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fntdata" ContentType="application/x-fontdata"/>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notesMasterIdLst>
    <p:notesMasterId r:id="rId31"/>
  </p:notesMasterIdLst>
  <p:sldIdLst>
    <p:sldId id="375" r:id="rId2"/>
    <p:sldId id="348" r:id="rId3"/>
    <p:sldId id="350" r:id="rId4"/>
    <p:sldId id="380" r:id="rId5"/>
    <p:sldId id="349" r:id="rId6"/>
    <p:sldId id="352" r:id="rId7"/>
    <p:sldId id="353" r:id="rId8"/>
    <p:sldId id="351" r:id="rId9"/>
    <p:sldId id="377" r:id="rId10"/>
    <p:sldId id="343" r:id="rId11"/>
    <p:sldId id="354" r:id="rId12"/>
    <p:sldId id="356" r:id="rId13"/>
    <p:sldId id="357" r:id="rId14"/>
    <p:sldId id="358" r:id="rId15"/>
    <p:sldId id="379" r:id="rId16"/>
    <p:sldId id="359" r:id="rId17"/>
    <p:sldId id="363" r:id="rId18"/>
    <p:sldId id="365" r:id="rId19"/>
    <p:sldId id="368" r:id="rId20"/>
    <p:sldId id="372" r:id="rId21"/>
    <p:sldId id="370" r:id="rId22"/>
    <p:sldId id="366" r:id="rId23"/>
    <p:sldId id="371" r:id="rId24"/>
    <p:sldId id="360" r:id="rId25"/>
    <p:sldId id="378" r:id="rId26"/>
    <p:sldId id="376" r:id="rId27"/>
    <p:sldId id="384" r:id="rId28"/>
    <p:sldId id="385" r:id="rId29"/>
    <p:sldId id="386" r:id="rId30"/>
  </p:sldIdLst>
  <p:sldSz cx="12190413" cy="6859588"/>
  <p:notesSz cx="6858000" cy="9144000"/>
  <p:embeddedFontLst>
    <p:embeddedFont>
      <p:font typeface="黑体" panose="02010609060101010101" pitchFamily="49" charset="-122"/>
      <p:regular r:id="rId32"/>
    </p:embeddedFont>
    <p:embeddedFont>
      <p:font typeface="GungsuhChe" panose="020B0604020202020204" charset="-127"/>
      <p:regular r:id="rId33"/>
    </p:embeddedFont>
    <p:embeddedFont>
      <p:font typeface="微软雅黑" panose="020B0503020204020204" pitchFamily="34" charset="-122"/>
      <p:regular r:id="rId34"/>
      <p:bold r:id="rId35"/>
    </p:embeddedFont>
    <p:embeddedFont>
      <p:font typeface="方正卡通简体" panose="03000509000000000000" pitchFamily="65" charset="-122"/>
      <p:regular r:id="rId36"/>
    </p:embeddedFont>
    <p:embeddedFont>
      <p:font typeface="Arial Black" panose="020B0A04020102020204" pitchFamily="34" charset="0"/>
      <p:bold r:id="rId37"/>
    </p:embeddedFont>
    <p:embeddedFont>
      <p:font typeface="Arial Unicode MS" panose="020B0604020202020204" pitchFamily="34" charset="-122"/>
      <p:regular r:id="rId38"/>
    </p:embeddedFont>
    <p:embeddedFont>
      <p:font typeface="Segoe UI" panose="020B0502040204020203" pitchFamily="34" charset="0"/>
      <p:regular r:id="rId39"/>
      <p:bold r:id="rId40"/>
      <p:italic r:id="rId41"/>
      <p:boldItalic r:id="rId42"/>
    </p:embeddedFont>
  </p:embeddedFontLst>
  <p:defaultTextStyle>
    <a:defPPr>
      <a:defRPr lang="zh-CN"/>
    </a:defPPr>
    <a:lvl1pPr algn="l" defTabSz="1089025" rtl="0" fontAlgn="base">
      <a:spcBef>
        <a:spcPct val="0"/>
      </a:spcBef>
      <a:spcAft>
        <a:spcPct val="0"/>
      </a:spcAft>
      <a:buFont typeface="Arial" charset="0"/>
      <a:defRPr sz="2100" kern="1200">
        <a:solidFill>
          <a:schemeClr val="tx1"/>
        </a:solidFill>
        <a:latin typeface="Arial" charset="0"/>
        <a:ea typeface="宋体" pitchFamily="2" charset="-122"/>
        <a:cs typeface="+mn-cs"/>
      </a:defRPr>
    </a:lvl1pPr>
    <a:lvl2pPr marL="544513" indent="-87313" algn="l" defTabSz="1089025" rtl="0" fontAlgn="base">
      <a:spcBef>
        <a:spcPct val="0"/>
      </a:spcBef>
      <a:spcAft>
        <a:spcPct val="0"/>
      </a:spcAft>
      <a:buFont typeface="Arial" charset="0"/>
      <a:defRPr sz="2100" kern="1200">
        <a:solidFill>
          <a:schemeClr val="tx1"/>
        </a:solidFill>
        <a:latin typeface="Arial" charset="0"/>
        <a:ea typeface="宋体" pitchFamily="2" charset="-122"/>
        <a:cs typeface="+mn-cs"/>
      </a:defRPr>
    </a:lvl2pPr>
    <a:lvl3pPr marL="1089025" indent="-174625" algn="l" defTabSz="1089025" rtl="0" fontAlgn="base">
      <a:spcBef>
        <a:spcPct val="0"/>
      </a:spcBef>
      <a:spcAft>
        <a:spcPct val="0"/>
      </a:spcAft>
      <a:buFont typeface="Arial" charset="0"/>
      <a:defRPr sz="2100" kern="1200">
        <a:solidFill>
          <a:schemeClr val="tx1"/>
        </a:solidFill>
        <a:latin typeface="Arial" charset="0"/>
        <a:ea typeface="宋体" pitchFamily="2" charset="-122"/>
        <a:cs typeface="+mn-cs"/>
      </a:defRPr>
    </a:lvl3pPr>
    <a:lvl4pPr marL="1631950" indent="-260350" algn="l" defTabSz="1089025" rtl="0" fontAlgn="base">
      <a:spcBef>
        <a:spcPct val="0"/>
      </a:spcBef>
      <a:spcAft>
        <a:spcPct val="0"/>
      </a:spcAft>
      <a:buFont typeface="Arial" charset="0"/>
      <a:defRPr sz="2100" kern="1200">
        <a:solidFill>
          <a:schemeClr val="tx1"/>
        </a:solidFill>
        <a:latin typeface="Arial" charset="0"/>
        <a:ea typeface="宋体" pitchFamily="2" charset="-122"/>
        <a:cs typeface="+mn-cs"/>
      </a:defRPr>
    </a:lvl4pPr>
    <a:lvl5pPr marL="2176463" indent="-347663" algn="l" defTabSz="1089025" rtl="0" fontAlgn="base">
      <a:spcBef>
        <a:spcPct val="0"/>
      </a:spcBef>
      <a:spcAft>
        <a:spcPct val="0"/>
      </a:spcAft>
      <a:buFont typeface="Arial" charset="0"/>
      <a:defRPr sz="2100" kern="1200">
        <a:solidFill>
          <a:schemeClr val="tx1"/>
        </a:solidFill>
        <a:latin typeface="Arial" charset="0"/>
        <a:ea typeface="宋体" pitchFamily="2" charset="-122"/>
        <a:cs typeface="+mn-cs"/>
      </a:defRPr>
    </a:lvl5pPr>
    <a:lvl6pPr marL="2286000" algn="l" defTabSz="914400" rtl="0" eaLnBrk="1" latinLnBrk="0" hangingPunct="1">
      <a:defRPr sz="2100" kern="1200">
        <a:solidFill>
          <a:schemeClr val="tx1"/>
        </a:solidFill>
        <a:latin typeface="Arial" charset="0"/>
        <a:ea typeface="宋体" pitchFamily="2" charset="-122"/>
        <a:cs typeface="+mn-cs"/>
      </a:defRPr>
    </a:lvl6pPr>
    <a:lvl7pPr marL="2743200" algn="l" defTabSz="914400" rtl="0" eaLnBrk="1" latinLnBrk="0" hangingPunct="1">
      <a:defRPr sz="2100" kern="1200">
        <a:solidFill>
          <a:schemeClr val="tx1"/>
        </a:solidFill>
        <a:latin typeface="Arial" charset="0"/>
        <a:ea typeface="宋体" pitchFamily="2" charset="-122"/>
        <a:cs typeface="+mn-cs"/>
      </a:defRPr>
    </a:lvl7pPr>
    <a:lvl8pPr marL="3200400" algn="l" defTabSz="914400" rtl="0" eaLnBrk="1" latinLnBrk="0" hangingPunct="1">
      <a:defRPr sz="2100" kern="1200">
        <a:solidFill>
          <a:schemeClr val="tx1"/>
        </a:solidFill>
        <a:latin typeface="Arial" charset="0"/>
        <a:ea typeface="宋体" pitchFamily="2" charset="-122"/>
        <a:cs typeface="+mn-cs"/>
      </a:defRPr>
    </a:lvl8pPr>
    <a:lvl9pPr marL="3657600" algn="l" defTabSz="914400" rtl="0" eaLnBrk="1" latinLnBrk="0" hangingPunct="1">
      <a:defRPr sz="2100" kern="1200">
        <a:solidFill>
          <a:schemeClr val="tx1"/>
        </a:solidFill>
        <a:latin typeface="Arial" charset="0"/>
        <a:ea typeface="宋体" pitchFamily="2" charset="-122"/>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p:scale>
          <a:sx n="107" d="100"/>
          <a:sy n="107" d="100"/>
        </p:scale>
        <p:origin x="-648" y="6"/>
      </p:cViewPr>
      <p:guideLst>
        <p:guide orient="horz" pos="664"/>
        <p:guide orient="horz" pos="3800"/>
        <p:guide orient="horz" pos="1925"/>
        <p:guide pos="710"/>
        <p:guide pos="6969"/>
        <p:guide pos="3612"/>
        <p:guide pos="1481"/>
        <p:guide pos="6003"/>
      </p:guideLst>
    </p:cSldViewPr>
  </p:slideViewPr>
  <p:notesTextViewPr>
    <p:cViewPr>
      <p:scale>
        <a:sx n="1" d="1"/>
        <a:sy n="1" d="1"/>
      </p:scale>
      <p:origin x="0" y="0"/>
    </p:cViewPr>
  </p:notesTextViewPr>
  <p:gridSpacing cx="72005" cy="72005"/>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font" Target="fonts/font8.fntdata"/><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font" Target="fonts/font3.fntdata"/><Relationship Id="rId42" Type="http://schemas.openxmlformats.org/officeDocument/2006/relationships/font" Target="fonts/font11.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font" Target="fonts/font2.fntdata"/><Relationship Id="rId38" Type="http://schemas.openxmlformats.org/officeDocument/2006/relationships/font" Target="fonts/font7.fntdata"/><Relationship Id="rId46"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font" Target="fonts/font10.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1.fntdata"/><Relationship Id="rId37" Type="http://schemas.openxmlformats.org/officeDocument/2006/relationships/font" Target="fonts/font6.fntdata"/><Relationship Id="rId40" Type="http://schemas.openxmlformats.org/officeDocument/2006/relationships/font" Target="fonts/font9.fntdata"/><Relationship Id="rId45"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font" Target="fonts/font5.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notesMaster" Target="notesMasters/notesMaster1.xml"/><Relationship Id="rId44"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font" Target="fonts/font4.fntdata"/><Relationship Id="rId43"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2050" name="页眉占位符 1"/>
          <p:cNvSpPr>
            <a:spLocks noGrp="1" noChangeArrowheads="1"/>
          </p:cNvSpPr>
          <p:nvPr>
            <p:ph type="hdr" sz="quarter" idx="4294967295"/>
          </p:nvPr>
        </p:nvSpPr>
        <p:spPr bwMode="auto">
          <a:xfrm>
            <a:off x="0" y="0"/>
            <a:ext cx="2971800"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buFont typeface="Arial" pitchFamily="34" charset="0"/>
              <a:buNone/>
              <a:defRPr sz="1200">
                <a:latin typeface="Arial" pitchFamily="34" charset="0"/>
              </a:defRPr>
            </a:lvl1pPr>
          </a:lstStyle>
          <a:p>
            <a:pPr>
              <a:defRPr/>
            </a:pPr>
            <a:endParaRPr lang="zh-CN" altLang="zh-CN"/>
          </a:p>
        </p:txBody>
      </p:sp>
      <p:sp>
        <p:nvSpPr>
          <p:cNvPr id="2051" name="日期占位符 2"/>
          <p:cNvSpPr>
            <a:spLocks noGrp="1" noChangeArrowheads="1"/>
          </p:cNvSpPr>
          <p:nvPr>
            <p:ph type="dt" idx="1"/>
          </p:nvPr>
        </p:nvSpPr>
        <p:spPr bwMode="auto">
          <a:xfrm>
            <a:off x="3884613" y="0"/>
            <a:ext cx="2971800"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r">
              <a:buFont typeface="Arial" pitchFamily="34" charset="0"/>
              <a:buNone/>
              <a:defRPr>
                <a:latin typeface="Arial" pitchFamily="34" charset="0"/>
              </a:defRPr>
            </a:lvl1pPr>
          </a:lstStyle>
          <a:p>
            <a:pPr>
              <a:defRPr/>
            </a:pPr>
            <a:fld id="{1F5C2354-3AB6-4928-B2C5-39DE7FF4CC6A}" type="datetime1">
              <a:rPr lang="zh-CN" altLang="en-US"/>
              <a:pPr>
                <a:defRPr/>
              </a:pPr>
              <a:t>2016/9/26 Monday</a:t>
            </a:fld>
            <a:endParaRPr lang="zh-CN" altLang="en-US" sz="1200"/>
          </a:p>
        </p:txBody>
      </p:sp>
      <p:sp>
        <p:nvSpPr>
          <p:cNvPr id="29700" name="幻灯片图像占位符 3"/>
          <p:cNvSpPr>
            <a:spLocks noGrp="1" noRot="1" noChangeAspect="1" noChangeArrowheads="1"/>
          </p:cNvSpPr>
          <p:nvPr>
            <p:ph type="sldImg" idx="2"/>
          </p:nvPr>
        </p:nvSpPr>
        <p:spPr bwMode="auto">
          <a:xfrm>
            <a:off x="687388" y="1143000"/>
            <a:ext cx="5483225" cy="308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sp>
      <p:sp>
        <p:nvSpPr>
          <p:cNvPr id="29701" name="备注占位符 4"/>
          <p:cNvSpPr>
            <a:spLocks noGrp="1" noRot="1" noChangeAspect="1" noChangeArrowheads="1"/>
          </p:cNvSpPr>
          <p:nvPr/>
        </p:nvSpPr>
        <p:spPr bwMode="auto">
          <a:xfrm>
            <a:off x="685800" y="4400550"/>
            <a:ext cx="5486400" cy="360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0" eaLnBrk="0" hangingPunct="0">
              <a:spcBef>
                <a:spcPct val="30000"/>
              </a:spcBef>
              <a:buFontTx/>
              <a:buNone/>
            </a:pPr>
            <a:r>
              <a:rPr lang="zh-CN" sz="1200"/>
              <a:t>单击此处编辑母版文本样式</a:t>
            </a:r>
          </a:p>
          <a:p>
            <a:pPr defTabSz="0" eaLnBrk="0" hangingPunct="0">
              <a:spcBef>
                <a:spcPct val="30000"/>
              </a:spcBef>
              <a:buFontTx/>
              <a:buNone/>
            </a:pPr>
            <a:r>
              <a:rPr lang="zh-CN" sz="1200"/>
              <a:t>第二级</a:t>
            </a:r>
          </a:p>
          <a:p>
            <a:pPr defTabSz="0" eaLnBrk="0" hangingPunct="0">
              <a:spcBef>
                <a:spcPct val="30000"/>
              </a:spcBef>
              <a:buFontTx/>
              <a:buNone/>
            </a:pPr>
            <a:r>
              <a:rPr lang="zh-CN" sz="1200"/>
              <a:t>第三级</a:t>
            </a:r>
          </a:p>
          <a:p>
            <a:pPr defTabSz="0" eaLnBrk="0" hangingPunct="0">
              <a:spcBef>
                <a:spcPct val="30000"/>
              </a:spcBef>
              <a:buFontTx/>
              <a:buNone/>
            </a:pPr>
            <a:r>
              <a:rPr lang="zh-CN" sz="1200"/>
              <a:t>第四级</a:t>
            </a:r>
          </a:p>
          <a:p>
            <a:pPr defTabSz="0" eaLnBrk="0" hangingPunct="0">
              <a:spcBef>
                <a:spcPct val="30000"/>
              </a:spcBef>
              <a:buFontTx/>
              <a:buNone/>
            </a:pPr>
            <a:r>
              <a:rPr lang="zh-CN" sz="1200"/>
              <a:t>第五级</a:t>
            </a:r>
          </a:p>
        </p:txBody>
      </p:sp>
      <p:sp>
        <p:nvSpPr>
          <p:cNvPr id="2054" name="页脚占位符 5"/>
          <p:cNvSpPr>
            <a:spLocks noGrp="1" noChangeArrowheads="1"/>
          </p:cNvSpPr>
          <p:nvPr>
            <p:ph type="ftr" sz="quarter" idx="4"/>
          </p:nvPr>
        </p:nvSpPr>
        <p:spPr bwMode="auto">
          <a:xfrm>
            <a:off x="0" y="8685213"/>
            <a:ext cx="2971800"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lvl1pPr>
              <a:buFont typeface="Arial" pitchFamily="34" charset="0"/>
              <a:buNone/>
              <a:defRPr sz="1200">
                <a:latin typeface="Arial" pitchFamily="34" charset="0"/>
              </a:defRPr>
            </a:lvl1pPr>
          </a:lstStyle>
          <a:p>
            <a:pPr>
              <a:defRPr/>
            </a:pPr>
            <a:endParaRPr lang="zh-CN" altLang="zh-CN"/>
          </a:p>
        </p:txBody>
      </p:sp>
      <p:sp>
        <p:nvSpPr>
          <p:cNvPr id="2055" name="灯片编号占位符 6"/>
          <p:cNvSpPr>
            <a:spLocks noGrp="1" noChangeArrowheads="1"/>
          </p:cNvSpPr>
          <p:nvPr>
            <p:ph type="sldNum" sz="quarter" idx="5"/>
          </p:nvPr>
        </p:nvSpPr>
        <p:spPr bwMode="auto">
          <a:xfrm>
            <a:off x="3884613" y="8685213"/>
            <a:ext cx="2971800"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lvl1pPr algn="r">
              <a:buFont typeface="Arial" pitchFamily="34" charset="0"/>
              <a:buNone/>
              <a:defRPr>
                <a:latin typeface="Arial" pitchFamily="34" charset="0"/>
              </a:defRPr>
            </a:lvl1pPr>
          </a:lstStyle>
          <a:p>
            <a:pPr>
              <a:defRPr/>
            </a:pPr>
            <a:fld id="{071C5A19-C55E-4B21-8FC8-B3F75E2A1E53}" type="slidenum">
              <a:rPr lang="zh-CN" altLang="en-US"/>
              <a:pPr>
                <a:defRPr/>
              </a:pPr>
              <a:t>‹#›</a:t>
            </a:fld>
            <a:endParaRPr lang="zh-CN" altLang="en-US" sz="1200"/>
          </a:p>
        </p:txBody>
      </p:sp>
    </p:spTree>
    <p:extLst>
      <p:ext uri="{BB962C8B-B14F-4D97-AF65-F5344CB8AC3E}">
        <p14:creationId xmlns:p14="http://schemas.microsoft.com/office/powerpoint/2010/main" val="3426460658"/>
      </p:ext>
    </p:extLst>
  </p:cSld>
  <p:clrMap bg1="lt1" tx1="dk1" bg2="lt2" tx2="dk2" accent1="accent1" accent2="accent2" accent3="accent3" accent4="accent4" accent5="accent5" accent6="accent6" hlink="hlink" folHlink="folHlink"/>
  <p:hf hdr="0" ftr="0"/>
  <p:notesStyle>
    <a:lvl1pPr algn="l" defTabSz="0" rtl="0" eaLnBrk="0" fontAlgn="base" hangingPunct="0">
      <a:spcBef>
        <a:spcPct val="30000"/>
      </a:spcBef>
      <a:spcAft>
        <a:spcPct val="0"/>
      </a:spcAft>
      <a:defRPr sz="1200" kern="1200">
        <a:solidFill>
          <a:schemeClr val="tx1"/>
        </a:solidFill>
        <a:latin typeface="Arial" pitchFamily="34" charset="0"/>
        <a:ea typeface="+mn-ea"/>
        <a:cs typeface="+mn-cs"/>
      </a:defRPr>
    </a:lvl1pPr>
    <a:lvl2pPr marL="457200" algn="l" defTabSz="0" rtl="0" eaLnBrk="0" fontAlgn="base" hangingPunct="0">
      <a:spcBef>
        <a:spcPct val="30000"/>
      </a:spcBef>
      <a:spcAft>
        <a:spcPct val="0"/>
      </a:spcAft>
      <a:defRPr sz="1200" kern="1200">
        <a:solidFill>
          <a:schemeClr val="tx1"/>
        </a:solidFill>
        <a:latin typeface="Arial" pitchFamily="34" charset="0"/>
        <a:ea typeface="+mn-ea"/>
        <a:cs typeface="+mn-cs"/>
      </a:defRPr>
    </a:lvl2pPr>
    <a:lvl3pPr marL="914400" algn="l" defTabSz="0" rtl="0" eaLnBrk="0" fontAlgn="base" hangingPunct="0">
      <a:spcBef>
        <a:spcPct val="30000"/>
      </a:spcBef>
      <a:spcAft>
        <a:spcPct val="0"/>
      </a:spcAft>
      <a:defRPr sz="1200" kern="1200">
        <a:solidFill>
          <a:schemeClr val="tx1"/>
        </a:solidFill>
        <a:latin typeface="Arial" pitchFamily="34" charset="0"/>
        <a:ea typeface="+mn-ea"/>
        <a:cs typeface="+mn-cs"/>
      </a:defRPr>
    </a:lvl3pPr>
    <a:lvl4pPr marL="1371600" algn="l" defTabSz="0" rtl="0" eaLnBrk="0" fontAlgn="base" hangingPunct="0">
      <a:spcBef>
        <a:spcPct val="30000"/>
      </a:spcBef>
      <a:spcAft>
        <a:spcPct val="0"/>
      </a:spcAft>
      <a:defRPr sz="1200" kern="1200">
        <a:solidFill>
          <a:schemeClr val="tx1"/>
        </a:solidFill>
        <a:latin typeface="Arial" pitchFamily="34" charset="0"/>
        <a:ea typeface="+mn-ea"/>
        <a:cs typeface="+mn-cs"/>
      </a:defRPr>
    </a:lvl4pPr>
    <a:lvl5pPr marL="1828800" algn="l" defTabSz="0" rtl="0" eaLnBrk="0" fontAlgn="base" hangingPunct="0">
      <a:spcBef>
        <a:spcPct val="30000"/>
      </a:spcBef>
      <a:spcAft>
        <a:spcPct val="0"/>
      </a:spcAft>
      <a:defRPr sz="1200" kern="1200">
        <a:solidFill>
          <a:schemeClr val="tx1"/>
        </a:solidFill>
        <a:latin typeface="Arial"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914400" y="2130425"/>
            <a:ext cx="10361613" cy="1471613"/>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828800" y="3887788"/>
            <a:ext cx="8532813"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smtClean="0"/>
              <a:t>单击此处编辑母版副标题样式</a:t>
            </a:r>
            <a:endParaRPr lang="zh-CN" altLang="en-US"/>
          </a:p>
        </p:txBody>
      </p:sp>
      <p:sp>
        <p:nvSpPr>
          <p:cNvPr id="4" name="日期占位符 3"/>
          <p:cNvSpPr>
            <a:spLocks noGrp="1" noChangeArrowheads="1"/>
          </p:cNvSpPr>
          <p:nvPr>
            <p:ph type="dt" sz="half" idx="10"/>
          </p:nvPr>
        </p:nvSpPr>
        <p:spPr>
          <a:ln/>
        </p:spPr>
        <p:txBody>
          <a:bodyPr/>
          <a:lstStyle>
            <a:lvl1pPr>
              <a:defRPr/>
            </a:lvl1pPr>
          </a:lstStyle>
          <a:p>
            <a:pPr>
              <a:defRPr/>
            </a:pPr>
            <a:fld id="{4C90EE11-8DDF-454E-B125-DBBD427A2990}" type="datetime1">
              <a:rPr lang="zh-CN" altLang="en-US"/>
              <a:pPr>
                <a:defRPr/>
              </a:pPr>
              <a:t>2016/9/26 Monday</a:t>
            </a:fld>
            <a:endParaRPr lang="zh-CN" altLang="en-US" sz="1800">
              <a:solidFill>
                <a:schemeClr val="tx1"/>
              </a:solidFill>
            </a:endParaRPr>
          </a:p>
        </p:txBody>
      </p:sp>
      <p:sp>
        <p:nvSpPr>
          <p:cNvPr id="5"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6" name="灯片编号占位符 5"/>
          <p:cNvSpPr>
            <a:spLocks noGrp="1" noChangeArrowheads="1"/>
          </p:cNvSpPr>
          <p:nvPr>
            <p:ph type="sldNum" sz="quarter" idx="12"/>
          </p:nvPr>
        </p:nvSpPr>
        <p:spPr>
          <a:ln/>
        </p:spPr>
        <p:txBody>
          <a:bodyPr/>
          <a:lstStyle>
            <a:lvl1pPr>
              <a:defRPr/>
            </a:lvl1pPr>
          </a:lstStyle>
          <a:p>
            <a:pPr>
              <a:defRPr/>
            </a:pPr>
            <a:fld id="{73DCA238-62F0-4D6B-BE62-00149BAC42BA}"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345529829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noChangeArrowheads="1"/>
          </p:cNvSpPr>
          <p:nvPr>
            <p:ph type="dt" sz="half" idx="10"/>
          </p:nvPr>
        </p:nvSpPr>
        <p:spPr>
          <a:ln/>
        </p:spPr>
        <p:txBody>
          <a:bodyPr/>
          <a:lstStyle>
            <a:lvl1pPr>
              <a:defRPr/>
            </a:lvl1pPr>
          </a:lstStyle>
          <a:p>
            <a:pPr>
              <a:defRPr/>
            </a:pPr>
            <a:fld id="{3AE0BF8E-36D2-4C55-8900-0A690CBF2EB5}" type="datetime1">
              <a:rPr lang="zh-CN" altLang="en-US"/>
              <a:pPr>
                <a:defRPr/>
              </a:pPr>
              <a:t>2016/9/26 Monday</a:t>
            </a:fld>
            <a:endParaRPr lang="zh-CN" altLang="en-US" sz="1800">
              <a:solidFill>
                <a:schemeClr val="tx1"/>
              </a:solidFill>
            </a:endParaRPr>
          </a:p>
        </p:txBody>
      </p:sp>
      <p:sp>
        <p:nvSpPr>
          <p:cNvPr id="5"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6" name="灯片编号占位符 5"/>
          <p:cNvSpPr>
            <a:spLocks noGrp="1" noChangeArrowheads="1"/>
          </p:cNvSpPr>
          <p:nvPr>
            <p:ph type="sldNum" sz="quarter" idx="12"/>
          </p:nvPr>
        </p:nvSpPr>
        <p:spPr>
          <a:ln/>
        </p:spPr>
        <p:txBody>
          <a:bodyPr/>
          <a:lstStyle>
            <a:lvl1pPr>
              <a:defRPr/>
            </a:lvl1pPr>
          </a:lstStyle>
          <a:p>
            <a:pPr>
              <a:defRPr/>
            </a:pPr>
            <a:fld id="{4BB22E4C-FF9D-43BD-B931-457B638D13DB}"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36039300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839200" y="274638"/>
            <a:ext cx="2741613" cy="5853112"/>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609600" y="274638"/>
            <a:ext cx="8077200" cy="5853112"/>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noChangeArrowheads="1"/>
          </p:cNvSpPr>
          <p:nvPr>
            <p:ph type="dt" sz="half" idx="10"/>
          </p:nvPr>
        </p:nvSpPr>
        <p:spPr>
          <a:ln/>
        </p:spPr>
        <p:txBody>
          <a:bodyPr/>
          <a:lstStyle>
            <a:lvl1pPr>
              <a:defRPr/>
            </a:lvl1pPr>
          </a:lstStyle>
          <a:p>
            <a:pPr>
              <a:defRPr/>
            </a:pPr>
            <a:fld id="{88601608-3981-48E7-9082-9DA446444C27}" type="datetime1">
              <a:rPr lang="zh-CN" altLang="en-US"/>
              <a:pPr>
                <a:defRPr/>
              </a:pPr>
              <a:t>2016/9/26 Monday</a:t>
            </a:fld>
            <a:endParaRPr lang="zh-CN" altLang="en-US" sz="1800">
              <a:solidFill>
                <a:schemeClr val="tx1"/>
              </a:solidFill>
            </a:endParaRPr>
          </a:p>
        </p:txBody>
      </p:sp>
      <p:sp>
        <p:nvSpPr>
          <p:cNvPr id="5"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6" name="灯片编号占位符 5"/>
          <p:cNvSpPr>
            <a:spLocks noGrp="1" noChangeArrowheads="1"/>
          </p:cNvSpPr>
          <p:nvPr>
            <p:ph type="sldNum" sz="quarter" idx="12"/>
          </p:nvPr>
        </p:nvSpPr>
        <p:spPr>
          <a:ln/>
        </p:spPr>
        <p:txBody>
          <a:bodyPr/>
          <a:lstStyle>
            <a:lvl1pPr>
              <a:defRPr/>
            </a:lvl1pPr>
          </a:lstStyle>
          <a:p>
            <a:pPr>
              <a:defRPr/>
            </a:pPr>
            <a:fld id="{6F5437AD-31AA-4D0A-9B46-7C75E7870D14}"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74057063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noChangeArrowheads="1"/>
          </p:cNvSpPr>
          <p:nvPr>
            <p:ph type="dt" sz="half" idx="10"/>
          </p:nvPr>
        </p:nvSpPr>
        <p:spPr>
          <a:ln/>
        </p:spPr>
        <p:txBody>
          <a:bodyPr/>
          <a:lstStyle>
            <a:lvl1pPr>
              <a:defRPr/>
            </a:lvl1pPr>
          </a:lstStyle>
          <a:p>
            <a:pPr>
              <a:defRPr/>
            </a:pPr>
            <a:fld id="{68476956-CC8C-4B1E-9AB9-D8B5CE88434B}" type="datetime1">
              <a:rPr lang="zh-CN" altLang="en-US"/>
              <a:pPr>
                <a:defRPr/>
              </a:pPr>
              <a:t>2016/9/26 Monday</a:t>
            </a:fld>
            <a:endParaRPr lang="zh-CN" altLang="en-US" sz="1800">
              <a:solidFill>
                <a:schemeClr val="tx1"/>
              </a:solidFill>
            </a:endParaRPr>
          </a:p>
        </p:txBody>
      </p:sp>
      <p:sp>
        <p:nvSpPr>
          <p:cNvPr id="5"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6" name="灯片编号占位符 5"/>
          <p:cNvSpPr>
            <a:spLocks noGrp="1" noChangeArrowheads="1"/>
          </p:cNvSpPr>
          <p:nvPr>
            <p:ph type="sldNum" sz="quarter" idx="12"/>
          </p:nvPr>
        </p:nvSpPr>
        <p:spPr>
          <a:ln/>
        </p:spPr>
        <p:txBody>
          <a:bodyPr/>
          <a:lstStyle>
            <a:lvl1pPr>
              <a:defRPr/>
            </a:lvl1pPr>
          </a:lstStyle>
          <a:p>
            <a:pPr>
              <a:defRPr/>
            </a:pPr>
            <a:fld id="{147A592B-2029-4DCB-BAFB-6009B01A1D07}"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6290186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63613" y="4408488"/>
            <a:ext cx="10361612" cy="1362075"/>
          </a:xfrm>
        </p:spPr>
        <p:txBody>
          <a:bodyPr anchor="t"/>
          <a:lstStyle>
            <a:lvl1pPr algn="l">
              <a:defRPr sz="40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3613" y="2906713"/>
            <a:ext cx="10361612" cy="1501775"/>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smtClean="0"/>
              <a:t>单击此处编辑母版文本样式</a:t>
            </a:r>
          </a:p>
        </p:txBody>
      </p:sp>
      <p:sp>
        <p:nvSpPr>
          <p:cNvPr id="4" name="日期占位符 3"/>
          <p:cNvSpPr>
            <a:spLocks noGrp="1" noChangeArrowheads="1"/>
          </p:cNvSpPr>
          <p:nvPr>
            <p:ph type="dt" sz="half" idx="10"/>
          </p:nvPr>
        </p:nvSpPr>
        <p:spPr>
          <a:ln/>
        </p:spPr>
        <p:txBody>
          <a:bodyPr/>
          <a:lstStyle>
            <a:lvl1pPr>
              <a:defRPr/>
            </a:lvl1pPr>
          </a:lstStyle>
          <a:p>
            <a:pPr>
              <a:defRPr/>
            </a:pPr>
            <a:fld id="{20274702-90BC-4844-950A-F047DF2C985C}" type="datetime1">
              <a:rPr lang="zh-CN" altLang="en-US"/>
              <a:pPr>
                <a:defRPr/>
              </a:pPr>
              <a:t>2016/9/26 Monday</a:t>
            </a:fld>
            <a:endParaRPr lang="zh-CN" altLang="en-US" sz="1800">
              <a:solidFill>
                <a:schemeClr val="tx1"/>
              </a:solidFill>
            </a:endParaRPr>
          </a:p>
        </p:txBody>
      </p:sp>
      <p:sp>
        <p:nvSpPr>
          <p:cNvPr id="5"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6" name="灯片编号占位符 5"/>
          <p:cNvSpPr>
            <a:spLocks noGrp="1" noChangeArrowheads="1"/>
          </p:cNvSpPr>
          <p:nvPr>
            <p:ph type="sldNum" sz="quarter" idx="12"/>
          </p:nvPr>
        </p:nvSpPr>
        <p:spPr>
          <a:ln/>
        </p:spPr>
        <p:txBody>
          <a:bodyPr/>
          <a:lstStyle>
            <a:lvl1pPr>
              <a:defRPr/>
            </a:lvl1pPr>
          </a:lstStyle>
          <a:p>
            <a:pPr>
              <a:defRPr/>
            </a:pPr>
            <a:fld id="{931C6F74-31D0-4A4E-A632-EF25BFDD64E5}"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163202783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609600" y="1600200"/>
            <a:ext cx="5408613" cy="45275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70613" y="1600200"/>
            <a:ext cx="5410200" cy="45275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3"/>
          <p:cNvSpPr>
            <a:spLocks noGrp="1" noChangeArrowheads="1"/>
          </p:cNvSpPr>
          <p:nvPr>
            <p:ph type="dt" sz="half" idx="10"/>
          </p:nvPr>
        </p:nvSpPr>
        <p:spPr>
          <a:ln/>
        </p:spPr>
        <p:txBody>
          <a:bodyPr/>
          <a:lstStyle>
            <a:lvl1pPr>
              <a:defRPr/>
            </a:lvl1pPr>
          </a:lstStyle>
          <a:p>
            <a:pPr>
              <a:defRPr/>
            </a:pPr>
            <a:fld id="{F42938D0-D46F-4BF5-9628-EB7D70E49C61}" type="datetime1">
              <a:rPr lang="zh-CN" altLang="en-US"/>
              <a:pPr>
                <a:defRPr/>
              </a:pPr>
              <a:t>2016/9/26 Monday</a:t>
            </a:fld>
            <a:endParaRPr lang="zh-CN" altLang="en-US" sz="1800">
              <a:solidFill>
                <a:schemeClr val="tx1"/>
              </a:solidFill>
            </a:endParaRPr>
          </a:p>
        </p:txBody>
      </p:sp>
      <p:sp>
        <p:nvSpPr>
          <p:cNvPr id="6"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7" name="灯片编号占位符 5"/>
          <p:cNvSpPr>
            <a:spLocks noGrp="1" noChangeArrowheads="1"/>
          </p:cNvSpPr>
          <p:nvPr>
            <p:ph type="sldNum" sz="quarter" idx="12"/>
          </p:nvPr>
        </p:nvSpPr>
        <p:spPr>
          <a:ln/>
        </p:spPr>
        <p:txBody>
          <a:bodyPr/>
          <a:lstStyle>
            <a:lvl1pPr>
              <a:defRPr/>
            </a:lvl1pPr>
          </a:lstStyle>
          <a:p>
            <a:pPr>
              <a:defRPr/>
            </a:pPr>
            <a:fld id="{24DA364A-7E13-4774-B6CC-C44DE6D0E293}"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383308983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09600" y="1535113"/>
            <a:ext cx="53863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609600" y="2174875"/>
            <a:ext cx="5386388" cy="39528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6192838" y="1535113"/>
            <a:ext cx="53879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6192838" y="2174875"/>
            <a:ext cx="5387975" cy="39528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3"/>
          <p:cNvSpPr>
            <a:spLocks noGrp="1" noChangeArrowheads="1"/>
          </p:cNvSpPr>
          <p:nvPr>
            <p:ph type="dt" sz="half" idx="10"/>
          </p:nvPr>
        </p:nvSpPr>
        <p:spPr>
          <a:ln/>
        </p:spPr>
        <p:txBody>
          <a:bodyPr/>
          <a:lstStyle>
            <a:lvl1pPr>
              <a:defRPr/>
            </a:lvl1pPr>
          </a:lstStyle>
          <a:p>
            <a:pPr>
              <a:defRPr/>
            </a:pPr>
            <a:fld id="{F092FA60-A3BE-4D36-B51D-BC4D2FB5A181}" type="datetime1">
              <a:rPr lang="zh-CN" altLang="en-US"/>
              <a:pPr>
                <a:defRPr/>
              </a:pPr>
              <a:t>2016/9/26 Monday</a:t>
            </a:fld>
            <a:endParaRPr lang="zh-CN" altLang="en-US" sz="1800">
              <a:solidFill>
                <a:schemeClr val="tx1"/>
              </a:solidFill>
            </a:endParaRPr>
          </a:p>
        </p:txBody>
      </p:sp>
      <p:sp>
        <p:nvSpPr>
          <p:cNvPr id="8"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9" name="灯片编号占位符 5"/>
          <p:cNvSpPr>
            <a:spLocks noGrp="1" noChangeArrowheads="1"/>
          </p:cNvSpPr>
          <p:nvPr>
            <p:ph type="sldNum" sz="quarter" idx="12"/>
          </p:nvPr>
        </p:nvSpPr>
        <p:spPr>
          <a:ln/>
        </p:spPr>
        <p:txBody>
          <a:bodyPr/>
          <a:lstStyle>
            <a:lvl1pPr>
              <a:defRPr/>
            </a:lvl1pPr>
          </a:lstStyle>
          <a:p>
            <a:pPr>
              <a:defRPr/>
            </a:pPr>
            <a:fld id="{AAB47D0D-CC64-4164-ACDA-FA6ABAD114AD}"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408643771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3"/>
          <p:cNvSpPr>
            <a:spLocks noGrp="1" noChangeArrowheads="1"/>
          </p:cNvSpPr>
          <p:nvPr>
            <p:ph type="dt" sz="half" idx="10"/>
          </p:nvPr>
        </p:nvSpPr>
        <p:spPr>
          <a:ln/>
        </p:spPr>
        <p:txBody>
          <a:bodyPr/>
          <a:lstStyle>
            <a:lvl1pPr>
              <a:defRPr/>
            </a:lvl1pPr>
          </a:lstStyle>
          <a:p>
            <a:pPr>
              <a:defRPr/>
            </a:pPr>
            <a:fld id="{FF5FF86F-9F27-4E15-9DC4-0620CA524C82}" type="datetime1">
              <a:rPr lang="zh-CN" altLang="en-US"/>
              <a:pPr>
                <a:defRPr/>
              </a:pPr>
              <a:t>2016/9/26 Monday</a:t>
            </a:fld>
            <a:endParaRPr lang="zh-CN" altLang="en-US" sz="1800">
              <a:solidFill>
                <a:schemeClr val="tx1"/>
              </a:solidFill>
            </a:endParaRPr>
          </a:p>
        </p:txBody>
      </p:sp>
      <p:sp>
        <p:nvSpPr>
          <p:cNvPr id="4"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5" name="灯片编号占位符 5"/>
          <p:cNvSpPr>
            <a:spLocks noGrp="1" noChangeArrowheads="1"/>
          </p:cNvSpPr>
          <p:nvPr>
            <p:ph type="sldNum" sz="quarter" idx="12"/>
          </p:nvPr>
        </p:nvSpPr>
        <p:spPr>
          <a:ln/>
        </p:spPr>
        <p:txBody>
          <a:bodyPr/>
          <a:lstStyle>
            <a:lvl1pPr>
              <a:defRPr/>
            </a:lvl1pPr>
          </a:lstStyle>
          <a:p>
            <a:pPr>
              <a:defRPr/>
            </a:pPr>
            <a:fld id="{1CC1D043-03C3-4894-B52C-E7B59D055F2F}"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409583523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3"/>
          <p:cNvSpPr>
            <a:spLocks noGrp="1" noChangeArrowheads="1"/>
          </p:cNvSpPr>
          <p:nvPr>
            <p:ph type="dt" sz="half" idx="10"/>
          </p:nvPr>
        </p:nvSpPr>
        <p:spPr>
          <a:ln/>
        </p:spPr>
        <p:txBody>
          <a:bodyPr/>
          <a:lstStyle>
            <a:lvl1pPr>
              <a:defRPr/>
            </a:lvl1pPr>
          </a:lstStyle>
          <a:p>
            <a:pPr>
              <a:defRPr/>
            </a:pPr>
            <a:fld id="{CE5044CD-5C49-4041-AB09-628B3D688BA8}" type="datetime1">
              <a:rPr lang="zh-CN" altLang="en-US"/>
              <a:pPr>
                <a:defRPr/>
              </a:pPr>
              <a:t>2016/9/26 Monday</a:t>
            </a:fld>
            <a:endParaRPr lang="zh-CN" altLang="en-US" sz="1800">
              <a:solidFill>
                <a:schemeClr val="tx1"/>
              </a:solidFill>
            </a:endParaRPr>
          </a:p>
        </p:txBody>
      </p:sp>
      <p:sp>
        <p:nvSpPr>
          <p:cNvPr id="3"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4" name="灯片编号占位符 5"/>
          <p:cNvSpPr>
            <a:spLocks noGrp="1" noChangeArrowheads="1"/>
          </p:cNvSpPr>
          <p:nvPr>
            <p:ph type="sldNum" sz="quarter" idx="12"/>
          </p:nvPr>
        </p:nvSpPr>
        <p:spPr>
          <a:ln/>
        </p:spPr>
        <p:txBody>
          <a:bodyPr/>
          <a:lstStyle>
            <a:lvl1pPr>
              <a:defRPr/>
            </a:lvl1pPr>
          </a:lstStyle>
          <a:p>
            <a:pPr>
              <a:defRPr/>
            </a:pPr>
            <a:fld id="{D77F5C02-9FB0-4A6C-90F9-72AF9447944B}"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40770146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09600" y="273050"/>
            <a:ext cx="4010025" cy="1162050"/>
          </a:xfrm>
        </p:spPr>
        <p:txBody>
          <a:bodyPr anchor="b"/>
          <a:lstStyle>
            <a:lvl1pPr algn="l">
              <a:defRPr sz="20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4765675" y="273050"/>
            <a:ext cx="6815138" cy="58547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609600" y="1435100"/>
            <a:ext cx="4010025" cy="46926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3"/>
          <p:cNvSpPr>
            <a:spLocks noGrp="1" noChangeArrowheads="1"/>
          </p:cNvSpPr>
          <p:nvPr>
            <p:ph type="dt" sz="half" idx="10"/>
          </p:nvPr>
        </p:nvSpPr>
        <p:spPr>
          <a:ln/>
        </p:spPr>
        <p:txBody>
          <a:bodyPr/>
          <a:lstStyle>
            <a:lvl1pPr>
              <a:defRPr/>
            </a:lvl1pPr>
          </a:lstStyle>
          <a:p>
            <a:pPr>
              <a:defRPr/>
            </a:pPr>
            <a:fld id="{4F0AA35A-5869-4F74-BF9C-66B399665FBA}" type="datetime1">
              <a:rPr lang="zh-CN" altLang="en-US"/>
              <a:pPr>
                <a:defRPr/>
              </a:pPr>
              <a:t>2016/9/26 Monday</a:t>
            </a:fld>
            <a:endParaRPr lang="zh-CN" altLang="en-US" sz="1800">
              <a:solidFill>
                <a:schemeClr val="tx1"/>
              </a:solidFill>
            </a:endParaRPr>
          </a:p>
        </p:txBody>
      </p:sp>
      <p:sp>
        <p:nvSpPr>
          <p:cNvPr id="6"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7" name="灯片编号占位符 5"/>
          <p:cNvSpPr>
            <a:spLocks noGrp="1" noChangeArrowheads="1"/>
          </p:cNvSpPr>
          <p:nvPr>
            <p:ph type="sldNum" sz="quarter" idx="12"/>
          </p:nvPr>
        </p:nvSpPr>
        <p:spPr>
          <a:ln/>
        </p:spPr>
        <p:txBody>
          <a:bodyPr/>
          <a:lstStyle>
            <a:lvl1pPr>
              <a:defRPr/>
            </a:lvl1pPr>
          </a:lstStyle>
          <a:p>
            <a:pPr>
              <a:defRPr/>
            </a:pPr>
            <a:fld id="{152F01DF-1C4A-4BF7-A934-1E164943817B}"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35301915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2389188" y="4802188"/>
            <a:ext cx="7315200" cy="566737"/>
          </a:xfrm>
        </p:spPr>
        <p:txBody>
          <a:bodyPr anchor="b"/>
          <a:lstStyle>
            <a:lvl1pPr algn="l">
              <a:defRPr sz="20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2389188" y="612775"/>
            <a:ext cx="7315200" cy="4116388"/>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smtClean="0">
              <a:sym typeface="Arial" pitchFamily="34" charset="0"/>
            </a:endParaRPr>
          </a:p>
        </p:txBody>
      </p:sp>
      <p:sp>
        <p:nvSpPr>
          <p:cNvPr id="4" name="文本占位符 3"/>
          <p:cNvSpPr>
            <a:spLocks noGrp="1"/>
          </p:cNvSpPr>
          <p:nvPr>
            <p:ph type="body" sz="half" idx="2"/>
          </p:nvPr>
        </p:nvSpPr>
        <p:spPr>
          <a:xfrm>
            <a:off x="2389188" y="5368925"/>
            <a:ext cx="73152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3"/>
          <p:cNvSpPr>
            <a:spLocks noGrp="1" noChangeArrowheads="1"/>
          </p:cNvSpPr>
          <p:nvPr>
            <p:ph type="dt" sz="half" idx="10"/>
          </p:nvPr>
        </p:nvSpPr>
        <p:spPr>
          <a:ln/>
        </p:spPr>
        <p:txBody>
          <a:bodyPr/>
          <a:lstStyle>
            <a:lvl1pPr>
              <a:defRPr/>
            </a:lvl1pPr>
          </a:lstStyle>
          <a:p>
            <a:pPr>
              <a:defRPr/>
            </a:pPr>
            <a:fld id="{1C6F65C2-01BE-4412-AF93-E5CF279BE4C2}" type="datetime1">
              <a:rPr lang="zh-CN" altLang="en-US"/>
              <a:pPr>
                <a:defRPr/>
              </a:pPr>
              <a:t>2016/9/26 Monday</a:t>
            </a:fld>
            <a:endParaRPr lang="zh-CN" altLang="en-US" sz="1800">
              <a:solidFill>
                <a:schemeClr val="tx1"/>
              </a:solidFill>
            </a:endParaRPr>
          </a:p>
        </p:txBody>
      </p:sp>
      <p:sp>
        <p:nvSpPr>
          <p:cNvPr id="6"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7" name="灯片编号占位符 5"/>
          <p:cNvSpPr>
            <a:spLocks noGrp="1" noChangeArrowheads="1"/>
          </p:cNvSpPr>
          <p:nvPr>
            <p:ph type="sldNum" sz="quarter" idx="12"/>
          </p:nvPr>
        </p:nvSpPr>
        <p:spPr>
          <a:ln/>
        </p:spPr>
        <p:txBody>
          <a:bodyPr/>
          <a:lstStyle>
            <a:lvl1pPr>
              <a:defRPr/>
            </a:lvl1pPr>
          </a:lstStyle>
          <a:p>
            <a:pPr>
              <a:defRPr/>
            </a:pPr>
            <a:fld id="{10161948-0432-4F75-9FFA-C56E83271569}"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406858433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auto">
      <p:bgPr>
        <a:solidFill>
          <a:srgbClr val="F3869A"/>
        </a:solidFill>
        <a:effectLst/>
      </p:bgPr>
    </p:bg>
    <p:spTree>
      <p:nvGrpSpPr>
        <p:cNvPr id="1" name=""/>
        <p:cNvGrpSpPr/>
        <p:nvPr/>
      </p:nvGrpSpPr>
      <p:grpSpPr>
        <a:xfrm>
          <a:off x="0" y="0"/>
          <a:ext cx="0" cy="0"/>
          <a:chOff x="0" y="0"/>
          <a:chExt cx="0" cy="0"/>
        </a:xfrm>
      </p:grpSpPr>
      <p:sp>
        <p:nvSpPr>
          <p:cNvPr id="1026" name="标题占位符 1"/>
          <p:cNvSpPr>
            <a:spLocks noGrp="1" noChangeArrowheads="1"/>
          </p:cNvSpPr>
          <p:nvPr>
            <p:ph type="title" idx="4294967295"/>
          </p:nvPr>
        </p:nvSpPr>
        <p:spPr bwMode="auto">
          <a:xfrm>
            <a:off x="609600" y="274638"/>
            <a:ext cx="109712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08850" tIns="54425" rIns="108850" bIns="54425" numCol="1" anchor="ctr" anchorCtr="0" compatLnSpc="1">
            <a:prstTxWarp prst="textNoShape">
              <a:avLst/>
            </a:prstTxWarp>
          </a:bodyPr>
          <a:lstStyle/>
          <a:p>
            <a:pPr lvl="0"/>
            <a:r>
              <a:rPr lang="zh-CN" smtClean="0">
                <a:sym typeface="Arial Black" pitchFamily="34" charset="0"/>
              </a:rPr>
              <a:t>单击此处编辑母版标题样式</a:t>
            </a:r>
          </a:p>
        </p:txBody>
      </p:sp>
      <p:sp>
        <p:nvSpPr>
          <p:cNvPr id="1027" name="文本占位符 2"/>
          <p:cNvSpPr>
            <a:spLocks noGrp="1" noChangeArrowheads="1"/>
          </p:cNvSpPr>
          <p:nvPr>
            <p:ph type="body" idx="1"/>
          </p:nvPr>
        </p:nvSpPr>
        <p:spPr bwMode="auto">
          <a:xfrm>
            <a:off x="609600" y="1600200"/>
            <a:ext cx="10971213" cy="452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08850" tIns="54425" rIns="108850" bIns="54425" numCol="1" anchor="t" anchorCtr="0" compatLnSpc="1">
            <a:prstTxWarp prst="textNoShape">
              <a:avLst/>
            </a:prstTxWarp>
          </a:bodyPr>
          <a:lstStyle/>
          <a:p>
            <a:pPr lvl="0"/>
            <a:r>
              <a:rPr lang="zh-CN" smtClean="0">
                <a:sym typeface="Arial" charset="0"/>
              </a:rPr>
              <a:t>单击此处编辑母版文本样式</a:t>
            </a:r>
          </a:p>
          <a:p>
            <a:pPr lvl="1"/>
            <a:r>
              <a:rPr lang="zh-CN" smtClean="0">
                <a:sym typeface="Arial" charset="0"/>
              </a:rPr>
              <a:t>第二级</a:t>
            </a:r>
          </a:p>
          <a:p>
            <a:pPr lvl="2"/>
            <a:r>
              <a:rPr lang="zh-CN" smtClean="0">
                <a:sym typeface="Arial" charset="0"/>
              </a:rPr>
              <a:t>第三级</a:t>
            </a:r>
          </a:p>
          <a:p>
            <a:pPr lvl="3"/>
            <a:r>
              <a:rPr lang="zh-CN" smtClean="0">
                <a:sym typeface="Arial" charset="0"/>
              </a:rPr>
              <a:t>第四级</a:t>
            </a:r>
          </a:p>
          <a:p>
            <a:pPr lvl="4"/>
            <a:r>
              <a:rPr lang="zh-CN" smtClean="0">
                <a:sym typeface="Arial" charset="0"/>
              </a:rPr>
              <a:t>第五级</a:t>
            </a:r>
          </a:p>
        </p:txBody>
      </p:sp>
      <p:sp>
        <p:nvSpPr>
          <p:cNvPr id="1028" name="日期占位符 3"/>
          <p:cNvSpPr>
            <a:spLocks noGrp="1" noChangeArrowheads="1"/>
          </p:cNvSpPr>
          <p:nvPr>
            <p:ph type="dt" sz="half" idx="2"/>
          </p:nvPr>
        </p:nvSpPr>
        <p:spPr bwMode="auto">
          <a:xfrm>
            <a:off x="609600" y="6357938"/>
            <a:ext cx="284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08850" tIns="54425" rIns="108850" bIns="54425" numCol="1" anchor="ctr" anchorCtr="0" compatLnSpc="1">
            <a:prstTxWarp prst="textNoShape">
              <a:avLst/>
            </a:prstTxWarp>
          </a:bodyPr>
          <a:lstStyle>
            <a:lvl1pPr>
              <a:buFont typeface="Arial" pitchFamily="34" charset="0"/>
              <a:buNone/>
              <a:defRPr sz="1400">
                <a:solidFill>
                  <a:srgbClr val="898989"/>
                </a:solidFill>
                <a:latin typeface="Arial" pitchFamily="34" charset="0"/>
              </a:defRPr>
            </a:lvl1pPr>
          </a:lstStyle>
          <a:p>
            <a:pPr>
              <a:defRPr/>
            </a:pPr>
            <a:fld id="{D0A80E0C-A283-4F9A-A5F2-65348DC8C964}" type="datetime1">
              <a:rPr lang="zh-CN" altLang="en-US"/>
              <a:pPr>
                <a:defRPr/>
              </a:pPr>
              <a:t>2016/9/26 Monday</a:t>
            </a:fld>
            <a:endParaRPr lang="zh-CN" altLang="en-US" sz="1800">
              <a:solidFill>
                <a:schemeClr val="tx1"/>
              </a:solidFill>
            </a:endParaRPr>
          </a:p>
        </p:txBody>
      </p:sp>
      <p:sp>
        <p:nvSpPr>
          <p:cNvPr id="1029" name="页脚占位符 4"/>
          <p:cNvSpPr>
            <a:spLocks noGrp="1" noChangeArrowheads="1"/>
          </p:cNvSpPr>
          <p:nvPr>
            <p:ph type="ftr" sz="quarter" idx="3"/>
          </p:nvPr>
        </p:nvSpPr>
        <p:spPr bwMode="auto">
          <a:xfrm>
            <a:off x="4165600" y="6357938"/>
            <a:ext cx="38592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08850" tIns="54425" rIns="108850" bIns="54425" numCol="1" anchor="ctr" anchorCtr="0" compatLnSpc="1">
            <a:prstTxWarp prst="textNoShape">
              <a:avLst/>
            </a:prstTxWarp>
          </a:bodyPr>
          <a:lstStyle>
            <a:lvl1pPr algn="ctr">
              <a:buFont typeface="Arial" pitchFamily="34" charset="0"/>
              <a:buNone/>
              <a:defRPr sz="1400">
                <a:solidFill>
                  <a:srgbClr val="898989"/>
                </a:solidFill>
                <a:latin typeface="Arial" pitchFamily="34" charset="0"/>
              </a:defRPr>
            </a:lvl1pPr>
          </a:lstStyle>
          <a:p>
            <a:pPr>
              <a:defRPr/>
            </a:pPr>
            <a:endParaRPr lang="zh-CN" altLang="zh-CN"/>
          </a:p>
        </p:txBody>
      </p:sp>
      <p:sp>
        <p:nvSpPr>
          <p:cNvPr id="1030" name="灯片编号占位符 5"/>
          <p:cNvSpPr>
            <a:spLocks noGrp="1" noChangeArrowheads="1"/>
          </p:cNvSpPr>
          <p:nvPr>
            <p:ph type="sldNum" sz="quarter" idx="4"/>
          </p:nvPr>
        </p:nvSpPr>
        <p:spPr bwMode="auto">
          <a:xfrm>
            <a:off x="8736013" y="6357938"/>
            <a:ext cx="284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08850" tIns="54425" rIns="108850" bIns="54425" numCol="1" anchor="ctr" anchorCtr="0" compatLnSpc="1">
            <a:prstTxWarp prst="textNoShape">
              <a:avLst/>
            </a:prstTxWarp>
          </a:bodyPr>
          <a:lstStyle>
            <a:lvl1pPr algn="r">
              <a:buFont typeface="Arial" pitchFamily="34" charset="0"/>
              <a:buNone/>
              <a:defRPr sz="1400">
                <a:solidFill>
                  <a:srgbClr val="898989"/>
                </a:solidFill>
                <a:latin typeface="Arial" pitchFamily="34" charset="0"/>
              </a:defRPr>
            </a:lvl1pPr>
          </a:lstStyle>
          <a:p>
            <a:pPr>
              <a:defRPr/>
            </a:pPr>
            <a:fld id="{D742A78F-B716-4160-9E88-2352D3A71F88}" type="slidenum">
              <a:rPr lang="zh-CN" altLang="en-US"/>
              <a:pPr>
                <a:defRPr/>
              </a:pPr>
              <a:t>‹#›</a:t>
            </a:fld>
            <a:endParaRPr lang="zh-CN" altLang="en-US" sz="1800">
              <a:solidFill>
                <a:schemeClr val="tx1"/>
              </a:solidFill>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sldNum="0" hdr="0" ftr="0"/>
  <p:txStyles>
    <p:titleStyle>
      <a:lvl1pPr marL="1089025" indent="-1089025" algn="ctr" rtl="0" eaLnBrk="0" fontAlgn="base" hangingPunct="0">
        <a:spcBef>
          <a:spcPct val="0"/>
        </a:spcBef>
        <a:spcAft>
          <a:spcPct val="0"/>
        </a:spcAft>
        <a:defRPr sz="5200">
          <a:solidFill>
            <a:schemeClr val="tx1"/>
          </a:solidFill>
          <a:latin typeface="+mj-lt"/>
          <a:ea typeface="+mj-ea"/>
          <a:cs typeface="+mj-cs"/>
          <a:sym typeface="Arial Black" pitchFamily="34" charset="0"/>
        </a:defRPr>
      </a:lvl1pPr>
      <a:lvl2pPr marL="1089025" indent="-1089025" algn="ctr" rtl="0" eaLnBrk="0" fontAlgn="base" hangingPunct="0">
        <a:spcBef>
          <a:spcPct val="0"/>
        </a:spcBef>
        <a:spcAft>
          <a:spcPct val="0"/>
        </a:spcAft>
        <a:defRPr sz="5200">
          <a:solidFill>
            <a:schemeClr val="tx1"/>
          </a:solidFill>
          <a:latin typeface="Arial Black" pitchFamily="34" charset="0"/>
          <a:ea typeface="微软雅黑" pitchFamily="34" charset="-122"/>
          <a:sym typeface="Arial Black" pitchFamily="34" charset="0"/>
        </a:defRPr>
      </a:lvl2pPr>
      <a:lvl3pPr marL="1089025" indent="-1089025" algn="ctr" rtl="0" eaLnBrk="0" fontAlgn="base" hangingPunct="0">
        <a:spcBef>
          <a:spcPct val="0"/>
        </a:spcBef>
        <a:spcAft>
          <a:spcPct val="0"/>
        </a:spcAft>
        <a:defRPr sz="5200">
          <a:solidFill>
            <a:schemeClr val="tx1"/>
          </a:solidFill>
          <a:latin typeface="Arial Black" pitchFamily="34" charset="0"/>
          <a:ea typeface="微软雅黑" pitchFamily="34" charset="-122"/>
          <a:sym typeface="Arial Black" pitchFamily="34" charset="0"/>
        </a:defRPr>
      </a:lvl3pPr>
      <a:lvl4pPr marL="1089025" indent="-1089025" algn="ctr" rtl="0" eaLnBrk="0" fontAlgn="base" hangingPunct="0">
        <a:spcBef>
          <a:spcPct val="0"/>
        </a:spcBef>
        <a:spcAft>
          <a:spcPct val="0"/>
        </a:spcAft>
        <a:defRPr sz="5200">
          <a:solidFill>
            <a:schemeClr val="tx1"/>
          </a:solidFill>
          <a:latin typeface="Arial Black" pitchFamily="34" charset="0"/>
          <a:ea typeface="微软雅黑" pitchFamily="34" charset="-122"/>
          <a:sym typeface="Arial Black" pitchFamily="34" charset="0"/>
        </a:defRPr>
      </a:lvl4pPr>
      <a:lvl5pPr marL="1089025" indent="-1089025" algn="ctr" rtl="0" eaLnBrk="0" fontAlgn="base" hangingPunct="0">
        <a:spcBef>
          <a:spcPct val="0"/>
        </a:spcBef>
        <a:spcAft>
          <a:spcPct val="0"/>
        </a:spcAft>
        <a:defRPr sz="5200">
          <a:solidFill>
            <a:schemeClr val="tx1"/>
          </a:solidFill>
          <a:latin typeface="Arial Black" pitchFamily="34" charset="0"/>
          <a:ea typeface="微软雅黑" pitchFamily="34" charset="-122"/>
          <a:sym typeface="Arial Black" pitchFamily="34" charset="0"/>
        </a:defRPr>
      </a:lvl5pPr>
      <a:lvl6pPr marL="1546225" indent="-1089025" algn="ctr" rtl="0" fontAlgn="base">
        <a:spcBef>
          <a:spcPct val="0"/>
        </a:spcBef>
        <a:spcAft>
          <a:spcPct val="0"/>
        </a:spcAft>
        <a:defRPr sz="5200">
          <a:solidFill>
            <a:schemeClr val="tx1"/>
          </a:solidFill>
          <a:latin typeface="Arial Black" pitchFamily="34" charset="0"/>
          <a:ea typeface="微软雅黑" pitchFamily="34" charset="-122"/>
          <a:sym typeface="Arial Black" pitchFamily="34" charset="0"/>
        </a:defRPr>
      </a:lvl6pPr>
      <a:lvl7pPr marL="2003425" indent="-1089025" algn="ctr" rtl="0" fontAlgn="base">
        <a:spcBef>
          <a:spcPct val="0"/>
        </a:spcBef>
        <a:spcAft>
          <a:spcPct val="0"/>
        </a:spcAft>
        <a:defRPr sz="5200">
          <a:solidFill>
            <a:schemeClr val="tx1"/>
          </a:solidFill>
          <a:latin typeface="Arial Black" pitchFamily="34" charset="0"/>
          <a:ea typeface="微软雅黑" pitchFamily="34" charset="-122"/>
          <a:sym typeface="Arial Black" pitchFamily="34" charset="0"/>
        </a:defRPr>
      </a:lvl7pPr>
      <a:lvl8pPr marL="2460625" indent="-1089025" algn="ctr" rtl="0" fontAlgn="base">
        <a:spcBef>
          <a:spcPct val="0"/>
        </a:spcBef>
        <a:spcAft>
          <a:spcPct val="0"/>
        </a:spcAft>
        <a:defRPr sz="5200">
          <a:solidFill>
            <a:schemeClr val="tx1"/>
          </a:solidFill>
          <a:latin typeface="Arial Black" pitchFamily="34" charset="0"/>
          <a:ea typeface="微软雅黑" pitchFamily="34" charset="-122"/>
          <a:sym typeface="Arial Black" pitchFamily="34" charset="0"/>
        </a:defRPr>
      </a:lvl8pPr>
      <a:lvl9pPr marL="2917825" indent="-1089025" algn="ctr" rtl="0" fontAlgn="base">
        <a:spcBef>
          <a:spcPct val="0"/>
        </a:spcBef>
        <a:spcAft>
          <a:spcPct val="0"/>
        </a:spcAft>
        <a:defRPr sz="5200">
          <a:solidFill>
            <a:schemeClr val="tx1"/>
          </a:solidFill>
          <a:latin typeface="Arial Black" pitchFamily="34" charset="0"/>
          <a:ea typeface="微软雅黑" pitchFamily="34" charset="-122"/>
          <a:sym typeface="Arial Black" pitchFamily="34" charset="0"/>
        </a:defRPr>
      </a:lvl9pPr>
    </p:titleStyle>
    <p:bodyStyle>
      <a:lvl1pPr marL="407988" indent="-407988" algn="l" defTabSz="1089025" rtl="0" eaLnBrk="0" fontAlgn="base" hangingPunct="0">
        <a:spcBef>
          <a:spcPct val="20000"/>
        </a:spcBef>
        <a:spcAft>
          <a:spcPct val="0"/>
        </a:spcAft>
        <a:buFont typeface="Arial" charset="0"/>
        <a:buChar char="•"/>
        <a:defRPr sz="3800">
          <a:solidFill>
            <a:schemeClr val="tx1"/>
          </a:solidFill>
          <a:latin typeface="+mn-lt"/>
          <a:ea typeface="+mn-ea"/>
          <a:cs typeface="+mn-cs"/>
          <a:sym typeface="Arial" charset="0"/>
        </a:defRPr>
      </a:lvl1pPr>
      <a:lvl2pPr marL="884238" indent="-339725" algn="l" defTabSz="1089025" rtl="0" eaLnBrk="0" fontAlgn="base" hangingPunct="0">
        <a:spcBef>
          <a:spcPct val="20000"/>
        </a:spcBef>
        <a:spcAft>
          <a:spcPct val="0"/>
        </a:spcAft>
        <a:buFont typeface="Arial" charset="0"/>
        <a:buChar char="–"/>
        <a:defRPr sz="3300">
          <a:solidFill>
            <a:schemeClr val="tx1"/>
          </a:solidFill>
          <a:latin typeface="+mn-lt"/>
          <a:ea typeface="+mn-ea"/>
          <a:sym typeface="Arial" charset="0"/>
        </a:defRPr>
      </a:lvl2pPr>
      <a:lvl3pPr marL="1360488" indent="-271463" algn="l" defTabSz="1089025" rtl="0" eaLnBrk="0" fontAlgn="base" hangingPunct="0">
        <a:spcBef>
          <a:spcPct val="20000"/>
        </a:spcBef>
        <a:spcAft>
          <a:spcPct val="0"/>
        </a:spcAft>
        <a:buFont typeface="Arial" charset="0"/>
        <a:buChar char="•"/>
        <a:defRPr sz="2900">
          <a:solidFill>
            <a:schemeClr val="tx1"/>
          </a:solidFill>
          <a:latin typeface="+mn-lt"/>
          <a:ea typeface="+mn-ea"/>
          <a:sym typeface="Arial" charset="0"/>
        </a:defRPr>
      </a:lvl3pPr>
      <a:lvl4pPr marL="1905000" indent="-271463" algn="l" defTabSz="1089025" rtl="0" eaLnBrk="0" fontAlgn="base" hangingPunct="0">
        <a:spcBef>
          <a:spcPct val="20000"/>
        </a:spcBef>
        <a:spcAft>
          <a:spcPct val="0"/>
        </a:spcAft>
        <a:buFont typeface="Arial" charset="0"/>
        <a:buChar char="–"/>
        <a:defRPr sz="2400">
          <a:solidFill>
            <a:schemeClr val="tx1"/>
          </a:solidFill>
          <a:latin typeface="+mn-lt"/>
          <a:ea typeface="+mn-ea"/>
          <a:sym typeface="Arial" charset="0"/>
        </a:defRPr>
      </a:lvl4pPr>
      <a:lvl5pPr marL="2449513" indent="-271463" algn="l" defTabSz="1089025" rtl="0" eaLnBrk="0" fontAlgn="base" hangingPunct="0">
        <a:spcBef>
          <a:spcPct val="20000"/>
        </a:spcBef>
        <a:spcAft>
          <a:spcPct val="0"/>
        </a:spcAft>
        <a:buFont typeface="Arial" charset="0"/>
        <a:buChar char="»"/>
        <a:defRPr sz="2400">
          <a:solidFill>
            <a:schemeClr val="tx1"/>
          </a:solidFill>
          <a:latin typeface="+mn-lt"/>
          <a:ea typeface="+mn-ea"/>
          <a:sym typeface="Arial" charset="0"/>
        </a:defRPr>
      </a:lvl5pPr>
      <a:lvl6pPr marL="2906713" indent="-271463" algn="l" defTabSz="1089025" rtl="0" fontAlgn="base">
        <a:spcBef>
          <a:spcPct val="20000"/>
        </a:spcBef>
        <a:spcAft>
          <a:spcPct val="0"/>
        </a:spcAft>
        <a:buFont typeface="Arial" pitchFamily="34" charset="0"/>
        <a:buChar char="»"/>
        <a:defRPr sz="2400">
          <a:solidFill>
            <a:schemeClr val="tx1"/>
          </a:solidFill>
          <a:latin typeface="+mn-lt"/>
          <a:ea typeface="+mn-ea"/>
          <a:sym typeface="Arial" pitchFamily="34" charset="0"/>
        </a:defRPr>
      </a:lvl6pPr>
      <a:lvl7pPr marL="3363913" indent="-271463" algn="l" defTabSz="1089025" rtl="0" fontAlgn="base">
        <a:spcBef>
          <a:spcPct val="20000"/>
        </a:spcBef>
        <a:spcAft>
          <a:spcPct val="0"/>
        </a:spcAft>
        <a:buFont typeface="Arial" pitchFamily="34" charset="0"/>
        <a:buChar char="»"/>
        <a:defRPr sz="2400">
          <a:solidFill>
            <a:schemeClr val="tx1"/>
          </a:solidFill>
          <a:latin typeface="+mn-lt"/>
          <a:ea typeface="+mn-ea"/>
          <a:sym typeface="Arial" pitchFamily="34" charset="0"/>
        </a:defRPr>
      </a:lvl7pPr>
      <a:lvl8pPr marL="3821113" indent="-271463" algn="l" defTabSz="1089025" rtl="0" fontAlgn="base">
        <a:spcBef>
          <a:spcPct val="20000"/>
        </a:spcBef>
        <a:spcAft>
          <a:spcPct val="0"/>
        </a:spcAft>
        <a:buFont typeface="Arial" pitchFamily="34" charset="0"/>
        <a:buChar char="»"/>
        <a:defRPr sz="2400">
          <a:solidFill>
            <a:schemeClr val="tx1"/>
          </a:solidFill>
          <a:latin typeface="+mn-lt"/>
          <a:ea typeface="+mn-ea"/>
          <a:sym typeface="Arial" pitchFamily="34" charset="0"/>
        </a:defRPr>
      </a:lvl8pPr>
      <a:lvl9pPr marL="4278313" indent="-271463" algn="l" defTabSz="1089025" rtl="0" fontAlgn="base">
        <a:spcBef>
          <a:spcPct val="20000"/>
        </a:spcBef>
        <a:spcAft>
          <a:spcPct val="0"/>
        </a:spcAft>
        <a:buFont typeface="Arial" pitchFamily="34" charset="0"/>
        <a:buChar char="»"/>
        <a:defRPr sz="2400">
          <a:solidFill>
            <a:schemeClr val="tx1"/>
          </a:solidFill>
          <a:latin typeface="+mn-lt"/>
          <a:ea typeface="+mn-ea"/>
          <a:sym typeface="Arial" pitchFamily="34" charset="0"/>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slideLayout" Target="../slideLayouts/slideLayout1.xml"/><Relationship Id="rId4" Type="http://schemas.openxmlformats.org/officeDocument/2006/relationships/image" Target="../media/image7.jpe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9.emf"/><Relationship Id="rId7" Type="http://schemas.openxmlformats.org/officeDocument/2006/relationships/image" Target="../media/image13.png"/><Relationship Id="rId2" Type="http://schemas.openxmlformats.org/officeDocument/2006/relationships/image" Target="../media/image8.jpeg"/><Relationship Id="rId1" Type="http://schemas.openxmlformats.org/officeDocument/2006/relationships/slideLayout" Target="../slideLayouts/slideLayout1.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slides/_rels/slide2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矩形 4"/>
          <p:cNvSpPr>
            <a:spLocks noChangeArrowheads="1"/>
          </p:cNvSpPr>
          <p:nvPr/>
        </p:nvSpPr>
        <p:spPr bwMode="auto">
          <a:xfrm>
            <a:off x="-19050" y="838200"/>
            <a:ext cx="12190413" cy="3521075"/>
          </a:xfrm>
          <a:prstGeom prst="rect">
            <a:avLst/>
          </a:prstGeom>
          <a:solidFill>
            <a:srgbClr val="DDD9C3">
              <a:alpha val="5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051" name="矩形 16"/>
          <p:cNvSpPr>
            <a:spLocks noChangeArrowheads="1"/>
          </p:cNvSpPr>
          <p:nvPr/>
        </p:nvSpPr>
        <p:spPr bwMode="auto">
          <a:xfrm>
            <a:off x="865188" y="820738"/>
            <a:ext cx="6534150" cy="3567112"/>
          </a:xfrm>
          <a:prstGeom prst="rect">
            <a:avLst/>
          </a:prstGeom>
          <a:gradFill rotWithShape="1">
            <a:gsLst>
              <a:gs pos="0">
                <a:srgbClr val="383843"/>
              </a:gs>
              <a:gs pos="438">
                <a:srgbClr val="383843"/>
              </a:gs>
              <a:gs pos="29999">
                <a:srgbClr val="000000"/>
              </a:gs>
              <a:gs pos="100000">
                <a:srgbClr val="FFFFFF"/>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052" name="椭圆 13"/>
          <p:cNvSpPr>
            <a:spLocks noChangeArrowheads="1"/>
          </p:cNvSpPr>
          <p:nvPr/>
        </p:nvSpPr>
        <p:spPr bwMode="auto">
          <a:xfrm>
            <a:off x="1358900" y="5702300"/>
            <a:ext cx="5743575" cy="509588"/>
          </a:xfrm>
          <a:prstGeom prst="ellipse">
            <a:avLst/>
          </a:prstGeom>
          <a:gradFill rotWithShape="1">
            <a:gsLst>
              <a:gs pos="0">
                <a:srgbClr val="010101"/>
              </a:gs>
              <a:gs pos="100000">
                <a:srgbClr val="262626"/>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053" name="任意多边形 8"/>
          <p:cNvSpPr>
            <a:spLocks noChangeArrowheads="1"/>
          </p:cNvSpPr>
          <p:nvPr/>
        </p:nvSpPr>
        <p:spPr bwMode="auto">
          <a:xfrm>
            <a:off x="679450" y="647700"/>
            <a:ext cx="6905625" cy="3889375"/>
          </a:xfrm>
          <a:custGeom>
            <a:avLst/>
            <a:gdLst>
              <a:gd name="T0" fmla="*/ 190295 w 6905705"/>
              <a:gd name="T1" fmla="*/ 175706 h 3888432"/>
              <a:gd name="T2" fmla="*/ 190295 w 6905705"/>
              <a:gd name="T3" fmla="*/ 3714613 h 3888432"/>
              <a:gd name="T4" fmla="*/ 6715250 w 6905705"/>
              <a:gd name="T5" fmla="*/ 3714613 h 3888432"/>
              <a:gd name="T6" fmla="*/ 6715250 w 6905705"/>
              <a:gd name="T7" fmla="*/ 175706 h 3888432"/>
              <a:gd name="T8" fmla="*/ 255856 w 6905705"/>
              <a:gd name="T9" fmla="*/ 0 h 3888432"/>
              <a:gd name="T10" fmla="*/ 6649689 w 6905705"/>
              <a:gd name="T11" fmla="*/ 0 h 3888432"/>
              <a:gd name="T12" fmla="*/ 6905545 w 6905705"/>
              <a:gd name="T13" fmla="*/ 255986 h 3888432"/>
              <a:gd name="T14" fmla="*/ 6905545 w 6905705"/>
              <a:gd name="T15" fmla="*/ 3890318 h 3888432"/>
              <a:gd name="T16" fmla="*/ 0 w 6905705"/>
              <a:gd name="T17" fmla="*/ 3890318 h 3888432"/>
              <a:gd name="T18" fmla="*/ 0 w 6905705"/>
              <a:gd name="T19" fmla="*/ 255986 h 3888432"/>
              <a:gd name="T20" fmla="*/ 255856 w 6905705"/>
              <a:gd name="T21" fmla="*/ 0 h 38884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05705"/>
              <a:gd name="T34" fmla="*/ 0 h 3888432"/>
              <a:gd name="T35" fmla="*/ 6905705 w 6905705"/>
              <a:gd name="T36" fmla="*/ 3888432 h 38884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05705" h="3888432">
                <a:moveTo>
                  <a:pt x="190299" y="175620"/>
                </a:moveTo>
                <a:lnTo>
                  <a:pt x="190299" y="3712812"/>
                </a:lnTo>
                <a:lnTo>
                  <a:pt x="6715406" y="3712812"/>
                </a:lnTo>
                <a:lnTo>
                  <a:pt x="6715406" y="175620"/>
                </a:lnTo>
                <a:lnTo>
                  <a:pt x="190299" y="175620"/>
                </a:lnTo>
                <a:close/>
                <a:moveTo>
                  <a:pt x="255862" y="0"/>
                </a:moveTo>
                <a:lnTo>
                  <a:pt x="6649843" y="0"/>
                </a:lnTo>
                <a:cubicBezTo>
                  <a:pt x="6791152" y="0"/>
                  <a:pt x="6905705" y="114553"/>
                  <a:pt x="6905705" y="255862"/>
                </a:cubicBezTo>
                <a:lnTo>
                  <a:pt x="6905705" y="3888432"/>
                </a:lnTo>
                <a:lnTo>
                  <a:pt x="0" y="3888432"/>
                </a:lnTo>
                <a:lnTo>
                  <a:pt x="0" y="255862"/>
                </a:lnTo>
                <a:cubicBezTo>
                  <a:pt x="0" y="114553"/>
                  <a:pt x="114553" y="0"/>
                  <a:pt x="255862" y="0"/>
                </a:cubicBezTo>
                <a:close/>
              </a:path>
            </a:pathLst>
          </a:custGeom>
          <a:solidFill>
            <a:srgbClr val="00171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sp>
        <p:nvSpPr>
          <p:cNvPr id="2054" name="任意多边形 11"/>
          <p:cNvSpPr>
            <a:spLocks noChangeArrowheads="1"/>
          </p:cNvSpPr>
          <p:nvPr/>
        </p:nvSpPr>
        <p:spPr bwMode="auto">
          <a:xfrm>
            <a:off x="679450" y="4532313"/>
            <a:ext cx="6905625" cy="431800"/>
          </a:xfrm>
          <a:custGeom>
            <a:avLst/>
            <a:gdLst>
              <a:gd name="T0" fmla="*/ 0 w 6905705"/>
              <a:gd name="T1" fmla="*/ 0 h 432048"/>
              <a:gd name="T2" fmla="*/ 6905545 w 6905705"/>
              <a:gd name="T3" fmla="*/ 0 h 432048"/>
              <a:gd name="T4" fmla="*/ 6905545 w 6905705"/>
              <a:gd name="T5" fmla="*/ 202144 h 432048"/>
              <a:gd name="T6" fmla="*/ 6675879 w 6905705"/>
              <a:gd name="T7" fmla="*/ 431552 h 432048"/>
              <a:gd name="T8" fmla="*/ 229666 w 6905705"/>
              <a:gd name="T9" fmla="*/ 431552 h 432048"/>
              <a:gd name="T10" fmla="*/ 0 w 6905705"/>
              <a:gd name="T11" fmla="*/ 202144 h 432048"/>
              <a:gd name="T12" fmla="*/ 0 60000 65536"/>
              <a:gd name="T13" fmla="*/ 0 60000 65536"/>
              <a:gd name="T14" fmla="*/ 0 60000 65536"/>
              <a:gd name="T15" fmla="*/ 0 60000 65536"/>
              <a:gd name="T16" fmla="*/ 0 60000 65536"/>
              <a:gd name="T17" fmla="*/ 0 60000 65536"/>
              <a:gd name="T18" fmla="*/ 0 w 6905705"/>
              <a:gd name="T19" fmla="*/ 0 h 432048"/>
              <a:gd name="T20" fmla="*/ 6905705 w 6905705"/>
              <a:gd name="T21" fmla="*/ 432048 h 432048"/>
            </a:gdLst>
            <a:ahLst/>
            <a:cxnLst>
              <a:cxn ang="T12">
                <a:pos x="T0" y="T1"/>
              </a:cxn>
              <a:cxn ang="T13">
                <a:pos x="T2" y="T3"/>
              </a:cxn>
              <a:cxn ang="T14">
                <a:pos x="T4" y="T5"/>
              </a:cxn>
              <a:cxn ang="T15">
                <a:pos x="T6" y="T7"/>
              </a:cxn>
              <a:cxn ang="T16">
                <a:pos x="T8" y="T9"/>
              </a:cxn>
              <a:cxn ang="T17">
                <a:pos x="T10" y="T11"/>
              </a:cxn>
            </a:cxnLst>
            <a:rect l="T18" t="T19" r="T20" b="T21"/>
            <a:pathLst>
              <a:path w="6905705" h="432048">
                <a:moveTo>
                  <a:pt x="0" y="0"/>
                </a:moveTo>
                <a:lnTo>
                  <a:pt x="6905705" y="0"/>
                </a:lnTo>
                <a:lnTo>
                  <a:pt x="6905705" y="202376"/>
                </a:lnTo>
                <a:cubicBezTo>
                  <a:pt x="6905705" y="329220"/>
                  <a:pt x="6802877" y="432048"/>
                  <a:pt x="6676033" y="432048"/>
                </a:cubicBezTo>
                <a:lnTo>
                  <a:pt x="229672" y="432048"/>
                </a:lnTo>
                <a:cubicBezTo>
                  <a:pt x="102828" y="432048"/>
                  <a:pt x="0" y="329220"/>
                  <a:pt x="0" y="202376"/>
                </a:cubicBezTo>
                <a:lnTo>
                  <a:pt x="0" y="0"/>
                </a:lnTo>
                <a:close/>
              </a:path>
            </a:pathLst>
          </a:custGeom>
          <a:gradFill rotWithShape="1">
            <a:gsLst>
              <a:gs pos="0">
                <a:srgbClr val="929398"/>
              </a:gs>
              <a:gs pos="100000">
                <a:srgbClr val="D2D3D5"/>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sp>
        <p:nvSpPr>
          <p:cNvPr id="2055" name="任意多边形 17"/>
          <p:cNvSpPr>
            <a:spLocks noChangeArrowheads="1"/>
          </p:cNvSpPr>
          <p:nvPr/>
        </p:nvSpPr>
        <p:spPr bwMode="auto">
          <a:xfrm>
            <a:off x="2116138" y="4957763"/>
            <a:ext cx="4032250" cy="1081087"/>
          </a:xfrm>
          <a:custGeom>
            <a:avLst/>
            <a:gdLst>
              <a:gd name="T0" fmla="*/ 1069632 w 4032450"/>
              <a:gd name="T1" fmla="*/ 0 h 1081195"/>
              <a:gd name="T2" fmla="*/ 2962416 w 4032450"/>
              <a:gd name="T3" fmla="*/ 0 h 1081195"/>
              <a:gd name="T4" fmla="*/ 3161365 w 4032450"/>
              <a:gd name="T5" fmla="*/ 795716 h 1081195"/>
              <a:gd name="T6" fmla="*/ 4032048 w 4032450"/>
              <a:gd name="T7" fmla="*/ 1003026 h 1081195"/>
              <a:gd name="T8" fmla="*/ 4007498 w 4032450"/>
              <a:gd name="T9" fmla="*/ 1003026 h 1081195"/>
              <a:gd name="T10" fmla="*/ 4032050 w 4032450"/>
              <a:gd name="T11" fmla="*/ 1011428 h 1081195"/>
              <a:gd name="T12" fmla="*/ 2016025 w 4032450"/>
              <a:gd name="T13" fmla="*/ 1080979 h 1081195"/>
              <a:gd name="T14" fmla="*/ 0 w 4032450"/>
              <a:gd name="T15" fmla="*/ 1011428 h 1081195"/>
              <a:gd name="T16" fmla="*/ 24553 w 4032450"/>
              <a:gd name="T17" fmla="*/ 1003026 h 1081195"/>
              <a:gd name="T18" fmla="*/ 0 w 4032450"/>
              <a:gd name="T19" fmla="*/ 1003026 h 1081195"/>
              <a:gd name="T20" fmla="*/ 870684 w 4032450"/>
              <a:gd name="T21" fmla="*/ 795716 h 10811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2450"/>
              <a:gd name="T34" fmla="*/ 0 h 1081195"/>
              <a:gd name="T35" fmla="*/ 4032450 w 4032450"/>
              <a:gd name="T36" fmla="*/ 1081195 h 10811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2450" h="1081195">
                <a:moveTo>
                  <a:pt x="1069738" y="0"/>
                </a:moveTo>
                <a:lnTo>
                  <a:pt x="2962710" y="0"/>
                </a:lnTo>
                <a:lnTo>
                  <a:pt x="3161679" y="795874"/>
                </a:lnTo>
                <a:lnTo>
                  <a:pt x="4032448" y="1003226"/>
                </a:lnTo>
                <a:lnTo>
                  <a:pt x="4007896" y="1003226"/>
                </a:lnTo>
                <a:lnTo>
                  <a:pt x="4032450" y="1011630"/>
                </a:lnTo>
                <a:cubicBezTo>
                  <a:pt x="4032450" y="1050050"/>
                  <a:pt x="3129755" y="1081195"/>
                  <a:pt x="2016225" y="1081195"/>
                </a:cubicBezTo>
                <a:cubicBezTo>
                  <a:pt x="902695" y="1081195"/>
                  <a:pt x="0" y="1050050"/>
                  <a:pt x="0" y="1011630"/>
                </a:cubicBezTo>
                <a:lnTo>
                  <a:pt x="24555" y="1003226"/>
                </a:lnTo>
                <a:lnTo>
                  <a:pt x="0" y="1003226"/>
                </a:lnTo>
                <a:lnTo>
                  <a:pt x="870770" y="795874"/>
                </a:lnTo>
                <a:lnTo>
                  <a:pt x="1069738" y="0"/>
                </a:lnTo>
                <a:close/>
              </a:path>
            </a:pathLst>
          </a:custGeom>
          <a:gradFill rotWithShape="1">
            <a:gsLst>
              <a:gs pos="0">
                <a:srgbClr val="7F7F7F"/>
              </a:gs>
              <a:gs pos="27434">
                <a:srgbClr val="BABABA"/>
              </a:gs>
              <a:gs pos="53899">
                <a:srgbClr val="F2F2F2"/>
              </a:gs>
              <a:gs pos="80408">
                <a:srgbClr val="7F7F7F"/>
              </a:gs>
              <a:gs pos="100000">
                <a:srgbClr val="7F7F7F"/>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sp>
        <p:nvSpPr>
          <p:cNvPr id="2056" name="圆角矩形 18"/>
          <p:cNvSpPr>
            <a:spLocks noChangeArrowheads="1"/>
          </p:cNvSpPr>
          <p:nvPr/>
        </p:nvSpPr>
        <p:spPr bwMode="auto">
          <a:xfrm>
            <a:off x="2116138" y="5981700"/>
            <a:ext cx="4032250" cy="44450"/>
          </a:xfrm>
          <a:prstGeom prst="roundRect">
            <a:avLst>
              <a:gd name="adj" fmla="val 16667"/>
            </a:avLst>
          </a:prstGeom>
          <a:gradFill rotWithShape="1">
            <a:gsLst>
              <a:gs pos="0">
                <a:srgbClr val="262626"/>
              </a:gs>
              <a:gs pos="53000">
                <a:srgbClr val="404040"/>
              </a:gs>
              <a:gs pos="100000">
                <a:srgbClr val="262626"/>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057" name="文本框 5"/>
          <p:cNvSpPr>
            <a:spLocks noChangeArrowheads="1"/>
          </p:cNvSpPr>
          <p:nvPr/>
        </p:nvSpPr>
        <p:spPr bwMode="auto">
          <a:xfrm>
            <a:off x="850900" y="1557338"/>
            <a:ext cx="6561138" cy="1446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4400" b="1">
                <a:solidFill>
                  <a:srgbClr val="000000"/>
                </a:solidFill>
                <a:latin typeface="微软雅黑" pitchFamily="34" charset="-122"/>
                <a:ea typeface="微软雅黑" pitchFamily="34" charset="-122"/>
                <a:sym typeface="微软雅黑" pitchFamily="34" charset="-122"/>
              </a:rPr>
              <a:t>粉色简约可爱</a:t>
            </a:r>
            <a:endParaRPr lang="en-US" sz="4400" b="1">
              <a:solidFill>
                <a:srgbClr val="000000"/>
              </a:solidFill>
              <a:latin typeface="微软雅黑" pitchFamily="34" charset="-122"/>
              <a:ea typeface="微软雅黑" pitchFamily="34" charset="-122"/>
              <a:sym typeface="微软雅黑" pitchFamily="34" charset="-122"/>
            </a:endParaRPr>
          </a:p>
          <a:p>
            <a:pPr algn="ctr"/>
            <a:r>
              <a:rPr lang="zh-CN" altLang="en-US" sz="4400" b="1">
                <a:solidFill>
                  <a:srgbClr val="000000"/>
                </a:solidFill>
                <a:latin typeface="微软雅黑" pitchFamily="34" charset="-122"/>
                <a:ea typeface="微软雅黑" pitchFamily="34" charset="-122"/>
                <a:sym typeface="微软雅黑" pitchFamily="34" charset="-122"/>
              </a:rPr>
              <a:t>毕业论文答辩模板</a:t>
            </a:r>
          </a:p>
        </p:txBody>
      </p:sp>
      <p:sp>
        <p:nvSpPr>
          <p:cNvPr id="2058" name="椭圆 20"/>
          <p:cNvSpPr>
            <a:spLocks noChangeArrowheads="1"/>
          </p:cNvSpPr>
          <p:nvPr/>
        </p:nvSpPr>
        <p:spPr bwMode="auto">
          <a:xfrm>
            <a:off x="8769350" y="4432300"/>
            <a:ext cx="1498600" cy="1500188"/>
          </a:xfrm>
          <a:prstGeom prst="ellipse">
            <a:avLst/>
          </a:prstGeom>
          <a:solidFill>
            <a:srgbClr val="00171E">
              <a:alpha val="69019"/>
            </a:srgb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059" name="椭圆 22"/>
          <p:cNvSpPr>
            <a:spLocks noChangeArrowheads="1"/>
          </p:cNvSpPr>
          <p:nvPr/>
        </p:nvSpPr>
        <p:spPr bwMode="auto">
          <a:xfrm>
            <a:off x="9531350" y="3790950"/>
            <a:ext cx="1979613" cy="1979613"/>
          </a:xfrm>
          <a:prstGeom prst="ellipse">
            <a:avLst/>
          </a:prstGeom>
          <a:solidFill>
            <a:srgbClr val="0017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060" name="椭圆 23"/>
          <p:cNvSpPr>
            <a:spLocks noChangeArrowheads="1"/>
          </p:cNvSpPr>
          <p:nvPr/>
        </p:nvSpPr>
        <p:spPr bwMode="auto">
          <a:xfrm>
            <a:off x="6981825" y="5534025"/>
            <a:ext cx="293688" cy="293688"/>
          </a:xfrm>
          <a:prstGeom prst="ellipse">
            <a:avLst/>
          </a:prstGeom>
          <a:solidFill>
            <a:srgbClr val="00171E">
              <a:alpha val="85097"/>
            </a:srgb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061" name="椭圆 25"/>
          <p:cNvSpPr>
            <a:spLocks noChangeArrowheads="1"/>
          </p:cNvSpPr>
          <p:nvPr/>
        </p:nvSpPr>
        <p:spPr bwMode="auto">
          <a:xfrm>
            <a:off x="7185025" y="5003800"/>
            <a:ext cx="671513" cy="671513"/>
          </a:xfrm>
          <a:prstGeom prst="ellipse">
            <a:avLst/>
          </a:prstGeom>
          <a:solidFill>
            <a:srgbClr val="00171E">
              <a:alpha val="79999"/>
            </a:srgb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062" name="椭圆 26"/>
          <p:cNvSpPr>
            <a:spLocks noChangeArrowheads="1"/>
          </p:cNvSpPr>
          <p:nvPr/>
        </p:nvSpPr>
        <p:spPr bwMode="auto">
          <a:xfrm>
            <a:off x="7704138" y="5340350"/>
            <a:ext cx="1001712" cy="1000125"/>
          </a:xfrm>
          <a:prstGeom prst="ellipse">
            <a:avLst/>
          </a:prstGeom>
          <a:solidFill>
            <a:srgbClr val="00171E">
              <a:alpha val="65097"/>
            </a:srgb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063" name="椭圆 27"/>
          <p:cNvSpPr>
            <a:spLocks noChangeArrowheads="1"/>
          </p:cNvSpPr>
          <p:nvPr/>
        </p:nvSpPr>
        <p:spPr bwMode="auto">
          <a:xfrm>
            <a:off x="8362950" y="5397500"/>
            <a:ext cx="635000" cy="635000"/>
          </a:xfrm>
          <a:prstGeom prst="ellipse">
            <a:avLst/>
          </a:prstGeom>
          <a:solidFill>
            <a:srgbClr val="00171E">
              <a:alpha val="83136"/>
            </a:srgb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064" name="椭圆 28"/>
          <p:cNvSpPr>
            <a:spLocks noChangeArrowheads="1"/>
          </p:cNvSpPr>
          <p:nvPr/>
        </p:nvSpPr>
        <p:spPr bwMode="auto">
          <a:xfrm>
            <a:off x="6696075" y="5565775"/>
            <a:ext cx="209550" cy="207963"/>
          </a:xfrm>
          <a:prstGeom prst="ellipse">
            <a:avLst/>
          </a:prstGeom>
          <a:solidFill>
            <a:srgbClr val="00171E">
              <a:alpha val="85097"/>
            </a:srgb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grpSp>
        <p:nvGrpSpPr>
          <p:cNvPr id="2065" name="组合 1"/>
          <p:cNvGrpSpPr>
            <a:grpSpLocks/>
          </p:cNvGrpSpPr>
          <p:nvPr/>
        </p:nvGrpSpPr>
        <p:grpSpPr bwMode="auto">
          <a:xfrm>
            <a:off x="8045450" y="1936750"/>
            <a:ext cx="3317875" cy="1631950"/>
            <a:chOff x="0" y="0"/>
            <a:chExt cx="3319083" cy="1631917"/>
          </a:xfrm>
        </p:grpSpPr>
        <p:sp>
          <p:nvSpPr>
            <p:cNvPr id="2086" name="文本框 19"/>
            <p:cNvSpPr>
              <a:spLocks noChangeArrowheads="1"/>
            </p:cNvSpPr>
            <p:nvPr/>
          </p:nvSpPr>
          <p:spPr bwMode="auto">
            <a:xfrm>
              <a:off x="0" y="0"/>
              <a:ext cx="3310402" cy="1200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50000"/>
                </a:lnSpc>
              </a:pPr>
              <a:r>
                <a:rPr lang="zh-CN" altLang="en-US" sz="2400">
                  <a:solidFill>
                    <a:srgbClr val="000000"/>
                  </a:solidFill>
                  <a:latin typeface="微软雅黑" pitchFamily="34" charset="-122"/>
                  <a:ea typeface="微软雅黑" pitchFamily="34" charset="-122"/>
                  <a:sym typeface="微软雅黑" pitchFamily="34" charset="-122"/>
                </a:rPr>
                <a:t>学生：哎呀小小草</a:t>
              </a:r>
              <a:endParaRPr lang="en-US" sz="2400">
                <a:solidFill>
                  <a:srgbClr val="000000"/>
                </a:solidFill>
                <a:latin typeface="微软雅黑" pitchFamily="34" charset="-122"/>
                <a:ea typeface="微软雅黑" pitchFamily="34" charset="-122"/>
                <a:sym typeface="微软雅黑" pitchFamily="34" charset="-122"/>
              </a:endParaRPr>
            </a:p>
            <a:p>
              <a:pPr>
                <a:lnSpc>
                  <a:spcPct val="150000"/>
                </a:lnSpc>
              </a:pPr>
              <a:r>
                <a:rPr lang="zh-CN" altLang="en-US" sz="2400">
                  <a:solidFill>
                    <a:srgbClr val="000000"/>
                  </a:solidFill>
                  <a:latin typeface="微软雅黑" pitchFamily="34" charset="-122"/>
                  <a:ea typeface="微软雅黑" pitchFamily="34" charset="-122"/>
                  <a:sym typeface="微软雅黑" pitchFamily="34" charset="-122"/>
                </a:rPr>
                <a:t>导师：哎呀小小草</a:t>
              </a:r>
              <a:r>
                <a:rPr lang="en-US" sz="2400">
                  <a:solidFill>
                    <a:srgbClr val="000000"/>
                  </a:solidFill>
                  <a:latin typeface="微软雅黑" pitchFamily="34" charset="-122"/>
                  <a:ea typeface="微软雅黑" pitchFamily="34" charset="-122"/>
                  <a:sym typeface="微软雅黑" pitchFamily="34" charset="-122"/>
                </a:rPr>
                <a:t>           </a:t>
              </a:r>
              <a:endParaRPr lang="zh-CN" altLang="en-US"/>
            </a:p>
          </p:txBody>
        </p:sp>
        <p:sp>
          <p:nvSpPr>
            <p:cNvPr id="2087" name="文本框 24"/>
            <p:cNvSpPr>
              <a:spLocks noChangeArrowheads="1"/>
            </p:cNvSpPr>
            <p:nvPr/>
          </p:nvSpPr>
          <p:spPr bwMode="auto">
            <a:xfrm>
              <a:off x="8681" y="985586"/>
              <a:ext cx="331040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50000"/>
                </a:lnSpc>
              </a:pPr>
              <a:r>
                <a:rPr lang="zh-CN" altLang="en-US" sz="2400">
                  <a:solidFill>
                    <a:srgbClr val="000000"/>
                  </a:solidFill>
                  <a:latin typeface="微软雅黑" pitchFamily="34" charset="-122"/>
                  <a:ea typeface="微软雅黑" pitchFamily="34" charset="-122"/>
                  <a:sym typeface="微软雅黑" pitchFamily="34" charset="-122"/>
                </a:rPr>
                <a:t>时间：</a:t>
              </a:r>
              <a:r>
                <a:rPr lang="en-US" altLang="zh-CN" sz="2400">
                  <a:solidFill>
                    <a:srgbClr val="000000"/>
                  </a:solidFill>
                  <a:latin typeface="微软雅黑" pitchFamily="34" charset="-122"/>
                  <a:ea typeface="微软雅黑" pitchFamily="34" charset="-122"/>
                  <a:sym typeface="微软雅黑" pitchFamily="34" charset="-122"/>
                </a:rPr>
                <a:t>2015</a:t>
              </a:r>
              <a:r>
                <a:rPr lang="zh-CN" altLang="en-US" sz="2400">
                  <a:solidFill>
                    <a:srgbClr val="000000"/>
                  </a:solidFill>
                  <a:latin typeface="微软雅黑" pitchFamily="34" charset="-122"/>
                  <a:ea typeface="微软雅黑" pitchFamily="34" charset="-122"/>
                  <a:sym typeface="微软雅黑" pitchFamily="34" charset="-122"/>
                </a:rPr>
                <a:t>年</a:t>
              </a:r>
              <a:r>
                <a:rPr lang="en-US" altLang="zh-CN" sz="2400">
                  <a:solidFill>
                    <a:srgbClr val="000000"/>
                  </a:solidFill>
                  <a:latin typeface="微软雅黑" pitchFamily="34" charset="-122"/>
                  <a:ea typeface="微软雅黑" pitchFamily="34" charset="-122"/>
                  <a:sym typeface="微软雅黑" pitchFamily="34" charset="-122"/>
                </a:rPr>
                <a:t>6</a:t>
              </a:r>
              <a:r>
                <a:rPr lang="zh-CN" altLang="en-US" sz="2400">
                  <a:solidFill>
                    <a:srgbClr val="000000"/>
                  </a:solidFill>
                  <a:latin typeface="微软雅黑" pitchFamily="34" charset="-122"/>
                  <a:ea typeface="微软雅黑" pitchFamily="34" charset="-122"/>
                  <a:sym typeface="微软雅黑" pitchFamily="34" charset="-122"/>
                </a:rPr>
                <a:t>月</a:t>
              </a:r>
            </a:p>
          </p:txBody>
        </p:sp>
      </p:grpSp>
      <p:grpSp>
        <p:nvGrpSpPr>
          <p:cNvPr id="2066" name="组合 29"/>
          <p:cNvGrpSpPr>
            <a:grpSpLocks/>
          </p:cNvGrpSpPr>
          <p:nvPr/>
        </p:nvGrpSpPr>
        <p:grpSpPr bwMode="auto">
          <a:xfrm>
            <a:off x="1981200" y="3260725"/>
            <a:ext cx="1457325" cy="1157288"/>
            <a:chOff x="0" y="0"/>
            <a:chExt cx="1725613" cy="1370013"/>
          </a:xfrm>
        </p:grpSpPr>
        <p:sp>
          <p:nvSpPr>
            <p:cNvPr id="2082" name="Freeform 119"/>
            <p:cNvSpPr>
              <a:spLocks noEditPoints="1" noChangeArrowheads="1"/>
            </p:cNvSpPr>
            <p:nvPr/>
          </p:nvSpPr>
          <p:spPr bwMode="auto">
            <a:xfrm>
              <a:off x="0" y="31750"/>
              <a:ext cx="796925" cy="1312862"/>
            </a:xfrm>
            <a:custGeom>
              <a:avLst/>
              <a:gdLst>
                <a:gd name="T0" fmla="*/ 1481122332 w 364"/>
                <a:gd name="T1" fmla="*/ 2101466150 h 598"/>
                <a:gd name="T2" fmla="*/ 1217491222 w 364"/>
                <a:gd name="T3" fmla="*/ 1311006869 h 598"/>
                <a:gd name="T4" fmla="*/ 910721073 w 364"/>
                <a:gd name="T5" fmla="*/ 1248347347 h 598"/>
                <a:gd name="T6" fmla="*/ 608745611 w 364"/>
                <a:gd name="T7" fmla="*/ 592845010 h 598"/>
                <a:gd name="T8" fmla="*/ 556019389 w 364"/>
                <a:gd name="T9" fmla="*/ 351851407 h 598"/>
                <a:gd name="T10" fmla="*/ 239664247 w 364"/>
                <a:gd name="T11" fmla="*/ 154234940 h 598"/>
                <a:gd name="T12" fmla="*/ 268423606 w 364"/>
                <a:gd name="T13" fmla="*/ 380769498 h 598"/>
                <a:gd name="T14" fmla="*/ 287595783 w 364"/>
                <a:gd name="T15" fmla="*/ 607304055 h 598"/>
                <a:gd name="T16" fmla="*/ 153383980 w 364"/>
                <a:gd name="T17" fmla="*/ 703702814 h 598"/>
                <a:gd name="T18" fmla="*/ 52726222 w 364"/>
                <a:gd name="T19" fmla="*/ 1778532834 h 598"/>
                <a:gd name="T20" fmla="*/ 196525208 w 364"/>
                <a:gd name="T21" fmla="*/ 1788172930 h 598"/>
                <a:gd name="T22" fmla="*/ 560811886 w 364"/>
                <a:gd name="T23" fmla="*/ 1870112643 h 598"/>
                <a:gd name="T24" fmla="*/ 642297467 w 364"/>
                <a:gd name="T25" fmla="*/ 1899030733 h 598"/>
                <a:gd name="T26" fmla="*/ 623125291 w 364"/>
                <a:gd name="T27" fmla="*/ 2111106246 h 598"/>
                <a:gd name="T28" fmla="*/ 594365931 w 364"/>
                <a:gd name="T29" fmla="*/ 2147483647 h 598"/>
                <a:gd name="T30" fmla="*/ 115039627 w 364"/>
                <a:gd name="T31" fmla="*/ 2147483647 h 598"/>
                <a:gd name="T32" fmla="*/ 134211803 w 364"/>
                <a:gd name="T33" fmla="*/ 2147483647 h 598"/>
                <a:gd name="T34" fmla="*/ 167763659 w 364"/>
                <a:gd name="T35" fmla="*/ 2147483647 h 598"/>
                <a:gd name="T36" fmla="*/ 373876050 w 364"/>
                <a:gd name="T37" fmla="*/ 2147483647 h 598"/>
                <a:gd name="T38" fmla="*/ 364288867 w 364"/>
                <a:gd name="T39" fmla="*/ 2147483647 h 598"/>
                <a:gd name="T40" fmla="*/ 412220403 w 364"/>
                <a:gd name="T41" fmla="*/ 2147483647 h 598"/>
                <a:gd name="T42" fmla="*/ 450566945 w 364"/>
                <a:gd name="T43" fmla="*/ 2147483647 h 598"/>
                <a:gd name="T44" fmla="*/ 450566945 w 364"/>
                <a:gd name="T45" fmla="*/ 2147483647 h 598"/>
                <a:gd name="T46" fmla="*/ 623125291 w 364"/>
                <a:gd name="T47" fmla="*/ 2147483647 h 598"/>
                <a:gd name="T48" fmla="*/ 623125291 w 364"/>
                <a:gd name="T49" fmla="*/ 2147483647 h 598"/>
                <a:gd name="T50" fmla="*/ 632712474 w 364"/>
                <a:gd name="T51" fmla="*/ 2147483647 h 598"/>
                <a:gd name="T52" fmla="*/ 695023689 w 364"/>
                <a:gd name="T53" fmla="*/ 2147483647 h 598"/>
                <a:gd name="T54" fmla="*/ 671059016 w 364"/>
                <a:gd name="T55" fmla="*/ 2147483647 h 598"/>
                <a:gd name="T56" fmla="*/ 776509270 w 364"/>
                <a:gd name="T57" fmla="*/ 2147483647 h 598"/>
                <a:gd name="T58" fmla="*/ 795683636 w 364"/>
                <a:gd name="T59" fmla="*/ 2147483647 h 598"/>
                <a:gd name="T60" fmla="*/ 824442995 w 364"/>
                <a:gd name="T61" fmla="*/ 2147483647 h 598"/>
                <a:gd name="T62" fmla="*/ 944275119 w 364"/>
                <a:gd name="T63" fmla="*/ 2147483647 h 598"/>
                <a:gd name="T64" fmla="*/ 1040140380 w 364"/>
                <a:gd name="T65" fmla="*/ 2147483647 h 598"/>
                <a:gd name="T66" fmla="*/ 1164765000 w 364"/>
                <a:gd name="T67" fmla="*/ 2147483647 h 598"/>
                <a:gd name="T68" fmla="*/ 1169557497 w 364"/>
                <a:gd name="T69" fmla="*/ 2147483647 h 598"/>
                <a:gd name="T70" fmla="*/ 1222283719 w 364"/>
                <a:gd name="T71" fmla="*/ 2147483647 h 598"/>
                <a:gd name="T72" fmla="*/ 1035347883 w 364"/>
                <a:gd name="T73" fmla="*/ 2147483647 h 598"/>
                <a:gd name="T74" fmla="*/ 1337323345 w 364"/>
                <a:gd name="T75" fmla="*/ 2147483647 h 598"/>
                <a:gd name="T76" fmla="*/ 1447568286 w 364"/>
                <a:gd name="T77" fmla="*/ 2147483647 h 598"/>
                <a:gd name="T78" fmla="*/ 1696817527 w 364"/>
                <a:gd name="T79" fmla="*/ 2147483647 h 598"/>
                <a:gd name="T80" fmla="*/ 723785238 w 364"/>
                <a:gd name="T81" fmla="*/ 2106285100 h 598"/>
                <a:gd name="T82" fmla="*/ 695023689 w 364"/>
                <a:gd name="T83" fmla="*/ 1903849683 h 598"/>
                <a:gd name="T84" fmla="*/ 733370231 w 364"/>
                <a:gd name="T85" fmla="*/ 1903849683 h 598"/>
                <a:gd name="T86" fmla="*/ 766924277 w 364"/>
                <a:gd name="T87" fmla="*/ 2038806628 h 598"/>
                <a:gd name="T88" fmla="*/ 843615172 w 364"/>
                <a:gd name="T89" fmla="*/ 1903849683 h 598"/>
                <a:gd name="T90" fmla="*/ 843615172 w 364"/>
                <a:gd name="T91" fmla="*/ 1841192356 h 598"/>
                <a:gd name="T92" fmla="*/ 886756400 w 364"/>
                <a:gd name="T93" fmla="*/ 2147483647 h 598"/>
                <a:gd name="T94" fmla="*/ 723785238 w 364"/>
                <a:gd name="T95" fmla="*/ 2147483647 h 59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4"/>
                <a:gd name="T145" fmla="*/ 0 h 598"/>
                <a:gd name="T146" fmla="*/ 364 w 364"/>
                <a:gd name="T147" fmla="*/ 598 h 59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4" h="598">
                  <a:moveTo>
                    <a:pt x="354" y="492"/>
                  </a:moveTo>
                  <a:cubicBezTo>
                    <a:pt x="349" y="489"/>
                    <a:pt x="344" y="484"/>
                    <a:pt x="337" y="480"/>
                  </a:cubicBezTo>
                  <a:cubicBezTo>
                    <a:pt x="330" y="476"/>
                    <a:pt x="321" y="456"/>
                    <a:pt x="309" y="436"/>
                  </a:cubicBezTo>
                  <a:cubicBezTo>
                    <a:pt x="296" y="416"/>
                    <a:pt x="283" y="360"/>
                    <a:pt x="283" y="360"/>
                  </a:cubicBezTo>
                  <a:cubicBezTo>
                    <a:pt x="297" y="344"/>
                    <a:pt x="276" y="330"/>
                    <a:pt x="276" y="330"/>
                  </a:cubicBezTo>
                  <a:cubicBezTo>
                    <a:pt x="275" y="325"/>
                    <a:pt x="254" y="272"/>
                    <a:pt x="254" y="272"/>
                  </a:cubicBezTo>
                  <a:cubicBezTo>
                    <a:pt x="248" y="253"/>
                    <a:pt x="237" y="260"/>
                    <a:pt x="229" y="258"/>
                  </a:cubicBezTo>
                  <a:cubicBezTo>
                    <a:pt x="220" y="256"/>
                    <a:pt x="213" y="259"/>
                    <a:pt x="197" y="259"/>
                  </a:cubicBezTo>
                  <a:cubicBezTo>
                    <a:pt x="196" y="259"/>
                    <a:pt x="190" y="259"/>
                    <a:pt x="190" y="259"/>
                  </a:cubicBezTo>
                  <a:cubicBezTo>
                    <a:pt x="203" y="245"/>
                    <a:pt x="205" y="217"/>
                    <a:pt x="205" y="217"/>
                  </a:cubicBezTo>
                  <a:cubicBezTo>
                    <a:pt x="206" y="201"/>
                    <a:pt x="160" y="137"/>
                    <a:pt x="160" y="137"/>
                  </a:cubicBezTo>
                  <a:cubicBezTo>
                    <a:pt x="152" y="118"/>
                    <a:pt x="127" y="123"/>
                    <a:pt x="127" y="123"/>
                  </a:cubicBezTo>
                  <a:cubicBezTo>
                    <a:pt x="122" y="121"/>
                    <a:pt x="115" y="120"/>
                    <a:pt x="115" y="120"/>
                  </a:cubicBezTo>
                  <a:cubicBezTo>
                    <a:pt x="112" y="116"/>
                    <a:pt x="109" y="95"/>
                    <a:pt x="109" y="95"/>
                  </a:cubicBezTo>
                  <a:cubicBezTo>
                    <a:pt x="113" y="89"/>
                    <a:pt x="116" y="73"/>
                    <a:pt x="116" y="73"/>
                  </a:cubicBezTo>
                  <a:cubicBezTo>
                    <a:pt x="119" y="69"/>
                    <a:pt x="119" y="52"/>
                    <a:pt x="119" y="52"/>
                  </a:cubicBezTo>
                  <a:cubicBezTo>
                    <a:pt x="119" y="34"/>
                    <a:pt x="100" y="19"/>
                    <a:pt x="100" y="19"/>
                  </a:cubicBezTo>
                  <a:cubicBezTo>
                    <a:pt x="68" y="0"/>
                    <a:pt x="51" y="28"/>
                    <a:pt x="50" y="32"/>
                  </a:cubicBezTo>
                  <a:cubicBezTo>
                    <a:pt x="49" y="36"/>
                    <a:pt x="51" y="39"/>
                    <a:pt x="49" y="43"/>
                  </a:cubicBezTo>
                  <a:cubicBezTo>
                    <a:pt x="47" y="46"/>
                    <a:pt x="50" y="64"/>
                    <a:pt x="50" y="64"/>
                  </a:cubicBezTo>
                  <a:cubicBezTo>
                    <a:pt x="47" y="65"/>
                    <a:pt x="56" y="79"/>
                    <a:pt x="56" y="79"/>
                  </a:cubicBezTo>
                  <a:cubicBezTo>
                    <a:pt x="56" y="86"/>
                    <a:pt x="72" y="101"/>
                    <a:pt x="72" y="101"/>
                  </a:cubicBezTo>
                  <a:cubicBezTo>
                    <a:pt x="75" y="114"/>
                    <a:pt x="63" y="127"/>
                    <a:pt x="63" y="127"/>
                  </a:cubicBezTo>
                  <a:cubicBezTo>
                    <a:pt x="63" y="127"/>
                    <a:pt x="63" y="127"/>
                    <a:pt x="60" y="126"/>
                  </a:cubicBezTo>
                  <a:cubicBezTo>
                    <a:pt x="58" y="125"/>
                    <a:pt x="58" y="125"/>
                    <a:pt x="58" y="125"/>
                  </a:cubicBezTo>
                  <a:cubicBezTo>
                    <a:pt x="54" y="130"/>
                    <a:pt x="42" y="137"/>
                    <a:pt x="42" y="137"/>
                  </a:cubicBezTo>
                  <a:cubicBezTo>
                    <a:pt x="33" y="139"/>
                    <a:pt x="32" y="146"/>
                    <a:pt x="32" y="146"/>
                  </a:cubicBezTo>
                  <a:cubicBezTo>
                    <a:pt x="0" y="133"/>
                    <a:pt x="3" y="157"/>
                    <a:pt x="3" y="157"/>
                  </a:cubicBezTo>
                  <a:cubicBezTo>
                    <a:pt x="18" y="240"/>
                    <a:pt x="14" y="336"/>
                    <a:pt x="14" y="336"/>
                  </a:cubicBezTo>
                  <a:cubicBezTo>
                    <a:pt x="13" y="341"/>
                    <a:pt x="11" y="367"/>
                    <a:pt x="11" y="369"/>
                  </a:cubicBezTo>
                  <a:cubicBezTo>
                    <a:pt x="12" y="372"/>
                    <a:pt x="19" y="372"/>
                    <a:pt x="23" y="371"/>
                  </a:cubicBezTo>
                  <a:cubicBezTo>
                    <a:pt x="26" y="370"/>
                    <a:pt x="30" y="368"/>
                    <a:pt x="30" y="368"/>
                  </a:cubicBezTo>
                  <a:cubicBezTo>
                    <a:pt x="31" y="370"/>
                    <a:pt x="41" y="371"/>
                    <a:pt x="41" y="371"/>
                  </a:cubicBezTo>
                  <a:cubicBezTo>
                    <a:pt x="46" y="377"/>
                    <a:pt x="85" y="373"/>
                    <a:pt x="85" y="373"/>
                  </a:cubicBezTo>
                  <a:cubicBezTo>
                    <a:pt x="84" y="374"/>
                    <a:pt x="88" y="375"/>
                    <a:pt x="88" y="375"/>
                  </a:cubicBezTo>
                  <a:cubicBezTo>
                    <a:pt x="114" y="373"/>
                    <a:pt x="117" y="388"/>
                    <a:pt x="117" y="388"/>
                  </a:cubicBezTo>
                  <a:cubicBezTo>
                    <a:pt x="128" y="389"/>
                    <a:pt x="128" y="389"/>
                    <a:pt x="128" y="389"/>
                  </a:cubicBezTo>
                  <a:cubicBezTo>
                    <a:pt x="131" y="393"/>
                    <a:pt x="131" y="393"/>
                    <a:pt x="131" y="393"/>
                  </a:cubicBezTo>
                  <a:cubicBezTo>
                    <a:pt x="134" y="394"/>
                    <a:pt x="134" y="394"/>
                    <a:pt x="134" y="394"/>
                  </a:cubicBezTo>
                  <a:cubicBezTo>
                    <a:pt x="135" y="434"/>
                    <a:pt x="135" y="434"/>
                    <a:pt x="135" y="434"/>
                  </a:cubicBezTo>
                  <a:cubicBezTo>
                    <a:pt x="130" y="436"/>
                    <a:pt x="130" y="436"/>
                    <a:pt x="130" y="436"/>
                  </a:cubicBezTo>
                  <a:cubicBezTo>
                    <a:pt x="130" y="438"/>
                    <a:pt x="130" y="438"/>
                    <a:pt x="130" y="438"/>
                  </a:cubicBezTo>
                  <a:cubicBezTo>
                    <a:pt x="131" y="439"/>
                    <a:pt x="131" y="439"/>
                    <a:pt x="131" y="439"/>
                  </a:cubicBezTo>
                  <a:cubicBezTo>
                    <a:pt x="132" y="493"/>
                    <a:pt x="132" y="493"/>
                    <a:pt x="132" y="493"/>
                  </a:cubicBezTo>
                  <a:cubicBezTo>
                    <a:pt x="128" y="494"/>
                    <a:pt x="124" y="498"/>
                    <a:pt x="124" y="498"/>
                  </a:cubicBezTo>
                  <a:cubicBezTo>
                    <a:pt x="124" y="498"/>
                    <a:pt x="123" y="498"/>
                    <a:pt x="123" y="498"/>
                  </a:cubicBezTo>
                  <a:cubicBezTo>
                    <a:pt x="79" y="499"/>
                    <a:pt x="20" y="546"/>
                    <a:pt x="20" y="546"/>
                  </a:cubicBezTo>
                  <a:cubicBezTo>
                    <a:pt x="16" y="547"/>
                    <a:pt x="24" y="550"/>
                    <a:pt x="24" y="550"/>
                  </a:cubicBezTo>
                  <a:cubicBezTo>
                    <a:pt x="23" y="552"/>
                    <a:pt x="23" y="552"/>
                    <a:pt x="23" y="552"/>
                  </a:cubicBezTo>
                  <a:cubicBezTo>
                    <a:pt x="6" y="556"/>
                    <a:pt x="11" y="567"/>
                    <a:pt x="11" y="567"/>
                  </a:cubicBezTo>
                  <a:cubicBezTo>
                    <a:pt x="16" y="582"/>
                    <a:pt x="28" y="575"/>
                    <a:pt x="28" y="575"/>
                  </a:cubicBezTo>
                  <a:cubicBezTo>
                    <a:pt x="37" y="574"/>
                    <a:pt x="37" y="566"/>
                    <a:pt x="37" y="566"/>
                  </a:cubicBezTo>
                  <a:cubicBezTo>
                    <a:pt x="39" y="564"/>
                    <a:pt x="38" y="552"/>
                    <a:pt x="38" y="552"/>
                  </a:cubicBezTo>
                  <a:cubicBezTo>
                    <a:pt x="38" y="551"/>
                    <a:pt x="35" y="551"/>
                    <a:pt x="35" y="551"/>
                  </a:cubicBezTo>
                  <a:cubicBezTo>
                    <a:pt x="36" y="550"/>
                    <a:pt x="36" y="550"/>
                    <a:pt x="36" y="550"/>
                  </a:cubicBezTo>
                  <a:cubicBezTo>
                    <a:pt x="40" y="548"/>
                    <a:pt x="39" y="540"/>
                    <a:pt x="39" y="540"/>
                  </a:cubicBezTo>
                  <a:cubicBezTo>
                    <a:pt x="49" y="532"/>
                    <a:pt x="78" y="524"/>
                    <a:pt x="78" y="524"/>
                  </a:cubicBezTo>
                  <a:cubicBezTo>
                    <a:pt x="79" y="527"/>
                    <a:pt x="79" y="527"/>
                    <a:pt x="79" y="527"/>
                  </a:cubicBezTo>
                  <a:cubicBezTo>
                    <a:pt x="83" y="529"/>
                    <a:pt x="83" y="529"/>
                    <a:pt x="83" y="529"/>
                  </a:cubicBezTo>
                  <a:cubicBezTo>
                    <a:pt x="81" y="529"/>
                    <a:pt x="76" y="531"/>
                    <a:pt x="76" y="531"/>
                  </a:cubicBezTo>
                  <a:cubicBezTo>
                    <a:pt x="67" y="545"/>
                    <a:pt x="79" y="553"/>
                    <a:pt x="79" y="553"/>
                  </a:cubicBezTo>
                  <a:cubicBezTo>
                    <a:pt x="84" y="553"/>
                    <a:pt x="84" y="546"/>
                    <a:pt x="84" y="546"/>
                  </a:cubicBezTo>
                  <a:cubicBezTo>
                    <a:pt x="86" y="546"/>
                    <a:pt x="86" y="546"/>
                    <a:pt x="86" y="546"/>
                  </a:cubicBezTo>
                  <a:cubicBezTo>
                    <a:pt x="85" y="548"/>
                    <a:pt x="90" y="552"/>
                    <a:pt x="90" y="552"/>
                  </a:cubicBezTo>
                  <a:cubicBezTo>
                    <a:pt x="97" y="550"/>
                    <a:pt x="95" y="538"/>
                    <a:pt x="95" y="538"/>
                  </a:cubicBezTo>
                  <a:cubicBezTo>
                    <a:pt x="94" y="532"/>
                    <a:pt x="94" y="532"/>
                    <a:pt x="94" y="532"/>
                  </a:cubicBezTo>
                  <a:cubicBezTo>
                    <a:pt x="94" y="529"/>
                    <a:pt x="88" y="529"/>
                    <a:pt x="88" y="529"/>
                  </a:cubicBezTo>
                  <a:cubicBezTo>
                    <a:pt x="89" y="528"/>
                    <a:pt x="89" y="528"/>
                    <a:pt x="89" y="528"/>
                  </a:cubicBezTo>
                  <a:cubicBezTo>
                    <a:pt x="94" y="527"/>
                    <a:pt x="94" y="527"/>
                    <a:pt x="94" y="527"/>
                  </a:cubicBezTo>
                  <a:cubicBezTo>
                    <a:pt x="95" y="519"/>
                    <a:pt x="95" y="519"/>
                    <a:pt x="95" y="519"/>
                  </a:cubicBezTo>
                  <a:cubicBezTo>
                    <a:pt x="101" y="513"/>
                    <a:pt x="123" y="514"/>
                    <a:pt x="123" y="514"/>
                  </a:cubicBezTo>
                  <a:cubicBezTo>
                    <a:pt x="122" y="515"/>
                    <a:pt x="130" y="518"/>
                    <a:pt x="130" y="518"/>
                  </a:cubicBezTo>
                  <a:cubicBezTo>
                    <a:pt x="125" y="528"/>
                    <a:pt x="124" y="559"/>
                    <a:pt x="124" y="559"/>
                  </a:cubicBezTo>
                  <a:cubicBezTo>
                    <a:pt x="124" y="562"/>
                    <a:pt x="128" y="562"/>
                    <a:pt x="128" y="562"/>
                  </a:cubicBezTo>
                  <a:cubicBezTo>
                    <a:pt x="130" y="564"/>
                    <a:pt x="130" y="564"/>
                    <a:pt x="130" y="564"/>
                  </a:cubicBezTo>
                  <a:cubicBezTo>
                    <a:pt x="128" y="564"/>
                    <a:pt x="126" y="567"/>
                    <a:pt x="126" y="567"/>
                  </a:cubicBezTo>
                  <a:cubicBezTo>
                    <a:pt x="126" y="572"/>
                    <a:pt x="126" y="572"/>
                    <a:pt x="126" y="572"/>
                  </a:cubicBezTo>
                  <a:cubicBezTo>
                    <a:pt x="122" y="586"/>
                    <a:pt x="132" y="588"/>
                    <a:pt x="132" y="588"/>
                  </a:cubicBezTo>
                  <a:cubicBezTo>
                    <a:pt x="134" y="589"/>
                    <a:pt x="135" y="583"/>
                    <a:pt x="135" y="583"/>
                  </a:cubicBezTo>
                  <a:cubicBezTo>
                    <a:pt x="138" y="583"/>
                    <a:pt x="139" y="582"/>
                    <a:pt x="139" y="582"/>
                  </a:cubicBezTo>
                  <a:cubicBezTo>
                    <a:pt x="139" y="588"/>
                    <a:pt x="145" y="588"/>
                    <a:pt x="145" y="588"/>
                  </a:cubicBezTo>
                  <a:cubicBezTo>
                    <a:pt x="154" y="586"/>
                    <a:pt x="148" y="568"/>
                    <a:pt x="148" y="568"/>
                  </a:cubicBezTo>
                  <a:cubicBezTo>
                    <a:pt x="148" y="564"/>
                    <a:pt x="140" y="564"/>
                    <a:pt x="140" y="564"/>
                  </a:cubicBezTo>
                  <a:cubicBezTo>
                    <a:pt x="140" y="562"/>
                    <a:pt x="140" y="562"/>
                    <a:pt x="140" y="562"/>
                  </a:cubicBezTo>
                  <a:cubicBezTo>
                    <a:pt x="142" y="562"/>
                    <a:pt x="143" y="559"/>
                    <a:pt x="143" y="559"/>
                  </a:cubicBezTo>
                  <a:cubicBezTo>
                    <a:pt x="139" y="555"/>
                    <a:pt x="147" y="519"/>
                    <a:pt x="147" y="519"/>
                  </a:cubicBezTo>
                  <a:cubicBezTo>
                    <a:pt x="155" y="520"/>
                    <a:pt x="162" y="513"/>
                    <a:pt x="162" y="513"/>
                  </a:cubicBezTo>
                  <a:cubicBezTo>
                    <a:pt x="162" y="513"/>
                    <a:pt x="164" y="513"/>
                    <a:pt x="167" y="513"/>
                  </a:cubicBezTo>
                  <a:cubicBezTo>
                    <a:pt x="167" y="514"/>
                    <a:pt x="167" y="514"/>
                    <a:pt x="167" y="514"/>
                  </a:cubicBezTo>
                  <a:cubicBezTo>
                    <a:pt x="165" y="515"/>
                    <a:pt x="166" y="524"/>
                    <a:pt x="166" y="524"/>
                  </a:cubicBezTo>
                  <a:cubicBezTo>
                    <a:pt x="167" y="532"/>
                    <a:pt x="161" y="547"/>
                    <a:pt x="161" y="547"/>
                  </a:cubicBezTo>
                  <a:cubicBezTo>
                    <a:pt x="165" y="551"/>
                    <a:pt x="165" y="551"/>
                    <a:pt x="165" y="551"/>
                  </a:cubicBezTo>
                  <a:cubicBezTo>
                    <a:pt x="172" y="550"/>
                    <a:pt x="172" y="550"/>
                    <a:pt x="172" y="550"/>
                  </a:cubicBezTo>
                  <a:cubicBezTo>
                    <a:pt x="176" y="541"/>
                    <a:pt x="176" y="541"/>
                    <a:pt x="176" y="541"/>
                  </a:cubicBezTo>
                  <a:cubicBezTo>
                    <a:pt x="179" y="541"/>
                    <a:pt x="185" y="569"/>
                    <a:pt x="185" y="569"/>
                  </a:cubicBezTo>
                  <a:cubicBezTo>
                    <a:pt x="185" y="583"/>
                    <a:pt x="197" y="588"/>
                    <a:pt x="197" y="588"/>
                  </a:cubicBezTo>
                  <a:cubicBezTo>
                    <a:pt x="212" y="598"/>
                    <a:pt x="223" y="594"/>
                    <a:pt x="223" y="594"/>
                  </a:cubicBezTo>
                  <a:cubicBezTo>
                    <a:pt x="232" y="591"/>
                    <a:pt x="223" y="579"/>
                    <a:pt x="221" y="575"/>
                  </a:cubicBezTo>
                  <a:cubicBezTo>
                    <a:pt x="219" y="571"/>
                    <a:pt x="217" y="568"/>
                    <a:pt x="217" y="565"/>
                  </a:cubicBezTo>
                  <a:cubicBezTo>
                    <a:pt x="216" y="562"/>
                    <a:pt x="216" y="526"/>
                    <a:pt x="216" y="526"/>
                  </a:cubicBezTo>
                  <a:cubicBezTo>
                    <a:pt x="220" y="526"/>
                    <a:pt x="239" y="535"/>
                    <a:pt x="239" y="535"/>
                  </a:cubicBezTo>
                  <a:cubicBezTo>
                    <a:pt x="243" y="536"/>
                    <a:pt x="243" y="544"/>
                    <a:pt x="243" y="544"/>
                  </a:cubicBezTo>
                  <a:cubicBezTo>
                    <a:pt x="242" y="546"/>
                    <a:pt x="251" y="547"/>
                    <a:pt x="251" y="547"/>
                  </a:cubicBezTo>
                  <a:cubicBezTo>
                    <a:pt x="249" y="547"/>
                    <a:pt x="244" y="549"/>
                    <a:pt x="244" y="549"/>
                  </a:cubicBezTo>
                  <a:cubicBezTo>
                    <a:pt x="244" y="553"/>
                    <a:pt x="244" y="553"/>
                    <a:pt x="244" y="553"/>
                  </a:cubicBezTo>
                  <a:cubicBezTo>
                    <a:pt x="239" y="566"/>
                    <a:pt x="247" y="571"/>
                    <a:pt x="247" y="571"/>
                  </a:cubicBezTo>
                  <a:cubicBezTo>
                    <a:pt x="250" y="573"/>
                    <a:pt x="252" y="566"/>
                    <a:pt x="252" y="566"/>
                  </a:cubicBezTo>
                  <a:cubicBezTo>
                    <a:pt x="252" y="566"/>
                    <a:pt x="255" y="565"/>
                    <a:pt x="255" y="565"/>
                  </a:cubicBezTo>
                  <a:cubicBezTo>
                    <a:pt x="253" y="571"/>
                    <a:pt x="262" y="572"/>
                    <a:pt x="262" y="572"/>
                  </a:cubicBezTo>
                  <a:cubicBezTo>
                    <a:pt x="271" y="564"/>
                    <a:pt x="259" y="547"/>
                    <a:pt x="259" y="547"/>
                  </a:cubicBezTo>
                  <a:cubicBezTo>
                    <a:pt x="255" y="536"/>
                    <a:pt x="216" y="512"/>
                    <a:pt x="216" y="512"/>
                  </a:cubicBezTo>
                  <a:cubicBezTo>
                    <a:pt x="216" y="492"/>
                    <a:pt x="243" y="375"/>
                    <a:pt x="243" y="375"/>
                  </a:cubicBezTo>
                  <a:cubicBezTo>
                    <a:pt x="245" y="382"/>
                    <a:pt x="277" y="433"/>
                    <a:pt x="279" y="439"/>
                  </a:cubicBezTo>
                  <a:cubicBezTo>
                    <a:pt x="280" y="444"/>
                    <a:pt x="282" y="445"/>
                    <a:pt x="279" y="451"/>
                  </a:cubicBezTo>
                  <a:cubicBezTo>
                    <a:pt x="276" y="458"/>
                    <a:pt x="275" y="478"/>
                    <a:pt x="275" y="478"/>
                  </a:cubicBezTo>
                  <a:cubicBezTo>
                    <a:pt x="282" y="481"/>
                    <a:pt x="292" y="506"/>
                    <a:pt x="292" y="506"/>
                  </a:cubicBezTo>
                  <a:cubicBezTo>
                    <a:pt x="302" y="501"/>
                    <a:pt x="302" y="501"/>
                    <a:pt x="302" y="501"/>
                  </a:cubicBezTo>
                  <a:cubicBezTo>
                    <a:pt x="293" y="484"/>
                    <a:pt x="313" y="508"/>
                    <a:pt x="313" y="508"/>
                  </a:cubicBezTo>
                  <a:cubicBezTo>
                    <a:pt x="321" y="514"/>
                    <a:pt x="347" y="506"/>
                    <a:pt x="356" y="502"/>
                  </a:cubicBezTo>
                  <a:cubicBezTo>
                    <a:pt x="364" y="498"/>
                    <a:pt x="358" y="494"/>
                    <a:pt x="354" y="492"/>
                  </a:cubicBezTo>
                  <a:close/>
                  <a:moveTo>
                    <a:pt x="151" y="492"/>
                  </a:moveTo>
                  <a:cubicBezTo>
                    <a:pt x="149" y="439"/>
                    <a:pt x="149" y="439"/>
                    <a:pt x="149" y="439"/>
                  </a:cubicBezTo>
                  <a:cubicBezTo>
                    <a:pt x="151" y="437"/>
                    <a:pt x="151" y="437"/>
                    <a:pt x="151" y="437"/>
                  </a:cubicBezTo>
                  <a:cubicBezTo>
                    <a:pt x="150" y="436"/>
                    <a:pt x="150" y="436"/>
                    <a:pt x="150" y="436"/>
                  </a:cubicBezTo>
                  <a:cubicBezTo>
                    <a:pt x="145" y="435"/>
                    <a:pt x="145" y="435"/>
                    <a:pt x="145" y="435"/>
                  </a:cubicBezTo>
                  <a:cubicBezTo>
                    <a:pt x="145" y="395"/>
                    <a:pt x="145" y="395"/>
                    <a:pt x="145" y="395"/>
                  </a:cubicBezTo>
                  <a:cubicBezTo>
                    <a:pt x="146" y="396"/>
                    <a:pt x="148" y="393"/>
                    <a:pt x="148" y="393"/>
                  </a:cubicBezTo>
                  <a:cubicBezTo>
                    <a:pt x="148" y="387"/>
                    <a:pt x="151" y="387"/>
                    <a:pt x="151" y="387"/>
                  </a:cubicBezTo>
                  <a:cubicBezTo>
                    <a:pt x="153" y="395"/>
                    <a:pt x="153" y="395"/>
                    <a:pt x="153" y="395"/>
                  </a:cubicBezTo>
                  <a:cubicBezTo>
                    <a:pt x="151" y="395"/>
                    <a:pt x="151" y="398"/>
                    <a:pt x="151" y="398"/>
                  </a:cubicBezTo>
                  <a:cubicBezTo>
                    <a:pt x="155" y="420"/>
                    <a:pt x="155" y="420"/>
                    <a:pt x="155" y="420"/>
                  </a:cubicBezTo>
                  <a:cubicBezTo>
                    <a:pt x="155" y="423"/>
                    <a:pt x="160" y="423"/>
                    <a:pt x="160" y="423"/>
                  </a:cubicBezTo>
                  <a:cubicBezTo>
                    <a:pt x="175" y="420"/>
                    <a:pt x="175" y="420"/>
                    <a:pt x="175" y="420"/>
                  </a:cubicBezTo>
                  <a:cubicBezTo>
                    <a:pt x="180" y="419"/>
                    <a:pt x="179" y="418"/>
                    <a:pt x="179" y="418"/>
                  </a:cubicBezTo>
                  <a:cubicBezTo>
                    <a:pt x="176" y="395"/>
                    <a:pt x="176" y="395"/>
                    <a:pt x="176" y="395"/>
                  </a:cubicBezTo>
                  <a:cubicBezTo>
                    <a:pt x="176" y="391"/>
                    <a:pt x="173" y="392"/>
                    <a:pt x="173" y="392"/>
                  </a:cubicBezTo>
                  <a:cubicBezTo>
                    <a:pt x="171" y="385"/>
                    <a:pt x="171" y="385"/>
                    <a:pt x="171" y="385"/>
                  </a:cubicBezTo>
                  <a:cubicBezTo>
                    <a:pt x="177" y="384"/>
                    <a:pt x="176" y="382"/>
                    <a:pt x="176" y="382"/>
                  </a:cubicBezTo>
                  <a:cubicBezTo>
                    <a:pt x="192" y="382"/>
                    <a:pt x="192" y="382"/>
                    <a:pt x="192" y="382"/>
                  </a:cubicBezTo>
                  <a:cubicBezTo>
                    <a:pt x="187" y="385"/>
                    <a:pt x="186" y="416"/>
                    <a:pt x="188" y="432"/>
                  </a:cubicBezTo>
                  <a:cubicBezTo>
                    <a:pt x="190" y="447"/>
                    <a:pt x="185" y="501"/>
                    <a:pt x="185" y="501"/>
                  </a:cubicBezTo>
                  <a:cubicBezTo>
                    <a:pt x="184" y="501"/>
                    <a:pt x="182" y="501"/>
                    <a:pt x="180" y="502"/>
                  </a:cubicBezTo>
                  <a:cubicBezTo>
                    <a:pt x="172" y="500"/>
                    <a:pt x="164" y="500"/>
                    <a:pt x="164" y="500"/>
                  </a:cubicBezTo>
                  <a:cubicBezTo>
                    <a:pt x="163" y="495"/>
                    <a:pt x="151" y="492"/>
                    <a:pt x="151" y="492"/>
                  </a:cubicBezTo>
                  <a:close/>
                </a:path>
              </a:pathLst>
            </a:custGeom>
            <a:solidFill>
              <a:srgbClr val="00171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83" name="Freeform 120"/>
            <p:cNvSpPr>
              <a:spLocks noEditPoints="1" noChangeArrowheads="1"/>
            </p:cNvSpPr>
            <p:nvPr/>
          </p:nvSpPr>
          <p:spPr bwMode="auto">
            <a:xfrm>
              <a:off x="455613" y="693738"/>
              <a:ext cx="1270000" cy="676275"/>
            </a:xfrm>
            <a:custGeom>
              <a:avLst/>
              <a:gdLst>
                <a:gd name="T0" fmla="*/ 0 w 800"/>
                <a:gd name="T1" fmla="*/ 0 h 426"/>
                <a:gd name="T2" fmla="*/ 0 w 800"/>
                <a:gd name="T3" fmla="*/ 63004700 h 426"/>
                <a:gd name="T4" fmla="*/ 123488450 w 800"/>
                <a:gd name="T5" fmla="*/ 63004700 h 426"/>
                <a:gd name="T6" fmla="*/ 123488450 w 800"/>
                <a:gd name="T7" fmla="*/ 1073586563 h 426"/>
                <a:gd name="T8" fmla="*/ 156249688 w 800"/>
                <a:gd name="T9" fmla="*/ 1073586563 h 426"/>
                <a:gd name="T10" fmla="*/ 156249688 w 800"/>
                <a:gd name="T11" fmla="*/ 269657513 h 426"/>
                <a:gd name="T12" fmla="*/ 383063750 w 800"/>
                <a:gd name="T13" fmla="*/ 63004700 h 426"/>
                <a:gd name="T14" fmla="*/ 1630541888 w 800"/>
                <a:gd name="T15" fmla="*/ 63004700 h 426"/>
                <a:gd name="T16" fmla="*/ 1859875313 w 800"/>
                <a:gd name="T17" fmla="*/ 272176875 h 426"/>
                <a:gd name="T18" fmla="*/ 1859875313 w 800"/>
                <a:gd name="T19" fmla="*/ 1073586563 h 426"/>
                <a:gd name="T20" fmla="*/ 1892638138 w 800"/>
                <a:gd name="T21" fmla="*/ 1073586563 h 426"/>
                <a:gd name="T22" fmla="*/ 1892638138 w 800"/>
                <a:gd name="T23" fmla="*/ 63004700 h 426"/>
                <a:gd name="T24" fmla="*/ 2016125000 w 800"/>
                <a:gd name="T25" fmla="*/ 63004700 h 426"/>
                <a:gd name="T26" fmla="*/ 2016125000 w 800"/>
                <a:gd name="T27" fmla="*/ 0 h 426"/>
                <a:gd name="T28" fmla="*/ 0 w 800"/>
                <a:gd name="T29" fmla="*/ 0 h 426"/>
                <a:gd name="T30" fmla="*/ 1685985325 w 800"/>
                <a:gd name="T31" fmla="*/ 63004700 h 426"/>
                <a:gd name="T32" fmla="*/ 1859875313 w 800"/>
                <a:gd name="T33" fmla="*/ 63004700 h 426"/>
                <a:gd name="T34" fmla="*/ 1859875313 w 800"/>
                <a:gd name="T35" fmla="*/ 226814063 h 426"/>
                <a:gd name="T36" fmla="*/ 1685985325 w 800"/>
                <a:gd name="T37" fmla="*/ 63004700 h 426"/>
                <a:gd name="T38" fmla="*/ 156249688 w 800"/>
                <a:gd name="T39" fmla="*/ 224294700 h 426"/>
                <a:gd name="T40" fmla="*/ 156249688 w 800"/>
                <a:gd name="T41" fmla="*/ 63004700 h 426"/>
                <a:gd name="T42" fmla="*/ 325100950 w 800"/>
                <a:gd name="T43" fmla="*/ 63004700 h 426"/>
                <a:gd name="T44" fmla="*/ 156249688 w 800"/>
                <a:gd name="T45" fmla="*/ 224294700 h 4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00"/>
                <a:gd name="T70" fmla="*/ 0 h 426"/>
                <a:gd name="T71" fmla="*/ 800 w 800"/>
                <a:gd name="T72" fmla="*/ 426 h 4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00" h="426">
                  <a:moveTo>
                    <a:pt x="0" y="0"/>
                  </a:moveTo>
                  <a:lnTo>
                    <a:pt x="0" y="25"/>
                  </a:lnTo>
                  <a:lnTo>
                    <a:pt x="49" y="25"/>
                  </a:lnTo>
                  <a:lnTo>
                    <a:pt x="49" y="426"/>
                  </a:lnTo>
                  <a:lnTo>
                    <a:pt x="62" y="426"/>
                  </a:lnTo>
                  <a:lnTo>
                    <a:pt x="62" y="107"/>
                  </a:lnTo>
                  <a:lnTo>
                    <a:pt x="152" y="25"/>
                  </a:lnTo>
                  <a:lnTo>
                    <a:pt x="647" y="25"/>
                  </a:lnTo>
                  <a:lnTo>
                    <a:pt x="738" y="108"/>
                  </a:lnTo>
                  <a:lnTo>
                    <a:pt x="738" y="426"/>
                  </a:lnTo>
                  <a:lnTo>
                    <a:pt x="751" y="426"/>
                  </a:lnTo>
                  <a:lnTo>
                    <a:pt x="751" y="25"/>
                  </a:lnTo>
                  <a:lnTo>
                    <a:pt x="800" y="25"/>
                  </a:lnTo>
                  <a:lnTo>
                    <a:pt x="800" y="0"/>
                  </a:lnTo>
                  <a:lnTo>
                    <a:pt x="0" y="0"/>
                  </a:lnTo>
                  <a:close/>
                  <a:moveTo>
                    <a:pt x="669" y="25"/>
                  </a:moveTo>
                  <a:lnTo>
                    <a:pt x="738" y="25"/>
                  </a:lnTo>
                  <a:lnTo>
                    <a:pt x="738" y="90"/>
                  </a:lnTo>
                  <a:lnTo>
                    <a:pt x="669" y="25"/>
                  </a:lnTo>
                  <a:close/>
                  <a:moveTo>
                    <a:pt x="62" y="89"/>
                  </a:moveTo>
                  <a:lnTo>
                    <a:pt x="62" y="25"/>
                  </a:lnTo>
                  <a:lnTo>
                    <a:pt x="129" y="25"/>
                  </a:lnTo>
                  <a:lnTo>
                    <a:pt x="62" y="89"/>
                  </a:lnTo>
                  <a:close/>
                </a:path>
              </a:pathLst>
            </a:custGeom>
            <a:solidFill>
              <a:srgbClr val="00171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84" name="Freeform 121"/>
            <p:cNvSpPr>
              <a:spLocks noEditPoints="1" noChangeArrowheads="1"/>
            </p:cNvSpPr>
            <p:nvPr/>
          </p:nvSpPr>
          <p:spPr bwMode="auto">
            <a:xfrm>
              <a:off x="790575" y="0"/>
              <a:ext cx="725488" cy="1370012"/>
            </a:xfrm>
            <a:custGeom>
              <a:avLst/>
              <a:gdLst>
                <a:gd name="T0" fmla="*/ 38431138 w 331"/>
                <a:gd name="T1" fmla="*/ 1267755095 h 624"/>
                <a:gd name="T2" fmla="*/ 120100045 w 331"/>
                <a:gd name="T3" fmla="*/ 1494312047 h 624"/>
                <a:gd name="T4" fmla="*/ 148924494 w 331"/>
                <a:gd name="T5" fmla="*/ 1499131240 h 624"/>
                <a:gd name="T6" fmla="*/ 158533375 w 331"/>
                <a:gd name="T7" fmla="*/ 1624460992 h 624"/>
                <a:gd name="T8" fmla="*/ 100884476 w 331"/>
                <a:gd name="T9" fmla="*/ 1937785371 h 624"/>
                <a:gd name="T10" fmla="*/ 369909016 w 331"/>
                <a:gd name="T11" fmla="*/ 2147483647 h 624"/>
                <a:gd name="T12" fmla="*/ 321868998 w 331"/>
                <a:gd name="T13" fmla="*/ 2147483647 h 624"/>
                <a:gd name="T14" fmla="*/ 384322336 w 331"/>
                <a:gd name="T15" fmla="*/ 2147483647 h 624"/>
                <a:gd name="T16" fmla="*/ 417949034 w 331"/>
                <a:gd name="T17" fmla="*/ 2147483647 h 624"/>
                <a:gd name="T18" fmla="*/ 807075811 w 331"/>
                <a:gd name="T19" fmla="*/ 2147483647 h 624"/>
                <a:gd name="T20" fmla="*/ 907958095 w 331"/>
                <a:gd name="T21" fmla="*/ 2147483647 h 624"/>
                <a:gd name="T22" fmla="*/ 1056882590 w 331"/>
                <a:gd name="T23" fmla="*/ 2147483647 h 624"/>
                <a:gd name="T24" fmla="*/ 1119335928 w 331"/>
                <a:gd name="T25" fmla="*/ 2147483647 h 624"/>
                <a:gd name="T26" fmla="*/ 1148160377 w 331"/>
                <a:gd name="T27" fmla="*/ 2147483647 h 624"/>
                <a:gd name="T28" fmla="*/ 1426793797 w 331"/>
                <a:gd name="T29" fmla="*/ 2147483647 h 624"/>
                <a:gd name="T30" fmla="*/ 1474833815 w 331"/>
                <a:gd name="T31" fmla="*/ 2147483647 h 624"/>
                <a:gd name="T32" fmla="*/ 1210611524 w 331"/>
                <a:gd name="T33" fmla="*/ 2147483647 h 624"/>
                <a:gd name="T34" fmla="*/ 1148160377 w 331"/>
                <a:gd name="T35" fmla="*/ 2147483647 h 624"/>
                <a:gd name="T36" fmla="*/ 1287475991 w 331"/>
                <a:gd name="T37" fmla="*/ 2147483647 h 624"/>
                <a:gd name="T38" fmla="*/ 1527678274 w 331"/>
                <a:gd name="T39" fmla="*/ 1470209496 h 624"/>
                <a:gd name="T40" fmla="*/ 1556500531 w 331"/>
                <a:gd name="T41" fmla="*/ 1267755095 h 624"/>
                <a:gd name="T42" fmla="*/ 1441204926 w 331"/>
                <a:gd name="T43" fmla="*/ 795360027 h 624"/>
                <a:gd name="T44" fmla="*/ 1181787075 w 331"/>
                <a:gd name="T45" fmla="*/ 568803075 h 624"/>
                <a:gd name="T46" fmla="*/ 1095315919 w 331"/>
                <a:gd name="T47" fmla="*/ 472395067 h 624"/>
                <a:gd name="T48" fmla="*/ 792662490 w 331"/>
                <a:gd name="T49" fmla="*/ 125329752 h 624"/>
                <a:gd name="T50" fmla="*/ 778251361 w 331"/>
                <a:gd name="T51" fmla="*/ 491676230 h 624"/>
                <a:gd name="T52" fmla="*/ 417949034 w 331"/>
                <a:gd name="T53" fmla="*/ 592903430 h 624"/>
                <a:gd name="T54" fmla="*/ 259417851 w 331"/>
                <a:gd name="T55" fmla="*/ 737514345 h 624"/>
                <a:gd name="T56" fmla="*/ 14411129 w 331"/>
                <a:gd name="T57" fmla="*/ 964071297 h 624"/>
                <a:gd name="T58" fmla="*/ 907958095 w 331"/>
                <a:gd name="T59" fmla="*/ 2120958610 h 624"/>
                <a:gd name="T60" fmla="*/ 1080902599 w 331"/>
                <a:gd name="T61" fmla="*/ 2147483647 h 624"/>
                <a:gd name="T62" fmla="*/ 1028060332 w 331"/>
                <a:gd name="T63" fmla="*/ 2147483647 h 624"/>
                <a:gd name="T64" fmla="*/ 980020314 w 331"/>
                <a:gd name="T65" fmla="*/ 2147483647 h 624"/>
                <a:gd name="T66" fmla="*/ 922371416 w 331"/>
                <a:gd name="T67" fmla="*/ 2147483647 h 624"/>
                <a:gd name="T68" fmla="*/ 907958095 w 331"/>
                <a:gd name="T69" fmla="*/ 2120958610 h 624"/>
                <a:gd name="T70" fmla="*/ 807075811 w 331"/>
                <a:gd name="T71" fmla="*/ 2120958610 h 624"/>
                <a:gd name="T72" fmla="*/ 787858050 w 331"/>
                <a:gd name="T73" fmla="*/ 2147483647 h 624"/>
                <a:gd name="T74" fmla="*/ 562069088 w 331"/>
                <a:gd name="T75" fmla="*/ 2147483647 h 624"/>
                <a:gd name="T76" fmla="*/ 523637951 w 331"/>
                <a:gd name="T77" fmla="*/ 2147483647 h 624"/>
                <a:gd name="T78" fmla="*/ 240200090 w 331"/>
                <a:gd name="T79" fmla="*/ 1084581856 h 624"/>
                <a:gd name="T80" fmla="*/ 403537905 w 331"/>
                <a:gd name="T81" fmla="*/ 939970942 h 624"/>
                <a:gd name="T82" fmla="*/ 374713456 w 331"/>
                <a:gd name="T83" fmla="*/ 1412366009 h 624"/>
                <a:gd name="T84" fmla="*/ 269024540 w 331"/>
                <a:gd name="T85" fmla="*/ 1287036257 h 624"/>
                <a:gd name="T86" fmla="*/ 240200090 w 331"/>
                <a:gd name="T87" fmla="*/ 1084581856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31"/>
                <a:gd name="T133" fmla="*/ 0 h 624"/>
                <a:gd name="T134" fmla="*/ 331 w 331"/>
                <a:gd name="T135" fmla="*/ 624 h 62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31" h="624">
                  <a:moveTo>
                    <a:pt x="3" y="231"/>
                  </a:moveTo>
                  <a:cubicBezTo>
                    <a:pt x="4" y="239"/>
                    <a:pt x="4" y="247"/>
                    <a:pt x="7" y="254"/>
                  </a:cubicBezTo>
                  <a:cubicBezTo>
                    <a:pt x="10" y="260"/>
                    <a:pt x="8" y="256"/>
                    <a:pt x="8" y="263"/>
                  </a:cubicBezTo>
                  <a:cubicBezTo>
                    <a:pt x="7" y="269"/>
                    <a:pt x="9" y="273"/>
                    <a:pt x="15" y="281"/>
                  </a:cubicBezTo>
                  <a:cubicBezTo>
                    <a:pt x="20" y="288"/>
                    <a:pt x="24" y="311"/>
                    <a:pt x="24" y="311"/>
                  </a:cubicBezTo>
                  <a:cubicBezTo>
                    <a:pt x="24" y="311"/>
                    <a:pt x="25" y="313"/>
                    <a:pt x="25" y="310"/>
                  </a:cubicBezTo>
                  <a:cubicBezTo>
                    <a:pt x="25" y="307"/>
                    <a:pt x="31" y="305"/>
                    <a:pt x="31" y="305"/>
                  </a:cubicBezTo>
                  <a:cubicBezTo>
                    <a:pt x="34" y="307"/>
                    <a:pt x="34" y="307"/>
                    <a:pt x="34" y="307"/>
                  </a:cubicBezTo>
                  <a:cubicBezTo>
                    <a:pt x="31" y="311"/>
                    <a:pt x="31" y="311"/>
                    <a:pt x="31" y="311"/>
                  </a:cubicBezTo>
                  <a:cubicBezTo>
                    <a:pt x="25" y="315"/>
                    <a:pt x="40" y="332"/>
                    <a:pt x="40" y="332"/>
                  </a:cubicBezTo>
                  <a:cubicBezTo>
                    <a:pt x="37" y="335"/>
                    <a:pt x="37" y="335"/>
                    <a:pt x="37" y="335"/>
                  </a:cubicBezTo>
                  <a:cubicBezTo>
                    <a:pt x="37" y="335"/>
                    <a:pt x="37" y="335"/>
                    <a:pt x="33" y="337"/>
                  </a:cubicBezTo>
                  <a:cubicBezTo>
                    <a:pt x="29" y="338"/>
                    <a:pt x="23" y="352"/>
                    <a:pt x="17" y="356"/>
                  </a:cubicBezTo>
                  <a:cubicBezTo>
                    <a:pt x="12" y="360"/>
                    <a:pt x="14" y="364"/>
                    <a:pt x="14" y="369"/>
                  </a:cubicBezTo>
                  <a:cubicBezTo>
                    <a:pt x="14" y="373"/>
                    <a:pt x="18" y="386"/>
                    <a:pt x="21" y="402"/>
                  </a:cubicBezTo>
                  <a:cubicBezTo>
                    <a:pt x="23" y="417"/>
                    <a:pt x="52" y="464"/>
                    <a:pt x="55" y="472"/>
                  </a:cubicBezTo>
                  <a:cubicBezTo>
                    <a:pt x="59" y="479"/>
                    <a:pt x="68" y="515"/>
                    <a:pt x="68" y="521"/>
                  </a:cubicBezTo>
                  <a:cubicBezTo>
                    <a:pt x="67" y="526"/>
                    <a:pt x="77" y="523"/>
                    <a:pt x="77" y="523"/>
                  </a:cubicBezTo>
                  <a:cubicBezTo>
                    <a:pt x="83" y="523"/>
                    <a:pt x="73" y="545"/>
                    <a:pt x="73" y="545"/>
                  </a:cubicBezTo>
                  <a:cubicBezTo>
                    <a:pt x="47" y="557"/>
                    <a:pt x="56" y="572"/>
                    <a:pt x="56" y="572"/>
                  </a:cubicBezTo>
                  <a:cubicBezTo>
                    <a:pt x="57" y="574"/>
                    <a:pt x="61" y="574"/>
                    <a:pt x="67" y="573"/>
                  </a:cubicBezTo>
                  <a:cubicBezTo>
                    <a:pt x="61" y="589"/>
                    <a:pt x="73" y="587"/>
                    <a:pt x="73" y="587"/>
                  </a:cubicBezTo>
                  <a:cubicBezTo>
                    <a:pt x="65" y="590"/>
                    <a:pt x="69" y="603"/>
                    <a:pt x="69" y="603"/>
                  </a:cubicBezTo>
                  <a:cubicBezTo>
                    <a:pt x="77" y="618"/>
                    <a:pt x="80" y="604"/>
                    <a:pt x="80" y="604"/>
                  </a:cubicBezTo>
                  <a:cubicBezTo>
                    <a:pt x="85" y="605"/>
                    <a:pt x="85" y="605"/>
                    <a:pt x="85" y="605"/>
                  </a:cubicBezTo>
                  <a:cubicBezTo>
                    <a:pt x="85" y="612"/>
                    <a:pt x="91" y="609"/>
                    <a:pt x="91" y="609"/>
                  </a:cubicBezTo>
                  <a:cubicBezTo>
                    <a:pt x="97" y="597"/>
                    <a:pt x="87" y="587"/>
                    <a:pt x="87" y="587"/>
                  </a:cubicBezTo>
                  <a:cubicBezTo>
                    <a:pt x="83" y="584"/>
                    <a:pt x="89" y="582"/>
                    <a:pt x="89" y="582"/>
                  </a:cubicBezTo>
                  <a:cubicBezTo>
                    <a:pt x="167" y="574"/>
                    <a:pt x="167" y="574"/>
                    <a:pt x="167" y="574"/>
                  </a:cubicBezTo>
                  <a:cubicBezTo>
                    <a:pt x="168" y="580"/>
                    <a:pt x="168" y="580"/>
                    <a:pt x="168" y="580"/>
                  </a:cubicBezTo>
                  <a:cubicBezTo>
                    <a:pt x="170" y="582"/>
                    <a:pt x="187" y="581"/>
                    <a:pt x="187" y="581"/>
                  </a:cubicBezTo>
                  <a:cubicBezTo>
                    <a:pt x="187" y="581"/>
                    <a:pt x="187" y="582"/>
                    <a:pt x="187" y="578"/>
                  </a:cubicBezTo>
                  <a:cubicBezTo>
                    <a:pt x="187" y="578"/>
                    <a:pt x="188" y="578"/>
                    <a:pt x="189" y="578"/>
                  </a:cubicBezTo>
                  <a:cubicBezTo>
                    <a:pt x="195" y="579"/>
                    <a:pt x="221" y="590"/>
                    <a:pt x="221" y="590"/>
                  </a:cubicBezTo>
                  <a:cubicBezTo>
                    <a:pt x="221" y="592"/>
                    <a:pt x="221" y="592"/>
                    <a:pt x="221" y="592"/>
                  </a:cubicBezTo>
                  <a:cubicBezTo>
                    <a:pt x="216" y="592"/>
                    <a:pt x="219" y="602"/>
                    <a:pt x="220" y="605"/>
                  </a:cubicBezTo>
                  <a:cubicBezTo>
                    <a:pt x="221" y="606"/>
                    <a:pt x="221" y="607"/>
                    <a:pt x="221" y="607"/>
                  </a:cubicBezTo>
                  <a:cubicBezTo>
                    <a:pt x="223" y="624"/>
                    <a:pt x="243" y="613"/>
                    <a:pt x="243" y="613"/>
                  </a:cubicBezTo>
                  <a:cubicBezTo>
                    <a:pt x="256" y="596"/>
                    <a:pt x="233" y="591"/>
                    <a:pt x="233" y="591"/>
                  </a:cubicBezTo>
                  <a:cubicBezTo>
                    <a:pt x="225" y="590"/>
                    <a:pt x="232" y="589"/>
                    <a:pt x="232" y="589"/>
                  </a:cubicBezTo>
                  <a:cubicBezTo>
                    <a:pt x="235" y="587"/>
                    <a:pt x="231" y="576"/>
                    <a:pt x="229" y="572"/>
                  </a:cubicBezTo>
                  <a:cubicBezTo>
                    <a:pt x="234" y="573"/>
                    <a:pt x="238" y="573"/>
                    <a:pt x="239" y="572"/>
                  </a:cubicBezTo>
                  <a:cubicBezTo>
                    <a:pt x="240" y="572"/>
                    <a:pt x="240" y="571"/>
                    <a:pt x="241" y="571"/>
                  </a:cubicBezTo>
                  <a:cubicBezTo>
                    <a:pt x="292" y="571"/>
                    <a:pt x="292" y="571"/>
                    <a:pt x="292" y="571"/>
                  </a:cubicBezTo>
                  <a:cubicBezTo>
                    <a:pt x="298" y="571"/>
                    <a:pt x="297" y="575"/>
                    <a:pt x="297" y="575"/>
                  </a:cubicBezTo>
                  <a:cubicBezTo>
                    <a:pt x="292" y="578"/>
                    <a:pt x="302" y="589"/>
                    <a:pt x="302" y="589"/>
                  </a:cubicBezTo>
                  <a:cubicBezTo>
                    <a:pt x="310" y="606"/>
                    <a:pt x="320" y="591"/>
                    <a:pt x="320" y="591"/>
                  </a:cubicBezTo>
                  <a:cubicBezTo>
                    <a:pt x="328" y="574"/>
                    <a:pt x="307" y="572"/>
                    <a:pt x="307" y="572"/>
                  </a:cubicBezTo>
                  <a:cubicBezTo>
                    <a:pt x="309" y="570"/>
                    <a:pt x="308" y="563"/>
                    <a:pt x="308" y="563"/>
                  </a:cubicBezTo>
                  <a:cubicBezTo>
                    <a:pt x="306" y="557"/>
                    <a:pt x="302" y="557"/>
                    <a:pt x="302" y="557"/>
                  </a:cubicBezTo>
                  <a:cubicBezTo>
                    <a:pt x="252" y="554"/>
                    <a:pt x="252" y="554"/>
                    <a:pt x="252" y="554"/>
                  </a:cubicBezTo>
                  <a:cubicBezTo>
                    <a:pt x="248" y="554"/>
                    <a:pt x="243" y="553"/>
                    <a:pt x="239" y="553"/>
                  </a:cubicBezTo>
                  <a:cubicBezTo>
                    <a:pt x="239" y="552"/>
                    <a:pt x="238" y="550"/>
                    <a:pt x="238" y="549"/>
                  </a:cubicBezTo>
                  <a:cubicBezTo>
                    <a:pt x="235" y="545"/>
                    <a:pt x="239" y="531"/>
                    <a:pt x="239" y="531"/>
                  </a:cubicBezTo>
                  <a:cubicBezTo>
                    <a:pt x="244" y="534"/>
                    <a:pt x="254" y="529"/>
                    <a:pt x="254" y="529"/>
                  </a:cubicBezTo>
                  <a:cubicBezTo>
                    <a:pt x="254" y="529"/>
                    <a:pt x="257" y="533"/>
                    <a:pt x="255" y="529"/>
                  </a:cubicBezTo>
                  <a:cubicBezTo>
                    <a:pt x="253" y="525"/>
                    <a:pt x="268" y="483"/>
                    <a:pt x="268" y="483"/>
                  </a:cubicBezTo>
                  <a:cubicBezTo>
                    <a:pt x="280" y="471"/>
                    <a:pt x="315" y="409"/>
                    <a:pt x="315" y="409"/>
                  </a:cubicBezTo>
                  <a:cubicBezTo>
                    <a:pt x="331" y="369"/>
                    <a:pt x="307" y="340"/>
                    <a:pt x="307" y="340"/>
                  </a:cubicBezTo>
                  <a:cubicBezTo>
                    <a:pt x="305" y="333"/>
                    <a:pt x="318" y="305"/>
                    <a:pt x="318" y="305"/>
                  </a:cubicBezTo>
                  <a:cubicBezTo>
                    <a:pt x="319" y="297"/>
                    <a:pt x="311" y="299"/>
                    <a:pt x="311" y="299"/>
                  </a:cubicBezTo>
                  <a:cubicBezTo>
                    <a:pt x="321" y="294"/>
                    <a:pt x="325" y="277"/>
                    <a:pt x="327" y="273"/>
                  </a:cubicBezTo>
                  <a:cubicBezTo>
                    <a:pt x="329" y="269"/>
                    <a:pt x="327" y="266"/>
                    <a:pt x="324" y="263"/>
                  </a:cubicBezTo>
                  <a:cubicBezTo>
                    <a:pt x="322" y="260"/>
                    <a:pt x="324" y="246"/>
                    <a:pt x="323" y="237"/>
                  </a:cubicBezTo>
                  <a:cubicBezTo>
                    <a:pt x="321" y="229"/>
                    <a:pt x="316" y="213"/>
                    <a:pt x="313" y="202"/>
                  </a:cubicBezTo>
                  <a:cubicBezTo>
                    <a:pt x="309" y="191"/>
                    <a:pt x="301" y="170"/>
                    <a:pt x="300" y="165"/>
                  </a:cubicBezTo>
                  <a:cubicBezTo>
                    <a:pt x="300" y="161"/>
                    <a:pt x="302" y="150"/>
                    <a:pt x="301" y="145"/>
                  </a:cubicBezTo>
                  <a:cubicBezTo>
                    <a:pt x="300" y="140"/>
                    <a:pt x="295" y="140"/>
                    <a:pt x="286" y="137"/>
                  </a:cubicBezTo>
                  <a:cubicBezTo>
                    <a:pt x="277" y="133"/>
                    <a:pt x="253" y="122"/>
                    <a:pt x="246" y="118"/>
                  </a:cubicBezTo>
                  <a:cubicBezTo>
                    <a:pt x="239" y="114"/>
                    <a:pt x="232" y="113"/>
                    <a:pt x="230" y="113"/>
                  </a:cubicBezTo>
                  <a:cubicBezTo>
                    <a:pt x="227" y="112"/>
                    <a:pt x="225" y="109"/>
                    <a:pt x="225" y="109"/>
                  </a:cubicBezTo>
                  <a:cubicBezTo>
                    <a:pt x="227" y="106"/>
                    <a:pt x="228" y="98"/>
                    <a:pt x="228" y="98"/>
                  </a:cubicBezTo>
                  <a:cubicBezTo>
                    <a:pt x="241" y="82"/>
                    <a:pt x="236" y="68"/>
                    <a:pt x="236" y="68"/>
                  </a:cubicBezTo>
                  <a:cubicBezTo>
                    <a:pt x="241" y="28"/>
                    <a:pt x="224" y="23"/>
                    <a:pt x="224" y="23"/>
                  </a:cubicBezTo>
                  <a:cubicBezTo>
                    <a:pt x="194" y="0"/>
                    <a:pt x="165" y="26"/>
                    <a:pt x="165" y="26"/>
                  </a:cubicBezTo>
                  <a:cubicBezTo>
                    <a:pt x="151" y="38"/>
                    <a:pt x="156" y="67"/>
                    <a:pt x="156" y="67"/>
                  </a:cubicBezTo>
                  <a:cubicBezTo>
                    <a:pt x="147" y="69"/>
                    <a:pt x="160" y="94"/>
                    <a:pt x="160" y="94"/>
                  </a:cubicBezTo>
                  <a:cubicBezTo>
                    <a:pt x="159" y="96"/>
                    <a:pt x="162" y="102"/>
                    <a:pt x="162" y="102"/>
                  </a:cubicBezTo>
                  <a:cubicBezTo>
                    <a:pt x="159" y="101"/>
                    <a:pt x="146" y="105"/>
                    <a:pt x="143" y="107"/>
                  </a:cubicBezTo>
                  <a:cubicBezTo>
                    <a:pt x="139" y="108"/>
                    <a:pt x="108" y="109"/>
                    <a:pt x="108" y="109"/>
                  </a:cubicBezTo>
                  <a:cubicBezTo>
                    <a:pt x="86" y="111"/>
                    <a:pt x="87" y="123"/>
                    <a:pt x="87" y="123"/>
                  </a:cubicBezTo>
                  <a:cubicBezTo>
                    <a:pt x="87" y="123"/>
                    <a:pt x="78" y="128"/>
                    <a:pt x="74" y="131"/>
                  </a:cubicBezTo>
                  <a:cubicBezTo>
                    <a:pt x="70" y="134"/>
                    <a:pt x="68" y="137"/>
                    <a:pt x="62" y="143"/>
                  </a:cubicBezTo>
                  <a:cubicBezTo>
                    <a:pt x="56" y="150"/>
                    <a:pt x="61" y="152"/>
                    <a:pt x="54" y="153"/>
                  </a:cubicBezTo>
                  <a:cubicBezTo>
                    <a:pt x="48" y="155"/>
                    <a:pt x="32" y="165"/>
                    <a:pt x="28" y="170"/>
                  </a:cubicBezTo>
                  <a:cubicBezTo>
                    <a:pt x="23" y="175"/>
                    <a:pt x="15" y="181"/>
                    <a:pt x="10" y="182"/>
                  </a:cubicBezTo>
                  <a:cubicBezTo>
                    <a:pt x="5" y="183"/>
                    <a:pt x="6" y="194"/>
                    <a:pt x="3" y="200"/>
                  </a:cubicBezTo>
                  <a:cubicBezTo>
                    <a:pt x="1" y="205"/>
                    <a:pt x="6" y="213"/>
                    <a:pt x="3" y="216"/>
                  </a:cubicBezTo>
                  <a:cubicBezTo>
                    <a:pt x="0" y="219"/>
                    <a:pt x="2" y="223"/>
                    <a:pt x="3" y="231"/>
                  </a:cubicBezTo>
                  <a:close/>
                  <a:moveTo>
                    <a:pt x="189" y="440"/>
                  </a:moveTo>
                  <a:cubicBezTo>
                    <a:pt x="202" y="439"/>
                    <a:pt x="201" y="432"/>
                    <a:pt x="201" y="432"/>
                  </a:cubicBezTo>
                  <a:cubicBezTo>
                    <a:pt x="204" y="432"/>
                    <a:pt x="228" y="430"/>
                    <a:pt x="228" y="430"/>
                  </a:cubicBezTo>
                  <a:cubicBezTo>
                    <a:pt x="228" y="430"/>
                    <a:pt x="226" y="446"/>
                    <a:pt x="225" y="451"/>
                  </a:cubicBezTo>
                  <a:cubicBezTo>
                    <a:pt x="224" y="455"/>
                    <a:pt x="225" y="460"/>
                    <a:pt x="225" y="465"/>
                  </a:cubicBezTo>
                  <a:cubicBezTo>
                    <a:pt x="225" y="471"/>
                    <a:pt x="224" y="470"/>
                    <a:pt x="219" y="473"/>
                  </a:cubicBezTo>
                  <a:cubicBezTo>
                    <a:pt x="214" y="476"/>
                    <a:pt x="214" y="483"/>
                    <a:pt x="214" y="487"/>
                  </a:cubicBezTo>
                  <a:cubicBezTo>
                    <a:pt x="214" y="492"/>
                    <a:pt x="210" y="499"/>
                    <a:pt x="210" y="503"/>
                  </a:cubicBezTo>
                  <a:cubicBezTo>
                    <a:pt x="209" y="507"/>
                    <a:pt x="208" y="508"/>
                    <a:pt x="206" y="512"/>
                  </a:cubicBezTo>
                  <a:cubicBezTo>
                    <a:pt x="204" y="515"/>
                    <a:pt x="206" y="522"/>
                    <a:pt x="204" y="527"/>
                  </a:cubicBezTo>
                  <a:cubicBezTo>
                    <a:pt x="201" y="531"/>
                    <a:pt x="199" y="535"/>
                    <a:pt x="199" y="535"/>
                  </a:cubicBezTo>
                  <a:cubicBezTo>
                    <a:pt x="199" y="539"/>
                    <a:pt x="197" y="544"/>
                    <a:pt x="196" y="546"/>
                  </a:cubicBezTo>
                  <a:cubicBezTo>
                    <a:pt x="192" y="544"/>
                    <a:pt x="192" y="543"/>
                    <a:pt x="192" y="543"/>
                  </a:cubicBezTo>
                  <a:cubicBezTo>
                    <a:pt x="192" y="493"/>
                    <a:pt x="192" y="493"/>
                    <a:pt x="192" y="493"/>
                  </a:cubicBezTo>
                  <a:cubicBezTo>
                    <a:pt x="190" y="492"/>
                    <a:pt x="189" y="487"/>
                    <a:pt x="189" y="487"/>
                  </a:cubicBezTo>
                  <a:lnTo>
                    <a:pt x="189" y="440"/>
                  </a:lnTo>
                  <a:close/>
                  <a:moveTo>
                    <a:pt x="100" y="425"/>
                  </a:moveTo>
                  <a:cubicBezTo>
                    <a:pt x="110" y="433"/>
                    <a:pt x="158" y="433"/>
                    <a:pt x="158" y="433"/>
                  </a:cubicBezTo>
                  <a:cubicBezTo>
                    <a:pt x="157" y="438"/>
                    <a:pt x="168" y="440"/>
                    <a:pt x="168" y="440"/>
                  </a:cubicBezTo>
                  <a:cubicBezTo>
                    <a:pt x="167" y="487"/>
                    <a:pt x="167" y="487"/>
                    <a:pt x="167" y="487"/>
                  </a:cubicBezTo>
                  <a:cubicBezTo>
                    <a:pt x="167" y="489"/>
                    <a:pt x="166" y="493"/>
                    <a:pt x="166" y="493"/>
                  </a:cubicBezTo>
                  <a:cubicBezTo>
                    <a:pt x="164" y="542"/>
                    <a:pt x="164" y="542"/>
                    <a:pt x="164" y="542"/>
                  </a:cubicBezTo>
                  <a:cubicBezTo>
                    <a:pt x="162" y="544"/>
                    <a:pt x="162" y="547"/>
                    <a:pt x="162" y="547"/>
                  </a:cubicBezTo>
                  <a:cubicBezTo>
                    <a:pt x="128" y="556"/>
                    <a:pt x="128" y="556"/>
                    <a:pt x="128" y="556"/>
                  </a:cubicBezTo>
                  <a:cubicBezTo>
                    <a:pt x="129" y="544"/>
                    <a:pt x="118" y="513"/>
                    <a:pt x="117" y="509"/>
                  </a:cubicBezTo>
                  <a:cubicBezTo>
                    <a:pt x="116" y="504"/>
                    <a:pt x="114" y="485"/>
                    <a:pt x="114" y="482"/>
                  </a:cubicBezTo>
                  <a:cubicBezTo>
                    <a:pt x="114" y="480"/>
                    <a:pt x="112" y="474"/>
                    <a:pt x="109" y="471"/>
                  </a:cubicBezTo>
                  <a:cubicBezTo>
                    <a:pt x="106" y="468"/>
                    <a:pt x="109" y="468"/>
                    <a:pt x="109" y="464"/>
                  </a:cubicBezTo>
                  <a:cubicBezTo>
                    <a:pt x="110" y="459"/>
                    <a:pt x="106" y="461"/>
                    <a:pt x="105" y="457"/>
                  </a:cubicBezTo>
                  <a:cubicBezTo>
                    <a:pt x="104" y="453"/>
                    <a:pt x="100" y="425"/>
                    <a:pt x="100" y="425"/>
                  </a:cubicBezTo>
                  <a:close/>
                  <a:moveTo>
                    <a:pt x="50" y="225"/>
                  </a:moveTo>
                  <a:cubicBezTo>
                    <a:pt x="50" y="225"/>
                    <a:pt x="52" y="225"/>
                    <a:pt x="55" y="223"/>
                  </a:cubicBezTo>
                  <a:cubicBezTo>
                    <a:pt x="59" y="222"/>
                    <a:pt x="63" y="216"/>
                    <a:pt x="67" y="211"/>
                  </a:cubicBezTo>
                  <a:cubicBezTo>
                    <a:pt x="70" y="206"/>
                    <a:pt x="84" y="195"/>
                    <a:pt x="84" y="195"/>
                  </a:cubicBezTo>
                  <a:cubicBezTo>
                    <a:pt x="85" y="199"/>
                    <a:pt x="87" y="251"/>
                    <a:pt x="84" y="261"/>
                  </a:cubicBezTo>
                  <a:cubicBezTo>
                    <a:pt x="81" y="271"/>
                    <a:pt x="80" y="292"/>
                    <a:pt x="80" y="292"/>
                  </a:cubicBezTo>
                  <a:cubicBezTo>
                    <a:pt x="80" y="292"/>
                    <a:pt x="80" y="297"/>
                    <a:pt x="78" y="293"/>
                  </a:cubicBezTo>
                  <a:cubicBezTo>
                    <a:pt x="77" y="289"/>
                    <a:pt x="70" y="287"/>
                    <a:pt x="67" y="283"/>
                  </a:cubicBezTo>
                  <a:cubicBezTo>
                    <a:pt x="64" y="280"/>
                    <a:pt x="63" y="278"/>
                    <a:pt x="61" y="273"/>
                  </a:cubicBezTo>
                  <a:cubicBezTo>
                    <a:pt x="59" y="269"/>
                    <a:pt x="57" y="270"/>
                    <a:pt x="56" y="267"/>
                  </a:cubicBezTo>
                  <a:cubicBezTo>
                    <a:pt x="56" y="264"/>
                    <a:pt x="56" y="258"/>
                    <a:pt x="54" y="253"/>
                  </a:cubicBezTo>
                  <a:cubicBezTo>
                    <a:pt x="52" y="248"/>
                    <a:pt x="52" y="252"/>
                    <a:pt x="49" y="247"/>
                  </a:cubicBezTo>
                  <a:cubicBezTo>
                    <a:pt x="46" y="242"/>
                    <a:pt x="50" y="225"/>
                    <a:pt x="50" y="225"/>
                  </a:cubicBezTo>
                  <a:close/>
                </a:path>
              </a:pathLst>
            </a:custGeom>
            <a:solidFill>
              <a:srgbClr val="00171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85" name="Freeform 122"/>
            <p:cNvSpPr>
              <a:spLocks noChangeArrowheads="1"/>
            </p:cNvSpPr>
            <p:nvPr/>
          </p:nvSpPr>
          <p:spPr bwMode="auto">
            <a:xfrm>
              <a:off x="69850" y="71438"/>
              <a:ext cx="150813" cy="276225"/>
            </a:xfrm>
            <a:custGeom>
              <a:avLst/>
              <a:gdLst>
                <a:gd name="T0" fmla="*/ 143318250 w 69"/>
                <a:gd name="T1" fmla="*/ 0 h 126"/>
                <a:gd name="T2" fmla="*/ 71658032 w 69"/>
                <a:gd name="T3" fmla="*/ 297972238 h 126"/>
                <a:gd name="T4" fmla="*/ 14331606 w 69"/>
                <a:gd name="T5" fmla="*/ 576720532 h 126"/>
                <a:gd name="T6" fmla="*/ 47772750 w 69"/>
                <a:gd name="T7" fmla="*/ 605557545 h 126"/>
                <a:gd name="T8" fmla="*/ 324853388 w 69"/>
                <a:gd name="T9" fmla="*/ 480600808 h 126"/>
                <a:gd name="T10" fmla="*/ 143318250 w 69"/>
                <a:gd name="T11" fmla="*/ 0 h 126"/>
                <a:gd name="T12" fmla="*/ 0 60000 65536"/>
                <a:gd name="T13" fmla="*/ 0 60000 65536"/>
                <a:gd name="T14" fmla="*/ 0 60000 65536"/>
                <a:gd name="T15" fmla="*/ 0 60000 65536"/>
                <a:gd name="T16" fmla="*/ 0 60000 65536"/>
                <a:gd name="T17" fmla="*/ 0 60000 65536"/>
                <a:gd name="T18" fmla="*/ 0 w 69"/>
                <a:gd name="T19" fmla="*/ 0 h 126"/>
                <a:gd name="T20" fmla="*/ 69 w 69"/>
                <a:gd name="T21" fmla="*/ 126 h 126"/>
              </a:gdLst>
              <a:ahLst/>
              <a:cxnLst>
                <a:cxn ang="T12">
                  <a:pos x="T0" y="T1"/>
                </a:cxn>
                <a:cxn ang="T13">
                  <a:pos x="T2" y="T3"/>
                </a:cxn>
                <a:cxn ang="T14">
                  <a:pos x="T4" y="T5"/>
                </a:cxn>
                <a:cxn ang="T15">
                  <a:pos x="T6" y="T7"/>
                </a:cxn>
                <a:cxn ang="T16">
                  <a:pos x="T8" y="T9"/>
                </a:cxn>
                <a:cxn ang="T17">
                  <a:pos x="T10" y="T11"/>
                </a:cxn>
              </a:cxnLst>
              <a:rect l="T18" t="T19" r="T20" b="T21"/>
              <a:pathLst>
                <a:path w="69" h="126">
                  <a:moveTo>
                    <a:pt x="30" y="0"/>
                  </a:moveTo>
                  <a:cubicBezTo>
                    <a:pt x="30" y="0"/>
                    <a:pt x="0" y="9"/>
                    <a:pt x="15" y="62"/>
                  </a:cubicBezTo>
                  <a:cubicBezTo>
                    <a:pt x="22" y="90"/>
                    <a:pt x="31" y="107"/>
                    <a:pt x="3" y="120"/>
                  </a:cubicBezTo>
                  <a:cubicBezTo>
                    <a:pt x="10" y="126"/>
                    <a:pt x="10" y="126"/>
                    <a:pt x="10" y="126"/>
                  </a:cubicBezTo>
                  <a:cubicBezTo>
                    <a:pt x="10" y="126"/>
                    <a:pt x="69" y="104"/>
                    <a:pt x="68" y="100"/>
                  </a:cubicBezTo>
                  <a:cubicBezTo>
                    <a:pt x="66" y="96"/>
                    <a:pt x="30" y="0"/>
                    <a:pt x="30" y="0"/>
                  </a:cubicBezTo>
                  <a:close/>
                </a:path>
              </a:pathLst>
            </a:custGeom>
            <a:solidFill>
              <a:srgbClr val="00171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067" name="组合 34"/>
          <p:cNvGrpSpPr>
            <a:grpSpLocks/>
          </p:cNvGrpSpPr>
          <p:nvPr/>
        </p:nvGrpSpPr>
        <p:grpSpPr bwMode="auto">
          <a:xfrm>
            <a:off x="6540500" y="2905125"/>
            <a:ext cx="612775" cy="1495425"/>
            <a:chOff x="0" y="0"/>
            <a:chExt cx="830263" cy="2027237"/>
          </a:xfrm>
        </p:grpSpPr>
        <p:sp>
          <p:nvSpPr>
            <p:cNvPr id="2079" name="Freeform 114"/>
            <p:cNvSpPr>
              <a:spLocks noEditPoints="1" noChangeArrowheads="1"/>
            </p:cNvSpPr>
            <p:nvPr/>
          </p:nvSpPr>
          <p:spPr bwMode="auto">
            <a:xfrm>
              <a:off x="547688" y="0"/>
              <a:ext cx="282575" cy="2027237"/>
            </a:xfrm>
            <a:custGeom>
              <a:avLst/>
              <a:gdLst>
                <a:gd name="T0" fmla="*/ 0 w 178"/>
                <a:gd name="T1" fmla="*/ 2147483647 h 1277"/>
                <a:gd name="T2" fmla="*/ 42843450 w 178"/>
                <a:gd name="T3" fmla="*/ 2147483647 h 1277"/>
                <a:gd name="T4" fmla="*/ 403225000 w 178"/>
                <a:gd name="T5" fmla="*/ 2147483647 h 1277"/>
                <a:gd name="T6" fmla="*/ 448587813 w 178"/>
                <a:gd name="T7" fmla="*/ 0 h 1277"/>
                <a:gd name="T8" fmla="*/ 403225000 w 178"/>
                <a:gd name="T9" fmla="*/ 50403113 h 1277"/>
                <a:gd name="T10" fmla="*/ 42843450 w 178"/>
                <a:gd name="T11" fmla="*/ 0 h 1277"/>
                <a:gd name="T12" fmla="*/ 403225000 w 178"/>
                <a:gd name="T13" fmla="*/ 695562953 h 1277"/>
                <a:gd name="T14" fmla="*/ 224294700 w 178"/>
                <a:gd name="T15" fmla="*/ 758566050 h 1277"/>
                <a:gd name="T16" fmla="*/ 118448138 w 178"/>
                <a:gd name="T17" fmla="*/ 793848229 h 1277"/>
                <a:gd name="T18" fmla="*/ 73085325 w 178"/>
                <a:gd name="T19" fmla="*/ 824090097 h 1277"/>
                <a:gd name="T20" fmla="*/ 52924075 w 178"/>
                <a:gd name="T21" fmla="*/ 987901006 h 1277"/>
                <a:gd name="T22" fmla="*/ 42843450 w 178"/>
                <a:gd name="T23" fmla="*/ 1305440616 h 1277"/>
                <a:gd name="T24" fmla="*/ 403225000 w 178"/>
                <a:gd name="T25" fmla="*/ 695562953 h 1277"/>
                <a:gd name="T26" fmla="*/ 403225000 w 178"/>
                <a:gd name="T27" fmla="*/ 1370964662 h 1277"/>
                <a:gd name="T28" fmla="*/ 224294700 w 178"/>
                <a:gd name="T29" fmla="*/ 1433967759 h 1277"/>
                <a:gd name="T30" fmla="*/ 90725625 w 178"/>
                <a:gd name="T31" fmla="*/ 1607859291 h 1277"/>
                <a:gd name="T32" fmla="*/ 55443438 w 178"/>
                <a:gd name="T33" fmla="*/ 1943039196 h 1277"/>
                <a:gd name="T34" fmla="*/ 42843450 w 178"/>
                <a:gd name="T35" fmla="*/ 1340722794 h 1277"/>
                <a:gd name="T36" fmla="*/ 42843450 w 178"/>
                <a:gd name="T37" fmla="*/ 2071567927 h 1277"/>
                <a:gd name="T38" fmla="*/ 403225000 w 178"/>
                <a:gd name="T39" fmla="*/ 1978321375 h 1277"/>
                <a:gd name="T40" fmla="*/ 42843450 w 178"/>
                <a:gd name="T41" fmla="*/ 2071567927 h 1277"/>
                <a:gd name="T42" fmla="*/ 403225000 w 178"/>
                <a:gd name="T43" fmla="*/ 128527143 h 1277"/>
                <a:gd name="T44" fmla="*/ 216733438 w 178"/>
                <a:gd name="T45" fmla="*/ 168849633 h 1277"/>
                <a:gd name="T46" fmla="*/ 78125638 w 178"/>
                <a:gd name="T47" fmla="*/ 315018660 h 1277"/>
                <a:gd name="T48" fmla="*/ 60483750 w 178"/>
                <a:gd name="T49" fmla="*/ 660280775 h 1277"/>
                <a:gd name="T50" fmla="*/ 42843450 w 178"/>
                <a:gd name="T51" fmla="*/ 90725603 h 1277"/>
                <a:gd name="T52" fmla="*/ 42843450 w 178"/>
                <a:gd name="T53" fmla="*/ 2147483647 h 1277"/>
                <a:gd name="T54" fmla="*/ 403225000 w 178"/>
                <a:gd name="T55" fmla="*/ 2147483647 h 1277"/>
                <a:gd name="T56" fmla="*/ 236894688 w 178"/>
                <a:gd name="T57" fmla="*/ 2147483647 h 1277"/>
                <a:gd name="T58" fmla="*/ 98286888 w 178"/>
                <a:gd name="T59" fmla="*/ 2147483647 h 1277"/>
                <a:gd name="T60" fmla="*/ 70564375 w 178"/>
                <a:gd name="T61" fmla="*/ 2147483647 h 1277"/>
                <a:gd name="T62" fmla="*/ 42843450 w 178"/>
                <a:gd name="T63" fmla="*/ 2147483647 h 127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8"/>
                <a:gd name="T97" fmla="*/ 0 h 1277"/>
                <a:gd name="T98" fmla="*/ 178 w 178"/>
                <a:gd name="T99" fmla="*/ 1277 h 127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8" h="1277">
                  <a:moveTo>
                    <a:pt x="0" y="0"/>
                  </a:moveTo>
                  <a:lnTo>
                    <a:pt x="0" y="1277"/>
                  </a:lnTo>
                  <a:lnTo>
                    <a:pt x="17" y="1277"/>
                  </a:lnTo>
                  <a:lnTo>
                    <a:pt x="17" y="1258"/>
                  </a:lnTo>
                  <a:lnTo>
                    <a:pt x="160" y="1258"/>
                  </a:lnTo>
                  <a:lnTo>
                    <a:pt x="160" y="1277"/>
                  </a:lnTo>
                  <a:lnTo>
                    <a:pt x="178" y="1277"/>
                  </a:lnTo>
                  <a:lnTo>
                    <a:pt x="178" y="0"/>
                  </a:lnTo>
                  <a:lnTo>
                    <a:pt x="160" y="0"/>
                  </a:lnTo>
                  <a:lnTo>
                    <a:pt x="160" y="20"/>
                  </a:lnTo>
                  <a:lnTo>
                    <a:pt x="17" y="20"/>
                  </a:lnTo>
                  <a:lnTo>
                    <a:pt x="17" y="0"/>
                  </a:lnTo>
                  <a:lnTo>
                    <a:pt x="0" y="0"/>
                  </a:lnTo>
                  <a:close/>
                  <a:moveTo>
                    <a:pt x="160" y="276"/>
                  </a:moveTo>
                  <a:lnTo>
                    <a:pt x="160" y="301"/>
                  </a:lnTo>
                  <a:lnTo>
                    <a:pt x="89" y="301"/>
                  </a:lnTo>
                  <a:lnTo>
                    <a:pt x="89" y="315"/>
                  </a:lnTo>
                  <a:lnTo>
                    <a:pt x="47" y="315"/>
                  </a:lnTo>
                  <a:lnTo>
                    <a:pt x="47" y="327"/>
                  </a:lnTo>
                  <a:lnTo>
                    <a:pt x="29" y="327"/>
                  </a:lnTo>
                  <a:lnTo>
                    <a:pt x="29" y="392"/>
                  </a:lnTo>
                  <a:lnTo>
                    <a:pt x="21" y="392"/>
                  </a:lnTo>
                  <a:lnTo>
                    <a:pt x="21" y="518"/>
                  </a:lnTo>
                  <a:lnTo>
                    <a:pt x="17" y="518"/>
                  </a:lnTo>
                  <a:lnTo>
                    <a:pt x="17" y="276"/>
                  </a:lnTo>
                  <a:lnTo>
                    <a:pt x="160" y="276"/>
                  </a:lnTo>
                  <a:close/>
                  <a:moveTo>
                    <a:pt x="160" y="532"/>
                  </a:moveTo>
                  <a:lnTo>
                    <a:pt x="160" y="544"/>
                  </a:lnTo>
                  <a:lnTo>
                    <a:pt x="89" y="544"/>
                  </a:lnTo>
                  <a:lnTo>
                    <a:pt x="89" y="569"/>
                  </a:lnTo>
                  <a:lnTo>
                    <a:pt x="36" y="569"/>
                  </a:lnTo>
                  <a:lnTo>
                    <a:pt x="36" y="638"/>
                  </a:lnTo>
                  <a:lnTo>
                    <a:pt x="22" y="638"/>
                  </a:lnTo>
                  <a:lnTo>
                    <a:pt x="22" y="771"/>
                  </a:lnTo>
                  <a:lnTo>
                    <a:pt x="17" y="771"/>
                  </a:lnTo>
                  <a:lnTo>
                    <a:pt x="17" y="532"/>
                  </a:lnTo>
                  <a:lnTo>
                    <a:pt x="160" y="532"/>
                  </a:lnTo>
                  <a:close/>
                  <a:moveTo>
                    <a:pt x="17" y="822"/>
                  </a:moveTo>
                  <a:lnTo>
                    <a:pt x="17" y="785"/>
                  </a:lnTo>
                  <a:lnTo>
                    <a:pt x="160" y="785"/>
                  </a:lnTo>
                  <a:lnTo>
                    <a:pt x="160" y="822"/>
                  </a:lnTo>
                  <a:lnTo>
                    <a:pt x="17" y="822"/>
                  </a:lnTo>
                  <a:close/>
                  <a:moveTo>
                    <a:pt x="160" y="36"/>
                  </a:moveTo>
                  <a:lnTo>
                    <a:pt x="160" y="51"/>
                  </a:lnTo>
                  <a:lnTo>
                    <a:pt x="86" y="51"/>
                  </a:lnTo>
                  <a:lnTo>
                    <a:pt x="86" y="67"/>
                  </a:lnTo>
                  <a:lnTo>
                    <a:pt x="31" y="67"/>
                  </a:lnTo>
                  <a:lnTo>
                    <a:pt x="31" y="125"/>
                  </a:lnTo>
                  <a:lnTo>
                    <a:pt x="24" y="125"/>
                  </a:lnTo>
                  <a:lnTo>
                    <a:pt x="24" y="262"/>
                  </a:lnTo>
                  <a:lnTo>
                    <a:pt x="17" y="262"/>
                  </a:lnTo>
                  <a:lnTo>
                    <a:pt x="17" y="36"/>
                  </a:lnTo>
                  <a:lnTo>
                    <a:pt x="160" y="36"/>
                  </a:lnTo>
                  <a:close/>
                  <a:moveTo>
                    <a:pt x="17" y="1244"/>
                  </a:moveTo>
                  <a:lnTo>
                    <a:pt x="17" y="1009"/>
                  </a:lnTo>
                  <a:lnTo>
                    <a:pt x="160" y="1009"/>
                  </a:lnTo>
                  <a:lnTo>
                    <a:pt x="160" y="1038"/>
                  </a:lnTo>
                  <a:lnTo>
                    <a:pt x="94" y="1038"/>
                  </a:lnTo>
                  <a:lnTo>
                    <a:pt x="94" y="1052"/>
                  </a:lnTo>
                  <a:lnTo>
                    <a:pt x="39" y="1052"/>
                  </a:lnTo>
                  <a:lnTo>
                    <a:pt x="39" y="1124"/>
                  </a:lnTo>
                  <a:lnTo>
                    <a:pt x="28" y="1124"/>
                  </a:lnTo>
                  <a:lnTo>
                    <a:pt x="28" y="1244"/>
                  </a:lnTo>
                  <a:lnTo>
                    <a:pt x="17" y="1244"/>
                  </a:lnTo>
                  <a:close/>
                </a:path>
              </a:pathLst>
            </a:custGeom>
            <a:solidFill>
              <a:srgbClr val="00171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80" name="Freeform 115"/>
            <p:cNvSpPr>
              <a:spLocks noChangeArrowheads="1"/>
            </p:cNvSpPr>
            <p:nvPr/>
          </p:nvSpPr>
          <p:spPr bwMode="auto">
            <a:xfrm>
              <a:off x="0" y="338137"/>
              <a:ext cx="409575" cy="1674812"/>
            </a:xfrm>
            <a:custGeom>
              <a:avLst/>
              <a:gdLst>
                <a:gd name="T0" fmla="*/ 316612426 w 187"/>
                <a:gd name="T1" fmla="*/ 2147483647 h 763"/>
                <a:gd name="T2" fmla="*/ 465323195 w 187"/>
                <a:gd name="T3" fmla="*/ 2147483647 h 763"/>
                <a:gd name="T4" fmla="*/ 81551420 w 187"/>
                <a:gd name="T5" fmla="*/ 2147483647 h 763"/>
                <a:gd name="T6" fmla="*/ 47970651 w 187"/>
                <a:gd name="T7" fmla="*/ 2147483647 h 763"/>
                <a:gd name="T8" fmla="*/ 0 w 187"/>
                <a:gd name="T9" fmla="*/ 2147483647 h 763"/>
                <a:gd name="T10" fmla="*/ 71958166 w 187"/>
                <a:gd name="T11" fmla="*/ 2147483647 h 763"/>
                <a:gd name="T12" fmla="*/ 110335563 w 187"/>
                <a:gd name="T13" fmla="*/ 2147483647 h 763"/>
                <a:gd name="T14" fmla="*/ 115132190 w 187"/>
                <a:gd name="T15" fmla="*/ 2086271383 h 763"/>
                <a:gd name="T16" fmla="*/ 62362722 w 187"/>
                <a:gd name="T17" fmla="*/ 1826089449 h 763"/>
                <a:gd name="T18" fmla="*/ 119928817 w 187"/>
                <a:gd name="T19" fmla="*/ 1151544099 h 763"/>
                <a:gd name="T20" fmla="*/ 119928817 w 187"/>
                <a:gd name="T21" fmla="*/ 592635409 h 763"/>
                <a:gd name="T22" fmla="*/ 201480237 w 187"/>
                <a:gd name="T23" fmla="*/ 530000074 h 763"/>
                <a:gd name="T24" fmla="*/ 187088165 w 187"/>
                <a:gd name="T25" fmla="*/ 433635826 h 763"/>
                <a:gd name="T26" fmla="*/ 268639585 w 187"/>
                <a:gd name="T27" fmla="*/ 24090513 h 763"/>
                <a:gd name="T28" fmla="*/ 455729941 w 187"/>
                <a:gd name="T29" fmla="*/ 245727626 h 763"/>
                <a:gd name="T30" fmla="*/ 455729941 w 187"/>
                <a:gd name="T31" fmla="*/ 438453928 h 763"/>
                <a:gd name="T32" fmla="*/ 441337870 w 187"/>
                <a:gd name="T33" fmla="*/ 549272485 h 763"/>
                <a:gd name="T34" fmla="*/ 575658758 w 187"/>
                <a:gd name="T35" fmla="*/ 717908274 h 763"/>
                <a:gd name="T36" fmla="*/ 719572899 w 187"/>
                <a:gd name="T37" fmla="*/ 544454382 h 763"/>
                <a:gd name="T38" fmla="*/ 724369526 w 187"/>
                <a:gd name="T39" fmla="*/ 346909978 h 763"/>
                <a:gd name="T40" fmla="*/ 887474557 w 187"/>
                <a:gd name="T41" fmla="*/ 371000491 h 763"/>
                <a:gd name="T42" fmla="*/ 815516391 w 187"/>
                <a:gd name="T43" fmla="*/ 621546220 h 763"/>
                <a:gd name="T44" fmla="*/ 815516391 w 187"/>
                <a:gd name="T45" fmla="*/ 819090625 h 763"/>
                <a:gd name="T46" fmla="*/ 676398876 w 187"/>
                <a:gd name="T47" fmla="*/ 1156362202 h 763"/>
                <a:gd name="T48" fmla="*/ 781935621 w 187"/>
                <a:gd name="T49" fmla="*/ 1821271346 h 763"/>
                <a:gd name="T50" fmla="*/ 709979645 w 187"/>
                <a:gd name="T51" fmla="*/ 1845364055 h 763"/>
                <a:gd name="T52" fmla="*/ 647614733 w 187"/>
                <a:gd name="T53" fmla="*/ 2147483647 h 763"/>
                <a:gd name="T54" fmla="*/ 518092663 w 187"/>
                <a:gd name="T55" fmla="*/ 2147483647 h 763"/>
                <a:gd name="T56" fmla="*/ 503700592 w 187"/>
                <a:gd name="T57" fmla="*/ 2147483647 h 763"/>
                <a:gd name="T58" fmla="*/ 609239527 w 187"/>
                <a:gd name="T59" fmla="*/ 2147483647 h 763"/>
                <a:gd name="T60" fmla="*/ 820313018 w 187"/>
                <a:gd name="T61" fmla="*/ 2147483647 h 763"/>
                <a:gd name="T62" fmla="*/ 450933314 w 187"/>
                <a:gd name="T63" fmla="*/ 2147483647 h 763"/>
                <a:gd name="T64" fmla="*/ 292627101 w 187"/>
                <a:gd name="T65" fmla="*/ 2147483647 h 763"/>
                <a:gd name="T66" fmla="*/ 302220355 w 187"/>
                <a:gd name="T67" fmla="*/ 2147483647 h 763"/>
                <a:gd name="T68" fmla="*/ 311815799 w 187"/>
                <a:gd name="T69" fmla="*/ 2147483647 h 763"/>
                <a:gd name="T70" fmla="*/ 283031657 w 187"/>
                <a:gd name="T71" fmla="*/ 2147483647 h 763"/>
                <a:gd name="T72" fmla="*/ 268639585 w 187"/>
                <a:gd name="T73" fmla="*/ 2147483647 h 7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7"/>
                <a:gd name="T112" fmla="*/ 0 h 763"/>
                <a:gd name="T113" fmla="*/ 187 w 187"/>
                <a:gd name="T114" fmla="*/ 763 h 76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7" h="763">
                  <a:moveTo>
                    <a:pt x="56" y="692"/>
                  </a:moveTo>
                  <a:cubicBezTo>
                    <a:pt x="56" y="692"/>
                    <a:pt x="60" y="695"/>
                    <a:pt x="66" y="702"/>
                  </a:cubicBezTo>
                  <a:cubicBezTo>
                    <a:pt x="71" y="708"/>
                    <a:pt x="84" y="720"/>
                    <a:pt x="92" y="725"/>
                  </a:cubicBezTo>
                  <a:cubicBezTo>
                    <a:pt x="101" y="731"/>
                    <a:pt x="103" y="735"/>
                    <a:pt x="97" y="741"/>
                  </a:cubicBezTo>
                  <a:cubicBezTo>
                    <a:pt x="91" y="747"/>
                    <a:pt x="41" y="763"/>
                    <a:pt x="28" y="745"/>
                  </a:cubicBezTo>
                  <a:cubicBezTo>
                    <a:pt x="28" y="745"/>
                    <a:pt x="23" y="742"/>
                    <a:pt x="17" y="741"/>
                  </a:cubicBezTo>
                  <a:cubicBezTo>
                    <a:pt x="12" y="739"/>
                    <a:pt x="7" y="732"/>
                    <a:pt x="8" y="724"/>
                  </a:cubicBezTo>
                  <a:cubicBezTo>
                    <a:pt x="10" y="716"/>
                    <a:pt x="6" y="702"/>
                    <a:pt x="10" y="702"/>
                  </a:cubicBezTo>
                  <a:cubicBezTo>
                    <a:pt x="10" y="702"/>
                    <a:pt x="14" y="688"/>
                    <a:pt x="11" y="688"/>
                  </a:cubicBezTo>
                  <a:cubicBezTo>
                    <a:pt x="0" y="686"/>
                    <a:pt x="0" y="686"/>
                    <a:pt x="0" y="686"/>
                  </a:cubicBezTo>
                  <a:cubicBezTo>
                    <a:pt x="0" y="686"/>
                    <a:pt x="9" y="604"/>
                    <a:pt x="13" y="576"/>
                  </a:cubicBezTo>
                  <a:cubicBezTo>
                    <a:pt x="18" y="549"/>
                    <a:pt x="10" y="584"/>
                    <a:pt x="15" y="568"/>
                  </a:cubicBezTo>
                  <a:cubicBezTo>
                    <a:pt x="20" y="552"/>
                    <a:pt x="17" y="554"/>
                    <a:pt x="20" y="545"/>
                  </a:cubicBezTo>
                  <a:cubicBezTo>
                    <a:pt x="23" y="535"/>
                    <a:pt x="19" y="522"/>
                    <a:pt x="23" y="513"/>
                  </a:cubicBezTo>
                  <a:cubicBezTo>
                    <a:pt x="27" y="504"/>
                    <a:pt x="24" y="493"/>
                    <a:pt x="23" y="479"/>
                  </a:cubicBezTo>
                  <a:cubicBezTo>
                    <a:pt x="23" y="466"/>
                    <a:pt x="21" y="445"/>
                    <a:pt x="24" y="433"/>
                  </a:cubicBezTo>
                  <a:cubicBezTo>
                    <a:pt x="27" y="421"/>
                    <a:pt x="17" y="395"/>
                    <a:pt x="23" y="384"/>
                  </a:cubicBezTo>
                  <a:cubicBezTo>
                    <a:pt x="13" y="379"/>
                    <a:pt x="13" y="379"/>
                    <a:pt x="13" y="379"/>
                  </a:cubicBezTo>
                  <a:cubicBezTo>
                    <a:pt x="13" y="379"/>
                    <a:pt x="36" y="320"/>
                    <a:pt x="39" y="300"/>
                  </a:cubicBezTo>
                  <a:cubicBezTo>
                    <a:pt x="42" y="280"/>
                    <a:pt x="36" y="256"/>
                    <a:pt x="25" y="239"/>
                  </a:cubicBezTo>
                  <a:cubicBezTo>
                    <a:pt x="15" y="221"/>
                    <a:pt x="6" y="191"/>
                    <a:pt x="6" y="170"/>
                  </a:cubicBezTo>
                  <a:cubicBezTo>
                    <a:pt x="5" y="149"/>
                    <a:pt x="11" y="133"/>
                    <a:pt x="25" y="123"/>
                  </a:cubicBezTo>
                  <a:cubicBezTo>
                    <a:pt x="25" y="123"/>
                    <a:pt x="32" y="121"/>
                    <a:pt x="36" y="122"/>
                  </a:cubicBezTo>
                  <a:cubicBezTo>
                    <a:pt x="42" y="110"/>
                    <a:pt x="42" y="110"/>
                    <a:pt x="42" y="110"/>
                  </a:cubicBezTo>
                  <a:cubicBezTo>
                    <a:pt x="42" y="110"/>
                    <a:pt x="44" y="105"/>
                    <a:pt x="46" y="107"/>
                  </a:cubicBezTo>
                  <a:cubicBezTo>
                    <a:pt x="46" y="107"/>
                    <a:pt x="49" y="102"/>
                    <a:pt x="39" y="90"/>
                  </a:cubicBezTo>
                  <a:cubicBezTo>
                    <a:pt x="39" y="90"/>
                    <a:pt x="16" y="70"/>
                    <a:pt x="29" y="60"/>
                  </a:cubicBezTo>
                  <a:cubicBezTo>
                    <a:pt x="29" y="60"/>
                    <a:pt x="13" y="7"/>
                    <a:pt x="56" y="5"/>
                  </a:cubicBezTo>
                  <a:cubicBezTo>
                    <a:pt x="56" y="5"/>
                    <a:pt x="95" y="0"/>
                    <a:pt x="97" y="35"/>
                  </a:cubicBezTo>
                  <a:cubicBezTo>
                    <a:pt x="97" y="35"/>
                    <a:pt x="98" y="47"/>
                    <a:pt x="95" y="51"/>
                  </a:cubicBezTo>
                  <a:cubicBezTo>
                    <a:pt x="95" y="51"/>
                    <a:pt x="100" y="61"/>
                    <a:pt x="97" y="73"/>
                  </a:cubicBezTo>
                  <a:cubicBezTo>
                    <a:pt x="97" y="73"/>
                    <a:pt x="94" y="84"/>
                    <a:pt x="95" y="91"/>
                  </a:cubicBezTo>
                  <a:cubicBezTo>
                    <a:pt x="95" y="91"/>
                    <a:pt x="98" y="108"/>
                    <a:pt x="86" y="110"/>
                  </a:cubicBezTo>
                  <a:cubicBezTo>
                    <a:pt x="86" y="110"/>
                    <a:pt x="89" y="114"/>
                    <a:pt x="92" y="114"/>
                  </a:cubicBezTo>
                  <a:cubicBezTo>
                    <a:pt x="94" y="115"/>
                    <a:pt x="96" y="127"/>
                    <a:pt x="96" y="127"/>
                  </a:cubicBezTo>
                  <a:cubicBezTo>
                    <a:pt x="96" y="127"/>
                    <a:pt x="111" y="134"/>
                    <a:pt x="120" y="149"/>
                  </a:cubicBezTo>
                  <a:cubicBezTo>
                    <a:pt x="120" y="149"/>
                    <a:pt x="142" y="128"/>
                    <a:pt x="145" y="129"/>
                  </a:cubicBezTo>
                  <a:cubicBezTo>
                    <a:pt x="145" y="129"/>
                    <a:pt x="151" y="125"/>
                    <a:pt x="150" y="113"/>
                  </a:cubicBezTo>
                  <a:cubicBezTo>
                    <a:pt x="150" y="113"/>
                    <a:pt x="147" y="96"/>
                    <a:pt x="147" y="92"/>
                  </a:cubicBezTo>
                  <a:cubicBezTo>
                    <a:pt x="147" y="88"/>
                    <a:pt x="148" y="76"/>
                    <a:pt x="151" y="72"/>
                  </a:cubicBezTo>
                  <a:cubicBezTo>
                    <a:pt x="154" y="69"/>
                    <a:pt x="163" y="62"/>
                    <a:pt x="171" y="63"/>
                  </a:cubicBezTo>
                  <a:cubicBezTo>
                    <a:pt x="178" y="63"/>
                    <a:pt x="187" y="65"/>
                    <a:pt x="185" y="77"/>
                  </a:cubicBezTo>
                  <a:cubicBezTo>
                    <a:pt x="183" y="88"/>
                    <a:pt x="178" y="92"/>
                    <a:pt x="177" y="99"/>
                  </a:cubicBezTo>
                  <a:cubicBezTo>
                    <a:pt x="176" y="106"/>
                    <a:pt x="181" y="122"/>
                    <a:pt x="170" y="129"/>
                  </a:cubicBezTo>
                  <a:cubicBezTo>
                    <a:pt x="170" y="129"/>
                    <a:pt x="165" y="144"/>
                    <a:pt x="164" y="147"/>
                  </a:cubicBezTo>
                  <a:cubicBezTo>
                    <a:pt x="164" y="147"/>
                    <a:pt x="174" y="158"/>
                    <a:pt x="170" y="170"/>
                  </a:cubicBezTo>
                  <a:cubicBezTo>
                    <a:pt x="146" y="193"/>
                    <a:pt x="146" y="193"/>
                    <a:pt x="146" y="193"/>
                  </a:cubicBezTo>
                  <a:cubicBezTo>
                    <a:pt x="146" y="193"/>
                    <a:pt x="147" y="213"/>
                    <a:pt x="141" y="240"/>
                  </a:cubicBezTo>
                  <a:cubicBezTo>
                    <a:pt x="136" y="267"/>
                    <a:pt x="149" y="288"/>
                    <a:pt x="152" y="301"/>
                  </a:cubicBezTo>
                  <a:cubicBezTo>
                    <a:pt x="154" y="314"/>
                    <a:pt x="165" y="357"/>
                    <a:pt x="163" y="378"/>
                  </a:cubicBezTo>
                  <a:cubicBezTo>
                    <a:pt x="163" y="379"/>
                    <a:pt x="163" y="380"/>
                    <a:pt x="163" y="381"/>
                  </a:cubicBezTo>
                  <a:cubicBezTo>
                    <a:pt x="148" y="383"/>
                    <a:pt x="148" y="383"/>
                    <a:pt x="148" y="383"/>
                  </a:cubicBezTo>
                  <a:cubicBezTo>
                    <a:pt x="148" y="383"/>
                    <a:pt x="156" y="398"/>
                    <a:pt x="151" y="433"/>
                  </a:cubicBezTo>
                  <a:cubicBezTo>
                    <a:pt x="146" y="467"/>
                    <a:pt x="139" y="480"/>
                    <a:pt x="135" y="502"/>
                  </a:cubicBezTo>
                  <a:cubicBezTo>
                    <a:pt x="130" y="525"/>
                    <a:pt x="127" y="551"/>
                    <a:pt x="120" y="564"/>
                  </a:cubicBezTo>
                  <a:cubicBezTo>
                    <a:pt x="113" y="578"/>
                    <a:pt x="110" y="627"/>
                    <a:pt x="108" y="641"/>
                  </a:cubicBezTo>
                  <a:cubicBezTo>
                    <a:pt x="106" y="656"/>
                    <a:pt x="108" y="682"/>
                    <a:pt x="108" y="682"/>
                  </a:cubicBezTo>
                  <a:cubicBezTo>
                    <a:pt x="105" y="684"/>
                    <a:pt x="105" y="684"/>
                    <a:pt x="105" y="684"/>
                  </a:cubicBezTo>
                  <a:cubicBezTo>
                    <a:pt x="105" y="684"/>
                    <a:pt x="107" y="691"/>
                    <a:pt x="110" y="694"/>
                  </a:cubicBezTo>
                  <a:cubicBezTo>
                    <a:pt x="110" y="694"/>
                    <a:pt x="120" y="695"/>
                    <a:pt x="127" y="703"/>
                  </a:cubicBezTo>
                  <a:cubicBezTo>
                    <a:pt x="127" y="703"/>
                    <a:pt x="138" y="718"/>
                    <a:pt x="158" y="720"/>
                  </a:cubicBezTo>
                  <a:cubicBezTo>
                    <a:pt x="158" y="720"/>
                    <a:pt x="184" y="725"/>
                    <a:pt x="171" y="734"/>
                  </a:cubicBezTo>
                  <a:cubicBezTo>
                    <a:pt x="171" y="734"/>
                    <a:pt x="136" y="748"/>
                    <a:pt x="107" y="732"/>
                  </a:cubicBezTo>
                  <a:cubicBezTo>
                    <a:pt x="107" y="732"/>
                    <a:pt x="97" y="732"/>
                    <a:pt x="94" y="734"/>
                  </a:cubicBezTo>
                  <a:cubicBezTo>
                    <a:pt x="69" y="735"/>
                    <a:pt x="69" y="735"/>
                    <a:pt x="69" y="735"/>
                  </a:cubicBezTo>
                  <a:cubicBezTo>
                    <a:pt x="69" y="735"/>
                    <a:pt x="55" y="720"/>
                    <a:pt x="61" y="701"/>
                  </a:cubicBezTo>
                  <a:cubicBezTo>
                    <a:pt x="61" y="701"/>
                    <a:pt x="62" y="698"/>
                    <a:pt x="63" y="699"/>
                  </a:cubicBezTo>
                  <a:cubicBezTo>
                    <a:pt x="63" y="699"/>
                    <a:pt x="63" y="689"/>
                    <a:pt x="63" y="686"/>
                  </a:cubicBezTo>
                  <a:cubicBezTo>
                    <a:pt x="63" y="686"/>
                    <a:pt x="57" y="687"/>
                    <a:pt x="56" y="682"/>
                  </a:cubicBezTo>
                  <a:cubicBezTo>
                    <a:pt x="56" y="682"/>
                    <a:pt x="61" y="616"/>
                    <a:pt x="65" y="603"/>
                  </a:cubicBezTo>
                  <a:cubicBezTo>
                    <a:pt x="65" y="603"/>
                    <a:pt x="69" y="590"/>
                    <a:pt x="69" y="614"/>
                  </a:cubicBezTo>
                  <a:cubicBezTo>
                    <a:pt x="69" y="639"/>
                    <a:pt x="59" y="686"/>
                    <a:pt x="59" y="686"/>
                  </a:cubicBezTo>
                  <a:cubicBezTo>
                    <a:pt x="54" y="687"/>
                    <a:pt x="54" y="687"/>
                    <a:pt x="54" y="687"/>
                  </a:cubicBezTo>
                  <a:lnTo>
                    <a:pt x="56" y="692"/>
                  </a:lnTo>
                  <a:close/>
                </a:path>
              </a:pathLst>
            </a:custGeom>
            <a:solidFill>
              <a:srgbClr val="00171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81" name="Freeform 116"/>
            <p:cNvSpPr>
              <a:spLocks noChangeArrowheads="1"/>
            </p:cNvSpPr>
            <p:nvPr/>
          </p:nvSpPr>
          <p:spPr bwMode="auto">
            <a:xfrm>
              <a:off x="328613" y="190499"/>
              <a:ext cx="282575" cy="384175"/>
            </a:xfrm>
            <a:custGeom>
              <a:avLst/>
              <a:gdLst>
                <a:gd name="T0" fmla="*/ 448587813 w 178"/>
                <a:gd name="T1" fmla="*/ 519152188 h 242"/>
                <a:gd name="T2" fmla="*/ 312499375 w 178"/>
                <a:gd name="T3" fmla="*/ 0 h 242"/>
                <a:gd name="T4" fmla="*/ 0 w 178"/>
                <a:gd name="T5" fmla="*/ 115927188 h 242"/>
                <a:gd name="T6" fmla="*/ 90725625 w 178"/>
                <a:gd name="T7" fmla="*/ 609877813 h 242"/>
                <a:gd name="T8" fmla="*/ 448587813 w 178"/>
                <a:gd name="T9" fmla="*/ 519152188 h 242"/>
                <a:gd name="T10" fmla="*/ 0 60000 65536"/>
                <a:gd name="T11" fmla="*/ 0 60000 65536"/>
                <a:gd name="T12" fmla="*/ 0 60000 65536"/>
                <a:gd name="T13" fmla="*/ 0 60000 65536"/>
                <a:gd name="T14" fmla="*/ 0 60000 65536"/>
                <a:gd name="T15" fmla="*/ 0 w 178"/>
                <a:gd name="T16" fmla="*/ 0 h 242"/>
                <a:gd name="T17" fmla="*/ 178 w 178"/>
                <a:gd name="T18" fmla="*/ 242 h 242"/>
              </a:gdLst>
              <a:ahLst/>
              <a:cxnLst>
                <a:cxn ang="T10">
                  <a:pos x="T0" y="T1"/>
                </a:cxn>
                <a:cxn ang="T11">
                  <a:pos x="T2" y="T3"/>
                </a:cxn>
                <a:cxn ang="T12">
                  <a:pos x="T4" y="T5"/>
                </a:cxn>
                <a:cxn ang="T13">
                  <a:pos x="T6" y="T7"/>
                </a:cxn>
                <a:cxn ang="T14">
                  <a:pos x="T8" y="T9"/>
                </a:cxn>
              </a:cxnLst>
              <a:rect l="T15" t="T16" r="T17" b="T18"/>
              <a:pathLst>
                <a:path w="178" h="242">
                  <a:moveTo>
                    <a:pt x="178" y="206"/>
                  </a:moveTo>
                  <a:lnTo>
                    <a:pt x="124" y="0"/>
                  </a:lnTo>
                  <a:lnTo>
                    <a:pt x="0" y="46"/>
                  </a:lnTo>
                  <a:lnTo>
                    <a:pt x="36" y="242"/>
                  </a:lnTo>
                  <a:lnTo>
                    <a:pt x="178" y="206"/>
                  </a:lnTo>
                  <a:close/>
                </a:path>
              </a:pathLst>
            </a:custGeom>
            <a:solidFill>
              <a:srgbClr val="00171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sp>
        <p:nvSpPr>
          <p:cNvPr id="2068" name="Freeform 118"/>
          <p:cNvSpPr>
            <a:spLocks noEditPoints="1" noChangeArrowheads="1"/>
          </p:cNvSpPr>
          <p:nvPr/>
        </p:nvSpPr>
        <p:spPr bwMode="auto">
          <a:xfrm>
            <a:off x="1247775" y="2871788"/>
            <a:ext cx="474663" cy="1506537"/>
          </a:xfrm>
          <a:custGeom>
            <a:avLst/>
            <a:gdLst>
              <a:gd name="T0" fmla="*/ 679340312 w 253"/>
              <a:gd name="T1" fmla="*/ 538184857 h 798"/>
              <a:gd name="T2" fmla="*/ 640620569 w 253"/>
              <a:gd name="T3" fmla="*/ 367106064 h 798"/>
              <a:gd name="T4" fmla="*/ 580783013 w 253"/>
              <a:gd name="T5" fmla="*/ 327900232 h 798"/>
              <a:gd name="T6" fmla="*/ 570222230 w 253"/>
              <a:gd name="T7" fmla="*/ 178207469 h 798"/>
              <a:gd name="T8" fmla="*/ 334389765 w 253"/>
              <a:gd name="T9" fmla="*/ 367106064 h 798"/>
              <a:gd name="T10" fmla="*/ 281591480 w 253"/>
              <a:gd name="T11" fmla="*/ 502543363 h 798"/>
              <a:gd name="T12" fmla="*/ 95037664 w 253"/>
              <a:gd name="T13" fmla="*/ 531056180 h 798"/>
              <a:gd name="T14" fmla="*/ 10558907 w 253"/>
              <a:gd name="T15" fmla="*/ 908853371 h 798"/>
              <a:gd name="T16" fmla="*/ 70398339 w 253"/>
              <a:gd name="T17" fmla="*/ 1382883917 h 798"/>
              <a:gd name="T18" fmla="*/ 102076935 w 253"/>
              <a:gd name="T19" fmla="*/ 1390010705 h 798"/>
              <a:gd name="T20" fmla="*/ 168955638 w 253"/>
              <a:gd name="T21" fmla="*/ 1457729355 h 798"/>
              <a:gd name="T22" fmla="*/ 165436003 w 253"/>
              <a:gd name="T23" fmla="*/ 1739296967 h 798"/>
              <a:gd name="T24" fmla="*/ 98557299 w 253"/>
              <a:gd name="T25" fmla="*/ 2147483647 h 798"/>
              <a:gd name="T26" fmla="*/ 56317921 w 253"/>
              <a:gd name="T27" fmla="*/ 2147483647 h 798"/>
              <a:gd name="T28" fmla="*/ 84476881 w 253"/>
              <a:gd name="T29" fmla="*/ 2147483647 h 798"/>
              <a:gd name="T30" fmla="*/ 228793194 w 253"/>
              <a:gd name="T31" fmla="*/ 2147483647 h 798"/>
              <a:gd name="T32" fmla="*/ 246393248 w 253"/>
              <a:gd name="T33" fmla="*/ 2147483647 h 798"/>
              <a:gd name="T34" fmla="*/ 299191533 w 253"/>
              <a:gd name="T35" fmla="*/ 2147483647 h 798"/>
              <a:gd name="T36" fmla="*/ 429427428 w 253"/>
              <a:gd name="T37" fmla="*/ 1703655473 h 798"/>
              <a:gd name="T38" fmla="*/ 457586389 w 253"/>
              <a:gd name="T39" fmla="*/ 1742861305 h 798"/>
              <a:gd name="T40" fmla="*/ 485745349 w 253"/>
              <a:gd name="T41" fmla="*/ 2147483647 h 798"/>
              <a:gd name="T42" fmla="*/ 450547118 w 253"/>
              <a:gd name="T43" fmla="*/ 2147483647 h 798"/>
              <a:gd name="T44" fmla="*/ 401268468 w 253"/>
              <a:gd name="T45" fmla="*/ 2147483647 h 798"/>
              <a:gd name="T46" fmla="*/ 425907793 w 253"/>
              <a:gd name="T47" fmla="*/ 2147483647 h 798"/>
              <a:gd name="T48" fmla="*/ 739177868 w 253"/>
              <a:gd name="T49" fmla="*/ 2147483647 h 798"/>
              <a:gd name="T50" fmla="*/ 608941973 w 253"/>
              <a:gd name="T51" fmla="*/ 2147483647 h 798"/>
              <a:gd name="T52" fmla="*/ 647659840 w 253"/>
              <a:gd name="T53" fmla="*/ 2147483647 h 798"/>
              <a:gd name="T54" fmla="*/ 665259894 w 253"/>
              <a:gd name="T55" fmla="*/ 1789193925 h 798"/>
              <a:gd name="T56" fmla="*/ 739177868 w 253"/>
              <a:gd name="T57" fmla="*/ 1525448004 h 798"/>
              <a:gd name="T58" fmla="*/ 658220623 w 253"/>
              <a:gd name="T59" fmla="*/ 1058548023 h 798"/>
              <a:gd name="T60" fmla="*/ 848294074 w 253"/>
              <a:gd name="T61" fmla="*/ 851827736 h 798"/>
              <a:gd name="T62" fmla="*/ 161914491 w 253"/>
              <a:gd name="T63" fmla="*/ 1169034954 h 798"/>
              <a:gd name="T64" fmla="*/ 137275166 w 253"/>
              <a:gd name="T65" fmla="*/ 1047855008 h 798"/>
              <a:gd name="T66" fmla="*/ 172475274 w 253"/>
              <a:gd name="T67" fmla="*/ 898162245 h 798"/>
              <a:gd name="T68" fmla="*/ 450547118 w 253"/>
              <a:gd name="T69" fmla="*/ 1386448255 h 798"/>
              <a:gd name="T70" fmla="*/ 404788104 w 253"/>
              <a:gd name="T71" fmla="*/ 556004660 h 798"/>
              <a:gd name="T72" fmla="*/ 468145295 w 253"/>
              <a:gd name="T73" fmla="*/ 552440321 h 798"/>
              <a:gd name="T74" fmla="*/ 499825767 w 253"/>
              <a:gd name="T75" fmla="*/ 1340113747 h 798"/>
              <a:gd name="T76" fmla="*/ 608941973 w 253"/>
              <a:gd name="T77" fmla="*/ 556004660 h 798"/>
              <a:gd name="T78" fmla="*/ 506865038 w 253"/>
              <a:gd name="T79" fmla="*/ 481157334 h 798"/>
              <a:gd name="T80" fmla="*/ 591341919 w 253"/>
              <a:gd name="T81" fmla="*/ 506107701 h 7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3"/>
              <a:gd name="T124" fmla="*/ 0 h 798"/>
              <a:gd name="T125" fmla="*/ 253 w 253"/>
              <a:gd name="T126" fmla="*/ 798 h 7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3" h="798">
                <a:moveTo>
                  <a:pt x="233" y="205"/>
                </a:moveTo>
                <a:cubicBezTo>
                  <a:pt x="233" y="205"/>
                  <a:pt x="205" y="148"/>
                  <a:pt x="193" y="151"/>
                </a:cubicBezTo>
                <a:cubicBezTo>
                  <a:pt x="193" y="151"/>
                  <a:pt x="186" y="135"/>
                  <a:pt x="187" y="131"/>
                </a:cubicBezTo>
                <a:cubicBezTo>
                  <a:pt x="188" y="127"/>
                  <a:pt x="197" y="107"/>
                  <a:pt x="182" y="103"/>
                </a:cubicBezTo>
                <a:cubicBezTo>
                  <a:pt x="164" y="98"/>
                  <a:pt x="164" y="98"/>
                  <a:pt x="164" y="98"/>
                </a:cubicBezTo>
                <a:cubicBezTo>
                  <a:pt x="164" y="98"/>
                  <a:pt x="165" y="96"/>
                  <a:pt x="165" y="92"/>
                </a:cubicBezTo>
                <a:cubicBezTo>
                  <a:pt x="171" y="92"/>
                  <a:pt x="168" y="84"/>
                  <a:pt x="166" y="79"/>
                </a:cubicBezTo>
                <a:cubicBezTo>
                  <a:pt x="166" y="70"/>
                  <a:pt x="165" y="60"/>
                  <a:pt x="162" y="50"/>
                </a:cubicBezTo>
                <a:cubicBezTo>
                  <a:pt x="162" y="50"/>
                  <a:pt x="138" y="0"/>
                  <a:pt x="91" y="45"/>
                </a:cubicBezTo>
                <a:cubicBezTo>
                  <a:pt x="91" y="45"/>
                  <a:pt x="76" y="71"/>
                  <a:pt x="95" y="103"/>
                </a:cubicBezTo>
                <a:cubicBezTo>
                  <a:pt x="95" y="103"/>
                  <a:pt x="102" y="122"/>
                  <a:pt x="98" y="126"/>
                </a:cubicBezTo>
                <a:cubicBezTo>
                  <a:pt x="93" y="129"/>
                  <a:pt x="87" y="137"/>
                  <a:pt x="80" y="141"/>
                </a:cubicBezTo>
                <a:cubicBezTo>
                  <a:pt x="72" y="144"/>
                  <a:pt x="50" y="149"/>
                  <a:pt x="42" y="148"/>
                </a:cubicBezTo>
                <a:cubicBezTo>
                  <a:pt x="35" y="147"/>
                  <a:pt x="27" y="149"/>
                  <a:pt x="27" y="149"/>
                </a:cubicBezTo>
                <a:cubicBezTo>
                  <a:pt x="27" y="149"/>
                  <a:pt x="12" y="189"/>
                  <a:pt x="8" y="211"/>
                </a:cubicBezTo>
                <a:cubicBezTo>
                  <a:pt x="3" y="233"/>
                  <a:pt x="3" y="243"/>
                  <a:pt x="3" y="255"/>
                </a:cubicBezTo>
                <a:cubicBezTo>
                  <a:pt x="2" y="267"/>
                  <a:pt x="0" y="298"/>
                  <a:pt x="1" y="306"/>
                </a:cubicBezTo>
                <a:cubicBezTo>
                  <a:pt x="2" y="315"/>
                  <a:pt x="13" y="380"/>
                  <a:pt x="20" y="388"/>
                </a:cubicBezTo>
                <a:cubicBezTo>
                  <a:pt x="27" y="385"/>
                  <a:pt x="27" y="385"/>
                  <a:pt x="27" y="385"/>
                </a:cubicBezTo>
                <a:cubicBezTo>
                  <a:pt x="29" y="390"/>
                  <a:pt x="29" y="390"/>
                  <a:pt x="29" y="390"/>
                </a:cubicBezTo>
                <a:cubicBezTo>
                  <a:pt x="35" y="387"/>
                  <a:pt x="35" y="387"/>
                  <a:pt x="35" y="387"/>
                </a:cubicBezTo>
                <a:cubicBezTo>
                  <a:pt x="35" y="387"/>
                  <a:pt x="42" y="404"/>
                  <a:pt x="48" y="409"/>
                </a:cubicBezTo>
                <a:cubicBezTo>
                  <a:pt x="51" y="453"/>
                  <a:pt x="51" y="453"/>
                  <a:pt x="51" y="453"/>
                </a:cubicBezTo>
                <a:cubicBezTo>
                  <a:pt x="51" y="453"/>
                  <a:pt x="53" y="469"/>
                  <a:pt x="47" y="488"/>
                </a:cubicBezTo>
                <a:cubicBezTo>
                  <a:pt x="41" y="506"/>
                  <a:pt x="47" y="529"/>
                  <a:pt x="46" y="545"/>
                </a:cubicBezTo>
                <a:cubicBezTo>
                  <a:pt x="45" y="561"/>
                  <a:pt x="31" y="606"/>
                  <a:pt x="28" y="615"/>
                </a:cubicBezTo>
                <a:cubicBezTo>
                  <a:pt x="24" y="625"/>
                  <a:pt x="17" y="678"/>
                  <a:pt x="18" y="693"/>
                </a:cubicBezTo>
                <a:cubicBezTo>
                  <a:pt x="19" y="709"/>
                  <a:pt x="15" y="725"/>
                  <a:pt x="16" y="733"/>
                </a:cubicBezTo>
                <a:cubicBezTo>
                  <a:pt x="17" y="742"/>
                  <a:pt x="24" y="753"/>
                  <a:pt x="25" y="760"/>
                </a:cubicBezTo>
                <a:cubicBezTo>
                  <a:pt x="26" y="767"/>
                  <a:pt x="9" y="798"/>
                  <a:pt x="24" y="798"/>
                </a:cubicBezTo>
                <a:cubicBezTo>
                  <a:pt x="39" y="798"/>
                  <a:pt x="64" y="797"/>
                  <a:pt x="64" y="797"/>
                </a:cubicBezTo>
                <a:cubicBezTo>
                  <a:pt x="64" y="797"/>
                  <a:pt x="68" y="777"/>
                  <a:pt x="65" y="772"/>
                </a:cubicBezTo>
                <a:cubicBezTo>
                  <a:pt x="65" y="772"/>
                  <a:pt x="89" y="745"/>
                  <a:pt x="73" y="732"/>
                </a:cubicBezTo>
                <a:cubicBezTo>
                  <a:pt x="58" y="720"/>
                  <a:pt x="67" y="723"/>
                  <a:pt x="70" y="712"/>
                </a:cubicBezTo>
                <a:cubicBezTo>
                  <a:pt x="73" y="700"/>
                  <a:pt x="82" y="679"/>
                  <a:pt x="82" y="668"/>
                </a:cubicBezTo>
                <a:cubicBezTo>
                  <a:pt x="82" y="658"/>
                  <a:pt x="83" y="626"/>
                  <a:pt x="85" y="613"/>
                </a:cubicBezTo>
                <a:cubicBezTo>
                  <a:pt x="86" y="600"/>
                  <a:pt x="95" y="565"/>
                  <a:pt x="104" y="540"/>
                </a:cubicBezTo>
                <a:cubicBezTo>
                  <a:pt x="112" y="515"/>
                  <a:pt x="122" y="486"/>
                  <a:pt x="122" y="478"/>
                </a:cubicBezTo>
                <a:cubicBezTo>
                  <a:pt x="122" y="470"/>
                  <a:pt x="125" y="463"/>
                  <a:pt x="125" y="463"/>
                </a:cubicBezTo>
                <a:cubicBezTo>
                  <a:pt x="125" y="463"/>
                  <a:pt x="130" y="484"/>
                  <a:pt x="130" y="489"/>
                </a:cubicBezTo>
                <a:cubicBezTo>
                  <a:pt x="130" y="493"/>
                  <a:pt x="136" y="529"/>
                  <a:pt x="133" y="541"/>
                </a:cubicBezTo>
                <a:cubicBezTo>
                  <a:pt x="131" y="552"/>
                  <a:pt x="139" y="600"/>
                  <a:pt x="138" y="607"/>
                </a:cubicBezTo>
                <a:cubicBezTo>
                  <a:pt x="136" y="614"/>
                  <a:pt x="132" y="615"/>
                  <a:pt x="131" y="625"/>
                </a:cubicBezTo>
                <a:cubicBezTo>
                  <a:pt x="129" y="634"/>
                  <a:pt x="129" y="668"/>
                  <a:pt x="128" y="679"/>
                </a:cubicBezTo>
                <a:cubicBezTo>
                  <a:pt x="127" y="691"/>
                  <a:pt x="120" y="692"/>
                  <a:pt x="120" y="702"/>
                </a:cubicBezTo>
                <a:cubicBezTo>
                  <a:pt x="120" y="712"/>
                  <a:pt x="118" y="713"/>
                  <a:pt x="114" y="722"/>
                </a:cubicBezTo>
                <a:cubicBezTo>
                  <a:pt x="111" y="731"/>
                  <a:pt x="117" y="765"/>
                  <a:pt x="114" y="769"/>
                </a:cubicBezTo>
                <a:cubicBezTo>
                  <a:pt x="112" y="773"/>
                  <a:pt x="110" y="796"/>
                  <a:pt x="121" y="795"/>
                </a:cubicBezTo>
                <a:cubicBezTo>
                  <a:pt x="132" y="794"/>
                  <a:pt x="157" y="792"/>
                  <a:pt x="162" y="795"/>
                </a:cubicBezTo>
                <a:cubicBezTo>
                  <a:pt x="167" y="798"/>
                  <a:pt x="219" y="795"/>
                  <a:pt x="210" y="784"/>
                </a:cubicBezTo>
                <a:cubicBezTo>
                  <a:pt x="202" y="772"/>
                  <a:pt x="199" y="776"/>
                  <a:pt x="191" y="776"/>
                </a:cubicBezTo>
                <a:cubicBezTo>
                  <a:pt x="183" y="776"/>
                  <a:pt x="176" y="774"/>
                  <a:pt x="173" y="768"/>
                </a:cubicBezTo>
                <a:cubicBezTo>
                  <a:pt x="170" y="762"/>
                  <a:pt x="172" y="758"/>
                  <a:pt x="172" y="751"/>
                </a:cubicBezTo>
                <a:cubicBezTo>
                  <a:pt x="172" y="743"/>
                  <a:pt x="189" y="652"/>
                  <a:pt x="184" y="617"/>
                </a:cubicBezTo>
                <a:cubicBezTo>
                  <a:pt x="179" y="582"/>
                  <a:pt x="179" y="602"/>
                  <a:pt x="182" y="581"/>
                </a:cubicBezTo>
                <a:cubicBezTo>
                  <a:pt x="186" y="561"/>
                  <a:pt x="188" y="525"/>
                  <a:pt x="189" y="502"/>
                </a:cubicBezTo>
                <a:cubicBezTo>
                  <a:pt x="191" y="480"/>
                  <a:pt x="201" y="434"/>
                  <a:pt x="197" y="428"/>
                </a:cubicBezTo>
                <a:cubicBezTo>
                  <a:pt x="210" y="428"/>
                  <a:pt x="210" y="428"/>
                  <a:pt x="210" y="428"/>
                </a:cubicBezTo>
                <a:cubicBezTo>
                  <a:pt x="210" y="428"/>
                  <a:pt x="207" y="364"/>
                  <a:pt x="198" y="343"/>
                </a:cubicBezTo>
                <a:cubicBezTo>
                  <a:pt x="189" y="322"/>
                  <a:pt x="189" y="306"/>
                  <a:pt x="187" y="297"/>
                </a:cubicBezTo>
                <a:cubicBezTo>
                  <a:pt x="184" y="287"/>
                  <a:pt x="186" y="241"/>
                  <a:pt x="186" y="241"/>
                </a:cubicBezTo>
                <a:cubicBezTo>
                  <a:pt x="186" y="241"/>
                  <a:pt x="230" y="261"/>
                  <a:pt x="241" y="239"/>
                </a:cubicBezTo>
                <a:cubicBezTo>
                  <a:pt x="241" y="239"/>
                  <a:pt x="253" y="229"/>
                  <a:pt x="233" y="205"/>
                </a:cubicBezTo>
                <a:close/>
                <a:moveTo>
                  <a:pt x="46" y="328"/>
                </a:moveTo>
                <a:cubicBezTo>
                  <a:pt x="46" y="328"/>
                  <a:pt x="42" y="322"/>
                  <a:pt x="41" y="316"/>
                </a:cubicBezTo>
                <a:cubicBezTo>
                  <a:pt x="41" y="310"/>
                  <a:pt x="39" y="294"/>
                  <a:pt x="39" y="294"/>
                </a:cubicBezTo>
                <a:cubicBezTo>
                  <a:pt x="39" y="294"/>
                  <a:pt x="38" y="290"/>
                  <a:pt x="40" y="286"/>
                </a:cubicBezTo>
                <a:cubicBezTo>
                  <a:pt x="41" y="283"/>
                  <a:pt x="49" y="252"/>
                  <a:pt x="49" y="252"/>
                </a:cubicBezTo>
                <a:cubicBezTo>
                  <a:pt x="49" y="252"/>
                  <a:pt x="63" y="294"/>
                  <a:pt x="46" y="328"/>
                </a:cubicBezTo>
                <a:close/>
                <a:moveTo>
                  <a:pt x="128" y="389"/>
                </a:moveTo>
                <a:cubicBezTo>
                  <a:pt x="115" y="378"/>
                  <a:pt x="115" y="378"/>
                  <a:pt x="115" y="378"/>
                </a:cubicBezTo>
                <a:cubicBezTo>
                  <a:pt x="127" y="236"/>
                  <a:pt x="115" y="156"/>
                  <a:pt x="115" y="156"/>
                </a:cubicBezTo>
                <a:cubicBezTo>
                  <a:pt x="123" y="147"/>
                  <a:pt x="123" y="147"/>
                  <a:pt x="123" y="147"/>
                </a:cubicBezTo>
                <a:cubicBezTo>
                  <a:pt x="133" y="155"/>
                  <a:pt x="133" y="155"/>
                  <a:pt x="133" y="155"/>
                </a:cubicBezTo>
                <a:cubicBezTo>
                  <a:pt x="129" y="163"/>
                  <a:pt x="129" y="163"/>
                  <a:pt x="129" y="163"/>
                </a:cubicBezTo>
                <a:cubicBezTo>
                  <a:pt x="142" y="376"/>
                  <a:pt x="142" y="376"/>
                  <a:pt x="142" y="376"/>
                </a:cubicBezTo>
                <a:lnTo>
                  <a:pt x="128" y="389"/>
                </a:lnTo>
                <a:close/>
                <a:moveTo>
                  <a:pt x="173" y="156"/>
                </a:moveTo>
                <a:cubicBezTo>
                  <a:pt x="169" y="159"/>
                  <a:pt x="148" y="150"/>
                  <a:pt x="148" y="150"/>
                </a:cubicBezTo>
                <a:cubicBezTo>
                  <a:pt x="144" y="135"/>
                  <a:pt x="144" y="135"/>
                  <a:pt x="144" y="135"/>
                </a:cubicBezTo>
                <a:cubicBezTo>
                  <a:pt x="144" y="135"/>
                  <a:pt x="152" y="129"/>
                  <a:pt x="154" y="125"/>
                </a:cubicBezTo>
                <a:cubicBezTo>
                  <a:pt x="154" y="125"/>
                  <a:pt x="162" y="141"/>
                  <a:pt x="168" y="142"/>
                </a:cubicBezTo>
                <a:cubicBezTo>
                  <a:pt x="174" y="143"/>
                  <a:pt x="177" y="154"/>
                  <a:pt x="173" y="156"/>
                </a:cubicBezTo>
                <a:close/>
              </a:path>
            </a:pathLst>
          </a:custGeom>
          <a:solidFill>
            <a:srgbClr val="00171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69" name="Freeform 111"/>
          <p:cNvSpPr>
            <a:spLocks noEditPoints="1" noChangeArrowheads="1"/>
          </p:cNvSpPr>
          <p:nvPr/>
        </p:nvSpPr>
        <p:spPr bwMode="auto">
          <a:xfrm flipH="1">
            <a:off x="5413375" y="3400425"/>
            <a:ext cx="830263" cy="995363"/>
          </a:xfrm>
          <a:custGeom>
            <a:avLst/>
            <a:gdLst>
              <a:gd name="T0" fmla="*/ 685846780 w 486"/>
              <a:gd name="T1" fmla="*/ 701468797 h 581"/>
              <a:gd name="T2" fmla="*/ 630395121 w 486"/>
              <a:gd name="T3" fmla="*/ 771910003 h 581"/>
              <a:gd name="T4" fmla="*/ 1208256460 w 486"/>
              <a:gd name="T5" fmla="*/ 1634804064 h 581"/>
              <a:gd name="T6" fmla="*/ 1362936507 w 486"/>
              <a:gd name="T7" fmla="*/ 780714083 h 581"/>
              <a:gd name="T8" fmla="*/ 1418388167 w 486"/>
              <a:gd name="T9" fmla="*/ 730819157 h 581"/>
              <a:gd name="T10" fmla="*/ 1243277842 w 486"/>
              <a:gd name="T11" fmla="*/ 454927147 h 581"/>
              <a:gd name="T12" fmla="*/ 1187827890 w 486"/>
              <a:gd name="T13" fmla="*/ 469602327 h 581"/>
              <a:gd name="T14" fmla="*/ 828851895 w 486"/>
              <a:gd name="T15" fmla="*/ 724949770 h 581"/>
              <a:gd name="T16" fmla="*/ 773400235 w 486"/>
              <a:gd name="T17" fmla="*/ 613419431 h 581"/>
              <a:gd name="T18" fmla="*/ 653743278 w 486"/>
              <a:gd name="T19" fmla="*/ 463732940 h 581"/>
              <a:gd name="T20" fmla="*/ 609964842 w 486"/>
              <a:gd name="T21" fmla="*/ 375681862 h 581"/>
              <a:gd name="T22" fmla="*/ 741296732 w 486"/>
              <a:gd name="T23" fmla="*/ 316981142 h 581"/>
              <a:gd name="T24" fmla="*/ 758809131 w 486"/>
              <a:gd name="T25" fmla="*/ 284696089 h 581"/>
              <a:gd name="T26" fmla="*/ 796748392 w 486"/>
              <a:gd name="T27" fmla="*/ 126205518 h 581"/>
              <a:gd name="T28" fmla="*/ 592454151 w 486"/>
              <a:gd name="T29" fmla="*/ 32285053 h 581"/>
              <a:gd name="T30" fmla="*/ 475715074 w 486"/>
              <a:gd name="T31" fmla="*/ 234801163 h 581"/>
              <a:gd name="T32" fmla="*/ 423181293 w 486"/>
              <a:gd name="T33" fmla="*/ 366877782 h 581"/>
              <a:gd name="T34" fmla="*/ 405670602 w 486"/>
              <a:gd name="T35" fmla="*/ 454927147 h 581"/>
              <a:gd name="T36" fmla="*/ 379404566 w 486"/>
              <a:gd name="T37" fmla="*/ 613419431 h 581"/>
              <a:gd name="T38" fmla="*/ 286011937 w 486"/>
              <a:gd name="T39" fmla="*/ 804195056 h 581"/>
              <a:gd name="T40" fmla="*/ 233479864 w 486"/>
              <a:gd name="T41" fmla="*/ 895180828 h 581"/>
              <a:gd name="T42" fmla="*/ 151762168 w 486"/>
              <a:gd name="T43" fmla="*/ 1012580553 h 581"/>
              <a:gd name="T44" fmla="*/ 125494423 w 486"/>
              <a:gd name="T45" fmla="*/ 610483025 h 581"/>
              <a:gd name="T46" fmla="*/ 84635575 w 486"/>
              <a:gd name="T47" fmla="*/ 1062477192 h 581"/>
              <a:gd name="T48" fmla="*/ 70044472 w 486"/>
              <a:gd name="T49" fmla="*/ 1655350344 h 581"/>
              <a:gd name="T50" fmla="*/ 160517513 w 486"/>
              <a:gd name="T51" fmla="*/ 1100631631 h 581"/>
              <a:gd name="T52" fmla="*/ 434856226 w 486"/>
              <a:gd name="T53" fmla="*/ 1311953535 h 581"/>
              <a:gd name="T54" fmla="*/ 283094058 w 486"/>
              <a:gd name="T55" fmla="*/ 1350107975 h 581"/>
              <a:gd name="T56" fmla="*/ 250990555 w 486"/>
              <a:gd name="T57" fmla="*/ 1511534952 h 581"/>
              <a:gd name="T58" fmla="*/ 323952906 w 486"/>
              <a:gd name="T59" fmla="*/ 1599584318 h 581"/>
              <a:gd name="T60" fmla="*/ 481550832 w 486"/>
              <a:gd name="T61" fmla="*/ 1397068207 h 581"/>
              <a:gd name="T62" fmla="*/ 560350649 w 486"/>
              <a:gd name="T63" fmla="*/ 1655350344 h 581"/>
              <a:gd name="T64" fmla="*/ 685846780 w 486"/>
              <a:gd name="T65" fmla="*/ 1625999984 h 581"/>
              <a:gd name="T66" fmla="*/ 764644889 w 486"/>
              <a:gd name="T67" fmla="*/ 1564364572 h 581"/>
              <a:gd name="T68" fmla="*/ 726705629 w 486"/>
              <a:gd name="T69" fmla="*/ 1458703620 h 581"/>
              <a:gd name="T70" fmla="*/ 823016137 w 486"/>
              <a:gd name="T71" fmla="*/ 1253252816 h 581"/>
              <a:gd name="T72" fmla="*/ 802585858 w 486"/>
              <a:gd name="T73" fmla="*/ 977360807 h 581"/>
              <a:gd name="T74" fmla="*/ 531166734 w 486"/>
              <a:gd name="T75" fmla="*/ 895180828 h 581"/>
              <a:gd name="T76" fmla="*/ 557432770 w 486"/>
              <a:gd name="T77" fmla="*/ 851155288 h 581"/>
              <a:gd name="T78" fmla="*/ 659579036 w 486"/>
              <a:gd name="T79" fmla="*/ 639833385 h 581"/>
              <a:gd name="T80" fmla="*/ 630395121 w 486"/>
              <a:gd name="T81" fmla="*/ 1200421484 h 581"/>
              <a:gd name="T82" fmla="*/ 545757837 w 486"/>
              <a:gd name="T83" fmla="*/ 272957316 h 581"/>
              <a:gd name="T84" fmla="*/ 487388298 w 486"/>
              <a:gd name="T85" fmla="*/ 349267908 h 581"/>
              <a:gd name="T86" fmla="*/ 592454151 w 486"/>
              <a:gd name="T87" fmla="*/ 70441206 h 5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6"/>
              <a:gd name="T133" fmla="*/ 0 h 581"/>
              <a:gd name="T134" fmla="*/ 486 w 486"/>
              <a:gd name="T135" fmla="*/ 581 h 5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6" h="581">
                <a:moveTo>
                  <a:pt x="226" y="218"/>
                </a:moveTo>
                <a:cubicBezTo>
                  <a:pt x="226" y="218"/>
                  <a:pt x="228" y="221"/>
                  <a:pt x="229" y="223"/>
                </a:cubicBezTo>
                <a:cubicBezTo>
                  <a:pt x="229" y="223"/>
                  <a:pt x="226" y="230"/>
                  <a:pt x="235" y="239"/>
                </a:cubicBezTo>
                <a:cubicBezTo>
                  <a:pt x="235" y="239"/>
                  <a:pt x="243" y="245"/>
                  <a:pt x="247" y="247"/>
                </a:cubicBezTo>
                <a:cubicBezTo>
                  <a:pt x="250" y="249"/>
                  <a:pt x="215" y="248"/>
                  <a:pt x="215" y="248"/>
                </a:cubicBezTo>
                <a:cubicBezTo>
                  <a:pt x="216" y="263"/>
                  <a:pt x="216" y="263"/>
                  <a:pt x="216" y="263"/>
                </a:cubicBezTo>
                <a:cubicBezTo>
                  <a:pt x="242" y="267"/>
                  <a:pt x="242" y="267"/>
                  <a:pt x="242" y="267"/>
                </a:cubicBezTo>
                <a:cubicBezTo>
                  <a:pt x="414" y="266"/>
                  <a:pt x="414" y="266"/>
                  <a:pt x="414" y="266"/>
                </a:cubicBezTo>
                <a:cubicBezTo>
                  <a:pt x="414" y="557"/>
                  <a:pt x="414" y="557"/>
                  <a:pt x="414" y="557"/>
                </a:cubicBezTo>
                <a:cubicBezTo>
                  <a:pt x="432" y="557"/>
                  <a:pt x="432" y="557"/>
                  <a:pt x="432" y="557"/>
                </a:cubicBezTo>
                <a:cubicBezTo>
                  <a:pt x="432" y="266"/>
                  <a:pt x="432" y="266"/>
                  <a:pt x="432" y="266"/>
                </a:cubicBezTo>
                <a:cubicBezTo>
                  <a:pt x="467" y="266"/>
                  <a:pt x="467" y="266"/>
                  <a:pt x="467" y="266"/>
                </a:cubicBezTo>
                <a:cubicBezTo>
                  <a:pt x="467" y="581"/>
                  <a:pt x="467" y="581"/>
                  <a:pt x="467" y="581"/>
                </a:cubicBezTo>
                <a:cubicBezTo>
                  <a:pt x="486" y="581"/>
                  <a:pt x="486" y="581"/>
                  <a:pt x="486" y="581"/>
                </a:cubicBezTo>
                <a:cubicBezTo>
                  <a:pt x="486" y="249"/>
                  <a:pt x="486" y="249"/>
                  <a:pt x="486" y="249"/>
                </a:cubicBezTo>
                <a:cubicBezTo>
                  <a:pt x="391" y="249"/>
                  <a:pt x="391" y="249"/>
                  <a:pt x="391" y="249"/>
                </a:cubicBezTo>
                <a:cubicBezTo>
                  <a:pt x="391" y="249"/>
                  <a:pt x="389" y="247"/>
                  <a:pt x="392" y="245"/>
                </a:cubicBezTo>
                <a:cubicBezTo>
                  <a:pt x="426" y="155"/>
                  <a:pt x="426" y="155"/>
                  <a:pt x="426" y="155"/>
                </a:cubicBezTo>
                <a:cubicBezTo>
                  <a:pt x="426" y="155"/>
                  <a:pt x="427" y="153"/>
                  <a:pt x="423" y="154"/>
                </a:cubicBezTo>
                <a:cubicBezTo>
                  <a:pt x="411" y="156"/>
                  <a:pt x="411" y="156"/>
                  <a:pt x="411" y="156"/>
                </a:cubicBezTo>
                <a:cubicBezTo>
                  <a:pt x="411" y="156"/>
                  <a:pt x="408" y="157"/>
                  <a:pt x="407" y="160"/>
                </a:cubicBezTo>
                <a:cubicBezTo>
                  <a:pt x="376" y="240"/>
                  <a:pt x="376" y="240"/>
                  <a:pt x="376" y="240"/>
                </a:cubicBezTo>
                <a:cubicBezTo>
                  <a:pt x="281" y="241"/>
                  <a:pt x="281" y="241"/>
                  <a:pt x="281" y="241"/>
                </a:cubicBezTo>
                <a:cubicBezTo>
                  <a:pt x="281" y="241"/>
                  <a:pt x="280" y="245"/>
                  <a:pt x="284" y="247"/>
                </a:cubicBezTo>
                <a:cubicBezTo>
                  <a:pt x="275" y="247"/>
                  <a:pt x="275" y="247"/>
                  <a:pt x="275" y="247"/>
                </a:cubicBezTo>
                <a:cubicBezTo>
                  <a:pt x="275" y="247"/>
                  <a:pt x="290" y="227"/>
                  <a:pt x="282" y="218"/>
                </a:cubicBezTo>
                <a:cubicBezTo>
                  <a:pt x="282" y="218"/>
                  <a:pt x="273" y="209"/>
                  <a:pt x="265" y="209"/>
                </a:cubicBezTo>
                <a:cubicBezTo>
                  <a:pt x="265" y="209"/>
                  <a:pt x="260" y="206"/>
                  <a:pt x="258" y="204"/>
                </a:cubicBezTo>
                <a:cubicBezTo>
                  <a:pt x="256" y="203"/>
                  <a:pt x="237" y="183"/>
                  <a:pt x="237" y="179"/>
                </a:cubicBezTo>
                <a:cubicBezTo>
                  <a:pt x="236" y="176"/>
                  <a:pt x="229" y="162"/>
                  <a:pt x="224" y="158"/>
                </a:cubicBezTo>
                <a:cubicBezTo>
                  <a:pt x="219" y="154"/>
                  <a:pt x="224" y="149"/>
                  <a:pt x="218" y="144"/>
                </a:cubicBezTo>
                <a:cubicBezTo>
                  <a:pt x="213" y="139"/>
                  <a:pt x="212" y="128"/>
                  <a:pt x="208" y="128"/>
                </a:cubicBezTo>
                <a:cubicBezTo>
                  <a:pt x="204" y="128"/>
                  <a:pt x="209" y="128"/>
                  <a:pt x="209" y="128"/>
                </a:cubicBezTo>
                <a:cubicBezTo>
                  <a:pt x="209" y="128"/>
                  <a:pt x="221" y="107"/>
                  <a:pt x="230" y="112"/>
                </a:cubicBezTo>
                <a:cubicBezTo>
                  <a:pt x="230" y="112"/>
                  <a:pt x="245" y="121"/>
                  <a:pt x="248" y="114"/>
                </a:cubicBezTo>
                <a:cubicBezTo>
                  <a:pt x="248" y="114"/>
                  <a:pt x="249" y="107"/>
                  <a:pt x="254" y="108"/>
                </a:cubicBezTo>
                <a:cubicBezTo>
                  <a:pt x="253" y="103"/>
                  <a:pt x="253" y="103"/>
                  <a:pt x="253" y="103"/>
                </a:cubicBezTo>
                <a:cubicBezTo>
                  <a:pt x="253" y="103"/>
                  <a:pt x="256" y="104"/>
                  <a:pt x="257" y="102"/>
                </a:cubicBezTo>
                <a:cubicBezTo>
                  <a:pt x="257" y="102"/>
                  <a:pt x="256" y="96"/>
                  <a:pt x="260" y="97"/>
                </a:cubicBezTo>
                <a:cubicBezTo>
                  <a:pt x="260" y="97"/>
                  <a:pt x="268" y="98"/>
                  <a:pt x="267" y="92"/>
                </a:cubicBezTo>
                <a:cubicBezTo>
                  <a:pt x="267" y="92"/>
                  <a:pt x="264" y="78"/>
                  <a:pt x="267" y="75"/>
                </a:cubicBezTo>
                <a:cubicBezTo>
                  <a:pt x="270" y="71"/>
                  <a:pt x="280" y="55"/>
                  <a:pt x="273" y="43"/>
                </a:cubicBezTo>
                <a:cubicBezTo>
                  <a:pt x="273" y="43"/>
                  <a:pt x="282" y="19"/>
                  <a:pt x="235" y="10"/>
                </a:cubicBezTo>
                <a:cubicBezTo>
                  <a:pt x="235" y="10"/>
                  <a:pt x="215" y="10"/>
                  <a:pt x="209" y="14"/>
                </a:cubicBezTo>
                <a:cubicBezTo>
                  <a:pt x="209" y="14"/>
                  <a:pt x="207" y="15"/>
                  <a:pt x="203" y="11"/>
                </a:cubicBezTo>
                <a:cubicBezTo>
                  <a:pt x="203" y="11"/>
                  <a:pt x="190" y="0"/>
                  <a:pt x="180" y="13"/>
                </a:cubicBezTo>
                <a:cubicBezTo>
                  <a:pt x="180" y="13"/>
                  <a:pt x="175" y="17"/>
                  <a:pt x="170" y="59"/>
                </a:cubicBezTo>
                <a:cubicBezTo>
                  <a:pt x="170" y="59"/>
                  <a:pt x="165" y="77"/>
                  <a:pt x="163" y="80"/>
                </a:cubicBezTo>
                <a:cubicBezTo>
                  <a:pt x="161" y="83"/>
                  <a:pt x="161" y="83"/>
                  <a:pt x="160" y="88"/>
                </a:cubicBezTo>
                <a:cubicBezTo>
                  <a:pt x="159" y="94"/>
                  <a:pt x="161" y="95"/>
                  <a:pt x="156" y="102"/>
                </a:cubicBezTo>
                <a:cubicBezTo>
                  <a:pt x="151" y="110"/>
                  <a:pt x="150" y="117"/>
                  <a:pt x="145" y="125"/>
                </a:cubicBezTo>
                <a:cubicBezTo>
                  <a:pt x="139" y="133"/>
                  <a:pt x="135" y="139"/>
                  <a:pt x="136" y="146"/>
                </a:cubicBezTo>
                <a:cubicBezTo>
                  <a:pt x="137" y="153"/>
                  <a:pt x="138" y="156"/>
                  <a:pt x="138" y="156"/>
                </a:cubicBezTo>
                <a:cubicBezTo>
                  <a:pt x="139" y="155"/>
                  <a:pt x="139" y="155"/>
                  <a:pt x="139" y="155"/>
                </a:cubicBezTo>
                <a:cubicBezTo>
                  <a:pt x="138" y="159"/>
                  <a:pt x="137" y="163"/>
                  <a:pt x="137" y="168"/>
                </a:cubicBezTo>
                <a:cubicBezTo>
                  <a:pt x="136" y="179"/>
                  <a:pt x="136" y="192"/>
                  <a:pt x="136" y="196"/>
                </a:cubicBezTo>
                <a:cubicBezTo>
                  <a:pt x="135" y="199"/>
                  <a:pt x="133" y="203"/>
                  <a:pt x="130" y="209"/>
                </a:cubicBezTo>
                <a:cubicBezTo>
                  <a:pt x="127" y="216"/>
                  <a:pt x="124" y="234"/>
                  <a:pt x="124" y="241"/>
                </a:cubicBezTo>
                <a:cubicBezTo>
                  <a:pt x="124" y="247"/>
                  <a:pt x="127" y="245"/>
                  <a:pt x="119" y="253"/>
                </a:cubicBezTo>
                <a:cubicBezTo>
                  <a:pt x="110" y="260"/>
                  <a:pt x="105" y="266"/>
                  <a:pt x="98" y="274"/>
                </a:cubicBezTo>
                <a:cubicBezTo>
                  <a:pt x="92" y="281"/>
                  <a:pt x="83" y="291"/>
                  <a:pt x="82" y="293"/>
                </a:cubicBezTo>
                <a:cubicBezTo>
                  <a:pt x="80" y="295"/>
                  <a:pt x="82" y="295"/>
                  <a:pt x="80" y="299"/>
                </a:cubicBezTo>
                <a:cubicBezTo>
                  <a:pt x="79" y="302"/>
                  <a:pt x="78" y="304"/>
                  <a:pt x="80" y="305"/>
                </a:cubicBezTo>
                <a:cubicBezTo>
                  <a:pt x="82" y="305"/>
                  <a:pt x="81" y="306"/>
                  <a:pt x="80" y="309"/>
                </a:cubicBezTo>
                <a:cubicBezTo>
                  <a:pt x="79" y="312"/>
                  <a:pt x="74" y="341"/>
                  <a:pt x="89" y="356"/>
                </a:cubicBezTo>
                <a:cubicBezTo>
                  <a:pt x="89" y="356"/>
                  <a:pt x="47" y="359"/>
                  <a:pt x="52" y="345"/>
                </a:cubicBezTo>
                <a:cubicBezTo>
                  <a:pt x="52" y="345"/>
                  <a:pt x="87" y="235"/>
                  <a:pt x="63" y="210"/>
                </a:cubicBezTo>
                <a:cubicBezTo>
                  <a:pt x="44" y="205"/>
                  <a:pt x="44" y="205"/>
                  <a:pt x="44" y="205"/>
                </a:cubicBezTo>
                <a:cubicBezTo>
                  <a:pt x="44" y="205"/>
                  <a:pt x="41" y="204"/>
                  <a:pt x="43" y="208"/>
                </a:cubicBezTo>
                <a:cubicBezTo>
                  <a:pt x="43" y="208"/>
                  <a:pt x="65" y="244"/>
                  <a:pt x="48" y="291"/>
                </a:cubicBezTo>
                <a:cubicBezTo>
                  <a:pt x="53" y="295"/>
                  <a:pt x="53" y="295"/>
                  <a:pt x="53" y="295"/>
                </a:cubicBezTo>
                <a:cubicBezTo>
                  <a:pt x="29" y="362"/>
                  <a:pt x="29" y="362"/>
                  <a:pt x="29" y="362"/>
                </a:cubicBezTo>
                <a:cubicBezTo>
                  <a:pt x="29" y="362"/>
                  <a:pt x="20" y="361"/>
                  <a:pt x="26" y="370"/>
                </a:cubicBezTo>
                <a:cubicBezTo>
                  <a:pt x="0" y="564"/>
                  <a:pt x="0" y="564"/>
                  <a:pt x="0" y="564"/>
                </a:cubicBezTo>
                <a:cubicBezTo>
                  <a:pt x="24" y="564"/>
                  <a:pt x="24" y="564"/>
                  <a:pt x="24" y="564"/>
                </a:cubicBezTo>
                <a:cubicBezTo>
                  <a:pt x="29" y="492"/>
                  <a:pt x="29" y="492"/>
                  <a:pt x="29" y="492"/>
                </a:cubicBezTo>
                <a:cubicBezTo>
                  <a:pt x="39" y="384"/>
                  <a:pt x="39" y="384"/>
                  <a:pt x="39" y="384"/>
                </a:cubicBezTo>
                <a:cubicBezTo>
                  <a:pt x="43" y="380"/>
                  <a:pt x="48" y="375"/>
                  <a:pt x="55" y="375"/>
                </a:cubicBezTo>
                <a:cubicBezTo>
                  <a:pt x="193" y="383"/>
                  <a:pt x="193" y="383"/>
                  <a:pt x="193" y="383"/>
                </a:cubicBezTo>
                <a:cubicBezTo>
                  <a:pt x="193" y="421"/>
                  <a:pt x="193" y="421"/>
                  <a:pt x="193" y="421"/>
                </a:cubicBezTo>
                <a:cubicBezTo>
                  <a:pt x="149" y="447"/>
                  <a:pt x="149" y="447"/>
                  <a:pt x="149" y="447"/>
                </a:cubicBezTo>
                <a:cubicBezTo>
                  <a:pt x="150" y="451"/>
                  <a:pt x="150" y="451"/>
                  <a:pt x="150" y="451"/>
                </a:cubicBezTo>
                <a:cubicBezTo>
                  <a:pt x="146" y="454"/>
                  <a:pt x="116" y="463"/>
                  <a:pt x="116" y="463"/>
                </a:cubicBezTo>
                <a:cubicBezTo>
                  <a:pt x="113" y="458"/>
                  <a:pt x="97" y="460"/>
                  <a:pt x="97" y="460"/>
                </a:cubicBezTo>
                <a:cubicBezTo>
                  <a:pt x="84" y="458"/>
                  <a:pt x="85" y="468"/>
                  <a:pt x="85" y="468"/>
                </a:cubicBezTo>
                <a:cubicBezTo>
                  <a:pt x="87" y="480"/>
                  <a:pt x="86" y="504"/>
                  <a:pt x="86" y="515"/>
                </a:cubicBezTo>
                <a:cubicBezTo>
                  <a:pt x="86" y="515"/>
                  <a:pt x="86" y="515"/>
                  <a:pt x="86" y="515"/>
                </a:cubicBezTo>
                <a:cubicBezTo>
                  <a:pt x="84" y="523"/>
                  <a:pt x="80" y="550"/>
                  <a:pt x="85" y="558"/>
                </a:cubicBezTo>
                <a:cubicBezTo>
                  <a:pt x="85" y="558"/>
                  <a:pt x="93" y="564"/>
                  <a:pt x="101" y="565"/>
                </a:cubicBezTo>
                <a:cubicBezTo>
                  <a:pt x="101" y="565"/>
                  <a:pt x="128" y="567"/>
                  <a:pt x="111" y="545"/>
                </a:cubicBezTo>
                <a:cubicBezTo>
                  <a:pt x="111" y="545"/>
                  <a:pt x="113" y="522"/>
                  <a:pt x="120" y="515"/>
                </a:cubicBezTo>
                <a:cubicBezTo>
                  <a:pt x="123" y="512"/>
                  <a:pt x="126" y="506"/>
                  <a:pt x="125" y="505"/>
                </a:cubicBezTo>
                <a:cubicBezTo>
                  <a:pt x="125" y="505"/>
                  <a:pt x="144" y="482"/>
                  <a:pt x="165" y="476"/>
                </a:cubicBezTo>
                <a:cubicBezTo>
                  <a:pt x="174" y="486"/>
                  <a:pt x="174" y="486"/>
                  <a:pt x="174" y="486"/>
                </a:cubicBezTo>
                <a:cubicBezTo>
                  <a:pt x="191" y="474"/>
                  <a:pt x="191" y="474"/>
                  <a:pt x="191" y="474"/>
                </a:cubicBezTo>
                <a:cubicBezTo>
                  <a:pt x="192" y="564"/>
                  <a:pt x="192" y="564"/>
                  <a:pt x="192" y="564"/>
                </a:cubicBezTo>
                <a:cubicBezTo>
                  <a:pt x="211" y="564"/>
                  <a:pt x="211" y="564"/>
                  <a:pt x="211" y="564"/>
                </a:cubicBezTo>
                <a:cubicBezTo>
                  <a:pt x="212" y="554"/>
                  <a:pt x="212" y="554"/>
                  <a:pt x="212" y="554"/>
                </a:cubicBezTo>
                <a:cubicBezTo>
                  <a:pt x="212" y="554"/>
                  <a:pt x="229" y="553"/>
                  <a:pt x="235" y="554"/>
                </a:cubicBezTo>
                <a:cubicBezTo>
                  <a:pt x="241" y="556"/>
                  <a:pt x="259" y="556"/>
                  <a:pt x="263" y="556"/>
                </a:cubicBezTo>
                <a:cubicBezTo>
                  <a:pt x="266" y="556"/>
                  <a:pt x="298" y="554"/>
                  <a:pt x="287" y="543"/>
                </a:cubicBezTo>
                <a:cubicBezTo>
                  <a:pt x="287" y="543"/>
                  <a:pt x="264" y="535"/>
                  <a:pt x="262" y="533"/>
                </a:cubicBezTo>
                <a:cubicBezTo>
                  <a:pt x="259" y="532"/>
                  <a:pt x="233" y="515"/>
                  <a:pt x="232" y="517"/>
                </a:cubicBezTo>
                <a:cubicBezTo>
                  <a:pt x="232" y="517"/>
                  <a:pt x="224" y="508"/>
                  <a:pt x="234" y="493"/>
                </a:cubicBezTo>
                <a:cubicBezTo>
                  <a:pt x="249" y="497"/>
                  <a:pt x="249" y="497"/>
                  <a:pt x="249" y="497"/>
                </a:cubicBezTo>
                <a:cubicBezTo>
                  <a:pt x="249" y="497"/>
                  <a:pt x="264" y="463"/>
                  <a:pt x="265" y="461"/>
                </a:cubicBezTo>
                <a:cubicBezTo>
                  <a:pt x="266" y="458"/>
                  <a:pt x="265" y="455"/>
                  <a:pt x="269" y="452"/>
                </a:cubicBezTo>
                <a:cubicBezTo>
                  <a:pt x="272" y="449"/>
                  <a:pt x="280" y="429"/>
                  <a:pt x="282" y="427"/>
                </a:cubicBezTo>
                <a:cubicBezTo>
                  <a:pt x="282" y="427"/>
                  <a:pt x="314" y="410"/>
                  <a:pt x="302" y="388"/>
                </a:cubicBezTo>
                <a:cubicBezTo>
                  <a:pt x="302" y="388"/>
                  <a:pt x="321" y="365"/>
                  <a:pt x="311" y="351"/>
                </a:cubicBezTo>
                <a:cubicBezTo>
                  <a:pt x="311" y="351"/>
                  <a:pt x="301" y="336"/>
                  <a:pt x="275" y="333"/>
                </a:cubicBezTo>
                <a:cubicBezTo>
                  <a:pt x="248" y="330"/>
                  <a:pt x="182" y="316"/>
                  <a:pt x="182" y="316"/>
                </a:cubicBezTo>
                <a:cubicBezTo>
                  <a:pt x="182" y="316"/>
                  <a:pt x="178" y="314"/>
                  <a:pt x="180" y="311"/>
                </a:cubicBezTo>
                <a:cubicBezTo>
                  <a:pt x="180" y="311"/>
                  <a:pt x="181" y="306"/>
                  <a:pt x="182" y="305"/>
                </a:cubicBezTo>
                <a:cubicBezTo>
                  <a:pt x="183" y="303"/>
                  <a:pt x="186" y="301"/>
                  <a:pt x="186" y="298"/>
                </a:cubicBezTo>
                <a:cubicBezTo>
                  <a:pt x="186" y="295"/>
                  <a:pt x="187" y="296"/>
                  <a:pt x="188" y="294"/>
                </a:cubicBezTo>
                <a:cubicBezTo>
                  <a:pt x="190" y="293"/>
                  <a:pt x="190" y="293"/>
                  <a:pt x="191" y="290"/>
                </a:cubicBezTo>
                <a:cubicBezTo>
                  <a:pt x="193" y="287"/>
                  <a:pt x="201" y="265"/>
                  <a:pt x="204" y="261"/>
                </a:cubicBezTo>
                <a:cubicBezTo>
                  <a:pt x="204" y="261"/>
                  <a:pt x="208" y="240"/>
                  <a:pt x="211" y="239"/>
                </a:cubicBezTo>
                <a:cubicBezTo>
                  <a:pt x="215" y="237"/>
                  <a:pt x="227" y="235"/>
                  <a:pt x="226" y="218"/>
                </a:cubicBezTo>
                <a:close/>
                <a:moveTo>
                  <a:pt x="216" y="382"/>
                </a:moveTo>
                <a:cubicBezTo>
                  <a:pt x="219" y="387"/>
                  <a:pt x="241" y="398"/>
                  <a:pt x="241" y="398"/>
                </a:cubicBezTo>
                <a:cubicBezTo>
                  <a:pt x="236" y="398"/>
                  <a:pt x="216" y="409"/>
                  <a:pt x="216" y="409"/>
                </a:cubicBezTo>
                <a:lnTo>
                  <a:pt x="216" y="382"/>
                </a:lnTo>
                <a:close/>
                <a:moveTo>
                  <a:pt x="167" y="119"/>
                </a:moveTo>
                <a:cubicBezTo>
                  <a:pt x="187" y="93"/>
                  <a:pt x="187" y="93"/>
                  <a:pt x="187" y="93"/>
                </a:cubicBezTo>
                <a:cubicBezTo>
                  <a:pt x="187" y="93"/>
                  <a:pt x="188" y="93"/>
                  <a:pt x="188" y="92"/>
                </a:cubicBezTo>
                <a:cubicBezTo>
                  <a:pt x="188" y="94"/>
                  <a:pt x="188" y="94"/>
                  <a:pt x="188" y="95"/>
                </a:cubicBezTo>
                <a:cubicBezTo>
                  <a:pt x="189" y="97"/>
                  <a:pt x="179" y="108"/>
                  <a:pt x="167" y="119"/>
                </a:cubicBezTo>
                <a:close/>
                <a:moveTo>
                  <a:pt x="192" y="36"/>
                </a:moveTo>
                <a:cubicBezTo>
                  <a:pt x="189" y="15"/>
                  <a:pt x="199" y="19"/>
                  <a:pt x="199" y="19"/>
                </a:cubicBezTo>
                <a:cubicBezTo>
                  <a:pt x="202" y="19"/>
                  <a:pt x="203" y="24"/>
                  <a:pt x="203" y="24"/>
                </a:cubicBezTo>
                <a:cubicBezTo>
                  <a:pt x="200" y="24"/>
                  <a:pt x="192" y="36"/>
                  <a:pt x="192" y="36"/>
                </a:cubicBezTo>
                <a:close/>
              </a:path>
            </a:pathLst>
          </a:custGeom>
          <a:solidFill>
            <a:srgbClr val="00171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nvGrpSpPr>
          <p:cNvPr id="2070" name="组合 48"/>
          <p:cNvGrpSpPr>
            <a:grpSpLocks/>
          </p:cNvGrpSpPr>
          <p:nvPr/>
        </p:nvGrpSpPr>
        <p:grpSpPr bwMode="auto">
          <a:xfrm>
            <a:off x="3567113" y="3328988"/>
            <a:ext cx="565150" cy="1058862"/>
            <a:chOff x="0" y="0"/>
            <a:chExt cx="575998" cy="1079129"/>
          </a:xfrm>
        </p:grpSpPr>
        <p:sp>
          <p:nvSpPr>
            <p:cNvPr id="2077" name="Freeform 5"/>
            <p:cNvSpPr>
              <a:spLocks noEditPoints="1" noChangeArrowheads="1"/>
            </p:cNvSpPr>
            <p:nvPr/>
          </p:nvSpPr>
          <p:spPr bwMode="auto">
            <a:xfrm>
              <a:off x="0" y="0"/>
              <a:ext cx="575998" cy="1079129"/>
            </a:xfrm>
            <a:custGeom>
              <a:avLst/>
              <a:gdLst>
                <a:gd name="T0" fmla="*/ 1163379212 w 278"/>
                <a:gd name="T1" fmla="*/ 847219432 h 523"/>
                <a:gd name="T2" fmla="*/ 1086108459 w 278"/>
                <a:gd name="T3" fmla="*/ 519401501 h 523"/>
                <a:gd name="T4" fmla="*/ 828533756 w 278"/>
                <a:gd name="T5" fmla="*/ 400193855 h 523"/>
                <a:gd name="T6" fmla="*/ 854289983 w 278"/>
                <a:gd name="T7" fmla="*/ 242671971 h 523"/>
                <a:gd name="T8" fmla="*/ 562372954 w 278"/>
                <a:gd name="T9" fmla="*/ 238413229 h 523"/>
                <a:gd name="T10" fmla="*/ 515149406 w 278"/>
                <a:gd name="T11" fmla="*/ 378908396 h 523"/>
                <a:gd name="T12" fmla="*/ 283333002 w 278"/>
                <a:gd name="T13" fmla="*/ 485341879 h 523"/>
                <a:gd name="T14" fmla="*/ 98738074 w 278"/>
                <a:gd name="T15" fmla="*/ 604549525 h 523"/>
                <a:gd name="T16" fmla="*/ 8586100 w 278"/>
                <a:gd name="T17" fmla="*/ 770586830 h 523"/>
                <a:gd name="T18" fmla="*/ 25758299 w 278"/>
                <a:gd name="T19" fmla="*/ 936626198 h 523"/>
                <a:gd name="T20" fmla="*/ 90151975 w 278"/>
                <a:gd name="T21" fmla="*/ 1106920183 h 523"/>
                <a:gd name="T22" fmla="*/ 111615152 w 278"/>
                <a:gd name="T23" fmla="*/ 1106920183 h 523"/>
                <a:gd name="T24" fmla="*/ 120201252 w 278"/>
                <a:gd name="T25" fmla="*/ 1200583628 h 523"/>
                <a:gd name="T26" fmla="*/ 72979775 w 278"/>
                <a:gd name="T27" fmla="*/ 1434740177 h 523"/>
                <a:gd name="T28" fmla="*/ 274746902 w 278"/>
                <a:gd name="T29" fmla="*/ 1868993654 h 523"/>
                <a:gd name="T30" fmla="*/ 240402503 w 278"/>
                <a:gd name="T31" fmla="*/ 2047805123 h 523"/>
                <a:gd name="T32" fmla="*/ 287626052 w 278"/>
                <a:gd name="T33" fmla="*/ 2147483647 h 523"/>
                <a:gd name="T34" fmla="*/ 313382279 w 278"/>
                <a:gd name="T35" fmla="*/ 2094634783 h 523"/>
                <a:gd name="T36" fmla="*/ 605301380 w 278"/>
                <a:gd name="T37" fmla="*/ 2069090582 h 523"/>
                <a:gd name="T38" fmla="*/ 682574205 w 278"/>
                <a:gd name="T39" fmla="*/ 2064833903 h 523"/>
                <a:gd name="T40" fmla="*/ 794189357 w 278"/>
                <a:gd name="T41" fmla="*/ 2147483647 h 523"/>
                <a:gd name="T42" fmla="*/ 841410834 w 278"/>
                <a:gd name="T43" fmla="*/ 2107406883 h 523"/>
                <a:gd name="T44" fmla="*/ 862876083 w 278"/>
                <a:gd name="T45" fmla="*/ 2043546381 h 523"/>
                <a:gd name="T46" fmla="*/ 1073229309 w 278"/>
                <a:gd name="T47" fmla="*/ 2052061802 h 523"/>
                <a:gd name="T48" fmla="*/ 1107571636 w 278"/>
                <a:gd name="T49" fmla="*/ 2043546381 h 523"/>
                <a:gd name="T50" fmla="*/ 910097559 w 278"/>
                <a:gd name="T51" fmla="*/ 1975429200 h 523"/>
                <a:gd name="T52" fmla="*/ 862876083 w 278"/>
                <a:gd name="T53" fmla="*/ 1898794534 h 523"/>
                <a:gd name="T54" fmla="*/ 965905135 w 278"/>
                <a:gd name="T55" fmla="*/ 1724241808 h 523"/>
                <a:gd name="T56" fmla="*/ 1146209085 w 278"/>
                <a:gd name="T57" fmla="*/ 1085634724 h 523"/>
                <a:gd name="T58" fmla="*/ 283333002 w 278"/>
                <a:gd name="T59" fmla="*/ 1043059681 h 523"/>
                <a:gd name="T60" fmla="*/ 201767127 w 278"/>
                <a:gd name="T61" fmla="*/ 949398299 h 523"/>
                <a:gd name="T62" fmla="*/ 180301878 w 278"/>
                <a:gd name="T63" fmla="*/ 800389773 h 523"/>
                <a:gd name="T64" fmla="*/ 300503129 w 278"/>
                <a:gd name="T65" fmla="*/ 698210906 h 523"/>
                <a:gd name="T66" fmla="*/ 283333002 w 278"/>
                <a:gd name="T67" fmla="*/ 1043059681 h 523"/>
                <a:gd name="T68" fmla="*/ 592422231 w 278"/>
                <a:gd name="T69" fmla="*/ 1932854156 h 523"/>
                <a:gd name="T70" fmla="*/ 420706453 w 278"/>
                <a:gd name="T71" fmla="*/ 1817905253 h 523"/>
                <a:gd name="T72" fmla="*/ 394948154 w 278"/>
                <a:gd name="T73" fmla="*/ 1656124627 h 523"/>
                <a:gd name="T74" fmla="*/ 570956982 w 278"/>
                <a:gd name="T75" fmla="*/ 1545432402 h 523"/>
                <a:gd name="T76" fmla="*/ 691160305 w 278"/>
                <a:gd name="T77" fmla="*/ 1937112899 h 523"/>
                <a:gd name="T78" fmla="*/ 682574205 w 278"/>
                <a:gd name="T79" fmla="*/ 1570976603 h 523"/>
                <a:gd name="T80" fmla="*/ 811361557 w 278"/>
                <a:gd name="T81" fmla="*/ 1609292904 h 523"/>
                <a:gd name="T82" fmla="*/ 772724108 w 278"/>
                <a:gd name="T83" fmla="*/ 1741272650 h 523"/>
                <a:gd name="T84" fmla="*/ 734088732 w 278"/>
                <a:gd name="T85" fmla="*/ 1877509076 h 523"/>
                <a:gd name="T86" fmla="*/ 691160305 w 278"/>
                <a:gd name="T87" fmla="*/ 1937112899 h 52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8"/>
                <a:gd name="T133" fmla="*/ 0 h 523"/>
                <a:gd name="T134" fmla="*/ 278 w 278"/>
                <a:gd name="T135" fmla="*/ 523 h 52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8" h="523">
                  <a:moveTo>
                    <a:pt x="275" y="228"/>
                  </a:moveTo>
                  <a:cubicBezTo>
                    <a:pt x="277" y="225"/>
                    <a:pt x="275" y="223"/>
                    <a:pt x="273" y="220"/>
                  </a:cubicBezTo>
                  <a:cubicBezTo>
                    <a:pt x="271" y="218"/>
                    <a:pt x="272" y="206"/>
                    <a:pt x="271" y="199"/>
                  </a:cubicBezTo>
                  <a:cubicBezTo>
                    <a:pt x="270" y="191"/>
                    <a:pt x="266" y="178"/>
                    <a:pt x="263" y="169"/>
                  </a:cubicBezTo>
                  <a:cubicBezTo>
                    <a:pt x="260" y="159"/>
                    <a:pt x="253" y="142"/>
                    <a:pt x="253" y="138"/>
                  </a:cubicBezTo>
                  <a:cubicBezTo>
                    <a:pt x="252" y="135"/>
                    <a:pt x="254" y="126"/>
                    <a:pt x="253" y="122"/>
                  </a:cubicBezTo>
                  <a:cubicBezTo>
                    <a:pt x="252" y="117"/>
                    <a:pt x="248" y="117"/>
                    <a:pt x="241" y="114"/>
                  </a:cubicBezTo>
                  <a:cubicBezTo>
                    <a:pt x="233" y="111"/>
                    <a:pt x="213" y="102"/>
                    <a:pt x="207" y="98"/>
                  </a:cubicBezTo>
                  <a:cubicBezTo>
                    <a:pt x="201" y="95"/>
                    <a:pt x="195" y="94"/>
                    <a:pt x="193" y="94"/>
                  </a:cubicBezTo>
                  <a:cubicBezTo>
                    <a:pt x="191" y="94"/>
                    <a:pt x="189" y="91"/>
                    <a:pt x="189" y="91"/>
                  </a:cubicBezTo>
                  <a:cubicBezTo>
                    <a:pt x="191" y="89"/>
                    <a:pt x="192" y="82"/>
                    <a:pt x="192" y="82"/>
                  </a:cubicBezTo>
                  <a:cubicBezTo>
                    <a:pt x="202" y="69"/>
                    <a:pt x="199" y="57"/>
                    <a:pt x="199" y="57"/>
                  </a:cubicBezTo>
                  <a:cubicBezTo>
                    <a:pt x="202" y="23"/>
                    <a:pt x="188" y="19"/>
                    <a:pt x="188" y="19"/>
                  </a:cubicBezTo>
                  <a:cubicBezTo>
                    <a:pt x="163" y="0"/>
                    <a:pt x="138" y="22"/>
                    <a:pt x="138" y="22"/>
                  </a:cubicBezTo>
                  <a:cubicBezTo>
                    <a:pt x="127" y="32"/>
                    <a:pt x="131" y="56"/>
                    <a:pt x="131" y="56"/>
                  </a:cubicBezTo>
                  <a:cubicBezTo>
                    <a:pt x="123" y="57"/>
                    <a:pt x="134" y="79"/>
                    <a:pt x="134" y="79"/>
                  </a:cubicBezTo>
                  <a:cubicBezTo>
                    <a:pt x="133" y="80"/>
                    <a:pt x="136" y="85"/>
                    <a:pt x="136" y="85"/>
                  </a:cubicBezTo>
                  <a:cubicBezTo>
                    <a:pt x="133" y="85"/>
                    <a:pt x="123" y="88"/>
                    <a:pt x="120" y="89"/>
                  </a:cubicBezTo>
                  <a:cubicBezTo>
                    <a:pt x="117" y="90"/>
                    <a:pt x="91" y="91"/>
                    <a:pt x="91" y="91"/>
                  </a:cubicBezTo>
                  <a:cubicBezTo>
                    <a:pt x="72" y="93"/>
                    <a:pt x="77" y="106"/>
                    <a:pt x="77" y="106"/>
                  </a:cubicBezTo>
                  <a:cubicBezTo>
                    <a:pt x="77" y="106"/>
                    <a:pt x="69" y="112"/>
                    <a:pt x="66" y="114"/>
                  </a:cubicBezTo>
                  <a:cubicBezTo>
                    <a:pt x="63" y="117"/>
                    <a:pt x="61" y="119"/>
                    <a:pt x="56" y="125"/>
                  </a:cubicBezTo>
                  <a:cubicBezTo>
                    <a:pt x="51" y="130"/>
                    <a:pt x="51" y="127"/>
                    <a:pt x="46" y="128"/>
                  </a:cubicBezTo>
                  <a:cubicBezTo>
                    <a:pt x="40" y="130"/>
                    <a:pt x="27" y="138"/>
                    <a:pt x="23" y="142"/>
                  </a:cubicBezTo>
                  <a:cubicBezTo>
                    <a:pt x="19" y="147"/>
                    <a:pt x="12" y="151"/>
                    <a:pt x="8" y="152"/>
                  </a:cubicBezTo>
                  <a:cubicBezTo>
                    <a:pt x="4" y="153"/>
                    <a:pt x="5" y="162"/>
                    <a:pt x="3" y="167"/>
                  </a:cubicBezTo>
                  <a:cubicBezTo>
                    <a:pt x="0" y="172"/>
                    <a:pt x="5" y="178"/>
                    <a:pt x="2" y="181"/>
                  </a:cubicBezTo>
                  <a:cubicBezTo>
                    <a:pt x="0" y="183"/>
                    <a:pt x="2" y="186"/>
                    <a:pt x="2" y="193"/>
                  </a:cubicBezTo>
                  <a:cubicBezTo>
                    <a:pt x="3" y="200"/>
                    <a:pt x="3" y="207"/>
                    <a:pt x="6" y="212"/>
                  </a:cubicBezTo>
                  <a:cubicBezTo>
                    <a:pt x="8" y="218"/>
                    <a:pt x="6" y="214"/>
                    <a:pt x="6" y="220"/>
                  </a:cubicBezTo>
                  <a:cubicBezTo>
                    <a:pt x="6" y="225"/>
                    <a:pt x="8" y="229"/>
                    <a:pt x="12" y="235"/>
                  </a:cubicBezTo>
                  <a:cubicBezTo>
                    <a:pt x="16" y="241"/>
                    <a:pt x="20" y="260"/>
                    <a:pt x="20" y="260"/>
                  </a:cubicBezTo>
                  <a:cubicBezTo>
                    <a:pt x="20" y="260"/>
                    <a:pt x="21" y="262"/>
                    <a:pt x="21" y="260"/>
                  </a:cubicBezTo>
                  <a:cubicBezTo>
                    <a:pt x="21" y="257"/>
                    <a:pt x="26" y="256"/>
                    <a:pt x="26" y="256"/>
                  </a:cubicBezTo>
                  <a:cubicBezTo>
                    <a:pt x="28" y="257"/>
                    <a:pt x="28" y="257"/>
                    <a:pt x="28" y="257"/>
                  </a:cubicBezTo>
                  <a:cubicBezTo>
                    <a:pt x="26" y="260"/>
                    <a:pt x="26" y="260"/>
                    <a:pt x="26" y="260"/>
                  </a:cubicBezTo>
                  <a:cubicBezTo>
                    <a:pt x="21" y="264"/>
                    <a:pt x="34" y="279"/>
                    <a:pt x="34" y="279"/>
                  </a:cubicBezTo>
                  <a:cubicBezTo>
                    <a:pt x="31" y="281"/>
                    <a:pt x="31" y="281"/>
                    <a:pt x="31" y="281"/>
                  </a:cubicBezTo>
                  <a:cubicBezTo>
                    <a:pt x="31" y="281"/>
                    <a:pt x="31" y="281"/>
                    <a:pt x="28" y="282"/>
                  </a:cubicBezTo>
                  <a:cubicBezTo>
                    <a:pt x="24" y="283"/>
                    <a:pt x="19" y="295"/>
                    <a:pt x="14" y="298"/>
                  </a:cubicBezTo>
                  <a:cubicBezTo>
                    <a:pt x="10" y="301"/>
                    <a:pt x="11" y="305"/>
                    <a:pt x="11" y="309"/>
                  </a:cubicBezTo>
                  <a:cubicBezTo>
                    <a:pt x="11" y="313"/>
                    <a:pt x="15" y="324"/>
                    <a:pt x="17" y="337"/>
                  </a:cubicBezTo>
                  <a:cubicBezTo>
                    <a:pt x="19" y="349"/>
                    <a:pt x="43" y="389"/>
                    <a:pt x="46" y="395"/>
                  </a:cubicBezTo>
                  <a:cubicBezTo>
                    <a:pt x="49" y="402"/>
                    <a:pt x="57" y="432"/>
                    <a:pt x="57" y="436"/>
                  </a:cubicBezTo>
                  <a:cubicBezTo>
                    <a:pt x="56" y="441"/>
                    <a:pt x="64" y="439"/>
                    <a:pt x="64" y="439"/>
                  </a:cubicBezTo>
                  <a:cubicBezTo>
                    <a:pt x="70" y="438"/>
                    <a:pt x="62" y="456"/>
                    <a:pt x="62" y="456"/>
                  </a:cubicBezTo>
                  <a:cubicBezTo>
                    <a:pt x="39" y="467"/>
                    <a:pt x="47" y="480"/>
                    <a:pt x="47" y="480"/>
                  </a:cubicBezTo>
                  <a:cubicBezTo>
                    <a:pt x="48" y="481"/>
                    <a:pt x="51" y="481"/>
                    <a:pt x="56" y="481"/>
                  </a:cubicBezTo>
                  <a:cubicBezTo>
                    <a:pt x="51" y="493"/>
                    <a:pt x="61" y="492"/>
                    <a:pt x="61" y="492"/>
                  </a:cubicBezTo>
                  <a:cubicBezTo>
                    <a:pt x="54" y="494"/>
                    <a:pt x="58" y="506"/>
                    <a:pt x="58" y="506"/>
                  </a:cubicBezTo>
                  <a:cubicBezTo>
                    <a:pt x="65" y="518"/>
                    <a:pt x="67" y="507"/>
                    <a:pt x="67" y="507"/>
                  </a:cubicBezTo>
                  <a:cubicBezTo>
                    <a:pt x="71" y="507"/>
                    <a:pt x="71" y="507"/>
                    <a:pt x="71" y="507"/>
                  </a:cubicBezTo>
                  <a:cubicBezTo>
                    <a:pt x="71" y="513"/>
                    <a:pt x="77" y="511"/>
                    <a:pt x="77" y="511"/>
                  </a:cubicBezTo>
                  <a:cubicBezTo>
                    <a:pt x="81" y="501"/>
                    <a:pt x="73" y="492"/>
                    <a:pt x="73" y="492"/>
                  </a:cubicBezTo>
                  <a:cubicBezTo>
                    <a:pt x="70" y="490"/>
                    <a:pt x="75" y="488"/>
                    <a:pt x="75" y="488"/>
                  </a:cubicBezTo>
                  <a:cubicBezTo>
                    <a:pt x="141" y="481"/>
                    <a:pt x="141" y="481"/>
                    <a:pt x="141" y="481"/>
                  </a:cubicBezTo>
                  <a:cubicBezTo>
                    <a:pt x="141" y="486"/>
                    <a:pt x="141" y="486"/>
                    <a:pt x="141" y="486"/>
                  </a:cubicBezTo>
                  <a:cubicBezTo>
                    <a:pt x="143" y="488"/>
                    <a:pt x="157" y="487"/>
                    <a:pt x="157" y="487"/>
                  </a:cubicBezTo>
                  <a:cubicBezTo>
                    <a:pt x="157" y="487"/>
                    <a:pt x="157" y="488"/>
                    <a:pt x="157" y="485"/>
                  </a:cubicBezTo>
                  <a:cubicBezTo>
                    <a:pt x="157" y="485"/>
                    <a:pt x="158" y="484"/>
                    <a:pt x="159" y="485"/>
                  </a:cubicBezTo>
                  <a:cubicBezTo>
                    <a:pt x="164" y="485"/>
                    <a:pt x="186" y="494"/>
                    <a:pt x="186" y="494"/>
                  </a:cubicBezTo>
                  <a:cubicBezTo>
                    <a:pt x="186" y="496"/>
                    <a:pt x="186" y="496"/>
                    <a:pt x="186" y="496"/>
                  </a:cubicBezTo>
                  <a:cubicBezTo>
                    <a:pt x="182" y="496"/>
                    <a:pt x="184" y="505"/>
                    <a:pt x="185" y="507"/>
                  </a:cubicBezTo>
                  <a:cubicBezTo>
                    <a:pt x="185" y="508"/>
                    <a:pt x="185" y="508"/>
                    <a:pt x="186" y="509"/>
                  </a:cubicBezTo>
                  <a:cubicBezTo>
                    <a:pt x="188" y="523"/>
                    <a:pt x="204" y="514"/>
                    <a:pt x="204" y="514"/>
                  </a:cubicBezTo>
                  <a:cubicBezTo>
                    <a:pt x="215" y="499"/>
                    <a:pt x="196" y="495"/>
                    <a:pt x="196" y="495"/>
                  </a:cubicBezTo>
                  <a:cubicBezTo>
                    <a:pt x="189" y="495"/>
                    <a:pt x="195" y="493"/>
                    <a:pt x="195" y="493"/>
                  </a:cubicBezTo>
                  <a:cubicBezTo>
                    <a:pt x="197" y="492"/>
                    <a:pt x="194" y="483"/>
                    <a:pt x="193" y="480"/>
                  </a:cubicBezTo>
                  <a:cubicBezTo>
                    <a:pt x="197" y="480"/>
                    <a:pt x="200" y="480"/>
                    <a:pt x="201" y="480"/>
                  </a:cubicBezTo>
                  <a:cubicBezTo>
                    <a:pt x="202" y="479"/>
                    <a:pt x="202" y="479"/>
                    <a:pt x="202" y="479"/>
                  </a:cubicBezTo>
                  <a:cubicBezTo>
                    <a:pt x="245" y="479"/>
                    <a:pt x="245" y="479"/>
                    <a:pt x="245" y="479"/>
                  </a:cubicBezTo>
                  <a:cubicBezTo>
                    <a:pt x="251" y="479"/>
                    <a:pt x="250" y="482"/>
                    <a:pt x="250" y="482"/>
                  </a:cubicBezTo>
                  <a:cubicBezTo>
                    <a:pt x="245" y="485"/>
                    <a:pt x="254" y="493"/>
                    <a:pt x="254" y="493"/>
                  </a:cubicBezTo>
                  <a:cubicBezTo>
                    <a:pt x="261" y="508"/>
                    <a:pt x="269" y="495"/>
                    <a:pt x="269" y="495"/>
                  </a:cubicBezTo>
                  <a:cubicBezTo>
                    <a:pt x="276" y="481"/>
                    <a:pt x="258" y="480"/>
                    <a:pt x="258" y="480"/>
                  </a:cubicBezTo>
                  <a:cubicBezTo>
                    <a:pt x="260" y="478"/>
                    <a:pt x="259" y="472"/>
                    <a:pt x="259" y="472"/>
                  </a:cubicBezTo>
                  <a:cubicBezTo>
                    <a:pt x="258" y="467"/>
                    <a:pt x="254" y="467"/>
                    <a:pt x="254" y="467"/>
                  </a:cubicBezTo>
                  <a:cubicBezTo>
                    <a:pt x="212" y="464"/>
                    <a:pt x="212" y="464"/>
                    <a:pt x="212" y="464"/>
                  </a:cubicBezTo>
                  <a:cubicBezTo>
                    <a:pt x="208" y="464"/>
                    <a:pt x="205" y="464"/>
                    <a:pt x="201" y="464"/>
                  </a:cubicBezTo>
                  <a:cubicBezTo>
                    <a:pt x="201" y="462"/>
                    <a:pt x="200" y="461"/>
                    <a:pt x="200" y="460"/>
                  </a:cubicBezTo>
                  <a:cubicBezTo>
                    <a:pt x="198" y="456"/>
                    <a:pt x="201" y="446"/>
                    <a:pt x="201" y="446"/>
                  </a:cubicBezTo>
                  <a:cubicBezTo>
                    <a:pt x="205" y="448"/>
                    <a:pt x="213" y="443"/>
                    <a:pt x="213" y="443"/>
                  </a:cubicBezTo>
                  <a:cubicBezTo>
                    <a:pt x="213" y="443"/>
                    <a:pt x="216" y="446"/>
                    <a:pt x="214" y="443"/>
                  </a:cubicBezTo>
                  <a:cubicBezTo>
                    <a:pt x="213" y="440"/>
                    <a:pt x="225" y="405"/>
                    <a:pt x="225" y="405"/>
                  </a:cubicBezTo>
                  <a:cubicBezTo>
                    <a:pt x="235" y="395"/>
                    <a:pt x="265" y="342"/>
                    <a:pt x="265" y="342"/>
                  </a:cubicBezTo>
                  <a:cubicBezTo>
                    <a:pt x="278" y="310"/>
                    <a:pt x="258" y="285"/>
                    <a:pt x="258" y="285"/>
                  </a:cubicBezTo>
                  <a:cubicBezTo>
                    <a:pt x="256" y="279"/>
                    <a:pt x="267" y="255"/>
                    <a:pt x="267" y="255"/>
                  </a:cubicBezTo>
                  <a:cubicBezTo>
                    <a:pt x="268" y="249"/>
                    <a:pt x="262" y="250"/>
                    <a:pt x="262" y="250"/>
                  </a:cubicBezTo>
                  <a:cubicBezTo>
                    <a:pt x="270" y="246"/>
                    <a:pt x="273" y="232"/>
                    <a:pt x="275" y="228"/>
                  </a:cubicBezTo>
                  <a:close/>
                  <a:moveTo>
                    <a:pt x="66" y="245"/>
                  </a:moveTo>
                  <a:cubicBezTo>
                    <a:pt x="64" y="242"/>
                    <a:pt x="59" y="240"/>
                    <a:pt x="56" y="237"/>
                  </a:cubicBezTo>
                  <a:cubicBezTo>
                    <a:pt x="54" y="234"/>
                    <a:pt x="53" y="233"/>
                    <a:pt x="51" y="229"/>
                  </a:cubicBezTo>
                  <a:cubicBezTo>
                    <a:pt x="49" y="225"/>
                    <a:pt x="48" y="226"/>
                    <a:pt x="47" y="223"/>
                  </a:cubicBezTo>
                  <a:cubicBezTo>
                    <a:pt x="47" y="221"/>
                    <a:pt x="47" y="216"/>
                    <a:pt x="45" y="212"/>
                  </a:cubicBezTo>
                  <a:cubicBezTo>
                    <a:pt x="43" y="208"/>
                    <a:pt x="43" y="211"/>
                    <a:pt x="41" y="207"/>
                  </a:cubicBezTo>
                  <a:cubicBezTo>
                    <a:pt x="38" y="202"/>
                    <a:pt x="42" y="188"/>
                    <a:pt x="42" y="188"/>
                  </a:cubicBezTo>
                  <a:cubicBezTo>
                    <a:pt x="42" y="188"/>
                    <a:pt x="44" y="188"/>
                    <a:pt x="46" y="187"/>
                  </a:cubicBezTo>
                  <a:cubicBezTo>
                    <a:pt x="49" y="186"/>
                    <a:pt x="53" y="180"/>
                    <a:pt x="56" y="176"/>
                  </a:cubicBezTo>
                  <a:cubicBezTo>
                    <a:pt x="59" y="172"/>
                    <a:pt x="70" y="164"/>
                    <a:pt x="70" y="164"/>
                  </a:cubicBezTo>
                  <a:cubicBezTo>
                    <a:pt x="71" y="167"/>
                    <a:pt x="73" y="210"/>
                    <a:pt x="70" y="219"/>
                  </a:cubicBezTo>
                  <a:cubicBezTo>
                    <a:pt x="68" y="227"/>
                    <a:pt x="67" y="244"/>
                    <a:pt x="67" y="244"/>
                  </a:cubicBezTo>
                  <a:cubicBezTo>
                    <a:pt x="67" y="244"/>
                    <a:pt x="67" y="249"/>
                    <a:pt x="66" y="245"/>
                  </a:cubicBezTo>
                  <a:close/>
                  <a:moveTo>
                    <a:pt x="141" y="408"/>
                  </a:moveTo>
                  <a:cubicBezTo>
                    <a:pt x="141" y="410"/>
                    <a:pt x="139" y="413"/>
                    <a:pt x="139" y="413"/>
                  </a:cubicBezTo>
                  <a:cubicBezTo>
                    <a:pt x="138" y="454"/>
                    <a:pt x="138" y="454"/>
                    <a:pt x="138" y="454"/>
                  </a:cubicBezTo>
                  <a:cubicBezTo>
                    <a:pt x="136" y="456"/>
                    <a:pt x="136" y="459"/>
                    <a:pt x="136" y="459"/>
                  </a:cubicBezTo>
                  <a:cubicBezTo>
                    <a:pt x="108" y="466"/>
                    <a:pt x="108" y="466"/>
                    <a:pt x="108" y="466"/>
                  </a:cubicBezTo>
                  <a:cubicBezTo>
                    <a:pt x="108" y="456"/>
                    <a:pt x="99" y="430"/>
                    <a:pt x="98" y="427"/>
                  </a:cubicBezTo>
                  <a:cubicBezTo>
                    <a:pt x="97" y="423"/>
                    <a:pt x="96" y="407"/>
                    <a:pt x="96" y="404"/>
                  </a:cubicBezTo>
                  <a:cubicBezTo>
                    <a:pt x="96" y="402"/>
                    <a:pt x="94" y="397"/>
                    <a:pt x="91" y="395"/>
                  </a:cubicBezTo>
                  <a:cubicBezTo>
                    <a:pt x="89" y="393"/>
                    <a:pt x="91" y="392"/>
                    <a:pt x="92" y="389"/>
                  </a:cubicBezTo>
                  <a:cubicBezTo>
                    <a:pt x="92" y="385"/>
                    <a:pt x="89" y="386"/>
                    <a:pt x="88" y="383"/>
                  </a:cubicBezTo>
                  <a:cubicBezTo>
                    <a:pt x="88" y="380"/>
                    <a:pt x="84" y="356"/>
                    <a:pt x="84" y="356"/>
                  </a:cubicBezTo>
                  <a:cubicBezTo>
                    <a:pt x="93" y="363"/>
                    <a:pt x="133" y="363"/>
                    <a:pt x="133" y="363"/>
                  </a:cubicBezTo>
                  <a:cubicBezTo>
                    <a:pt x="132" y="367"/>
                    <a:pt x="141" y="369"/>
                    <a:pt x="141" y="369"/>
                  </a:cubicBezTo>
                  <a:lnTo>
                    <a:pt x="141" y="408"/>
                  </a:lnTo>
                  <a:close/>
                  <a:moveTo>
                    <a:pt x="161" y="455"/>
                  </a:moveTo>
                  <a:cubicBezTo>
                    <a:pt x="161" y="413"/>
                    <a:pt x="161" y="413"/>
                    <a:pt x="161" y="413"/>
                  </a:cubicBezTo>
                  <a:cubicBezTo>
                    <a:pt x="160" y="413"/>
                    <a:pt x="159" y="409"/>
                    <a:pt x="159" y="409"/>
                  </a:cubicBezTo>
                  <a:cubicBezTo>
                    <a:pt x="159" y="369"/>
                    <a:pt x="159" y="369"/>
                    <a:pt x="159" y="369"/>
                  </a:cubicBezTo>
                  <a:cubicBezTo>
                    <a:pt x="170" y="368"/>
                    <a:pt x="169" y="362"/>
                    <a:pt x="169" y="362"/>
                  </a:cubicBezTo>
                  <a:cubicBezTo>
                    <a:pt x="172" y="362"/>
                    <a:pt x="191" y="360"/>
                    <a:pt x="191" y="360"/>
                  </a:cubicBezTo>
                  <a:cubicBezTo>
                    <a:pt x="191" y="360"/>
                    <a:pt x="190" y="374"/>
                    <a:pt x="189" y="378"/>
                  </a:cubicBezTo>
                  <a:cubicBezTo>
                    <a:pt x="189" y="381"/>
                    <a:pt x="189" y="385"/>
                    <a:pt x="189" y="390"/>
                  </a:cubicBezTo>
                  <a:cubicBezTo>
                    <a:pt x="189" y="395"/>
                    <a:pt x="189" y="394"/>
                    <a:pt x="184" y="396"/>
                  </a:cubicBezTo>
                  <a:cubicBezTo>
                    <a:pt x="180" y="399"/>
                    <a:pt x="180" y="405"/>
                    <a:pt x="180" y="409"/>
                  </a:cubicBezTo>
                  <a:cubicBezTo>
                    <a:pt x="180" y="412"/>
                    <a:pt x="177" y="418"/>
                    <a:pt x="176" y="422"/>
                  </a:cubicBezTo>
                  <a:cubicBezTo>
                    <a:pt x="176" y="425"/>
                    <a:pt x="175" y="426"/>
                    <a:pt x="173" y="429"/>
                  </a:cubicBezTo>
                  <a:cubicBezTo>
                    <a:pt x="172" y="432"/>
                    <a:pt x="173" y="438"/>
                    <a:pt x="171" y="441"/>
                  </a:cubicBezTo>
                  <a:cubicBezTo>
                    <a:pt x="169" y="445"/>
                    <a:pt x="167" y="449"/>
                    <a:pt x="167" y="449"/>
                  </a:cubicBezTo>
                  <a:cubicBezTo>
                    <a:pt x="167" y="452"/>
                    <a:pt x="166" y="456"/>
                    <a:pt x="165" y="458"/>
                  </a:cubicBezTo>
                  <a:cubicBezTo>
                    <a:pt x="161" y="456"/>
                    <a:pt x="161" y="455"/>
                    <a:pt x="161" y="455"/>
                  </a:cubicBezTo>
                  <a:close/>
                </a:path>
              </a:pathLst>
            </a:custGeom>
            <a:solidFill>
              <a:srgbClr val="00171E"/>
            </a:solidFill>
            <a:ln w="3175" cap="flat" cmpd="sng">
              <a:solidFill>
                <a:srgbClr val="000000"/>
              </a:solidFill>
              <a:miter lim="800000"/>
              <a:headEnd/>
              <a:tailEnd/>
            </a:ln>
          </p:spPr>
          <p:txBody>
            <a:bodyPr/>
            <a:lstStyle/>
            <a:p>
              <a:endParaRPr lang="zh-CN" altLang="en-US"/>
            </a:p>
          </p:txBody>
        </p:sp>
        <p:sp>
          <p:nvSpPr>
            <p:cNvPr id="2078" name="Freeform 6"/>
            <p:cNvSpPr>
              <a:spLocks noChangeArrowheads="1"/>
            </p:cNvSpPr>
            <p:nvPr/>
          </p:nvSpPr>
          <p:spPr bwMode="auto">
            <a:xfrm>
              <a:off x="225542" y="198650"/>
              <a:ext cx="163951" cy="327903"/>
            </a:xfrm>
            <a:custGeom>
              <a:avLst/>
              <a:gdLst>
                <a:gd name="T0" fmla="*/ 142130990 w 79"/>
                <a:gd name="T1" fmla="*/ 0 h 159"/>
                <a:gd name="T2" fmla="*/ 211042293 w 79"/>
                <a:gd name="T3" fmla="*/ 59542235 h 159"/>
                <a:gd name="T4" fmla="*/ 254111598 w 79"/>
                <a:gd name="T5" fmla="*/ 59542235 h 159"/>
                <a:gd name="T6" fmla="*/ 297182978 w 79"/>
                <a:gd name="T7" fmla="*/ 42530463 h 159"/>
                <a:gd name="T8" fmla="*/ 340252284 w 79"/>
                <a:gd name="T9" fmla="*/ 0 h 159"/>
                <a:gd name="T10" fmla="*/ 241190599 w 79"/>
                <a:gd name="T11" fmla="*/ 595422353 h 159"/>
                <a:gd name="T12" fmla="*/ 198121294 w 79"/>
                <a:gd name="T13" fmla="*/ 625193471 h 159"/>
                <a:gd name="T14" fmla="*/ 172279296 w 79"/>
                <a:gd name="T15" fmla="*/ 654964589 h 159"/>
                <a:gd name="T16" fmla="*/ 167972988 w 79"/>
                <a:gd name="T17" fmla="*/ 676228789 h 159"/>
                <a:gd name="T18" fmla="*/ 129209991 w 79"/>
                <a:gd name="T19" fmla="*/ 676228789 h 159"/>
                <a:gd name="T20" fmla="*/ 193814986 w 79"/>
                <a:gd name="T21" fmla="*/ 599674781 h 159"/>
                <a:gd name="T22" fmla="*/ 223963292 w 79"/>
                <a:gd name="T23" fmla="*/ 399783875 h 159"/>
                <a:gd name="T24" fmla="*/ 228269600 w 79"/>
                <a:gd name="T25" fmla="*/ 148855588 h 159"/>
                <a:gd name="T26" fmla="*/ 232577983 w 79"/>
                <a:gd name="T27" fmla="*/ 144603161 h 159"/>
                <a:gd name="T28" fmla="*/ 245498982 w 79"/>
                <a:gd name="T29" fmla="*/ 114832043 h 159"/>
                <a:gd name="T30" fmla="*/ 271340980 w 79"/>
                <a:gd name="T31" fmla="*/ 97820270 h 159"/>
                <a:gd name="T32" fmla="*/ 245498982 w 79"/>
                <a:gd name="T33" fmla="*/ 72301580 h 159"/>
                <a:gd name="T34" fmla="*/ 206735985 w 79"/>
                <a:gd name="T35" fmla="*/ 72301580 h 159"/>
                <a:gd name="T36" fmla="*/ 189506603 w 79"/>
                <a:gd name="T37" fmla="*/ 106325126 h 159"/>
                <a:gd name="T38" fmla="*/ 142130990 w 79"/>
                <a:gd name="T39" fmla="*/ 199890906 h 159"/>
                <a:gd name="T40" fmla="*/ 73219686 w 79"/>
                <a:gd name="T41" fmla="*/ 591167863 h 159"/>
                <a:gd name="T42" fmla="*/ 124903683 w 79"/>
                <a:gd name="T43" fmla="*/ 676228789 h 159"/>
                <a:gd name="T44" fmla="*/ 0 w 79"/>
                <a:gd name="T45" fmla="*/ 646457671 h 159"/>
                <a:gd name="T46" fmla="*/ 47377688 w 79"/>
                <a:gd name="T47" fmla="*/ 391276957 h 159"/>
                <a:gd name="T48" fmla="*/ 81832302 w 79"/>
                <a:gd name="T49" fmla="*/ 246673796 h 159"/>
                <a:gd name="T50" fmla="*/ 133516299 w 79"/>
                <a:gd name="T51" fmla="*/ 85060925 h 159"/>
                <a:gd name="T52" fmla="*/ 142130990 w 79"/>
                <a:gd name="T53" fmla="*/ 0 h 15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9"/>
                <a:gd name="T82" fmla="*/ 0 h 159"/>
                <a:gd name="T83" fmla="*/ 79 w 79"/>
                <a:gd name="T84" fmla="*/ 159 h 15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9" h="159">
                  <a:moveTo>
                    <a:pt x="33" y="0"/>
                  </a:moveTo>
                  <a:cubicBezTo>
                    <a:pt x="33" y="0"/>
                    <a:pt x="38" y="8"/>
                    <a:pt x="49" y="14"/>
                  </a:cubicBezTo>
                  <a:cubicBezTo>
                    <a:pt x="49" y="14"/>
                    <a:pt x="53" y="18"/>
                    <a:pt x="59" y="14"/>
                  </a:cubicBezTo>
                  <a:cubicBezTo>
                    <a:pt x="59" y="14"/>
                    <a:pt x="65" y="13"/>
                    <a:pt x="69" y="10"/>
                  </a:cubicBezTo>
                  <a:cubicBezTo>
                    <a:pt x="72" y="7"/>
                    <a:pt x="79" y="3"/>
                    <a:pt x="79" y="0"/>
                  </a:cubicBezTo>
                  <a:cubicBezTo>
                    <a:pt x="79" y="0"/>
                    <a:pt x="54" y="118"/>
                    <a:pt x="56" y="140"/>
                  </a:cubicBezTo>
                  <a:cubicBezTo>
                    <a:pt x="56" y="140"/>
                    <a:pt x="47" y="145"/>
                    <a:pt x="46" y="147"/>
                  </a:cubicBezTo>
                  <a:cubicBezTo>
                    <a:pt x="46" y="147"/>
                    <a:pt x="43" y="153"/>
                    <a:pt x="40" y="154"/>
                  </a:cubicBezTo>
                  <a:cubicBezTo>
                    <a:pt x="40" y="154"/>
                    <a:pt x="40" y="158"/>
                    <a:pt x="39" y="159"/>
                  </a:cubicBezTo>
                  <a:cubicBezTo>
                    <a:pt x="30" y="159"/>
                    <a:pt x="30" y="159"/>
                    <a:pt x="30" y="159"/>
                  </a:cubicBezTo>
                  <a:cubicBezTo>
                    <a:pt x="45" y="141"/>
                    <a:pt x="45" y="141"/>
                    <a:pt x="45" y="141"/>
                  </a:cubicBezTo>
                  <a:cubicBezTo>
                    <a:pt x="45" y="141"/>
                    <a:pt x="50" y="103"/>
                    <a:pt x="52" y="94"/>
                  </a:cubicBezTo>
                  <a:cubicBezTo>
                    <a:pt x="53" y="85"/>
                    <a:pt x="55" y="41"/>
                    <a:pt x="53" y="35"/>
                  </a:cubicBezTo>
                  <a:cubicBezTo>
                    <a:pt x="52" y="30"/>
                    <a:pt x="54" y="34"/>
                    <a:pt x="54" y="34"/>
                  </a:cubicBezTo>
                  <a:cubicBezTo>
                    <a:pt x="54" y="34"/>
                    <a:pt x="52" y="29"/>
                    <a:pt x="57" y="27"/>
                  </a:cubicBezTo>
                  <a:cubicBezTo>
                    <a:pt x="63" y="23"/>
                    <a:pt x="63" y="23"/>
                    <a:pt x="63" y="23"/>
                  </a:cubicBezTo>
                  <a:cubicBezTo>
                    <a:pt x="63" y="23"/>
                    <a:pt x="60" y="17"/>
                    <a:pt x="57" y="17"/>
                  </a:cubicBezTo>
                  <a:cubicBezTo>
                    <a:pt x="57" y="17"/>
                    <a:pt x="48" y="18"/>
                    <a:pt x="48" y="17"/>
                  </a:cubicBezTo>
                  <a:cubicBezTo>
                    <a:pt x="48" y="17"/>
                    <a:pt x="43" y="18"/>
                    <a:pt x="44" y="25"/>
                  </a:cubicBezTo>
                  <a:cubicBezTo>
                    <a:pt x="44" y="25"/>
                    <a:pt x="34" y="40"/>
                    <a:pt x="33" y="47"/>
                  </a:cubicBezTo>
                  <a:cubicBezTo>
                    <a:pt x="32" y="53"/>
                    <a:pt x="18" y="106"/>
                    <a:pt x="17" y="139"/>
                  </a:cubicBezTo>
                  <a:cubicBezTo>
                    <a:pt x="29" y="159"/>
                    <a:pt x="29" y="159"/>
                    <a:pt x="29" y="159"/>
                  </a:cubicBezTo>
                  <a:cubicBezTo>
                    <a:pt x="29" y="159"/>
                    <a:pt x="2" y="158"/>
                    <a:pt x="0" y="152"/>
                  </a:cubicBezTo>
                  <a:cubicBezTo>
                    <a:pt x="0" y="152"/>
                    <a:pt x="7" y="107"/>
                    <a:pt x="11" y="92"/>
                  </a:cubicBezTo>
                  <a:cubicBezTo>
                    <a:pt x="15" y="78"/>
                    <a:pt x="18" y="67"/>
                    <a:pt x="19" y="58"/>
                  </a:cubicBezTo>
                  <a:cubicBezTo>
                    <a:pt x="21" y="49"/>
                    <a:pt x="27" y="24"/>
                    <a:pt x="31" y="20"/>
                  </a:cubicBezTo>
                  <a:cubicBezTo>
                    <a:pt x="31" y="20"/>
                    <a:pt x="35" y="6"/>
                    <a:pt x="33" y="0"/>
                  </a:cubicBezTo>
                  <a:close/>
                </a:path>
              </a:pathLst>
            </a:custGeom>
            <a:solidFill>
              <a:srgbClr val="FFFFFF"/>
            </a:solidFill>
            <a:ln w="3175" cap="flat" cmpd="sng">
              <a:solidFill>
                <a:srgbClr val="000000"/>
              </a:solidFill>
              <a:miter lim="800000"/>
              <a:headEnd/>
              <a:tailEnd/>
            </a:ln>
          </p:spPr>
          <p:txBody>
            <a:bodyPr/>
            <a:lstStyle/>
            <a:p>
              <a:endParaRPr lang="zh-CN" altLang="en-US"/>
            </a:p>
          </p:txBody>
        </p:sp>
      </p:grpSp>
      <p:grpSp>
        <p:nvGrpSpPr>
          <p:cNvPr id="2071" name="组合 47"/>
          <p:cNvGrpSpPr>
            <a:grpSpLocks/>
          </p:cNvGrpSpPr>
          <p:nvPr/>
        </p:nvGrpSpPr>
        <p:grpSpPr bwMode="auto">
          <a:xfrm>
            <a:off x="4219575" y="3055938"/>
            <a:ext cx="930275" cy="1333500"/>
            <a:chOff x="0" y="0"/>
            <a:chExt cx="832172" cy="1191394"/>
          </a:xfrm>
        </p:grpSpPr>
        <p:sp>
          <p:nvSpPr>
            <p:cNvPr id="2075" name="Freeform 10"/>
            <p:cNvSpPr>
              <a:spLocks noChangeArrowheads="1"/>
            </p:cNvSpPr>
            <p:nvPr/>
          </p:nvSpPr>
          <p:spPr bwMode="auto">
            <a:xfrm>
              <a:off x="0" y="0"/>
              <a:ext cx="832172" cy="1191394"/>
            </a:xfrm>
            <a:custGeom>
              <a:avLst/>
              <a:gdLst>
                <a:gd name="T0" fmla="*/ 724135177 w 446"/>
                <a:gd name="T1" fmla="*/ 218319227 h 640"/>
                <a:gd name="T2" fmla="*/ 734580242 w 446"/>
                <a:gd name="T3" fmla="*/ 55446360 h 640"/>
                <a:gd name="T4" fmla="*/ 908651592 w 446"/>
                <a:gd name="T5" fmla="*/ 41585235 h 640"/>
                <a:gd name="T6" fmla="*/ 939983055 w 446"/>
                <a:gd name="T7" fmla="*/ 169803430 h 640"/>
                <a:gd name="T8" fmla="*/ 912131415 w 446"/>
                <a:gd name="T9" fmla="*/ 318815173 h 640"/>
                <a:gd name="T10" fmla="*/ 1121017782 w 446"/>
                <a:gd name="T11" fmla="*/ 478221828 h 640"/>
                <a:gd name="T12" fmla="*/ 1148869422 w 446"/>
                <a:gd name="T13" fmla="*/ 585648336 h 640"/>
                <a:gd name="T14" fmla="*/ 1211534212 w 446"/>
                <a:gd name="T15" fmla="*/ 585648336 h 640"/>
                <a:gd name="T16" fmla="*/ 1309014019 w 446"/>
                <a:gd name="T17" fmla="*/ 464360704 h 640"/>
                <a:gd name="T18" fmla="*/ 1434345467 w 446"/>
                <a:gd name="T19" fmla="*/ 415844906 h 640"/>
                <a:gd name="T20" fmla="*/ 1493528569 w 446"/>
                <a:gd name="T21" fmla="*/ 429707893 h 640"/>
                <a:gd name="T22" fmla="*/ 1545750161 w 446"/>
                <a:gd name="T23" fmla="*/ 426241681 h 640"/>
                <a:gd name="T24" fmla="*/ 1479603682 w 446"/>
                <a:gd name="T25" fmla="*/ 474757478 h 640"/>
                <a:gd name="T26" fmla="*/ 1354272235 w 446"/>
                <a:gd name="T27" fmla="*/ 512876501 h 640"/>
                <a:gd name="T28" fmla="*/ 1260274116 w 446"/>
                <a:gd name="T29" fmla="*/ 731195729 h 640"/>
                <a:gd name="T30" fmla="*/ 1169757685 w 446"/>
                <a:gd name="T31" fmla="*/ 793572651 h 640"/>
                <a:gd name="T32" fmla="*/ 1065314502 w 446"/>
                <a:gd name="T33" fmla="*/ 720798955 h 640"/>
                <a:gd name="T34" fmla="*/ 1068796190 w 446"/>
                <a:gd name="T35" fmla="*/ 1081199363 h 640"/>
                <a:gd name="T36" fmla="*/ 1044426238 w 446"/>
                <a:gd name="T37" fmla="*/ 1254467143 h 640"/>
                <a:gd name="T38" fmla="*/ 1037462862 w 446"/>
                <a:gd name="T39" fmla="*/ 1555954979 h 640"/>
                <a:gd name="T40" fmla="*/ 1037462862 w 446"/>
                <a:gd name="T41" fmla="*/ 1788135331 h 640"/>
                <a:gd name="T42" fmla="*/ 1051389615 w 446"/>
                <a:gd name="T43" fmla="*/ 1961404973 h 640"/>
                <a:gd name="T44" fmla="*/ 1145387733 w 446"/>
                <a:gd name="T45" fmla="*/ 2138138965 h 640"/>
                <a:gd name="T46" fmla="*/ 905169904 w 446"/>
                <a:gd name="T47" fmla="*/ 2034178669 h 640"/>
                <a:gd name="T48" fmla="*/ 884281640 w 446"/>
                <a:gd name="T49" fmla="*/ 1840117341 h 640"/>
                <a:gd name="T50" fmla="*/ 807690097 w 446"/>
                <a:gd name="T51" fmla="*/ 1313379715 h 640"/>
                <a:gd name="T52" fmla="*/ 616212171 w 446"/>
                <a:gd name="T53" fmla="*/ 1860909028 h 640"/>
                <a:gd name="T54" fmla="*/ 553545514 w 446"/>
                <a:gd name="T55" fmla="*/ 2086158817 h 640"/>
                <a:gd name="T56" fmla="*/ 476953971 w 446"/>
                <a:gd name="T57" fmla="*/ 2147483647 h 640"/>
                <a:gd name="T58" fmla="*/ 469992460 w 446"/>
                <a:gd name="T59" fmla="*/ 1989127222 h 640"/>
                <a:gd name="T60" fmla="*/ 501323923 w 446"/>
                <a:gd name="T61" fmla="*/ 1604470777 h 640"/>
                <a:gd name="T62" fmla="*/ 452584019 w 446"/>
                <a:gd name="T63" fmla="*/ 1226744894 h 640"/>
                <a:gd name="T64" fmla="*/ 483917347 w 446"/>
                <a:gd name="T65" fmla="*/ 914860283 h 640"/>
                <a:gd name="T66" fmla="*/ 414289180 w 446"/>
                <a:gd name="T67" fmla="*/ 769314752 h 640"/>
                <a:gd name="T68" fmla="*/ 226292942 w 446"/>
                <a:gd name="T69" fmla="*/ 471291266 h 640"/>
                <a:gd name="T70" fmla="*/ 48739904 w 446"/>
                <a:gd name="T71" fmla="*/ 311884611 h 640"/>
                <a:gd name="T72" fmla="*/ 170589662 w 446"/>
                <a:gd name="T73" fmla="*/ 360400408 h 640"/>
                <a:gd name="T74" fmla="*/ 219329566 w 446"/>
                <a:gd name="T75" fmla="*/ 329211947 h 640"/>
                <a:gd name="T76" fmla="*/ 275032846 w 446"/>
                <a:gd name="T77" fmla="*/ 429707893 h 640"/>
                <a:gd name="T78" fmla="*/ 330734260 w 446"/>
                <a:gd name="T79" fmla="*/ 512876501 h 640"/>
                <a:gd name="T80" fmla="*/ 400362427 w 446"/>
                <a:gd name="T81" fmla="*/ 606441885 h 640"/>
                <a:gd name="T82" fmla="*/ 438659132 w 446"/>
                <a:gd name="T83" fmla="*/ 554461737 h 640"/>
                <a:gd name="T84" fmla="*/ 536138939 w 446"/>
                <a:gd name="T85" fmla="*/ 363864758 h 640"/>
                <a:gd name="T86" fmla="*/ 755468505 w 446"/>
                <a:gd name="T87" fmla="*/ 301487836 h 6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6"/>
                <a:gd name="T133" fmla="*/ 0 h 640"/>
                <a:gd name="T134" fmla="*/ 446 w 446"/>
                <a:gd name="T135" fmla="*/ 640 h 6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6" h="640">
                  <a:moveTo>
                    <a:pt x="217" y="87"/>
                  </a:moveTo>
                  <a:cubicBezTo>
                    <a:pt x="217" y="87"/>
                    <a:pt x="215" y="73"/>
                    <a:pt x="216" y="72"/>
                  </a:cubicBezTo>
                  <a:cubicBezTo>
                    <a:pt x="216" y="72"/>
                    <a:pt x="210" y="74"/>
                    <a:pt x="208" y="63"/>
                  </a:cubicBezTo>
                  <a:cubicBezTo>
                    <a:pt x="208" y="63"/>
                    <a:pt x="204" y="43"/>
                    <a:pt x="211" y="50"/>
                  </a:cubicBezTo>
                  <a:cubicBezTo>
                    <a:pt x="211" y="50"/>
                    <a:pt x="210" y="41"/>
                    <a:pt x="208" y="36"/>
                  </a:cubicBezTo>
                  <a:cubicBezTo>
                    <a:pt x="207" y="31"/>
                    <a:pt x="206" y="21"/>
                    <a:pt x="211" y="16"/>
                  </a:cubicBezTo>
                  <a:cubicBezTo>
                    <a:pt x="216" y="11"/>
                    <a:pt x="221" y="7"/>
                    <a:pt x="228" y="3"/>
                  </a:cubicBezTo>
                  <a:cubicBezTo>
                    <a:pt x="235" y="0"/>
                    <a:pt x="239" y="1"/>
                    <a:pt x="246" y="3"/>
                  </a:cubicBezTo>
                  <a:cubicBezTo>
                    <a:pt x="252" y="4"/>
                    <a:pt x="259" y="10"/>
                    <a:pt x="261" y="12"/>
                  </a:cubicBezTo>
                  <a:cubicBezTo>
                    <a:pt x="264" y="15"/>
                    <a:pt x="269" y="18"/>
                    <a:pt x="270" y="22"/>
                  </a:cubicBezTo>
                  <a:cubicBezTo>
                    <a:pt x="272" y="27"/>
                    <a:pt x="272" y="37"/>
                    <a:pt x="271" y="40"/>
                  </a:cubicBezTo>
                  <a:cubicBezTo>
                    <a:pt x="271" y="43"/>
                    <a:pt x="270" y="49"/>
                    <a:pt x="270" y="49"/>
                  </a:cubicBezTo>
                  <a:cubicBezTo>
                    <a:pt x="270" y="49"/>
                    <a:pt x="272" y="43"/>
                    <a:pt x="272" y="47"/>
                  </a:cubicBezTo>
                  <a:cubicBezTo>
                    <a:pt x="272" y="47"/>
                    <a:pt x="271" y="66"/>
                    <a:pt x="268" y="69"/>
                  </a:cubicBezTo>
                  <a:cubicBezTo>
                    <a:pt x="268" y="69"/>
                    <a:pt x="264" y="89"/>
                    <a:pt x="262" y="92"/>
                  </a:cubicBezTo>
                  <a:cubicBezTo>
                    <a:pt x="262" y="92"/>
                    <a:pt x="270" y="99"/>
                    <a:pt x="271" y="101"/>
                  </a:cubicBezTo>
                  <a:cubicBezTo>
                    <a:pt x="310" y="110"/>
                    <a:pt x="310" y="110"/>
                    <a:pt x="310" y="110"/>
                  </a:cubicBezTo>
                  <a:cubicBezTo>
                    <a:pt x="310" y="110"/>
                    <a:pt x="319" y="123"/>
                    <a:pt x="322" y="138"/>
                  </a:cubicBezTo>
                  <a:cubicBezTo>
                    <a:pt x="322" y="138"/>
                    <a:pt x="326" y="148"/>
                    <a:pt x="328" y="153"/>
                  </a:cubicBezTo>
                  <a:cubicBezTo>
                    <a:pt x="330" y="158"/>
                    <a:pt x="331" y="156"/>
                    <a:pt x="331" y="161"/>
                  </a:cubicBezTo>
                  <a:cubicBezTo>
                    <a:pt x="331" y="165"/>
                    <a:pt x="329" y="166"/>
                    <a:pt x="330" y="169"/>
                  </a:cubicBezTo>
                  <a:cubicBezTo>
                    <a:pt x="331" y="172"/>
                    <a:pt x="336" y="176"/>
                    <a:pt x="337" y="179"/>
                  </a:cubicBezTo>
                  <a:cubicBezTo>
                    <a:pt x="338" y="181"/>
                    <a:pt x="339" y="174"/>
                    <a:pt x="342" y="172"/>
                  </a:cubicBezTo>
                  <a:cubicBezTo>
                    <a:pt x="344" y="171"/>
                    <a:pt x="343" y="173"/>
                    <a:pt x="348" y="169"/>
                  </a:cubicBezTo>
                  <a:cubicBezTo>
                    <a:pt x="353" y="165"/>
                    <a:pt x="359" y="154"/>
                    <a:pt x="362" y="149"/>
                  </a:cubicBezTo>
                  <a:cubicBezTo>
                    <a:pt x="365" y="144"/>
                    <a:pt x="369" y="135"/>
                    <a:pt x="372" y="134"/>
                  </a:cubicBezTo>
                  <a:cubicBezTo>
                    <a:pt x="374" y="133"/>
                    <a:pt x="376" y="134"/>
                    <a:pt x="376" y="134"/>
                  </a:cubicBezTo>
                  <a:cubicBezTo>
                    <a:pt x="376" y="134"/>
                    <a:pt x="387" y="120"/>
                    <a:pt x="394" y="122"/>
                  </a:cubicBezTo>
                  <a:cubicBezTo>
                    <a:pt x="394" y="122"/>
                    <a:pt x="402" y="121"/>
                    <a:pt x="404" y="120"/>
                  </a:cubicBezTo>
                  <a:cubicBezTo>
                    <a:pt x="407" y="118"/>
                    <a:pt x="412" y="116"/>
                    <a:pt x="412" y="120"/>
                  </a:cubicBezTo>
                  <a:cubicBezTo>
                    <a:pt x="412" y="120"/>
                    <a:pt x="409" y="125"/>
                    <a:pt x="407" y="126"/>
                  </a:cubicBezTo>
                  <a:cubicBezTo>
                    <a:pt x="407" y="126"/>
                    <a:pt x="415" y="128"/>
                    <a:pt x="418" y="127"/>
                  </a:cubicBezTo>
                  <a:cubicBezTo>
                    <a:pt x="421" y="126"/>
                    <a:pt x="426" y="126"/>
                    <a:pt x="429" y="124"/>
                  </a:cubicBezTo>
                  <a:cubicBezTo>
                    <a:pt x="432" y="122"/>
                    <a:pt x="437" y="118"/>
                    <a:pt x="437" y="120"/>
                  </a:cubicBezTo>
                  <a:cubicBezTo>
                    <a:pt x="437" y="120"/>
                    <a:pt x="443" y="119"/>
                    <a:pt x="443" y="121"/>
                  </a:cubicBezTo>
                  <a:cubicBezTo>
                    <a:pt x="443" y="121"/>
                    <a:pt x="446" y="121"/>
                    <a:pt x="444" y="123"/>
                  </a:cubicBezTo>
                  <a:cubicBezTo>
                    <a:pt x="440" y="127"/>
                    <a:pt x="440" y="127"/>
                    <a:pt x="440" y="127"/>
                  </a:cubicBezTo>
                  <a:cubicBezTo>
                    <a:pt x="440" y="127"/>
                    <a:pt x="440" y="129"/>
                    <a:pt x="437" y="130"/>
                  </a:cubicBezTo>
                  <a:cubicBezTo>
                    <a:pt x="437" y="130"/>
                    <a:pt x="430" y="135"/>
                    <a:pt x="425" y="137"/>
                  </a:cubicBezTo>
                  <a:cubicBezTo>
                    <a:pt x="425" y="137"/>
                    <a:pt x="405" y="140"/>
                    <a:pt x="398" y="140"/>
                  </a:cubicBezTo>
                  <a:cubicBezTo>
                    <a:pt x="398" y="140"/>
                    <a:pt x="392" y="140"/>
                    <a:pt x="391" y="141"/>
                  </a:cubicBezTo>
                  <a:cubicBezTo>
                    <a:pt x="391" y="141"/>
                    <a:pt x="391" y="147"/>
                    <a:pt x="389" y="148"/>
                  </a:cubicBezTo>
                  <a:cubicBezTo>
                    <a:pt x="389" y="148"/>
                    <a:pt x="399" y="157"/>
                    <a:pt x="398" y="164"/>
                  </a:cubicBezTo>
                  <a:cubicBezTo>
                    <a:pt x="398" y="164"/>
                    <a:pt x="398" y="164"/>
                    <a:pt x="398" y="164"/>
                  </a:cubicBezTo>
                  <a:cubicBezTo>
                    <a:pt x="397" y="171"/>
                    <a:pt x="365" y="208"/>
                    <a:pt x="362" y="211"/>
                  </a:cubicBezTo>
                  <a:cubicBezTo>
                    <a:pt x="360" y="215"/>
                    <a:pt x="360" y="217"/>
                    <a:pt x="357" y="220"/>
                  </a:cubicBezTo>
                  <a:cubicBezTo>
                    <a:pt x="355" y="223"/>
                    <a:pt x="352" y="227"/>
                    <a:pt x="349" y="229"/>
                  </a:cubicBezTo>
                  <a:cubicBezTo>
                    <a:pt x="346" y="231"/>
                    <a:pt x="342" y="230"/>
                    <a:pt x="336" y="229"/>
                  </a:cubicBezTo>
                  <a:cubicBezTo>
                    <a:pt x="329" y="228"/>
                    <a:pt x="317" y="218"/>
                    <a:pt x="315" y="215"/>
                  </a:cubicBezTo>
                  <a:cubicBezTo>
                    <a:pt x="312" y="211"/>
                    <a:pt x="310" y="208"/>
                    <a:pt x="308" y="208"/>
                  </a:cubicBezTo>
                  <a:cubicBezTo>
                    <a:pt x="305" y="208"/>
                    <a:pt x="306" y="208"/>
                    <a:pt x="306" y="208"/>
                  </a:cubicBezTo>
                  <a:cubicBezTo>
                    <a:pt x="306" y="208"/>
                    <a:pt x="303" y="240"/>
                    <a:pt x="305" y="250"/>
                  </a:cubicBezTo>
                  <a:cubicBezTo>
                    <a:pt x="306" y="261"/>
                    <a:pt x="306" y="270"/>
                    <a:pt x="308" y="277"/>
                  </a:cubicBezTo>
                  <a:cubicBezTo>
                    <a:pt x="309" y="285"/>
                    <a:pt x="308" y="301"/>
                    <a:pt x="307" y="312"/>
                  </a:cubicBezTo>
                  <a:cubicBezTo>
                    <a:pt x="307" y="323"/>
                    <a:pt x="307" y="324"/>
                    <a:pt x="306" y="330"/>
                  </a:cubicBezTo>
                  <a:cubicBezTo>
                    <a:pt x="306" y="337"/>
                    <a:pt x="306" y="358"/>
                    <a:pt x="306" y="358"/>
                  </a:cubicBezTo>
                  <a:cubicBezTo>
                    <a:pt x="306" y="358"/>
                    <a:pt x="302" y="362"/>
                    <a:pt x="300" y="362"/>
                  </a:cubicBezTo>
                  <a:cubicBezTo>
                    <a:pt x="300" y="362"/>
                    <a:pt x="299" y="374"/>
                    <a:pt x="300" y="385"/>
                  </a:cubicBezTo>
                  <a:cubicBezTo>
                    <a:pt x="301" y="397"/>
                    <a:pt x="299" y="403"/>
                    <a:pt x="299" y="410"/>
                  </a:cubicBezTo>
                  <a:cubicBezTo>
                    <a:pt x="299" y="417"/>
                    <a:pt x="298" y="439"/>
                    <a:pt x="298" y="449"/>
                  </a:cubicBezTo>
                  <a:cubicBezTo>
                    <a:pt x="297" y="459"/>
                    <a:pt x="297" y="466"/>
                    <a:pt x="298" y="472"/>
                  </a:cubicBezTo>
                  <a:cubicBezTo>
                    <a:pt x="298" y="479"/>
                    <a:pt x="298" y="485"/>
                    <a:pt x="299" y="494"/>
                  </a:cubicBezTo>
                  <a:cubicBezTo>
                    <a:pt x="300" y="503"/>
                    <a:pt x="298" y="509"/>
                    <a:pt x="298" y="516"/>
                  </a:cubicBezTo>
                  <a:cubicBezTo>
                    <a:pt x="299" y="523"/>
                    <a:pt x="298" y="525"/>
                    <a:pt x="299" y="533"/>
                  </a:cubicBezTo>
                  <a:cubicBezTo>
                    <a:pt x="300" y="542"/>
                    <a:pt x="300" y="548"/>
                    <a:pt x="302" y="553"/>
                  </a:cubicBezTo>
                  <a:cubicBezTo>
                    <a:pt x="303" y="558"/>
                    <a:pt x="302" y="561"/>
                    <a:pt x="302" y="566"/>
                  </a:cubicBezTo>
                  <a:cubicBezTo>
                    <a:pt x="301" y="570"/>
                    <a:pt x="302" y="578"/>
                    <a:pt x="302" y="578"/>
                  </a:cubicBezTo>
                  <a:cubicBezTo>
                    <a:pt x="302" y="578"/>
                    <a:pt x="320" y="600"/>
                    <a:pt x="328" y="608"/>
                  </a:cubicBezTo>
                  <a:cubicBezTo>
                    <a:pt x="329" y="609"/>
                    <a:pt x="333" y="615"/>
                    <a:pt x="329" y="617"/>
                  </a:cubicBezTo>
                  <a:cubicBezTo>
                    <a:pt x="329" y="617"/>
                    <a:pt x="311" y="626"/>
                    <a:pt x="286" y="607"/>
                  </a:cubicBezTo>
                  <a:cubicBezTo>
                    <a:pt x="286" y="607"/>
                    <a:pt x="285" y="594"/>
                    <a:pt x="278" y="597"/>
                  </a:cubicBezTo>
                  <a:cubicBezTo>
                    <a:pt x="278" y="597"/>
                    <a:pt x="259" y="590"/>
                    <a:pt x="260" y="587"/>
                  </a:cubicBezTo>
                  <a:cubicBezTo>
                    <a:pt x="260" y="578"/>
                    <a:pt x="260" y="578"/>
                    <a:pt x="260" y="578"/>
                  </a:cubicBezTo>
                  <a:cubicBezTo>
                    <a:pt x="260" y="578"/>
                    <a:pt x="259" y="562"/>
                    <a:pt x="257" y="554"/>
                  </a:cubicBezTo>
                  <a:cubicBezTo>
                    <a:pt x="255" y="545"/>
                    <a:pt x="256" y="540"/>
                    <a:pt x="254" y="531"/>
                  </a:cubicBezTo>
                  <a:cubicBezTo>
                    <a:pt x="253" y="522"/>
                    <a:pt x="253" y="506"/>
                    <a:pt x="253" y="500"/>
                  </a:cubicBezTo>
                  <a:cubicBezTo>
                    <a:pt x="253" y="493"/>
                    <a:pt x="255" y="471"/>
                    <a:pt x="255" y="467"/>
                  </a:cubicBezTo>
                  <a:cubicBezTo>
                    <a:pt x="255" y="463"/>
                    <a:pt x="233" y="394"/>
                    <a:pt x="232" y="379"/>
                  </a:cubicBezTo>
                  <a:cubicBezTo>
                    <a:pt x="232" y="379"/>
                    <a:pt x="198" y="458"/>
                    <a:pt x="196" y="466"/>
                  </a:cubicBezTo>
                  <a:cubicBezTo>
                    <a:pt x="195" y="473"/>
                    <a:pt x="180" y="505"/>
                    <a:pt x="180" y="514"/>
                  </a:cubicBezTo>
                  <a:cubicBezTo>
                    <a:pt x="181" y="524"/>
                    <a:pt x="178" y="527"/>
                    <a:pt x="177" y="537"/>
                  </a:cubicBezTo>
                  <a:cubicBezTo>
                    <a:pt x="176" y="547"/>
                    <a:pt x="169" y="570"/>
                    <a:pt x="166" y="575"/>
                  </a:cubicBezTo>
                  <a:cubicBezTo>
                    <a:pt x="164" y="580"/>
                    <a:pt x="160" y="588"/>
                    <a:pt x="160" y="588"/>
                  </a:cubicBezTo>
                  <a:cubicBezTo>
                    <a:pt x="160" y="588"/>
                    <a:pt x="160" y="599"/>
                    <a:pt x="159" y="602"/>
                  </a:cubicBezTo>
                  <a:cubicBezTo>
                    <a:pt x="159" y="602"/>
                    <a:pt x="150" y="608"/>
                    <a:pt x="150" y="614"/>
                  </a:cubicBezTo>
                  <a:cubicBezTo>
                    <a:pt x="150" y="614"/>
                    <a:pt x="151" y="623"/>
                    <a:pt x="149" y="627"/>
                  </a:cubicBezTo>
                  <a:cubicBezTo>
                    <a:pt x="146" y="630"/>
                    <a:pt x="142" y="634"/>
                    <a:pt x="137" y="637"/>
                  </a:cubicBezTo>
                  <a:cubicBezTo>
                    <a:pt x="137" y="637"/>
                    <a:pt x="115" y="640"/>
                    <a:pt x="114" y="629"/>
                  </a:cubicBezTo>
                  <a:cubicBezTo>
                    <a:pt x="112" y="618"/>
                    <a:pt x="116" y="610"/>
                    <a:pt x="121" y="601"/>
                  </a:cubicBezTo>
                  <a:cubicBezTo>
                    <a:pt x="126" y="593"/>
                    <a:pt x="135" y="575"/>
                    <a:pt x="135" y="574"/>
                  </a:cubicBezTo>
                  <a:cubicBezTo>
                    <a:pt x="135" y="574"/>
                    <a:pt x="127" y="553"/>
                    <a:pt x="129" y="544"/>
                  </a:cubicBezTo>
                  <a:cubicBezTo>
                    <a:pt x="131" y="536"/>
                    <a:pt x="134" y="511"/>
                    <a:pt x="138" y="502"/>
                  </a:cubicBezTo>
                  <a:cubicBezTo>
                    <a:pt x="141" y="493"/>
                    <a:pt x="139" y="473"/>
                    <a:pt x="144" y="463"/>
                  </a:cubicBezTo>
                  <a:cubicBezTo>
                    <a:pt x="149" y="453"/>
                    <a:pt x="154" y="426"/>
                    <a:pt x="155" y="422"/>
                  </a:cubicBezTo>
                  <a:cubicBezTo>
                    <a:pt x="156" y="417"/>
                    <a:pt x="147" y="383"/>
                    <a:pt x="154" y="372"/>
                  </a:cubicBezTo>
                  <a:cubicBezTo>
                    <a:pt x="154" y="372"/>
                    <a:pt x="131" y="364"/>
                    <a:pt x="130" y="354"/>
                  </a:cubicBezTo>
                  <a:cubicBezTo>
                    <a:pt x="130" y="354"/>
                    <a:pt x="135" y="289"/>
                    <a:pt x="137" y="285"/>
                  </a:cubicBezTo>
                  <a:cubicBezTo>
                    <a:pt x="135" y="281"/>
                    <a:pt x="135" y="281"/>
                    <a:pt x="135" y="281"/>
                  </a:cubicBezTo>
                  <a:cubicBezTo>
                    <a:pt x="139" y="264"/>
                    <a:pt x="139" y="264"/>
                    <a:pt x="139" y="264"/>
                  </a:cubicBezTo>
                  <a:cubicBezTo>
                    <a:pt x="139" y="264"/>
                    <a:pt x="147" y="239"/>
                    <a:pt x="146" y="204"/>
                  </a:cubicBezTo>
                  <a:cubicBezTo>
                    <a:pt x="146" y="204"/>
                    <a:pt x="135" y="210"/>
                    <a:pt x="133" y="213"/>
                  </a:cubicBezTo>
                  <a:cubicBezTo>
                    <a:pt x="130" y="216"/>
                    <a:pt x="123" y="221"/>
                    <a:pt x="119" y="222"/>
                  </a:cubicBezTo>
                  <a:cubicBezTo>
                    <a:pt x="115" y="223"/>
                    <a:pt x="96" y="224"/>
                    <a:pt x="90" y="213"/>
                  </a:cubicBezTo>
                  <a:cubicBezTo>
                    <a:pt x="84" y="202"/>
                    <a:pt x="52" y="158"/>
                    <a:pt x="48" y="155"/>
                  </a:cubicBezTo>
                  <a:cubicBezTo>
                    <a:pt x="48" y="155"/>
                    <a:pt x="61" y="137"/>
                    <a:pt x="65" y="136"/>
                  </a:cubicBezTo>
                  <a:cubicBezTo>
                    <a:pt x="65" y="136"/>
                    <a:pt x="57" y="123"/>
                    <a:pt x="50" y="122"/>
                  </a:cubicBezTo>
                  <a:cubicBezTo>
                    <a:pt x="50" y="122"/>
                    <a:pt x="30" y="108"/>
                    <a:pt x="27" y="108"/>
                  </a:cubicBezTo>
                  <a:cubicBezTo>
                    <a:pt x="27" y="108"/>
                    <a:pt x="0" y="90"/>
                    <a:pt x="14" y="90"/>
                  </a:cubicBezTo>
                  <a:cubicBezTo>
                    <a:pt x="14" y="90"/>
                    <a:pt x="17" y="88"/>
                    <a:pt x="20" y="91"/>
                  </a:cubicBezTo>
                  <a:cubicBezTo>
                    <a:pt x="20" y="91"/>
                    <a:pt x="32" y="100"/>
                    <a:pt x="36" y="101"/>
                  </a:cubicBezTo>
                  <a:cubicBezTo>
                    <a:pt x="39" y="102"/>
                    <a:pt x="45" y="103"/>
                    <a:pt x="49" y="104"/>
                  </a:cubicBezTo>
                  <a:cubicBezTo>
                    <a:pt x="53" y="104"/>
                    <a:pt x="58" y="101"/>
                    <a:pt x="56" y="98"/>
                  </a:cubicBezTo>
                  <a:cubicBezTo>
                    <a:pt x="56" y="98"/>
                    <a:pt x="47" y="84"/>
                    <a:pt x="58" y="85"/>
                  </a:cubicBezTo>
                  <a:cubicBezTo>
                    <a:pt x="58" y="85"/>
                    <a:pt x="62" y="86"/>
                    <a:pt x="63" y="95"/>
                  </a:cubicBezTo>
                  <a:cubicBezTo>
                    <a:pt x="63" y="95"/>
                    <a:pt x="66" y="99"/>
                    <a:pt x="67" y="102"/>
                  </a:cubicBezTo>
                  <a:cubicBezTo>
                    <a:pt x="67" y="102"/>
                    <a:pt x="73" y="112"/>
                    <a:pt x="74" y="116"/>
                  </a:cubicBezTo>
                  <a:cubicBezTo>
                    <a:pt x="76" y="120"/>
                    <a:pt x="77" y="122"/>
                    <a:pt x="79" y="124"/>
                  </a:cubicBezTo>
                  <a:cubicBezTo>
                    <a:pt x="81" y="127"/>
                    <a:pt x="79" y="127"/>
                    <a:pt x="79" y="127"/>
                  </a:cubicBezTo>
                  <a:cubicBezTo>
                    <a:pt x="83" y="127"/>
                    <a:pt x="83" y="127"/>
                    <a:pt x="83" y="127"/>
                  </a:cubicBezTo>
                  <a:cubicBezTo>
                    <a:pt x="83" y="127"/>
                    <a:pt x="93" y="144"/>
                    <a:pt x="95" y="148"/>
                  </a:cubicBezTo>
                  <a:cubicBezTo>
                    <a:pt x="97" y="152"/>
                    <a:pt x="98" y="152"/>
                    <a:pt x="100" y="154"/>
                  </a:cubicBezTo>
                  <a:cubicBezTo>
                    <a:pt x="103" y="156"/>
                    <a:pt x="104" y="160"/>
                    <a:pt x="108" y="166"/>
                  </a:cubicBezTo>
                  <a:cubicBezTo>
                    <a:pt x="113" y="171"/>
                    <a:pt x="114" y="171"/>
                    <a:pt x="115" y="175"/>
                  </a:cubicBezTo>
                  <a:cubicBezTo>
                    <a:pt x="116" y="179"/>
                    <a:pt x="116" y="176"/>
                    <a:pt x="116" y="176"/>
                  </a:cubicBezTo>
                  <a:cubicBezTo>
                    <a:pt x="116" y="176"/>
                    <a:pt x="116" y="172"/>
                    <a:pt x="121" y="169"/>
                  </a:cubicBezTo>
                  <a:cubicBezTo>
                    <a:pt x="126" y="166"/>
                    <a:pt x="124" y="166"/>
                    <a:pt x="126" y="160"/>
                  </a:cubicBezTo>
                  <a:cubicBezTo>
                    <a:pt x="129" y="154"/>
                    <a:pt x="127" y="152"/>
                    <a:pt x="131" y="147"/>
                  </a:cubicBezTo>
                  <a:cubicBezTo>
                    <a:pt x="135" y="142"/>
                    <a:pt x="137" y="135"/>
                    <a:pt x="140" y="128"/>
                  </a:cubicBezTo>
                  <a:cubicBezTo>
                    <a:pt x="143" y="120"/>
                    <a:pt x="146" y="105"/>
                    <a:pt x="154" y="105"/>
                  </a:cubicBezTo>
                  <a:cubicBezTo>
                    <a:pt x="162" y="104"/>
                    <a:pt x="190" y="100"/>
                    <a:pt x="198" y="97"/>
                  </a:cubicBezTo>
                  <a:cubicBezTo>
                    <a:pt x="198" y="97"/>
                    <a:pt x="201" y="98"/>
                    <a:pt x="205" y="96"/>
                  </a:cubicBezTo>
                  <a:cubicBezTo>
                    <a:pt x="205" y="96"/>
                    <a:pt x="216" y="87"/>
                    <a:pt x="217" y="87"/>
                  </a:cubicBezTo>
                  <a:close/>
                </a:path>
              </a:pathLst>
            </a:custGeom>
            <a:solidFill>
              <a:srgbClr val="00171E"/>
            </a:solidFill>
            <a:ln w="0" cap="flat" cmpd="sng">
              <a:solidFill>
                <a:srgbClr val="000000"/>
              </a:solidFill>
              <a:miter lim="800000"/>
              <a:headEnd/>
              <a:tailEnd/>
            </a:ln>
          </p:spPr>
          <p:txBody>
            <a:bodyPr/>
            <a:lstStyle/>
            <a:p>
              <a:endParaRPr lang="zh-CN" altLang="en-US"/>
            </a:p>
          </p:txBody>
        </p:sp>
        <p:sp>
          <p:nvSpPr>
            <p:cNvPr id="2076" name="Freeform 11"/>
            <p:cNvSpPr>
              <a:spLocks noChangeArrowheads="1"/>
            </p:cNvSpPr>
            <p:nvPr/>
          </p:nvSpPr>
          <p:spPr bwMode="auto">
            <a:xfrm>
              <a:off x="358438" y="165493"/>
              <a:ext cx="147454" cy="363144"/>
            </a:xfrm>
            <a:custGeom>
              <a:avLst/>
              <a:gdLst>
                <a:gd name="T0" fmla="*/ 83612018 w 79"/>
                <a:gd name="T1" fmla="*/ 0 h 195"/>
                <a:gd name="T2" fmla="*/ 170708802 w 79"/>
                <a:gd name="T3" fmla="*/ 93637146 h 195"/>
                <a:gd name="T4" fmla="*/ 135870462 w 79"/>
                <a:gd name="T5" fmla="*/ 114446228 h 195"/>
                <a:gd name="T6" fmla="*/ 167224035 w 79"/>
                <a:gd name="T7" fmla="*/ 149127411 h 195"/>
                <a:gd name="T8" fmla="*/ 146321031 w 79"/>
                <a:gd name="T9" fmla="*/ 218487915 h 195"/>
                <a:gd name="T10" fmla="*/ 128902794 w 79"/>
                <a:gd name="T11" fmla="*/ 599977205 h 195"/>
                <a:gd name="T12" fmla="*/ 191611807 w 79"/>
                <a:gd name="T13" fmla="*/ 658935031 h 195"/>
                <a:gd name="T14" fmla="*/ 236900716 w 79"/>
                <a:gd name="T15" fmla="*/ 599977205 h 195"/>
                <a:gd name="T16" fmla="*/ 191611807 w 79"/>
                <a:gd name="T17" fmla="*/ 176871613 h 195"/>
                <a:gd name="T18" fmla="*/ 205547143 w 79"/>
                <a:gd name="T19" fmla="*/ 107511109 h 195"/>
                <a:gd name="T20" fmla="*/ 177676470 w 79"/>
                <a:gd name="T21" fmla="*/ 93637146 h 195"/>
                <a:gd name="T22" fmla="*/ 229933048 w 79"/>
                <a:gd name="T23" fmla="*/ 31211761 h 195"/>
                <a:gd name="T24" fmla="*/ 236900716 w 79"/>
                <a:gd name="T25" fmla="*/ 20809082 h 195"/>
                <a:gd name="T26" fmla="*/ 247353152 w 79"/>
                <a:gd name="T27" fmla="*/ 156062531 h 195"/>
                <a:gd name="T28" fmla="*/ 254320820 w 79"/>
                <a:gd name="T29" fmla="*/ 388424409 h 195"/>
                <a:gd name="T30" fmla="*/ 268256156 w 79"/>
                <a:gd name="T31" fmla="*/ 527147280 h 195"/>
                <a:gd name="T32" fmla="*/ 271739057 w 79"/>
                <a:gd name="T33" fmla="*/ 631188967 h 195"/>
                <a:gd name="T34" fmla="*/ 268256156 w 79"/>
                <a:gd name="T35" fmla="*/ 669337709 h 195"/>
                <a:gd name="T36" fmla="*/ 177676470 w 79"/>
                <a:gd name="T37" fmla="*/ 669337709 h 195"/>
                <a:gd name="T38" fmla="*/ 101032121 w 79"/>
                <a:gd name="T39" fmla="*/ 665870150 h 195"/>
                <a:gd name="T40" fmla="*/ 0 w 79"/>
                <a:gd name="T41" fmla="*/ 638125948 h 195"/>
                <a:gd name="T42" fmla="*/ 52258444 w 79"/>
                <a:gd name="T43" fmla="*/ 492466096 h 195"/>
                <a:gd name="T44" fmla="*/ 69676681 w 79"/>
                <a:gd name="T45" fmla="*/ 357212648 h 195"/>
                <a:gd name="T46" fmla="*/ 69676681 w 79"/>
                <a:gd name="T47" fmla="*/ 83234467 h 195"/>
                <a:gd name="T48" fmla="*/ 83612018 w 79"/>
                <a:gd name="T49" fmla="*/ 0 h 1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9"/>
                <a:gd name="T76" fmla="*/ 0 h 195"/>
                <a:gd name="T77" fmla="*/ 79 w 79"/>
                <a:gd name="T78" fmla="*/ 195 h 1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9" h="195">
                  <a:moveTo>
                    <a:pt x="24" y="0"/>
                  </a:moveTo>
                  <a:cubicBezTo>
                    <a:pt x="24" y="0"/>
                    <a:pt x="40" y="26"/>
                    <a:pt x="49" y="27"/>
                  </a:cubicBezTo>
                  <a:cubicBezTo>
                    <a:pt x="49" y="27"/>
                    <a:pt x="40" y="28"/>
                    <a:pt x="39" y="33"/>
                  </a:cubicBezTo>
                  <a:cubicBezTo>
                    <a:pt x="48" y="43"/>
                    <a:pt x="48" y="43"/>
                    <a:pt x="48" y="43"/>
                  </a:cubicBezTo>
                  <a:cubicBezTo>
                    <a:pt x="48" y="43"/>
                    <a:pt x="41" y="56"/>
                    <a:pt x="42" y="63"/>
                  </a:cubicBezTo>
                  <a:cubicBezTo>
                    <a:pt x="42" y="63"/>
                    <a:pt x="46" y="150"/>
                    <a:pt x="37" y="173"/>
                  </a:cubicBezTo>
                  <a:cubicBezTo>
                    <a:pt x="55" y="190"/>
                    <a:pt x="55" y="190"/>
                    <a:pt x="55" y="190"/>
                  </a:cubicBezTo>
                  <a:cubicBezTo>
                    <a:pt x="68" y="173"/>
                    <a:pt x="68" y="173"/>
                    <a:pt x="68" y="173"/>
                  </a:cubicBezTo>
                  <a:cubicBezTo>
                    <a:pt x="68" y="173"/>
                    <a:pt x="77" y="84"/>
                    <a:pt x="55" y="51"/>
                  </a:cubicBezTo>
                  <a:cubicBezTo>
                    <a:pt x="55" y="51"/>
                    <a:pt x="53" y="34"/>
                    <a:pt x="59" y="31"/>
                  </a:cubicBezTo>
                  <a:cubicBezTo>
                    <a:pt x="59" y="31"/>
                    <a:pt x="55" y="26"/>
                    <a:pt x="51" y="27"/>
                  </a:cubicBezTo>
                  <a:cubicBezTo>
                    <a:pt x="51" y="27"/>
                    <a:pt x="65" y="17"/>
                    <a:pt x="66" y="9"/>
                  </a:cubicBezTo>
                  <a:cubicBezTo>
                    <a:pt x="68" y="6"/>
                    <a:pt x="68" y="6"/>
                    <a:pt x="68" y="6"/>
                  </a:cubicBezTo>
                  <a:cubicBezTo>
                    <a:pt x="68" y="6"/>
                    <a:pt x="71" y="32"/>
                    <a:pt x="71" y="45"/>
                  </a:cubicBezTo>
                  <a:cubicBezTo>
                    <a:pt x="71" y="45"/>
                    <a:pt x="71" y="106"/>
                    <a:pt x="73" y="112"/>
                  </a:cubicBezTo>
                  <a:cubicBezTo>
                    <a:pt x="74" y="118"/>
                    <a:pt x="77" y="146"/>
                    <a:pt x="77" y="152"/>
                  </a:cubicBezTo>
                  <a:cubicBezTo>
                    <a:pt x="77" y="157"/>
                    <a:pt x="79" y="176"/>
                    <a:pt x="78" y="182"/>
                  </a:cubicBezTo>
                  <a:cubicBezTo>
                    <a:pt x="76" y="187"/>
                    <a:pt x="77" y="193"/>
                    <a:pt x="77" y="193"/>
                  </a:cubicBezTo>
                  <a:cubicBezTo>
                    <a:pt x="77" y="193"/>
                    <a:pt x="59" y="195"/>
                    <a:pt x="51" y="193"/>
                  </a:cubicBezTo>
                  <a:cubicBezTo>
                    <a:pt x="51" y="193"/>
                    <a:pt x="32" y="191"/>
                    <a:pt x="29" y="192"/>
                  </a:cubicBezTo>
                  <a:cubicBezTo>
                    <a:pt x="29" y="192"/>
                    <a:pt x="2" y="187"/>
                    <a:pt x="0" y="184"/>
                  </a:cubicBezTo>
                  <a:cubicBezTo>
                    <a:pt x="0" y="184"/>
                    <a:pt x="9" y="152"/>
                    <a:pt x="15" y="142"/>
                  </a:cubicBezTo>
                  <a:cubicBezTo>
                    <a:pt x="15" y="142"/>
                    <a:pt x="21" y="124"/>
                    <a:pt x="20" y="103"/>
                  </a:cubicBezTo>
                  <a:cubicBezTo>
                    <a:pt x="20" y="103"/>
                    <a:pt x="21" y="30"/>
                    <a:pt x="20" y="24"/>
                  </a:cubicBezTo>
                  <a:cubicBezTo>
                    <a:pt x="20" y="24"/>
                    <a:pt x="18" y="5"/>
                    <a:pt x="24" y="0"/>
                  </a:cubicBezTo>
                  <a:close/>
                </a:path>
              </a:pathLst>
            </a:custGeom>
            <a:solidFill>
              <a:srgbClr val="FFFFFF"/>
            </a:solidFill>
            <a:ln w="0" cap="flat" cmpd="sng">
              <a:solidFill>
                <a:srgbClr val="000000"/>
              </a:solidFill>
              <a:miter lim="800000"/>
              <a:headEnd/>
              <a:tailEnd/>
            </a:ln>
          </p:spPr>
          <p:txBody>
            <a:bodyPr/>
            <a:lstStyle/>
            <a:p>
              <a:endParaRPr lang="zh-CN" altLang="en-US"/>
            </a:p>
          </p:txBody>
        </p:sp>
      </p:grpSp>
      <p:sp>
        <p:nvSpPr>
          <p:cNvPr id="2072" name="AutoShape 13"/>
          <p:cNvSpPr>
            <a:spLocks noChangeAspect="1" noChangeArrowheads="1" noTextEdit="1"/>
          </p:cNvSpPr>
          <p:nvPr/>
        </p:nvSpPr>
        <p:spPr bwMode="auto">
          <a:xfrm>
            <a:off x="4006850" y="4618038"/>
            <a:ext cx="247650" cy="30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73" name="Freeform 15"/>
          <p:cNvSpPr>
            <a:spLocks noChangeArrowheads="1"/>
          </p:cNvSpPr>
          <p:nvPr/>
        </p:nvSpPr>
        <p:spPr bwMode="auto">
          <a:xfrm>
            <a:off x="4124325" y="4618038"/>
            <a:ext cx="63500" cy="74612"/>
          </a:xfrm>
          <a:custGeom>
            <a:avLst/>
            <a:gdLst>
              <a:gd name="T0" fmla="*/ 252015625 w 16"/>
              <a:gd name="T1" fmla="*/ 0 h 19"/>
              <a:gd name="T2" fmla="*/ 220515656 w 16"/>
              <a:gd name="T3" fmla="*/ 0 h 19"/>
              <a:gd name="T4" fmla="*/ 0 w 16"/>
              <a:gd name="T5" fmla="*/ 262155152 h 19"/>
              <a:gd name="T6" fmla="*/ 252015625 w 16"/>
              <a:gd name="T7" fmla="*/ 0 h 19"/>
              <a:gd name="T8" fmla="*/ 0 60000 65536"/>
              <a:gd name="T9" fmla="*/ 0 60000 65536"/>
              <a:gd name="T10" fmla="*/ 0 60000 65536"/>
              <a:gd name="T11" fmla="*/ 0 60000 65536"/>
              <a:gd name="T12" fmla="*/ 0 w 16"/>
              <a:gd name="T13" fmla="*/ 0 h 19"/>
              <a:gd name="T14" fmla="*/ 16 w 16"/>
              <a:gd name="T15" fmla="*/ 19 h 19"/>
            </a:gdLst>
            <a:ahLst/>
            <a:cxnLst>
              <a:cxn ang="T8">
                <a:pos x="T0" y="T1"/>
              </a:cxn>
              <a:cxn ang="T9">
                <a:pos x="T2" y="T3"/>
              </a:cxn>
              <a:cxn ang="T10">
                <a:pos x="T4" y="T5"/>
              </a:cxn>
              <a:cxn ang="T11">
                <a:pos x="T6" y="T7"/>
              </a:cxn>
            </a:cxnLst>
            <a:rect l="T12" t="T13" r="T14" b="T15"/>
            <a:pathLst>
              <a:path w="16" h="19">
                <a:moveTo>
                  <a:pt x="16" y="0"/>
                </a:moveTo>
                <a:cubicBezTo>
                  <a:pt x="15" y="0"/>
                  <a:pt x="14" y="0"/>
                  <a:pt x="14" y="0"/>
                </a:cubicBezTo>
                <a:cubicBezTo>
                  <a:pt x="6" y="3"/>
                  <a:pt x="1" y="7"/>
                  <a:pt x="0" y="17"/>
                </a:cubicBezTo>
                <a:cubicBezTo>
                  <a:pt x="10" y="19"/>
                  <a:pt x="16" y="11"/>
                  <a:pt x="16" y="0"/>
                </a:cubicBezTo>
                <a:close/>
              </a:path>
            </a:pathLst>
          </a:custGeom>
          <a:solidFill>
            <a:srgbClr val="00171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74" name="Freeform 16"/>
          <p:cNvSpPr>
            <a:spLocks noChangeArrowheads="1"/>
          </p:cNvSpPr>
          <p:nvPr/>
        </p:nvSpPr>
        <p:spPr bwMode="auto">
          <a:xfrm>
            <a:off x="4003675" y="4687888"/>
            <a:ext cx="247650" cy="236537"/>
          </a:xfrm>
          <a:custGeom>
            <a:avLst/>
            <a:gdLst>
              <a:gd name="T0" fmla="*/ 942595210 w 63"/>
              <a:gd name="T1" fmla="*/ 135326308 h 61"/>
              <a:gd name="T2" fmla="*/ 679905386 w 63"/>
              <a:gd name="T3" fmla="*/ 15037549 h 61"/>
              <a:gd name="T4" fmla="*/ 494474500 w 63"/>
              <a:gd name="T5" fmla="*/ 75179989 h 61"/>
              <a:gd name="T6" fmla="*/ 309047545 w 63"/>
              <a:gd name="T7" fmla="*/ 15037549 h 61"/>
              <a:gd name="T8" fmla="*/ 0 w 63"/>
              <a:gd name="T9" fmla="*/ 300723835 h 61"/>
              <a:gd name="T10" fmla="*/ 0 w 63"/>
              <a:gd name="T11" fmla="*/ 436050143 h 61"/>
              <a:gd name="T12" fmla="*/ 278142398 w 63"/>
              <a:gd name="T13" fmla="*/ 917209055 h 61"/>
              <a:gd name="T14" fmla="*/ 339952693 w 63"/>
              <a:gd name="T15" fmla="*/ 917209055 h 61"/>
              <a:gd name="T16" fmla="*/ 679905386 w 63"/>
              <a:gd name="T17" fmla="*/ 917209055 h 61"/>
              <a:gd name="T18" fmla="*/ 726263107 w 63"/>
              <a:gd name="T19" fmla="*/ 917209055 h 61"/>
              <a:gd name="T20" fmla="*/ 973500357 w 63"/>
              <a:gd name="T21" fmla="*/ 616485220 h 61"/>
              <a:gd name="T22" fmla="*/ 973500357 w 63"/>
              <a:gd name="T23" fmla="*/ 586414000 h 61"/>
              <a:gd name="T24" fmla="*/ 942595210 w 63"/>
              <a:gd name="T25" fmla="*/ 135326308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3"/>
              <a:gd name="T40" fmla="*/ 0 h 61"/>
              <a:gd name="T41" fmla="*/ 63 w 63"/>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3" h="61">
                <a:moveTo>
                  <a:pt x="61" y="9"/>
                </a:moveTo>
                <a:cubicBezTo>
                  <a:pt x="57" y="4"/>
                  <a:pt x="52" y="0"/>
                  <a:pt x="44" y="1"/>
                </a:cubicBezTo>
                <a:cubicBezTo>
                  <a:pt x="40" y="1"/>
                  <a:pt x="36" y="5"/>
                  <a:pt x="32" y="5"/>
                </a:cubicBezTo>
                <a:cubicBezTo>
                  <a:pt x="27" y="5"/>
                  <a:pt x="24" y="1"/>
                  <a:pt x="20" y="1"/>
                </a:cubicBezTo>
                <a:cubicBezTo>
                  <a:pt x="9" y="1"/>
                  <a:pt x="2" y="10"/>
                  <a:pt x="0" y="20"/>
                </a:cubicBezTo>
                <a:cubicBezTo>
                  <a:pt x="0" y="23"/>
                  <a:pt x="0" y="26"/>
                  <a:pt x="0" y="29"/>
                </a:cubicBezTo>
                <a:cubicBezTo>
                  <a:pt x="3" y="43"/>
                  <a:pt x="8" y="54"/>
                  <a:pt x="18" y="61"/>
                </a:cubicBezTo>
                <a:cubicBezTo>
                  <a:pt x="20" y="61"/>
                  <a:pt x="21" y="61"/>
                  <a:pt x="22" y="61"/>
                </a:cubicBezTo>
                <a:cubicBezTo>
                  <a:pt x="28" y="56"/>
                  <a:pt x="38" y="57"/>
                  <a:pt x="44" y="61"/>
                </a:cubicBezTo>
                <a:cubicBezTo>
                  <a:pt x="45" y="61"/>
                  <a:pt x="46" y="61"/>
                  <a:pt x="47" y="61"/>
                </a:cubicBezTo>
                <a:cubicBezTo>
                  <a:pt x="56" y="57"/>
                  <a:pt x="59" y="49"/>
                  <a:pt x="63" y="41"/>
                </a:cubicBezTo>
                <a:cubicBezTo>
                  <a:pt x="63" y="40"/>
                  <a:pt x="63" y="40"/>
                  <a:pt x="63" y="39"/>
                </a:cubicBezTo>
                <a:cubicBezTo>
                  <a:pt x="51" y="37"/>
                  <a:pt x="49" y="13"/>
                  <a:pt x="61" y="9"/>
                </a:cubicBezTo>
                <a:close/>
              </a:path>
            </a:pathLst>
          </a:custGeom>
          <a:solidFill>
            <a:srgbClr val="00171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66" name="组合 9"/>
          <p:cNvGrpSpPr>
            <a:grpSpLocks/>
          </p:cNvGrpSpPr>
          <p:nvPr/>
        </p:nvGrpSpPr>
        <p:grpSpPr bwMode="auto">
          <a:xfrm>
            <a:off x="1620838" y="1406525"/>
            <a:ext cx="2671762" cy="2717800"/>
            <a:chOff x="0" y="0"/>
            <a:chExt cx="2671200" cy="2718302"/>
          </a:xfrm>
        </p:grpSpPr>
        <p:grpSp>
          <p:nvGrpSpPr>
            <p:cNvPr id="11301" name="组合 5"/>
            <p:cNvGrpSpPr>
              <a:grpSpLocks/>
            </p:cNvGrpSpPr>
            <p:nvPr/>
          </p:nvGrpSpPr>
          <p:grpSpPr bwMode="auto">
            <a:xfrm>
              <a:off x="0" y="0"/>
              <a:ext cx="2671200" cy="2718302"/>
              <a:chOff x="0" y="0"/>
              <a:chExt cx="2671200" cy="2718302"/>
            </a:xfrm>
          </p:grpSpPr>
          <p:sp>
            <p:nvSpPr>
              <p:cNvPr id="11304" name="矩形 35"/>
              <p:cNvSpPr>
                <a:spLocks noChangeArrowheads="1"/>
              </p:cNvSpPr>
              <p:nvPr/>
            </p:nvSpPr>
            <p:spPr bwMode="auto">
              <a:xfrm>
                <a:off x="0" y="433592"/>
                <a:ext cx="2671200" cy="751825"/>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1305" name="矩形 2"/>
              <p:cNvSpPr>
                <a:spLocks noChangeArrowheads="1"/>
              </p:cNvSpPr>
              <p:nvPr/>
            </p:nvSpPr>
            <p:spPr bwMode="auto">
              <a:xfrm>
                <a:off x="474" y="998943"/>
                <a:ext cx="2670252" cy="96471"/>
              </a:xfrm>
              <a:prstGeom prst="rect">
                <a:avLst/>
              </a:prstGeom>
              <a:solidFill>
                <a:srgbClr val="EB61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grpSp>
        <p:sp>
          <p:nvSpPr>
            <p:cNvPr id="11302" name="文本框 43"/>
            <p:cNvSpPr>
              <a:spLocks noChangeArrowheads="1"/>
            </p:cNvSpPr>
            <p:nvPr/>
          </p:nvSpPr>
          <p:spPr bwMode="auto">
            <a:xfrm>
              <a:off x="171729" y="624838"/>
              <a:ext cx="232869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800">
                  <a:solidFill>
                    <a:schemeClr val="bg1"/>
                  </a:solidFill>
                  <a:latin typeface="微软雅黑" pitchFamily="34" charset="-122"/>
                  <a:ea typeface="微软雅黑" pitchFamily="34" charset="-122"/>
                  <a:sym typeface="微软雅黑" pitchFamily="34" charset="-122"/>
                </a:rPr>
                <a:t>请在此输入您的标题</a:t>
              </a:r>
            </a:p>
          </p:txBody>
        </p:sp>
        <p:sp>
          <p:nvSpPr>
            <p:cNvPr id="11303" name="文本框 44"/>
            <p:cNvSpPr>
              <a:spLocks noChangeArrowheads="1"/>
            </p:cNvSpPr>
            <p:nvPr/>
          </p:nvSpPr>
          <p:spPr bwMode="auto">
            <a:xfrm>
              <a:off x="171729" y="1345054"/>
              <a:ext cx="2328691"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1600">
                  <a:solidFill>
                    <a:srgbClr val="383843"/>
                  </a:solidFill>
                  <a:latin typeface="微软雅黑" pitchFamily="34" charset="-122"/>
                  <a:ea typeface="微软雅黑" pitchFamily="34" charset="-122"/>
                  <a:sym typeface="微软雅黑" pitchFamily="34" charset="-122"/>
                </a:rPr>
                <a:t>请在此输入您的文字内容请在此输入您的文字内容请在此输入您的文字内容</a:t>
              </a:r>
            </a:p>
          </p:txBody>
        </p:sp>
      </p:grpSp>
      <p:grpSp>
        <p:nvGrpSpPr>
          <p:cNvPr id="11267" name="组合 6"/>
          <p:cNvGrpSpPr>
            <a:grpSpLocks/>
          </p:cNvGrpSpPr>
          <p:nvPr/>
        </p:nvGrpSpPr>
        <p:grpSpPr bwMode="auto">
          <a:xfrm>
            <a:off x="7897813" y="1406525"/>
            <a:ext cx="2671762" cy="2717800"/>
            <a:chOff x="0" y="0"/>
            <a:chExt cx="2671200" cy="2718302"/>
          </a:xfrm>
        </p:grpSpPr>
        <p:grpSp>
          <p:nvGrpSpPr>
            <p:cNvPr id="11296" name="组合 3"/>
            <p:cNvGrpSpPr>
              <a:grpSpLocks/>
            </p:cNvGrpSpPr>
            <p:nvPr/>
          </p:nvGrpSpPr>
          <p:grpSpPr bwMode="auto">
            <a:xfrm>
              <a:off x="0" y="0"/>
              <a:ext cx="2671200" cy="2718302"/>
              <a:chOff x="0" y="0"/>
              <a:chExt cx="2671200" cy="2718302"/>
            </a:xfrm>
          </p:grpSpPr>
          <p:sp>
            <p:nvSpPr>
              <p:cNvPr id="11299" name="矩形 48"/>
              <p:cNvSpPr>
                <a:spLocks noChangeArrowheads="1"/>
              </p:cNvSpPr>
              <p:nvPr/>
            </p:nvSpPr>
            <p:spPr bwMode="auto">
              <a:xfrm>
                <a:off x="0" y="433592"/>
                <a:ext cx="2671200" cy="751825"/>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1300" name="矩形 75"/>
              <p:cNvSpPr>
                <a:spLocks noChangeArrowheads="1"/>
              </p:cNvSpPr>
              <p:nvPr/>
            </p:nvSpPr>
            <p:spPr bwMode="auto">
              <a:xfrm>
                <a:off x="474" y="998943"/>
                <a:ext cx="2670252" cy="96471"/>
              </a:xfrm>
              <a:prstGeom prst="rect">
                <a:avLst/>
              </a:prstGeom>
              <a:solidFill>
                <a:srgbClr val="EB61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grpSp>
        <p:sp>
          <p:nvSpPr>
            <p:cNvPr id="11297" name="文本框 49"/>
            <p:cNvSpPr>
              <a:spLocks noChangeArrowheads="1"/>
            </p:cNvSpPr>
            <p:nvPr/>
          </p:nvSpPr>
          <p:spPr bwMode="auto">
            <a:xfrm>
              <a:off x="172678" y="624838"/>
              <a:ext cx="232869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800">
                  <a:solidFill>
                    <a:schemeClr val="bg1"/>
                  </a:solidFill>
                  <a:latin typeface="微软雅黑" pitchFamily="34" charset="-122"/>
                  <a:ea typeface="微软雅黑" pitchFamily="34" charset="-122"/>
                  <a:sym typeface="微软雅黑" pitchFamily="34" charset="-122"/>
                </a:rPr>
                <a:t>请在此输入您的标题</a:t>
              </a:r>
            </a:p>
          </p:txBody>
        </p:sp>
        <p:sp>
          <p:nvSpPr>
            <p:cNvPr id="11298" name="文本框 50"/>
            <p:cNvSpPr>
              <a:spLocks noChangeArrowheads="1"/>
            </p:cNvSpPr>
            <p:nvPr/>
          </p:nvSpPr>
          <p:spPr bwMode="auto">
            <a:xfrm>
              <a:off x="172678" y="1345054"/>
              <a:ext cx="2328691"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1600">
                  <a:solidFill>
                    <a:srgbClr val="383843"/>
                  </a:solidFill>
                  <a:latin typeface="微软雅黑" pitchFamily="34" charset="-122"/>
                  <a:ea typeface="微软雅黑" pitchFamily="34" charset="-122"/>
                  <a:sym typeface="微软雅黑" pitchFamily="34" charset="-122"/>
                </a:rPr>
                <a:t>请在此输入您的文字内容请在此输入您的文字内容请在此输入您的文字内容</a:t>
              </a:r>
            </a:p>
          </p:txBody>
        </p:sp>
      </p:grpSp>
      <p:grpSp>
        <p:nvGrpSpPr>
          <p:cNvPr id="11268" name="组合 8"/>
          <p:cNvGrpSpPr>
            <a:grpSpLocks/>
          </p:cNvGrpSpPr>
          <p:nvPr/>
        </p:nvGrpSpPr>
        <p:grpSpPr bwMode="auto">
          <a:xfrm>
            <a:off x="4759325" y="1406525"/>
            <a:ext cx="2671763" cy="2717800"/>
            <a:chOff x="0" y="0"/>
            <a:chExt cx="2671200" cy="2718302"/>
          </a:xfrm>
        </p:grpSpPr>
        <p:grpSp>
          <p:nvGrpSpPr>
            <p:cNvPr id="11291" name="组合 4"/>
            <p:cNvGrpSpPr>
              <a:grpSpLocks/>
            </p:cNvGrpSpPr>
            <p:nvPr/>
          </p:nvGrpSpPr>
          <p:grpSpPr bwMode="auto">
            <a:xfrm>
              <a:off x="0" y="0"/>
              <a:ext cx="2671200" cy="2718302"/>
              <a:chOff x="0" y="0"/>
              <a:chExt cx="2671200" cy="2718302"/>
            </a:xfrm>
          </p:grpSpPr>
          <p:sp>
            <p:nvSpPr>
              <p:cNvPr id="11294" name="矩形 53"/>
              <p:cNvSpPr>
                <a:spLocks noChangeArrowheads="1"/>
              </p:cNvSpPr>
              <p:nvPr/>
            </p:nvSpPr>
            <p:spPr bwMode="auto">
              <a:xfrm>
                <a:off x="0" y="433592"/>
                <a:ext cx="2671200" cy="751825"/>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1295" name="矩形 74"/>
              <p:cNvSpPr>
                <a:spLocks noChangeArrowheads="1"/>
              </p:cNvSpPr>
              <p:nvPr/>
            </p:nvSpPr>
            <p:spPr bwMode="auto">
              <a:xfrm>
                <a:off x="474" y="998943"/>
                <a:ext cx="2670252" cy="96471"/>
              </a:xfrm>
              <a:prstGeom prst="rect">
                <a:avLst/>
              </a:prstGeom>
              <a:solidFill>
                <a:srgbClr val="EB61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grpSp>
        <p:sp>
          <p:nvSpPr>
            <p:cNvPr id="11292" name="文本框 54"/>
            <p:cNvSpPr>
              <a:spLocks noChangeArrowheads="1"/>
            </p:cNvSpPr>
            <p:nvPr/>
          </p:nvSpPr>
          <p:spPr bwMode="auto">
            <a:xfrm>
              <a:off x="172203" y="624838"/>
              <a:ext cx="232869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800">
                  <a:solidFill>
                    <a:schemeClr val="bg1"/>
                  </a:solidFill>
                  <a:latin typeface="微软雅黑" pitchFamily="34" charset="-122"/>
                  <a:ea typeface="微软雅黑" pitchFamily="34" charset="-122"/>
                  <a:sym typeface="微软雅黑" pitchFamily="34" charset="-122"/>
                </a:rPr>
                <a:t>请在此输入您的标题</a:t>
              </a:r>
            </a:p>
          </p:txBody>
        </p:sp>
        <p:sp>
          <p:nvSpPr>
            <p:cNvPr id="11293" name="文本框 56"/>
            <p:cNvSpPr>
              <a:spLocks noChangeArrowheads="1"/>
            </p:cNvSpPr>
            <p:nvPr/>
          </p:nvSpPr>
          <p:spPr bwMode="auto">
            <a:xfrm>
              <a:off x="172203" y="1345054"/>
              <a:ext cx="2328691"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1600">
                  <a:solidFill>
                    <a:srgbClr val="383843"/>
                  </a:solidFill>
                  <a:latin typeface="微软雅黑" pitchFamily="34" charset="-122"/>
                  <a:ea typeface="微软雅黑" pitchFamily="34" charset="-122"/>
                  <a:sym typeface="微软雅黑" pitchFamily="34" charset="-122"/>
                </a:rPr>
                <a:t>请在此输入您的文字内容请在此输入您的文字内容请在此输入您的文字内容</a:t>
              </a:r>
            </a:p>
          </p:txBody>
        </p:sp>
      </p:grpSp>
      <p:grpSp>
        <p:nvGrpSpPr>
          <p:cNvPr id="11269" name="组合 15"/>
          <p:cNvGrpSpPr>
            <a:grpSpLocks/>
          </p:cNvGrpSpPr>
          <p:nvPr/>
        </p:nvGrpSpPr>
        <p:grpSpPr bwMode="auto">
          <a:xfrm>
            <a:off x="650875" y="4606925"/>
            <a:ext cx="10890250" cy="846138"/>
            <a:chOff x="0" y="0"/>
            <a:chExt cx="10890030" cy="846776"/>
          </a:xfrm>
        </p:grpSpPr>
        <p:sp>
          <p:nvSpPr>
            <p:cNvPr id="11286" name="矩形 68"/>
            <p:cNvSpPr>
              <a:spLocks noChangeArrowheads="1"/>
            </p:cNvSpPr>
            <p:nvPr/>
          </p:nvSpPr>
          <p:spPr bwMode="auto">
            <a:xfrm>
              <a:off x="0" y="0"/>
              <a:ext cx="10890030" cy="846776"/>
            </a:xfrm>
            <a:prstGeom prst="rect">
              <a:avLst/>
            </a:prstGeom>
            <a:solidFill>
              <a:srgbClr val="383843">
                <a:alpha val="5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1287" name="矩形 10"/>
            <p:cNvSpPr>
              <a:spLocks noChangeArrowheads="1"/>
            </p:cNvSpPr>
            <p:nvPr/>
          </p:nvSpPr>
          <p:spPr bwMode="auto">
            <a:xfrm>
              <a:off x="226546" y="323571"/>
              <a:ext cx="1204674" cy="390286"/>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1288" name="矩形 58"/>
            <p:cNvSpPr>
              <a:spLocks noChangeArrowheads="1"/>
            </p:cNvSpPr>
            <p:nvPr/>
          </p:nvSpPr>
          <p:spPr bwMode="auto">
            <a:xfrm>
              <a:off x="289133" y="132919"/>
              <a:ext cx="1079500" cy="504056"/>
            </a:xfrm>
            <a:prstGeom prst="rect">
              <a:avLst/>
            </a:prstGeom>
            <a:solidFill>
              <a:srgbClr val="EB61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1289" name="文本框 59"/>
            <p:cNvSpPr>
              <a:spLocks noChangeArrowheads="1"/>
            </p:cNvSpPr>
            <p:nvPr/>
          </p:nvSpPr>
          <p:spPr bwMode="auto">
            <a:xfrm>
              <a:off x="353388" y="238722"/>
              <a:ext cx="95099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800">
                  <a:solidFill>
                    <a:schemeClr val="bg1"/>
                  </a:solidFill>
                  <a:latin typeface="微软雅黑" pitchFamily="34" charset="-122"/>
                  <a:ea typeface="微软雅黑" pitchFamily="34" charset="-122"/>
                  <a:sym typeface="微软雅黑" pitchFamily="34" charset="-122"/>
                </a:rPr>
                <a:t>总结</a:t>
              </a:r>
            </a:p>
          </p:txBody>
        </p:sp>
        <p:sp>
          <p:nvSpPr>
            <p:cNvPr id="11290" name="矩形 65"/>
            <p:cNvSpPr>
              <a:spLocks noChangeArrowheads="1"/>
            </p:cNvSpPr>
            <p:nvPr/>
          </p:nvSpPr>
          <p:spPr bwMode="auto">
            <a:xfrm>
              <a:off x="1576299" y="97495"/>
              <a:ext cx="9270751" cy="653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lnSpc>
                  <a:spcPct val="114000"/>
                </a:lnSpc>
              </a:pPr>
              <a:r>
                <a:rPr lang="zh-CN" altLang="en-US" sz="1600">
                  <a:solidFill>
                    <a:schemeClr val="bg1"/>
                  </a:solidFill>
                  <a:latin typeface="微软雅黑" pitchFamily="34" charset="-122"/>
                  <a:ea typeface="微软雅黑" pitchFamily="34" charset="-122"/>
                  <a:sym typeface="Arial" charset="0"/>
                </a:rPr>
                <a:t>请在此输入您的文字内容请在此输入您的文字内容请在此输入您的文字内容请在此输入您的文字内容请在此输入您的文字内容请在此输入您的文字内容请在此输入您的文字内容</a:t>
              </a:r>
            </a:p>
          </p:txBody>
        </p:sp>
      </p:grpSp>
      <p:grpSp>
        <p:nvGrpSpPr>
          <p:cNvPr id="11270" name="组合 30"/>
          <p:cNvGrpSpPr>
            <a:grpSpLocks/>
          </p:cNvGrpSpPr>
          <p:nvPr/>
        </p:nvGrpSpPr>
        <p:grpSpPr bwMode="auto">
          <a:xfrm>
            <a:off x="498475" y="127000"/>
            <a:ext cx="4087813" cy="904875"/>
            <a:chOff x="0" y="0"/>
            <a:chExt cx="4088419" cy="903765"/>
          </a:xfrm>
        </p:grpSpPr>
        <p:sp>
          <p:nvSpPr>
            <p:cNvPr id="11271" name="文本框 31"/>
            <p:cNvSpPr>
              <a:spLocks noChangeArrowheads="1"/>
            </p:cNvSpPr>
            <p:nvPr/>
          </p:nvSpPr>
          <p:spPr bwMode="auto">
            <a:xfrm>
              <a:off x="892018" y="113646"/>
              <a:ext cx="302433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rgbClr val="FAF8F0"/>
                  </a:solidFill>
                  <a:latin typeface="微软雅黑" pitchFamily="34" charset="-122"/>
                  <a:ea typeface="微软雅黑" pitchFamily="34" charset="-122"/>
                  <a:sym typeface="微软雅黑" pitchFamily="34" charset="-122"/>
                </a:rPr>
                <a:t>点击添加标题</a:t>
              </a:r>
            </a:p>
          </p:txBody>
        </p:sp>
        <p:grpSp>
          <p:nvGrpSpPr>
            <p:cNvPr id="11272" name="组合 32"/>
            <p:cNvGrpSpPr>
              <a:grpSpLocks/>
            </p:cNvGrpSpPr>
            <p:nvPr/>
          </p:nvGrpSpPr>
          <p:grpSpPr bwMode="auto">
            <a:xfrm>
              <a:off x="0" y="0"/>
              <a:ext cx="4088419" cy="903765"/>
              <a:chOff x="0" y="0"/>
              <a:chExt cx="4088419" cy="903765"/>
            </a:xfrm>
          </p:grpSpPr>
          <p:grpSp>
            <p:nvGrpSpPr>
              <p:cNvPr id="11273" name="组合 33"/>
              <p:cNvGrpSpPr>
                <a:grpSpLocks/>
              </p:cNvGrpSpPr>
              <p:nvPr/>
            </p:nvGrpSpPr>
            <p:grpSpPr bwMode="auto">
              <a:xfrm>
                <a:off x="0" y="0"/>
                <a:ext cx="903765" cy="903765"/>
                <a:chOff x="0" y="0"/>
                <a:chExt cx="903765" cy="903765"/>
              </a:xfrm>
            </p:grpSpPr>
            <p:grpSp>
              <p:nvGrpSpPr>
                <p:cNvPr id="11275" name="组合 37"/>
                <p:cNvGrpSpPr>
                  <a:grpSpLocks/>
                </p:cNvGrpSpPr>
                <p:nvPr/>
              </p:nvGrpSpPr>
              <p:grpSpPr bwMode="auto">
                <a:xfrm>
                  <a:off x="0" y="0"/>
                  <a:ext cx="903765" cy="903765"/>
                  <a:chOff x="0" y="0"/>
                  <a:chExt cx="903765" cy="903765"/>
                </a:xfrm>
              </p:grpSpPr>
              <p:grpSp>
                <p:nvGrpSpPr>
                  <p:cNvPr id="11282" name="组合 69"/>
                  <p:cNvGrpSpPr>
                    <a:grpSpLocks/>
                  </p:cNvGrpSpPr>
                  <p:nvPr/>
                </p:nvGrpSpPr>
                <p:grpSpPr bwMode="auto">
                  <a:xfrm>
                    <a:off x="91462" y="91462"/>
                    <a:ext cx="720841" cy="720841"/>
                    <a:chOff x="0" y="0"/>
                    <a:chExt cx="720841" cy="720841"/>
                  </a:xfrm>
                </p:grpSpPr>
                <p:sp>
                  <p:nvSpPr>
                    <p:cNvPr id="11284" name="椭圆 71"/>
                    <p:cNvSpPr>
                      <a:spLocks noChangeArrowheads="1"/>
                    </p:cNvSpPr>
                    <p:nvPr/>
                  </p:nvSpPr>
                  <p:spPr bwMode="auto">
                    <a:xfrm>
                      <a:off x="0" y="0"/>
                      <a:ext cx="720841" cy="720841"/>
                    </a:xfrm>
                    <a:prstGeom prst="ellipse">
                      <a:avLst/>
                    </a:prstGeom>
                    <a:solidFill>
                      <a:srgbClr val="F3F2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1285" name="空心弧 72"/>
                    <p:cNvSpPr>
                      <a:spLocks noChangeArrowheads="1"/>
                    </p:cNvSpPr>
                    <p:nvPr/>
                  </p:nvSpPr>
                  <p:spPr bwMode="auto">
                    <a:xfrm rot="-7108101">
                      <a:off x="0" y="0"/>
                      <a:ext cx="720841" cy="720841"/>
                    </a:xfrm>
                    <a:custGeom>
                      <a:avLst/>
                      <a:gdLst>
                        <a:gd name="T0" fmla="*/ 12028066 w 21600"/>
                        <a:gd name="T1" fmla="*/ 0 h 21600"/>
                        <a:gd name="T2" fmla="*/ 562423 w 21600"/>
                        <a:gd name="T3" fmla="*/ 12028066 h 21600"/>
                        <a:gd name="T4" fmla="*/ 12028066 w 21600"/>
                        <a:gd name="T5" fmla="*/ 1125947 h 21600"/>
                        <a:gd name="T6" fmla="*/ 23493677 w 21600"/>
                        <a:gd name="T7" fmla="*/ 12028066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sp>
                <p:nvSpPr>
                  <p:cNvPr id="11283" name="空心弧 70"/>
                  <p:cNvSpPr>
                    <a:spLocks noChangeArrowheads="1"/>
                  </p:cNvSpPr>
                  <p:nvPr/>
                </p:nvSpPr>
                <p:spPr bwMode="auto">
                  <a:xfrm rot="7360861">
                    <a:off x="0" y="0"/>
                    <a:ext cx="903765" cy="903765"/>
                  </a:xfrm>
                  <a:custGeom>
                    <a:avLst/>
                    <a:gdLst>
                      <a:gd name="T0" fmla="*/ 18907224 w 21600"/>
                      <a:gd name="T1" fmla="*/ 0 h 21600"/>
                      <a:gd name="T2" fmla="*/ 884100 w 21600"/>
                      <a:gd name="T3" fmla="*/ 18907224 h 21600"/>
                      <a:gd name="T4" fmla="*/ 18907224 w 21600"/>
                      <a:gd name="T5" fmla="*/ 1769915 h 21600"/>
                      <a:gd name="T6" fmla="*/ 36930307 w 21600"/>
                      <a:gd name="T7" fmla="*/ 18907224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F3F2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grpSp>
              <p:nvGrpSpPr>
                <p:cNvPr id="11276" name="组合 38"/>
                <p:cNvGrpSpPr>
                  <a:grpSpLocks/>
                </p:cNvGrpSpPr>
                <p:nvPr/>
              </p:nvGrpSpPr>
              <p:grpSpPr bwMode="auto">
                <a:xfrm>
                  <a:off x="230489" y="144028"/>
                  <a:ext cx="615600" cy="515271"/>
                  <a:chOff x="0" y="0"/>
                  <a:chExt cx="486738" cy="399393"/>
                </a:xfrm>
              </p:grpSpPr>
              <p:sp>
                <p:nvSpPr>
                  <p:cNvPr id="11277" name="Freeform 346"/>
                  <p:cNvSpPr>
                    <a:spLocks noChangeArrowheads="1"/>
                  </p:cNvSpPr>
                  <p:nvPr/>
                </p:nvSpPr>
                <p:spPr bwMode="auto">
                  <a:xfrm rot="635633">
                    <a:off x="287578" y="0"/>
                    <a:ext cx="199160" cy="190575"/>
                  </a:xfrm>
                  <a:custGeom>
                    <a:avLst/>
                    <a:gdLst>
                      <a:gd name="T0" fmla="*/ 396482851 w 49"/>
                      <a:gd name="T1" fmla="*/ 0 h 47"/>
                      <a:gd name="T2" fmla="*/ 297362138 w 49"/>
                      <a:gd name="T3" fmla="*/ 49322432 h 47"/>
                      <a:gd name="T4" fmla="*/ 0 w 49"/>
                      <a:gd name="T5" fmla="*/ 361707295 h 47"/>
                      <a:gd name="T6" fmla="*/ 479081412 w 49"/>
                      <a:gd name="T7" fmla="*/ 772741077 h 47"/>
                      <a:gd name="T8" fmla="*/ 759925464 w 49"/>
                      <a:gd name="T9" fmla="*/ 460356214 h 47"/>
                      <a:gd name="T10" fmla="*/ 759925464 w 49"/>
                      <a:gd name="T11" fmla="*/ 295942701 h 47"/>
                      <a:gd name="T12" fmla="*/ 462563326 w 49"/>
                      <a:gd name="T13" fmla="*/ 32884324 h 47"/>
                      <a:gd name="T14" fmla="*/ 396482851 w 49"/>
                      <a:gd name="T15" fmla="*/ 0 h 47"/>
                      <a:gd name="T16" fmla="*/ 0 60000 65536"/>
                      <a:gd name="T17" fmla="*/ 0 60000 65536"/>
                      <a:gd name="T18" fmla="*/ 0 60000 65536"/>
                      <a:gd name="T19" fmla="*/ 0 60000 65536"/>
                      <a:gd name="T20" fmla="*/ 0 60000 65536"/>
                      <a:gd name="T21" fmla="*/ 0 60000 65536"/>
                      <a:gd name="T22" fmla="*/ 0 60000 65536"/>
                      <a:gd name="T23" fmla="*/ 0 60000 65536"/>
                      <a:gd name="T24" fmla="*/ 0 w 49"/>
                      <a:gd name="T25" fmla="*/ 0 h 47"/>
                      <a:gd name="T26" fmla="*/ 49 w 49"/>
                      <a:gd name="T27" fmla="*/ 47 h 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 h="47">
                        <a:moveTo>
                          <a:pt x="24" y="0"/>
                        </a:moveTo>
                        <a:cubicBezTo>
                          <a:pt x="22" y="0"/>
                          <a:pt x="20" y="1"/>
                          <a:pt x="18" y="3"/>
                        </a:cubicBezTo>
                        <a:cubicBezTo>
                          <a:pt x="0" y="22"/>
                          <a:pt x="0" y="22"/>
                          <a:pt x="0" y="22"/>
                        </a:cubicBezTo>
                        <a:cubicBezTo>
                          <a:pt x="29" y="47"/>
                          <a:pt x="29" y="47"/>
                          <a:pt x="29" y="47"/>
                        </a:cubicBezTo>
                        <a:cubicBezTo>
                          <a:pt x="46" y="28"/>
                          <a:pt x="46" y="28"/>
                          <a:pt x="46" y="28"/>
                        </a:cubicBezTo>
                        <a:cubicBezTo>
                          <a:pt x="49" y="25"/>
                          <a:pt x="49" y="20"/>
                          <a:pt x="46" y="18"/>
                        </a:cubicBezTo>
                        <a:cubicBezTo>
                          <a:pt x="28" y="2"/>
                          <a:pt x="28" y="2"/>
                          <a:pt x="28" y="2"/>
                        </a:cubicBezTo>
                        <a:cubicBezTo>
                          <a:pt x="27" y="1"/>
                          <a:pt x="26" y="0"/>
                          <a:pt x="24"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1278" name="Freeform 347"/>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1279" name="Freeform 348"/>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1280" name="Freeform 349"/>
                  <p:cNvSpPr>
                    <a:spLocks noChangeArrowheads="1"/>
                  </p:cNvSpPr>
                  <p:nvPr/>
                </p:nvSpPr>
                <p:spPr bwMode="auto">
                  <a:xfrm rot="635633">
                    <a:off x="35562" y="104086"/>
                    <a:ext cx="293590" cy="295307"/>
                  </a:xfrm>
                  <a:custGeom>
                    <a:avLst/>
                    <a:gdLst>
                      <a:gd name="T0" fmla="*/ 714965048 w 72"/>
                      <a:gd name="T1" fmla="*/ 0 h 73"/>
                      <a:gd name="T2" fmla="*/ 49881757 w 72"/>
                      <a:gd name="T3" fmla="*/ 703672083 h 73"/>
                      <a:gd name="T4" fmla="*/ 0 w 72"/>
                      <a:gd name="T5" fmla="*/ 981867458 h 73"/>
                      <a:gd name="T6" fmla="*/ 182898415 w 72"/>
                      <a:gd name="T7" fmla="*/ 1047324479 h 73"/>
                      <a:gd name="T8" fmla="*/ 282661928 w 72"/>
                      <a:gd name="T9" fmla="*/ 1194605812 h 73"/>
                      <a:gd name="T10" fmla="*/ 548695244 w 72"/>
                      <a:gd name="T11" fmla="*/ 1112781501 h 73"/>
                      <a:gd name="T12" fmla="*/ 1197154001 w 72"/>
                      <a:gd name="T13" fmla="*/ 409113463 h 73"/>
                      <a:gd name="T14" fmla="*/ 714965048 w 72"/>
                      <a:gd name="T15" fmla="*/ 0 h 73"/>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73"/>
                      <a:gd name="T26" fmla="*/ 72 w 72"/>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73">
                        <a:moveTo>
                          <a:pt x="43" y="0"/>
                        </a:moveTo>
                        <a:cubicBezTo>
                          <a:pt x="3" y="43"/>
                          <a:pt x="3" y="43"/>
                          <a:pt x="3" y="43"/>
                        </a:cubicBezTo>
                        <a:cubicBezTo>
                          <a:pt x="0" y="60"/>
                          <a:pt x="0" y="60"/>
                          <a:pt x="0" y="60"/>
                        </a:cubicBezTo>
                        <a:cubicBezTo>
                          <a:pt x="4" y="60"/>
                          <a:pt x="8" y="62"/>
                          <a:pt x="11" y="64"/>
                        </a:cubicBezTo>
                        <a:cubicBezTo>
                          <a:pt x="13" y="67"/>
                          <a:pt x="15" y="69"/>
                          <a:pt x="17" y="73"/>
                        </a:cubicBezTo>
                        <a:cubicBezTo>
                          <a:pt x="33" y="68"/>
                          <a:pt x="33" y="68"/>
                          <a:pt x="33" y="68"/>
                        </a:cubicBezTo>
                        <a:cubicBezTo>
                          <a:pt x="72" y="25"/>
                          <a:pt x="72" y="25"/>
                          <a:pt x="72" y="25"/>
                        </a:cubicBezTo>
                        <a:cubicBezTo>
                          <a:pt x="43" y="0"/>
                          <a:pt x="43" y="0"/>
                          <a:pt x="4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1281" name="Freeform 350"/>
                  <p:cNvSpPr>
                    <a:spLocks noChangeArrowheads="1"/>
                  </p:cNvSpPr>
                  <p:nvPr/>
                </p:nvSpPr>
                <p:spPr bwMode="auto">
                  <a:xfrm rot="635633">
                    <a:off x="0" y="337435"/>
                    <a:ext cx="61808" cy="56658"/>
                  </a:xfrm>
                  <a:custGeom>
                    <a:avLst/>
                    <a:gdLst>
                      <a:gd name="T0" fmla="*/ 50938033 w 15"/>
                      <a:gd name="T1" fmla="*/ 0 h 14"/>
                      <a:gd name="T2" fmla="*/ 0 w 15"/>
                      <a:gd name="T3" fmla="*/ 229294926 h 14"/>
                      <a:gd name="T4" fmla="*/ 254681924 w 15"/>
                      <a:gd name="T5" fmla="*/ 163782090 h 14"/>
                      <a:gd name="T6" fmla="*/ 169786576 w 15"/>
                      <a:gd name="T7" fmla="*/ 65512836 h 14"/>
                      <a:gd name="T8" fmla="*/ 50938033 w 15"/>
                      <a:gd name="T9" fmla="*/ 0 h 14"/>
                      <a:gd name="T10" fmla="*/ 0 60000 65536"/>
                      <a:gd name="T11" fmla="*/ 0 60000 65536"/>
                      <a:gd name="T12" fmla="*/ 0 60000 65536"/>
                      <a:gd name="T13" fmla="*/ 0 60000 65536"/>
                      <a:gd name="T14" fmla="*/ 0 60000 65536"/>
                      <a:gd name="T15" fmla="*/ 0 w 15"/>
                      <a:gd name="T16" fmla="*/ 0 h 14"/>
                      <a:gd name="T17" fmla="*/ 15 w 15"/>
                      <a:gd name="T18" fmla="*/ 14 h 14"/>
                    </a:gdLst>
                    <a:ahLst/>
                    <a:cxnLst>
                      <a:cxn ang="T10">
                        <a:pos x="T0" y="T1"/>
                      </a:cxn>
                      <a:cxn ang="T11">
                        <a:pos x="T2" y="T3"/>
                      </a:cxn>
                      <a:cxn ang="T12">
                        <a:pos x="T4" y="T5"/>
                      </a:cxn>
                      <a:cxn ang="T13">
                        <a:pos x="T6" y="T7"/>
                      </a:cxn>
                      <a:cxn ang="T14">
                        <a:pos x="T8" y="T9"/>
                      </a:cxn>
                    </a:cxnLst>
                    <a:rect l="T15" t="T16" r="T17" b="T18"/>
                    <a:pathLst>
                      <a:path w="15" h="14">
                        <a:moveTo>
                          <a:pt x="3" y="0"/>
                        </a:moveTo>
                        <a:cubicBezTo>
                          <a:pt x="0" y="14"/>
                          <a:pt x="0" y="14"/>
                          <a:pt x="0" y="14"/>
                        </a:cubicBezTo>
                        <a:cubicBezTo>
                          <a:pt x="15" y="10"/>
                          <a:pt x="15" y="10"/>
                          <a:pt x="15" y="10"/>
                        </a:cubicBezTo>
                        <a:cubicBezTo>
                          <a:pt x="14" y="8"/>
                          <a:pt x="12" y="6"/>
                          <a:pt x="10" y="4"/>
                        </a:cubicBezTo>
                        <a:cubicBezTo>
                          <a:pt x="8" y="2"/>
                          <a:pt x="6" y="1"/>
                          <a:pt x="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sp>
            <p:nvSpPr>
              <p:cNvPr id="11274" name="直接连接符 36"/>
              <p:cNvSpPr>
                <a:spLocks noChangeShapeType="1"/>
              </p:cNvSpPr>
              <p:nvPr/>
            </p:nvSpPr>
            <p:spPr bwMode="auto">
              <a:xfrm>
                <a:off x="791261" y="700396"/>
                <a:ext cx="3297158" cy="1"/>
              </a:xfrm>
              <a:prstGeom prst="line">
                <a:avLst/>
              </a:prstGeom>
              <a:noFill/>
              <a:ln w="38100">
                <a:solidFill>
                  <a:schemeClr val="bg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gr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矩形 121"/>
          <p:cNvSpPr>
            <a:spLocks noChangeArrowheads="1"/>
          </p:cNvSpPr>
          <p:nvPr/>
        </p:nvSpPr>
        <p:spPr bwMode="auto">
          <a:xfrm>
            <a:off x="7451725" y="4565650"/>
            <a:ext cx="3581400" cy="658813"/>
          </a:xfrm>
          <a:prstGeom prst="rect">
            <a:avLst/>
          </a:prstGeom>
          <a:solidFill>
            <a:srgbClr val="383843">
              <a:alpha val="5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2291" name="矩形 118"/>
          <p:cNvSpPr>
            <a:spLocks noChangeArrowheads="1"/>
          </p:cNvSpPr>
          <p:nvPr/>
        </p:nvSpPr>
        <p:spPr bwMode="auto">
          <a:xfrm>
            <a:off x="7451725" y="3621088"/>
            <a:ext cx="3581400" cy="657225"/>
          </a:xfrm>
          <a:prstGeom prst="rect">
            <a:avLst/>
          </a:prstGeom>
          <a:solidFill>
            <a:srgbClr val="383843">
              <a:alpha val="5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2292" name="矩形 112"/>
          <p:cNvSpPr>
            <a:spLocks noChangeArrowheads="1"/>
          </p:cNvSpPr>
          <p:nvPr/>
        </p:nvSpPr>
        <p:spPr bwMode="auto">
          <a:xfrm>
            <a:off x="7451725" y="2676525"/>
            <a:ext cx="3581400" cy="657225"/>
          </a:xfrm>
          <a:prstGeom prst="rect">
            <a:avLst/>
          </a:prstGeom>
          <a:solidFill>
            <a:srgbClr val="383843">
              <a:alpha val="5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2293" name="矩形 109"/>
          <p:cNvSpPr>
            <a:spLocks noChangeArrowheads="1"/>
          </p:cNvSpPr>
          <p:nvPr/>
        </p:nvSpPr>
        <p:spPr bwMode="auto">
          <a:xfrm>
            <a:off x="7453313" y="1730375"/>
            <a:ext cx="3579812" cy="657225"/>
          </a:xfrm>
          <a:prstGeom prst="rect">
            <a:avLst/>
          </a:prstGeom>
          <a:solidFill>
            <a:srgbClr val="383843">
              <a:alpha val="5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2294" name="矩形 34"/>
          <p:cNvSpPr>
            <a:spLocks noChangeArrowheads="1"/>
          </p:cNvSpPr>
          <p:nvPr/>
        </p:nvSpPr>
        <p:spPr bwMode="auto">
          <a:xfrm>
            <a:off x="2236788" y="4419600"/>
            <a:ext cx="4535487" cy="917575"/>
          </a:xfrm>
          <a:custGeom>
            <a:avLst/>
            <a:gdLst>
              <a:gd name="T0" fmla="*/ 538302 w 3716771"/>
              <a:gd name="T1" fmla="*/ 0 h 751907"/>
              <a:gd name="T2" fmla="*/ 3997185 w 3716771"/>
              <a:gd name="T3" fmla="*/ 0 h 751907"/>
              <a:gd name="T4" fmla="*/ 4535487 w 3716771"/>
              <a:gd name="T5" fmla="*/ 917575 h 751907"/>
              <a:gd name="T6" fmla="*/ 0 w 3716771"/>
              <a:gd name="T7" fmla="*/ 917575 h 751907"/>
              <a:gd name="T8" fmla="*/ 538302 w 3716771"/>
              <a:gd name="T9" fmla="*/ 0 h 751907"/>
              <a:gd name="T10" fmla="*/ 0 60000 65536"/>
              <a:gd name="T11" fmla="*/ 0 60000 65536"/>
              <a:gd name="T12" fmla="*/ 0 60000 65536"/>
              <a:gd name="T13" fmla="*/ 0 60000 65536"/>
              <a:gd name="T14" fmla="*/ 0 60000 65536"/>
              <a:gd name="T15" fmla="*/ 0 w 3716771"/>
              <a:gd name="T16" fmla="*/ 0 h 751907"/>
              <a:gd name="T17" fmla="*/ 3716771 w 3716771"/>
              <a:gd name="T18" fmla="*/ 751907 h 751907"/>
            </a:gdLst>
            <a:ahLst/>
            <a:cxnLst>
              <a:cxn ang="T10">
                <a:pos x="T0" y="T1"/>
              </a:cxn>
              <a:cxn ang="T11">
                <a:pos x="T2" y="T3"/>
              </a:cxn>
              <a:cxn ang="T12">
                <a:pos x="T4" y="T5"/>
              </a:cxn>
              <a:cxn ang="T13">
                <a:pos x="T6" y="T7"/>
              </a:cxn>
              <a:cxn ang="T14">
                <a:pos x="T8" y="T9"/>
              </a:cxn>
            </a:cxnLst>
            <a:rect l="T15" t="T16" r="T17" b="T18"/>
            <a:pathLst>
              <a:path w="3716771" h="751907">
                <a:moveTo>
                  <a:pt x="441131" y="0"/>
                </a:moveTo>
                <a:lnTo>
                  <a:pt x="3275640" y="0"/>
                </a:lnTo>
                <a:lnTo>
                  <a:pt x="3716771" y="751907"/>
                </a:lnTo>
                <a:lnTo>
                  <a:pt x="0" y="751907"/>
                </a:lnTo>
                <a:lnTo>
                  <a:pt x="441131" y="0"/>
                </a:lnTo>
                <a:close/>
              </a:path>
            </a:pathLst>
          </a:custGeom>
          <a:solidFill>
            <a:srgbClr val="EE711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sp>
        <p:nvSpPr>
          <p:cNvPr id="12295" name="矩形 36"/>
          <p:cNvSpPr>
            <a:spLocks noChangeArrowheads="1"/>
          </p:cNvSpPr>
          <p:nvPr/>
        </p:nvSpPr>
        <p:spPr bwMode="auto">
          <a:xfrm>
            <a:off x="3397250" y="2435225"/>
            <a:ext cx="2187575" cy="933450"/>
          </a:xfrm>
          <a:custGeom>
            <a:avLst/>
            <a:gdLst>
              <a:gd name="T0" fmla="*/ 547690 w 1761959"/>
              <a:gd name="T1" fmla="*/ 0 h 751907"/>
              <a:gd name="T2" fmla="*/ 1639885 w 1761959"/>
              <a:gd name="T3" fmla="*/ 0 h 751907"/>
              <a:gd name="T4" fmla="*/ 2187575 w 1761959"/>
              <a:gd name="T5" fmla="*/ 933450 h 751907"/>
              <a:gd name="T6" fmla="*/ 0 w 1761959"/>
              <a:gd name="T7" fmla="*/ 933450 h 751907"/>
              <a:gd name="T8" fmla="*/ 547690 w 1761959"/>
              <a:gd name="T9" fmla="*/ 0 h 751907"/>
              <a:gd name="T10" fmla="*/ 0 60000 65536"/>
              <a:gd name="T11" fmla="*/ 0 60000 65536"/>
              <a:gd name="T12" fmla="*/ 0 60000 65536"/>
              <a:gd name="T13" fmla="*/ 0 60000 65536"/>
              <a:gd name="T14" fmla="*/ 0 60000 65536"/>
              <a:gd name="T15" fmla="*/ 0 w 1761959"/>
              <a:gd name="T16" fmla="*/ 0 h 751907"/>
              <a:gd name="T17" fmla="*/ 1761959 w 1761959"/>
              <a:gd name="T18" fmla="*/ 751907 h 751907"/>
            </a:gdLst>
            <a:ahLst/>
            <a:cxnLst>
              <a:cxn ang="T10">
                <a:pos x="T0" y="T1"/>
              </a:cxn>
              <a:cxn ang="T11">
                <a:pos x="T2" y="T3"/>
              </a:cxn>
              <a:cxn ang="T12">
                <a:pos x="T4" y="T5"/>
              </a:cxn>
              <a:cxn ang="T13">
                <a:pos x="T6" y="T7"/>
              </a:cxn>
              <a:cxn ang="T14">
                <a:pos x="T8" y="T9"/>
              </a:cxn>
            </a:cxnLst>
            <a:rect l="T15" t="T16" r="T17" b="T18"/>
            <a:pathLst>
              <a:path w="1761959" h="751907">
                <a:moveTo>
                  <a:pt x="441131" y="0"/>
                </a:moveTo>
                <a:lnTo>
                  <a:pt x="1320828" y="0"/>
                </a:lnTo>
                <a:lnTo>
                  <a:pt x="1761959" y="751907"/>
                </a:lnTo>
                <a:lnTo>
                  <a:pt x="0" y="751907"/>
                </a:lnTo>
                <a:lnTo>
                  <a:pt x="441131" y="0"/>
                </a:lnTo>
                <a:close/>
              </a:path>
            </a:pathLst>
          </a:custGeom>
          <a:solidFill>
            <a:srgbClr val="EE711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sp>
        <p:nvSpPr>
          <p:cNvPr id="12296" name="矩形 35"/>
          <p:cNvSpPr>
            <a:spLocks noChangeArrowheads="1"/>
          </p:cNvSpPr>
          <p:nvPr/>
        </p:nvSpPr>
        <p:spPr bwMode="auto">
          <a:xfrm>
            <a:off x="2851150" y="3432175"/>
            <a:ext cx="3298825" cy="908050"/>
          </a:xfrm>
          <a:custGeom>
            <a:avLst/>
            <a:gdLst>
              <a:gd name="T0" fmla="*/ 532698 w 2731779"/>
              <a:gd name="T1" fmla="*/ 0 h 751907"/>
              <a:gd name="T2" fmla="*/ 2766127 w 2731779"/>
              <a:gd name="T3" fmla="*/ 0 h 751907"/>
              <a:gd name="T4" fmla="*/ 3298825 w 2731779"/>
              <a:gd name="T5" fmla="*/ 908050 h 751907"/>
              <a:gd name="T6" fmla="*/ 0 w 2731779"/>
              <a:gd name="T7" fmla="*/ 908050 h 751907"/>
              <a:gd name="T8" fmla="*/ 532698 w 2731779"/>
              <a:gd name="T9" fmla="*/ 0 h 751907"/>
              <a:gd name="T10" fmla="*/ 0 60000 65536"/>
              <a:gd name="T11" fmla="*/ 0 60000 65536"/>
              <a:gd name="T12" fmla="*/ 0 60000 65536"/>
              <a:gd name="T13" fmla="*/ 0 60000 65536"/>
              <a:gd name="T14" fmla="*/ 0 60000 65536"/>
              <a:gd name="T15" fmla="*/ 0 w 2731779"/>
              <a:gd name="T16" fmla="*/ 0 h 751907"/>
              <a:gd name="T17" fmla="*/ 2731779 w 2731779"/>
              <a:gd name="T18" fmla="*/ 751907 h 751907"/>
            </a:gdLst>
            <a:ahLst/>
            <a:cxnLst>
              <a:cxn ang="T10">
                <a:pos x="T0" y="T1"/>
              </a:cxn>
              <a:cxn ang="T11">
                <a:pos x="T2" y="T3"/>
              </a:cxn>
              <a:cxn ang="T12">
                <a:pos x="T4" y="T5"/>
              </a:cxn>
              <a:cxn ang="T13">
                <a:pos x="T6" y="T7"/>
              </a:cxn>
              <a:cxn ang="T14">
                <a:pos x="T8" y="T9"/>
              </a:cxn>
            </a:cxnLst>
            <a:rect l="T15" t="T16" r="T17" b="T18"/>
            <a:pathLst>
              <a:path w="2731779" h="751907">
                <a:moveTo>
                  <a:pt x="441131" y="0"/>
                </a:moveTo>
                <a:lnTo>
                  <a:pt x="2290648" y="0"/>
                </a:lnTo>
                <a:lnTo>
                  <a:pt x="2731779" y="751907"/>
                </a:lnTo>
                <a:lnTo>
                  <a:pt x="0" y="751907"/>
                </a:lnTo>
                <a:lnTo>
                  <a:pt x="441131" y="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nvGrpSpPr>
          <p:cNvPr id="12297" name="组合 27"/>
          <p:cNvGrpSpPr>
            <a:grpSpLocks/>
          </p:cNvGrpSpPr>
          <p:nvPr/>
        </p:nvGrpSpPr>
        <p:grpSpPr bwMode="auto">
          <a:xfrm>
            <a:off x="5257800" y="3619500"/>
            <a:ext cx="482600" cy="504825"/>
            <a:chOff x="0" y="0"/>
            <a:chExt cx="482600" cy="504825"/>
          </a:xfrm>
        </p:grpSpPr>
        <p:sp>
          <p:nvSpPr>
            <p:cNvPr id="12383" name="Freeform 32"/>
            <p:cNvSpPr>
              <a:spLocks noEditPoints="1" noChangeArrowheads="1"/>
            </p:cNvSpPr>
            <p:nvPr/>
          </p:nvSpPr>
          <p:spPr bwMode="auto">
            <a:xfrm>
              <a:off x="0" y="0"/>
              <a:ext cx="482600" cy="504825"/>
            </a:xfrm>
            <a:custGeom>
              <a:avLst/>
              <a:gdLst>
                <a:gd name="T0" fmla="*/ 783408571 w 266"/>
                <a:gd name="T1" fmla="*/ 784817651 h 278"/>
                <a:gd name="T2" fmla="*/ 852532857 w 266"/>
                <a:gd name="T3" fmla="*/ 679296515 h 278"/>
                <a:gd name="T4" fmla="*/ 799865957 w 266"/>
                <a:gd name="T5" fmla="*/ 603452914 h 278"/>
                <a:gd name="T6" fmla="*/ 730741671 w 266"/>
                <a:gd name="T7" fmla="*/ 464954721 h 278"/>
                <a:gd name="T8" fmla="*/ 750491986 w 266"/>
                <a:gd name="T9" fmla="*/ 356135878 h 278"/>
                <a:gd name="T10" fmla="*/ 793283729 w 266"/>
                <a:gd name="T11" fmla="*/ 280292278 h 278"/>
                <a:gd name="T12" fmla="*/ 664910314 w 266"/>
                <a:gd name="T13" fmla="*/ 191257854 h 278"/>
                <a:gd name="T14" fmla="*/ 599077143 w 266"/>
                <a:gd name="T15" fmla="*/ 125307371 h 278"/>
                <a:gd name="T16" fmla="*/ 480578886 w 266"/>
                <a:gd name="T17" fmla="*/ 184662443 h 278"/>
                <a:gd name="T18" fmla="*/ 414745714 w 266"/>
                <a:gd name="T19" fmla="*/ 164878024 h 278"/>
                <a:gd name="T20" fmla="*/ 342330314 w 266"/>
                <a:gd name="T21" fmla="*/ 23082124 h 278"/>
                <a:gd name="T22" fmla="*/ 263330871 w 266"/>
                <a:gd name="T23" fmla="*/ 56059182 h 278"/>
                <a:gd name="T24" fmla="*/ 154705957 w 266"/>
                <a:gd name="T25" fmla="*/ 62652778 h 278"/>
                <a:gd name="T26" fmla="*/ 85581671 w 266"/>
                <a:gd name="T27" fmla="*/ 125307371 h 278"/>
                <a:gd name="T28" fmla="*/ 62540243 w 266"/>
                <a:gd name="T29" fmla="*/ 227530802 h 278"/>
                <a:gd name="T30" fmla="*/ 16457386 w 266"/>
                <a:gd name="T31" fmla="*/ 303374402 h 278"/>
                <a:gd name="T32" fmla="*/ 144832614 w 266"/>
                <a:gd name="T33" fmla="*/ 392408826 h 278"/>
                <a:gd name="T34" fmla="*/ 207372857 w 266"/>
                <a:gd name="T35" fmla="*/ 458361125 h 278"/>
                <a:gd name="T36" fmla="*/ 335746271 w 266"/>
                <a:gd name="T37" fmla="*/ 402301943 h 278"/>
                <a:gd name="T38" fmla="*/ 401579443 w 266"/>
                <a:gd name="T39" fmla="*/ 425384067 h 278"/>
                <a:gd name="T40" fmla="*/ 467412614 w 266"/>
                <a:gd name="T41" fmla="*/ 567179967 h 278"/>
                <a:gd name="T42" fmla="*/ 447662300 w 266"/>
                <a:gd name="T43" fmla="*/ 672701104 h 278"/>
                <a:gd name="T44" fmla="*/ 408161671 w 266"/>
                <a:gd name="T45" fmla="*/ 748544704 h 278"/>
                <a:gd name="T46" fmla="*/ 529952857 w 266"/>
                <a:gd name="T47" fmla="*/ 834281422 h 278"/>
                <a:gd name="T48" fmla="*/ 595786029 w 266"/>
                <a:gd name="T49" fmla="*/ 900231905 h 278"/>
                <a:gd name="T50" fmla="*/ 724159443 w 266"/>
                <a:gd name="T51" fmla="*/ 844174539 h 278"/>
                <a:gd name="T52" fmla="*/ 796574843 w 266"/>
                <a:gd name="T53" fmla="*/ 860661252 h 278"/>
                <a:gd name="T54" fmla="*/ 589201986 w 266"/>
                <a:gd name="T55" fmla="*/ 178068847 h 278"/>
                <a:gd name="T56" fmla="*/ 655035157 w 266"/>
                <a:gd name="T57" fmla="*/ 201150971 h 278"/>
                <a:gd name="T58" fmla="*/ 720868329 w 266"/>
                <a:gd name="T59" fmla="*/ 339647350 h 278"/>
                <a:gd name="T60" fmla="*/ 704409129 w 266"/>
                <a:gd name="T61" fmla="*/ 448468008 h 278"/>
                <a:gd name="T62" fmla="*/ 651744043 w 266"/>
                <a:gd name="T63" fmla="*/ 497931778 h 278"/>
                <a:gd name="T64" fmla="*/ 539828014 w 266"/>
                <a:gd name="T65" fmla="*/ 507823079 h 278"/>
                <a:gd name="T66" fmla="*/ 411454600 w 266"/>
                <a:gd name="T67" fmla="*/ 415492766 h 278"/>
                <a:gd name="T68" fmla="*/ 398288329 w 266"/>
                <a:gd name="T69" fmla="*/ 342945055 h 278"/>
                <a:gd name="T70" fmla="*/ 467412614 w 266"/>
                <a:gd name="T71" fmla="*/ 237423919 h 278"/>
                <a:gd name="T72" fmla="*/ 589201986 w 266"/>
                <a:gd name="T73" fmla="*/ 178068847 h 278"/>
                <a:gd name="T74" fmla="*/ 213956900 w 266"/>
                <a:gd name="T75" fmla="*/ 392408826 h 278"/>
                <a:gd name="T76" fmla="*/ 85581671 w 266"/>
                <a:gd name="T77" fmla="*/ 303374402 h 278"/>
                <a:gd name="T78" fmla="*/ 75708329 w 266"/>
                <a:gd name="T79" fmla="*/ 234126213 h 278"/>
                <a:gd name="T80" fmla="*/ 151414843 w 266"/>
                <a:gd name="T81" fmla="*/ 128605077 h 278"/>
                <a:gd name="T82" fmla="*/ 266621986 w 266"/>
                <a:gd name="T83" fmla="*/ 69248189 h 278"/>
                <a:gd name="T84" fmla="*/ 332455157 w 266"/>
                <a:gd name="T85" fmla="*/ 92332129 h 278"/>
                <a:gd name="T86" fmla="*/ 401579443 w 266"/>
                <a:gd name="T87" fmla="*/ 234126213 h 278"/>
                <a:gd name="T88" fmla="*/ 381829129 w 266"/>
                <a:gd name="T89" fmla="*/ 336351460 h 278"/>
                <a:gd name="T90" fmla="*/ 332455157 w 266"/>
                <a:gd name="T91" fmla="*/ 389111120 h 278"/>
                <a:gd name="T92" fmla="*/ 608952300 w 266"/>
                <a:gd name="T93" fmla="*/ 850769951 h 278"/>
                <a:gd name="T94" fmla="*/ 543119129 w 266"/>
                <a:gd name="T95" fmla="*/ 824388305 h 278"/>
                <a:gd name="T96" fmla="*/ 477285957 w 266"/>
                <a:gd name="T97" fmla="*/ 689189632 h 278"/>
                <a:gd name="T98" fmla="*/ 497036271 w 266"/>
                <a:gd name="T99" fmla="*/ 583666680 h 278"/>
                <a:gd name="T100" fmla="*/ 549703171 w 266"/>
                <a:gd name="T101" fmla="*/ 530907020 h 278"/>
                <a:gd name="T102" fmla="*/ 661617386 w 266"/>
                <a:gd name="T103" fmla="*/ 524311608 h 278"/>
                <a:gd name="T104" fmla="*/ 786699686 w 266"/>
                <a:gd name="T105" fmla="*/ 613346032 h 278"/>
                <a:gd name="T106" fmla="*/ 803158886 w 266"/>
                <a:gd name="T107" fmla="*/ 685891927 h 278"/>
                <a:gd name="T108" fmla="*/ 734034600 w 266"/>
                <a:gd name="T109" fmla="*/ 791413063 h 278"/>
                <a:gd name="T110" fmla="*/ 608952300 w 266"/>
                <a:gd name="T111" fmla="*/ 850769951 h 2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66"/>
                <a:gd name="T169" fmla="*/ 0 h 278"/>
                <a:gd name="T170" fmla="*/ 266 w 266"/>
                <a:gd name="T171" fmla="*/ 278 h 2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66" h="278">
                  <a:moveTo>
                    <a:pt x="243" y="241"/>
                  </a:moveTo>
                  <a:cubicBezTo>
                    <a:pt x="242" y="240"/>
                    <a:pt x="240" y="238"/>
                    <a:pt x="238" y="238"/>
                  </a:cubicBezTo>
                  <a:cubicBezTo>
                    <a:pt x="248" y="209"/>
                    <a:pt x="248" y="209"/>
                    <a:pt x="248" y="209"/>
                  </a:cubicBezTo>
                  <a:cubicBezTo>
                    <a:pt x="252" y="209"/>
                    <a:pt x="256" y="208"/>
                    <a:pt x="259" y="206"/>
                  </a:cubicBezTo>
                  <a:cubicBezTo>
                    <a:pt x="265" y="201"/>
                    <a:pt x="266" y="192"/>
                    <a:pt x="261" y="186"/>
                  </a:cubicBezTo>
                  <a:cubicBezTo>
                    <a:pt x="256" y="181"/>
                    <a:pt x="249" y="180"/>
                    <a:pt x="243" y="183"/>
                  </a:cubicBezTo>
                  <a:cubicBezTo>
                    <a:pt x="222" y="159"/>
                    <a:pt x="222" y="159"/>
                    <a:pt x="222" y="159"/>
                  </a:cubicBezTo>
                  <a:cubicBezTo>
                    <a:pt x="227" y="154"/>
                    <a:pt x="227" y="146"/>
                    <a:pt x="222" y="141"/>
                  </a:cubicBezTo>
                  <a:cubicBezTo>
                    <a:pt x="221" y="140"/>
                    <a:pt x="220" y="138"/>
                    <a:pt x="218" y="138"/>
                  </a:cubicBezTo>
                  <a:cubicBezTo>
                    <a:pt x="228" y="108"/>
                    <a:pt x="228" y="108"/>
                    <a:pt x="228" y="108"/>
                  </a:cubicBezTo>
                  <a:cubicBezTo>
                    <a:pt x="232" y="108"/>
                    <a:pt x="236" y="107"/>
                    <a:pt x="239" y="104"/>
                  </a:cubicBezTo>
                  <a:cubicBezTo>
                    <a:pt x="245" y="99"/>
                    <a:pt x="246" y="90"/>
                    <a:pt x="241" y="85"/>
                  </a:cubicBezTo>
                  <a:cubicBezTo>
                    <a:pt x="236" y="79"/>
                    <a:pt x="229" y="78"/>
                    <a:pt x="223" y="82"/>
                  </a:cubicBezTo>
                  <a:cubicBezTo>
                    <a:pt x="202" y="58"/>
                    <a:pt x="202" y="58"/>
                    <a:pt x="202" y="58"/>
                  </a:cubicBezTo>
                  <a:cubicBezTo>
                    <a:pt x="207" y="53"/>
                    <a:pt x="207" y="45"/>
                    <a:pt x="202" y="40"/>
                  </a:cubicBezTo>
                  <a:cubicBezTo>
                    <a:pt x="197" y="34"/>
                    <a:pt x="188" y="33"/>
                    <a:pt x="182" y="38"/>
                  </a:cubicBezTo>
                  <a:cubicBezTo>
                    <a:pt x="179" y="41"/>
                    <a:pt x="177" y="45"/>
                    <a:pt x="178" y="50"/>
                  </a:cubicBezTo>
                  <a:cubicBezTo>
                    <a:pt x="146" y="56"/>
                    <a:pt x="146" y="56"/>
                    <a:pt x="146" y="56"/>
                  </a:cubicBezTo>
                  <a:cubicBezTo>
                    <a:pt x="145" y="55"/>
                    <a:pt x="145" y="53"/>
                    <a:pt x="144" y="52"/>
                  </a:cubicBezTo>
                  <a:cubicBezTo>
                    <a:pt x="139" y="47"/>
                    <a:pt x="131" y="46"/>
                    <a:pt x="126" y="50"/>
                  </a:cubicBezTo>
                  <a:cubicBezTo>
                    <a:pt x="104" y="25"/>
                    <a:pt x="104" y="25"/>
                    <a:pt x="104" y="25"/>
                  </a:cubicBezTo>
                  <a:cubicBezTo>
                    <a:pt x="109" y="20"/>
                    <a:pt x="109" y="12"/>
                    <a:pt x="104" y="7"/>
                  </a:cubicBezTo>
                  <a:cubicBezTo>
                    <a:pt x="99" y="1"/>
                    <a:pt x="90" y="0"/>
                    <a:pt x="85" y="5"/>
                  </a:cubicBezTo>
                  <a:cubicBezTo>
                    <a:pt x="81" y="8"/>
                    <a:pt x="79" y="13"/>
                    <a:pt x="80" y="17"/>
                  </a:cubicBezTo>
                  <a:cubicBezTo>
                    <a:pt x="49" y="23"/>
                    <a:pt x="49" y="23"/>
                    <a:pt x="49" y="23"/>
                  </a:cubicBezTo>
                  <a:cubicBezTo>
                    <a:pt x="49" y="22"/>
                    <a:pt x="48" y="20"/>
                    <a:pt x="47" y="19"/>
                  </a:cubicBezTo>
                  <a:cubicBezTo>
                    <a:pt x="42" y="14"/>
                    <a:pt x="33" y="13"/>
                    <a:pt x="28" y="18"/>
                  </a:cubicBezTo>
                  <a:cubicBezTo>
                    <a:pt x="22" y="23"/>
                    <a:pt x="21" y="32"/>
                    <a:pt x="26" y="38"/>
                  </a:cubicBezTo>
                  <a:cubicBezTo>
                    <a:pt x="27" y="39"/>
                    <a:pt x="28" y="40"/>
                    <a:pt x="29" y="40"/>
                  </a:cubicBezTo>
                  <a:cubicBezTo>
                    <a:pt x="19" y="69"/>
                    <a:pt x="19" y="69"/>
                    <a:pt x="19" y="69"/>
                  </a:cubicBezTo>
                  <a:cubicBezTo>
                    <a:pt x="15" y="68"/>
                    <a:pt x="10" y="69"/>
                    <a:pt x="7" y="72"/>
                  </a:cubicBezTo>
                  <a:cubicBezTo>
                    <a:pt x="1" y="77"/>
                    <a:pt x="0" y="86"/>
                    <a:pt x="5" y="92"/>
                  </a:cubicBezTo>
                  <a:cubicBezTo>
                    <a:pt x="10" y="97"/>
                    <a:pt x="17" y="98"/>
                    <a:pt x="23" y="95"/>
                  </a:cubicBezTo>
                  <a:cubicBezTo>
                    <a:pt x="44" y="119"/>
                    <a:pt x="44" y="119"/>
                    <a:pt x="44" y="119"/>
                  </a:cubicBezTo>
                  <a:cubicBezTo>
                    <a:pt x="39" y="124"/>
                    <a:pt x="39" y="132"/>
                    <a:pt x="44" y="137"/>
                  </a:cubicBezTo>
                  <a:cubicBezTo>
                    <a:pt x="49" y="143"/>
                    <a:pt x="57" y="144"/>
                    <a:pt x="63" y="139"/>
                  </a:cubicBezTo>
                  <a:cubicBezTo>
                    <a:pt x="66" y="136"/>
                    <a:pt x="68" y="132"/>
                    <a:pt x="68" y="128"/>
                  </a:cubicBezTo>
                  <a:cubicBezTo>
                    <a:pt x="102" y="122"/>
                    <a:pt x="102" y="122"/>
                    <a:pt x="102" y="122"/>
                  </a:cubicBezTo>
                  <a:cubicBezTo>
                    <a:pt x="103" y="123"/>
                    <a:pt x="103" y="124"/>
                    <a:pt x="104" y="125"/>
                  </a:cubicBezTo>
                  <a:cubicBezTo>
                    <a:pt x="110" y="132"/>
                    <a:pt x="115" y="133"/>
                    <a:pt x="122" y="129"/>
                  </a:cubicBezTo>
                  <a:cubicBezTo>
                    <a:pt x="143" y="153"/>
                    <a:pt x="143" y="153"/>
                    <a:pt x="143" y="153"/>
                  </a:cubicBezTo>
                  <a:cubicBezTo>
                    <a:pt x="138" y="159"/>
                    <a:pt x="138" y="167"/>
                    <a:pt x="142" y="172"/>
                  </a:cubicBezTo>
                  <a:cubicBezTo>
                    <a:pt x="144" y="174"/>
                    <a:pt x="145" y="175"/>
                    <a:pt x="146" y="175"/>
                  </a:cubicBezTo>
                  <a:cubicBezTo>
                    <a:pt x="136" y="204"/>
                    <a:pt x="136" y="204"/>
                    <a:pt x="136" y="204"/>
                  </a:cubicBezTo>
                  <a:cubicBezTo>
                    <a:pt x="132" y="204"/>
                    <a:pt x="128" y="205"/>
                    <a:pt x="125" y="208"/>
                  </a:cubicBezTo>
                  <a:cubicBezTo>
                    <a:pt x="119" y="213"/>
                    <a:pt x="119" y="221"/>
                    <a:pt x="124" y="227"/>
                  </a:cubicBezTo>
                  <a:cubicBezTo>
                    <a:pt x="128" y="233"/>
                    <a:pt x="136" y="234"/>
                    <a:pt x="142" y="230"/>
                  </a:cubicBezTo>
                  <a:cubicBezTo>
                    <a:pt x="161" y="253"/>
                    <a:pt x="161" y="253"/>
                    <a:pt x="161" y="253"/>
                  </a:cubicBezTo>
                  <a:cubicBezTo>
                    <a:pt x="157" y="258"/>
                    <a:pt x="157" y="266"/>
                    <a:pt x="161" y="271"/>
                  </a:cubicBezTo>
                  <a:cubicBezTo>
                    <a:pt x="166" y="277"/>
                    <a:pt x="175" y="278"/>
                    <a:pt x="181" y="273"/>
                  </a:cubicBezTo>
                  <a:cubicBezTo>
                    <a:pt x="184" y="270"/>
                    <a:pt x="186" y="266"/>
                    <a:pt x="186" y="263"/>
                  </a:cubicBezTo>
                  <a:cubicBezTo>
                    <a:pt x="220" y="256"/>
                    <a:pt x="220" y="256"/>
                    <a:pt x="220" y="256"/>
                  </a:cubicBezTo>
                  <a:cubicBezTo>
                    <a:pt x="220" y="257"/>
                    <a:pt x="221" y="259"/>
                    <a:pt x="222" y="260"/>
                  </a:cubicBezTo>
                  <a:cubicBezTo>
                    <a:pt x="227" y="265"/>
                    <a:pt x="236" y="266"/>
                    <a:pt x="242" y="261"/>
                  </a:cubicBezTo>
                  <a:cubicBezTo>
                    <a:pt x="248" y="256"/>
                    <a:pt x="248" y="247"/>
                    <a:pt x="243" y="241"/>
                  </a:cubicBezTo>
                  <a:close/>
                  <a:moveTo>
                    <a:pt x="179" y="54"/>
                  </a:moveTo>
                  <a:cubicBezTo>
                    <a:pt x="179" y="56"/>
                    <a:pt x="180" y="57"/>
                    <a:pt x="181" y="58"/>
                  </a:cubicBezTo>
                  <a:cubicBezTo>
                    <a:pt x="185" y="63"/>
                    <a:pt x="193" y="64"/>
                    <a:pt x="199" y="61"/>
                  </a:cubicBezTo>
                  <a:cubicBezTo>
                    <a:pt x="219" y="85"/>
                    <a:pt x="219" y="85"/>
                    <a:pt x="219" y="85"/>
                  </a:cubicBezTo>
                  <a:cubicBezTo>
                    <a:pt x="215" y="90"/>
                    <a:pt x="215" y="98"/>
                    <a:pt x="219" y="103"/>
                  </a:cubicBezTo>
                  <a:cubicBezTo>
                    <a:pt x="221" y="104"/>
                    <a:pt x="222" y="106"/>
                    <a:pt x="224" y="106"/>
                  </a:cubicBezTo>
                  <a:cubicBezTo>
                    <a:pt x="214" y="136"/>
                    <a:pt x="214" y="136"/>
                    <a:pt x="214" y="136"/>
                  </a:cubicBezTo>
                  <a:cubicBezTo>
                    <a:pt x="210" y="136"/>
                    <a:pt x="206" y="137"/>
                    <a:pt x="202" y="139"/>
                  </a:cubicBezTo>
                  <a:cubicBezTo>
                    <a:pt x="199" y="142"/>
                    <a:pt x="197" y="147"/>
                    <a:pt x="198" y="151"/>
                  </a:cubicBezTo>
                  <a:cubicBezTo>
                    <a:pt x="166" y="157"/>
                    <a:pt x="166" y="157"/>
                    <a:pt x="166" y="157"/>
                  </a:cubicBezTo>
                  <a:cubicBezTo>
                    <a:pt x="165" y="156"/>
                    <a:pt x="165" y="155"/>
                    <a:pt x="164" y="154"/>
                  </a:cubicBezTo>
                  <a:cubicBezTo>
                    <a:pt x="159" y="149"/>
                    <a:pt x="152" y="148"/>
                    <a:pt x="146" y="151"/>
                  </a:cubicBezTo>
                  <a:cubicBezTo>
                    <a:pt x="125" y="126"/>
                    <a:pt x="125" y="126"/>
                    <a:pt x="125" y="126"/>
                  </a:cubicBezTo>
                  <a:cubicBezTo>
                    <a:pt x="130" y="121"/>
                    <a:pt x="130" y="113"/>
                    <a:pt x="125" y="107"/>
                  </a:cubicBezTo>
                  <a:cubicBezTo>
                    <a:pt x="124" y="106"/>
                    <a:pt x="123" y="104"/>
                    <a:pt x="121" y="104"/>
                  </a:cubicBezTo>
                  <a:cubicBezTo>
                    <a:pt x="131" y="75"/>
                    <a:pt x="131" y="75"/>
                    <a:pt x="131" y="75"/>
                  </a:cubicBezTo>
                  <a:cubicBezTo>
                    <a:pt x="135" y="76"/>
                    <a:pt x="139" y="75"/>
                    <a:pt x="142" y="72"/>
                  </a:cubicBezTo>
                  <a:cubicBezTo>
                    <a:pt x="146" y="69"/>
                    <a:pt x="148" y="65"/>
                    <a:pt x="147" y="60"/>
                  </a:cubicBezTo>
                  <a:lnTo>
                    <a:pt x="179" y="54"/>
                  </a:lnTo>
                  <a:close/>
                  <a:moveTo>
                    <a:pt x="68" y="124"/>
                  </a:moveTo>
                  <a:cubicBezTo>
                    <a:pt x="67" y="122"/>
                    <a:pt x="66" y="120"/>
                    <a:pt x="65" y="119"/>
                  </a:cubicBezTo>
                  <a:cubicBezTo>
                    <a:pt x="60" y="114"/>
                    <a:pt x="53" y="112"/>
                    <a:pt x="47" y="116"/>
                  </a:cubicBezTo>
                  <a:cubicBezTo>
                    <a:pt x="26" y="92"/>
                    <a:pt x="26" y="92"/>
                    <a:pt x="26" y="92"/>
                  </a:cubicBezTo>
                  <a:cubicBezTo>
                    <a:pt x="31" y="87"/>
                    <a:pt x="31" y="79"/>
                    <a:pt x="26" y="74"/>
                  </a:cubicBezTo>
                  <a:cubicBezTo>
                    <a:pt x="25" y="73"/>
                    <a:pt x="24" y="72"/>
                    <a:pt x="23" y="71"/>
                  </a:cubicBezTo>
                  <a:cubicBezTo>
                    <a:pt x="33" y="42"/>
                    <a:pt x="33" y="42"/>
                    <a:pt x="33" y="42"/>
                  </a:cubicBezTo>
                  <a:cubicBezTo>
                    <a:pt x="37" y="43"/>
                    <a:pt x="42" y="42"/>
                    <a:pt x="46" y="39"/>
                  </a:cubicBezTo>
                  <a:cubicBezTo>
                    <a:pt x="50" y="36"/>
                    <a:pt x="51" y="32"/>
                    <a:pt x="51" y="27"/>
                  </a:cubicBezTo>
                  <a:cubicBezTo>
                    <a:pt x="81" y="21"/>
                    <a:pt x="81" y="21"/>
                    <a:pt x="81" y="21"/>
                  </a:cubicBezTo>
                  <a:cubicBezTo>
                    <a:pt x="81" y="23"/>
                    <a:pt x="82" y="24"/>
                    <a:pt x="83" y="25"/>
                  </a:cubicBezTo>
                  <a:cubicBezTo>
                    <a:pt x="88" y="31"/>
                    <a:pt x="95" y="32"/>
                    <a:pt x="101" y="28"/>
                  </a:cubicBezTo>
                  <a:cubicBezTo>
                    <a:pt x="122" y="53"/>
                    <a:pt x="122" y="53"/>
                    <a:pt x="122" y="53"/>
                  </a:cubicBezTo>
                  <a:cubicBezTo>
                    <a:pt x="118" y="58"/>
                    <a:pt x="118" y="66"/>
                    <a:pt x="122" y="71"/>
                  </a:cubicBezTo>
                  <a:cubicBezTo>
                    <a:pt x="124" y="72"/>
                    <a:pt x="125" y="73"/>
                    <a:pt x="126" y="74"/>
                  </a:cubicBezTo>
                  <a:cubicBezTo>
                    <a:pt x="116" y="102"/>
                    <a:pt x="116" y="102"/>
                    <a:pt x="116" y="102"/>
                  </a:cubicBezTo>
                  <a:cubicBezTo>
                    <a:pt x="113" y="102"/>
                    <a:pt x="109" y="103"/>
                    <a:pt x="106" y="106"/>
                  </a:cubicBezTo>
                  <a:cubicBezTo>
                    <a:pt x="102" y="109"/>
                    <a:pt x="100" y="113"/>
                    <a:pt x="101" y="118"/>
                  </a:cubicBezTo>
                  <a:lnTo>
                    <a:pt x="68" y="124"/>
                  </a:lnTo>
                  <a:close/>
                  <a:moveTo>
                    <a:pt x="185" y="258"/>
                  </a:moveTo>
                  <a:cubicBezTo>
                    <a:pt x="185" y="256"/>
                    <a:pt x="184" y="254"/>
                    <a:pt x="183" y="253"/>
                  </a:cubicBezTo>
                  <a:cubicBezTo>
                    <a:pt x="178" y="248"/>
                    <a:pt x="171" y="247"/>
                    <a:pt x="165" y="250"/>
                  </a:cubicBezTo>
                  <a:cubicBezTo>
                    <a:pt x="145" y="227"/>
                    <a:pt x="145" y="227"/>
                    <a:pt x="145" y="227"/>
                  </a:cubicBezTo>
                  <a:cubicBezTo>
                    <a:pt x="150" y="222"/>
                    <a:pt x="150" y="214"/>
                    <a:pt x="145" y="209"/>
                  </a:cubicBezTo>
                  <a:cubicBezTo>
                    <a:pt x="144" y="208"/>
                    <a:pt x="142" y="206"/>
                    <a:pt x="141" y="206"/>
                  </a:cubicBezTo>
                  <a:cubicBezTo>
                    <a:pt x="151" y="177"/>
                    <a:pt x="151" y="177"/>
                    <a:pt x="151" y="177"/>
                  </a:cubicBezTo>
                  <a:cubicBezTo>
                    <a:pt x="155" y="177"/>
                    <a:pt x="159" y="176"/>
                    <a:pt x="162" y="174"/>
                  </a:cubicBezTo>
                  <a:cubicBezTo>
                    <a:pt x="166" y="171"/>
                    <a:pt x="168" y="166"/>
                    <a:pt x="167" y="161"/>
                  </a:cubicBezTo>
                  <a:cubicBezTo>
                    <a:pt x="199" y="156"/>
                    <a:pt x="199" y="156"/>
                    <a:pt x="199" y="156"/>
                  </a:cubicBezTo>
                  <a:cubicBezTo>
                    <a:pt x="199" y="157"/>
                    <a:pt x="200" y="158"/>
                    <a:pt x="201" y="159"/>
                  </a:cubicBezTo>
                  <a:cubicBezTo>
                    <a:pt x="205" y="165"/>
                    <a:pt x="213" y="166"/>
                    <a:pt x="219" y="162"/>
                  </a:cubicBezTo>
                  <a:cubicBezTo>
                    <a:pt x="239" y="186"/>
                    <a:pt x="239" y="186"/>
                    <a:pt x="239" y="186"/>
                  </a:cubicBezTo>
                  <a:cubicBezTo>
                    <a:pt x="235" y="191"/>
                    <a:pt x="235" y="199"/>
                    <a:pt x="239" y="204"/>
                  </a:cubicBezTo>
                  <a:cubicBezTo>
                    <a:pt x="241" y="206"/>
                    <a:pt x="242" y="207"/>
                    <a:pt x="244" y="208"/>
                  </a:cubicBezTo>
                  <a:cubicBezTo>
                    <a:pt x="234" y="236"/>
                    <a:pt x="234" y="236"/>
                    <a:pt x="234" y="236"/>
                  </a:cubicBezTo>
                  <a:cubicBezTo>
                    <a:pt x="230" y="236"/>
                    <a:pt x="227" y="237"/>
                    <a:pt x="223" y="240"/>
                  </a:cubicBezTo>
                  <a:cubicBezTo>
                    <a:pt x="220" y="243"/>
                    <a:pt x="218" y="247"/>
                    <a:pt x="219" y="252"/>
                  </a:cubicBezTo>
                  <a:lnTo>
                    <a:pt x="185" y="258"/>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84" name="Freeform 33"/>
            <p:cNvSpPr>
              <a:spLocks noEditPoints="1" noChangeArrowheads="1"/>
            </p:cNvSpPr>
            <p:nvPr/>
          </p:nvSpPr>
          <p:spPr bwMode="auto">
            <a:xfrm>
              <a:off x="277813" y="307975"/>
              <a:ext cx="142875" cy="138112"/>
            </a:xfrm>
            <a:custGeom>
              <a:avLst/>
              <a:gdLst>
                <a:gd name="T0" fmla="*/ 151209375 w 90"/>
                <a:gd name="T1" fmla="*/ 0 h 87"/>
                <a:gd name="T2" fmla="*/ 35282188 w 90"/>
                <a:gd name="T3" fmla="*/ 20161177 h 87"/>
                <a:gd name="T4" fmla="*/ 0 w 90"/>
                <a:gd name="T5" fmla="*/ 128526710 h 87"/>
                <a:gd name="T6" fmla="*/ 73085325 w 90"/>
                <a:gd name="T7" fmla="*/ 219252006 h 87"/>
                <a:gd name="T8" fmla="*/ 186491563 w 90"/>
                <a:gd name="T9" fmla="*/ 194050535 h 87"/>
                <a:gd name="T10" fmla="*/ 226814063 w 90"/>
                <a:gd name="T11" fmla="*/ 85685002 h 87"/>
                <a:gd name="T12" fmla="*/ 151209375 w 90"/>
                <a:gd name="T13" fmla="*/ 0 h 87"/>
                <a:gd name="T14" fmla="*/ 75604688 w 90"/>
                <a:gd name="T15" fmla="*/ 206652064 h 87"/>
                <a:gd name="T16" fmla="*/ 10080625 w 90"/>
                <a:gd name="T17" fmla="*/ 126007356 h 87"/>
                <a:gd name="T18" fmla="*/ 45362813 w 90"/>
                <a:gd name="T19" fmla="*/ 30241766 h 87"/>
                <a:gd name="T20" fmla="*/ 146169063 w 90"/>
                <a:gd name="T21" fmla="*/ 10080589 h 87"/>
                <a:gd name="T22" fmla="*/ 214214075 w 90"/>
                <a:gd name="T23" fmla="*/ 88204356 h 87"/>
                <a:gd name="T24" fmla="*/ 181451250 w 90"/>
                <a:gd name="T25" fmla="*/ 186490887 h 87"/>
                <a:gd name="T26" fmla="*/ 75604688 w 90"/>
                <a:gd name="T27" fmla="*/ 206652064 h 8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0"/>
                <a:gd name="T43" fmla="*/ 0 h 87"/>
                <a:gd name="T44" fmla="*/ 90 w 90"/>
                <a:gd name="T45" fmla="*/ 87 h 8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0" h="87">
                  <a:moveTo>
                    <a:pt x="60" y="0"/>
                  </a:moveTo>
                  <a:lnTo>
                    <a:pt x="14" y="8"/>
                  </a:lnTo>
                  <a:lnTo>
                    <a:pt x="0" y="51"/>
                  </a:lnTo>
                  <a:lnTo>
                    <a:pt x="29" y="87"/>
                  </a:lnTo>
                  <a:lnTo>
                    <a:pt x="74" y="77"/>
                  </a:lnTo>
                  <a:lnTo>
                    <a:pt x="90" y="34"/>
                  </a:lnTo>
                  <a:lnTo>
                    <a:pt x="60" y="0"/>
                  </a:lnTo>
                  <a:close/>
                  <a:moveTo>
                    <a:pt x="30" y="82"/>
                  </a:moveTo>
                  <a:lnTo>
                    <a:pt x="4" y="50"/>
                  </a:lnTo>
                  <a:lnTo>
                    <a:pt x="18" y="12"/>
                  </a:lnTo>
                  <a:lnTo>
                    <a:pt x="58" y="4"/>
                  </a:lnTo>
                  <a:lnTo>
                    <a:pt x="85" y="35"/>
                  </a:lnTo>
                  <a:lnTo>
                    <a:pt x="72" y="74"/>
                  </a:lnTo>
                  <a:lnTo>
                    <a:pt x="30" y="82"/>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85" name="Freeform 34"/>
            <p:cNvSpPr>
              <a:spLocks noEditPoints="1" noChangeArrowheads="1"/>
            </p:cNvSpPr>
            <p:nvPr/>
          </p:nvSpPr>
          <p:spPr bwMode="auto">
            <a:xfrm>
              <a:off x="241300" y="123825"/>
              <a:ext cx="142875" cy="136525"/>
            </a:xfrm>
            <a:custGeom>
              <a:avLst/>
              <a:gdLst>
                <a:gd name="T0" fmla="*/ 73085325 w 90"/>
                <a:gd name="T1" fmla="*/ 216733438 h 86"/>
                <a:gd name="T2" fmla="*/ 186491563 w 90"/>
                <a:gd name="T3" fmla="*/ 196572188 h 86"/>
                <a:gd name="T4" fmla="*/ 226814063 w 90"/>
                <a:gd name="T5" fmla="*/ 85685313 h 86"/>
                <a:gd name="T6" fmla="*/ 151209375 w 90"/>
                <a:gd name="T7" fmla="*/ 0 h 86"/>
                <a:gd name="T8" fmla="*/ 37803138 w 90"/>
                <a:gd name="T9" fmla="*/ 20161250 h 86"/>
                <a:gd name="T10" fmla="*/ 0 w 90"/>
                <a:gd name="T11" fmla="*/ 131048125 h 86"/>
                <a:gd name="T12" fmla="*/ 73085325 w 90"/>
                <a:gd name="T13" fmla="*/ 216733438 h 86"/>
                <a:gd name="T14" fmla="*/ 146169063 w 90"/>
                <a:gd name="T15" fmla="*/ 12601575 h 86"/>
                <a:gd name="T16" fmla="*/ 214214075 w 90"/>
                <a:gd name="T17" fmla="*/ 90725625 h 86"/>
                <a:gd name="T18" fmla="*/ 181451250 w 90"/>
                <a:gd name="T19" fmla="*/ 186491563 h 86"/>
                <a:gd name="T20" fmla="*/ 78125638 w 90"/>
                <a:gd name="T21" fmla="*/ 204133450 h 86"/>
                <a:gd name="T22" fmla="*/ 10080625 w 90"/>
                <a:gd name="T23" fmla="*/ 126007813 h 86"/>
                <a:gd name="T24" fmla="*/ 45362813 w 90"/>
                <a:gd name="T25" fmla="*/ 30241875 h 86"/>
                <a:gd name="T26" fmla="*/ 146169063 w 90"/>
                <a:gd name="T27" fmla="*/ 12601575 h 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0"/>
                <a:gd name="T43" fmla="*/ 0 h 86"/>
                <a:gd name="T44" fmla="*/ 90 w 90"/>
                <a:gd name="T45" fmla="*/ 86 h 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0" h="86">
                  <a:moveTo>
                    <a:pt x="29" y="86"/>
                  </a:moveTo>
                  <a:lnTo>
                    <a:pt x="74" y="78"/>
                  </a:lnTo>
                  <a:lnTo>
                    <a:pt x="90" y="34"/>
                  </a:lnTo>
                  <a:lnTo>
                    <a:pt x="60" y="0"/>
                  </a:lnTo>
                  <a:lnTo>
                    <a:pt x="15" y="8"/>
                  </a:lnTo>
                  <a:lnTo>
                    <a:pt x="0" y="52"/>
                  </a:lnTo>
                  <a:lnTo>
                    <a:pt x="29" y="86"/>
                  </a:lnTo>
                  <a:close/>
                  <a:moveTo>
                    <a:pt x="58" y="5"/>
                  </a:moveTo>
                  <a:lnTo>
                    <a:pt x="85" y="36"/>
                  </a:lnTo>
                  <a:lnTo>
                    <a:pt x="72" y="74"/>
                  </a:lnTo>
                  <a:lnTo>
                    <a:pt x="31" y="81"/>
                  </a:lnTo>
                  <a:lnTo>
                    <a:pt x="4" y="50"/>
                  </a:lnTo>
                  <a:lnTo>
                    <a:pt x="18" y="12"/>
                  </a:lnTo>
                  <a:lnTo>
                    <a:pt x="58" y="5"/>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86" name="Freeform 35"/>
            <p:cNvSpPr>
              <a:spLocks noEditPoints="1" noChangeArrowheads="1"/>
            </p:cNvSpPr>
            <p:nvPr/>
          </p:nvSpPr>
          <p:spPr bwMode="auto">
            <a:xfrm>
              <a:off x="63500" y="66675"/>
              <a:ext cx="141288" cy="136525"/>
            </a:xfrm>
            <a:custGeom>
              <a:avLst/>
              <a:gdLst>
                <a:gd name="T0" fmla="*/ 148690539 w 89"/>
                <a:gd name="T1" fmla="*/ 0 h 86"/>
                <a:gd name="T2" fmla="*/ 35282312 w 89"/>
                <a:gd name="T3" fmla="*/ 22682200 h 86"/>
                <a:gd name="T4" fmla="*/ 0 w 89"/>
                <a:gd name="T5" fmla="*/ 131048125 h 86"/>
                <a:gd name="T6" fmla="*/ 73085584 w 89"/>
                <a:gd name="T7" fmla="*/ 216733438 h 86"/>
                <a:gd name="T8" fmla="*/ 186492222 w 89"/>
                <a:gd name="T9" fmla="*/ 196572188 h 86"/>
                <a:gd name="T10" fmla="*/ 224295494 w 89"/>
                <a:gd name="T11" fmla="*/ 88206263 h 86"/>
                <a:gd name="T12" fmla="*/ 148690539 w 89"/>
                <a:gd name="T13" fmla="*/ 0 h 86"/>
                <a:gd name="T14" fmla="*/ 78125914 w 89"/>
                <a:gd name="T15" fmla="*/ 206652813 h 86"/>
                <a:gd name="T16" fmla="*/ 10080661 w 89"/>
                <a:gd name="T17" fmla="*/ 128528763 h 86"/>
                <a:gd name="T18" fmla="*/ 45362973 w 89"/>
                <a:gd name="T19" fmla="*/ 30241875 h 86"/>
                <a:gd name="T20" fmla="*/ 146169580 w 89"/>
                <a:gd name="T21" fmla="*/ 10080625 h 86"/>
                <a:gd name="T22" fmla="*/ 211693874 w 89"/>
                <a:gd name="T23" fmla="*/ 90725625 h 86"/>
                <a:gd name="T24" fmla="*/ 178932521 w 89"/>
                <a:gd name="T25" fmla="*/ 186491563 h 86"/>
                <a:gd name="T26" fmla="*/ 78125914 w 89"/>
                <a:gd name="T27" fmla="*/ 206652813 h 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9"/>
                <a:gd name="T43" fmla="*/ 0 h 86"/>
                <a:gd name="T44" fmla="*/ 89 w 89"/>
                <a:gd name="T45" fmla="*/ 86 h 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9" h="86">
                  <a:moveTo>
                    <a:pt x="59" y="0"/>
                  </a:moveTo>
                  <a:lnTo>
                    <a:pt x="14" y="9"/>
                  </a:lnTo>
                  <a:lnTo>
                    <a:pt x="0" y="52"/>
                  </a:lnTo>
                  <a:lnTo>
                    <a:pt x="29" y="86"/>
                  </a:lnTo>
                  <a:lnTo>
                    <a:pt x="74" y="78"/>
                  </a:lnTo>
                  <a:lnTo>
                    <a:pt x="89" y="35"/>
                  </a:lnTo>
                  <a:lnTo>
                    <a:pt x="59" y="0"/>
                  </a:lnTo>
                  <a:close/>
                  <a:moveTo>
                    <a:pt x="31" y="82"/>
                  </a:moveTo>
                  <a:lnTo>
                    <a:pt x="4" y="51"/>
                  </a:lnTo>
                  <a:lnTo>
                    <a:pt x="18" y="12"/>
                  </a:lnTo>
                  <a:lnTo>
                    <a:pt x="58" y="4"/>
                  </a:lnTo>
                  <a:lnTo>
                    <a:pt x="84" y="36"/>
                  </a:lnTo>
                  <a:lnTo>
                    <a:pt x="71" y="74"/>
                  </a:lnTo>
                  <a:lnTo>
                    <a:pt x="31" y="82"/>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sp>
        <p:nvSpPr>
          <p:cNvPr id="12298" name="等腰三角形 35"/>
          <p:cNvSpPr>
            <a:spLocks noChangeAspect="1" noChangeArrowheads="1"/>
          </p:cNvSpPr>
          <p:nvPr/>
        </p:nvSpPr>
        <p:spPr bwMode="auto">
          <a:xfrm>
            <a:off x="3986213" y="1519238"/>
            <a:ext cx="1008062" cy="868362"/>
          </a:xfrm>
          <a:prstGeom prst="triangle">
            <a:avLst>
              <a:gd name="adj" fmla="val 50000"/>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grpSp>
        <p:nvGrpSpPr>
          <p:cNvPr id="12299" name="组合 36"/>
          <p:cNvGrpSpPr>
            <a:grpSpLocks/>
          </p:cNvGrpSpPr>
          <p:nvPr/>
        </p:nvGrpSpPr>
        <p:grpSpPr bwMode="auto">
          <a:xfrm>
            <a:off x="4268788" y="1820863"/>
            <a:ext cx="463550" cy="503237"/>
            <a:chOff x="0" y="0"/>
            <a:chExt cx="463550" cy="503237"/>
          </a:xfrm>
        </p:grpSpPr>
        <p:sp>
          <p:nvSpPr>
            <p:cNvPr id="12375" name="Freeform 104"/>
            <p:cNvSpPr>
              <a:spLocks noChangeArrowheads="1"/>
            </p:cNvSpPr>
            <p:nvPr/>
          </p:nvSpPr>
          <p:spPr bwMode="auto">
            <a:xfrm>
              <a:off x="63500" y="63500"/>
              <a:ext cx="68263" cy="66675"/>
            </a:xfrm>
            <a:custGeom>
              <a:avLst/>
              <a:gdLst>
                <a:gd name="T0" fmla="*/ 85096287 w 37"/>
                <a:gd name="T1" fmla="*/ 116627540 h 36"/>
                <a:gd name="T2" fmla="*/ 98710143 w 37"/>
                <a:gd name="T3" fmla="*/ 123487656 h 36"/>
                <a:gd name="T4" fmla="*/ 115729769 w 37"/>
                <a:gd name="T5" fmla="*/ 116627540 h 36"/>
                <a:gd name="T6" fmla="*/ 115729769 w 37"/>
                <a:gd name="T7" fmla="*/ 85755163 h 36"/>
                <a:gd name="T8" fmla="*/ 98710143 w 37"/>
                <a:gd name="T9" fmla="*/ 68604871 h 36"/>
                <a:gd name="T10" fmla="*/ 40845258 w 37"/>
                <a:gd name="T11" fmla="*/ 10290175 h 36"/>
                <a:gd name="T12" fmla="*/ 10211776 w 37"/>
                <a:gd name="T13" fmla="*/ 10290175 h 36"/>
                <a:gd name="T14" fmla="*/ 10211776 w 37"/>
                <a:gd name="T15" fmla="*/ 41162552 h 36"/>
                <a:gd name="T16" fmla="*/ 85096287 w 37"/>
                <a:gd name="T17" fmla="*/ 11662754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36"/>
                <a:gd name="T29" fmla="*/ 37 w 37"/>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36">
                  <a:moveTo>
                    <a:pt x="25" y="34"/>
                  </a:moveTo>
                  <a:cubicBezTo>
                    <a:pt x="26" y="35"/>
                    <a:pt x="27" y="36"/>
                    <a:pt x="29" y="36"/>
                  </a:cubicBezTo>
                  <a:cubicBezTo>
                    <a:pt x="31" y="36"/>
                    <a:pt x="33" y="36"/>
                    <a:pt x="34" y="34"/>
                  </a:cubicBezTo>
                  <a:cubicBezTo>
                    <a:pt x="37" y="32"/>
                    <a:pt x="37" y="28"/>
                    <a:pt x="34" y="25"/>
                  </a:cubicBezTo>
                  <a:cubicBezTo>
                    <a:pt x="29" y="20"/>
                    <a:pt x="29" y="20"/>
                    <a:pt x="29" y="20"/>
                  </a:cubicBezTo>
                  <a:cubicBezTo>
                    <a:pt x="12" y="3"/>
                    <a:pt x="12" y="3"/>
                    <a:pt x="12" y="3"/>
                  </a:cubicBezTo>
                  <a:cubicBezTo>
                    <a:pt x="9" y="0"/>
                    <a:pt x="5" y="0"/>
                    <a:pt x="3" y="3"/>
                  </a:cubicBezTo>
                  <a:cubicBezTo>
                    <a:pt x="0" y="5"/>
                    <a:pt x="0" y="9"/>
                    <a:pt x="3" y="12"/>
                  </a:cubicBezTo>
                  <a:lnTo>
                    <a:pt x="25" y="34"/>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76" name="Freeform 105"/>
            <p:cNvSpPr>
              <a:spLocks noChangeArrowheads="1"/>
            </p:cNvSpPr>
            <p:nvPr/>
          </p:nvSpPr>
          <p:spPr bwMode="auto">
            <a:xfrm>
              <a:off x="220662" y="0"/>
              <a:ext cx="23813" cy="82550"/>
            </a:xfrm>
            <a:custGeom>
              <a:avLst/>
              <a:gdLst>
                <a:gd name="T0" fmla="*/ 20132976 w 13"/>
                <a:gd name="T1" fmla="*/ 151433389 h 45"/>
                <a:gd name="T2" fmla="*/ 23486945 w 13"/>
                <a:gd name="T3" fmla="*/ 151433389 h 45"/>
                <a:gd name="T4" fmla="*/ 43619921 w 13"/>
                <a:gd name="T5" fmla="*/ 127877288 h 45"/>
                <a:gd name="T6" fmla="*/ 43619921 w 13"/>
                <a:gd name="T7" fmla="*/ 23556101 h 45"/>
                <a:gd name="T8" fmla="*/ 23486945 w 13"/>
                <a:gd name="T9" fmla="*/ 0 h 45"/>
                <a:gd name="T10" fmla="*/ 20132976 w 13"/>
                <a:gd name="T11" fmla="*/ 0 h 45"/>
                <a:gd name="T12" fmla="*/ 0 w 13"/>
                <a:gd name="T13" fmla="*/ 23556101 h 45"/>
                <a:gd name="T14" fmla="*/ 0 w 13"/>
                <a:gd name="T15" fmla="*/ 127877288 h 45"/>
                <a:gd name="T16" fmla="*/ 20132976 w 13"/>
                <a:gd name="T17" fmla="*/ 151433389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5"/>
                <a:gd name="T29" fmla="*/ 13 w 13"/>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5">
                  <a:moveTo>
                    <a:pt x="6" y="45"/>
                  </a:moveTo>
                  <a:cubicBezTo>
                    <a:pt x="7" y="45"/>
                    <a:pt x="7" y="45"/>
                    <a:pt x="7" y="45"/>
                  </a:cubicBezTo>
                  <a:cubicBezTo>
                    <a:pt x="10" y="45"/>
                    <a:pt x="13" y="42"/>
                    <a:pt x="13" y="38"/>
                  </a:cubicBezTo>
                  <a:cubicBezTo>
                    <a:pt x="13" y="7"/>
                    <a:pt x="13" y="7"/>
                    <a:pt x="13" y="7"/>
                  </a:cubicBezTo>
                  <a:cubicBezTo>
                    <a:pt x="13" y="3"/>
                    <a:pt x="10" y="0"/>
                    <a:pt x="7" y="0"/>
                  </a:cubicBezTo>
                  <a:cubicBezTo>
                    <a:pt x="6" y="0"/>
                    <a:pt x="6" y="0"/>
                    <a:pt x="6" y="0"/>
                  </a:cubicBezTo>
                  <a:cubicBezTo>
                    <a:pt x="3" y="1"/>
                    <a:pt x="0" y="4"/>
                    <a:pt x="0" y="7"/>
                  </a:cubicBezTo>
                  <a:cubicBezTo>
                    <a:pt x="0" y="38"/>
                    <a:pt x="0" y="38"/>
                    <a:pt x="0" y="38"/>
                  </a:cubicBezTo>
                  <a:cubicBezTo>
                    <a:pt x="0" y="42"/>
                    <a:pt x="3" y="45"/>
                    <a:pt x="6" y="45"/>
                  </a:cubicBez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77" name="Freeform 106"/>
            <p:cNvSpPr>
              <a:spLocks noChangeArrowheads="1"/>
            </p:cNvSpPr>
            <p:nvPr/>
          </p:nvSpPr>
          <p:spPr bwMode="auto">
            <a:xfrm>
              <a:off x="334962" y="63500"/>
              <a:ext cx="66675" cy="66675"/>
            </a:xfrm>
            <a:custGeom>
              <a:avLst/>
              <a:gdLst>
                <a:gd name="T0" fmla="*/ 22730769 w 37"/>
                <a:gd name="T1" fmla="*/ 123487656 h 36"/>
                <a:gd name="T2" fmla="*/ 38967032 w 37"/>
                <a:gd name="T3" fmla="*/ 116627540 h 36"/>
                <a:gd name="T4" fmla="*/ 110408394 w 37"/>
                <a:gd name="T5" fmla="*/ 41162552 h 36"/>
                <a:gd name="T6" fmla="*/ 110408394 w 37"/>
                <a:gd name="T7" fmla="*/ 10290175 h 36"/>
                <a:gd name="T8" fmla="*/ 81183120 w 37"/>
                <a:gd name="T9" fmla="*/ 10290175 h 36"/>
                <a:gd name="T10" fmla="*/ 22730769 w 37"/>
                <a:gd name="T11" fmla="*/ 68604871 h 36"/>
                <a:gd name="T12" fmla="*/ 9741758 w 37"/>
                <a:gd name="T13" fmla="*/ 85755163 h 36"/>
                <a:gd name="T14" fmla="*/ 9741758 w 37"/>
                <a:gd name="T15" fmla="*/ 116627540 h 36"/>
                <a:gd name="T16" fmla="*/ 22730769 w 37"/>
                <a:gd name="T17" fmla="*/ 12348765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36"/>
                <a:gd name="T29" fmla="*/ 37 w 37"/>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36">
                  <a:moveTo>
                    <a:pt x="7" y="36"/>
                  </a:moveTo>
                  <a:cubicBezTo>
                    <a:pt x="9" y="36"/>
                    <a:pt x="10" y="36"/>
                    <a:pt x="12" y="34"/>
                  </a:cubicBezTo>
                  <a:cubicBezTo>
                    <a:pt x="34" y="12"/>
                    <a:pt x="34" y="12"/>
                    <a:pt x="34" y="12"/>
                  </a:cubicBezTo>
                  <a:cubicBezTo>
                    <a:pt x="37" y="9"/>
                    <a:pt x="37" y="5"/>
                    <a:pt x="34" y="3"/>
                  </a:cubicBezTo>
                  <a:cubicBezTo>
                    <a:pt x="31" y="0"/>
                    <a:pt x="27" y="0"/>
                    <a:pt x="25" y="3"/>
                  </a:cubicBezTo>
                  <a:cubicBezTo>
                    <a:pt x="7" y="20"/>
                    <a:pt x="7" y="20"/>
                    <a:pt x="7" y="20"/>
                  </a:cubicBezTo>
                  <a:cubicBezTo>
                    <a:pt x="3" y="25"/>
                    <a:pt x="3" y="25"/>
                    <a:pt x="3" y="25"/>
                  </a:cubicBezTo>
                  <a:cubicBezTo>
                    <a:pt x="0" y="28"/>
                    <a:pt x="0" y="32"/>
                    <a:pt x="3" y="34"/>
                  </a:cubicBezTo>
                  <a:cubicBezTo>
                    <a:pt x="4" y="36"/>
                    <a:pt x="6" y="36"/>
                    <a:pt x="7" y="36"/>
                  </a:cubicBez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78" name="Freeform 107"/>
            <p:cNvSpPr>
              <a:spLocks noChangeArrowheads="1"/>
            </p:cNvSpPr>
            <p:nvPr/>
          </p:nvSpPr>
          <p:spPr bwMode="auto">
            <a:xfrm>
              <a:off x="0" y="220662"/>
              <a:ext cx="82550" cy="23812"/>
            </a:xfrm>
            <a:custGeom>
              <a:avLst/>
              <a:gdLst>
                <a:gd name="T0" fmla="*/ 151433389 w 45"/>
                <a:gd name="T1" fmla="*/ 23485959 h 13"/>
                <a:gd name="T2" fmla="*/ 127877288 w 45"/>
                <a:gd name="T3" fmla="*/ 0 h 13"/>
                <a:gd name="T4" fmla="*/ 23556101 w 45"/>
                <a:gd name="T5" fmla="*/ 0 h 13"/>
                <a:gd name="T6" fmla="*/ 0 w 45"/>
                <a:gd name="T7" fmla="*/ 23485959 h 13"/>
                <a:gd name="T8" fmla="*/ 23556101 w 45"/>
                <a:gd name="T9" fmla="*/ 43616257 h 13"/>
                <a:gd name="T10" fmla="*/ 127877288 w 45"/>
                <a:gd name="T11" fmla="*/ 43616257 h 13"/>
                <a:gd name="T12" fmla="*/ 151433389 w 45"/>
                <a:gd name="T13" fmla="*/ 23485959 h 13"/>
                <a:gd name="T14" fmla="*/ 0 60000 65536"/>
                <a:gd name="T15" fmla="*/ 0 60000 65536"/>
                <a:gd name="T16" fmla="*/ 0 60000 65536"/>
                <a:gd name="T17" fmla="*/ 0 60000 65536"/>
                <a:gd name="T18" fmla="*/ 0 60000 65536"/>
                <a:gd name="T19" fmla="*/ 0 60000 65536"/>
                <a:gd name="T20" fmla="*/ 0 60000 65536"/>
                <a:gd name="T21" fmla="*/ 0 w 45"/>
                <a:gd name="T22" fmla="*/ 0 h 13"/>
                <a:gd name="T23" fmla="*/ 45 w 45"/>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3">
                  <a:moveTo>
                    <a:pt x="45" y="7"/>
                  </a:moveTo>
                  <a:cubicBezTo>
                    <a:pt x="45" y="3"/>
                    <a:pt x="42" y="0"/>
                    <a:pt x="38" y="0"/>
                  </a:cubicBezTo>
                  <a:cubicBezTo>
                    <a:pt x="7" y="0"/>
                    <a:pt x="7" y="0"/>
                    <a:pt x="7" y="0"/>
                  </a:cubicBezTo>
                  <a:cubicBezTo>
                    <a:pt x="3" y="0"/>
                    <a:pt x="0" y="3"/>
                    <a:pt x="0" y="7"/>
                  </a:cubicBezTo>
                  <a:cubicBezTo>
                    <a:pt x="0" y="11"/>
                    <a:pt x="3" y="13"/>
                    <a:pt x="7" y="13"/>
                  </a:cubicBezTo>
                  <a:cubicBezTo>
                    <a:pt x="38" y="13"/>
                    <a:pt x="38" y="13"/>
                    <a:pt x="38" y="13"/>
                  </a:cubicBezTo>
                  <a:cubicBezTo>
                    <a:pt x="42" y="13"/>
                    <a:pt x="45" y="11"/>
                    <a:pt x="45" y="7"/>
                  </a:cubicBez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79" name="Freeform 108"/>
            <p:cNvSpPr>
              <a:spLocks noChangeArrowheads="1"/>
            </p:cNvSpPr>
            <p:nvPr/>
          </p:nvSpPr>
          <p:spPr bwMode="auto">
            <a:xfrm>
              <a:off x="384175" y="220662"/>
              <a:ext cx="79375" cy="23812"/>
            </a:xfrm>
            <a:custGeom>
              <a:avLst/>
              <a:gdLst>
                <a:gd name="T0" fmla="*/ 123664446 w 44"/>
                <a:gd name="T1" fmla="*/ 0 h 13"/>
                <a:gd name="T2" fmla="*/ 19526250 w 44"/>
                <a:gd name="T3" fmla="*/ 0 h 13"/>
                <a:gd name="T4" fmla="*/ 0 w 44"/>
                <a:gd name="T5" fmla="*/ 23485959 h 13"/>
                <a:gd name="T6" fmla="*/ 19526250 w 44"/>
                <a:gd name="T7" fmla="*/ 43616257 h 13"/>
                <a:gd name="T8" fmla="*/ 123664446 w 44"/>
                <a:gd name="T9" fmla="*/ 43616257 h 13"/>
                <a:gd name="T10" fmla="*/ 143190696 w 44"/>
                <a:gd name="T11" fmla="*/ 23485959 h 13"/>
                <a:gd name="T12" fmla="*/ 123664446 w 44"/>
                <a:gd name="T13" fmla="*/ 0 h 13"/>
                <a:gd name="T14" fmla="*/ 0 60000 65536"/>
                <a:gd name="T15" fmla="*/ 0 60000 65536"/>
                <a:gd name="T16" fmla="*/ 0 60000 65536"/>
                <a:gd name="T17" fmla="*/ 0 60000 65536"/>
                <a:gd name="T18" fmla="*/ 0 60000 65536"/>
                <a:gd name="T19" fmla="*/ 0 60000 65536"/>
                <a:gd name="T20" fmla="*/ 0 60000 65536"/>
                <a:gd name="T21" fmla="*/ 0 w 44"/>
                <a:gd name="T22" fmla="*/ 0 h 13"/>
                <a:gd name="T23" fmla="*/ 44 w 44"/>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13">
                  <a:moveTo>
                    <a:pt x="38" y="0"/>
                  </a:moveTo>
                  <a:cubicBezTo>
                    <a:pt x="6" y="0"/>
                    <a:pt x="6" y="0"/>
                    <a:pt x="6" y="0"/>
                  </a:cubicBezTo>
                  <a:cubicBezTo>
                    <a:pt x="3" y="0"/>
                    <a:pt x="0" y="3"/>
                    <a:pt x="0" y="7"/>
                  </a:cubicBezTo>
                  <a:cubicBezTo>
                    <a:pt x="0" y="11"/>
                    <a:pt x="3" y="13"/>
                    <a:pt x="6" y="13"/>
                  </a:cubicBezTo>
                  <a:cubicBezTo>
                    <a:pt x="38" y="13"/>
                    <a:pt x="38" y="13"/>
                    <a:pt x="38" y="13"/>
                  </a:cubicBezTo>
                  <a:cubicBezTo>
                    <a:pt x="41" y="13"/>
                    <a:pt x="44" y="11"/>
                    <a:pt x="44" y="7"/>
                  </a:cubicBezTo>
                  <a:cubicBezTo>
                    <a:pt x="44" y="3"/>
                    <a:pt x="41" y="0"/>
                    <a:pt x="38" y="0"/>
                  </a:cubicBez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80" name="Freeform 109"/>
            <p:cNvSpPr>
              <a:spLocks noChangeArrowheads="1"/>
            </p:cNvSpPr>
            <p:nvPr/>
          </p:nvSpPr>
          <p:spPr bwMode="auto">
            <a:xfrm>
              <a:off x="334962" y="336550"/>
              <a:ext cx="66675" cy="65087"/>
            </a:xfrm>
            <a:custGeom>
              <a:avLst/>
              <a:gdLst>
                <a:gd name="T0" fmla="*/ 38967032 w 37"/>
                <a:gd name="T1" fmla="*/ 6537628 h 36"/>
                <a:gd name="T2" fmla="*/ 22730769 w 37"/>
                <a:gd name="T3" fmla="*/ 0 h 36"/>
                <a:gd name="T4" fmla="*/ 9741758 w 37"/>
                <a:gd name="T5" fmla="*/ 6537628 h 36"/>
                <a:gd name="T6" fmla="*/ 9741758 w 37"/>
                <a:gd name="T7" fmla="*/ 35956952 h 36"/>
                <a:gd name="T8" fmla="*/ 22730769 w 37"/>
                <a:gd name="T9" fmla="*/ 52301020 h 36"/>
                <a:gd name="T10" fmla="*/ 81183120 w 37"/>
                <a:gd name="T11" fmla="*/ 107869047 h 36"/>
                <a:gd name="T12" fmla="*/ 110408394 w 37"/>
                <a:gd name="T13" fmla="*/ 107869047 h 36"/>
                <a:gd name="T14" fmla="*/ 110408394 w 37"/>
                <a:gd name="T15" fmla="*/ 78449723 h 36"/>
                <a:gd name="T16" fmla="*/ 38967032 w 37"/>
                <a:gd name="T17" fmla="*/ 6537628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36"/>
                <a:gd name="T29" fmla="*/ 37 w 37"/>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36">
                  <a:moveTo>
                    <a:pt x="12" y="2"/>
                  </a:moveTo>
                  <a:cubicBezTo>
                    <a:pt x="10" y="0"/>
                    <a:pt x="9" y="0"/>
                    <a:pt x="7" y="0"/>
                  </a:cubicBezTo>
                  <a:cubicBezTo>
                    <a:pt x="6" y="0"/>
                    <a:pt x="4" y="0"/>
                    <a:pt x="3" y="2"/>
                  </a:cubicBezTo>
                  <a:cubicBezTo>
                    <a:pt x="0" y="4"/>
                    <a:pt x="0" y="8"/>
                    <a:pt x="3" y="11"/>
                  </a:cubicBezTo>
                  <a:cubicBezTo>
                    <a:pt x="7" y="16"/>
                    <a:pt x="7" y="16"/>
                    <a:pt x="7" y="16"/>
                  </a:cubicBezTo>
                  <a:cubicBezTo>
                    <a:pt x="25" y="33"/>
                    <a:pt x="25" y="33"/>
                    <a:pt x="25" y="33"/>
                  </a:cubicBezTo>
                  <a:cubicBezTo>
                    <a:pt x="27" y="36"/>
                    <a:pt x="31" y="36"/>
                    <a:pt x="34" y="33"/>
                  </a:cubicBezTo>
                  <a:cubicBezTo>
                    <a:pt x="37" y="31"/>
                    <a:pt x="37" y="26"/>
                    <a:pt x="34" y="24"/>
                  </a:cubicBezTo>
                  <a:lnTo>
                    <a:pt x="12" y="2"/>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81" name="Freeform 110"/>
            <p:cNvSpPr>
              <a:spLocks noChangeArrowheads="1"/>
            </p:cNvSpPr>
            <p:nvPr/>
          </p:nvSpPr>
          <p:spPr bwMode="auto">
            <a:xfrm>
              <a:off x="63500" y="336550"/>
              <a:ext cx="68263" cy="65087"/>
            </a:xfrm>
            <a:custGeom>
              <a:avLst/>
              <a:gdLst>
                <a:gd name="T0" fmla="*/ 98710143 w 37"/>
                <a:gd name="T1" fmla="*/ 0 h 36"/>
                <a:gd name="T2" fmla="*/ 85096287 w 37"/>
                <a:gd name="T3" fmla="*/ 6537628 h 36"/>
                <a:gd name="T4" fmla="*/ 10211776 w 37"/>
                <a:gd name="T5" fmla="*/ 78449723 h 36"/>
                <a:gd name="T6" fmla="*/ 10211776 w 37"/>
                <a:gd name="T7" fmla="*/ 107869047 h 36"/>
                <a:gd name="T8" fmla="*/ 40845258 w 37"/>
                <a:gd name="T9" fmla="*/ 107869047 h 36"/>
                <a:gd name="T10" fmla="*/ 98710143 w 37"/>
                <a:gd name="T11" fmla="*/ 52301020 h 36"/>
                <a:gd name="T12" fmla="*/ 115729769 w 37"/>
                <a:gd name="T13" fmla="*/ 35956952 h 36"/>
                <a:gd name="T14" fmla="*/ 115729769 w 37"/>
                <a:gd name="T15" fmla="*/ 6537628 h 36"/>
                <a:gd name="T16" fmla="*/ 98710143 w 37"/>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36"/>
                <a:gd name="T29" fmla="*/ 37 w 37"/>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36">
                  <a:moveTo>
                    <a:pt x="29" y="0"/>
                  </a:moveTo>
                  <a:cubicBezTo>
                    <a:pt x="27" y="0"/>
                    <a:pt x="26" y="0"/>
                    <a:pt x="25" y="2"/>
                  </a:cubicBezTo>
                  <a:cubicBezTo>
                    <a:pt x="3" y="24"/>
                    <a:pt x="3" y="24"/>
                    <a:pt x="3" y="24"/>
                  </a:cubicBezTo>
                  <a:cubicBezTo>
                    <a:pt x="0" y="26"/>
                    <a:pt x="0" y="31"/>
                    <a:pt x="3" y="33"/>
                  </a:cubicBezTo>
                  <a:cubicBezTo>
                    <a:pt x="5" y="36"/>
                    <a:pt x="9" y="36"/>
                    <a:pt x="12" y="33"/>
                  </a:cubicBezTo>
                  <a:cubicBezTo>
                    <a:pt x="29" y="16"/>
                    <a:pt x="29" y="16"/>
                    <a:pt x="29" y="16"/>
                  </a:cubicBezTo>
                  <a:cubicBezTo>
                    <a:pt x="34" y="11"/>
                    <a:pt x="34" y="11"/>
                    <a:pt x="34" y="11"/>
                  </a:cubicBezTo>
                  <a:cubicBezTo>
                    <a:pt x="37" y="8"/>
                    <a:pt x="37" y="4"/>
                    <a:pt x="34" y="2"/>
                  </a:cubicBezTo>
                  <a:cubicBezTo>
                    <a:pt x="33" y="0"/>
                    <a:pt x="31" y="0"/>
                    <a:pt x="29" y="0"/>
                  </a:cubicBez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82" name="Freeform 111"/>
            <p:cNvSpPr>
              <a:spLocks noEditPoints="1" noChangeArrowheads="1"/>
            </p:cNvSpPr>
            <p:nvPr/>
          </p:nvSpPr>
          <p:spPr bwMode="auto">
            <a:xfrm>
              <a:off x="104775" y="104775"/>
              <a:ext cx="255588" cy="398462"/>
            </a:xfrm>
            <a:custGeom>
              <a:avLst/>
              <a:gdLst>
                <a:gd name="T0" fmla="*/ 463299473 w 141"/>
                <a:gd name="T1" fmla="*/ 232910095 h 220"/>
                <a:gd name="T2" fmla="*/ 440298366 w 141"/>
                <a:gd name="T3" fmla="*/ 134497226 h 220"/>
                <a:gd name="T4" fmla="*/ 230007448 w 141"/>
                <a:gd name="T5" fmla="*/ 0 h 220"/>
                <a:gd name="T6" fmla="*/ 23001107 w 141"/>
                <a:gd name="T7" fmla="*/ 131217159 h 220"/>
                <a:gd name="T8" fmla="*/ 0 w 141"/>
                <a:gd name="T9" fmla="*/ 232910095 h 220"/>
                <a:gd name="T10" fmla="*/ 23001107 w 141"/>
                <a:gd name="T11" fmla="*/ 334601220 h 220"/>
                <a:gd name="T12" fmla="*/ 105146365 w 141"/>
                <a:gd name="T13" fmla="*/ 426453956 h 220"/>
                <a:gd name="T14" fmla="*/ 105146365 w 141"/>
                <a:gd name="T15" fmla="*/ 606875738 h 220"/>
                <a:gd name="T16" fmla="*/ 220150089 w 141"/>
                <a:gd name="T17" fmla="*/ 721690752 h 220"/>
                <a:gd name="T18" fmla="*/ 230007448 w 141"/>
                <a:gd name="T19" fmla="*/ 721690752 h 220"/>
                <a:gd name="T20" fmla="*/ 246435774 w 141"/>
                <a:gd name="T21" fmla="*/ 721690752 h 220"/>
                <a:gd name="T22" fmla="*/ 361439498 w 141"/>
                <a:gd name="T23" fmla="*/ 606875738 h 220"/>
                <a:gd name="T24" fmla="*/ 361439498 w 141"/>
                <a:gd name="T25" fmla="*/ 423173889 h 220"/>
                <a:gd name="T26" fmla="*/ 440298366 w 141"/>
                <a:gd name="T27" fmla="*/ 331321153 h 220"/>
                <a:gd name="T28" fmla="*/ 463299473 w 141"/>
                <a:gd name="T29" fmla="*/ 232910095 h 220"/>
                <a:gd name="T30" fmla="*/ 325294642 w 141"/>
                <a:gd name="T31" fmla="*/ 390369599 h 220"/>
                <a:gd name="T32" fmla="*/ 315437284 w 141"/>
                <a:gd name="T33" fmla="*/ 410051811 h 220"/>
                <a:gd name="T34" fmla="*/ 315437284 w 141"/>
                <a:gd name="T35" fmla="*/ 515024813 h 220"/>
                <a:gd name="T36" fmla="*/ 230007448 w 141"/>
                <a:gd name="T37" fmla="*/ 515024813 h 220"/>
                <a:gd name="T38" fmla="*/ 151146767 w 141"/>
                <a:gd name="T39" fmla="*/ 515024813 h 220"/>
                <a:gd name="T40" fmla="*/ 151146767 w 141"/>
                <a:gd name="T41" fmla="*/ 413331877 h 220"/>
                <a:gd name="T42" fmla="*/ 141289409 w 141"/>
                <a:gd name="T43" fmla="*/ 390369599 h 220"/>
                <a:gd name="T44" fmla="*/ 46002215 w 141"/>
                <a:gd name="T45" fmla="*/ 232910095 h 220"/>
                <a:gd name="T46" fmla="*/ 101859975 w 141"/>
                <a:gd name="T47" fmla="*/ 101692936 h 220"/>
                <a:gd name="T48" fmla="*/ 230007448 w 141"/>
                <a:gd name="T49" fmla="*/ 49206435 h 220"/>
                <a:gd name="T50" fmla="*/ 361439498 w 141"/>
                <a:gd name="T51" fmla="*/ 101692936 h 220"/>
                <a:gd name="T52" fmla="*/ 414012681 w 141"/>
                <a:gd name="T53" fmla="*/ 232910095 h 220"/>
                <a:gd name="T54" fmla="*/ 325294642 w 141"/>
                <a:gd name="T55" fmla="*/ 390369599 h 22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1"/>
                <a:gd name="T85" fmla="*/ 0 h 220"/>
                <a:gd name="T86" fmla="*/ 141 w 141"/>
                <a:gd name="T87" fmla="*/ 220 h 22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1" h="220">
                  <a:moveTo>
                    <a:pt x="141" y="71"/>
                  </a:moveTo>
                  <a:cubicBezTo>
                    <a:pt x="141" y="60"/>
                    <a:pt x="138" y="50"/>
                    <a:pt x="134" y="41"/>
                  </a:cubicBezTo>
                  <a:cubicBezTo>
                    <a:pt x="123" y="17"/>
                    <a:pt x="99" y="0"/>
                    <a:pt x="70" y="0"/>
                  </a:cubicBezTo>
                  <a:cubicBezTo>
                    <a:pt x="42" y="0"/>
                    <a:pt x="18" y="17"/>
                    <a:pt x="7" y="40"/>
                  </a:cubicBezTo>
                  <a:cubicBezTo>
                    <a:pt x="2" y="49"/>
                    <a:pt x="0" y="60"/>
                    <a:pt x="0" y="71"/>
                  </a:cubicBezTo>
                  <a:cubicBezTo>
                    <a:pt x="0" y="82"/>
                    <a:pt x="2" y="92"/>
                    <a:pt x="7" y="102"/>
                  </a:cubicBezTo>
                  <a:cubicBezTo>
                    <a:pt x="13" y="113"/>
                    <a:pt x="21" y="123"/>
                    <a:pt x="32" y="130"/>
                  </a:cubicBezTo>
                  <a:cubicBezTo>
                    <a:pt x="32" y="185"/>
                    <a:pt x="32" y="185"/>
                    <a:pt x="32" y="185"/>
                  </a:cubicBezTo>
                  <a:cubicBezTo>
                    <a:pt x="32" y="205"/>
                    <a:pt x="47" y="220"/>
                    <a:pt x="67" y="220"/>
                  </a:cubicBezTo>
                  <a:cubicBezTo>
                    <a:pt x="70" y="220"/>
                    <a:pt x="70" y="220"/>
                    <a:pt x="70" y="220"/>
                  </a:cubicBezTo>
                  <a:cubicBezTo>
                    <a:pt x="75" y="220"/>
                    <a:pt x="75" y="220"/>
                    <a:pt x="75" y="220"/>
                  </a:cubicBezTo>
                  <a:cubicBezTo>
                    <a:pt x="95" y="220"/>
                    <a:pt x="110" y="205"/>
                    <a:pt x="110" y="185"/>
                  </a:cubicBezTo>
                  <a:cubicBezTo>
                    <a:pt x="110" y="129"/>
                    <a:pt x="110" y="129"/>
                    <a:pt x="110" y="129"/>
                  </a:cubicBezTo>
                  <a:cubicBezTo>
                    <a:pt x="120" y="122"/>
                    <a:pt x="129" y="112"/>
                    <a:pt x="134" y="101"/>
                  </a:cubicBezTo>
                  <a:cubicBezTo>
                    <a:pt x="138" y="92"/>
                    <a:pt x="141" y="82"/>
                    <a:pt x="141" y="71"/>
                  </a:cubicBezTo>
                  <a:close/>
                  <a:moveTo>
                    <a:pt x="99" y="119"/>
                  </a:moveTo>
                  <a:cubicBezTo>
                    <a:pt x="97" y="120"/>
                    <a:pt x="96" y="123"/>
                    <a:pt x="96" y="125"/>
                  </a:cubicBezTo>
                  <a:cubicBezTo>
                    <a:pt x="96" y="157"/>
                    <a:pt x="96" y="157"/>
                    <a:pt x="96" y="157"/>
                  </a:cubicBezTo>
                  <a:cubicBezTo>
                    <a:pt x="70" y="157"/>
                    <a:pt x="70" y="157"/>
                    <a:pt x="70" y="157"/>
                  </a:cubicBezTo>
                  <a:cubicBezTo>
                    <a:pt x="46" y="157"/>
                    <a:pt x="46" y="157"/>
                    <a:pt x="46" y="157"/>
                  </a:cubicBezTo>
                  <a:cubicBezTo>
                    <a:pt x="46" y="126"/>
                    <a:pt x="46" y="126"/>
                    <a:pt x="46" y="126"/>
                  </a:cubicBezTo>
                  <a:cubicBezTo>
                    <a:pt x="46" y="123"/>
                    <a:pt x="45" y="121"/>
                    <a:pt x="43" y="119"/>
                  </a:cubicBezTo>
                  <a:cubicBezTo>
                    <a:pt x="26" y="110"/>
                    <a:pt x="14" y="92"/>
                    <a:pt x="14" y="71"/>
                  </a:cubicBezTo>
                  <a:cubicBezTo>
                    <a:pt x="14" y="55"/>
                    <a:pt x="21" y="41"/>
                    <a:pt x="31" y="31"/>
                  </a:cubicBezTo>
                  <a:cubicBezTo>
                    <a:pt x="41" y="21"/>
                    <a:pt x="55" y="15"/>
                    <a:pt x="70" y="15"/>
                  </a:cubicBezTo>
                  <a:cubicBezTo>
                    <a:pt x="86" y="15"/>
                    <a:pt x="100" y="21"/>
                    <a:pt x="110" y="31"/>
                  </a:cubicBezTo>
                  <a:cubicBezTo>
                    <a:pt x="120" y="41"/>
                    <a:pt x="126" y="55"/>
                    <a:pt x="126" y="71"/>
                  </a:cubicBezTo>
                  <a:cubicBezTo>
                    <a:pt x="126" y="91"/>
                    <a:pt x="115" y="109"/>
                    <a:pt x="99" y="119"/>
                  </a:cubicBez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12300" name="组合 49"/>
          <p:cNvGrpSpPr>
            <a:grpSpLocks/>
          </p:cNvGrpSpPr>
          <p:nvPr/>
        </p:nvGrpSpPr>
        <p:grpSpPr bwMode="auto">
          <a:xfrm>
            <a:off x="7562850" y="3697288"/>
            <a:ext cx="482600" cy="504825"/>
            <a:chOff x="0" y="0"/>
            <a:chExt cx="482600" cy="504825"/>
          </a:xfrm>
        </p:grpSpPr>
        <p:sp>
          <p:nvSpPr>
            <p:cNvPr id="12371" name="Freeform 32"/>
            <p:cNvSpPr>
              <a:spLocks noEditPoints="1" noChangeArrowheads="1"/>
            </p:cNvSpPr>
            <p:nvPr/>
          </p:nvSpPr>
          <p:spPr bwMode="auto">
            <a:xfrm>
              <a:off x="0" y="0"/>
              <a:ext cx="482600" cy="504825"/>
            </a:xfrm>
            <a:custGeom>
              <a:avLst/>
              <a:gdLst>
                <a:gd name="T0" fmla="*/ 783408571 w 266"/>
                <a:gd name="T1" fmla="*/ 784817651 h 278"/>
                <a:gd name="T2" fmla="*/ 852532857 w 266"/>
                <a:gd name="T3" fmla="*/ 679296515 h 278"/>
                <a:gd name="T4" fmla="*/ 799865957 w 266"/>
                <a:gd name="T5" fmla="*/ 603452914 h 278"/>
                <a:gd name="T6" fmla="*/ 730741671 w 266"/>
                <a:gd name="T7" fmla="*/ 464954721 h 278"/>
                <a:gd name="T8" fmla="*/ 750491986 w 266"/>
                <a:gd name="T9" fmla="*/ 356135878 h 278"/>
                <a:gd name="T10" fmla="*/ 793283729 w 266"/>
                <a:gd name="T11" fmla="*/ 280292278 h 278"/>
                <a:gd name="T12" fmla="*/ 664910314 w 266"/>
                <a:gd name="T13" fmla="*/ 191257854 h 278"/>
                <a:gd name="T14" fmla="*/ 599077143 w 266"/>
                <a:gd name="T15" fmla="*/ 125307371 h 278"/>
                <a:gd name="T16" fmla="*/ 480578886 w 266"/>
                <a:gd name="T17" fmla="*/ 184662443 h 278"/>
                <a:gd name="T18" fmla="*/ 414745714 w 266"/>
                <a:gd name="T19" fmla="*/ 164878024 h 278"/>
                <a:gd name="T20" fmla="*/ 342330314 w 266"/>
                <a:gd name="T21" fmla="*/ 23082124 h 278"/>
                <a:gd name="T22" fmla="*/ 263330871 w 266"/>
                <a:gd name="T23" fmla="*/ 56059182 h 278"/>
                <a:gd name="T24" fmla="*/ 154705957 w 266"/>
                <a:gd name="T25" fmla="*/ 62652778 h 278"/>
                <a:gd name="T26" fmla="*/ 85581671 w 266"/>
                <a:gd name="T27" fmla="*/ 125307371 h 278"/>
                <a:gd name="T28" fmla="*/ 62540243 w 266"/>
                <a:gd name="T29" fmla="*/ 227530802 h 278"/>
                <a:gd name="T30" fmla="*/ 16457386 w 266"/>
                <a:gd name="T31" fmla="*/ 303374402 h 278"/>
                <a:gd name="T32" fmla="*/ 144832614 w 266"/>
                <a:gd name="T33" fmla="*/ 392408826 h 278"/>
                <a:gd name="T34" fmla="*/ 207372857 w 266"/>
                <a:gd name="T35" fmla="*/ 458361125 h 278"/>
                <a:gd name="T36" fmla="*/ 335746271 w 266"/>
                <a:gd name="T37" fmla="*/ 402301943 h 278"/>
                <a:gd name="T38" fmla="*/ 401579443 w 266"/>
                <a:gd name="T39" fmla="*/ 425384067 h 278"/>
                <a:gd name="T40" fmla="*/ 467412614 w 266"/>
                <a:gd name="T41" fmla="*/ 567179967 h 278"/>
                <a:gd name="T42" fmla="*/ 447662300 w 266"/>
                <a:gd name="T43" fmla="*/ 672701104 h 278"/>
                <a:gd name="T44" fmla="*/ 408161671 w 266"/>
                <a:gd name="T45" fmla="*/ 748544704 h 278"/>
                <a:gd name="T46" fmla="*/ 529952857 w 266"/>
                <a:gd name="T47" fmla="*/ 834281422 h 278"/>
                <a:gd name="T48" fmla="*/ 595786029 w 266"/>
                <a:gd name="T49" fmla="*/ 900231905 h 278"/>
                <a:gd name="T50" fmla="*/ 724159443 w 266"/>
                <a:gd name="T51" fmla="*/ 844174539 h 278"/>
                <a:gd name="T52" fmla="*/ 796574843 w 266"/>
                <a:gd name="T53" fmla="*/ 860661252 h 278"/>
                <a:gd name="T54" fmla="*/ 589201986 w 266"/>
                <a:gd name="T55" fmla="*/ 178068847 h 278"/>
                <a:gd name="T56" fmla="*/ 655035157 w 266"/>
                <a:gd name="T57" fmla="*/ 201150971 h 278"/>
                <a:gd name="T58" fmla="*/ 720868329 w 266"/>
                <a:gd name="T59" fmla="*/ 339647350 h 278"/>
                <a:gd name="T60" fmla="*/ 704409129 w 266"/>
                <a:gd name="T61" fmla="*/ 448468008 h 278"/>
                <a:gd name="T62" fmla="*/ 651744043 w 266"/>
                <a:gd name="T63" fmla="*/ 497931778 h 278"/>
                <a:gd name="T64" fmla="*/ 539828014 w 266"/>
                <a:gd name="T65" fmla="*/ 507823079 h 278"/>
                <a:gd name="T66" fmla="*/ 411454600 w 266"/>
                <a:gd name="T67" fmla="*/ 415492766 h 278"/>
                <a:gd name="T68" fmla="*/ 398288329 w 266"/>
                <a:gd name="T69" fmla="*/ 342945055 h 278"/>
                <a:gd name="T70" fmla="*/ 467412614 w 266"/>
                <a:gd name="T71" fmla="*/ 237423919 h 278"/>
                <a:gd name="T72" fmla="*/ 589201986 w 266"/>
                <a:gd name="T73" fmla="*/ 178068847 h 278"/>
                <a:gd name="T74" fmla="*/ 213956900 w 266"/>
                <a:gd name="T75" fmla="*/ 392408826 h 278"/>
                <a:gd name="T76" fmla="*/ 85581671 w 266"/>
                <a:gd name="T77" fmla="*/ 303374402 h 278"/>
                <a:gd name="T78" fmla="*/ 75708329 w 266"/>
                <a:gd name="T79" fmla="*/ 234126213 h 278"/>
                <a:gd name="T80" fmla="*/ 151414843 w 266"/>
                <a:gd name="T81" fmla="*/ 128605077 h 278"/>
                <a:gd name="T82" fmla="*/ 266621986 w 266"/>
                <a:gd name="T83" fmla="*/ 69248189 h 278"/>
                <a:gd name="T84" fmla="*/ 332455157 w 266"/>
                <a:gd name="T85" fmla="*/ 92332129 h 278"/>
                <a:gd name="T86" fmla="*/ 401579443 w 266"/>
                <a:gd name="T87" fmla="*/ 234126213 h 278"/>
                <a:gd name="T88" fmla="*/ 381829129 w 266"/>
                <a:gd name="T89" fmla="*/ 336351460 h 278"/>
                <a:gd name="T90" fmla="*/ 332455157 w 266"/>
                <a:gd name="T91" fmla="*/ 389111120 h 278"/>
                <a:gd name="T92" fmla="*/ 608952300 w 266"/>
                <a:gd name="T93" fmla="*/ 850769951 h 278"/>
                <a:gd name="T94" fmla="*/ 543119129 w 266"/>
                <a:gd name="T95" fmla="*/ 824388305 h 278"/>
                <a:gd name="T96" fmla="*/ 477285957 w 266"/>
                <a:gd name="T97" fmla="*/ 689189632 h 278"/>
                <a:gd name="T98" fmla="*/ 497036271 w 266"/>
                <a:gd name="T99" fmla="*/ 583666680 h 278"/>
                <a:gd name="T100" fmla="*/ 549703171 w 266"/>
                <a:gd name="T101" fmla="*/ 530907020 h 278"/>
                <a:gd name="T102" fmla="*/ 661617386 w 266"/>
                <a:gd name="T103" fmla="*/ 524311608 h 278"/>
                <a:gd name="T104" fmla="*/ 786699686 w 266"/>
                <a:gd name="T105" fmla="*/ 613346032 h 278"/>
                <a:gd name="T106" fmla="*/ 803158886 w 266"/>
                <a:gd name="T107" fmla="*/ 685891927 h 278"/>
                <a:gd name="T108" fmla="*/ 734034600 w 266"/>
                <a:gd name="T109" fmla="*/ 791413063 h 278"/>
                <a:gd name="T110" fmla="*/ 608952300 w 266"/>
                <a:gd name="T111" fmla="*/ 850769951 h 2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66"/>
                <a:gd name="T169" fmla="*/ 0 h 278"/>
                <a:gd name="T170" fmla="*/ 266 w 266"/>
                <a:gd name="T171" fmla="*/ 278 h 2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66" h="278">
                  <a:moveTo>
                    <a:pt x="243" y="241"/>
                  </a:moveTo>
                  <a:cubicBezTo>
                    <a:pt x="242" y="240"/>
                    <a:pt x="240" y="238"/>
                    <a:pt x="238" y="238"/>
                  </a:cubicBezTo>
                  <a:cubicBezTo>
                    <a:pt x="248" y="209"/>
                    <a:pt x="248" y="209"/>
                    <a:pt x="248" y="209"/>
                  </a:cubicBezTo>
                  <a:cubicBezTo>
                    <a:pt x="252" y="209"/>
                    <a:pt x="256" y="208"/>
                    <a:pt x="259" y="206"/>
                  </a:cubicBezTo>
                  <a:cubicBezTo>
                    <a:pt x="265" y="201"/>
                    <a:pt x="266" y="192"/>
                    <a:pt x="261" y="186"/>
                  </a:cubicBezTo>
                  <a:cubicBezTo>
                    <a:pt x="256" y="181"/>
                    <a:pt x="249" y="180"/>
                    <a:pt x="243" y="183"/>
                  </a:cubicBezTo>
                  <a:cubicBezTo>
                    <a:pt x="222" y="159"/>
                    <a:pt x="222" y="159"/>
                    <a:pt x="222" y="159"/>
                  </a:cubicBezTo>
                  <a:cubicBezTo>
                    <a:pt x="227" y="154"/>
                    <a:pt x="227" y="146"/>
                    <a:pt x="222" y="141"/>
                  </a:cubicBezTo>
                  <a:cubicBezTo>
                    <a:pt x="221" y="140"/>
                    <a:pt x="220" y="138"/>
                    <a:pt x="218" y="138"/>
                  </a:cubicBezTo>
                  <a:cubicBezTo>
                    <a:pt x="228" y="108"/>
                    <a:pt x="228" y="108"/>
                    <a:pt x="228" y="108"/>
                  </a:cubicBezTo>
                  <a:cubicBezTo>
                    <a:pt x="232" y="108"/>
                    <a:pt x="236" y="107"/>
                    <a:pt x="239" y="104"/>
                  </a:cubicBezTo>
                  <a:cubicBezTo>
                    <a:pt x="245" y="99"/>
                    <a:pt x="246" y="90"/>
                    <a:pt x="241" y="85"/>
                  </a:cubicBezTo>
                  <a:cubicBezTo>
                    <a:pt x="236" y="79"/>
                    <a:pt x="229" y="78"/>
                    <a:pt x="223" y="82"/>
                  </a:cubicBezTo>
                  <a:cubicBezTo>
                    <a:pt x="202" y="58"/>
                    <a:pt x="202" y="58"/>
                    <a:pt x="202" y="58"/>
                  </a:cubicBezTo>
                  <a:cubicBezTo>
                    <a:pt x="207" y="53"/>
                    <a:pt x="207" y="45"/>
                    <a:pt x="202" y="40"/>
                  </a:cubicBezTo>
                  <a:cubicBezTo>
                    <a:pt x="197" y="34"/>
                    <a:pt x="188" y="33"/>
                    <a:pt x="182" y="38"/>
                  </a:cubicBezTo>
                  <a:cubicBezTo>
                    <a:pt x="179" y="41"/>
                    <a:pt x="177" y="45"/>
                    <a:pt x="178" y="50"/>
                  </a:cubicBezTo>
                  <a:cubicBezTo>
                    <a:pt x="146" y="56"/>
                    <a:pt x="146" y="56"/>
                    <a:pt x="146" y="56"/>
                  </a:cubicBezTo>
                  <a:cubicBezTo>
                    <a:pt x="145" y="55"/>
                    <a:pt x="145" y="53"/>
                    <a:pt x="144" y="52"/>
                  </a:cubicBezTo>
                  <a:cubicBezTo>
                    <a:pt x="139" y="47"/>
                    <a:pt x="131" y="46"/>
                    <a:pt x="126" y="50"/>
                  </a:cubicBezTo>
                  <a:cubicBezTo>
                    <a:pt x="104" y="25"/>
                    <a:pt x="104" y="25"/>
                    <a:pt x="104" y="25"/>
                  </a:cubicBezTo>
                  <a:cubicBezTo>
                    <a:pt x="109" y="20"/>
                    <a:pt x="109" y="12"/>
                    <a:pt x="104" y="7"/>
                  </a:cubicBezTo>
                  <a:cubicBezTo>
                    <a:pt x="99" y="1"/>
                    <a:pt x="90" y="0"/>
                    <a:pt x="85" y="5"/>
                  </a:cubicBezTo>
                  <a:cubicBezTo>
                    <a:pt x="81" y="8"/>
                    <a:pt x="79" y="13"/>
                    <a:pt x="80" y="17"/>
                  </a:cubicBezTo>
                  <a:cubicBezTo>
                    <a:pt x="49" y="23"/>
                    <a:pt x="49" y="23"/>
                    <a:pt x="49" y="23"/>
                  </a:cubicBezTo>
                  <a:cubicBezTo>
                    <a:pt x="49" y="22"/>
                    <a:pt x="48" y="20"/>
                    <a:pt x="47" y="19"/>
                  </a:cubicBezTo>
                  <a:cubicBezTo>
                    <a:pt x="42" y="14"/>
                    <a:pt x="33" y="13"/>
                    <a:pt x="28" y="18"/>
                  </a:cubicBezTo>
                  <a:cubicBezTo>
                    <a:pt x="22" y="23"/>
                    <a:pt x="21" y="32"/>
                    <a:pt x="26" y="38"/>
                  </a:cubicBezTo>
                  <a:cubicBezTo>
                    <a:pt x="27" y="39"/>
                    <a:pt x="28" y="40"/>
                    <a:pt x="29" y="40"/>
                  </a:cubicBezTo>
                  <a:cubicBezTo>
                    <a:pt x="19" y="69"/>
                    <a:pt x="19" y="69"/>
                    <a:pt x="19" y="69"/>
                  </a:cubicBezTo>
                  <a:cubicBezTo>
                    <a:pt x="15" y="68"/>
                    <a:pt x="10" y="69"/>
                    <a:pt x="7" y="72"/>
                  </a:cubicBezTo>
                  <a:cubicBezTo>
                    <a:pt x="1" y="77"/>
                    <a:pt x="0" y="86"/>
                    <a:pt x="5" y="92"/>
                  </a:cubicBezTo>
                  <a:cubicBezTo>
                    <a:pt x="10" y="97"/>
                    <a:pt x="17" y="98"/>
                    <a:pt x="23" y="95"/>
                  </a:cubicBezTo>
                  <a:cubicBezTo>
                    <a:pt x="44" y="119"/>
                    <a:pt x="44" y="119"/>
                    <a:pt x="44" y="119"/>
                  </a:cubicBezTo>
                  <a:cubicBezTo>
                    <a:pt x="39" y="124"/>
                    <a:pt x="39" y="132"/>
                    <a:pt x="44" y="137"/>
                  </a:cubicBezTo>
                  <a:cubicBezTo>
                    <a:pt x="49" y="143"/>
                    <a:pt x="57" y="144"/>
                    <a:pt x="63" y="139"/>
                  </a:cubicBezTo>
                  <a:cubicBezTo>
                    <a:pt x="66" y="136"/>
                    <a:pt x="68" y="132"/>
                    <a:pt x="68" y="128"/>
                  </a:cubicBezTo>
                  <a:cubicBezTo>
                    <a:pt x="102" y="122"/>
                    <a:pt x="102" y="122"/>
                    <a:pt x="102" y="122"/>
                  </a:cubicBezTo>
                  <a:cubicBezTo>
                    <a:pt x="103" y="123"/>
                    <a:pt x="103" y="124"/>
                    <a:pt x="104" y="125"/>
                  </a:cubicBezTo>
                  <a:cubicBezTo>
                    <a:pt x="110" y="132"/>
                    <a:pt x="115" y="133"/>
                    <a:pt x="122" y="129"/>
                  </a:cubicBezTo>
                  <a:cubicBezTo>
                    <a:pt x="143" y="153"/>
                    <a:pt x="143" y="153"/>
                    <a:pt x="143" y="153"/>
                  </a:cubicBezTo>
                  <a:cubicBezTo>
                    <a:pt x="138" y="159"/>
                    <a:pt x="138" y="167"/>
                    <a:pt x="142" y="172"/>
                  </a:cubicBezTo>
                  <a:cubicBezTo>
                    <a:pt x="144" y="174"/>
                    <a:pt x="145" y="175"/>
                    <a:pt x="146" y="175"/>
                  </a:cubicBezTo>
                  <a:cubicBezTo>
                    <a:pt x="136" y="204"/>
                    <a:pt x="136" y="204"/>
                    <a:pt x="136" y="204"/>
                  </a:cubicBezTo>
                  <a:cubicBezTo>
                    <a:pt x="132" y="204"/>
                    <a:pt x="128" y="205"/>
                    <a:pt x="125" y="208"/>
                  </a:cubicBezTo>
                  <a:cubicBezTo>
                    <a:pt x="119" y="213"/>
                    <a:pt x="119" y="221"/>
                    <a:pt x="124" y="227"/>
                  </a:cubicBezTo>
                  <a:cubicBezTo>
                    <a:pt x="128" y="233"/>
                    <a:pt x="136" y="234"/>
                    <a:pt x="142" y="230"/>
                  </a:cubicBezTo>
                  <a:cubicBezTo>
                    <a:pt x="161" y="253"/>
                    <a:pt x="161" y="253"/>
                    <a:pt x="161" y="253"/>
                  </a:cubicBezTo>
                  <a:cubicBezTo>
                    <a:pt x="157" y="258"/>
                    <a:pt x="157" y="266"/>
                    <a:pt x="161" y="271"/>
                  </a:cubicBezTo>
                  <a:cubicBezTo>
                    <a:pt x="166" y="277"/>
                    <a:pt x="175" y="278"/>
                    <a:pt x="181" y="273"/>
                  </a:cubicBezTo>
                  <a:cubicBezTo>
                    <a:pt x="184" y="270"/>
                    <a:pt x="186" y="266"/>
                    <a:pt x="186" y="263"/>
                  </a:cubicBezTo>
                  <a:cubicBezTo>
                    <a:pt x="220" y="256"/>
                    <a:pt x="220" y="256"/>
                    <a:pt x="220" y="256"/>
                  </a:cubicBezTo>
                  <a:cubicBezTo>
                    <a:pt x="220" y="257"/>
                    <a:pt x="221" y="259"/>
                    <a:pt x="222" y="260"/>
                  </a:cubicBezTo>
                  <a:cubicBezTo>
                    <a:pt x="227" y="265"/>
                    <a:pt x="236" y="266"/>
                    <a:pt x="242" y="261"/>
                  </a:cubicBezTo>
                  <a:cubicBezTo>
                    <a:pt x="248" y="256"/>
                    <a:pt x="248" y="247"/>
                    <a:pt x="243" y="241"/>
                  </a:cubicBezTo>
                  <a:close/>
                  <a:moveTo>
                    <a:pt x="179" y="54"/>
                  </a:moveTo>
                  <a:cubicBezTo>
                    <a:pt x="179" y="56"/>
                    <a:pt x="180" y="57"/>
                    <a:pt x="181" y="58"/>
                  </a:cubicBezTo>
                  <a:cubicBezTo>
                    <a:pt x="185" y="63"/>
                    <a:pt x="193" y="64"/>
                    <a:pt x="199" y="61"/>
                  </a:cubicBezTo>
                  <a:cubicBezTo>
                    <a:pt x="219" y="85"/>
                    <a:pt x="219" y="85"/>
                    <a:pt x="219" y="85"/>
                  </a:cubicBezTo>
                  <a:cubicBezTo>
                    <a:pt x="215" y="90"/>
                    <a:pt x="215" y="98"/>
                    <a:pt x="219" y="103"/>
                  </a:cubicBezTo>
                  <a:cubicBezTo>
                    <a:pt x="221" y="104"/>
                    <a:pt x="222" y="106"/>
                    <a:pt x="224" y="106"/>
                  </a:cubicBezTo>
                  <a:cubicBezTo>
                    <a:pt x="214" y="136"/>
                    <a:pt x="214" y="136"/>
                    <a:pt x="214" y="136"/>
                  </a:cubicBezTo>
                  <a:cubicBezTo>
                    <a:pt x="210" y="136"/>
                    <a:pt x="206" y="137"/>
                    <a:pt x="202" y="139"/>
                  </a:cubicBezTo>
                  <a:cubicBezTo>
                    <a:pt x="199" y="142"/>
                    <a:pt x="197" y="147"/>
                    <a:pt x="198" y="151"/>
                  </a:cubicBezTo>
                  <a:cubicBezTo>
                    <a:pt x="166" y="157"/>
                    <a:pt x="166" y="157"/>
                    <a:pt x="166" y="157"/>
                  </a:cubicBezTo>
                  <a:cubicBezTo>
                    <a:pt x="165" y="156"/>
                    <a:pt x="165" y="155"/>
                    <a:pt x="164" y="154"/>
                  </a:cubicBezTo>
                  <a:cubicBezTo>
                    <a:pt x="159" y="149"/>
                    <a:pt x="152" y="148"/>
                    <a:pt x="146" y="151"/>
                  </a:cubicBezTo>
                  <a:cubicBezTo>
                    <a:pt x="125" y="126"/>
                    <a:pt x="125" y="126"/>
                    <a:pt x="125" y="126"/>
                  </a:cubicBezTo>
                  <a:cubicBezTo>
                    <a:pt x="130" y="121"/>
                    <a:pt x="130" y="113"/>
                    <a:pt x="125" y="107"/>
                  </a:cubicBezTo>
                  <a:cubicBezTo>
                    <a:pt x="124" y="106"/>
                    <a:pt x="123" y="104"/>
                    <a:pt x="121" y="104"/>
                  </a:cubicBezTo>
                  <a:cubicBezTo>
                    <a:pt x="131" y="75"/>
                    <a:pt x="131" y="75"/>
                    <a:pt x="131" y="75"/>
                  </a:cubicBezTo>
                  <a:cubicBezTo>
                    <a:pt x="135" y="76"/>
                    <a:pt x="139" y="75"/>
                    <a:pt x="142" y="72"/>
                  </a:cubicBezTo>
                  <a:cubicBezTo>
                    <a:pt x="146" y="69"/>
                    <a:pt x="148" y="65"/>
                    <a:pt x="147" y="60"/>
                  </a:cubicBezTo>
                  <a:lnTo>
                    <a:pt x="179" y="54"/>
                  </a:lnTo>
                  <a:close/>
                  <a:moveTo>
                    <a:pt x="68" y="124"/>
                  </a:moveTo>
                  <a:cubicBezTo>
                    <a:pt x="67" y="122"/>
                    <a:pt x="66" y="120"/>
                    <a:pt x="65" y="119"/>
                  </a:cubicBezTo>
                  <a:cubicBezTo>
                    <a:pt x="60" y="114"/>
                    <a:pt x="53" y="112"/>
                    <a:pt x="47" y="116"/>
                  </a:cubicBezTo>
                  <a:cubicBezTo>
                    <a:pt x="26" y="92"/>
                    <a:pt x="26" y="92"/>
                    <a:pt x="26" y="92"/>
                  </a:cubicBezTo>
                  <a:cubicBezTo>
                    <a:pt x="31" y="87"/>
                    <a:pt x="31" y="79"/>
                    <a:pt x="26" y="74"/>
                  </a:cubicBezTo>
                  <a:cubicBezTo>
                    <a:pt x="25" y="73"/>
                    <a:pt x="24" y="72"/>
                    <a:pt x="23" y="71"/>
                  </a:cubicBezTo>
                  <a:cubicBezTo>
                    <a:pt x="33" y="42"/>
                    <a:pt x="33" y="42"/>
                    <a:pt x="33" y="42"/>
                  </a:cubicBezTo>
                  <a:cubicBezTo>
                    <a:pt x="37" y="43"/>
                    <a:pt x="42" y="42"/>
                    <a:pt x="46" y="39"/>
                  </a:cubicBezTo>
                  <a:cubicBezTo>
                    <a:pt x="50" y="36"/>
                    <a:pt x="51" y="32"/>
                    <a:pt x="51" y="27"/>
                  </a:cubicBezTo>
                  <a:cubicBezTo>
                    <a:pt x="81" y="21"/>
                    <a:pt x="81" y="21"/>
                    <a:pt x="81" y="21"/>
                  </a:cubicBezTo>
                  <a:cubicBezTo>
                    <a:pt x="81" y="23"/>
                    <a:pt x="82" y="24"/>
                    <a:pt x="83" y="25"/>
                  </a:cubicBezTo>
                  <a:cubicBezTo>
                    <a:pt x="88" y="31"/>
                    <a:pt x="95" y="32"/>
                    <a:pt x="101" y="28"/>
                  </a:cubicBezTo>
                  <a:cubicBezTo>
                    <a:pt x="122" y="53"/>
                    <a:pt x="122" y="53"/>
                    <a:pt x="122" y="53"/>
                  </a:cubicBezTo>
                  <a:cubicBezTo>
                    <a:pt x="118" y="58"/>
                    <a:pt x="118" y="66"/>
                    <a:pt x="122" y="71"/>
                  </a:cubicBezTo>
                  <a:cubicBezTo>
                    <a:pt x="124" y="72"/>
                    <a:pt x="125" y="73"/>
                    <a:pt x="126" y="74"/>
                  </a:cubicBezTo>
                  <a:cubicBezTo>
                    <a:pt x="116" y="102"/>
                    <a:pt x="116" y="102"/>
                    <a:pt x="116" y="102"/>
                  </a:cubicBezTo>
                  <a:cubicBezTo>
                    <a:pt x="113" y="102"/>
                    <a:pt x="109" y="103"/>
                    <a:pt x="106" y="106"/>
                  </a:cubicBezTo>
                  <a:cubicBezTo>
                    <a:pt x="102" y="109"/>
                    <a:pt x="100" y="113"/>
                    <a:pt x="101" y="118"/>
                  </a:cubicBezTo>
                  <a:lnTo>
                    <a:pt x="68" y="124"/>
                  </a:lnTo>
                  <a:close/>
                  <a:moveTo>
                    <a:pt x="185" y="258"/>
                  </a:moveTo>
                  <a:cubicBezTo>
                    <a:pt x="185" y="256"/>
                    <a:pt x="184" y="254"/>
                    <a:pt x="183" y="253"/>
                  </a:cubicBezTo>
                  <a:cubicBezTo>
                    <a:pt x="178" y="248"/>
                    <a:pt x="171" y="247"/>
                    <a:pt x="165" y="250"/>
                  </a:cubicBezTo>
                  <a:cubicBezTo>
                    <a:pt x="145" y="227"/>
                    <a:pt x="145" y="227"/>
                    <a:pt x="145" y="227"/>
                  </a:cubicBezTo>
                  <a:cubicBezTo>
                    <a:pt x="150" y="222"/>
                    <a:pt x="150" y="214"/>
                    <a:pt x="145" y="209"/>
                  </a:cubicBezTo>
                  <a:cubicBezTo>
                    <a:pt x="144" y="208"/>
                    <a:pt x="142" y="206"/>
                    <a:pt x="141" y="206"/>
                  </a:cubicBezTo>
                  <a:cubicBezTo>
                    <a:pt x="151" y="177"/>
                    <a:pt x="151" y="177"/>
                    <a:pt x="151" y="177"/>
                  </a:cubicBezTo>
                  <a:cubicBezTo>
                    <a:pt x="155" y="177"/>
                    <a:pt x="159" y="176"/>
                    <a:pt x="162" y="174"/>
                  </a:cubicBezTo>
                  <a:cubicBezTo>
                    <a:pt x="166" y="171"/>
                    <a:pt x="168" y="166"/>
                    <a:pt x="167" y="161"/>
                  </a:cubicBezTo>
                  <a:cubicBezTo>
                    <a:pt x="199" y="156"/>
                    <a:pt x="199" y="156"/>
                    <a:pt x="199" y="156"/>
                  </a:cubicBezTo>
                  <a:cubicBezTo>
                    <a:pt x="199" y="157"/>
                    <a:pt x="200" y="158"/>
                    <a:pt x="201" y="159"/>
                  </a:cubicBezTo>
                  <a:cubicBezTo>
                    <a:pt x="205" y="165"/>
                    <a:pt x="213" y="166"/>
                    <a:pt x="219" y="162"/>
                  </a:cubicBezTo>
                  <a:cubicBezTo>
                    <a:pt x="239" y="186"/>
                    <a:pt x="239" y="186"/>
                    <a:pt x="239" y="186"/>
                  </a:cubicBezTo>
                  <a:cubicBezTo>
                    <a:pt x="235" y="191"/>
                    <a:pt x="235" y="199"/>
                    <a:pt x="239" y="204"/>
                  </a:cubicBezTo>
                  <a:cubicBezTo>
                    <a:pt x="241" y="206"/>
                    <a:pt x="242" y="207"/>
                    <a:pt x="244" y="208"/>
                  </a:cubicBezTo>
                  <a:cubicBezTo>
                    <a:pt x="234" y="236"/>
                    <a:pt x="234" y="236"/>
                    <a:pt x="234" y="236"/>
                  </a:cubicBezTo>
                  <a:cubicBezTo>
                    <a:pt x="230" y="236"/>
                    <a:pt x="227" y="237"/>
                    <a:pt x="223" y="240"/>
                  </a:cubicBezTo>
                  <a:cubicBezTo>
                    <a:pt x="220" y="243"/>
                    <a:pt x="218" y="247"/>
                    <a:pt x="219" y="252"/>
                  </a:cubicBezTo>
                  <a:lnTo>
                    <a:pt x="185" y="258"/>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72" name="Freeform 33"/>
            <p:cNvSpPr>
              <a:spLocks noEditPoints="1" noChangeArrowheads="1"/>
            </p:cNvSpPr>
            <p:nvPr/>
          </p:nvSpPr>
          <p:spPr bwMode="auto">
            <a:xfrm>
              <a:off x="277813" y="307975"/>
              <a:ext cx="142875" cy="138112"/>
            </a:xfrm>
            <a:custGeom>
              <a:avLst/>
              <a:gdLst>
                <a:gd name="T0" fmla="*/ 151209375 w 90"/>
                <a:gd name="T1" fmla="*/ 0 h 87"/>
                <a:gd name="T2" fmla="*/ 35282188 w 90"/>
                <a:gd name="T3" fmla="*/ 20161177 h 87"/>
                <a:gd name="T4" fmla="*/ 0 w 90"/>
                <a:gd name="T5" fmla="*/ 128526710 h 87"/>
                <a:gd name="T6" fmla="*/ 73085325 w 90"/>
                <a:gd name="T7" fmla="*/ 219252006 h 87"/>
                <a:gd name="T8" fmla="*/ 186491563 w 90"/>
                <a:gd name="T9" fmla="*/ 194050535 h 87"/>
                <a:gd name="T10" fmla="*/ 226814063 w 90"/>
                <a:gd name="T11" fmla="*/ 85685002 h 87"/>
                <a:gd name="T12" fmla="*/ 151209375 w 90"/>
                <a:gd name="T13" fmla="*/ 0 h 87"/>
                <a:gd name="T14" fmla="*/ 75604688 w 90"/>
                <a:gd name="T15" fmla="*/ 206652064 h 87"/>
                <a:gd name="T16" fmla="*/ 10080625 w 90"/>
                <a:gd name="T17" fmla="*/ 126007356 h 87"/>
                <a:gd name="T18" fmla="*/ 45362813 w 90"/>
                <a:gd name="T19" fmla="*/ 30241766 h 87"/>
                <a:gd name="T20" fmla="*/ 146169063 w 90"/>
                <a:gd name="T21" fmla="*/ 10080589 h 87"/>
                <a:gd name="T22" fmla="*/ 214214075 w 90"/>
                <a:gd name="T23" fmla="*/ 88204356 h 87"/>
                <a:gd name="T24" fmla="*/ 181451250 w 90"/>
                <a:gd name="T25" fmla="*/ 186490887 h 87"/>
                <a:gd name="T26" fmla="*/ 75604688 w 90"/>
                <a:gd name="T27" fmla="*/ 206652064 h 8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0"/>
                <a:gd name="T43" fmla="*/ 0 h 87"/>
                <a:gd name="T44" fmla="*/ 90 w 90"/>
                <a:gd name="T45" fmla="*/ 87 h 8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0" h="87">
                  <a:moveTo>
                    <a:pt x="60" y="0"/>
                  </a:moveTo>
                  <a:lnTo>
                    <a:pt x="14" y="8"/>
                  </a:lnTo>
                  <a:lnTo>
                    <a:pt x="0" y="51"/>
                  </a:lnTo>
                  <a:lnTo>
                    <a:pt x="29" y="87"/>
                  </a:lnTo>
                  <a:lnTo>
                    <a:pt x="74" y="77"/>
                  </a:lnTo>
                  <a:lnTo>
                    <a:pt x="90" y="34"/>
                  </a:lnTo>
                  <a:lnTo>
                    <a:pt x="60" y="0"/>
                  </a:lnTo>
                  <a:close/>
                  <a:moveTo>
                    <a:pt x="30" y="82"/>
                  </a:moveTo>
                  <a:lnTo>
                    <a:pt x="4" y="50"/>
                  </a:lnTo>
                  <a:lnTo>
                    <a:pt x="18" y="12"/>
                  </a:lnTo>
                  <a:lnTo>
                    <a:pt x="58" y="4"/>
                  </a:lnTo>
                  <a:lnTo>
                    <a:pt x="85" y="35"/>
                  </a:lnTo>
                  <a:lnTo>
                    <a:pt x="72" y="74"/>
                  </a:lnTo>
                  <a:lnTo>
                    <a:pt x="30" y="82"/>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73" name="Freeform 34"/>
            <p:cNvSpPr>
              <a:spLocks noEditPoints="1" noChangeArrowheads="1"/>
            </p:cNvSpPr>
            <p:nvPr/>
          </p:nvSpPr>
          <p:spPr bwMode="auto">
            <a:xfrm>
              <a:off x="241300" y="123825"/>
              <a:ext cx="142875" cy="136525"/>
            </a:xfrm>
            <a:custGeom>
              <a:avLst/>
              <a:gdLst>
                <a:gd name="T0" fmla="*/ 73085325 w 90"/>
                <a:gd name="T1" fmla="*/ 216733438 h 86"/>
                <a:gd name="T2" fmla="*/ 186491563 w 90"/>
                <a:gd name="T3" fmla="*/ 196572188 h 86"/>
                <a:gd name="T4" fmla="*/ 226814063 w 90"/>
                <a:gd name="T5" fmla="*/ 85685313 h 86"/>
                <a:gd name="T6" fmla="*/ 151209375 w 90"/>
                <a:gd name="T7" fmla="*/ 0 h 86"/>
                <a:gd name="T8" fmla="*/ 37803138 w 90"/>
                <a:gd name="T9" fmla="*/ 20161250 h 86"/>
                <a:gd name="T10" fmla="*/ 0 w 90"/>
                <a:gd name="T11" fmla="*/ 131048125 h 86"/>
                <a:gd name="T12" fmla="*/ 73085325 w 90"/>
                <a:gd name="T13" fmla="*/ 216733438 h 86"/>
                <a:gd name="T14" fmla="*/ 146169063 w 90"/>
                <a:gd name="T15" fmla="*/ 12601575 h 86"/>
                <a:gd name="T16" fmla="*/ 214214075 w 90"/>
                <a:gd name="T17" fmla="*/ 90725625 h 86"/>
                <a:gd name="T18" fmla="*/ 181451250 w 90"/>
                <a:gd name="T19" fmla="*/ 186491563 h 86"/>
                <a:gd name="T20" fmla="*/ 78125638 w 90"/>
                <a:gd name="T21" fmla="*/ 204133450 h 86"/>
                <a:gd name="T22" fmla="*/ 10080625 w 90"/>
                <a:gd name="T23" fmla="*/ 126007813 h 86"/>
                <a:gd name="T24" fmla="*/ 45362813 w 90"/>
                <a:gd name="T25" fmla="*/ 30241875 h 86"/>
                <a:gd name="T26" fmla="*/ 146169063 w 90"/>
                <a:gd name="T27" fmla="*/ 12601575 h 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0"/>
                <a:gd name="T43" fmla="*/ 0 h 86"/>
                <a:gd name="T44" fmla="*/ 90 w 90"/>
                <a:gd name="T45" fmla="*/ 86 h 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0" h="86">
                  <a:moveTo>
                    <a:pt x="29" y="86"/>
                  </a:moveTo>
                  <a:lnTo>
                    <a:pt x="74" y="78"/>
                  </a:lnTo>
                  <a:lnTo>
                    <a:pt x="90" y="34"/>
                  </a:lnTo>
                  <a:lnTo>
                    <a:pt x="60" y="0"/>
                  </a:lnTo>
                  <a:lnTo>
                    <a:pt x="15" y="8"/>
                  </a:lnTo>
                  <a:lnTo>
                    <a:pt x="0" y="52"/>
                  </a:lnTo>
                  <a:lnTo>
                    <a:pt x="29" y="86"/>
                  </a:lnTo>
                  <a:close/>
                  <a:moveTo>
                    <a:pt x="58" y="5"/>
                  </a:moveTo>
                  <a:lnTo>
                    <a:pt x="85" y="36"/>
                  </a:lnTo>
                  <a:lnTo>
                    <a:pt x="72" y="74"/>
                  </a:lnTo>
                  <a:lnTo>
                    <a:pt x="31" y="81"/>
                  </a:lnTo>
                  <a:lnTo>
                    <a:pt x="4" y="50"/>
                  </a:lnTo>
                  <a:lnTo>
                    <a:pt x="18" y="12"/>
                  </a:lnTo>
                  <a:lnTo>
                    <a:pt x="58" y="5"/>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74" name="Freeform 35"/>
            <p:cNvSpPr>
              <a:spLocks noEditPoints="1" noChangeArrowheads="1"/>
            </p:cNvSpPr>
            <p:nvPr/>
          </p:nvSpPr>
          <p:spPr bwMode="auto">
            <a:xfrm>
              <a:off x="63500" y="66675"/>
              <a:ext cx="141288" cy="136525"/>
            </a:xfrm>
            <a:custGeom>
              <a:avLst/>
              <a:gdLst>
                <a:gd name="T0" fmla="*/ 148690539 w 89"/>
                <a:gd name="T1" fmla="*/ 0 h 86"/>
                <a:gd name="T2" fmla="*/ 35282312 w 89"/>
                <a:gd name="T3" fmla="*/ 22682200 h 86"/>
                <a:gd name="T4" fmla="*/ 0 w 89"/>
                <a:gd name="T5" fmla="*/ 131048125 h 86"/>
                <a:gd name="T6" fmla="*/ 73085584 w 89"/>
                <a:gd name="T7" fmla="*/ 216733438 h 86"/>
                <a:gd name="T8" fmla="*/ 186492222 w 89"/>
                <a:gd name="T9" fmla="*/ 196572188 h 86"/>
                <a:gd name="T10" fmla="*/ 224295494 w 89"/>
                <a:gd name="T11" fmla="*/ 88206263 h 86"/>
                <a:gd name="T12" fmla="*/ 148690539 w 89"/>
                <a:gd name="T13" fmla="*/ 0 h 86"/>
                <a:gd name="T14" fmla="*/ 78125914 w 89"/>
                <a:gd name="T15" fmla="*/ 206652813 h 86"/>
                <a:gd name="T16" fmla="*/ 10080661 w 89"/>
                <a:gd name="T17" fmla="*/ 128528763 h 86"/>
                <a:gd name="T18" fmla="*/ 45362973 w 89"/>
                <a:gd name="T19" fmla="*/ 30241875 h 86"/>
                <a:gd name="T20" fmla="*/ 146169580 w 89"/>
                <a:gd name="T21" fmla="*/ 10080625 h 86"/>
                <a:gd name="T22" fmla="*/ 211693874 w 89"/>
                <a:gd name="T23" fmla="*/ 90725625 h 86"/>
                <a:gd name="T24" fmla="*/ 178932521 w 89"/>
                <a:gd name="T25" fmla="*/ 186491563 h 86"/>
                <a:gd name="T26" fmla="*/ 78125914 w 89"/>
                <a:gd name="T27" fmla="*/ 206652813 h 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9"/>
                <a:gd name="T43" fmla="*/ 0 h 86"/>
                <a:gd name="T44" fmla="*/ 89 w 89"/>
                <a:gd name="T45" fmla="*/ 86 h 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9" h="86">
                  <a:moveTo>
                    <a:pt x="59" y="0"/>
                  </a:moveTo>
                  <a:lnTo>
                    <a:pt x="14" y="9"/>
                  </a:lnTo>
                  <a:lnTo>
                    <a:pt x="0" y="52"/>
                  </a:lnTo>
                  <a:lnTo>
                    <a:pt x="29" y="86"/>
                  </a:lnTo>
                  <a:lnTo>
                    <a:pt x="74" y="78"/>
                  </a:lnTo>
                  <a:lnTo>
                    <a:pt x="89" y="35"/>
                  </a:lnTo>
                  <a:lnTo>
                    <a:pt x="59" y="0"/>
                  </a:lnTo>
                  <a:close/>
                  <a:moveTo>
                    <a:pt x="31" y="82"/>
                  </a:moveTo>
                  <a:lnTo>
                    <a:pt x="4" y="51"/>
                  </a:lnTo>
                  <a:lnTo>
                    <a:pt x="18" y="12"/>
                  </a:lnTo>
                  <a:lnTo>
                    <a:pt x="58" y="4"/>
                  </a:lnTo>
                  <a:lnTo>
                    <a:pt x="84" y="36"/>
                  </a:lnTo>
                  <a:lnTo>
                    <a:pt x="71" y="74"/>
                  </a:lnTo>
                  <a:lnTo>
                    <a:pt x="31" y="82"/>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12301" name="组合 54"/>
          <p:cNvGrpSpPr>
            <a:grpSpLocks/>
          </p:cNvGrpSpPr>
          <p:nvPr/>
        </p:nvGrpSpPr>
        <p:grpSpPr bwMode="auto">
          <a:xfrm>
            <a:off x="7572375" y="1820863"/>
            <a:ext cx="463550" cy="503237"/>
            <a:chOff x="0" y="0"/>
            <a:chExt cx="463550" cy="503237"/>
          </a:xfrm>
        </p:grpSpPr>
        <p:sp>
          <p:nvSpPr>
            <p:cNvPr id="12363" name="Freeform 104"/>
            <p:cNvSpPr>
              <a:spLocks noChangeArrowheads="1"/>
            </p:cNvSpPr>
            <p:nvPr/>
          </p:nvSpPr>
          <p:spPr bwMode="auto">
            <a:xfrm>
              <a:off x="63500" y="63500"/>
              <a:ext cx="68263" cy="66675"/>
            </a:xfrm>
            <a:custGeom>
              <a:avLst/>
              <a:gdLst>
                <a:gd name="T0" fmla="*/ 85096287 w 37"/>
                <a:gd name="T1" fmla="*/ 116627540 h 36"/>
                <a:gd name="T2" fmla="*/ 98710143 w 37"/>
                <a:gd name="T3" fmla="*/ 123487656 h 36"/>
                <a:gd name="T4" fmla="*/ 115729769 w 37"/>
                <a:gd name="T5" fmla="*/ 116627540 h 36"/>
                <a:gd name="T6" fmla="*/ 115729769 w 37"/>
                <a:gd name="T7" fmla="*/ 85755163 h 36"/>
                <a:gd name="T8" fmla="*/ 98710143 w 37"/>
                <a:gd name="T9" fmla="*/ 68604871 h 36"/>
                <a:gd name="T10" fmla="*/ 40845258 w 37"/>
                <a:gd name="T11" fmla="*/ 10290175 h 36"/>
                <a:gd name="T12" fmla="*/ 10211776 w 37"/>
                <a:gd name="T13" fmla="*/ 10290175 h 36"/>
                <a:gd name="T14" fmla="*/ 10211776 w 37"/>
                <a:gd name="T15" fmla="*/ 41162552 h 36"/>
                <a:gd name="T16" fmla="*/ 85096287 w 37"/>
                <a:gd name="T17" fmla="*/ 11662754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36"/>
                <a:gd name="T29" fmla="*/ 37 w 37"/>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36">
                  <a:moveTo>
                    <a:pt x="25" y="34"/>
                  </a:moveTo>
                  <a:cubicBezTo>
                    <a:pt x="26" y="35"/>
                    <a:pt x="27" y="36"/>
                    <a:pt x="29" y="36"/>
                  </a:cubicBezTo>
                  <a:cubicBezTo>
                    <a:pt x="31" y="36"/>
                    <a:pt x="33" y="36"/>
                    <a:pt x="34" y="34"/>
                  </a:cubicBezTo>
                  <a:cubicBezTo>
                    <a:pt x="37" y="32"/>
                    <a:pt x="37" y="28"/>
                    <a:pt x="34" y="25"/>
                  </a:cubicBezTo>
                  <a:cubicBezTo>
                    <a:pt x="29" y="20"/>
                    <a:pt x="29" y="20"/>
                    <a:pt x="29" y="20"/>
                  </a:cubicBezTo>
                  <a:cubicBezTo>
                    <a:pt x="12" y="3"/>
                    <a:pt x="12" y="3"/>
                    <a:pt x="12" y="3"/>
                  </a:cubicBezTo>
                  <a:cubicBezTo>
                    <a:pt x="9" y="0"/>
                    <a:pt x="5" y="0"/>
                    <a:pt x="3" y="3"/>
                  </a:cubicBezTo>
                  <a:cubicBezTo>
                    <a:pt x="0" y="5"/>
                    <a:pt x="0" y="9"/>
                    <a:pt x="3" y="12"/>
                  </a:cubicBezTo>
                  <a:lnTo>
                    <a:pt x="25" y="34"/>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64" name="Freeform 105"/>
            <p:cNvSpPr>
              <a:spLocks noChangeArrowheads="1"/>
            </p:cNvSpPr>
            <p:nvPr/>
          </p:nvSpPr>
          <p:spPr bwMode="auto">
            <a:xfrm>
              <a:off x="220662" y="0"/>
              <a:ext cx="23813" cy="82550"/>
            </a:xfrm>
            <a:custGeom>
              <a:avLst/>
              <a:gdLst>
                <a:gd name="T0" fmla="*/ 20132976 w 13"/>
                <a:gd name="T1" fmla="*/ 151433389 h 45"/>
                <a:gd name="T2" fmla="*/ 23486945 w 13"/>
                <a:gd name="T3" fmla="*/ 151433389 h 45"/>
                <a:gd name="T4" fmla="*/ 43619921 w 13"/>
                <a:gd name="T5" fmla="*/ 127877288 h 45"/>
                <a:gd name="T6" fmla="*/ 43619921 w 13"/>
                <a:gd name="T7" fmla="*/ 23556101 h 45"/>
                <a:gd name="T8" fmla="*/ 23486945 w 13"/>
                <a:gd name="T9" fmla="*/ 0 h 45"/>
                <a:gd name="T10" fmla="*/ 20132976 w 13"/>
                <a:gd name="T11" fmla="*/ 0 h 45"/>
                <a:gd name="T12" fmla="*/ 0 w 13"/>
                <a:gd name="T13" fmla="*/ 23556101 h 45"/>
                <a:gd name="T14" fmla="*/ 0 w 13"/>
                <a:gd name="T15" fmla="*/ 127877288 h 45"/>
                <a:gd name="T16" fmla="*/ 20132976 w 13"/>
                <a:gd name="T17" fmla="*/ 151433389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5"/>
                <a:gd name="T29" fmla="*/ 13 w 13"/>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5">
                  <a:moveTo>
                    <a:pt x="6" y="45"/>
                  </a:moveTo>
                  <a:cubicBezTo>
                    <a:pt x="7" y="45"/>
                    <a:pt x="7" y="45"/>
                    <a:pt x="7" y="45"/>
                  </a:cubicBezTo>
                  <a:cubicBezTo>
                    <a:pt x="10" y="45"/>
                    <a:pt x="13" y="42"/>
                    <a:pt x="13" y="38"/>
                  </a:cubicBezTo>
                  <a:cubicBezTo>
                    <a:pt x="13" y="7"/>
                    <a:pt x="13" y="7"/>
                    <a:pt x="13" y="7"/>
                  </a:cubicBezTo>
                  <a:cubicBezTo>
                    <a:pt x="13" y="3"/>
                    <a:pt x="10" y="0"/>
                    <a:pt x="7" y="0"/>
                  </a:cubicBezTo>
                  <a:cubicBezTo>
                    <a:pt x="6" y="0"/>
                    <a:pt x="6" y="0"/>
                    <a:pt x="6" y="0"/>
                  </a:cubicBezTo>
                  <a:cubicBezTo>
                    <a:pt x="3" y="1"/>
                    <a:pt x="0" y="4"/>
                    <a:pt x="0" y="7"/>
                  </a:cubicBezTo>
                  <a:cubicBezTo>
                    <a:pt x="0" y="38"/>
                    <a:pt x="0" y="38"/>
                    <a:pt x="0" y="38"/>
                  </a:cubicBezTo>
                  <a:cubicBezTo>
                    <a:pt x="0" y="42"/>
                    <a:pt x="3" y="45"/>
                    <a:pt x="6" y="45"/>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65" name="Freeform 106"/>
            <p:cNvSpPr>
              <a:spLocks noChangeArrowheads="1"/>
            </p:cNvSpPr>
            <p:nvPr/>
          </p:nvSpPr>
          <p:spPr bwMode="auto">
            <a:xfrm>
              <a:off x="334962" y="63500"/>
              <a:ext cx="66675" cy="66675"/>
            </a:xfrm>
            <a:custGeom>
              <a:avLst/>
              <a:gdLst>
                <a:gd name="T0" fmla="*/ 22730769 w 37"/>
                <a:gd name="T1" fmla="*/ 123487656 h 36"/>
                <a:gd name="T2" fmla="*/ 38967032 w 37"/>
                <a:gd name="T3" fmla="*/ 116627540 h 36"/>
                <a:gd name="T4" fmla="*/ 110408394 w 37"/>
                <a:gd name="T5" fmla="*/ 41162552 h 36"/>
                <a:gd name="T6" fmla="*/ 110408394 w 37"/>
                <a:gd name="T7" fmla="*/ 10290175 h 36"/>
                <a:gd name="T8" fmla="*/ 81183120 w 37"/>
                <a:gd name="T9" fmla="*/ 10290175 h 36"/>
                <a:gd name="T10" fmla="*/ 22730769 w 37"/>
                <a:gd name="T11" fmla="*/ 68604871 h 36"/>
                <a:gd name="T12" fmla="*/ 9741758 w 37"/>
                <a:gd name="T13" fmla="*/ 85755163 h 36"/>
                <a:gd name="T14" fmla="*/ 9741758 w 37"/>
                <a:gd name="T15" fmla="*/ 116627540 h 36"/>
                <a:gd name="T16" fmla="*/ 22730769 w 37"/>
                <a:gd name="T17" fmla="*/ 12348765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36"/>
                <a:gd name="T29" fmla="*/ 37 w 37"/>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36">
                  <a:moveTo>
                    <a:pt x="7" y="36"/>
                  </a:moveTo>
                  <a:cubicBezTo>
                    <a:pt x="9" y="36"/>
                    <a:pt x="10" y="36"/>
                    <a:pt x="12" y="34"/>
                  </a:cubicBezTo>
                  <a:cubicBezTo>
                    <a:pt x="34" y="12"/>
                    <a:pt x="34" y="12"/>
                    <a:pt x="34" y="12"/>
                  </a:cubicBezTo>
                  <a:cubicBezTo>
                    <a:pt x="37" y="9"/>
                    <a:pt x="37" y="5"/>
                    <a:pt x="34" y="3"/>
                  </a:cubicBezTo>
                  <a:cubicBezTo>
                    <a:pt x="31" y="0"/>
                    <a:pt x="27" y="0"/>
                    <a:pt x="25" y="3"/>
                  </a:cubicBezTo>
                  <a:cubicBezTo>
                    <a:pt x="7" y="20"/>
                    <a:pt x="7" y="20"/>
                    <a:pt x="7" y="20"/>
                  </a:cubicBezTo>
                  <a:cubicBezTo>
                    <a:pt x="3" y="25"/>
                    <a:pt x="3" y="25"/>
                    <a:pt x="3" y="25"/>
                  </a:cubicBezTo>
                  <a:cubicBezTo>
                    <a:pt x="0" y="28"/>
                    <a:pt x="0" y="32"/>
                    <a:pt x="3" y="34"/>
                  </a:cubicBezTo>
                  <a:cubicBezTo>
                    <a:pt x="4" y="36"/>
                    <a:pt x="6" y="36"/>
                    <a:pt x="7" y="36"/>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66" name="Freeform 107"/>
            <p:cNvSpPr>
              <a:spLocks noChangeArrowheads="1"/>
            </p:cNvSpPr>
            <p:nvPr/>
          </p:nvSpPr>
          <p:spPr bwMode="auto">
            <a:xfrm>
              <a:off x="0" y="220662"/>
              <a:ext cx="82550" cy="23812"/>
            </a:xfrm>
            <a:custGeom>
              <a:avLst/>
              <a:gdLst>
                <a:gd name="T0" fmla="*/ 151433389 w 45"/>
                <a:gd name="T1" fmla="*/ 23485959 h 13"/>
                <a:gd name="T2" fmla="*/ 127877288 w 45"/>
                <a:gd name="T3" fmla="*/ 0 h 13"/>
                <a:gd name="T4" fmla="*/ 23556101 w 45"/>
                <a:gd name="T5" fmla="*/ 0 h 13"/>
                <a:gd name="T6" fmla="*/ 0 w 45"/>
                <a:gd name="T7" fmla="*/ 23485959 h 13"/>
                <a:gd name="T8" fmla="*/ 23556101 w 45"/>
                <a:gd name="T9" fmla="*/ 43616257 h 13"/>
                <a:gd name="T10" fmla="*/ 127877288 w 45"/>
                <a:gd name="T11" fmla="*/ 43616257 h 13"/>
                <a:gd name="T12" fmla="*/ 151433389 w 45"/>
                <a:gd name="T13" fmla="*/ 23485959 h 13"/>
                <a:gd name="T14" fmla="*/ 0 60000 65536"/>
                <a:gd name="T15" fmla="*/ 0 60000 65536"/>
                <a:gd name="T16" fmla="*/ 0 60000 65536"/>
                <a:gd name="T17" fmla="*/ 0 60000 65536"/>
                <a:gd name="T18" fmla="*/ 0 60000 65536"/>
                <a:gd name="T19" fmla="*/ 0 60000 65536"/>
                <a:gd name="T20" fmla="*/ 0 60000 65536"/>
                <a:gd name="T21" fmla="*/ 0 w 45"/>
                <a:gd name="T22" fmla="*/ 0 h 13"/>
                <a:gd name="T23" fmla="*/ 45 w 45"/>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3">
                  <a:moveTo>
                    <a:pt x="45" y="7"/>
                  </a:moveTo>
                  <a:cubicBezTo>
                    <a:pt x="45" y="3"/>
                    <a:pt x="42" y="0"/>
                    <a:pt x="38" y="0"/>
                  </a:cubicBezTo>
                  <a:cubicBezTo>
                    <a:pt x="7" y="0"/>
                    <a:pt x="7" y="0"/>
                    <a:pt x="7" y="0"/>
                  </a:cubicBezTo>
                  <a:cubicBezTo>
                    <a:pt x="3" y="0"/>
                    <a:pt x="0" y="3"/>
                    <a:pt x="0" y="7"/>
                  </a:cubicBezTo>
                  <a:cubicBezTo>
                    <a:pt x="0" y="11"/>
                    <a:pt x="3" y="13"/>
                    <a:pt x="7" y="13"/>
                  </a:cubicBezTo>
                  <a:cubicBezTo>
                    <a:pt x="38" y="13"/>
                    <a:pt x="38" y="13"/>
                    <a:pt x="38" y="13"/>
                  </a:cubicBezTo>
                  <a:cubicBezTo>
                    <a:pt x="42" y="13"/>
                    <a:pt x="45" y="11"/>
                    <a:pt x="45" y="7"/>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67" name="Freeform 108"/>
            <p:cNvSpPr>
              <a:spLocks noChangeArrowheads="1"/>
            </p:cNvSpPr>
            <p:nvPr/>
          </p:nvSpPr>
          <p:spPr bwMode="auto">
            <a:xfrm>
              <a:off x="384175" y="220662"/>
              <a:ext cx="79375" cy="23812"/>
            </a:xfrm>
            <a:custGeom>
              <a:avLst/>
              <a:gdLst>
                <a:gd name="T0" fmla="*/ 123664446 w 44"/>
                <a:gd name="T1" fmla="*/ 0 h 13"/>
                <a:gd name="T2" fmla="*/ 19526250 w 44"/>
                <a:gd name="T3" fmla="*/ 0 h 13"/>
                <a:gd name="T4" fmla="*/ 0 w 44"/>
                <a:gd name="T5" fmla="*/ 23485959 h 13"/>
                <a:gd name="T6" fmla="*/ 19526250 w 44"/>
                <a:gd name="T7" fmla="*/ 43616257 h 13"/>
                <a:gd name="T8" fmla="*/ 123664446 w 44"/>
                <a:gd name="T9" fmla="*/ 43616257 h 13"/>
                <a:gd name="T10" fmla="*/ 143190696 w 44"/>
                <a:gd name="T11" fmla="*/ 23485959 h 13"/>
                <a:gd name="T12" fmla="*/ 123664446 w 44"/>
                <a:gd name="T13" fmla="*/ 0 h 13"/>
                <a:gd name="T14" fmla="*/ 0 60000 65536"/>
                <a:gd name="T15" fmla="*/ 0 60000 65536"/>
                <a:gd name="T16" fmla="*/ 0 60000 65536"/>
                <a:gd name="T17" fmla="*/ 0 60000 65536"/>
                <a:gd name="T18" fmla="*/ 0 60000 65536"/>
                <a:gd name="T19" fmla="*/ 0 60000 65536"/>
                <a:gd name="T20" fmla="*/ 0 60000 65536"/>
                <a:gd name="T21" fmla="*/ 0 w 44"/>
                <a:gd name="T22" fmla="*/ 0 h 13"/>
                <a:gd name="T23" fmla="*/ 44 w 44"/>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13">
                  <a:moveTo>
                    <a:pt x="38" y="0"/>
                  </a:moveTo>
                  <a:cubicBezTo>
                    <a:pt x="6" y="0"/>
                    <a:pt x="6" y="0"/>
                    <a:pt x="6" y="0"/>
                  </a:cubicBezTo>
                  <a:cubicBezTo>
                    <a:pt x="3" y="0"/>
                    <a:pt x="0" y="3"/>
                    <a:pt x="0" y="7"/>
                  </a:cubicBezTo>
                  <a:cubicBezTo>
                    <a:pt x="0" y="11"/>
                    <a:pt x="3" y="13"/>
                    <a:pt x="6" y="13"/>
                  </a:cubicBezTo>
                  <a:cubicBezTo>
                    <a:pt x="38" y="13"/>
                    <a:pt x="38" y="13"/>
                    <a:pt x="38" y="13"/>
                  </a:cubicBezTo>
                  <a:cubicBezTo>
                    <a:pt x="41" y="13"/>
                    <a:pt x="44" y="11"/>
                    <a:pt x="44" y="7"/>
                  </a:cubicBezTo>
                  <a:cubicBezTo>
                    <a:pt x="44" y="3"/>
                    <a:pt x="41" y="0"/>
                    <a:pt x="38"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68" name="Freeform 109"/>
            <p:cNvSpPr>
              <a:spLocks noChangeArrowheads="1"/>
            </p:cNvSpPr>
            <p:nvPr/>
          </p:nvSpPr>
          <p:spPr bwMode="auto">
            <a:xfrm>
              <a:off x="334962" y="336550"/>
              <a:ext cx="66675" cy="65087"/>
            </a:xfrm>
            <a:custGeom>
              <a:avLst/>
              <a:gdLst>
                <a:gd name="T0" fmla="*/ 38967032 w 37"/>
                <a:gd name="T1" fmla="*/ 6537628 h 36"/>
                <a:gd name="T2" fmla="*/ 22730769 w 37"/>
                <a:gd name="T3" fmla="*/ 0 h 36"/>
                <a:gd name="T4" fmla="*/ 9741758 w 37"/>
                <a:gd name="T5" fmla="*/ 6537628 h 36"/>
                <a:gd name="T6" fmla="*/ 9741758 w 37"/>
                <a:gd name="T7" fmla="*/ 35956952 h 36"/>
                <a:gd name="T8" fmla="*/ 22730769 w 37"/>
                <a:gd name="T9" fmla="*/ 52301020 h 36"/>
                <a:gd name="T10" fmla="*/ 81183120 w 37"/>
                <a:gd name="T11" fmla="*/ 107869047 h 36"/>
                <a:gd name="T12" fmla="*/ 110408394 w 37"/>
                <a:gd name="T13" fmla="*/ 107869047 h 36"/>
                <a:gd name="T14" fmla="*/ 110408394 w 37"/>
                <a:gd name="T15" fmla="*/ 78449723 h 36"/>
                <a:gd name="T16" fmla="*/ 38967032 w 37"/>
                <a:gd name="T17" fmla="*/ 6537628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36"/>
                <a:gd name="T29" fmla="*/ 37 w 37"/>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36">
                  <a:moveTo>
                    <a:pt x="12" y="2"/>
                  </a:moveTo>
                  <a:cubicBezTo>
                    <a:pt x="10" y="0"/>
                    <a:pt x="9" y="0"/>
                    <a:pt x="7" y="0"/>
                  </a:cubicBezTo>
                  <a:cubicBezTo>
                    <a:pt x="6" y="0"/>
                    <a:pt x="4" y="0"/>
                    <a:pt x="3" y="2"/>
                  </a:cubicBezTo>
                  <a:cubicBezTo>
                    <a:pt x="0" y="4"/>
                    <a:pt x="0" y="8"/>
                    <a:pt x="3" y="11"/>
                  </a:cubicBezTo>
                  <a:cubicBezTo>
                    <a:pt x="7" y="16"/>
                    <a:pt x="7" y="16"/>
                    <a:pt x="7" y="16"/>
                  </a:cubicBezTo>
                  <a:cubicBezTo>
                    <a:pt x="25" y="33"/>
                    <a:pt x="25" y="33"/>
                    <a:pt x="25" y="33"/>
                  </a:cubicBezTo>
                  <a:cubicBezTo>
                    <a:pt x="27" y="36"/>
                    <a:pt x="31" y="36"/>
                    <a:pt x="34" y="33"/>
                  </a:cubicBezTo>
                  <a:cubicBezTo>
                    <a:pt x="37" y="31"/>
                    <a:pt x="37" y="26"/>
                    <a:pt x="34" y="24"/>
                  </a:cubicBezTo>
                  <a:lnTo>
                    <a:pt x="12" y="2"/>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69" name="Freeform 110"/>
            <p:cNvSpPr>
              <a:spLocks noChangeArrowheads="1"/>
            </p:cNvSpPr>
            <p:nvPr/>
          </p:nvSpPr>
          <p:spPr bwMode="auto">
            <a:xfrm>
              <a:off x="63500" y="336550"/>
              <a:ext cx="68263" cy="65087"/>
            </a:xfrm>
            <a:custGeom>
              <a:avLst/>
              <a:gdLst>
                <a:gd name="T0" fmla="*/ 98710143 w 37"/>
                <a:gd name="T1" fmla="*/ 0 h 36"/>
                <a:gd name="T2" fmla="*/ 85096287 w 37"/>
                <a:gd name="T3" fmla="*/ 6537628 h 36"/>
                <a:gd name="T4" fmla="*/ 10211776 w 37"/>
                <a:gd name="T5" fmla="*/ 78449723 h 36"/>
                <a:gd name="T6" fmla="*/ 10211776 w 37"/>
                <a:gd name="T7" fmla="*/ 107869047 h 36"/>
                <a:gd name="T8" fmla="*/ 40845258 w 37"/>
                <a:gd name="T9" fmla="*/ 107869047 h 36"/>
                <a:gd name="T10" fmla="*/ 98710143 w 37"/>
                <a:gd name="T11" fmla="*/ 52301020 h 36"/>
                <a:gd name="T12" fmla="*/ 115729769 w 37"/>
                <a:gd name="T13" fmla="*/ 35956952 h 36"/>
                <a:gd name="T14" fmla="*/ 115729769 w 37"/>
                <a:gd name="T15" fmla="*/ 6537628 h 36"/>
                <a:gd name="T16" fmla="*/ 98710143 w 37"/>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36"/>
                <a:gd name="T29" fmla="*/ 37 w 37"/>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36">
                  <a:moveTo>
                    <a:pt x="29" y="0"/>
                  </a:moveTo>
                  <a:cubicBezTo>
                    <a:pt x="27" y="0"/>
                    <a:pt x="26" y="0"/>
                    <a:pt x="25" y="2"/>
                  </a:cubicBezTo>
                  <a:cubicBezTo>
                    <a:pt x="3" y="24"/>
                    <a:pt x="3" y="24"/>
                    <a:pt x="3" y="24"/>
                  </a:cubicBezTo>
                  <a:cubicBezTo>
                    <a:pt x="0" y="26"/>
                    <a:pt x="0" y="31"/>
                    <a:pt x="3" y="33"/>
                  </a:cubicBezTo>
                  <a:cubicBezTo>
                    <a:pt x="5" y="36"/>
                    <a:pt x="9" y="36"/>
                    <a:pt x="12" y="33"/>
                  </a:cubicBezTo>
                  <a:cubicBezTo>
                    <a:pt x="29" y="16"/>
                    <a:pt x="29" y="16"/>
                    <a:pt x="29" y="16"/>
                  </a:cubicBezTo>
                  <a:cubicBezTo>
                    <a:pt x="34" y="11"/>
                    <a:pt x="34" y="11"/>
                    <a:pt x="34" y="11"/>
                  </a:cubicBezTo>
                  <a:cubicBezTo>
                    <a:pt x="37" y="8"/>
                    <a:pt x="37" y="4"/>
                    <a:pt x="34" y="2"/>
                  </a:cubicBezTo>
                  <a:cubicBezTo>
                    <a:pt x="33" y="0"/>
                    <a:pt x="31" y="0"/>
                    <a:pt x="29"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70" name="Freeform 111"/>
            <p:cNvSpPr>
              <a:spLocks noEditPoints="1" noChangeArrowheads="1"/>
            </p:cNvSpPr>
            <p:nvPr/>
          </p:nvSpPr>
          <p:spPr bwMode="auto">
            <a:xfrm>
              <a:off x="104775" y="104775"/>
              <a:ext cx="255588" cy="398462"/>
            </a:xfrm>
            <a:custGeom>
              <a:avLst/>
              <a:gdLst>
                <a:gd name="T0" fmla="*/ 463299473 w 141"/>
                <a:gd name="T1" fmla="*/ 232910095 h 220"/>
                <a:gd name="T2" fmla="*/ 440298366 w 141"/>
                <a:gd name="T3" fmla="*/ 134497226 h 220"/>
                <a:gd name="T4" fmla="*/ 230007448 w 141"/>
                <a:gd name="T5" fmla="*/ 0 h 220"/>
                <a:gd name="T6" fmla="*/ 23001107 w 141"/>
                <a:gd name="T7" fmla="*/ 131217159 h 220"/>
                <a:gd name="T8" fmla="*/ 0 w 141"/>
                <a:gd name="T9" fmla="*/ 232910095 h 220"/>
                <a:gd name="T10" fmla="*/ 23001107 w 141"/>
                <a:gd name="T11" fmla="*/ 334601220 h 220"/>
                <a:gd name="T12" fmla="*/ 105146365 w 141"/>
                <a:gd name="T13" fmla="*/ 426453956 h 220"/>
                <a:gd name="T14" fmla="*/ 105146365 w 141"/>
                <a:gd name="T15" fmla="*/ 606875738 h 220"/>
                <a:gd name="T16" fmla="*/ 220150089 w 141"/>
                <a:gd name="T17" fmla="*/ 721690752 h 220"/>
                <a:gd name="T18" fmla="*/ 230007448 w 141"/>
                <a:gd name="T19" fmla="*/ 721690752 h 220"/>
                <a:gd name="T20" fmla="*/ 246435774 w 141"/>
                <a:gd name="T21" fmla="*/ 721690752 h 220"/>
                <a:gd name="T22" fmla="*/ 361439498 w 141"/>
                <a:gd name="T23" fmla="*/ 606875738 h 220"/>
                <a:gd name="T24" fmla="*/ 361439498 w 141"/>
                <a:gd name="T25" fmla="*/ 423173889 h 220"/>
                <a:gd name="T26" fmla="*/ 440298366 w 141"/>
                <a:gd name="T27" fmla="*/ 331321153 h 220"/>
                <a:gd name="T28" fmla="*/ 463299473 w 141"/>
                <a:gd name="T29" fmla="*/ 232910095 h 220"/>
                <a:gd name="T30" fmla="*/ 325294642 w 141"/>
                <a:gd name="T31" fmla="*/ 390369599 h 220"/>
                <a:gd name="T32" fmla="*/ 315437284 w 141"/>
                <a:gd name="T33" fmla="*/ 410051811 h 220"/>
                <a:gd name="T34" fmla="*/ 315437284 w 141"/>
                <a:gd name="T35" fmla="*/ 515024813 h 220"/>
                <a:gd name="T36" fmla="*/ 230007448 w 141"/>
                <a:gd name="T37" fmla="*/ 515024813 h 220"/>
                <a:gd name="T38" fmla="*/ 151146767 w 141"/>
                <a:gd name="T39" fmla="*/ 515024813 h 220"/>
                <a:gd name="T40" fmla="*/ 151146767 w 141"/>
                <a:gd name="T41" fmla="*/ 413331877 h 220"/>
                <a:gd name="T42" fmla="*/ 141289409 w 141"/>
                <a:gd name="T43" fmla="*/ 390369599 h 220"/>
                <a:gd name="T44" fmla="*/ 46002215 w 141"/>
                <a:gd name="T45" fmla="*/ 232910095 h 220"/>
                <a:gd name="T46" fmla="*/ 101859975 w 141"/>
                <a:gd name="T47" fmla="*/ 101692936 h 220"/>
                <a:gd name="T48" fmla="*/ 230007448 w 141"/>
                <a:gd name="T49" fmla="*/ 49206435 h 220"/>
                <a:gd name="T50" fmla="*/ 361439498 w 141"/>
                <a:gd name="T51" fmla="*/ 101692936 h 220"/>
                <a:gd name="T52" fmla="*/ 414012681 w 141"/>
                <a:gd name="T53" fmla="*/ 232910095 h 220"/>
                <a:gd name="T54" fmla="*/ 325294642 w 141"/>
                <a:gd name="T55" fmla="*/ 390369599 h 22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1"/>
                <a:gd name="T85" fmla="*/ 0 h 220"/>
                <a:gd name="T86" fmla="*/ 141 w 141"/>
                <a:gd name="T87" fmla="*/ 220 h 22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1" h="220">
                  <a:moveTo>
                    <a:pt x="141" y="71"/>
                  </a:moveTo>
                  <a:cubicBezTo>
                    <a:pt x="141" y="60"/>
                    <a:pt x="138" y="50"/>
                    <a:pt x="134" y="41"/>
                  </a:cubicBezTo>
                  <a:cubicBezTo>
                    <a:pt x="123" y="17"/>
                    <a:pt x="99" y="0"/>
                    <a:pt x="70" y="0"/>
                  </a:cubicBezTo>
                  <a:cubicBezTo>
                    <a:pt x="42" y="0"/>
                    <a:pt x="18" y="17"/>
                    <a:pt x="7" y="40"/>
                  </a:cubicBezTo>
                  <a:cubicBezTo>
                    <a:pt x="2" y="49"/>
                    <a:pt x="0" y="60"/>
                    <a:pt x="0" y="71"/>
                  </a:cubicBezTo>
                  <a:cubicBezTo>
                    <a:pt x="0" y="82"/>
                    <a:pt x="2" y="92"/>
                    <a:pt x="7" y="102"/>
                  </a:cubicBezTo>
                  <a:cubicBezTo>
                    <a:pt x="13" y="113"/>
                    <a:pt x="21" y="123"/>
                    <a:pt x="32" y="130"/>
                  </a:cubicBezTo>
                  <a:cubicBezTo>
                    <a:pt x="32" y="185"/>
                    <a:pt x="32" y="185"/>
                    <a:pt x="32" y="185"/>
                  </a:cubicBezTo>
                  <a:cubicBezTo>
                    <a:pt x="32" y="205"/>
                    <a:pt x="47" y="220"/>
                    <a:pt x="67" y="220"/>
                  </a:cubicBezTo>
                  <a:cubicBezTo>
                    <a:pt x="70" y="220"/>
                    <a:pt x="70" y="220"/>
                    <a:pt x="70" y="220"/>
                  </a:cubicBezTo>
                  <a:cubicBezTo>
                    <a:pt x="75" y="220"/>
                    <a:pt x="75" y="220"/>
                    <a:pt x="75" y="220"/>
                  </a:cubicBezTo>
                  <a:cubicBezTo>
                    <a:pt x="95" y="220"/>
                    <a:pt x="110" y="205"/>
                    <a:pt x="110" y="185"/>
                  </a:cubicBezTo>
                  <a:cubicBezTo>
                    <a:pt x="110" y="129"/>
                    <a:pt x="110" y="129"/>
                    <a:pt x="110" y="129"/>
                  </a:cubicBezTo>
                  <a:cubicBezTo>
                    <a:pt x="120" y="122"/>
                    <a:pt x="129" y="112"/>
                    <a:pt x="134" y="101"/>
                  </a:cubicBezTo>
                  <a:cubicBezTo>
                    <a:pt x="138" y="92"/>
                    <a:pt x="141" y="82"/>
                    <a:pt x="141" y="71"/>
                  </a:cubicBezTo>
                  <a:close/>
                  <a:moveTo>
                    <a:pt x="99" y="119"/>
                  </a:moveTo>
                  <a:cubicBezTo>
                    <a:pt x="97" y="120"/>
                    <a:pt x="96" y="123"/>
                    <a:pt x="96" y="125"/>
                  </a:cubicBezTo>
                  <a:cubicBezTo>
                    <a:pt x="96" y="157"/>
                    <a:pt x="96" y="157"/>
                    <a:pt x="96" y="157"/>
                  </a:cubicBezTo>
                  <a:cubicBezTo>
                    <a:pt x="70" y="157"/>
                    <a:pt x="70" y="157"/>
                    <a:pt x="70" y="157"/>
                  </a:cubicBezTo>
                  <a:cubicBezTo>
                    <a:pt x="46" y="157"/>
                    <a:pt x="46" y="157"/>
                    <a:pt x="46" y="157"/>
                  </a:cubicBezTo>
                  <a:cubicBezTo>
                    <a:pt x="46" y="126"/>
                    <a:pt x="46" y="126"/>
                    <a:pt x="46" y="126"/>
                  </a:cubicBezTo>
                  <a:cubicBezTo>
                    <a:pt x="46" y="123"/>
                    <a:pt x="45" y="121"/>
                    <a:pt x="43" y="119"/>
                  </a:cubicBezTo>
                  <a:cubicBezTo>
                    <a:pt x="26" y="110"/>
                    <a:pt x="14" y="92"/>
                    <a:pt x="14" y="71"/>
                  </a:cubicBezTo>
                  <a:cubicBezTo>
                    <a:pt x="14" y="55"/>
                    <a:pt x="21" y="41"/>
                    <a:pt x="31" y="31"/>
                  </a:cubicBezTo>
                  <a:cubicBezTo>
                    <a:pt x="41" y="21"/>
                    <a:pt x="55" y="15"/>
                    <a:pt x="70" y="15"/>
                  </a:cubicBezTo>
                  <a:cubicBezTo>
                    <a:pt x="86" y="15"/>
                    <a:pt x="100" y="21"/>
                    <a:pt x="110" y="31"/>
                  </a:cubicBezTo>
                  <a:cubicBezTo>
                    <a:pt x="120" y="41"/>
                    <a:pt x="126" y="55"/>
                    <a:pt x="126" y="71"/>
                  </a:cubicBezTo>
                  <a:cubicBezTo>
                    <a:pt x="126" y="91"/>
                    <a:pt x="115" y="109"/>
                    <a:pt x="99" y="119"/>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sp>
        <p:nvSpPr>
          <p:cNvPr id="12302" name="文本框 63"/>
          <p:cNvSpPr>
            <a:spLocks noChangeArrowheads="1"/>
          </p:cNvSpPr>
          <p:nvPr/>
        </p:nvSpPr>
        <p:spPr bwMode="auto">
          <a:xfrm>
            <a:off x="8205788" y="1766888"/>
            <a:ext cx="27574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1600">
                <a:solidFill>
                  <a:schemeClr val="bg1"/>
                </a:solidFill>
                <a:latin typeface="微软雅黑" pitchFamily="34" charset="-122"/>
                <a:ea typeface="微软雅黑" pitchFamily="34" charset="-122"/>
                <a:sym typeface="微软雅黑" pitchFamily="34" charset="-122"/>
              </a:rPr>
              <a:t>请在此输入您的文字内容请在此输入您的文字内容</a:t>
            </a:r>
          </a:p>
        </p:txBody>
      </p:sp>
      <p:grpSp>
        <p:nvGrpSpPr>
          <p:cNvPr id="12303" name="组合 67"/>
          <p:cNvGrpSpPr>
            <a:grpSpLocks/>
          </p:cNvGrpSpPr>
          <p:nvPr/>
        </p:nvGrpSpPr>
        <p:grpSpPr bwMode="auto">
          <a:xfrm>
            <a:off x="5795963" y="4635500"/>
            <a:ext cx="541337" cy="476250"/>
            <a:chOff x="0" y="0"/>
            <a:chExt cx="1144587" cy="1011238"/>
          </a:xfrm>
        </p:grpSpPr>
        <p:sp>
          <p:nvSpPr>
            <p:cNvPr id="12354" name="Freeform 28"/>
            <p:cNvSpPr>
              <a:spLocks noEditPoints="1" noChangeArrowheads="1"/>
            </p:cNvSpPr>
            <p:nvPr/>
          </p:nvSpPr>
          <p:spPr bwMode="auto">
            <a:xfrm>
              <a:off x="141287" y="206375"/>
              <a:ext cx="425450" cy="427037"/>
            </a:xfrm>
            <a:custGeom>
              <a:avLst/>
              <a:gdLst>
                <a:gd name="T0" fmla="*/ 0 w 153"/>
                <a:gd name="T1" fmla="*/ 0 h 154"/>
                <a:gd name="T2" fmla="*/ 0 w 153"/>
                <a:gd name="T3" fmla="*/ 1184159736 h 154"/>
                <a:gd name="T4" fmla="*/ 1183056879 w 153"/>
                <a:gd name="T5" fmla="*/ 1184159736 h 154"/>
                <a:gd name="T6" fmla="*/ 1183056879 w 153"/>
                <a:gd name="T7" fmla="*/ 0 h 154"/>
                <a:gd name="T8" fmla="*/ 0 w 153"/>
                <a:gd name="T9" fmla="*/ 0 h 154"/>
                <a:gd name="T10" fmla="*/ 1121197005 w 153"/>
                <a:gd name="T11" fmla="*/ 61515512 h 154"/>
                <a:gd name="T12" fmla="*/ 1121197005 w 153"/>
                <a:gd name="T13" fmla="*/ 961168779 h 154"/>
                <a:gd name="T14" fmla="*/ 1105733427 w 153"/>
                <a:gd name="T15" fmla="*/ 961168779 h 154"/>
                <a:gd name="T16" fmla="*/ 850563533 w 153"/>
                <a:gd name="T17" fmla="*/ 845827195 h 154"/>
                <a:gd name="T18" fmla="*/ 742310144 w 153"/>
                <a:gd name="T19" fmla="*/ 738177822 h 154"/>
                <a:gd name="T20" fmla="*/ 757773722 w 153"/>
                <a:gd name="T21" fmla="*/ 768935578 h 154"/>
                <a:gd name="T22" fmla="*/ 680450270 w 153"/>
                <a:gd name="T23" fmla="*/ 1114954785 h 154"/>
                <a:gd name="T24" fmla="*/ 634056755 w 153"/>
                <a:gd name="T25" fmla="*/ 991926535 h 154"/>
                <a:gd name="T26" fmla="*/ 641789935 w 153"/>
                <a:gd name="T27" fmla="*/ 915032145 h 154"/>
                <a:gd name="T28" fmla="*/ 525803366 w 153"/>
                <a:gd name="T29" fmla="*/ 922721584 h 154"/>
                <a:gd name="T30" fmla="*/ 564463702 w 153"/>
                <a:gd name="T31" fmla="*/ 999615974 h 154"/>
                <a:gd name="T32" fmla="*/ 549000124 w 153"/>
                <a:gd name="T33" fmla="*/ 1076507591 h 154"/>
                <a:gd name="T34" fmla="*/ 525803366 w 153"/>
                <a:gd name="T35" fmla="*/ 1122644224 h 154"/>
                <a:gd name="T36" fmla="*/ 502606609 w 153"/>
                <a:gd name="T37" fmla="*/ 1122644224 h 154"/>
                <a:gd name="T38" fmla="*/ 440746735 w 153"/>
                <a:gd name="T39" fmla="*/ 768935578 h 154"/>
                <a:gd name="T40" fmla="*/ 463943492 w 153"/>
                <a:gd name="T41" fmla="*/ 745867261 h 154"/>
                <a:gd name="T42" fmla="*/ 479409851 w 153"/>
                <a:gd name="T43" fmla="*/ 776625017 h 154"/>
                <a:gd name="T44" fmla="*/ 595393639 w 153"/>
                <a:gd name="T45" fmla="*/ 876584950 h 154"/>
                <a:gd name="T46" fmla="*/ 688183450 w 153"/>
                <a:gd name="T47" fmla="*/ 807382773 h 154"/>
                <a:gd name="T48" fmla="*/ 742310144 w 153"/>
                <a:gd name="T49" fmla="*/ 738177822 h 154"/>
                <a:gd name="T50" fmla="*/ 734576965 w 153"/>
                <a:gd name="T51" fmla="*/ 668972871 h 154"/>
                <a:gd name="T52" fmla="*/ 773240081 w 153"/>
                <a:gd name="T53" fmla="*/ 576702377 h 154"/>
                <a:gd name="T54" fmla="*/ 804170018 w 153"/>
                <a:gd name="T55" fmla="*/ 430603036 h 154"/>
                <a:gd name="T56" fmla="*/ 572196881 w 153"/>
                <a:gd name="T57" fmla="*/ 146096567 h 154"/>
                <a:gd name="T58" fmla="*/ 409816798 w 153"/>
                <a:gd name="T59" fmla="*/ 445981914 h 154"/>
                <a:gd name="T60" fmla="*/ 433013556 w 153"/>
                <a:gd name="T61" fmla="*/ 561323499 h 154"/>
                <a:gd name="T62" fmla="*/ 456210313 w 153"/>
                <a:gd name="T63" fmla="*/ 645904554 h 154"/>
                <a:gd name="T64" fmla="*/ 463943492 w 153"/>
                <a:gd name="T65" fmla="*/ 730488383 h 154"/>
                <a:gd name="T66" fmla="*/ 371156462 w 153"/>
                <a:gd name="T67" fmla="*/ 822761651 h 154"/>
                <a:gd name="T68" fmla="*/ 115986568 w 153"/>
                <a:gd name="T69" fmla="*/ 938100462 h 154"/>
                <a:gd name="T70" fmla="*/ 61859874 w 153"/>
                <a:gd name="T71" fmla="*/ 961168779 h 154"/>
                <a:gd name="T72" fmla="*/ 61859874 w 153"/>
                <a:gd name="T73" fmla="*/ 61515512 h 154"/>
                <a:gd name="T74" fmla="*/ 1121197005 w 153"/>
                <a:gd name="T75" fmla="*/ 61515512 h 1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3"/>
                <a:gd name="T115" fmla="*/ 0 h 154"/>
                <a:gd name="T116" fmla="*/ 153 w 153"/>
                <a:gd name="T117" fmla="*/ 154 h 1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3" h="154">
                  <a:moveTo>
                    <a:pt x="0" y="0"/>
                  </a:moveTo>
                  <a:cubicBezTo>
                    <a:pt x="0" y="154"/>
                    <a:pt x="0" y="154"/>
                    <a:pt x="0" y="154"/>
                  </a:cubicBezTo>
                  <a:cubicBezTo>
                    <a:pt x="153" y="154"/>
                    <a:pt x="153" y="154"/>
                    <a:pt x="153" y="154"/>
                  </a:cubicBezTo>
                  <a:cubicBezTo>
                    <a:pt x="153" y="0"/>
                    <a:pt x="153" y="0"/>
                    <a:pt x="153" y="0"/>
                  </a:cubicBezTo>
                  <a:lnTo>
                    <a:pt x="0" y="0"/>
                  </a:lnTo>
                  <a:close/>
                  <a:moveTo>
                    <a:pt x="145" y="8"/>
                  </a:moveTo>
                  <a:cubicBezTo>
                    <a:pt x="145" y="125"/>
                    <a:pt x="145" y="125"/>
                    <a:pt x="145" y="125"/>
                  </a:cubicBezTo>
                  <a:cubicBezTo>
                    <a:pt x="144" y="124"/>
                    <a:pt x="143" y="125"/>
                    <a:pt x="143" y="125"/>
                  </a:cubicBezTo>
                  <a:cubicBezTo>
                    <a:pt x="140" y="120"/>
                    <a:pt x="110" y="110"/>
                    <a:pt x="110" y="110"/>
                  </a:cubicBezTo>
                  <a:cubicBezTo>
                    <a:pt x="96" y="96"/>
                    <a:pt x="96" y="96"/>
                    <a:pt x="96" y="96"/>
                  </a:cubicBezTo>
                  <a:cubicBezTo>
                    <a:pt x="98" y="100"/>
                    <a:pt x="98" y="100"/>
                    <a:pt x="98" y="100"/>
                  </a:cubicBezTo>
                  <a:cubicBezTo>
                    <a:pt x="99" y="110"/>
                    <a:pt x="88" y="145"/>
                    <a:pt x="88" y="145"/>
                  </a:cubicBezTo>
                  <a:cubicBezTo>
                    <a:pt x="89" y="141"/>
                    <a:pt x="82" y="129"/>
                    <a:pt x="82" y="129"/>
                  </a:cubicBezTo>
                  <a:cubicBezTo>
                    <a:pt x="80" y="126"/>
                    <a:pt x="83" y="119"/>
                    <a:pt x="83" y="119"/>
                  </a:cubicBezTo>
                  <a:cubicBezTo>
                    <a:pt x="74" y="107"/>
                    <a:pt x="68" y="120"/>
                    <a:pt x="68" y="120"/>
                  </a:cubicBezTo>
                  <a:cubicBezTo>
                    <a:pt x="66" y="123"/>
                    <a:pt x="73" y="130"/>
                    <a:pt x="73" y="130"/>
                  </a:cubicBezTo>
                  <a:cubicBezTo>
                    <a:pt x="71" y="132"/>
                    <a:pt x="71" y="140"/>
                    <a:pt x="71" y="140"/>
                  </a:cubicBezTo>
                  <a:cubicBezTo>
                    <a:pt x="70" y="141"/>
                    <a:pt x="69" y="144"/>
                    <a:pt x="68" y="146"/>
                  </a:cubicBezTo>
                  <a:cubicBezTo>
                    <a:pt x="65" y="146"/>
                    <a:pt x="65" y="146"/>
                    <a:pt x="65" y="146"/>
                  </a:cubicBezTo>
                  <a:cubicBezTo>
                    <a:pt x="59" y="128"/>
                    <a:pt x="57" y="100"/>
                    <a:pt x="57" y="100"/>
                  </a:cubicBezTo>
                  <a:cubicBezTo>
                    <a:pt x="56" y="98"/>
                    <a:pt x="60" y="97"/>
                    <a:pt x="60" y="97"/>
                  </a:cubicBezTo>
                  <a:cubicBezTo>
                    <a:pt x="62" y="101"/>
                    <a:pt x="62" y="101"/>
                    <a:pt x="62" y="101"/>
                  </a:cubicBezTo>
                  <a:cubicBezTo>
                    <a:pt x="65" y="106"/>
                    <a:pt x="77" y="114"/>
                    <a:pt x="77" y="114"/>
                  </a:cubicBezTo>
                  <a:cubicBezTo>
                    <a:pt x="89" y="105"/>
                    <a:pt x="89" y="105"/>
                    <a:pt x="89" y="105"/>
                  </a:cubicBezTo>
                  <a:cubicBezTo>
                    <a:pt x="97" y="101"/>
                    <a:pt x="96" y="96"/>
                    <a:pt x="96" y="96"/>
                  </a:cubicBezTo>
                  <a:cubicBezTo>
                    <a:pt x="94" y="95"/>
                    <a:pt x="95" y="87"/>
                    <a:pt x="95" y="87"/>
                  </a:cubicBezTo>
                  <a:cubicBezTo>
                    <a:pt x="97" y="86"/>
                    <a:pt x="100" y="75"/>
                    <a:pt x="100" y="75"/>
                  </a:cubicBezTo>
                  <a:cubicBezTo>
                    <a:pt x="106" y="68"/>
                    <a:pt x="104" y="56"/>
                    <a:pt x="104" y="56"/>
                  </a:cubicBezTo>
                  <a:cubicBezTo>
                    <a:pt x="112" y="16"/>
                    <a:pt x="74" y="19"/>
                    <a:pt x="74" y="19"/>
                  </a:cubicBezTo>
                  <a:cubicBezTo>
                    <a:pt x="46" y="23"/>
                    <a:pt x="53" y="58"/>
                    <a:pt x="53" y="58"/>
                  </a:cubicBezTo>
                  <a:cubicBezTo>
                    <a:pt x="49" y="59"/>
                    <a:pt x="56" y="73"/>
                    <a:pt x="56" y="73"/>
                  </a:cubicBezTo>
                  <a:cubicBezTo>
                    <a:pt x="55" y="74"/>
                    <a:pt x="59" y="84"/>
                    <a:pt x="59" y="84"/>
                  </a:cubicBezTo>
                  <a:cubicBezTo>
                    <a:pt x="60" y="95"/>
                    <a:pt x="60" y="95"/>
                    <a:pt x="60" y="95"/>
                  </a:cubicBezTo>
                  <a:cubicBezTo>
                    <a:pt x="57" y="95"/>
                    <a:pt x="48" y="107"/>
                    <a:pt x="48" y="107"/>
                  </a:cubicBezTo>
                  <a:cubicBezTo>
                    <a:pt x="32" y="108"/>
                    <a:pt x="15" y="122"/>
                    <a:pt x="15" y="122"/>
                  </a:cubicBezTo>
                  <a:cubicBezTo>
                    <a:pt x="11" y="121"/>
                    <a:pt x="9" y="122"/>
                    <a:pt x="8" y="125"/>
                  </a:cubicBezTo>
                  <a:cubicBezTo>
                    <a:pt x="8" y="8"/>
                    <a:pt x="8" y="8"/>
                    <a:pt x="8" y="8"/>
                  </a:cubicBezTo>
                  <a:lnTo>
                    <a:pt x="145" y="8"/>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55" name="Freeform 29"/>
            <p:cNvSpPr>
              <a:spLocks noEditPoints="1" noChangeArrowheads="1"/>
            </p:cNvSpPr>
            <p:nvPr/>
          </p:nvSpPr>
          <p:spPr bwMode="auto">
            <a:xfrm>
              <a:off x="0" y="74613"/>
              <a:ext cx="1144587" cy="936625"/>
            </a:xfrm>
            <a:custGeom>
              <a:avLst/>
              <a:gdLst>
                <a:gd name="T0" fmla="*/ 2147483647 w 412"/>
                <a:gd name="T1" fmla="*/ 2147483647 h 337"/>
                <a:gd name="T2" fmla="*/ 123487602 w 412"/>
                <a:gd name="T3" fmla="*/ 2147483647 h 337"/>
                <a:gd name="T4" fmla="*/ 0 w 412"/>
                <a:gd name="T5" fmla="*/ 2147483647 h 337"/>
                <a:gd name="T6" fmla="*/ 0 w 412"/>
                <a:gd name="T7" fmla="*/ 123592810 h 337"/>
                <a:gd name="T8" fmla="*/ 123487602 w 412"/>
                <a:gd name="T9" fmla="*/ 0 h 337"/>
                <a:gd name="T10" fmla="*/ 2147483647 w 412"/>
                <a:gd name="T11" fmla="*/ 0 h 337"/>
                <a:gd name="T12" fmla="*/ 2147483647 w 412"/>
                <a:gd name="T13" fmla="*/ 123592810 h 337"/>
                <a:gd name="T14" fmla="*/ 2147483647 w 412"/>
                <a:gd name="T15" fmla="*/ 2147483647 h 337"/>
                <a:gd name="T16" fmla="*/ 2147483647 w 412"/>
                <a:gd name="T17" fmla="*/ 2147483647 h 337"/>
                <a:gd name="T18" fmla="*/ 192949031 w 412"/>
                <a:gd name="T19" fmla="*/ 154490318 h 337"/>
                <a:gd name="T20" fmla="*/ 138922858 w 412"/>
                <a:gd name="T21" fmla="*/ 200837970 h 337"/>
                <a:gd name="T22" fmla="*/ 138922858 w 412"/>
                <a:gd name="T23" fmla="*/ 2147483647 h 337"/>
                <a:gd name="T24" fmla="*/ 192949031 w 412"/>
                <a:gd name="T25" fmla="*/ 2147483647 h 337"/>
                <a:gd name="T26" fmla="*/ 2147483647 w 412"/>
                <a:gd name="T27" fmla="*/ 2147483647 h 337"/>
                <a:gd name="T28" fmla="*/ 2147483647 w 412"/>
                <a:gd name="T29" fmla="*/ 2147483647 h 337"/>
                <a:gd name="T30" fmla="*/ 2147483647 w 412"/>
                <a:gd name="T31" fmla="*/ 200837970 h 337"/>
                <a:gd name="T32" fmla="*/ 2147483647 w 412"/>
                <a:gd name="T33" fmla="*/ 154490318 h 337"/>
                <a:gd name="T34" fmla="*/ 192949031 w 412"/>
                <a:gd name="T35" fmla="*/ 154490318 h 33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12"/>
                <a:gd name="T55" fmla="*/ 0 h 337"/>
                <a:gd name="T56" fmla="*/ 412 w 412"/>
                <a:gd name="T57" fmla="*/ 337 h 33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12" h="337">
                  <a:moveTo>
                    <a:pt x="397" y="337"/>
                  </a:moveTo>
                  <a:cubicBezTo>
                    <a:pt x="16" y="337"/>
                    <a:pt x="16" y="337"/>
                    <a:pt x="16" y="337"/>
                  </a:cubicBezTo>
                  <a:cubicBezTo>
                    <a:pt x="7" y="337"/>
                    <a:pt x="0" y="330"/>
                    <a:pt x="0" y="322"/>
                  </a:cubicBezTo>
                  <a:cubicBezTo>
                    <a:pt x="0" y="16"/>
                    <a:pt x="0" y="16"/>
                    <a:pt x="0" y="16"/>
                  </a:cubicBezTo>
                  <a:cubicBezTo>
                    <a:pt x="0" y="7"/>
                    <a:pt x="7" y="0"/>
                    <a:pt x="16" y="0"/>
                  </a:cubicBezTo>
                  <a:cubicBezTo>
                    <a:pt x="397" y="0"/>
                    <a:pt x="397" y="0"/>
                    <a:pt x="397" y="0"/>
                  </a:cubicBezTo>
                  <a:cubicBezTo>
                    <a:pt x="405" y="0"/>
                    <a:pt x="412" y="7"/>
                    <a:pt x="412" y="16"/>
                  </a:cubicBezTo>
                  <a:cubicBezTo>
                    <a:pt x="412" y="322"/>
                    <a:pt x="412" y="322"/>
                    <a:pt x="412" y="322"/>
                  </a:cubicBezTo>
                  <a:cubicBezTo>
                    <a:pt x="412" y="330"/>
                    <a:pt x="405" y="337"/>
                    <a:pt x="397" y="337"/>
                  </a:cubicBezTo>
                  <a:close/>
                  <a:moveTo>
                    <a:pt x="25" y="20"/>
                  </a:moveTo>
                  <a:cubicBezTo>
                    <a:pt x="21" y="20"/>
                    <a:pt x="18" y="23"/>
                    <a:pt x="18" y="26"/>
                  </a:cubicBezTo>
                  <a:cubicBezTo>
                    <a:pt x="18" y="311"/>
                    <a:pt x="18" y="311"/>
                    <a:pt x="18" y="311"/>
                  </a:cubicBezTo>
                  <a:cubicBezTo>
                    <a:pt x="18" y="315"/>
                    <a:pt x="21" y="318"/>
                    <a:pt x="25" y="318"/>
                  </a:cubicBezTo>
                  <a:cubicBezTo>
                    <a:pt x="388" y="318"/>
                    <a:pt x="388" y="318"/>
                    <a:pt x="388" y="318"/>
                  </a:cubicBezTo>
                  <a:cubicBezTo>
                    <a:pt x="392" y="318"/>
                    <a:pt x="395" y="315"/>
                    <a:pt x="395" y="311"/>
                  </a:cubicBezTo>
                  <a:cubicBezTo>
                    <a:pt x="395" y="26"/>
                    <a:pt x="395" y="26"/>
                    <a:pt x="395" y="26"/>
                  </a:cubicBezTo>
                  <a:cubicBezTo>
                    <a:pt x="395" y="23"/>
                    <a:pt x="392" y="20"/>
                    <a:pt x="388" y="20"/>
                  </a:cubicBezTo>
                  <a:lnTo>
                    <a:pt x="25" y="2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56" name="Freeform 30"/>
            <p:cNvSpPr>
              <a:spLocks noChangeArrowheads="1"/>
            </p:cNvSpPr>
            <p:nvPr/>
          </p:nvSpPr>
          <p:spPr bwMode="auto">
            <a:xfrm>
              <a:off x="144462" y="700088"/>
              <a:ext cx="863600" cy="61912"/>
            </a:xfrm>
            <a:custGeom>
              <a:avLst/>
              <a:gdLst>
                <a:gd name="T0" fmla="*/ 2147483647 w 311"/>
                <a:gd name="T1" fmla="*/ 0 h 22"/>
                <a:gd name="T2" fmla="*/ 1511333322 w 311"/>
                <a:gd name="T3" fmla="*/ 0 h 22"/>
                <a:gd name="T4" fmla="*/ 1411091855 w 311"/>
                <a:gd name="T5" fmla="*/ 0 h 22"/>
                <a:gd name="T6" fmla="*/ 979283524 w 311"/>
                <a:gd name="T7" fmla="*/ 0 h 22"/>
                <a:gd name="T8" fmla="*/ 570606345 w 311"/>
                <a:gd name="T9" fmla="*/ 0 h 22"/>
                <a:gd name="T10" fmla="*/ 38553770 w 311"/>
                <a:gd name="T11" fmla="*/ 0 h 22"/>
                <a:gd name="T12" fmla="*/ 0 w 311"/>
                <a:gd name="T13" fmla="*/ 87115812 h 22"/>
                <a:gd name="T14" fmla="*/ 38553770 w 311"/>
                <a:gd name="T15" fmla="*/ 174231625 h 22"/>
                <a:gd name="T16" fmla="*/ 570606345 w 311"/>
                <a:gd name="T17" fmla="*/ 174231625 h 22"/>
                <a:gd name="T18" fmla="*/ 979283524 w 311"/>
                <a:gd name="T19" fmla="*/ 174231625 h 22"/>
                <a:gd name="T20" fmla="*/ 1411091855 w 311"/>
                <a:gd name="T21" fmla="*/ 174231625 h 22"/>
                <a:gd name="T22" fmla="*/ 1511333322 w 311"/>
                <a:gd name="T23" fmla="*/ 174231625 h 22"/>
                <a:gd name="T24" fmla="*/ 2147483647 w 311"/>
                <a:gd name="T25" fmla="*/ 174231625 h 22"/>
                <a:gd name="T26" fmla="*/ 2147483647 w 311"/>
                <a:gd name="T27" fmla="*/ 87115812 h 22"/>
                <a:gd name="T28" fmla="*/ 2147483647 w 311"/>
                <a:gd name="T29" fmla="*/ 0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1"/>
                <a:gd name="T46" fmla="*/ 0 h 22"/>
                <a:gd name="T47" fmla="*/ 311 w 311"/>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1" h="22">
                  <a:moveTo>
                    <a:pt x="305" y="0"/>
                  </a:moveTo>
                  <a:cubicBezTo>
                    <a:pt x="196" y="0"/>
                    <a:pt x="196" y="0"/>
                    <a:pt x="196" y="0"/>
                  </a:cubicBezTo>
                  <a:cubicBezTo>
                    <a:pt x="183" y="0"/>
                    <a:pt x="183" y="0"/>
                    <a:pt x="183" y="0"/>
                  </a:cubicBezTo>
                  <a:cubicBezTo>
                    <a:pt x="127" y="0"/>
                    <a:pt x="127" y="0"/>
                    <a:pt x="127" y="0"/>
                  </a:cubicBezTo>
                  <a:cubicBezTo>
                    <a:pt x="74" y="0"/>
                    <a:pt x="74" y="0"/>
                    <a:pt x="74" y="0"/>
                  </a:cubicBezTo>
                  <a:cubicBezTo>
                    <a:pt x="5" y="0"/>
                    <a:pt x="5" y="0"/>
                    <a:pt x="5" y="0"/>
                  </a:cubicBezTo>
                  <a:cubicBezTo>
                    <a:pt x="2" y="0"/>
                    <a:pt x="0" y="5"/>
                    <a:pt x="0" y="11"/>
                  </a:cubicBezTo>
                  <a:cubicBezTo>
                    <a:pt x="0" y="18"/>
                    <a:pt x="2" y="22"/>
                    <a:pt x="5" y="22"/>
                  </a:cubicBezTo>
                  <a:cubicBezTo>
                    <a:pt x="74" y="22"/>
                    <a:pt x="74" y="22"/>
                    <a:pt x="74" y="22"/>
                  </a:cubicBezTo>
                  <a:cubicBezTo>
                    <a:pt x="127" y="22"/>
                    <a:pt x="127" y="22"/>
                    <a:pt x="127" y="22"/>
                  </a:cubicBezTo>
                  <a:cubicBezTo>
                    <a:pt x="183" y="22"/>
                    <a:pt x="183" y="22"/>
                    <a:pt x="183" y="22"/>
                  </a:cubicBezTo>
                  <a:cubicBezTo>
                    <a:pt x="196" y="22"/>
                    <a:pt x="196" y="22"/>
                    <a:pt x="196" y="22"/>
                  </a:cubicBezTo>
                  <a:cubicBezTo>
                    <a:pt x="305" y="22"/>
                    <a:pt x="305" y="22"/>
                    <a:pt x="305" y="22"/>
                  </a:cubicBezTo>
                  <a:cubicBezTo>
                    <a:pt x="309" y="22"/>
                    <a:pt x="311" y="18"/>
                    <a:pt x="311" y="11"/>
                  </a:cubicBezTo>
                  <a:cubicBezTo>
                    <a:pt x="311" y="5"/>
                    <a:pt x="309" y="0"/>
                    <a:pt x="305" y="0"/>
                  </a:cubicBez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57" name="Freeform 31"/>
            <p:cNvSpPr>
              <a:spLocks noChangeArrowheads="1"/>
            </p:cNvSpPr>
            <p:nvPr/>
          </p:nvSpPr>
          <p:spPr bwMode="auto">
            <a:xfrm>
              <a:off x="144462" y="828675"/>
              <a:ext cx="863600" cy="60325"/>
            </a:xfrm>
            <a:custGeom>
              <a:avLst/>
              <a:gdLst>
                <a:gd name="T0" fmla="*/ 2147483647 w 311"/>
                <a:gd name="T1" fmla="*/ 0 h 22"/>
                <a:gd name="T2" fmla="*/ 1511333322 w 311"/>
                <a:gd name="T3" fmla="*/ 0 h 22"/>
                <a:gd name="T4" fmla="*/ 1411091855 w 311"/>
                <a:gd name="T5" fmla="*/ 0 h 22"/>
                <a:gd name="T6" fmla="*/ 979283524 w 311"/>
                <a:gd name="T7" fmla="*/ 0 h 22"/>
                <a:gd name="T8" fmla="*/ 570606345 w 311"/>
                <a:gd name="T9" fmla="*/ 0 h 22"/>
                <a:gd name="T10" fmla="*/ 38553770 w 311"/>
                <a:gd name="T11" fmla="*/ 0 h 22"/>
                <a:gd name="T12" fmla="*/ 0 w 311"/>
                <a:gd name="T13" fmla="*/ 82708317 h 22"/>
                <a:gd name="T14" fmla="*/ 38553770 w 311"/>
                <a:gd name="T15" fmla="*/ 165413892 h 22"/>
                <a:gd name="T16" fmla="*/ 570606345 w 311"/>
                <a:gd name="T17" fmla="*/ 165413892 h 22"/>
                <a:gd name="T18" fmla="*/ 979283524 w 311"/>
                <a:gd name="T19" fmla="*/ 165413892 h 22"/>
                <a:gd name="T20" fmla="*/ 1411091855 w 311"/>
                <a:gd name="T21" fmla="*/ 165413892 h 22"/>
                <a:gd name="T22" fmla="*/ 1511333322 w 311"/>
                <a:gd name="T23" fmla="*/ 165413892 h 22"/>
                <a:gd name="T24" fmla="*/ 2147483647 w 311"/>
                <a:gd name="T25" fmla="*/ 165413892 h 22"/>
                <a:gd name="T26" fmla="*/ 2147483647 w 311"/>
                <a:gd name="T27" fmla="*/ 82708317 h 22"/>
                <a:gd name="T28" fmla="*/ 2147483647 w 311"/>
                <a:gd name="T29" fmla="*/ 0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1"/>
                <a:gd name="T46" fmla="*/ 0 h 22"/>
                <a:gd name="T47" fmla="*/ 311 w 311"/>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1" h="22">
                  <a:moveTo>
                    <a:pt x="305" y="0"/>
                  </a:moveTo>
                  <a:cubicBezTo>
                    <a:pt x="196" y="0"/>
                    <a:pt x="196" y="0"/>
                    <a:pt x="196" y="0"/>
                  </a:cubicBezTo>
                  <a:cubicBezTo>
                    <a:pt x="183" y="0"/>
                    <a:pt x="183" y="0"/>
                    <a:pt x="183" y="0"/>
                  </a:cubicBezTo>
                  <a:cubicBezTo>
                    <a:pt x="127" y="0"/>
                    <a:pt x="127" y="0"/>
                    <a:pt x="127" y="0"/>
                  </a:cubicBezTo>
                  <a:cubicBezTo>
                    <a:pt x="74" y="0"/>
                    <a:pt x="74" y="0"/>
                    <a:pt x="74" y="0"/>
                  </a:cubicBezTo>
                  <a:cubicBezTo>
                    <a:pt x="5" y="0"/>
                    <a:pt x="5" y="0"/>
                    <a:pt x="5" y="0"/>
                  </a:cubicBezTo>
                  <a:cubicBezTo>
                    <a:pt x="2" y="0"/>
                    <a:pt x="0" y="5"/>
                    <a:pt x="0" y="11"/>
                  </a:cubicBezTo>
                  <a:cubicBezTo>
                    <a:pt x="0" y="18"/>
                    <a:pt x="2" y="22"/>
                    <a:pt x="5" y="22"/>
                  </a:cubicBezTo>
                  <a:cubicBezTo>
                    <a:pt x="74" y="22"/>
                    <a:pt x="74" y="22"/>
                    <a:pt x="74" y="22"/>
                  </a:cubicBezTo>
                  <a:cubicBezTo>
                    <a:pt x="127" y="22"/>
                    <a:pt x="127" y="22"/>
                    <a:pt x="127" y="22"/>
                  </a:cubicBezTo>
                  <a:cubicBezTo>
                    <a:pt x="183" y="22"/>
                    <a:pt x="183" y="22"/>
                    <a:pt x="183" y="22"/>
                  </a:cubicBezTo>
                  <a:cubicBezTo>
                    <a:pt x="196" y="22"/>
                    <a:pt x="196" y="22"/>
                    <a:pt x="196" y="22"/>
                  </a:cubicBezTo>
                  <a:cubicBezTo>
                    <a:pt x="305" y="22"/>
                    <a:pt x="305" y="22"/>
                    <a:pt x="305" y="22"/>
                  </a:cubicBezTo>
                  <a:cubicBezTo>
                    <a:pt x="309" y="22"/>
                    <a:pt x="311" y="18"/>
                    <a:pt x="311" y="11"/>
                  </a:cubicBezTo>
                  <a:cubicBezTo>
                    <a:pt x="311" y="5"/>
                    <a:pt x="309" y="0"/>
                    <a:pt x="305" y="0"/>
                  </a:cubicBez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58" name="Freeform 32"/>
            <p:cNvSpPr>
              <a:spLocks noChangeArrowheads="1"/>
            </p:cNvSpPr>
            <p:nvPr/>
          </p:nvSpPr>
          <p:spPr bwMode="auto">
            <a:xfrm>
              <a:off x="603250" y="422275"/>
              <a:ext cx="420687" cy="33337"/>
            </a:xfrm>
            <a:custGeom>
              <a:avLst/>
              <a:gdLst>
                <a:gd name="T0" fmla="*/ 1126026877 w 152"/>
                <a:gd name="T1" fmla="*/ 0 h 12"/>
                <a:gd name="T2" fmla="*/ 934525726 w 152"/>
                <a:gd name="T3" fmla="*/ 0 h 12"/>
                <a:gd name="T4" fmla="*/ 229800274 w 152"/>
                <a:gd name="T5" fmla="*/ 0 h 12"/>
                <a:gd name="T6" fmla="*/ 38299123 w 152"/>
                <a:gd name="T7" fmla="*/ 0 h 12"/>
                <a:gd name="T8" fmla="*/ 0 w 152"/>
                <a:gd name="T9" fmla="*/ 46307871 h 12"/>
                <a:gd name="T10" fmla="*/ 38299123 w 152"/>
                <a:gd name="T11" fmla="*/ 92612964 h 12"/>
                <a:gd name="T12" fmla="*/ 229800274 w 152"/>
                <a:gd name="T13" fmla="*/ 92612964 h 12"/>
                <a:gd name="T14" fmla="*/ 934525726 w 152"/>
                <a:gd name="T15" fmla="*/ 92612964 h 12"/>
                <a:gd name="T16" fmla="*/ 1126026877 w 152"/>
                <a:gd name="T17" fmla="*/ 92612964 h 12"/>
                <a:gd name="T18" fmla="*/ 1164326000 w 152"/>
                <a:gd name="T19" fmla="*/ 46307871 h 12"/>
                <a:gd name="T20" fmla="*/ 1126026877 w 152"/>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2"/>
                <a:gd name="T34" fmla="*/ 0 h 12"/>
                <a:gd name="T35" fmla="*/ 152 w 15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2" h="12">
                  <a:moveTo>
                    <a:pt x="147" y="0"/>
                  </a:moveTo>
                  <a:cubicBezTo>
                    <a:pt x="122" y="0"/>
                    <a:pt x="122" y="0"/>
                    <a:pt x="122" y="0"/>
                  </a:cubicBezTo>
                  <a:cubicBezTo>
                    <a:pt x="30" y="0"/>
                    <a:pt x="30" y="0"/>
                    <a:pt x="30" y="0"/>
                  </a:cubicBezTo>
                  <a:cubicBezTo>
                    <a:pt x="5" y="0"/>
                    <a:pt x="5" y="0"/>
                    <a:pt x="5" y="0"/>
                  </a:cubicBezTo>
                  <a:cubicBezTo>
                    <a:pt x="2" y="0"/>
                    <a:pt x="0" y="3"/>
                    <a:pt x="0" y="6"/>
                  </a:cubicBezTo>
                  <a:cubicBezTo>
                    <a:pt x="0" y="9"/>
                    <a:pt x="2" y="12"/>
                    <a:pt x="5" y="12"/>
                  </a:cubicBezTo>
                  <a:cubicBezTo>
                    <a:pt x="30" y="12"/>
                    <a:pt x="30" y="12"/>
                    <a:pt x="30" y="12"/>
                  </a:cubicBezTo>
                  <a:cubicBezTo>
                    <a:pt x="122" y="12"/>
                    <a:pt x="122" y="12"/>
                    <a:pt x="122" y="12"/>
                  </a:cubicBezTo>
                  <a:cubicBezTo>
                    <a:pt x="147" y="12"/>
                    <a:pt x="147" y="12"/>
                    <a:pt x="147" y="12"/>
                  </a:cubicBezTo>
                  <a:cubicBezTo>
                    <a:pt x="150" y="12"/>
                    <a:pt x="152" y="9"/>
                    <a:pt x="152" y="6"/>
                  </a:cubicBezTo>
                  <a:cubicBezTo>
                    <a:pt x="152" y="3"/>
                    <a:pt x="150" y="0"/>
                    <a:pt x="147" y="0"/>
                  </a:cubicBez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59" name="Freeform 33"/>
            <p:cNvSpPr>
              <a:spLocks noChangeArrowheads="1"/>
            </p:cNvSpPr>
            <p:nvPr/>
          </p:nvSpPr>
          <p:spPr bwMode="auto">
            <a:xfrm>
              <a:off x="603250" y="355600"/>
              <a:ext cx="423862" cy="33337"/>
            </a:xfrm>
            <a:custGeom>
              <a:avLst/>
              <a:gdLst>
                <a:gd name="T0" fmla="*/ 1128193208 w 153"/>
                <a:gd name="T1" fmla="*/ 0 h 12"/>
                <a:gd name="T2" fmla="*/ 936322239 w 153"/>
                <a:gd name="T3" fmla="*/ 0 h 12"/>
                <a:gd name="T4" fmla="*/ 230242947 w 153"/>
                <a:gd name="T5" fmla="*/ 0 h 12"/>
                <a:gd name="T6" fmla="*/ 38374748 w 153"/>
                <a:gd name="T7" fmla="*/ 0 h 12"/>
                <a:gd name="T8" fmla="*/ 0 w 153"/>
                <a:gd name="T9" fmla="*/ 46307871 h 12"/>
                <a:gd name="T10" fmla="*/ 38374748 w 153"/>
                <a:gd name="T11" fmla="*/ 92612964 h 12"/>
                <a:gd name="T12" fmla="*/ 230242947 w 153"/>
                <a:gd name="T13" fmla="*/ 92612964 h 12"/>
                <a:gd name="T14" fmla="*/ 936322239 w 153"/>
                <a:gd name="T15" fmla="*/ 92612964 h 12"/>
                <a:gd name="T16" fmla="*/ 1128193208 w 153"/>
                <a:gd name="T17" fmla="*/ 92612964 h 12"/>
                <a:gd name="T18" fmla="*/ 1174241798 w 153"/>
                <a:gd name="T19" fmla="*/ 46307871 h 12"/>
                <a:gd name="T20" fmla="*/ 1128193208 w 153"/>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3"/>
                <a:gd name="T34" fmla="*/ 0 h 12"/>
                <a:gd name="T35" fmla="*/ 153 w 153"/>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3" h="12">
                  <a:moveTo>
                    <a:pt x="147" y="0"/>
                  </a:moveTo>
                  <a:cubicBezTo>
                    <a:pt x="122" y="0"/>
                    <a:pt x="122" y="0"/>
                    <a:pt x="122" y="0"/>
                  </a:cubicBezTo>
                  <a:cubicBezTo>
                    <a:pt x="30" y="0"/>
                    <a:pt x="30" y="0"/>
                    <a:pt x="30" y="0"/>
                  </a:cubicBezTo>
                  <a:cubicBezTo>
                    <a:pt x="5" y="0"/>
                    <a:pt x="5" y="0"/>
                    <a:pt x="5" y="0"/>
                  </a:cubicBezTo>
                  <a:cubicBezTo>
                    <a:pt x="2" y="0"/>
                    <a:pt x="0" y="3"/>
                    <a:pt x="0" y="6"/>
                  </a:cubicBezTo>
                  <a:cubicBezTo>
                    <a:pt x="0" y="9"/>
                    <a:pt x="2" y="12"/>
                    <a:pt x="5" y="12"/>
                  </a:cubicBezTo>
                  <a:cubicBezTo>
                    <a:pt x="30" y="12"/>
                    <a:pt x="30" y="12"/>
                    <a:pt x="30" y="12"/>
                  </a:cubicBezTo>
                  <a:cubicBezTo>
                    <a:pt x="122" y="12"/>
                    <a:pt x="122" y="12"/>
                    <a:pt x="122" y="12"/>
                  </a:cubicBezTo>
                  <a:cubicBezTo>
                    <a:pt x="147" y="12"/>
                    <a:pt x="147" y="12"/>
                    <a:pt x="147" y="12"/>
                  </a:cubicBezTo>
                  <a:cubicBezTo>
                    <a:pt x="150" y="12"/>
                    <a:pt x="153" y="9"/>
                    <a:pt x="153" y="6"/>
                  </a:cubicBezTo>
                  <a:cubicBezTo>
                    <a:pt x="153" y="3"/>
                    <a:pt x="150" y="0"/>
                    <a:pt x="147" y="0"/>
                  </a:cubicBez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60" name="Freeform 34"/>
            <p:cNvSpPr>
              <a:spLocks noChangeArrowheads="1"/>
            </p:cNvSpPr>
            <p:nvPr/>
          </p:nvSpPr>
          <p:spPr bwMode="auto">
            <a:xfrm>
              <a:off x="603250" y="288925"/>
              <a:ext cx="420687" cy="33337"/>
            </a:xfrm>
            <a:custGeom>
              <a:avLst/>
              <a:gdLst>
                <a:gd name="T0" fmla="*/ 1126026877 w 152"/>
                <a:gd name="T1" fmla="*/ 0 h 12"/>
                <a:gd name="T2" fmla="*/ 934525726 w 152"/>
                <a:gd name="T3" fmla="*/ 0 h 12"/>
                <a:gd name="T4" fmla="*/ 229800274 w 152"/>
                <a:gd name="T5" fmla="*/ 0 h 12"/>
                <a:gd name="T6" fmla="*/ 38299123 w 152"/>
                <a:gd name="T7" fmla="*/ 0 h 12"/>
                <a:gd name="T8" fmla="*/ 0 w 152"/>
                <a:gd name="T9" fmla="*/ 46307871 h 12"/>
                <a:gd name="T10" fmla="*/ 38299123 w 152"/>
                <a:gd name="T11" fmla="*/ 92612964 h 12"/>
                <a:gd name="T12" fmla="*/ 229800274 w 152"/>
                <a:gd name="T13" fmla="*/ 92612964 h 12"/>
                <a:gd name="T14" fmla="*/ 934525726 w 152"/>
                <a:gd name="T15" fmla="*/ 92612964 h 12"/>
                <a:gd name="T16" fmla="*/ 1126026877 w 152"/>
                <a:gd name="T17" fmla="*/ 92612964 h 12"/>
                <a:gd name="T18" fmla="*/ 1164326000 w 152"/>
                <a:gd name="T19" fmla="*/ 46307871 h 12"/>
                <a:gd name="T20" fmla="*/ 1126026877 w 152"/>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2"/>
                <a:gd name="T34" fmla="*/ 0 h 12"/>
                <a:gd name="T35" fmla="*/ 152 w 15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2" h="12">
                  <a:moveTo>
                    <a:pt x="147" y="0"/>
                  </a:moveTo>
                  <a:cubicBezTo>
                    <a:pt x="122" y="0"/>
                    <a:pt x="122" y="0"/>
                    <a:pt x="122" y="0"/>
                  </a:cubicBezTo>
                  <a:cubicBezTo>
                    <a:pt x="30" y="0"/>
                    <a:pt x="30" y="0"/>
                    <a:pt x="30" y="0"/>
                  </a:cubicBezTo>
                  <a:cubicBezTo>
                    <a:pt x="5" y="0"/>
                    <a:pt x="5" y="0"/>
                    <a:pt x="5" y="0"/>
                  </a:cubicBezTo>
                  <a:cubicBezTo>
                    <a:pt x="2" y="0"/>
                    <a:pt x="0" y="3"/>
                    <a:pt x="0" y="6"/>
                  </a:cubicBezTo>
                  <a:cubicBezTo>
                    <a:pt x="0" y="10"/>
                    <a:pt x="2" y="12"/>
                    <a:pt x="5" y="12"/>
                  </a:cubicBezTo>
                  <a:cubicBezTo>
                    <a:pt x="30" y="12"/>
                    <a:pt x="30" y="12"/>
                    <a:pt x="30" y="12"/>
                  </a:cubicBezTo>
                  <a:cubicBezTo>
                    <a:pt x="122" y="12"/>
                    <a:pt x="122" y="12"/>
                    <a:pt x="122" y="12"/>
                  </a:cubicBezTo>
                  <a:cubicBezTo>
                    <a:pt x="147" y="12"/>
                    <a:pt x="147" y="12"/>
                    <a:pt x="147" y="12"/>
                  </a:cubicBezTo>
                  <a:cubicBezTo>
                    <a:pt x="150" y="12"/>
                    <a:pt x="152" y="10"/>
                    <a:pt x="152" y="6"/>
                  </a:cubicBezTo>
                  <a:cubicBezTo>
                    <a:pt x="152" y="3"/>
                    <a:pt x="150" y="0"/>
                    <a:pt x="147" y="0"/>
                  </a:cubicBez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61" name="Freeform 35"/>
            <p:cNvSpPr>
              <a:spLocks noChangeArrowheads="1"/>
            </p:cNvSpPr>
            <p:nvPr/>
          </p:nvSpPr>
          <p:spPr bwMode="auto">
            <a:xfrm>
              <a:off x="603250" y="222250"/>
              <a:ext cx="423862" cy="33337"/>
            </a:xfrm>
            <a:custGeom>
              <a:avLst/>
              <a:gdLst>
                <a:gd name="T0" fmla="*/ 1128193208 w 153"/>
                <a:gd name="T1" fmla="*/ 0 h 12"/>
                <a:gd name="T2" fmla="*/ 936322239 w 153"/>
                <a:gd name="T3" fmla="*/ 0 h 12"/>
                <a:gd name="T4" fmla="*/ 230242947 w 153"/>
                <a:gd name="T5" fmla="*/ 0 h 12"/>
                <a:gd name="T6" fmla="*/ 38374748 w 153"/>
                <a:gd name="T7" fmla="*/ 0 h 12"/>
                <a:gd name="T8" fmla="*/ 0 w 153"/>
                <a:gd name="T9" fmla="*/ 46307871 h 12"/>
                <a:gd name="T10" fmla="*/ 38374748 w 153"/>
                <a:gd name="T11" fmla="*/ 92612964 h 12"/>
                <a:gd name="T12" fmla="*/ 230242947 w 153"/>
                <a:gd name="T13" fmla="*/ 92612964 h 12"/>
                <a:gd name="T14" fmla="*/ 936322239 w 153"/>
                <a:gd name="T15" fmla="*/ 92612964 h 12"/>
                <a:gd name="T16" fmla="*/ 1128193208 w 153"/>
                <a:gd name="T17" fmla="*/ 92612964 h 12"/>
                <a:gd name="T18" fmla="*/ 1174241798 w 153"/>
                <a:gd name="T19" fmla="*/ 46307871 h 12"/>
                <a:gd name="T20" fmla="*/ 1128193208 w 153"/>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3"/>
                <a:gd name="T34" fmla="*/ 0 h 12"/>
                <a:gd name="T35" fmla="*/ 153 w 153"/>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3" h="12">
                  <a:moveTo>
                    <a:pt x="147" y="0"/>
                  </a:moveTo>
                  <a:cubicBezTo>
                    <a:pt x="122" y="0"/>
                    <a:pt x="122" y="0"/>
                    <a:pt x="122" y="0"/>
                  </a:cubicBezTo>
                  <a:cubicBezTo>
                    <a:pt x="30" y="0"/>
                    <a:pt x="30" y="0"/>
                    <a:pt x="30" y="0"/>
                  </a:cubicBezTo>
                  <a:cubicBezTo>
                    <a:pt x="5" y="0"/>
                    <a:pt x="5" y="0"/>
                    <a:pt x="5" y="0"/>
                  </a:cubicBezTo>
                  <a:cubicBezTo>
                    <a:pt x="2" y="0"/>
                    <a:pt x="0" y="3"/>
                    <a:pt x="0" y="6"/>
                  </a:cubicBezTo>
                  <a:cubicBezTo>
                    <a:pt x="0" y="10"/>
                    <a:pt x="2" y="12"/>
                    <a:pt x="5" y="12"/>
                  </a:cubicBezTo>
                  <a:cubicBezTo>
                    <a:pt x="30" y="12"/>
                    <a:pt x="30" y="12"/>
                    <a:pt x="30" y="12"/>
                  </a:cubicBezTo>
                  <a:cubicBezTo>
                    <a:pt x="122" y="12"/>
                    <a:pt x="122" y="12"/>
                    <a:pt x="122" y="12"/>
                  </a:cubicBezTo>
                  <a:cubicBezTo>
                    <a:pt x="147" y="12"/>
                    <a:pt x="147" y="12"/>
                    <a:pt x="147" y="12"/>
                  </a:cubicBezTo>
                  <a:cubicBezTo>
                    <a:pt x="150" y="12"/>
                    <a:pt x="153" y="10"/>
                    <a:pt x="153" y="6"/>
                  </a:cubicBezTo>
                  <a:cubicBezTo>
                    <a:pt x="153" y="3"/>
                    <a:pt x="150" y="0"/>
                    <a:pt x="147" y="0"/>
                  </a:cubicBez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62" name="Freeform 36"/>
            <p:cNvSpPr>
              <a:spLocks noChangeArrowheads="1"/>
            </p:cNvSpPr>
            <p:nvPr/>
          </p:nvSpPr>
          <p:spPr bwMode="auto">
            <a:xfrm>
              <a:off x="471487" y="0"/>
              <a:ext cx="187325" cy="88900"/>
            </a:xfrm>
            <a:custGeom>
              <a:avLst/>
              <a:gdLst>
                <a:gd name="T0" fmla="*/ 125071590 w 67"/>
                <a:gd name="T1" fmla="*/ 246975313 h 32"/>
                <a:gd name="T2" fmla="*/ 265777828 w 67"/>
                <a:gd name="T3" fmla="*/ 123487656 h 32"/>
                <a:gd name="T4" fmla="*/ 406486862 w 67"/>
                <a:gd name="T5" fmla="*/ 246975313 h 32"/>
                <a:gd name="T6" fmla="*/ 523741129 w 67"/>
                <a:gd name="T7" fmla="*/ 246975313 h 32"/>
                <a:gd name="T8" fmla="*/ 265777828 w 67"/>
                <a:gd name="T9" fmla="*/ 0 h 32"/>
                <a:gd name="T10" fmla="*/ 0 w 67"/>
                <a:gd name="T11" fmla="*/ 246975313 h 32"/>
                <a:gd name="T12" fmla="*/ 125071590 w 67"/>
                <a:gd name="T13" fmla="*/ 246975313 h 32"/>
                <a:gd name="T14" fmla="*/ 0 60000 65536"/>
                <a:gd name="T15" fmla="*/ 0 60000 65536"/>
                <a:gd name="T16" fmla="*/ 0 60000 65536"/>
                <a:gd name="T17" fmla="*/ 0 60000 65536"/>
                <a:gd name="T18" fmla="*/ 0 60000 65536"/>
                <a:gd name="T19" fmla="*/ 0 60000 65536"/>
                <a:gd name="T20" fmla="*/ 0 60000 65536"/>
                <a:gd name="T21" fmla="*/ 0 w 67"/>
                <a:gd name="T22" fmla="*/ 0 h 32"/>
                <a:gd name="T23" fmla="*/ 67 w 67"/>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7" h="32">
                  <a:moveTo>
                    <a:pt x="16" y="32"/>
                  </a:moveTo>
                  <a:cubicBezTo>
                    <a:pt x="17" y="23"/>
                    <a:pt x="24" y="16"/>
                    <a:pt x="34" y="16"/>
                  </a:cubicBezTo>
                  <a:cubicBezTo>
                    <a:pt x="43" y="16"/>
                    <a:pt x="51" y="23"/>
                    <a:pt x="52" y="32"/>
                  </a:cubicBezTo>
                  <a:cubicBezTo>
                    <a:pt x="67" y="32"/>
                    <a:pt x="67" y="32"/>
                    <a:pt x="67" y="32"/>
                  </a:cubicBezTo>
                  <a:cubicBezTo>
                    <a:pt x="66" y="14"/>
                    <a:pt x="52" y="0"/>
                    <a:pt x="34" y="0"/>
                  </a:cubicBezTo>
                  <a:cubicBezTo>
                    <a:pt x="16" y="0"/>
                    <a:pt x="1" y="14"/>
                    <a:pt x="0" y="32"/>
                  </a:cubicBezTo>
                  <a:lnTo>
                    <a:pt x="16" y="32"/>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12304" name="组合 77"/>
          <p:cNvGrpSpPr>
            <a:grpSpLocks/>
          </p:cNvGrpSpPr>
          <p:nvPr/>
        </p:nvGrpSpPr>
        <p:grpSpPr bwMode="auto">
          <a:xfrm>
            <a:off x="7534275" y="4635500"/>
            <a:ext cx="539750" cy="476250"/>
            <a:chOff x="0" y="0"/>
            <a:chExt cx="1144587" cy="1011238"/>
          </a:xfrm>
        </p:grpSpPr>
        <p:sp>
          <p:nvSpPr>
            <p:cNvPr id="12345" name="Freeform 28"/>
            <p:cNvSpPr>
              <a:spLocks noEditPoints="1" noChangeArrowheads="1"/>
            </p:cNvSpPr>
            <p:nvPr/>
          </p:nvSpPr>
          <p:spPr bwMode="auto">
            <a:xfrm>
              <a:off x="141287" y="206375"/>
              <a:ext cx="425450" cy="427037"/>
            </a:xfrm>
            <a:custGeom>
              <a:avLst/>
              <a:gdLst>
                <a:gd name="T0" fmla="*/ 0 w 153"/>
                <a:gd name="T1" fmla="*/ 0 h 154"/>
                <a:gd name="T2" fmla="*/ 0 w 153"/>
                <a:gd name="T3" fmla="*/ 1184159736 h 154"/>
                <a:gd name="T4" fmla="*/ 1183056879 w 153"/>
                <a:gd name="T5" fmla="*/ 1184159736 h 154"/>
                <a:gd name="T6" fmla="*/ 1183056879 w 153"/>
                <a:gd name="T7" fmla="*/ 0 h 154"/>
                <a:gd name="T8" fmla="*/ 0 w 153"/>
                <a:gd name="T9" fmla="*/ 0 h 154"/>
                <a:gd name="T10" fmla="*/ 1121197005 w 153"/>
                <a:gd name="T11" fmla="*/ 61515512 h 154"/>
                <a:gd name="T12" fmla="*/ 1121197005 w 153"/>
                <a:gd name="T13" fmla="*/ 961168779 h 154"/>
                <a:gd name="T14" fmla="*/ 1105733427 w 153"/>
                <a:gd name="T15" fmla="*/ 961168779 h 154"/>
                <a:gd name="T16" fmla="*/ 850563533 w 153"/>
                <a:gd name="T17" fmla="*/ 845827195 h 154"/>
                <a:gd name="T18" fmla="*/ 742310144 w 153"/>
                <a:gd name="T19" fmla="*/ 738177822 h 154"/>
                <a:gd name="T20" fmla="*/ 757773722 w 153"/>
                <a:gd name="T21" fmla="*/ 768935578 h 154"/>
                <a:gd name="T22" fmla="*/ 680450270 w 153"/>
                <a:gd name="T23" fmla="*/ 1114954785 h 154"/>
                <a:gd name="T24" fmla="*/ 634056755 w 153"/>
                <a:gd name="T25" fmla="*/ 991926535 h 154"/>
                <a:gd name="T26" fmla="*/ 641789935 w 153"/>
                <a:gd name="T27" fmla="*/ 915032145 h 154"/>
                <a:gd name="T28" fmla="*/ 525803366 w 153"/>
                <a:gd name="T29" fmla="*/ 922721584 h 154"/>
                <a:gd name="T30" fmla="*/ 564463702 w 153"/>
                <a:gd name="T31" fmla="*/ 999615974 h 154"/>
                <a:gd name="T32" fmla="*/ 549000124 w 153"/>
                <a:gd name="T33" fmla="*/ 1076507591 h 154"/>
                <a:gd name="T34" fmla="*/ 525803366 w 153"/>
                <a:gd name="T35" fmla="*/ 1122644224 h 154"/>
                <a:gd name="T36" fmla="*/ 502606609 w 153"/>
                <a:gd name="T37" fmla="*/ 1122644224 h 154"/>
                <a:gd name="T38" fmla="*/ 440746735 w 153"/>
                <a:gd name="T39" fmla="*/ 768935578 h 154"/>
                <a:gd name="T40" fmla="*/ 463943492 w 153"/>
                <a:gd name="T41" fmla="*/ 745867261 h 154"/>
                <a:gd name="T42" fmla="*/ 479409851 w 153"/>
                <a:gd name="T43" fmla="*/ 776625017 h 154"/>
                <a:gd name="T44" fmla="*/ 595393639 w 153"/>
                <a:gd name="T45" fmla="*/ 876584950 h 154"/>
                <a:gd name="T46" fmla="*/ 688183450 w 153"/>
                <a:gd name="T47" fmla="*/ 807382773 h 154"/>
                <a:gd name="T48" fmla="*/ 742310144 w 153"/>
                <a:gd name="T49" fmla="*/ 738177822 h 154"/>
                <a:gd name="T50" fmla="*/ 734576965 w 153"/>
                <a:gd name="T51" fmla="*/ 668972871 h 154"/>
                <a:gd name="T52" fmla="*/ 773240081 w 153"/>
                <a:gd name="T53" fmla="*/ 576702377 h 154"/>
                <a:gd name="T54" fmla="*/ 804170018 w 153"/>
                <a:gd name="T55" fmla="*/ 430603036 h 154"/>
                <a:gd name="T56" fmla="*/ 572196881 w 153"/>
                <a:gd name="T57" fmla="*/ 146096567 h 154"/>
                <a:gd name="T58" fmla="*/ 409816798 w 153"/>
                <a:gd name="T59" fmla="*/ 445981914 h 154"/>
                <a:gd name="T60" fmla="*/ 433013556 w 153"/>
                <a:gd name="T61" fmla="*/ 561323499 h 154"/>
                <a:gd name="T62" fmla="*/ 456210313 w 153"/>
                <a:gd name="T63" fmla="*/ 645904554 h 154"/>
                <a:gd name="T64" fmla="*/ 463943492 w 153"/>
                <a:gd name="T65" fmla="*/ 730488383 h 154"/>
                <a:gd name="T66" fmla="*/ 371156462 w 153"/>
                <a:gd name="T67" fmla="*/ 822761651 h 154"/>
                <a:gd name="T68" fmla="*/ 115986568 w 153"/>
                <a:gd name="T69" fmla="*/ 938100462 h 154"/>
                <a:gd name="T70" fmla="*/ 61859874 w 153"/>
                <a:gd name="T71" fmla="*/ 961168779 h 154"/>
                <a:gd name="T72" fmla="*/ 61859874 w 153"/>
                <a:gd name="T73" fmla="*/ 61515512 h 154"/>
                <a:gd name="T74" fmla="*/ 1121197005 w 153"/>
                <a:gd name="T75" fmla="*/ 61515512 h 1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3"/>
                <a:gd name="T115" fmla="*/ 0 h 154"/>
                <a:gd name="T116" fmla="*/ 153 w 153"/>
                <a:gd name="T117" fmla="*/ 154 h 1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3" h="154">
                  <a:moveTo>
                    <a:pt x="0" y="0"/>
                  </a:moveTo>
                  <a:cubicBezTo>
                    <a:pt x="0" y="154"/>
                    <a:pt x="0" y="154"/>
                    <a:pt x="0" y="154"/>
                  </a:cubicBezTo>
                  <a:cubicBezTo>
                    <a:pt x="153" y="154"/>
                    <a:pt x="153" y="154"/>
                    <a:pt x="153" y="154"/>
                  </a:cubicBezTo>
                  <a:cubicBezTo>
                    <a:pt x="153" y="0"/>
                    <a:pt x="153" y="0"/>
                    <a:pt x="153" y="0"/>
                  </a:cubicBezTo>
                  <a:lnTo>
                    <a:pt x="0" y="0"/>
                  </a:lnTo>
                  <a:close/>
                  <a:moveTo>
                    <a:pt x="145" y="8"/>
                  </a:moveTo>
                  <a:cubicBezTo>
                    <a:pt x="145" y="125"/>
                    <a:pt x="145" y="125"/>
                    <a:pt x="145" y="125"/>
                  </a:cubicBezTo>
                  <a:cubicBezTo>
                    <a:pt x="144" y="124"/>
                    <a:pt x="143" y="125"/>
                    <a:pt x="143" y="125"/>
                  </a:cubicBezTo>
                  <a:cubicBezTo>
                    <a:pt x="140" y="120"/>
                    <a:pt x="110" y="110"/>
                    <a:pt x="110" y="110"/>
                  </a:cubicBezTo>
                  <a:cubicBezTo>
                    <a:pt x="96" y="96"/>
                    <a:pt x="96" y="96"/>
                    <a:pt x="96" y="96"/>
                  </a:cubicBezTo>
                  <a:cubicBezTo>
                    <a:pt x="98" y="100"/>
                    <a:pt x="98" y="100"/>
                    <a:pt x="98" y="100"/>
                  </a:cubicBezTo>
                  <a:cubicBezTo>
                    <a:pt x="99" y="110"/>
                    <a:pt x="88" y="145"/>
                    <a:pt x="88" y="145"/>
                  </a:cubicBezTo>
                  <a:cubicBezTo>
                    <a:pt x="89" y="141"/>
                    <a:pt x="82" y="129"/>
                    <a:pt x="82" y="129"/>
                  </a:cubicBezTo>
                  <a:cubicBezTo>
                    <a:pt x="80" y="126"/>
                    <a:pt x="83" y="119"/>
                    <a:pt x="83" y="119"/>
                  </a:cubicBezTo>
                  <a:cubicBezTo>
                    <a:pt x="74" y="107"/>
                    <a:pt x="68" y="120"/>
                    <a:pt x="68" y="120"/>
                  </a:cubicBezTo>
                  <a:cubicBezTo>
                    <a:pt x="66" y="123"/>
                    <a:pt x="73" y="130"/>
                    <a:pt x="73" y="130"/>
                  </a:cubicBezTo>
                  <a:cubicBezTo>
                    <a:pt x="71" y="132"/>
                    <a:pt x="71" y="140"/>
                    <a:pt x="71" y="140"/>
                  </a:cubicBezTo>
                  <a:cubicBezTo>
                    <a:pt x="70" y="141"/>
                    <a:pt x="69" y="144"/>
                    <a:pt x="68" y="146"/>
                  </a:cubicBezTo>
                  <a:cubicBezTo>
                    <a:pt x="65" y="146"/>
                    <a:pt x="65" y="146"/>
                    <a:pt x="65" y="146"/>
                  </a:cubicBezTo>
                  <a:cubicBezTo>
                    <a:pt x="59" y="128"/>
                    <a:pt x="57" y="100"/>
                    <a:pt x="57" y="100"/>
                  </a:cubicBezTo>
                  <a:cubicBezTo>
                    <a:pt x="56" y="98"/>
                    <a:pt x="60" y="97"/>
                    <a:pt x="60" y="97"/>
                  </a:cubicBezTo>
                  <a:cubicBezTo>
                    <a:pt x="62" y="101"/>
                    <a:pt x="62" y="101"/>
                    <a:pt x="62" y="101"/>
                  </a:cubicBezTo>
                  <a:cubicBezTo>
                    <a:pt x="65" y="106"/>
                    <a:pt x="77" y="114"/>
                    <a:pt x="77" y="114"/>
                  </a:cubicBezTo>
                  <a:cubicBezTo>
                    <a:pt x="89" y="105"/>
                    <a:pt x="89" y="105"/>
                    <a:pt x="89" y="105"/>
                  </a:cubicBezTo>
                  <a:cubicBezTo>
                    <a:pt x="97" y="101"/>
                    <a:pt x="96" y="96"/>
                    <a:pt x="96" y="96"/>
                  </a:cubicBezTo>
                  <a:cubicBezTo>
                    <a:pt x="94" y="95"/>
                    <a:pt x="95" y="87"/>
                    <a:pt x="95" y="87"/>
                  </a:cubicBezTo>
                  <a:cubicBezTo>
                    <a:pt x="97" y="86"/>
                    <a:pt x="100" y="75"/>
                    <a:pt x="100" y="75"/>
                  </a:cubicBezTo>
                  <a:cubicBezTo>
                    <a:pt x="106" y="68"/>
                    <a:pt x="104" y="56"/>
                    <a:pt x="104" y="56"/>
                  </a:cubicBezTo>
                  <a:cubicBezTo>
                    <a:pt x="112" y="16"/>
                    <a:pt x="74" y="19"/>
                    <a:pt x="74" y="19"/>
                  </a:cubicBezTo>
                  <a:cubicBezTo>
                    <a:pt x="46" y="23"/>
                    <a:pt x="53" y="58"/>
                    <a:pt x="53" y="58"/>
                  </a:cubicBezTo>
                  <a:cubicBezTo>
                    <a:pt x="49" y="59"/>
                    <a:pt x="56" y="73"/>
                    <a:pt x="56" y="73"/>
                  </a:cubicBezTo>
                  <a:cubicBezTo>
                    <a:pt x="55" y="74"/>
                    <a:pt x="59" y="84"/>
                    <a:pt x="59" y="84"/>
                  </a:cubicBezTo>
                  <a:cubicBezTo>
                    <a:pt x="60" y="95"/>
                    <a:pt x="60" y="95"/>
                    <a:pt x="60" y="95"/>
                  </a:cubicBezTo>
                  <a:cubicBezTo>
                    <a:pt x="57" y="95"/>
                    <a:pt x="48" y="107"/>
                    <a:pt x="48" y="107"/>
                  </a:cubicBezTo>
                  <a:cubicBezTo>
                    <a:pt x="32" y="108"/>
                    <a:pt x="15" y="122"/>
                    <a:pt x="15" y="122"/>
                  </a:cubicBezTo>
                  <a:cubicBezTo>
                    <a:pt x="11" y="121"/>
                    <a:pt x="9" y="122"/>
                    <a:pt x="8" y="125"/>
                  </a:cubicBezTo>
                  <a:cubicBezTo>
                    <a:pt x="8" y="8"/>
                    <a:pt x="8" y="8"/>
                    <a:pt x="8" y="8"/>
                  </a:cubicBezTo>
                  <a:lnTo>
                    <a:pt x="145" y="8"/>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46" name="Freeform 29"/>
            <p:cNvSpPr>
              <a:spLocks noEditPoints="1" noChangeArrowheads="1"/>
            </p:cNvSpPr>
            <p:nvPr/>
          </p:nvSpPr>
          <p:spPr bwMode="auto">
            <a:xfrm>
              <a:off x="0" y="74613"/>
              <a:ext cx="1144587" cy="936625"/>
            </a:xfrm>
            <a:custGeom>
              <a:avLst/>
              <a:gdLst>
                <a:gd name="T0" fmla="*/ 2147483647 w 412"/>
                <a:gd name="T1" fmla="*/ 2147483647 h 337"/>
                <a:gd name="T2" fmla="*/ 123487602 w 412"/>
                <a:gd name="T3" fmla="*/ 2147483647 h 337"/>
                <a:gd name="T4" fmla="*/ 0 w 412"/>
                <a:gd name="T5" fmla="*/ 2147483647 h 337"/>
                <a:gd name="T6" fmla="*/ 0 w 412"/>
                <a:gd name="T7" fmla="*/ 123592810 h 337"/>
                <a:gd name="T8" fmla="*/ 123487602 w 412"/>
                <a:gd name="T9" fmla="*/ 0 h 337"/>
                <a:gd name="T10" fmla="*/ 2147483647 w 412"/>
                <a:gd name="T11" fmla="*/ 0 h 337"/>
                <a:gd name="T12" fmla="*/ 2147483647 w 412"/>
                <a:gd name="T13" fmla="*/ 123592810 h 337"/>
                <a:gd name="T14" fmla="*/ 2147483647 w 412"/>
                <a:gd name="T15" fmla="*/ 2147483647 h 337"/>
                <a:gd name="T16" fmla="*/ 2147483647 w 412"/>
                <a:gd name="T17" fmla="*/ 2147483647 h 337"/>
                <a:gd name="T18" fmla="*/ 192949031 w 412"/>
                <a:gd name="T19" fmla="*/ 154490318 h 337"/>
                <a:gd name="T20" fmla="*/ 138922858 w 412"/>
                <a:gd name="T21" fmla="*/ 200837970 h 337"/>
                <a:gd name="T22" fmla="*/ 138922858 w 412"/>
                <a:gd name="T23" fmla="*/ 2147483647 h 337"/>
                <a:gd name="T24" fmla="*/ 192949031 w 412"/>
                <a:gd name="T25" fmla="*/ 2147483647 h 337"/>
                <a:gd name="T26" fmla="*/ 2147483647 w 412"/>
                <a:gd name="T27" fmla="*/ 2147483647 h 337"/>
                <a:gd name="T28" fmla="*/ 2147483647 w 412"/>
                <a:gd name="T29" fmla="*/ 2147483647 h 337"/>
                <a:gd name="T30" fmla="*/ 2147483647 w 412"/>
                <a:gd name="T31" fmla="*/ 200837970 h 337"/>
                <a:gd name="T32" fmla="*/ 2147483647 w 412"/>
                <a:gd name="T33" fmla="*/ 154490318 h 337"/>
                <a:gd name="T34" fmla="*/ 192949031 w 412"/>
                <a:gd name="T35" fmla="*/ 154490318 h 33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12"/>
                <a:gd name="T55" fmla="*/ 0 h 337"/>
                <a:gd name="T56" fmla="*/ 412 w 412"/>
                <a:gd name="T57" fmla="*/ 337 h 33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12" h="337">
                  <a:moveTo>
                    <a:pt x="397" y="337"/>
                  </a:moveTo>
                  <a:cubicBezTo>
                    <a:pt x="16" y="337"/>
                    <a:pt x="16" y="337"/>
                    <a:pt x="16" y="337"/>
                  </a:cubicBezTo>
                  <a:cubicBezTo>
                    <a:pt x="7" y="337"/>
                    <a:pt x="0" y="330"/>
                    <a:pt x="0" y="322"/>
                  </a:cubicBezTo>
                  <a:cubicBezTo>
                    <a:pt x="0" y="16"/>
                    <a:pt x="0" y="16"/>
                    <a:pt x="0" y="16"/>
                  </a:cubicBezTo>
                  <a:cubicBezTo>
                    <a:pt x="0" y="7"/>
                    <a:pt x="7" y="0"/>
                    <a:pt x="16" y="0"/>
                  </a:cubicBezTo>
                  <a:cubicBezTo>
                    <a:pt x="397" y="0"/>
                    <a:pt x="397" y="0"/>
                    <a:pt x="397" y="0"/>
                  </a:cubicBezTo>
                  <a:cubicBezTo>
                    <a:pt x="405" y="0"/>
                    <a:pt x="412" y="7"/>
                    <a:pt x="412" y="16"/>
                  </a:cubicBezTo>
                  <a:cubicBezTo>
                    <a:pt x="412" y="322"/>
                    <a:pt x="412" y="322"/>
                    <a:pt x="412" y="322"/>
                  </a:cubicBezTo>
                  <a:cubicBezTo>
                    <a:pt x="412" y="330"/>
                    <a:pt x="405" y="337"/>
                    <a:pt x="397" y="337"/>
                  </a:cubicBezTo>
                  <a:close/>
                  <a:moveTo>
                    <a:pt x="25" y="20"/>
                  </a:moveTo>
                  <a:cubicBezTo>
                    <a:pt x="21" y="20"/>
                    <a:pt x="18" y="23"/>
                    <a:pt x="18" y="26"/>
                  </a:cubicBezTo>
                  <a:cubicBezTo>
                    <a:pt x="18" y="311"/>
                    <a:pt x="18" y="311"/>
                    <a:pt x="18" y="311"/>
                  </a:cubicBezTo>
                  <a:cubicBezTo>
                    <a:pt x="18" y="315"/>
                    <a:pt x="21" y="318"/>
                    <a:pt x="25" y="318"/>
                  </a:cubicBezTo>
                  <a:cubicBezTo>
                    <a:pt x="388" y="318"/>
                    <a:pt x="388" y="318"/>
                    <a:pt x="388" y="318"/>
                  </a:cubicBezTo>
                  <a:cubicBezTo>
                    <a:pt x="392" y="318"/>
                    <a:pt x="395" y="315"/>
                    <a:pt x="395" y="311"/>
                  </a:cubicBezTo>
                  <a:cubicBezTo>
                    <a:pt x="395" y="26"/>
                    <a:pt x="395" y="26"/>
                    <a:pt x="395" y="26"/>
                  </a:cubicBezTo>
                  <a:cubicBezTo>
                    <a:pt x="395" y="23"/>
                    <a:pt x="392" y="20"/>
                    <a:pt x="388" y="20"/>
                  </a:cubicBezTo>
                  <a:lnTo>
                    <a:pt x="25" y="20"/>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47" name="Freeform 30"/>
            <p:cNvSpPr>
              <a:spLocks noChangeArrowheads="1"/>
            </p:cNvSpPr>
            <p:nvPr/>
          </p:nvSpPr>
          <p:spPr bwMode="auto">
            <a:xfrm>
              <a:off x="144462" y="700088"/>
              <a:ext cx="863600" cy="61912"/>
            </a:xfrm>
            <a:custGeom>
              <a:avLst/>
              <a:gdLst>
                <a:gd name="T0" fmla="*/ 2147483647 w 311"/>
                <a:gd name="T1" fmla="*/ 0 h 22"/>
                <a:gd name="T2" fmla="*/ 1511333322 w 311"/>
                <a:gd name="T3" fmla="*/ 0 h 22"/>
                <a:gd name="T4" fmla="*/ 1411091855 w 311"/>
                <a:gd name="T5" fmla="*/ 0 h 22"/>
                <a:gd name="T6" fmla="*/ 979283524 w 311"/>
                <a:gd name="T7" fmla="*/ 0 h 22"/>
                <a:gd name="T8" fmla="*/ 570606345 w 311"/>
                <a:gd name="T9" fmla="*/ 0 h 22"/>
                <a:gd name="T10" fmla="*/ 38553770 w 311"/>
                <a:gd name="T11" fmla="*/ 0 h 22"/>
                <a:gd name="T12" fmla="*/ 0 w 311"/>
                <a:gd name="T13" fmla="*/ 87115812 h 22"/>
                <a:gd name="T14" fmla="*/ 38553770 w 311"/>
                <a:gd name="T15" fmla="*/ 174231625 h 22"/>
                <a:gd name="T16" fmla="*/ 570606345 w 311"/>
                <a:gd name="T17" fmla="*/ 174231625 h 22"/>
                <a:gd name="T18" fmla="*/ 979283524 w 311"/>
                <a:gd name="T19" fmla="*/ 174231625 h 22"/>
                <a:gd name="T20" fmla="*/ 1411091855 w 311"/>
                <a:gd name="T21" fmla="*/ 174231625 h 22"/>
                <a:gd name="T22" fmla="*/ 1511333322 w 311"/>
                <a:gd name="T23" fmla="*/ 174231625 h 22"/>
                <a:gd name="T24" fmla="*/ 2147483647 w 311"/>
                <a:gd name="T25" fmla="*/ 174231625 h 22"/>
                <a:gd name="T26" fmla="*/ 2147483647 w 311"/>
                <a:gd name="T27" fmla="*/ 87115812 h 22"/>
                <a:gd name="T28" fmla="*/ 2147483647 w 311"/>
                <a:gd name="T29" fmla="*/ 0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1"/>
                <a:gd name="T46" fmla="*/ 0 h 22"/>
                <a:gd name="T47" fmla="*/ 311 w 311"/>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1" h="22">
                  <a:moveTo>
                    <a:pt x="305" y="0"/>
                  </a:moveTo>
                  <a:cubicBezTo>
                    <a:pt x="196" y="0"/>
                    <a:pt x="196" y="0"/>
                    <a:pt x="196" y="0"/>
                  </a:cubicBezTo>
                  <a:cubicBezTo>
                    <a:pt x="183" y="0"/>
                    <a:pt x="183" y="0"/>
                    <a:pt x="183" y="0"/>
                  </a:cubicBezTo>
                  <a:cubicBezTo>
                    <a:pt x="127" y="0"/>
                    <a:pt x="127" y="0"/>
                    <a:pt x="127" y="0"/>
                  </a:cubicBezTo>
                  <a:cubicBezTo>
                    <a:pt x="74" y="0"/>
                    <a:pt x="74" y="0"/>
                    <a:pt x="74" y="0"/>
                  </a:cubicBezTo>
                  <a:cubicBezTo>
                    <a:pt x="5" y="0"/>
                    <a:pt x="5" y="0"/>
                    <a:pt x="5" y="0"/>
                  </a:cubicBezTo>
                  <a:cubicBezTo>
                    <a:pt x="2" y="0"/>
                    <a:pt x="0" y="5"/>
                    <a:pt x="0" y="11"/>
                  </a:cubicBezTo>
                  <a:cubicBezTo>
                    <a:pt x="0" y="18"/>
                    <a:pt x="2" y="22"/>
                    <a:pt x="5" y="22"/>
                  </a:cubicBezTo>
                  <a:cubicBezTo>
                    <a:pt x="74" y="22"/>
                    <a:pt x="74" y="22"/>
                    <a:pt x="74" y="22"/>
                  </a:cubicBezTo>
                  <a:cubicBezTo>
                    <a:pt x="127" y="22"/>
                    <a:pt x="127" y="22"/>
                    <a:pt x="127" y="22"/>
                  </a:cubicBezTo>
                  <a:cubicBezTo>
                    <a:pt x="183" y="22"/>
                    <a:pt x="183" y="22"/>
                    <a:pt x="183" y="22"/>
                  </a:cubicBezTo>
                  <a:cubicBezTo>
                    <a:pt x="196" y="22"/>
                    <a:pt x="196" y="22"/>
                    <a:pt x="196" y="22"/>
                  </a:cubicBezTo>
                  <a:cubicBezTo>
                    <a:pt x="305" y="22"/>
                    <a:pt x="305" y="22"/>
                    <a:pt x="305" y="22"/>
                  </a:cubicBezTo>
                  <a:cubicBezTo>
                    <a:pt x="309" y="22"/>
                    <a:pt x="311" y="18"/>
                    <a:pt x="311" y="11"/>
                  </a:cubicBezTo>
                  <a:cubicBezTo>
                    <a:pt x="311" y="5"/>
                    <a:pt x="309" y="0"/>
                    <a:pt x="305"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48" name="Freeform 31"/>
            <p:cNvSpPr>
              <a:spLocks noChangeArrowheads="1"/>
            </p:cNvSpPr>
            <p:nvPr/>
          </p:nvSpPr>
          <p:spPr bwMode="auto">
            <a:xfrm>
              <a:off x="144462" y="828675"/>
              <a:ext cx="863600" cy="60325"/>
            </a:xfrm>
            <a:custGeom>
              <a:avLst/>
              <a:gdLst>
                <a:gd name="T0" fmla="*/ 2147483647 w 311"/>
                <a:gd name="T1" fmla="*/ 0 h 22"/>
                <a:gd name="T2" fmla="*/ 1511333322 w 311"/>
                <a:gd name="T3" fmla="*/ 0 h 22"/>
                <a:gd name="T4" fmla="*/ 1411091855 w 311"/>
                <a:gd name="T5" fmla="*/ 0 h 22"/>
                <a:gd name="T6" fmla="*/ 979283524 w 311"/>
                <a:gd name="T7" fmla="*/ 0 h 22"/>
                <a:gd name="T8" fmla="*/ 570606345 w 311"/>
                <a:gd name="T9" fmla="*/ 0 h 22"/>
                <a:gd name="T10" fmla="*/ 38553770 w 311"/>
                <a:gd name="T11" fmla="*/ 0 h 22"/>
                <a:gd name="T12" fmla="*/ 0 w 311"/>
                <a:gd name="T13" fmla="*/ 82708317 h 22"/>
                <a:gd name="T14" fmla="*/ 38553770 w 311"/>
                <a:gd name="T15" fmla="*/ 165413892 h 22"/>
                <a:gd name="T16" fmla="*/ 570606345 w 311"/>
                <a:gd name="T17" fmla="*/ 165413892 h 22"/>
                <a:gd name="T18" fmla="*/ 979283524 w 311"/>
                <a:gd name="T19" fmla="*/ 165413892 h 22"/>
                <a:gd name="T20" fmla="*/ 1411091855 w 311"/>
                <a:gd name="T21" fmla="*/ 165413892 h 22"/>
                <a:gd name="T22" fmla="*/ 1511333322 w 311"/>
                <a:gd name="T23" fmla="*/ 165413892 h 22"/>
                <a:gd name="T24" fmla="*/ 2147483647 w 311"/>
                <a:gd name="T25" fmla="*/ 165413892 h 22"/>
                <a:gd name="T26" fmla="*/ 2147483647 w 311"/>
                <a:gd name="T27" fmla="*/ 82708317 h 22"/>
                <a:gd name="T28" fmla="*/ 2147483647 w 311"/>
                <a:gd name="T29" fmla="*/ 0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1"/>
                <a:gd name="T46" fmla="*/ 0 h 22"/>
                <a:gd name="T47" fmla="*/ 311 w 311"/>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1" h="22">
                  <a:moveTo>
                    <a:pt x="305" y="0"/>
                  </a:moveTo>
                  <a:cubicBezTo>
                    <a:pt x="196" y="0"/>
                    <a:pt x="196" y="0"/>
                    <a:pt x="196" y="0"/>
                  </a:cubicBezTo>
                  <a:cubicBezTo>
                    <a:pt x="183" y="0"/>
                    <a:pt x="183" y="0"/>
                    <a:pt x="183" y="0"/>
                  </a:cubicBezTo>
                  <a:cubicBezTo>
                    <a:pt x="127" y="0"/>
                    <a:pt x="127" y="0"/>
                    <a:pt x="127" y="0"/>
                  </a:cubicBezTo>
                  <a:cubicBezTo>
                    <a:pt x="74" y="0"/>
                    <a:pt x="74" y="0"/>
                    <a:pt x="74" y="0"/>
                  </a:cubicBezTo>
                  <a:cubicBezTo>
                    <a:pt x="5" y="0"/>
                    <a:pt x="5" y="0"/>
                    <a:pt x="5" y="0"/>
                  </a:cubicBezTo>
                  <a:cubicBezTo>
                    <a:pt x="2" y="0"/>
                    <a:pt x="0" y="5"/>
                    <a:pt x="0" y="11"/>
                  </a:cubicBezTo>
                  <a:cubicBezTo>
                    <a:pt x="0" y="18"/>
                    <a:pt x="2" y="22"/>
                    <a:pt x="5" y="22"/>
                  </a:cubicBezTo>
                  <a:cubicBezTo>
                    <a:pt x="74" y="22"/>
                    <a:pt x="74" y="22"/>
                    <a:pt x="74" y="22"/>
                  </a:cubicBezTo>
                  <a:cubicBezTo>
                    <a:pt x="127" y="22"/>
                    <a:pt x="127" y="22"/>
                    <a:pt x="127" y="22"/>
                  </a:cubicBezTo>
                  <a:cubicBezTo>
                    <a:pt x="183" y="22"/>
                    <a:pt x="183" y="22"/>
                    <a:pt x="183" y="22"/>
                  </a:cubicBezTo>
                  <a:cubicBezTo>
                    <a:pt x="196" y="22"/>
                    <a:pt x="196" y="22"/>
                    <a:pt x="196" y="22"/>
                  </a:cubicBezTo>
                  <a:cubicBezTo>
                    <a:pt x="305" y="22"/>
                    <a:pt x="305" y="22"/>
                    <a:pt x="305" y="22"/>
                  </a:cubicBezTo>
                  <a:cubicBezTo>
                    <a:pt x="309" y="22"/>
                    <a:pt x="311" y="18"/>
                    <a:pt x="311" y="11"/>
                  </a:cubicBezTo>
                  <a:cubicBezTo>
                    <a:pt x="311" y="5"/>
                    <a:pt x="309" y="0"/>
                    <a:pt x="305"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49" name="Freeform 32"/>
            <p:cNvSpPr>
              <a:spLocks noChangeArrowheads="1"/>
            </p:cNvSpPr>
            <p:nvPr/>
          </p:nvSpPr>
          <p:spPr bwMode="auto">
            <a:xfrm>
              <a:off x="603250" y="422275"/>
              <a:ext cx="420687" cy="33337"/>
            </a:xfrm>
            <a:custGeom>
              <a:avLst/>
              <a:gdLst>
                <a:gd name="T0" fmla="*/ 1126026877 w 152"/>
                <a:gd name="T1" fmla="*/ 0 h 12"/>
                <a:gd name="T2" fmla="*/ 934525726 w 152"/>
                <a:gd name="T3" fmla="*/ 0 h 12"/>
                <a:gd name="T4" fmla="*/ 229800274 w 152"/>
                <a:gd name="T5" fmla="*/ 0 h 12"/>
                <a:gd name="T6" fmla="*/ 38299123 w 152"/>
                <a:gd name="T7" fmla="*/ 0 h 12"/>
                <a:gd name="T8" fmla="*/ 0 w 152"/>
                <a:gd name="T9" fmla="*/ 46307871 h 12"/>
                <a:gd name="T10" fmla="*/ 38299123 w 152"/>
                <a:gd name="T11" fmla="*/ 92612964 h 12"/>
                <a:gd name="T12" fmla="*/ 229800274 w 152"/>
                <a:gd name="T13" fmla="*/ 92612964 h 12"/>
                <a:gd name="T14" fmla="*/ 934525726 w 152"/>
                <a:gd name="T15" fmla="*/ 92612964 h 12"/>
                <a:gd name="T16" fmla="*/ 1126026877 w 152"/>
                <a:gd name="T17" fmla="*/ 92612964 h 12"/>
                <a:gd name="T18" fmla="*/ 1164326000 w 152"/>
                <a:gd name="T19" fmla="*/ 46307871 h 12"/>
                <a:gd name="T20" fmla="*/ 1126026877 w 152"/>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2"/>
                <a:gd name="T34" fmla="*/ 0 h 12"/>
                <a:gd name="T35" fmla="*/ 152 w 15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2" h="12">
                  <a:moveTo>
                    <a:pt x="147" y="0"/>
                  </a:moveTo>
                  <a:cubicBezTo>
                    <a:pt x="122" y="0"/>
                    <a:pt x="122" y="0"/>
                    <a:pt x="122" y="0"/>
                  </a:cubicBezTo>
                  <a:cubicBezTo>
                    <a:pt x="30" y="0"/>
                    <a:pt x="30" y="0"/>
                    <a:pt x="30" y="0"/>
                  </a:cubicBezTo>
                  <a:cubicBezTo>
                    <a:pt x="5" y="0"/>
                    <a:pt x="5" y="0"/>
                    <a:pt x="5" y="0"/>
                  </a:cubicBezTo>
                  <a:cubicBezTo>
                    <a:pt x="2" y="0"/>
                    <a:pt x="0" y="3"/>
                    <a:pt x="0" y="6"/>
                  </a:cubicBezTo>
                  <a:cubicBezTo>
                    <a:pt x="0" y="9"/>
                    <a:pt x="2" y="12"/>
                    <a:pt x="5" y="12"/>
                  </a:cubicBezTo>
                  <a:cubicBezTo>
                    <a:pt x="30" y="12"/>
                    <a:pt x="30" y="12"/>
                    <a:pt x="30" y="12"/>
                  </a:cubicBezTo>
                  <a:cubicBezTo>
                    <a:pt x="122" y="12"/>
                    <a:pt x="122" y="12"/>
                    <a:pt x="122" y="12"/>
                  </a:cubicBezTo>
                  <a:cubicBezTo>
                    <a:pt x="147" y="12"/>
                    <a:pt x="147" y="12"/>
                    <a:pt x="147" y="12"/>
                  </a:cubicBezTo>
                  <a:cubicBezTo>
                    <a:pt x="150" y="12"/>
                    <a:pt x="152" y="9"/>
                    <a:pt x="152" y="6"/>
                  </a:cubicBezTo>
                  <a:cubicBezTo>
                    <a:pt x="152" y="3"/>
                    <a:pt x="150" y="0"/>
                    <a:pt x="147"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50" name="Freeform 33"/>
            <p:cNvSpPr>
              <a:spLocks noChangeArrowheads="1"/>
            </p:cNvSpPr>
            <p:nvPr/>
          </p:nvSpPr>
          <p:spPr bwMode="auto">
            <a:xfrm>
              <a:off x="603250" y="355600"/>
              <a:ext cx="423862" cy="33337"/>
            </a:xfrm>
            <a:custGeom>
              <a:avLst/>
              <a:gdLst>
                <a:gd name="T0" fmla="*/ 1128193208 w 153"/>
                <a:gd name="T1" fmla="*/ 0 h 12"/>
                <a:gd name="T2" fmla="*/ 936322239 w 153"/>
                <a:gd name="T3" fmla="*/ 0 h 12"/>
                <a:gd name="T4" fmla="*/ 230242947 w 153"/>
                <a:gd name="T5" fmla="*/ 0 h 12"/>
                <a:gd name="T6" fmla="*/ 38374748 w 153"/>
                <a:gd name="T7" fmla="*/ 0 h 12"/>
                <a:gd name="T8" fmla="*/ 0 w 153"/>
                <a:gd name="T9" fmla="*/ 46307871 h 12"/>
                <a:gd name="T10" fmla="*/ 38374748 w 153"/>
                <a:gd name="T11" fmla="*/ 92612964 h 12"/>
                <a:gd name="T12" fmla="*/ 230242947 w 153"/>
                <a:gd name="T13" fmla="*/ 92612964 h 12"/>
                <a:gd name="T14" fmla="*/ 936322239 w 153"/>
                <a:gd name="T15" fmla="*/ 92612964 h 12"/>
                <a:gd name="T16" fmla="*/ 1128193208 w 153"/>
                <a:gd name="T17" fmla="*/ 92612964 h 12"/>
                <a:gd name="T18" fmla="*/ 1174241798 w 153"/>
                <a:gd name="T19" fmla="*/ 46307871 h 12"/>
                <a:gd name="T20" fmla="*/ 1128193208 w 153"/>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3"/>
                <a:gd name="T34" fmla="*/ 0 h 12"/>
                <a:gd name="T35" fmla="*/ 153 w 153"/>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3" h="12">
                  <a:moveTo>
                    <a:pt x="147" y="0"/>
                  </a:moveTo>
                  <a:cubicBezTo>
                    <a:pt x="122" y="0"/>
                    <a:pt x="122" y="0"/>
                    <a:pt x="122" y="0"/>
                  </a:cubicBezTo>
                  <a:cubicBezTo>
                    <a:pt x="30" y="0"/>
                    <a:pt x="30" y="0"/>
                    <a:pt x="30" y="0"/>
                  </a:cubicBezTo>
                  <a:cubicBezTo>
                    <a:pt x="5" y="0"/>
                    <a:pt x="5" y="0"/>
                    <a:pt x="5" y="0"/>
                  </a:cubicBezTo>
                  <a:cubicBezTo>
                    <a:pt x="2" y="0"/>
                    <a:pt x="0" y="3"/>
                    <a:pt x="0" y="6"/>
                  </a:cubicBezTo>
                  <a:cubicBezTo>
                    <a:pt x="0" y="9"/>
                    <a:pt x="2" y="12"/>
                    <a:pt x="5" y="12"/>
                  </a:cubicBezTo>
                  <a:cubicBezTo>
                    <a:pt x="30" y="12"/>
                    <a:pt x="30" y="12"/>
                    <a:pt x="30" y="12"/>
                  </a:cubicBezTo>
                  <a:cubicBezTo>
                    <a:pt x="122" y="12"/>
                    <a:pt x="122" y="12"/>
                    <a:pt x="122" y="12"/>
                  </a:cubicBezTo>
                  <a:cubicBezTo>
                    <a:pt x="147" y="12"/>
                    <a:pt x="147" y="12"/>
                    <a:pt x="147" y="12"/>
                  </a:cubicBezTo>
                  <a:cubicBezTo>
                    <a:pt x="150" y="12"/>
                    <a:pt x="153" y="9"/>
                    <a:pt x="153" y="6"/>
                  </a:cubicBezTo>
                  <a:cubicBezTo>
                    <a:pt x="153" y="3"/>
                    <a:pt x="150" y="0"/>
                    <a:pt x="147"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51" name="Freeform 34"/>
            <p:cNvSpPr>
              <a:spLocks noChangeArrowheads="1"/>
            </p:cNvSpPr>
            <p:nvPr/>
          </p:nvSpPr>
          <p:spPr bwMode="auto">
            <a:xfrm>
              <a:off x="603250" y="288925"/>
              <a:ext cx="420687" cy="33337"/>
            </a:xfrm>
            <a:custGeom>
              <a:avLst/>
              <a:gdLst>
                <a:gd name="T0" fmla="*/ 1126026877 w 152"/>
                <a:gd name="T1" fmla="*/ 0 h 12"/>
                <a:gd name="T2" fmla="*/ 934525726 w 152"/>
                <a:gd name="T3" fmla="*/ 0 h 12"/>
                <a:gd name="T4" fmla="*/ 229800274 w 152"/>
                <a:gd name="T5" fmla="*/ 0 h 12"/>
                <a:gd name="T6" fmla="*/ 38299123 w 152"/>
                <a:gd name="T7" fmla="*/ 0 h 12"/>
                <a:gd name="T8" fmla="*/ 0 w 152"/>
                <a:gd name="T9" fmla="*/ 46307871 h 12"/>
                <a:gd name="T10" fmla="*/ 38299123 w 152"/>
                <a:gd name="T11" fmla="*/ 92612964 h 12"/>
                <a:gd name="T12" fmla="*/ 229800274 w 152"/>
                <a:gd name="T13" fmla="*/ 92612964 h 12"/>
                <a:gd name="T14" fmla="*/ 934525726 w 152"/>
                <a:gd name="T15" fmla="*/ 92612964 h 12"/>
                <a:gd name="T16" fmla="*/ 1126026877 w 152"/>
                <a:gd name="T17" fmla="*/ 92612964 h 12"/>
                <a:gd name="T18" fmla="*/ 1164326000 w 152"/>
                <a:gd name="T19" fmla="*/ 46307871 h 12"/>
                <a:gd name="T20" fmla="*/ 1126026877 w 152"/>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2"/>
                <a:gd name="T34" fmla="*/ 0 h 12"/>
                <a:gd name="T35" fmla="*/ 152 w 15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2" h="12">
                  <a:moveTo>
                    <a:pt x="147" y="0"/>
                  </a:moveTo>
                  <a:cubicBezTo>
                    <a:pt x="122" y="0"/>
                    <a:pt x="122" y="0"/>
                    <a:pt x="122" y="0"/>
                  </a:cubicBezTo>
                  <a:cubicBezTo>
                    <a:pt x="30" y="0"/>
                    <a:pt x="30" y="0"/>
                    <a:pt x="30" y="0"/>
                  </a:cubicBezTo>
                  <a:cubicBezTo>
                    <a:pt x="5" y="0"/>
                    <a:pt x="5" y="0"/>
                    <a:pt x="5" y="0"/>
                  </a:cubicBezTo>
                  <a:cubicBezTo>
                    <a:pt x="2" y="0"/>
                    <a:pt x="0" y="3"/>
                    <a:pt x="0" y="6"/>
                  </a:cubicBezTo>
                  <a:cubicBezTo>
                    <a:pt x="0" y="10"/>
                    <a:pt x="2" y="12"/>
                    <a:pt x="5" y="12"/>
                  </a:cubicBezTo>
                  <a:cubicBezTo>
                    <a:pt x="30" y="12"/>
                    <a:pt x="30" y="12"/>
                    <a:pt x="30" y="12"/>
                  </a:cubicBezTo>
                  <a:cubicBezTo>
                    <a:pt x="122" y="12"/>
                    <a:pt x="122" y="12"/>
                    <a:pt x="122" y="12"/>
                  </a:cubicBezTo>
                  <a:cubicBezTo>
                    <a:pt x="147" y="12"/>
                    <a:pt x="147" y="12"/>
                    <a:pt x="147" y="12"/>
                  </a:cubicBezTo>
                  <a:cubicBezTo>
                    <a:pt x="150" y="12"/>
                    <a:pt x="152" y="10"/>
                    <a:pt x="152" y="6"/>
                  </a:cubicBezTo>
                  <a:cubicBezTo>
                    <a:pt x="152" y="3"/>
                    <a:pt x="150" y="0"/>
                    <a:pt x="147"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52" name="Freeform 35"/>
            <p:cNvSpPr>
              <a:spLocks noChangeArrowheads="1"/>
            </p:cNvSpPr>
            <p:nvPr/>
          </p:nvSpPr>
          <p:spPr bwMode="auto">
            <a:xfrm>
              <a:off x="603250" y="222250"/>
              <a:ext cx="423862" cy="33337"/>
            </a:xfrm>
            <a:custGeom>
              <a:avLst/>
              <a:gdLst>
                <a:gd name="T0" fmla="*/ 1128193208 w 153"/>
                <a:gd name="T1" fmla="*/ 0 h 12"/>
                <a:gd name="T2" fmla="*/ 936322239 w 153"/>
                <a:gd name="T3" fmla="*/ 0 h 12"/>
                <a:gd name="T4" fmla="*/ 230242947 w 153"/>
                <a:gd name="T5" fmla="*/ 0 h 12"/>
                <a:gd name="T6" fmla="*/ 38374748 w 153"/>
                <a:gd name="T7" fmla="*/ 0 h 12"/>
                <a:gd name="T8" fmla="*/ 0 w 153"/>
                <a:gd name="T9" fmla="*/ 46307871 h 12"/>
                <a:gd name="T10" fmla="*/ 38374748 w 153"/>
                <a:gd name="T11" fmla="*/ 92612964 h 12"/>
                <a:gd name="T12" fmla="*/ 230242947 w 153"/>
                <a:gd name="T13" fmla="*/ 92612964 h 12"/>
                <a:gd name="T14" fmla="*/ 936322239 w 153"/>
                <a:gd name="T15" fmla="*/ 92612964 h 12"/>
                <a:gd name="T16" fmla="*/ 1128193208 w 153"/>
                <a:gd name="T17" fmla="*/ 92612964 h 12"/>
                <a:gd name="T18" fmla="*/ 1174241798 w 153"/>
                <a:gd name="T19" fmla="*/ 46307871 h 12"/>
                <a:gd name="T20" fmla="*/ 1128193208 w 153"/>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3"/>
                <a:gd name="T34" fmla="*/ 0 h 12"/>
                <a:gd name="T35" fmla="*/ 153 w 153"/>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3" h="12">
                  <a:moveTo>
                    <a:pt x="147" y="0"/>
                  </a:moveTo>
                  <a:cubicBezTo>
                    <a:pt x="122" y="0"/>
                    <a:pt x="122" y="0"/>
                    <a:pt x="122" y="0"/>
                  </a:cubicBezTo>
                  <a:cubicBezTo>
                    <a:pt x="30" y="0"/>
                    <a:pt x="30" y="0"/>
                    <a:pt x="30" y="0"/>
                  </a:cubicBezTo>
                  <a:cubicBezTo>
                    <a:pt x="5" y="0"/>
                    <a:pt x="5" y="0"/>
                    <a:pt x="5" y="0"/>
                  </a:cubicBezTo>
                  <a:cubicBezTo>
                    <a:pt x="2" y="0"/>
                    <a:pt x="0" y="3"/>
                    <a:pt x="0" y="6"/>
                  </a:cubicBezTo>
                  <a:cubicBezTo>
                    <a:pt x="0" y="10"/>
                    <a:pt x="2" y="12"/>
                    <a:pt x="5" y="12"/>
                  </a:cubicBezTo>
                  <a:cubicBezTo>
                    <a:pt x="30" y="12"/>
                    <a:pt x="30" y="12"/>
                    <a:pt x="30" y="12"/>
                  </a:cubicBezTo>
                  <a:cubicBezTo>
                    <a:pt x="122" y="12"/>
                    <a:pt x="122" y="12"/>
                    <a:pt x="122" y="12"/>
                  </a:cubicBezTo>
                  <a:cubicBezTo>
                    <a:pt x="147" y="12"/>
                    <a:pt x="147" y="12"/>
                    <a:pt x="147" y="12"/>
                  </a:cubicBezTo>
                  <a:cubicBezTo>
                    <a:pt x="150" y="12"/>
                    <a:pt x="153" y="10"/>
                    <a:pt x="153" y="6"/>
                  </a:cubicBezTo>
                  <a:cubicBezTo>
                    <a:pt x="153" y="3"/>
                    <a:pt x="150" y="0"/>
                    <a:pt x="147"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53" name="Freeform 36"/>
            <p:cNvSpPr>
              <a:spLocks noChangeArrowheads="1"/>
            </p:cNvSpPr>
            <p:nvPr/>
          </p:nvSpPr>
          <p:spPr bwMode="auto">
            <a:xfrm>
              <a:off x="471487" y="0"/>
              <a:ext cx="187325" cy="88900"/>
            </a:xfrm>
            <a:custGeom>
              <a:avLst/>
              <a:gdLst>
                <a:gd name="T0" fmla="*/ 125071590 w 67"/>
                <a:gd name="T1" fmla="*/ 246975313 h 32"/>
                <a:gd name="T2" fmla="*/ 265777828 w 67"/>
                <a:gd name="T3" fmla="*/ 123487656 h 32"/>
                <a:gd name="T4" fmla="*/ 406486862 w 67"/>
                <a:gd name="T5" fmla="*/ 246975313 h 32"/>
                <a:gd name="T6" fmla="*/ 523741129 w 67"/>
                <a:gd name="T7" fmla="*/ 246975313 h 32"/>
                <a:gd name="T8" fmla="*/ 265777828 w 67"/>
                <a:gd name="T9" fmla="*/ 0 h 32"/>
                <a:gd name="T10" fmla="*/ 0 w 67"/>
                <a:gd name="T11" fmla="*/ 246975313 h 32"/>
                <a:gd name="T12" fmla="*/ 125071590 w 67"/>
                <a:gd name="T13" fmla="*/ 246975313 h 32"/>
                <a:gd name="T14" fmla="*/ 0 60000 65536"/>
                <a:gd name="T15" fmla="*/ 0 60000 65536"/>
                <a:gd name="T16" fmla="*/ 0 60000 65536"/>
                <a:gd name="T17" fmla="*/ 0 60000 65536"/>
                <a:gd name="T18" fmla="*/ 0 60000 65536"/>
                <a:gd name="T19" fmla="*/ 0 60000 65536"/>
                <a:gd name="T20" fmla="*/ 0 60000 65536"/>
                <a:gd name="T21" fmla="*/ 0 w 67"/>
                <a:gd name="T22" fmla="*/ 0 h 32"/>
                <a:gd name="T23" fmla="*/ 67 w 67"/>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7" h="32">
                  <a:moveTo>
                    <a:pt x="16" y="32"/>
                  </a:moveTo>
                  <a:cubicBezTo>
                    <a:pt x="17" y="23"/>
                    <a:pt x="24" y="16"/>
                    <a:pt x="34" y="16"/>
                  </a:cubicBezTo>
                  <a:cubicBezTo>
                    <a:pt x="43" y="16"/>
                    <a:pt x="51" y="23"/>
                    <a:pt x="52" y="32"/>
                  </a:cubicBezTo>
                  <a:cubicBezTo>
                    <a:pt x="67" y="32"/>
                    <a:pt x="67" y="32"/>
                    <a:pt x="67" y="32"/>
                  </a:cubicBezTo>
                  <a:cubicBezTo>
                    <a:pt x="66" y="14"/>
                    <a:pt x="52" y="0"/>
                    <a:pt x="34" y="0"/>
                  </a:cubicBezTo>
                  <a:cubicBezTo>
                    <a:pt x="16" y="0"/>
                    <a:pt x="1" y="14"/>
                    <a:pt x="0" y="32"/>
                  </a:cubicBezTo>
                  <a:lnTo>
                    <a:pt x="16" y="32"/>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12305" name="组合 87"/>
          <p:cNvGrpSpPr>
            <a:grpSpLocks/>
          </p:cNvGrpSpPr>
          <p:nvPr/>
        </p:nvGrpSpPr>
        <p:grpSpPr bwMode="auto">
          <a:xfrm>
            <a:off x="4630738" y="2662238"/>
            <a:ext cx="542925" cy="508000"/>
            <a:chOff x="0" y="0"/>
            <a:chExt cx="1285875" cy="1201738"/>
          </a:xfrm>
        </p:grpSpPr>
        <p:sp>
          <p:nvSpPr>
            <p:cNvPr id="12338" name="Freeform 37"/>
            <p:cNvSpPr>
              <a:spLocks noEditPoints="1" noChangeArrowheads="1"/>
            </p:cNvSpPr>
            <p:nvPr/>
          </p:nvSpPr>
          <p:spPr bwMode="auto">
            <a:xfrm>
              <a:off x="0" y="635000"/>
              <a:ext cx="560387" cy="561975"/>
            </a:xfrm>
            <a:custGeom>
              <a:avLst/>
              <a:gdLst>
                <a:gd name="T0" fmla="*/ 1054370915 w 202"/>
                <a:gd name="T1" fmla="*/ 1462826489 h 202"/>
                <a:gd name="T2" fmla="*/ 1038979692 w 202"/>
                <a:gd name="T3" fmla="*/ 1369950383 h 202"/>
                <a:gd name="T4" fmla="*/ 1192903020 w 202"/>
                <a:gd name="T5" fmla="*/ 1284811171 h 202"/>
                <a:gd name="T6" fmla="*/ 1262169072 w 202"/>
                <a:gd name="T7" fmla="*/ 1331249224 h 202"/>
                <a:gd name="T8" fmla="*/ 1339130736 w 202"/>
                <a:gd name="T9" fmla="*/ 1315769873 h 202"/>
                <a:gd name="T10" fmla="*/ 1469964456 w 202"/>
                <a:gd name="T11" fmla="*/ 1130014879 h 202"/>
                <a:gd name="T12" fmla="*/ 1454570458 w 202"/>
                <a:gd name="T13" fmla="*/ 1052615342 h 202"/>
                <a:gd name="T14" fmla="*/ 1400698403 w 202"/>
                <a:gd name="T15" fmla="*/ 1013916964 h 202"/>
                <a:gd name="T16" fmla="*/ 1446874847 w 202"/>
                <a:gd name="T17" fmla="*/ 843641321 h 202"/>
                <a:gd name="T18" fmla="*/ 1508445288 w 202"/>
                <a:gd name="T19" fmla="*/ 835901646 h 202"/>
                <a:gd name="T20" fmla="*/ 1554621732 w 202"/>
                <a:gd name="T21" fmla="*/ 773981460 h 202"/>
                <a:gd name="T22" fmla="*/ 1516140899 w 202"/>
                <a:gd name="T23" fmla="*/ 549528088 h 202"/>
                <a:gd name="T24" fmla="*/ 1454570458 w 202"/>
                <a:gd name="T25" fmla="*/ 503090035 h 202"/>
                <a:gd name="T26" fmla="*/ 1408394015 w 202"/>
                <a:gd name="T27" fmla="*/ 510829711 h 202"/>
                <a:gd name="T28" fmla="*/ 1300649904 w 202"/>
                <a:gd name="T29" fmla="*/ 325071935 h 202"/>
                <a:gd name="T30" fmla="*/ 1323736739 w 202"/>
                <a:gd name="T31" fmla="*/ 294113233 h 202"/>
                <a:gd name="T32" fmla="*/ 1308345516 w 202"/>
                <a:gd name="T33" fmla="*/ 216716478 h 202"/>
                <a:gd name="T34" fmla="*/ 1123636967 w 202"/>
                <a:gd name="T35" fmla="*/ 85139213 h 202"/>
                <a:gd name="T36" fmla="*/ 1046675303 w 202"/>
                <a:gd name="T37" fmla="*/ 100618563 h 202"/>
                <a:gd name="T38" fmla="*/ 1031284080 w 202"/>
                <a:gd name="T39" fmla="*/ 123837590 h 202"/>
                <a:gd name="T40" fmla="*/ 838879920 w 202"/>
                <a:gd name="T41" fmla="*/ 85139213 h 202"/>
                <a:gd name="T42" fmla="*/ 831184308 w 202"/>
                <a:gd name="T43" fmla="*/ 46438053 h 202"/>
                <a:gd name="T44" fmla="*/ 769613867 w 202"/>
                <a:gd name="T45" fmla="*/ 0 h 202"/>
                <a:gd name="T46" fmla="*/ 546427260 w 202"/>
                <a:gd name="T47" fmla="*/ 38698377 h 202"/>
                <a:gd name="T48" fmla="*/ 500250817 w 202"/>
                <a:gd name="T49" fmla="*/ 100618563 h 202"/>
                <a:gd name="T50" fmla="*/ 507946428 w 202"/>
                <a:gd name="T51" fmla="*/ 139316941 h 202"/>
                <a:gd name="T52" fmla="*/ 330933491 w 202"/>
                <a:gd name="T53" fmla="*/ 263154531 h 202"/>
                <a:gd name="T54" fmla="*/ 292452659 w 202"/>
                <a:gd name="T55" fmla="*/ 232195829 h 202"/>
                <a:gd name="T56" fmla="*/ 215490995 w 202"/>
                <a:gd name="T57" fmla="*/ 247675180 h 202"/>
                <a:gd name="T58" fmla="*/ 84657276 w 202"/>
                <a:gd name="T59" fmla="*/ 433430174 h 202"/>
                <a:gd name="T60" fmla="*/ 100051273 w 202"/>
                <a:gd name="T61" fmla="*/ 510829711 h 202"/>
                <a:gd name="T62" fmla="*/ 153923328 w 202"/>
                <a:gd name="T63" fmla="*/ 541788413 h 202"/>
                <a:gd name="T64" fmla="*/ 115442496 w 202"/>
                <a:gd name="T65" fmla="*/ 712064056 h 202"/>
                <a:gd name="T66" fmla="*/ 46176444 w 202"/>
                <a:gd name="T67" fmla="*/ 727543407 h 202"/>
                <a:gd name="T68" fmla="*/ 7695612 w 202"/>
                <a:gd name="T69" fmla="*/ 789463593 h 202"/>
                <a:gd name="T70" fmla="*/ 38480832 w 202"/>
                <a:gd name="T71" fmla="*/ 1013916964 h 202"/>
                <a:gd name="T72" fmla="*/ 100051273 w 202"/>
                <a:gd name="T73" fmla="*/ 1060355017 h 202"/>
                <a:gd name="T74" fmla="*/ 184708549 w 202"/>
                <a:gd name="T75" fmla="*/ 1044875666 h 202"/>
                <a:gd name="T76" fmla="*/ 284757048 w 202"/>
                <a:gd name="T77" fmla="*/ 1191932283 h 202"/>
                <a:gd name="T78" fmla="*/ 230884992 w 202"/>
                <a:gd name="T79" fmla="*/ 1269331820 h 202"/>
                <a:gd name="T80" fmla="*/ 246276216 w 202"/>
                <a:gd name="T81" fmla="*/ 1346728575 h 202"/>
                <a:gd name="T82" fmla="*/ 430984764 w 202"/>
                <a:gd name="T83" fmla="*/ 1478305840 h 202"/>
                <a:gd name="T84" fmla="*/ 507946428 w 202"/>
                <a:gd name="T85" fmla="*/ 1462826489 h 202"/>
                <a:gd name="T86" fmla="*/ 561818484 w 202"/>
                <a:gd name="T87" fmla="*/ 1385429734 h 202"/>
                <a:gd name="T88" fmla="*/ 708046200 w 202"/>
                <a:gd name="T89" fmla="*/ 1416388436 h 202"/>
                <a:gd name="T90" fmla="*/ 723437423 w 202"/>
                <a:gd name="T91" fmla="*/ 1517007000 h 202"/>
                <a:gd name="T92" fmla="*/ 785007864 w 202"/>
                <a:gd name="T93" fmla="*/ 1555705377 h 202"/>
                <a:gd name="T94" fmla="*/ 1008194471 w 202"/>
                <a:gd name="T95" fmla="*/ 1524746675 h 202"/>
                <a:gd name="T96" fmla="*/ 1054370915 w 202"/>
                <a:gd name="T97" fmla="*/ 1462826489 h 202"/>
                <a:gd name="T98" fmla="*/ 430984764 w 202"/>
                <a:gd name="T99" fmla="*/ 804942944 h 202"/>
                <a:gd name="T100" fmla="*/ 731133035 w 202"/>
                <a:gd name="T101" fmla="*/ 394731796 h 202"/>
                <a:gd name="T102" fmla="*/ 1139030965 w 202"/>
                <a:gd name="T103" fmla="*/ 696584705 h 202"/>
                <a:gd name="T104" fmla="*/ 838879920 w 202"/>
                <a:gd name="T105" fmla="*/ 1106795852 h 202"/>
                <a:gd name="T106" fmla="*/ 430984764 w 202"/>
                <a:gd name="T107" fmla="*/ 804942944 h 20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02"/>
                <a:gd name="T163" fmla="*/ 0 h 202"/>
                <a:gd name="T164" fmla="*/ 202 w 202"/>
                <a:gd name="T165" fmla="*/ 202 h 20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02" h="202">
                  <a:moveTo>
                    <a:pt x="137" y="189"/>
                  </a:moveTo>
                  <a:cubicBezTo>
                    <a:pt x="135" y="177"/>
                    <a:pt x="135" y="177"/>
                    <a:pt x="135" y="177"/>
                  </a:cubicBezTo>
                  <a:cubicBezTo>
                    <a:pt x="143" y="174"/>
                    <a:pt x="149" y="170"/>
                    <a:pt x="155" y="166"/>
                  </a:cubicBezTo>
                  <a:cubicBezTo>
                    <a:pt x="164" y="172"/>
                    <a:pt x="164" y="172"/>
                    <a:pt x="164" y="172"/>
                  </a:cubicBezTo>
                  <a:cubicBezTo>
                    <a:pt x="167" y="174"/>
                    <a:pt x="172" y="173"/>
                    <a:pt x="174" y="170"/>
                  </a:cubicBezTo>
                  <a:cubicBezTo>
                    <a:pt x="191" y="146"/>
                    <a:pt x="191" y="146"/>
                    <a:pt x="191" y="146"/>
                  </a:cubicBezTo>
                  <a:cubicBezTo>
                    <a:pt x="193" y="143"/>
                    <a:pt x="192" y="138"/>
                    <a:pt x="189" y="136"/>
                  </a:cubicBezTo>
                  <a:cubicBezTo>
                    <a:pt x="182" y="131"/>
                    <a:pt x="182" y="131"/>
                    <a:pt x="182" y="131"/>
                  </a:cubicBezTo>
                  <a:cubicBezTo>
                    <a:pt x="185" y="124"/>
                    <a:pt x="187" y="117"/>
                    <a:pt x="188" y="109"/>
                  </a:cubicBezTo>
                  <a:cubicBezTo>
                    <a:pt x="196" y="108"/>
                    <a:pt x="196" y="108"/>
                    <a:pt x="196" y="108"/>
                  </a:cubicBezTo>
                  <a:cubicBezTo>
                    <a:pt x="200" y="107"/>
                    <a:pt x="202" y="104"/>
                    <a:pt x="202" y="100"/>
                  </a:cubicBezTo>
                  <a:cubicBezTo>
                    <a:pt x="197" y="71"/>
                    <a:pt x="197" y="71"/>
                    <a:pt x="197" y="71"/>
                  </a:cubicBezTo>
                  <a:cubicBezTo>
                    <a:pt x="196" y="67"/>
                    <a:pt x="193" y="64"/>
                    <a:pt x="189" y="65"/>
                  </a:cubicBezTo>
                  <a:cubicBezTo>
                    <a:pt x="183" y="66"/>
                    <a:pt x="183" y="66"/>
                    <a:pt x="183" y="66"/>
                  </a:cubicBezTo>
                  <a:cubicBezTo>
                    <a:pt x="180" y="57"/>
                    <a:pt x="175" y="49"/>
                    <a:pt x="169" y="42"/>
                  </a:cubicBezTo>
                  <a:cubicBezTo>
                    <a:pt x="172" y="38"/>
                    <a:pt x="172" y="38"/>
                    <a:pt x="172" y="38"/>
                  </a:cubicBezTo>
                  <a:cubicBezTo>
                    <a:pt x="174" y="35"/>
                    <a:pt x="173" y="30"/>
                    <a:pt x="170" y="28"/>
                  </a:cubicBezTo>
                  <a:cubicBezTo>
                    <a:pt x="146" y="11"/>
                    <a:pt x="146" y="11"/>
                    <a:pt x="146" y="11"/>
                  </a:cubicBezTo>
                  <a:cubicBezTo>
                    <a:pt x="143" y="9"/>
                    <a:pt x="138" y="10"/>
                    <a:pt x="136" y="13"/>
                  </a:cubicBezTo>
                  <a:cubicBezTo>
                    <a:pt x="134" y="16"/>
                    <a:pt x="134" y="16"/>
                    <a:pt x="134" y="16"/>
                  </a:cubicBezTo>
                  <a:cubicBezTo>
                    <a:pt x="126" y="13"/>
                    <a:pt x="118" y="11"/>
                    <a:pt x="109" y="11"/>
                  </a:cubicBezTo>
                  <a:cubicBezTo>
                    <a:pt x="108" y="6"/>
                    <a:pt x="108" y="6"/>
                    <a:pt x="108" y="6"/>
                  </a:cubicBezTo>
                  <a:cubicBezTo>
                    <a:pt x="108" y="2"/>
                    <a:pt x="104" y="0"/>
                    <a:pt x="100" y="0"/>
                  </a:cubicBezTo>
                  <a:cubicBezTo>
                    <a:pt x="71" y="5"/>
                    <a:pt x="71" y="5"/>
                    <a:pt x="71" y="5"/>
                  </a:cubicBezTo>
                  <a:cubicBezTo>
                    <a:pt x="67" y="6"/>
                    <a:pt x="65" y="9"/>
                    <a:pt x="65" y="13"/>
                  </a:cubicBezTo>
                  <a:cubicBezTo>
                    <a:pt x="66" y="18"/>
                    <a:pt x="66" y="18"/>
                    <a:pt x="66" y="18"/>
                  </a:cubicBezTo>
                  <a:cubicBezTo>
                    <a:pt x="58" y="22"/>
                    <a:pt x="50" y="27"/>
                    <a:pt x="43" y="34"/>
                  </a:cubicBezTo>
                  <a:cubicBezTo>
                    <a:pt x="38" y="30"/>
                    <a:pt x="38" y="30"/>
                    <a:pt x="38" y="30"/>
                  </a:cubicBezTo>
                  <a:cubicBezTo>
                    <a:pt x="35" y="28"/>
                    <a:pt x="31" y="29"/>
                    <a:pt x="28" y="32"/>
                  </a:cubicBezTo>
                  <a:cubicBezTo>
                    <a:pt x="11" y="56"/>
                    <a:pt x="11" y="56"/>
                    <a:pt x="11" y="56"/>
                  </a:cubicBezTo>
                  <a:cubicBezTo>
                    <a:pt x="9" y="59"/>
                    <a:pt x="10" y="64"/>
                    <a:pt x="13" y="66"/>
                  </a:cubicBezTo>
                  <a:cubicBezTo>
                    <a:pt x="20" y="70"/>
                    <a:pt x="20" y="70"/>
                    <a:pt x="20" y="70"/>
                  </a:cubicBezTo>
                  <a:cubicBezTo>
                    <a:pt x="17" y="77"/>
                    <a:pt x="16" y="85"/>
                    <a:pt x="15" y="92"/>
                  </a:cubicBezTo>
                  <a:cubicBezTo>
                    <a:pt x="6" y="94"/>
                    <a:pt x="6" y="94"/>
                    <a:pt x="6" y="94"/>
                  </a:cubicBezTo>
                  <a:cubicBezTo>
                    <a:pt x="3" y="94"/>
                    <a:pt x="0" y="98"/>
                    <a:pt x="1" y="102"/>
                  </a:cubicBezTo>
                  <a:cubicBezTo>
                    <a:pt x="5" y="131"/>
                    <a:pt x="5" y="131"/>
                    <a:pt x="5" y="131"/>
                  </a:cubicBezTo>
                  <a:cubicBezTo>
                    <a:pt x="6" y="135"/>
                    <a:pt x="9" y="137"/>
                    <a:pt x="13" y="137"/>
                  </a:cubicBezTo>
                  <a:cubicBezTo>
                    <a:pt x="24" y="135"/>
                    <a:pt x="24" y="135"/>
                    <a:pt x="24" y="135"/>
                  </a:cubicBezTo>
                  <a:cubicBezTo>
                    <a:pt x="27" y="142"/>
                    <a:pt x="32" y="149"/>
                    <a:pt x="37" y="154"/>
                  </a:cubicBezTo>
                  <a:cubicBezTo>
                    <a:pt x="30" y="164"/>
                    <a:pt x="30" y="164"/>
                    <a:pt x="30" y="164"/>
                  </a:cubicBezTo>
                  <a:cubicBezTo>
                    <a:pt x="28" y="167"/>
                    <a:pt x="29" y="172"/>
                    <a:pt x="32" y="174"/>
                  </a:cubicBezTo>
                  <a:cubicBezTo>
                    <a:pt x="56" y="191"/>
                    <a:pt x="56" y="191"/>
                    <a:pt x="56" y="191"/>
                  </a:cubicBezTo>
                  <a:cubicBezTo>
                    <a:pt x="59" y="193"/>
                    <a:pt x="64" y="192"/>
                    <a:pt x="66" y="189"/>
                  </a:cubicBezTo>
                  <a:cubicBezTo>
                    <a:pt x="73" y="179"/>
                    <a:pt x="73" y="179"/>
                    <a:pt x="73" y="179"/>
                  </a:cubicBezTo>
                  <a:cubicBezTo>
                    <a:pt x="79" y="181"/>
                    <a:pt x="86" y="183"/>
                    <a:pt x="92" y="183"/>
                  </a:cubicBezTo>
                  <a:cubicBezTo>
                    <a:pt x="94" y="196"/>
                    <a:pt x="94" y="196"/>
                    <a:pt x="94" y="196"/>
                  </a:cubicBezTo>
                  <a:cubicBezTo>
                    <a:pt x="95" y="199"/>
                    <a:pt x="98" y="202"/>
                    <a:pt x="102" y="201"/>
                  </a:cubicBezTo>
                  <a:cubicBezTo>
                    <a:pt x="131" y="197"/>
                    <a:pt x="131" y="197"/>
                    <a:pt x="131" y="197"/>
                  </a:cubicBezTo>
                  <a:cubicBezTo>
                    <a:pt x="135" y="196"/>
                    <a:pt x="138" y="193"/>
                    <a:pt x="137" y="189"/>
                  </a:cubicBezTo>
                  <a:close/>
                  <a:moveTo>
                    <a:pt x="56" y="104"/>
                  </a:moveTo>
                  <a:cubicBezTo>
                    <a:pt x="52" y="79"/>
                    <a:pt x="69" y="55"/>
                    <a:pt x="95" y="51"/>
                  </a:cubicBezTo>
                  <a:cubicBezTo>
                    <a:pt x="120" y="47"/>
                    <a:pt x="144" y="65"/>
                    <a:pt x="148" y="90"/>
                  </a:cubicBezTo>
                  <a:cubicBezTo>
                    <a:pt x="152" y="115"/>
                    <a:pt x="135" y="139"/>
                    <a:pt x="109" y="143"/>
                  </a:cubicBezTo>
                  <a:cubicBezTo>
                    <a:pt x="84" y="147"/>
                    <a:pt x="60" y="130"/>
                    <a:pt x="56" y="104"/>
                  </a:cubicBez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39" name="Freeform 38"/>
            <p:cNvSpPr>
              <a:spLocks noEditPoints="1" noChangeArrowheads="1"/>
            </p:cNvSpPr>
            <p:nvPr/>
          </p:nvSpPr>
          <p:spPr bwMode="auto">
            <a:xfrm>
              <a:off x="582613" y="822325"/>
              <a:ext cx="373062" cy="374650"/>
            </a:xfrm>
            <a:custGeom>
              <a:avLst/>
              <a:gdLst>
                <a:gd name="T0" fmla="*/ 837098231 w 134"/>
                <a:gd name="T1" fmla="*/ 901094304 h 135"/>
                <a:gd name="T2" fmla="*/ 806095109 w 134"/>
                <a:gd name="T3" fmla="*/ 847180781 h 135"/>
                <a:gd name="T4" fmla="*/ 891353696 w 134"/>
                <a:gd name="T5" fmla="*/ 754761564 h 135"/>
                <a:gd name="T6" fmla="*/ 945609160 w 134"/>
                <a:gd name="T7" fmla="*/ 770166617 h 135"/>
                <a:gd name="T8" fmla="*/ 992116628 w 134"/>
                <a:gd name="T9" fmla="*/ 747060426 h 135"/>
                <a:gd name="T10" fmla="*/ 1038621312 w 134"/>
                <a:gd name="T11" fmla="*/ 600727686 h 135"/>
                <a:gd name="T12" fmla="*/ 1015368970 w 134"/>
                <a:gd name="T13" fmla="*/ 554518077 h 135"/>
                <a:gd name="T14" fmla="*/ 968864286 w 134"/>
                <a:gd name="T15" fmla="*/ 539115800 h 135"/>
                <a:gd name="T16" fmla="*/ 961113506 w 134"/>
                <a:gd name="T17" fmla="*/ 423590391 h 135"/>
                <a:gd name="T18" fmla="*/ 999867409 w 134"/>
                <a:gd name="T19" fmla="*/ 408188113 h 135"/>
                <a:gd name="T20" fmla="*/ 1015368970 w 134"/>
                <a:gd name="T21" fmla="*/ 361978504 h 135"/>
                <a:gd name="T22" fmla="*/ 945609160 w 134"/>
                <a:gd name="T23" fmla="*/ 223346904 h 135"/>
                <a:gd name="T24" fmla="*/ 899104476 w 134"/>
                <a:gd name="T25" fmla="*/ 207944626 h 135"/>
                <a:gd name="T26" fmla="*/ 868101354 w 134"/>
                <a:gd name="T27" fmla="*/ 223346904 h 135"/>
                <a:gd name="T28" fmla="*/ 767338421 w 134"/>
                <a:gd name="T29" fmla="*/ 123226548 h 135"/>
                <a:gd name="T30" fmla="*/ 775089202 w 134"/>
                <a:gd name="T31" fmla="*/ 100120356 h 135"/>
                <a:gd name="T32" fmla="*/ 751836860 w 134"/>
                <a:gd name="T33" fmla="*/ 53910747 h 135"/>
                <a:gd name="T34" fmla="*/ 604569243 w 134"/>
                <a:gd name="T35" fmla="*/ 7701139 h 135"/>
                <a:gd name="T36" fmla="*/ 558064559 w 134"/>
                <a:gd name="T37" fmla="*/ 30807331 h 135"/>
                <a:gd name="T38" fmla="*/ 550313779 w 134"/>
                <a:gd name="T39" fmla="*/ 53910747 h 135"/>
                <a:gd name="T40" fmla="*/ 418547724 w 134"/>
                <a:gd name="T41" fmla="*/ 61611886 h 135"/>
                <a:gd name="T42" fmla="*/ 403046162 w 134"/>
                <a:gd name="T43" fmla="*/ 46209609 h 135"/>
                <a:gd name="T44" fmla="*/ 356541478 w 134"/>
                <a:gd name="T45" fmla="*/ 23106192 h 135"/>
                <a:gd name="T46" fmla="*/ 217024642 w 134"/>
                <a:gd name="T47" fmla="*/ 92419217 h 135"/>
                <a:gd name="T48" fmla="*/ 201523081 w 134"/>
                <a:gd name="T49" fmla="*/ 146332740 h 135"/>
                <a:gd name="T50" fmla="*/ 217024642 w 134"/>
                <a:gd name="T51" fmla="*/ 169436156 h 135"/>
                <a:gd name="T52" fmla="*/ 124015275 w 134"/>
                <a:gd name="T53" fmla="*/ 277260426 h 135"/>
                <a:gd name="T54" fmla="*/ 93012152 w 134"/>
                <a:gd name="T55" fmla="*/ 269556512 h 135"/>
                <a:gd name="T56" fmla="*/ 46504684 w 134"/>
                <a:gd name="T57" fmla="*/ 292662704 h 135"/>
                <a:gd name="T58" fmla="*/ 0 w 134"/>
                <a:gd name="T59" fmla="*/ 438995444 h 135"/>
                <a:gd name="T60" fmla="*/ 23252342 w 134"/>
                <a:gd name="T61" fmla="*/ 485205052 h 135"/>
                <a:gd name="T62" fmla="*/ 69757026 w 134"/>
                <a:gd name="T63" fmla="*/ 500607330 h 135"/>
                <a:gd name="T64" fmla="*/ 77507807 w 134"/>
                <a:gd name="T65" fmla="*/ 608431600 h 135"/>
                <a:gd name="T66" fmla="*/ 38753903 w 134"/>
                <a:gd name="T67" fmla="*/ 631535017 h 135"/>
                <a:gd name="T68" fmla="*/ 23252342 w 134"/>
                <a:gd name="T69" fmla="*/ 677744625 h 135"/>
                <a:gd name="T70" fmla="*/ 93012152 w 134"/>
                <a:gd name="T71" fmla="*/ 816376226 h 135"/>
                <a:gd name="T72" fmla="*/ 139516836 w 134"/>
                <a:gd name="T73" fmla="*/ 831778504 h 135"/>
                <a:gd name="T74" fmla="*/ 193772300 w 134"/>
                <a:gd name="T75" fmla="*/ 808672312 h 135"/>
                <a:gd name="T76" fmla="*/ 286784452 w 134"/>
                <a:gd name="T77" fmla="*/ 885689251 h 135"/>
                <a:gd name="T78" fmla="*/ 263532110 w 134"/>
                <a:gd name="T79" fmla="*/ 939602774 h 135"/>
                <a:gd name="T80" fmla="*/ 286784452 w 134"/>
                <a:gd name="T81" fmla="*/ 985812382 h 135"/>
                <a:gd name="T82" fmla="*/ 434052069 w 134"/>
                <a:gd name="T83" fmla="*/ 1032021991 h 135"/>
                <a:gd name="T84" fmla="*/ 480556753 w 134"/>
                <a:gd name="T85" fmla="*/ 1008915799 h 135"/>
                <a:gd name="T86" fmla="*/ 503809095 w 134"/>
                <a:gd name="T87" fmla="*/ 947303913 h 135"/>
                <a:gd name="T88" fmla="*/ 604569243 w 134"/>
                <a:gd name="T89" fmla="*/ 939602774 h 135"/>
                <a:gd name="T90" fmla="*/ 635575150 w 134"/>
                <a:gd name="T91" fmla="*/ 1001214660 h 135"/>
                <a:gd name="T92" fmla="*/ 682079834 w 134"/>
                <a:gd name="T93" fmla="*/ 1016616938 h 135"/>
                <a:gd name="T94" fmla="*/ 821596670 w 134"/>
                <a:gd name="T95" fmla="*/ 947303913 h 135"/>
                <a:gd name="T96" fmla="*/ 837098231 w 134"/>
                <a:gd name="T97" fmla="*/ 901094304 h 135"/>
                <a:gd name="T98" fmla="*/ 302286014 w 134"/>
                <a:gd name="T99" fmla="*/ 608431600 h 135"/>
                <a:gd name="T100" fmla="*/ 410796943 w 134"/>
                <a:gd name="T101" fmla="*/ 284961565 h 135"/>
                <a:gd name="T102" fmla="*/ 736335299 w 134"/>
                <a:gd name="T103" fmla="*/ 392783060 h 135"/>
                <a:gd name="T104" fmla="*/ 627824369 w 134"/>
                <a:gd name="T105" fmla="*/ 716253095 h 135"/>
                <a:gd name="T106" fmla="*/ 302286014 w 134"/>
                <a:gd name="T107" fmla="*/ 608431600 h 1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34"/>
                <a:gd name="T163" fmla="*/ 0 h 135"/>
                <a:gd name="T164" fmla="*/ 134 w 134"/>
                <a:gd name="T165" fmla="*/ 135 h 1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34" h="135">
                  <a:moveTo>
                    <a:pt x="108" y="117"/>
                  </a:moveTo>
                  <a:cubicBezTo>
                    <a:pt x="104" y="110"/>
                    <a:pt x="104" y="110"/>
                    <a:pt x="104" y="110"/>
                  </a:cubicBezTo>
                  <a:cubicBezTo>
                    <a:pt x="108" y="106"/>
                    <a:pt x="112" y="102"/>
                    <a:pt x="115" y="98"/>
                  </a:cubicBezTo>
                  <a:cubicBezTo>
                    <a:pt x="122" y="100"/>
                    <a:pt x="122" y="100"/>
                    <a:pt x="122" y="100"/>
                  </a:cubicBezTo>
                  <a:cubicBezTo>
                    <a:pt x="124" y="101"/>
                    <a:pt x="127" y="100"/>
                    <a:pt x="128" y="97"/>
                  </a:cubicBezTo>
                  <a:cubicBezTo>
                    <a:pt x="134" y="78"/>
                    <a:pt x="134" y="78"/>
                    <a:pt x="134" y="78"/>
                  </a:cubicBezTo>
                  <a:cubicBezTo>
                    <a:pt x="134" y="76"/>
                    <a:pt x="133" y="73"/>
                    <a:pt x="131" y="72"/>
                  </a:cubicBezTo>
                  <a:cubicBezTo>
                    <a:pt x="125" y="70"/>
                    <a:pt x="125" y="70"/>
                    <a:pt x="125" y="70"/>
                  </a:cubicBezTo>
                  <a:cubicBezTo>
                    <a:pt x="125" y="66"/>
                    <a:pt x="125" y="60"/>
                    <a:pt x="124" y="55"/>
                  </a:cubicBezTo>
                  <a:cubicBezTo>
                    <a:pt x="129" y="53"/>
                    <a:pt x="129" y="53"/>
                    <a:pt x="129" y="53"/>
                  </a:cubicBezTo>
                  <a:cubicBezTo>
                    <a:pt x="131" y="52"/>
                    <a:pt x="132" y="49"/>
                    <a:pt x="131" y="47"/>
                  </a:cubicBezTo>
                  <a:cubicBezTo>
                    <a:pt x="122" y="29"/>
                    <a:pt x="122" y="29"/>
                    <a:pt x="122" y="29"/>
                  </a:cubicBezTo>
                  <a:cubicBezTo>
                    <a:pt x="121" y="27"/>
                    <a:pt x="118" y="26"/>
                    <a:pt x="116" y="27"/>
                  </a:cubicBezTo>
                  <a:cubicBezTo>
                    <a:pt x="112" y="29"/>
                    <a:pt x="112" y="29"/>
                    <a:pt x="112" y="29"/>
                  </a:cubicBezTo>
                  <a:cubicBezTo>
                    <a:pt x="108" y="24"/>
                    <a:pt x="104" y="19"/>
                    <a:pt x="99" y="16"/>
                  </a:cubicBezTo>
                  <a:cubicBezTo>
                    <a:pt x="100" y="13"/>
                    <a:pt x="100" y="13"/>
                    <a:pt x="100" y="13"/>
                  </a:cubicBezTo>
                  <a:cubicBezTo>
                    <a:pt x="100" y="10"/>
                    <a:pt x="99" y="8"/>
                    <a:pt x="97" y="7"/>
                  </a:cubicBezTo>
                  <a:cubicBezTo>
                    <a:pt x="78" y="1"/>
                    <a:pt x="78" y="1"/>
                    <a:pt x="78" y="1"/>
                  </a:cubicBezTo>
                  <a:cubicBezTo>
                    <a:pt x="75" y="0"/>
                    <a:pt x="72" y="2"/>
                    <a:pt x="72" y="4"/>
                  </a:cubicBezTo>
                  <a:cubicBezTo>
                    <a:pt x="71" y="7"/>
                    <a:pt x="71" y="7"/>
                    <a:pt x="71" y="7"/>
                  </a:cubicBezTo>
                  <a:cubicBezTo>
                    <a:pt x="65" y="7"/>
                    <a:pt x="59" y="7"/>
                    <a:pt x="54" y="8"/>
                  </a:cubicBezTo>
                  <a:cubicBezTo>
                    <a:pt x="52" y="6"/>
                    <a:pt x="52" y="6"/>
                    <a:pt x="52" y="6"/>
                  </a:cubicBezTo>
                  <a:cubicBezTo>
                    <a:pt x="51" y="3"/>
                    <a:pt x="48" y="2"/>
                    <a:pt x="46" y="3"/>
                  </a:cubicBezTo>
                  <a:cubicBezTo>
                    <a:pt x="28" y="12"/>
                    <a:pt x="28" y="12"/>
                    <a:pt x="28" y="12"/>
                  </a:cubicBezTo>
                  <a:cubicBezTo>
                    <a:pt x="26" y="13"/>
                    <a:pt x="25" y="16"/>
                    <a:pt x="26" y="19"/>
                  </a:cubicBezTo>
                  <a:cubicBezTo>
                    <a:pt x="28" y="22"/>
                    <a:pt x="28" y="22"/>
                    <a:pt x="28" y="22"/>
                  </a:cubicBezTo>
                  <a:cubicBezTo>
                    <a:pt x="23" y="26"/>
                    <a:pt x="19" y="31"/>
                    <a:pt x="16" y="36"/>
                  </a:cubicBezTo>
                  <a:cubicBezTo>
                    <a:pt x="12" y="35"/>
                    <a:pt x="12" y="35"/>
                    <a:pt x="12" y="35"/>
                  </a:cubicBezTo>
                  <a:cubicBezTo>
                    <a:pt x="10" y="34"/>
                    <a:pt x="7" y="36"/>
                    <a:pt x="6" y="38"/>
                  </a:cubicBezTo>
                  <a:cubicBezTo>
                    <a:pt x="0" y="57"/>
                    <a:pt x="0" y="57"/>
                    <a:pt x="0" y="57"/>
                  </a:cubicBezTo>
                  <a:cubicBezTo>
                    <a:pt x="0" y="59"/>
                    <a:pt x="1" y="62"/>
                    <a:pt x="3" y="63"/>
                  </a:cubicBezTo>
                  <a:cubicBezTo>
                    <a:pt x="9" y="65"/>
                    <a:pt x="9" y="65"/>
                    <a:pt x="9" y="65"/>
                  </a:cubicBezTo>
                  <a:cubicBezTo>
                    <a:pt x="9" y="69"/>
                    <a:pt x="9" y="74"/>
                    <a:pt x="10" y="79"/>
                  </a:cubicBezTo>
                  <a:cubicBezTo>
                    <a:pt x="5" y="82"/>
                    <a:pt x="5" y="82"/>
                    <a:pt x="5" y="82"/>
                  </a:cubicBezTo>
                  <a:cubicBezTo>
                    <a:pt x="3" y="83"/>
                    <a:pt x="2" y="86"/>
                    <a:pt x="3" y="88"/>
                  </a:cubicBezTo>
                  <a:cubicBezTo>
                    <a:pt x="12" y="106"/>
                    <a:pt x="12" y="106"/>
                    <a:pt x="12" y="106"/>
                  </a:cubicBezTo>
                  <a:cubicBezTo>
                    <a:pt x="13" y="109"/>
                    <a:pt x="16" y="110"/>
                    <a:pt x="18" y="108"/>
                  </a:cubicBezTo>
                  <a:cubicBezTo>
                    <a:pt x="25" y="105"/>
                    <a:pt x="25" y="105"/>
                    <a:pt x="25" y="105"/>
                  </a:cubicBezTo>
                  <a:cubicBezTo>
                    <a:pt x="28" y="109"/>
                    <a:pt x="32" y="112"/>
                    <a:pt x="37" y="115"/>
                  </a:cubicBezTo>
                  <a:cubicBezTo>
                    <a:pt x="34" y="122"/>
                    <a:pt x="34" y="122"/>
                    <a:pt x="34" y="122"/>
                  </a:cubicBezTo>
                  <a:cubicBezTo>
                    <a:pt x="34" y="125"/>
                    <a:pt x="35" y="127"/>
                    <a:pt x="37" y="128"/>
                  </a:cubicBezTo>
                  <a:cubicBezTo>
                    <a:pt x="56" y="134"/>
                    <a:pt x="56" y="134"/>
                    <a:pt x="56" y="134"/>
                  </a:cubicBezTo>
                  <a:cubicBezTo>
                    <a:pt x="59" y="135"/>
                    <a:pt x="62" y="134"/>
                    <a:pt x="62" y="131"/>
                  </a:cubicBezTo>
                  <a:cubicBezTo>
                    <a:pt x="65" y="123"/>
                    <a:pt x="65" y="123"/>
                    <a:pt x="65" y="123"/>
                  </a:cubicBezTo>
                  <a:cubicBezTo>
                    <a:pt x="69" y="123"/>
                    <a:pt x="74" y="123"/>
                    <a:pt x="78" y="122"/>
                  </a:cubicBezTo>
                  <a:cubicBezTo>
                    <a:pt x="82" y="130"/>
                    <a:pt x="82" y="130"/>
                    <a:pt x="82" y="130"/>
                  </a:cubicBezTo>
                  <a:cubicBezTo>
                    <a:pt x="83" y="132"/>
                    <a:pt x="86" y="133"/>
                    <a:pt x="88" y="132"/>
                  </a:cubicBezTo>
                  <a:cubicBezTo>
                    <a:pt x="106" y="123"/>
                    <a:pt x="106" y="123"/>
                    <a:pt x="106" y="123"/>
                  </a:cubicBezTo>
                  <a:cubicBezTo>
                    <a:pt x="108" y="122"/>
                    <a:pt x="109" y="119"/>
                    <a:pt x="108" y="117"/>
                  </a:cubicBezTo>
                  <a:close/>
                  <a:moveTo>
                    <a:pt x="39" y="79"/>
                  </a:moveTo>
                  <a:cubicBezTo>
                    <a:pt x="31" y="64"/>
                    <a:pt x="37" y="45"/>
                    <a:pt x="53" y="37"/>
                  </a:cubicBezTo>
                  <a:cubicBezTo>
                    <a:pt x="68" y="29"/>
                    <a:pt x="87" y="36"/>
                    <a:pt x="95" y="51"/>
                  </a:cubicBezTo>
                  <a:cubicBezTo>
                    <a:pt x="103" y="67"/>
                    <a:pt x="96" y="85"/>
                    <a:pt x="81" y="93"/>
                  </a:cubicBezTo>
                  <a:cubicBezTo>
                    <a:pt x="65" y="101"/>
                    <a:pt x="47" y="94"/>
                    <a:pt x="39" y="79"/>
                  </a:cubicBez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40" name="Freeform 39"/>
            <p:cNvSpPr>
              <a:spLocks noEditPoints="1" noChangeArrowheads="1"/>
            </p:cNvSpPr>
            <p:nvPr/>
          </p:nvSpPr>
          <p:spPr bwMode="auto">
            <a:xfrm>
              <a:off x="95250" y="230188"/>
              <a:ext cx="374650" cy="371475"/>
            </a:xfrm>
            <a:custGeom>
              <a:avLst/>
              <a:gdLst>
                <a:gd name="T0" fmla="*/ 831778504 w 135"/>
                <a:gd name="T1" fmla="*/ 891470695 h 134"/>
                <a:gd name="T2" fmla="*/ 808672312 w 135"/>
                <a:gd name="T3" fmla="*/ 837676125 h 134"/>
                <a:gd name="T4" fmla="*/ 885689251 w 135"/>
                <a:gd name="T5" fmla="*/ 753140613 h 134"/>
                <a:gd name="T6" fmla="*/ 939602774 w 135"/>
                <a:gd name="T7" fmla="*/ 768509698 h 134"/>
                <a:gd name="T8" fmla="*/ 985812382 w 135"/>
                <a:gd name="T9" fmla="*/ 745456070 h 134"/>
                <a:gd name="T10" fmla="*/ 1032021991 w 135"/>
                <a:gd name="T11" fmla="*/ 599438673 h 134"/>
                <a:gd name="T12" fmla="*/ 1008915799 w 135"/>
                <a:gd name="T13" fmla="*/ 553328646 h 134"/>
                <a:gd name="T14" fmla="*/ 962706190 w 135"/>
                <a:gd name="T15" fmla="*/ 537956788 h 134"/>
                <a:gd name="T16" fmla="*/ 962706190 w 135"/>
                <a:gd name="T17" fmla="*/ 422680334 h 134"/>
                <a:gd name="T18" fmla="*/ 993513521 w 135"/>
                <a:gd name="T19" fmla="*/ 407311249 h 134"/>
                <a:gd name="T20" fmla="*/ 1008915799 w 135"/>
                <a:gd name="T21" fmla="*/ 353513907 h 134"/>
                <a:gd name="T22" fmla="*/ 947303913 w 135"/>
                <a:gd name="T23" fmla="*/ 215183824 h 134"/>
                <a:gd name="T24" fmla="*/ 893390390 w 135"/>
                <a:gd name="T25" fmla="*/ 199811967 h 134"/>
                <a:gd name="T26" fmla="*/ 870286973 w 135"/>
                <a:gd name="T27" fmla="*/ 215183824 h 134"/>
                <a:gd name="T28" fmla="*/ 762462703 w 135"/>
                <a:gd name="T29" fmla="*/ 122960997 h 134"/>
                <a:gd name="T30" fmla="*/ 770166617 w 135"/>
                <a:gd name="T31" fmla="*/ 92220055 h 134"/>
                <a:gd name="T32" fmla="*/ 747060426 w 135"/>
                <a:gd name="T33" fmla="*/ 46110027 h 134"/>
                <a:gd name="T34" fmla="*/ 600727686 w 135"/>
                <a:gd name="T35" fmla="*/ 0 h 134"/>
                <a:gd name="T36" fmla="*/ 554518077 w 135"/>
                <a:gd name="T37" fmla="*/ 30740942 h 134"/>
                <a:gd name="T38" fmla="*/ 546816939 w 135"/>
                <a:gd name="T39" fmla="*/ 46110027 h 134"/>
                <a:gd name="T40" fmla="*/ 415889252 w 135"/>
                <a:gd name="T41" fmla="*/ 61481885 h 134"/>
                <a:gd name="T42" fmla="*/ 408188113 w 135"/>
                <a:gd name="T43" fmla="*/ 38425485 h 134"/>
                <a:gd name="T44" fmla="*/ 354277366 w 135"/>
                <a:gd name="T45" fmla="*/ 23056400 h 134"/>
                <a:gd name="T46" fmla="*/ 223346904 w 135"/>
                <a:gd name="T47" fmla="*/ 92220055 h 134"/>
                <a:gd name="T48" fmla="*/ 200243487 w 135"/>
                <a:gd name="T49" fmla="*/ 138332854 h 134"/>
                <a:gd name="T50" fmla="*/ 215645765 w 135"/>
                <a:gd name="T51" fmla="*/ 161386482 h 134"/>
                <a:gd name="T52" fmla="*/ 123226548 w 135"/>
                <a:gd name="T53" fmla="*/ 276662937 h 134"/>
                <a:gd name="T54" fmla="*/ 100120356 w 135"/>
                <a:gd name="T55" fmla="*/ 261293852 h 134"/>
                <a:gd name="T56" fmla="*/ 53910747 w 135"/>
                <a:gd name="T57" fmla="*/ 284347479 h 134"/>
                <a:gd name="T58" fmla="*/ 7701139 w 135"/>
                <a:gd name="T59" fmla="*/ 430364876 h 134"/>
                <a:gd name="T60" fmla="*/ 30807331 w 135"/>
                <a:gd name="T61" fmla="*/ 476474904 h 134"/>
                <a:gd name="T62" fmla="*/ 69315800 w 135"/>
                <a:gd name="T63" fmla="*/ 491846761 h 134"/>
                <a:gd name="T64" fmla="*/ 84718078 w 135"/>
                <a:gd name="T65" fmla="*/ 607123216 h 134"/>
                <a:gd name="T66" fmla="*/ 38508470 w 135"/>
                <a:gd name="T67" fmla="*/ 630179615 h 134"/>
                <a:gd name="T68" fmla="*/ 23106192 w 135"/>
                <a:gd name="T69" fmla="*/ 676289643 h 134"/>
                <a:gd name="T70" fmla="*/ 92419217 w 135"/>
                <a:gd name="T71" fmla="*/ 814619725 h 134"/>
                <a:gd name="T72" fmla="*/ 138628826 w 135"/>
                <a:gd name="T73" fmla="*/ 829991582 h 134"/>
                <a:gd name="T74" fmla="*/ 192542348 w 135"/>
                <a:gd name="T75" fmla="*/ 806935183 h 134"/>
                <a:gd name="T76" fmla="*/ 284961565 w 135"/>
                <a:gd name="T77" fmla="*/ 876101610 h 134"/>
                <a:gd name="T78" fmla="*/ 269556512 w 135"/>
                <a:gd name="T79" fmla="*/ 937583495 h 134"/>
                <a:gd name="T80" fmla="*/ 292662704 w 135"/>
                <a:gd name="T81" fmla="*/ 983693522 h 134"/>
                <a:gd name="T82" fmla="*/ 438995444 w 135"/>
                <a:gd name="T83" fmla="*/ 1029803549 h 134"/>
                <a:gd name="T84" fmla="*/ 485205052 w 135"/>
                <a:gd name="T85" fmla="*/ 1006747150 h 134"/>
                <a:gd name="T86" fmla="*/ 500607330 w 135"/>
                <a:gd name="T87" fmla="*/ 945268037 h 134"/>
                <a:gd name="T88" fmla="*/ 600727686 w 135"/>
                <a:gd name="T89" fmla="*/ 937583495 h 134"/>
                <a:gd name="T90" fmla="*/ 631535017 w 135"/>
                <a:gd name="T91" fmla="*/ 991378065 h 134"/>
                <a:gd name="T92" fmla="*/ 677744625 w 135"/>
                <a:gd name="T93" fmla="*/ 1006747150 h 134"/>
                <a:gd name="T94" fmla="*/ 816376226 w 135"/>
                <a:gd name="T95" fmla="*/ 937583495 h 134"/>
                <a:gd name="T96" fmla="*/ 831778504 w 135"/>
                <a:gd name="T97" fmla="*/ 891470695 h 134"/>
                <a:gd name="T98" fmla="*/ 300363843 w 135"/>
                <a:gd name="T99" fmla="*/ 599438673 h 134"/>
                <a:gd name="T100" fmla="*/ 408188113 w 135"/>
                <a:gd name="T101" fmla="*/ 284347479 h 134"/>
                <a:gd name="T102" fmla="*/ 731658148 w 135"/>
                <a:gd name="T103" fmla="*/ 391939391 h 134"/>
                <a:gd name="T104" fmla="*/ 623833878 w 135"/>
                <a:gd name="T105" fmla="*/ 714715128 h 134"/>
                <a:gd name="T106" fmla="*/ 300363843 w 135"/>
                <a:gd name="T107" fmla="*/ 599438673 h 13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35"/>
                <a:gd name="T163" fmla="*/ 0 h 134"/>
                <a:gd name="T164" fmla="*/ 135 w 135"/>
                <a:gd name="T165" fmla="*/ 134 h 13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35" h="134">
                  <a:moveTo>
                    <a:pt x="108" y="116"/>
                  </a:moveTo>
                  <a:cubicBezTo>
                    <a:pt x="105" y="109"/>
                    <a:pt x="105" y="109"/>
                    <a:pt x="105" y="109"/>
                  </a:cubicBezTo>
                  <a:cubicBezTo>
                    <a:pt x="109" y="106"/>
                    <a:pt x="112" y="102"/>
                    <a:pt x="115" y="98"/>
                  </a:cubicBezTo>
                  <a:cubicBezTo>
                    <a:pt x="122" y="100"/>
                    <a:pt x="122" y="100"/>
                    <a:pt x="122" y="100"/>
                  </a:cubicBezTo>
                  <a:cubicBezTo>
                    <a:pt x="124" y="101"/>
                    <a:pt x="127" y="99"/>
                    <a:pt x="128" y="97"/>
                  </a:cubicBezTo>
                  <a:cubicBezTo>
                    <a:pt x="134" y="78"/>
                    <a:pt x="134" y="78"/>
                    <a:pt x="134" y="78"/>
                  </a:cubicBezTo>
                  <a:cubicBezTo>
                    <a:pt x="135" y="75"/>
                    <a:pt x="133" y="73"/>
                    <a:pt x="131" y="72"/>
                  </a:cubicBezTo>
                  <a:cubicBezTo>
                    <a:pt x="125" y="70"/>
                    <a:pt x="125" y="70"/>
                    <a:pt x="125" y="70"/>
                  </a:cubicBezTo>
                  <a:cubicBezTo>
                    <a:pt x="126" y="65"/>
                    <a:pt x="125" y="60"/>
                    <a:pt x="125" y="55"/>
                  </a:cubicBezTo>
                  <a:cubicBezTo>
                    <a:pt x="129" y="53"/>
                    <a:pt x="129" y="53"/>
                    <a:pt x="129" y="53"/>
                  </a:cubicBezTo>
                  <a:cubicBezTo>
                    <a:pt x="132" y="51"/>
                    <a:pt x="133" y="49"/>
                    <a:pt x="131" y="46"/>
                  </a:cubicBezTo>
                  <a:cubicBezTo>
                    <a:pt x="123" y="28"/>
                    <a:pt x="123" y="28"/>
                    <a:pt x="123" y="28"/>
                  </a:cubicBezTo>
                  <a:cubicBezTo>
                    <a:pt x="121" y="26"/>
                    <a:pt x="119" y="25"/>
                    <a:pt x="116" y="26"/>
                  </a:cubicBezTo>
                  <a:cubicBezTo>
                    <a:pt x="113" y="28"/>
                    <a:pt x="113" y="28"/>
                    <a:pt x="113" y="28"/>
                  </a:cubicBezTo>
                  <a:cubicBezTo>
                    <a:pt x="109" y="23"/>
                    <a:pt x="104" y="19"/>
                    <a:pt x="99" y="16"/>
                  </a:cubicBezTo>
                  <a:cubicBezTo>
                    <a:pt x="100" y="12"/>
                    <a:pt x="100" y="12"/>
                    <a:pt x="100" y="12"/>
                  </a:cubicBezTo>
                  <a:cubicBezTo>
                    <a:pt x="101" y="10"/>
                    <a:pt x="99" y="7"/>
                    <a:pt x="97" y="6"/>
                  </a:cubicBezTo>
                  <a:cubicBezTo>
                    <a:pt x="78" y="0"/>
                    <a:pt x="78" y="0"/>
                    <a:pt x="78" y="0"/>
                  </a:cubicBezTo>
                  <a:cubicBezTo>
                    <a:pt x="75" y="0"/>
                    <a:pt x="73" y="1"/>
                    <a:pt x="72" y="4"/>
                  </a:cubicBezTo>
                  <a:cubicBezTo>
                    <a:pt x="71" y="6"/>
                    <a:pt x="71" y="6"/>
                    <a:pt x="71" y="6"/>
                  </a:cubicBezTo>
                  <a:cubicBezTo>
                    <a:pt x="65" y="6"/>
                    <a:pt x="60" y="6"/>
                    <a:pt x="54" y="8"/>
                  </a:cubicBezTo>
                  <a:cubicBezTo>
                    <a:pt x="53" y="5"/>
                    <a:pt x="53" y="5"/>
                    <a:pt x="53" y="5"/>
                  </a:cubicBezTo>
                  <a:cubicBezTo>
                    <a:pt x="52" y="3"/>
                    <a:pt x="49" y="2"/>
                    <a:pt x="46" y="3"/>
                  </a:cubicBezTo>
                  <a:cubicBezTo>
                    <a:pt x="29" y="12"/>
                    <a:pt x="29" y="12"/>
                    <a:pt x="29" y="12"/>
                  </a:cubicBezTo>
                  <a:cubicBezTo>
                    <a:pt x="26" y="13"/>
                    <a:pt x="25" y="16"/>
                    <a:pt x="26" y="18"/>
                  </a:cubicBezTo>
                  <a:cubicBezTo>
                    <a:pt x="28" y="21"/>
                    <a:pt x="28" y="21"/>
                    <a:pt x="28" y="21"/>
                  </a:cubicBezTo>
                  <a:cubicBezTo>
                    <a:pt x="23" y="25"/>
                    <a:pt x="20" y="30"/>
                    <a:pt x="16" y="36"/>
                  </a:cubicBezTo>
                  <a:cubicBezTo>
                    <a:pt x="13" y="34"/>
                    <a:pt x="13" y="34"/>
                    <a:pt x="13" y="34"/>
                  </a:cubicBezTo>
                  <a:cubicBezTo>
                    <a:pt x="10" y="34"/>
                    <a:pt x="7" y="35"/>
                    <a:pt x="7" y="37"/>
                  </a:cubicBezTo>
                  <a:cubicBezTo>
                    <a:pt x="1" y="56"/>
                    <a:pt x="1" y="56"/>
                    <a:pt x="1" y="56"/>
                  </a:cubicBezTo>
                  <a:cubicBezTo>
                    <a:pt x="0" y="59"/>
                    <a:pt x="1" y="62"/>
                    <a:pt x="4" y="62"/>
                  </a:cubicBezTo>
                  <a:cubicBezTo>
                    <a:pt x="9" y="64"/>
                    <a:pt x="9" y="64"/>
                    <a:pt x="9" y="64"/>
                  </a:cubicBezTo>
                  <a:cubicBezTo>
                    <a:pt x="9" y="69"/>
                    <a:pt x="9" y="74"/>
                    <a:pt x="11" y="79"/>
                  </a:cubicBezTo>
                  <a:cubicBezTo>
                    <a:pt x="5" y="82"/>
                    <a:pt x="5" y="82"/>
                    <a:pt x="5" y="82"/>
                  </a:cubicBezTo>
                  <a:cubicBezTo>
                    <a:pt x="3" y="83"/>
                    <a:pt x="2" y="86"/>
                    <a:pt x="3" y="88"/>
                  </a:cubicBezTo>
                  <a:cubicBezTo>
                    <a:pt x="12" y="106"/>
                    <a:pt x="12" y="106"/>
                    <a:pt x="12" y="106"/>
                  </a:cubicBezTo>
                  <a:cubicBezTo>
                    <a:pt x="13" y="108"/>
                    <a:pt x="16" y="109"/>
                    <a:pt x="18" y="108"/>
                  </a:cubicBezTo>
                  <a:cubicBezTo>
                    <a:pt x="25" y="105"/>
                    <a:pt x="25" y="105"/>
                    <a:pt x="25" y="105"/>
                  </a:cubicBezTo>
                  <a:cubicBezTo>
                    <a:pt x="28" y="108"/>
                    <a:pt x="33" y="112"/>
                    <a:pt x="37" y="114"/>
                  </a:cubicBezTo>
                  <a:cubicBezTo>
                    <a:pt x="35" y="122"/>
                    <a:pt x="35" y="122"/>
                    <a:pt x="35" y="122"/>
                  </a:cubicBezTo>
                  <a:cubicBezTo>
                    <a:pt x="34" y="124"/>
                    <a:pt x="35" y="127"/>
                    <a:pt x="38" y="128"/>
                  </a:cubicBezTo>
                  <a:cubicBezTo>
                    <a:pt x="57" y="134"/>
                    <a:pt x="57" y="134"/>
                    <a:pt x="57" y="134"/>
                  </a:cubicBezTo>
                  <a:cubicBezTo>
                    <a:pt x="59" y="134"/>
                    <a:pt x="62" y="133"/>
                    <a:pt x="63" y="131"/>
                  </a:cubicBezTo>
                  <a:cubicBezTo>
                    <a:pt x="65" y="123"/>
                    <a:pt x="65" y="123"/>
                    <a:pt x="65" y="123"/>
                  </a:cubicBezTo>
                  <a:cubicBezTo>
                    <a:pt x="69" y="123"/>
                    <a:pt x="74" y="123"/>
                    <a:pt x="78" y="122"/>
                  </a:cubicBezTo>
                  <a:cubicBezTo>
                    <a:pt x="82" y="129"/>
                    <a:pt x="82" y="129"/>
                    <a:pt x="82" y="129"/>
                  </a:cubicBezTo>
                  <a:cubicBezTo>
                    <a:pt x="83" y="131"/>
                    <a:pt x="86" y="132"/>
                    <a:pt x="88" y="131"/>
                  </a:cubicBezTo>
                  <a:cubicBezTo>
                    <a:pt x="106" y="122"/>
                    <a:pt x="106" y="122"/>
                    <a:pt x="106" y="122"/>
                  </a:cubicBezTo>
                  <a:cubicBezTo>
                    <a:pt x="108" y="121"/>
                    <a:pt x="109" y="118"/>
                    <a:pt x="108" y="116"/>
                  </a:cubicBezTo>
                  <a:close/>
                  <a:moveTo>
                    <a:pt x="39" y="78"/>
                  </a:moveTo>
                  <a:cubicBezTo>
                    <a:pt x="31" y="63"/>
                    <a:pt x="38" y="44"/>
                    <a:pt x="53" y="37"/>
                  </a:cubicBezTo>
                  <a:cubicBezTo>
                    <a:pt x="69" y="29"/>
                    <a:pt x="87" y="35"/>
                    <a:pt x="95" y="51"/>
                  </a:cubicBezTo>
                  <a:cubicBezTo>
                    <a:pt x="103" y="66"/>
                    <a:pt x="97" y="85"/>
                    <a:pt x="81" y="93"/>
                  </a:cubicBezTo>
                  <a:cubicBezTo>
                    <a:pt x="66" y="100"/>
                    <a:pt x="47" y="94"/>
                    <a:pt x="39" y="78"/>
                  </a:cubicBez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41" name="Freeform 40"/>
            <p:cNvSpPr>
              <a:spLocks noEditPoints="1" noChangeArrowheads="1"/>
            </p:cNvSpPr>
            <p:nvPr/>
          </p:nvSpPr>
          <p:spPr bwMode="auto">
            <a:xfrm>
              <a:off x="1141413" y="679450"/>
              <a:ext cx="136525" cy="136525"/>
            </a:xfrm>
            <a:custGeom>
              <a:avLst/>
              <a:gdLst>
                <a:gd name="T0" fmla="*/ 310521933 w 49"/>
                <a:gd name="T1" fmla="*/ 326046776 h 49"/>
                <a:gd name="T2" fmla="*/ 294997090 w 49"/>
                <a:gd name="T3" fmla="*/ 310521933 h 49"/>
                <a:gd name="T4" fmla="*/ 326046776 w 49"/>
                <a:gd name="T5" fmla="*/ 279469461 h 49"/>
                <a:gd name="T6" fmla="*/ 349336827 w 49"/>
                <a:gd name="T7" fmla="*/ 287231883 h 49"/>
                <a:gd name="T8" fmla="*/ 364864456 w 49"/>
                <a:gd name="T9" fmla="*/ 271707040 h 49"/>
                <a:gd name="T10" fmla="*/ 380389298 w 49"/>
                <a:gd name="T11" fmla="*/ 217364517 h 49"/>
                <a:gd name="T12" fmla="*/ 372626877 w 49"/>
                <a:gd name="T13" fmla="*/ 201839674 h 49"/>
                <a:gd name="T14" fmla="*/ 357099248 w 49"/>
                <a:gd name="T15" fmla="*/ 201839674 h 49"/>
                <a:gd name="T16" fmla="*/ 357099248 w 49"/>
                <a:gd name="T17" fmla="*/ 155259573 h 49"/>
                <a:gd name="T18" fmla="*/ 364864456 w 49"/>
                <a:gd name="T19" fmla="*/ 147497152 h 49"/>
                <a:gd name="T20" fmla="*/ 372626877 w 49"/>
                <a:gd name="T21" fmla="*/ 131972309 h 49"/>
                <a:gd name="T22" fmla="*/ 349336827 w 49"/>
                <a:gd name="T23" fmla="*/ 85392208 h 49"/>
                <a:gd name="T24" fmla="*/ 333811984 w 49"/>
                <a:gd name="T25" fmla="*/ 77629787 h 49"/>
                <a:gd name="T26" fmla="*/ 318284355 w 49"/>
                <a:gd name="T27" fmla="*/ 85392208 h 49"/>
                <a:gd name="T28" fmla="*/ 279469461 w 49"/>
                <a:gd name="T29" fmla="*/ 46577315 h 49"/>
                <a:gd name="T30" fmla="*/ 287231883 w 49"/>
                <a:gd name="T31" fmla="*/ 38814893 h 49"/>
                <a:gd name="T32" fmla="*/ 279469461 w 49"/>
                <a:gd name="T33" fmla="*/ 23290051 h 49"/>
                <a:gd name="T34" fmla="*/ 225129725 w 49"/>
                <a:gd name="T35" fmla="*/ 0 h 49"/>
                <a:gd name="T36" fmla="*/ 209602096 w 49"/>
                <a:gd name="T37" fmla="*/ 15524843 h 49"/>
                <a:gd name="T38" fmla="*/ 201839674 w 49"/>
                <a:gd name="T39" fmla="*/ 23290051 h 49"/>
                <a:gd name="T40" fmla="*/ 155259573 w 49"/>
                <a:gd name="T41" fmla="*/ 23290051 h 49"/>
                <a:gd name="T42" fmla="*/ 155259573 w 49"/>
                <a:gd name="T43" fmla="*/ 15524843 h 49"/>
                <a:gd name="T44" fmla="*/ 131972309 w 49"/>
                <a:gd name="T45" fmla="*/ 7762421 h 49"/>
                <a:gd name="T46" fmla="*/ 85392208 w 49"/>
                <a:gd name="T47" fmla="*/ 38814893 h 49"/>
                <a:gd name="T48" fmla="*/ 77629787 w 49"/>
                <a:gd name="T49" fmla="*/ 54342522 h 49"/>
                <a:gd name="T50" fmla="*/ 85392208 w 49"/>
                <a:gd name="T51" fmla="*/ 62104944 h 49"/>
                <a:gd name="T52" fmla="*/ 46577315 w 49"/>
                <a:gd name="T53" fmla="*/ 100919837 h 49"/>
                <a:gd name="T54" fmla="*/ 38814893 w 49"/>
                <a:gd name="T55" fmla="*/ 100919837 h 49"/>
                <a:gd name="T56" fmla="*/ 23290051 w 49"/>
                <a:gd name="T57" fmla="*/ 108682259 h 49"/>
                <a:gd name="T58" fmla="*/ 7762421 w 49"/>
                <a:gd name="T59" fmla="*/ 163024781 h 49"/>
                <a:gd name="T60" fmla="*/ 15524843 w 49"/>
                <a:gd name="T61" fmla="*/ 178549624 h 49"/>
                <a:gd name="T62" fmla="*/ 31052472 w 49"/>
                <a:gd name="T63" fmla="*/ 186312045 h 49"/>
                <a:gd name="T64" fmla="*/ 31052472 w 49"/>
                <a:gd name="T65" fmla="*/ 225129725 h 49"/>
                <a:gd name="T66" fmla="*/ 15524843 w 49"/>
                <a:gd name="T67" fmla="*/ 232892146 h 49"/>
                <a:gd name="T68" fmla="*/ 15524843 w 49"/>
                <a:gd name="T69" fmla="*/ 248416989 h 49"/>
                <a:gd name="T70" fmla="*/ 38814893 w 49"/>
                <a:gd name="T71" fmla="*/ 302759512 h 49"/>
                <a:gd name="T72" fmla="*/ 54342522 w 49"/>
                <a:gd name="T73" fmla="*/ 302759512 h 49"/>
                <a:gd name="T74" fmla="*/ 77629787 w 49"/>
                <a:gd name="T75" fmla="*/ 294997090 h 49"/>
                <a:gd name="T76" fmla="*/ 108682259 w 49"/>
                <a:gd name="T77" fmla="*/ 326046776 h 49"/>
                <a:gd name="T78" fmla="*/ 100919837 w 49"/>
                <a:gd name="T79" fmla="*/ 349336827 h 49"/>
                <a:gd name="T80" fmla="*/ 108682259 w 49"/>
                <a:gd name="T81" fmla="*/ 364864456 h 49"/>
                <a:gd name="T82" fmla="*/ 163024781 w 49"/>
                <a:gd name="T83" fmla="*/ 380389298 h 49"/>
                <a:gd name="T84" fmla="*/ 178549624 w 49"/>
                <a:gd name="T85" fmla="*/ 372626877 h 49"/>
                <a:gd name="T86" fmla="*/ 186312045 w 49"/>
                <a:gd name="T87" fmla="*/ 349336827 h 49"/>
                <a:gd name="T88" fmla="*/ 225129725 w 49"/>
                <a:gd name="T89" fmla="*/ 349336827 h 49"/>
                <a:gd name="T90" fmla="*/ 232892146 w 49"/>
                <a:gd name="T91" fmla="*/ 364864456 h 49"/>
                <a:gd name="T92" fmla="*/ 248416989 w 49"/>
                <a:gd name="T93" fmla="*/ 372626877 h 49"/>
                <a:gd name="T94" fmla="*/ 302759512 w 49"/>
                <a:gd name="T95" fmla="*/ 349336827 h 49"/>
                <a:gd name="T96" fmla="*/ 310521933 w 49"/>
                <a:gd name="T97" fmla="*/ 326046776 h 49"/>
                <a:gd name="T98" fmla="*/ 116444680 w 49"/>
                <a:gd name="T99" fmla="*/ 225129725 h 49"/>
                <a:gd name="T100" fmla="*/ 155259573 w 49"/>
                <a:gd name="T101" fmla="*/ 108682259 h 49"/>
                <a:gd name="T102" fmla="*/ 271707040 w 49"/>
                <a:gd name="T103" fmla="*/ 147497152 h 49"/>
                <a:gd name="T104" fmla="*/ 232892146 w 49"/>
                <a:gd name="T105" fmla="*/ 263944618 h 49"/>
                <a:gd name="T106" fmla="*/ 116444680 w 49"/>
                <a:gd name="T107" fmla="*/ 225129725 h 4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9"/>
                <a:gd name="T163" fmla="*/ 0 h 49"/>
                <a:gd name="T164" fmla="*/ 49 w 49"/>
                <a:gd name="T165" fmla="*/ 49 h 4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9" h="49">
                  <a:moveTo>
                    <a:pt x="40" y="42"/>
                  </a:moveTo>
                  <a:cubicBezTo>
                    <a:pt x="38" y="40"/>
                    <a:pt x="38" y="40"/>
                    <a:pt x="38" y="40"/>
                  </a:cubicBezTo>
                  <a:cubicBezTo>
                    <a:pt x="40" y="39"/>
                    <a:pt x="41" y="37"/>
                    <a:pt x="42" y="36"/>
                  </a:cubicBezTo>
                  <a:cubicBezTo>
                    <a:pt x="45" y="37"/>
                    <a:pt x="45" y="37"/>
                    <a:pt x="45" y="37"/>
                  </a:cubicBezTo>
                  <a:cubicBezTo>
                    <a:pt x="46" y="37"/>
                    <a:pt x="47" y="36"/>
                    <a:pt x="47" y="35"/>
                  </a:cubicBezTo>
                  <a:cubicBezTo>
                    <a:pt x="49" y="28"/>
                    <a:pt x="49" y="28"/>
                    <a:pt x="49" y="28"/>
                  </a:cubicBezTo>
                  <a:cubicBezTo>
                    <a:pt x="49" y="28"/>
                    <a:pt x="49" y="27"/>
                    <a:pt x="48" y="26"/>
                  </a:cubicBezTo>
                  <a:cubicBezTo>
                    <a:pt x="46" y="26"/>
                    <a:pt x="46" y="26"/>
                    <a:pt x="46" y="26"/>
                  </a:cubicBezTo>
                  <a:cubicBezTo>
                    <a:pt x="46" y="24"/>
                    <a:pt x="46" y="22"/>
                    <a:pt x="46" y="20"/>
                  </a:cubicBezTo>
                  <a:cubicBezTo>
                    <a:pt x="47" y="19"/>
                    <a:pt x="47" y="19"/>
                    <a:pt x="47" y="19"/>
                  </a:cubicBezTo>
                  <a:cubicBezTo>
                    <a:pt x="48" y="19"/>
                    <a:pt x="49" y="18"/>
                    <a:pt x="48" y="17"/>
                  </a:cubicBezTo>
                  <a:cubicBezTo>
                    <a:pt x="45" y="11"/>
                    <a:pt x="45" y="11"/>
                    <a:pt x="45" y="11"/>
                  </a:cubicBezTo>
                  <a:cubicBezTo>
                    <a:pt x="45" y="10"/>
                    <a:pt x="44" y="9"/>
                    <a:pt x="43" y="10"/>
                  </a:cubicBezTo>
                  <a:cubicBezTo>
                    <a:pt x="41" y="11"/>
                    <a:pt x="41" y="11"/>
                    <a:pt x="41" y="11"/>
                  </a:cubicBezTo>
                  <a:cubicBezTo>
                    <a:pt x="40" y="9"/>
                    <a:pt x="38" y="7"/>
                    <a:pt x="36" y="6"/>
                  </a:cubicBezTo>
                  <a:cubicBezTo>
                    <a:pt x="37" y="5"/>
                    <a:pt x="37" y="5"/>
                    <a:pt x="37" y="5"/>
                  </a:cubicBezTo>
                  <a:cubicBezTo>
                    <a:pt x="37" y="4"/>
                    <a:pt x="37" y="3"/>
                    <a:pt x="36" y="3"/>
                  </a:cubicBezTo>
                  <a:cubicBezTo>
                    <a:pt x="29" y="0"/>
                    <a:pt x="29" y="0"/>
                    <a:pt x="29" y="0"/>
                  </a:cubicBezTo>
                  <a:cubicBezTo>
                    <a:pt x="28" y="0"/>
                    <a:pt x="27" y="1"/>
                    <a:pt x="27" y="2"/>
                  </a:cubicBezTo>
                  <a:cubicBezTo>
                    <a:pt x="26" y="3"/>
                    <a:pt x="26" y="3"/>
                    <a:pt x="26" y="3"/>
                  </a:cubicBezTo>
                  <a:cubicBezTo>
                    <a:pt x="24" y="2"/>
                    <a:pt x="22" y="3"/>
                    <a:pt x="20" y="3"/>
                  </a:cubicBezTo>
                  <a:cubicBezTo>
                    <a:pt x="20" y="2"/>
                    <a:pt x="20" y="2"/>
                    <a:pt x="20" y="2"/>
                  </a:cubicBezTo>
                  <a:cubicBezTo>
                    <a:pt x="19" y="1"/>
                    <a:pt x="18" y="1"/>
                    <a:pt x="17" y="1"/>
                  </a:cubicBezTo>
                  <a:cubicBezTo>
                    <a:pt x="11" y="5"/>
                    <a:pt x="11" y="5"/>
                    <a:pt x="11" y="5"/>
                  </a:cubicBezTo>
                  <a:cubicBezTo>
                    <a:pt x="10" y="5"/>
                    <a:pt x="10" y="6"/>
                    <a:pt x="10" y="7"/>
                  </a:cubicBezTo>
                  <a:cubicBezTo>
                    <a:pt x="11" y="8"/>
                    <a:pt x="11" y="8"/>
                    <a:pt x="11" y="8"/>
                  </a:cubicBezTo>
                  <a:cubicBezTo>
                    <a:pt x="9" y="10"/>
                    <a:pt x="8" y="11"/>
                    <a:pt x="6" y="13"/>
                  </a:cubicBezTo>
                  <a:cubicBezTo>
                    <a:pt x="5" y="13"/>
                    <a:pt x="5" y="13"/>
                    <a:pt x="5" y="13"/>
                  </a:cubicBezTo>
                  <a:cubicBezTo>
                    <a:pt x="4" y="13"/>
                    <a:pt x="3" y="13"/>
                    <a:pt x="3" y="14"/>
                  </a:cubicBezTo>
                  <a:cubicBezTo>
                    <a:pt x="1" y="21"/>
                    <a:pt x="1" y="21"/>
                    <a:pt x="1" y="21"/>
                  </a:cubicBezTo>
                  <a:cubicBezTo>
                    <a:pt x="0" y="22"/>
                    <a:pt x="1" y="23"/>
                    <a:pt x="2" y="23"/>
                  </a:cubicBezTo>
                  <a:cubicBezTo>
                    <a:pt x="4" y="24"/>
                    <a:pt x="4" y="24"/>
                    <a:pt x="4" y="24"/>
                  </a:cubicBezTo>
                  <a:cubicBezTo>
                    <a:pt x="4" y="25"/>
                    <a:pt x="4" y="27"/>
                    <a:pt x="4" y="29"/>
                  </a:cubicBezTo>
                  <a:cubicBezTo>
                    <a:pt x="2" y="30"/>
                    <a:pt x="2" y="30"/>
                    <a:pt x="2" y="30"/>
                  </a:cubicBezTo>
                  <a:cubicBezTo>
                    <a:pt x="2" y="30"/>
                    <a:pt x="1" y="31"/>
                    <a:pt x="2" y="32"/>
                  </a:cubicBezTo>
                  <a:cubicBezTo>
                    <a:pt x="5" y="39"/>
                    <a:pt x="5" y="39"/>
                    <a:pt x="5" y="39"/>
                  </a:cubicBezTo>
                  <a:cubicBezTo>
                    <a:pt x="5" y="40"/>
                    <a:pt x="6" y="40"/>
                    <a:pt x="7" y="39"/>
                  </a:cubicBezTo>
                  <a:cubicBezTo>
                    <a:pt x="10" y="38"/>
                    <a:pt x="10" y="38"/>
                    <a:pt x="10" y="38"/>
                  </a:cubicBezTo>
                  <a:cubicBezTo>
                    <a:pt x="11" y="40"/>
                    <a:pt x="12" y="41"/>
                    <a:pt x="14" y="42"/>
                  </a:cubicBezTo>
                  <a:cubicBezTo>
                    <a:pt x="13" y="45"/>
                    <a:pt x="13" y="45"/>
                    <a:pt x="13" y="45"/>
                  </a:cubicBezTo>
                  <a:cubicBezTo>
                    <a:pt x="13" y="45"/>
                    <a:pt x="13" y="46"/>
                    <a:pt x="14" y="47"/>
                  </a:cubicBezTo>
                  <a:cubicBezTo>
                    <a:pt x="21" y="49"/>
                    <a:pt x="21" y="49"/>
                    <a:pt x="21" y="49"/>
                  </a:cubicBezTo>
                  <a:cubicBezTo>
                    <a:pt x="22" y="49"/>
                    <a:pt x="23" y="49"/>
                    <a:pt x="23" y="48"/>
                  </a:cubicBezTo>
                  <a:cubicBezTo>
                    <a:pt x="24" y="45"/>
                    <a:pt x="24" y="45"/>
                    <a:pt x="24" y="45"/>
                  </a:cubicBezTo>
                  <a:cubicBezTo>
                    <a:pt x="26" y="45"/>
                    <a:pt x="27" y="45"/>
                    <a:pt x="29" y="45"/>
                  </a:cubicBezTo>
                  <a:cubicBezTo>
                    <a:pt x="30" y="47"/>
                    <a:pt x="30" y="47"/>
                    <a:pt x="30" y="47"/>
                  </a:cubicBezTo>
                  <a:cubicBezTo>
                    <a:pt x="31" y="48"/>
                    <a:pt x="32" y="48"/>
                    <a:pt x="32" y="48"/>
                  </a:cubicBezTo>
                  <a:cubicBezTo>
                    <a:pt x="39" y="45"/>
                    <a:pt x="39" y="45"/>
                    <a:pt x="39" y="45"/>
                  </a:cubicBezTo>
                  <a:cubicBezTo>
                    <a:pt x="40" y="44"/>
                    <a:pt x="40" y="43"/>
                    <a:pt x="40" y="42"/>
                  </a:cubicBezTo>
                  <a:close/>
                  <a:moveTo>
                    <a:pt x="15" y="29"/>
                  </a:moveTo>
                  <a:cubicBezTo>
                    <a:pt x="12" y="23"/>
                    <a:pt x="14" y="16"/>
                    <a:pt x="20" y="14"/>
                  </a:cubicBezTo>
                  <a:cubicBezTo>
                    <a:pt x="25" y="11"/>
                    <a:pt x="32" y="13"/>
                    <a:pt x="35" y="19"/>
                  </a:cubicBezTo>
                  <a:cubicBezTo>
                    <a:pt x="38" y="24"/>
                    <a:pt x="36" y="31"/>
                    <a:pt x="30" y="34"/>
                  </a:cubicBezTo>
                  <a:cubicBezTo>
                    <a:pt x="24" y="37"/>
                    <a:pt x="18" y="34"/>
                    <a:pt x="15" y="29"/>
                  </a:cubicBez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42" name="Freeform 41"/>
            <p:cNvSpPr>
              <a:spLocks noEditPoints="1" noChangeArrowheads="1"/>
            </p:cNvSpPr>
            <p:nvPr/>
          </p:nvSpPr>
          <p:spPr bwMode="auto">
            <a:xfrm>
              <a:off x="425450" y="0"/>
              <a:ext cx="835025" cy="849312"/>
            </a:xfrm>
            <a:custGeom>
              <a:avLst/>
              <a:gdLst>
                <a:gd name="T0" fmla="*/ 269360755 w 301"/>
                <a:gd name="T1" fmla="*/ 1679375704 h 306"/>
                <a:gd name="T2" fmla="*/ 1654642263 w 301"/>
                <a:gd name="T3" fmla="*/ 2079962312 h 306"/>
                <a:gd name="T4" fmla="*/ 2047140077 w 301"/>
                <a:gd name="T5" fmla="*/ 677914732 h 306"/>
                <a:gd name="T6" fmla="*/ 669554116 w 301"/>
                <a:gd name="T7" fmla="*/ 285032993 h 306"/>
                <a:gd name="T8" fmla="*/ 269360755 w 301"/>
                <a:gd name="T9" fmla="*/ 1679375704 h 306"/>
                <a:gd name="T10" fmla="*/ 438673864 w 301"/>
                <a:gd name="T11" fmla="*/ 1586933921 h 306"/>
                <a:gd name="T12" fmla="*/ 761906216 w 301"/>
                <a:gd name="T13" fmla="*/ 446807500 h 306"/>
                <a:gd name="T14" fmla="*/ 1877826968 w 301"/>
                <a:gd name="T15" fmla="*/ 770356515 h 306"/>
                <a:gd name="T16" fmla="*/ 1554594616 w 301"/>
                <a:gd name="T17" fmla="*/ 1910482936 h 306"/>
                <a:gd name="T18" fmla="*/ 438673864 w 301"/>
                <a:gd name="T19" fmla="*/ 1586933921 h 30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1"/>
                <a:gd name="T31" fmla="*/ 0 h 306"/>
                <a:gd name="T32" fmla="*/ 301 w 301"/>
                <a:gd name="T33" fmla="*/ 306 h 30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1" h="306">
                  <a:moveTo>
                    <a:pt x="35" y="218"/>
                  </a:moveTo>
                  <a:cubicBezTo>
                    <a:pt x="71" y="283"/>
                    <a:pt x="151" y="306"/>
                    <a:pt x="215" y="270"/>
                  </a:cubicBezTo>
                  <a:cubicBezTo>
                    <a:pt x="278" y="234"/>
                    <a:pt x="301" y="152"/>
                    <a:pt x="266" y="88"/>
                  </a:cubicBezTo>
                  <a:cubicBezTo>
                    <a:pt x="231" y="24"/>
                    <a:pt x="150" y="0"/>
                    <a:pt x="87" y="37"/>
                  </a:cubicBezTo>
                  <a:cubicBezTo>
                    <a:pt x="23" y="73"/>
                    <a:pt x="0" y="154"/>
                    <a:pt x="35" y="218"/>
                  </a:cubicBezTo>
                  <a:close/>
                  <a:moveTo>
                    <a:pt x="57" y="206"/>
                  </a:moveTo>
                  <a:cubicBezTo>
                    <a:pt x="28" y="154"/>
                    <a:pt x="47" y="88"/>
                    <a:pt x="99" y="58"/>
                  </a:cubicBezTo>
                  <a:cubicBezTo>
                    <a:pt x="150" y="29"/>
                    <a:pt x="216" y="48"/>
                    <a:pt x="244" y="100"/>
                  </a:cubicBezTo>
                  <a:cubicBezTo>
                    <a:pt x="273" y="153"/>
                    <a:pt x="254" y="219"/>
                    <a:pt x="202" y="248"/>
                  </a:cubicBezTo>
                  <a:cubicBezTo>
                    <a:pt x="151" y="277"/>
                    <a:pt x="86" y="258"/>
                    <a:pt x="57" y="206"/>
                  </a:cubicBez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43" name="Freeform 42"/>
            <p:cNvSpPr>
              <a:spLocks noChangeArrowheads="1"/>
            </p:cNvSpPr>
            <p:nvPr/>
          </p:nvSpPr>
          <p:spPr bwMode="auto">
            <a:xfrm>
              <a:off x="955675" y="700088"/>
              <a:ext cx="330200" cy="501650"/>
            </a:xfrm>
            <a:custGeom>
              <a:avLst/>
              <a:gdLst>
                <a:gd name="T0" fmla="*/ 615956190 w 119"/>
                <a:gd name="T1" fmla="*/ 1290487696 h 181"/>
                <a:gd name="T2" fmla="*/ 816143408 w 119"/>
                <a:gd name="T3" fmla="*/ 1351938435 h 181"/>
                <a:gd name="T4" fmla="*/ 816143408 w 119"/>
                <a:gd name="T5" fmla="*/ 1351938435 h 181"/>
                <a:gd name="T6" fmla="*/ 877738195 w 119"/>
                <a:gd name="T7" fmla="*/ 1144538033 h 181"/>
                <a:gd name="T8" fmla="*/ 300279440 w 119"/>
                <a:gd name="T9" fmla="*/ 99858837 h 181"/>
                <a:gd name="T10" fmla="*/ 100092222 w 119"/>
                <a:gd name="T11" fmla="*/ 38408098 h 181"/>
                <a:gd name="T12" fmla="*/ 100092222 w 119"/>
                <a:gd name="T13" fmla="*/ 38408098 h 181"/>
                <a:gd name="T14" fmla="*/ 38497435 w 119"/>
                <a:gd name="T15" fmla="*/ 245808500 h 181"/>
                <a:gd name="T16" fmla="*/ 615956190 w 119"/>
                <a:gd name="T17" fmla="*/ 1290487696 h 1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9"/>
                <a:gd name="T28" fmla="*/ 0 h 181"/>
                <a:gd name="T29" fmla="*/ 119 w 119"/>
                <a:gd name="T30" fmla="*/ 181 h 1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9" h="181">
                  <a:moveTo>
                    <a:pt x="80" y="168"/>
                  </a:moveTo>
                  <a:cubicBezTo>
                    <a:pt x="85" y="178"/>
                    <a:pt x="97" y="181"/>
                    <a:pt x="106" y="176"/>
                  </a:cubicBezTo>
                  <a:cubicBezTo>
                    <a:pt x="106" y="176"/>
                    <a:pt x="106" y="176"/>
                    <a:pt x="106" y="176"/>
                  </a:cubicBezTo>
                  <a:cubicBezTo>
                    <a:pt x="115" y="171"/>
                    <a:pt x="119" y="159"/>
                    <a:pt x="114" y="149"/>
                  </a:cubicBezTo>
                  <a:cubicBezTo>
                    <a:pt x="39" y="13"/>
                    <a:pt x="39" y="13"/>
                    <a:pt x="39" y="13"/>
                  </a:cubicBezTo>
                  <a:cubicBezTo>
                    <a:pt x="34" y="3"/>
                    <a:pt x="22" y="0"/>
                    <a:pt x="13" y="5"/>
                  </a:cubicBezTo>
                  <a:cubicBezTo>
                    <a:pt x="13" y="5"/>
                    <a:pt x="13" y="5"/>
                    <a:pt x="13" y="5"/>
                  </a:cubicBezTo>
                  <a:cubicBezTo>
                    <a:pt x="3" y="11"/>
                    <a:pt x="0" y="23"/>
                    <a:pt x="5" y="32"/>
                  </a:cubicBezTo>
                  <a:lnTo>
                    <a:pt x="80" y="168"/>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44" name="Freeform 43"/>
            <p:cNvSpPr>
              <a:spLocks noChangeArrowheads="1"/>
            </p:cNvSpPr>
            <p:nvPr/>
          </p:nvSpPr>
          <p:spPr bwMode="auto">
            <a:xfrm>
              <a:off x="893763" y="168275"/>
              <a:ext cx="174625" cy="153987"/>
            </a:xfrm>
            <a:custGeom>
              <a:avLst/>
              <a:gdLst>
                <a:gd name="T0" fmla="*/ 376466554 w 63"/>
                <a:gd name="T1" fmla="*/ 407611988 h 55"/>
                <a:gd name="T2" fmla="*/ 368785825 w 63"/>
                <a:gd name="T3" fmla="*/ 391933312 h 55"/>
                <a:gd name="T4" fmla="*/ 61465228 w 63"/>
                <a:gd name="T5" fmla="*/ 125418212 h 55"/>
                <a:gd name="T6" fmla="*/ 107563456 w 63"/>
                <a:gd name="T7" fmla="*/ 0 h 55"/>
                <a:gd name="T8" fmla="*/ 107563456 w 63"/>
                <a:gd name="T9" fmla="*/ 0 h 55"/>
                <a:gd name="T10" fmla="*/ 476346510 w 63"/>
                <a:gd name="T11" fmla="*/ 321384868 h 55"/>
                <a:gd name="T12" fmla="*/ 484030010 w 63"/>
                <a:gd name="T13" fmla="*/ 337063544 h 55"/>
                <a:gd name="T14" fmla="*/ 376466554 w 63"/>
                <a:gd name="T15" fmla="*/ 407611988 h 55"/>
                <a:gd name="T16" fmla="*/ 0 60000 65536"/>
                <a:gd name="T17" fmla="*/ 0 60000 65536"/>
                <a:gd name="T18" fmla="*/ 0 60000 65536"/>
                <a:gd name="T19" fmla="*/ 0 60000 65536"/>
                <a:gd name="T20" fmla="*/ 0 60000 65536"/>
                <a:gd name="T21" fmla="*/ 0 60000 65536"/>
                <a:gd name="T22" fmla="*/ 0 60000 65536"/>
                <a:gd name="T23" fmla="*/ 0 60000 65536"/>
                <a:gd name="T24" fmla="*/ 0 w 63"/>
                <a:gd name="T25" fmla="*/ 0 h 55"/>
                <a:gd name="T26" fmla="*/ 63 w 63"/>
                <a:gd name="T27" fmla="*/ 55 h 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3" h="55">
                  <a:moveTo>
                    <a:pt x="49" y="52"/>
                  </a:moveTo>
                  <a:cubicBezTo>
                    <a:pt x="48" y="52"/>
                    <a:pt x="48" y="51"/>
                    <a:pt x="48" y="50"/>
                  </a:cubicBezTo>
                  <a:cubicBezTo>
                    <a:pt x="38" y="33"/>
                    <a:pt x="24" y="22"/>
                    <a:pt x="8" y="16"/>
                  </a:cubicBezTo>
                  <a:cubicBezTo>
                    <a:pt x="0" y="3"/>
                    <a:pt x="14" y="0"/>
                    <a:pt x="14" y="0"/>
                  </a:cubicBezTo>
                  <a:cubicBezTo>
                    <a:pt x="14" y="0"/>
                    <a:pt x="14" y="0"/>
                    <a:pt x="14" y="0"/>
                  </a:cubicBezTo>
                  <a:cubicBezTo>
                    <a:pt x="34" y="7"/>
                    <a:pt x="51" y="21"/>
                    <a:pt x="62" y="41"/>
                  </a:cubicBezTo>
                  <a:cubicBezTo>
                    <a:pt x="63" y="42"/>
                    <a:pt x="63" y="42"/>
                    <a:pt x="63" y="43"/>
                  </a:cubicBezTo>
                  <a:cubicBezTo>
                    <a:pt x="63" y="55"/>
                    <a:pt x="50" y="53"/>
                    <a:pt x="49" y="52"/>
                  </a:cubicBez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12306" name="组合 95"/>
          <p:cNvGrpSpPr>
            <a:grpSpLocks/>
          </p:cNvGrpSpPr>
          <p:nvPr/>
        </p:nvGrpSpPr>
        <p:grpSpPr bwMode="auto">
          <a:xfrm>
            <a:off x="7531100" y="2755900"/>
            <a:ext cx="544513" cy="508000"/>
            <a:chOff x="0" y="0"/>
            <a:chExt cx="1285875" cy="1201738"/>
          </a:xfrm>
        </p:grpSpPr>
        <p:sp>
          <p:nvSpPr>
            <p:cNvPr id="12331" name="Freeform 37"/>
            <p:cNvSpPr>
              <a:spLocks noEditPoints="1" noChangeArrowheads="1"/>
            </p:cNvSpPr>
            <p:nvPr/>
          </p:nvSpPr>
          <p:spPr bwMode="auto">
            <a:xfrm>
              <a:off x="0" y="635000"/>
              <a:ext cx="560387" cy="561975"/>
            </a:xfrm>
            <a:custGeom>
              <a:avLst/>
              <a:gdLst>
                <a:gd name="T0" fmla="*/ 1054370915 w 202"/>
                <a:gd name="T1" fmla="*/ 1462826489 h 202"/>
                <a:gd name="T2" fmla="*/ 1038979692 w 202"/>
                <a:gd name="T3" fmla="*/ 1369950383 h 202"/>
                <a:gd name="T4" fmla="*/ 1192903020 w 202"/>
                <a:gd name="T5" fmla="*/ 1284811171 h 202"/>
                <a:gd name="T6" fmla="*/ 1262169072 w 202"/>
                <a:gd name="T7" fmla="*/ 1331249224 h 202"/>
                <a:gd name="T8" fmla="*/ 1339130736 w 202"/>
                <a:gd name="T9" fmla="*/ 1315769873 h 202"/>
                <a:gd name="T10" fmla="*/ 1469964456 w 202"/>
                <a:gd name="T11" fmla="*/ 1130014879 h 202"/>
                <a:gd name="T12" fmla="*/ 1454570458 w 202"/>
                <a:gd name="T13" fmla="*/ 1052615342 h 202"/>
                <a:gd name="T14" fmla="*/ 1400698403 w 202"/>
                <a:gd name="T15" fmla="*/ 1013916964 h 202"/>
                <a:gd name="T16" fmla="*/ 1446874847 w 202"/>
                <a:gd name="T17" fmla="*/ 843641321 h 202"/>
                <a:gd name="T18" fmla="*/ 1508445288 w 202"/>
                <a:gd name="T19" fmla="*/ 835901646 h 202"/>
                <a:gd name="T20" fmla="*/ 1554621732 w 202"/>
                <a:gd name="T21" fmla="*/ 773981460 h 202"/>
                <a:gd name="T22" fmla="*/ 1516140899 w 202"/>
                <a:gd name="T23" fmla="*/ 549528088 h 202"/>
                <a:gd name="T24" fmla="*/ 1454570458 w 202"/>
                <a:gd name="T25" fmla="*/ 503090035 h 202"/>
                <a:gd name="T26" fmla="*/ 1408394015 w 202"/>
                <a:gd name="T27" fmla="*/ 510829711 h 202"/>
                <a:gd name="T28" fmla="*/ 1300649904 w 202"/>
                <a:gd name="T29" fmla="*/ 325071935 h 202"/>
                <a:gd name="T30" fmla="*/ 1323736739 w 202"/>
                <a:gd name="T31" fmla="*/ 294113233 h 202"/>
                <a:gd name="T32" fmla="*/ 1308345516 w 202"/>
                <a:gd name="T33" fmla="*/ 216716478 h 202"/>
                <a:gd name="T34" fmla="*/ 1123636967 w 202"/>
                <a:gd name="T35" fmla="*/ 85139213 h 202"/>
                <a:gd name="T36" fmla="*/ 1046675303 w 202"/>
                <a:gd name="T37" fmla="*/ 100618563 h 202"/>
                <a:gd name="T38" fmla="*/ 1031284080 w 202"/>
                <a:gd name="T39" fmla="*/ 123837590 h 202"/>
                <a:gd name="T40" fmla="*/ 838879920 w 202"/>
                <a:gd name="T41" fmla="*/ 85139213 h 202"/>
                <a:gd name="T42" fmla="*/ 831184308 w 202"/>
                <a:gd name="T43" fmla="*/ 46438053 h 202"/>
                <a:gd name="T44" fmla="*/ 769613867 w 202"/>
                <a:gd name="T45" fmla="*/ 0 h 202"/>
                <a:gd name="T46" fmla="*/ 546427260 w 202"/>
                <a:gd name="T47" fmla="*/ 38698377 h 202"/>
                <a:gd name="T48" fmla="*/ 500250817 w 202"/>
                <a:gd name="T49" fmla="*/ 100618563 h 202"/>
                <a:gd name="T50" fmla="*/ 507946428 w 202"/>
                <a:gd name="T51" fmla="*/ 139316941 h 202"/>
                <a:gd name="T52" fmla="*/ 330933491 w 202"/>
                <a:gd name="T53" fmla="*/ 263154531 h 202"/>
                <a:gd name="T54" fmla="*/ 292452659 w 202"/>
                <a:gd name="T55" fmla="*/ 232195829 h 202"/>
                <a:gd name="T56" fmla="*/ 215490995 w 202"/>
                <a:gd name="T57" fmla="*/ 247675180 h 202"/>
                <a:gd name="T58" fmla="*/ 84657276 w 202"/>
                <a:gd name="T59" fmla="*/ 433430174 h 202"/>
                <a:gd name="T60" fmla="*/ 100051273 w 202"/>
                <a:gd name="T61" fmla="*/ 510829711 h 202"/>
                <a:gd name="T62" fmla="*/ 153923328 w 202"/>
                <a:gd name="T63" fmla="*/ 541788413 h 202"/>
                <a:gd name="T64" fmla="*/ 115442496 w 202"/>
                <a:gd name="T65" fmla="*/ 712064056 h 202"/>
                <a:gd name="T66" fmla="*/ 46176444 w 202"/>
                <a:gd name="T67" fmla="*/ 727543407 h 202"/>
                <a:gd name="T68" fmla="*/ 7695612 w 202"/>
                <a:gd name="T69" fmla="*/ 789463593 h 202"/>
                <a:gd name="T70" fmla="*/ 38480832 w 202"/>
                <a:gd name="T71" fmla="*/ 1013916964 h 202"/>
                <a:gd name="T72" fmla="*/ 100051273 w 202"/>
                <a:gd name="T73" fmla="*/ 1060355017 h 202"/>
                <a:gd name="T74" fmla="*/ 184708549 w 202"/>
                <a:gd name="T75" fmla="*/ 1044875666 h 202"/>
                <a:gd name="T76" fmla="*/ 284757048 w 202"/>
                <a:gd name="T77" fmla="*/ 1191932283 h 202"/>
                <a:gd name="T78" fmla="*/ 230884992 w 202"/>
                <a:gd name="T79" fmla="*/ 1269331820 h 202"/>
                <a:gd name="T80" fmla="*/ 246276216 w 202"/>
                <a:gd name="T81" fmla="*/ 1346728575 h 202"/>
                <a:gd name="T82" fmla="*/ 430984764 w 202"/>
                <a:gd name="T83" fmla="*/ 1478305840 h 202"/>
                <a:gd name="T84" fmla="*/ 507946428 w 202"/>
                <a:gd name="T85" fmla="*/ 1462826489 h 202"/>
                <a:gd name="T86" fmla="*/ 561818484 w 202"/>
                <a:gd name="T87" fmla="*/ 1385429734 h 202"/>
                <a:gd name="T88" fmla="*/ 708046200 w 202"/>
                <a:gd name="T89" fmla="*/ 1416388436 h 202"/>
                <a:gd name="T90" fmla="*/ 723437423 w 202"/>
                <a:gd name="T91" fmla="*/ 1517007000 h 202"/>
                <a:gd name="T92" fmla="*/ 785007864 w 202"/>
                <a:gd name="T93" fmla="*/ 1555705377 h 202"/>
                <a:gd name="T94" fmla="*/ 1008194471 w 202"/>
                <a:gd name="T95" fmla="*/ 1524746675 h 202"/>
                <a:gd name="T96" fmla="*/ 1054370915 w 202"/>
                <a:gd name="T97" fmla="*/ 1462826489 h 202"/>
                <a:gd name="T98" fmla="*/ 430984764 w 202"/>
                <a:gd name="T99" fmla="*/ 804942944 h 202"/>
                <a:gd name="T100" fmla="*/ 731133035 w 202"/>
                <a:gd name="T101" fmla="*/ 394731796 h 202"/>
                <a:gd name="T102" fmla="*/ 1139030965 w 202"/>
                <a:gd name="T103" fmla="*/ 696584705 h 202"/>
                <a:gd name="T104" fmla="*/ 838879920 w 202"/>
                <a:gd name="T105" fmla="*/ 1106795852 h 202"/>
                <a:gd name="T106" fmla="*/ 430984764 w 202"/>
                <a:gd name="T107" fmla="*/ 804942944 h 20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02"/>
                <a:gd name="T163" fmla="*/ 0 h 202"/>
                <a:gd name="T164" fmla="*/ 202 w 202"/>
                <a:gd name="T165" fmla="*/ 202 h 20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02" h="202">
                  <a:moveTo>
                    <a:pt x="137" y="189"/>
                  </a:moveTo>
                  <a:cubicBezTo>
                    <a:pt x="135" y="177"/>
                    <a:pt x="135" y="177"/>
                    <a:pt x="135" y="177"/>
                  </a:cubicBezTo>
                  <a:cubicBezTo>
                    <a:pt x="143" y="174"/>
                    <a:pt x="149" y="170"/>
                    <a:pt x="155" y="166"/>
                  </a:cubicBezTo>
                  <a:cubicBezTo>
                    <a:pt x="164" y="172"/>
                    <a:pt x="164" y="172"/>
                    <a:pt x="164" y="172"/>
                  </a:cubicBezTo>
                  <a:cubicBezTo>
                    <a:pt x="167" y="174"/>
                    <a:pt x="172" y="173"/>
                    <a:pt x="174" y="170"/>
                  </a:cubicBezTo>
                  <a:cubicBezTo>
                    <a:pt x="191" y="146"/>
                    <a:pt x="191" y="146"/>
                    <a:pt x="191" y="146"/>
                  </a:cubicBezTo>
                  <a:cubicBezTo>
                    <a:pt x="193" y="143"/>
                    <a:pt x="192" y="138"/>
                    <a:pt x="189" y="136"/>
                  </a:cubicBezTo>
                  <a:cubicBezTo>
                    <a:pt x="182" y="131"/>
                    <a:pt x="182" y="131"/>
                    <a:pt x="182" y="131"/>
                  </a:cubicBezTo>
                  <a:cubicBezTo>
                    <a:pt x="185" y="124"/>
                    <a:pt x="187" y="117"/>
                    <a:pt x="188" y="109"/>
                  </a:cubicBezTo>
                  <a:cubicBezTo>
                    <a:pt x="196" y="108"/>
                    <a:pt x="196" y="108"/>
                    <a:pt x="196" y="108"/>
                  </a:cubicBezTo>
                  <a:cubicBezTo>
                    <a:pt x="200" y="107"/>
                    <a:pt x="202" y="104"/>
                    <a:pt x="202" y="100"/>
                  </a:cubicBezTo>
                  <a:cubicBezTo>
                    <a:pt x="197" y="71"/>
                    <a:pt x="197" y="71"/>
                    <a:pt x="197" y="71"/>
                  </a:cubicBezTo>
                  <a:cubicBezTo>
                    <a:pt x="196" y="67"/>
                    <a:pt x="193" y="64"/>
                    <a:pt x="189" y="65"/>
                  </a:cubicBezTo>
                  <a:cubicBezTo>
                    <a:pt x="183" y="66"/>
                    <a:pt x="183" y="66"/>
                    <a:pt x="183" y="66"/>
                  </a:cubicBezTo>
                  <a:cubicBezTo>
                    <a:pt x="180" y="57"/>
                    <a:pt x="175" y="49"/>
                    <a:pt x="169" y="42"/>
                  </a:cubicBezTo>
                  <a:cubicBezTo>
                    <a:pt x="172" y="38"/>
                    <a:pt x="172" y="38"/>
                    <a:pt x="172" y="38"/>
                  </a:cubicBezTo>
                  <a:cubicBezTo>
                    <a:pt x="174" y="35"/>
                    <a:pt x="173" y="30"/>
                    <a:pt x="170" y="28"/>
                  </a:cubicBezTo>
                  <a:cubicBezTo>
                    <a:pt x="146" y="11"/>
                    <a:pt x="146" y="11"/>
                    <a:pt x="146" y="11"/>
                  </a:cubicBezTo>
                  <a:cubicBezTo>
                    <a:pt x="143" y="9"/>
                    <a:pt x="138" y="10"/>
                    <a:pt x="136" y="13"/>
                  </a:cubicBezTo>
                  <a:cubicBezTo>
                    <a:pt x="134" y="16"/>
                    <a:pt x="134" y="16"/>
                    <a:pt x="134" y="16"/>
                  </a:cubicBezTo>
                  <a:cubicBezTo>
                    <a:pt x="126" y="13"/>
                    <a:pt x="118" y="11"/>
                    <a:pt x="109" y="11"/>
                  </a:cubicBezTo>
                  <a:cubicBezTo>
                    <a:pt x="108" y="6"/>
                    <a:pt x="108" y="6"/>
                    <a:pt x="108" y="6"/>
                  </a:cubicBezTo>
                  <a:cubicBezTo>
                    <a:pt x="108" y="2"/>
                    <a:pt x="104" y="0"/>
                    <a:pt x="100" y="0"/>
                  </a:cubicBezTo>
                  <a:cubicBezTo>
                    <a:pt x="71" y="5"/>
                    <a:pt x="71" y="5"/>
                    <a:pt x="71" y="5"/>
                  </a:cubicBezTo>
                  <a:cubicBezTo>
                    <a:pt x="67" y="6"/>
                    <a:pt x="65" y="9"/>
                    <a:pt x="65" y="13"/>
                  </a:cubicBezTo>
                  <a:cubicBezTo>
                    <a:pt x="66" y="18"/>
                    <a:pt x="66" y="18"/>
                    <a:pt x="66" y="18"/>
                  </a:cubicBezTo>
                  <a:cubicBezTo>
                    <a:pt x="58" y="22"/>
                    <a:pt x="50" y="27"/>
                    <a:pt x="43" y="34"/>
                  </a:cubicBezTo>
                  <a:cubicBezTo>
                    <a:pt x="38" y="30"/>
                    <a:pt x="38" y="30"/>
                    <a:pt x="38" y="30"/>
                  </a:cubicBezTo>
                  <a:cubicBezTo>
                    <a:pt x="35" y="28"/>
                    <a:pt x="31" y="29"/>
                    <a:pt x="28" y="32"/>
                  </a:cubicBezTo>
                  <a:cubicBezTo>
                    <a:pt x="11" y="56"/>
                    <a:pt x="11" y="56"/>
                    <a:pt x="11" y="56"/>
                  </a:cubicBezTo>
                  <a:cubicBezTo>
                    <a:pt x="9" y="59"/>
                    <a:pt x="10" y="64"/>
                    <a:pt x="13" y="66"/>
                  </a:cubicBezTo>
                  <a:cubicBezTo>
                    <a:pt x="20" y="70"/>
                    <a:pt x="20" y="70"/>
                    <a:pt x="20" y="70"/>
                  </a:cubicBezTo>
                  <a:cubicBezTo>
                    <a:pt x="17" y="77"/>
                    <a:pt x="16" y="85"/>
                    <a:pt x="15" y="92"/>
                  </a:cubicBezTo>
                  <a:cubicBezTo>
                    <a:pt x="6" y="94"/>
                    <a:pt x="6" y="94"/>
                    <a:pt x="6" y="94"/>
                  </a:cubicBezTo>
                  <a:cubicBezTo>
                    <a:pt x="3" y="94"/>
                    <a:pt x="0" y="98"/>
                    <a:pt x="1" y="102"/>
                  </a:cubicBezTo>
                  <a:cubicBezTo>
                    <a:pt x="5" y="131"/>
                    <a:pt x="5" y="131"/>
                    <a:pt x="5" y="131"/>
                  </a:cubicBezTo>
                  <a:cubicBezTo>
                    <a:pt x="6" y="135"/>
                    <a:pt x="9" y="137"/>
                    <a:pt x="13" y="137"/>
                  </a:cubicBezTo>
                  <a:cubicBezTo>
                    <a:pt x="24" y="135"/>
                    <a:pt x="24" y="135"/>
                    <a:pt x="24" y="135"/>
                  </a:cubicBezTo>
                  <a:cubicBezTo>
                    <a:pt x="27" y="142"/>
                    <a:pt x="32" y="149"/>
                    <a:pt x="37" y="154"/>
                  </a:cubicBezTo>
                  <a:cubicBezTo>
                    <a:pt x="30" y="164"/>
                    <a:pt x="30" y="164"/>
                    <a:pt x="30" y="164"/>
                  </a:cubicBezTo>
                  <a:cubicBezTo>
                    <a:pt x="28" y="167"/>
                    <a:pt x="29" y="172"/>
                    <a:pt x="32" y="174"/>
                  </a:cubicBezTo>
                  <a:cubicBezTo>
                    <a:pt x="56" y="191"/>
                    <a:pt x="56" y="191"/>
                    <a:pt x="56" y="191"/>
                  </a:cubicBezTo>
                  <a:cubicBezTo>
                    <a:pt x="59" y="193"/>
                    <a:pt x="64" y="192"/>
                    <a:pt x="66" y="189"/>
                  </a:cubicBezTo>
                  <a:cubicBezTo>
                    <a:pt x="73" y="179"/>
                    <a:pt x="73" y="179"/>
                    <a:pt x="73" y="179"/>
                  </a:cubicBezTo>
                  <a:cubicBezTo>
                    <a:pt x="79" y="181"/>
                    <a:pt x="86" y="183"/>
                    <a:pt x="92" y="183"/>
                  </a:cubicBezTo>
                  <a:cubicBezTo>
                    <a:pt x="94" y="196"/>
                    <a:pt x="94" y="196"/>
                    <a:pt x="94" y="196"/>
                  </a:cubicBezTo>
                  <a:cubicBezTo>
                    <a:pt x="95" y="199"/>
                    <a:pt x="98" y="202"/>
                    <a:pt x="102" y="201"/>
                  </a:cubicBezTo>
                  <a:cubicBezTo>
                    <a:pt x="131" y="197"/>
                    <a:pt x="131" y="197"/>
                    <a:pt x="131" y="197"/>
                  </a:cubicBezTo>
                  <a:cubicBezTo>
                    <a:pt x="135" y="196"/>
                    <a:pt x="138" y="193"/>
                    <a:pt x="137" y="189"/>
                  </a:cubicBezTo>
                  <a:close/>
                  <a:moveTo>
                    <a:pt x="56" y="104"/>
                  </a:moveTo>
                  <a:cubicBezTo>
                    <a:pt x="52" y="79"/>
                    <a:pt x="69" y="55"/>
                    <a:pt x="95" y="51"/>
                  </a:cubicBezTo>
                  <a:cubicBezTo>
                    <a:pt x="120" y="47"/>
                    <a:pt x="144" y="65"/>
                    <a:pt x="148" y="90"/>
                  </a:cubicBezTo>
                  <a:cubicBezTo>
                    <a:pt x="152" y="115"/>
                    <a:pt x="135" y="139"/>
                    <a:pt x="109" y="143"/>
                  </a:cubicBezTo>
                  <a:cubicBezTo>
                    <a:pt x="84" y="147"/>
                    <a:pt x="60" y="130"/>
                    <a:pt x="56" y="104"/>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32" name="Freeform 38"/>
            <p:cNvSpPr>
              <a:spLocks noEditPoints="1" noChangeArrowheads="1"/>
            </p:cNvSpPr>
            <p:nvPr/>
          </p:nvSpPr>
          <p:spPr bwMode="auto">
            <a:xfrm>
              <a:off x="582613" y="822325"/>
              <a:ext cx="373062" cy="374650"/>
            </a:xfrm>
            <a:custGeom>
              <a:avLst/>
              <a:gdLst>
                <a:gd name="T0" fmla="*/ 837098231 w 134"/>
                <a:gd name="T1" fmla="*/ 901094304 h 135"/>
                <a:gd name="T2" fmla="*/ 806095109 w 134"/>
                <a:gd name="T3" fmla="*/ 847180781 h 135"/>
                <a:gd name="T4" fmla="*/ 891353696 w 134"/>
                <a:gd name="T5" fmla="*/ 754761564 h 135"/>
                <a:gd name="T6" fmla="*/ 945609160 w 134"/>
                <a:gd name="T7" fmla="*/ 770166617 h 135"/>
                <a:gd name="T8" fmla="*/ 992116628 w 134"/>
                <a:gd name="T9" fmla="*/ 747060426 h 135"/>
                <a:gd name="T10" fmla="*/ 1038621312 w 134"/>
                <a:gd name="T11" fmla="*/ 600727686 h 135"/>
                <a:gd name="T12" fmla="*/ 1015368970 w 134"/>
                <a:gd name="T13" fmla="*/ 554518077 h 135"/>
                <a:gd name="T14" fmla="*/ 968864286 w 134"/>
                <a:gd name="T15" fmla="*/ 539115800 h 135"/>
                <a:gd name="T16" fmla="*/ 961113506 w 134"/>
                <a:gd name="T17" fmla="*/ 423590391 h 135"/>
                <a:gd name="T18" fmla="*/ 999867409 w 134"/>
                <a:gd name="T19" fmla="*/ 408188113 h 135"/>
                <a:gd name="T20" fmla="*/ 1015368970 w 134"/>
                <a:gd name="T21" fmla="*/ 361978504 h 135"/>
                <a:gd name="T22" fmla="*/ 945609160 w 134"/>
                <a:gd name="T23" fmla="*/ 223346904 h 135"/>
                <a:gd name="T24" fmla="*/ 899104476 w 134"/>
                <a:gd name="T25" fmla="*/ 207944626 h 135"/>
                <a:gd name="T26" fmla="*/ 868101354 w 134"/>
                <a:gd name="T27" fmla="*/ 223346904 h 135"/>
                <a:gd name="T28" fmla="*/ 767338421 w 134"/>
                <a:gd name="T29" fmla="*/ 123226548 h 135"/>
                <a:gd name="T30" fmla="*/ 775089202 w 134"/>
                <a:gd name="T31" fmla="*/ 100120356 h 135"/>
                <a:gd name="T32" fmla="*/ 751836860 w 134"/>
                <a:gd name="T33" fmla="*/ 53910747 h 135"/>
                <a:gd name="T34" fmla="*/ 604569243 w 134"/>
                <a:gd name="T35" fmla="*/ 7701139 h 135"/>
                <a:gd name="T36" fmla="*/ 558064559 w 134"/>
                <a:gd name="T37" fmla="*/ 30807331 h 135"/>
                <a:gd name="T38" fmla="*/ 550313779 w 134"/>
                <a:gd name="T39" fmla="*/ 53910747 h 135"/>
                <a:gd name="T40" fmla="*/ 418547724 w 134"/>
                <a:gd name="T41" fmla="*/ 61611886 h 135"/>
                <a:gd name="T42" fmla="*/ 403046162 w 134"/>
                <a:gd name="T43" fmla="*/ 46209609 h 135"/>
                <a:gd name="T44" fmla="*/ 356541478 w 134"/>
                <a:gd name="T45" fmla="*/ 23106192 h 135"/>
                <a:gd name="T46" fmla="*/ 217024642 w 134"/>
                <a:gd name="T47" fmla="*/ 92419217 h 135"/>
                <a:gd name="T48" fmla="*/ 201523081 w 134"/>
                <a:gd name="T49" fmla="*/ 146332740 h 135"/>
                <a:gd name="T50" fmla="*/ 217024642 w 134"/>
                <a:gd name="T51" fmla="*/ 169436156 h 135"/>
                <a:gd name="T52" fmla="*/ 124015275 w 134"/>
                <a:gd name="T53" fmla="*/ 277260426 h 135"/>
                <a:gd name="T54" fmla="*/ 93012152 w 134"/>
                <a:gd name="T55" fmla="*/ 269556512 h 135"/>
                <a:gd name="T56" fmla="*/ 46504684 w 134"/>
                <a:gd name="T57" fmla="*/ 292662704 h 135"/>
                <a:gd name="T58" fmla="*/ 0 w 134"/>
                <a:gd name="T59" fmla="*/ 438995444 h 135"/>
                <a:gd name="T60" fmla="*/ 23252342 w 134"/>
                <a:gd name="T61" fmla="*/ 485205052 h 135"/>
                <a:gd name="T62" fmla="*/ 69757026 w 134"/>
                <a:gd name="T63" fmla="*/ 500607330 h 135"/>
                <a:gd name="T64" fmla="*/ 77507807 w 134"/>
                <a:gd name="T65" fmla="*/ 608431600 h 135"/>
                <a:gd name="T66" fmla="*/ 38753903 w 134"/>
                <a:gd name="T67" fmla="*/ 631535017 h 135"/>
                <a:gd name="T68" fmla="*/ 23252342 w 134"/>
                <a:gd name="T69" fmla="*/ 677744625 h 135"/>
                <a:gd name="T70" fmla="*/ 93012152 w 134"/>
                <a:gd name="T71" fmla="*/ 816376226 h 135"/>
                <a:gd name="T72" fmla="*/ 139516836 w 134"/>
                <a:gd name="T73" fmla="*/ 831778504 h 135"/>
                <a:gd name="T74" fmla="*/ 193772300 w 134"/>
                <a:gd name="T75" fmla="*/ 808672312 h 135"/>
                <a:gd name="T76" fmla="*/ 286784452 w 134"/>
                <a:gd name="T77" fmla="*/ 885689251 h 135"/>
                <a:gd name="T78" fmla="*/ 263532110 w 134"/>
                <a:gd name="T79" fmla="*/ 939602774 h 135"/>
                <a:gd name="T80" fmla="*/ 286784452 w 134"/>
                <a:gd name="T81" fmla="*/ 985812382 h 135"/>
                <a:gd name="T82" fmla="*/ 434052069 w 134"/>
                <a:gd name="T83" fmla="*/ 1032021991 h 135"/>
                <a:gd name="T84" fmla="*/ 480556753 w 134"/>
                <a:gd name="T85" fmla="*/ 1008915799 h 135"/>
                <a:gd name="T86" fmla="*/ 503809095 w 134"/>
                <a:gd name="T87" fmla="*/ 947303913 h 135"/>
                <a:gd name="T88" fmla="*/ 604569243 w 134"/>
                <a:gd name="T89" fmla="*/ 939602774 h 135"/>
                <a:gd name="T90" fmla="*/ 635575150 w 134"/>
                <a:gd name="T91" fmla="*/ 1001214660 h 135"/>
                <a:gd name="T92" fmla="*/ 682079834 w 134"/>
                <a:gd name="T93" fmla="*/ 1016616938 h 135"/>
                <a:gd name="T94" fmla="*/ 821596670 w 134"/>
                <a:gd name="T95" fmla="*/ 947303913 h 135"/>
                <a:gd name="T96" fmla="*/ 837098231 w 134"/>
                <a:gd name="T97" fmla="*/ 901094304 h 135"/>
                <a:gd name="T98" fmla="*/ 302286014 w 134"/>
                <a:gd name="T99" fmla="*/ 608431600 h 135"/>
                <a:gd name="T100" fmla="*/ 410796943 w 134"/>
                <a:gd name="T101" fmla="*/ 284961565 h 135"/>
                <a:gd name="T102" fmla="*/ 736335299 w 134"/>
                <a:gd name="T103" fmla="*/ 392783060 h 135"/>
                <a:gd name="T104" fmla="*/ 627824369 w 134"/>
                <a:gd name="T105" fmla="*/ 716253095 h 135"/>
                <a:gd name="T106" fmla="*/ 302286014 w 134"/>
                <a:gd name="T107" fmla="*/ 608431600 h 1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34"/>
                <a:gd name="T163" fmla="*/ 0 h 135"/>
                <a:gd name="T164" fmla="*/ 134 w 134"/>
                <a:gd name="T165" fmla="*/ 135 h 1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34" h="135">
                  <a:moveTo>
                    <a:pt x="108" y="117"/>
                  </a:moveTo>
                  <a:cubicBezTo>
                    <a:pt x="104" y="110"/>
                    <a:pt x="104" y="110"/>
                    <a:pt x="104" y="110"/>
                  </a:cubicBezTo>
                  <a:cubicBezTo>
                    <a:pt x="108" y="106"/>
                    <a:pt x="112" y="102"/>
                    <a:pt x="115" y="98"/>
                  </a:cubicBezTo>
                  <a:cubicBezTo>
                    <a:pt x="122" y="100"/>
                    <a:pt x="122" y="100"/>
                    <a:pt x="122" y="100"/>
                  </a:cubicBezTo>
                  <a:cubicBezTo>
                    <a:pt x="124" y="101"/>
                    <a:pt x="127" y="100"/>
                    <a:pt x="128" y="97"/>
                  </a:cubicBezTo>
                  <a:cubicBezTo>
                    <a:pt x="134" y="78"/>
                    <a:pt x="134" y="78"/>
                    <a:pt x="134" y="78"/>
                  </a:cubicBezTo>
                  <a:cubicBezTo>
                    <a:pt x="134" y="76"/>
                    <a:pt x="133" y="73"/>
                    <a:pt x="131" y="72"/>
                  </a:cubicBezTo>
                  <a:cubicBezTo>
                    <a:pt x="125" y="70"/>
                    <a:pt x="125" y="70"/>
                    <a:pt x="125" y="70"/>
                  </a:cubicBezTo>
                  <a:cubicBezTo>
                    <a:pt x="125" y="66"/>
                    <a:pt x="125" y="60"/>
                    <a:pt x="124" y="55"/>
                  </a:cubicBezTo>
                  <a:cubicBezTo>
                    <a:pt x="129" y="53"/>
                    <a:pt x="129" y="53"/>
                    <a:pt x="129" y="53"/>
                  </a:cubicBezTo>
                  <a:cubicBezTo>
                    <a:pt x="131" y="52"/>
                    <a:pt x="132" y="49"/>
                    <a:pt x="131" y="47"/>
                  </a:cubicBezTo>
                  <a:cubicBezTo>
                    <a:pt x="122" y="29"/>
                    <a:pt x="122" y="29"/>
                    <a:pt x="122" y="29"/>
                  </a:cubicBezTo>
                  <a:cubicBezTo>
                    <a:pt x="121" y="27"/>
                    <a:pt x="118" y="26"/>
                    <a:pt x="116" y="27"/>
                  </a:cubicBezTo>
                  <a:cubicBezTo>
                    <a:pt x="112" y="29"/>
                    <a:pt x="112" y="29"/>
                    <a:pt x="112" y="29"/>
                  </a:cubicBezTo>
                  <a:cubicBezTo>
                    <a:pt x="108" y="24"/>
                    <a:pt x="104" y="19"/>
                    <a:pt x="99" y="16"/>
                  </a:cubicBezTo>
                  <a:cubicBezTo>
                    <a:pt x="100" y="13"/>
                    <a:pt x="100" y="13"/>
                    <a:pt x="100" y="13"/>
                  </a:cubicBezTo>
                  <a:cubicBezTo>
                    <a:pt x="100" y="10"/>
                    <a:pt x="99" y="8"/>
                    <a:pt x="97" y="7"/>
                  </a:cubicBezTo>
                  <a:cubicBezTo>
                    <a:pt x="78" y="1"/>
                    <a:pt x="78" y="1"/>
                    <a:pt x="78" y="1"/>
                  </a:cubicBezTo>
                  <a:cubicBezTo>
                    <a:pt x="75" y="0"/>
                    <a:pt x="72" y="2"/>
                    <a:pt x="72" y="4"/>
                  </a:cubicBezTo>
                  <a:cubicBezTo>
                    <a:pt x="71" y="7"/>
                    <a:pt x="71" y="7"/>
                    <a:pt x="71" y="7"/>
                  </a:cubicBezTo>
                  <a:cubicBezTo>
                    <a:pt x="65" y="7"/>
                    <a:pt x="59" y="7"/>
                    <a:pt x="54" y="8"/>
                  </a:cubicBezTo>
                  <a:cubicBezTo>
                    <a:pt x="52" y="6"/>
                    <a:pt x="52" y="6"/>
                    <a:pt x="52" y="6"/>
                  </a:cubicBezTo>
                  <a:cubicBezTo>
                    <a:pt x="51" y="3"/>
                    <a:pt x="48" y="2"/>
                    <a:pt x="46" y="3"/>
                  </a:cubicBezTo>
                  <a:cubicBezTo>
                    <a:pt x="28" y="12"/>
                    <a:pt x="28" y="12"/>
                    <a:pt x="28" y="12"/>
                  </a:cubicBezTo>
                  <a:cubicBezTo>
                    <a:pt x="26" y="13"/>
                    <a:pt x="25" y="16"/>
                    <a:pt x="26" y="19"/>
                  </a:cubicBezTo>
                  <a:cubicBezTo>
                    <a:pt x="28" y="22"/>
                    <a:pt x="28" y="22"/>
                    <a:pt x="28" y="22"/>
                  </a:cubicBezTo>
                  <a:cubicBezTo>
                    <a:pt x="23" y="26"/>
                    <a:pt x="19" y="31"/>
                    <a:pt x="16" y="36"/>
                  </a:cubicBezTo>
                  <a:cubicBezTo>
                    <a:pt x="12" y="35"/>
                    <a:pt x="12" y="35"/>
                    <a:pt x="12" y="35"/>
                  </a:cubicBezTo>
                  <a:cubicBezTo>
                    <a:pt x="10" y="34"/>
                    <a:pt x="7" y="36"/>
                    <a:pt x="6" y="38"/>
                  </a:cubicBezTo>
                  <a:cubicBezTo>
                    <a:pt x="0" y="57"/>
                    <a:pt x="0" y="57"/>
                    <a:pt x="0" y="57"/>
                  </a:cubicBezTo>
                  <a:cubicBezTo>
                    <a:pt x="0" y="59"/>
                    <a:pt x="1" y="62"/>
                    <a:pt x="3" y="63"/>
                  </a:cubicBezTo>
                  <a:cubicBezTo>
                    <a:pt x="9" y="65"/>
                    <a:pt x="9" y="65"/>
                    <a:pt x="9" y="65"/>
                  </a:cubicBezTo>
                  <a:cubicBezTo>
                    <a:pt x="9" y="69"/>
                    <a:pt x="9" y="74"/>
                    <a:pt x="10" y="79"/>
                  </a:cubicBezTo>
                  <a:cubicBezTo>
                    <a:pt x="5" y="82"/>
                    <a:pt x="5" y="82"/>
                    <a:pt x="5" y="82"/>
                  </a:cubicBezTo>
                  <a:cubicBezTo>
                    <a:pt x="3" y="83"/>
                    <a:pt x="2" y="86"/>
                    <a:pt x="3" y="88"/>
                  </a:cubicBezTo>
                  <a:cubicBezTo>
                    <a:pt x="12" y="106"/>
                    <a:pt x="12" y="106"/>
                    <a:pt x="12" y="106"/>
                  </a:cubicBezTo>
                  <a:cubicBezTo>
                    <a:pt x="13" y="109"/>
                    <a:pt x="16" y="110"/>
                    <a:pt x="18" y="108"/>
                  </a:cubicBezTo>
                  <a:cubicBezTo>
                    <a:pt x="25" y="105"/>
                    <a:pt x="25" y="105"/>
                    <a:pt x="25" y="105"/>
                  </a:cubicBezTo>
                  <a:cubicBezTo>
                    <a:pt x="28" y="109"/>
                    <a:pt x="32" y="112"/>
                    <a:pt x="37" y="115"/>
                  </a:cubicBezTo>
                  <a:cubicBezTo>
                    <a:pt x="34" y="122"/>
                    <a:pt x="34" y="122"/>
                    <a:pt x="34" y="122"/>
                  </a:cubicBezTo>
                  <a:cubicBezTo>
                    <a:pt x="34" y="125"/>
                    <a:pt x="35" y="127"/>
                    <a:pt x="37" y="128"/>
                  </a:cubicBezTo>
                  <a:cubicBezTo>
                    <a:pt x="56" y="134"/>
                    <a:pt x="56" y="134"/>
                    <a:pt x="56" y="134"/>
                  </a:cubicBezTo>
                  <a:cubicBezTo>
                    <a:pt x="59" y="135"/>
                    <a:pt x="62" y="134"/>
                    <a:pt x="62" y="131"/>
                  </a:cubicBezTo>
                  <a:cubicBezTo>
                    <a:pt x="65" y="123"/>
                    <a:pt x="65" y="123"/>
                    <a:pt x="65" y="123"/>
                  </a:cubicBezTo>
                  <a:cubicBezTo>
                    <a:pt x="69" y="123"/>
                    <a:pt x="74" y="123"/>
                    <a:pt x="78" y="122"/>
                  </a:cubicBezTo>
                  <a:cubicBezTo>
                    <a:pt x="82" y="130"/>
                    <a:pt x="82" y="130"/>
                    <a:pt x="82" y="130"/>
                  </a:cubicBezTo>
                  <a:cubicBezTo>
                    <a:pt x="83" y="132"/>
                    <a:pt x="86" y="133"/>
                    <a:pt x="88" y="132"/>
                  </a:cubicBezTo>
                  <a:cubicBezTo>
                    <a:pt x="106" y="123"/>
                    <a:pt x="106" y="123"/>
                    <a:pt x="106" y="123"/>
                  </a:cubicBezTo>
                  <a:cubicBezTo>
                    <a:pt x="108" y="122"/>
                    <a:pt x="109" y="119"/>
                    <a:pt x="108" y="117"/>
                  </a:cubicBezTo>
                  <a:close/>
                  <a:moveTo>
                    <a:pt x="39" y="79"/>
                  </a:moveTo>
                  <a:cubicBezTo>
                    <a:pt x="31" y="64"/>
                    <a:pt x="37" y="45"/>
                    <a:pt x="53" y="37"/>
                  </a:cubicBezTo>
                  <a:cubicBezTo>
                    <a:pt x="68" y="29"/>
                    <a:pt x="87" y="36"/>
                    <a:pt x="95" y="51"/>
                  </a:cubicBezTo>
                  <a:cubicBezTo>
                    <a:pt x="103" y="67"/>
                    <a:pt x="96" y="85"/>
                    <a:pt x="81" y="93"/>
                  </a:cubicBezTo>
                  <a:cubicBezTo>
                    <a:pt x="65" y="101"/>
                    <a:pt x="47" y="94"/>
                    <a:pt x="39" y="79"/>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33" name="Freeform 39"/>
            <p:cNvSpPr>
              <a:spLocks noEditPoints="1" noChangeArrowheads="1"/>
            </p:cNvSpPr>
            <p:nvPr/>
          </p:nvSpPr>
          <p:spPr bwMode="auto">
            <a:xfrm>
              <a:off x="95250" y="230188"/>
              <a:ext cx="374650" cy="371475"/>
            </a:xfrm>
            <a:custGeom>
              <a:avLst/>
              <a:gdLst>
                <a:gd name="T0" fmla="*/ 831778504 w 135"/>
                <a:gd name="T1" fmla="*/ 891470695 h 134"/>
                <a:gd name="T2" fmla="*/ 808672312 w 135"/>
                <a:gd name="T3" fmla="*/ 837676125 h 134"/>
                <a:gd name="T4" fmla="*/ 885689251 w 135"/>
                <a:gd name="T5" fmla="*/ 753140613 h 134"/>
                <a:gd name="T6" fmla="*/ 939602774 w 135"/>
                <a:gd name="T7" fmla="*/ 768509698 h 134"/>
                <a:gd name="T8" fmla="*/ 985812382 w 135"/>
                <a:gd name="T9" fmla="*/ 745456070 h 134"/>
                <a:gd name="T10" fmla="*/ 1032021991 w 135"/>
                <a:gd name="T11" fmla="*/ 599438673 h 134"/>
                <a:gd name="T12" fmla="*/ 1008915799 w 135"/>
                <a:gd name="T13" fmla="*/ 553328646 h 134"/>
                <a:gd name="T14" fmla="*/ 962706190 w 135"/>
                <a:gd name="T15" fmla="*/ 537956788 h 134"/>
                <a:gd name="T16" fmla="*/ 962706190 w 135"/>
                <a:gd name="T17" fmla="*/ 422680334 h 134"/>
                <a:gd name="T18" fmla="*/ 993513521 w 135"/>
                <a:gd name="T19" fmla="*/ 407311249 h 134"/>
                <a:gd name="T20" fmla="*/ 1008915799 w 135"/>
                <a:gd name="T21" fmla="*/ 353513907 h 134"/>
                <a:gd name="T22" fmla="*/ 947303913 w 135"/>
                <a:gd name="T23" fmla="*/ 215183824 h 134"/>
                <a:gd name="T24" fmla="*/ 893390390 w 135"/>
                <a:gd name="T25" fmla="*/ 199811967 h 134"/>
                <a:gd name="T26" fmla="*/ 870286973 w 135"/>
                <a:gd name="T27" fmla="*/ 215183824 h 134"/>
                <a:gd name="T28" fmla="*/ 762462703 w 135"/>
                <a:gd name="T29" fmla="*/ 122960997 h 134"/>
                <a:gd name="T30" fmla="*/ 770166617 w 135"/>
                <a:gd name="T31" fmla="*/ 92220055 h 134"/>
                <a:gd name="T32" fmla="*/ 747060426 w 135"/>
                <a:gd name="T33" fmla="*/ 46110027 h 134"/>
                <a:gd name="T34" fmla="*/ 600727686 w 135"/>
                <a:gd name="T35" fmla="*/ 0 h 134"/>
                <a:gd name="T36" fmla="*/ 554518077 w 135"/>
                <a:gd name="T37" fmla="*/ 30740942 h 134"/>
                <a:gd name="T38" fmla="*/ 546816939 w 135"/>
                <a:gd name="T39" fmla="*/ 46110027 h 134"/>
                <a:gd name="T40" fmla="*/ 415889252 w 135"/>
                <a:gd name="T41" fmla="*/ 61481885 h 134"/>
                <a:gd name="T42" fmla="*/ 408188113 w 135"/>
                <a:gd name="T43" fmla="*/ 38425485 h 134"/>
                <a:gd name="T44" fmla="*/ 354277366 w 135"/>
                <a:gd name="T45" fmla="*/ 23056400 h 134"/>
                <a:gd name="T46" fmla="*/ 223346904 w 135"/>
                <a:gd name="T47" fmla="*/ 92220055 h 134"/>
                <a:gd name="T48" fmla="*/ 200243487 w 135"/>
                <a:gd name="T49" fmla="*/ 138332854 h 134"/>
                <a:gd name="T50" fmla="*/ 215645765 w 135"/>
                <a:gd name="T51" fmla="*/ 161386482 h 134"/>
                <a:gd name="T52" fmla="*/ 123226548 w 135"/>
                <a:gd name="T53" fmla="*/ 276662937 h 134"/>
                <a:gd name="T54" fmla="*/ 100120356 w 135"/>
                <a:gd name="T55" fmla="*/ 261293852 h 134"/>
                <a:gd name="T56" fmla="*/ 53910747 w 135"/>
                <a:gd name="T57" fmla="*/ 284347479 h 134"/>
                <a:gd name="T58" fmla="*/ 7701139 w 135"/>
                <a:gd name="T59" fmla="*/ 430364876 h 134"/>
                <a:gd name="T60" fmla="*/ 30807331 w 135"/>
                <a:gd name="T61" fmla="*/ 476474904 h 134"/>
                <a:gd name="T62" fmla="*/ 69315800 w 135"/>
                <a:gd name="T63" fmla="*/ 491846761 h 134"/>
                <a:gd name="T64" fmla="*/ 84718078 w 135"/>
                <a:gd name="T65" fmla="*/ 607123216 h 134"/>
                <a:gd name="T66" fmla="*/ 38508470 w 135"/>
                <a:gd name="T67" fmla="*/ 630179615 h 134"/>
                <a:gd name="T68" fmla="*/ 23106192 w 135"/>
                <a:gd name="T69" fmla="*/ 676289643 h 134"/>
                <a:gd name="T70" fmla="*/ 92419217 w 135"/>
                <a:gd name="T71" fmla="*/ 814619725 h 134"/>
                <a:gd name="T72" fmla="*/ 138628826 w 135"/>
                <a:gd name="T73" fmla="*/ 829991582 h 134"/>
                <a:gd name="T74" fmla="*/ 192542348 w 135"/>
                <a:gd name="T75" fmla="*/ 806935183 h 134"/>
                <a:gd name="T76" fmla="*/ 284961565 w 135"/>
                <a:gd name="T77" fmla="*/ 876101610 h 134"/>
                <a:gd name="T78" fmla="*/ 269556512 w 135"/>
                <a:gd name="T79" fmla="*/ 937583495 h 134"/>
                <a:gd name="T80" fmla="*/ 292662704 w 135"/>
                <a:gd name="T81" fmla="*/ 983693522 h 134"/>
                <a:gd name="T82" fmla="*/ 438995444 w 135"/>
                <a:gd name="T83" fmla="*/ 1029803549 h 134"/>
                <a:gd name="T84" fmla="*/ 485205052 w 135"/>
                <a:gd name="T85" fmla="*/ 1006747150 h 134"/>
                <a:gd name="T86" fmla="*/ 500607330 w 135"/>
                <a:gd name="T87" fmla="*/ 945268037 h 134"/>
                <a:gd name="T88" fmla="*/ 600727686 w 135"/>
                <a:gd name="T89" fmla="*/ 937583495 h 134"/>
                <a:gd name="T90" fmla="*/ 631535017 w 135"/>
                <a:gd name="T91" fmla="*/ 991378065 h 134"/>
                <a:gd name="T92" fmla="*/ 677744625 w 135"/>
                <a:gd name="T93" fmla="*/ 1006747150 h 134"/>
                <a:gd name="T94" fmla="*/ 816376226 w 135"/>
                <a:gd name="T95" fmla="*/ 937583495 h 134"/>
                <a:gd name="T96" fmla="*/ 831778504 w 135"/>
                <a:gd name="T97" fmla="*/ 891470695 h 134"/>
                <a:gd name="T98" fmla="*/ 300363843 w 135"/>
                <a:gd name="T99" fmla="*/ 599438673 h 134"/>
                <a:gd name="T100" fmla="*/ 408188113 w 135"/>
                <a:gd name="T101" fmla="*/ 284347479 h 134"/>
                <a:gd name="T102" fmla="*/ 731658148 w 135"/>
                <a:gd name="T103" fmla="*/ 391939391 h 134"/>
                <a:gd name="T104" fmla="*/ 623833878 w 135"/>
                <a:gd name="T105" fmla="*/ 714715128 h 134"/>
                <a:gd name="T106" fmla="*/ 300363843 w 135"/>
                <a:gd name="T107" fmla="*/ 599438673 h 13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35"/>
                <a:gd name="T163" fmla="*/ 0 h 134"/>
                <a:gd name="T164" fmla="*/ 135 w 135"/>
                <a:gd name="T165" fmla="*/ 134 h 13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35" h="134">
                  <a:moveTo>
                    <a:pt x="108" y="116"/>
                  </a:moveTo>
                  <a:cubicBezTo>
                    <a:pt x="105" y="109"/>
                    <a:pt x="105" y="109"/>
                    <a:pt x="105" y="109"/>
                  </a:cubicBezTo>
                  <a:cubicBezTo>
                    <a:pt x="109" y="106"/>
                    <a:pt x="112" y="102"/>
                    <a:pt x="115" y="98"/>
                  </a:cubicBezTo>
                  <a:cubicBezTo>
                    <a:pt x="122" y="100"/>
                    <a:pt x="122" y="100"/>
                    <a:pt x="122" y="100"/>
                  </a:cubicBezTo>
                  <a:cubicBezTo>
                    <a:pt x="124" y="101"/>
                    <a:pt x="127" y="99"/>
                    <a:pt x="128" y="97"/>
                  </a:cubicBezTo>
                  <a:cubicBezTo>
                    <a:pt x="134" y="78"/>
                    <a:pt x="134" y="78"/>
                    <a:pt x="134" y="78"/>
                  </a:cubicBezTo>
                  <a:cubicBezTo>
                    <a:pt x="135" y="75"/>
                    <a:pt x="133" y="73"/>
                    <a:pt x="131" y="72"/>
                  </a:cubicBezTo>
                  <a:cubicBezTo>
                    <a:pt x="125" y="70"/>
                    <a:pt x="125" y="70"/>
                    <a:pt x="125" y="70"/>
                  </a:cubicBezTo>
                  <a:cubicBezTo>
                    <a:pt x="126" y="65"/>
                    <a:pt x="125" y="60"/>
                    <a:pt x="125" y="55"/>
                  </a:cubicBezTo>
                  <a:cubicBezTo>
                    <a:pt x="129" y="53"/>
                    <a:pt x="129" y="53"/>
                    <a:pt x="129" y="53"/>
                  </a:cubicBezTo>
                  <a:cubicBezTo>
                    <a:pt x="132" y="51"/>
                    <a:pt x="133" y="49"/>
                    <a:pt x="131" y="46"/>
                  </a:cubicBezTo>
                  <a:cubicBezTo>
                    <a:pt x="123" y="28"/>
                    <a:pt x="123" y="28"/>
                    <a:pt x="123" y="28"/>
                  </a:cubicBezTo>
                  <a:cubicBezTo>
                    <a:pt x="121" y="26"/>
                    <a:pt x="119" y="25"/>
                    <a:pt x="116" y="26"/>
                  </a:cubicBezTo>
                  <a:cubicBezTo>
                    <a:pt x="113" y="28"/>
                    <a:pt x="113" y="28"/>
                    <a:pt x="113" y="28"/>
                  </a:cubicBezTo>
                  <a:cubicBezTo>
                    <a:pt x="109" y="23"/>
                    <a:pt x="104" y="19"/>
                    <a:pt x="99" y="16"/>
                  </a:cubicBezTo>
                  <a:cubicBezTo>
                    <a:pt x="100" y="12"/>
                    <a:pt x="100" y="12"/>
                    <a:pt x="100" y="12"/>
                  </a:cubicBezTo>
                  <a:cubicBezTo>
                    <a:pt x="101" y="10"/>
                    <a:pt x="99" y="7"/>
                    <a:pt x="97" y="6"/>
                  </a:cubicBezTo>
                  <a:cubicBezTo>
                    <a:pt x="78" y="0"/>
                    <a:pt x="78" y="0"/>
                    <a:pt x="78" y="0"/>
                  </a:cubicBezTo>
                  <a:cubicBezTo>
                    <a:pt x="75" y="0"/>
                    <a:pt x="73" y="1"/>
                    <a:pt x="72" y="4"/>
                  </a:cubicBezTo>
                  <a:cubicBezTo>
                    <a:pt x="71" y="6"/>
                    <a:pt x="71" y="6"/>
                    <a:pt x="71" y="6"/>
                  </a:cubicBezTo>
                  <a:cubicBezTo>
                    <a:pt x="65" y="6"/>
                    <a:pt x="60" y="6"/>
                    <a:pt x="54" y="8"/>
                  </a:cubicBezTo>
                  <a:cubicBezTo>
                    <a:pt x="53" y="5"/>
                    <a:pt x="53" y="5"/>
                    <a:pt x="53" y="5"/>
                  </a:cubicBezTo>
                  <a:cubicBezTo>
                    <a:pt x="52" y="3"/>
                    <a:pt x="49" y="2"/>
                    <a:pt x="46" y="3"/>
                  </a:cubicBezTo>
                  <a:cubicBezTo>
                    <a:pt x="29" y="12"/>
                    <a:pt x="29" y="12"/>
                    <a:pt x="29" y="12"/>
                  </a:cubicBezTo>
                  <a:cubicBezTo>
                    <a:pt x="26" y="13"/>
                    <a:pt x="25" y="16"/>
                    <a:pt x="26" y="18"/>
                  </a:cubicBezTo>
                  <a:cubicBezTo>
                    <a:pt x="28" y="21"/>
                    <a:pt x="28" y="21"/>
                    <a:pt x="28" y="21"/>
                  </a:cubicBezTo>
                  <a:cubicBezTo>
                    <a:pt x="23" y="25"/>
                    <a:pt x="20" y="30"/>
                    <a:pt x="16" y="36"/>
                  </a:cubicBezTo>
                  <a:cubicBezTo>
                    <a:pt x="13" y="34"/>
                    <a:pt x="13" y="34"/>
                    <a:pt x="13" y="34"/>
                  </a:cubicBezTo>
                  <a:cubicBezTo>
                    <a:pt x="10" y="34"/>
                    <a:pt x="7" y="35"/>
                    <a:pt x="7" y="37"/>
                  </a:cubicBezTo>
                  <a:cubicBezTo>
                    <a:pt x="1" y="56"/>
                    <a:pt x="1" y="56"/>
                    <a:pt x="1" y="56"/>
                  </a:cubicBezTo>
                  <a:cubicBezTo>
                    <a:pt x="0" y="59"/>
                    <a:pt x="1" y="62"/>
                    <a:pt x="4" y="62"/>
                  </a:cubicBezTo>
                  <a:cubicBezTo>
                    <a:pt x="9" y="64"/>
                    <a:pt x="9" y="64"/>
                    <a:pt x="9" y="64"/>
                  </a:cubicBezTo>
                  <a:cubicBezTo>
                    <a:pt x="9" y="69"/>
                    <a:pt x="9" y="74"/>
                    <a:pt x="11" y="79"/>
                  </a:cubicBezTo>
                  <a:cubicBezTo>
                    <a:pt x="5" y="82"/>
                    <a:pt x="5" y="82"/>
                    <a:pt x="5" y="82"/>
                  </a:cubicBezTo>
                  <a:cubicBezTo>
                    <a:pt x="3" y="83"/>
                    <a:pt x="2" y="86"/>
                    <a:pt x="3" y="88"/>
                  </a:cubicBezTo>
                  <a:cubicBezTo>
                    <a:pt x="12" y="106"/>
                    <a:pt x="12" y="106"/>
                    <a:pt x="12" y="106"/>
                  </a:cubicBezTo>
                  <a:cubicBezTo>
                    <a:pt x="13" y="108"/>
                    <a:pt x="16" y="109"/>
                    <a:pt x="18" y="108"/>
                  </a:cubicBezTo>
                  <a:cubicBezTo>
                    <a:pt x="25" y="105"/>
                    <a:pt x="25" y="105"/>
                    <a:pt x="25" y="105"/>
                  </a:cubicBezTo>
                  <a:cubicBezTo>
                    <a:pt x="28" y="108"/>
                    <a:pt x="33" y="112"/>
                    <a:pt x="37" y="114"/>
                  </a:cubicBezTo>
                  <a:cubicBezTo>
                    <a:pt x="35" y="122"/>
                    <a:pt x="35" y="122"/>
                    <a:pt x="35" y="122"/>
                  </a:cubicBezTo>
                  <a:cubicBezTo>
                    <a:pt x="34" y="124"/>
                    <a:pt x="35" y="127"/>
                    <a:pt x="38" y="128"/>
                  </a:cubicBezTo>
                  <a:cubicBezTo>
                    <a:pt x="57" y="134"/>
                    <a:pt x="57" y="134"/>
                    <a:pt x="57" y="134"/>
                  </a:cubicBezTo>
                  <a:cubicBezTo>
                    <a:pt x="59" y="134"/>
                    <a:pt x="62" y="133"/>
                    <a:pt x="63" y="131"/>
                  </a:cubicBezTo>
                  <a:cubicBezTo>
                    <a:pt x="65" y="123"/>
                    <a:pt x="65" y="123"/>
                    <a:pt x="65" y="123"/>
                  </a:cubicBezTo>
                  <a:cubicBezTo>
                    <a:pt x="69" y="123"/>
                    <a:pt x="74" y="123"/>
                    <a:pt x="78" y="122"/>
                  </a:cubicBezTo>
                  <a:cubicBezTo>
                    <a:pt x="82" y="129"/>
                    <a:pt x="82" y="129"/>
                    <a:pt x="82" y="129"/>
                  </a:cubicBezTo>
                  <a:cubicBezTo>
                    <a:pt x="83" y="131"/>
                    <a:pt x="86" y="132"/>
                    <a:pt x="88" y="131"/>
                  </a:cubicBezTo>
                  <a:cubicBezTo>
                    <a:pt x="106" y="122"/>
                    <a:pt x="106" y="122"/>
                    <a:pt x="106" y="122"/>
                  </a:cubicBezTo>
                  <a:cubicBezTo>
                    <a:pt x="108" y="121"/>
                    <a:pt x="109" y="118"/>
                    <a:pt x="108" y="116"/>
                  </a:cubicBezTo>
                  <a:close/>
                  <a:moveTo>
                    <a:pt x="39" y="78"/>
                  </a:moveTo>
                  <a:cubicBezTo>
                    <a:pt x="31" y="63"/>
                    <a:pt x="38" y="44"/>
                    <a:pt x="53" y="37"/>
                  </a:cubicBezTo>
                  <a:cubicBezTo>
                    <a:pt x="69" y="29"/>
                    <a:pt x="87" y="35"/>
                    <a:pt x="95" y="51"/>
                  </a:cubicBezTo>
                  <a:cubicBezTo>
                    <a:pt x="103" y="66"/>
                    <a:pt x="97" y="85"/>
                    <a:pt x="81" y="93"/>
                  </a:cubicBezTo>
                  <a:cubicBezTo>
                    <a:pt x="66" y="100"/>
                    <a:pt x="47" y="94"/>
                    <a:pt x="39" y="78"/>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34" name="Freeform 40"/>
            <p:cNvSpPr>
              <a:spLocks noEditPoints="1" noChangeArrowheads="1"/>
            </p:cNvSpPr>
            <p:nvPr/>
          </p:nvSpPr>
          <p:spPr bwMode="auto">
            <a:xfrm>
              <a:off x="1141413" y="679450"/>
              <a:ext cx="136525" cy="136525"/>
            </a:xfrm>
            <a:custGeom>
              <a:avLst/>
              <a:gdLst>
                <a:gd name="T0" fmla="*/ 310521933 w 49"/>
                <a:gd name="T1" fmla="*/ 326046776 h 49"/>
                <a:gd name="T2" fmla="*/ 294997090 w 49"/>
                <a:gd name="T3" fmla="*/ 310521933 h 49"/>
                <a:gd name="T4" fmla="*/ 326046776 w 49"/>
                <a:gd name="T5" fmla="*/ 279469461 h 49"/>
                <a:gd name="T6" fmla="*/ 349336827 w 49"/>
                <a:gd name="T7" fmla="*/ 287231883 h 49"/>
                <a:gd name="T8" fmla="*/ 364864456 w 49"/>
                <a:gd name="T9" fmla="*/ 271707040 h 49"/>
                <a:gd name="T10" fmla="*/ 380389298 w 49"/>
                <a:gd name="T11" fmla="*/ 217364517 h 49"/>
                <a:gd name="T12" fmla="*/ 372626877 w 49"/>
                <a:gd name="T13" fmla="*/ 201839674 h 49"/>
                <a:gd name="T14" fmla="*/ 357099248 w 49"/>
                <a:gd name="T15" fmla="*/ 201839674 h 49"/>
                <a:gd name="T16" fmla="*/ 357099248 w 49"/>
                <a:gd name="T17" fmla="*/ 155259573 h 49"/>
                <a:gd name="T18" fmla="*/ 364864456 w 49"/>
                <a:gd name="T19" fmla="*/ 147497152 h 49"/>
                <a:gd name="T20" fmla="*/ 372626877 w 49"/>
                <a:gd name="T21" fmla="*/ 131972309 h 49"/>
                <a:gd name="T22" fmla="*/ 349336827 w 49"/>
                <a:gd name="T23" fmla="*/ 85392208 h 49"/>
                <a:gd name="T24" fmla="*/ 333811984 w 49"/>
                <a:gd name="T25" fmla="*/ 77629787 h 49"/>
                <a:gd name="T26" fmla="*/ 318284355 w 49"/>
                <a:gd name="T27" fmla="*/ 85392208 h 49"/>
                <a:gd name="T28" fmla="*/ 279469461 w 49"/>
                <a:gd name="T29" fmla="*/ 46577315 h 49"/>
                <a:gd name="T30" fmla="*/ 287231883 w 49"/>
                <a:gd name="T31" fmla="*/ 38814893 h 49"/>
                <a:gd name="T32" fmla="*/ 279469461 w 49"/>
                <a:gd name="T33" fmla="*/ 23290051 h 49"/>
                <a:gd name="T34" fmla="*/ 225129725 w 49"/>
                <a:gd name="T35" fmla="*/ 0 h 49"/>
                <a:gd name="T36" fmla="*/ 209602096 w 49"/>
                <a:gd name="T37" fmla="*/ 15524843 h 49"/>
                <a:gd name="T38" fmla="*/ 201839674 w 49"/>
                <a:gd name="T39" fmla="*/ 23290051 h 49"/>
                <a:gd name="T40" fmla="*/ 155259573 w 49"/>
                <a:gd name="T41" fmla="*/ 23290051 h 49"/>
                <a:gd name="T42" fmla="*/ 155259573 w 49"/>
                <a:gd name="T43" fmla="*/ 15524843 h 49"/>
                <a:gd name="T44" fmla="*/ 131972309 w 49"/>
                <a:gd name="T45" fmla="*/ 7762421 h 49"/>
                <a:gd name="T46" fmla="*/ 85392208 w 49"/>
                <a:gd name="T47" fmla="*/ 38814893 h 49"/>
                <a:gd name="T48" fmla="*/ 77629787 w 49"/>
                <a:gd name="T49" fmla="*/ 54342522 h 49"/>
                <a:gd name="T50" fmla="*/ 85392208 w 49"/>
                <a:gd name="T51" fmla="*/ 62104944 h 49"/>
                <a:gd name="T52" fmla="*/ 46577315 w 49"/>
                <a:gd name="T53" fmla="*/ 100919837 h 49"/>
                <a:gd name="T54" fmla="*/ 38814893 w 49"/>
                <a:gd name="T55" fmla="*/ 100919837 h 49"/>
                <a:gd name="T56" fmla="*/ 23290051 w 49"/>
                <a:gd name="T57" fmla="*/ 108682259 h 49"/>
                <a:gd name="T58" fmla="*/ 7762421 w 49"/>
                <a:gd name="T59" fmla="*/ 163024781 h 49"/>
                <a:gd name="T60" fmla="*/ 15524843 w 49"/>
                <a:gd name="T61" fmla="*/ 178549624 h 49"/>
                <a:gd name="T62" fmla="*/ 31052472 w 49"/>
                <a:gd name="T63" fmla="*/ 186312045 h 49"/>
                <a:gd name="T64" fmla="*/ 31052472 w 49"/>
                <a:gd name="T65" fmla="*/ 225129725 h 49"/>
                <a:gd name="T66" fmla="*/ 15524843 w 49"/>
                <a:gd name="T67" fmla="*/ 232892146 h 49"/>
                <a:gd name="T68" fmla="*/ 15524843 w 49"/>
                <a:gd name="T69" fmla="*/ 248416989 h 49"/>
                <a:gd name="T70" fmla="*/ 38814893 w 49"/>
                <a:gd name="T71" fmla="*/ 302759512 h 49"/>
                <a:gd name="T72" fmla="*/ 54342522 w 49"/>
                <a:gd name="T73" fmla="*/ 302759512 h 49"/>
                <a:gd name="T74" fmla="*/ 77629787 w 49"/>
                <a:gd name="T75" fmla="*/ 294997090 h 49"/>
                <a:gd name="T76" fmla="*/ 108682259 w 49"/>
                <a:gd name="T77" fmla="*/ 326046776 h 49"/>
                <a:gd name="T78" fmla="*/ 100919837 w 49"/>
                <a:gd name="T79" fmla="*/ 349336827 h 49"/>
                <a:gd name="T80" fmla="*/ 108682259 w 49"/>
                <a:gd name="T81" fmla="*/ 364864456 h 49"/>
                <a:gd name="T82" fmla="*/ 163024781 w 49"/>
                <a:gd name="T83" fmla="*/ 380389298 h 49"/>
                <a:gd name="T84" fmla="*/ 178549624 w 49"/>
                <a:gd name="T85" fmla="*/ 372626877 h 49"/>
                <a:gd name="T86" fmla="*/ 186312045 w 49"/>
                <a:gd name="T87" fmla="*/ 349336827 h 49"/>
                <a:gd name="T88" fmla="*/ 225129725 w 49"/>
                <a:gd name="T89" fmla="*/ 349336827 h 49"/>
                <a:gd name="T90" fmla="*/ 232892146 w 49"/>
                <a:gd name="T91" fmla="*/ 364864456 h 49"/>
                <a:gd name="T92" fmla="*/ 248416989 w 49"/>
                <a:gd name="T93" fmla="*/ 372626877 h 49"/>
                <a:gd name="T94" fmla="*/ 302759512 w 49"/>
                <a:gd name="T95" fmla="*/ 349336827 h 49"/>
                <a:gd name="T96" fmla="*/ 310521933 w 49"/>
                <a:gd name="T97" fmla="*/ 326046776 h 49"/>
                <a:gd name="T98" fmla="*/ 116444680 w 49"/>
                <a:gd name="T99" fmla="*/ 225129725 h 49"/>
                <a:gd name="T100" fmla="*/ 155259573 w 49"/>
                <a:gd name="T101" fmla="*/ 108682259 h 49"/>
                <a:gd name="T102" fmla="*/ 271707040 w 49"/>
                <a:gd name="T103" fmla="*/ 147497152 h 49"/>
                <a:gd name="T104" fmla="*/ 232892146 w 49"/>
                <a:gd name="T105" fmla="*/ 263944618 h 49"/>
                <a:gd name="T106" fmla="*/ 116444680 w 49"/>
                <a:gd name="T107" fmla="*/ 225129725 h 4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9"/>
                <a:gd name="T163" fmla="*/ 0 h 49"/>
                <a:gd name="T164" fmla="*/ 49 w 49"/>
                <a:gd name="T165" fmla="*/ 49 h 4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9" h="49">
                  <a:moveTo>
                    <a:pt x="40" y="42"/>
                  </a:moveTo>
                  <a:cubicBezTo>
                    <a:pt x="38" y="40"/>
                    <a:pt x="38" y="40"/>
                    <a:pt x="38" y="40"/>
                  </a:cubicBezTo>
                  <a:cubicBezTo>
                    <a:pt x="40" y="39"/>
                    <a:pt x="41" y="37"/>
                    <a:pt x="42" y="36"/>
                  </a:cubicBezTo>
                  <a:cubicBezTo>
                    <a:pt x="45" y="37"/>
                    <a:pt x="45" y="37"/>
                    <a:pt x="45" y="37"/>
                  </a:cubicBezTo>
                  <a:cubicBezTo>
                    <a:pt x="46" y="37"/>
                    <a:pt x="47" y="36"/>
                    <a:pt x="47" y="35"/>
                  </a:cubicBezTo>
                  <a:cubicBezTo>
                    <a:pt x="49" y="28"/>
                    <a:pt x="49" y="28"/>
                    <a:pt x="49" y="28"/>
                  </a:cubicBezTo>
                  <a:cubicBezTo>
                    <a:pt x="49" y="28"/>
                    <a:pt x="49" y="27"/>
                    <a:pt x="48" y="26"/>
                  </a:cubicBezTo>
                  <a:cubicBezTo>
                    <a:pt x="46" y="26"/>
                    <a:pt x="46" y="26"/>
                    <a:pt x="46" y="26"/>
                  </a:cubicBezTo>
                  <a:cubicBezTo>
                    <a:pt x="46" y="24"/>
                    <a:pt x="46" y="22"/>
                    <a:pt x="46" y="20"/>
                  </a:cubicBezTo>
                  <a:cubicBezTo>
                    <a:pt x="47" y="19"/>
                    <a:pt x="47" y="19"/>
                    <a:pt x="47" y="19"/>
                  </a:cubicBezTo>
                  <a:cubicBezTo>
                    <a:pt x="48" y="19"/>
                    <a:pt x="49" y="18"/>
                    <a:pt x="48" y="17"/>
                  </a:cubicBezTo>
                  <a:cubicBezTo>
                    <a:pt x="45" y="11"/>
                    <a:pt x="45" y="11"/>
                    <a:pt x="45" y="11"/>
                  </a:cubicBezTo>
                  <a:cubicBezTo>
                    <a:pt x="45" y="10"/>
                    <a:pt x="44" y="9"/>
                    <a:pt x="43" y="10"/>
                  </a:cubicBezTo>
                  <a:cubicBezTo>
                    <a:pt x="41" y="11"/>
                    <a:pt x="41" y="11"/>
                    <a:pt x="41" y="11"/>
                  </a:cubicBezTo>
                  <a:cubicBezTo>
                    <a:pt x="40" y="9"/>
                    <a:pt x="38" y="7"/>
                    <a:pt x="36" y="6"/>
                  </a:cubicBezTo>
                  <a:cubicBezTo>
                    <a:pt x="37" y="5"/>
                    <a:pt x="37" y="5"/>
                    <a:pt x="37" y="5"/>
                  </a:cubicBezTo>
                  <a:cubicBezTo>
                    <a:pt x="37" y="4"/>
                    <a:pt x="37" y="3"/>
                    <a:pt x="36" y="3"/>
                  </a:cubicBezTo>
                  <a:cubicBezTo>
                    <a:pt x="29" y="0"/>
                    <a:pt x="29" y="0"/>
                    <a:pt x="29" y="0"/>
                  </a:cubicBezTo>
                  <a:cubicBezTo>
                    <a:pt x="28" y="0"/>
                    <a:pt x="27" y="1"/>
                    <a:pt x="27" y="2"/>
                  </a:cubicBezTo>
                  <a:cubicBezTo>
                    <a:pt x="26" y="3"/>
                    <a:pt x="26" y="3"/>
                    <a:pt x="26" y="3"/>
                  </a:cubicBezTo>
                  <a:cubicBezTo>
                    <a:pt x="24" y="2"/>
                    <a:pt x="22" y="3"/>
                    <a:pt x="20" y="3"/>
                  </a:cubicBezTo>
                  <a:cubicBezTo>
                    <a:pt x="20" y="2"/>
                    <a:pt x="20" y="2"/>
                    <a:pt x="20" y="2"/>
                  </a:cubicBezTo>
                  <a:cubicBezTo>
                    <a:pt x="19" y="1"/>
                    <a:pt x="18" y="1"/>
                    <a:pt x="17" y="1"/>
                  </a:cubicBezTo>
                  <a:cubicBezTo>
                    <a:pt x="11" y="5"/>
                    <a:pt x="11" y="5"/>
                    <a:pt x="11" y="5"/>
                  </a:cubicBezTo>
                  <a:cubicBezTo>
                    <a:pt x="10" y="5"/>
                    <a:pt x="10" y="6"/>
                    <a:pt x="10" y="7"/>
                  </a:cubicBezTo>
                  <a:cubicBezTo>
                    <a:pt x="11" y="8"/>
                    <a:pt x="11" y="8"/>
                    <a:pt x="11" y="8"/>
                  </a:cubicBezTo>
                  <a:cubicBezTo>
                    <a:pt x="9" y="10"/>
                    <a:pt x="8" y="11"/>
                    <a:pt x="6" y="13"/>
                  </a:cubicBezTo>
                  <a:cubicBezTo>
                    <a:pt x="5" y="13"/>
                    <a:pt x="5" y="13"/>
                    <a:pt x="5" y="13"/>
                  </a:cubicBezTo>
                  <a:cubicBezTo>
                    <a:pt x="4" y="13"/>
                    <a:pt x="3" y="13"/>
                    <a:pt x="3" y="14"/>
                  </a:cubicBezTo>
                  <a:cubicBezTo>
                    <a:pt x="1" y="21"/>
                    <a:pt x="1" y="21"/>
                    <a:pt x="1" y="21"/>
                  </a:cubicBezTo>
                  <a:cubicBezTo>
                    <a:pt x="0" y="22"/>
                    <a:pt x="1" y="23"/>
                    <a:pt x="2" y="23"/>
                  </a:cubicBezTo>
                  <a:cubicBezTo>
                    <a:pt x="4" y="24"/>
                    <a:pt x="4" y="24"/>
                    <a:pt x="4" y="24"/>
                  </a:cubicBezTo>
                  <a:cubicBezTo>
                    <a:pt x="4" y="25"/>
                    <a:pt x="4" y="27"/>
                    <a:pt x="4" y="29"/>
                  </a:cubicBezTo>
                  <a:cubicBezTo>
                    <a:pt x="2" y="30"/>
                    <a:pt x="2" y="30"/>
                    <a:pt x="2" y="30"/>
                  </a:cubicBezTo>
                  <a:cubicBezTo>
                    <a:pt x="2" y="30"/>
                    <a:pt x="1" y="31"/>
                    <a:pt x="2" y="32"/>
                  </a:cubicBezTo>
                  <a:cubicBezTo>
                    <a:pt x="5" y="39"/>
                    <a:pt x="5" y="39"/>
                    <a:pt x="5" y="39"/>
                  </a:cubicBezTo>
                  <a:cubicBezTo>
                    <a:pt x="5" y="40"/>
                    <a:pt x="6" y="40"/>
                    <a:pt x="7" y="39"/>
                  </a:cubicBezTo>
                  <a:cubicBezTo>
                    <a:pt x="10" y="38"/>
                    <a:pt x="10" y="38"/>
                    <a:pt x="10" y="38"/>
                  </a:cubicBezTo>
                  <a:cubicBezTo>
                    <a:pt x="11" y="40"/>
                    <a:pt x="12" y="41"/>
                    <a:pt x="14" y="42"/>
                  </a:cubicBezTo>
                  <a:cubicBezTo>
                    <a:pt x="13" y="45"/>
                    <a:pt x="13" y="45"/>
                    <a:pt x="13" y="45"/>
                  </a:cubicBezTo>
                  <a:cubicBezTo>
                    <a:pt x="13" y="45"/>
                    <a:pt x="13" y="46"/>
                    <a:pt x="14" y="47"/>
                  </a:cubicBezTo>
                  <a:cubicBezTo>
                    <a:pt x="21" y="49"/>
                    <a:pt x="21" y="49"/>
                    <a:pt x="21" y="49"/>
                  </a:cubicBezTo>
                  <a:cubicBezTo>
                    <a:pt x="22" y="49"/>
                    <a:pt x="23" y="49"/>
                    <a:pt x="23" y="48"/>
                  </a:cubicBezTo>
                  <a:cubicBezTo>
                    <a:pt x="24" y="45"/>
                    <a:pt x="24" y="45"/>
                    <a:pt x="24" y="45"/>
                  </a:cubicBezTo>
                  <a:cubicBezTo>
                    <a:pt x="26" y="45"/>
                    <a:pt x="27" y="45"/>
                    <a:pt x="29" y="45"/>
                  </a:cubicBezTo>
                  <a:cubicBezTo>
                    <a:pt x="30" y="47"/>
                    <a:pt x="30" y="47"/>
                    <a:pt x="30" y="47"/>
                  </a:cubicBezTo>
                  <a:cubicBezTo>
                    <a:pt x="31" y="48"/>
                    <a:pt x="32" y="48"/>
                    <a:pt x="32" y="48"/>
                  </a:cubicBezTo>
                  <a:cubicBezTo>
                    <a:pt x="39" y="45"/>
                    <a:pt x="39" y="45"/>
                    <a:pt x="39" y="45"/>
                  </a:cubicBezTo>
                  <a:cubicBezTo>
                    <a:pt x="40" y="44"/>
                    <a:pt x="40" y="43"/>
                    <a:pt x="40" y="42"/>
                  </a:cubicBezTo>
                  <a:close/>
                  <a:moveTo>
                    <a:pt x="15" y="29"/>
                  </a:moveTo>
                  <a:cubicBezTo>
                    <a:pt x="12" y="23"/>
                    <a:pt x="14" y="16"/>
                    <a:pt x="20" y="14"/>
                  </a:cubicBezTo>
                  <a:cubicBezTo>
                    <a:pt x="25" y="11"/>
                    <a:pt x="32" y="13"/>
                    <a:pt x="35" y="19"/>
                  </a:cubicBezTo>
                  <a:cubicBezTo>
                    <a:pt x="38" y="24"/>
                    <a:pt x="36" y="31"/>
                    <a:pt x="30" y="34"/>
                  </a:cubicBezTo>
                  <a:cubicBezTo>
                    <a:pt x="24" y="37"/>
                    <a:pt x="18" y="34"/>
                    <a:pt x="15" y="29"/>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35" name="Freeform 41"/>
            <p:cNvSpPr>
              <a:spLocks noEditPoints="1" noChangeArrowheads="1"/>
            </p:cNvSpPr>
            <p:nvPr/>
          </p:nvSpPr>
          <p:spPr bwMode="auto">
            <a:xfrm>
              <a:off x="425450" y="0"/>
              <a:ext cx="835025" cy="849312"/>
            </a:xfrm>
            <a:custGeom>
              <a:avLst/>
              <a:gdLst>
                <a:gd name="T0" fmla="*/ 269360755 w 301"/>
                <a:gd name="T1" fmla="*/ 1679375704 h 306"/>
                <a:gd name="T2" fmla="*/ 1654642263 w 301"/>
                <a:gd name="T3" fmla="*/ 2079962312 h 306"/>
                <a:gd name="T4" fmla="*/ 2047140077 w 301"/>
                <a:gd name="T5" fmla="*/ 677914732 h 306"/>
                <a:gd name="T6" fmla="*/ 669554116 w 301"/>
                <a:gd name="T7" fmla="*/ 285032993 h 306"/>
                <a:gd name="T8" fmla="*/ 269360755 w 301"/>
                <a:gd name="T9" fmla="*/ 1679375704 h 306"/>
                <a:gd name="T10" fmla="*/ 438673864 w 301"/>
                <a:gd name="T11" fmla="*/ 1586933921 h 306"/>
                <a:gd name="T12" fmla="*/ 761906216 w 301"/>
                <a:gd name="T13" fmla="*/ 446807500 h 306"/>
                <a:gd name="T14" fmla="*/ 1877826968 w 301"/>
                <a:gd name="T15" fmla="*/ 770356515 h 306"/>
                <a:gd name="T16" fmla="*/ 1554594616 w 301"/>
                <a:gd name="T17" fmla="*/ 1910482936 h 306"/>
                <a:gd name="T18" fmla="*/ 438673864 w 301"/>
                <a:gd name="T19" fmla="*/ 1586933921 h 30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1"/>
                <a:gd name="T31" fmla="*/ 0 h 306"/>
                <a:gd name="T32" fmla="*/ 301 w 301"/>
                <a:gd name="T33" fmla="*/ 306 h 30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1" h="306">
                  <a:moveTo>
                    <a:pt x="35" y="218"/>
                  </a:moveTo>
                  <a:cubicBezTo>
                    <a:pt x="71" y="283"/>
                    <a:pt x="151" y="306"/>
                    <a:pt x="215" y="270"/>
                  </a:cubicBezTo>
                  <a:cubicBezTo>
                    <a:pt x="278" y="234"/>
                    <a:pt x="301" y="152"/>
                    <a:pt x="266" y="88"/>
                  </a:cubicBezTo>
                  <a:cubicBezTo>
                    <a:pt x="231" y="24"/>
                    <a:pt x="150" y="0"/>
                    <a:pt x="87" y="37"/>
                  </a:cubicBezTo>
                  <a:cubicBezTo>
                    <a:pt x="23" y="73"/>
                    <a:pt x="0" y="154"/>
                    <a:pt x="35" y="218"/>
                  </a:cubicBezTo>
                  <a:close/>
                  <a:moveTo>
                    <a:pt x="57" y="206"/>
                  </a:moveTo>
                  <a:cubicBezTo>
                    <a:pt x="28" y="154"/>
                    <a:pt x="47" y="88"/>
                    <a:pt x="99" y="58"/>
                  </a:cubicBezTo>
                  <a:cubicBezTo>
                    <a:pt x="150" y="29"/>
                    <a:pt x="216" y="48"/>
                    <a:pt x="244" y="100"/>
                  </a:cubicBezTo>
                  <a:cubicBezTo>
                    <a:pt x="273" y="153"/>
                    <a:pt x="254" y="219"/>
                    <a:pt x="202" y="248"/>
                  </a:cubicBezTo>
                  <a:cubicBezTo>
                    <a:pt x="151" y="277"/>
                    <a:pt x="86" y="258"/>
                    <a:pt x="57" y="206"/>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36" name="Freeform 42"/>
            <p:cNvSpPr>
              <a:spLocks noChangeArrowheads="1"/>
            </p:cNvSpPr>
            <p:nvPr/>
          </p:nvSpPr>
          <p:spPr bwMode="auto">
            <a:xfrm>
              <a:off x="955675" y="700088"/>
              <a:ext cx="330200" cy="501650"/>
            </a:xfrm>
            <a:custGeom>
              <a:avLst/>
              <a:gdLst>
                <a:gd name="T0" fmla="*/ 615956190 w 119"/>
                <a:gd name="T1" fmla="*/ 1290487696 h 181"/>
                <a:gd name="T2" fmla="*/ 816143408 w 119"/>
                <a:gd name="T3" fmla="*/ 1351938435 h 181"/>
                <a:gd name="T4" fmla="*/ 816143408 w 119"/>
                <a:gd name="T5" fmla="*/ 1351938435 h 181"/>
                <a:gd name="T6" fmla="*/ 877738195 w 119"/>
                <a:gd name="T7" fmla="*/ 1144538033 h 181"/>
                <a:gd name="T8" fmla="*/ 300279440 w 119"/>
                <a:gd name="T9" fmla="*/ 99858837 h 181"/>
                <a:gd name="T10" fmla="*/ 100092222 w 119"/>
                <a:gd name="T11" fmla="*/ 38408098 h 181"/>
                <a:gd name="T12" fmla="*/ 100092222 w 119"/>
                <a:gd name="T13" fmla="*/ 38408098 h 181"/>
                <a:gd name="T14" fmla="*/ 38497435 w 119"/>
                <a:gd name="T15" fmla="*/ 245808500 h 181"/>
                <a:gd name="T16" fmla="*/ 615956190 w 119"/>
                <a:gd name="T17" fmla="*/ 1290487696 h 1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9"/>
                <a:gd name="T28" fmla="*/ 0 h 181"/>
                <a:gd name="T29" fmla="*/ 119 w 119"/>
                <a:gd name="T30" fmla="*/ 181 h 1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9" h="181">
                  <a:moveTo>
                    <a:pt x="80" y="168"/>
                  </a:moveTo>
                  <a:cubicBezTo>
                    <a:pt x="85" y="178"/>
                    <a:pt x="97" y="181"/>
                    <a:pt x="106" y="176"/>
                  </a:cubicBezTo>
                  <a:cubicBezTo>
                    <a:pt x="106" y="176"/>
                    <a:pt x="106" y="176"/>
                    <a:pt x="106" y="176"/>
                  </a:cubicBezTo>
                  <a:cubicBezTo>
                    <a:pt x="115" y="171"/>
                    <a:pt x="119" y="159"/>
                    <a:pt x="114" y="149"/>
                  </a:cubicBezTo>
                  <a:cubicBezTo>
                    <a:pt x="39" y="13"/>
                    <a:pt x="39" y="13"/>
                    <a:pt x="39" y="13"/>
                  </a:cubicBezTo>
                  <a:cubicBezTo>
                    <a:pt x="34" y="3"/>
                    <a:pt x="22" y="0"/>
                    <a:pt x="13" y="5"/>
                  </a:cubicBezTo>
                  <a:cubicBezTo>
                    <a:pt x="13" y="5"/>
                    <a:pt x="13" y="5"/>
                    <a:pt x="13" y="5"/>
                  </a:cubicBezTo>
                  <a:cubicBezTo>
                    <a:pt x="3" y="11"/>
                    <a:pt x="0" y="23"/>
                    <a:pt x="5" y="32"/>
                  </a:cubicBezTo>
                  <a:lnTo>
                    <a:pt x="80" y="168"/>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37" name="Freeform 43"/>
            <p:cNvSpPr>
              <a:spLocks noChangeArrowheads="1"/>
            </p:cNvSpPr>
            <p:nvPr/>
          </p:nvSpPr>
          <p:spPr bwMode="auto">
            <a:xfrm>
              <a:off x="893763" y="168275"/>
              <a:ext cx="174625" cy="153987"/>
            </a:xfrm>
            <a:custGeom>
              <a:avLst/>
              <a:gdLst>
                <a:gd name="T0" fmla="*/ 376466554 w 63"/>
                <a:gd name="T1" fmla="*/ 407611988 h 55"/>
                <a:gd name="T2" fmla="*/ 368785825 w 63"/>
                <a:gd name="T3" fmla="*/ 391933312 h 55"/>
                <a:gd name="T4" fmla="*/ 61465228 w 63"/>
                <a:gd name="T5" fmla="*/ 125418212 h 55"/>
                <a:gd name="T6" fmla="*/ 107563456 w 63"/>
                <a:gd name="T7" fmla="*/ 0 h 55"/>
                <a:gd name="T8" fmla="*/ 107563456 w 63"/>
                <a:gd name="T9" fmla="*/ 0 h 55"/>
                <a:gd name="T10" fmla="*/ 476346510 w 63"/>
                <a:gd name="T11" fmla="*/ 321384868 h 55"/>
                <a:gd name="T12" fmla="*/ 484030010 w 63"/>
                <a:gd name="T13" fmla="*/ 337063544 h 55"/>
                <a:gd name="T14" fmla="*/ 376466554 w 63"/>
                <a:gd name="T15" fmla="*/ 407611988 h 55"/>
                <a:gd name="T16" fmla="*/ 0 60000 65536"/>
                <a:gd name="T17" fmla="*/ 0 60000 65536"/>
                <a:gd name="T18" fmla="*/ 0 60000 65536"/>
                <a:gd name="T19" fmla="*/ 0 60000 65536"/>
                <a:gd name="T20" fmla="*/ 0 60000 65536"/>
                <a:gd name="T21" fmla="*/ 0 60000 65536"/>
                <a:gd name="T22" fmla="*/ 0 60000 65536"/>
                <a:gd name="T23" fmla="*/ 0 60000 65536"/>
                <a:gd name="T24" fmla="*/ 0 w 63"/>
                <a:gd name="T25" fmla="*/ 0 h 55"/>
                <a:gd name="T26" fmla="*/ 63 w 63"/>
                <a:gd name="T27" fmla="*/ 55 h 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3" h="55">
                  <a:moveTo>
                    <a:pt x="49" y="52"/>
                  </a:moveTo>
                  <a:cubicBezTo>
                    <a:pt x="48" y="52"/>
                    <a:pt x="48" y="51"/>
                    <a:pt x="48" y="50"/>
                  </a:cubicBezTo>
                  <a:cubicBezTo>
                    <a:pt x="38" y="33"/>
                    <a:pt x="24" y="22"/>
                    <a:pt x="8" y="16"/>
                  </a:cubicBezTo>
                  <a:cubicBezTo>
                    <a:pt x="0" y="3"/>
                    <a:pt x="14" y="0"/>
                    <a:pt x="14" y="0"/>
                  </a:cubicBezTo>
                  <a:cubicBezTo>
                    <a:pt x="14" y="0"/>
                    <a:pt x="14" y="0"/>
                    <a:pt x="14" y="0"/>
                  </a:cubicBezTo>
                  <a:cubicBezTo>
                    <a:pt x="34" y="7"/>
                    <a:pt x="51" y="21"/>
                    <a:pt x="62" y="41"/>
                  </a:cubicBezTo>
                  <a:cubicBezTo>
                    <a:pt x="63" y="42"/>
                    <a:pt x="63" y="42"/>
                    <a:pt x="63" y="43"/>
                  </a:cubicBezTo>
                  <a:cubicBezTo>
                    <a:pt x="63" y="55"/>
                    <a:pt x="50" y="53"/>
                    <a:pt x="49" y="52"/>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sp>
        <p:nvSpPr>
          <p:cNvPr id="12307" name="直接连接符 2"/>
          <p:cNvSpPr>
            <a:spLocks noChangeShapeType="1"/>
          </p:cNvSpPr>
          <p:nvPr/>
        </p:nvSpPr>
        <p:spPr bwMode="auto">
          <a:xfrm>
            <a:off x="4810125" y="2043113"/>
            <a:ext cx="2641600" cy="1587"/>
          </a:xfrm>
          <a:prstGeom prst="line">
            <a:avLst/>
          </a:prstGeom>
          <a:noFill/>
          <a:ln w="38100">
            <a:solidFill>
              <a:srgbClr val="383843"/>
            </a:solidFill>
            <a:prstDash val="sysDot"/>
            <a:miter lim="800000"/>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08" name="直接连接符 103"/>
          <p:cNvSpPr>
            <a:spLocks noChangeShapeType="1"/>
          </p:cNvSpPr>
          <p:nvPr/>
        </p:nvSpPr>
        <p:spPr bwMode="auto">
          <a:xfrm>
            <a:off x="5391150" y="2919413"/>
            <a:ext cx="2060575" cy="1587"/>
          </a:xfrm>
          <a:prstGeom prst="line">
            <a:avLst/>
          </a:prstGeom>
          <a:noFill/>
          <a:ln w="38100">
            <a:solidFill>
              <a:srgbClr val="383843"/>
            </a:solidFill>
            <a:prstDash val="sysDot"/>
            <a:miter lim="800000"/>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09" name="直接连接符 104"/>
          <p:cNvSpPr>
            <a:spLocks noChangeShapeType="1"/>
          </p:cNvSpPr>
          <p:nvPr/>
        </p:nvSpPr>
        <p:spPr bwMode="auto">
          <a:xfrm>
            <a:off x="5862638" y="3840163"/>
            <a:ext cx="1590675" cy="0"/>
          </a:xfrm>
          <a:prstGeom prst="line">
            <a:avLst/>
          </a:prstGeom>
          <a:noFill/>
          <a:ln w="38100">
            <a:solidFill>
              <a:srgbClr val="383843"/>
            </a:solidFill>
            <a:prstDash val="sysDot"/>
            <a:miter lim="800000"/>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10" name="直接连接符 105"/>
          <p:cNvSpPr>
            <a:spLocks noChangeShapeType="1"/>
          </p:cNvSpPr>
          <p:nvPr/>
        </p:nvSpPr>
        <p:spPr bwMode="auto">
          <a:xfrm>
            <a:off x="6543675" y="4846638"/>
            <a:ext cx="855663" cy="1587"/>
          </a:xfrm>
          <a:prstGeom prst="line">
            <a:avLst/>
          </a:prstGeom>
          <a:noFill/>
          <a:ln w="38100">
            <a:solidFill>
              <a:srgbClr val="383843"/>
            </a:solidFill>
            <a:prstDash val="sysDot"/>
            <a:miter lim="800000"/>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11" name="Freeform 49"/>
          <p:cNvSpPr>
            <a:spLocks noChangeArrowheads="1"/>
          </p:cNvSpPr>
          <p:nvPr/>
        </p:nvSpPr>
        <p:spPr bwMode="auto">
          <a:xfrm>
            <a:off x="1157288" y="1770063"/>
            <a:ext cx="1995487" cy="3570287"/>
          </a:xfrm>
          <a:custGeom>
            <a:avLst/>
            <a:gdLst>
              <a:gd name="T0" fmla="*/ 358932423 w 258"/>
              <a:gd name="T1" fmla="*/ 2147483647 h 462"/>
              <a:gd name="T2" fmla="*/ 777683050 w 258"/>
              <a:gd name="T3" fmla="*/ 2147483647 h 462"/>
              <a:gd name="T4" fmla="*/ 2147483647 w 258"/>
              <a:gd name="T5" fmla="*/ 2147483647 h 462"/>
              <a:gd name="T6" fmla="*/ 2147483647 w 258"/>
              <a:gd name="T7" fmla="*/ 2147483647 h 462"/>
              <a:gd name="T8" fmla="*/ 2147483647 w 258"/>
              <a:gd name="T9" fmla="*/ 2147483647 h 462"/>
              <a:gd name="T10" fmla="*/ 2147483647 w 258"/>
              <a:gd name="T11" fmla="*/ 2147483647 h 462"/>
              <a:gd name="T12" fmla="*/ 2147483647 w 258"/>
              <a:gd name="T13" fmla="*/ 2147483647 h 462"/>
              <a:gd name="T14" fmla="*/ 2147483647 w 258"/>
              <a:gd name="T15" fmla="*/ 2147483647 h 462"/>
              <a:gd name="T16" fmla="*/ 2147483647 w 258"/>
              <a:gd name="T17" fmla="*/ 2147483647 h 462"/>
              <a:gd name="T18" fmla="*/ 2147483647 w 258"/>
              <a:gd name="T19" fmla="*/ 2147483647 h 462"/>
              <a:gd name="T20" fmla="*/ 2147483647 w 258"/>
              <a:gd name="T21" fmla="*/ 1851332912 h 462"/>
              <a:gd name="T22" fmla="*/ 2147483647 w 258"/>
              <a:gd name="T23" fmla="*/ 1731890583 h 462"/>
              <a:gd name="T24" fmla="*/ 2147483647 w 258"/>
              <a:gd name="T25" fmla="*/ 2147483647 h 462"/>
              <a:gd name="T26" fmla="*/ 2147483647 w 258"/>
              <a:gd name="T27" fmla="*/ 2147483647 h 462"/>
              <a:gd name="T28" fmla="*/ 2147483647 w 258"/>
              <a:gd name="T29" fmla="*/ 2147483647 h 462"/>
              <a:gd name="T30" fmla="*/ 2147483647 w 258"/>
              <a:gd name="T31" fmla="*/ 2147483647 h 462"/>
              <a:gd name="T32" fmla="*/ 2147483647 w 258"/>
              <a:gd name="T33" fmla="*/ 2147483647 h 462"/>
              <a:gd name="T34" fmla="*/ 2147483647 w 258"/>
              <a:gd name="T35" fmla="*/ 2147483647 h 462"/>
              <a:gd name="T36" fmla="*/ 2147483647 w 258"/>
              <a:gd name="T37" fmla="*/ 2147483647 h 462"/>
              <a:gd name="T38" fmla="*/ 2147483647 w 258"/>
              <a:gd name="T39" fmla="*/ 2147483647 h 462"/>
              <a:gd name="T40" fmla="*/ 2147483647 w 258"/>
              <a:gd name="T41" fmla="*/ 2147483647 h 462"/>
              <a:gd name="T42" fmla="*/ 2147483647 w 258"/>
              <a:gd name="T43" fmla="*/ 2147483647 h 462"/>
              <a:gd name="T44" fmla="*/ 2147483647 w 258"/>
              <a:gd name="T45" fmla="*/ 2147483647 h 462"/>
              <a:gd name="T46" fmla="*/ 2147483647 w 258"/>
              <a:gd name="T47" fmla="*/ 2147483647 h 462"/>
              <a:gd name="T48" fmla="*/ 2147483647 w 258"/>
              <a:gd name="T49" fmla="*/ 2147483647 h 462"/>
              <a:gd name="T50" fmla="*/ 2147483647 w 258"/>
              <a:gd name="T51" fmla="*/ 2147483647 h 462"/>
              <a:gd name="T52" fmla="*/ 2147483647 w 258"/>
              <a:gd name="T53" fmla="*/ 2147483647 h 462"/>
              <a:gd name="T54" fmla="*/ 2147483647 w 258"/>
              <a:gd name="T55" fmla="*/ 2147483647 h 462"/>
              <a:gd name="T56" fmla="*/ 2147483647 w 258"/>
              <a:gd name="T57" fmla="*/ 2147483647 h 462"/>
              <a:gd name="T58" fmla="*/ 2147483647 w 258"/>
              <a:gd name="T59" fmla="*/ 2147483647 h 462"/>
              <a:gd name="T60" fmla="*/ 2147483647 w 258"/>
              <a:gd name="T61" fmla="*/ 2147483647 h 462"/>
              <a:gd name="T62" fmla="*/ 2147483647 w 258"/>
              <a:gd name="T63" fmla="*/ 2147483647 h 462"/>
              <a:gd name="T64" fmla="*/ 2147483647 w 258"/>
              <a:gd name="T65" fmla="*/ 2147483647 h 462"/>
              <a:gd name="T66" fmla="*/ 2147483647 w 258"/>
              <a:gd name="T67" fmla="*/ 2147483647 h 462"/>
              <a:gd name="T68" fmla="*/ 2147483647 w 258"/>
              <a:gd name="T69" fmla="*/ 2147483647 h 462"/>
              <a:gd name="T70" fmla="*/ 2147483647 w 258"/>
              <a:gd name="T71" fmla="*/ 2147483647 h 462"/>
              <a:gd name="T72" fmla="*/ 2147483647 w 258"/>
              <a:gd name="T73" fmla="*/ 2147483647 h 462"/>
              <a:gd name="T74" fmla="*/ 2147483647 w 258"/>
              <a:gd name="T75" fmla="*/ 2147483647 h 462"/>
              <a:gd name="T76" fmla="*/ 2147483647 w 258"/>
              <a:gd name="T77" fmla="*/ 2147483647 h 462"/>
              <a:gd name="T78" fmla="*/ 2147483647 w 258"/>
              <a:gd name="T79" fmla="*/ 2147483647 h 462"/>
              <a:gd name="T80" fmla="*/ 2147483647 w 258"/>
              <a:gd name="T81" fmla="*/ 2147483647 h 462"/>
              <a:gd name="T82" fmla="*/ 2147483647 w 258"/>
              <a:gd name="T83" fmla="*/ 2147483647 h 462"/>
              <a:gd name="T84" fmla="*/ 2147483647 w 258"/>
              <a:gd name="T85" fmla="*/ 2147483647 h 462"/>
              <a:gd name="T86" fmla="*/ 2147483647 w 258"/>
              <a:gd name="T87" fmla="*/ 2147483647 h 462"/>
              <a:gd name="T88" fmla="*/ 2147483647 w 258"/>
              <a:gd name="T89" fmla="*/ 2147483647 h 462"/>
              <a:gd name="T90" fmla="*/ 2147483647 w 258"/>
              <a:gd name="T91" fmla="*/ 2147483647 h 462"/>
              <a:gd name="T92" fmla="*/ 2147483647 w 258"/>
              <a:gd name="T93" fmla="*/ 2147483647 h 462"/>
              <a:gd name="T94" fmla="*/ 2147483647 w 258"/>
              <a:gd name="T95" fmla="*/ 2147483647 h 462"/>
              <a:gd name="T96" fmla="*/ 2147483647 w 258"/>
              <a:gd name="T97" fmla="*/ 2147483647 h 462"/>
              <a:gd name="T98" fmla="*/ 2093760868 w 258"/>
              <a:gd name="T99" fmla="*/ 2147483647 h 462"/>
              <a:gd name="T100" fmla="*/ 1555366100 w 258"/>
              <a:gd name="T101" fmla="*/ 2147483647 h 462"/>
              <a:gd name="T102" fmla="*/ 1555366100 w 258"/>
              <a:gd name="T103" fmla="*/ 2147483647 h 462"/>
              <a:gd name="T104" fmla="*/ 1495540162 w 258"/>
              <a:gd name="T105" fmla="*/ 2147483647 h 462"/>
              <a:gd name="T106" fmla="*/ 1794646648 w 258"/>
              <a:gd name="T107" fmla="*/ 2147483647 h 462"/>
              <a:gd name="T108" fmla="*/ 1076789535 w 258"/>
              <a:gd name="T109" fmla="*/ 2147483647 h 462"/>
              <a:gd name="T110" fmla="*/ 299106486 w 258"/>
              <a:gd name="T111" fmla="*/ 2147483647 h 46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58"/>
              <a:gd name="T169" fmla="*/ 0 h 462"/>
              <a:gd name="T170" fmla="*/ 258 w 258"/>
              <a:gd name="T171" fmla="*/ 462 h 46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58" h="462">
                <a:moveTo>
                  <a:pt x="1" y="159"/>
                </a:moveTo>
                <a:cubicBezTo>
                  <a:pt x="3" y="147"/>
                  <a:pt x="7" y="131"/>
                  <a:pt x="6" y="120"/>
                </a:cubicBezTo>
                <a:cubicBezTo>
                  <a:pt x="6" y="109"/>
                  <a:pt x="9" y="110"/>
                  <a:pt x="10" y="107"/>
                </a:cubicBezTo>
                <a:cubicBezTo>
                  <a:pt x="11" y="105"/>
                  <a:pt x="14" y="88"/>
                  <a:pt x="13" y="87"/>
                </a:cubicBezTo>
                <a:cubicBezTo>
                  <a:pt x="13" y="87"/>
                  <a:pt x="12" y="80"/>
                  <a:pt x="26" y="77"/>
                </a:cubicBezTo>
                <a:cubicBezTo>
                  <a:pt x="41" y="74"/>
                  <a:pt x="48" y="71"/>
                  <a:pt x="50" y="69"/>
                </a:cubicBezTo>
                <a:cubicBezTo>
                  <a:pt x="53" y="66"/>
                  <a:pt x="57" y="61"/>
                  <a:pt x="58" y="61"/>
                </a:cubicBezTo>
                <a:cubicBezTo>
                  <a:pt x="58" y="61"/>
                  <a:pt x="59" y="59"/>
                  <a:pt x="61" y="58"/>
                </a:cubicBezTo>
                <a:cubicBezTo>
                  <a:pt x="61" y="58"/>
                  <a:pt x="61" y="59"/>
                  <a:pt x="61" y="59"/>
                </a:cubicBezTo>
                <a:cubicBezTo>
                  <a:pt x="58" y="61"/>
                  <a:pt x="58" y="61"/>
                  <a:pt x="58" y="61"/>
                </a:cubicBezTo>
                <a:cubicBezTo>
                  <a:pt x="57" y="62"/>
                  <a:pt x="58" y="67"/>
                  <a:pt x="58" y="67"/>
                </a:cubicBezTo>
                <a:cubicBezTo>
                  <a:pt x="65" y="75"/>
                  <a:pt x="79" y="125"/>
                  <a:pt x="79" y="125"/>
                </a:cubicBezTo>
                <a:cubicBezTo>
                  <a:pt x="78" y="120"/>
                  <a:pt x="78" y="90"/>
                  <a:pt x="78" y="90"/>
                </a:cubicBezTo>
                <a:cubicBezTo>
                  <a:pt x="76" y="90"/>
                  <a:pt x="73" y="84"/>
                  <a:pt x="73" y="84"/>
                </a:cubicBezTo>
                <a:cubicBezTo>
                  <a:pt x="71" y="83"/>
                  <a:pt x="80" y="77"/>
                  <a:pt x="80" y="77"/>
                </a:cubicBezTo>
                <a:cubicBezTo>
                  <a:pt x="60" y="62"/>
                  <a:pt x="60" y="59"/>
                  <a:pt x="61" y="59"/>
                </a:cubicBezTo>
                <a:cubicBezTo>
                  <a:pt x="61" y="58"/>
                  <a:pt x="61" y="58"/>
                  <a:pt x="61" y="58"/>
                </a:cubicBezTo>
                <a:cubicBezTo>
                  <a:pt x="61" y="58"/>
                  <a:pt x="62" y="57"/>
                  <a:pt x="63" y="57"/>
                </a:cubicBezTo>
                <a:cubicBezTo>
                  <a:pt x="63" y="57"/>
                  <a:pt x="64" y="49"/>
                  <a:pt x="63" y="49"/>
                </a:cubicBezTo>
                <a:cubicBezTo>
                  <a:pt x="63" y="49"/>
                  <a:pt x="61" y="48"/>
                  <a:pt x="61" y="47"/>
                </a:cubicBezTo>
                <a:cubicBezTo>
                  <a:pt x="61" y="47"/>
                  <a:pt x="63" y="48"/>
                  <a:pt x="63" y="47"/>
                </a:cubicBezTo>
                <a:cubicBezTo>
                  <a:pt x="63" y="47"/>
                  <a:pt x="59" y="35"/>
                  <a:pt x="62" y="31"/>
                </a:cubicBezTo>
                <a:cubicBezTo>
                  <a:pt x="62" y="31"/>
                  <a:pt x="64" y="13"/>
                  <a:pt x="75" y="12"/>
                </a:cubicBezTo>
                <a:cubicBezTo>
                  <a:pt x="75" y="12"/>
                  <a:pt x="103" y="0"/>
                  <a:pt x="106" y="29"/>
                </a:cubicBezTo>
                <a:cubicBezTo>
                  <a:pt x="106" y="29"/>
                  <a:pt x="104" y="40"/>
                  <a:pt x="102" y="42"/>
                </a:cubicBezTo>
                <a:cubicBezTo>
                  <a:pt x="102" y="42"/>
                  <a:pt x="103" y="56"/>
                  <a:pt x="90" y="67"/>
                </a:cubicBezTo>
                <a:cubicBezTo>
                  <a:pt x="90" y="67"/>
                  <a:pt x="88" y="69"/>
                  <a:pt x="86" y="68"/>
                </a:cubicBezTo>
                <a:cubicBezTo>
                  <a:pt x="87" y="73"/>
                  <a:pt x="87" y="73"/>
                  <a:pt x="87" y="73"/>
                </a:cubicBezTo>
                <a:cubicBezTo>
                  <a:pt x="82" y="77"/>
                  <a:pt x="82" y="77"/>
                  <a:pt x="82" y="77"/>
                </a:cubicBezTo>
                <a:cubicBezTo>
                  <a:pt x="82" y="77"/>
                  <a:pt x="89" y="79"/>
                  <a:pt x="86" y="88"/>
                </a:cubicBezTo>
                <a:cubicBezTo>
                  <a:pt x="86" y="88"/>
                  <a:pt x="86" y="96"/>
                  <a:pt x="88" y="101"/>
                </a:cubicBezTo>
                <a:cubicBezTo>
                  <a:pt x="88" y="101"/>
                  <a:pt x="94" y="130"/>
                  <a:pt x="94" y="144"/>
                </a:cubicBezTo>
                <a:cubicBezTo>
                  <a:pt x="95" y="158"/>
                  <a:pt x="94" y="185"/>
                  <a:pt x="94" y="185"/>
                </a:cubicBezTo>
                <a:cubicBezTo>
                  <a:pt x="89" y="194"/>
                  <a:pt x="89" y="194"/>
                  <a:pt x="89" y="194"/>
                </a:cubicBezTo>
                <a:cubicBezTo>
                  <a:pt x="85" y="190"/>
                  <a:pt x="85" y="190"/>
                  <a:pt x="85" y="190"/>
                </a:cubicBezTo>
                <a:cubicBezTo>
                  <a:pt x="85" y="198"/>
                  <a:pt x="85" y="198"/>
                  <a:pt x="85" y="198"/>
                </a:cubicBezTo>
                <a:cubicBezTo>
                  <a:pt x="85" y="198"/>
                  <a:pt x="104" y="199"/>
                  <a:pt x="107" y="195"/>
                </a:cubicBezTo>
                <a:cubicBezTo>
                  <a:pt x="107" y="195"/>
                  <a:pt x="104" y="191"/>
                  <a:pt x="106" y="190"/>
                </a:cubicBezTo>
                <a:cubicBezTo>
                  <a:pt x="107" y="188"/>
                  <a:pt x="108" y="187"/>
                  <a:pt x="107" y="185"/>
                </a:cubicBezTo>
                <a:cubicBezTo>
                  <a:pt x="107" y="183"/>
                  <a:pt x="105" y="183"/>
                  <a:pt x="105" y="181"/>
                </a:cubicBezTo>
                <a:cubicBezTo>
                  <a:pt x="105" y="180"/>
                  <a:pt x="106" y="177"/>
                  <a:pt x="106" y="176"/>
                </a:cubicBezTo>
                <a:cubicBezTo>
                  <a:pt x="105" y="174"/>
                  <a:pt x="105" y="173"/>
                  <a:pt x="105" y="171"/>
                </a:cubicBezTo>
                <a:cubicBezTo>
                  <a:pt x="106" y="169"/>
                  <a:pt x="106" y="166"/>
                  <a:pt x="106" y="164"/>
                </a:cubicBezTo>
                <a:cubicBezTo>
                  <a:pt x="106" y="162"/>
                  <a:pt x="104" y="156"/>
                  <a:pt x="104" y="153"/>
                </a:cubicBezTo>
                <a:cubicBezTo>
                  <a:pt x="103" y="151"/>
                  <a:pt x="103" y="146"/>
                  <a:pt x="103" y="144"/>
                </a:cubicBezTo>
                <a:cubicBezTo>
                  <a:pt x="102" y="142"/>
                  <a:pt x="102" y="144"/>
                  <a:pt x="102" y="141"/>
                </a:cubicBezTo>
                <a:cubicBezTo>
                  <a:pt x="101" y="138"/>
                  <a:pt x="102" y="121"/>
                  <a:pt x="98" y="113"/>
                </a:cubicBezTo>
                <a:cubicBezTo>
                  <a:pt x="94" y="106"/>
                  <a:pt x="89" y="92"/>
                  <a:pt x="89" y="88"/>
                </a:cubicBezTo>
                <a:cubicBezTo>
                  <a:pt x="89" y="83"/>
                  <a:pt x="87" y="74"/>
                  <a:pt x="88" y="73"/>
                </a:cubicBezTo>
                <a:cubicBezTo>
                  <a:pt x="87" y="73"/>
                  <a:pt x="87" y="73"/>
                  <a:pt x="87" y="73"/>
                </a:cubicBezTo>
                <a:cubicBezTo>
                  <a:pt x="87" y="73"/>
                  <a:pt x="112" y="75"/>
                  <a:pt x="117" y="86"/>
                </a:cubicBezTo>
                <a:cubicBezTo>
                  <a:pt x="117" y="86"/>
                  <a:pt x="120" y="92"/>
                  <a:pt x="122" y="93"/>
                </a:cubicBezTo>
                <a:cubicBezTo>
                  <a:pt x="125" y="95"/>
                  <a:pt x="125" y="96"/>
                  <a:pt x="127" y="99"/>
                </a:cubicBezTo>
                <a:cubicBezTo>
                  <a:pt x="129" y="101"/>
                  <a:pt x="133" y="97"/>
                  <a:pt x="136" y="100"/>
                </a:cubicBezTo>
                <a:cubicBezTo>
                  <a:pt x="139" y="103"/>
                  <a:pt x="144" y="106"/>
                  <a:pt x="146" y="106"/>
                </a:cubicBezTo>
                <a:cubicBezTo>
                  <a:pt x="148" y="106"/>
                  <a:pt x="153" y="108"/>
                  <a:pt x="155" y="107"/>
                </a:cubicBezTo>
                <a:cubicBezTo>
                  <a:pt x="158" y="107"/>
                  <a:pt x="206" y="104"/>
                  <a:pt x="216" y="98"/>
                </a:cubicBezTo>
                <a:cubicBezTo>
                  <a:pt x="216" y="98"/>
                  <a:pt x="219" y="94"/>
                  <a:pt x="221" y="90"/>
                </a:cubicBezTo>
                <a:cubicBezTo>
                  <a:pt x="223" y="87"/>
                  <a:pt x="225" y="86"/>
                  <a:pt x="227" y="85"/>
                </a:cubicBezTo>
                <a:cubicBezTo>
                  <a:pt x="228" y="83"/>
                  <a:pt x="232" y="82"/>
                  <a:pt x="232" y="85"/>
                </a:cubicBezTo>
                <a:cubicBezTo>
                  <a:pt x="232" y="85"/>
                  <a:pt x="229" y="89"/>
                  <a:pt x="228" y="90"/>
                </a:cubicBezTo>
                <a:cubicBezTo>
                  <a:pt x="228" y="90"/>
                  <a:pt x="226" y="93"/>
                  <a:pt x="231" y="93"/>
                </a:cubicBezTo>
                <a:cubicBezTo>
                  <a:pt x="231" y="93"/>
                  <a:pt x="237" y="94"/>
                  <a:pt x="241" y="92"/>
                </a:cubicBezTo>
                <a:cubicBezTo>
                  <a:pt x="246" y="91"/>
                  <a:pt x="252" y="89"/>
                  <a:pt x="252" y="89"/>
                </a:cubicBezTo>
                <a:cubicBezTo>
                  <a:pt x="252" y="89"/>
                  <a:pt x="255" y="89"/>
                  <a:pt x="254" y="92"/>
                </a:cubicBezTo>
                <a:cubicBezTo>
                  <a:pt x="254" y="92"/>
                  <a:pt x="258" y="94"/>
                  <a:pt x="256" y="96"/>
                </a:cubicBezTo>
                <a:cubicBezTo>
                  <a:pt x="256" y="96"/>
                  <a:pt x="258" y="97"/>
                  <a:pt x="255" y="99"/>
                </a:cubicBezTo>
                <a:cubicBezTo>
                  <a:pt x="252" y="102"/>
                  <a:pt x="252" y="102"/>
                  <a:pt x="252" y="102"/>
                </a:cubicBezTo>
                <a:cubicBezTo>
                  <a:pt x="252" y="102"/>
                  <a:pt x="252" y="104"/>
                  <a:pt x="250" y="105"/>
                </a:cubicBezTo>
                <a:cubicBezTo>
                  <a:pt x="250" y="105"/>
                  <a:pt x="234" y="115"/>
                  <a:pt x="221" y="113"/>
                </a:cubicBezTo>
                <a:cubicBezTo>
                  <a:pt x="223" y="121"/>
                  <a:pt x="223" y="121"/>
                  <a:pt x="223" y="121"/>
                </a:cubicBezTo>
                <a:cubicBezTo>
                  <a:pt x="214" y="122"/>
                  <a:pt x="214" y="122"/>
                  <a:pt x="214" y="122"/>
                </a:cubicBezTo>
                <a:cubicBezTo>
                  <a:pt x="215" y="126"/>
                  <a:pt x="215" y="126"/>
                  <a:pt x="215" y="126"/>
                </a:cubicBezTo>
                <a:cubicBezTo>
                  <a:pt x="215" y="126"/>
                  <a:pt x="184" y="131"/>
                  <a:pt x="175" y="133"/>
                </a:cubicBezTo>
                <a:cubicBezTo>
                  <a:pt x="175" y="133"/>
                  <a:pt x="134" y="137"/>
                  <a:pt x="123" y="130"/>
                </a:cubicBezTo>
                <a:cubicBezTo>
                  <a:pt x="123" y="130"/>
                  <a:pt x="123" y="175"/>
                  <a:pt x="124" y="178"/>
                </a:cubicBezTo>
                <a:cubicBezTo>
                  <a:pt x="124" y="178"/>
                  <a:pt x="129" y="236"/>
                  <a:pt x="130" y="237"/>
                </a:cubicBezTo>
                <a:cubicBezTo>
                  <a:pt x="130" y="237"/>
                  <a:pt x="133" y="246"/>
                  <a:pt x="124" y="238"/>
                </a:cubicBezTo>
                <a:cubicBezTo>
                  <a:pt x="124" y="238"/>
                  <a:pt x="111" y="223"/>
                  <a:pt x="111" y="219"/>
                </a:cubicBezTo>
                <a:cubicBezTo>
                  <a:pt x="111" y="219"/>
                  <a:pt x="106" y="218"/>
                  <a:pt x="106" y="219"/>
                </a:cubicBezTo>
                <a:cubicBezTo>
                  <a:pt x="106" y="219"/>
                  <a:pt x="102" y="252"/>
                  <a:pt x="101" y="258"/>
                </a:cubicBezTo>
                <a:cubicBezTo>
                  <a:pt x="99" y="264"/>
                  <a:pt x="91" y="300"/>
                  <a:pt x="91" y="305"/>
                </a:cubicBezTo>
                <a:cubicBezTo>
                  <a:pt x="92" y="310"/>
                  <a:pt x="90" y="316"/>
                  <a:pt x="89" y="319"/>
                </a:cubicBezTo>
                <a:cubicBezTo>
                  <a:pt x="88" y="322"/>
                  <a:pt x="87" y="332"/>
                  <a:pt x="86" y="335"/>
                </a:cubicBezTo>
                <a:cubicBezTo>
                  <a:pt x="86" y="338"/>
                  <a:pt x="82" y="352"/>
                  <a:pt x="79" y="356"/>
                </a:cubicBezTo>
                <a:cubicBezTo>
                  <a:pt x="79" y="356"/>
                  <a:pt x="77" y="362"/>
                  <a:pt x="77" y="367"/>
                </a:cubicBezTo>
                <a:cubicBezTo>
                  <a:pt x="77" y="372"/>
                  <a:pt x="79" y="377"/>
                  <a:pt x="79" y="380"/>
                </a:cubicBezTo>
                <a:cubicBezTo>
                  <a:pt x="78" y="382"/>
                  <a:pt x="78" y="397"/>
                  <a:pt x="75" y="398"/>
                </a:cubicBezTo>
                <a:cubicBezTo>
                  <a:pt x="75" y="398"/>
                  <a:pt x="77" y="407"/>
                  <a:pt x="79" y="408"/>
                </a:cubicBezTo>
                <a:cubicBezTo>
                  <a:pt x="80" y="409"/>
                  <a:pt x="85" y="415"/>
                  <a:pt x="87" y="417"/>
                </a:cubicBezTo>
                <a:cubicBezTo>
                  <a:pt x="87" y="417"/>
                  <a:pt x="96" y="423"/>
                  <a:pt x="99" y="424"/>
                </a:cubicBezTo>
                <a:cubicBezTo>
                  <a:pt x="99" y="424"/>
                  <a:pt x="110" y="426"/>
                  <a:pt x="103" y="431"/>
                </a:cubicBezTo>
                <a:cubicBezTo>
                  <a:pt x="103" y="431"/>
                  <a:pt x="90" y="435"/>
                  <a:pt x="79" y="432"/>
                </a:cubicBezTo>
                <a:cubicBezTo>
                  <a:pt x="79" y="432"/>
                  <a:pt x="66" y="428"/>
                  <a:pt x="65" y="426"/>
                </a:cubicBezTo>
                <a:cubicBezTo>
                  <a:pt x="65" y="426"/>
                  <a:pt x="58" y="424"/>
                  <a:pt x="56" y="426"/>
                </a:cubicBezTo>
                <a:cubicBezTo>
                  <a:pt x="56" y="426"/>
                  <a:pt x="69" y="446"/>
                  <a:pt x="65" y="452"/>
                </a:cubicBezTo>
                <a:cubicBezTo>
                  <a:pt x="65" y="452"/>
                  <a:pt x="51" y="462"/>
                  <a:pt x="39" y="448"/>
                </a:cubicBezTo>
                <a:cubicBezTo>
                  <a:pt x="39" y="448"/>
                  <a:pt x="38" y="445"/>
                  <a:pt x="38" y="443"/>
                </a:cubicBezTo>
                <a:cubicBezTo>
                  <a:pt x="38" y="441"/>
                  <a:pt x="37" y="438"/>
                  <a:pt x="35" y="438"/>
                </a:cubicBezTo>
                <a:cubicBezTo>
                  <a:pt x="35" y="438"/>
                  <a:pt x="33" y="430"/>
                  <a:pt x="35" y="428"/>
                </a:cubicBezTo>
                <a:cubicBezTo>
                  <a:pt x="35" y="428"/>
                  <a:pt x="32" y="424"/>
                  <a:pt x="30" y="422"/>
                </a:cubicBezTo>
                <a:cubicBezTo>
                  <a:pt x="28" y="420"/>
                  <a:pt x="26" y="419"/>
                  <a:pt x="26" y="415"/>
                </a:cubicBezTo>
                <a:cubicBezTo>
                  <a:pt x="27" y="412"/>
                  <a:pt x="28" y="413"/>
                  <a:pt x="28" y="410"/>
                </a:cubicBezTo>
                <a:cubicBezTo>
                  <a:pt x="29" y="406"/>
                  <a:pt x="27" y="398"/>
                  <a:pt x="26" y="392"/>
                </a:cubicBezTo>
                <a:cubicBezTo>
                  <a:pt x="25" y="386"/>
                  <a:pt x="24" y="376"/>
                  <a:pt x="25" y="368"/>
                </a:cubicBezTo>
                <a:cubicBezTo>
                  <a:pt x="25" y="360"/>
                  <a:pt x="24" y="343"/>
                  <a:pt x="25" y="339"/>
                </a:cubicBezTo>
                <a:cubicBezTo>
                  <a:pt x="26" y="334"/>
                  <a:pt x="27" y="326"/>
                  <a:pt x="28" y="320"/>
                </a:cubicBezTo>
                <a:cubicBezTo>
                  <a:pt x="29" y="313"/>
                  <a:pt x="30" y="305"/>
                  <a:pt x="30" y="299"/>
                </a:cubicBezTo>
                <a:cubicBezTo>
                  <a:pt x="30" y="294"/>
                  <a:pt x="29" y="267"/>
                  <a:pt x="27" y="265"/>
                </a:cubicBezTo>
                <a:cubicBezTo>
                  <a:pt x="27" y="265"/>
                  <a:pt x="19" y="261"/>
                  <a:pt x="18" y="258"/>
                </a:cubicBezTo>
                <a:cubicBezTo>
                  <a:pt x="18" y="258"/>
                  <a:pt x="11" y="256"/>
                  <a:pt x="11" y="238"/>
                </a:cubicBezTo>
                <a:cubicBezTo>
                  <a:pt x="5" y="238"/>
                  <a:pt x="5" y="238"/>
                  <a:pt x="5" y="238"/>
                </a:cubicBezTo>
                <a:cubicBezTo>
                  <a:pt x="5" y="238"/>
                  <a:pt x="0" y="170"/>
                  <a:pt x="1" y="159"/>
                </a:cubicBez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12" name="文本框 113"/>
          <p:cNvSpPr>
            <a:spLocks noChangeArrowheads="1"/>
          </p:cNvSpPr>
          <p:nvPr/>
        </p:nvSpPr>
        <p:spPr bwMode="auto">
          <a:xfrm>
            <a:off x="8205788" y="2713038"/>
            <a:ext cx="27574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1600">
                <a:solidFill>
                  <a:schemeClr val="bg1"/>
                </a:solidFill>
                <a:latin typeface="微软雅黑" pitchFamily="34" charset="-122"/>
                <a:ea typeface="微软雅黑" pitchFamily="34" charset="-122"/>
                <a:sym typeface="微软雅黑" pitchFamily="34" charset="-122"/>
              </a:rPr>
              <a:t>请在此输入您的文字内容请在此输入您的文字内容</a:t>
            </a:r>
          </a:p>
        </p:txBody>
      </p:sp>
      <p:sp>
        <p:nvSpPr>
          <p:cNvPr id="12313" name="文本框 119"/>
          <p:cNvSpPr>
            <a:spLocks noChangeArrowheads="1"/>
          </p:cNvSpPr>
          <p:nvPr/>
        </p:nvSpPr>
        <p:spPr bwMode="auto">
          <a:xfrm>
            <a:off x="8205788" y="3657600"/>
            <a:ext cx="27574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1600">
                <a:solidFill>
                  <a:schemeClr val="bg1"/>
                </a:solidFill>
                <a:latin typeface="微软雅黑" pitchFamily="34" charset="-122"/>
                <a:ea typeface="微软雅黑" pitchFamily="34" charset="-122"/>
                <a:sym typeface="微软雅黑" pitchFamily="34" charset="-122"/>
              </a:rPr>
              <a:t>请在此输入您的文字内容请在此输入您的文字内容</a:t>
            </a:r>
          </a:p>
        </p:txBody>
      </p:sp>
      <p:sp>
        <p:nvSpPr>
          <p:cNvPr id="12314" name="文本框 122"/>
          <p:cNvSpPr>
            <a:spLocks noChangeArrowheads="1"/>
          </p:cNvSpPr>
          <p:nvPr/>
        </p:nvSpPr>
        <p:spPr bwMode="auto">
          <a:xfrm>
            <a:off x="8205788" y="4603750"/>
            <a:ext cx="27574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1600">
                <a:solidFill>
                  <a:schemeClr val="bg1"/>
                </a:solidFill>
                <a:latin typeface="微软雅黑" pitchFamily="34" charset="-122"/>
                <a:ea typeface="微软雅黑" pitchFamily="34" charset="-122"/>
                <a:sym typeface="微软雅黑" pitchFamily="34" charset="-122"/>
              </a:rPr>
              <a:t>请在此输入您的文字内容请在此输入您的文字内容</a:t>
            </a:r>
          </a:p>
        </p:txBody>
      </p:sp>
      <p:grpSp>
        <p:nvGrpSpPr>
          <p:cNvPr id="12315" name="组合 123"/>
          <p:cNvGrpSpPr>
            <a:grpSpLocks/>
          </p:cNvGrpSpPr>
          <p:nvPr/>
        </p:nvGrpSpPr>
        <p:grpSpPr bwMode="auto">
          <a:xfrm>
            <a:off x="498475" y="127000"/>
            <a:ext cx="4087813" cy="904875"/>
            <a:chOff x="0" y="0"/>
            <a:chExt cx="4088419" cy="903765"/>
          </a:xfrm>
        </p:grpSpPr>
        <p:sp>
          <p:nvSpPr>
            <p:cNvPr id="12316" name="文本框 124"/>
            <p:cNvSpPr>
              <a:spLocks noChangeArrowheads="1"/>
            </p:cNvSpPr>
            <p:nvPr/>
          </p:nvSpPr>
          <p:spPr bwMode="auto">
            <a:xfrm>
              <a:off x="892018" y="113646"/>
              <a:ext cx="302433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rgbClr val="FAF8F0"/>
                  </a:solidFill>
                  <a:latin typeface="微软雅黑" pitchFamily="34" charset="-122"/>
                  <a:ea typeface="微软雅黑" pitchFamily="34" charset="-122"/>
                  <a:sym typeface="微软雅黑" pitchFamily="34" charset="-122"/>
                </a:rPr>
                <a:t>点击添加标题</a:t>
              </a:r>
            </a:p>
          </p:txBody>
        </p:sp>
        <p:grpSp>
          <p:nvGrpSpPr>
            <p:cNvPr id="12317" name="组合 125"/>
            <p:cNvGrpSpPr>
              <a:grpSpLocks/>
            </p:cNvGrpSpPr>
            <p:nvPr/>
          </p:nvGrpSpPr>
          <p:grpSpPr bwMode="auto">
            <a:xfrm>
              <a:off x="0" y="0"/>
              <a:ext cx="4088419" cy="903765"/>
              <a:chOff x="0" y="0"/>
              <a:chExt cx="4088419" cy="903765"/>
            </a:xfrm>
          </p:grpSpPr>
          <p:grpSp>
            <p:nvGrpSpPr>
              <p:cNvPr id="12318" name="组合 126"/>
              <p:cNvGrpSpPr>
                <a:grpSpLocks/>
              </p:cNvGrpSpPr>
              <p:nvPr/>
            </p:nvGrpSpPr>
            <p:grpSpPr bwMode="auto">
              <a:xfrm>
                <a:off x="0" y="0"/>
                <a:ext cx="903765" cy="903765"/>
                <a:chOff x="0" y="0"/>
                <a:chExt cx="903765" cy="903765"/>
              </a:xfrm>
            </p:grpSpPr>
            <p:grpSp>
              <p:nvGrpSpPr>
                <p:cNvPr id="12320" name="组合 128"/>
                <p:cNvGrpSpPr>
                  <a:grpSpLocks/>
                </p:cNvGrpSpPr>
                <p:nvPr/>
              </p:nvGrpSpPr>
              <p:grpSpPr bwMode="auto">
                <a:xfrm>
                  <a:off x="0" y="0"/>
                  <a:ext cx="903765" cy="903765"/>
                  <a:chOff x="0" y="0"/>
                  <a:chExt cx="903765" cy="903765"/>
                </a:xfrm>
              </p:grpSpPr>
              <p:grpSp>
                <p:nvGrpSpPr>
                  <p:cNvPr id="12327" name="组合 135"/>
                  <p:cNvGrpSpPr>
                    <a:grpSpLocks/>
                  </p:cNvGrpSpPr>
                  <p:nvPr/>
                </p:nvGrpSpPr>
                <p:grpSpPr bwMode="auto">
                  <a:xfrm>
                    <a:off x="91462" y="91462"/>
                    <a:ext cx="720841" cy="720841"/>
                    <a:chOff x="0" y="0"/>
                    <a:chExt cx="720841" cy="720841"/>
                  </a:xfrm>
                </p:grpSpPr>
                <p:sp>
                  <p:nvSpPr>
                    <p:cNvPr id="12329" name="椭圆 137"/>
                    <p:cNvSpPr>
                      <a:spLocks noChangeArrowheads="1"/>
                    </p:cNvSpPr>
                    <p:nvPr/>
                  </p:nvSpPr>
                  <p:spPr bwMode="auto">
                    <a:xfrm>
                      <a:off x="0" y="0"/>
                      <a:ext cx="720841" cy="720841"/>
                    </a:xfrm>
                    <a:prstGeom prst="ellipse">
                      <a:avLst/>
                    </a:prstGeom>
                    <a:solidFill>
                      <a:srgbClr val="F3F2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2330" name="空心弧 138"/>
                    <p:cNvSpPr>
                      <a:spLocks noChangeArrowheads="1"/>
                    </p:cNvSpPr>
                    <p:nvPr/>
                  </p:nvSpPr>
                  <p:spPr bwMode="auto">
                    <a:xfrm rot="-7108101">
                      <a:off x="0" y="0"/>
                      <a:ext cx="720841" cy="720841"/>
                    </a:xfrm>
                    <a:custGeom>
                      <a:avLst/>
                      <a:gdLst>
                        <a:gd name="T0" fmla="*/ 12028066 w 21600"/>
                        <a:gd name="T1" fmla="*/ 0 h 21600"/>
                        <a:gd name="T2" fmla="*/ 562423 w 21600"/>
                        <a:gd name="T3" fmla="*/ 12028066 h 21600"/>
                        <a:gd name="T4" fmla="*/ 12028066 w 21600"/>
                        <a:gd name="T5" fmla="*/ 1125947 h 21600"/>
                        <a:gd name="T6" fmla="*/ 23493677 w 21600"/>
                        <a:gd name="T7" fmla="*/ 12028066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sp>
                <p:nvSpPr>
                  <p:cNvPr id="12328" name="空心弧 136"/>
                  <p:cNvSpPr>
                    <a:spLocks noChangeArrowheads="1"/>
                  </p:cNvSpPr>
                  <p:nvPr/>
                </p:nvSpPr>
                <p:spPr bwMode="auto">
                  <a:xfrm rot="7360861">
                    <a:off x="0" y="0"/>
                    <a:ext cx="903765" cy="903765"/>
                  </a:xfrm>
                  <a:custGeom>
                    <a:avLst/>
                    <a:gdLst>
                      <a:gd name="T0" fmla="*/ 18907224 w 21600"/>
                      <a:gd name="T1" fmla="*/ 0 h 21600"/>
                      <a:gd name="T2" fmla="*/ 884100 w 21600"/>
                      <a:gd name="T3" fmla="*/ 18907224 h 21600"/>
                      <a:gd name="T4" fmla="*/ 18907224 w 21600"/>
                      <a:gd name="T5" fmla="*/ 1769915 h 21600"/>
                      <a:gd name="T6" fmla="*/ 36930307 w 21600"/>
                      <a:gd name="T7" fmla="*/ 18907224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F3F2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grpSp>
              <p:nvGrpSpPr>
                <p:cNvPr id="12321" name="组合 129"/>
                <p:cNvGrpSpPr>
                  <a:grpSpLocks/>
                </p:cNvGrpSpPr>
                <p:nvPr/>
              </p:nvGrpSpPr>
              <p:grpSpPr bwMode="auto">
                <a:xfrm>
                  <a:off x="230489" y="144028"/>
                  <a:ext cx="615600" cy="515271"/>
                  <a:chOff x="0" y="0"/>
                  <a:chExt cx="486738" cy="399393"/>
                </a:xfrm>
              </p:grpSpPr>
              <p:sp>
                <p:nvSpPr>
                  <p:cNvPr id="12322" name="Freeform 346"/>
                  <p:cNvSpPr>
                    <a:spLocks noChangeArrowheads="1"/>
                  </p:cNvSpPr>
                  <p:nvPr/>
                </p:nvSpPr>
                <p:spPr bwMode="auto">
                  <a:xfrm rot="635633">
                    <a:off x="287578" y="0"/>
                    <a:ext cx="199160" cy="190575"/>
                  </a:xfrm>
                  <a:custGeom>
                    <a:avLst/>
                    <a:gdLst>
                      <a:gd name="T0" fmla="*/ 396482851 w 49"/>
                      <a:gd name="T1" fmla="*/ 0 h 47"/>
                      <a:gd name="T2" fmla="*/ 297362138 w 49"/>
                      <a:gd name="T3" fmla="*/ 49322432 h 47"/>
                      <a:gd name="T4" fmla="*/ 0 w 49"/>
                      <a:gd name="T5" fmla="*/ 361707295 h 47"/>
                      <a:gd name="T6" fmla="*/ 479081412 w 49"/>
                      <a:gd name="T7" fmla="*/ 772741077 h 47"/>
                      <a:gd name="T8" fmla="*/ 759925464 w 49"/>
                      <a:gd name="T9" fmla="*/ 460356214 h 47"/>
                      <a:gd name="T10" fmla="*/ 759925464 w 49"/>
                      <a:gd name="T11" fmla="*/ 295942701 h 47"/>
                      <a:gd name="T12" fmla="*/ 462563326 w 49"/>
                      <a:gd name="T13" fmla="*/ 32884324 h 47"/>
                      <a:gd name="T14" fmla="*/ 396482851 w 49"/>
                      <a:gd name="T15" fmla="*/ 0 h 47"/>
                      <a:gd name="T16" fmla="*/ 0 60000 65536"/>
                      <a:gd name="T17" fmla="*/ 0 60000 65536"/>
                      <a:gd name="T18" fmla="*/ 0 60000 65536"/>
                      <a:gd name="T19" fmla="*/ 0 60000 65536"/>
                      <a:gd name="T20" fmla="*/ 0 60000 65536"/>
                      <a:gd name="T21" fmla="*/ 0 60000 65536"/>
                      <a:gd name="T22" fmla="*/ 0 60000 65536"/>
                      <a:gd name="T23" fmla="*/ 0 60000 65536"/>
                      <a:gd name="T24" fmla="*/ 0 w 49"/>
                      <a:gd name="T25" fmla="*/ 0 h 47"/>
                      <a:gd name="T26" fmla="*/ 49 w 49"/>
                      <a:gd name="T27" fmla="*/ 47 h 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 h="47">
                        <a:moveTo>
                          <a:pt x="24" y="0"/>
                        </a:moveTo>
                        <a:cubicBezTo>
                          <a:pt x="22" y="0"/>
                          <a:pt x="20" y="1"/>
                          <a:pt x="18" y="3"/>
                        </a:cubicBezTo>
                        <a:cubicBezTo>
                          <a:pt x="0" y="22"/>
                          <a:pt x="0" y="22"/>
                          <a:pt x="0" y="22"/>
                        </a:cubicBezTo>
                        <a:cubicBezTo>
                          <a:pt x="29" y="47"/>
                          <a:pt x="29" y="47"/>
                          <a:pt x="29" y="47"/>
                        </a:cubicBezTo>
                        <a:cubicBezTo>
                          <a:pt x="46" y="28"/>
                          <a:pt x="46" y="28"/>
                          <a:pt x="46" y="28"/>
                        </a:cubicBezTo>
                        <a:cubicBezTo>
                          <a:pt x="49" y="25"/>
                          <a:pt x="49" y="20"/>
                          <a:pt x="46" y="18"/>
                        </a:cubicBezTo>
                        <a:cubicBezTo>
                          <a:pt x="28" y="2"/>
                          <a:pt x="28" y="2"/>
                          <a:pt x="28" y="2"/>
                        </a:cubicBezTo>
                        <a:cubicBezTo>
                          <a:pt x="27" y="1"/>
                          <a:pt x="26" y="0"/>
                          <a:pt x="24"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23" name="Freeform 347"/>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24" name="Freeform 348"/>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25" name="Freeform 349"/>
                  <p:cNvSpPr>
                    <a:spLocks noChangeArrowheads="1"/>
                  </p:cNvSpPr>
                  <p:nvPr/>
                </p:nvSpPr>
                <p:spPr bwMode="auto">
                  <a:xfrm rot="635633">
                    <a:off x="35562" y="104086"/>
                    <a:ext cx="293590" cy="295307"/>
                  </a:xfrm>
                  <a:custGeom>
                    <a:avLst/>
                    <a:gdLst>
                      <a:gd name="T0" fmla="*/ 714965048 w 72"/>
                      <a:gd name="T1" fmla="*/ 0 h 73"/>
                      <a:gd name="T2" fmla="*/ 49881757 w 72"/>
                      <a:gd name="T3" fmla="*/ 703672083 h 73"/>
                      <a:gd name="T4" fmla="*/ 0 w 72"/>
                      <a:gd name="T5" fmla="*/ 981867458 h 73"/>
                      <a:gd name="T6" fmla="*/ 182898415 w 72"/>
                      <a:gd name="T7" fmla="*/ 1047324479 h 73"/>
                      <a:gd name="T8" fmla="*/ 282661928 w 72"/>
                      <a:gd name="T9" fmla="*/ 1194605812 h 73"/>
                      <a:gd name="T10" fmla="*/ 548695244 w 72"/>
                      <a:gd name="T11" fmla="*/ 1112781501 h 73"/>
                      <a:gd name="T12" fmla="*/ 1197154001 w 72"/>
                      <a:gd name="T13" fmla="*/ 409113463 h 73"/>
                      <a:gd name="T14" fmla="*/ 714965048 w 72"/>
                      <a:gd name="T15" fmla="*/ 0 h 73"/>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73"/>
                      <a:gd name="T26" fmla="*/ 72 w 72"/>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73">
                        <a:moveTo>
                          <a:pt x="43" y="0"/>
                        </a:moveTo>
                        <a:cubicBezTo>
                          <a:pt x="3" y="43"/>
                          <a:pt x="3" y="43"/>
                          <a:pt x="3" y="43"/>
                        </a:cubicBezTo>
                        <a:cubicBezTo>
                          <a:pt x="0" y="60"/>
                          <a:pt x="0" y="60"/>
                          <a:pt x="0" y="60"/>
                        </a:cubicBezTo>
                        <a:cubicBezTo>
                          <a:pt x="4" y="60"/>
                          <a:pt x="8" y="62"/>
                          <a:pt x="11" y="64"/>
                        </a:cubicBezTo>
                        <a:cubicBezTo>
                          <a:pt x="13" y="67"/>
                          <a:pt x="15" y="69"/>
                          <a:pt x="17" y="73"/>
                        </a:cubicBezTo>
                        <a:cubicBezTo>
                          <a:pt x="33" y="68"/>
                          <a:pt x="33" y="68"/>
                          <a:pt x="33" y="68"/>
                        </a:cubicBezTo>
                        <a:cubicBezTo>
                          <a:pt x="72" y="25"/>
                          <a:pt x="72" y="25"/>
                          <a:pt x="72" y="25"/>
                        </a:cubicBezTo>
                        <a:cubicBezTo>
                          <a:pt x="43" y="0"/>
                          <a:pt x="43" y="0"/>
                          <a:pt x="4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2326" name="Freeform 350"/>
                  <p:cNvSpPr>
                    <a:spLocks noChangeArrowheads="1"/>
                  </p:cNvSpPr>
                  <p:nvPr/>
                </p:nvSpPr>
                <p:spPr bwMode="auto">
                  <a:xfrm rot="635633">
                    <a:off x="0" y="337435"/>
                    <a:ext cx="61808" cy="56658"/>
                  </a:xfrm>
                  <a:custGeom>
                    <a:avLst/>
                    <a:gdLst>
                      <a:gd name="T0" fmla="*/ 50938033 w 15"/>
                      <a:gd name="T1" fmla="*/ 0 h 14"/>
                      <a:gd name="T2" fmla="*/ 0 w 15"/>
                      <a:gd name="T3" fmla="*/ 229294926 h 14"/>
                      <a:gd name="T4" fmla="*/ 254681924 w 15"/>
                      <a:gd name="T5" fmla="*/ 163782090 h 14"/>
                      <a:gd name="T6" fmla="*/ 169786576 w 15"/>
                      <a:gd name="T7" fmla="*/ 65512836 h 14"/>
                      <a:gd name="T8" fmla="*/ 50938033 w 15"/>
                      <a:gd name="T9" fmla="*/ 0 h 14"/>
                      <a:gd name="T10" fmla="*/ 0 60000 65536"/>
                      <a:gd name="T11" fmla="*/ 0 60000 65536"/>
                      <a:gd name="T12" fmla="*/ 0 60000 65536"/>
                      <a:gd name="T13" fmla="*/ 0 60000 65536"/>
                      <a:gd name="T14" fmla="*/ 0 60000 65536"/>
                      <a:gd name="T15" fmla="*/ 0 w 15"/>
                      <a:gd name="T16" fmla="*/ 0 h 14"/>
                      <a:gd name="T17" fmla="*/ 15 w 15"/>
                      <a:gd name="T18" fmla="*/ 14 h 14"/>
                    </a:gdLst>
                    <a:ahLst/>
                    <a:cxnLst>
                      <a:cxn ang="T10">
                        <a:pos x="T0" y="T1"/>
                      </a:cxn>
                      <a:cxn ang="T11">
                        <a:pos x="T2" y="T3"/>
                      </a:cxn>
                      <a:cxn ang="T12">
                        <a:pos x="T4" y="T5"/>
                      </a:cxn>
                      <a:cxn ang="T13">
                        <a:pos x="T6" y="T7"/>
                      </a:cxn>
                      <a:cxn ang="T14">
                        <a:pos x="T8" y="T9"/>
                      </a:cxn>
                    </a:cxnLst>
                    <a:rect l="T15" t="T16" r="T17" b="T18"/>
                    <a:pathLst>
                      <a:path w="15" h="14">
                        <a:moveTo>
                          <a:pt x="3" y="0"/>
                        </a:moveTo>
                        <a:cubicBezTo>
                          <a:pt x="0" y="14"/>
                          <a:pt x="0" y="14"/>
                          <a:pt x="0" y="14"/>
                        </a:cubicBezTo>
                        <a:cubicBezTo>
                          <a:pt x="15" y="10"/>
                          <a:pt x="15" y="10"/>
                          <a:pt x="15" y="10"/>
                        </a:cubicBezTo>
                        <a:cubicBezTo>
                          <a:pt x="14" y="8"/>
                          <a:pt x="12" y="6"/>
                          <a:pt x="10" y="4"/>
                        </a:cubicBezTo>
                        <a:cubicBezTo>
                          <a:pt x="8" y="2"/>
                          <a:pt x="6" y="1"/>
                          <a:pt x="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sp>
            <p:nvSpPr>
              <p:cNvPr id="12319" name="直接连接符 127"/>
              <p:cNvSpPr>
                <a:spLocks noChangeShapeType="1"/>
              </p:cNvSpPr>
              <p:nvPr/>
            </p:nvSpPr>
            <p:spPr bwMode="auto">
              <a:xfrm>
                <a:off x="791261" y="700396"/>
                <a:ext cx="3297158" cy="1"/>
              </a:xfrm>
              <a:prstGeom prst="line">
                <a:avLst/>
              </a:prstGeom>
              <a:noFill/>
              <a:ln w="38100">
                <a:solidFill>
                  <a:schemeClr val="bg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gr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314" name="组合 65"/>
          <p:cNvGrpSpPr>
            <a:grpSpLocks/>
          </p:cNvGrpSpPr>
          <p:nvPr/>
        </p:nvGrpSpPr>
        <p:grpSpPr bwMode="auto">
          <a:xfrm>
            <a:off x="801688" y="1384300"/>
            <a:ext cx="3455987" cy="4537075"/>
            <a:chOff x="0" y="0"/>
            <a:chExt cx="3456000" cy="4536506"/>
          </a:xfrm>
        </p:grpSpPr>
        <p:grpSp>
          <p:nvGrpSpPr>
            <p:cNvPr id="13357" name="组合 67"/>
            <p:cNvGrpSpPr>
              <a:grpSpLocks/>
            </p:cNvGrpSpPr>
            <p:nvPr/>
          </p:nvGrpSpPr>
          <p:grpSpPr bwMode="auto">
            <a:xfrm>
              <a:off x="426842" y="0"/>
              <a:ext cx="2602316" cy="1855939"/>
              <a:chOff x="0" y="0"/>
              <a:chExt cx="1728278" cy="1232586"/>
            </a:xfrm>
          </p:grpSpPr>
          <p:sp>
            <p:nvSpPr>
              <p:cNvPr id="13366" name="Round Same Side Corner Rectangle 11"/>
              <p:cNvSpPr>
                <a:spLocks noChangeArrowheads="1"/>
              </p:cNvSpPr>
              <p:nvPr/>
            </p:nvSpPr>
            <p:spPr bwMode="auto">
              <a:xfrm>
                <a:off x="132099" y="0"/>
                <a:ext cx="1464077" cy="938506"/>
              </a:xfrm>
              <a:custGeom>
                <a:avLst/>
                <a:gdLst>
                  <a:gd name="T0" fmla="*/ 54767 w 564520"/>
                  <a:gd name="T1" fmla="*/ 50223 h 361776"/>
                  <a:gd name="T2" fmla="*/ 54767 w 564520"/>
                  <a:gd name="T3" fmla="*/ 896522 h 361776"/>
                  <a:gd name="T4" fmla="*/ 1409313 w 564520"/>
                  <a:gd name="T5" fmla="*/ 896522 h 361776"/>
                  <a:gd name="T6" fmla="*/ 1409313 w 564520"/>
                  <a:gd name="T7" fmla="*/ 50223 h 361776"/>
                  <a:gd name="T8" fmla="*/ 54767 w 564520"/>
                  <a:gd name="T9" fmla="*/ 50223 h 361776"/>
                  <a:gd name="T10" fmla="*/ 45487 w 564520"/>
                  <a:gd name="T11" fmla="*/ 0 h 361776"/>
                  <a:gd name="T12" fmla="*/ 1418590 w 564520"/>
                  <a:gd name="T13" fmla="*/ 0 h 361776"/>
                  <a:gd name="T14" fmla="*/ 1464077 w 564520"/>
                  <a:gd name="T15" fmla="*/ 45499 h 361776"/>
                  <a:gd name="T16" fmla="*/ 1464077 w 564520"/>
                  <a:gd name="T17" fmla="*/ 938506 h 361776"/>
                  <a:gd name="T18" fmla="*/ 0 w 564520"/>
                  <a:gd name="T19" fmla="*/ 938506 h 361776"/>
                  <a:gd name="T20" fmla="*/ 0 w 564520"/>
                  <a:gd name="T21" fmla="*/ 45499 h 361776"/>
                  <a:gd name="T22" fmla="*/ 45487 w 564520"/>
                  <a:gd name="T23" fmla="*/ 0 h 36177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4520"/>
                  <a:gd name="T37" fmla="*/ 0 h 361776"/>
                  <a:gd name="T38" fmla="*/ 564520 w 564520"/>
                  <a:gd name="T39" fmla="*/ 361776 h 36177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4520" h="361776">
                    <a:moveTo>
                      <a:pt x="21117" y="19360"/>
                    </a:moveTo>
                    <a:lnTo>
                      <a:pt x="21117" y="345592"/>
                    </a:lnTo>
                    <a:lnTo>
                      <a:pt x="543404" y="345592"/>
                    </a:lnTo>
                    <a:lnTo>
                      <a:pt x="543404" y="19360"/>
                    </a:lnTo>
                    <a:lnTo>
                      <a:pt x="21117" y="19360"/>
                    </a:lnTo>
                    <a:close/>
                    <a:moveTo>
                      <a:pt x="17539" y="0"/>
                    </a:moveTo>
                    <a:lnTo>
                      <a:pt x="546981" y="0"/>
                    </a:lnTo>
                    <a:cubicBezTo>
                      <a:pt x="556668" y="0"/>
                      <a:pt x="564520" y="7852"/>
                      <a:pt x="564520" y="17539"/>
                    </a:cubicBezTo>
                    <a:lnTo>
                      <a:pt x="564520" y="361776"/>
                    </a:lnTo>
                    <a:lnTo>
                      <a:pt x="0" y="361776"/>
                    </a:lnTo>
                    <a:lnTo>
                      <a:pt x="0" y="17539"/>
                    </a:lnTo>
                    <a:cubicBezTo>
                      <a:pt x="0" y="7852"/>
                      <a:pt x="7852" y="0"/>
                      <a:pt x="17539" y="0"/>
                    </a:cubicBez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sp>
            <p:nvSpPr>
              <p:cNvPr id="13367" name="Trapezoid 12"/>
              <p:cNvSpPr>
                <a:spLocks noChangeArrowheads="1"/>
              </p:cNvSpPr>
              <p:nvPr/>
            </p:nvSpPr>
            <p:spPr bwMode="auto">
              <a:xfrm>
                <a:off x="0" y="933681"/>
                <a:ext cx="1728278" cy="218239"/>
              </a:xfrm>
              <a:custGeom>
                <a:avLst/>
                <a:gdLst>
                  <a:gd name="T0" fmla="*/ 669094 w 666391"/>
                  <a:gd name="T1" fmla="*/ 136341 h 84127"/>
                  <a:gd name="T2" fmla="*/ 626989 w 666391"/>
                  <a:gd name="T3" fmla="*/ 207504 h 84127"/>
                  <a:gd name="T4" fmla="*/ 1101286 w 666391"/>
                  <a:gd name="T5" fmla="*/ 207504 h 84127"/>
                  <a:gd name="T6" fmla="*/ 1059181 w 666391"/>
                  <a:gd name="T7" fmla="*/ 136341 h 84127"/>
                  <a:gd name="T8" fmla="*/ 669094 w 666391"/>
                  <a:gd name="T9" fmla="*/ 136341 h 84127"/>
                  <a:gd name="T10" fmla="*/ 129122 w 666391"/>
                  <a:gd name="T11" fmla="*/ 0 h 84127"/>
                  <a:gd name="T12" fmla="*/ 1599156 w 666391"/>
                  <a:gd name="T13" fmla="*/ 0 h 84127"/>
                  <a:gd name="T14" fmla="*/ 1728278 w 666391"/>
                  <a:gd name="T15" fmla="*/ 218239 h 84127"/>
                  <a:gd name="T16" fmla="*/ 0 w 666391"/>
                  <a:gd name="T17" fmla="*/ 218239 h 84127"/>
                  <a:gd name="T18" fmla="*/ 129122 w 666391"/>
                  <a:gd name="T19" fmla="*/ 0 h 841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6391"/>
                  <a:gd name="T31" fmla="*/ 0 h 84127"/>
                  <a:gd name="T32" fmla="*/ 666391 w 666391"/>
                  <a:gd name="T33" fmla="*/ 84127 h 841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6391" h="84127">
                    <a:moveTo>
                      <a:pt x="257990" y="52557"/>
                    </a:moveTo>
                    <a:lnTo>
                      <a:pt x="241755" y="79989"/>
                    </a:lnTo>
                    <a:lnTo>
                      <a:pt x="424635" y="79989"/>
                    </a:lnTo>
                    <a:lnTo>
                      <a:pt x="408400" y="52557"/>
                    </a:lnTo>
                    <a:lnTo>
                      <a:pt x="257990" y="52557"/>
                    </a:lnTo>
                    <a:close/>
                    <a:moveTo>
                      <a:pt x="49787" y="0"/>
                    </a:moveTo>
                    <a:lnTo>
                      <a:pt x="616604" y="0"/>
                    </a:lnTo>
                    <a:lnTo>
                      <a:pt x="666391" y="84127"/>
                    </a:lnTo>
                    <a:lnTo>
                      <a:pt x="0" y="84127"/>
                    </a:lnTo>
                    <a:lnTo>
                      <a:pt x="49787" y="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sp>
            <p:nvSpPr>
              <p:cNvPr id="13368" name="Rectangle 16"/>
              <p:cNvSpPr>
                <a:spLocks noChangeArrowheads="1"/>
              </p:cNvSpPr>
              <p:nvPr/>
            </p:nvSpPr>
            <p:spPr bwMode="auto">
              <a:xfrm>
                <a:off x="768" y="1161423"/>
                <a:ext cx="1726740" cy="71163"/>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sz="1800">
                  <a:solidFill>
                    <a:srgbClr val="FFFFFF"/>
                  </a:solidFill>
                  <a:latin typeface="微软雅黑" pitchFamily="34" charset="-122"/>
                  <a:ea typeface="微软雅黑" pitchFamily="34" charset="-122"/>
                  <a:sym typeface="微软雅黑" pitchFamily="34" charset="-122"/>
                </a:endParaRPr>
              </a:p>
            </p:txBody>
          </p:sp>
        </p:grpSp>
        <p:grpSp>
          <p:nvGrpSpPr>
            <p:cNvPr id="13358" name="组合 68"/>
            <p:cNvGrpSpPr>
              <a:grpSpLocks/>
            </p:cNvGrpSpPr>
            <p:nvPr/>
          </p:nvGrpSpPr>
          <p:grpSpPr bwMode="auto">
            <a:xfrm>
              <a:off x="797385" y="152742"/>
              <a:ext cx="703859" cy="727793"/>
              <a:chOff x="0" y="0"/>
              <a:chExt cx="1260475" cy="1303337"/>
            </a:xfrm>
          </p:grpSpPr>
          <p:sp>
            <p:nvSpPr>
              <p:cNvPr id="13361" name="Line 5"/>
              <p:cNvSpPr>
                <a:spLocks noChangeShapeType="1"/>
              </p:cNvSpPr>
              <p:nvPr/>
            </p:nvSpPr>
            <p:spPr bwMode="auto">
              <a:xfrm>
                <a:off x="74612" y="674687"/>
                <a:ext cx="1" cy="1"/>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3362" name="Line 6"/>
              <p:cNvSpPr>
                <a:spLocks noChangeShapeType="1"/>
              </p:cNvSpPr>
              <p:nvPr/>
            </p:nvSpPr>
            <p:spPr bwMode="auto">
              <a:xfrm>
                <a:off x="74612" y="674687"/>
                <a:ext cx="1" cy="1"/>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3363" name="Freeform 25"/>
              <p:cNvSpPr>
                <a:spLocks noChangeArrowheads="1"/>
              </p:cNvSpPr>
              <p:nvPr/>
            </p:nvSpPr>
            <p:spPr bwMode="auto">
              <a:xfrm>
                <a:off x="444500" y="1003300"/>
                <a:ext cx="122237" cy="212725"/>
              </a:xfrm>
              <a:custGeom>
                <a:avLst/>
                <a:gdLst>
                  <a:gd name="T0" fmla="*/ 185230727 w 44"/>
                  <a:gd name="T1" fmla="*/ 0 h 77"/>
                  <a:gd name="T2" fmla="*/ 339588277 w 44"/>
                  <a:gd name="T3" fmla="*/ 175542328 h 77"/>
                  <a:gd name="T4" fmla="*/ 308717878 w 44"/>
                  <a:gd name="T5" fmla="*/ 488466328 h 77"/>
                  <a:gd name="T6" fmla="*/ 154357550 w 44"/>
                  <a:gd name="T7" fmla="*/ 587687346 h 77"/>
                  <a:gd name="T8" fmla="*/ 0 w 44"/>
                  <a:gd name="T9" fmla="*/ 328187710 h 77"/>
                  <a:gd name="T10" fmla="*/ 185230727 w 44"/>
                  <a:gd name="T11" fmla="*/ 0 h 77"/>
                  <a:gd name="T12" fmla="*/ 0 60000 65536"/>
                  <a:gd name="T13" fmla="*/ 0 60000 65536"/>
                  <a:gd name="T14" fmla="*/ 0 60000 65536"/>
                  <a:gd name="T15" fmla="*/ 0 60000 65536"/>
                  <a:gd name="T16" fmla="*/ 0 60000 65536"/>
                  <a:gd name="T17" fmla="*/ 0 60000 65536"/>
                  <a:gd name="T18" fmla="*/ 0 w 44"/>
                  <a:gd name="T19" fmla="*/ 0 h 77"/>
                  <a:gd name="T20" fmla="*/ 44 w 44"/>
                  <a:gd name="T21" fmla="*/ 77 h 77"/>
                </a:gdLst>
                <a:ahLst/>
                <a:cxnLst>
                  <a:cxn ang="T12">
                    <a:pos x="T0" y="T1"/>
                  </a:cxn>
                  <a:cxn ang="T13">
                    <a:pos x="T2" y="T3"/>
                  </a:cxn>
                  <a:cxn ang="T14">
                    <a:pos x="T4" y="T5"/>
                  </a:cxn>
                  <a:cxn ang="T15">
                    <a:pos x="T6" y="T7"/>
                  </a:cxn>
                  <a:cxn ang="T16">
                    <a:pos x="T8" y="T9"/>
                  </a:cxn>
                  <a:cxn ang="T17">
                    <a:pos x="T10" y="T11"/>
                  </a:cxn>
                </a:cxnLst>
                <a:rect l="T18" t="T19" r="T20" b="T21"/>
                <a:pathLst>
                  <a:path w="44" h="77">
                    <a:moveTo>
                      <a:pt x="24" y="0"/>
                    </a:moveTo>
                    <a:cubicBezTo>
                      <a:pt x="44" y="23"/>
                      <a:pt x="44" y="23"/>
                      <a:pt x="44" y="23"/>
                    </a:cubicBezTo>
                    <a:cubicBezTo>
                      <a:pt x="40" y="64"/>
                      <a:pt x="40" y="64"/>
                      <a:pt x="40" y="64"/>
                    </a:cubicBezTo>
                    <a:cubicBezTo>
                      <a:pt x="40" y="64"/>
                      <a:pt x="21" y="77"/>
                      <a:pt x="20" y="77"/>
                    </a:cubicBezTo>
                    <a:cubicBezTo>
                      <a:pt x="20" y="77"/>
                      <a:pt x="0" y="43"/>
                      <a:pt x="0" y="43"/>
                    </a:cubicBezTo>
                    <a:lnTo>
                      <a:pt x="24" y="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3364" name="Freeform 26"/>
              <p:cNvSpPr>
                <a:spLocks noChangeArrowheads="1"/>
              </p:cNvSpPr>
              <p:nvPr/>
            </p:nvSpPr>
            <p:spPr bwMode="auto">
              <a:xfrm>
                <a:off x="238125" y="360362"/>
                <a:ext cx="203200" cy="303212"/>
              </a:xfrm>
              <a:custGeom>
                <a:avLst/>
                <a:gdLst>
                  <a:gd name="T0" fmla="*/ 0 w 73"/>
                  <a:gd name="T1" fmla="*/ 131549500 h 109"/>
                  <a:gd name="T2" fmla="*/ 23245523 w 73"/>
                  <a:gd name="T3" fmla="*/ 0 h 109"/>
                  <a:gd name="T4" fmla="*/ 457144329 w 73"/>
                  <a:gd name="T5" fmla="*/ 325004319 h 109"/>
                  <a:gd name="T6" fmla="*/ 519131463 w 73"/>
                  <a:gd name="T7" fmla="*/ 479767619 h 109"/>
                  <a:gd name="T8" fmla="*/ 565619726 w 73"/>
                  <a:gd name="T9" fmla="*/ 843463458 h 109"/>
                  <a:gd name="T10" fmla="*/ 69733786 w 73"/>
                  <a:gd name="T11" fmla="*/ 611317118 h 109"/>
                  <a:gd name="T12" fmla="*/ 0 w 73"/>
                  <a:gd name="T13" fmla="*/ 131549500 h 109"/>
                  <a:gd name="T14" fmla="*/ 0 60000 65536"/>
                  <a:gd name="T15" fmla="*/ 0 60000 65536"/>
                  <a:gd name="T16" fmla="*/ 0 60000 65536"/>
                  <a:gd name="T17" fmla="*/ 0 60000 65536"/>
                  <a:gd name="T18" fmla="*/ 0 60000 65536"/>
                  <a:gd name="T19" fmla="*/ 0 60000 65536"/>
                  <a:gd name="T20" fmla="*/ 0 60000 65536"/>
                  <a:gd name="T21" fmla="*/ 0 w 73"/>
                  <a:gd name="T22" fmla="*/ 0 h 109"/>
                  <a:gd name="T23" fmla="*/ 73 w 73"/>
                  <a:gd name="T24" fmla="*/ 109 h 10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 h="109">
                    <a:moveTo>
                      <a:pt x="0" y="17"/>
                    </a:moveTo>
                    <a:cubicBezTo>
                      <a:pt x="3" y="0"/>
                      <a:pt x="3" y="0"/>
                      <a:pt x="3" y="0"/>
                    </a:cubicBezTo>
                    <a:cubicBezTo>
                      <a:pt x="3" y="0"/>
                      <a:pt x="48" y="17"/>
                      <a:pt x="59" y="42"/>
                    </a:cubicBezTo>
                    <a:cubicBezTo>
                      <a:pt x="59" y="42"/>
                      <a:pt x="65" y="52"/>
                      <a:pt x="67" y="62"/>
                    </a:cubicBezTo>
                    <a:cubicBezTo>
                      <a:pt x="73" y="109"/>
                      <a:pt x="73" y="109"/>
                      <a:pt x="73" y="109"/>
                    </a:cubicBezTo>
                    <a:cubicBezTo>
                      <a:pt x="9" y="79"/>
                      <a:pt x="9" y="79"/>
                      <a:pt x="9" y="79"/>
                    </a:cubicBezTo>
                    <a:lnTo>
                      <a:pt x="0" y="17"/>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3365" name="Freeform 27"/>
              <p:cNvSpPr>
                <a:spLocks noEditPoints="1" noChangeArrowheads="1"/>
              </p:cNvSpPr>
              <p:nvPr/>
            </p:nvSpPr>
            <p:spPr bwMode="auto">
              <a:xfrm>
                <a:off x="0" y="0"/>
                <a:ext cx="1260475" cy="1303337"/>
              </a:xfrm>
              <a:custGeom>
                <a:avLst/>
                <a:gdLst>
                  <a:gd name="T0" fmla="*/ 2147483647 w 454"/>
                  <a:gd name="T1" fmla="*/ 432468893 h 469"/>
                  <a:gd name="T2" fmla="*/ 2147483647 w 454"/>
                  <a:gd name="T3" fmla="*/ 710485403 h 469"/>
                  <a:gd name="T4" fmla="*/ 1919359154 w 454"/>
                  <a:gd name="T5" fmla="*/ 671871613 h 469"/>
                  <a:gd name="T6" fmla="*/ 1873110272 w 454"/>
                  <a:gd name="T7" fmla="*/ 1135234317 h 469"/>
                  <a:gd name="T8" fmla="*/ 2019566917 w 454"/>
                  <a:gd name="T9" fmla="*/ 1173845328 h 469"/>
                  <a:gd name="T10" fmla="*/ 2004149697 w 454"/>
                  <a:gd name="T11" fmla="*/ 1312854973 h 469"/>
                  <a:gd name="T12" fmla="*/ 2019566917 w 454"/>
                  <a:gd name="T13" fmla="*/ 1691264559 h 469"/>
                  <a:gd name="T14" fmla="*/ 1680401969 w 454"/>
                  <a:gd name="T15" fmla="*/ 2123736231 h 469"/>
                  <a:gd name="T16" fmla="*/ 1495403663 w 454"/>
                  <a:gd name="T17" fmla="*/ 2147483647 h 469"/>
                  <a:gd name="T18" fmla="*/ 1294988138 w 454"/>
                  <a:gd name="T19" fmla="*/ 1760769381 h 469"/>
                  <a:gd name="T20" fmla="*/ 1117699831 w 454"/>
                  <a:gd name="T21" fmla="*/ 1328300489 h 469"/>
                  <a:gd name="T22" fmla="*/ 1210197595 w 454"/>
                  <a:gd name="T23" fmla="*/ 1181568086 h 469"/>
                  <a:gd name="T24" fmla="*/ 1379778681 w 454"/>
                  <a:gd name="T25" fmla="*/ 949888124 h 469"/>
                  <a:gd name="T26" fmla="*/ 1402905899 w 454"/>
                  <a:gd name="T27" fmla="*/ 841772290 h 469"/>
                  <a:gd name="T28" fmla="*/ 1341239797 w 454"/>
                  <a:gd name="T29" fmla="*/ 633260602 h 469"/>
                  <a:gd name="T30" fmla="*/ 1287280917 w 454"/>
                  <a:gd name="T31" fmla="*/ 424746135 h 469"/>
                  <a:gd name="T32" fmla="*/ 547287695 w 454"/>
                  <a:gd name="T33" fmla="*/ 432468893 h 469"/>
                  <a:gd name="T34" fmla="*/ 662909900 w 454"/>
                  <a:gd name="T35" fmla="*/ 996224672 h 469"/>
                  <a:gd name="T36" fmla="*/ 1125407052 w 454"/>
                  <a:gd name="T37" fmla="*/ 1405528069 h 469"/>
                  <a:gd name="T38" fmla="*/ 1133114274 w 454"/>
                  <a:gd name="T39" fmla="*/ 1521366661 h 469"/>
                  <a:gd name="T40" fmla="*/ 1187073154 w 454"/>
                  <a:gd name="T41" fmla="*/ 1722155591 h 469"/>
                  <a:gd name="T42" fmla="*/ 686037118 w 454"/>
                  <a:gd name="T43" fmla="*/ 1034838462 h 469"/>
                  <a:gd name="T44" fmla="*/ 601243799 w 454"/>
                  <a:gd name="T45" fmla="*/ 1220181876 h 469"/>
                  <a:gd name="T46" fmla="*/ 131039425 w 454"/>
                  <a:gd name="T47" fmla="*/ 1876610752 h 469"/>
                  <a:gd name="T48" fmla="*/ 84790543 w 454"/>
                  <a:gd name="T49" fmla="*/ 2147483647 h 469"/>
                  <a:gd name="T50" fmla="*/ 61666102 w 454"/>
                  <a:gd name="T51" fmla="*/ 2147483647 h 469"/>
                  <a:gd name="T52" fmla="*/ 38541661 w 454"/>
                  <a:gd name="T53" fmla="*/ 2147483647 h 469"/>
                  <a:gd name="T54" fmla="*/ 38541661 w 454"/>
                  <a:gd name="T55" fmla="*/ 2147483647 h 469"/>
                  <a:gd name="T56" fmla="*/ 1803734172 w 454"/>
                  <a:gd name="T57" fmla="*/ 2147483647 h 469"/>
                  <a:gd name="T58" fmla="*/ 1703526410 w 454"/>
                  <a:gd name="T59" fmla="*/ 2147483647 h 469"/>
                  <a:gd name="T60" fmla="*/ 2147483647 w 454"/>
                  <a:gd name="T61" fmla="*/ 2147483647 h 469"/>
                  <a:gd name="T62" fmla="*/ 2147483647 w 454"/>
                  <a:gd name="T63" fmla="*/ 2131458989 h 469"/>
                  <a:gd name="T64" fmla="*/ 2147483647 w 454"/>
                  <a:gd name="T65" fmla="*/ 1830274204 h 469"/>
                  <a:gd name="T66" fmla="*/ 2147483647 w 454"/>
                  <a:gd name="T67" fmla="*/ 1436416323 h 469"/>
                  <a:gd name="T68" fmla="*/ 2147483647 w 454"/>
                  <a:gd name="T69" fmla="*/ 1197013602 h 469"/>
                  <a:gd name="T70" fmla="*/ 2147483647 w 454"/>
                  <a:gd name="T71" fmla="*/ 1173845328 h 469"/>
                  <a:gd name="T72" fmla="*/ 2147483647 w 454"/>
                  <a:gd name="T73" fmla="*/ 1096620526 h 469"/>
                  <a:gd name="T74" fmla="*/ 2147483647 w 454"/>
                  <a:gd name="T75" fmla="*/ 1490475629 h 469"/>
                  <a:gd name="T76" fmla="*/ 2147483647 w 454"/>
                  <a:gd name="T77" fmla="*/ 332075817 h 469"/>
                  <a:gd name="T78" fmla="*/ 1125407052 w 454"/>
                  <a:gd name="T79" fmla="*/ 1343746005 h 469"/>
                  <a:gd name="T80" fmla="*/ 1140824272 w 454"/>
                  <a:gd name="T81" fmla="*/ 1413250827 h 469"/>
                  <a:gd name="T82" fmla="*/ 1426030340 w 454"/>
                  <a:gd name="T83" fmla="*/ 2147483647 h 469"/>
                  <a:gd name="T84" fmla="*/ 1441444783 w 454"/>
                  <a:gd name="T85" fmla="*/ 2147483647 h 469"/>
                  <a:gd name="T86" fmla="*/ 1472279222 w 454"/>
                  <a:gd name="T87" fmla="*/ 2147483647 h 469"/>
                  <a:gd name="T88" fmla="*/ 1472279222 w 454"/>
                  <a:gd name="T89" fmla="*/ 2147483647 h 4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54"/>
                  <a:gd name="T136" fmla="*/ 0 h 469"/>
                  <a:gd name="T137" fmla="*/ 454 w 454"/>
                  <a:gd name="T138" fmla="*/ 469 h 46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54" h="469">
                    <a:moveTo>
                      <a:pt x="441" y="43"/>
                    </a:moveTo>
                    <a:cubicBezTo>
                      <a:pt x="438" y="43"/>
                      <a:pt x="435" y="48"/>
                      <a:pt x="433" y="56"/>
                    </a:cubicBezTo>
                    <a:cubicBezTo>
                      <a:pt x="404" y="78"/>
                      <a:pt x="345" y="89"/>
                      <a:pt x="324" y="93"/>
                    </a:cubicBezTo>
                    <a:cubicBezTo>
                      <a:pt x="324" y="92"/>
                      <a:pt x="324" y="92"/>
                      <a:pt x="324" y="92"/>
                    </a:cubicBezTo>
                    <a:cubicBezTo>
                      <a:pt x="324" y="90"/>
                      <a:pt x="321" y="87"/>
                      <a:pt x="317" y="87"/>
                    </a:cubicBezTo>
                    <a:cubicBezTo>
                      <a:pt x="249" y="87"/>
                      <a:pt x="249" y="87"/>
                      <a:pt x="249" y="87"/>
                    </a:cubicBezTo>
                    <a:cubicBezTo>
                      <a:pt x="246" y="87"/>
                      <a:pt x="243" y="90"/>
                      <a:pt x="243" y="92"/>
                    </a:cubicBezTo>
                    <a:cubicBezTo>
                      <a:pt x="243" y="147"/>
                      <a:pt x="243" y="147"/>
                      <a:pt x="243" y="147"/>
                    </a:cubicBezTo>
                    <a:cubicBezTo>
                      <a:pt x="243" y="150"/>
                      <a:pt x="246" y="152"/>
                      <a:pt x="249" y="152"/>
                    </a:cubicBezTo>
                    <a:cubicBezTo>
                      <a:pt x="262" y="152"/>
                      <a:pt x="262" y="152"/>
                      <a:pt x="262" y="152"/>
                    </a:cubicBezTo>
                    <a:cubicBezTo>
                      <a:pt x="266" y="163"/>
                      <a:pt x="266" y="163"/>
                      <a:pt x="266" y="163"/>
                    </a:cubicBezTo>
                    <a:cubicBezTo>
                      <a:pt x="260" y="170"/>
                      <a:pt x="260" y="170"/>
                      <a:pt x="260" y="170"/>
                    </a:cubicBezTo>
                    <a:cubicBezTo>
                      <a:pt x="252" y="179"/>
                      <a:pt x="264" y="210"/>
                      <a:pt x="264" y="210"/>
                    </a:cubicBezTo>
                    <a:cubicBezTo>
                      <a:pt x="262" y="219"/>
                      <a:pt x="262" y="219"/>
                      <a:pt x="262" y="219"/>
                    </a:cubicBezTo>
                    <a:cubicBezTo>
                      <a:pt x="256" y="219"/>
                      <a:pt x="244" y="242"/>
                      <a:pt x="244" y="242"/>
                    </a:cubicBezTo>
                    <a:cubicBezTo>
                      <a:pt x="233" y="248"/>
                      <a:pt x="227" y="272"/>
                      <a:pt x="218" y="275"/>
                    </a:cubicBezTo>
                    <a:cubicBezTo>
                      <a:pt x="212" y="277"/>
                      <a:pt x="205" y="287"/>
                      <a:pt x="198" y="295"/>
                    </a:cubicBezTo>
                    <a:cubicBezTo>
                      <a:pt x="197" y="290"/>
                      <a:pt x="196" y="286"/>
                      <a:pt x="194" y="284"/>
                    </a:cubicBezTo>
                    <a:cubicBezTo>
                      <a:pt x="190" y="275"/>
                      <a:pt x="186" y="267"/>
                      <a:pt x="183" y="259"/>
                    </a:cubicBezTo>
                    <a:cubicBezTo>
                      <a:pt x="180" y="252"/>
                      <a:pt x="173" y="232"/>
                      <a:pt x="168" y="228"/>
                    </a:cubicBezTo>
                    <a:cubicBezTo>
                      <a:pt x="163" y="224"/>
                      <a:pt x="161" y="206"/>
                      <a:pt x="156" y="195"/>
                    </a:cubicBezTo>
                    <a:cubicBezTo>
                      <a:pt x="151" y="184"/>
                      <a:pt x="149" y="175"/>
                      <a:pt x="145" y="172"/>
                    </a:cubicBezTo>
                    <a:cubicBezTo>
                      <a:pt x="145" y="172"/>
                      <a:pt x="150" y="166"/>
                      <a:pt x="150" y="160"/>
                    </a:cubicBezTo>
                    <a:cubicBezTo>
                      <a:pt x="150" y="160"/>
                      <a:pt x="151" y="152"/>
                      <a:pt x="157" y="153"/>
                    </a:cubicBezTo>
                    <a:cubicBezTo>
                      <a:pt x="157" y="153"/>
                      <a:pt x="187" y="150"/>
                      <a:pt x="178" y="134"/>
                    </a:cubicBezTo>
                    <a:cubicBezTo>
                      <a:pt x="178" y="134"/>
                      <a:pt x="184" y="125"/>
                      <a:pt x="179" y="123"/>
                    </a:cubicBezTo>
                    <a:cubicBezTo>
                      <a:pt x="179" y="123"/>
                      <a:pt x="184" y="121"/>
                      <a:pt x="181" y="117"/>
                    </a:cubicBezTo>
                    <a:cubicBezTo>
                      <a:pt x="181" y="117"/>
                      <a:pt x="177" y="109"/>
                      <a:pt x="182" y="109"/>
                    </a:cubicBezTo>
                    <a:cubicBezTo>
                      <a:pt x="182" y="109"/>
                      <a:pt x="195" y="103"/>
                      <a:pt x="183" y="95"/>
                    </a:cubicBezTo>
                    <a:cubicBezTo>
                      <a:pt x="183" y="95"/>
                      <a:pt x="171" y="87"/>
                      <a:pt x="174" y="82"/>
                    </a:cubicBezTo>
                    <a:cubicBezTo>
                      <a:pt x="174" y="82"/>
                      <a:pt x="178" y="77"/>
                      <a:pt x="174" y="72"/>
                    </a:cubicBezTo>
                    <a:cubicBezTo>
                      <a:pt x="174" y="72"/>
                      <a:pt x="168" y="60"/>
                      <a:pt x="167" y="55"/>
                    </a:cubicBezTo>
                    <a:cubicBezTo>
                      <a:pt x="167" y="55"/>
                      <a:pt x="182" y="42"/>
                      <a:pt x="165" y="33"/>
                    </a:cubicBezTo>
                    <a:cubicBezTo>
                      <a:pt x="165" y="33"/>
                      <a:pt x="96" y="0"/>
                      <a:pt x="71" y="56"/>
                    </a:cubicBezTo>
                    <a:cubicBezTo>
                      <a:pt x="71" y="56"/>
                      <a:pt x="62" y="83"/>
                      <a:pt x="81" y="117"/>
                    </a:cubicBezTo>
                    <a:cubicBezTo>
                      <a:pt x="81" y="117"/>
                      <a:pt x="87" y="126"/>
                      <a:pt x="86" y="129"/>
                    </a:cubicBezTo>
                    <a:cubicBezTo>
                      <a:pt x="86" y="129"/>
                      <a:pt x="86" y="134"/>
                      <a:pt x="89" y="134"/>
                    </a:cubicBezTo>
                    <a:cubicBezTo>
                      <a:pt x="89" y="134"/>
                      <a:pt x="133" y="144"/>
                      <a:pt x="146" y="182"/>
                    </a:cubicBezTo>
                    <a:cubicBezTo>
                      <a:pt x="146" y="182"/>
                      <a:pt x="148" y="190"/>
                      <a:pt x="143" y="196"/>
                    </a:cubicBezTo>
                    <a:cubicBezTo>
                      <a:pt x="147" y="197"/>
                      <a:pt x="147" y="197"/>
                      <a:pt x="147" y="197"/>
                    </a:cubicBezTo>
                    <a:cubicBezTo>
                      <a:pt x="147" y="197"/>
                      <a:pt x="144" y="201"/>
                      <a:pt x="152" y="215"/>
                    </a:cubicBezTo>
                    <a:cubicBezTo>
                      <a:pt x="154" y="223"/>
                      <a:pt x="154" y="223"/>
                      <a:pt x="154" y="223"/>
                    </a:cubicBezTo>
                    <a:cubicBezTo>
                      <a:pt x="154" y="223"/>
                      <a:pt x="110" y="142"/>
                      <a:pt x="87" y="144"/>
                    </a:cubicBezTo>
                    <a:cubicBezTo>
                      <a:pt x="89" y="134"/>
                      <a:pt x="89" y="134"/>
                      <a:pt x="89" y="134"/>
                    </a:cubicBezTo>
                    <a:cubicBezTo>
                      <a:pt x="89" y="134"/>
                      <a:pt x="87" y="140"/>
                      <a:pt x="85" y="146"/>
                    </a:cubicBezTo>
                    <a:cubicBezTo>
                      <a:pt x="83" y="151"/>
                      <a:pt x="81" y="156"/>
                      <a:pt x="78" y="158"/>
                    </a:cubicBezTo>
                    <a:cubicBezTo>
                      <a:pt x="71" y="162"/>
                      <a:pt x="58" y="163"/>
                      <a:pt x="50" y="178"/>
                    </a:cubicBezTo>
                    <a:cubicBezTo>
                      <a:pt x="41" y="194"/>
                      <a:pt x="20" y="226"/>
                      <a:pt x="17" y="243"/>
                    </a:cubicBezTo>
                    <a:cubicBezTo>
                      <a:pt x="13" y="260"/>
                      <a:pt x="16" y="257"/>
                      <a:pt x="16" y="269"/>
                    </a:cubicBezTo>
                    <a:cubicBezTo>
                      <a:pt x="16" y="281"/>
                      <a:pt x="16" y="278"/>
                      <a:pt x="11" y="288"/>
                    </a:cubicBezTo>
                    <a:cubicBezTo>
                      <a:pt x="6" y="298"/>
                      <a:pt x="5" y="315"/>
                      <a:pt x="7" y="325"/>
                    </a:cubicBezTo>
                    <a:cubicBezTo>
                      <a:pt x="9" y="336"/>
                      <a:pt x="13" y="330"/>
                      <a:pt x="8" y="341"/>
                    </a:cubicBezTo>
                    <a:cubicBezTo>
                      <a:pt x="2" y="351"/>
                      <a:pt x="2" y="357"/>
                      <a:pt x="2" y="365"/>
                    </a:cubicBezTo>
                    <a:cubicBezTo>
                      <a:pt x="2" y="374"/>
                      <a:pt x="6" y="380"/>
                      <a:pt x="5" y="388"/>
                    </a:cubicBezTo>
                    <a:cubicBezTo>
                      <a:pt x="4" y="396"/>
                      <a:pt x="0" y="409"/>
                      <a:pt x="3" y="425"/>
                    </a:cubicBezTo>
                    <a:cubicBezTo>
                      <a:pt x="5" y="441"/>
                      <a:pt x="7" y="445"/>
                      <a:pt x="5" y="453"/>
                    </a:cubicBezTo>
                    <a:cubicBezTo>
                      <a:pt x="4" y="455"/>
                      <a:pt x="3" y="461"/>
                      <a:pt x="1" y="469"/>
                    </a:cubicBezTo>
                    <a:cubicBezTo>
                      <a:pt x="234" y="469"/>
                      <a:pt x="234" y="469"/>
                      <a:pt x="234" y="469"/>
                    </a:cubicBezTo>
                    <a:cubicBezTo>
                      <a:pt x="232" y="451"/>
                      <a:pt x="231" y="437"/>
                      <a:pt x="231" y="437"/>
                    </a:cubicBezTo>
                    <a:cubicBezTo>
                      <a:pt x="231" y="437"/>
                      <a:pt x="222" y="378"/>
                      <a:pt x="221" y="372"/>
                    </a:cubicBezTo>
                    <a:cubicBezTo>
                      <a:pt x="220" y="371"/>
                      <a:pt x="220" y="370"/>
                      <a:pt x="220" y="369"/>
                    </a:cubicBezTo>
                    <a:cubicBezTo>
                      <a:pt x="293" y="296"/>
                      <a:pt x="293" y="296"/>
                      <a:pt x="293" y="296"/>
                    </a:cubicBezTo>
                    <a:cubicBezTo>
                      <a:pt x="293" y="296"/>
                      <a:pt x="280" y="304"/>
                      <a:pt x="289" y="296"/>
                    </a:cubicBezTo>
                    <a:cubicBezTo>
                      <a:pt x="298" y="288"/>
                      <a:pt x="287" y="276"/>
                      <a:pt x="287" y="276"/>
                    </a:cubicBezTo>
                    <a:cubicBezTo>
                      <a:pt x="296" y="263"/>
                      <a:pt x="296" y="263"/>
                      <a:pt x="296" y="263"/>
                    </a:cubicBezTo>
                    <a:cubicBezTo>
                      <a:pt x="309" y="251"/>
                      <a:pt x="296" y="237"/>
                      <a:pt x="296" y="237"/>
                    </a:cubicBezTo>
                    <a:cubicBezTo>
                      <a:pt x="296" y="232"/>
                      <a:pt x="309" y="221"/>
                      <a:pt x="313" y="215"/>
                    </a:cubicBezTo>
                    <a:cubicBezTo>
                      <a:pt x="316" y="209"/>
                      <a:pt x="325" y="186"/>
                      <a:pt x="325" y="186"/>
                    </a:cubicBezTo>
                    <a:cubicBezTo>
                      <a:pt x="324" y="175"/>
                      <a:pt x="296" y="158"/>
                      <a:pt x="296" y="158"/>
                    </a:cubicBezTo>
                    <a:cubicBezTo>
                      <a:pt x="295" y="156"/>
                      <a:pt x="293" y="155"/>
                      <a:pt x="291" y="155"/>
                    </a:cubicBezTo>
                    <a:cubicBezTo>
                      <a:pt x="291" y="154"/>
                      <a:pt x="291" y="153"/>
                      <a:pt x="292" y="152"/>
                    </a:cubicBezTo>
                    <a:cubicBezTo>
                      <a:pt x="317" y="152"/>
                      <a:pt x="317" y="152"/>
                      <a:pt x="317" y="152"/>
                    </a:cubicBezTo>
                    <a:cubicBezTo>
                      <a:pt x="321" y="152"/>
                      <a:pt x="324" y="150"/>
                      <a:pt x="324" y="147"/>
                    </a:cubicBezTo>
                    <a:cubicBezTo>
                      <a:pt x="324" y="142"/>
                      <a:pt x="324" y="142"/>
                      <a:pt x="324" y="142"/>
                    </a:cubicBezTo>
                    <a:cubicBezTo>
                      <a:pt x="353" y="143"/>
                      <a:pt x="416" y="173"/>
                      <a:pt x="434" y="182"/>
                    </a:cubicBezTo>
                    <a:cubicBezTo>
                      <a:pt x="436" y="189"/>
                      <a:pt x="438" y="193"/>
                      <a:pt x="441" y="193"/>
                    </a:cubicBezTo>
                    <a:cubicBezTo>
                      <a:pt x="448" y="193"/>
                      <a:pt x="454" y="160"/>
                      <a:pt x="454" y="118"/>
                    </a:cubicBezTo>
                    <a:cubicBezTo>
                      <a:pt x="454" y="77"/>
                      <a:pt x="448" y="43"/>
                      <a:pt x="441" y="43"/>
                    </a:cubicBezTo>
                    <a:close/>
                    <a:moveTo>
                      <a:pt x="148" y="183"/>
                    </a:moveTo>
                    <a:cubicBezTo>
                      <a:pt x="146" y="174"/>
                      <a:pt x="146" y="174"/>
                      <a:pt x="146" y="174"/>
                    </a:cubicBezTo>
                    <a:cubicBezTo>
                      <a:pt x="148" y="176"/>
                      <a:pt x="153" y="190"/>
                      <a:pt x="153" y="190"/>
                    </a:cubicBezTo>
                    <a:lnTo>
                      <a:pt x="148" y="183"/>
                    </a:lnTo>
                    <a:close/>
                    <a:moveTo>
                      <a:pt x="191" y="417"/>
                    </a:moveTo>
                    <a:cubicBezTo>
                      <a:pt x="185" y="418"/>
                      <a:pt x="185" y="418"/>
                      <a:pt x="185" y="418"/>
                    </a:cubicBezTo>
                    <a:cubicBezTo>
                      <a:pt x="185" y="418"/>
                      <a:pt x="187" y="374"/>
                      <a:pt x="185" y="369"/>
                    </a:cubicBezTo>
                    <a:cubicBezTo>
                      <a:pt x="187" y="371"/>
                      <a:pt x="187" y="371"/>
                      <a:pt x="187" y="371"/>
                    </a:cubicBezTo>
                    <a:cubicBezTo>
                      <a:pt x="187" y="371"/>
                      <a:pt x="194" y="377"/>
                      <a:pt x="191" y="389"/>
                    </a:cubicBezTo>
                    <a:cubicBezTo>
                      <a:pt x="191" y="389"/>
                      <a:pt x="189" y="403"/>
                      <a:pt x="191" y="408"/>
                    </a:cubicBezTo>
                    <a:cubicBezTo>
                      <a:pt x="193" y="412"/>
                      <a:pt x="192" y="409"/>
                      <a:pt x="192" y="409"/>
                    </a:cubicBezTo>
                    <a:cubicBezTo>
                      <a:pt x="192" y="409"/>
                      <a:pt x="193" y="414"/>
                      <a:pt x="191" y="417"/>
                    </a:cubicBez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sp>
          <p:nvSpPr>
            <p:cNvPr id="13359" name="文本框 69"/>
            <p:cNvSpPr>
              <a:spLocks noChangeArrowheads="1"/>
            </p:cNvSpPr>
            <p:nvPr/>
          </p:nvSpPr>
          <p:spPr bwMode="auto">
            <a:xfrm>
              <a:off x="1078435" y="731573"/>
              <a:ext cx="12991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r"/>
              <a:r>
                <a:rPr lang="zh-CN" altLang="en-US" sz="1800">
                  <a:solidFill>
                    <a:srgbClr val="4D4D4D"/>
                  </a:solidFill>
                  <a:latin typeface="微软雅黑" pitchFamily="34" charset="-122"/>
                  <a:ea typeface="微软雅黑" pitchFamily="34" charset="-122"/>
                  <a:sym typeface="微软雅黑" pitchFamily="34" charset="-122"/>
                </a:rPr>
                <a:t>您的标题</a:t>
              </a:r>
            </a:p>
          </p:txBody>
        </p:sp>
        <p:sp>
          <p:nvSpPr>
            <p:cNvPr id="13360" name="文本框 70"/>
            <p:cNvSpPr>
              <a:spLocks noChangeArrowheads="1"/>
            </p:cNvSpPr>
            <p:nvPr/>
          </p:nvSpPr>
          <p:spPr bwMode="auto">
            <a:xfrm>
              <a:off x="427422" y="2088233"/>
              <a:ext cx="2601156" cy="2012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ct val="130000"/>
                </a:lnSpc>
              </a:pPr>
              <a:r>
                <a:rPr lang="zh-CN" altLang="en-US" sz="1600">
                  <a:solidFill>
                    <a:srgbClr val="4D4D4D"/>
                  </a:solidFill>
                  <a:latin typeface="微软雅黑" pitchFamily="34" charset="-122"/>
                  <a:ea typeface="微软雅黑" pitchFamily="34" charset="-122"/>
                  <a:sym typeface="微软雅黑" pitchFamily="34" charset="-122"/>
                </a:rPr>
                <a:t>请在此输入您的文字内容</a:t>
              </a:r>
            </a:p>
            <a:p>
              <a:pPr algn="ctr">
                <a:lnSpc>
                  <a:spcPct val="130000"/>
                </a:lnSpc>
              </a:pPr>
              <a:r>
                <a:rPr lang="zh-CN" altLang="en-US" sz="1600">
                  <a:solidFill>
                    <a:srgbClr val="4D4D4D"/>
                  </a:solidFill>
                  <a:latin typeface="微软雅黑" pitchFamily="34" charset="-122"/>
                  <a:ea typeface="微软雅黑" pitchFamily="34" charset="-122"/>
                  <a:sym typeface="微软雅黑" pitchFamily="34" charset="-122"/>
                </a:rPr>
                <a:t>请在此输入您的文字内容</a:t>
              </a:r>
            </a:p>
            <a:p>
              <a:pPr algn="ctr">
                <a:lnSpc>
                  <a:spcPct val="130000"/>
                </a:lnSpc>
              </a:pPr>
              <a:r>
                <a:rPr lang="zh-CN" altLang="en-US" sz="1600">
                  <a:solidFill>
                    <a:srgbClr val="4D4D4D"/>
                  </a:solidFill>
                  <a:latin typeface="微软雅黑" pitchFamily="34" charset="-122"/>
                  <a:ea typeface="微软雅黑" pitchFamily="34" charset="-122"/>
                  <a:sym typeface="微软雅黑" pitchFamily="34" charset="-122"/>
                </a:rPr>
                <a:t>请在此输入您的文字内容</a:t>
              </a:r>
            </a:p>
            <a:p>
              <a:pPr algn="ctr">
                <a:lnSpc>
                  <a:spcPct val="130000"/>
                </a:lnSpc>
              </a:pPr>
              <a:r>
                <a:rPr lang="zh-CN" altLang="en-US" sz="1600">
                  <a:solidFill>
                    <a:srgbClr val="4D4D4D"/>
                  </a:solidFill>
                  <a:latin typeface="微软雅黑" pitchFamily="34" charset="-122"/>
                  <a:ea typeface="微软雅黑" pitchFamily="34" charset="-122"/>
                  <a:sym typeface="微软雅黑" pitchFamily="34" charset="-122"/>
                </a:rPr>
                <a:t>请在此输入您的文字内容</a:t>
              </a:r>
            </a:p>
            <a:p>
              <a:pPr algn="ctr">
                <a:lnSpc>
                  <a:spcPct val="130000"/>
                </a:lnSpc>
              </a:pPr>
              <a:r>
                <a:rPr lang="zh-CN" altLang="en-US" sz="1600">
                  <a:solidFill>
                    <a:srgbClr val="4D4D4D"/>
                  </a:solidFill>
                  <a:latin typeface="微软雅黑" pitchFamily="34" charset="-122"/>
                  <a:ea typeface="微软雅黑" pitchFamily="34" charset="-122"/>
                  <a:sym typeface="微软雅黑" pitchFamily="34" charset="-122"/>
                </a:rPr>
                <a:t>请在此输入您的文字内容</a:t>
              </a:r>
            </a:p>
            <a:p>
              <a:pPr algn="ctr">
                <a:lnSpc>
                  <a:spcPct val="130000"/>
                </a:lnSpc>
              </a:pPr>
              <a:r>
                <a:rPr lang="zh-CN" altLang="en-US" sz="1600">
                  <a:solidFill>
                    <a:srgbClr val="4D4D4D"/>
                  </a:solidFill>
                  <a:latin typeface="微软雅黑" pitchFamily="34" charset="-122"/>
                  <a:ea typeface="微软雅黑" pitchFamily="34" charset="-122"/>
                  <a:sym typeface="微软雅黑" pitchFamily="34" charset="-122"/>
                </a:rPr>
                <a:t>请在此输入您的文字内容</a:t>
              </a:r>
            </a:p>
          </p:txBody>
        </p:sp>
      </p:grpSp>
      <p:grpSp>
        <p:nvGrpSpPr>
          <p:cNvPr id="13315" name="组合 4"/>
          <p:cNvGrpSpPr>
            <a:grpSpLocks/>
          </p:cNvGrpSpPr>
          <p:nvPr/>
        </p:nvGrpSpPr>
        <p:grpSpPr bwMode="auto">
          <a:xfrm>
            <a:off x="4367213" y="1384300"/>
            <a:ext cx="3455987" cy="4537075"/>
            <a:chOff x="0" y="0"/>
            <a:chExt cx="3456000" cy="4536506"/>
          </a:xfrm>
        </p:grpSpPr>
        <p:grpSp>
          <p:nvGrpSpPr>
            <p:cNvPr id="13346" name="组合 81"/>
            <p:cNvGrpSpPr>
              <a:grpSpLocks/>
            </p:cNvGrpSpPr>
            <p:nvPr/>
          </p:nvGrpSpPr>
          <p:grpSpPr bwMode="auto">
            <a:xfrm>
              <a:off x="426842" y="0"/>
              <a:ext cx="2602316" cy="1855939"/>
              <a:chOff x="0" y="0"/>
              <a:chExt cx="1728278" cy="1232586"/>
            </a:xfrm>
          </p:grpSpPr>
          <p:sp>
            <p:nvSpPr>
              <p:cNvPr id="13354" name="Round Same Side Corner Rectangle 11"/>
              <p:cNvSpPr>
                <a:spLocks noChangeArrowheads="1"/>
              </p:cNvSpPr>
              <p:nvPr/>
            </p:nvSpPr>
            <p:spPr bwMode="auto">
              <a:xfrm>
                <a:off x="132099" y="0"/>
                <a:ext cx="1464077" cy="938506"/>
              </a:xfrm>
              <a:custGeom>
                <a:avLst/>
                <a:gdLst>
                  <a:gd name="T0" fmla="*/ 54767 w 564520"/>
                  <a:gd name="T1" fmla="*/ 50223 h 361776"/>
                  <a:gd name="T2" fmla="*/ 54767 w 564520"/>
                  <a:gd name="T3" fmla="*/ 896522 h 361776"/>
                  <a:gd name="T4" fmla="*/ 1409313 w 564520"/>
                  <a:gd name="T5" fmla="*/ 896522 h 361776"/>
                  <a:gd name="T6" fmla="*/ 1409313 w 564520"/>
                  <a:gd name="T7" fmla="*/ 50223 h 361776"/>
                  <a:gd name="T8" fmla="*/ 54767 w 564520"/>
                  <a:gd name="T9" fmla="*/ 50223 h 361776"/>
                  <a:gd name="T10" fmla="*/ 45487 w 564520"/>
                  <a:gd name="T11" fmla="*/ 0 h 361776"/>
                  <a:gd name="T12" fmla="*/ 1418590 w 564520"/>
                  <a:gd name="T13" fmla="*/ 0 h 361776"/>
                  <a:gd name="T14" fmla="*/ 1464077 w 564520"/>
                  <a:gd name="T15" fmla="*/ 45499 h 361776"/>
                  <a:gd name="T16" fmla="*/ 1464077 w 564520"/>
                  <a:gd name="T17" fmla="*/ 938506 h 361776"/>
                  <a:gd name="T18" fmla="*/ 0 w 564520"/>
                  <a:gd name="T19" fmla="*/ 938506 h 361776"/>
                  <a:gd name="T20" fmla="*/ 0 w 564520"/>
                  <a:gd name="T21" fmla="*/ 45499 h 361776"/>
                  <a:gd name="T22" fmla="*/ 45487 w 564520"/>
                  <a:gd name="T23" fmla="*/ 0 h 36177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4520"/>
                  <a:gd name="T37" fmla="*/ 0 h 361776"/>
                  <a:gd name="T38" fmla="*/ 564520 w 564520"/>
                  <a:gd name="T39" fmla="*/ 361776 h 36177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4520" h="361776">
                    <a:moveTo>
                      <a:pt x="21117" y="19360"/>
                    </a:moveTo>
                    <a:lnTo>
                      <a:pt x="21117" y="345592"/>
                    </a:lnTo>
                    <a:lnTo>
                      <a:pt x="543404" y="345592"/>
                    </a:lnTo>
                    <a:lnTo>
                      <a:pt x="543404" y="19360"/>
                    </a:lnTo>
                    <a:lnTo>
                      <a:pt x="21117" y="19360"/>
                    </a:lnTo>
                    <a:close/>
                    <a:moveTo>
                      <a:pt x="17539" y="0"/>
                    </a:moveTo>
                    <a:lnTo>
                      <a:pt x="546981" y="0"/>
                    </a:lnTo>
                    <a:cubicBezTo>
                      <a:pt x="556668" y="0"/>
                      <a:pt x="564520" y="7852"/>
                      <a:pt x="564520" y="17539"/>
                    </a:cubicBezTo>
                    <a:lnTo>
                      <a:pt x="564520" y="361776"/>
                    </a:lnTo>
                    <a:lnTo>
                      <a:pt x="0" y="361776"/>
                    </a:lnTo>
                    <a:lnTo>
                      <a:pt x="0" y="17539"/>
                    </a:lnTo>
                    <a:cubicBezTo>
                      <a:pt x="0" y="7852"/>
                      <a:pt x="7852" y="0"/>
                      <a:pt x="17539" y="0"/>
                    </a:cubicBez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sp>
            <p:nvSpPr>
              <p:cNvPr id="13355" name="Trapezoid 12"/>
              <p:cNvSpPr>
                <a:spLocks noChangeArrowheads="1"/>
              </p:cNvSpPr>
              <p:nvPr/>
            </p:nvSpPr>
            <p:spPr bwMode="auto">
              <a:xfrm>
                <a:off x="0" y="933681"/>
                <a:ext cx="1728278" cy="218239"/>
              </a:xfrm>
              <a:custGeom>
                <a:avLst/>
                <a:gdLst>
                  <a:gd name="T0" fmla="*/ 669094 w 666391"/>
                  <a:gd name="T1" fmla="*/ 136341 h 84127"/>
                  <a:gd name="T2" fmla="*/ 626989 w 666391"/>
                  <a:gd name="T3" fmla="*/ 207504 h 84127"/>
                  <a:gd name="T4" fmla="*/ 1101286 w 666391"/>
                  <a:gd name="T5" fmla="*/ 207504 h 84127"/>
                  <a:gd name="T6" fmla="*/ 1059181 w 666391"/>
                  <a:gd name="T7" fmla="*/ 136341 h 84127"/>
                  <a:gd name="T8" fmla="*/ 669094 w 666391"/>
                  <a:gd name="T9" fmla="*/ 136341 h 84127"/>
                  <a:gd name="T10" fmla="*/ 129122 w 666391"/>
                  <a:gd name="T11" fmla="*/ 0 h 84127"/>
                  <a:gd name="T12" fmla="*/ 1599156 w 666391"/>
                  <a:gd name="T13" fmla="*/ 0 h 84127"/>
                  <a:gd name="T14" fmla="*/ 1728278 w 666391"/>
                  <a:gd name="T15" fmla="*/ 218239 h 84127"/>
                  <a:gd name="T16" fmla="*/ 0 w 666391"/>
                  <a:gd name="T17" fmla="*/ 218239 h 84127"/>
                  <a:gd name="T18" fmla="*/ 129122 w 666391"/>
                  <a:gd name="T19" fmla="*/ 0 h 841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6391"/>
                  <a:gd name="T31" fmla="*/ 0 h 84127"/>
                  <a:gd name="T32" fmla="*/ 666391 w 666391"/>
                  <a:gd name="T33" fmla="*/ 84127 h 841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6391" h="84127">
                    <a:moveTo>
                      <a:pt x="257990" y="52557"/>
                    </a:moveTo>
                    <a:lnTo>
                      <a:pt x="241755" y="79989"/>
                    </a:lnTo>
                    <a:lnTo>
                      <a:pt x="424635" y="79989"/>
                    </a:lnTo>
                    <a:lnTo>
                      <a:pt x="408400" y="52557"/>
                    </a:lnTo>
                    <a:lnTo>
                      <a:pt x="257990" y="52557"/>
                    </a:lnTo>
                    <a:close/>
                    <a:moveTo>
                      <a:pt x="49787" y="0"/>
                    </a:moveTo>
                    <a:lnTo>
                      <a:pt x="616604" y="0"/>
                    </a:lnTo>
                    <a:lnTo>
                      <a:pt x="666391" y="84127"/>
                    </a:lnTo>
                    <a:lnTo>
                      <a:pt x="0" y="84127"/>
                    </a:lnTo>
                    <a:lnTo>
                      <a:pt x="49787" y="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sp>
            <p:nvSpPr>
              <p:cNvPr id="13356" name="Rectangle 16"/>
              <p:cNvSpPr>
                <a:spLocks noChangeArrowheads="1"/>
              </p:cNvSpPr>
              <p:nvPr/>
            </p:nvSpPr>
            <p:spPr bwMode="auto">
              <a:xfrm>
                <a:off x="768" y="1161423"/>
                <a:ext cx="1726740" cy="71163"/>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sz="1800">
                  <a:solidFill>
                    <a:srgbClr val="FFFFFF"/>
                  </a:solidFill>
                  <a:latin typeface="微软雅黑" pitchFamily="34" charset="-122"/>
                  <a:ea typeface="微软雅黑" pitchFamily="34" charset="-122"/>
                  <a:sym typeface="微软雅黑" pitchFamily="34" charset="-122"/>
                </a:endParaRPr>
              </a:p>
            </p:txBody>
          </p:sp>
        </p:grpSp>
        <p:sp>
          <p:nvSpPr>
            <p:cNvPr id="13347" name="文本框 83"/>
            <p:cNvSpPr>
              <a:spLocks noChangeArrowheads="1"/>
            </p:cNvSpPr>
            <p:nvPr/>
          </p:nvSpPr>
          <p:spPr bwMode="auto">
            <a:xfrm>
              <a:off x="1078435" y="731573"/>
              <a:ext cx="12991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r"/>
              <a:r>
                <a:rPr lang="zh-CN" altLang="en-US" sz="1800">
                  <a:solidFill>
                    <a:srgbClr val="4D4D4D"/>
                  </a:solidFill>
                  <a:latin typeface="微软雅黑" pitchFamily="34" charset="-122"/>
                  <a:ea typeface="微软雅黑" pitchFamily="34" charset="-122"/>
                  <a:sym typeface="微软雅黑" pitchFamily="34" charset="-122"/>
                </a:rPr>
                <a:t>您的标题</a:t>
              </a:r>
            </a:p>
          </p:txBody>
        </p:sp>
        <p:sp>
          <p:nvSpPr>
            <p:cNvPr id="13348" name="文本框 84"/>
            <p:cNvSpPr>
              <a:spLocks noChangeArrowheads="1"/>
            </p:cNvSpPr>
            <p:nvPr/>
          </p:nvSpPr>
          <p:spPr bwMode="auto">
            <a:xfrm>
              <a:off x="427422" y="2088233"/>
              <a:ext cx="2601156" cy="2012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ct val="130000"/>
                </a:lnSpc>
              </a:pPr>
              <a:r>
                <a:rPr lang="zh-CN" altLang="en-US" sz="1600">
                  <a:solidFill>
                    <a:srgbClr val="4D4D4D"/>
                  </a:solidFill>
                  <a:latin typeface="微软雅黑" pitchFamily="34" charset="-122"/>
                  <a:ea typeface="微软雅黑" pitchFamily="34" charset="-122"/>
                  <a:sym typeface="微软雅黑" pitchFamily="34" charset="-122"/>
                </a:rPr>
                <a:t>请在此输入您的文字内容</a:t>
              </a:r>
            </a:p>
            <a:p>
              <a:pPr algn="ctr">
                <a:lnSpc>
                  <a:spcPct val="130000"/>
                </a:lnSpc>
              </a:pPr>
              <a:r>
                <a:rPr lang="zh-CN" altLang="en-US" sz="1600">
                  <a:solidFill>
                    <a:srgbClr val="4D4D4D"/>
                  </a:solidFill>
                  <a:latin typeface="微软雅黑" pitchFamily="34" charset="-122"/>
                  <a:ea typeface="微软雅黑" pitchFamily="34" charset="-122"/>
                  <a:sym typeface="微软雅黑" pitchFamily="34" charset="-122"/>
                </a:rPr>
                <a:t>请在此输入您的文字内容</a:t>
              </a:r>
            </a:p>
            <a:p>
              <a:pPr algn="ctr">
                <a:lnSpc>
                  <a:spcPct val="130000"/>
                </a:lnSpc>
              </a:pPr>
              <a:r>
                <a:rPr lang="zh-CN" altLang="en-US" sz="1600">
                  <a:solidFill>
                    <a:srgbClr val="4D4D4D"/>
                  </a:solidFill>
                  <a:latin typeface="微软雅黑" pitchFamily="34" charset="-122"/>
                  <a:ea typeface="微软雅黑" pitchFamily="34" charset="-122"/>
                  <a:sym typeface="微软雅黑" pitchFamily="34" charset="-122"/>
                </a:rPr>
                <a:t>请在此输入您的文字内容</a:t>
              </a:r>
            </a:p>
            <a:p>
              <a:pPr algn="ctr">
                <a:lnSpc>
                  <a:spcPct val="130000"/>
                </a:lnSpc>
              </a:pPr>
              <a:r>
                <a:rPr lang="zh-CN" altLang="en-US" sz="1600">
                  <a:solidFill>
                    <a:srgbClr val="4D4D4D"/>
                  </a:solidFill>
                  <a:latin typeface="微软雅黑" pitchFamily="34" charset="-122"/>
                  <a:ea typeface="微软雅黑" pitchFamily="34" charset="-122"/>
                  <a:sym typeface="微软雅黑" pitchFamily="34" charset="-122"/>
                </a:rPr>
                <a:t>请在此输入您的文字内容</a:t>
              </a:r>
            </a:p>
            <a:p>
              <a:pPr algn="ctr">
                <a:lnSpc>
                  <a:spcPct val="130000"/>
                </a:lnSpc>
              </a:pPr>
              <a:r>
                <a:rPr lang="zh-CN" altLang="en-US" sz="1600">
                  <a:solidFill>
                    <a:srgbClr val="4D4D4D"/>
                  </a:solidFill>
                  <a:latin typeface="微软雅黑" pitchFamily="34" charset="-122"/>
                  <a:ea typeface="微软雅黑" pitchFamily="34" charset="-122"/>
                  <a:sym typeface="微软雅黑" pitchFamily="34" charset="-122"/>
                </a:rPr>
                <a:t>请在此输入您的文字内容</a:t>
              </a:r>
            </a:p>
            <a:p>
              <a:pPr algn="ctr">
                <a:lnSpc>
                  <a:spcPct val="130000"/>
                </a:lnSpc>
              </a:pPr>
              <a:r>
                <a:rPr lang="zh-CN" altLang="en-US" sz="1600">
                  <a:solidFill>
                    <a:srgbClr val="4D4D4D"/>
                  </a:solidFill>
                  <a:latin typeface="微软雅黑" pitchFamily="34" charset="-122"/>
                  <a:ea typeface="微软雅黑" pitchFamily="34" charset="-122"/>
                  <a:sym typeface="微软雅黑" pitchFamily="34" charset="-122"/>
                </a:rPr>
                <a:t>请在此输入您的文字内容</a:t>
              </a:r>
            </a:p>
          </p:txBody>
        </p:sp>
        <p:grpSp>
          <p:nvGrpSpPr>
            <p:cNvPr id="13349" name="组合 107"/>
            <p:cNvGrpSpPr>
              <a:grpSpLocks/>
            </p:cNvGrpSpPr>
            <p:nvPr/>
          </p:nvGrpSpPr>
          <p:grpSpPr bwMode="auto">
            <a:xfrm>
              <a:off x="743842" y="128566"/>
              <a:ext cx="735640" cy="756000"/>
              <a:chOff x="0" y="0"/>
              <a:chExt cx="1319212" cy="1355724"/>
            </a:xfrm>
          </p:grpSpPr>
          <p:sp>
            <p:nvSpPr>
              <p:cNvPr id="13350" name="Freeform 60"/>
              <p:cNvSpPr>
                <a:spLocks noChangeArrowheads="1"/>
              </p:cNvSpPr>
              <p:nvPr/>
            </p:nvSpPr>
            <p:spPr bwMode="auto">
              <a:xfrm>
                <a:off x="977900" y="0"/>
                <a:ext cx="341312" cy="903287"/>
              </a:xfrm>
              <a:custGeom>
                <a:avLst/>
                <a:gdLst>
                  <a:gd name="T0" fmla="*/ 61599879 w 123"/>
                  <a:gd name="T1" fmla="*/ 169945806 h 325"/>
                  <a:gd name="T2" fmla="*/ 84700874 w 123"/>
                  <a:gd name="T3" fmla="*/ 301264280 h 325"/>
                  <a:gd name="T4" fmla="*/ 554401684 w 123"/>
                  <a:gd name="T5" fmla="*/ 1189612303 h 325"/>
                  <a:gd name="T6" fmla="*/ 569802347 w 123"/>
                  <a:gd name="T7" fmla="*/ 1274585206 h 325"/>
                  <a:gd name="T8" fmla="*/ 331100389 w 123"/>
                  <a:gd name="T9" fmla="*/ 2147483647 h 325"/>
                  <a:gd name="T10" fmla="*/ 338800721 w 123"/>
                  <a:gd name="T11" fmla="*/ 2147483647 h 325"/>
                  <a:gd name="T12" fmla="*/ 462003253 w 123"/>
                  <a:gd name="T13" fmla="*/ 2147483647 h 325"/>
                  <a:gd name="T14" fmla="*/ 562102015 w 123"/>
                  <a:gd name="T15" fmla="*/ 2147483647 h 325"/>
                  <a:gd name="T16" fmla="*/ 885504848 w 123"/>
                  <a:gd name="T17" fmla="*/ 1228236855 h 325"/>
                  <a:gd name="T18" fmla="*/ 885504848 w 123"/>
                  <a:gd name="T19" fmla="*/ 1212786478 h 325"/>
                  <a:gd name="T20" fmla="*/ 885504848 w 123"/>
                  <a:gd name="T21" fmla="*/ 1212786478 h 325"/>
                  <a:gd name="T22" fmla="*/ 885504848 w 123"/>
                  <a:gd name="T23" fmla="*/ 1197336102 h 325"/>
                  <a:gd name="T24" fmla="*/ 877804516 w 123"/>
                  <a:gd name="T25" fmla="*/ 1189612303 h 325"/>
                  <a:gd name="T26" fmla="*/ 877804516 w 123"/>
                  <a:gd name="T27" fmla="*/ 1174161926 h 325"/>
                  <a:gd name="T28" fmla="*/ 877804516 w 123"/>
                  <a:gd name="T29" fmla="*/ 1166438128 h 325"/>
                  <a:gd name="T30" fmla="*/ 877804516 w 123"/>
                  <a:gd name="T31" fmla="*/ 1166438128 h 325"/>
                  <a:gd name="T32" fmla="*/ 877804516 w 123"/>
                  <a:gd name="T33" fmla="*/ 1143263952 h 325"/>
                  <a:gd name="T34" fmla="*/ 261800178 w 123"/>
                  <a:gd name="T35" fmla="*/ 46348351 h 325"/>
                  <a:gd name="T36" fmla="*/ 154001084 w 123"/>
                  <a:gd name="T37" fmla="*/ 54072149 h 325"/>
                  <a:gd name="T38" fmla="*/ 61599879 w 123"/>
                  <a:gd name="T39" fmla="*/ 169945806 h 32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3"/>
                  <a:gd name="T61" fmla="*/ 0 h 325"/>
                  <a:gd name="T62" fmla="*/ 123 w 123"/>
                  <a:gd name="T63" fmla="*/ 325 h 32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3" h="325">
                    <a:moveTo>
                      <a:pt x="8" y="22"/>
                    </a:moveTo>
                    <a:cubicBezTo>
                      <a:pt x="0" y="32"/>
                      <a:pt x="11" y="39"/>
                      <a:pt x="11" y="39"/>
                    </a:cubicBezTo>
                    <a:cubicBezTo>
                      <a:pt x="39" y="62"/>
                      <a:pt x="67" y="108"/>
                      <a:pt x="72" y="154"/>
                    </a:cubicBezTo>
                    <a:cubicBezTo>
                      <a:pt x="72" y="154"/>
                      <a:pt x="73" y="161"/>
                      <a:pt x="74" y="165"/>
                    </a:cubicBezTo>
                    <a:cubicBezTo>
                      <a:pt x="80" y="210"/>
                      <a:pt x="64" y="261"/>
                      <a:pt x="43" y="291"/>
                    </a:cubicBezTo>
                    <a:cubicBezTo>
                      <a:pt x="43" y="291"/>
                      <a:pt x="34" y="301"/>
                      <a:pt x="44" y="308"/>
                    </a:cubicBezTo>
                    <a:cubicBezTo>
                      <a:pt x="60" y="320"/>
                      <a:pt x="60" y="320"/>
                      <a:pt x="60" y="320"/>
                    </a:cubicBezTo>
                    <a:cubicBezTo>
                      <a:pt x="60" y="320"/>
                      <a:pt x="67" y="325"/>
                      <a:pt x="73" y="317"/>
                    </a:cubicBezTo>
                    <a:cubicBezTo>
                      <a:pt x="103" y="280"/>
                      <a:pt x="123" y="222"/>
                      <a:pt x="115" y="159"/>
                    </a:cubicBezTo>
                    <a:cubicBezTo>
                      <a:pt x="115" y="159"/>
                      <a:pt x="115" y="158"/>
                      <a:pt x="115" y="157"/>
                    </a:cubicBezTo>
                    <a:cubicBezTo>
                      <a:pt x="115" y="157"/>
                      <a:pt x="115" y="157"/>
                      <a:pt x="115" y="157"/>
                    </a:cubicBezTo>
                    <a:cubicBezTo>
                      <a:pt x="115" y="156"/>
                      <a:pt x="115" y="156"/>
                      <a:pt x="115" y="155"/>
                    </a:cubicBezTo>
                    <a:cubicBezTo>
                      <a:pt x="115" y="155"/>
                      <a:pt x="114" y="154"/>
                      <a:pt x="114" y="154"/>
                    </a:cubicBezTo>
                    <a:cubicBezTo>
                      <a:pt x="114" y="153"/>
                      <a:pt x="114" y="153"/>
                      <a:pt x="114" y="152"/>
                    </a:cubicBezTo>
                    <a:cubicBezTo>
                      <a:pt x="114" y="152"/>
                      <a:pt x="114" y="152"/>
                      <a:pt x="114" y="151"/>
                    </a:cubicBezTo>
                    <a:cubicBezTo>
                      <a:pt x="114" y="151"/>
                      <a:pt x="114" y="151"/>
                      <a:pt x="114" y="151"/>
                    </a:cubicBezTo>
                    <a:cubicBezTo>
                      <a:pt x="114" y="150"/>
                      <a:pt x="114" y="149"/>
                      <a:pt x="114" y="148"/>
                    </a:cubicBezTo>
                    <a:cubicBezTo>
                      <a:pt x="106" y="86"/>
                      <a:pt x="72" y="35"/>
                      <a:pt x="34" y="6"/>
                    </a:cubicBezTo>
                    <a:cubicBezTo>
                      <a:pt x="26" y="0"/>
                      <a:pt x="20" y="7"/>
                      <a:pt x="20" y="7"/>
                    </a:cubicBezTo>
                    <a:lnTo>
                      <a:pt x="8" y="22"/>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3351" name="Freeform 61"/>
              <p:cNvSpPr>
                <a:spLocks noChangeArrowheads="1"/>
              </p:cNvSpPr>
              <p:nvPr/>
            </p:nvSpPr>
            <p:spPr bwMode="auto">
              <a:xfrm>
                <a:off x="858837" y="125412"/>
                <a:ext cx="268287" cy="685800"/>
              </a:xfrm>
              <a:custGeom>
                <a:avLst/>
                <a:gdLst>
                  <a:gd name="T0" fmla="*/ 244796675 w 97"/>
                  <a:gd name="T1" fmla="*/ 1773081758 h 247"/>
                  <a:gd name="T2" fmla="*/ 367196396 w 97"/>
                  <a:gd name="T3" fmla="*/ 1857882177 h 247"/>
                  <a:gd name="T4" fmla="*/ 481943022 w 97"/>
                  <a:gd name="T5" fmla="*/ 1811628160 h 247"/>
                  <a:gd name="T6" fmla="*/ 680840494 w 97"/>
                  <a:gd name="T7" fmla="*/ 909667887 h 247"/>
                  <a:gd name="T8" fmla="*/ 267747660 w 97"/>
                  <a:gd name="T9" fmla="*/ 84800419 h 247"/>
                  <a:gd name="T10" fmla="*/ 137697611 w 97"/>
                  <a:gd name="T11" fmla="*/ 61672023 h 247"/>
                  <a:gd name="T12" fmla="*/ 45899204 w 97"/>
                  <a:gd name="T13" fmla="*/ 177308453 h 247"/>
                  <a:gd name="T14" fmla="*/ 61199860 w 97"/>
                  <a:gd name="T15" fmla="*/ 292944884 h 247"/>
                  <a:gd name="T16" fmla="*/ 374843958 w 97"/>
                  <a:gd name="T17" fmla="*/ 948214290 h 247"/>
                  <a:gd name="T18" fmla="*/ 237146347 w 97"/>
                  <a:gd name="T19" fmla="*/ 1657445327 h 247"/>
                  <a:gd name="T20" fmla="*/ 244796675 w 97"/>
                  <a:gd name="T21" fmla="*/ 1773081758 h 2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247"/>
                  <a:gd name="T35" fmla="*/ 97 w 97"/>
                  <a:gd name="T36" fmla="*/ 247 h 24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247">
                    <a:moveTo>
                      <a:pt x="32" y="230"/>
                    </a:moveTo>
                    <a:cubicBezTo>
                      <a:pt x="48" y="241"/>
                      <a:pt x="48" y="241"/>
                      <a:pt x="48" y="241"/>
                    </a:cubicBezTo>
                    <a:cubicBezTo>
                      <a:pt x="57" y="247"/>
                      <a:pt x="63" y="235"/>
                      <a:pt x="63" y="235"/>
                    </a:cubicBezTo>
                    <a:cubicBezTo>
                      <a:pt x="76" y="215"/>
                      <a:pt x="97" y="173"/>
                      <a:pt x="89" y="118"/>
                    </a:cubicBezTo>
                    <a:cubicBezTo>
                      <a:pt x="83" y="62"/>
                      <a:pt x="52" y="26"/>
                      <a:pt x="35" y="11"/>
                    </a:cubicBezTo>
                    <a:cubicBezTo>
                      <a:pt x="35" y="11"/>
                      <a:pt x="25" y="0"/>
                      <a:pt x="18" y="8"/>
                    </a:cubicBezTo>
                    <a:cubicBezTo>
                      <a:pt x="6" y="23"/>
                      <a:pt x="6" y="23"/>
                      <a:pt x="6" y="23"/>
                    </a:cubicBezTo>
                    <a:cubicBezTo>
                      <a:pt x="0" y="30"/>
                      <a:pt x="8" y="38"/>
                      <a:pt x="8" y="38"/>
                    </a:cubicBezTo>
                    <a:cubicBezTo>
                      <a:pt x="20" y="52"/>
                      <a:pt x="43" y="82"/>
                      <a:pt x="49" y="123"/>
                    </a:cubicBezTo>
                    <a:cubicBezTo>
                      <a:pt x="53" y="163"/>
                      <a:pt x="39" y="198"/>
                      <a:pt x="31" y="215"/>
                    </a:cubicBezTo>
                    <a:cubicBezTo>
                      <a:pt x="31" y="215"/>
                      <a:pt x="25" y="225"/>
                      <a:pt x="32" y="230"/>
                    </a:cubicBez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3352" name="Freeform 62"/>
              <p:cNvSpPr>
                <a:spLocks noChangeArrowheads="1"/>
              </p:cNvSpPr>
              <p:nvPr/>
            </p:nvSpPr>
            <p:spPr bwMode="auto">
              <a:xfrm>
                <a:off x="727075" y="255587"/>
                <a:ext cx="195262" cy="460375"/>
              </a:xfrm>
              <a:custGeom>
                <a:avLst/>
                <a:gdLst>
                  <a:gd name="T0" fmla="*/ 521332803 w 70"/>
                  <a:gd name="T1" fmla="*/ 607622893 h 166"/>
                  <a:gd name="T2" fmla="*/ 521332803 w 70"/>
                  <a:gd name="T3" fmla="*/ 592239157 h 166"/>
                  <a:gd name="T4" fmla="*/ 513550218 w 70"/>
                  <a:gd name="T5" fmla="*/ 592239157 h 166"/>
                  <a:gd name="T6" fmla="*/ 272337490 w 70"/>
                  <a:gd name="T7" fmla="*/ 76913132 h 166"/>
                  <a:gd name="T8" fmla="*/ 147841229 w 70"/>
                  <a:gd name="T9" fmla="*/ 69222651 h 166"/>
                  <a:gd name="T10" fmla="*/ 70029322 w 70"/>
                  <a:gd name="T11" fmla="*/ 161519518 h 166"/>
                  <a:gd name="T12" fmla="*/ 70029322 w 70"/>
                  <a:gd name="T13" fmla="*/ 299964819 h 166"/>
                  <a:gd name="T14" fmla="*/ 217870550 w 70"/>
                  <a:gd name="T15" fmla="*/ 646080846 h 166"/>
                  <a:gd name="T16" fmla="*/ 155621025 w 70"/>
                  <a:gd name="T17" fmla="*/ 1015268316 h 166"/>
                  <a:gd name="T18" fmla="*/ 202308169 w 70"/>
                  <a:gd name="T19" fmla="*/ 1153716390 h 166"/>
                  <a:gd name="T20" fmla="*/ 295679668 w 70"/>
                  <a:gd name="T21" fmla="*/ 1222939041 h 166"/>
                  <a:gd name="T22" fmla="*/ 412396133 w 70"/>
                  <a:gd name="T23" fmla="*/ 1184481088 h 166"/>
                  <a:gd name="T24" fmla="*/ 521332803 w 70"/>
                  <a:gd name="T25" fmla="*/ 630697110 h 166"/>
                  <a:gd name="T26" fmla="*/ 521332803 w 70"/>
                  <a:gd name="T27" fmla="*/ 630697110 h 166"/>
                  <a:gd name="T28" fmla="*/ 521332803 w 70"/>
                  <a:gd name="T29" fmla="*/ 607622893 h 16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0"/>
                  <a:gd name="T46" fmla="*/ 0 h 166"/>
                  <a:gd name="T47" fmla="*/ 70 w 70"/>
                  <a:gd name="T48" fmla="*/ 166 h 16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0" h="166">
                    <a:moveTo>
                      <a:pt x="67" y="79"/>
                    </a:moveTo>
                    <a:cubicBezTo>
                      <a:pt x="67" y="78"/>
                      <a:pt x="67" y="77"/>
                      <a:pt x="67" y="77"/>
                    </a:cubicBezTo>
                    <a:cubicBezTo>
                      <a:pt x="66" y="77"/>
                      <a:pt x="66" y="77"/>
                      <a:pt x="66" y="77"/>
                    </a:cubicBezTo>
                    <a:cubicBezTo>
                      <a:pt x="61" y="46"/>
                      <a:pt x="45" y="23"/>
                      <a:pt x="35" y="10"/>
                    </a:cubicBezTo>
                    <a:cubicBezTo>
                      <a:pt x="35" y="10"/>
                      <a:pt x="27" y="0"/>
                      <a:pt x="19" y="9"/>
                    </a:cubicBezTo>
                    <a:cubicBezTo>
                      <a:pt x="9" y="21"/>
                      <a:pt x="9" y="21"/>
                      <a:pt x="9" y="21"/>
                    </a:cubicBezTo>
                    <a:cubicBezTo>
                      <a:pt x="0" y="32"/>
                      <a:pt x="9" y="39"/>
                      <a:pt x="9" y="39"/>
                    </a:cubicBezTo>
                    <a:cubicBezTo>
                      <a:pt x="15" y="48"/>
                      <a:pt x="25" y="64"/>
                      <a:pt x="28" y="84"/>
                    </a:cubicBezTo>
                    <a:cubicBezTo>
                      <a:pt x="30" y="104"/>
                      <a:pt x="25" y="122"/>
                      <a:pt x="20" y="132"/>
                    </a:cubicBezTo>
                    <a:cubicBezTo>
                      <a:pt x="20" y="132"/>
                      <a:pt x="14" y="142"/>
                      <a:pt x="26" y="150"/>
                    </a:cubicBezTo>
                    <a:cubicBezTo>
                      <a:pt x="38" y="159"/>
                      <a:pt x="38" y="159"/>
                      <a:pt x="38" y="159"/>
                    </a:cubicBezTo>
                    <a:cubicBezTo>
                      <a:pt x="48" y="166"/>
                      <a:pt x="53" y="154"/>
                      <a:pt x="53" y="154"/>
                    </a:cubicBezTo>
                    <a:cubicBezTo>
                      <a:pt x="60" y="140"/>
                      <a:pt x="70" y="113"/>
                      <a:pt x="67" y="82"/>
                    </a:cubicBezTo>
                    <a:cubicBezTo>
                      <a:pt x="67" y="82"/>
                      <a:pt x="67" y="82"/>
                      <a:pt x="67" y="82"/>
                    </a:cubicBezTo>
                    <a:cubicBezTo>
                      <a:pt x="67" y="81"/>
                      <a:pt x="67" y="80"/>
                      <a:pt x="67" y="79"/>
                    </a:cubicBez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3353" name="Freeform 63"/>
              <p:cNvSpPr>
                <a:spLocks noEditPoints="1" noChangeArrowheads="1"/>
              </p:cNvSpPr>
              <p:nvPr/>
            </p:nvSpPr>
            <p:spPr bwMode="auto">
              <a:xfrm>
                <a:off x="0" y="249237"/>
                <a:ext cx="1022350" cy="1106487"/>
              </a:xfrm>
              <a:custGeom>
                <a:avLst/>
                <a:gdLst>
                  <a:gd name="T0" fmla="*/ 478515363 w 368"/>
                  <a:gd name="T1" fmla="*/ 2147483647 h 398"/>
                  <a:gd name="T2" fmla="*/ 571129716 w 368"/>
                  <a:gd name="T3" fmla="*/ 2147483647 h 398"/>
                  <a:gd name="T4" fmla="*/ 694617372 w 368"/>
                  <a:gd name="T5" fmla="*/ 2147483647 h 398"/>
                  <a:gd name="T6" fmla="*/ 2147483647 w 368"/>
                  <a:gd name="T7" fmla="*/ 2147483647 h 398"/>
                  <a:gd name="T8" fmla="*/ 2147483647 w 368"/>
                  <a:gd name="T9" fmla="*/ 2147483647 h 398"/>
                  <a:gd name="T10" fmla="*/ 2147483647 w 368"/>
                  <a:gd name="T11" fmla="*/ 2147483647 h 398"/>
                  <a:gd name="T12" fmla="*/ 2147483647 w 368"/>
                  <a:gd name="T13" fmla="*/ 2147483647 h 398"/>
                  <a:gd name="T14" fmla="*/ 2147483647 w 368"/>
                  <a:gd name="T15" fmla="*/ 1970909118 h 398"/>
                  <a:gd name="T16" fmla="*/ 2147483647 w 368"/>
                  <a:gd name="T17" fmla="*/ 1576727294 h 398"/>
                  <a:gd name="T18" fmla="*/ 2045263959 w 368"/>
                  <a:gd name="T19" fmla="*/ 1429875897 h 398"/>
                  <a:gd name="T20" fmla="*/ 1759700491 w 368"/>
                  <a:gd name="T21" fmla="*/ 1221191892 h 398"/>
                  <a:gd name="T22" fmla="*/ 1821444319 w 368"/>
                  <a:gd name="T23" fmla="*/ 873382438 h 398"/>
                  <a:gd name="T24" fmla="*/ 1157697472 w 368"/>
                  <a:gd name="T25" fmla="*/ 193226548 h 398"/>
                  <a:gd name="T26" fmla="*/ 980183619 w 368"/>
                  <a:gd name="T27" fmla="*/ 927486317 h 398"/>
                  <a:gd name="T28" fmla="*/ 980183619 w 368"/>
                  <a:gd name="T29" fmla="*/ 1051151530 h 398"/>
                  <a:gd name="T30" fmla="*/ 563412084 w 368"/>
                  <a:gd name="T31" fmla="*/ 1499437231 h 398"/>
                  <a:gd name="T32" fmla="*/ 370462969 w 368"/>
                  <a:gd name="T33" fmla="*/ 1700392507 h 398"/>
                  <a:gd name="T34" fmla="*/ 169796222 w 368"/>
                  <a:gd name="T35" fmla="*/ 2147483647 h 398"/>
                  <a:gd name="T36" fmla="*/ 54026197 w 368"/>
                  <a:gd name="T37" fmla="*/ 2147483647 h 398"/>
                  <a:gd name="T38" fmla="*/ 7717631 w 368"/>
                  <a:gd name="T39" fmla="*/ 2147483647 h 398"/>
                  <a:gd name="T40" fmla="*/ 1775135753 w 368"/>
                  <a:gd name="T41" fmla="*/ 1321668140 h 398"/>
                  <a:gd name="T42" fmla="*/ 1875467738 w 368"/>
                  <a:gd name="T43" fmla="*/ 1337125597 h 398"/>
                  <a:gd name="T44" fmla="*/ 1829161950 w 368"/>
                  <a:gd name="T45" fmla="*/ 2147483647 h 398"/>
                  <a:gd name="T46" fmla="*/ 1674800991 w 368"/>
                  <a:gd name="T47" fmla="*/ 2147483647 h 398"/>
                  <a:gd name="T48" fmla="*/ 1582186638 w 368"/>
                  <a:gd name="T49" fmla="*/ 1739038929 h 398"/>
                  <a:gd name="T50" fmla="*/ 1566748597 w 368"/>
                  <a:gd name="T51" fmla="*/ 1568998566 h 398"/>
                  <a:gd name="T52" fmla="*/ 1450981350 w 368"/>
                  <a:gd name="T53" fmla="*/ 1568998566 h 398"/>
                  <a:gd name="T54" fmla="*/ 1404672784 w 368"/>
                  <a:gd name="T55" fmla="*/ 1723578692 h 398"/>
                  <a:gd name="T56" fmla="*/ 1157697472 w 368"/>
                  <a:gd name="T57" fmla="*/ 1290753227 h 398"/>
                  <a:gd name="T58" fmla="*/ 1026492184 w 368"/>
                  <a:gd name="T59" fmla="*/ 1051151530 h 398"/>
                  <a:gd name="T60" fmla="*/ 1095953644 w 368"/>
                  <a:gd name="T61" fmla="*/ 1112984136 h 398"/>
                  <a:gd name="T62" fmla="*/ 1026492184 w 368"/>
                  <a:gd name="T63" fmla="*/ 1321668140 h 398"/>
                  <a:gd name="T64" fmla="*/ 1072797972 w 368"/>
                  <a:gd name="T65" fmla="*/ 1128441593 h 398"/>
                  <a:gd name="T66" fmla="*/ 1026492184 w 368"/>
                  <a:gd name="T67" fmla="*/ 1051151530 h 398"/>
                  <a:gd name="T68" fmla="*/ 972465988 w 368"/>
                  <a:gd name="T69" fmla="*/ 1290753227 h 398"/>
                  <a:gd name="T70" fmla="*/ 980183619 w 368"/>
                  <a:gd name="T71" fmla="*/ 1213463164 h 39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68"/>
                  <a:gd name="T109" fmla="*/ 0 h 398"/>
                  <a:gd name="T110" fmla="*/ 368 w 368"/>
                  <a:gd name="T111" fmla="*/ 398 h 39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68" h="398">
                    <a:moveTo>
                      <a:pt x="44" y="381"/>
                    </a:moveTo>
                    <a:cubicBezTo>
                      <a:pt x="44" y="381"/>
                      <a:pt x="58" y="378"/>
                      <a:pt x="62" y="374"/>
                    </a:cubicBezTo>
                    <a:cubicBezTo>
                      <a:pt x="66" y="370"/>
                      <a:pt x="68" y="371"/>
                      <a:pt x="71" y="368"/>
                    </a:cubicBezTo>
                    <a:cubicBezTo>
                      <a:pt x="74" y="366"/>
                      <a:pt x="71" y="366"/>
                      <a:pt x="74" y="359"/>
                    </a:cubicBezTo>
                    <a:cubicBezTo>
                      <a:pt x="76" y="352"/>
                      <a:pt x="85" y="340"/>
                      <a:pt x="87" y="338"/>
                    </a:cubicBezTo>
                    <a:cubicBezTo>
                      <a:pt x="87" y="338"/>
                      <a:pt x="91" y="369"/>
                      <a:pt x="90" y="380"/>
                    </a:cubicBezTo>
                    <a:cubicBezTo>
                      <a:pt x="89" y="384"/>
                      <a:pt x="89" y="391"/>
                      <a:pt x="90" y="398"/>
                    </a:cubicBezTo>
                    <a:cubicBezTo>
                      <a:pt x="307" y="398"/>
                      <a:pt x="307" y="398"/>
                      <a:pt x="307" y="398"/>
                    </a:cubicBezTo>
                    <a:cubicBezTo>
                      <a:pt x="306" y="389"/>
                      <a:pt x="307" y="383"/>
                      <a:pt x="312" y="393"/>
                    </a:cubicBezTo>
                    <a:cubicBezTo>
                      <a:pt x="312" y="393"/>
                      <a:pt x="313" y="395"/>
                      <a:pt x="314" y="398"/>
                    </a:cubicBezTo>
                    <a:cubicBezTo>
                      <a:pt x="366" y="398"/>
                      <a:pt x="366" y="398"/>
                      <a:pt x="366" y="398"/>
                    </a:cubicBezTo>
                    <a:cubicBezTo>
                      <a:pt x="365" y="389"/>
                      <a:pt x="368" y="379"/>
                      <a:pt x="366" y="372"/>
                    </a:cubicBezTo>
                    <a:cubicBezTo>
                      <a:pt x="364" y="366"/>
                      <a:pt x="367" y="355"/>
                      <a:pt x="363" y="340"/>
                    </a:cubicBezTo>
                    <a:cubicBezTo>
                      <a:pt x="360" y="325"/>
                      <a:pt x="357" y="307"/>
                      <a:pt x="355" y="299"/>
                    </a:cubicBezTo>
                    <a:cubicBezTo>
                      <a:pt x="353" y="291"/>
                      <a:pt x="351" y="283"/>
                      <a:pt x="350" y="277"/>
                    </a:cubicBezTo>
                    <a:cubicBezTo>
                      <a:pt x="349" y="272"/>
                      <a:pt x="353" y="262"/>
                      <a:pt x="350" y="255"/>
                    </a:cubicBezTo>
                    <a:cubicBezTo>
                      <a:pt x="347" y="248"/>
                      <a:pt x="343" y="237"/>
                      <a:pt x="341" y="228"/>
                    </a:cubicBezTo>
                    <a:cubicBezTo>
                      <a:pt x="340" y="218"/>
                      <a:pt x="338" y="205"/>
                      <a:pt x="329" y="204"/>
                    </a:cubicBezTo>
                    <a:cubicBezTo>
                      <a:pt x="319" y="203"/>
                      <a:pt x="303" y="195"/>
                      <a:pt x="292" y="191"/>
                    </a:cubicBezTo>
                    <a:cubicBezTo>
                      <a:pt x="282" y="187"/>
                      <a:pt x="268" y="185"/>
                      <a:pt x="265" y="185"/>
                    </a:cubicBezTo>
                    <a:cubicBezTo>
                      <a:pt x="262" y="184"/>
                      <a:pt x="252" y="177"/>
                      <a:pt x="248" y="171"/>
                    </a:cubicBezTo>
                    <a:cubicBezTo>
                      <a:pt x="244" y="166"/>
                      <a:pt x="237" y="158"/>
                      <a:pt x="228" y="158"/>
                    </a:cubicBezTo>
                    <a:cubicBezTo>
                      <a:pt x="228" y="158"/>
                      <a:pt x="227" y="128"/>
                      <a:pt x="227" y="120"/>
                    </a:cubicBezTo>
                    <a:cubicBezTo>
                      <a:pt x="227" y="120"/>
                      <a:pt x="237" y="134"/>
                      <a:pt x="236" y="113"/>
                    </a:cubicBezTo>
                    <a:cubicBezTo>
                      <a:pt x="236" y="113"/>
                      <a:pt x="240" y="74"/>
                      <a:pt x="228" y="87"/>
                    </a:cubicBezTo>
                    <a:cubicBezTo>
                      <a:pt x="228" y="87"/>
                      <a:pt x="225" y="0"/>
                      <a:pt x="150" y="25"/>
                    </a:cubicBezTo>
                    <a:cubicBezTo>
                      <a:pt x="150" y="25"/>
                      <a:pt x="103" y="48"/>
                      <a:pt x="125" y="107"/>
                    </a:cubicBezTo>
                    <a:cubicBezTo>
                      <a:pt x="125" y="107"/>
                      <a:pt x="124" y="113"/>
                      <a:pt x="127" y="120"/>
                    </a:cubicBezTo>
                    <a:cubicBezTo>
                      <a:pt x="127" y="120"/>
                      <a:pt x="127" y="122"/>
                      <a:pt x="128" y="125"/>
                    </a:cubicBezTo>
                    <a:cubicBezTo>
                      <a:pt x="127" y="136"/>
                      <a:pt x="127" y="136"/>
                      <a:pt x="127" y="136"/>
                    </a:cubicBezTo>
                    <a:cubicBezTo>
                      <a:pt x="127" y="136"/>
                      <a:pt x="88" y="153"/>
                      <a:pt x="82" y="160"/>
                    </a:cubicBezTo>
                    <a:cubicBezTo>
                      <a:pt x="82" y="160"/>
                      <a:pt x="76" y="162"/>
                      <a:pt x="73" y="194"/>
                    </a:cubicBezTo>
                    <a:cubicBezTo>
                      <a:pt x="73" y="194"/>
                      <a:pt x="65" y="197"/>
                      <a:pt x="60" y="197"/>
                    </a:cubicBezTo>
                    <a:cubicBezTo>
                      <a:pt x="56" y="198"/>
                      <a:pt x="49" y="209"/>
                      <a:pt x="48" y="220"/>
                    </a:cubicBezTo>
                    <a:cubicBezTo>
                      <a:pt x="46" y="230"/>
                      <a:pt x="50" y="234"/>
                      <a:pt x="42" y="249"/>
                    </a:cubicBezTo>
                    <a:cubicBezTo>
                      <a:pt x="33" y="264"/>
                      <a:pt x="27" y="273"/>
                      <a:pt x="22" y="280"/>
                    </a:cubicBezTo>
                    <a:cubicBezTo>
                      <a:pt x="17" y="287"/>
                      <a:pt x="11" y="286"/>
                      <a:pt x="12" y="297"/>
                    </a:cubicBezTo>
                    <a:cubicBezTo>
                      <a:pt x="13" y="309"/>
                      <a:pt x="11" y="305"/>
                      <a:pt x="7" y="312"/>
                    </a:cubicBezTo>
                    <a:cubicBezTo>
                      <a:pt x="2" y="319"/>
                      <a:pt x="5" y="319"/>
                      <a:pt x="3" y="326"/>
                    </a:cubicBezTo>
                    <a:cubicBezTo>
                      <a:pt x="0" y="334"/>
                      <a:pt x="0" y="348"/>
                      <a:pt x="1" y="356"/>
                    </a:cubicBezTo>
                    <a:cubicBezTo>
                      <a:pt x="3" y="363"/>
                      <a:pt x="22" y="388"/>
                      <a:pt x="44" y="381"/>
                    </a:cubicBezTo>
                    <a:close/>
                    <a:moveTo>
                      <a:pt x="230" y="171"/>
                    </a:moveTo>
                    <a:cubicBezTo>
                      <a:pt x="229" y="160"/>
                      <a:pt x="229" y="160"/>
                      <a:pt x="229" y="160"/>
                    </a:cubicBezTo>
                    <a:cubicBezTo>
                      <a:pt x="229" y="160"/>
                      <a:pt x="243" y="162"/>
                      <a:pt x="243" y="173"/>
                    </a:cubicBezTo>
                    <a:cubicBezTo>
                      <a:pt x="243" y="173"/>
                      <a:pt x="250" y="201"/>
                      <a:pt x="249" y="220"/>
                    </a:cubicBezTo>
                    <a:cubicBezTo>
                      <a:pt x="247" y="239"/>
                      <a:pt x="246" y="262"/>
                      <a:pt x="237" y="279"/>
                    </a:cubicBezTo>
                    <a:cubicBezTo>
                      <a:pt x="227" y="297"/>
                      <a:pt x="222" y="311"/>
                      <a:pt x="222" y="311"/>
                    </a:cubicBezTo>
                    <a:cubicBezTo>
                      <a:pt x="222" y="311"/>
                      <a:pt x="217" y="307"/>
                      <a:pt x="217" y="286"/>
                    </a:cubicBezTo>
                    <a:cubicBezTo>
                      <a:pt x="218" y="265"/>
                      <a:pt x="215" y="254"/>
                      <a:pt x="211" y="246"/>
                    </a:cubicBezTo>
                    <a:cubicBezTo>
                      <a:pt x="207" y="239"/>
                      <a:pt x="205" y="225"/>
                      <a:pt x="205" y="225"/>
                    </a:cubicBezTo>
                    <a:cubicBezTo>
                      <a:pt x="205" y="225"/>
                      <a:pt x="225" y="210"/>
                      <a:pt x="225" y="203"/>
                    </a:cubicBezTo>
                    <a:cubicBezTo>
                      <a:pt x="225" y="203"/>
                      <a:pt x="208" y="202"/>
                      <a:pt x="203" y="203"/>
                    </a:cubicBezTo>
                    <a:cubicBezTo>
                      <a:pt x="203" y="203"/>
                      <a:pt x="251" y="185"/>
                      <a:pt x="230" y="171"/>
                    </a:cubicBezTo>
                    <a:close/>
                    <a:moveTo>
                      <a:pt x="188" y="203"/>
                    </a:moveTo>
                    <a:cubicBezTo>
                      <a:pt x="188" y="203"/>
                      <a:pt x="174" y="206"/>
                      <a:pt x="170" y="203"/>
                    </a:cubicBezTo>
                    <a:cubicBezTo>
                      <a:pt x="170" y="203"/>
                      <a:pt x="175" y="220"/>
                      <a:pt x="182" y="223"/>
                    </a:cubicBezTo>
                    <a:cubicBezTo>
                      <a:pt x="182" y="223"/>
                      <a:pt x="187" y="235"/>
                      <a:pt x="180" y="244"/>
                    </a:cubicBezTo>
                    <a:cubicBezTo>
                      <a:pt x="180" y="244"/>
                      <a:pt x="154" y="189"/>
                      <a:pt x="150" y="167"/>
                    </a:cubicBezTo>
                    <a:cubicBezTo>
                      <a:pt x="150" y="167"/>
                      <a:pt x="179" y="203"/>
                      <a:pt x="188" y="203"/>
                    </a:cubicBezTo>
                    <a:close/>
                    <a:moveTo>
                      <a:pt x="133" y="136"/>
                    </a:moveTo>
                    <a:cubicBezTo>
                      <a:pt x="135" y="140"/>
                      <a:pt x="137" y="143"/>
                      <a:pt x="139" y="144"/>
                    </a:cubicBezTo>
                    <a:cubicBezTo>
                      <a:pt x="140" y="144"/>
                      <a:pt x="141" y="144"/>
                      <a:pt x="142" y="144"/>
                    </a:cubicBezTo>
                    <a:cubicBezTo>
                      <a:pt x="142" y="144"/>
                      <a:pt x="149" y="152"/>
                      <a:pt x="147" y="158"/>
                    </a:cubicBezTo>
                    <a:cubicBezTo>
                      <a:pt x="133" y="171"/>
                      <a:pt x="133" y="171"/>
                      <a:pt x="133" y="171"/>
                    </a:cubicBezTo>
                    <a:cubicBezTo>
                      <a:pt x="133" y="155"/>
                      <a:pt x="133" y="155"/>
                      <a:pt x="133" y="155"/>
                    </a:cubicBezTo>
                    <a:cubicBezTo>
                      <a:pt x="133" y="155"/>
                      <a:pt x="148" y="153"/>
                      <a:pt x="139" y="146"/>
                    </a:cubicBezTo>
                    <a:cubicBezTo>
                      <a:pt x="139" y="146"/>
                      <a:pt x="135" y="142"/>
                      <a:pt x="133" y="142"/>
                    </a:cubicBezTo>
                    <a:lnTo>
                      <a:pt x="133" y="136"/>
                    </a:lnTo>
                    <a:close/>
                    <a:moveTo>
                      <a:pt x="127" y="157"/>
                    </a:moveTo>
                    <a:cubicBezTo>
                      <a:pt x="126" y="167"/>
                      <a:pt x="126" y="167"/>
                      <a:pt x="126" y="167"/>
                    </a:cubicBezTo>
                    <a:cubicBezTo>
                      <a:pt x="126" y="167"/>
                      <a:pt x="115" y="163"/>
                      <a:pt x="109" y="166"/>
                    </a:cubicBezTo>
                    <a:cubicBezTo>
                      <a:pt x="109" y="166"/>
                      <a:pt x="120" y="159"/>
                      <a:pt x="127" y="157"/>
                    </a:cubicBez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grpSp>
        <p:nvGrpSpPr>
          <p:cNvPr id="13316" name="组合 3"/>
          <p:cNvGrpSpPr>
            <a:grpSpLocks/>
          </p:cNvGrpSpPr>
          <p:nvPr/>
        </p:nvGrpSpPr>
        <p:grpSpPr bwMode="auto">
          <a:xfrm>
            <a:off x="7932738" y="1384300"/>
            <a:ext cx="3455987" cy="4537075"/>
            <a:chOff x="0" y="0"/>
            <a:chExt cx="3456000" cy="4536506"/>
          </a:xfrm>
        </p:grpSpPr>
        <p:grpSp>
          <p:nvGrpSpPr>
            <p:cNvPr id="13339" name="组合 95"/>
            <p:cNvGrpSpPr>
              <a:grpSpLocks/>
            </p:cNvGrpSpPr>
            <p:nvPr/>
          </p:nvGrpSpPr>
          <p:grpSpPr bwMode="auto">
            <a:xfrm>
              <a:off x="426842" y="0"/>
              <a:ext cx="2602316" cy="1855939"/>
              <a:chOff x="0" y="0"/>
              <a:chExt cx="1728278" cy="1232586"/>
            </a:xfrm>
          </p:grpSpPr>
          <p:sp>
            <p:nvSpPr>
              <p:cNvPr id="13343" name="Round Same Side Corner Rectangle 11"/>
              <p:cNvSpPr>
                <a:spLocks noChangeArrowheads="1"/>
              </p:cNvSpPr>
              <p:nvPr/>
            </p:nvSpPr>
            <p:spPr bwMode="auto">
              <a:xfrm>
                <a:off x="132099" y="0"/>
                <a:ext cx="1464077" cy="938506"/>
              </a:xfrm>
              <a:custGeom>
                <a:avLst/>
                <a:gdLst>
                  <a:gd name="T0" fmla="*/ 54767 w 564520"/>
                  <a:gd name="T1" fmla="*/ 50223 h 361776"/>
                  <a:gd name="T2" fmla="*/ 54767 w 564520"/>
                  <a:gd name="T3" fmla="*/ 896522 h 361776"/>
                  <a:gd name="T4" fmla="*/ 1409313 w 564520"/>
                  <a:gd name="T5" fmla="*/ 896522 h 361776"/>
                  <a:gd name="T6" fmla="*/ 1409313 w 564520"/>
                  <a:gd name="T7" fmla="*/ 50223 h 361776"/>
                  <a:gd name="T8" fmla="*/ 54767 w 564520"/>
                  <a:gd name="T9" fmla="*/ 50223 h 361776"/>
                  <a:gd name="T10" fmla="*/ 45487 w 564520"/>
                  <a:gd name="T11" fmla="*/ 0 h 361776"/>
                  <a:gd name="T12" fmla="*/ 1418590 w 564520"/>
                  <a:gd name="T13" fmla="*/ 0 h 361776"/>
                  <a:gd name="T14" fmla="*/ 1464077 w 564520"/>
                  <a:gd name="T15" fmla="*/ 45499 h 361776"/>
                  <a:gd name="T16" fmla="*/ 1464077 w 564520"/>
                  <a:gd name="T17" fmla="*/ 938506 h 361776"/>
                  <a:gd name="T18" fmla="*/ 0 w 564520"/>
                  <a:gd name="T19" fmla="*/ 938506 h 361776"/>
                  <a:gd name="T20" fmla="*/ 0 w 564520"/>
                  <a:gd name="T21" fmla="*/ 45499 h 361776"/>
                  <a:gd name="T22" fmla="*/ 45487 w 564520"/>
                  <a:gd name="T23" fmla="*/ 0 h 36177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4520"/>
                  <a:gd name="T37" fmla="*/ 0 h 361776"/>
                  <a:gd name="T38" fmla="*/ 564520 w 564520"/>
                  <a:gd name="T39" fmla="*/ 361776 h 36177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4520" h="361776">
                    <a:moveTo>
                      <a:pt x="21117" y="19360"/>
                    </a:moveTo>
                    <a:lnTo>
                      <a:pt x="21117" y="345592"/>
                    </a:lnTo>
                    <a:lnTo>
                      <a:pt x="543404" y="345592"/>
                    </a:lnTo>
                    <a:lnTo>
                      <a:pt x="543404" y="19360"/>
                    </a:lnTo>
                    <a:lnTo>
                      <a:pt x="21117" y="19360"/>
                    </a:lnTo>
                    <a:close/>
                    <a:moveTo>
                      <a:pt x="17539" y="0"/>
                    </a:moveTo>
                    <a:lnTo>
                      <a:pt x="546981" y="0"/>
                    </a:lnTo>
                    <a:cubicBezTo>
                      <a:pt x="556668" y="0"/>
                      <a:pt x="564520" y="7852"/>
                      <a:pt x="564520" y="17539"/>
                    </a:cubicBezTo>
                    <a:lnTo>
                      <a:pt x="564520" y="361776"/>
                    </a:lnTo>
                    <a:lnTo>
                      <a:pt x="0" y="361776"/>
                    </a:lnTo>
                    <a:lnTo>
                      <a:pt x="0" y="17539"/>
                    </a:lnTo>
                    <a:cubicBezTo>
                      <a:pt x="0" y="7852"/>
                      <a:pt x="7852" y="0"/>
                      <a:pt x="17539" y="0"/>
                    </a:cubicBez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sp>
            <p:nvSpPr>
              <p:cNvPr id="13344" name="Trapezoid 12"/>
              <p:cNvSpPr>
                <a:spLocks noChangeArrowheads="1"/>
              </p:cNvSpPr>
              <p:nvPr/>
            </p:nvSpPr>
            <p:spPr bwMode="auto">
              <a:xfrm>
                <a:off x="0" y="933681"/>
                <a:ext cx="1728278" cy="218239"/>
              </a:xfrm>
              <a:custGeom>
                <a:avLst/>
                <a:gdLst>
                  <a:gd name="T0" fmla="*/ 669094 w 666391"/>
                  <a:gd name="T1" fmla="*/ 136341 h 84127"/>
                  <a:gd name="T2" fmla="*/ 626989 w 666391"/>
                  <a:gd name="T3" fmla="*/ 207504 h 84127"/>
                  <a:gd name="T4" fmla="*/ 1101286 w 666391"/>
                  <a:gd name="T5" fmla="*/ 207504 h 84127"/>
                  <a:gd name="T6" fmla="*/ 1059181 w 666391"/>
                  <a:gd name="T7" fmla="*/ 136341 h 84127"/>
                  <a:gd name="T8" fmla="*/ 669094 w 666391"/>
                  <a:gd name="T9" fmla="*/ 136341 h 84127"/>
                  <a:gd name="T10" fmla="*/ 129122 w 666391"/>
                  <a:gd name="T11" fmla="*/ 0 h 84127"/>
                  <a:gd name="T12" fmla="*/ 1599156 w 666391"/>
                  <a:gd name="T13" fmla="*/ 0 h 84127"/>
                  <a:gd name="T14" fmla="*/ 1728278 w 666391"/>
                  <a:gd name="T15" fmla="*/ 218239 h 84127"/>
                  <a:gd name="T16" fmla="*/ 0 w 666391"/>
                  <a:gd name="T17" fmla="*/ 218239 h 84127"/>
                  <a:gd name="T18" fmla="*/ 129122 w 666391"/>
                  <a:gd name="T19" fmla="*/ 0 h 841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6391"/>
                  <a:gd name="T31" fmla="*/ 0 h 84127"/>
                  <a:gd name="T32" fmla="*/ 666391 w 666391"/>
                  <a:gd name="T33" fmla="*/ 84127 h 841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6391" h="84127">
                    <a:moveTo>
                      <a:pt x="257990" y="52557"/>
                    </a:moveTo>
                    <a:lnTo>
                      <a:pt x="241755" y="79989"/>
                    </a:lnTo>
                    <a:lnTo>
                      <a:pt x="424635" y="79989"/>
                    </a:lnTo>
                    <a:lnTo>
                      <a:pt x="408400" y="52557"/>
                    </a:lnTo>
                    <a:lnTo>
                      <a:pt x="257990" y="52557"/>
                    </a:lnTo>
                    <a:close/>
                    <a:moveTo>
                      <a:pt x="49787" y="0"/>
                    </a:moveTo>
                    <a:lnTo>
                      <a:pt x="616604" y="0"/>
                    </a:lnTo>
                    <a:lnTo>
                      <a:pt x="666391" y="84127"/>
                    </a:lnTo>
                    <a:lnTo>
                      <a:pt x="0" y="84127"/>
                    </a:lnTo>
                    <a:lnTo>
                      <a:pt x="49787" y="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sp>
            <p:nvSpPr>
              <p:cNvPr id="13345" name="Rectangle 16"/>
              <p:cNvSpPr>
                <a:spLocks noChangeArrowheads="1"/>
              </p:cNvSpPr>
              <p:nvPr/>
            </p:nvSpPr>
            <p:spPr bwMode="auto">
              <a:xfrm>
                <a:off x="768" y="1161423"/>
                <a:ext cx="1726740" cy="71163"/>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sz="1800">
                  <a:solidFill>
                    <a:srgbClr val="FFFFFF"/>
                  </a:solidFill>
                  <a:latin typeface="微软雅黑" pitchFamily="34" charset="-122"/>
                  <a:ea typeface="微软雅黑" pitchFamily="34" charset="-122"/>
                  <a:sym typeface="微软雅黑" pitchFamily="34" charset="-122"/>
                </a:endParaRPr>
              </a:p>
            </p:txBody>
          </p:sp>
        </p:grpSp>
        <p:sp>
          <p:nvSpPr>
            <p:cNvPr id="13340" name="文本框 97"/>
            <p:cNvSpPr>
              <a:spLocks noChangeArrowheads="1"/>
            </p:cNvSpPr>
            <p:nvPr/>
          </p:nvSpPr>
          <p:spPr bwMode="auto">
            <a:xfrm>
              <a:off x="1078435" y="731573"/>
              <a:ext cx="12991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r"/>
              <a:r>
                <a:rPr lang="zh-CN" altLang="en-US" sz="1800">
                  <a:solidFill>
                    <a:srgbClr val="4D4D4D"/>
                  </a:solidFill>
                  <a:latin typeface="微软雅黑" pitchFamily="34" charset="-122"/>
                  <a:ea typeface="微软雅黑" pitchFamily="34" charset="-122"/>
                  <a:sym typeface="微软雅黑" pitchFamily="34" charset="-122"/>
                </a:rPr>
                <a:t>您的标题</a:t>
              </a:r>
            </a:p>
          </p:txBody>
        </p:sp>
        <p:sp>
          <p:nvSpPr>
            <p:cNvPr id="13341" name="文本框 98"/>
            <p:cNvSpPr>
              <a:spLocks noChangeArrowheads="1"/>
            </p:cNvSpPr>
            <p:nvPr/>
          </p:nvSpPr>
          <p:spPr bwMode="auto">
            <a:xfrm>
              <a:off x="427422" y="2088233"/>
              <a:ext cx="2601156" cy="2012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ct val="130000"/>
                </a:lnSpc>
              </a:pPr>
              <a:r>
                <a:rPr lang="zh-CN" altLang="en-US" sz="1600">
                  <a:solidFill>
                    <a:srgbClr val="4D4D4D"/>
                  </a:solidFill>
                  <a:latin typeface="微软雅黑" pitchFamily="34" charset="-122"/>
                  <a:ea typeface="微软雅黑" pitchFamily="34" charset="-122"/>
                  <a:sym typeface="微软雅黑" pitchFamily="34" charset="-122"/>
                </a:rPr>
                <a:t>请在此输入您的文字内容</a:t>
              </a:r>
            </a:p>
            <a:p>
              <a:pPr algn="ctr">
                <a:lnSpc>
                  <a:spcPct val="130000"/>
                </a:lnSpc>
              </a:pPr>
              <a:r>
                <a:rPr lang="zh-CN" altLang="en-US" sz="1600">
                  <a:solidFill>
                    <a:srgbClr val="4D4D4D"/>
                  </a:solidFill>
                  <a:latin typeface="微软雅黑" pitchFamily="34" charset="-122"/>
                  <a:ea typeface="微软雅黑" pitchFamily="34" charset="-122"/>
                  <a:sym typeface="微软雅黑" pitchFamily="34" charset="-122"/>
                </a:rPr>
                <a:t>请在此输入您的文字内容</a:t>
              </a:r>
            </a:p>
            <a:p>
              <a:pPr algn="ctr">
                <a:lnSpc>
                  <a:spcPct val="130000"/>
                </a:lnSpc>
              </a:pPr>
              <a:r>
                <a:rPr lang="zh-CN" altLang="en-US" sz="1600">
                  <a:solidFill>
                    <a:srgbClr val="4D4D4D"/>
                  </a:solidFill>
                  <a:latin typeface="微软雅黑" pitchFamily="34" charset="-122"/>
                  <a:ea typeface="微软雅黑" pitchFamily="34" charset="-122"/>
                  <a:sym typeface="微软雅黑" pitchFamily="34" charset="-122"/>
                </a:rPr>
                <a:t>请在此输入您的文字内容</a:t>
              </a:r>
            </a:p>
            <a:p>
              <a:pPr algn="ctr">
                <a:lnSpc>
                  <a:spcPct val="130000"/>
                </a:lnSpc>
              </a:pPr>
              <a:r>
                <a:rPr lang="zh-CN" altLang="en-US" sz="1600">
                  <a:solidFill>
                    <a:srgbClr val="4D4D4D"/>
                  </a:solidFill>
                  <a:latin typeface="微软雅黑" pitchFamily="34" charset="-122"/>
                  <a:ea typeface="微软雅黑" pitchFamily="34" charset="-122"/>
                  <a:sym typeface="微软雅黑" pitchFamily="34" charset="-122"/>
                </a:rPr>
                <a:t>请在此输入您的文字内容</a:t>
              </a:r>
            </a:p>
            <a:p>
              <a:pPr algn="ctr">
                <a:lnSpc>
                  <a:spcPct val="130000"/>
                </a:lnSpc>
              </a:pPr>
              <a:r>
                <a:rPr lang="zh-CN" altLang="en-US" sz="1600">
                  <a:solidFill>
                    <a:srgbClr val="4D4D4D"/>
                  </a:solidFill>
                  <a:latin typeface="微软雅黑" pitchFamily="34" charset="-122"/>
                  <a:ea typeface="微软雅黑" pitchFamily="34" charset="-122"/>
                  <a:sym typeface="微软雅黑" pitchFamily="34" charset="-122"/>
                </a:rPr>
                <a:t>请在此输入您的文字内容</a:t>
              </a:r>
            </a:p>
            <a:p>
              <a:pPr algn="ctr">
                <a:lnSpc>
                  <a:spcPct val="130000"/>
                </a:lnSpc>
              </a:pPr>
              <a:r>
                <a:rPr lang="zh-CN" altLang="en-US" sz="1600">
                  <a:solidFill>
                    <a:srgbClr val="4D4D4D"/>
                  </a:solidFill>
                  <a:latin typeface="微软雅黑" pitchFamily="34" charset="-122"/>
                  <a:ea typeface="微软雅黑" pitchFamily="34" charset="-122"/>
                  <a:sym typeface="微软雅黑" pitchFamily="34" charset="-122"/>
                </a:rPr>
                <a:t>请在此输入您的文字内容</a:t>
              </a:r>
            </a:p>
          </p:txBody>
        </p:sp>
        <p:sp>
          <p:nvSpPr>
            <p:cNvPr id="13342" name="Freeform 107"/>
            <p:cNvSpPr>
              <a:spLocks noEditPoints="1" noChangeArrowheads="1"/>
            </p:cNvSpPr>
            <p:nvPr/>
          </p:nvSpPr>
          <p:spPr bwMode="auto">
            <a:xfrm>
              <a:off x="741067" y="124166"/>
              <a:ext cx="601200" cy="756000"/>
            </a:xfrm>
            <a:custGeom>
              <a:avLst/>
              <a:gdLst>
                <a:gd name="T0" fmla="*/ 912237888 w 387"/>
                <a:gd name="T1" fmla="*/ 1321973432 h 380"/>
                <a:gd name="T2" fmla="*/ 878451070 w 387"/>
                <a:gd name="T3" fmla="*/ 1223022979 h 380"/>
                <a:gd name="T4" fmla="*/ 851903507 w 387"/>
                <a:gd name="T5" fmla="*/ 985543484 h 380"/>
                <a:gd name="T6" fmla="*/ 808464865 w 387"/>
                <a:gd name="T7" fmla="*/ 874719853 h 380"/>
                <a:gd name="T8" fmla="*/ 588851321 w 387"/>
                <a:gd name="T9" fmla="*/ 759937168 h 380"/>
                <a:gd name="T10" fmla="*/ 514038428 w 387"/>
                <a:gd name="T11" fmla="*/ 649113537 h 380"/>
                <a:gd name="T12" fmla="*/ 446464791 w 387"/>
                <a:gd name="T13" fmla="*/ 1159696042 h 380"/>
                <a:gd name="T14" fmla="*/ 419918781 w 387"/>
                <a:gd name="T15" fmla="*/ 993459600 h 380"/>
                <a:gd name="T16" fmla="*/ 407852837 w 387"/>
                <a:gd name="T17" fmla="*/ 918257495 h 380"/>
                <a:gd name="T18" fmla="*/ 458532288 w 387"/>
                <a:gd name="T19" fmla="*/ 827223158 h 380"/>
                <a:gd name="T20" fmla="*/ 419918781 w 387"/>
                <a:gd name="T21" fmla="*/ 795558695 h 380"/>
                <a:gd name="T22" fmla="*/ 514038428 w 387"/>
                <a:gd name="T23" fmla="*/ 649113537 h 380"/>
                <a:gd name="T24" fmla="*/ 514038428 w 387"/>
                <a:gd name="T25" fmla="*/ 538287916 h 380"/>
                <a:gd name="T26" fmla="*/ 518865116 w 387"/>
                <a:gd name="T27" fmla="*/ 522457674 h 380"/>
                <a:gd name="T28" fmla="*/ 550237814 w 387"/>
                <a:gd name="T29" fmla="*/ 542246968 h 380"/>
                <a:gd name="T30" fmla="*/ 612984763 w 387"/>
                <a:gd name="T31" fmla="*/ 352262179 h 380"/>
                <a:gd name="T32" fmla="*/ 567132000 w 387"/>
                <a:gd name="T33" fmla="*/ 217690200 h 380"/>
                <a:gd name="T34" fmla="*/ 400612028 w 387"/>
                <a:gd name="T35" fmla="*/ 0 h 380"/>
                <a:gd name="T36" fmla="*/ 226852800 w 387"/>
                <a:gd name="T37" fmla="*/ 221649253 h 380"/>
                <a:gd name="T38" fmla="*/ 193065981 w 387"/>
                <a:gd name="T39" fmla="*/ 376010526 h 380"/>
                <a:gd name="T40" fmla="*/ 253398809 w 387"/>
                <a:gd name="T41" fmla="*/ 522457674 h 380"/>
                <a:gd name="T42" fmla="*/ 289599749 w 387"/>
                <a:gd name="T43" fmla="*/ 585784611 h 380"/>
                <a:gd name="T44" fmla="*/ 296839005 w 387"/>
                <a:gd name="T45" fmla="*/ 716399526 h 380"/>
                <a:gd name="T46" fmla="*/ 275119684 w 387"/>
                <a:gd name="T47" fmla="*/ 819307042 h 380"/>
                <a:gd name="T48" fmla="*/ 231679488 w 387"/>
                <a:gd name="T49" fmla="*/ 850971505 h 380"/>
                <a:gd name="T50" fmla="*/ 149625786 w 387"/>
                <a:gd name="T51" fmla="*/ 910341379 h 380"/>
                <a:gd name="T52" fmla="*/ 60332828 w 387"/>
                <a:gd name="T53" fmla="*/ 981584432 h 380"/>
                <a:gd name="T54" fmla="*/ 24133442 w 387"/>
                <a:gd name="T55" fmla="*/ 1159696042 h 380"/>
                <a:gd name="T56" fmla="*/ 9653377 w 387"/>
                <a:gd name="T57" fmla="*/ 1325932484 h 380"/>
                <a:gd name="T58" fmla="*/ 0 w 387"/>
                <a:gd name="T59" fmla="*/ 1468420579 h 380"/>
                <a:gd name="T60" fmla="*/ 0 w 387"/>
                <a:gd name="T61" fmla="*/ 1504042105 h 380"/>
                <a:gd name="T62" fmla="*/ 933957209 w 387"/>
                <a:gd name="T63" fmla="*/ 1504042105 h 380"/>
                <a:gd name="T64" fmla="*/ 912237888 w 387"/>
                <a:gd name="T65" fmla="*/ 1321973432 h 380"/>
                <a:gd name="T66" fmla="*/ 275119684 w 387"/>
                <a:gd name="T67" fmla="*/ 542246968 h 380"/>
                <a:gd name="T68" fmla="*/ 279946372 w 387"/>
                <a:gd name="T69" fmla="*/ 542246968 h 380"/>
                <a:gd name="T70" fmla="*/ 279946372 w 387"/>
                <a:gd name="T71" fmla="*/ 550163084 h 380"/>
                <a:gd name="T72" fmla="*/ 275119684 w 387"/>
                <a:gd name="T73" fmla="*/ 542246968 h 380"/>
                <a:gd name="T74" fmla="*/ 340279200 w 387"/>
                <a:gd name="T75" fmla="*/ 835139274 h 380"/>
                <a:gd name="T76" fmla="*/ 357171833 w 387"/>
                <a:gd name="T77" fmla="*/ 898468200 h 380"/>
                <a:gd name="T78" fmla="*/ 318558326 w 387"/>
                <a:gd name="T79" fmla="*/ 1104283232 h 380"/>
                <a:gd name="T80" fmla="*/ 296839005 w 387"/>
                <a:gd name="T81" fmla="*/ 894509147 h 380"/>
                <a:gd name="T82" fmla="*/ 296839005 w 387"/>
                <a:gd name="T83" fmla="*/ 720356589 h 380"/>
                <a:gd name="T84" fmla="*/ 366825209 w 387"/>
                <a:gd name="T85" fmla="*/ 807433863 h 380"/>
                <a:gd name="T86" fmla="*/ 340279200 w 387"/>
                <a:gd name="T87" fmla="*/ 835139274 h 380"/>
                <a:gd name="T88" fmla="*/ 361998521 w 387"/>
                <a:gd name="T89" fmla="*/ 660986716 h 380"/>
                <a:gd name="T90" fmla="*/ 333038391 w 387"/>
                <a:gd name="T91" fmla="*/ 613490021 h 380"/>
                <a:gd name="T92" fmla="*/ 330625823 w 387"/>
                <a:gd name="T93" fmla="*/ 609532958 h 380"/>
                <a:gd name="T94" fmla="*/ 292012316 w 387"/>
                <a:gd name="T95" fmla="*/ 589743663 h 380"/>
                <a:gd name="T96" fmla="*/ 292012316 w 387"/>
                <a:gd name="T97" fmla="*/ 565995316 h 380"/>
                <a:gd name="T98" fmla="*/ 316145758 w 387"/>
                <a:gd name="T99" fmla="*/ 585784611 h 380"/>
                <a:gd name="T100" fmla="*/ 333038391 w 387"/>
                <a:gd name="T101" fmla="*/ 589743663 h 380"/>
                <a:gd name="T102" fmla="*/ 361998521 w 387"/>
                <a:gd name="T103" fmla="*/ 554120147 h 380"/>
                <a:gd name="T104" fmla="*/ 393372772 w 387"/>
                <a:gd name="T105" fmla="*/ 609532958 h 380"/>
                <a:gd name="T106" fmla="*/ 361998521 w 387"/>
                <a:gd name="T107" fmla="*/ 660986716 h 380"/>
                <a:gd name="T108" fmla="*/ 390958651 w 387"/>
                <a:gd name="T109" fmla="*/ 59369874 h 380"/>
                <a:gd name="T110" fmla="*/ 308906502 w 387"/>
                <a:gd name="T111" fmla="*/ 87075284 h 380"/>
                <a:gd name="T112" fmla="*/ 400612028 w 387"/>
                <a:gd name="T113" fmla="*/ 27705411 h 380"/>
                <a:gd name="T114" fmla="*/ 545411126 w 387"/>
                <a:gd name="T115" fmla="*/ 225606316 h 380"/>
                <a:gd name="T116" fmla="*/ 530931060 w 387"/>
                <a:gd name="T117" fmla="*/ 233522432 h 380"/>
                <a:gd name="T118" fmla="*/ 390958651 w 387"/>
                <a:gd name="T119" fmla="*/ 59369874 h 3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87"/>
                <a:gd name="T181" fmla="*/ 0 h 380"/>
                <a:gd name="T182" fmla="*/ 387 w 387"/>
                <a:gd name="T183" fmla="*/ 380 h 38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87" h="380">
                  <a:moveTo>
                    <a:pt x="378" y="334"/>
                  </a:moveTo>
                  <a:cubicBezTo>
                    <a:pt x="377" y="321"/>
                    <a:pt x="370" y="318"/>
                    <a:pt x="364" y="309"/>
                  </a:cubicBezTo>
                  <a:cubicBezTo>
                    <a:pt x="359" y="300"/>
                    <a:pt x="353" y="249"/>
                    <a:pt x="353" y="249"/>
                  </a:cubicBezTo>
                  <a:cubicBezTo>
                    <a:pt x="353" y="227"/>
                    <a:pt x="335" y="221"/>
                    <a:pt x="335" y="221"/>
                  </a:cubicBezTo>
                  <a:cubicBezTo>
                    <a:pt x="327" y="213"/>
                    <a:pt x="244" y="192"/>
                    <a:pt x="244" y="192"/>
                  </a:cubicBezTo>
                  <a:cubicBezTo>
                    <a:pt x="226" y="183"/>
                    <a:pt x="213" y="164"/>
                    <a:pt x="213" y="164"/>
                  </a:cubicBezTo>
                  <a:cubicBezTo>
                    <a:pt x="231" y="193"/>
                    <a:pt x="185" y="293"/>
                    <a:pt x="185" y="293"/>
                  </a:cubicBezTo>
                  <a:cubicBezTo>
                    <a:pt x="186" y="285"/>
                    <a:pt x="174" y="251"/>
                    <a:pt x="174" y="251"/>
                  </a:cubicBezTo>
                  <a:cubicBezTo>
                    <a:pt x="168" y="244"/>
                    <a:pt x="169" y="232"/>
                    <a:pt x="169" y="232"/>
                  </a:cubicBezTo>
                  <a:cubicBezTo>
                    <a:pt x="172" y="230"/>
                    <a:pt x="190" y="209"/>
                    <a:pt x="190" y="209"/>
                  </a:cubicBezTo>
                  <a:cubicBezTo>
                    <a:pt x="189" y="206"/>
                    <a:pt x="174" y="201"/>
                    <a:pt x="174" y="201"/>
                  </a:cubicBezTo>
                  <a:cubicBezTo>
                    <a:pt x="184" y="199"/>
                    <a:pt x="213" y="164"/>
                    <a:pt x="213" y="164"/>
                  </a:cubicBezTo>
                  <a:cubicBezTo>
                    <a:pt x="207" y="153"/>
                    <a:pt x="213" y="136"/>
                    <a:pt x="213" y="136"/>
                  </a:cubicBezTo>
                  <a:cubicBezTo>
                    <a:pt x="213" y="134"/>
                    <a:pt x="214" y="133"/>
                    <a:pt x="215" y="132"/>
                  </a:cubicBezTo>
                  <a:cubicBezTo>
                    <a:pt x="217" y="135"/>
                    <a:pt x="221" y="137"/>
                    <a:pt x="228" y="137"/>
                  </a:cubicBezTo>
                  <a:cubicBezTo>
                    <a:pt x="228" y="137"/>
                    <a:pt x="254" y="131"/>
                    <a:pt x="254" y="89"/>
                  </a:cubicBezTo>
                  <a:cubicBezTo>
                    <a:pt x="255" y="63"/>
                    <a:pt x="235" y="55"/>
                    <a:pt x="235" y="55"/>
                  </a:cubicBezTo>
                  <a:cubicBezTo>
                    <a:pt x="235" y="55"/>
                    <a:pt x="230" y="0"/>
                    <a:pt x="166" y="0"/>
                  </a:cubicBezTo>
                  <a:cubicBezTo>
                    <a:pt x="102" y="0"/>
                    <a:pt x="94" y="56"/>
                    <a:pt x="94" y="56"/>
                  </a:cubicBezTo>
                  <a:cubicBezTo>
                    <a:pt x="94" y="56"/>
                    <a:pt x="74" y="63"/>
                    <a:pt x="80" y="95"/>
                  </a:cubicBezTo>
                  <a:cubicBezTo>
                    <a:pt x="87" y="134"/>
                    <a:pt x="105" y="132"/>
                    <a:pt x="105" y="132"/>
                  </a:cubicBezTo>
                  <a:cubicBezTo>
                    <a:pt x="107" y="137"/>
                    <a:pt x="113" y="143"/>
                    <a:pt x="120" y="148"/>
                  </a:cubicBezTo>
                  <a:cubicBezTo>
                    <a:pt x="124" y="155"/>
                    <a:pt x="123" y="181"/>
                    <a:pt x="123" y="181"/>
                  </a:cubicBezTo>
                  <a:cubicBezTo>
                    <a:pt x="120" y="181"/>
                    <a:pt x="114" y="207"/>
                    <a:pt x="114" y="207"/>
                  </a:cubicBezTo>
                  <a:cubicBezTo>
                    <a:pt x="114" y="207"/>
                    <a:pt x="102" y="212"/>
                    <a:pt x="96" y="215"/>
                  </a:cubicBezTo>
                  <a:cubicBezTo>
                    <a:pt x="90" y="219"/>
                    <a:pt x="72" y="227"/>
                    <a:pt x="62" y="230"/>
                  </a:cubicBezTo>
                  <a:cubicBezTo>
                    <a:pt x="52" y="232"/>
                    <a:pt x="25" y="248"/>
                    <a:pt x="25" y="248"/>
                  </a:cubicBezTo>
                  <a:cubicBezTo>
                    <a:pt x="11" y="253"/>
                    <a:pt x="12" y="283"/>
                    <a:pt x="10" y="293"/>
                  </a:cubicBezTo>
                  <a:cubicBezTo>
                    <a:pt x="8" y="302"/>
                    <a:pt x="5" y="320"/>
                    <a:pt x="4" y="335"/>
                  </a:cubicBezTo>
                  <a:cubicBezTo>
                    <a:pt x="2" y="349"/>
                    <a:pt x="1" y="358"/>
                    <a:pt x="0" y="371"/>
                  </a:cubicBezTo>
                  <a:cubicBezTo>
                    <a:pt x="0" y="374"/>
                    <a:pt x="0" y="377"/>
                    <a:pt x="0" y="380"/>
                  </a:cubicBezTo>
                  <a:cubicBezTo>
                    <a:pt x="387" y="380"/>
                    <a:pt x="387" y="380"/>
                    <a:pt x="387" y="380"/>
                  </a:cubicBezTo>
                  <a:cubicBezTo>
                    <a:pt x="379" y="362"/>
                    <a:pt x="379" y="346"/>
                    <a:pt x="378" y="334"/>
                  </a:cubicBezTo>
                  <a:close/>
                  <a:moveTo>
                    <a:pt x="114" y="137"/>
                  </a:moveTo>
                  <a:cubicBezTo>
                    <a:pt x="115" y="137"/>
                    <a:pt x="116" y="137"/>
                    <a:pt x="116" y="137"/>
                  </a:cubicBezTo>
                  <a:cubicBezTo>
                    <a:pt x="116" y="138"/>
                    <a:pt x="116" y="138"/>
                    <a:pt x="116" y="139"/>
                  </a:cubicBezTo>
                  <a:cubicBezTo>
                    <a:pt x="115" y="138"/>
                    <a:pt x="115" y="138"/>
                    <a:pt x="114" y="137"/>
                  </a:cubicBezTo>
                  <a:close/>
                  <a:moveTo>
                    <a:pt x="141" y="211"/>
                  </a:moveTo>
                  <a:cubicBezTo>
                    <a:pt x="147" y="210"/>
                    <a:pt x="148" y="227"/>
                    <a:pt x="148" y="227"/>
                  </a:cubicBezTo>
                  <a:cubicBezTo>
                    <a:pt x="141" y="236"/>
                    <a:pt x="132" y="279"/>
                    <a:pt x="132" y="279"/>
                  </a:cubicBezTo>
                  <a:cubicBezTo>
                    <a:pt x="129" y="273"/>
                    <a:pt x="127" y="238"/>
                    <a:pt x="123" y="226"/>
                  </a:cubicBezTo>
                  <a:cubicBezTo>
                    <a:pt x="114" y="201"/>
                    <a:pt x="123" y="182"/>
                    <a:pt x="123" y="182"/>
                  </a:cubicBezTo>
                  <a:cubicBezTo>
                    <a:pt x="121" y="186"/>
                    <a:pt x="152" y="204"/>
                    <a:pt x="152" y="204"/>
                  </a:cubicBezTo>
                  <a:cubicBezTo>
                    <a:pt x="146" y="203"/>
                    <a:pt x="141" y="211"/>
                    <a:pt x="141" y="211"/>
                  </a:cubicBezTo>
                  <a:close/>
                  <a:moveTo>
                    <a:pt x="150" y="167"/>
                  </a:moveTo>
                  <a:cubicBezTo>
                    <a:pt x="145" y="167"/>
                    <a:pt x="137" y="164"/>
                    <a:pt x="138" y="155"/>
                  </a:cubicBezTo>
                  <a:cubicBezTo>
                    <a:pt x="137" y="154"/>
                    <a:pt x="137" y="154"/>
                    <a:pt x="137" y="154"/>
                  </a:cubicBezTo>
                  <a:cubicBezTo>
                    <a:pt x="132" y="154"/>
                    <a:pt x="126" y="151"/>
                    <a:pt x="121" y="149"/>
                  </a:cubicBezTo>
                  <a:cubicBezTo>
                    <a:pt x="121" y="143"/>
                    <a:pt x="121" y="143"/>
                    <a:pt x="121" y="143"/>
                  </a:cubicBezTo>
                  <a:cubicBezTo>
                    <a:pt x="126" y="146"/>
                    <a:pt x="131" y="148"/>
                    <a:pt x="131" y="148"/>
                  </a:cubicBezTo>
                  <a:cubicBezTo>
                    <a:pt x="138" y="149"/>
                    <a:pt x="138" y="149"/>
                    <a:pt x="138" y="149"/>
                  </a:cubicBezTo>
                  <a:cubicBezTo>
                    <a:pt x="139" y="144"/>
                    <a:pt x="144" y="140"/>
                    <a:pt x="150" y="140"/>
                  </a:cubicBezTo>
                  <a:cubicBezTo>
                    <a:pt x="157" y="140"/>
                    <a:pt x="163" y="146"/>
                    <a:pt x="163" y="154"/>
                  </a:cubicBezTo>
                  <a:cubicBezTo>
                    <a:pt x="163" y="161"/>
                    <a:pt x="157" y="167"/>
                    <a:pt x="150" y="167"/>
                  </a:cubicBezTo>
                  <a:close/>
                  <a:moveTo>
                    <a:pt x="162" y="15"/>
                  </a:moveTo>
                  <a:cubicBezTo>
                    <a:pt x="147" y="15"/>
                    <a:pt x="137" y="18"/>
                    <a:pt x="128" y="22"/>
                  </a:cubicBezTo>
                  <a:cubicBezTo>
                    <a:pt x="138" y="13"/>
                    <a:pt x="151" y="7"/>
                    <a:pt x="166" y="7"/>
                  </a:cubicBezTo>
                  <a:cubicBezTo>
                    <a:pt x="201" y="7"/>
                    <a:pt x="226" y="45"/>
                    <a:pt x="226" y="57"/>
                  </a:cubicBezTo>
                  <a:cubicBezTo>
                    <a:pt x="226" y="57"/>
                    <a:pt x="223" y="58"/>
                    <a:pt x="220" y="59"/>
                  </a:cubicBezTo>
                  <a:cubicBezTo>
                    <a:pt x="211" y="8"/>
                    <a:pt x="162" y="15"/>
                    <a:pt x="162" y="15"/>
                  </a:cubicBez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13317" name="组合 46"/>
          <p:cNvGrpSpPr>
            <a:grpSpLocks/>
          </p:cNvGrpSpPr>
          <p:nvPr/>
        </p:nvGrpSpPr>
        <p:grpSpPr bwMode="auto">
          <a:xfrm>
            <a:off x="498475" y="127000"/>
            <a:ext cx="4087813" cy="904875"/>
            <a:chOff x="0" y="0"/>
            <a:chExt cx="4088419" cy="903765"/>
          </a:xfrm>
        </p:grpSpPr>
        <p:sp>
          <p:nvSpPr>
            <p:cNvPr id="13324" name="文本框 47"/>
            <p:cNvSpPr>
              <a:spLocks noChangeArrowheads="1"/>
            </p:cNvSpPr>
            <p:nvPr/>
          </p:nvSpPr>
          <p:spPr bwMode="auto">
            <a:xfrm>
              <a:off x="892018" y="113646"/>
              <a:ext cx="302433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rgbClr val="FAF8F0"/>
                  </a:solidFill>
                  <a:latin typeface="微软雅黑" pitchFamily="34" charset="-122"/>
                  <a:ea typeface="微软雅黑" pitchFamily="34" charset="-122"/>
                  <a:sym typeface="微软雅黑" pitchFamily="34" charset="-122"/>
                </a:rPr>
                <a:t>点击添加标题</a:t>
              </a:r>
            </a:p>
          </p:txBody>
        </p:sp>
        <p:grpSp>
          <p:nvGrpSpPr>
            <p:cNvPr id="13325" name="组合 48"/>
            <p:cNvGrpSpPr>
              <a:grpSpLocks/>
            </p:cNvGrpSpPr>
            <p:nvPr/>
          </p:nvGrpSpPr>
          <p:grpSpPr bwMode="auto">
            <a:xfrm>
              <a:off x="0" y="0"/>
              <a:ext cx="4088419" cy="903765"/>
              <a:chOff x="0" y="0"/>
              <a:chExt cx="4088419" cy="903765"/>
            </a:xfrm>
          </p:grpSpPr>
          <p:grpSp>
            <p:nvGrpSpPr>
              <p:cNvPr id="13326" name="组合 49"/>
              <p:cNvGrpSpPr>
                <a:grpSpLocks/>
              </p:cNvGrpSpPr>
              <p:nvPr/>
            </p:nvGrpSpPr>
            <p:grpSpPr bwMode="auto">
              <a:xfrm>
                <a:off x="0" y="0"/>
                <a:ext cx="903765" cy="903765"/>
                <a:chOff x="0" y="0"/>
                <a:chExt cx="903765" cy="903765"/>
              </a:xfrm>
            </p:grpSpPr>
            <p:grpSp>
              <p:nvGrpSpPr>
                <p:cNvPr id="13328" name="组合 51"/>
                <p:cNvGrpSpPr>
                  <a:grpSpLocks/>
                </p:cNvGrpSpPr>
                <p:nvPr/>
              </p:nvGrpSpPr>
              <p:grpSpPr bwMode="auto">
                <a:xfrm>
                  <a:off x="0" y="0"/>
                  <a:ext cx="903765" cy="903765"/>
                  <a:chOff x="0" y="0"/>
                  <a:chExt cx="903765" cy="903765"/>
                </a:xfrm>
              </p:grpSpPr>
              <p:grpSp>
                <p:nvGrpSpPr>
                  <p:cNvPr id="13335" name="组合 58"/>
                  <p:cNvGrpSpPr>
                    <a:grpSpLocks/>
                  </p:cNvGrpSpPr>
                  <p:nvPr/>
                </p:nvGrpSpPr>
                <p:grpSpPr bwMode="auto">
                  <a:xfrm>
                    <a:off x="91462" y="91462"/>
                    <a:ext cx="720841" cy="720841"/>
                    <a:chOff x="0" y="0"/>
                    <a:chExt cx="720841" cy="720841"/>
                  </a:xfrm>
                </p:grpSpPr>
                <p:sp>
                  <p:nvSpPr>
                    <p:cNvPr id="13337" name="椭圆 60"/>
                    <p:cNvSpPr>
                      <a:spLocks noChangeArrowheads="1"/>
                    </p:cNvSpPr>
                    <p:nvPr/>
                  </p:nvSpPr>
                  <p:spPr bwMode="auto">
                    <a:xfrm>
                      <a:off x="0" y="0"/>
                      <a:ext cx="720841" cy="720841"/>
                    </a:xfrm>
                    <a:prstGeom prst="ellipse">
                      <a:avLst/>
                    </a:prstGeom>
                    <a:solidFill>
                      <a:srgbClr val="F3F2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3338" name="空心弧 61"/>
                    <p:cNvSpPr>
                      <a:spLocks noChangeArrowheads="1"/>
                    </p:cNvSpPr>
                    <p:nvPr/>
                  </p:nvSpPr>
                  <p:spPr bwMode="auto">
                    <a:xfrm rot="-7108101">
                      <a:off x="0" y="0"/>
                      <a:ext cx="720841" cy="720841"/>
                    </a:xfrm>
                    <a:custGeom>
                      <a:avLst/>
                      <a:gdLst>
                        <a:gd name="T0" fmla="*/ 12028066 w 21600"/>
                        <a:gd name="T1" fmla="*/ 0 h 21600"/>
                        <a:gd name="T2" fmla="*/ 562423 w 21600"/>
                        <a:gd name="T3" fmla="*/ 12028066 h 21600"/>
                        <a:gd name="T4" fmla="*/ 12028066 w 21600"/>
                        <a:gd name="T5" fmla="*/ 1125947 h 21600"/>
                        <a:gd name="T6" fmla="*/ 23493677 w 21600"/>
                        <a:gd name="T7" fmla="*/ 12028066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sp>
                <p:nvSpPr>
                  <p:cNvPr id="13336" name="空心弧 59"/>
                  <p:cNvSpPr>
                    <a:spLocks noChangeArrowheads="1"/>
                  </p:cNvSpPr>
                  <p:nvPr/>
                </p:nvSpPr>
                <p:spPr bwMode="auto">
                  <a:xfrm rot="7360861">
                    <a:off x="0" y="0"/>
                    <a:ext cx="903765" cy="903765"/>
                  </a:xfrm>
                  <a:custGeom>
                    <a:avLst/>
                    <a:gdLst>
                      <a:gd name="T0" fmla="*/ 18907224 w 21600"/>
                      <a:gd name="T1" fmla="*/ 0 h 21600"/>
                      <a:gd name="T2" fmla="*/ 884100 w 21600"/>
                      <a:gd name="T3" fmla="*/ 18907224 h 21600"/>
                      <a:gd name="T4" fmla="*/ 18907224 w 21600"/>
                      <a:gd name="T5" fmla="*/ 1769915 h 21600"/>
                      <a:gd name="T6" fmla="*/ 36930307 w 21600"/>
                      <a:gd name="T7" fmla="*/ 18907224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F3F2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grpSp>
              <p:nvGrpSpPr>
                <p:cNvPr id="13329" name="组合 52"/>
                <p:cNvGrpSpPr>
                  <a:grpSpLocks/>
                </p:cNvGrpSpPr>
                <p:nvPr/>
              </p:nvGrpSpPr>
              <p:grpSpPr bwMode="auto">
                <a:xfrm>
                  <a:off x="230489" y="144028"/>
                  <a:ext cx="615600" cy="515271"/>
                  <a:chOff x="0" y="0"/>
                  <a:chExt cx="486738" cy="399393"/>
                </a:xfrm>
              </p:grpSpPr>
              <p:sp>
                <p:nvSpPr>
                  <p:cNvPr id="13330" name="Freeform 346"/>
                  <p:cNvSpPr>
                    <a:spLocks noChangeArrowheads="1"/>
                  </p:cNvSpPr>
                  <p:nvPr/>
                </p:nvSpPr>
                <p:spPr bwMode="auto">
                  <a:xfrm rot="635633">
                    <a:off x="287578" y="0"/>
                    <a:ext cx="199160" cy="190575"/>
                  </a:xfrm>
                  <a:custGeom>
                    <a:avLst/>
                    <a:gdLst>
                      <a:gd name="T0" fmla="*/ 396482851 w 49"/>
                      <a:gd name="T1" fmla="*/ 0 h 47"/>
                      <a:gd name="T2" fmla="*/ 297362138 w 49"/>
                      <a:gd name="T3" fmla="*/ 49322432 h 47"/>
                      <a:gd name="T4" fmla="*/ 0 w 49"/>
                      <a:gd name="T5" fmla="*/ 361707295 h 47"/>
                      <a:gd name="T6" fmla="*/ 479081412 w 49"/>
                      <a:gd name="T7" fmla="*/ 772741077 h 47"/>
                      <a:gd name="T8" fmla="*/ 759925464 w 49"/>
                      <a:gd name="T9" fmla="*/ 460356214 h 47"/>
                      <a:gd name="T10" fmla="*/ 759925464 w 49"/>
                      <a:gd name="T11" fmla="*/ 295942701 h 47"/>
                      <a:gd name="T12" fmla="*/ 462563326 w 49"/>
                      <a:gd name="T13" fmla="*/ 32884324 h 47"/>
                      <a:gd name="T14" fmla="*/ 396482851 w 49"/>
                      <a:gd name="T15" fmla="*/ 0 h 47"/>
                      <a:gd name="T16" fmla="*/ 0 60000 65536"/>
                      <a:gd name="T17" fmla="*/ 0 60000 65536"/>
                      <a:gd name="T18" fmla="*/ 0 60000 65536"/>
                      <a:gd name="T19" fmla="*/ 0 60000 65536"/>
                      <a:gd name="T20" fmla="*/ 0 60000 65536"/>
                      <a:gd name="T21" fmla="*/ 0 60000 65536"/>
                      <a:gd name="T22" fmla="*/ 0 60000 65536"/>
                      <a:gd name="T23" fmla="*/ 0 60000 65536"/>
                      <a:gd name="T24" fmla="*/ 0 w 49"/>
                      <a:gd name="T25" fmla="*/ 0 h 47"/>
                      <a:gd name="T26" fmla="*/ 49 w 49"/>
                      <a:gd name="T27" fmla="*/ 47 h 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 h="47">
                        <a:moveTo>
                          <a:pt x="24" y="0"/>
                        </a:moveTo>
                        <a:cubicBezTo>
                          <a:pt x="22" y="0"/>
                          <a:pt x="20" y="1"/>
                          <a:pt x="18" y="3"/>
                        </a:cubicBezTo>
                        <a:cubicBezTo>
                          <a:pt x="0" y="22"/>
                          <a:pt x="0" y="22"/>
                          <a:pt x="0" y="22"/>
                        </a:cubicBezTo>
                        <a:cubicBezTo>
                          <a:pt x="29" y="47"/>
                          <a:pt x="29" y="47"/>
                          <a:pt x="29" y="47"/>
                        </a:cubicBezTo>
                        <a:cubicBezTo>
                          <a:pt x="46" y="28"/>
                          <a:pt x="46" y="28"/>
                          <a:pt x="46" y="28"/>
                        </a:cubicBezTo>
                        <a:cubicBezTo>
                          <a:pt x="49" y="25"/>
                          <a:pt x="49" y="20"/>
                          <a:pt x="46" y="18"/>
                        </a:cubicBezTo>
                        <a:cubicBezTo>
                          <a:pt x="28" y="2"/>
                          <a:pt x="28" y="2"/>
                          <a:pt x="28" y="2"/>
                        </a:cubicBezTo>
                        <a:cubicBezTo>
                          <a:pt x="27" y="1"/>
                          <a:pt x="26" y="0"/>
                          <a:pt x="24"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3331" name="Freeform 347"/>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3332" name="Freeform 348"/>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3333" name="Freeform 349"/>
                  <p:cNvSpPr>
                    <a:spLocks noChangeArrowheads="1"/>
                  </p:cNvSpPr>
                  <p:nvPr/>
                </p:nvSpPr>
                <p:spPr bwMode="auto">
                  <a:xfrm rot="635633">
                    <a:off x="35562" y="104086"/>
                    <a:ext cx="293590" cy="295307"/>
                  </a:xfrm>
                  <a:custGeom>
                    <a:avLst/>
                    <a:gdLst>
                      <a:gd name="T0" fmla="*/ 714965048 w 72"/>
                      <a:gd name="T1" fmla="*/ 0 h 73"/>
                      <a:gd name="T2" fmla="*/ 49881757 w 72"/>
                      <a:gd name="T3" fmla="*/ 703672083 h 73"/>
                      <a:gd name="T4" fmla="*/ 0 w 72"/>
                      <a:gd name="T5" fmla="*/ 981867458 h 73"/>
                      <a:gd name="T6" fmla="*/ 182898415 w 72"/>
                      <a:gd name="T7" fmla="*/ 1047324479 h 73"/>
                      <a:gd name="T8" fmla="*/ 282661928 w 72"/>
                      <a:gd name="T9" fmla="*/ 1194605812 h 73"/>
                      <a:gd name="T10" fmla="*/ 548695244 w 72"/>
                      <a:gd name="T11" fmla="*/ 1112781501 h 73"/>
                      <a:gd name="T12" fmla="*/ 1197154001 w 72"/>
                      <a:gd name="T13" fmla="*/ 409113463 h 73"/>
                      <a:gd name="T14" fmla="*/ 714965048 w 72"/>
                      <a:gd name="T15" fmla="*/ 0 h 73"/>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73"/>
                      <a:gd name="T26" fmla="*/ 72 w 72"/>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73">
                        <a:moveTo>
                          <a:pt x="43" y="0"/>
                        </a:moveTo>
                        <a:cubicBezTo>
                          <a:pt x="3" y="43"/>
                          <a:pt x="3" y="43"/>
                          <a:pt x="3" y="43"/>
                        </a:cubicBezTo>
                        <a:cubicBezTo>
                          <a:pt x="0" y="60"/>
                          <a:pt x="0" y="60"/>
                          <a:pt x="0" y="60"/>
                        </a:cubicBezTo>
                        <a:cubicBezTo>
                          <a:pt x="4" y="60"/>
                          <a:pt x="8" y="62"/>
                          <a:pt x="11" y="64"/>
                        </a:cubicBezTo>
                        <a:cubicBezTo>
                          <a:pt x="13" y="67"/>
                          <a:pt x="15" y="69"/>
                          <a:pt x="17" y="73"/>
                        </a:cubicBezTo>
                        <a:cubicBezTo>
                          <a:pt x="33" y="68"/>
                          <a:pt x="33" y="68"/>
                          <a:pt x="33" y="68"/>
                        </a:cubicBezTo>
                        <a:cubicBezTo>
                          <a:pt x="72" y="25"/>
                          <a:pt x="72" y="25"/>
                          <a:pt x="72" y="25"/>
                        </a:cubicBezTo>
                        <a:cubicBezTo>
                          <a:pt x="43" y="0"/>
                          <a:pt x="43" y="0"/>
                          <a:pt x="4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3334" name="Freeform 350"/>
                  <p:cNvSpPr>
                    <a:spLocks noChangeArrowheads="1"/>
                  </p:cNvSpPr>
                  <p:nvPr/>
                </p:nvSpPr>
                <p:spPr bwMode="auto">
                  <a:xfrm rot="635633">
                    <a:off x="0" y="337435"/>
                    <a:ext cx="61808" cy="56658"/>
                  </a:xfrm>
                  <a:custGeom>
                    <a:avLst/>
                    <a:gdLst>
                      <a:gd name="T0" fmla="*/ 50938033 w 15"/>
                      <a:gd name="T1" fmla="*/ 0 h 14"/>
                      <a:gd name="T2" fmla="*/ 0 w 15"/>
                      <a:gd name="T3" fmla="*/ 229294926 h 14"/>
                      <a:gd name="T4" fmla="*/ 254681924 w 15"/>
                      <a:gd name="T5" fmla="*/ 163782090 h 14"/>
                      <a:gd name="T6" fmla="*/ 169786576 w 15"/>
                      <a:gd name="T7" fmla="*/ 65512836 h 14"/>
                      <a:gd name="T8" fmla="*/ 50938033 w 15"/>
                      <a:gd name="T9" fmla="*/ 0 h 14"/>
                      <a:gd name="T10" fmla="*/ 0 60000 65536"/>
                      <a:gd name="T11" fmla="*/ 0 60000 65536"/>
                      <a:gd name="T12" fmla="*/ 0 60000 65536"/>
                      <a:gd name="T13" fmla="*/ 0 60000 65536"/>
                      <a:gd name="T14" fmla="*/ 0 60000 65536"/>
                      <a:gd name="T15" fmla="*/ 0 w 15"/>
                      <a:gd name="T16" fmla="*/ 0 h 14"/>
                      <a:gd name="T17" fmla="*/ 15 w 15"/>
                      <a:gd name="T18" fmla="*/ 14 h 14"/>
                    </a:gdLst>
                    <a:ahLst/>
                    <a:cxnLst>
                      <a:cxn ang="T10">
                        <a:pos x="T0" y="T1"/>
                      </a:cxn>
                      <a:cxn ang="T11">
                        <a:pos x="T2" y="T3"/>
                      </a:cxn>
                      <a:cxn ang="T12">
                        <a:pos x="T4" y="T5"/>
                      </a:cxn>
                      <a:cxn ang="T13">
                        <a:pos x="T6" y="T7"/>
                      </a:cxn>
                      <a:cxn ang="T14">
                        <a:pos x="T8" y="T9"/>
                      </a:cxn>
                    </a:cxnLst>
                    <a:rect l="T15" t="T16" r="T17" b="T18"/>
                    <a:pathLst>
                      <a:path w="15" h="14">
                        <a:moveTo>
                          <a:pt x="3" y="0"/>
                        </a:moveTo>
                        <a:cubicBezTo>
                          <a:pt x="0" y="14"/>
                          <a:pt x="0" y="14"/>
                          <a:pt x="0" y="14"/>
                        </a:cubicBezTo>
                        <a:cubicBezTo>
                          <a:pt x="15" y="10"/>
                          <a:pt x="15" y="10"/>
                          <a:pt x="15" y="10"/>
                        </a:cubicBezTo>
                        <a:cubicBezTo>
                          <a:pt x="14" y="8"/>
                          <a:pt x="12" y="6"/>
                          <a:pt x="10" y="4"/>
                        </a:cubicBezTo>
                        <a:cubicBezTo>
                          <a:pt x="8" y="2"/>
                          <a:pt x="6" y="1"/>
                          <a:pt x="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sp>
            <p:nvSpPr>
              <p:cNvPr id="13327" name="直接连接符 50"/>
              <p:cNvSpPr>
                <a:spLocks noChangeShapeType="1"/>
              </p:cNvSpPr>
              <p:nvPr/>
            </p:nvSpPr>
            <p:spPr bwMode="auto">
              <a:xfrm>
                <a:off x="791261" y="700396"/>
                <a:ext cx="3297158" cy="1"/>
              </a:xfrm>
              <a:prstGeom prst="line">
                <a:avLst/>
              </a:prstGeom>
              <a:noFill/>
              <a:ln w="38100">
                <a:solidFill>
                  <a:schemeClr val="bg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grpSp>
      </p:grpSp>
      <p:sp>
        <p:nvSpPr>
          <p:cNvPr id="13318" name="矩形 79"/>
          <p:cNvSpPr>
            <a:spLocks noChangeArrowheads="1"/>
          </p:cNvSpPr>
          <p:nvPr/>
        </p:nvSpPr>
        <p:spPr bwMode="auto">
          <a:xfrm>
            <a:off x="796925" y="5711825"/>
            <a:ext cx="3460750" cy="209550"/>
          </a:xfrm>
          <a:prstGeom prst="rect">
            <a:avLst/>
          </a:prstGeom>
          <a:solidFill>
            <a:srgbClr val="EB61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3319" name="矩形 82"/>
          <p:cNvSpPr>
            <a:spLocks noChangeArrowheads="1"/>
          </p:cNvSpPr>
          <p:nvPr/>
        </p:nvSpPr>
        <p:spPr bwMode="auto">
          <a:xfrm>
            <a:off x="796925" y="3232150"/>
            <a:ext cx="3460750" cy="71438"/>
          </a:xfrm>
          <a:prstGeom prst="rect">
            <a:avLst/>
          </a:prstGeom>
          <a:solidFill>
            <a:srgbClr val="EB61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3320" name="矩形 85"/>
          <p:cNvSpPr>
            <a:spLocks noChangeArrowheads="1"/>
          </p:cNvSpPr>
          <p:nvPr/>
        </p:nvSpPr>
        <p:spPr bwMode="auto">
          <a:xfrm>
            <a:off x="4360863" y="3232150"/>
            <a:ext cx="3459162" cy="71438"/>
          </a:xfrm>
          <a:prstGeom prst="rect">
            <a:avLst/>
          </a:prstGeom>
          <a:solidFill>
            <a:srgbClr val="EB61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3321" name="矩形 86"/>
          <p:cNvSpPr>
            <a:spLocks noChangeArrowheads="1"/>
          </p:cNvSpPr>
          <p:nvPr/>
        </p:nvSpPr>
        <p:spPr bwMode="auto">
          <a:xfrm>
            <a:off x="7931150" y="3232150"/>
            <a:ext cx="3459163" cy="71438"/>
          </a:xfrm>
          <a:prstGeom prst="rect">
            <a:avLst/>
          </a:prstGeom>
          <a:solidFill>
            <a:srgbClr val="EB61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3322" name="矩形 88"/>
          <p:cNvSpPr>
            <a:spLocks noChangeArrowheads="1"/>
          </p:cNvSpPr>
          <p:nvPr/>
        </p:nvSpPr>
        <p:spPr bwMode="auto">
          <a:xfrm>
            <a:off x="4368800" y="5711825"/>
            <a:ext cx="3460750" cy="209550"/>
          </a:xfrm>
          <a:prstGeom prst="rect">
            <a:avLst/>
          </a:prstGeom>
          <a:solidFill>
            <a:srgbClr val="EB61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3323" name="矩形 89"/>
          <p:cNvSpPr>
            <a:spLocks noChangeArrowheads="1"/>
          </p:cNvSpPr>
          <p:nvPr/>
        </p:nvSpPr>
        <p:spPr bwMode="auto">
          <a:xfrm>
            <a:off x="7935913" y="5711825"/>
            <a:ext cx="3459162" cy="209550"/>
          </a:xfrm>
          <a:prstGeom prst="rect">
            <a:avLst/>
          </a:prstGeom>
          <a:solidFill>
            <a:srgbClr val="EB61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38" name="组合 4"/>
          <p:cNvGrpSpPr>
            <a:grpSpLocks/>
          </p:cNvGrpSpPr>
          <p:nvPr/>
        </p:nvGrpSpPr>
        <p:grpSpPr bwMode="auto">
          <a:xfrm>
            <a:off x="1849438" y="3011488"/>
            <a:ext cx="1587500" cy="1587500"/>
            <a:chOff x="0" y="0"/>
            <a:chExt cx="1587331" cy="1587331"/>
          </a:xfrm>
        </p:grpSpPr>
        <p:sp>
          <p:nvSpPr>
            <p:cNvPr id="14379" name="三十二角星 34"/>
            <p:cNvSpPr>
              <a:spLocks noChangeArrowheads="1"/>
            </p:cNvSpPr>
            <p:nvPr/>
          </p:nvSpPr>
          <p:spPr bwMode="auto">
            <a:xfrm>
              <a:off x="0" y="0"/>
              <a:ext cx="1587331" cy="1587331"/>
            </a:xfrm>
            <a:prstGeom prst="star32">
              <a:avLst>
                <a:gd name="adj" fmla="val 47708"/>
              </a:avLst>
            </a:prstGeom>
            <a:solidFill>
              <a:srgbClr val="3C6E6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4380" name="文本框 39"/>
            <p:cNvSpPr>
              <a:spLocks noChangeArrowheads="1"/>
            </p:cNvSpPr>
            <p:nvPr/>
          </p:nvSpPr>
          <p:spPr bwMode="auto">
            <a:xfrm>
              <a:off x="95420" y="608999"/>
              <a:ext cx="139649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800">
                  <a:solidFill>
                    <a:schemeClr val="bg1"/>
                  </a:solidFill>
                  <a:latin typeface="微软雅黑" pitchFamily="34" charset="-122"/>
                  <a:ea typeface="微软雅黑" pitchFamily="34" charset="-122"/>
                  <a:sym typeface="微软雅黑" pitchFamily="34" charset="-122"/>
                </a:rPr>
                <a:t>您的标题</a:t>
              </a:r>
            </a:p>
          </p:txBody>
        </p:sp>
      </p:grpSp>
      <p:sp>
        <p:nvSpPr>
          <p:cNvPr id="14339" name="三十二角星 67"/>
          <p:cNvSpPr>
            <a:spLocks noChangeArrowheads="1"/>
          </p:cNvSpPr>
          <p:nvPr/>
        </p:nvSpPr>
        <p:spPr bwMode="auto">
          <a:xfrm>
            <a:off x="3197225" y="1758950"/>
            <a:ext cx="1833563" cy="1833563"/>
          </a:xfrm>
          <a:prstGeom prst="star32">
            <a:avLst>
              <a:gd name="adj" fmla="val 47708"/>
            </a:avLst>
          </a:prstGeom>
          <a:solidFill>
            <a:srgbClr val="EB61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4340" name="三十二角星 65"/>
          <p:cNvSpPr>
            <a:spLocks noChangeArrowheads="1"/>
          </p:cNvSpPr>
          <p:nvPr/>
        </p:nvSpPr>
        <p:spPr bwMode="auto">
          <a:xfrm>
            <a:off x="7750175" y="2752725"/>
            <a:ext cx="1785938" cy="1785938"/>
          </a:xfrm>
          <a:prstGeom prst="star32">
            <a:avLst>
              <a:gd name="adj" fmla="val 47708"/>
            </a:avLst>
          </a:prstGeom>
          <a:solidFill>
            <a:srgbClr val="EB61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grpSp>
        <p:nvGrpSpPr>
          <p:cNvPr id="14341" name="组合 7"/>
          <p:cNvGrpSpPr>
            <a:grpSpLocks/>
          </p:cNvGrpSpPr>
          <p:nvPr/>
        </p:nvGrpSpPr>
        <p:grpSpPr bwMode="auto">
          <a:xfrm>
            <a:off x="5016500" y="1700213"/>
            <a:ext cx="2735263" cy="2735262"/>
            <a:chOff x="0" y="0"/>
            <a:chExt cx="2736304" cy="2736304"/>
          </a:xfrm>
        </p:grpSpPr>
        <p:sp>
          <p:nvSpPr>
            <p:cNvPr id="14377" name="三十二角星 2"/>
            <p:cNvSpPr>
              <a:spLocks noChangeArrowheads="1"/>
            </p:cNvSpPr>
            <p:nvPr/>
          </p:nvSpPr>
          <p:spPr bwMode="auto">
            <a:xfrm>
              <a:off x="0" y="0"/>
              <a:ext cx="2736304" cy="2736304"/>
            </a:xfrm>
            <a:prstGeom prst="star32">
              <a:avLst>
                <a:gd name="adj" fmla="val 47708"/>
              </a:avLst>
            </a:prstGeom>
            <a:solidFill>
              <a:srgbClr val="3C6E6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4378" name="文本框 27"/>
            <p:cNvSpPr>
              <a:spLocks noChangeArrowheads="1"/>
            </p:cNvSpPr>
            <p:nvPr/>
          </p:nvSpPr>
          <p:spPr bwMode="auto">
            <a:xfrm>
              <a:off x="669907" y="1183486"/>
              <a:ext cx="139649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800">
                  <a:solidFill>
                    <a:schemeClr val="bg1"/>
                  </a:solidFill>
                  <a:latin typeface="微软雅黑" pitchFamily="34" charset="-122"/>
                  <a:ea typeface="微软雅黑" pitchFamily="34" charset="-122"/>
                  <a:sym typeface="微软雅黑" pitchFamily="34" charset="-122"/>
                </a:rPr>
                <a:t>您的标题</a:t>
              </a:r>
            </a:p>
          </p:txBody>
        </p:sp>
      </p:grpSp>
      <p:grpSp>
        <p:nvGrpSpPr>
          <p:cNvPr id="14342" name="组合 8"/>
          <p:cNvGrpSpPr>
            <a:grpSpLocks/>
          </p:cNvGrpSpPr>
          <p:nvPr/>
        </p:nvGrpSpPr>
        <p:grpSpPr bwMode="auto">
          <a:xfrm>
            <a:off x="7724775" y="2790825"/>
            <a:ext cx="1730375" cy="1730375"/>
            <a:chOff x="0" y="0"/>
            <a:chExt cx="1730847" cy="1730847"/>
          </a:xfrm>
        </p:grpSpPr>
        <p:sp>
          <p:nvSpPr>
            <p:cNvPr id="14375" name="三十二角星 33"/>
            <p:cNvSpPr>
              <a:spLocks noChangeArrowheads="1"/>
            </p:cNvSpPr>
            <p:nvPr/>
          </p:nvSpPr>
          <p:spPr bwMode="auto">
            <a:xfrm>
              <a:off x="0" y="0"/>
              <a:ext cx="1730847" cy="1730847"/>
            </a:xfrm>
            <a:prstGeom prst="star32">
              <a:avLst>
                <a:gd name="adj" fmla="val 47708"/>
              </a:avLst>
            </a:prstGeom>
            <a:solidFill>
              <a:srgbClr val="C7F5E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4376" name="文本框 35"/>
            <p:cNvSpPr>
              <a:spLocks noChangeArrowheads="1"/>
            </p:cNvSpPr>
            <p:nvPr/>
          </p:nvSpPr>
          <p:spPr bwMode="auto">
            <a:xfrm>
              <a:off x="195314" y="638553"/>
              <a:ext cx="139649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800">
                  <a:solidFill>
                    <a:srgbClr val="383843"/>
                  </a:solidFill>
                  <a:latin typeface="微软雅黑" pitchFamily="34" charset="-122"/>
                  <a:ea typeface="微软雅黑" pitchFamily="34" charset="-122"/>
                  <a:sym typeface="微软雅黑" pitchFamily="34" charset="-122"/>
                </a:rPr>
                <a:t>您的标题</a:t>
              </a:r>
            </a:p>
          </p:txBody>
        </p:sp>
      </p:grpSp>
      <p:grpSp>
        <p:nvGrpSpPr>
          <p:cNvPr id="14343" name="组合 9"/>
          <p:cNvGrpSpPr>
            <a:grpSpLocks/>
          </p:cNvGrpSpPr>
          <p:nvPr/>
        </p:nvGrpSpPr>
        <p:grpSpPr bwMode="auto">
          <a:xfrm>
            <a:off x="8943975" y="2463800"/>
            <a:ext cx="1397000" cy="1104900"/>
            <a:chOff x="0" y="0"/>
            <a:chExt cx="1396490" cy="1104834"/>
          </a:xfrm>
        </p:grpSpPr>
        <p:sp>
          <p:nvSpPr>
            <p:cNvPr id="14373" name="三十二角星 32"/>
            <p:cNvSpPr>
              <a:spLocks noChangeArrowheads="1"/>
            </p:cNvSpPr>
            <p:nvPr/>
          </p:nvSpPr>
          <p:spPr bwMode="auto">
            <a:xfrm>
              <a:off x="128615" y="0"/>
              <a:ext cx="1104834" cy="1104834"/>
            </a:xfrm>
            <a:prstGeom prst="star32">
              <a:avLst>
                <a:gd name="adj" fmla="val 47708"/>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4374" name="文本框 36"/>
            <p:cNvSpPr>
              <a:spLocks noChangeArrowheads="1"/>
            </p:cNvSpPr>
            <p:nvPr/>
          </p:nvSpPr>
          <p:spPr bwMode="auto">
            <a:xfrm>
              <a:off x="0" y="256584"/>
              <a:ext cx="139649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800">
                  <a:solidFill>
                    <a:schemeClr val="bg1"/>
                  </a:solidFill>
                  <a:latin typeface="微软雅黑" pitchFamily="34" charset="-122"/>
                  <a:ea typeface="微软雅黑" pitchFamily="34" charset="-122"/>
                  <a:sym typeface="微软雅黑" pitchFamily="34" charset="-122"/>
                </a:rPr>
                <a:t>您的标题</a:t>
              </a:r>
            </a:p>
          </p:txBody>
        </p:sp>
      </p:grpSp>
      <p:grpSp>
        <p:nvGrpSpPr>
          <p:cNvPr id="14344" name="组合 6"/>
          <p:cNvGrpSpPr>
            <a:grpSpLocks/>
          </p:cNvGrpSpPr>
          <p:nvPr/>
        </p:nvGrpSpPr>
        <p:grpSpPr bwMode="auto">
          <a:xfrm>
            <a:off x="3789363" y="3011488"/>
            <a:ext cx="2232025" cy="2232025"/>
            <a:chOff x="0" y="0"/>
            <a:chExt cx="2232248" cy="2232248"/>
          </a:xfrm>
        </p:grpSpPr>
        <p:sp>
          <p:nvSpPr>
            <p:cNvPr id="14371" name="三十二角星 31"/>
            <p:cNvSpPr>
              <a:spLocks noChangeArrowheads="1"/>
            </p:cNvSpPr>
            <p:nvPr/>
          </p:nvSpPr>
          <p:spPr bwMode="auto">
            <a:xfrm>
              <a:off x="0" y="0"/>
              <a:ext cx="2232248" cy="2232248"/>
            </a:xfrm>
            <a:prstGeom prst="star32">
              <a:avLst>
                <a:gd name="adj" fmla="val 47708"/>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4372" name="文本框 37"/>
            <p:cNvSpPr>
              <a:spLocks noChangeArrowheads="1"/>
            </p:cNvSpPr>
            <p:nvPr/>
          </p:nvSpPr>
          <p:spPr bwMode="auto">
            <a:xfrm>
              <a:off x="417879" y="931458"/>
              <a:ext cx="139649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800">
                  <a:solidFill>
                    <a:schemeClr val="bg1"/>
                  </a:solidFill>
                  <a:latin typeface="微软雅黑" pitchFamily="34" charset="-122"/>
                  <a:ea typeface="微软雅黑" pitchFamily="34" charset="-122"/>
                  <a:sym typeface="微软雅黑" pitchFamily="34" charset="-122"/>
                </a:rPr>
                <a:t>您的标题</a:t>
              </a:r>
            </a:p>
          </p:txBody>
        </p:sp>
      </p:grpSp>
      <p:grpSp>
        <p:nvGrpSpPr>
          <p:cNvPr id="14345" name="组合 5"/>
          <p:cNvGrpSpPr>
            <a:grpSpLocks/>
          </p:cNvGrpSpPr>
          <p:nvPr/>
        </p:nvGrpSpPr>
        <p:grpSpPr bwMode="auto">
          <a:xfrm>
            <a:off x="3170238" y="1771650"/>
            <a:ext cx="1789112" cy="1789113"/>
            <a:chOff x="0" y="0"/>
            <a:chExt cx="1789416" cy="1789416"/>
          </a:xfrm>
        </p:grpSpPr>
        <p:sp>
          <p:nvSpPr>
            <p:cNvPr id="14369" name="三十二角星 30"/>
            <p:cNvSpPr>
              <a:spLocks noChangeArrowheads="1"/>
            </p:cNvSpPr>
            <p:nvPr/>
          </p:nvSpPr>
          <p:spPr bwMode="auto">
            <a:xfrm>
              <a:off x="0" y="0"/>
              <a:ext cx="1789416" cy="1789416"/>
            </a:xfrm>
            <a:prstGeom prst="star32">
              <a:avLst>
                <a:gd name="adj" fmla="val 47708"/>
              </a:avLst>
            </a:prstGeom>
            <a:solidFill>
              <a:srgbClr val="C7F5E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4370" name="文本框 38"/>
            <p:cNvSpPr>
              <a:spLocks noChangeArrowheads="1"/>
            </p:cNvSpPr>
            <p:nvPr/>
          </p:nvSpPr>
          <p:spPr bwMode="auto">
            <a:xfrm>
              <a:off x="196463" y="710042"/>
              <a:ext cx="139649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800">
                  <a:solidFill>
                    <a:srgbClr val="383843"/>
                  </a:solidFill>
                  <a:latin typeface="微软雅黑" pitchFamily="34" charset="-122"/>
                  <a:ea typeface="微软雅黑" pitchFamily="34" charset="-122"/>
                  <a:sym typeface="微软雅黑" pitchFamily="34" charset="-122"/>
                </a:rPr>
                <a:t>您的标题</a:t>
              </a:r>
            </a:p>
          </p:txBody>
        </p:sp>
      </p:grpSp>
      <p:grpSp>
        <p:nvGrpSpPr>
          <p:cNvPr id="14346" name="组合 44"/>
          <p:cNvGrpSpPr>
            <a:grpSpLocks/>
          </p:cNvGrpSpPr>
          <p:nvPr/>
        </p:nvGrpSpPr>
        <p:grpSpPr bwMode="auto">
          <a:xfrm>
            <a:off x="7121525" y="1616075"/>
            <a:ext cx="1903413" cy="1655763"/>
            <a:chOff x="0" y="0"/>
            <a:chExt cx="1544637" cy="1344612"/>
          </a:xfrm>
        </p:grpSpPr>
        <p:sp>
          <p:nvSpPr>
            <p:cNvPr id="14363" name="Freeform 69"/>
            <p:cNvSpPr>
              <a:spLocks noEditPoints="1" noChangeArrowheads="1"/>
            </p:cNvSpPr>
            <p:nvPr/>
          </p:nvSpPr>
          <p:spPr bwMode="auto">
            <a:xfrm>
              <a:off x="0" y="0"/>
              <a:ext cx="1341437" cy="1344612"/>
            </a:xfrm>
            <a:custGeom>
              <a:avLst/>
              <a:gdLst>
                <a:gd name="T0" fmla="*/ 2147483647 w 483"/>
                <a:gd name="T1" fmla="*/ 2147483647 h 484"/>
                <a:gd name="T2" fmla="*/ 2147483647 w 483"/>
                <a:gd name="T3" fmla="*/ 2147483647 h 484"/>
                <a:gd name="T4" fmla="*/ 2147483647 w 483"/>
                <a:gd name="T5" fmla="*/ 2147483647 h 484"/>
                <a:gd name="T6" fmla="*/ 2147483647 w 483"/>
                <a:gd name="T7" fmla="*/ 2147483647 h 484"/>
                <a:gd name="T8" fmla="*/ 2147483647 w 483"/>
                <a:gd name="T9" fmla="*/ 2147483647 h 484"/>
                <a:gd name="T10" fmla="*/ 2147483647 w 483"/>
                <a:gd name="T11" fmla="*/ 2147483647 h 484"/>
                <a:gd name="T12" fmla="*/ 2147483647 w 483"/>
                <a:gd name="T13" fmla="*/ 2147483647 h 484"/>
                <a:gd name="T14" fmla="*/ 2147483647 w 483"/>
                <a:gd name="T15" fmla="*/ 2147483647 h 484"/>
                <a:gd name="T16" fmla="*/ 2147483647 w 483"/>
                <a:gd name="T17" fmla="*/ 2022107536 h 484"/>
                <a:gd name="T18" fmla="*/ 2147483647 w 483"/>
                <a:gd name="T19" fmla="*/ 1998954650 h 484"/>
                <a:gd name="T20" fmla="*/ 2147483647 w 483"/>
                <a:gd name="T21" fmla="*/ 1852314155 h 484"/>
                <a:gd name="T22" fmla="*/ 2147483647 w 483"/>
                <a:gd name="T23" fmla="*/ 1312055165 h 484"/>
                <a:gd name="T24" fmla="*/ 2147483647 w 483"/>
                <a:gd name="T25" fmla="*/ 1204002812 h 484"/>
                <a:gd name="T26" fmla="*/ 2147483647 w 483"/>
                <a:gd name="T27" fmla="*/ 1219440847 h 484"/>
                <a:gd name="T28" fmla="*/ 2147483647 w 483"/>
                <a:gd name="T29" fmla="*/ 779516582 h 484"/>
                <a:gd name="T30" fmla="*/ 2147483647 w 483"/>
                <a:gd name="T31" fmla="*/ 702334742 h 484"/>
                <a:gd name="T32" fmla="*/ 2147483647 w 483"/>
                <a:gd name="T33" fmla="*/ 524820955 h 484"/>
                <a:gd name="T34" fmla="*/ 2147483647 w 483"/>
                <a:gd name="T35" fmla="*/ 208384301 h 484"/>
                <a:gd name="T36" fmla="*/ 2147483647 w 483"/>
                <a:gd name="T37" fmla="*/ 239257592 h 484"/>
                <a:gd name="T38" fmla="*/ 2147483647 w 483"/>
                <a:gd name="T39" fmla="*/ 308719026 h 484"/>
                <a:gd name="T40" fmla="*/ 2005487197 w 483"/>
                <a:gd name="T41" fmla="*/ 208384301 h 484"/>
                <a:gd name="T42" fmla="*/ 1990059283 w 483"/>
                <a:gd name="T43" fmla="*/ 123487610 h 484"/>
                <a:gd name="T44" fmla="*/ 1843503819 w 483"/>
                <a:gd name="T45" fmla="*/ 15435257 h 484"/>
                <a:gd name="T46" fmla="*/ 1303565706 w 483"/>
                <a:gd name="T47" fmla="*/ 100334725 h 484"/>
                <a:gd name="T48" fmla="*/ 1195578639 w 483"/>
                <a:gd name="T49" fmla="*/ 246975221 h 484"/>
                <a:gd name="T50" fmla="*/ 1211003776 w 483"/>
                <a:gd name="T51" fmla="*/ 347309946 h 484"/>
                <a:gd name="T52" fmla="*/ 794480644 w 483"/>
                <a:gd name="T53" fmla="*/ 625155680 h 484"/>
                <a:gd name="T54" fmla="*/ 694206145 w 483"/>
                <a:gd name="T55" fmla="*/ 563411875 h 484"/>
                <a:gd name="T56" fmla="*/ 516797630 w 483"/>
                <a:gd name="T57" fmla="*/ 594285167 h 484"/>
                <a:gd name="T58" fmla="*/ 200548997 w 483"/>
                <a:gd name="T59" fmla="*/ 1041927059 h 484"/>
                <a:gd name="T60" fmla="*/ 231402048 w 483"/>
                <a:gd name="T61" fmla="*/ 1219440847 h 484"/>
                <a:gd name="T62" fmla="*/ 354817030 w 483"/>
                <a:gd name="T63" fmla="*/ 1304337537 h 484"/>
                <a:gd name="T64" fmla="*/ 277683014 w 483"/>
                <a:gd name="T65" fmla="*/ 1713391288 h 484"/>
                <a:gd name="T66" fmla="*/ 115702413 w 483"/>
                <a:gd name="T67" fmla="*/ 1736544173 h 484"/>
                <a:gd name="T68" fmla="*/ 7712568 w 483"/>
                <a:gd name="T69" fmla="*/ 1883184668 h 484"/>
                <a:gd name="T70" fmla="*/ 92561930 w 483"/>
                <a:gd name="T71" fmla="*/ 2147483647 h 484"/>
                <a:gd name="T72" fmla="*/ 239114617 w 483"/>
                <a:gd name="T73" fmla="*/ 2147483647 h 484"/>
                <a:gd name="T74" fmla="*/ 439663614 w 483"/>
                <a:gd name="T75" fmla="*/ 2147483647 h 484"/>
                <a:gd name="T76" fmla="*/ 678781009 w 483"/>
                <a:gd name="T77" fmla="*/ 2147483647 h 484"/>
                <a:gd name="T78" fmla="*/ 555366027 w 483"/>
                <a:gd name="T79" fmla="*/ 2147483647 h 484"/>
                <a:gd name="T80" fmla="*/ 586219078 w 483"/>
                <a:gd name="T81" fmla="*/ 2147483647 h 484"/>
                <a:gd name="T82" fmla="*/ 1033598038 w 483"/>
                <a:gd name="T83" fmla="*/ 2147483647 h 484"/>
                <a:gd name="T84" fmla="*/ 1211003776 w 483"/>
                <a:gd name="T85" fmla="*/ 2147483647 h 484"/>
                <a:gd name="T86" fmla="*/ 1342134103 w 483"/>
                <a:gd name="T87" fmla="*/ 2147483647 h 484"/>
                <a:gd name="T88" fmla="*/ 1696951133 w 483"/>
                <a:gd name="T89" fmla="*/ 2147483647 h 484"/>
                <a:gd name="T90" fmla="*/ 1727804184 w 483"/>
                <a:gd name="T91" fmla="*/ 2147483647 h 484"/>
                <a:gd name="T92" fmla="*/ 1874356870 w 483"/>
                <a:gd name="T93" fmla="*/ 2147483647 h 484"/>
                <a:gd name="T94" fmla="*/ 2147483647 w 483"/>
                <a:gd name="T95" fmla="*/ 2147483647 h 484"/>
                <a:gd name="T96" fmla="*/ 2147483647 w 483"/>
                <a:gd name="T97" fmla="*/ 2147483647 h 484"/>
                <a:gd name="T98" fmla="*/ 593931647 w 483"/>
                <a:gd name="T99" fmla="*/ 2006672279 h 484"/>
                <a:gd name="T100" fmla="*/ 1673810650 w 483"/>
                <a:gd name="T101" fmla="*/ 509385698 h 484"/>
                <a:gd name="T102" fmla="*/ 2147483647 w 483"/>
                <a:gd name="T103" fmla="*/ 1597621306 h 484"/>
                <a:gd name="T104" fmla="*/ 2082621213 w 483"/>
                <a:gd name="T105" fmla="*/ 2147483647 h 484"/>
                <a:gd name="T106" fmla="*/ 593931647 w 483"/>
                <a:gd name="T107" fmla="*/ 2006672279 h 4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83"/>
                <a:gd name="T163" fmla="*/ 0 h 484"/>
                <a:gd name="T164" fmla="*/ 483 w 483"/>
                <a:gd name="T165" fmla="*/ 484 h 4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83" h="484">
                  <a:moveTo>
                    <a:pt x="327" y="452"/>
                  </a:moveTo>
                  <a:cubicBezTo>
                    <a:pt x="323" y="425"/>
                    <a:pt x="323" y="425"/>
                    <a:pt x="323" y="425"/>
                  </a:cubicBezTo>
                  <a:cubicBezTo>
                    <a:pt x="341" y="418"/>
                    <a:pt x="357" y="408"/>
                    <a:pt x="371" y="397"/>
                  </a:cubicBezTo>
                  <a:cubicBezTo>
                    <a:pt x="392" y="412"/>
                    <a:pt x="392" y="412"/>
                    <a:pt x="392" y="412"/>
                  </a:cubicBezTo>
                  <a:cubicBezTo>
                    <a:pt x="400" y="417"/>
                    <a:pt x="410" y="415"/>
                    <a:pt x="416" y="408"/>
                  </a:cubicBezTo>
                  <a:cubicBezTo>
                    <a:pt x="456" y="350"/>
                    <a:pt x="456" y="350"/>
                    <a:pt x="456" y="350"/>
                  </a:cubicBezTo>
                  <a:cubicBezTo>
                    <a:pt x="462" y="342"/>
                    <a:pt x="460" y="332"/>
                    <a:pt x="452" y="326"/>
                  </a:cubicBezTo>
                  <a:cubicBezTo>
                    <a:pt x="435" y="314"/>
                    <a:pt x="435" y="314"/>
                    <a:pt x="435" y="314"/>
                  </a:cubicBezTo>
                  <a:cubicBezTo>
                    <a:pt x="442" y="298"/>
                    <a:pt x="447" y="280"/>
                    <a:pt x="449" y="262"/>
                  </a:cubicBezTo>
                  <a:cubicBezTo>
                    <a:pt x="468" y="259"/>
                    <a:pt x="468" y="259"/>
                    <a:pt x="468" y="259"/>
                  </a:cubicBezTo>
                  <a:cubicBezTo>
                    <a:pt x="477" y="258"/>
                    <a:pt x="483" y="249"/>
                    <a:pt x="482" y="240"/>
                  </a:cubicBezTo>
                  <a:cubicBezTo>
                    <a:pt x="471" y="170"/>
                    <a:pt x="471" y="170"/>
                    <a:pt x="471" y="170"/>
                  </a:cubicBezTo>
                  <a:cubicBezTo>
                    <a:pt x="469" y="161"/>
                    <a:pt x="461" y="155"/>
                    <a:pt x="452" y="156"/>
                  </a:cubicBezTo>
                  <a:cubicBezTo>
                    <a:pt x="437" y="158"/>
                    <a:pt x="437" y="158"/>
                    <a:pt x="437" y="158"/>
                  </a:cubicBezTo>
                  <a:cubicBezTo>
                    <a:pt x="429" y="138"/>
                    <a:pt x="418" y="118"/>
                    <a:pt x="404" y="101"/>
                  </a:cubicBezTo>
                  <a:cubicBezTo>
                    <a:pt x="411" y="91"/>
                    <a:pt x="411" y="91"/>
                    <a:pt x="411" y="91"/>
                  </a:cubicBezTo>
                  <a:cubicBezTo>
                    <a:pt x="416" y="84"/>
                    <a:pt x="414" y="73"/>
                    <a:pt x="407" y="68"/>
                  </a:cubicBezTo>
                  <a:cubicBezTo>
                    <a:pt x="349" y="27"/>
                    <a:pt x="349" y="27"/>
                    <a:pt x="349" y="27"/>
                  </a:cubicBezTo>
                  <a:cubicBezTo>
                    <a:pt x="341" y="22"/>
                    <a:pt x="331" y="24"/>
                    <a:pt x="325" y="31"/>
                  </a:cubicBezTo>
                  <a:cubicBezTo>
                    <a:pt x="319" y="40"/>
                    <a:pt x="319" y="40"/>
                    <a:pt x="319" y="40"/>
                  </a:cubicBezTo>
                  <a:cubicBezTo>
                    <a:pt x="301" y="33"/>
                    <a:pt x="281" y="28"/>
                    <a:pt x="260" y="27"/>
                  </a:cubicBezTo>
                  <a:cubicBezTo>
                    <a:pt x="258" y="16"/>
                    <a:pt x="258" y="16"/>
                    <a:pt x="258" y="16"/>
                  </a:cubicBezTo>
                  <a:cubicBezTo>
                    <a:pt x="257" y="7"/>
                    <a:pt x="249" y="0"/>
                    <a:pt x="239" y="2"/>
                  </a:cubicBezTo>
                  <a:cubicBezTo>
                    <a:pt x="169" y="13"/>
                    <a:pt x="169" y="13"/>
                    <a:pt x="169" y="13"/>
                  </a:cubicBezTo>
                  <a:cubicBezTo>
                    <a:pt x="160" y="14"/>
                    <a:pt x="154" y="23"/>
                    <a:pt x="155" y="32"/>
                  </a:cubicBezTo>
                  <a:cubicBezTo>
                    <a:pt x="157" y="45"/>
                    <a:pt x="157" y="45"/>
                    <a:pt x="157" y="45"/>
                  </a:cubicBezTo>
                  <a:cubicBezTo>
                    <a:pt x="137" y="54"/>
                    <a:pt x="119" y="66"/>
                    <a:pt x="103" y="81"/>
                  </a:cubicBezTo>
                  <a:cubicBezTo>
                    <a:pt x="90" y="73"/>
                    <a:pt x="90" y="73"/>
                    <a:pt x="90" y="73"/>
                  </a:cubicBezTo>
                  <a:cubicBezTo>
                    <a:pt x="83" y="67"/>
                    <a:pt x="72" y="69"/>
                    <a:pt x="67" y="77"/>
                  </a:cubicBezTo>
                  <a:cubicBezTo>
                    <a:pt x="26" y="135"/>
                    <a:pt x="26" y="135"/>
                    <a:pt x="26" y="135"/>
                  </a:cubicBezTo>
                  <a:cubicBezTo>
                    <a:pt x="21" y="142"/>
                    <a:pt x="23" y="153"/>
                    <a:pt x="30" y="158"/>
                  </a:cubicBezTo>
                  <a:cubicBezTo>
                    <a:pt x="46" y="169"/>
                    <a:pt x="46" y="169"/>
                    <a:pt x="46" y="169"/>
                  </a:cubicBezTo>
                  <a:cubicBezTo>
                    <a:pt x="41" y="186"/>
                    <a:pt x="37" y="204"/>
                    <a:pt x="36" y="222"/>
                  </a:cubicBezTo>
                  <a:cubicBezTo>
                    <a:pt x="15" y="225"/>
                    <a:pt x="15" y="225"/>
                    <a:pt x="15" y="225"/>
                  </a:cubicBezTo>
                  <a:cubicBezTo>
                    <a:pt x="6" y="227"/>
                    <a:pt x="0" y="235"/>
                    <a:pt x="1" y="244"/>
                  </a:cubicBezTo>
                  <a:cubicBezTo>
                    <a:pt x="12" y="314"/>
                    <a:pt x="12" y="314"/>
                    <a:pt x="12" y="314"/>
                  </a:cubicBezTo>
                  <a:cubicBezTo>
                    <a:pt x="14" y="323"/>
                    <a:pt x="22" y="330"/>
                    <a:pt x="31" y="328"/>
                  </a:cubicBezTo>
                  <a:cubicBezTo>
                    <a:pt x="57" y="324"/>
                    <a:pt x="57" y="324"/>
                    <a:pt x="57" y="324"/>
                  </a:cubicBezTo>
                  <a:cubicBezTo>
                    <a:pt x="65" y="341"/>
                    <a:pt x="76" y="357"/>
                    <a:pt x="88" y="370"/>
                  </a:cubicBezTo>
                  <a:cubicBezTo>
                    <a:pt x="72" y="393"/>
                    <a:pt x="72" y="393"/>
                    <a:pt x="72" y="393"/>
                  </a:cubicBezTo>
                  <a:cubicBezTo>
                    <a:pt x="67" y="401"/>
                    <a:pt x="68" y="411"/>
                    <a:pt x="76" y="416"/>
                  </a:cubicBezTo>
                  <a:cubicBezTo>
                    <a:pt x="134" y="457"/>
                    <a:pt x="134" y="457"/>
                    <a:pt x="134" y="457"/>
                  </a:cubicBezTo>
                  <a:cubicBezTo>
                    <a:pt x="142" y="463"/>
                    <a:pt x="152" y="461"/>
                    <a:pt x="157" y="453"/>
                  </a:cubicBezTo>
                  <a:cubicBezTo>
                    <a:pt x="174" y="429"/>
                    <a:pt x="174" y="429"/>
                    <a:pt x="174" y="429"/>
                  </a:cubicBezTo>
                  <a:cubicBezTo>
                    <a:pt x="189" y="434"/>
                    <a:pt x="204" y="438"/>
                    <a:pt x="220" y="440"/>
                  </a:cubicBezTo>
                  <a:cubicBezTo>
                    <a:pt x="224" y="469"/>
                    <a:pt x="224" y="469"/>
                    <a:pt x="224" y="469"/>
                  </a:cubicBezTo>
                  <a:cubicBezTo>
                    <a:pt x="226" y="478"/>
                    <a:pt x="234" y="484"/>
                    <a:pt x="243" y="483"/>
                  </a:cubicBezTo>
                  <a:cubicBezTo>
                    <a:pt x="314" y="471"/>
                    <a:pt x="314" y="471"/>
                    <a:pt x="314" y="471"/>
                  </a:cubicBezTo>
                  <a:cubicBezTo>
                    <a:pt x="323" y="470"/>
                    <a:pt x="329" y="462"/>
                    <a:pt x="327" y="452"/>
                  </a:cubicBezTo>
                  <a:close/>
                  <a:moveTo>
                    <a:pt x="77" y="260"/>
                  </a:moveTo>
                  <a:cubicBezTo>
                    <a:pt x="62" y="168"/>
                    <a:pt x="125" y="81"/>
                    <a:pt x="217" y="66"/>
                  </a:cubicBezTo>
                  <a:cubicBezTo>
                    <a:pt x="310" y="52"/>
                    <a:pt x="396" y="115"/>
                    <a:pt x="411" y="207"/>
                  </a:cubicBezTo>
                  <a:cubicBezTo>
                    <a:pt x="425" y="299"/>
                    <a:pt x="362" y="386"/>
                    <a:pt x="270" y="400"/>
                  </a:cubicBezTo>
                  <a:cubicBezTo>
                    <a:pt x="178" y="415"/>
                    <a:pt x="91" y="352"/>
                    <a:pt x="77" y="260"/>
                  </a:cubicBez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4364" name="Freeform 70"/>
            <p:cNvSpPr>
              <a:spLocks noEditPoints="1" noChangeArrowheads="1"/>
            </p:cNvSpPr>
            <p:nvPr/>
          </p:nvSpPr>
          <p:spPr bwMode="auto">
            <a:xfrm>
              <a:off x="1177925" y="44450"/>
              <a:ext cx="366712" cy="366712"/>
            </a:xfrm>
            <a:custGeom>
              <a:avLst/>
              <a:gdLst>
                <a:gd name="T0" fmla="*/ 818103913 w 132"/>
                <a:gd name="T1" fmla="*/ 879847657 h 132"/>
                <a:gd name="T2" fmla="*/ 794948272 w 132"/>
                <a:gd name="T3" fmla="*/ 825821533 h 132"/>
                <a:gd name="T4" fmla="*/ 872130036 w 132"/>
                <a:gd name="T5" fmla="*/ 740924927 h 132"/>
                <a:gd name="T6" fmla="*/ 926156159 w 132"/>
                <a:gd name="T7" fmla="*/ 756360169 h 132"/>
                <a:gd name="T8" fmla="*/ 964744263 w 132"/>
                <a:gd name="T9" fmla="*/ 733207307 h 132"/>
                <a:gd name="T10" fmla="*/ 1011052765 w 132"/>
                <a:gd name="T11" fmla="*/ 586564178 h 132"/>
                <a:gd name="T12" fmla="*/ 987899903 w 132"/>
                <a:gd name="T13" fmla="*/ 540255676 h 132"/>
                <a:gd name="T14" fmla="*/ 949309021 w 132"/>
                <a:gd name="T15" fmla="*/ 532538055 h 132"/>
                <a:gd name="T16" fmla="*/ 941591401 w 132"/>
                <a:gd name="T17" fmla="*/ 416770966 h 132"/>
                <a:gd name="T18" fmla="*/ 980179504 w 132"/>
                <a:gd name="T19" fmla="*/ 401332947 h 132"/>
                <a:gd name="T20" fmla="*/ 995617524 w 132"/>
                <a:gd name="T21" fmla="*/ 355027222 h 132"/>
                <a:gd name="T22" fmla="*/ 926156159 w 132"/>
                <a:gd name="T23" fmla="*/ 216101715 h 132"/>
                <a:gd name="T24" fmla="*/ 879847657 w 132"/>
                <a:gd name="T25" fmla="*/ 200666473 h 132"/>
                <a:gd name="T26" fmla="*/ 848974396 w 132"/>
                <a:gd name="T27" fmla="*/ 216101715 h 132"/>
                <a:gd name="T28" fmla="*/ 748642548 w 132"/>
                <a:gd name="T29" fmla="*/ 123487488 h 132"/>
                <a:gd name="T30" fmla="*/ 756360169 w 132"/>
                <a:gd name="T31" fmla="*/ 92614227 h 132"/>
                <a:gd name="T32" fmla="*/ 733207307 w 132"/>
                <a:gd name="T33" fmla="*/ 54026123 h 132"/>
                <a:gd name="T34" fmla="*/ 594281799 w 132"/>
                <a:gd name="T35" fmla="*/ 7717621 h 132"/>
                <a:gd name="T36" fmla="*/ 547976075 w 132"/>
                <a:gd name="T37" fmla="*/ 30870483 h 132"/>
                <a:gd name="T38" fmla="*/ 540255676 w 132"/>
                <a:gd name="T39" fmla="*/ 54026123 h 132"/>
                <a:gd name="T40" fmla="*/ 409050567 w 132"/>
                <a:gd name="T41" fmla="*/ 61743744 h 132"/>
                <a:gd name="T42" fmla="*/ 401332947 w 132"/>
                <a:gd name="T43" fmla="*/ 38590882 h 132"/>
                <a:gd name="T44" fmla="*/ 355027222 w 132"/>
                <a:gd name="T45" fmla="*/ 23152862 h 132"/>
                <a:gd name="T46" fmla="*/ 223822114 w 132"/>
                <a:gd name="T47" fmla="*/ 92614227 h 132"/>
                <a:gd name="T48" fmla="*/ 200666473 w 132"/>
                <a:gd name="T49" fmla="*/ 138922729 h 132"/>
                <a:gd name="T50" fmla="*/ 216101715 w 132"/>
                <a:gd name="T51" fmla="*/ 162078370 h 132"/>
                <a:gd name="T52" fmla="*/ 131205109 w 132"/>
                <a:gd name="T53" fmla="*/ 270127838 h 132"/>
                <a:gd name="T54" fmla="*/ 100334626 w 132"/>
                <a:gd name="T55" fmla="*/ 262410217 h 132"/>
                <a:gd name="T56" fmla="*/ 54026123 w 132"/>
                <a:gd name="T57" fmla="*/ 285563079 h 132"/>
                <a:gd name="T58" fmla="*/ 7717621 w 132"/>
                <a:gd name="T59" fmla="*/ 432206208 h 132"/>
                <a:gd name="T60" fmla="*/ 30870483 w 132"/>
                <a:gd name="T61" fmla="*/ 470794311 h 132"/>
                <a:gd name="T62" fmla="*/ 69461365 w 132"/>
                <a:gd name="T63" fmla="*/ 486232331 h 132"/>
                <a:gd name="T64" fmla="*/ 84896606 w 132"/>
                <a:gd name="T65" fmla="*/ 594281799 h 132"/>
                <a:gd name="T66" fmla="*/ 46308502 w 132"/>
                <a:gd name="T67" fmla="*/ 617437439 h 132"/>
                <a:gd name="T68" fmla="*/ 30870483 w 132"/>
                <a:gd name="T69" fmla="*/ 663743164 h 132"/>
                <a:gd name="T70" fmla="*/ 92614227 w 132"/>
                <a:gd name="T71" fmla="*/ 802668671 h 132"/>
                <a:gd name="T72" fmla="*/ 138922729 w 132"/>
                <a:gd name="T73" fmla="*/ 818103913 h 132"/>
                <a:gd name="T74" fmla="*/ 192948853 w 132"/>
                <a:gd name="T75" fmla="*/ 787230652 h 132"/>
                <a:gd name="T76" fmla="*/ 285563079 w 132"/>
                <a:gd name="T77" fmla="*/ 864412415 h 132"/>
                <a:gd name="T78" fmla="*/ 262410217 w 132"/>
                <a:gd name="T79" fmla="*/ 918435760 h 132"/>
                <a:gd name="T80" fmla="*/ 285563079 w 132"/>
                <a:gd name="T81" fmla="*/ 964744263 h 132"/>
                <a:gd name="T82" fmla="*/ 432206208 w 132"/>
                <a:gd name="T83" fmla="*/ 1011052765 h 132"/>
                <a:gd name="T84" fmla="*/ 478514710 w 132"/>
                <a:gd name="T85" fmla="*/ 987899903 h 132"/>
                <a:gd name="T86" fmla="*/ 493949952 w 132"/>
                <a:gd name="T87" fmla="*/ 926156159 h 132"/>
                <a:gd name="T88" fmla="*/ 594281799 w 132"/>
                <a:gd name="T89" fmla="*/ 918435760 h 132"/>
                <a:gd name="T90" fmla="*/ 617437439 w 132"/>
                <a:gd name="T91" fmla="*/ 972461883 h 132"/>
                <a:gd name="T92" fmla="*/ 671463563 w 132"/>
                <a:gd name="T93" fmla="*/ 995617524 h 132"/>
                <a:gd name="T94" fmla="*/ 802668671 w 132"/>
                <a:gd name="T95" fmla="*/ 926156159 h 132"/>
                <a:gd name="T96" fmla="*/ 818103913 w 132"/>
                <a:gd name="T97" fmla="*/ 879847657 h 132"/>
                <a:gd name="T98" fmla="*/ 301001099 w 132"/>
                <a:gd name="T99" fmla="*/ 594281799 h 132"/>
                <a:gd name="T100" fmla="*/ 409050567 w 132"/>
                <a:gd name="T101" fmla="*/ 277845459 h 132"/>
                <a:gd name="T102" fmla="*/ 717769287 w 132"/>
                <a:gd name="T103" fmla="*/ 385897705 h 132"/>
                <a:gd name="T104" fmla="*/ 617437439 w 132"/>
                <a:gd name="T105" fmla="*/ 702334046 h 132"/>
                <a:gd name="T106" fmla="*/ 301001099 w 132"/>
                <a:gd name="T107" fmla="*/ 594281799 h 1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32"/>
                <a:gd name="T163" fmla="*/ 0 h 132"/>
                <a:gd name="T164" fmla="*/ 132 w 132"/>
                <a:gd name="T165" fmla="*/ 132 h 13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32" h="132">
                  <a:moveTo>
                    <a:pt x="106" y="114"/>
                  </a:moveTo>
                  <a:cubicBezTo>
                    <a:pt x="103" y="107"/>
                    <a:pt x="103" y="107"/>
                    <a:pt x="103" y="107"/>
                  </a:cubicBezTo>
                  <a:cubicBezTo>
                    <a:pt x="107" y="104"/>
                    <a:pt x="110" y="100"/>
                    <a:pt x="113" y="96"/>
                  </a:cubicBezTo>
                  <a:cubicBezTo>
                    <a:pt x="120" y="98"/>
                    <a:pt x="120" y="98"/>
                    <a:pt x="120" y="98"/>
                  </a:cubicBezTo>
                  <a:cubicBezTo>
                    <a:pt x="122" y="98"/>
                    <a:pt x="125" y="97"/>
                    <a:pt x="125" y="95"/>
                  </a:cubicBezTo>
                  <a:cubicBezTo>
                    <a:pt x="131" y="76"/>
                    <a:pt x="131" y="76"/>
                    <a:pt x="131" y="76"/>
                  </a:cubicBezTo>
                  <a:cubicBezTo>
                    <a:pt x="132" y="74"/>
                    <a:pt x="131" y="71"/>
                    <a:pt x="128" y="70"/>
                  </a:cubicBezTo>
                  <a:cubicBezTo>
                    <a:pt x="123" y="69"/>
                    <a:pt x="123" y="69"/>
                    <a:pt x="123" y="69"/>
                  </a:cubicBezTo>
                  <a:cubicBezTo>
                    <a:pt x="123" y="64"/>
                    <a:pt x="123" y="59"/>
                    <a:pt x="122" y="54"/>
                  </a:cubicBezTo>
                  <a:cubicBezTo>
                    <a:pt x="127" y="52"/>
                    <a:pt x="127" y="52"/>
                    <a:pt x="127" y="52"/>
                  </a:cubicBezTo>
                  <a:cubicBezTo>
                    <a:pt x="129" y="51"/>
                    <a:pt x="130" y="48"/>
                    <a:pt x="129" y="46"/>
                  </a:cubicBezTo>
                  <a:cubicBezTo>
                    <a:pt x="120" y="28"/>
                    <a:pt x="120" y="28"/>
                    <a:pt x="120" y="28"/>
                  </a:cubicBezTo>
                  <a:cubicBezTo>
                    <a:pt x="119" y="26"/>
                    <a:pt x="116" y="25"/>
                    <a:pt x="114" y="26"/>
                  </a:cubicBezTo>
                  <a:cubicBezTo>
                    <a:pt x="110" y="28"/>
                    <a:pt x="110" y="28"/>
                    <a:pt x="110" y="28"/>
                  </a:cubicBezTo>
                  <a:cubicBezTo>
                    <a:pt x="107" y="23"/>
                    <a:pt x="102" y="19"/>
                    <a:pt x="97" y="16"/>
                  </a:cubicBezTo>
                  <a:cubicBezTo>
                    <a:pt x="98" y="12"/>
                    <a:pt x="98" y="12"/>
                    <a:pt x="98" y="12"/>
                  </a:cubicBezTo>
                  <a:cubicBezTo>
                    <a:pt x="99" y="10"/>
                    <a:pt x="98" y="7"/>
                    <a:pt x="95" y="7"/>
                  </a:cubicBezTo>
                  <a:cubicBezTo>
                    <a:pt x="77" y="1"/>
                    <a:pt x="77" y="1"/>
                    <a:pt x="77" y="1"/>
                  </a:cubicBezTo>
                  <a:cubicBezTo>
                    <a:pt x="74" y="0"/>
                    <a:pt x="72" y="1"/>
                    <a:pt x="71" y="4"/>
                  </a:cubicBezTo>
                  <a:cubicBezTo>
                    <a:pt x="70" y="7"/>
                    <a:pt x="70" y="7"/>
                    <a:pt x="70" y="7"/>
                  </a:cubicBezTo>
                  <a:cubicBezTo>
                    <a:pt x="64" y="6"/>
                    <a:pt x="59" y="7"/>
                    <a:pt x="53" y="8"/>
                  </a:cubicBezTo>
                  <a:cubicBezTo>
                    <a:pt x="52" y="5"/>
                    <a:pt x="52" y="5"/>
                    <a:pt x="52" y="5"/>
                  </a:cubicBezTo>
                  <a:cubicBezTo>
                    <a:pt x="51" y="3"/>
                    <a:pt x="48" y="2"/>
                    <a:pt x="46" y="3"/>
                  </a:cubicBezTo>
                  <a:cubicBezTo>
                    <a:pt x="29" y="12"/>
                    <a:pt x="29" y="12"/>
                    <a:pt x="29" y="12"/>
                  </a:cubicBezTo>
                  <a:cubicBezTo>
                    <a:pt x="26" y="13"/>
                    <a:pt x="25" y="16"/>
                    <a:pt x="26" y="18"/>
                  </a:cubicBezTo>
                  <a:cubicBezTo>
                    <a:pt x="28" y="21"/>
                    <a:pt x="28" y="21"/>
                    <a:pt x="28" y="21"/>
                  </a:cubicBezTo>
                  <a:cubicBezTo>
                    <a:pt x="23" y="25"/>
                    <a:pt x="20" y="30"/>
                    <a:pt x="17" y="35"/>
                  </a:cubicBezTo>
                  <a:cubicBezTo>
                    <a:pt x="13" y="34"/>
                    <a:pt x="13" y="34"/>
                    <a:pt x="13" y="34"/>
                  </a:cubicBezTo>
                  <a:cubicBezTo>
                    <a:pt x="10" y="33"/>
                    <a:pt x="8" y="35"/>
                    <a:pt x="7" y="37"/>
                  </a:cubicBezTo>
                  <a:cubicBezTo>
                    <a:pt x="1" y="56"/>
                    <a:pt x="1" y="56"/>
                    <a:pt x="1" y="56"/>
                  </a:cubicBezTo>
                  <a:cubicBezTo>
                    <a:pt x="0" y="58"/>
                    <a:pt x="2" y="61"/>
                    <a:pt x="4" y="61"/>
                  </a:cubicBezTo>
                  <a:cubicBezTo>
                    <a:pt x="9" y="63"/>
                    <a:pt x="9" y="63"/>
                    <a:pt x="9" y="63"/>
                  </a:cubicBezTo>
                  <a:cubicBezTo>
                    <a:pt x="9" y="68"/>
                    <a:pt x="10" y="73"/>
                    <a:pt x="11" y="77"/>
                  </a:cubicBezTo>
                  <a:cubicBezTo>
                    <a:pt x="6" y="80"/>
                    <a:pt x="6" y="80"/>
                    <a:pt x="6" y="80"/>
                  </a:cubicBezTo>
                  <a:cubicBezTo>
                    <a:pt x="3" y="81"/>
                    <a:pt x="3" y="84"/>
                    <a:pt x="4" y="86"/>
                  </a:cubicBezTo>
                  <a:cubicBezTo>
                    <a:pt x="12" y="104"/>
                    <a:pt x="12" y="104"/>
                    <a:pt x="12" y="104"/>
                  </a:cubicBezTo>
                  <a:cubicBezTo>
                    <a:pt x="13" y="106"/>
                    <a:pt x="16" y="107"/>
                    <a:pt x="18" y="106"/>
                  </a:cubicBezTo>
                  <a:cubicBezTo>
                    <a:pt x="25" y="102"/>
                    <a:pt x="25" y="102"/>
                    <a:pt x="25" y="102"/>
                  </a:cubicBezTo>
                  <a:cubicBezTo>
                    <a:pt x="28" y="106"/>
                    <a:pt x="32" y="109"/>
                    <a:pt x="37" y="112"/>
                  </a:cubicBezTo>
                  <a:cubicBezTo>
                    <a:pt x="34" y="119"/>
                    <a:pt x="34" y="119"/>
                    <a:pt x="34" y="119"/>
                  </a:cubicBezTo>
                  <a:cubicBezTo>
                    <a:pt x="34" y="122"/>
                    <a:pt x="35" y="124"/>
                    <a:pt x="37" y="125"/>
                  </a:cubicBezTo>
                  <a:cubicBezTo>
                    <a:pt x="56" y="131"/>
                    <a:pt x="56" y="131"/>
                    <a:pt x="56" y="131"/>
                  </a:cubicBezTo>
                  <a:cubicBezTo>
                    <a:pt x="58" y="132"/>
                    <a:pt x="61" y="130"/>
                    <a:pt x="62" y="128"/>
                  </a:cubicBezTo>
                  <a:cubicBezTo>
                    <a:pt x="64" y="120"/>
                    <a:pt x="64" y="120"/>
                    <a:pt x="64" y="120"/>
                  </a:cubicBezTo>
                  <a:cubicBezTo>
                    <a:pt x="68" y="120"/>
                    <a:pt x="73" y="120"/>
                    <a:pt x="77" y="119"/>
                  </a:cubicBezTo>
                  <a:cubicBezTo>
                    <a:pt x="80" y="126"/>
                    <a:pt x="80" y="126"/>
                    <a:pt x="80" y="126"/>
                  </a:cubicBezTo>
                  <a:cubicBezTo>
                    <a:pt x="82" y="129"/>
                    <a:pt x="84" y="130"/>
                    <a:pt x="87" y="129"/>
                  </a:cubicBezTo>
                  <a:cubicBezTo>
                    <a:pt x="104" y="120"/>
                    <a:pt x="104" y="120"/>
                    <a:pt x="104" y="120"/>
                  </a:cubicBezTo>
                  <a:cubicBezTo>
                    <a:pt x="106" y="119"/>
                    <a:pt x="107" y="116"/>
                    <a:pt x="106" y="114"/>
                  </a:cubicBezTo>
                  <a:close/>
                  <a:moveTo>
                    <a:pt x="39" y="77"/>
                  </a:moveTo>
                  <a:cubicBezTo>
                    <a:pt x="31" y="62"/>
                    <a:pt x="37" y="44"/>
                    <a:pt x="53" y="36"/>
                  </a:cubicBezTo>
                  <a:cubicBezTo>
                    <a:pt x="68" y="29"/>
                    <a:pt x="86" y="35"/>
                    <a:pt x="93" y="50"/>
                  </a:cubicBezTo>
                  <a:cubicBezTo>
                    <a:pt x="101" y="65"/>
                    <a:pt x="95" y="83"/>
                    <a:pt x="80" y="91"/>
                  </a:cubicBezTo>
                  <a:cubicBezTo>
                    <a:pt x="65" y="98"/>
                    <a:pt x="46" y="92"/>
                    <a:pt x="39" y="77"/>
                  </a:cubicBez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4365" name="Freeform 71"/>
            <p:cNvSpPr>
              <a:spLocks noEditPoints="1" noChangeArrowheads="1"/>
            </p:cNvSpPr>
            <p:nvPr/>
          </p:nvSpPr>
          <p:spPr bwMode="auto">
            <a:xfrm>
              <a:off x="1260475" y="1041400"/>
              <a:ext cx="233362" cy="233362"/>
            </a:xfrm>
            <a:custGeom>
              <a:avLst/>
              <a:gdLst>
                <a:gd name="T0" fmla="*/ 517102411 w 84"/>
                <a:gd name="T1" fmla="*/ 563410877 h 84"/>
                <a:gd name="T2" fmla="*/ 501667181 w 84"/>
                <a:gd name="T3" fmla="*/ 532537640 h 84"/>
                <a:gd name="T4" fmla="*/ 555693263 w 84"/>
                <a:gd name="T5" fmla="*/ 470793944 h 84"/>
                <a:gd name="T6" fmla="*/ 586563721 w 84"/>
                <a:gd name="T7" fmla="*/ 486231952 h 84"/>
                <a:gd name="T8" fmla="*/ 617436958 w 84"/>
                <a:gd name="T9" fmla="*/ 470793944 h 84"/>
                <a:gd name="T10" fmla="*/ 648307417 w 84"/>
                <a:gd name="T11" fmla="*/ 378179790 h 84"/>
                <a:gd name="T12" fmla="*/ 632872188 w 84"/>
                <a:gd name="T13" fmla="*/ 347306553 h 84"/>
                <a:gd name="T14" fmla="*/ 601998951 w 84"/>
                <a:gd name="T15" fmla="*/ 339588938 h 84"/>
                <a:gd name="T16" fmla="*/ 601998951 w 84"/>
                <a:gd name="T17" fmla="*/ 270127627 h 84"/>
                <a:gd name="T18" fmla="*/ 625154573 w 84"/>
                <a:gd name="T19" fmla="*/ 254692398 h 84"/>
                <a:gd name="T20" fmla="*/ 632872188 w 84"/>
                <a:gd name="T21" fmla="*/ 223819161 h 84"/>
                <a:gd name="T22" fmla="*/ 586563721 w 84"/>
                <a:gd name="T23" fmla="*/ 138922621 h 84"/>
                <a:gd name="T24" fmla="*/ 563410877 w 84"/>
                <a:gd name="T25" fmla="*/ 131205006 h 84"/>
                <a:gd name="T26" fmla="*/ 540255255 w 84"/>
                <a:gd name="T27" fmla="*/ 138922621 h 84"/>
                <a:gd name="T28" fmla="*/ 478511559 w 84"/>
                <a:gd name="T29" fmla="*/ 77178925 h 84"/>
                <a:gd name="T30" fmla="*/ 478511559 w 84"/>
                <a:gd name="T31" fmla="*/ 61743696 h 84"/>
                <a:gd name="T32" fmla="*/ 463076330 w 84"/>
                <a:gd name="T33" fmla="*/ 38590852 h 84"/>
                <a:gd name="T34" fmla="*/ 378179790 w 84"/>
                <a:gd name="T35" fmla="*/ 7717615 h 84"/>
                <a:gd name="T36" fmla="*/ 347306553 w 84"/>
                <a:gd name="T37" fmla="*/ 23152844 h 84"/>
                <a:gd name="T38" fmla="*/ 339588938 w 84"/>
                <a:gd name="T39" fmla="*/ 38590852 h 84"/>
                <a:gd name="T40" fmla="*/ 262410013 w 84"/>
                <a:gd name="T41" fmla="*/ 38590852 h 84"/>
                <a:gd name="T42" fmla="*/ 254692398 w 84"/>
                <a:gd name="T43" fmla="*/ 30870459 h 84"/>
                <a:gd name="T44" fmla="*/ 223819161 w 84"/>
                <a:gd name="T45" fmla="*/ 15435229 h 84"/>
                <a:gd name="T46" fmla="*/ 138922621 w 84"/>
                <a:gd name="T47" fmla="*/ 61743696 h 84"/>
                <a:gd name="T48" fmla="*/ 131205006 w 84"/>
                <a:gd name="T49" fmla="*/ 92614155 h 84"/>
                <a:gd name="T50" fmla="*/ 138922621 w 84"/>
                <a:gd name="T51" fmla="*/ 108052162 h 84"/>
                <a:gd name="T52" fmla="*/ 77178925 w 84"/>
                <a:gd name="T53" fmla="*/ 177513473 h 84"/>
                <a:gd name="T54" fmla="*/ 61743696 w 84"/>
                <a:gd name="T55" fmla="*/ 169795858 h 84"/>
                <a:gd name="T56" fmla="*/ 30870459 w 84"/>
                <a:gd name="T57" fmla="*/ 185231088 h 84"/>
                <a:gd name="T58" fmla="*/ 0 w 84"/>
                <a:gd name="T59" fmla="*/ 277845242 h 84"/>
                <a:gd name="T60" fmla="*/ 15435229 w 84"/>
                <a:gd name="T61" fmla="*/ 301000864 h 84"/>
                <a:gd name="T62" fmla="*/ 46308466 w 84"/>
                <a:gd name="T63" fmla="*/ 316436094 h 84"/>
                <a:gd name="T64" fmla="*/ 54026081 w 84"/>
                <a:gd name="T65" fmla="*/ 385897404 h 84"/>
                <a:gd name="T66" fmla="*/ 23152844 w 84"/>
                <a:gd name="T67" fmla="*/ 393615019 h 84"/>
                <a:gd name="T68" fmla="*/ 15435229 w 84"/>
                <a:gd name="T69" fmla="*/ 424488256 h 84"/>
                <a:gd name="T70" fmla="*/ 54026081 w 84"/>
                <a:gd name="T71" fmla="*/ 517102411 h 84"/>
                <a:gd name="T72" fmla="*/ 84896540 w 84"/>
                <a:gd name="T73" fmla="*/ 524820026 h 84"/>
                <a:gd name="T74" fmla="*/ 115769777 w 84"/>
                <a:gd name="T75" fmla="*/ 509384796 h 84"/>
                <a:gd name="T76" fmla="*/ 177513473 w 84"/>
                <a:gd name="T77" fmla="*/ 555693263 h 84"/>
                <a:gd name="T78" fmla="*/ 169795858 w 84"/>
                <a:gd name="T79" fmla="*/ 594281336 h 84"/>
                <a:gd name="T80" fmla="*/ 177513473 w 84"/>
                <a:gd name="T81" fmla="*/ 617436958 h 84"/>
                <a:gd name="T82" fmla="*/ 270127627 w 84"/>
                <a:gd name="T83" fmla="*/ 648307417 h 84"/>
                <a:gd name="T84" fmla="*/ 301000864 w 84"/>
                <a:gd name="T85" fmla="*/ 632872188 h 84"/>
                <a:gd name="T86" fmla="*/ 316436094 w 84"/>
                <a:gd name="T87" fmla="*/ 594281336 h 84"/>
                <a:gd name="T88" fmla="*/ 378179790 w 84"/>
                <a:gd name="T89" fmla="*/ 594281336 h 84"/>
                <a:gd name="T90" fmla="*/ 393615019 w 84"/>
                <a:gd name="T91" fmla="*/ 625154573 h 84"/>
                <a:gd name="T92" fmla="*/ 424488256 w 84"/>
                <a:gd name="T93" fmla="*/ 632872188 h 84"/>
                <a:gd name="T94" fmla="*/ 509384796 w 84"/>
                <a:gd name="T95" fmla="*/ 594281336 h 84"/>
                <a:gd name="T96" fmla="*/ 517102411 w 84"/>
                <a:gd name="T97" fmla="*/ 563410877 h 84"/>
                <a:gd name="T98" fmla="*/ 185231088 w 84"/>
                <a:gd name="T99" fmla="*/ 385897404 h 84"/>
                <a:gd name="T100" fmla="*/ 254692398 w 84"/>
                <a:gd name="T101" fmla="*/ 177513473 h 84"/>
                <a:gd name="T102" fmla="*/ 455358715 w 84"/>
                <a:gd name="T103" fmla="*/ 246974783 h 84"/>
                <a:gd name="T104" fmla="*/ 393615019 w 84"/>
                <a:gd name="T105" fmla="*/ 447641100 h 84"/>
                <a:gd name="T106" fmla="*/ 185231088 w 84"/>
                <a:gd name="T107" fmla="*/ 385897404 h 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4"/>
                <a:gd name="T163" fmla="*/ 0 h 84"/>
                <a:gd name="T164" fmla="*/ 84 w 84"/>
                <a:gd name="T165" fmla="*/ 84 h 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4" h="84">
                  <a:moveTo>
                    <a:pt x="67" y="73"/>
                  </a:moveTo>
                  <a:cubicBezTo>
                    <a:pt x="65" y="69"/>
                    <a:pt x="65" y="69"/>
                    <a:pt x="65" y="69"/>
                  </a:cubicBezTo>
                  <a:cubicBezTo>
                    <a:pt x="68" y="67"/>
                    <a:pt x="70" y="64"/>
                    <a:pt x="72" y="61"/>
                  </a:cubicBezTo>
                  <a:cubicBezTo>
                    <a:pt x="76" y="63"/>
                    <a:pt x="76" y="63"/>
                    <a:pt x="76" y="63"/>
                  </a:cubicBezTo>
                  <a:cubicBezTo>
                    <a:pt x="78" y="63"/>
                    <a:pt x="79" y="62"/>
                    <a:pt x="80" y="61"/>
                  </a:cubicBezTo>
                  <a:cubicBezTo>
                    <a:pt x="84" y="49"/>
                    <a:pt x="84" y="49"/>
                    <a:pt x="84" y="49"/>
                  </a:cubicBezTo>
                  <a:cubicBezTo>
                    <a:pt x="84" y="47"/>
                    <a:pt x="83" y="46"/>
                    <a:pt x="82" y="45"/>
                  </a:cubicBezTo>
                  <a:cubicBezTo>
                    <a:pt x="78" y="44"/>
                    <a:pt x="78" y="44"/>
                    <a:pt x="78" y="44"/>
                  </a:cubicBezTo>
                  <a:cubicBezTo>
                    <a:pt x="78" y="41"/>
                    <a:pt x="78" y="38"/>
                    <a:pt x="78" y="35"/>
                  </a:cubicBezTo>
                  <a:cubicBezTo>
                    <a:pt x="81" y="33"/>
                    <a:pt x="81" y="33"/>
                    <a:pt x="81" y="33"/>
                  </a:cubicBezTo>
                  <a:cubicBezTo>
                    <a:pt x="82" y="33"/>
                    <a:pt x="83" y="31"/>
                    <a:pt x="82" y="29"/>
                  </a:cubicBezTo>
                  <a:cubicBezTo>
                    <a:pt x="76" y="18"/>
                    <a:pt x="76" y="18"/>
                    <a:pt x="76" y="18"/>
                  </a:cubicBezTo>
                  <a:cubicBezTo>
                    <a:pt x="76" y="17"/>
                    <a:pt x="74" y="16"/>
                    <a:pt x="73" y="17"/>
                  </a:cubicBezTo>
                  <a:cubicBezTo>
                    <a:pt x="70" y="18"/>
                    <a:pt x="70" y="18"/>
                    <a:pt x="70" y="18"/>
                  </a:cubicBezTo>
                  <a:cubicBezTo>
                    <a:pt x="68" y="15"/>
                    <a:pt x="65" y="12"/>
                    <a:pt x="62" y="10"/>
                  </a:cubicBezTo>
                  <a:cubicBezTo>
                    <a:pt x="62" y="8"/>
                    <a:pt x="62" y="8"/>
                    <a:pt x="62" y="8"/>
                  </a:cubicBezTo>
                  <a:cubicBezTo>
                    <a:pt x="63" y="7"/>
                    <a:pt x="62" y="5"/>
                    <a:pt x="60" y="5"/>
                  </a:cubicBezTo>
                  <a:cubicBezTo>
                    <a:pt x="49" y="1"/>
                    <a:pt x="49" y="1"/>
                    <a:pt x="49" y="1"/>
                  </a:cubicBezTo>
                  <a:cubicBezTo>
                    <a:pt x="47" y="0"/>
                    <a:pt x="45" y="1"/>
                    <a:pt x="45" y="3"/>
                  </a:cubicBezTo>
                  <a:cubicBezTo>
                    <a:pt x="44" y="5"/>
                    <a:pt x="44" y="5"/>
                    <a:pt x="44" y="5"/>
                  </a:cubicBezTo>
                  <a:cubicBezTo>
                    <a:pt x="41" y="4"/>
                    <a:pt x="37" y="5"/>
                    <a:pt x="34" y="5"/>
                  </a:cubicBezTo>
                  <a:cubicBezTo>
                    <a:pt x="33" y="4"/>
                    <a:pt x="33" y="4"/>
                    <a:pt x="33" y="4"/>
                  </a:cubicBezTo>
                  <a:cubicBezTo>
                    <a:pt x="32" y="2"/>
                    <a:pt x="30" y="2"/>
                    <a:pt x="29" y="2"/>
                  </a:cubicBezTo>
                  <a:cubicBezTo>
                    <a:pt x="18" y="8"/>
                    <a:pt x="18" y="8"/>
                    <a:pt x="18" y="8"/>
                  </a:cubicBezTo>
                  <a:cubicBezTo>
                    <a:pt x="16" y="9"/>
                    <a:pt x="16" y="10"/>
                    <a:pt x="17" y="12"/>
                  </a:cubicBezTo>
                  <a:cubicBezTo>
                    <a:pt x="18" y="14"/>
                    <a:pt x="18" y="14"/>
                    <a:pt x="18" y="14"/>
                  </a:cubicBezTo>
                  <a:cubicBezTo>
                    <a:pt x="15" y="16"/>
                    <a:pt x="12" y="19"/>
                    <a:pt x="10" y="23"/>
                  </a:cubicBezTo>
                  <a:cubicBezTo>
                    <a:pt x="8" y="22"/>
                    <a:pt x="8" y="22"/>
                    <a:pt x="8" y="22"/>
                  </a:cubicBezTo>
                  <a:cubicBezTo>
                    <a:pt x="6" y="22"/>
                    <a:pt x="5" y="22"/>
                    <a:pt x="4" y="24"/>
                  </a:cubicBezTo>
                  <a:cubicBezTo>
                    <a:pt x="0" y="36"/>
                    <a:pt x="0" y="36"/>
                    <a:pt x="0" y="36"/>
                  </a:cubicBezTo>
                  <a:cubicBezTo>
                    <a:pt x="0" y="37"/>
                    <a:pt x="1" y="39"/>
                    <a:pt x="2" y="39"/>
                  </a:cubicBezTo>
                  <a:cubicBezTo>
                    <a:pt x="6" y="41"/>
                    <a:pt x="6" y="41"/>
                    <a:pt x="6" y="41"/>
                  </a:cubicBezTo>
                  <a:cubicBezTo>
                    <a:pt x="5" y="44"/>
                    <a:pt x="6" y="47"/>
                    <a:pt x="7" y="50"/>
                  </a:cubicBezTo>
                  <a:cubicBezTo>
                    <a:pt x="3" y="51"/>
                    <a:pt x="3" y="51"/>
                    <a:pt x="3" y="51"/>
                  </a:cubicBezTo>
                  <a:cubicBezTo>
                    <a:pt x="2" y="52"/>
                    <a:pt x="1" y="54"/>
                    <a:pt x="2" y="55"/>
                  </a:cubicBezTo>
                  <a:cubicBezTo>
                    <a:pt x="7" y="67"/>
                    <a:pt x="7" y="67"/>
                    <a:pt x="7" y="67"/>
                  </a:cubicBezTo>
                  <a:cubicBezTo>
                    <a:pt x="8" y="68"/>
                    <a:pt x="10" y="69"/>
                    <a:pt x="11" y="68"/>
                  </a:cubicBezTo>
                  <a:cubicBezTo>
                    <a:pt x="15" y="66"/>
                    <a:pt x="15" y="66"/>
                    <a:pt x="15" y="66"/>
                  </a:cubicBezTo>
                  <a:cubicBezTo>
                    <a:pt x="18" y="68"/>
                    <a:pt x="20" y="70"/>
                    <a:pt x="23" y="72"/>
                  </a:cubicBezTo>
                  <a:cubicBezTo>
                    <a:pt x="22" y="77"/>
                    <a:pt x="22" y="77"/>
                    <a:pt x="22" y="77"/>
                  </a:cubicBezTo>
                  <a:cubicBezTo>
                    <a:pt x="21" y="78"/>
                    <a:pt x="22" y="80"/>
                    <a:pt x="23" y="80"/>
                  </a:cubicBezTo>
                  <a:cubicBezTo>
                    <a:pt x="35" y="84"/>
                    <a:pt x="35" y="84"/>
                    <a:pt x="35" y="84"/>
                  </a:cubicBezTo>
                  <a:cubicBezTo>
                    <a:pt x="37" y="84"/>
                    <a:pt x="39" y="84"/>
                    <a:pt x="39" y="82"/>
                  </a:cubicBezTo>
                  <a:cubicBezTo>
                    <a:pt x="41" y="77"/>
                    <a:pt x="41" y="77"/>
                    <a:pt x="41" y="77"/>
                  </a:cubicBezTo>
                  <a:cubicBezTo>
                    <a:pt x="43" y="77"/>
                    <a:pt x="46" y="77"/>
                    <a:pt x="49" y="77"/>
                  </a:cubicBezTo>
                  <a:cubicBezTo>
                    <a:pt x="51" y="81"/>
                    <a:pt x="51" y="81"/>
                    <a:pt x="51" y="81"/>
                  </a:cubicBezTo>
                  <a:cubicBezTo>
                    <a:pt x="52" y="83"/>
                    <a:pt x="54" y="83"/>
                    <a:pt x="55" y="82"/>
                  </a:cubicBezTo>
                  <a:cubicBezTo>
                    <a:pt x="66" y="77"/>
                    <a:pt x="66" y="77"/>
                    <a:pt x="66" y="77"/>
                  </a:cubicBezTo>
                  <a:cubicBezTo>
                    <a:pt x="68" y="76"/>
                    <a:pt x="68" y="74"/>
                    <a:pt x="67" y="73"/>
                  </a:cubicBezTo>
                  <a:close/>
                  <a:moveTo>
                    <a:pt x="24" y="50"/>
                  </a:moveTo>
                  <a:cubicBezTo>
                    <a:pt x="20" y="40"/>
                    <a:pt x="23" y="28"/>
                    <a:pt x="33" y="23"/>
                  </a:cubicBezTo>
                  <a:cubicBezTo>
                    <a:pt x="43" y="19"/>
                    <a:pt x="55" y="22"/>
                    <a:pt x="59" y="32"/>
                  </a:cubicBezTo>
                  <a:cubicBezTo>
                    <a:pt x="64" y="42"/>
                    <a:pt x="60" y="54"/>
                    <a:pt x="51" y="58"/>
                  </a:cubicBezTo>
                  <a:cubicBezTo>
                    <a:pt x="41" y="63"/>
                    <a:pt x="29" y="59"/>
                    <a:pt x="24" y="50"/>
                  </a:cubicBez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4366" name="Freeform 72"/>
            <p:cNvSpPr>
              <a:spLocks noChangeArrowheads="1"/>
            </p:cNvSpPr>
            <p:nvPr/>
          </p:nvSpPr>
          <p:spPr bwMode="auto">
            <a:xfrm>
              <a:off x="530225" y="1033462"/>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cubicBezTo>
                    <a:pt x="0" y="0"/>
                    <a:pt x="0" y="0"/>
                    <a:pt x="0" y="0"/>
                  </a:cubicBezTo>
                  <a:cubicBezTo>
                    <a:pt x="0" y="0"/>
                    <a:pt x="0" y="0"/>
                    <a:pt x="0" y="0"/>
                  </a:cubicBezTo>
                  <a:cubicBezTo>
                    <a:pt x="0" y="0"/>
                    <a:pt x="0" y="0"/>
                    <a:pt x="0" y="0"/>
                  </a:cubicBez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4367" name="Freeform 73"/>
            <p:cNvSpPr>
              <a:spLocks noChangeArrowheads="1"/>
            </p:cNvSpPr>
            <p:nvPr/>
          </p:nvSpPr>
          <p:spPr bwMode="auto">
            <a:xfrm>
              <a:off x="530225" y="1033462"/>
              <a:ext cx="3175" cy="3175"/>
            </a:xfrm>
            <a:custGeom>
              <a:avLst/>
              <a:gdLst>
                <a:gd name="T0" fmla="*/ 10080625 w 1"/>
                <a:gd name="T1" fmla="*/ 10080625 h 1"/>
                <a:gd name="T2" fmla="*/ 10080625 w 1"/>
                <a:gd name="T3" fmla="*/ 0 h 1"/>
                <a:gd name="T4" fmla="*/ 0 w 1"/>
                <a:gd name="T5" fmla="*/ 0 h 1"/>
                <a:gd name="T6" fmla="*/ 10080625 w 1"/>
                <a:gd name="T7" fmla="*/ 10080625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1"/>
                  </a:moveTo>
                  <a:cubicBezTo>
                    <a:pt x="1" y="1"/>
                    <a:pt x="1" y="1"/>
                    <a:pt x="1" y="0"/>
                  </a:cubicBezTo>
                  <a:cubicBezTo>
                    <a:pt x="1" y="0"/>
                    <a:pt x="0" y="0"/>
                    <a:pt x="0" y="0"/>
                  </a:cubicBezTo>
                  <a:cubicBezTo>
                    <a:pt x="1" y="1"/>
                    <a:pt x="1" y="1"/>
                    <a:pt x="1" y="1"/>
                  </a:cubicBez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4368" name="Freeform 74"/>
            <p:cNvSpPr>
              <a:spLocks noEditPoints="1" noChangeArrowheads="1"/>
            </p:cNvSpPr>
            <p:nvPr/>
          </p:nvSpPr>
          <p:spPr bwMode="auto">
            <a:xfrm>
              <a:off x="373063" y="196850"/>
              <a:ext cx="630237" cy="903287"/>
            </a:xfrm>
            <a:custGeom>
              <a:avLst/>
              <a:gdLst>
                <a:gd name="T0" fmla="*/ 1464568062 w 227"/>
                <a:gd name="T1" fmla="*/ 1915738318 h 325"/>
                <a:gd name="T2" fmla="*/ 1456860847 w 227"/>
                <a:gd name="T3" fmla="*/ 1398179882 h 325"/>
                <a:gd name="T4" fmla="*/ 1032905692 w 227"/>
                <a:gd name="T5" fmla="*/ 1081465225 h 325"/>
                <a:gd name="T6" fmla="*/ 1156237798 w 227"/>
                <a:gd name="T7" fmla="*/ 556182989 h 325"/>
                <a:gd name="T8" fmla="*/ 1225613842 w 227"/>
                <a:gd name="T9" fmla="*/ 278090105 h 325"/>
                <a:gd name="T10" fmla="*/ 1217903851 w 227"/>
                <a:gd name="T11" fmla="*/ 123597455 h 325"/>
                <a:gd name="T12" fmla="*/ 1094571745 w 227"/>
                <a:gd name="T13" fmla="*/ 30897974 h 325"/>
                <a:gd name="T14" fmla="*/ 1109988952 w 227"/>
                <a:gd name="T15" fmla="*/ 162219228 h 325"/>
                <a:gd name="T16" fmla="*/ 1079154537 w 227"/>
                <a:gd name="T17" fmla="*/ 339888832 h 325"/>
                <a:gd name="T18" fmla="*/ 948115216 w 227"/>
                <a:gd name="T19" fmla="*/ 455759709 h 325"/>
                <a:gd name="T20" fmla="*/ 809365903 w 227"/>
                <a:gd name="T21" fmla="*/ 440312112 h 325"/>
                <a:gd name="T22" fmla="*/ 778534265 w 227"/>
                <a:gd name="T23" fmla="*/ 216294157 h 325"/>
                <a:gd name="T24" fmla="*/ 655202159 w 227"/>
                <a:gd name="T25" fmla="*/ 7723799 h 325"/>
                <a:gd name="T26" fmla="*/ 516452846 w 227"/>
                <a:gd name="T27" fmla="*/ 293540482 h 325"/>
                <a:gd name="T28" fmla="*/ 462494009 w 227"/>
                <a:gd name="T29" fmla="*/ 393963761 h 325"/>
                <a:gd name="T30" fmla="*/ 292913057 w 227"/>
                <a:gd name="T31" fmla="*/ 571633366 h 325"/>
                <a:gd name="T32" fmla="*/ 208122581 w 227"/>
                <a:gd name="T33" fmla="*/ 1251411030 h 325"/>
                <a:gd name="T34" fmla="*/ 246664212 w 227"/>
                <a:gd name="T35" fmla="*/ 1336383933 h 325"/>
                <a:gd name="T36" fmla="*/ 30831638 w 227"/>
                <a:gd name="T37" fmla="*/ 1382732284 h 325"/>
                <a:gd name="T38" fmla="*/ 562701692 w 227"/>
                <a:gd name="T39" fmla="*/ 1884840344 h 325"/>
                <a:gd name="T40" fmla="*/ 655202159 w 227"/>
                <a:gd name="T41" fmla="*/ 1452254810 h 325"/>
                <a:gd name="T42" fmla="*/ 901866371 w 227"/>
                <a:gd name="T43" fmla="*/ 1838491994 h 325"/>
                <a:gd name="T44" fmla="*/ 855617525 w 227"/>
                <a:gd name="T45" fmla="*/ 1892564143 h 325"/>
                <a:gd name="T46" fmla="*/ 601243322 w 227"/>
                <a:gd name="T47" fmla="*/ 2147483647 h 325"/>
                <a:gd name="T48" fmla="*/ 701451005 w 227"/>
                <a:gd name="T49" fmla="*/ 2147483647 h 325"/>
                <a:gd name="T50" fmla="*/ 994364062 w 227"/>
                <a:gd name="T51" fmla="*/ 2147483647 h 325"/>
                <a:gd name="T52" fmla="*/ 924990793 w 227"/>
                <a:gd name="T53" fmla="*/ 2147483647 h 325"/>
                <a:gd name="T54" fmla="*/ 878741948 w 227"/>
                <a:gd name="T55" fmla="*/ 2147483647 h 325"/>
                <a:gd name="T56" fmla="*/ 1017488485 w 227"/>
                <a:gd name="T57" fmla="*/ 1436804434 h 325"/>
                <a:gd name="T58" fmla="*/ 1256445481 w 227"/>
                <a:gd name="T59" fmla="*/ 1529501135 h 325"/>
                <a:gd name="T60" fmla="*/ 1318111534 w 227"/>
                <a:gd name="T61" fmla="*/ 2016161598 h 325"/>
                <a:gd name="T62" fmla="*/ 1487692485 w 227"/>
                <a:gd name="T63" fmla="*/ 2101134501 h 325"/>
                <a:gd name="T64" fmla="*/ 1742066688 w 227"/>
                <a:gd name="T65" fmla="*/ 1946639072 h 325"/>
                <a:gd name="T66" fmla="*/ 200415366 w 227"/>
                <a:gd name="T67" fmla="*/ 1382732284 h 325"/>
                <a:gd name="T68" fmla="*/ 308330264 w 227"/>
                <a:gd name="T69" fmla="*/ 1367281907 h 325"/>
                <a:gd name="T70" fmla="*/ 408537947 w 227"/>
                <a:gd name="T71" fmla="*/ 1367281907 h 325"/>
                <a:gd name="T72" fmla="*/ 408537947 w 227"/>
                <a:gd name="T73" fmla="*/ 1166438128 h 325"/>
                <a:gd name="T74" fmla="*/ 377703533 w 227"/>
                <a:gd name="T75" fmla="*/ 1228236855 h 325"/>
                <a:gd name="T76" fmla="*/ 339161903 w 227"/>
                <a:gd name="T77" fmla="*/ 1096915601 h 325"/>
                <a:gd name="T78" fmla="*/ 285205842 w 227"/>
                <a:gd name="T79" fmla="*/ 926969795 h 325"/>
                <a:gd name="T80" fmla="*/ 439369586 w 227"/>
                <a:gd name="T81" fmla="*/ 857447269 h 325"/>
                <a:gd name="T82" fmla="*/ 716868212 w 227"/>
                <a:gd name="T83" fmla="*/ 888348023 h 325"/>
                <a:gd name="T84" fmla="*/ 508745630 w 227"/>
                <a:gd name="T85" fmla="*/ 301264280 h 325"/>
                <a:gd name="T86" fmla="*/ 739992635 w 227"/>
                <a:gd name="T87" fmla="*/ 509834638 h 325"/>
                <a:gd name="T88" fmla="*/ 647492167 w 227"/>
                <a:gd name="T89" fmla="*/ 478933885 h 325"/>
                <a:gd name="T90" fmla="*/ 739992635 w 227"/>
                <a:gd name="T91" fmla="*/ 679777665 h 325"/>
                <a:gd name="T92" fmla="*/ 909573586 w 227"/>
                <a:gd name="T93" fmla="*/ 1104639400 h 325"/>
                <a:gd name="T94" fmla="*/ 932698009 w 227"/>
                <a:gd name="T95" fmla="*/ 1096915601 h 3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27"/>
                <a:gd name="T145" fmla="*/ 0 h 325"/>
                <a:gd name="T146" fmla="*/ 227 w 227"/>
                <a:gd name="T147" fmla="*/ 325 h 3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27" h="325">
                  <a:moveTo>
                    <a:pt x="223" y="249"/>
                  </a:moveTo>
                  <a:cubicBezTo>
                    <a:pt x="215" y="253"/>
                    <a:pt x="215" y="253"/>
                    <a:pt x="215" y="253"/>
                  </a:cubicBezTo>
                  <a:cubicBezTo>
                    <a:pt x="195" y="257"/>
                    <a:pt x="190" y="248"/>
                    <a:pt x="190" y="248"/>
                  </a:cubicBezTo>
                  <a:cubicBezTo>
                    <a:pt x="203" y="243"/>
                    <a:pt x="203" y="243"/>
                    <a:pt x="203" y="243"/>
                  </a:cubicBezTo>
                  <a:cubicBezTo>
                    <a:pt x="203" y="243"/>
                    <a:pt x="197" y="218"/>
                    <a:pt x="195" y="209"/>
                  </a:cubicBezTo>
                  <a:cubicBezTo>
                    <a:pt x="193" y="200"/>
                    <a:pt x="190" y="191"/>
                    <a:pt x="189" y="181"/>
                  </a:cubicBezTo>
                  <a:cubicBezTo>
                    <a:pt x="188" y="170"/>
                    <a:pt x="184" y="166"/>
                    <a:pt x="184" y="166"/>
                  </a:cubicBezTo>
                  <a:cubicBezTo>
                    <a:pt x="180" y="161"/>
                    <a:pt x="146" y="150"/>
                    <a:pt x="146" y="150"/>
                  </a:cubicBezTo>
                  <a:cubicBezTo>
                    <a:pt x="148" y="148"/>
                    <a:pt x="138" y="142"/>
                    <a:pt x="134" y="140"/>
                  </a:cubicBezTo>
                  <a:cubicBezTo>
                    <a:pt x="131" y="137"/>
                    <a:pt x="127" y="132"/>
                    <a:pt x="126" y="128"/>
                  </a:cubicBezTo>
                  <a:cubicBezTo>
                    <a:pt x="124" y="124"/>
                    <a:pt x="113" y="81"/>
                    <a:pt x="113" y="81"/>
                  </a:cubicBezTo>
                  <a:cubicBezTo>
                    <a:pt x="127" y="82"/>
                    <a:pt x="150" y="72"/>
                    <a:pt x="150" y="72"/>
                  </a:cubicBezTo>
                  <a:cubicBezTo>
                    <a:pt x="163" y="40"/>
                    <a:pt x="163" y="40"/>
                    <a:pt x="163" y="40"/>
                  </a:cubicBezTo>
                  <a:cubicBezTo>
                    <a:pt x="163" y="40"/>
                    <a:pt x="160" y="44"/>
                    <a:pt x="162" y="41"/>
                  </a:cubicBezTo>
                  <a:cubicBezTo>
                    <a:pt x="163" y="38"/>
                    <a:pt x="159" y="36"/>
                    <a:pt x="159" y="36"/>
                  </a:cubicBezTo>
                  <a:cubicBezTo>
                    <a:pt x="160" y="31"/>
                    <a:pt x="160" y="31"/>
                    <a:pt x="160" y="31"/>
                  </a:cubicBezTo>
                  <a:cubicBezTo>
                    <a:pt x="162" y="26"/>
                    <a:pt x="156" y="24"/>
                    <a:pt x="156" y="24"/>
                  </a:cubicBezTo>
                  <a:cubicBezTo>
                    <a:pt x="156" y="23"/>
                    <a:pt x="158" y="18"/>
                    <a:pt x="158" y="16"/>
                  </a:cubicBezTo>
                  <a:cubicBezTo>
                    <a:pt x="159" y="14"/>
                    <a:pt x="158" y="7"/>
                    <a:pt x="158" y="7"/>
                  </a:cubicBezTo>
                  <a:cubicBezTo>
                    <a:pt x="157" y="4"/>
                    <a:pt x="147" y="3"/>
                    <a:pt x="147" y="3"/>
                  </a:cubicBezTo>
                  <a:cubicBezTo>
                    <a:pt x="145" y="2"/>
                    <a:pt x="142" y="4"/>
                    <a:pt x="142" y="4"/>
                  </a:cubicBezTo>
                  <a:cubicBezTo>
                    <a:pt x="141" y="4"/>
                    <a:pt x="140" y="6"/>
                    <a:pt x="140" y="6"/>
                  </a:cubicBezTo>
                  <a:cubicBezTo>
                    <a:pt x="138" y="10"/>
                    <a:pt x="138" y="10"/>
                    <a:pt x="138" y="10"/>
                  </a:cubicBezTo>
                  <a:cubicBezTo>
                    <a:pt x="137" y="14"/>
                    <a:pt x="144" y="21"/>
                    <a:pt x="144" y="21"/>
                  </a:cubicBezTo>
                  <a:cubicBezTo>
                    <a:pt x="145" y="24"/>
                    <a:pt x="145" y="24"/>
                    <a:pt x="145" y="24"/>
                  </a:cubicBezTo>
                  <a:cubicBezTo>
                    <a:pt x="143" y="24"/>
                    <a:pt x="143" y="32"/>
                    <a:pt x="143" y="32"/>
                  </a:cubicBezTo>
                  <a:cubicBezTo>
                    <a:pt x="141" y="35"/>
                    <a:pt x="142" y="42"/>
                    <a:pt x="140" y="44"/>
                  </a:cubicBezTo>
                  <a:cubicBezTo>
                    <a:pt x="137" y="46"/>
                    <a:pt x="137" y="54"/>
                    <a:pt x="135" y="55"/>
                  </a:cubicBezTo>
                  <a:cubicBezTo>
                    <a:pt x="132" y="56"/>
                    <a:pt x="131" y="58"/>
                    <a:pt x="129" y="58"/>
                  </a:cubicBezTo>
                  <a:cubicBezTo>
                    <a:pt x="127" y="59"/>
                    <a:pt x="127" y="59"/>
                    <a:pt x="123" y="59"/>
                  </a:cubicBezTo>
                  <a:cubicBezTo>
                    <a:pt x="119" y="59"/>
                    <a:pt x="116" y="58"/>
                    <a:pt x="114" y="58"/>
                  </a:cubicBezTo>
                  <a:cubicBezTo>
                    <a:pt x="112" y="58"/>
                    <a:pt x="113" y="59"/>
                    <a:pt x="110" y="57"/>
                  </a:cubicBezTo>
                  <a:cubicBezTo>
                    <a:pt x="108" y="56"/>
                    <a:pt x="105" y="57"/>
                    <a:pt x="105" y="57"/>
                  </a:cubicBezTo>
                  <a:cubicBezTo>
                    <a:pt x="102" y="52"/>
                    <a:pt x="94" y="47"/>
                    <a:pt x="94" y="47"/>
                  </a:cubicBezTo>
                  <a:cubicBezTo>
                    <a:pt x="93" y="46"/>
                    <a:pt x="97" y="41"/>
                    <a:pt x="97" y="41"/>
                  </a:cubicBezTo>
                  <a:cubicBezTo>
                    <a:pt x="100" y="37"/>
                    <a:pt x="101" y="28"/>
                    <a:pt x="101" y="28"/>
                  </a:cubicBezTo>
                  <a:cubicBezTo>
                    <a:pt x="101" y="28"/>
                    <a:pt x="101" y="24"/>
                    <a:pt x="101" y="24"/>
                  </a:cubicBezTo>
                  <a:cubicBezTo>
                    <a:pt x="100" y="23"/>
                    <a:pt x="101" y="16"/>
                    <a:pt x="101" y="16"/>
                  </a:cubicBezTo>
                  <a:cubicBezTo>
                    <a:pt x="99" y="2"/>
                    <a:pt x="85" y="1"/>
                    <a:pt x="85" y="1"/>
                  </a:cubicBezTo>
                  <a:cubicBezTo>
                    <a:pt x="68" y="0"/>
                    <a:pt x="66" y="20"/>
                    <a:pt x="66" y="20"/>
                  </a:cubicBezTo>
                  <a:cubicBezTo>
                    <a:pt x="64" y="21"/>
                    <a:pt x="67" y="32"/>
                    <a:pt x="67" y="32"/>
                  </a:cubicBezTo>
                  <a:cubicBezTo>
                    <a:pt x="68" y="33"/>
                    <a:pt x="67" y="38"/>
                    <a:pt x="67" y="38"/>
                  </a:cubicBezTo>
                  <a:cubicBezTo>
                    <a:pt x="59" y="39"/>
                    <a:pt x="60" y="47"/>
                    <a:pt x="60" y="47"/>
                  </a:cubicBezTo>
                  <a:cubicBezTo>
                    <a:pt x="61" y="50"/>
                    <a:pt x="61" y="50"/>
                    <a:pt x="61" y="50"/>
                  </a:cubicBezTo>
                  <a:cubicBezTo>
                    <a:pt x="61" y="50"/>
                    <a:pt x="61" y="50"/>
                    <a:pt x="60" y="51"/>
                  </a:cubicBezTo>
                  <a:cubicBezTo>
                    <a:pt x="58" y="52"/>
                    <a:pt x="52" y="54"/>
                    <a:pt x="45" y="57"/>
                  </a:cubicBezTo>
                  <a:cubicBezTo>
                    <a:pt x="38" y="60"/>
                    <a:pt x="42" y="67"/>
                    <a:pt x="41" y="69"/>
                  </a:cubicBezTo>
                  <a:cubicBezTo>
                    <a:pt x="40" y="71"/>
                    <a:pt x="41" y="72"/>
                    <a:pt x="38" y="74"/>
                  </a:cubicBezTo>
                  <a:cubicBezTo>
                    <a:pt x="36" y="76"/>
                    <a:pt x="35" y="77"/>
                    <a:pt x="30" y="81"/>
                  </a:cubicBezTo>
                  <a:cubicBezTo>
                    <a:pt x="25" y="84"/>
                    <a:pt x="11" y="103"/>
                    <a:pt x="11" y="103"/>
                  </a:cubicBezTo>
                  <a:cubicBezTo>
                    <a:pt x="7" y="111"/>
                    <a:pt x="27" y="162"/>
                    <a:pt x="27" y="162"/>
                  </a:cubicBezTo>
                  <a:cubicBezTo>
                    <a:pt x="29" y="161"/>
                    <a:pt x="29" y="161"/>
                    <a:pt x="29" y="161"/>
                  </a:cubicBezTo>
                  <a:cubicBezTo>
                    <a:pt x="32" y="165"/>
                    <a:pt x="32" y="165"/>
                    <a:pt x="32" y="165"/>
                  </a:cubicBezTo>
                  <a:cubicBezTo>
                    <a:pt x="31" y="166"/>
                    <a:pt x="32" y="173"/>
                    <a:pt x="32" y="173"/>
                  </a:cubicBezTo>
                  <a:cubicBezTo>
                    <a:pt x="29" y="174"/>
                    <a:pt x="23" y="178"/>
                    <a:pt x="23" y="178"/>
                  </a:cubicBezTo>
                  <a:cubicBezTo>
                    <a:pt x="7" y="177"/>
                    <a:pt x="7" y="177"/>
                    <a:pt x="7" y="177"/>
                  </a:cubicBezTo>
                  <a:cubicBezTo>
                    <a:pt x="4" y="176"/>
                    <a:pt x="4" y="179"/>
                    <a:pt x="4" y="179"/>
                  </a:cubicBezTo>
                  <a:cubicBezTo>
                    <a:pt x="0" y="234"/>
                    <a:pt x="0" y="234"/>
                    <a:pt x="0" y="234"/>
                  </a:cubicBezTo>
                  <a:cubicBezTo>
                    <a:pt x="0" y="238"/>
                    <a:pt x="5" y="241"/>
                    <a:pt x="5" y="241"/>
                  </a:cubicBezTo>
                  <a:cubicBezTo>
                    <a:pt x="73" y="244"/>
                    <a:pt x="73" y="244"/>
                    <a:pt x="73" y="244"/>
                  </a:cubicBezTo>
                  <a:cubicBezTo>
                    <a:pt x="76" y="244"/>
                    <a:pt x="77" y="241"/>
                    <a:pt x="77" y="241"/>
                  </a:cubicBezTo>
                  <a:cubicBezTo>
                    <a:pt x="82" y="189"/>
                    <a:pt x="82" y="189"/>
                    <a:pt x="82" y="189"/>
                  </a:cubicBezTo>
                  <a:cubicBezTo>
                    <a:pt x="85" y="188"/>
                    <a:pt x="85" y="188"/>
                    <a:pt x="85" y="188"/>
                  </a:cubicBezTo>
                  <a:cubicBezTo>
                    <a:pt x="84" y="189"/>
                    <a:pt x="91" y="192"/>
                    <a:pt x="91" y="192"/>
                  </a:cubicBezTo>
                  <a:cubicBezTo>
                    <a:pt x="99" y="215"/>
                    <a:pt x="114" y="233"/>
                    <a:pt x="116" y="235"/>
                  </a:cubicBezTo>
                  <a:cubicBezTo>
                    <a:pt x="117" y="237"/>
                    <a:pt x="116" y="237"/>
                    <a:pt x="117" y="238"/>
                  </a:cubicBezTo>
                  <a:cubicBezTo>
                    <a:pt x="118" y="240"/>
                    <a:pt x="119" y="240"/>
                    <a:pt x="118" y="241"/>
                  </a:cubicBezTo>
                  <a:cubicBezTo>
                    <a:pt x="118" y="242"/>
                    <a:pt x="116" y="241"/>
                    <a:pt x="115" y="242"/>
                  </a:cubicBezTo>
                  <a:cubicBezTo>
                    <a:pt x="115" y="243"/>
                    <a:pt x="115" y="244"/>
                    <a:pt x="111" y="245"/>
                  </a:cubicBezTo>
                  <a:cubicBezTo>
                    <a:pt x="106" y="246"/>
                    <a:pt x="100" y="259"/>
                    <a:pt x="98" y="265"/>
                  </a:cubicBezTo>
                  <a:cubicBezTo>
                    <a:pt x="96" y="271"/>
                    <a:pt x="91" y="279"/>
                    <a:pt x="88" y="284"/>
                  </a:cubicBezTo>
                  <a:cubicBezTo>
                    <a:pt x="85" y="289"/>
                    <a:pt x="78" y="303"/>
                    <a:pt x="78" y="303"/>
                  </a:cubicBezTo>
                  <a:cubicBezTo>
                    <a:pt x="75" y="304"/>
                    <a:pt x="75" y="304"/>
                    <a:pt x="75" y="304"/>
                  </a:cubicBezTo>
                  <a:cubicBezTo>
                    <a:pt x="73" y="304"/>
                    <a:pt x="73" y="320"/>
                    <a:pt x="73" y="323"/>
                  </a:cubicBezTo>
                  <a:cubicBezTo>
                    <a:pt x="76" y="324"/>
                    <a:pt x="91" y="324"/>
                    <a:pt x="91" y="324"/>
                  </a:cubicBezTo>
                  <a:cubicBezTo>
                    <a:pt x="91" y="321"/>
                    <a:pt x="91" y="321"/>
                    <a:pt x="91" y="321"/>
                  </a:cubicBezTo>
                  <a:cubicBezTo>
                    <a:pt x="91" y="321"/>
                    <a:pt x="91" y="323"/>
                    <a:pt x="96" y="324"/>
                  </a:cubicBezTo>
                  <a:cubicBezTo>
                    <a:pt x="101" y="325"/>
                    <a:pt x="127" y="322"/>
                    <a:pt x="129" y="321"/>
                  </a:cubicBezTo>
                  <a:cubicBezTo>
                    <a:pt x="132" y="319"/>
                    <a:pt x="128" y="319"/>
                    <a:pt x="128" y="319"/>
                  </a:cubicBezTo>
                  <a:cubicBezTo>
                    <a:pt x="128" y="319"/>
                    <a:pt x="128" y="319"/>
                    <a:pt x="127" y="316"/>
                  </a:cubicBezTo>
                  <a:cubicBezTo>
                    <a:pt x="125" y="313"/>
                    <a:pt x="125" y="315"/>
                    <a:pt x="120" y="315"/>
                  </a:cubicBezTo>
                  <a:cubicBezTo>
                    <a:pt x="114" y="314"/>
                    <a:pt x="109" y="310"/>
                    <a:pt x="109" y="310"/>
                  </a:cubicBezTo>
                  <a:cubicBezTo>
                    <a:pt x="109" y="310"/>
                    <a:pt x="109" y="310"/>
                    <a:pt x="110" y="307"/>
                  </a:cubicBezTo>
                  <a:cubicBezTo>
                    <a:pt x="111" y="303"/>
                    <a:pt x="111" y="302"/>
                    <a:pt x="114" y="299"/>
                  </a:cubicBezTo>
                  <a:cubicBezTo>
                    <a:pt x="118" y="296"/>
                    <a:pt x="116" y="296"/>
                    <a:pt x="118" y="292"/>
                  </a:cubicBezTo>
                  <a:cubicBezTo>
                    <a:pt x="120" y="288"/>
                    <a:pt x="145" y="245"/>
                    <a:pt x="145" y="245"/>
                  </a:cubicBezTo>
                  <a:cubicBezTo>
                    <a:pt x="150" y="234"/>
                    <a:pt x="132" y="186"/>
                    <a:pt x="132" y="186"/>
                  </a:cubicBezTo>
                  <a:cubicBezTo>
                    <a:pt x="138" y="189"/>
                    <a:pt x="162" y="189"/>
                    <a:pt x="162" y="189"/>
                  </a:cubicBezTo>
                  <a:cubicBezTo>
                    <a:pt x="160" y="190"/>
                    <a:pt x="162" y="191"/>
                    <a:pt x="162" y="191"/>
                  </a:cubicBezTo>
                  <a:cubicBezTo>
                    <a:pt x="165" y="191"/>
                    <a:pt x="164" y="196"/>
                    <a:pt x="163" y="198"/>
                  </a:cubicBezTo>
                  <a:cubicBezTo>
                    <a:pt x="161" y="199"/>
                    <a:pt x="163" y="210"/>
                    <a:pt x="165" y="215"/>
                  </a:cubicBezTo>
                  <a:cubicBezTo>
                    <a:pt x="168" y="221"/>
                    <a:pt x="169" y="242"/>
                    <a:pt x="171" y="248"/>
                  </a:cubicBezTo>
                  <a:cubicBezTo>
                    <a:pt x="173" y="254"/>
                    <a:pt x="171" y="261"/>
                    <a:pt x="171" y="261"/>
                  </a:cubicBezTo>
                  <a:cubicBezTo>
                    <a:pt x="168" y="261"/>
                    <a:pt x="172" y="275"/>
                    <a:pt x="172" y="275"/>
                  </a:cubicBezTo>
                  <a:cubicBezTo>
                    <a:pt x="175" y="280"/>
                    <a:pt x="175" y="280"/>
                    <a:pt x="175" y="280"/>
                  </a:cubicBezTo>
                  <a:cubicBezTo>
                    <a:pt x="177" y="281"/>
                    <a:pt x="193" y="272"/>
                    <a:pt x="193" y="272"/>
                  </a:cubicBezTo>
                  <a:cubicBezTo>
                    <a:pt x="192" y="269"/>
                    <a:pt x="192" y="269"/>
                    <a:pt x="192" y="269"/>
                  </a:cubicBezTo>
                  <a:cubicBezTo>
                    <a:pt x="193" y="268"/>
                    <a:pt x="205" y="267"/>
                    <a:pt x="205" y="267"/>
                  </a:cubicBezTo>
                  <a:cubicBezTo>
                    <a:pt x="219" y="263"/>
                    <a:pt x="226" y="252"/>
                    <a:pt x="226" y="252"/>
                  </a:cubicBezTo>
                  <a:cubicBezTo>
                    <a:pt x="227" y="250"/>
                    <a:pt x="223" y="249"/>
                    <a:pt x="223" y="249"/>
                  </a:cubicBezTo>
                  <a:close/>
                  <a:moveTo>
                    <a:pt x="53" y="181"/>
                  </a:moveTo>
                  <a:cubicBezTo>
                    <a:pt x="26" y="179"/>
                    <a:pt x="26" y="179"/>
                    <a:pt x="26" y="179"/>
                  </a:cubicBezTo>
                  <a:cubicBezTo>
                    <a:pt x="32" y="175"/>
                    <a:pt x="32" y="175"/>
                    <a:pt x="32" y="175"/>
                  </a:cubicBezTo>
                  <a:cubicBezTo>
                    <a:pt x="33" y="180"/>
                    <a:pt x="37" y="177"/>
                    <a:pt x="37" y="177"/>
                  </a:cubicBezTo>
                  <a:cubicBezTo>
                    <a:pt x="37" y="178"/>
                    <a:pt x="40" y="177"/>
                    <a:pt x="40" y="177"/>
                  </a:cubicBezTo>
                  <a:cubicBezTo>
                    <a:pt x="41" y="179"/>
                    <a:pt x="44" y="178"/>
                    <a:pt x="44" y="178"/>
                  </a:cubicBezTo>
                  <a:cubicBezTo>
                    <a:pt x="48" y="181"/>
                    <a:pt x="51" y="175"/>
                    <a:pt x="51" y="175"/>
                  </a:cubicBezTo>
                  <a:cubicBezTo>
                    <a:pt x="53" y="177"/>
                    <a:pt x="53" y="177"/>
                    <a:pt x="53" y="177"/>
                  </a:cubicBezTo>
                  <a:lnTo>
                    <a:pt x="53" y="181"/>
                  </a:lnTo>
                  <a:close/>
                  <a:moveTo>
                    <a:pt x="55" y="141"/>
                  </a:moveTo>
                  <a:cubicBezTo>
                    <a:pt x="55" y="141"/>
                    <a:pt x="54" y="150"/>
                    <a:pt x="53" y="151"/>
                  </a:cubicBezTo>
                  <a:cubicBezTo>
                    <a:pt x="52" y="151"/>
                    <a:pt x="54" y="152"/>
                    <a:pt x="54" y="152"/>
                  </a:cubicBezTo>
                  <a:cubicBezTo>
                    <a:pt x="53" y="168"/>
                    <a:pt x="53" y="168"/>
                    <a:pt x="53" y="168"/>
                  </a:cubicBezTo>
                  <a:cubicBezTo>
                    <a:pt x="53" y="166"/>
                    <a:pt x="49" y="159"/>
                    <a:pt x="49" y="159"/>
                  </a:cubicBezTo>
                  <a:cubicBezTo>
                    <a:pt x="47" y="156"/>
                    <a:pt x="47" y="156"/>
                    <a:pt x="47" y="156"/>
                  </a:cubicBezTo>
                  <a:cubicBezTo>
                    <a:pt x="47" y="156"/>
                    <a:pt x="48" y="155"/>
                    <a:pt x="48" y="153"/>
                  </a:cubicBezTo>
                  <a:cubicBezTo>
                    <a:pt x="47" y="150"/>
                    <a:pt x="44" y="144"/>
                    <a:pt x="44" y="142"/>
                  </a:cubicBezTo>
                  <a:cubicBezTo>
                    <a:pt x="43" y="139"/>
                    <a:pt x="43" y="137"/>
                    <a:pt x="41" y="135"/>
                  </a:cubicBezTo>
                  <a:cubicBezTo>
                    <a:pt x="40" y="133"/>
                    <a:pt x="41" y="130"/>
                    <a:pt x="40" y="127"/>
                  </a:cubicBezTo>
                  <a:cubicBezTo>
                    <a:pt x="39" y="124"/>
                    <a:pt x="37" y="123"/>
                    <a:pt x="37" y="120"/>
                  </a:cubicBezTo>
                  <a:cubicBezTo>
                    <a:pt x="36" y="118"/>
                    <a:pt x="37" y="110"/>
                    <a:pt x="37" y="110"/>
                  </a:cubicBezTo>
                  <a:cubicBezTo>
                    <a:pt x="41" y="109"/>
                    <a:pt x="50" y="96"/>
                    <a:pt x="50" y="96"/>
                  </a:cubicBezTo>
                  <a:cubicBezTo>
                    <a:pt x="50" y="98"/>
                    <a:pt x="56" y="109"/>
                    <a:pt x="57" y="111"/>
                  </a:cubicBezTo>
                  <a:cubicBezTo>
                    <a:pt x="59" y="113"/>
                    <a:pt x="55" y="141"/>
                    <a:pt x="55" y="141"/>
                  </a:cubicBezTo>
                  <a:close/>
                  <a:moveTo>
                    <a:pt x="93" y="146"/>
                  </a:moveTo>
                  <a:cubicBezTo>
                    <a:pt x="93" y="146"/>
                    <a:pt x="96" y="123"/>
                    <a:pt x="93" y="115"/>
                  </a:cubicBezTo>
                  <a:cubicBezTo>
                    <a:pt x="93" y="115"/>
                    <a:pt x="89" y="79"/>
                    <a:pt x="89" y="75"/>
                  </a:cubicBezTo>
                  <a:cubicBezTo>
                    <a:pt x="88" y="72"/>
                    <a:pt x="80" y="52"/>
                    <a:pt x="65" y="43"/>
                  </a:cubicBezTo>
                  <a:cubicBezTo>
                    <a:pt x="66" y="39"/>
                    <a:pt x="66" y="39"/>
                    <a:pt x="66" y="39"/>
                  </a:cubicBezTo>
                  <a:cubicBezTo>
                    <a:pt x="77" y="46"/>
                    <a:pt x="77" y="46"/>
                    <a:pt x="77" y="46"/>
                  </a:cubicBezTo>
                  <a:cubicBezTo>
                    <a:pt x="77" y="46"/>
                    <a:pt x="80" y="58"/>
                    <a:pt x="90" y="55"/>
                  </a:cubicBezTo>
                  <a:cubicBezTo>
                    <a:pt x="96" y="66"/>
                    <a:pt x="96" y="66"/>
                    <a:pt x="96" y="66"/>
                  </a:cubicBezTo>
                  <a:cubicBezTo>
                    <a:pt x="96" y="66"/>
                    <a:pt x="94" y="65"/>
                    <a:pt x="93" y="64"/>
                  </a:cubicBezTo>
                  <a:cubicBezTo>
                    <a:pt x="93" y="64"/>
                    <a:pt x="91" y="57"/>
                    <a:pt x="89" y="57"/>
                  </a:cubicBezTo>
                  <a:cubicBezTo>
                    <a:pt x="89" y="57"/>
                    <a:pt x="83" y="60"/>
                    <a:pt x="84" y="62"/>
                  </a:cubicBezTo>
                  <a:cubicBezTo>
                    <a:pt x="84" y="62"/>
                    <a:pt x="88" y="66"/>
                    <a:pt x="89" y="67"/>
                  </a:cubicBezTo>
                  <a:cubicBezTo>
                    <a:pt x="90" y="68"/>
                    <a:pt x="89" y="69"/>
                    <a:pt x="89" y="70"/>
                  </a:cubicBezTo>
                  <a:cubicBezTo>
                    <a:pt x="89" y="70"/>
                    <a:pt x="92" y="80"/>
                    <a:pt x="96" y="88"/>
                  </a:cubicBezTo>
                  <a:cubicBezTo>
                    <a:pt x="100" y="96"/>
                    <a:pt x="104" y="107"/>
                    <a:pt x="105" y="110"/>
                  </a:cubicBezTo>
                  <a:cubicBezTo>
                    <a:pt x="106" y="113"/>
                    <a:pt x="110" y="133"/>
                    <a:pt x="110" y="135"/>
                  </a:cubicBezTo>
                  <a:cubicBezTo>
                    <a:pt x="118" y="143"/>
                    <a:pt x="118" y="143"/>
                    <a:pt x="118" y="143"/>
                  </a:cubicBezTo>
                  <a:cubicBezTo>
                    <a:pt x="118" y="134"/>
                    <a:pt x="118" y="134"/>
                    <a:pt x="118" y="134"/>
                  </a:cubicBezTo>
                  <a:cubicBezTo>
                    <a:pt x="116" y="123"/>
                    <a:pt x="116" y="123"/>
                    <a:pt x="116" y="123"/>
                  </a:cubicBezTo>
                  <a:cubicBezTo>
                    <a:pt x="116" y="123"/>
                    <a:pt x="121" y="134"/>
                    <a:pt x="121" y="142"/>
                  </a:cubicBezTo>
                  <a:cubicBezTo>
                    <a:pt x="121" y="142"/>
                    <a:pt x="100" y="149"/>
                    <a:pt x="93" y="146"/>
                  </a:cubicBez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14347" name="组合 40"/>
          <p:cNvGrpSpPr>
            <a:grpSpLocks/>
          </p:cNvGrpSpPr>
          <p:nvPr/>
        </p:nvGrpSpPr>
        <p:grpSpPr bwMode="auto">
          <a:xfrm>
            <a:off x="498475" y="127000"/>
            <a:ext cx="4087813" cy="904875"/>
            <a:chOff x="0" y="0"/>
            <a:chExt cx="4088419" cy="903765"/>
          </a:xfrm>
        </p:grpSpPr>
        <p:sp>
          <p:nvSpPr>
            <p:cNvPr id="14348" name="文本框 41"/>
            <p:cNvSpPr>
              <a:spLocks noChangeArrowheads="1"/>
            </p:cNvSpPr>
            <p:nvPr/>
          </p:nvSpPr>
          <p:spPr bwMode="auto">
            <a:xfrm>
              <a:off x="892018" y="113646"/>
              <a:ext cx="302433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rgbClr val="FAF8F0"/>
                  </a:solidFill>
                  <a:latin typeface="微软雅黑" pitchFamily="34" charset="-122"/>
                  <a:ea typeface="微软雅黑" pitchFamily="34" charset="-122"/>
                  <a:sym typeface="微软雅黑" pitchFamily="34" charset="-122"/>
                </a:rPr>
                <a:t>点击添加标题</a:t>
              </a:r>
            </a:p>
          </p:txBody>
        </p:sp>
        <p:grpSp>
          <p:nvGrpSpPr>
            <p:cNvPr id="14349" name="组合 42"/>
            <p:cNvGrpSpPr>
              <a:grpSpLocks/>
            </p:cNvGrpSpPr>
            <p:nvPr/>
          </p:nvGrpSpPr>
          <p:grpSpPr bwMode="auto">
            <a:xfrm>
              <a:off x="0" y="0"/>
              <a:ext cx="4088419" cy="903765"/>
              <a:chOff x="0" y="0"/>
              <a:chExt cx="4088419" cy="903765"/>
            </a:xfrm>
          </p:grpSpPr>
          <p:grpSp>
            <p:nvGrpSpPr>
              <p:cNvPr id="14350" name="组合 43"/>
              <p:cNvGrpSpPr>
                <a:grpSpLocks/>
              </p:cNvGrpSpPr>
              <p:nvPr/>
            </p:nvGrpSpPr>
            <p:grpSpPr bwMode="auto">
              <a:xfrm>
                <a:off x="0" y="0"/>
                <a:ext cx="903765" cy="903765"/>
                <a:chOff x="0" y="0"/>
                <a:chExt cx="903765" cy="903765"/>
              </a:xfrm>
            </p:grpSpPr>
            <p:grpSp>
              <p:nvGrpSpPr>
                <p:cNvPr id="14352" name="组合 52"/>
                <p:cNvGrpSpPr>
                  <a:grpSpLocks/>
                </p:cNvGrpSpPr>
                <p:nvPr/>
              </p:nvGrpSpPr>
              <p:grpSpPr bwMode="auto">
                <a:xfrm>
                  <a:off x="0" y="0"/>
                  <a:ext cx="903765" cy="903765"/>
                  <a:chOff x="0" y="0"/>
                  <a:chExt cx="903765" cy="903765"/>
                </a:xfrm>
              </p:grpSpPr>
              <p:grpSp>
                <p:nvGrpSpPr>
                  <p:cNvPr id="14359" name="组合 59"/>
                  <p:cNvGrpSpPr>
                    <a:grpSpLocks/>
                  </p:cNvGrpSpPr>
                  <p:nvPr/>
                </p:nvGrpSpPr>
                <p:grpSpPr bwMode="auto">
                  <a:xfrm>
                    <a:off x="91462" y="91462"/>
                    <a:ext cx="720841" cy="720841"/>
                    <a:chOff x="0" y="0"/>
                    <a:chExt cx="720841" cy="720841"/>
                  </a:xfrm>
                </p:grpSpPr>
                <p:sp>
                  <p:nvSpPr>
                    <p:cNvPr id="14361" name="椭圆 61"/>
                    <p:cNvSpPr>
                      <a:spLocks noChangeArrowheads="1"/>
                    </p:cNvSpPr>
                    <p:nvPr/>
                  </p:nvSpPr>
                  <p:spPr bwMode="auto">
                    <a:xfrm>
                      <a:off x="0" y="0"/>
                      <a:ext cx="720841" cy="720841"/>
                    </a:xfrm>
                    <a:prstGeom prst="ellipse">
                      <a:avLst/>
                    </a:prstGeom>
                    <a:solidFill>
                      <a:srgbClr val="F3F2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4362" name="空心弧 62"/>
                    <p:cNvSpPr>
                      <a:spLocks noChangeArrowheads="1"/>
                    </p:cNvSpPr>
                    <p:nvPr/>
                  </p:nvSpPr>
                  <p:spPr bwMode="auto">
                    <a:xfrm rot="-7108101">
                      <a:off x="0" y="0"/>
                      <a:ext cx="720841" cy="720841"/>
                    </a:xfrm>
                    <a:custGeom>
                      <a:avLst/>
                      <a:gdLst>
                        <a:gd name="T0" fmla="*/ 12028066 w 21600"/>
                        <a:gd name="T1" fmla="*/ 0 h 21600"/>
                        <a:gd name="T2" fmla="*/ 562423 w 21600"/>
                        <a:gd name="T3" fmla="*/ 12028066 h 21600"/>
                        <a:gd name="T4" fmla="*/ 12028066 w 21600"/>
                        <a:gd name="T5" fmla="*/ 1125947 h 21600"/>
                        <a:gd name="T6" fmla="*/ 23493677 w 21600"/>
                        <a:gd name="T7" fmla="*/ 12028066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sp>
                <p:nvSpPr>
                  <p:cNvPr id="14360" name="空心弧 60"/>
                  <p:cNvSpPr>
                    <a:spLocks noChangeArrowheads="1"/>
                  </p:cNvSpPr>
                  <p:nvPr/>
                </p:nvSpPr>
                <p:spPr bwMode="auto">
                  <a:xfrm rot="7360861">
                    <a:off x="0" y="0"/>
                    <a:ext cx="903765" cy="903765"/>
                  </a:xfrm>
                  <a:custGeom>
                    <a:avLst/>
                    <a:gdLst>
                      <a:gd name="T0" fmla="*/ 18907224 w 21600"/>
                      <a:gd name="T1" fmla="*/ 0 h 21600"/>
                      <a:gd name="T2" fmla="*/ 884100 w 21600"/>
                      <a:gd name="T3" fmla="*/ 18907224 h 21600"/>
                      <a:gd name="T4" fmla="*/ 18907224 w 21600"/>
                      <a:gd name="T5" fmla="*/ 1769915 h 21600"/>
                      <a:gd name="T6" fmla="*/ 36930307 w 21600"/>
                      <a:gd name="T7" fmla="*/ 18907224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F3F2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grpSp>
              <p:nvGrpSpPr>
                <p:cNvPr id="14353" name="组合 53"/>
                <p:cNvGrpSpPr>
                  <a:grpSpLocks/>
                </p:cNvGrpSpPr>
                <p:nvPr/>
              </p:nvGrpSpPr>
              <p:grpSpPr bwMode="auto">
                <a:xfrm>
                  <a:off x="230489" y="144028"/>
                  <a:ext cx="615600" cy="515271"/>
                  <a:chOff x="0" y="0"/>
                  <a:chExt cx="486738" cy="399393"/>
                </a:xfrm>
              </p:grpSpPr>
              <p:sp>
                <p:nvSpPr>
                  <p:cNvPr id="14354" name="Freeform 346"/>
                  <p:cNvSpPr>
                    <a:spLocks noChangeArrowheads="1"/>
                  </p:cNvSpPr>
                  <p:nvPr/>
                </p:nvSpPr>
                <p:spPr bwMode="auto">
                  <a:xfrm rot="635633">
                    <a:off x="287578" y="0"/>
                    <a:ext cx="199160" cy="190575"/>
                  </a:xfrm>
                  <a:custGeom>
                    <a:avLst/>
                    <a:gdLst>
                      <a:gd name="T0" fmla="*/ 396482851 w 49"/>
                      <a:gd name="T1" fmla="*/ 0 h 47"/>
                      <a:gd name="T2" fmla="*/ 297362138 w 49"/>
                      <a:gd name="T3" fmla="*/ 49322432 h 47"/>
                      <a:gd name="T4" fmla="*/ 0 w 49"/>
                      <a:gd name="T5" fmla="*/ 361707295 h 47"/>
                      <a:gd name="T6" fmla="*/ 479081412 w 49"/>
                      <a:gd name="T7" fmla="*/ 772741077 h 47"/>
                      <a:gd name="T8" fmla="*/ 759925464 w 49"/>
                      <a:gd name="T9" fmla="*/ 460356214 h 47"/>
                      <a:gd name="T10" fmla="*/ 759925464 w 49"/>
                      <a:gd name="T11" fmla="*/ 295942701 h 47"/>
                      <a:gd name="T12" fmla="*/ 462563326 w 49"/>
                      <a:gd name="T13" fmla="*/ 32884324 h 47"/>
                      <a:gd name="T14" fmla="*/ 396482851 w 49"/>
                      <a:gd name="T15" fmla="*/ 0 h 47"/>
                      <a:gd name="T16" fmla="*/ 0 60000 65536"/>
                      <a:gd name="T17" fmla="*/ 0 60000 65536"/>
                      <a:gd name="T18" fmla="*/ 0 60000 65536"/>
                      <a:gd name="T19" fmla="*/ 0 60000 65536"/>
                      <a:gd name="T20" fmla="*/ 0 60000 65536"/>
                      <a:gd name="T21" fmla="*/ 0 60000 65536"/>
                      <a:gd name="T22" fmla="*/ 0 60000 65536"/>
                      <a:gd name="T23" fmla="*/ 0 60000 65536"/>
                      <a:gd name="T24" fmla="*/ 0 w 49"/>
                      <a:gd name="T25" fmla="*/ 0 h 47"/>
                      <a:gd name="T26" fmla="*/ 49 w 49"/>
                      <a:gd name="T27" fmla="*/ 47 h 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 h="47">
                        <a:moveTo>
                          <a:pt x="24" y="0"/>
                        </a:moveTo>
                        <a:cubicBezTo>
                          <a:pt x="22" y="0"/>
                          <a:pt x="20" y="1"/>
                          <a:pt x="18" y="3"/>
                        </a:cubicBezTo>
                        <a:cubicBezTo>
                          <a:pt x="0" y="22"/>
                          <a:pt x="0" y="22"/>
                          <a:pt x="0" y="22"/>
                        </a:cubicBezTo>
                        <a:cubicBezTo>
                          <a:pt x="29" y="47"/>
                          <a:pt x="29" y="47"/>
                          <a:pt x="29" y="47"/>
                        </a:cubicBezTo>
                        <a:cubicBezTo>
                          <a:pt x="46" y="28"/>
                          <a:pt x="46" y="28"/>
                          <a:pt x="46" y="28"/>
                        </a:cubicBezTo>
                        <a:cubicBezTo>
                          <a:pt x="49" y="25"/>
                          <a:pt x="49" y="20"/>
                          <a:pt x="46" y="18"/>
                        </a:cubicBezTo>
                        <a:cubicBezTo>
                          <a:pt x="28" y="2"/>
                          <a:pt x="28" y="2"/>
                          <a:pt x="28" y="2"/>
                        </a:cubicBezTo>
                        <a:cubicBezTo>
                          <a:pt x="27" y="1"/>
                          <a:pt x="26" y="0"/>
                          <a:pt x="24"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4355" name="Freeform 347"/>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4356" name="Freeform 348"/>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4357" name="Freeform 349"/>
                  <p:cNvSpPr>
                    <a:spLocks noChangeArrowheads="1"/>
                  </p:cNvSpPr>
                  <p:nvPr/>
                </p:nvSpPr>
                <p:spPr bwMode="auto">
                  <a:xfrm rot="635633">
                    <a:off x="35562" y="104086"/>
                    <a:ext cx="293590" cy="295307"/>
                  </a:xfrm>
                  <a:custGeom>
                    <a:avLst/>
                    <a:gdLst>
                      <a:gd name="T0" fmla="*/ 714965048 w 72"/>
                      <a:gd name="T1" fmla="*/ 0 h 73"/>
                      <a:gd name="T2" fmla="*/ 49881757 w 72"/>
                      <a:gd name="T3" fmla="*/ 703672083 h 73"/>
                      <a:gd name="T4" fmla="*/ 0 w 72"/>
                      <a:gd name="T5" fmla="*/ 981867458 h 73"/>
                      <a:gd name="T6" fmla="*/ 182898415 w 72"/>
                      <a:gd name="T7" fmla="*/ 1047324479 h 73"/>
                      <a:gd name="T8" fmla="*/ 282661928 w 72"/>
                      <a:gd name="T9" fmla="*/ 1194605812 h 73"/>
                      <a:gd name="T10" fmla="*/ 548695244 w 72"/>
                      <a:gd name="T11" fmla="*/ 1112781501 h 73"/>
                      <a:gd name="T12" fmla="*/ 1197154001 w 72"/>
                      <a:gd name="T13" fmla="*/ 409113463 h 73"/>
                      <a:gd name="T14" fmla="*/ 714965048 w 72"/>
                      <a:gd name="T15" fmla="*/ 0 h 73"/>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73"/>
                      <a:gd name="T26" fmla="*/ 72 w 72"/>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73">
                        <a:moveTo>
                          <a:pt x="43" y="0"/>
                        </a:moveTo>
                        <a:cubicBezTo>
                          <a:pt x="3" y="43"/>
                          <a:pt x="3" y="43"/>
                          <a:pt x="3" y="43"/>
                        </a:cubicBezTo>
                        <a:cubicBezTo>
                          <a:pt x="0" y="60"/>
                          <a:pt x="0" y="60"/>
                          <a:pt x="0" y="60"/>
                        </a:cubicBezTo>
                        <a:cubicBezTo>
                          <a:pt x="4" y="60"/>
                          <a:pt x="8" y="62"/>
                          <a:pt x="11" y="64"/>
                        </a:cubicBezTo>
                        <a:cubicBezTo>
                          <a:pt x="13" y="67"/>
                          <a:pt x="15" y="69"/>
                          <a:pt x="17" y="73"/>
                        </a:cubicBezTo>
                        <a:cubicBezTo>
                          <a:pt x="33" y="68"/>
                          <a:pt x="33" y="68"/>
                          <a:pt x="33" y="68"/>
                        </a:cubicBezTo>
                        <a:cubicBezTo>
                          <a:pt x="72" y="25"/>
                          <a:pt x="72" y="25"/>
                          <a:pt x="72" y="25"/>
                        </a:cubicBezTo>
                        <a:cubicBezTo>
                          <a:pt x="43" y="0"/>
                          <a:pt x="43" y="0"/>
                          <a:pt x="4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4358" name="Freeform 350"/>
                  <p:cNvSpPr>
                    <a:spLocks noChangeArrowheads="1"/>
                  </p:cNvSpPr>
                  <p:nvPr/>
                </p:nvSpPr>
                <p:spPr bwMode="auto">
                  <a:xfrm rot="635633">
                    <a:off x="0" y="337435"/>
                    <a:ext cx="61808" cy="56658"/>
                  </a:xfrm>
                  <a:custGeom>
                    <a:avLst/>
                    <a:gdLst>
                      <a:gd name="T0" fmla="*/ 50938033 w 15"/>
                      <a:gd name="T1" fmla="*/ 0 h 14"/>
                      <a:gd name="T2" fmla="*/ 0 w 15"/>
                      <a:gd name="T3" fmla="*/ 229294926 h 14"/>
                      <a:gd name="T4" fmla="*/ 254681924 w 15"/>
                      <a:gd name="T5" fmla="*/ 163782090 h 14"/>
                      <a:gd name="T6" fmla="*/ 169786576 w 15"/>
                      <a:gd name="T7" fmla="*/ 65512836 h 14"/>
                      <a:gd name="T8" fmla="*/ 50938033 w 15"/>
                      <a:gd name="T9" fmla="*/ 0 h 14"/>
                      <a:gd name="T10" fmla="*/ 0 60000 65536"/>
                      <a:gd name="T11" fmla="*/ 0 60000 65536"/>
                      <a:gd name="T12" fmla="*/ 0 60000 65536"/>
                      <a:gd name="T13" fmla="*/ 0 60000 65536"/>
                      <a:gd name="T14" fmla="*/ 0 60000 65536"/>
                      <a:gd name="T15" fmla="*/ 0 w 15"/>
                      <a:gd name="T16" fmla="*/ 0 h 14"/>
                      <a:gd name="T17" fmla="*/ 15 w 15"/>
                      <a:gd name="T18" fmla="*/ 14 h 14"/>
                    </a:gdLst>
                    <a:ahLst/>
                    <a:cxnLst>
                      <a:cxn ang="T10">
                        <a:pos x="T0" y="T1"/>
                      </a:cxn>
                      <a:cxn ang="T11">
                        <a:pos x="T2" y="T3"/>
                      </a:cxn>
                      <a:cxn ang="T12">
                        <a:pos x="T4" y="T5"/>
                      </a:cxn>
                      <a:cxn ang="T13">
                        <a:pos x="T6" y="T7"/>
                      </a:cxn>
                      <a:cxn ang="T14">
                        <a:pos x="T8" y="T9"/>
                      </a:cxn>
                    </a:cxnLst>
                    <a:rect l="T15" t="T16" r="T17" b="T18"/>
                    <a:pathLst>
                      <a:path w="15" h="14">
                        <a:moveTo>
                          <a:pt x="3" y="0"/>
                        </a:moveTo>
                        <a:cubicBezTo>
                          <a:pt x="0" y="14"/>
                          <a:pt x="0" y="14"/>
                          <a:pt x="0" y="14"/>
                        </a:cubicBezTo>
                        <a:cubicBezTo>
                          <a:pt x="15" y="10"/>
                          <a:pt x="15" y="10"/>
                          <a:pt x="15" y="10"/>
                        </a:cubicBezTo>
                        <a:cubicBezTo>
                          <a:pt x="14" y="8"/>
                          <a:pt x="12" y="6"/>
                          <a:pt x="10" y="4"/>
                        </a:cubicBezTo>
                        <a:cubicBezTo>
                          <a:pt x="8" y="2"/>
                          <a:pt x="6" y="1"/>
                          <a:pt x="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sp>
            <p:nvSpPr>
              <p:cNvPr id="14351" name="直接连接符 51"/>
              <p:cNvSpPr>
                <a:spLocks noChangeShapeType="1"/>
              </p:cNvSpPr>
              <p:nvPr/>
            </p:nvSpPr>
            <p:spPr bwMode="auto">
              <a:xfrm>
                <a:off x="791261" y="700396"/>
                <a:ext cx="3297158" cy="1"/>
              </a:xfrm>
              <a:prstGeom prst="line">
                <a:avLst/>
              </a:prstGeom>
              <a:noFill/>
              <a:ln w="38100">
                <a:solidFill>
                  <a:schemeClr val="bg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gr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矩形 3"/>
          <p:cNvSpPr>
            <a:spLocks noChangeArrowheads="1"/>
          </p:cNvSpPr>
          <p:nvPr/>
        </p:nvSpPr>
        <p:spPr bwMode="auto">
          <a:xfrm>
            <a:off x="-1588" y="3213100"/>
            <a:ext cx="12192001" cy="288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5363" name="矩形 12670"/>
          <p:cNvSpPr>
            <a:spLocks noChangeArrowheads="1"/>
          </p:cNvSpPr>
          <p:nvPr/>
        </p:nvSpPr>
        <p:spPr bwMode="auto">
          <a:xfrm>
            <a:off x="-1588" y="3382963"/>
            <a:ext cx="12192001" cy="119062"/>
          </a:xfrm>
          <a:prstGeom prst="rect">
            <a:avLst/>
          </a:prstGeom>
          <a:solidFill>
            <a:srgbClr val="009DA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grpSp>
        <p:nvGrpSpPr>
          <p:cNvPr id="15364" name="组合 1"/>
          <p:cNvGrpSpPr>
            <a:grpSpLocks/>
          </p:cNvGrpSpPr>
          <p:nvPr/>
        </p:nvGrpSpPr>
        <p:grpSpPr bwMode="auto">
          <a:xfrm>
            <a:off x="1812925" y="2592388"/>
            <a:ext cx="1652588" cy="1657350"/>
            <a:chOff x="0" y="0"/>
            <a:chExt cx="1652981" cy="1656894"/>
          </a:xfrm>
        </p:grpSpPr>
        <p:sp>
          <p:nvSpPr>
            <p:cNvPr id="15400" name="Freeform 69"/>
            <p:cNvSpPr>
              <a:spLocks noEditPoints="1" noChangeArrowheads="1"/>
            </p:cNvSpPr>
            <p:nvPr/>
          </p:nvSpPr>
          <p:spPr bwMode="auto">
            <a:xfrm>
              <a:off x="0" y="0"/>
              <a:ext cx="1652981" cy="1656894"/>
            </a:xfrm>
            <a:custGeom>
              <a:avLst/>
              <a:gdLst>
                <a:gd name="T0" fmla="*/ 2147483647 w 483"/>
                <a:gd name="T1" fmla="*/ 2147483647 h 484"/>
                <a:gd name="T2" fmla="*/ 2147483647 w 483"/>
                <a:gd name="T3" fmla="*/ 2147483647 h 484"/>
                <a:gd name="T4" fmla="*/ 2147483647 w 483"/>
                <a:gd name="T5" fmla="*/ 2147483647 h 484"/>
                <a:gd name="T6" fmla="*/ 2147483647 w 483"/>
                <a:gd name="T7" fmla="*/ 2147483647 h 484"/>
                <a:gd name="T8" fmla="*/ 2147483647 w 483"/>
                <a:gd name="T9" fmla="*/ 2147483647 h 484"/>
                <a:gd name="T10" fmla="*/ 2147483647 w 483"/>
                <a:gd name="T11" fmla="*/ 2147483647 h 484"/>
                <a:gd name="T12" fmla="*/ 2147483647 w 483"/>
                <a:gd name="T13" fmla="*/ 2147483647 h 484"/>
                <a:gd name="T14" fmla="*/ 2147483647 w 483"/>
                <a:gd name="T15" fmla="*/ 2147483647 h 484"/>
                <a:gd name="T16" fmla="*/ 2147483647 w 483"/>
                <a:gd name="T17" fmla="*/ 2147483647 h 484"/>
                <a:gd name="T18" fmla="*/ 2147483647 w 483"/>
                <a:gd name="T19" fmla="*/ 2147483647 h 484"/>
                <a:gd name="T20" fmla="*/ 2147483647 w 483"/>
                <a:gd name="T21" fmla="*/ 2147483647 h 484"/>
                <a:gd name="T22" fmla="*/ 2147483647 w 483"/>
                <a:gd name="T23" fmla="*/ 1992267832 h 484"/>
                <a:gd name="T24" fmla="*/ 2147483647 w 483"/>
                <a:gd name="T25" fmla="*/ 1828197669 h 484"/>
                <a:gd name="T26" fmla="*/ 2147483647 w 483"/>
                <a:gd name="T27" fmla="*/ 1851637242 h 484"/>
                <a:gd name="T28" fmla="*/ 2147483647 w 483"/>
                <a:gd name="T29" fmla="*/ 1183641940 h 484"/>
                <a:gd name="T30" fmla="*/ 2147483647 w 483"/>
                <a:gd name="T31" fmla="*/ 1066447499 h 484"/>
                <a:gd name="T32" fmla="*/ 2147483647 w 483"/>
                <a:gd name="T33" fmla="*/ 796907817 h 484"/>
                <a:gd name="T34" fmla="*/ 2147483647 w 483"/>
                <a:gd name="T35" fmla="*/ 316418827 h 484"/>
                <a:gd name="T36" fmla="*/ 2147483647 w 483"/>
                <a:gd name="T37" fmla="*/ 363294550 h 484"/>
                <a:gd name="T38" fmla="*/ 2147483647 w 483"/>
                <a:gd name="T39" fmla="*/ 468767492 h 484"/>
                <a:gd name="T40" fmla="*/ 2147483647 w 483"/>
                <a:gd name="T41" fmla="*/ 316418827 h 484"/>
                <a:gd name="T42" fmla="*/ 2147483647 w 483"/>
                <a:gd name="T43" fmla="*/ 187506312 h 484"/>
                <a:gd name="T44" fmla="*/ 2147483647 w 483"/>
                <a:gd name="T45" fmla="*/ 23439573 h 484"/>
                <a:gd name="T46" fmla="*/ 1979374590 w 483"/>
                <a:gd name="T47" fmla="*/ 152348665 h 484"/>
                <a:gd name="T48" fmla="*/ 1815404350 w 483"/>
                <a:gd name="T49" fmla="*/ 375016048 h 484"/>
                <a:gd name="T50" fmla="*/ 1838826715 w 483"/>
                <a:gd name="T51" fmla="*/ 527364712 h 484"/>
                <a:gd name="T52" fmla="*/ 1206364699 w 483"/>
                <a:gd name="T53" fmla="*/ 949256482 h 484"/>
                <a:gd name="T54" fmla="*/ 1054105641 w 483"/>
                <a:gd name="T55" fmla="*/ 855501614 h 484"/>
                <a:gd name="T56" fmla="*/ 784724496 w 483"/>
                <a:gd name="T57" fmla="*/ 902380760 h 484"/>
                <a:gd name="T58" fmla="*/ 304518115 w 483"/>
                <a:gd name="T59" fmla="*/ 1582094137 h 484"/>
                <a:gd name="T60" fmla="*/ 351369688 w 483"/>
                <a:gd name="T61" fmla="*/ 1851637242 h 484"/>
                <a:gd name="T62" fmla="*/ 538765714 w 483"/>
                <a:gd name="T63" fmla="*/ 1980549757 h 484"/>
                <a:gd name="T64" fmla="*/ 421643626 w 483"/>
                <a:gd name="T65" fmla="*/ 2147483647 h 484"/>
                <a:gd name="T66" fmla="*/ 175684844 w 483"/>
                <a:gd name="T67" fmla="*/ 2147483647 h 484"/>
                <a:gd name="T68" fmla="*/ 11711182 w 483"/>
                <a:gd name="T69" fmla="*/ 2147483647 h 484"/>
                <a:gd name="T70" fmla="*/ 140547875 w 483"/>
                <a:gd name="T71" fmla="*/ 2147483647 h 484"/>
                <a:gd name="T72" fmla="*/ 363080870 w 483"/>
                <a:gd name="T73" fmla="*/ 2147483647 h 484"/>
                <a:gd name="T74" fmla="*/ 667598985 w 483"/>
                <a:gd name="T75" fmla="*/ 2147483647 h 484"/>
                <a:gd name="T76" fmla="*/ 1030679855 w 483"/>
                <a:gd name="T77" fmla="*/ 2147483647 h 484"/>
                <a:gd name="T78" fmla="*/ 843283829 w 483"/>
                <a:gd name="T79" fmla="*/ 2147483647 h 484"/>
                <a:gd name="T80" fmla="*/ 890131980 w 483"/>
                <a:gd name="T81" fmla="*/ 2147483647 h 484"/>
                <a:gd name="T82" fmla="*/ 1569445569 w 483"/>
                <a:gd name="T83" fmla="*/ 2147483647 h 484"/>
                <a:gd name="T84" fmla="*/ 1838826715 w 483"/>
                <a:gd name="T85" fmla="*/ 2147483647 h 484"/>
                <a:gd name="T86" fmla="*/ 2037937345 w 483"/>
                <a:gd name="T87" fmla="*/ 2147483647 h 484"/>
                <a:gd name="T88" fmla="*/ 2147483647 w 483"/>
                <a:gd name="T89" fmla="*/ 2147483647 h 484"/>
                <a:gd name="T90" fmla="*/ 2147483647 w 483"/>
                <a:gd name="T91" fmla="*/ 2147483647 h 484"/>
                <a:gd name="T92" fmla="*/ 2147483647 w 483"/>
                <a:gd name="T93" fmla="*/ 2147483647 h 484"/>
                <a:gd name="T94" fmla="*/ 2147483647 w 483"/>
                <a:gd name="T95" fmla="*/ 2147483647 h 484"/>
                <a:gd name="T96" fmla="*/ 2147483647 w 483"/>
                <a:gd name="T97" fmla="*/ 2147483647 h 484"/>
                <a:gd name="T98" fmla="*/ 901846584 w 483"/>
                <a:gd name="T99" fmla="*/ 2147483647 h 484"/>
                <a:gd name="T100" fmla="*/ 2147483647 w 483"/>
                <a:gd name="T101" fmla="*/ 773468245 h 484"/>
                <a:gd name="T102" fmla="*/ 2147483647 w 483"/>
                <a:gd name="T103" fmla="*/ 2147483647 h 484"/>
                <a:gd name="T104" fmla="*/ 2147483647 w 483"/>
                <a:gd name="T105" fmla="*/ 2147483647 h 484"/>
                <a:gd name="T106" fmla="*/ 901846584 w 483"/>
                <a:gd name="T107" fmla="*/ 2147483647 h 4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83"/>
                <a:gd name="T163" fmla="*/ 0 h 484"/>
                <a:gd name="T164" fmla="*/ 483 w 483"/>
                <a:gd name="T165" fmla="*/ 484 h 4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83" h="484">
                  <a:moveTo>
                    <a:pt x="327" y="452"/>
                  </a:moveTo>
                  <a:cubicBezTo>
                    <a:pt x="323" y="425"/>
                    <a:pt x="323" y="425"/>
                    <a:pt x="323" y="425"/>
                  </a:cubicBezTo>
                  <a:cubicBezTo>
                    <a:pt x="341" y="418"/>
                    <a:pt x="357" y="408"/>
                    <a:pt x="371" y="397"/>
                  </a:cubicBezTo>
                  <a:cubicBezTo>
                    <a:pt x="392" y="412"/>
                    <a:pt x="392" y="412"/>
                    <a:pt x="392" y="412"/>
                  </a:cubicBezTo>
                  <a:cubicBezTo>
                    <a:pt x="400" y="417"/>
                    <a:pt x="410" y="415"/>
                    <a:pt x="416" y="408"/>
                  </a:cubicBezTo>
                  <a:cubicBezTo>
                    <a:pt x="456" y="350"/>
                    <a:pt x="456" y="350"/>
                    <a:pt x="456" y="350"/>
                  </a:cubicBezTo>
                  <a:cubicBezTo>
                    <a:pt x="462" y="342"/>
                    <a:pt x="460" y="332"/>
                    <a:pt x="452" y="326"/>
                  </a:cubicBezTo>
                  <a:cubicBezTo>
                    <a:pt x="435" y="314"/>
                    <a:pt x="435" y="314"/>
                    <a:pt x="435" y="314"/>
                  </a:cubicBezTo>
                  <a:cubicBezTo>
                    <a:pt x="442" y="298"/>
                    <a:pt x="447" y="280"/>
                    <a:pt x="449" y="262"/>
                  </a:cubicBezTo>
                  <a:cubicBezTo>
                    <a:pt x="468" y="259"/>
                    <a:pt x="468" y="259"/>
                    <a:pt x="468" y="259"/>
                  </a:cubicBezTo>
                  <a:cubicBezTo>
                    <a:pt x="477" y="258"/>
                    <a:pt x="483" y="249"/>
                    <a:pt x="482" y="240"/>
                  </a:cubicBezTo>
                  <a:cubicBezTo>
                    <a:pt x="471" y="170"/>
                    <a:pt x="471" y="170"/>
                    <a:pt x="471" y="170"/>
                  </a:cubicBezTo>
                  <a:cubicBezTo>
                    <a:pt x="469" y="161"/>
                    <a:pt x="461" y="155"/>
                    <a:pt x="452" y="156"/>
                  </a:cubicBezTo>
                  <a:cubicBezTo>
                    <a:pt x="437" y="158"/>
                    <a:pt x="437" y="158"/>
                    <a:pt x="437" y="158"/>
                  </a:cubicBezTo>
                  <a:cubicBezTo>
                    <a:pt x="429" y="138"/>
                    <a:pt x="418" y="118"/>
                    <a:pt x="404" y="101"/>
                  </a:cubicBezTo>
                  <a:cubicBezTo>
                    <a:pt x="411" y="91"/>
                    <a:pt x="411" y="91"/>
                    <a:pt x="411" y="91"/>
                  </a:cubicBezTo>
                  <a:cubicBezTo>
                    <a:pt x="416" y="84"/>
                    <a:pt x="414" y="73"/>
                    <a:pt x="407" y="68"/>
                  </a:cubicBezTo>
                  <a:cubicBezTo>
                    <a:pt x="349" y="27"/>
                    <a:pt x="349" y="27"/>
                    <a:pt x="349" y="27"/>
                  </a:cubicBezTo>
                  <a:cubicBezTo>
                    <a:pt x="341" y="22"/>
                    <a:pt x="331" y="24"/>
                    <a:pt x="325" y="31"/>
                  </a:cubicBezTo>
                  <a:cubicBezTo>
                    <a:pt x="319" y="40"/>
                    <a:pt x="319" y="40"/>
                    <a:pt x="319" y="40"/>
                  </a:cubicBezTo>
                  <a:cubicBezTo>
                    <a:pt x="301" y="33"/>
                    <a:pt x="281" y="28"/>
                    <a:pt x="260" y="27"/>
                  </a:cubicBezTo>
                  <a:cubicBezTo>
                    <a:pt x="258" y="16"/>
                    <a:pt x="258" y="16"/>
                    <a:pt x="258" y="16"/>
                  </a:cubicBezTo>
                  <a:cubicBezTo>
                    <a:pt x="257" y="7"/>
                    <a:pt x="249" y="0"/>
                    <a:pt x="239" y="2"/>
                  </a:cubicBezTo>
                  <a:cubicBezTo>
                    <a:pt x="169" y="13"/>
                    <a:pt x="169" y="13"/>
                    <a:pt x="169" y="13"/>
                  </a:cubicBezTo>
                  <a:cubicBezTo>
                    <a:pt x="160" y="14"/>
                    <a:pt x="154" y="23"/>
                    <a:pt x="155" y="32"/>
                  </a:cubicBezTo>
                  <a:cubicBezTo>
                    <a:pt x="157" y="45"/>
                    <a:pt x="157" y="45"/>
                    <a:pt x="157" y="45"/>
                  </a:cubicBezTo>
                  <a:cubicBezTo>
                    <a:pt x="137" y="54"/>
                    <a:pt x="119" y="66"/>
                    <a:pt x="103" y="81"/>
                  </a:cubicBezTo>
                  <a:cubicBezTo>
                    <a:pt x="90" y="73"/>
                    <a:pt x="90" y="73"/>
                    <a:pt x="90" y="73"/>
                  </a:cubicBezTo>
                  <a:cubicBezTo>
                    <a:pt x="83" y="67"/>
                    <a:pt x="72" y="69"/>
                    <a:pt x="67" y="77"/>
                  </a:cubicBezTo>
                  <a:cubicBezTo>
                    <a:pt x="26" y="135"/>
                    <a:pt x="26" y="135"/>
                    <a:pt x="26" y="135"/>
                  </a:cubicBezTo>
                  <a:cubicBezTo>
                    <a:pt x="21" y="142"/>
                    <a:pt x="23" y="153"/>
                    <a:pt x="30" y="158"/>
                  </a:cubicBezTo>
                  <a:cubicBezTo>
                    <a:pt x="46" y="169"/>
                    <a:pt x="46" y="169"/>
                    <a:pt x="46" y="169"/>
                  </a:cubicBezTo>
                  <a:cubicBezTo>
                    <a:pt x="41" y="186"/>
                    <a:pt x="37" y="204"/>
                    <a:pt x="36" y="222"/>
                  </a:cubicBezTo>
                  <a:cubicBezTo>
                    <a:pt x="15" y="225"/>
                    <a:pt x="15" y="225"/>
                    <a:pt x="15" y="225"/>
                  </a:cubicBezTo>
                  <a:cubicBezTo>
                    <a:pt x="6" y="227"/>
                    <a:pt x="0" y="235"/>
                    <a:pt x="1" y="244"/>
                  </a:cubicBezTo>
                  <a:cubicBezTo>
                    <a:pt x="12" y="314"/>
                    <a:pt x="12" y="314"/>
                    <a:pt x="12" y="314"/>
                  </a:cubicBezTo>
                  <a:cubicBezTo>
                    <a:pt x="14" y="323"/>
                    <a:pt x="22" y="330"/>
                    <a:pt x="31" y="328"/>
                  </a:cubicBezTo>
                  <a:cubicBezTo>
                    <a:pt x="57" y="324"/>
                    <a:pt x="57" y="324"/>
                    <a:pt x="57" y="324"/>
                  </a:cubicBezTo>
                  <a:cubicBezTo>
                    <a:pt x="65" y="341"/>
                    <a:pt x="76" y="357"/>
                    <a:pt x="88" y="370"/>
                  </a:cubicBezTo>
                  <a:cubicBezTo>
                    <a:pt x="72" y="393"/>
                    <a:pt x="72" y="393"/>
                    <a:pt x="72" y="393"/>
                  </a:cubicBezTo>
                  <a:cubicBezTo>
                    <a:pt x="67" y="401"/>
                    <a:pt x="68" y="411"/>
                    <a:pt x="76" y="416"/>
                  </a:cubicBezTo>
                  <a:cubicBezTo>
                    <a:pt x="134" y="457"/>
                    <a:pt x="134" y="457"/>
                    <a:pt x="134" y="457"/>
                  </a:cubicBezTo>
                  <a:cubicBezTo>
                    <a:pt x="142" y="463"/>
                    <a:pt x="152" y="461"/>
                    <a:pt x="157" y="453"/>
                  </a:cubicBezTo>
                  <a:cubicBezTo>
                    <a:pt x="174" y="429"/>
                    <a:pt x="174" y="429"/>
                    <a:pt x="174" y="429"/>
                  </a:cubicBezTo>
                  <a:cubicBezTo>
                    <a:pt x="189" y="434"/>
                    <a:pt x="204" y="438"/>
                    <a:pt x="220" y="440"/>
                  </a:cubicBezTo>
                  <a:cubicBezTo>
                    <a:pt x="224" y="469"/>
                    <a:pt x="224" y="469"/>
                    <a:pt x="224" y="469"/>
                  </a:cubicBezTo>
                  <a:cubicBezTo>
                    <a:pt x="226" y="478"/>
                    <a:pt x="234" y="484"/>
                    <a:pt x="243" y="483"/>
                  </a:cubicBezTo>
                  <a:cubicBezTo>
                    <a:pt x="314" y="471"/>
                    <a:pt x="314" y="471"/>
                    <a:pt x="314" y="471"/>
                  </a:cubicBezTo>
                  <a:cubicBezTo>
                    <a:pt x="323" y="470"/>
                    <a:pt x="329" y="462"/>
                    <a:pt x="327" y="452"/>
                  </a:cubicBezTo>
                  <a:close/>
                  <a:moveTo>
                    <a:pt x="77" y="260"/>
                  </a:moveTo>
                  <a:cubicBezTo>
                    <a:pt x="62" y="168"/>
                    <a:pt x="125" y="81"/>
                    <a:pt x="217" y="66"/>
                  </a:cubicBezTo>
                  <a:cubicBezTo>
                    <a:pt x="310" y="52"/>
                    <a:pt x="396" y="115"/>
                    <a:pt x="411" y="207"/>
                  </a:cubicBezTo>
                  <a:cubicBezTo>
                    <a:pt x="425" y="299"/>
                    <a:pt x="362" y="386"/>
                    <a:pt x="270" y="400"/>
                  </a:cubicBezTo>
                  <a:cubicBezTo>
                    <a:pt x="178" y="415"/>
                    <a:pt x="91" y="352"/>
                    <a:pt x="77" y="260"/>
                  </a:cubicBez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5401" name="Freeform 72"/>
            <p:cNvSpPr>
              <a:spLocks noChangeArrowheads="1"/>
            </p:cNvSpPr>
            <p:nvPr/>
          </p:nvSpPr>
          <p:spPr bwMode="auto">
            <a:xfrm>
              <a:off x="653368" y="1273480"/>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cubicBezTo>
                    <a:pt x="0" y="0"/>
                    <a:pt x="0" y="0"/>
                    <a:pt x="0" y="0"/>
                  </a:cubicBezTo>
                  <a:cubicBezTo>
                    <a:pt x="0" y="0"/>
                    <a:pt x="0" y="0"/>
                    <a:pt x="0" y="0"/>
                  </a:cubicBezTo>
                  <a:cubicBezTo>
                    <a:pt x="0" y="0"/>
                    <a:pt x="0" y="0"/>
                    <a:pt x="0" y="0"/>
                  </a:cubicBez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5402" name="Freeform 73"/>
            <p:cNvSpPr>
              <a:spLocks noChangeArrowheads="1"/>
            </p:cNvSpPr>
            <p:nvPr/>
          </p:nvSpPr>
          <p:spPr bwMode="auto">
            <a:xfrm>
              <a:off x="653368" y="1273480"/>
              <a:ext cx="3912" cy="3912"/>
            </a:xfrm>
            <a:custGeom>
              <a:avLst/>
              <a:gdLst>
                <a:gd name="T0" fmla="*/ 15303744 w 1"/>
                <a:gd name="T1" fmla="*/ 15303744 h 1"/>
                <a:gd name="T2" fmla="*/ 15303744 w 1"/>
                <a:gd name="T3" fmla="*/ 0 h 1"/>
                <a:gd name="T4" fmla="*/ 0 w 1"/>
                <a:gd name="T5" fmla="*/ 0 h 1"/>
                <a:gd name="T6" fmla="*/ 15303744 w 1"/>
                <a:gd name="T7" fmla="*/ 15303744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1"/>
                  </a:moveTo>
                  <a:cubicBezTo>
                    <a:pt x="1" y="1"/>
                    <a:pt x="1" y="1"/>
                    <a:pt x="1" y="0"/>
                  </a:cubicBezTo>
                  <a:cubicBezTo>
                    <a:pt x="1" y="0"/>
                    <a:pt x="0" y="0"/>
                    <a:pt x="0" y="0"/>
                  </a:cubicBezTo>
                  <a:cubicBezTo>
                    <a:pt x="1" y="1"/>
                    <a:pt x="1" y="1"/>
                    <a:pt x="1" y="1"/>
                  </a:cubicBez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5403" name="Freeform 74"/>
            <p:cNvSpPr>
              <a:spLocks noEditPoints="1" noChangeArrowheads="1"/>
            </p:cNvSpPr>
            <p:nvPr/>
          </p:nvSpPr>
          <p:spPr bwMode="auto">
            <a:xfrm rot="2244554">
              <a:off x="459706" y="242568"/>
              <a:ext cx="776608" cy="1113073"/>
            </a:xfrm>
            <a:custGeom>
              <a:avLst/>
              <a:gdLst>
                <a:gd name="T0" fmla="*/ 2147483647 w 227"/>
                <a:gd name="T1" fmla="*/ 2147483647 h 325"/>
                <a:gd name="T2" fmla="*/ 2147483647 w 227"/>
                <a:gd name="T3" fmla="*/ 2123044617 h 325"/>
                <a:gd name="T4" fmla="*/ 1568399200 w 227"/>
                <a:gd name="T5" fmla="*/ 1642135434 h 325"/>
                <a:gd name="T6" fmla="*/ 1755671205 w 227"/>
                <a:gd name="T7" fmla="*/ 844524446 h 325"/>
                <a:gd name="T8" fmla="*/ 1861012778 w 227"/>
                <a:gd name="T9" fmla="*/ 422262223 h 325"/>
                <a:gd name="T10" fmla="*/ 1849308919 w 227"/>
                <a:gd name="T11" fmla="*/ 187670957 h 325"/>
                <a:gd name="T12" fmla="*/ 1662036913 w 227"/>
                <a:gd name="T13" fmla="*/ 46916883 h 325"/>
                <a:gd name="T14" fmla="*/ 1685444631 w 227"/>
                <a:gd name="T15" fmla="*/ 246321342 h 325"/>
                <a:gd name="T16" fmla="*/ 1638625774 w 227"/>
                <a:gd name="T17" fmla="*/ 516099414 h 325"/>
                <a:gd name="T18" fmla="*/ 1439649909 w 227"/>
                <a:gd name="T19" fmla="*/ 692043719 h 325"/>
                <a:gd name="T20" fmla="*/ 1228970186 w 227"/>
                <a:gd name="T21" fmla="*/ 668583565 h 325"/>
                <a:gd name="T22" fmla="*/ 1182151329 w 227"/>
                <a:gd name="T23" fmla="*/ 328428457 h 325"/>
                <a:gd name="T24" fmla="*/ 994879323 w 227"/>
                <a:gd name="T25" fmla="*/ 11730077 h 325"/>
                <a:gd name="T26" fmla="*/ 784199600 w 227"/>
                <a:gd name="T27" fmla="*/ 445722377 h 325"/>
                <a:gd name="T28" fmla="*/ 702269166 w 227"/>
                <a:gd name="T29" fmla="*/ 598206528 h 325"/>
                <a:gd name="T30" fmla="*/ 444770586 w 227"/>
                <a:gd name="T31" fmla="*/ 867984600 h 325"/>
                <a:gd name="T32" fmla="*/ 316021296 w 227"/>
                <a:gd name="T33" fmla="*/ 1900183428 h 325"/>
                <a:gd name="T34" fmla="*/ 374544012 w 227"/>
                <a:gd name="T35" fmla="*/ 2029207425 h 325"/>
                <a:gd name="T36" fmla="*/ 46818857 w 227"/>
                <a:gd name="T37" fmla="*/ 2099584463 h 325"/>
                <a:gd name="T38" fmla="*/ 854426174 w 227"/>
                <a:gd name="T39" fmla="*/ 2147483647 h 325"/>
                <a:gd name="T40" fmla="*/ 994879323 w 227"/>
                <a:gd name="T41" fmla="*/ 2147483647 h 325"/>
                <a:gd name="T42" fmla="*/ 1369423335 w 227"/>
                <a:gd name="T43" fmla="*/ 2147483647 h 325"/>
                <a:gd name="T44" fmla="*/ 1299196760 w 227"/>
                <a:gd name="T45" fmla="*/ 2147483647 h 325"/>
                <a:gd name="T46" fmla="*/ 912948890 w 227"/>
                <a:gd name="T47" fmla="*/ 2147483647 h 325"/>
                <a:gd name="T48" fmla="*/ 1065105898 w 227"/>
                <a:gd name="T49" fmla="*/ 2147483647 h 325"/>
                <a:gd name="T50" fmla="*/ 1509876484 w 227"/>
                <a:gd name="T51" fmla="*/ 2147483647 h 325"/>
                <a:gd name="T52" fmla="*/ 1404538333 w 227"/>
                <a:gd name="T53" fmla="*/ 2147483647 h 325"/>
                <a:gd name="T54" fmla="*/ 1334311758 w 227"/>
                <a:gd name="T55" fmla="*/ 2147483647 h 325"/>
                <a:gd name="T56" fmla="*/ 1544991482 w 227"/>
                <a:gd name="T57" fmla="*/ 2147483647 h 325"/>
                <a:gd name="T58" fmla="*/ 1907828213 w 227"/>
                <a:gd name="T59" fmla="*/ 2147483647 h 325"/>
                <a:gd name="T60" fmla="*/ 2001465927 w 227"/>
                <a:gd name="T61" fmla="*/ 2147483647 h 325"/>
                <a:gd name="T62" fmla="*/ 2147483647 w 227"/>
                <a:gd name="T63" fmla="*/ 2147483647 h 325"/>
                <a:gd name="T64" fmla="*/ 2147483647 w 227"/>
                <a:gd name="T65" fmla="*/ 2147483647 h 325"/>
                <a:gd name="T66" fmla="*/ 304317437 w 227"/>
                <a:gd name="T67" fmla="*/ 2099584463 h 325"/>
                <a:gd name="T68" fmla="*/ 468178304 w 227"/>
                <a:gd name="T69" fmla="*/ 2076127733 h 325"/>
                <a:gd name="T70" fmla="*/ 620338733 w 227"/>
                <a:gd name="T71" fmla="*/ 2076127733 h 325"/>
                <a:gd name="T72" fmla="*/ 620338733 w 227"/>
                <a:gd name="T73" fmla="*/ 1771159431 h 325"/>
                <a:gd name="T74" fmla="*/ 573519876 w 227"/>
                <a:gd name="T75" fmla="*/ 1864996622 h 325"/>
                <a:gd name="T76" fmla="*/ 514997161 w 227"/>
                <a:gd name="T77" fmla="*/ 1665592163 h 325"/>
                <a:gd name="T78" fmla="*/ 433066727 w 227"/>
                <a:gd name="T79" fmla="*/ 1407544168 h 325"/>
                <a:gd name="T80" fmla="*/ 667154169 w 227"/>
                <a:gd name="T81" fmla="*/ 1301976900 h 325"/>
                <a:gd name="T82" fmla="*/ 1088517037 w 227"/>
                <a:gd name="T83" fmla="*/ 1348897208 h 325"/>
                <a:gd name="T84" fmla="*/ 772495741 w 227"/>
                <a:gd name="T85" fmla="*/ 457452454 h 325"/>
                <a:gd name="T86" fmla="*/ 1123628613 w 227"/>
                <a:gd name="T87" fmla="*/ 774147409 h 325"/>
                <a:gd name="T88" fmla="*/ 983175464 w 227"/>
                <a:gd name="T89" fmla="*/ 727230526 h 325"/>
                <a:gd name="T90" fmla="*/ 1123628613 w 227"/>
                <a:gd name="T91" fmla="*/ 1032198828 h 325"/>
                <a:gd name="T92" fmla="*/ 1381127194 w 227"/>
                <a:gd name="T93" fmla="*/ 1677322240 h 325"/>
                <a:gd name="T94" fmla="*/ 1416242192 w 227"/>
                <a:gd name="T95" fmla="*/ 1665592163 h 3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27"/>
                <a:gd name="T145" fmla="*/ 0 h 325"/>
                <a:gd name="T146" fmla="*/ 227 w 227"/>
                <a:gd name="T147" fmla="*/ 325 h 3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27" h="325">
                  <a:moveTo>
                    <a:pt x="223" y="249"/>
                  </a:moveTo>
                  <a:cubicBezTo>
                    <a:pt x="215" y="253"/>
                    <a:pt x="215" y="253"/>
                    <a:pt x="215" y="253"/>
                  </a:cubicBezTo>
                  <a:cubicBezTo>
                    <a:pt x="195" y="257"/>
                    <a:pt x="190" y="248"/>
                    <a:pt x="190" y="248"/>
                  </a:cubicBezTo>
                  <a:cubicBezTo>
                    <a:pt x="203" y="243"/>
                    <a:pt x="203" y="243"/>
                    <a:pt x="203" y="243"/>
                  </a:cubicBezTo>
                  <a:cubicBezTo>
                    <a:pt x="203" y="243"/>
                    <a:pt x="197" y="218"/>
                    <a:pt x="195" y="209"/>
                  </a:cubicBezTo>
                  <a:cubicBezTo>
                    <a:pt x="193" y="200"/>
                    <a:pt x="190" y="191"/>
                    <a:pt x="189" y="181"/>
                  </a:cubicBezTo>
                  <a:cubicBezTo>
                    <a:pt x="188" y="170"/>
                    <a:pt x="184" y="166"/>
                    <a:pt x="184" y="166"/>
                  </a:cubicBezTo>
                  <a:cubicBezTo>
                    <a:pt x="180" y="161"/>
                    <a:pt x="146" y="150"/>
                    <a:pt x="146" y="150"/>
                  </a:cubicBezTo>
                  <a:cubicBezTo>
                    <a:pt x="148" y="148"/>
                    <a:pt x="138" y="142"/>
                    <a:pt x="134" y="140"/>
                  </a:cubicBezTo>
                  <a:cubicBezTo>
                    <a:pt x="131" y="137"/>
                    <a:pt x="127" y="132"/>
                    <a:pt x="126" y="128"/>
                  </a:cubicBezTo>
                  <a:cubicBezTo>
                    <a:pt x="124" y="124"/>
                    <a:pt x="113" y="81"/>
                    <a:pt x="113" y="81"/>
                  </a:cubicBezTo>
                  <a:cubicBezTo>
                    <a:pt x="127" y="82"/>
                    <a:pt x="150" y="72"/>
                    <a:pt x="150" y="72"/>
                  </a:cubicBezTo>
                  <a:cubicBezTo>
                    <a:pt x="163" y="40"/>
                    <a:pt x="163" y="40"/>
                    <a:pt x="163" y="40"/>
                  </a:cubicBezTo>
                  <a:cubicBezTo>
                    <a:pt x="163" y="40"/>
                    <a:pt x="160" y="44"/>
                    <a:pt x="162" y="41"/>
                  </a:cubicBezTo>
                  <a:cubicBezTo>
                    <a:pt x="163" y="38"/>
                    <a:pt x="159" y="36"/>
                    <a:pt x="159" y="36"/>
                  </a:cubicBezTo>
                  <a:cubicBezTo>
                    <a:pt x="160" y="31"/>
                    <a:pt x="160" y="31"/>
                    <a:pt x="160" y="31"/>
                  </a:cubicBezTo>
                  <a:cubicBezTo>
                    <a:pt x="162" y="26"/>
                    <a:pt x="156" y="24"/>
                    <a:pt x="156" y="24"/>
                  </a:cubicBezTo>
                  <a:cubicBezTo>
                    <a:pt x="156" y="23"/>
                    <a:pt x="158" y="18"/>
                    <a:pt x="158" y="16"/>
                  </a:cubicBezTo>
                  <a:cubicBezTo>
                    <a:pt x="159" y="14"/>
                    <a:pt x="158" y="7"/>
                    <a:pt x="158" y="7"/>
                  </a:cubicBezTo>
                  <a:cubicBezTo>
                    <a:pt x="157" y="4"/>
                    <a:pt x="147" y="3"/>
                    <a:pt x="147" y="3"/>
                  </a:cubicBezTo>
                  <a:cubicBezTo>
                    <a:pt x="145" y="2"/>
                    <a:pt x="142" y="4"/>
                    <a:pt x="142" y="4"/>
                  </a:cubicBezTo>
                  <a:cubicBezTo>
                    <a:pt x="141" y="4"/>
                    <a:pt x="140" y="6"/>
                    <a:pt x="140" y="6"/>
                  </a:cubicBezTo>
                  <a:cubicBezTo>
                    <a:pt x="138" y="10"/>
                    <a:pt x="138" y="10"/>
                    <a:pt x="138" y="10"/>
                  </a:cubicBezTo>
                  <a:cubicBezTo>
                    <a:pt x="137" y="14"/>
                    <a:pt x="144" y="21"/>
                    <a:pt x="144" y="21"/>
                  </a:cubicBezTo>
                  <a:cubicBezTo>
                    <a:pt x="145" y="24"/>
                    <a:pt x="145" y="24"/>
                    <a:pt x="145" y="24"/>
                  </a:cubicBezTo>
                  <a:cubicBezTo>
                    <a:pt x="143" y="24"/>
                    <a:pt x="143" y="32"/>
                    <a:pt x="143" y="32"/>
                  </a:cubicBezTo>
                  <a:cubicBezTo>
                    <a:pt x="141" y="35"/>
                    <a:pt x="142" y="42"/>
                    <a:pt x="140" y="44"/>
                  </a:cubicBezTo>
                  <a:cubicBezTo>
                    <a:pt x="137" y="46"/>
                    <a:pt x="137" y="54"/>
                    <a:pt x="135" y="55"/>
                  </a:cubicBezTo>
                  <a:cubicBezTo>
                    <a:pt x="132" y="56"/>
                    <a:pt x="131" y="58"/>
                    <a:pt x="129" y="58"/>
                  </a:cubicBezTo>
                  <a:cubicBezTo>
                    <a:pt x="127" y="59"/>
                    <a:pt x="127" y="59"/>
                    <a:pt x="123" y="59"/>
                  </a:cubicBezTo>
                  <a:cubicBezTo>
                    <a:pt x="119" y="59"/>
                    <a:pt x="116" y="58"/>
                    <a:pt x="114" y="58"/>
                  </a:cubicBezTo>
                  <a:cubicBezTo>
                    <a:pt x="112" y="58"/>
                    <a:pt x="113" y="59"/>
                    <a:pt x="110" y="57"/>
                  </a:cubicBezTo>
                  <a:cubicBezTo>
                    <a:pt x="108" y="56"/>
                    <a:pt x="105" y="57"/>
                    <a:pt x="105" y="57"/>
                  </a:cubicBezTo>
                  <a:cubicBezTo>
                    <a:pt x="102" y="52"/>
                    <a:pt x="94" y="47"/>
                    <a:pt x="94" y="47"/>
                  </a:cubicBezTo>
                  <a:cubicBezTo>
                    <a:pt x="93" y="46"/>
                    <a:pt x="97" y="41"/>
                    <a:pt x="97" y="41"/>
                  </a:cubicBezTo>
                  <a:cubicBezTo>
                    <a:pt x="100" y="37"/>
                    <a:pt x="101" y="28"/>
                    <a:pt x="101" y="28"/>
                  </a:cubicBezTo>
                  <a:cubicBezTo>
                    <a:pt x="101" y="28"/>
                    <a:pt x="101" y="24"/>
                    <a:pt x="101" y="24"/>
                  </a:cubicBezTo>
                  <a:cubicBezTo>
                    <a:pt x="100" y="23"/>
                    <a:pt x="101" y="16"/>
                    <a:pt x="101" y="16"/>
                  </a:cubicBezTo>
                  <a:cubicBezTo>
                    <a:pt x="99" y="2"/>
                    <a:pt x="85" y="1"/>
                    <a:pt x="85" y="1"/>
                  </a:cubicBezTo>
                  <a:cubicBezTo>
                    <a:pt x="68" y="0"/>
                    <a:pt x="66" y="20"/>
                    <a:pt x="66" y="20"/>
                  </a:cubicBezTo>
                  <a:cubicBezTo>
                    <a:pt x="64" y="21"/>
                    <a:pt x="67" y="32"/>
                    <a:pt x="67" y="32"/>
                  </a:cubicBezTo>
                  <a:cubicBezTo>
                    <a:pt x="68" y="33"/>
                    <a:pt x="67" y="38"/>
                    <a:pt x="67" y="38"/>
                  </a:cubicBezTo>
                  <a:cubicBezTo>
                    <a:pt x="59" y="39"/>
                    <a:pt x="60" y="47"/>
                    <a:pt x="60" y="47"/>
                  </a:cubicBezTo>
                  <a:cubicBezTo>
                    <a:pt x="61" y="50"/>
                    <a:pt x="61" y="50"/>
                    <a:pt x="61" y="50"/>
                  </a:cubicBezTo>
                  <a:cubicBezTo>
                    <a:pt x="61" y="50"/>
                    <a:pt x="61" y="50"/>
                    <a:pt x="60" y="51"/>
                  </a:cubicBezTo>
                  <a:cubicBezTo>
                    <a:pt x="58" y="52"/>
                    <a:pt x="52" y="54"/>
                    <a:pt x="45" y="57"/>
                  </a:cubicBezTo>
                  <a:cubicBezTo>
                    <a:pt x="38" y="60"/>
                    <a:pt x="42" y="67"/>
                    <a:pt x="41" y="69"/>
                  </a:cubicBezTo>
                  <a:cubicBezTo>
                    <a:pt x="40" y="71"/>
                    <a:pt x="41" y="72"/>
                    <a:pt x="38" y="74"/>
                  </a:cubicBezTo>
                  <a:cubicBezTo>
                    <a:pt x="36" y="76"/>
                    <a:pt x="35" y="77"/>
                    <a:pt x="30" y="81"/>
                  </a:cubicBezTo>
                  <a:cubicBezTo>
                    <a:pt x="25" y="84"/>
                    <a:pt x="11" y="103"/>
                    <a:pt x="11" y="103"/>
                  </a:cubicBezTo>
                  <a:cubicBezTo>
                    <a:pt x="7" y="111"/>
                    <a:pt x="27" y="162"/>
                    <a:pt x="27" y="162"/>
                  </a:cubicBezTo>
                  <a:cubicBezTo>
                    <a:pt x="29" y="161"/>
                    <a:pt x="29" y="161"/>
                    <a:pt x="29" y="161"/>
                  </a:cubicBezTo>
                  <a:cubicBezTo>
                    <a:pt x="32" y="165"/>
                    <a:pt x="32" y="165"/>
                    <a:pt x="32" y="165"/>
                  </a:cubicBezTo>
                  <a:cubicBezTo>
                    <a:pt x="31" y="166"/>
                    <a:pt x="32" y="173"/>
                    <a:pt x="32" y="173"/>
                  </a:cubicBezTo>
                  <a:cubicBezTo>
                    <a:pt x="29" y="174"/>
                    <a:pt x="23" y="178"/>
                    <a:pt x="23" y="178"/>
                  </a:cubicBezTo>
                  <a:cubicBezTo>
                    <a:pt x="7" y="177"/>
                    <a:pt x="7" y="177"/>
                    <a:pt x="7" y="177"/>
                  </a:cubicBezTo>
                  <a:cubicBezTo>
                    <a:pt x="4" y="176"/>
                    <a:pt x="4" y="179"/>
                    <a:pt x="4" y="179"/>
                  </a:cubicBezTo>
                  <a:cubicBezTo>
                    <a:pt x="0" y="234"/>
                    <a:pt x="0" y="234"/>
                    <a:pt x="0" y="234"/>
                  </a:cubicBezTo>
                  <a:cubicBezTo>
                    <a:pt x="0" y="238"/>
                    <a:pt x="5" y="241"/>
                    <a:pt x="5" y="241"/>
                  </a:cubicBezTo>
                  <a:cubicBezTo>
                    <a:pt x="73" y="244"/>
                    <a:pt x="73" y="244"/>
                    <a:pt x="73" y="244"/>
                  </a:cubicBezTo>
                  <a:cubicBezTo>
                    <a:pt x="76" y="244"/>
                    <a:pt x="77" y="241"/>
                    <a:pt x="77" y="241"/>
                  </a:cubicBezTo>
                  <a:cubicBezTo>
                    <a:pt x="82" y="189"/>
                    <a:pt x="82" y="189"/>
                    <a:pt x="82" y="189"/>
                  </a:cubicBezTo>
                  <a:cubicBezTo>
                    <a:pt x="85" y="188"/>
                    <a:pt x="85" y="188"/>
                    <a:pt x="85" y="188"/>
                  </a:cubicBezTo>
                  <a:cubicBezTo>
                    <a:pt x="84" y="189"/>
                    <a:pt x="91" y="192"/>
                    <a:pt x="91" y="192"/>
                  </a:cubicBezTo>
                  <a:cubicBezTo>
                    <a:pt x="99" y="215"/>
                    <a:pt x="114" y="233"/>
                    <a:pt x="116" y="235"/>
                  </a:cubicBezTo>
                  <a:cubicBezTo>
                    <a:pt x="117" y="237"/>
                    <a:pt x="116" y="237"/>
                    <a:pt x="117" y="238"/>
                  </a:cubicBezTo>
                  <a:cubicBezTo>
                    <a:pt x="118" y="240"/>
                    <a:pt x="119" y="240"/>
                    <a:pt x="118" y="241"/>
                  </a:cubicBezTo>
                  <a:cubicBezTo>
                    <a:pt x="118" y="242"/>
                    <a:pt x="116" y="241"/>
                    <a:pt x="115" y="242"/>
                  </a:cubicBezTo>
                  <a:cubicBezTo>
                    <a:pt x="115" y="243"/>
                    <a:pt x="115" y="244"/>
                    <a:pt x="111" y="245"/>
                  </a:cubicBezTo>
                  <a:cubicBezTo>
                    <a:pt x="106" y="246"/>
                    <a:pt x="100" y="259"/>
                    <a:pt x="98" y="265"/>
                  </a:cubicBezTo>
                  <a:cubicBezTo>
                    <a:pt x="96" y="271"/>
                    <a:pt x="91" y="279"/>
                    <a:pt x="88" y="284"/>
                  </a:cubicBezTo>
                  <a:cubicBezTo>
                    <a:pt x="85" y="289"/>
                    <a:pt x="78" y="303"/>
                    <a:pt x="78" y="303"/>
                  </a:cubicBezTo>
                  <a:cubicBezTo>
                    <a:pt x="75" y="304"/>
                    <a:pt x="75" y="304"/>
                    <a:pt x="75" y="304"/>
                  </a:cubicBezTo>
                  <a:cubicBezTo>
                    <a:pt x="73" y="304"/>
                    <a:pt x="73" y="320"/>
                    <a:pt x="73" y="323"/>
                  </a:cubicBezTo>
                  <a:cubicBezTo>
                    <a:pt x="76" y="324"/>
                    <a:pt x="91" y="324"/>
                    <a:pt x="91" y="324"/>
                  </a:cubicBezTo>
                  <a:cubicBezTo>
                    <a:pt x="91" y="321"/>
                    <a:pt x="91" y="321"/>
                    <a:pt x="91" y="321"/>
                  </a:cubicBezTo>
                  <a:cubicBezTo>
                    <a:pt x="91" y="321"/>
                    <a:pt x="91" y="323"/>
                    <a:pt x="96" y="324"/>
                  </a:cubicBezTo>
                  <a:cubicBezTo>
                    <a:pt x="101" y="325"/>
                    <a:pt x="127" y="322"/>
                    <a:pt x="129" y="321"/>
                  </a:cubicBezTo>
                  <a:cubicBezTo>
                    <a:pt x="132" y="319"/>
                    <a:pt x="128" y="319"/>
                    <a:pt x="128" y="319"/>
                  </a:cubicBezTo>
                  <a:cubicBezTo>
                    <a:pt x="128" y="319"/>
                    <a:pt x="128" y="319"/>
                    <a:pt x="127" y="316"/>
                  </a:cubicBezTo>
                  <a:cubicBezTo>
                    <a:pt x="125" y="313"/>
                    <a:pt x="125" y="315"/>
                    <a:pt x="120" y="315"/>
                  </a:cubicBezTo>
                  <a:cubicBezTo>
                    <a:pt x="114" y="314"/>
                    <a:pt x="109" y="310"/>
                    <a:pt x="109" y="310"/>
                  </a:cubicBezTo>
                  <a:cubicBezTo>
                    <a:pt x="109" y="310"/>
                    <a:pt x="109" y="310"/>
                    <a:pt x="110" y="307"/>
                  </a:cubicBezTo>
                  <a:cubicBezTo>
                    <a:pt x="111" y="303"/>
                    <a:pt x="111" y="302"/>
                    <a:pt x="114" y="299"/>
                  </a:cubicBezTo>
                  <a:cubicBezTo>
                    <a:pt x="118" y="296"/>
                    <a:pt x="116" y="296"/>
                    <a:pt x="118" y="292"/>
                  </a:cubicBezTo>
                  <a:cubicBezTo>
                    <a:pt x="120" y="288"/>
                    <a:pt x="145" y="245"/>
                    <a:pt x="145" y="245"/>
                  </a:cubicBezTo>
                  <a:cubicBezTo>
                    <a:pt x="150" y="234"/>
                    <a:pt x="132" y="186"/>
                    <a:pt x="132" y="186"/>
                  </a:cubicBezTo>
                  <a:cubicBezTo>
                    <a:pt x="138" y="189"/>
                    <a:pt x="162" y="189"/>
                    <a:pt x="162" y="189"/>
                  </a:cubicBezTo>
                  <a:cubicBezTo>
                    <a:pt x="160" y="190"/>
                    <a:pt x="162" y="191"/>
                    <a:pt x="162" y="191"/>
                  </a:cubicBezTo>
                  <a:cubicBezTo>
                    <a:pt x="165" y="191"/>
                    <a:pt x="164" y="196"/>
                    <a:pt x="163" y="198"/>
                  </a:cubicBezTo>
                  <a:cubicBezTo>
                    <a:pt x="161" y="199"/>
                    <a:pt x="163" y="210"/>
                    <a:pt x="165" y="215"/>
                  </a:cubicBezTo>
                  <a:cubicBezTo>
                    <a:pt x="168" y="221"/>
                    <a:pt x="169" y="242"/>
                    <a:pt x="171" y="248"/>
                  </a:cubicBezTo>
                  <a:cubicBezTo>
                    <a:pt x="173" y="254"/>
                    <a:pt x="171" y="261"/>
                    <a:pt x="171" y="261"/>
                  </a:cubicBezTo>
                  <a:cubicBezTo>
                    <a:pt x="168" y="261"/>
                    <a:pt x="172" y="275"/>
                    <a:pt x="172" y="275"/>
                  </a:cubicBezTo>
                  <a:cubicBezTo>
                    <a:pt x="175" y="280"/>
                    <a:pt x="175" y="280"/>
                    <a:pt x="175" y="280"/>
                  </a:cubicBezTo>
                  <a:cubicBezTo>
                    <a:pt x="177" y="281"/>
                    <a:pt x="193" y="272"/>
                    <a:pt x="193" y="272"/>
                  </a:cubicBezTo>
                  <a:cubicBezTo>
                    <a:pt x="192" y="269"/>
                    <a:pt x="192" y="269"/>
                    <a:pt x="192" y="269"/>
                  </a:cubicBezTo>
                  <a:cubicBezTo>
                    <a:pt x="193" y="268"/>
                    <a:pt x="205" y="267"/>
                    <a:pt x="205" y="267"/>
                  </a:cubicBezTo>
                  <a:cubicBezTo>
                    <a:pt x="219" y="263"/>
                    <a:pt x="226" y="252"/>
                    <a:pt x="226" y="252"/>
                  </a:cubicBezTo>
                  <a:cubicBezTo>
                    <a:pt x="227" y="250"/>
                    <a:pt x="223" y="249"/>
                    <a:pt x="223" y="249"/>
                  </a:cubicBezTo>
                  <a:close/>
                  <a:moveTo>
                    <a:pt x="53" y="181"/>
                  </a:moveTo>
                  <a:cubicBezTo>
                    <a:pt x="26" y="179"/>
                    <a:pt x="26" y="179"/>
                    <a:pt x="26" y="179"/>
                  </a:cubicBezTo>
                  <a:cubicBezTo>
                    <a:pt x="32" y="175"/>
                    <a:pt x="32" y="175"/>
                    <a:pt x="32" y="175"/>
                  </a:cubicBezTo>
                  <a:cubicBezTo>
                    <a:pt x="33" y="180"/>
                    <a:pt x="37" y="177"/>
                    <a:pt x="37" y="177"/>
                  </a:cubicBezTo>
                  <a:cubicBezTo>
                    <a:pt x="37" y="178"/>
                    <a:pt x="40" y="177"/>
                    <a:pt x="40" y="177"/>
                  </a:cubicBezTo>
                  <a:cubicBezTo>
                    <a:pt x="41" y="179"/>
                    <a:pt x="44" y="178"/>
                    <a:pt x="44" y="178"/>
                  </a:cubicBezTo>
                  <a:cubicBezTo>
                    <a:pt x="48" y="181"/>
                    <a:pt x="51" y="175"/>
                    <a:pt x="51" y="175"/>
                  </a:cubicBezTo>
                  <a:cubicBezTo>
                    <a:pt x="53" y="177"/>
                    <a:pt x="53" y="177"/>
                    <a:pt x="53" y="177"/>
                  </a:cubicBezTo>
                  <a:lnTo>
                    <a:pt x="53" y="181"/>
                  </a:lnTo>
                  <a:close/>
                  <a:moveTo>
                    <a:pt x="55" y="141"/>
                  </a:moveTo>
                  <a:cubicBezTo>
                    <a:pt x="55" y="141"/>
                    <a:pt x="54" y="150"/>
                    <a:pt x="53" y="151"/>
                  </a:cubicBezTo>
                  <a:cubicBezTo>
                    <a:pt x="52" y="151"/>
                    <a:pt x="54" y="152"/>
                    <a:pt x="54" y="152"/>
                  </a:cubicBezTo>
                  <a:cubicBezTo>
                    <a:pt x="53" y="168"/>
                    <a:pt x="53" y="168"/>
                    <a:pt x="53" y="168"/>
                  </a:cubicBezTo>
                  <a:cubicBezTo>
                    <a:pt x="53" y="166"/>
                    <a:pt x="49" y="159"/>
                    <a:pt x="49" y="159"/>
                  </a:cubicBezTo>
                  <a:cubicBezTo>
                    <a:pt x="47" y="156"/>
                    <a:pt x="47" y="156"/>
                    <a:pt x="47" y="156"/>
                  </a:cubicBezTo>
                  <a:cubicBezTo>
                    <a:pt x="47" y="156"/>
                    <a:pt x="48" y="155"/>
                    <a:pt x="48" y="153"/>
                  </a:cubicBezTo>
                  <a:cubicBezTo>
                    <a:pt x="47" y="150"/>
                    <a:pt x="44" y="144"/>
                    <a:pt x="44" y="142"/>
                  </a:cubicBezTo>
                  <a:cubicBezTo>
                    <a:pt x="43" y="139"/>
                    <a:pt x="43" y="137"/>
                    <a:pt x="41" y="135"/>
                  </a:cubicBezTo>
                  <a:cubicBezTo>
                    <a:pt x="40" y="133"/>
                    <a:pt x="41" y="130"/>
                    <a:pt x="40" y="127"/>
                  </a:cubicBezTo>
                  <a:cubicBezTo>
                    <a:pt x="39" y="124"/>
                    <a:pt x="37" y="123"/>
                    <a:pt x="37" y="120"/>
                  </a:cubicBezTo>
                  <a:cubicBezTo>
                    <a:pt x="36" y="118"/>
                    <a:pt x="37" y="110"/>
                    <a:pt x="37" y="110"/>
                  </a:cubicBezTo>
                  <a:cubicBezTo>
                    <a:pt x="41" y="109"/>
                    <a:pt x="50" y="96"/>
                    <a:pt x="50" y="96"/>
                  </a:cubicBezTo>
                  <a:cubicBezTo>
                    <a:pt x="50" y="98"/>
                    <a:pt x="56" y="109"/>
                    <a:pt x="57" y="111"/>
                  </a:cubicBezTo>
                  <a:cubicBezTo>
                    <a:pt x="59" y="113"/>
                    <a:pt x="55" y="141"/>
                    <a:pt x="55" y="141"/>
                  </a:cubicBezTo>
                  <a:close/>
                  <a:moveTo>
                    <a:pt x="93" y="146"/>
                  </a:moveTo>
                  <a:cubicBezTo>
                    <a:pt x="93" y="146"/>
                    <a:pt x="96" y="123"/>
                    <a:pt x="93" y="115"/>
                  </a:cubicBezTo>
                  <a:cubicBezTo>
                    <a:pt x="93" y="115"/>
                    <a:pt x="89" y="79"/>
                    <a:pt x="89" y="75"/>
                  </a:cubicBezTo>
                  <a:cubicBezTo>
                    <a:pt x="88" y="72"/>
                    <a:pt x="80" y="52"/>
                    <a:pt x="65" y="43"/>
                  </a:cubicBezTo>
                  <a:cubicBezTo>
                    <a:pt x="66" y="39"/>
                    <a:pt x="66" y="39"/>
                    <a:pt x="66" y="39"/>
                  </a:cubicBezTo>
                  <a:cubicBezTo>
                    <a:pt x="77" y="46"/>
                    <a:pt x="77" y="46"/>
                    <a:pt x="77" y="46"/>
                  </a:cubicBezTo>
                  <a:cubicBezTo>
                    <a:pt x="77" y="46"/>
                    <a:pt x="80" y="58"/>
                    <a:pt x="90" y="55"/>
                  </a:cubicBezTo>
                  <a:cubicBezTo>
                    <a:pt x="96" y="66"/>
                    <a:pt x="96" y="66"/>
                    <a:pt x="96" y="66"/>
                  </a:cubicBezTo>
                  <a:cubicBezTo>
                    <a:pt x="96" y="66"/>
                    <a:pt x="94" y="65"/>
                    <a:pt x="93" y="64"/>
                  </a:cubicBezTo>
                  <a:cubicBezTo>
                    <a:pt x="93" y="64"/>
                    <a:pt x="91" y="57"/>
                    <a:pt x="89" y="57"/>
                  </a:cubicBezTo>
                  <a:cubicBezTo>
                    <a:pt x="89" y="57"/>
                    <a:pt x="83" y="60"/>
                    <a:pt x="84" y="62"/>
                  </a:cubicBezTo>
                  <a:cubicBezTo>
                    <a:pt x="84" y="62"/>
                    <a:pt x="88" y="66"/>
                    <a:pt x="89" y="67"/>
                  </a:cubicBezTo>
                  <a:cubicBezTo>
                    <a:pt x="90" y="68"/>
                    <a:pt x="89" y="69"/>
                    <a:pt x="89" y="70"/>
                  </a:cubicBezTo>
                  <a:cubicBezTo>
                    <a:pt x="89" y="70"/>
                    <a:pt x="92" y="80"/>
                    <a:pt x="96" y="88"/>
                  </a:cubicBezTo>
                  <a:cubicBezTo>
                    <a:pt x="100" y="96"/>
                    <a:pt x="104" y="107"/>
                    <a:pt x="105" y="110"/>
                  </a:cubicBezTo>
                  <a:cubicBezTo>
                    <a:pt x="106" y="113"/>
                    <a:pt x="110" y="133"/>
                    <a:pt x="110" y="135"/>
                  </a:cubicBezTo>
                  <a:cubicBezTo>
                    <a:pt x="118" y="143"/>
                    <a:pt x="118" y="143"/>
                    <a:pt x="118" y="143"/>
                  </a:cubicBezTo>
                  <a:cubicBezTo>
                    <a:pt x="118" y="134"/>
                    <a:pt x="118" y="134"/>
                    <a:pt x="118" y="134"/>
                  </a:cubicBezTo>
                  <a:cubicBezTo>
                    <a:pt x="116" y="123"/>
                    <a:pt x="116" y="123"/>
                    <a:pt x="116" y="123"/>
                  </a:cubicBezTo>
                  <a:cubicBezTo>
                    <a:pt x="116" y="123"/>
                    <a:pt x="121" y="134"/>
                    <a:pt x="121" y="142"/>
                  </a:cubicBezTo>
                  <a:cubicBezTo>
                    <a:pt x="121" y="142"/>
                    <a:pt x="100" y="149"/>
                    <a:pt x="93" y="146"/>
                  </a:cubicBez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15365" name="组合 41"/>
          <p:cNvGrpSpPr>
            <a:grpSpLocks/>
          </p:cNvGrpSpPr>
          <p:nvPr/>
        </p:nvGrpSpPr>
        <p:grpSpPr bwMode="auto">
          <a:xfrm>
            <a:off x="1282700" y="4305300"/>
            <a:ext cx="2711450" cy="1473200"/>
            <a:chOff x="0" y="0"/>
            <a:chExt cx="2711614" cy="1472245"/>
          </a:xfrm>
        </p:grpSpPr>
        <p:sp>
          <p:nvSpPr>
            <p:cNvPr id="15398" name="文本框 42"/>
            <p:cNvSpPr>
              <a:spLocks noChangeArrowheads="1"/>
            </p:cNvSpPr>
            <p:nvPr/>
          </p:nvSpPr>
          <p:spPr bwMode="auto">
            <a:xfrm>
              <a:off x="0" y="419649"/>
              <a:ext cx="2711614" cy="1052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ct val="130000"/>
                </a:lnSpc>
              </a:pPr>
              <a:r>
                <a:rPr lang="zh-CN" altLang="en-US" sz="1600">
                  <a:solidFill>
                    <a:schemeClr val="bg1"/>
                  </a:solidFill>
                  <a:latin typeface="微软雅黑" pitchFamily="34" charset="-122"/>
                  <a:ea typeface="微软雅黑" pitchFamily="34" charset="-122"/>
                  <a:sym typeface="微软雅黑" pitchFamily="34" charset="-122"/>
                </a:rPr>
                <a:t>请在此输入您的文字内容</a:t>
              </a:r>
              <a:endParaRPr lang="en-US" sz="1600">
                <a:solidFill>
                  <a:schemeClr val="bg1"/>
                </a:solidFill>
                <a:latin typeface="微软雅黑" pitchFamily="34" charset="-122"/>
                <a:ea typeface="微软雅黑" pitchFamily="34" charset="-122"/>
                <a:sym typeface="微软雅黑" pitchFamily="34" charset="-122"/>
              </a:endParaRPr>
            </a:p>
            <a:p>
              <a:pPr algn="ctr">
                <a:lnSpc>
                  <a:spcPct val="130000"/>
                </a:lnSpc>
              </a:pPr>
              <a:r>
                <a:rPr lang="zh-CN" altLang="en-US" sz="1600">
                  <a:solidFill>
                    <a:schemeClr val="bg1"/>
                  </a:solidFill>
                  <a:latin typeface="微软雅黑" pitchFamily="34" charset="-122"/>
                  <a:ea typeface="微软雅黑" pitchFamily="34" charset="-122"/>
                  <a:sym typeface="微软雅黑" pitchFamily="34" charset="-122"/>
                </a:rPr>
                <a:t>请在此输入您的文字内容</a:t>
              </a:r>
              <a:endParaRPr lang="en-US" sz="1600">
                <a:solidFill>
                  <a:schemeClr val="bg1"/>
                </a:solidFill>
                <a:latin typeface="微软雅黑" pitchFamily="34" charset="-122"/>
                <a:ea typeface="微软雅黑" pitchFamily="34" charset="-122"/>
                <a:sym typeface="微软雅黑" pitchFamily="34" charset="-122"/>
              </a:endParaRPr>
            </a:p>
            <a:p>
              <a:pPr algn="ctr">
                <a:lnSpc>
                  <a:spcPct val="130000"/>
                </a:lnSpc>
              </a:pPr>
              <a:r>
                <a:rPr lang="zh-CN" altLang="en-US" sz="1600">
                  <a:solidFill>
                    <a:schemeClr val="bg1"/>
                  </a:solidFill>
                  <a:latin typeface="微软雅黑" pitchFamily="34" charset="-122"/>
                  <a:ea typeface="微软雅黑" pitchFamily="34" charset="-122"/>
                  <a:sym typeface="微软雅黑" pitchFamily="34" charset="-122"/>
                </a:rPr>
                <a:t>请在此输入您的文字内容</a:t>
              </a:r>
              <a:endParaRPr lang="en-US" sz="1600">
                <a:solidFill>
                  <a:schemeClr val="bg1"/>
                </a:solidFill>
                <a:latin typeface="微软雅黑" pitchFamily="34" charset="-122"/>
                <a:ea typeface="微软雅黑" pitchFamily="34" charset="-122"/>
                <a:sym typeface="微软雅黑" pitchFamily="34" charset="-122"/>
              </a:endParaRPr>
            </a:p>
          </p:txBody>
        </p:sp>
        <p:sp>
          <p:nvSpPr>
            <p:cNvPr id="15399" name="矩形 43"/>
            <p:cNvSpPr>
              <a:spLocks noChangeArrowheads="1"/>
            </p:cNvSpPr>
            <p:nvPr/>
          </p:nvSpPr>
          <p:spPr bwMode="auto">
            <a:xfrm>
              <a:off x="431902" y="0"/>
              <a:ext cx="180049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just"/>
              <a:r>
                <a:rPr lang="zh-CN" altLang="en-US" sz="1800">
                  <a:solidFill>
                    <a:schemeClr val="bg1"/>
                  </a:solidFill>
                  <a:latin typeface="微软雅黑" pitchFamily="34" charset="-122"/>
                  <a:ea typeface="微软雅黑" pitchFamily="34" charset="-122"/>
                  <a:sym typeface="微软雅黑" pitchFamily="34" charset="-122"/>
                </a:rPr>
                <a:t>请在此输入标题</a:t>
              </a:r>
              <a:endParaRPr lang="zh-CN" altLang="en-US"/>
            </a:p>
          </p:txBody>
        </p:sp>
      </p:grpSp>
      <p:grpSp>
        <p:nvGrpSpPr>
          <p:cNvPr id="15366" name="组合 30"/>
          <p:cNvGrpSpPr>
            <a:grpSpLocks/>
          </p:cNvGrpSpPr>
          <p:nvPr/>
        </p:nvGrpSpPr>
        <p:grpSpPr bwMode="auto">
          <a:xfrm>
            <a:off x="5268913" y="2592388"/>
            <a:ext cx="1652587" cy="1657350"/>
            <a:chOff x="0" y="0"/>
            <a:chExt cx="1652981" cy="1656894"/>
          </a:xfrm>
        </p:grpSpPr>
        <p:sp>
          <p:nvSpPr>
            <p:cNvPr id="15394" name="Freeform 69"/>
            <p:cNvSpPr>
              <a:spLocks noEditPoints="1" noChangeArrowheads="1"/>
            </p:cNvSpPr>
            <p:nvPr/>
          </p:nvSpPr>
          <p:spPr bwMode="auto">
            <a:xfrm>
              <a:off x="0" y="0"/>
              <a:ext cx="1652981" cy="1656894"/>
            </a:xfrm>
            <a:custGeom>
              <a:avLst/>
              <a:gdLst>
                <a:gd name="T0" fmla="*/ 2147483647 w 483"/>
                <a:gd name="T1" fmla="*/ 2147483647 h 484"/>
                <a:gd name="T2" fmla="*/ 2147483647 w 483"/>
                <a:gd name="T3" fmla="*/ 2147483647 h 484"/>
                <a:gd name="T4" fmla="*/ 2147483647 w 483"/>
                <a:gd name="T5" fmla="*/ 2147483647 h 484"/>
                <a:gd name="T6" fmla="*/ 2147483647 w 483"/>
                <a:gd name="T7" fmla="*/ 2147483647 h 484"/>
                <a:gd name="T8" fmla="*/ 2147483647 w 483"/>
                <a:gd name="T9" fmla="*/ 2147483647 h 484"/>
                <a:gd name="T10" fmla="*/ 2147483647 w 483"/>
                <a:gd name="T11" fmla="*/ 2147483647 h 484"/>
                <a:gd name="T12" fmla="*/ 2147483647 w 483"/>
                <a:gd name="T13" fmla="*/ 2147483647 h 484"/>
                <a:gd name="T14" fmla="*/ 2147483647 w 483"/>
                <a:gd name="T15" fmla="*/ 2147483647 h 484"/>
                <a:gd name="T16" fmla="*/ 2147483647 w 483"/>
                <a:gd name="T17" fmla="*/ 2147483647 h 484"/>
                <a:gd name="T18" fmla="*/ 2147483647 w 483"/>
                <a:gd name="T19" fmla="*/ 2147483647 h 484"/>
                <a:gd name="T20" fmla="*/ 2147483647 w 483"/>
                <a:gd name="T21" fmla="*/ 2147483647 h 484"/>
                <a:gd name="T22" fmla="*/ 2147483647 w 483"/>
                <a:gd name="T23" fmla="*/ 1992267832 h 484"/>
                <a:gd name="T24" fmla="*/ 2147483647 w 483"/>
                <a:gd name="T25" fmla="*/ 1828197669 h 484"/>
                <a:gd name="T26" fmla="*/ 2147483647 w 483"/>
                <a:gd name="T27" fmla="*/ 1851637242 h 484"/>
                <a:gd name="T28" fmla="*/ 2147483647 w 483"/>
                <a:gd name="T29" fmla="*/ 1183641940 h 484"/>
                <a:gd name="T30" fmla="*/ 2147483647 w 483"/>
                <a:gd name="T31" fmla="*/ 1066447499 h 484"/>
                <a:gd name="T32" fmla="*/ 2147483647 w 483"/>
                <a:gd name="T33" fmla="*/ 796907817 h 484"/>
                <a:gd name="T34" fmla="*/ 2147483647 w 483"/>
                <a:gd name="T35" fmla="*/ 316418827 h 484"/>
                <a:gd name="T36" fmla="*/ 2147483647 w 483"/>
                <a:gd name="T37" fmla="*/ 363294550 h 484"/>
                <a:gd name="T38" fmla="*/ 2147483647 w 483"/>
                <a:gd name="T39" fmla="*/ 468767492 h 484"/>
                <a:gd name="T40" fmla="*/ 2147483647 w 483"/>
                <a:gd name="T41" fmla="*/ 316418827 h 484"/>
                <a:gd name="T42" fmla="*/ 2147483647 w 483"/>
                <a:gd name="T43" fmla="*/ 187506312 h 484"/>
                <a:gd name="T44" fmla="*/ 2147483647 w 483"/>
                <a:gd name="T45" fmla="*/ 23439573 h 484"/>
                <a:gd name="T46" fmla="*/ 1979374590 w 483"/>
                <a:gd name="T47" fmla="*/ 152348665 h 484"/>
                <a:gd name="T48" fmla="*/ 1815404350 w 483"/>
                <a:gd name="T49" fmla="*/ 375016048 h 484"/>
                <a:gd name="T50" fmla="*/ 1838826715 w 483"/>
                <a:gd name="T51" fmla="*/ 527364712 h 484"/>
                <a:gd name="T52" fmla="*/ 1206364699 w 483"/>
                <a:gd name="T53" fmla="*/ 949256482 h 484"/>
                <a:gd name="T54" fmla="*/ 1054105641 w 483"/>
                <a:gd name="T55" fmla="*/ 855501614 h 484"/>
                <a:gd name="T56" fmla="*/ 784724496 w 483"/>
                <a:gd name="T57" fmla="*/ 902380760 h 484"/>
                <a:gd name="T58" fmla="*/ 304518115 w 483"/>
                <a:gd name="T59" fmla="*/ 1582094137 h 484"/>
                <a:gd name="T60" fmla="*/ 351369688 w 483"/>
                <a:gd name="T61" fmla="*/ 1851637242 h 484"/>
                <a:gd name="T62" fmla="*/ 538765714 w 483"/>
                <a:gd name="T63" fmla="*/ 1980549757 h 484"/>
                <a:gd name="T64" fmla="*/ 421643626 w 483"/>
                <a:gd name="T65" fmla="*/ 2147483647 h 484"/>
                <a:gd name="T66" fmla="*/ 175684844 w 483"/>
                <a:gd name="T67" fmla="*/ 2147483647 h 484"/>
                <a:gd name="T68" fmla="*/ 11711182 w 483"/>
                <a:gd name="T69" fmla="*/ 2147483647 h 484"/>
                <a:gd name="T70" fmla="*/ 140547875 w 483"/>
                <a:gd name="T71" fmla="*/ 2147483647 h 484"/>
                <a:gd name="T72" fmla="*/ 363080870 w 483"/>
                <a:gd name="T73" fmla="*/ 2147483647 h 484"/>
                <a:gd name="T74" fmla="*/ 667598985 w 483"/>
                <a:gd name="T75" fmla="*/ 2147483647 h 484"/>
                <a:gd name="T76" fmla="*/ 1030679855 w 483"/>
                <a:gd name="T77" fmla="*/ 2147483647 h 484"/>
                <a:gd name="T78" fmla="*/ 843283829 w 483"/>
                <a:gd name="T79" fmla="*/ 2147483647 h 484"/>
                <a:gd name="T80" fmla="*/ 890131980 w 483"/>
                <a:gd name="T81" fmla="*/ 2147483647 h 484"/>
                <a:gd name="T82" fmla="*/ 1569445569 w 483"/>
                <a:gd name="T83" fmla="*/ 2147483647 h 484"/>
                <a:gd name="T84" fmla="*/ 1838826715 w 483"/>
                <a:gd name="T85" fmla="*/ 2147483647 h 484"/>
                <a:gd name="T86" fmla="*/ 2037937345 w 483"/>
                <a:gd name="T87" fmla="*/ 2147483647 h 484"/>
                <a:gd name="T88" fmla="*/ 2147483647 w 483"/>
                <a:gd name="T89" fmla="*/ 2147483647 h 484"/>
                <a:gd name="T90" fmla="*/ 2147483647 w 483"/>
                <a:gd name="T91" fmla="*/ 2147483647 h 484"/>
                <a:gd name="T92" fmla="*/ 2147483647 w 483"/>
                <a:gd name="T93" fmla="*/ 2147483647 h 484"/>
                <a:gd name="T94" fmla="*/ 2147483647 w 483"/>
                <a:gd name="T95" fmla="*/ 2147483647 h 484"/>
                <a:gd name="T96" fmla="*/ 2147483647 w 483"/>
                <a:gd name="T97" fmla="*/ 2147483647 h 484"/>
                <a:gd name="T98" fmla="*/ 901846584 w 483"/>
                <a:gd name="T99" fmla="*/ 2147483647 h 484"/>
                <a:gd name="T100" fmla="*/ 2147483647 w 483"/>
                <a:gd name="T101" fmla="*/ 773468245 h 484"/>
                <a:gd name="T102" fmla="*/ 2147483647 w 483"/>
                <a:gd name="T103" fmla="*/ 2147483647 h 484"/>
                <a:gd name="T104" fmla="*/ 2147483647 w 483"/>
                <a:gd name="T105" fmla="*/ 2147483647 h 484"/>
                <a:gd name="T106" fmla="*/ 901846584 w 483"/>
                <a:gd name="T107" fmla="*/ 2147483647 h 4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83"/>
                <a:gd name="T163" fmla="*/ 0 h 484"/>
                <a:gd name="T164" fmla="*/ 483 w 483"/>
                <a:gd name="T165" fmla="*/ 484 h 4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83" h="484">
                  <a:moveTo>
                    <a:pt x="327" y="452"/>
                  </a:moveTo>
                  <a:cubicBezTo>
                    <a:pt x="323" y="425"/>
                    <a:pt x="323" y="425"/>
                    <a:pt x="323" y="425"/>
                  </a:cubicBezTo>
                  <a:cubicBezTo>
                    <a:pt x="341" y="418"/>
                    <a:pt x="357" y="408"/>
                    <a:pt x="371" y="397"/>
                  </a:cubicBezTo>
                  <a:cubicBezTo>
                    <a:pt x="392" y="412"/>
                    <a:pt x="392" y="412"/>
                    <a:pt x="392" y="412"/>
                  </a:cubicBezTo>
                  <a:cubicBezTo>
                    <a:pt x="400" y="417"/>
                    <a:pt x="410" y="415"/>
                    <a:pt x="416" y="408"/>
                  </a:cubicBezTo>
                  <a:cubicBezTo>
                    <a:pt x="456" y="350"/>
                    <a:pt x="456" y="350"/>
                    <a:pt x="456" y="350"/>
                  </a:cubicBezTo>
                  <a:cubicBezTo>
                    <a:pt x="462" y="342"/>
                    <a:pt x="460" y="332"/>
                    <a:pt x="452" y="326"/>
                  </a:cubicBezTo>
                  <a:cubicBezTo>
                    <a:pt x="435" y="314"/>
                    <a:pt x="435" y="314"/>
                    <a:pt x="435" y="314"/>
                  </a:cubicBezTo>
                  <a:cubicBezTo>
                    <a:pt x="442" y="298"/>
                    <a:pt x="447" y="280"/>
                    <a:pt x="449" y="262"/>
                  </a:cubicBezTo>
                  <a:cubicBezTo>
                    <a:pt x="468" y="259"/>
                    <a:pt x="468" y="259"/>
                    <a:pt x="468" y="259"/>
                  </a:cubicBezTo>
                  <a:cubicBezTo>
                    <a:pt x="477" y="258"/>
                    <a:pt x="483" y="249"/>
                    <a:pt x="482" y="240"/>
                  </a:cubicBezTo>
                  <a:cubicBezTo>
                    <a:pt x="471" y="170"/>
                    <a:pt x="471" y="170"/>
                    <a:pt x="471" y="170"/>
                  </a:cubicBezTo>
                  <a:cubicBezTo>
                    <a:pt x="469" y="161"/>
                    <a:pt x="461" y="155"/>
                    <a:pt x="452" y="156"/>
                  </a:cubicBezTo>
                  <a:cubicBezTo>
                    <a:pt x="437" y="158"/>
                    <a:pt x="437" y="158"/>
                    <a:pt x="437" y="158"/>
                  </a:cubicBezTo>
                  <a:cubicBezTo>
                    <a:pt x="429" y="138"/>
                    <a:pt x="418" y="118"/>
                    <a:pt x="404" y="101"/>
                  </a:cubicBezTo>
                  <a:cubicBezTo>
                    <a:pt x="411" y="91"/>
                    <a:pt x="411" y="91"/>
                    <a:pt x="411" y="91"/>
                  </a:cubicBezTo>
                  <a:cubicBezTo>
                    <a:pt x="416" y="84"/>
                    <a:pt x="414" y="73"/>
                    <a:pt x="407" y="68"/>
                  </a:cubicBezTo>
                  <a:cubicBezTo>
                    <a:pt x="349" y="27"/>
                    <a:pt x="349" y="27"/>
                    <a:pt x="349" y="27"/>
                  </a:cubicBezTo>
                  <a:cubicBezTo>
                    <a:pt x="341" y="22"/>
                    <a:pt x="331" y="24"/>
                    <a:pt x="325" y="31"/>
                  </a:cubicBezTo>
                  <a:cubicBezTo>
                    <a:pt x="319" y="40"/>
                    <a:pt x="319" y="40"/>
                    <a:pt x="319" y="40"/>
                  </a:cubicBezTo>
                  <a:cubicBezTo>
                    <a:pt x="301" y="33"/>
                    <a:pt x="281" y="28"/>
                    <a:pt x="260" y="27"/>
                  </a:cubicBezTo>
                  <a:cubicBezTo>
                    <a:pt x="258" y="16"/>
                    <a:pt x="258" y="16"/>
                    <a:pt x="258" y="16"/>
                  </a:cubicBezTo>
                  <a:cubicBezTo>
                    <a:pt x="257" y="7"/>
                    <a:pt x="249" y="0"/>
                    <a:pt x="239" y="2"/>
                  </a:cubicBezTo>
                  <a:cubicBezTo>
                    <a:pt x="169" y="13"/>
                    <a:pt x="169" y="13"/>
                    <a:pt x="169" y="13"/>
                  </a:cubicBezTo>
                  <a:cubicBezTo>
                    <a:pt x="160" y="14"/>
                    <a:pt x="154" y="23"/>
                    <a:pt x="155" y="32"/>
                  </a:cubicBezTo>
                  <a:cubicBezTo>
                    <a:pt x="157" y="45"/>
                    <a:pt x="157" y="45"/>
                    <a:pt x="157" y="45"/>
                  </a:cubicBezTo>
                  <a:cubicBezTo>
                    <a:pt x="137" y="54"/>
                    <a:pt x="119" y="66"/>
                    <a:pt x="103" y="81"/>
                  </a:cubicBezTo>
                  <a:cubicBezTo>
                    <a:pt x="90" y="73"/>
                    <a:pt x="90" y="73"/>
                    <a:pt x="90" y="73"/>
                  </a:cubicBezTo>
                  <a:cubicBezTo>
                    <a:pt x="83" y="67"/>
                    <a:pt x="72" y="69"/>
                    <a:pt x="67" y="77"/>
                  </a:cubicBezTo>
                  <a:cubicBezTo>
                    <a:pt x="26" y="135"/>
                    <a:pt x="26" y="135"/>
                    <a:pt x="26" y="135"/>
                  </a:cubicBezTo>
                  <a:cubicBezTo>
                    <a:pt x="21" y="142"/>
                    <a:pt x="23" y="153"/>
                    <a:pt x="30" y="158"/>
                  </a:cubicBezTo>
                  <a:cubicBezTo>
                    <a:pt x="46" y="169"/>
                    <a:pt x="46" y="169"/>
                    <a:pt x="46" y="169"/>
                  </a:cubicBezTo>
                  <a:cubicBezTo>
                    <a:pt x="41" y="186"/>
                    <a:pt x="37" y="204"/>
                    <a:pt x="36" y="222"/>
                  </a:cubicBezTo>
                  <a:cubicBezTo>
                    <a:pt x="15" y="225"/>
                    <a:pt x="15" y="225"/>
                    <a:pt x="15" y="225"/>
                  </a:cubicBezTo>
                  <a:cubicBezTo>
                    <a:pt x="6" y="227"/>
                    <a:pt x="0" y="235"/>
                    <a:pt x="1" y="244"/>
                  </a:cubicBezTo>
                  <a:cubicBezTo>
                    <a:pt x="12" y="314"/>
                    <a:pt x="12" y="314"/>
                    <a:pt x="12" y="314"/>
                  </a:cubicBezTo>
                  <a:cubicBezTo>
                    <a:pt x="14" y="323"/>
                    <a:pt x="22" y="330"/>
                    <a:pt x="31" y="328"/>
                  </a:cubicBezTo>
                  <a:cubicBezTo>
                    <a:pt x="57" y="324"/>
                    <a:pt x="57" y="324"/>
                    <a:pt x="57" y="324"/>
                  </a:cubicBezTo>
                  <a:cubicBezTo>
                    <a:pt x="65" y="341"/>
                    <a:pt x="76" y="357"/>
                    <a:pt x="88" y="370"/>
                  </a:cubicBezTo>
                  <a:cubicBezTo>
                    <a:pt x="72" y="393"/>
                    <a:pt x="72" y="393"/>
                    <a:pt x="72" y="393"/>
                  </a:cubicBezTo>
                  <a:cubicBezTo>
                    <a:pt x="67" y="401"/>
                    <a:pt x="68" y="411"/>
                    <a:pt x="76" y="416"/>
                  </a:cubicBezTo>
                  <a:cubicBezTo>
                    <a:pt x="134" y="457"/>
                    <a:pt x="134" y="457"/>
                    <a:pt x="134" y="457"/>
                  </a:cubicBezTo>
                  <a:cubicBezTo>
                    <a:pt x="142" y="463"/>
                    <a:pt x="152" y="461"/>
                    <a:pt x="157" y="453"/>
                  </a:cubicBezTo>
                  <a:cubicBezTo>
                    <a:pt x="174" y="429"/>
                    <a:pt x="174" y="429"/>
                    <a:pt x="174" y="429"/>
                  </a:cubicBezTo>
                  <a:cubicBezTo>
                    <a:pt x="189" y="434"/>
                    <a:pt x="204" y="438"/>
                    <a:pt x="220" y="440"/>
                  </a:cubicBezTo>
                  <a:cubicBezTo>
                    <a:pt x="224" y="469"/>
                    <a:pt x="224" y="469"/>
                    <a:pt x="224" y="469"/>
                  </a:cubicBezTo>
                  <a:cubicBezTo>
                    <a:pt x="226" y="478"/>
                    <a:pt x="234" y="484"/>
                    <a:pt x="243" y="483"/>
                  </a:cubicBezTo>
                  <a:cubicBezTo>
                    <a:pt x="314" y="471"/>
                    <a:pt x="314" y="471"/>
                    <a:pt x="314" y="471"/>
                  </a:cubicBezTo>
                  <a:cubicBezTo>
                    <a:pt x="323" y="470"/>
                    <a:pt x="329" y="462"/>
                    <a:pt x="327" y="452"/>
                  </a:cubicBezTo>
                  <a:close/>
                  <a:moveTo>
                    <a:pt x="77" y="260"/>
                  </a:moveTo>
                  <a:cubicBezTo>
                    <a:pt x="62" y="168"/>
                    <a:pt x="125" y="81"/>
                    <a:pt x="217" y="66"/>
                  </a:cubicBezTo>
                  <a:cubicBezTo>
                    <a:pt x="310" y="52"/>
                    <a:pt x="396" y="115"/>
                    <a:pt x="411" y="207"/>
                  </a:cubicBezTo>
                  <a:cubicBezTo>
                    <a:pt x="425" y="299"/>
                    <a:pt x="362" y="386"/>
                    <a:pt x="270" y="400"/>
                  </a:cubicBezTo>
                  <a:cubicBezTo>
                    <a:pt x="178" y="415"/>
                    <a:pt x="91" y="352"/>
                    <a:pt x="77" y="260"/>
                  </a:cubicBez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5395" name="Freeform 72"/>
            <p:cNvSpPr>
              <a:spLocks noChangeArrowheads="1"/>
            </p:cNvSpPr>
            <p:nvPr/>
          </p:nvSpPr>
          <p:spPr bwMode="auto">
            <a:xfrm>
              <a:off x="653368" y="1273480"/>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cubicBezTo>
                    <a:pt x="0" y="0"/>
                    <a:pt x="0" y="0"/>
                    <a:pt x="0" y="0"/>
                  </a:cubicBezTo>
                  <a:cubicBezTo>
                    <a:pt x="0" y="0"/>
                    <a:pt x="0" y="0"/>
                    <a:pt x="0" y="0"/>
                  </a:cubicBezTo>
                  <a:cubicBezTo>
                    <a:pt x="0" y="0"/>
                    <a:pt x="0" y="0"/>
                    <a:pt x="0" y="0"/>
                  </a:cubicBez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5396" name="Freeform 73"/>
            <p:cNvSpPr>
              <a:spLocks noChangeArrowheads="1"/>
            </p:cNvSpPr>
            <p:nvPr/>
          </p:nvSpPr>
          <p:spPr bwMode="auto">
            <a:xfrm>
              <a:off x="653368" y="1273480"/>
              <a:ext cx="3912" cy="3912"/>
            </a:xfrm>
            <a:custGeom>
              <a:avLst/>
              <a:gdLst>
                <a:gd name="T0" fmla="*/ 15303744 w 1"/>
                <a:gd name="T1" fmla="*/ 15303744 h 1"/>
                <a:gd name="T2" fmla="*/ 15303744 w 1"/>
                <a:gd name="T3" fmla="*/ 0 h 1"/>
                <a:gd name="T4" fmla="*/ 0 w 1"/>
                <a:gd name="T5" fmla="*/ 0 h 1"/>
                <a:gd name="T6" fmla="*/ 15303744 w 1"/>
                <a:gd name="T7" fmla="*/ 15303744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1"/>
                  </a:moveTo>
                  <a:cubicBezTo>
                    <a:pt x="1" y="1"/>
                    <a:pt x="1" y="1"/>
                    <a:pt x="1" y="0"/>
                  </a:cubicBezTo>
                  <a:cubicBezTo>
                    <a:pt x="1" y="0"/>
                    <a:pt x="0" y="0"/>
                    <a:pt x="0" y="0"/>
                  </a:cubicBezTo>
                  <a:cubicBezTo>
                    <a:pt x="1" y="1"/>
                    <a:pt x="1" y="1"/>
                    <a:pt x="1" y="1"/>
                  </a:cubicBez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5397" name="Freeform 74"/>
            <p:cNvSpPr>
              <a:spLocks noEditPoints="1" noChangeArrowheads="1"/>
            </p:cNvSpPr>
            <p:nvPr/>
          </p:nvSpPr>
          <p:spPr bwMode="auto">
            <a:xfrm rot="692822">
              <a:off x="459706" y="242568"/>
              <a:ext cx="776608" cy="1113073"/>
            </a:xfrm>
            <a:custGeom>
              <a:avLst/>
              <a:gdLst>
                <a:gd name="T0" fmla="*/ 2147483647 w 227"/>
                <a:gd name="T1" fmla="*/ 2147483647 h 325"/>
                <a:gd name="T2" fmla="*/ 2147483647 w 227"/>
                <a:gd name="T3" fmla="*/ 2123044617 h 325"/>
                <a:gd name="T4" fmla="*/ 1568399200 w 227"/>
                <a:gd name="T5" fmla="*/ 1642135434 h 325"/>
                <a:gd name="T6" fmla="*/ 1755671205 w 227"/>
                <a:gd name="T7" fmla="*/ 844524446 h 325"/>
                <a:gd name="T8" fmla="*/ 1861012778 w 227"/>
                <a:gd name="T9" fmla="*/ 422262223 h 325"/>
                <a:gd name="T10" fmla="*/ 1849308919 w 227"/>
                <a:gd name="T11" fmla="*/ 187670957 h 325"/>
                <a:gd name="T12" fmla="*/ 1662036913 w 227"/>
                <a:gd name="T13" fmla="*/ 46916883 h 325"/>
                <a:gd name="T14" fmla="*/ 1685444631 w 227"/>
                <a:gd name="T15" fmla="*/ 246321342 h 325"/>
                <a:gd name="T16" fmla="*/ 1638625774 w 227"/>
                <a:gd name="T17" fmla="*/ 516099414 h 325"/>
                <a:gd name="T18" fmla="*/ 1439649909 w 227"/>
                <a:gd name="T19" fmla="*/ 692043719 h 325"/>
                <a:gd name="T20" fmla="*/ 1228970186 w 227"/>
                <a:gd name="T21" fmla="*/ 668583565 h 325"/>
                <a:gd name="T22" fmla="*/ 1182151329 w 227"/>
                <a:gd name="T23" fmla="*/ 328428457 h 325"/>
                <a:gd name="T24" fmla="*/ 994879323 w 227"/>
                <a:gd name="T25" fmla="*/ 11730077 h 325"/>
                <a:gd name="T26" fmla="*/ 784199600 w 227"/>
                <a:gd name="T27" fmla="*/ 445722377 h 325"/>
                <a:gd name="T28" fmla="*/ 702269166 w 227"/>
                <a:gd name="T29" fmla="*/ 598206528 h 325"/>
                <a:gd name="T30" fmla="*/ 444770586 w 227"/>
                <a:gd name="T31" fmla="*/ 867984600 h 325"/>
                <a:gd name="T32" fmla="*/ 316021296 w 227"/>
                <a:gd name="T33" fmla="*/ 1900183428 h 325"/>
                <a:gd name="T34" fmla="*/ 374544012 w 227"/>
                <a:gd name="T35" fmla="*/ 2029207425 h 325"/>
                <a:gd name="T36" fmla="*/ 46818857 w 227"/>
                <a:gd name="T37" fmla="*/ 2099584463 h 325"/>
                <a:gd name="T38" fmla="*/ 854426174 w 227"/>
                <a:gd name="T39" fmla="*/ 2147483647 h 325"/>
                <a:gd name="T40" fmla="*/ 994879323 w 227"/>
                <a:gd name="T41" fmla="*/ 2147483647 h 325"/>
                <a:gd name="T42" fmla="*/ 1369423335 w 227"/>
                <a:gd name="T43" fmla="*/ 2147483647 h 325"/>
                <a:gd name="T44" fmla="*/ 1299196760 w 227"/>
                <a:gd name="T45" fmla="*/ 2147483647 h 325"/>
                <a:gd name="T46" fmla="*/ 912948890 w 227"/>
                <a:gd name="T47" fmla="*/ 2147483647 h 325"/>
                <a:gd name="T48" fmla="*/ 1065105898 w 227"/>
                <a:gd name="T49" fmla="*/ 2147483647 h 325"/>
                <a:gd name="T50" fmla="*/ 1509876484 w 227"/>
                <a:gd name="T51" fmla="*/ 2147483647 h 325"/>
                <a:gd name="T52" fmla="*/ 1404538333 w 227"/>
                <a:gd name="T53" fmla="*/ 2147483647 h 325"/>
                <a:gd name="T54" fmla="*/ 1334311758 w 227"/>
                <a:gd name="T55" fmla="*/ 2147483647 h 325"/>
                <a:gd name="T56" fmla="*/ 1544991482 w 227"/>
                <a:gd name="T57" fmla="*/ 2147483647 h 325"/>
                <a:gd name="T58" fmla="*/ 1907828213 w 227"/>
                <a:gd name="T59" fmla="*/ 2147483647 h 325"/>
                <a:gd name="T60" fmla="*/ 2001465927 w 227"/>
                <a:gd name="T61" fmla="*/ 2147483647 h 325"/>
                <a:gd name="T62" fmla="*/ 2147483647 w 227"/>
                <a:gd name="T63" fmla="*/ 2147483647 h 325"/>
                <a:gd name="T64" fmla="*/ 2147483647 w 227"/>
                <a:gd name="T65" fmla="*/ 2147483647 h 325"/>
                <a:gd name="T66" fmla="*/ 304317437 w 227"/>
                <a:gd name="T67" fmla="*/ 2099584463 h 325"/>
                <a:gd name="T68" fmla="*/ 468178304 w 227"/>
                <a:gd name="T69" fmla="*/ 2076127733 h 325"/>
                <a:gd name="T70" fmla="*/ 620338733 w 227"/>
                <a:gd name="T71" fmla="*/ 2076127733 h 325"/>
                <a:gd name="T72" fmla="*/ 620338733 w 227"/>
                <a:gd name="T73" fmla="*/ 1771159431 h 325"/>
                <a:gd name="T74" fmla="*/ 573519876 w 227"/>
                <a:gd name="T75" fmla="*/ 1864996622 h 325"/>
                <a:gd name="T76" fmla="*/ 514997161 w 227"/>
                <a:gd name="T77" fmla="*/ 1665592163 h 325"/>
                <a:gd name="T78" fmla="*/ 433066727 w 227"/>
                <a:gd name="T79" fmla="*/ 1407544168 h 325"/>
                <a:gd name="T80" fmla="*/ 667154169 w 227"/>
                <a:gd name="T81" fmla="*/ 1301976900 h 325"/>
                <a:gd name="T82" fmla="*/ 1088517037 w 227"/>
                <a:gd name="T83" fmla="*/ 1348897208 h 325"/>
                <a:gd name="T84" fmla="*/ 772495741 w 227"/>
                <a:gd name="T85" fmla="*/ 457452454 h 325"/>
                <a:gd name="T86" fmla="*/ 1123628613 w 227"/>
                <a:gd name="T87" fmla="*/ 774147409 h 325"/>
                <a:gd name="T88" fmla="*/ 983175464 w 227"/>
                <a:gd name="T89" fmla="*/ 727230526 h 325"/>
                <a:gd name="T90" fmla="*/ 1123628613 w 227"/>
                <a:gd name="T91" fmla="*/ 1032198828 h 325"/>
                <a:gd name="T92" fmla="*/ 1381127194 w 227"/>
                <a:gd name="T93" fmla="*/ 1677322240 h 325"/>
                <a:gd name="T94" fmla="*/ 1416242192 w 227"/>
                <a:gd name="T95" fmla="*/ 1665592163 h 3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27"/>
                <a:gd name="T145" fmla="*/ 0 h 325"/>
                <a:gd name="T146" fmla="*/ 227 w 227"/>
                <a:gd name="T147" fmla="*/ 325 h 3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27" h="325">
                  <a:moveTo>
                    <a:pt x="223" y="249"/>
                  </a:moveTo>
                  <a:cubicBezTo>
                    <a:pt x="215" y="253"/>
                    <a:pt x="215" y="253"/>
                    <a:pt x="215" y="253"/>
                  </a:cubicBezTo>
                  <a:cubicBezTo>
                    <a:pt x="195" y="257"/>
                    <a:pt x="190" y="248"/>
                    <a:pt x="190" y="248"/>
                  </a:cubicBezTo>
                  <a:cubicBezTo>
                    <a:pt x="203" y="243"/>
                    <a:pt x="203" y="243"/>
                    <a:pt x="203" y="243"/>
                  </a:cubicBezTo>
                  <a:cubicBezTo>
                    <a:pt x="203" y="243"/>
                    <a:pt x="197" y="218"/>
                    <a:pt x="195" y="209"/>
                  </a:cubicBezTo>
                  <a:cubicBezTo>
                    <a:pt x="193" y="200"/>
                    <a:pt x="190" y="191"/>
                    <a:pt x="189" y="181"/>
                  </a:cubicBezTo>
                  <a:cubicBezTo>
                    <a:pt x="188" y="170"/>
                    <a:pt x="184" y="166"/>
                    <a:pt x="184" y="166"/>
                  </a:cubicBezTo>
                  <a:cubicBezTo>
                    <a:pt x="180" y="161"/>
                    <a:pt x="146" y="150"/>
                    <a:pt x="146" y="150"/>
                  </a:cubicBezTo>
                  <a:cubicBezTo>
                    <a:pt x="148" y="148"/>
                    <a:pt x="138" y="142"/>
                    <a:pt x="134" y="140"/>
                  </a:cubicBezTo>
                  <a:cubicBezTo>
                    <a:pt x="131" y="137"/>
                    <a:pt x="127" y="132"/>
                    <a:pt x="126" y="128"/>
                  </a:cubicBezTo>
                  <a:cubicBezTo>
                    <a:pt x="124" y="124"/>
                    <a:pt x="113" y="81"/>
                    <a:pt x="113" y="81"/>
                  </a:cubicBezTo>
                  <a:cubicBezTo>
                    <a:pt x="127" y="82"/>
                    <a:pt x="150" y="72"/>
                    <a:pt x="150" y="72"/>
                  </a:cubicBezTo>
                  <a:cubicBezTo>
                    <a:pt x="163" y="40"/>
                    <a:pt x="163" y="40"/>
                    <a:pt x="163" y="40"/>
                  </a:cubicBezTo>
                  <a:cubicBezTo>
                    <a:pt x="163" y="40"/>
                    <a:pt x="160" y="44"/>
                    <a:pt x="162" y="41"/>
                  </a:cubicBezTo>
                  <a:cubicBezTo>
                    <a:pt x="163" y="38"/>
                    <a:pt x="159" y="36"/>
                    <a:pt x="159" y="36"/>
                  </a:cubicBezTo>
                  <a:cubicBezTo>
                    <a:pt x="160" y="31"/>
                    <a:pt x="160" y="31"/>
                    <a:pt x="160" y="31"/>
                  </a:cubicBezTo>
                  <a:cubicBezTo>
                    <a:pt x="162" y="26"/>
                    <a:pt x="156" y="24"/>
                    <a:pt x="156" y="24"/>
                  </a:cubicBezTo>
                  <a:cubicBezTo>
                    <a:pt x="156" y="23"/>
                    <a:pt x="158" y="18"/>
                    <a:pt x="158" y="16"/>
                  </a:cubicBezTo>
                  <a:cubicBezTo>
                    <a:pt x="159" y="14"/>
                    <a:pt x="158" y="7"/>
                    <a:pt x="158" y="7"/>
                  </a:cubicBezTo>
                  <a:cubicBezTo>
                    <a:pt x="157" y="4"/>
                    <a:pt x="147" y="3"/>
                    <a:pt x="147" y="3"/>
                  </a:cubicBezTo>
                  <a:cubicBezTo>
                    <a:pt x="145" y="2"/>
                    <a:pt x="142" y="4"/>
                    <a:pt x="142" y="4"/>
                  </a:cubicBezTo>
                  <a:cubicBezTo>
                    <a:pt x="141" y="4"/>
                    <a:pt x="140" y="6"/>
                    <a:pt x="140" y="6"/>
                  </a:cubicBezTo>
                  <a:cubicBezTo>
                    <a:pt x="138" y="10"/>
                    <a:pt x="138" y="10"/>
                    <a:pt x="138" y="10"/>
                  </a:cubicBezTo>
                  <a:cubicBezTo>
                    <a:pt x="137" y="14"/>
                    <a:pt x="144" y="21"/>
                    <a:pt x="144" y="21"/>
                  </a:cubicBezTo>
                  <a:cubicBezTo>
                    <a:pt x="145" y="24"/>
                    <a:pt x="145" y="24"/>
                    <a:pt x="145" y="24"/>
                  </a:cubicBezTo>
                  <a:cubicBezTo>
                    <a:pt x="143" y="24"/>
                    <a:pt x="143" y="32"/>
                    <a:pt x="143" y="32"/>
                  </a:cubicBezTo>
                  <a:cubicBezTo>
                    <a:pt x="141" y="35"/>
                    <a:pt x="142" y="42"/>
                    <a:pt x="140" y="44"/>
                  </a:cubicBezTo>
                  <a:cubicBezTo>
                    <a:pt x="137" y="46"/>
                    <a:pt x="137" y="54"/>
                    <a:pt x="135" y="55"/>
                  </a:cubicBezTo>
                  <a:cubicBezTo>
                    <a:pt x="132" y="56"/>
                    <a:pt x="131" y="58"/>
                    <a:pt x="129" y="58"/>
                  </a:cubicBezTo>
                  <a:cubicBezTo>
                    <a:pt x="127" y="59"/>
                    <a:pt x="127" y="59"/>
                    <a:pt x="123" y="59"/>
                  </a:cubicBezTo>
                  <a:cubicBezTo>
                    <a:pt x="119" y="59"/>
                    <a:pt x="116" y="58"/>
                    <a:pt x="114" y="58"/>
                  </a:cubicBezTo>
                  <a:cubicBezTo>
                    <a:pt x="112" y="58"/>
                    <a:pt x="113" y="59"/>
                    <a:pt x="110" y="57"/>
                  </a:cubicBezTo>
                  <a:cubicBezTo>
                    <a:pt x="108" y="56"/>
                    <a:pt x="105" y="57"/>
                    <a:pt x="105" y="57"/>
                  </a:cubicBezTo>
                  <a:cubicBezTo>
                    <a:pt x="102" y="52"/>
                    <a:pt x="94" y="47"/>
                    <a:pt x="94" y="47"/>
                  </a:cubicBezTo>
                  <a:cubicBezTo>
                    <a:pt x="93" y="46"/>
                    <a:pt x="97" y="41"/>
                    <a:pt x="97" y="41"/>
                  </a:cubicBezTo>
                  <a:cubicBezTo>
                    <a:pt x="100" y="37"/>
                    <a:pt x="101" y="28"/>
                    <a:pt x="101" y="28"/>
                  </a:cubicBezTo>
                  <a:cubicBezTo>
                    <a:pt x="101" y="28"/>
                    <a:pt x="101" y="24"/>
                    <a:pt x="101" y="24"/>
                  </a:cubicBezTo>
                  <a:cubicBezTo>
                    <a:pt x="100" y="23"/>
                    <a:pt x="101" y="16"/>
                    <a:pt x="101" y="16"/>
                  </a:cubicBezTo>
                  <a:cubicBezTo>
                    <a:pt x="99" y="2"/>
                    <a:pt x="85" y="1"/>
                    <a:pt x="85" y="1"/>
                  </a:cubicBezTo>
                  <a:cubicBezTo>
                    <a:pt x="68" y="0"/>
                    <a:pt x="66" y="20"/>
                    <a:pt x="66" y="20"/>
                  </a:cubicBezTo>
                  <a:cubicBezTo>
                    <a:pt x="64" y="21"/>
                    <a:pt x="67" y="32"/>
                    <a:pt x="67" y="32"/>
                  </a:cubicBezTo>
                  <a:cubicBezTo>
                    <a:pt x="68" y="33"/>
                    <a:pt x="67" y="38"/>
                    <a:pt x="67" y="38"/>
                  </a:cubicBezTo>
                  <a:cubicBezTo>
                    <a:pt x="59" y="39"/>
                    <a:pt x="60" y="47"/>
                    <a:pt x="60" y="47"/>
                  </a:cubicBezTo>
                  <a:cubicBezTo>
                    <a:pt x="61" y="50"/>
                    <a:pt x="61" y="50"/>
                    <a:pt x="61" y="50"/>
                  </a:cubicBezTo>
                  <a:cubicBezTo>
                    <a:pt x="61" y="50"/>
                    <a:pt x="61" y="50"/>
                    <a:pt x="60" y="51"/>
                  </a:cubicBezTo>
                  <a:cubicBezTo>
                    <a:pt x="58" y="52"/>
                    <a:pt x="52" y="54"/>
                    <a:pt x="45" y="57"/>
                  </a:cubicBezTo>
                  <a:cubicBezTo>
                    <a:pt x="38" y="60"/>
                    <a:pt x="42" y="67"/>
                    <a:pt x="41" y="69"/>
                  </a:cubicBezTo>
                  <a:cubicBezTo>
                    <a:pt x="40" y="71"/>
                    <a:pt x="41" y="72"/>
                    <a:pt x="38" y="74"/>
                  </a:cubicBezTo>
                  <a:cubicBezTo>
                    <a:pt x="36" y="76"/>
                    <a:pt x="35" y="77"/>
                    <a:pt x="30" y="81"/>
                  </a:cubicBezTo>
                  <a:cubicBezTo>
                    <a:pt x="25" y="84"/>
                    <a:pt x="11" y="103"/>
                    <a:pt x="11" y="103"/>
                  </a:cubicBezTo>
                  <a:cubicBezTo>
                    <a:pt x="7" y="111"/>
                    <a:pt x="27" y="162"/>
                    <a:pt x="27" y="162"/>
                  </a:cubicBezTo>
                  <a:cubicBezTo>
                    <a:pt x="29" y="161"/>
                    <a:pt x="29" y="161"/>
                    <a:pt x="29" y="161"/>
                  </a:cubicBezTo>
                  <a:cubicBezTo>
                    <a:pt x="32" y="165"/>
                    <a:pt x="32" y="165"/>
                    <a:pt x="32" y="165"/>
                  </a:cubicBezTo>
                  <a:cubicBezTo>
                    <a:pt x="31" y="166"/>
                    <a:pt x="32" y="173"/>
                    <a:pt x="32" y="173"/>
                  </a:cubicBezTo>
                  <a:cubicBezTo>
                    <a:pt x="29" y="174"/>
                    <a:pt x="23" y="178"/>
                    <a:pt x="23" y="178"/>
                  </a:cubicBezTo>
                  <a:cubicBezTo>
                    <a:pt x="7" y="177"/>
                    <a:pt x="7" y="177"/>
                    <a:pt x="7" y="177"/>
                  </a:cubicBezTo>
                  <a:cubicBezTo>
                    <a:pt x="4" y="176"/>
                    <a:pt x="4" y="179"/>
                    <a:pt x="4" y="179"/>
                  </a:cubicBezTo>
                  <a:cubicBezTo>
                    <a:pt x="0" y="234"/>
                    <a:pt x="0" y="234"/>
                    <a:pt x="0" y="234"/>
                  </a:cubicBezTo>
                  <a:cubicBezTo>
                    <a:pt x="0" y="238"/>
                    <a:pt x="5" y="241"/>
                    <a:pt x="5" y="241"/>
                  </a:cubicBezTo>
                  <a:cubicBezTo>
                    <a:pt x="73" y="244"/>
                    <a:pt x="73" y="244"/>
                    <a:pt x="73" y="244"/>
                  </a:cubicBezTo>
                  <a:cubicBezTo>
                    <a:pt x="76" y="244"/>
                    <a:pt x="77" y="241"/>
                    <a:pt x="77" y="241"/>
                  </a:cubicBezTo>
                  <a:cubicBezTo>
                    <a:pt x="82" y="189"/>
                    <a:pt x="82" y="189"/>
                    <a:pt x="82" y="189"/>
                  </a:cubicBezTo>
                  <a:cubicBezTo>
                    <a:pt x="85" y="188"/>
                    <a:pt x="85" y="188"/>
                    <a:pt x="85" y="188"/>
                  </a:cubicBezTo>
                  <a:cubicBezTo>
                    <a:pt x="84" y="189"/>
                    <a:pt x="91" y="192"/>
                    <a:pt x="91" y="192"/>
                  </a:cubicBezTo>
                  <a:cubicBezTo>
                    <a:pt x="99" y="215"/>
                    <a:pt x="114" y="233"/>
                    <a:pt x="116" y="235"/>
                  </a:cubicBezTo>
                  <a:cubicBezTo>
                    <a:pt x="117" y="237"/>
                    <a:pt x="116" y="237"/>
                    <a:pt x="117" y="238"/>
                  </a:cubicBezTo>
                  <a:cubicBezTo>
                    <a:pt x="118" y="240"/>
                    <a:pt x="119" y="240"/>
                    <a:pt x="118" y="241"/>
                  </a:cubicBezTo>
                  <a:cubicBezTo>
                    <a:pt x="118" y="242"/>
                    <a:pt x="116" y="241"/>
                    <a:pt x="115" y="242"/>
                  </a:cubicBezTo>
                  <a:cubicBezTo>
                    <a:pt x="115" y="243"/>
                    <a:pt x="115" y="244"/>
                    <a:pt x="111" y="245"/>
                  </a:cubicBezTo>
                  <a:cubicBezTo>
                    <a:pt x="106" y="246"/>
                    <a:pt x="100" y="259"/>
                    <a:pt x="98" y="265"/>
                  </a:cubicBezTo>
                  <a:cubicBezTo>
                    <a:pt x="96" y="271"/>
                    <a:pt x="91" y="279"/>
                    <a:pt x="88" y="284"/>
                  </a:cubicBezTo>
                  <a:cubicBezTo>
                    <a:pt x="85" y="289"/>
                    <a:pt x="78" y="303"/>
                    <a:pt x="78" y="303"/>
                  </a:cubicBezTo>
                  <a:cubicBezTo>
                    <a:pt x="75" y="304"/>
                    <a:pt x="75" y="304"/>
                    <a:pt x="75" y="304"/>
                  </a:cubicBezTo>
                  <a:cubicBezTo>
                    <a:pt x="73" y="304"/>
                    <a:pt x="73" y="320"/>
                    <a:pt x="73" y="323"/>
                  </a:cubicBezTo>
                  <a:cubicBezTo>
                    <a:pt x="76" y="324"/>
                    <a:pt x="91" y="324"/>
                    <a:pt x="91" y="324"/>
                  </a:cubicBezTo>
                  <a:cubicBezTo>
                    <a:pt x="91" y="321"/>
                    <a:pt x="91" y="321"/>
                    <a:pt x="91" y="321"/>
                  </a:cubicBezTo>
                  <a:cubicBezTo>
                    <a:pt x="91" y="321"/>
                    <a:pt x="91" y="323"/>
                    <a:pt x="96" y="324"/>
                  </a:cubicBezTo>
                  <a:cubicBezTo>
                    <a:pt x="101" y="325"/>
                    <a:pt x="127" y="322"/>
                    <a:pt x="129" y="321"/>
                  </a:cubicBezTo>
                  <a:cubicBezTo>
                    <a:pt x="132" y="319"/>
                    <a:pt x="128" y="319"/>
                    <a:pt x="128" y="319"/>
                  </a:cubicBezTo>
                  <a:cubicBezTo>
                    <a:pt x="128" y="319"/>
                    <a:pt x="128" y="319"/>
                    <a:pt x="127" y="316"/>
                  </a:cubicBezTo>
                  <a:cubicBezTo>
                    <a:pt x="125" y="313"/>
                    <a:pt x="125" y="315"/>
                    <a:pt x="120" y="315"/>
                  </a:cubicBezTo>
                  <a:cubicBezTo>
                    <a:pt x="114" y="314"/>
                    <a:pt x="109" y="310"/>
                    <a:pt x="109" y="310"/>
                  </a:cubicBezTo>
                  <a:cubicBezTo>
                    <a:pt x="109" y="310"/>
                    <a:pt x="109" y="310"/>
                    <a:pt x="110" y="307"/>
                  </a:cubicBezTo>
                  <a:cubicBezTo>
                    <a:pt x="111" y="303"/>
                    <a:pt x="111" y="302"/>
                    <a:pt x="114" y="299"/>
                  </a:cubicBezTo>
                  <a:cubicBezTo>
                    <a:pt x="118" y="296"/>
                    <a:pt x="116" y="296"/>
                    <a:pt x="118" y="292"/>
                  </a:cubicBezTo>
                  <a:cubicBezTo>
                    <a:pt x="120" y="288"/>
                    <a:pt x="145" y="245"/>
                    <a:pt x="145" y="245"/>
                  </a:cubicBezTo>
                  <a:cubicBezTo>
                    <a:pt x="150" y="234"/>
                    <a:pt x="132" y="186"/>
                    <a:pt x="132" y="186"/>
                  </a:cubicBezTo>
                  <a:cubicBezTo>
                    <a:pt x="138" y="189"/>
                    <a:pt x="162" y="189"/>
                    <a:pt x="162" y="189"/>
                  </a:cubicBezTo>
                  <a:cubicBezTo>
                    <a:pt x="160" y="190"/>
                    <a:pt x="162" y="191"/>
                    <a:pt x="162" y="191"/>
                  </a:cubicBezTo>
                  <a:cubicBezTo>
                    <a:pt x="165" y="191"/>
                    <a:pt x="164" y="196"/>
                    <a:pt x="163" y="198"/>
                  </a:cubicBezTo>
                  <a:cubicBezTo>
                    <a:pt x="161" y="199"/>
                    <a:pt x="163" y="210"/>
                    <a:pt x="165" y="215"/>
                  </a:cubicBezTo>
                  <a:cubicBezTo>
                    <a:pt x="168" y="221"/>
                    <a:pt x="169" y="242"/>
                    <a:pt x="171" y="248"/>
                  </a:cubicBezTo>
                  <a:cubicBezTo>
                    <a:pt x="173" y="254"/>
                    <a:pt x="171" y="261"/>
                    <a:pt x="171" y="261"/>
                  </a:cubicBezTo>
                  <a:cubicBezTo>
                    <a:pt x="168" y="261"/>
                    <a:pt x="172" y="275"/>
                    <a:pt x="172" y="275"/>
                  </a:cubicBezTo>
                  <a:cubicBezTo>
                    <a:pt x="175" y="280"/>
                    <a:pt x="175" y="280"/>
                    <a:pt x="175" y="280"/>
                  </a:cubicBezTo>
                  <a:cubicBezTo>
                    <a:pt x="177" y="281"/>
                    <a:pt x="193" y="272"/>
                    <a:pt x="193" y="272"/>
                  </a:cubicBezTo>
                  <a:cubicBezTo>
                    <a:pt x="192" y="269"/>
                    <a:pt x="192" y="269"/>
                    <a:pt x="192" y="269"/>
                  </a:cubicBezTo>
                  <a:cubicBezTo>
                    <a:pt x="193" y="268"/>
                    <a:pt x="205" y="267"/>
                    <a:pt x="205" y="267"/>
                  </a:cubicBezTo>
                  <a:cubicBezTo>
                    <a:pt x="219" y="263"/>
                    <a:pt x="226" y="252"/>
                    <a:pt x="226" y="252"/>
                  </a:cubicBezTo>
                  <a:cubicBezTo>
                    <a:pt x="227" y="250"/>
                    <a:pt x="223" y="249"/>
                    <a:pt x="223" y="249"/>
                  </a:cubicBezTo>
                  <a:close/>
                  <a:moveTo>
                    <a:pt x="53" y="181"/>
                  </a:moveTo>
                  <a:cubicBezTo>
                    <a:pt x="26" y="179"/>
                    <a:pt x="26" y="179"/>
                    <a:pt x="26" y="179"/>
                  </a:cubicBezTo>
                  <a:cubicBezTo>
                    <a:pt x="32" y="175"/>
                    <a:pt x="32" y="175"/>
                    <a:pt x="32" y="175"/>
                  </a:cubicBezTo>
                  <a:cubicBezTo>
                    <a:pt x="33" y="180"/>
                    <a:pt x="37" y="177"/>
                    <a:pt x="37" y="177"/>
                  </a:cubicBezTo>
                  <a:cubicBezTo>
                    <a:pt x="37" y="178"/>
                    <a:pt x="40" y="177"/>
                    <a:pt x="40" y="177"/>
                  </a:cubicBezTo>
                  <a:cubicBezTo>
                    <a:pt x="41" y="179"/>
                    <a:pt x="44" y="178"/>
                    <a:pt x="44" y="178"/>
                  </a:cubicBezTo>
                  <a:cubicBezTo>
                    <a:pt x="48" y="181"/>
                    <a:pt x="51" y="175"/>
                    <a:pt x="51" y="175"/>
                  </a:cubicBezTo>
                  <a:cubicBezTo>
                    <a:pt x="53" y="177"/>
                    <a:pt x="53" y="177"/>
                    <a:pt x="53" y="177"/>
                  </a:cubicBezTo>
                  <a:lnTo>
                    <a:pt x="53" y="181"/>
                  </a:lnTo>
                  <a:close/>
                  <a:moveTo>
                    <a:pt x="55" y="141"/>
                  </a:moveTo>
                  <a:cubicBezTo>
                    <a:pt x="55" y="141"/>
                    <a:pt x="54" y="150"/>
                    <a:pt x="53" y="151"/>
                  </a:cubicBezTo>
                  <a:cubicBezTo>
                    <a:pt x="52" y="151"/>
                    <a:pt x="54" y="152"/>
                    <a:pt x="54" y="152"/>
                  </a:cubicBezTo>
                  <a:cubicBezTo>
                    <a:pt x="53" y="168"/>
                    <a:pt x="53" y="168"/>
                    <a:pt x="53" y="168"/>
                  </a:cubicBezTo>
                  <a:cubicBezTo>
                    <a:pt x="53" y="166"/>
                    <a:pt x="49" y="159"/>
                    <a:pt x="49" y="159"/>
                  </a:cubicBezTo>
                  <a:cubicBezTo>
                    <a:pt x="47" y="156"/>
                    <a:pt x="47" y="156"/>
                    <a:pt x="47" y="156"/>
                  </a:cubicBezTo>
                  <a:cubicBezTo>
                    <a:pt x="47" y="156"/>
                    <a:pt x="48" y="155"/>
                    <a:pt x="48" y="153"/>
                  </a:cubicBezTo>
                  <a:cubicBezTo>
                    <a:pt x="47" y="150"/>
                    <a:pt x="44" y="144"/>
                    <a:pt x="44" y="142"/>
                  </a:cubicBezTo>
                  <a:cubicBezTo>
                    <a:pt x="43" y="139"/>
                    <a:pt x="43" y="137"/>
                    <a:pt x="41" y="135"/>
                  </a:cubicBezTo>
                  <a:cubicBezTo>
                    <a:pt x="40" y="133"/>
                    <a:pt x="41" y="130"/>
                    <a:pt x="40" y="127"/>
                  </a:cubicBezTo>
                  <a:cubicBezTo>
                    <a:pt x="39" y="124"/>
                    <a:pt x="37" y="123"/>
                    <a:pt x="37" y="120"/>
                  </a:cubicBezTo>
                  <a:cubicBezTo>
                    <a:pt x="36" y="118"/>
                    <a:pt x="37" y="110"/>
                    <a:pt x="37" y="110"/>
                  </a:cubicBezTo>
                  <a:cubicBezTo>
                    <a:pt x="41" y="109"/>
                    <a:pt x="50" y="96"/>
                    <a:pt x="50" y="96"/>
                  </a:cubicBezTo>
                  <a:cubicBezTo>
                    <a:pt x="50" y="98"/>
                    <a:pt x="56" y="109"/>
                    <a:pt x="57" y="111"/>
                  </a:cubicBezTo>
                  <a:cubicBezTo>
                    <a:pt x="59" y="113"/>
                    <a:pt x="55" y="141"/>
                    <a:pt x="55" y="141"/>
                  </a:cubicBezTo>
                  <a:close/>
                  <a:moveTo>
                    <a:pt x="93" y="146"/>
                  </a:moveTo>
                  <a:cubicBezTo>
                    <a:pt x="93" y="146"/>
                    <a:pt x="96" y="123"/>
                    <a:pt x="93" y="115"/>
                  </a:cubicBezTo>
                  <a:cubicBezTo>
                    <a:pt x="93" y="115"/>
                    <a:pt x="89" y="79"/>
                    <a:pt x="89" y="75"/>
                  </a:cubicBezTo>
                  <a:cubicBezTo>
                    <a:pt x="88" y="72"/>
                    <a:pt x="80" y="52"/>
                    <a:pt x="65" y="43"/>
                  </a:cubicBezTo>
                  <a:cubicBezTo>
                    <a:pt x="66" y="39"/>
                    <a:pt x="66" y="39"/>
                    <a:pt x="66" y="39"/>
                  </a:cubicBezTo>
                  <a:cubicBezTo>
                    <a:pt x="77" y="46"/>
                    <a:pt x="77" y="46"/>
                    <a:pt x="77" y="46"/>
                  </a:cubicBezTo>
                  <a:cubicBezTo>
                    <a:pt x="77" y="46"/>
                    <a:pt x="80" y="58"/>
                    <a:pt x="90" y="55"/>
                  </a:cubicBezTo>
                  <a:cubicBezTo>
                    <a:pt x="96" y="66"/>
                    <a:pt x="96" y="66"/>
                    <a:pt x="96" y="66"/>
                  </a:cubicBezTo>
                  <a:cubicBezTo>
                    <a:pt x="96" y="66"/>
                    <a:pt x="94" y="65"/>
                    <a:pt x="93" y="64"/>
                  </a:cubicBezTo>
                  <a:cubicBezTo>
                    <a:pt x="93" y="64"/>
                    <a:pt x="91" y="57"/>
                    <a:pt x="89" y="57"/>
                  </a:cubicBezTo>
                  <a:cubicBezTo>
                    <a:pt x="89" y="57"/>
                    <a:pt x="83" y="60"/>
                    <a:pt x="84" y="62"/>
                  </a:cubicBezTo>
                  <a:cubicBezTo>
                    <a:pt x="84" y="62"/>
                    <a:pt x="88" y="66"/>
                    <a:pt x="89" y="67"/>
                  </a:cubicBezTo>
                  <a:cubicBezTo>
                    <a:pt x="90" y="68"/>
                    <a:pt x="89" y="69"/>
                    <a:pt x="89" y="70"/>
                  </a:cubicBezTo>
                  <a:cubicBezTo>
                    <a:pt x="89" y="70"/>
                    <a:pt x="92" y="80"/>
                    <a:pt x="96" y="88"/>
                  </a:cubicBezTo>
                  <a:cubicBezTo>
                    <a:pt x="100" y="96"/>
                    <a:pt x="104" y="107"/>
                    <a:pt x="105" y="110"/>
                  </a:cubicBezTo>
                  <a:cubicBezTo>
                    <a:pt x="106" y="113"/>
                    <a:pt x="110" y="133"/>
                    <a:pt x="110" y="135"/>
                  </a:cubicBezTo>
                  <a:cubicBezTo>
                    <a:pt x="118" y="143"/>
                    <a:pt x="118" y="143"/>
                    <a:pt x="118" y="143"/>
                  </a:cubicBezTo>
                  <a:cubicBezTo>
                    <a:pt x="118" y="134"/>
                    <a:pt x="118" y="134"/>
                    <a:pt x="118" y="134"/>
                  </a:cubicBezTo>
                  <a:cubicBezTo>
                    <a:pt x="116" y="123"/>
                    <a:pt x="116" y="123"/>
                    <a:pt x="116" y="123"/>
                  </a:cubicBezTo>
                  <a:cubicBezTo>
                    <a:pt x="116" y="123"/>
                    <a:pt x="121" y="134"/>
                    <a:pt x="121" y="142"/>
                  </a:cubicBezTo>
                  <a:cubicBezTo>
                    <a:pt x="121" y="142"/>
                    <a:pt x="100" y="149"/>
                    <a:pt x="93" y="146"/>
                  </a:cubicBez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15367" name="组合 44"/>
          <p:cNvGrpSpPr>
            <a:grpSpLocks/>
          </p:cNvGrpSpPr>
          <p:nvPr/>
        </p:nvGrpSpPr>
        <p:grpSpPr bwMode="auto">
          <a:xfrm>
            <a:off x="4740275" y="1081088"/>
            <a:ext cx="2711450" cy="1471612"/>
            <a:chOff x="0" y="0"/>
            <a:chExt cx="2711614" cy="1472245"/>
          </a:xfrm>
        </p:grpSpPr>
        <p:sp>
          <p:nvSpPr>
            <p:cNvPr id="15392" name="文本框 45"/>
            <p:cNvSpPr>
              <a:spLocks noChangeArrowheads="1"/>
            </p:cNvSpPr>
            <p:nvPr/>
          </p:nvSpPr>
          <p:spPr bwMode="auto">
            <a:xfrm>
              <a:off x="0" y="419649"/>
              <a:ext cx="2711614" cy="1052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ct val="130000"/>
                </a:lnSpc>
              </a:pPr>
              <a:r>
                <a:rPr lang="zh-CN" altLang="en-US" sz="1600">
                  <a:solidFill>
                    <a:schemeClr val="bg1"/>
                  </a:solidFill>
                  <a:latin typeface="微软雅黑" pitchFamily="34" charset="-122"/>
                  <a:ea typeface="微软雅黑" pitchFamily="34" charset="-122"/>
                  <a:sym typeface="微软雅黑" pitchFamily="34" charset="-122"/>
                </a:rPr>
                <a:t>请在此输入您的文字内容</a:t>
              </a:r>
              <a:endParaRPr lang="en-US" sz="1600">
                <a:solidFill>
                  <a:schemeClr val="bg1"/>
                </a:solidFill>
                <a:latin typeface="微软雅黑" pitchFamily="34" charset="-122"/>
                <a:ea typeface="微软雅黑" pitchFamily="34" charset="-122"/>
                <a:sym typeface="微软雅黑" pitchFamily="34" charset="-122"/>
              </a:endParaRPr>
            </a:p>
            <a:p>
              <a:pPr algn="ctr">
                <a:lnSpc>
                  <a:spcPct val="130000"/>
                </a:lnSpc>
              </a:pPr>
              <a:r>
                <a:rPr lang="zh-CN" altLang="en-US" sz="1600">
                  <a:solidFill>
                    <a:schemeClr val="bg1"/>
                  </a:solidFill>
                  <a:latin typeface="微软雅黑" pitchFamily="34" charset="-122"/>
                  <a:ea typeface="微软雅黑" pitchFamily="34" charset="-122"/>
                  <a:sym typeface="微软雅黑" pitchFamily="34" charset="-122"/>
                </a:rPr>
                <a:t>请在此输入您的文字内容</a:t>
              </a:r>
              <a:endParaRPr lang="en-US" sz="1600">
                <a:solidFill>
                  <a:schemeClr val="bg1"/>
                </a:solidFill>
                <a:latin typeface="微软雅黑" pitchFamily="34" charset="-122"/>
                <a:ea typeface="微软雅黑" pitchFamily="34" charset="-122"/>
                <a:sym typeface="微软雅黑" pitchFamily="34" charset="-122"/>
              </a:endParaRPr>
            </a:p>
            <a:p>
              <a:pPr algn="ctr">
                <a:lnSpc>
                  <a:spcPct val="130000"/>
                </a:lnSpc>
              </a:pPr>
              <a:r>
                <a:rPr lang="zh-CN" altLang="en-US" sz="1600">
                  <a:solidFill>
                    <a:schemeClr val="bg1"/>
                  </a:solidFill>
                  <a:latin typeface="微软雅黑" pitchFamily="34" charset="-122"/>
                  <a:ea typeface="微软雅黑" pitchFamily="34" charset="-122"/>
                  <a:sym typeface="微软雅黑" pitchFamily="34" charset="-122"/>
                </a:rPr>
                <a:t>请在此输入您的文字内容</a:t>
              </a:r>
              <a:endParaRPr lang="en-US" sz="1600">
                <a:solidFill>
                  <a:schemeClr val="bg1"/>
                </a:solidFill>
                <a:latin typeface="微软雅黑" pitchFamily="34" charset="-122"/>
                <a:ea typeface="微软雅黑" pitchFamily="34" charset="-122"/>
                <a:sym typeface="微软雅黑" pitchFamily="34" charset="-122"/>
              </a:endParaRPr>
            </a:p>
          </p:txBody>
        </p:sp>
        <p:sp>
          <p:nvSpPr>
            <p:cNvPr id="15393" name="矩形 46"/>
            <p:cNvSpPr>
              <a:spLocks noChangeArrowheads="1"/>
            </p:cNvSpPr>
            <p:nvPr/>
          </p:nvSpPr>
          <p:spPr bwMode="auto">
            <a:xfrm>
              <a:off x="431902" y="0"/>
              <a:ext cx="180049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just"/>
              <a:r>
                <a:rPr lang="zh-CN" altLang="en-US" sz="1800">
                  <a:solidFill>
                    <a:schemeClr val="bg1"/>
                  </a:solidFill>
                  <a:latin typeface="微软雅黑" pitchFamily="34" charset="-122"/>
                  <a:ea typeface="微软雅黑" pitchFamily="34" charset="-122"/>
                  <a:sym typeface="微软雅黑" pitchFamily="34" charset="-122"/>
                </a:rPr>
                <a:t>请在此输入标题</a:t>
              </a:r>
              <a:endParaRPr lang="zh-CN" altLang="en-US"/>
            </a:p>
          </p:txBody>
        </p:sp>
      </p:grpSp>
      <p:grpSp>
        <p:nvGrpSpPr>
          <p:cNvPr id="15368" name="组合 35"/>
          <p:cNvGrpSpPr>
            <a:grpSpLocks/>
          </p:cNvGrpSpPr>
          <p:nvPr/>
        </p:nvGrpSpPr>
        <p:grpSpPr bwMode="auto">
          <a:xfrm>
            <a:off x="8724900" y="2592388"/>
            <a:ext cx="1652588" cy="1657350"/>
            <a:chOff x="0" y="0"/>
            <a:chExt cx="1652981" cy="1656894"/>
          </a:xfrm>
        </p:grpSpPr>
        <p:sp>
          <p:nvSpPr>
            <p:cNvPr id="15388" name="Freeform 69"/>
            <p:cNvSpPr>
              <a:spLocks noEditPoints="1" noChangeArrowheads="1"/>
            </p:cNvSpPr>
            <p:nvPr/>
          </p:nvSpPr>
          <p:spPr bwMode="auto">
            <a:xfrm>
              <a:off x="0" y="0"/>
              <a:ext cx="1652981" cy="1656894"/>
            </a:xfrm>
            <a:custGeom>
              <a:avLst/>
              <a:gdLst>
                <a:gd name="T0" fmla="*/ 2147483647 w 483"/>
                <a:gd name="T1" fmla="*/ 2147483647 h 484"/>
                <a:gd name="T2" fmla="*/ 2147483647 w 483"/>
                <a:gd name="T3" fmla="*/ 2147483647 h 484"/>
                <a:gd name="T4" fmla="*/ 2147483647 w 483"/>
                <a:gd name="T5" fmla="*/ 2147483647 h 484"/>
                <a:gd name="T6" fmla="*/ 2147483647 w 483"/>
                <a:gd name="T7" fmla="*/ 2147483647 h 484"/>
                <a:gd name="T8" fmla="*/ 2147483647 w 483"/>
                <a:gd name="T9" fmla="*/ 2147483647 h 484"/>
                <a:gd name="T10" fmla="*/ 2147483647 w 483"/>
                <a:gd name="T11" fmla="*/ 2147483647 h 484"/>
                <a:gd name="T12" fmla="*/ 2147483647 w 483"/>
                <a:gd name="T13" fmla="*/ 2147483647 h 484"/>
                <a:gd name="T14" fmla="*/ 2147483647 w 483"/>
                <a:gd name="T15" fmla="*/ 2147483647 h 484"/>
                <a:gd name="T16" fmla="*/ 2147483647 w 483"/>
                <a:gd name="T17" fmla="*/ 2147483647 h 484"/>
                <a:gd name="T18" fmla="*/ 2147483647 w 483"/>
                <a:gd name="T19" fmla="*/ 2147483647 h 484"/>
                <a:gd name="T20" fmla="*/ 2147483647 w 483"/>
                <a:gd name="T21" fmla="*/ 2147483647 h 484"/>
                <a:gd name="T22" fmla="*/ 2147483647 w 483"/>
                <a:gd name="T23" fmla="*/ 1992267832 h 484"/>
                <a:gd name="T24" fmla="*/ 2147483647 w 483"/>
                <a:gd name="T25" fmla="*/ 1828197669 h 484"/>
                <a:gd name="T26" fmla="*/ 2147483647 w 483"/>
                <a:gd name="T27" fmla="*/ 1851637242 h 484"/>
                <a:gd name="T28" fmla="*/ 2147483647 w 483"/>
                <a:gd name="T29" fmla="*/ 1183641940 h 484"/>
                <a:gd name="T30" fmla="*/ 2147483647 w 483"/>
                <a:gd name="T31" fmla="*/ 1066447499 h 484"/>
                <a:gd name="T32" fmla="*/ 2147483647 w 483"/>
                <a:gd name="T33" fmla="*/ 796907817 h 484"/>
                <a:gd name="T34" fmla="*/ 2147483647 w 483"/>
                <a:gd name="T35" fmla="*/ 316418827 h 484"/>
                <a:gd name="T36" fmla="*/ 2147483647 w 483"/>
                <a:gd name="T37" fmla="*/ 363294550 h 484"/>
                <a:gd name="T38" fmla="*/ 2147483647 w 483"/>
                <a:gd name="T39" fmla="*/ 468767492 h 484"/>
                <a:gd name="T40" fmla="*/ 2147483647 w 483"/>
                <a:gd name="T41" fmla="*/ 316418827 h 484"/>
                <a:gd name="T42" fmla="*/ 2147483647 w 483"/>
                <a:gd name="T43" fmla="*/ 187506312 h 484"/>
                <a:gd name="T44" fmla="*/ 2147483647 w 483"/>
                <a:gd name="T45" fmla="*/ 23439573 h 484"/>
                <a:gd name="T46" fmla="*/ 1979374590 w 483"/>
                <a:gd name="T47" fmla="*/ 152348665 h 484"/>
                <a:gd name="T48" fmla="*/ 1815404350 w 483"/>
                <a:gd name="T49" fmla="*/ 375016048 h 484"/>
                <a:gd name="T50" fmla="*/ 1838826715 w 483"/>
                <a:gd name="T51" fmla="*/ 527364712 h 484"/>
                <a:gd name="T52" fmla="*/ 1206364699 w 483"/>
                <a:gd name="T53" fmla="*/ 949256482 h 484"/>
                <a:gd name="T54" fmla="*/ 1054105641 w 483"/>
                <a:gd name="T55" fmla="*/ 855501614 h 484"/>
                <a:gd name="T56" fmla="*/ 784724496 w 483"/>
                <a:gd name="T57" fmla="*/ 902380760 h 484"/>
                <a:gd name="T58" fmla="*/ 304518115 w 483"/>
                <a:gd name="T59" fmla="*/ 1582094137 h 484"/>
                <a:gd name="T60" fmla="*/ 351369688 w 483"/>
                <a:gd name="T61" fmla="*/ 1851637242 h 484"/>
                <a:gd name="T62" fmla="*/ 538765714 w 483"/>
                <a:gd name="T63" fmla="*/ 1980549757 h 484"/>
                <a:gd name="T64" fmla="*/ 421643626 w 483"/>
                <a:gd name="T65" fmla="*/ 2147483647 h 484"/>
                <a:gd name="T66" fmla="*/ 175684844 w 483"/>
                <a:gd name="T67" fmla="*/ 2147483647 h 484"/>
                <a:gd name="T68" fmla="*/ 11711182 w 483"/>
                <a:gd name="T69" fmla="*/ 2147483647 h 484"/>
                <a:gd name="T70" fmla="*/ 140547875 w 483"/>
                <a:gd name="T71" fmla="*/ 2147483647 h 484"/>
                <a:gd name="T72" fmla="*/ 363080870 w 483"/>
                <a:gd name="T73" fmla="*/ 2147483647 h 484"/>
                <a:gd name="T74" fmla="*/ 667598985 w 483"/>
                <a:gd name="T75" fmla="*/ 2147483647 h 484"/>
                <a:gd name="T76" fmla="*/ 1030679855 w 483"/>
                <a:gd name="T77" fmla="*/ 2147483647 h 484"/>
                <a:gd name="T78" fmla="*/ 843283829 w 483"/>
                <a:gd name="T79" fmla="*/ 2147483647 h 484"/>
                <a:gd name="T80" fmla="*/ 890131980 w 483"/>
                <a:gd name="T81" fmla="*/ 2147483647 h 484"/>
                <a:gd name="T82" fmla="*/ 1569445569 w 483"/>
                <a:gd name="T83" fmla="*/ 2147483647 h 484"/>
                <a:gd name="T84" fmla="*/ 1838826715 w 483"/>
                <a:gd name="T85" fmla="*/ 2147483647 h 484"/>
                <a:gd name="T86" fmla="*/ 2037937345 w 483"/>
                <a:gd name="T87" fmla="*/ 2147483647 h 484"/>
                <a:gd name="T88" fmla="*/ 2147483647 w 483"/>
                <a:gd name="T89" fmla="*/ 2147483647 h 484"/>
                <a:gd name="T90" fmla="*/ 2147483647 w 483"/>
                <a:gd name="T91" fmla="*/ 2147483647 h 484"/>
                <a:gd name="T92" fmla="*/ 2147483647 w 483"/>
                <a:gd name="T93" fmla="*/ 2147483647 h 484"/>
                <a:gd name="T94" fmla="*/ 2147483647 w 483"/>
                <a:gd name="T95" fmla="*/ 2147483647 h 484"/>
                <a:gd name="T96" fmla="*/ 2147483647 w 483"/>
                <a:gd name="T97" fmla="*/ 2147483647 h 484"/>
                <a:gd name="T98" fmla="*/ 901846584 w 483"/>
                <a:gd name="T99" fmla="*/ 2147483647 h 484"/>
                <a:gd name="T100" fmla="*/ 2147483647 w 483"/>
                <a:gd name="T101" fmla="*/ 773468245 h 484"/>
                <a:gd name="T102" fmla="*/ 2147483647 w 483"/>
                <a:gd name="T103" fmla="*/ 2147483647 h 484"/>
                <a:gd name="T104" fmla="*/ 2147483647 w 483"/>
                <a:gd name="T105" fmla="*/ 2147483647 h 484"/>
                <a:gd name="T106" fmla="*/ 901846584 w 483"/>
                <a:gd name="T107" fmla="*/ 2147483647 h 4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83"/>
                <a:gd name="T163" fmla="*/ 0 h 484"/>
                <a:gd name="T164" fmla="*/ 483 w 483"/>
                <a:gd name="T165" fmla="*/ 484 h 4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83" h="484">
                  <a:moveTo>
                    <a:pt x="327" y="452"/>
                  </a:moveTo>
                  <a:cubicBezTo>
                    <a:pt x="323" y="425"/>
                    <a:pt x="323" y="425"/>
                    <a:pt x="323" y="425"/>
                  </a:cubicBezTo>
                  <a:cubicBezTo>
                    <a:pt x="341" y="418"/>
                    <a:pt x="357" y="408"/>
                    <a:pt x="371" y="397"/>
                  </a:cubicBezTo>
                  <a:cubicBezTo>
                    <a:pt x="392" y="412"/>
                    <a:pt x="392" y="412"/>
                    <a:pt x="392" y="412"/>
                  </a:cubicBezTo>
                  <a:cubicBezTo>
                    <a:pt x="400" y="417"/>
                    <a:pt x="410" y="415"/>
                    <a:pt x="416" y="408"/>
                  </a:cubicBezTo>
                  <a:cubicBezTo>
                    <a:pt x="456" y="350"/>
                    <a:pt x="456" y="350"/>
                    <a:pt x="456" y="350"/>
                  </a:cubicBezTo>
                  <a:cubicBezTo>
                    <a:pt x="462" y="342"/>
                    <a:pt x="460" y="332"/>
                    <a:pt x="452" y="326"/>
                  </a:cubicBezTo>
                  <a:cubicBezTo>
                    <a:pt x="435" y="314"/>
                    <a:pt x="435" y="314"/>
                    <a:pt x="435" y="314"/>
                  </a:cubicBezTo>
                  <a:cubicBezTo>
                    <a:pt x="442" y="298"/>
                    <a:pt x="447" y="280"/>
                    <a:pt x="449" y="262"/>
                  </a:cubicBezTo>
                  <a:cubicBezTo>
                    <a:pt x="468" y="259"/>
                    <a:pt x="468" y="259"/>
                    <a:pt x="468" y="259"/>
                  </a:cubicBezTo>
                  <a:cubicBezTo>
                    <a:pt x="477" y="258"/>
                    <a:pt x="483" y="249"/>
                    <a:pt x="482" y="240"/>
                  </a:cubicBezTo>
                  <a:cubicBezTo>
                    <a:pt x="471" y="170"/>
                    <a:pt x="471" y="170"/>
                    <a:pt x="471" y="170"/>
                  </a:cubicBezTo>
                  <a:cubicBezTo>
                    <a:pt x="469" y="161"/>
                    <a:pt x="461" y="155"/>
                    <a:pt x="452" y="156"/>
                  </a:cubicBezTo>
                  <a:cubicBezTo>
                    <a:pt x="437" y="158"/>
                    <a:pt x="437" y="158"/>
                    <a:pt x="437" y="158"/>
                  </a:cubicBezTo>
                  <a:cubicBezTo>
                    <a:pt x="429" y="138"/>
                    <a:pt x="418" y="118"/>
                    <a:pt x="404" y="101"/>
                  </a:cubicBezTo>
                  <a:cubicBezTo>
                    <a:pt x="411" y="91"/>
                    <a:pt x="411" y="91"/>
                    <a:pt x="411" y="91"/>
                  </a:cubicBezTo>
                  <a:cubicBezTo>
                    <a:pt x="416" y="84"/>
                    <a:pt x="414" y="73"/>
                    <a:pt x="407" y="68"/>
                  </a:cubicBezTo>
                  <a:cubicBezTo>
                    <a:pt x="349" y="27"/>
                    <a:pt x="349" y="27"/>
                    <a:pt x="349" y="27"/>
                  </a:cubicBezTo>
                  <a:cubicBezTo>
                    <a:pt x="341" y="22"/>
                    <a:pt x="331" y="24"/>
                    <a:pt x="325" y="31"/>
                  </a:cubicBezTo>
                  <a:cubicBezTo>
                    <a:pt x="319" y="40"/>
                    <a:pt x="319" y="40"/>
                    <a:pt x="319" y="40"/>
                  </a:cubicBezTo>
                  <a:cubicBezTo>
                    <a:pt x="301" y="33"/>
                    <a:pt x="281" y="28"/>
                    <a:pt x="260" y="27"/>
                  </a:cubicBezTo>
                  <a:cubicBezTo>
                    <a:pt x="258" y="16"/>
                    <a:pt x="258" y="16"/>
                    <a:pt x="258" y="16"/>
                  </a:cubicBezTo>
                  <a:cubicBezTo>
                    <a:pt x="257" y="7"/>
                    <a:pt x="249" y="0"/>
                    <a:pt x="239" y="2"/>
                  </a:cubicBezTo>
                  <a:cubicBezTo>
                    <a:pt x="169" y="13"/>
                    <a:pt x="169" y="13"/>
                    <a:pt x="169" y="13"/>
                  </a:cubicBezTo>
                  <a:cubicBezTo>
                    <a:pt x="160" y="14"/>
                    <a:pt x="154" y="23"/>
                    <a:pt x="155" y="32"/>
                  </a:cubicBezTo>
                  <a:cubicBezTo>
                    <a:pt x="157" y="45"/>
                    <a:pt x="157" y="45"/>
                    <a:pt x="157" y="45"/>
                  </a:cubicBezTo>
                  <a:cubicBezTo>
                    <a:pt x="137" y="54"/>
                    <a:pt x="119" y="66"/>
                    <a:pt x="103" y="81"/>
                  </a:cubicBezTo>
                  <a:cubicBezTo>
                    <a:pt x="90" y="73"/>
                    <a:pt x="90" y="73"/>
                    <a:pt x="90" y="73"/>
                  </a:cubicBezTo>
                  <a:cubicBezTo>
                    <a:pt x="83" y="67"/>
                    <a:pt x="72" y="69"/>
                    <a:pt x="67" y="77"/>
                  </a:cubicBezTo>
                  <a:cubicBezTo>
                    <a:pt x="26" y="135"/>
                    <a:pt x="26" y="135"/>
                    <a:pt x="26" y="135"/>
                  </a:cubicBezTo>
                  <a:cubicBezTo>
                    <a:pt x="21" y="142"/>
                    <a:pt x="23" y="153"/>
                    <a:pt x="30" y="158"/>
                  </a:cubicBezTo>
                  <a:cubicBezTo>
                    <a:pt x="46" y="169"/>
                    <a:pt x="46" y="169"/>
                    <a:pt x="46" y="169"/>
                  </a:cubicBezTo>
                  <a:cubicBezTo>
                    <a:pt x="41" y="186"/>
                    <a:pt x="37" y="204"/>
                    <a:pt x="36" y="222"/>
                  </a:cubicBezTo>
                  <a:cubicBezTo>
                    <a:pt x="15" y="225"/>
                    <a:pt x="15" y="225"/>
                    <a:pt x="15" y="225"/>
                  </a:cubicBezTo>
                  <a:cubicBezTo>
                    <a:pt x="6" y="227"/>
                    <a:pt x="0" y="235"/>
                    <a:pt x="1" y="244"/>
                  </a:cubicBezTo>
                  <a:cubicBezTo>
                    <a:pt x="12" y="314"/>
                    <a:pt x="12" y="314"/>
                    <a:pt x="12" y="314"/>
                  </a:cubicBezTo>
                  <a:cubicBezTo>
                    <a:pt x="14" y="323"/>
                    <a:pt x="22" y="330"/>
                    <a:pt x="31" y="328"/>
                  </a:cubicBezTo>
                  <a:cubicBezTo>
                    <a:pt x="57" y="324"/>
                    <a:pt x="57" y="324"/>
                    <a:pt x="57" y="324"/>
                  </a:cubicBezTo>
                  <a:cubicBezTo>
                    <a:pt x="65" y="341"/>
                    <a:pt x="76" y="357"/>
                    <a:pt x="88" y="370"/>
                  </a:cubicBezTo>
                  <a:cubicBezTo>
                    <a:pt x="72" y="393"/>
                    <a:pt x="72" y="393"/>
                    <a:pt x="72" y="393"/>
                  </a:cubicBezTo>
                  <a:cubicBezTo>
                    <a:pt x="67" y="401"/>
                    <a:pt x="68" y="411"/>
                    <a:pt x="76" y="416"/>
                  </a:cubicBezTo>
                  <a:cubicBezTo>
                    <a:pt x="134" y="457"/>
                    <a:pt x="134" y="457"/>
                    <a:pt x="134" y="457"/>
                  </a:cubicBezTo>
                  <a:cubicBezTo>
                    <a:pt x="142" y="463"/>
                    <a:pt x="152" y="461"/>
                    <a:pt x="157" y="453"/>
                  </a:cubicBezTo>
                  <a:cubicBezTo>
                    <a:pt x="174" y="429"/>
                    <a:pt x="174" y="429"/>
                    <a:pt x="174" y="429"/>
                  </a:cubicBezTo>
                  <a:cubicBezTo>
                    <a:pt x="189" y="434"/>
                    <a:pt x="204" y="438"/>
                    <a:pt x="220" y="440"/>
                  </a:cubicBezTo>
                  <a:cubicBezTo>
                    <a:pt x="224" y="469"/>
                    <a:pt x="224" y="469"/>
                    <a:pt x="224" y="469"/>
                  </a:cubicBezTo>
                  <a:cubicBezTo>
                    <a:pt x="226" y="478"/>
                    <a:pt x="234" y="484"/>
                    <a:pt x="243" y="483"/>
                  </a:cubicBezTo>
                  <a:cubicBezTo>
                    <a:pt x="314" y="471"/>
                    <a:pt x="314" y="471"/>
                    <a:pt x="314" y="471"/>
                  </a:cubicBezTo>
                  <a:cubicBezTo>
                    <a:pt x="323" y="470"/>
                    <a:pt x="329" y="462"/>
                    <a:pt x="327" y="452"/>
                  </a:cubicBezTo>
                  <a:close/>
                  <a:moveTo>
                    <a:pt x="77" y="260"/>
                  </a:moveTo>
                  <a:cubicBezTo>
                    <a:pt x="62" y="168"/>
                    <a:pt x="125" y="81"/>
                    <a:pt x="217" y="66"/>
                  </a:cubicBezTo>
                  <a:cubicBezTo>
                    <a:pt x="310" y="52"/>
                    <a:pt x="396" y="115"/>
                    <a:pt x="411" y="207"/>
                  </a:cubicBezTo>
                  <a:cubicBezTo>
                    <a:pt x="425" y="299"/>
                    <a:pt x="362" y="386"/>
                    <a:pt x="270" y="400"/>
                  </a:cubicBezTo>
                  <a:cubicBezTo>
                    <a:pt x="178" y="415"/>
                    <a:pt x="91" y="352"/>
                    <a:pt x="77" y="260"/>
                  </a:cubicBez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5389" name="Freeform 72"/>
            <p:cNvSpPr>
              <a:spLocks noChangeArrowheads="1"/>
            </p:cNvSpPr>
            <p:nvPr/>
          </p:nvSpPr>
          <p:spPr bwMode="auto">
            <a:xfrm>
              <a:off x="653368" y="1273480"/>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cubicBezTo>
                    <a:pt x="0" y="0"/>
                    <a:pt x="0" y="0"/>
                    <a:pt x="0" y="0"/>
                  </a:cubicBezTo>
                  <a:cubicBezTo>
                    <a:pt x="0" y="0"/>
                    <a:pt x="0" y="0"/>
                    <a:pt x="0" y="0"/>
                  </a:cubicBezTo>
                  <a:cubicBezTo>
                    <a:pt x="0" y="0"/>
                    <a:pt x="0" y="0"/>
                    <a:pt x="0" y="0"/>
                  </a:cubicBez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5390" name="Freeform 73"/>
            <p:cNvSpPr>
              <a:spLocks noChangeArrowheads="1"/>
            </p:cNvSpPr>
            <p:nvPr/>
          </p:nvSpPr>
          <p:spPr bwMode="auto">
            <a:xfrm>
              <a:off x="653368" y="1273480"/>
              <a:ext cx="3912" cy="3912"/>
            </a:xfrm>
            <a:custGeom>
              <a:avLst/>
              <a:gdLst>
                <a:gd name="T0" fmla="*/ 15303744 w 1"/>
                <a:gd name="T1" fmla="*/ 15303744 h 1"/>
                <a:gd name="T2" fmla="*/ 15303744 w 1"/>
                <a:gd name="T3" fmla="*/ 0 h 1"/>
                <a:gd name="T4" fmla="*/ 0 w 1"/>
                <a:gd name="T5" fmla="*/ 0 h 1"/>
                <a:gd name="T6" fmla="*/ 15303744 w 1"/>
                <a:gd name="T7" fmla="*/ 15303744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1"/>
                  </a:moveTo>
                  <a:cubicBezTo>
                    <a:pt x="1" y="1"/>
                    <a:pt x="1" y="1"/>
                    <a:pt x="1" y="0"/>
                  </a:cubicBezTo>
                  <a:cubicBezTo>
                    <a:pt x="1" y="0"/>
                    <a:pt x="0" y="0"/>
                    <a:pt x="0" y="0"/>
                  </a:cubicBezTo>
                  <a:cubicBezTo>
                    <a:pt x="1" y="1"/>
                    <a:pt x="1" y="1"/>
                    <a:pt x="1" y="1"/>
                  </a:cubicBez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5391" name="Freeform 74"/>
            <p:cNvSpPr>
              <a:spLocks noEditPoints="1" noChangeArrowheads="1"/>
            </p:cNvSpPr>
            <p:nvPr/>
          </p:nvSpPr>
          <p:spPr bwMode="auto">
            <a:xfrm rot="-680905">
              <a:off x="459706" y="242568"/>
              <a:ext cx="776608" cy="1113073"/>
            </a:xfrm>
            <a:custGeom>
              <a:avLst/>
              <a:gdLst>
                <a:gd name="T0" fmla="*/ 2147483647 w 227"/>
                <a:gd name="T1" fmla="*/ 2147483647 h 325"/>
                <a:gd name="T2" fmla="*/ 2147483647 w 227"/>
                <a:gd name="T3" fmla="*/ 2123044617 h 325"/>
                <a:gd name="T4" fmla="*/ 1568399200 w 227"/>
                <a:gd name="T5" fmla="*/ 1642135434 h 325"/>
                <a:gd name="T6" fmla="*/ 1755671205 w 227"/>
                <a:gd name="T7" fmla="*/ 844524446 h 325"/>
                <a:gd name="T8" fmla="*/ 1861012778 w 227"/>
                <a:gd name="T9" fmla="*/ 422262223 h 325"/>
                <a:gd name="T10" fmla="*/ 1849308919 w 227"/>
                <a:gd name="T11" fmla="*/ 187670957 h 325"/>
                <a:gd name="T12" fmla="*/ 1662036913 w 227"/>
                <a:gd name="T13" fmla="*/ 46916883 h 325"/>
                <a:gd name="T14" fmla="*/ 1685444631 w 227"/>
                <a:gd name="T15" fmla="*/ 246321342 h 325"/>
                <a:gd name="T16" fmla="*/ 1638625774 w 227"/>
                <a:gd name="T17" fmla="*/ 516099414 h 325"/>
                <a:gd name="T18" fmla="*/ 1439649909 w 227"/>
                <a:gd name="T19" fmla="*/ 692043719 h 325"/>
                <a:gd name="T20" fmla="*/ 1228970186 w 227"/>
                <a:gd name="T21" fmla="*/ 668583565 h 325"/>
                <a:gd name="T22" fmla="*/ 1182151329 w 227"/>
                <a:gd name="T23" fmla="*/ 328428457 h 325"/>
                <a:gd name="T24" fmla="*/ 994879323 w 227"/>
                <a:gd name="T25" fmla="*/ 11730077 h 325"/>
                <a:gd name="T26" fmla="*/ 784199600 w 227"/>
                <a:gd name="T27" fmla="*/ 445722377 h 325"/>
                <a:gd name="T28" fmla="*/ 702269166 w 227"/>
                <a:gd name="T29" fmla="*/ 598206528 h 325"/>
                <a:gd name="T30" fmla="*/ 444770586 w 227"/>
                <a:gd name="T31" fmla="*/ 867984600 h 325"/>
                <a:gd name="T32" fmla="*/ 316021296 w 227"/>
                <a:gd name="T33" fmla="*/ 1900183428 h 325"/>
                <a:gd name="T34" fmla="*/ 374544012 w 227"/>
                <a:gd name="T35" fmla="*/ 2029207425 h 325"/>
                <a:gd name="T36" fmla="*/ 46818857 w 227"/>
                <a:gd name="T37" fmla="*/ 2099584463 h 325"/>
                <a:gd name="T38" fmla="*/ 854426174 w 227"/>
                <a:gd name="T39" fmla="*/ 2147483647 h 325"/>
                <a:gd name="T40" fmla="*/ 994879323 w 227"/>
                <a:gd name="T41" fmla="*/ 2147483647 h 325"/>
                <a:gd name="T42" fmla="*/ 1369423335 w 227"/>
                <a:gd name="T43" fmla="*/ 2147483647 h 325"/>
                <a:gd name="T44" fmla="*/ 1299196760 w 227"/>
                <a:gd name="T45" fmla="*/ 2147483647 h 325"/>
                <a:gd name="T46" fmla="*/ 912948890 w 227"/>
                <a:gd name="T47" fmla="*/ 2147483647 h 325"/>
                <a:gd name="T48" fmla="*/ 1065105898 w 227"/>
                <a:gd name="T49" fmla="*/ 2147483647 h 325"/>
                <a:gd name="T50" fmla="*/ 1509876484 w 227"/>
                <a:gd name="T51" fmla="*/ 2147483647 h 325"/>
                <a:gd name="T52" fmla="*/ 1404538333 w 227"/>
                <a:gd name="T53" fmla="*/ 2147483647 h 325"/>
                <a:gd name="T54" fmla="*/ 1334311758 w 227"/>
                <a:gd name="T55" fmla="*/ 2147483647 h 325"/>
                <a:gd name="T56" fmla="*/ 1544991482 w 227"/>
                <a:gd name="T57" fmla="*/ 2147483647 h 325"/>
                <a:gd name="T58" fmla="*/ 1907828213 w 227"/>
                <a:gd name="T59" fmla="*/ 2147483647 h 325"/>
                <a:gd name="T60" fmla="*/ 2001465927 w 227"/>
                <a:gd name="T61" fmla="*/ 2147483647 h 325"/>
                <a:gd name="T62" fmla="*/ 2147483647 w 227"/>
                <a:gd name="T63" fmla="*/ 2147483647 h 325"/>
                <a:gd name="T64" fmla="*/ 2147483647 w 227"/>
                <a:gd name="T65" fmla="*/ 2147483647 h 325"/>
                <a:gd name="T66" fmla="*/ 304317437 w 227"/>
                <a:gd name="T67" fmla="*/ 2099584463 h 325"/>
                <a:gd name="T68" fmla="*/ 468178304 w 227"/>
                <a:gd name="T69" fmla="*/ 2076127733 h 325"/>
                <a:gd name="T70" fmla="*/ 620338733 w 227"/>
                <a:gd name="T71" fmla="*/ 2076127733 h 325"/>
                <a:gd name="T72" fmla="*/ 620338733 w 227"/>
                <a:gd name="T73" fmla="*/ 1771159431 h 325"/>
                <a:gd name="T74" fmla="*/ 573519876 w 227"/>
                <a:gd name="T75" fmla="*/ 1864996622 h 325"/>
                <a:gd name="T76" fmla="*/ 514997161 w 227"/>
                <a:gd name="T77" fmla="*/ 1665592163 h 325"/>
                <a:gd name="T78" fmla="*/ 433066727 w 227"/>
                <a:gd name="T79" fmla="*/ 1407544168 h 325"/>
                <a:gd name="T80" fmla="*/ 667154169 w 227"/>
                <a:gd name="T81" fmla="*/ 1301976900 h 325"/>
                <a:gd name="T82" fmla="*/ 1088517037 w 227"/>
                <a:gd name="T83" fmla="*/ 1348897208 h 325"/>
                <a:gd name="T84" fmla="*/ 772495741 w 227"/>
                <a:gd name="T85" fmla="*/ 457452454 h 325"/>
                <a:gd name="T86" fmla="*/ 1123628613 w 227"/>
                <a:gd name="T87" fmla="*/ 774147409 h 325"/>
                <a:gd name="T88" fmla="*/ 983175464 w 227"/>
                <a:gd name="T89" fmla="*/ 727230526 h 325"/>
                <a:gd name="T90" fmla="*/ 1123628613 w 227"/>
                <a:gd name="T91" fmla="*/ 1032198828 h 325"/>
                <a:gd name="T92" fmla="*/ 1381127194 w 227"/>
                <a:gd name="T93" fmla="*/ 1677322240 h 325"/>
                <a:gd name="T94" fmla="*/ 1416242192 w 227"/>
                <a:gd name="T95" fmla="*/ 1665592163 h 3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27"/>
                <a:gd name="T145" fmla="*/ 0 h 325"/>
                <a:gd name="T146" fmla="*/ 227 w 227"/>
                <a:gd name="T147" fmla="*/ 325 h 3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27" h="325">
                  <a:moveTo>
                    <a:pt x="223" y="249"/>
                  </a:moveTo>
                  <a:cubicBezTo>
                    <a:pt x="215" y="253"/>
                    <a:pt x="215" y="253"/>
                    <a:pt x="215" y="253"/>
                  </a:cubicBezTo>
                  <a:cubicBezTo>
                    <a:pt x="195" y="257"/>
                    <a:pt x="190" y="248"/>
                    <a:pt x="190" y="248"/>
                  </a:cubicBezTo>
                  <a:cubicBezTo>
                    <a:pt x="203" y="243"/>
                    <a:pt x="203" y="243"/>
                    <a:pt x="203" y="243"/>
                  </a:cubicBezTo>
                  <a:cubicBezTo>
                    <a:pt x="203" y="243"/>
                    <a:pt x="197" y="218"/>
                    <a:pt x="195" y="209"/>
                  </a:cubicBezTo>
                  <a:cubicBezTo>
                    <a:pt x="193" y="200"/>
                    <a:pt x="190" y="191"/>
                    <a:pt x="189" y="181"/>
                  </a:cubicBezTo>
                  <a:cubicBezTo>
                    <a:pt x="188" y="170"/>
                    <a:pt x="184" y="166"/>
                    <a:pt x="184" y="166"/>
                  </a:cubicBezTo>
                  <a:cubicBezTo>
                    <a:pt x="180" y="161"/>
                    <a:pt x="146" y="150"/>
                    <a:pt x="146" y="150"/>
                  </a:cubicBezTo>
                  <a:cubicBezTo>
                    <a:pt x="148" y="148"/>
                    <a:pt x="138" y="142"/>
                    <a:pt x="134" y="140"/>
                  </a:cubicBezTo>
                  <a:cubicBezTo>
                    <a:pt x="131" y="137"/>
                    <a:pt x="127" y="132"/>
                    <a:pt x="126" y="128"/>
                  </a:cubicBezTo>
                  <a:cubicBezTo>
                    <a:pt x="124" y="124"/>
                    <a:pt x="113" y="81"/>
                    <a:pt x="113" y="81"/>
                  </a:cubicBezTo>
                  <a:cubicBezTo>
                    <a:pt x="127" y="82"/>
                    <a:pt x="150" y="72"/>
                    <a:pt x="150" y="72"/>
                  </a:cubicBezTo>
                  <a:cubicBezTo>
                    <a:pt x="163" y="40"/>
                    <a:pt x="163" y="40"/>
                    <a:pt x="163" y="40"/>
                  </a:cubicBezTo>
                  <a:cubicBezTo>
                    <a:pt x="163" y="40"/>
                    <a:pt x="160" y="44"/>
                    <a:pt x="162" y="41"/>
                  </a:cubicBezTo>
                  <a:cubicBezTo>
                    <a:pt x="163" y="38"/>
                    <a:pt x="159" y="36"/>
                    <a:pt x="159" y="36"/>
                  </a:cubicBezTo>
                  <a:cubicBezTo>
                    <a:pt x="160" y="31"/>
                    <a:pt x="160" y="31"/>
                    <a:pt x="160" y="31"/>
                  </a:cubicBezTo>
                  <a:cubicBezTo>
                    <a:pt x="162" y="26"/>
                    <a:pt x="156" y="24"/>
                    <a:pt x="156" y="24"/>
                  </a:cubicBezTo>
                  <a:cubicBezTo>
                    <a:pt x="156" y="23"/>
                    <a:pt x="158" y="18"/>
                    <a:pt x="158" y="16"/>
                  </a:cubicBezTo>
                  <a:cubicBezTo>
                    <a:pt x="159" y="14"/>
                    <a:pt x="158" y="7"/>
                    <a:pt x="158" y="7"/>
                  </a:cubicBezTo>
                  <a:cubicBezTo>
                    <a:pt x="157" y="4"/>
                    <a:pt x="147" y="3"/>
                    <a:pt x="147" y="3"/>
                  </a:cubicBezTo>
                  <a:cubicBezTo>
                    <a:pt x="145" y="2"/>
                    <a:pt x="142" y="4"/>
                    <a:pt x="142" y="4"/>
                  </a:cubicBezTo>
                  <a:cubicBezTo>
                    <a:pt x="141" y="4"/>
                    <a:pt x="140" y="6"/>
                    <a:pt x="140" y="6"/>
                  </a:cubicBezTo>
                  <a:cubicBezTo>
                    <a:pt x="138" y="10"/>
                    <a:pt x="138" y="10"/>
                    <a:pt x="138" y="10"/>
                  </a:cubicBezTo>
                  <a:cubicBezTo>
                    <a:pt x="137" y="14"/>
                    <a:pt x="144" y="21"/>
                    <a:pt x="144" y="21"/>
                  </a:cubicBezTo>
                  <a:cubicBezTo>
                    <a:pt x="145" y="24"/>
                    <a:pt x="145" y="24"/>
                    <a:pt x="145" y="24"/>
                  </a:cubicBezTo>
                  <a:cubicBezTo>
                    <a:pt x="143" y="24"/>
                    <a:pt x="143" y="32"/>
                    <a:pt x="143" y="32"/>
                  </a:cubicBezTo>
                  <a:cubicBezTo>
                    <a:pt x="141" y="35"/>
                    <a:pt x="142" y="42"/>
                    <a:pt x="140" y="44"/>
                  </a:cubicBezTo>
                  <a:cubicBezTo>
                    <a:pt x="137" y="46"/>
                    <a:pt x="137" y="54"/>
                    <a:pt x="135" y="55"/>
                  </a:cubicBezTo>
                  <a:cubicBezTo>
                    <a:pt x="132" y="56"/>
                    <a:pt x="131" y="58"/>
                    <a:pt x="129" y="58"/>
                  </a:cubicBezTo>
                  <a:cubicBezTo>
                    <a:pt x="127" y="59"/>
                    <a:pt x="127" y="59"/>
                    <a:pt x="123" y="59"/>
                  </a:cubicBezTo>
                  <a:cubicBezTo>
                    <a:pt x="119" y="59"/>
                    <a:pt x="116" y="58"/>
                    <a:pt x="114" y="58"/>
                  </a:cubicBezTo>
                  <a:cubicBezTo>
                    <a:pt x="112" y="58"/>
                    <a:pt x="113" y="59"/>
                    <a:pt x="110" y="57"/>
                  </a:cubicBezTo>
                  <a:cubicBezTo>
                    <a:pt x="108" y="56"/>
                    <a:pt x="105" y="57"/>
                    <a:pt x="105" y="57"/>
                  </a:cubicBezTo>
                  <a:cubicBezTo>
                    <a:pt x="102" y="52"/>
                    <a:pt x="94" y="47"/>
                    <a:pt x="94" y="47"/>
                  </a:cubicBezTo>
                  <a:cubicBezTo>
                    <a:pt x="93" y="46"/>
                    <a:pt x="97" y="41"/>
                    <a:pt x="97" y="41"/>
                  </a:cubicBezTo>
                  <a:cubicBezTo>
                    <a:pt x="100" y="37"/>
                    <a:pt x="101" y="28"/>
                    <a:pt x="101" y="28"/>
                  </a:cubicBezTo>
                  <a:cubicBezTo>
                    <a:pt x="101" y="28"/>
                    <a:pt x="101" y="24"/>
                    <a:pt x="101" y="24"/>
                  </a:cubicBezTo>
                  <a:cubicBezTo>
                    <a:pt x="100" y="23"/>
                    <a:pt x="101" y="16"/>
                    <a:pt x="101" y="16"/>
                  </a:cubicBezTo>
                  <a:cubicBezTo>
                    <a:pt x="99" y="2"/>
                    <a:pt x="85" y="1"/>
                    <a:pt x="85" y="1"/>
                  </a:cubicBezTo>
                  <a:cubicBezTo>
                    <a:pt x="68" y="0"/>
                    <a:pt x="66" y="20"/>
                    <a:pt x="66" y="20"/>
                  </a:cubicBezTo>
                  <a:cubicBezTo>
                    <a:pt x="64" y="21"/>
                    <a:pt x="67" y="32"/>
                    <a:pt x="67" y="32"/>
                  </a:cubicBezTo>
                  <a:cubicBezTo>
                    <a:pt x="68" y="33"/>
                    <a:pt x="67" y="38"/>
                    <a:pt x="67" y="38"/>
                  </a:cubicBezTo>
                  <a:cubicBezTo>
                    <a:pt x="59" y="39"/>
                    <a:pt x="60" y="47"/>
                    <a:pt x="60" y="47"/>
                  </a:cubicBezTo>
                  <a:cubicBezTo>
                    <a:pt x="61" y="50"/>
                    <a:pt x="61" y="50"/>
                    <a:pt x="61" y="50"/>
                  </a:cubicBezTo>
                  <a:cubicBezTo>
                    <a:pt x="61" y="50"/>
                    <a:pt x="61" y="50"/>
                    <a:pt x="60" y="51"/>
                  </a:cubicBezTo>
                  <a:cubicBezTo>
                    <a:pt x="58" y="52"/>
                    <a:pt x="52" y="54"/>
                    <a:pt x="45" y="57"/>
                  </a:cubicBezTo>
                  <a:cubicBezTo>
                    <a:pt x="38" y="60"/>
                    <a:pt x="42" y="67"/>
                    <a:pt x="41" y="69"/>
                  </a:cubicBezTo>
                  <a:cubicBezTo>
                    <a:pt x="40" y="71"/>
                    <a:pt x="41" y="72"/>
                    <a:pt x="38" y="74"/>
                  </a:cubicBezTo>
                  <a:cubicBezTo>
                    <a:pt x="36" y="76"/>
                    <a:pt x="35" y="77"/>
                    <a:pt x="30" y="81"/>
                  </a:cubicBezTo>
                  <a:cubicBezTo>
                    <a:pt x="25" y="84"/>
                    <a:pt x="11" y="103"/>
                    <a:pt x="11" y="103"/>
                  </a:cubicBezTo>
                  <a:cubicBezTo>
                    <a:pt x="7" y="111"/>
                    <a:pt x="27" y="162"/>
                    <a:pt x="27" y="162"/>
                  </a:cubicBezTo>
                  <a:cubicBezTo>
                    <a:pt x="29" y="161"/>
                    <a:pt x="29" y="161"/>
                    <a:pt x="29" y="161"/>
                  </a:cubicBezTo>
                  <a:cubicBezTo>
                    <a:pt x="32" y="165"/>
                    <a:pt x="32" y="165"/>
                    <a:pt x="32" y="165"/>
                  </a:cubicBezTo>
                  <a:cubicBezTo>
                    <a:pt x="31" y="166"/>
                    <a:pt x="32" y="173"/>
                    <a:pt x="32" y="173"/>
                  </a:cubicBezTo>
                  <a:cubicBezTo>
                    <a:pt x="29" y="174"/>
                    <a:pt x="23" y="178"/>
                    <a:pt x="23" y="178"/>
                  </a:cubicBezTo>
                  <a:cubicBezTo>
                    <a:pt x="7" y="177"/>
                    <a:pt x="7" y="177"/>
                    <a:pt x="7" y="177"/>
                  </a:cubicBezTo>
                  <a:cubicBezTo>
                    <a:pt x="4" y="176"/>
                    <a:pt x="4" y="179"/>
                    <a:pt x="4" y="179"/>
                  </a:cubicBezTo>
                  <a:cubicBezTo>
                    <a:pt x="0" y="234"/>
                    <a:pt x="0" y="234"/>
                    <a:pt x="0" y="234"/>
                  </a:cubicBezTo>
                  <a:cubicBezTo>
                    <a:pt x="0" y="238"/>
                    <a:pt x="5" y="241"/>
                    <a:pt x="5" y="241"/>
                  </a:cubicBezTo>
                  <a:cubicBezTo>
                    <a:pt x="73" y="244"/>
                    <a:pt x="73" y="244"/>
                    <a:pt x="73" y="244"/>
                  </a:cubicBezTo>
                  <a:cubicBezTo>
                    <a:pt x="76" y="244"/>
                    <a:pt x="77" y="241"/>
                    <a:pt x="77" y="241"/>
                  </a:cubicBezTo>
                  <a:cubicBezTo>
                    <a:pt x="82" y="189"/>
                    <a:pt x="82" y="189"/>
                    <a:pt x="82" y="189"/>
                  </a:cubicBezTo>
                  <a:cubicBezTo>
                    <a:pt x="85" y="188"/>
                    <a:pt x="85" y="188"/>
                    <a:pt x="85" y="188"/>
                  </a:cubicBezTo>
                  <a:cubicBezTo>
                    <a:pt x="84" y="189"/>
                    <a:pt x="91" y="192"/>
                    <a:pt x="91" y="192"/>
                  </a:cubicBezTo>
                  <a:cubicBezTo>
                    <a:pt x="99" y="215"/>
                    <a:pt x="114" y="233"/>
                    <a:pt x="116" y="235"/>
                  </a:cubicBezTo>
                  <a:cubicBezTo>
                    <a:pt x="117" y="237"/>
                    <a:pt x="116" y="237"/>
                    <a:pt x="117" y="238"/>
                  </a:cubicBezTo>
                  <a:cubicBezTo>
                    <a:pt x="118" y="240"/>
                    <a:pt x="119" y="240"/>
                    <a:pt x="118" y="241"/>
                  </a:cubicBezTo>
                  <a:cubicBezTo>
                    <a:pt x="118" y="242"/>
                    <a:pt x="116" y="241"/>
                    <a:pt x="115" y="242"/>
                  </a:cubicBezTo>
                  <a:cubicBezTo>
                    <a:pt x="115" y="243"/>
                    <a:pt x="115" y="244"/>
                    <a:pt x="111" y="245"/>
                  </a:cubicBezTo>
                  <a:cubicBezTo>
                    <a:pt x="106" y="246"/>
                    <a:pt x="100" y="259"/>
                    <a:pt x="98" y="265"/>
                  </a:cubicBezTo>
                  <a:cubicBezTo>
                    <a:pt x="96" y="271"/>
                    <a:pt x="91" y="279"/>
                    <a:pt x="88" y="284"/>
                  </a:cubicBezTo>
                  <a:cubicBezTo>
                    <a:pt x="85" y="289"/>
                    <a:pt x="78" y="303"/>
                    <a:pt x="78" y="303"/>
                  </a:cubicBezTo>
                  <a:cubicBezTo>
                    <a:pt x="75" y="304"/>
                    <a:pt x="75" y="304"/>
                    <a:pt x="75" y="304"/>
                  </a:cubicBezTo>
                  <a:cubicBezTo>
                    <a:pt x="73" y="304"/>
                    <a:pt x="73" y="320"/>
                    <a:pt x="73" y="323"/>
                  </a:cubicBezTo>
                  <a:cubicBezTo>
                    <a:pt x="76" y="324"/>
                    <a:pt x="91" y="324"/>
                    <a:pt x="91" y="324"/>
                  </a:cubicBezTo>
                  <a:cubicBezTo>
                    <a:pt x="91" y="321"/>
                    <a:pt x="91" y="321"/>
                    <a:pt x="91" y="321"/>
                  </a:cubicBezTo>
                  <a:cubicBezTo>
                    <a:pt x="91" y="321"/>
                    <a:pt x="91" y="323"/>
                    <a:pt x="96" y="324"/>
                  </a:cubicBezTo>
                  <a:cubicBezTo>
                    <a:pt x="101" y="325"/>
                    <a:pt x="127" y="322"/>
                    <a:pt x="129" y="321"/>
                  </a:cubicBezTo>
                  <a:cubicBezTo>
                    <a:pt x="132" y="319"/>
                    <a:pt x="128" y="319"/>
                    <a:pt x="128" y="319"/>
                  </a:cubicBezTo>
                  <a:cubicBezTo>
                    <a:pt x="128" y="319"/>
                    <a:pt x="128" y="319"/>
                    <a:pt x="127" y="316"/>
                  </a:cubicBezTo>
                  <a:cubicBezTo>
                    <a:pt x="125" y="313"/>
                    <a:pt x="125" y="315"/>
                    <a:pt x="120" y="315"/>
                  </a:cubicBezTo>
                  <a:cubicBezTo>
                    <a:pt x="114" y="314"/>
                    <a:pt x="109" y="310"/>
                    <a:pt x="109" y="310"/>
                  </a:cubicBezTo>
                  <a:cubicBezTo>
                    <a:pt x="109" y="310"/>
                    <a:pt x="109" y="310"/>
                    <a:pt x="110" y="307"/>
                  </a:cubicBezTo>
                  <a:cubicBezTo>
                    <a:pt x="111" y="303"/>
                    <a:pt x="111" y="302"/>
                    <a:pt x="114" y="299"/>
                  </a:cubicBezTo>
                  <a:cubicBezTo>
                    <a:pt x="118" y="296"/>
                    <a:pt x="116" y="296"/>
                    <a:pt x="118" y="292"/>
                  </a:cubicBezTo>
                  <a:cubicBezTo>
                    <a:pt x="120" y="288"/>
                    <a:pt x="145" y="245"/>
                    <a:pt x="145" y="245"/>
                  </a:cubicBezTo>
                  <a:cubicBezTo>
                    <a:pt x="150" y="234"/>
                    <a:pt x="132" y="186"/>
                    <a:pt x="132" y="186"/>
                  </a:cubicBezTo>
                  <a:cubicBezTo>
                    <a:pt x="138" y="189"/>
                    <a:pt x="162" y="189"/>
                    <a:pt x="162" y="189"/>
                  </a:cubicBezTo>
                  <a:cubicBezTo>
                    <a:pt x="160" y="190"/>
                    <a:pt x="162" y="191"/>
                    <a:pt x="162" y="191"/>
                  </a:cubicBezTo>
                  <a:cubicBezTo>
                    <a:pt x="165" y="191"/>
                    <a:pt x="164" y="196"/>
                    <a:pt x="163" y="198"/>
                  </a:cubicBezTo>
                  <a:cubicBezTo>
                    <a:pt x="161" y="199"/>
                    <a:pt x="163" y="210"/>
                    <a:pt x="165" y="215"/>
                  </a:cubicBezTo>
                  <a:cubicBezTo>
                    <a:pt x="168" y="221"/>
                    <a:pt x="169" y="242"/>
                    <a:pt x="171" y="248"/>
                  </a:cubicBezTo>
                  <a:cubicBezTo>
                    <a:pt x="173" y="254"/>
                    <a:pt x="171" y="261"/>
                    <a:pt x="171" y="261"/>
                  </a:cubicBezTo>
                  <a:cubicBezTo>
                    <a:pt x="168" y="261"/>
                    <a:pt x="172" y="275"/>
                    <a:pt x="172" y="275"/>
                  </a:cubicBezTo>
                  <a:cubicBezTo>
                    <a:pt x="175" y="280"/>
                    <a:pt x="175" y="280"/>
                    <a:pt x="175" y="280"/>
                  </a:cubicBezTo>
                  <a:cubicBezTo>
                    <a:pt x="177" y="281"/>
                    <a:pt x="193" y="272"/>
                    <a:pt x="193" y="272"/>
                  </a:cubicBezTo>
                  <a:cubicBezTo>
                    <a:pt x="192" y="269"/>
                    <a:pt x="192" y="269"/>
                    <a:pt x="192" y="269"/>
                  </a:cubicBezTo>
                  <a:cubicBezTo>
                    <a:pt x="193" y="268"/>
                    <a:pt x="205" y="267"/>
                    <a:pt x="205" y="267"/>
                  </a:cubicBezTo>
                  <a:cubicBezTo>
                    <a:pt x="219" y="263"/>
                    <a:pt x="226" y="252"/>
                    <a:pt x="226" y="252"/>
                  </a:cubicBezTo>
                  <a:cubicBezTo>
                    <a:pt x="227" y="250"/>
                    <a:pt x="223" y="249"/>
                    <a:pt x="223" y="249"/>
                  </a:cubicBezTo>
                  <a:close/>
                  <a:moveTo>
                    <a:pt x="53" y="181"/>
                  </a:moveTo>
                  <a:cubicBezTo>
                    <a:pt x="26" y="179"/>
                    <a:pt x="26" y="179"/>
                    <a:pt x="26" y="179"/>
                  </a:cubicBezTo>
                  <a:cubicBezTo>
                    <a:pt x="32" y="175"/>
                    <a:pt x="32" y="175"/>
                    <a:pt x="32" y="175"/>
                  </a:cubicBezTo>
                  <a:cubicBezTo>
                    <a:pt x="33" y="180"/>
                    <a:pt x="37" y="177"/>
                    <a:pt x="37" y="177"/>
                  </a:cubicBezTo>
                  <a:cubicBezTo>
                    <a:pt x="37" y="178"/>
                    <a:pt x="40" y="177"/>
                    <a:pt x="40" y="177"/>
                  </a:cubicBezTo>
                  <a:cubicBezTo>
                    <a:pt x="41" y="179"/>
                    <a:pt x="44" y="178"/>
                    <a:pt x="44" y="178"/>
                  </a:cubicBezTo>
                  <a:cubicBezTo>
                    <a:pt x="48" y="181"/>
                    <a:pt x="51" y="175"/>
                    <a:pt x="51" y="175"/>
                  </a:cubicBezTo>
                  <a:cubicBezTo>
                    <a:pt x="53" y="177"/>
                    <a:pt x="53" y="177"/>
                    <a:pt x="53" y="177"/>
                  </a:cubicBezTo>
                  <a:lnTo>
                    <a:pt x="53" y="181"/>
                  </a:lnTo>
                  <a:close/>
                  <a:moveTo>
                    <a:pt x="55" y="141"/>
                  </a:moveTo>
                  <a:cubicBezTo>
                    <a:pt x="55" y="141"/>
                    <a:pt x="54" y="150"/>
                    <a:pt x="53" y="151"/>
                  </a:cubicBezTo>
                  <a:cubicBezTo>
                    <a:pt x="52" y="151"/>
                    <a:pt x="54" y="152"/>
                    <a:pt x="54" y="152"/>
                  </a:cubicBezTo>
                  <a:cubicBezTo>
                    <a:pt x="53" y="168"/>
                    <a:pt x="53" y="168"/>
                    <a:pt x="53" y="168"/>
                  </a:cubicBezTo>
                  <a:cubicBezTo>
                    <a:pt x="53" y="166"/>
                    <a:pt x="49" y="159"/>
                    <a:pt x="49" y="159"/>
                  </a:cubicBezTo>
                  <a:cubicBezTo>
                    <a:pt x="47" y="156"/>
                    <a:pt x="47" y="156"/>
                    <a:pt x="47" y="156"/>
                  </a:cubicBezTo>
                  <a:cubicBezTo>
                    <a:pt x="47" y="156"/>
                    <a:pt x="48" y="155"/>
                    <a:pt x="48" y="153"/>
                  </a:cubicBezTo>
                  <a:cubicBezTo>
                    <a:pt x="47" y="150"/>
                    <a:pt x="44" y="144"/>
                    <a:pt x="44" y="142"/>
                  </a:cubicBezTo>
                  <a:cubicBezTo>
                    <a:pt x="43" y="139"/>
                    <a:pt x="43" y="137"/>
                    <a:pt x="41" y="135"/>
                  </a:cubicBezTo>
                  <a:cubicBezTo>
                    <a:pt x="40" y="133"/>
                    <a:pt x="41" y="130"/>
                    <a:pt x="40" y="127"/>
                  </a:cubicBezTo>
                  <a:cubicBezTo>
                    <a:pt x="39" y="124"/>
                    <a:pt x="37" y="123"/>
                    <a:pt x="37" y="120"/>
                  </a:cubicBezTo>
                  <a:cubicBezTo>
                    <a:pt x="36" y="118"/>
                    <a:pt x="37" y="110"/>
                    <a:pt x="37" y="110"/>
                  </a:cubicBezTo>
                  <a:cubicBezTo>
                    <a:pt x="41" y="109"/>
                    <a:pt x="50" y="96"/>
                    <a:pt x="50" y="96"/>
                  </a:cubicBezTo>
                  <a:cubicBezTo>
                    <a:pt x="50" y="98"/>
                    <a:pt x="56" y="109"/>
                    <a:pt x="57" y="111"/>
                  </a:cubicBezTo>
                  <a:cubicBezTo>
                    <a:pt x="59" y="113"/>
                    <a:pt x="55" y="141"/>
                    <a:pt x="55" y="141"/>
                  </a:cubicBezTo>
                  <a:close/>
                  <a:moveTo>
                    <a:pt x="93" y="146"/>
                  </a:moveTo>
                  <a:cubicBezTo>
                    <a:pt x="93" y="146"/>
                    <a:pt x="96" y="123"/>
                    <a:pt x="93" y="115"/>
                  </a:cubicBezTo>
                  <a:cubicBezTo>
                    <a:pt x="93" y="115"/>
                    <a:pt x="89" y="79"/>
                    <a:pt x="89" y="75"/>
                  </a:cubicBezTo>
                  <a:cubicBezTo>
                    <a:pt x="88" y="72"/>
                    <a:pt x="80" y="52"/>
                    <a:pt x="65" y="43"/>
                  </a:cubicBezTo>
                  <a:cubicBezTo>
                    <a:pt x="66" y="39"/>
                    <a:pt x="66" y="39"/>
                    <a:pt x="66" y="39"/>
                  </a:cubicBezTo>
                  <a:cubicBezTo>
                    <a:pt x="77" y="46"/>
                    <a:pt x="77" y="46"/>
                    <a:pt x="77" y="46"/>
                  </a:cubicBezTo>
                  <a:cubicBezTo>
                    <a:pt x="77" y="46"/>
                    <a:pt x="80" y="58"/>
                    <a:pt x="90" y="55"/>
                  </a:cubicBezTo>
                  <a:cubicBezTo>
                    <a:pt x="96" y="66"/>
                    <a:pt x="96" y="66"/>
                    <a:pt x="96" y="66"/>
                  </a:cubicBezTo>
                  <a:cubicBezTo>
                    <a:pt x="96" y="66"/>
                    <a:pt x="94" y="65"/>
                    <a:pt x="93" y="64"/>
                  </a:cubicBezTo>
                  <a:cubicBezTo>
                    <a:pt x="93" y="64"/>
                    <a:pt x="91" y="57"/>
                    <a:pt x="89" y="57"/>
                  </a:cubicBezTo>
                  <a:cubicBezTo>
                    <a:pt x="89" y="57"/>
                    <a:pt x="83" y="60"/>
                    <a:pt x="84" y="62"/>
                  </a:cubicBezTo>
                  <a:cubicBezTo>
                    <a:pt x="84" y="62"/>
                    <a:pt x="88" y="66"/>
                    <a:pt x="89" y="67"/>
                  </a:cubicBezTo>
                  <a:cubicBezTo>
                    <a:pt x="90" y="68"/>
                    <a:pt x="89" y="69"/>
                    <a:pt x="89" y="70"/>
                  </a:cubicBezTo>
                  <a:cubicBezTo>
                    <a:pt x="89" y="70"/>
                    <a:pt x="92" y="80"/>
                    <a:pt x="96" y="88"/>
                  </a:cubicBezTo>
                  <a:cubicBezTo>
                    <a:pt x="100" y="96"/>
                    <a:pt x="104" y="107"/>
                    <a:pt x="105" y="110"/>
                  </a:cubicBezTo>
                  <a:cubicBezTo>
                    <a:pt x="106" y="113"/>
                    <a:pt x="110" y="133"/>
                    <a:pt x="110" y="135"/>
                  </a:cubicBezTo>
                  <a:cubicBezTo>
                    <a:pt x="118" y="143"/>
                    <a:pt x="118" y="143"/>
                    <a:pt x="118" y="143"/>
                  </a:cubicBezTo>
                  <a:cubicBezTo>
                    <a:pt x="118" y="134"/>
                    <a:pt x="118" y="134"/>
                    <a:pt x="118" y="134"/>
                  </a:cubicBezTo>
                  <a:cubicBezTo>
                    <a:pt x="116" y="123"/>
                    <a:pt x="116" y="123"/>
                    <a:pt x="116" y="123"/>
                  </a:cubicBezTo>
                  <a:cubicBezTo>
                    <a:pt x="116" y="123"/>
                    <a:pt x="121" y="134"/>
                    <a:pt x="121" y="142"/>
                  </a:cubicBezTo>
                  <a:cubicBezTo>
                    <a:pt x="121" y="142"/>
                    <a:pt x="100" y="149"/>
                    <a:pt x="93" y="146"/>
                  </a:cubicBez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15369" name="组合 47"/>
          <p:cNvGrpSpPr>
            <a:grpSpLocks/>
          </p:cNvGrpSpPr>
          <p:nvPr/>
        </p:nvGrpSpPr>
        <p:grpSpPr bwMode="auto">
          <a:xfrm>
            <a:off x="8196263" y="4305300"/>
            <a:ext cx="2711450" cy="1473200"/>
            <a:chOff x="0" y="0"/>
            <a:chExt cx="2711614" cy="1472245"/>
          </a:xfrm>
        </p:grpSpPr>
        <p:sp>
          <p:nvSpPr>
            <p:cNvPr id="15386" name="文本框 48"/>
            <p:cNvSpPr>
              <a:spLocks noChangeArrowheads="1"/>
            </p:cNvSpPr>
            <p:nvPr/>
          </p:nvSpPr>
          <p:spPr bwMode="auto">
            <a:xfrm>
              <a:off x="0" y="419649"/>
              <a:ext cx="2711614" cy="1052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ct val="130000"/>
                </a:lnSpc>
              </a:pPr>
              <a:r>
                <a:rPr lang="zh-CN" altLang="en-US" sz="1600">
                  <a:solidFill>
                    <a:schemeClr val="bg1"/>
                  </a:solidFill>
                  <a:latin typeface="微软雅黑" pitchFamily="34" charset="-122"/>
                  <a:ea typeface="微软雅黑" pitchFamily="34" charset="-122"/>
                  <a:sym typeface="微软雅黑" pitchFamily="34" charset="-122"/>
                </a:rPr>
                <a:t>请在此输入您的文字内容</a:t>
              </a:r>
              <a:endParaRPr lang="en-US" sz="1600">
                <a:solidFill>
                  <a:schemeClr val="bg1"/>
                </a:solidFill>
                <a:latin typeface="微软雅黑" pitchFamily="34" charset="-122"/>
                <a:ea typeface="微软雅黑" pitchFamily="34" charset="-122"/>
                <a:sym typeface="微软雅黑" pitchFamily="34" charset="-122"/>
              </a:endParaRPr>
            </a:p>
            <a:p>
              <a:pPr algn="ctr">
                <a:lnSpc>
                  <a:spcPct val="130000"/>
                </a:lnSpc>
              </a:pPr>
              <a:r>
                <a:rPr lang="zh-CN" altLang="en-US" sz="1600">
                  <a:solidFill>
                    <a:schemeClr val="bg1"/>
                  </a:solidFill>
                  <a:latin typeface="微软雅黑" pitchFamily="34" charset="-122"/>
                  <a:ea typeface="微软雅黑" pitchFamily="34" charset="-122"/>
                  <a:sym typeface="微软雅黑" pitchFamily="34" charset="-122"/>
                </a:rPr>
                <a:t>请在此输入您的文字内容</a:t>
              </a:r>
              <a:endParaRPr lang="en-US" sz="1600">
                <a:solidFill>
                  <a:schemeClr val="bg1"/>
                </a:solidFill>
                <a:latin typeface="微软雅黑" pitchFamily="34" charset="-122"/>
                <a:ea typeface="微软雅黑" pitchFamily="34" charset="-122"/>
                <a:sym typeface="微软雅黑" pitchFamily="34" charset="-122"/>
              </a:endParaRPr>
            </a:p>
            <a:p>
              <a:pPr algn="ctr">
                <a:lnSpc>
                  <a:spcPct val="130000"/>
                </a:lnSpc>
              </a:pPr>
              <a:r>
                <a:rPr lang="zh-CN" altLang="en-US" sz="1600">
                  <a:solidFill>
                    <a:schemeClr val="bg1"/>
                  </a:solidFill>
                  <a:latin typeface="微软雅黑" pitchFamily="34" charset="-122"/>
                  <a:ea typeface="微软雅黑" pitchFamily="34" charset="-122"/>
                  <a:sym typeface="微软雅黑" pitchFamily="34" charset="-122"/>
                </a:rPr>
                <a:t>请在此输入您的文字内容</a:t>
              </a:r>
              <a:endParaRPr lang="en-US" sz="1600">
                <a:solidFill>
                  <a:schemeClr val="bg1"/>
                </a:solidFill>
                <a:latin typeface="微软雅黑" pitchFamily="34" charset="-122"/>
                <a:ea typeface="微软雅黑" pitchFamily="34" charset="-122"/>
                <a:sym typeface="微软雅黑" pitchFamily="34" charset="-122"/>
              </a:endParaRPr>
            </a:p>
          </p:txBody>
        </p:sp>
        <p:sp>
          <p:nvSpPr>
            <p:cNvPr id="15387" name="矩形 49"/>
            <p:cNvSpPr>
              <a:spLocks noChangeArrowheads="1"/>
            </p:cNvSpPr>
            <p:nvPr/>
          </p:nvSpPr>
          <p:spPr bwMode="auto">
            <a:xfrm>
              <a:off x="431902" y="0"/>
              <a:ext cx="180049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just"/>
              <a:r>
                <a:rPr lang="zh-CN" altLang="en-US" sz="1800">
                  <a:solidFill>
                    <a:schemeClr val="bg1"/>
                  </a:solidFill>
                  <a:latin typeface="微软雅黑" pitchFamily="34" charset="-122"/>
                  <a:ea typeface="微软雅黑" pitchFamily="34" charset="-122"/>
                  <a:sym typeface="微软雅黑" pitchFamily="34" charset="-122"/>
                </a:rPr>
                <a:t>请在此输入标题</a:t>
              </a:r>
              <a:endParaRPr lang="zh-CN" altLang="en-US"/>
            </a:p>
          </p:txBody>
        </p:sp>
      </p:grpSp>
      <p:grpSp>
        <p:nvGrpSpPr>
          <p:cNvPr id="15370" name="组合 40"/>
          <p:cNvGrpSpPr>
            <a:grpSpLocks/>
          </p:cNvGrpSpPr>
          <p:nvPr/>
        </p:nvGrpSpPr>
        <p:grpSpPr bwMode="auto">
          <a:xfrm>
            <a:off x="498475" y="127000"/>
            <a:ext cx="4087813" cy="904875"/>
            <a:chOff x="0" y="0"/>
            <a:chExt cx="4088419" cy="903765"/>
          </a:xfrm>
        </p:grpSpPr>
        <p:sp>
          <p:nvSpPr>
            <p:cNvPr id="15371" name="文本框 50"/>
            <p:cNvSpPr>
              <a:spLocks noChangeArrowheads="1"/>
            </p:cNvSpPr>
            <p:nvPr/>
          </p:nvSpPr>
          <p:spPr bwMode="auto">
            <a:xfrm>
              <a:off x="892018" y="113646"/>
              <a:ext cx="302433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rgbClr val="FAF8F0"/>
                  </a:solidFill>
                  <a:latin typeface="微软雅黑" pitchFamily="34" charset="-122"/>
                  <a:ea typeface="微软雅黑" pitchFamily="34" charset="-122"/>
                  <a:sym typeface="微软雅黑" pitchFamily="34" charset="-122"/>
                </a:rPr>
                <a:t>点击添加标题</a:t>
              </a:r>
            </a:p>
          </p:txBody>
        </p:sp>
        <p:grpSp>
          <p:nvGrpSpPr>
            <p:cNvPr id="15372" name="组合 51"/>
            <p:cNvGrpSpPr>
              <a:grpSpLocks/>
            </p:cNvGrpSpPr>
            <p:nvPr/>
          </p:nvGrpSpPr>
          <p:grpSpPr bwMode="auto">
            <a:xfrm>
              <a:off x="0" y="0"/>
              <a:ext cx="4088419" cy="903765"/>
              <a:chOff x="0" y="0"/>
              <a:chExt cx="4088419" cy="903765"/>
            </a:xfrm>
          </p:grpSpPr>
          <p:grpSp>
            <p:nvGrpSpPr>
              <p:cNvPr id="15373" name="组合 52"/>
              <p:cNvGrpSpPr>
                <a:grpSpLocks/>
              </p:cNvGrpSpPr>
              <p:nvPr/>
            </p:nvGrpSpPr>
            <p:grpSpPr bwMode="auto">
              <a:xfrm>
                <a:off x="0" y="0"/>
                <a:ext cx="903765" cy="903765"/>
                <a:chOff x="0" y="0"/>
                <a:chExt cx="903765" cy="903765"/>
              </a:xfrm>
            </p:grpSpPr>
            <p:grpSp>
              <p:nvGrpSpPr>
                <p:cNvPr id="15375" name="组合 54"/>
                <p:cNvGrpSpPr>
                  <a:grpSpLocks/>
                </p:cNvGrpSpPr>
                <p:nvPr/>
              </p:nvGrpSpPr>
              <p:grpSpPr bwMode="auto">
                <a:xfrm>
                  <a:off x="0" y="0"/>
                  <a:ext cx="903765" cy="903765"/>
                  <a:chOff x="0" y="0"/>
                  <a:chExt cx="903765" cy="903765"/>
                </a:xfrm>
              </p:grpSpPr>
              <p:grpSp>
                <p:nvGrpSpPr>
                  <p:cNvPr id="15382" name="组合 61"/>
                  <p:cNvGrpSpPr>
                    <a:grpSpLocks/>
                  </p:cNvGrpSpPr>
                  <p:nvPr/>
                </p:nvGrpSpPr>
                <p:grpSpPr bwMode="auto">
                  <a:xfrm>
                    <a:off x="91462" y="91462"/>
                    <a:ext cx="720841" cy="720841"/>
                    <a:chOff x="0" y="0"/>
                    <a:chExt cx="720841" cy="720841"/>
                  </a:xfrm>
                </p:grpSpPr>
                <p:sp>
                  <p:nvSpPr>
                    <p:cNvPr id="15384" name="椭圆 63"/>
                    <p:cNvSpPr>
                      <a:spLocks noChangeArrowheads="1"/>
                    </p:cNvSpPr>
                    <p:nvPr/>
                  </p:nvSpPr>
                  <p:spPr bwMode="auto">
                    <a:xfrm>
                      <a:off x="0" y="0"/>
                      <a:ext cx="720841" cy="720841"/>
                    </a:xfrm>
                    <a:prstGeom prst="ellipse">
                      <a:avLst/>
                    </a:prstGeom>
                    <a:solidFill>
                      <a:srgbClr val="F3F2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5385" name="空心弧 64"/>
                    <p:cNvSpPr>
                      <a:spLocks noChangeArrowheads="1"/>
                    </p:cNvSpPr>
                    <p:nvPr/>
                  </p:nvSpPr>
                  <p:spPr bwMode="auto">
                    <a:xfrm rot="-7108101">
                      <a:off x="0" y="0"/>
                      <a:ext cx="720841" cy="720841"/>
                    </a:xfrm>
                    <a:custGeom>
                      <a:avLst/>
                      <a:gdLst>
                        <a:gd name="T0" fmla="*/ 12028066 w 21600"/>
                        <a:gd name="T1" fmla="*/ 0 h 21600"/>
                        <a:gd name="T2" fmla="*/ 562423 w 21600"/>
                        <a:gd name="T3" fmla="*/ 12028066 h 21600"/>
                        <a:gd name="T4" fmla="*/ 12028066 w 21600"/>
                        <a:gd name="T5" fmla="*/ 1125947 h 21600"/>
                        <a:gd name="T6" fmla="*/ 23493677 w 21600"/>
                        <a:gd name="T7" fmla="*/ 12028066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sp>
                <p:nvSpPr>
                  <p:cNvPr id="15383" name="空心弧 62"/>
                  <p:cNvSpPr>
                    <a:spLocks noChangeArrowheads="1"/>
                  </p:cNvSpPr>
                  <p:nvPr/>
                </p:nvSpPr>
                <p:spPr bwMode="auto">
                  <a:xfrm rot="7360861">
                    <a:off x="0" y="0"/>
                    <a:ext cx="903765" cy="903765"/>
                  </a:xfrm>
                  <a:custGeom>
                    <a:avLst/>
                    <a:gdLst>
                      <a:gd name="T0" fmla="*/ 18907224 w 21600"/>
                      <a:gd name="T1" fmla="*/ 0 h 21600"/>
                      <a:gd name="T2" fmla="*/ 884100 w 21600"/>
                      <a:gd name="T3" fmla="*/ 18907224 h 21600"/>
                      <a:gd name="T4" fmla="*/ 18907224 w 21600"/>
                      <a:gd name="T5" fmla="*/ 1769915 h 21600"/>
                      <a:gd name="T6" fmla="*/ 36930307 w 21600"/>
                      <a:gd name="T7" fmla="*/ 18907224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F3F2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grpSp>
              <p:nvGrpSpPr>
                <p:cNvPr id="15376" name="组合 55"/>
                <p:cNvGrpSpPr>
                  <a:grpSpLocks/>
                </p:cNvGrpSpPr>
                <p:nvPr/>
              </p:nvGrpSpPr>
              <p:grpSpPr bwMode="auto">
                <a:xfrm>
                  <a:off x="230489" y="144028"/>
                  <a:ext cx="615600" cy="515271"/>
                  <a:chOff x="0" y="0"/>
                  <a:chExt cx="486738" cy="399393"/>
                </a:xfrm>
              </p:grpSpPr>
              <p:sp>
                <p:nvSpPr>
                  <p:cNvPr id="15377" name="Freeform 346"/>
                  <p:cNvSpPr>
                    <a:spLocks noChangeArrowheads="1"/>
                  </p:cNvSpPr>
                  <p:nvPr/>
                </p:nvSpPr>
                <p:spPr bwMode="auto">
                  <a:xfrm rot="635633">
                    <a:off x="287578" y="0"/>
                    <a:ext cx="199160" cy="190575"/>
                  </a:xfrm>
                  <a:custGeom>
                    <a:avLst/>
                    <a:gdLst>
                      <a:gd name="T0" fmla="*/ 396482851 w 49"/>
                      <a:gd name="T1" fmla="*/ 0 h 47"/>
                      <a:gd name="T2" fmla="*/ 297362138 w 49"/>
                      <a:gd name="T3" fmla="*/ 49322432 h 47"/>
                      <a:gd name="T4" fmla="*/ 0 w 49"/>
                      <a:gd name="T5" fmla="*/ 361707295 h 47"/>
                      <a:gd name="T6" fmla="*/ 479081412 w 49"/>
                      <a:gd name="T7" fmla="*/ 772741077 h 47"/>
                      <a:gd name="T8" fmla="*/ 759925464 w 49"/>
                      <a:gd name="T9" fmla="*/ 460356214 h 47"/>
                      <a:gd name="T10" fmla="*/ 759925464 w 49"/>
                      <a:gd name="T11" fmla="*/ 295942701 h 47"/>
                      <a:gd name="T12" fmla="*/ 462563326 w 49"/>
                      <a:gd name="T13" fmla="*/ 32884324 h 47"/>
                      <a:gd name="T14" fmla="*/ 396482851 w 49"/>
                      <a:gd name="T15" fmla="*/ 0 h 47"/>
                      <a:gd name="T16" fmla="*/ 0 60000 65536"/>
                      <a:gd name="T17" fmla="*/ 0 60000 65536"/>
                      <a:gd name="T18" fmla="*/ 0 60000 65536"/>
                      <a:gd name="T19" fmla="*/ 0 60000 65536"/>
                      <a:gd name="T20" fmla="*/ 0 60000 65536"/>
                      <a:gd name="T21" fmla="*/ 0 60000 65536"/>
                      <a:gd name="T22" fmla="*/ 0 60000 65536"/>
                      <a:gd name="T23" fmla="*/ 0 60000 65536"/>
                      <a:gd name="T24" fmla="*/ 0 w 49"/>
                      <a:gd name="T25" fmla="*/ 0 h 47"/>
                      <a:gd name="T26" fmla="*/ 49 w 49"/>
                      <a:gd name="T27" fmla="*/ 47 h 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 h="47">
                        <a:moveTo>
                          <a:pt x="24" y="0"/>
                        </a:moveTo>
                        <a:cubicBezTo>
                          <a:pt x="22" y="0"/>
                          <a:pt x="20" y="1"/>
                          <a:pt x="18" y="3"/>
                        </a:cubicBezTo>
                        <a:cubicBezTo>
                          <a:pt x="0" y="22"/>
                          <a:pt x="0" y="22"/>
                          <a:pt x="0" y="22"/>
                        </a:cubicBezTo>
                        <a:cubicBezTo>
                          <a:pt x="29" y="47"/>
                          <a:pt x="29" y="47"/>
                          <a:pt x="29" y="47"/>
                        </a:cubicBezTo>
                        <a:cubicBezTo>
                          <a:pt x="46" y="28"/>
                          <a:pt x="46" y="28"/>
                          <a:pt x="46" y="28"/>
                        </a:cubicBezTo>
                        <a:cubicBezTo>
                          <a:pt x="49" y="25"/>
                          <a:pt x="49" y="20"/>
                          <a:pt x="46" y="18"/>
                        </a:cubicBezTo>
                        <a:cubicBezTo>
                          <a:pt x="28" y="2"/>
                          <a:pt x="28" y="2"/>
                          <a:pt x="28" y="2"/>
                        </a:cubicBezTo>
                        <a:cubicBezTo>
                          <a:pt x="27" y="1"/>
                          <a:pt x="26" y="0"/>
                          <a:pt x="24"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5378" name="Freeform 347"/>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5379" name="Freeform 348"/>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5380" name="Freeform 349"/>
                  <p:cNvSpPr>
                    <a:spLocks noChangeArrowheads="1"/>
                  </p:cNvSpPr>
                  <p:nvPr/>
                </p:nvSpPr>
                <p:spPr bwMode="auto">
                  <a:xfrm rot="635633">
                    <a:off x="35562" y="104086"/>
                    <a:ext cx="293590" cy="295307"/>
                  </a:xfrm>
                  <a:custGeom>
                    <a:avLst/>
                    <a:gdLst>
                      <a:gd name="T0" fmla="*/ 714965048 w 72"/>
                      <a:gd name="T1" fmla="*/ 0 h 73"/>
                      <a:gd name="T2" fmla="*/ 49881757 w 72"/>
                      <a:gd name="T3" fmla="*/ 703672083 h 73"/>
                      <a:gd name="T4" fmla="*/ 0 w 72"/>
                      <a:gd name="T5" fmla="*/ 981867458 h 73"/>
                      <a:gd name="T6" fmla="*/ 182898415 w 72"/>
                      <a:gd name="T7" fmla="*/ 1047324479 h 73"/>
                      <a:gd name="T8" fmla="*/ 282661928 w 72"/>
                      <a:gd name="T9" fmla="*/ 1194605812 h 73"/>
                      <a:gd name="T10" fmla="*/ 548695244 w 72"/>
                      <a:gd name="T11" fmla="*/ 1112781501 h 73"/>
                      <a:gd name="T12" fmla="*/ 1197154001 w 72"/>
                      <a:gd name="T13" fmla="*/ 409113463 h 73"/>
                      <a:gd name="T14" fmla="*/ 714965048 w 72"/>
                      <a:gd name="T15" fmla="*/ 0 h 73"/>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73"/>
                      <a:gd name="T26" fmla="*/ 72 w 72"/>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73">
                        <a:moveTo>
                          <a:pt x="43" y="0"/>
                        </a:moveTo>
                        <a:cubicBezTo>
                          <a:pt x="3" y="43"/>
                          <a:pt x="3" y="43"/>
                          <a:pt x="3" y="43"/>
                        </a:cubicBezTo>
                        <a:cubicBezTo>
                          <a:pt x="0" y="60"/>
                          <a:pt x="0" y="60"/>
                          <a:pt x="0" y="60"/>
                        </a:cubicBezTo>
                        <a:cubicBezTo>
                          <a:pt x="4" y="60"/>
                          <a:pt x="8" y="62"/>
                          <a:pt x="11" y="64"/>
                        </a:cubicBezTo>
                        <a:cubicBezTo>
                          <a:pt x="13" y="67"/>
                          <a:pt x="15" y="69"/>
                          <a:pt x="17" y="73"/>
                        </a:cubicBezTo>
                        <a:cubicBezTo>
                          <a:pt x="33" y="68"/>
                          <a:pt x="33" y="68"/>
                          <a:pt x="33" y="68"/>
                        </a:cubicBezTo>
                        <a:cubicBezTo>
                          <a:pt x="72" y="25"/>
                          <a:pt x="72" y="25"/>
                          <a:pt x="72" y="25"/>
                        </a:cubicBezTo>
                        <a:cubicBezTo>
                          <a:pt x="43" y="0"/>
                          <a:pt x="43" y="0"/>
                          <a:pt x="4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5381" name="Freeform 350"/>
                  <p:cNvSpPr>
                    <a:spLocks noChangeArrowheads="1"/>
                  </p:cNvSpPr>
                  <p:nvPr/>
                </p:nvSpPr>
                <p:spPr bwMode="auto">
                  <a:xfrm rot="635633">
                    <a:off x="0" y="337435"/>
                    <a:ext cx="61808" cy="56658"/>
                  </a:xfrm>
                  <a:custGeom>
                    <a:avLst/>
                    <a:gdLst>
                      <a:gd name="T0" fmla="*/ 50938033 w 15"/>
                      <a:gd name="T1" fmla="*/ 0 h 14"/>
                      <a:gd name="T2" fmla="*/ 0 w 15"/>
                      <a:gd name="T3" fmla="*/ 229294926 h 14"/>
                      <a:gd name="T4" fmla="*/ 254681924 w 15"/>
                      <a:gd name="T5" fmla="*/ 163782090 h 14"/>
                      <a:gd name="T6" fmla="*/ 169786576 w 15"/>
                      <a:gd name="T7" fmla="*/ 65512836 h 14"/>
                      <a:gd name="T8" fmla="*/ 50938033 w 15"/>
                      <a:gd name="T9" fmla="*/ 0 h 14"/>
                      <a:gd name="T10" fmla="*/ 0 60000 65536"/>
                      <a:gd name="T11" fmla="*/ 0 60000 65536"/>
                      <a:gd name="T12" fmla="*/ 0 60000 65536"/>
                      <a:gd name="T13" fmla="*/ 0 60000 65536"/>
                      <a:gd name="T14" fmla="*/ 0 60000 65536"/>
                      <a:gd name="T15" fmla="*/ 0 w 15"/>
                      <a:gd name="T16" fmla="*/ 0 h 14"/>
                      <a:gd name="T17" fmla="*/ 15 w 15"/>
                      <a:gd name="T18" fmla="*/ 14 h 14"/>
                    </a:gdLst>
                    <a:ahLst/>
                    <a:cxnLst>
                      <a:cxn ang="T10">
                        <a:pos x="T0" y="T1"/>
                      </a:cxn>
                      <a:cxn ang="T11">
                        <a:pos x="T2" y="T3"/>
                      </a:cxn>
                      <a:cxn ang="T12">
                        <a:pos x="T4" y="T5"/>
                      </a:cxn>
                      <a:cxn ang="T13">
                        <a:pos x="T6" y="T7"/>
                      </a:cxn>
                      <a:cxn ang="T14">
                        <a:pos x="T8" y="T9"/>
                      </a:cxn>
                    </a:cxnLst>
                    <a:rect l="T15" t="T16" r="T17" b="T18"/>
                    <a:pathLst>
                      <a:path w="15" h="14">
                        <a:moveTo>
                          <a:pt x="3" y="0"/>
                        </a:moveTo>
                        <a:cubicBezTo>
                          <a:pt x="0" y="14"/>
                          <a:pt x="0" y="14"/>
                          <a:pt x="0" y="14"/>
                        </a:cubicBezTo>
                        <a:cubicBezTo>
                          <a:pt x="15" y="10"/>
                          <a:pt x="15" y="10"/>
                          <a:pt x="15" y="10"/>
                        </a:cubicBezTo>
                        <a:cubicBezTo>
                          <a:pt x="14" y="8"/>
                          <a:pt x="12" y="6"/>
                          <a:pt x="10" y="4"/>
                        </a:cubicBezTo>
                        <a:cubicBezTo>
                          <a:pt x="8" y="2"/>
                          <a:pt x="6" y="1"/>
                          <a:pt x="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sp>
            <p:nvSpPr>
              <p:cNvPr id="15374" name="直接连接符 53"/>
              <p:cNvSpPr>
                <a:spLocks noChangeShapeType="1"/>
              </p:cNvSpPr>
              <p:nvPr/>
            </p:nvSpPr>
            <p:spPr bwMode="auto">
              <a:xfrm>
                <a:off x="791261" y="700396"/>
                <a:ext cx="3297158" cy="1"/>
              </a:xfrm>
              <a:prstGeom prst="line">
                <a:avLst/>
              </a:prstGeom>
              <a:noFill/>
              <a:ln w="38100">
                <a:solidFill>
                  <a:schemeClr val="bg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gr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386" name="Group 3"/>
          <p:cNvGrpSpPr>
            <a:grpSpLocks/>
          </p:cNvGrpSpPr>
          <p:nvPr/>
        </p:nvGrpSpPr>
        <p:grpSpPr bwMode="auto">
          <a:xfrm>
            <a:off x="3214688" y="1895475"/>
            <a:ext cx="5845175" cy="3070225"/>
            <a:chOff x="0" y="0"/>
            <a:chExt cx="4161" cy="2106"/>
          </a:xfrm>
        </p:grpSpPr>
        <p:grpSp>
          <p:nvGrpSpPr>
            <p:cNvPr id="16427" name="Group 4"/>
            <p:cNvGrpSpPr>
              <a:grpSpLocks/>
            </p:cNvGrpSpPr>
            <p:nvPr/>
          </p:nvGrpSpPr>
          <p:grpSpPr bwMode="auto">
            <a:xfrm>
              <a:off x="0" y="37"/>
              <a:ext cx="2770" cy="2069"/>
              <a:chOff x="0" y="0"/>
              <a:chExt cx="2770" cy="2069"/>
            </a:xfrm>
          </p:grpSpPr>
          <p:sp>
            <p:nvSpPr>
              <p:cNvPr id="16459" name="Freeform 5"/>
              <p:cNvSpPr>
                <a:spLocks noChangeArrowheads="1"/>
              </p:cNvSpPr>
              <p:nvPr/>
            </p:nvSpPr>
            <p:spPr bwMode="auto">
              <a:xfrm>
                <a:off x="435" y="19"/>
                <a:ext cx="159" cy="63"/>
              </a:xfrm>
              <a:custGeom>
                <a:avLst/>
                <a:gdLst>
                  <a:gd name="T0" fmla="*/ 113 w 206"/>
                  <a:gd name="T1" fmla="*/ 4 h 85"/>
                  <a:gd name="T2" fmla="*/ 62 w 206"/>
                  <a:gd name="T3" fmla="*/ 5 h 85"/>
                  <a:gd name="T4" fmla="*/ 65 w 206"/>
                  <a:gd name="T5" fmla="*/ 14 h 85"/>
                  <a:gd name="T6" fmla="*/ 64 w 206"/>
                  <a:gd name="T7" fmla="*/ 18 h 85"/>
                  <a:gd name="T8" fmla="*/ 53 w 206"/>
                  <a:gd name="T9" fmla="*/ 15 h 85"/>
                  <a:gd name="T10" fmla="*/ 46 w 206"/>
                  <a:gd name="T11" fmla="*/ 10 h 85"/>
                  <a:gd name="T12" fmla="*/ 14 w 206"/>
                  <a:gd name="T13" fmla="*/ 15 h 85"/>
                  <a:gd name="T14" fmla="*/ 19 w 206"/>
                  <a:gd name="T15" fmla="*/ 27 h 85"/>
                  <a:gd name="T16" fmla="*/ 32 w 206"/>
                  <a:gd name="T17" fmla="*/ 29 h 85"/>
                  <a:gd name="T18" fmla="*/ 45 w 206"/>
                  <a:gd name="T19" fmla="*/ 40 h 85"/>
                  <a:gd name="T20" fmla="*/ 53 w 206"/>
                  <a:gd name="T21" fmla="*/ 47 h 85"/>
                  <a:gd name="T22" fmla="*/ 65 w 206"/>
                  <a:gd name="T23" fmla="*/ 37 h 85"/>
                  <a:gd name="T24" fmla="*/ 72 w 206"/>
                  <a:gd name="T25" fmla="*/ 33 h 85"/>
                  <a:gd name="T26" fmla="*/ 76 w 206"/>
                  <a:gd name="T27" fmla="*/ 26 h 85"/>
                  <a:gd name="T28" fmla="*/ 100 w 206"/>
                  <a:gd name="T29" fmla="*/ 19 h 85"/>
                  <a:gd name="T30" fmla="*/ 111 w 206"/>
                  <a:gd name="T31" fmla="*/ 17 h 85"/>
                  <a:gd name="T32" fmla="*/ 119 w 206"/>
                  <a:gd name="T33" fmla="*/ 15 h 85"/>
                  <a:gd name="T34" fmla="*/ 113 w 206"/>
                  <a:gd name="T35" fmla="*/ 4 h 8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6"/>
                  <a:gd name="T55" fmla="*/ 0 h 85"/>
                  <a:gd name="T56" fmla="*/ 206 w 206"/>
                  <a:gd name="T57" fmla="*/ 85 h 8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60" name="Freeform 6"/>
              <p:cNvSpPr>
                <a:spLocks noChangeArrowheads="1"/>
              </p:cNvSpPr>
              <p:nvPr/>
            </p:nvSpPr>
            <p:spPr bwMode="auto">
              <a:xfrm>
                <a:off x="535" y="52"/>
                <a:ext cx="49" cy="21"/>
              </a:xfrm>
              <a:custGeom>
                <a:avLst/>
                <a:gdLst>
                  <a:gd name="T0" fmla="*/ 21 w 64"/>
                  <a:gd name="T1" fmla="*/ 4 h 28"/>
                  <a:gd name="T2" fmla="*/ 5 w 64"/>
                  <a:gd name="T3" fmla="*/ 2 h 28"/>
                  <a:gd name="T4" fmla="*/ 14 w 64"/>
                  <a:gd name="T5" fmla="*/ 16 h 28"/>
                  <a:gd name="T6" fmla="*/ 31 w 64"/>
                  <a:gd name="T7" fmla="*/ 8 h 28"/>
                  <a:gd name="T8" fmla="*/ 21 w 64"/>
                  <a:gd name="T9" fmla="*/ 4 h 28"/>
                  <a:gd name="T10" fmla="*/ 0 60000 65536"/>
                  <a:gd name="T11" fmla="*/ 0 60000 65536"/>
                  <a:gd name="T12" fmla="*/ 0 60000 65536"/>
                  <a:gd name="T13" fmla="*/ 0 60000 65536"/>
                  <a:gd name="T14" fmla="*/ 0 60000 65536"/>
                  <a:gd name="T15" fmla="*/ 0 w 64"/>
                  <a:gd name="T16" fmla="*/ 0 h 28"/>
                  <a:gd name="T17" fmla="*/ 64 w 64"/>
                  <a:gd name="T18" fmla="*/ 28 h 28"/>
                </a:gdLst>
                <a:ahLst/>
                <a:cxnLst>
                  <a:cxn ang="T10">
                    <a:pos x="T0" y="T1"/>
                  </a:cxn>
                  <a:cxn ang="T11">
                    <a:pos x="T2" y="T3"/>
                  </a:cxn>
                  <a:cxn ang="T12">
                    <a:pos x="T4" y="T5"/>
                  </a:cxn>
                  <a:cxn ang="T13">
                    <a:pos x="T6" y="T7"/>
                  </a:cxn>
                  <a:cxn ang="T14">
                    <a:pos x="T8" y="T9"/>
                  </a:cxn>
                </a:cxnLst>
                <a:rect l="T15" t="T16" r="T17" b="T18"/>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61" name="Freeform 7"/>
              <p:cNvSpPr>
                <a:spLocks noChangeArrowheads="1"/>
              </p:cNvSpPr>
              <p:nvPr/>
            </p:nvSpPr>
            <p:spPr bwMode="auto">
              <a:xfrm>
                <a:off x="235" y="323"/>
                <a:ext cx="112" cy="131"/>
              </a:xfrm>
              <a:custGeom>
                <a:avLst/>
                <a:gdLst>
                  <a:gd name="T0" fmla="*/ 14 w 146"/>
                  <a:gd name="T1" fmla="*/ 10 h 176"/>
                  <a:gd name="T2" fmla="*/ 0 w 146"/>
                  <a:gd name="T3" fmla="*/ 14 h 176"/>
                  <a:gd name="T4" fmla="*/ 8 w 146"/>
                  <a:gd name="T5" fmla="*/ 24 h 176"/>
                  <a:gd name="T6" fmla="*/ 20 w 146"/>
                  <a:gd name="T7" fmla="*/ 48 h 176"/>
                  <a:gd name="T8" fmla="*/ 31 w 146"/>
                  <a:gd name="T9" fmla="*/ 51 h 176"/>
                  <a:gd name="T10" fmla="*/ 29 w 146"/>
                  <a:gd name="T11" fmla="*/ 60 h 176"/>
                  <a:gd name="T12" fmla="*/ 16 w 146"/>
                  <a:gd name="T13" fmla="*/ 63 h 176"/>
                  <a:gd name="T14" fmla="*/ 9 w 146"/>
                  <a:gd name="T15" fmla="*/ 73 h 176"/>
                  <a:gd name="T16" fmla="*/ 11 w 146"/>
                  <a:gd name="T17" fmla="*/ 76 h 176"/>
                  <a:gd name="T18" fmla="*/ 18 w 146"/>
                  <a:gd name="T19" fmla="*/ 78 h 176"/>
                  <a:gd name="T20" fmla="*/ 11 w 146"/>
                  <a:gd name="T21" fmla="*/ 94 h 176"/>
                  <a:gd name="T22" fmla="*/ 12 w 146"/>
                  <a:gd name="T23" fmla="*/ 97 h 176"/>
                  <a:gd name="T24" fmla="*/ 20 w 146"/>
                  <a:gd name="T25" fmla="*/ 95 h 176"/>
                  <a:gd name="T26" fmla="*/ 34 w 146"/>
                  <a:gd name="T27" fmla="*/ 94 h 176"/>
                  <a:gd name="T28" fmla="*/ 54 w 146"/>
                  <a:gd name="T29" fmla="*/ 95 h 176"/>
                  <a:gd name="T30" fmla="*/ 64 w 146"/>
                  <a:gd name="T31" fmla="*/ 94 h 176"/>
                  <a:gd name="T32" fmla="*/ 72 w 146"/>
                  <a:gd name="T33" fmla="*/ 92 h 176"/>
                  <a:gd name="T34" fmla="*/ 75 w 146"/>
                  <a:gd name="T35" fmla="*/ 78 h 176"/>
                  <a:gd name="T36" fmla="*/ 86 w 146"/>
                  <a:gd name="T37" fmla="*/ 74 h 176"/>
                  <a:gd name="T38" fmla="*/ 64 w 146"/>
                  <a:gd name="T39" fmla="*/ 60 h 176"/>
                  <a:gd name="T40" fmla="*/ 52 w 146"/>
                  <a:gd name="T41" fmla="*/ 46 h 176"/>
                  <a:gd name="T42" fmla="*/ 48 w 146"/>
                  <a:gd name="T43" fmla="*/ 38 h 176"/>
                  <a:gd name="T44" fmla="*/ 38 w 146"/>
                  <a:gd name="T45" fmla="*/ 33 h 176"/>
                  <a:gd name="T46" fmla="*/ 51 w 146"/>
                  <a:gd name="T47" fmla="*/ 25 h 176"/>
                  <a:gd name="T48" fmla="*/ 38 w 146"/>
                  <a:gd name="T49" fmla="*/ 17 h 176"/>
                  <a:gd name="T50" fmla="*/ 41 w 146"/>
                  <a:gd name="T51" fmla="*/ 7 h 176"/>
                  <a:gd name="T52" fmla="*/ 27 w 146"/>
                  <a:gd name="T53" fmla="*/ 1 h 176"/>
                  <a:gd name="T54" fmla="*/ 18 w 146"/>
                  <a:gd name="T55" fmla="*/ 5 h 176"/>
                  <a:gd name="T56" fmla="*/ 14 w 146"/>
                  <a:gd name="T57" fmla="*/ 10 h 1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6"/>
                  <a:gd name="T88" fmla="*/ 0 h 176"/>
                  <a:gd name="T89" fmla="*/ 146 w 146"/>
                  <a:gd name="T90" fmla="*/ 176 h 1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62" name="Freeform 8"/>
              <p:cNvSpPr>
                <a:spLocks noChangeArrowheads="1"/>
              </p:cNvSpPr>
              <p:nvPr/>
            </p:nvSpPr>
            <p:spPr bwMode="auto">
              <a:xfrm>
                <a:off x="180" y="370"/>
                <a:ext cx="71" cy="68"/>
              </a:xfrm>
              <a:custGeom>
                <a:avLst/>
                <a:gdLst>
                  <a:gd name="T0" fmla="*/ 35 w 92"/>
                  <a:gd name="T1" fmla="*/ 3 h 92"/>
                  <a:gd name="T2" fmla="*/ 49 w 92"/>
                  <a:gd name="T3" fmla="*/ 4 h 92"/>
                  <a:gd name="T4" fmla="*/ 55 w 92"/>
                  <a:gd name="T5" fmla="*/ 14 h 92"/>
                  <a:gd name="T6" fmla="*/ 46 w 92"/>
                  <a:gd name="T7" fmla="*/ 26 h 92"/>
                  <a:gd name="T8" fmla="*/ 28 w 92"/>
                  <a:gd name="T9" fmla="*/ 41 h 92"/>
                  <a:gd name="T10" fmla="*/ 11 w 92"/>
                  <a:gd name="T11" fmla="*/ 50 h 92"/>
                  <a:gd name="T12" fmla="*/ 5 w 92"/>
                  <a:gd name="T13" fmla="*/ 39 h 92"/>
                  <a:gd name="T14" fmla="*/ 12 w 92"/>
                  <a:gd name="T15" fmla="*/ 35 h 92"/>
                  <a:gd name="T16" fmla="*/ 8 w 92"/>
                  <a:gd name="T17" fmla="*/ 25 h 92"/>
                  <a:gd name="T18" fmla="*/ 24 w 92"/>
                  <a:gd name="T19" fmla="*/ 16 h 92"/>
                  <a:gd name="T20" fmla="*/ 35 w 92"/>
                  <a:gd name="T21" fmla="*/ 3 h 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2"/>
                  <a:gd name="T34" fmla="*/ 0 h 92"/>
                  <a:gd name="T35" fmla="*/ 92 w 92"/>
                  <a:gd name="T36" fmla="*/ 92 h 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63" name="Freeform 9"/>
              <p:cNvSpPr>
                <a:spLocks noChangeArrowheads="1"/>
              </p:cNvSpPr>
              <p:nvPr/>
            </p:nvSpPr>
            <p:spPr bwMode="auto">
              <a:xfrm>
                <a:off x="1875" y="1502"/>
                <a:ext cx="486" cy="493"/>
              </a:xfrm>
              <a:custGeom>
                <a:avLst/>
                <a:gdLst>
                  <a:gd name="T0" fmla="*/ 125 w 633"/>
                  <a:gd name="T1" fmla="*/ 6 h 660"/>
                  <a:gd name="T2" fmla="*/ 104 w 633"/>
                  <a:gd name="T3" fmla="*/ 10 h 660"/>
                  <a:gd name="T4" fmla="*/ 85 w 633"/>
                  <a:gd name="T5" fmla="*/ 28 h 660"/>
                  <a:gd name="T6" fmla="*/ 61 w 633"/>
                  <a:gd name="T7" fmla="*/ 33 h 660"/>
                  <a:gd name="T8" fmla="*/ 49 w 633"/>
                  <a:gd name="T9" fmla="*/ 42 h 660"/>
                  <a:gd name="T10" fmla="*/ 40 w 633"/>
                  <a:gd name="T11" fmla="*/ 64 h 660"/>
                  <a:gd name="T12" fmla="*/ 21 w 633"/>
                  <a:gd name="T13" fmla="*/ 93 h 660"/>
                  <a:gd name="T14" fmla="*/ 0 w 633"/>
                  <a:gd name="T15" fmla="*/ 100 h 660"/>
                  <a:gd name="T16" fmla="*/ 42 w 633"/>
                  <a:gd name="T17" fmla="*/ 180 h 660"/>
                  <a:gd name="T18" fmla="*/ 71 w 633"/>
                  <a:gd name="T19" fmla="*/ 238 h 660"/>
                  <a:gd name="T20" fmla="*/ 85 w 633"/>
                  <a:gd name="T21" fmla="*/ 247 h 660"/>
                  <a:gd name="T22" fmla="*/ 99 w 633"/>
                  <a:gd name="T23" fmla="*/ 252 h 660"/>
                  <a:gd name="T24" fmla="*/ 134 w 633"/>
                  <a:gd name="T25" fmla="*/ 241 h 660"/>
                  <a:gd name="T26" fmla="*/ 148 w 633"/>
                  <a:gd name="T27" fmla="*/ 236 h 660"/>
                  <a:gd name="T28" fmla="*/ 177 w 633"/>
                  <a:gd name="T29" fmla="*/ 252 h 660"/>
                  <a:gd name="T30" fmla="*/ 191 w 633"/>
                  <a:gd name="T31" fmla="*/ 294 h 660"/>
                  <a:gd name="T32" fmla="*/ 198 w 633"/>
                  <a:gd name="T33" fmla="*/ 292 h 660"/>
                  <a:gd name="T34" fmla="*/ 203 w 633"/>
                  <a:gd name="T35" fmla="*/ 285 h 660"/>
                  <a:gd name="T36" fmla="*/ 217 w 633"/>
                  <a:gd name="T37" fmla="*/ 306 h 660"/>
                  <a:gd name="T38" fmla="*/ 238 w 633"/>
                  <a:gd name="T39" fmla="*/ 319 h 660"/>
                  <a:gd name="T40" fmla="*/ 257 w 633"/>
                  <a:gd name="T41" fmla="*/ 336 h 660"/>
                  <a:gd name="T42" fmla="*/ 262 w 633"/>
                  <a:gd name="T43" fmla="*/ 343 h 660"/>
                  <a:gd name="T44" fmla="*/ 269 w 633"/>
                  <a:gd name="T45" fmla="*/ 347 h 660"/>
                  <a:gd name="T46" fmla="*/ 286 w 633"/>
                  <a:gd name="T47" fmla="*/ 365 h 660"/>
                  <a:gd name="T48" fmla="*/ 290 w 633"/>
                  <a:gd name="T49" fmla="*/ 352 h 660"/>
                  <a:gd name="T50" fmla="*/ 319 w 633"/>
                  <a:gd name="T51" fmla="*/ 368 h 660"/>
                  <a:gd name="T52" fmla="*/ 346 w 633"/>
                  <a:gd name="T53" fmla="*/ 365 h 660"/>
                  <a:gd name="T54" fmla="*/ 363 w 633"/>
                  <a:gd name="T55" fmla="*/ 297 h 660"/>
                  <a:gd name="T56" fmla="*/ 372 w 633"/>
                  <a:gd name="T57" fmla="*/ 258 h 660"/>
                  <a:gd name="T58" fmla="*/ 365 w 633"/>
                  <a:gd name="T59" fmla="*/ 205 h 660"/>
                  <a:gd name="T60" fmla="*/ 316 w 633"/>
                  <a:gd name="T61" fmla="*/ 151 h 660"/>
                  <a:gd name="T62" fmla="*/ 311 w 633"/>
                  <a:gd name="T63" fmla="*/ 131 h 660"/>
                  <a:gd name="T64" fmla="*/ 271 w 633"/>
                  <a:gd name="T65" fmla="*/ 100 h 660"/>
                  <a:gd name="T66" fmla="*/ 278 w 633"/>
                  <a:gd name="T67" fmla="*/ 87 h 660"/>
                  <a:gd name="T68" fmla="*/ 269 w 633"/>
                  <a:gd name="T69" fmla="*/ 73 h 660"/>
                  <a:gd name="T70" fmla="*/ 245 w 633"/>
                  <a:gd name="T71" fmla="*/ 44 h 660"/>
                  <a:gd name="T72" fmla="*/ 231 w 633"/>
                  <a:gd name="T73" fmla="*/ 17 h 660"/>
                  <a:gd name="T74" fmla="*/ 229 w 633"/>
                  <a:gd name="T75" fmla="*/ 10 h 660"/>
                  <a:gd name="T76" fmla="*/ 214 w 633"/>
                  <a:gd name="T77" fmla="*/ 84 h 660"/>
                  <a:gd name="T78" fmla="*/ 191 w 633"/>
                  <a:gd name="T79" fmla="*/ 64 h 660"/>
                  <a:gd name="T80" fmla="*/ 172 w 633"/>
                  <a:gd name="T81" fmla="*/ 62 h 660"/>
                  <a:gd name="T82" fmla="*/ 160 w 633"/>
                  <a:gd name="T83" fmla="*/ 49 h 660"/>
                  <a:gd name="T84" fmla="*/ 156 w 633"/>
                  <a:gd name="T85" fmla="*/ 35 h 660"/>
                  <a:gd name="T86" fmla="*/ 163 w 633"/>
                  <a:gd name="T87" fmla="*/ 31 h 660"/>
                  <a:gd name="T88" fmla="*/ 141 w 633"/>
                  <a:gd name="T89" fmla="*/ 10 h 660"/>
                  <a:gd name="T90" fmla="*/ 127 w 633"/>
                  <a:gd name="T91" fmla="*/ 6 h 660"/>
                  <a:gd name="T92" fmla="*/ 121 w 633"/>
                  <a:gd name="T93" fmla="*/ 4 h 660"/>
                  <a:gd name="T94" fmla="*/ 125 w 633"/>
                  <a:gd name="T95" fmla="*/ 6 h 6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33"/>
                  <a:gd name="T145" fmla="*/ 0 h 660"/>
                  <a:gd name="T146" fmla="*/ 633 w 633"/>
                  <a:gd name="T147" fmla="*/ 660 h 6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64" name="Freeform 10"/>
              <p:cNvSpPr>
                <a:spLocks noChangeArrowheads="1"/>
              </p:cNvSpPr>
              <p:nvPr/>
            </p:nvSpPr>
            <p:spPr bwMode="auto">
              <a:xfrm>
                <a:off x="2026" y="1242"/>
                <a:ext cx="327" cy="209"/>
              </a:xfrm>
              <a:custGeom>
                <a:avLst/>
                <a:gdLst>
                  <a:gd name="T0" fmla="*/ 49 w 426"/>
                  <a:gd name="T1" fmla="*/ 34 h 280"/>
                  <a:gd name="T2" fmla="*/ 40 w 426"/>
                  <a:gd name="T3" fmla="*/ 20 h 280"/>
                  <a:gd name="T4" fmla="*/ 38 w 426"/>
                  <a:gd name="T5" fmla="*/ 9 h 280"/>
                  <a:gd name="T6" fmla="*/ 31 w 426"/>
                  <a:gd name="T7" fmla="*/ 7 h 280"/>
                  <a:gd name="T8" fmla="*/ 9 w 426"/>
                  <a:gd name="T9" fmla="*/ 9 h 280"/>
                  <a:gd name="T10" fmla="*/ 26 w 426"/>
                  <a:gd name="T11" fmla="*/ 22 h 280"/>
                  <a:gd name="T12" fmla="*/ 28 w 426"/>
                  <a:gd name="T13" fmla="*/ 29 h 280"/>
                  <a:gd name="T14" fmla="*/ 14 w 426"/>
                  <a:gd name="T15" fmla="*/ 38 h 280"/>
                  <a:gd name="T16" fmla="*/ 52 w 426"/>
                  <a:gd name="T17" fmla="*/ 52 h 280"/>
                  <a:gd name="T18" fmla="*/ 73 w 426"/>
                  <a:gd name="T19" fmla="*/ 63 h 280"/>
                  <a:gd name="T20" fmla="*/ 75 w 426"/>
                  <a:gd name="T21" fmla="*/ 69 h 280"/>
                  <a:gd name="T22" fmla="*/ 82 w 426"/>
                  <a:gd name="T23" fmla="*/ 74 h 280"/>
                  <a:gd name="T24" fmla="*/ 88 w 426"/>
                  <a:gd name="T25" fmla="*/ 87 h 280"/>
                  <a:gd name="T26" fmla="*/ 78 w 426"/>
                  <a:gd name="T27" fmla="*/ 109 h 280"/>
                  <a:gd name="T28" fmla="*/ 106 w 426"/>
                  <a:gd name="T29" fmla="*/ 105 h 280"/>
                  <a:gd name="T30" fmla="*/ 113 w 426"/>
                  <a:gd name="T31" fmla="*/ 120 h 280"/>
                  <a:gd name="T32" fmla="*/ 127 w 426"/>
                  <a:gd name="T33" fmla="*/ 125 h 280"/>
                  <a:gd name="T34" fmla="*/ 134 w 426"/>
                  <a:gd name="T35" fmla="*/ 127 h 280"/>
                  <a:gd name="T36" fmla="*/ 148 w 426"/>
                  <a:gd name="T37" fmla="*/ 125 h 280"/>
                  <a:gd name="T38" fmla="*/ 163 w 426"/>
                  <a:gd name="T39" fmla="*/ 109 h 280"/>
                  <a:gd name="T40" fmla="*/ 198 w 426"/>
                  <a:gd name="T41" fmla="*/ 140 h 280"/>
                  <a:gd name="T42" fmla="*/ 214 w 426"/>
                  <a:gd name="T43" fmla="*/ 156 h 280"/>
                  <a:gd name="T44" fmla="*/ 212 w 426"/>
                  <a:gd name="T45" fmla="*/ 125 h 280"/>
                  <a:gd name="T46" fmla="*/ 198 w 426"/>
                  <a:gd name="T47" fmla="*/ 111 h 280"/>
                  <a:gd name="T48" fmla="*/ 220 w 426"/>
                  <a:gd name="T49" fmla="*/ 93 h 280"/>
                  <a:gd name="T50" fmla="*/ 240 w 426"/>
                  <a:gd name="T51" fmla="*/ 87 h 280"/>
                  <a:gd name="T52" fmla="*/ 247 w 426"/>
                  <a:gd name="T53" fmla="*/ 84 h 280"/>
                  <a:gd name="T54" fmla="*/ 249 w 426"/>
                  <a:gd name="T55" fmla="*/ 78 h 280"/>
                  <a:gd name="T56" fmla="*/ 210 w 426"/>
                  <a:gd name="T57" fmla="*/ 82 h 280"/>
                  <a:gd name="T58" fmla="*/ 179 w 426"/>
                  <a:gd name="T59" fmla="*/ 78 h 280"/>
                  <a:gd name="T60" fmla="*/ 177 w 426"/>
                  <a:gd name="T61" fmla="*/ 72 h 280"/>
                  <a:gd name="T62" fmla="*/ 172 w 426"/>
                  <a:gd name="T63" fmla="*/ 65 h 280"/>
                  <a:gd name="T64" fmla="*/ 130 w 426"/>
                  <a:gd name="T65" fmla="*/ 45 h 280"/>
                  <a:gd name="T66" fmla="*/ 94 w 426"/>
                  <a:gd name="T67" fmla="*/ 34 h 280"/>
                  <a:gd name="T68" fmla="*/ 80 w 426"/>
                  <a:gd name="T69" fmla="*/ 29 h 280"/>
                  <a:gd name="T70" fmla="*/ 47 w 426"/>
                  <a:gd name="T71" fmla="*/ 29 h 280"/>
                  <a:gd name="T72" fmla="*/ 40 w 426"/>
                  <a:gd name="T73" fmla="*/ 18 h 280"/>
                  <a:gd name="T74" fmla="*/ 40 w 426"/>
                  <a:gd name="T75" fmla="*/ 0 h 28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6"/>
                  <a:gd name="T115" fmla="*/ 0 h 280"/>
                  <a:gd name="T116" fmla="*/ 426 w 426"/>
                  <a:gd name="T117" fmla="*/ 280 h 28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65" name="Freeform 11"/>
              <p:cNvSpPr>
                <a:spLocks noChangeArrowheads="1"/>
              </p:cNvSpPr>
              <p:nvPr/>
            </p:nvSpPr>
            <p:spPr bwMode="auto">
              <a:xfrm>
                <a:off x="2035" y="1244"/>
                <a:ext cx="319" cy="210"/>
              </a:xfrm>
              <a:custGeom>
                <a:avLst/>
                <a:gdLst>
                  <a:gd name="T0" fmla="*/ 0 w 416"/>
                  <a:gd name="T1" fmla="*/ 1 h 282"/>
                  <a:gd name="T2" fmla="*/ 12 w 416"/>
                  <a:gd name="T3" fmla="*/ 21 h 282"/>
                  <a:gd name="T4" fmla="*/ 16 w 416"/>
                  <a:gd name="T5" fmla="*/ 27 h 282"/>
                  <a:gd name="T6" fmla="*/ 49 w 416"/>
                  <a:gd name="T7" fmla="*/ 49 h 282"/>
                  <a:gd name="T8" fmla="*/ 71 w 416"/>
                  <a:gd name="T9" fmla="*/ 63 h 282"/>
                  <a:gd name="T10" fmla="*/ 77 w 416"/>
                  <a:gd name="T11" fmla="*/ 67 h 282"/>
                  <a:gd name="T12" fmla="*/ 80 w 416"/>
                  <a:gd name="T13" fmla="*/ 94 h 282"/>
                  <a:gd name="T14" fmla="*/ 68 w 416"/>
                  <a:gd name="T15" fmla="*/ 112 h 282"/>
                  <a:gd name="T16" fmla="*/ 80 w 416"/>
                  <a:gd name="T17" fmla="*/ 109 h 282"/>
                  <a:gd name="T18" fmla="*/ 87 w 416"/>
                  <a:gd name="T19" fmla="*/ 105 h 282"/>
                  <a:gd name="T20" fmla="*/ 94 w 416"/>
                  <a:gd name="T21" fmla="*/ 112 h 282"/>
                  <a:gd name="T22" fmla="*/ 108 w 416"/>
                  <a:gd name="T23" fmla="*/ 121 h 282"/>
                  <a:gd name="T24" fmla="*/ 123 w 416"/>
                  <a:gd name="T25" fmla="*/ 130 h 282"/>
                  <a:gd name="T26" fmla="*/ 141 w 416"/>
                  <a:gd name="T27" fmla="*/ 123 h 282"/>
                  <a:gd name="T28" fmla="*/ 146 w 416"/>
                  <a:gd name="T29" fmla="*/ 109 h 282"/>
                  <a:gd name="T30" fmla="*/ 158 w 416"/>
                  <a:gd name="T31" fmla="*/ 112 h 282"/>
                  <a:gd name="T32" fmla="*/ 172 w 416"/>
                  <a:gd name="T33" fmla="*/ 116 h 282"/>
                  <a:gd name="T34" fmla="*/ 200 w 416"/>
                  <a:gd name="T35" fmla="*/ 156 h 282"/>
                  <a:gd name="T36" fmla="*/ 209 w 416"/>
                  <a:gd name="T37" fmla="*/ 153 h 282"/>
                  <a:gd name="T38" fmla="*/ 207 w 416"/>
                  <a:gd name="T39" fmla="*/ 140 h 282"/>
                  <a:gd name="T40" fmla="*/ 186 w 416"/>
                  <a:gd name="T41" fmla="*/ 109 h 282"/>
                  <a:gd name="T42" fmla="*/ 212 w 416"/>
                  <a:gd name="T43" fmla="*/ 96 h 282"/>
                  <a:gd name="T44" fmla="*/ 240 w 416"/>
                  <a:gd name="T45" fmla="*/ 80 h 282"/>
                  <a:gd name="T46" fmla="*/ 241 w 416"/>
                  <a:gd name="T47" fmla="*/ 66 h 282"/>
                  <a:gd name="T48" fmla="*/ 215 w 416"/>
                  <a:gd name="T49" fmla="*/ 77 h 282"/>
                  <a:gd name="T50" fmla="*/ 181 w 416"/>
                  <a:gd name="T51" fmla="*/ 76 h 282"/>
                  <a:gd name="T52" fmla="*/ 155 w 416"/>
                  <a:gd name="T53" fmla="*/ 54 h 282"/>
                  <a:gd name="T54" fmla="*/ 106 w 416"/>
                  <a:gd name="T55" fmla="*/ 34 h 282"/>
                  <a:gd name="T56" fmla="*/ 77 w 416"/>
                  <a:gd name="T57" fmla="*/ 19 h 282"/>
                  <a:gd name="T58" fmla="*/ 54 w 416"/>
                  <a:gd name="T59" fmla="*/ 23 h 282"/>
                  <a:gd name="T60" fmla="*/ 44 w 416"/>
                  <a:gd name="T61" fmla="*/ 31 h 282"/>
                  <a:gd name="T62" fmla="*/ 33 w 416"/>
                  <a:gd name="T63" fmla="*/ 10 h 282"/>
                  <a:gd name="T64" fmla="*/ 0 w 416"/>
                  <a:gd name="T65" fmla="*/ 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6"/>
                  <a:gd name="T100" fmla="*/ 0 h 282"/>
                  <a:gd name="T101" fmla="*/ 416 w 416"/>
                  <a:gd name="T102" fmla="*/ 282 h 2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6" h="282">
                    <a:moveTo>
                      <a:pt x="0" y="1"/>
                    </a:moveTo>
                    <a:cubicBezTo>
                      <a:pt x="7" y="22"/>
                      <a:pt x="2" y="9"/>
                      <a:pt x="20" y="37"/>
                    </a:cubicBezTo>
                    <a:cubicBezTo>
                      <a:pt x="23" y="41"/>
                      <a:pt x="28" y="49"/>
                      <a:pt x="28" y="49"/>
                    </a:cubicBezTo>
                    <a:cubicBezTo>
                      <a:pt x="5" y="84"/>
                      <a:pt x="65" y="78"/>
                      <a:pt x="84" y="89"/>
                    </a:cubicBezTo>
                    <a:cubicBezTo>
                      <a:pt x="97" y="96"/>
                      <a:pt x="108" y="105"/>
                      <a:pt x="120" y="113"/>
                    </a:cubicBezTo>
                    <a:cubicBezTo>
                      <a:pt x="124" y="116"/>
                      <a:pt x="132" y="121"/>
                      <a:pt x="132" y="121"/>
                    </a:cubicBezTo>
                    <a:cubicBezTo>
                      <a:pt x="138" y="138"/>
                      <a:pt x="132" y="151"/>
                      <a:pt x="136" y="169"/>
                    </a:cubicBezTo>
                    <a:cubicBezTo>
                      <a:pt x="107" y="188"/>
                      <a:pt x="110" y="176"/>
                      <a:pt x="116" y="201"/>
                    </a:cubicBezTo>
                    <a:cubicBezTo>
                      <a:pt x="123" y="200"/>
                      <a:pt x="130" y="199"/>
                      <a:pt x="136" y="197"/>
                    </a:cubicBezTo>
                    <a:cubicBezTo>
                      <a:pt x="141" y="195"/>
                      <a:pt x="143" y="188"/>
                      <a:pt x="148" y="189"/>
                    </a:cubicBezTo>
                    <a:cubicBezTo>
                      <a:pt x="154" y="190"/>
                      <a:pt x="156" y="198"/>
                      <a:pt x="160" y="201"/>
                    </a:cubicBezTo>
                    <a:cubicBezTo>
                      <a:pt x="168" y="207"/>
                      <a:pt x="176" y="212"/>
                      <a:pt x="184" y="217"/>
                    </a:cubicBezTo>
                    <a:cubicBezTo>
                      <a:pt x="192" y="222"/>
                      <a:pt x="208" y="233"/>
                      <a:pt x="208" y="233"/>
                    </a:cubicBezTo>
                    <a:cubicBezTo>
                      <a:pt x="216" y="231"/>
                      <a:pt x="234" y="230"/>
                      <a:pt x="240" y="221"/>
                    </a:cubicBezTo>
                    <a:cubicBezTo>
                      <a:pt x="244" y="214"/>
                      <a:pt x="248" y="197"/>
                      <a:pt x="248" y="197"/>
                    </a:cubicBezTo>
                    <a:cubicBezTo>
                      <a:pt x="255" y="198"/>
                      <a:pt x="261" y="199"/>
                      <a:pt x="268" y="201"/>
                    </a:cubicBezTo>
                    <a:cubicBezTo>
                      <a:pt x="276" y="203"/>
                      <a:pt x="292" y="209"/>
                      <a:pt x="292" y="209"/>
                    </a:cubicBezTo>
                    <a:cubicBezTo>
                      <a:pt x="298" y="242"/>
                      <a:pt x="306" y="270"/>
                      <a:pt x="340" y="281"/>
                    </a:cubicBezTo>
                    <a:cubicBezTo>
                      <a:pt x="345" y="280"/>
                      <a:pt x="354" y="282"/>
                      <a:pt x="356" y="277"/>
                    </a:cubicBezTo>
                    <a:cubicBezTo>
                      <a:pt x="359" y="270"/>
                      <a:pt x="355" y="260"/>
                      <a:pt x="352" y="253"/>
                    </a:cubicBezTo>
                    <a:cubicBezTo>
                      <a:pt x="346" y="238"/>
                      <a:pt x="329" y="206"/>
                      <a:pt x="316" y="197"/>
                    </a:cubicBezTo>
                    <a:cubicBezTo>
                      <a:pt x="307" y="170"/>
                      <a:pt x="339" y="175"/>
                      <a:pt x="360" y="173"/>
                    </a:cubicBezTo>
                    <a:cubicBezTo>
                      <a:pt x="383" y="165"/>
                      <a:pt x="391" y="162"/>
                      <a:pt x="408" y="145"/>
                    </a:cubicBezTo>
                    <a:cubicBezTo>
                      <a:pt x="412" y="140"/>
                      <a:pt x="416" y="121"/>
                      <a:pt x="409" y="120"/>
                    </a:cubicBezTo>
                    <a:cubicBezTo>
                      <a:pt x="402" y="119"/>
                      <a:pt x="384" y="135"/>
                      <a:pt x="367" y="138"/>
                    </a:cubicBezTo>
                    <a:cubicBezTo>
                      <a:pt x="350" y="141"/>
                      <a:pt x="325" y="144"/>
                      <a:pt x="308" y="137"/>
                    </a:cubicBezTo>
                    <a:cubicBezTo>
                      <a:pt x="286" y="130"/>
                      <a:pt x="284" y="111"/>
                      <a:pt x="264" y="97"/>
                    </a:cubicBezTo>
                    <a:cubicBezTo>
                      <a:pt x="238" y="80"/>
                      <a:pt x="203" y="76"/>
                      <a:pt x="180" y="61"/>
                    </a:cubicBezTo>
                    <a:cubicBezTo>
                      <a:pt x="163" y="50"/>
                      <a:pt x="150" y="39"/>
                      <a:pt x="132" y="33"/>
                    </a:cubicBezTo>
                    <a:cubicBezTo>
                      <a:pt x="119" y="35"/>
                      <a:pt x="102" y="31"/>
                      <a:pt x="92" y="41"/>
                    </a:cubicBezTo>
                    <a:cubicBezTo>
                      <a:pt x="71" y="62"/>
                      <a:pt x="108" y="46"/>
                      <a:pt x="76" y="57"/>
                    </a:cubicBezTo>
                    <a:cubicBezTo>
                      <a:pt x="52" y="49"/>
                      <a:pt x="67" y="38"/>
                      <a:pt x="56" y="17"/>
                    </a:cubicBezTo>
                    <a:cubicBezTo>
                      <a:pt x="48" y="0"/>
                      <a:pt x="16" y="1"/>
                      <a:pt x="0" y="1"/>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66" name="Freeform 12"/>
              <p:cNvSpPr>
                <a:spLocks noChangeArrowheads="1"/>
              </p:cNvSpPr>
              <p:nvPr/>
            </p:nvSpPr>
            <p:spPr bwMode="auto">
              <a:xfrm>
                <a:off x="2271" y="2011"/>
                <a:ext cx="46" cy="58"/>
              </a:xfrm>
              <a:custGeom>
                <a:avLst/>
                <a:gdLst>
                  <a:gd name="T0" fmla="*/ 19 w 60"/>
                  <a:gd name="T1" fmla="*/ 10 h 78"/>
                  <a:gd name="T2" fmla="*/ 0 w 60"/>
                  <a:gd name="T3" fmla="*/ 10 h 78"/>
                  <a:gd name="T4" fmla="*/ 12 w 60"/>
                  <a:gd name="T5" fmla="*/ 23 h 78"/>
                  <a:gd name="T6" fmla="*/ 16 w 60"/>
                  <a:gd name="T7" fmla="*/ 36 h 78"/>
                  <a:gd name="T8" fmla="*/ 19 w 60"/>
                  <a:gd name="T9" fmla="*/ 43 h 78"/>
                  <a:gd name="T10" fmla="*/ 35 w 60"/>
                  <a:gd name="T11" fmla="*/ 28 h 78"/>
                  <a:gd name="T12" fmla="*/ 19 w 60"/>
                  <a:gd name="T13" fmla="*/ 10 h 78"/>
                  <a:gd name="T14" fmla="*/ 0 60000 65536"/>
                  <a:gd name="T15" fmla="*/ 0 60000 65536"/>
                  <a:gd name="T16" fmla="*/ 0 60000 65536"/>
                  <a:gd name="T17" fmla="*/ 0 60000 65536"/>
                  <a:gd name="T18" fmla="*/ 0 60000 65536"/>
                  <a:gd name="T19" fmla="*/ 0 60000 65536"/>
                  <a:gd name="T20" fmla="*/ 0 60000 65536"/>
                  <a:gd name="T21" fmla="*/ 0 w 60"/>
                  <a:gd name="T22" fmla="*/ 0 h 78"/>
                  <a:gd name="T23" fmla="*/ 60 w 60"/>
                  <a:gd name="T24" fmla="*/ 78 h 7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67" name="Freeform 13"/>
              <p:cNvSpPr>
                <a:spLocks noChangeArrowheads="1"/>
              </p:cNvSpPr>
              <p:nvPr/>
            </p:nvSpPr>
            <p:spPr bwMode="auto">
              <a:xfrm>
                <a:off x="2410" y="1922"/>
                <a:ext cx="168" cy="84"/>
              </a:xfrm>
              <a:custGeom>
                <a:avLst/>
                <a:gdLst>
                  <a:gd name="T0" fmla="*/ 28 w 219"/>
                  <a:gd name="T1" fmla="*/ 40 h 113"/>
                  <a:gd name="T2" fmla="*/ 23 w 219"/>
                  <a:gd name="T3" fmla="*/ 33 h 113"/>
                  <a:gd name="T4" fmla="*/ 9 w 219"/>
                  <a:gd name="T5" fmla="*/ 38 h 113"/>
                  <a:gd name="T6" fmla="*/ 23 w 219"/>
                  <a:gd name="T7" fmla="*/ 62 h 113"/>
                  <a:gd name="T8" fmla="*/ 72 w 219"/>
                  <a:gd name="T9" fmla="*/ 49 h 113"/>
                  <a:gd name="T10" fmla="*/ 87 w 219"/>
                  <a:gd name="T11" fmla="*/ 40 h 113"/>
                  <a:gd name="T12" fmla="*/ 100 w 219"/>
                  <a:gd name="T13" fmla="*/ 36 h 113"/>
                  <a:gd name="T14" fmla="*/ 129 w 219"/>
                  <a:gd name="T15" fmla="*/ 10 h 113"/>
                  <a:gd name="T16" fmla="*/ 124 w 219"/>
                  <a:gd name="T17" fmla="*/ 0 h 113"/>
                  <a:gd name="T18" fmla="*/ 105 w 219"/>
                  <a:gd name="T19" fmla="*/ 10 h 113"/>
                  <a:gd name="T20" fmla="*/ 63 w 219"/>
                  <a:gd name="T21" fmla="*/ 22 h 113"/>
                  <a:gd name="T22" fmla="*/ 49 w 219"/>
                  <a:gd name="T23" fmla="*/ 25 h 113"/>
                  <a:gd name="T24" fmla="*/ 35 w 219"/>
                  <a:gd name="T25" fmla="*/ 29 h 113"/>
                  <a:gd name="T26" fmla="*/ 28 w 219"/>
                  <a:gd name="T27" fmla="*/ 40 h 1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9"/>
                  <a:gd name="T43" fmla="*/ 0 h 113"/>
                  <a:gd name="T44" fmla="*/ 219 w 219"/>
                  <a:gd name="T45" fmla="*/ 113 h 11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68" name="Freeform 14"/>
              <p:cNvSpPr>
                <a:spLocks noChangeArrowheads="1"/>
              </p:cNvSpPr>
              <p:nvPr/>
            </p:nvSpPr>
            <p:spPr bwMode="auto">
              <a:xfrm>
                <a:off x="2584" y="1872"/>
                <a:ext cx="107" cy="91"/>
              </a:xfrm>
              <a:custGeom>
                <a:avLst/>
                <a:gdLst>
                  <a:gd name="T0" fmla="*/ 7 w 139"/>
                  <a:gd name="T1" fmla="*/ 34 h 122"/>
                  <a:gd name="T2" fmla="*/ 5 w 139"/>
                  <a:gd name="T3" fmla="*/ 47 h 122"/>
                  <a:gd name="T4" fmla="*/ 0 w 139"/>
                  <a:gd name="T5" fmla="*/ 60 h 122"/>
                  <a:gd name="T6" fmla="*/ 22 w 139"/>
                  <a:gd name="T7" fmla="*/ 65 h 122"/>
                  <a:gd name="T8" fmla="*/ 31 w 139"/>
                  <a:gd name="T9" fmla="*/ 54 h 122"/>
                  <a:gd name="T10" fmla="*/ 73 w 139"/>
                  <a:gd name="T11" fmla="*/ 38 h 122"/>
                  <a:gd name="T12" fmla="*/ 81 w 139"/>
                  <a:gd name="T13" fmla="*/ 25 h 122"/>
                  <a:gd name="T14" fmla="*/ 66 w 139"/>
                  <a:gd name="T15" fmla="*/ 16 h 122"/>
                  <a:gd name="T16" fmla="*/ 59 w 139"/>
                  <a:gd name="T17" fmla="*/ 11 h 122"/>
                  <a:gd name="T18" fmla="*/ 38 w 139"/>
                  <a:gd name="T19" fmla="*/ 7 h 122"/>
                  <a:gd name="T20" fmla="*/ 31 w 139"/>
                  <a:gd name="T21" fmla="*/ 20 h 122"/>
                  <a:gd name="T22" fmla="*/ 7 w 139"/>
                  <a:gd name="T23" fmla="*/ 34 h 1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9"/>
                  <a:gd name="T37" fmla="*/ 0 h 122"/>
                  <a:gd name="T38" fmla="*/ 139 w 139"/>
                  <a:gd name="T39" fmla="*/ 122 h 12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69" name="Freeform 15"/>
              <p:cNvSpPr>
                <a:spLocks noChangeArrowheads="1"/>
              </p:cNvSpPr>
              <p:nvPr/>
            </p:nvSpPr>
            <p:spPr bwMode="auto">
              <a:xfrm>
                <a:off x="2641" y="1831"/>
                <a:ext cx="38" cy="26"/>
              </a:xfrm>
              <a:custGeom>
                <a:avLst/>
                <a:gdLst>
                  <a:gd name="T0" fmla="*/ 17 w 49"/>
                  <a:gd name="T1" fmla="*/ 0 h 35"/>
                  <a:gd name="T2" fmla="*/ 5 w 49"/>
                  <a:gd name="T3" fmla="*/ 6 h 35"/>
                  <a:gd name="T4" fmla="*/ 15 w 49"/>
                  <a:gd name="T5" fmla="*/ 19 h 35"/>
                  <a:gd name="T6" fmla="*/ 23 w 49"/>
                  <a:gd name="T7" fmla="*/ 14 h 35"/>
                  <a:gd name="T8" fmla="*/ 17 w 49"/>
                  <a:gd name="T9" fmla="*/ 0 h 35"/>
                  <a:gd name="T10" fmla="*/ 0 60000 65536"/>
                  <a:gd name="T11" fmla="*/ 0 60000 65536"/>
                  <a:gd name="T12" fmla="*/ 0 60000 65536"/>
                  <a:gd name="T13" fmla="*/ 0 60000 65536"/>
                  <a:gd name="T14" fmla="*/ 0 60000 65536"/>
                  <a:gd name="T15" fmla="*/ 0 w 49"/>
                  <a:gd name="T16" fmla="*/ 0 h 35"/>
                  <a:gd name="T17" fmla="*/ 49 w 49"/>
                  <a:gd name="T18" fmla="*/ 35 h 35"/>
                </a:gdLst>
                <a:ahLst/>
                <a:cxnLst>
                  <a:cxn ang="T10">
                    <a:pos x="T0" y="T1"/>
                  </a:cxn>
                  <a:cxn ang="T11">
                    <a:pos x="T2" y="T3"/>
                  </a:cxn>
                  <a:cxn ang="T12">
                    <a:pos x="T4" y="T5"/>
                  </a:cxn>
                  <a:cxn ang="T13">
                    <a:pos x="T6" y="T7"/>
                  </a:cxn>
                  <a:cxn ang="T14">
                    <a:pos x="T8" y="T9"/>
                  </a:cxn>
                </a:cxnLst>
                <a:rect l="T15" t="T16" r="T17" b="T18"/>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70" name="Freeform 16"/>
              <p:cNvSpPr>
                <a:spLocks noChangeArrowheads="1"/>
              </p:cNvSpPr>
              <p:nvPr/>
            </p:nvSpPr>
            <p:spPr bwMode="auto">
              <a:xfrm>
                <a:off x="908" y="1354"/>
                <a:ext cx="126" cy="200"/>
              </a:xfrm>
              <a:custGeom>
                <a:avLst/>
                <a:gdLst>
                  <a:gd name="T0" fmla="*/ 75 w 164"/>
                  <a:gd name="T1" fmla="*/ 0 h 268"/>
                  <a:gd name="T2" fmla="*/ 61 w 164"/>
                  <a:gd name="T3" fmla="*/ 16 h 268"/>
                  <a:gd name="T4" fmla="*/ 52 w 164"/>
                  <a:gd name="T5" fmla="*/ 36 h 268"/>
                  <a:gd name="T6" fmla="*/ 22 w 164"/>
                  <a:gd name="T7" fmla="*/ 47 h 268"/>
                  <a:gd name="T8" fmla="*/ 17 w 164"/>
                  <a:gd name="T9" fmla="*/ 54 h 268"/>
                  <a:gd name="T10" fmla="*/ 9 w 164"/>
                  <a:gd name="T11" fmla="*/ 56 h 268"/>
                  <a:gd name="T12" fmla="*/ 12 w 164"/>
                  <a:gd name="T13" fmla="*/ 74 h 268"/>
                  <a:gd name="T14" fmla="*/ 17 w 164"/>
                  <a:gd name="T15" fmla="*/ 87 h 268"/>
                  <a:gd name="T16" fmla="*/ 0 w 164"/>
                  <a:gd name="T17" fmla="*/ 111 h 268"/>
                  <a:gd name="T18" fmla="*/ 17 w 164"/>
                  <a:gd name="T19" fmla="*/ 145 h 268"/>
                  <a:gd name="T20" fmla="*/ 31 w 164"/>
                  <a:gd name="T21" fmla="*/ 149 h 268"/>
                  <a:gd name="T22" fmla="*/ 52 w 164"/>
                  <a:gd name="T23" fmla="*/ 120 h 268"/>
                  <a:gd name="T24" fmla="*/ 61 w 164"/>
                  <a:gd name="T25" fmla="*/ 107 h 268"/>
                  <a:gd name="T26" fmla="*/ 75 w 164"/>
                  <a:gd name="T27" fmla="*/ 65 h 268"/>
                  <a:gd name="T28" fmla="*/ 83 w 164"/>
                  <a:gd name="T29" fmla="*/ 43 h 268"/>
                  <a:gd name="T30" fmla="*/ 97 w 164"/>
                  <a:gd name="T31" fmla="*/ 40 h 268"/>
                  <a:gd name="T32" fmla="*/ 75 w 164"/>
                  <a:gd name="T33" fmla="*/ 0 h 2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4"/>
                  <a:gd name="T52" fmla="*/ 0 h 268"/>
                  <a:gd name="T53" fmla="*/ 164 w 164"/>
                  <a:gd name="T54" fmla="*/ 268 h 26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71" name="Freeform 17"/>
              <p:cNvSpPr>
                <a:spLocks noChangeArrowheads="1"/>
              </p:cNvSpPr>
              <p:nvPr/>
            </p:nvSpPr>
            <p:spPr bwMode="auto">
              <a:xfrm>
                <a:off x="1453" y="1043"/>
                <a:ext cx="50" cy="61"/>
              </a:xfrm>
              <a:custGeom>
                <a:avLst/>
                <a:gdLst>
                  <a:gd name="T0" fmla="*/ 17 w 66"/>
                  <a:gd name="T1" fmla="*/ 0 h 81"/>
                  <a:gd name="T2" fmla="*/ 14 w 66"/>
                  <a:gd name="T3" fmla="*/ 34 h 81"/>
                  <a:gd name="T4" fmla="*/ 17 w 66"/>
                  <a:gd name="T5" fmla="*/ 43 h 81"/>
                  <a:gd name="T6" fmla="*/ 23 w 66"/>
                  <a:gd name="T7" fmla="*/ 45 h 81"/>
                  <a:gd name="T8" fmla="*/ 33 w 66"/>
                  <a:gd name="T9" fmla="*/ 43 h 81"/>
                  <a:gd name="T10" fmla="*/ 17 w 66"/>
                  <a:gd name="T11" fmla="*/ 0 h 81"/>
                  <a:gd name="T12" fmla="*/ 0 60000 65536"/>
                  <a:gd name="T13" fmla="*/ 0 60000 65536"/>
                  <a:gd name="T14" fmla="*/ 0 60000 65536"/>
                  <a:gd name="T15" fmla="*/ 0 60000 65536"/>
                  <a:gd name="T16" fmla="*/ 0 60000 65536"/>
                  <a:gd name="T17" fmla="*/ 0 60000 65536"/>
                  <a:gd name="T18" fmla="*/ 0 w 66"/>
                  <a:gd name="T19" fmla="*/ 0 h 81"/>
                  <a:gd name="T20" fmla="*/ 66 w 66"/>
                  <a:gd name="T21" fmla="*/ 81 h 81"/>
                </a:gdLst>
                <a:ahLst/>
                <a:cxnLst>
                  <a:cxn ang="T12">
                    <a:pos x="T0" y="T1"/>
                  </a:cxn>
                  <a:cxn ang="T13">
                    <a:pos x="T2" y="T3"/>
                  </a:cxn>
                  <a:cxn ang="T14">
                    <a:pos x="T4" y="T5"/>
                  </a:cxn>
                  <a:cxn ang="T15">
                    <a:pos x="T6" y="T7"/>
                  </a:cxn>
                  <a:cxn ang="T16">
                    <a:pos x="T8" y="T9"/>
                  </a:cxn>
                  <a:cxn ang="T17">
                    <a:pos x="T10" y="T11"/>
                  </a:cxn>
                </a:cxnLst>
                <a:rect l="T18" t="T19" r="T20" b="T21"/>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72" name="Freeform 18"/>
              <p:cNvSpPr>
                <a:spLocks noChangeArrowheads="1"/>
              </p:cNvSpPr>
              <p:nvPr/>
            </p:nvSpPr>
            <p:spPr bwMode="auto">
              <a:xfrm>
                <a:off x="1761" y="1102"/>
                <a:ext cx="114" cy="182"/>
              </a:xfrm>
              <a:custGeom>
                <a:avLst/>
                <a:gdLst>
                  <a:gd name="T0" fmla="*/ 57 w 148"/>
                  <a:gd name="T1" fmla="*/ 0 h 244"/>
                  <a:gd name="T2" fmla="*/ 35 w 148"/>
                  <a:gd name="T3" fmla="*/ 47 h 244"/>
                  <a:gd name="T4" fmla="*/ 22 w 148"/>
                  <a:gd name="T5" fmla="*/ 51 h 244"/>
                  <a:gd name="T6" fmla="*/ 7 w 148"/>
                  <a:gd name="T7" fmla="*/ 60 h 244"/>
                  <a:gd name="T8" fmla="*/ 24 w 148"/>
                  <a:gd name="T9" fmla="*/ 104 h 244"/>
                  <a:gd name="T10" fmla="*/ 31 w 148"/>
                  <a:gd name="T11" fmla="*/ 125 h 244"/>
                  <a:gd name="T12" fmla="*/ 35 w 148"/>
                  <a:gd name="T13" fmla="*/ 131 h 244"/>
                  <a:gd name="T14" fmla="*/ 50 w 148"/>
                  <a:gd name="T15" fmla="*/ 136 h 244"/>
                  <a:gd name="T16" fmla="*/ 57 w 148"/>
                  <a:gd name="T17" fmla="*/ 109 h 244"/>
                  <a:gd name="T18" fmla="*/ 74 w 148"/>
                  <a:gd name="T19" fmla="*/ 93 h 244"/>
                  <a:gd name="T20" fmla="*/ 66 w 148"/>
                  <a:gd name="T21" fmla="*/ 38 h 244"/>
                  <a:gd name="T22" fmla="*/ 83 w 148"/>
                  <a:gd name="T23" fmla="*/ 27 h 244"/>
                  <a:gd name="T24" fmla="*/ 66 w 148"/>
                  <a:gd name="T25" fmla="*/ 11 h 244"/>
                  <a:gd name="T26" fmla="*/ 57 w 148"/>
                  <a:gd name="T27" fmla="*/ 0 h 2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8"/>
                  <a:gd name="T43" fmla="*/ 0 h 244"/>
                  <a:gd name="T44" fmla="*/ 148 w 148"/>
                  <a:gd name="T45" fmla="*/ 244 h 2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73" name="Freeform 19"/>
              <p:cNvSpPr>
                <a:spLocks noChangeArrowheads="1"/>
              </p:cNvSpPr>
              <p:nvPr/>
            </p:nvSpPr>
            <p:spPr bwMode="auto">
              <a:xfrm>
                <a:off x="1665" y="1045"/>
                <a:ext cx="74" cy="136"/>
              </a:xfrm>
              <a:custGeom>
                <a:avLst/>
                <a:gdLst>
                  <a:gd name="T0" fmla="*/ 29 w 96"/>
                  <a:gd name="T1" fmla="*/ 1 h 183"/>
                  <a:gd name="T2" fmla="*/ 30 w 96"/>
                  <a:gd name="T3" fmla="*/ 19 h 183"/>
                  <a:gd name="T4" fmla="*/ 35 w 96"/>
                  <a:gd name="T5" fmla="*/ 34 h 183"/>
                  <a:gd name="T6" fmla="*/ 37 w 96"/>
                  <a:gd name="T7" fmla="*/ 51 h 183"/>
                  <a:gd name="T8" fmla="*/ 40 w 96"/>
                  <a:gd name="T9" fmla="*/ 58 h 183"/>
                  <a:gd name="T10" fmla="*/ 42 w 96"/>
                  <a:gd name="T11" fmla="*/ 70 h 183"/>
                  <a:gd name="T12" fmla="*/ 34 w 96"/>
                  <a:gd name="T13" fmla="*/ 51 h 183"/>
                  <a:gd name="T14" fmla="*/ 21 w 96"/>
                  <a:gd name="T15" fmla="*/ 43 h 183"/>
                  <a:gd name="T16" fmla="*/ 3 w 96"/>
                  <a:gd name="T17" fmla="*/ 46 h 183"/>
                  <a:gd name="T18" fmla="*/ 5 w 96"/>
                  <a:gd name="T19" fmla="*/ 56 h 183"/>
                  <a:gd name="T20" fmla="*/ 25 w 96"/>
                  <a:gd name="T21" fmla="*/ 63 h 183"/>
                  <a:gd name="T22" fmla="*/ 34 w 96"/>
                  <a:gd name="T23" fmla="*/ 74 h 183"/>
                  <a:gd name="T24" fmla="*/ 42 w 96"/>
                  <a:gd name="T25" fmla="*/ 74 h 183"/>
                  <a:gd name="T26" fmla="*/ 46 w 96"/>
                  <a:gd name="T27" fmla="*/ 82 h 183"/>
                  <a:gd name="T28" fmla="*/ 57 w 96"/>
                  <a:gd name="T29" fmla="*/ 99 h 183"/>
                  <a:gd name="T30" fmla="*/ 48 w 96"/>
                  <a:gd name="T31" fmla="*/ 70 h 183"/>
                  <a:gd name="T32" fmla="*/ 48 w 96"/>
                  <a:gd name="T33" fmla="*/ 51 h 183"/>
                  <a:gd name="T34" fmla="*/ 42 w 96"/>
                  <a:gd name="T35" fmla="*/ 35 h 183"/>
                  <a:gd name="T36" fmla="*/ 38 w 96"/>
                  <a:gd name="T37" fmla="*/ 22 h 183"/>
                  <a:gd name="T38" fmla="*/ 34 w 96"/>
                  <a:gd name="T39" fmla="*/ 11 h 183"/>
                  <a:gd name="T40" fmla="*/ 29 w 96"/>
                  <a:gd name="T41" fmla="*/ 1 h 1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6"/>
                  <a:gd name="T64" fmla="*/ 0 h 183"/>
                  <a:gd name="T65" fmla="*/ 96 w 96"/>
                  <a:gd name="T66" fmla="*/ 183 h 1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74" name="Freeform 20"/>
              <p:cNvSpPr>
                <a:spLocks noChangeArrowheads="1"/>
              </p:cNvSpPr>
              <p:nvPr/>
            </p:nvSpPr>
            <p:spPr bwMode="auto">
              <a:xfrm>
                <a:off x="1715" y="1154"/>
                <a:ext cx="41" cy="131"/>
              </a:xfrm>
              <a:custGeom>
                <a:avLst/>
                <a:gdLst>
                  <a:gd name="T0" fmla="*/ 4 w 54"/>
                  <a:gd name="T1" fmla="*/ 0 h 175"/>
                  <a:gd name="T2" fmla="*/ 0 w 54"/>
                  <a:gd name="T3" fmla="*/ 14 h 175"/>
                  <a:gd name="T4" fmla="*/ 5 w 54"/>
                  <a:gd name="T5" fmla="*/ 30 h 175"/>
                  <a:gd name="T6" fmla="*/ 11 w 54"/>
                  <a:gd name="T7" fmla="*/ 52 h 175"/>
                  <a:gd name="T8" fmla="*/ 20 w 54"/>
                  <a:gd name="T9" fmla="*/ 73 h 175"/>
                  <a:gd name="T10" fmla="*/ 31 w 54"/>
                  <a:gd name="T11" fmla="*/ 98 h 175"/>
                  <a:gd name="T12" fmla="*/ 23 w 54"/>
                  <a:gd name="T13" fmla="*/ 64 h 175"/>
                  <a:gd name="T14" fmla="*/ 20 w 54"/>
                  <a:gd name="T15" fmla="*/ 52 h 175"/>
                  <a:gd name="T16" fmla="*/ 16 w 54"/>
                  <a:gd name="T17" fmla="*/ 34 h 175"/>
                  <a:gd name="T18" fmla="*/ 14 w 54"/>
                  <a:gd name="T19" fmla="*/ 25 h 175"/>
                  <a:gd name="T20" fmla="*/ 9 w 54"/>
                  <a:gd name="T21" fmla="*/ 21 h 175"/>
                  <a:gd name="T22" fmla="*/ 4 w 54"/>
                  <a:gd name="T23" fmla="*/ 0 h 1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175"/>
                  <a:gd name="T38" fmla="*/ 54 w 54"/>
                  <a:gd name="T39" fmla="*/ 175 h 17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75" name="Freeform 21"/>
              <p:cNvSpPr>
                <a:spLocks noChangeArrowheads="1"/>
              </p:cNvSpPr>
              <p:nvPr/>
            </p:nvSpPr>
            <p:spPr bwMode="auto">
              <a:xfrm>
                <a:off x="1761" y="1291"/>
                <a:ext cx="67" cy="54"/>
              </a:xfrm>
              <a:custGeom>
                <a:avLst/>
                <a:gdLst>
                  <a:gd name="T0" fmla="*/ 2 w 86"/>
                  <a:gd name="T1" fmla="*/ 0 h 73"/>
                  <a:gd name="T2" fmla="*/ 5 w 86"/>
                  <a:gd name="T3" fmla="*/ 18 h 73"/>
                  <a:gd name="T4" fmla="*/ 14 w 86"/>
                  <a:gd name="T5" fmla="*/ 24 h 73"/>
                  <a:gd name="T6" fmla="*/ 29 w 86"/>
                  <a:gd name="T7" fmla="*/ 27 h 73"/>
                  <a:gd name="T8" fmla="*/ 37 w 86"/>
                  <a:gd name="T9" fmla="*/ 31 h 73"/>
                  <a:gd name="T10" fmla="*/ 45 w 86"/>
                  <a:gd name="T11" fmla="*/ 36 h 73"/>
                  <a:gd name="T12" fmla="*/ 52 w 86"/>
                  <a:gd name="T13" fmla="*/ 38 h 73"/>
                  <a:gd name="T14" fmla="*/ 44 w 86"/>
                  <a:gd name="T15" fmla="*/ 21 h 73"/>
                  <a:gd name="T16" fmla="*/ 38 w 86"/>
                  <a:gd name="T17" fmla="*/ 12 h 73"/>
                  <a:gd name="T18" fmla="*/ 22 w 86"/>
                  <a:gd name="T19" fmla="*/ 13 h 73"/>
                  <a:gd name="T20" fmla="*/ 15 w 86"/>
                  <a:gd name="T21" fmla="*/ 10 h 73"/>
                  <a:gd name="T22" fmla="*/ 4 w 86"/>
                  <a:gd name="T23" fmla="*/ 0 h 73"/>
                  <a:gd name="T24" fmla="*/ 2 w 86"/>
                  <a:gd name="T25" fmla="*/ 0 h 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6"/>
                  <a:gd name="T40" fmla="*/ 0 h 73"/>
                  <a:gd name="T41" fmla="*/ 86 w 86"/>
                  <a:gd name="T42" fmla="*/ 73 h 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76" name="Freeform 22"/>
              <p:cNvSpPr>
                <a:spLocks noChangeArrowheads="1"/>
              </p:cNvSpPr>
              <p:nvPr/>
            </p:nvSpPr>
            <p:spPr bwMode="auto">
              <a:xfrm>
                <a:off x="1868" y="1196"/>
                <a:ext cx="85" cy="117"/>
              </a:xfrm>
              <a:custGeom>
                <a:avLst/>
                <a:gdLst>
                  <a:gd name="T0" fmla="*/ 57 w 111"/>
                  <a:gd name="T1" fmla="*/ 0 h 156"/>
                  <a:gd name="T2" fmla="*/ 44 w 111"/>
                  <a:gd name="T3" fmla="*/ 6 h 156"/>
                  <a:gd name="T4" fmla="*/ 14 w 111"/>
                  <a:gd name="T5" fmla="*/ 8 h 156"/>
                  <a:gd name="T6" fmla="*/ 8 w 111"/>
                  <a:gd name="T7" fmla="*/ 19 h 156"/>
                  <a:gd name="T8" fmla="*/ 6 w 111"/>
                  <a:gd name="T9" fmla="*/ 35 h 156"/>
                  <a:gd name="T10" fmla="*/ 8 w 111"/>
                  <a:gd name="T11" fmla="*/ 42 h 156"/>
                  <a:gd name="T12" fmla="*/ 2 w 111"/>
                  <a:gd name="T13" fmla="*/ 50 h 156"/>
                  <a:gd name="T14" fmla="*/ 8 w 111"/>
                  <a:gd name="T15" fmla="*/ 62 h 156"/>
                  <a:gd name="T16" fmla="*/ 14 w 111"/>
                  <a:gd name="T17" fmla="*/ 70 h 156"/>
                  <a:gd name="T18" fmla="*/ 8 w 111"/>
                  <a:gd name="T19" fmla="*/ 81 h 156"/>
                  <a:gd name="T20" fmla="*/ 14 w 111"/>
                  <a:gd name="T21" fmla="*/ 88 h 156"/>
                  <a:gd name="T22" fmla="*/ 25 w 111"/>
                  <a:gd name="T23" fmla="*/ 81 h 156"/>
                  <a:gd name="T24" fmla="*/ 29 w 111"/>
                  <a:gd name="T25" fmla="*/ 53 h 156"/>
                  <a:gd name="T26" fmla="*/ 33 w 111"/>
                  <a:gd name="T27" fmla="*/ 71 h 156"/>
                  <a:gd name="T28" fmla="*/ 38 w 111"/>
                  <a:gd name="T29" fmla="*/ 82 h 156"/>
                  <a:gd name="T30" fmla="*/ 36 w 111"/>
                  <a:gd name="T31" fmla="*/ 63 h 156"/>
                  <a:gd name="T32" fmla="*/ 42 w 111"/>
                  <a:gd name="T33" fmla="*/ 41 h 156"/>
                  <a:gd name="T34" fmla="*/ 41 w 111"/>
                  <a:gd name="T35" fmla="*/ 29 h 156"/>
                  <a:gd name="T36" fmla="*/ 31 w 111"/>
                  <a:gd name="T37" fmla="*/ 34 h 156"/>
                  <a:gd name="T38" fmla="*/ 21 w 111"/>
                  <a:gd name="T39" fmla="*/ 31 h 156"/>
                  <a:gd name="T40" fmla="*/ 24 w 111"/>
                  <a:gd name="T41" fmla="*/ 20 h 156"/>
                  <a:gd name="T42" fmla="*/ 36 w 111"/>
                  <a:gd name="T43" fmla="*/ 20 h 156"/>
                  <a:gd name="T44" fmla="*/ 46 w 111"/>
                  <a:gd name="T45" fmla="*/ 22 h 156"/>
                  <a:gd name="T46" fmla="*/ 57 w 111"/>
                  <a:gd name="T47" fmla="*/ 17 h 156"/>
                  <a:gd name="T48" fmla="*/ 65 w 111"/>
                  <a:gd name="T49" fmla="*/ 8 h 156"/>
                  <a:gd name="T50" fmla="*/ 57 w 111"/>
                  <a:gd name="T51" fmla="*/ 0 h 1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1"/>
                  <a:gd name="T79" fmla="*/ 0 h 156"/>
                  <a:gd name="T80" fmla="*/ 111 w 111"/>
                  <a:gd name="T81" fmla="*/ 156 h 15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77" name="Freeform 23"/>
              <p:cNvSpPr>
                <a:spLocks noChangeArrowheads="1"/>
              </p:cNvSpPr>
              <p:nvPr/>
            </p:nvSpPr>
            <p:spPr bwMode="auto">
              <a:xfrm>
                <a:off x="1872" y="787"/>
                <a:ext cx="23" cy="71"/>
              </a:xfrm>
              <a:custGeom>
                <a:avLst/>
                <a:gdLst>
                  <a:gd name="T0" fmla="*/ 7 w 30"/>
                  <a:gd name="T1" fmla="*/ 0 h 94"/>
                  <a:gd name="T2" fmla="*/ 0 w 30"/>
                  <a:gd name="T3" fmla="*/ 9 h 94"/>
                  <a:gd name="T4" fmla="*/ 4 w 30"/>
                  <a:gd name="T5" fmla="*/ 21 h 94"/>
                  <a:gd name="T6" fmla="*/ 1 w 30"/>
                  <a:gd name="T7" fmla="*/ 35 h 94"/>
                  <a:gd name="T8" fmla="*/ 9 w 30"/>
                  <a:gd name="T9" fmla="*/ 54 h 94"/>
                  <a:gd name="T10" fmla="*/ 18 w 30"/>
                  <a:gd name="T11" fmla="*/ 47 h 94"/>
                  <a:gd name="T12" fmla="*/ 13 w 30"/>
                  <a:gd name="T13" fmla="*/ 35 h 94"/>
                  <a:gd name="T14" fmla="*/ 7 w 30"/>
                  <a:gd name="T15" fmla="*/ 0 h 94"/>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94"/>
                  <a:gd name="T26" fmla="*/ 30 w 30"/>
                  <a:gd name="T27" fmla="*/ 94 h 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78" name="Freeform 24"/>
              <p:cNvSpPr>
                <a:spLocks noChangeArrowheads="1"/>
              </p:cNvSpPr>
              <p:nvPr/>
            </p:nvSpPr>
            <p:spPr bwMode="auto">
              <a:xfrm>
                <a:off x="1887" y="905"/>
                <a:ext cx="62" cy="118"/>
              </a:xfrm>
              <a:custGeom>
                <a:avLst/>
                <a:gdLst>
                  <a:gd name="T0" fmla="*/ 7 w 81"/>
                  <a:gd name="T1" fmla="*/ 1 h 158"/>
                  <a:gd name="T2" fmla="*/ 0 w 81"/>
                  <a:gd name="T3" fmla="*/ 11 h 158"/>
                  <a:gd name="T4" fmla="*/ 5 w 81"/>
                  <a:gd name="T5" fmla="*/ 28 h 158"/>
                  <a:gd name="T6" fmla="*/ 4 w 81"/>
                  <a:gd name="T7" fmla="*/ 60 h 158"/>
                  <a:gd name="T8" fmla="*/ 10 w 81"/>
                  <a:gd name="T9" fmla="*/ 58 h 158"/>
                  <a:gd name="T10" fmla="*/ 11 w 81"/>
                  <a:gd name="T11" fmla="*/ 64 h 158"/>
                  <a:gd name="T12" fmla="*/ 17 w 81"/>
                  <a:gd name="T13" fmla="*/ 68 h 158"/>
                  <a:gd name="T14" fmla="*/ 22 w 81"/>
                  <a:gd name="T15" fmla="*/ 78 h 158"/>
                  <a:gd name="T16" fmla="*/ 28 w 81"/>
                  <a:gd name="T17" fmla="*/ 72 h 158"/>
                  <a:gd name="T18" fmla="*/ 38 w 81"/>
                  <a:gd name="T19" fmla="*/ 75 h 158"/>
                  <a:gd name="T20" fmla="*/ 37 w 81"/>
                  <a:gd name="T21" fmla="*/ 60 h 158"/>
                  <a:gd name="T22" fmla="*/ 28 w 81"/>
                  <a:gd name="T23" fmla="*/ 58 h 158"/>
                  <a:gd name="T24" fmla="*/ 23 w 81"/>
                  <a:gd name="T25" fmla="*/ 51 h 158"/>
                  <a:gd name="T26" fmla="*/ 19 w 81"/>
                  <a:gd name="T27" fmla="*/ 41 h 158"/>
                  <a:gd name="T28" fmla="*/ 24 w 81"/>
                  <a:gd name="T29" fmla="*/ 30 h 158"/>
                  <a:gd name="T30" fmla="*/ 21 w 81"/>
                  <a:gd name="T31" fmla="*/ 19 h 158"/>
                  <a:gd name="T32" fmla="*/ 24 w 81"/>
                  <a:gd name="T33" fmla="*/ 11 h 158"/>
                  <a:gd name="T34" fmla="*/ 17 w 81"/>
                  <a:gd name="T35" fmla="*/ 2 h 158"/>
                  <a:gd name="T36" fmla="*/ 11 w 81"/>
                  <a:gd name="T37" fmla="*/ 4 h 158"/>
                  <a:gd name="T38" fmla="*/ 7 w 81"/>
                  <a:gd name="T39" fmla="*/ 1 h 1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81"/>
                  <a:gd name="T61" fmla="*/ 0 h 158"/>
                  <a:gd name="T62" fmla="*/ 81 w 81"/>
                  <a:gd name="T63" fmla="*/ 158 h 15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79" name="Freeform 25"/>
              <p:cNvSpPr>
                <a:spLocks noChangeArrowheads="1"/>
              </p:cNvSpPr>
              <p:nvPr/>
            </p:nvSpPr>
            <p:spPr bwMode="auto">
              <a:xfrm>
                <a:off x="1898" y="1054"/>
                <a:ext cx="65" cy="79"/>
              </a:xfrm>
              <a:custGeom>
                <a:avLst/>
                <a:gdLst>
                  <a:gd name="T0" fmla="*/ 31 w 85"/>
                  <a:gd name="T1" fmla="*/ 0 h 105"/>
                  <a:gd name="T2" fmla="*/ 26 w 85"/>
                  <a:gd name="T3" fmla="*/ 11 h 105"/>
                  <a:gd name="T4" fmla="*/ 18 w 85"/>
                  <a:gd name="T5" fmla="*/ 17 h 105"/>
                  <a:gd name="T6" fmla="*/ 9 w 85"/>
                  <a:gd name="T7" fmla="*/ 20 h 105"/>
                  <a:gd name="T8" fmla="*/ 5 w 85"/>
                  <a:gd name="T9" fmla="*/ 27 h 105"/>
                  <a:gd name="T10" fmla="*/ 2 w 85"/>
                  <a:gd name="T11" fmla="*/ 42 h 105"/>
                  <a:gd name="T12" fmla="*/ 8 w 85"/>
                  <a:gd name="T13" fmla="*/ 40 h 105"/>
                  <a:gd name="T14" fmla="*/ 15 w 85"/>
                  <a:gd name="T15" fmla="*/ 35 h 105"/>
                  <a:gd name="T16" fmla="*/ 20 w 85"/>
                  <a:gd name="T17" fmla="*/ 39 h 105"/>
                  <a:gd name="T18" fmla="*/ 34 w 85"/>
                  <a:gd name="T19" fmla="*/ 56 h 105"/>
                  <a:gd name="T20" fmla="*/ 41 w 85"/>
                  <a:gd name="T21" fmla="*/ 41 h 105"/>
                  <a:gd name="T22" fmla="*/ 50 w 85"/>
                  <a:gd name="T23" fmla="*/ 38 h 105"/>
                  <a:gd name="T24" fmla="*/ 44 w 85"/>
                  <a:gd name="T25" fmla="*/ 22 h 105"/>
                  <a:gd name="T26" fmla="*/ 31 w 85"/>
                  <a:gd name="T27" fmla="*/ 0 h 10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5"/>
                  <a:gd name="T43" fmla="*/ 0 h 105"/>
                  <a:gd name="T44" fmla="*/ 85 w 85"/>
                  <a:gd name="T45" fmla="*/ 105 h 10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80" name="Freeform 26"/>
              <p:cNvSpPr>
                <a:spLocks noChangeArrowheads="1"/>
              </p:cNvSpPr>
              <p:nvPr/>
            </p:nvSpPr>
            <p:spPr bwMode="auto">
              <a:xfrm>
                <a:off x="1976" y="1194"/>
                <a:ext cx="29" cy="49"/>
              </a:xfrm>
              <a:custGeom>
                <a:avLst/>
                <a:gdLst>
                  <a:gd name="T0" fmla="*/ 4 w 38"/>
                  <a:gd name="T1" fmla="*/ 15 h 66"/>
                  <a:gd name="T2" fmla="*/ 15 w 38"/>
                  <a:gd name="T3" fmla="*/ 36 h 66"/>
                  <a:gd name="T4" fmla="*/ 18 w 38"/>
                  <a:gd name="T5" fmla="*/ 29 h 66"/>
                  <a:gd name="T6" fmla="*/ 22 w 38"/>
                  <a:gd name="T7" fmla="*/ 22 h 66"/>
                  <a:gd name="T8" fmla="*/ 18 w 38"/>
                  <a:gd name="T9" fmla="*/ 14 h 66"/>
                  <a:gd name="T10" fmla="*/ 11 w 38"/>
                  <a:gd name="T11" fmla="*/ 7 h 66"/>
                  <a:gd name="T12" fmla="*/ 6 w 38"/>
                  <a:gd name="T13" fmla="*/ 1 h 66"/>
                  <a:gd name="T14" fmla="*/ 2 w 38"/>
                  <a:gd name="T15" fmla="*/ 7 h 66"/>
                  <a:gd name="T16" fmla="*/ 4 w 38"/>
                  <a:gd name="T17" fmla="*/ 15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
                  <a:gd name="T28" fmla="*/ 0 h 66"/>
                  <a:gd name="T29" fmla="*/ 38 w 38"/>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81" name="Freeform 27"/>
              <p:cNvSpPr>
                <a:spLocks noChangeArrowheads="1"/>
              </p:cNvSpPr>
              <p:nvPr/>
            </p:nvSpPr>
            <p:spPr bwMode="auto">
              <a:xfrm>
                <a:off x="1959" y="1276"/>
                <a:ext cx="19" cy="17"/>
              </a:xfrm>
              <a:custGeom>
                <a:avLst/>
                <a:gdLst>
                  <a:gd name="T0" fmla="*/ 0 w 24"/>
                  <a:gd name="T1" fmla="*/ 0 h 23"/>
                  <a:gd name="T2" fmla="*/ 4 w 24"/>
                  <a:gd name="T3" fmla="*/ 13 h 23"/>
                  <a:gd name="T4" fmla="*/ 15 w 24"/>
                  <a:gd name="T5" fmla="*/ 6 h 23"/>
                  <a:gd name="T6" fmla="*/ 0 w 24"/>
                  <a:gd name="T7" fmla="*/ 0 h 23"/>
                  <a:gd name="T8" fmla="*/ 0 60000 65536"/>
                  <a:gd name="T9" fmla="*/ 0 60000 65536"/>
                  <a:gd name="T10" fmla="*/ 0 60000 65536"/>
                  <a:gd name="T11" fmla="*/ 0 60000 65536"/>
                  <a:gd name="T12" fmla="*/ 0 w 24"/>
                  <a:gd name="T13" fmla="*/ 0 h 23"/>
                  <a:gd name="T14" fmla="*/ 24 w 24"/>
                  <a:gd name="T15" fmla="*/ 23 h 23"/>
                </a:gdLst>
                <a:ahLst/>
                <a:cxnLst>
                  <a:cxn ang="T8">
                    <a:pos x="T0" y="T1"/>
                  </a:cxn>
                  <a:cxn ang="T9">
                    <a:pos x="T2" y="T3"/>
                  </a:cxn>
                  <a:cxn ang="T10">
                    <a:pos x="T4" y="T5"/>
                  </a:cxn>
                  <a:cxn ang="T11">
                    <a:pos x="T6" y="T7"/>
                  </a:cxn>
                </a:cxnLst>
                <a:rect l="T12" t="T13" r="T14" b="T15"/>
                <a:pathLst>
                  <a:path w="24" h="23">
                    <a:moveTo>
                      <a:pt x="0" y="0"/>
                    </a:moveTo>
                    <a:cubicBezTo>
                      <a:pt x="1" y="8"/>
                      <a:pt x="3" y="16"/>
                      <a:pt x="6" y="23"/>
                    </a:cubicBezTo>
                    <a:cubicBezTo>
                      <a:pt x="19" y="20"/>
                      <a:pt x="19" y="22"/>
                      <a:pt x="24" y="11"/>
                    </a:cubicBezTo>
                    <a:cubicBezTo>
                      <a:pt x="20" y="0"/>
                      <a:pt x="4" y="8"/>
                      <a:pt x="0"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82" name="Freeform 28"/>
              <p:cNvSpPr>
                <a:spLocks noChangeArrowheads="1"/>
              </p:cNvSpPr>
              <p:nvPr/>
            </p:nvSpPr>
            <p:spPr bwMode="auto">
              <a:xfrm>
                <a:off x="1987" y="1266"/>
                <a:ext cx="46" cy="37"/>
              </a:xfrm>
              <a:custGeom>
                <a:avLst/>
                <a:gdLst>
                  <a:gd name="T0" fmla="*/ 5 w 60"/>
                  <a:gd name="T1" fmla="*/ 0 h 49"/>
                  <a:gd name="T2" fmla="*/ 0 w 60"/>
                  <a:gd name="T3" fmla="*/ 11 h 49"/>
                  <a:gd name="T4" fmla="*/ 16 w 60"/>
                  <a:gd name="T5" fmla="*/ 19 h 49"/>
                  <a:gd name="T6" fmla="*/ 25 w 60"/>
                  <a:gd name="T7" fmla="*/ 26 h 49"/>
                  <a:gd name="T8" fmla="*/ 35 w 60"/>
                  <a:gd name="T9" fmla="*/ 24 h 49"/>
                  <a:gd name="T10" fmla="*/ 29 w 60"/>
                  <a:gd name="T11" fmla="*/ 14 h 49"/>
                  <a:gd name="T12" fmla="*/ 16 w 60"/>
                  <a:gd name="T13" fmla="*/ 2 h 49"/>
                  <a:gd name="T14" fmla="*/ 12 w 60"/>
                  <a:gd name="T15" fmla="*/ 9 h 49"/>
                  <a:gd name="T16" fmla="*/ 5 w 60"/>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0"/>
                  <a:gd name="T28" fmla="*/ 0 h 49"/>
                  <a:gd name="T29" fmla="*/ 60 w 60"/>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83" name="Freeform 29"/>
              <p:cNvSpPr>
                <a:spLocks noChangeArrowheads="1"/>
              </p:cNvSpPr>
              <p:nvPr/>
            </p:nvSpPr>
            <p:spPr bwMode="auto">
              <a:xfrm>
                <a:off x="2058" y="1336"/>
                <a:ext cx="24" cy="33"/>
              </a:xfrm>
              <a:custGeom>
                <a:avLst/>
                <a:gdLst>
                  <a:gd name="T0" fmla="*/ 16 w 32"/>
                  <a:gd name="T1" fmla="*/ 0 h 44"/>
                  <a:gd name="T2" fmla="*/ 6 w 32"/>
                  <a:gd name="T3" fmla="*/ 6 h 44"/>
                  <a:gd name="T4" fmla="*/ 7 w 32"/>
                  <a:gd name="T5" fmla="*/ 18 h 44"/>
                  <a:gd name="T6" fmla="*/ 14 w 32"/>
                  <a:gd name="T7" fmla="*/ 20 h 44"/>
                  <a:gd name="T8" fmla="*/ 16 w 32"/>
                  <a:gd name="T9" fmla="*/ 0 h 44"/>
                  <a:gd name="T10" fmla="*/ 0 60000 65536"/>
                  <a:gd name="T11" fmla="*/ 0 60000 65536"/>
                  <a:gd name="T12" fmla="*/ 0 60000 65536"/>
                  <a:gd name="T13" fmla="*/ 0 60000 65536"/>
                  <a:gd name="T14" fmla="*/ 0 60000 65536"/>
                  <a:gd name="T15" fmla="*/ 0 w 32"/>
                  <a:gd name="T16" fmla="*/ 0 h 44"/>
                  <a:gd name="T17" fmla="*/ 32 w 32"/>
                  <a:gd name="T18" fmla="*/ 44 h 44"/>
                </a:gdLst>
                <a:ahLst/>
                <a:cxnLst>
                  <a:cxn ang="T10">
                    <a:pos x="T0" y="T1"/>
                  </a:cxn>
                  <a:cxn ang="T11">
                    <a:pos x="T2" y="T3"/>
                  </a:cxn>
                  <a:cxn ang="T12">
                    <a:pos x="T4" y="T5"/>
                  </a:cxn>
                  <a:cxn ang="T13">
                    <a:pos x="T6" y="T7"/>
                  </a:cxn>
                  <a:cxn ang="T14">
                    <a:pos x="T8" y="T9"/>
                  </a:cxn>
                </a:cxnLst>
                <a:rect l="T15" t="T16" r="T17" b="T18"/>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84" name="Freeform 30"/>
              <p:cNvSpPr>
                <a:spLocks noChangeArrowheads="1"/>
              </p:cNvSpPr>
              <p:nvPr/>
            </p:nvSpPr>
            <p:spPr bwMode="auto">
              <a:xfrm>
                <a:off x="2331" y="1294"/>
                <a:ext cx="47" cy="47"/>
              </a:xfrm>
              <a:custGeom>
                <a:avLst/>
                <a:gdLst>
                  <a:gd name="T0" fmla="*/ 4 w 61"/>
                  <a:gd name="T1" fmla="*/ 0 h 63"/>
                  <a:gd name="T2" fmla="*/ 0 w 61"/>
                  <a:gd name="T3" fmla="*/ 7 h 63"/>
                  <a:gd name="T4" fmla="*/ 14 w 61"/>
                  <a:gd name="T5" fmla="*/ 19 h 63"/>
                  <a:gd name="T6" fmla="*/ 22 w 61"/>
                  <a:gd name="T7" fmla="*/ 30 h 63"/>
                  <a:gd name="T8" fmla="*/ 27 w 61"/>
                  <a:gd name="T9" fmla="*/ 35 h 63"/>
                  <a:gd name="T10" fmla="*/ 36 w 61"/>
                  <a:gd name="T11" fmla="*/ 31 h 63"/>
                  <a:gd name="T12" fmla="*/ 19 w 61"/>
                  <a:gd name="T13" fmla="*/ 10 h 63"/>
                  <a:gd name="T14" fmla="*/ 4 w 61"/>
                  <a:gd name="T15" fmla="*/ 0 h 63"/>
                  <a:gd name="T16" fmla="*/ 0 60000 65536"/>
                  <a:gd name="T17" fmla="*/ 0 60000 65536"/>
                  <a:gd name="T18" fmla="*/ 0 60000 65536"/>
                  <a:gd name="T19" fmla="*/ 0 60000 65536"/>
                  <a:gd name="T20" fmla="*/ 0 60000 65536"/>
                  <a:gd name="T21" fmla="*/ 0 60000 65536"/>
                  <a:gd name="T22" fmla="*/ 0 60000 65536"/>
                  <a:gd name="T23" fmla="*/ 0 60000 65536"/>
                  <a:gd name="T24" fmla="*/ 0 w 61"/>
                  <a:gd name="T25" fmla="*/ 0 h 63"/>
                  <a:gd name="T26" fmla="*/ 61 w 61"/>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85" name="Freeform 31"/>
              <p:cNvSpPr>
                <a:spLocks noChangeArrowheads="1"/>
              </p:cNvSpPr>
              <p:nvPr/>
            </p:nvSpPr>
            <p:spPr bwMode="auto">
              <a:xfrm>
                <a:off x="1924" y="1353"/>
                <a:ext cx="47" cy="50"/>
              </a:xfrm>
              <a:custGeom>
                <a:avLst/>
                <a:gdLst>
                  <a:gd name="T0" fmla="*/ 17 w 61"/>
                  <a:gd name="T1" fmla="*/ 4 h 67"/>
                  <a:gd name="T2" fmla="*/ 18 w 61"/>
                  <a:gd name="T3" fmla="*/ 19 h 67"/>
                  <a:gd name="T4" fmla="*/ 9 w 61"/>
                  <a:gd name="T5" fmla="*/ 24 h 67"/>
                  <a:gd name="T6" fmla="*/ 13 w 61"/>
                  <a:gd name="T7" fmla="*/ 37 h 67"/>
                  <a:gd name="T8" fmla="*/ 29 w 61"/>
                  <a:gd name="T9" fmla="*/ 32 h 67"/>
                  <a:gd name="T10" fmla="*/ 35 w 61"/>
                  <a:gd name="T11" fmla="*/ 26 h 67"/>
                  <a:gd name="T12" fmla="*/ 30 w 61"/>
                  <a:gd name="T13" fmla="*/ 16 h 67"/>
                  <a:gd name="T14" fmla="*/ 34 w 61"/>
                  <a:gd name="T15" fmla="*/ 7 h 67"/>
                  <a:gd name="T16" fmla="*/ 32 w 61"/>
                  <a:gd name="T17" fmla="*/ 1 h 67"/>
                  <a:gd name="T18" fmla="*/ 27 w 61"/>
                  <a:gd name="T19" fmla="*/ 2 h 67"/>
                  <a:gd name="T20" fmla="*/ 30 w 61"/>
                  <a:gd name="T21" fmla="*/ 3 h 67"/>
                  <a:gd name="T22" fmla="*/ 29 w 61"/>
                  <a:gd name="T23" fmla="*/ 9 h 67"/>
                  <a:gd name="T24" fmla="*/ 25 w 61"/>
                  <a:gd name="T25" fmla="*/ 13 h 67"/>
                  <a:gd name="T26" fmla="*/ 17 w 61"/>
                  <a:gd name="T27" fmla="*/ 4 h 6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1"/>
                  <a:gd name="T43" fmla="*/ 0 h 67"/>
                  <a:gd name="T44" fmla="*/ 61 w 61"/>
                  <a:gd name="T45" fmla="*/ 67 h 6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86" name="Freeform 32"/>
              <p:cNvSpPr>
                <a:spLocks noChangeArrowheads="1"/>
              </p:cNvSpPr>
              <p:nvPr/>
            </p:nvSpPr>
            <p:spPr bwMode="auto">
              <a:xfrm>
                <a:off x="1874" y="1372"/>
                <a:ext cx="33" cy="27"/>
              </a:xfrm>
              <a:custGeom>
                <a:avLst/>
                <a:gdLst>
                  <a:gd name="T0" fmla="*/ 12 w 43"/>
                  <a:gd name="T1" fmla="*/ 2 h 36"/>
                  <a:gd name="T2" fmla="*/ 4 w 43"/>
                  <a:gd name="T3" fmla="*/ 4 h 36"/>
                  <a:gd name="T4" fmla="*/ 19 w 43"/>
                  <a:gd name="T5" fmla="*/ 20 h 36"/>
                  <a:gd name="T6" fmla="*/ 25 w 43"/>
                  <a:gd name="T7" fmla="*/ 17 h 36"/>
                  <a:gd name="T8" fmla="*/ 12 w 43"/>
                  <a:gd name="T9" fmla="*/ 2 h 36"/>
                  <a:gd name="T10" fmla="*/ 0 60000 65536"/>
                  <a:gd name="T11" fmla="*/ 0 60000 65536"/>
                  <a:gd name="T12" fmla="*/ 0 60000 65536"/>
                  <a:gd name="T13" fmla="*/ 0 60000 65536"/>
                  <a:gd name="T14" fmla="*/ 0 60000 65536"/>
                  <a:gd name="T15" fmla="*/ 0 w 43"/>
                  <a:gd name="T16" fmla="*/ 0 h 36"/>
                  <a:gd name="T17" fmla="*/ 43 w 43"/>
                  <a:gd name="T18" fmla="*/ 36 h 36"/>
                </a:gdLst>
                <a:ahLst/>
                <a:cxnLst>
                  <a:cxn ang="T10">
                    <a:pos x="T0" y="T1"/>
                  </a:cxn>
                  <a:cxn ang="T11">
                    <a:pos x="T2" y="T3"/>
                  </a:cxn>
                  <a:cxn ang="T12">
                    <a:pos x="T4" y="T5"/>
                  </a:cxn>
                  <a:cxn ang="T13">
                    <a:pos x="T6" y="T7"/>
                  </a:cxn>
                  <a:cxn ang="T14">
                    <a:pos x="T8" y="T9"/>
                  </a:cxn>
                </a:cxnLst>
                <a:rect l="T15" t="T16" r="T17" b="T18"/>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87" name="Freeform 33"/>
              <p:cNvSpPr>
                <a:spLocks noChangeArrowheads="1"/>
              </p:cNvSpPr>
              <p:nvPr/>
            </p:nvSpPr>
            <p:spPr bwMode="auto">
              <a:xfrm>
                <a:off x="1853" y="1343"/>
                <a:ext cx="24" cy="31"/>
              </a:xfrm>
              <a:custGeom>
                <a:avLst/>
                <a:gdLst>
                  <a:gd name="T0" fmla="*/ 12 w 32"/>
                  <a:gd name="T1" fmla="*/ 0 h 41"/>
                  <a:gd name="T2" fmla="*/ 0 w 32"/>
                  <a:gd name="T3" fmla="*/ 15 h 41"/>
                  <a:gd name="T4" fmla="*/ 9 w 32"/>
                  <a:gd name="T5" fmla="*/ 14 h 41"/>
                  <a:gd name="T6" fmla="*/ 11 w 32"/>
                  <a:gd name="T7" fmla="*/ 17 h 41"/>
                  <a:gd name="T8" fmla="*/ 9 w 32"/>
                  <a:gd name="T9" fmla="*/ 20 h 41"/>
                  <a:gd name="T10" fmla="*/ 17 w 32"/>
                  <a:gd name="T11" fmla="*/ 12 h 41"/>
                  <a:gd name="T12" fmla="*/ 14 w 32"/>
                  <a:gd name="T13" fmla="*/ 5 h 41"/>
                  <a:gd name="T14" fmla="*/ 12 w 32"/>
                  <a:gd name="T15" fmla="*/ 0 h 41"/>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1"/>
                  <a:gd name="T26" fmla="*/ 32 w 32"/>
                  <a:gd name="T27" fmla="*/ 41 h 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88" name="Freeform 34"/>
              <p:cNvSpPr>
                <a:spLocks noChangeArrowheads="1"/>
              </p:cNvSpPr>
              <p:nvPr/>
            </p:nvSpPr>
            <p:spPr bwMode="auto">
              <a:xfrm>
                <a:off x="1887" y="1354"/>
                <a:ext cx="35" cy="24"/>
              </a:xfrm>
              <a:custGeom>
                <a:avLst/>
                <a:gdLst>
                  <a:gd name="T0" fmla="*/ 12 w 45"/>
                  <a:gd name="T1" fmla="*/ 0 h 32"/>
                  <a:gd name="T2" fmla="*/ 0 w 45"/>
                  <a:gd name="T3" fmla="*/ 4 h 32"/>
                  <a:gd name="T4" fmla="*/ 16 w 45"/>
                  <a:gd name="T5" fmla="*/ 17 h 32"/>
                  <a:gd name="T6" fmla="*/ 27 w 45"/>
                  <a:gd name="T7" fmla="*/ 14 h 32"/>
                  <a:gd name="T8" fmla="*/ 13 w 45"/>
                  <a:gd name="T9" fmla="*/ 6 h 32"/>
                  <a:gd name="T10" fmla="*/ 12 w 45"/>
                  <a:gd name="T11" fmla="*/ 0 h 32"/>
                  <a:gd name="T12" fmla="*/ 0 60000 65536"/>
                  <a:gd name="T13" fmla="*/ 0 60000 65536"/>
                  <a:gd name="T14" fmla="*/ 0 60000 65536"/>
                  <a:gd name="T15" fmla="*/ 0 60000 65536"/>
                  <a:gd name="T16" fmla="*/ 0 60000 65536"/>
                  <a:gd name="T17" fmla="*/ 0 60000 65536"/>
                  <a:gd name="T18" fmla="*/ 0 w 45"/>
                  <a:gd name="T19" fmla="*/ 0 h 32"/>
                  <a:gd name="T20" fmla="*/ 45 w 45"/>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89" name="Freeform 35"/>
              <p:cNvSpPr>
                <a:spLocks noChangeArrowheads="1"/>
              </p:cNvSpPr>
              <p:nvPr/>
            </p:nvSpPr>
            <p:spPr bwMode="auto">
              <a:xfrm>
                <a:off x="1837" y="1023"/>
                <a:ext cx="28" cy="55"/>
              </a:xfrm>
              <a:custGeom>
                <a:avLst/>
                <a:gdLst>
                  <a:gd name="T0" fmla="*/ 19 w 35"/>
                  <a:gd name="T1" fmla="*/ 0 h 74"/>
                  <a:gd name="T2" fmla="*/ 14 w 35"/>
                  <a:gd name="T3" fmla="*/ 8 h 74"/>
                  <a:gd name="T4" fmla="*/ 6 w 35"/>
                  <a:gd name="T5" fmla="*/ 20 h 74"/>
                  <a:gd name="T6" fmla="*/ 0 w 35"/>
                  <a:gd name="T7" fmla="*/ 33 h 74"/>
                  <a:gd name="T8" fmla="*/ 5 w 35"/>
                  <a:gd name="T9" fmla="*/ 41 h 74"/>
                  <a:gd name="T10" fmla="*/ 13 w 35"/>
                  <a:gd name="T11" fmla="*/ 33 h 74"/>
                  <a:gd name="T12" fmla="*/ 22 w 35"/>
                  <a:gd name="T13" fmla="*/ 18 h 74"/>
                  <a:gd name="T14" fmla="*/ 19 w 35"/>
                  <a:gd name="T15" fmla="*/ 0 h 74"/>
                  <a:gd name="T16" fmla="*/ 0 60000 65536"/>
                  <a:gd name="T17" fmla="*/ 0 60000 65536"/>
                  <a:gd name="T18" fmla="*/ 0 60000 65536"/>
                  <a:gd name="T19" fmla="*/ 0 60000 65536"/>
                  <a:gd name="T20" fmla="*/ 0 60000 65536"/>
                  <a:gd name="T21" fmla="*/ 0 60000 65536"/>
                  <a:gd name="T22" fmla="*/ 0 60000 65536"/>
                  <a:gd name="T23" fmla="*/ 0 60000 65536"/>
                  <a:gd name="T24" fmla="*/ 0 w 35"/>
                  <a:gd name="T25" fmla="*/ 0 h 74"/>
                  <a:gd name="T26" fmla="*/ 35 w 35"/>
                  <a:gd name="T27" fmla="*/ 74 h 7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90" name="Freeform 36"/>
              <p:cNvSpPr>
                <a:spLocks noChangeArrowheads="1"/>
              </p:cNvSpPr>
              <p:nvPr/>
            </p:nvSpPr>
            <p:spPr bwMode="auto">
              <a:xfrm>
                <a:off x="1889" y="1014"/>
                <a:ext cx="20" cy="55"/>
              </a:xfrm>
              <a:custGeom>
                <a:avLst/>
                <a:gdLst>
                  <a:gd name="T0" fmla="*/ 8 w 25"/>
                  <a:gd name="T1" fmla="*/ 4 h 73"/>
                  <a:gd name="T2" fmla="*/ 2 w 25"/>
                  <a:gd name="T3" fmla="*/ 5 h 73"/>
                  <a:gd name="T4" fmla="*/ 0 w 25"/>
                  <a:gd name="T5" fmla="*/ 13 h 73"/>
                  <a:gd name="T6" fmla="*/ 10 w 25"/>
                  <a:gd name="T7" fmla="*/ 23 h 73"/>
                  <a:gd name="T8" fmla="*/ 16 w 25"/>
                  <a:gd name="T9" fmla="*/ 32 h 73"/>
                  <a:gd name="T10" fmla="*/ 10 w 25"/>
                  <a:gd name="T11" fmla="*/ 11 h 73"/>
                  <a:gd name="T12" fmla="*/ 8 w 25"/>
                  <a:gd name="T13" fmla="*/ 4 h 73"/>
                  <a:gd name="T14" fmla="*/ 0 60000 65536"/>
                  <a:gd name="T15" fmla="*/ 0 60000 65536"/>
                  <a:gd name="T16" fmla="*/ 0 60000 65536"/>
                  <a:gd name="T17" fmla="*/ 0 60000 65536"/>
                  <a:gd name="T18" fmla="*/ 0 60000 65536"/>
                  <a:gd name="T19" fmla="*/ 0 60000 65536"/>
                  <a:gd name="T20" fmla="*/ 0 60000 65536"/>
                  <a:gd name="T21" fmla="*/ 0 w 25"/>
                  <a:gd name="T22" fmla="*/ 0 h 73"/>
                  <a:gd name="T23" fmla="*/ 25 w 25"/>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91" name="Freeform 37"/>
              <p:cNvSpPr>
                <a:spLocks noChangeArrowheads="1"/>
              </p:cNvSpPr>
              <p:nvPr/>
            </p:nvSpPr>
            <p:spPr bwMode="auto">
              <a:xfrm>
                <a:off x="1912" y="997"/>
                <a:ext cx="10" cy="25"/>
              </a:xfrm>
              <a:custGeom>
                <a:avLst/>
                <a:gdLst>
                  <a:gd name="T0" fmla="*/ 6 w 14"/>
                  <a:gd name="T1" fmla="*/ 0 h 33"/>
                  <a:gd name="T2" fmla="*/ 1 w 14"/>
                  <a:gd name="T3" fmla="*/ 6 h 33"/>
                  <a:gd name="T4" fmla="*/ 6 w 14"/>
                  <a:gd name="T5" fmla="*/ 14 h 33"/>
                  <a:gd name="T6" fmla="*/ 6 w 14"/>
                  <a:gd name="T7" fmla="*/ 0 h 33"/>
                  <a:gd name="T8" fmla="*/ 0 60000 65536"/>
                  <a:gd name="T9" fmla="*/ 0 60000 65536"/>
                  <a:gd name="T10" fmla="*/ 0 60000 65536"/>
                  <a:gd name="T11" fmla="*/ 0 60000 65536"/>
                  <a:gd name="T12" fmla="*/ 0 w 14"/>
                  <a:gd name="T13" fmla="*/ 0 h 33"/>
                  <a:gd name="T14" fmla="*/ 14 w 14"/>
                  <a:gd name="T15" fmla="*/ 33 h 33"/>
                </a:gdLst>
                <a:ahLst/>
                <a:cxnLst>
                  <a:cxn ang="T8">
                    <a:pos x="T0" y="T1"/>
                  </a:cxn>
                  <a:cxn ang="T9">
                    <a:pos x="T2" y="T3"/>
                  </a:cxn>
                  <a:cxn ang="T10">
                    <a:pos x="T4" y="T5"/>
                  </a:cxn>
                  <a:cxn ang="T11">
                    <a:pos x="T6" y="T7"/>
                  </a:cxn>
                </a:cxnLst>
                <a:rect l="T12" t="T13" r="T14" b="T15"/>
                <a:pathLst>
                  <a:path w="14" h="33">
                    <a:moveTo>
                      <a:pt x="11" y="0"/>
                    </a:moveTo>
                    <a:cubicBezTo>
                      <a:pt x="7" y="3"/>
                      <a:pt x="5" y="7"/>
                      <a:pt x="1" y="10"/>
                    </a:cubicBezTo>
                    <a:cubicBezTo>
                      <a:pt x="2" y="18"/>
                      <a:pt x="0" y="33"/>
                      <a:pt x="11" y="25"/>
                    </a:cubicBezTo>
                    <a:cubicBezTo>
                      <a:pt x="14" y="15"/>
                      <a:pt x="5" y="4"/>
                      <a:pt x="11"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92" name="Freeform 38"/>
              <p:cNvSpPr>
                <a:spLocks noChangeArrowheads="1"/>
              </p:cNvSpPr>
              <p:nvPr/>
            </p:nvSpPr>
            <p:spPr bwMode="auto">
              <a:xfrm>
                <a:off x="1922" y="1009"/>
                <a:ext cx="22" cy="48"/>
              </a:xfrm>
              <a:custGeom>
                <a:avLst/>
                <a:gdLst>
                  <a:gd name="T0" fmla="*/ 3 w 28"/>
                  <a:gd name="T1" fmla="*/ 0 h 64"/>
                  <a:gd name="T2" fmla="*/ 7 w 28"/>
                  <a:gd name="T3" fmla="*/ 8 h 64"/>
                  <a:gd name="T4" fmla="*/ 13 w 28"/>
                  <a:gd name="T5" fmla="*/ 12 h 64"/>
                  <a:gd name="T6" fmla="*/ 5 w 28"/>
                  <a:gd name="T7" fmla="*/ 22 h 64"/>
                  <a:gd name="T8" fmla="*/ 0 w 28"/>
                  <a:gd name="T9" fmla="*/ 32 h 64"/>
                  <a:gd name="T10" fmla="*/ 7 w 28"/>
                  <a:gd name="T11" fmla="*/ 32 h 64"/>
                  <a:gd name="T12" fmla="*/ 16 w 28"/>
                  <a:gd name="T13" fmla="*/ 15 h 64"/>
                  <a:gd name="T14" fmla="*/ 3 w 28"/>
                  <a:gd name="T15" fmla="*/ 0 h 64"/>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64"/>
                  <a:gd name="T26" fmla="*/ 28 w 28"/>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93" name="Freeform 39"/>
              <p:cNvSpPr>
                <a:spLocks noChangeArrowheads="1"/>
              </p:cNvSpPr>
              <p:nvPr/>
            </p:nvSpPr>
            <p:spPr bwMode="auto">
              <a:xfrm>
                <a:off x="1647" y="1078"/>
                <a:ext cx="12" cy="27"/>
              </a:xfrm>
              <a:custGeom>
                <a:avLst/>
                <a:gdLst>
                  <a:gd name="T0" fmla="*/ 8 w 16"/>
                  <a:gd name="T1" fmla="*/ 2 h 36"/>
                  <a:gd name="T2" fmla="*/ 0 w 16"/>
                  <a:gd name="T3" fmla="*/ 4 h 36"/>
                  <a:gd name="T4" fmla="*/ 5 w 16"/>
                  <a:gd name="T5" fmla="*/ 13 h 36"/>
                  <a:gd name="T6" fmla="*/ 8 w 16"/>
                  <a:gd name="T7" fmla="*/ 2 h 36"/>
                  <a:gd name="T8" fmla="*/ 0 60000 65536"/>
                  <a:gd name="T9" fmla="*/ 0 60000 65536"/>
                  <a:gd name="T10" fmla="*/ 0 60000 65536"/>
                  <a:gd name="T11" fmla="*/ 0 60000 65536"/>
                  <a:gd name="T12" fmla="*/ 0 w 16"/>
                  <a:gd name="T13" fmla="*/ 0 h 36"/>
                  <a:gd name="T14" fmla="*/ 16 w 16"/>
                  <a:gd name="T15" fmla="*/ 36 h 36"/>
                </a:gdLst>
                <a:ahLst/>
                <a:cxnLst>
                  <a:cxn ang="T8">
                    <a:pos x="T0" y="T1"/>
                  </a:cxn>
                  <a:cxn ang="T9">
                    <a:pos x="T2" y="T3"/>
                  </a:cxn>
                  <a:cxn ang="T10">
                    <a:pos x="T4" y="T5"/>
                  </a:cxn>
                  <a:cxn ang="T11">
                    <a:pos x="T6" y="T7"/>
                  </a:cxn>
                </a:cxnLst>
                <a:rect l="T12" t="T13" r="T14" b="T15"/>
                <a:pathLst>
                  <a:path w="16" h="36">
                    <a:moveTo>
                      <a:pt x="14" y="3"/>
                    </a:moveTo>
                    <a:cubicBezTo>
                      <a:pt x="7" y="0"/>
                      <a:pt x="4" y="1"/>
                      <a:pt x="0" y="7"/>
                    </a:cubicBezTo>
                    <a:cubicBezTo>
                      <a:pt x="3" y="14"/>
                      <a:pt x="2" y="17"/>
                      <a:pt x="8" y="22"/>
                    </a:cubicBezTo>
                    <a:cubicBezTo>
                      <a:pt x="16" y="36"/>
                      <a:pt x="11" y="7"/>
                      <a:pt x="14" y="3"/>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94" name="Freeform 40"/>
              <p:cNvSpPr>
                <a:spLocks noChangeArrowheads="1"/>
              </p:cNvSpPr>
              <p:nvPr/>
            </p:nvSpPr>
            <p:spPr bwMode="auto">
              <a:xfrm>
                <a:off x="1636" y="1055"/>
                <a:ext cx="11" cy="15"/>
              </a:xfrm>
              <a:custGeom>
                <a:avLst/>
                <a:gdLst>
                  <a:gd name="T0" fmla="*/ 7 w 13"/>
                  <a:gd name="T1" fmla="*/ 3 h 20"/>
                  <a:gd name="T2" fmla="*/ 1 w 13"/>
                  <a:gd name="T3" fmla="*/ 6 h 20"/>
                  <a:gd name="T4" fmla="*/ 7 w 13"/>
                  <a:gd name="T5" fmla="*/ 11 h 20"/>
                  <a:gd name="T6" fmla="*/ 7 w 13"/>
                  <a:gd name="T7" fmla="*/ 3 h 20"/>
                  <a:gd name="T8" fmla="*/ 0 60000 65536"/>
                  <a:gd name="T9" fmla="*/ 0 60000 65536"/>
                  <a:gd name="T10" fmla="*/ 0 60000 65536"/>
                  <a:gd name="T11" fmla="*/ 0 60000 65536"/>
                  <a:gd name="T12" fmla="*/ 0 w 13"/>
                  <a:gd name="T13" fmla="*/ 0 h 20"/>
                  <a:gd name="T14" fmla="*/ 13 w 13"/>
                  <a:gd name="T15" fmla="*/ 20 h 20"/>
                </a:gdLst>
                <a:ahLst/>
                <a:cxnLst>
                  <a:cxn ang="T8">
                    <a:pos x="T0" y="T1"/>
                  </a:cxn>
                  <a:cxn ang="T9">
                    <a:pos x="T2" y="T3"/>
                  </a:cxn>
                  <a:cxn ang="T10">
                    <a:pos x="T4" y="T5"/>
                  </a:cxn>
                  <a:cxn ang="T11">
                    <a:pos x="T6" y="T7"/>
                  </a:cxn>
                </a:cxnLst>
                <a:rect l="T12" t="T13" r="T14" b="T15"/>
                <a:pathLst>
                  <a:path w="13" h="20">
                    <a:moveTo>
                      <a:pt x="10" y="5"/>
                    </a:moveTo>
                    <a:cubicBezTo>
                      <a:pt x="3" y="0"/>
                      <a:pt x="5" y="6"/>
                      <a:pt x="1" y="11"/>
                    </a:cubicBezTo>
                    <a:cubicBezTo>
                      <a:pt x="0" y="18"/>
                      <a:pt x="2" y="19"/>
                      <a:pt x="9" y="20"/>
                    </a:cubicBezTo>
                    <a:cubicBezTo>
                      <a:pt x="13" y="14"/>
                      <a:pt x="10" y="12"/>
                      <a:pt x="10" y="5"/>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95" name="Freeform 41"/>
              <p:cNvSpPr>
                <a:spLocks noChangeArrowheads="1"/>
              </p:cNvSpPr>
              <p:nvPr/>
            </p:nvSpPr>
            <p:spPr bwMode="auto">
              <a:xfrm>
                <a:off x="1632" y="1037"/>
                <a:ext cx="12" cy="14"/>
              </a:xfrm>
              <a:custGeom>
                <a:avLst/>
                <a:gdLst>
                  <a:gd name="T0" fmla="*/ 6 w 16"/>
                  <a:gd name="T1" fmla="*/ 3 h 19"/>
                  <a:gd name="T2" fmla="*/ 0 w 16"/>
                  <a:gd name="T3" fmla="*/ 5 h 19"/>
                  <a:gd name="T4" fmla="*/ 7 w 16"/>
                  <a:gd name="T5" fmla="*/ 10 h 19"/>
                  <a:gd name="T6" fmla="*/ 6 w 16"/>
                  <a:gd name="T7" fmla="*/ 3 h 19"/>
                  <a:gd name="T8" fmla="*/ 0 60000 65536"/>
                  <a:gd name="T9" fmla="*/ 0 60000 65536"/>
                  <a:gd name="T10" fmla="*/ 0 60000 65536"/>
                  <a:gd name="T11" fmla="*/ 0 60000 65536"/>
                  <a:gd name="T12" fmla="*/ 0 w 16"/>
                  <a:gd name="T13" fmla="*/ 0 h 19"/>
                  <a:gd name="T14" fmla="*/ 16 w 16"/>
                  <a:gd name="T15" fmla="*/ 19 h 19"/>
                </a:gdLst>
                <a:ahLst/>
                <a:cxnLst>
                  <a:cxn ang="T8">
                    <a:pos x="T0" y="T1"/>
                  </a:cxn>
                  <a:cxn ang="T9">
                    <a:pos x="T2" y="T3"/>
                  </a:cxn>
                  <a:cxn ang="T10">
                    <a:pos x="T4" y="T5"/>
                  </a:cxn>
                  <a:cxn ang="T11">
                    <a:pos x="T6" y="T7"/>
                  </a:cxn>
                </a:cxnLst>
                <a:rect l="T12" t="T13" r="T14" b="T15"/>
                <a:pathLst>
                  <a:path w="16" h="19">
                    <a:moveTo>
                      <a:pt x="10" y="5"/>
                    </a:moveTo>
                    <a:cubicBezTo>
                      <a:pt x="4" y="0"/>
                      <a:pt x="1" y="3"/>
                      <a:pt x="0" y="10"/>
                    </a:cubicBezTo>
                    <a:cubicBezTo>
                      <a:pt x="4" y="15"/>
                      <a:pt x="7" y="16"/>
                      <a:pt x="12" y="19"/>
                    </a:cubicBezTo>
                    <a:cubicBezTo>
                      <a:pt x="16" y="12"/>
                      <a:pt x="14" y="12"/>
                      <a:pt x="10" y="5"/>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96" name="Freeform 42"/>
              <p:cNvSpPr>
                <a:spLocks noChangeArrowheads="1"/>
              </p:cNvSpPr>
              <p:nvPr/>
            </p:nvSpPr>
            <p:spPr bwMode="auto">
              <a:xfrm>
                <a:off x="1653" y="1004"/>
                <a:ext cx="11" cy="19"/>
              </a:xfrm>
              <a:custGeom>
                <a:avLst/>
                <a:gdLst>
                  <a:gd name="T0" fmla="*/ 4 w 14"/>
                  <a:gd name="T1" fmla="*/ 0 h 25"/>
                  <a:gd name="T2" fmla="*/ 0 w 14"/>
                  <a:gd name="T3" fmla="*/ 8 h 25"/>
                  <a:gd name="T4" fmla="*/ 7 w 14"/>
                  <a:gd name="T5" fmla="*/ 14 h 25"/>
                  <a:gd name="T6" fmla="*/ 4 w 14"/>
                  <a:gd name="T7" fmla="*/ 0 h 25"/>
                  <a:gd name="T8" fmla="*/ 0 60000 65536"/>
                  <a:gd name="T9" fmla="*/ 0 60000 65536"/>
                  <a:gd name="T10" fmla="*/ 0 60000 65536"/>
                  <a:gd name="T11" fmla="*/ 0 60000 65536"/>
                  <a:gd name="T12" fmla="*/ 0 w 14"/>
                  <a:gd name="T13" fmla="*/ 0 h 25"/>
                  <a:gd name="T14" fmla="*/ 14 w 14"/>
                  <a:gd name="T15" fmla="*/ 25 h 25"/>
                </a:gdLst>
                <a:ahLst/>
                <a:cxnLst>
                  <a:cxn ang="T8">
                    <a:pos x="T0" y="T1"/>
                  </a:cxn>
                  <a:cxn ang="T9">
                    <a:pos x="T2" y="T3"/>
                  </a:cxn>
                  <a:cxn ang="T10">
                    <a:pos x="T4" y="T5"/>
                  </a:cxn>
                  <a:cxn ang="T11">
                    <a:pos x="T6" y="T7"/>
                  </a:cxn>
                </a:cxnLst>
                <a:rect l="T12" t="T13" r="T14" b="T15"/>
                <a:pathLst>
                  <a:path w="14" h="25">
                    <a:moveTo>
                      <a:pt x="6" y="0"/>
                    </a:moveTo>
                    <a:cubicBezTo>
                      <a:pt x="4" y="5"/>
                      <a:pt x="3" y="9"/>
                      <a:pt x="0" y="13"/>
                    </a:cubicBezTo>
                    <a:cubicBezTo>
                      <a:pt x="1" y="24"/>
                      <a:pt x="1" y="25"/>
                      <a:pt x="12" y="24"/>
                    </a:cubicBezTo>
                    <a:cubicBezTo>
                      <a:pt x="14" y="12"/>
                      <a:pt x="8" y="10"/>
                      <a:pt x="6"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97" name="Freeform 43"/>
              <p:cNvSpPr>
                <a:spLocks noChangeArrowheads="1"/>
              </p:cNvSpPr>
              <p:nvPr/>
            </p:nvSpPr>
            <p:spPr bwMode="auto">
              <a:xfrm>
                <a:off x="1622" y="1022"/>
                <a:ext cx="16" cy="13"/>
              </a:xfrm>
              <a:custGeom>
                <a:avLst/>
                <a:gdLst>
                  <a:gd name="T0" fmla="*/ 7 w 22"/>
                  <a:gd name="T1" fmla="*/ 0 h 18"/>
                  <a:gd name="T2" fmla="*/ 10 w 22"/>
                  <a:gd name="T3" fmla="*/ 9 h 18"/>
                  <a:gd name="T4" fmla="*/ 7 w 22"/>
                  <a:gd name="T5" fmla="*/ 3 h 18"/>
                  <a:gd name="T6" fmla="*/ 7 w 22"/>
                  <a:gd name="T7" fmla="*/ 0 h 18"/>
                  <a:gd name="T8" fmla="*/ 0 60000 65536"/>
                  <a:gd name="T9" fmla="*/ 0 60000 65536"/>
                  <a:gd name="T10" fmla="*/ 0 60000 65536"/>
                  <a:gd name="T11" fmla="*/ 0 60000 65536"/>
                  <a:gd name="T12" fmla="*/ 0 w 22"/>
                  <a:gd name="T13" fmla="*/ 0 h 18"/>
                  <a:gd name="T14" fmla="*/ 22 w 22"/>
                  <a:gd name="T15" fmla="*/ 18 h 18"/>
                </a:gdLst>
                <a:ahLst/>
                <a:cxnLst>
                  <a:cxn ang="T8">
                    <a:pos x="T0" y="T1"/>
                  </a:cxn>
                  <a:cxn ang="T9">
                    <a:pos x="T2" y="T3"/>
                  </a:cxn>
                  <a:cxn ang="T10">
                    <a:pos x="T4" y="T5"/>
                  </a:cxn>
                  <a:cxn ang="T11">
                    <a:pos x="T6" y="T7"/>
                  </a:cxn>
                </a:cxnLst>
                <a:rect l="T12" t="T13" r="T14" b="T15"/>
                <a:pathLst>
                  <a:path w="22" h="18">
                    <a:moveTo>
                      <a:pt x="13" y="0"/>
                    </a:moveTo>
                    <a:cubicBezTo>
                      <a:pt x="0" y="8"/>
                      <a:pt x="9" y="12"/>
                      <a:pt x="19" y="18"/>
                    </a:cubicBezTo>
                    <a:cubicBezTo>
                      <a:pt x="20" y="11"/>
                      <a:pt x="22" y="8"/>
                      <a:pt x="14" y="6"/>
                    </a:cubicBezTo>
                    <a:cubicBezTo>
                      <a:pt x="9" y="3"/>
                      <a:pt x="9" y="5"/>
                      <a:pt x="13"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98" name="Freeform 44"/>
              <p:cNvSpPr>
                <a:spLocks noChangeArrowheads="1"/>
              </p:cNvSpPr>
              <p:nvPr/>
            </p:nvSpPr>
            <p:spPr bwMode="auto">
              <a:xfrm>
                <a:off x="2479" y="1643"/>
                <a:ext cx="46" cy="59"/>
              </a:xfrm>
              <a:custGeom>
                <a:avLst/>
                <a:gdLst>
                  <a:gd name="T0" fmla="*/ 6 w 60"/>
                  <a:gd name="T1" fmla="*/ 4 h 81"/>
                  <a:gd name="T2" fmla="*/ 2 w 60"/>
                  <a:gd name="T3" fmla="*/ 9 h 81"/>
                  <a:gd name="T4" fmla="*/ 9 w 60"/>
                  <a:gd name="T5" fmla="*/ 20 h 81"/>
                  <a:gd name="T6" fmla="*/ 16 w 60"/>
                  <a:gd name="T7" fmla="*/ 28 h 81"/>
                  <a:gd name="T8" fmla="*/ 24 w 60"/>
                  <a:gd name="T9" fmla="*/ 34 h 81"/>
                  <a:gd name="T10" fmla="*/ 30 w 60"/>
                  <a:gd name="T11" fmla="*/ 43 h 81"/>
                  <a:gd name="T12" fmla="*/ 31 w 60"/>
                  <a:gd name="T13" fmla="*/ 31 h 81"/>
                  <a:gd name="T14" fmla="*/ 25 w 60"/>
                  <a:gd name="T15" fmla="*/ 20 h 81"/>
                  <a:gd name="T16" fmla="*/ 15 w 60"/>
                  <a:gd name="T17" fmla="*/ 9 h 81"/>
                  <a:gd name="T18" fmla="*/ 6 w 60"/>
                  <a:gd name="T19" fmla="*/ 4 h 8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0"/>
                  <a:gd name="T31" fmla="*/ 0 h 81"/>
                  <a:gd name="T32" fmla="*/ 60 w 60"/>
                  <a:gd name="T33" fmla="*/ 81 h 8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99" name="Freeform 45"/>
              <p:cNvSpPr>
                <a:spLocks noChangeArrowheads="1"/>
              </p:cNvSpPr>
              <p:nvPr/>
            </p:nvSpPr>
            <p:spPr bwMode="auto">
              <a:xfrm>
                <a:off x="2716" y="1594"/>
                <a:ext cx="54" cy="46"/>
              </a:xfrm>
              <a:custGeom>
                <a:avLst/>
                <a:gdLst>
                  <a:gd name="T0" fmla="*/ 16 w 71"/>
                  <a:gd name="T1" fmla="*/ 13 h 61"/>
                  <a:gd name="T2" fmla="*/ 8 w 71"/>
                  <a:gd name="T3" fmla="*/ 18 h 61"/>
                  <a:gd name="T4" fmla="*/ 1 w 71"/>
                  <a:gd name="T5" fmla="*/ 25 h 61"/>
                  <a:gd name="T6" fmla="*/ 8 w 71"/>
                  <a:gd name="T7" fmla="*/ 33 h 61"/>
                  <a:gd name="T8" fmla="*/ 16 w 71"/>
                  <a:gd name="T9" fmla="*/ 25 h 61"/>
                  <a:gd name="T10" fmla="*/ 23 w 71"/>
                  <a:gd name="T11" fmla="*/ 13 h 61"/>
                  <a:gd name="T12" fmla="*/ 32 w 71"/>
                  <a:gd name="T13" fmla="*/ 0 h 61"/>
                  <a:gd name="T14" fmla="*/ 41 w 71"/>
                  <a:gd name="T15" fmla="*/ 6 h 61"/>
                  <a:gd name="T16" fmla="*/ 21 w 71"/>
                  <a:gd name="T17" fmla="*/ 13 h 61"/>
                  <a:gd name="T18" fmla="*/ 16 w 71"/>
                  <a:gd name="T19" fmla="*/ 13 h 6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1"/>
                  <a:gd name="T31" fmla="*/ 0 h 61"/>
                  <a:gd name="T32" fmla="*/ 71 w 71"/>
                  <a:gd name="T33" fmla="*/ 61 h 6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00" name="Freeform 46"/>
              <p:cNvSpPr>
                <a:spLocks noChangeArrowheads="1"/>
              </p:cNvSpPr>
              <p:nvPr/>
            </p:nvSpPr>
            <p:spPr bwMode="auto">
              <a:xfrm>
                <a:off x="2552" y="1569"/>
                <a:ext cx="17" cy="23"/>
              </a:xfrm>
              <a:custGeom>
                <a:avLst/>
                <a:gdLst>
                  <a:gd name="T0" fmla="*/ 5 w 23"/>
                  <a:gd name="T1" fmla="*/ 0 h 30"/>
                  <a:gd name="T2" fmla="*/ 0 w 23"/>
                  <a:gd name="T3" fmla="*/ 8 h 30"/>
                  <a:gd name="T4" fmla="*/ 7 w 23"/>
                  <a:gd name="T5" fmla="*/ 18 h 30"/>
                  <a:gd name="T6" fmla="*/ 5 w 23"/>
                  <a:gd name="T7" fmla="*/ 0 h 30"/>
                  <a:gd name="T8" fmla="*/ 0 60000 65536"/>
                  <a:gd name="T9" fmla="*/ 0 60000 65536"/>
                  <a:gd name="T10" fmla="*/ 0 60000 65536"/>
                  <a:gd name="T11" fmla="*/ 0 60000 65536"/>
                  <a:gd name="T12" fmla="*/ 0 w 23"/>
                  <a:gd name="T13" fmla="*/ 0 h 30"/>
                  <a:gd name="T14" fmla="*/ 23 w 23"/>
                  <a:gd name="T15" fmla="*/ 30 h 30"/>
                </a:gdLst>
                <a:ahLst/>
                <a:cxnLst>
                  <a:cxn ang="T8">
                    <a:pos x="T0" y="T1"/>
                  </a:cxn>
                  <a:cxn ang="T9">
                    <a:pos x="T2" y="T3"/>
                  </a:cxn>
                  <a:cxn ang="T10">
                    <a:pos x="T4" y="T5"/>
                  </a:cxn>
                  <a:cxn ang="T11">
                    <a:pos x="T6" y="T7"/>
                  </a:cxn>
                </a:cxnLst>
                <a:rect l="T12" t="T13" r="T14" b="T15"/>
                <a:pathLst>
                  <a:path w="23" h="30">
                    <a:moveTo>
                      <a:pt x="9" y="0"/>
                    </a:moveTo>
                    <a:cubicBezTo>
                      <a:pt x="8" y="7"/>
                      <a:pt x="3" y="8"/>
                      <a:pt x="0" y="14"/>
                    </a:cubicBezTo>
                    <a:cubicBezTo>
                      <a:pt x="3" y="21"/>
                      <a:pt x="8" y="24"/>
                      <a:pt x="12" y="30"/>
                    </a:cubicBezTo>
                    <a:cubicBezTo>
                      <a:pt x="23" y="15"/>
                      <a:pt x="4" y="9"/>
                      <a:pt x="9"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01" name="Freeform 47"/>
              <p:cNvSpPr>
                <a:spLocks noChangeArrowheads="1"/>
              </p:cNvSpPr>
              <p:nvPr/>
            </p:nvSpPr>
            <p:spPr bwMode="auto">
              <a:xfrm>
                <a:off x="2543" y="1547"/>
                <a:ext cx="21" cy="17"/>
              </a:xfrm>
              <a:custGeom>
                <a:avLst/>
                <a:gdLst>
                  <a:gd name="T0" fmla="*/ 12 w 26"/>
                  <a:gd name="T1" fmla="*/ 0 h 23"/>
                  <a:gd name="T2" fmla="*/ 0 w 26"/>
                  <a:gd name="T3" fmla="*/ 7 h 23"/>
                  <a:gd name="T4" fmla="*/ 14 w 26"/>
                  <a:gd name="T5" fmla="*/ 11 h 23"/>
                  <a:gd name="T6" fmla="*/ 12 w 26"/>
                  <a:gd name="T7" fmla="*/ 0 h 23"/>
                  <a:gd name="T8" fmla="*/ 0 60000 65536"/>
                  <a:gd name="T9" fmla="*/ 0 60000 65536"/>
                  <a:gd name="T10" fmla="*/ 0 60000 65536"/>
                  <a:gd name="T11" fmla="*/ 0 60000 65536"/>
                  <a:gd name="T12" fmla="*/ 0 w 26"/>
                  <a:gd name="T13" fmla="*/ 0 h 23"/>
                  <a:gd name="T14" fmla="*/ 26 w 26"/>
                  <a:gd name="T15" fmla="*/ 23 h 23"/>
                </a:gdLst>
                <a:ahLst/>
                <a:cxnLst>
                  <a:cxn ang="T8">
                    <a:pos x="T0" y="T1"/>
                  </a:cxn>
                  <a:cxn ang="T9">
                    <a:pos x="T2" y="T3"/>
                  </a:cxn>
                  <a:cxn ang="T10">
                    <a:pos x="T4" y="T5"/>
                  </a:cxn>
                  <a:cxn ang="T11">
                    <a:pos x="T6" y="T7"/>
                  </a:cxn>
                </a:cxnLst>
                <a:rect l="T12" t="T13" r="T14" b="T15"/>
                <a:pathLst>
                  <a:path w="26" h="23">
                    <a:moveTo>
                      <a:pt x="19" y="0"/>
                    </a:moveTo>
                    <a:cubicBezTo>
                      <a:pt x="17" y="12"/>
                      <a:pt x="10" y="11"/>
                      <a:pt x="0" y="14"/>
                    </a:cubicBezTo>
                    <a:cubicBezTo>
                      <a:pt x="5" y="23"/>
                      <a:pt x="11" y="22"/>
                      <a:pt x="21" y="20"/>
                    </a:cubicBezTo>
                    <a:cubicBezTo>
                      <a:pt x="26" y="12"/>
                      <a:pt x="23" y="7"/>
                      <a:pt x="19"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02" name="Freeform 48"/>
              <p:cNvSpPr>
                <a:spLocks noChangeArrowheads="1"/>
              </p:cNvSpPr>
              <p:nvPr/>
            </p:nvSpPr>
            <p:spPr bwMode="auto">
              <a:xfrm>
                <a:off x="2387" y="1354"/>
                <a:ext cx="24" cy="33"/>
              </a:xfrm>
              <a:custGeom>
                <a:avLst/>
                <a:gdLst>
                  <a:gd name="T0" fmla="*/ 16 w 32"/>
                  <a:gd name="T1" fmla="*/ 0 h 44"/>
                  <a:gd name="T2" fmla="*/ 6 w 32"/>
                  <a:gd name="T3" fmla="*/ 6 h 44"/>
                  <a:gd name="T4" fmla="*/ 7 w 32"/>
                  <a:gd name="T5" fmla="*/ 18 h 44"/>
                  <a:gd name="T6" fmla="*/ 14 w 32"/>
                  <a:gd name="T7" fmla="*/ 20 h 44"/>
                  <a:gd name="T8" fmla="*/ 16 w 32"/>
                  <a:gd name="T9" fmla="*/ 0 h 44"/>
                  <a:gd name="T10" fmla="*/ 0 60000 65536"/>
                  <a:gd name="T11" fmla="*/ 0 60000 65536"/>
                  <a:gd name="T12" fmla="*/ 0 60000 65536"/>
                  <a:gd name="T13" fmla="*/ 0 60000 65536"/>
                  <a:gd name="T14" fmla="*/ 0 60000 65536"/>
                  <a:gd name="T15" fmla="*/ 0 w 32"/>
                  <a:gd name="T16" fmla="*/ 0 h 44"/>
                  <a:gd name="T17" fmla="*/ 32 w 32"/>
                  <a:gd name="T18" fmla="*/ 44 h 44"/>
                </a:gdLst>
                <a:ahLst/>
                <a:cxnLst>
                  <a:cxn ang="T10">
                    <a:pos x="T0" y="T1"/>
                  </a:cxn>
                  <a:cxn ang="T11">
                    <a:pos x="T2" y="T3"/>
                  </a:cxn>
                  <a:cxn ang="T12">
                    <a:pos x="T4" y="T5"/>
                  </a:cxn>
                  <a:cxn ang="T13">
                    <a:pos x="T6" y="T7"/>
                  </a:cxn>
                  <a:cxn ang="T14">
                    <a:pos x="T8" y="T9"/>
                  </a:cxn>
                </a:cxnLst>
                <a:rect l="T15" t="T16" r="T17" b="T18"/>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03" name="Freeform 49"/>
              <p:cNvSpPr>
                <a:spLocks noChangeArrowheads="1"/>
              </p:cNvSpPr>
              <p:nvPr/>
            </p:nvSpPr>
            <p:spPr bwMode="auto">
              <a:xfrm>
                <a:off x="2421" y="1397"/>
                <a:ext cx="27" cy="32"/>
              </a:xfrm>
              <a:custGeom>
                <a:avLst/>
                <a:gdLst>
                  <a:gd name="T0" fmla="*/ 19 w 34"/>
                  <a:gd name="T1" fmla="*/ 0 h 44"/>
                  <a:gd name="T2" fmla="*/ 6 w 34"/>
                  <a:gd name="T3" fmla="*/ 5 h 44"/>
                  <a:gd name="T4" fmla="*/ 9 w 34"/>
                  <a:gd name="T5" fmla="*/ 17 h 44"/>
                  <a:gd name="T6" fmla="*/ 17 w 34"/>
                  <a:gd name="T7" fmla="*/ 19 h 44"/>
                  <a:gd name="T8" fmla="*/ 19 w 34"/>
                  <a:gd name="T9" fmla="*/ 0 h 44"/>
                  <a:gd name="T10" fmla="*/ 0 60000 65536"/>
                  <a:gd name="T11" fmla="*/ 0 60000 65536"/>
                  <a:gd name="T12" fmla="*/ 0 60000 65536"/>
                  <a:gd name="T13" fmla="*/ 0 60000 65536"/>
                  <a:gd name="T14" fmla="*/ 0 60000 65536"/>
                  <a:gd name="T15" fmla="*/ 0 w 34"/>
                  <a:gd name="T16" fmla="*/ 0 h 44"/>
                  <a:gd name="T17" fmla="*/ 34 w 34"/>
                  <a:gd name="T18" fmla="*/ 44 h 44"/>
                </a:gdLst>
                <a:ahLst/>
                <a:cxnLst>
                  <a:cxn ang="T10">
                    <a:pos x="T0" y="T1"/>
                  </a:cxn>
                  <a:cxn ang="T11">
                    <a:pos x="T2" y="T3"/>
                  </a:cxn>
                  <a:cxn ang="T12">
                    <a:pos x="T4" y="T5"/>
                  </a:cxn>
                  <a:cxn ang="T13">
                    <a:pos x="T6" y="T7"/>
                  </a:cxn>
                  <a:cxn ang="T14">
                    <a:pos x="T8" y="T9"/>
                  </a:cxn>
                </a:cxnLst>
                <a:rect l="T15" t="T16" r="T17" b="T18"/>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04" name="Freeform 50"/>
              <p:cNvSpPr>
                <a:spLocks noChangeArrowheads="1"/>
              </p:cNvSpPr>
              <p:nvPr/>
            </p:nvSpPr>
            <p:spPr bwMode="auto">
              <a:xfrm>
                <a:off x="2449" y="1459"/>
                <a:ext cx="29" cy="28"/>
              </a:xfrm>
              <a:custGeom>
                <a:avLst/>
                <a:gdLst>
                  <a:gd name="T0" fmla="*/ 20 w 38"/>
                  <a:gd name="T1" fmla="*/ 2 h 37"/>
                  <a:gd name="T2" fmla="*/ 6 w 38"/>
                  <a:gd name="T3" fmla="*/ 2 h 37"/>
                  <a:gd name="T4" fmla="*/ 8 w 38"/>
                  <a:gd name="T5" fmla="*/ 14 h 37"/>
                  <a:gd name="T6" fmla="*/ 15 w 38"/>
                  <a:gd name="T7" fmla="*/ 17 h 37"/>
                  <a:gd name="T8" fmla="*/ 20 w 38"/>
                  <a:gd name="T9" fmla="*/ 2 h 37"/>
                  <a:gd name="T10" fmla="*/ 0 60000 65536"/>
                  <a:gd name="T11" fmla="*/ 0 60000 65536"/>
                  <a:gd name="T12" fmla="*/ 0 60000 65536"/>
                  <a:gd name="T13" fmla="*/ 0 60000 65536"/>
                  <a:gd name="T14" fmla="*/ 0 60000 65536"/>
                  <a:gd name="T15" fmla="*/ 0 w 38"/>
                  <a:gd name="T16" fmla="*/ 0 h 37"/>
                  <a:gd name="T17" fmla="*/ 38 w 38"/>
                  <a:gd name="T18" fmla="*/ 37 h 37"/>
                </a:gdLst>
                <a:ahLst/>
                <a:cxnLst>
                  <a:cxn ang="T10">
                    <a:pos x="T0" y="T1"/>
                  </a:cxn>
                  <a:cxn ang="T11">
                    <a:pos x="T2" y="T3"/>
                  </a:cxn>
                  <a:cxn ang="T12">
                    <a:pos x="T4" y="T5"/>
                  </a:cxn>
                  <a:cxn ang="T13">
                    <a:pos x="T6" y="T7"/>
                  </a:cxn>
                  <a:cxn ang="T14">
                    <a:pos x="T8" y="T9"/>
                  </a:cxn>
                </a:cxnLst>
                <a:rect l="T15" t="T16" r="T17" b="T18"/>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05" name="Freeform 51"/>
              <p:cNvSpPr>
                <a:spLocks noChangeArrowheads="1"/>
              </p:cNvSpPr>
              <p:nvPr/>
            </p:nvSpPr>
            <p:spPr bwMode="auto">
              <a:xfrm>
                <a:off x="2484" y="1449"/>
                <a:ext cx="29" cy="26"/>
              </a:xfrm>
              <a:custGeom>
                <a:avLst/>
                <a:gdLst>
                  <a:gd name="T0" fmla="*/ 20 w 38"/>
                  <a:gd name="T1" fmla="*/ 2 h 34"/>
                  <a:gd name="T2" fmla="*/ 6 w 38"/>
                  <a:gd name="T3" fmla="*/ 2 h 34"/>
                  <a:gd name="T4" fmla="*/ 9 w 38"/>
                  <a:gd name="T5" fmla="*/ 13 h 34"/>
                  <a:gd name="T6" fmla="*/ 16 w 38"/>
                  <a:gd name="T7" fmla="*/ 13 h 34"/>
                  <a:gd name="T8" fmla="*/ 20 w 38"/>
                  <a:gd name="T9" fmla="*/ 2 h 34"/>
                  <a:gd name="T10" fmla="*/ 0 60000 65536"/>
                  <a:gd name="T11" fmla="*/ 0 60000 65536"/>
                  <a:gd name="T12" fmla="*/ 0 60000 65536"/>
                  <a:gd name="T13" fmla="*/ 0 60000 65536"/>
                  <a:gd name="T14" fmla="*/ 0 60000 65536"/>
                  <a:gd name="T15" fmla="*/ 0 w 38"/>
                  <a:gd name="T16" fmla="*/ 0 h 34"/>
                  <a:gd name="T17" fmla="*/ 38 w 38"/>
                  <a:gd name="T18" fmla="*/ 34 h 34"/>
                </a:gdLst>
                <a:ahLst/>
                <a:cxnLst>
                  <a:cxn ang="T10">
                    <a:pos x="T0" y="T1"/>
                  </a:cxn>
                  <a:cxn ang="T11">
                    <a:pos x="T2" y="T3"/>
                  </a:cxn>
                  <a:cxn ang="T12">
                    <a:pos x="T4" y="T5"/>
                  </a:cxn>
                  <a:cxn ang="T13">
                    <a:pos x="T6" y="T7"/>
                  </a:cxn>
                  <a:cxn ang="T14">
                    <a:pos x="T8" y="T9"/>
                  </a:cxn>
                </a:cxnLst>
                <a:rect l="T15" t="T16" r="T17" b="T18"/>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06" name="Freeform 52"/>
              <p:cNvSpPr>
                <a:spLocks noChangeArrowheads="1"/>
              </p:cNvSpPr>
              <p:nvPr/>
            </p:nvSpPr>
            <p:spPr bwMode="auto">
              <a:xfrm>
                <a:off x="2474" y="1413"/>
                <a:ext cx="26" cy="20"/>
              </a:xfrm>
              <a:custGeom>
                <a:avLst/>
                <a:gdLst>
                  <a:gd name="T0" fmla="*/ 17 w 35"/>
                  <a:gd name="T1" fmla="*/ 1 h 27"/>
                  <a:gd name="T2" fmla="*/ 5 w 35"/>
                  <a:gd name="T3" fmla="*/ 1 h 27"/>
                  <a:gd name="T4" fmla="*/ 7 w 35"/>
                  <a:gd name="T5" fmla="*/ 8 h 27"/>
                  <a:gd name="T6" fmla="*/ 14 w 35"/>
                  <a:gd name="T7" fmla="*/ 10 h 27"/>
                  <a:gd name="T8" fmla="*/ 17 w 35"/>
                  <a:gd name="T9" fmla="*/ 1 h 27"/>
                  <a:gd name="T10" fmla="*/ 0 60000 65536"/>
                  <a:gd name="T11" fmla="*/ 0 60000 65536"/>
                  <a:gd name="T12" fmla="*/ 0 60000 65536"/>
                  <a:gd name="T13" fmla="*/ 0 60000 65536"/>
                  <a:gd name="T14" fmla="*/ 0 60000 65536"/>
                  <a:gd name="T15" fmla="*/ 0 w 35"/>
                  <a:gd name="T16" fmla="*/ 0 h 27"/>
                  <a:gd name="T17" fmla="*/ 35 w 35"/>
                  <a:gd name="T18" fmla="*/ 27 h 27"/>
                </a:gdLst>
                <a:ahLst/>
                <a:cxnLst>
                  <a:cxn ang="T10">
                    <a:pos x="T0" y="T1"/>
                  </a:cxn>
                  <a:cxn ang="T11">
                    <a:pos x="T2" y="T3"/>
                  </a:cxn>
                  <a:cxn ang="T12">
                    <a:pos x="T4" y="T5"/>
                  </a:cxn>
                  <a:cxn ang="T13">
                    <a:pos x="T6" y="T7"/>
                  </a:cxn>
                  <a:cxn ang="T14">
                    <a:pos x="T8" y="T9"/>
                  </a:cxn>
                </a:cxnLst>
                <a:rect l="T15" t="T16" r="T17" b="T18"/>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07" name="Freeform 53"/>
              <p:cNvSpPr>
                <a:spLocks noChangeArrowheads="1"/>
              </p:cNvSpPr>
              <p:nvPr/>
            </p:nvSpPr>
            <p:spPr bwMode="auto">
              <a:xfrm>
                <a:off x="2447" y="1389"/>
                <a:ext cx="27" cy="34"/>
              </a:xfrm>
              <a:custGeom>
                <a:avLst/>
                <a:gdLst>
                  <a:gd name="T0" fmla="*/ 17 w 35"/>
                  <a:gd name="T1" fmla="*/ 9 h 47"/>
                  <a:gd name="T2" fmla="*/ 12 w 35"/>
                  <a:gd name="T3" fmla="*/ 1 h 47"/>
                  <a:gd name="T4" fmla="*/ 6 w 35"/>
                  <a:gd name="T5" fmla="*/ 13 h 47"/>
                  <a:gd name="T6" fmla="*/ 12 w 35"/>
                  <a:gd name="T7" fmla="*/ 18 h 47"/>
                  <a:gd name="T8" fmla="*/ 16 w 35"/>
                  <a:gd name="T9" fmla="*/ 15 h 47"/>
                  <a:gd name="T10" fmla="*/ 17 w 35"/>
                  <a:gd name="T11" fmla="*/ 9 h 47"/>
                  <a:gd name="T12" fmla="*/ 0 60000 65536"/>
                  <a:gd name="T13" fmla="*/ 0 60000 65536"/>
                  <a:gd name="T14" fmla="*/ 0 60000 65536"/>
                  <a:gd name="T15" fmla="*/ 0 60000 65536"/>
                  <a:gd name="T16" fmla="*/ 0 60000 65536"/>
                  <a:gd name="T17" fmla="*/ 0 60000 65536"/>
                  <a:gd name="T18" fmla="*/ 0 w 35"/>
                  <a:gd name="T19" fmla="*/ 0 h 47"/>
                  <a:gd name="T20" fmla="*/ 35 w 35"/>
                  <a:gd name="T21" fmla="*/ 47 h 47"/>
                </a:gdLst>
                <a:ahLst/>
                <a:cxnLst>
                  <a:cxn ang="T12">
                    <a:pos x="T0" y="T1"/>
                  </a:cxn>
                  <a:cxn ang="T13">
                    <a:pos x="T2" y="T3"/>
                  </a:cxn>
                  <a:cxn ang="T14">
                    <a:pos x="T4" y="T5"/>
                  </a:cxn>
                  <a:cxn ang="T15">
                    <a:pos x="T6" y="T7"/>
                  </a:cxn>
                  <a:cxn ang="T16">
                    <a:pos x="T8" y="T9"/>
                  </a:cxn>
                  <a:cxn ang="T17">
                    <a:pos x="T10" y="T11"/>
                  </a:cxn>
                </a:cxnLst>
                <a:rect l="T18" t="T19" r="T20" b="T21"/>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08" name="Freeform 54"/>
              <p:cNvSpPr>
                <a:spLocks noChangeArrowheads="1"/>
              </p:cNvSpPr>
              <p:nvPr/>
            </p:nvSpPr>
            <p:spPr bwMode="auto">
              <a:xfrm>
                <a:off x="2414" y="1373"/>
                <a:ext cx="25" cy="26"/>
              </a:xfrm>
              <a:custGeom>
                <a:avLst/>
                <a:gdLst>
                  <a:gd name="T0" fmla="*/ 13 w 32"/>
                  <a:gd name="T1" fmla="*/ 5 h 35"/>
                  <a:gd name="T2" fmla="*/ 6 w 32"/>
                  <a:gd name="T3" fmla="*/ 1 h 35"/>
                  <a:gd name="T4" fmla="*/ 7 w 32"/>
                  <a:gd name="T5" fmla="*/ 13 h 35"/>
                  <a:gd name="T6" fmla="*/ 15 w 32"/>
                  <a:gd name="T7" fmla="*/ 15 h 35"/>
                  <a:gd name="T8" fmla="*/ 13 w 32"/>
                  <a:gd name="T9" fmla="*/ 5 h 35"/>
                  <a:gd name="T10" fmla="*/ 0 60000 65536"/>
                  <a:gd name="T11" fmla="*/ 0 60000 65536"/>
                  <a:gd name="T12" fmla="*/ 0 60000 65536"/>
                  <a:gd name="T13" fmla="*/ 0 60000 65536"/>
                  <a:gd name="T14" fmla="*/ 0 60000 65536"/>
                  <a:gd name="T15" fmla="*/ 0 w 32"/>
                  <a:gd name="T16" fmla="*/ 0 h 35"/>
                  <a:gd name="T17" fmla="*/ 32 w 32"/>
                  <a:gd name="T18" fmla="*/ 35 h 35"/>
                </a:gdLst>
                <a:ahLst/>
                <a:cxnLst>
                  <a:cxn ang="T10">
                    <a:pos x="T0" y="T1"/>
                  </a:cxn>
                  <a:cxn ang="T11">
                    <a:pos x="T2" y="T3"/>
                  </a:cxn>
                  <a:cxn ang="T12">
                    <a:pos x="T4" y="T5"/>
                  </a:cxn>
                  <a:cxn ang="T13">
                    <a:pos x="T6" y="T7"/>
                  </a:cxn>
                  <a:cxn ang="T14">
                    <a:pos x="T8" y="T9"/>
                  </a:cxn>
                </a:cxnLst>
                <a:rect l="T15" t="T16" r="T17" b="T18"/>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09" name="Freeform 55"/>
              <p:cNvSpPr>
                <a:spLocks noChangeArrowheads="1"/>
              </p:cNvSpPr>
              <p:nvPr/>
            </p:nvSpPr>
            <p:spPr bwMode="auto">
              <a:xfrm>
                <a:off x="2455" y="1425"/>
                <a:ext cx="25" cy="26"/>
              </a:xfrm>
              <a:custGeom>
                <a:avLst/>
                <a:gdLst>
                  <a:gd name="T0" fmla="*/ 13 w 32"/>
                  <a:gd name="T1" fmla="*/ 5 h 35"/>
                  <a:gd name="T2" fmla="*/ 6 w 32"/>
                  <a:gd name="T3" fmla="*/ 1 h 35"/>
                  <a:gd name="T4" fmla="*/ 7 w 32"/>
                  <a:gd name="T5" fmla="*/ 13 h 35"/>
                  <a:gd name="T6" fmla="*/ 15 w 32"/>
                  <a:gd name="T7" fmla="*/ 15 h 35"/>
                  <a:gd name="T8" fmla="*/ 13 w 32"/>
                  <a:gd name="T9" fmla="*/ 5 h 35"/>
                  <a:gd name="T10" fmla="*/ 0 60000 65536"/>
                  <a:gd name="T11" fmla="*/ 0 60000 65536"/>
                  <a:gd name="T12" fmla="*/ 0 60000 65536"/>
                  <a:gd name="T13" fmla="*/ 0 60000 65536"/>
                  <a:gd name="T14" fmla="*/ 0 60000 65536"/>
                  <a:gd name="T15" fmla="*/ 0 w 32"/>
                  <a:gd name="T16" fmla="*/ 0 h 35"/>
                  <a:gd name="T17" fmla="*/ 32 w 32"/>
                  <a:gd name="T18" fmla="*/ 35 h 35"/>
                </a:gdLst>
                <a:ahLst/>
                <a:cxnLst>
                  <a:cxn ang="T10">
                    <a:pos x="T0" y="T1"/>
                  </a:cxn>
                  <a:cxn ang="T11">
                    <a:pos x="T2" y="T3"/>
                  </a:cxn>
                  <a:cxn ang="T12">
                    <a:pos x="T4" y="T5"/>
                  </a:cxn>
                  <a:cxn ang="T13">
                    <a:pos x="T6" y="T7"/>
                  </a:cxn>
                  <a:cxn ang="T14">
                    <a:pos x="T8" y="T9"/>
                  </a:cxn>
                </a:cxnLst>
                <a:rect l="T15" t="T16" r="T17" b="T18"/>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10" name="Freeform 56"/>
              <p:cNvSpPr>
                <a:spLocks noChangeArrowheads="1"/>
              </p:cNvSpPr>
              <p:nvPr/>
            </p:nvSpPr>
            <p:spPr bwMode="auto">
              <a:xfrm>
                <a:off x="838" y="64"/>
                <a:ext cx="144" cy="107"/>
              </a:xfrm>
              <a:custGeom>
                <a:avLst/>
                <a:gdLst>
                  <a:gd name="T0" fmla="*/ 99 w 189"/>
                  <a:gd name="T1" fmla="*/ 2 h 144"/>
                  <a:gd name="T2" fmla="*/ 107 w 189"/>
                  <a:gd name="T3" fmla="*/ 2 h 144"/>
                  <a:gd name="T4" fmla="*/ 110 w 189"/>
                  <a:gd name="T5" fmla="*/ 9 h 144"/>
                  <a:gd name="T6" fmla="*/ 108 w 189"/>
                  <a:gd name="T7" fmla="*/ 13 h 144"/>
                  <a:gd name="T8" fmla="*/ 76 w 189"/>
                  <a:gd name="T9" fmla="*/ 25 h 144"/>
                  <a:gd name="T10" fmla="*/ 63 w 189"/>
                  <a:gd name="T11" fmla="*/ 32 h 144"/>
                  <a:gd name="T12" fmla="*/ 56 w 189"/>
                  <a:gd name="T13" fmla="*/ 34 h 144"/>
                  <a:gd name="T14" fmla="*/ 41 w 189"/>
                  <a:gd name="T15" fmla="*/ 45 h 144"/>
                  <a:gd name="T16" fmla="*/ 43 w 189"/>
                  <a:gd name="T17" fmla="*/ 51 h 144"/>
                  <a:gd name="T18" fmla="*/ 48 w 189"/>
                  <a:gd name="T19" fmla="*/ 64 h 144"/>
                  <a:gd name="T20" fmla="*/ 62 w 189"/>
                  <a:gd name="T21" fmla="*/ 70 h 144"/>
                  <a:gd name="T22" fmla="*/ 54 w 189"/>
                  <a:gd name="T23" fmla="*/ 77 h 144"/>
                  <a:gd name="T24" fmla="*/ 48 w 189"/>
                  <a:gd name="T25" fmla="*/ 72 h 144"/>
                  <a:gd name="T26" fmla="*/ 41 w 189"/>
                  <a:gd name="T27" fmla="*/ 74 h 144"/>
                  <a:gd name="T28" fmla="*/ 12 w 189"/>
                  <a:gd name="T29" fmla="*/ 68 h 144"/>
                  <a:gd name="T30" fmla="*/ 11 w 189"/>
                  <a:gd name="T31" fmla="*/ 59 h 144"/>
                  <a:gd name="T32" fmla="*/ 27 w 189"/>
                  <a:gd name="T33" fmla="*/ 50 h 144"/>
                  <a:gd name="T34" fmla="*/ 30 w 189"/>
                  <a:gd name="T35" fmla="*/ 42 h 144"/>
                  <a:gd name="T36" fmla="*/ 27 w 189"/>
                  <a:gd name="T37" fmla="*/ 36 h 144"/>
                  <a:gd name="T38" fmla="*/ 43 w 189"/>
                  <a:gd name="T39" fmla="*/ 25 h 144"/>
                  <a:gd name="T40" fmla="*/ 56 w 189"/>
                  <a:gd name="T41" fmla="*/ 20 h 144"/>
                  <a:gd name="T42" fmla="*/ 66 w 189"/>
                  <a:gd name="T43" fmla="*/ 13 h 144"/>
                  <a:gd name="T44" fmla="*/ 99 w 189"/>
                  <a:gd name="T45" fmla="*/ 2 h 14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9"/>
                  <a:gd name="T70" fmla="*/ 0 h 144"/>
                  <a:gd name="T71" fmla="*/ 189 w 189"/>
                  <a:gd name="T72" fmla="*/ 144 h 14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11" name="Freeform 57"/>
              <p:cNvSpPr>
                <a:spLocks noChangeArrowheads="1"/>
              </p:cNvSpPr>
              <p:nvPr/>
            </p:nvSpPr>
            <p:spPr bwMode="auto">
              <a:xfrm>
                <a:off x="924" y="167"/>
                <a:ext cx="41" cy="12"/>
              </a:xfrm>
              <a:custGeom>
                <a:avLst/>
                <a:gdLst>
                  <a:gd name="T0" fmla="*/ 15 w 53"/>
                  <a:gd name="T1" fmla="*/ 0 h 17"/>
                  <a:gd name="T2" fmla="*/ 7 w 53"/>
                  <a:gd name="T3" fmla="*/ 1 h 17"/>
                  <a:gd name="T4" fmla="*/ 19 w 53"/>
                  <a:gd name="T5" fmla="*/ 8 h 17"/>
                  <a:gd name="T6" fmla="*/ 26 w 53"/>
                  <a:gd name="T7" fmla="*/ 7 h 17"/>
                  <a:gd name="T8" fmla="*/ 15 w 53"/>
                  <a:gd name="T9" fmla="*/ 0 h 17"/>
                  <a:gd name="T10" fmla="*/ 0 60000 65536"/>
                  <a:gd name="T11" fmla="*/ 0 60000 65536"/>
                  <a:gd name="T12" fmla="*/ 0 60000 65536"/>
                  <a:gd name="T13" fmla="*/ 0 60000 65536"/>
                  <a:gd name="T14" fmla="*/ 0 60000 65536"/>
                  <a:gd name="T15" fmla="*/ 0 w 53"/>
                  <a:gd name="T16" fmla="*/ 0 h 17"/>
                  <a:gd name="T17" fmla="*/ 53 w 53"/>
                  <a:gd name="T18" fmla="*/ 17 h 17"/>
                </a:gdLst>
                <a:ahLst/>
                <a:cxnLst>
                  <a:cxn ang="T10">
                    <a:pos x="T0" y="T1"/>
                  </a:cxn>
                  <a:cxn ang="T11">
                    <a:pos x="T2" y="T3"/>
                  </a:cxn>
                  <a:cxn ang="T12">
                    <a:pos x="T4" y="T5"/>
                  </a:cxn>
                  <a:cxn ang="T13">
                    <a:pos x="T6" y="T7"/>
                  </a:cxn>
                  <a:cxn ang="T14">
                    <a:pos x="T8" y="T9"/>
                  </a:cxn>
                </a:cxnLst>
                <a:rect l="T15" t="T16" r="T17" b="T18"/>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12" name="Freeform 58"/>
              <p:cNvSpPr>
                <a:spLocks noChangeArrowheads="1"/>
              </p:cNvSpPr>
              <p:nvPr/>
            </p:nvSpPr>
            <p:spPr bwMode="auto">
              <a:xfrm>
                <a:off x="1134" y="12"/>
                <a:ext cx="43" cy="28"/>
              </a:xfrm>
              <a:custGeom>
                <a:avLst/>
                <a:gdLst>
                  <a:gd name="T0" fmla="*/ 32 w 57"/>
                  <a:gd name="T1" fmla="*/ 2 h 37"/>
                  <a:gd name="T2" fmla="*/ 14 w 57"/>
                  <a:gd name="T3" fmla="*/ 14 h 37"/>
                  <a:gd name="T4" fmla="*/ 6 w 57"/>
                  <a:gd name="T5" fmla="*/ 20 h 37"/>
                  <a:gd name="T6" fmla="*/ 5 w 57"/>
                  <a:gd name="T7" fmla="*/ 2 h 37"/>
                  <a:gd name="T8" fmla="*/ 12 w 57"/>
                  <a:gd name="T9" fmla="*/ 0 h 37"/>
                  <a:gd name="T10" fmla="*/ 32 w 57"/>
                  <a:gd name="T11" fmla="*/ 2 h 37"/>
                  <a:gd name="T12" fmla="*/ 0 60000 65536"/>
                  <a:gd name="T13" fmla="*/ 0 60000 65536"/>
                  <a:gd name="T14" fmla="*/ 0 60000 65536"/>
                  <a:gd name="T15" fmla="*/ 0 60000 65536"/>
                  <a:gd name="T16" fmla="*/ 0 60000 65536"/>
                  <a:gd name="T17" fmla="*/ 0 60000 65536"/>
                  <a:gd name="T18" fmla="*/ 0 w 57"/>
                  <a:gd name="T19" fmla="*/ 0 h 37"/>
                  <a:gd name="T20" fmla="*/ 57 w 57"/>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13" name="Freeform 59"/>
              <p:cNvSpPr>
                <a:spLocks noChangeArrowheads="1"/>
              </p:cNvSpPr>
              <p:nvPr/>
            </p:nvSpPr>
            <p:spPr bwMode="auto">
              <a:xfrm>
                <a:off x="1165" y="25"/>
                <a:ext cx="51" cy="20"/>
              </a:xfrm>
              <a:custGeom>
                <a:avLst/>
                <a:gdLst>
                  <a:gd name="T0" fmla="*/ 17 w 68"/>
                  <a:gd name="T1" fmla="*/ 0 h 26"/>
                  <a:gd name="T2" fmla="*/ 6 w 68"/>
                  <a:gd name="T3" fmla="*/ 4 h 26"/>
                  <a:gd name="T4" fmla="*/ 32 w 68"/>
                  <a:gd name="T5" fmla="*/ 15 h 26"/>
                  <a:gd name="T6" fmla="*/ 35 w 68"/>
                  <a:gd name="T7" fmla="*/ 14 h 26"/>
                  <a:gd name="T8" fmla="*/ 17 w 68"/>
                  <a:gd name="T9" fmla="*/ 0 h 26"/>
                  <a:gd name="T10" fmla="*/ 0 60000 65536"/>
                  <a:gd name="T11" fmla="*/ 0 60000 65536"/>
                  <a:gd name="T12" fmla="*/ 0 60000 65536"/>
                  <a:gd name="T13" fmla="*/ 0 60000 65536"/>
                  <a:gd name="T14" fmla="*/ 0 60000 65536"/>
                  <a:gd name="T15" fmla="*/ 0 w 68"/>
                  <a:gd name="T16" fmla="*/ 0 h 26"/>
                  <a:gd name="T17" fmla="*/ 68 w 68"/>
                  <a:gd name="T18" fmla="*/ 26 h 26"/>
                </a:gdLst>
                <a:ahLst/>
                <a:cxnLst>
                  <a:cxn ang="T10">
                    <a:pos x="T0" y="T1"/>
                  </a:cxn>
                  <a:cxn ang="T11">
                    <a:pos x="T2" y="T3"/>
                  </a:cxn>
                  <a:cxn ang="T12">
                    <a:pos x="T4" y="T5"/>
                  </a:cxn>
                  <a:cxn ang="T13">
                    <a:pos x="T6" y="T7"/>
                  </a:cxn>
                  <a:cxn ang="T14">
                    <a:pos x="T8" y="T9"/>
                  </a:cxn>
                </a:cxnLst>
                <a:rect l="T15" t="T16" r="T17" b="T18"/>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14" name="Freeform 60"/>
              <p:cNvSpPr>
                <a:spLocks noChangeArrowheads="1"/>
              </p:cNvSpPr>
              <p:nvPr/>
            </p:nvSpPr>
            <p:spPr bwMode="auto">
              <a:xfrm>
                <a:off x="1220" y="28"/>
                <a:ext cx="52" cy="32"/>
              </a:xfrm>
              <a:custGeom>
                <a:avLst/>
                <a:gdLst>
                  <a:gd name="T0" fmla="*/ 31 w 66"/>
                  <a:gd name="T1" fmla="*/ 5 h 43"/>
                  <a:gd name="T2" fmla="*/ 16 w 66"/>
                  <a:gd name="T3" fmla="*/ 5 h 43"/>
                  <a:gd name="T4" fmla="*/ 6 w 66"/>
                  <a:gd name="T5" fmla="*/ 5 h 43"/>
                  <a:gd name="T6" fmla="*/ 5 w 66"/>
                  <a:gd name="T7" fmla="*/ 19 h 43"/>
                  <a:gd name="T8" fmla="*/ 20 w 66"/>
                  <a:gd name="T9" fmla="*/ 24 h 43"/>
                  <a:gd name="T10" fmla="*/ 39 w 66"/>
                  <a:gd name="T11" fmla="*/ 15 h 43"/>
                  <a:gd name="T12" fmla="*/ 31 w 66"/>
                  <a:gd name="T13" fmla="*/ 5 h 43"/>
                  <a:gd name="T14" fmla="*/ 0 60000 65536"/>
                  <a:gd name="T15" fmla="*/ 0 60000 65536"/>
                  <a:gd name="T16" fmla="*/ 0 60000 65536"/>
                  <a:gd name="T17" fmla="*/ 0 60000 65536"/>
                  <a:gd name="T18" fmla="*/ 0 60000 65536"/>
                  <a:gd name="T19" fmla="*/ 0 60000 65536"/>
                  <a:gd name="T20" fmla="*/ 0 60000 65536"/>
                  <a:gd name="T21" fmla="*/ 0 w 66"/>
                  <a:gd name="T22" fmla="*/ 0 h 43"/>
                  <a:gd name="T23" fmla="*/ 66 w 66"/>
                  <a:gd name="T24" fmla="*/ 43 h 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15" name="Freeform 61"/>
              <p:cNvSpPr>
                <a:spLocks noChangeArrowheads="1"/>
              </p:cNvSpPr>
              <p:nvPr/>
            </p:nvSpPr>
            <p:spPr bwMode="auto">
              <a:xfrm>
                <a:off x="1578" y="55"/>
                <a:ext cx="90" cy="31"/>
              </a:xfrm>
              <a:custGeom>
                <a:avLst/>
                <a:gdLst>
                  <a:gd name="T0" fmla="*/ 8 w 117"/>
                  <a:gd name="T1" fmla="*/ 0 h 41"/>
                  <a:gd name="T2" fmla="*/ 5 w 117"/>
                  <a:gd name="T3" fmla="*/ 9 h 41"/>
                  <a:gd name="T4" fmla="*/ 29 w 117"/>
                  <a:gd name="T5" fmla="*/ 17 h 41"/>
                  <a:gd name="T6" fmla="*/ 45 w 117"/>
                  <a:gd name="T7" fmla="*/ 20 h 41"/>
                  <a:gd name="T8" fmla="*/ 66 w 117"/>
                  <a:gd name="T9" fmla="*/ 13 h 41"/>
                  <a:gd name="T10" fmla="*/ 46 w 117"/>
                  <a:gd name="T11" fmla="*/ 2 h 41"/>
                  <a:gd name="T12" fmla="*/ 8 w 117"/>
                  <a:gd name="T13" fmla="*/ 0 h 41"/>
                  <a:gd name="T14" fmla="*/ 0 60000 65536"/>
                  <a:gd name="T15" fmla="*/ 0 60000 65536"/>
                  <a:gd name="T16" fmla="*/ 0 60000 65536"/>
                  <a:gd name="T17" fmla="*/ 0 60000 65536"/>
                  <a:gd name="T18" fmla="*/ 0 60000 65536"/>
                  <a:gd name="T19" fmla="*/ 0 60000 65536"/>
                  <a:gd name="T20" fmla="*/ 0 60000 65536"/>
                  <a:gd name="T21" fmla="*/ 0 w 117"/>
                  <a:gd name="T22" fmla="*/ 0 h 41"/>
                  <a:gd name="T23" fmla="*/ 117 w 117"/>
                  <a:gd name="T24" fmla="*/ 41 h 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16" name="Freeform 62"/>
              <p:cNvSpPr>
                <a:spLocks noChangeArrowheads="1"/>
              </p:cNvSpPr>
              <p:nvPr/>
            </p:nvSpPr>
            <p:spPr bwMode="auto">
              <a:xfrm>
                <a:off x="1670" y="54"/>
                <a:ext cx="47" cy="24"/>
              </a:xfrm>
              <a:custGeom>
                <a:avLst/>
                <a:gdLst>
                  <a:gd name="T0" fmla="*/ 18 w 62"/>
                  <a:gd name="T1" fmla="*/ 2 h 32"/>
                  <a:gd name="T2" fmla="*/ 36 w 62"/>
                  <a:gd name="T3" fmla="*/ 6 h 32"/>
                  <a:gd name="T4" fmla="*/ 17 w 62"/>
                  <a:gd name="T5" fmla="*/ 18 h 32"/>
                  <a:gd name="T6" fmla="*/ 4 w 62"/>
                  <a:gd name="T7" fmla="*/ 13 h 32"/>
                  <a:gd name="T8" fmla="*/ 18 w 62"/>
                  <a:gd name="T9" fmla="*/ 2 h 32"/>
                  <a:gd name="T10" fmla="*/ 0 60000 65536"/>
                  <a:gd name="T11" fmla="*/ 0 60000 65536"/>
                  <a:gd name="T12" fmla="*/ 0 60000 65536"/>
                  <a:gd name="T13" fmla="*/ 0 60000 65536"/>
                  <a:gd name="T14" fmla="*/ 0 60000 65536"/>
                  <a:gd name="T15" fmla="*/ 0 w 62"/>
                  <a:gd name="T16" fmla="*/ 0 h 32"/>
                  <a:gd name="T17" fmla="*/ 62 w 62"/>
                  <a:gd name="T18" fmla="*/ 32 h 32"/>
                </a:gdLst>
                <a:ahLst/>
                <a:cxnLst>
                  <a:cxn ang="T10">
                    <a:pos x="T0" y="T1"/>
                  </a:cxn>
                  <a:cxn ang="T11">
                    <a:pos x="T2" y="T3"/>
                  </a:cxn>
                  <a:cxn ang="T12">
                    <a:pos x="T4" y="T5"/>
                  </a:cxn>
                  <a:cxn ang="T13">
                    <a:pos x="T6" y="T7"/>
                  </a:cxn>
                  <a:cxn ang="T14">
                    <a:pos x="T8" y="T9"/>
                  </a:cxn>
                </a:cxnLst>
                <a:rect l="T15" t="T16" r="T17" b="T18"/>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17" name="Freeform 63"/>
              <p:cNvSpPr>
                <a:spLocks noChangeArrowheads="1"/>
              </p:cNvSpPr>
              <p:nvPr/>
            </p:nvSpPr>
            <p:spPr bwMode="auto">
              <a:xfrm>
                <a:off x="1649" y="83"/>
                <a:ext cx="38" cy="16"/>
              </a:xfrm>
              <a:custGeom>
                <a:avLst/>
                <a:gdLst>
                  <a:gd name="T0" fmla="*/ 12 w 49"/>
                  <a:gd name="T1" fmla="*/ 1 h 23"/>
                  <a:gd name="T2" fmla="*/ 4 w 49"/>
                  <a:gd name="T3" fmla="*/ 2 h 23"/>
                  <a:gd name="T4" fmla="*/ 22 w 49"/>
                  <a:gd name="T5" fmla="*/ 11 h 23"/>
                  <a:gd name="T6" fmla="*/ 12 w 49"/>
                  <a:gd name="T7" fmla="*/ 1 h 23"/>
                  <a:gd name="T8" fmla="*/ 0 60000 65536"/>
                  <a:gd name="T9" fmla="*/ 0 60000 65536"/>
                  <a:gd name="T10" fmla="*/ 0 60000 65536"/>
                  <a:gd name="T11" fmla="*/ 0 60000 65536"/>
                  <a:gd name="T12" fmla="*/ 0 w 49"/>
                  <a:gd name="T13" fmla="*/ 0 h 23"/>
                  <a:gd name="T14" fmla="*/ 49 w 49"/>
                  <a:gd name="T15" fmla="*/ 23 h 23"/>
                </a:gdLst>
                <a:ahLst/>
                <a:cxnLst>
                  <a:cxn ang="T8">
                    <a:pos x="T0" y="T1"/>
                  </a:cxn>
                  <a:cxn ang="T9">
                    <a:pos x="T2" y="T3"/>
                  </a:cxn>
                  <a:cxn ang="T10">
                    <a:pos x="T4" y="T5"/>
                  </a:cxn>
                  <a:cxn ang="T11">
                    <a:pos x="T6" y="T7"/>
                  </a:cxn>
                </a:cxnLst>
                <a:rect l="T12" t="T13" r="T14" b="T15"/>
                <a:pathLst>
                  <a:path w="49" h="23">
                    <a:moveTo>
                      <a:pt x="20" y="1"/>
                    </a:moveTo>
                    <a:cubicBezTo>
                      <a:pt x="15" y="2"/>
                      <a:pt x="8" y="0"/>
                      <a:pt x="6" y="5"/>
                    </a:cubicBezTo>
                    <a:cubicBezTo>
                      <a:pt x="0" y="19"/>
                      <a:pt x="32" y="21"/>
                      <a:pt x="38" y="23"/>
                    </a:cubicBezTo>
                    <a:cubicBezTo>
                      <a:pt x="49" y="6"/>
                      <a:pt x="35" y="3"/>
                      <a:pt x="20" y="1"/>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18" name="Freeform 64"/>
              <p:cNvSpPr>
                <a:spLocks noChangeArrowheads="1"/>
              </p:cNvSpPr>
              <p:nvPr/>
            </p:nvSpPr>
            <p:spPr bwMode="auto">
              <a:xfrm>
                <a:off x="1907" y="306"/>
                <a:ext cx="78" cy="113"/>
              </a:xfrm>
              <a:custGeom>
                <a:avLst/>
                <a:gdLst>
                  <a:gd name="T0" fmla="*/ 4 w 102"/>
                  <a:gd name="T1" fmla="*/ 0 h 152"/>
                  <a:gd name="T2" fmla="*/ 0 w 102"/>
                  <a:gd name="T3" fmla="*/ 10 h 152"/>
                  <a:gd name="T4" fmla="*/ 8 w 102"/>
                  <a:gd name="T5" fmla="*/ 23 h 152"/>
                  <a:gd name="T6" fmla="*/ 18 w 102"/>
                  <a:gd name="T7" fmla="*/ 40 h 152"/>
                  <a:gd name="T8" fmla="*/ 21 w 102"/>
                  <a:gd name="T9" fmla="*/ 57 h 152"/>
                  <a:gd name="T10" fmla="*/ 47 w 102"/>
                  <a:gd name="T11" fmla="*/ 84 h 152"/>
                  <a:gd name="T12" fmla="*/ 50 w 102"/>
                  <a:gd name="T13" fmla="*/ 68 h 152"/>
                  <a:gd name="T14" fmla="*/ 44 w 102"/>
                  <a:gd name="T15" fmla="*/ 57 h 152"/>
                  <a:gd name="T16" fmla="*/ 36 w 102"/>
                  <a:gd name="T17" fmla="*/ 51 h 152"/>
                  <a:gd name="T18" fmla="*/ 31 w 102"/>
                  <a:gd name="T19" fmla="*/ 41 h 152"/>
                  <a:gd name="T20" fmla="*/ 24 w 102"/>
                  <a:gd name="T21" fmla="*/ 25 h 152"/>
                  <a:gd name="T22" fmla="*/ 2 w 102"/>
                  <a:gd name="T23" fmla="*/ 7 h 152"/>
                  <a:gd name="T24" fmla="*/ 4 w 102"/>
                  <a:gd name="T25" fmla="*/ 0 h 1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152"/>
                  <a:gd name="T41" fmla="*/ 102 w 102"/>
                  <a:gd name="T42" fmla="*/ 152 h 1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19" name="Freeform 65"/>
              <p:cNvSpPr>
                <a:spLocks noChangeArrowheads="1"/>
              </p:cNvSpPr>
              <p:nvPr/>
            </p:nvSpPr>
            <p:spPr bwMode="auto">
              <a:xfrm>
                <a:off x="1970" y="423"/>
                <a:ext cx="56" cy="78"/>
              </a:xfrm>
              <a:custGeom>
                <a:avLst/>
                <a:gdLst>
                  <a:gd name="T0" fmla="*/ 36 w 74"/>
                  <a:gd name="T1" fmla="*/ 13 h 103"/>
                  <a:gd name="T2" fmla="*/ 42 w 74"/>
                  <a:gd name="T3" fmla="*/ 23 h 103"/>
                  <a:gd name="T4" fmla="*/ 17 w 74"/>
                  <a:gd name="T5" fmla="*/ 48 h 103"/>
                  <a:gd name="T6" fmla="*/ 18 w 74"/>
                  <a:gd name="T7" fmla="*/ 58 h 103"/>
                  <a:gd name="T8" fmla="*/ 11 w 74"/>
                  <a:gd name="T9" fmla="*/ 54 h 103"/>
                  <a:gd name="T10" fmla="*/ 4 w 74"/>
                  <a:gd name="T11" fmla="*/ 48 h 103"/>
                  <a:gd name="T12" fmla="*/ 0 w 74"/>
                  <a:gd name="T13" fmla="*/ 47 h 103"/>
                  <a:gd name="T14" fmla="*/ 6 w 74"/>
                  <a:gd name="T15" fmla="*/ 33 h 103"/>
                  <a:gd name="T16" fmla="*/ 7 w 74"/>
                  <a:gd name="T17" fmla="*/ 30 h 103"/>
                  <a:gd name="T18" fmla="*/ 2 w 74"/>
                  <a:gd name="T19" fmla="*/ 14 h 103"/>
                  <a:gd name="T20" fmla="*/ 2 w 74"/>
                  <a:gd name="T21" fmla="*/ 8 h 103"/>
                  <a:gd name="T22" fmla="*/ 15 w 74"/>
                  <a:gd name="T23" fmla="*/ 13 h 103"/>
                  <a:gd name="T24" fmla="*/ 20 w 74"/>
                  <a:gd name="T25" fmla="*/ 20 h 103"/>
                  <a:gd name="T26" fmla="*/ 36 w 74"/>
                  <a:gd name="T27" fmla="*/ 13 h 10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4"/>
                  <a:gd name="T43" fmla="*/ 0 h 103"/>
                  <a:gd name="T44" fmla="*/ 74 w 74"/>
                  <a:gd name="T45" fmla="*/ 103 h 10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20" name="Freeform 66"/>
              <p:cNvSpPr>
                <a:spLocks noChangeArrowheads="1"/>
              </p:cNvSpPr>
              <p:nvPr/>
            </p:nvSpPr>
            <p:spPr bwMode="auto">
              <a:xfrm>
                <a:off x="1933" y="503"/>
                <a:ext cx="111" cy="188"/>
              </a:xfrm>
              <a:custGeom>
                <a:avLst/>
                <a:gdLst>
                  <a:gd name="T0" fmla="*/ 47 w 146"/>
                  <a:gd name="T1" fmla="*/ 56 h 252"/>
                  <a:gd name="T2" fmla="*/ 38 w 146"/>
                  <a:gd name="T3" fmla="*/ 59 h 252"/>
                  <a:gd name="T4" fmla="*/ 37 w 146"/>
                  <a:gd name="T5" fmla="*/ 73 h 252"/>
                  <a:gd name="T6" fmla="*/ 13 w 146"/>
                  <a:gd name="T7" fmla="*/ 81 h 252"/>
                  <a:gd name="T8" fmla="*/ 5 w 146"/>
                  <a:gd name="T9" fmla="*/ 93 h 252"/>
                  <a:gd name="T10" fmla="*/ 11 w 146"/>
                  <a:gd name="T11" fmla="*/ 101 h 252"/>
                  <a:gd name="T12" fmla="*/ 5 w 146"/>
                  <a:gd name="T13" fmla="*/ 110 h 252"/>
                  <a:gd name="T14" fmla="*/ 14 w 146"/>
                  <a:gd name="T15" fmla="*/ 140 h 252"/>
                  <a:gd name="T16" fmla="*/ 16 w 146"/>
                  <a:gd name="T17" fmla="*/ 119 h 252"/>
                  <a:gd name="T18" fmla="*/ 13 w 146"/>
                  <a:gd name="T19" fmla="*/ 107 h 252"/>
                  <a:gd name="T20" fmla="*/ 24 w 146"/>
                  <a:gd name="T21" fmla="*/ 98 h 252"/>
                  <a:gd name="T22" fmla="*/ 30 w 146"/>
                  <a:gd name="T23" fmla="*/ 88 h 252"/>
                  <a:gd name="T24" fmla="*/ 38 w 146"/>
                  <a:gd name="T25" fmla="*/ 97 h 252"/>
                  <a:gd name="T26" fmla="*/ 25 w 146"/>
                  <a:gd name="T27" fmla="*/ 106 h 252"/>
                  <a:gd name="T28" fmla="*/ 33 w 146"/>
                  <a:gd name="T29" fmla="*/ 111 h 252"/>
                  <a:gd name="T30" fmla="*/ 40 w 146"/>
                  <a:gd name="T31" fmla="*/ 99 h 252"/>
                  <a:gd name="T32" fmla="*/ 49 w 146"/>
                  <a:gd name="T33" fmla="*/ 102 h 252"/>
                  <a:gd name="T34" fmla="*/ 60 w 146"/>
                  <a:gd name="T35" fmla="*/ 82 h 252"/>
                  <a:gd name="T36" fmla="*/ 66 w 146"/>
                  <a:gd name="T37" fmla="*/ 87 h 252"/>
                  <a:gd name="T38" fmla="*/ 78 w 146"/>
                  <a:gd name="T39" fmla="*/ 82 h 252"/>
                  <a:gd name="T40" fmla="*/ 84 w 146"/>
                  <a:gd name="T41" fmla="*/ 72 h 252"/>
                  <a:gd name="T42" fmla="*/ 82 w 146"/>
                  <a:gd name="T43" fmla="*/ 61 h 252"/>
                  <a:gd name="T44" fmla="*/ 78 w 146"/>
                  <a:gd name="T45" fmla="*/ 54 h 252"/>
                  <a:gd name="T46" fmla="*/ 71 w 146"/>
                  <a:gd name="T47" fmla="*/ 22 h 252"/>
                  <a:gd name="T48" fmla="*/ 54 w 146"/>
                  <a:gd name="T49" fmla="*/ 0 h 252"/>
                  <a:gd name="T50" fmla="*/ 45 w 146"/>
                  <a:gd name="T51" fmla="*/ 7 h 252"/>
                  <a:gd name="T52" fmla="*/ 56 w 146"/>
                  <a:gd name="T53" fmla="*/ 19 h 252"/>
                  <a:gd name="T54" fmla="*/ 56 w 146"/>
                  <a:gd name="T55" fmla="*/ 36 h 252"/>
                  <a:gd name="T56" fmla="*/ 47 w 146"/>
                  <a:gd name="T57" fmla="*/ 56 h 2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6"/>
                  <a:gd name="T88" fmla="*/ 0 h 252"/>
                  <a:gd name="T89" fmla="*/ 146 w 146"/>
                  <a:gd name="T90" fmla="*/ 252 h 25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21" name="Freeform 67"/>
              <p:cNvSpPr>
                <a:spLocks noChangeArrowheads="1"/>
              </p:cNvSpPr>
              <p:nvPr/>
            </p:nvSpPr>
            <p:spPr bwMode="auto">
              <a:xfrm>
                <a:off x="845" y="1"/>
                <a:ext cx="53" cy="30"/>
              </a:xfrm>
              <a:custGeom>
                <a:avLst/>
                <a:gdLst>
                  <a:gd name="T0" fmla="*/ 34 w 70"/>
                  <a:gd name="T1" fmla="*/ 0 h 40"/>
                  <a:gd name="T2" fmla="*/ 37 w 70"/>
                  <a:gd name="T3" fmla="*/ 11 h 40"/>
                  <a:gd name="T4" fmla="*/ 23 w 70"/>
                  <a:gd name="T5" fmla="*/ 14 h 40"/>
                  <a:gd name="T6" fmla="*/ 17 w 70"/>
                  <a:gd name="T7" fmla="*/ 23 h 40"/>
                  <a:gd name="T8" fmla="*/ 4 w 70"/>
                  <a:gd name="T9" fmla="*/ 22 h 40"/>
                  <a:gd name="T10" fmla="*/ 1 w 70"/>
                  <a:gd name="T11" fmla="*/ 20 h 40"/>
                  <a:gd name="T12" fmla="*/ 19 w 70"/>
                  <a:gd name="T13" fmla="*/ 11 h 40"/>
                  <a:gd name="T14" fmla="*/ 34 w 70"/>
                  <a:gd name="T15" fmla="*/ 0 h 40"/>
                  <a:gd name="T16" fmla="*/ 0 60000 65536"/>
                  <a:gd name="T17" fmla="*/ 0 60000 65536"/>
                  <a:gd name="T18" fmla="*/ 0 60000 65536"/>
                  <a:gd name="T19" fmla="*/ 0 60000 65536"/>
                  <a:gd name="T20" fmla="*/ 0 60000 65536"/>
                  <a:gd name="T21" fmla="*/ 0 60000 65536"/>
                  <a:gd name="T22" fmla="*/ 0 60000 65536"/>
                  <a:gd name="T23" fmla="*/ 0 60000 65536"/>
                  <a:gd name="T24" fmla="*/ 0 w 70"/>
                  <a:gd name="T25" fmla="*/ 0 h 40"/>
                  <a:gd name="T26" fmla="*/ 70 w 70"/>
                  <a:gd name="T27" fmla="*/ 40 h 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22" name="Freeform 68"/>
              <p:cNvSpPr>
                <a:spLocks noChangeArrowheads="1"/>
              </p:cNvSpPr>
              <p:nvPr/>
            </p:nvSpPr>
            <p:spPr bwMode="auto">
              <a:xfrm>
                <a:off x="735" y="10"/>
                <a:ext cx="20" cy="22"/>
              </a:xfrm>
              <a:custGeom>
                <a:avLst/>
                <a:gdLst>
                  <a:gd name="T0" fmla="*/ 11 w 26"/>
                  <a:gd name="T1" fmla="*/ 0 h 29"/>
                  <a:gd name="T2" fmla="*/ 0 w 26"/>
                  <a:gd name="T3" fmla="*/ 11 h 29"/>
                  <a:gd name="T4" fmla="*/ 11 w 26"/>
                  <a:gd name="T5" fmla="*/ 15 h 29"/>
                  <a:gd name="T6" fmla="*/ 11 w 26"/>
                  <a:gd name="T7" fmla="*/ 0 h 29"/>
                  <a:gd name="T8" fmla="*/ 0 60000 65536"/>
                  <a:gd name="T9" fmla="*/ 0 60000 65536"/>
                  <a:gd name="T10" fmla="*/ 0 60000 65536"/>
                  <a:gd name="T11" fmla="*/ 0 60000 65536"/>
                  <a:gd name="T12" fmla="*/ 0 w 26"/>
                  <a:gd name="T13" fmla="*/ 0 h 29"/>
                  <a:gd name="T14" fmla="*/ 26 w 26"/>
                  <a:gd name="T15" fmla="*/ 29 h 29"/>
                </a:gdLst>
                <a:ahLst/>
                <a:cxnLst>
                  <a:cxn ang="T8">
                    <a:pos x="T0" y="T1"/>
                  </a:cxn>
                  <a:cxn ang="T9">
                    <a:pos x="T2" y="T3"/>
                  </a:cxn>
                  <a:cxn ang="T10">
                    <a:pos x="T4" y="T5"/>
                  </a:cxn>
                  <a:cxn ang="T11">
                    <a:pos x="T6" y="T7"/>
                  </a:cxn>
                </a:cxnLst>
                <a:rect l="T12" t="T13" r="T14" b="T15"/>
                <a:pathLst>
                  <a:path w="26" h="29">
                    <a:moveTo>
                      <a:pt x="18" y="0"/>
                    </a:moveTo>
                    <a:cubicBezTo>
                      <a:pt x="9" y="6"/>
                      <a:pt x="4" y="7"/>
                      <a:pt x="0" y="18"/>
                    </a:cubicBezTo>
                    <a:cubicBezTo>
                      <a:pt x="7" y="25"/>
                      <a:pt x="9" y="29"/>
                      <a:pt x="18" y="26"/>
                    </a:cubicBezTo>
                    <a:cubicBezTo>
                      <a:pt x="22" y="14"/>
                      <a:pt x="26" y="12"/>
                      <a:pt x="18"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23" name="Freeform 69"/>
              <p:cNvSpPr>
                <a:spLocks noChangeArrowheads="1"/>
              </p:cNvSpPr>
              <p:nvPr/>
            </p:nvSpPr>
            <p:spPr bwMode="auto">
              <a:xfrm>
                <a:off x="760" y="9"/>
                <a:ext cx="38" cy="27"/>
              </a:xfrm>
              <a:custGeom>
                <a:avLst/>
                <a:gdLst>
                  <a:gd name="T0" fmla="*/ 9 w 49"/>
                  <a:gd name="T1" fmla="*/ 4 h 36"/>
                  <a:gd name="T2" fmla="*/ 0 w 49"/>
                  <a:gd name="T3" fmla="*/ 11 h 36"/>
                  <a:gd name="T4" fmla="*/ 4 w 49"/>
                  <a:gd name="T5" fmla="*/ 18 h 36"/>
                  <a:gd name="T6" fmla="*/ 11 w 49"/>
                  <a:gd name="T7" fmla="*/ 20 h 36"/>
                  <a:gd name="T8" fmla="*/ 24 w 49"/>
                  <a:gd name="T9" fmla="*/ 15 h 36"/>
                  <a:gd name="T10" fmla="*/ 9 w 49"/>
                  <a:gd name="T11" fmla="*/ 4 h 36"/>
                  <a:gd name="T12" fmla="*/ 0 60000 65536"/>
                  <a:gd name="T13" fmla="*/ 0 60000 65536"/>
                  <a:gd name="T14" fmla="*/ 0 60000 65536"/>
                  <a:gd name="T15" fmla="*/ 0 60000 65536"/>
                  <a:gd name="T16" fmla="*/ 0 60000 65536"/>
                  <a:gd name="T17" fmla="*/ 0 60000 65536"/>
                  <a:gd name="T18" fmla="*/ 0 w 49"/>
                  <a:gd name="T19" fmla="*/ 0 h 36"/>
                  <a:gd name="T20" fmla="*/ 49 w 49"/>
                  <a:gd name="T21" fmla="*/ 36 h 36"/>
                </a:gdLst>
                <a:ahLst/>
                <a:cxnLst>
                  <a:cxn ang="T12">
                    <a:pos x="T0" y="T1"/>
                  </a:cxn>
                  <a:cxn ang="T13">
                    <a:pos x="T2" y="T3"/>
                  </a:cxn>
                  <a:cxn ang="T14">
                    <a:pos x="T4" y="T5"/>
                  </a:cxn>
                  <a:cxn ang="T15">
                    <a:pos x="T6" y="T7"/>
                  </a:cxn>
                  <a:cxn ang="T16">
                    <a:pos x="T8" y="T9"/>
                  </a:cxn>
                  <a:cxn ang="T17">
                    <a:pos x="T10" y="T11"/>
                  </a:cxn>
                </a:cxnLst>
                <a:rect l="T18" t="T19" r="T20" b="T21"/>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24" name="Freeform 70"/>
              <p:cNvSpPr>
                <a:spLocks noChangeArrowheads="1"/>
              </p:cNvSpPr>
              <p:nvPr/>
            </p:nvSpPr>
            <p:spPr bwMode="auto">
              <a:xfrm>
                <a:off x="823" y="0"/>
                <a:ext cx="20" cy="16"/>
              </a:xfrm>
              <a:custGeom>
                <a:avLst/>
                <a:gdLst>
                  <a:gd name="T0" fmla="*/ 6 w 27"/>
                  <a:gd name="T1" fmla="*/ 0 h 22"/>
                  <a:gd name="T2" fmla="*/ 1 w 27"/>
                  <a:gd name="T3" fmla="*/ 7 h 22"/>
                  <a:gd name="T4" fmla="*/ 10 w 27"/>
                  <a:gd name="T5" fmla="*/ 12 h 22"/>
                  <a:gd name="T6" fmla="*/ 6 w 27"/>
                  <a:gd name="T7" fmla="*/ 0 h 22"/>
                  <a:gd name="T8" fmla="*/ 0 60000 65536"/>
                  <a:gd name="T9" fmla="*/ 0 60000 65536"/>
                  <a:gd name="T10" fmla="*/ 0 60000 65536"/>
                  <a:gd name="T11" fmla="*/ 0 60000 65536"/>
                  <a:gd name="T12" fmla="*/ 0 w 27"/>
                  <a:gd name="T13" fmla="*/ 0 h 22"/>
                  <a:gd name="T14" fmla="*/ 27 w 27"/>
                  <a:gd name="T15" fmla="*/ 22 h 22"/>
                </a:gdLst>
                <a:ahLst/>
                <a:cxnLst>
                  <a:cxn ang="T8">
                    <a:pos x="T0" y="T1"/>
                  </a:cxn>
                  <a:cxn ang="T9">
                    <a:pos x="T2" y="T3"/>
                  </a:cxn>
                  <a:cxn ang="T10">
                    <a:pos x="T4" y="T5"/>
                  </a:cxn>
                  <a:cxn ang="T11">
                    <a:pos x="T6" y="T7"/>
                  </a:cxn>
                </a:cxnLst>
                <a:rect l="T12" t="T13" r="T14" b="T15"/>
                <a:pathLst>
                  <a:path w="27" h="22">
                    <a:moveTo>
                      <a:pt x="11" y="0"/>
                    </a:moveTo>
                    <a:cubicBezTo>
                      <a:pt x="8" y="4"/>
                      <a:pt x="0" y="8"/>
                      <a:pt x="3" y="12"/>
                    </a:cubicBezTo>
                    <a:cubicBezTo>
                      <a:pt x="6" y="17"/>
                      <a:pt x="19" y="22"/>
                      <a:pt x="19" y="22"/>
                    </a:cubicBezTo>
                    <a:cubicBezTo>
                      <a:pt x="27" y="10"/>
                      <a:pt x="15" y="11"/>
                      <a:pt x="11"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25" name="Freeform 71"/>
              <p:cNvSpPr>
                <a:spLocks noChangeArrowheads="1"/>
              </p:cNvSpPr>
              <p:nvPr/>
            </p:nvSpPr>
            <p:spPr bwMode="auto">
              <a:xfrm>
                <a:off x="804" y="18"/>
                <a:ext cx="15" cy="13"/>
              </a:xfrm>
              <a:custGeom>
                <a:avLst/>
                <a:gdLst>
                  <a:gd name="T0" fmla="*/ 6 w 20"/>
                  <a:gd name="T1" fmla="*/ 0 h 18"/>
                  <a:gd name="T2" fmla="*/ 5 w 20"/>
                  <a:gd name="T3" fmla="*/ 9 h 18"/>
                  <a:gd name="T4" fmla="*/ 6 w 20"/>
                  <a:gd name="T5" fmla="*/ 0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1" y="0"/>
                    </a:moveTo>
                    <a:cubicBezTo>
                      <a:pt x="1" y="14"/>
                      <a:pt x="0" y="9"/>
                      <a:pt x="9" y="18"/>
                    </a:cubicBezTo>
                    <a:cubicBezTo>
                      <a:pt x="20" y="14"/>
                      <a:pt x="16" y="18"/>
                      <a:pt x="11"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26" name="Freeform 72"/>
              <p:cNvSpPr>
                <a:spLocks noChangeArrowheads="1"/>
              </p:cNvSpPr>
              <p:nvPr/>
            </p:nvSpPr>
            <p:spPr bwMode="auto">
              <a:xfrm>
                <a:off x="1973" y="34"/>
                <a:ext cx="18" cy="33"/>
              </a:xfrm>
              <a:custGeom>
                <a:avLst/>
                <a:gdLst>
                  <a:gd name="T0" fmla="*/ 14 w 24"/>
                  <a:gd name="T1" fmla="*/ 0 h 44"/>
                  <a:gd name="T2" fmla="*/ 5 w 24"/>
                  <a:gd name="T3" fmla="*/ 9 h 44"/>
                  <a:gd name="T4" fmla="*/ 0 w 24"/>
                  <a:gd name="T5" fmla="*/ 20 h 44"/>
                  <a:gd name="T6" fmla="*/ 9 w 24"/>
                  <a:gd name="T7" fmla="*/ 23 h 44"/>
                  <a:gd name="T8" fmla="*/ 14 w 24"/>
                  <a:gd name="T9" fmla="*/ 0 h 44"/>
                  <a:gd name="T10" fmla="*/ 0 60000 65536"/>
                  <a:gd name="T11" fmla="*/ 0 60000 65536"/>
                  <a:gd name="T12" fmla="*/ 0 60000 65536"/>
                  <a:gd name="T13" fmla="*/ 0 60000 65536"/>
                  <a:gd name="T14" fmla="*/ 0 60000 65536"/>
                  <a:gd name="T15" fmla="*/ 0 w 24"/>
                  <a:gd name="T16" fmla="*/ 0 h 44"/>
                  <a:gd name="T17" fmla="*/ 24 w 24"/>
                  <a:gd name="T18" fmla="*/ 44 h 44"/>
                </a:gdLst>
                <a:ahLst/>
                <a:cxnLst>
                  <a:cxn ang="T10">
                    <a:pos x="T0" y="T1"/>
                  </a:cxn>
                  <a:cxn ang="T11">
                    <a:pos x="T2" y="T3"/>
                  </a:cxn>
                  <a:cxn ang="T12">
                    <a:pos x="T4" y="T5"/>
                  </a:cxn>
                  <a:cxn ang="T13">
                    <a:pos x="T6" y="T7"/>
                  </a:cxn>
                  <a:cxn ang="T14">
                    <a:pos x="T8" y="T9"/>
                  </a:cxn>
                </a:cxnLst>
                <a:rect l="T15" t="T16" r="T17" b="T18"/>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27" name="Freeform 73"/>
              <p:cNvSpPr>
                <a:spLocks noChangeArrowheads="1"/>
              </p:cNvSpPr>
              <p:nvPr/>
            </p:nvSpPr>
            <p:spPr bwMode="auto">
              <a:xfrm>
                <a:off x="1067" y="1480"/>
                <a:ext cx="31" cy="18"/>
              </a:xfrm>
              <a:custGeom>
                <a:avLst/>
                <a:gdLst>
                  <a:gd name="T0" fmla="*/ 17 w 41"/>
                  <a:gd name="T1" fmla="*/ 0 h 24"/>
                  <a:gd name="T2" fmla="*/ 15 w 41"/>
                  <a:gd name="T3" fmla="*/ 14 h 24"/>
                  <a:gd name="T4" fmla="*/ 17 w 41"/>
                  <a:gd name="T5" fmla="*/ 0 h 24"/>
                  <a:gd name="T6" fmla="*/ 0 60000 65536"/>
                  <a:gd name="T7" fmla="*/ 0 60000 65536"/>
                  <a:gd name="T8" fmla="*/ 0 60000 65536"/>
                  <a:gd name="T9" fmla="*/ 0 w 41"/>
                  <a:gd name="T10" fmla="*/ 0 h 24"/>
                  <a:gd name="T11" fmla="*/ 41 w 41"/>
                  <a:gd name="T12" fmla="*/ 24 h 24"/>
                </a:gdLst>
                <a:ahLst/>
                <a:cxnLst>
                  <a:cxn ang="T6">
                    <a:pos x="T0" y="T1"/>
                  </a:cxn>
                  <a:cxn ang="T7">
                    <a:pos x="T2" y="T3"/>
                  </a:cxn>
                  <a:cxn ang="T8">
                    <a:pos x="T4" y="T5"/>
                  </a:cxn>
                </a:cxnLst>
                <a:rect l="T9" t="T10" r="T11" b="T12"/>
                <a:pathLst>
                  <a:path w="41" h="24">
                    <a:moveTo>
                      <a:pt x="30" y="0"/>
                    </a:moveTo>
                    <a:cubicBezTo>
                      <a:pt x="4" y="4"/>
                      <a:pt x="0" y="17"/>
                      <a:pt x="26" y="24"/>
                    </a:cubicBezTo>
                    <a:cubicBezTo>
                      <a:pt x="41" y="19"/>
                      <a:pt x="38" y="10"/>
                      <a:pt x="30"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28" name="Freeform 74"/>
              <p:cNvSpPr>
                <a:spLocks noChangeArrowheads="1"/>
              </p:cNvSpPr>
              <p:nvPr/>
            </p:nvSpPr>
            <p:spPr bwMode="auto">
              <a:xfrm>
                <a:off x="1108" y="1473"/>
                <a:ext cx="10" cy="15"/>
              </a:xfrm>
              <a:custGeom>
                <a:avLst/>
                <a:gdLst>
                  <a:gd name="T0" fmla="*/ 6 w 13"/>
                  <a:gd name="T1" fmla="*/ 3 h 20"/>
                  <a:gd name="T2" fmla="*/ 1 w 13"/>
                  <a:gd name="T3" fmla="*/ 6 h 20"/>
                  <a:gd name="T4" fmla="*/ 5 w 13"/>
                  <a:gd name="T5" fmla="*/ 11 h 20"/>
                  <a:gd name="T6" fmla="*/ 6 w 13"/>
                  <a:gd name="T7" fmla="*/ 3 h 20"/>
                  <a:gd name="T8" fmla="*/ 0 60000 65536"/>
                  <a:gd name="T9" fmla="*/ 0 60000 65536"/>
                  <a:gd name="T10" fmla="*/ 0 60000 65536"/>
                  <a:gd name="T11" fmla="*/ 0 60000 65536"/>
                  <a:gd name="T12" fmla="*/ 0 w 13"/>
                  <a:gd name="T13" fmla="*/ 0 h 20"/>
                  <a:gd name="T14" fmla="*/ 13 w 13"/>
                  <a:gd name="T15" fmla="*/ 20 h 20"/>
                </a:gdLst>
                <a:ahLst/>
                <a:cxnLst>
                  <a:cxn ang="T8">
                    <a:pos x="T0" y="T1"/>
                  </a:cxn>
                  <a:cxn ang="T9">
                    <a:pos x="T2" y="T3"/>
                  </a:cxn>
                  <a:cxn ang="T10">
                    <a:pos x="T4" y="T5"/>
                  </a:cxn>
                  <a:cxn ang="T11">
                    <a:pos x="T6" y="T7"/>
                  </a:cxn>
                </a:cxnLst>
                <a:rect l="T12" t="T13" r="T14" b="T15"/>
                <a:pathLst>
                  <a:path w="13" h="20">
                    <a:moveTo>
                      <a:pt x="10" y="5"/>
                    </a:moveTo>
                    <a:cubicBezTo>
                      <a:pt x="3" y="0"/>
                      <a:pt x="5" y="6"/>
                      <a:pt x="1" y="11"/>
                    </a:cubicBezTo>
                    <a:cubicBezTo>
                      <a:pt x="0" y="18"/>
                      <a:pt x="2" y="19"/>
                      <a:pt x="9" y="20"/>
                    </a:cubicBezTo>
                    <a:cubicBezTo>
                      <a:pt x="13" y="14"/>
                      <a:pt x="10" y="12"/>
                      <a:pt x="10" y="5"/>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29" name="Freeform 75"/>
              <p:cNvSpPr>
                <a:spLocks noChangeArrowheads="1"/>
              </p:cNvSpPr>
              <p:nvPr/>
            </p:nvSpPr>
            <p:spPr bwMode="auto">
              <a:xfrm>
                <a:off x="1039" y="1320"/>
                <a:ext cx="9" cy="15"/>
              </a:xfrm>
              <a:custGeom>
                <a:avLst/>
                <a:gdLst>
                  <a:gd name="T0" fmla="*/ 5 w 13"/>
                  <a:gd name="T1" fmla="*/ 3 h 20"/>
                  <a:gd name="T2" fmla="*/ 1 w 13"/>
                  <a:gd name="T3" fmla="*/ 6 h 20"/>
                  <a:gd name="T4" fmla="*/ 4 w 13"/>
                  <a:gd name="T5" fmla="*/ 11 h 20"/>
                  <a:gd name="T6" fmla="*/ 5 w 13"/>
                  <a:gd name="T7" fmla="*/ 3 h 20"/>
                  <a:gd name="T8" fmla="*/ 0 60000 65536"/>
                  <a:gd name="T9" fmla="*/ 0 60000 65536"/>
                  <a:gd name="T10" fmla="*/ 0 60000 65536"/>
                  <a:gd name="T11" fmla="*/ 0 60000 65536"/>
                  <a:gd name="T12" fmla="*/ 0 w 13"/>
                  <a:gd name="T13" fmla="*/ 0 h 20"/>
                  <a:gd name="T14" fmla="*/ 13 w 13"/>
                  <a:gd name="T15" fmla="*/ 20 h 20"/>
                </a:gdLst>
                <a:ahLst/>
                <a:cxnLst>
                  <a:cxn ang="T8">
                    <a:pos x="T0" y="T1"/>
                  </a:cxn>
                  <a:cxn ang="T9">
                    <a:pos x="T2" y="T3"/>
                  </a:cxn>
                  <a:cxn ang="T10">
                    <a:pos x="T4" y="T5"/>
                  </a:cxn>
                  <a:cxn ang="T11">
                    <a:pos x="T6" y="T7"/>
                  </a:cxn>
                </a:cxnLst>
                <a:rect l="T12" t="T13" r="T14" b="T15"/>
                <a:pathLst>
                  <a:path w="13" h="20">
                    <a:moveTo>
                      <a:pt x="10" y="5"/>
                    </a:moveTo>
                    <a:cubicBezTo>
                      <a:pt x="3" y="0"/>
                      <a:pt x="5" y="6"/>
                      <a:pt x="1" y="11"/>
                    </a:cubicBezTo>
                    <a:cubicBezTo>
                      <a:pt x="0" y="18"/>
                      <a:pt x="2" y="19"/>
                      <a:pt x="9" y="20"/>
                    </a:cubicBezTo>
                    <a:cubicBezTo>
                      <a:pt x="13" y="14"/>
                      <a:pt x="10" y="12"/>
                      <a:pt x="10" y="5"/>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30" name="Freeform 76"/>
              <p:cNvSpPr>
                <a:spLocks noChangeArrowheads="1"/>
              </p:cNvSpPr>
              <p:nvPr/>
            </p:nvSpPr>
            <p:spPr bwMode="auto">
              <a:xfrm>
                <a:off x="1100" y="1247"/>
                <a:ext cx="12" cy="19"/>
              </a:xfrm>
              <a:custGeom>
                <a:avLst/>
                <a:gdLst>
                  <a:gd name="T0" fmla="*/ 4 w 14"/>
                  <a:gd name="T1" fmla="*/ 0 h 25"/>
                  <a:gd name="T2" fmla="*/ 0 w 14"/>
                  <a:gd name="T3" fmla="*/ 8 h 25"/>
                  <a:gd name="T4" fmla="*/ 9 w 14"/>
                  <a:gd name="T5" fmla="*/ 14 h 25"/>
                  <a:gd name="T6" fmla="*/ 4 w 14"/>
                  <a:gd name="T7" fmla="*/ 0 h 25"/>
                  <a:gd name="T8" fmla="*/ 0 60000 65536"/>
                  <a:gd name="T9" fmla="*/ 0 60000 65536"/>
                  <a:gd name="T10" fmla="*/ 0 60000 65536"/>
                  <a:gd name="T11" fmla="*/ 0 60000 65536"/>
                  <a:gd name="T12" fmla="*/ 0 w 14"/>
                  <a:gd name="T13" fmla="*/ 0 h 25"/>
                  <a:gd name="T14" fmla="*/ 14 w 14"/>
                  <a:gd name="T15" fmla="*/ 25 h 25"/>
                </a:gdLst>
                <a:ahLst/>
                <a:cxnLst>
                  <a:cxn ang="T8">
                    <a:pos x="T0" y="T1"/>
                  </a:cxn>
                  <a:cxn ang="T9">
                    <a:pos x="T2" y="T3"/>
                  </a:cxn>
                  <a:cxn ang="T10">
                    <a:pos x="T4" y="T5"/>
                  </a:cxn>
                  <a:cxn ang="T11">
                    <a:pos x="T6" y="T7"/>
                  </a:cxn>
                </a:cxnLst>
                <a:rect l="T12" t="T13" r="T14" b="T15"/>
                <a:pathLst>
                  <a:path w="14" h="25">
                    <a:moveTo>
                      <a:pt x="6" y="0"/>
                    </a:moveTo>
                    <a:cubicBezTo>
                      <a:pt x="4" y="5"/>
                      <a:pt x="3" y="9"/>
                      <a:pt x="0" y="13"/>
                    </a:cubicBezTo>
                    <a:cubicBezTo>
                      <a:pt x="1" y="24"/>
                      <a:pt x="1" y="25"/>
                      <a:pt x="12" y="24"/>
                    </a:cubicBezTo>
                    <a:cubicBezTo>
                      <a:pt x="14" y="12"/>
                      <a:pt x="8" y="10"/>
                      <a:pt x="6"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31" name="Freeform 77"/>
              <p:cNvSpPr>
                <a:spLocks noChangeArrowheads="1"/>
              </p:cNvSpPr>
              <p:nvPr/>
            </p:nvSpPr>
            <p:spPr bwMode="auto">
              <a:xfrm>
                <a:off x="1076" y="1246"/>
                <a:ext cx="11" cy="19"/>
              </a:xfrm>
              <a:custGeom>
                <a:avLst/>
                <a:gdLst>
                  <a:gd name="T0" fmla="*/ 4 w 14"/>
                  <a:gd name="T1" fmla="*/ 0 h 25"/>
                  <a:gd name="T2" fmla="*/ 0 w 14"/>
                  <a:gd name="T3" fmla="*/ 8 h 25"/>
                  <a:gd name="T4" fmla="*/ 7 w 14"/>
                  <a:gd name="T5" fmla="*/ 14 h 25"/>
                  <a:gd name="T6" fmla="*/ 4 w 14"/>
                  <a:gd name="T7" fmla="*/ 0 h 25"/>
                  <a:gd name="T8" fmla="*/ 0 60000 65536"/>
                  <a:gd name="T9" fmla="*/ 0 60000 65536"/>
                  <a:gd name="T10" fmla="*/ 0 60000 65536"/>
                  <a:gd name="T11" fmla="*/ 0 60000 65536"/>
                  <a:gd name="T12" fmla="*/ 0 w 14"/>
                  <a:gd name="T13" fmla="*/ 0 h 25"/>
                  <a:gd name="T14" fmla="*/ 14 w 14"/>
                  <a:gd name="T15" fmla="*/ 25 h 25"/>
                </a:gdLst>
                <a:ahLst/>
                <a:cxnLst>
                  <a:cxn ang="T8">
                    <a:pos x="T0" y="T1"/>
                  </a:cxn>
                  <a:cxn ang="T9">
                    <a:pos x="T2" y="T3"/>
                  </a:cxn>
                  <a:cxn ang="T10">
                    <a:pos x="T4" y="T5"/>
                  </a:cxn>
                  <a:cxn ang="T11">
                    <a:pos x="T6" y="T7"/>
                  </a:cxn>
                </a:cxnLst>
                <a:rect l="T12" t="T13" r="T14" b="T15"/>
                <a:pathLst>
                  <a:path w="14" h="25">
                    <a:moveTo>
                      <a:pt x="6" y="0"/>
                    </a:moveTo>
                    <a:cubicBezTo>
                      <a:pt x="4" y="5"/>
                      <a:pt x="3" y="9"/>
                      <a:pt x="0" y="13"/>
                    </a:cubicBezTo>
                    <a:cubicBezTo>
                      <a:pt x="1" y="24"/>
                      <a:pt x="1" y="25"/>
                      <a:pt x="12" y="24"/>
                    </a:cubicBezTo>
                    <a:cubicBezTo>
                      <a:pt x="14" y="12"/>
                      <a:pt x="8" y="10"/>
                      <a:pt x="6"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32" name="Freeform 78"/>
              <p:cNvSpPr>
                <a:spLocks noChangeArrowheads="1"/>
              </p:cNvSpPr>
              <p:nvPr/>
            </p:nvSpPr>
            <p:spPr bwMode="auto">
              <a:xfrm>
                <a:off x="1064" y="1268"/>
                <a:ext cx="11" cy="15"/>
              </a:xfrm>
              <a:custGeom>
                <a:avLst/>
                <a:gdLst>
                  <a:gd name="T0" fmla="*/ 7 w 13"/>
                  <a:gd name="T1" fmla="*/ 3 h 20"/>
                  <a:gd name="T2" fmla="*/ 1 w 13"/>
                  <a:gd name="T3" fmla="*/ 6 h 20"/>
                  <a:gd name="T4" fmla="*/ 7 w 13"/>
                  <a:gd name="T5" fmla="*/ 11 h 20"/>
                  <a:gd name="T6" fmla="*/ 7 w 13"/>
                  <a:gd name="T7" fmla="*/ 3 h 20"/>
                  <a:gd name="T8" fmla="*/ 0 60000 65536"/>
                  <a:gd name="T9" fmla="*/ 0 60000 65536"/>
                  <a:gd name="T10" fmla="*/ 0 60000 65536"/>
                  <a:gd name="T11" fmla="*/ 0 60000 65536"/>
                  <a:gd name="T12" fmla="*/ 0 w 13"/>
                  <a:gd name="T13" fmla="*/ 0 h 20"/>
                  <a:gd name="T14" fmla="*/ 13 w 13"/>
                  <a:gd name="T15" fmla="*/ 20 h 20"/>
                </a:gdLst>
                <a:ahLst/>
                <a:cxnLst>
                  <a:cxn ang="T8">
                    <a:pos x="T0" y="T1"/>
                  </a:cxn>
                  <a:cxn ang="T9">
                    <a:pos x="T2" y="T3"/>
                  </a:cxn>
                  <a:cxn ang="T10">
                    <a:pos x="T4" y="T5"/>
                  </a:cxn>
                  <a:cxn ang="T11">
                    <a:pos x="T6" y="T7"/>
                  </a:cxn>
                </a:cxnLst>
                <a:rect l="T12" t="T13" r="T14" b="T15"/>
                <a:pathLst>
                  <a:path w="13" h="20">
                    <a:moveTo>
                      <a:pt x="10" y="5"/>
                    </a:moveTo>
                    <a:cubicBezTo>
                      <a:pt x="3" y="0"/>
                      <a:pt x="5" y="6"/>
                      <a:pt x="1" y="11"/>
                    </a:cubicBezTo>
                    <a:cubicBezTo>
                      <a:pt x="0" y="18"/>
                      <a:pt x="2" y="19"/>
                      <a:pt x="9" y="20"/>
                    </a:cubicBezTo>
                    <a:cubicBezTo>
                      <a:pt x="13" y="14"/>
                      <a:pt x="10" y="12"/>
                      <a:pt x="10" y="5"/>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33" name="Freeform 79"/>
              <p:cNvSpPr>
                <a:spLocks noChangeArrowheads="1"/>
              </p:cNvSpPr>
              <p:nvPr/>
            </p:nvSpPr>
            <p:spPr bwMode="auto">
              <a:xfrm>
                <a:off x="1039" y="1302"/>
                <a:ext cx="9" cy="15"/>
              </a:xfrm>
              <a:custGeom>
                <a:avLst/>
                <a:gdLst>
                  <a:gd name="T0" fmla="*/ 5 w 13"/>
                  <a:gd name="T1" fmla="*/ 3 h 20"/>
                  <a:gd name="T2" fmla="*/ 1 w 13"/>
                  <a:gd name="T3" fmla="*/ 6 h 20"/>
                  <a:gd name="T4" fmla="*/ 4 w 13"/>
                  <a:gd name="T5" fmla="*/ 11 h 20"/>
                  <a:gd name="T6" fmla="*/ 5 w 13"/>
                  <a:gd name="T7" fmla="*/ 3 h 20"/>
                  <a:gd name="T8" fmla="*/ 0 60000 65536"/>
                  <a:gd name="T9" fmla="*/ 0 60000 65536"/>
                  <a:gd name="T10" fmla="*/ 0 60000 65536"/>
                  <a:gd name="T11" fmla="*/ 0 60000 65536"/>
                  <a:gd name="T12" fmla="*/ 0 w 13"/>
                  <a:gd name="T13" fmla="*/ 0 h 20"/>
                  <a:gd name="T14" fmla="*/ 13 w 13"/>
                  <a:gd name="T15" fmla="*/ 20 h 20"/>
                </a:gdLst>
                <a:ahLst/>
                <a:cxnLst>
                  <a:cxn ang="T8">
                    <a:pos x="T0" y="T1"/>
                  </a:cxn>
                  <a:cxn ang="T9">
                    <a:pos x="T2" y="T3"/>
                  </a:cxn>
                  <a:cxn ang="T10">
                    <a:pos x="T4" y="T5"/>
                  </a:cxn>
                  <a:cxn ang="T11">
                    <a:pos x="T6" y="T7"/>
                  </a:cxn>
                </a:cxnLst>
                <a:rect l="T12" t="T13" r="T14" b="T15"/>
                <a:pathLst>
                  <a:path w="13" h="20">
                    <a:moveTo>
                      <a:pt x="10" y="5"/>
                    </a:moveTo>
                    <a:cubicBezTo>
                      <a:pt x="3" y="0"/>
                      <a:pt x="5" y="6"/>
                      <a:pt x="1" y="11"/>
                    </a:cubicBezTo>
                    <a:cubicBezTo>
                      <a:pt x="0" y="18"/>
                      <a:pt x="2" y="19"/>
                      <a:pt x="9" y="20"/>
                    </a:cubicBezTo>
                    <a:cubicBezTo>
                      <a:pt x="13" y="14"/>
                      <a:pt x="10" y="12"/>
                      <a:pt x="10" y="5"/>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34" name="Freeform 80"/>
              <p:cNvSpPr>
                <a:spLocks noChangeArrowheads="1"/>
              </p:cNvSpPr>
              <p:nvPr/>
            </p:nvSpPr>
            <p:spPr bwMode="auto">
              <a:xfrm>
                <a:off x="1058" y="1289"/>
                <a:ext cx="11" cy="15"/>
              </a:xfrm>
              <a:custGeom>
                <a:avLst/>
                <a:gdLst>
                  <a:gd name="T0" fmla="*/ 7 w 13"/>
                  <a:gd name="T1" fmla="*/ 3 h 20"/>
                  <a:gd name="T2" fmla="*/ 1 w 13"/>
                  <a:gd name="T3" fmla="*/ 6 h 20"/>
                  <a:gd name="T4" fmla="*/ 7 w 13"/>
                  <a:gd name="T5" fmla="*/ 11 h 20"/>
                  <a:gd name="T6" fmla="*/ 7 w 13"/>
                  <a:gd name="T7" fmla="*/ 3 h 20"/>
                  <a:gd name="T8" fmla="*/ 0 60000 65536"/>
                  <a:gd name="T9" fmla="*/ 0 60000 65536"/>
                  <a:gd name="T10" fmla="*/ 0 60000 65536"/>
                  <a:gd name="T11" fmla="*/ 0 60000 65536"/>
                  <a:gd name="T12" fmla="*/ 0 w 13"/>
                  <a:gd name="T13" fmla="*/ 0 h 20"/>
                  <a:gd name="T14" fmla="*/ 13 w 13"/>
                  <a:gd name="T15" fmla="*/ 20 h 20"/>
                </a:gdLst>
                <a:ahLst/>
                <a:cxnLst>
                  <a:cxn ang="T8">
                    <a:pos x="T0" y="T1"/>
                  </a:cxn>
                  <a:cxn ang="T9">
                    <a:pos x="T2" y="T3"/>
                  </a:cxn>
                  <a:cxn ang="T10">
                    <a:pos x="T4" y="T5"/>
                  </a:cxn>
                  <a:cxn ang="T11">
                    <a:pos x="T6" y="T7"/>
                  </a:cxn>
                </a:cxnLst>
                <a:rect l="T12" t="T13" r="T14" b="T15"/>
                <a:pathLst>
                  <a:path w="13" h="20">
                    <a:moveTo>
                      <a:pt x="10" y="5"/>
                    </a:moveTo>
                    <a:cubicBezTo>
                      <a:pt x="3" y="0"/>
                      <a:pt x="5" y="6"/>
                      <a:pt x="1" y="11"/>
                    </a:cubicBezTo>
                    <a:cubicBezTo>
                      <a:pt x="0" y="18"/>
                      <a:pt x="2" y="19"/>
                      <a:pt x="9" y="20"/>
                    </a:cubicBezTo>
                    <a:cubicBezTo>
                      <a:pt x="13" y="14"/>
                      <a:pt x="10" y="12"/>
                      <a:pt x="10" y="5"/>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35" name="Freeform 81"/>
              <p:cNvSpPr>
                <a:spLocks noChangeArrowheads="1"/>
              </p:cNvSpPr>
              <p:nvPr/>
            </p:nvSpPr>
            <p:spPr bwMode="auto">
              <a:xfrm>
                <a:off x="307" y="305"/>
                <a:ext cx="10" cy="15"/>
              </a:xfrm>
              <a:custGeom>
                <a:avLst/>
                <a:gdLst>
                  <a:gd name="T0" fmla="*/ 6 w 13"/>
                  <a:gd name="T1" fmla="*/ 3 h 20"/>
                  <a:gd name="T2" fmla="*/ 1 w 13"/>
                  <a:gd name="T3" fmla="*/ 6 h 20"/>
                  <a:gd name="T4" fmla="*/ 5 w 13"/>
                  <a:gd name="T5" fmla="*/ 11 h 20"/>
                  <a:gd name="T6" fmla="*/ 6 w 13"/>
                  <a:gd name="T7" fmla="*/ 3 h 20"/>
                  <a:gd name="T8" fmla="*/ 0 60000 65536"/>
                  <a:gd name="T9" fmla="*/ 0 60000 65536"/>
                  <a:gd name="T10" fmla="*/ 0 60000 65536"/>
                  <a:gd name="T11" fmla="*/ 0 60000 65536"/>
                  <a:gd name="T12" fmla="*/ 0 w 13"/>
                  <a:gd name="T13" fmla="*/ 0 h 20"/>
                  <a:gd name="T14" fmla="*/ 13 w 13"/>
                  <a:gd name="T15" fmla="*/ 20 h 20"/>
                </a:gdLst>
                <a:ahLst/>
                <a:cxnLst>
                  <a:cxn ang="T8">
                    <a:pos x="T0" y="T1"/>
                  </a:cxn>
                  <a:cxn ang="T9">
                    <a:pos x="T2" y="T3"/>
                  </a:cxn>
                  <a:cxn ang="T10">
                    <a:pos x="T4" y="T5"/>
                  </a:cxn>
                  <a:cxn ang="T11">
                    <a:pos x="T6" y="T7"/>
                  </a:cxn>
                </a:cxnLst>
                <a:rect l="T12" t="T13" r="T14" b="T15"/>
                <a:pathLst>
                  <a:path w="13" h="20">
                    <a:moveTo>
                      <a:pt x="10" y="5"/>
                    </a:moveTo>
                    <a:cubicBezTo>
                      <a:pt x="3" y="0"/>
                      <a:pt x="5" y="6"/>
                      <a:pt x="1" y="11"/>
                    </a:cubicBezTo>
                    <a:cubicBezTo>
                      <a:pt x="0" y="18"/>
                      <a:pt x="2" y="19"/>
                      <a:pt x="9" y="20"/>
                    </a:cubicBezTo>
                    <a:cubicBezTo>
                      <a:pt x="13" y="14"/>
                      <a:pt x="10" y="12"/>
                      <a:pt x="10" y="5"/>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536" name="Freeform 82"/>
              <p:cNvSpPr>
                <a:spLocks noChangeArrowheads="1"/>
              </p:cNvSpPr>
              <p:nvPr/>
            </p:nvSpPr>
            <p:spPr bwMode="auto">
              <a:xfrm>
                <a:off x="0" y="55"/>
                <a:ext cx="2112" cy="1637"/>
              </a:xfrm>
              <a:custGeom>
                <a:avLst/>
                <a:gdLst>
                  <a:gd name="T0" fmla="*/ 475 w 2060"/>
                  <a:gd name="T1" fmla="*/ 647 h 1644"/>
                  <a:gd name="T2" fmla="*/ 350 w 2060"/>
                  <a:gd name="T3" fmla="*/ 589 h 1644"/>
                  <a:gd name="T4" fmla="*/ 166 w 2060"/>
                  <a:gd name="T5" fmla="*/ 639 h 1644"/>
                  <a:gd name="T6" fmla="*/ 48 w 2060"/>
                  <a:gd name="T7" fmla="*/ 753 h 1644"/>
                  <a:gd name="T8" fmla="*/ 12 w 2060"/>
                  <a:gd name="T9" fmla="*/ 933 h 1644"/>
                  <a:gd name="T10" fmla="*/ 154 w 2060"/>
                  <a:gd name="T11" fmla="*/ 1050 h 1644"/>
                  <a:gd name="T12" fmla="*/ 324 w 2060"/>
                  <a:gd name="T13" fmla="*/ 1033 h 1644"/>
                  <a:gd name="T14" fmla="*/ 416 w 2060"/>
                  <a:gd name="T15" fmla="*/ 1128 h 1644"/>
                  <a:gd name="T16" fmla="*/ 475 w 2060"/>
                  <a:gd name="T17" fmla="*/ 1435 h 1644"/>
                  <a:gd name="T18" fmla="*/ 523 w 2060"/>
                  <a:gd name="T19" fmla="*/ 1614 h 1644"/>
                  <a:gd name="T20" fmla="*/ 740 w 2060"/>
                  <a:gd name="T21" fmla="*/ 1560 h 1644"/>
                  <a:gd name="T22" fmla="*/ 859 w 2060"/>
                  <a:gd name="T23" fmla="*/ 1368 h 1644"/>
                  <a:gd name="T24" fmla="*/ 930 w 2060"/>
                  <a:gd name="T25" fmla="*/ 1143 h 1644"/>
                  <a:gd name="T26" fmla="*/ 1049 w 2060"/>
                  <a:gd name="T27" fmla="*/ 991 h 1644"/>
                  <a:gd name="T28" fmla="*/ 837 w 2060"/>
                  <a:gd name="T29" fmla="*/ 848 h 1644"/>
                  <a:gd name="T30" fmla="*/ 859 w 2060"/>
                  <a:gd name="T31" fmla="*/ 813 h 1644"/>
                  <a:gd name="T32" fmla="*/ 1054 w 2060"/>
                  <a:gd name="T33" fmla="*/ 908 h 1644"/>
                  <a:gd name="T34" fmla="*/ 1154 w 2060"/>
                  <a:gd name="T35" fmla="*/ 786 h 1644"/>
                  <a:gd name="T36" fmla="*/ 1099 w 2060"/>
                  <a:gd name="T37" fmla="*/ 757 h 1644"/>
                  <a:gd name="T38" fmla="*/ 976 w 2060"/>
                  <a:gd name="T39" fmla="*/ 710 h 1644"/>
                  <a:gd name="T40" fmla="*/ 1200 w 2060"/>
                  <a:gd name="T41" fmla="*/ 755 h 1644"/>
                  <a:gd name="T42" fmla="*/ 1363 w 2060"/>
                  <a:gd name="T43" fmla="*/ 844 h 1644"/>
                  <a:gd name="T44" fmla="*/ 1444 w 2060"/>
                  <a:gd name="T45" fmla="*/ 1025 h 1644"/>
                  <a:gd name="T46" fmla="*/ 1691 w 2060"/>
                  <a:gd name="T47" fmla="*/ 839 h 1644"/>
                  <a:gd name="T48" fmla="*/ 1791 w 2060"/>
                  <a:gd name="T49" fmla="*/ 1022 h 1644"/>
                  <a:gd name="T50" fmla="*/ 1794 w 2060"/>
                  <a:gd name="T51" fmla="*/ 866 h 1644"/>
                  <a:gd name="T52" fmla="*/ 1849 w 2060"/>
                  <a:gd name="T53" fmla="*/ 794 h 1644"/>
                  <a:gd name="T54" fmla="*/ 1874 w 2060"/>
                  <a:gd name="T55" fmla="*/ 540 h 1644"/>
                  <a:gd name="T56" fmla="*/ 1917 w 2060"/>
                  <a:gd name="T57" fmla="*/ 524 h 1644"/>
                  <a:gd name="T58" fmla="*/ 1939 w 2060"/>
                  <a:gd name="T59" fmla="*/ 423 h 1644"/>
                  <a:gd name="T60" fmla="*/ 1898 w 2060"/>
                  <a:gd name="T61" fmla="*/ 224 h 1644"/>
                  <a:gd name="T62" fmla="*/ 1996 w 2060"/>
                  <a:gd name="T63" fmla="*/ 108 h 1644"/>
                  <a:gd name="T64" fmla="*/ 2046 w 2060"/>
                  <a:gd name="T65" fmla="*/ 207 h 1644"/>
                  <a:gd name="T66" fmla="*/ 2042 w 2060"/>
                  <a:gd name="T67" fmla="*/ 121 h 1644"/>
                  <a:gd name="T68" fmla="*/ 2076 w 2060"/>
                  <a:gd name="T69" fmla="*/ 51 h 1644"/>
                  <a:gd name="T70" fmla="*/ 2142 w 2060"/>
                  <a:gd name="T71" fmla="*/ 0 h 1644"/>
                  <a:gd name="T72" fmla="*/ 1913 w 2060"/>
                  <a:gd name="T73" fmla="*/ 63 h 1644"/>
                  <a:gd name="T74" fmla="*/ 1664 w 2060"/>
                  <a:gd name="T75" fmla="*/ 83 h 1644"/>
                  <a:gd name="T76" fmla="*/ 1418 w 2060"/>
                  <a:gd name="T77" fmla="*/ 30 h 1644"/>
                  <a:gd name="T78" fmla="*/ 1190 w 2060"/>
                  <a:gd name="T79" fmla="*/ 65 h 1644"/>
                  <a:gd name="T80" fmla="*/ 1093 w 2060"/>
                  <a:gd name="T81" fmla="*/ 168 h 1644"/>
                  <a:gd name="T82" fmla="*/ 973 w 2060"/>
                  <a:gd name="T83" fmla="*/ 135 h 1644"/>
                  <a:gd name="T84" fmla="*/ 797 w 2060"/>
                  <a:gd name="T85" fmla="*/ 181 h 1644"/>
                  <a:gd name="T86" fmla="*/ 701 w 2060"/>
                  <a:gd name="T87" fmla="*/ 138 h 1644"/>
                  <a:gd name="T88" fmla="*/ 382 w 2060"/>
                  <a:gd name="T89" fmla="*/ 246 h 1644"/>
                  <a:gd name="T90" fmla="*/ 563 w 2060"/>
                  <a:gd name="T91" fmla="*/ 211 h 1644"/>
                  <a:gd name="T92" fmla="*/ 671 w 2060"/>
                  <a:gd name="T93" fmla="*/ 274 h 1644"/>
                  <a:gd name="T94" fmla="*/ 465 w 2060"/>
                  <a:gd name="T95" fmla="*/ 353 h 1644"/>
                  <a:gd name="T96" fmla="*/ 289 w 2060"/>
                  <a:gd name="T97" fmla="*/ 412 h 1644"/>
                  <a:gd name="T98" fmla="*/ 175 w 2060"/>
                  <a:gd name="T99" fmla="*/ 533 h 1644"/>
                  <a:gd name="T100" fmla="*/ 297 w 2060"/>
                  <a:gd name="T101" fmla="*/ 548 h 1644"/>
                  <a:gd name="T102" fmla="*/ 401 w 2060"/>
                  <a:gd name="T103" fmla="*/ 569 h 1644"/>
                  <a:gd name="T104" fmla="*/ 518 w 2060"/>
                  <a:gd name="T105" fmla="*/ 585 h 1644"/>
                  <a:gd name="T106" fmla="*/ 512 w 2060"/>
                  <a:gd name="T107" fmla="*/ 508 h 1644"/>
                  <a:gd name="T108" fmla="*/ 622 w 2060"/>
                  <a:gd name="T109" fmla="*/ 544 h 1644"/>
                  <a:gd name="T110" fmla="*/ 721 w 2060"/>
                  <a:gd name="T111" fmla="*/ 466 h 1644"/>
                  <a:gd name="T112" fmla="*/ 811 w 2060"/>
                  <a:gd name="T113" fmla="*/ 476 h 1644"/>
                  <a:gd name="T114" fmla="*/ 672 w 2060"/>
                  <a:gd name="T115" fmla="*/ 592 h 164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60"/>
                  <a:gd name="T175" fmla="*/ 0 h 1644"/>
                  <a:gd name="T176" fmla="*/ 2060 w 2060"/>
                  <a:gd name="T177" fmla="*/ 1644 h 164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grpSp>
        <p:grpSp>
          <p:nvGrpSpPr>
            <p:cNvPr id="16428" name="Group 83"/>
            <p:cNvGrpSpPr>
              <a:grpSpLocks/>
            </p:cNvGrpSpPr>
            <p:nvPr/>
          </p:nvGrpSpPr>
          <p:grpSpPr bwMode="auto">
            <a:xfrm>
              <a:off x="2287" y="0"/>
              <a:ext cx="1874" cy="2024"/>
              <a:chOff x="0" y="0"/>
              <a:chExt cx="1874" cy="2024"/>
            </a:xfrm>
          </p:grpSpPr>
          <p:sp>
            <p:nvSpPr>
              <p:cNvPr id="16429" name="Freeform 84"/>
              <p:cNvSpPr>
                <a:spLocks noChangeArrowheads="1"/>
              </p:cNvSpPr>
              <p:nvPr/>
            </p:nvSpPr>
            <p:spPr bwMode="auto">
              <a:xfrm>
                <a:off x="81" y="94"/>
                <a:ext cx="1299" cy="1930"/>
              </a:xfrm>
              <a:custGeom>
                <a:avLst/>
                <a:gdLst>
                  <a:gd name="T0" fmla="*/ 68 w 1692"/>
                  <a:gd name="T1" fmla="*/ 144 h 2586"/>
                  <a:gd name="T2" fmla="*/ 189 w 1692"/>
                  <a:gd name="T3" fmla="*/ 117 h 2586"/>
                  <a:gd name="T4" fmla="*/ 256 w 1692"/>
                  <a:gd name="T5" fmla="*/ 134 h 2586"/>
                  <a:gd name="T6" fmla="*/ 245 w 1692"/>
                  <a:gd name="T7" fmla="*/ 247 h 2586"/>
                  <a:gd name="T8" fmla="*/ 160 w 1692"/>
                  <a:gd name="T9" fmla="*/ 324 h 2586"/>
                  <a:gd name="T10" fmla="*/ 128 w 1692"/>
                  <a:gd name="T11" fmla="*/ 398 h 2586"/>
                  <a:gd name="T12" fmla="*/ 167 w 1692"/>
                  <a:gd name="T13" fmla="*/ 537 h 2586"/>
                  <a:gd name="T14" fmla="*/ 187 w 1692"/>
                  <a:gd name="T15" fmla="*/ 534 h 2586"/>
                  <a:gd name="T16" fmla="*/ 193 w 1692"/>
                  <a:gd name="T17" fmla="*/ 505 h 2586"/>
                  <a:gd name="T18" fmla="*/ 282 w 1692"/>
                  <a:gd name="T19" fmla="*/ 643 h 2586"/>
                  <a:gd name="T20" fmla="*/ 383 w 1692"/>
                  <a:gd name="T21" fmla="*/ 669 h 2586"/>
                  <a:gd name="T22" fmla="*/ 468 w 1692"/>
                  <a:gd name="T23" fmla="*/ 752 h 2586"/>
                  <a:gd name="T24" fmla="*/ 504 w 1692"/>
                  <a:gd name="T25" fmla="*/ 792 h 2586"/>
                  <a:gd name="T26" fmla="*/ 454 w 1692"/>
                  <a:gd name="T27" fmla="*/ 896 h 2586"/>
                  <a:gd name="T28" fmla="*/ 540 w 1692"/>
                  <a:gd name="T29" fmla="*/ 993 h 2586"/>
                  <a:gd name="T30" fmla="*/ 610 w 1692"/>
                  <a:gd name="T31" fmla="*/ 1126 h 2586"/>
                  <a:gd name="T32" fmla="*/ 645 w 1692"/>
                  <a:gd name="T33" fmla="*/ 1287 h 2586"/>
                  <a:gd name="T34" fmla="*/ 704 w 1692"/>
                  <a:gd name="T35" fmla="*/ 1415 h 2586"/>
                  <a:gd name="T36" fmla="*/ 755 w 1692"/>
                  <a:gd name="T37" fmla="*/ 1404 h 2586"/>
                  <a:gd name="T38" fmla="*/ 733 w 1692"/>
                  <a:gd name="T39" fmla="*/ 1334 h 2586"/>
                  <a:gd name="T40" fmla="*/ 759 w 1692"/>
                  <a:gd name="T41" fmla="*/ 1284 h 2586"/>
                  <a:gd name="T42" fmla="*/ 806 w 1692"/>
                  <a:gd name="T43" fmla="*/ 1241 h 2586"/>
                  <a:gd name="T44" fmla="*/ 854 w 1692"/>
                  <a:gd name="T45" fmla="*/ 1156 h 2586"/>
                  <a:gd name="T46" fmla="*/ 924 w 1692"/>
                  <a:gd name="T47" fmla="*/ 1086 h 2586"/>
                  <a:gd name="T48" fmla="*/ 956 w 1692"/>
                  <a:gd name="T49" fmla="*/ 972 h 2586"/>
                  <a:gd name="T50" fmla="*/ 915 w 1692"/>
                  <a:gd name="T51" fmla="*/ 857 h 2586"/>
                  <a:gd name="T52" fmla="*/ 811 w 1692"/>
                  <a:gd name="T53" fmla="*/ 785 h 2586"/>
                  <a:gd name="T54" fmla="*/ 651 w 1692"/>
                  <a:gd name="T55" fmla="*/ 713 h 2586"/>
                  <a:gd name="T56" fmla="*/ 574 w 1692"/>
                  <a:gd name="T57" fmla="*/ 702 h 2586"/>
                  <a:gd name="T58" fmla="*/ 533 w 1692"/>
                  <a:gd name="T59" fmla="*/ 706 h 2586"/>
                  <a:gd name="T60" fmla="*/ 468 w 1692"/>
                  <a:gd name="T61" fmla="*/ 728 h 2586"/>
                  <a:gd name="T62" fmla="*/ 447 w 1692"/>
                  <a:gd name="T63" fmla="*/ 654 h 2586"/>
                  <a:gd name="T64" fmla="*/ 434 w 1692"/>
                  <a:gd name="T65" fmla="*/ 592 h 2586"/>
                  <a:gd name="T66" fmla="*/ 372 w 1692"/>
                  <a:gd name="T67" fmla="*/ 615 h 2586"/>
                  <a:gd name="T68" fmla="*/ 335 w 1692"/>
                  <a:gd name="T69" fmla="*/ 529 h 2586"/>
                  <a:gd name="T70" fmla="*/ 436 w 1692"/>
                  <a:gd name="T71" fmla="*/ 508 h 2586"/>
                  <a:gd name="T72" fmla="*/ 496 w 1692"/>
                  <a:gd name="T73" fmla="*/ 505 h 2586"/>
                  <a:gd name="T74" fmla="*/ 528 w 1692"/>
                  <a:gd name="T75" fmla="*/ 502 h 2586"/>
                  <a:gd name="T76" fmla="*/ 623 w 1692"/>
                  <a:gd name="T77" fmla="*/ 418 h 2586"/>
                  <a:gd name="T78" fmla="*/ 698 w 1692"/>
                  <a:gd name="T79" fmla="*/ 378 h 2586"/>
                  <a:gd name="T80" fmla="*/ 753 w 1692"/>
                  <a:gd name="T81" fmla="*/ 355 h 2586"/>
                  <a:gd name="T82" fmla="*/ 790 w 1692"/>
                  <a:gd name="T83" fmla="*/ 300 h 2586"/>
                  <a:gd name="T84" fmla="*/ 759 w 1692"/>
                  <a:gd name="T85" fmla="*/ 285 h 2586"/>
                  <a:gd name="T86" fmla="*/ 900 w 1692"/>
                  <a:gd name="T87" fmla="*/ 254 h 2586"/>
                  <a:gd name="T88" fmla="*/ 828 w 1692"/>
                  <a:gd name="T89" fmla="*/ 190 h 2586"/>
                  <a:gd name="T90" fmla="*/ 783 w 1692"/>
                  <a:gd name="T91" fmla="*/ 147 h 2586"/>
                  <a:gd name="T92" fmla="*/ 720 w 1692"/>
                  <a:gd name="T93" fmla="*/ 203 h 2586"/>
                  <a:gd name="T94" fmla="*/ 654 w 1692"/>
                  <a:gd name="T95" fmla="*/ 247 h 2586"/>
                  <a:gd name="T96" fmla="*/ 603 w 1692"/>
                  <a:gd name="T97" fmla="*/ 169 h 2586"/>
                  <a:gd name="T98" fmla="*/ 714 w 1692"/>
                  <a:gd name="T99" fmla="*/ 134 h 2586"/>
                  <a:gd name="T100" fmla="*/ 746 w 1692"/>
                  <a:gd name="T101" fmla="*/ 110 h 2586"/>
                  <a:gd name="T102" fmla="*/ 783 w 1692"/>
                  <a:gd name="T103" fmla="*/ 96 h 2586"/>
                  <a:gd name="T104" fmla="*/ 758 w 1692"/>
                  <a:gd name="T105" fmla="*/ 80 h 2586"/>
                  <a:gd name="T106" fmla="*/ 744 w 1692"/>
                  <a:gd name="T107" fmla="*/ 67 h 2586"/>
                  <a:gd name="T108" fmla="*/ 709 w 1692"/>
                  <a:gd name="T109" fmla="*/ 57 h 2586"/>
                  <a:gd name="T110" fmla="*/ 652 w 1692"/>
                  <a:gd name="T111" fmla="*/ 76 h 2586"/>
                  <a:gd name="T112" fmla="*/ 560 w 1692"/>
                  <a:gd name="T113" fmla="*/ 67 h 2586"/>
                  <a:gd name="T114" fmla="*/ 324 w 1692"/>
                  <a:gd name="T115" fmla="*/ 0 h 2586"/>
                  <a:gd name="T116" fmla="*/ 203 w 1692"/>
                  <a:gd name="T117" fmla="*/ 18 h 2586"/>
                  <a:gd name="T118" fmla="*/ 171 w 1692"/>
                  <a:gd name="T119" fmla="*/ 57 h 2586"/>
                  <a:gd name="T120" fmla="*/ 75 w 1692"/>
                  <a:gd name="T121" fmla="*/ 97 h 2586"/>
                  <a:gd name="T122" fmla="*/ 75 w 1692"/>
                  <a:gd name="T123" fmla="*/ 120 h 2586"/>
                  <a:gd name="T124" fmla="*/ 2 w 1692"/>
                  <a:gd name="T125" fmla="*/ 140 h 25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92"/>
                  <a:gd name="T190" fmla="*/ 0 h 2586"/>
                  <a:gd name="T191" fmla="*/ 1692 w 1692"/>
                  <a:gd name="T192" fmla="*/ 2586 h 25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30" name="Freeform 85"/>
              <p:cNvSpPr>
                <a:spLocks noChangeArrowheads="1"/>
              </p:cNvSpPr>
              <p:nvPr/>
            </p:nvSpPr>
            <p:spPr bwMode="auto">
              <a:xfrm>
                <a:off x="40" y="278"/>
                <a:ext cx="35" cy="28"/>
              </a:xfrm>
              <a:custGeom>
                <a:avLst/>
                <a:gdLst>
                  <a:gd name="T0" fmla="*/ 9 w 46"/>
                  <a:gd name="T1" fmla="*/ 2 h 38"/>
                  <a:gd name="T2" fmla="*/ 0 w 46"/>
                  <a:gd name="T3" fmla="*/ 12 h 38"/>
                  <a:gd name="T4" fmla="*/ 13 w 46"/>
                  <a:gd name="T5" fmla="*/ 21 h 38"/>
                  <a:gd name="T6" fmla="*/ 27 w 46"/>
                  <a:gd name="T7" fmla="*/ 14 h 38"/>
                  <a:gd name="T8" fmla="*/ 18 w 46"/>
                  <a:gd name="T9" fmla="*/ 0 h 38"/>
                  <a:gd name="T10" fmla="*/ 9 w 46"/>
                  <a:gd name="T11" fmla="*/ 2 h 38"/>
                  <a:gd name="T12" fmla="*/ 0 60000 65536"/>
                  <a:gd name="T13" fmla="*/ 0 60000 65536"/>
                  <a:gd name="T14" fmla="*/ 0 60000 65536"/>
                  <a:gd name="T15" fmla="*/ 0 60000 65536"/>
                  <a:gd name="T16" fmla="*/ 0 60000 65536"/>
                  <a:gd name="T17" fmla="*/ 0 60000 65536"/>
                  <a:gd name="T18" fmla="*/ 0 w 46"/>
                  <a:gd name="T19" fmla="*/ 0 h 38"/>
                  <a:gd name="T20" fmla="*/ 46 w 46"/>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46" h="38">
                    <a:moveTo>
                      <a:pt x="16" y="4"/>
                    </a:moveTo>
                    <a:lnTo>
                      <a:pt x="0" y="22"/>
                    </a:lnTo>
                    <a:lnTo>
                      <a:pt x="22" y="38"/>
                    </a:lnTo>
                    <a:lnTo>
                      <a:pt x="46" y="26"/>
                    </a:lnTo>
                    <a:lnTo>
                      <a:pt x="30" y="0"/>
                    </a:lnTo>
                    <a:lnTo>
                      <a:pt x="16" y="4"/>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31" name="Freeform 86"/>
              <p:cNvSpPr>
                <a:spLocks noChangeArrowheads="1"/>
              </p:cNvSpPr>
              <p:nvPr/>
            </p:nvSpPr>
            <p:spPr bwMode="auto">
              <a:xfrm>
                <a:off x="355" y="400"/>
                <a:ext cx="40" cy="32"/>
              </a:xfrm>
              <a:custGeom>
                <a:avLst/>
                <a:gdLst>
                  <a:gd name="T0" fmla="*/ 7 w 52"/>
                  <a:gd name="T1" fmla="*/ 0 h 44"/>
                  <a:gd name="T2" fmla="*/ 15 w 52"/>
                  <a:gd name="T3" fmla="*/ 23 h 44"/>
                  <a:gd name="T4" fmla="*/ 25 w 52"/>
                  <a:gd name="T5" fmla="*/ 23 h 44"/>
                  <a:gd name="T6" fmla="*/ 22 w 52"/>
                  <a:gd name="T7" fmla="*/ 9 h 44"/>
                  <a:gd name="T8" fmla="*/ 15 w 52"/>
                  <a:gd name="T9" fmla="*/ 1 h 44"/>
                  <a:gd name="T10" fmla="*/ 7 w 52"/>
                  <a:gd name="T11" fmla="*/ 0 h 44"/>
                  <a:gd name="T12" fmla="*/ 0 60000 65536"/>
                  <a:gd name="T13" fmla="*/ 0 60000 65536"/>
                  <a:gd name="T14" fmla="*/ 0 60000 65536"/>
                  <a:gd name="T15" fmla="*/ 0 60000 65536"/>
                  <a:gd name="T16" fmla="*/ 0 60000 65536"/>
                  <a:gd name="T17" fmla="*/ 0 60000 65536"/>
                  <a:gd name="T18" fmla="*/ 0 w 52"/>
                  <a:gd name="T19" fmla="*/ 0 h 44"/>
                  <a:gd name="T20" fmla="*/ 52 w 52"/>
                  <a:gd name="T21" fmla="*/ 44 h 44"/>
                </a:gdLst>
                <a:ahLst/>
                <a:cxnLst>
                  <a:cxn ang="T12">
                    <a:pos x="T0" y="T1"/>
                  </a:cxn>
                  <a:cxn ang="T13">
                    <a:pos x="T2" y="T3"/>
                  </a:cxn>
                  <a:cxn ang="T14">
                    <a:pos x="T4" y="T5"/>
                  </a:cxn>
                  <a:cxn ang="T15">
                    <a:pos x="T6" y="T7"/>
                  </a:cxn>
                  <a:cxn ang="T16">
                    <a:pos x="T8" y="T9"/>
                  </a:cxn>
                  <a:cxn ang="T17">
                    <a:pos x="T10" y="T11"/>
                  </a:cxn>
                </a:cxnLst>
                <a:rect l="T18" t="T19" r="T20" b="T21"/>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32" name="Freeform 87"/>
              <p:cNvSpPr>
                <a:spLocks noChangeArrowheads="1"/>
              </p:cNvSpPr>
              <p:nvPr/>
            </p:nvSpPr>
            <p:spPr bwMode="auto">
              <a:xfrm>
                <a:off x="1156" y="456"/>
                <a:ext cx="101" cy="74"/>
              </a:xfrm>
              <a:custGeom>
                <a:avLst/>
                <a:gdLst>
                  <a:gd name="T0" fmla="*/ 58 w 131"/>
                  <a:gd name="T1" fmla="*/ 0 h 98"/>
                  <a:gd name="T2" fmla="*/ 47 w 131"/>
                  <a:gd name="T3" fmla="*/ 5 h 98"/>
                  <a:gd name="T4" fmla="*/ 32 w 131"/>
                  <a:gd name="T5" fmla="*/ 14 h 98"/>
                  <a:gd name="T6" fmla="*/ 23 w 131"/>
                  <a:gd name="T7" fmla="*/ 23 h 98"/>
                  <a:gd name="T8" fmla="*/ 12 w 131"/>
                  <a:gd name="T9" fmla="*/ 29 h 98"/>
                  <a:gd name="T10" fmla="*/ 38 w 131"/>
                  <a:gd name="T11" fmla="*/ 47 h 98"/>
                  <a:gd name="T12" fmla="*/ 47 w 131"/>
                  <a:gd name="T13" fmla="*/ 54 h 98"/>
                  <a:gd name="T14" fmla="*/ 51 w 131"/>
                  <a:gd name="T15" fmla="*/ 52 h 98"/>
                  <a:gd name="T16" fmla="*/ 53 w 131"/>
                  <a:gd name="T17" fmla="*/ 49 h 98"/>
                  <a:gd name="T18" fmla="*/ 58 w 131"/>
                  <a:gd name="T19" fmla="*/ 56 h 98"/>
                  <a:gd name="T20" fmla="*/ 73 w 131"/>
                  <a:gd name="T21" fmla="*/ 49 h 98"/>
                  <a:gd name="T22" fmla="*/ 76 w 131"/>
                  <a:gd name="T23" fmla="*/ 42 h 98"/>
                  <a:gd name="T24" fmla="*/ 60 w 131"/>
                  <a:gd name="T25" fmla="*/ 23 h 98"/>
                  <a:gd name="T26" fmla="*/ 69 w 131"/>
                  <a:gd name="T27" fmla="*/ 14 h 98"/>
                  <a:gd name="T28" fmla="*/ 66 w 131"/>
                  <a:gd name="T29" fmla="*/ 2 h 98"/>
                  <a:gd name="T30" fmla="*/ 58 w 131"/>
                  <a:gd name="T31" fmla="*/ 0 h 9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1"/>
                  <a:gd name="T49" fmla="*/ 0 h 98"/>
                  <a:gd name="T50" fmla="*/ 131 w 131"/>
                  <a:gd name="T51" fmla="*/ 98 h 9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33" name="Freeform 88"/>
              <p:cNvSpPr>
                <a:spLocks noChangeArrowheads="1"/>
              </p:cNvSpPr>
              <p:nvPr/>
            </p:nvSpPr>
            <p:spPr bwMode="auto">
              <a:xfrm>
                <a:off x="670" y="839"/>
                <a:ext cx="162" cy="84"/>
              </a:xfrm>
              <a:custGeom>
                <a:avLst/>
                <a:gdLst>
                  <a:gd name="T0" fmla="*/ 28 w 212"/>
                  <a:gd name="T1" fmla="*/ 7 h 112"/>
                  <a:gd name="T2" fmla="*/ 10 w 212"/>
                  <a:gd name="T3" fmla="*/ 7 h 112"/>
                  <a:gd name="T4" fmla="*/ 3 w 212"/>
                  <a:gd name="T5" fmla="*/ 9 h 112"/>
                  <a:gd name="T6" fmla="*/ 15 w 212"/>
                  <a:gd name="T7" fmla="*/ 29 h 112"/>
                  <a:gd name="T8" fmla="*/ 30 w 212"/>
                  <a:gd name="T9" fmla="*/ 25 h 112"/>
                  <a:gd name="T10" fmla="*/ 54 w 212"/>
                  <a:gd name="T11" fmla="*/ 31 h 112"/>
                  <a:gd name="T12" fmla="*/ 65 w 212"/>
                  <a:gd name="T13" fmla="*/ 34 h 112"/>
                  <a:gd name="T14" fmla="*/ 78 w 212"/>
                  <a:gd name="T15" fmla="*/ 50 h 112"/>
                  <a:gd name="T16" fmla="*/ 83 w 212"/>
                  <a:gd name="T17" fmla="*/ 63 h 112"/>
                  <a:gd name="T18" fmla="*/ 92 w 212"/>
                  <a:gd name="T19" fmla="*/ 56 h 112"/>
                  <a:gd name="T20" fmla="*/ 99 w 212"/>
                  <a:gd name="T21" fmla="*/ 54 h 112"/>
                  <a:gd name="T22" fmla="*/ 109 w 212"/>
                  <a:gd name="T23" fmla="*/ 58 h 112"/>
                  <a:gd name="T24" fmla="*/ 114 w 212"/>
                  <a:gd name="T25" fmla="*/ 45 h 112"/>
                  <a:gd name="T26" fmla="*/ 89 w 212"/>
                  <a:gd name="T27" fmla="*/ 31 h 112"/>
                  <a:gd name="T28" fmla="*/ 61 w 212"/>
                  <a:gd name="T29" fmla="*/ 11 h 112"/>
                  <a:gd name="T30" fmla="*/ 31 w 212"/>
                  <a:gd name="T31" fmla="*/ 15 h 112"/>
                  <a:gd name="T32" fmla="*/ 28 w 212"/>
                  <a:gd name="T33" fmla="*/ 7 h 1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2"/>
                  <a:gd name="T52" fmla="*/ 0 h 112"/>
                  <a:gd name="T53" fmla="*/ 212 w 212"/>
                  <a:gd name="T54" fmla="*/ 112 h 1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34" name="Freeform 89"/>
              <p:cNvSpPr>
                <a:spLocks noChangeArrowheads="1"/>
              </p:cNvSpPr>
              <p:nvPr/>
            </p:nvSpPr>
            <p:spPr bwMode="auto">
              <a:xfrm>
                <a:off x="804" y="903"/>
                <a:ext cx="101" cy="40"/>
              </a:xfrm>
              <a:custGeom>
                <a:avLst/>
                <a:gdLst>
                  <a:gd name="T0" fmla="*/ 33 w 133"/>
                  <a:gd name="T1" fmla="*/ 0 h 54"/>
                  <a:gd name="T2" fmla="*/ 25 w 133"/>
                  <a:gd name="T3" fmla="*/ 3 h 54"/>
                  <a:gd name="T4" fmla="*/ 18 w 133"/>
                  <a:gd name="T5" fmla="*/ 16 h 54"/>
                  <a:gd name="T6" fmla="*/ 8 w 133"/>
                  <a:gd name="T7" fmla="*/ 19 h 54"/>
                  <a:gd name="T8" fmla="*/ 2 w 133"/>
                  <a:gd name="T9" fmla="*/ 23 h 54"/>
                  <a:gd name="T10" fmla="*/ 8 w 133"/>
                  <a:gd name="T11" fmla="*/ 30 h 54"/>
                  <a:gd name="T12" fmla="*/ 77 w 133"/>
                  <a:gd name="T13" fmla="*/ 19 h 54"/>
                  <a:gd name="T14" fmla="*/ 71 w 133"/>
                  <a:gd name="T15" fmla="*/ 9 h 54"/>
                  <a:gd name="T16" fmla="*/ 61 w 133"/>
                  <a:gd name="T17" fmla="*/ 4 h 54"/>
                  <a:gd name="T18" fmla="*/ 58 w 133"/>
                  <a:gd name="T19" fmla="*/ 13 h 54"/>
                  <a:gd name="T20" fmla="*/ 52 w 133"/>
                  <a:gd name="T21" fmla="*/ 10 h 54"/>
                  <a:gd name="T22" fmla="*/ 39 w 133"/>
                  <a:gd name="T23" fmla="*/ 7 h 54"/>
                  <a:gd name="T24" fmla="*/ 33 w 133"/>
                  <a:gd name="T25" fmla="*/ 0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3"/>
                  <a:gd name="T40" fmla="*/ 0 h 54"/>
                  <a:gd name="T41" fmla="*/ 133 w 133"/>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35" name="Freeform 90"/>
              <p:cNvSpPr>
                <a:spLocks noChangeArrowheads="1"/>
              </p:cNvSpPr>
              <p:nvPr/>
            </p:nvSpPr>
            <p:spPr bwMode="auto">
              <a:xfrm>
                <a:off x="911" y="928"/>
                <a:ext cx="39" cy="18"/>
              </a:xfrm>
              <a:custGeom>
                <a:avLst/>
                <a:gdLst>
                  <a:gd name="T0" fmla="*/ 8 w 51"/>
                  <a:gd name="T1" fmla="*/ 0 h 24"/>
                  <a:gd name="T2" fmla="*/ 4 w 51"/>
                  <a:gd name="T3" fmla="*/ 11 h 24"/>
                  <a:gd name="T4" fmla="*/ 16 w 51"/>
                  <a:gd name="T5" fmla="*/ 14 h 24"/>
                  <a:gd name="T6" fmla="*/ 19 w 51"/>
                  <a:gd name="T7" fmla="*/ 2 h 24"/>
                  <a:gd name="T8" fmla="*/ 8 w 51"/>
                  <a:gd name="T9" fmla="*/ 0 h 24"/>
                  <a:gd name="T10" fmla="*/ 0 60000 65536"/>
                  <a:gd name="T11" fmla="*/ 0 60000 65536"/>
                  <a:gd name="T12" fmla="*/ 0 60000 65536"/>
                  <a:gd name="T13" fmla="*/ 0 60000 65536"/>
                  <a:gd name="T14" fmla="*/ 0 60000 65536"/>
                  <a:gd name="T15" fmla="*/ 0 w 51"/>
                  <a:gd name="T16" fmla="*/ 0 h 24"/>
                  <a:gd name="T17" fmla="*/ 51 w 51"/>
                  <a:gd name="T18" fmla="*/ 24 h 24"/>
                </a:gdLst>
                <a:ahLst/>
                <a:cxnLst>
                  <a:cxn ang="T10">
                    <a:pos x="T0" y="T1"/>
                  </a:cxn>
                  <a:cxn ang="T11">
                    <a:pos x="T2" y="T3"/>
                  </a:cxn>
                  <a:cxn ang="T12">
                    <a:pos x="T4" y="T5"/>
                  </a:cxn>
                  <a:cxn ang="T13">
                    <a:pos x="T6" y="T7"/>
                  </a:cxn>
                  <a:cxn ang="T14">
                    <a:pos x="T8" y="T9"/>
                  </a:cxn>
                </a:cxnLst>
                <a:rect l="T15" t="T16" r="T17" b="T18"/>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36" name="Freeform 91"/>
              <p:cNvSpPr>
                <a:spLocks noChangeArrowheads="1"/>
              </p:cNvSpPr>
              <p:nvPr/>
            </p:nvSpPr>
            <p:spPr bwMode="auto">
              <a:xfrm>
                <a:off x="969" y="931"/>
                <a:ext cx="12" cy="25"/>
              </a:xfrm>
              <a:custGeom>
                <a:avLst/>
                <a:gdLst>
                  <a:gd name="T0" fmla="*/ 8 w 16"/>
                  <a:gd name="T1" fmla="*/ 0 h 34"/>
                  <a:gd name="T2" fmla="*/ 0 w 16"/>
                  <a:gd name="T3" fmla="*/ 7 h 34"/>
                  <a:gd name="T4" fmla="*/ 9 w 16"/>
                  <a:gd name="T5" fmla="*/ 18 h 34"/>
                  <a:gd name="T6" fmla="*/ 7 w 16"/>
                  <a:gd name="T7" fmla="*/ 10 h 34"/>
                  <a:gd name="T8" fmla="*/ 9 w 16"/>
                  <a:gd name="T9" fmla="*/ 3 h 34"/>
                  <a:gd name="T10" fmla="*/ 8 w 16"/>
                  <a:gd name="T11" fmla="*/ 0 h 34"/>
                  <a:gd name="T12" fmla="*/ 0 60000 65536"/>
                  <a:gd name="T13" fmla="*/ 0 60000 65536"/>
                  <a:gd name="T14" fmla="*/ 0 60000 65536"/>
                  <a:gd name="T15" fmla="*/ 0 60000 65536"/>
                  <a:gd name="T16" fmla="*/ 0 60000 65536"/>
                  <a:gd name="T17" fmla="*/ 0 60000 65536"/>
                  <a:gd name="T18" fmla="*/ 0 w 16"/>
                  <a:gd name="T19" fmla="*/ 0 h 34"/>
                  <a:gd name="T20" fmla="*/ 16 w 16"/>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37" name="Freeform 92"/>
              <p:cNvSpPr>
                <a:spLocks noChangeArrowheads="1"/>
              </p:cNvSpPr>
              <p:nvPr/>
            </p:nvSpPr>
            <p:spPr bwMode="auto">
              <a:xfrm>
                <a:off x="781" y="89"/>
                <a:ext cx="185" cy="87"/>
              </a:xfrm>
              <a:custGeom>
                <a:avLst/>
                <a:gdLst>
                  <a:gd name="T0" fmla="*/ 38 w 240"/>
                  <a:gd name="T1" fmla="*/ 1 h 117"/>
                  <a:gd name="T2" fmla="*/ 15 w 240"/>
                  <a:gd name="T3" fmla="*/ 17 h 117"/>
                  <a:gd name="T4" fmla="*/ 4 w 240"/>
                  <a:gd name="T5" fmla="*/ 21 h 117"/>
                  <a:gd name="T6" fmla="*/ 0 w 240"/>
                  <a:gd name="T7" fmla="*/ 22 h 117"/>
                  <a:gd name="T8" fmla="*/ 15 w 240"/>
                  <a:gd name="T9" fmla="*/ 33 h 117"/>
                  <a:gd name="T10" fmla="*/ 22 w 240"/>
                  <a:gd name="T11" fmla="*/ 35 h 117"/>
                  <a:gd name="T12" fmla="*/ 40 w 240"/>
                  <a:gd name="T13" fmla="*/ 26 h 117"/>
                  <a:gd name="T14" fmla="*/ 48 w 240"/>
                  <a:gd name="T15" fmla="*/ 24 h 117"/>
                  <a:gd name="T16" fmla="*/ 49 w 240"/>
                  <a:gd name="T17" fmla="*/ 30 h 117"/>
                  <a:gd name="T18" fmla="*/ 38 w 240"/>
                  <a:gd name="T19" fmla="*/ 33 h 117"/>
                  <a:gd name="T20" fmla="*/ 43 w 240"/>
                  <a:gd name="T21" fmla="*/ 40 h 117"/>
                  <a:gd name="T22" fmla="*/ 24 w 240"/>
                  <a:gd name="T23" fmla="*/ 48 h 117"/>
                  <a:gd name="T24" fmla="*/ 42 w 240"/>
                  <a:gd name="T25" fmla="*/ 60 h 117"/>
                  <a:gd name="T26" fmla="*/ 49 w 240"/>
                  <a:gd name="T27" fmla="*/ 62 h 117"/>
                  <a:gd name="T28" fmla="*/ 70 w 240"/>
                  <a:gd name="T29" fmla="*/ 57 h 117"/>
                  <a:gd name="T30" fmla="*/ 89 w 240"/>
                  <a:gd name="T31" fmla="*/ 58 h 117"/>
                  <a:gd name="T32" fmla="*/ 100 w 240"/>
                  <a:gd name="T33" fmla="*/ 65 h 117"/>
                  <a:gd name="T34" fmla="*/ 121 w 240"/>
                  <a:gd name="T35" fmla="*/ 60 h 117"/>
                  <a:gd name="T36" fmla="*/ 133 w 240"/>
                  <a:gd name="T37" fmla="*/ 57 h 117"/>
                  <a:gd name="T38" fmla="*/ 132 w 240"/>
                  <a:gd name="T39" fmla="*/ 42 h 117"/>
                  <a:gd name="T40" fmla="*/ 139 w 240"/>
                  <a:gd name="T41" fmla="*/ 38 h 117"/>
                  <a:gd name="T42" fmla="*/ 141 w 240"/>
                  <a:gd name="T43" fmla="*/ 26 h 117"/>
                  <a:gd name="T44" fmla="*/ 125 w 240"/>
                  <a:gd name="T45" fmla="*/ 31 h 117"/>
                  <a:gd name="T46" fmla="*/ 119 w 240"/>
                  <a:gd name="T47" fmla="*/ 24 h 117"/>
                  <a:gd name="T48" fmla="*/ 103 w 240"/>
                  <a:gd name="T49" fmla="*/ 25 h 117"/>
                  <a:gd name="T50" fmla="*/ 79 w 240"/>
                  <a:gd name="T51" fmla="*/ 5 h 117"/>
                  <a:gd name="T52" fmla="*/ 56 w 240"/>
                  <a:gd name="T53" fmla="*/ 6 h 117"/>
                  <a:gd name="T54" fmla="*/ 49 w 240"/>
                  <a:gd name="T55" fmla="*/ 1 h 117"/>
                  <a:gd name="T56" fmla="*/ 38 w 240"/>
                  <a:gd name="T57" fmla="*/ 1 h 11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0"/>
                  <a:gd name="T88" fmla="*/ 0 h 117"/>
                  <a:gd name="T89" fmla="*/ 240 w 240"/>
                  <a:gd name="T90" fmla="*/ 117 h 11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38" name="Freeform 93"/>
              <p:cNvSpPr>
                <a:spLocks noChangeArrowheads="1"/>
              </p:cNvSpPr>
              <p:nvPr/>
            </p:nvSpPr>
            <p:spPr bwMode="auto">
              <a:xfrm>
                <a:off x="863" y="48"/>
                <a:ext cx="150" cy="60"/>
              </a:xfrm>
              <a:custGeom>
                <a:avLst/>
                <a:gdLst>
                  <a:gd name="T0" fmla="*/ 58 w 194"/>
                  <a:gd name="T1" fmla="*/ 6 h 80"/>
                  <a:gd name="T2" fmla="*/ 8 w 194"/>
                  <a:gd name="T3" fmla="*/ 14 h 80"/>
                  <a:gd name="T4" fmla="*/ 5 w 194"/>
                  <a:gd name="T5" fmla="*/ 20 h 80"/>
                  <a:gd name="T6" fmla="*/ 34 w 194"/>
                  <a:gd name="T7" fmla="*/ 29 h 80"/>
                  <a:gd name="T8" fmla="*/ 80 w 194"/>
                  <a:gd name="T9" fmla="*/ 42 h 80"/>
                  <a:gd name="T10" fmla="*/ 104 w 194"/>
                  <a:gd name="T11" fmla="*/ 38 h 80"/>
                  <a:gd name="T12" fmla="*/ 112 w 194"/>
                  <a:gd name="T13" fmla="*/ 36 h 80"/>
                  <a:gd name="T14" fmla="*/ 104 w 194"/>
                  <a:gd name="T15" fmla="*/ 25 h 80"/>
                  <a:gd name="T16" fmla="*/ 97 w 194"/>
                  <a:gd name="T17" fmla="*/ 20 h 80"/>
                  <a:gd name="T18" fmla="*/ 77 w 194"/>
                  <a:gd name="T19" fmla="*/ 15 h 80"/>
                  <a:gd name="T20" fmla="*/ 58 w 194"/>
                  <a:gd name="T21" fmla="*/ 6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4"/>
                  <a:gd name="T34" fmla="*/ 0 h 80"/>
                  <a:gd name="T35" fmla="*/ 194 w 194"/>
                  <a:gd name="T36" fmla="*/ 80 h 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39" name="Freeform 94"/>
              <p:cNvSpPr>
                <a:spLocks noChangeArrowheads="1"/>
              </p:cNvSpPr>
              <p:nvPr/>
            </p:nvSpPr>
            <p:spPr bwMode="auto">
              <a:xfrm>
                <a:off x="1073" y="118"/>
                <a:ext cx="239" cy="189"/>
              </a:xfrm>
              <a:custGeom>
                <a:avLst/>
                <a:gdLst>
                  <a:gd name="T0" fmla="*/ 40 w 310"/>
                  <a:gd name="T1" fmla="*/ 5 h 254"/>
                  <a:gd name="T2" fmla="*/ 30 w 310"/>
                  <a:gd name="T3" fmla="*/ 13 h 254"/>
                  <a:gd name="T4" fmla="*/ 12 w 310"/>
                  <a:gd name="T5" fmla="*/ 22 h 254"/>
                  <a:gd name="T6" fmla="*/ 32 w 310"/>
                  <a:gd name="T7" fmla="*/ 42 h 254"/>
                  <a:gd name="T8" fmla="*/ 47 w 310"/>
                  <a:gd name="T9" fmla="*/ 47 h 254"/>
                  <a:gd name="T10" fmla="*/ 61 w 310"/>
                  <a:gd name="T11" fmla="*/ 55 h 254"/>
                  <a:gd name="T12" fmla="*/ 76 w 310"/>
                  <a:gd name="T13" fmla="*/ 47 h 254"/>
                  <a:gd name="T14" fmla="*/ 85 w 310"/>
                  <a:gd name="T15" fmla="*/ 56 h 254"/>
                  <a:gd name="T16" fmla="*/ 89 w 310"/>
                  <a:gd name="T17" fmla="*/ 71 h 254"/>
                  <a:gd name="T18" fmla="*/ 69 w 310"/>
                  <a:gd name="T19" fmla="*/ 83 h 254"/>
                  <a:gd name="T20" fmla="*/ 53 w 310"/>
                  <a:gd name="T21" fmla="*/ 96 h 254"/>
                  <a:gd name="T22" fmla="*/ 41 w 310"/>
                  <a:gd name="T23" fmla="*/ 94 h 254"/>
                  <a:gd name="T24" fmla="*/ 34 w 310"/>
                  <a:gd name="T25" fmla="*/ 92 h 254"/>
                  <a:gd name="T26" fmla="*/ 25 w 310"/>
                  <a:gd name="T27" fmla="*/ 103 h 254"/>
                  <a:gd name="T28" fmla="*/ 23 w 310"/>
                  <a:gd name="T29" fmla="*/ 110 h 254"/>
                  <a:gd name="T30" fmla="*/ 43 w 310"/>
                  <a:gd name="T31" fmla="*/ 114 h 254"/>
                  <a:gd name="T32" fmla="*/ 56 w 310"/>
                  <a:gd name="T33" fmla="*/ 112 h 254"/>
                  <a:gd name="T34" fmla="*/ 69 w 310"/>
                  <a:gd name="T35" fmla="*/ 128 h 254"/>
                  <a:gd name="T36" fmla="*/ 76 w 310"/>
                  <a:gd name="T37" fmla="*/ 130 h 254"/>
                  <a:gd name="T38" fmla="*/ 82 w 310"/>
                  <a:gd name="T39" fmla="*/ 132 h 254"/>
                  <a:gd name="T40" fmla="*/ 93 w 310"/>
                  <a:gd name="T41" fmla="*/ 139 h 254"/>
                  <a:gd name="T42" fmla="*/ 108 w 310"/>
                  <a:gd name="T43" fmla="*/ 131 h 254"/>
                  <a:gd name="T44" fmla="*/ 121 w 310"/>
                  <a:gd name="T45" fmla="*/ 130 h 254"/>
                  <a:gd name="T46" fmla="*/ 136 w 310"/>
                  <a:gd name="T47" fmla="*/ 118 h 254"/>
                  <a:gd name="T48" fmla="*/ 133 w 310"/>
                  <a:gd name="T49" fmla="*/ 103 h 254"/>
                  <a:gd name="T50" fmla="*/ 129 w 310"/>
                  <a:gd name="T51" fmla="*/ 96 h 254"/>
                  <a:gd name="T52" fmla="*/ 139 w 310"/>
                  <a:gd name="T53" fmla="*/ 92 h 254"/>
                  <a:gd name="T54" fmla="*/ 146 w 310"/>
                  <a:gd name="T55" fmla="*/ 101 h 254"/>
                  <a:gd name="T56" fmla="*/ 146 w 310"/>
                  <a:gd name="T57" fmla="*/ 109 h 254"/>
                  <a:gd name="T58" fmla="*/ 155 w 310"/>
                  <a:gd name="T59" fmla="*/ 107 h 254"/>
                  <a:gd name="T60" fmla="*/ 180 w 310"/>
                  <a:gd name="T61" fmla="*/ 94 h 254"/>
                  <a:gd name="T62" fmla="*/ 174 w 310"/>
                  <a:gd name="T63" fmla="*/ 81 h 254"/>
                  <a:gd name="T64" fmla="*/ 154 w 310"/>
                  <a:gd name="T65" fmla="*/ 68 h 254"/>
                  <a:gd name="T66" fmla="*/ 157 w 310"/>
                  <a:gd name="T67" fmla="*/ 60 h 254"/>
                  <a:gd name="T68" fmla="*/ 165 w 310"/>
                  <a:gd name="T69" fmla="*/ 57 h 254"/>
                  <a:gd name="T70" fmla="*/ 150 w 310"/>
                  <a:gd name="T71" fmla="*/ 35 h 254"/>
                  <a:gd name="T72" fmla="*/ 139 w 310"/>
                  <a:gd name="T73" fmla="*/ 33 h 254"/>
                  <a:gd name="T74" fmla="*/ 131 w 310"/>
                  <a:gd name="T75" fmla="*/ 31 h 254"/>
                  <a:gd name="T76" fmla="*/ 120 w 310"/>
                  <a:gd name="T77" fmla="*/ 19 h 254"/>
                  <a:gd name="T78" fmla="*/ 93 w 310"/>
                  <a:gd name="T79" fmla="*/ 25 h 254"/>
                  <a:gd name="T80" fmla="*/ 99 w 310"/>
                  <a:gd name="T81" fmla="*/ 14 h 254"/>
                  <a:gd name="T82" fmla="*/ 82 w 310"/>
                  <a:gd name="T83" fmla="*/ 10 h 254"/>
                  <a:gd name="T84" fmla="*/ 71 w 310"/>
                  <a:gd name="T85" fmla="*/ 10 h 254"/>
                  <a:gd name="T86" fmla="*/ 40 w 310"/>
                  <a:gd name="T87" fmla="*/ 5 h 2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0"/>
                  <a:gd name="T133" fmla="*/ 0 h 254"/>
                  <a:gd name="T134" fmla="*/ 310 w 310"/>
                  <a:gd name="T135" fmla="*/ 254 h 25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40" name="Freeform 95"/>
              <p:cNvSpPr>
                <a:spLocks noChangeArrowheads="1"/>
              </p:cNvSpPr>
              <p:nvPr/>
            </p:nvSpPr>
            <p:spPr bwMode="auto">
              <a:xfrm>
                <a:off x="1071" y="36"/>
                <a:ext cx="45" cy="37"/>
              </a:xfrm>
              <a:custGeom>
                <a:avLst/>
                <a:gdLst>
                  <a:gd name="T0" fmla="*/ 15 w 59"/>
                  <a:gd name="T1" fmla="*/ 0 h 50"/>
                  <a:gd name="T2" fmla="*/ 0 w 59"/>
                  <a:gd name="T3" fmla="*/ 5 h 50"/>
                  <a:gd name="T4" fmla="*/ 18 w 59"/>
                  <a:gd name="T5" fmla="*/ 22 h 50"/>
                  <a:gd name="T6" fmla="*/ 28 w 59"/>
                  <a:gd name="T7" fmla="*/ 27 h 50"/>
                  <a:gd name="T8" fmla="*/ 34 w 59"/>
                  <a:gd name="T9" fmla="*/ 16 h 50"/>
                  <a:gd name="T10" fmla="*/ 26 w 59"/>
                  <a:gd name="T11" fmla="*/ 4 h 50"/>
                  <a:gd name="T12" fmla="*/ 15 w 59"/>
                  <a:gd name="T13" fmla="*/ 0 h 50"/>
                  <a:gd name="T14" fmla="*/ 0 60000 65536"/>
                  <a:gd name="T15" fmla="*/ 0 60000 65536"/>
                  <a:gd name="T16" fmla="*/ 0 60000 65536"/>
                  <a:gd name="T17" fmla="*/ 0 60000 65536"/>
                  <a:gd name="T18" fmla="*/ 0 60000 65536"/>
                  <a:gd name="T19" fmla="*/ 0 60000 65536"/>
                  <a:gd name="T20" fmla="*/ 0 60000 65536"/>
                  <a:gd name="T21" fmla="*/ 0 w 59"/>
                  <a:gd name="T22" fmla="*/ 0 h 50"/>
                  <a:gd name="T23" fmla="*/ 59 w 59"/>
                  <a:gd name="T24" fmla="*/ 50 h 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41" name="Freeform 96"/>
              <p:cNvSpPr>
                <a:spLocks noChangeArrowheads="1"/>
              </p:cNvSpPr>
              <p:nvPr/>
            </p:nvSpPr>
            <p:spPr bwMode="auto">
              <a:xfrm>
                <a:off x="985" y="106"/>
                <a:ext cx="67" cy="41"/>
              </a:xfrm>
              <a:custGeom>
                <a:avLst/>
                <a:gdLst>
                  <a:gd name="T0" fmla="*/ 26 w 86"/>
                  <a:gd name="T1" fmla="*/ 4 h 57"/>
                  <a:gd name="T2" fmla="*/ 15 w 86"/>
                  <a:gd name="T3" fmla="*/ 13 h 57"/>
                  <a:gd name="T4" fmla="*/ 2 w 86"/>
                  <a:gd name="T5" fmla="*/ 14 h 57"/>
                  <a:gd name="T6" fmla="*/ 9 w 86"/>
                  <a:gd name="T7" fmla="*/ 29 h 57"/>
                  <a:gd name="T8" fmla="*/ 45 w 86"/>
                  <a:gd name="T9" fmla="*/ 18 h 57"/>
                  <a:gd name="T10" fmla="*/ 52 w 86"/>
                  <a:gd name="T11" fmla="*/ 9 h 57"/>
                  <a:gd name="T12" fmla="*/ 34 w 86"/>
                  <a:gd name="T13" fmla="*/ 4 h 57"/>
                  <a:gd name="T14" fmla="*/ 26 w 86"/>
                  <a:gd name="T15" fmla="*/ 4 h 57"/>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57"/>
                  <a:gd name="T26" fmla="*/ 86 w 86"/>
                  <a:gd name="T27" fmla="*/ 57 h 5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42" name="Freeform 97"/>
              <p:cNvSpPr>
                <a:spLocks noChangeArrowheads="1"/>
              </p:cNvSpPr>
              <p:nvPr/>
            </p:nvSpPr>
            <p:spPr bwMode="auto">
              <a:xfrm>
                <a:off x="1055" y="114"/>
                <a:ext cx="55" cy="24"/>
              </a:xfrm>
              <a:custGeom>
                <a:avLst/>
                <a:gdLst>
                  <a:gd name="T0" fmla="*/ 23 w 73"/>
                  <a:gd name="T1" fmla="*/ 0 h 34"/>
                  <a:gd name="T2" fmla="*/ 6 w 73"/>
                  <a:gd name="T3" fmla="*/ 8 h 34"/>
                  <a:gd name="T4" fmla="*/ 14 w 73"/>
                  <a:gd name="T5" fmla="*/ 17 h 34"/>
                  <a:gd name="T6" fmla="*/ 29 w 73"/>
                  <a:gd name="T7" fmla="*/ 14 h 34"/>
                  <a:gd name="T8" fmla="*/ 36 w 73"/>
                  <a:gd name="T9" fmla="*/ 10 h 34"/>
                  <a:gd name="T10" fmla="*/ 23 w 73"/>
                  <a:gd name="T11" fmla="*/ 0 h 34"/>
                  <a:gd name="T12" fmla="*/ 0 60000 65536"/>
                  <a:gd name="T13" fmla="*/ 0 60000 65536"/>
                  <a:gd name="T14" fmla="*/ 0 60000 65536"/>
                  <a:gd name="T15" fmla="*/ 0 60000 65536"/>
                  <a:gd name="T16" fmla="*/ 0 60000 65536"/>
                  <a:gd name="T17" fmla="*/ 0 60000 65536"/>
                  <a:gd name="T18" fmla="*/ 0 w 73"/>
                  <a:gd name="T19" fmla="*/ 0 h 34"/>
                  <a:gd name="T20" fmla="*/ 73 w 73"/>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43" name="Freeform 98"/>
              <p:cNvSpPr>
                <a:spLocks noChangeArrowheads="1"/>
              </p:cNvSpPr>
              <p:nvPr/>
            </p:nvSpPr>
            <p:spPr bwMode="auto">
              <a:xfrm>
                <a:off x="1025" y="78"/>
                <a:ext cx="66" cy="34"/>
              </a:xfrm>
              <a:custGeom>
                <a:avLst/>
                <a:gdLst>
                  <a:gd name="T0" fmla="*/ 35 w 85"/>
                  <a:gd name="T1" fmla="*/ 6 h 45"/>
                  <a:gd name="T2" fmla="*/ 17 w 85"/>
                  <a:gd name="T3" fmla="*/ 2 h 45"/>
                  <a:gd name="T4" fmla="*/ 0 w 85"/>
                  <a:gd name="T5" fmla="*/ 11 h 45"/>
                  <a:gd name="T6" fmla="*/ 24 w 85"/>
                  <a:gd name="T7" fmla="*/ 18 h 45"/>
                  <a:gd name="T8" fmla="*/ 39 w 85"/>
                  <a:gd name="T9" fmla="*/ 23 h 45"/>
                  <a:gd name="T10" fmla="*/ 50 w 85"/>
                  <a:gd name="T11" fmla="*/ 11 h 45"/>
                  <a:gd name="T12" fmla="*/ 50 w 85"/>
                  <a:gd name="T13" fmla="*/ 4 h 45"/>
                  <a:gd name="T14" fmla="*/ 39 w 85"/>
                  <a:gd name="T15" fmla="*/ 0 h 45"/>
                  <a:gd name="T16" fmla="*/ 35 w 85"/>
                  <a:gd name="T17" fmla="*/ 6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5"/>
                  <a:gd name="T28" fmla="*/ 0 h 45"/>
                  <a:gd name="T29" fmla="*/ 85 w 85"/>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44" name="Freeform 99"/>
              <p:cNvSpPr>
                <a:spLocks noChangeArrowheads="1"/>
              </p:cNvSpPr>
              <p:nvPr/>
            </p:nvSpPr>
            <p:spPr bwMode="auto">
              <a:xfrm>
                <a:off x="997" y="46"/>
                <a:ext cx="45" cy="24"/>
              </a:xfrm>
              <a:custGeom>
                <a:avLst/>
                <a:gdLst>
                  <a:gd name="T0" fmla="*/ 9 w 58"/>
                  <a:gd name="T1" fmla="*/ 2 h 31"/>
                  <a:gd name="T2" fmla="*/ 0 w 58"/>
                  <a:gd name="T3" fmla="*/ 11 h 31"/>
                  <a:gd name="T4" fmla="*/ 12 w 58"/>
                  <a:gd name="T5" fmla="*/ 17 h 31"/>
                  <a:gd name="T6" fmla="*/ 17 w 58"/>
                  <a:gd name="T7" fmla="*/ 12 h 31"/>
                  <a:gd name="T8" fmla="*/ 31 w 58"/>
                  <a:gd name="T9" fmla="*/ 7 h 31"/>
                  <a:gd name="T10" fmla="*/ 26 w 58"/>
                  <a:gd name="T11" fmla="*/ 0 h 31"/>
                  <a:gd name="T12" fmla="*/ 9 w 58"/>
                  <a:gd name="T13" fmla="*/ 2 h 31"/>
                  <a:gd name="T14" fmla="*/ 0 60000 65536"/>
                  <a:gd name="T15" fmla="*/ 0 60000 65536"/>
                  <a:gd name="T16" fmla="*/ 0 60000 65536"/>
                  <a:gd name="T17" fmla="*/ 0 60000 65536"/>
                  <a:gd name="T18" fmla="*/ 0 60000 65536"/>
                  <a:gd name="T19" fmla="*/ 0 60000 65536"/>
                  <a:gd name="T20" fmla="*/ 0 60000 65536"/>
                  <a:gd name="T21" fmla="*/ 0 w 58"/>
                  <a:gd name="T22" fmla="*/ 0 h 31"/>
                  <a:gd name="T23" fmla="*/ 58 w 58"/>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45" name="Freeform 100"/>
              <p:cNvSpPr>
                <a:spLocks noChangeArrowheads="1"/>
              </p:cNvSpPr>
              <p:nvPr/>
            </p:nvSpPr>
            <p:spPr bwMode="auto">
              <a:xfrm>
                <a:off x="1114" y="49"/>
                <a:ext cx="117" cy="77"/>
              </a:xfrm>
              <a:custGeom>
                <a:avLst/>
                <a:gdLst>
                  <a:gd name="T0" fmla="*/ 22 w 152"/>
                  <a:gd name="T1" fmla="*/ 0 h 102"/>
                  <a:gd name="T2" fmla="*/ 8 w 152"/>
                  <a:gd name="T3" fmla="*/ 4 h 102"/>
                  <a:gd name="T4" fmla="*/ 2 w 152"/>
                  <a:gd name="T5" fmla="*/ 22 h 102"/>
                  <a:gd name="T6" fmla="*/ 7 w 152"/>
                  <a:gd name="T7" fmla="*/ 32 h 102"/>
                  <a:gd name="T8" fmla="*/ 0 w 152"/>
                  <a:gd name="T9" fmla="*/ 41 h 102"/>
                  <a:gd name="T10" fmla="*/ 33 w 152"/>
                  <a:gd name="T11" fmla="*/ 49 h 102"/>
                  <a:gd name="T12" fmla="*/ 48 w 152"/>
                  <a:gd name="T13" fmla="*/ 52 h 102"/>
                  <a:gd name="T14" fmla="*/ 90 w 152"/>
                  <a:gd name="T15" fmla="*/ 49 h 102"/>
                  <a:gd name="T16" fmla="*/ 45 w 152"/>
                  <a:gd name="T17" fmla="*/ 40 h 102"/>
                  <a:gd name="T18" fmla="*/ 32 w 152"/>
                  <a:gd name="T19" fmla="*/ 35 h 102"/>
                  <a:gd name="T20" fmla="*/ 26 w 152"/>
                  <a:gd name="T21" fmla="*/ 29 h 102"/>
                  <a:gd name="T22" fmla="*/ 29 w 152"/>
                  <a:gd name="T23" fmla="*/ 20 h 102"/>
                  <a:gd name="T24" fmla="*/ 22 w 152"/>
                  <a:gd name="T25" fmla="*/ 0 h 10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2"/>
                  <a:gd name="T40" fmla="*/ 0 h 102"/>
                  <a:gd name="T41" fmla="*/ 152 w 152"/>
                  <a:gd name="T42" fmla="*/ 102 h 10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46" name="Freeform 101"/>
              <p:cNvSpPr>
                <a:spLocks noChangeArrowheads="1"/>
              </p:cNvSpPr>
              <p:nvPr/>
            </p:nvSpPr>
            <p:spPr bwMode="auto">
              <a:xfrm>
                <a:off x="0" y="293"/>
                <a:ext cx="26" cy="15"/>
              </a:xfrm>
              <a:custGeom>
                <a:avLst/>
                <a:gdLst>
                  <a:gd name="T0" fmla="*/ 20 w 34"/>
                  <a:gd name="T1" fmla="*/ 0 h 20"/>
                  <a:gd name="T2" fmla="*/ 14 w 34"/>
                  <a:gd name="T3" fmla="*/ 11 h 20"/>
                  <a:gd name="T4" fmla="*/ 2 w 34"/>
                  <a:gd name="T5" fmla="*/ 11 h 20"/>
                  <a:gd name="T6" fmla="*/ 2 w 34"/>
                  <a:gd name="T7" fmla="*/ 4 h 20"/>
                  <a:gd name="T8" fmla="*/ 20 w 34"/>
                  <a:gd name="T9" fmla="*/ 0 h 20"/>
                  <a:gd name="T10" fmla="*/ 0 60000 65536"/>
                  <a:gd name="T11" fmla="*/ 0 60000 65536"/>
                  <a:gd name="T12" fmla="*/ 0 60000 65536"/>
                  <a:gd name="T13" fmla="*/ 0 60000 65536"/>
                  <a:gd name="T14" fmla="*/ 0 60000 65536"/>
                  <a:gd name="T15" fmla="*/ 0 w 34"/>
                  <a:gd name="T16" fmla="*/ 0 h 20"/>
                  <a:gd name="T17" fmla="*/ 34 w 34"/>
                  <a:gd name="T18" fmla="*/ 20 h 20"/>
                </a:gdLst>
                <a:ahLst/>
                <a:cxnLst>
                  <a:cxn ang="T10">
                    <a:pos x="T0" y="T1"/>
                  </a:cxn>
                  <a:cxn ang="T11">
                    <a:pos x="T2" y="T3"/>
                  </a:cxn>
                  <a:cxn ang="T12">
                    <a:pos x="T4" y="T5"/>
                  </a:cxn>
                  <a:cxn ang="T13">
                    <a:pos x="T6" y="T7"/>
                  </a:cxn>
                  <a:cxn ang="T14">
                    <a:pos x="T8" y="T9"/>
                  </a:cxn>
                </a:cxnLst>
                <a:rect l="T15" t="T16" r="T17" b="T18"/>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47" name="Freeform 102"/>
              <p:cNvSpPr>
                <a:spLocks noChangeArrowheads="1"/>
              </p:cNvSpPr>
              <p:nvPr/>
            </p:nvSpPr>
            <p:spPr bwMode="auto">
              <a:xfrm>
                <a:off x="776" y="802"/>
                <a:ext cx="16" cy="12"/>
              </a:xfrm>
              <a:custGeom>
                <a:avLst/>
                <a:gdLst>
                  <a:gd name="T0" fmla="*/ 2 w 21"/>
                  <a:gd name="T1" fmla="*/ 0 h 16"/>
                  <a:gd name="T2" fmla="*/ 8 w 21"/>
                  <a:gd name="T3" fmla="*/ 9 h 16"/>
                  <a:gd name="T4" fmla="*/ 2 w 21"/>
                  <a:gd name="T5" fmla="*/ 0 h 16"/>
                  <a:gd name="T6" fmla="*/ 0 60000 65536"/>
                  <a:gd name="T7" fmla="*/ 0 60000 65536"/>
                  <a:gd name="T8" fmla="*/ 0 60000 65536"/>
                  <a:gd name="T9" fmla="*/ 0 w 21"/>
                  <a:gd name="T10" fmla="*/ 0 h 16"/>
                  <a:gd name="T11" fmla="*/ 21 w 21"/>
                  <a:gd name="T12" fmla="*/ 16 h 16"/>
                </a:gdLst>
                <a:ahLst/>
                <a:cxnLst>
                  <a:cxn ang="T6">
                    <a:pos x="T0" y="T1"/>
                  </a:cxn>
                  <a:cxn ang="T7">
                    <a:pos x="T2" y="T3"/>
                  </a:cxn>
                  <a:cxn ang="T8">
                    <a:pos x="T4" y="T5"/>
                  </a:cxn>
                </a:cxnLst>
                <a:rect l="T9" t="T10" r="T11" b="T12"/>
                <a:pathLst>
                  <a:path w="21" h="16">
                    <a:moveTo>
                      <a:pt x="3" y="0"/>
                    </a:moveTo>
                    <a:cubicBezTo>
                      <a:pt x="0" y="9"/>
                      <a:pt x="6" y="11"/>
                      <a:pt x="13" y="16"/>
                    </a:cubicBezTo>
                    <a:cubicBezTo>
                      <a:pt x="21" y="4"/>
                      <a:pt x="16" y="2"/>
                      <a:pt x="3"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48" name="Freeform 103"/>
              <p:cNvSpPr>
                <a:spLocks noChangeArrowheads="1"/>
              </p:cNvSpPr>
              <p:nvPr/>
            </p:nvSpPr>
            <p:spPr bwMode="auto">
              <a:xfrm>
                <a:off x="779" y="827"/>
                <a:ext cx="16" cy="12"/>
              </a:xfrm>
              <a:custGeom>
                <a:avLst/>
                <a:gdLst>
                  <a:gd name="T0" fmla="*/ 2 w 21"/>
                  <a:gd name="T1" fmla="*/ 0 h 16"/>
                  <a:gd name="T2" fmla="*/ 8 w 21"/>
                  <a:gd name="T3" fmla="*/ 9 h 16"/>
                  <a:gd name="T4" fmla="*/ 2 w 21"/>
                  <a:gd name="T5" fmla="*/ 0 h 16"/>
                  <a:gd name="T6" fmla="*/ 0 60000 65536"/>
                  <a:gd name="T7" fmla="*/ 0 60000 65536"/>
                  <a:gd name="T8" fmla="*/ 0 60000 65536"/>
                  <a:gd name="T9" fmla="*/ 0 w 21"/>
                  <a:gd name="T10" fmla="*/ 0 h 16"/>
                  <a:gd name="T11" fmla="*/ 21 w 21"/>
                  <a:gd name="T12" fmla="*/ 16 h 16"/>
                </a:gdLst>
                <a:ahLst/>
                <a:cxnLst>
                  <a:cxn ang="T6">
                    <a:pos x="T0" y="T1"/>
                  </a:cxn>
                  <a:cxn ang="T7">
                    <a:pos x="T2" y="T3"/>
                  </a:cxn>
                  <a:cxn ang="T8">
                    <a:pos x="T4" y="T5"/>
                  </a:cxn>
                </a:cxnLst>
                <a:rect l="T9" t="T10" r="T11" b="T12"/>
                <a:pathLst>
                  <a:path w="21" h="16">
                    <a:moveTo>
                      <a:pt x="3" y="0"/>
                    </a:moveTo>
                    <a:cubicBezTo>
                      <a:pt x="0" y="9"/>
                      <a:pt x="6" y="11"/>
                      <a:pt x="13" y="16"/>
                    </a:cubicBezTo>
                    <a:cubicBezTo>
                      <a:pt x="21" y="4"/>
                      <a:pt x="16" y="2"/>
                      <a:pt x="3"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49" name="Freeform 104"/>
              <p:cNvSpPr>
                <a:spLocks noChangeArrowheads="1"/>
              </p:cNvSpPr>
              <p:nvPr/>
            </p:nvSpPr>
            <p:spPr bwMode="auto">
              <a:xfrm>
                <a:off x="988" y="958"/>
                <a:ext cx="16" cy="12"/>
              </a:xfrm>
              <a:custGeom>
                <a:avLst/>
                <a:gdLst>
                  <a:gd name="T0" fmla="*/ 2 w 21"/>
                  <a:gd name="T1" fmla="*/ 0 h 16"/>
                  <a:gd name="T2" fmla="*/ 8 w 21"/>
                  <a:gd name="T3" fmla="*/ 9 h 16"/>
                  <a:gd name="T4" fmla="*/ 2 w 21"/>
                  <a:gd name="T5" fmla="*/ 0 h 16"/>
                  <a:gd name="T6" fmla="*/ 0 60000 65536"/>
                  <a:gd name="T7" fmla="*/ 0 60000 65536"/>
                  <a:gd name="T8" fmla="*/ 0 60000 65536"/>
                  <a:gd name="T9" fmla="*/ 0 w 21"/>
                  <a:gd name="T10" fmla="*/ 0 h 16"/>
                  <a:gd name="T11" fmla="*/ 21 w 21"/>
                  <a:gd name="T12" fmla="*/ 16 h 16"/>
                </a:gdLst>
                <a:ahLst/>
                <a:cxnLst>
                  <a:cxn ang="T6">
                    <a:pos x="T0" y="T1"/>
                  </a:cxn>
                  <a:cxn ang="T7">
                    <a:pos x="T2" y="T3"/>
                  </a:cxn>
                  <a:cxn ang="T8">
                    <a:pos x="T4" y="T5"/>
                  </a:cxn>
                </a:cxnLst>
                <a:rect l="T9" t="T10" r="T11" b="T12"/>
                <a:pathLst>
                  <a:path w="21" h="16">
                    <a:moveTo>
                      <a:pt x="3" y="0"/>
                    </a:moveTo>
                    <a:cubicBezTo>
                      <a:pt x="0" y="9"/>
                      <a:pt x="6" y="11"/>
                      <a:pt x="13" y="16"/>
                    </a:cubicBezTo>
                    <a:cubicBezTo>
                      <a:pt x="21" y="4"/>
                      <a:pt x="16" y="2"/>
                      <a:pt x="3"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50" name="Freeform 105"/>
              <p:cNvSpPr>
                <a:spLocks noChangeArrowheads="1"/>
              </p:cNvSpPr>
              <p:nvPr/>
            </p:nvSpPr>
            <p:spPr bwMode="auto">
              <a:xfrm>
                <a:off x="1115" y="476"/>
                <a:ext cx="39" cy="18"/>
              </a:xfrm>
              <a:custGeom>
                <a:avLst/>
                <a:gdLst>
                  <a:gd name="T0" fmla="*/ 8 w 51"/>
                  <a:gd name="T1" fmla="*/ 0 h 24"/>
                  <a:gd name="T2" fmla="*/ 4 w 51"/>
                  <a:gd name="T3" fmla="*/ 11 h 24"/>
                  <a:gd name="T4" fmla="*/ 16 w 51"/>
                  <a:gd name="T5" fmla="*/ 14 h 24"/>
                  <a:gd name="T6" fmla="*/ 19 w 51"/>
                  <a:gd name="T7" fmla="*/ 2 h 24"/>
                  <a:gd name="T8" fmla="*/ 8 w 51"/>
                  <a:gd name="T9" fmla="*/ 0 h 24"/>
                  <a:gd name="T10" fmla="*/ 0 60000 65536"/>
                  <a:gd name="T11" fmla="*/ 0 60000 65536"/>
                  <a:gd name="T12" fmla="*/ 0 60000 65536"/>
                  <a:gd name="T13" fmla="*/ 0 60000 65536"/>
                  <a:gd name="T14" fmla="*/ 0 60000 65536"/>
                  <a:gd name="T15" fmla="*/ 0 w 51"/>
                  <a:gd name="T16" fmla="*/ 0 h 24"/>
                  <a:gd name="T17" fmla="*/ 51 w 51"/>
                  <a:gd name="T18" fmla="*/ 24 h 24"/>
                </a:gdLst>
                <a:ahLst/>
                <a:cxnLst>
                  <a:cxn ang="T10">
                    <a:pos x="T0" y="T1"/>
                  </a:cxn>
                  <a:cxn ang="T11">
                    <a:pos x="T2" y="T3"/>
                  </a:cxn>
                  <a:cxn ang="T12">
                    <a:pos x="T4" y="T5"/>
                  </a:cxn>
                  <a:cxn ang="T13">
                    <a:pos x="T6" y="T7"/>
                  </a:cxn>
                  <a:cxn ang="T14">
                    <a:pos x="T8" y="T9"/>
                  </a:cxn>
                </a:cxnLst>
                <a:rect l="T15" t="T16" r="T17" b="T18"/>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51" name="Freeform 106"/>
              <p:cNvSpPr>
                <a:spLocks noChangeArrowheads="1"/>
              </p:cNvSpPr>
              <p:nvPr/>
            </p:nvSpPr>
            <p:spPr bwMode="auto">
              <a:xfrm>
                <a:off x="1013" y="272"/>
                <a:ext cx="39" cy="18"/>
              </a:xfrm>
              <a:custGeom>
                <a:avLst/>
                <a:gdLst>
                  <a:gd name="T0" fmla="*/ 8 w 51"/>
                  <a:gd name="T1" fmla="*/ 0 h 24"/>
                  <a:gd name="T2" fmla="*/ 4 w 51"/>
                  <a:gd name="T3" fmla="*/ 11 h 24"/>
                  <a:gd name="T4" fmla="*/ 16 w 51"/>
                  <a:gd name="T5" fmla="*/ 14 h 24"/>
                  <a:gd name="T6" fmla="*/ 19 w 51"/>
                  <a:gd name="T7" fmla="*/ 2 h 24"/>
                  <a:gd name="T8" fmla="*/ 8 w 51"/>
                  <a:gd name="T9" fmla="*/ 0 h 24"/>
                  <a:gd name="T10" fmla="*/ 0 60000 65536"/>
                  <a:gd name="T11" fmla="*/ 0 60000 65536"/>
                  <a:gd name="T12" fmla="*/ 0 60000 65536"/>
                  <a:gd name="T13" fmla="*/ 0 60000 65536"/>
                  <a:gd name="T14" fmla="*/ 0 60000 65536"/>
                  <a:gd name="T15" fmla="*/ 0 w 51"/>
                  <a:gd name="T16" fmla="*/ 0 h 24"/>
                  <a:gd name="T17" fmla="*/ 51 w 51"/>
                  <a:gd name="T18" fmla="*/ 24 h 24"/>
                </a:gdLst>
                <a:ahLst/>
                <a:cxnLst>
                  <a:cxn ang="T10">
                    <a:pos x="T0" y="T1"/>
                  </a:cxn>
                  <a:cxn ang="T11">
                    <a:pos x="T2" y="T3"/>
                  </a:cxn>
                  <a:cxn ang="T12">
                    <a:pos x="T4" y="T5"/>
                  </a:cxn>
                  <a:cxn ang="T13">
                    <a:pos x="T6" y="T7"/>
                  </a:cxn>
                  <a:cxn ang="T14">
                    <a:pos x="T8" y="T9"/>
                  </a:cxn>
                </a:cxnLst>
                <a:rect l="T15" t="T16" r="T17" b="T18"/>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52" name="Freeform 107"/>
              <p:cNvSpPr>
                <a:spLocks noChangeArrowheads="1"/>
              </p:cNvSpPr>
              <p:nvPr/>
            </p:nvSpPr>
            <p:spPr bwMode="auto">
              <a:xfrm>
                <a:off x="1079" y="94"/>
                <a:ext cx="40" cy="18"/>
              </a:xfrm>
              <a:custGeom>
                <a:avLst/>
                <a:gdLst>
                  <a:gd name="T0" fmla="*/ 8 w 51"/>
                  <a:gd name="T1" fmla="*/ 0 h 24"/>
                  <a:gd name="T2" fmla="*/ 4 w 51"/>
                  <a:gd name="T3" fmla="*/ 11 h 24"/>
                  <a:gd name="T4" fmla="*/ 16 w 51"/>
                  <a:gd name="T5" fmla="*/ 14 h 24"/>
                  <a:gd name="T6" fmla="*/ 20 w 51"/>
                  <a:gd name="T7" fmla="*/ 2 h 24"/>
                  <a:gd name="T8" fmla="*/ 8 w 51"/>
                  <a:gd name="T9" fmla="*/ 0 h 24"/>
                  <a:gd name="T10" fmla="*/ 0 60000 65536"/>
                  <a:gd name="T11" fmla="*/ 0 60000 65536"/>
                  <a:gd name="T12" fmla="*/ 0 60000 65536"/>
                  <a:gd name="T13" fmla="*/ 0 60000 65536"/>
                  <a:gd name="T14" fmla="*/ 0 60000 65536"/>
                  <a:gd name="T15" fmla="*/ 0 w 51"/>
                  <a:gd name="T16" fmla="*/ 0 h 24"/>
                  <a:gd name="T17" fmla="*/ 51 w 51"/>
                  <a:gd name="T18" fmla="*/ 24 h 24"/>
                </a:gdLst>
                <a:ahLst/>
                <a:cxnLst>
                  <a:cxn ang="T10">
                    <a:pos x="T0" y="T1"/>
                  </a:cxn>
                  <a:cxn ang="T11">
                    <a:pos x="T2" y="T3"/>
                  </a:cxn>
                  <a:cxn ang="T12">
                    <a:pos x="T4" y="T5"/>
                  </a:cxn>
                  <a:cxn ang="T13">
                    <a:pos x="T6" y="T7"/>
                  </a:cxn>
                  <a:cxn ang="T14">
                    <a:pos x="T8" y="T9"/>
                  </a:cxn>
                </a:cxnLst>
                <a:rect l="T15" t="T16" r="T17" b="T18"/>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53" name="Freeform 108"/>
              <p:cNvSpPr>
                <a:spLocks noChangeArrowheads="1"/>
              </p:cNvSpPr>
              <p:nvPr/>
            </p:nvSpPr>
            <p:spPr bwMode="auto">
              <a:xfrm>
                <a:off x="1144" y="201"/>
                <a:ext cx="39" cy="18"/>
              </a:xfrm>
              <a:custGeom>
                <a:avLst/>
                <a:gdLst>
                  <a:gd name="T0" fmla="*/ 8 w 51"/>
                  <a:gd name="T1" fmla="*/ 0 h 24"/>
                  <a:gd name="T2" fmla="*/ 4 w 51"/>
                  <a:gd name="T3" fmla="*/ 11 h 24"/>
                  <a:gd name="T4" fmla="*/ 16 w 51"/>
                  <a:gd name="T5" fmla="*/ 14 h 24"/>
                  <a:gd name="T6" fmla="*/ 19 w 51"/>
                  <a:gd name="T7" fmla="*/ 2 h 24"/>
                  <a:gd name="T8" fmla="*/ 8 w 51"/>
                  <a:gd name="T9" fmla="*/ 0 h 24"/>
                  <a:gd name="T10" fmla="*/ 0 60000 65536"/>
                  <a:gd name="T11" fmla="*/ 0 60000 65536"/>
                  <a:gd name="T12" fmla="*/ 0 60000 65536"/>
                  <a:gd name="T13" fmla="*/ 0 60000 65536"/>
                  <a:gd name="T14" fmla="*/ 0 60000 65536"/>
                  <a:gd name="T15" fmla="*/ 0 w 51"/>
                  <a:gd name="T16" fmla="*/ 0 h 24"/>
                  <a:gd name="T17" fmla="*/ 51 w 51"/>
                  <a:gd name="T18" fmla="*/ 24 h 24"/>
                </a:gdLst>
                <a:ahLst/>
                <a:cxnLst>
                  <a:cxn ang="T10">
                    <a:pos x="T0" y="T1"/>
                  </a:cxn>
                  <a:cxn ang="T11">
                    <a:pos x="T2" y="T3"/>
                  </a:cxn>
                  <a:cxn ang="T12">
                    <a:pos x="T4" y="T5"/>
                  </a:cxn>
                  <a:cxn ang="T13">
                    <a:pos x="T6" y="T7"/>
                  </a:cxn>
                  <a:cxn ang="T14">
                    <a:pos x="T8" y="T9"/>
                  </a:cxn>
                </a:cxnLst>
                <a:rect l="T15" t="T16" r="T17" b="T18"/>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54" name="Freeform 109"/>
              <p:cNvSpPr>
                <a:spLocks noChangeArrowheads="1"/>
              </p:cNvSpPr>
              <p:nvPr/>
            </p:nvSpPr>
            <p:spPr bwMode="auto">
              <a:xfrm>
                <a:off x="1160" y="0"/>
                <a:ext cx="714" cy="345"/>
              </a:xfrm>
              <a:custGeom>
                <a:avLst/>
                <a:gdLst>
                  <a:gd name="T0" fmla="*/ 17 w 929"/>
                  <a:gd name="T1" fmla="*/ 31 h 462"/>
                  <a:gd name="T2" fmla="*/ 4 w 929"/>
                  <a:gd name="T3" fmla="*/ 52 h 462"/>
                  <a:gd name="T4" fmla="*/ 22 w 929"/>
                  <a:gd name="T5" fmla="*/ 56 h 462"/>
                  <a:gd name="T6" fmla="*/ 9 w 929"/>
                  <a:gd name="T7" fmla="*/ 65 h 462"/>
                  <a:gd name="T8" fmla="*/ 61 w 929"/>
                  <a:gd name="T9" fmla="*/ 76 h 462"/>
                  <a:gd name="T10" fmla="*/ 84 w 929"/>
                  <a:gd name="T11" fmla="*/ 72 h 462"/>
                  <a:gd name="T12" fmla="*/ 148 w 929"/>
                  <a:gd name="T13" fmla="*/ 43 h 462"/>
                  <a:gd name="T14" fmla="*/ 178 w 929"/>
                  <a:gd name="T15" fmla="*/ 37 h 462"/>
                  <a:gd name="T16" fmla="*/ 191 w 929"/>
                  <a:gd name="T17" fmla="*/ 45 h 462"/>
                  <a:gd name="T18" fmla="*/ 161 w 929"/>
                  <a:gd name="T19" fmla="*/ 49 h 462"/>
                  <a:gd name="T20" fmla="*/ 143 w 929"/>
                  <a:gd name="T21" fmla="*/ 63 h 462"/>
                  <a:gd name="T22" fmla="*/ 150 w 929"/>
                  <a:gd name="T23" fmla="*/ 67 h 462"/>
                  <a:gd name="T24" fmla="*/ 154 w 929"/>
                  <a:gd name="T25" fmla="*/ 88 h 462"/>
                  <a:gd name="T26" fmla="*/ 207 w 929"/>
                  <a:gd name="T27" fmla="*/ 107 h 462"/>
                  <a:gd name="T28" fmla="*/ 198 w 929"/>
                  <a:gd name="T29" fmla="*/ 117 h 462"/>
                  <a:gd name="T30" fmla="*/ 218 w 929"/>
                  <a:gd name="T31" fmla="*/ 137 h 462"/>
                  <a:gd name="T32" fmla="*/ 205 w 929"/>
                  <a:gd name="T33" fmla="*/ 149 h 462"/>
                  <a:gd name="T34" fmla="*/ 191 w 929"/>
                  <a:gd name="T35" fmla="*/ 164 h 462"/>
                  <a:gd name="T36" fmla="*/ 174 w 929"/>
                  <a:gd name="T37" fmla="*/ 181 h 462"/>
                  <a:gd name="T38" fmla="*/ 172 w 929"/>
                  <a:gd name="T39" fmla="*/ 234 h 462"/>
                  <a:gd name="T40" fmla="*/ 196 w 929"/>
                  <a:gd name="T41" fmla="*/ 249 h 462"/>
                  <a:gd name="T42" fmla="*/ 229 w 929"/>
                  <a:gd name="T43" fmla="*/ 250 h 462"/>
                  <a:gd name="T44" fmla="*/ 244 w 929"/>
                  <a:gd name="T45" fmla="*/ 235 h 462"/>
                  <a:gd name="T46" fmla="*/ 299 w 929"/>
                  <a:gd name="T47" fmla="*/ 199 h 462"/>
                  <a:gd name="T48" fmla="*/ 338 w 929"/>
                  <a:gd name="T49" fmla="*/ 186 h 462"/>
                  <a:gd name="T50" fmla="*/ 381 w 929"/>
                  <a:gd name="T51" fmla="*/ 172 h 462"/>
                  <a:gd name="T52" fmla="*/ 425 w 929"/>
                  <a:gd name="T53" fmla="*/ 162 h 462"/>
                  <a:gd name="T54" fmla="*/ 450 w 929"/>
                  <a:gd name="T55" fmla="*/ 145 h 462"/>
                  <a:gd name="T56" fmla="*/ 473 w 929"/>
                  <a:gd name="T57" fmla="*/ 111 h 462"/>
                  <a:gd name="T58" fmla="*/ 473 w 929"/>
                  <a:gd name="T59" fmla="*/ 86 h 462"/>
                  <a:gd name="T60" fmla="*/ 473 w 929"/>
                  <a:gd name="T61" fmla="*/ 69 h 462"/>
                  <a:gd name="T62" fmla="*/ 491 w 929"/>
                  <a:gd name="T63" fmla="*/ 50 h 462"/>
                  <a:gd name="T64" fmla="*/ 517 w 929"/>
                  <a:gd name="T65" fmla="*/ 52 h 462"/>
                  <a:gd name="T66" fmla="*/ 545 w 929"/>
                  <a:gd name="T67" fmla="*/ 29 h 462"/>
                  <a:gd name="T68" fmla="*/ 524 w 929"/>
                  <a:gd name="T69" fmla="*/ 31 h 462"/>
                  <a:gd name="T70" fmla="*/ 501 w 929"/>
                  <a:gd name="T71" fmla="*/ 25 h 462"/>
                  <a:gd name="T72" fmla="*/ 469 w 929"/>
                  <a:gd name="T73" fmla="*/ 12 h 462"/>
                  <a:gd name="T74" fmla="*/ 379 w 929"/>
                  <a:gd name="T75" fmla="*/ 14 h 462"/>
                  <a:gd name="T76" fmla="*/ 345 w 929"/>
                  <a:gd name="T77" fmla="*/ 21 h 462"/>
                  <a:gd name="T78" fmla="*/ 328 w 929"/>
                  <a:gd name="T79" fmla="*/ 21 h 462"/>
                  <a:gd name="T80" fmla="*/ 305 w 929"/>
                  <a:gd name="T81" fmla="*/ 30 h 462"/>
                  <a:gd name="T82" fmla="*/ 282 w 929"/>
                  <a:gd name="T83" fmla="*/ 16 h 462"/>
                  <a:gd name="T84" fmla="*/ 255 w 929"/>
                  <a:gd name="T85" fmla="*/ 22 h 462"/>
                  <a:gd name="T86" fmla="*/ 216 w 929"/>
                  <a:gd name="T87" fmla="*/ 29 h 462"/>
                  <a:gd name="T88" fmla="*/ 242 w 929"/>
                  <a:gd name="T89" fmla="*/ 21 h 462"/>
                  <a:gd name="T90" fmla="*/ 208 w 929"/>
                  <a:gd name="T91" fmla="*/ 4 h 462"/>
                  <a:gd name="T92" fmla="*/ 198 w 929"/>
                  <a:gd name="T93" fmla="*/ 1 h 462"/>
                  <a:gd name="T94" fmla="*/ 185 w 929"/>
                  <a:gd name="T95" fmla="*/ 4 h 462"/>
                  <a:gd name="T96" fmla="*/ 141 w 929"/>
                  <a:gd name="T97" fmla="*/ 9 h 462"/>
                  <a:gd name="T98" fmla="*/ 95 w 929"/>
                  <a:gd name="T99" fmla="*/ 16 h 462"/>
                  <a:gd name="T100" fmla="*/ 64 w 929"/>
                  <a:gd name="T101" fmla="*/ 14 h 462"/>
                  <a:gd name="T102" fmla="*/ 68 w 929"/>
                  <a:gd name="T103" fmla="*/ 38 h 462"/>
                  <a:gd name="T104" fmla="*/ 61 w 929"/>
                  <a:gd name="T105" fmla="*/ 29 h 462"/>
                  <a:gd name="T106" fmla="*/ 35 w 929"/>
                  <a:gd name="T107" fmla="*/ 23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29"/>
                  <a:gd name="T163" fmla="*/ 0 h 462"/>
                  <a:gd name="T164" fmla="*/ 929 w 929"/>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55" name="Freeform 110"/>
              <p:cNvSpPr>
                <a:spLocks noChangeArrowheads="1"/>
              </p:cNvSpPr>
              <p:nvPr/>
            </p:nvSpPr>
            <p:spPr bwMode="auto">
              <a:xfrm>
                <a:off x="1379" y="183"/>
                <a:ext cx="40" cy="24"/>
              </a:xfrm>
              <a:custGeom>
                <a:avLst/>
                <a:gdLst>
                  <a:gd name="T0" fmla="*/ 20 w 52"/>
                  <a:gd name="T1" fmla="*/ 0 h 32"/>
                  <a:gd name="T2" fmla="*/ 5 w 52"/>
                  <a:gd name="T3" fmla="*/ 11 h 32"/>
                  <a:gd name="T4" fmla="*/ 14 w 52"/>
                  <a:gd name="T5" fmla="*/ 18 h 32"/>
                  <a:gd name="T6" fmla="*/ 25 w 52"/>
                  <a:gd name="T7" fmla="*/ 17 h 32"/>
                  <a:gd name="T8" fmla="*/ 20 w 52"/>
                  <a:gd name="T9" fmla="*/ 0 h 32"/>
                  <a:gd name="T10" fmla="*/ 0 60000 65536"/>
                  <a:gd name="T11" fmla="*/ 0 60000 65536"/>
                  <a:gd name="T12" fmla="*/ 0 60000 65536"/>
                  <a:gd name="T13" fmla="*/ 0 60000 65536"/>
                  <a:gd name="T14" fmla="*/ 0 60000 65536"/>
                  <a:gd name="T15" fmla="*/ 0 w 52"/>
                  <a:gd name="T16" fmla="*/ 0 h 32"/>
                  <a:gd name="T17" fmla="*/ 52 w 52"/>
                  <a:gd name="T18" fmla="*/ 32 h 32"/>
                </a:gdLst>
                <a:ahLst/>
                <a:cxnLst>
                  <a:cxn ang="T10">
                    <a:pos x="T0" y="T1"/>
                  </a:cxn>
                  <a:cxn ang="T11">
                    <a:pos x="T2" y="T3"/>
                  </a:cxn>
                  <a:cxn ang="T12">
                    <a:pos x="T4" y="T5"/>
                  </a:cxn>
                  <a:cxn ang="T13">
                    <a:pos x="T6" y="T7"/>
                  </a:cxn>
                  <a:cxn ang="T14">
                    <a:pos x="T8" y="T9"/>
                  </a:cxn>
                </a:cxnLst>
                <a:rect l="T15" t="T16" r="T17" b="T18"/>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56" name="Freeform 111"/>
              <p:cNvSpPr>
                <a:spLocks noChangeArrowheads="1"/>
              </p:cNvSpPr>
              <p:nvPr/>
            </p:nvSpPr>
            <p:spPr bwMode="auto">
              <a:xfrm>
                <a:off x="1669" y="249"/>
                <a:ext cx="131" cy="54"/>
              </a:xfrm>
              <a:custGeom>
                <a:avLst/>
                <a:gdLst>
                  <a:gd name="T0" fmla="*/ 59 w 172"/>
                  <a:gd name="T1" fmla="*/ 5 h 72"/>
                  <a:gd name="T2" fmla="*/ 38 w 172"/>
                  <a:gd name="T3" fmla="*/ 2 h 72"/>
                  <a:gd name="T4" fmla="*/ 31 w 172"/>
                  <a:gd name="T5" fmla="*/ 0 h 72"/>
                  <a:gd name="T6" fmla="*/ 0 w 172"/>
                  <a:gd name="T7" fmla="*/ 16 h 72"/>
                  <a:gd name="T8" fmla="*/ 16 w 172"/>
                  <a:gd name="T9" fmla="*/ 23 h 72"/>
                  <a:gd name="T10" fmla="*/ 24 w 172"/>
                  <a:gd name="T11" fmla="*/ 34 h 72"/>
                  <a:gd name="T12" fmla="*/ 38 w 172"/>
                  <a:gd name="T13" fmla="*/ 38 h 72"/>
                  <a:gd name="T14" fmla="*/ 45 w 172"/>
                  <a:gd name="T15" fmla="*/ 41 h 72"/>
                  <a:gd name="T16" fmla="*/ 75 w 172"/>
                  <a:gd name="T17" fmla="*/ 34 h 72"/>
                  <a:gd name="T18" fmla="*/ 100 w 172"/>
                  <a:gd name="T19" fmla="*/ 25 h 72"/>
                  <a:gd name="T20" fmla="*/ 86 w 172"/>
                  <a:gd name="T21" fmla="*/ 11 h 72"/>
                  <a:gd name="T22" fmla="*/ 79 w 172"/>
                  <a:gd name="T23" fmla="*/ 2 h 72"/>
                  <a:gd name="T24" fmla="*/ 59 w 172"/>
                  <a:gd name="T25" fmla="*/ 5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2"/>
                  <a:gd name="T40" fmla="*/ 0 h 72"/>
                  <a:gd name="T41" fmla="*/ 172 w 172"/>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57" name="Freeform 112"/>
              <p:cNvSpPr>
                <a:spLocks noChangeArrowheads="1"/>
              </p:cNvSpPr>
              <p:nvPr/>
            </p:nvSpPr>
            <p:spPr bwMode="auto">
              <a:xfrm>
                <a:off x="1772" y="87"/>
                <a:ext cx="40" cy="24"/>
              </a:xfrm>
              <a:custGeom>
                <a:avLst/>
                <a:gdLst>
                  <a:gd name="T0" fmla="*/ 20 w 52"/>
                  <a:gd name="T1" fmla="*/ 0 h 32"/>
                  <a:gd name="T2" fmla="*/ 5 w 52"/>
                  <a:gd name="T3" fmla="*/ 11 h 32"/>
                  <a:gd name="T4" fmla="*/ 14 w 52"/>
                  <a:gd name="T5" fmla="*/ 18 h 32"/>
                  <a:gd name="T6" fmla="*/ 25 w 52"/>
                  <a:gd name="T7" fmla="*/ 17 h 32"/>
                  <a:gd name="T8" fmla="*/ 20 w 52"/>
                  <a:gd name="T9" fmla="*/ 0 h 32"/>
                  <a:gd name="T10" fmla="*/ 0 60000 65536"/>
                  <a:gd name="T11" fmla="*/ 0 60000 65536"/>
                  <a:gd name="T12" fmla="*/ 0 60000 65536"/>
                  <a:gd name="T13" fmla="*/ 0 60000 65536"/>
                  <a:gd name="T14" fmla="*/ 0 60000 65536"/>
                  <a:gd name="T15" fmla="*/ 0 w 52"/>
                  <a:gd name="T16" fmla="*/ 0 h 32"/>
                  <a:gd name="T17" fmla="*/ 52 w 52"/>
                  <a:gd name="T18" fmla="*/ 32 h 32"/>
                </a:gdLst>
                <a:ahLst/>
                <a:cxnLst>
                  <a:cxn ang="T10">
                    <a:pos x="T0" y="T1"/>
                  </a:cxn>
                  <a:cxn ang="T11">
                    <a:pos x="T2" y="T3"/>
                  </a:cxn>
                  <a:cxn ang="T12">
                    <a:pos x="T4" y="T5"/>
                  </a:cxn>
                  <a:cxn ang="T13">
                    <a:pos x="T6" y="T7"/>
                  </a:cxn>
                  <a:cxn ang="T14">
                    <a:pos x="T8" y="T9"/>
                  </a:cxn>
                </a:cxnLst>
                <a:rect l="T15" t="T16" r="T17" b="T18"/>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sp>
            <p:nvSpPr>
              <p:cNvPr id="16458" name="Freeform 113"/>
              <p:cNvSpPr>
                <a:spLocks noChangeArrowheads="1"/>
              </p:cNvSpPr>
              <p:nvPr/>
            </p:nvSpPr>
            <p:spPr bwMode="auto">
              <a:xfrm>
                <a:off x="1857" y="307"/>
                <a:ext cx="11" cy="15"/>
              </a:xfrm>
              <a:custGeom>
                <a:avLst/>
                <a:gdLst>
                  <a:gd name="T0" fmla="*/ 7 w 13"/>
                  <a:gd name="T1" fmla="*/ 3 h 20"/>
                  <a:gd name="T2" fmla="*/ 1 w 13"/>
                  <a:gd name="T3" fmla="*/ 6 h 20"/>
                  <a:gd name="T4" fmla="*/ 7 w 13"/>
                  <a:gd name="T5" fmla="*/ 11 h 20"/>
                  <a:gd name="T6" fmla="*/ 7 w 13"/>
                  <a:gd name="T7" fmla="*/ 3 h 20"/>
                  <a:gd name="T8" fmla="*/ 0 60000 65536"/>
                  <a:gd name="T9" fmla="*/ 0 60000 65536"/>
                  <a:gd name="T10" fmla="*/ 0 60000 65536"/>
                  <a:gd name="T11" fmla="*/ 0 60000 65536"/>
                  <a:gd name="T12" fmla="*/ 0 w 13"/>
                  <a:gd name="T13" fmla="*/ 0 h 20"/>
                  <a:gd name="T14" fmla="*/ 13 w 13"/>
                  <a:gd name="T15" fmla="*/ 20 h 20"/>
                </a:gdLst>
                <a:ahLst/>
                <a:cxnLst>
                  <a:cxn ang="T8">
                    <a:pos x="T0" y="T1"/>
                  </a:cxn>
                  <a:cxn ang="T9">
                    <a:pos x="T2" y="T3"/>
                  </a:cxn>
                  <a:cxn ang="T10">
                    <a:pos x="T4" y="T5"/>
                  </a:cxn>
                  <a:cxn ang="T11">
                    <a:pos x="T6" y="T7"/>
                  </a:cxn>
                </a:cxnLst>
                <a:rect l="T12" t="T13" r="T14" b="T15"/>
                <a:pathLst>
                  <a:path w="13" h="20">
                    <a:moveTo>
                      <a:pt x="10" y="5"/>
                    </a:moveTo>
                    <a:cubicBezTo>
                      <a:pt x="3" y="0"/>
                      <a:pt x="5" y="6"/>
                      <a:pt x="1" y="11"/>
                    </a:cubicBezTo>
                    <a:cubicBezTo>
                      <a:pt x="0" y="18"/>
                      <a:pt x="2" y="19"/>
                      <a:pt x="9" y="20"/>
                    </a:cubicBezTo>
                    <a:cubicBezTo>
                      <a:pt x="13" y="14"/>
                      <a:pt x="10" y="12"/>
                      <a:pt x="10" y="5"/>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p>
            </p:txBody>
          </p:sp>
        </p:grpSp>
      </p:grpSp>
      <p:grpSp>
        <p:nvGrpSpPr>
          <p:cNvPr id="16387" name="组合 114"/>
          <p:cNvGrpSpPr>
            <a:grpSpLocks/>
          </p:cNvGrpSpPr>
          <p:nvPr/>
        </p:nvGrpSpPr>
        <p:grpSpPr bwMode="auto">
          <a:xfrm>
            <a:off x="920750" y="1873250"/>
            <a:ext cx="2438400" cy="1136650"/>
            <a:chOff x="0" y="0"/>
            <a:chExt cx="2437765" cy="1135817"/>
          </a:xfrm>
        </p:grpSpPr>
        <p:sp>
          <p:nvSpPr>
            <p:cNvPr id="16425" name="TextBox 11"/>
            <p:cNvSpPr>
              <a:spLocks noChangeArrowheads="1"/>
            </p:cNvSpPr>
            <p:nvPr/>
          </p:nvSpPr>
          <p:spPr bwMode="auto">
            <a:xfrm>
              <a:off x="0" y="0"/>
              <a:ext cx="243776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2000" b="1">
                  <a:solidFill>
                    <a:schemeClr val="bg1"/>
                  </a:solidFill>
                  <a:latin typeface="微软雅黑" pitchFamily="34" charset="-122"/>
                  <a:ea typeface="微软雅黑" pitchFamily="34" charset="-122"/>
                  <a:sym typeface="微软雅黑" pitchFamily="34" charset="-122"/>
                </a:rPr>
                <a:t>添加标题</a:t>
              </a:r>
              <a:endParaRPr lang="en-US" sz="2000" b="1">
                <a:solidFill>
                  <a:schemeClr val="bg1"/>
                </a:solidFill>
                <a:latin typeface="微软雅黑" pitchFamily="34" charset="-122"/>
                <a:ea typeface="微软雅黑" pitchFamily="34" charset="-122"/>
                <a:sym typeface="微软雅黑" pitchFamily="34" charset="-122"/>
              </a:endParaRPr>
            </a:p>
          </p:txBody>
        </p:sp>
        <p:sp>
          <p:nvSpPr>
            <p:cNvPr id="16426" name="TextBox 12"/>
            <p:cNvSpPr>
              <a:spLocks noChangeArrowheads="1"/>
            </p:cNvSpPr>
            <p:nvPr/>
          </p:nvSpPr>
          <p:spPr bwMode="auto">
            <a:xfrm>
              <a:off x="0" y="489486"/>
              <a:ext cx="243776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800">
                  <a:solidFill>
                    <a:schemeClr val="bg1"/>
                  </a:solidFill>
                  <a:latin typeface="微软雅黑" pitchFamily="34" charset="-122"/>
                  <a:ea typeface="微软雅黑" pitchFamily="34" charset="-122"/>
                  <a:sym typeface="微软雅黑" pitchFamily="34" charset="-122"/>
                </a:rPr>
                <a:t>单击添加文字内容</a:t>
              </a:r>
              <a:endParaRPr lang="en-US" sz="1800">
                <a:solidFill>
                  <a:schemeClr val="bg1"/>
                </a:solidFill>
                <a:latin typeface="微软雅黑" pitchFamily="34" charset="-122"/>
                <a:ea typeface="微软雅黑" pitchFamily="34" charset="-122"/>
                <a:sym typeface="微软雅黑" pitchFamily="34" charset="-122"/>
              </a:endParaRPr>
            </a:p>
            <a:p>
              <a:pPr algn="ctr"/>
              <a:r>
                <a:rPr lang="zh-CN" altLang="en-US" sz="1800">
                  <a:solidFill>
                    <a:schemeClr val="bg1"/>
                  </a:solidFill>
                  <a:latin typeface="微软雅黑" pitchFamily="34" charset="-122"/>
                  <a:ea typeface="微软雅黑" pitchFamily="34" charset="-122"/>
                  <a:sym typeface="微软雅黑" pitchFamily="34" charset="-122"/>
                </a:rPr>
                <a:t>单击添加文字内容</a:t>
              </a:r>
              <a:endParaRPr lang="en-US" sz="1800">
                <a:solidFill>
                  <a:schemeClr val="bg1"/>
                </a:solidFill>
                <a:latin typeface="微软雅黑" pitchFamily="34" charset="-122"/>
                <a:ea typeface="微软雅黑" pitchFamily="34" charset="-122"/>
                <a:sym typeface="微软雅黑" pitchFamily="34" charset="-122"/>
              </a:endParaRPr>
            </a:p>
          </p:txBody>
        </p:sp>
      </p:grpSp>
      <p:grpSp>
        <p:nvGrpSpPr>
          <p:cNvPr id="16388" name="组合 117"/>
          <p:cNvGrpSpPr>
            <a:grpSpLocks/>
          </p:cNvGrpSpPr>
          <p:nvPr/>
        </p:nvGrpSpPr>
        <p:grpSpPr bwMode="auto">
          <a:xfrm>
            <a:off x="8831263" y="2282825"/>
            <a:ext cx="2438400" cy="1136650"/>
            <a:chOff x="0" y="0"/>
            <a:chExt cx="2437765" cy="1135817"/>
          </a:xfrm>
        </p:grpSpPr>
        <p:sp>
          <p:nvSpPr>
            <p:cNvPr id="16423" name="TextBox 11"/>
            <p:cNvSpPr>
              <a:spLocks noChangeArrowheads="1"/>
            </p:cNvSpPr>
            <p:nvPr/>
          </p:nvSpPr>
          <p:spPr bwMode="auto">
            <a:xfrm>
              <a:off x="0" y="0"/>
              <a:ext cx="243776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2000" b="1">
                  <a:solidFill>
                    <a:schemeClr val="bg1"/>
                  </a:solidFill>
                  <a:latin typeface="微软雅黑" pitchFamily="34" charset="-122"/>
                  <a:ea typeface="微软雅黑" pitchFamily="34" charset="-122"/>
                  <a:sym typeface="微软雅黑" pitchFamily="34" charset="-122"/>
                </a:rPr>
                <a:t>添加标题</a:t>
              </a:r>
              <a:endParaRPr lang="en-US" sz="2000" b="1">
                <a:solidFill>
                  <a:schemeClr val="bg1"/>
                </a:solidFill>
                <a:latin typeface="微软雅黑" pitchFamily="34" charset="-122"/>
                <a:ea typeface="微软雅黑" pitchFamily="34" charset="-122"/>
                <a:sym typeface="微软雅黑" pitchFamily="34" charset="-122"/>
              </a:endParaRPr>
            </a:p>
          </p:txBody>
        </p:sp>
        <p:sp>
          <p:nvSpPr>
            <p:cNvPr id="16424" name="TextBox 12"/>
            <p:cNvSpPr>
              <a:spLocks noChangeArrowheads="1"/>
            </p:cNvSpPr>
            <p:nvPr/>
          </p:nvSpPr>
          <p:spPr bwMode="auto">
            <a:xfrm>
              <a:off x="0" y="489486"/>
              <a:ext cx="243776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800">
                  <a:solidFill>
                    <a:schemeClr val="bg1"/>
                  </a:solidFill>
                  <a:latin typeface="微软雅黑" pitchFamily="34" charset="-122"/>
                  <a:ea typeface="微软雅黑" pitchFamily="34" charset="-122"/>
                  <a:sym typeface="微软雅黑" pitchFamily="34" charset="-122"/>
                </a:rPr>
                <a:t>单击添加文字内容</a:t>
              </a:r>
              <a:endParaRPr lang="en-US" sz="1800">
                <a:solidFill>
                  <a:schemeClr val="bg1"/>
                </a:solidFill>
                <a:latin typeface="微软雅黑" pitchFamily="34" charset="-122"/>
                <a:ea typeface="微软雅黑" pitchFamily="34" charset="-122"/>
                <a:sym typeface="微软雅黑" pitchFamily="34" charset="-122"/>
              </a:endParaRPr>
            </a:p>
            <a:p>
              <a:pPr algn="ctr"/>
              <a:r>
                <a:rPr lang="zh-CN" altLang="en-US" sz="1800">
                  <a:solidFill>
                    <a:schemeClr val="bg1"/>
                  </a:solidFill>
                  <a:latin typeface="微软雅黑" pitchFamily="34" charset="-122"/>
                  <a:ea typeface="微软雅黑" pitchFamily="34" charset="-122"/>
                  <a:sym typeface="微软雅黑" pitchFamily="34" charset="-122"/>
                </a:rPr>
                <a:t>单击添加文字内容</a:t>
              </a:r>
              <a:endParaRPr lang="en-US" sz="1800">
                <a:solidFill>
                  <a:schemeClr val="bg1"/>
                </a:solidFill>
                <a:latin typeface="微软雅黑" pitchFamily="34" charset="-122"/>
                <a:ea typeface="微软雅黑" pitchFamily="34" charset="-122"/>
                <a:sym typeface="微软雅黑" pitchFamily="34" charset="-122"/>
              </a:endParaRPr>
            </a:p>
          </p:txBody>
        </p:sp>
      </p:grpSp>
      <p:grpSp>
        <p:nvGrpSpPr>
          <p:cNvPr id="16389" name="组合 120"/>
          <p:cNvGrpSpPr>
            <a:grpSpLocks/>
          </p:cNvGrpSpPr>
          <p:nvPr/>
        </p:nvGrpSpPr>
        <p:grpSpPr bwMode="auto">
          <a:xfrm>
            <a:off x="3451225" y="4749800"/>
            <a:ext cx="2438400" cy="1136650"/>
            <a:chOff x="0" y="0"/>
            <a:chExt cx="2437765" cy="1135817"/>
          </a:xfrm>
        </p:grpSpPr>
        <p:sp>
          <p:nvSpPr>
            <p:cNvPr id="16421" name="TextBox 11"/>
            <p:cNvSpPr>
              <a:spLocks noChangeArrowheads="1"/>
            </p:cNvSpPr>
            <p:nvPr/>
          </p:nvSpPr>
          <p:spPr bwMode="auto">
            <a:xfrm>
              <a:off x="0" y="0"/>
              <a:ext cx="243776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2000" b="1">
                  <a:solidFill>
                    <a:schemeClr val="bg1"/>
                  </a:solidFill>
                  <a:latin typeface="微软雅黑" pitchFamily="34" charset="-122"/>
                  <a:ea typeface="微软雅黑" pitchFamily="34" charset="-122"/>
                  <a:sym typeface="微软雅黑" pitchFamily="34" charset="-122"/>
                </a:rPr>
                <a:t>添加标题</a:t>
              </a:r>
              <a:endParaRPr lang="en-US" sz="2000" b="1">
                <a:solidFill>
                  <a:schemeClr val="bg1"/>
                </a:solidFill>
                <a:latin typeface="微软雅黑" pitchFamily="34" charset="-122"/>
                <a:ea typeface="微软雅黑" pitchFamily="34" charset="-122"/>
                <a:sym typeface="微软雅黑" pitchFamily="34" charset="-122"/>
              </a:endParaRPr>
            </a:p>
          </p:txBody>
        </p:sp>
        <p:sp>
          <p:nvSpPr>
            <p:cNvPr id="16422" name="TextBox 12"/>
            <p:cNvSpPr>
              <a:spLocks noChangeArrowheads="1"/>
            </p:cNvSpPr>
            <p:nvPr/>
          </p:nvSpPr>
          <p:spPr bwMode="auto">
            <a:xfrm>
              <a:off x="0" y="489486"/>
              <a:ext cx="243776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800">
                  <a:solidFill>
                    <a:schemeClr val="bg1"/>
                  </a:solidFill>
                  <a:latin typeface="微软雅黑" pitchFamily="34" charset="-122"/>
                  <a:ea typeface="微软雅黑" pitchFamily="34" charset="-122"/>
                  <a:sym typeface="微软雅黑" pitchFamily="34" charset="-122"/>
                </a:rPr>
                <a:t>单击添加文字内容</a:t>
              </a:r>
              <a:endParaRPr lang="en-US" sz="1800">
                <a:solidFill>
                  <a:schemeClr val="bg1"/>
                </a:solidFill>
                <a:latin typeface="微软雅黑" pitchFamily="34" charset="-122"/>
                <a:ea typeface="微软雅黑" pitchFamily="34" charset="-122"/>
                <a:sym typeface="微软雅黑" pitchFamily="34" charset="-122"/>
              </a:endParaRPr>
            </a:p>
            <a:p>
              <a:pPr algn="ctr"/>
              <a:r>
                <a:rPr lang="zh-CN" altLang="en-US" sz="1800">
                  <a:solidFill>
                    <a:schemeClr val="bg1"/>
                  </a:solidFill>
                  <a:latin typeface="微软雅黑" pitchFamily="34" charset="-122"/>
                  <a:ea typeface="微软雅黑" pitchFamily="34" charset="-122"/>
                  <a:sym typeface="微软雅黑" pitchFamily="34" charset="-122"/>
                </a:rPr>
                <a:t>单击添加文字内容</a:t>
              </a:r>
              <a:endParaRPr lang="en-US" sz="1800">
                <a:solidFill>
                  <a:schemeClr val="bg1"/>
                </a:solidFill>
                <a:latin typeface="微软雅黑" pitchFamily="34" charset="-122"/>
                <a:ea typeface="微软雅黑" pitchFamily="34" charset="-122"/>
                <a:sym typeface="微软雅黑" pitchFamily="34" charset="-122"/>
              </a:endParaRPr>
            </a:p>
          </p:txBody>
        </p:sp>
      </p:grpSp>
      <p:grpSp>
        <p:nvGrpSpPr>
          <p:cNvPr id="16390" name="组合 123"/>
          <p:cNvGrpSpPr>
            <a:grpSpLocks/>
          </p:cNvGrpSpPr>
          <p:nvPr/>
        </p:nvGrpSpPr>
        <p:grpSpPr bwMode="auto">
          <a:xfrm>
            <a:off x="7467600" y="2312988"/>
            <a:ext cx="314325" cy="477837"/>
            <a:chOff x="0" y="0"/>
            <a:chExt cx="193544" cy="294675"/>
          </a:xfrm>
        </p:grpSpPr>
        <p:sp>
          <p:nvSpPr>
            <p:cNvPr id="16417" name="Oval 80"/>
            <p:cNvSpPr>
              <a:spLocks noChangeArrowheads="1"/>
            </p:cNvSpPr>
            <p:nvPr/>
          </p:nvSpPr>
          <p:spPr bwMode="auto">
            <a:xfrm>
              <a:off x="39232" y="33129"/>
              <a:ext cx="115080" cy="117696"/>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16418" name="Freeform 81"/>
            <p:cNvSpPr>
              <a:spLocks noChangeArrowheads="1"/>
            </p:cNvSpPr>
            <p:nvPr/>
          </p:nvSpPr>
          <p:spPr bwMode="auto">
            <a:xfrm>
              <a:off x="51437" y="33129"/>
              <a:ext cx="107233" cy="88926"/>
            </a:xfrm>
            <a:custGeom>
              <a:avLst/>
              <a:gdLst>
                <a:gd name="T0" fmla="*/ 93556668 w 52"/>
                <a:gd name="T1" fmla="*/ 0 h 43"/>
                <a:gd name="T2" fmla="*/ 34019669 w 52"/>
                <a:gd name="T3" fmla="*/ 17106881 h 43"/>
                <a:gd name="T4" fmla="*/ 0 w 52"/>
                <a:gd name="T5" fmla="*/ 47045990 h 43"/>
                <a:gd name="T6" fmla="*/ 93556668 w 52"/>
                <a:gd name="T7" fmla="*/ 0 h 43"/>
                <a:gd name="T8" fmla="*/ 212628604 w 52"/>
                <a:gd name="T9" fmla="*/ 119750233 h 43"/>
                <a:gd name="T10" fmla="*/ 199869939 w 52"/>
                <a:gd name="T11" fmla="*/ 179626384 h 43"/>
                <a:gd name="T12" fmla="*/ 199869939 w 52"/>
                <a:gd name="T13" fmla="*/ 183903104 h 43"/>
                <a:gd name="T14" fmla="*/ 199869939 w 52"/>
                <a:gd name="T15" fmla="*/ 55599430 h 43"/>
                <a:gd name="T16" fmla="*/ 93556668 w 52"/>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
                <a:gd name="T28" fmla="*/ 0 h 43"/>
                <a:gd name="T29" fmla="*/ 52 w 52"/>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 h="43">
                  <a:moveTo>
                    <a:pt x="22" y="0"/>
                  </a:moveTo>
                  <a:cubicBezTo>
                    <a:pt x="17" y="0"/>
                    <a:pt x="12" y="1"/>
                    <a:pt x="8" y="4"/>
                  </a:cubicBezTo>
                  <a:cubicBezTo>
                    <a:pt x="4" y="6"/>
                    <a:pt x="2" y="8"/>
                    <a:pt x="0" y="11"/>
                  </a:cubicBezTo>
                  <a:cubicBezTo>
                    <a:pt x="5" y="4"/>
                    <a:pt x="13" y="0"/>
                    <a:pt x="22" y="0"/>
                  </a:cubicBezTo>
                  <a:cubicBezTo>
                    <a:pt x="38" y="0"/>
                    <a:pt x="50" y="13"/>
                    <a:pt x="50" y="28"/>
                  </a:cubicBezTo>
                  <a:cubicBezTo>
                    <a:pt x="50" y="33"/>
                    <a:pt x="49" y="38"/>
                    <a:pt x="47" y="42"/>
                  </a:cubicBezTo>
                  <a:cubicBezTo>
                    <a:pt x="47" y="42"/>
                    <a:pt x="47" y="42"/>
                    <a:pt x="47" y="43"/>
                  </a:cubicBezTo>
                  <a:cubicBezTo>
                    <a:pt x="52" y="34"/>
                    <a:pt x="52" y="23"/>
                    <a:pt x="47" y="13"/>
                  </a:cubicBezTo>
                  <a:cubicBezTo>
                    <a:pt x="41" y="5"/>
                    <a:pt x="32" y="0"/>
                    <a:pt x="22" y="0"/>
                  </a:cubicBezTo>
                </a:path>
              </a:pathLst>
            </a:custGeom>
            <a:solidFill>
              <a:srgbClr val="807F7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6419" name="Freeform 82"/>
            <p:cNvSpPr>
              <a:spLocks noChangeArrowheads="1"/>
            </p:cNvSpPr>
            <p:nvPr/>
          </p:nvSpPr>
          <p:spPr bwMode="auto">
            <a:xfrm>
              <a:off x="43591" y="33129"/>
              <a:ext cx="110721" cy="87182"/>
            </a:xfrm>
            <a:custGeom>
              <a:avLst/>
              <a:gdLst>
                <a:gd name="T0" fmla="*/ 109306232 w 54"/>
                <a:gd name="T1" fmla="*/ 0 h 42"/>
                <a:gd name="T2" fmla="*/ 16817290 w 54"/>
                <a:gd name="T3" fmla="*/ 47395872 h 42"/>
                <a:gd name="T4" fmla="*/ 0 w 54"/>
                <a:gd name="T5" fmla="*/ 73249486 h 42"/>
                <a:gd name="T6" fmla="*/ 42041174 w 54"/>
                <a:gd name="T7" fmla="*/ 34470102 h 42"/>
                <a:gd name="T8" fmla="*/ 100897587 w 54"/>
                <a:gd name="T9" fmla="*/ 12925769 h 42"/>
                <a:gd name="T10" fmla="*/ 206000521 w 54"/>
                <a:gd name="T11" fmla="*/ 73249486 h 42"/>
                <a:gd name="T12" fmla="*/ 214409166 w 54"/>
                <a:gd name="T13" fmla="*/ 180969074 h 42"/>
                <a:gd name="T14" fmla="*/ 227021108 w 54"/>
                <a:gd name="T15" fmla="*/ 120645358 h 42"/>
                <a:gd name="T16" fmla="*/ 109306232 w 54"/>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4"/>
                <a:gd name="T28" fmla="*/ 0 h 42"/>
                <a:gd name="T29" fmla="*/ 54 w 54"/>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4" h="42">
                  <a:moveTo>
                    <a:pt x="26" y="0"/>
                  </a:moveTo>
                  <a:cubicBezTo>
                    <a:pt x="17" y="0"/>
                    <a:pt x="9" y="4"/>
                    <a:pt x="4" y="11"/>
                  </a:cubicBezTo>
                  <a:cubicBezTo>
                    <a:pt x="2" y="13"/>
                    <a:pt x="1" y="15"/>
                    <a:pt x="0" y="17"/>
                  </a:cubicBezTo>
                  <a:cubicBezTo>
                    <a:pt x="2" y="13"/>
                    <a:pt x="6" y="10"/>
                    <a:pt x="10" y="8"/>
                  </a:cubicBezTo>
                  <a:cubicBezTo>
                    <a:pt x="14" y="5"/>
                    <a:pt x="19" y="3"/>
                    <a:pt x="24" y="3"/>
                  </a:cubicBezTo>
                  <a:cubicBezTo>
                    <a:pt x="34" y="3"/>
                    <a:pt x="43" y="8"/>
                    <a:pt x="49" y="17"/>
                  </a:cubicBezTo>
                  <a:cubicBezTo>
                    <a:pt x="53" y="25"/>
                    <a:pt x="54" y="34"/>
                    <a:pt x="51" y="42"/>
                  </a:cubicBezTo>
                  <a:cubicBezTo>
                    <a:pt x="53" y="38"/>
                    <a:pt x="54" y="33"/>
                    <a:pt x="54" y="28"/>
                  </a:cubicBezTo>
                  <a:cubicBezTo>
                    <a:pt x="54" y="13"/>
                    <a:pt x="42" y="0"/>
                    <a:pt x="26" y="0"/>
                  </a:cubicBezTo>
                </a:path>
              </a:pathLst>
            </a:custGeom>
            <a:solidFill>
              <a:srgbClr val="D9D7C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6420" name="Freeform 83"/>
            <p:cNvSpPr>
              <a:spLocks noEditPoints="1" noChangeArrowheads="1"/>
            </p:cNvSpPr>
            <p:nvPr/>
          </p:nvSpPr>
          <p:spPr bwMode="auto">
            <a:xfrm>
              <a:off x="0" y="0"/>
              <a:ext cx="193544" cy="294675"/>
            </a:xfrm>
            <a:custGeom>
              <a:avLst/>
              <a:gdLst>
                <a:gd name="T0" fmla="*/ 199251489 w 94"/>
                <a:gd name="T1" fmla="*/ 0 h 143"/>
                <a:gd name="T2" fmla="*/ 0 w 94"/>
                <a:gd name="T3" fmla="*/ 182593406 h 143"/>
                <a:gd name="T4" fmla="*/ 8478874 w 94"/>
                <a:gd name="T5" fmla="*/ 242041512 h 143"/>
                <a:gd name="T6" fmla="*/ 186533177 w 94"/>
                <a:gd name="T7" fmla="*/ 607226263 h 143"/>
                <a:gd name="T8" fmla="*/ 385784666 w 94"/>
                <a:gd name="T9" fmla="*/ 250533509 h 143"/>
                <a:gd name="T10" fmla="*/ 398502978 w 94"/>
                <a:gd name="T11" fmla="*/ 182593406 h 143"/>
                <a:gd name="T12" fmla="*/ 199251489 w 94"/>
                <a:gd name="T13" fmla="*/ 0 h 143"/>
                <a:gd name="T14" fmla="*/ 199251489 w 94"/>
                <a:gd name="T15" fmla="*/ 301489617 h 143"/>
                <a:gd name="T16" fmla="*/ 80549307 w 94"/>
                <a:gd name="T17" fmla="*/ 186838375 h 143"/>
                <a:gd name="T18" fmla="*/ 199251489 w 94"/>
                <a:gd name="T19" fmla="*/ 67942164 h 143"/>
                <a:gd name="T20" fmla="*/ 317953671 w 94"/>
                <a:gd name="T21" fmla="*/ 186838375 h 143"/>
                <a:gd name="T22" fmla="*/ 199251489 w 94"/>
                <a:gd name="T23" fmla="*/ 301489617 h 1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4"/>
                <a:gd name="T37" fmla="*/ 0 h 143"/>
                <a:gd name="T38" fmla="*/ 94 w 94"/>
                <a:gd name="T39" fmla="*/ 143 h 1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4" h="143">
                  <a:moveTo>
                    <a:pt x="47" y="0"/>
                  </a:moveTo>
                  <a:cubicBezTo>
                    <a:pt x="21" y="0"/>
                    <a:pt x="0" y="20"/>
                    <a:pt x="0" y="43"/>
                  </a:cubicBezTo>
                  <a:cubicBezTo>
                    <a:pt x="0" y="48"/>
                    <a:pt x="1" y="53"/>
                    <a:pt x="2" y="57"/>
                  </a:cubicBezTo>
                  <a:cubicBezTo>
                    <a:pt x="6" y="68"/>
                    <a:pt x="44" y="143"/>
                    <a:pt x="44" y="143"/>
                  </a:cubicBezTo>
                  <a:cubicBezTo>
                    <a:pt x="44" y="143"/>
                    <a:pt x="85" y="75"/>
                    <a:pt x="91" y="59"/>
                  </a:cubicBezTo>
                  <a:cubicBezTo>
                    <a:pt x="93" y="54"/>
                    <a:pt x="94" y="49"/>
                    <a:pt x="94" y="43"/>
                  </a:cubicBezTo>
                  <a:cubicBezTo>
                    <a:pt x="94" y="20"/>
                    <a:pt x="73" y="0"/>
                    <a:pt x="47" y="0"/>
                  </a:cubicBezTo>
                  <a:close/>
                  <a:moveTo>
                    <a:pt x="47" y="71"/>
                  </a:moveTo>
                  <a:cubicBezTo>
                    <a:pt x="31" y="71"/>
                    <a:pt x="19" y="59"/>
                    <a:pt x="19" y="44"/>
                  </a:cubicBezTo>
                  <a:cubicBezTo>
                    <a:pt x="19" y="29"/>
                    <a:pt x="31" y="16"/>
                    <a:pt x="47" y="16"/>
                  </a:cubicBezTo>
                  <a:cubicBezTo>
                    <a:pt x="63" y="16"/>
                    <a:pt x="75" y="29"/>
                    <a:pt x="75" y="44"/>
                  </a:cubicBezTo>
                  <a:cubicBezTo>
                    <a:pt x="75" y="59"/>
                    <a:pt x="63" y="71"/>
                    <a:pt x="47" y="71"/>
                  </a:cubicBezTo>
                  <a:close/>
                </a:path>
              </a:pathLst>
            </a:custGeom>
            <a:solidFill>
              <a:srgbClr val="EE266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16391" name="组合 128"/>
          <p:cNvGrpSpPr>
            <a:grpSpLocks/>
          </p:cNvGrpSpPr>
          <p:nvPr/>
        </p:nvGrpSpPr>
        <p:grpSpPr bwMode="auto">
          <a:xfrm>
            <a:off x="4235450" y="2097088"/>
            <a:ext cx="314325" cy="477837"/>
            <a:chOff x="0" y="0"/>
            <a:chExt cx="193544" cy="294675"/>
          </a:xfrm>
        </p:grpSpPr>
        <p:sp>
          <p:nvSpPr>
            <p:cNvPr id="16413" name="Oval 80"/>
            <p:cNvSpPr>
              <a:spLocks noChangeArrowheads="1"/>
            </p:cNvSpPr>
            <p:nvPr/>
          </p:nvSpPr>
          <p:spPr bwMode="auto">
            <a:xfrm>
              <a:off x="39232" y="33129"/>
              <a:ext cx="115080" cy="117696"/>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16414" name="Freeform 81"/>
            <p:cNvSpPr>
              <a:spLocks noChangeArrowheads="1"/>
            </p:cNvSpPr>
            <p:nvPr/>
          </p:nvSpPr>
          <p:spPr bwMode="auto">
            <a:xfrm>
              <a:off x="51437" y="33129"/>
              <a:ext cx="107233" cy="88926"/>
            </a:xfrm>
            <a:custGeom>
              <a:avLst/>
              <a:gdLst>
                <a:gd name="T0" fmla="*/ 93556668 w 52"/>
                <a:gd name="T1" fmla="*/ 0 h 43"/>
                <a:gd name="T2" fmla="*/ 34019669 w 52"/>
                <a:gd name="T3" fmla="*/ 17106881 h 43"/>
                <a:gd name="T4" fmla="*/ 0 w 52"/>
                <a:gd name="T5" fmla="*/ 47045990 h 43"/>
                <a:gd name="T6" fmla="*/ 93556668 w 52"/>
                <a:gd name="T7" fmla="*/ 0 h 43"/>
                <a:gd name="T8" fmla="*/ 212628604 w 52"/>
                <a:gd name="T9" fmla="*/ 119750233 h 43"/>
                <a:gd name="T10" fmla="*/ 199869939 w 52"/>
                <a:gd name="T11" fmla="*/ 179626384 h 43"/>
                <a:gd name="T12" fmla="*/ 199869939 w 52"/>
                <a:gd name="T13" fmla="*/ 183903104 h 43"/>
                <a:gd name="T14" fmla="*/ 199869939 w 52"/>
                <a:gd name="T15" fmla="*/ 55599430 h 43"/>
                <a:gd name="T16" fmla="*/ 93556668 w 52"/>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
                <a:gd name="T28" fmla="*/ 0 h 43"/>
                <a:gd name="T29" fmla="*/ 52 w 52"/>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 h="43">
                  <a:moveTo>
                    <a:pt x="22" y="0"/>
                  </a:moveTo>
                  <a:cubicBezTo>
                    <a:pt x="17" y="0"/>
                    <a:pt x="12" y="1"/>
                    <a:pt x="8" y="4"/>
                  </a:cubicBezTo>
                  <a:cubicBezTo>
                    <a:pt x="4" y="6"/>
                    <a:pt x="2" y="8"/>
                    <a:pt x="0" y="11"/>
                  </a:cubicBezTo>
                  <a:cubicBezTo>
                    <a:pt x="5" y="4"/>
                    <a:pt x="13" y="0"/>
                    <a:pt x="22" y="0"/>
                  </a:cubicBezTo>
                  <a:cubicBezTo>
                    <a:pt x="38" y="0"/>
                    <a:pt x="50" y="13"/>
                    <a:pt x="50" y="28"/>
                  </a:cubicBezTo>
                  <a:cubicBezTo>
                    <a:pt x="50" y="33"/>
                    <a:pt x="49" y="38"/>
                    <a:pt x="47" y="42"/>
                  </a:cubicBezTo>
                  <a:cubicBezTo>
                    <a:pt x="47" y="42"/>
                    <a:pt x="47" y="42"/>
                    <a:pt x="47" y="43"/>
                  </a:cubicBezTo>
                  <a:cubicBezTo>
                    <a:pt x="52" y="34"/>
                    <a:pt x="52" y="23"/>
                    <a:pt x="47" y="13"/>
                  </a:cubicBezTo>
                  <a:cubicBezTo>
                    <a:pt x="41" y="5"/>
                    <a:pt x="32" y="0"/>
                    <a:pt x="22" y="0"/>
                  </a:cubicBezTo>
                </a:path>
              </a:pathLst>
            </a:custGeom>
            <a:solidFill>
              <a:srgbClr val="807F7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6415" name="Freeform 82"/>
            <p:cNvSpPr>
              <a:spLocks noChangeArrowheads="1"/>
            </p:cNvSpPr>
            <p:nvPr/>
          </p:nvSpPr>
          <p:spPr bwMode="auto">
            <a:xfrm>
              <a:off x="43591" y="33129"/>
              <a:ext cx="110721" cy="87182"/>
            </a:xfrm>
            <a:custGeom>
              <a:avLst/>
              <a:gdLst>
                <a:gd name="T0" fmla="*/ 109306232 w 54"/>
                <a:gd name="T1" fmla="*/ 0 h 42"/>
                <a:gd name="T2" fmla="*/ 16817290 w 54"/>
                <a:gd name="T3" fmla="*/ 47395872 h 42"/>
                <a:gd name="T4" fmla="*/ 0 w 54"/>
                <a:gd name="T5" fmla="*/ 73249486 h 42"/>
                <a:gd name="T6" fmla="*/ 42041174 w 54"/>
                <a:gd name="T7" fmla="*/ 34470102 h 42"/>
                <a:gd name="T8" fmla="*/ 100897587 w 54"/>
                <a:gd name="T9" fmla="*/ 12925769 h 42"/>
                <a:gd name="T10" fmla="*/ 206000521 w 54"/>
                <a:gd name="T11" fmla="*/ 73249486 h 42"/>
                <a:gd name="T12" fmla="*/ 214409166 w 54"/>
                <a:gd name="T13" fmla="*/ 180969074 h 42"/>
                <a:gd name="T14" fmla="*/ 227021108 w 54"/>
                <a:gd name="T15" fmla="*/ 120645358 h 42"/>
                <a:gd name="T16" fmla="*/ 109306232 w 54"/>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4"/>
                <a:gd name="T28" fmla="*/ 0 h 42"/>
                <a:gd name="T29" fmla="*/ 54 w 54"/>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4" h="42">
                  <a:moveTo>
                    <a:pt x="26" y="0"/>
                  </a:moveTo>
                  <a:cubicBezTo>
                    <a:pt x="17" y="0"/>
                    <a:pt x="9" y="4"/>
                    <a:pt x="4" y="11"/>
                  </a:cubicBezTo>
                  <a:cubicBezTo>
                    <a:pt x="2" y="13"/>
                    <a:pt x="1" y="15"/>
                    <a:pt x="0" y="17"/>
                  </a:cubicBezTo>
                  <a:cubicBezTo>
                    <a:pt x="2" y="13"/>
                    <a:pt x="6" y="10"/>
                    <a:pt x="10" y="8"/>
                  </a:cubicBezTo>
                  <a:cubicBezTo>
                    <a:pt x="14" y="5"/>
                    <a:pt x="19" y="3"/>
                    <a:pt x="24" y="3"/>
                  </a:cubicBezTo>
                  <a:cubicBezTo>
                    <a:pt x="34" y="3"/>
                    <a:pt x="43" y="8"/>
                    <a:pt x="49" y="17"/>
                  </a:cubicBezTo>
                  <a:cubicBezTo>
                    <a:pt x="53" y="25"/>
                    <a:pt x="54" y="34"/>
                    <a:pt x="51" y="42"/>
                  </a:cubicBezTo>
                  <a:cubicBezTo>
                    <a:pt x="53" y="38"/>
                    <a:pt x="54" y="33"/>
                    <a:pt x="54" y="28"/>
                  </a:cubicBezTo>
                  <a:cubicBezTo>
                    <a:pt x="54" y="13"/>
                    <a:pt x="42" y="0"/>
                    <a:pt x="26" y="0"/>
                  </a:cubicBezTo>
                </a:path>
              </a:pathLst>
            </a:custGeom>
            <a:solidFill>
              <a:srgbClr val="D9D7C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6416" name="Freeform 83"/>
            <p:cNvSpPr>
              <a:spLocks noEditPoints="1" noChangeArrowheads="1"/>
            </p:cNvSpPr>
            <p:nvPr/>
          </p:nvSpPr>
          <p:spPr bwMode="auto">
            <a:xfrm>
              <a:off x="0" y="0"/>
              <a:ext cx="193544" cy="294675"/>
            </a:xfrm>
            <a:custGeom>
              <a:avLst/>
              <a:gdLst>
                <a:gd name="T0" fmla="*/ 199251489 w 94"/>
                <a:gd name="T1" fmla="*/ 0 h 143"/>
                <a:gd name="T2" fmla="*/ 0 w 94"/>
                <a:gd name="T3" fmla="*/ 182593406 h 143"/>
                <a:gd name="T4" fmla="*/ 8478874 w 94"/>
                <a:gd name="T5" fmla="*/ 242041512 h 143"/>
                <a:gd name="T6" fmla="*/ 186533177 w 94"/>
                <a:gd name="T7" fmla="*/ 607226263 h 143"/>
                <a:gd name="T8" fmla="*/ 385784666 w 94"/>
                <a:gd name="T9" fmla="*/ 250533509 h 143"/>
                <a:gd name="T10" fmla="*/ 398502978 w 94"/>
                <a:gd name="T11" fmla="*/ 182593406 h 143"/>
                <a:gd name="T12" fmla="*/ 199251489 w 94"/>
                <a:gd name="T13" fmla="*/ 0 h 143"/>
                <a:gd name="T14" fmla="*/ 199251489 w 94"/>
                <a:gd name="T15" fmla="*/ 301489617 h 143"/>
                <a:gd name="T16" fmla="*/ 80549307 w 94"/>
                <a:gd name="T17" fmla="*/ 186838375 h 143"/>
                <a:gd name="T18" fmla="*/ 199251489 w 94"/>
                <a:gd name="T19" fmla="*/ 67942164 h 143"/>
                <a:gd name="T20" fmla="*/ 317953671 w 94"/>
                <a:gd name="T21" fmla="*/ 186838375 h 143"/>
                <a:gd name="T22" fmla="*/ 199251489 w 94"/>
                <a:gd name="T23" fmla="*/ 301489617 h 1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4"/>
                <a:gd name="T37" fmla="*/ 0 h 143"/>
                <a:gd name="T38" fmla="*/ 94 w 94"/>
                <a:gd name="T39" fmla="*/ 143 h 1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4" h="143">
                  <a:moveTo>
                    <a:pt x="47" y="0"/>
                  </a:moveTo>
                  <a:cubicBezTo>
                    <a:pt x="21" y="0"/>
                    <a:pt x="0" y="20"/>
                    <a:pt x="0" y="43"/>
                  </a:cubicBezTo>
                  <a:cubicBezTo>
                    <a:pt x="0" y="48"/>
                    <a:pt x="1" y="53"/>
                    <a:pt x="2" y="57"/>
                  </a:cubicBezTo>
                  <a:cubicBezTo>
                    <a:pt x="6" y="68"/>
                    <a:pt x="44" y="143"/>
                    <a:pt x="44" y="143"/>
                  </a:cubicBezTo>
                  <a:cubicBezTo>
                    <a:pt x="44" y="143"/>
                    <a:pt x="85" y="75"/>
                    <a:pt x="91" y="59"/>
                  </a:cubicBezTo>
                  <a:cubicBezTo>
                    <a:pt x="93" y="54"/>
                    <a:pt x="94" y="49"/>
                    <a:pt x="94" y="43"/>
                  </a:cubicBezTo>
                  <a:cubicBezTo>
                    <a:pt x="94" y="20"/>
                    <a:pt x="73" y="0"/>
                    <a:pt x="47" y="0"/>
                  </a:cubicBezTo>
                  <a:close/>
                  <a:moveTo>
                    <a:pt x="47" y="71"/>
                  </a:moveTo>
                  <a:cubicBezTo>
                    <a:pt x="31" y="71"/>
                    <a:pt x="19" y="59"/>
                    <a:pt x="19" y="44"/>
                  </a:cubicBezTo>
                  <a:cubicBezTo>
                    <a:pt x="19" y="29"/>
                    <a:pt x="31" y="16"/>
                    <a:pt x="47" y="16"/>
                  </a:cubicBezTo>
                  <a:cubicBezTo>
                    <a:pt x="63" y="16"/>
                    <a:pt x="75" y="29"/>
                    <a:pt x="75" y="44"/>
                  </a:cubicBezTo>
                  <a:cubicBezTo>
                    <a:pt x="75" y="59"/>
                    <a:pt x="63" y="71"/>
                    <a:pt x="47" y="71"/>
                  </a:cubicBezTo>
                  <a:close/>
                </a:path>
              </a:pathLst>
            </a:custGeom>
            <a:solidFill>
              <a:srgbClr val="EE266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16392" name="组合 133"/>
          <p:cNvGrpSpPr>
            <a:grpSpLocks/>
          </p:cNvGrpSpPr>
          <p:nvPr/>
        </p:nvGrpSpPr>
        <p:grpSpPr bwMode="auto">
          <a:xfrm>
            <a:off x="4024313" y="3835400"/>
            <a:ext cx="314325" cy="477838"/>
            <a:chOff x="0" y="0"/>
            <a:chExt cx="193544" cy="294675"/>
          </a:xfrm>
        </p:grpSpPr>
        <p:sp>
          <p:nvSpPr>
            <p:cNvPr id="16409" name="Oval 80"/>
            <p:cNvSpPr>
              <a:spLocks noChangeArrowheads="1"/>
            </p:cNvSpPr>
            <p:nvPr/>
          </p:nvSpPr>
          <p:spPr bwMode="auto">
            <a:xfrm>
              <a:off x="39232" y="33129"/>
              <a:ext cx="115080" cy="117696"/>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16410" name="Freeform 81"/>
            <p:cNvSpPr>
              <a:spLocks noChangeArrowheads="1"/>
            </p:cNvSpPr>
            <p:nvPr/>
          </p:nvSpPr>
          <p:spPr bwMode="auto">
            <a:xfrm>
              <a:off x="51437" y="33129"/>
              <a:ext cx="107233" cy="88926"/>
            </a:xfrm>
            <a:custGeom>
              <a:avLst/>
              <a:gdLst>
                <a:gd name="T0" fmla="*/ 93556668 w 52"/>
                <a:gd name="T1" fmla="*/ 0 h 43"/>
                <a:gd name="T2" fmla="*/ 34019669 w 52"/>
                <a:gd name="T3" fmla="*/ 17106881 h 43"/>
                <a:gd name="T4" fmla="*/ 0 w 52"/>
                <a:gd name="T5" fmla="*/ 47045990 h 43"/>
                <a:gd name="T6" fmla="*/ 93556668 w 52"/>
                <a:gd name="T7" fmla="*/ 0 h 43"/>
                <a:gd name="T8" fmla="*/ 212628604 w 52"/>
                <a:gd name="T9" fmla="*/ 119750233 h 43"/>
                <a:gd name="T10" fmla="*/ 199869939 w 52"/>
                <a:gd name="T11" fmla="*/ 179626384 h 43"/>
                <a:gd name="T12" fmla="*/ 199869939 w 52"/>
                <a:gd name="T13" fmla="*/ 183903104 h 43"/>
                <a:gd name="T14" fmla="*/ 199869939 w 52"/>
                <a:gd name="T15" fmla="*/ 55599430 h 43"/>
                <a:gd name="T16" fmla="*/ 93556668 w 52"/>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
                <a:gd name="T28" fmla="*/ 0 h 43"/>
                <a:gd name="T29" fmla="*/ 52 w 52"/>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 h="43">
                  <a:moveTo>
                    <a:pt x="22" y="0"/>
                  </a:moveTo>
                  <a:cubicBezTo>
                    <a:pt x="17" y="0"/>
                    <a:pt x="12" y="1"/>
                    <a:pt x="8" y="4"/>
                  </a:cubicBezTo>
                  <a:cubicBezTo>
                    <a:pt x="4" y="6"/>
                    <a:pt x="2" y="8"/>
                    <a:pt x="0" y="11"/>
                  </a:cubicBezTo>
                  <a:cubicBezTo>
                    <a:pt x="5" y="4"/>
                    <a:pt x="13" y="0"/>
                    <a:pt x="22" y="0"/>
                  </a:cubicBezTo>
                  <a:cubicBezTo>
                    <a:pt x="38" y="0"/>
                    <a:pt x="50" y="13"/>
                    <a:pt x="50" y="28"/>
                  </a:cubicBezTo>
                  <a:cubicBezTo>
                    <a:pt x="50" y="33"/>
                    <a:pt x="49" y="38"/>
                    <a:pt x="47" y="42"/>
                  </a:cubicBezTo>
                  <a:cubicBezTo>
                    <a:pt x="47" y="42"/>
                    <a:pt x="47" y="42"/>
                    <a:pt x="47" y="43"/>
                  </a:cubicBezTo>
                  <a:cubicBezTo>
                    <a:pt x="52" y="34"/>
                    <a:pt x="52" y="23"/>
                    <a:pt x="47" y="13"/>
                  </a:cubicBezTo>
                  <a:cubicBezTo>
                    <a:pt x="41" y="5"/>
                    <a:pt x="32" y="0"/>
                    <a:pt x="22" y="0"/>
                  </a:cubicBezTo>
                </a:path>
              </a:pathLst>
            </a:custGeom>
            <a:solidFill>
              <a:srgbClr val="807F7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6411" name="Freeform 82"/>
            <p:cNvSpPr>
              <a:spLocks noChangeArrowheads="1"/>
            </p:cNvSpPr>
            <p:nvPr/>
          </p:nvSpPr>
          <p:spPr bwMode="auto">
            <a:xfrm>
              <a:off x="43591" y="33129"/>
              <a:ext cx="110721" cy="87182"/>
            </a:xfrm>
            <a:custGeom>
              <a:avLst/>
              <a:gdLst>
                <a:gd name="T0" fmla="*/ 109306232 w 54"/>
                <a:gd name="T1" fmla="*/ 0 h 42"/>
                <a:gd name="T2" fmla="*/ 16817290 w 54"/>
                <a:gd name="T3" fmla="*/ 47395872 h 42"/>
                <a:gd name="T4" fmla="*/ 0 w 54"/>
                <a:gd name="T5" fmla="*/ 73249486 h 42"/>
                <a:gd name="T6" fmla="*/ 42041174 w 54"/>
                <a:gd name="T7" fmla="*/ 34470102 h 42"/>
                <a:gd name="T8" fmla="*/ 100897587 w 54"/>
                <a:gd name="T9" fmla="*/ 12925769 h 42"/>
                <a:gd name="T10" fmla="*/ 206000521 w 54"/>
                <a:gd name="T11" fmla="*/ 73249486 h 42"/>
                <a:gd name="T12" fmla="*/ 214409166 w 54"/>
                <a:gd name="T13" fmla="*/ 180969074 h 42"/>
                <a:gd name="T14" fmla="*/ 227021108 w 54"/>
                <a:gd name="T15" fmla="*/ 120645358 h 42"/>
                <a:gd name="T16" fmla="*/ 109306232 w 54"/>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4"/>
                <a:gd name="T28" fmla="*/ 0 h 42"/>
                <a:gd name="T29" fmla="*/ 54 w 54"/>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4" h="42">
                  <a:moveTo>
                    <a:pt x="26" y="0"/>
                  </a:moveTo>
                  <a:cubicBezTo>
                    <a:pt x="17" y="0"/>
                    <a:pt x="9" y="4"/>
                    <a:pt x="4" y="11"/>
                  </a:cubicBezTo>
                  <a:cubicBezTo>
                    <a:pt x="2" y="13"/>
                    <a:pt x="1" y="15"/>
                    <a:pt x="0" y="17"/>
                  </a:cubicBezTo>
                  <a:cubicBezTo>
                    <a:pt x="2" y="13"/>
                    <a:pt x="6" y="10"/>
                    <a:pt x="10" y="8"/>
                  </a:cubicBezTo>
                  <a:cubicBezTo>
                    <a:pt x="14" y="5"/>
                    <a:pt x="19" y="3"/>
                    <a:pt x="24" y="3"/>
                  </a:cubicBezTo>
                  <a:cubicBezTo>
                    <a:pt x="34" y="3"/>
                    <a:pt x="43" y="8"/>
                    <a:pt x="49" y="17"/>
                  </a:cubicBezTo>
                  <a:cubicBezTo>
                    <a:pt x="53" y="25"/>
                    <a:pt x="54" y="34"/>
                    <a:pt x="51" y="42"/>
                  </a:cubicBezTo>
                  <a:cubicBezTo>
                    <a:pt x="53" y="38"/>
                    <a:pt x="54" y="33"/>
                    <a:pt x="54" y="28"/>
                  </a:cubicBezTo>
                  <a:cubicBezTo>
                    <a:pt x="54" y="13"/>
                    <a:pt x="42" y="0"/>
                    <a:pt x="26" y="0"/>
                  </a:cubicBezTo>
                </a:path>
              </a:pathLst>
            </a:custGeom>
            <a:solidFill>
              <a:srgbClr val="D9D7C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6412" name="Freeform 83"/>
            <p:cNvSpPr>
              <a:spLocks noEditPoints="1" noChangeArrowheads="1"/>
            </p:cNvSpPr>
            <p:nvPr/>
          </p:nvSpPr>
          <p:spPr bwMode="auto">
            <a:xfrm>
              <a:off x="0" y="0"/>
              <a:ext cx="193544" cy="294675"/>
            </a:xfrm>
            <a:custGeom>
              <a:avLst/>
              <a:gdLst>
                <a:gd name="T0" fmla="*/ 199251489 w 94"/>
                <a:gd name="T1" fmla="*/ 0 h 143"/>
                <a:gd name="T2" fmla="*/ 0 w 94"/>
                <a:gd name="T3" fmla="*/ 182593406 h 143"/>
                <a:gd name="T4" fmla="*/ 8478874 w 94"/>
                <a:gd name="T5" fmla="*/ 242041512 h 143"/>
                <a:gd name="T6" fmla="*/ 186533177 w 94"/>
                <a:gd name="T7" fmla="*/ 607226263 h 143"/>
                <a:gd name="T8" fmla="*/ 385784666 w 94"/>
                <a:gd name="T9" fmla="*/ 250533509 h 143"/>
                <a:gd name="T10" fmla="*/ 398502978 w 94"/>
                <a:gd name="T11" fmla="*/ 182593406 h 143"/>
                <a:gd name="T12" fmla="*/ 199251489 w 94"/>
                <a:gd name="T13" fmla="*/ 0 h 143"/>
                <a:gd name="T14" fmla="*/ 199251489 w 94"/>
                <a:gd name="T15" fmla="*/ 301489617 h 143"/>
                <a:gd name="T16" fmla="*/ 80549307 w 94"/>
                <a:gd name="T17" fmla="*/ 186838375 h 143"/>
                <a:gd name="T18" fmla="*/ 199251489 w 94"/>
                <a:gd name="T19" fmla="*/ 67942164 h 143"/>
                <a:gd name="T20" fmla="*/ 317953671 w 94"/>
                <a:gd name="T21" fmla="*/ 186838375 h 143"/>
                <a:gd name="T22" fmla="*/ 199251489 w 94"/>
                <a:gd name="T23" fmla="*/ 301489617 h 1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4"/>
                <a:gd name="T37" fmla="*/ 0 h 143"/>
                <a:gd name="T38" fmla="*/ 94 w 94"/>
                <a:gd name="T39" fmla="*/ 143 h 1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4" h="143">
                  <a:moveTo>
                    <a:pt x="47" y="0"/>
                  </a:moveTo>
                  <a:cubicBezTo>
                    <a:pt x="21" y="0"/>
                    <a:pt x="0" y="20"/>
                    <a:pt x="0" y="43"/>
                  </a:cubicBezTo>
                  <a:cubicBezTo>
                    <a:pt x="0" y="48"/>
                    <a:pt x="1" y="53"/>
                    <a:pt x="2" y="57"/>
                  </a:cubicBezTo>
                  <a:cubicBezTo>
                    <a:pt x="6" y="68"/>
                    <a:pt x="44" y="143"/>
                    <a:pt x="44" y="143"/>
                  </a:cubicBezTo>
                  <a:cubicBezTo>
                    <a:pt x="44" y="143"/>
                    <a:pt x="85" y="75"/>
                    <a:pt x="91" y="59"/>
                  </a:cubicBezTo>
                  <a:cubicBezTo>
                    <a:pt x="93" y="54"/>
                    <a:pt x="94" y="49"/>
                    <a:pt x="94" y="43"/>
                  </a:cubicBezTo>
                  <a:cubicBezTo>
                    <a:pt x="94" y="20"/>
                    <a:pt x="73" y="0"/>
                    <a:pt x="47" y="0"/>
                  </a:cubicBezTo>
                  <a:close/>
                  <a:moveTo>
                    <a:pt x="47" y="71"/>
                  </a:moveTo>
                  <a:cubicBezTo>
                    <a:pt x="31" y="71"/>
                    <a:pt x="19" y="59"/>
                    <a:pt x="19" y="44"/>
                  </a:cubicBezTo>
                  <a:cubicBezTo>
                    <a:pt x="19" y="29"/>
                    <a:pt x="31" y="16"/>
                    <a:pt x="47" y="16"/>
                  </a:cubicBezTo>
                  <a:cubicBezTo>
                    <a:pt x="63" y="16"/>
                    <a:pt x="75" y="29"/>
                    <a:pt x="75" y="44"/>
                  </a:cubicBezTo>
                  <a:cubicBezTo>
                    <a:pt x="75" y="59"/>
                    <a:pt x="63" y="71"/>
                    <a:pt x="47" y="71"/>
                  </a:cubicBezTo>
                  <a:close/>
                </a:path>
              </a:pathLst>
            </a:custGeom>
            <a:solidFill>
              <a:srgbClr val="EE266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16393" name="组合 138"/>
          <p:cNvGrpSpPr>
            <a:grpSpLocks/>
          </p:cNvGrpSpPr>
          <p:nvPr/>
        </p:nvGrpSpPr>
        <p:grpSpPr bwMode="auto">
          <a:xfrm>
            <a:off x="498475" y="127000"/>
            <a:ext cx="4087813" cy="904875"/>
            <a:chOff x="0" y="0"/>
            <a:chExt cx="4088419" cy="903765"/>
          </a:xfrm>
        </p:grpSpPr>
        <p:sp>
          <p:nvSpPr>
            <p:cNvPr id="16394" name="文本框 139"/>
            <p:cNvSpPr>
              <a:spLocks noChangeArrowheads="1"/>
            </p:cNvSpPr>
            <p:nvPr/>
          </p:nvSpPr>
          <p:spPr bwMode="auto">
            <a:xfrm>
              <a:off x="892018" y="113646"/>
              <a:ext cx="302433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rgbClr val="FAF8F0"/>
                  </a:solidFill>
                  <a:latin typeface="微软雅黑" pitchFamily="34" charset="-122"/>
                  <a:ea typeface="微软雅黑" pitchFamily="34" charset="-122"/>
                  <a:sym typeface="微软雅黑" pitchFamily="34" charset="-122"/>
                </a:rPr>
                <a:t>点击添加标题</a:t>
              </a:r>
            </a:p>
          </p:txBody>
        </p:sp>
        <p:grpSp>
          <p:nvGrpSpPr>
            <p:cNvPr id="16395" name="组合 140"/>
            <p:cNvGrpSpPr>
              <a:grpSpLocks/>
            </p:cNvGrpSpPr>
            <p:nvPr/>
          </p:nvGrpSpPr>
          <p:grpSpPr bwMode="auto">
            <a:xfrm>
              <a:off x="0" y="0"/>
              <a:ext cx="4088419" cy="903765"/>
              <a:chOff x="0" y="0"/>
              <a:chExt cx="4088419" cy="903765"/>
            </a:xfrm>
          </p:grpSpPr>
          <p:grpSp>
            <p:nvGrpSpPr>
              <p:cNvPr id="16396" name="组合 141"/>
              <p:cNvGrpSpPr>
                <a:grpSpLocks/>
              </p:cNvGrpSpPr>
              <p:nvPr/>
            </p:nvGrpSpPr>
            <p:grpSpPr bwMode="auto">
              <a:xfrm>
                <a:off x="0" y="0"/>
                <a:ext cx="903765" cy="903765"/>
                <a:chOff x="0" y="0"/>
                <a:chExt cx="903765" cy="903765"/>
              </a:xfrm>
            </p:grpSpPr>
            <p:grpSp>
              <p:nvGrpSpPr>
                <p:cNvPr id="16398" name="组合 143"/>
                <p:cNvGrpSpPr>
                  <a:grpSpLocks/>
                </p:cNvGrpSpPr>
                <p:nvPr/>
              </p:nvGrpSpPr>
              <p:grpSpPr bwMode="auto">
                <a:xfrm>
                  <a:off x="0" y="0"/>
                  <a:ext cx="903765" cy="903765"/>
                  <a:chOff x="0" y="0"/>
                  <a:chExt cx="903765" cy="903765"/>
                </a:xfrm>
              </p:grpSpPr>
              <p:grpSp>
                <p:nvGrpSpPr>
                  <p:cNvPr id="16405" name="组合 150"/>
                  <p:cNvGrpSpPr>
                    <a:grpSpLocks/>
                  </p:cNvGrpSpPr>
                  <p:nvPr/>
                </p:nvGrpSpPr>
                <p:grpSpPr bwMode="auto">
                  <a:xfrm>
                    <a:off x="91462" y="91462"/>
                    <a:ext cx="720841" cy="720841"/>
                    <a:chOff x="0" y="0"/>
                    <a:chExt cx="720841" cy="720841"/>
                  </a:xfrm>
                </p:grpSpPr>
                <p:sp>
                  <p:nvSpPr>
                    <p:cNvPr id="16407" name="椭圆 152"/>
                    <p:cNvSpPr>
                      <a:spLocks noChangeArrowheads="1"/>
                    </p:cNvSpPr>
                    <p:nvPr/>
                  </p:nvSpPr>
                  <p:spPr bwMode="auto">
                    <a:xfrm>
                      <a:off x="0" y="0"/>
                      <a:ext cx="720841" cy="720841"/>
                    </a:xfrm>
                    <a:prstGeom prst="ellipse">
                      <a:avLst/>
                    </a:prstGeom>
                    <a:solidFill>
                      <a:srgbClr val="F3F2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6408" name="空心弧 153"/>
                    <p:cNvSpPr>
                      <a:spLocks noChangeArrowheads="1"/>
                    </p:cNvSpPr>
                    <p:nvPr/>
                  </p:nvSpPr>
                  <p:spPr bwMode="auto">
                    <a:xfrm rot="-7108101">
                      <a:off x="0" y="0"/>
                      <a:ext cx="720841" cy="720841"/>
                    </a:xfrm>
                    <a:custGeom>
                      <a:avLst/>
                      <a:gdLst>
                        <a:gd name="T0" fmla="*/ 12028066 w 21600"/>
                        <a:gd name="T1" fmla="*/ 0 h 21600"/>
                        <a:gd name="T2" fmla="*/ 562423 w 21600"/>
                        <a:gd name="T3" fmla="*/ 12028066 h 21600"/>
                        <a:gd name="T4" fmla="*/ 12028066 w 21600"/>
                        <a:gd name="T5" fmla="*/ 1125947 h 21600"/>
                        <a:gd name="T6" fmla="*/ 23493677 w 21600"/>
                        <a:gd name="T7" fmla="*/ 12028066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sp>
                <p:nvSpPr>
                  <p:cNvPr id="16406" name="空心弧 151"/>
                  <p:cNvSpPr>
                    <a:spLocks noChangeArrowheads="1"/>
                  </p:cNvSpPr>
                  <p:nvPr/>
                </p:nvSpPr>
                <p:spPr bwMode="auto">
                  <a:xfrm rot="7360861">
                    <a:off x="0" y="0"/>
                    <a:ext cx="903765" cy="903765"/>
                  </a:xfrm>
                  <a:custGeom>
                    <a:avLst/>
                    <a:gdLst>
                      <a:gd name="T0" fmla="*/ 18907224 w 21600"/>
                      <a:gd name="T1" fmla="*/ 0 h 21600"/>
                      <a:gd name="T2" fmla="*/ 884100 w 21600"/>
                      <a:gd name="T3" fmla="*/ 18907224 h 21600"/>
                      <a:gd name="T4" fmla="*/ 18907224 w 21600"/>
                      <a:gd name="T5" fmla="*/ 1769915 h 21600"/>
                      <a:gd name="T6" fmla="*/ 36930307 w 21600"/>
                      <a:gd name="T7" fmla="*/ 18907224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F3F2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grpSp>
              <p:nvGrpSpPr>
                <p:cNvPr id="16399" name="组合 144"/>
                <p:cNvGrpSpPr>
                  <a:grpSpLocks/>
                </p:cNvGrpSpPr>
                <p:nvPr/>
              </p:nvGrpSpPr>
              <p:grpSpPr bwMode="auto">
                <a:xfrm>
                  <a:off x="230489" y="144028"/>
                  <a:ext cx="615600" cy="515271"/>
                  <a:chOff x="0" y="0"/>
                  <a:chExt cx="486738" cy="399393"/>
                </a:xfrm>
              </p:grpSpPr>
              <p:sp>
                <p:nvSpPr>
                  <p:cNvPr id="16400" name="Freeform 346"/>
                  <p:cNvSpPr>
                    <a:spLocks noChangeArrowheads="1"/>
                  </p:cNvSpPr>
                  <p:nvPr/>
                </p:nvSpPr>
                <p:spPr bwMode="auto">
                  <a:xfrm rot="635633">
                    <a:off x="287578" y="0"/>
                    <a:ext cx="199160" cy="190575"/>
                  </a:xfrm>
                  <a:custGeom>
                    <a:avLst/>
                    <a:gdLst>
                      <a:gd name="T0" fmla="*/ 396482851 w 49"/>
                      <a:gd name="T1" fmla="*/ 0 h 47"/>
                      <a:gd name="T2" fmla="*/ 297362138 w 49"/>
                      <a:gd name="T3" fmla="*/ 49322432 h 47"/>
                      <a:gd name="T4" fmla="*/ 0 w 49"/>
                      <a:gd name="T5" fmla="*/ 361707295 h 47"/>
                      <a:gd name="T6" fmla="*/ 479081412 w 49"/>
                      <a:gd name="T7" fmla="*/ 772741077 h 47"/>
                      <a:gd name="T8" fmla="*/ 759925464 w 49"/>
                      <a:gd name="T9" fmla="*/ 460356214 h 47"/>
                      <a:gd name="T10" fmla="*/ 759925464 w 49"/>
                      <a:gd name="T11" fmla="*/ 295942701 h 47"/>
                      <a:gd name="T12" fmla="*/ 462563326 w 49"/>
                      <a:gd name="T13" fmla="*/ 32884324 h 47"/>
                      <a:gd name="T14" fmla="*/ 396482851 w 49"/>
                      <a:gd name="T15" fmla="*/ 0 h 47"/>
                      <a:gd name="T16" fmla="*/ 0 60000 65536"/>
                      <a:gd name="T17" fmla="*/ 0 60000 65536"/>
                      <a:gd name="T18" fmla="*/ 0 60000 65536"/>
                      <a:gd name="T19" fmla="*/ 0 60000 65536"/>
                      <a:gd name="T20" fmla="*/ 0 60000 65536"/>
                      <a:gd name="T21" fmla="*/ 0 60000 65536"/>
                      <a:gd name="T22" fmla="*/ 0 60000 65536"/>
                      <a:gd name="T23" fmla="*/ 0 60000 65536"/>
                      <a:gd name="T24" fmla="*/ 0 w 49"/>
                      <a:gd name="T25" fmla="*/ 0 h 47"/>
                      <a:gd name="T26" fmla="*/ 49 w 49"/>
                      <a:gd name="T27" fmla="*/ 47 h 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 h="47">
                        <a:moveTo>
                          <a:pt x="24" y="0"/>
                        </a:moveTo>
                        <a:cubicBezTo>
                          <a:pt x="22" y="0"/>
                          <a:pt x="20" y="1"/>
                          <a:pt x="18" y="3"/>
                        </a:cubicBezTo>
                        <a:cubicBezTo>
                          <a:pt x="0" y="22"/>
                          <a:pt x="0" y="22"/>
                          <a:pt x="0" y="22"/>
                        </a:cubicBezTo>
                        <a:cubicBezTo>
                          <a:pt x="29" y="47"/>
                          <a:pt x="29" y="47"/>
                          <a:pt x="29" y="47"/>
                        </a:cubicBezTo>
                        <a:cubicBezTo>
                          <a:pt x="46" y="28"/>
                          <a:pt x="46" y="28"/>
                          <a:pt x="46" y="28"/>
                        </a:cubicBezTo>
                        <a:cubicBezTo>
                          <a:pt x="49" y="25"/>
                          <a:pt x="49" y="20"/>
                          <a:pt x="46" y="18"/>
                        </a:cubicBezTo>
                        <a:cubicBezTo>
                          <a:pt x="28" y="2"/>
                          <a:pt x="28" y="2"/>
                          <a:pt x="28" y="2"/>
                        </a:cubicBezTo>
                        <a:cubicBezTo>
                          <a:pt x="27" y="1"/>
                          <a:pt x="26" y="0"/>
                          <a:pt x="24"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6401" name="Freeform 347"/>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6402" name="Freeform 348"/>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6403" name="Freeform 349"/>
                  <p:cNvSpPr>
                    <a:spLocks noChangeArrowheads="1"/>
                  </p:cNvSpPr>
                  <p:nvPr/>
                </p:nvSpPr>
                <p:spPr bwMode="auto">
                  <a:xfrm rot="635633">
                    <a:off x="35562" y="104086"/>
                    <a:ext cx="293590" cy="295307"/>
                  </a:xfrm>
                  <a:custGeom>
                    <a:avLst/>
                    <a:gdLst>
                      <a:gd name="T0" fmla="*/ 714965048 w 72"/>
                      <a:gd name="T1" fmla="*/ 0 h 73"/>
                      <a:gd name="T2" fmla="*/ 49881757 w 72"/>
                      <a:gd name="T3" fmla="*/ 703672083 h 73"/>
                      <a:gd name="T4" fmla="*/ 0 w 72"/>
                      <a:gd name="T5" fmla="*/ 981867458 h 73"/>
                      <a:gd name="T6" fmla="*/ 182898415 w 72"/>
                      <a:gd name="T7" fmla="*/ 1047324479 h 73"/>
                      <a:gd name="T8" fmla="*/ 282661928 w 72"/>
                      <a:gd name="T9" fmla="*/ 1194605812 h 73"/>
                      <a:gd name="T10" fmla="*/ 548695244 w 72"/>
                      <a:gd name="T11" fmla="*/ 1112781501 h 73"/>
                      <a:gd name="T12" fmla="*/ 1197154001 w 72"/>
                      <a:gd name="T13" fmla="*/ 409113463 h 73"/>
                      <a:gd name="T14" fmla="*/ 714965048 w 72"/>
                      <a:gd name="T15" fmla="*/ 0 h 73"/>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73"/>
                      <a:gd name="T26" fmla="*/ 72 w 72"/>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73">
                        <a:moveTo>
                          <a:pt x="43" y="0"/>
                        </a:moveTo>
                        <a:cubicBezTo>
                          <a:pt x="3" y="43"/>
                          <a:pt x="3" y="43"/>
                          <a:pt x="3" y="43"/>
                        </a:cubicBezTo>
                        <a:cubicBezTo>
                          <a:pt x="0" y="60"/>
                          <a:pt x="0" y="60"/>
                          <a:pt x="0" y="60"/>
                        </a:cubicBezTo>
                        <a:cubicBezTo>
                          <a:pt x="4" y="60"/>
                          <a:pt x="8" y="62"/>
                          <a:pt x="11" y="64"/>
                        </a:cubicBezTo>
                        <a:cubicBezTo>
                          <a:pt x="13" y="67"/>
                          <a:pt x="15" y="69"/>
                          <a:pt x="17" y="73"/>
                        </a:cubicBezTo>
                        <a:cubicBezTo>
                          <a:pt x="33" y="68"/>
                          <a:pt x="33" y="68"/>
                          <a:pt x="33" y="68"/>
                        </a:cubicBezTo>
                        <a:cubicBezTo>
                          <a:pt x="72" y="25"/>
                          <a:pt x="72" y="25"/>
                          <a:pt x="72" y="25"/>
                        </a:cubicBezTo>
                        <a:cubicBezTo>
                          <a:pt x="43" y="0"/>
                          <a:pt x="43" y="0"/>
                          <a:pt x="4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6404" name="Freeform 350"/>
                  <p:cNvSpPr>
                    <a:spLocks noChangeArrowheads="1"/>
                  </p:cNvSpPr>
                  <p:nvPr/>
                </p:nvSpPr>
                <p:spPr bwMode="auto">
                  <a:xfrm rot="635633">
                    <a:off x="0" y="337435"/>
                    <a:ext cx="61808" cy="56658"/>
                  </a:xfrm>
                  <a:custGeom>
                    <a:avLst/>
                    <a:gdLst>
                      <a:gd name="T0" fmla="*/ 50938033 w 15"/>
                      <a:gd name="T1" fmla="*/ 0 h 14"/>
                      <a:gd name="T2" fmla="*/ 0 w 15"/>
                      <a:gd name="T3" fmla="*/ 229294926 h 14"/>
                      <a:gd name="T4" fmla="*/ 254681924 w 15"/>
                      <a:gd name="T5" fmla="*/ 163782090 h 14"/>
                      <a:gd name="T6" fmla="*/ 169786576 w 15"/>
                      <a:gd name="T7" fmla="*/ 65512836 h 14"/>
                      <a:gd name="T8" fmla="*/ 50938033 w 15"/>
                      <a:gd name="T9" fmla="*/ 0 h 14"/>
                      <a:gd name="T10" fmla="*/ 0 60000 65536"/>
                      <a:gd name="T11" fmla="*/ 0 60000 65536"/>
                      <a:gd name="T12" fmla="*/ 0 60000 65536"/>
                      <a:gd name="T13" fmla="*/ 0 60000 65536"/>
                      <a:gd name="T14" fmla="*/ 0 60000 65536"/>
                      <a:gd name="T15" fmla="*/ 0 w 15"/>
                      <a:gd name="T16" fmla="*/ 0 h 14"/>
                      <a:gd name="T17" fmla="*/ 15 w 15"/>
                      <a:gd name="T18" fmla="*/ 14 h 14"/>
                    </a:gdLst>
                    <a:ahLst/>
                    <a:cxnLst>
                      <a:cxn ang="T10">
                        <a:pos x="T0" y="T1"/>
                      </a:cxn>
                      <a:cxn ang="T11">
                        <a:pos x="T2" y="T3"/>
                      </a:cxn>
                      <a:cxn ang="T12">
                        <a:pos x="T4" y="T5"/>
                      </a:cxn>
                      <a:cxn ang="T13">
                        <a:pos x="T6" y="T7"/>
                      </a:cxn>
                      <a:cxn ang="T14">
                        <a:pos x="T8" y="T9"/>
                      </a:cxn>
                    </a:cxnLst>
                    <a:rect l="T15" t="T16" r="T17" b="T18"/>
                    <a:pathLst>
                      <a:path w="15" h="14">
                        <a:moveTo>
                          <a:pt x="3" y="0"/>
                        </a:moveTo>
                        <a:cubicBezTo>
                          <a:pt x="0" y="14"/>
                          <a:pt x="0" y="14"/>
                          <a:pt x="0" y="14"/>
                        </a:cubicBezTo>
                        <a:cubicBezTo>
                          <a:pt x="15" y="10"/>
                          <a:pt x="15" y="10"/>
                          <a:pt x="15" y="10"/>
                        </a:cubicBezTo>
                        <a:cubicBezTo>
                          <a:pt x="14" y="8"/>
                          <a:pt x="12" y="6"/>
                          <a:pt x="10" y="4"/>
                        </a:cubicBezTo>
                        <a:cubicBezTo>
                          <a:pt x="8" y="2"/>
                          <a:pt x="6" y="1"/>
                          <a:pt x="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sp>
            <p:nvSpPr>
              <p:cNvPr id="16397" name="直接连接符 142"/>
              <p:cNvSpPr>
                <a:spLocks noChangeShapeType="1"/>
              </p:cNvSpPr>
              <p:nvPr/>
            </p:nvSpPr>
            <p:spPr bwMode="auto">
              <a:xfrm>
                <a:off x="791261" y="700396"/>
                <a:ext cx="3297158" cy="1"/>
              </a:xfrm>
              <a:prstGeom prst="line">
                <a:avLst/>
              </a:prstGeom>
              <a:noFill/>
              <a:ln w="38100">
                <a:solidFill>
                  <a:schemeClr val="bg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gr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矩形 78"/>
          <p:cNvSpPr>
            <a:spLocks noChangeArrowheads="1"/>
          </p:cNvSpPr>
          <p:nvPr/>
        </p:nvSpPr>
        <p:spPr bwMode="auto">
          <a:xfrm>
            <a:off x="9144000" y="3438525"/>
            <a:ext cx="1349375" cy="604838"/>
          </a:xfrm>
          <a:prstGeom prst="rect">
            <a:avLst/>
          </a:prstGeom>
          <a:solidFill>
            <a:srgbClr val="EB61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7411" name="矩形 77"/>
          <p:cNvSpPr>
            <a:spLocks noChangeArrowheads="1"/>
          </p:cNvSpPr>
          <p:nvPr/>
        </p:nvSpPr>
        <p:spPr bwMode="auto">
          <a:xfrm>
            <a:off x="6880225" y="4013200"/>
            <a:ext cx="1349375" cy="606425"/>
          </a:xfrm>
          <a:prstGeom prst="rect">
            <a:avLst/>
          </a:prstGeom>
          <a:solidFill>
            <a:srgbClr val="EB61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7412" name="矩形 76"/>
          <p:cNvSpPr>
            <a:spLocks noChangeArrowheads="1"/>
          </p:cNvSpPr>
          <p:nvPr/>
        </p:nvSpPr>
        <p:spPr bwMode="auto">
          <a:xfrm>
            <a:off x="4616450" y="4581525"/>
            <a:ext cx="1349375" cy="604838"/>
          </a:xfrm>
          <a:prstGeom prst="rect">
            <a:avLst/>
          </a:prstGeom>
          <a:solidFill>
            <a:srgbClr val="EB61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7413" name="矩形 75"/>
          <p:cNvSpPr>
            <a:spLocks noChangeArrowheads="1"/>
          </p:cNvSpPr>
          <p:nvPr/>
        </p:nvSpPr>
        <p:spPr bwMode="auto">
          <a:xfrm>
            <a:off x="2349500" y="5153025"/>
            <a:ext cx="1349375" cy="606425"/>
          </a:xfrm>
          <a:prstGeom prst="rect">
            <a:avLst/>
          </a:prstGeom>
          <a:solidFill>
            <a:srgbClr val="EB61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7414" name="Freeform 716"/>
          <p:cNvSpPr>
            <a:spLocks noChangeAspect="1" noEditPoints="1" noChangeArrowheads="1"/>
          </p:cNvSpPr>
          <p:nvPr/>
        </p:nvSpPr>
        <p:spPr bwMode="auto">
          <a:xfrm>
            <a:off x="2301875" y="2797175"/>
            <a:ext cx="1301750" cy="1620838"/>
          </a:xfrm>
          <a:custGeom>
            <a:avLst/>
            <a:gdLst>
              <a:gd name="T0" fmla="*/ 2147483647 w 585"/>
              <a:gd name="T1" fmla="*/ 2147483647 h 726"/>
              <a:gd name="T2" fmla="*/ 2147483647 w 585"/>
              <a:gd name="T3" fmla="*/ 2147483647 h 726"/>
              <a:gd name="T4" fmla="*/ 2147483647 w 585"/>
              <a:gd name="T5" fmla="*/ 2147483647 h 726"/>
              <a:gd name="T6" fmla="*/ 2147483647 w 585"/>
              <a:gd name="T7" fmla="*/ 2143256860 h 726"/>
              <a:gd name="T8" fmla="*/ 1851889577 w 585"/>
              <a:gd name="T9" fmla="*/ 1689685661 h 726"/>
              <a:gd name="T10" fmla="*/ 1980629314 w 585"/>
              <a:gd name="T11" fmla="*/ 1350751915 h 726"/>
              <a:gd name="T12" fmla="*/ 2147483647 w 585"/>
              <a:gd name="T13" fmla="*/ 1226143854 h 726"/>
              <a:gd name="T14" fmla="*/ 2147483647 w 585"/>
              <a:gd name="T15" fmla="*/ 1001847559 h 726"/>
              <a:gd name="T16" fmla="*/ 2147483647 w 585"/>
              <a:gd name="T17" fmla="*/ 837365990 h 726"/>
              <a:gd name="T18" fmla="*/ 2147483647 w 585"/>
              <a:gd name="T19" fmla="*/ 697804247 h 726"/>
              <a:gd name="T20" fmla="*/ 2147483647 w 585"/>
              <a:gd name="T21" fmla="*/ 902161556 h 726"/>
              <a:gd name="T22" fmla="*/ 2147483647 w 585"/>
              <a:gd name="T23" fmla="*/ 1101535793 h 726"/>
              <a:gd name="T24" fmla="*/ 2134129004 w 585"/>
              <a:gd name="T25" fmla="*/ 1121472547 h 726"/>
              <a:gd name="T26" fmla="*/ 2030146994 w 585"/>
              <a:gd name="T27" fmla="*/ 647962363 h 726"/>
              <a:gd name="T28" fmla="*/ 2079662449 w 585"/>
              <a:gd name="T29" fmla="*/ 558244737 h 726"/>
              <a:gd name="T30" fmla="*/ 2147483647 w 585"/>
              <a:gd name="T31" fmla="*/ 448588126 h 726"/>
              <a:gd name="T32" fmla="*/ 2147483647 w 585"/>
              <a:gd name="T33" fmla="*/ 318996993 h 726"/>
              <a:gd name="T34" fmla="*/ 2119273477 w 585"/>
              <a:gd name="T35" fmla="*/ 24922059 h 726"/>
              <a:gd name="T36" fmla="*/ 1832082950 w 585"/>
              <a:gd name="T37" fmla="*/ 328965370 h 726"/>
              <a:gd name="T38" fmla="*/ 1797423022 w 585"/>
              <a:gd name="T39" fmla="*/ 423668300 h 726"/>
              <a:gd name="T40" fmla="*/ 1767711969 w 585"/>
              <a:gd name="T41" fmla="*/ 418682995 h 726"/>
              <a:gd name="T42" fmla="*/ 1678583260 w 585"/>
              <a:gd name="T43" fmla="*/ 468527112 h 726"/>
              <a:gd name="T44" fmla="*/ 1223039742 w 585"/>
              <a:gd name="T45" fmla="*/ 468527112 h 726"/>
              <a:gd name="T46" fmla="*/ 1148766560 w 585"/>
              <a:gd name="T47" fmla="*/ 588149868 h 726"/>
              <a:gd name="T48" fmla="*/ 1232941943 w 585"/>
              <a:gd name="T49" fmla="*/ 822412308 h 726"/>
              <a:gd name="T50" fmla="*/ 1351779479 w 585"/>
              <a:gd name="T51" fmla="*/ 1031754922 h 726"/>
              <a:gd name="T52" fmla="*/ 1495376968 w 585"/>
              <a:gd name="T53" fmla="*/ 1171314432 h 726"/>
              <a:gd name="T54" fmla="*/ 1470617015 w 585"/>
              <a:gd name="T55" fmla="*/ 1425515858 h 726"/>
              <a:gd name="T56" fmla="*/ 1322070651 w 585"/>
              <a:gd name="T57" fmla="*/ 1609936413 h 726"/>
              <a:gd name="T58" fmla="*/ 1223039742 w 585"/>
              <a:gd name="T59" fmla="*/ 2043570857 h 726"/>
              <a:gd name="T60" fmla="*/ 1069540052 w 585"/>
              <a:gd name="T61" fmla="*/ 2147483647 h 726"/>
              <a:gd name="T62" fmla="*/ 1039831224 w 585"/>
              <a:gd name="T63" fmla="*/ 2147483647 h 726"/>
              <a:gd name="T64" fmla="*/ 351561509 w 585"/>
              <a:gd name="T65" fmla="*/ 2147483647 h 726"/>
              <a:gd name="T66" fmla="*/ 113886436 w 585"/>
              <a:gd name="T67" fmla="*/ 2147483647 h 726"/>
              <a:gd name="T68" fmla="*/ 19806627 w 585"/>
              <a:gd name="T69" fmla="*/ 2147483647 h 726"/>
              <a:gd name="T70" fmla="*/ 24757727 w 585"/>
              <a:gd name="T71" fmla="*/ 2147483647 h 726"/>
              <a:gd name="T72" fmla="*/ 118837536 w 585"/>
              <a:gd name="T73" fmla="*/ 2147483647 h 726"/>
              <a:gd name="T74" fmla="*/ 193110718 w 585"/>
              <a:gd name="T75" fmla="*/ 2147483647 h 726"/>
              <a:gd name="T76" fmla="*/ 252530599 w 585"/>
              <a:gd name="T77" fmla="*/ 2147483647 h 726"/>
              <a:gd name="T78" fmla="*/ 990315770 w 585"/>
              <a:gd name="T79" fmla="*/ 2147483647 h 726"/>
              <a:gd name="T80" fmla="*/ 1312168450 w 585"/>
              <a:gd name="T81" fmla="*/ 2147483647 h 726"/>
              <a:gd name="T82" fmla="*/ 1658778859 w 585"/>
              <a:gd name="T83" fmla="*/ 2083446598 h 726"/>
              <a:gd name="T84" fmla="*/ 2147483647 w 585"/>
              <a:gd name="T85" fmla="*/ 2147483647 h 726"/>
              <a:gd name="T86" fmla="*/ 2147483647 w 585"/>
              <a:gd name="T87" fmla="*/ 2147483647 h 726"/>
              <a:gd name="T88" fmla="*/ 2147483647 w 585"/>
              <a:gd name="T89" fmla="*/ 2147483647 h 726"/>
              <a:gd name="T90" fmla="*/ 2147483647 w 585"/>
              <a:gd name="T91" fmla="*/ 2147483647 h 726"/>
              <a:gd name="T92" fmla="*/ 2147483647 w 585"/>
              <a:gd name="T93" fmla="*/ 2147483647 h 726"/>
              <a:gd name="T94" fmla="*/ 2147483647 w 585"/>
              <a:gd name="T95" fmla="*/ 2147483647 h 726"/>
              <a:gd name="T96" fmla="*/ 2147483647 w 585"/>
              <a:gd name="T97" fmla="*/ 2147483647 h 726"/>
              <a:gd name="T98" fmla="*/ 2147483647 w 585"/>
              <a:gd name="T99" fmla="*/ 2147483647 h 726"/>
              <a:gd name="T100" fmla="*/ 1500328068 w 585"/>
              <a:gd name="T101" fmla="*/ 981910805 h 726"/>
              <a:gd name="T102" fmla="*/ 1440908188 w 585"/>
              <a:gd name="T103" fmla="*/ 922098310 h 726"/>
              <a:gd name="T104" fmla="*/ 1386441632 w 585"/>
              <a:gd name="T105" fmla="*/ 642977058 h 726"/>
              <a:gd name="T106" fmla="*/ 1534987997 w 585"/>
              <a:gd name="T107" fmla="*/ 702789552 h 726"/>
              <a:gd name="T108" fmla="*/ 1500328068 w 585"/>
              <a:gd name="T109" fmla="*/ 981910805 h 72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5"/>
              <a:gd name="T166" fmla="*/ 0 h 726"/>
              <a:gd name="T167" fmla="*/ 585 w 585"/>
              <a:gd name="T168" fmla="*/ 726 h 72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5" h="726">
                <a:moveTo>
                  <a:pt x="553" y="656"/>
                </a:moveTo>
                <a:cubicBezTo>
                  <a:pt x="547" y="660"/>
                  <a:pt x="531" y="652"/>
                  <a:pt x="516" y="629"/>
                </a:cubicBezTo>
                <a:cubicBezTo>
                  <a:pt x="502" y="607"/>
                  <a:pt x="527" y="496"/>
                  <a:pt x="532" y="478"/>
                </a:cubicBezTo>
                <a:cubicBezTo>
                  <a:pt x="537" y="459"/>
                  <a:pt x="541" y="430"/>
                  <a:pt x="541" y="430"/>
                </a:cubicBezTo>
                <a:cubicBezTo>
                  <a:pt x="529" y="394"/>
                  <a:pt x="374" y="339"/>
                  <a:pt x="374" y="339"/>
                </a:cubicBezTo>
                <a:cubicBezTo>
                  <a:pt x="387" y="325"/>
                  <a:pt x="400" y="271"/>
                  <a:pt x="400" y="271"/>
                </a:cubicBezTo>
                <a:cubicBezTo>
                  <a:pt x="403" y="321"/>
                  <a:pt x="458" y="262"/>
                  <a:pt x="471" y="246"/>
                </a:cubicBezTo>
                <a:cubicBezTo>
                  <a:pt x="484" y="230"/>
                  <a:pt x="515" y="201"/>
                  <a:pt x="515" y="201"/>
                </a:cubicBezTo>
                <a:cubicBezTo>
                  <a:pt x="528" y="194"/>
                  <a:pt x="527" y="188"/>
                  <a:pt x="527" y="168"/>
                </a:cubicBezTo>
                <a:cubicBezTo>
                  <a:pt x="527" y="148"/>
                  <a:pt x="512" y="140"/>
                  <a:pt x="512" y="140"/>
                </a:cubicBezTo>
                <a:cubicBezTo>
                  <a:pt x="487" y="145"/>
                  <a:pt x="486" y="169"/>
                  <a:pt x="486" y="181"/>
                </a:cubicBezTo>
                <a:cubicBezTo>
                  <a:pt x="486" y="193"/>
                  <a:pt x="451" y="221"/>
                  <a:pt x="451" y="221"/>
                </a:cubicBezTo>
                <a:cubicBezTo>
                  <a:pt x="446" y="221"/>
                  <a:pt x="431" y="225"/>
                  <a:pt x="431" y="225"/>
                </a:cubicBezTo>
                <a:cubicBezTo>
                  <a:pt x="432" y="202"/>
                  <a:pt x="410" y="130"/>
                  <a:pt x="410" y="130"/>
                </a:cubicBezTo>
                <a:cubicBezTo>
                  <a:pt x="410" y="117"/>
                  <a:pt x="420" y="112"/>
                  <a:pt x="420" y="112"/>
                </a:cubicBezTo>
                <a:cubicBezTo>
                  <a:pt x="448" y="125"/>
                  <a:pt x="458" y="90"/>
                  <a:pt x="458" y="90"/>
                </a:cubicBezTo>
                <a:cubicBezTo>
                  <a:pt x="471" y="89"/>
                  <a:pt x="466" y="64"/>
                  <a:pt x="466" y="64"/>
                </a:cubicBezTo>
                <a:cubicBezTo>
                  <a:pt x="478" y="20"/>
                  <a:pt x="428" y="5"/>
                  <a:pt x="428" y="5"/>
                </a:cubicBezTo>
                <a:cubicBezTo>
                  <a:pt x="365" y="0"/>
                  <a:pt x="370" y="66"/>
                  <a:pt x="370" y="66"/>
                </a:cubicBezTo>
                <a:cubicBezTo>
                  <a:pt x="373" y="76"/>
                  <a:pt x="370" y="92"/>
                  <a:pt x="363" y="85"/>
                </a:cubicBezTo>
                <a:cubicBezTo>
                  <a:pt x="362" y="83"/>
                  <a:pt x="359" y="83"/>
                  <a:pt x="357" y="84"/>
                </a:cubicBezTo>
                <a:cubicBezTo>
                  <a:pt x="349" y="85"/>
                  <a:pt x="339" y="94"/>
                  <a:pt x="339" y="94"/>
                </a:cubicBezTo>
                <a:cubicBezTo>
                  <a:pt x="322" y="89"/>
                  <a:pt x="247" y="94"/>
                  <a:pt x="247" y="94"/>
                </a:cubicBezTo>
                <a:cubicBezTo>
                  <a:pt x="214" y="96"/>
                  <a:pt x="232" y="118"/>
                  <a:pt x="232" y="118"/>
                </a:cubicBezTo>
                <a:cubicBezTo>
                  <a:pt x="228" y="130"/>
                  <a:pt x="249" y="165"/>
                  <a:pt x="249" y="165"/>
                </a:cubicBezTo>
                <a:cubicBezTo>
                  <a:pt x="257" y="172"/>
                  <a:pt x="273" y="207"/>
                  <a:pt x="273" y="207"/>
                </a:cubicBezTo>
                <a:cubicBezTo>
                  <a:pt x="277" y="234"/>
                  <a:pt x="302" y="235"/>
                  <a:pt x="302" y="235"/>
                </a:cubicBezTo>
                <a:cubicBezTo>
                  <a:pt x="302" y="235"/>
                  <a:pt x="299" y="274"/>
                  <a:pt x="297" y="286"/>
                </a:cubicBezTo>
                <a:cubicBezTo>
                  <a:pt x="294" y="298"/>
                  <a:pt x="267" y="323"/>
                  <a:pt x="267" y="323"/>
                </a:cubicBezTo>
                <a:cubicBezTo>
                  <a:pt x="233" y="360"/>
                  <a:pt x="247" y="410"/>
                  <a:pt x="247" y="410"/>
                </a:cubicBezTo>
                <a:cubicBezTo>
                  <a:pt x="234" y="424"/>
                  <a:pt x="217" y="495"/>
                  <a:pt x="216" y="500"/>
                </a:cubicBezTo>
                <a:cubicBezTo>
                  <a:pt x="214" y="505"/>
                  <a:pt x="210" y="524"/>
                  <a:pt x="210" y="524"/>
                </a:cubicBezTo>
                <a:cubicBezTo>
                  <a:pt x="160" y="528"/>
                  <a:pt x="93" y="579"/>
                  <a:pt x="71" y="595"/>
                </a:cubicBezTo>
                <a:cubicBezTo>
                  <a:pt x="48" y="611"/>
                  <a:pt x="23" y="616"/>
                  <a:pt x="23" y="616"/>
                </a:cubicBezTo>
                <a:cubicBezTo>
                  <a:pt x="0" y="612"/>
                  <a:pt x="0" y="632"/>
                  <a:pt x="4" y="641"/>
                </a:cubicBezTo>
                <a:cubicBezTo>
                  <a:pt x="8" y="650"/>
                  <a:pt x="5" y="681"/>
                  <a:pt x="5" y="681"/>
                </a:cubicBezTo>
                <a:cubicBezTo>
                  <a:pt x="0" y="706"/>
                  <a:pt x="24" y="717"/>
                  <a:pt x="24" y="717"/>
                </a:cubicBezTo>
                <a:cubicBezTo>
                  <a:pt x="40" y="726"/>
                  <a:pt x="41" y="713"/>
                  <a:pt x="39" y="701"/>
                </a:cubicBezTo>
                <a:cubicBezTo>
                  <a:pt x="36" y="689"/>
                  <a:pt x="51" y="652"/>
                  <a:pt x="51" y="652"/>
                </a:cubicBezTo>
                <a:cubicBezTo>
                  <a:pt x="57" y="633"/>
                  <a:pt x="200" y="585"/>
                  <a:pt x="200" y="585"/>
                </a:cubicBezTo>
                <a:cubicBezTo>
                  <a:pt x="247" y="577"/>
                  <a:pt x="265" y="533"/>
                  <a:pt x="265" y="533"/>
                </a:cubicBezTo>
                <a:cubicBezTo>
                  <a:pt x="283" y="516"/>
                  <a:pt x="335" y="418"/>
                  <a:pt x="335" y="418"/>
                </a:cubicBezTo>
                <a:cubicBezTo>
                  <a:pt x="349" y="444"/>
                  <a:pt x="418" y="451"/>
                  <a:pt x="438" y="454"/>
                </a:cubicBezTo>
                <a:cubicBezTo>
                  <a:pt x="458" y="456"/>
                  <a:pt x="478" y="468"/>
                  <a:pt x="478" y="468"/>
                </a:cubicBezTo>
                <a:cubicBezTo>
                  <a:pt x="467" y="485"/>
                  <a:pt x="472" y="583"/>
                  <a:pt x="471" y="601"/>
                </a:cubicBezTo>
                <a:cubicBezTo>
                  <a:pt x="470" y="620"/>
                  <a:pt x="463" y="649"/>
                  <a:pt x="463" y="649"/>
                </a:cubicBezTo>
                <a:cubicBezTo>
                  <a:pt x="451" y="690"/>
                  <a:pt x="495" y="677"/>
                  <a:pt x="519" y="681"/>
                </a:cubicBezTo>
                <a:cubicBezTo>
                  <a:pt x="543" y="685"/>
                  <a:pt x="569" y="677"/>
                  <a:pt x="569" y="677"/>
                </a:cubicBezTo>
                <a:cubicBezTo>
                  <a:pt x="569" y="677"/>
                  <a:pt x="569" y="677"/>
                  <a:pt x="577" y="661"/>
                </a:cubicBezTo>
                <a:cubicBezTo>
                  <a:pt x="585" y="645"/>
                  <a:pt x="560" y="652"/>
                  <a:pt x="553" y="656"/>
                </a:cubicBezTo>
                <a:close/>
                <a:moveTo>
                  <a:pt x="303" y="197"/>
                </a:moveTo>
                <a:cubicBezTo>
                  <a:pt x="303" y="197"/>
                  <a:pt x="298" y="188"/>
                  <a:pt x="291" y="185"/>
                </a:cubicBezTo>
                <a:cubicBezTo>
                  <a:pt x="283" y="182"/>
                  <a:pt x="273" y="140"/>
                  <a:pt x="280" y="129"/>
                </a:cubicBezTo>
                <a:cubicBezTo>
                  <a:pt x="280" y="129"/>
                  <a:pt x="300" y="143"/>
                  <a:pt x="310" y="141"/>
                </a:cubicBezTo>
                <a:cubicBezTo>
                  <a:pt x="310" y="141"/>
                  <a:pt x="300" y="189"/>
                  <a:pt x="303" y="197"/>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7415" name="Freeform 711"/>
          <p:cNvSpPr>
            <a:spLocks noChangeAspect="1" noEditPoints="1" noChangeArrowheads="1"/>
          </p:cNvSpPr>
          <p:nvPr/>
        </p:nvSpPr>
        <p:spPr bwMode="auto">
          <a:xfrm>
            <a:off x="4589463" y="2262188"/>
            <a:ext cx="1266825" cy="1620837"/>
          </a:xfrm>
          <a:custGeom>
            <a:avLst/>
            <a:gdLst>
              <a:gd name="T0" fmla="*/ 2147483647 w 582"/>
              <a:gd name="T1" fmla="*/ 2147483647 h 742"/>
              <a:gd name="T2" fmla="*/ 2147483647 w 582"/>
              <a:gd name="T3" fmla="*/ 2147483647 h 742"/>
              <a:gd name="T4" fmla="*/ 2147483647 w 582"/>
              <a:gd name="T5" fmla="*/ 2147483647 h 742"/>
              <a:gd name="T6" fmla="*/ 2147483647 w 582"/>
              <a:gd name="T7" fmla="*/ 2147483647 h 742"/>
              <a:gd name="T8" fmla="*/ 1648794504 w 582"/>
              <a:gd name="T9" fmla="*/ 1693945049 h 742"/>
              <a:gd name="T10" fmla="*/ 1729338019 w 582"/>
              <a:gd name="T11" fmla="*/ 1421958989 h 742"/>
              <a:gd name="T12" fmla="*/ 2113109810 w 582"/>
              <a:gd name="T13" fmla="*/ 1293124292 h 742"/>
              <a:gd name="T14" fmla="*/ 2147483647 w 582"/>
              <a:gd name="T15" fmla="*/ 1240634949 h 742"/>
              <a:gd name="T16" fmla="*/ 2147483647 w 582"/>
              <a:gd name="T17" fmla="*/ 1059310909 h 742"/>
              <a:gd name="T18" fmla="*/ 2075207364 w 582"/>
              <a:gd name="T19" fmla="*/ 1164289595 h 742"/>
              <a:gd name="T20" fmla="*/ 1809883710 w 582"/>
              <a:gd name="T21" fmla="*/ 1178604076 h 742"/>
              <a:gd name="T22" fmla="*/ 1847786156 w 582"/>
              <a:gd name="T23" fmla="*/ 696665014 h 742"/>
              <a:gd name="T24" fmla="*/ 1923593226 w 582"/>
              <a:gd name="T25" fmla="*/ 596459278 h 742"/>
              <a:gd name="T26" fmla="*/ 2108371188 w 582"/>
              <a:gd name="T27" fmla="*/ 510570208 h 742"/>
              <a:gd name="T28" fmla="*/ 2147483647 w 582"/>
              <a:gd name="T29" fmla="*/ 386506276 h 742"/>
              <a:gd name="T30" fmla="*/ 2004138917 w 582"/>
              <a:gd name="T31" fmla="*/ 38172677 h 742"/>
              <a:gd name="T32" fmla="*/ 1762504020 w 582"/>
              <a:gd name="T33" fmla="*/ 367418846 h 742"/>
              <a:gd name="T34" fmla="*/ 1653533126 w 582"/>
              <a:gd name="T35" fmla="*/ 486709827 h 742"/>
              <a:gd name="T36" fmla="*/ 1501918988 w 582"/>
              <a:gd name="T37" fmla="*/ 582144797 h 742"/>
              <a:gd name="T38" fmla="*/ 1421375473 w 582"/>
              <a:gd name="T39" fmla="*/ 615546709 h 742"/>
              <a:gd name="T40" fmla="*/ 1009176303 w 582"/>
              <a:gd name="T41" fmla="*/ 844587142 h 742"/>
              <a:gd name="T42" fmla="*/ 1241333956 w 582"/>
              <a:gd name="T43" fmla="*/ 1173831126 h 742"/>
              <a:gd name="T44" fmla="*/ 1302927336 w 582"/>
              <a:gd name="T45" fmla="*/ 1312211723 h 742"/>
              <a:gd name="T46" fmla="*/ 1160788265 w 582"/>
              <a:gd name="T47" fmla="*/ 1598512264 h 742"/>
              <a:gd name="T48" fmla="*/ 1146574575 w 582"/>
              <a:gd name="T49" fmla="*/ 1980245590 h 742"/>
              <a:gd name="T50" fmla="*/ 1137099508 w 582"/>
              <a:gd name="T51" fmla="*/ 2147483647 h 742"/>
              <a:gd name="T52" fmla="*/ 1075506128 w 582"/>
              <a:gd name="T53" fmla="*/ 2147483647 h 742"/>
              <a:gd name="T54" fmla="*/ 525908686 w 582"/>
              <a:gd name="T55" fmla="*/ 2147483647 h 742"/>
              <a:gd name="T56" fmla="*/ 298489655 w 582"/>
              <a:gd name="T57" fmla="*/ 2147483647 h 742"/>
              <a:gd name="T58" fmla="*/ 132661827 w 582"/>
              <a:gd name="T59" fmla="*/ 2147483647 h 742"/>
              <a:gd name="T60" fmla="*/ 52116136 w 582"/>
              <a:gd name="T61" fmla="*/ 2147483647 h 742"/>
              <a:gd name="T62" fmla="*/ 0 w 582"/>
              <a:gd name="T63" fmla="*/ 2147483647 h 742"/>
              <a:gd name="T64" fmla="*/ 94759381 w 582"/>
              <a:gd name="T65" fmla="*/ 2147483647 h 742"/>
              <a:gd name="T66" fmla="*/ 255846410 w 582"/>
              <a:gd name="T67" fmla="*/ 2147483647 h 742"/>
              <a:gd name="T68" fmla="*/ 535383753 w 582"/>
              <a:gd name="T69" fmla="*/ 2147483647 h 742"/>
              <a:gd name="T70" fmla="*/ 1165526887 w 582"/>
              <a:gd name="T71" fmla="*/ 2147483647 h 742"/>
              <a:gd name="T72" fmla="*/ 1388209472 w 582"/>
              <a:gd name="T73" fmla="*/ 2147483647 h 742"/>
              <a:gd name="T74" fmla="*/ 1539821434 w 582"/>
              <a:gd name="T75" fmla="*/ 2142482200 h 742"/>
              <a:gd name="T76" fmla="*/ 2060993674 w 582"/>
              <a:gd name="T77" fmla="*/ 2147483647 h 742"/>
              <a:gd name="T78" fmla="*/ 2147483647 w 582"/>
              <a:gd name="T79" fmla="*/ 2147483647 h 742"/>
              <a:gd name="T80" fmla="*/ 2147483647 w 582"/>
              <a:gd name="T81" fmla="*/ 2147483647 h 742"/>
              <a:gd name="T82" fmla="*/ 2147483647 w 582"/>
              <a:gd name="T83" fmla="*/ 2147483647 h 742"/>
              <a:gd name="T84" fmla="*/ 2147483647 w 582"/>
              <a:gd name="T85" fmla="*/ 2147483647 h 742"/>
              <a:gd name="T86" fmla="*/ 2147483647 w 582"/>
              <a:gd name="T87" fmla="*/ 2147483647 h 742"/>
              <a:gd name="T88" fmla="*/ 2147483647 w 582"/>
              <a:gd name="T89" fmla="*/ 2147483647 h 742"/>
              <a:gd name="T90" fmla="*/ 1364518539 w 582"/>
              <a:gd name="T91" fmla="*/ 911390966 h 742"/>
              <a:gd name="T92" fmla="*/ 1331354715 w 582"/>
              <a:gd name="T93" fmla="*/ 1083171290 h 742"/>
              <a:gd name="T94" fmla="*/ 1279236402 w 582"/>
              <a:gd name="T95" fmla="*/ 920932497 h 742"/>
              <a:gd name="T96" fmla="*/ 1364518539 w 582"/>
              <a:gd name="T97" fmla="*/ 911390966 h 74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82"/>
              <a:gd name="T148" fmla="*/ 0 h 742"/>
              <a:gd name="T149" fmla="*/ 582 w 582"/>
              <a:gd name="T150" fmla="*/ 742 h 74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82" h="742">
                <a:moveTo>
                  <a:pt x="558" y="703"/>
                </a:moveTo>
                <a:cubicBezTo>
                  <a:pt x="544" y="707"/>
                  <a:pt x="523" y="702"/>
                  <a:pt x="505" y="678"/>
                </a:cubicBezTo>
                <a:cubicBezTo>
                  <a:pt x="486" y="654"/>
                  <a:pt x="486" y="524"/>
                  <a:pt x="486" y="524"/>
                </a:cubicBezTo>
                <a:cubicBezTo>
                  <a:pt x="490" y="508"/>
                  <a:pt x="490" y="484"/>
                  <a:pt x="490" y="484"/>
                </a:cubicBezTo>
                <a:cubicBezTo>
                  <a:pt x="479" y="447"/>
                  <a:pt x="348" y="355"/>
                  <a:pt x="348" y="355"/>
                </a:cubicBezTo>
                <a:cubicBezTo>
                  <a:pt x="358" y="339"/>
                  <a:pt x="365" y="298"/>
                  <a:pt x="365" y="298"/>
                </a:cubicBezTo>
                <a:cubicBezTo>
                  <a:pt x="382" y="303"/>
                  <a:pt x="437" y="274"/>
                  <a:pt x="446" y="271"/>
                </a:cubicBezTo>
                <a:cubicBezTo>
                  <a:pt x="455" y="268"/>
                  <a:pt x="483" y="260"/>
                  <a:pt x="483" y="260"/>
                </a:cubicBezTo>
                <a:cubicBezTo>
                  <a:pt x="499" y="252"/>
                  <a:pt x="485" y="222"/>
                  <a:pt x="485" y="222"/>
                </a:cubicBezTo>
                <a:cubicBezTo>
                  <a:pt x="447" y="211"/>
                  <a:pt x="438" y="244"/>
                  <a:pt x="438" y="244"/>
                </a:cubicBezTo>
                <a:cubicBezTo>
                  <a:pt x="417" y="256"/>
                  <a:pt x="382" y="247"/>
                  <a:pt x="382" y="247"/>
                </a:cubicBezTo>
                <a:cubicBezTo>
                  <a:pt x="407" y="199"/>
                  <a:pt x="390" y="146"/>
                  <a:pt x="390" y="146"/>
                </a:cubicBezTo>
                <a:cubicBezTo>
                  <a:pt x="387" y="131"/>
                  <a:pt x="406" y="125"/>
                  <a:pt x="406" y="125"/>
                </a:cubicBezTo>
                <a:cubicBezTo>
                  <a:pt x="431" y="138"/>
                  <a:pt x="445" y="107"/>
                  <a:pt x="445" y="107"/>
                </a:cubicBezTo>
                <a:cubicBezTo>
                  <a:pt x="461" y="115"/>
                  <a:pt x="459" y="81"/>
                  <a:pt x="459" y="81"/>
                </a:cubicBezTo>
                <a:cubicBezTo>
                  <a:pt x="487" y="22"/>
                  <a:pt x="423" y="8"/>
                  <a:pt x="423" y="8"/>
                </a:cubicBezTo>
                <a:cubicBezTo>
                  <a:pt x="364" y="0"/>
                  <a:pt x="372" y="77"/>
                  <a:pt x="372" y="77"/>
                </a:cubicBezTo>
                <a:cubicBezTo>
                  <a:pt x="365" y="93"/>
                  <a:pt x="349" y="102"/>
                  <a:pt x="349" y="102"/>
                </a:cubicBezTo>
                <a:cubicBezTo>
                  <a:pt x="330" y="102"/>
                  <a:pt x="318" y="117"/>
                  <a:pt x="317" y="122"/>
                </a:cubicBezTo>
                <a:cubicBezTo>
                  <a:pt x="316" y="127"/>
                  <a:pt x="300" y="129"/>
                  <a:pt x="300" y="129"/>
                </a:cubicBezTo>
                <a:cubicBezTo>
                  <a:pt x="236" y="133"/>
                  <a:pt x="213" y="177"/>
                  <a:pt x="213" y="177"/>
                </a:cubicBezTo>
                <a:cubicBezTo>
                  <a:pt x="212" y="190"/>
                  <a:pt x="254" y="236"/>
                  <a:pt x="262" y="246"/>
                </a:cubicBezTo>
                <a:cubicBezTo>
                  <a:pt x="267" y="251"/>
                  <a:pt x="272" y="265"/>
                  <a:pt x="275" y="275"/>
                </a:cubicBezTo>
                <a:cubicBezTo>
                  <a:pt x="266" y="304"/>
                  <a:pt x="245" y="335"/>
                  <a:pt x="245" y="335"/>
                </a:cubicBezTo>
                <a:cubicBezTo>
                  <a:pt x="213" y="363"/>
                  <a:pt x="242" y="415"/>
                  <a:pt x="242" y="415"/>
                </a:cubicBezTo>
                <a:cubicBezTo>
                  <a:pt x="221" y="447"/>
                  <a:pt x="240" y="534"/>
                  <a:pt x="240" y="534"/>
                </a:cubicBezTo>
                <a:cubicBezTo>
                  <a:pt x="245" y="549"/>
                  <a:pt x="227" y="542"/>
                  <a:pt x="227" y="542"/>
                </a:cubicBezTo>
                <a:cubicBezTo>
                  <a:pt x="201" y="518"/>
                  <a:pt x="135" y="522"/>
                  <a:pt x="111" y="522"/>
                </a:cubicBezTo>
                <a:cubicBezTo>
                  <a:pt x="87" y="522"/>
                  <a:pt x="83" y="525"/>
                  <a:pt x="63" y="506"/>
                </a:cubicBezTo>
                <a:cubicBezTo>
                  <a:pt x="43" y="488"/>
                  <a:pt x="32" y="503"/>
                  <a:pt x="28" y="512"/>
                </a:cubicBezTo>
                <a:cubicBezTo>
                  <a:pt x="24" y="521"/>
                  <a:pt x="22" y="530"/>
                  <a:pt x="11" y="541"/>
                </a:cubicBezTo>
                <a:cubicBezTo>
                  <a:pt x="0" y="552"/>
                  <a:pt x="0" y="573"/>
                  <a:pt x="0" y="593"/>
                </a:cubicBezTo>
                <a:cubicBezTo>
                  <a:pt x="0" y="613"/>
                  <a:pt x="20" y="608"/>
                  <a:pt x="20" y="594"/>
                </a:cubicBezTo>
                <a:cubicBezTo>
                  <a:pt x="20" y="581"/>
                  <a:pt x="31" y="581"/>
                  <a:pt x="54" y="570"/>
                </a:cubicBezTo>
                <a:cubicBezTo>
                  <a:pt x="76" y="560"/>
                  <a:pt x="113" y="566"/>
                  <a:pt x="113" y="566"/>
                </a:cubicBezTo>
                <a:cubicBezTo>
                  <a:pt x="113" y="566"/>
                  <a:pt x="220" y="604"/>
                  <a:pt x="246" y="606"/>
                </a:cubicBezTo>
                <a:cubicBezTo>
                  <a:pt x="273" y="609"/>
                  <a:pt x="293" y="552"/>
                  <a:pt x="293" y="552"/>
                </a:cubicBezTo>
                <a:cubicBezTo>
                  <a:pt x="309" y="514"/>
                  <a:pt x="325" y="449"/>
                  <a:pt x="325" y="449"/>
                </a:cubicBezTo>
                <a:cubicBezTo>
                  <a:pt x="341" y="464"/>
                  <a:pt x="435" y="518"/>
                  <a:pt x="435" y="518"/>
                </a:cubicBezTo>
                <a:cubicBezTo>
                  <a:pt x="421" y="542"/>
                  <a:pt x="451" y="629"/>
                  <a:pt x="455" y="646"/>
                </a:cubicBezTo>
                <a:cubicBezTo>
                  <a:pt x="459" y="663"/>
                  <a:pt x="462" y="711"/>
                  <a:pt x="462" y="711"/>
                </a:cubicBezTo>
                <a:cubicBezTo>
                  <a:pt x="459" y="742"/>
                  <a:pt x="497" y="735"/>
                  <a:pt x="505" y="730"/>
                </a:cubicBezTo>
                <a:cubicBezTo>
                  <a:pt x="513" y="725"/>
                  <a:pt x="551" y="723"/>
                  <a:pt x="560" y="723"/>
                </a:cubicBezTo>
                <a:cubicBezTo>
                  <a:pt x="570" y="723"/>
                  <a:pt x="575" y="710"/>
                  <a:pt x="575" y="710"/>
                </a:cubicBezTo>
                <a:cubicBezTo>
                  <a:pt x="582" y="705"/>
                  <a:pt x="571" y="699"/>
                  <a:pt x="558" y="703"/>
                </a:cubicBezTo>
                <a:close/>
                <a:moveTo>
                  <a:pt x="288" y="191"/>
                </a:moveTo>
                <a:cubicBezTo>
                  <a:pt x="288" y="191"/>
                  <a:pt x="283" y="206"/>
                  <a:pt x="281" y="227"/>
                </a:cubicBezTo>
                <a:cubicBezTo>
                  <a:pt x="277" y="215"/>
                  <a:pt x="275" y="201"/>
                  <a:pt x="270" y="193"/>
                </a:cubicBezTo>
                <a:cubicBezTo>
                  <a:pt x="264" y="181"/>
                  <a:pt x="288" y="191"/>
                  <a:pt x="288" y="191"/>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7416" name="Freeform 714"/>
          <p:cNvSpPr>
            <a:spLocks noChangeAspect="1" noEditPoints="1" noChangeArrowheads="1"/>
          </p:cNvSpPr>
          <p:nvPr/>
        </p:nvSpPr>
        <p:spPr bwMode="auto">
          <a:xfrm>
            <a:off x="7085013" y="1671638"/>
            <a:ext cx="815975" cy="1619250"/>
          </a:xfrm>
          <a:custGeom>
            <a:avLst/>
            <a:gdLst>
              <a:gd name="T0" fmla="*/ 1414368140 w 403"/>
              <a:gd name="T1" fmla="*/ 1379325038 h 798"/>
              <a:gd name="T2" fmla="*/ 1516859055 w 403"/>
              <a:gd name="T3" fmla="*/ 1375207922 h 798"/>
              <a:gd name="T4" fmla="*/ 1635748434 w 403"/>
              <a:gd name="T5" fmla="*/ 1305212898 h 798"/>
              <a:gd name="T6" fmla="*/ 1643946655 w 403"/>
              <a:gd name="T7" fmla="*/ 1181691314 h 798"/>
              <a:gd name="T8" fmla="*/ 1516859055 w 403"/>
              <a:gd name="T9" fmla="*/ 1140516100 h 798"/>
              <a:gd name="T10" fmla="*/ 1447165071 w 403"/>
              <a:gd name="T11" fmla="*/ 1231098730 h 798"/>
              <a:gd name="T12" fmla="*/ 1168391160 w 403"/>
              <a:gd name="T13" fmla="*/ 1165220822 h 798"/>
              <a:gd name="T14" fmla="*/ 1176591405 w 403"/>
              <a:gd name="T15" fmla="*/ 1012877399 h 798"/>
              <a:gd name="T16" fmla="*/ 1168391160 w 403"/>
              <a:gd name="T17" fmla="*/ 662900253 h 798"/>
              <a:gd name="T18" fmla="*/ 1201188091 w 403"/>
              <a:gd name="T19" fmla="*/ 592903200 h 798"/>
              <a:gd name="T20" fmla="*/ 1348774279 w 403"/>
              <a:gd name="T21" fmla="*/ 498203454 h 798"/>
              <a:gd name="T22" fmla="*/ 1418468263 w 403"/>
              <a:gd name="T23" fmla="*/ 362330523 h 798"/>
              <a:gd name="T24" fmla="*/ 1332375814 w 403"/>
              <a:gd name="T25" fmla="*/ 94699746 h 798"/>
              <a:gd name="T26" fmla="*/ 1061802148 w 403"/>
              <a:gd name="T27" fmla="*/ 349979176 h 798"/>
              <a:gd name="T28" fmla="*/ 1037203438 w 403"/>
              <a:gd name="T29" fmla="*/ 428208430 h 798"/>
              <a:gd name="T30" fmla="*/ 787126335 w 403"/>
              <a:gd name="T31" fmla="*/ 584668969 h 798"/>
              <a:gd name="T32" fmla="*/ 672337078 w 403"/>
              <a:gd name="T33" fmla="*/ 646429761 h 798"/>
              <a:gd name="T34" fmla="*/ 377164702 w 403"/>
              <a:gd name="T35" fmla="*/ 815243676 h 798"/>
              <a:gd name="T36" fmla="*/ 373064580 w 403"/>
              <a:gd name="T37" fmla="*/ 1128164753 h 798"/>
              <a:gd name="T38" fmla="*/ 397663290 w 403"/>
              <a:gd name="T39" fmla="*/ 1420500252 h 798"/>
              <a:gd name="T40" fmla="*/ 442758564 w 403"/>
              <a:gd name="T41" fmla="*/ 1564607414 h 798"/>
              <a:gd name="T42" fmla="*/ 508352425 w 403"/>
              <a:gd name="T43" fmla="*/ 1576960790 h 798"/>
              <a:gd name="T44" fmla="*/ 565748066 w 403"/>
              <a:gd name="T45" fmla="*/ 1585195022 h 798"/>
              <a:gd name="T46" fmla="*/ 598544997 w 403"/>
              <a:gd name="T47" fmla="*/ 1754008936 h 798"/>
              <a:gd name="T48" fmla="*/ 606743217 w 403"/>
              <a:gd name="T49" fmla="*/ 2147483647 h 798"/>
              <a:gd name="T50" fmla="*/ 323869184 w 403"/>
              <a:gd name="T51" fmla="*/ 2147483647 h 798"/>
              <a:gd name="T52" fmla="*/ 127087600 w 403"/>
              <a:gd name="T53" fmla="*/ 2147483647 h 798"/>
              <a:gd name="T54" fmla="*/ 176282996 w 403"/>
              <a:gd name="T55" fmla="*/ 2147483647 h 798"/>
              <a:gd name="T56" fmla="*/ 315670964 w 403"/>
              <a:gd name="T57" fmla="*/ 2147483647 h 798"/>
              <a:gd name="T58" fmla="*/ 442758564 w 403"/>
              <a:gd name="T59" fmla="*/ 2147483647 h 798"/>
              <a:gd name="T60" fmla="*/ 532951135 w 403"/>
              <a:gd name="T61" fmla="*/ 2147483647 h 798"/>
              <a:gd name="T62" fmla="*/ 389463045 w 403"/>
              <a:gd name="T63" fmla="*/ 2147483647 h 798"/>
              <a:gd name="T64" fmla="*/ 307470719 w 403"/>
              <a:gd name="T65" fmla="*/ 2147483647 h 798"/>
              <a:gd name="T66" fmla="*/ 688735544 w 403"/>
              <a:gd name="T67" fmla="*/ 2147483647 h 798"/>
              <a:gd name="T68" fmla="*/ 840421854 w 403"/>
              <a:gd name="T69" fmla="*/ 2147483647 h 798"/>
              <a:gd name="T70" fmla="*/ 906015715 w 403"/>
              <a:gd name="T71" fmla="*/ 2147483647 h 798"/>
              <a:gd name="T72" fmla="*/ 885517127 w 403"/>
              <a:gd name="T73" fmla="*/ 2147483647 h 798"/>
              <a:gd name="T74" fmla="*/ 856820319 w 403"/>
              <a:gd name="T75" fmla="*/ 2147483647 h 798"/>
              <a:gd name="T76" fmla="*/ 1037203438 w 403"/>
              <a:gd name="T77" fmla="*/ 2147483647 h 798"/>
              <a:gd name="T78" fmla="*/ 1545555863 w 403"/>
              <a:gd name="T79" fmla="*/ 2132807921 h 798"/>
              <a:gd name="T80" fmla="*/ 1615249847 w 403"/>
              <a:gd name="T81" fmla="*/ 1988698729 h 798"/>
              <a:gd name="T82" fmla="*/ 1037203438 w 403"/>
              <a:gd name="T83" fmla="*/ 1556373183 h 798"/>
              <a:gd name="T84" fmla="*/ 1074100491 w 403"/>
              <a:gd name="T85" fmla="*/ 1329917621 h 798"/>
              <a:gd name="T86" fmla="*/ 1414368140 w 403"/>
              <a:gd name="T87" fmla="*/ 1379325038 h 798"/>
              <a:gd name="T88" fmla="*/ 729732719 w 403"/>
              <a:gd name="T89" fmla="*/ 1165220822 h 798"/>
              <a:gd name="T90" fmla="*/ 688735544 w 403"/>
              <a:gd name="T91" fmla="*/ 1395795529 h 798"/>
              <a:gd name="T92" fmla="*/ 602645119 w 403"/>
              <a:gd name="T93" fmla="*/ 1494612391 h 798"/>
              <a:gd name="T94" fmla="*/ 549349601 w 403"/>
              <a:gd name="T95" fmla="*/ 1408146876 h 798"/>
              <a:gd name="T96" fmla="*/ 516552670 w 403"/>
              <a:gd name="T97" fmla="*/ 1210513152 h 798"/>
              <a:gd name="T98" fmla="*/ 549349601 w 403"/>
              <a:gd name="T99" fmla="*/ 897592075 h 798"/>
              <a:gd name="T100" fmla="*/ 729732719 w 403"/>
              <a:gd name="T101" fmla="*/ 848182630 h 798"/>
              <a:gd name="T102" fmla="*/ 729732719 w 403"/>
              <a:gd name="T103" fmla="*/ 1165220822 h 798"/>
              <a:gd name="T104" fmla="*/ 1184789626 w 403"/>
              <a:gd name="T105" fmla="*/ 2001052105 h 798"/>
              <a:gd name="T106" fmla="*/ 906015715 w 403"/>
              <a:gd name="T107" fmla="*/ 2147483647 h 798"/>
              <a:gd name="T108" fmla="*/ 922414181 w 403"/>
              <a:gd name="T109" fmla="*/ 1943408429 h 798"/>
              <a:gd name="T110" fmla="*/ 1184789626 w 403"/>
              <a:gd name="T111" fmla="*/ 2001052105 h 79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03"/>
              <a:gd name="T169" fmla="*/ 0 h 798"/>
              <a:gd name="T170" fmla="*/ 403 w 403"/>
              <a:gd name="T171" fmla="*/ 798 h 79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03" h="798">
                <a:moveTo>
                  <a:pt x="345" y="335"/>
                </a:moveTo>
                <a:cubicBezTo>
                  <a:pt x="357" y="334"/>
                  <a:pt x="355" y="330"/>
                  <a:pt x="370" y="334"/>
                </a:cubicBezTo>
                <a:cubicBezTo>
                  <a:pt x="385" y="338"/>
                  <a:pt x="398" y="326"/>
                  <a:pt x="399" y="317"/>
                </a:cubicBezTo>
                <a:cubicBezTo>
                  <a:pt x="401" y="307"/>
                  <a:pt x="403" y="303"/>
                  <a:pt x="401" y="287"/>
                </a:cubicBezTo>
                <a:cubicBezTo>
                  <a:pt x="398" y="271"/>
                  <a:pt x="370" y="277"/>
                  <a:pt x="370" y="277"/>
                </a:cubicBezTo>
                <a:cubicBezTo>
                  <a:pt x="353" y="278"/>
                  <a:pt x="353" y="299"/>
                  <a:pt x="353" y="299"/>
                </a:cubicBezTo>
                <a:cubicBezTo>
                  <a:pt x="337" y="309"/>
                  <a:pt x="293" y="291"/>
                  <a:pt x="285" y="283"/>
                </a:cubicBezTo>
                <a:cubicBezTo>
                  <a:pt x="277" y="275"/>
                  <a:pt x="281" y="273"/>
                  <a:pt x="287" y="246"/>
                </a:cubicBezTo>
                <a:cubicBezTo>
                  <a:pt x="294" y="220"/>
                  <a:pt x="289" y="181"/>
                  <a:pt x="285" y="161"/>
                </a:cubicBezTo>
                <a:cubicBezTo>
                  <a:pt x="281" y="141"/>
                  <a:pt x="293" y="144"/>
                  <a:pt x="293" y="144"/>
                </a:cubicBezTo>
                <a:cubicBezTo>
                  <a:pt x="317" y="149"/>
                  <a:pt x="329" y="121"/>
                  <a:pt x="329" y="121"/>
                </a:cubicBezTo>
                <a:cubicBezTo>
                  <a:pt x="345" y="125"/>
                  <a:pt x="346" y="88"/>
                  <a:pt x="346" y="88"/>
                </a:cubicBezTo>
                <a:cubicBezTo>
                  <a:pt x="371" y="49"/>
                  <a:pt x="325" y="23"/>
                  <a:pt x="325" y="23"/>
                </a:cubicBezTo>
                <a:cubicBezTo>
                  <a:pt x="242" y="0"/>
                  <a:pt x="259" y="85"/>
                  <a:pt x="259" y="85"/>
                </a:cubicBezTo>
                <a:cubicBezTo>
                  <a:pt x="261" y="92"/>
                  <a:pt x="253" y="104"/>
                  <a:pt x="253" y="104"/>
                </a:cubicBezTo>
                <a:cubicBezTo>
                  <a:pt x="229" y="101"/>
                  <a:pt x="201" y="136"/>
                  <a:pt x="192" y="142"/>
                </a:cubicBezTo>
                <a:cubicBezTo>
                  <a:pt x="182" y="149"/>
                  <a:pt x="189" y="149"/>
                  <a:pt x="164" y="157"/>
                </a:cubicBezTo>
                <a:cubicBezTo>
                  <a:pt x="138" y="165"/>
                  <a:pt x="92" y="198"/>
                  <a:pt x="92" y="198"/>
                </a:cubicBezTo>
                <a:cubicBezTo>
                  <a:pt x="71" y="213"/>
                  <a:pt x="84" y="257"/>
                  <a:pt x="91" y="274"/>
                </a:cubicBezTo>
                <a:cubicBezTo>
                  <a:pt x="97" y="291"/>
                  <a:pt x="97" y="345"/>
                  <a:pt x="97" y="345"/>
                </a:cubicBezTo>
                <a:cubicBezTo>
                  <a:pt x="87" y="359"/>
                  <a:pt x="108" y="380"/>
                  <a:pt x="108" y="380"/>
                </a:cubicBezTo>
                <a:cubicBezTo>
                  <a:pt x="108" y="380"/>
                  <a:pt x="116" y="380"/>
                  <a:pt x="124" y="383"/>
                </a:cubicBezTo>
                <a:cubicBezTo>
                  <a:pt x="128" y="385"/>
                  <a:pt x="133" y="386"/>
                  <a:pt x="138" y="385"/>
                </a:cubicBezTo>
                <a:cubicBezTo>
                  <a:pt x="133" y="410"/>
                  <a:pt x="146" y="426"/>
                  <a:pt x="146" y="426"/>
                </a:cubicBezTo>
                <a:cubicBezTo>
                  <a:pt x="136" y="440"/>
                  <a:pt x="148" y="555"/>
                  <a:pt x="148" y="555"/>
                </a:cubicBezTo>
                <a:cubicBezTo>
                  <a:pt x="130" y="563"/>
                  <a:pt x="89" y="644"/>
                  <a:pt x="79" y="666"/>
                </a:cubicBezTo>
                <a:cubicBezTo>
                  <a:pt x="68" y="689"/>
                  <a:pt x="31" y="733"/>
                  <a:pt x="31" y="733"/>
                </a:cubicBezTo>
                <a:cubicBezTo>
                  <a:pt x="0" y="762"/>
                  <a:pt x="31" y="777"/>
                  <a:pt x="43" y="780"/>
                </a:cubicBezTo>
                <a:cubicBezTo>
                  <a:pt x="55" y="782"/>
                  <a:pt x="67" y="782"/>
                  <a:pt x="77" y="788"/>
                </a:cubicBezTo>
                <a:cubicBezTo>
                  <a:pt x="88" y="793"/>
                  <a:pt x="96" y="790"/>
                  <a:pt x="108" y="792"/>
                </a:cubicBezTo>
                <a:cubicBezTo>
                  <a:pt x="120" y="793"/>
                  <a:pt x="122" y="798"/>
                  <a:pt x="130" y="786"/>
                </a:cubicBezTo>
                <a:cubicBezTo>
                  <a:pt x="138" y="774"/>
                  <a:pt x="107" y="776"/>
                  <a:pt x="95" y="772"/>
                </a:cubicBezTo>
                <a:cubicBezTo>
                  <a:pt x="83" y="768"/>
                  <a:pt x="75" y="740"/>
                  <a:pt x="75" y="740"/>
                </a:cubicBezTo>
                <a:cubicBezTo>
                  <a:pt x="63" y="718"/>
                  <a:pt x="168" y="633"/>
                  <a:pt x="168" y="633"/>
                </a:cubicBezTo>
                <a:cubicBezTo>
                  <a:pt x="172" y="659"/>
                  <a:pt x="194" y="656"/>
                  <a:pt x="205" y="657"/>
                </a:cubicBezTo>
                <a:cubicBezTo>
                  <a:pt x="216" y="659"/>
                  <a:pt x="205" y="657"/>
                  <a:pt x="221" y="660"/>
                </a:cubicBezTo>
                <a:cubicBezTo>
                  <a:pt x="237" y="663"/>
                  <a:pt x="228" y="656"/>
                  <a:pt x="216" y="645"/>
                </a:cubicBezTo>
                <a:cubicBezTo>
                  <a:pt x="204" y="635"/>
                  <a:pt x="204" y="601"/>
                  <a:pt x="209" y="591"/>
                </a:cubicBezTo>
                <a:cubicBezTo>
                  <a:pt x="214" y="580"/>
                  <a:pt x="201" y="579"/>
                  <a:pt x="253" y="564"/>
                </a:cubicBezTo>
                <a:cubicBezTo>
                  <a:pt x="305" y="549"/>
                  <a:pt x="377" y="518"/>
                  <a:pt x="377" y="518"/>
                </a:cubicBezTo>
                <a:cubicBezTo>
                  <a:pt x="395" y="515"/>
                  <a:pt x="394" y="483"/>
                  <a:pt x="394" y="483"/>
                </a:cubicBezTo>
                <a:cubicBezTo>
                  <a:pt x="386" y="443"/>
                  <a:pt x="253" y="378"/>
                  <a:pt x="253" y="378"/>
                </a:cubicBezTo>
                <a:cubicBezTo>
                  <a:pt x="265" y="370"/>
                  <a:pt x="262" y="323"/>
                  <a:pt x="262" y="323"/>
                </a:cubicBezTo>
                <a:cubicBezTo>
                  <a:pt x="270" y="337"/>
                  <a:pt x="333" y="337"/>
                  <a:pt x="345" y="335"/>
                </a:cubicBezTo>
                <a:close/>
                <a:moveTo>
                  <a:pt x="178" y="283"/>
                </a:moveTo>
                <a:cubicBezTo>
                  <a:pt x="178" y="301"/>
                  <a:pt x="168" y="339"/>
                  <a:pt x="168" y="339"/>
                </a:cubicBezTo>
                <a:cubicBezTo>
                  <a:pt x="159" y="347"/>
                  <a:pt x="152" y="355"/>
                  <a:pt x="147" y="363"/>
                </a:cubicBezTo>
                <a:cubicBezTo>
                  <a:pt x="145" y="356"/>
                  <a:pt x="140" y="348"/>
                  <a:pt x="134" y="342"/>
                </a:cubicBezTo>
                <a:cubicBezTo>
                  <a:pt x="125" y="331"/>
                  <a:pt x="128" y="317"/>
                  <a:pt x="126" y="294"/>
                </a:cubicBezTo>
                <a:cubicBezTo>
                  <a:pt x="125" y="271"/>
                  <a:pt x="134" y="218"/>
                  <a:pt x="134" y="218"/>
                </a:cubicBezTo>
                <a:cubicBezTo>
                  <a:pt x="145" y="216"/>
                  <a:pt x="178" y="206"/>
                  <a:pt x="178" y="206"/>
                </a:cubicBezTo>
                <a:cubicBezTo>
                  <a:pt x="170" y="214"/>
                  <a:pt x="178" y="266"/>
                  <a:pt x="178" y="283"/>
                </a:cubicBezTo>
                <a:close/>
                <a:moveTo>
                  <a:pt x="289" y="486"/>
                </a:moveTo>
                <a:cubicBezTo>
                  <a:pt x="271" y="486"/>
                  <a:pt x="221" y="527"/>
                  <a:pt x="221" y="527"/>
                </a:cubicBezTo>
                <a:cubicBezTo>
                  <a:pt x="228" y="515"/>
                  <a:pt x="225" y="472"/>
                  <a:pt x="225" y="472"/>
                </a:cubicBezTo>
                <a:cubicBezTo>
                  <a:pt x="234" y="484"/>
                  <a:pt x="289" y="486"/>
                  <a:pt x="289" y="486"/>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7417" name="Freeform 715"/>
          <p:cNvSpPr>
            <a:spLocks noChangeAspect="1" noChangeArrowheads="1"/>
          </p:cNvSpPr>
          <p:nvPr/>
        </p:nvSpPr>
        <p:spPr bwMode="auto">
          <a:xfrm>
            <a:off x="9220200" y="1144588"/>
            <a:ext cx="1084263" cy="1619250"/>
          </a:xfrm>
          <a:custGeom>
            <a:avLst/>
            <a:gdLst>
              <a:gd name="T0" fmla="*/ 1413226683 w 507"/>
              <a:gd name="T1" fmla="*/ 2056087190 h 755"/>
              <a:gd name="T2" fmla="*/ 1074784788 w 507"/>
              <a:gd name="T3" fmla="*/ 2147483647 h 755"/>
              <a:gd name="T4" fmla="*/ 896416039 w 507"/>
              <a:gd name="T5" fmla="*/ 2147483647 h 755"/>
              <a:gd name="T6" fmla="*/ 475649283 w 507"/>
              <a:gd name="T7" fmla="*/ 2147483647 h 755"/>
              <a:gd name="T8" fmla="*/ 274412637 w 507"/>
              <a:gd name="T9" fmla="*/ 2147483647 h 755"/>
              <a:gd name="T10" fmla="*/ 283559368 w 507"/>
              <a:gd name="T11" fmla="*/ 2147483647 h 755"/>
              <a:gd name="T12" fmla="*/ 269840340 w 507"/>
              <a:gd name="T13" fmla="*/ 2147483647 h 755"/>
              <a:gd name="T14" fmla="*/ 118911786 w 507"/>
              <a:gd name="T15" fmla="*/ 2147483647 h 755"/>
              <a:gd name="T16" fmla="*/ 68603694 w 507"/>
              <a:gd name="T17" fmla="*/ 2147483647 h 755"/>
              <a:gd name="T18" fmla="*/ 109765055 w 507"/>
              <a:gd name="T19" fmla="*/ 2147483647 h 755"/>
              <a:gd name="T20" fmla="*/ 420766756 w 507"/>
              <a:gd name="T21" fmla="*/ 2147483647 h 755"/>
              <a:gd name="T22" fmla="*/ 763783087 w 507"/>
              <a:gd name="T23" fmla="*/ 2147483647 h 755"/>
              <a:gd name="T24" fmla="*/ 859826975 w 507"/>
              <a:gd name="T25" fmla="*/ 2147483647 h 755"/>
              <a:gd name="T26" fmla="*/ 1065635918 w 507"/>
              <a:gd name="T27" fmla="*/ 1890496894 h 755"/>
              <a:gd name="T28" fmla="*/ 1230285638 w 507"/>
              <a:gd name="T29" fmla="*/ 1448919913 h 755"/>
              <a:gd name="T30" fmla="*/ 1248579101 w 507"/>
              <a:gd name="T31" fmla="*/ 1260329833 h 755"/>
              <a:gd name="T32" fmla="*/ 1221136768 w 507"/>
              <a:gd name="T33" fmla="*/ 722159764 h 755"/>
              <a:gd name="T34" fmla="*/ 983313196 w 507"/>
              <a:gd name="T35" fmla="*/ 653164701 h 755"/>
              <a:gd name="T36" fmla="*/ 914709502 w 507"/>
              <a:gd name="T37" fmla="*/ 1177535758 h 755"/>
              <a:gd name="T38" fmla="*/ 969592029 w 507"/>
              <a:gd name="T39" fmla="*/ 1301729016 h 755"/>
              <a:gd name="T40" fmla="*/ 951298567 w 507"/>
              <a:gd name="T41" fmla="*/ 1398322104 h 755"/>
              <a:gd name="T42" fmla="*/ 772929818 w 507"/>
              <a:gd name="T43" fmla="*/ 1324726655 h 755"/>
              <a:gd name="T44" fmla="*/ 745487485 w 507"/>
              <a:gd name="T45" fmla="*/ 1177535758 h 755"/>
              <a:gd name="T46" fmla="*/ 823237910 w 507"/>
              <a:gd name="T47" fmla="*/ 482974019 h 755"/>
              <a:gd name="T48" fmla="*/ 965019733 w 507"/>
              <a:gd name="T49" fmla="*/ 482974019 h 755"/>
              <a:gd name="T50" fmla="*/ 1463534776 w 507"/>
              <a:gd name="T51" fmla="*/ 473773248 h 755"/>
              <a:gd name="T52" fmla="*/ 1559580802 w 507"/>
              <a:gd name="T53" fmla="*/ 390979172 h 755"/>
              <a:gd name="T54" fmla="*/ 1815699976 w 507"/>
              <a:gd name="T55" fmla="*/ 45997424 h 755"/>
              <a:gd name="T56" fmla="*/ 1980347558 w 507"/>
              <a:gd name="T57" fmla="*/ 372579774 h 755"/>
              <a:gd name="T58" fmla="*/ 1875154800 w 507"/>
              <a:gd name="T59" fmla="*/ 538170070 h 755"/>
              <a:gd name="T60" fmla="*/ 1728800681 w 507"/>
              <a:gd name="T61" fmla="*/ 630164917 h 755"/>
              <a:gd name="T62" fmla="*/ 1779110912 w 507"/>
              <a:gd name="T63" fmla="*/ 832554009 h 755"/>
              <a:gd name="T64" fmla="*/ 1815699976 w 507"/>
              <a:gd name="T65" fmla="*/ 1080940525 h 755"/>
              <a:gd name="T66" fmla="*/ 1966626392 w 507"/>
              <a:gd name="T67" fmla="*/ 970546279 h 755"/>
              <a:gd name="T68" fmla="*/ 1989494290 w 507"/>
              <a:gd name="T69" fmla="*/ 878551432 h 755"/>
              <a:gd name="T70" fmla="*/ 1984919855 w 507"/>
              <a:gd name="T71" fmla="*/ 758958560 h 755"/>
              <a:gd name="T72" fmla="*/ 2076391447 w 507"/>
              <a:gd name="T73" fmla="*/ 703760365 h 755"/>
              <a:gd name="T74" fmla="*/ 2147483647 w 507"/>
              <a:gd name="T75" fmla="*/ 869352806 h 755"/>
              <a:gd name="T76" fmla="*/ 2112980511 w 507"/>
              <a:gd name="T77" fmla="*/ 998144305 h 755"/>
              <a:gd name="T78" fmla="*/ 1975773123 w 507"/>
              <a:gd name="T79" fmla="*/ 1195935156 h 755"/>
              <a:gd name="T80" fmla="*/ 1701360487 w 507"/>
              <a:gd name="T81" fmla="*/ 1320126269 h 755"/>
              <a:gd name="T82" fmla="*/ 1664771422 w 507"/>
              <a:gd name="T83" fmla="*/ 1315528028 h 755"/>
              <a:gd name="T84" fmla="*/ 1632756793 w 507"/>
              <a:gd name="T85" fmla="*/ 1619110594 h 755"/>
              <a:gd name="T86" fmla="*/ 2147483647 w 507"/>
              <a:gd name="T87" fmla="*/ 2060685431 h 755"/>
              <a:gd name="T88" fmla="*/ 2147483647 w 507"/>
              <a:gd name="T89" fmla="*/ 2147483647 h 755"/>
              <a:gd name="T90" fmla="*/ 2021508919 w 507"/>
              <a:gd name="T91" fmla="*/ 2147483647 h 755"/>
              <a:gd name="T92" fmla="*/ 2147483647 w 507"/>
              <a:gd name="T93" fmla="*/ 2147483647 h 755"/>
              <a:gd name="T94" fmla="*/ 2147483647 w 507"/>
              <a:gd name="T95" fmla="*/ 2147483647 h 755"/>
              <a:gd name="T96" fmla="*/ 2147483647 w 507"/>
              <a:gd name="T97" fmla="*/ 2147483647 h 755"/>
              <a:gd name="T98" fmla="*/ 2062670280 w 507"/>
              <a:gd name="T99" fmla="*/ 2147483647 h 755"/>
              <a:gd name="T100" fmla="*/ 1852286902 w 507"/>
              <a:gd name="T101" fmla="*/ 2147483647 h 755"/>
              <a:gd name="T102" fmla="*/ 1779110912 w 507"/>
              <a:gd name="T103" fmla="*/ 2147483647 h 755"/>
              <a:gd name="T104" fmla="*/ 1875154800 w 507"/>
              <a:gd name="T105" fmla="*/ 2147483647 h 755"/>
              <a:gd name="T106" fmla="*/ 2039802382 w 507"/>
              <a:gd name="T107" fmla="*/ 2147483647 h 755"/>
              <a:gd name="T108" fmla="*/ 1413226683 w 507"/>
              <a:gd name="T109" fmla="*/ 2056087190 h 75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07"/>
              <a:gd name="T166" fmla="*/ 0 h 755"/>
              <a:gd name="T167" fmla="*/ 507 w 507"/>
              <a:gd name="T168" fmla="*/ 755 h 75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07" h="755">
                <a:moveTo>
                  <a:pt x="309" y="447"/>
                </a:moveTo>
                <a:cubicBezTo>
                  <a:pt x="309" y="447"/>
                  <a:pt x="249" y="526"/>
                  <a:pt x="235" y="537"/>
                </a:cubicBezTo>
                <a:cubicBezTo>
                  <a:pt x="220" y="548"/>
                  <a:pt x="208" y="572"/>
                  <a:pt x="196" y="576"/>
                </a:cubicBezTo>
                <a:cubicBezTo>
                  <a:pt x="184" y="580"/>
                  <a:pt x="124" y="625"/>
                  <a:pt x="104" y="638"/>
                </a:cubicBezTo>
                <a:cubicBezTo>
                  <a:pt x="84" y="652"/>
                  <a:pt x="62" y="669"/>
                  <a:pt x="60" y="683"/>
                </a:cubicBezTo>
                <a:cubicBezTo>
                  <a:pt x="59" y="698"/>
                  <a:pt x="52" y="726"/>
                  <a:pt x="62" y="735"/>
                </a:cubicBezTo>
                <a:cubicBezTo>
                  <a:pt x="71" y="745"/>
                  <a:pt x="74" y="755"/>
                  <a:pt x="59" y="753"/>
                </a:cubicBezTo>
                <a:cubicBezTo>
                  <a:pt x="44" y="750"/>
                  <a:pt x="26" y="734"/>
                  <a:pt x="26" y="713"/>
                </a:cubicBezTo>
                <a:cubicBezTo>
                  <a:pt x="26" y="691"/>
                  <a:pt x="20" y="685"/>
                  <a:pt x="15" y="679"/>
                </a:cubicBezTo>
                <a:cubicBezTo>
                  <a:pt x="10" y="674"/>
                  <a:pt x="0" y="656"/>
                  <a:pt x="24" y="649"/>
                </a:cubicBezTo>
                <a:cubicBezTo>
                  <a:pt x="24" y="649"/>
                  <a:pt x="75" y="621"/>
                  <a:pt x="92" y="592"/>
                </a:cubicBezTo>
                <a:cubicBezTo>
                  <a:pt x="110" y="562"/>
                  <a:pt x="148" y="538"/>
                  <a:pt x="167" y="529"/>
                </a:cubicBezTo>
                <a:cubicBezTo>
                  <a:pt x="167" y="529"/>
                  <a:pt x="183" y="526"/>
                  <a:pt x="188" y="505"/>
                </a:cubicBezTo>
                <a:cubicBezTo>
                  <a:pt x="193" y="484"/>
                  <a:pt x="223" y="419"/>
                  <a:pt x="233" y="411"/>
                </a:cubicBezTo>
                <a:cubicBezTo>
                  <a:pt x="233" y="411"/>
                  <a:pt x="227" y="331"/>
                  <a:pt x="269" y="315"/>
                </a:cubicBezTo>
                <a:cubicBezTo>
                  <a:pt x="269" y="315"/>
                  <a:pt x="281" y="286"/>
                  <a:pt x="273" y="274"/>
                </a:cubicBezTo>
                <a:cubicBezTo>
                  <a:pt x="265" y="262"/>
                  <a:pt x="263" y="169"/>
                  <a:pt x="267" y="157"/>
                </a:cubicBezTo>
                <a:cubicBezTo>
                  <a:pt x="267" y="157"/>
                  <a:pt x="231" y="150"/>
                  <a:pt x="215" y="142"/>
                </a:cubicBezTo>
                <a:cubicBezTo>
                  <a:pt x="199" y="134"/>
                  <a:pt x="188" y="239"/>
                  <a:pt x="200" y="256"/>
                </a:cubicBezTo>
                <a:cubicBezTo>
                  <a:pt x="200" y="256"/>
                  <a:pt x="215" y="267"/>
                  <a:pt x="212" y="283"/>
                </a:cubicBezTo>
                <a:cubicBezTo>
                  <a:pt x="209" y="299"/>
                  <a:pt x="208" y="304"/>
                  <a:pt x="208" y="304"/>
                </a:cubicBezTo>
                <a:cubicBezTo>
                  <a:pt x="208" y="304"/>
                  <a:pt x="180" y="310"/>
                  <a:pt x="169" y="288"/>
                </a:cubicBezTo>
                <a:cubicBezTo>
                  <a:pt x="159" y="267"/>
                  <a:pt x="163" y="256"/>
                  <a:pt x="163" y="256"/>
                </a:cubicBezTo>
                <a:cubicBezTo>
                  <a:pt x="161" y="251"/>
                  <a:pt x="142" y="111"/>
                  <a:pt x="180" y="105"/>
                </a:cubicBezTo>
                <a:cubicBezTo>
                  <a:pt x="180" y="105"/>
                  <a:pt x="200" y="106"/>
                  <a:pt x="211" y="105"/>
                </a:cubicBezTo>
                <a:cubicBezTo>
                  <a:pt x="221" y="103"/>
                  <a:pt x="297" y="90"/>
                  <a:pt x="320" y="103"/>
                </a:cubicBezTo>
                <a:cubicBezTo>
                  <a:pt x="320" y="103"/>
                  <a:pt x="337" y="95"/>
                  <a:pt x="341" y="85"/>
                </a:cubicBezTo>
                <a:cubicBezTo>
                  <a:pt x="341" y="85"/>
                  <a:pt x="329" y="0"/>
                  <a:pt x="397" y="10"/>
                </a:cubicBezTo>
                <a:cubicBezTo>
                  <a:pt x="397" y="10"/>
                  <a:pt x="457" y="29"/>
                  <a:pt x="433" y="81"/>
                </a:cubicBezTo>
                <a:cubicBezTo>
                  <a:pt x="433" y="81"/>
                  <a:pt x="428" y="126"/>
                  <a:pt x="410" y="117"/>
                </a:cubicBezTo>
                <a:cubicBezTo>
                  <a:pt x="410" y="117"/>
                  <a:pt x="396" y="147"/>
                  <a:pt x="378" y="137"/>
                </a:cubicBezTo>
                <a:cubicBezTo>
                  <a:pt x="378" y="137"/>
                  <a:pt x="390" y="162"/>
                  <a:pt x="389" y="181"/>
                </a:cubicBezTo>
                <a:cubicBezTo>
                  <a:pt x="388" y="199"/>
                  <a:pt x="400" y="219"/>
                  <a:pt x="397" y="235"/>
                </a:cubicBezTo>
                <a:cubicBezTo>
                  <a:pt x="397" y="235"/>
                  <a:pt x="422" y="221"/>
                  <a:pt x="430" y="211"/>
                </a:cubicBezTo>
                <a:cubicBezTo>
                  <a:pt x="438" y="202"/>
                  <a:pt x="438" y="197"/>
                  <a:pt x="435" y="191"/>
                </a:cubicBezTo>
                <a:cubicBezTo>
                  <a:pt x="433" y="186"/>
                  <a:pt x="424" y="174"/>
                  <a:pt x="434" y="165"/>
                </a:cubicBezTo>
                <a:cubicBezTo>
                  <a:pt x="445" y="155"/>
                  <a:pt x="454" y="153"/>
                  <a:pt x="454" y="153"/>
                </a:cubicBezTo>
                <a:cubicBezTo>
                  <a:pt x="454" y="153"/>
                  <a:pt x="486" y="165"/>
                  <a:pt x="481" y="189"/>
                </a:cubicBezTo>
                <a:cubicBezTo>
                  <a:pt x="481" y="189"/>
                  <a:pt x="473" y="210"/>
                  <a:pt x="462" y="217"/>
                </a:cubicBezTo>
                <a:cubicBezTo>
                  <a:pt x="451" y="223"/>
                  <a:pt x="442" y="246"/>
                  <a:pt x="432" y="260"/>
                </a:cubicBezTo>
                <a:cubicBezTo>
                  <a:pt x="421" y="275"/>
                  <a:pt x="384" y="303"/>
                  <a:pt x="372" y="287"/>
                </a:cubicBezTo>
                <a:cubicBezTo>
                  <a:pt x="364" y="286"/>
                  <a:pt x="364" y="286"/>
                  <a:pt x="364" y="286"/>
                </a:cubicBezTo>
                <a:cubicBezTo>
                  <a:pt x="364" y="286"/>
                  <a:pt x="362" y="339"/>
                  <a:pt x="357" y="352"/>
                </a:cubicBezTo>
                <a:cubicBezTo>
                  <a:pt x="357" y="352"/>
                  <a:pt x="505" y="416"/>
                  <a:pt x="507" y="448"/>
                </a:cubicBezTo>
                <a:cubicBezTo>
                  <a:pt x="507" y="448"/>
                  <a:pt x="507" y="472"/>
                  <a:pt x="497" y="488"/>
                </a:cubicBezTo>
                <a:cubicBezTo>
                  <a:pt x="497" y="488"/>
                  <a:pt x="432" y="606"/>
                  <a:pt x="442" y="633"/>
                </a:cubicBezTo>
                <a:cubicBezTo>
                  <a:pt x="442" y="633"/>
                  <a:pt x="463" y="666"/>
                  <a:pt x="477" y="670"/>
                </a:cubicBezTo>
                <a:cubicBezTo>
                  <a:pt x="490" y="674"/>
                  <a:pt x="507" y="678"/>
                  <a:pt x="498" y="683"/>
                </a:cubicBezTo>
                <a:cubicBezTo>
                  <a:pt x="489" y="689"/>
                  <a:pt x="491" y="686"/>
                  <a:pt x="483" y="689"/>
                </a:cubicBezTo>
                <a:cubicBezTo>
                  <a:pt x="475" y="691"/>
                  <a:pt x="463" y="698"/>
                  <a:pt x="451" y="694"/>
                </a:cubicBezTo>
                <a:cubicBezTo>
                  <a:pt x="439" y="690"/>
                  <a:pt x="416" y="674"/>
                  <a:pt x="405" y="673"/>
                </a:cubicBezTo>
                <a:cubicBezTo>
                  <a:pt x="394" y="671"/>
                  <a:pt x="364" y="665"/>
                  <a:pt x="389" y="640"/>
                </a:cubicBezTo>
                <a:cubicBezTo>
                  <a:pt x="389" y="640"/>
                  <a:pt x="406" y="601"/>
                  <a:pt x="410" y="584"/>
                </a:cubicBezTo>
                <a:cubicBezTo>
                  <a:pt x="414" y="566"/>
                  <a:pt x="418" y="485"/>
                  <a:pt x="446" y="469"/>
                </a:cubicBezTo>
                <a:cubicBezTo>
                  <a:pt x="446" y="469"/>
                  <a:pt x="329" y="461"/>
                  <a:pt x="309" y="447"/>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7418" name="L 形 35"/>
          <p:cNvSpPr>
            <a:spLocks/>
          </p:cNvSpPr>
          <p:nvPr/>
        </p:nvSpPr>
        <p:spPr bwMode="auto">
          <a:xfrm rot="5400000">
            <a:off x="2336800" y="4038600"/>
            <a:ext cx="1233488" cy="2052638"/>
          </a:xfrm>
          <a:custGeom>
            <a:avLst/>
            <a:gdLst>
              <a:gd name="T0" fmla="*/ 0 w 1944"/>
              <a:gd name="T1" fmla="*/ 0 h 3234"/>
              <a:gd name="T2" fmla="*/ 126015012 w 1944"/>
              <a:gd name="T3" fmla="*/ 0 h 3234"/>
              <a:gd name="T4" fmla="*/ 126015012 w 1944"/>
              <a:gd name="T5" fmla="*/ 1176325328 h 3234"/>
              <a:gd name="T6" fmla="*/ 782660826 w 1944"/>
              <a:gd name="T7" fmla="*/ 1176325328 h 3234"/>
              <a:gd name="T8" fmla="*/ 782660826 w 1944"/>
              <a:gd name="T9" fmla="*/ 1302820890 h 3234"/>
              <a:gd name="T10" fmla="*/ 0 w 1944"/>
              <a:gd name="T11" fmla="*/ 1302820890 h 3234"/>
              <a:gd name="T12" fmla="*/ 0 60000 65536"/>
              <a:gd name="T13" fmla="*/ 0 60000 65536"/>
              <a:gd name="T14" fmla="*/ 0 60000 65536"/>
              <a:gd name="T15" fmla="*/ 0 60000 65536"/>
              <a:gd name="T16" fmla="*/ 0 60000 65536"/>
              <a:gd name="T17" fmla="*/ 0 60000 65536"/>
              <a:gd name="T18" fmla="*/ 0 w 1944"/>
              <a:gd name="T19" fmla="*/ 0 h 3234"/>
              <a:gd name="T20" fmla="*/ 1944 w 1944"/>
              <a:gd name="T21" fmla="*/ 3234 h 3234"/>
            </a:gdLst>
            <a:ahLst/>
            <a:cxnLst>
              <a:cxn ang="T12">
                <a:pos x="T0" y="T1"/>
              </a:cxn>
              <a:cxn ang="T13">
                <a:pos x="T2" y="T3"/>
              </a:cxn>
              <a:cxn ang="T14">
                <a:pos x="T4" y="T5"/>
              </a:cxn>
              <a:cxn ang="T15">
                <a:pos x="T6" y="T7"/>
              </a:cxn>
              <a:cxn ang="T16">
                <a:pos x="T8" y="T9"/>
              </a:cxn>
              <a:cxn ang="T17">
                <a:pos x="T10" y="T11"/>
              </a:cxn>
            </a:cxnLst>
            <a:rect l="T18" t="T19" r="T20" b="T21"/>
            <a:pathLst>
              <a:path w="1944" h="3234">
                <a:moveTo>
                  <a:pt x="0" y="0"/>
                </a:moveTo>
                <a:lnTo>
                  <a:pt x="313" y="0"/>
                </a:lnTo>
                <a:lnTo>
                  <a:pt x="313" y="2920"/>
                </a:lnTo>
                <a:lnTo>
                  <a:pt x="1944" y="2920"/>
                </a:lnTo>
                <a:lnTo>
                  <a:pt x="1944" y="3234"/>
                </a:lnTo>
                <a:lnTo>
                  <a:pt x="0" y="3234"/>
                </a:lnTo>
                <a:lnTo>
                  <a:pt x="0" y="0"/>
                </a:lnTo>
                <a:close/>
              </a:path>
            </a:pathLst>
          </a:custGeom>
          <a:solidFill>
            <a:srgbClr val="3838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7419" name="等腰三角形 37"/>
          <p:cNvSpPr>
            <a:spLocks noChangeArrowheads="1"/>
          </p:cNvSpPr>
          <p:nvPr/>
        </p:nvSpPr>
        <p:spPr bwMode="auto">
          <a:xfrm>
            <a:off x="3633788" y="3886200"/>
            <a:ext cx="350837" cy="350838"/>
          </a:xfrm>
          <a:prstGeom prst="triangle">
            <a:avLst>
              <a:gd name="adj" fmla="val 100000"/>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7420" name="L 形 38"/>
          <p:cNvSpPr>
            <a:spLocks/>
          </p:cNvSpPr>
          <p:nvPr/>
        </p:nvSpPr>
        <p:spPr bwMode="auto">
          <a:xfrm rot="5400000">
            <a:off x="4605338" y="3476625"/>
            <a:ext cx="1235075" cy="2054225"/>
          </a:xfrm>
          <a:custGeom>
            <a:avLst/>
            <a:gdLst>
              <a:gd name="T0" fmla="*/ 0 w 1944"/>
              <a:gd name="T1" fmla="*/ 0 h 3234"/>
              <a:gd name="T2" fmla="*/ 126339151 w 1944"/>
              <a:gd name="T3" fmla="*/ 0 h 3234"/>
              <a:gd name="T4" fmla="*/ 126339151 w 1944"/>
              <a:gd name="T5" fmla="*/ 1178145042 h 3234"/>
              <a:gd name="T6" fmla="*/ 784676057 w 1944"/>
              <a:gd name="T7" fmla="*/ 1178145042 h 3234"/>
              <a:gd name="T8" fmla="*/ 784676057 w 1944"/>
              <a:gd name="T9" fmla="*/ 1304836225 h 3234"/>
              <a:gd name="T10" fmla="*/ 0 w 1944"/>
              <a:gd name="T11" fmla="*/ 1304836225 h 3234"/>
              <a:gd name="T12" fmla="*/ 0 60000 65536"/>
              <a:gd name="T13" fmla="*/ 0 60000 65536"/>
              <a:gd name="T14" fmla="*/ 0 60000 65536"/>
              <a:gd name="T15" fmla="*/ 0 60000 65536"/>
              <a:gd name="T16" fmla="*/ 0 60000 65536"/>
              <a:gd name="T17" fmla="*/ 0 60000 65536"/>
              <a:gd name="T18" fmla="*/ 0 w 1944"/>
              <a:gd name="T19" fmla="*/ 0 h 3234"/>
              <a:gd name="T20" fmla="*/ 1944 w 1944"/>
              <a:gd name="T21" fmla="*/ 3234 h 3234"/>
            </a:gdLst>
            <a:ahLst/>
            <a:cxnLst>
              <a:cxn ang="T12">
                <a:pos x="T0" y="T1"/>
              </a:cxn>
              <a:cxn ang="T13">
                <a:pos x="T2" y="T3"/>
              </a:cxn>
              <a:cxn ang="T14">
                <a:pos x="T4" y="T5"/>
              </a:cxn>
              <a:cxn ang="T15">
                <a:pos x="T6" y="T7"/>
              </a:cxn>
              <a:cxn ang="T16">
                <a:pos x="T8" y="T9"/>
              </a:cxn>
              <a:cxn ang="T17">
                <a:pos x="T10" y="T11"/>
              </a:cxn>
            </a:cxnLst>
            <a:rect l="T18" t="T19" r="T20" b="T21"/>
            <a:pathLst>
              <a:path w="1944" h="3234">
                <a:moveTo>
                  <a:pt x="0" y="0"/>
                </a:moveTo>
                <a:lnTo>
                  <a:pt x="313" y="0"/>
                </a:lnTo>
                <a:lnTo>
                  <a:pt x="313" y="2920"/>
                </a:lnTo>
                <a:lnTo>
                  <a:pt x="1944" y="2920"/>
                </a:lnTo>
                <a:lnTo>
                  <a:pt x="1944" y="3234"/>
                </a:lnTo>
                <a:lnTo>
                  <a:pt x="0" y="3234"/>
                </a:lnTo>
                <a:lnTo>
                  <a:pt x="0" y="0"/>
                </a:lnTo>
                <a:close/>
              </a:path>
            </a:pathLst>
          </a:custGeom>
          <a:solidFill>
            <a:srgbClr val="3838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7421" name="任意多边形 39"/>
          <p:cNvSpPr>
            <a:spLocks noChangeArrowheads="1"/>
          </p:cNvSpPr>
          <p:nvPr/>
        </p:nvSpPr>
        <p:spPr bwMode="auto">
          <a:xfrm>
            <a:off x="4400550" y="4089400"/>
            <a:ext cx="1854200" cy="1625600"/>
          </a:xfrm>
          <a:custGeom>
            <a:avLst/>
            <a:gdLst>
              <a:gd name="T0" fmla="*/ 0 w 1352443"/>
              <a:gd name="T1" fmla="*/ 0 h 1185496"/>
              <a:gd name="T2" fmla="*/ 2542109 w 1352443"/>
              <a:gd name="T3" fmla="*/ 0 h 1185496"/>
              <a:gd name="T4" fmla="*/ 2542109 w 1352443"/>
              <a:gd name="T5" fmla="*/ 2229088 h 1185496"/>
              <a:gd name="T6" fmla="*/ 0 w 1352443"/>
              <a:gd name="T7" fmla="*/ 2229088 h 1185496"/>
              <a:gd name="T8" fmla="*/ 0 w 1352443"/>
              <a:gd name="T9" fmla="*/ 0 h 1185496"/>
              <a:gd name="T10" fmla="*/ 0 60000 65536"/>
              <a:gd name="T11" fmla="*/ 0 60000 65536"/>
              <a:gd name="T12" fmla="*/ 0 60000 65536"/>
              <a:gd name="T13" fmla="*/ 0 60000 65536"/>
              <a:gd name="T14" fmla="*/ 0 60000 65536"/>
              <a:gd name="T15" fmla="*/ 0 w 1352443"/>
              <a:gd name="T16" fmla="*/ 0 h 1185496"/>
              <a:gd name="T17" fmla="*/ 1352443 w 1352443"/>
              <a:gd name="T18" fmla="*/ 1185496 h 1185496"/>
            </a:gdLst>
            <a:ahLst/>
            <a:cxnLst>
              <a:cxn ang="T10">
                <a:pos x="T0" y="T1"/>
              </a:cxn>
              <a:cxn ang="T11">
                <a:pos x="T2" y="T3"/>
              </a:cxn>
              <a:cxn ang="T12">
                <a:pos x="T4" y="T5"/>
              </a:cxn>
              <a:cxn ang="T13">
                <a:pos x="T6" y="T7"/>
              </a:cxn>
              <a:cxn ang="T14">
                <a:pos x="T8" y="T9"/>
              </a:cxn>
            </a:cxnLst>
            <a:rect l="T15" t="T16" r="T17" b="T18"/>
            <a:pathLst>
              <a:path w="1352443" h="1185496">
                <a:moveTo>
                  <a:pt x="0" y="0"/>
                </a:moveTo>
                <a:lnTo>
                  <a:pt x="1352443" y="0"/>
                </a:lnTo>
                <a:lnTo>
                  <a:pt x="1352443" y="1185496"/>
                </a:lnTo>
                <a:lnTo>
                  <a:pt x="0" y="1185496"/>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40970" tIns="140970" rIns="140970" bIns="140970"/>
          <a:lstStyle/>
          <a:p>
            <a:endParaRPr lang="zh-CN" altLang="en-US"/>
          </a:p>
        </p:txBody>
      </p:sp>
      <p:sp>
        <p:nvSpPr>
          <p:cNvPr id="17422" name="等腰三角形 40"/>
          <p:cNvSpPr>
            <a:spLocks noChangeArrowheads="1"/>
          </p:cNvSpPr>
          <p:nvPr/>
        </p:nvSpPr>
        <p:spPr bwMode="auto">
          <a:xfrm>
            <a:off x="5903913" y="3325813"/>
            <a:ext cx="349250" cy="349250"/>
          </a:xfrm>
          <a:prstGeom prst="triangle">
            <a:avLst>
              <a:gd name="adj" fmla="val 100000"/>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7423" name="L 形 41"/>
          <p:cNvSpPr>
            <a:spLocks/>
          </p:cNvSpPr>
          <p:nvPr/>
        </p:nvSpPr>
        <p:spPr bwMode="auto">
          <a:xfrm rot="5400000">
            <a:off x="6874669" y="2915444"/>
            <a:ext cx="1235075" cy="2052637"/>
          </a:xfrm>
          <a:custGeom>
            <a:avLst/>
            <a:gdLst>
              <a:gd name="T0" fmla="*/ 0 w 1944"/>
              <a:gd name="T1" fmla="*/ 0 h 3234"/>
              <a:gd name="T2" fmla="*/ 126339151 w 1944"/>
              <a:gd name="T3" fmla="*/ 0 h 3234"/>
              <a:gd name="T4" fmla="*/ 126339151 w 1944"/>
              <a:gd name="T5" fmla="*/ 1176324755 h 3234"/>
              <a:gd name="T6" fmla="*/ 784676057 w 1944"/>
              <a:gd name="T7" fmla="*/ 1176324755 h 3234"/>
              <a:gd name="T8" fmla="*/ 784676057 w 1944"/>
              <a:gd name="T9" fmla="*/ 1302819621 h 3234"/>
              <a:gd name="T10" fmla="*/ 0 w 1944"/>
              <a:gd name="T11" fmla="*/ 1302819621 h 3234"/>
              <a:gd name="T12" fmla="*/ 0 60000 65536"/>
              <a:gd name="T13" fmla="*/ 0 60000 65536"/>
              <a:gd name="T14" fmla="*/ 0 60000 65536"/>
              <a:gd name="T15" fmla="*/ 0 60000 65536"/>
              <a:gd name="T16" fmla="*/ 0 60000 65536"/>
              <a:gd name="T17" fmla="*/ 0 60000 65536"/>
              <a:gd name="T18" fmla="*/ 0 w 1944"/>
              <a:gd name="T19" fmla="*/ 0 h 3234"/>
              <a:gd name="T20" fmla="*/ 1944 w 1944"/>
              <a:gd name="T21" fmla="*/ 3234 h 3234"/>
            </a:gdLst>
            <a:ahLst/>
            <a:cxnLst>
              <a:cxn ang="T12">
                <a:pos x="T0" y="T1"/>
              </a:cxn>
              <a:cxn ang="T13">
                <a:pos x="T2" y="T3"/>
              </a:cxn>
              <a:cxn ang="T14">
                <a:pos x="T4" y="T5"/>
              </a:cxn>
              <a:cxn ang="T15">
                <a:pos x="T6" y="T7"/>
              </a:cxn>
              <a:cxn ang="T16">
                <a:pos x="T8" y="T9"/>
              </a:cxn>
              <a:cxn ang="T17">
                <a:pos x="T10" y="T11"/>
              </a:cxn>
            </a:cxnLst>
            <a:rect l="T18" t="T19" r="T20" b="T21"/>
            <a:pathLst>
              <a:path w="1944" h="3234">
                <a:moveTo>
                  <a:pt x="0" y="0"/>
                </a:moveTo>
                <a:lnTo>
                  <a:pt x="313" y="0"/>
                </a:lnTo>
                <a:lnTo>
                  <a:pt x="313" y="2920"/>
                </a:lnTo>
                <a:lnTo>
                  <a:pt x="1944" y="2920"/>
                </a:lnTo>
                <a:lnTo>
                  <a:pt x="1944" y="3234"/>
                </a:lnTo>
                <a:lnTo>
                  <a:pt x="0" y="3234"/>
                </a:lnTo>
                <a:lnTo>
                  <a:pt x="0" y="0"/>
                </a:lnTo>
                <a:close/>
              </a:path>
            </a:pathLst>
          </a:custGeom>
          <a:solidFill>
            <a:srgbClr val="3838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7424" name="任意多边形 42"/>
          <p:cNvSpPr>
            <a:spLocks noChangeArrowheads="1"/>
          </p:cNvSpPr>
          <p:nvPr/>
        </p:nvSpPr>
        <p:spPr bwMode="auto">
          <a:xfrm>
            <a:off x="6669088" y="3529013"/>
            <a:ext cx="1854200" cy="1624012"/>
          </a:xfrm>
          <a:custGeom>
            <a:avLst/>
            <a:gdLst>
              <a:gd name="T0" fmla="*/ 0 w 1352443"/>
              <a:gd name="T1" fmla="*/ 0 h 1185496"/>
              <a:gd name="T2" fmla="*/ 2542109 w 1352443"/>
              <a:gd name="T3" fmla="*/ 0 h 1185496"/>
              <a:gd name="T4" fmla="*/ 2542109 w 1352443"/>
              <a:gd name="T5" fmla="*/ 2224735 h 1185496"/>
              <a:gd name="T6" fmla="*/ 0 w 1352443"/>
              <a:gd name="T7" fmla="*/ 2224735 h 1185496"/>
              <a:gd name="T8" fmla="*/ 0 w 1352443"/>
              <a:gd name="T9" fmla="*/ 0 h 1185496"/>
              <a:gd name="T10" fmla="*/ 0 60000 65536"/>
              <a:gd name="T11" fmla="*/ 0 60000 65536"/>
              <a:gd name="T12" fmla="*/ 0 60000 65536"/>
              <a:gd name="T13" fmla="*/ 0 60000 65536"/>
              <a:gd name="T14" fmla="*/ 0 60000 65536"/>
              <a:gd name="T15" fmla="*/ 0 w 1352443"/>
              <a:gd name="T16" fmla="*/ 0 h 1185496"/>
              <a:gd name="T17" fmla="*/ 1352443 w 1352443"/>
              <a:gd name="T18" fmla="*/ 1185496 h 1185496"/>
            </a:gdLst>
            <a:ahLst/>
            <a:cxnLst>
              <a:cxn ang="T10">
                <a:pos x="T0" y="T1"/>
              </a:cxn>
              <a:cxn ang="T11">
                <a:pos x="T2" y="T3"/>
              </a:cxn>
              <a:cxn ang="T12">
                <a:pos x="T4" y="T5"/>
              </a:cxn>
              <a:cxn ang="T13">
                <a:pos x="T6" y="T7"/>
              </a:cxn>
              <a:cxn ang="T14">
                <a:pos x="T8" y="T9"/>
              </a:cxn>
            </a:cxnLst>
            <a:rect l="T15" t="T16" r="T17" b="T18"/>
            <a:pathLst>
              <a:path w="1352443" h="1185496">
                <a:moveTo>
                  <a:pt x="0" y="0"/>
                </a:moveTo>
                <a:lnTo>
                  <a:pt x="1352443" y="0"/>
                </a:lnTo>
                <a:lnTo>
                  <a:pt x="1352443" y="1185496"/>
                </a:lnTo>
                <a:lnTo>
                  <a:pt x="0" y="1185496"/>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40970" tIns="140970" rIns="140970" bIns="140970"/>
          <a:lstStyle/>
          <a:p>
            <a:endParaRPr lang="zh-CN" altLang="en-US"/>
          </a:p>
        </p:txBody>
      </p:sp>
      <p:sp>
        <p:nvSpPr>
          <p:cNvPr id="17425" name="等腰三角形 43"/>
          <p:cNvSpPr>
            <a:spLocks noChangeArrowheads="1"/>
          </p:cNvSpPr>
          <p:nvPr/>
        </p:nvSpPr>
        <p:spPr bwMode="auto">
          <a:xfrm>
            <a:off x="8174038" y="2763838"/>
            <a:ext cx="349250" cy="349250"/>
          </a:xfrm>
          <a:prstGeom prst="triangle">
            <a:avLst>
              <a:gd name="adj" fmla="val 100000"/>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7426" name="L 形 44"/>
          <p:cNvSpPr>
            <a:spLocks/>
          </p:cNvSpPr>
          <p:nvPr/>
        </p:nvSpPr>
        <p:spPr bwMode="auto">
          <a:xfrm rot="5400000">
            <a:off x="9144794" y="2353469"/>
            <a:ext cx="1235075" cy="2052637"/>
          </a:xfrm>
          <a:custGeom>
            <a:avLst/>
            <a:gdLst>
              <a:gd name="T0" fmla="*/ 0 w 1944"/>
              <a:gd name="T1" fmla="*/ 0 h 3234"/>
              <a:gd name="T2" fmla="*/ 126339151 w 1944"/>
              <a:gd name="T3" fmla="*/ 0 h 3234"/>
              <a:gd name="T4" fmla="*/ 126339151 w 1944"/>
              <a:gd name="T5" fmla="*/ 1176324755 h 3234"/>
              <a:gd name="T6" fmla="*/ 784676057 w 1944"/>
              <a:gd name="T7" fmla="*/ 1176324755 h 3234"/>
              <a:gd name="T8" fmla="*/ 784676057 w 1944"/>
              <a:gd name="T9" fmla="*/ 1302819621 h 3234"/>
              <a:gd name="T10" fmla="*/ 0 w 1944"/>
              <a:gd name="T11" fmla="*/ 1302819621 h 3234"/>
              <a:gd name="T12" fmla="*/ 0 60000 65536"/>
              <a:gd name="T13" fmla="*/ 0 60000 65536"/>
              <a:gd name="T14" fmla="*/ 0 60000 65536"/>
              <a:gd name="T15" fmla="*/ 0 60000 65536"/>
              <a:gd name="T16" fmla="*/ 0 60000 65536"/>
              <a:gd name="T17" fmla="*/ 0 60000 65536"/>
              <a:gd name="T18" fmla="*/ 0 w 1944"/>
              <a:gd name="T19" fmla="*/ 0 h 3234"/>
              <a:gd name="T20" fmla="*/ 1944 w 1944"/>
              <a:gd name="T21" fmla="*/ 3234 h 3234"/>
            </a:gdLst>
            <a:ahLst/>
            <a:cxnLst>
              <a:cxn ang="T12">
                <a:pos x="T0" y="T1"/>
              </a:cxn>
              <a:cxn ang="T13">
                <a:pos x="T2" y="T3"/>
              </a:cxn>
              <a:cxn ang="T14">
                <a:pos x="T4" y="T5"/>
              </a:cxn>
              <a:cxn ang="T15">
                <a:pos x="T6" y="T7"/>
              </a:cxn>
              <a:cxn ang="T16">
                <a:pos x="T8" y="T9"/>
              </a:cxn>
              <a:cxn ang="T17">
                <a:pos x="T10" y="T11"/>
              </a:cxn>
            </a:cxnLst>
            <a:rect l="T18" t="T19" r="T20" b="T21"/>
            <a:pathLst>
              <a:path w="1944" h="3234">
                <a:moveTo>
                  <a:pt x="0" y="0"/>
                </a:moveTo>
                <a:lnTo>
                  <a:pt x="313" y="0"/>
                </a:lnTo>
                <a:lnTo>
                  <a:pt x="313" y="2920"/>
                </a:lnTo>
                <a:lnTo>
                  <a:pt x="1944" y="2920"/>
                </a:lnTo>
                <a:lnTo>
                  <a:pt x="1944" y="3234"/>
                </a:lnTo>
                <a:lnTo>
                  <a:pt x="0" y="3234"/>
                </a:lnTo>
                <a:lnTo>
                  <a:pt x="0" y="0"/>
                </a:lnTo>
                <a:close/>
              </a:path>
            </a:pathLst>
          </a:custGeom>
          <a:solidFill>
            <a:srgbClr val="3838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7427" name="任意多边形 45"/>
          <p:cNvSpPr>
            <a:spLocks noChangeArrowheads="1"/>
          </p:cNvSpPr>
          <p:nvPr/>
        </p:nvSpPr>
        <p:spPr bwMode="auto">
          <a:xfrm>
            <a:off x="8939213" y="2967038"/>
            <a:ext cx="1854200" cy="1624012"/>
          </a:xfrm>
          <a:custGeom>
            <a:avLst/>
            <a:gdLst>
              <a:gd name="T0" fmla="*/ 0 w 1352443"/>
              <a:gd name="T1" fmla="*/ 0 h 1185496"/>
              <a:gd name="T2" fmla="*/ 2542109 w 1352443"/>
              <a:gd name="T3" fmla="*/ 0 h 1185496"/>
              <a:gd name="T4" fmla="*/ 2542109 w 1352443"/>
              <a:gd name="T5" fmla="*/ 2224735 h 1185496"/>
              <a:gd name="T6" fmla="*/ 0 w 1352443"/>
              <a:gd name="T7" fmla="*/ 2224735 h 1185496"/>
              <a:gd name="T8" fmla="*/ 0 w 1352443"/>
              <a:gd name="T9" fmla="*/ 0 h 1185496"/>
              <a:gd name="T10" fmla="*/ 0 60000 65536"/>
              <a:gd name="T11" fmla="*/ 0 60000 65536"/>
              <a:gd name="T12" fmla="*/ 0 60000 65536"/>
              <a:gd name="T13" fmla="*/ 0 60000 65536"/>
              <a:gd name="T14" fmla="*/ 0 60000 65536"/>
              <a:gd name="T15" fmla="*/ 0 w 1352443"/>
              <a:gd name="T16" fmla="*/ 0 h 1185496"/>
              <a:gd name="T17" fmla="*/ 1352443 w 1352443"/>
              <a:gd name="T18" fmla="*/ 1185496 h 1185496"/>
            </a:gdLst>
            <a:ahLst/>
            <a:cxnLst>
              <a:cxn ang="T10">
                <a:pos x="T0" y="T1"/>
              </a:cxn>
              <a:cxn ang="T11">
                <a:pos x="T2" y="T3"/>
              </a:cxn>
              <a:cxn ang="T12">
                <a:pos x="T4" y="T5"/>
              </a:cxn>
              <a:cxn ang="T13">
                <a:pos x="T6" y="T7"/>
              </a:cxn>
              <a:cxn ang="T14">
                <a:pos x="T8" y="T9"/>
              </a:cxn>
            </a:cxnLst>
            <a:rect l="T15" t="T16" r="T17" b="T18"/>
            <a:pathLst>
              <a:path w="1352443" h="1185496">
                <a:moveTo>
                  <a:pt x="0" y="0"/>
                </a:moveTo>
                <a:lnTo>
                  <a:pt x="1352443" y="0"/>
                </a:lnTo>
                <a:lnTo>
                  <a:pt x="1352443" y="1185496"/>
                </a:lnTo>
                <a:lnTo>
                  <a:pt x="0" y="1185496"/>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17170" tIns="217170" rIns="217170" bIns="217170"/>
          <a:lstStyle/>
          <a:p>
            <a:endParaRPr lang="zh-CN" altLang="en-US"/>
          </a:p>
        </p:txBody>
      </p:sp>
      <p:sp>
        <p:nvSpPr>
          <p:cNvPr id="17428" name="等腰三角形 46"/>
          <p:cNvSpPr>
            <a:spLocks noChangeArrowheads="1"/>
          </p:cNvSpPr>
          <p:nvPr/>
        </p:nvSpPr>
        <p:spPr bwMode="auto">
          <a:xfrm>
            <a:off x="1397000" y="5332413"/>
            <a:ext cx="350838" cy="349250"/>
          </a:xfrm>
          <a:prstGeom prst="triangle">
            <a:avLst>
              <a:gd name="adj" fmla="val 100000"/>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7429" name="矩形 54"/>
          <p:cNvSpPr>
            <a:spLocks noChangeArrowheads="1"/>
          </p:cNvSpPr>
          <p:nvPr/>
        </p:nvSpPr>
        <p:spPr bwMode="auto">
          <a:xfrm>
            <a:off x="2279650" y="5078413"/>
            <a:ext cx="1347788" cy="604837"/>
          </a:xfrm>
          <a:prstGeom prst="rect">
            <a:avLst/>
          </a:prstGeom>
          <a:solidFill>
            <a:srgbClr val="383843">
              <a:alpha val="5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7430" name="文本框 55"/>
          <p:cNvSpPr>
            <a:spLocks noChangeArrowheads="1"/>
          </p:cNvSpPr>
          <p:nvPr/>
        </p:nvSpPr>
        <p:spPr bwMode="auto">
          <a:xfrm>
            <a:off x="2384425" y="5197475"/>
            <a:ext cx="11382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800">
                <a:solidFill>
                  <a:schemeClr val="bg1"/>
                </a:solidFill>
                <a:latin typeface="微软雅黑" pitchFamily="34" charset="-122"/>
                <a:ea typeface="微软雅黑" pitchFamily="34" charset="-122"/>
                <a:sym typeface="微软雅黑" pitchFamily="34" charset="-122"/>
              </a:rPr>
              <a:t>添加标题</a:t>
            </a:r>
          </a:p>
        </p:txBody>
      </p:sp>
      <p:grpSp>
        <p:nvGrpSpPr>
          <p:cNvPr id="17431" name="组合 56"/>
          <p:cNvGrpSpPr>
            <a:grpSpLocks/>
          </p:cNvGrpSpPr>
          <p:nvPr/>
        </p:nvGrpSpPr>
        <p:grpSpPr bwMode="auto">
          <a:xfrm>
            <a:off x="4548188" y="4510088"/>
            <a:ext cx="1347787" cy="604837"/>
            <a:chOff x="0" y="0"/>
            <a:chExt cx="1348038" cy="605227"/>
          </a:xfrm>
        </p:grpSpPr>
        <p:sp>
          <p:nvSpPr>
            <p:cNvPr id="17454" name="矩形 57"/>
            <p:cNvSpPr>
              <a:spLocks noChangeArrowheads="1"/>
            </p:cNvSpPr>
            <p:nvPr/>
          </p:nvSpPr>
          <p:spPr bwMode="auto">
            <a:xfrm>
              <a:off x="0" y="0"/>
              <a:ext cx="1348038" cy="605227"/>
            </a:xfrm>
            <a:prstGeom prst="rect">
              <a:avLst/>
            </a:prstGeom>
            <a:solidFill>
              <a:srgbClr val="383843">
                <a:alpha val="5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7455" name="文本框 58"/>
            <p:cNvSpPr>
              <a:spLocks noChangeArrowheads="1"/>
            </p:cNvSpPr>
            <p:nvPr/>
          </p:nvSpPr>
          <p:spPr bwMode="auto">
            <a:xfrm>
              <a:off x="104536" y="117947"/>
              <a:ext cx="113896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800">
                  <a:solidFill>
                    <a:schemeClr val="bg1"/>
                  </a:solidFill>
                  <a:latin typeface="微软雅黑" pitchFamily="34" charset="-122"/>
                  <a:ea typeface="微软雅黑" pitchFamily="34" charset="-122"/>
                  <a:sym typeface="微软雅黑" pitchFamily="34" charset="-122"/>
                </a:rPr>
                <a:t>添加标题</a:t>
              </a:r>
            </a:p>
          </p:txBody>
        </p:sp>
      </p:grpSp>
      <p:grpSp>
        <p:nvGrpSpPr>
          <p:cNvPr id="17432" name="组合 59"/>
          <p:cNvGrpSpPr>
            <a:grpSpLocks/>
          </p:cNvGrpSpPr>
          <p:nvPr/>
        </p:nvGrpSpPr>
        <p:grpSpPr bwMode="auto">
          <a:xfrm>
            <a:off x="6818313" y="3948113"/>
            <a:ext cx="1347787" cy="604837"/>
            <a:chOff x="0" y="0"/>
            <a:chExt cx="1348038" cy="605227"/>
          </a:xfrm>
        </p:grpSpPr>
        <p:sp>
          <p:nvSpPr>
            <p:cNvPr id="17452" name="矩形 60"/>
            <p:cNvSpPr>
              <a:spLocks noChangeArrowheads="1"/>
            </p:cNvSpPr>
            <p:nvPr/>
          </p:nvSpPr>
          <p:spPr bwMode="auto">
            <a:xfrm>
              <a:off x="0" y="0"/>
              <a:ext cx="1348038" cy="605227"/>
            </a:xfrm>
            <a:prstGeom prst="rect">
              <a:avLst/>
            </a:prstGeom>
            <a:solidFill>
              <a:srgbClr val="383843">
                <a:alpha val="5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7453" name="文本框 61"/>
            <p:cNvSpPr>
              <a:spLocks noChangeArrowheads="1"/>
            </p:cNvSpPr>
            <p:nvPr/>
          </p:nvSpPr>
          <p:spPr bwMode="auto">
            <a:xfrm>
              <a:off x="104536" y="117947"/>
              <a:ext cx="113896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800">
                  <a:solidFill>
                    <a:schemeClr val="bg1"/>
                  </a:solidFill>
                  <a:latin typeface="微软雅黑" pitchFamily="34" charset="-122"/>
                  <a:ea typeface="微软雅黑" pitchFamily="34" charset="-122"/>
                  <a:sym typeface="微软雅黑" pitchFamily="34" charset="-122"/>
                </a:rPr>
                <a:t>添加标题</a:t>
              </a:r>
            </a:p>
          </p:txBody>
        </p:sp>
      </p:grpSp>
      <p:grpSp>
        <p:nvGrpSpPr>
          <p:cNvPr id="17433" name="组合 62"/>
          <p:cNvGrpSpPr>
            <a:grpSpLocks/>
          </p:cNvGrpSpPr>
          <p:nvPr/>
        </p:nvGrpSpPr>
        <p:grpSpPr bwMode="auto">
          <a:xfrm>
            <a:off x="9088438" y="3371850"/>
            <a:ext cx="1347787" cy="606425"/>
            <a:chOff x="0" y="0"/>
            <a:chExt cx="1348038" cy="605227"/>
          </a:xfrm>
        </p:grpSpPr>
        <p:sp>
          <p:nvSpPr>
            <p:cNvPr id="17450" name="矩形 63"/>
            <p:cNvSpPr>
              <a:spLocks noChangeArrowheads="1"/>
            </p:cNvSpPr>
            <p:nvPr/>
          </p:nvSpPr>
          <p:spPr bwMode="auto">
            <a:xfrm>
              <a:off x="0" y="0"/>
              <a:ext cx="1348038" cy="605227"/>
            </a:xfrm>
            <a:prstGeom prst="rect">
              <a:avLst/>
            </a:prstGeom>
            <a:solidFill>
              <a:srgbClr val="383843">
                <a:alpha val="5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7451" name="文本框 64"/>
            <p:cNvSpPr>
              <a:spLocks noChangeArrowheads="1"/>
            </p:cNvSpPr>
            <p:nvPr/>
          </p:nvSpPr>
          <p:spPr bwMode="auto">
            <a:xfrm>
              <a:off x="104536" y="117947"/>
              <a:ext cx="113896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800">
                  <a:solidFill>
                    <a:schemeClr val="bg1"/>
                  </a:solidFill>
                  <a:latin typeface="微软雅黑" pitchFamily="34" charset="-122"/>
                  <a:ea typeface="微软雅黑" pitchFamily="34" charset="-122"/>
                  <a:sym typeface="微软雅黑" pitchFamily="34" charset="-122"/>
                </a:rPr>
                <a:t>添加标题</a:t>
              </a:r>
            </a:p>
          </p:txBody>
        </p:sp>
      </p:grpSp>
      <p:grpSp>
        <p:nvGrpSpPr>
          <p:cNvPr id="17434" name="组合 47"/>
          <p:cNvGrpSpPr>
            <a:grpSpLocks/>
          </p:cNvGrpSpPr>
          <p:nvPr/>
        </p:nvGrpSpPr>
        <p:grpSpPr bwMode="auto">
          <a:xfrm>
            <a:off x="498475" y="127000"/>
            <a:ext cx="4087813" cy="904875"/>
            <a:chOff x="0" y="0"/>
            <a:chExt cx="4088419" cy="903765"/>
          </a:xfrm>
        </p:grpSpPr>
        <p:sp>
          <p:nvSpPr>
            <p:cNvPr id="17435" name="文本框 48"/>
            <p:cNvSpPr>
              <a:spLocks noChangeArrowheads="1"/>
            </p:cNvSpPr>
            <p:nvPr/>
          </p:nvSpPr>
          <p:spPr bwMode="auto">
            <a:xfrm>
              <a:off x="892018" y="113646"/>
              <a:ext cx="302433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rgbClr val="FAF8F0"/>
                  </a:solidFill>
                  <a:latin typeface="微软雅黑" pitchFamily="34" charset="-122"/>
                  <a:ea typeface="微软雅黑" pitchFamily="34" charset="-122"/>
                  <a:sym typeface="微软雅黑" pitchFamily="34" charset="-122"/>
                </a:rPr>
                <a:t>点击添加标题</a:t>
              </a:r>
            </a:p>
          </p:txBody>
        </p:sp>
        <p:grpSp>
          <p:nvGrpSpPr>
            <p:cNvPr id="17436" name="组合 49"/>
            <p:cNvGrpSpPr>
              <a:grpSpLocks/>
            </p:cNvGrpSpPr>
            <p:nvPr/>
          </p:nvGrpSpPr>
          <p:grpSpPr bwMode="auto">
            <a:xfrm>
              <a:off x="0" y="0"/>
              <a:ext cx="4088419" cy="903765"/>
              <a:chOff x="0" y="0"/>
              <a:chExt cx="4088419" cy="903765"/>
            </a:xfrm>
          </p:grpSpPr>
          <p:grpSp>
            <p:nvGrpSpPr>
              <p:cNvPr id="17437" name="组合 50"/>
              <p:cNvGrpSpPr>
                <a:grpSpLocks/>
              </p:cNvGrpSpPr>
              <p:nvPr/>
            </p:nvGrpSpPr>
            <p:grpSpPr bwMode="auto">
              <a:xfrm>
                <a:off x="0" y="0"/>
                <a:ext cx="903765" cy="903765"/>
                <a:chOff x="0" y="0"/>
                <a:chExt cx="903765" cy="903765"/>
              </a:xfrm>
            </p:grpSpPr>
            <p:grpSp>
              <p:nvGrpSpPr>
                <p:cNvPr id="17439" name="组合 52"/>
                <p:cNvGrpSpPr>
                  <a:grpSpLocks/>
                </p:cNvGrpSpPr>
                <p:nvPr/>
              </p:nvGrpSpPr>
              <p:grpSpPr bwMode="auto">
                <a:xfrm>
                  <a:off x="0" y="0"/>
                  <a:ext cx="903765" cy="903765"/>
                  <a:chOff x="0" y="0"/>
                  <a:chExt cx="903765" cy="903765"/>
                </a:xfrm>
              </p:grpSpPr>
              <p:grpSp>
                <p:nvGrpSpPr>
                  <p:cNvPr id="17446" name="组合 70"/>
                  <p:cNvGrpSpPr>
                    <a:grpSpLocks/>
                  </p:cNvGrpSpPr>
                  <p:nvPr/>
                </p:nvGrpSpPr>
                <p:grpSpPr bwMode="auto">
                  <a:xfrm>
                    <a:off x="91462" y="91462"/>
                    <a:ext cx="720841" cy="720841"/>
                    <a:chOff x="0" y="0"/>
                    <a:chExt cx="720841" cy="720841"/>
                  </a:xfrm>
                </p:grpSpPr>
                <p:sp>
                  <p:nvSpPr>
                    <p:cNvPr id="17448" name="椭圆 72"/>
                    <p:cNvSpPr>
                      <a:spLocks noChangeArrowheads="1"/>
                    </p:cNvSpPr>
                    <p:nvPr/>
                  </p:nvSpPr>
                  <p:spPr bwMode="auto">
                    <a:xfrm>
                      <a:off x="0" y="0"/>
                      <a:ext cx="720841" cy="720841"/>
                    </a:xfrm>
                    <a:prstGeom prst="ellipse">
                      <a:avLst/>
                    </a:prstGeom>
                    <a:solidFill>
                      <a:srgbClr val="F3F2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7449" name="空心弧 73"/>
                    <p:cNvSpPr>
                      <a:spLocks noChangeArrowheads="1"/>
                    </p:cNvSpPr>
                    <p:nvPr/>
                  </p:nvSpPr>
                  <p:spPr bwMode="auto">
                    <a:xfrm rot="-7108101">
                      <a:off x="0" y="0"/>
                      <a:ext cx="720841" cy="720841"/>
                    </a:xfrm>
                    <a:custGeom>
                      <a:avLst/>
                      <a:gdLst>
                        <a:gd name="T0" fmla="*/ 12028066 w 21600"/>
                        <a:gd name="T1" fmla="*/ 0 h 21600"/>
                        <a:gd name="T2" fmla="*/ 562423 w 21600"/>
                        <a:gd name="T3" fmla="*/ 12028066 h 21600"/>
                        <a:gd name="T4" fmla="*/ 12028066 w 21600"/>
                        <a:gd name="T5" fmla="*/ 1125947 h 21600"/>
                        <a:gd name="T6" fmla="*/ 23493677 w 21600"/>
                        <a:gd name="T7" fmla="*/ 12028066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sp>
                <p:nvSpPr>
                  <p:cNvPr id="17447" name="空心弧 71"/>
                  <p:cNvSpPr>
                    <a:spLocks noChangeArrowheads="1"/>
                  </p:cNvSpPr>
                  <p:nvPr/>
                </p:nvSpPr>
                <p:spPr bwMode="auto">
                  <a:xfrm rot="7360861">
                    <a:off x="0" y="0"/>
                    <a:ext cx="903765" cy="903765"/>
                  </a:xfrm>
                  <a:custGeom>
                    <a:avLst/>
                    <a:gdLst>
                      <a:gd name="T0" fmla="*/ 18907224 w 21600"/>
                      <a:gd name="T1" fmla="*/ 0 h 21600"/>
                      <a:gd name="T2" fmla="*/ 884100 w 21600"/>
                      <a:gd name="T3" fmla="*/ 18907224 h 21600"/>
                      <a:gd name="T4" fmla="*/ 18907224 w 21600"/>
                      <a:gd name="T5" fmla="*/ 1769915 h 21600"/>
                      <a:gd name="T6" fmla="*/ 36930307 w 21600"/>
                      <a:gd name="T7" fmla="*/ 18907224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F3F2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grpSp>
              <p:nvGrpSpPr>
                <p:cNvPr id="17440" name="组合 53"/>
                <p:cNvGrpSpPr>
                  <a:grpSpLocks/>
                </p:cNvGrpSpPr>
                <p:nvPr/>
              </p:nvGrpSpPr>
              <p:grpSpPr bwMode="auto">
                <a:xfrm>
                  <a:off x="230489" y="144028"/>
                  <a:ext cx="615600" cy="515271"/>
                  <a:chOff x="0" y="0"/>
                  <a:chExt cx="486738" cy="399393"/>
                </a:xfrm>
              </p:grpSpPr>
              <p:sp>
                <p:nvSpPr>
                  <p:cNvPr id="17441" name="Freeform 346"/>
                  <p:cNvSpPr>
                    <a:spLocks noChangeArrowheads="1"/>
                  </p:cNvSpPr>
                  <p:nvPr/>
                </p:nvSpPr>
                <p:spPr bwMode="auto">
                  <a:xfrm rot="635633">
                    <a:off x="287578" y="0"/>
                    <a:ext cx="199160" cy="190575"/>
                  </a:xfrm>
                  <a:custGeom>
                    <a:avLst/>
                    <a:gdLst>
                      <a:gd name="T0" fmla="*/ 396482851 w 49"/>
                      <a:gd name="T1" fmla="*/ 0 h 47"/>
                      <a:gd name="T2" fmla="*/ 297362138 w 49"/>
                      <a:gd name="T3" fmla="*/ 49322432 h 47"/>
                      <a:gd name="T4" fmla="*/ 0 w 49"/>
                      <a:gd name="T5" fmla="*/ 361707295 h 47"/>
                      <a:gd name="T6" fmla="*/ 479081412 w 49"/>
                      <a:gd name="T7" fmla="*/ 772741077 h 47"/>
                      <a:gd name="T8" fmla="*/ 759925464 w 49"/>
                      <a:gd name="T9" fmla="*/ 460356214 h 47"/>
                      <a:gd name="T10" fmla="*/ 759925464 w 49"/>
                      <a:gd name="T11" fmla="*/ 295942701 h 47"/>
                      <a:gd name="T12" fmla="*/ 462563326 w 49"/>
                      <a:gd name="T13" fmla="*/ 32884324 h 47"/>
                      <a:gd name="T14" fmla="*/ 396482851 w 49"/>
                      <a:gd name="T15" fmla="*/ 0 h 47"/>
                      <a:gd name="T16" fmla="*/ 0 60000 65536"/>
                      <a:gd name="T17" fmla="*/ 0 60000 65536"/>
                      <a:gd name="T18" fmla="*/ 0 60000 65536"/>
                      <a:gd name="T19" fmla="*/ 0 60000 65536"/>
                      <a:gd name="T20" fmla="*/ 0 60000 65536"/>
                      <a:gd name="T21" fmla="*/ 0 60000 65536"/>
                      <a:gd name="T22" fmla="*/ 0 60000 65536"/>
                      <a:gd name="T23" fmla="*/ 0 60000 65536"/>
                      <a:gd name="T24" fmla="*/ 0 w 49"/>
                      <a:gd name="T25" fmla="*/ 0 h 47"/>
                      <a:gd name="T26" fmla="*/ 49 w 49"/>
                      <a:gd name="T27" fmla="*/ 47 h 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 h="47">
                        <a:moveTo>
                          <a:pt x="24" y="0"/>
                        </a:moveTo>
                        <a:cubicBezTo>
                          <a:pt x="22" y="0"/>
                          <a:pt x="20" y="1"/>
                          <a:pt x="18" y="3"/>
                        </a:cubicBezTo>
                        <a:cubicBezTo>
                          <a:pt x="0" y="22"/>
                          <a:pt x="0" y="22"/>
                          <a:pt x="0" y="22"/>
                        </a:cubicBezTo>
                        <a:cubicBezTo>
                          <a:pt x="29" y="47"/>
                          <a:pt x="29" y="47"/>
                          <a:pt x="29" y="47"/>
                        </a:cubicBezTo>
                        <a:cubicBezTo>
                          <a:pt x="46" y="28"/>
                          <a:pt x="46" y="28"/>
                          <a:pt x="46" y="28"/>
                        </a:cubicBezTo>
                        <a:cubicBezTo>
                          <a:pt x="49" y="25"/>
                          <a:pt x="49" y="20"/>
                          <a:pt x="46" y="18"/>
                        </a:cubicBezTo>
                        <a:cubicBezTo>
                          <a:pt x="28" y="2"/>
                          <a:pt x="28" y="2"/>
                          <a:pt x="28" y="2"/>
                        </a:cubicBezTo>
                        <a:cubicBezTo>
                          <a:pt x="27" y="1"/>
                          <a:pt x="26" y="0"/>
                          <a:pt x="24"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7442" name="Freeform 347"/>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7443" name="Freeform 348"/>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7444" name="Freeform 349"/>
                  <p:cNvSpPr>
                    <a:spLocks noChangeArrowheads="1"/>
                  </p:cNvSpPr>
                  <p:nvPr/>
                </p:nvSpPr>
                <p:spPr bwMode="auto">
                  <a:xfrm rot="635633">
                    <a:off x="35562" y="104086"/>
                    <a:ext cx="293590" cy="295307"/>
                  </a:xfrm>
                  <a:custGeom>
                    <a:avLst/>
                    <a:gdLst>
                      <a:gd name="T0" fmla="*/ 714965048 w 72"/>
                      <a:gd name="T1" fmla="*/ 0 h 73"/>
                      <a:gd name="T2" fmla="*/ 49881757 w 72"/>
                      <a:gd name="T3" fmla="*/ 703672083 h 73"/>
                      <a:gd name="T4" fmla="*/ 0 w 72"/>
                      <a:gd name="T5" fmla="*/ 981867458 h 73"/>
                      <a:gd name="T6" fmla="*/ 182898415 w 72"/>
                      <a:gd name="T7" fmla="*/ 1047324479 h 73"/>
                      <a:gd name="T8" fmla="*/ 282661928 w 72"/>
                      <a:gd name="T9" fmla="*/ 1194605812 h 73"/>
                      <a:gd name="T10" fmla="*/ 548695244 w 72"/>
                      <a:gd name="T11" fmla="*/ 1112781501 h 73"/>
                      <a:gd name="T12" fmla="*/ 1197154001 w 72"/>
                      <a:gd name="T13" fmla="*/ 409113463 h 73"/>
                      <a:gd name="T14" fmla="*/ 714965048 w 72"/>
                      <a:gd name="T15" fmla="*/ 0 h 73"/>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73"/>
                      <a:gd name="T26" fmla="*/ 72 w 72"/>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73">
                        <a:moveTo>
                          <a:pt x="43" y="0"/>
                        </a:moveTo>
                        <a:cubicBezTo>
                          <a:pt x="3" y="43"/>
                          <a:pt x="3" y="43"/>
                          <a:pt x="3" y="43"/>
                        </a:cubicBezTo>
                        <a:cubicBezTo>
                          <a:pt x="0" y="60"/>
                          <a:pt x="0" y="60"/>
                          <a:pt x="0" y="60"/>
                        </a:cubicBezTo>
                        <a:cubicBezTo>
                          <a:pt x="4" y="60"/>
                          <a:pt x="8" y="62"/>
                          <a:pt x="11" y="64"/>
                        </a:cubicBezTo>
                        <a:cubicBezTo>
                          <a:pt x="13" y="67"/>
                          <a:pt x="15" y="69"/>
                          <a:pt x="17" y="73"/>
                        </a:cubicBezTo>
                        <a:cubicBezTo>
                          <a:pt x="33" y="68"/>
                          <a:pt x="33" y="68"/>
                          <a:pt x="33" y="68"/>
                        </a:cubicBezTo>
                        <a:cubicBezTo>
                          <a:pt x="72" y="25"/>
                          <a:pt x="72" y="25"/>
                          <a:pt x="72" y="25"/>
                        </a:cubicBezTo>
                        <a:cubicBezTo>
                          <a:pt x="43" y="0"/>
                          <a:pt x="43" y="0"/>
                          <a:pt x="4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7445" name="Freeform 350"/>
                  <p:cNvSpPr>
                    <a:spLocks noChangeArrowheads="1"/>
                  </p:cNvSpPr>
                  <p:nvPr/>
                </p:nvSpPr>
                <p:spPr bwMode="auto">
                  <a:xfrm rot="635633">
                    <a:off x="0" y="337435"/>
                    <a:ext cx="61808" cy="56658"/>
                  </a:xfrm>
                  <a:custGeom>
                    <a:avLst/>
                    <a:gdLst>
                      <a:gd name="T0" fmla="*/ 50938033 w 15"/>
                      <a:gd name="T1" fmla="*/ 0 h 14"/>
                      <a:gd name="T2" fmla="*/ 0 w 15"/>
                      <a:gd name="T3" fmla="*/ 229294926 h 14"/>
                      <a:gd name="T4" fmla="*/ 254681924 w 15"/>
                      <a:gd name="T5" fmla="*/ 163782090 h 14"/>
                      <a:gd name="T6" fmla="*/ 169786576 w 15"/>
                      <a:gd name="T7" fmla="*/ 65512836 h 14"/>
                      <a:gd name="T8" fmla="*/ 50938033 w 15"/>
                      <a:gd name="T9" fmla="*/ 0 h 14"/>
                      <a:gd name="T10" fmla="*/ 0 60000 65536"/>
                      <a:gd name="T11" fmla="*/ 0 60000 65536"/>
                      <a:gd name="T12" fmla="*/ 0 60000 65536"/>
                      <a:gd name="T13" fmla="*/ 0 60000 65536"/>
                      <a:gd name="T14" fmla="*/ 0 60000 65536"/>
                      <a:gd name="T15" fmla="*/ 0 w 15"/>
                      <a:gd name="T16" fmla="*/ 0 h 14"/>
                      <a:gd name="T17" fmla="*/ 15 w 15"/>
                      <a:gd name="T18" fmla="*/ 14 h 14"/>
                    </a:gdLst>
                    <a:ahLst/>
                    <a:cxnLst>
                      <a:cxn ang="T10">
                        <a:pos x="T0" y="T1"/>
                      </a:cxn>
                      <a:cxn ang="T11">
                        <a:pos x="T2" y="T3"/>
                      </a:cxn>
                      <a:cxn ang="T12">
                        <a:pos x="T4" y="T5"/>
                      </a:cxn>
                      <a:cxn ang="T13">
                        <a:pos x="T6" y="T7"/>
                      </a:cxn>
                      <a:cxn ang="T14">
                        <a:pos x="T8" y="T9"/>
                      </a:cxn>
                    </a:cxnLst>
                    <a:rect l="T15" t="T16" r="T17" b="T18"/>
                    <a:pathLst>
                      <a:path w="15" h="14">
                        <a:moveTo>
                          <a:pt x="3" y="0"/>
                        </a:moveTo>
                        <a:cubicBezTo>
                          <a:pt x="0" y="14"/>
                          <a:pt x="0" y="14"/>
                          <a:pt x="0" y="14"/>
                        </a:cubicBezTo>
                        <a:cubicBezTo>
                          <a:pt x="15" y="10"/>
                          <a:pt x="15" y="10"/>
                          <a:pt x="15" y="10"/>
                        </a:cubicBezTo>
                        <a:cubicBezTo>
                          <a:pt x="14" y="8"/>
                          <a:pt x="12" y="6"/>
                          <a:pt x="10" y="4"/>
                        </a:cubicBezTo>
                        <a:cubicBezTo>
                          <a:pt x="8" y="2"/>
                          <a:pt x="6" y="1"/>
                          <a:pt x="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sp>
            <p:nvSpPr>
              <p:cNvPr id="17438" name="直接连接符 51"/>
              <p:cNvSpPr>
                <a:spLocks noChangeShapeType="1"/>
              </p:cNvSpPr>
              <p:nvPr/>
            </p:nvSpPr>
            <p:spPr bwMode="auto">
              <a:xfrm>
                <a:off x="791261" y="700396"/>
                <a:ext cx="3297158" cy="1"/>
              </a:xfrm>
              <a:prstGeom prst="line">
                <a:avLst/>
              </a:prstGeom>
              <a:noFill/>
              <a:ln w="38100">
                <a:solidFill>
                  <a:schemeClr val="bg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gr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434" name="组合 51"/>
          <p:cNvGrpSpPr>
            <a:grpSpLocks/>
          </p:cNvGrpSpPr>
          <p:nvPr/>
        </p:nvGrpSpPr>
        <p:grpSpPr bwMode="auto">
          <a:xfrm>
            <a:off x="498475" y="127000"/>
            <a:ext cx="4087813" cy="904875"/>
            <a:chOff x="0" y="0"/>
            <a:chExt cx="4088419" cy="903765"/>
          </a:xfrm>
        </p:grpSpPr>
        <p:sp>
          <p:nvSpPr>
            <p:cNvPr id="18471" name="文本框 52"/>
            <p:cNvSpPr>
              <a:spLocks noChangeArrowheads="1"/>
            </p:cNvSpPr>
            <p:nvPr/>
          </p:nvSpPr>
          <p:spPr bwMode="auto">
            <a:xfrm>
              <a:off x="892018" y="113646"/>
              <a:ext cx="302433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rgbClr val="FAF8F0"/>
                  </a:solidFill>
                  <a:latin typeface="微软雅黑" pitchFamily="34" charset="-122"/>
                  <a:ea typeface="微软雅黑" pitchFamily="34" charset="-122"/>
                  <a:sym typeface="微软雅黑" pitchFamily="34" charset="-122"/>
                </a:rPr>
                <a:t>点击添加标题</a:t>
              </a:r>
            </a:p>
          </p:txBody>
        </p:sp>
        <p:grpSp>
          <p:nvGrpSpPr>
            <p:cNvPr id="18472" name="组合 75"/>
            <p:cNvGrpSpPr>
              <a:grpSpLocks/>
            </p:cNvGrpSpPr>
            <p:nvPr/>
          </p:nvGrpSpPr>
          <p:grpSpPr bwMode="auto">
            <a:xfrm>
              <a:off x="0" y="0"/>
              <a:ext cx="4088419" cy="903765"/>
              <a:chOff x="0" y="0"/>
              <a:chExt cx="4088419" cy="903765"/>
            </a:xfrm>
          </p:grpSpPr>
          <p:grpSp>
            <p:nvGrpSpPr>
              <p:cNvPr id="18473" name="组合 76"/>
              <p:cNvGrpSpPr>
                <a:grpSpLocks/>
              </p:cNvGrpSpPr>
              <p:nvPr/>
            </p:nvGrpSpPr>
            <p:grpSpPr bwMode="auto">
              <a:xfrm>
                <a:off x="0" y="0"/>
                <a:ext cx="903765" cy="903765"/>
                <a:chOff x="0" y="0"/>
                <a:chExt cx="903765" cy="903765"/>
              </a:xfrm>
            </p:grpSpPr>
            <p:grpSp>
              <p:nvGrpSpPr>
                <p:cNvPr id="18475" name="组合 80"/>
                <p:cNvGrpSpPr>
                  <a:grpSpLocks/>
                </p:cNvGrpSpPr>
                <p:nvPr/>
              </p:nvGrpSpPr>
              <p:grpSpPr bwMode="auto">
                <a:xfrm>
                  <a:off x="0" y="0"/>
                  <a:ext cx="903765" cy="903765"/>
                  <a:chOff x="0" y="0"/>
                  <a:chExt cx="903765" cy="903765"/>
                </a:xfrm>
              </p:grpSpPr>
              <p:grpSp>
                <p:nvGrpSpPr>
                  <p:cNvPr id="18482" name="组合 87"/>
                  <p:cNvGrpSpPr>
                    <a:grpSpLocks/>
                  </p:cNvGrpSpPr>
                  <p:nvPr/>
                </p:nvGrpSpPr>
                <p:grpSpPr bwMode="auto">
                  <a:xfrm>
                    <a:off x="91462" y="91462"/>
                    <a:ext cx="720841" cy="720841"/>
                    <a:chOff x="0" y="0"/>
                    <a:chExt cx="720841" cy="720841"/>
                  </a:xfrm>
                </p:grpSpPr>
                <p:sp>
                  <p:nvSpPr>
                    <p:cNvPr id="18484" name="椭圆 89"/>
                    <p:cNvSpPr>
                      <a:spLocks noChangeArrowheads="1"/>
                    </p:cNvSpPr>
                    <p:nvPr/>
                  </p:nvSpPr>
                  <p:spPr bwMode="auto">
                    <a:xfrm>
                      <a:off x="0" y="0"/>
                      <a:ext cx="720841" cy="720841"/>
                    </a:xfrm>
                    <a:prstGeom prst="ellipse">
                      <a:avLst/>
                    </a:prstGeom>
                    <a:solidFill>
                      <a:srgbClr val="F3F2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8485" name="空心弧 90"/>
                    <p:cNvSpPr>
                      <a:spLocks noChangeArrowheads="1"/>
                    </p:cNvSpPr>
                    <p:nvPr/>
                  </p:nvSpPr>
                  <p:spPr bwMode="auto">
                    <a:xfrm rot="-7108101">
                      <a:off x="0" y="0"/>
                      <a:ext cx="720841" cy="720841"/>
                    </a:xfrm>
                    <a:custGeom>
                      <a:avLst/>
                      <a:gdLst>
                        <a:gd name="T0" fmla="*/ 12028066 w 21600"/>
                        <a:gd name="T1" fmla="*/ 0 h 21600"/>
                        <a:gd name="T2" fmla="*/ 562423 w 21600"/>
                        <a:gd name="T3" fmla="*/ 12028066 h 21600"/>
                        <a:gd name="T4" fmla="*/ 12028066 w 21600"/>
                        <a:gd name="T5" fmla="*/ 1125947 h 21600"/>
                        <a:gd name="T6" fmla="*/ 23493677 w 21600"/>
                        <a:gd name="T7" fmla="*/ 12028066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sp>
                <p:nvSpPr>
                  <p:cNvPr id="18483" name="空心弧 88"/>
                  <p:cNvSpPr>
                    <a:spLocks noChangeArrowheads="1"/>
                  </p:cNvSpPr>
                  <p:nvPr/>
                </p:nvSpPr>
                <p:spPr bwMode="auto">
                  <a:xfrm rot="7360861">
                    <a:off x="0" y="0"/>
                    <a:ext cx="903765" cy="903765"/>
                  </a:xfrm>
                  <a:custGeom>
                    <a:avLst/>
                    <a:gdLst>
                      <a:gd name="T0" fmla="*/ 18907224 w 21600"/>
                      <a:gd name="T1" fmla="*/ 0 h 21600"/>
                      <a:gd name="T2" fmla="*/ 884100 w 21600"/>
                      <a:gd name="T3" fmla="*/ 18907224 h 21600"/>
                      <a:gd name="T4" fmla="*/ 18907224 w 21600"/>
                      <a:gd name="T5" fmla="*/ 1769915 h 21600"/>
                      <a:gd name="T6" fmla="*/ 36930307 w 21600"/>
                      <a:gd name="T7" fmla="*/ 18907224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F3F2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grpSp>
              <p:nvGrpSpPr>
                <p:cNvPr id="18476" name="组合 81"/>
                <p:cNvGrpSpPr>
                  <a:grpSpLocks/>
                </p:cNvGrpSpPr>
                <p:nvPr/>
              </p:nvGrpSpPr>
              <p:grpSpPr bwMode="auto">
                <a:xfrm>
                  <a:off x="230489" y="144028"/>
                  <a:ext cx="615600" cy="515271"/>
                  <a:chOff x="0" y="0"/>
                  <a:chExt cx="486738" cy="399393"/>
                </a:xfrm>
              </p:grpSpPr>
              <p:sp>
                <p:nvSpPr>
                  <p:cNvPr id="18477" name="Freeform 346"/>
                  <p:cNvSpPr>
                    <a:spLocks noChangeArrowheads="1"/>
                  </p:cNvSpPr>
                  <p:nvPr/>
                </p:nvSpPr>
                <p:spPr bwMode="auto">
                  <a:xfrm rot="635633">
                    <a:off x="287578" y="0"/>
                    <a:ext cx="199160" cy="190575"/>
                  </a:xfrm>
                  <a:custGeom>
                    <a:avLst/>
                    <a:gdLst>
                      <a:gd name="T0" fmla="*/ 396482851 w 49"/>
                      <a:gd name="T1" fmla="*/ 0 h 47"/>
                      <a:gd name="T2" fmla="*/ 297362138 w 49"/>
                      <a:gd name="T3" fmla="*/ 49322432 h 47"/>
                      <a:gd name="T4" fmla="*/ 0 w 49"/>
                      <a:gd name="T5" fmla="*/ 361707295 h 47"/>
                      <a:gd name="T6" fmla="*/ 479081412 w 49"/>
                      <a:gd name="T7" fmla="*/ 772741077 h 47"/>
                      <a:gd name="T8" fmla="*/ 759925464 w 49"/>
                      <a:gd name="T9" fmla="*/ 460356214 h 47"/>
                      <a:gd name="T10" fmla="*/ 759925464 w 49"/>
                      <a:gd name="T11" fmla="*/ 295942701 h 47"/>
                      <a:gd name="T12" fmla="*/ 462563326 w 49"/>
                      <a:gd name="T13" fmla="*/ 32884324 h 47"/>
                      <a:gd name="T14" fmla="*/ 396482851 w 49"/>
                      <a:gd name="T15" fmla="*/ 0 h 47"/>
                      <a:gd name="T16" fmla="*/ 0 60000 65536"/>
                      <a:gd name="T17" fmla="*/ 0 60000 65536"/>
                      <a:gd name="T18" fmla="*/ 0 60000 65536"/>
                      <a:gd name="T19" fmla="*/ 0 60000 65536"/>
                      <a:gd name="T20" fmla="*/ 0 60000 65536"/>
                      <a:gd name="T21" fmla="*/ 0 60000 65536"/>
                      <a:gd name="T22" fmla="*/ 0 60000 65536"/>
                      <a:gd name="T23" fmla="*/ 0 60000 65536"/>
                      <a:gd name="T24" fmla="*/ 0 w 49"/>
                      <a:gd name="T25" fmla="*/ 0 h 47"/>
                      <a:gd name="T26" fmla="*/ 49 w 49"/>
                      <a:gd name="T27" fmla="*/ 47 h 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 h="47">
                        <a:moveTo>
                          <a:pt x="24" y="0"/>
                        </a:moveTo>
                        <a:cubicBezTo>
                          <a:pt x="22" y="0"/>
                          <a:pt x="20" y="1"/>
                          <a:pt x="18" y="3"/>
                        </a:cubicBezTo>
                        <a:cubicBezTo>
                          <a:pt x="0" y="22"/>
                          <a:pt x="0" y="22"/>
                          <a:pt x="0" y="22"/>
                        </a:cubicBezTo>
                        <a:cubicBezTo>
                          <a:pt x="29" y="47"/>
                          <a:pt x="29" y="47"/>
                          <a:pt x="29" y="47"/>
                        </a:cubicBezTo>
                        <a:cubicBezTo>
                          <a:pt x="46" y="28"/>
                          <a:pt x="46" y="28"/>
                          <a:pt x="46" y="28"/>
                        </a:cubicBezTo>
                        <a:cubicBezTo>
                          <a:pt x="49" y="25"/>
                          <a:pt x="49" y="20"/>
                          <a:pt x="46" y="18"/>
                        </a:cubicBezTo>
                        <a:cubicBezTo>
                          <a:pt x="28" y="2"/>
                          <a:pt x="28" y="2"/>
                          <a:pt x="28" y="2"/>
                        </a:cubicBezTo>
                        <a:cubicBezTo>
                          <a:pt x="27" y="1"/>
                          <a:pt x="26" y="0"/>
                          <a:pt x="24"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8478" name="Freeform 347"/>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8479" name="Freeform 348"/>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8480" name="Freeform 349"/>
                  <p:cNvSpPr>
                    <a:spLocks noChangeArrowheads="1"/>
                  </p:cNvSpPr>
                  <p:nvPr/>
                </p:nvSpPr>
                <p:spPr bwMode="auto">
                  <a:xfrm rot="635633">
                    <a:off x="35562" y="104086"/>
                    <a:ext cx="293590" cy="295307"/>
                  </a:xfrm>
                  <a:custGeom>
                    <a:avLst/>
                    <a:gdLst>
                      <a:gd name="T0" fmla="*/ 714965048 w 72"/>
                      <a:gd name="T1" fmla="*/ 0 h 73"/>
                      <a:gd name="T2" fmla="*/ 49881757 w 72"/>
                      <a:gd name="T3" fmla="*/ 703672083 h 73"/>
                      <a:gd name="T4" fmla="*/ 0 w 72"/>
                      <a:gd name="T5" fmla="*/ 981867458 h 73"/>
                      <a:gd name="T6" fmla="*/ 182898415 w 72"/>
                      <a:gd name="T7" fmla="*/ 1047324479 h 73"/>
                      <a:gd name="T8" fmla="*/ 282661928 w 72"/>
                      <a:gd name="T9" fmla="*/ 1194605812 h 73"/>
                      <a:gd name="T10" fmla="*/ 548695244 w 72"/>
                      <a:gd name="T11" fmla="*/ 1112781501 h 73"/>
                      <a:gd name="T12" fmla="*/ 1197154001 w 72"/>
                      <a:gd name="T13" fmla="*/ 409113463 h 73"/>
                      <a:gd name="T14" fmla="*/ 714965048 w 72"/>
                      <a:gd name="T15" fmla="*/ 0 h 73"/>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73"/>
                      <a:gd name="T26" fmla="*/ 72 w 72"/>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73">
                        <a:moveTo>
                          <a:pt x="43" y="0"/>
                        </a:moveTo>
                        <a:cubicBezTo>
                          <a:pt x="3" y="43"/>
                          <a:pt x="3" y="43"/>
                          <a:pt x="3" y="43"/>
                        </a:cubicBezTo>
                        <a:cubicBezTo>
                          <a:pt x="0" y="60"/>
                          <a:pt x="0" y="60"/>
                          <a:pt x="0" y="60"/>
                        </a:cubicBezTo>
                        <a:cubicBezTo>
                          <a:pt x="4" y="60"/>
                          <a:pt x="8" y="62"/>
                          <a:pt x="11" y="64"/>
                        </a:cubicBezTo>
                        <a:cubicBezTo>
                          <a:pt x="13" y="67"/>
                          <a:pt x="15" y="69"/>
                          <a:pt x="17" y="73"/>
                        </a:cubicBezTo>
                        <a:cubicBezTo>
                          <a:pt x="33" y="68"/>
                          <a:pt x="33" y="68"/>
                          <a:pt x="33" y="68"/>
                        </a:cubicBezTo>
                        <a:cubicBezTo>
                          <a:pt x="72" y="25"/>
                          <a:pt x="72" y="25"/>
                          <a:pt x="72" y="25"/>
                        </a:cubicBezTo>
                        <a:cubicBezTo>
                          <a:pt x="43" y="0"/>
                          <a:pt x="43" y="0"/>
                          <a:pt x="4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8481" name="Freeform 350"/>
                  <p:cNvSpPr>
                    <a:spLocks noChangeArrowheads="1"/>
                  </p:cNvSpPr>
                  <p:nvPr/>
                </p:nvSpPr>
                <p:spPr bwMode="auto">
                  <a:xfrm rot="635633">
                    <a:off x="0" y="337435"/>
                    <a:ext cx="61808" cy="56658"/>
                  </a:xfrm>
                  <a:custGeom>
                    <a:avLst/>
                    <a:gdLst>
                      <a:gd name="T0" fmla="*/ 50938033 w 15"/>
                      <a:gd name="T1" fmla="*/ 0 h 14"/>
                      <a:gd name="T2" fmla="*/ 0 w 15"/>
                      <a:gd name="T3" fmla="*/ 229294926 h 14"/>
                      <a:gd name="T4" fmla="*/ 254681924 w 15"/>
                      <a:gd name="T5" fmla="*/ 163782090 h 14"/>
                      <a:gd name="T6" fmla="*/ 169786576 w 15"/>
                      <a:gd name="T7" fmla="*/ 65512836 h 14"/>
                      <a:gd name="T8" fmla="*/ 50938033 w 15"/>
                      <a:gd name="T9" fmla="*/ 0 h 14"/>
                      <a:gd name="T10" fmla="*/ 0 60000 65536"/>
                      <a:gd name="T11" fmla="*/ 0 60000 65536"/>
                      <a:gd name="T12" fmla="*/ 0 60000 65536"/>
                      <a:gd name="T13" fmla="*/ 0 60000 65536"/>
                      <a:gd name="T14" fmla="*/ 0 60000 65536"/>
                      <a:gd name="T15" fmla="*/ 0 w 15"/>
                      <a:gd name="T16" fmla="*/ 0 h 14"/>
                      <a:gd name="T17" fmla="*/ 15 w 15"/>
                      <a:gd name="T18" fmla="*/ 14 h 14"/>
                    </a:gdLst>
                    <a:ahLst/>
                    <a:cxnLst>
                      <a:cxn ang="T10">
                        <a:pos x="T0" y="T1"/>
                      </a:cxn>
                      <a:cxn ang="T11">
                        <a:pos x="T2" y="T3"/>
                      </a:cxn>
                      <a:cxn ang="T12">
                        <a:pos x="T4" y="T5"/>
                      </a:cxn>
                      <a:cxn ang="T13">
                        <a:pos x="T6" y="T7"/>
                      </a:cxn>
                      <a:cxn ang="T14">
                        <a:pos x="T8" y="T9"/>
                      </a:cxn>
                    </a:cxnLst>
                    <a:rect l="T15" t="T16" r="T17" b="T18"/>
                    <a:pathLst>
                      <a:path w="15" h="14">
                        <a:moveTo>
                          <a:pt x="3" y="0"/>
                        </a:moveTo>
                        <a:cubicBezTo>
                          <a:pt x="0" y="14"/>
                          <a:pt x="0" y="14"/>
                          <a:pt x="0" y="14"/>
                        </a:cubicBezTo>
                        <a:cubicBezTo>
                          <a:pt x="15" y="10"/>
                          <a:pt x="15" y="10"/>
                          <a:pt x="15" y="10"/>
                        </a:cubicBezTo>
                        <a:cubicBezTo>
                          <a:pt x="14" y="8"/>
                          <a:pt x="12" y="6"/>
                          <a:pt x="10" y="4"/>
                        </a:cubicBezTo>
                        <a:cubicBezTo>
                          <a:pt x="8" y="2"/>
                          <a:pt x="6" y="1"/>
                          <a:pt x="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sp>
            <p:nvSpPr>
              <p:cNvPr id="18474" name="直接连接符 77"/>
              <p:cNvSpPr>
                <a:spLocks noChangeShapeType="1"/>
              </p:cNvSpPr>
              <p:nvPr/>
            </p:nvSpPr>
            <p:spPr bwMode="auto">
              <a:xfrm>
                <a:off x="791261" y="700396"/>
                <a:ext cx="3297158" cy="1"/>
              </a:xfrm>
              <a:prstGeom prst="line">
                <a:avLst/>
              </a:prstGeom>
              <a:noFill/>
              <a:ln w="38100">
                <a:solidFill>
                  <a:schemeClr val="bg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grpSp>
      </p:grpSp>
      <p:sp>
        <p:nvSpPr>
          <p:cNvPr id="18435" name="文本框 8"/>
          <p:cNvSpPr>
            <a:spLocks noChangeArrowheads="1"/>
          </p:cNvSpPr>
          <p:nvPr/>
        </p:nvSpPr>
        <p:spPr bwMode="auto">
          <a:xfrm>
            <a:off x="1417638" y="4013200"/>
            <a:ext cx="2062162"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9600" b="1">
                <a:solidFill>
                  <a:schemeClr val="bg1"/>
                </a:solidFill>
                <a:latin typeface="GungsuhChe" pitchFamily="49" charset="-127"/>
                <a:ea typeface="GungsuhChe" pitchFamily="49" charset="-127"/>
                <a:sym typeface="GungsuhChe" pitchFamily="49" charset="-127"/>
              </a:rPr>
              <a:t>30</a:t>
            </a:r>
            <a:r>
              <a:rPr lang="en-US" altLang="zh-CN" sz="7200" b="1">
                <a:solidFill>
                  <a:schemeClr val="bg1"/>
                </a:solidFill>
                <a:latin typeface="GungsuhChe" pitchFamily="49" charset="-127"/>
                <a:ea typeface="GungsuhChe" pitchFamily="49" charset="-127"/>
                <a:sym typeface="GungsuhChe" pitchFamily="49" charset="-127"/>
              </a:rPr>
              <a:t>%</a:t>
            </a:r>
            <a:endParaRPr lang="zh-CN" altLang="en-US" sz="9600" b="1">
              <a:solidFill>
                <a:schemeClr val="bg1"/>
              </a:solidFill>
              <a:latin typeface="GungsuhChe" pitchFamily="49" charset="-127"/>
              <a:ea typeface="GungsuhChe" pitchFamily="49" charset="-127"/>
              <a:sym typeface="GungsuhChe" pitchFamily="49" charset="-127"/>
            </a:endParaRPr>
          </a:p>
        </p:txBody>
      </p:sp>
      <p:sp>
        <p:nvSpPr>
          <p:cNvPr id="18436" name="文本框 78"/>
          <p:cNvSpPr>
            <a:spLocks noChangeArrowheads="1"/>
          </p:cNvSpPr>
          <p:nvPr/>
        </p:nvSpPr>
        <p:spPr bwMode="auto">
          <a:xfrm>
            <a:off x="4759325" y="4013200"/>
            <a:ext cx="2060575"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9600" b="1">
                <a:solidFill>
                  <a:schemeClr val="bg1"/>
                </a:solidFill>
                <a:latin typeface="GungsuhChe" pitchFamily="49" charset="-127"/>
                <a:ea typeface="GungsuhChe" pitchFamily="49" charset="-127"/>
                <a:sym typeface="GungsuhChe" pitchFamily="49" charset="-127"/>
              </a:rPr>
              <a:t>50</a:t>
            </a:r>
            <a:r>
              <a:rPr lang="en-US" altLang="zh-CN" sz="7200" b="1">
                <a:solidFill>
                  <a:schemeClr val="bg1"/>
                </a:solidFill>
                <a:latin typeface="GungsuhChe" pitchFamily="49" charset="-127"/>
                <a:ea typeface="GungsuhChe" pitchFamily="49" charset="-127"/>
                <a:sym typeface="GungsuhChe" pitchFamily="49" charset="-127"/>
              </a:rPr>
              <a:t>%</a:t>
            </a:r>
            <a:endParaRPr lang="zh-CN" altLang="en-US" sz="9600" b="1">
              <a:solidFill>
                <a:schemeClr val="bg1"/>
              </a:solidFill>
              <a:latin typeface="GungsuhChe" pitchFamily="49" charset="-127"/>
              <a:ea typeface="GungsuhChe" pitchFamily="49" charset="-127"/>
              <a:sym typeface="GungsuhChe" pitchFamily="49" charset="-127"/>
            </a:endParaRPr>
          </a:p>
        </p:txBody>
      </p:sp>
      <p:sp>
        <p:nvSpPr>
          <p:cNvPr id="18437" name="文本框 79"/>
          <p:cNvSpPr>
            <a:spLocks noChangeArrowheads="1"/>
          </p:cNvSpPr>
          <p:nvPr/>
        </p:nvSpPr>
        <p:spPr bwMode="auto">
          <a:xfrm>
            <a:off x="8404225" y="4013200"/>
            <a:ext cx="2062163"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9600" b="1">
                <a:solidFill>
                  <a:schemeClr val="bg1"/>
                </a:solidFill>
                <a:latin typeface="GungsuhChe" pitchFamily="49" charset="-127"/>
                <a:ea typeface="GungsuhChe" pitchFamily="49" charset="-127"/>
                <a:sym typeface="GungsuhChe" pitchFamily="49" charset="-127"/>
              </a:rPr>
              <a:t>80</a:t>
            </a:r>
            <a:r>
              <a:rPr lang="en-US" altLang="zh-CN" sz="7200" b="1">
                <a:solidFill>
                  <a:schemeClr val="bg1"/>
                </a:solidFill>
                <a:latin typeface="GungsuhChe" pitchFamily="49" charset="-127"/>
                <a:ea typeface="GungsuhChe" pitchFamily="49" charset="-127"/>
                <a:sym typeface="GungsuhChe" pitchFamily="49" charset="-127"/>
              </a:rPr>
              <a:t>%</a:t>
            </a:r>
            <a:endParaRPr lang="zh-CN" altLang="en-US" sz="9600" b="1">
              <a:solidFill>
                <a:schemeClr val="bg1"/>
              </a:solidFill>
              <a:latin typeface="GungsuhChe" pitchFamily="49" charset="-127"/>
              <a:ea typeface="GungsuhChe" pitchFamily="49" charset="-127"/>
              <a:sym typeface="GungsuhChe" pitchFamily="49" charset="-127"/>
            </a:endParaRPr>
          </a:p>
        </p:txBody>
      </p:sp>
      <p:sp>
        <p:nvSpPr>
          <p:cNvPr id="18438" name="Oval 10"/>
          <p:cNvSpPr>
            <a:spLocks noChangeAspect="1" noChangeArrowheads="1"/>
          </p:cNvSpPr>
          <p:nvPr/>
        </p:nvSpPr>
        <p:spPr bwMode="auto">
          <a:xfrm>
            <a:off x="1296988" y="2032000"/>
            <a:ext cx="2160587" cy="2160588"/>
          </a:xfrm>
          <a:prstGeom prst="ellipse">
            <a:avLst/>
          </a:prstGeom>
          <a:solidFill>
            <a:srgbClr val="009DA6"/>
          </a:solidFill>
          <a:ln>
            <a:noFill/>
          </a:ln>
          <a:extLst>
            <a:ext uri="{91240B29-F687-4F45-9708-019B960494DF}">
              <a14:hiddenLine xmlns:a14="http://schemas.microsoft.com/office/drawing/2010/main" w="9525">
                <a:solidFill>
                  <a:srgbClr val="000000"/>
                </a:solidFill>
                <a:round/>
                <a:headEnd/>
                <a:tailEnd/>
              </a14:hiddenLine>
            </a:ext>
          </a:extLst>
        </p:spPr>
        <p:txBody>
          <a:bodyPr lIns="186452" tIns="149161" rIns="186452" bIns="149161"/>
          <a:lstStyle/>
          <a:p>
            <a:pPr algn="ctr">
              <a:lnSpc>
                <a:spcPct val="90000"/>
              </a:lnSpc>
            </a:pPr>
            <a:endParaRPr lang="zh-CN" altLang="zh-CN" sz="2400">
              <a:solidFill>
                <a:srgbClr val="FFFFFF"/>
              </a:solidFill>
              <a:latin typeface="Arial Black" pitchFamily="34" charset="0"/>
              <a:sym typeface="Segoe UI" pitchFamily="34" charset="0"/>
            </a:endParaRPr>
          </a:p>
        </p:txBody>
      </p:sp>
      <p:sp>
        <p:nvSpPr>
          <p:cNvPr id="18439" name="Oval 11"/>
          <p:cNvSpPr>
            <a:spLocks noChangeArrowheads="1"/>
          </p:cNvSpPr>
          <p:nvPr/>
        </p:nvSpPr>
        <p:spPr bwMode="auto">
          <a:xfrm>
            <a:off x="1581150" y="2317750"/>
            <a:ext cx="1590675" cy="1590675"/>
          </a:xfrm>
          <a:prstGeom prst="ellipse">
            <a:avLst/>
          </a:prstGeom>
          <a:solidFill>
            <a:srgbClr val="F3869A"/>
          </a:solidFill>
          <a:ln>
            <a:noFill/>
          </a:ln>
          <a:extLst>
            <a:ext uri="{91240B29-F687-4F45-9708-019B960494DF}">
              <a14:hiddenLine xmlns:a14="http://schemas.microsoft.com/office/drawing/2010/main" w="9525">
                <a:solidFill>
                  <a:srgbClr val="000000"/>
                </a:solidFill>
                <a:round/>
                <a:headEnd/>
                <a:tailEnd/>
              </a14:hiddenLine>
            </a:ext>
          </a:extLst>
        </p:spPr>
        <p:txBody>
          <a:bodyPr lIns="186452" tIns="149161" rIns="186452" bIns="149161"/>
          <a:lstStyle/>
          <a:p>
            <a:pPr algn="ctr">
              <a:lnSpc>
                <a:spcPct val="90000"/>
              </a:lnSpc>
            </a:pPr>
            <a:endParaRPr lang="zh-CN" altLang="zh-CN" sz="2400">
              <a:solidFill>
                <a:srgbClr val="FFFFFF"/>
              </a:solidFill>
              <a:latin typeface="Arial Black" pitchFamily="34" charset="0"/>
              <a:sym typeface="Segoe UI" pitchFamily="34" charset="0"/>
            </a:endParaRPr>
          </a:p>
        </p:txBody>
      </p:sp>
      <p:grpSp>
        <p:nvGrpSpPr>
          <p:cNvPr id="18440" name="组合 34"/>
          <p:cNvGrpSpPr>
            <a:grpSpLocks/>
          </p:cNvGrpSpPr>
          <p:nvPr/>
        </p:nvGrpSpPr>
        <p:grpSpPr bwMode="auto">
          <a:xfrm>
            <a:off x="1692275" y="2668588"/>
            <a:ext cx="1366838" cy="1116012"/>
            <a:chOff x="0" y="0"/>
            <a:chExt cx="1635124" cy="1336675"/>
          </a:xfrm>
        </p:grpSpPr>
        <p:sp>
          <p:nvSpPr>
            <p:cNvPr id="18464" name="Freeform 11"/>
            <p:cNvSpPr>
              <a:spLocks noEditPoints="1" noChangeArrowheads="1"/>
            </p:cNvSpPr>
            <p:nvPr/>
          </p:nvSpPr>
          <p:spPr bwMode="auto">
            <a:xfrm>
              <a:off x="925512" y="0"/>
              <a:ext cx="709612" cy="711200"/>
            </a:xfrm>
            <a:custGeom>
              <a:avLst/>
              <a:gdLst>
                <a:gd name="T0" fmla="*/ 983494513 w 256"/>
                <a:gd name="T1" fmla="*/ 0 h 256"/>
                <a:gd name="T2" fmla="*/ 0 w 256"/>
                <a:gd name="T3" fmla="*/ 987901250 h 256"/>
                <a:gd name="T4" fmla="*/ 983494513 w 256"/>
                <a:gd name="T5" fmla="*/ 1975802500 h 256"/>
                <a:gd name="T6" fmla="*/ 1966989026 w 256"/>
                <a:gd name="T7" fmla="*/ 987901250 h 256"/>
                <a:gd name="T8" fmla="*/ 983494513 w 256"/>
                <a:gd name="T9" fmla="*/ 0 h 256"/>
                <a:gd name="T10" fmla="*/ 983494513 w 256"/>
                <a:gd name="T11" fmla="*/ 1767418122 h 256"/>
                <a:gd name="T12" fmla="*/ 207456177 w 256"/>
                <a:gd name="T13" fmla="*/ 987901250 h 256"/>
                <a:gd name="T14" fmla="*/ 983494513 w 256"/>
                <a:gd name="T15" fmla="*/ 208384378 h 256"/>
                <a:gd name="T16" fmla="*/ 1759532849 w 256"/>
                <a:gd name="T17" fmla="*/ 987901250 h 256"/>
                <a:gd name="T18" fmla="*/ 983494513 w 256"/>
                <a:gd name="T19" fmla="*/ 1767418122 h 2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6"/>
                <a:gd name="T31" fmla="*/ 0 h 256"/>
                <a:gd name="T32" fmla="*/ 256 w 256"/>
                <a:gd name="T33" fmla="*/ 256 h 25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6" h="256">
                  <a:moveTo>
                    <a:pt x="128" y="0"/>
                  </a:moveTo>
                  <a:cubicBezTo>
                    <a:pt x="57" y="0"/>
                    <a:pt x="0" y="57"/>
                    <a:pt x="0" y="128"/>
                  </a:cubicBezTo>
                  <a:cubicBezTo>
                    <a:pt x="0" y="199"/>
                    <a:pt x="57" y="256"/>
                    <a:pt x="128" y="256"/>
                  </a:cubicBezTo>
                  <a:cubicBezTo>
                    <a:pt x="199" y="256"/>
                    <a:pt x="256" y="199"/>
                    <a:pt x="256" y="128"/>
                  </a:cubicBezTo>
                  <a:cubicBezTo>
                    <a:pt x="256" y="57"/>
                    <a:pt x="199" y="0"/>
                    <a:pt x="128" y="0"/>
                  </a:cubicBezTo>
                  <a:close/>
                  <a:moveTo>
                    <a:pt x="128" y="229"/>
                  </a:moveTo>
                  <a:cubicBezTo>
                    <a:pt x="72" y="229"/>
                    <a:pt x="27" y="183"/>
                    <a:pt x="27" y="128"/>
                  </a:cubicBezTo>
                  <a:cubicBezTo>
                    <a:pt x="27" y="72"/>
                    <a:pt x="72" y="27"/>
                    <a:pt x="128" y="27"/>
                  </a:cubicBezTo>
                  <a:cubicBezTo>
                    <a:pt x="184" y="27"/>
                    <a:pt x="229" y="72"/>
                    <a:pt x="229" y="128"/>
                  </a:cubicBezTo>
                  <a:cubicBezTo>
                    <a:pt x="229" y="183"/>
                    <a:pt x="184" y="229"/>
                    <a:pt x="128" y="229"/>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8465" name="Freeform 12"/>
            <p:cNvSpPr>
              <a:spLocks noEditPoints="1" noChangeArrowheads="1"/>
            </p:cNvSpPr>
            <p:nvPr/>
          </p:nvSpPr>
          <p:spPr bwMode="auto">
            <a:xfrm>
              <a:off x="1168400" y="147638"/>
              <a:ext cx="228600" cy="422275"/>
            </a:xfrm>
            <a:custGeom>
              <a:avLst/>
              <a:gdLst>
                <a:gd name="T0" fmla="*/ 287559285 w 82"/>
                <a:gd name="T1" fmla="*/ 1173132734 h 152"/>
                <a:gd name="T2" fmla="*/ 287559285 w 82"/>
                <a:gd name="T3" fmla="*/ 1057362709 h 152"/>
                <a:gd name="T4" fmla="*/ 147664449 w 82"/>
                <a:gd name="T5" fmla="*/ 1018774553 h 152"/>
                <a:gd name="T6" fmla="*/ 46631612 w 82"/>
                <a:gd name="T7" fmla="*/ 926157422 h 152"/>
                <a:gd name="T8" fmla="*/ 0 w 82"/>
                <a:gd name="T9" fmla="*/ 771799241 h 152"/>
                <a:gd name="T10" fmla="*/ 124350037 w 82"/>
                <a:gd name="T11" fmla="*/ 748643569 h 152"/>
                <a:gd name="T12" fmla="*/ 170981649 w 82"/>
                <a:gd name="T13" fmla="*/ 887566488 h 152"/>
                <a:gd name="T14" fmla="*/ 287559285 w 82"/>
                <a:gd name="T15" fmla="*/ 957030725 h 152"/>
                <a:gd name="T16" fmla="*/ 287559285 w 82"/>
                <a:gd name="T17" fmla="*/ 586567756 h 152"/>
                <a:gd name="T18" fmla="*/ 139892049 w 82"/>
                <a:gd name="T19" fmla="*/ 532541559 h 152"/>
                <a:gd name="T20" fmla="*/ 54404012 w 82"/>
                <a:gd name="T21" fmla="*/ 447642059 h 152"/>
                <a:gd name="T22" fmla="*/ 23314412 w 82"/>
                <a:gd name="T23" fmla="*/ 324154403 h 152"/>
                <a:gd name="T24" fmla="*/ 108805237 w 82"/>
                <a:gd name="T25" fmla="*/ 123487656 h 152"/>
                <a:gd name="T26" fmla="*/ 287559285 w 82"/>
                <a:gd name="T27" fmla="*/ 61743828 h 152"/>
                <a:gd name="T28" fmla="*/ 287559285 w 82"/>
                <a:gd name="T29" fmla="*/ 0 h 152"/>
                <a:gd name="T30" fmla="*/ 357505310 w 82"/>
                <a:gd name="T31" fmla="*/ 0 h 152"/>
                <a:gd name="T32" fmla="*/ 357505310 w 82"/>
                <a:gd name="T33" fmla="*/ 61743828 h 152"/>
                <a:gd name="T34" fmla="*/ 520714559 w 82"/>
                <a:gd name="T35" fmla="*/ 115770025 h 152"/>
                <a:gd name="T36" fmla="*/ 613977783 w 82"/>
                <a:gd name="T37" fmla="*/ 293283878 h 152"/>
                <a:gd name="T38" fmla="*/ 489627746 w 82"/>
                <a:gd name="T39" fmla="*/ 308719141 h 152"/>
                <a:gd name="T40" fmla="*/ 442996134 w 82"/>
                <a:gd name="T41" fmla="*/ 208384378 h 152"/>
                <a:gd name="T42" fmla="*/ 357505310 w 82"/>
                <a:gd name="T43" fmla="*/ 154360959 h 152"/>
                <a:gd name="T44" fmla="*/ 357505310 w 82"/>
                <a:gd name="T45" fmla="*/ 493950625 h 152"/>
                <a:gd name="T46" fmla="*/ 474082946 w 82"/>
                <a:gd name="T47" fmla="*/ 524823928 h 152"/>
                <a:gd name="T48" fmla="*/ 559573771 w 82"/>
                <a:gd name="T49" fmla="*/ 586567756 h 152"/>
                <a:gd name="T50" fmla="*/ 613977783 w 82"/>
                <a:gd name="T51" fmla="*/ 663746847 h 152"/>
                <a:gd name="T52" fmla="*/ 637292195 w 82"/>
                <a:gd name="T53" fmla="*/ 764078831 h 152"/>
                <a:gd name="T54" fmla="*/ 559573771 w 82"/>
                <a:gd name="T55" fmla="*/ 972465988 h 152"/>
                <a:gd name="T56" fmla="*/ 357505310 w 82"/>
                <a:gd name="T57" fmla="*/ 1057362709 h 152"/>
                <a:gd name="T58" fmla="*/ 357505310 w 82"/>
                <a:gd name="T59" fmla="*/ 1173132734 h 152"/>
                <a:gd name="T60" fmla="*/ 287559285 w 82"/>
                <a:gd name="T61" fmla="*/ 1173132734 h 152"/>
                <a:gd name="T62" fmla="*/ 287559285 w 82"/>
                <a:gd name="T63" fmla="*/ 154360959 h 152"/>
                <a:gd name="T64" fmla="*/ 178754049 w 82"/>
                <a:gd name="T65" fmla="*/ 208384378 h 152"/>
                <a:gd name="T66" fmla="*/ 139892049 w 82"/>
                <a:gd name="T67" fmla="*/ 316436772 h 152"/>
                <a:gd name="T68" fmla="*/ 170981649 w 82"/>
                <a:gd name="T69" fmla="*/ 416771534 h 152"/>
                <a:gd name="T70" fmla="*/ 287559285 w 82"/>
                <a:gd name="T71" fmla="*/ 478515363 h 152"/>
                <a:gd name="T72" fmla="*/ 287559285 w 82"/>
                <a:gd name="T73" fmla="*/ 154360959 h 152"/>
                <a:gd name="T74" fmla="*/ 357505310 w 82"/>
                <a:gd name="T75" fmla="*/ 957030725 h 152"/>
                <a:gd name="T76" fmla="*/ 466310546 w 82"/>
                <a:gd name="T77" fmla="*/ 903004528 h 152"/>
                <a:gd name="T78" fmla="*/ 512942159 w 82"/>
                <a:gd name="T79" fmla="*/ 771799241 h 152"/>
                <a:gd name="T80" fmla="*/ 481855346 w 82"/>
                <a:gd name="T81" fmla="*/ 671464478 h 152"/>
                <a:gd name="T82" fmla="*/ 357505310 w 82"/>
                <a:gd name="T83" fmla="*/ 602003019 h 152"/>
                <a:gd name="T84" fmla="*/ 357505310 w 82"/>
                <a:gd name="T85" fmla="*/ 957030725 h 15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2"/>
                <a:gd name="T130" fmla="*/ 0 h 152"/>
                <a:gd name="T131" fmla="*/ 82 w 82"/>
                <a:gd name="T132" fmla="*/ 152 h 15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2" h="152">
                  <a:moveTo>
                    <a:pt x="37" y="152"/>
                  </a:moveTo>
                  <a:cubicBezTo>
                    <a:pt x="37" y="137"/>
                    <a:pt x="37" y="137"/>
                    <a:pt x="37" y="137"/>
                  </a:cubicBezTo>
                  <a:cubicBezTo>
                    <a:pt x="29" y="136"/>
                    <a:pt x="23" y="134"/>
                    <a:pt x="19" y="132"/>
                  </a:cubicBezTo>
                  <a:cubicBezTo>
                    <a:pt x="14" y="129"/>
                    <a:pt x="10" y="126"/>
                    <a:pt x="6" y="120"/>
                  </a:cubicBezTo>
                  <a:cubicBezTo>
                    <a:pt x="3" y="115"/>
                    <a:pt x="1" y="108"/>
                    <a:pt x="0" y="100"/>
                  </a:cubicBezTo>
                  <a:cubicBezTo>
                    <a:pt x="16" y="97"/>
                    <a:pt x="16" y="97"/>
                    <a:pt x="16" y="97"/>
                  </a:cubicBezTo>
                  <a:cubicBezTo>
                    <a:pt x="17" y="106"/>
                    <a:pt x="19" y="112"/>
                    <a:pt x="22" y="115"/>
                  </a:cubicBezTo>
                  <a:cubicBezTo>
                    <a:pt x="26" y="121"/>
                    <a:pt x="31" y="124"/>
                    <a:pt x="37" y="124"/>
                  </a:cubicBezTo>
                  <a:cubicBezTo>
                    <a:pt x="37" y="76"/>
                    <a:pt x="37" y="76"/>
                    <a:pt x="37" y="76"/>
                  </a:cubicBezTo>
                  <a:cubicBezTo>
                    <a:pt x="31" y="75"/>
                    <a:pt x="24" y="73"/>
                    <a:pt x="18" y="69"/>
                  </a:cubicBezTo>
                  <a:cubicBezTo>
                    <a:pt x="13" y="66"/>
                    <a:pt x="10" y="63"/>
                    <a:pt x="7" y="58"/>
                  </a:cubicBezTo>
                  <a:cubicBezTo>
                    <a:pt x="4" y="53"/>
                    <a:pt x="3" y="48"/>
                    <a:pt x="3" y="42"/>
                  </a:cubicBezTo>
                  <a:cubicBezTo>
                    <a:pt x="3" y="31"/>
                    <a:pt x="7" y="22"/>
                    <a:pt x="14" y="16"/>
                  </a:cubicBezTo>
                  <a:cubicBezTo>
                    <a:pt x="20" y="11"/>
                    <a:pt x="27" y="9"/>
                    <a:pt x="37" y="8"/>
                  </a:cubicBezTo>
                  <a:cubicBezTo>
                    <a:pt x="37" y="0"/>
                    <a:pt x="37" y="0"/>
                    <a:pt x="37" y="0"/>
                  </a:cubicBezTo>
                  <a:cubicBezTo>
                    <a:pt x="46" y="0"/>
                    <a:pt x="46" y="0"/>
                    <a:pt x="46" y="0"/>
                  </a:cubicBezTo>
                  <a:cubicBezTo>
                    <a:pt x="46" y="8"/>
                    <a:pt x="46" y="8"/>
                    <a:pt x="46" y="8"/>
                  </a:cubicBezTo>
                  <a:cubicBezTo>
                    <a:pt x="55" y="8"/>
                    <a:pt x="62" y="11"/>
                    <a:pt x="67" y="15"/>
                  </a:cubicBezTo>
                  <a:cubicBezTo>
                    <a:pt x="73" y="21"/>
                    <a:pt x="77" y="28"/>
                    <a:pt x="79" y="38"/>
                  </a:cubicBezTo>
                  <a:cubicBezTo>
                    <a:pt x="63" y="40"/>
                    <a:pt x="63" y="40"/>
                    <a:pt x="63" y="40"/>
                  </a:cubicBezTo>
                  <a:cubicBezTo>
                    <a:pt x="62" y="34"/>
                    <a:pt x="60" y="30"/>
                    <a:pt x="57" y="27"/>
                  </a:cubicBezTo>
                  <a:cubicBezTo>
                    <a:pt x="55" y="23"/>
                    <a:pt x="51" y="21"/>
                    <a:pt x="46" y="20"/>
                  </a:cubicBezTo>
                  <a:cubicBezTo>
                    <a:pt x="46" y="64"/>
                    <a:pt x="46" y="64"/>
                    <a:pt x="46" y="64"/>
                  </a:cubicBezTo>
                  <a:cubicBezTo>
                    <a:pt x="53" y="66"/>
                    <a:pt x="58" y="67"/>
                    <a:pt x="61" y="68"/>
                  </a:cubicBezTo>
                  <a:cubicBezTo>
                    <a:pt x="66" y="70"/>
                    <a:pt x="69" y="73"/>
                    <a:pt x="72" y="76"/>
                  </a:cubicBezTo>
                  <a:cubicBezTo>
                    <a:pt x="75" y="79"/>
                    <a:pt x="78" y="82"/>
                    <a:pt x="79" y="86"/>
                  </a:cubicBezTo>
                  <a:cubicBezTo>
                    <a:pt x="81" y="90"/>
                    <a:pt x="82" y="95"/>
                    <a:pt x="82" y="99"/>
                  </a:cubicBezTo>
                  <a:cubicBezTo>
                    <a:pt x="82" y="110"/>
                    <a:pt x="78" y="119"/>
                    <a:pt x="72" y="126"/>
                  </a:cubicBezTo>
                  <a:cubicBezTo>
                    <a:pt x="65" y="133"/>
                    <a:pt x="56" y="136"/>
                    <a:pt x="46" y="137"/>
                  </a:cubicBezTo>
                  <a:cubicBezTo>
                    <a:pt x="46" y="152"/>
                    <a:pt x="46" y="152"/>
                    <a:pt x="46" y="152"/>
                  </a:cubicBezTo>
                  <a:lnTo>
                    <a:pt x="37" y="152"/>
                  </a:lnTo>
                  <a:close/>
                  <a:moveTo>
                    <a:pt x="37" y="20"/>
                  </a:moveTo>
                  <a:cubicBezTo>
                    <a:pt x="31" y="21"/>
                    <a:pt x="27" y="23"/>
                    <a:pt x="23" y="27"/>
                  </a:cubicBezTo>
                  <a:cubicBezTo>
                    <a:pt x="20" y="31"/>
                    <a:pt x="18" y="35"/>
                    <a:pt x="18" y="41"/>
                  </a:cubicBezTo>
                  <a:cubicBezTo>
                    <a:pt x="18" y="46"/>
                    <a:pt x="20" y="50"/>
                    <a:pt x="22" y="54"/>
                  </a:cubicBezTo>
                  <a:cubicBezTo>
                    <a:pt x="25" y="57"/>
                    <a:pt x="30" y="60"/>
                    <a:pt x="37" y="62"/>
                  </a:cubicBezTo>
                  <a:lnTo>
                    <a:pt x="37" y="20"/>
                  </a:lnTo>
                  <a:close/>
                  <a:moveTo>
                    <a:pt x="46" y="124"/>
                  </a:moveTo>
                  <a:cubicBezTo>
                    <a:pt x="52" y="124"/>
                    <a:pt x="57" y="121"/>
                    <a:pt x="60" y="117"/>
                  </a:cubicBezTo>
                  <a:cubicBezTo>
                    <a:pt x="64" y="112"/>
                    <a:pt x="66" y="107"/>
                    <a:pt x="66" y="100"/>
                  </a:cubicBezTo>
                  <a:cubicBezTo>
                    <a:pt x="66" y="95"/>
                    <a:pt x="65" y="91"/>
                    <a:pt x="62" y="87"/>
                  </a:cubicBezTo>
                  <a:cubicBezTo>
                    <a:pt x="59" y="84"/>
                    <a:pt x="54" y="81"/>
                    <a:pt x="46" y="78"/>
                  </a:cubicBezTo>
                  <a:lnTo>
                    <a:pt x="46" y="124"/>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8466" name="Freeform 13"/>
            <p:cNvSpPr>
              <a:spLocks noEditPoints="1" noChangeArrowheads="1"/>
            </p:cNvSpPr>
            <p:nvPr/>
          </p:nvSpPr>
          <p:spPr bwMode="auto">
            <a:xfrm>
              <a:off x="0" y="3175"/>
              <a:ext cx="703262" cy="703262"/>
            </a:xfrm>
            <a:custGeom>
              <a:avLst/>
              <a:gdLst>
                <a:gd name="T0" fmla="*/ 981289543 w 253"/>
                <a:gd name="T1" fmla="*/ 0 h 253"/>
                <a:gd name="T2" fmla="*/ 0 w 253"/>
                <a:gd name="T3" fmla="*/ 981289543 h 253"/>
                <a:gd name="T4" fmla="*/ 981289543 w 253"/>
                <a:gd name="T5" fmla="*/ 1954851544 h 253"/>
                <a:gd name="T6" fmla="*/ 1954851544 w 253"/>
                <a:gd name="T7" fmla="*/ 981289543 h 253"/>
                <a:gd name="T8" fmla="*/ 981289543 w 253"/>
                <a:gd name="T9" fmla="*/ 0 h 253"/>
                <a:gd name="T10" fmla="*/ 981289543 w 253"/>
                <a:gd name="T11" fmla="*/ 1746230123 h 253"/>
                <a:gd name="T12" fmla="*/ 208621421 w 253"/>
                <a:gd name="T13" fmla="*/ 981289543 h 253"/>
                <a:gd name="T14" fmla="*/ 981289543 w 253"/>
                <a:gd name="T15" fmla="*/ 208621421 h 253"/>
                <a:gd name="T16" fmla="*/ 1746230123 w 253"/>
                <a:gd name="T17" fmla="*/ 981289543 h 253"/>
                <a:gd name="T18" fmla="*/ 981289543 w 253"/>
                <a:gd name="T19" fmla="*/ 1746230123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3"/>
                <a:gd name="T31" fmla="*/ 0 h 253"/>
                <a:gd name="T32" fmla="*/ 253 w 253"/>
                <a:gd name="T33" fmla="*/ 253 h 2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3" h="253">
                  <a:moveTo>
                    <a:pt x="127" y="0"/>
                  </a:moveTo>
                  <a:cubicBezTo>
                    <a:pt x="57" y="0"/>
                    <a:pt x="0" y="57"/>
                    <a:pt x="0" y="127"/>
                  </a:cubicBezTo>
                  <a:cubicBezTo>
                    <a:pt x="0" y="197"/>
                    <a:pt x="57" y="253"/>
                    <a:pt x="127" y="253"/>
                  </a:cubicBezTo>
                  <a:cubicBezTo>
                    <a:pt x="197" y="253"/>
                    <a:pt x="253" y="197"/>
                    <a:pt x="253" y="127"/>
                  </a:cubicBezTo>
                  <a:cubicBezTo>
                    <a:pt x="253" y="57"/>
                    <a:pt x="197" y="0"/>
                    <a:pt x="127" y="0"/>
                  </a:cubicBezTo>
                  <a:close/>
                  <a:moveTo>
                    <a:pt x="127" y="226"/>
                  </a:moveTo>
                  <a:cubicBezTo>
                    <a:pt x="72" y="226"/>
                    <a:pt x="27" y="182"/>
                    <a:pt x="27" y="127"/>
                  </a:cubicBezTo>
                  <a:cubicBezTo>
                    <a:pt x="27" y="72"/>
                    <a:pt x="72" y="27"/>
                    <a:pt x="127" y="27"/>
                  </a:cubicBezTo>
                  <a:cubicBezTo>
                    <a:pt x="182" y="27"/>
                    <a:pt x="226" y="72"/>
                    <a:pt x="226" y="127"/>
                  </a:cubicBezTo>
                  <a:cubicBezTo>
                    <a:pt x="226" y="182"/>
                    <a:pt x="182" y="226"/>
                    <a:pt x="127" y="226"/>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8467" name="Freeform 14"/>
            <p:cNvSpPr>
              <a:spLocks noChangeArrowheads="1"/>
            </p:cNvSpPr>
            <p:nvPr/>
          </p:nvSpPr>
          <p:spPr bwMode="auto">
            <a:xfrm>
              <a:off x="319087" y="325438"/>
              <a:ext cx="61912" cy="63500"/>
            </a:xfrm>
            <a:custGeom>
              <a:avLst/>
              <a:gdLst>
                <a:gd name="T0" fmla="*/ 174231625 w 22"/>
                <a:gd name="T1" fmla="*/ 91467609 h 23"/>
                <a:gd name="T2" fmla="*/ 87115812 w 22"/>
                <a:gd name="T3" fmla="*/ 175315217 h 23"/>
                <a:gd name="T4" fmla="*/ 0 w 22"/>
                <a:gd name="T5" fmla="*/ 83847609 h 23"/>
                <a:gd name="T6" fmla="*/ 87115812 w 22"/>
                <a:gd name="T7" fmla="*/ 0 h 23"/>
                <a:gd name="T8" fmla="*/ 174231625 w 22"/>
                <a:gd name="T9" fmla="*/ 91467609 h 23"/>
                <a:gd name="T10" fmla="*/ 0 60000 65536"/>
                <a:gd name="T11" fmla="*/ 0 60000 65536"/>
                <a:gd name="T12" fmla="*/ 0 60000 65536"/>
                <a:gd name="T13" fmla="*/ 0 60000 65536"/>
                <a:gd name="T14" fmla="*/ 0 60000 65536"/>
                <a:gd name="T15" fmla="*/ 0 w 22"/>
                <a:gd name="T16" fmla="*/ 0 h 23"/>
                <a:gd name="T17" fmla="*/ 22 w 22"/>
                <a:gd name="T18" fmla="*/ 23 h 23"/>
              </a:gdLst>
              <a:ahLst/>
              <a:cxnLst>
                <a:cxn ang="T10">
                  <a:pos x="T0" y="T1"/>
                </a:cxn>
                <a:cxn ang="T11">
                  <a:pos x="T2" y="T3"/>
                </a:cxn>
                <a:cxn ang="T12">
                  <a:pos x="T4" y="T5"/>
                </a:cxn>
                <a:cxn ang="T13">
                  <a:pos x="T6" y="T7"/>
                </a:cxn>
                <a:cxn ang="T14">
                  <a:pos x="T8" y="T9"/>
                </a:cxn>
              </a:cxnLst>
              <a:rect l="T15" t="T16" r="T17" b="T18"/>
              <a:pathLst>
                <a:path w="22" h="23">
                  <a:moveTo>
                    <a:pt x="22" y="12"/>
                  </a:moveTo>
                  <a:cubicBezTo>
                    <a:pt x="22" y="18"/>
                    <a:pt x="17" y="23"/>
                    <a:pt x="11" y="23"/>
                  </a:cubicBezTo>
                  <a:cubicBezTo>
                    <a:pt x="5" y="23"/>
                    <a:pt x="0" y="17"/>
                    <a:pt x="0" y="11"/>
                  </a:cubicBezTo>
                  <a:cubicBezTo>
                    <a:pt x="0" y="5"/>
                    <a:pt x="5" y="0"/>
                    <a:pt x="11" y="0"/>
                  </a:cubicBezTo>
                  <a:cubicBezTo>
                    <a:pt x="17" y="0"/>
                    <a:pt x="22" y="5"/>
                    <a:pt x="22" y="12"/>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8468" name="Freeform 15"/>
            <p:cNvSpPr>
              <a:spLocks noChangeArrowheads="1"/>
            </p:cNvSpPr>
            <p:nvPr/>
          </p:nvSpPr>
          <p:spPr bwMode="auto">
            <a:xfrm>
              <a:off x="388937" y="347663"/>
              <a:ext cx="155575" cy="25400"/>
            </a:xfrm>
            <a:custGeom>
              <a:avLst/>
              <a:gdLst>
                <a:gd name="T0" fmla="*/ 30873303 w 56"/>
                <a:gd name="T1" fmla="*/ 63720133 h 9"/>
                <a:gd name="T2" fmla="*/ 0 w 56"/>
                <a:gd name="T3" fmla="*/ 31860067 h 9"/>
                <a:gd name="T4" fmla="*/ 0 w 56"/>
                <a:gd name="T5" fmla="*/ 31860067 h 9"/>
                <a:gd name="T6" fmla="*/ 30873303 w 56"/>
                <a:gd name="T7" fmla="*/ 0 h 9"/>
                <a:gd name="T8" fmla="*/ 401336272 w 56"/>
                <a:gd name="T9" fmla="*/ 0 h 9"/>
                <a:gd name="T10" fmla="*/ 432206797 w 56"/>
                <a:gd name="T11" fmla="*/ 39824378 h 9"/>
                <a:gd name="T12" fmla="*/ 432206797 w 56"/>
                <a:gd name="T13" fmla="*/ 39824378 h 9"/>
                <a:gd name="T14" fmla="*/ 401336272 w 56"/>
                <a:gd name="T15" fmla="*/ 71684444 h 9"/>
                <a:gd name="T16" fmla="*/ 30873303 w 56"/>
                <a:gd name="T17" fmla="*/ 63720133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6"/>
                <a:gd name="T28" fmla="*/ 0 h 9"/>
                <a:gd name="T29" fmla="*/ 56 w 56"/>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6" h="9">
                  <a:moveTo>
                    <a:pt x="4" y="8"/>
                  </a:moveTo>
                  <a:cubicBezTo>
                    <a:pt x="2" y="8"/>
                    <a:pt x="0" y="6"/>
                    <a:pt x="0" y="4"/>
                  </a:cubicBezTo>
                  <a:cubicBezTo>
                    <a:pt x="0" y="4"/>
                    <a:pt x="0" y="4"/>
                    <a:pt x="0" y="4"/>
                  </a:cubicBezTo>
                  <a:cubicBezTo>
                    <a:pt x="0" y="1"/>
                    <a:pt x="2" y="0"/>
                    <a:pt x="4" y="0"/>
                  </a:cubicBezTo>
                  <a:cubicBezTo>
                    <a:pt x="52" y="0"/>
                    <a:pt x="52" y="0"/>
                    <a:pt x="52" y="0"/>
                  </a:cubicBezTo>
                  <a:cubicBezTo>
                    <a:pt x="54" y="0"/>
                    <a:pt x="56" y="2"/>
                    <a:pt x="56" y="5"/>
                  </a:cubicBezTo>
                  <a:cubicBezTo>
                    <a:pt x="56" y="5"/>
                    <a:pt x="56" y="5"/>
                    <a:pt x="56" y="5"/>
                  </a:cubicBezTo>
                  <a:cubicBezTo>
                    <a:pt x="56" y="7"/>
                    <a:pt x="54" y="9"/>
                    <a:pt x="52" y="9"/>
                  </a:cubicBezTo>
                  <a:lnTo>
                    <a:pt x="4" y="8"/>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8469" name="Freeform 16"/>
            <p:cNvSpPr>
              <a:spLocks noChangeArrowheads="1"/>
            </p:cNvSpPr>
            <p:nvPr/>
          </p:nvSpPr>
          <p:spPr bwMode="auto">
            <a:xfrm>
              <a:off x="339725" y="117475"/>
              <a:ext cx="26987" cy="201612"/>
            </a:xfrm>
            <a:custGeom>
              <a:avLst/>
              <a:gdLst>
                <a:gd name="T0" fmla="*/ 65546026 w 10"/>
                <a:gd name="T1" fmla="*/ 518675869 h 73"/>
                <a:gd name="T2" fmla="*/ 29132467 w 10"/>
                <a:gd name="T3" fmla="*/ 556813679 h 73"/>
                <a:gd name="T4" fmla="*/ 29132467 w 10"/>
                <a:gd name="T5" fmla="*/ 556813679 h 73"/>
                <a:gd name="T6" fmla="*/ 0 w 10"/>
                <a:gd name="T7" fmla="*/ 518675869 h 73"/>
                <a:gd name="T8" fmla="*/ 7283791 w 10"/>
                <a:gd name="T9" fmla="*/ 30509695 h 73"/>
                <a:gd name="T10" fmla="*/ 36416258 w 10"/>
                <a:gd name="T11" fmla="*/ 0 h 73"/>
                <a:gd name="T12" fmla="*/ 36416258 w 10"/>
                <a:gd name="T13" fmla="*/ 0 h 73"/>
                <a:gd name="T14" fmla="*/ 65546026 w 10"/>
                <a:gd name="T15" fmla="*/ 38137810 h 73"/>
                <a:gd name="T16" fmla="*/ 65546026 w 10"/>
                <a:gd name="T17" fmla="*/ 518675869 h 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73"/>
                <a:gd name="T29" fmla="*/ 10 w 10"/>
                <a:gd name="T30" fmla="*/ 73 h 7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73">
                  <a:moveTo>
                    <a:pt x="9" y="68"/>
                  </a:moveTo>
                  <a:cubicBezTo>
                    <a:pt x="9" y="71"/>
                    <a:pt x="7" y="73"/>
                    <a:pt x="4" y="73"/>
                  </a:cubicBezTo>
                  <a:cubicBezTo>
                    <a:pt x="4" y="73"/>
                    <a:pt x="4" y="73"/>
                    <a:pt x="4" y="73"/>
                  </a:cubicBezTo>
                  <a:cubicBezTo>
                    <a:pt x="2" y="73"/>
                    <a:pt x="0" y="71"/>
                    <a:pt x="0" y="68"/>
                  </a:cubicBezTo>
                  <a:cubicBezTo>
                    <a:pt x="1" y="4"/>
                    <a:pt x="1" y="4"/>
                    <a:pt x="1" y="4"/>
                  </a:cubicBezTo>
                  <a:cubicBezTo>
                    <a:pt x="1" y="2"/>
                    <a:pt x="3" y="0"/>
                    <a:pt x="5" y="0"/>
                  </a:cubicBezTo>
                  <a:cubicBezTo>
                    <a:pt x="5" y="0"/>
                    <a:pt x="5" y="0"/>
                    <a:pt x="5" y="0"/>
                  </a:cubicBezTo>
                  <a:cubicBezTo>
                    <a:pt x="8" y="0"/>
                    <a:pt x="10" y="2"/>
                    <a:pt x="9" y="5"/>
                  </a:cubicBezTo>
                  <a:lnTo>
                    <a:pt x="9" y="68"/>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8470" name="Freeform 17"/>
            <p:cNvSpPr>
              <a:spLocks noEditPoints="1" noChangeArrowheads="1"/>
            </p:cNvSpPr>
            <p:nvPr/>
          </p:nvSpPr>
          <p:spPr bwMode="auto">
            <a:xfrm>
              <a:off x="195262" y="455613"/>
              <a:ext cx="1220787" cy="881062"/>
            </a:xfrm>
            <a:custGeom>
              <a:avLst/>
              <a:gdLst>
                <a:gd name="T0" fmla="*/ 392594001 w 440"/>
                <a:gd name="T1" fmla="*/ 1004241138 h 317"/>
                <a:gd name="T2" fmla="*/ 392594001 w 440"/>
                <a:gd name="T3" fmla="*/ 1259162670 h 317"/>
                <a:gd name="T4" fmla="*/ 962240960 w 440"/>
                <a:gd name="T5" fmla="*/ 1738107417 h 317"/>
                <a:gd name="T6" fmla="*/ 1154689707 w 440"/>
                <a:gd name="T7" fmla="*/ 1591334161 h 317"/>
                <a:gd name="T8" fmla="*/ 1108502341 w 440"/>
                <a:gd name="T9" fmla="*/ 2147483647 h 317"/>
                <a:gd name="T10" fmla="*/ 1108502341 w 440"/>
                <a:gd name="T11" fmla="*/ 2147483647 h 317"/>
                <a:gd name="T12" fmla="*/ 2147483647 w 440"/>
                <a:gd name="T13" fmla="*/ 2147483647 h 317"/>
                <a:gd name="T14" fmla="*/ 2147483647 w 440"/>
                <a:gd name="T15" fmla="*/ 1861706241 h 317"/>
                <a:gd name="T16" fmla="*/ 2147483647 w 440"/>
                <a:gd name="T17" fmla="*/ 1544985297 h 317"/>
                <a:gd name="T18" fmla="*/ 2147483647 w 440"/>
                <a:gd name="T19" fmla="*/ 1684034669 h 317"/>
                <a:gd name="T20" fmla="*/ 2147483647 w 440"/>
                <a:gd name="T21" fmla="*/ 1614508593 h 317"/>
                <a:gd name="T22" fmla="*/ 2147483647 w 440"/>
                <a:gd name="T23" fmla="*/ 1166464942 h 317"/>
                <a:gd name="T24" fmla="*/ 2147483647 w 440"/>
                <a:gd name="T25" fmla="*/ 1050590002 h 317"/>
                <a:gd name="T26" fmla="*/ 2147483647 w 440"/>
                <a:gd name="T27" fmla="*/ 981066706 h 317"/>
                <a:gd name="T28" fmla="*/ 2147483647 w 440"/>
                <a:gd name="T29" fmla="*/ 896092862 h 317"/>
                <a:gd name="T30" fmla="*/ 2147483647 w 440"/>
                <a:gd name="T31" fmla="*/ 834293450 h 317"/>
                <a:gd name="T32" fmla="*/ 2147483647 w 440"/>
                <a:gd name="T33" fmla="*/ 818842902 h 317"/>
                <a:gd name="T34" fmla="*/ 2147483647 w 440"/>
                <a:gd name="T35" fmla="*/ 872915651 h 317"/>
                <a:gd name="T36" fmla="*/ 2147483647 w 440"/>
                <a:gd name="T37" fmla="*/ 818842902 h 317"/>
                <a:gd name="T38" fmla="*/ 2147483647 w 440"/>
                <a:gd name="T39" fmla="*/ 849741219 h 317"/>
                <a:gd name="T40" fmla="*/ 2147483647 w 440"/>
                <a:gd name="T41" fmla="*/ 950165610 h 317"/>
                <a:gd name="T42" fmla="*/ 2147483647 w 440"/>
                <a:gd name="T43" fmla="*/ 1228264354 h 317"/>
                <a:gd name="T44" fmla="*/ 2147483647 w 440"/>
                <a:gd name="T45" fmla="*/ 1305511534 h 317"/>
                <a:gd name="T46" fmla="*/ 2147483647 w 440"/>
                <a:gd name="T47" fmla="*/ 1174188826 h 317"/>
                <a:gd name="T48" fmla="*/ 2147483647 w 440"/>
                <a:gd name="T49" fmla="*/ 1004241138 h 317"/>
                <a:gd name="T50" fmla="*/ 2055350287 w 440"/>
                <a:gd name="T51" fmla="*/ 741592943 h 317"/>
                <a:gd name="T52" fmla="*/ 2016859428 w 440"/>
                <a:gd name="T53" fmla="*/ 502119179 h 317"/>
                <a:gd name="T54" fmla="*/ 2016859428 w 440"/>
                <a:gd name="T55" fmla="*/ 355345924 h 317"/>
                <a:gd name="T56" fmla="*/ 2009162921 w 440"/>
                <a:gd name="T57" fmla="*/ 154499919 h 317"/>
                <a:gd name="T58" fmla="*/ 1816714174 w 440"/>
                <a:gd name="T59" fmla="*/ 15450548 h 317"/>
                <a:gd name="T60" fmla="*/ 1562682272 w 440"/>
                <a:gd name="T61" fmla="*/ 131322708 h 317"/>
                <a:gd name="T62" fmla="*/ 1578078061 w 440"/>
                <a:gd name="T63" fmla="*/ 386247019 h 317"/>
                <a:gd name="T64" fmla="*/ 1624265427 w 440"/>
                <a:gd name="T65" fmla="*/ 548470823 h 317"/>
                <a:gd name="T66" fmla="*/ 1547286483 w 440"/>
                <a:gd name="T67" fmla="*/ 741592943 h 317"/>
                <a:gd name="T68" fmla="*/ 1170085496 w 440"/>
                <a:gd name="T69" fmla="*/ 826566787 h 317"/>
                <a:gd name="T70" fmla="*/ 1016127608 w 440"/>
                <a:gd name="T71" fmla="*/ 1158738278 h 317"/>
                <a:gd name="T72" fmla="*/ 946845172 w 440"/>
                <a:gd name="T73" fmla="*/ 1336412630 h 317"/>
                <a:gd name="T74" fmla="*/ 908357087 w 440"/>
                <a:gd name="T75" fmla="*/ 1382761494 h 317"/>
                <a:gd name="T76" fmla="*/ 785190777 w 440"/>
                <a:gd name="T77" fmla="*/ 1228264354 h 317"/>
                <a:gd name="T78" fmla="*/ 638929396 w 440"/>
                <a:gd name="T79" fmla="*/ 1035139454 h 317"/>
                <a:gd name="T80" fmla="*/ 608137819 w 440"/>
                <a:gd name="T81" fmla="*/ 1011965022 h 317"/>
                <a:gd name="T82" fmla="*/ 515763086 w 440"/>
                <a:gd name="T83" fmla="*/ 849741219 h 317"/>
                <a:gd name="T84" fmla="*/ 431084860 w 440"/>
                <a:gd name="T85" fmla="*/ 726142395 h 317"/>
                <a:gd name="T86" fmla="*/ 377198212 w 440"/>
                <a:gd name="T87" fmla="*/ 872915651 h 317"/>
                <a:gd name="T88" fmla="*/ 153957888 w 440"/>
                <a:gd name="T89" fmla="*/ 787941807 h 317"/>
                <a:gd name="T90" fmla="*/ 215541043 w 440"/>
                <a:gd name="T91" fmla="*/ 911540631 h 317"/>
                <a:gd name="T92" fmla="*/ 1655057005 w 440"/>
                <a:gd name="T93" fmla="*/ 1460011453 h 317"/>
                <a:gd name="T94" fmla="*/ 1631961934 w 440"/>
                <a:gd name="T95" fmla="*/ 679793531 h 317"/>
                <a:gd name="T96" fmla="*/ 1755131019 w 440"/>
                <a:gd name="T97" fmla="*/ 919267294 h 317"/>
                <a:gd name="T98" fmla="*/ 1793619104 w 440"/>
                <a:gd name="T99" fmla="*/ 1151014394 h 317"/>
                <a:gd name="T100" fmla="*/ 1955276273 w 440"/>
                <a:gd name="T101" fmla="*/ 2108903889 h 317"/>
                <a:gd name="T102" fmla="*/ 1885993836 w 440"/>
                <a:gd name="T103" fmla="*/ 1050590002 h 317"/>
                <a:gd name="T104" fmla="*/ 1847505752 w 440"/>
                <a:gd name="T105" fmla="*/ 872915651 h 317"/>
                <a:gd name="T106" fmla="*/ 1970672062 w 440"/>
                <a:gd name="T107" fmla="*/ 702967963 h 317"/>
                <a:gd name="T108" fmla="*/ 2047651006 w 440"/>
                <a:gd name="T109" fmla="*/ 1506360317 h 317"/>
                <a:gd name="T110" fmla="*/ 2116933443 w 440"/>
                <a:gd name="T111" fmla="*/ 2031656708 h 317"/>
                <a:gd name="T112" fmla="*/ 1924484696 w 440"/>
                <a:gd name="T113" fmla="*/ 2132081100 h 317"/>
                <a:gd name="T114" fmla="*/ 1539587202 w 440"/>
                <a:gd name="T115" fmla="*/ 2085729457 h 31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40"/>
                <a:gd name="T175" fmla="*/ 0 h 317"/>
                <a:gd name="T176" fmla="*/ 440 w 440"/>
                <a:gd name="T177" fmla="*/ 317 h 31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40" h="317">
                  <a:moveTo>
                    <a:pt x="28" y="118"/>
                  </a:moveTo>
                  <a:cubicBezTo>
                    <a:pt x="31" y="118"/>
                    <a:pt x="51" y="130"/>
                    <a:pt x="51" y="130"/>
                  </a:cubicBezTo>
                  <a:cubicBezTo>
                    <a:pt x="58" y="131"/>
                    <a:pt x="67" y="143"/>
                    <a:pt x="67" y="143"/>
                  </a:cubicBezTo>
                  <a:cubicBezTo>
                    <a:pt x="63" y="145"/>
                    <a:pt x="51" y="163"/>
                    <a:pt x="51" y="163"/>
                  </a:cubicBezTo>
                  <a:cubicBezTo>
                    <a:pt x="55" y="166"/>
                    <a:pt x="89" y="207"/>
                    <a:pt x="96" y="217"/>
                  </a:cubicBezTo>
                  <a:cubicBezTo>
                    <a:pt x="103" y="228"/>
                    <a:pt x="121" y="226"/>
                    <a:pt x="125" y="225"/>
                  </a:cubicBezTo>
                  <a:cubicBezTo>
                    <a:pt x="129" y="223"/>
                    <a:pt x="135" y="218"/>
                    <a:pt x="137" y="215"/>
                  </a:cubicBezTo>
                  <a:cubicBezTo>
                    <a:pt x="140" y="211"/>
                    <a:pt x="150" y="206"/>
                    <a:pt x="150" y="206"/>
                  </a:cubicBezTo>
                  <a:cubicBezTo>
                    <a:pt x="153" y="240"/>
                    <a:pt x="147" y="264"/>
                    <a:pt x="147" y="264"/>
                  </a:cubicBezTo>
                  <a:cubicBezTo>
                    <a:pt x="144" y="282"/>
                    <a:pt x="144" y="282"/>
                    <a:pt x="144" y="282"/>
                  </a:cubicBezTo>
                  <a:cubicBezTo>
                    <a:pt x="146" y="285"/>
                    <a:pt x="146" y="285"/>
                    <a:pt x="146" y="285"/>
                  </a:cubicBezTo>
                  <a:cubicBezTo>
                    <a:pt x="145" y="287"/>
                    <a:pt x="145" y="302"/>
                    <a:pt x="144" y="317"/>
                  </a:cubicBezTo>
                  <a:cubicBezTo>
                    <a:pt x="315" y="317"/>
                    <a:pt x="315" y="317"/>
                    <a:pt x="315" y="317"/>
                  </a:cubicBezTo>
                  <a:cubicBezTo>
                    <a:pt x="316" y="313"/>
                    <a:pt x="315" y="311"/>
                    <a:pt x="315" y="301"/>
                  </a:cubicBezTo>
                  <a:cubicBezTo>
                    <a:pt x="315" y="290"/>
                    <a:pt x="315" y="274"/>
                    <a:pt x="313" y="267"/>
                  </a:cubicBezTo>
                  <a:cubicBezTo>
                    <a:pt x="312" y="260"/>
                    <a:pt x="311" y="252"/>
                    <a:pt x="309" y="241"/>
                  </a:cubicBezTo>
                  <a:cubicBezTo>
                    <a:pt x="306" y="231"/>
                    <a:pt x="308" y="202"/>
                    <a:pt x="308" y="200"/>
                  </a:cubicBezTo>
                  <a:cubicBezTo>
                    <a:pt x="308" y="200"/>
                    <a:pt x="308" y="200"/>
                    <a:pt x="309" y="200"/>
                  </a:cubicBezTo>
                  <a:cubicBezTo>
                    <a:pt x="312" y="199"/>
                    <a:pt x="314" y="202"/>
                    <a:pt x="316" y="205"/>
                  </a:cubicBezTo>
                  <a:cubicBezTo>
                    <a:pt x="319" y="209"/>
                    <a:pt x="331" y="218"/>
                    <a:pt x="338" y="218"/>
                  </a:cubicBezTo>
                  <a:cubicBezTo>
                    <a:pt x="344" y="219"/>
                    <a:pt x="348" y="220"/>
                    <a:pt x="351" y="218"/>
                  </a:cubicBezTo>
                  <a:cubicBezTo>
                    <a:pt x="354" y="216"/>
                    <a:pt x="356" y="212"/>
                    <a:pt x="359" y="209"/>
                  </a:cubicBezTo>
                  <a:cubicBezTo>
                    <a:pt x="361" y="205"/>
                    <a:pt x="361" y="203"/>
                    <a:pt x="363" y="200"/>
                  </a:cubicBezTo>
                  <a:cubicBezTo>
                    <a:pt x="365" y="196"/>
                    <a:pt x="395" y="158"/>
                    <a:pt x="395" y="151"/>
                  </a:cubicBezTo>
                  <a:cubicBezTo>
                    <a:pt x="395" y="151"/>
                    <a:pt x="395" y="151"/>
                    <a:pt x="395" y="150"/>
                  </a:cubicBezTo>
                  <a:cubicBezTo>
                    <a:pt x="395" y="144"/>
                    <a:pt x="386" y="136"/>
                    <a:pt x="386" y="136"/>
                  </a:cubicBezTo>
                  <a:cubicBezTo>
                    <a:pt x="387" y="135"/>
                    <a:pt x="387" y="129"/>
                    <a:pt x="387" y="129"/>
                  </a:cubicBezTo>
                  <a:cubicBezTo>
                    <a:pt x="388" y="128"/>
                    <a:pt x="394" y="127"/>
                    <a:pt x="394" y="127"/>
                  </a:cubicBezTo>
                  <a:cubicBezTo>
                    <a:pt x="401" y="127"/>
                    <a:pt x="420" y="123"/>
                    <a:pt x="420" y="123"/>
                  </a:cubicBezTo>
                  <a:cubicBezTo>
                    <a:pt x="425" y="121"/>
                    <a:pt x="431" y="116"/>
                    <a:pt x="431" y="116"/>
                  </a:cubicBezTo>
                  <a:cubicBezTo>
                    <a:pt x="434" y="114"/>
                    <a:pt x="434" y="112"/>
                    <a:pt x="434" y="112"/>
                  </a:cubicBezTo>
                  <a:cubicBezTo>
                    <a:pt x="438" y="108"/>
                    <a:pt x="438" y="108"/>
                    <a:pt x="438" y="108"/>
                  </a:cubicBezTo>
                  <a:cubicBezTo>
                    <a:pt x="440" y="106"/>
                    <a:pt x="436" y="106"/>
                    <a:pt x="436" y="106"/>
                  </a:cubicBezTo>
                  <a:cubicBezTo>
                    <a:pt x="436" y="104"/>
                    <a:pt x="431" y="106"/>
                    <a:pt x="431" y="106"/>
                  </a:cubicBezTo>
                  <a:cubicBezTo>
                    <a:pt x="431" y="104"/>
                    <a:pt x="426" y="107"/>
                    <a:pt x="423" y="110"/>
                  </a:cubicBezTo>
                  <a:cubicBezTo>
                    <a:pt x="420" y="112"/>
                    <a:pt x="416" y="112"/>
                    <a:pt x="412" y="113"/>
                  </a:cubicBezTo>
                  <a:cubicBezTo>
                    <a:pt x="409" y="114"/>
                    <a:pt x="402" y="113"/>
                    <a:pt x="402" y="113"/>
                  </a:cubicBezTo>
                  <a:cubicBezTo>
                    <a:pt x="404" y="112"/>
                    <a:pt x="406" y="106"/>
                    <a:pt x="406" y="106"/>
                  </a:cubicBezTo>
                  <a:cubicBezTo>
                    <a:pt x="406" y="103"/>
                    <a:pt x="401" y="106"/>
                    <a:pt x="399" y="107"/>
                  </a:cubicBezTo>
                  <a:cubicBezTo>
                    <a:pt x="396" y="108"/>
                    <a:pt x="389" y="110"/>
                    <a:pt x="389" y="110"/>
                  </a:cubicBezTo>
                  <a:cubicBezTo>
                    <a:pt x="382" y="109"/>
                    <a:pt x="371" y="122"/>
                    <a:pt x="371" y="122"/>
                  </a:cubicBezTo>
                  <a:cubicBezTo>
                    <a:pt x="371" y="122"/>
                    <a:pt x="369" y="122"/>
                    <a:pt x="367" y="123"/>
                  </a:cubicBezTo>
                  <a:cubicBezTo>
                    <a:pt x="365" y="124"/>
                    <a:pt x="361" y="133"/>
                    <a:pt x="359" y="138"/>
                  </a:cubicBezTo>
                  <a:cubicBezTo>
                    <a:pt x="356" y="143"/>
                    <a:pt x="350" y="155"/>
                    <a:pt x="346" y="159"/>
                  </a:cubicBezTo>
                  <a:cubicBezTo>
                    <a:pt x="342" y="163"/>
                    <a:pt x="343" y="161"/>
                    <a:pt x="340" y="162"/>
                  </a:cubicBezTo>
                  <a:cubicBezTo>
                    <a:pt x="338" y="164"/>
                    <a:pt x="337" y="171"/>
                    <a:pt x="336" y="169"/>
                  </a:cubicBezTo>
                  <a:cubicBezTo>
                    <a:pt x="335" y="167"/>
                    <a:pt x="329" y="163"/>
                    <a:pt x="328" y="160"/>
                  </a:cubicBezTo>
                  <a:cubicBezTo>
                    <a:pt x="327" y="157"/>
                    <a:pt x="329" y="156"/>
                    <a:pt x="329" y="152"/>
                  </a:cubicBezTo>
                  <a:cubicBezTo>
                    <a:pt x="329" y="147"/>
                    <a:pt x="328" y="149"/>
                    <a:pt x="326" y="144"/>
                  </a:cubicBezTo>
                  <a:cubicBezTo>
                    <a:pt x="324" y="140"/>
                    <a:pt x="319" y="130"/>
                    <a:pt x="319" y="130"/>
                  </a:cubicBezTo>
                  <a:cubicBezTo>
                    <a:pt x="315" y="115"/>
                    <a:pt x="305" y="104"/>
                    <a:pt x="305" y="104"/>
                  </a:cubicBezTo>
                  <a:cubicBezTo>
                    <a:pt x="267" y="96"/>
                    <a:pt x="267" y="96"/>
                    <a:pt x="267" y="96"/>
                  </a:cubicBezTo>
                  <a:cubicBezTo>
                    <a:pt x="265" y="95"/>
                    <a:pt x="257" y="89"/>
                    <a:pt x="257" y="89"/>
                  </a:cubicBezTo>
                  <a:cubicBezTo>
                    <a:pt x="259" y="86"/>
                    <a:pt x="262" y="65"/>
                    <a:pt x="262" y="65"/>
                  </a:cubicBezTo>
                  <a:cubicBezTo>
                    <a:pt x="264" y="62"/>
                    <a:pt x="265" y="44"/>
                    <a:pt x="265" y="44"/>
                  </a:cubicBezTo>
                  <a:cubicBezTo>
                    <a:pt x="264" y="40"/>
                    <a:pt x="262" y="46"/>
                    <a:pt x="262" y="46"/>
                  </a:cubicBezTo>
                  <a:cubicBezTo>
                    <a:pt x="262" y="46"/>
                    <a:pt x="263" y="40"/>
                    <a:pt x="263" y="37"/>
                  </a:cubicBezTo>
                  <a:cubicBezTo>
                    <a:pt x="263" y="33"/>
                    <a:pt x="264" y="24"/>
                    <a:pt x="261" y="20"/>
                  </a:cubicBezTo>
                  <a:cubicBezTo>
                    <a:pt x="259" y="15"/>
                    <a:pt x="254" y="12"/>
                    <a:pt x="252" y="10"/>
                  </a:cubicBezTo>
                  <a:cubicBezTo>
                    <a:pt x="249" y="8"/>
                    <a:pt x="243" y="2"/>
                    <a:pt x="236" y="2"/>
                  </a:cubicBezTo>
                  <a:cubicBezTo>
                    <a:pt x="229" y="1"/>
                    <a:pt x="225" y="0"/>
                    <a:pt x="219" y="3"/>
                  </a:cubicBezTo>
                  <a:cubicBezTo>
                    <a:pt x="212" y="7"/>
                    <a:pt x="207" y="11"/>
                    <a:pt x="203" y="17"/>
                  </a:cubicBezTo>
                  <a:cubicBezTo>
                    <a:pt x="198" y="22"/>
                    <a:pt x="199" y="32"/>
                    <a:pt x="201" y="37"/>
                  </a:cubicBezTo>
                  <a:cubicBezTo>
                    <a:pt x="203" y="41"/>
                    <a:pt x="205" y="50"/>
                    <a:pt x="205" y="50"/>
                  </a:cubicBezTo>
                  <a:cubicBezTo>
                    <a:pt x="197" y="44"/>
                    <a:pt x="203" y="63"/>
                    <a:pt x="203" y="63"/>
                  </a:cubicBezTo>
                  <a:cubicBezTo>
                    <a:pt x="205" y="74"/>
                    <a:pt x="211" y="71"/>
                    <a:pt x="211" y="71"/>
                  </a:cubicBezTo>
                  <a:cubicBezTo>
                    <a:pt x="210" y="73"/>
                    <a:pt x="213" y="86"/>
                    <a:pt x="213" y="86"/>
                  </a:cubicBezTo>
                  <a:cubicBezTo>
                    <a:pt x="211" y="86"/>
                    <a:pt x="201" y="96"/>
                    <a:pt x="201" y="96"/>
                  </a:cubicBezTo>
                  <a:cubicBezTo>
                    <a:pt x="198" y="98"/>
                    <a:pt x="195" y="98"/>
                    <a:pt x="195" y="98"/>
                  </a:cubicBezTo>
                  <a:cubicBezTo>
                    <a:pt x="187" y="100"/>
                    <a:pt x="160" y="106"/>
                    <a:pt x="152" y="107"/>
                  </a:cubicBezTo>
                  <a:cubicBezTo>
                    <a:pt x="145" y="108"/>
                    <a:pt x="142" y="123"/>
                    <a:pt x="140" y="131"/>
                  </a:cubicBezTo>
                  <a:cubicBezTo>
                    <a:pt x="137" y="138"/>
                    <a:pt x="135" y="145"/>
                    <a:pt x="132" y="150"/>
                  </a:cubicBezTo>
                  <a:cubicBezTo>
                    <a:pt x="129" y="155"/>
                    <a:pt x="130" y="157"/>
                    <a:pt x="128" y="163"/>
                  </a:cubicBezTo>
                  <a:cubicBezTo>
                    <a:pt x="126" y="169"/>
                    <a:pt x="128" y="169"/>
                    <a:pt x="123" y="173"/>
                  </a:cubicBezTo>
                  <a:cubicBezTo>
                    <a:pt x="119" y="176"/>
                    <a:pt x="119" y="179"/>
                    <a:pt x="119" y="179"/>
                  </a:cubicBezTo>
                  <a:cubicBezTo>
                    <a:pt x="119" y="179"/>
                    <a:pt x="119" y="182"/>
                    <a:pt x="118" y="179"/>
                  </a:cubicBezTo>
                  <a:cubicBezTo>
                    <a:pt x="117" y="175"/>
                    <a:pt x="115" y="175"/>
                    <a:pt x="111" y="170"/>
                  </a:cubicBezTo>
                  <a:cubicBezTo>
                    <a:pt x="106" y="165"/>
                    <a:pt x="105" y="161"/>
                    <a:pt x="102" y="159"/>
                  </a:cubicBezTo>
                  <a:cubicBezTo>
                    <a:pt x="100" y="157"/>
                    <a:pt x="99" y="157"/>
                    <a:pt x="96" y="153"/>
                  </a:cubicBezTo>
                  <a:cubicBezTo>
                    <a:pt x="94" y="150"/>
                    <a:pt x="83" y="134"/>
                    <a:pt x="83" y="134"/>
                  </a:cubicBezTo>
                  <a:cubicBezTo>
                    <a:pt x="80" y="134"/>
                    <a:pt x="80" y="134"/>
                    <a:pt x="80" y="134"/>
                  </a:cubicBezTo>
                  <a:cubicBezTo>
                    <a:pt x="80" y="134"/>
                    <a:pt x="81" y="133"/>
                    <a:pt x="79" y="131"/>
                  </a:cubicBezTo>
                  <a:cubicBezTo>
                    <a:pt x="77" y="129"/>
                    <a:pt x="76" y="127"/>
                    <a:pt x="74" y="123"/>
                  </a:cubicBezTo>
                  <a:cubicBezTo>
                    <a:pt x="73" y="119"/>
                    <a:pt x="67" y="110"/>
                    <a:pt x="67" y="110"/>
                  </a:cubicBezTo>
                  <a:cubicBezTo>
                    <a:pt x="65" y="107"/>
                    <a:pt x="63" y="103"/>
                    <a:pt x="63" y="103"/>
                  </a:cubicBezTo>
                  <a:cubicBezTo>
                    <a:pt x="60" y="95"/>
                    <a:pt x="56" y="94"/>
                    <a:pt x="56" y="94"/>
                  </a:cubicBezTo>
                  <a:cubicBezTo>
                    <a:pt x="46" y="94"/>
                    <a:pt x="55" y="106"/>
                    <a:pt x="55" y="106"/>
                  </a:cubicBezTo>
                  <a:cubicBezTo>
                    <a:pt x="57" y="109"/>
                    <a:pt x="53" y="113"/>
                    <a:pt x="49" y="113"/>
                  </a:cubicBezTo>
                  <a:cubicBezTo>
                    <a:pt x="45" y="112"/>
                    <a:pt x="39" y="112"/>
                    <a:pt x="36" y="111"/>
                  </a:cubicBezTo>
                  <a:cubicBezTo>
                    <a:pt x="32" y="110"/>
                    <a:pt x="20" y="102"/>
                    <a:pt x="20" y="102"/>
                  </a:cubicBezTo>
                  <a:cubicBezTo>
                    <a:pt x="17" y="99"/>
                    <a:pt x="13" y="101"/>
                    <a:pt x="13" y="101"/>
                  </a:cubicBezTo>
                  <a:cubicBezTo>
                    <a:pt x="0" y="102"/>
                    <a:pt x="28" y="118"/>
                    <a:pt x="28" y="118"/>
                  </a:cubicBezTo>
                  <a:close/>
                  <a:moveTo>
                    <a:pt x="212" y="228"/>
                  </a:moveTo>
                  <a:cubicBezTo>
                    <a:pt x="212" y="228"/>
                    <a:pt x="216" y="210"/>
                    <a:pt x="215" y="189"/>
                  </a:cubicBezTo>
                  <a:cubicBezTo>
                    <a:pt x="215" y="189"/>
                    <a:pt x="211" y="118"/>
                    <a:pt x="210" y="112"/>
                  </a:cubicBezTo>
                  <a:cubicBezTo>
                    <a:pt x="210" y="112"/>
                    <a:pt x="206" y="93"/>
                    <a:pt x="212" y="88"/>
                  </a:cubicBezTo>
                  <a:cubicBezTo>
                    <a:pt x="212" y="88"/>
                    <a:pt x="230" y="112"/>
                    <a:pt x="238" y="113"/>
                  </a:cubicBezTo>
                  <a:cubicBezTo>
                    <a:pt x="238" y="113"/>
                    <a:pt x="230" y="115"/>
                    <a:pt x="228" y="119"/>
                  </a:cubicBezTo>
                  <a:cubicBezTo>
                    <a:pt x="238" y="128"/>
                    <a:pt x="238" y="128"/>
                    <a:pt x="238" y="128"/>
                  </a:cubicBezTo>
                  <a:cubicBezTo>
                    <a:pt x="238" y="128"/>
                    <a:pt x="232" y="142"/>
                    <a:pt x="233" y="149"/>
                  </a:cubicBezTo>
                  <a:cubicBezTo>
                    <a:pt x="233" y="149"/>
                    <a:pt x="242" y="234"/>
                    <a:pt x="235" y="257"/>
                  </a:cubicBezTo>
                  <a:cubicBezTo>
                    <a:pt x="254" y="273"/>
                    <a:pt x="254" y="273"/>
                    <a:pt x="254" y="273"/>
                  </a:cubicBezTo>
                  <a:cubicBezTo>
                    <a:pt x="266" y="255"/>
                    <a:pt x="266" y="255"/>
                    <a:pt x="266" y="255"/>
                  </a:cubicBezTo>
                  <a:cubicBezTo>
                    <a:pt x="266" y="255"/>
                    <a:pt x="269" y="167"/>
                    <a:pt x="245" y="136"/>
                  </a:cubicBezTo>
                  <a:cubicBezTo>
                    <a:pt x="245" y="136"/>
                    <a:pt x="242" y="119"/>
                    <a:pt x="249" y="116"/>
                  </a:cubicBezTo>
                  <a:cubicBezTo>
                    <a:pt x="249" y="116"/>
                    <a:pt x="244" y="111"/>
                    <a:pt x="240" y="113"/>
                  </a:cubicBezTo>
                  <a:cubicBezTo>
                    <a:pt x="240" y="113"/>
                    <a:pt x="253" y="102"/>
                    <a:pt x="254" y="94"/>
                  </a:cubicBezTo>
                  <a:cubicBezTo>
                    <a:pt x="256" y="91"/>
                    <a:pt x="256" y="91"/>
                    <a:pt x="256" y="91"/>
                  </a:cubicBezTo>
                  <a:cubicBezTo>
                    <a:pt x="256" y="91"/>
                    <a:pt x="260" y="117"/>
                    <a:pt x="261" y="130"/>
                  </a:cubicBezTo>
                  <a:cubicBezTo>
                    <a:pt x="261" y="130"/>
                    <a:pt x="265" y="189"/>
                    <a:pt x="266" y="195"/>
                  </a:cubicBezTo>
                  <a:cubicBezTo>
                    <a:pt x="268" y="201"/>
                    <a:pt x="273" y="228"/>
                    <a:pt x="273" y="234"/>
                  </a:cubicBezTo>
                  <a:cubicBezTo>
                    <a:pt x="274" y="239"/>
                    <a:pt x="277" y="258"/>
                    <a:pt x="275" y="263"/>
                  </a:cubicBezTo>
                  <a:cubicBezTo>
                    <a:pt x="274" y="269"/>
                    <a:pt x="275" y="274"/>
                    <a:pt x="275" y="274"/>
                  </a:cubicBezTo>
                  <a:cubicBezTo>
                    <a:pt x="275" y="274"/>
                    <a:pt x="258" y="278"/>
                    <a:pt x="250" y="276"/>
                  </a:cubicBezTo>
                  <a:cubicBezTo>
                    <a:pt x="250" y="276"/>
                    <a:pt x="232" y="275"/>
                    <a:pt x="228" y="276"/>
                  </a:cubicBezTo>
                  <a:cubicBezTo>
                    <a:pt x="228" y="276"/>
                    <a:pt x="202" y="273"/>
                    <a:pt x="200" y="270"/>
                  </a:cubicBezTo>
                  <a:cubicBezTo>
                    <a:pt x="200" y="270"/>
                    <a:pt x="206" y="238"/>
                    <a:pt x="212" y="228"/>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sp>
        <p:nvSpPr>
          <p:cNvPr id="18441" name="Oval 10"/>
          <p:cNvSpPr>
            <a:spLocks noChangeAspect="1" noChangeArrowheads="1"/>
          </p:cNvSpPr>
          <p:nvPr/>
        </p:nvSpPr>
        <p:spPr bwMode="auto">
          <a:xfrm rot="5400000">
            <a:off x="1296988" y="2032000"/>
            <a:ext cx="2160588" cy="2160587"/>
          </a:xfrm>
          <a:custGeom>
            <a:avLst/>
            <a:gdLst>
              <a:gd name="T0" fmla="*/ 108058808 w 21600"/>
              <a:gd name="T1" fmla="*/ 0 h 21600"/>
              <a:gd name="T2" fmla="*/ 13667420 w 21600"/>
              <a:gd name="T3" fmla="*/ 108058758 h 21600"/>
              <a:gd name="T4" fmla="*/ 108058808 w 21600"/>
              <a:gd name="T5" fmla="*/ 27344829 h 21600"/>
              <a:gd name="T6" fmla="*/ 202450196 w 21600"/>
              <a:gd name="T7" fmla="*/ 108058758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2733" y="10800"/>
                </a:moveTo>
                <a:cubicBezTo>
                  <a:pt x="2733" y="6344"/>
                  <a:pt x="6344" y="2733"/>
                  <a:pt x="10800" y="2733"/>
                </a:cubicBezTo>
                <a:cubicBezTo>
                  <a:pt x="15255" y="2732"/>
                  <a:pt x="18866" y="6344"/>
                  <a:pt x="18867" y="10799"/>
                </a:cubicBezTo>
                <a:lnTo>
                  <a:pt x="21600" y="10800"/>
                </a:lnTo>
                <a:cubicBezTo>
                  <a:pt x="21600" y="4835"/>
                  <a:pt x="16764" y="0"/>
                  <a:pt x="10800" y="0"/>
                </a:cubicBezTo>
                <a:cubicBezTo>
                  <a:pt x="4835" y="0"/>
                  <a:pt x="0" y="4835"/>
                  <a:pt x="0" y="10800"/>
                </a:cubicBezTo>
                <a:lnTo>
                  <a:pt x="2733" y="10800"/>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186452" tIns="149161" rIns="186452" bIns="149161"/>
          <a:lstStyle/>
          <a:p>
            <a:endParaRPr lang="zh-CN" altLang="en-US"/>
          </a:p>
        </p:txBody>
      </p:sp>
      <p:sp>
        <p:nvSpPr>
          <p:cNvPr id="18442" name="Oval 10"/>
          <p:cNvSpPr>
            <a:spLocks noChangeAspect="1" noChangeArrowheads="1"/>
          </p:cNvSpPr>
          <p:nvPr/>
        </p:nvSpPr>
        <p:spPr bwMode="auto">
          <a:xfrm>
            <a:off x="4457700" y="1673225"/>
            <a:ext cx="2519363" cy="2519363"/>
          </a:xfrm>
          <a:prstGeom prst="ellipse">
            <a:avLst/>
          </a:prstGeom>
          <a:solidFill>
            <a:srgbClr val="009DA6"/>
          </a:solidFill>
          <a:ln>
            <a:noFill/>
          </a:ln>
          <a:extLst>
            <a:ext uri="{91240B29-F687-4F45-9708-019B960494DF}">
              <a14:hiddenLine xmlns:a14="http://schemas.microsoft.com/office/drawing/2010/main" w="9525">
                <a:solidFill>
                  <a:srgbClr val="000000"/>
                </a:solidFill>
                <a:round/>
                <a:headEnd/>
                <a:tailEnd/>
              </a14:hiddenLine>
            </a:ext>
          </a:extLst>
        </p:spPr>
        <p:txBody>
          <a:bodyPr lIns="186452" tIns="149161" rIns="186452" bIns="149161"/>
          <a:lstStyle/>
          <a:p>
            <a:pPr algn="ctr">
              <a:lnSpc>
                <a:spcPct val="90000"/>
              </a:lnSpc>
            </a:pPr>
            <a:endParaRPr lang="zh-CN" altLang="zh-CN" sz="2400">
              <a:solidFill>
                <a:srgbClr val="FFFFFF"/>
              </a:solidFill>
              <a:latin typeface="Arial Black" pitchFamily="34" charset="0"/>
              <a:sym typeface="Segoe UI" pitchFamily="34" charset="0"/>
            </a:endParaRPr>
          </a:p>
        </p:txBody>
      </p:sp>
      <p:sp>
        <p:nvSpPr>
          <p:cNvPr id="18443" name="Oval 11"/>
          <p:cNvSpPr>
            <a:spLocks noChangeArrowheads="1"/>
          </p:cNvSpPr>
          <p:nvPr/>
        </p:nvSpPr>
        <p:spPr bwMode="auto">
          <a:xfrm>
            <a:off x="4921250" y="2136775"/>
            <a:ext cx="1590675" cy="1590675"/>
          </a:xfrm>
          <a:prstGeom prst="ellipse">
            <a:avLst/>
          </a:prstGeom>
          <a:solidFill>
            <a:srgbClr val="F3869A"/>
          </a:solidFill>
          <a:ln>
            <a:noFill/>
          </a:ln>
          <a:extLst>
            <a:ext uri="{91240B29-F687-4F45-9708-019B960494DF}">
              <a14:hiddenLine xmlns:a14="http://schemas.microsoft.com/office/drawing/2010/main" w="9525">
                <a:solidFill>
                  <a:srgbClr val="000000"/>
                </a:solidFill>
                <a:round/>
                <a:headEnd/>
                <a:tailEnd/>
              </a14:hiddenLine>
            </a:ext>
          </a:extLst>
        </p:spPr>
        <p:txBody>
          <a:bodyPr lIns="186452" tIns="149161" rIns="186452" bIns="149161"/>
          <a:lstStyle/>
          <a:p>
            <a:pPr algn="ctr">
              <a:lnSpc>
                <a:spcPct val="90000"/>
              </a:lnSpc>
            </a:pPr>
            <a:endParaRPr lang="zh-CN" altLang="zh-CN" sz="2400">
              <a:solidFill>
                <a:srgbClr val="FFFFFF"/>
              </a:solidFill>
              <a:latin typeface="Arial Black" pitchFamily="34" charset="0"/>
              <a:sym typeface="Segoe UI" pitchFamily="34" charset="0"/>
            </a:endParaRPr>
          </a:p>
        </p:txBody>
      </p:sp>
      <p:grpSp>
        <p:nvGrpSpPr>
          <p:cNvPr id="18444" name="组合 55"/>
          <p:cNvGrpSpPr>
            <a:grpSpLocks/>
          </p:cNvGrpSpPr>
          <p:nvPr/>
        </p:nvGrpSpPr>
        <p:grpSpPr bwMode="auto">
          <a:xfrm>
            <a:off x="5033963" y="2489200"/>
            <a:ext cx="1366837" cy="1116013"/>
            <a:chOff x="0" y="0"/>
            <a:chExt cx="1635124" cy="1336675"/>
          </a:xfrm>
        </p:grpSpPr>
        <p:sp>
          <p:nvSpPr>
            <p:cNvPr id="18457" name="Freeform 11"/>
            <p:cNvSpPr>
              <a:spLocks noEditPoints="1" noChangeArrowheads="1"/>
            </p:cNvSpPr>
            <p:nvPr/>
          </p:nvSpPr>
          <p:spPr bwMode="auto">
            <a:xfrm>
              <a:off x="925512" y="0"/>
              <a:ext cx="709612" cy="711200"/>
            </a:xfrm>
            <a:custGeom>
              <a:avLst/>
              <a:gdLst>
                <a:gd name="T0" fmla="*/ 983494513 w 256"/>
                <a:gd name="T1" fmla="*/ 0 h 256"/>
                <a:gd name="T2" fmla="*/ 0 w 256"/>
                <a:gd name="T3" fmla="*/ 987901250 h 256"/>
                <a:gd name="T4" fmla="*/ 983494513 w 256"/>
                <a:gd name="T5" fmla="*/ 1975802500 h 256"/>
                <a:gd name="T6" fmla="*/ 1966989026 w 256"/>
                <a:gd name="T7" fmla="*/ 987901250 h 256"/>
                <a:gd name="T8" fmla="*/ 983494513 w 256"/>
                <a:gd name="T9" fmla="*/ 0 h 256"/>
                <a:gd name="T10" fmla="*/ 983494513 w 256"/>
                <a:gd name="T11" fmla="*/ 1767418122 h 256"/>
                <a:gd name="T12" fmla="*/ 207456177 w 256"/>
                <a:gd name="T13" fmla="*/ 987901250 h 256"/>
                <a:gd name="T14" fmla="*/ 983494513 w 256"/>
                <a:gd name="T15" fmla="*/ 208384378 h 256"/>
                <a:gd name="T16" fmla="*/ 1759532849 w 256"/>
                <a:gd name="T17" fmla="*/ 987901250 h 256"/>
                <a:gd name="T18" fmla="*/ 983494513 w 256"/>
                <a:gd name="T19" fmla="*/ 1767418122 h 2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6"/>
                <a:gd name="T31" fmla="*/ 0 h 256"/>
                <a:gd name="T32" fmla="*/ 256 w 256"/>
                <a:gd name="T33" fmla="*/ 256 h 25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6" h="256">
                  <a:moveTo>
                    <a:pt x="128" y="0"/>
                  </a:moveTo>
                  <a:cubicBezTo>
                    <a:pt x="57" y="0"/>
                    <a:pt x="0" y="57"/>
                    <a:pt x="0" y="128"/>
                  </a:cubicBezTo>
                  <a:cubicBezTo>
                    <a:pt x="0" y="199"/>
                    <a:pt x="57" y="256"/>
                    <a:pt x="128" y="256"/>
                  </a:cubicBezTo>
                  <a:cubicBezTo>
                    <a:pt x="199" y="256"/>
                    <a:pt x="256" y="199"/>
                    <a:pt x="256" y="128"/>
                  </a:cubicBezTo>
                  <a:cubicBezTo>
                    <a:pt x="256" y="57"/>
                    <a:pt x="199" y="0"/>
                    <a:pt x="128" y="0"/>
                  </a:cubicBezTo>
                  <a:close/>
                  <a:moveTo>
                    <a:pt x="128" y="229"/>
                  </a:moveTo>
                  <a:cubicBezTo>
                    <a:pt x="72" y="229"/>
                    <a:pt x="27" y="183"/>
                    <a:pt x="27" y="128"/>
                  </a:cubicBezTo>
                  <a:cubicBezTo>
                    <a:pt x="27" y="72"/>
                    <a:pt x="72" y="27"/>
                    <a:pt x="128" y="27"/>
                  </a:cubicBezTo>
                  <a:cubicBezTo>
                    <a:pt x="184" y="27"/>
                    <a:pt x="229" y="72"/>
                    <a:pt x="229" y="128"/>
                  </a:cubicBezTo>
                  <a:cubicBezTo>
                    <a:pt x="229" y="183"/>
                    <a:pt x="184" y="229"/>
                    <a:pt x="128" y="229"/>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8458" name="Freeform 12"/>
            <p:cNvSpPr>
              <a:spLocks noEditPoints="1" noChangeArrowheads="1"/>
            </p:cNvSpPr>
            <p:nvPr/>
          </p:nvSpPr>
          <p:spPr bwMode="auto">
            <a:xfrm>
              <a:off x="1168400" y="147638"/>
              <a:ext cx="228600" cy="422275"/>
            </a:xfrm>
            <a:custGeom>
              <a:avLst/>
              <a:gdLst>
                <a:gd name="T0" fmla="*/ 287559285 w 82"/>
                <a:gd name="T1" fmla="*/ 1173132734 h 152"/>
                <a:gd name="T2" fmla="*/ 287559285 w 82"/>
                <a:gd name="T3" fmla="*/ 1057362709 h 152"/>
                <a:gd name="T4" fmla="*/ 147664449 w 82"/>
                <a:gd name="T5" fmla="*/ 1018774553 h 152"/>
                <a:gd name="T6" fmla="*/ 46631612 w 82"/>
                <a:gd name="T7" fmla="*/ 926157422 h 152"/>
                <a:gd name="T8" fmla="*/ 0 w 82"/>
                <a:gd name="T9" fmla="*/ 771799241 h 152"/>
                <a:gd name="T10" fmla="*/ 124350037 w 82"/>
                <a:gd name="T11" fmla="*/ 748643569 h 152"/>
                <a:gd name="T12" fmla="*/ 170981649 w 82"/>
                <a:gd name="T13" fmla="*/ 887566488 h 152"/>
                <a:gd name="T14" fmla="*/ 287559285 w 82"/>
                <a:gd name="T15" fmla="*/ 957030725 h 152"/>
                <a:gd name="T16" fmla="*/ 287559285 w 82"/>
                <a:gd name="T17" fmla="*/ 586567756 h 152"/>
                <a:gd name="T18" fmla="*/ 139892049 w 82"/>
                <a:gd name="T19" fmla="*/ 532541559 h 152"/>
                <a:gd name="T20" fmla="*/ 54404012 w 82"/>
                <a:gd name="T21" fmla="*/ 447642059 h 152"/>
                <a:gd name="T22" fmla="*/ 23314412 w 82"/>
                <a:gd name="T23" fmla="*/ 324154403 h 152"/>
                <a:gd name="T24" fmla="*/ 108805237 w 82"/>
                <a:gd name="T25" fmla="*/ 123487656 h 152"/>
                <a:gd name="T26" fmla="*/ 287559285 w 82"/>
                <a:gd name="T27" fmla="*/ 61743828 h 152"/>
                <a:gd name="T28" fmla="*/ 287559285 w 82"/>
                <a:gd name="T29" fmla="*/ 0 h 152"/>
                <a:gd name="T30" fmla="*/ 357505310 w 82"/>
                <a:gd name="T31" fmla="*/ 0 h 152"/>
                <a:gd name="T32" fmla="*/ 357505310 w 82"/>
                <a:gd name="T33" fmla="*/ 61743828 h 152"/>
                <a:gd name="T34" fmla="*/ 520714559 w 82"/>
                <a:gd name="T35" fmla="*/ 115770025 h 152"/>
                <a:gd name="T36" fmla="*/ 613977783 w 82"/>
                <a:gd name="T37" fmla="*/ 293283878 h 152"/>
                <a:gd name="T38" fmla="*/ 489627746 w 82"/>
                <a:gd name="T39" fmla="*/ 308719141 h 152"/>
                <a:gd name="T40" fmla="*/ 442996134 w 82"/>
                <a:gd name="T41" fmla="*/ 208384378 h 152"/>
                <a:gd name="T42" fmla="*/ 357505310 w 82"/>
                <a:gd name="T43" fmla="*/ 154360959 h 152"/>
                <a:gd name="T44" fmla="*/ 357505310 w 82"/>
                <a:gd name="T45" fmla="*/ 493950625 h 152"/>
                <a:gd name="T46" fmla="*/ 474082946 w 82"/>
                <a:gd name="T47" fmla="*/ 524823928 h 152"/>
                <a:gd name="T48" fmla="*/ 559573771 w 82"/>
                <a:gd name="T49" fmla="*/ 586567756 h 152"/>
                <a:gd name="T50" fmla="*/ 613977783 w 82"/>
                <a:gd name="T51" fmla="*/ 663746847 h 152"/>
                <a:gd name="T52" fmla="*/ 637292195 w 82"/>
                <a:gd name="T53" fmla="*/ 764078831 h 152"/>
                <a:gd name="T54" fmla="*/ 559573771 w 82"/>
                <a:gd name="T55" fmla="*/ 972465988 h 152"/>
                <a:gd name="T56" fmla="*/ 357505310 w 82"/>
                <a:gd name="T57" fmla="*/ 1057362709 h 152"/>
                <a:gd name="T58" fmla="*/ 357505310 w 82"/>
                <a:gd name="T59" fmla="*/ 1173132734 h 152"/>
                <a:gd name="T60" fmla="*/ 287559285 w 82"/>
                <a:gd name="T61" fmla="*/ 1173132734 h 152"/>
                <a:gd name="T62" fmla="*/ 287559285 w 82"/>
                <a:gd name="T63" fmla="*/ 154360959 h 152"/>
                <a:gd name="T64" fmla="*/ 178754049 w 82"/>
                <a:gd name="T65" fmla="*/ 208384378 h 152"/>
                <a:gd name="T66" fmla="*/ 139892049 w 82"/>
                <a:gd name="T67" fmla="*/ 316436772 h 152"/>
                <a:gd name="T68" fmla="*/ 170981649 w 82"/>
                <a:gd name="T69" fmla="*/ 416771534 h 152"/>
                <a:gd name="T70" fmla="*/ 287559285 w 82"/>
                <a:gd name="T71" fmla="*/ 478515363 h 152"/>
                <a:gd name="T72" fmla="*/ 287559285 w 82"/>
                <a:gd name="T73" fmla="*/ 154360959 h 152"/>
                <a:gd name="T74" fmla="*/ 357505310 w 82"/>
                <a:gd name="T75" fmla="*/ 957030725 h 152"/>
                <a:gd name="T76" fmla="*/ 466310546 w 82"/>
                <a:gd name="T77" fmla="*/ 903004528 h 152"/>
                <a:gd name="T78" fmla="*/ 512942159 w 82"/>
                <a:gd name="T79" fmla="*/ 771799241 h 152"/>
                <a:gd name="T80" fmla="*/ 481855346 w 82"/>
                <a:gd name="T81" fmla="*/ 671464478 h 152"/>
                <a:gd name="T82" fmla="*/ 357505310 w 82"/>
                <a:gd name="T83" fmla="*/ 602003019 h 152"/>
                <a:gd name="T84" fmla="*/ 357505310 w 82"/>
                <a:gd name="T85" fmla="*/ 957030725 h 15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2"/>
                <a:gd name="T130" fmla="*/ 0 h 152"/>
                <a:gd name="T131" fmla="*/ 82 w 82"/>
                <a:gd name="T132" fmla="*/ 152 h 15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2" h="152">
                  <a:moveTo>
                    <a:pt x="37" y="152"/>
                  </a:moveTo>
                  <a:cubicBezTo>
                    <a:pt x="37" y="137"/>
                    <a:pt x="37" y="137"/>
                    <a:pt x="37" y="137"/>
                  </a:cubicBezTo>
                  <a:cubicBezTo>
                    <a:pt x="29" y="136"/>
                    <a:pt x="23" y="134"/>
                    <a:pt x="19" y="132"/>
                  </a:cubicBezTo>
                  <a:cubicBezTo>
                    <a:pt x="14" y="129"/>
                    <a:pt x="10" y="126"/>
                    <a:pt x="6" y="120"/>
                  </a:cubicBezTo>
                  <a:cubicBezTo>
                    <a:pt x="3" y="115"/>
                    <a:pt x="1" y="108"/>
                    <a:pt x="0" y="100"/>
                  </a:cubicBezTo>
                  <a:cubicBezTo>
                    <a:pt x="16" y="97"/>
                    <a:pt x="16" y="97"/>
                    <a:pt x="16" y="97"/>
                  </a:cubicBezTo>
                  <a:cubicBezTo>
                    <a:pt x="17" y="106"/>
                    <a:pt x="19" y="112"/>
                    <a:pt x="22" y="115"/>
                  </a:cubicBezTo>
                  <a:cubicBezTo>
                    <a:pt x="26" y="121"/>
                    <a:pt x="31" y="124"/>
                    <a:pt x="37" y="124"/>
                  </a:cubicBezTo>
                  <a:cubicBezTo>
                    <a:pt x="37" y="76"/>
                    <a:pt x="37" y="76"/>
                    <a:pt x="37" y="76"/>
                  </a:cubicBezTo>
                  <a:cubicBezTo>
                    <a:pt x="31" y="75"/>
                    <a:pt x="24" y="73"/>
                    <a:pt x="18" y="69"/>
                  </a:cubicBezTo>
                  <a:cubicBezTo>
                    <a:pt x="13" y="66"/>
                    <a:pt x="10" y="63"/>
                    <a:pt x="7" y="58"/>
                  </a:cubicBezTo>
                  <a:cubicBezTo>
                    <a:pt x="4" y="53"/>
                    <a:pt x="3" y="48"/>
                    <a:pt x="3" y="42"/>
                  </a:cubicBezTo>
                  <a:cubicBezTo>
                    <a:pt x="3" y="31"/>
                    <a:pt x="7" y="22"/>
                    <a:pt x="14" y="16"/>
                  </a:cubicBezTo>
                  <a:cubicBezTo>
                    <a:pt x="20" y="11"/>
                    <a:pt x="27" y="9"/>
                    <a:pt x="37" y="8"/>
                  </a:cubicBezTo>
                  <a:cubicBezTo>
                    <a:pt x="37" y="0"/>
                    <a:pt x="37" y="0"/>
                    <a:pt x="37" y="0"/>
                  </a:cubicBezTo>
                  <a:cubicBezTo>
                    <a:pt x="46" y="0"/>
                    <a:pt x="46" y="0"/>
                    <a:pt x="46" y="0"/>
                  </a:cubicBezTo>
                  <a:cubicBezTo>
                    <a:pt x="46" y="8"/>
                    <a:pt x="46" y="8"/>
                    <a:pt x="46" y="8"/>
                  </a:cubicBezTo>
                  <a:cubicBezTo>
                    <a:pt x="55" y="8"/>
                    <a:pt x="62" y="11"/>
                    <a:pt x="67" y="15"/>
                  </a:cubicBezTo>
                  <a:cubicBezTo>
                    <a:pt x="73" y="21"/>
                    <a:pt x="77" y="28"/>
                    <a:pt x="79" y="38"/>
                  </a:cubicBezTo>
                  <a:cubicBezTo>
                    <a:pt x="63" y="40"/>
                    <a:pt x="63" y="40"/>
                    <a:pt x="63" y="40"/>
                  </a:cubicBezTo>
                  <a:cubicBezTo>
                    <a:pt x="62" y="34"/>
                    <a:pt x="60" y="30"/>
                    <a:pt x="57" y="27"/>
                  </a:cubicBezTo>
                  <a:cubicBezTo>
                    <a:pt x="55" y="23"/>
                    <a:pt x="51" y="21"/>
                    <a:pt x="46" y="20"/>
                  </a:cubicBezTo>
                  <a:cubicBezTo>
                    <a:pt x="46" y="64"/>
                    <a:pt x="46" y="64"/>
                    <a:pt x="46" y="64"/>
                  </a:cubicBezTo>
                  <a:cubicBezTo>
                    <a:pt x="53" y="66"/>
                    <a:pt x="58" y="67"/>
                    <a:pt x="61" y="68"/>
                  </a:cubicBezTo>
                  <a:cubicBezTo>
                    <a:pt x="66" y="70"/>
                    <a:pt x="69" y="73"/>
                    <a:pt x="72" y="76"/>
                  </a:cubicBezTo>
                  <a:cubicBezTo>
                    <a:pt x="75" y="79"/>
                    <a:pt x="78" y="82"/>
                    <a:pt x="79" y="86"/>
                  </a:cubicBezTo>
                  <a:cubicBezTo>
                    <a:pt x="81" y="90"/>
                    <a:pt x="82" y="95"/>
                    <a:pt x="82" y="99"/>
                  </a:cubicBezTo>
                  <a:cubicBezTo>
                    <a:pt x="82" y="110"/>
                    <a:pt x="78" y="119"/>
                    <a:pt x="72" y="126"/>
                  </a:cubicBezTo>
                  <a:cubicBezTo>
                    <a:pt x="65" y="133"/>
                    <a:pt x="56" y="136"/>
                    <a:pt x="46" y="137"/>
                  </a:cubicBezTo>
                  <a:cubicBezTo>
                    <a:pt x="46" y="152"/>
                    <a:pt x="46" y="152"/>
                    <a:pt x="46" y="152"/>
                  </a:cubicBezTo>
                  <a:lnTo>
                    <a:pt x="37" y="152"/>
                  </a:lnTo>
                  <a:close/>
                  <a:moveTo>
                    <a:pt x="37" y="20"/>
                  </a:moveTo>
                  <a:cubicBezTo>
                    <a:pt x="31" y="21"/>
                    <a:pt x="27" y="23"/>
                    <a:pt x="23" y="27"/>
                  </a:cubicBezTo>
                  <a:cubicBezTo>
                    <a:pt x="20" y="31"/>
                    <a:pt x="18" y="35"/>
                    <a:pt x="18" y="41"/>
                  </a:cubicBezTo>
                  <a:cubicBezTo>
                    <a:pt x="18" y="46"/>
                    <a:pt x="20" y="50"/>
                    <a:pt x="22" y="54"/>
                  </a:cubicBezTo>
                  <a:cubicBezTo>
                    <a:pt x="25" y="57"/>
                    <a:pt x="30" y="60"/>
                    <a:pt x="37" y="62"/>
                  </a:cubicBezTo>
                  <a:lnTo>
                    <a:pt x="37" y="20"/>
                  </a:lnTo>
                  <a:close/>
                  <a:moveTo>
                    <a:pt x="46" y="124"/>
                  </a:moveTo>
                  <a:cubicBezTo>
                    <a:pt x="52" y="124"/>
                    <a:pt x="57" y="121"/>
                    <a:pt x="60" y="117"/>
                  </a:cubicBezTo>
                  <a:cubicBezTo>
                    <a:pt x="64" y="112"/>
                    <a:pt x="66" y="107"/>
                    <a:pt x="66" y="100"/>
                  </a:cubicBezTo>
                  <a:cubicBezTo>
                    <a:pt x="66" y="95"/>
                    <a:pt x="65" y="91"/>
                    <a:pt x="62" y="87"/>
                  </a:cubicBezTo>
                  <a:cubicBezTo>
                    <a:pt x="59" y="84"/>
                    <a:pt x="54" y="81"/>
                    <a:pt x="46" y="78"/>
                  </a:cubicBezTo>
                  <a:lnTo>
                    <a:pt x="46" y="124"/>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8459" name="Freeform 13"/>
            <p:cNvSpPr>
              <a:spLocks noEditPoints="1" noChangeArrowheads="1"/>
            </p:cNvSpPr>
            <p:nvPr/>
          </p:nvSpPr>
          <p:spPr bwMode="auto">
            <a:xfrm>
              <a:off x="0" y="3175"/>
              <a:ext cx="703262" cy="703262"/>
            </a:xfrm>
            <a:custGeom>
              <a:avLst/>
              <a:gdLst>
                <a:gd name="T0" fmla="*/ 981289543 w 253"/>
                <a:gd name="T1" fmla="*/ 0 h 253"/>
                <a:gd name="T2" fmla="*/ 0 w 253"/>
                <a:gd name="T3" fmla="*/ 981289543 h 253"/>
                <a:gd name="T4" fmla="*/ 981289543 w 253"/>
                <a:gd name="T5" fmla="*/ 1954851544 h 253"/>
                <a:gd name="T6" fmla="*/ 1954851544 w 253"/>
                <a:gd name="T7" fmla="*/ 981289543 h 253"/>
                <a:gd name="T8" fmla="*/ 981289543 w 253"/>
                <a:gd name="T9" fmla="*/ 0 h 253"/>
                <a:gd name="T10" fmla="*/ 981289543 w 253"/>
                <a:gd name="T11" fmla="*/ 1746230123 h 253"/>
                <a:gd name="T12" fmla="*/ 208621421 w 253"/>
                <a:gd name="T13" fmla="*/ 981289543 h 253"/>
                <a:gd name="T14" fmla="*/ 981289543 w 253"/>
                <a:gd name="T15" fmla="*/ 208621421 h 253"/>
                <a:gd name="T16" fmla="*/ 1746230123 w 253"/>
                <a:gd name="T17" fmla="*/ 981289543 h 253"/>
                <a:gd name="T18" fmla="*/ 981289543 w 253"/>
                <a:gd name="T19" fmla="*/ 1746230123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3"/>
                <a:gd name="T31" fmla="*/ 0 h 253"/>
                <a:gd name="T32" fmla="*/ 253 w 253"/>
                <a:gd name="T33" fmla="*/ 253 h 2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3" h="253">
                  <a:moveTo>
                    <a:pt x="127" y="0"/>
                  </a:moveTo>
                  <a:cubicBezTo>
                    <a:pt x="57" y="0"/>
                    <a:pt x="0" y="57"/>
                    <a:pt x="0" y="127"/>
                  </a:cubicBezTo>
                  <a:cubicBezTo>
                    <a:pt x="0" y="197"/>
                    <a:pt x="57" y="253"/>
                    <a:pt x="127" y="253"/>
                  </a:cubicBezTo>
                  <a:cubicBezTo>
                    <a:pt x="197" y="253"/>
                    <a:pt x="253" y="197"/>
                    <a:pt x="253" y="127"/>
                  </a:cubicBezTo>
                  <a:cubicBezTo>
                    <a:pt x="253" y="57"/>
                    <a:pt x="197" y="0"/>
                    <a:pt x="127" y="0"/>
                  </a:cubicBezTo>
                  <a:close/>
                  <a:moveTo>
                    <a:pt x="127" y="226"/>
                  </a:moveTo>
                  <a:cubicBezTo>
                    <a:pt x="72" y="226"/>
                    <a:pt x="27" y="182"/>
                    <a:pt x="27" y="127"/>
                  </a:cubicBezTo>
                  <a:cubicBezTo>
                    <a:pt x="27" y="72"/>
                    <a:pt x="72" y="27"/>
                    <a:pt x="127" y="27"/>
                  </a:cubicBezTo>
                  <a:cubicBezTo>
                    <a:pt x="182" y="27"/>
                    <a:pt x="226" y="72"/>
                    <a:pt x="226" y="127"/>
                  </a:cubicBezTo>
                  <a:cubicBezTo>
                    <a:pt x="226" y="182"/>
                    <a:pt x="182" y="226"/>
                    <a:pt x="127" y="226"/>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8460" name="Freeform 14"/>
            <p:cNvSpPr>
              <a:spLocks noChangeArrowheads="1"/>
            </p:cNvSpPr>
            <p:nvPr/>
          </p:nvSpPr>
          <p:spPr bwMode="auto">
            <a:xfrm>
              <a:off x="319087" y="325438"/>
              <a:ext cx="61912" cy="63500"/>
            </a:xfrm>
            <a:custGeom>
              <a:avLst/>
              <a:gdLst>
                <a:gd name="T0" fmla="*/ 174231625 w 22"/>
                <a:gd name="T1" fmla="*/ 91467609 h 23"/>
                <a:gd name="T2" fmla="*/ 87115812 w 22"/>
                <a:gd name="T3" fmla="*/ 175315217 h 23"/>
                <a:gd name="T4" fmla="*/ 0 w 22"/>
                <a:gd name="T5" fmla="*/ 83847609 h 23"/>
                <a:gd name="T6" fmla="*/ 87115812 w 22"/>
                <a:gd name="T7" fmla="*/ 0 h 23"/>
                <a:gd name="T8" fmla="*/ 174231625 w 22"/>
                <a:gd name="T9" fmla="*/ 91467609 h 23"/>
                <a:gd name="T10" fmla="*/ 0 60000 65536"/>
                <a:gd name="T11" fmla="*/ 0 60000 65536"/>
                <a:gd name="T12" fmla="*/ 0 60000 65536"/>
                <a:gd name="T13" fmla="*/ 0 60000 65536"/>
                <a:gd name="T14" fmla="*/ 0 60000 65536"/>
                <a:gd name="T15" fmla="*/ 0 w 22"/>
                <a:gd name="T16" fmla="*/ 0 h 23"/>
                <a:gd name="T17" fmla="*/ 22 w 22"/>
                <a:gd name="T18" fmla="*/ 23 h 23"/>
              </a:gdLst>
              <a:ahLst/>
              <a:cxnLst>
                <a:cxn ang="T10">
                  <a:pos x="T0" y="T1"/>
                </a:cxn>
                <a:cxn ang="T11">
                  <a:pos x="T2" y="T3"/>
                </a:cxn>
                <a:cxn ang="T12">
                  <a:pos x="T4" y="T5"/>
                </a:cxn>
                <a:cxn ang="T13">
                  <a:pos x="T6" y="T7"/>
                </a:cxn>
                <a:cxn ang="T14">
                  <a:pos x="T8" y="T9"/>
                </a:cxn>
              </a:cxnLst>
              <a:rect l="T15" t="T16" r="T17" b="T18"/>
              <a:pathLst>
                <a:path w="22" h="23">
                  <a:moveTo>
                    <a:pt x="22" y="12"/>
                  </a:moveTo>
                  <a:cubicBezTo>
                    <a:pt x="22" y="18"/>
                    <a:pt x="17" y="23"/>
                    <a:pt x="11" y="23"/>
                  </a:cubicBezTo>
                  <a:cubicBezTo>
                    <a:pt x="5" y="23"/>
                    <a:pt x="0" y="17"/>
                    <a:pt x="0" y="11"/>
                  </a:cubicBezTo>
                  <a:cubicBezTo>
                    <a:pt x="0" y="5"/>
                    <a:pt x="5" y="0"/>
                    <a:pt x="11" y="0"/>
                  </a:cubicBezTo>
                  <a:cubicBezTo>
                    <a:pt x="17" y="0"/>
                    <a:pt x="22" y="5"/>
                    <a:pt x="22" y="12"/>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8461" name="Freeform 15"/>
            <p:cNvSpPr>
              <a:spLocks noChangeArrowheads="1"/>
            </p:cNvSpPr>
            <p:nvPr/>
          </p:nvSpPr>
          <p:spPr bwMode="auto">
            <a:xfrm>
              <a:off x="388937" y="347663"/>
              <a:ext cx="155575" cy="25400"/>
            </a:xfrm>
            <a:custGeom>
              <a:avLst/>
              <a:gdLst>
                <a:gd name="T0" fmla="*/ 30873303 w 56"/>
                <a:gd name="T1" fmla="*/ 63720133 h 9"/>
                <a:gd name="T2" fmla="*/ 0 w 56"/>
                <a:gd name="T3" fmla="*/ 31860067 h 9"/>
                <a:gd name="T4" fmla="*/ 0 w 56"/>
                <a:gd name="T5" fmla="*/ 31860067 h 9"/>
                <a:gd name="T6" fmla="*/ 30873303 w 56"/>
                <a:gd name="T7" fmla="*/ 0 h 9"/>
                <a:gd name="T8" fmla="*/ 401336272 w 56"/>
                <a:gd name="T9" fmla="*/ 0 h 9"/>
                <a:gd name="T10" fmla="*/ 432206797 w 56"/>
                <a:gd name="T11" fmla="*/ 39824378 h 9"/>
                <a:gd name="T12" fmla="*/ 432206797 w 56"/>
                <a:gd name="T13" fmla="*/ 39824378 h 9"/>
                <a:gd name="T14" fmla="*/ 401336272 w 56"/>
                <a:gd name="T15" fmla="*/ 71684444 h 9"/>
                <a:gd name="T16" fmla="*/ 30873303 w 56"/>
                <a:gd name="T17" fmla="*/ 63720133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6"/>
                <a:gd name="T28" fmla="*/ 0 h 9"/>
                <a:gd name="T29" fmla="*/ 56 w 56"/>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6" h="9">
                  <a:moveTo>
                    <a:pt x="4" y="8"/>
                  </a:moveTo>
                  <a:cubicBezTo>
                    <a:pt x="2" y="8"/>
                    <a:pt x="0" y="6"/>
                    <a:pt x="0" y="4"/>
                  </a:cubicBezTo>
                  <a:cubicBezTo>
                    <a:pt x="0" y="4"/>
                    <a:pt x="0" y="4"/>
                    <a:pt x="0" y="4"/>
                  </a:cubicBezTo>
                  <a:cubicBezTo>
                    <a:pt x="0" y="1"/>
                    <a:pt x="2" y="0"/>
                    <a:pt x="4" y="0"/>
                  </a:cubicBezTo>
                  <a:cubicBezTo>
                    <a:pt x="52" y="0"/>
                    <a:pt x="52" y="0"/>
                    <a:pt x="52" y="0"/>
                  </a:cubicBezTo>
                  <a:cubicBezTo>
                    <a:pt x="54" y="0"/>
                    <a:pt x="56" y="2"/>
                    <a:pt x="56" y="5"/>
                  </a:cubicBezTo>
                  <a:cubicBezTo>
                    <a:pt x="56" y="5"/>
                    <a:pt x="56" y="5"/>
                    <a:pt x="56" y="5"/>
                  </a:cubicBezTo>
                  <a:cubicBezTo>
                    <a:pt x="56" y="7"/>
                    <a:pt x="54" y="9"/>
                    <a:pt x="52" y="9"/>
                  </a:cubicBezTo>
                  <a:lnTo>
                    <a:pt x="4" y="8"/>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8462" name="Freeform 16"/>
            <p:cNvSpPr>
              <a:spLocks noChangeArrowheads="1"/>
            </p:cNvSpPr>
            <p:nvPr/>
          </p:nvSpPr>
          <p:spPr bwMode="auto">
            <a:xfrm>
              <a:off x="339725" y="117475"/>
              <a:ext cx="26987" cy="201612"/>
            </a:xfrm>
            <a:custGeom>
              <a:avLst/>
              <a:gdLst>
                <a:gd name="T0" fmla="*/ 65546026 w 10"/>
                <a:gd name="T1" fmla="*/ 518675869 h 73"/>
                <a:gd name="T2" fmla="*/ 29132467 w 10"/>
                <a:gd name="T3" fmla="*/ 556813679 h 73"/>
                <a:gd name="T4" fmla="*/ 29132467 w 10"/>
                <a:gd name="T5" fmla="*/ 556813679 h 73"/>
                <a:gd name="T6" fmla="*/ 0 w 10"/>
                <a:gd name="T7" fmla="*/ 518675869 h 73"/>
                <a:gd name="T8" fmla="*/ 7283791 w 10"/>
                <a:gd name="T9" fmla="*/ 30509695 h 73"/>
                <a:gd name="T10" fmla="*/ 36416258 w 10"/>
                <a:gd name="T11" fmla="*/ 0 h 73"/>
                <a:gd name="T12" fmla="*/ 36416258 w 10"/>
                <a:gd name="T13" fmla="*/ 0 h 73"/>
                <a:gd name="T14" fmla="*/ 65546026 w 10"/>
                <a:gd name="T15" fmla="*/ 38137810 h 73"/>
                <a:gd name="T16" fmla="*/ 65546026 w 10"/>
                <a:gd name="T17" fmla="*/ 518675869 h 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73"/>
                <a:gd name="T29" fmla="*/ 10 w 10"/>
                <a:gd name="T30" fmla="*/ 73 h 7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73">
                  <a:moveTo>
                    <a:pt x="9" y="68"/>
                  </a:moveTo>
                  <a:cubicBezTo>
                    <a:pt x="9" y="71"/>
                    <a:pt x="7" y="73"/>
                    <a:pt x="4" y="73"/>
                  </a:cubicBezTo>
                  <a:cubicBezTo>
                    <a:pt x="4" y="73"/>
                    <a:pt x="4" y="73"/>
                    <a:pt x="4" y="73"/>
                  </a:cubicBezTo>
                  <a:cubicBezTo>
                    <a:pt x="2" y="73"/>
                    <a:pt x="0" y="71"/>
                    <a:pt x="0" y="68"/>
                  </a:cubicBezTo>
                  <a:cubicBezTo>
                    <a:pt x="1" y="4"/>
                    <a:pt x="1" y="4"/>
                    <a:pt x="1" y="4"/>
                  </a:cubicBezTo>
                  <a:cubicBezTo>
                    <a:pt x="1" y="2"/>
                    <a:pt x="3" y="0"/>
                    <a:pt x="5" y="0"/>
                  </a:cubicBezTo>
                  <a:cubicBezTo>
                    <a:pt x="5" y="0"/>
                    <a:pt x="5" y="0"/>
                    <a:pt x="5" y="0"/>
                  </a:cubicBezTo>
                  <a:cubicBezTo>
                    <a:pt x="8" y="0"/>
                    <a:pt x="10" y="2"/>
                    <a:pt x="9" y="5"/>
                  </a:cubicBezTo>
                  <a:lnTo>
                    <a:pt x="9" y="68"/>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8463" name="Freeform 17"/>
            <p:cNvSpPr>
              <a:spLocks noEditPoints="1" noChangeArrowheads="1"/>
            </p:cNvSpPr>
            <p:nvPr/>
          </p:nvSpPr>
          <p:spPr bwMode="auto">
            <a:xfrm>
              <a:off x="195262" y="455613"/>
              <a:ext cx="1220787" cy="881062"/>
            </a:xfrm>
            <a:custGeom>
              <a:avLst/>
              <a:gdLst>
                <a:gd name="T0" fmla="*/ 392594001 w 440"/>
                <a:gd name="T1" fmla="*/ 1004241138 h 317"/>
                <a:gd name="T2" fmla="*/ 392594001 w 440"/>
                <a:gd name="T3" fmla="*/ 1259162670 h 317"/>
                <a:gd name="T4" fmla="*/ 962240960 w 440"/>
                <a:gd name="T5" fmla="*/ 1738107417 h 317"/>
                <a:gd name="T6" fmla="*/ 1154689707 w 440"/>
                <a:gd name="T7" fmla="*/ 1591334161 h 317"/>
                <a:gd name="T8" fmla="*/ 1108502341 w 440"/>
                <a:gd name="T9" fmla="*/ 2147483647 h 317"/>
                <a:gd name="T10" fmla="*/ 1108502341 w 440"/>
                <a:gd name="T11" fmla="*/ 2147483647 h 317"/>
                <a:gd name="T12" fmla="*/ 2147483647 w 440"/>
                <a:gd name="T13" fmla="*/ 2147483647 h 317"/>
                <a:gd name="T14" fmla="*/ 2147483647 w 440"/>
                <a:gd name="T15" fmla="*/ 1861706241 h 317"/>
                <a:gd name="T16" fmla="*/ 2147483647 w 440"/>
                <a:gd name="T17" fmla="*/ 1544985297 h 317"/>
                <a:gd name="T18" fmla="*/ 2147483647 w 440"/>
                <a:gd name="T19" fmla="*/ 1684034669 h 317"/>
                <a:gd name="T20" fmla="*/ 2147483647 w 440"/>
                <a:gd name="T21" fmla="*/ 1614508593 h 317"/>
                <a:gd name="T22" fmla="*/ 2147483647 w 440"/>
                <a:gd name="T23" fmla="*/ 1166464942 h 317"/>
                <a:gd name="T24" fmla="*/ 2147483647 w 440"/>
                <a:gd name="T25" fmla="*/ 1050590002 h 317"/>
                <a:gd name="T26" fmla="*/ 2147483647 w 440"/>
                <a:gd name="T27" fmla="*/ 981066706 h 317"/>
                <a:gd name="T28" fmla="*/ 2147483647 w 440"/>
                <a:gd name="T29" fmla="*/ 896092862 h 317"/>
                <a:gd name="T30" fmla="*/ 2147483647 w 440"/>
                <a:gd name="T31" fmla="*/ 834293450 h 317"/>
                <a:gd name="T32" fmla="*/ 2147483647 w 440"/>
                <a:gd name="T33" fmla="*/ 818842902 h 317"/>
                <a:gd name="T34" fmla="*/ 2147483647 w 440"/>
                <a:gd name="T35" fmla="*/ 872915651 h 317"/>
                <a:gd name="T36" fmla="*/ 2147483647 w 440"/>
                <a:gd name="T37" fmla="*/ 818842902 h 317"/>
                <a:gd name="T38" fmla="*/ 2147483647 w 440"/>
                <a:gd name="T39" fmla="*/ 849741219 h 317"/>
                <a:gd name="T40" fmla="*/ 2147483647 w 440"/>
                <a:gd name="T41" fmla="*/ 950165610 h 317"/>
                <a:gd name="T42" fmla="*/ 2147483647 w 440"/>
                <a:gd name="T43" fmla="*/ 1228264354 h 317"/>
                <a:gd name="T44" fmla="*/ 2147483647 w 440"/>
                <a:gd name="T45" fmla="*/ 1305511534 h 317"/>
                <a:gd name="T46" fmla="*/ 2147483647 w 440"/>
                <a:gd name="T47" fmla="*/ 1174188826 h 317"/>
                <a:gd name="T48" fmla="*/ 2147483647 w 440"/>
                <a:gd name="T49" fmla="*/ 1004241138 h 317"/>
                <a:gd name="T50" fmla="*/ 2055350287 w 440"/>
                <a:gd name="T51" fmla="*/ 741592943 h 317"/>
                <a:gd name="T52" fmla="*/ 2016859428 w 440"/>
                <a:gd name="T53" fmla="*/ 502119179 h 317"/>
                <a:gd name="T54" fmla="*/ 2016859428 w 440"/>
                <a:gd name="T55" fmla="*/ 355345924 h 317"/>
                <a:gd name="T56" fmla="*/ 2009162921 w 440"/>
                <a:gd name="T57" fmla="*/ 154499919 h 317"/>
                <a:gd name="T58" fmla="*/ 1816714174 w 440"/>
                <a:gd name="T59" fmla="*/ 15450548 h 317"/>
                <a:gd name="T60" fmla="*/ 1562682272 w 440"/>
                <a:gd name="T61" fmla="*/ 131322708 h 317"/>
                <a:gd name="T62" fmla="*/ 1578078061 w 440"/>
                <a:gd name="T63" fmla="*/ 386247019 h 317"/>
                <a:gd name="T64" fmla="*/ 1624265427 w 440"/>
                <a:gd name="T65" fmla="*/ 548470823 h 317"/>
                <a:gd name="T66" fmla="*/ 1547286483 w 440"/>
                <a:gd name="T67" fmla="*/ 741592943 h 317"/>
                <a:gd name="T68" fmla="*/ 1170085496 w 440"/>
                <a:gd name="T69" fmla="*/ 826566787 h 317"/>
                <a:gd name="T70" fmla="*/ 1016127608 w 440"/>
                <a:gd name="T71" fmla="*/ 1158738278 h 317"/>
                <a:gd name="T72" fmla="*/ 946845172 w 440"/>
                <a:gd name="T73" fmla="*/ 1336412630 h 317"/>
                <a:gd name="T74" fmla="*/ 908357087 w 440"/>
                <a:gd name="T75" fmla="*/ 1382761494 h 317"/>
                <a:gd name="T76" fmla="*/ 785190777 w 440"/>
                <a:gd name="T77" fmla="*/ 1228264354 h 317"/>
                <a:gd name="T78" fmla="*/ 638929396 w 440"/>
                <a:gd name="T79" fmla="*/ 1035139454 h 317"/>
                <a:gd name="T80" fmla="*/ 608137819 w 440"/>
                <a:gd name="T81" fmla="*/ 1011965022 h 317"/>
                <a:gd name="T82" fmla="*/ 515763086 w 440"/>
                <a:gd name="T83" fmla="*/ 849741219 h 317"/>
                <a:gd name="T84" fmla="*/ 431084860 w 440"/>
                <a:gd name="T85" fmla="*/ 726142395 h 317"/>
                <a:gd name="T86" fmla="*/ 377198212 w 440"/>
                <a:gd name="T87" fmla="*/ 872915651 h 317"/>
                <a:gd name="T88" fmla="*/ 153957888 w 440"/>
                <a:gd name="T89" fmla="*/ 787941807 h 317"/>
                <a:gd name="T90" fmla="*/ 215541043 w 440"/>
                <a:gd name="T91" fmla="*/ 911540631 h 317"/>
                <a:gd name="T92" fmla="*/ 1655057005 w 440"/>
                <a:gd name="T93" fmla="*/ 1460011453 h 317"/>
                <a:gd name="T94" fmla="*/ 1631961934 w 440"/>
                <a:gd name="T95" fmla="*/ 679793531 h 317"/>
                <a:gd name="T96" fmla="*/ 1755131019 w 440"/>
                <a:gd name="T97" fmla="*/ 919267294 h 317"/>
                <a:gd name="T98" fmla="*/ 1793619104 w 440"/>
                <a:gd name="T99" fmla="*/ 1151014394 h 317"/>
                <a:gd name="T100" fmla="*/ 1955276273 w 440"/>
                <a:gd name="T101" fmla="*/ 2108903889 h 317"/>
                <a:gd name="T102" fmla="*/ 1885993836 w 440"/>
                <a:gd name="T103" fmla="*/ 1050590002 h 317"/>
                <a:gd name="T104" fmla="*/ 1847505752 w 440"/>
                <a:gd name="T105" fmla="*/ 872915651 h 317"/>
                <a:gd name="T106" fmla="*/ 1970672062 w 440"/>
                <a:gd name="T107" fmla="*/ 702967963 h 317"/>
                <a:gd name="T108" fmla="*/ 2047651006 w 440"/>
                <a:gd name="T109" fmla="*/ 1506360317 h 317"/>
                <a:gd name="T110" fmla="*/ 2116933443 w 440"/>
                <a:gd name="T111" fmla="*/ 2031656708 h 317"/>
                <a:gd name="T112" fmla="*/ 1924484696 w 440"/>
                <a:gd name="T113" fmla="*/ 2132081100 h 317"/>
                <a:gd name="T114" fmla="*/ 1539587202 w 440"/>
                <a:gd name="T115" fmla="*/ 2085729457 h 31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40"/>
                <a:gd name="T175" fmla="*/ 0 h 317"/>
                <a:gd name="T176" fmla="*/ 440 w 440"/>
                <a:gd name="T177" fmla="*/ 317 h 31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40" h="317">
                  <a:moveTo>
                    <a:pt x="28" y="118"/>
                  </a:moveTo>
                  <a:cubicBezTo>
                    <a:pt x="31" y="118"/>
                    <a:pt x="51" y="130"/>
                    <a:pt x="51" y="130"/>
                  </a:cubicBezTo>
                  <a:cubicBezTo>
                    <a:pt x="58" y="131"/>
                    <a:pt x="67" y="143"/>
                    <a:pt x="67" y="143"/>
                  </a:cubicBezTo>
                  <a:cubicBezTo>
                    <a:pt x="63" y="145"/>
                    <a:pt x="51" y="163"/>
                    <a:pt x="51" y="163"/>
                  </a:cubicBezTo>
                  <a:cubicBezTo>
                    <a:pt x="55" y="166"/>
                    <a:pt x="89" y="207"/>
                    <a:pt x="96" y="217"/>
                  </a:cubicBezTo>
                  <a:cubicBezTo>
                    <a:pt x="103" y="228"/>
                    <a:pt x="121" y="226"/>
                    <a:pt x="125" y="225"/>
                  </a:cubicBezTo>
                  <a:cubicBezTo>
                    <a:pt x="129" y="223"/>
                    <a:pt x="135" y="218"/>
                    <a:pt x="137" y="215"/>
                  </a:cubicBezTo>
                  <a:cubicBezTo>
                    <a:pt x="140" y="211"/>
                    <a:pt x="150" y="206"/>
                    <a:pt x="150" y="206"/>
                  </a:cubicBezTo>
                  <a:cubicBezTo>
                    <a:pt x="153" y="240"/>
                    <a:pt x="147" y="264"/>
                    <a:pt x="147" y="264"/>
                  </a:cubicBezTo>
                  <a:cubicBezTo>
                    <a:pt x="144" y="282"/>
                    <a:pt x="144" y="282"/>
                    <a:pt x="144" y="282"/>
                  </a:cubicBezTo>
                  <a:cubicBezTo>
                    <a:pt x="146" y="285"/>
                    <a:pt x="146" y="285"/>
                    <a:pt x="146" y="285"/>
                  </a:cubicBezTo>
                  <a:cubicBezTo>
                    <a:pt x="145" y="287"/>
                    <a:pt x="145" y="302"/>
                    <a:pt x="144" y="317"/>
                  </a:cubicBezTo>
                  <a:cubicBezTo>
                    <a:pt x="315" y="317"/>
                    <a:pt x="315" y="317"/>
                    <a:pt x="315" y="317"/>
                  </a:cubicBezTo>
                  <a:cubicBezTo>
                    <a:pt x="316" y="313"/>
                    <a:pt x="315" y="311"/>
                    <a:pt x="315" y="301"/>
                  </a:cubicBezTo>
                  <a:cubicBezTo>
                    <a:pt x="315" y="290"/>
                    <a:pt x="315" y="274"/>
                    <a:pt x="313" y="267"/>
                  </a:cubicBezTo>
                  <a:cubicBezTo>
                    <a:pt x="312" y="260"/>
                    <a:pt x="311" y="252"/>
                    <a:pt x="309" y="241"/>
                  </a:cubicBezTo>
                  <a:cubicBezTo>
                    <a:pt x="306" y="231"/>
                    <a:pt x="308" y="202"/>
                    <a:pt x="308" y="200"/>
                  </a:cubicBezTo>
                  <a:cubicBezTo>
                    <a:pt x="308" y="200"/>
                    <a:pt x="308" y="200"/>
                    <a:pt x="309" y="200"/>
                  </a:cubicBezTo>
                  <a:cubicBezTo>
                    <a:pt x="312" y="199"/>
                    <a:pt x="314" y="202"/>
                    <a:pt x="316" y="205"/>
                  </a:cubicBezTo>
                  <a:cubicBezTo>
                    <a:pt x="319" y="209"/>
                    <a:pt x="331" y="218"/>
                    <a:pt x="338" y="218"/>
                  </a:cubicBezTo>
                  <a:cubicBezTo>
                    <a:pt x="344" y="219"/>
                    <a:pt x="348" y="220"/>
                    <a:pt x="351" y="218"/>
                  </a:cubicBezTo>
                  <a:cubicBezTo>
                    <a:pt x="354" y="216"/>
                    <a:pt x="356" y="212"/>
                    <a:pt x="359" y="209"/>
                  </a:cubicBezTo>
                  <a:cubicBezTo>
                    <a:pt x="361" y="205"/>
                    <a:pt x="361" y="203"/>
                    <a:pt x="363" y="200"/>
                  </a:cubicBezTo>
                  <a:cubicBezTo>
                    <a:pt x="365" y="196"/>
                    <a:pt x="395" y="158"/>
                    <a:pt x="395" y="151"/>
                  </a:cubicBezTo>
                  <a:cubicBezTo>
                    <a:pt x="395" y="151"/>
                    <a:pt x="395" y="151"/>
                    <a:pt x="395" y="150"/>
                  </a:cubicBezTo>
                  <a:cubicBezTo>
                    <a:pt x="395" y="144"/>
                    <a:pt x="386" y="136"/>
                    <a:pt x="386" y="136"/>
                  </a:cubicBezTo>
                  <a:cubicBezTo>
                    <a:pt x="387" y="135"/>
                    <a:pt x="387" y="129"/>
                    <a:pt x="387" y="129"/>
                  </a:cubicBezTo>
                  <a:cubicBezTo>
                    <a:pt x="388" y="128"/>
                    <a:pt x="394" y="127"/>
                    <a:pt x="394" y="127"/>
                  </a:cubicBezTo>
                  <a:cubicBezTo>
                    <a:pt x="401" y="127"/>
                    <a:pt x="420" y="123"/>
                    <a:pt x="420" y="123"/>
                  </a:cubicBezTo>
                  <a:cubicBezTo>
                    <a:pt x="425" y="121"/>
                    <a:pt x="431" y="116"/>
                    <a:pt x="431" y="116"/>
                  </a:cubicBezTo>
                  <a:cubicBezTo>
                    <a:pt x="434" y="114"/>
                    <a:pt x="434" y="112"/>
                    <a:pt x="434" y="112"/>
                  </a:cubicBezTo>
                  <a:cubicBezTo>
                    <a:pt x="438" y="108"/>
                    <a:pt x="438" y="108"/>
                    <a:pt x="438" y="108"/>
                  </a:cubicBezTo>
                  <a:cubicBezTo>
                    <a:pt x="440" y="106"/>
                    <a:pt x="436" y="106"/>
                    <a:pt x="436" y="106"/>
                  </a:cubicBezTo>
                  <a:cubicBezTo>
                    <a:pt x="436" y="104"/>
                    <a:pt x="431" y="106"/>
                    <a:pt x="431" y="106"/>
                  </a:cubicBezTo>
                  <a:cubicBezTo>
                    <a:pt x="431" y="104"/>
                    <a:pt x="426" y="107"/>
                    <a:pt x="423" y="110"/>
                  </a:cubicBezTo>
                  <a:cubicBezTo>
                    <a:pt x="420" y="112"/>
                    <a:pt x="416" y="112"/>
                    <a:pt x="412" y="113"/>
                  </a:cubicBezTo>
                  <a:cubicBezTo>
                    <a:pt x="409" y="114"/>
                    <a:pt x="402" y="113"/>
                    <a:pt x="402" y="113"/>
                  </a:cubicBezTo>
                  <a:cubicBezTo>
                    <a:pt x="404" y="112"/>
                    <a:pt x="406" y="106"/>
                    <a:pt x="406" y="106"/>
                  </a:cubicBezTo>
                  <a:cubicBezTo>
                    <a:pt x="406" y="103"/>
                    <a:pt x="401" y="106"/>
                    <a:pt x="399" y="107"/>
                  </a:cubicBezTo>
                  <a:cubicBezTo>
                    <a:pt x="396" y="108"/>
                    <a:pt x="389" y="110"/>
                    <a:pt x="389" y="110"/>
                  </a:cubicBezTo>
                  <a:cubicBezTo>
                    <a:pt x="382" y="109"/>
                    <a:pt x="371" y="122"/>
                    <a:pt x="371" y="122"/>
                  </a:cubicBezTo>
                  <a:cubicBezTo>
                    <a:pt x="371" y="122"/>
                    <a:pt x="369" y="122"/>
                    <a:pt x="367" y="123"/>
                  </a:cubicBezTo>
                  <a:cubicBezTo>
                    <a:pt x="365" y="124"/>
                    <a:pt x="361" y="133"/>
                    <a:pt x="359" y="138"/>
                  </a:cubicBezTo>
                  <a:cubicBezTo>
                    <a:pt x="356" y="143"/>
                    <a:pt x="350" y="155"/>
                    <a:pt x="346" y="159"/>
                  </a:cubicBezTo>
                  <a:cubicBezTo>
                    <a:pt x="342" y="163"/>
                    <a:pt x="343" y="161"/>
                    <a:pt x="340" y="162"/>
                  </a:cubicBezTo>
                  <a:cubicBezTo>
                    <a:pt x="338" y="164"/>
                    <a:pt x="337" y="171"/>
                    <a:pt x="336" y="169"/>
                  </a:cubicBezTo>
                  <a:cubicBezTo>
                    <a:pt x="335" y="167"/>
                    <a:pt x="329" y="163"/>
                    <a:pt x="328" y="160"/>
                  </a:cubicBezTo>
                  <a:cubicBezTo>
                    <a:pt x="327" y="157"/>
                    <a:pt x="329" y="156"/>
                    <a:pt x="329" y="152"/>
                  </a:cubicBezTo>
                  <a:cubicBezTo>
                    <a:pt x="329" y="147"/>
                    <a:pt x="328" y="149"/>
                    <a:pt x="326" y="144"/>
                  </a:cubicBezTo>
                  <a:cubicBezTo>
                    <a:pt x="324" y="140"/>
                    <a:pt x="319" y="130"/>
                    <a:pt x="319" y="130"/>
                  </a:cubicBezTo>
                  <a:cubicBezTo>
                    <a:pt x="315" y="115"/>
                    <a:pt x="305" y="104"/>
                    <a:pt x="305" y="104"/>
                  </a:cubicBezTo>
                  <a:cubicBezTo>
                    <a:pt x="267" y="96"/>
                    <a:pt x="267" y="96"/>
                    <a:pt x="267" y="96"/>
                  </a:cubicBezTo>
                  <a:cubicBezTo>
                    <a:pt x="265" y="95"/>
                    <a:pt x="257" y="89"/>
                    <a:pt x="257" y="89"/>
                  </a:cubicBezTo>
                  <a:cubicBezTo>
                    <a:pt x="259" y="86"/>
                    <a:pt x="262" y="65"/>
                    <a:pt x="262" y="65"/>
                  </a:cubicBezTo>
                  <a:cubicBezTo>
                    <a:pt x="264" y="62"/>
                    <a:pt x="265" y="44"/>
                    <a:pt x="265" y="44"/>
                  </a:cubicBezTo>
                  <a:cubicBezTo>
                    <a:pt x="264" y="40"/>
                    <a:pt x="262" y="46"/>
                    <a:pt x="262" y="46"/>
                  </a:cubicBezTo>
                  <a:cubicBezTo>
                    <a:pt x="262" y="46"/>
                    <a:pt x="263" y="40"/>
                    <a:pt x="263" y="37"/>
                  </a:cubicBezTo>
                  <a:cubicBezTo>
                    <a:pt x="263" y="33"/>
                    <a:pt x="264" y="24"/>
                    <a:pt x="261" y="20"/>
                  </a:cubicBezTo>
                  <a:cubicBezTo>
                    <a:pt x="259" y="15"/>
                    <a:pt x="254" y="12"/>
                    <a:pt x="252" y="10"/>
                  </a:cubicBezTo>
                  <a:cubicBezTo>
                    <a:pt x="249" y="8"/>
                    <a:pt x="243" y="2"/>
                    <a:pt x="236" y="2"/>
                  </a:cubicBezTo>
                  <a:cubicBezTo>
                    <a:pt x="229" y="1"/>
                    <a:pt x="225" y="0"/>
                    <a:pt x="219" y="3"/>
                  </a:cubicBezTo>
                  <a:cubicBezTo>
                    <a:pt x="212" y="7"/>
                    <a:pt x="207" y="11"/>
                    <a:pt x="203" y="17"/>
                  </a:cubicBezTo>
                  <a:cubicBezTo>
                    <a:pt x="198" y="22"/>
                    <a:pt x="199" y="32"/>
                    <a:pt x="201" y="37"/>
                  </a:cubicBezTo>
                  <a:cubicBezTo>
                    <a:pt x="203" y="41"/>
                    <a:pt x="205" y="50"/>
                    <a:pt x="205" y="50"/>
                  </a:cubicBezTo>
                  <a:cubicBezTo>
                    <a:pt x="197" y="44"/>
                    <a:pt x="203" y="63"/>
                    <a:pt x="203" y="63"/>
                  </a:cubicBezTo>
                  <a:cubicBezTo>
                    <a:pt x="205" y="74"/>
                    <a:pt x="211" y="71"/>
                    <a:pt x="211" y="71"/>
                  </a:cubicBezTo>
                  <a:cubicBezTo>
                    <a:pt x="210" y="73"/>
                    <a:pt x="213" y="86"/>
                    <a:pt x="213" y="86"/>
                  </a:cubicBezTo>
                  <a:cubicBezTo>
                    <a:pt x="211" y="86"/>
                    <a:pt x="201" y="96"/>
                    <a:pt x="201" y="96"/>
                  </a:cubicBezTo>
                  <a:cubicBezTo>
                    <a:pt x="198" y="98"/>
                    <a:pt x="195" y="98"/>
                    <a:pt x="195" y="98"/>
                  </a:cubicBezTo>
                  <a:cubicBezTo>
                    <a:pt x="187" y="100"/>
                    <a:pt x="160" y="106"/>
                    <a:pt x="152" y="107"/>
                  </a:cubicBezTo>
                  <a:cubicBezTo>
                    <a:pt x="145" y="108"/>
                    <a:pt x="142" y="123"/>
                    <a:pt x="140" y="131"/>
                  </a:cubicBezTo>
                  <a:cubicBezTo>
                    <a:pt x="137" y="138"/>
                    <a:pt x="135" y="145"/>
                    <a:pt x="132" y="150"/>
                  </a:cubicBezTo>
                  <a:cubicBezTo>
                    <a:pt x="129" y="155"/>
                    <a:pt x="130" y="157"/>
                    <a:pt x="128" y="163"/>
                  </a:cubicBezTo>
                  <a:cubicBezTo>
                    <a:pt x="126" y="169"/>
                    <a:pt x="128" y="169"/>
                    <a:pt x="123" y="173"/>
                  </a:cubicBezTo>
                  <a:cubicBezTo>
                    <a:pt x="119" y="176"/>
                    <a:pt x="119" y="179"/>
                    <a:pt x="119" y="179"/>
                  </a:cubicBezTo>
                  <a:cubicBezTo>
                    <a:pt x="119" y="179"/>
                    <a:pt x="119" y="182"/>
                    <a:pt x="118" y="179"/>
                  </a:cubicBezTo>
                  <a:cubicBezTo>
                    <a:pt x="117" y="175"/>
                    <a:pt x="115" y="175"/>
                    <a:pt x="111" y="170"/>
                  </a:cubicBezTo>
                  <a:cubicBezTo>
                    <a:pt x="106" y="165"/>
                    <a:pt x="105" y="161"/>
                    <a:pt x="102" y="159"/>
                  </a:cubicBezTo>
                  <a:cubicBezTo>
                    <a:pt x="100" y="157"/>
                    <a:pt x="99" y="157"/>
                    <a:pt x="96" y="153"/>
                  </a:cubicBezTo>
                  <a:cubicBezTo>
                    <a:pt x="94" y="150"/>
                    <a:pt x="83" y="134"/>
                    <a:pt x="83" y="134"/>
                  </a:cubicBezTo>
                  <a:cubicBezTo>
                    <a:pt x="80" y="134"/>
                    <a:pt x="80" y="134"/>
                    <a:pt x="80" y="134"/>
                  </a:cubicBezTo>
                  <a:cubicBezTo>
                    <a:pt x="80" y="134"/>
                    <a:pt x="81" y="133"/>
                    <a:pt x="79" y="131"/>
                  </a:cubicBezTo>
                  <a:cubicBezTo>
                    <a:pt x="77" y="129"/>
                    <a:pt x="76" y="127"/>
                    <a:pt x="74" y="123"/>
                  </a:cubicBezTo>
                  <a:cubicBezTo>
                    <a:pt x="73" y="119"/>
                    <a:pt x="67" y="110"/>
                    <a:pt x="67" y="110"/>
                  </a:cubicBezTo>
                  <a:cubicBezTo>
                    <a:pt x="65" y="107"/>
                    <a:pt x="63" y="103"/>
                    <a:pt x="63" y="103"/>
                  </a:cubicBezTo>
                  <a:cubicBezTo>
                    <a:pt x="60" y="95"/>
                    <a:pt x="56" y="94"/>
                    <a:pt x="56" y="94"/>
                  </a:cubicBezTo>
                  <a:cubicBezTo>
                    <a:pt x="46" y="94"/>
                    <a:pt x="55" y="106"/>
                    <a:pt x="55" y="106"/>
                  </a:cubicBezTo>
                  <a:cubicBezTo>
                    <a:pt x="57" y="109"/>
                    <a:pt x="53" y="113"/>
                    <a:pt x="49" y="113"/>
                  </a:cubicBezTo>
                  <a:cubicBezTo>
                    <a:pt x="45" y="112"/>
                    <a:pt x="39" y="112"/>
                    <a:pt x="36" y="111"/>
                  </a:cubicBezTo>
                  <a:cubicBezTo>
                    <a:pt x="32" y="110"/>
                    <a:pt x="20" y="102"/>
                    <a:pt x="20" y="102"/>
                  </a:cubicBezTo>
                  <a:cubicBezTo>
                    <a:pt x="17" y="99"/>
                    <a:pt x="13" y="101"/>
                    <a:pt x="13" y="101"/>
                  </a:cubicBezTo>
                  <a:cubicBezTo>
                    <a:pt x="0" y="102"/>
                    <a:pt x="28" y="118"/>
                    <a:pt x="28" y="118"/>
                  </a:cubicBezTo>
                  <a:close/>
                  <a:moveTo>
                    <a:pt x="212" y="228"/>
                  </a:moveTo>
                  <a:cubicBezTo>
                    <a:pt x="212" y="228"/>
                    <a:pt x="216" y="210"/>
                    <a:pt x="215" y="189"/>
                  </a:cubicBezTo>
                  <a:cubicBezTo>
                    <a:pt x="215" y="189"/>
                    <a:pt x="211" y="118"/>
                    <a:pt x="210" y="112"/>
                  </a:cubicBezTo>
                  <a:cubicBezTo>
                    <a:pt x="210" y="112"/>
                    <a:pt x="206" y="93"/>
                    <a:pt x="212" y="88"/>
                  </a:cubicBezTo>
                  <a:cubicBezTo>
                    <a:pt x="212" y="88"/>
                    <a:pt x="230" y="112"/>
                    <a:pt x="238" y="113"/>
                  </a:cubicBezTo>
                  <a:cubicBezTo>
                    <a:pt x="238" y="113"/>
                    <a:pt x="230" y="115"/>
                    <a:pt x="228" y="119"/>
                  </a:cubicBezTo>
                  <a:cubicBezTo>
                    <a:pt x="238" y="128"/>
                    <a:pt x="238" y="128"/>
                    <a:pt x="238" y="128"/>
                  </a:cubicBezTo>
                  <a:cubicBezTo>
                    <a:pt x="238" y="128"/>
                    <a:pt x="232" y="142"/>
                    <a:pt x="233" y="149"/>
                  </a:cubicBezTo>
                  <a:cubicBezTo>
                    <a:pt x="233" y="149"/>
                    <a:pt x="242" y="234"/>
                    <a:pt x="235" y="257"/>
                  </a:cubicBezTo>
                  <a:cubicBezTo>
                    <a:pt x="254" y="273"/>
                    <a:pt x="254" y="273"/>
                    <a:pt x="254" y="273"/>
                  </a:cubicBezTo>
                  <a:cubicBezTo>
                    <a:pt x="266" y="255"/>
                    <a:pt x="266" y="255"/>
                    <a:pt x="266" y="255"/>
                  </a:cubicBezTo>
                  <a:cubicBezTo>
                    <a:pt x="266" y="255"/>
                    <a:pt x="269" y="167"/>
                    <a:pt x="245" y="136"/>
                  </a:cubicBezTo>
                  <a:cubicBezTo>
                    <a:pt x="245" y="136"/>
                    <a:pt x="242" y="119"/>
                    <a:pt x="249" y="116"/>
                  </a:cubicBezTo>
                  <a:cubicBezTo>
                    <a:pt x="249" y="116"/>
                    <a:pt x="244" y="111"/>
                    <a:pt x="240" y="113"/>
                  </a:cubicBezTo>
                  <a:cubicBezTo>
                    <a:pt x="240" y="113"/>
                    <a:pt x="253" y="102"/>
                    <a:pt x="254" y="94"/>
                  </a:cubicBezTo>
                  <a:cubicBezTo>
                    <a:pt x="256" y="91"/>
                    <a:pt x="256" y="91"/>
                    <a:pt x="256" y="91"/>
                  </a:cubicBezTo>
                  <a:cubicBezTo>
                    <a:pt x="256" y="91"/>
                    <a:pt x="260" y="117"/>
                    <a:pt x="261" y="130"/>
                  </a:cubicBezTo>
                  <a:cubicBezTo>
                    <a:pt x="261" y="130"/>
                    <a:pt x="265" y="189"/>
                    <a:pt x="266" y="195"/>
                  </a:cubicBezTo>
                  <a:cubicBezTo>
                    <a:pt x="268" y="201"/>
                    <a:pt x="273" y="228"/>
                    <a:pt x="273" y="234"/>
                  </a:cubicBezTo>
                  <a:cubicBezTo>
                    <a:pt x="274" y="239"/>
                    <a:pt x="277" y="258"/>
                    <a:pt x="275" y="263"/>
                  </a:cubicBezTo>
                  <a:cubicBezTo>
                    <a:pt x="274" y="269"/>
                    <a:pt x="275" y="274"/>
                    <a:pt x="275" y="274"/>
                  </a:cubicBezTo>
                  <a:cubicBezTo>
                    <a:pt x="275" y="274"/>
                    <a:pt x="258" y="278"/>
                    <a:pt x="250" y="276"/>
                  </a:cubicBezTo>
                  <a:cubicBezTo>
                    <a:pt x="250" y="276"/>
                    <a:pt x="232" y="275"/>
                    <a:pt x="228" y="276"/>
                  </a:cubicBezTo>
                  <a:cubicBezTo>
                    <a:pt x="228" y="276"/>
                    <a:pt x="202" y="273"/>
                    <a:pt x="200" y="270"/>
                  </a:cubicBezTo>
                  <a:cubicBezTo>
                    <a:pt x="200" y="270"/>
                    <a:pt x="206" y="238"/>
                    <a:pt x="212" y="228"/>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sp>
        <p:nvSpPr>
          <p:cNvPr id="18445" name="Oval 10"/>
          <p:cNvSpPr>
            <a:spLocks noChangeAspect="1" noChangeArrowheads="1"/>
          </p:cNvSpPr>
          <p:nvPr/>
        </p:nvSpPr>
        <p:spPr bwMode="auto">
          <a:xfrm rot="5400000">
            <a:off x="4456113" y="1671638"/>
            <a:ext cx="2520950" cy="2520950"/>
          </a:xfrm>
          <a:custGeom>
            <a:avLst/>
            <a:gdLst>
              <a:gd name="T0" fmla="*/ 147110854 w 21600"/>
              <a:gd name="T1" fmla="*/ 0 h 21600"/>
              <a:gd name="T2" fmla="*/ 28223436 w 21600"/>
              <a:gd name="T3" fmla="*/ 147110854 h 21600"/>
              <a:gd name="T4" fmla="*/ 147110854 w 21600"/>
              <a:gd name="T5" fmla="*/ 56460643 h 21600"/>
              <a:gd name="T6" fmla="*/ 265998273 w 21600"/>
              <a:gd name="T7" fmla="*/ 147110854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4145" y="10800"/>
                </a:moveTo>
                <a:cubicBezTo>
                  <a:pt x="4145" y="7124"/>
                  <a:pt x="7124" y="4145"/>
                  <a:pt x="10800" y="4145"/>
                </a:cubicBezTo>
                <a:cubicBezTo>
                  <a:pt x="14475" y="4144"/>
                  <a:pt x="17454" y="7124"/>
                  <a:pt x="17455" y="10799"/>
                </a:cubicBezTo>
                <a:lnTo>
                  <a:pt x="21600" y="10800"/>
                </a:lnTo>
                <a:cubicBezTo>
                  <a:pt x="21600" y="4835"/>
                  <a:pt x="16764" y="0"/>
                  <a:pt x="10800" y="0"/>
                </a:cubicBezTo>
                <a:cubicBezTo>
                  <a:pt x="4835" y="0"/>
                  <a:pt x="0" y="4835"/>
                  <a:pt x="0" y="10800"/>
                </a:cubicBezTo>
                <a:lnTo>
                  <a:pt x="4145" y="10800"/>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186452" tIns="149161" rIns="186452" bIns="149161"/>
          <a:lstStyle/>
          <a:p>
            <a:endParaRPr lang="zh-CN" altLang="en-US"/>
          </a:p>
        </p:txBody>
      </p:sp>
      <p:sp>
        <p:nvSpPr>
          <p:cNvPr id="18446" name="Oval 10"/>
          <p:cNvSpPr>
            <a:spLocks noChangeAspect="1" noChangeArrowheads="1"/>
          </p:cNvSpPr>
          <p:nvPr/>
        </p:nvSpPr>
        <p:spPr bwMode="auto">
          <a:xfrm>
            <a:off x="7978775" y="1276350"/>
            <a:ext cx="2914650" cy="291623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186452" tIns="149161" rIns="186452" bIns="149161"/>
          <a:lstStyle/>
          <a:p>
            <a:pPr algn="ctr">
              <a:lnSpc>
                <a:spcPct val="90000"/>
              </a:lnSpc>
            </a:pPr>
            <a:endParaRPr lang="zh-CN" altLang="zh-CN" sz="2400">
              <a:solidFill>
                <a:srgbClr val="FFFFFF"/>
              </a:solidFill>
              <a:latin typeface="Arial Black" pitchFamily="34" charset="0"/>
              <a:sym typeface="Segoe UI" pitchFamily="34" charset="0"/>
            </a:endParaRPr>
          </a:p>
        </p:txBody>
      </p:sp>
      <p:sp>
        <p:nvSpPr>
          <p:cNvPr id="18447" name="Oval 11"/>
          <p:cNvSpPr>
            <a:spLocks noChangeArrowheads="1"/>
          </p:cNvSpPr>
          <p:nvPr/>
        </p:nvSpPr>
        <p:spPr bwMode="auto">
          <a:xfrm>
            <a:off x="8640763" y="1939925"/>
            <a:ext cx="1590675" cy="1590675"/>
          </a:xfrm>
          <a:prstGeom prst="ellipse">
            <a:avLst/>
          </a:prstGeom>
          <a:solidFill>
            <a:srgbClr val="F3869A"/>
          </a:solidFill>
          <a:ln>
            <a:noFill/>
          </a:ln>
          <a:extLst>
            <a:ext uri="{91240B29-F687-4F45-9708-019B960494DF}">
              <a14:hiddenLine xmlns:a14="http://schemas.microsoft.com/office/drawing/2010/main" w="9525">
                <a:solidFill>
                  <a:srgbClr val="000000"/>
                </a:solidFill>
                <a:round/>
                <a:headEnd/>
                <a:tailEnd/>
              </a14:hiddenLine>
            </a:ext>
          </a:extLst>
        </p:spPr>
        <p:txBody>
          <a:bodyPr lIns="186452" tIns="149161" rIns="186452" bIns="149161"/>
          <a:lstStyle/>
          <a:p>
            <a:pPr algn="ctr">
              <a:lnSpc>
                <a:spcPct val="90000"/>
              </a:lnSpc>
            </a:pPr>
            <a:endParaRPr lang="zh-CN" altLang="zh-CN" sz="2400">
              <a:solidFill>
                <a:srgbClr val="FFFFFF"/>
              </a:solidFill>
              <a:latin typeface="Arial Black" pitchFamily="34" charset="0"/>
              <a:sym typeface="Segoe UI" pitchFamily="34" charset="0"/>
            </a:endParaRPr>
          </a:p>
        </p:txBody>
      </p:sp>
      <p:grpSp>
        <p:nvGrpSpPr>
          <p:cNvPr id="18448" name="组合 65"/>
          <p:cNvGrpSpPr>
            <a:grpSpLocks/>
          </p:cNvGrpSpPr>
          <p:nvPr/>
        </p:nvGrpSpPr>
        <p:grpSpPr bwMode="auto">
          <a:xfrm>
            <a:off x="8753475" y="2290763"/>
            <a:ext cx="1365250" cy="1116012"/>
            <a:chOff x="0" y="0"/>
            <a:chExt cx="1635124" cy="1336675"/>
          </a:xfrm>
        </p:grpSpPr>
        <p:sp>
          <p:nvSpPr>
            <p:cNvPr id="18450" name="Freeform 11"/>
            <p:cNvSpPr>
              <a:spLocks noEditPoints="1" noChangeArrowheads="1"/>
            </p:cNvSpPr>
            <p:nvPr/>
          </p:nvSpPr>
          <p:spPr bwMode="auto">
            <a:xfrm>
              <a:off x="925512" y="0"/>
              <a:ext cx="709612" cy="711200"/>
            </a:xfrm>
            <a:custGeom>
              <a:avLst/>
              <a:gdLst>
                <a:gd name="T0" fmla="*/ 983494513 w 256"/>
                <a:gd name="T1" fmla="*/ 0 h 256"/>
                <a:gd name="T2" fmla="*/ 0 w 256"/>
                <a:gd name="T3" fmla="*/ 987901250 h 256"/>
                <a:gd name="T4" fmla="*/ 983494513 w 256"/>
                <a:gd name="T5" fmla="*/ 1975802500 h 256"/>
                <a:gd name="T6" fmla="*/ 1966989026 w 256"/>
                <a:gd name="T7" fmla="*/ 987901250 h 256"/>
                <a:gd name="T8" fmla="*/ 983494513 w 256"/>
                <a:gd name="T9" fmla="*/ 0 h 256"/>
                <a:gd name="T10" fmla="*/ 983494513 w 256"/>
                <a:gd name="T11" fmla="*/ 1767418122 h 256"/>
                <a:gd name="T12" fmla="*/ 207456177 w 256"/>
                <a:gd name="T13" fmla="*/ 987901250 h 256"/>
                <a:gd name="T14" fmla="*/ 983494513 w 256"/>
                <a:gd name="T15" fmla="*/ 208384378 h 256"/>
                <a:gd name="T16" fmla="*/ 1759532849 w 256"/>
                <a:gd name="T17" fmla="*/ 987901250 h 256"/>
                <a:gd name="T18" fmla="*/ 983494513 w 256"/>
                <a:gd name="T19" fmla="*/ 1767418122 h 2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6"/>
                <a:gd name="T31" fmla="*/ 0 h 256"/>
                <a:gd name="T32" fmla="*/ 256 w 256"/>
                <a:gd name="T33" fmla="*/ 256 h 25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6" h="256">
                  <a:moveTo>
                    <a:pt x="128" y="0"/>
                  </a:moveTo>
                  <a:cubicBezTo>
                    <a:pt x="57" y="0"/>
                    <a:pt x="0" y="57"/>
                    <a:pt x="0" y="128"/>
                  </a:cubicBezTo>
                  <a:cubicBezTo>
                    <a:pt x="0" y="199"/>
                    <a:pt x="57" y="256"/>
                    <a:pt x="128" y="256"/>
                  </a:cubicBezTo>
                  <a:cubicBezTo>
                    <a:pt x="199" y="256"/>
                    <a:pt x="256" y="199"/>
                    <a:pt x="256" y="128"/>
                  </a:cubicBezTo>
                  <a:cubicBezTo>
                    <a:pt x="256" y="57"/>
                    <a:pt x="199" y="0"/>
                    <a:pt x="128" y="0"/>
                  </a:cubicBezTo>
                  <a:close/>
                  <a:moveTo>
                    <a:pt x="128" y="229"/>
                  </a:moveTo>
                  <a:cubicBezTo>
                    <a:pt x="72" y="229"/>
                    <a:pt x="27" y="183"/>
                    <a:pt x="27" y="128"/>
                  </a:cubicBezTo>
                  <a:cubicBezTo>
                    <a:pt x="27" y="72"/>
                    <a:pt x="72" y="27"/>
                    <a:pt x="128" y="27"/>
                  </a:cubicBezTo>
                  <a:cubicBezTo>
                    <a:pt x="184" y="27"/>
                    <a:pt x="229" y="72"/>
                    <a:pt x="229" y="128"/>
                  </a:cubicBezTo>
                  <a:cubicBezTo>
                    <a:pt x="229" y="183"/>
                    <a:pt x="184" y="229"/>
                    <a:pt x="128" y="229"/>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8451" name="Freeform 12"/>
            <p:cNvSpPr>
              <a:spLocks noEditPoints="1" noChangeArrowheads="1"/>
            </p:cNvSpPr>
            <p:nvPr/>
          </p:nvSpPr>
          <p:spPr bwMode="auto">
            <a:xfrm>
              <a:off x="1168400" y="147638"/>
              <a:ext cx="228600" cy="422275"/>
            </a:xfrm>
            <a:custGeom>
              <a:avLst/>
              <a:gdLst>
                <a:gd name="T0" fmla="*/ 287559285 w 82"/>
                <a:gd name="T1" fmla="*/ 1173132734 h 152"/>
                <a:gd name="T2" fmla="*/ 287559285 w 82"/>
                <a:gd name="T3" fmla="*/ 1057362709 h 152"/>
                <a:gd name="T4" fmla="*/ 147664449 w 82"/>
                <a:gd name="T5" fmla="*/ 1018774553 h 152"/>
                <a:gd name="T6" fmla="*/ 46631612 w 82"/>
                <a:gd name="T7" fmla="*/ 926157422 h 152"/>
                <a:gd name="T8" fmla="*/ 0 w 82"/>
                <a:gd name="T9" fmla="*/ 771799241 h 152"/>
                <a:gd name="T10" fmla="*/ 124350037 w 82"/>
                <a:gd name="T11" fmla="*/ 748643569 h 152"/>
                <a:gd name="T12" fmla="*/ 170981649 w 82"/>
                <a:gd name="T13" fmla="*/ 887566488 h 152"/>
                <a:gd name="T14" fmla="*/ 287559285 w 82"/>
                <a:gd name="T15" fmla="*/ 957030725 h 152"/>
                <a:gd name="T16" fmla="*/ 287559285 w 82"/>
                <a:gd name="T17" fmla="*/ 586567756 h 152"/>
                <a:gd name="T18" fmla="*/ 139892049 w 82"/>
                <a:gd name="T19" fmla="*/ 532541559 h 152"/>
                <a:gd name="T20" fmla="*/ 54404012 w 82"/>
                <a:gd name="T21" fmla="*/ 447642059 h 152"/>
                <a:gd name="T22" fmla="*/ 23314412 w 82"/>
                <a:gd name="T23" fmla="*/ 324154403 h 152"/>
                <a:gd name="T24" fmla="*/ 108805237 w 82"/>
                <a:gd name="T25" fmla="*/ 123487656 h 152"/>
                <a:gd name="T26" fmla="*/ 287559285 w 82"/>
                <a:gd name="T27" fmla="*/ 61743828 h 152"/>
                <a:gd name="T28" fmla="*/ 287559285 w 82"/>
                <a:gd name="T29" fmla="*/ 0 h 152"/>
                <a:gd name="T30" fmla="*/ 357505310 w 82"/>
                <a:gd name="T31" fmla="*/ 0 h 152"/>
                <a:gd name="T32" fmla="*/ 357505310 w 82"/>
                <a:gd name="T33" fmla="*/ 61743828 h 152"/>
                <a:gd name="T34" fmla="*/ 520714559 w 82"/>
                <a:gd name="T35" fmla="*/ 115770025 h 152"/>
                <a:gd name="T36" fmla="*/ 613977783 w 82"/>
                <a:gd name="T37" fmla="*/ 293283878 h 152"/>
                <a:gd name="T38" fmla="*/ 489627746 w 82"/>
                <a:gd name="T39" fmla="*/ 308719141 h 152"/>
                <a:gd name="T40" fmla="*/ 442996134 w 82"/>
                <a:gd name="T41" fmla="*/ 208384378 h 152"/>
                <a:gd name="T42" fmla="*/ 357505310 w 82"/>
                <a:gd name="T43" fmla="*/ 154360959 h 152"/>
                <a:gd name="T44" fmla="*/ 357505310 w 82"/>
                <a:gd name="T45" fmla="*/ 493950625 h 152"/>
                <a:gd name="T46" fmla="*/ 474082946 w 82"/>
                <a:gd name="T47" fmla="*/ 524823928 h 152"/>
                <a:gd name="T48" fmla="*/ 559573771 w 82"/>
                <a:gd name="T49" fmla="*/ 586567756 h 152"/>
                <a:gd name="T50" fmla="*/ 613977783 w 82"/>
                <a:gd name="T51" fmla="*/ 663746847 h 152"/>
                <a:gd name="T52" fmla="*/ 637292195 w 82"/>
                <a:gd name="T53" fmla="*/ 764078831 h 152"/>
                <a:gd name="T54" fmla="*/ 559573771 w 82"/>
                <a:gd name="T55" fmla="*/ 972465988 h 152"/>
                <a:gd name="T56" fmla="*/ 357505310 w 82"/>
                <a:gd name="T57" fmla="*/ 1057362709 h 152"/>
                <a:gd name="T58" fmla="*/ 357505310 w 82"/>
                <a:gd name="T59" fmla="*/ 1173132734 h 152"/>
                <a:gd name="T60" fmla="*/ 287559285 w 82"/>
                <a:gd name="T61" fmla="*/ 1173132734 h 152"/>
                <a:gd name="T62" fmla="*/ 287559285 w 82"/>
                <a:gd name="T63" fmla="*/ 154360959 h 152"/>
                <a:gd name="T64" fmla="*/ 178754049 w 82"/>
                <a:gd name="T65" fmla="*/ 208384378 h 152"/>
                <a:gd name="T66" fmla="*/ 139892049 w 82"/>
                <a:gd name="T67" fmla="*/ 316436772 h 152"/>
                <a:gd name="T68" fmla="*/ 170981649 w 82"/>
                <a:gd name="T69" fmla="*/ 416771534 h 152"/>
                <a:gd name="T70" fmla="*/ 287559285 w 82"/>
                <a:gd name="T71" fmla="*/ 478515363 h 152"/>
                <a:gd name="T72" fmla="*/ 287559285 w 82"/>
                <a:gd name="T73" fmla="*/ 154360959 h 152"/>
                <a:gd name="T74" fmla="*/ 357505310 w 82"/>
                <a:gd name="T75" fmla="*/ 957030725 h 152"/>
                <a:gd name="T76" fmla="*/ 466310546 w 82"/>
                <a:gd name="T77" fmla="*/ 903004528 h 152"/>
                <a:gd name="T78" fmla="*/ 512942159 w 82"/>
                <a:gd name="T79" fmla="*/ 771799241 h 152"/>
                <a:gd name="T80" fmla="*/ 481855346 w 82"/>
                <a:gd name="T81" fmla="*/ 671464478 h 152"/>
                <a:gd name="T82" fmla="*/ 357505310 w 82"/>
                <a:gd name="T83" fmla="*/ 602003019 h 152"/>
                <a:gd name="T84" fmla="*/ 357505310 w 82"/>
                <a:gd name="T85" fmla="*/ 957030725 h 15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2"/>
                <a:gd name="T130" fmla="*/ 0 h 152"/>
                <a:gd name="T131" fmla="*/ 82 w 82"/>
                <a:gd name="T132" fmla="*/ 152 h 15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2" h="152">
                  <a:moveTo>
                    <a:pt x="37" y="152"/>
                  </a:moveTo>
                  <a:cubicBezTo>
                    <a:pt x="37" y="137"/>
                    <a:pt x="37" y="137"/>
                    <a:pt x="37" y="137"/>
                  </a:cubicBezTo>
                  <a:cubicBezTo>
                    <a:pt x="29" y="136"/>
                    <a:pt x="23" y="134"/>
                    <a:pt x="19" y="132"/>
                  </a:cubicBezTo>
                  <a:cubicBezTo>
                    <a:pt x="14" y="129"/>
                    <a:pt x="10" y="126"/>
                    <a:pt x="6" y="120"/>
                  </a:cubicBezTo>
                  <a:cubicBezTo>
                    <a:pt x="3" y="115"/>
                    <a:pt x="1" y="108"/>
                    <a:pt x="0" y="100"/>
                  </a:cubicBezTo>
                  <a:cubicBezTo>
                    <a:pt x="16" y="97"/>
                    <a:pt x="16" y="97"/>
                    <a:pt x="16" y="97"/>
                  </a:cubicBezTo>
                  <a:cubicBezTo>
                    <a:pt x="17" y="106"/>
                    <a:pt x="19" y="112"/>
                    <a:pt x="22" y="115"/>
                  </a:cubicBezTo>
                  <a:cubicBezTo>
                    <a:pt x="26" y="121"/>
                    <a:pt x="31" y="124"/>
                    <a:pt x="37" y="124"/>
                  </a:cubicBezTo>
                  <a:cubicBezTo>
                    <a:pt x="37" y="76"/>
                    <a:pt x="37" y="76"/>
                    <a:pt x="37" y="76"/>
                  </a:cubicBezTo>
                  <a:cubicBezTo>
                    <a:pt x="31" y="75"/>
                    <a:pt x="24" y="73"/>
                    <a:pt x="18" y="69"/>
                  </a:cubicBezTo>
                  <a:cubicBezTo>
                    <a:pt x="13" y="66"/>
                    <a:pt x="10" y="63"/>
                    <a:pt x="7" y="58"/>
                  </a:cubicBezTo>
                  <a:cubicBezTo>
                    <a:pt x="4" y="53"/>
                    <a:pt x="3" y="48"/>
                    <a:pt x="3" y="42"/>
                  </a:cubicBezTo>
                  <a:cubicBezTo>
                    <a:pt x="3" y="31"/>
                    <a:pt x="7" y="22"/>
                    <a:pt x="14" y="16"/>
                  </a:cubicBezTo>
                  <a:cubicBezTo>
                    <a:pt x="20" y="11"/>
                    <a:pt x="27" y="9"/>
                    <a:pt x="37" y="8"/>
                  </a:cubicBezTo>
                  <a:cubicBezTo>
                    <a:pt x="37" y="0"/>
                    <a:pt x="37" y="0"/>
                    <a:pt x="37" y="0"/>
                  </a:cubicBezTo>
                  <a:cubicBezTo>
                    <a:pt x="46" y="0"/>
                    <a:pt x="46" y="0"/>
                    <a:pt x="46" y="0"/>
                  </a:cubicBezTo>
                  <a:cubicBezTo>
                    <a:pt x="46" y="8"/>
                    <a:pt x="46" y="8"/>
                    <a:pt x="46" y="8"/>
                  </a:cubicBezTo>
                  <a:cubicBezTo>
                    <a:pt x="55" y="8"/>
                    <a:pt x="62" y="11"/>
                    <a:pt x="67" y="15"/>
                  </a:cubicBezTo>
                  <a:cubicBezTo>
                    <a:pt x="73" y="21"/>
                    <a:pt x="77" y="28"/>
                    <a:pt x="79" y="38"/>
                  </a:cubicBezTo>
                  <a:cubicBezTo>
                    <a:pt x="63" y="40"/>
                    <a:pt x="63" y="40"/>
                    <a:pt x="63" y="40"/>
                  </a:cubicBezTo>
                  <a:cubicBezTo>
                    <a:pt x="62" y="34"/>
                    <a:pt x="60" y="30"/>
                    <a:pt x="57" y="27"/>
                  </a:cubicBezTo>
                  <a:cubicBezTo>
                    <a:pt x="55" y="23"/>
                    <a:pt x="51" y="21"/>
                    <a:pt x="46" y="20"/>
                  </a:cubicBezTo>
                  <a:cubicBezTo>
                    <a:pt x="46" y="64"/>
                    <a:pt x="46" y="64"/>
                    <a:pt x="46" y="64"/>
                  </a:cubicBezTo>
                  <a:cubicBezTo>
                    <a:pt x="53" y="66"/>
                    <a:pt x="58" y="67"/>
                    <a:pt x="61" y="68"/>
                  </a:cubicBezTo>
                  <a:cubicBezTo>
                    <a:pt x="66" y="70"/>
                    <a:pt x="69" y="73"/>
                    <a:pt x="72" y="76"/>
                  </a:cubicBezTo>
                  <a:cubicBezTo>
                    <a:pt x="75" y="79"/>
                    <a:pt x="78" y="82"/>
                    <a:pt x="79" y="86"/>
                  </a:cubicBezTo>
                  <a:cubicBezTo>
                    <a:pt x="81" y="90"/>
                    <a:pt x="82" y="95"/>
                    <a:pt x="82" y="99"/>
                  </a:cubicBezTo>
                  <a:cubicBezTo>
                    <a:pt x="82" y="110"/>
                    <a:pt x="78" y="119"/>
                    <a:pt x="72" y="126"/>
                  </a:cubicBezTo>
                  <a:cubicBezTo>
                    <a:pt x="65" y="133"/>
                    <a:pt x="56" y="136"/>
                    <a:pt x="46" y="137"/>
                  </a:cubicBezTo>
                  <a:cubicBezTo>
                    <a:pt x="46" y="152"/>
                    <a:pt x="46" y="152"/>
                    <a:pt x="46" y="152"/>
                  </a:cubicBezTo>
                  <a:lnTo>
                    <a:pt x="37" y="152"/>
                  </a:lnTo>
                  <a:close/>
                  <a:moveTo>
                    <a:pt x="37" y="20"/>
                  </a:moveTo>
                  <a:cubicBezTo>
                    <a:pt x="31" y="21"/>
                    <a:pt x="27" y="23"/>
                    <a:pt x="23" y="27"/>
                  </a:cubicBezTo>
                  <a:cubicBezTo>
                    <a:pt x="20" y="31"/>
                    <a:pt x="18" y="35"/>
                    <a:pt x="18" y="41"/>
                  </a:cubicBezTo>
                  <a:cubicBezTo>
                    <a:pt x="18" y="46"/>
                    <a:pt x="20" y="50"/>
                    <a:pt x="22" y="54"/>
                  </a:cubicBezTo>
                  <a:cubicBezTo>
                    <a:pt x="25" y="57"/>
                    <a:pt x="30" y="60"/>
                    <a:pt x="37" y="62"/>
                  </a:cubicBezTo>
                  <a:lnTo>
                    <a:pt x="37" y="20"/>
                  </a:lnTo>
                  <a:close/>
                  <a:moveTo>
                    <a:pt x="46" y="124"/>
                  </a:moveTo>
                  <a:cubicBezTo>
                    <a:pt x="52" y="124"/>
                    <a:pt x="57" y="121"/>
                    <a:pt x="60" y="117"/>
                  </a:cubicBezTo>
                  <a:cubicBezTo>
                    <a:pt x="64" y="112"/>
                    <a:pt x="66" y="107"/>
                    <a:pt x="66" y="100"/>
                  </a:cubicBezTo>
                  <a:cubicBezTo>
                    <a:pt x="66" y="95"/>
                    <a:pt x="65" y="91"/>
                    <a:pt x="62" y="87"/>
                  </a:cubicBezTo>
                  <a:cubicBezTo>
                    <a:pt x="59" y="84"/>
                    <a:pt x="54" y="81"/>
                    <a:pt x="46" y="78"/>
                  </a:cubicBezTo>
                  <a:lnTo>
                    <a:pt x="46" y="124"/>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8452" name="Freeform 13"/>
            <p:cNvSpPr>
              <a:spLocks noEditPoints="1" noChangeArrowheads="1"/>
            </p:cNvSpPr>
            <p:nvPr/>
          </p:nvSpPr>
          <p:spPr bwMode="auto">
            <a:xfrm>
              <a:off x="0" y="3175"/>
              <a:ext cx="703262" cy="703262"/>
            </a:xfrm>
            <a:custGeom>
              <a:avLst/>
              <a:gdLst>
                <a:gd name="T0" fmla="*/ 981289543 w 253"/>
                <a:gd name="T1" fmla="*/ 0 h 253"/>
                <a:gd name="T2" fmla="*/ 0 w 253"/>
                <a:gd name="T3" fmla="*/ 981289543 h 253"/>
                <a:gd name="T4" fmla="*/ 981289543 w 253"/>
                <a:gd name="T5" fmla="*/ 1954851544 h 253"/>
                <a:gd name="T6" fmla="*/ 1954851544 w 253"/>
                <a:gd name="T7" fmla="*/ 981289543 h 253"/>
                <a:gd name="T8" fmla="*/ 981289543 w 253"/>
                <a:gd name="T9" fmla="*/ 0 h 253"/>
                <a:gd name="T10" fmla="*/ 981289543 w 253"/>
                <a:gd name="T11" fmla="*/ 1746230123 h 253"/>
                <a:gd name="T12" fmla="*/ 208621421 w 253"/>
                <a:gd name="T13" fmla="*/ 981289543 h 253"/>
                <a:gd name="T14" fmla="*/ 981289543 w 253"/>
                <a:gd name="T15" fmla="*/ 208621421 h 253"/>
                <a:gd name="T16" fmla="*/ 1746230123 w 253"/>
                <a:gd name="T17" fmla="*/ 981289543 h 253"/>
                <a:gd name="T18" fmla="*/ 981289543 w 253"/>
                <a:gd name="T19" fmla="*/ 1746230123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3"/>
                <a:gd name="T31" fmla="*/ 0 h 253"/>
                <a:gd name="T32" fmla="*/ 253 w 253"/>
                <a:gd name="T33" fmla="*/ 253 h 2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3" h="253">
                  <a:moveTo>
                    <a:pt x="127" y="0"/>
                  </a:moveTo>
                  <a:cubicBezTo>
                    <a:pt x="57" y="0"/>
                    <a:pt x="0" y="57"/>
                    <a:pt x="0" y="127"/>
                  </a:cubicBezTo>
                  <a:cubicBezTo>
                    <a:pt x="0" y="197"/>
                    <a:pt x="57" y="253"/>
                    <a:pt x="127" y="253"/>
                  </a:cubicBezTo>
                  <a:cubicBezTo>
                    <a:pt x="197" y="253"/>
                    <a:pt x="253" y="197"/>
                    <a:pt x="253" y="127"/>
                  </a:cubicBezTo>
                  <a:cubicBezTo>
                    <a:pt x="253" y="57"/>
                    <a:pt x="197" y="0"/>
                    <a:pt x="127" y="0"/>
                  </a:cubicBezTo>
                  <a:close/>
                  <a:moveTo>
                    <a:pt x="127" y="226"/>
                  </a:moveTo>
                  <a:cubicBezTo>
                    <a:pt x="72" y="226"/>
                    <a:pt x="27" y="182"/>
                    <a:pt x="27" y="127"/>
                  </a:cubicBezTo>
                  <a:cubicBezTo>
                    <a:pt x="27" y="72"/>
                    <a:pt x="72" y="27"/>
                    <a:pt x="127" y="27"/>
                  </a:cubicBezTo>
                  <a:cubicBezTo>
                    <a:pt x="182" y="27"/>
                    <a:pt x="226" y="72"/>
                    <a:pt x="226" y="127"/>
                  </a:cubicBezTo>
                  <a:cubicBezTo>
                    <a:pt x="226" y="182"/>
                    <a:pt x="182" y="226"/>
                    <a:pt x="127" y="226"/>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8453" name="Freeform 14"/>
            <p:cNvSpPr>
              <a:spLocks noChangeArrowheads="1"/>
            </p:cNvSpPr>
            <p:nvPr/>
          </p:nvSpPr>
          <p:spPr bwMode="auto">
            <a:xfrm>
              <a:off x="319087" y="325438"/>
              <a:ext cx="61912" cy="63500"/>
            </a:xfrm>
            <a:custGeom>
              <a:avLst/>
              <a:gdLst>
                <a:gd name="T0" fmla="*/ 174231625 w 22"/>
                <a:gd name="T1" fmla="*/ 91467609 h 23"/>
                <a:gd name="T2" fmla="*/ 87115812 w 22"/>
                <a:gd name="T3" fmla="*/ 175315217 h 23"/>
                <a:gd name="T4" fmla="*/ 0 w 22"/>
                <a:gd name="T5" fmla="*/ 83847609 h 23"/>
                <a:gd name="T6" fmla="*/ 87115812 w 22"/>
                <a:gd name="T7" fmla="*/ 0 h 23"/>
                <a:gd name="T8" fmla="*/ 174231625 w 22"/>
                <a:gd name="T9" fmla="*/ 91467609 h 23"/>
                <a:gd name="T10" fmla="*/ 0 60000 65536"/>
                <a:gd name="T11" fmla="*/ 0 60000 65536"/>
                <a:gd name="T12" fmla="*/ 0 60000 65536"/>
                <a:gd name="T13" fmla="*/ 0 60000 65536"/>
                <a:gd name="T14" fmla="*/ 0 60000 65536"/>
                <a:gd name="T15" fmla="*/ 0 w 22"/>
                <a:gd name="T16" fmla="*/ 0 h 23"/>
                <a:gd name="T17" fmla="*/ 22 w 22"/>
                <a:gd name="T18" fmla="*/ 23 h 23"/>
              </a:gdLst>
              <a:ahLst/>
              <a:cxnLst>
                <a:cxn ang="T10">
                  <a:pos x="T0" y="T1"/>
                </a:cxn>
                <a:cxn ang="T11">
                  <a:pos x="T2" y="T3"/>
                </a:cxn>
                <a:cxn ang="T12">
                  <a:pos x="T4" y="T5"/>
                </a:cxn>
                <a:cxn ang="T13">
                  <a:pos x="T6" y="T7"/>
                </a:cxn>
                <a:cxn ang="T14">
                  <a:pos x="T8" y="T9"/>
                </a:cxn>
              </a:cxnLst>
              <a:rect l="T15" t="T16" r="T17" b="T18"/>
              <a:pathLst>
                <a:path w="22" h="23">
                  <a:moveTo>
                    <a:pt x="22" y="12"/>
                  </a:moveTo>
                  <a:cubicBezTo>
                    <a:pt x="22" y="18"/>
                    <a:pt x="17" y="23"/>
                    <a:pt x="11" y="23"/>
                  </a:cubicBezTo>
                  <a:cubicBezTo>
                    <a:pt x="5" y="23"/>
                    <a:pt x="0" y="17"/>
                    <a:pt x="0" y="11"/>
                  </a:cubicBezTo>
                  <a:cubicBezTo>
                    <a:pt x="0" y="5"/>
                    <a:pt x="5" y="0"/>
                    <a:pt x="11" y="0"/>
                  </a:cubicBezTo>
                  <a:cubicBezTo>
                    <a:pt x="17" y="0"/>
                    <a:pt x="22" y="5"/>
                    <a:pt x="22" y="12"/>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8454" name="Freeform 15"/>
            <p:cNvSpPr>
              <a:spLocks noChangeArrowheads="1"/>
            </p:cNvSpPr>
            <p:nvPr/>
          </p:nvSpPr>
          <p:spPr bwMode="auto">
            <a:xfrm>
              <a:off x="388937" y="347663"/>
              <a:ext cx="155575" cy="25400"/>
            </a:xfrm>
            <a:custGeom>
              <a:avLst/>
              <a:gdLst>
                <a:gd name="T0" fmla="*/ 30873303 w 56"/>
                <a:gd name="T1" fmla="*/ 63720133 h 9"/>
                <a:gd name="T2" fmla="*/ 0 w 56"/>
                <a:gd name="T3" fmla="*/ 31860067 h 9"/>
                <a:gd name="T4" fmla="*/ 0 w 56"/>
                <a:gd name="T5" fmla="*/ 31860067 h 9"/>
                <a:gd name="T6" fmla="*/ 30873303 w 56"/>
                <a:gd name="T7" fmla="*/ 0 h 9"/>
                <a:gd name="T8" fmla="*/ 401336272 w 56"/>
                <a:gd name="T9" fmla="*/ 0 h 9"/>
                <a:gd name="T10" fmla="*/ 432206797 w 56"/>
                <a:gd name="T11" fmla="*/ 39824378 h 9"/>
                <a:gd name="T12" fmla="*/ 432206797 w 56"/>
                <a:gd name="T13" fmla="*/ 39824378 h 9"/>
                <a:gd name="T14" fmla="*/ 401336272 w 56"/>
                <a:gd name="T15" fmla="*/ 71684444 h 9"/>
                <a:gd name="T16" fmla="*/ 30873303 w 56"/>
                <a:gd name="T17" fmla="*/ 63720133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6"/>
                <a:gd name="T28" fmla="*/ 0 h 9"/>
                <a:gd name="T29" fmla="*/ 56 w 56"/>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6" h="9">
                  <a:moveTo>
                    <a:pt x="4" y="8"/>
                  </a:moveTo>
                  <a:cubicBezTo>
                    <a:pt x="2" y="8"/>
                    <a:pt x="0" y="6"/>
                    <a:pt x="0" y="4"/>
                  </a:cubicBezTo>
                  <a:cubicBezTo>
                    <a:pt x="0" y="4"/>
                    <a:pt x="0" y="4"/>
                    <a:pt x="0" y="4"/>
                  </a:cubicBezTo>
                  <a:cubicBezTo>
                    <a:pt x="0" y="1"/>
                    <a:pt x="2" y="0"/>
                    <a:pt x="4" y="0"/>
                  </a:cubicBezTo>
                  <a:cubicBezTo>
                    <a:pt x="52" y="0"/>
                    <a:pt x="52" y="0"/>
                    <a:pt x="52" y="0"/>
                  </a:cubicBezTo>
                  <a:cubicBezTo>
                    <a:pt x="54" y="0"/>
                    <a:pt x="56" y="2"/>
                    <a:pt x="56" y="5"/>
                  </a:cubicBezTo>
                  <a:cubicBezTo>
                    <a:pt x="56" y="5"/>
                    <a:pt x="56" y="5"/>
                    <a:pt x="56" y="5"/>
                  </a:cubicBezTo>
                  <a:cubicBezTo>
                    <a:pt x="56" y="7"/>
                    <a:pt x="54" y="9"/>
                    <a:pt x="52" y="9"/>
                  </a:cubicBezTo>
                  <a:lnTo>
                    <a:pt x="4" y="8"/>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8455" name="Freeform 16"/>
            <p:cNvSpPr>
              <a:spLocks noChangeArrowheads="1"/>
            </p:cNvSpPr>
            <p:nvPr/>
          </p:nvSpPr>
          <p:spPr bwMode="auto">
            <a:xfrm>
              <a:off x="339725" y="117475"/>
              <a:ext cx="26987" cy="201612"/>
            </a:xfrm>
            <a:custGeom>
              <a:avLst/>
              <a:gdLst>
                <a:gd name="T0" fmla="*/ 65546026 w 10"/>
                <a:gd name="T1" fmla="*/ 518675869 h 73"/>
                <a:gd name="T2" fmla="*/ 29132467 w 10"/>
                <a:gd name="T3" fmla="*/ 556813679 h 73"/>
                <a:gd name="T4" fmla="*/ 29132467 w 10"/>
                <a:gd name="T5" fmla="*/ 556813679 h 73"/>
                <a:gd name="T6" fmla="*/ 0 w 10"/>
                <a:gd name="T7" fmla="*/ 518675869 h 73"/>
                <a:gd name="T8" fmla="*/ 7283791 w 10"/>
                <a:gd name="T9" fmla="*/ 30509695 h 73"/>
                <a:gd name="T10" fmla="*/ 36416258 w 10"/>
                <a:gd name="T11" fmla="*/ 0 h 73"/>
                <a:gd name="T12" fmla="*/ 36416258 w 10"/>
                <a:gd name="T13" fmla="*/ 0 h 73"/>
                <a:gd name="T14" fmla="*/ 65546026 w 10"/>
                <a:gd name="T15" fmla="*/ 38137810 h 73"/>
                <a:gd name="T16" fmla="*/ 65546026 w 10"/>
                <a:gd name="T17" fmla="*/ 518675869 h 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73"/>
                <a:gd name="T29" fmla="*/ 10 w 10"/>
                <a:gd name="T30" fmla="*/ 73 h 7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73">
                  <a:moveTo>
                    <a:pt x="9" y="68"/>
                  </a:moveTo>
                  <a:cubicBezTo>
                    <a:pt x="9" y="71"/>
                    <a:pt x="7" y="73"/>
                    <a:pt x="4" y="73"/>
                  </a:cubicBezTo>
                  <a:cubicBezTo>
                    <a:pt x="4" y="73"/>
                    <a:pt x="4" y="73"/>
                    <a:pt x="4" y="73"/>
                  </a:cubicBezTo>
                  <a:cubicBezTo>
                    <a:pt x="2" y="73"/>
                    <a:pt x="0" y="71"/>
                    <a:pt x="0" y="68"/>
                  </a:cubicBezTo>
                  <a:cubicBezTo>
                    <a:pt x="1" y="4"/>
                    <a:pt x="1" y="4"/>
                    <a:pt x="1" y="4"/>
                  </a:cubicBezTo>
                  <a:cubicBezTo>
                    <a:pt x="1" y="2"/>
                    <a:pt x="3" y="0"/>
                    <a:pt x="5" y="0"/>
                  </a:cubicBezTo>
                  <a:cubicBezTo>
                    <a:pt x="5" y="0"/>
                    <a:pt x="5" y="0"/>
                    <a:pt x="5" y="0"/>
                  </a:cubicBezTo>
                  <a:cubicBezTo>
                    <a:pt x="8" y="0"/>
                    <a:pt x="10" y="2"/>
                    <a:pt x="9" y="5"/>
                  </a:cubicBezTo>
                  <a:lnTo>
                    <a:pt x="9" y="68"/>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8456" name="Freeform 17"/>
            <p:cNvSpPr>
              <a:spLocks noEditPoints="1" noChangeArrowheads="1"/>
            </p:cNvSpPr>
            <p:nvPr/>
          </p:nvSpPr>
          <p:spPr bwMode="auto">
            <a:xfrm>
              <a:off x="195262" y="455613"/>
              <a:ext cx="1220787" cy="881062"/>
            </a:xfrm>
            <a:custGeom>
              <a:avLst/>
              <a:gdLst>
                <a:gd name="T0" fmla="*/ 392594001 w 440"/>
                <a:gd name="T1" fmla="*/ 1004241138 h 317"/>
                <a:gd name="T2" fmla="*/ 392594001 w 440"/>
                <a:gd name="T3" fmla="*/ 1259162670 h 317"/>
                <a:gd name="T4" fmla="*/ 962240960 w 440"/>
                <a:gd name="T5" fmla="*/ 1738107417 h 317"/>
                <a:gd name="T6" fmla="*/ 1154689707 w 440"/>
                <a:gd name="T7" fmla="*/ 1591334161 h 317"/>
                <a:gd name="T8" fmla="*/ 1108502341 w 440"/>
                <a:gd name="T9" fmla="*/ 2147483647 h 317"/>
                <a:gd name="T10" fmla="*/ 1108502341 w 440"/>
                <a:gd name="T11" fmla="*/ 2147483647 h 317"/>
                <a:gd name="T12" fmla="*/ 2147483647 w 440"/>
                <a:gd name="T13" fmla="*/ 2147483647 h 317"/>
                <a:gd name="T14" fmla="*/ 2147483647 w 440"/>
                <a:gd name="T15" fmla="*/ 1861706241 h 317"/>
                <a:gd name="T16" fmla="*/ 2147483647 w 440"/>
                <a:gd name="T17" fmla="*/ 1544985297 h 317"/>
                <a:gd name="T18" fmla="*/ 2147483647 w 440"/>
                <a:gd name="T19" fmla="*/ 1684034669 h 317"/>
                <a:gd name="T20" fmla="*/ 2147483647 w 440"/>
                <a:gd name="T21" fmla="*/ 1614508593 h 317"/>
                <a:gd name="T22" fmla="*/ 2147483647 w 440"/>
                <a:gd name="T23" fmla="*/ 1166464942 h 317"/>
                <a:gd name="T24" fmla="*/ 2147483647 w 440"/>
                <a:gd name="T25" fmla="*/ 1050590002 h 317"/>
                <a:gd name="T26" fmla="*/ 2147483647 w 440"/>
                <a:gd name="T27" fmla="*/ 981066706 h 317"/>
                <a:gd name="T28" fmla="*/ 2147483647 w 440"/>
                <a:gd name="T29" fmla="*/ 896092862 h 317"/>
                <a:gd name="T30" fmla="*/ 2147483647 w 440"/>
                <a:gd name="T31" fmla="*/ 834293450 h 317"/>
                <a:gd name="T32" fmla="*/ 2147483647 w 440"/>
                <a:gd name="T33" fmla="*/ 818842902 h 317"/>
                <a:gd name="T34" fmla="*/ 2147483647 w 440"/>
                <a:gd name="T35" fmla="*/ 872915651 h 317"/>
                <a:gd name="T36" fmla="*/ 2147483647 w 440"/>
                <a:gd name="T37" fmla="*/ 818842902 h 317"/>
                <a:gd name="T38" fmla="*/ 2147483647 w 440"/>
                <a:gd name="T39" fmla="*/ 849741219 h 317"/>
                <a:gd name="T40" fmla="*/ 2147483647 w 440"/>
                <a:gd name="T41" fmla="*/ 950165610 h 317"/>
                <a:gd name="T42" fmla="*/ 2147483647 w 440"/>
                <a:gd name="T43" fmla="*/ 1228264354 h 317"/>
                <a:gd name="T44" fmla="*/ 2147483647 w 440"/>
                <a:gd name="T45" fmla="*/ 1305511534 h 317"/>
                <a:gd name="T46" fmla="*/ 2147483647 w 440"/>
                <a:gd name="T47" fmla="*/ 1174188826 h 317"/>
                <a:gd name="T48" fmla="*/ 2147483647 w 440"/>
                <a:gd name="T49" fmla="*/ 1004241138 h 317"/>
                <a:gd name="T50" fmla="*/ 2055350287 w 440"/>
                <a:gd name="T51" fmla="*/ 741592943 h 317"/>
                <a:gd name="T52" fmla="*/ 2016859428 w 440"/>
                <a:gd name="T53" fmla="*/ 502119179 h 317"/>
                <a:gd name="T54" fmla="*/ 2016859428 w 440"/>
                <a:gd name="T55" fmla="*/ 355345924 h 317"/>
                <a:gd name="T56" fmla="*/ 2009162921 w 440"/>
                <a:gd name="T57" fmla="*/ 154499919 h 317"/>
                <a:gd name="T58" fmla="*/ 1816714174 w 440"/>
                <a:gd name="T59" fmla="*/ 15450548 h 317"/>
                <a:gd name="T60" fmla="*/ 1562682272 w 440"/>
                <a:gd name="T61" fmla="*/ 131322708 h 317"/>
                <a:gd name="T62" fmla="*/ 1578078061 w 440"/>
                <a:gd name="T63" fmla="*/ 386247019 h 317"/>
                <a:gd name="T64" fmla="*/ 1624265427 w 440"/>
                <a:gd name="T65" fmla="*/ 548470823 h 317"/>
                <a:gd name="T66" fmla="*/ 1547286483 w 440"/>
                <a:gd name="T67" fmla="*/ 741592943 h 317"/>
                <a:gd name="T68" fmla="*/ 1170085496 w 440"/>
                <a:gd name="T69" fmla="*/ 826566787 h 317"/>
                <a:gd name="T70" fmla="*/ 1016127608 w 440"/>
                <a:gd name="T71" fmla="*/ 1158738278 h 317"/>
                <a:gd name="T72" fmla="*/ 946845172 w 440"/>
                <a:gd name="T73" fmla="*/ 1336412630 h 317"/>
                <a:gd name="T74" fmla="*/ 908357087 w 440"/>
                <a:gd name="T75" fmla="*/ 1382761494 h 317"/>
                <a:gd name="T76" fmla="*/ 785190777 w 440"/>
                <a:gd name="T77" fmla="*/ 1228264354 h 317"/>
                <a:gd name="T78" fmla="*/ 638929396 w 440"/>
                <a:gd name="T79" fmla="*/ 1035139454 h 317"/>
                <a:gd name="T80" fmla="*/ 608137819 w 440"/>
                <a:gd name="T81" fmla="*/ 1011965022 h 317"/>
                <a:gd name="T82" fmla="*/ 515763086 w 440"/>
                <a:gd name="T83" fmla="*/ 849741219 h 317"/>
                <a:gd name="T84" fmla="*/ 431084860 w 440"/>
                <a:gd name="T85" fmla="*/ 726142395 h 317"/>
                <a:gd name="T86" fmla="*/ 377198212 w 440"/>
                <a:gd name="T87" fmla="*/ 872915651 h 317"/>
                <a:gd name="T88" fmla="*/ 153957888 w 440"/>
                <a:gd name="T89" fmla="*/ 787941807 h 317"/>
                <a:gd name="T90" fmla="*/ 215541043 w 440"/>
                <a:gd name="T91" fmla="*/ 911540631 h 317"/>
                <a:gd name="T92" fmla="*/ 1655057005 w 440"/>
                <a:gd name="T93" fmla="*/ 1460011453 h 317"/>
                <a:gd name="T94" fmla="*/ 1631961934 w 440"/>
                <a:gd name="T95" fmla="*/ 679793531 h 317"/>
                <a:gd name="T96" fmla="*/ 1755131019 w 440"/>
                <a:gd name="T97" fmla="*/ 919267294 h 317"/>
                <a:gd name="T98" fmla="*/ 1793619104 w 440"/>
                <a:gd name="T99" fmla="*/ 1151014394 h 317"/>
                <a:gd name="T100" fmla="*/ 1955276273 w 440"/>
                <a:gd name="T101" fmla="*/ 2108903889 h 317"/>
                <a:gd name="T102" fmla="*/ 1885993836 w 440"/>
                <a:gd name="T103" fmla="*/ 1050590002 h 317"/>
                <a:gd name="T104" fmla="*/ 1847505752 w 440"/>
                <a:gd name="T105" fmla="*/ 872915651 h 317"/>
                <a:gd name="T106" fmla="*/ 1970672062 w 440"/>
                <a:gd name="T107" fmla="*/ 702967963 h 317"/>
                <a:gd name="T108" fmla="*/ 2047651006 w 440"/>
                <a:gd name="T109" fmla="*/ 1506360317 h 317"/>
                <a:gd name="T110" fmla="*/ 2116933443 w 440"/>
                <a:gd name="T111" fmla="*/ 2031656708 h 317"/>
                <a:gd name="T112" fmla="*/ 1924484696 w 440"/>
                <a:gd name="T113" fmla="*/ 2132081100 h 317"/>
                <a:gd name="T114" fmla="*/ 1539587202 w 440"/>
                <a:gd name="T115" fmla="*/ 2085729457 h 31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40"/>
                <a:gd name="T175" fmla="*/ 0 h 317"/>
                <a:gd name="T176" fmla="*/ 440 w 440"/>
                <a:gd name="T177" fmla="*/ 317 h 31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40" h="317">
                  <a:moveTo>
                    <a:pt x="28" y="118"/>
                  </a:moveTo>
                  <a:cubicBezTo>
                    <a:pt x="31" y="118"/>
                    <a:pt x="51" y="130"/>
                    <a:pt x="51" y="130"/>
                  </a:cubicBezTo>
                  <a:cubicBezTo>
                    <a:pt x="58" y="131"/>
                    <a:pt x="67" y="143"/>
                    <a:pt x="67" y="143"/>
                  </a:cubicBezTo>
                  <a:cubicBezTo>
                    <a:pt x="63" y="145"/>
                    <a:pt x="51" y="163"/>
                    <a:pt x="51" y="163"/>
                  </a:cubicBezTo>
                  <a:cubicBezTo>
                    <a:pt x="55" y="166"/>
                    <a:pt x="89" y="207"/>
                    <a:pt x="96" y="217"/>
                  </a:cubicBezTo>
                  <a:cubicBezTo>
                    <a:pt x="103" y="228"/>
                    <a:pt x="121" y="226"/>
                    <a:pt x="125" y="225"/>
                  </a:cubicBezTo>
                  <a:cubicBezTo>
                    <a:pt x="129" y="223"/>
                    <a:pt x="135" y="218"/>
                    <a:pt x="137" y="215"/>
                  </a:cubicBezTo>
                  <a:cubicBezTo>
                    <a:pt x="140" y="211"/>
                    <a:pt x="150" y="206"/>
                    <a:pt x="150" y="206"/>
                  </a:cubicBezTo>
                  <a:cubicBezTo>
                    <a:pt x="153" y="240"/>
                    <a:pt x="147" y="264"/>
                    <a:pt x="147" y="264"/>
                  </a:cubicBezTo>
                  <a:cubicBezTo>
                    <a:pt x="144" y="282"/>
                    <a:pt x="144" y="282"/>
                    <a:pt x="144" y="282"/>
                  </a:cubicBezTo>
                  <a:cubicBezTo>
                    <a:pt x="146" y="285"/>
                    <a:pt x="146" y="285"/>
                    <a:pt x="146" y="285"/>
                  </a:cubicBezTo>
                  <a:cubicBezTo>
                    <a:pt x="145" y="287"/>
                    <a:pt x="145" y="302"/>
                    <a:pt x="144" y="317"/>
                  </a:cubicBezTo>
                  <a:cubicBezTo>
                    <a:pt x="315" y="317"/>
                    <a:pt x="315" y="317"/>
                    <a:pt x="315" y="317"/>
                  </a:cubicBezTo>
                  <a:cubicBezTo>
                    <a:pt x="316" y="313"/>
                    <a:pt x="315" y="311"/>
                    <a:pt x="315" y="301"/>
                  </a:cubicBezTo>
                  <a:cubicBezTo>
                    <a:pt x="315" y="290"/>
                    <a:pt x="315" y="274"/>
                    <a:pt x="313" y="267"/>
                  </a:cubicBezTo>
                  <a:cubicBezTo>
                    <a:pt x="312" y="260"/>
                    <a:pt x="311" y="252"/>
                    <a:pt x="309" y="241"/>
                  </a:cubicBezTo>
                  <a:cubicBezTo>
                    <a:pt x="306" y="231"/>
                    <a:pt x="308" y="202"/>
                    <a:pt x="308" y="200"/>
                  </a:cubicBezTo>
                  <a:cubicBezTo>
                    <a:pt x="308" y="200"/>
                    <a:pt x="308" y="200"/>
                    <a:pt x="309" y="200"/>
                  </a:cubicBezTo>
                  <a:cubicBezTo>
                    <a:pt x="312" y="199"/>
                    <a:pt x="314" y="202"/>
                    <a:pt x="316" y="205"/>
                  </a:cubicBezTo>
                  <a:cubicBezTo>
                    <a:pt x="319" y="209"/>
                    <a:pt x="331" y="218"/>
                    <a:pt x="338" y="218"/>
                  </a:cubicBezTo>
                  <a:cubicBezTo>
                    <a:pt x="344" y="219"/>
                    <a:pt x="348" y="220"/>
                    <a:pt x="351" y="218"/>
                  </a:cubicBezTo>
                  <a:cubicBezTo>
                    <a:pt x="354" y="216"/>
                    <a:pt x="356" y="212"/>
                    <a:pt x="359" y="209"/>
                  </a:cubicBezTo>
                  <a:cubicBezTo>
                    <a:pt x="361" y="205"/>
                    <a:pt x="361" y="203"/>
                    <a:pt x="363" y="200"/>
                  </a:cubicBezTo>
                  <a:cubicBezTo>
                    <a:pt x="365" y="196"/>
                    <a:pt x="395" y="158"/>
                    <a:pt x="395" y="151"/>
                  </a:cubicBezTo>
                  <a:cubicBezTo>
                    <a:pt x="395" y="151"/>
                    <a:pt x="395" y="151"/>
                    <a:pt x="395" y="150"/>
                  </a:cubicBezTo>
                  <a:cubicBezTo>
                    <a:pt x="395" y="144"/>
                    <a:pt x="386" y="136"/>
                    <a:pt x="386" y="136"/>
                  </a:cubicBezTo>
                  <a:cubicBezTo>
                    <a:pt x="387" y="135"/>
                    <a:pt x="387" y="129"/>
                    <a:pt x="387" y="129"/>
                  </a:cubicBezTo>
                  <a:cubicBezTo>
                    <a:pt x="388" y="128"/>
                    <a:pt x="394" y="127"/>
                    <a:pt x="394" y="127"/>
                  </a:cubicBezTo>
                  <a:cubicBezTo>
                    <a:pt x="401" y="127"/>
                    <a:pt x="420" y="123"/>
                    <a:pt x="420" y="123"/>
                  </a:cubicBezTo>
                  <a:cubicBezTo>
                    <a:pt x="425" y="121"/>
                    <a:pt x="431" y="116"/>
                    <a:pt x="431" y="116"/>
                  </a:cubicBezTo>
                  <a:cubicBezTo>
                    <a:pt x="434" y="114"/>
                    <a:pt x="434" y="112"/>
                    <a:pt x="434" y="112"/>
                  </a:cubicBezTo>
                  <a:cubicBezTo>
                    <a:pt x="438" y="108"/>
                    <a:pt x="438" y="108"/>
                    <a:pt x="438" y="108"/>
                  </a:cubicBezTo>
                  <a:cubicBezTo>
                    <a:pt x="440" y="106"/>
                    <a:pt x="436" y="106"/>
                    <a:pt x="436" y="106"/>
                  </a:cubicBezTo>
                  <a:cubicBezTo>
                    <a:pt x="436" y="104"/>
                    <a:pt x="431" y="106"/>
                    <a:pt x="431" y="106"/>
                  </a:cubicBezTo>
                  <a:cubicBezTo>
                    <a:pt x="431" y="104"/>
                    <a:pt x="426" y="107"/>
                    <a:pt x="423" y="110"/>
                  </a:cubicBezTo>
                  <a:cubicBezTo>
                    <a:pt x="420" y="112"/>
                    <a:pt x="416" y="112"/>
                    <a:pt x="412" y="113"/>
                  </a:cubicBezTo>
                  <a:cubicBezTo>
                    <a:pt x="409" y="114"/>
                    <a:pt x="402" y="113"/>
                    <a:pt x="402" y="113"/>
                  </a:cubicBezTo>
                  <a:cubicBezTo>
                    <a:pt x="404" y="112"/>
                    <a:pt x="406" y="106"/>
                    <a:pt x="406" y="106"/>
                  </a:cubicBezTo>
                  <a:cubicBezTo>
                    <a:pt x="406" y="103"/>
                    <a:pt x="401" y="106"/>
                    <a:pt x="399" y="107"/>
                  </a:cubicBezTo>
                  <a:cubicBezTo>
                    <a:pt x="396" y="108"/>
                    <a:pt x="389" y="110"/>
                    <a:pt x="389" y="110"/>
                  </a:cubicBezTo>
                  <a:cubicBezTo>
                    <a:pt x="382" y="109"/>
                    <a:pt x="371" y="122"/>
                    <a:pt x="371" y="122"/>
                  </a:cubicBezTo>
                  <a:cubicBezTo>
                    <a:pt x="371" y="122"/>
                    <a:pt x="369" y="122"/>
                    <a:pt x="367" y="123"/>
                  </a:cubicBezTo>
                  <a:cubicBezTo>
                    <a:pt x="365" y="124"/>
                    <a:pt x="361" y="133"/>
                    <a:pt x="359" y="138"/>
                  </a:cubicBezTo>
                  <a:cubicBezTo>
                    <a:pt x="356" y="143"/>
                    <a:pt x="350" y="155"/>
                    <a:pt x="346" y="159"/>
                  </a:cubicBezTo>
                  <a:cubicBezTo>
                    <a:pt x="342" y="163"/>
                    <a:pt x="343" y="161"/>
                    <a:pt x="340" y="162"/>
                  </a:cubicBezTo>
                  <a:cubicBezTo>
                    <a:pt x="338" y="164"/>
                    <a:pt x="337" y="171"/>
                    <a:pt x="336" y="169"/>
                  </a:cubicBezTo>
                  <a:cubicBezTo>
                    <a:pt x="335" y="167"/>
                    <a:pt x="329" y="163"/>
                    <a:pt x="328" y="160"/>
                  </a:cubicBezTo>
                  <a:cubicBezTo>
                    <a:pt x="327" y="157"/>
                    <a:pt x="329" y="156"/>
                    <a:pt x="329" y="152"/>
                  </a:cubicBezTo>
                  <a:cubicBezTo>
                    <a:pt x="329" y="147"/>
                    <a:pt x="328" y="149"/>
                    <a:pt x="326" y="144"/>
                  </a:cubicBezTo>
                  <a:cubicBezTo>
                    <a:pt x="324" y="140"/>
                    <a:pt x="319" y="130"/>
                    <a:pt x="319" y="130"/>
                  </a:cubicBezTo>
                  <a:cubicBezTo>
                    <a:pt x="315" y="115"/>
                    <a:pt x="305" y="104"/>
                    <a:pt x="305" y="104"/>
                  </a:cubicBezTo>
                  <a:cubicBezTo>
                    <a:pt x="267" y="96"/>
                    <a:pt x="267" y="96"/>
                    <a:pt x="267" y="96"/>
                  </a:cubicBezTo>
                  <a:cubicBezTo>
                    <a:pt x="265" y="95"/>
                    <a:pt x="257" y="89"/>
                    <a:pt x="257" y="89"/>
                  </a:cubicBezTo>
                  <a:cubicBezTo>
                    <a:pt x="259" y="86"/>
                    <a:pt x="262" y="65"/>
                    <a:pt x="262" y="65"/>
                  </a:cubicBezTo>
                  <a:cubicBezTo>
                    <a:pt x="264" y="62"/>
                    <a:pt x="265" y="44"/>
                    <a:pt x="265" y="44"/>
                  </a:cubicBezTo>
                  <a:cubicBezTo>
                    <a:pt x="264" y="40"/>
                    <a:pt x="262" y="46"/>
                    <a:pt x="262" y="46"/>
                  </a:cubicBezTo>
                  <a:cubicBezTo>
                    <a:pt x="262" y="46"/>
                    <a:pt x="263" y="40"/>
                    <a:pt x="263" y="37"/>
                  </a:cubicBezTo>
                  <a:cubicBezTo>
                    <a:pt x="263" y="33"/>
                    <a:pt x="264" y="24"/>
                    <a:pt x="261" y="20"/>
                  </a:cubicBezTo>
                  <a:cubicBezTo>
                    <a:pt x="259" y="15"/>
                    <a:pt x="254" y="12"/>
                    <a:pt x="252" y="10"/>
                  </a:cubicBezTo>
                  <a:cubicBezTo>
                    <a:pt x="249" y="8"/>
                    <a:pt x="243" y="2"/>
                    <a:pt x="236" y="2"/>
                  </a:cubicBezTo>
                  <a:cubicBezTo>
                    <a:pt x="229" y="1"/>
                    <a:pt x="225" y="0"/>
                    <a:pt x="219" y="3"/>
                  </a:cubicBezTo>
                  <a:cubicBezTo>
                    <a:pt x="212" y="7"/>
                    <a:pt x="207" y="11"/>
                    <a:pt x="203" y="17"/>
                  </a:cubicBezTo>
                  <a:cubicBezTo>
                    <a:pt x="198" y="22"/>
                    <a:pt x="199" y="32"/>
                    <a:pt x="201" y="37"/>
                  </a:cubicBezTo>
                  <a:cubicBezTo>
                    <a:pt x="203" y="41"/>
                    <a:pt x="205" y="50"/>
                    <a:pt x="205" y="50"/>
                  </a:cubicBezTo>
                  <a:cubicBezTo>
                    <a:pt x="197" y="44"/>
                    <a:pt x="203" y="63"/>
                    <a:pt x="203" y="63"/>
                  </a:cubicBezTo>
                  <a:cubicBezTo>
                    <a:pt x="205" y="74"/>
                    <a:pt x="211" y="71"/>
                    <a:pt x="211" y="71"/>
                  </a:cubicBezTo>
                  <a:cubicBezTo>
                    <a:pt x="210" y="73"/>
                    <a:pt x="213" y="86"/>
                    <a:pt x="213" y="86"/>
                  </a:cubicBezTo>
                  <a:cubicBezTo>
                    <a:pt x="211" y="86"/>
                    <a:pt x="201" y="96"/>
                    <a:pt x="201" y="96"/>
                  </a:cubicBezTo>
                  <a:cubicBezTo>
                    <a:pt x="198" y="98"/>
                    <a:pt x="195" y="98"/>
                    <a:pt x="195" y="98"/>
                  </a:cubicBezTo>
                  <a:cubicBezTo>
                    <a:pt x="187" y="100"/>
                    <a:pt x="160" y="106"/>
                    <a:pt x="152" y="107"/>
                  </a:cubicBezTo>
                  <a:cubicBezTo>
                    <a:pt x="145" y="108"/>
                    <a:pt x="142" y="123"/>
                    <a:pt x="140" y="131"/>
                  </a:cubicBezTo>
                  <a:cubicBezTo>
                    <a:pt x="137" y="138"/>
                    <a:pt x="135" y="145"/>
                    <a:pt x="132" y="150"/>
                  </a:cubicBezTo>
                  <a:cubicBezTo>
                    <a:pt x="129" y="155"/>
                    <a:pt x="130" y="157"/>
                    <a:pt x="128" y="163"/>
                  </a:cubicBezTo>
                  <a:cubicBezTo>
                    <a:pt x="126" y="169"/>
                    <a:pt x="128" y="169"/>
                    <a:pt x="123" y="173"/>
                  </a:cubicBezTo>
                  <a:cubicBezTo>
                    <a:pt x="119" y="176"/>
                    <a:pt x="119" y="179"/>
                    <a:pt x="119" y="179"/>
                  </a:cubicBezTo>
                  <a:cubicBezTo>
                    <a:pt x="119" y="179"/>
                    <a:pt x="119" y="182"/>
                    <a:pt x="118" y="179"/>
                  </a:cubicBezTo>
                  <a:cubicBezTo>
                    <a:pt x="117" y="175"/>
                    <a:pt x="115" y="175"/>
                    <a:pt x="111" y="170"/>
                  </a:cubicBezTo>
                  <a:cubicBezTo>
                    <a:pt x="106" y="165"/>
                    <a:pt x="105" y="161"/>
                    <a:pt x="102" y="159"/>
                  </a:cubicBezTo>
                  <a:cubicBezTo>
                    <a:pt x="100" y="157"/>
                    <a:pt x="99" y="157"/>
                    <a:pt x="96" y="153"/>
                  </a:cubicBezTo>
                  <a:cubicBezTo>
                    <a:pt x="94" y="150"/>
                    <a:pt x="83" y="134"/>
                    <a:pt x="83" y="134"/>
                  </a:cubicBezTo>
                  <a:cubicBezTo>
                    <a:pt x="80" y="134"/>
                    <a:pt x="80" y="134"/>
                    <a:pt x="80" y="134"/>
                  </a:cubicBezTo>
                  <a:cubicBezTo>
                    <a:pt x="80" y="134"/>
                    <a:pt x="81" y="133"/>
                    <a:pt x="79" y="131"/>
                  </a:cubicBezTo>
                  <a:cubicBezTo>
                    <a:pt x="77" y="129"/>
                    <a:pt x="76" y="127"/>
                    <a:pt x="74" y="123"/>
                  </a:cubicBezTo>
                  <a:cubicBezTo>
                    <a:pt x="73" y="119"/>
                    <a:pt x="67" y="110"/>
                    <a:pt x="67" y="110"/>
                  </a:cubicBezTo>
                  <a:cubicBezTo>
                    <a:pt x="65" y="107"/>
                    <a:pt x="63" y="103"/>
                    <a:pt x="63" y="103"/>
                  </a:cubicBezTo>
                  <a:cubicBezTo>
                    <a:pt x="60" y="95"/>
                    <a:pt x="56" y="94"/>
                    <a:pt x="56" y="94"/>
                  </a:cubicBezTo>
                  <a:cubicBezTo>
                    <a:pt x="46" y="94"/>
                    <a:pt x="55" y="106"/>
                    <a:pt x="55" y="106"/>
                  </a:cubicBezTo>
                  <a:cubicBezTo>
                    <a:pt x="57" y="109"/>
                    <a:pt x="53" y="113"/>
                    <a:pt x="49" y="113"/>
                  </a:cubicBezTo>
                  <a:cubicBezTo>
                    <a:pt x="45" y="112"/>
                    <a:pt x="39" y="112"/>
                    <a:pt x="36" y="111"/>
                  </a:cubicBezTo>
                  <a:cubicBezTo>
                    <a:pt x="32" y="110"/>
                    <a:pt x="20" y="102"/>
                    <a:pt x="20" y="102"/>
                  </a:cubicBezTo>
                  <a:cubicBezTo>
                    <a:pt x="17" y="99"/>
                    <a:pt x="13" y="101"/>
                    <a:pt x="13" y="101"/>
                  </a:cubicBezTo>
                  <a:cubicBezTo>
                    <a:pt x="0" y="102"/>
                    <a:pt x="28" y="118"/>
                    <a:pt x="28" y="118"/>
                  </a:cubicBezTo>
                  <a:close/>
                  <a:moveTo>
                    <a:pt x="212" y="228"/>
                  </a:moveTo>
                  <a:cubicBezTo>
                    <a:pt x="212" y="228"/>
                    <a:pt x="216" y="210"/>
                    <a:pt x="215" y="189"/>
                  </a:cubicBezTo>
                  <a:cubicBezTo>
                    <a:pt x="215" y="189"/>
                    <a:pt x="211" y="118"/>
                    <a:pt x="210" y="112"/>
                  </a:cubicBezTo>
                  <a:cubicBezTo>
                    <a:pt x="210" y="112"/>
                    <a:pt x="206" y="93"/>
                    <a:pt x="212" y="88"/>
                  </a:cubicBezTo>
                  <a:cubicBezTo>
                    <a:pt x="212" y="88"/>
                    <a:pt x="230" y="112"/>
                    <a:pt x="238" y="113"/>
                  </a:cubicBezTo>
                  <a:cubicBezTo>
                    <a:pt x="238" y="113"/>
                    <a:pt x="230" y="115"/>
                    <a:pt x="228" y="119"/>
                  </a:cubicBezTo>
                  <a:cubicBezTo>
                    <a:pt x="238" y="128"/>
                    <a:pt x="238" y="128"/>
                    <a:pt x="238" y="128"/>
                  </a:cubicBezTo>
                  <a:cubicBezTo>
                    <a:pt x="238" y="128"/>
                    <a:pt x="232" y="142"/>
                    <a:pt x="233" y="149"/>
                  </a:cubicBezTo>
                  <a:cubicBezTo>
                    <a:pt x="233" y="149"/>
                    <a:pt x="242" y="234"/>
                    <a:pt x="235" y="257"/>
                  </a:cubicBezTo>
                  <a:cubicBezTo>
                    <a:pt x="254" y="273"/>
                    <a:pt x="254" y="273"/>
                    <a:pt x="254" y="273"/>
                  </a:cubicBezTo>
                  <a:cubicBezTo>
                    <a:pt x="266" y="255"/>
                    <a:pt x="266" y="255"/>
                    <a:pt x="266" y="255"/>
                  </a:cubicBezTo>
                  <a:cubicBezTo>
                    <a:pt x="266" y="255"/>
                    <a:pt x="269" y="167"/>
                    <a:pt x="245" y="136"/>
                  </a:cubicBezTo>
                  <a:cubicBezTo>
                    <a:pt x="245" y="136"/>
                    <a:pt x="242" y="119"/>
                    <a:pt x="249" y="116"/>
                  </a:cubicBezTo>
                  <a:cubicBezTo>
                    <a:pt x="249" y="116"/>
                    <a:pt x="244" y="111"/>
                    <a:pt x="240" y="113"/>
                  </a:cubicBezTo>
                  <a:cubicBezTo>
                    <a:pt x="240" y="113"/>
                    <a:pt x="253" y="102"/>
                    <a:pt x="254" y="94"/>
                  </a:cubicBezTo>
                  <a:cubicBezTo>
                    <a:pt x="256" y="91"/>
                    <a:pt x="256" y="91"/>
                    <a:pt x="256" y="91"/>
                  </a:cubicBezTo>
                  <a:cubicBezTo>
                    <a:pt x="256" y="91"/>
                    <a:pt x="260" y="117"/>
                    <a:pt x="261" y="130"/>
                  </a:cubicBezTo>
                  <a:cubicBezTo>
                    <a:pt x="261" y="130"/>
                    <a:pt x="265" y="189"/>
                    <a:pt x="266" y="195"/>
                  </a:cubicBezTo>
                  <a:cubicBezTo>
                    <a:pt x="268" y="201"/>
                    <a:pt x="273" y="228"/>
                    <a:pt x="273" y="234"/>
                  </a:cubicBezTo>
                  <a:cubicBezTo>
                    <a:pt x="274" y="239"/>
                    <a:pt x="277" y="258"/>
                    <a:pt x="275" y="263"/>
                  </a:cubicBezTo>
                  <a:cubicBezTo>
                    <a:pt x="274" y="269"/>
                    <a:pt x="275" y="274"/>
                    <a:pt x="275" y="274"/>
                  </a:cubicBezTo>
                  <a:cubicBezTo>
                    <a:pt x="275" y="274"/>
                    <a:pt x="258" y="278"/>
                    <a:pt x="250" y="276"/>
                  </a:cubicBezTo>
                  <a:cubicBezTo>
                    <a:pt x="250" y="276"/>
                    <a:pt x="232" y="275"/>
                    <a:pt x="228" y="276"/>
                  </a:cubicBezTo>
                  <a:cubicBezTo>
                    <a:pt x="228" y="276"/>
                    <a:pt x="202" y="273"/>
                    <a:pt x="200" y="270"/>
                  </a:cubicBezTo>
                  <a:cubicBezTo>
                    <a:pt x="200" y="270"/>
                    <a:pt x="206" y="238"/>
                    <a:pt x="212" y="228"/>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sp>
        <p:nvSpPr>
          <p:cNvPr id="18449" name="Oval 10"/>
          <p:cNvSpPr>
            <a:spLocks noChangeAspect="1" noChangeArrowheads="1"/>
          </p:cNvSpPr>
          <p:nvPr/>
        </p:nvSpPr>
        <p:spPr bwMode="auto">
          <a:xfrm rot="5400000">
            <a:off x="7977981" y="1277144"/>
            <a:ext cx="2916238" cy="2914650"/>
          </a:xfrm>
          <a:custGeom>
            <a:avLst/>
            <a:gdLst>
              <a:gd name="T0" fmla="*/ 196862131 w 21600"/>
              <a:gd name="T1" fmla="*/ 0 h 21600"/>
              <a:gd name="T2" fmla="*/ 45424052 w 21600"/>
              <a:gd name="T3" fmla="*/ 196647792 h 21600"/>
              <a:gd name="T4" fmla="*/ 196862131 w 21600"/>
              <a:gd name="T5" fmla="*/ 90749382 h 21600"/>
              <a:gd name="T6" fmla="*/ 348300210 w 21600"/>
              <a:gd name="T7" fmla="*/ 196647792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4984" y="10800"/>
                </a:moveTo>
                <a:cubicBezTo>
                  <a:pt x="4984" y="7587"/>
                  <a:pt x="7587" y="4984"/>
                  <a:pt x="10800" y="4984"/>
                </a:cubicBezTo>
                <a:cubicBezTo>
                  <a:pt x="14012" y="4983"/>
                  <a:pt x="16615" y="7587"/>
                  <a:pt x="16616" y="10799"/>
                </a:cubicBezTo>
                <a:lnTo>
                  <a:pt x="21600" y="10800"/>
                </a:lnTo>
                <a:cubicBezTo>
                  <a:pt x="21600" y="4835"/>
                  <a:pt x="16764" y="0"/>
                  <a:pt x="10800" y="0"/>
                </a:cubicBezTo>
                <a:cubicBezTo>
                  <a:pt x="4835" y="0"/>
                  <a:pt x="0" y="4835"/>
                  <a:pt x="0" y="10800"/>
                </a:cubicBezTo>
                <a:lnTo>
                  <a:pt x="4984" y="10800"/>
                </a:lnTo>
                <a:close/>
              </a:path>
            </a:pathLst>
          </a:custGeom>
          <a:solidFill>
            <a:srgbClr val="009DA6"/>
          </a:solidFill>
          <a:ln>
            <a:noFill/>
          </a:ln>
          <a:extLst>
            <a:ext uri="{91240B29-F687-4F45-9708-019B960494DF}">
              <a14:hiddenLine xmlns:a14="http://schemas.microsoft.com/office/drawing/2010/main" w="9525">
                <a:solidFill>
                  <a:srgbClr val="000000"/>
                </a:solidFill>
                <a:miter lim="800000"/>
                <a:headEnd/>
                <a:tailEnd/>
              </a14:hiddenLine>
            </a:ext>
          </a:extLst>
        </p:spPr>
        <p:txBody>
          <a:bodyPr lIns="186452" tIns="149161" rIns="186452" bIns="149161"/>
          <a:lstStyle/>
          <a:p>
            <a:endParaRPr lang="zh-CN" altLang="en-US"/>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直接连接符 13"/>
          <p:cNvSpPr>
            <a:spLocks noChangeShapeType="1"/>
          </p:cNvSpPr>
          <p:nvPr/>
        </p:nvSpPr>
        <p:spPr bwMode="auto">
          <a:xfrm rot="5400000">
            <a:off x="3321843" y="3964782"/>
            <a:ext cx="2678113" cy="0"/>
          </a:xfrm>
          <a:prstGeom prst="line">
            <a:avLst/>
          </a:prstGeom>
          <a:noFill/>
          <a:ln w="3175">
            <a:solidFill>
              <a:schemeClr val="bg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59" name="直接连接符 24"/>
          <p:cNvSpPr>
            <a:spLocks noChangeShapeType="1"/>
          </p:cNvSpPr>
          <p:nvPr/>
        </p:nvSpPr>
        <p:spPr bwMode="auto">
          <a:xfrm rot="5400000">
            <a:off x="6165850" y="3963988"/>
            <a:ext cx="2678113" cy="1587"/>
          </a:xfrm>
          <a:prstGeom prst="line">
            <a:avLst/>
          </a:prstGeom>
          <a:noFill/>
          <a:ln w="3175">
            <a:solidFill>
              <a:schemeClr val="bg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60" name="11 Rectángulo"/>
          <p:cNvSpPr>
            <a:spLocks noChangeArrowheads="1"/>
          </p:cNvSpPr>
          <p:nvPr/>
        </p:nvSpPr>
        <p:spPr bwMode="auto">
          <a:xfrm>
            <a:off x="2032000" y="2054225"/>
            <a:ext cx="2373313" cy="946150"/>
          </a:xfrm>
          <a:prstGeom prst="rect">
            <a:avLst/>
          </a:prstGeom>
          <a:solidFill>
            <a:srgbClr val="009DA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eaLnBrk="0" hangingPunct="0"/>
            <a:r>
              <a:rPr lang="zh-CN" altLang="en-US" sz="2000">
                <a:solidFill>
                  <a:srgbClr val="FFFFFF"/>
                </a:solidFill>
                <a:latin typeface="微软雅黑" pitchFamily="34" charset="-122"/>
                <a:ea typeface="微软雅黑" pitchFamily="34" charset="-122"/>
                <a:sym typeface="微软雅黑" pitchFamily="34" charset="-122"/>
              </a:rPr>
              <a:t>添加标题</a:t>
            </a:r>
            <a:endParaRPr lang="en-US" sz="2000">
              <a:solidFill>
                <a:srgbClr val="FFFFFF"/>
              </a:solidFill>
              <a:latin typeface="微软雅黑" pitchFamily="34" charset="-122"/>
              <a:ea typeface="微软雅黑" pitchFamily="34" charset="-122"/>
              <a:sym typeface="微软雅黑" pitchFamily="34" charset="-122"/>
            </a:endParaRPr>
          </a:p>
        </p:txBody>
      </p:sp>
      <p:sp>
        <p:nvSpPr>
          <p:cNvPr id="19461" name="42 Rectángulo"/>
          <p:cNvSpPr>
            <a:spLocks noChangeArrowheads="1"/>
          </p:cNvSpPr>
          <p:nvPr/>
        </p:nvSpPr>
        <p:spPr bwMode="auto">
          <a:xfrm>
            <a:off x="4908550" y="2054225"/>
            <a:ext cx="2373313" cy="946150"/>
          </a:xfrm>
          <a:prstGeom prst="rect">
            <a:avLst/>
          </a:prstGeom>
          <a:solidFill>
            <a:srgbClr val="009DA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eaLnBrk="0" hangingPunct="0"/>
            <a:r>
              <a:rPr lang="zh-CN" altLang="en-US" sz="2000">
                <a:solidFill>
                  <a:srgbClr val="FFFFFF"/>
                </a:solidFill>
                <a:latin typeface="微软雅黑" pitchFamily="34" charset="-122"/>
                <a:ea typeface="微软雅黑" pitchFamily="34" charset="-122"/>
                <a:sym typeface="微软雅黑" pitchFamily="34" charset="-122"/>
              </a:rPr>
              <a:t>添加标题</a:t>
            </a:r>
            <a:endParaRPr lang="en-US" sz="2000">
              <a:solidFill>
                <a:srgbClr val="FFFFFF"/>
              </a:solidFill>
              <a:latin typeface="微软雅黑" pitchFamily="34" charset="-122"/>
              <a:ea typeface="微软雅黑" pitchFamily="34" charset="-122"/>
              <a:sym typeface="微软雅黑" pitchFamily="34" charset="-122"/>
            </a:endParaRPr>
          </a:p>
        </p:txBody>
      </p:sp>
      <p:sp>
        <p:nvSpPr>
          <p:cNvPr id="19462" name="51 Rectángulo"/>
          <p:cNvSpPr>
            <a:spLocks noChangeArrowheads="1"/>
          </p:cNvSpPr>
          <p:nvPr/>
        </p:nvSpPr>
        <p:spPr bwMode="auto">
          <a:xfrm>
            <a:off x="7781925" y="2054225"/>
            <a:ext cx="2374900" cy="946150"/>
          </a:xfrm>
          <a:prstGeom prst="rect">
            <a:avLst/>
          </a:prstGeom>
          <a:solidFill>
            <a:srgbClr val="009DA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eaLnBrk="0" hangingPunct="0"/>
            <a:r>
              <a:rPr lang="zh-CN" altLang="en-US" sz="2000">
                <a:solidFill>
                  <a:srgbClr val="FFFFFF"/>
                </a:solidFill>
                <a:latin typeface="微软雅黑" pitchFamily="34" charset="-122"/>
                <a:ea typeface="微软雅黑" pitchFamily="34" charset="-122"/>
                <a:sym typeface="微软雅黑" pitchFamily="34" charset="-122"/>
              </a:rPr>
              <a:t>添加标题</a:t>
            </a:r>
            <a:endParaRPr lang="en-US" sz="2000">
              <a:solidFill>
                <a:srgbClr val="FFFFFF"/>
              </a:solidFill>
              <a:latin typeface="微软雅黑" pitchFamily="34" charset="-122"/>
              <a:ea typeface="微软雅黑" pitchFamily="34" charset="-122"/>
              <a:sym typeface="微软雅黑" pitchFamily="34" charset="-122"/>
            </a:endParaRPr>
          </a:p>
        </p:txBody>
      </p:sp>
      <p:sp>
        <p:nvSpPr>
          <p:cNvPr id="19463" name="TextBox 8"/>
          <p:cNvSpPr>
            <a:spLocks noChangeArrowheads="1"/>
          </p:cNvSpPr>
          <p:nvPr/>
        </p:nvSpPr>
        <p:spPr bwMode="auto">
          <a:xfrm>
            <a:off x="2176463" y="3394075"/>
            <a:ext cx="2085975"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p>
            <a:pPr algn="ctr">
              <a:lnSpc>
                <a:spcPct val="150000"/>
              </a:lnSpc>
            </a:pPr>
            <a:r>
              <a:rPr lang="zh-CN" altLang="en-US" sz="1800">
                <a:solidFill>
                  <a:schemeClr val="bg1"/>
                </a:solidFill>
                <a:latin typeface="微软雅黑" pitchFamily="34" charset="-122"/>
                <a:ea typeface="微软雅黑" pitchFamily="34" charset="-122"/>
                <a:sym typeface="微软雅黑" pitchFamily="34" charset="-122"/>
              </a:rPr>
              <a:t>点击添加文字</a:t>
            </a:r>
            <a:endParaRPr lang="en-US" sz="1800">
              <a:solidFill>
                <a:schemeClr val="bg1"/>
              </a:solidFill>
              <a:latin typeface="微软雅黑" pitchFamily="34" charset="-122"/>
              <a:ea typeface="微软雅黑" pitchFamily="34" charset="-122"/>
              <a:sym typeface="微软雅黑" pitchFamily="34" charset="-122"/>
            </a:endParaRPr>
          </a:p>
          <a:p>
            <a:pPr algn="ctr">
              <a:lnSpc>
                <a:spcPct val="150000"/>
              </a:lnSpc>
            </a:pPr>
            <a:r>
              <a:rPr lang="zh-CN" altLang="en-US" sz="1800">
                <a:solidFill>
                  <a:schemeClr val="bg1"/>
                </a:solidFill>
                <a:latin typeface="微软雅黑" pitchFamily="34" charset="-122"/>
                <a:ea typeface="微软雅黑" pitchFamily="34" charset="-122"/>
                <a:sym typeface="微软雅黑" pitchFamily="34" charset="-122"/>
              </a:rPr>
              <a:t>点击添加文字</a:t>
            </a:r>
            <a:endParaRPr lang="en-US" sz="1800">
              <a:solidFill>
                <a:schemeClr val="bg1"/>
              </a:solidFill>
              <a:latin typeface="微软雅黑" pitchFamily="34" charset="-122"/>
              <a:ea typeface="微软雅黑" pitchFamily="34" charset="-122"/>
              <a:sym typeface="微软雅黑" pitchFamily="34" charset="-122"/>
            </a:endParaRPr>
          </a:p>
          <a:p>
            <a:pPr algn="ctr">
              <a:lnSpc>
                <a:spcPct val="150000"/>
              </a:lnSpc>
            </a:pPr>
            <a:r>
              <a:rPr lang="zh-CN" altLang="en-US" sz="1800">
                <a:solidFill>
                  <a:schemeClr val="bg1"/>
                </a:solidFill>
                <a:latin typeface="微软雅黑" pitchFamily="34" charset="-122"/>
                <a:ea typeface="微软雅黑" pitchFamily="34" charset="-122"/>
                <a:sym typeface="微软雅黑" pitchFamily="34" charset="-122"/>
              </a:rPr>
              <a:t>点击添加文字</a:t>
            </a:r>
            <a:endParaRPr lang="en-US" sz="1800">
              <a:solidFill>
                <a:schemeClr val="bg1"/>
              </a:solidFill>
              <a:latin typeface="微软雅黑" pitchFamily="34" charset="-122"/>
              <a:ea typeface="微软雅黑" pitchFamily="34" charset="-122"/>
              <a:sym typeface="微软雅黑" pitchFamily="34" charset="-122"/>
            </a:endParaRPr>
          </a:p>
          <a:p>
            <a:pPr algn="ctr">
              <a:lnSpc>
                <a:spcPct val="150000"/>
              </a:lnSpc>
            </a:pPr>
            <a:r>
              <a:rPr lang="zh-CN" altLang="en-US" sz="1800">
                <a:solidFill>
                  <a:schemeClr val="bg1"/>
                </a:solidFill>
                <a:latin typeface="微软雅黑" pitchFamily="34" charset="-122"/>
                <a:ea typeface="微软雅黑" pitchFamily="34" charset="-122"/>
                <a:sym typeface="微软雅黑" pitchFamily="34" charset="-122"/>
              </a:rPr>
              <a:t>点击添加文字</a:t>
            </a:r>
            <a:endParaRPr lang="en-US" sz="1800">
              <a:solidFill>
                <a:schemeClr val="bg1"/>
              </a:solidFill>
              <a:latin typeface="微软雅黑" pitchFamily="34" charset="-122"/>
              <a:ea typeface="微软雅黑" pitchFamily="34" charset="-122"/>
              <a:sym typeface="微软雅黑" pitchFamily="34" charset="-122"/>
            </a:endParaRPr>
          </a:p>
        </p:txBody>
      </p:sp>
      <p:sp>
        <p:nvSpPr>
          <p:cNvPr id="19464" name="TextBox 8"/>
          <p:cNvSpPr>
            <a:spLocks noChangeArrowheads="1"/>
          </p:cNvSpPr>
          <p:nvPr/>
        </p:nvSpPr>
        <p:spPr bwMode="auto">
          <a:xfrm>
            <a:off x="5080000" y="3394075"/>
            <a:ext cx="2085975"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p>
            <a:pPr algn="ctr">
              <a:lnSpc>
                <a:spcPct val="150000"/>
              </a:lnSpc>
            </a:pPr>
            <a:r>
              <a:rPr lang="zh-CN" altLang="en-US" sz="1800">
                <a:solidFill>
                  <a:schemeClr val="bg1"/>
                </a:solidFill>
                <a:latin typeface="微软雅黑" pitchFamily="34" charset="-122"/>
                <a:ea typeface="微软雅黑" pitchFamily="34" charset="-122"/>
                <a:sym typeface="微软雅黑" pitchFamily="34" charset="-122"/>
              </a:rPr>
              <a:t>点击添加文字</a:t>
            </a:r>
            <a:endParaRPr lang="en-US" sz="1800">
              <a:solidFill>
                <a:schemeClr val="bg1"/>
              </a:solidFill>
              <a:latin typeface="微软雅黑" pitchFamily="34" charset="-122"/>
              <a:ea typeface="微软雅黑" pitchFamily="34" charset="-122"/>
              <a:sym typeface="微软雅黑" pitchFamily="34" charset="-122"/>
            </a:endParaRPr>
          </a:p>
          <a:p>
            <a:pPr algn="ctr">
              <a:lnSpc>
                <a:spcPct val="150000"/>
              </a:lnSpc>
            </a:pPr>
            <a:r>
              <a:rPr lang="zh-CN" altLang="en-US" sz="1800">
                <a:solidFill>
                  <a:schemeClr val="bg1"/>
                </a:solidFill>
                <a:latin typeface="微软雅黑" pitchFamily="34" charset="-122"/>
                <a:ea typeface="微软雅黑" pitchFamily="34" charset="-122"/>
                <a:sym typeface="微软雅黑" pitchFamily="34" charset="-122"/>
              </a:rPr>
              <a:t>点击添加文字</a:t>
            </a:r>
            <a:endParaRPr lang="en-US" sz="1800">
              <a:solidFill>
                <a:schemeClr val="bg1"/>
              </a:solidFill>
              <a:latin typeface="微软雅黑" pitchFamily="34" charset="-122"/>
              <a:ea typeface="微软雅黑" pitchFamily="34" charset="-122"/>
              <a:sym typeface="微软雅黑" pitchFamily="34" charset="-122"/>
            </a:endParaRPr>
          </a:p>
          <a:p>
            <a:pPr algn="ctr">
              <a:lnSpc>
                <a:spcPct val="150000"/>
              </a:lnSpc>
            </a:pPr>
            <a:r>
              <a:rPr lang="zh-CN" altLang="en-US" sz="1800">
                <a:solidFill>
                  <a:schemeClr val="bg1"/>
                </a:solidFill>
                <a:latin typeface="微软雅黑" pitchFamily="34" charset="-122"/>
                <a:ea typeface="微软雅黑" pitchFamily="34" charset="-122"/>
                <a:sym typeface="微软雅黑" pitchFamily="34" charset="-122"/>
              </a:rPr>
              <a:t>点击添加文字</a:t>
            </a:r>
            <a:endParaRPr lang="en-US" sz="1800">
              <a:solidFill>
                <a:schemeClr val="bg1"/>
              </a:solidFill>
              <a:latin typeface="微软雅黑" pitchFamily="34" charset="-122"/>
              <a:ea typeface="微软雅黑" pitchFamily="34" charset="-122"/>
              <a:sym typeface="微软雅黑" pitchFamily="34" charset="-122"/>
            </a:endParaRPr>
          </a:p>
          <a:p>
            <a:pPr algn="ctr">
              <a:lnSpc>
                <a:spcPct val="150000"/>
              </a:lnSpc>
            </a:pPr>
            <a:r>
              <a:rPr lang="zh-CN" altLang="en-US" sz="1800">
                <a:solidFill>
                  <a:schemeClr val="bg1"/>
                </a:solidFill>
                <a:latin typeface="微软雅黑" pitchFamily="34" charset="-122"/>
                <a:ea typeface="微软雅黑" pitchFamily="34" charset="-122"/>
                <a:sym typeface="微软雅黑" pitchFamily="34" charset="-122"/>
              </a:rPr>
              <a:t>点击添加文字</a:t>
            </a:r>
            <a:endParaRPr lang="en-US" sz="1800">
              <a:solidFill>
                <a:schemeClr val="bg1"/>
              </a:solidFill>
              <a:latin typeface="微软雅黑" pitchFamily="34" charset="-122"/>
              <a:ea typeface="微软雅黑" pitchFamily="34" charset="-122"/>
              <a:sym typeface="微软雅黑" pitchFamily="34" charset="-122"/>
            </a:endParaRPr>
          </a:p>
        </p:txBody>
      </p:sp>
      <p:sp>
        <p:nvSpPr>
          <p:cNvPr id="19465" name="TextBox 8"/>
          <p:cNvSpPr>
            <a:spLocks noChangeArrowheads="1"/>
          </p:cNvSpPr>
          <p:nvPr/>
        </p:nvSpPr>
        <p:spPr bwMode="auto">
          <a:xfrm>
            <a:off x="7983538" y="3394075"/>
            <a:ext cx="2085975"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p>
            <a:pPr algn="ctr">
              <a:lnSpc>
                <a:spcPct val="150000"/>
              </a:lnSpc>
            </a:pPr>
            <a:r>
              <a:rPr lang="zh-CN" altLang="en-US" sz="1800">
                <a:solidFill>
                  <a:schemeClr val="bg1"/>
                </a:solidFill>
                <a:latin typeface="微软雅黑" pitchFamily="34" charset="-122"/>
                <a:ea typeface="微软雅黑" pitchFamily="34" charset="-122"/>
                <a:sym typeface="微软雅黑" pitchFamily="34" charset="-122"/>
              </a:rPr>
              <a:t>点击添加文字</a:t>
            </a:r>
            <a:endParaRPr lang="en-US" sz="1800">
              <a:solidFill>
                <a:schemeClr val="bg1"/>
              </a:solidFill>
              <a:latin typeface="微软雅黑" pitchFamily="34" charset="-122"/>
              <a:ea typeface="微软雅黑" pitchFamily="34" charset="-122"/>
              <a:sym typeface="微软雅黑" pitchFamily="34" charset="-122"/>
            </a:endParaRPr>
          </a:p>
          <a:p>
            <a:pPr algn="ctr">
              <a:lnSpc>
                <a:spcPct val="150000"/>
              </a:lnSpc>
            </a:pPr>
            <a:r>
              <a:rPr lang="zh-CN" altLang="en-US" sz="1800">
                <a:solidFill>
                  <a:schemeClr val="bg1"/>
                </a:solidFill>
                <a:latin typeface="微软雅黑" pitchFamily="34" charset="-122"/>
                <a:ea typeface="微软雅黑" pitchFamily="34" charset="-122"/>
                <a:sym typeface="微软雅黑" pitchFamily="34" charset="-122"/>
              </a:rPr>
              <a:t>点击添加文字</a:t>
            </a:r>
            <a:endParaRPr lang="en-US" sz="1800">
              <a:solidFill>
                <a:schemeClr val="bg1"/>
              </a:solidFill>
              <a:latin typeface="微软雅黑" pitchFamily="34" charset="-122"/>
              <a:ea typeface="微软雅黑" pitchFamily="34" charset="-122"/>
              <a:sym typeface="微软雅黑" pitchFamily="34" charset="-122"/>
            </a:endParaRPr>
          </a:p>
          <a:p>
            <a:pPr algn="ctr">
              <a:lnSpc>
                <a:spcPct val="150000"/>
              </a:lnSpc>
            </a:pPr>
            <a:r>
              <a:rPr lang="zh-CN" altLang="en-US" sz="1800">
                <a:solidFill>
                  <a:schemeClr val="bg1"/>
                </a:solidFill>
                <a:latin typeface="微软雅黑" pitchFamily="34" charset="-122"/>
                <a:ea typeface="微软雅黑" pitchFamily="34" charset="-122"/>
                <a:sym typeface="微软雅黑" pitchFamily="34" charset="-122"/>
              </a:rPr>
              <a:t>点击添加文字</a:t>
            </a:r>
            <a:endParaRPr lang="en-US" sz="1800">
              <a:solidFill>
                <a:schemeClr val="bg1"/>
              </a:solidFill>
              <a:latin typeface="微软雅黑" pitchFamily="34" charset="-122"/>
              <a:ea typeface="微软雅黑" pitchFamily="34" charset="-122"/>
              <a:sym typeface="微软雅黑" pitchFamily="34" charset="-122"/>
            </a:endParaRPr>
          </a:p>
          <a:p>
            <a:pPr algn="ctr">
              <a:lnSpc>
                <a:spcPct val="150000"/>
              </a:lnSpc>
            </a:pPr>
            <a:r>
              <a:rPr lang="zh-CN" altLang="en-US" sz="1800">
                <a:solidFill>
                  <a:schemeClr val="bg1"/>
                </a:solidFill>
                <a:latin typeface="微软雅黑" pitchFamily="34" charset="-122"/>
                <a:ea typeface="微软雅黑" pitchFamily="34" charset="-122"/>
                <a:sym typeface="微软雅黑" pitchFamily="34" charset="-122"/>
              </a:rPr>
              <a:t>点击添加文字</a:t>
            </a:r>
            <a:endParaRPr lang="en-US" sz="1800">
              <a:solidFill>
                <a:schemeClr val="bg1"/>
              </a:solidFill>
              <a:latin typeface="微软雅黑" pitchFamily="34" charset="-122"/>
              <a:ea typeface="微软雅黑" pitchFamily="34" charset="-122"/>
              <a:sym typeface="微软雅黑" pitchFamily="34" charset="-122"/>
            </a:endParaRPr>
          </a:p>
        </p:txBody>
      </p:sp>
      <p:grpSp>
        <p:nvGrpSpPr>
          <p:cNvPr id="19466" name="组合 31"/>
          <p:cNvGrpSpPr>
            <a:grpSpLocks/>
          </p:cNvGrpSpPr>
          <p:nvPr/>
        </p:nvGrpSpPr>
        <p:grpSpPr bwMode="auto">
          <a:xfrm>
            <a:off x="498475" y="127000"/>
            <a:ext cx="4087813" cy="904875"/>
            <a:chOff x="0" y="0"/>
            <a:chExt cx="4088419" cy="903765"/>
          </a:xfrm>
        </p:grpSpPr>
        <p:sp>
          <p:nvSpPr>
            <p:cNvPr id="19476" name="文本框 32"/>
            <p:cNvSpPr>
              <a:spLocks noChangeArrowheads="1"/>
            </p:cNvSpPr>
            <p:nvPr/>
          </p:nvSpPr>
          <p:spPr bwMode="auto">
            <a:xfrm>
              <a:off x="892018" y="113646"/>
              <a:ext cx="302433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rgbClr val="FAF8F0"/>
                  </a:solidFill>
                  <a:latin typeface="微软雅黑" pitchFamily="34" charset="-122"/>
                  <a:ea typeface="微软雅黑" pitchFamily="34" charset="-122"/>
                  <a:sym typeface="微软雅黑" pitchFamily="34" charset="-122"/>
                </a:rPr>
                <a:t>点击添加标题</a:t>
              </a:r>
            </a:p>
          </p:txBody>
        </p:sp>
        <p:grpSp>
          <p:nvGrpSpPr>
            <p:cNvPr id="19477" name="组合 33"/>
            <p:cNvGrpSpPr>
              <a:grpSpLocks/>
            </p:cNvGrpSpPr>
            <p:nvPr/>
          </p:nvGrpSpPr>
          <p:grpSpPr bwMode="auto">
            <a:xfrm>
              <a:off x="0" y="0"/>
              <a:ext cx="4088419" cy="903765"/>
              <a:chOff x="0" y="0"/>
              <a:chExt cx="4088419" cy="903765"/>
            </a:xfrm>
          </p:grpSpPr>
          <p:grpSp>
            <p:nvGrpSpPr>
              <p:cNvPr id="19478" name="组合 34"/>
              <p:cNvGrpSpPr>
                <a:grpSpLocks/>
              </p:cNvGrpSpPr>
              <p:nvPr/>
            </p:nvGrpSpPr>
            <p:grpSpPr bwMode="auto">
              <a:xfrm>
                <a:off x="0" y="0"/>
                <a:ext cx="903765" cy="903765"/>
                <a:chOff x="0" y="0"/>
                <a:chExt cx="903765" cy="903765"/>
              </a:xfrm>
            </p:grpSpPr>
            <p:grpSp>
              <p:nvGrpSpPr>
                <p:cNvPr id="19480" name="组合 36"/>
                <p:cNvGrpSpPr>
                  <a:grpSpLocks/>
                </p:cNvGrpSpPr>
                <p:nvPr/>
              </p:nvGrpSpPr>
              <p:grpSpPr bwMode="auto">
                <a:xfrm>
                  <a:off x="0" y="0"/>
                  <a:ext cx="903765" cy="903765"/>
                  <a:chOff x="0" y="0"/>
                  <a:chExt cx="903765" cy="903765"/>
                </a:xfrm>
              </p:grpSpPr>
              <p:grpSp>
                <p:nvGrpSpPr>
                  <p:cNvPr id="19487" name="组合 43"/>
                  <p:cNvGrpSpPr>
                    <a:grpSpLocks/>
                  </p:cNvGrpSpPr>
                  <p:nvPr/>
                </p:nvGrpSpPr>
                <p:grpSpPr bwMode="auto">
                  <a:xfrm>
                    <a:off x="91462" y="91462"/>
                    <a:ext cx="720841" cy="720841"/>
                    <a:chOff x="0" y="0"/>
                    <a:chExt cx="720841" cy="720841"/>
                  </a:xfrm>
                </p:grpSpPr>
                <p:sp>
                  <p:nvSpPr>
                    <p:cNvPr id="19489" name="椭圆 45"/>
                    <p:cNvSpPr>
                      <a:spLocks noChangeArrowheads="1"/>
                    </p:cNvSpPr>
                    <p:nvPr/>
                  </p:nvSpPr>
                  <p:spPr bwMode="auto">
                    <a:xfrm>
                      <a:off x="0" y="0"/>
                      <a:ext cx="720841" cy="720841"/>
                    </a:xfrm>
                    <a:prstGeom prst="ellipse">
                      <a:avLst/>
                    </a:prstGeom>
                    <a:solidFill>
                      <a:srgbClr val="F3F2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9490" name="空心弧 46"/>
                    <p:cNvSpPr>
                      <a:spLocks noChangeArrowheads="1"/>
                    </p:cNvSpPr>
                    <p:nvPr/>
                  </p:nvSpPr>
                  <p:spPr bwMode="auto">
                    <a:xfrm rot="-7108101">
                      <a:off x="0" y="0"/>
                      <a:ext cx="720841" cy="720841"/>
                    </a:xfrm>
                    <a:custGeom>
                      <a:avLst/>
                      <a:gdLst>
                        <a:gd name="T0" fmla="*/ 12028066 w 21600"/>
                        <a:gd name="T1" fmla="*/ 0 h 21600"/>
                        <a:gd name="T2" fmla="*/ 562423 w 21600"/>
                        <a:gd name="T3" fmla="*/ 12028066 h 21600"/>
                        <a:gd name="T4" fmla="*/ 12028066 w 21600"/>
                        <a:gd name="T5" fmla="*/ 1125947 h 21600"/>
                        <a:gd name="T6" fmla="*/ 23493677 w 21600"/>
                        <a:gd name="T7" fmla="*/ 12028066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sp>
                <p:nvSpPr>
                  <p:cNvPr id="19488" name="空心弧 44"/>
                  <p:cNvSpPr>
                    <a:spLocks noChangeArrowheads="1"/>
                  </p:cNvSpPr>
                  <p:nvPr/>
                </p:nvSpPr>
                <p:spPr bwMode="auto">
                  <a:xfrm rot="7360861">
                    <a:off x="0" y="0"/>
                    <a:ext cx="903765" cy="903765"/>
                  </a:xfrm>
                  <a:custGeom>
                    <a:avLst/>
                    <a:gdLst>
                      <a:gd name="T0" fmla="*/ 18907224 w 21600"/>
                      <a:gd name="T1" fmla="*/ 0 h 21600"/>
                      <a:gd name="T2" fmla="*/ 884100 w 21600"/>
                      <a:gd name="T3" fmla="*/ 18907224 h 21600"/>
                      <a:gd name="T4" fmla="*/ 18907224 w 21600"/>
                      <a:gd name="T5" fmla="*/ 1769915 h 21600"/>
                      <a:gd name="T6" fmla="*/ 36930307 w 21600"/>
                      <a:gd name="T7" fmla="*/ 18907224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F3F2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grpSp>
              <p:nvGrpSpPr>
                <p:cNvPr id="19481" name="组合 37"/>
                <p:cNvGrpSpPr>
                  <a:grpSpLocks/>
                </p:cNvGrpSpPr>
                <p:nvPr/>
              </p:nvGrpSpPr>
              <p:grpSpPr bwMode="auto">
                <a:xfrm>
                  <a:off x="230489" y="144028"/>
                  <a:ext cx="615600" cy="515271"/>
                  <a:chOff x="0" y="0"/>
                  <a:chExt cx="486738" cy="399393"/>
                </a:xfrm>
              </p:grpSpPr>
              <p:sp>
                <p:nvSpPr>
                  <p:cNvPr id="19482" name="Freeform 346"/>
                  <p:cNvSpPr>
                    <a:spLocks noChangeArrowheads="1"/>
                  </p:cNvSpPr>
                  <p:nvPr/>
                </p:nvSpPr>
                <p:spPr bwMode="auto">
                  <a:xfrm rot="635633">
                    <a:off x="287578" y="0"/>
                    <a:ext cx="199160" cy="190575"/>
                  </a:xfrm>
                  <a:custGeom>
                    <a:avLst/>
                    <a:gdLst>
                      <a:gd name="T0" fmla="*/ 396482851 w 49"/>
                      <a:gd name="T1" fmla="*/ 0 h 47"/>
                      <a:gd name="T2" fmla="*/ 297362138 w 49"/>
                      <a:gd name="T3" fmla="*/ 49322432 h 47"/>
                      <a:gd name="T4" fmla="*/ 0 w 49"/>
                      <a:gd name="T5" fmla="*/ 361707295 h 47"/>
                      <a:gd name="T6" fmla="*/ 479081412 w 49"/>
                      <a:gd name="T7" fmla="*/ 772741077 h 47"/>
                      <a:gd name="T8" fmla="*/ 759925464 w 49"/>
                      <a:gd name="T9" fmla="*/ 460356214 h 47"/>
                      <a:gd name="T10" fmla="*/ 759925464 w 49"/>
                      <a:gd name="T11" fmla="*/ 295942701 h 47"/>
                      <a:gd name="T12" fmla="*/ 462563326 w 49"/>
                      <a:gd name="T13" fmla="*/ 32884324 h 47"/>
                      <a:gd name="T14" fmla="*/ 396482851 w 49"/>
                      <a:gd name="T15" fmla="*/ 0 h 47"/>
                      <a:gd name="T16" fmla="*/ 0 60000 65536"/>
                      <a:gd name="T17" fmla="*/ 0 60000 65536"/>
                      <a:gd name="T18" fmla="*/ 0 60000 65536"/>
                      <a:gd name="T19" fmla="*/ 0 60000 65536"/>
                      <a:gd name="T20" fmla="*/ 0 60000 65536"/>
                      <a:gd name="T21" fmla="*/ 0 60000 65536"/>
                      <a:gd name="T22" fmla="*/ 0 60000 65536"/>
                      <a:gd name="T23" fmla="*/ 0 60000 65536"/>
                      <a:gd name="T24" fmla="*/ 0 w 49"/>
                      <a:gd name="T25" fmla="*/ 0 h 47"/>
                      <a:gd name="T26" fmla="*/ 49 w 49"/>
                      <a:gd name="T27" fmla="*/ 47 h 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 h="47">
                        <a:moveTo>
                          <a:pt x="24" y="0"/>
                        </a:moveTo>
                        <a:cubicBezTo>
                          <a:pt x="22" y="0"/>
                          <a:pt x="20" y="1"/>
                          <a:pt x="18" y="3"/>
                        </a:cubicBezTo>
                        <a:cubicBezTo>
                          <a:pt x="0" y="22"/>
                          <a:pt x="0" y="22"/>
                          <a:pt x="0" y="22"/>
                        </a:cubicBezTo>
                        <a:cubicBezTo>
                          <a:pt x="29" y="47"/>
                          <a:pt x="29" y="47"/>
                          <a:pt x="29" y="47"/>
                        </a:cubicBezTo>
                        <a:cubicBezTo>
                          <a:pt x="46" y="28"/>
                          <a:pt x="46" y="28"/>
                          <a:pt x="46" y="28"/>
                        </a:cubicBezTo>
                        <a:cubicBezTo>
                          <a:pt x="49" y="25"/>
                          <a:pt x="49" y="20"/>
                          <a:pt x="46" y="18"/>
                        </a:cubicBezTo>
                        <a:cubicBezTo>
                          <a:pt x="28" y="2"/>
                          <a:pt x="28" y="2"/>
                          <a:pt x="28" y="2"/>
                        </a:cubicBezTo>
                        <a:cubicBezTo>
                          <a:pt x="27" y="1"/>
                          <a:pt x="26" y="0"/>
                          <a:pt x="24"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9483" name="Freeform 347"/>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9484" name="Freeform 348"/>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9485" name="Freeform 349"/>
                  <p:cNvSpPr>
                    <a:spLocks noChangeArrowheads="1"/>
                  </p:cNvSpPr>
                  <p:nvPr/>
                </p:nvSpPr>
                <p:spPr bwMode="auto">
                  <a:xfrm rot="635633">
                    <a:off x="35562" y="104086"/>
                    <a:ext cx="293590" cy="295307"/>
                  </a:xfrm>
                  <a:custGeom>
                    <a:avLst/>
                    <a:gdLst>
                      <a:gd name="T0" fmla="*/ 714965048 w 72"/>
                      <a:gd name="T1" fmla="*/ 0 h 73"/>
                      <a:gd name="T2" fmla="*/ 49881757 w 72"/>
                      <a:gd name="T3" fmla="*/ 703672083 h 73"/>
                      <a:gd name="T4" fmla="*/ 0 w 72"/>
                      <a:gd name="T5" fmla="*/ 981867458 h 73"/>
                      <a:gd name="T6" fmla="*/ 182898415 w 72"/>
                      <a:gd name="T7" fmla="*/ 1047324479 h 73"/>
                      <a:gd name="T8" fmla="*/ 282661928 w 72"/>
                      <a:gd name="T9" fmla="*/ 1194605812 h 73"/>
                      <a:gd name="T10" fmla="*/ 548695244 w 72"/>
                      <a:gd name="T11" fmla="*/ 1112781501 h 73"/>
                      <a:gd name="T12" fmla="*/ 1197154001 w 72"/>
                      <a:gd name="T13" fmla="*/ 409113463 h 73"/>
                      <a:gd name="T14" fmla="*/ 714965048 w 72"/>
                      <a:gd name="T15" fmla="*/ 0 h 73"/>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73"/>
                      <a:gd name="T26" fmla="*/ 72 w 72"/>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73">
                        <a:moveTo>
                          <a:pt x="43" y="0"/>
                        </a:moveTo>
                        <a:cubicBezTo>
                          <a:pt x="3" y="43"/>
                          <a:pt x="3" y="43"/>
                          <a:pt x="3" y="43"/>
                        </a:cubicBezTo>
                        <a:cubicBezTo>
                          <a:pt x="0" y="60"/>
                          <a:pt x="0" y="60"/>
                          <a:pt x="0" y="60"/>
                        </a:cubicBezTo>
                        <a:cubicBezTo>
                          <a:pt x="4" y="60"/>
                          <a:pt x="8" y="62"/>
                          <a:pt x="11" y="64"/>
                        </a:cubicBezTo>
                        <a:cubicBezTo>
                          <a:pt x="13" y="67"/>
                          <a:pt x="15" y="69"/>
                          <a:pt x="17" y="73"/>
                        </a:cubicBezTo>
                        <a:cubicBezTo>
                          <a:pt x="33" y="68"/>
                          <a:pt x="33" y="68"/>
                          <a:pt x="33" y="68"/>
                        </a:cubicBezTo>
                        <a:cubicBezTo>
                          <a:pt x="72" y="25"/>
                          <a:pt x="72" y="25"/>
                          <a:pt x="72" y="25"/>
                        </a:cubicBezTo>
                        <a:cubicBezTo>
                          <a:pt x="43" y="0"/>
                          <a:pt x="43" y="0"/>
                          <a:pt x="4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9486" name="Freeform 350"/>
                  <p:cNvSpPr>
                    <a:spLocks noChangeArrowheads="1"/>
                  </p:cNvSpPr>
                  <p:nvPr/>
                </p:nvSpPr>
                <p:spPr bwMode="auto">
                  <a:xfrm rot="635633">
                    <a:off x="0" y="337435"/>
                    <a:ext cx="61808" cy="56658"/>
                  </a:xfrm>
                  <a:custGeom>
                    <a:avLst/>
                    <a:gdLst>
                      <a:gd name="T0" fmla="*/ 50938033 w 15"/>
                      <a:gd name="T1" fmla="*/ 0 h 14"/>
                      <a:gd name="T2" fmla="*/ 0 w 15"/>
                      <a:gd name="T3" fmla="*/ 229294926 h 14"/>
                      <a:gd name="T4" fmla="*/ 254681924 w 15"/>
                      <a:gd name="T5" fmla="*/ 163782090 h 14"/>
                      <a:gd name="T6" fmla="*/ 169786576 w 15"/>
                      <a:gd name="T7" fmla="*/ 65512836 h 14"/>
                      <a:gd name="T8" fmla="*/ 50938033 w 15"/>
                      <a:gd name="T9" fmla="*/ 0 h 14"/>
                      <a:gd name="T10" fmla="*/ 0 60000 65536"/>
                      <a:gd name="T11" fmla="*/ 0 60000 65536"/>
                      <a:gd name="T12" fmla="*/ 0 60000 65536"/>
                      <a:gd name="T13" fmla="*/ 0 60000 65536"/>
                      <a:gd name="T14" fmla="*/ 0 60000 65536"/>
                      <a:gd name="T15" fmla="*/ 0 w 15"/>
                      <a:gd name="T16" fmla="*/ 0 h 14"/>
                      <a:gd name="T17" fmla="*/ 15 w 15"/>
                      <a:gd name="T18" fmla="*/ 14 h 14"/>
                    </a:gdLst>
                    <a:ahLst/>
                    <a:cxnLst>
                      <a:cxn ang="T10">
                        <a:pos x="T0" y="T1"/>
                      </a:cxn>
                      <a:cxn ang="T11">
                        <a:pos x="T2" y="T3"/>
                      </a:cxn>
                      <a:cxn ang="T12">
                        <a:pos x="T4" y="T5"/>
                      </a:cxn>
                      <a:cxn ang="T13">
                        <a:pos x="T6" y="T7"/>
                      </a:cxn>
                      <a:cxn ang="T14">
                        <a:pos x="T8" y="T9"/>
                      </a:cxn>
                    </a:cxnLst>
                    <a:rect l="T15" t="T16" r="T17" b="T18"/>
                    <a:pathLst>
                      <a:path w="15" h="14">
                        <a:moveTo>
                          <a:pt x="3" y="0"/>
                        </a:moveTo>
                        <a:cubicBezTo>
                          <a:pt x="0" y="14"/>
                          <a:pt x="0" y="14"/>
                          <a:pt x="0" y="14"/>
                        </a:cubicBezTo>
                        <a:cubicBezTo>
                          <a:pt x="15" y="10"/>
                          <a:pt x="15" y="10"/>
                          <a:pt x="15" y="10"/>
                        </a:cubicBezTo>
                        <a:cubicBezTo>
                          <a:pt x="14" y="8"/>
                          <a:pt x="12" y="6"/>
                          <a:pt x="10" y="4"/>
                        </a:cubicBezTo>
                        <a:cubicBezTo>
                          <a:pt x="8" y="2"/>
                          <a:pt x="6" y="1"/>
                          <a:pt x="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sp>
            <p:nvSpPr>
              <p:cNvPr id="19479" name="直接连接符 35"/>
              <p:cNvSpPr>
                <a:spLocks noChangeShapeType="1"/>
              </p:cNvSpPr>
              <p:nvPr/>
            </p:nvSpPr>
            <p:spPr bwMode="auto">
              <a:xfrm>
                <a:off x="791261" y="700396"/>
                <a:ext cx="3297158" cy="1"/>
              </a:xfrm>
              <a:prstGeom prst="line">
                <a:avLst/>
              </a:prstGeom>
              <a:noFill/>
              <a:ln w="38100">
                <a:solidFill>
                  <a:schemeClr val="bg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grpSp>
      </p:grpSp>
      <p:grpSp>
        <p:nvGrpSpPr>
          <p:cNvPr id="19467" name="组合 481"/>
          <p:cNvGrpSpPr>
            <a:grpSpLocks/>
          </p:cNvGrpSpPr>
          <p:nvPr/>
        </p:nvGrpSpPr>
        <p:grpSpPr bwMode="auto">
          <a:xfrm>
            <a:off x="3835400" y="2117725"/>
            <a:ext cx="649288" cy="720725"/>
            <a:chOff x="0" y="0"/>
            <a:chExt cx="143328" cy="158762"/>
          </a:xfrm>
        </p:grpSpPr>
        <p:sp>
          <p:nvSpPr>
            <p:cNvPr id="19474" name="Freeform 338"/>
            <p:cNvSpPr>
              <a:spLocks noChangeArrowheads="1"/>
            </p:cNvSpPr>
            <p:nvPr/>
          </p:nvSpPr>
          <p:spPr bwMode="auto">
            <a:xfrm rot="635633">
              <a:off x="23545" y="0"/>
              <a:ext cx="119783" cy="138647"/>
            </a:xfrm>
            <a:custGeom>
              <a:avLst/>
              <a:gdLst>
                <a:gd name="T0" fmla="*/ 260783118 w 54"/>
                <a:gd name="T1" fmla="*/ 0 h 62"/>
                <a:gd name="T2" fmla="*/ 162374729 w 54"/>
                <a:gd name="T3" fmla="*/ 90013210 h 62"/>
                <a:gd name="T4" fmla="*/ 78726268 w 54"/>
                <a:gd name="T5" fmla="*/ 225035262 h 62"/>
                <a:gd name="T6" fmla="*/ 73806292 w 54"/>
                <a:gd name="T7" fmla="*/ 205032078 h 62"/>
                <a:gd name="T8" fmla="*/ 39364243 w 54"/>
                <a:gd name="T9" fmla="*/ 150022763 h 62"/>
                <a:gd name="T10" fmla="*/ 39364243 w 54"/>
                <a:gd name="T11" fmla="*/ 150022763 h 62"/>
                <a:gd name="T12" fmla="*/ 0 w 54"/>
                <a:gd name="T13" fmla="*/ 175026184 h 62"/>
                <a:gd name="T14" fmla="*/ 24602097 w 54"/>
                <a:gd name="T15" fmla="*/ 200031841 h 62"/>
                <a:gd name="T16" fmla="*/ 44284219 w 54"/>
                <a:gd name="T17" fmla="*/ 255038920 h 62"/>
                <a:gd name="T18" fmla="*/ 49204195 w 54"/>
                <a:gd name="T19" fmla="*/ 270041867 h 62"/>
                <a:gd name="T20" fmla="*/ 63966340 w 54"/>
                <a:gd name="T21" fmla="*/ 310048236 h 62"/>
                <a:gd name="T22" fmla="*/ 88568437 w 54"/>
                <a:gd name="T23" fmla="*/ 290045052 h 62"/>
                <a:gd name="T24" fmla="*/ 98408389 w 54"/>
                <a:gd name="T25" fmla="*/ 280044578 h 62"/>
                <a:gd name="T26" fmla="*/ 177134657 w 54"/>
                <a:gd name="T27" fmla="*/ 125019342 h 62"/>
                <a:gd name="T28" fmla="*/ 265703094 w 54"/>
                <a:gd name="T29" fmla="*/ 10000474 h 62"/>
                <a:gd name="T30" fmla="*/ 260783118 w 54"/>
                <a:gd name="T31" fmla="*/ 0 h 6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62"/>
                <a:gd name="T50" fmla="*/ 54 w 54"/>
                <a:gd name="T51" fmla="*/ 62 h 6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62">
                  <a:moveTo>
                    <a:pt x="53" y="0"/>
                  </a:moveTo>
                  <a:cubicBezTo>
                    <a:pt x="46" y="4"/>
                    <a:pt x="40" y="10"/>
                    <a:pt x="33" y="18"/>
                  </a:cubicBezTo>
                  <a:cubicBezTo>
                    <a:pt x="26" y="27"/>
                    <a:pt x="20" y="36"/>
                    <a:pt x="16" y="45"/>
                  </a:cubicBezTo>
                  <a:cubicBezTo>
                    <a:pt x="15" y="41"/>
                    <a:pt x="15" y="41"/>
                    <a:pt x="15" y="41"/>
                  </a:cubicBezTo>
                  <a:cubicBezTo>
                    <a:pt x="12" y="34"/>
                    <a:pt x="10" y="30"/>
                    <a:pt x="8" y="30"/>
                  </a:cubicBezTo>
                  <a:cubicBezTo>
                    <a:pt x="8" y="30"/>
                    <a:pt x="8" y="30"/>
                    <a:pt x="8" y="30"/>
                  </a:cubicBezTo>
                  <a:cubicBezTo>
                    <a:pt x="5" y="30"/>
                    <a:pt x="3" y="32"/>
                    <a:pt x="0" y="35"/>
                  </a:cubicBezTo>
                  <a:cubicBezTo>
                    <a:pt x="2" y="36"/>
                    <a:pt x="3" y="38"/>
                    <a:pt x="5" y="40"/>
                  </a:cubicBezTo>
                  <a:cubicBezTo>
                    <a:pt x="6" y="42"/>
                    <a:pt x="8" y="46"/>
                    <a:pt x="9" y="51"/>
                  </a:cubicBezTo>
                  <a:cubicBezTo>
                    <a:pt x="10" y="54"/>
                    <a:pt x="10" y="54"/>
                    <a:pt x="10" y="54"/>
                  </a:cubicBezTo>
                  <a:cubicBezTo>
                    <a:pt x="11" y="58"/>
                    <a:pt x="12" y="61"/>
                    <a:pt x="13" y="62"/>
                  </a:cubicBezTo>
                  <a:cubicBezTo>
                    <a:pt x="13" y="61"/>
                    <a:pt x="15" y="60"/>
                    <a:pt x="18" y="58"/>
                  </a:cubicBezTo>
                  <a:cubicBezTo>
                    <a:pt x="20" y="56"/>
                    <a:pt x="20" y="56"/>
                    <a:pt x="20" y="56"/>
                  </a:cubicBezTo>
                  <a:cubicBezTo>
                    <a:pt x="24" y="46"/>
                    <a:pt x="29" y="36"/>
                    <a:pt x="36" y="25"/>
                  </a:cubicBezTo>
                  <a:cubicBezTo>
                    <a:pt x="43" y="15"/>
                    <a:pt x="49" y="7"/>
                    <a:pt x="54" y="2"/>
                  </a:cubicBezTo>
                  <a:cubicBezTo>
                    <a:pt x="53" y="0"/>
                    <a:pt x="53" y="0"/>
                    <a:pt x="5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9475" name="Freeform 339"/>
            <p:cNvSpPr>
              <a:spLocks noChangeArrowheads="1"/>
            </p:cNvSpPr>
            <p:nvPr/>
          </p:nvSpPr>
          <p:spPr bwMode="auto">
            <a:xfrm rot="635633">
              <a:off x="0" y="34263"/>
              <a:ext cx="93374" cy="124499"/>
            </a:xfrm>
            <a:custGeom>
              <a:avLst/>
              <a:gdLst>
                <a:gd name="T0" fmla="*/ 29655138 w 42"/>
                <a:gd name="T1" fmla="*/ 0 h 56"/>
                <a:gd name="T2" fmla="*/ 0 w 42"/>
                <a:gd name="T3" fmla="*/ 39541772 h 56"/>
                <a:gd name="T4" fmla="*/ 0 w 42"/>
                <a:gd name="T5" fmla="*/ 222417464 h 56"/>
                <a:gd name="T6" fmla="*/ 34597290 w 42"/>
                <a:gd name="T7" fmla="*/ 266901401 h 56"/>
                <a:gd name="T8" fmla="*/ 172990897 w 42"/>
                <a:gd name="T9" fmla="*/ 276785732 h 56"/>
                <a:gd name="T10" fmla="*/ 172990897 w 42"/>
                <a:gd name="T11" fmla="*/ 276785732 h 56"/>
                <a:gd name="T12" fmla="*/ 207588188 w 42"/>
                <a:gd name="T13" fmla="*/ 237243960 h 56"/>
                <a:gd name="T14" fmla="*/ 207588188 w 42"/>
                <a:gd name="T15" fmla="*/ 113680926 h 56"/>
                <a:gd name="T16" fmla="*/ 187817355 w 42"/>
                <a:gd name="T17" fmla="*/ 138393978 h 56"/>
                <a:gd name="T18" fmla="*/ 187817355 w 42"/>
                <a:gd name="T19" fmla="*/ 232301795 h 56"/>
                <a:gd name="T20" fmla="*/ 172990897 w 42"/>
                <a:gd name="T21" fmla="*/ 252072681 h 56"/>
                <a:gd name="T22" fmla="*/ 172990897 w 42"/>
                <a:gd name="T23" fmla="*/ 252072681 h 56"/>
                <a:gd name="T24" fmla="*/ 34597290 w 42"/>
                <a:gd name="T25" fmla="*/ 242188349 h 56"/>
                <a:gd name="T26" fmla="*/ 19770833 w 42"/>
                <a:gd name="T27" fmla="*/ 222417464 h 56"/>
                <a:gd name="T28" fmla="*/ 19770833 w 42"/>
                <a:gd name="T29" fmla="*/ 39541772 h 56"/>
                <a:gd name="T30" fmla="*/ 34597290 w 42"/>
                <a:gd name="T31" fmla="*/ 24713052 h 56"/>
                <a:gd name="T32" fmla="*/ 34597290 w 42"/>
                <a:gd name="T33" fmla="*/ 24713052 h 56"/>
                <a:gd name="T34" fmla="*/ 138391384 w 42"/>
                <a:gd name="T35" fmla="*/ 34597383 h 56"/>
                <a:gd name="T36" fmla="*/ 153220064 w 42"/>
                <a:gd name="T37" fmla="*/ 9884331 h 56"/>
                <a:gd name="T38" fmla="*/ 34597290 w 42"/>
                <a:gd name="T39" fmla="*/ 0 h 56"/>
                <a:gd name="T40" fmla="*/ 29655138 w 42"/>
                <a:gd name="T41" fmla="*/ 0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56"/>
                <a:gd name="T65" fmla="*/ 42 w 42"/>
                <a:gd name="T66" fmla="*/ 56 h 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56">
                  <a:moveTo>
                    <a:pt x="6" y="0"/>
                  </a:moveTo>
                  <a:cubicBezTo>
                    <a:pt x="3" y="0"/>
                    <a:pt x="0" y="3"/>
                    <a:pt x="0" y="8"/>
                  </a:cubicBezTo>
                  <a:cubicBezTo>
                    <a:pt x="0" y="45"/>
                    <a:pt x="0" y="45"/>
                    <a:pt x="0" y="45"/>
                  </a:cubicBezTo>
                  <a:cubicBezTo>
                    <a:pt x="0" y="49"/>
                    <a:pt x="3" y="54"/>
                    <a:pt x="7" y="54"/>
                  </a:cubicBezTo>
                  <a:cubicBezTo>
                    <a:pt x="35" y="56"/>
                    <a:pt x="35" y="56"/>
                    <a:pt x="35" y="56"/>
                  </a:cubicBezTo>
                  <a:cubicBezTo>
                    <a:pt x="35" y="56"/>
                    <a:pt x="35" y="56"/>
                    <a:pt x="35" y="56"/>
                  </a:cubicBezTo>
                  <a:cubicBezTo>
                    <a:pt x="39" y="56"/>
                    <a:pt x="42" y="52"/>
                    <a:pt x="42" y="48"/>
                  </a:cubicBezTo>
                  <a:cubicBezTo>
                    <a:pt x="42" y="23"/>
                    <a:pt x="42" y="23"/>
                    <a:pt x="42" y="23"/>
                  </a:cubicBezTo>
                  <a:cubicBezTo>
                    <a:pt x="38" y="28"/>
                    <a:pt x="38" y="28"/>
                    <a:pt x="38" y="28"/>
                  </a:cubicBezTo>
                  <a:cubicBezTo>
                    <a:pt x="38" y="47"/>
                    <a:pt x="38" y="47"/>
                    <a:pt x="38" y="47"/>
                  </a:cubicBezTo>
                  <a:cubicBezTo>
                    <a:pt x="38" y="50"/>
                    <a:pt x="37" y="51"/>
                    <a:pt x="35" y="51"/>
                  </a:cubicBezTo>
                  <a:cubicBezTo>
                    <a:pt x="35" y="51"/>
                    <a:pt x="35" y="51"/>
                    <a:pt x="35" y="51"/>
                  </a:cubicBezTo>
                  <a:cubicBezTo>
                    <a:pt x="7" y="49"/>
                    <a:pt x="7" y="49"/>
                    <a:pt x="7" y="49"/>
                  </a:cubicBezTo>
                  <a:cubicBezTo>
                    <a:pt x="5" y="49"/>
                    <a:pt x="4" y="47"/>
                    <a:pt x="4" y="45"/>
                  </a:cubicBezTo>
                  <a:cubicBezTo>
                    <a:pt x="4" y="8"/>
                    <a:pt x="4" y="8"/>
                    <a:pt x="4" y="8"/>
                  </a:cubicBezTo>
                  <a:cubicBezTo>
                    <a:pt x="4" y="6"/>
                    <a:pt x="5" y="5"/>
                    <a:pt x="7" y="5"/>
                  </a:cubicBezTo>
                  <a:cubicBezTo>
                    <a:pt x="7" y="5"/>
                    <a:pt x="7" y="5"/>
                    <a:pt x="7" y="5"/>
                  </a:cubicBezTo>
                  <a:cubicBezTo>
                    <a:pt x="28" y="7"/>
                    <a:pt x="28" y="7"/>
                    <a:pt x="28" y="7"/>
                  </a:cubicBezTo>
                  <a:cubicBezTo>
                    <a:pt x="29" y="5"/>
                    <a:pt x="31" y="4"/>
                    <a:pt x="31" y="2"/>
                  </a:cubicBezTo>
                  <a:cubicBezTo>
                    <a:pt x="7" y="0"/>
                    <a:pt x="7" y="0"/>
                    <a:pt x="7" y="0"/>
                  </a:cubicBezTo>
                  <a:cubicBezTo>
                    <a:pt x="7"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19468" name="组合 490"/>
          <p:cNvGrpSpPr>
            <a:grpSpLocks/>
          </p:cNvGrpSpPr>
          <p:nvPr/>
        </p:nvGrpSpPr>
        <p:grpSpPr bwMode="auto">
          <a:xfrm>
            <a:off x="6702425" y="2117725"/>
            <a:ext cx="650875" cy="720725"/>
            <a:chOff x="0" y="0"/>
            <a:chExt cx="143328" cy="158762"/>
          </a:xfrm>
        </p:grpSpPr>
        <p:sp>
          <p:nvSpPr>
            <p:cNvPr id="19472" name="Freeform 338"/>
            <p:cNvSpPr>
              <a:spLocks noChangeArrowheads="1"/>
            </p:cNvSpPr>
            <p:nvPr/>
          </p:nvSpPr>
          <p:spPr bwMode="auto">
            <a:xfrm rot="635633">
              <a:off x="23545" y="0"/>
              <a:ext cx="119783" cy="138647"/>
            </a:xfrm>
            <a:custGeom>
              <a:avLst/>
              <a:gdLst>
                <a:gd name="T0" fmla="*/ 260783118 w 54"/>
                <a:gd name="T1" fmla="*/ 0 h 62"/>
                <a:gd name="T2" fmla="*/ 162374729 w 54"/>
                <a:gd name="T3" fmla="*/ 90013210 h 62"/>
                <a:gd name="T4" fmla="*/ 78726268 w 54"/>
                <a:gd name="T5" fmla="*/ 225035262 h 62"/>
                <a:gd name="T6" fmla="*/ 73806292 w 54"/>
                <a:gd name="T7" fmla="*/ 205032078 h 62"/>
                <a:gd name="T8" fmla="*/ 39364243 w 54"/>
                <a:gd name="T9" fmla="*/ 150022763 h 62"/>
                <a:gd name="T10" fmla="*/ 39364243 w 54"/>
                <a:gd name="T11" fmla="*/ 150022763 h 62"/>
                <a:gd name="T12" fmla="*/ 0 w 54"/>
                <a:gd name="T13" fmla="*/ 175026184 h 62"/>
                <a:gd name="T14" fmla="*/ 24602097 w 54"/>
                <a:gd name="T15" fmla="*/ 200031841 h 62"/>
                <a:gd name="T16" fmla="*/ 44284219 w 54"/>
                <a:gd name="T17" fmla="*/ 255038920 h 62"/>
                <a:gd name="T18" fmla="*/ 49204195 w 54"/>
                <a:gd name="T19" fmla="*/ 270041867 h 62"/>
                <a:gd name="T20" fmla="*/ 63966340 w 54"/>
                <a:gd name="T21" fmla="*/ 310048236 h 62"/>
                <a:gd name="T22" fmla="*/ 88568437 w 54"/>
                <a:gd name="T23" fmla="*/ 290045052 h 62"/>
                <a:gd name="T24" fmla="*/ 98408389 w 54"/>
                <a:gd name="T25" fmla="*/ 280044578 h 62"/>
                <a:gd name="T26" fmla="*/ 177134657 w 54"/>
                <a:gd name="T27" fmla="*/ 125019342 h 62"/>
                <a:gd name="T28" fmla="*/ 265703094 w 54"/>
                <a:gd name="T29" fmla="*/ 10000474 h 62"/>
                <a:gd name="T30" fmla="*/ 260783118 w 54"/>
                <a:gd name="T31" fmla="*/ 0 h 6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62"/>
                <a:gd name="T50" fmla="*/ 54 w 54"/>
                <a:gd name="T51" fmla="*/ 62 h 6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62">
                  <a:moveTo>
                    <a:pt x="53" y="0"/>
                  </a:moveTo>
                  <a:cubicBezTo>
                    <a:pt x="46" y="4"/>
                    <a:pt x="40" y="10"/>
                    <a:pt x="33" y="18"/>
                  </a:cubicBezTo>
                  <a:cubicBezTo>
                    <a:pt x="26" y="27"/>
                    <a:pt x="20" y="36"/>
                    <a:pt x="16" y="45"/>
                  </a:cubicBezTo>
                  <a:cubicBezTo>
                    <a:pt x="15" y="41"/>
                    <a:pt x="15" y="41"/>
                    <a:pt x="15" y="41"/>
                  </a:cubicBezTo>
                  <a:cubicBezTo>
                    <a:pt x="12" y="34"/>
                    <a:pt x="10" y="30"/>
                    <a:pt x="8" y="30"/>
                  </a:cubicBezTo>
                  <a:cubicBezTo>
                    <a:pt x="8" y="30"/>
                    <a:pt x="8" y="30"/>
                    <a:pt x="8" y="30"/>
                  </a:cubicBezTo>
                  <a:cubicBezTo>
                    <a:pt x="5" y="30"/>
                    <a:pt x="3" y="32"/>
                    <a:pt x="0" y="35"/>
                  </a:cubicBezTo>
                  <a:cubicBezTo>
                    <a:pt x="2" y="36"/>
                    <a:pt x="3" y="38"/>
                    <a:pt x="5" y="40"/>
                  </a:cubicBezTo>
                  <a:cubicBezTo>
                    <a:pt x="6" y="42"/>
                    <a:pt x="8" y="46"/>
                    <a:pt x="9" y="51"/>
                  </a:cubicBezTo>
                  <a:cubicBezTo>
                    <a:pt x="10" y="54"/>
                    <a:pt x="10" y="54"/>
                    <a:pt x="10" y="54"/>
                  </a:cubicBezTo>
                  <a:cubicBezTo>
                    <a:pt x="11" y="58"/>
                    <a:pt x="12" y="61"/>
                    <a:pt x="13" y="62"/>
                  </a:cubicBezTo>
                  <a:cubicBezTo>
                    <a:pt x="13" y="61"/>
                    <a:pt x="15" y="60"/>
                    <a:pt x="18" y="58"/>
                  </a:cubicBezTo>
                  <a:cubicBezTo>
                    <a:pt x="20" y="56"/>
                    <a:pt x="20" y="56"/>
                    <a:pt x="20" y="56"/>
                  </a:cubicBezTo>
                  <a:cubicBezTo>
                    <a:pt x="24" y="46"/>
                    <a:pt x="29" y="36"/>
                    <a:pt x="36" y="25"/>
                  </a:cubicBezTo>
                  <a:cubicBezTo>
                    <a:pt x="43" y="15"/>
                    <a:pt x="49" y="7"/>
                    <a:pt x="54" y="2"/>
                  </a:cubicBezTo>
                  <a:cubicBezTo>
                    <a:pt x="53" y="0"/>
                    <a:pt x="53" y="0"/>
                    <a:pt x="5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9473" name="Freeform 339"/>
            <p:cNvSpPr>
              <a:spLocks noChangeArrowheads="1"/>
            </p:cNvSpPr>
            <p:nvPr/>
          </p:nvSpPr>
          <p:spPr bwMode="auto">
            <a:xfrm rot="635633">
              <a:off x="0" y="34263"/>
              <a:ext cx="93374" cy="124499"/>
            </a:xfrm>
            <a:custGeom>
              <a:avLst/>
              <a:gdLst>
                <a:gd name="T0" fmla="*/ 29655138 w 42"/>
                <a:gd name="T1" fmla="*/ 0 h 56"/>
                <a:gd name="T2" fmla="*/ 0 w 42"/>
                <a:gd name="T3" fmla="*/ 39541772 h 56"/>
                <a:gd name="T4" fmla="*/ 0 w 42"/>
                <a:gd name="T5" fmla="*/ 222417464 h 56"/>
                <a:gd name="T6" fmla="*/ 34597290 w 42"/>
                <a:gd name="T7" fmla="*/ 266901401 h 56"/>
                <a:gd name="T8" fmla="*/ 172990897 w 42"/>
                <a:gd name="T9" fmla="*/ 276785732 h 56"/>
                <a:gd name="T10" fmla="*/ 172990897 w 42"/>
                <a:gd name="T11" fmla="*/ 276785732 h 56"/>
                <a:gd name="T12" fmla="*/ 207588188 w 42"/>
                <a:gd name="T13" fmla="*/ 237243960 h 56"/>
                <a:gd name="T14" fmla="*/ 207588188 w 42"/>
                <a:gd name="T15" fmla="*/ 113680926 h 56"/>
                <a:gd name="T16" fmla="*/ 187817355 w 42"/>
                <a:gd name="T17" fmla="*/ 138393978 h 56"/>
                <a:gd name="T18" fmla="*/ 187817355 w 42"/>
                <a:gd name="T19" fmla="*/ 232301795 h 56"/>
                <a:gd name="T20" fmla="*/ 172990897 w 42"/>
                <a:gd name="T21" fmla="*/ 252072681 h 56"/>
                <a:gd name="T22" fmla="*/ 172990897 w 42"/>
                <a:gd name="T23" fmla="*/ 252072681 h 56"/>
                <a:gd name="T24" fmla="*/ 34597290 w 42"/>
                <a:gd name="T25" fmla="*/ 242188349 h 56"/>
                <a:gd name="T26" fmla="*/ 19770833 w 42"/>
                <a:gd name="T27" fmla="*/ 222417464 h 56"/>
                <a:gd name="T28" fmla="*/ 19770833 w 42"/>
                <a:gd name="T29" fmla="*/ 39541772 h 56"/>
                <a:gd name="T30" fmla="*/ 34597290 w 42"/>
                <a:gd name="T31" fmla="*/ 24713052 h 56"/>
                <a:gd name="T32" fmla="*/ 34597290 w 42"/>
                <a:gd name="T33" fmla="*/ 24713052 h 56"/>
                <a:gd name="T34" fmla="*/ 138391384 w 42"/>
                <a:gd name="T35" fmla="*/ 34597383 h 56"/>
                <a:gd name="T36" fmla="*/ 153220064 w 42"/>
                <a:gd name="T37" fmla="*/ 9884331 h 56"/>
                <a:gd name="T38" fmla="*/ 34597290 w 42"/>
                <a:gd name="T39" fmla="*/ 0 h 56"/>
                <a:gd name="T40" fmla="*/ 29655138 w 42"/>
                <a:gd name="T41" fmla="*/ 0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56"/>
                <a:gd name="T65" fmla="*/ 42 w 42"/>
                <a:gd name="T66" fmla="*/ 56 h 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56">
                  <a:moveTo>
                    <a:pt x="6" y="0"/>
                  </a:moveTo>
                  <a:cubicBezTo>
                    <a:pt x="3" y="0"/>
                    <a:pt x="0" y="3"/>
                    <a:pt x="0" y="8"/>
                  </a:cubicBezTo>
                  <a:cubicBezTo>
                    <a:pt x="0" y="45"/>
                    <a:pt x="0" y="45"/>
                    <a:pt x="0" y="45"/>
                  </a:cubicBezTo>
                  <a:cubicBezTo>
                    <a:pt x="0" y="49"/>
                    <a:pt x="3" y="54"/>
                    <a:pt x="7" y="54"/>
                  </a:cubicBezTo>
                  <a:cubicBezTo>
                    <a:pt x="35" y="56"/>
                    <a:pt x="35" y="56"/>
                    <a:pt x="35" y="56"/>
                  </a:cubicBezTo>
                  <a:cubicBezTo>
                    <a:pt x="35" y="56"/>
                    <a:pt x="35" y="56"/>
                    <a:pt x="35" y="56"/>
                  </a:cubicBezTo>
                  <a:cubicBezTo>
                    <a:pt x="39" y="56"/>
                    <a:pt x="42" y="52"/>
                    <a:pt x="42" y="48"/>
                  </a:cubicBezTo>
                  <a:cubicBezTo>
                    <a:pt x="42" y="23"/>
                    <a:pt x="42" y="23"/>
                    <a:pt x="42" y="23"/>
                  </a:cubicBezTo>
                  <a:cubicBezTo>
                    <a:pt x="38" y="28"/>
                    <a:pt x="38" y="28"/>
                    <a:pt x="38" y="28"/>
                  </a:cubicBezTo>
                  <a:cubicBezTo>
                    <a:pt x="38" y="47"/>
                    <a:pt x="38" y="47"/>
                    <a:pt x="38" y="47"/>
                  </a:cubicBezTo>
                  <a:cubicBezTo>
                    <a:pt x="38" y="50"/>
                    <a:pt x="37" y="51"/>
                    <a:pt x="35" y="51"/>
                  </a:cubicBezTo>
                  <a:cubicBezTo>
                    <a:pt x="35" y="51"/>
                    <a:pt x="35" y="51"/>
                    <a:pt x="35" y="51"/>
                  </a:cubicBezTo>
                  <a:cubicBezTo>
                    <a:pt x="7" y="49"/>
                    <a:pt x="7" y="49"/>
                    <a:pt x="7" y="49"/>
                  </a:cubicBezTo>
                  <a:cubicBezTo>
                    <a:pt x="5" y="49"/>
                    <a:pt x="4" y="47"/>
                    <a:pt x="4" y="45"/>
                  </a:cubicBezTo>
                  <a:cubicBezTo>
                    <a:pt x="4" y="8"/>
                    <a:pt x="4" y="8"/>
                    <a:pt x="4" y="8"/>
                  </a:cubicBezTo>
                  <a:cubicBezTo>
                    <a:pt x="4" y="6"/>
                    <a:pt x="5" y="5"/>
                    <a:pt x="7" y="5"/>
                  </a:cubicBezTo>
                  <a:cubicBezTo>
                    <a:pt x="7" y="5"/>
                    <a:pt x="7" y="5"/>
                    <a:pt x="7" y="5"/>
                  </a:cubicBezTo>
                  <a:cubicBezTo>
                    <a:pt x="28" y="7"/>
                    <a:pt x="28" y="7"/>
                    <a:pt x="28" y="7"/>
                  </a:cubicBezTo>
                  <a:cubicBezTo>
                    <a:pt x="29" y="5"/>
                    <a:pt x="31" y="4"/>
                    <a:pt x="31" y="2"/>
                  </a:cubicBezTo>
                  <a:cubicBezTo>
                    <a:pt x="7" y="0"/>
                    <a:pt x="7" y="0"/>
                    <a:pt x="7" y="0"/>
                  </a:cubicBezTo>
                  <a:cubicBezTo>
                    <a:pt x="7"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19469" name="组合 493"/>
          <p:cNvGrpSpPr>
            <a:grpSpLocks/>
          </p:cNvGrpSpPr>
          <p:nvPr/>
        </p:nvGrpSpPr>
        <p:grpSpPr bwMode="auto">
          <a:xfrm>
            <a:off x="9572625" y="2117725"/>
            <a:ext cx="649288" cy="720725"/>
            <a:chOff x="0" y="0"/>
            <a:chExt cx="143328" cy="158762"/>
          </a:xfrm>
        </p:grpSpPr>
        <p:sp>
          <p:nvSpPr>
            <p:cNvPr id="19470" name="Freeform 338"/>
            <p:cNvSpPr>
              <a:spLocks noChangeArrowheads="1"/>
            </p:cNvSpPr>
            <p:nvPr/>
          </p:nvSpPr>
          <p:spPr bwMode="auto">
            <a:xfrm rot="635633">
              <a:off x="23545" y="0"/>
              <a:ext cx="119783" cy="138647"/>
            </a:xfrm>
            <a:custGeom>
              <a:avLst/>
              <a:gdLst>
                <a:gd name="T0" fmla="*/ 260783118 w 54"/>
                <a:gd name="T1" fmla="*/ 0 h 62"/>
                <a:gd name="T2" fmla="*/ 162374729 w 54"/>
                <a:gd name="T3" fmla="*/ 90013210 h 62"/>
                <a:gd name="T4" fmla="*/ 78726268 w 54"/>
                <a:gd name="T5" fmla="*/ 225035262 h 62"/>
                <a:gd name="T6" fmla="*/ 73806292 w 54"/>
                <a:gd name="T7" fmla="*/ 205032078 h 62"/>
                <a:gd name="T8" fmla="*/ 39364243 w 54"/>
                <a:gd name="T9" fmla="*/ 150022763 h 62"/>
                <a:gd name="T10" fmla="*/ 39364243 w 54"/>
                <a:gd name="T11" fmla="*/ 150022763 h 62"/>
                <a:gd name="T12" fmla="*/ 0 w 54"/>
                <a:gd name="T13" fmla="*/ 175026184 h 62"/>
                <a:gd name="T14" fmla="*/ 24602097 w 54"/>
                <a:gd name="T15" fmla="*/ 200031841 h 62"/>
                <a:gd name="T16" fmla="*/ 44284219 w 54"/>
                <a:gd name="T17" fmla="*/ 255038920 h 62"/>
                <a:gd name="T18" fmla="*/ 49204195 w 54"/>
                <a:gd name="T19" fmla="*/ 270041867 h 62"/>
                <a:gd name="T20" fmla="*/ 63966340 w 54"/>
                <a:gd name="T21" fmla="*/ 310048236 h 62"/>
                <a:gd name="T22" fmla="*/ 88568437 w 54"/>
                <a:gd name="T23" fmla="*/ 290045052 h 62"/>
                <a:gd name="T24" fmla="*/ 98408389 w 54"/>
                <a:gd name="T25" fmla="*/ 280044578 h 62"/>
                <a:gd name="T26" fmla="*/ 177134657 w 54"/>
                <a:gd name="T27" fmla="*/ 125019342 h 62"/>
                <a:gd name="T28" fmla="*/ 265703094 w 54"/>
                <a:gd name="T29" fmla="*/ 10000474 h 62"/>
                <a:gd name="T30" fmla="*/ 260783118 w 54"/>
                <a:gd name="T31" fmla="*/ 0 h 6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62"/>
                <a:gd name="T50" fmla="*/ 54 w 54"/>
                <a:gd name="T51" fmla="*/ 62 h 6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62">
                  <a:moveTo>
                    <a:pt x="53" y="0"/>
                  </a:moveTo>
                  <a:cubicBezTo>
                    <a:pt x="46" y="4"/>
                    <a:pt x="40" y="10"/>
                    <a:pt x="33" y="18"/>
                  </a:cubicBezTo>
                  <a:cubicBezTo>
                    <a:pt x="26" y="27"/>
                    <a:pt x="20" y="36"/>
                    <a:pt x="16" y="45"/>
                  </a:cubicBezTo>
                  <a:cubicBezTo>
                    <a:pt x="15" y="41"/>
                    <a:pt x="15" y="41"/>
                    <a:pt x="15" y="41"/>
                  </a:cubicBezTo>
                  <a:cubicBezTo>
                    <a:pt x="12" y="34"/>
                    <a:pt x="10" y="30"/>
                    <a:pt x="8" y="30"/>
                  </a:cubicBezTo>
                  <a:cubicBezTo>
                    <a:pt x="8" y="30"/>
                    <a:pt x="8" y="30"/>
                    <a:pt x="8" y="30"/>
                  </a:cubicBezTo>
                  <a:cubicBezTo>
                    <a:pt x="5" y="30"/>
                    <a:pt x="3" y="32"/>
                    <a:pt x="0" y="35"/>
                  </a:cubicBezTo>
                  <a:cubicBezTo>
                    <a:pt x="2" y="36"/>
                    <a:pt x="3" y="38"/>
                    <a:pt x="5" y="40"/>
                  </a:cubicBezTo>
                  <a:cubicBezTo>
                    <a:pt x="6" y="42"/>
                    <a:pt x="8" y="46"/>
                    <a:pt x="9" y="51"/>
                  </a:cubicBezTo>
                  <a:cubicBezTo>
                    <a:pt x="10" y="54"/>
                    <a:pt x="10" y="54"/>
                    <a:pt x="10" y="54"/>
                  </a:cubicBezTo>
                  <a:cubicBezTo>
                    <a:pt x="11" y="58"/>
                    <a:pt x="12" y="61"/>
                    <a:pt x="13" y="62"/>
                  </a:cubicBezTo>
                  <a:cubicBezTo>
                    <a:pt x="13" y="61"/>
                    <a:pt x="15" y="60"/>
                    <a:pt x="18" y="58"/>
                  </a:cubicBezTo>
                  <a:cubicBezTo>
                    <a:pt x="20" y="56"/>
                    <a:pt x="20" y="56"/>
                    <a:pt x="20" y="56"/>
                  </a:cubicBezTo>
                  <a:cubicBezTo>
                    <a:pt x="24" y="46"/>
                    <a:pt x="29" y="36"/>
                    <a:pt x="36" y="25"/>
                  </a:cubicBezTo>
                  <a:cubicBezTo>
                    <a:pt x="43" y="15"/>
                    <a:pt x="49" y="7"/>
                    <a:pt x="54" y="2"/>
                  </a:cubicBezTo>
                  <a:cubicBezTo>
                    <a:pt x="53" y="0"/>
                    <a:pt x="53" y="0"/>
                    <a:pt x="5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9471" name="Freeform 339"/>
            <p:cNvSpPr>
              <a:spLocks noChangeArrowheads="1"/>
            </p:cNvSpPr>
            <p:nvPr/>
          </p:nvSpPr>
          <p:spPr bwMode="auto">
            <a:xfrm rot="635633">
              <a:off x="0" y="34263"/>
              <a:ext cx="93374" cy="124499"/>
            </a:xfrm>
            <a:custGeom>
              <a:avLst/>
              <a:gdLst>
                <a:gd name="T0" fmla="*/ 29655138 w 42"/>
                <a:gd name="T1" fmla="*/ 0 h 56"/>
                <a:gd name="T2" fmla="*/ 0 w 42"/>
                <a:gd name="T3" fmla="*/ 39541772 h 56"/>
                <a:gd name="T4" fmla="*/ 0 w 42"/>
                <a:gd name="T5" fmla="*/ 222417464 h 56"/>
                <a:gd name="T6" fmla="*/ 34597290 w 42"/>
                <a:gd name="T7" fmla="*/ 266901401 h 56"/>
                <a:gd name="T8" fmla="*/ 172990897 w 42"/>
                <a:gd name="T9" fmla="*/ 276785732 h 56"/>
                <a:gd name="T10" fmla="*/ 172990897 w 42"/>
                <a:gd name="T11" fmla="*/ 276785732 h 56"/>
                <a:gd name="T12" fmla="*/ 207588188 w 42"/>
                <a:gd name="T13" fmla="*/ 237243960 h 56"/>
                <a:gd name="T14" fmla="*/ 207588188 w 42"/>
                <a:gd name="T15" fmla="*/ 113680926 h 56"/>
                <a:gd name="T16" fmla="*/ 187817355 w 42"/>
                <a:gd name="T17" fmla="*/ 138393978 h 56"/>
                <a:gd name="T18" fmla="*/ 187817355 w 42"/>
                <a:gd name="T19" fmla="*/ 232301795 h 56"/>
                <a:gd name="T20" fmla="*/ 172990897 w 42"/>
                <a:gd name="T21" fmla="*/ 252072681 h 56"/>
                <a:gd name="T22" fmla="*/ 172990897 w 42"/>
                <a:gd name="T23" fmla="*/ 252072681 h 56"/>
                <a:gd name="T24" fmla="*/ 34597290 w 42"/>
                <a:gd name="T25" fmla="*/ 242188349 h 56"/>
                <a:gd name="T26" fmla="*/ 19770833 w 42"/>
                <a:gd name="T27" fmla="*/ 222417464 h 56"/>
                <a:gd name="T28" fmla="*/ 19770833 w 42"/>
                <a:gd name="T29" fmla="*/ 39541772 h 56"/>
                <a:gd name="T30" fmla="*/ 34597290 w 42"/>
                <a:gd name="T31" fmla="*/ 24713052 h 56"/>
                <a:gd name="T32" fmla="*/ 34597290 w 42"/>
                <a:gd name="T33" fmla="*/ 24713052 h 56"/>
                <a:gd name="T34" fmla="*/ 138391384 w 42"/>
                <a:gd name="T35" fmla="*/ 34597383 h 56"/>
                <a:gd name="T36" fmla="*/ 153220064 w 42"/>
                <a:gd name="T37" fmla="*/ 9884331 h 56"/>
                <a:gd name="T38" fmla="*/ 34597290 w 42"/>
                <a:gd name="T39" fmla="*/ 0 h 56"/>
                <a:gd name="T40" fmla="*/ 29655138 w 42"/>
                <a:gd name="T41" fmla="*/ 0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56"/>
                <a:gd name="T65" fmla="*/ 42 w 42"/>
                <a:gd name="T66" fmla="*/ 56 h 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56">
                  <a:moveTo>
                    <a:pt x="6" y="0"/>
                  </a:moveTo>
                  <a:cubicBezTo>
                    <a:pt x="3" y="0"/>
                    <a:pt x="0" y="3"/>
                    <a:pt x="0" y="8"/>
                  </a:cubicBezTo>
                  <a:cubicBezTo>
                    <a:pt x="0" y="45"/>
                    <a:pt x="0" y="45"/>
                    <a:pt x="0" y="45"/>
                  </a:cubicBezTo>
                  <a:cubicBezTo>
                    <a:pt x="0" y="49"/>
                    <a:pt x="3" y="54"/>
                    <a:pt x="7" y="54"/>
                  </a:cubicBezTo>
                  <a:cubicBezTo>
                    <a:pt x="35" y="56"/>
                    <a:pt x="35" y="56"/>
                    <a:pt x="35" y="56"/>
                  </a:cubicBezTo>
                  <a:cubicBezTo>
                    <a:pt x="35" y="56"/>
                    <a:pt x="35" y="56"/>
                    <a:pt x="35" y="56"/>
                  </a:cubicBezTo>
                  <a:cubicBezTo>
                    <a:pt x="39" y="56"/>
                    <a:pt x="42" y="52"/>
                    <a:pt x="42" y="48"/>
                  </a:cubicBezTo>
                  <a:cubicBezTo>
                    <a:pt x="42" y="23"/>
                    <a:pt x="42" y="23"/>
                    <a:pt x="42" y="23"/>
                  </a:cubicBezTo>
                  <a:cubicBezTo>
                    <a:pt x="38" y="28"/>
                    <a:pt x="38" y="28"/>
                    <a:pt x="38" y="28"/>
                  </a:cubicBezTo>
                  <a:cubicBezTo>
                    <a:pt x="38" y="47"/>
                    <a:pt x="38" y="47"/>
                    <a:pt x="38" y="47"/>
                  </a:cubicBezTo>
                  <a:cubicBezTo>
                    <a:pt x="38" y="50"/>
                    <a:pt x="37" y="51"/>
                    <a:pt x="35" y="51"/>
                  </a:cubicBezTo>
                  <a:cubicBezTo>
                    <a:pt x="35" y="51"/>
                    <a:pt x="35" y="51"/>
                    <a:pt x="35" y="51"/>
                  </a:cubicBezTo>
                  <a:cubicBezTo>
                    <a:pt x="7" y="49"/>
                    <a:pt x="7" y="49"/>
                    <a:pt x="7" y="49"/>
                  </a:cubicBezTo>
                  <a:cubicBezTo>
                    <a:pt x="5" y="49"/>
                    <a:pt x="4" y="47"/>
                    <a:pt x="4" y="45"/>
                  </a:cubicBezTo>
                  <a:cubicBezTo>
                    <a:pt x="4" y="8"/>
                    <a:pt x="4" y="8"/>
                    <a:pt x="4" y="8"/>
                  </a:cubicBezTo>
                  <a:cubicBezTo>
                    <a:pt x="4" y="6"/>
                    <a:pt x="5" y="5"/>
                    <a:pt x="7" y="5"/>
                  </a:cubicBezTo>
                  <a:cubicBezTo>
                    <a:pt x="7" y="5"/>
                    <a:pt x="7" y="5"/>
                    <a:pt x="7" y="5"/>
                  </a:cubicBezTo>
                  <a:cubicBezTo>
                    <a:pt x="28" y="7"/>
                    <a:pt x="28" y="7"/>
                    <a:pt x="28" y="7"/>
                  </a:cubicBezTo>
                  <a:cubicBezTo>
                    <a:pt x="29" y="5"/>
                    <a:pt x="31" y="4"/>
                    <a:pt x="31" y="2"/>
                  </a:cubicBezTo>
                  <a:cubicBezTo>
                    <a:pt x="7" y="0"/>
                    <a:pt x="7" y="0"/>
                    <a:pt x="7" y="0"/>
                  </a:cubicBezTo>
                  <a:cubicBezTo>
                    <a:pt x="7"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Freeform 51"/>
          <p:cNvSpPr>
            <a:spLocks noEditPoints="1" noChangeArrowheads="1"/>
          </p:cNvSpPr>
          <p:nvPr/>
        </p:nvSpPr>
        <p:spPr bwMode="auto">
          <a:xfrm>
            <a:off x="5551488" y="3030538"/>
            <a:ext cx="1150937" cy="966787"/>
          </a:xfrm>
          <a:custGeom>
            <a:avLst/>
            <a:gdLst>
              <a:gd name="T0" fmla="*/ 2147483647 w 510"/>
              <a:gd name="T1" fmla="*/ 1306212814 h 428"/>
              <a:gd name="T2" fmla="*/ 2147483647 w 510"/>
              <a:gd name="T3" fmla="*/ 1168447926 h 428"/>
              <a:gd name="T4" fmla="*/ 2147483647 w 510"/>
              <a:gd name="T5" fmla="*/ 959249224 h 428"/>
              <a:gd name="T6" fmla="*/ 2147483647 w 510"/>
              <a:gd name="T7" fmla="*/ 316349422 h 428"/>
              <a:gd name="T8" fmla="*/ 1920013414 w 510"/>
              <a:gd name="T9" fmla="*/ 91842506 h 428"/>
              <a:gd name="T10" fmla="*/ 1548233682 w 510"/>
              <a:gd name="T11" fmla="*/ 290835732 h 428"/>
              <a:gd name="T12" fmla="*/ 1721391025 w 510"/>
              <a:gd name="T13" fmla="*/ 775564211 h 428"/>
              <a:gd name="T14" fmla="*/ 1792690444 w 510"/>
              <a:gd name="T15" fmla="*/ 1035785775 h 428"/>
              <a:gd name="T16" fmla="*/ 1594068056 w 510"/>
              <a:gd name="T17" fmla="*/ 1290906859 h 428"/>
              <a:gd name="T18" fmla="*/ 1522768637 w 510"/>
              <a:gd name="T19" fmla="*/ 1214370308 h 428"/>
              <a:gd name="T20" fmla="*/ 1385261003 w 510"/>
              <a:gd name="T21" fmla="*/ 877612193 h 428"/>
              <a:gd name="T22" fmla="*/ 1110245735 w 510"/>
              <a:gd name="T23" fmla="*/ 602082416 h 428"/>
              <a:gd name="T24" fmla="*/ 1130617320 w 510"/>
              <a:gd name="T25" fmla="*/ 413294666 h 428"/>
              <a:gd name="T26" fmla="*/ 962553437 w 510"/>
              <a:gd name="T27" fmla="*/ 163276319 h 428"/>
              <a:gd name="T28" fmla="*/ 713000958 w 510"/>
              <a:gd name="T29" fmla="*/ 387780976 h 428"/>
              <a:gd name="T30" fmla="*/ 763931049 w 510"/>
              <a:gd name="T31" fmla="*/ 622491109 h 428"/>
              <a:gd name="T32" fmla="*/ 646795000 w 510"/>
              <a:gd name="T33" fmla="*/ 790870166 h 428"/>
              <a:gd name="T34" fmla="*/ 254643683 w 510"/>
              <a:gd name="T35" fmla="*/ 1020479820 h 428"/>
              <a:gd name="T36" fmla="*/ 147692298 w 510"/>
              <a:gd name="T37" fmla="*/ 2147483647 h 428"/>
              <a:gd name="T38" fmla="*/ 1369982878 w 510"/>
              <a:gd name="T39" fmla="*/ 2147483647 h 428"/>
              <a:gd name="T40" fmla="*/ 1364889418 w 510"/>
              <a:gd name="T41" fmla="*/ 1525616992 h 428"/>
              <a:gd name="T42" fmla="*/ 1553324886 w 510"/>
              <a:gd name="T43" fmla="*/ 1663379622 h 428"/>
              <a:gd name="T44" fmla="*/ 1731575690 w 510"/>
              <a:gd name="T45" fmla="*/ 1546025685 h 428"/>
              <a:gd name="T46" fmla="*/ 2016777878 w 510"/>
              <a:gd name="T47" fmla="*/ 1173550664 h 428"/>
              <a:gd name="T48" fmla="*/ 2057521048 w 510"/>
              <a:gd name="T49" fmla="*/ 1142936495 h 428"/>
              <a:gd name="T50" fmla="*/ 1981128169 w 510"/>
              <a:gd name="T51" fmla="*/ 1280701384 h 428"/>
              <a:gd name="T52" fmla="*/ 1935291539 w 510"/>
              <a:gd name="T53" fmla="*/ 1622562236 h 428"/>
              <a:gd name="T54" fmla="*/ 2147483647 w 510"/>
              <a:gd name="T55" fmla="*/ 1637868191 h 428"/>
              <a:gd name="T56" fmla="*/ 2147483647 w 510"/>
              <a:gd name="T57" fmla="*/ 331655377 h 428"/>
              <a:gd name="T58" fmla="*/ 2147483647 w 510"/>
              <a:gd name="T59" fmla="*/ 193890488 h 428"/>
              <a:gd name="T60" fmla="*/ 1476932007 w 510"/>
              <a:gd name="T61" fmla="*/ 566365510 h 428"/>
              <a:gd name="T62" fmla="*/ 1695925980 w 510"/>
              <a:gd name="T63" fmla="*/ 704130398 h 428"/>
              <a:gd name="T64" fmla="*/ 1115339196 w 510"/>
              <a:gd name="T65" fmla="*/ 2015445951 h 428"/>
              <a:gd name="T66" fmla="*/ 606051830 w 510"/>
              <a:gd name="T67" fmla="*/ 1954217613 h 428"/>
              <a:gd name="T68" fmla="*/ 738466003 w 510"/>
              <a:gd name="T69" fmla="*/ 898020886 h 428"/>
              <a:gd name="T70" fmla="*/ 860695513 w 510"/>
              <a:gd name="T71" fmla="*/ 954148745 h 428"/>
              <a:gd name="T72" fmla="*/ 850508592 w 510"/>
              <a:gd name="T73" fmla="*/ 1877681062 h 428"/>
              <a:gd name="T74" fmla="*/ 967644641 w 510"/>
              <a:gd name="T75" fmla="*/ 1071502682 h 428"/>
              <a:gd name="T76" fmla="*/ 1044039777 w 510"/>
              <a:gd name="T77" fmla="*/ 795972904 h 428"/>
              <a:gd name="T78" fmla="*/ 1084780690 w 510"/>
              <a:gd name="T79" fmla="*/ 1474591872 h 428"/>
              <a:gd name="T80" fmla="*/ 1757040735 w 510"/>
              <a:gd name="T81" fmla="*/ 479625741 h 428"/>
              <a:gd name="T82" fmla="*/ 2139005131 w 510"/>
              <a:gd name="T83" fmla="*/ 250018347 h 428"/>
              <a:gd name="T84" fmla="*/ 2147483647 w 510"/>
              <a:gd name="T85" fmla="*/ 433703359 h 428"/>
              <a:gd name="T86" fmla="*/ 2147483647 w 510"/>
              <a:gd name="T87" fmla="*/ 1525616992 h 428"/>
              <a:gd name="T88" fmla="*/ 2147483647 w 510"/>
              <a:gd name="T89" fmla="*/ 1377646628 h 4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0"/>
              <a:gd name="T136" fmla="*/ 0 h 428"/>
              <a:gd name="T137" fmla="*/ 510 w 510"/>
              <a:gd name="T138" fmla="*/ 428 h 4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0" h="428">
                <a:moveTo>
                  <a:pt x="508" y="293"/>
                </a:moveTo>
                <a:cubicBezTo>
                  <a:pt x="507" y="289"/>
                  <a:pt x="503" y="290"/>
                  <a:pt x="503" y="290"/>
                </a:cubicBezTo>
                <a:cubicBezTo>
                  <a:pt x="503" y="290"/>
                  <a:pt x="496" y="259"/>
                  <a:pt x="496" y="256"/>
                </a:cubicBezTo>
                <a:cubicBezTo>
                  <a:pt x="495" y="254"/>
                  <a:pt x="493" y="253"/>
                  <a:pt x="493" y="253"/>
                </a:cubicBezTo>
                <a:cubicBezTo>
                  <a:pt x="491" y="239"/>
                  <a:pt x="466" y="234"/>
                  <a:pt x="466" y="234"/>
                </a:cubicBezTo>
                <a:cubicBezTo>
                  <a:pt x="464" y="232"/>
                  <a:pt x="465" y="229"/>
                  <a:pt x="465" y="229"/>
                </a:cubicBezTo>
                <a:cubicBezTo>
                  <a:pt x="471" y="224"/>
                  <a:pt x="458" y="226"/>
                  <a:pt x="458" y="226"/>
                </a:cubicBezTo>
                <a:cubicBezTo>
                  <a:pt x="457" y="222"/>
                  <a:pt x="441" y="215"/>
                  <a:pt x="441" y="215"/>
                </a:cubicBezTo>
                <a:cubicBezTo>
                  <a:pt x="430" y="211"/>
                  <a:pt x="438" y="188"/>
                  <a:pt x="438" y="188"/>
                </a:cubicBezTo>
                <a:cubicBezTo>
                  <a:pt x="449" y="184"/>
                  <a:pt x="442" y="172"/>
                  <a:pt x="442" y="172"/>
                </a:cubicBezTo>
                <a:cubicBezTo>
                  <a:pt x="464" y="161"/>
                  <a:pt x="468" y="133"/>
                  <a:pt x="469" y="121"/>
                </a:cubicBezTo>
                <a:cubicBezTo>
                  <a:pt x="494" y="114"/>
                  <a:pt x="510" y="88"/>
                  <a:pt x="504" y="62"/>
                </a:cubicBezTo>
                <a:cubicBezTo>
                  <a:pt x="499" y="40"/>
                  <a:pt x="480" y="24"/>
                  <a:pt x="458" y="23"/>
                </a:cubicBezTo>
                <a:cubicBezTo>
                  <a:pt x="457" y="9"/>
                  <a:pt x="458" y="0"/>
                  <a:pt x="458" y="0"/>
                </a:cubicBezTo>
                <a:cubicBezTo>
                  <a:pt x="377" y="18"/>
                  <a:pt x="377" y="18"/>
                  <a:pt x="377" y="18"/>
                </a:cubicBezTo>
                <a:cubicBezTo>
                  <a:pt x="376" y="18"/>
                  <a:pt x="376" y="18"/>
                  <a:pt x="376" y="18"/>
                </a:cubicBezTo>
                <a:cubicBezTo>
                  <a:pt x="295" y="37"/>
                  <a:pt x="295" y="37"/>
                  <a:pt x="295" y="37"/>
                </a:cubicBezTo>
                <a:cubicBezTo>
                  <a:pt x="295" y="37"/>
                  <a:pt x="299" y="45"/>
                  <a:pt x="304" y="57"/>
                </a:cubicBezTo>
                <a:cubicBezTo>
                  <a:pt x="282" y="66"/>
                  <a:pt x="270" y="90"/>
                  <a:pt x="275" y="114"/>
                </a:cubicBezTo>
                <a:cubicBezTo>
                  <a:pt x="281" y="142"/>
                  <a:pt x="308" y="158"/>
                  <a:pt x="336" y="152"/>
                </a:cubicBezTo>
                <a:cubicBezTo>
                  <a:pt x="336" y="152"/>
                  <a:pt x="337" y="152"/>
                  <a:pt x="338" y="152"/>
                </a:cubicBezTo>
                <a:cubicBezTo>
                  <a:pt x="342" y="159"/>
                  <a:pt x="352" y="174"/>
                  <a:pt x="366" y="181"/>
                </a:cubicBezTo>
                <a:cubicBezTo>
                  <a:pt x="361" y="190"/>
                  <a:pt x="357" y="202"/>
                  <a:pt x="357" y="202"/>
                </a:cubicBezTo>
                <a:cubicBezTo>
                  <a:pt x="357" y="202"/>
                  <a:pt x="355" y="202"/>
                  <a:pt x="352" y="203"/>
                </a:cubicBezTo>
                <a:cubicBezTo>
                  <a:pt x="349" y="204"/>
                  <a:pt x="343" y="216"/>
                  <a:pt x="339" y="222"/>
                </a:cubicBezTo>
                <a:cubicBezTo>
                  <a:pt x="335" y="229"/>
                  <a:pt x="327" y="243"/>
                  <a:pt x="321" y="248"/>
                </a:cubicBezTo>
                <a:cubicBezTo>
                  <a:pt x="315" y="253"/>
                  <a:pt x="317" y="251"/>
                  <a:pt x="313" y="253"/>
                </a:cubicBezTo>
                <a:cubicBezTo>
                  <a:pt x="310" y="254"/>
                  <a:pt x="309" y="264"/>
                  <a:pt x="307" y="261"/>
                </a:cubicBezTo>
                <a:cubicBezTo>
                  <a:pt x="306" y="258"/>
                  <a:pt x="299" y="252"/>
                  <a:pt x="298" y="248"/>
                </a:cubicBezTo>
                <a:cubicBezTo>
                  <a:pt x="297" y="245"/>
                  <a:pt x="299" y="243"/>
                  <a:pt x="299" y="238"/>
                </a:cubicBezTo>
                <a:cubicBezTo>
                  <a:pt x="299" y="232"/>
                  <a:pt x="298" y="234"/>
                  <a:pt x="296" y="228"/>
                </a:cubicBezTo>
                <a:cubicBezTo>
                  <a:pt x="293" y="222"/>
                  <a:pt x="288" y="208"/>
                  <a:pt x="288" y="208"/>
                </a:cubicBezTo>
                <a:cubicBezTo>
                  <a:pt x="284" y="188"/>
                  <a:pt x="272" y="172"/>
                  <a:pt x="272" y="172"/>
                </a:cubicBezTo>
                <a:cubicBezTo>
                  <a:pt x="222" y="159"/>
                  <a:pt x="222" y="159"/>
                  <a:pt x="222" y="159"/>
                </a:cubicBezTo>
                <a:cubicBezTo>
                  <a:pt x="220" y="157"/>
                  <a:pt x="210" y="149"/>
                  <a:pt x="210" y="149"/>
                </a:cubicBezTo>
                <a:cubicBezTo>
                  <a:pt x="213" y="145"/>
                  <a:pt x="218" y="118"/>
                  <a:pt x="218" y="118"/>
                </a:cubicBezTo>
                <a:cubicBezTo>
                  <a:pt x="221" y="115"/>
                  <a:pt x="223" y="90"/>
                  <a:pt x="223" y="90"/>
                </a:cubicBezTo>
                <a:cubicBezTo>
                  <a:pt x="223" y="85"/>
                  <a:pt x="220" y="92"/>
                  <a:pt x="220" y="92"/>
                </a:cubicBezTo>
                <a:cubicBezTo>
                  <a:pt x="220" y="92"/>
                  <a:pt x="222" y="85"/>
                  <a:pt x="222" y="81"/>
                </a:cubicBezTo>
                <a:cubicBezTo>
                  <a:pt x="222" y="76"/>
                  <a:pt x="223" y="64"/>
                  <a:pt x="221" y="58"/>
                </a:cubicBezTo>
                <a:cubicBezTo>
                  <a:pt x="219" y="52"/>
                  <a:pt x="212" y="48"/>
                  <a:pt x="209" y="45"/>
                </a:cubicBezTo>
                <a:cubicBezTo>
                  <a:pt x="206" y="42"/>
                  <a:pt x="197" y="34"/>
                  <a:pt x="189" y="32"/>
                </a:cubicBezTo>
                <a:cubicBezTo>
                  <a:pt x="180" y="31"/>
                  <a:pt x="175" y="29"/>
                  <a:pt x="166" y="33"/>
                </a:cubicBezTo>
                <a:cubicBezTo>
                  <a:pt x="157" y="38"/>
                  <a:pt x="150" y="43"/>
                  <a:pt x="144" y="50"/>
                </a:cubicBezTo>
                <a:cubicBezTo>
                  <a:pt x="138" y="57"/>
                  <a:pt x="138" y="69"/>
                  <a:pt x="140" y="76"/>
                </a:cubicBezTo>
                <a:cubicBezTo>
                  <a:pt x="142" y="82"/>
                  <a:pt x="144" y="94"/>
                  <a:pt x="144" y="94"/>
                </a:cubicBezTo>
                <a:cubicBezTo>
                  <a:pt x="134" y="85"/>
                  <a:pt x="140" y="110"/>
                  <a:pt x="140" y="110"/>
                </a:cubicBezTo>
                <a:cubicBezTo>
                  <a:pt x="142" y="125"/>
                  <a:pt x="150" y="122"/>
                  <a:pt x="150" y="122"/>
                </a:cubicBezTo>
                <a:cubicBezTo>
                  <a:pt x="148" y="124"/>
                  <a:pt x="151" y="142"/>
                  <a:pt x="151" y="142"/>
                </a:cubicBezTo>
                <a:cubicBezTo>
                  <a:pt x="150" y="142"/>
                  <a:pt x="136" y="154"/>
                  <a:pt x="136" y="154"/>
                </a:cubicBezTo>
                <a:cubicBezTo>
                  <a:pt x="131" y="156"/>
                  <a:pt x="127" y="155"/>
                  <a:pt x="127" y="155"/>
                </a:cubicBezTo>
                <a:cubicBezTo>
                  <a:pt x="116" y="159"/>
                  <a:pt x="80" y="163"/>
                  <a:pt x="70" y="165"/>
                </a:cubicBezTo>
                <a:cubicBezTo>
                  <a:pt x="60" y="166"/>
                  <a:pt x="56" y="184"/>
                  <a:pt x="52" y="194"/>
                </a:cubicBezTo>
                <a:cubicBezTo>
                  <a:pt x="51" y="196"/>
                  <a:pt x="50" y="198"/>
                  <a:pt x="50" y="200"/>
                </a:cubicBezTo>
                <a:cubicBezTo>
                  <a:pt x="8" y="259"/>
                  <a:pt x="1" y="274"/>
                  <a:pt x="0" y="312"/>
                </a:cubicBezTo>
                <a:cubicBezTo>
                  <a:pt x="0" y="362"/>
                  <a:pt x="14" y="427"/>
                  <a:pt x="14" y="427"/>
                </a:cubicBezTo>
                <a:cubicBezTo>
                  <a:pt x="29" y="425"/>
                  <a:pt x="29" y="425"/>
                  <a:pt x="29" y="425"/>
                </a:cubicBezTo>
                <a:cubicBezTo>
                  <a:pt x="37" y="426"/>
                  <a:pt x="37" y="426"/>
                  <a:pt x="37" y="426"/>
                </a:cubicBezTo>
                <a:cubicBezTo>
                  <a:pt x="36" y="427"/>
                  <a:pt x="42" y="426"/>
                  <a:pt x="44" y="428"/>
                </a:cubicBezTo>
                <a:cubicBezTo>
                  <a:pt x="269" y="428"/>
                  <a:pt x="269" y="428"/>
                  <a:pt x="269" y="428"/>
                </a:cubicBezTo>
                <a:cubicBezTo>
                  <a:pt x="270" y="414"/>
                  <a:pt x="271" y="397"/>
                  <a:pt x="269" y="389"/>
                </a:cubicBezTo>
                <a:cubicBezTo>
                  <a:pt x="268" y="379"/>
                  <a:pt x="268" y="368"/>
                  <a:pt x="265" y="354"/>
                </a:cubicBezTo>
                <a:cubicBezTo>
                  <a:pt x="263" y="341"/>
                  <a:pt x="267" y="302"/>
                  <a:pt x="268" y="299"/>
                </a:cubicBezTo>
                <a:cubicBezTo>
                  <a:pt x="268" y="299"/>
                  <a:pt x="268" y="299"/>
                  <a:pt x="269" y="299"/>
                </a:cubicBezTo>
                <a:cubicBezTo>
                  <a:pt x="273" y="299"/>
                  <a:pt x="275" y="302"/>
                  <a:pt x="278" y="307"/>
                </a:cubicBezTo>
                <a:cubicBezTo>
                  <a:pt x="282" y="312"/>
                  <a:pt x="297" y="324"/>
                  <a:pt x="305" y="326"/>
                </a:cubicBezTo>
                <a:cubicBezTo>
                  <a:pt x="314" y="328"/>
                  <a:pt x="319" y="329"/>
                  <a:pt x="323" y="326"/>
                </a:cubicBezTo>
                <a:cubicBezTo>
                  <a:pt x="327" y="324"/>
                  <a:pt x="331" y="319"/>
                  <a:pt x="334" y="315"/>
                </a:cubicBezTo>
                <a:cubicBezTo>
                  <a:pt x="337" y="311"/>
                  <a:pt x="337" y="308"/>
                  <a:pt x="340" y="303"/>
                </a:cubicBezTo>
                <a:cubicBezTo>
                  <a:pt x="343" y="299"/>
                  <a:pt x="385" y="251"/>
                  <a:pt x="387" y="242"/>
                </a:cubicBezTo>
                <a:cubicBezTo>
                  <a:pt x="387" y="242"/>
                  <a:pt x="387" y="241"/>
                  <a:pt x="387" y="241"/>
                </a:cubicBezTo>
                <a:cubicBezTo>
                  <a:pt x="387" y="232"/>
                  <a:pt x="396" y="230"/>
                  <a:pt x="396" y="230"/>
                </a:cubicBezTo>
                <a:cubicBezTo>
                  <a:pt x="398" y="228"/>
                  <a:pt x="398" y="223"/>
                  <a:pt x="398" y="223"/>
                </a:cubicBezTo>
                <a:cubicBezTo>
                  <a:pt x="398" y="223"/>
                  <a:pt x="402" y="221"/>
                  <a:pt x="406" y="219"/>
                </a:cubicBezTo>
                <a:cubicBezTo>
                  <a:pt x="406" y="221"/>
                  <a:pt x="405" y="222"/>
                  <a:pt x="404" y="224"/>
                </a:cubicBezTo>
                <a:cubicBezTo>
                  <a:pt x="404" y="224"/>
                  <a:pt x="392" y="237"/>
                  <a:pt x="393" y="241"/>
                </a:cubicBezTo>
                <a:cubicBezTo>
                  <a:pt x="393" y="241"/>
                  <a:pt x="380" y="245"/>
                  <a:pt x="388" y="247"/>
                </a:cubicBezTo>
                <a:cubicBezTo>
                  <a:pt x="388" y="247"/>
                  <a:pt x="391" y="249"/>
                  <a:pt x="389" y="251"/>
                </a:cubicBezTo>
                <a:cubicBezTo>
                  <a:pt x="389" y="251"/>
                  <a:pt x="370" y="267"/>
                  <a:pt x="374" y="280"/>
                </a:cubicBezTo>
                <a:cubicBezTo>
                  <a:pt x="374" y="280"/>
                  <a:pt x="372" y="282"/>
                  <a:pt x="373" y="285"/>
                </a:cubicBezTo>
                <a:cubicBezTo>
                  <a:pt x="373" y="287"/>
                  <a:pt x="380" y="318"/>
                  <a:pt x="380" y="318"/>
                </a:cubicBezTo>
                <a:cubicBezTo>
                  <a:pt x="380" y="318"/>
                  <a:pt x="376" y="319"/>
                  <a:pt x="377" y="323"/>
                </a:cubicBezTo>
                <a:cubicBezTo>
                  <a:pt x="379" y="328"/>
                  <a:pt x="379" y="328"/>
                  <a:pt x="379" y="328"/>
                </a:cubicBezTo>
                <a:cubicBezTo>
                  <a:pt x="379" y="328"/>
                  <a:pt x="409" y="331"/>
                  <a:pt x="446" y="321"/>
                </a:cubicBezTo>
                <a:cubicBezTo>
                  <a:pt x="483" y="314"/>
                  <a:pt x="509" y="298"/>
                  <a:pt x="509" y="298"/>
                </a:cubicBezTo>
                <a:lnTo>
                  <a:pt x="508" y="293"/>
                </a:lnTo>
                <a:close/>
                <a:moveTo>
                  <a:pt x="489" y="65"/>
                </a:moveTo>
                <a:cubicBezTo>
                  <a:pt x="494" y="83"/>
                  <a:pt x="484" y="100"/>
                  <a:pt x="467" y="107"/>
                </a:cubicBezTo>
                <a:cubicBezTo>
                  <a:pt x="463" y="87"/>
                  <a:pt x="463" y="87"/>
                  <a:pt x="463" y="87"/>
                </a:cubicBezTo>
                <a:cubicBezTo>
                  <a:pt x="460" y="72"/>
                  <a:pt x="459" y="54"/>
                  <a:pt x="458" y="38"/>
                </a:cubicBezTo>
                <a:cubicBezTo>
                  <a:pt x="473" y="39"/>
                  <a:pt x="486" y="50"/>
                  <a:pt x="489" y="65"/>
                </a:cubicBezTo>
                <a:close/>
                <a:moveTo>
                  <a:pt x="332" y="138"/>
                </a:moveTo>
                <a:cubicBezTo>
                  <a:pt x="313" y="142"/>
                  <a:pt x="294" y="130"/>
                  <a:pt x="290" y="111"/>
                </a:cubicBezTo>
                <a:cubicBezTo>
                  <a:pt x="286" y="94"/>
                  <a:pt x="295" y="77"/>
                  <a:pt x="310" y="70"/>
                </a:cubicBezTo>
                <a:cubicBezTo>
                  <a:pt x="317" y="85"/>
                  <a:pt x="324" y="103"/>
                  <a:pt x="328" y="118"/>
                </a:cubicBezTo>
                <a:cubicBezTo>
                  <a:pt x="333" y="138"/>
                  <a:pt x="333" y="138"/>
                  <a:pt x="333" y="138"/>
                </a:cubicBezTo>
                <a:cubicBezTo>
                  <a:pt x="333" y="138"/>
                  <a:pt x="332" y="138"/>
                  <a:pt x="332" y="138"/>
                </a:cubicBezTo>
                <a:close/>
                <a:moveTo>
                  <a:pt x="220" y="380"/>
                </a:moveTo>
                <a:cubicBezTo>
                  <a:pt x="218" y="387"/>
                  <a:pt x="219" y="395"/>
                  <a:pt x="219" y="395"/>
                </a:cubicBezTo>
                <a:cubicBezTo>
                  <a:pt x="219" y="395"/>
                  <a:pt x="196" y="398"/>
                  <a:pt x="185" y="395"/>
                </a:cubicBezTo>
                <a:cubicBezTo>
                  <a:pt x="185" y="395"/>
                  <a:pt x="161" y="392"/>
                  <a:pt x="157" y="393"/>
                </a:cubicBezTo>
                <a:cubicBezTo>
                  <a:pt x="157" y="393"/>
                  <a:pt x="122" y="387"/>
                  <a:pt x="119" y="383"/>
                </a:cubicBezTo>
                <a:cubicBezTo>
                  <a:pt x="119" y="383"/>
                  <a:pt x="131" y="342"/>
                  <a:pt x="139" y="328"/>
                </a:cubicBezTo>
                <a:cubicBezTo>
                  <a:pt x="139" y="328"/>
                  <a:pt x="146" y="305"/>
                  <a:pt x="146" y="278"/>
                </a:cubicBezTo>
                <a:cubicBezTo>
                  <a:pt x="146" y="278"/>
                  <a:pt x="146" y="184"/>
                  <a:pt x="145" y="176"/>
                </a:cubicBezTo>
                <a:cubicBezTo>
                  <a:pt x="145" y="176"/>
                  <a:pt x="142" y="151"/>
                  <a:pt x="151" y="144"/>
                </a:cubicBezTo>
                <a:cubicBezTo>
                  <a:pt x="151" y="144"/>
                  <a:pt x="171" y="178"/>
                  <a:pt x="183" y="179"/>
                </a:cubicBezTo>
                <a:cubicBezTo>
                  <a:pt x="183" y="179"/>
                  <a:pt x="171" y="181"/>
                  <a:pt x="169" y="187"/>
                </a:cubicBezTo>
                <a:cubicBezTo>
                  <a:pt x="182" y="200"/>
                  <a:pt x="182" y="200"/>
                  <a:pt x="182" y="200"/>
                </a:cubicBezTo>
                <a:cubicBezTo>
                  <a:pt x="182" y="200"/>
                  <a:pt x="172" y="217"/>
                  <a:pt x="173" y="227"/>
                </a:cubicBezTo>
                <a:cubicBezTo>
                  <a:pt x="173" y="227"/>
                  <a:pt x="179" y="340"/>
                  <a:pt x="167" y="368"/>
                </a:cubicBezTo>
                <a:cubicBezTo>
                  <a:pt x="191" y="391"/>
                  <a:pt x="191" y="391"/>
                  <a:pt x="191" y="391"/>
                </a:cubicBezTo>
                <a:cubicBezTo>
                  <a:pt x="208" y="369"/>
                  <a:pt x="208" y="369"/>
                  <a:pt x="208" y="369"/>
                </a:cubicBezTo>
                <a:cubicBezTo>
                  <a:pt x="208" y="369"/>
                  <a:pt x="219" y="253"/>
                  <a:pt x="190" y="210"/>
                </a:cubicBezTo>
                <a:cubicBezTo>
                  <a:pt x="190" y="210"/>
                  <a:pt x="188" y="188"/>
                  <a:pt x="196" y="184"/>
                </a:cubicBezTo>
                <a:cubicBezTo>
                  <a:pt x="196" y="184"/>
                  <a:pt x="191" y="178"/>
                  <a:pt x="185" y="179"/>
                </a:cubicBezTo>
                <a:cubicBezTo>
                  <a:pt x="185" y="179"/>
                  <a:pt x="204" y="166"/>
                  <a:pt x="205" y="156"/>
                </a:cubicBezTo>
                <a:cubicBezTo>
                  <a:pt x="208" y="152"/>
                  <a:pt x="208" y="152"/>
                  <a:pt x="208" y="152"/>
                </a:cubicBezTo>
                <a:cubicBezTo>
                  <a:pt x="208" y="152"/>
                  <a:pt x="212" y="186"/>
                  <a:pt x="211" y="203"/>
                </a:cubicBezTo>
                <a:cubicBezTo>
                  <a:pt x="211" y="203"/>
                  <a:pt x="212" y="281"/>
                  <a:pt x="213" y="289"/>
                </a:cubicBezTo>
                <a:cubicBezTo>
                  <a:pt x="215" y="297"/>
                  <a:pt x="219" y="334"/>
                  <a:pt x="219" y="341"/>
                </a:cubicBezTo>
                <a:cubicBezTo>
                  <a:pt x="219" y="348"/>
                  <a:pt x="222" y="373"/>
                  <a:pt x="220" y="380"/>
                </a:cubicBezTo>
                <a:close/>
                <a:moveTo>
                  <a:pt x="345" y="94"/>
                </a:moveTo>
                <a:cubicBezTo>
                  <a:pt x="342" y="78"/>
                  <a:pt x="342" y="78"/>
                  <a:pt x="342" y="78"/>
                </a:cubicBezTo>
                <a:cubicBezTo>
                  <a:pt x="341" y="72"/>
                  <a:pt x="344" y="67"/>
                  <a:pt x="350" y="65"/>
                </a:cubicBezTo>
                <a:cubicBezTo>
                  <a:pt x="420" y="49"/>
                  <a:pt x="420" y="49"/>
                  <a:pt x="420" y="49"/>
                </a:cubicBezTo>
                <a:cubicBezTo>
                  <a:pt x="426" y="48"/>
                  <a:pt x="432" y="51"/>
                  <a:pt x="433" y="57"/>
                </a:cubicBezTo>
                <a:cubicBezTo>
                  <a:pt x="436" y="73"/>
                  <a:pt x="436" y="73"/>
                  <a:pt x="436" y="73"/>
                </a:cubicBezTo>
                <a:cubicBezTo>
                  <a:pt x="438" y="78"/>
                  <a:pt x="434" y="84"/>
                  <a:pt x="429" y="85"/>
                </a:cubicBezTo>
                <a:cubicBezTo>
                  <a:pt x="358" y="102"/>
                  <a:pt x="358" y="102"/>
                  <a:pt x="358" y="102"/>
                </a:cubicBezTo>
                <a:cubicBezTo>
                  <a:pt x="352" y="103"/>
                  <a:pt x="347" y="99"/>
                  <a:pt x="345" y="94"/>
                </a:cubicBezTo>
                <a:close/>
                <a:moveTo>
                  <a:pt x="442" y="299"/>
                </a:moveTo>
                <a:cubicBezTo>
                  <a:pt x="430" y="302"/>
                  <a:pt x="417" y="294"/>
                  <a:pt x="414" y="281"/>
                </a:cubicBezTo>
                <a:cubicBezTo>
                  <a:pt x="411" y="268"/>
                  <a:pt x="419" y="256"/>
                  <a:pt x="432" y="253"/>
                </a:cubicBezTo>
                <a:cubicBezTo>
                  <a:pt x="444" y="250"/>
                  <a:pt x="457" y="258"/>
                  <a:pt x="460" y="270"/>
                </a:cubicBezTo>
                <a:cubicBezTo>
                  <a:pt x="463" y="283"/>
                  <a:pt x="455" y="296"/>
                  <a:pt x="442" y="299"/>
                </a:cubicBezTo>
                <a:close/>
              </a:path>
            </a:pathLst>
          </a:custGeom>
          <a:solidFill>
            <a:srgbClr val="EB61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nvGrpSpPr>
          <p:cNvPr id="20483" name="组合 26"/>
          <p:cNvGrpSpPr>
            <a:grpSpLocks/>
          </p:cNvGrpSpPr>
          <p:nvPr/>
        </p:nvGrpSpPr>
        <p:grpSpPr bwMode="auto">
          <a:xfrm>
            <a:off x="7596188" y="4630738"/>
            <a:ext cx="1330325" cy="703262"/>
            <a:chOff x="0" y="0"/>
            <a:chExt cx="1330432" cy="702656"/>
          </a:xfrm>
        </p:grpSpPr>
        <p:sp>
          <p:nvSpPr>
            <p:cNvPr id="20522" name="直接连接符 46"/>
            <p:cNvSpPr>
              <a:spLocks noChangeShapeType="1"/>
            </p:cNvSpPr>
            <p:nvPr/>
          </p:nvSpPr>
          <p:spPr bwMode="auto">
            <a:xfrm>
              <a:off x="0" y="0"/>
              <a:ext cx="424310" cy="424310"/>
            </a:xfrm>
            <a:prstGeom prst="line">
              <a:avLst/>
            </a:prstGeom>
            <a:noFill/>
            <a:ln w="9525">
              <a:solidFill>
                <a:srgbClr val="18245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23" name="直接连接符 47"/>
            <p:cNvSpPr>
              <a:spLocks noChangeShapeType="1"/>
            </p:cNvSpPr>
            <p:nvPr/>
          </p:nvSpPr>
          <p:spPr bwMode="auto">
            <a:xfrm>
              <a:off x="419353" y="424080"/>
              <a:ext cx="900000" cy="1"/>
            </a:xfrm>
            <a:prstGeom prst="line">
              <a:avLst/>
            </a:prstGeom>
            <a:noFill/>
            <a:ln w="9525">
              <a:solidFill>
                <a:srgbClr val="18245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24" name="直接连接符 48"/>
            <p:cNvSpPr>
              <a:spLocks noChangeShapeType="1"/>
            </p:cNvSpPr>
            <p:nvPr/>
          </p:nvSpPr>
          <p:spPr bwMode="auto">
            <a:xfrm>
              <a:off x="1330432" y="129308"/>
              <a:ext cx="1" cy="573348"/>
            </a:xfrm>
            <a:prstGeom prst="line">
              <a:avLst/>
            </a:prstGeom>
            <a:noFill/>
            <a:ln w="9525">
              <a:solidFill>
                <a:srgbClr val="18245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20484" name="组合 30"/>
          <p:cNvGrpSpPr>
            <a:grpSpLocks/>
          </p:cNvGrpSpPr>
          <p:nvPr/>
        </p:nvGrpSpPr>
        <p:grpSpPr bwMode="auto">
          <a:xfrm flipH="1">
            <a:off x="3263900" y="4630738"/>
            <a:ext cx="1330325" cy="703262"/>
            <a:chOff x="0" y="0"/>
            <a:chExt cx="1330432" cy="702656"/>
          </a:xfrm>
        </p:grpSpPr>
        <p:sp>
          <p:nvSpPr>
            <p:cNvPr id="20519" name="直接连接符 43"/>
            <p:cNvSpPr>
              <a:spLocks noChangeShapeType="1"/>
            </p:cNvSpPr>
            <p:nvPr/>
          </p:nvSpPr>
          <p:spPr bwMode="auto">
            <a:xfrm>
              <a:off x="0" y="0"/>
              <a:ext cx="424310" cy="424310"/>
            </a:xfrm>
            <a:prstGeom prst="line">
              <a:avLst/>
            </a:prstGeom>
            <a:noFill/>
            <a:ln w="9525">
              <a:solidFill>
                <a:srgbClr val="18245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20" name="直接连接符 44"/>
            <p:cNvSpPr>
              <a:spLocks noChangeShapeType="1"/>
            </p:cNvSpPr>
            <p:nvPr/>
          </p:nvSpPr>
          <p:spPr bwMode="auto">
            <a:xfrm>
              <a:off x="419353" y="424080"/>
              <a:ext cx="900000" cy="1"/>
            </a:xfrm>
            <a:prstGeom prst="line">
              <a:avLst/>
            </a:prstGeom>
            <a:noFill/>
            <a:ln w="9525">
              <a:solidFill>
                <a:srgbClr val="18245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21" name="直接连接符 45"/>
            <p:cNvSpPr>
              <a:spLocks noChangeShapeType="1"/>
            </p:cNvSpPr>
            <p:nvPr/>
          </p:nvSpPr>
          <p:spPr bwMode="auto">
            <a:xfrm>
              <a:off x="1330432" y="129308"/>
              <a:ext cx="1" cy="573348"/>
            </a:xfrm>
            <a:prstGeom prst="line">
              <a:avLst/>
            </a:prstGeom>
            <a:noFill/>
            <a:ln w="9525">
              <a:solidFill>
                <a:srgbClr val="18245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20485" name="组合 2"/>
          <p:cNvGrpSpPr>
            <a:grpSpLocks/>
          </p:cNvGrpSpPr>
          <p:nvPr/>
        </p:nvGrpSpPr>
        <p:grpSpPr bwMode="auto">
          <a:xfrm>
            <a:off x="4111625" y="1520825"/>
            <a:ext cx="3910013" cy="3910013"/>
            <a:chOff x="0" y="0"/>
            <a:chExt cx="3910295" cy="3910065"/>
          </a:xfrm>
        </p:grpSpPr>
        <p:sp>
          <p:nvSpPr>
            <p:cNvPr id="20515" name="箭头2"/>
            <p:cNvSpPr>
              <a:spLocks noChangeArrowheads="1"/>
            </p:cNvSpPr>
            <p:nvPr/>
          </p:nvSpPr>
          <p:spPr bwMode="auto">
            <a:xfrm>
              <a:off x="1762387" y="1953413"/>
              <a:ext cx="2147908" cy="1948554"/>
            </a:xfrm>
            <a:custGeom>
              <a:avLst/>
              <a:gdLst>
                <a:gd name="T0" fmla="*/ 704758015 w 3536"/>
                <a:gd name="T1" fmla="*/ 84909441 h 3207"/>
                <a:gd name="T2" fmla="*/ 129882223 w 3536"/>
                <a:gd name="T3" fmla="*/ 592149581 h 3207"/>
                <a:gd name="T4" fmla="*/ 0 w 3536"/>
                <a:gd name="T5" fmla="*/ 881579419 h 3207"/>
                <a:gd name="T6" fmla="*/ 230245897 w 3536"/>
                <a:gd name="T7" fmla="*/ 1182822101 h 3207"/>
                <a:gd name="T8" fmla="*/ 228031778 w 3536"/>
                <a:gd name="T9" fmla="*/ 1183929745 h 3207"/>
                <a:gd name="T10" fmla="*/ 1304725333 w 3536"/>
                <a:gd name="T11" fmla="*/ 1476453 h 3207"/>
                <a:gd name="T12" fmla="*/ 1303987293 w 3536"/>
                <a:gd name="T13" fmla="*/ 738227 h 3207"/>
                <a:gd name="T14" fmla="*/ 1304725333 w 3536"/>
                <a:gd name="T15" fmla="*/ 1476453 h 3207"/>
                <a:gd name="T16" fmla="*/ 1009538628 w 3536"/>
                <a:gd name="T17" fmla="*/ 220025590 h 3207"/>
                <a:gd name="T18" fmla="*/ 702544503 w 3536"/>
                <a:gd name="T19" fmla="*/ 84170606 h 3207"/>
                <a:gd name="T20" fmla="*/ 704758015 w 3536"/>
                <a:gd name="T21" fmla="*/ 84909441 h 32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36"/>
                <a:gd name="T34" fmla="*/ 0 h 3207"/>
                <a:gd name="T35" fmla="*/ 3536 w 3536"/>
                <a:gd name="T36" fmla="*/ 3207 h 320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36" h="3207">
                  <a:moveTo>
                    <a:pt x="1910" y="230"/>
                  </a:moveTo>
                  <a:cubicBezTo>
                    <a:pt x="1801" y="1000"/>
                    <a:pt x="1147" y="1595"/>
                    <a:pt x="352" y="1604"/>
                  </a:cubicBezTo>
                  <a:lnTo>
                    <a:pt x="0" y="2388"/>
                  </a:lnTo>
                  <a:lnTo>
                    <a:pt x="624" y="3204"/>
                  </a:lnTo>
                  <a:lnTo>
                    <a:pt x="618" y="3207"/>
                  </a:lnTo>
                  <a:cubicBezTo>
                    <a:pt x="2254" y="3055"/>
                    <a:pt x="3534" y="1678"/>
                    <a:pt x="3536" y="4"/>
                  </a:cubicBezTo>
                  <a:lnTo>
                    <a:pt x="3534" y="2"/>
                  </a:lnTo>
                  <a:cubicBezTo>
                    <a:pt x="3534" y="1"/>
                    <a:pt x="3534" y="0"/>
                    <a:pt x="3536" y="4"/>
                  </a:cubicBezTo>
                  <a:lnTo>
                    <a:pt x="2736" y="596"/>
                  </a:lnTo>
                  <a:lnTo>
                    <a:pt x="1904" y="228"/>
                  </a:lnTo>
                  <a:lnTo>
                    <a:pt x="1910" y="23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rIns="0" anchor="b"/>
            <a:lstStyle/>
            <a:p>
              <a:endParaRPr lang="zh-CN" altLang="en-US"/>
            </a:p>
          </p:txBody>
        </p:sp>
        <p:sp>
          <p:nvSpPr>
            <p:cNvPr id="20516" name="箭头4"/>
            <p:cNvSpPr>
              <a:spLocks noChangeArrowheads="1"/>
            </p:cNvSpPr>
            <p:nvPr/>
          </p:nvSpPr>
          <p:spPr bwMode="auto">
            <a:xfrm>
              <a:off x="0" y="8100"/>
              <a:ext cx="2151148" cy="1948554"/>
            </a:xfrm>
            <a:custGeom>
              <a:avLst/>
              <a:gdLst>
                <a:gd name="T0" fmla="*/ 599711024 w 3541"/>
                <a:gd name="T1" fmla="*/ 1099389721 h 3207"/>
                <a:gd name="T2" fmla="*/ 1176910020 w 3541"/>
                <a:gd name="T3" fmla="*/ 587350196 h 3207"/>
                <a:gd name="T4" fmla="*/ 1306816639 w 3541"/>
                <a:gd name="T5" fmla="*/ 303827386 h 3207"/>
                <a:gd name="T6" fmla="*/ 1076527771 w 3541"/>
                <a:gd name="T7" fmla="*/ 2584097 h 3207"/>
                <a:gd name="T8" fmla="*/ 1076158412 w 3541"/>
                <a:gd name="T9" fmla="*/ 0 h 3207"/>
                <a:gd name="T10" fmla="*/ 1844969 w 3541"/>
                <a:gd name="T11" fmla="*/ 1183929745 h 3207"/>
                <a:gd name="T12" fmla="*/ 0 w 3541"/>
                <a:gd name="T13" fmla="*/ 1183191518 h 3207"/>
                <a:gd name="T14" fmla="*/ 1844969 w 3541"/>
                <a:gd name="T15" fmla="*/ 1183929745 h 3207"/>
                <a:gd name="T16" fmla="*/ 297087450 w 3541"/>
                <a:gd name="T17" fmla="*/ 959474187 h 3207"/>
                <a:gd name="T18" fmla="*/ 598234806 w 3541"/>
                <a:gd name="T19" fmla="*/ 1101235592 h 3207"/>
                <a:gd name="T20" fmla="*/ 599711024 w 3541"/>
                <a:gd name="T21" fmla="*/ 1099389721 h 32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1"/>
                <a:gd name="T34" fmla="*/ 0 h 3207"/>
                <a:gd name="T35" fmla="*/ 3541 w 3541"/>
                <a:gd name="T36" fmla="*/ 3207 h 320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1" h="3207">
                  <a:moveTo>
                    <a:pt x="1625" y="2978"/>
                  </a:moveTo>
                  <a:cubicBezTo>
                    <a:pt x="1734" y="2207"/>
                    <a:pt x="2388" y="1612"/>
                    <a:pt x="3189" y="1591"/>
                  </a:cubicBezTo>
                  <a:lnTo>
                    <a:pt x="3541" y="823"/>
                  </a:lnTo>
                  <a:lnTo>
                    <a:pt x="2917" y="7"/>
                  </a:lnTo>
                  <a:lnTo>
                    <a:pt x="2916" y="0"/>
                  </a:lnTo>
                  <a:cubicBezTo>
                    <a:pt x="1281" y="152"/>
                    <a:pt x="0" y="1529"/>
                    <a:pt x="5" y="3207"/>
                  </a:cubicBezTo>
                  <a:lnTo>
                    <a:pt x="0" y="3205"/>
                  </a:lnTo>
                  <a:cubicBezTo>
                    <a:pt x="0" y="3206"/>
                    <a:pt x="0" y="3207"/>
                    <a:pt x="5" y="3207"/>
                  </a:cubicBezTo>
                  <a:lnTo>
                    <a:pt x="805" y="2599"/>
                  </a:lnTo>
                  <a:lnTo>
                    <a:pt x="1621" y="2983"/>
                  </a:lnTo>
                  <a:lnTo>
                    <a:pt x="1625" y="2978"/>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rIns="0" anchor="b"/>
            <a:lstStyle/>
            <a:p>
              <a:endParaRPr lang="zh-CN" altLang="en-US"/>
            </a:p>
          </p:txBody>
        </p:sp>
        <p:sp>
          <p:nvSpPr>
            <p:cNvPr id="20517" name="箭头1"/>
            <p:cNvSpPr>
              <a:spLocks noChangeArrowheads="1"/>
            </p:cNvSpPr>
            <p:nvPr/>
          </p:nvSpPr>
          <p:spPr bwMode="auto">
            <a:xfrm>
              <a:off x="1953528" y="0"/>
              <a:ext cx="1947048" cy="2151021"/>
            </a:xfrm>
            <a:custGeom>
              <a:avLst/>
              <a:gdLst>
                <a:gd name="T0" fmla="*/ 591971804 w 3207"/>
                <a:gd name="T1" fmla="*/ 1176771287 h 3541"/>
                <a:gd name="T2" fmla="*/ 880953919 w 3207"/>
                <a:gd name="T3" fmla="*/ 1306662339 h 3541"/>
                <a:gd name="T4" fmla="*/ 1181731854 w 3207"/>
                <a:gd name="T5" fmla="*/ 1076400431 h 3541"/>
                <a:gd name="T6" fmla="*/ 1182100379 w 3207"/>
                <a:gd name="T7" fmla="*/ 1076769768 h 3541"/>
                <a:gd name="T8" fmla="*/ 2211754 w 3207"/>
                <a:gd name="T9" fmla="*/ 1844860 h 3541"/>
                <a:gd name="T10" fmla="*/ 1105574 w 3207"/>
                <a:gd name="T11" fmla="*/ 0 h 3541"/>
                <a:gd name="T12" fmla="*/ 2211754 w 3207"/>
                <a:gd name="T13" fmla="*/ 1844860 h 3541"/>
                <a:gd name="T14" fmla="*/ 220422590 w 3207"/>
                <a:gd name="T15" fmla="*/ 297052295 h 3541"/>
                <a:gd name="T16" fmla="*/ 84778246 w 3207"/>
                <a:gd name="T17" fmla="*/ 598164254 h 3541"/>
                <a:gd name="T18" fmla="*/ 85146771 w 3207"/>
                <a:gd name="T19" fmla="*/ 599640385 h 3541"/>
                <a:gd name="T20" fmla="*/ 591971804 w 3207"/>
                <a:gd name="T21" fmla="*/ 1176771287 h 35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07"/>
                <a:gd name="T34" fmla="*/ 0 h 3541"/>
                <a:gd name="T35" fmla="*/ 3207 w 3207"/>
                <a:gd name="T36" fmla="*/ 3541 h 354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07" h="3541">
                  <a:moveTo>
                    <a:pt x="1606" y="3189"/>
                  </a:moveTo>
                  <a:lnTo>
                    <a:pt x="2390" y="3541"/>
                  </a:lnTo>
                  <a:lnTo>
                    <a:pt x="3206" y="2917"/>
                  </a:lnTo>
                  <a:lnTo>
                    <a:pt x="3207" y="2918"/>
                  </a:lnTo>
                  <a:cubicBezTo>
                    <a:pt x="3055" y="1282"/>
                    <a:pt x="1679" y="0"/>
                    <a:pt x="6" y="5"/>
                  </a:cubicBezTo>
                  <a:lnTo>
                    <a:pt x="3" y="0"/>
                  </a:lnTo>
                  <a:cubicBezTo>
                    <a:pt x="2" y="0"/>
                    <a:pt x="0" y="0"/>
                    <a:pt x="6" y="5"/>
                  </a:cubicBezTo>
                  <a:lnTo>
                    <a:pt x="598" y="805"/>
                  </a:lnTo>
                  <a:lnTo>
                    <a:pt x="230" y="1621"/>
                  </a:lnTo>
                  <a:lnTo>
                    <a:pt x="231" y="1625"/>
                  </a:lnTo>
                  <a:cubicBezTo>
                    <a:pt x="1000" y="1734"/>
                    <a:pt x="1594" y="2388"/>
                    <a:pt x="1606" y="3189"/>
                  </a:cubicBez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rIns="0" anchor="b"/>
            <a:lstStyle/>
            <a:p>
              <a:endParaRPr lang="zh-CN" altLang="en-US"/>
            </a:p>
          </p:txBody>
        </p:sp>
        <p:sp>
          <p:nvSpPr>
            <p:cNvPr id="20518" name="箭头3"/>
            <p:cNvSpPr>
              <a:spLocks noChangeArrowheads="1"/>
            </p:cNvSpPr>
            <p:nvPr/>
          </p:nvSpPr>
          <p:spPr bwMode="auto">
            <a:xfrm>
              <a:off x="8098" y="1762283"/>
              <a:ext cx="1948668" cy="2147782"/>
            </a:xfrm>
            <a:custGeom>
              <a:avLst/>
              <a:gdLst>
                <a:gd name="T0" fmla="*/ 1098780180 w 3207"/>
                <a:gd name="T1" fmla="*/ 705014755 h 3537"/>
                <a:gd name="T2" fmla="*/ 587419194 w 3207"/>
                <a:gd name="T3" fmla="*/ 129793557 h 3537"/>
                <a:gd name="T4" fmla="*/ 303862783 w 3207"/>
                <a:gd name="T5" fmla="*/ 0 h 3537"/>
                <a:gd name="T6" fmla="*/ 2584249 w 3207"/>
                <a:gd name="T7" fmla="*/ 230088358 h 3537"/>
                <a:gd name="T8" fmla="*/ 0 w 3207"/>
                <a:gd name="T9" fmla="*/ 228244799 h 3537"/>
                <a:gd name="T10" fmla="*/ 1184068280 w 3207"/>
                <a:gd name="T11" fmla="*/ 1303834836 h 3537"/>
                <a:gd name="T12" fmla="*/ 1182960571 w 3207"/>
                <a:gd name="T13" fmla="*/ 1304203426 h 3537"/>
                <a:gd name="T14" fmla="*/ 1184068280 w 3207"/>
                <a:gd name="T15" fmla="*/ 1303834836 h 3537"/>
                <a:gd name="T16" fmla="*/ 959586223 w 3207"/>
                <a:gd name="T17" fmla="*/ 1008849700 h 3537"/>
                <a:gd name="T18" fmla="*/ 1101364428 w 3207"/>
                <a:gd name="T19" fmla="*/ 702064818 h 3537"/>
                <a:gd name="T20" fmla="*/ 1098780180 w 3207"/>
                <a:gd name="T21" fmla="*/ 705014755 h 35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07"/>
                <a:gd name="T34" fmla="*/ 0 h 3537"/>
                <a:gd name="T35" fmla="*/ 3207 w 3207"/>
                <a:gd name="T36" fmla="*/ 3537 h 35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07" h="3537">
                  <a:moveTo>
                    <a:pt x="2976" y="1912"/>
                  </a:moveTo>
                  <a:cubicBezTo>
                    <a:pt x="2207" y="1803"/>
                    <a:pt x="1613" y="1150"/>
                    <a:pt x="1591" y="352"/>
                  </a:cubicBezTo>
                  <a:lnTo>
                    <a:pt x="823" y="0"/>
                  </a:lnTo>
                  <a:lnTo>
                    <a:pt x="7" y="624"/>
                  </a:lnTo>
                  <a:lnTo>
                    <a:pt x="0" y="619"/>
                  </a:lnTo>
                  <a:cubicBezTo>
                    <a:pt x="152" y="2256"/>
                    <a:pt x="1528" y="3537"/>
                    <a:pt x="3207" y="3536"/>
                  </a:cubicBezTo>
                  <a:lnTo>
                    <a:pt x="3204" y="3537"/>
                  </a:lnTo>
                  <a:cubicBezTo>
                    <a:pt x="3205" y="3537"/>
                    <a:pt x="3206" y="3537"/>
                    <a:pt x="3207" y="3536"/>
                  </a:cubicBezTo>
                  <a:lnTo>
                    <a:pt x="2599" y="2736"/>
                  </a:lnTo>
                  <a:lnTo>
                    <a:pt x="2983" y="1904"/>
                  </a:lnTo>
                  <a:lnTo>
                    <a:pt x="2976" y="1912"/>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rIns="0" anchor="b"/>
            <a:lstStyle/>
            <a:p>
              <a:endParaRPr lang="zh-CN" altLang="en-US"/>
            </a:p>
          </p:txBody>
        </p:sp>
      </p:grpSp>
      <p:grpSp>
        <p:nvGrpSpPr>
          <p:cNvPr id="20486" name="组合 32"/>
          <p:cNvGrpSpPr>
            <a:grpSpLocks/>
          </p:cNvGrpSpPr>
          <p:nvPr/>
        </p:nvGrpSpPr>
        <p:grpSpPr bwMode="auto">
          <a:xfrm flipH="1" flipV="1">
            <a:off x="3263900" y="1544638"/>
            <a:ext cx="1330325" cy="703262"/>
            <a:chOff x="0" y="0"/>
            <a:chExt cx="1330432" cy="702656"/>
          </a:xfrm>
        </p:grpSpPr>
        <p:sp>
          <p:nvSpPr>
            <p:cNvPr id="20512" name="直接连接符 40"/>
            <p:cNvSpPr>
              <a:spLocks noChangeShapeType="1"/>
            </p:cNvSpPr>
            <p:nvPr/>
          </p:nvSpPr>
          <p:spPr bwMode="auto">
            <a:xfrm>
              <a:off x="0" y="0"/>
              <a:ext cx="424310" cy="424310"/>
            </a:xfrm>
            <a:prstGeom prst="line">
              <a:avLst/>
            </a:prstGeom>
            <a:noFill/>
            <a:ln w="9525">
              <a:solidFill>
                <a:srgbClr val="18245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3" name="直接连接符 41"/>
            <p:cNvSpPr>
              <a:spLocks noChangeShapeType="1"/>
            </p:cNvSpPr>
            <p:nvPr/>
          </p:nvSpPr>
          <p:spPr bwMode="auto">
            <a:xfrm>
              <a:off x="419353" y="424080"/>
              <a:ext cx="900000" cy="1"/>
            </a:xfrm>
            <a:prstGeom prst="line">
              <a:avLst/>
            </a:prstGeom>
            <a:noFill/>
            <a:ln w="9525">
              <a:solidFill>
                <a:srgbClr val="18245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4" name="直接连接符 42"/>
            <p:cNvSpPr>
              <a:spLocks noChangeShapeType="1"/>
            </p:cNvSpPr>
            <p:nvPr/>
          </p:nvSpPr>
          <p:spPr bwMode="auto">
            <a:xfrm>
              <a:off x="1330432" y="129308"/>
              <a:ext cx="1" cy="573348"/>
            </a:xfrm>
            <a:prstGeom prst="line">
              <a:avLst/>
            </a:prstGeom>
            <a:noFill/>
            <a:ln w="9525">
              <a:solidFill>
                <a:srgbClr val="18245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20487" name="组合 34"/>
          <p:cNvGrpSpPr>
            <a:grpSpLocks/>
          </p:cNvGrpSpPr>
          <p:nvPr/>
        </p:nvGrpSpPr>
        <p:grpSpPr bwMode="auto">
          <a:xfrm flipV="1">
            <a:off x="7596188" y="1544638"/>
            <a:ext cx="1330325" cy="703262"/>
            <a:chOff x="0" y="0"/>
            <a:chExt cx="1330432" cy="702656"/>
          </a:xfrm>
        </p:grpSpPr>
        <p:sp>
          <p:nvSpPr>
            <p:cNvPr id="20509" name="直接连接符 37"/>
            <p:cNvSpPr>
              <a:spLocks noChangeShapeType="1"/>
            </p:cNvSpPr>
            <p:nvPr/>
          </p:nvSpPr>
          <p:spPr bwMode="auto">
            <a:xfrm>
              <a:off x="0" y="0"/>
              <a:ext cx="424310" cy="424310"/>
            </a:xfrm>
            <a:prstGeom prst="line">
              <a:avLst/>
            </a:prstGeom>
            <a:noFill/>
            <a:ln w="9525">
              <a:solidFill>
                <a:srgbClr val="18245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0" name="直接连接符 38"/>
            <p:cNvSpPr>
              <a:spLocks noChangeShapeType="1"/>
            </p:cNvSpPr>
            <p:nvPr/>
          </p:nvSpPr>
          <p:spPr bwMode="auto">
            <a:xfrm>
              <a:off x="419353" y="424080"/>
              <a:ext cx="900000" cy="1"/>
            </a:xfrm>
            <a:prstGeom prst="line">
              <a:avLst/>
            </a:prstGeom>
            <a:noFill/>
            <a:ln w="9525">
              <a:solidFill>
                <a:srgbClr val="18245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1" name="直接连接符 39"/>
            <p:cNvSpPr>
              <a:spLocks noChangeShapeType="1"/>
            </p:cNvSpPr>
            <p:nvPr/>
          </p:nvSpPr>
          <p:spPr bwMode="auto">
            <a:xfrm>
              <a:off x="1330432" y="129308"/>
              <a:ext cx="1" cy="573348"/>
            </a:xfrm>
            <a:prstGeom prst="line">
              <a:avLst/>
            </a:prstGeom>
            <a:noFill/>
            <a:ln w="9525">
              <a:solidFill>
                <a:srgbClr val="18245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20488" name="Freeform 51"/>
          <p:cNvSpPr>
            <a:spLocks noEditPoints="1" noChangeArrowheads="1"/>
          </p:cNvSpPr>
          <p:nvPr/>
        </p:nvSpPr>
        <p:spPr bwMode="auto">
          <a:xfrm>
            <a:off x="5499100" y="3001963"/>
            <a:ext cx="1152525" cy="966787"/>
          </a:xfrm>
          <a:custGeom>
            <a:avLst/>
            <a:gdLst>
              <a:gd name="T0" fmla="*/ 2147483647 w 510"/>
              <a:gd name="T1" fmla="*/ 1306212814 h 428"/>
              <a:gd name="T2" fmla="*/ 2147483647 w 510"/>
              <a:gd name="T3" fmla="*/ 1168447926 h 428"/>
              <a:gd name="T4" fmla="*/ 2147483647 w 510"/>
              <a:gd name="T5" fmla="*/ 959249224 h 428"/>
              <a:gd name="T6" fmla="*/ 2147483647 w 510"/>
              <a:gd name="T7" fmla="*/ 316349422 h 428"/>
              <a:gd name="T8" fmla="*/ 1925315611 w 510"/>
              <a:gd name="T9" fmla="*/ 91842506 h 428"/>
              <a:gd name="T10" fmla="*/ 1552507671 w 510"/>
              <a:gd name="T11" fmla="*/ 290835732 h 428"/>
              <a:gd name="T12" fmla="*/ 1726143472 w 510"/>
              <a:gd name="T13" fmla="*/ 775564211 h 428"/>
              <a:gd name="T14" fmla="*/ 1797640699 w 510"/>
              <a:gd name="T15" fmla="*/ 1035785775 h 428"/>
              <a:gd name="T16" fmla="*/ 1598470820 w 510"/>
              <a:gd name="T17" fmla="*/ 1290906859 h 428"/>
              <a:gd name="T18" fmla="*/ 1526973593 w 510"/>
              <a:gd name="T19" fmla="*/ 1214370308 h 428"/>
              <a:gd name="T20" fmla="*/ 1389086406 w 510"/>
              <a:gd name="T21" fmla="*/ 877612193 h 428"/>
              <a:gd name="T22" fmla="*/ 1113312032 w 510"/>
              <a:gd name="T23" fmla="*/ 602082416 h 428"/>
              <a:gd name="T24" fmla="*/ 1133738843 w 510"/>
              <a:gd name="T25" fmla="*/ 413294666 h 428"/>
              <a:gd name="T26" fmla="*/ 965210309 w 510"/>
              <a:gd name="T27" fmla="*/ 163276319 h 428"/>
              <a:gd name="T28" fmla="*/ 714970014 w 510"/>
              <a:gd name="T29" fmla="*/ 387780976 h 428"/>
              <a:gd name="T30" fmla="*/ 766040430 w 510"/>
              <a:gd name="T31" fmla="*/ 622491109 h 428"/>
              <a:gd name="T32" fmla="*/ 648580054 w 510"/>
              <a:gd name="T33" fmla="*/ 790870166 h 428"/>
              <a:gd name="T34" fmla="*/ 255347563 w 510"/>
              <a:gd name="T35" fmla="*/ 1020479820 h 428"/>
              <a:gd name="T36" fmla="*/ 148101722 w 510"/>
              <a:gd name="T37" fmla="*/ 2147483647 h 428"/>
              <a:gd name="T38" fmla="*/ 1373764603 w 510"/>
              <a:gd name="T39" fmla="*/ 2147483647 h 428"/>
              <a:gd name="T40" fmla="*/ 1368659595 w 510"/>
              <a:gd name="T41" fmla="*/ 1525616992 h 428"/>
              <a:gd name="T42" fmla="*/ 1557614939 w 510"/>
              <a:gd name="T43" fmla="*/ 1663379622 h 428"/>
              <a:gd name="T44" fmla="*/ 1736358007 w 510"/>
              <a:gd name="T45" fmla="*/ 1546025685 h 428"/>
              <a:gd name="T46" fmla="*/ 2022346917 w 510"/>
              <a:gd name="T47" fmla="*/ 1173550664 h 428"/>
              <a:gd name="T48" fmla="*/ 2063202798 w 510"/>
              <a:gd name="T49" fmla="*/ 1142936495 h 428"/>
              <a:gd name="T50" fmla="*/ 1986598303 w 510"/>
              <a:gd name="T51" fmla="*/ 1280701384 h 428"/>
              <a:gd name="T52" fmla="*/ 1940635154 w 510"/>
              <a:gd name="T53" fmla="*/ 1622562236 h 428"/>
              <a:gd name="T54" fmla="*/ 2147483647 w 510"/>
              <a:gd name="T55" fmla="*/ 1637868191 h 428"/>
              <a:gd name="T56" fmla="*/ 2147483647 w 510"/>
              <a:gd name="T57" fmla="*/ 331655377 h 428"/>
              <a:gd name="T58" fmla="*/ 2147483647 w 510"/>
              <a:gd name="T59" fmla="*/ 193890488 h 428"/>
              <a:gd name="T60" fmla="*/ 1481010444 w 510"/>
              <a:gd name="T61" fmla="*/ 566365510 h 428"/>
              <a:gd name="T62" fmla="*/ 1700609394 w 510"/>
              <a:gd name="T63" fmla="*/ 704130398 h 428"/>
              <a:gd name="T64" fmla="*/ 1118419299 w 510"/>
              <a:gd name="T65" fmla="*/ 2015445951 h 428"/>
              <a:gd name="T66" fmla="*/ 607726433 w 510"/>
              <a:gd name="T67" fmla="*/ 1954217613 h 428"/>
              <a:gd name="T68" fmla="*/ 740506352 w 510"/>
              <a:gd name="T69" fmla="*/ 898020886 h 428"/>
              <a:gd name="T70" fmla="*/ 863071736 w 510"/>
              <a:gd name="T71" fmla="*/ 954148745 h 428"/>
              <a:gd name="T72" fmla="*/ 852857201 w 510"/>
              <a:gd name="T73" fmla="*/ 1877681062 h 428"/>
              <a:gd name="T74" fmla="*/ 970317577 w 510"/>
              <a:gd name="T75" fmla="*/ 1071502682 h 428"/>
              <a:gd name="T76" fmla="*/ 1046922072 w 510"/>
              <a:gd name="T77" fmla="*/ 795972904 h 428"/>
              <a:gd name="T78" fmla="*/ 1087777953 w 510"/>
              <a:gd name="T79" fmla="*/ 1474591872 h 428"/>
              <a:gd name="T80" fmla="*/ 1761892086 w 510"/>
              <a:gd name="T81" fmla="*/ 479625741 h 428"/>
              <a:gd name="T82" fmla="*/ 2144912301 w 510"/>
              <a:gd name="T83" fmla="*/ 250018347 h 428"/>
              <a:gd name="T84" fmla="*/ 2147483647 w 510"/>
              <a:gd name="T85" fmla="*/ 433703359 h 428"/>
              <a:gd name="T86" fmla="*/ 2147483647 w 510"/>
              <a:gd name="T87" fmla="*/ 1525616992 h 428"/>
              <a:gd name="T88" fmla="*/ 2147483647 w 510"/>
              <a:gd name="T89" fmla="*/ 1377646628 h 4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10"/>
              <a:gd name="T136" fmla="*/ 0 h 428"/>
              <a:gd name="T137" fmla="*/ 510 w 510"/>
              <a:gd name="T138" fmla="*/ 428 h 4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10" h="428">
                <a:moveTo>
                  <a:pt x="508" y="293"/>
                </a:moveTo>
                <a:cubicBezTo>
                  <a:pt x="507" y="289"/>
                  <a:pt x="503" y="290"/>
                  <a:pt x="503" y="290"/>
                </a:cubicBezTo>
                <a:cubicBezTo>
                  <a:pt x="503" y="290"/>
                  <a:pt x="496" y="259"/>
                  <a:pt x="496" y="256"/>
                </a:cubicBezTo>
                <a:cubicBezTo>
                  <a:pt x="495" y="254"/>
                  <a:pt x="493" y="253"/>
                  <a:pt x="493" y="253"/>
                </a:cubicBezTo>
                <a:cubicBezTo>
                  <a:pt x="491" y="239"/>
                  <a:pt x="466" y="234"/>
                  <a:pt x="466" y="234"/>
                </a:cubicBezTo>
                <a:cubicBezTo>
                  <a:pt x="464" y="232"/>
                  <a:pt x="465" y="229"/>
                  <a:pt x="465" y="229"/>
                </a:cubicBezTo>
                <a:cubicBezTo>
                  <a:pt x="471" y="224"/>
                  <a:pt x="458" y="226"/>
                  <a:pt x="458" y="226"/>
                </a:cubicBezTo>
                <a:cubicBezTo>
                  <a:pt x="457" y="222"/>
                  <a:pt x="441" y="215"/>
                  <a:pt x="441" y="215"/>
                </a:cubicBezTo>
                <a:cubicBezTo>
                  <a:pt x="430" y="211"/>
                  <a:pt x="438" y="188"/>
                  <a:pt x="438" y="188"/>
                </a:cubicBezTo>
                <a:cubicBezTo>
                  <a:pt x="449" y="184"/>
                  <a:pt x="442" y="172"/>
                  <a:pt x="442" y="172"/>
                </a:cubicBezTo>
                <a:cubicBezTo>
                  <a:pt x="464" y="161"/>
                  <a:pt x="468" y="133"/>
                  <a:pt x="469" y="121"/>
                </a:cubicBezTo>
                <a:cubicBezTo>
                  <a:pt x="494" y="114"/>
                  <a:pt x="510" y="88"/>
                  <a:pt x="504" y="62"/>
                </a:cubicBezTo>
                <a:cubicBezTo>
                  <a:pt x="499" y="40"/>
                  <a:pt x="480" y="24"/>
                  <a:pt x="458" y="23"/>
                </a:cubicBezTo>
                <a:cubicBezTo>
                  <a:pt x="457" y="9"/>
                  <a:pt x="458" y="0"/>
                  <a:pt x="458" y="0"/>
                </a:cubicBezTo>
                <a:cubicBezTo>
                  <a:pt x="377" y="18"/>
                  <a:pt x="377" y="18"/>
                  <a:pt x="377" y="18"/>
                </a:cubicBezTo>
                <a:cubicBezTo>
                  <a:pt x="376" y="18"/>
                  <a:pt x="376" y="18"/>
                  <a:pt x="376" y="18"/>
                </a:cubicBezTo>
                <a:cubicBezTo>
                  <a:pt x="295" y="37"/>
                  <a:pt x="295" y="37"/>
                  <a:pt x="295" y="37"/>
                </a:cubicBezTo>
                <a:cubicBezTo>
                  <a:pt x="295" y="37"/>
                  <a:pt x="299" y="45"/>
                  <a:pt x="304" y="57"/>
                </a:cubicBezTo>
                <a:cubicBezTo>
                  <a:pt x="282" y="66"/>
                  <a:pt x="270" y="90"/>
                  <a:pt x="275" y="114"/>
                </a:cubicBezTo>
                <a:cubicBezTo>
                  <a:pt x="281" y="142"/>
                  <a:pt x="308" y="158"/>
                  <a:pt x="336" y="152"/>
                </a:cubicBezTo>
                <a:cubicBezTo>
                  <a:pt x="336" y="152"/>
                  <a:pt x="337" y="152"/>
                  <a:pt x="338" y="152"/>
                </a:cubicBezTo>
                <a:cubicBezTo>
                  <a:pt x="342" y="159"/>
                  <a:pt x="352" y="174"/>
                  <a:pt x="366" y="181"/>
                </a:cubicBezTo>
                <a:cubicBezTo>
                  <a:pt x="361" y="190"/>
                  <a:pt x="357" y="202"/>
                  <a:pt x="357" y="202"/>
                </a:cubicBezTo>
                <a:cubicBezTo>
                  <a:pt x="357" y="202"/>
                  <a:pt x="355" y="202"/>
                  <a:pt x="352" y="203"/>
                </a:cubicBezTo>
                <a:cubicBezTo>
                  <a:pt x="349" y="204"/>
                  <a:pt x="343" y="216"/>
                  <a:pt x="339" y="222"/>
                </a:cubicBezTo>
                <a:cubicBezTo>
                  <a:pt x="335" y="229"/>
                  <a:pt x="327" y="243"/>
                  <a:pt x="321" y="248"/>
                </a:cubicBezTo>
                <a:cubicBezTo>
                  <a:pt x="315" y="253"/>
                  <a:pt x="317" y="251"/>
                  <a:pt x="313" y="253"/>
                </a:cubicBezTo>
                <a:cubicBezTo>
                  <a:pt x="310" y="254"/>
                  <a:pt x="309" y="264"/>
                  <a:pt x="307" y="261"/>
                </a:cubicBezTo>
                <a:cubicBezTo>
                  <a:pt x="306" y="258"/>
                  <a:pt x="299" y="252"/>
                  <a:pt x="298" y="248"/>
                </a:cubicBezTo>
                <a:cubicBezTo>
                  <a:pt x="297" y="245"/>
                  <a:pt x="299" y="243"/>
                  <a:pt x="299" y="238"/>
                </a:cubicBezTo>
                <a:cubicBezTo>
                  <a:pt x="299" y="232"/>
                  <a:pt x="298" y="234"/>
                  <a:pt x="296" y="228"/>
                </a:cubicBezTo>
                <a:cubicBezTo>
                  <a:pt x="293" y="222"/>
                  <a:pt x="288" y="208"/>
                  <a:pt x="288" y="208"/>
                </a:cubicBezTo>
                <a:cubicBezTo>
                  <a:pt x="284" y="188"/>
                  <a:pt x="272" y="172"/>
                  <a:pt x="272" y="172"/>
                </a:cubicBezTo>
                <a:cubicBezTo>
                  <a:pt x="222" y="159"/>
                  <a:pt x="222" y="159"/>
                  <a:pt x="222" y="159"/>
                </a:cubicBezTo>
                <a:cubicBezTo>
                  <a:pt x="220" y="157"/>
                  <a:pt x="210" y="149"/>
                  <a:pt x="210" y="149"/>
                </a:cubicBezTo>
                <a:cubicBezTo>
                  <a:pt x="213" y="145"/>
                  <a:pt x="218" y="118"/>
                  <a:pt x="218" y="118"/>
                </a:cubicBezTo>
                <a:cubicBezTo>
                  <a:pt x="221" y="115"/>
                  <a:pt x="223" y="90"/>
                  <a:pt x="223" y="90"/>
                </a:cubicBezTo>
                <a:cubicBezTo>
                  <a:pt x="223" y="85"/>
                  <a:pt x="220" y="92"/>
                  <a:pt x="220" y="92"/>
                </a:cubicBezTo>
                <a:cubicBezTo>
                  <a:pt x="220" y="92"/>
                  <a:pt x="222" y="85"/>
                  <a:pt x="222" y="81"/>
                </a:cubicBezTo>
                <a:cubicBezTo>
                  <a:pt x="222" y="76"/>
                  <a:pt x="223" y="64"/>
                  <a:pt x="221" y="58"/>
                </a:cubicBezTo>
                <a:cubicBezTo>
                  <a:pt x="219" y="52"/>
                  <a:pt x="212" y="48"/>
                  <a:pt x="209" y="45"/>
                </a:cubicBezTo>
                <a:cubicBezTo>
                  <a:pt x="206" y="42"/>
                  <a:pt x="197" y="34"/>
                  <a:pt x="189" y="32"/>
                </a:cubicBezTo>
                <a:cubicBezTo>
                  <a:pt x="180" y="31"/>
                  <a:pt x="175" y="29"/>
                  <a:pt x="166" y="33"/>
                </a:cubicBezTo>
                <a:cubicBezTo>
                  <a:pt x="157" y="38"/>
                  <a:pt x="150" y="43"/>
                  <a:pt x="144" y="50"/>
                </a:cubicBezTo>
                <a:cubicBezTo>
                  <a:pt x="138" y="57"/>
                  <a:pt x="138" y="69"/>
                  <a:pt x="140" y="76"/>
                </a:cubicBezTo>
                <a:cubicBezTo>
                  <a:pt x="142" y="82"/>
                  <a:pt x="144" y="94"/>
                  <a:pt x="144" y="94"/>
                </a:cubicBezTo>
                <a:cubicBezTo>
                  <a:pt x="134" y="85"/>
                  <a:pt x="140" y="110"/>
                  <a:pt x="140" y="110"/>
                </a:cubicBezTo>
                <a:cubicBezTo>
                  <a:pt x="142" y="125"/>
                  <a:pt x="150" y="122"/>
                  <a:pt x="150" y="122"/>
                </a:cubicBezTo>
                <a:cubicBezTo>
                  <a:pt x="148" y="124"/>
                  <a:pt x="151" y="142"/>
                  <a:pt x="151" y="142"/>
                </a:cubicBezTo>
                <a:cubicBezTo>
                  <a:pt x="150" y="142"/>
                  <a:pt x="136" y="154"/>
                  <a:pt x="136" y="154"/>
                </a:cubicBezTo>
                <a:cubicBezTo>
                  <a:pt x="131" y="156"/>
                  <a:pt x="127" y="155"/>
                  <a:pt x="127" y="155"/>
                </a:cubicBezTo>
                <a:cubicBezTo>
                  <a:pt x="116" y="159"/>
                  <a:pt x="80" y="163"/>
                  <a:pt x="70" y="165"/>
                </a:cubicBezTo>
                <a:cubicBezTo>
                  <a:pt x="60" y="166"/>
                  <a:pt x="56" y="184"/>
                  <a:pt x="52" y="194"/>
                </a:cubicBezTo>
                <a:cubicBezTo>
                  <a:pt x="51" y="196"/>
                  <a:pt x="50" y="198"/>
                  <a:pt x="50" y="200"/>
                </a:cubicBezTo>
                <a:cubicBezTo>
                  <a:pt x="8" y="259"/>
                  <a:pt x="1" y="274"/>
                  <a:pt x="0" y="312"/>
                </a:cubicBezTo>
                <a:cubicBezTo>
                  <a:pt x="0" y="362"/>
                  <a:pt x="14" y="427"/>
                  <a:pt x="14" y="427"/>
                </a:cubicBezTo>
                <a:cubicBezTo>
                  <a:pt x="29" y="425"/>
                  <a:pt x="29" y="425"/>
                  <a:pt x="29" y="425"/>
                </a:cubicBezTo>
                <a:cubicBezTo>
                  <a:pt x="37" y="426"/>
                  <a:pt x="37" y="426"/>
                  <a:pt x="37" y="426"/>
                </a:cubicBezTo>
                <a:cubicBezTo>
                  <a:pt x="36" y="427"/>
                  <a:pt x="42" y="426"/>
                  <a:pt x="44" y="428"/>
                </a:cubicBezTo>
                <a:cubicBezTo>
                  <a:pt x="269" y="428"/>
                  <a:pt x="269" y="428"/>
                  <a:pt x="269" y="428"/>
                </a:cubicBezTo>
                <a:cubicBezTo>
                  <a:pt x="270" y="414"/>
                  <a:pt x="271" y="397"/>
                  <a:pt x="269" y="389"/>
                </a:cubicBezTo>
                <a:cubicBezTo>
                  <a:pt x="268" y="379"/>
                  <a:pt x="268" y="368"/>
                  <a:pt x="265" y="354"/>
                </a:cubicBezTo>
                <a:cubicBezTo>
                  <a:pt x="263" y="341"/>
                  <a:pt x="267" y="302"/>
                  <a:pt x="268" y="299"/>
                </a:cubicBezTo>
                <a:cubicBezTo>
                  <a:pt x="268" y="299"/>
                  <a:pt x="268" y="299"/>
                  <a:pt x="269" y="299"/>
                </a:cubicBezTo>
                <a:cubicBezTo>
                  <a:pt x="273" y="299"/>
                  <a:pt x="275" y="302"/>
                  <a:pt x="278" y="307"/>
                </a:cubicBezTo>
                <a:cubicBezTo>
                  <a:pt x="282" y="312"/>
                  <a:pt x="297" y="324"/>
                  <a:pt x="305" y="326"/>
                </a:cubicBezTo>
                <a:cubicBezTo>
                  <a:pt x="314" y="328"/>
                  <a:pt x="319" y="329"/>
                  <a:pt x="323" y="326"/>
                </a:cubicBezTo>
                <a:cubicBezTo>
                  <a:pt x="327" y="324"/>
                  <a:pt x="331" y="319"/>
                  <a:pt x="334" y="315"/>
                </a:cubicBezTo>
                <a:cubicBezTo>
                  <a:pt x="337" y="311"/>
                  <a:pt x="337" y="308"/>
                  <a:pt x="340" y="303"/>
                </a:cubicBezTo>
                <a:cubicBezTo>
                  <a:pt x="343" y="299"/>
                  <a:pt x="385" y="251"/>
                  <a:pt x="387" y="242"/>
                </a:cubicBezTo>
                <a:cubicBezTo>
                  <a:pt x="387" y="242"/>
                  <a:pt x="387" y="241"/>
                  <a:pt x="387" y="241"/>
                </a:cubicBezTo>
                <a:cubicBezTo>
                  <a:pt x="387" y="232"/>
                  <a:pt x="396" y="230"/>
                  <a:pt x="396" y="230"/>
                </a:cubicBezTo>
                <a:cubicBezTo>
                  <a:pt x="398" y="228"/>
                  <a:pt x="398" y="223"/>
                  <a:pt x="398" y="223"/>
                </a:cubicBezTo>
                <a:cubicBezTo>
                  <a:pt x="398" y="223"/>
                  <a:pt x="402" y="221"/>
                  <a:pt x="406" y="219"/>
                </a:cubicBezTo>
                <a:cubicBezTo>
                  <a:pt x="406" y="221"/>
                  <a:pt x="405" y="222"/>
                  <a:pt x="404" y="224"/>
                </a:cubicBezTo>
                <a:cubicBezTo>
                  <a:pt x="404" y="224"/>
                  <a:pt x="392" y="237"/>
                  <a:pt x="393" y="241"/>
                </a:cubicBezTo>
                <a:cubicBezTo>
                  <a:pt x="393" y="241"/>
                  <a:pt x="380" y="245"/>
                  <a:pt x="388" y="247"/>
                </a:cubicBezTo>
                <a:cubicBezTo>
                  <a:pt x="388" y="247"/>
                  <a:pt x="391" y="249"/>
                  <a:pt x="389" y="251"/>
                </a:cubicBezTo>
                <a:cubicBezTo>
                  <a:pt x="389" y="251"/>
                  <a:pt x="370" y="267"/>
                  <a:pt x="374" y="280"/>
                </a:cubicBezTo>
                <a:cubicBezTo>
                  <a:pt x="374" y="280"/>
                  <a:pt x="372" y="282"/>
                  <a:pt x="373" y="285"/>
                </a:cubicBezTo>
                <a:cubicBezTo>
                  <a:pt x="373" y="287"/>
                  <a:pt x="380" y="318"/>
                  <a:pt x="380" y="318"/>
                </a:cubicBezTo>
                <a:cubicBezTo>
                  <a:pt x="380" y="318"/>
                  <a:pt x="376" y="319"/>
                  <a:pt x="377" y="323"/>
                </a:cubicBezTo>
                <a:cubicBezTo>
                  <a:pt x="379" y="328"/>
                  <a:pt x="379" y="328"/>
                  <a:pt x="379" y="328"/>
                </a:cubicBezTo>
                <a:cubicBezTo>
                  <a:pt x="379" y="328"/>
                  <a:pt x="409" y="331"/>
                  <a:pt x="446" y="321"/>
                </a:cubicBezTo>
                <a:cubicBezTo>
                  <a:pt x="483" y="314"/>
                  <a:pt x="509" y="298"/>
                  <a:pt x="509" y="298"/>
                </a:cubicBezTo>
                <a:lnTo>
                  <a:pt x="508" y="293"/>
                </a:lnTo>
                <a:close/>
                <a:moveTo>
                  <a:pt x="489" y="65"/>
                </a:moveTo>
                <a:cubicBezTo>
                  <a:pt x="494" y="83"/>
                  <a:pt x="484" y="100"/>
                  <a:pt x="467" y="107"/>
                </a:cubicBezTo>
                <a:cubicBezTo>
                  <a:pt x="463" y="87"/>
                  <a:pt x="463" y="87"/>
                  <a:pt x="463" y="87"/>
                </a:cubicBezTo>
                <a:cubicBezTo>
                  <a:pt x="460" y="72"/>
                  <a:pt x="459" y="54"/>
                  <a:pt x="458" y="38"/>
                </a:cubicBezTo>
                <a:cubicBezTo>
                  <a:pt x="473" y="39"/>
                  <a:pt x="486" y="50"/>
                  <a:pt x="489" y="65"/>
                </a:cubicBezTo>
                <a:close/>
                <a:moveTo>
                  <a:pt x="332" y="138"/>
                </a:moveTo>
                <a:cubicBezTo>
                  <a:pt x="313" y="142"/>
                  <a:pt x="294" y="130"/>
                  <a:pt x="290" y="111"/>
                </a:cubicBezTo>
                <a:cubicBezTo>
                  <a:pt x="286" y="94"/>
                  <a:pt x="295" y="77"/>
                  <a:pt x="310" y="70"/>
                </a:cubicBezTo>
                <a:cubicBezTo>
                  <a:pt x="317" y="85"/>
                  <a:pt x="324" y="103"/>
                  <a:pt x="328" y="118"/>
                </a:cubicBezTo>
                <a:cubicBezTo>
                  <a:pt x="333" y="138"/>
                  <a:pt x="333" y="138"/>
                  <a:pt x="333" y="138"/>
                </a:cubicBezTo>
                <a:cubicBezTo>
                  <a:pt x="333" y="138"/>
                  <a:pt x="332" y="138"/>
                  <a:pt x="332" y="138"/>
                </a:cubicBezTo>
                <a:close/>
                <a:moveTo>
                  <a:pt x="220" y="380"/>
                </a:moveTo>
                <a:cubicBezTo>
                  <a:pt x="218" y="387"/>
                  <a:pt x="219" y="395"/>
                  <a:pt x="219" y="395"/>
                </a:cubicBezTo>
                <a:cubicBezTo>
                  <a:pt x="219" y="395"/>
                  <a:pt x="196" y="398"/>
                  <a:pt x="185" y="395"/>
                </a:cubicBezTo>
                <a:cubicBezTo>
                  <a:pt x="185" y="395"/>
                  <a:pt x="161" y="392"/>
                  <a:pt x="157" y="393"/>
                </a:cubicBezTo>
                <a:cubicBezTo>
                  <a:pt x="157" y="393"/>
                  <a:pt x="122" y="387"/>
                  <a:pt x="119" y="383"/>
                </a:cubicBezTo>
                <a:cubicBezTo>
                  <a:pt x="119" y="383"/>
                  <a:pt x="131" y="342"/>
                  <a:pt x="139" y="328"/>
                </a:cubicBezTo>
                <a:cubicBezTo>
                  <a:pt x="139" y="328"/>
                  <a:pt x="146" y="305"/>
                  <a:pt x="146" y="278"/>
                </a:cubicBezTo>
                <a:cubicBezTo>
                  <a:pt x="146" y="278"/>
                  <a:pt x="146" y="184"/>
                  <a:pt x="145" y="176"/>
                </a:cubicBezTo>
                <a:cubicBezTo>
                  <a:pt x="145" y="176"/>
                  <a:pt x="142" y="151"/>
                  <a:pt x="151" y="144"/>
                </a:cubicBezTo>
                <a:cubicBezTo>
                  <a:pt x="151" y="144"/>
                  <a:pt x="171" y="178"/>
                  <a:pt x="183" y="179"/>
                </a:cubicBezTo>
                <a:cubicBezTo>
                  <a:pt x="183" y="179"/>
                  <a:pt x="171" y="181"/>
                  <a:pt x="169" y="187"/>
                </a:cubicBezTo>
                <a:cubicBezTo>
                  <a:pt x="182" y="200"/>
                  <a:pt x="182" y="200"/>
                  <a:pt x="182" y="200"/>
                </a:cubicBezTo>
                <a:cubicBezTo>
                  <a:pt x="182" y="200"/>
                  <a:pt x="172" y="217"/>
                  <a:pt x="173" y="227"/>
                </a:cubicBezTo>
                <a:cubicBezTo>
                  <a:pt x="173" y="227"/>
                  <a:pt x="179" y="340"/>
                  <a:pt x="167" y="368"/>
                </a:cubicBezTo>
                <a:cubicBezTo>
                  <a:pt x="191" y="391"/>
                  <a:pt x="191" y="391"/>
                  <a:pt x="191" y="391"/>
                </a:cubicBezTo>
                <a:cubicBezTo>
                  <a:pt x="208" y="369"/>
                  <a:pt x="208" y="369"/>
                  <a:pt x="208" y="369"/>
                </a:cubicBezTo>
                <a:cubicBezTo>
                  <a:pt x="208" y="369"/>
                  <a:pt x="219" y="253"/>
                  <a:pt x="190" y="210"/>
                </a:cubicBezTo>
                <a:cubicBezTo>
                  <a:pt x="190" y="210"/>
                  <a:pt x="188" y="188"/>
                  <a:pt x="196" y="184"/>
                </a:cubicBezTo>
                <a:cubicBezTo>
                  <a:pt x="196" y="184"/>
                  <a:pt x="191" y="178"/>
                  <a:pt x="185" y="179"/>
                </a:cubicBezTo>
                <a:cubicBezTo>
                  <a:pt x="185" y="179"/>
                  <a:pt x="204" y="166"/>
                  <a:pt x="205" y="156"/>
                </a:cubicBezTo>
                <a:cubicBezTo>
                  <a:pt x="208" y="152"/>
                  <a:pt x="208" y="152"/>
                  <a:pt x="208" y="152"/>
                </a:cubicBezTo>
                <a:cubicBezTo>
                  <a:pt x="208" y="152"/>
                  <a:pt x="212" y="186"/>
                  <a:pt x="211" y="203"/>
                </a:cubicBezTo>
                <a:cubicBezTo>
                  <a:pt x="211" y="203"/>
                  <a:pt x="212" y="281"/>
                  <a:pt x="213" y="289"/>
                </a:cubicBezTo>
                <a:cubicBezTo>
                  <a:pt x="215" y="297"/>
                  <a:pt x="219" y="334"/>
                  <a:pt x="219" y="341"/>
                </a:cubicBezTo>
                <a:cubicBezTo>
                  <a:pt x="219" y="348"/>
                  <a:pt x="222" y="373"/>
                  <a:pt x="220" y="380"/>
                </a:cubicBezTo>
                <a:close/>
                <a:moveTo>
                  <a:pt x="345" y="94"/>
                </a:moveTo>
                <a:cubicBezTo>
                  <a:pt x="342" y="78"/>
                  <a:pt x="342" y="78"/>
                  <a:pt x="342" y="78"/>
                </a:cubicBezTo>
                <a:cubicBezTo>
                  <a:pt x="341" y="72"/>
                  <a:pt x="344" y="67"/>
                  <a:pt x="350" y="65"/>
                </a:cubicBezTo>
                <a:cubicBezTo>
                  <a:pt x="420" y="49"/>
                  <a:pt x="420" y="49"/>
                  <a:pt x="420" y="49"/>
                </a:cubicBezTo>
                <a:cubicBezTo>
                  <a:pt x="426" y="48"/>
                  <a:pt x="432" y="51"/>
                  <a:pt x="433" y="57"/>
                </a:cubicBezTo>
                <a:cubicBezTo>
                  <a:pt x="436" y="73"/>
                  <a:pt x="436" y="73"/>
                  <a:pt x="436" y="73"/>
                </a:cubicBezTo>
                <a:cubicBezTo>
                  <a:pt x="438" y="78"/>
                  <a:pt x="434" y="84"/>
                  <a:pt x="429" y="85"/>
                </a:cubicBezTo>
                <a:cubicBezTo>
                  <a:pt x="358" y="102"/>
                  <a:pt x="358" y="102"/>
                  <a:pt x="358" y="102"/>
                </a:cubicBezTo>
                <a:cubicBezTo>
                  <a:pt x="352" y="103"/>
                  <a:pt x="347" y="99"/>
                  <a:pt x="345" y="94"/>
                </a:cubicBezTo>
                <a:close/>
                <a:moveTo>
                  <a:pt x="442" y="299"/>
                </a:moveTo>
                <a:cubicBezTo>
                  <a:pt x="430" y="302"/>
                  <a:pt x="417" y="294"/>
                  <a:pt x="414" y="281"/>
                </a:cubicBezTo>
                <a:cubicBezTo>
                  <a:pt x="411" y="268"/>
                  <a:pt x="419" y="256"/>
                  <a:pt x="432" y="253"/>
                </a:cubicBezTo>
                <a:cubicBezTo>
                  <a:pt x="444" y="250"/>
                  <a:pt x="457" y="258"/>
                  <a:pt x="460" y="270"/>
                </a:cubicBezTo>
                <a:cubicBezTo>
                  <a:pt x="463" y="283"/>
                  <a:pt x="455" y="296"/>
                  <a:pt x="442" y="299"/>
                </a:cubicBezTo>
                <a:close/>
              </a:path>
            </a:pathLst>
          </a:custGeom>
          <a:solidFill>
            <a:srgbClr val="C7F5E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489" name="文本框 50"/>
          <p:cNvSpPr>
            <a:spLocks noChangeArrowheads="1"/>
          </p:cNvSpPr>
          <p:nvPr/>
        </p:nvSpPr>
        <p:spPr bwMode="auto">
          <a:xfrm>
            <a:off x="247650" y="1258888"/>
            <a:ext cx="3013075"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800">
                <a:solidFill>
                  <a:srgbClr val="182451"/>
                </a:solidFill>
                <a:latin typeface="微软雅黑" pitchFamily="34" charset="-122"/>
                <a:ea typeface="微软雅黑" pitchFamily="34" charset="-122"/>
                <a:sym typeface="微软雅黑" pitchFamily="34" charset="-122"/>
              </a:rPr>
              <a:t>点击输入标题</a:t>
            </a:r>
            <a:endParaRPr lang="en-US" sz="1800">
              <a:solidFill>
                <a:srgbClr val="182451"/>
              </a:solidFill>
              <a:latin typeface="微软雅黑" pitchFamily="34" charset="-122"/>
              <a:ea typeface="微软雅黑" pitchFamily="34" charset="-122"/>
              <a:sym typeface="微软雅黑" pitchFamily="34" charset="-122"/>
            </a:endParaRPr>
          </a:p>
          <a:p>
            <a:pPr algn="ctr"/>
            <a:r>
              <a:rPr lang="zh-CN" altLang="en-US" sz="1600">
                <a:solidFill>
                  <a:srgbClr val="182451"/>
                </a:solidFill>
                <a:latin typeface="微软雅黑" pitchFamily="34" charset="-122"/>
                <a:ea typeface="微软雅黑" pitchFamily="34" charset="-122"/>
                <a:sym typeface="微软雅黑" pitchFamily="34" charset="-122"/>
              </a:rPr>
              <a:t>请在此输入您的文字内容</a:t>
            </a:r>
            <a:endParaRPr lang="en-US" sz="1600">
              <a:solidFill>
                <a:srgbClr val="182451"/>
              </a:solidFill>
              <a:latin typeface="微软雅黑" pitchFamily="34" charset="-122"/>
              <a:ea typeface="微软雅黑" pitchFamily="34" charset="-122"/>
              <a:sym typeface="微软雅黑" pitchFamily="34" charset="-122"/>
            </a:endParaRPr>
          </a:p>
          <a:p>
            <a:pPr algn="ctr"/>
            <a:r>
              <a:rPr lang="zh-CN" altLang="en-US" sz="1600">
                <a:solidFill>
                  <a:srgbClr val="182451"/>
                </a:solidFill>
                <a:latin typeface="微软雅黑" pitchFamily="34" charset="-122"/>
                <a:ea typeface="微软雅黑" pitchFamily="34" charset="-122"/>
                <a:sym typeface="微软雅黑" pitchFamily="34" charset="-122"/>
              </a:rPr>
              <a:t>请在此输入您的文字内容</a:t>
            </a:r>
            <a:endParaRPr lang="en-US" sz="1600">
              <a:solidFill>
                <a:srgbClr val="182451"/>
              </a:solidFill>
              <a:latin typeface="微软雅黑" pitchFamily="34" charset="-122"/>
              <a:ea typeface="微软雅黑" pitchFamily="34" charset="-122"/>
              <a:sym typeface="微软雅黑" pitchFamily="34" charset="-122"/>
            </a:endParaRPr>
          </a:p>
          <a:p>
            <a:pPr algn="ctr"/>
            <a:r>
              <a:rPr lang="zh-CN" altLang="en-US" sz="1600">
                <a:solidFill>
                  <a:srgbClr val="182451"/>
                </a:solidFill>
                <a:latin typeface="微软雅黑" pitchFamily="34" charset="-122"/>
                <a:ea typeface="微软雅黑" pitchFamily="34" charset="-122"/>
                <a:sym typeface="微软雅黑" pitchFamily="34" charset="-122"/>
              </a:rPr>
              <a:t>请在此输入您的文字内容</a:t>
            </a:r>
            <a:endParaRPr lang="en-US" sz="1600">
              <a:solidFill>
                <a:srgbClr val="182451"/>
              </a:solidFill>
              <a:latin typeface="微软雅黑" pitchFamily="34" charset="-122"/>
              <a:ea typeface="微软雅黑" pitchFamily="34" charset="-122"/>
              <a:sym typeface="微软雅黑" pitchFamily="34" charset="-122"/>
            </a:endParaRPr>
          </a:p>
        </p:txBody>
      </p:sp>
      <p:sp>
        <p:nvSpPr>
          <p:cNvPr id="20490" name="文本框 51"/>
          <p:cNvSpPr>
            <a:spLocks noChangeArrowheads="1"/>
          </p:cNvSpPr>
          <p:nvPr/>
        </p:nvSpPr>
        <p:spPr bwMode="auto">
          <a:xfrm>
            <a:off x="8937625" y="1258888"/>
            <a:ext cx="3013075"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800">
                <a:solidFill>
                  <a:srgbClr val="182451"/>
                </a:solidFill>
                <a:latin typeface="微软雅黑" pitchFamily="34" charset="-122"/>
                <a:ea typeface="微软雅黑" pitchFamily="34" charset="-122"/>
                <a:sym typeface="微软雅黑" pitchFamily="34" charset="-122"/>
              </a:rPr>
              <a:t>点击输入标题</a:t>
            </a:r>
            <a:endParaRPr lang="en-US" sz="1800">
              <a:solidFill>
                <a:srgbClr val="182451"/>
              </a:solidFill>
              <a:latin typeface="微软雅黑" pitchFamily="34" charset="-122"/>
              <a:ea typeface="微软雅黑" pitchFamily="34" charset="-122"/>
              <a:sym typeface="微软雅黑" pitchFamily="34" charset="-122"/>
            </a:endParaRPr>
          </a:p>
          <a:p>
            <a:pPr algn="ctr"/>
            <a:r>
              <a:rPr lang="zh-CN" altLang="en-US" sz="1600">
                <a:solidFill>
                  <a:srgbClr val="182451"/>
                </a:solidFill>
                <a:latin typeface="微软雅黑" pitchFamily="34" charset="-122"/>
                <a:ea typeface="微软雅黑" pitchFamily="34" charset="-122"/>
                <a:sym typeface="微软雅黑" pitchFamily="34" charset="-122"/>
              </a:rPr>
              <a:t>请在此输入您的文字内容</a:t>
            </a:r>
            <a:endParaRPr lang="en-US" sz="1600">
              <a:solidFill>
                <a:srgbClr val="182451"/>
              </a:solidFill>
              <a:latin typeface="微软雅黑" pitchFamily="34" charset="-122"/>
              <a:ea typeface="微软雅黑" pitchFamily="34" charset="-122"/>
              <a:sym typeface="微软雅黑" pitchFamily="34" charset="-122"/>
            </a:endParaRPr>
          </a:p>
          <a:p>
            <a:pPr algn="ctr"/>
            <a:r>
              <a:rPr lang="zh-CN" altLang="en-US" sz="1600">
                <a:solidFill>
                  <a:srgbClr val="182451"/>
                </a:solidFill>
                <a:latin typeface="微软雅黑" pitchFamily="34" charset="-122"/>
                <a:ea typeface="微软雅黑" pitchFamily="34" charset="-122"/>
                <a:sym typeface="微软雅黑" pitchFamily="34" charset="-122"/>
              </a:rPr>
              <a:t>请在此输入您的文字内容</a:t>
            </a:r>
            <a:endParaRPr lang="en-US" sz="1600">
              <a:solidFill>
                <a:srgbClr val="182451"/>
              </a:solidFill>
              <a:latin typeface="微软雅黑" pitchFamily="34" charset="-122"/>
              <a:ea typeface="微软雅黑" pitchFamily="34" charset="-122"/>
              <a:sym typeface="微软雅黑" pitchFamily="34" charset="-122"/>
            </a:endParaRPr>
          </a:p>
          <a:p>
            <a:pPr algn="ctr"/>
            <a:r>
              <a:rPr lang="zh-CN" altLang="en-US" sz="1600">
                <a:solidFill>
                  <a:srgbClr val="182451"/>
                </a:solidFill>
                <a:latin typeface="微软雅黑" pitchFamily="34" charset="-122"/>
                <a:ea typeface="微软雅黑" pitchFamily="34" charset="-122"/>
                <a:sym typeface="微软雅黑" pitchFamily="34" charset="-122"/>
              </a:rPr>
              <a:t>请在此输入您的文字内容</a:t>
            </a:r>
            <a:endParaRPr lang="en-US" sz="1600">
              <a:solidFill>
                <a:srgbClr val="182451"/>
              </a:solidFill>
              <a:latin typeface="微软雅黑" pitchFamily="34" charset="-122"/>
              <a:ea typeface="微软雅黑" pitchFamily="34" charset="-122"/>
              <a:sym typeface="微软雅黑" pitchFamily="34" charset="-122"/>
            </a:endParaRPr>
          </a:p>
        </p:txBody>
      </p:sp>
      <p:sp>
        <p:nvSpPr>
          <p:cNvPr id="20491" name="文本框 53"/>
          <p:cNvSpPr>
            <a:spLocks noChangeArrowheads="1"/>
          </p:cNvSpPr>
          <p:nvPr/>
        </p:nvSpPr>
        <p:spPr bwMode="auto">
          <a:xfrm>
            <a:off x="8937625" y="4492625"/>
            <a:ext cx="3013075"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800">
                <a:solidFill>
                  <a:srgbClr val="182451"/>
                </a:solidFill>
                <a:latin typeface="微软雅黑" pitchFamily="34" charset="-122"/>
                <a:ea typeface="微软雅黑" pitchFamily="34" charset="-122"/>
                <a:sym typeface="微软雅黑" pitchFamily="34" charset="-122"/>
              </a:rPr>
              <a:t>点击输入标题</a:t>
            </a:r>
            <a:endParaRPr lang="en-US" sz="1800">
              <a:solidFill>
                <a:srgbClr val="182451"/>
              </a:solidFill>
              <a:latin typeface="微软雅黑" pitchFamily="34" charset="-122"/>
              <a:ea typeface="微软雅黑" pitchFamily="34" charset="-122"/>
              <a:sym typeface="微软雅黑" pitchFamily="34" charset="-122"/>
            </a:endParaRPr>
          </a:p>
          <a:p>
            <a:pPr algn="ctr"/>
            <a:r>
              <a:rPr lang="zh-CN" altLang="en-US" sz="1600">
                <a:solidFill>
                  <a:srgbClr val="182451"/>
                </a:solidFill>
                <a:latin typeface="微软雅黑" pitchFamily="34" charset="-122"/>
                <a:ea typeface="微软雅黑" pitchFamily="34" charset="-122"/>
                <a:sym typeface="微软雅黑" pitchFamily="34" charset="-122"/>
              </a:rPr>
              <a:t>请在此输入您的文字内容</a:t>
            </a:r>
            <a:endParaRPr lang="en-US" sz="1600">
              <a:solidFill>
                <a:srgbClr val="182451"/>
              </a:solidFill>
              <a:latin typeface="微软雅黑" pitchFamily="34" charset="-122"/>
              <a:ea typeface="微软雅黑" pitchFamily="34" charset="-122"/>
              <a:sym typeface="微软雅黑" pitchFamily="34" charset="-122"/>
            </a:endParaRPr>
          </a:p>
          <a:p>
            <a:pPr algn="ctr"/>
            <a:r>
              <a:rPr lang="zh-CN" altLang="en-US" sz="1600">
                <a:solidFill>
                  <a:srgbClr val="182451"/>
                </a:solidFill>
                <a:latin typeface="微软雅黑" pitchFamily="34" charset="-122"/>
                <a:ea typeface="微软雅黑" pitchFamily="34" charset="-122"/>
                <a:sym typeface="微软雅黑" pitchFamily="34" charset="-122"/>
              </a:rPr>
              <a:t>请在此输入您的文字内容</a:t>
            </a:r>
            <a:endParaRPr lang="en-US" sz="1600">
              <a:solidFill>
                <a:srgbClr val="182451"/>
              </a:solidFill>
              <a:latin typeface="微软雅黑" pitchFamily="34" charset="-122"/>
              <a:ea typeface="微软雅黑" pitchFamily="34" charset="-122"/>
              <a:sym typeface="微软雅黑" pitchFamily="34" charset="-122"/>
            </a:endParaRPr>
          </a:p>
          <a:p>
            <a:pPr algn="ctr"/>
            <a:r>
              <a:rPr lang="zh-CN" altLang="en-US" sz="1600">
                <a:solidFill>
                  <a:srgbClr val="182451"/>
                </a:solidFill>
                <a:latin typeface="微软雅黑" pitchFamily="34" charset="-122"/>
                <a:ea typeface="微软雅黑" pitchFamily="34" charset="-122"/>
                <a:sym typeface="微软雅黑" pitchFamily="34" charset="-122"/>
              </a:rPr>
              <a:t>请在此输入您的文字内容</a:t>
            </a:r>
            <a:endParaRPr lang="en-US" sz="1600">
              <a:solidFill>
                <a:srgbClr val="182451"/>
              </a:solidFill>
              <a:latin typeface="微软雅黑" pitchFamily="34" charset="-122"/>
              <a:ea typeface="微软雅黑" pitchFamily="34" charset="-122"/>
              <a:sym typeface="微软雅黑" pitchFamily="34" charset="-122"/>
            </a:endParaRPr>
          </a:p>
        </p:txBody>
      </p:sp>
      <p:sp>
        <p:nvSpPr>
          <p:cNvPr id="20492" name="文本框 54"/>
          <p:cNvSpPr>
            <a:spLocks noChangeArrowheads="1"/>
          </p:cNvSpPr>
          <p:nvPr/>
        </p:nvSpPr>
        <p:spPr bwMode="auto">
          <a:xfrm>
            <a:off x="241300" y="4492625"/>
            <a:ext cx="3013075"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800">
                <a:solidFill>
                  <a:srgbClr val="182451"/>
                </a:solidFill>
                <a:latin typeface="微软雅黑" pitchFamily="34" charset="-122"/>
                <a:ea typeface="微软雅黑" pitchFamily="34" charset="-122"/>
                <a:sym typeface="微软雅黑" pitchFamily="34" charset="-122"/>
              </a:rPr>
              <a:t>点击输入标题</a:t>
            </a:r>
            <a:endParaRPr lang="en-US" sz="1800">
              <a:solidFill>
                <a:srgbClr val="182451"/>
              </a:solidFill>
              <a:latin typeface="微软雅黑" pitchFamily="34" charset="-122"/>
              <a:ea typeface="微软雅黑" pitchFamily="34" charset="-122"/>
              <a:sym typeface="微软雅黑" pitchFamily="34" charset="-122"/>
            </a:endParaRPr>
          </a:p>
          <a:p>
            <a:pPr algn="ctr"/>
            <a:r>
              <a:rPr lang="zh-CN" altLang="en-US" sz="1600">
                <a:solidFill>
                  <a:srgbClr val="182451"/>
                </a:solidFill>
                <a:latin typeface="微软雅黑" pitchFamily="34" charset="-122"/>
                <a:ea typeface="微软雅黑" pitchFamily="34" charset="-122"/>
                <a:sym typeface="微软雅黑" pitchFamily="34" charset="-122"/>
              </a:rPr>
              <a:t>请在此输入您的文字内容</a:t>
            </a:r>
            <a:endParaRPr lang="en-US" sz="1600">
              <a:solidFill>
                <a:srgbClr val="182451"/>
              </a:solidFill>
              <a:latin typeface="微软雅黑" pitchFamily="34" charset="-122"/>
              <a:ea typeface="微软雅黑" pitchFamily="34" charset="-122"/>
              <a:sym typeface="微软雅黑" pitchFamily="34" charset="-122"/>
            </a:endParaRPr>
          </a:p>
          <a:p>
            <a:pPr algn="ctr"/>
            <a:r>
              <a:rPr lang="zh-CN" altLang="en-US" sz="1600">
                <a:solidFill>
                  <a:srgbClr val="182451"/>
                </a:solidFill>
                <a:latin typeface="微软雅黑" pitchFamily="34" charset="-122"/>
                <a:ea typeface="微软雅黑" pitchFamily="34" charset="-122"/>
                <a:sym typeface="微软雅黑" pitchFamily="34" charset="-122"/>
              </a:rPr>
              <a:t>请在此输入您的文字内容</a:t>
            </a:r>
            <a:endParaRPr lang="en-US" sz="1600">
              <a:solidFill>
                <a:srgbClr val="182451"/>
              </a:solidFill>
              <a:latin typeface="微软雅黑" pitchFamily="34" charset="-122"/>
              <a:ea typeface="微软雅黑" pitchFamily="34" charset="-122"/>
              <a:sym typeface="微软雅黑" pitchFamily="34" charset="-122"/>
            </a:endParaRPr>
          </a:p>
          <a:p>
            <a:pPr algn="ctr"/>
            <a:r>
              <a:rPr lang="zh-CN" altLang="en-US" sz="1600">
                <a:solidFill>
                  <a:srgbClr val="182451"/>
                </a:solidFill>
                <a:latin typeface="微软雅黑" pitchFamily="34" charset="-122"/>
                <a:ea typeface="微软雅黑" pitchFamily="34" charset="-122"/>
                <a:sym typeface="微软雅黑" pitchFamily="34" charset="-122"/>
              </a:rPr>
              <a:t>请在此输入您的文字内容</a:t>
            </a:r>
            <a:endParaRPr lang="en-US" sz="1600">
              <a:solidFill>
                <a:srgbClr val="182451"/>
              </a:solidFill>
              <a:latin typeface="微软雅黑" pitchFamily="34" charset="-122"/>
              <a:ea typeface="微软雅黑" pitchFamily="34" charset="-122"/>
              <a:sym typeface="微软雅黑" pitchFamily="34" charset="-122"/>
            </a:endParaRPr>
          </a:p>
        </p:txBody>
      </p:sp>
      <p:grpSp>
        <p:nvGrpSpPr>
          <p:cNvPr id="20493" name="组合 52"/>
          <p:cNvGrpSpPr>
            <a:grpSpLocks/>
          </p:cNvGrpSpPr>
          <p:nvPr/>
        </p:nvGrpSpPr>
        <p:grpSpPr bwMode="auto">
          <a:xfrm>
            <a:off x="498475" y="127000"/>
            <a:ext cx="4087813" cy="904875"/>
            <a:chOff x="0" y="0"/>
            <a:chExt cx="4088419" cy="903765"/>
          </a:xfrm>
        </p:grpSpPr>
        <p:sp>
          <p:nvSpPr>
            <p:cNvPr id="20494" name="文本框 55"/>
            <p:cNvSpPr>
              <a:spLocks noChangeArrowheads="1"/>
            </p:cNvSpPr>
            <p:nvPr/>
          </p:nvSpPr>
          <p:spPr bwMode="auto">
            <a:xfrm>
              <a:off x="892018" y="113646"/>
              <a:ext cx="302433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rgbClr val="FAF8F0"/>
                  </a:solidFill>
                  <a:latin typeface="微软雅黑" pitchFamily="34" charset="-122"/>
                  <a:ea typeface="微软雅黑" pitchFamily="34" charset="-122"/>
                  <a:sym typeface="微软雅黑" pitchFamily="34" charset="-122"/>
                </a:rPr>
                <a:t>点击添加标题</a:t>
              </a:r>
            </a:p>
          </p:txBody>
        </p:sp>
        <p:grpSp>
          <p:nvGrpSpPr>
            <p:cNvPr id="20495" name="组合 56"/>
            <p:cNvGrpSpPr>
              <a:grpSpLocks/>
            </p:cNvGrpSpPr>
            <p:nvPr/>
          </p:nvGrpSpPr>
          <p:grpSpPr bwMode="auto">
            <a:xfrm>
              <a:off x="0" y="0"/>
              <a:ext cx="4088419" cy="903765"/>
              <a:chOff x="0" y="0"/>
              <a:chExt cx="4088419" cy="903765"/>
            </a:xfrm>
          </p:grpSpPr>
          <p:grpSp>
            <p:nvGrpSpPr>
              <p:cNvPr id="20496" name="组合 57"/>
              <p:cNvGrpSpPr>
                <a:grpSpLocks/>
              </p:cNvGrpSpPr>
              <p:nvPr/>
            </p:nvGrpSpPr>
            <p:grpSpPr bwMode="auto">
              <a:xfrm>
                <a:off x="0" y="0"/>
                <a:ext cx="903765" cy="903765"/>
                <a:chOff x="0" y="0"/>
                <a:chExt cx="903765" cy="903765"/>
              </a:xfrm>
            </p:grpSpPr>
            <p:grpSp>
              <p:nvGrpSpPr>
                <p:cNvPr id="20498" name="组合 59"/>
                <p:cNvGrpSpPr>
                  <a:grpSpLocks/>
                </p:cNvGrpSpPr>
                <p:nvPr/>
              </p:nvGrpSpPr>
              <p:grpSpPr bwMode="auto">
                <a:xfrm>
                  <a:off x="0" y="0"/>
                  <a:ext cx="903765" cy="903765"/>
                  <a:chOff x="0" y="0"/>
                  <a:chExt cx="903765" cy="903765"/>
                </a:xfrm>
              </p:grpSpPr>
              <p:grpSp>
                <p:nvGrpSpPr>
                  <p:cNvPr id="20505" name="组合 66"/>
                  <p:cNvGrpSpPr>
                    <a:grpSpLocks/>
                  </p:cNvGrpSpPr>
                  <p:nvPr/>
                </p:nvGrpSpPr>
                <p:grpSpPr bwMode="auto">
                  <a:xfrm>
                    <a:off x="91462" y="91462"/>
                    <a:ext cx="720841" cy="720841"/>
                    <a:chOff x="0" y="0"/>
                    <a:chExt cx="720841" cy="720841"/>
                  </a:xfrm>
                </p:grpSpPr>
                <p:sp>
                  <p:nvSpPr>
                    <p:cNvPr id="20507" name="椭圆 68"/>
                    <p:cNvSpPr>
                      <a:spLocks noChangeArrowheads="1"/>
                    </p:cNvSpPr>
                    <p:nvPr/>
                  </p:nvSpPr>
                  <p:spPr bwMode="auto">
                    <a:xfrm>
                      <a:off x="0" y="0"/>
                      <a:ext cx="720841" cy="720841"/>
                    </a:xfrm>
                    <a:prstGeom prst="ellipse">
                      <a:avLst/>
                    </a:prstGeom>
                    <a:solidFill>
                      <a:srgbClr val="F3F2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0508" name="空心弧 69"/>
                    <p:cNvSpPr>
                      <a:spLocks noChangeArrowheads="1"/>
                    </p:cNvSpPr>
                    <p:nvPr/>
                  </p:nvSpPr>
                  <p:spPr bwMode="auto">
                    <a:xfrm rot="-7108101">
                      <a:off x="0" y="0"/>
                      <a:ext cx="720841" cy="720841"/>
                    </a:xfrm>
                    <a:custGeom>
                      <a:avLst/>
                      <a:gdLst>
                        <a:gd name="T0" fmla="*/ 12028066 w 21600"/>
                        <a:gd name="T1" fmla="*/ 0 h 21600"/>
                        <a:gd name="T2" fmla="*/ 562423 w 21600"/>
                        <a:gd name="T3" fmla="*/ 12028066 h 21600"/>
                        <a:gd name="T4" fmla="*/ 12028066 w 21600"/>
                        <a:gd name="T5" fmla="*/ 1125947 h 21600"/>
                        <a:gd name="T6" fmla="*/ 23493677 w 21600"/>
                        <a:gd name="T7" fmla="*/ 12028066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sp>
                <p:nvSpPr>
                  <p:cNvPr id="20506" name="空心弧 67"/>
                  <p:cNvSpPr>
                    <a:spLocks noChangeArrowheads="1"/>
                  </p:cNvSpPr>
                  <p:nvPr/>
                </p:nvSpPr>
                <p:spPr bwMode="auto">
                  <a:xfrm rot="7360861">
                    <a:off x="0" y="0"/>
                    <a:ext cx="903765" cy="903765"/>
                  </a:xfrm>
                  <a:custGeom>
                    <a:avLst/>
                    <a:gdLst>
                      <a:gd name="T0" fmla="*/ 18907224 w 21600"/>
                      <a:gd name="T1" fmla="*/ 0 h 21600"/>
                      <a:gd name="T2" fmla="*/ 884100 w 21600"/>
                      <a:gd name="T3" fmla="*/ 18907224 h 21600"/>
                      <a:gd name="T4" fmla="*/ 18907224 w 21600"/>
                      <a:gd name="T5" fmla="*/ 1769915 h 21600"/>
                      <a:gd name="T6" fmla="*/ 36930307 w 21600"/>
                      <a:gd name="T7" fmla="*/ 18907224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F3F2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grpSp>
              <p:nvGrpSpPr>
                <p:cNvPr id="20499" name="组合 60"/>
                <p:cNvGrpSpPr>
                  <a:grpSpLocks/>
                </p:cNvGrpSpPr>
                <p:nvPr/>
              </p:nvGrpSpPr>
              <p:grpSpPr bwMode="auto">
                <a:xfrm>
                  <a:off x="230489" y="144028"/>
                  <a:ext cx="615600" cy="515271"/>
                  <a:chOff x="0" y="0"/>
                  <a:chExt cx="486738" cy="399393"/>
                </a:xfrm>
              </p:grpSpPr>
              <p:sp>
                <p:nvSpPr>
                  <p:cNvPr id="20500" name="Freeform 346"/>
                  <p:cNvSpPr>
                    <a:spLocks noChangeArrowheads="1"/>
                  </p:cNvSpPr>
                  <p:nvPr/>
                </p:nvSpPr>
                <p:spPr bwMode="auto">
                  <a:xfrm rot="635633">
                    <a:off x="287578" y="0"/>
                    <a:ext cx="199160" cy="190575"/>
                  </a:xfrm>
                  <a:custGeom>
                    <a:avLst/>
                    <a:gdLst>
                      <a:gd name="T0" fmla="*/ 396482851 w 49"/>
                      <a:gd name="T1" fmla="*/ 0 h 47"/>
                      <a:gd name="T2" fmla="*/ 297362138 w 49"/>
                      <a:gd name="T3" fmla="*/ 49322432 h 47"/>
                      <a:gd name="T4" fmla="*/ 0 w 49"/>
                      <a:gd name="T5" fmla="*/ 361707295 h 47"/>
                      <a:gd name="T6" fmla="*/ 479081412 w 49"/>
                      <a:gd name="T7" fmla="*/ 772741077 h 47"/>
                      <a:gd name="T8" fmla="*/ 759925464 w 49"/>
                      <a:gd name="T9" fmla="*/ 460356214 h 47"/>
                      <a:gd name="T10" fmla="*/ 759925464 w 49"/>
                      <a:gd name="T11" fmla="*/ 295942701 h 47"/>
                      <a:gd name="T12" fmla="*/ 462563326 w 49"/>
                      <a:gd name="T13" fmla="*/ 32884324 h 47"/>
                      <a:gd name="T14" fmla="*/ 396482851 w 49"/>
                      <a:gd name="T15" fmla="*/ 0 h 47"/>
                      <a:gd name="T16" fmla="*/ 0 60000 65536"/>
                      <a:gd name="T17" fmla="*/ 0 60000 65536"/>
                      <a:gd name="T18" fmla="*/ 0 60000 65536"/>
                      <a:gd name="T19" fmla="*/ 0 60000 65536"/>
                      <a:gd name="T20" fmla="*/ 0 60000 65536"/>
                      <a:gd name="T21" fmla="*/ 0 60000 65536"/>
                      <a:gd name="T22" fmla="*/ 0 60000 65536"/>
                      <a:gd name="T23" fmla="*/ 0 60000 65536"/>
                      <a:gd name="T24" fmla="*/ 0 w 49"/>
                      <a:gd name="T25" fmla="*/ 0 h 47"/>
                      <a:gd name="T26" fmla="*/ 49 w 49"/>
                      <a:gd name="T27" fmla="*/ 47 h 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 h="47">
                        <a:moveTo>
                          <a:pt x="24" y="0"/>
                        </a:moveTo>
                        <a:cubicBezTo>
                          <a:pt x="22" y="0"/>
                          <a:pt x="20" y="1"/>
                          <a:pt x="18" y="3"/>
                        </a:cubicBezTo>
                        <a:cubicBezTo>
                          <a:pt x="0" y="22"/>
                          <a:pt x="0" y="22"/>
                          <a:pt x="0" y="22"/>
                        </a:cubicBezTo>
                        <a:cubicBezTo>
                          <a:pt x="29" y="47"/>
                          <a:pt x="29" y="47"/>
                          <a:pt x="29" y="47"/>
                        </a:cubicBezTo>
                        <a:cubicBezTo>
                          <a:pt x="46" y="28"/>
                          <a:pt x="46" y="28"/>
                          <a:pt x="46" y="28"/>
                        </a:cubicBezTo>
                        <a:cubicBezTo>
                          <a:pt x="49" y="25"/>
                          <a:pt x="49" y="20"/>
                          <a:pt x="46" y="18"/>
                        </a:cubicBezTo>
                        <a:cubicBezTo>
                          <a:pt x="28" y="2"/>
                          <a:pt x="28" y="2"/>
                          <a:pt x="28" y="2"/>
                        </a:cubicBezTo>
                        <a:cubicBezTo>
                          <a:pt x="27" y="1"/>
                          <a:pt x="26" y="0"/>
                          <a:pt x="24"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501" name="Freeform 347"/>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502" name="Freeform 348"/>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503" name="Freeform 349"/>
                  <p:cNvSpPr>
                    <a:spLocks noChangeArrowheads="1"/>
                  </p:cNvSpPr>
                  <p:nvPr/>
                </p:nvSpPr>
                <p:spPr bwMode="auto">
                  <a:xfrm rot="635633">
                    <a:off x="35562" y="104086"/>
                    <a:ext cx="293590" cy="295307"/>
                  </a:xfrm>
                  <a:custGeom>
                    <a:avLst/>
                    <a:gdLst>
                      <a:gd name="T0" fmla="*/ 714965048 w 72"/>
                      <a:gd name="T1" fmla="*/ 0 h 73"/>
                      <a:gd name="T2" fmla="*/ 49881757 w 72"/>
                      <a:gd name="T3" fmla="*/ 703672083 h 73"/>
                      <a:gd name="T4" fmla="*/ 0 w 72"/>
                      <a:gd name="T5" fmla="*/ 981867458 h 73"/>
                      <a:gd name="T6" fmla="*/ 182898415 w 72"/>
                      <a:gd name="T7" fmla="*/ 1047324479 h 73"/>
                      <a:gd name="T8" fmla="*/ 282661928 w 72"/>
                      <a:gd name="T9" fmla="*/ 1194605812 h 73"/>
                      <a:gd name="T10" fmla="*/ 548695244 w 72"/>
                      <a:gd name="T11" fmla="*/ 1112781501 h 73"/>
                      <a:gd name="T12" fmla="*/ 1197154001 w 72"/>
                      <a:gd name="T13" fmla="*/ 409113463 h 73"/>
                      <a:gd name="T14" fmla="*/ 714965048 w 72"/>
                      <a:gd name="T15" fmla="*/ 0 h 73"/>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73"/>
                      <a:gd name="T26" fmla="*/ 72 w 72"/>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73">
                        <a:moveTo>
                          <a:pt x="43" y="0"/>
                        </a:moveTo>
                        <a:cubicBezTo>
                          <a:pt x="3" y="43"/>
                          <a:pt x="3" y="43"/>
                          <a:pt x="3" y="43"/>
                        </a:cubicBezTo>
                        <a:cubicBezTo>
                          <a:pt x="0" y="60"/>
                          <a:pt x="0" y="60"/>
                          <a:pt x="0" y="60"/>
                        </a:cubicBezTo>
                        <a:cubicBezTo>
                          <a:pt x="4" y="60"/>
                          <a:pt x="8" y="62"/>
                          <a:pt x="11" y="64"/>
                        </a:cubicBezTo>
                        <a:cubicBezTo>
                          <a:pt x="13" y="67"/>
                          <a:pt x="15" y="69"/>
                          <a:pt x="17" y="73"/>
                        </a:cubicBezTo>
                        <a:cubicBezTo>
                          <a:pt x="33" y="68"/>
                          <a:pt x="33" y="68"/>
                          <a:pt x="33" y="68"/>
                        </a:cubicBezTo>
                        <a:cubicBezTo>
                          <a:pt x="72" y="25"/>
                          <a:pt x="72" y="25"/>
                          <a:pt x="72" y="25"/>
                        </a:cubicBezTo>
                        <a:cubicBezTo>
                          <a:pt x="43" y="0"/>
                          <a:pt x="43" y="0"/>
                          <a:pt x="4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0504" name="Freeform 350"/>
                  <p:cNvSpPr>
                    <a:spLocks noChangeArrowheads="1"/>
                  </p:cNvSpPr>
                  <p:nvPr/>
                </p:nvSpPr>
                <p:spPr bwMode="auto">
                  <a:xfrm rot="635633">
                    <a:off x="0" y="337435"/>
                    <a:ext cx="61808" cy="56658"/>
                  </a:xfrm>
                  <a:custGeom>
                    <a:avLst/>
                    <a:gdLst>
                      <a:gd name="T0" fmla="*/ 50938033 w 15"/>
                      <a:gd name="T1" fmla="*/ 0 h 14"/>
                      <a:gd name="T2" fmla="*/ 0 w 15"/>
                      <a:gd name="T3" fmla="*/ 229294926 h 14"/>
                      <a:gd name="T4" fmla="*/ 254681924 w 15"/>
                      <a:gd name="T5" fmla="*/ 163782090 h 14"/>
                      <a:gd name="T6" fmla="*/ 169786576 w 15"/>
                      <a:gd name="T7" fmla="*/ 65512836 h 14"/>
                      <a:gd name="T8" fmla="*/ 50938033 w 15"/>
                      <a:gd name="T9" fmla="*/ 0 h 14"/>
                      <a:gd name="T10" fmla="*/ 0 60000 65536"/>
                      <a:gd name="T11" fmla="*/ 0 60000 65536"/>
                      <a:gd name="T12" fmla="*/ 0 60000 65536"/>
                      <a:gd name="T13" fmla="*/ 0 60000 65536"/>
                      <a:gd name="T14" fmla="*/ 0 60000 65536"/>
                      <a:gd name="T15" fmla="*/ 0 w 15"/>
                      <a:gd name="T16" fmla="*/ 0 h 14"/>
                      <a:gd name="T17" fmla="*/ 15 w 15"/>
                      <a:gd name="T18" fmla="*/ 14 h 14"/>
                    </a:gdLst>
                    <a:ahLst/>
                    <a:cxnLst>
                      <a:cxn ang="T10">
                        <a:pos x="T0" y="T1"/>
                      </a:cxn>
                      <a:cxn ang="T11">
                        <a:pos x="T2" y="T3"/>
                      </a:cxn>
                      <a:cxn ang="T12">
                        <a:pos x="T4" y="T5"/>
                      </a:cxn>
                      <a:cxn ang="T13">
                        <a:pos x="T6" y="T7"/>
                      </a:cxn>
                      <a:cxn ang="T14">
                        <a:pos x="T8" y="T9"/>
                      </a:cxn>
                    </a:cxnLst>
                    <a:rect l="T15" t="T16" r="T17" b="T18"/>
                    <a:pathLst>
                      <a:path w="15" h="14">
                        <a:moveTo>
                          <a:pt x="3" y="0"/>
                        </a:moveTo>
                        <a:cubicBezTo>
                          <a:pt x="0" y="14"/>
                          <a:pt x="0" y="14"/>
                          <a:pt x="0" y="14"/>
                        </a:cubicBezTo>
                        <a:cubicBezTo>
                          <a:pt x="15" y="10"/>
                          <a:pt x="15" y="10"/>
                          <a:pt x="15" y="10"/>
                        </a:cubicBezTo>
                        <a:cubicBezTo>
                          <a:pt x="14" y="8"/>
                          <a:pt x="12" y="6"/>
                          <a:pt x="10" y="4"/>
                        </a:cubicBezTo>
                        <a:cubicBezTo>
                          <a:pt x="8" y="2"/>
                          <a:pt x="6" y="1"/>
                          <a:pt x="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sp>
            <p:nvSpPr>
              <p:cNvPr id="20497" name="直接连接符 58"/>
              <p:cNvSpPr>
                <a:spLocks noChangeShapeType="1"/>
              </p:cNvSpPr>
              <p:nvPr/>
            </p:nvSpPr>
            <p:spPr bwMode="auto">
              <a:xfrm>
                <a:off x="791261" y="700396"/>
                <a:ext cx="3297158" cy="1"/>
              </a:xfrm>
              <a:prstGeom prst="line">
                <a:avLst/>
              </a:prstGeom>
              <a:noFill/>
              <a:ln w="38100">
                <a:solidFill>
                  <a:schemeClr val="bg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gr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444"/>
          <p:cNvSpPr>
            <a:spLocks noChangeArrowheads="1"/>
          </p:cNvSpPr>
          <p:nvPr/>
        </p:nvSpPr>
        <p:spPr bwMode="auto">
          <a:xfrm>
            <a:off x="8599488" y="3376613"/>
            <a:ext cx="2460625" cy="2074862"/>
          </a:xfrm>
          <a:custGeom>
            <a:avLst/>
            <a:gdLst>
              <a:gd name="T0" fmla="*/ 376056109 w 1830"/>
              <a:gd name="T1" fmla="*/ 600322256 h 1543"/>
              <a:gd name="T2" fmla="*/ 2147483647 w 1830"/>
              <a:gd name="T3" fmla="*/ 0 h 1543"/>
              <a:gd name="T4" fmla="*/ 2147483647 w 1830"/>
              <a:gd name="T5" fmla="*/ 2147483647 h 1543"/>
              <a:gd name="T6" fmla="*/ 0 w 1830"/>
              <a:gd name="T7" fmla="*/ 2147483647 h 1543"/>
              <a:gd name="T8" fmla="*/ 376056109 w 1830"/>
              <a:gd name="T9" fmla="*/ 600322256 h 1543"/>
              <a:gd name="T10" fmla="*/ 0 60000 65536"/>
              <a:gd name="T11" fmla="*/ 0 60000 65536"/>
              <a:gd name="T12" fmla="*/ 0 60000 65536"/>
              <a:gd name="T13" fmla="*/ 0 60000 65536"/>
              <a:gd name="T14" fmla="*/ 0 60000 65536"/>
              <a:gd name="T15" fmla="*/ 0 w 1830"/>
              <a:gd name="T16" fmla="*/ 0 h 1543"/>
              <a:gd name="T17" fmla="*/ 1830 w 1830"/>
              <a:gd name="T18" fmla="*/ 1543 h 1543"/>
            </a:gdLst>
            <a:ahLst/>
            <a:cxnLst>
              <a:cxn ang="T10">
                <a:pos x="T0" y="T1"/>
              </a:cxn>
              <a:cxn ang="T11">
                <a:pos x="T2" y="T3"/>
              </a:cxn>
              <a:cxn ang="T12">
                <a:pos x="T4" y="T5"/>
              </a:cxn>
              <a:cxn ang="T13">
                <a:pos x="T6" y="T7"/>
              </a:cxn>
              <a:cxn ang="T14">
                <a:pos x="T8" y="T9"/>
              </a:cxn>
            </a:cxnLst>
            <a:rect l="T15" t="T16" r="T17" b="T18"/>
            <a:pathLst>
              <a:path w="1830" h="1543">
                <a:moveTo>
                  <a:pt x="208" y="332"/>
                </a:moveTo>
                <a:lnTo>
                  <a:pt x="1830" y="0"/>
                </a:lnTo>
                <a:lnTo>
                  <a:pt x="1712" y="1543"/>
                </a:lnTo>
                <a:lnTo>
                  <a:pt x="0" y="1411"/>
                </a:lnTo>
                <a:lnTo>
                  <a:pt x="208" y="332"/>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075" name="Freeform 446"/>
          <p:cNvSpPr>
            <a:spLocks noChangeArrowheads="1"/>
          </p:cNvSpPr>
          <p:nvPr/>
        </p:nvSpPr>
        <p:spPr bwMode="auto">
          <a:xfrm>
            <a:off x="6715125" y="5275263"/>
            <a:ext cx="4176713" cy="644525"/>
          </a:xfrm>
          <a:custGeom>
            <a:avLst/>
            <a:gdLst>
              <a:gd name="T0" fmla="*/ 2147483647 w 1312"/>
              <a:gd name="T1" fmla="*/ 0 h 202"/>
              <a:gd name="T2" fmla="*/ 2147483647 w 1312"/>
              <a:gd name="T3" fmla="*/ 631203753 h 202"/>
              <a:gd name="T4" fmla="*/ 2147483647 w 1312"/>
              <a:gd name="T5" fmla="*/ 1038428687 h 202"/>
              <a:gd name="T6" fmla="*/ 2147483647 w 1312"/>
              <a:gd name="T7" fmla="*/ 2056497404 h 202"/>
              <a:gd name="T8" fmla="*/ 111478762 w 1312"/>
              <a:gd name="T9" fmla="*/ 397046544 h 202"/>
              <a:gd name="T10" fmla="*/ 172286228 w 1312"/>
              <a:gd name="T11" fmla="*/ 132347785 h 202"/>
              <a:gd name="T12" fmla="*/ 2147483647 w 1312"/>
              <a:gd name="T13" fmla="*/ 0 h 202"/>
              <a:gd name="T14" fmla="*/ 0 60000 65536"/>
              <a:gd name="T15" fmla="*/ 0 60000 65536"/>
              <a:gd name="T16" fmla="*/ 0 60000 65536"/>
              <a:gd name="T17" fmla="*/ 0 60000 65536"/>
              <a:gd name="T18" fmla="*/ 0 60000 65536"/>
              <a:gd name="T19" fmla="*/ 0 60000 65536"/>
              <a:gd name="T20" fmla="*/ 0 60000 65536"/>
              <a:gd name="T21" fmla="*/ 0 w 1312"/>
              <a:gd name="T22" fmla="*/ 0 h 202"/>
              <a:gd name="T23" fmla="*/ 1312 w 1312"/>
              <a:gd name="T24" fmla="*/ 202 h 2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202">
                <a:moveTo>
                  <a:pt x="589" y="0"/>
                </a:moveTo>
                <a:cubicBezTo>
                  <a:pt x="1312" y="62"/>
                  <a:pt x="1312" y="62"/>
                  <a:pt x="1312" y="62"/>
                </a:cubicBezTo>
                <a:cubicBezTo>
                  <a:pt x="1310" y="102"/>
                  <a:pt x="1310" y="102"/>
                  <a:pt x="1310" y="102"/>
                </a:cubicBezTo>
                <a:cubicBezTo>
                  <a:pt x="601" y="202"/>
                  <a:pt x="601" y="202"/>
                  <a:pt x="601" y="202"/>
                </a:cubicBezTo>
                <a:cubicBezTo>
                  <a:pt x="11" y="39"/>
                  <a:pt x="11" y="39"/>
                  <a:pt x="11" y="39"/>
                </a:cubicBezTo>
                <a:cubicBezTo>
                  <a:pt x="11" y="39"/>
                  <a:pt x="0" y="23"/>
                  <a:pt x="17" y="13"/>
                </a:cubicBezTo>
                <a:lnTo>
                  <a:pt x="589" y="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076" name="Freeform 452"/>
          <p:cNvSpPr>
            <a:spLocks noChangeArrowheads="1"/>
          </p:cNvSpPr>
          <p:nvPr/>
        </p:nvSpPr>
        <p:spPr bwMode="auto">
          <a:xfrm>
            <a:off x="8748713" y="3629025"/>
            <a:ext cx="2085975" cy="1603375"/>
          </a:xfrm>
          <a:custGeom>
            <a:avLst/>
            <a:gdLst>
              <a:gd name="T0" fmla="*/ 309307996 w 1551"/>
              <a:gd name="T1" fmla="*/ 416145758 h 1192"/>
              <a:gd name="T2" fmla="*/ 2147483647 w 1551"/>
              <a:gd name="T3" fmla="*/ 0 h 1192"/>
              <a:gd name="T4" fmla="*/ 2147483647 w 1551"/>
              <a:gd name="T5" fmla="*/ 2147483647 h 1192"/>
              <a:gd name="T6" fmla="*/ 0 w 1551"/>
              <a:gd name="T7" fmla="*/ 2022831082 h 1192"/>
              <a:gd name="T8" fmla="*/ 309307996 w 1551"/>
              <a:gd name="T9" fmla="*/ 416145758 h 1192"/>
              <a:gd name="T10" fmla="*/ 0 60000 65536"/>
              <a:gd name="T11" fmla="*/ 0 60000 65536"/>
              <a:gd name="T12" fmla="*/ 0 60000 65536"/>
              <a:gd name="T13" fmla="*/ 0 60000 65536"/>
              <a:gd name="T14" fmla="*/ 0 60000 65536"/>
              <a:gd name="T15" fmla="*/ 0 w 1551"/>
              <a:gd name="T16" fmla="*/ 0 h 1192"/>
              <a:gd name="T17" fmla="*/ 1551 w 1551"/>
              <a:gd name="T18" fmla="*/ 1192 h 1192"/>
            </a:gdLst>
            <a:ahLst/>
            <a:cxnLst>
              <a:cxn ang="T10">
                <a:pos x="T0" y="T1"/>
              </a:cxn>
              <a:cxn ang="T11">
                <a:pos x="T2" y="T3"/>
              </a:cxn>
              <a:cxn ang="T12">
                <a:pos x="T4" y="T5"/>
              </a:cxn>
              <a:cxn ang="T13">
                <a:pos x="T6" y="T7"/>
              </a:cxn>
              <a:cxn ang="T14">
                <a:pos x="T8" y="T9"/>
              </a:cxn>
            </a:cxnLst>
            <a:rect l="T15" t="T16" r="T17" b="T18"/>
            <a:pathLst>
              <a:path w="1551" h="1192">
                <a:moveTo>
                  <a:pt x="171" y="230"/>
                </a:moveTo>
                <a:lnTo>
                  <a:pt x="1551" y="0"/>
                </a:lnTo>
                <a:lnTo>
                  <a:pt x="1442" y="1192"/>
                </a:lnTo>
                <a:lnTo>
                  <a:pt x="0" y="1118"/>
                </a:lnTo>
                <a:lnTo>
                  <a:pt x="171" y="230"/>
                </a:lnTo>
                <a:close/>
              </a:path>
            </a:pathLst>
          </a:custGeom>
          <a:solidFill>
            <a:srgbClr val="EB61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nvGrpSpPr>
          <p:cNvPr id="3077" name="组合 1631"/>
          <p:cNvGrpSpPr>
            <a:grpSpLocks/>
          </p:cNvGrpSpPr>
          <p:nvPr/>
        </p:nvGrpSpPr>
        <p:grpSpPr bwMode="auto">
          <a:xfrm rot="635633">
            <a:off x="7145338" y="3286125"/>
            <a:ext cx="3470275" cy="2289175"/>
            <a:chOff x="0" y="0"/>
            <a:chExt cx="5841999" cy="3854450"/>
          </a:xfrm>
        </p:grpSpPr>
        <p:sp>
          <p:nvSpPr>
            <p:cNvPr id="3111" name="Freeform 5"/>
            <p:cNvSpPr>
              <a:spLocks noEditPoints="1" noChangeArrowheads="1"/>
            </p:cNvSpPr>
            <p:nvPr/>
          </p:nvSpPr>
          <p:spPr bwMode="auto">
            <a:xfrm>
              <a:off x="4995863" y="2293938"/>
              <a:ext cx="184150" cy="241300"/>
            </a:xfrm>
            <a:custGeom>
              <a:avLst/>
              <a:gdLst>
                <a:gd name="T0" fmla="*/ 353094471 w 49"/>
                <a:gd name="T1" fmla="*/ 156366170 h 64"/>
                <a:gd name="T2" fmla="*/ 353094471 w 49"/>
                <a:gd name="T3" fmla="*/ 156366170 h 64"/>
                <a:gd name="T4" fmla="*/ 127112356 w 49"/>
                <a:gd name="T5" fmla="*/ 454888203 h 64"/>
                <a:gd name="T6" fmla="*/ 353094471 w 49"/>
                <a:gd name="T7" fmla="*/ 753410236 h 64"/>
                <a:gd name="T8" fmla="*/ 353094471 w 49"/>
                <a:gd name="T9" fmla="*/ 753410236 h 64"/>
                <a:gd name="T10" fmla="*/ 579076587 w 49"/>
                <a:gd name="T11" fmla="*/ 454888203 h 64"/>
                <a:gd name="T12" fmla="*/ 353094471 w 49"/>
                <a:gd name="T13" fmla="*/ 156366170 h 64"/>
                <a:gd name="T14" fmla="*/ 353094471 w 49"/>
                <a:gd name="T15" fmla="*/ 781838392 h 64"/>
                <a:gd name="T16" fmla="*/ 98866001 w 49"/>
                <a:gd name="T17" fmla="*/ 454888203 h 64"/>
                <a:gd name="T18" fmla="*/ 353094471 w 49"/>
                <a:gd name="T19" fmla="*/ 127938014 h 64"/>
                <a:gd name="T20" fmla="*/ 353094471 w 49"/>
                <a:gd name="T21" fmla="*/ 127938014 h 64"/>
                <a:gd name="T22" fmla="*/ 607322942 w 49"/>
                <a:gd name="T23" fmla="*/ 454888203 h 64"/>
                <a:gd name="T24" fmla="*/ 353094471 w 49"/>
                <a:gd name="T25" fmla="*/ 781838392 h 64"/>
                <a:gd name="T26" fmla="*/ 353094471 w 49"/>
                <a:gd name="T27" fmla="*/ 781838392 h 64"/>
                <a:gd name="T28" fmla="*/ 353094471 w 49"/>
                <a:gd name="T29" fmla="*/ 0 h 64"/>
                <a:gd name="T30" fmla="*/ 353094471 w 49"/>
                <a:gd name="T31" fmla="*/ 0 h 64"/>
                <a:gd name="T32" fmla="*/ 0 w 49"/>
                <a:gd name="T33" fmla="*/ 469102281 h 64"/>
                <a:gd name="T34" fmla="*/ 338971294 w 49"/>
                <a:gd name="T35" fmla="*/ 909776406 h 64"/>
                <a:gd name="T36" fmla="*/ 353094471 w 49"/>
                <a:gd name="T37" fmla="*/ 909776406 h 64"/>
                <a:gd name="T38" fmla="*/ 692065765 w 49"/>
                <a:gd name="T39" fmla="*/ 454888203 h 64"/>
                <a:gd name="T40" fmla="*/ 353094471 w 49"/>
                <a:gd name="T41" fmla="*/ 0 h 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64"/>
                <a:gd name="T65" fmla="*/ 49 w 49"/>
                <a:gd name="T66" fmla="*/ 64 h 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64">
                  <a:moveTo>
                    <a:pt x="25" y="11"/>
                  </a:moveTo>
                  <a:cubicBezTo>
                    <a:pt x="25" y="11"/>
                    <a:pt x="25" y="11"/>
                    <a:pt x="25" y="11"/>
                  </a:cubicBezTo>
                  <a:cubicBezTo>
                    <a:pt x="16" y="11"/>
                    <a:pt x="9" y="21"/>
                    <a:pt x="9" y="32"/>
                  </a:cubicBezTo>
                  <a:cubicBezTo>
                    <a:pt x="9" y="44"/>
                    <a:pt x="16" y="53"/>
                    <a:pt x="25" y="53"/>
                  </a:cubicBezTo>
                  <a:cubicBezTo>
                    <a:pt x="25" y="53"/>
                    <a:pt x="25" y="53"/>
                    <a:pt x="25" y="53"/>
                  </a:cubicBezTo>
                  <a:cubicBezTo>
                    <a:pt x="34" y="53"/>
                    <a:pt x="41" y="43"/>
                    <a:pt x="41" y="32"/>
                  </a:cubicBezTo>
                  <a:cubicBezTo>
                    <a:pt x="41" y="20"/>
                    <a:pt x="34" y="11"/>
                    <a:pt x="25" y="11"/>
                  </a:cubicBezTo>
                  <a:moveTo>
                    <a:pt x="25" y="55"/>
                  </a:moveTo>
                  <a:cubicBezTo>
                    <a:pt x="15" y="55"/>
                    <a:pt x="7" y="45"/>
                    <a:pt x="7" y="32"/>
                  </a:cubicBezTo>
                  <a:cubicBezTo>
                    <a:pt x="7" y="19"/>
                    <a:pt x="15" y="9"/>
                    <a:pt x="25" y="9"/>
                  </a:cubicBezTo>
                  <a:cubicBezTo>
                    <a:pt x="25" y="9"/>
                    <a:pt x="25" y="9"/>
                    <a:pt x="25" y="9"/>
                  </a:cubicBezTo>
                  <a:cubicBezTo>
                    <a:pt x="35" y="9"/>
                    <a:pt x="43" y="19"/>
                    <a:pt x="43" y="32"/>
                  </a:cubicBezTo>
                  <a:cubicBezTo>
                    <a:pt x="43" y="44"/>
                    <a:pt x="35" y="55"/>
                    <a:pt x="25" y="55"/>
                  </a:cubicBezTo>
                  <a:cubicBezTo>
                    <a:pt x="25" y="55"/>
                    <a:pt x="25" y="55"/>
                    <a:pt x="25" y="55"/>
                  </a:cubicBezTo>
                  <a:moveTo>
                    <a:pt x="25" y="0"/>
                  </a:moveTo>
                  <a:cubicBezTo>
                    <a:pt x="25" y="0"/>
                    <a:pt x="25" y="0"/>
                    <a:pt x="25" y="0"/>
                  </a:cubicBezTo>
                  <a:cubicBezTo>
                    <a:pt x="11" y="0"/>
                    <a:pt x="0" y="14"/>
                    <a:pt x="0" y="33"/>
                  </a:cubicBezTo>
                  <a:cubicBezTo>
                    <a:pt x="0" y="50"/>
                    <a:pt x="11" y="64"/>
                    <a:pt x="24" y="64"/>
                  </a:cubicBezTo>
                  <a:cubicBezTo>
                    <a:pt x="25" y="64"/>
                    <a:pt x="25" y="64"/>
                    <a:pt x="25" y="64"/>
                  </a:cubicBezTo>
                  <a:cubicBezTo>
                    <a:pt x="39" y="64"/>
                    <a:pt x="49" y="49"/>
                    <a:pt x="49" y="32"/>
                  </a:cubicBezTo>
                  <a:cubicBezTo>
                    <a:pt x="49" y="14"/>
                    <a:pt x="39" y="0"/>
                    <a:pt x="2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12" name="Freeform 6"/>
            <p:cNvSpPr>
              <a:spLocks noChangeArrowheads="1"/>
            </p:cNvSpPr>
            <p:nvPr/>
          </p:nvSpPr>
          <p:spPr bwMode="auto">
            <a:xfrm>
              <a:off x="5191125" y="2290763"/>
              <a:ext cx="38100" cy="241300"/>
            </a:xfrm>
            <a:custGeom>
              <a:avLst/>
              <a:gdLst>
                <a:gd name="T0" fmla="*/ 72580500 w 10"/>
                <a:gd name="T1" fmla="*/ 0 h 64"/>
                <a:gd name="T2" fmla="*/ 72580500 w 10"/>
                <a:gd name="T3" fmla="*/ 0 h 64"/>
                <a:gd name="T4" fmla="*/ 0 w 10"/>
                <a:gd name="T5" fmla="*/ 170584019 h 64"/>
                <a:gd name="T6" fmla="*/ 58064400 w 10"/>
                <a:gd name="T7" fmla="*/ 326950189 h 64"/>
                <a:gd name="T8" fmla="*/ 58064400 w 10"/>
                <a:gd name="T9" fmla="*/ 895562328 h 64"/>
                <a:gd name="T10" fmla="*/ 72580500 w 10"/>
                <a:gd name="T11" fmla="*/ 909776406 h 64"/>
                <a:gd name="T12" fmla="*/ 72580500 w 10"/>
                <a:gd name="T13" fmla="*/ 909776406 h 64"/>
                <a:gd name="T14" fmla="*/ 87096600 w 10"/>
                <a:gd name="T15" fmla="*/ 895562328 h 64"/>
                <a:gd name="T16" fmla="*/ 87096600 w 10"/>
                <a:gd name="T17" fmla="*/ 326950189 h 64"/>
                <a:gd name="T18" fmla="*/ 145161000 w 10"/>
                <a:gd name="T19" fmla="*/ 170584019 h 64"/>
                <a:gd name="T20" fmla="*/ 72580500 w 10"/>
                <a:gd name="T21" fmla="*/ 0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64"/>
                <a:gd name="T35" fmla="*/ 10 w 10"/>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64">
                  <a:moveTo>
                    <a:pt x="5" y="0"/>
                  </a:moveTo>
                  <a:cubicBezTo>
                    <a:pt x="5" y="0"/>
                    <a:pt x="5" y="0"/>
                    <a:pt x="5" y="0"/>
                  </a:cubicBezTo>
                  <a:cubicBezTo>
                    <a:pt x="2" y="0"/>
                    <a:pt x="0" y="6"/>
                    <a:pt x="0" y="12"/>
                  </a:cubicBezTo>
                  <a:cubicBezTo>
                    <a:pt x="0" y="18"/>
                    <a:pt x="2" y="22"/>
                    <a:pt x="4" y="23"/>
                  </a:cubicBezTo>
                  <a:cubicBezTo>
                    <a:pt x="4" y="63"/>
                    <a:pt x="4" y="63"/>
                    <a:pt x="4" y="63"/>
                  </a:cubicBezTo>
                  <a:cubicBezTo>
                    <a:pt x="4" y="64"/>
                    <a:pt x="4" y="64"/>
                    <a:pt x="5" y="64"/>
                  </a:cubicBezTo>
                  <a:cubicBezTo>
                    <a:pt x="5" y="64"/>
                    <a:pt x="5" y="64"/>
                    <a:pt x="5" y="64"/>
                  </a:cubicBezTo>
                  <a:cubicBezTo>
                    <a:pt x="6" y="64"/>
                    <a:pt x="6" y="64"/>
                    <a:pt x="6" y="63"/>
                  </a:cubicBezTo>
                  <a:cubicBezTo>
                    <a:pt x="6" y="23"/>
                    <a:pt x="6" y="23"/>
                    <a:pt x="6" y="23"/>
                  </a:cubicBezTo>
                  <a:cubicBezTo>
                    <a:pt x="8" y="22"/>
                    <a:pt x="10" y="17"/>
                    <a:pt x="10" y="12"/>
                  </a:cubicBezTo>
                  <a:cubicBezTo>
                    <a:pt x="10" y="6"/>
                    <a:pt x="7"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13" name="Freeform 7"/>
            <p:cNvSpPr>
              <a:spLocks noChangeArrowheads="1"/>
            </p:cNvSpPr>
            <p:nvPr/>
          </p:nvSpPr>
          <p:spPr bwMode="auto">
            <a:xfrm>
              <a:off x="4954588" y="2293938"/>
              <a:ext cx="30163" cy="249238"/>
            </a:xfrm>
            <a:custGeom>
              <a:avLst/>
              <a:gdLst>
                <a:gd name="T0" fmla="*/ 113725821 w 8"/>
                <a:gd name="T1" fmla="*/ 0 h 66"/>
                <a:gd name="T2" fmla="*/ 99511507 w 8"/>
                <a:gd name="T3" fmla="*/ 0 h 66"/>
                <a:gd name="T4" fmla="*/ 99511507 w 8"/>
                <a:gd name="T5" fmla="*/ 142605676 h 66"/>
                <a:gd name="T6" fmla="*/ 85293423 w 8"/>
                <a:gd name="T7" fmla="*/ 142605676 h 66"/>
                <a:gd name="T8" fmla="*/ 85293423 w 8"/>
                <a:gd name="T9" fmla="*/ 0 h 66"/>
                <a:gd name="T10" fmla="*/ 85293423 w 8"/>
                <a:gd name="T11" fmla="*/ 0 h 66"/>
                <a:gd name="T12" fmla="*/ 85293423 w 8"/>
                <a:gd name="T13" fmla="*/ 0 h 66"/>
                <a:gd name="T14" fmla="*/ 71079110 w 8"/>
                <a:gd name="T15" fmla="*/ 14259435 h 66"/>
                <a:gd name="T16" fmla="*/ 71079110 w 8"/>
                <a:gd name="T17" fmla="*/ 142605676 h 66"/>
                <a:gd name="T18" fmla="*/ 56864796 w 8"/>
                <a:gd name="T19" fmla="*/ 142605676 h 66"/>
                <a:gd name="T20" fmla="*/ 56864796 w 8"/>
                <a:gd name="T21" fmla="*/ 14259435 h 66"/>
                <a:gd name="T22" fmla="*/ 42646712 w 8"/>
                <a:gd name="T23" fmla="*/ 0 h 66"/>
                <a:gd name="T24" fmla="*/ 42646712 w 8"/>
                <a:gd name="T25" fmla="*/ 0 h 66"/>
                <a:gd name="T26" fmla="*/ 42646712 w 8"/>
                <a:gd name="T27" fmla="*/ 14259435 h 66"/>
                <a:gd name="T28" fmla="*/ 42646712 w 8"/>
                <a:gd name="T29" fmla="*/ 142605676 h 66"/>
                <a:gd name="T30" fmla="*/ 28432398 w 8"/>
                <a:gd name="T31" fmla="*/ 142605676 h 66"/>
                <a:gd name="T32" fmla="*/ 28432398 w 8"/>
                <a:gd name="T33" fmla="*/ 14259435 h 66"/>
                <a:gd name="T34" fmla="*/ 14214314 w 8"/>
                <a:gd name="T35" fmla="*/ 0 h 66"/>
                <a:gd name="T36" fmla="*/ 14214314 w 8"/>
                <a:gd name="T37" fmla="*/ 0 h 66"/>
                <a:gd name="T38" fmla="*/ 14214314 w 8"/>
                <a:gd name="T39" fmla="*/ 0 h 66"/>
                <a:gd name="T40" fmla="*/ 0 w 8"/>
                <a:gd name="T41" fmla="*/ 14259435 h 66"/>
                <a:gd name="T42" fmla="*/ 0 w 8"/>
                <a:gd name="T43" fmla="*/ 313733997 h 66"/>
                <a:gd name="T44" fmla="*/ 28432398 w 8"/>
                <a:gd name="T45" fmla="*/ 342256643 h 66"/>
                <a:gd name="T46" fmla="*/ 28432398 w 8"/>
                <a:gd name="T47" fmla="*/ 342256643 h 66"/>
                <a:gd name="T48" fmla="*/ 42646712 w 8"/>
                <a:gd name="T49" fmla="*/ 342256643 h 66"/>
                <a:gd name="T50" fmla="*/ 42646712 w 8"/>
                <a:gd name="T51" fmla="*/ 926946333 h 66"/>
                <a:gd name="T52" fmla="*/ 56864796 w 8"/>
                <a:gd name="T53" fmla="*/ 941205767 h 66"/>
                <a:gd name="T54" fmla="*/ 56864796 w 8"/>
                <a:gd name="T55" fmla="*/ 941205767 h 66"/>
                <a:gd name="T56" fmla="*/ 85293423 w 8"/>
                <a:gd name="T57" fmla="*/ 912683122 h 66"/>
                <a:gd name="T58" fmla="*/ 85293423 w 8"/>
                <a:gd name="T59" fmla="*/ 342256643 h 66"/>
                <a:gd name="T60" fmla="*/ 99511507 w 8"/>
                <a:gd name="T61" fmla="*/ 342256643 h 66"/>
                <a:gd name="T62" fmla="*/ 113725821 w 8"/>
                <a:gd name="T63" fmla="*/ 313733997 h 66"/>
                <a:gd name="T64" fmla="*/ 113725821 w 8"/>
                <a:gd name="T65" fmla="*/ 0 h 66"/>
                <a:gd name="T66" fmla="*/ 113725821 w 8"/>
                <a:gd name="T67" fmla="*/ 0 h 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
                <a:gd name="T103" fmla="*/ 0 h 66"/>
                <a:gd name="T104" fmla="*/ 8 w 8"/>
                <a:gd name="T105" fmla="*/ 66 h 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 h="66">
                  <a:moveTo>
                    <a:pt x="8" y="0"/>
                  </a:moveTo>
                  <a:cubicBezTo>
                    <a:pt x="7" y="0"/>
                    <a:pt x="7" y="0"/>
                    <a:pt x="7" y="0"/>
                  </a:cubicBezTo>
                  <a:cubicBezTo>
                    <a:pt x="7" y="10"/>
                    <a:pt x="7" y="10"/>
                    <a:pt x="7" y="10"/>
                  </a:cubicBezTo>
                  <a:cubicBezTo>
                    <a:pt x="6" y="10"/>
                    <a:pt x="6" y="10"/>
                    <a:pt x="6" y="10"/>
                  </a:cubicBezTo>
                  <a:cubicBezTo>
                    <a:pt x="6" y="0"/>
                    <a:pt x="6" y="0"/>
                    <a:pt x="6" y="0"/>
                  </a:cubicBezTo>
                  <a:cubicBezTo>
                    <a:pt x="6" y="0"/>
                    <a:pt x="6" y="0"/>
                    <a:pt x="6" y="0"/>
                  </a:cubicBezTo>
                  <a:cubicBezTo>
                    <a:pt x="6" y="0"/>
                    <a:pt x="6" y="0"/>
                    <a:pt x="6" y="0"/>
                  </a:cubicBezTo>
                  <a:cubicBezTo>
                    <a:pt x="5" y="0"/>
                    <a:pt x="5" y="0"/>
                    <a:pt x="5" y="1"/>
                  </a:cubicBezTo>
                  <a:cubicBezTo>
                    <a:pt x="5" y="10"/>
                    <a:pt x="5" y="10"/>
                    <a:pt x="5" y="10"/>
                  </a:cubicBezTo>
                  <a:cubicBezTo>
                    <a:pt x="4" y="10"/>
                    <a:pt x="4" y="10"/>
                    <a:pt x="4" y="10"/>
                  </a:cubicBezTo>
                  <a:cubicBezTo>
                    <a:pt x="4" y="1"/>
                    <a:pt x="4" y="1"/>
                    <a:pt x="4" y="1"/>
                  </a:cubicBezTo>
                  <a:cubicBezTo>
                    <a:pt x="4" y="0"/>
                    <a:pt x="4" y="0"/>
                    <a:pt x="3" y="0"/>
                  </a:cubicBezTo>
                  <a:cubicBezTo>
                    <a:pt x="3" y="0"/>
                    <a:pt x="3" y="0"/>
                    <a:pt x="3" y="0"/>
                  </a:cubicBezTo>
                  <a:cubicBezTo>
                    <a:pt x="3" y="0"/>
                    <a:pt x="3" y="0"/>
                    <a:pt x="3" y="1"/>
                  </a:cubicBezTo>
                  <a:cubicBezTo>
                    <a:pt x="3" y="10"/>
                    <a:pt x="3" y="10"/>
                    <a:pt x="3" y="10"/>
                  </a:cubicBezTo>
                  <a:cubicBezTo>
                    <a:pt x="2" y="10"/>
                    <a:pt x="2" y="10"/>
                    <a:pt x="2" y="10"/>
                  </a:cubicBezTo>
                  <a:cubicBezTo>
                    <a:pt x="2" y="1"/>
                    <a:pt x="2" y="1"/>
                    <a:pt x="2" y="1"/>
                  </a:cubicBezTo>
                  <a:cubicBezTo>
                    <a:pt x="2" y="0"/>
                    <a:pt x="1" y="0"/>
                    <a:pt x="1" y="0"/>
                  </a:cubicBezTo>
                  <a:cubicBezTo>
                    <a:pt x="1" y="0"/>
                    <a:pt x="1" y="0"/>
                    <a:pt x="1" y="0"/>
                  </a:cubicBezTo>
                  <a:cubicBezTo>
                    <a:pt x="1" y="0"/>
                    <a:pt x="1" y="0"/>
                    <a:pt x="1" y="0"/>
                  </a:cubicBezTo>
                  <a:cubicBezTo>
                    <a:pt x="1" y="0"/>
                    <a:pt x="0" y="0"/>
                    <a:pt x="0" y="1"/>
                  </a:cubicBezTo>
                  <a:cubicBezTo>
                    <a:pt x="0" y="22"/>
                    <a:pt x="0" y="22"/>
                    <a:pt x="0" y="22"/>
                  </a:cubicBezTo>
                  <a:cubicBezTo>
                    <a:pt x="0" y="23"/>
                    <a:pt x="1" y="24"/>
                    <a:pt x="2" y="24"/>
                  </a:cubicBezTo>
                  <a:cubicBezTo>
                    <a:pt x="2" y="24"/>
                    <a:pt x="2" y="24"/>
                    <a:pt x="2" y="24"/>
                  </a:cubicBezTo>
                  <a:cubicBezTo>
                    <a:pt x="3" y="24"/>
                    <a:pt x="3" y="24"/>
                    <a:pt x="3" y="24"/>
                  </a:cubicBezTo>
                  <a:cubicBezTo>
                    <a:pt x="3" y="65"/>
                    <a:pt x="3" y="65"/>
                    <a:pt x="3" y="65"/>
                  </a:cubicBezTo>
                  <a:cubicBezTo>
                    <a:pt x="3" y="65"/>
                    <a:pt x="4" y="66"/>
                    <a:pt x="4" y="66"/>
                  </a:cubicBezTo>
                  <a:cubicBezTo>
                    <a:pt x="4" y="66"/>
                    <a:pt x="4" y="66"/>
                    <a:pt x="4" y="66"/>
                  </a:cubicBezTo>
                  <a:cubicBezTo>
                    <a:pt x="5" y="66"/>
                    <a:pt x="6" y="65"/>
                    <a:pt x="6" y="64"/>
                  </a:cubicBezTo>
                  <a:cubicBezTo>
                    <a:pt x="6" y="24"/>
                    <a:pt x="6" y="24"/>
                    <a:pt x="6" y="24"/>
                  </a:cubicBezTo>
                  <a:cubicBezTo>
                    <a:pt x="7" y="24"/>
                    <a:pt x="7" y="24"/>
                    <a:pt x="7" y="24"/>
                  </a:cubicBezTo>
                  <a:cubicBezTo>
                    <a:pt x="8" y="24"/>
                    <a:pt x="8" y="23"/>
                    <a:pt x="8" y="22"/>
                  </a:cubicBezTo>
                  <a:cubicBezTo>
                    <a:pt x="8" y="0"/>
                    <a:pt x="8" y="0"/>
                    <a:pt x="8" y="0"/>
                  </a:cubicBezTo>
                  <a:cubicBezTo>
                    <a:pt x="8" y="0"/>
                    <a:pt x="8"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14" name="Freeform 8"/>
            <p:cNvSpPr>
              <a:spLocks noEditPoints="1" noChangeArrowheads="1"/>
            </p:cNvSpPr>
            <p:nvPr/>
          </p:nvSpPr>
          <p:spPr bwMode="auto">
            <a:xfrm>
              <a:off x="3425825" y="1711325"/>
              <a:ext cx="79375" cy="87313"/>
            </a:xfrm>
            <a:custGeom>
              <a:avLst/>
              <a:gdLst>
                <a:gd name="T0" fmla="*/ 157151161 w 21"/>
                <a:gd name="T1" fmla="*/ 244992686 h 23"/>
                <a:gd name="T2" fmla="*/ 142867440 w 21"/>
                <a:gd name="T3" fmla="*/ 244992686 h 23"/>
                <a:gd name="T4" fmla="*/ 71433720 w 21"/>
                <a:gd name="T5" fmla="*/ 158522446 h 23"/>
                <a:gd name="T6" fmla="*/ 142867440 w 21"/>
                <a:gd name="T7" fmla="*/ 72056002 h 23"/>
                <a:gd name="T8" fmla="*/ 142867440 w 21"/>
                <a:gd name="T9" fmla="*/ 72056002 h 23"/>
                <a:gd name="T10" fmla="*/ 228584881 w 21"/>
                <a:gd name="T11" fmla="*/ 172936683 h 23"/>
                <a:gd name="T12" fmla="*/ 157151161 w 21"/>
                <a:gd name="T13" fmla="*/ 244992686 h 23"/>
                <a:gd name="T14" fmla="*/ 142867440 w 21"/>
                <a:gd name="T15" fmla="*/ 0 h 23"/>
                <a:gd name="T16" fmla="*/ 0 w 21"/>
                <a:gd name="T17" fmla="*/ 158522446 h 23"/>
                <a:gd name="T18" fmla="*/ 142867440 w 21"/>
                <a:gd name="T19" fmla="*/ 331459129 h 23"/>
                <a:gd name="T20" fmla="*/ 157151161 w 21"/>
                <a:gd name="T21" fmla="*/ 331459129 h 23"/>
                <a:gd name="T22" fmla="*/ 300018601 w 21"/>
                <a:gd name="T23" fmla="*/ 172936683 h 23"/>
                <a:gd name="T24" fmla="*/ 142867440 w 21"/>
                <a:gd name="T25" fmla="*/ 0 h 23"/>
                <a:gd name="T26" fmla="*/ 142867440 w 21"/>
                <a:gd name="T27" fmla="*/ 0 h 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23"/>
                <a:gd name="T44" fmla="*/ 21 w 21"/>
                <a:gd name="T45" fmla="*/ 23 h 2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23">
                  <a:moveTo>
                    <a:pt x="11" y="17"/>
                  </a:moveTo>
                  <a:cubicBezTo>
                    <a:pt x="10" y="17"/>
                    <a:pt x="10" y="17"/>
                    <a:pt x="10" y="17"/>
                  </a:cubicBezTo>
                  <a:cubicBezTo>
                    <a:pt x="7" y="17"/>
                    <a:pt x="5" y="14"/>
                    <a:pt x="5" y="11"/>
                  </a:cubicBezTo>
                  <a:cubicBezTo>
                    <a:pt x="5" y="8"/>
                    <a:pt x="7" y="5"/>
                    <a:pt x="10" y="5"/>
                  </a:cubicBezTo>
                  <a:cubicBezTo>
                    <a:pt x="10" y="5"/>
                    <a:pt x="10" y="5"/>
                    <a:pt x="10" y="5"/>
                  </a:cubicBezTo>
                  <a:cubicBezTo>
                    <a:pt x="13" y="6"/>
                    <a:pt x="16" y="8"/>
                    <a:pt x="16" y="12"/>
                  </a:cubicBezTo>
                  <a:cubicBezTo>
                    <a:pt x="16" y="15"/>
                    <a:pt x="13" y="17"/>
                    <a:pt x="11" y="17"/>
                  </a:cubicBezTo>
                  <a:moveTo>
                    <a:pt x="10" y="0"/>
                  </a:moveTo>
                  <a:cubicBezTo>
                    <a:pt x="4" y="0"/>
                    <a:pt x="0" y="5"/>
                    <a:pt x="0" y="11"/>
                  </a:cubicBezTo>
                  <a:cubicBezTo>
                    <a:pt x="0" y="17"/>
                    <a:pt x="4" y="22"/>
                    <a:pt x="10" y="23"/>
                  </a:cubicBezTo>
                  <a:cubicBezTo>
                    <a:pt x="10" y="23"/>
                    <a:pt x="11" y="23"/>
                    <a:pt x="11" y="23"/>
                  </a:cubicBezTo>
                  <a:cubicBezTo>
                    <a:pt x="16" y="23"/>
                    <a:pt x="21" y="18"/>
                    <a:pt x="21" y="12"/>
                  </a:cubicBezTo>
                  <a:cubicBezTo>
                    <a:pt x="21" y="6"/>
                    <a:pt x="16" y="0"/>
                    <a:pt x="10" y="0"/>
                  </a:cubicBezTo>
                  <a:cubicBezTo>
                    <a:pt x="10" y="0"/>
                    <a:pt x="10" y="0"/>
                    <a:pt x="1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15" name="Freeform 9"/>
            <p:cNvSpPr>
              <a:spLocks noEditPoints="1" noChangeArrowheads="1"/>
            </p:cNvSpPr>
            <p:nvPr/>
          </p:nvSpPr>
          <p:spPr bwMode="auto">
            <a:xfrm>
              <a:off x="3313113" y="1331913"/>
              <a:ext cx="563563" cy="338138"/>
            </a:xfrm>
            <a:custGeom>
              <a:avLst/>
              <a:gdLst>
                <a:gd name="T0" fmla="*/ 1326875270 w 150"/>
                <a:gd name="T1" fmla="*/ 1129256936 h 90"/>
                <a:gd name="T2" fmla="*/ 1538609646 w 150"/>
                <a:gd name="T3" fmla="*/ 917522435 h 90"/>
                <a:gd name="T4" fmla="*/ 1256298397 w 150"/>
                <a:gd name="T5" fmla="*/ 1129256936 h 90"/>
                <a:gd name="T6" fmla="*/ 945752641 w 150"/>
                <a:gd name="T7" fmla="*/ 875176286 h 90"/>
                <a:gd name="T8" fmla="*/ 1256298397 w 150"/>
                <a:gd name="T9" fmla="*/ 1129256936 h 90"/>
                <a:gd name="T10" fmla="*/ 564626256 w 150"/>
                <a:gd name="T11" fmla="*/ 1072795404 h 90"/>
                <a:gd name="T12" fmla="*/ 889287386 w 150"/>
                <a:gd name="T13" fmla="*/ 875176286 h 90"/>
                <a:gd name="T14" fmla="*/ 494049382 w 150"/>
                <a:gd name="T15" fmla="*/ 1072795404 h 90"/>
                <a:gd name="T16" fmla="*/ 409357135 w 150"/>
                <a:gd name="T17" fmla="*/ 832826380 h 90"/>
                <a:gd name="T18" fmla="*/ 494049382 w 150"/>
                <a:gd name="T19" fmla="*/ 1072795404 h 90"/>
                <a:gd name="T20" fmla="*/ 1326875270 w 150"/>
                <a:gd name="T21" fmla="*/ 832826380 h 90"/>
                <a:gd name="T22" fmla="*/ 1580959527 w 150"/>
                <a:gd name="T23" fmla="*/ 592861112 h 90"/>
                <a:gd name="T24" fmla="*/ 1256298397 w 150"/>
                <a:gd name="T25" fmla="*/ 832826380 h 90"/>
                <a:gd name="T26" fmla="*/ 945752641 w 150"/>
                <a:gd name="T27" fmla="*/ 536395824 h 90"/>
                <a:gd name="T28" fmla="*/ 1256298397 w 150"/>
                <a:gd name="T29" fmla="*/ 832826380 h 90"/>
                <a:gd name="T30" fmla="*/ 564626256 w 150"/>
                <a:gd name="T31" fmla="*/ 776364848 h 90"/>
                <a:gd name="T32" fmla="*/ 889287386 w 150"/>
                <a:gd name="T33" fmla="*/ 522280441 h 90"/>
                <a:gd name="T34" fmla="*/ 494049382 w 150"/>
                <a:gd name="T35" fmla="*/ 776364848 h 90"/>
                <a:gd name="T36" fmla="*/ 268199632 w 150"/>
                <a:gd name="T37" fmla="*/ 479934292 h 90"/>
                <a:gd name="T38" fmla="*/ 494049382 w 150"/>
                <a:gd name="T39" fmla="*/ 776364848 h 90"/>
                <a:gd name="T40" fmla="*/ 1326875270 w 150"/>
                <a:gd name="T41" fmla="*/ 494049675 h 90"/>
                <a:gd name="T42" fmla="*/ 1623305651 w 150"/>
                <a:gd name="T43" fmla="*/ 310545939 h 90"/>
                <a:gd name="T44" fmla="*/ 1256298397 w 150"/>
                <a:gd name="T45" fmla="*/ 494049675 h 90"/>
                <a:gd name="T46" fmla="*/ 945752641 w 150"/>
                <a:gd name="T47" fmla="*/ 239969024 h 90"/>
                <a:gd name="T48" fmla="*/ 1256298397 w 150"/>
                <a:gd name="T49" fmla="*/ 494049675 h 90"/>
                <a:gd name="T50" fmla="*/ 564626256 w 150"/>
                <a:gd name="T51" fmla="*/ 437588143 h 90"/>
                <a:gd name="T52" fmla="*/ 889287386 w 150"/>
                <a:gd name="T53" fmla="*/ 239969024 h 90"/>
                <a:gd name="T54" fmla="*/ 494049382 w 150"/>
                <a:gd name="T55" fmla="*/ 423472760 h 90"/>
                <a:gd name="T56" fmla="*/ 155272878 w 150"/>
                <a:gd name="T57" fmla="*/ 169388353 h 90"/>
                <a:gd name="T58" fmla="*/ 494049382 w 150"/>
                <a:gd name="T59" fmla="*/ 423472760 h 90"/>
                <a:gd name="T60" fmla="*/ 2004428279 w 150"/>
                <a:gd name="T61" fmla="*/ 0 h 90"/>
                <a:gd name="T62" fmla="*/ 2004428279 w 150"/>
                <a:gd name="T63" fmla="*/ 0 h 90"/>
                <a:gd name="T64" fmla="*/ 1722117030 w 150"/>
                <a:gd name="T65" fmla="*/ 197619118 h 90"/>
                <a:gd name="T66" fmla="*/ 70576873 w 150"/>
                <a:gd name="T67" fmla="*/ 42346149 h 90"/>
                <a:gd name="T68" fmla="*/ 14115375 w 150"/>
                <a:gd name="T69" fmla="*/ 56461532 h 90"/>
                <a:gd name="T70" fmla="*/ 395238003 w 150"/>
                <a:gd name="T71" fmla="*/ 1157487702 h 90"/>
                <a:gd name="T72" fmla="*/ 1552728778 w 150"/>
                <a:gd name="T73" fmla="*/ 1270414523 h 90"/>
                <a:gd name="T74" fmla="*/ 1609190276 w 150"/>
                <a:gd name="T75" fmla="*/ 1213952991 h 90"/>
                <a:gd name="T76" fmla="*/ 1736232405 w 150"/>
                <a:gd name="T77" fmla="*/ 225849884 h 90"/>
                <a:gd name="T78" fmla="*/ 1962082155 w 150"/>
                <a:gd name="T79" fmla="*/ 70576915 h 90"/>
                <a:gd name="T80" fmla="*/ 2046778160 w 150"/>
                <a:gd name="T81" fmla="*/ 155272970 h 90"/>
                <a:gd name="T82" fmla="*/ 2032659028 w 150"/>
                <a:gd name="T83" fmla="*/ 0 h 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0"/>
                <a:gd name="T127" fmla="*/ 0 h 90"/>
                <a:gd name="T128" fmla="*/ 150 w 150"/>
                <a:gd name="T129" fmla="*/ 90 h 9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0" h="90">
                  <a:moveTo>
                    <a:pt x="107" y="81"/>
                  </a:moveTo>
                  <a:cubicBezTo>
                    <a:pt x="94" y="80"/>
                    <a:pt x="94" y="80"/>
                    <a:pt x="94" y="80"/>
                  </a:cubicBezTo>
                  <a:cubicBezTo>
                    <a:pt x="94" y="64"/>
                    <a:pt x="94" y="64"/>
                    <a:pt x="94" y="64"/>
                  </a:cubicBezTo>
                  <a:cubicBezTo>
                    <a:pt x="109" y="65"/>
                    <a:pt x="109" y="65"/>
                    <a:pt x="109" y="65"/>
                  </a:cubicBezTo>
                  <a:cubicBezTo>
                    <a:pt x="107" y="81"/>
                    <a:pt x="107" y="81"/>
                    <a:pt x="107" y="81"/>
                  </a:cubicBezTo>
                  <a:moveTo>
                    <a:pt x="89" y="80"/>
                  </a:moveTo>
                  <a:cubicBezTo>
                    <a:pt x="67" y="78"/>
                    <a:pt x="67" y="78"/>
                    <a:pt x="67" y="78"/>
                  </a:cubicBezTo>
                  <a:cubicBezTo>
                    <a:pt x="67" y="62"/>
                    <a:pt x="67" y="62"/>
                    <a:pt x="67" y="62"/>
                  </a:cubicBezTo>
                  <a:cubicBezTo>
                    <a:pt x="89" y="64"/>
                    <a:pt x="89" y="64"/>
                    <a:pt x="89" y="64"/>
                  </a:cubicBezTo>
                  <a:cubicBezTo>
                    <a:pt x="89" y="80"/>
                    <a:pt x="89" y="80"/>
                    <a:pt x="89" y="80"/>
                  </a:cubicBezTo>
                  <a:moveTo>
                    <a:pt x="63" y="78"/>
                  </a:moveTo>
                  <a:cubicBezTo>
                    <a:pt x="40" y="76"/>
                    <a:pt x="40" y="76"/>
                    <a:pt x="40" y="76"/>
                  </a:cubicBezTo>
                  <a:cubicBezTo>
                    <a:pt x="40" y="60"/>
                    <a:pt x="40" y="60"/>
                    <a:pt x="40" y="60"/>
                  </a:cubicBezTo>
                  <a:cubicBezTo>
                    <a:pt x="63" y="62"/>
                    <a:pt x="63" y="62"/>
                    <a:pt x="63" y="62"/>
                  </a:cubicBezTo>
                  <a:cubicBezTo>
                    <a:pt x="63" y="78"/>
                    <a:pt x="63" y="78"/>
                    <a:pt x="63" y="78"/>
                  </a:cubicBezTo>
                  <a:moveTo>
                    <a:pt x="35" y="76"/>
                  </a:moveTo>
                  <a:cubicBezTo>
                    <a:pt x="35" y="76"/>
                    <a:pt x="35" y="76"/>
                    <a:pt x="35" y="76"/>
                  </a:cubicBezTo>
                  <a:cubicBezTo>
                    <a:pt x="29" y="59"/>
                    <a:pt x="29" y="59"/>
                    <a:pt x="29" y="59"/>
                  </a:cubicBezTo>
                  <a:cubicBezTo>
                    <a:pt x="35" y="60"/>
                    <a:pt x="35" y="60"/>
                    <a:pt x="35" y="60"/>
                  </a:cubicBezTo>
                  <a:cubicBezTo>
                    <a:pt x="35" y="76"/>
                    <a:pt x="35" y="76"/>
                    <a:pt x="35" y="76"/>
                  </a:cubicBezTo>
                  <a:moveTo>
                    <a:pt x="110" y="61"/>
                  </a:moveTo>
                  <a:cubicBezTo>
                    <a:pt x="94" y="59"/>
                    <a:pt x="94" y="59"/>
                    <a:pt x="94" y="59"/>
                  </a:cubicBezTo>
                  <a:cubicBezTo>
                    <a:pt x="94" y="40"/>
                    <a:pt x="94" y="40"/>
                    <a:pt x="94" y="40"/>
                  </a:cubicBezTo>
                  <a:cubicBezTo>
                    <a:pt x="112" y="42"/>
                    <a:pt x="112" y="42"/>
                    <a:pt x="112" y="42"/>
                  </a:cubicBezTo>
                  <a:cubicBezTo>
                    <a:pt x="110" y="61"/>
                    <a:pt x="110" y="61"/>
                    <a:pt x="110" y="61"/>
                  </a:cubicBezTo>
                  <a:moveTo>
                    <a:pt x="89" y="59"/>
                  </a:moveTo>
                  <a:cubicBezTo>
                    <a:pt x="67" y="57"/>
                    <a:pt x="67" y="57"/>
                    <a:pt x="67" y="57"/>
                  </a:cubicBezTo>
                  <a:cubicBezTo>
                    <a:pt x="67" y="38"/>
                    <a:pt x="67" y="38"/>
                    <a:pt x="67" y="38"/>
                  </a:cubicBezTo>
                  <a:cubicBezTo>
                    <a:pt x="89" y="40"/>
                    <a:pt x="89" y="40"/>
                    <a:pt x="89" y="40"/>
                  </a:cubicBezTo>
                  <a:cubicBezTo>
                    <a:pt x="89" y="59"/>
                    <a:pt x="89" y="59"/>
                    <a:pt x="89" y="59"/>
                  </a:cubicBezTo>
                  <a:moveTo>
                    <a:pt x="63" y="57"/>
                  </a:moveTo>
                  <a:cubicBezTo>
                    <a:pt x="40" y="55"/>
                    <a:pt x="40" y="55"/>
                    <a:pt x="40" y="55"/>
                  </a:cubicBezTo>
                  <a:cubicBezTo>
                    <a:pt x="40" y="36"/>
                    <a:pt x="40" y="36"/>
                    <a:pt x="40" y="36"/>
                  </a:cubicBezTo>
                  <a:cubicBezTo>
                    <a:pt x="63" y="37"/>
                    <a:pt x="63" y="37"/>
                    <a:pt x="63" y="37"/>
                  </a:cubicBezTo>
                  <a:cubicBezTo>
                    <a:pt x="63" y="57"/>
                    <a:pt x="63" y="57"/>
                    <a:pt x="63" y="57"/>
                  </a:cubicBezTo>
                  <a:moveTo>
                    <a:pt x="35" y="55"/>
                  </a:moveTo>
                  <a:cubicBezTo>
                    <a:pt x="27" y="54"/>
                    <a:pt x="27" y="54"/>
                    <a:pt x="27" y="54"/>
                  </a:cubicBezTo>
                  <a:cubicBezTo>
                    <a:pt x="19" y="34"/>
                    <a:pt x="19" y="34"/>
                    <a:pt x="19" y="34"/>
                  </a:cubicBezTo>
                  <a:cubicBezTo>
                    <a:pt x="35" y="35"/>
                    <a:pt x="35" y="35"/>
                    <a:pt x="35" y="35"/>
                  </a:cubicBezTo>
                  <a:cubicBezTo>
                    <a:pt x="35" y="55"/>
                    <a:pt x="35" y="55"/>
                    <a:pt x="35" y="55"/>
                  </a:cubicBezTo>
                  <a:moveTo>
                    <a:pt x="113" y="37"/>
                  </a:moveTo>
                  <a:cubicBezTo>
                    <a:pt x="94" y="35"/>
                    <a:pt x="94" y="35"/>
                    <a:pt x="94" y="35"/>
                  </a:cubicBezTo>
                  <a:cubicBezTo>
                    <a:pt x="94" y="20"/>
                    <a:pt x="94" y="20"/>
                    <a:pt x="94" y="20"/>
                  </a:cubicBezTo>
                  <a:cubicBezTo>
                    <a:pt x="115" y="22"/>
                    <a:pt x="115" y="22"/>
                    <a:pt x="115" y="22"/>
                  </a:cubicBezTo>
                  <a:cubicBezTo>
                    <a:pt x="113" y="37"/>
                    <a:pt x="113" y="37"/>
                    <a:pt x="113" y="37"/>
                  </a:cubicBezTo>
                  <a:moveTo>
                    <a:pt x="89" y="35"/>
                  </a:moveTo>
                  <a:cubicBezTo>
                    <a:pt x="67" y="33"/>
                    <a:pt x="67" y="33"/>
                    <a:pt x="67" y="33"/>
                  </a:cubicBezTo>
                  <a:cubicBezTo>
                    <a:pt x="67" y="17"/>
                    <a:pt x="67" y="17"/>
                    <a:pt x="67" y="17"/>
                  </a:cubicBezTo>
                  <a:cubicBezTo>
                    <a:pt x="89" y="19"/>
                    <a:pt x="89" y="19"/>
                    <a:pt x="89" y="19"/>
                  </a:cubicBezTo>
                  <a:cubicBezTo>
                    <a:pt x="89" y="35"/>
                    <a:pt x="89" y="35"/>
                    <a:pt x="89" y="35"/>
                  </a:cubicBezTo>
                  <a:moveTo>
                    <a:pt x="63" y="33"/>
                  </a:moveTo>
                  <a:cubicBezTo>
                    <a:pt x="40" y="31"/>
                    <a:pt x="40" y="31"/>
                    <a:pt x="40" y="31"/>
                  </a:cubicBezTo>
                  <a:cubicBezTo>
                    <a:pt x="40" y="15"/>
                    <a:pt x="40" y="15"/>
                    <a:pt x="40" y="15"/>
                  </a:cubicBezTo>
                  <a:cubicBezTo>
                    <a:pt x="63" y="17"/>
                    <a:pt x="63" y="17"/>
                    <a:pt x="63" y="17"/>
                  </a:cubicBezTo>
                  <a:cubicBezTo>
                    <a:pt x="63" y="33"/>
                    <a:pt x="63" y="33"/>
                    <a:pt x="63" y="33"/>
                  </a:cubicBezTo>
                  <a:moveTo>
                    <a:pt x="35" y="30"/>
                  </a:moveTo>
                  <a:cubicBezTo>
                    <a:pt x="17" y="29"/>
                    <a:pt x="17" y="29"/>
                    <a:pt x="17" y="29"/>
                  </a:cubicBezTo>
                  <a:cubicBezTo>
                    <a:pt x="11" y="12"/>
                    <a:pt x="11" y="12"/>
                    <a:pt x="11" y="12"/>
                  </a:cubicBezTo>
                  <a:cubicBezTo>
                    <a:pt x="35" y="15"/>
                    <a:pt x="35" y="15"/>
                    <a:pt x="35" y="15"/>
                  </a:cubicBezTo>
                  <a:cubicBezTo>
                    <a:pt x="35" y="30"/>
                    <a:pt x="35" y="30"/>
                    <a:pt x="35" y="30"/>
                  </a:cubicBezTo>
                  <a:moveTo>
                    <a:pt x="144" y="0"/>
                  </a:moveTo>
                  <a:cubicBezTo>
                    <a:pt x="144" y="0"/>
                    <a:pt x="143" y="0"/>
                    <a:pt x="142" y="0"/>
                  </a:cubicBezTo>
                  <a:cubicBezTo>
                    <a:pt x="142" y="0"/>
                    <a:pt x="142" y="0"/>
                    <a:pt x="142" y="0"/>
                  </a:cubicBezTo>
                  <a:cubicBezTo>
                    <a:pt x="142" y="0"/>
                    <a:pt x="142" y="0"/>
                    <a:pt x="142" y="0"/>
                  </a:cubicBezTo>
                  <a:cubicBezTo>
                    <a:pt x="141" y="1"/>
                    <a:pt x="141" y="1"/>
                    <a:pt x="141" y="1"/>
                  </a:cubicBezTo>
                  <a:cubicBezTo>
                    <a:pt x="122" y="14"/>
                    <a:pt x="122" y="14"/>
                    <a:pt x="122" y="14"/>
                  </a:cubicBezTo>
                  <a:cubicBezTo>
                    <a:pt x="121" y="14"/>
                    <a:pt x="121" y="14"/>
                    <a:pt x="120" y="14"/>
                  </a:cubicBezTo>
                  <a:cubicBezTo>
                    <a:pt x="5" y="3"/>
                    <a:pt x="5" y="3"/>
                    <a:pt x="5" y="3"/>
                  </a:cubicBezTo>
                  <a:cubicBezTo>
                    <a:pt x="5" y="3"/>
                    <a:pt x="4" y="3"/>
                    <a:pt x="4" y="3"/>
                  </a:cubicBezTo>
                  <a:cubicBezTo>
                    <a:pt x="3" y="3"/>
                    <a:pt x="2" y="3"/>
                    <a:pt x="1" y="4"/>
                  </a:cubicBezTo>
                  <a:cubicBezTo>
                    <a:pt x="0" y="6"/>
                    <a:pt x="0" y="7"/>
                    <a:pt x="1" y="9"/>
                  </a:cubicBezTo>
                  <a:cubicBezTo>
                    <a:pt x="28" y="82"/>
                    <a:pt x="28" y="82"/>
                    <a:pt x="28" y="82"/>
                  </a:cubicBezTo>
                  <a:cubicBezTo>
                    <a:pt x="29" y="84"/>
                    <a:pt x="31" y="85"/>
                    <a:pt x="32" y="85"/>
                  </a:cubicBezTo>
                  <a:cubicBezTo>
                    <a:pt x="110" y="90"/>
                    <a:pt x="110" y="90"/>
                    <a:pt x="110" y="90"/>
                  </a:cubicBezTo>
                  <a:cubicBezTo>
                    <a:pt x="110" y="90"/>
                    <a:pt x="110" y="90"/>
                    <a:pt x="110" y="90"/>
                  </a:cubicBezTo>
                  <a:cubicBezTo>
                    <a:pt x="112" y="90"/>
                    <a:pt x="113" y="88"/>
                    <a:pt x="114" y="86"/>
                  </a:cubicBezTo>
                  <a:cubicBezTo>
                    <a:pt x="124" y="19"/>
                    <a:pt x="124" y="19"/>
                    <a:pt x="124" y="19"/>
                  </a:cubicBezTo>
                  <a:cubicBezTo>
                    <a:pt x="124" y="18"/>
                    <a:pt x="124" y="17"/>
                    <a:pt x="123" y="16"/>
                  </a:cubicBezTo>
                  <a:cubicBezTo>
                    <a:pt x="139" y="5"/>
                    <a:pt x="139" y="5"/>
                    <a:pt x="139" y="5"/>
                  </a:cubicBezTo>
                  <a:cubicBezTo>
                    <a:pt x="139" y="5"/>
                    <a:pt x="139" y="5"/>
                    <a:pt x="139" y="5"/>
                  </a:cubicBezTo>
                  <a:cubicBezTo>
                    <a:pt x="140" y="8"/>
                    <a:pt x="142" y="11"/>
                    <a:pt x="145" y="11"/>
                  </a:cubicBezTo>
                  <a:cubicBezTo>
                    <a:pt x="145" y="11"/>
                    <a:pt x="145" y="11"/>
                    <a:pt x="145" y="11"/>
                  </a:cubicBezTo>
                  <a:cubicBezTo>
                    <a:pt x="148" y="11"/>
                    <a:pt x="150" y="9"/>
                    <a:pt x="150" y="6"/>
                  </a:cubicBezTo>
                  <a:cubicBezTo>
                    <a:pt x="150" y="3"/>
                    <a:pt x="147" y="0"/>
                    <a:pt x="144" y="0"/>
                  </a:cubicBezTo>
                  <a:cubicBezTo>
                    <a:pt x="144" y="0"/>
                    <a:pt x="144" y="0"/>
                    <a:pt x="14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16" name="Freeform 10"/>
            <p:cNvSpPr>
              <a:spLocks noEditPoints="1" noChangeArrowheads="1"/>
            </p:cNvSpPr>
            <p:nvPr/>
          </p:nvSpPr>
          <p:spPr bwMode="auto">
            <a:xfrm>
              <a:off x="3635375" y="1689100"/>
              <a:ext cx="106363" cy="120650"/>
            </a:xfrm>
            <a:custGeom>
              <a:avLst/>
              <a:gdLst>
                <a:gd name="T0" fmla="*/ 202021324 w 28"/>
                <a:gd name="T1" fmla="*/ 355382116 h 32"/>
                <a:gd name="T2" fmla="*/ 202021324 w 28"/>
                <a:gd name="T3" fmla="*/ 355382116 h 32"/>
                <a:gd name="T4" fmla="*/ 86579482 w 28"/>
                <a:gd name="T5" fmla="*/ 213230023 h 32"/>
                <a:gd name="T6" fmla="*/ 202021324 w 28"/>
                <a:gd name="T7" fmla="*/ 99506088 h 32"/>
                <a:gd name="T8" fmla="*/ 202021324 w 28"/>
                <a:gd name="T9" fmla="*/ 99506088 h 32"/>
                <a:gd name="T10" fmla="*/ 317459367 w 28"/>
                <a:gd name="T11" fmla="*/ 227444102 h 32"/>
                <a:gd name="T12" fmla="*/ 202021324 w 28"/>
                <a:gd name="T13" fmla="*/ 355382116 h 32"/>
                <a:gd name="T14" fmla="*/ 187590144 w 28"/>
                <a:gd name="T15" fmla="*/ 0 h 32"/>
                <a:gd name="T16" fmla="*/ 0 w 28"/>
                <a:gd name="T17" fmla="*/ 213230023 h 32"/>
                <a:gd name="T18" fmla="*/ 202021324 w 28"/>
                <a:gd name="T19" fmla="*/ 454888203 h 32"/>
                <a:gd name="T20" fmla="*/ 216448705 w 28"/>
                <a:gd name="T21" fmla="*/ 454888203 h 32"/>
                <a:gd name="T22" fmla="*/ 404038849 w 28"/>
                <a:gd name="T23" fmla="*/ 241658180 h 32"/>
                <a:gd name="T24" fmla="*/ 202021324 w 28"/>
                <a:gd name="T25" fmla="*/ 0 h 32"/>
                <a:gd name="T26" fmla="*/ 187590144 w 28"/>
                <a:gd name="T27" fmla="*/ 0 h 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8"/>
                <a:gd name="T43" fmla="*/ 0 h 32"/>
                <a:gd name="T44" fmla="*/ 28 w 28"/>
                <a:gd name="T45" fmla="*/ 32 h 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8" h="32">
                  <a:moveTo>
                    <a:pt x="14" y="25"/>
                  </a:moveTo>
                  <a:cubicBezTo>
                    <a:pt x="14" y="25"/>
                    <a:pt x="14" y="25"/>
                    <a:pt x="14" y="25"/>
                  </a:cubicBezTo>
                  <a:cubicBezTo>
                    <a:pt x="9" y="25"/>
                    <a:pt x="6" y="21"/>
                    <a:pt x="6" y="15"/>
                  </a:cubicBezTo>
                  <a:cubicBezTo>
                    <a:pt x="6" y="10"/>
                    <a:pt x="9" y="7"/>
                    <a:pt x="14" y="7"/>
                  </a:cubicBezTo>
                  <a:cubicBezTo>
                    <a:pt x="14" y="7"/>
                    <a:pt x="14" y="7"/>
                    <a:pt x="14" y="7"/>
                  </a:cubicBezTo>
                  <a:cubicBezTo>
                    <a:pt x="19" y="7"/>
                    <a:pt x="22" y="11"/>
                    <a:pt x="22" y="16"/>
                  </a:cubicBezTo>
                  <a:cubicBezTo>
                    <a:pt x="22" y="21"/>
                    <a:pt x="19" y="25"/>
                    <a:pt x="14" y="25"/>
                  </a:cubicBezTo>
                  <a:moveTo>
                    <a:pt x="13" y="0"/>
                  </a:moveTo>
                  <a:cubicBezTo>
                    <a:pt x="6" y="0"/>
                    <a:pt x="0" y="7"/>
                    <a:pt x="0" y="15"/>
                  </a:cubicBezTo>
                  <a:cubicBezTo>
                    <a:pt x="0" y="24"/>
                    <a:pt x="6" y="31"/>
                    <a:pt x="14" y="32"/>
                  </a:cubicBezTo>
                  <a:cubicBezTo>
                    <a:pt x="14" y="32"/>
                    <a:pt x="14" y="32"/>
                    <a:pt x="15" y="32"/>
                  </a:cubicBezTo>
                  <a:cubicBezTo>
                    <a:pt x="22" y="32"/>
                    <a:pt x="28" y="25"/>
                    <a:pt x="28" y="17"/>
                  </a:cubicBezTo>
                  <a:cubicBezTo>
                    <a:pt x="28" y="8"/>
                    <a:pt x="22" y="1"/>
                    <a:pt x="14" y="0"/>
                  </a:cubicBezTo>
                  <a:cubicBezTo>
                    <a:pt x="14" y="0"/>
                    <a:pt x="13" y="0"/>
                    <a:pt x="1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17" name="Freeform 11"/>
            <p:cNvSpPr>
              <a:spLocks noEditPoints="1" noChangeArrowheads="1"/>
            </p:cNvSpPr>
            <p:nvPr/>
          </p:nvSpPr>
          <p:spPr bwMode="auto">
            <a:xfrm>
              <a:off x="2411413" y="774700"/>
              <a:ext cx="630238" cy="658813"/>
            </a:xfrm>
            <a:custGeom>
              <a:avLst/>
              <a:gdLst>
                <a:gd name="T0" fmla="*/ 1027336708 w 168"/>
                <a:gd name="T1" fmla="*/ 1714878945 h 175"/>
                <a:gd name="T2" fmla="*/ 830316057 w 168"/>
                <a:gd name="T3" fmla="*/ 1403083458 h 175"/>
                <a:gd name="T4" fmla="*/ 1168071105 w 168"/>
                <a:gd name="T5" fmla="*/ 708626792 h 175"/>
                <a:gd name="T6" fmla="*/ 1336948629 w 168"/>
                <a:gd name="T7" fmla="*/ 793662609 h 175"/>
                <a:gd name="T8" fmla="*/ 1322873313 w 168"/>
                <a:gd name="T9" fmla="*/ 1403083458 h 175"/>
                <a:gd name="T10" fmla="*/ 1055483588 w 168"/>
                <a:gd name="T11" fmla="*/ 1729052836 h 175"/>
                <a:gd name="T12" fmla="*/ 351826612 w 168"/>
                <a:gd name="T13" fmla="*/ 255107452 h 175"/>
                <a:gd name="T14" fmla="*/ 379973491 w 168"/>
                <a:gd name="T15" fmla="*/ 2069192341 h 175"/>
                <a:gd name="T16" fmla="*/ 1407313951 w 168"/>
                <a:gd name="T17" fmla="*/ 2147483647 h 175"/>
                <a:gd name="T18" fmla="*/ 2147483647 w 168"/>
                <a:gd name="T19" fmla="*/ 2097540123 h 175"/>
                <a:gd name="T20" fmla="*/ 2147483647 w 168"/>
                <a:gd name="T21" fmla="*/ 2069192341 h 175"/>
                <a:gd name="T22" fmla="*/ 2026530289 w 168"/>
                <a:gd name="T23" fmla="*/ 2040848324 h 175"/>
                <a:gd name="T24" fmla="*/ 1393238636 w 168"/>
                <a:gd name="T25" fmla="*/ 2147483647 h 175"/>
                <a:gd name="T26" fmla="*/ 576997895 w 168"/>
                <a:gd name="T27" fmla="*/ 1899124471 h 175"/>
                <a:gd name="T28" fmla="*/ 576997895 w 168"/>
                <a:gd name="T29" fmla="*/ 453523105 h 175"/>
                <a:gd name="T30" fmla="*/ 1308801750 w 168"/>
                <a:gd name="T31" fmla="*/ 269277579 h 175"/>
                <a:gd name="T32" fmla="*/ 2110970927 w 168"/>
                <a:gd name="T33" fmla="*/ 1147976006 h 175"/>
                <a:gd name="T34" fmla="*/ 1857652765 w 168"/>
                <a:gd name="T35" fmla="*/ 1700705054 h 175"/>
                <a:gd name="T36" fmla="*/ 1674703677 w 168"/>
                <a:gd name="T37" fmla="*/ 1757396854 h 175"/>
                <a:gd name="T38" fmla="*/ 1646556798 w 168"/>
                <a:gd name="T39" fmla="*/ 1672361036 h 175"/>
                <a:gd name="T40" fmla="*/ 1843581201 w 168"/>
                <a:gd name="T41" fmla="*/ 581073066 h 175"/>
                <a:gd name="T42" fmla="*/ 1519897717 w 168"/>
                <a:gd name="T43" fmla="*/ 538558922 h 175"/>
                <a:gd name="T44" fmla="*/ 1505826153 w 168"/>
                <a:gd name="T45" fmla="*/ 552729048 h 175"/>
                <a:gd name="T46" fmla="*/ 1365091757 w 168"/>
                <a:gd name="T47" fmla="*/ 524385031 h 175"/>
                <a:gd name="T48" fmla="*/ 1083630467 w 168"/>
                <a:gd name="T49" fmla="*/ 439349213 h 175"/>
                <a:gd name="T50" fmla="*/ 450338814 w 168"/>
                <a:gd name="T51" fmla="*/ 1289703623 h 175"/>
                <a:gd name="T52" fmla="*/ 999193581 w 168"/>
                <a:gd name="T53" fmla="*/ 1969986397 h 175"/>
                <a:gd name="T54" fmla="*/ 1182142669 w 168"/>
                <a:gd name="T55" fmla="*/ 1941638615 h 175"/>
                <a:gd name="T56" fmla="*/ 1590263039 w 168"/>
                <a:gd name="T57" fmla="*/ 2026674432 h 175"/>
                <a:gd name="T58" fmla="*/ 2110970927 w 168"/>
                <a:gd name="T59" fmla="*/ 1828258780 h 175"/>
                <a:gd name="T60" fmla="*/ 2147483647 w 168"/>
                <a:gd name="T61" fmla="*/ 623590975 h 175"/>
                <a:gd name="T62" fmla="*/ 1294726434 w 168"/>
                <a:gd name="T63" fmla="*/ 14173891 h 17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8"/>
                <a:gd name="T97" fmla="*/ 0 h 175"/>
                <a:gd name="T98" fmla="*/ 168 w 168"/>
                <a:gd name="T99" fmla="*/ 175 h 17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8" h="175">
                  <a:moveTo>
                    <a:pt x="75" y="122"/>
                  </a:moveTo>
                  <a:cubicBezTo>
                    <a:pt x="75" y="122"/>
                    <a:pt x="74" y="122"/>
                    <a:pt x="73" y="121"/>
                  </a:cubicBezTo>
                  <a:cubicBezTo>
                    <a:pt x="69" y="121"/>
                    <a:pt x="66" y="119"/>
                    <a:pt x="63" y="115"/>
                  </a:cubicBezTo>
                  <a:cubicBezTo>
                    <a:pt x="60" y="110"/>
                    <a:pt x="59" y="105"/>
                    <a:pt x="59" y="99"/>
                  </a:cubicBezTo>
                  <a:cubicBezTo>
                    <a:pt x="59" y="86"/>
                    <a:pt x="61" y="74"/>
                    <a:pt x="66" y="64"/>
                  </a:cubicBezTo>
                  <a:cubicBezTo>
                    <a:pt x="70" y="55"/>
                    <a:pt x="76" y="50"/>
                    <a:pt x="83" y="50"/>
                  </a:cubicBezTo>
                  <a:cubicBezTo>
                    <a:pt x="84" y="50"/>
                    <a:pt x="84" y="50"/>
                    <a:pt x="85" y="50"/>
                  </a:cubicBezTo>
                  <a:cubicBezTo>
                    <a:pt x="89" y="51"/>
                    <a:pt x="93" y="53"/>
                    <a:pt x="95" y="56"/>
                  </a:cubicBezTo>
                  <a:cubicBezTo>
                    <a:pt x="98" y="60"/>
                    <a:pt x="99" y="65"/>
                    <a:pt x="99" y="70"/>
                  </a:cubicBezTo>
                  <a:cubicBezTo>
                    <a:pt x="99" y="79"/>
                    <a:pt x="97" y="89"/>
                    <a:pt x="94" y="99"/>
                  </a:cubicBezTo>
                  <a:cubicBezTo>
                    <a:pt x="91" y="109"/>
                    <a:pt x="88" y="115"/>
                    <a:pt x="85" y="118"/>
                  </a:cubicBezTo>
                  <a:cubicBezTo>
                    <a:pt x="82" y="120"/>
                    <a:pt x="79" y="122"/>
                    <a:pt x="75" y="122"/>
                  </a:cubicBezTo>
                  <a:moveTo>
                    <a:pt x="75" y="0"/>
                  </a:moveTo>
                  <a:cubicBezTo>
                    <a:pt x="55" y="0"/>
                    <a:pt x="38" y="6"/>
                    <a:pt x="25" y="18"/>
                  </a:cubicBezTo>
                  <a:cubicBezTo>
                    <a:pt x="9" y="34"/>
                    <a:pt x="0" y="55"/>
                    <a:pt x="0" y="81"/>
                  </a:cubicBezTo>
                  <a:cubicBezTo>
                    <a:pt x="0" y="107"/>
                    <a:pt x="9" y="129"/>
                    <a:pt x="27" y="146"/>
                  </a:cubicBezTo>
                  <a:cubicBezTo>
                    <a:pt x="45" y="163"/>
                    <a:pt x="66" y="173"/>
                    <a:pt x="91" y="175"/>
                  </a:cubicBezTo>
                  <a:cubicBezTo>
                    <a:pt x="94" y="175"/>
                    <a:pt x="97" y="175"/>
                    <a:pt x="100" y="175"/>
                  </a:cubicBezTo>
                  <a:cubicBezTo>
                    <a:pt x="112" y="175"/>
                    <a:pt x="123" y="174"/>
                    <a:pt x="134" y="170"/>
                  </a:cubicBezTo>
                  <a:cubicBezTo>
                    <a:pt x="147" y="166"/>
                    <a:pt x="159" y="158"/>
                    <a:pt x="168" y="148"/>
                  </a:cubicBezTo>
                  <a:cubicBezTo>
                    <a:pt x="168" y="148"/>
                    <a:pt x="168" y="147"/>
                    <a:pt x="168" y="147"/>
                  </a:cubicBezTo>
                  <a:cubicBezTo>
                    <a:pt x="168" y="146"/>
                    <a:pt x="167" y="146"/>
                    <a:pt x="166" y="146"/>
                  </a:cubicBezTo>
                  <a:cubicBezTo>
                    <a:pt x="145" y="144"/>
                    <a:pt x="145" y="144"/>
                    <a:pt x="145" y="144"/>
                  </a:cubicBezTo>
                  <a:cubicBezTo>
                    <a:pt x="144" y="144"/>
                    <a:pt x="144" y="144"/>
                    <a:pt x="144" y="144"/>
                  </a:cubicBezTo>
                  <a:cubicBezTo>
                    <a:pt x="136" y="149"/>
                    <a:pt x="128" y="153"/>
                    <a:pt x="119" y="155"/>
                  </a:cubicBezTo>
                  <a:cubicBezTo>
                    <a:pt x="113" y="157"/>
                    <a:pt x="106" y="158"/>
                    <a:pt x="99" y="158"/>
                  </a:cubicBezTo>
                  <a:cubicBezTo>
                    <a:pt x="97" y="158"/>
                    <a:pt x="94" y="157"/>
                    <a:pt x="91" y="157"/>
                  </a:cubicBezTo>
                  <a:cubicBezTo>
                    <a:pt x="71" y="155"/>
                    <a:pt x="54" y="148"/>
                    <a:pt x="41" y="134"/>
                  </a:cubicBezTo>
                  <a:cubicBezTo>
                    <a:pt x="27" y="121"/>
                    <a:pt x="21" y="103"/>
                    <a:pt x="21" y="82"/>
                  </a:cubicBezTo>
                  <a:cubicBezTo>
                    <a:pt x="21" y="60"/>
                    <a:pt x="28" y="43"/>
                    <a:pt x="41" y="32"/>
                  </a:cubicBezTo>
                  <a:cubicBezTo>
                    <a:pt x="52" y="23"/>
                    <a:pt x="65" y="18"/>
                    <a:pt x="81" y="18"/>
                  </a:cubicBezTo>
                  <a:cubicBezTo>
                    <a:pt x="85" y="18"/>
                    <a:pt x="89" y="19"/>
                    <a:pt x="93" y="19"/>
                  </a:cubicBezTo>
                  <a:cubicBezTo>
                    <a:pt x="110" y="22"/>
                    <a:pt x="124" y="29"/>
                    <a:pt x="135" y="40"/>
                  </a:cubicBezTo>
                  <a:cubicBezTo>
                    <a:pt x="145" y="51"/>
                    <a:pt x="150" y="65"/>
                    <a:pt x="150" y="81"/>
                  </a:cubicBezTo>
                  <a:cubicBezTo>
                    <a:pt x="150" y="90"/>
                    <a:pt x="148" y="98"/>
                    <a:pt x="145" y="105"/>
                  </a:cubicBezTo>
                  <a:cubicBezTo>
                    <a:pt x="141" y="112"/>
                    <a:pt x="137" y="117"/>
                    <a:pt x="132" y="120"/>
                  </a:cubicBezTo>
                  <a:cubicBezTo>
                    <a:pt x="128" y="122"/>
                    <a:pt x="124" y="124"/>
                    <a:pt x="121" y="124"/>
                  </a:cubicBezTo>
                  <a:cubicBezTo>
                    <a:pt x="120" y="124"/>
                    <a:pt x="120" y="124"/>
                    <a:pt x="119" y="124"/>
                  </a:cubicBezTo>
                  <a:cubicBezTo>
                    <a:pt x="117" y="123"/>
                    <a:pt x="117" y="123"/>
                    <a:pt x="117" y="121"/>
                  </a:cubicBezTo>
                  <a:cubicBezTo>
                    <a:pt x="117" y="121"/>
                    <a:pt x="117" y="120"/>
                    <a:pt x="117" y="118"/>
                  </a:cubicBezTo>
                  <a:cubicBezTo>
                    <a:pt x="131" y="42"/>
                    <a:pt x="131" y="42"/>
                    <a:pt x="131" y="42"/>
                  </a:cubicBezTo>
                  <a:cubicBezTo>
                    <a:pt x="131" y="42"/>
                    <a:pt x="131" y="41"/>
                    <a:pt x="131" y="41"/>
                  </a:cubicBezTo>
                  <a:cubicBezTo>
                    <a:pt x="130" y="41"/>
                    <a:pt x="130" y="40"/>
                    <a:pt x="129" y="40"/>
                  </a:cubicBezTo>
                  <a:cubicBezTo>
                    <a:pt x="108" y="38"/>
                    <a:pt x="108" y="38"/>
                    <a:pt x="108" y="38"/>
                  </a:cubicBezTo>
                  <a:cubicBezTo>
                    <a:pt x="108" y="38"/>
                    <a:pt x="108" y="38"/>
                    <a:pt x="108" y="38"/>
                  </a:cubicBezTo>
                  <a:cubicBezTo>
                    <a:pt x="108" y="38"/>
                    <a:pt x="107" y="38"/>
                    <a:pt x="107" y="39"/>
                  </a:cubicBezTo>
                  <a:cubicBezTo>
                    <a:pt x="106" y="46"/>
                    <a:pt x="106" y="46"/>
                    <a:pt x="106" y="46"/>
                  </a:cubicBezTo>
                  <a:cubicBezTo>
                    <a:pt x="103" y="42"/>
                    <a:pt x="100" y="39"/>
                    <a:pt x="97" y="37"/>
                  </a:cubicBezTo>
                  <a:cubicBezTo>
                    <a:pt x="92" y="34"/>
                    <a:pt x="87" y="32"/>
                    <a:pt x="82" y="31"/>
                  </a:cubicBezTo>
                  <a:cubicBezTo>
                    <a:pt x="80" y="31"/>
                    <a:pt x="78" y="31"/>
                    <a:pt x="77" y="31"/>
                  </a:cubicBezTo>
                  <a:cubicBezTo>
                    <a:pt x="65" y="31"/>
                    <a:pt x="55" y="36"/>
                    <a:pt x="47" y="47"/>
                  </a:cubicBezTo>
                  <a:cubicBezTo>
                    <a:pt x="37" y="59"/>
                    <a:pt x="32" y="74"/>
                    <a:pt x="32" y="91"/>
                  </a:cubicBezTo>
                  <a:cubicBezTo>
                    <a:pt x="32" y="104"/>
                    <a:pt x="36" y="115"/>
                    <a:pt x="43" y="124"/>
                  </a:cubicBezTo>
                  <a:cubicBezTo>
                    <a:pt x="50" y="133"/>
                    <a:pt x="59" y="138"/>
                    <a:pt x="71" y="139"/>
                  </a:cubicBezTo>
                  <a:cubicBezTo>
                    <a:pt x="72" y="139"/>
                    <a:pt x="73" y="139"/>
                    <a:pt x="75" y="139"/>
                  </a:cubicBezTo>
                  <a:cubicBezTo>
                    <a:pt x="78" y="139"/>
                    <a:pt x="81" y="138"/>
                    <a:pt x="84" y="137"/>
                  </a:cubicBezTo>
                  <a:cubicBezTo>
                    <a:pt x="88" y="136"/>
                    <a:pt x="91" y="134"/>
                    <a:pt x="96" y="131"/>
                  </a:cubicBezTo>
                  <a:cubicBezTo>
                    <a:pt x="98" y="138"/>
                    <a:pt x="104" y="142"/>
                    <a:pt x="113" y="143"/>
                  </a:cubicBezTo>
                  <a:cubicBezTo>
                    <a:pt x="114" y="143"/>
                    <a:pt x="116" y="143"/>
                    <a:pt x="117" y="143"/>
                  </a:cubicBezTo>
                  <a:cubicBezTo>
                    <a:pt x="128" y="143"/>
                    <a:pt x="139" y="138"/>
                    <a:pt x="150" y="129"/>
                  </a:cubicBezTo>
                  <a:cubicBezTo>
                    <a:pt x="162" y="118"/>
                    <a:pt x="168" y="103"/>
                    <a:pt x="168" y="83"/>
                  </a:cubicBezTo>
                  <a:cubicBezTo>
                    <a:pt x="168" y="68"/>
                    <a:pt x="165" y="55"/>
                    <a:pt x="158" y="44"/>
                  </a:cubicBezTo>
                  <a:cubicBezTo>
                    <a:pt x="151" y="32"/>
                    <a:pt x="143" y="23"/>
                    <a:pt x="133" y="16"/>
                  </a:cubicBezTo>
                  <a:cubicBezTo>
                    <a:pt x="122" y="9"/>
                    <a:pt x="109" y="4"/>
                    <a:pt x="92" y="1"/>
                  </a:cubicBezTo>
                  <a:cubicBezTo>
                    <a:pt x="86" y="1"/>
                    <a:pt x="81" y="0"/>
                    <a:pt x="7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18" name="Freeform 12"/>
            <p:cNvSpPr>
              <a:spLocks noChangeArrowheads="1"/>
            </p:cNvSpPr>
            <p:nvPr/>
          </p:nvSpPr>
          <p:spPr bwMode="auto">
            <a:xfrm>
              <a:off x="3887788" y="2436813"/>
              <a:ext cx="574675" cy="771525"/>
            </a:xfrm>
            <a:custGeom>
              <a:avLst/>
              <a:gdLst>
                <a:gd name="T0" fmla="*/ 2147483647 w 153"/>
                <a:gd name="T1" fmla="*/ 0 h 205"/>
                <a:gd name="T2" fmla="*/ 790042907 w 153"/>
                <a:gd name="T3" fmla="*/ 566566561 h 205"/>
                <a:gd name="T4" fmla="*/ 790042907 w 153"/>
                <a:gd name="T5" fmla="*/ 2147483647 h 205"/>
                <a:gd name="T6" fmla="*/ 578423534 w 153"/>
                <a:gd name="T7" fmla="*/ 2147483647 h 205"/>
                <a:gd name="T8" fmla="*/ 550208118 w 153"/>
                <a:gd name="T9" fmla="*/ 2147483647 h 205"/>
                <a:gd name="T10" fmla="*/ 225727082 w 153"/>
                <a:gd name="T11" fmla="*/ 2147483647 h 205"/>
                <a:gd name="T12" fmla="*/ 0 w 153"/>
                <a:gd name="T13" fmla="*/ 2147483647 h 205"/>
                <a:gd name="T14" fmla="*/ 155188542 w 153"/>
                <a:gd name="T15" fmla="*/ 2147483647 h 205"/>
                <a:gd name="T16" fmla="*/ 409127283 w 153"/>
                <a:gd name="T17" fmla="*/ 2147483647 h 205"/>
                <a:gd name="T18" fmla="*/ 423234991 w 153"/>
                <a:gd name="T19" fmla="*/ 2147483647 h 205"/>
                <a:gd name="T20" fmla="*/ 761823736 w 153"/>
                <a:gd name="T21" fmla="*/ 2147483647 h 205"/>
                <a:gd name="T22" fmla="*/ 959335401 w 153"/>
                <a:gd name="T23" fmla="*/ 2147483647 h 205"/>
                <a:gd name="T24" fmla="*/ 959335401 w 153"/>
                <a:gd name="T25" fmla="*/ 1147299074 h 205"/>
                <a:gd name="T26" fmla="*/ 2003317050 w 153"/>
                <a:gd name="T27" fmla="*/ 694045072 h 205"/>
                <a:gd name="T28" fmla="*/ 2003317050 w 153"/>
                <a:gd name="T29" fmla="*/ 1614719027 h 205"/>
                <a:gd name="T30" fmla="*/ 1791701432 w 153"/>
                <a:gd name="T31" fmla="*/ 1558062747 h 205"/>
                <a:gd name="T32" fmla="*/ 1749378309 w 153"/>
                <a:gd name="T33" fmla="*/ 1558062747 h 205"/>
                <a:gd name="T34" fmla="*/ 1467220396 w 153"/>
                <a:gd name="T35" fmla="*/ 1614719027 h 205"/>
                <a:gd name="T36" fmla="*/ 1255601022 w 153"/>
                <a:gd name="T37" fmla="*/ 1898004190 h 205"/>
                <a:gd name="T38" fmla="*/ 1396681857 w 153"/>
                <a:gd name="T39" fmla="*/ 2138795260 h 205"/>
                <a:gd name="T40" fmla="*/ 1636512890 w 153"/>
                <a:gd name="T41" fmla="*/ 2147483647 h 205"/>
                <a:gd name="T42" fmla="*/ 1664728306 w 153"/>
                <a:gd name="T43" fmla="*/ 2147483647 h 205"/>
                <a:gd name="T44" fmla="*/ 1975101634 w 153"/>
                <a:gd name="T45" fmla="*/ 2110467120 h 205"/>
                <a:gd name="T46" fmla="*/ 2147483647 w 153"/>
                <a:gd name="T47" fmla="*/ 1798853818 h 205"/>
                <a:gd name="T48" fmla="*/ 2147483647 w 153"/>
                <a:gd name="T49" fmla="*/ 0 h 20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3"/>
                <a:gd name="T76" fmla="*/ 0 h 205"/>
                <a:gd name="T77" fmla="*/ 153 w 153"/>
                <a:gd name="T78" fmla="*/ 205 h 20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3" h="205">
                  <a:moveTo>
                    <a:pt x="153" y="0"/>
                  </a:moveTo>
                  <a:cubicBezTo>
                    <a:pt x="56" y="40"/>
                    <a:pt x="56" y="40"/>
                    <a:pt x="56" y="40"/>
                  </a:cubicBezTo>
                  <a:cubicBezTo>
                    <a:pt x="56" y="161"/>
                    <a:pt x="56" y="161"/>
                    <a:pt x="56" y="161"/>
                  </a:cubicBezTo>
                  <a:cubicBezTo>
                    <a:pt x="52" y="158"/>
                    <a:pt x="47" y="157"/>
                    <a:pt x="41" y="157"/>
                  </a:cubicBezTo>
                  <a:cubicBezTo>
                    <a:pt x="40" y="157"/>
                    <a:pt x="39" y="157"/>
                    <a:pt x="39" y="157"/>
                  </a:cubicBezTo>
                  <a:cubicBezTo>
                    <a:pt x="31" y="157"/>
                    <a:pt x="23" y="159"/>
                    <a:pt x="16" y="162"/>
                  </a:cubicBezTo>
                  <a:cubicBezTo>
                    <a:pt x="5" y="167"/>
                    <a:pt x="0" y="174"/>
                    <a:pt x="0" y="183"/>
                  </a:cubicBezTo>
                  <a:cubicBezTo>
                    <a:pt x="0" y="190"/>
                    <a:pt x="4" y="196"/>
                    <a:pt x="11" y="200"/>
                  </a:cubicBezTo>
                  <a:cubicBezTo>
                    <a:pt x="16" y="203"/>
                    <a:pt x="22" y="204"/>
                    <a:pt x="29" y="205"/>
                  </a:cubicBezTo>
                  <a:cubicBezTo>
                    <a:pt x="30" y="205"/>
                    <a:pt x="30" y="205"/>
                    <a:pt x="30" y="205"/>
                  </a:cubicBezTo>
                  <a:cubicBezTo>
                    <a:pt x="38" y="205"/>
                    <a:pt x="46" y="202"/>
                    <a:pt x="54" y="197"/>
                  </a:cubicBezTo>
                  <a:cubicBezTo>
                    <a:pt x="63" y="191"/>
                    <a:pt x="68" y="183"/>
                    <a:pt x="68" y="174"/>
                  </a:cubicBezTo>
                  <a:cubicBezTo>
                    <a:pt x="68" y="81"/>
                    <a:pt x="68" y="81"/>
                    <a:pt x="68" y="81"/>
                  </a:cubicBezTo>
                  <a:cubicBezTo>
                    <a:pt x="142" y="49"/>
                    <a:pt x="142" y="49"/>
                    <a:pt x="142" y="49"/>
                  </a:cubicBezTo>
                  <a:cubicBezTo>
                    <a:pt x="142" y="114"/>
                    <a:pt x="142" y="114"/>
                    <a:pt x="142" y="114"/>
                  </a:cubicBezTo>
                  <a:cubicBezTo>
                    <a:pt x="138" y="112"/>
                    <a:pt x="133" y="110"/>
                    <a:pt x="127" y="110"/>
                  </a:cubicBezTo>
                  <a:cubicBezTo>
                    <a:pt x="126" y="110"/>
                    <a:pt x="125" y="110"/>
                    <a:pt x="124" y="110"/>
                  </a:cubicBezTo>
                  <a:cubicBezTo>
                    <a:pt x="117" y="110"/>
                    <a:pt x="110" y="111"/>
                    <a:pt x="104" y="114"/>
                  </a:cubicBezTo>
                  <a:cubicBezTo>
                    <a:pt x="94" y="119"/>
                    <a:pt x="89" y="126"/>
                    <a:pt x="89" y="134"/>
                  </a:cubicBezTo>
                  <a:cubicBezTo>
                    <a:pt x="89" y="141"/>
                    <a:pt x="92" y="147"/>
                    <a:pt x="99" y="151"/>
                  </a:cubicBezTo>
                  <a:cubicBezTo>
                    <a:pt x="104" y="154"/>
                    <a:pt x="110" y="155"/>
                    <a:pt x="116" y="156"/>
                  </a:cubicBezTo>
                  <a:cubicBezTo>
                    <a:pt x="117" y="156"/>
                    <a:pt x="117" y="156"/>
                    <a:pt x="118" y="156"/>
                  </a:cubicBezTo>
                  <a:cubicBezTo>
                    <a:pt x="125" y="156"/>
                    <a:pt x="133" y="153"/>
                    <a:pt x="140" y="149"/>
                  </a:cubicBezTo>
                  <a:cubicBezTo>
                    <a:pt x="148" y="143"/>
                    <a:pt x="153" y="136"/>
                    <a:pt x="153" y="127"/>
                  </a:cubicBezTo>
                  <a:cubicBezTo>
                    <a:pt x="153" y="0"/>
                    <a:pt x="153" y="0"/>
                    <a:pt x="15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19" name="Freeform 13"/>
            <p:cNvSpPr>
              <a:spLocks noEditPoints="1" noChangeArrowheads="1"/>
            </p:cNvSpPr>
            <p:nvPr/>
          </p:nvSpPr>
          <p:spPr bwMode="auto">
            <a:xfrm>
              <a:off x="4459288" y="2908300"/>
              <a:ext cx="300038" cy="374650"/>
            </a:xfrm>
            <a:custGeom>
              <a:avLst/>
              <a:gdLst>
                <a:gd name="T0" fmla="*/ 1125285018 w 80"/>
                <a:gd name="T1" fmla="*/ 645668064 h 100"/>
                <a:gd name="T2" fmla="*/ 1040888079 w 80"/>
                <a:gd name="T3" fmla="*/ 926393309 h 100"/>
                <a:gd name="T4" fmla="*/ 815833326 w 80"/>
                <a:gd name="T5" fmla="*/ 1249229214 h 100"/>
                <a:gd name="T6" fmla="*/ 576706790 w 80"/>
                <a:gd name="T7" fmla="*/ 1403626225 h 100"/>
                <a:gd name="T8" fmla="*/ 548578228 w 80"/>
                <a:gd name="T9" fmla="*/ 1403626225 h 100"/>
                <a:gd name="T10" fmla="*/ 337584005 w 80"/>
                <a:gd name="T11" fmla="*/ 1305374263 h 100"/>
                <a:gd name="T12" fmla="*/ 98461220 w 80"/>
                <a:gd name="T13" fmla="*/ 1024649018 h 100"/>
                <a:gd name="T14" fmla="*/ 0 w 80"/>
                <a:gd name="T15" fmla="*/ 757958162 h 100"/>
                <a:gd name="T16" fmla="*/ 0 w 80"/>
                <a:gd name="T17" fmla="*/ 757958162 h 100"/>
                <a:gd name="T18" fmla="*/ 520445915 w 80"/>
                <a:gd name="T19" fmla="*/ 1403626225 h 100"/>
                <a:gd name="T20" fmla="*/ 576706790 w 80"/>
                <a:gd name="T21" fmla="*/ 1403626225 h 100"/>
                <a:gd name="T22" fmla="*/ 1125285018 w 80"/>
                <a:gd name="T23" fmla="*/ 645668064 h 100"/>
                <a:gd name="T24" fmla="*/ 1125285018 w 80"/>
                <a:gd name="T25" fmla="*/ 645668064 h 100"/>
                <a:gd name="T26" fmla="*/ 576706790 w 80"/>
                <a:gd name="T27" fmla="*/ 14038136 h 100"/>
                <a:gd name="T28" fmla="*/ 0 w 80"/>
                <a:gd name="T29" fmla="*/ 757958162 h 100"/>
                <a:gd name="T30" fmla="*/ 0 w 80"/>
                <a:gd name="T31" fmla="*/ 757958162 h 100"/>
                <a:gd name="T32" fmla="*/ 98461220 w 80"/>
                <a:gd name="T33" fmla="*/ 477232917 h 100"/>
                <a:gd name="T34" fmla="*/ 337584005 w 80"/>
                <a:gd name="T35" fmla="*/ 154400758 h 100"/>
                <a:gd name="T36" fmla="*/ 576706790 w 80"/>
                <a:gd name="T37" fmla="*/ 14038136 h 100"/>
                <a:gd name="T38" fmla="*/ 576706790 w 80"/>
                <a:gd name="T39" fmla="*/ 14038136 h 100"/>
                <a:gd name="T40" fmla="*/ 618907135 w 80"/>
                <a:gd name="T41" fmla="*/ 0 h 100"/>
                <a:gd name="T42" fmla="*/ 576706790 w 80"/>
                <a:gd name="T43" fmla="*/ 14038136 h 100"/>
                <a:gd name="T44" fmla="*/ 576706790 w 80"/>
                <a:gd name="T45" fmla="*/ 14038136 h 100"/>
                <a:gd name="T46" fmla="*/ 590774822 w 80"/>
                <a:gd name="T47" fmla="*/ 0 h 100"/>
                <a:gd name="T48" fmla="*/ 815833326 w 80"/>
                <a:gd name="T49" fmla="*/ 112290098 h 100"/>
                <a:gd name="T50" fmla="*/ 1040888079 w 80"/>
                <a:gd name="T51" fmla="*/ 393015343 h 100"/>
                <a:gd name="T52" fmla="*/ 1125285018 w 80"/>
                <a:gd name="T53" fmla="*/ 645668064 h 100"/>
                <a:gd name="T54" fmla="*/ 1125285018 w 80"/>
                <a:gd name="T55" fmla="*/ 645668064 h 100"/>
                <a:gd name="T56" fmla="*/ 618907135 w 80"/>
                <a:gd name="T57" fmla="*/ 0 h 1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0"/>
                <a:gd name="T88" fmla="*/ 0 h 100"/>
                <a:gd name="T89" fmla="*/ 80 w 80"/>
                <a:gd name="T90" fmla="*/ 100 h 1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0" h="100">
                  <a:moveTo>
                    <a:pt x="80" y="46"/>
                  </a:moveTo>
                  <a:cubicBezTo>
                    <a:pt x="80" y="53"/>
                    <a:pt x="78" y="60"/>
                    <a:pt x="74" y="66"/>
                  </a:cubicBezTo>
                  <a:cubicBezTo>
                    <a:pt x="71" y="75"/>
                    <a:pt x="65" y="83"/>
                    <a:pt x="58" y="89"/>
                  </a:cubicBezTo>
                  <a:cubicBezTo>
                    <a:pt x="53" y="95"/>
                    <a:pt x="47" y="99"/>
                    <a:pt x="41" y="100"/>
                  </a:cubicBezTo>
                  <a:cubicBezTo>
                    <a:pt x="40" y="100"/>
                    <a:pt x="40" y="100"/>
                    <a:pt x="39" y="100"/>
                  </a:cubicBezTo>
                  <a:cubicBezTo>
                    <a:pt x="33" y="100"/>
                    <a:pt x="28" y="97"/>
                    <a:pt x="24" y="93"/>
                  </a:cubicBezTo>
                  <a:cubicBezTo>
                    <a:pt x="16" y="89"/>
                    <a:pt x="10" y="82"/>
                    <a:pt x="7" y="73"/>
                  </a:cubicBezTo>
                  <a:cubicBezTo>
                    <a:pt x="3" y="68"/>
                    <a:pt x="0" y="62"/>
                    <a:pt x="0" y="54"/>
                  </a:cubicBezTo>
                  <a:cubicBezTo>
                    <a:pt x="0" y="54"/>
                    <a:pt x="0" y="54"/>
                    <a:pt x="0" y="54"/>
                  </a:cubicBezTo>
                  <a:cubicBezTo>
                    <a:pt x="0" y="80"/>
                    <a:pt x="17" y="100"/>
                    <a:pt x="37" y="100"/>
                  </a:cubicBezTo>
                  <a:cubicBezTo>
                    <a:pt x="38" y="100"/>
                    <a:pt x="40" y="100"/>
                    <a:pt x="41" y="100"/>
                  </a:cubicBezTo>
                  <a:cubicBezTo>
                    <a:pt x="63" y="97"/>
                    <a:pt x="80" y="73"/>
                    <a:pt x="80" y="46"/>
                  </a:cubicBezTo>
                  <a:cubicBezTo>
                    <a:pt x="80" y="46"/>
                    <a:pt x="80" y="46"/>
                    <a:pt x="80" y="46"/>
                  </a:cubicBezTo>
                  <a:moveTo>
                    <a:pt x="41" y="1"/>
                  </a:moveTo>
                  <a:cubicBezTo>
                    <a:pt x="19" y="2"/>
                    <a:pt x="0" y="26"/>
                    <a:pt x="0" y="54"/>
                  </a:cubicBezTo>
                  <a:cubicBezTo>
                    <a:pt x="0" y="54"/>
                    <a:pt x="0" y="54"/>
                    <a:pt x="0" y="54"/>
                  </a:cubicBezTo>
                  <a:cubicBezTo>
                    <a:pt x="0" y="47"/>
                    <a:pt x="3" y="40"/>
                    <a:pt x="7" y="34"/>
                  </a:cubicBezTo>
                  <a:cubicBezTo>
                    <a:pt x="10" y="24"/>
                    <a:pt x="16" y="16"/>
                    <a:pt x="24" y="11"/>
                  </a:cubicBezTo>
                  <a:cubicBezTo>
                    <a:pt x="29" y="5"/>
                    <a:pt x="35" y="1"/>
                    <a:pt x="41" y="1"/>
                  </a:cubicBezTo>
                  <a:cubicBezTo>
                    <a:pt x="41" y="1"/>
                    <a:pt x="41" y="1"/>
                    <a:pt x="41" y="1"/>
                  </a:cubicBezTo>
                  <a:moveTo>
                    <a:pt x="44" y="0"/>
                  </a:moveTo>
                  <a:cubicBezTo>
                    <a:pt x="43" y="0"/>
                    <a:pt x="42" y="0"/>
                    <a:pt x="41" y="1"/>
                  </a:cubicBezTo>
                  <a:cubicBezTo>
                    <a:pt x="41" y="1"/>
                    <a:pt x="41" y="1"/>
                    <a:pt x="41" y="1"/>
                  </a:cubicBezTo>
                  <a:cubicBezTo>
                    <a:pt x="41" y="0"/>
                    <a:pt x="42" y="0"/>
                    <a:pt x="42" y="0"/>
                  </a:cubicBezTo>
                  <a:cubicBezTo>
                    <a:pt x="48" y="0"/>
                    <a:pt x="54" y="3"/>
                    <a:pt x="58" y="8"/>
                  </a:cubicBezTo>
                  <a:cubicBezTo>
                    <a:pt x="65" y="12"/>
                    <a:pt x="71" y="19"/>
                    <a:pt x="74" y="28"/>
                  </a:cubicBezTo>
                  <a:cubicBezTo>
                    <a:pt x="78" y="33"/>
                    <a:pt x="80" y="39"/>
                    <a:pt x="80" y="46"/>
                  </a:cubicBezTo>
                  <a:cubicBezTo>
                    <a:pt x="80" y="46"/>
                    <a:pt x="80" y="46"/>
                    <a:pt x="80" y="46"/>
                  </a:cubicBezTo>
                  <a:cubicBezTo>
                    <a:pt x="80" y="20"/>
                    <a:pt x="64" y="0"/>
                    <a:pt x="4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20" name="Freeform 14"/>
            <p:cNvSpPr>
              <a:spLocks noEditPoints="1" noChangeArrowheads="1"/>
            </p:cNvSpPr>
            <p:nvPr/>
          </p:nvSpPr>
          <p:spPr bwMode="auto">
            <a:xfrm>
              <a:off x="4459288" y="2963863"/>
              <a:ext cx="300038" cy="266700"/>
            </a:xfrm>
            <a:custGeom>
              <a:avLst/>
              <a:gdLst>
                <a:gd name="T0" fmla="*/ 464181289 w 80"/>
                <a:gd name="T1" fmla="*/ 973593985 h 71"/>
                <a:gd name="T2" fmla="*/ 506377883 w 80"/>
                <a:gd name="T3" fmla="*/ 1001815352 h 71"/>
                <a:gd name="T4" fmla="*/ 562642509 w 80"/>
                <a:gd name="T5" fmla="*/ 945376373 h 71"/>
                <a:gd name="T6" fmla="*/ 450113257 w 80"/>
                <a:gd name="T7" fmla="*/ 945376373 h 71"/>
                <a:gd name="T8" fmla="*/ 590774822 w 80"/>
                <a:gd name="T9" fmla="*/ 945376373 h 71"/>
                <a:gd name="T10" fmla="*/ 689236042 w 80"/>
                <a:gd name="T11" fmla="*/ 973593985 h 71"/>
                <a:gd name="T12" fmla="*/ 703304074 w 80"/>
                <a:gd name="T13" fmla="*/ 917155006 h 71"/>
                <a:gd name="T14" fmla="*/ 295387411 w 80"/>
                <a:gd name="T15" fmla="*/ 959485179 h 71"/>
                <a:gd name="T16" fmla="*/ 407916663 w 80"/>
                <a:gd name="T17" fmla="*/ 931263811 h 71"/>
                <a:gd name="T18" fmla="*/ 886162233 w 80"/>
                <a:gd name="T19" fmla="*/ 818385854 h 71"/>
                <a:gd name="T20" fmla="*/ 731436387 w 80"/>
                <a:gd name="T21" fmla="*/ 959485179 h 71"/>
                <a:gd name="T22" fmla="*/ 886162233 w 80"/>
                <a:gd name="T23" fmla="*/ 818385854 h 71"/>
                <a:gd name="T24" fmla="*/ 0 w 80"/>
                <a:gd name="T25" fmla="*/ 550292252 h 71"/>
                <a:gd name="T26" fmla="*/ 98461220 w 80"/>
                <a:gd name="T27" fmla="*/ 818385854 h 71"/>
                <a:gd name="T28" fmla="*/ 196926191 w 80"/>
                <a:gd name="T29" fmla="*/ 846603465 h 71"/>
                <a:gd name="T30" fmla="*/ 0 w 80"/>
                <a:gd name="T31" fmla="*/ 550292252 h 71"/>
                <a:gd name="T32" fmla="*/ 1069020392 w 80"/>
                <a:gd name="T33" fmla="*/ 564404814 h 71"/>
                <a:gd name="T34" fmla="*/ 914294546 w 80"/>
                <a:gd name="T35" fmla="*/ 846603465 h 71"/>
                <a:gd name="T36" fmla="*/ 1125285018 w 80"/>
                <a:gd name="T37" fmla="*/ 437410538 h 71"/>
                <a:gd name="T38" fmla="*/ 1125285018 w 80"/>
                <a:gd name="T39" fmla="*/ 437410538 h 71"/>
                <a:gd name="T40" fmla="*/ 98461220 w 80"/>
                <a:gd name="T41" fmla="*/ 268089845 h 71"/>
                <a:gd name="T42" fmla="*/ 70328907 w 80"/>
                <a:gd name="T43" fmla="*/ 437410538 h 71"/>
                <a:gd name="T44" fmla="*/ 225058504 w 80"/>
                <a:gd name="T45" fmla="*/ 126990520 h 71"/>
                <a:gd name="T46" fmla="*/ 956491140 w 80"/>
                <a:gd name="T47" fmla="*/ 155211887 h 71"/>
                <a:gd name="T48" fmla="*/ 1125285018 w 80"/>
                <a:gd name="T49" fmla="*/ 437410538 h 71"/>
                <a:gd name="T50" fmla="*/ 914294546 w 80"/>
                <a:gd name="T51" fmla="*/ 70551541 h 71"/>
                <a:gd name="T52" fmla="*/ 295387411 w 80"/>
                <a:gd name="T53" fmla="*/ 84660346 h 71"/>
                <a:gd name="T54" fmla="*/ 407916663 w 80"/>
                <a:gd name="T55" fmla="*/ 84660346 h 71"/>
                <a:gd name="T56" fmla="*/ 731436387 w 80"/>
                <a:gd name="T57" fmla="*/ 0 h 71"/>
                <a:gd name="T58" fmla="*/ 886162233 w 80"/>
                <a:gd name="T59" fmla="*/ 112881714 h 71"/>
                <a:gd name="T60" fmla="*/ 731436387 w 80"/>
                <a:gd name="T61" fmla="*/ 0 h 71"/>
                <a:gd name="T62" fmla="*/ 464181289 w 80"/>
                <a:gd name="T63" fmla="*/ 14108806 h 71"/>
                <a:gd name="T64" fmla="*/ 450113257 w 80"/>
                <a:gd name="T65" fmla="*/ 70551541 h 71"/>
                <a:gd name="T66" fmla="*/ 562642509 w 80"/>
                <a:gd name="T67" fmla="*/ 0 h 71"/>
                <a:gd name="T68" fmla="*/ 590774822 w 80"/>
                <a:gd name="T69" fmla="*/ 0 h 71"/>
                <a:gd name="T70" fmla="*/ 632971416 w 80"/>
                <a:gd name="T71" fmla="*/ 42330173 h 71"/>
                <a:gd name="T72" fmla="*/ 689236042 w 80"/>
                <a:gd name="T73" fmla="*/ 14108806 h 71"/>
                <a:gd name="T74" fmla="*/ 632971416 w 80"/>
                <a:gd name="T75" fmla="*/ 0 h 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0"/>
                <a:gd name="T115" fmla="*/ 0 h 71"/>
                <a:gd name="T116" fmla="*/ 80 w 80"/>
                <a:gd name="T117" fmla="*/ 71 h 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0" h="71">
                  <a:moveTo>
                    <a:pt x="32" y="67"/>
                  </a:moveTo>
                  <a:cubicBezTo>
                    <a:pt x="32" y="68"/>
                    <a:pt x="33" y="68"/>
                    <a:pt x="33" y="69"/>
                  </a:cubicBezTo>
                  <a:cubicBezTo>
                    <a:pt x="33" y="70"/>
                    <a:pt x="33" y="70"/>
                    <a:pt x="33" y="71"/>
                  </a:cubicBezTo>
                  <a:cubicBezTo>
                    <a:pt x="34" y="71"/>
                    <a:pt x="35" y="71"/>
                    <a:pt x="36" y="71"/>
                  </a:cubicBezTo>
                  <a:cubicBezTo>
                    <a:pt x="37" y="71"/>
                    <a:pt x="38" y="71"/>
                    <a:pt x="40" y="71"/>
                  </a:cubicBezTo>
                  <a:cubicBezTo>
                    <a:pt x="40" y="67"/>
                    <a:pt x="40" y="67"/>
                    <a:pt x="40" y="67"/>
                  </a:cubicBezTo>
                  <a:cubicBezTo>
                    <a:pt x="38" y="67"/>
                    <a:pt x="37" y="67"/>
                    <a:pt x="36" y="67"/>
                  </a:cubicBezTo>
                  <a:cubicBezTo>
                    <a:pt x="35" y="67"/>
                    <a:pt x="34" y="67"/>
                    <a:pt x="32" y="67"/>
                  </a:cubicBezTo>
                  <a:moveTo>
                    <a:pt x="50" y="65"/>
                  </a:moveTo>
                  <a:cubicBezTo>
                    <a:pt x="47" y="66"/>
                    <a:pt x="45" y="66"/>
                    <a:pt x="42" y="67"/>
                  </a:cubicBezTo>
                  <a:cubicBezTo>
                    <a:pt x="42" y="70"/>
                    <a:pt x="42" y="70"/>
                    <a:pt x="42" y="70"/>
                  </a:cubicBezTo>
                  <a:cubicBezTo>
                    <a:pt x="45" y="70"/>
                    <a:pt x="47" y="69"/>
                    <a:pt x="49" y="69"/>
                  </a:cubicBezTo>
                  <a:cubicBezTo>
                    <a:pt x="49" y="68"/>
                    <a:pt x="49" y="68"/>
                    <a:pt x="49" y="67"/>
                  </a:cubicBezTo>
                  <a:cubicBezTo>
                    <a:pt x="49" y="67"/>
                    <a:pt x="49" y="66"/>
                    <a:pt x="50" y="65"/>
                  </a:cubicBezTo>
                  <a:moveTo>
                    <a:pt x="18" y="63"/>
                  </a:moveTo>
                  <a:cubicBezTo>
                    <a:pt x="19" y="65"/>
                    <a:pt x="20" y="66"/>
                    <a:pt x="21" y="68"/>
                  </a:cubicBezTo>
                  <a:cubicBezTo>
                    <a:pt x="24" y="69"/>
                    <a:pt x="27" y="70"/>
                    <a:pt x="30" y="70"/>
                  </a:cubicBezTo>
                  <a:cubicBezTo>
                    <a:pt x="30" y="69"/>
                    <a:pt x="29" y="68"/>
                    <a:pt x="29" y="66"/>
                  </a:cubicBezTo>
                  <a:cubicBezTo>
                    <a:pt x="25" y="66"/>
                    <a:pt x="21" y="64"/>
                    <a:pt x="18" y="63"/>
                  </a:cubicBezTo>
                  <a:moveTo>
                    <a:pt x="63" y="58"/>
                  </a:moveTo>
                  <a:cubicBezTo>
                    <a:pt x="60" y="60"/>
                    <a:pt x="57" y="62"/>
                    <a:pt x="53" y="64"/>
                  </a:cubicBezTo>
                  <a:cubicBezTo>
                    <a:pt x="53" y="65"/>
                    <a:pt x="52" y="66"/>
                    <a:pt x="52" y="68"/>
                  </a:cubicBezTo>
                  <a:cubicBezTo>
                    <a:pt x="55" y="67"/>
                    <a:pt x="58" y="65"/>
                    <a:pt x="61" y="63"/>
                  </a:cubicBezTo>
                  <a:cubicBezTo>
                    <a:pt x="62" y="62"/>
                    <a:pt x="63" y="60"/>
                    <a:pt x="63" y="58"/>
                  </a:cubicBezTo>
                  <a:moveTo>
                    <a:pt x="0" y="39"/>
                  </a:moveTo>
                  <a:cubicBezTo>
                    <a:pt x="0" y="39"/>
                    <a:pt x="0" y="39"/>
                    <a:pt x="0" y="39"/>
                  </a:cubicBezTo>
                  <a:cubicBezTo>
                    <a:pt x="0" y="39"/>
                    <a:pt x="0" y="39"/>
                    <a:pt x="0" y="39"/>
                  </a:cubicBezTo>
                  <a:cubicBezTo>
                    <a:pt x="0" y="47"/>
                    <a:pt x="3" y="53"/>
                    <a:pt x="7" y="58"/>
                  </a:cubicBezTo>
                  <a:cubicBezTo>
                    <a:pt x="9" y="61"/>
                    <a:pt x="12" y="64"/>
                    <a:pt x="16" y="66"/>
                  </a:cubicBezTo>
                  <a:cubicBezTo>
                    <a:pt x="15" y="64"/>
                    <a:pt x="14" y="62"/>
                    <a:pt x="14" y="60"/>
                  </a:cubicBezTo>
                  <a:cubicBezTo>
                    <a:pt x="9" y="56"/>
                    <a:pt x="6" y="52"/>
                    <a:pt x="5" y="47"/>
                  </a:cubicBezTo>
                  <a:cubicBezTo>
                    <a:pt x="2" y="45"/>
                    <a:pt x="0" y="43"/>
                    <a:pt x="0" y="39"/>
                  </a:cubicBezTo>
                  <a:moveTo>
                    <a:pt x="80" y="31"/>
                  </a:moveTo>
                  <a:cubicBezTo>
                    <a:pt x="80" y="34"/>
                    <a:pt x="79" y="37"/>
                    <a:pt x="76" y="40"/>
                  </a:cubicBezTo>
                  <a:cubicBezTo>
                    <a:pt x="75" y="45"/>
                    <a:pt x="72" y="50"/>
                    <a:pt x="68" y="54"/>
                  </a:cubicBezTo>
                  <a:cubicBezTo>
                    <a:pt x="67" y="56"/>
                    <a:pt x="66" y="58"/>
                    <a:pt x="65" y="60"/>
                  </a:cubicBezTo>
                  <a:cubicBezTo>
                    <a:pt x="69" y="57"/>
                    <a:pt x="72" y="54"/>
                    <a:pt x="74" y="51"/>
                  </a:cubicBezTo>
                  <a:cubicBezTo>
                    <a:pt x="78" y="45"/>
                    <a:pt x="80" y="38"/>
                    <a:pt x="80" y="31"/>
                  </a:cubicBezTo>
                  <a:cubicBezTo>
                    <a:pt x="80" y="31"/>
                    <a:pt x="80" y="31"/>
                    <a:pt x="80" y="31"/>
                  </a:cubicBezTo>
                  <a:cubicBezTo>
                    <a:pt x="80" y="31"/>
                    <a:pt x="80" y="31"/>
                    <a:pt x="80" y="31"/>
                  </a:cubicBezTo>
                  <a:moveTo>
                    <a:pt x="16" y="9"/>
                  </a:moveTo>
                  <a:cubicBezTo>
                    <a:pt x="12" y="12"/>
                    <a:pt x="9" y="15"/>
                    <a:pt x="7" y="19"/>
                  </a:cubicBezTo>
                  <a:cubicBezTo>
                    <a:pt x="3" y="25"/>
                    <a:pt x="0" y="32"/>
                    <a:pt x="0" y="39"/>
                  </a:cubicBezTo>
                  <a:cubicBezTo>
                    <a:pt x="0" y="36"/>
                    <a:pt x="2" y="33"/>
                    <a:pt x="5" y="31"/>
                  </a:cubicBezTo>
                  <a:cubicBezTo>
                    <a:pt x="6" y="25"/>
                    <a:pt x="9" y="20"/>
                    <a:pt x="14" y="16"/>
                  </a:cubicBezTo>
                  <a:cubicBezTo>
                    <a:pt x="14" y="14"/>
                    <a:pt x="15" y="11"/>
                    <a:pt x="16" y="9"/>
                  </a:cubicBezTo>
                  <a:moveTo>
                    <a:pt x="65" y="5"/>
                  </a:moveTo>
                  <a:cubicBezTo>
                    <a:pt x="66" y="7"/>
                    <a:pt x="67" y="9"/>
                    <a:pt x="68" y="11"/>
                  </a:cubicBezTo>
                  <a:cubicBezTo>
                    <a:pt x="72" y="14"/>
                    <a:pt x="75" y="19"/>
                    <a:pt x="76" y="24"/>
                  </a:cubicBezTo>
                  <a:cubicBezTo>
                    <a:pt x="79" y="25"/>
                    <a:pt x="80" y="28"/>
                    <a:pt x="80" y="31"/>
                  </a:cubicBezTo>
                  <a:cubicBezTo>
                    <a:pt x="80" y="24"/>
                    <a:pt x="78" y="18"/>
                    <a:pt x="74" y="13"/>
                  </a:cubicBezTo>
                  <a:cubicBezTo>
                    <a:pt x="72" y="10"/>
                    <a:pt x="69" y="7"/>
                    <a:pt x="65" y="5"/>
                  </a:cubicBezTo>
                  <a:moveTo>
                    <a:pt x="30" y="2"/>
                  </a:moveTo>
                  <a:cubicBezTo>
                    <a:pt x="27" y="3"/>
                    <a:pt x="24" y="4"/>
                    <a:pt x="21" y="6"/>
                  </a:cubicBezTo>
                  <a:cubicBezTo>
                    <a:pt x="20" y="8"/>
                    <a:pt x="19" y="10"/>
                    <a:pt x="18" y="12"/>
                  </a:cubicBezTo>
                  <a:cubicBezTo>
                    <a:pt x="21" y="10"/>
                    <a:pt x="25" y="8"/>
                    <a:pt x="29" y="6"/>
                  </a:cubicBezTo>
                  <a:cubicBezTo>
                    <a:pt x="29" y="5"/>
                    <a:pt x="30" y="3"/>
                    <a:pt x="30" y="2"/>
                  </a:cubicBezTo>
                  <a:moveTo>
                    <a:pt x="52" y="0"/>
                  </a:moveTo>
                  <a:cubicBezTo>
                    <a:pt x="52" y="1"/>
                    <a:pt x="53" y="3"/>
                    <a:pt x="53" y="4"/>
                  </a:cubicBezTo>
                  <a:cubicBezTo>
                    <a:pt x="57" y="5"/>
                    <a:pt x="60" y="6"/>
                    <a:pt x="63" y="8"/>
                  </a:cubicBezTo>
                  <a:cubicBezTo>
                    <a:pt x="63" y="6"/>
                    <a:pt x="62" y="4"/>
                    <a:pt x="61" y="3"/>
                  </a:cubicBezTo>
                  <a:cubicBezTo>
                    <a:pt x="58" y="2"/>
                    <a:pt x="55" y="1"/>
                    <a:pt x="52" y="0"/>
                  </a:cubicBezTo>
                  <a:moveTo>
                    <a:pt x="40" y="0"/>
                  </a:moveTo>
                  <a:cubicBezTo>
                    <a:pt x="37" y="0"/>
                    <a:pt x="35" y="0"/>
                    <a:pt x="33" y="1"/>
                  </a:cubicBezTo>
                  <a:cubicBezTo>
                    <a:pt x="33" y="2"/>
                    <a:pt x="33" y="2"/>
                    <a:pt x="33" y="3"/>
                  </a:cubicBezTo>
                  <a:cubicBezTo>
                    <a:pt x="33" y="3"/>
                    <a:pt x="32" y="4"/>
                    <a:pt x="32" y="5"/>
                  </a:cubicBezTo>
                  <a:cubicBezTo>
                    <a:pt x="35" y="4"/>
                    <a:pt x="37" y="4"/>
                    <a:pt x="40" y="4"/>
                  </a:cubicBezTo>
                  <a:cubicBezTo>
                    <a:pt x="40" y="0"/>
                    <a:pt x="40" y="0"/>
                    <a:pt x="40" y="0"/>
                  </a:cubicBezTo>
                  <a:moveTo>
                    <a:pt x="45" y="0"/>
                  </a:moveTo>
                  <a:cubicBezTo>
                    <a:pt x="44" y="0"/>
                    <a:pt x="43" y="0"/>
                    <a:pt x="42" y="0"/>
                  </a:cubicBezTo>
                  <a:cubicBezTo>
                    <a:pt x="42" y="3"/>
                    <a:pt x="42" y="3"/>
                    <a:pt x="42" y="3"/>
                  </a:cubicBezTo>
                  <a:cubicBezTo>
                    <a:pt x="43" y="3"/>
                    <a:pt x="44" y="3"/>
                    <a:pt x="45" y="3"/>
                  </a:cubicBezTo>
                  <a:cubicBezTo>
                    <a:pt x="46" y="3"/>
                    <a:pt x="48" y="3"/>
                    <a:pt x="50" y="4"/>
                  </a:cubicBezTo>
                  <a:cubicBezTo>
                    <a:pt x="49" y="3"/>
                    <a:pt x="49" y="2"/>
                    <a:pt x="49" y="1"/>
                  </a:cubicBezTo>
                  <a:cubicBezTo>
                    <a:pt x="49" y="1"/>
                    <a:pt x="49" y="0"/>
                    <a:pt x="49" y="0"/>
                  </a:cubicBezTo>
                  <a:cubicBezTo>
                    <a:pt x="47" y="0"/>
                    <a:pt x="46" y="0"/>
                    <a:pt x="4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21" name="Freeform 15"/>
            <p:cNvSpPr>
              <a:spLocks noEditPoints="1" noChangeArrowheads="1"/>
            </p:cNvSpPr>
            <p:nvPr/>
          </p:nvSpPr>
          <p:spPr bwMode="auto">
            <a:xfrm>
              <a:off x="4459288" y="3027363"/>
              <a:ext cx="300038" cy="136525"/>
            </a:xfrm>
            <a:custGeom>
              <a:avLst/>
              <a:gdLst>
                <a:gd name="T0" fmla="*/ 436048976 w 80"/>
                <a:gd name="T1" fmla="*/ 460225775 h 36"/>
                <a:gd name="T2" fmla="*/ 421980944 w 80"/>
                <a:gd name="T3" fmla="*/ 517752101 h 36"/>
                <a:gd name="T4" fmla="*/ 562642509 w 80"/>
                <a:gd name="T5" fmla="*/ 517752101 h 36"/>
                <a:gd name="T6" fmla="*/ 196926191 w 80"/>
                <a:gd name="T7" fmla="*/ 431460716 h 36"/>
                <a:gd name="T8" fmla="*/ 379784350 w 80"/>
                <a:gd name="T9" fmla="*/ 517752101 h 36"/>
                <a:gd name="T10" fmla="*/ 196926191 w 80"/>
                <a:gd name="T11" fmla="*/ 431460716 h 36"/>
                <a:gd name="T12" fmla="*/ 590774822 w 80"/>
                <a:gd name="T13" fmla="*/ 460225775 h 36"/>
                <a:gd name="T14" fmla="*/ 731436387 w 80"/>
                <a:gd name="T15" fmla="*/ 488987042 h 36"/>
                <a:gd name="T16" fmla="*/ 942426859 w 80"/>
                <a:gd name="T17" fmla="*/ 359549965 h 36"/>
                <a:gd name="T18" fmla="*/ 773632981 w 80"/>
                <a:gd name="T19" fmla="*/ 474606408 h 36"/>
                <a:gd name="T20" fmla="*/ 942426859 w 80"/>
                <a:gd name="T21" fmla="*/ 359549965 h 36"/>
                <a:gd name="T22" fmla="*/ 70328907 w 80"/>
                <a:gd name="T23" fmla="*/ 201347828 h 36"/>
                <a:gd name="T24" fmla="*/ 0 w 80"/>
                <a:gd name="T25" fmla="*/ 316404272 h 36"/>
                <a:gd name="T26" fmla="*/ 0 w 80"/>
                <a:gd name="T27" fmla="*/ 316404272 h 36"/>
                <a:gd name="T28" fmla="*/ 168793878 w 80"/>
                <a:gd name="T29" fmla="*/ 474606408 h 36"/>
                <a:gd name="T30" fmla="*/ 56264626 w 80"/>
                <a:gd name="T31" fmla="*/ 345169331 h 36"/>
                <a:gd name="T32" fmla="*/ 28132313 w 80"/>
                <a:gd name="T33" fmla="*/ 287639213 h 36"/>
                <a:gd name="T34" fmla="*/ 154725846 w 80"/>
                <a:gd name="T35" fmla="*/ 186967195 h 36"/>
                <a:gd name="T36" fmla="*/ 984623453 w 80"/>
                <a:gd name="T37" fmla="*/ 43145692 h 36"/>
                <a:gd name="T38" fmla="*/ 1083088424 w 80"/>
                <a:gd name="T39" fmla="*/ 186967195 h 36"/>
                <a:gd name="T40" fmla="*/ 1111220737 w 80"/>
                <a:gd name="T41" fmla="*/ 230112888 h 36"/>
                <a:gd name="T42" fmla="*/ 984623453 w 80"/>
                <a:gd name="T43" fmla="*/ 330784906 h 36"/>
                <a:gd name="T44" fmla="*/ 1069020392 w 80"/>
                <a:gd name="T45" fmla="*/ 330784906 h 36"/>
                <a:gd name="T46" fmla="*/ 1125285018 w 80"/>
                <a:gd name="T47" fmla="*/ 201347828 h 36"/>
                <a:gd name="T48" fmla="*/ 1125285018 w 80"/>
                <a:gd name="T49" fmla="*/ 201347828 h 36"/>
                <a:gd name="T50" fmla="*/ 984623453 w 80"/>
                <a:gd name="T51" fmla="*/ 43145692 h 36"/>
                <a:gd name="T52" fmla="*/ 210990472 w 80"/>
                <a:gd name="T53" fmla="*/ 100675810 h 36"/>
                <a:gd name="T54" fmla="*/ 365716318 w 80"/>
                <a:gd name="T55" fmla="*/ 100675810 h 36"/>
                <a:gd name="T56" fmla="*/ 562642509 w 80"/>
                <a:gd name="T57" fmla="*/ 14380633 h 36"/>
                <a:gd name="T58" fmla="*/ 421980944 w 80"/>
                <a:gd name="T59" fmla="*/ 86291385 h 36"/>
                <a:gd name="T60" fmla="*/ 562642509 w 80"/>
                <a:gd name="T61" fmla="*/ 14380633 h 36"/>
                <a:gd name="T62" fmla="*/ 773632981 w 80"/>
                <a:gd name="T63" fmla="*/ 57526326 h 36"/>
                <a:gd name="T64" fmla="*/ 928358827 w 80"/>
                <a:gd name="T65" fmla="*/ 28765059 h 36"/>
                <a:gd name="T66" fmla="*/ 703304074 w 80"/>
                <a:gd name="T67" fmla="*/ 0 h 36"/>
                <a:gd name="T68" fmla="*/ 590774822 w 80"/>
                <a:gd name="T69" fmla="*/ 57526326 h 36"/>
                <a:gd name="T70" fmla="*/ 731436387 w 80"/>
                <a:gd name="T71" fmla="*/ 57526326 h 36"/>
                <a:gd name="T72" fmla="*/ 703304074 w 80"/>
                <a:gd name="T73" fmla="*/ 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0"/>
                <a:gd name="T112" fmla="*/ 0 h 36"/>
                <a:gd name="T113" fmla="*/ 80 w 80"/>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0" h="36">
                  <a:moveTo>
                    <a:pt x="40" y="32"/>
                  </a:moveTo>
                  <a:cubicBezTo>
                    <a:pt x="37" y="32"/>
                    <a:pt x="34" y="32"/>
                    <a:pt x="31" y="32"/>
                  </a:cubicBezTo>
                  <a:cubicBezTo>
                    <a:pt x="31" y="32"/>
                    <a:pt x="30" y="32"/>
                    <a:pt x="30" y="32"/>
                  </a:cubicBezTo>
                  <a:cubicBezTo>
                    <a:pt x="30" y="34"/>
                    <a:pt x="30" y="35"/>
                    <a:pt x="30" y="36"/>
                  </a:cubicBezTo>
                  <a:cubicBezTo>
                    <a:pt x="30" y="36"/>
                    <a:pt x="31" y="36"/>
                    <a:pt x="31" y="36"/>
                  </a:cubicBezTo>
                  <a:cubicBezTo>
                    <a:pt x="34" y="36"/>
                    <a:pt x="37" y="36"/>
                    <a:pt x="40" y="36"/>
                  </a:cubicBezTo>
                  <a:cubicBezTo>
                    <a:pt x="40" y="32"/>
                    <a:pt x="40" y="32"/>
                    <a:pt x="40" y="32"/>
                  </a:cubicBezTo>
                  <a:moveTo>
                    <a:pt x="14" y="30"/>
                  </a:moveTo>
                  <a:cubicBezTo>
                    <a:pt x="15" y="32"/>
                    <a:pt x="15" y="33"/>
                    <a:pt x="15" y="34"/>
                  </a:cubicBezTo>
                  <a:cubicBezTo>
                    <a:pt x="18" y="35"/>
                    <a:pt x="22" y="36"/>
                    <a:pt x="27" y="36"/>
                  </a:cubicBezTo>
                  <a:cubicBezTo>
                    <a:pt x="27" y="35"/>
                    <a:pt x="27" y="34"/>
                    <a:pt x="26" y="32"/>
                  </a:cubicBezTo>
                  <a:cubicBezTo>
                    <a:pt x="22" y="32"/>
                    <a:pt x="18" y="31"/>
                    <a:pt x="14" y="30"/>
                  </a:cubicBezTo>
                  <a:moveTo>
                    <a:pt x="52" y="30"/>
                  </a:moveTo>
                  <a:cubicBezTo>
                    <a:pt x="49" y="31"/>
                    <a:pt x="46" y="31"/>
                    <a:pt x="42" y="32"/>
                  </a:cubicBezTo>
                  <a:cubicBezTo>
                    <a:pt x="42" y="35"/>
                    <a:pt x="42" y="35"/>
                    <a:pt x="42" y="35"/>
                  </a:cubicBezTo>
                  <a:cubicBezTo>
                    <a:pt x="46" y="35"/>
                    <a:pt x="49" y="34"/>
                    <a:pt x="52" y="34"/>
                  </a:cubicBezTo>
                  <a:cubicBezTo>
                    <a:pt x="52" y="33"/>
                    <a:pt x="52" y="31"/>
                    <a:pt x="52" y="30"/>
                  </a:cubicBezTo>
                  <a:moveTo>
                    <a:pt x="67" y="25"/>
                  </a:moveTo>
                  <a:cubicBezTo>
                    <a:pt x="64" y="26"/>
                    <a:pt x="60" y="28"/>
                    <a:pt x="55" y="29"/>
                  </a:cubicBezTo>
                  <a:cubicBezTo>
                    <a:pt x="55" y="30"/>
                    <a:pt x="55" y="32"/>
                    <a:pt x="55" y="33"/>
                  </a:cubicBezTo>
                  <a:cubicBezTo>
                    <a:pt x="59" y="32"/>
                    <a:pt x="63" y="30"/>
                    <a:pt x="66" y="29"/>
                  </a:cubicBezTo>
                  <a:cubicBezTo>
                    <a:pt x="67" y="28"/>
                    <a:pt x="67" y="26"/>
                    <a:pt x="67" y="25"/>
                  </a:cubicBezTo>
                  <a:moveTo>
                    <a:pt x="12" y="9"/>
                  </a:moveTo>
                  <a:cubicBezTo>
                    <a:pt x="9" y="10"/>
                    <a:pt x="7" y="12"/>
                    <a:pt x="5" y="14"/>
                  </a:cubicBezTo>
                  <a:cubicBezTo>
                    <a:pt x="2" y="16"/>
                    <a:pt x="0" y="19"/>
                    <a:pt x="0" y="22"/>
                  </a:cubicBezTo>
                  <a:cubicBezTo>
                    <a:pt x="0" y="22"/>
                    <a:pt x="0" y="22"/>
                    <a:pt x="0" y="22"/>
                  </a:cubicBezTo>
                  <a:cubicBezTo>
                    <a:pt x="0" y="22"/>
                    <a:pt x="0" y="22"/>
                    <a:pt x="0" y="22"/>
                  </a:cubicBezTo>
                  <a:cubicBezTo>
                    <a:pt x="0" y="22"/>
                    <a:pt x="0" y="22"/>
                    <a:pt x="0" y="22"/>
                  </a:cubicBezTo>
                  <a:cubicBezTo>
                    <a:pt x="0" y="26"/>
                    <a:pt x="2" y="28"/>
                    <a:pt x="5" y="30"/>
                  </a:cubicBezTo>
                  <a:cubicBezTo>
                    <a:pt x="7" y="31"/>
                    <a:pt x="9" y="33"/>
                    <a:pt x="12" y="33"/>
                  </a:cubicBezTo>
                  <a:cubicBezTo>
                    <a:pt x="11" y="32"/>
                    <a:pt x="11" y="31"/>
                    <a:pt x="11" y="29"/>
                  </a:cubicBezTo>
                  <a:cubicBezTo>
                    <a:pt x="7" y="28"/>
                    <a:pt x="5" y="26"/>
                    <a:pt x="4" y="24"/>
                  </a:cubicBezTo>
                  <a:cubicBezTo>
                    <a:pt x="2" y="24"/>
                    <a:pt x="2" y="24"/>
                    <a:pt x="2" y="24"/>
                  </a:cubicBezTo>
                  <a:cubicBezTo>
                    <a:pt x="2" y="20"/>
                    <a:pt x="2" y="20"/>
                    <a:pt x="2" y="20"/>
                  </a:cubicBezTo>
                  <a:cubicBezTo>
                    <a:pt x="4" y="20"/>
                    <a:pt x="4" y="20"/>
                    <a:pt x="4" y="20"/>
                  </a:cubicBezTo>
                  <a:cubicBezTo>
                    <a:pt x="5" y="18"/>
                    <a:pt x="7" y="15"/>
                    <a:pt x="11" y="13"/>
                  </a:cubicBezTo>
                  <a:cubicBezTo>
                    <a:pt x="11" y="11"/>
                    <a:pt x="11" y="10"/>
                    <a:pt x="12" y="9"/>
                  </a:cubicBezTo>
                  <a:moveTo>
                    <a:pt x="70" y="3"/>
                  </a:moveTo>
                  <a:cubicBezTo>
                    <a:pt x="70" y="4"/>
                    <a:pt x="70" y="6"/>
                    <a:pt x="70" y="7"/>
                  </a:cubicBezTo>
                  <a:cubicBezTo>
                    <a:pt x="74" y="9"/>
                    <a:pt x="76" y="11"/>
                    <a:pt x="77" y="13"/>
                  </a:cubicBezTo>
                  <a:cubicBezTo>
                    <a:pt x="79" y="12"/>
                    <a:pt x="79" y="12"/>
                    <a:pt x="79" y="12"/>
                  </a:cubicBezTo>
                  <a:cubicBezTo>
                    <a:pt x="79" y="16"/>
                    <a:pt x="79" y="16"/>
                    <a:pt x="79" y="16"/>
                  </a:cubicBezTo>
                  <a:cubicBezTo>
                    <a:pt x="77" y="16"/>
                    <a:pt x="77" y="16"/>
                    <a:pt x="77" y="16"/>
                  </a:cubicBezTo>
                  <a:cubicBezTo>
                    <a:pt x="76" y="18"/>
                    <a:pt x="74" y="21"/>
                    <a:pt x="70" y="23"/>
                  </a:cubicBezTo>
                  <a:cubicBezTo>
                    <a:pt x="70" y="25"/>
                    <a:pt x="70" y="26"/>
                    <a:pt x="70" y="27"/>
                  </a:cubicBezTo>
                  <a:cubicBezTo>
                    <a:pt x="72" y="26"/>
                    <a:pt x="74" y="24"/>
                    <a:pt x="76" y="23"/>
                  </a:cubicBezTo>
                  <a:cubicBezTo>
                    <a:pt x="79" y="20"/>
                    <a:pt x="80" y="17"/>
                    <a:pt x="80" y="14"/>
                  </a:cubicBezTo>
                  <a:cubicBezTo>
                    <a:pt x="80" y="14"/>
                    <a:pt x="80" y="14"/>
                    <a:pt x="80" y="14"/>
                  </a:cubicBezTo>
                  <a:cubicBezTo>
                    <a:pt x="80" y="14"/>
                    <a:pt x="80" y="14"/>
                    <a:pt x="80" y="14"/>
                  </a:cubicBezTo>
                  <a:cubicBezTo>
                    <a:pt x="80" y="14"/>
                    <a:pt x="80" y="14"/>
                    <a:pt x="80" y="14"/>
                  </a:cubicBezTo>
                  <a:cubicBezTo>
                    <a:pt x="80" y="11"/>
                    <a:pt x="79" y="8"/>
                    <a:pt x="76" y="7"/>
                  </a:cubicBezTo>
                  <a:cubicBezTo>
                    <a:pt x="74" y="5"/>
                    <a:pt x="72" y="4"/>
                    <a:pt x="70" y="3"/>
                  </a:cubicBezTo>
                  <a:moveTo>
                    <a:pt x="27" y="3"/>
                  </a:moveTo>
                  <a:cubicBezTo>
                    <a:pt x="22" y="4"/>
                    <a:pt x="18" y="5"/>
                    <a:pt x="15" y="7"/>
                  </a:cubicBezTo>
                  <a:cubicBezTo>
                    <a:pt x="15" y="8"/>
                    <a:pt x="15" y="10"/>
                    <a:pt x="14" y="11"/>
                  </a:cubicBezTo>
                  <a:cubicBezTo>
                    <a:pt x="18" y="9"/>
                    <a:pt x="22" y="8"/>
                    <a:pt x="26" y="7"/>
                  </a:cubicBezTo>
                  <a:cubicBezTo>
                    <a:pt x="27" y="5"/>
                    <a:pt x="27" y="4"/>
                    <a:pt x="27" y="3"/>
                  </a:cubicBezTo>
                  <a:moveTo>
                    <a:pt x="40" y="1"/>
                  </a:moveTo>
                  <a:cubicBezTo>
                    <a:pt x="36" y="1"/>
                    <a:pt x="33" y="2"/>
                    <a:pt x="30" y="2"/>
                  </a:cubicBezTo>
                  <a:cubicBezTo>
                    <a:pt x="30" y="3"/>
                    <a:pt x="30" y="5"/>
                    <a:pt x="30" y="6"/>
                  </a:cubicBezTo>
                  <a:cubicBezTo>
                    <a:pt x="33" y="5"/>
                    <a:pt x="36" y="5"/>
                    <a:pt x="40" y="4"/>
                  </a:cubicBezTo>
                  <a:cubicBezTo>
                    <a:pt x="40" y="1"/>
                    <a:pt x="40" y="1"/>
                    <a:pt x="40" y="1"/>
                  </a:cubicBezTo>
                  <a:moveTo>
                    <a:pt x="55" y="0"/>
                  </a:moveTo>
                  <a:cubicBezTo>
                    <a:pt x="55" y="2"/>
                    <a:pt x="55" y="3"/>
                    <a:pt x="55" y="4"/>
                  </a:cubicBezTo>
                  <a:cubicBezTo>
                    <a:pt x="60" y="4"/>
                    <a:pt x="64" y="5"/>
                    <a:pt x="67" y="6"/>
                  </a:cubicBezTo>
                  <a:cubicBezTo>
                    <a:pt x="67" y="5"/>
                    <a:pt x="67" y="3"/>
                    <a:pt x="66" y="2"/>
                  </a:cubicBezTo>
                  <a:cubicBezTo>
                    <a:pt x="63" y="1"/>
                    <a:pt x="59" y="1"/>
                    <a:pt x="55" y="0"/>
                  </a:cubicBezTo>
                  <a:moveTo>
                    <a:pt x="50" y="0"/>
                  </a:moveTo>
                  <a:cubicBezTo>
                    <a:pt x="47" y="0"/>
                    <a:pt x="45" y="0"/>
                    <a:pt x="42" y="0"/>
                  </a:cubicBezTo>
                  <a:cubicBezTo>
                    <a:pt x="42" y="4"/>
                    <a:pt x="42" y="4"/>
                    <a:pt x="42" y="4"/>
                  </a:cubicBezTo>
                  <a:cubicBezTo>
                    <a:pt x="45" y="4"/>
                    <a:pt x="47" y="4"/>
                    <a:pt x="50" y="4"/>
                  </a:cubicBezTo>
                  <a:cubicBezTo>
                    <a:pt x="51" y="4"/>
                    <a:pt x="51" y="4"/>
                    <a:pt x="52" y="4"/>
                  </a:cubicBezTo>
                  <a:cubicBezTo>
                    <a:pt x="52" y="3"/>
                    <a:pt x="52" y="1"/>
                    <a:pt x="52" y="0"/>
                  </a:cubicBezTo>
                  <a:cubicBezTo>
                    <a:pt x="51" y="0"/>
                    <a:pt x="51" y="0"/>
                    <a:pt x="5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22" name="Freeform 16"/>
            <p:cNvSpPr>
              <a:spLocks noEditPoints="1" noChangeArrowheads="1"/>
            </p:cNvSpPr>
            <p:nvPr/>
          </p:nvSpPr>
          <p:spPr bwMode="auto">
            <a:xfrm>
              <a:off x="4500563" y="2908300"/>
              <a:ext cx="222250" cy="374650"/>
            </a:xfrm>
            <a:custGeom>
              <a:avLst/>
              <a:gdLst>
                <a:gd name="T0" fmla="*/ 837204449 w 59"/>
                <a:gd name="T1" fmla="*/ 687778724 h 100"/>
                <a:gd name="T2" fmla="*/ 808824254 w 59"/>
                <a:gd name="T3" fmla="*/ 687778724 h 100"/>
                <a:gd name="T4" fmla="*/ 794634157 w 59"/>
                <a:gd name="T5" fmla="*/ 800068822 h 100"/>
                <a:gd name="T6" fmla="*/ 780444059 w 59"/>
                <a:gd name="T7" fmla="*/ 856213871 h 100"/>
                <a:gd name="T8" fmla="*/ 737873767 w 59"/>
                <a:gd name="T9" fmla="*/ 1024649018 h 100"/>
                <a:gd name="T10" fmla="*/ 709493572 w 59"/>
                <a:gd name="T11" fmla="*/ 1094828456 h 100"/>
                <a:gd name="T12" fmla="*/ 695307242 w 59"/>
                <a:gd name="T13" fmla="*/ 1136939116 h 100"/>
                <a:gd name="T14" fmla="*/ 525026072 w 59"/>
                <a:gd name="T15" fmla="*/ 1319408652 h 100"/>
                <a:gd name="T16" fmla="*/ 425695390 w 59"/>
                <a:gd name="T17" fmla="*/ 1403626225 h 100"/>
                <a:gd name="T18" fmla="*/ 425695390 w 59"/>
                <a:gd name="T19" fmla="*/ 1403626225 h 100"/>
                <a:gd name="T20" fmla="*/ 326368475 w 59"/>
                <a:gd name="T21" fmla="*/ 1333446787 h 100"/>
                <a:gd name="T22" fmla="*/ 156087305 w 59"/>
                <a:gd name="T23" fmla="*/ 1193084165 h 100"/>
                <a:gd name="T24" fmla="*/ 141897208 w 59"/>
                <a:gd name="T25" fmla="*/ 1165011640 h 100"/>
                <a:gd name="T26" fmla="*/ 99330682 w 59"/>
                <a:gd name="T27" fmla="*/ 1094828456 h 100"/>
                <a:gd name="T28" fmla="*/ 56760390 w 59"/>
                <a:gd name="T29" fmla="*/ 926393309 h 100"/>
                <a:gd name="T30" fmla="*/ 42570292 w 59"/>
                <a:gd name="T31" fmla="*/ 870248260 h 100"/>
                <a:gd name="T32" fmla="*/ 42570292 w 59"/>
                <a:gd name="T33" fmla="*/ 771996297 h 100"/>
                <a:gd name="T34" fmla="*/ 0 w 59"/>
                <a:gd name="T35" fmla="*/ 771996297 h 100"/>
                <a:gd name="T36" fmla="*/ 0 w 59"/>
                <a:gd name="T37" fmla="*/ 856213871 h 100"/>
                <a:gd name="T38" fmla="*/ 14190097 w 59"/>
                <a:gd name="T39" fmla="*/ 912358920 h 100"/>
                <a:gd name="T40" fmla="*/ 42570292 w 59"/>
                <a:gd name="T41" fmla="*/ 1052721542 h 100"/>
                <a:gd name="T42" fmla="*/ 70950487 w 59"/>
                <a:gd name="T43" fmla="*/ 1136939116 h 100"/>
                <a:gd name="T44" fmla="*/ 184467500 w 59"/>
                <a:gd name="T45" fmla="*/ 1305374263 h 100"/>
                <a:gd name="T46" fmla="*/ 397318962 w 59"/>
                <a:gd name="T47" fmla="*/ 1403626225 h 100"/>
                <a:gd name="T48" fmla="*/ 425695390 w 59"/>
                <a:gd name="T49" fmla="*/ 1403626225 h 100"/>
                <a:gd name="T50" fmla="*/ 666927047 w 59"/>
                <a:gd name="T51" fmla="*/ 1249229214 h 100"/>
                <a:gd name="T52" fmla="*/ 766253962 w 59"/>
                <a:gd name="T53" fmla="*/ 1052721542 h 100"/>
                <a:gd name="T54" fmla="*/ 808824254 w 59"/>
                <a:gd name="T55" fmla="*/ 968503969 h 100"/>
                <a:gd name="T56" fmla="*/ 837204449 w 59"/>
                <a:gd name="T57" fmla="*/ 828141346 h 100"/>
                <a:gd name="T58" fmla="*/ 837204449 w 59"/>
                <a:gd name="T59" fmla="*/ 771996297 h 100"/>
                <a:gd name="T60" fmla="*/ 837204449 w 59"/>
                <a:gd name="T61" fmla="*/ 687778724 h 100"/>
                <a:gd name="T62" fmla="*/ 425695390 w 59"/>
                <a:gd name="T63" fmla="*/ 14038136 h 100"/>
                <a:gd name="T64" fmla="*/ 184467500 w 59"/>
                <a:gd name="T65" fmla="*/ 154400758 h 100"/>
                <a:gd name="T66" fmla="*/ 70950487 w 59"/>
                <a:gd name="T67" fmla="*/ 336870294 h 100"/>
                <a:gd name="T68" fmla="*/ 42570292 w 59"/>
                <a:gd name="T69" fmla="*/ 435126003 h 100"/>
                <a:gd name="T70" fmla="*/ 14190097 w 59"/>
                <a:gd name="T71" fmla="*/ 575488626 h 100"/>
                <a:gd name="T72" fmla="*/ 0 w 59"/>
                <a:gd name="T73" fmla="*/ 631633675 h 100"/>
                <a:gd name="T74" fmla="*/ 0 w 59"/>
                <a:gd name="T75" fmla="*/ 715851248 h 100"/>
                <a:gd name="T76" fmla="*/ 42570292 w 59"/>
                <a:gd name="T77" fmla="*/ 715851248 h 100"/>
                <a:gd name="T78" fmla="*/ 42570292 w 59"/>
                <a:gd name="T79" fmla="*/ 603561150 h 100"/>
                <a:gd name="T80" fmla="*/ 56760390 w 59"/>
                <a:gd name="T81" fmla="*/ 547416101 h 100"/>
                <a:gd name="T82" fmla="*/ 99330682 w 59"/>
                <a:gd name="T83" fmla="*/ 378980954 h 100"/>
                <a:gd name="T84" fmla="*/ 141897208 w 59"/>
                <a:gd name="T85" fmla="*/ 294763381 h 100"/>
                <a:gd name="T86" fmla="*/ 156087305 w 59"/>
                <a:gd name="T87" fmla="*/ 266690856 h 100"/>
                <a:gd name="T88" fmla="*/ 326368475 w 59"/>
                <a:gd name="T89" fmla="*/ 84217574 h 100"/>
                <a:gd name="T90" fmla="*/ 425695390 w 59"/>
                <a:gd name="T91" fmla="*/ 14038136 h 100"/>
                <a:gd name="T92" fmla="*/ 439885487 w 59"/>
                <a:gd name="T93" fmla="*/ 0 h 100"/>
                <a:gd name="T94" fmla="*/ 425695390 w 59"/>
                <a:gd name="T95" fmla="*/ 14038136 h 100"/>
                <a:gd name="T96" fmla="*/ 425695390 w 59"/>
                <a:gd name="T97" fmla="*/ 14038136 h 100"/>
                <a:gd name="T98" fmla="*/ 525026072 w 59"/>
                <a:gd name="T99" fmla="*/ 70183185 h 100"/>
                <a:gd name="T100" fmla="*/ 695307242 w 59"/>
                <a:gd name="T101" fmla="*/ 224580196 h 100"/>
                <a:gd name="T102" fmla="*/ 709493572 w 59"/>
                <a:gd name="T103" fmla="*/ 252652721 h 100"/>
                <a:gd name="T104" fmla="*/ 737873767 w 59"/>
                <a:gd name="T105" fmla="*/ 322835905 h 100"/>
                <a:gd name="T106" fmla="*/ 780444059 w 59"/>
                <a:gd name="T107" fmla="*/ 477232917 h 100"/>
                <a:gd name="T108" fmla="*/ 794634157 w 59"/>
                <a:gd name="T109" fmla="*/ 533377966 h 100"/>
                <a:gd name="T110" fmla="*/ 808824254 w 59"/>
                <a:gd name="T111" fmla="*/ 645668064 h 100"/>
                <a:gd name="T112" fmla="*/ 837204449 w 59"/>
                <a:gd name="T113" fmla="*/ 631633675 h 100"/>
                <a:gd name="T114" fmla="*/ 837204449 w 59"/>
                <a:gd name="T115" fmla="*/ 547416101 h 100"/>
                <a:gd name="T116" fmla="*/ 837204449 w 59"/>
                <a:gd name="T117" fmla="*/ 491271052 h 100"/>
                <a:gd name="T118" fmla="*/ 808824254 w 59"/>
                <a:gd name="T119" fmla="*/ 364942819 h 100"/>
                <a:gd name="T120" fmla="*/ 766253962 w 59"/>
                <a:gd name="T121" fmla="*/ 280725245 h 100"/>
                <a:gd name="T122" fmla="*/ 666927047 w 59"/>
                <a:gd name="T123" fmla="*/ 112290098 h 100"/>
                <a:gd name="T124" fmla="*/ 439885487 w 59"/>
                <a:gd name="T125" fmla="*/ 0 h 1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9"/>
                <a:gd name="T190" fmla="*/ 0 h 100"/>
                <a:gd name="T191" fmla="*/ 59 w 59"/>
                <a:gd name="T192" fmla="*/ 100 h 10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9" h="100">
                  <a:moveTo>
                    <a:pt x="59" y="49"/>
                  </a:moveTo>
                  <a:cubicBezTo>
                    <a:pt x="57" y="49"/>
                    <a:pt x="57" y="49"/>
                    <a:pt x="57" y="49"/>
                  </a:cubicBezTo>
                  <a:cubicBezTo>
                    <a:pt x="57" y="52"/>
                    <a:pt x="56" y="54"/>
                    <a:pt x="56" y="57"/>
                  </a:cubicBezTo>
                  <a:cubicBezTo>
                    <a:pt x="56" y="58"/>
                    <a:pt x="56" y="60"/>
                    <a:pt x="55" y="61"/>
                  </a:cubicBezTo>
                  <a:cubicBezTo>
                    <a:pt x="55" y="65"/>
                    <a:pt x="54" y="69"/>
                    <a:pt x="52" y="73"/>
                  </a:cubicBezTo>
                  <a:cubicBezTo>
                    <a:pt x="52" y="75"/>
                    <a:pt x="51" y="77"/>
                    <a:pt x="50" y="78"/>
                  </a:cubicBezTo>
                  <a:cubicBezTo>
                    <a:pt x="50" y="79"/>
                    <a:pt x="49" y="80"/>
                    <a:pt x="49" y="81"/>
                  </a:cubicBezTo>
                  <a:cubicBezTo>
                    <a:pt x="45" y="86"/>
                    <a:pt x="41" y="91"/>
                    <a:pt x="37" y="94"/>
                  </a:cubicBezTo>
                  <a:cubicBezTo>
                    <a:pt x="35" y="97"/>
                    <a:pt x="33" y="99"/>
                    <a:pt x="30" y="100"/>
                  </a:cubicBezTo>
                  <a:cubicBezTo>
                    <a:pt x="30" y="100"/>
                    <a:pt x="30" y="100"/>
                    <a:pt x="30" y="100"/>
                  </a:cubicBezTo>
                  <a:cubicBezTo>
                    <a:pt x="27" y="100"/>
                    <a:pt x="25" y="98"/>
                    <a:pt x="23" y="95"/>
                  </a:cubicBezTo>
                  <a:cubicBezTo>
                    <a:pt x="19" y="94"/>
                    <a:pt x="14" y="90"/>
                    <a:pt x="11" y="85"/>
                  </a:cubicBezTo>
                  <a:cubicBezTo>
                    <a:pt x="11" y="84"/>
                    <a:pt x="10" y="84"/>
                    <a:pt x="10" y="83"/>
                  </a:cubicBezTo>
                  <a:cubicBezTo>
                    <a:pt x="9" y="81"/>
                    <a:pt x="8" y="80"/>
                    <a:pt x="7" y="78"/>
                  </a:cubicBezTo>
                  <a:cubicBezTo>
                    <a:pt x="6" y="74"/>
                    <a:pt x="5" y="71"/>
                    <a:pt x="4" y="66"/>
                  </a:cubicBezTo>
                  <a:cubicBezTo>
                    <a:pt x="4" y="65"/>
                    <a:pt x="4" y="64"/>
                    <a:pt x="3" y="62"/>
                  </a:cubicBezTo>
                  <a:cubicBezTo>
                    <a:pt x="3" y="60"/>
                    <a:pt x="3" y="57"/>
                    <a:pt x="3" y="55"/>
                  </a:cubicBezTo>
                  <a:cubicBezTo>
                    <a:pt x="0" y="55"/>
                    <a:pt x="0" y="55"/>
                    <a:pt x="0" y="55"/>
                  </a:cubicBezTo>
                  <a:cubicBezTo>
                    <a:pt x="0" y="57"/>
                    <a:pt x="0" y="59"/>
                    <a:pt x="0" y="61"/>
                  </a:cubicBezTo>
                  <a:cubicBezTo>
                    <a:pt x="0" y="63"/>
                    <a:pt x="0" y="64"/>
                    <a:pt x="1" y="65"/>
                  </a:cubicBezTo>
                  <a:cubicBezTo>
                    <a:pt x="1" y="69"/>
                    <a:pt x="2" y="72"/>
                    <a:pt x="3" y="75"/>
                  </a:cubicBezTo>
                  <a:cubicBezTo>
                    <a:pt x="3" y="77"/>
                    <a:pt x="4" y="79"/>
                    <a:pt x="5" y="81"/>
                  </a:cubicBezTo>
                  <a:cubicBezTo>
                    <a:pt x="7" y="86"/>
                    <a:pt x="10" y="90"/>
                    <a:pt x="13" y="93"/>
                  </a:cubicBezTo>
                  <a:cubicBezTo>
                    <a:pt x="17" y="97"/>
                    <a:pt x="22" y="100"/>
                    <a:pt x="28" y="100"/>
                  </a:cubicBezTo>
                  <a:cubicBezTo>
                    <a:pt x="29" y="100"/>
                    <a:pt x="29" y="100"/>
                    <a:pt x="30" y="100"/>
                  </a:cubicBezTo>
                  <a:cubicBezTo>
                    <a:pt x="36" y="99"/>
                    <a:pt x="42" y="95"/>
                    <a:pt x="47" y="89"/>
                  </a:cubicBezTo>
                  <a:cubicBezTo>
                    <a:pt x="50" y="85"/>
                    <a:pt x="52" y="80"/>
                    <a:pt x="54" y="75"/>
                  </a:cubicBezTo>
                  <a:cubicBezTo>
                    <a:pt x="55" y="73"/>
                    <a:pt x="56" y="71"/>
                    <a:pt x="57" y="69"/>
                  </a:cubicBezTo>
                  <a:cubicBezTo>
                    <a:pt x="57" y="66"/>
                    <a:pt x="58" y="63"/>
                    <a:pt x="59" y="59"/>
                  </a:cubicBezTo>
                  <a:cubicBezTo>
                    <a:pt x="59" y="58"/>
                    <a:pt x="59" y="57"/>
                    <a:pt x="59" y="55"/>
                  </a:cubicBezTo>
                  <a:cubicBezTo>
                    <a:pt x="59" y="53"/>
                    <a:pt x="59" y="51"/>
                    <a:pt x="59" y="49"/>
                  </a:cubicBezTo>
                  <a:moveTo>
                    <a:pt x="30" y="1"/>
                  </a:moveTo>
                  <a:cubicBezTo>
                    <a:pt x="24" y="1"/>
                    <a:pt x="18" y="5"/>
                    <a:pt x="13" y="11"/>
                  </a:cubicBezTo>
                  <a:cubicBezTo>
                    <a:pt x="10" y="15"/>
                    <a:pt x="7" y="19"/>
                    <a:pt x="5" y="24"/>
                  </a:cubicBezTo>
                  <a:cubicBezTo>
                    <a:pt x="4" y="26"/>
                    <a:pt x="3" y="29"/>
                    <a:pt x="3" y="31"/>
                  </a:cubicBezTo>
                  <a:cubicBezTo>
                    <a:pt x="2" y="34"/>
                    <a:pt x="1" y="37"/>
                    <a:pt x="1" y="41"/>
                  </a:cubicBezTo>
                  <a:cubicBezTo>
                    <a:pt x="0" y="42"/>
                    <a:pt x="0" y="43"/>
                    <a:pt x="0" y="45"/>
                  </a:cubicBezTo>
                  <a:cubicBezTo>
                    <a:pt x="0" y="47"/>
                    <a:pt x="0" y="49"/>
                    <a:pt x="0" y="51"/>
                  </a:cubicBezTo>
                  <a:cubicBezTo>
                    <a:pt x="3" y="51"/>
                    <a:pt x="3" y="51"/>
                    <a:pt x="3" y="51"/>
                  </a:cubicBezTo>
                  <a:cubicBezTo>
                    <a:pt x="3" y="48"/>
                    <a:pt x="3" y="46"/>
                    <a:pt x="3" y="43"/>
                  </a:cubicBezTo>
                  <a:cubicBezTo>
                    <a:pt x="4" y="42"/>
                    <a:pt x="4" y="40"/>
                    <a:pt x="4" y="39"/>
                  </a:cubicBezTo>
                  <a:cubicBezTo>
                    <a:pt x="5" y="35"/>
                    <a:pt x="6" y="31"/>
                    <a:pt x="7" y="27"/>
                  </a:cubicBezTo>
                  <a:cubicBezTo>
                    <a:pt x="8" y="25"/>
                    <a:pt x="9" y="23"/>
                    <a:pt x="10" y="21"/>
                  </a:cubicBezTo>
                  <a:cubicBezTo>
                    <a:pt x="10" y="20"/>
                    <a:pt x="11" y="20"/>
                    <a:pt x="11" y="19"/>
                  </a:cubicBezTo>
                  <a:cubicBezTo>
                    <a:pt x="14" y="13"/>
                    <a:pt x="19" y="9"/>
                    <a:pt x="23" y="6"/>
                  </a:cubicBezTo>
                  <a:cubicBezTo>
                    <a:pt x="25" y="3"/>
                    <a:pt x="27" y="1"/>
                    <a:pt x="30" y="1"/>
                  </a:cubicBezTo>
                  <a:moveTo>
                    <a:pt x="31" y="0"/>
                  </a:moveTo>
                  <a:cubicBezTo>
                    <a:pt x="31" y="0"/>
                    <a:pt x="30" y="0"/>
                    <a:pt x="30" y="1"/>
                  </a:cubicBezTo>
                  <a:cubicBezTo>
                    <a:pt x="30" y="1"/>
                    <a:pt x="30" y="1"/>
                    <a:pt x="30" y="1"/>
                  </a:cubicBezTo>
                  <a:cubicBezTo>
                    <a:pt x="33" y="1"/>
                    <a:pt x="35" y="2"/>
                    <a:pt x="37" y="5"/>
                  </a:cubicBezTo>
                  <a:cubicBezTo>
                    <a:pt x="41" y="7"/>
                    <a:pt x="45" y="11"/>
                    <a:pt x="49" y="16"/>
                  </a:cubicBezTo>
                  <a:cubicBezTo>
                    <a:pt x="49" y="16"/>
                    <a:pt x="49" y="17"/>
                    <a:pt x="50" y="18"/>
                  </a:cubicBezTo>
                  <a:cubicBezTo>
                    <a:pt x="51" y="19"/>
                    <a:pt x="52" y="21"/>
                    <a:pt x="52" y="23"/>
                  </a:cubicBezTo>
                  <a:cubicBezTo>
                    <a:pt x="54" y="26"/>
                    <a:pt x="55" y="30"/>
                    <a:pt x="55" y="34"/>
                  </a:cubicBezTo>
                  <a:cubicBezTo>
                    <a:pt x="56" y="35"/>
                    <a:pt x="56" y="37"/>
                    <a:pt x="56" y="38"/>
                  </a:cubicBezTo>
                  <a:cubicBezTo>
                    <a:pt x="56" y="40"/>
                    <a:pt x="57" y="43"/>
                    <a:pt x="57" y="46"/>
                  </a:cubicBezTo>
                  <a:cubicBezTo>
                    <a:pt x="59" y="45"/>
                    <a:pt x="59" y="45"/>
                    <a:pt x="59" y="45"/>
                  </a:cubicBezTo>
                  <a:cubicBezTo>
                    <a:pt x="59" y="43"/>
                    <a:pt x="59" y="41"/>
                    <a:pt x="59" y="39"/>
                  </a:cubicBezTo>
                  <a:cubicBezTo>
                    <a:pt x="59" y="38"/>
                    <a:pt x="59" y="36"/>
                    <a:pt x="59" y="35"/>
                  </a:cubicBezTo>
                  <a:cubicBezTo>
                    <a:pt x="58" y="32"/>
                    <a:pt x="57" y="29"/>
                    <a:pt x="57" y="26"/>
                  </a:cubicBezTo>
                  <a:cubicBezTo>
                    <a:pt x="56" y="24"/>
                    <a:pt x="55" y="22"/>
                    <a:pt x="54" y="20"/>
                  </a:cubicBezTo>
                  <a:cubicBezTo>
                    <a:pt x="52" y="15"/>
                    <a:pt x="50" y="11"/>
                    <a:pt x="47" y="8"/>
                  </a:cubicBezTo>
                  <a:cubicBezTo>
                    <a:pt x="43" y="3"/>
                    <a:pt x="37" y="0"/>
                    <a:pt x="3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23" name="Freeform 17"/>
            <p:cNvSpPr>
              <a:spLocks noEditPoints="1" noChangeArrowheads="1"/>
            </p:cNvSpPr>
            <p:nvPr/>
          </p:nvSpPr>
          <p:spPr bwMode="auto">
            <a:xfrm>
              <a:off x="4556125" y="2911475"/>
              <a:ext cx="112713" cy="371475"/>
            </a:xfrm>
            <a:custGeom>
              <a:avLst/>
              <a:gdLst>
                <a:gd name="T0" fmla="*/ 381127738 w 30"/>
                <a:gd name="T1" fmla="*/ 703978895 h 99"/>
                <a:gd name="T2" fmla="*/ 367012314 w 30"/>
                <a:gd name="T3" fmla="*/ 915171814 h 99"/>
                <a:gd name="T4" fmla="*/ 324662282 w 30"/>
                <a:gd name="T5" fmla="*/ 1140443259 h 99"/>
                <a:gd name="T6" fmla="*/ 225854309 w 30"/>
                <a:gd name="T7" fmla="*/ 1323479123 h 99"/>
                <a:gd name="T8" fmla="*/ 197619703 w 30"/>
                <a:gd name="T9" fmla="*/ 1365714705 h 99"/>
                <a:gd name="T10" fmla="*/ 98811730 w 30"/>
                <a:gd name="T11" fmla="*/ 1196761120 h 99"/>
                <a:gd name="T12" fmla="*/ 84696305 w 30"/>
                <a:gd name="T13" fmla="*/ 1140443259 h 99"/>
                <a:gd name="T14" fmla="*/ 56461699 w 30"/>
                <a:gd name="T15" fmla="*/ 887011007 h 99"/>
                <a:gd name="T16" fmla="*/ 0 w 30"/>
                <a:gd name="T17" fmla="*/ 732135950 h 99"/>
                <a:gd name="T18" fmla="*/ 14115425 w 30"/>
                <a:gd name="T19" fmla="*/ 943328868 h 99"/>
                <a:gd name="T20" fmla="*/ 56461699 w 30"/>
                <a:gd name="T21" fmla="*/ 1182682593 h 99"/>
                <a:gd name="T22" fmla="*/ 112927155 w 30"/>
                <a:gd name="T23" fmla="*/ 1323479123 h 99"/>
                <a:gd name="T24" fmla="*/ 211738885 w 30"/>
                <a:gd name="T25" fmla="*/ 1393875511 h 99"/>
                <a:gd name="T26" fmla="*/ 367012314 w 30"/>
                <a:gd name="T27" fmla="*/ 1154521786 h 99"/>
                <a:gd name="T28" fmla="*/ 381127738 w 30"/>
                <a:gd name="T29" fmla="*/ 1098203925 h 99"/>
                <a:gd name="T30" fmla="*/ 409358588 w 30"/>
                <a:gd name="T31" fmla="*/ 844771673 h 99"/>
                <a:gd name="T32" fmla="*/ 211738885 w 30"/>
                <a:gd name="T33" fmla="*/ 0 h 99"/>
                <a:gd name="T34" fmla="*/ 211738885 w 30"/>
                <a:gd name="T35" fmla="*/ 0 h 99"/>
                <a:gd name="T36" fmla="*/ 211738885 w 30"/>
                <a:gd name="T37" fmla="*/ 0 h 99"/>
                <a:gd name="T38" fmla="*/ 112927155 w 30"/>
                <a:gd name="T39" fmla="*/ 70396389 h 99"/>
                <a:gd name="T40" fmla="*/ 56461699 w 30"/>
                <a:gd name="T41" fmla="*/ 225271445 h 99"/>
                <a:gd name="T42" fmla="*/ 14115425 w 30"/>
                <a:gd name="T43" fmla="*/ 478703698 h 99"/>
                <a:gd name="T44" fmla="*/ 0 w 30"/>
                <a:gd name="T45" fmla="*/ 689896616 h 99"/>
                <a:gd name="T46" fmla="*/ 56461699 w 30"/>
                <a:gd name="T47" fmla="*/ 520943032 h 99"/>
                <a:gd name="T48" fmla="*/ 84696305 w 30"/>
                <a:gd name="T49" fmla="*/ 267510780 h 99"/>
                <a:gd name="T50" fmla="*/ 98811730 w 30"/>
                <a:gd name="T51" fmla="*/ 211192918 h 99"/>
                <a:gd name="T52" fmla="*/ 197619703 w 30"/>
                <a:gd name="T53" fmla="*/ 14078527 h 99"/>
                <a:gd name="T54" fmla="*/ 225854309 w 30"/>
                <a:gd name="T55" fmla="*/ 42239334 h 99"/>
                <a:gd name="T56" fmla="*/ 324662282 w 30"/>
                <a:gd name="T57" fmla="*/ 211192918 h 99"/>
                <a:gd name="T58" fmla="*/ 367012314 w 30"/>
                <a:gd name="T59" fmla="*/ 436464364 h 99"/>
                <a:gd name="T60" fmla="*/ 381127738 w 30"/>
                <a:gd name="T61" fmla="*/ 647661034 h 99"/>
                <a:gd name="T62" fmla="*/ 409358588 w 30"/>
                <a:gd name="T63" fmla="*/ 492785977 h 99"/>
                <a:gd name="T64" fmla="*/ 381127738 w 30"/>
                <a:gd name="T65" fmla="*/ 253432252 h 99"/>
                <a:gd name="T66" fmla="*/ 367012314 w 30"/>
                <a:gd name="T67" fmla="*/ 197114391 h 99"/>
                <a:gd name="T68" fmla="*/ 211738885 w 30"/>
                <a:gd name="T69" fmla="*/ 0 h 9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0"/>
                <a:gd name="T106" fmla="*/ 0 h 99"/>
                <a:gd name="T107" fmla="*/ 30 w 30"/>
                <a:gd name="T108" fmla="*/ 99 h 9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0" h="99">
                  <a:moveTo>
                    <a:pt x="30" y="49"/>
                  </a:moveTo>
                  <a:cubicBezTo>
                    <a:pt x="27" y="50"/>
                    <a:pt x="27" y="50"/>
                    <a:pt x="27" y="50"/>
                  </a:cubicBezTo>
                  <a:cubicBezTo>
                    <a:pt x="27" y="54"/>
                    <a:pt x="27" y="57"/>
                    <a:pt x="26" y="61"/>
                  </a:cubicBezTo>
                  <a:cubicBezTo>
                    <a:pt x="26" y="62"/>
                    <a:pt x="26" y="64"/>
                    <a:pt x="26" y="65"/>
                  </a:cubicBezTo>
                  <a:cubicBezTo>
                    <a:pt x="25" y="70"/>
                    <a:pt x="25" y="75"/>
                    <a:pt x="24" y="79"/>
                  </a:cubicBezTo>
                  <a:cubicBezTo>
                    <a:pt x="23" y="80"/>
                    <a:pt x="23" y="81"/>
                    <a:pt x="23" y="81"/>
                  </a:cubicBezTo>
                  <a:cubicBezTo>
                    <a:pt x="23" y="82"/>
                    <a:pt x="23" y="82"/>
                    <a:pt x="23" y="83"/>
                  </a:cubicBezTo>
                  <a:cubicBezTo>
                    <a:pt x="21" y="89"/>
                    <a:pt x="18" y="93"/>
                    <a:pt x="16" y="94"/>
                  </a:cubicBezTo>
                  <a:cubicBezTo>
                    <a:pt x="16" y="97"/>
                    <a:pt x="16" y="97"/>
                    <a:pt x="16" y="97"/>
                  </a:cubicBezTo>
                  <a:cubicBezTo>
                    <a:pt x="14" y="97"/>
                    <a:pt x="14" y="97"/>
                    <a:pt x="14" y="97"/>
                  </a:cubicBezTo>
                  <a:cubicBezTo>
                    <a:pt x="14" y="95"/>
                    <a:pt x="14" y="95"/>
                    <a:pt x="14" y="95"/>
                  </a:cubicBezTo>
                  <a:cubicBezTo>
                    <a:pt x="12" y="94"/>
                    <a:pt x="9" y="90"/>
                    <a:pt x="7" y="85"/>
                  </a:cubicBezTo>
                  <a:cubicBezTo>
                    <a:pt x="7" y="84"/>
                    <a:pt x="7" y="84"/>
                    <a:pt x="7" y="83"/>
                  </a:cubicBezTo>
                  <a:cubicBezTo>
                    <a:pt x="7" y="82"/>
                    <a:pt x="6" y="82"/>
                    <a:pt x="6" y="81"/>
                  </a:cubicBezTo>
                  <a:cubicBezTo>
                    <a:pt x="5" y="77"/>
                    <a:pt x="4" y="72"/>
                    <a:pt x="4" y="67"/>
                  </a:cubicBezTo>
                  <a:cubicBezTo>
                    <a:pt x="4" y="66"/>
                    <a:pt x="4" y="65"/>
                    <a:pt x="4" y="63"/>
                  </a:cubicBezTo>
                  <a:cubicBezTo>
                    <a:pt x="3" y="60"/>
                    <a:pt x="3" y="56"/>
                    <a:pt x="3" y="52"/>
                  </a:cubicBezTo>
                  <a:cubicBezTo>
                    <a:pt x="0" y="52"/>
                    <a:pt x="0" y="52"/>
                    <a:pt x="0" y="52"/>
                  </a:cubicBezTo>
                  <a:cubicBezTo>
                    <a:pt x="0" y="56"/>
                    <a:pt x="0" y="60"/>
                    <a:pt x="0" y="63"/>
                  </a:cubicBezTo>
                  <a:cubicBezTo>
                    <a:pt x="1" y="65"/>
                    <a:pt x="1" y="66"/>
                    <a:pt x="1" y="67"/>
                  </a:cubicBezTo>
                  <a:cubicBezTo>
                    <a:pt x="1" y="72"/>
                    <a:pt x="2" y="76"/>
                    <a:pt x="3" y="80"/>
                  </a:cubicBezTo>
                  <a:cubicBezTo>
                    <a:pt x="3" y="82"/>
                    <a:pt x="4" y="83"/>
                    <a:pt x="4" y="84"/>
                  </a:cubicBezTo>
                  <a:cubicBezTo>
                    <a:pt x="4" y="84"/>
                    <a:pt x="4" y="85"/>
                    <a:pt x="4" y="85"/>
                  </a:cubicBezTo>
                  <a:cubicBezTo>
                    <a:pt x="5" y="89"/>
                    <a:pt x="7" y="92"/>
                    <a:pt x="8" y="94"/>
                  </a:cubicBezTo>
                  <a:cubicBezTo>
                    <a:pt x="10" y="97"/>
                    <a:pt x="12" y="99"/>
                    <a:pt x="15" y="99"/>
                  </a:cubicBezTo>
                  <a:cubicBezTo>
                    <a:pt x="15" y="99"/>
                    <a:pt x="15" y="99"/>
                    <a:pt x="15" y="99"/>
                  </a:cubicBezTo>
                  <a:cubicBezTo>
                    <a:pt x="18" y="98"/>
                    <a:pt x="20" y="96"/>
                    <a:pt x="22" y="93"/>
                  </a:cubicBezTo>
                  <a:cubicBezTo>
                    <a:pt x="23" y="90"/>
                    <a:pt x="25" y="86"/>
                    <a:pt x="26" y="82"/>
                  </a:cubicBezTo>
                  <a:cubicBezTo>
                    <a:pt x="26" y="82"/>
                    <a:pt x="26" y="82"/>
                    <a:pt x="26" y="82"/>
                  </a:cubicBezTo>
                  <a:cubicBezTo>
                    <a:pt x="26" y="80"/>
                    <a:pt x="27" y="79"/>
                    <a:pt x="27" y="78"/>
                  </a:cubicBezTo>
                  <a:cubicBezTo>
                    <a:pt x="28" y="74"/>
                    <a:pt x="29" y="69"/>
                    <a:pt x="29" y="64"/>
                  </a:cubicBezTo>
                  <a:cubicBezTo>
                    <a:pt x="29" y="63"/>
                    <a:pt x="29" y="61"/>
                    <a:pt x="29" y="60"/>
                  </a:cubicBezTo>
                  <a:cubicBezTo>
                    <a:pt x="30" y="57"/>
                    <a:pt x="30" y="53"/>
                    <a:pt x="30" y="49"/>
                  </a:cubicBezTo>
                  <a:moveTo>
                    <a:pt x="15" y="0"/>
                  </a:move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2" y="0"/>
                    <a:pt x="10" y="2"/>
                    <a:pt x="8" y="5"/>
                  </a:cubicBezTo>
                  <a:cubicBezTo>
                    <a:pt x="7" y="8"/>
                    <a:pt x="5" y="12"/>
                    <a:pt x="4" y="16"/>
                  </a:cubicBezTo>
                  <a:cubicBezTo>
                    <a:pt x="4" y="16"/>
                    <a:pt x="4" y="16"/>
                    <a:pt x="4" y="16"/>
                  </a:cubicBezTo>
                  <a:cubicBezTo>
                    <a:pt x="4" y="17"/>
                    <a:pt x="3" y="19"/>
                    <a:pt x="3" y="20"/>
                  </a:cubicBezTo>
                  <a:cubicBezTo>
                    <a:pt x="2" y="24"/>
                    <a:pt x="1" y="29"/>
                    <a:pt x="1" y="34"/>
                  </a:cubicBezTo>
                  <a:cubicBezTo>
                    <a:pt x="1" y="35"/>
                    <a:pt x="1" y="36"/>
                    <a:pt x="0" y="38"/>
                  </a:cubicBezTo>
                  <a:cubicBezTo>
                    <a:pt x="0" y="41"/>
                    <a:pt x="0" y="45"/>
                    <a:pt x="0" y="49"/>
                  </a:cubicBezTo>
                  <a:cubicBezTo>
                    <a:pt x="3" y="48"/>
                    <a:pt x="3" y="48"/>
                    <a:pt x="3" y="48"/>
                  </a:cubicBezTo>
                  <a:cubicBezTo>
                    <a:pt x="3" y="44"/>
                    <a:pt x="3" y="41"/>
                    <a:pt x="4" y="37"/>
                  </a:cubicBezTo>
                  <a:cubicBezTo>
                    <a:pt x="4" y="36"/>
                    <a:pt x="4" y="34"/>
                    <a:pt x="4" y="33"/>
                  </a:cubicBezTo>
                  <a:cubicBezTo>
                    <a:pt x="4" y="28"/>
                    <a:pt x="5" y="23"/>
                    <a:pt x="6" y="19"/>
                  </a:cubicBezTo>
                  <a:cubicBezTo>
                    <a:pt x="6" y="18"/>
                    <a:pt x="7" y="17"/>
                    <a:pt x="7" y="17"/>
                  </a:cubicBezTo>
                  <a:cubicBezTo>
                    <a:pt x="7" y="16"/>
                    <a:pt x="7" y="16"/>
                    <a:pt x="7" y="15"/>
                  </a:cubicBezTo>
                  <a:cubicBezTo>
                    <a:pt x="9" y="9"/>
                    <a:pt x="12" y="5"/>
                    <a:pt x="14" y="4"/>
                  </a:cubicBezTo>
                  <a:cubicBezTo>
                    <a:pt x="14" y="1"/>
                    <a:pt x="14" y="1"/>
                    <a:pt x="14" y="1"/>
                  </a:cubicBezTo>
                  <a:cubicBezTo>
                    <a:pt x="16" y="1"/>
                    <a:pt x="16" y="1"/>
                    <a:pt x="16" y="1"/>
                  </a:cubicBezTo>
                  <a:cubicBezTo>
                    <a:pt x="16" y="3"/>
                    <a:pt x="16" y="3"/>
                    <a:pt x="16" y="3"/>
                  </a:cubicBezTo>
                  <a:cubicBezTo>
                    <a:pt x="18" y="4"/>
                    <a:pt x="21" y="8"/>
                    <a:pt x="23" y="14"/>
                  </a:cubicBezTo>
                  <a:cubicBezTo>
                    <a:pt x="23" y="14"/>
                    <a:pt x="23" y="15"/>
                    <a:pt x="23" y="15"/>
                  </a:cubicBezTo>
                  <a:cubicBezTo>
                    <a:pt x="23" y="16"/>
                    <a:pt x="23" y="17"/>
                    <a:pt x="24" y="18"/>
                  </a:cubicBezTo>
                  <a:cubicBezTo>
                    <a:pt x="25" y="21"/>
                    <a:pt x="25" y="26"/>
                    <a:pt x="26" y="31"/>
                  </a:cubicBezTo>
                  <a:cubicBezTo>
                    <a:pt x="26" y="32"/>
                    <a:pt x="26" y="34"/>
                    <a:pt x="26" y="35"/>
                  </a:cubicBezTo>
                  <a:cubicBezTo>
                    <a:pt x="27" y="38"/>
                    <a:pt x="27" y="42"/>
                    <a:pt x="27" y="46"/>
                  </a:cubicBezTo>
                  <a:cubicBezTo>
                    <a:pt x="30" y="46"/>
                    <a:pt x="30" y="46"/>
                    <a:pt x="30" y="46"/>
                  </a:cubicBezTo>
                  <a:cubicBezTo>
                    <a:pt x="30" y="42"/>
                    <a:pt x="30" y="38"/>
                    <a:pt x="29" y="35"/>
                  </a:cubicBezTo>
                  <a:cubicBezTo>
                    <a:pt x="29" y="34"/>
                    <a:pt x="29" y="33"/>
                    <a:pt x="29" y="31"/>
                  </a:cubicBezTo>
                  <a:cubicBezTo>
                    <a:pt x="29" y="26"/>
                    <a:pt x="28" y="22"/>
                    <a:pt x="27" y="18"/>
                  </a:cubicBezTo>
                  <a:cubicBezTo>
                    <a:pt x="27" y="17"/>
                    <a:pt x="26" y="15"/>
                    <a:pt x="26" y="14"/>
                  </a:cubicBezTo>
                  <a:cubicBezTo>
                    <a:pt x="26" y="14"/>
                    <a:pt x="26" y="14"/>
                    <a:pt x="26" y="14"/>
                  </a:cubicBezTo>
                  <a:cubicBezTo>
                    <a:pt x="25" y="10"/>
                    <a:pt x="23" y="7"/>
                    <a:pt x="22" y="4"/>
                  </a:cubicBezTo>
                  <a:cubicBezTo>
                    <a:pt x="20" y="1"/>
                    <a:pt x="18" y="0"/>
                    <a:pt x="1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24" name="Freeform 18"/>
            <p:cNvSpPr>
              <a:spLocks noEditPoints="1" noChangeArrowheads="1"/>
            </p:cNvSpPr>
            <p:nvPr/>
          </p:nvSpPr>
          <p:spPr bwMode="auto">
            <a:xfrm>
              <a:off x="4610100" y="2914650"/>
              <a:ext cx="6350" cy="361950"/>
            </a:xfrm>
            <a:custGeom>
              <a:avLst/>
              <a:gdLst>
                <a:gd name="T0" fmla="*/ 10080625 w 4"/>
                <a:gd name="T1" fmla="*/ 299899388 h 228"/>
                <a:gd name="T2" fmla="*/ 0 w 4"/>
                <a:gd name="T3" fmla="*/ 299899388 h 228"/>
                <a:gd name="T4" fmla="*/ 0 w 4"/>
                <a:gd name="T5" fmla="*/ 370463763 h 228"/>
                <a:gd name="T6" fmla="*/ 0 w 4"/>
                <a:gd name="T7" fmla="*/ 395665325 h 228"/>
                <a:gd name="T8" fmla="*/ 0 w 4"/>
                <a:gd name="T9" fmla="*/ 478829688 h 228"/>
                <a:gd name="T10" fmla="*/ 0 w 4"/>
                <a:gd name="T11" fmla="*/ 501511888 h 228"/>
                <a:gd name="T12" fmla="*/ 0 w 4"/>
                <a:gd name="T13" fmla="*/ 561995638 h 228"/>
                <a:gd name="T14" fmla="*/ 0 w 4"/>
                <a:gd name="T15" fmla="*/ 574595625 h 228"/>
                <a:gd name="T16" fmla="*/ 10080625 w 4"/>
                <a:gd name="T17" fmla="*/ 574595625 h 228"/>
                <a:gd name="T18" fmla="*/ 10080625 w 4"/>
                <a:gd name="T19" fmla="*/ 556955325 h 228"/>
                <a:gd name="T20" fmla="*/ 10080625 w 4"/>
                <a:gd name="T21" fmla="*/ 496471575 h 228"/>
                <a:gd name="T22" fmla="*/ 10080625 w 4"/>
                <a:gd name="T23" fmla="*/ 478829688 h 228"/>
                <a:gd name="T24" fmla="*/ 10080625 w 4"/>
                <a:gd name="T25" fmla="*/ 388104063 h 228"/>
                <a:gd name="T26" fmla="*/ 10080625 w 4"/>
                <a:gd name="T27" fmla="*/ 370463763 h 228"/>
                <a:gd name="T28" fmla="*/ 10080625 w 4"/>
                <a:gd name="T29" fmla="*/ 299899388 h 228"/>
                <a:gd name="T30" fmla="*/ 10080625 w 4"/>
                <a:gd name="T31" fmla="*/ 0 h 228"/>
                <a:gd name="T32" fmla="*/ 0 w 4"/>
                <a:gd name="T33" fmla="*/ 0 h 228"/>
                <a:gd name="T34" fmla="*/ 0 w 4"/>
                <a:gd name="T35" fmla="*/ 17641888 h 228"/>
                <a:gd name="T36" fmla="*/ 0 w 4"/>
                <a:gd name="T37" fmla="*/ 78125638 h 228"/>
                <a:gd name="T38" fmla="*/ 0 w 4"/>
                <a:gd name="T39" fmla="*/ 103327200 h 228"/>
                <a:gd name="T40" fmla="*/ 0 w 4"/>
                <a:gd name="T41" fmla="*/ 186491563 h 228"/>
                <a:gd name="T42" fmla="*/ 0 w 4"/>
                <a:gd name="T43" fmla="*/ 204133450 h 228"/>
                <a:gd name="T44" fmla="*/ 0 w 4"/>
                <a:gd name="T45" fmla="*/ 274697825 h 228"/>
                <a:gd name="T46" fmla="*/ 10080625 w 4"/>
                <a:gd name="T47" fmla="*/ 274697825 h 228"/>
                <a:gd name="T48" fmla="*/ 10080625 w 4"/>
                <a:gd name="T49" fmla="*/ 204133450 h 228"/>
                <a:gd name="T50" fmla="*/ 10080625 w 4"/>
                <a:gd name="T51" fmla="*/ 178931888 h 228"/>
                <a:gd name="T52" fmla="*/ 10080625 w 4"/>
                <a:gd name="T53" fmla="*/ 95765938 h 228"/>
                <a:gd name="T54" fmla="*/ 10080625 w 4"/>
                <a:gd name="T55" fmla="*/ 78125638 h 228"/>
                <a:gd name="T56" fmla="*/ 10080625 w 4"/>
                <a:gd name="T57" fmla="*/ 12601575 h 228"/>
                <a:gd name="T58" fmla="*/ 10080625 w 4"/>
                <a:gd name="T59" fmla="*/ 0 h 2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
                <a:gd name="T91" fmla="*/ 0 h 228"/>
                <a:gd name="T92" fmla="*/ 4 w 4"/>
                <a:gd name="T93" fmla="*/ 228 h 2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 h="228">
                  <a:moveTo>
                    <a:pt x="4" y="119"/>
                  </a:moveTo>
                  <a:lnTo>
                    <a:pt x="0" y="119"/>
                  </a:lnTo>
                  <a:lnTo>
                    <a:pt x="0" y="147"/>
                  </a:lnTo>
                  <a:lnTo>
                    <a:pt x="0" y="157"/>
                  </a:lnTo>
                  <a:lnTo>
                    <a:pt x="0" y="190"/>
                  </a:lnTo>
                  <a:lnTo>
                    <a:pt x="0" y="199"/>
                  </a:lnTo>
                  <a:lnTo>
                    <a:pt x="0" y="223"/>
                  </a:lnTo>
                  <a:lnTo>
                    <a:pt x="0" y="228"/>
                  </a:lnTo>
                  <a:lnTo>
                    <a:pt x="4" y="228"/>
                  </a:lnTo>
                  <a:lnTo>
                    <a:pt x="4" y="221"/>
                  </a:lnTo>
                  <a:lnTo>
                    <a:pt x="4" y="197"/>
                  </a:lnTo>
                  <a:lnTo>
                    <a:pt x="4" y="190"/>
                  </a:lnTo>
                  <a:lnTo>
                    <a:pt x="4" y="154"/>
                  </a:lnTo>
                  <a:lnTo>
                    <a:pt x="4" y="147"/>
                  </a:lnTo>
                  <a:lnTo>
                    <a:pt x="4" y="119"/>
                  </a:lnTo>
                  <a:close/>
                  <a:moveTo>
                    <a:pt x="4" y="0"/>
                  </a:moveTo>
                  <a:lnTo>
                    <a:pt x="0" y="0"/>
                  </a:lnTo>
                  <a:lnTo>
                    <a:pt x="0" y="7"/>
                  </a:lnTo>
                  <a:lnTo>
                    <a:pt x="0" y="31"/>
                  </a:lnTo>
                  <a:lnTo>
                    <a:pt x="0" y="41"/>
                  </a:lnTo>
                  <a:lnTo>
                    <a:pt x="0" y="74"/>
                  </a:lnTo>
                  <a:lnTo>
                    <a:pt x="0" y="81"/>
                  </a:lnTo>
                  <a:lnTo>
                    <a:pt x="0" y="109"/>
                  </a:lnTo>
                  <a:lnTo>
                    <a:pt x="4" y="109"/>
                  </a:lnTo>
                  <a:lnTo>
                    <a:pt x="4" y="81"/>
                  </a:lnTo>
                  <a:lnTo>
                    <a:pt x="4" y="71"/>
                  </a:lnTo>
                  <a:lnTo>
                    <a:pt x="4" y="38"/>
                  </a:lnTo>
                  <a:lnTo>
                    <a:pt x="4" y="31"/>
                  </a:lnTo>
                  <a:lnTo>
                    <a:pt x="4" y="5"/>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25" name="Freeform 19"/>
            <p:cNvSpPr>
              <a:spLocks noEditPoints="1" noChangeArrowheads="1"/>
            </p:cNvSpPr>
            <p:nvPr/>
          </p:nvSpPr>
          <p:spPr bwMode="auto">
            <a:xfrm>
              <a:off x="4610100" y="2914650"/>
              <a:ext cx="6350" cy="361950"/>
            </a:xfrm>
            <a:custGeom>
              <a:avLst/>
              <a:gdLst>
                <a:gd name="T0" fmla="*/ 10080625 w 4"/>
                <a:gd name="T1" fmla="*/ 299899388 h 228"/>
                <a:gd name="T2" fmla="*/ 0 w 4"/>
                <a:gd name="T3" fmla="*/ 299899388 h 228"/>
                <a:gd name="T4" fmla="*/ 0 w 4"/>
                <a:gd name="T5" fmla="*/ 370463763 h 228"/>
                <a:gd name="T6" fmla="*/ 0 w 4"/>
                <a:gd name="T7" fmla="*/ 395665325 h 228"/>
                <a:gd name="T8" fmla="*/ 0 w 4"/>
                <a:gd name="T9" fmla="*/ 478829688 h 228"/>
                <a:gd name="T10" fmla="*/ 0 w 4"/>
                <a:gd name="T11" fmla="*/ 501511888 h 228"/>
                <a:gd name="T12" fmla="*/ 0 w 4"/>
                <a:gd name="T13" fmla="*/ 561995638 h 228"/>
                <a:gd name="T14" fmla="*/ 0 w 4"/>
                <a:gd name="T15" fmla="*/ 574595625 h 228"/>
                <a:gd name="T16" fmla="*/ 10080625 w 4"/>
                <a:gd name="T17" fmla="*/ 574595625 h 228"/>
                <a:gd name="T18" fmla="*/ 10080625 w 4"/>
                <a:gd name="T19" fmla="*/ 556955325 h 228"/>
                <a:gd name="T20" fmla="*/ 10080625 w 4"/>
                <a:gd name="T21" fmla="*/ 496471575 h 228"/>
                <a:gd name="T22" fmla="*/ 10080625 w 4"/>
                <a:gd name="T23" fmla="*/ 478829688 h 228"/>
                <a:gd name="T24" fmla="*/ 10080625 w 4"/>
                <a:gd name="T25" fmla="*/ 388104063 h 228"/>
                <a:gd name="T26" fmla="*/ 10080625 w 4"/>
                <a:gd name="T27" fmla="*/ 370463763 h 228"/>
                <a:gd name="T28" fmla="*/ 10080625 w 4"/>
                <a:gd name="T29" fmla="*/ 299899388 h 228"/>
                <a:gd name="T30" fmla="*/ 10080625 w 4"/>
                <a:gd name="T31" fmla="*/ 0 h 228"/>
                <a:gd name="T32" fmla="*/ 0 w 4"/>
                <a:gd name="T33" fmla="*/ 0 h 228"/>
                <a:gd name="T34" fmla="*/ 0 w 4"/>
                <a:gd name="T35" fmla="*/ 17641888 h 228"/>
                <a:gd name="T36" fmla="*/ 0 w 4"/>
                <a:gd name="T37" fmla="*/ 78125638 h 228"/>
                <a:gd name="T38" fmla="*/ 0 w 4"/>
                <a:gd name="T39" fmla="*/ 103327200 h 228"/>
                <a:gd name="T40" fmla="*/ 0 w 4"/>
                <a:gd name="T41" fmla="*/ 186491563 h 228"/>
                <a:gd name="T42" fmla="*/ 0 w 4"/>
                <a:gd name="T43" fmla="*/ 204133450 h 228"/>
                <a:gd name="T44" fmla="*/ 0 w 4"/>
                <a:gd name="T45" fmla="*/ 274697825 h 228"/>
                <a:gd name="T46" fmla="*/ 10080625 w 4"/>
                <a:gd name="T47" fmla="*/ 274697825 h 228"/>
                <a:gd name="T48" fmla="*/ 10080625 w 4"/>
                <a:gd name="T49" fmla="*/ 204133450 h 228"/>
                <a:gd name="T50" fmla="*/ 10080625 w 4"/>
                <a:gd name="T51" fmla="*/ 178931888 h 228"/>
                <a:gd name="T52" fmla="*/ 10080625 w 4"/>
                <a:gd name="T53" fmla="*/ 95765938 h 228"/>
                <a:gd name="T54" fmla="*/ 10080625 w 4"/>
                <a:gd name="T55" fmla="*/ 78125638 h 228"/>
                <a:gd name="T56" fmla="*/ 10080625 w 4"/>
                <a:gd name="T57" fmla="*/ 12601575 h 228"/>
                <a:gd name="T58" fmla="*/ 10080625 w 4"/>
                <a:gd name="T59" fmla="*/ 0 h 2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
                <a:gd name="T91" fmla="*/ 0 h 228"/>
                <a:gd name="T92" fmla="*/ 4 w 4"/>
                <a:gd name="T93" fmla="*/ 228 h 2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 h="228">
                  <a:moveTo>
                    <a:pt x="4" y="119"/>
                  </a:moveTo>
                  <a:lnTo>
                    <a:pt x="0" y="119"/>
                  </a:lnTo>
                  <a:lnTo>
                    <a:pt x="0" y="147"/>
                  </a:lnTo>
                  <a:lnTo>
                    <a:pt x="0" y="157"/>
                  </a:lnTo>
                  <a:lnTo>
                    <a:pt x="0" y="190"/>
                  </a:lnTo>
                  <a:lnTo>
                    <a:pt x="0" y="199"/>
                  </a:lnTo>
                  <a:lnTo>
                    <a:pt x="0" y="223"/>
                  </a:lnTo>
                  <a:lnTo>
                    <a:pt x="0" y="228"/>
                  </a:lnTo>
                  <a:lnTo>
                    <a:pt x="4" y="228"/>
                  </a:lnTo>
                  <a:lnTo>
                    <a:pt x="4" y="221"/>
                  </a:lnTo>
                  <a:lnTo>
                    <a:pt x="4" y="197"/>
                  </a:lnTo>
                  <a:lnTo>
                    <a:pt x="4" y="190"/>
                  </a:lnTo>
                  <a:lnTo>
                    <a:pt x="4" y="154"/>
                  </a:lnTo>
                  <a:lnTo>
                    <a:pt x="4" y="147"/>
                  </a:lnTo>
                  <a:lnTo>
                    <a:pt x="4" y="119"/>
                  </a:lnTo>
                  <a:moveTo>
                    <a:pt x="4" y="0"/>
                  </a:moveTo>
                  <a:lnTo>
                    <a:pt x="0" y="0"/>
                  </a:lnTo>
                  <a:lnTo>
                    <a:pt x="0" y="7"/>
                  </a:lnTo>
                  <a:lnTo>
                    <a:pt x="0" y="31"/>
                  </a:lnTo>
                  <a:lnTo>
                    <a:pt x="0" y="41"/>
                  </a:lnTo>
                  <a:lnTo>
                    <a:pt x="0" y="74"/>
                  </a:lnTo>
                  <a:lnTo>
                    <a:pt x="0" y="81"/>
                  </a:lnTo>
                  <a:lnTo>
                    <a:pt x="0" y="109"/>
                  </a:lnTo>
                  <a:lnTo>
                    <a:pt x="4" y="109"/>
                  </a:lnTo>
                  <a:lnTo>
                    <a:pt x="4" y="81"/>
                  </a:lnTo>
                  <a:lnTo>
                    <a:pt x="4" y="71"/>
                  </a:lnTo>
                  <a:lnTo>
                    <a:pt x="4" y="38"/>
                  </a:lnTo>
                  <a:lnTo>
                    <a:pt x="4" y="31"/>
                  </a:lnTo>
                  <a:lnTo>
                    <a:pt x="4" y="5"/>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26" name="Freeform 20"/>
            <p:cNvSpPr>
              <a:spLocks noChangeArrowheads="1"/>
            </p:cNvSpPr>
            <p:nvPr/>
          </p:nvSpPr>
          <p:spPr bwMode="auto">
            <a:xfrm>
              <a:off x="4467225" y="3073400"/>
              <a:ext cx="288925" cy="44450"/>
            </a:xfrm>
            <a:custGeom>
              <a:avLst/>
              <a:gdLst>
                <a:gd name="T0" fmla="*/ 458668438 w 182"/>
                <a:gd name="T1" fmla="*/ 0 h 28"/>
                <a:gd name="T2" fmla="*/ 446068450 w 182"/>
                <a:gd name="T3" fmla="*/ 5040313 h 28"/>
                <a:gd name="T4" fmla="*/ 405745950 w 182"/>
                <a:gd name="T5" fmla="*/ 5040313 h 28"/>
                <a:gd name="T6" fmla="*/ 393144375 w 182"/>
                <a:gd name="T7" fmla="*/ 10080625 h 28"/>
                <a:gd name="T8" fmla="*/ 320060638 w 182"/>
                <a:gd name="T9" fmla="*/ 17641888 h 28"/>
                <a:gd name="T10" fmla="*/ 302418750 w 182"/>
                <a:gd name="T11" fmla="*/ 17641888 h 28"/>
                <a:gd name="T12" fmla="*/ 236894688 w 182"/>
                <a:gd name="T13" fmla="*/ 22682200 h 28"/>
                <a:gd name="T14" fmla="*/ 226814063 w 182"/>
                <a:gd name="T15" fmla="*/ 22682200 h 28"/>
                <a:gd name="T16" fmla="*/ 161290000 w 182"/>
                <a:gd name="T17" fmla="*/ 30241875 h 28"/>
                <a:gd name="T18" fmla="*/ 141128750 w 182"/>
                <a:gd name="T19" fmla="*/ 35282188 h 28"/>
                <a:gd name="T20" fmla="*/ 70564375 w 182"/>
                <a:gd name="T21" fmla="*/ 40322500 h 28"/>
                <a:gd name="T22" fmla="*/ 52924075 w 182"/>
                <a:gd name="T23" fmla="*/ 40322500 h 28"/>
                <a:gd name="T24" fmla="*/ 10080625 w 182"/>
                <a:gd name="T25" fmla="*/ 47883763 h 28"/>
                <a:gd name="T26" fmla="*/ 0 w 182"/>
                <a:gd name="T27" fmla="*/ 47883763 h 28"/>
                <a:gd name="T28" fmla="*/ 0 w 182"/>
                <a:gd name="T29" fmla="*/ 70564375 h 28"/>
                <a:gd name="T30" fmla="*/ 10080625 w 182"/>
                <a:gd name="T31" fmla="*/ 70564375 h 28"/>
                <a:gd name="T32" fmla="*/ 52924075 w 182"/>
                <a:gd name="T33" fmla="*/ 65524063 h 28"/>
                <a:gd name="T34" fmla="*/ 70564375 w 182"/>
                <a:gd name="T35" fmla="*/ 65524063 h 28"/>
                <a:gd name="T36" fmla="*/ 141128750 w 182"/>
                <a:gd name="T37" fmla="*/ 52924075 h 28"/>
                <a:gd name="T38" fmla="*/ 161290000 w 182"/>
                <a:gd name="T39" fmla="*/ 52924075 h 28"/>
                <a:gd name="T40" fmla="*/ 226814063 w 182"/>
                <a:gd name="T41" fmla="*/ 47883763 h 28"/>
                <a:gd name="T42" fmla="*/ 236894688 w 182"/>
                <a:gd name="T43" fmla="*/ 47883763 h 28"/>
                <a:gd name="T44" fmla="*/ 302418750 w 182"/>
                <a:gd name="T45" fmla="*/ 40322500 h 28"/>
                <a:gd name="T46" fmla="*/ 320060638 w 182"/>
                <a:gd name="T47" fmla="*/ 35282188 h 28"/>
                <a:gd name="T48" fmla="*/ 393144375 w 182"/>
                <a:gd name="T49" fmla="*/ 30241875 h 28"/>
                <a:gd name="T50" fmla="*/ 405745950 w 182"/>
                <a:gd name="T51" fmla="*/ 30241875 h 28"/>
                <a:gd name="T52" fmla="*/ 446068450 w 182"/>
                <a:gd name="T53" fmla="*/ 22682200 h 28"/>
                <a:gd name="T54" fmla="*/ 458668438 w 182"/>
                <a:gd name="T55" fmla="*/ 22682200 h 28"/>
                <a:gd name="T56" fmla="*/ 458668438 w 182"/>
                <a:gd name="T57" fmla="*/ 0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8"/>
                <a:gd name="T89" fmla="*/ 182 w 182"/>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8">
                  <a:moveTo>
                    <a:pt x="182" y="0"/>
                  </a:moveTo>
                  <a:lnTo>
                    <a:pt x="177" y="2"/>
                  </a:lnTo>
                  <a:lnTo>
                    <a:pt x="161" y="2"/>
                  </a:lnTo>
                  <a:lnTo>
                    <a:pt x="156" y="4"/>
                  </a:lnTo>
                  <a:lnTo>
                    <a:pt x="127" y="7"/>
                  </a:lnTo>
                  <a:lnTo>
                    <a:pt x="120" y="7"/>
                  </a:lnTo>
                  <a:lnTo>
                    <a:pt x="94" y="9"/>
                  </a:lnTo>
                  <a:lnTo>
                    <a:pt x="90" y="9"/>
                  </a:lnTo>
                  <a:lnTo>
                    <a:pt x="64" y="12"/>
                  </a:lnTo>
                  <a:lnTo>
                    <a:pt x="56" y="14"/>
                  </a:lnTo>
                  <a:lnTo>
                    <a:pt x="28" y="16"/>
                  </a:lnTo>
                  <a:lnTo>
                    <a:pt x="21" y="16"/>
                  </a:lnTo>
                  <a:lnTo>
                    <a:pt x="4" y="19"/>
                  </a:lnTo>
                  <a:lnTo>
                    <a:pt x="0" y="19"/>
                  </a:lnTo>
                  <a:lnTo>
                    <a:pt x="0" y="28"/>
                  </a:lnTo>
                  <a:lnTo>
                    <a:pt x="4" y="28"/>
                  </a:lnTo>
                  <a:lnTo>
                    <a:pt x="21" y="26"/>
                  </a:lnTo>
                  <a:lnTo>
                    <a:pt x="28" y="26"/>
                  </a:lnTo>
                  <a:lnTo>
                    <a:pt x="56" y="21"/>
                  </a:lnTo>
                  <a:lnTo>
                    <a:pt x="64" y="21"/>
                  </a:lnTo>
                  <a:lnTo>
                    <a:pt x="90" y="19"/>
                  </a:lnTo>
                  <a:lnTo>
                    <a:pt x="94" y="19"/>
                  </a:lnTo>
                  <a:lnTo>
                    <a:pt x="120" y="16"/>
                  </a:lnTo>
                  <a:lnTo>
                    <a:pt x="127" y="14"/>
                  </a:lnTo>
                  <a:lnTo>
                    <a:pt x="156" y="12"/>
                  </a:lnTo>
                  <a:lnTo>
                    <a:pt x="161" y="12"/>
                  </a:lnTo>
                  <a:lnTo>
                    <a:pt x="177" y="9"/>
                  </a:lnTo>
                  <a:lnTo>
                    <a:pt x="182" y="9"/>
                  </a:lnTo>
                  <a:lnTo>
                    <a:pt x="18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27" name="Freeform 21"/>
            <p:cNvSpPr>
              <a:spLocks noChangeArrowheads="1"/>
            </p:cNvSpPr>
            <p:nvPr/>
          </p:nvSpPr>
          <p:spPr bwMode="auto">
            <a:xfrm>
              <a:off x="4467225" y="3073400"/>
              <a:ext cx="288925" cy="44450"/>
            </a:xfrm>
            <a:custGeom>
              <a:avLst/>
              <a:gdLst>
                <a:gd name="T0" fmla="*/ 458668438 w 182"/>
                <a:gd name="T1" fmla="*/ 0 h 28"/>
                <a:gd name="T2" fmla="*/ 446068450 w 182"/>
                <a:gd name="T3" fmla="*/ 5040313 h 28"/>
                <a:gd name="T4" fmla="*/ 405745950 w 182"/>
                <a:gd name="T5" fmla="*/ 5040313 h 28"/>
                <a:gd name="T6" fmla="*/ 393144375 w 182"/>
                <a:gd name="T7" fmla="*/ 10080625 h 28"/>
                <a:gd name="T8" fmla="*/ 320060638 w 182"/>
                <a:gd name="T9" fmla="*/ 17641888 h 28"/>
                <a:gd name="T10" fmla="*/ 302418750 w 182"/>
                <a:gd name="T11" fmla="*/ 17641888 h 28"/>
                <a:gd name="T12" fmla="*/ 236894688 w 182"/>
                <a:gd name="T13" fmla="*/ 22682200 h 28"/>
                <a:gd name="T14" fmla="*/ 226814063 w 182"/>
                <a:gd name="T15" fmla="*/ 22682200 h 28"/>
                <a:gd name="T16" fmla="*/ 161290000 w 182"/>
                <a:gd name="T17" fmla="*/ 30241875 h 28"/>
                <a:gd name="T18" fmla="*/ 141128750 w 182"/>
                <a:gd name="T19" fmla="*/ 35282188 h 28"/>
                <a:gd name="T20" fmla="*/ 70564375 w 182"/>
                <a:gd name="T21" fmla="*/ 40322500 h 28"/>
                <a:gd name="T22" fmla="*/ 52924075 w 182"/>
                <a:gd name="T23" fmla="*/ 40322500 h 28"/>
                <a:gd name="T24" fmla="*/ 10080625 w 182"/>
                <a:gd name="T25" fmla="*/ 47883763 h 28"/>
                <a:gd name="T26" fmla="*/ 0 w 182"/>
                <a:gd name="T27" fmla="*/ 47883763 h 28"/>
                <a:gd name="T28" fmla="*/ 0 w 182"/>
                <a:gd name="T29" fmla="*/ 70564375 h 28"/>
                <a:gd name="T30" fmla="*/ 10080625 w 182"/>
                <a:gd name="T31" fmla="*/ 70564375 h 28"/>
                <a:gd name="T32" fmla="*/ 52924075 w 182"/>
                <a:gd name="T33" fmla="*/ 65524063 h 28"/>
                <a:gd name="T34" fmla="*/ 70564375 w 182"/>
                <a:gd name="T35" fmla="*/ 65524063 h 28"/>
                <a:gd name="T36" fmla="*/ 141128750 w 182"/>
                <a:gd name="T37" fmla="*/ 52924075 h 28"/>
                <a:gd name="T38" fmla="*/ 161290000 w 182"/>
                <a:gd name="T39" fmla="*/ 52924075 h 28"/>
                <a:gd name="T40" fmla="*/ 226814063 w 182"/>
                <a:gd name="T41" fmla="*/ 47883763 h 28"/>
                <a:gd name="T42" fmla="*/ 236894688 w 182"/>
                <a:gd name="T43" fmla="*/ 47883763 h 28"/>
                <a:gd name="T44" fmla="*/ 302418750 w 182"/>
                <a:gd name="T45" fmla="*/ 40322500 h 28"/>
                <a:gd name="T46" fmla="*/ 320060638 w 182"/>
                <a:gd name="T47" fmla="*/ 35282188 h 28"/>
                <a:gd name="T48" fmla="*/ 393144375 w 182"/>
                <a:gd name="T49" fmla="*/ 30241875 h 28"/>
                <a:gd name="T50" fmla="*/ 405745950 w 182"/>
                <a:gd name="T51" fmla="*/ 30241875 h 28"/>
                <a:gd name="T52" fmla="*/ 446068450 w 182"/>
                <a:gd name="T53" fmla="*/ 22682200 h 28"/>
                <a:gd name="T54" fmla="*/ 458668438 w 182"/>
                <a:gd name="T55" fmla="*/ 22682200 h 28"/>
                <a:gd name="T56" fmla="*/ 458668438 w 182"/>
                <a:gd name="T57" fmla="*/ 0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8"/>
                <a:gd name="T89" fmla="*/ 182 w 182"/>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8">
                  <a:moveTo>
                    <a:pt x="182" y="0"/>
                  </a:moveTo>
                  <a:lnTo>
                    <a:pt x="177" y="2"/>
                  </a:lnTo>
                  <a:lnTo>
                    <a:pt x="161" y="2"/>
                  </a:lnTo>
                  <a:lnTo>
                    <a:pt x="156" y="4"/>
                  </a:lnTo>
                  <a:lnTo>
                    <a:pt x="127" y="7"/>
                  </a:lnTo>
                  <a:lnTo>
                    <a:pt x="120" y="7"/>
                  </a:lnTo>
                  <a:lnTo>
                    <a:pt x="94" y="9"/>
                  </a:lnTo>
                  <a:lnTo>
                    <a:pt x="90" y="9"/>
                  </a:lnTo>
                  <a:lnTo>
                    <a:pt x="64" y="12"/>
                  </a:lnTo>
                  <a:lnTo>
                    <a:pt x="56" y="14"/>
                  </a:lnTo>
                  <a:lnTo>
                    <a:pt x="28" y="16"/>
                  </a:lnTo>
                  <a:lnTo>
                    <a:pt x="21" y="16"/>
                  </a:lnTo>
                  <a:lnTo>
                    <a:pt x="4" y="19"/>
                  </a:lnTo>
                  <a:lnTo>
                    <a:pt x="0" y="19"/>
                  </a:lnTo>
                  <a:lnTo>
                    <a:pt x="0" y="28"/>
                  </a:lnTo>
                  <a:lnTo>
                    <a:pt x="4" y="28"/>
                  </a:lnTo>
                  <a:lnTo>
                    <a:pt x="21" y="26"/>
                  </a:lnTo>
                  <a:lnTo>
                    <a:pt x="28" y="26"/>
                  </a:lnTo>
                  <a:lnTo>
                    <a:pt x="56" y="21"/>
                  </a:lnTo>
                  <a:lnTo>
                    <a:pt x="64" y="21"/>
                  </a:lnTo>
                  <a:lnTo>
                    <a:pt x="90" y="19"/>
                  </a:lnTo>
                  <a:lnTo>
                    <a:pt x="94" y="19"/>
                  </a:lnTo>
                  <a:lnTo>
                    <a:pt x="120" y="16"/>
                  </a:lnTo>
                  <a:lnTo>
                    <a:pt x="127" y="14"/>
                  </a:lnTo>
                  <a:lnTo>
                    <a:pt x="156" y="12"/>
                  </a:lnTo>
                  <a:lnTo>
                    <a:pt x="161" y="12"/>
                  </a:lnTo>
                  <a:lnTo>
                    <a:pt x="177" y="9"/>
                  </a:lnTo>
                  <a:lnTo>
                    <a:pt x="182" y="9"/>
                  </a:lnTo>
                  <a:lnTo>
                    <a:pt x="1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28" name="Freeform 22"/>
            <p:cNvSpPr>
              <a:spLocks noEditPoints="1" noChangeArrowheads="1"/>
            </p:cNvSpPr>
            <p:nvPr/>
          </p:nvSpPr>
          <p:spPr bwMode="auto">
            <a:xfrm>
              <a:off x="2459038" y="2305050"/>
              <a:ext cx="873125" cy="466725"/>
            </a:xfrm>
            <a:custGeom>
              <a:avLst/>
              <a:gdLst>
                <a:gd name="T0" fmla="*/ 2147483647 w 232"/>
                <a:gd name="T1" fmla="*/ 779186096 h 124"/>
                <a:gd name="T2" fmla="*/ 2147483647 w 232"/>
                <a:gd name="T3" fmla="*/ 680018325 h 124"/>
                <a:gd name="T4" fmla="*/ 2147483647 w 232"/>
                <a:gd name="T5" fmla="*/ 580846790 h 124"/>
                <a:gd name="T6" fmla="*/ 2147483647 w 232"/>
                <a:gd name="T7" fmla="*/ 580846790 h 124"/>
                <a:gd name="T8" fmla="*/ 2147483647 w 232"/>
                <a:gd name="T9" fmla="*/ 680018325 h 124"/>
                <a:gd name="T10" fmla="*/ 2147483647 w 232"/>
                <a:gd name="T11" fmla="*/ 779186096 h 124"/>
                <a:gd name="T12" fmla="*/ 2147483647 w 232"/>
                <a:gd name="T13" fmla="*/ 779186096 h 124"/>
                <a:gd name="T14" fmla="*/ 2082064413 w 232"/>
                <a:gd name="T15" fmla="*/ 651683601 h 124"/>
                <a:gd name="T16" fmla="*/ 1982919564 w 232"/>
                <a:gd name="T17" fmla="*/ 552515830 h 124"/>
                <a:gd name="T18" fmla="*/ 2082064413 w 232"/>
                <a:gd name="T19" fmla="*/ 453344295 h 124"/>
                <a:gd name="T20" fmla="*/ 2082064413 w 232"/>
                <a:gd name="T21" fmla="*/ 453344295 h 124"/>
                <a:gd name="T22" fmla="*/ 2147483647 w 232"/>
                <a:gd name="T23" fmla="*/ 538348468 h 124"/>
                <a:gd name="T24" fmla="*/ 2082064413 w 232"/>
                <a:gd name="T25" fmla="*/ 651683601 h 124"/>
                <a:gd name="T26" fmla="*/ 2082064413 w 232"/>
                <a:gd name="T27" fmla="*/ 651683601 h 124"/>
                <a:gd name="T28" fmla="*/ 2147483647 w 232"/>
                <a:gd name="T29" fmla="*/ 637516239 h 124"/>
                <a:gd name="T30" fmla="*/ 2147483647 w 232"/>
                <a:gd name="T31" fmla="*/ 538348468 h 124"/>
                <a:gd name="T32" fmla="*/ 2147483647 w 232"/>
                <a:gd name="T33" fmla="*/ 439176933 h 124"/>
                <a:gd name="T34" fmla="*/ 2147483647 w 232"/>
                <a:gd name="T35" fmla="*/ 439176933 h 124"/>
                <a:gd name="T36" fmla="*/ 2147483647 w 232"/>
                <a:gd name="T37" fmla="*/ 538348468 h 124"/>
                <a:gd name="T38" fmla="*/ 2147483647 w 232"/>
                <a:gd name="T39" fmla="*/ 637516239 h 124"/>
                <a:gd name="T40" fmla="*/ 2147483647 w 232"/>
                <a:gd name="T41" fmla="*/ 637516239 h 124"/>
                <a:gd name="T42" fmla="*/ 1260570455 w 232"/>
                <a:gd name="T43" fmla="*/ 835855544 h 124"/>
                <a:gd name="T44" fmla="*/ 1005621719 w 232"/>
                <a:gd name="T45" fmla="*/ 580846790 h 124"/>
                <a:gd name="T46" fmla="*/ 1260570455 w 232"/>
                <a:gd name="T47" fmla="*/ 311674438 h 124"/>
                <a:gd name="T48" fmla="*/ 1260570455 w 232"/>
                <a:gd name="T49" fmla="*/ 311674438 h 124"/>
                <a:gd name="T50" fmla="*/ 1515515428 w 232"/>
                <a:gd name="T51" fmla="*/ 566679428 h 124"/>
                <a:gd name="T52" fmla="*/ 1260570455 w 232"/>
                <a:gd name="T53" fmla="*/ 835855544 h 124"/>
                <a:gd name="T54" fmla="*/ 1260570455 w 232"/>
                <a:gd name="T55" fmla="*/ 835855544 h 124"/>
                <a:gd name="T56" fmla="*/ 2147483647 w 232"/>
                <a:gd name="T57" fmla="*/ 510013744 h 124"/>
                <a:gd name="T58" fmla="*/ 2147483647 w 232"/>
                <a:gd name="T59" fmla="*/ 410842209 h 124"/>
                <a:gd name="T60" fmla="*/ 2147483647 w 232"/>
                <a:gd name="T61" fmla="*/ 311674438 h 124"/>
                <a:gd name="T62" fmla="*/ 2147483647 w 232"/>
                <a:gd name="T63" fmla="*/ 311674438 h 124"/>
                <a:gd name="T64" fmla="*/ 2147483647 w 232"/>
                <a:gd name="T65" fmla="*/ 410842209 h 124"/>
                <a:gd name="T66" fmla="*/ 2147483647 w 232"/>
                <a:gd name="T67" fmla="*/ 510013744 h 124"/>
                <a:gd name="T68" fmla="*/ 2147483647 w 232"/>
                <a:gd name="T69" fmla="*/ 510013744 h 124"/>
                <a:gd name="T70" fmla="*/ 1756298464 w 232"/>
                <a:gd name="T71" fmla="*/ 0 h 124"/>
                <a:gd name="T72" fmla="*/ 1742136527 w 232"/>
                <a:gd name="T73" fmla="*/ 0 h 124"/>
                <a:gd name="T74" fmla="*/ 524055647 w 232"/>
                <a:gd name="T75" fmla="*/ 609181515 h 124"/>
                <a:gd name="T76" fmla="*/ 42489574 w 232"/>
                <a:gd name="T77" fmla="*/ 1430869697 h 124"/>
                <a:gd name="T78" fmla="*/ 169965824 w 232"/>
                <a:gd name="T79" fmla="*/ 1728376773 h 124"/>
                <a:gd name="T80" fmla="*/ 283272610 w 232"/>
                <a:gd name="T81" fmla="*/ 1756711497 h 124"/>
                <a:gd name="T82" fmla="*/ 481566072 w 232"/>
                <a:gd name="T83" fmla="*/ 1671711088 h 124"/>
                <a:gd name="T84" fmla="*/ 1005621719 w 232"/>
                <a:gd name="T85" fmla="*/ 1105027896 h 124"/>
                <a:gd name="T86" fmla="*/ 1642991678 w 232"/>
                <a:gd name="T87" fmla="*/ 1175864707 h 124"/>
                <a:gd name="T88" fmla="*/ 1742136527 w 232"/>
                <a:gd name="T89" fmla="*/ 1175864707 h 124"/>
                <a:gd name="T90" fmla="*/ 2147483647 w 232"/>
                <a:gd name="T91" fmla="*/ 1048358448 h 124"/>
                <a:gd name="T92" fmla="*/ 2147483647 w 232"/>
                <a:gd name="T93" fmla="*/ 1544204829 h 124"/>
                <a:gd name="T94" fmla="*/ 2147483647 w 232"/>
                <a:gd name="T95" fmla="*/ 1600874278 h 124"/>
                <a:gd name="T96" fmla="*/ 2147483647 w 232"/>
                <a:gd name="T97" fmla="*/ 1572539554 h 124"/>
                <a:gd name="T98" fmla="*/ 2147483647 w 232"/>
                <a:gd name="T99" fmla="*/ 1331701926 h 124"/>
                <a:gd name="T100" fmla="*/ 2147483647 w 232"/>
                <a:gd name="T101" fmla="*/ 566679428 h 124"/>
                <a:gd name="T102" fmla="*/ 1756298464 w 232"/>
                <a:gd name="T103" fmla="*/ 0 h 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24"/>
                <a:gd name="T158" fmla="*/ 232 w 232"/>
                <a:gd name="T159" fmla="*/ 124 h 12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24">
                  <a:moveTo>
                    <a:pt x="162" y="55"/>
                  </a:moveTo>
                  <a:cubicBezTo>
                    <a:pt x="158" y="55"/>
                    <a:pt x="156" y="52"/>
                    <a:pt x="156" y="48"/>
                  </a:cubicBezTo>
                  <a:cubicBezTo>
                    <a:pt x="156" y="44"/>
                    <a:pt x="159" y="41"/>
                    <a:pt x="162" y="41"/>
                  </a:cubicBezTo>
                  <a:cubicBezTo>
                    <a:pt x="162" y="41"/>
                    <a:pt x="162" y="41"/>
                    <a:pt x="162" y="41"/>
                  </a:cubicBezTo>
                  <a:cubicBezTo>
                    <a:pt x="166" y="41"/>
                    <a:pt x="169" y="44"/>
                    <a:pt x="169" y="48"/>
                  </a:cubicBezTo>
                  <a:cubicBezTo>
                    <a:pt x="169" y="52"/>
                    <a:pt x="166" y="55"/>
                    <a:pt x="162" y="55"/>
                  </a:cubicBezTo>
                  <a:cubicBezTo>
                    <a:pt x="162" y="55"/>
                    <a:pt x="162" y="55"/>
                    <a:pt x="162" y="55"/>
                  </a:cubicBezTo>
                  <a:moveTo>
                    <a:pt x="147" y="46"/>
                  </a:moveTo>
                  <a:cubicBezTo>
                    <a:pt x="143" y="46"/>
                    <a:pt x="140" y="43"/>
                    <a:pt x="140" y="39"/>
                  </a:cubicBezTo>
                  <a:cubicBezTo>
                    <a:pt x="140" y="35"/>
                    <a:pt x="143" y="32"/>
                    <a:pt x="147" y="32"/>
                  </a:cubicBezTo>
                  <a:cubicBezTo>
                    <a:pt x="147" y="32"/>
                    <a:pt x="147" y="32"/>
                    <a:pt x="147" y="32"/>
                  </a:cubicBezTo>
                  <a:cubicBezTo>
                    <a:pt x="151" y="31"/>
                    <a:pt x="154" y="35"/>
                    <a:pt x="154" y="38"/>
                  </a:cubicBezTo>
                  <a:cubicBezTo>
                    <a:pt x="154" y="42"/>
                    <a:pt x="151" y="46"/>
                    <a:pt x="147" y="46"/>
                  </a:cubicBezTo>
                  <a:cubicBezTo>
                    <a:pt x="147" y="46"/>
                    <a:pt x="147" y="46"/>
                    <a:pt x="147" y="46"/>
                  </a:cubicBezTo>
                  <a:moveTo>
                    <a:pt x="177" y="45"/>
                  </a:moveTo>
                  <a:cubicBezTo>
                    <a:pt x="174" y="45"/>
                    <a:pt x="171" y="42"/>
                    <a:pt x="171" y="38"/>
                  </a:cubicBezTo>
                  <a:cubicBezTo>
                    <a:pt x="171" y="34"/>
                    <a:pt x="174" y="31"/>
                    <a:pt x="177" y="31"/>
                  </a:cubicBezTo>
                  <a:cubicBezTo>
                    <a:pt x="178" y="31"/>
                    <a:pt x="178" y="31"/>
                    <a:pt x="178" y="31"/>
                  </a:cubicBezTo>
                  <a:cubicBezTo>
                    <a:pt x="181" y="31"/>
                    <a:pt x="184" y="34"/>
                    <a:pt x="184" y="38"/>
                  </a:cubicBezTo>
                  <a:cubicBezTo>
                    <a:pt x="184" y="42"/>
                    <a:pt x="181" y="45"/>
                    <a:pt x="177" y="45"/>
                  </a:cubicBezTo>
                  <a:cubicBezTo>
                    <a:pt x="177" y="45"/>
                    <a:pt x="177" y="45"/>
                    <a:pt x="177" y="45"/>
                  </a:cubicBezTo>
                  <a:moveTo>
                    <a:pt x="89" y="59"/>
                  </a:moveTo>
                  <a:cubicBezTo>
                    <a:pt x="79" y="59"/>
                    <a:pt x="71" y="51"/>
                    <a:pt x="71" y="41"/>
                  </a:cubicBezTo>
                  <a:cubicBezTo>
                    <a:pt x="71" y="31"/>
                    <a:pt x="79" y="22"/>
                    <a:pt x="89" y="22"/>
                  </a:cubicBezTo>
                  <a:cubicBezTo>
                    <a:pt x="89" y="22"/>
                    <a:pt x="89" y="22"/>
                    <a:pt x="89" y="22"/>
                  </a:cubicBezTo>
                  <a:cubicBezTo>
                    <a:pt x="99" y="22"/>
                    <a:pt x="107" y="30"/>
                    <a:pt x="107" y="40"/>
                  </a:cubicBezTo>
                  <a:cubicBezTo>
                    <a:pt x="107" y="51"/>
                    <a:pt x="99" y="59"/>
                    <a:pt x="89" y="59"/>
                  </a:cubicBezTo>
                  <a:cubicBezTo>
                    <a:pt x="89" y="59"/>
                    <a:pt x="89" y="59"/>
                    <a:pt x="89" y="59"/>
                  </a:cubicBezTo>
                  <a:moveTo>
                    <a:pt x="162" y="36"/>
                  </a:moveTo>
                  <a:cubicBezTo>
                    <a:pt x="159" y="36"/>
                    <a:pt x="156" y="33"/>
                    <a:pt x="156" y="29"/>
                  </a:cubicBezTo>
                  <a:cubicBezTo>
                    <a:pt x="156" y="26"/>
                    <a:pt x="159" y="22"/>
                    <a:pt x="162" y="22"/>
                  </a:cubicBezTo>
                  <a:cubicBezTo>
                    <a:pt x="162" y="22"/>
                    <a:pt x="162" y="22"/>
                    <a:pt x="162" y="22"/>
                  </a:cubicBezTo>
                  <a:cubicBezTo>
                    <a:pt x="166" y="22"/>
                    <a:pt x="169" y="25"/>
                    <a:pt x="169" y="29"/>
                  </a:cubicBezTo>
                  <a:cubicBezTo>
                    <a:pt x="169" y="33"/>
                    <a:pt x="166" y="36"/>
                    <a:pt x="162" y="36"/>
                  </a:cubicBezTo>
                  <a:cubicBezTo>
                    <a:pt x="162" y="36"/>
                    <a:pt x="162" y="36"/>
                    <a:pt x="162" y="36"/>
                  </a:cubicBezTo>
                  <a:moveTo>
                    <a:pt x="124" y="0"/>
                  </a:moveTo>
                  <a:cubicBezTo>
                    <a:pt x="123" y="0"/>
                    <a:pt x="123" y="0"/>
                    <a:pt x="123" y="0"/>
                  </a:cubicBezTo>
                  <a:cubicBezTo>
                    <a:pt x="61" y="0"/>
                    <a:pt x="37" y="43"/>
                    <a:pt x="37" y="43"/>
                  </a:cubicBezTo>
                  <a:cubicBezTo>
                    <a:pt x="3" y="101"/>
                    <a:pt x="3" y="101"/>
                    <a:pt x="3" y="101"/>
                  </a:cubicBezTo>
                  <a:cubicBezTo>
                    <a:pt x="3" y="101"/>
                    <a:pt x="0" y="115"/>
                    <a:pt x="12" y="122"/>
                  </a:cubicBezTo>
                  <a:cubicBezTo>
                    <a:pt x="14" y="123"/>
                    <a:pt x="17" y="124"/>
                    <a:pt x="20" y="124"/>
                  </a:cubicBezTo>
                  <a:cubicBezTo>
                    <a:pt x="28" y="124"/>
                    <a:pt x="34" y="118"/>
                    <a:pt x="34" y="118"/>
                  </a:cubicBezTo>
                  <a:cubicBezTo>
                    <a:pt x="71" y="78"/>
                    <a:pt x="71" y="78"/>
                    <a:pt x="71" y="78"/>
                  </a:cubicBezTo>
                  <a:cubicBezTo>
                    <a:pt x="71" y="78"/>
                    <a:pt x="89" y="83"/>
                    <a:pt x="116" y="83"/>
                  </a:cubicBezTo>
                  <a:cubicBezTo>
                    <a:pt x="118" y="83"/>
                    <a:pt x="121" y="83"/>
                    <a:pt x="123" y="83"/>
                  </a:cubicBezTo>
                  <a:cubicBezTo>
                    <a:pt x="153" y="82"/>
                    <a:pt x="177" y="74"/>
                    <a:pt x="177" y="74"/>
                  </a:cubicBezTo>
                  <a:cubicBezTo>
                    <a:pt x="203" y="109"/>
                    <a:pt x="203" y="109"/>
                    <a:pt x="203" y="109"/>
                  </a:cubicBezTo>
                  <a:cubicBezTo>
                    <a:pt x="203" y="109"/>
                    <a:pt x="209" y="113"/>
                    <a:pt x="216" y="113"/>
                  </a:cubicBezTo>
                  <a:cubicBezTo>
                    <a:pt x="218" y="113"/>
                    <a:pt x="221" y="113"/>
                    <a:pt x="223" y="111"/>
                  </a:cubicBezTo>
                  <a:cubicBezTo>
                    <a:pt x="232" y="106"/>
                    <a:pt x="232" y="94"/>
                    <a:pt x="232" y="94"/>
                  </a:cubicBezTo>
                  <a:cubicBezTo>
                    <a:pt x="207" y="40"/>
                    <a:pt x="207" y="40"/>
                    <a:pt x="207" y="40"/>
                  </a:cubicBezTo>
                  <a:cubicBezTo>
                    <a:pt x="207" y="40"/>
                    <a:pt x="183" y="0"/>
                    <a:pt x="12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29" name="Freeform 23"/>
            <p:cNvSpPr>
              <a:spLocks noChangeArrowheads="1"/>
            </p:cNvSpPr>
            <p:nvPr/>
          </p:nvSpPr>
          <p:spPr bwMode="auto">
            <a:xfrm>
              <a:off x="2733675" y="2395538"/>
              <a:ext cx="120650" cy="128588"/>
            </a:xfrm>
            <a:custGeom>
              <a:avLst/>
              <a:gdLst>
                <a:gd name="T0" fmla="*/ 120967500 w 76"/>
                <a:gd name="T1" fmla="*/ 0 h 81"/>
                <a:gd name="T2" fmla="*/ 73085325 w 76"/>
                <a:gd name="T3" fmla="*/ 0 h 81"/>
                <a:gd name="T4" fmla="*/ 73085325 w 76"/>
                <a:gd name="T5" fmla="*/ 78125941 h 81"/>
                <a:gd name="T6" fmla="*/ 0 w 76"/>
                <a:gd name="T7" fmla="*/ 78125941 h 81"/>
                <a:gd name="T8" fmla="*/ 0 w 76"/>
                <a:gd name="T9" fmla="*/ 126008302 h 81"/>
                <a:gd name="T10" fmla="*/ 73085325 w 76"/>
                <a:gd name="T11" fmla="*/ 126008302 h 81"/>
                <a:gd name="T12" fmla="*/ 73085325 w 76"/>
                <a:gd name="T13" fmla="*/ 204134244 h 81"/>
                <a:gd name="T14" fmla="*/ 120967500 w 76"/>
                <a:gd name="T15" fmla="*/ 204134244 h 81"/>
                <a:gd name="T16" fmla="*/ 120967500 w 76"/>
                <a:gd name="T17" fmla="*/ 126008302 h 81"/>
                <a:gd name="T18" fmla="*/ 191531875 w 76"/>
                <a:gd name="T19" fmla="*/ 120967970 h 81"/>
                <a:gd name="T20" fmla="*/ 191531875 w 76"/>
                <a:gd name="T21" fmla="*/ 78125941 h 81"/>
                <a:gd name="T22" fmla="*/ 120967500 w 76"/>
                <a:gd name="T23" fmla="*/ 78125941 h 81"/>
                <a:gd name="T24" fmla="*/ 120967500 w 76"/>
                <a:gd name="T25" fmla="*/ 0 h 8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6"/>
                <a:gd name="T40" fmla="*/ 0 h 81"/>
                <a:gd name="T41" fmla="*/ 76 w 76"/>
                <a:gd name="T42" fmla="*/ 81 h 8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6" h="81">
                  <a:moveTo>
                    <a:pt x="48" y="0"/>
                  </a:moveTo>
                  <a:lnTo>
                    <a:pt x="29" y="0"/>
                  </a:lnTo>
                  <a:lnTo>
                    <a:pt x="29" y="31"/>
                  </a:lnTo>
                  <a:lnTo>
                    <a:pt x="0" y="31"/>
                  </a:lnTo>
                  <a:lnTo>
                    <a:pt x="0" y="50"/>
                  </a:lnTo>
                  <a:lnTo>
                    <a:pt x="29" y="50"/>
                  </a:lnTo>
                  <a:lnTo>
                    <a:pt x="29" y="81"/>
                  </a:lnTo>
                  <a:lnTo>
                    <a:pt x="48" y="81"/>
                  </a:lnTo>
                  <a:lnTo>
                    <a:pt x="48" y="50"/>
                  </a:lnTo>
                  <a:lnTo>
                    <a:pt x="76" y="48"/>
                  </a:lnTo>
                  <a:lnTo>
                    <a:pt x="76" y="31"/>
                  </a:lnTo>
                  <a:lnTo>
                    <a:pt x="48" y="31"/>
                  </a:lnTo>
                  <a:lnTo>
                    <a:pt x="48"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30" name="Freeform 24"/>
            <p:cNvSpPr>
              <a:spLocks noChangeArrowheads="1"/>
            </p:cNvSpPr>
            <p:nvPr/>
          </p:nvSpPr>
          <p:spPr bwMode="auto">
            <a:xfrm>
              <a:off x="2733675" y="2395538"/>
              <a:ext cx="120650" cy="128588"/>
            </a:xfrm>
            <a:custGeom>
              <a:avLst/>
              <a:gdLst>
                <a:gd name="T0" fmla="*/ 120967500 w 76"/>
                <a:gd name="T1" fmla="*/ 0 h 81"/>
                <a:gd name="T2" fmla="*/ 73085325 w 76"/>
                <a:gd name="T3" fmla="*/ 0 h 81"/>
                <a:gd name="T4" fmla="*/ 73085325 w 76"/>
                <a:gd name="T5" fmla="*/ 78125941 h 81"/>
                <a:gd name="T6" fmla="*/ 0 w 76"/>
                <a:gd name="T7" fmla="*/ 78125941 h 81"/>
                <a:gd name="T8" fmla="*/ 0 w 76"/>
                <a:gd name="T9" fmla="*/ 126008302 h 81"/>
                <a:gd name="T10" fmla="*/ 73085325 w 76"/>
                <a:gd name="T11" fmla="*/ 126008302 h 81"/>
                <a:gd name="T12" fmla="*/ 73085325 w 76"/>
                <a:gd name="T13" fmla="*/ 204134244 h 81"/>
                <a:gd name="T14" fmla="*/ 120967500 w 76"/>
                <a:gd name="T15" fmla="*/ 204134244 h 81"/>
                <a:gd name="T16" fmla="*/ 120967500 w 76"/>
                <a:gd name="T17" fmla="*/ 126008302 h 81"/>
                <a:gd name="T18" fmla="*/ 191531875 w 76"/>
                <a:gd name="T19" fmla="*/ 120967970 h 81"/>
                <a:gd name="T20" fmla="*/ 191531875 w 76"/>
                <a:gd name="T21" fmla="*/ 78125941 h 81"/>
                <a:gd name="T22" fmla="*/ 120967500 w 76"/>
                <a:gd name="T23" fmla="*/ 78125941 h 81"/>
                <a:gd name="T24" fmla="*/ 120967500 w 76"/>
                <a:gd name="T25" fmla="*/ 0 h 8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6"/>
                <a:gd name="T40" fmla="*/ 0 h 81"/>
                <a:gd name="T41" fmla="*/ 76 w 76"/>
                <a:gd name="T42" fmla="*/ 81 h 8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6" h="81">
                  <a:moveTo>
                    <a:pt x="48" y="0"/>
                  </a:moveTo>
                  <a:lnTo>
                    <a:pt x="29" y="0"/>
                  </a:lnTo>
                  <a:lnTo>
                    <a:pt x="29" y="31"/>
                  </a:lnTo>
                  <a:lnTo>
                    <a:pt x="0" y="31"/>
                  </a:lnTo>
                  <a:lnTo>
                    <a:pt x="0" y="50"/>
                  </a:lnTo>
                  <a:lnTo>
                    <a:pt x="29" y="50"/>
                  </a:lnTo>
                  <a:lnTo>
                    <a:pt x="29" y="81"/>
                  </a:lnTo>
                  <a:lnTo>
                    <a:pt x="48" y="81"/>
                  </a:lnTo>
                  <a:lnTo>
                    <a:pt x="48" y="50"/>
                  </a:lnTo>
                  <a:lnTo>
                    <a:pt x="76" y="48"/>
                  </a:lnTo>
                  <a:lnTo>
                    <a:pt x="76" y="31"/>
                  </a:lnTo>
                  <a:lnTo>
                    <a:pt x="48" y="31"/>
                  </a:lnTo>
                  <a:lnTo>
                    <a:pt x="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31" name="Freeform 25"/>
            <p:cNvSpPr>
              <a:spLocks noEditPoints="1" noChangeArrowheads="1"/>
            </p:cNvSpPr>
            <p:nvPr/>
          </p:nvSpPr>
          <p:spPr bwMode="auto">
            <a:xfrm>
              <a:off x="2362200" y="1489075"/>
              <a:ext cx="781050" cy="587375"/>
            </a:xfrm>
            <a:custGeom>
              <a:avLst/>
              <a:gdLst>
                <a:gd name="T0" fmla="*/ 1164312188 w 492"/>
                <a:gd name="T1" fmla="*/ 849293450 h 370"/>
                <a:gd name="T2" fmla="*/ 95765938 w 492"/>
                <a:gd name="T3" fmla="*/ 824091888 h 370"/>
                <a:gd name="T4" fmla="*/ 95765938 w 492"/>
                <a:gd name="T5" fmla="*/ 143649700 h 370"/>
                <a:gd name="T6" fmla="*/ 645160000 w 492"/>
                <a:gd name="T7" fmla="*/ 587197200 h 370"/>
                <a:gd name="T8" fmla="*/ 1164312188 w 492"/>
                <a:gd name="T9" fmla="*/ 216733438 h 370"/>
                <a:gd name="T10" fmla="*/ 1164312188 w 492"/>
                <a:gd name="T11" fmla="*/ 849293450 h 370"/>
                <a:gd name="T12" fmla="*/ 645160000 w 492"/>
                <a:gd name="T13" fmla="*/ 478829688 h 370"/>
                <a:gd name="T14" fmla="*/ 183972200 w 492"/>
                <a:gd name="T15" fmla="*/ 103327200 h 370"/>
                <a:gd name="T16" fmla="*/ 1086188138 w 492"/>
                <a:gd name="T17" fmla="*/ 168851263 h 370"/>
                <a:gd name="T18" fmla="*/ 645160000 w 492"/>
                <a:gd name="T19" fmla="*/ 478829688 h 370"/>
                <a:gd name="T20" fmla="*/ 0 w 492"/>
                <a:gd name="T21" fmla="*/ 0 h 370"/>
                <a:gd name="T22" fmla="*/ 0 w 492"/>
                <a:gd name="T23" fmla="*/ 914817513 h 370"/>
                <a:gd name="T24" fmla="*/ 1239916875 w 492"/>
                <a:gd name="T25" fmla="*/ 932457813 h 370"/>
                <a:gd name="T26" fmla="*/ 1239916875 w 492"/>
                <a:gd name="T27" fmla="*/ 90725625 h 370"/>
                <a:gd name="T28" fmla="*/ 0 w 492"/>
                <a:gd name="T29" fmla="*/ 0 h 3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2"/>
                <a:gd name="T46" fmla="*/ 0 h 370"/>
                <a:gd name="T47" fmla="*/ 492 w 492"/>
                <a:gd name="T48" fmla="*/ 370 h 37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2" h="370">
                  <a:moveTo>
                    <a:pt x="462" y="337"/>
                  </a:moveTo>
                  <a:lnTo>
                    <a:pt x="38" y="327"/>
                  </a:lnTo>
                  <a:lnTo>
                    <a:pt x="38" y="57"/>
                  </a:lnTo>
                  <a:lnTo>
                    <a:pt x="256" y="233"/>
                  </a:lnTo>
                  <a:lnTo>
                    <a:pt x="462" y="86"/>
                  </a:lnTo>
                  <a:lnTo>
                    <a:pt x="462" y="337"/>
                  </a:lnTo>
                  <a:close/>
                  <a:moveTo>
                    <a:pt x="256" y="190"/>
                  </a:moveTo>
                  <a:lnTo>
                    <a:pt x="73" y="41"/>
                  </a:lnTo>
                  <a:lnTo>
                    <a:pt x="431" y="67"/>
                  </a:lnTo>
                  <a:lnTo>
                    <a:pt x="256" y="190"/>
                  </a:lnTo>
                  <a:close/>
                  <a:moveTo>
                    <a:pt x="0" y="0"/>
                  </a:moveTo>
                  <a:lnTo>
                    <a:pt x="0" y="363"/>
                  </a:lnTo>
                  <a:lnTo>
                    <a:pt x="492" y="370"/>
                  </a:lnTo>
                  <a:lnTo>
                    <a:pt x="492" y="3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32" name="Freeform 26"/>
            <p:cNvSpPr>
              <a:spLocks noEditPoints="1" noChangeArrowheads="1"/>
            </p:cNvSpPr>
            <p:nvPr/>
          </p:nvSpPr>
          <p:spPr bwMode="auto">
            <a:xfrm>
              <a:off x="2362200" y="1489075"/>
              <a:ext cx="781050" cy="587375"/>
            </a:xfrm>
            <a:custGeom>
              <a:avLst/>
              <a:gdLst>
                <a:gd name="T0" fmla="*/ 1164312188 w 492"/>
                <a:gd name="T1" fmla="*/ 849293450 h 370"/>
                <a:gd name="T2" fmla="*/ 95765938 w 492"/>
                <a:gd name="T3" fmla="*/ 824091888 h 370"/>
                <a:gd name="T4" fmla="*/ 95765938 w 492"/>
                <a:gd name="T5" fmla="*/ 143649700 h 370"/>
                <a:gd name="T6" fmla="*/ 645160000 w 492"/>
                <a:gd name="T7" fmla="*/ 587197200 h 370"/>
                <a:gd name="T8" fmla="*/ 1164312188 w 492"/>
                <a:gd name="T9" fmla="*/ 216733438 h 370"/>
                <a:gd name="T10" fmla="*/ 1164312188 w 492"/>
                <a:gd name="T11" fmla="*/ 849293450 h 370"/>
                <a:gd name="T12" fmla="*/ 645160000 w 492"/>
                <a:gd name="T13" fmla="*/ 478829688 h 370"/>
                <a:gd name="T14" fmla="*/ 183972200 w 492"/>
                <a:gd name="T15" fmla="*/ 103327200 h 370"/>
                <a:gd name="T16" fmla="*/ 1086188138 w 492"/>
                <a:gd name="T17" fmla="*/ 168851263 h 370"/>
                <a:gd name="T18" fmla="*/ 645160000 w 492"/>
                <a:gd name="T19" fmla="*/ 478829688 h 370"/>
                <a:gd name="T20" fmla="*/ 0 w 492"/>
                <a:gd name="T21" fmla="*/ 0 h 370"/>
                <a:gd name="T22" fmla="*/ 0 w 492"/>
                <a:gd name="T23" fmla="*/ 914817513 h 370"/>
                <a:gd name="T24" fmla="*/ 1239916875 w 492"/>
                <a:gd name="T25" fmla="*/ 932457813 h 370"/>
                <a:gd name="T26" fmla="*/ 1239916875 w 492"/>
                <a:gd name="T27" fmla="*/ 90725625 h 370"/>
                <a:gd name="T28" fmla="*/ 0 w 492"/>
                <a:gd name="T29" fmla="*/ 0 h 3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2"/>
                <a:gd name="T46" fmla="*/ 0 h 370"/>
                <a:gd name="T47" fmla="*/ 492 w 492"/>
                <a:gd name="T48" fmla="*/ 370 h 37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2" h="370">
                  <a:moveTo>
                    <a:pt x="462" y="337"/>
                  </a:moveTo>
                  <a:lnTo>
                    <a:pt x="38" y="327"/>
                  </a:lnTo>
                  <a:lnTo>
                    <a:pt x="38" y="57"/>
                  </a:lnTo>
                  <a:lnTo>
                    <a:pt x="256" y="233"/>
                  </a:lnTo>
                  <a:lnTo>
                    <a:pt x="462" y="86"/>
                  </a:lnTo>
                  <a:lnTo>
                    <a:pt x="462" y="337"/>
                  </a:lnTo>
                  <a:moveTo>
                    <a:pt x="256" y="190"/>
                  </a:moveTo>
                  <a:lnTo>
                    <a:pt x="73" y="41"/>
                  </a:lnTo>
                  <a:lnTo>
                    <a:pt x="431" y="67"/>
                  </a:lnTo>
                  <a:lnTo>
                    <a:pt x="256" y="190"/>
                  </a:lnTo>
                  <a:moveTo>
                    <a:pt x="0" y="0"/>
                  </a:moveTo>
                  <a:lnTo>
                    <a:pt x="0" y="363"/>
                  </a:lnTo>
                  <a:lnTo>
                    <a:pt x="492" y="370"/>
                  </a:lnTo>
                  <a:lnTo>
                    <a:pt x="492" y="3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33" name="Freeform 27"/>
            <p:cNvSpPr>
              <a:spLocks noChangeArrowheads="1"/>
            </p:cNvSpPr>
            <p:nvPr/>
          </p:nvSpPr>
          <p:spPr bwMode="auto">
            <a:xfrm>
              <a:off x="2876550" y="2862263"/>
              <a:ext cx="200025" cy="87313"/>
            </a:xfrm>
            <a:custGeom>
              <a:avLst/>
              <a:gdLst>
                <a:gd name="T0" fmla="*/ 669445934 w 53"/>
                <a:gd name="T1" fmla="*/ 0 h 23"/>
                <a:gd name="T2" fmla="*/ 655202645 w 53"/>
                <a:gd name="T3" fmla="*/ 0 h 23"/>
                <a:gd name="T4" fmla="*/ 113946317 w 53"/>
                <a:gd name="T5" fmla="*/ 43235120 h 23"/>
                <a:gd name="T6" fmla="*/ 0 w 53"/>
                <a:gd name="T7" fmla="*/ 158522446 h 23"/>
                <a:gd name="T8" fmla="*/ 0 w 53"/>
                <a:gd name="T9" fmla="*/ 331459129 h 23"/>
                <a:gd name="T10" fmla="*/ 99703027 w 53"/>
                <a:gd name="T11" fmla="*/ 331459129 h 23"/>
                <a:gd name="T12" fmla="*/ 99703027 w 53"/>
                <a:gd name="T13" fmla="*/ 201757566 h 23"/>
                <a:gd name="T14" fmla="*/ 185166539 w 53"/>
                <a:gd name="T15" fmla="*/ 115291122 h 23"/>
                <a:gd name="T16" fmla="*/ 598225712 w 53"/>
                <a:gd name="T17" fmla="*/ 100880681 h 23"/>
                <a:gd name="T18" fmla="*/ 598225712 w 53"/>
                <a:gd name="T19" fmla="*/ 100880681 h 23"/>
                <a:gd name="T20" fmla="*/ 669445934 w 53"/>
                <a:gd name="T21" fmla="*/ 172936683 h 23"/>
                <a:gd name="T22" fmla="*/ 669445934 w 53"/>
                <a:gd name="T23" fmla="*/ 288224009 h 23"/>
                <a:gd name="T24" fmla="*/ 754905672 w 53"/>
                <a:gd name="T25" fmla="*/ 288224009 h 23"/>
                <a:gd name="T26" fmla="*/ 754905672 w 53"/>
                <a:gd name="T27" fmla="*/ 100880681 h 23"/>
                <a:gd name="T28" fmla="*/ 669445934 w 53"/>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23"/>
                <a:gd name="T47" fmla="*/ 53 w 53"/>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23">
                  <a:moveTo>
                    <a:pt x="47" y="0"/>
                  </a:moveTo>
                  <a:cubicBezTo>
                    <a:pt x="47" y="0"/>
                    <a:pt x="47" y="0"/>
                    <a:pt x="46" y="0"/>
                  </a:cubicBezTo>
                  <a:cubicBezTo>
                    <a:pt x="8" y="3"/>
                    <a:pt x="8" y="3"/>
                    <a:pt x="8" y="3"/>
                  </a:cubicBezTo>
                  <a:cubicBezTo>
                    <a:pt x="4" y="3"/>
                    <a:pt x="0" y="6"/>
                    <a:pt x="0" y="11"/>
                  </a:cubicBezTo>
                  <a:cubicBezTo>
                    <a:pt x="0" y="23"/>
                    <a:pt x="0" y="23"/>
                    <a:pt x="0" y="23"/>
                  </a:cubicBezTo>
                  <a:cubicBezTo>
                    <a:pt x="7" y="23"/>
                    <a:pt x="7" y="23"/>
                    <a:pt x="7" y="23"/>
                  </a:cubicBezTo>
                  <a:cubicBezTo>
                    <a:pt x="7" y="14"/>
                    <a:pt x="7" y="14"/>
                    <a:pt x="7" y="14"/>
                  </a:cubicBezTo>
                  <a:cubicBezTo>
                    <a:pt x="7" y="11"/>
                    <a:pt x="10" y="9"/>
                    <a:pt x="13" y="8"/>
                  </a:cubicBezTo>
                  <a:cubicBezTo>
                    <a:pt x="42" y="7"/>
                    <a:pt x="42" y="7"/>
                    <a:pt x="42" y="7"/>
                  </a:cubicBezTo>
                  <a:cubicBezTo>
                    <a:pt x="42" y="7"/>
                    <a:pt x="42" y="7"/>
                    <a:pt x="42" y="7"/>
                  </a:cubicBezTo>
                  <a:cubicBezTo>
                    <a:pt x="45" y="7"/>
                    <a:pt x="47" y="9"/>
                    <a:pt x="47" y="12"/>
                  </a:cubicBezTo>
                  <a:cubicBezTo>
                    <a:pt x="47" y="20"/>
                    <a:pt x="47" y="20"/>
                    <a:pt x="47" y="20"/>
                  </a:cubicBezTo>
                  <a:cubicBezTo>
                    <a:pt x="53" y="20"/>
                    <a:pt x="53" y="20"/>
                    <a:pt x="53" y="20"/>
                  </a:cubicBezTo>
                  <a:cubicBezTo>
                    <a:pt x="53" y="7"/>
                    <a:pt x="53" y="7"/>
                    <a:pt x="53" y="7"/>
                  </a:cubicBezTo>
                  <a:cubicBezTo>
                    <a:pt x="53" y="3"/>
                    <a:pt x="51" y="0"/>
                    <a:pt x="4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34" name="Freeform 28"/>
            <p:cNvSpPr>
              <a:spLocks noChangeArrowheads="1"/>
            </p:cNvSpPr>
            <p:nvPr/>
          </p:nvSpPr>
          <p:spPr bwMode="auto">
            <a:xfrm>
              <a:off x="2727325" y="2941638"/>
              <a:ext cx="492125" cy="371475"/>
            </a:xfrm>
            <a:custGeom>
              <a:avLst/>
              <a:gdLst>
                <a:gd name="T0" fmla="*/ 1735856359 w 131"/>
                <a:gd name="T1" fmla="*/ 0 h 99"/>
                <a:gd name="T2" fmla="*/ 1735856359 w 131"/>
                <a:gd name="T3" fmla="*/ 0 h 99"/>
                <a:gd name="T4" fmla="*/ 127013330 w 131"/>
                <a:gd name="T5" fmla="*/ 112635723 h 99"/>
                <a:gd name="T6" fmla="*/ 0 w 131"/>
                <a:gd name="T7" fmla="*/ 267510780 h 99"/>
                <a:gd name="T8" fmla="*/ 0 w 131"/>
                <a:gd name="T9" fmla="*/ 1281239789 h 99"/>
                <a:gd name="T10" fmla="*/ 112899486 w 131"/>
                <a:gd name="T11" fmla="*/ 1393875511 h 99"/>
                <a:gd name="T12" fmla="*/ 127013330 w 131"/>
                <a:gd name="T13" fmla="*/ 1393875511 h 99"/>
                <a:gd name="T14" fmla="*/ 1735856359 w 131"/>
                <a:gd name="T15" fmla="*/ 1224921927 h 99"/>
                <a:gd name="T16" fmla="*/ 1848755844 w 131"/>
                <a:gd name="T17" fmla="*/ 1084125398 h 99"/>
                <a:gd name="T18" fmla="*/ 1848755844 w 131"/>
                <a:gd name="T19" fmla="*/ 126714250 h 99"/>
                <a:gd name="T20" fmla="*/ 1735856359 w 131"/>
                <a:gd name="T21" fmla="*/ 0 h 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1"/>
                <a:gd name="T34" fmla="*/ 0 h 99"/>
                <a:gd name="T35" fmla="*/ 131 w 131"/>
                <a:gd name="T36" fmla="*/ 99 h 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1" h="99">
                  <a:moveTo>
                    <a:pt x="123" y="0"/>
                  </a:moveTo>
                  <a:cubicBezTo>
                    <a:pt x="123" y="0"/>
                    <a:pt x="123" y="0"/>
                    <a:pt x="123" y="0"/>
                  </a:cubicBezTo>
                  <a:cubicBezTo>
                    <a:pt x="9" y="8"/>
                    <a:pt x="9" y="8"/>
                    <a:pt x="9" y="8"/>
                  </a:cubicBezTo>
                  <a:cubicBezTo>
                    <a:pt x="4" y="9"/>
                    <a:pt x="0" y="13"/>
                    <a:pt x="0" y="19"/>
                  </a:cubicBezTo>
                  <a:cubicBezTo>
                    <a:pt x="0" y="91"/>
                    <a:pt x="0" y="91"/>
                    <a:pt x="0" y="91"/>
                  </a:cubicBezTo>
                  <a:cubicBezTo>
                    <a:pt x="0" y="96"/>
                    <a:pt x="3" y="99"/>
                    <a:pt x="8" y="99"/>
                  </a:cubicBezTo>
                  <a:cubicBezTo>
                    <a:pt x="9" y="99"/>
                    <a:pt x="9" y="99"/>
                    <a:pt x="9" y="99"/>
                  </a:cubicBezTo>
                  <a:cubicBezTo>
                    <a:pt x="123" y="87"/>
                    <a:pt x="123" y="87"/>
                    <a:pt x="123" y="87"/>
                  </a:cubicBezTo>
                  <a:cubicBezTo>
                    <a:pt x="128" y="87"/>
                    <a:pt x="131" y="82"/>
                    <a:pt x="131" y="77"/>
                  </a:cubicBezTo>
                  <a:cubicBezTo>
                    <a:pt x="131" y="9"/>
                    <a:pt x="131" y="9"/>
                    <a:pt x="131" y="9"/>
                  </a:cubicBezTo>
                  <a:cubicBezTo>
                    <a:pt x="131" y="4"/>
                    <a:pt x="128" y="0"/>
                    <a:pt x="12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35" name="Freeform 29"/>
            <p:cNvSpPr>
              <a:spLocks noChangeArrowheads="1"/>
            </p:cNvSpPr>
            <p:nvPr/>
          </p:nvSpPr>
          <p:spPr bwMode="auto">
            <a:xfrm>
              <a:off x="2790825" y="2941638"/>
              <a:ext cx="63500" cy="14288"/>
            </a:xfrm>
            <a:custGeom>
              <a:avLst/>
              <a:gdLst>
                <a:gd name="T0" fmla="*/ 223239853 w 17"/>
                <a:gd name="T1" fmla="*/ 0 h 4"/>
                <a:gd name="T2" fmla="*/ 209284794 w 17"/>
                <a:gd name="T3" fmla="*/ 0 h 4"/>
                <a:gd name="T4" fmla="*/ 13951324 w 17"/>
                <a:gd name="T5" fmla="*/ 0 h 4"/>
                <a:gd name="T6" fmla="*/ 0 w 17"/>
                <a:gd name="T7" fmla="*/ 25518368 h 4"/>
                <a:gd name="T8" fmla="*/ 13951324 w 17"/>
                <a:gd name="T9" fmla="*/ 51036736 h 4"/>
                <a:gd name="T10" fmla="*/ 13951324 w 17"/>
                <a:gd name="T11" fmla="*/ 51036736 h 4"/>
                <a:gd name="T12" fmla="*/ 209284794 w 17"/>
                <a:gd name="T13" fmla="*/ 38277552 h 4"/>
                <a:gd name="T14" fmla="*/ 237191176 w 17"/>
                <a:gd name="T15" fmla="*/ 12759184 h 4"/>
                <a:gd name="T16" fmla="*/ 223239853 w 17"/>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4"/>
                <a:gd name="T29" fmla="*/ 17 w 17"/>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4">
                  <a:moveTo>
                    <a:pt x="16" y="0"/>
                  </a:moveTo>
                  <a:cubicBezTo>
                    <a:pt x="16" y="0"/>
                    <a:pt x="15" y="0"/>
                    <a:pt x="15" y="0"/>
                  </a:cubicBezTo>
                  <a:cubicBezTo>
                    <a:pt x="1" y="0"/>
                    <a:pt x="1" y="0"/>
                    <a:pt x="1" y="0"/>
                  </a:cubicBezTo>
                  <a:cubicBezTo>
                    <a:pt x="0" y="1"/>
                    <a:pt x="0" y="1"/>
                    <a:pt x="0" y="2"/>
                  </a:cubicBezTo>
                  <a:cubicBezTo>
                    <a:pt x="0" y="3"/>
                    <a:pt x="0" y="4"/>
                    <a:pt x="1" y="4"/>
                  </a:cubicBezTo>
                  <a:cubicBezTo>
                    <a:pt x="1" y="4"/>
                    <a:pt x="1" y="4"/>
                    <a:pt x="1" y="4"/>
                  </a:cubicBezTo>
                  <a:cubicBezTo>
                    <a:pt x="15" y="3"/>
                    <a:pt x="15" y="3"/>
                    <a:pt x="15" y="3"/>
                  </a:cubicBezTo>
                  <a:cubicBezTo>
                    <a:pt x="16" y="3"/>
                    <a:pt x="17" y="2"/>
                    <a:pt x="17" y="1"/>
                  </a:cubicBezTo>
                  <a:cubicBezTo>
                    <a:pt x="17" y="0"/>
                    <a:pt x="16" y="0"/>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36" name="Freeform 30"/>
            <p:cNvSpPr>
              <a:spLocks noChangeArrowheads="1"/>
            </p:cNvSpPr>
            <p:nvPr/>
          </p:nvSpPr>
          <p:spPr bwMode="auto">
            <a:xfrm>
              <a:off x="3095625" y="2919413"/>
              <a:ext cx="63500" cy="14288"/>
            </a:xfrm>
            <a:custGeom>
              <a:avLst/>
              <a:gdLst>
                <a:gd name="T0" fmla="*/ 209284794 w 17"/>
                <a:gd name="T1" fmla="*/ 0 h 4"/>
                <a:gd name="T2" fmla="*/ 209284794 w 17"/>
                <a:gd name="T3" fmla="*/ 0 h 4"/>
                <a:gd name="T4" fmla="*/ 27906382 w 17"/>
                <a:gd name="T5" fmla="*/ 12759184 h 4"/>
                <a:gd name="T6" fmla="*/ 0 w 17"/>
                <a:gd name="T7" fmla="*/ 38277552 h 4"/>
                <a:gd name="T8" fmla="*/ 27906382 w 17"/>
                <a:gd name="T9" fmla="*/ 51036736 h 4"/>
                <a:gd name="T10" fmla="*/ 27906382 w 17"/>
                <a:gd name="T11" fmla="*/ 51036736 h 4"/>
                <a:gd name="T12" fmla="*/ 209284794 w 17"/>
                <a:gd name="T13" fmla="*/ 38277552 h 4"/>
                <a:gd name="T14" fmla="*/ 237191176 w 17"/>
                <a:gd name="T15" fmla="*/ 25518368 h 4"/>
                <a:gd name="T16" fmla="*/ 209284794 w 17"/>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4"/>
                <a:gd name="T29" fmla="*/ 17 w 17"/>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4">
                  <a:moveTo>
                    <a:pt x="15" y="0"/>
                  </a:moveTo>
                  <a:cubicBezTo>
                    <a:pt x="15" y="0"/>
                    <a:pt x="15" y="0"/>
                    <a:pt x="15" y="0"/>
                  </a:cubicBezTo>
                  <a:cubicBezTo>
                    <a:pt x="2" y="1"/>
                    <a:pt x="2" y="1"/>
                    <a:pt x="2" y="1"/>
                  </a:cubicBezTo>
                  <a:cubicBezTo>
                    <a:pt x="1" y="1"/>
                    <a:pt x="0" y="2"/>
                    <a:pt x="0" y="3"/>
                  </a:cubicBezTo>
                  <a:cubicBezTo>
                    <a:pt x="0" y="3"/>
                    <a:pt x="1" y="4"/>
                    <a:pt x="2" y="4"/>
                  </a:cubicBezTo>
                  <a:cubicBezTo>
                    <a:pt x="2" y="4"/>
                    <a:pt x="2" y="4"/>
                    <a:pt x="2" y="4"/>
                  </a:cubicBezTo>
                  <a:cubicBezTo>
                    <a:pt x="15" y="3"/>
                    <a:pt x="15" y="3"/>
                    <a:pt x="15" y="3"/>
                  </a:cubicBezTo>
                  <a:cubicBezTo>
                    <a:pt x="16" y="3"/>
                    <a:pt x="17" y="2"/>
                    <a:pt x="17" y="2"/>
                  </a:cubicBezTo>
                  <a:cubicBezTo>
                    <a:pt x="17" y="1"/>
                    <a:pt x="16" y="0"/>
                    <a:pt x="1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37" name="Freeform 31"/>
            <p:cNvSpPr>
              <a:spLocks noEditPoints="1" noChangeArrowheads="1"/>
            </p:cNvSpPr>
            <p:nvPr/>
          </p:nvSpPr>
          <p:spPr bwMode="auto">
            <a:xfrm>
              <a:off x="3290888" y="2689225"/>
              <a:ext cx="401638" cy="436563"/>
            </a:xfrm>
            <a:custGeom>
              <a:avLst/>
              <a:gdLst>
                <a:gd name="T0" fmla="*/ 394513618 w 107"/>
                <a:gd name="T1" fmla="*/ 849822568 h 116"/>
                <a:gd name="T2" fmla="*/ 803114594 w 107"/>
                <a:gd name="T3" fmla="*/ 396583614 h 116"/>
                <a:gd name="T4" fmla="*/ 774932369 w 107"/>
                <a:gd name="T5" fmla="*/ 1232244229 h 116"/>
                <a:gd name="T6" fmla="*/ 845384178 w 107"/>
                <a:gd name="T7" fmla="*/ 0 h 116"/>
                <a:gd name="T8" fmla="*/ 676305841 w 107"/>
                <a:gd name="T9" fmla="*/ 42489623 h 116"/>
                <a:gd name="T10" fmla="*/ 648127370 w 107"/>
                <a:gd name="T11" fmla="*/ 141638349 h 116"/>
                <a:gd name="T12" fmla="*/ 521318617 w 107"/>
                <a:gd name="T13" fmla="*/ 184127972 h 116"/>
                <a:gd name="T14" fmla="*/ 464961673 w 107"/>
                <a:gd name="T15" fmla="*/ 113310679 h 116"/>
                <a:gd name="T16" fmla="*/ 422692089 w 107"/>
                <a:gd name="T17" fmla="*/ 99144963 h 116"/>
                <a:gd name="T18" fmla="*/ 295883336 w 107"/>
                <a:gd name="T19" fmla="*/ 254949029 h 116"/>
                <a:gd name="T20" fmla="*/ 324061808 w 107"/>
                <a:gd name="T21" fmla="*/ 339928275 h 116"/>
                <a:gd name="T22" fmla="*/ 211344168 w 107"/>
                <a:gd name="T23" fmla="*/ 467404671 h 116"/>
                <a:gd name="T24" fmla="*/ 154987224 w 107"/>
                <a:gd name="T25" fmla="*/ 424911284 h 116"/>
                <a:gd name="T26" fmla="*/ 112717640 w 107"/>
                <a:gd name="T27" fmla="*/ 439077001 h 116"/>
                <a:gd name="T28" fmla="*/ 70448056 w 107"/>
                <a:gd name="T29" fmla="*/ 637366926 h 116"/>
                <a:gd name="T30" fmla="*/ 140896112 w 107"/>
                <a:gd name="T31" fmla="*/ 694022266 h 116"/>
                <a:gd name="T32" fmla="*/ 126808753 w 107"/>
                <a:gd name="T33" fmla="*/ 863988285 h 116"/>
                <a:gd name="T34" fmla="*/ 42269584 w 107"/>
                <a:gd name="T35" fmla="*/ 878150238 h 116"/>
                <a:gd name="T36" fmla="*/ 28178472 w 107"/>
                <a:gd name="T37" fmla="*/ 1076443927 h 116"/>
                <a:gd name="T38" fmla="*/ 70448056 w 107"/>
                <a:gd name="T39" fmla="*/ 1104771597 h 116"/>
                <a:gd name="T40" fmla="*/ 126808753 w 107"/>
                <a:gd name="T41" fmla="*/ 1076443927 h 116"/>
                <a:gd name="T42" fmla="*/ 211344168 w 107"/>
                <a:gd name="T43" fmla="*/ 1218082276 h 116"/>
                <a:gd name="T44" fmla="*/ 154987224 w 107"/>
                <a:gd name="T45" fmla="*/ 1303065286 h 116"/>
                <a:gd name="T46" fmla="*/ 253613752 w 107"/>
                <a:gd name="T47" fmla="*/ 1473027541 h 116"/>
                <a:gd name="T48" fmla="*/ 295883336 w 107"/>
                <a:gd name="T49" fmla="*/ 1458865588 h 116"/>
                <a:gd name="T50" fmla="*/ 352244033 w 107"/>
                <a:gd name="T51" fmla="*/ 1402210248 h 116"/>
                <a:gd name="T52" fmla="*/ 479049032 w 107"/>
                <a:gd name="T53" fmla="*/ 1473027541 h 116"/>
                <a:gd name="T54" fmla="*/ 479049032 w 107"/>
                <a:gd name="T55" fmla="*/ 1572176267 h 116"/>
                <a:gd name="T56" fmla="*/ 634036257 w 107"/>
                <a:gd name="T57" fmla="*/ 1642993560 h 116"/>
                <a:gd name="T58" fmla="*/ 676305841 w 107"/>
                <a:gd name="T59" fmla="*/ 1614665890 h 116"/>
                <a:gd name="T60" fmla="*/ 718575426 w 107"/>
                <a:gd name="T61" fmla="*/ 1529682881 h 116"/>
                <a:gd name="T62" fmla="*/ 718575426 w 107"/>
                <a:gd name="T63" fmla="*/ 1529682881 h 116"/>
                <a:gd name="T64" fmla="*/ 831293066 w 107"/>
                <a:gd name="T65" fmla="*/ 1515520928 h 116"/>
                <a:gd name="T66" fmla="*/ 873562650 w 107"/>
                <a:gd name="T67" fmla="*/ 1543848597 h 116"/>
                <a:gd name="T68" fmla="*/ 901741122 w 107"/>
                <a:gd name="T69" fmla="*/ 1628831607 h 116"/>
                <a:gd name="T70" fmla="*/ 1056728346 w 107"/>
                <a:gd name="T71" fmla="*/ 1558010551 h 116"/>
                <a:gd name="T72" fmla="*/ 1056728346 w 107"/>
                <a:gd name="T73" fmla="*/ 1473027541 h 116"/>
                <a:gd name="T74" fmla="*/ 1169445986 w 107"/>
                <a:gd name="T75" fmla="*/ 1345554909 h 116"/>
                <a:gd name="T76" fmla="*/ 1211715571 w 107"/>
                <a:gd name="T77" fmla="*/ 1345554909 h 116"/>
                <a:gd name="T78" fmla="*/ 1253985155 w 107"/>
                <a:gd name="T79" fmla="*/ 1388044532 h 116"/>
                <a:gd name="T80" fmla="*/ 1380790154 w 107"/>
                <a:gd name="T81" fmla="*/ 1246409946 h 116"/>
                <a:gd name="T82" fmla="*/ 1338520570 w 107"/>
                <a:gd name="T83" fmla="*/ 1175588890 h 116"/>
                <a:gd name="T84" fmla="*/ 1366702795 w 107"/>
                <a:gd name="T85" fmla="*/ 1005626634 h 116"/>
                <a:gd name="T86" fmla="*/ 1408972379 w 107"/>
                <a:gd name="T87" fmla="*/ 977298964 h 116"/>
                <a:gd name="T88" fmla="*/ 1465329323 w 107"/>
                <a:gd name="T89" fmla="*/ 991460917 h 116"/>
                <a:gd name="T90" fmla="*/ 1507598907 w 107"/>
                <a:gd name="T91" fmla="*/ 807332945 h 116"/>
                <a:gd name="T92" fmla="*/ 1507598907 w 107"/>
                <a:gd name="T93" fmla="*/ 764843322 h 116"/>
                <a:gd name="T94" fmla="*/ 1437150851 w 107"/>
                <a:gd name="T95" fmla="*/ 779005275 h 116"/>
                <a:gd name="T96" fmla="*/ 1408972379 w 107"/>
                <a:gd name="T97" fmla="*/ 736515652 h 116"/>
                <a:gd name="T98" fmla="*/ 1408972379 w 107"/>
                <a:gd name="T99" fmla="*/ 566549633 h 116"/>
                <a:gd name="T100" fmla="*/ 1465329323 w 107"/>
                <a:gd name="T101" fmla="*/ 509894294 h 116"/>
                <a:gd name="T102" fmla="*/ 1380790154 w 107"/>
                <a:gd name="T103" fmla="*/ 354093991 h 116"/>
                <a:gd name="T104" fmla="*/ 1338520570 w 107"/>
                <a:gd name="T105" fmla="*/ 382421661 h 116"/>
                <a:gd name="T106" fmla="*/ 1282163627 w 107"/>
                <a:gd name="T107" fmla="*/ 382421661 h 116"/>
                <a:gd name="T108" fmla="*/ 1211715571 w 107"/>
                <a:gd name="T109" fmla="*/ 240783312 h 116"/>
                <a:gd name="T110" fmla="*/ 1239894042 w 107"/>
                <a:gd name="T111" fmla="*/ 155800302 h 116"/>
                <a:gd name="T112" fmla="*/ 1098997930 w 107"/>
                <a:gd name="T113" fmla="*/ 70817293 h 116"/>
                <a:gd name="T114" fmla="*/ 1056728346 w 107"/>
                <a:gd name="T115" fmla="*/ 127472633 h 116"/>
                <a:gd name="T116" fmla="*/ 1014458762 w 107"/>
                <a:gd name="T117" fmla="*/ 155800302 h 116"/>
                <a:gd name="T118" fmla="*/ 873562650 w 107"/>
                <a:gd name="T119" fmla="*/ 84983010 h 116"/>
                <a:gd name="T120" fmla="*/ 845384178 w 107"/>
                <a:gd name="T121" fmla="*/ 0 h 1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7"/>
                <a:gd name="T184" fmla="*/ 0 h 116"/>
                <a:gd name="T185" fmla="*/ 107 w 107"/>
                <a:gd name="T186" fmla="*/ 116 h 1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7" h="116">
                  <a:moveTo>
                    <a:pt x="53" y="87"/>
                  </a:moveTo>
                  <a:cubicBezTo>
                    <a:pt x="39" y="87"/>
                    <a:pt x="28" y="75"/>
                    <a:pt x="28" y="60"/>
                  </a:cubicBezTo>
                  <a:cubicBezTo>
                    <a:pt x="28" y="43"/>
                    <a:pt x="40" y="29"/>
                    <a:pt x="55" y="28"/>
                  </a:cubicBezTo>
                  <a:cubicBezTo>
                    <a:pt x="56" y="28"/>
                    <a:pt x="56" y="28"/>
                    <a:pt x="57" y="28"/>
                  </a:cubicBezTo>
                  <a:cubicBezTo>
                    <a:pt x="71" y="28"/>
                    <a:pt x="82" y="40"/>
                    <a:pt x="82" y="56"/>
                  </a:cubicBezTo>
                  <a:cubicBezTo>
                    <a:pt x="82" y="72"/>
                    <a:pt x="70" y="86"/>
                    <a:pt x="55" y="87"/>
                  </a:cubicBezTo>
                  <a:cubicBezTo>
                    <a:pt x="54" y="87"/>
                    <a:pt x="54" y="87"/>
                    <a:pt x="53" y="87"/>
                  </a:cubicBezTo>
                  <a:moveTo>
                    <a:pt x="60" y="0"/>
                  </a:moveTo>
                  <a:cubicBezTo>
                    <a:pt x="50" y="0"/>
                    <a:pt x="50" y="0"/>
                    <a:pt x="50" y="0"/>
                  </a:cubicBezTo>
                  <a:cubicBezTo>
                    <a:pt x="48" y="0"/>
                    <a:pt x="47" y="2"/>
                    <a:pt x="48" y="3"/>
                  </a:cubicBezTo>
                  <a:cubicBezTo>
                    <a:pt x="48" y="7"/>
                    <a:pt x="48" y="7"/>
                    <a:pt x="48" y="7"/>
                  </a:cubicBezTo>
                  <a:cubicBezTo>
                    <a:pt x="48" y="8"/>
                    <a:pt x="47" y="9"/>
                    <a:pt x="46" y="10"/>
                  </a:cubicBezTo>
                  <a:cubicBezTo>
                    <a:pt x="38" y="13"/>
                    <a:pt x="38" y="13"/>
                    <a:pt x="38" y="13"/>
                  </a:cubicBezTo>
                  <a:cubicBezTo>
                    <a:pt x="38" y="13"/>
                    <a:pt x="37" y="13"/>
                    <a:pt x="37" y="13"/>
                  </a:cubicBezTo>
                  <a:cubicBezTo>
                    <a:pt x="36" y="13"/>
                    <a:pt x="35" y="12"/>
                    <a:pt x="35" y="11"/>
                  </a:cubicBezTo>
                  <a:cubicBezTo>
                    <a:pt x="33" y="8"/>
                    <a:pt x="33" y="8"/>
                    <a:pt x="33" y="8"/>
                  </a:cubicBezTo>
                  <a:cubicBezTo>
                    <a:pt x="33" y="7"/>
                    <a:pt x="32" y="7"/>
                    <a:pt x="32" y="7"/>
                  </a:cubicBezTo>
                  <a:cubicBezTo>
                    <a:pt x="31" y="7"/>
                    <a:pt x="31" y="7"/>
                    <a:pt x="30" y="7"/>
                  </a:cubicBezTo>
                  <a:cubicBezTo>
                    <a:pt x="21" y="14"/>
                    <a:pt x="21" y="14"/>
                    <a:pt x="21" y="14"/>
                  </a:cubicBezTo>
                  <a:cubicBezTo>
                    <a:pt x="20" y="15"/>
                    <a:pt x="20" y="17"/>
                    <a:pt x="21" y="18"/>
                  </a:cubicBezTo>
                  <a:cubicBezTo>
                    <a:pt x="23" y="20"/>
                    <a:pt x="23" y="20"/>
                    <a:pt x="23" y="20"/>
                  </a:cubicBezTo>
                  <a:cubicBezTo>
                    <a:pt x="24" y="21"/>
                    <a:pt x="24" y="23"/>
                    <a:pt x="23" y="24"/>
                  </a:cubicBezTo>
                  <a:cubicBezTo>
                    <a:pt x="17" y="31"/>
                    <a:pt x="17" y="31"/>
                    <a:pt x="17" y="31"/>
                  </a:cubicBezTo>
                  <a:cubicBezTo>
                    <a:pt x="17" y="32"/>
                    <a:pt x="16" y="33"/>
                    <a:pt x="15" y="33"/>
                  </a:cubicBezTo>
                  <a:cubicBezTo>
                    <a:pt x="15" y="33"/>
                    <a:pt x="14" y="32"/>
                    <a:pt x="14" y="32"/>
                  </a:cubicBezTo>
                  <a:cubicBezTo>
                    <a:pt x="11" y="30"/>
                    <a:pt x="11" y="30"/>
                    <a:pt x="11" y="30"/>
                  </a:cubicBezTo>
                  <a:cubicBezTo>
                    <a:pt x="11" y="30"/>
                    <a:pt x="10" y="30"/>
                    <a:pt x="10" y="30"/>
                  </a:cubicBezTo>
                  <a:cubicBezTo>
                    <a:pt x="9" y="30"/>
                    <a:pt x="8" y="31"/>
                    <a:pt x="8" y="31"/>
                  </a:cubicBezTo>
                  <a:cubicBezTo>
                    <a:pt x="3" y="42"/>
                    <a:pt x="3" y="42"/>
                    <a:pt x="3" y="42"/>
                  </a:cubicBezTo>
                  <a:cubicBezTo>
                    <a:pt x="3" y="44"/>
                    <a:pt x="4" y="45"/>
                    <a:pt x="5" y="45"/>
                  </a:cubicBezTo>
                  <a:cubicBezTo>
                    <a:pt x="8" y="46"/>
                    <a:pt x="8" y="46"/>
                    <a:pt x="8" y="46"/>
                  </a:cubicBezTo>
                  <a:cubicBezTo>
                    <a:pt x="9" y="47"/>
                    <a:pt x="10" y="48"/>
                    <a:pt x="10" y="49"/>
                  </a:cubicBezTo>
                  <a:cubicBezTo>
                    <a:pt x="10" y="49"/>
                    <a:pt x="9" y="56"/>
                    <a:pt x="9" y="61"/>
                  </a:cubicBezTo>
                  <a:cubicBezTo>
                    <a:pt x="9" y="61"/>
                    <a:pt x="9" y="61"/>
                    <a:pt x="9" y="61"/>
                  </a:cubicBezTo>
                  <a:cubicBezTo>
                    <a:pt x="9" y="61"/>
                    <a:pt x="8" y="61"/>
                    <a:pt x="6" y="61"/>
                  </a:cubicBezTo>
                  <a:cubicBezTo>
                    <a:pt x="3" y="62"/>
                    <a:pt x="3" y="62"/>
                    <a:pt x="3" y="62"/>
                  </a:cubicBezTo>
                  <a:cubicBezTo>
                    <a:pt x="1" y="62"/>
                    <a:pt x="0" y="63"/>
                    <a:pt x="1" y="64"/>
                  </a:cubicBezTo>
                  <a:cubicBezTo>
                    <a:pt x="2" y="76"/>
                    <a:pt x="2" y="76"/>
                    <a:pt x="2" y="76"/>
                  </a:cubicBezTo>
                  <a:cubicBezTo>
                    <a:pt x="2" y="77"/>
                    <a:pt x="3" y="78"/>
                    <a:pt x="4" y="78"/>
                  </a:cubicBezTo>
                  <a:cubicBezTo>
                    <a:pt x="4" y="78"/>
                    <a:pt x="5" y="78"/>
                    <a:pt x="5" y="78"/>
                  </a:cubicBezTo>
                  <a:cubicBezTo>
                    <a:pt x="8" y="76"/>
                    <a:pt x="8" y="76"/>
                    <a:pt x="8" y="76"/>
                  </a:cubicBezTo>
                  <a:cubicBezTo>
                    <a:pt x="9" y="76"/>
                    <a:pt x="9" y="76"/>
                    <a:pt x="9" y="76"/>
                  </a:cubicBezTo>
                  <a:cubicBezTo>
                    <a:pt x="10" y="76"/>
                    <a:pt x="11" y="77"/>
                    <a:pt x="11" y="78"/>
                  </a:cubicBezTo>
                  <a:cubicBezTo>
                    <a:pt x="15" y="86"/>
                    <a:pt x="15" y="86"/>
                    <a:pt x="15" y="86"/>
                  </a:cubicBezTo>
                  <a:cubicBezTo>
                    <a:pt x="16" y="87"/>
                    <a:pt x="15" y="89"/>
                    <a:pt x="14" y="90"/>
                  </a:cubicBezTo>
                  <a:cubicBezTo>
                    <a:pt x="11" y="92"/>
                    <a:pt x="11" y="92"/>
                    <a:pt x="11" y="92"/>
                  </a:cubicBezTo>
                  <a:cubicBezTo>
                    <a:pt x="10" y="93"/>
                    <a:pt x="10" y="94"/>
                    <a:pt x="11" y="95"/>
                  </a:cubicBezTo>
                  <a:cubicBezTo>
                    <a:pt x="18" y="104"/>
                    <a:pt x="18" y="104"/>
                    <a:pt x="18" y="104"/>
                  </a:cubicBezTo>
                  <a:cubicBezTo>
                    <a:pt x="18" y="104"/>
                    <a:pt x="19" y="104"/>
                    <a:pt x="19" y="104"/>
                  </a:cubicBezTo>
                  <a:cubicBezTo>
                    <a:pt x="20" y="104"/>
                    <a:pt x="21" y="104"/>
                    <a:pt x="21" y="103"/>
                  </a:cubicBezTo>
                  <a:cubicBezTo>
                    <a:pt x="23" y="100"/>
                    <a:pt x="23" y="100"/>
                    <a:pt x="23" y="100"/>
                  </a:cubicBezTo>
                  <a:cubicBezTo>
                    <a:pt x="24" y="100"/>
                    <a:pt x="25" y="99"/>
                    <a:pt x="25" y="99"/>
                  </a:cubicBezTo>
                  <a:cubicBezTo>
                    <a:pt x="26" y="99"/>
                    <a:pt x="26" y="99"/>
                    <a:pt x="27" y="100"/>
                  </a:cubicBezTo>
                  <a:cubicBezTo>
                    <a:pt x="34" y="104"/>
                    <a:pt x="34" y="104"/>
                    <a:pt x="34" y="104"/>
                  </a:cubicBezTo>
                  <a:cubicBezTo>
                    <a:pt x="35" y="104"/>
                    <a:pt x="36" y="106"/>
                    <a:pt x="35" y="107"/>
                  </a:cubicBezTo>
                  <a:cubicBezTo>
                    <a:pt x="34" y="111"/>
                    <a:pt x="34" y="111"/>
                    <a:pt x="34" y="111"/>
                  </a:cubicBezTo>
                  <a:cubicBezTo>
                    <a:pt x="33" y="112"/>
                    <a:pt x="34" y="114"/>
                    <a:pt x="35" y="114"/>
                  </a:cubicBezTo>
                  <a:cubicBezTo>
                    <a:pt x="45" y="116"/>
                    <a:pt x="45" y="116"/>
                    <a:pt x="45" y="116"/>
                  </a:cubicBezTo>
                  <a:cubicBezTo>
                    <a:pt x="45" y="116"/>
                    <a:pt x="45" y="116"/>
                    <a:pt x="45" y="116"/>
                  </a:cubicBezTo>
                  <a:cubicBezTo>
                    <a:pt x="47" y="116"/>
                    <a:pt x="48" y="115"/>
                    <a:pt x="48" y="114"/>
                  </a:cubicBezTo>
                  <a:cubicBezTo>
                    <a:pt x="48" y="110"/>
                    <a:pt x="48" y="110"/>
                    <a:pt x="48" y="110"/>
                  </a:cubicBezTo>
                  <a:cubicBezTo>
                    <a:pt x="48" y="109"/>
                    <a:pt x="50" y="108"/>
                    <a:pt x="51" y="108"/>
                  </a:cubicBezTo>
                  <a:cubicBezTo>
                    <a:pt x="51" y="108"/>
                    <a:pt x="51" y="108"/>
                    <a:pt x="51" y="108"/>
                  </a:cubicBezTo>
                  <a:cubicBezTo>
                    <a:pt x="51" y="108"/>
                    <a:pt x="51" y="108"/>
                    <a:pt x="51" y="108"/>
                  </a:cubicBezTo>
                  <a:cubicBezTo>
                    <a:pt x="52" y="108"/>
                    <a:pt x="53" y="108"/>
                    <a:pt x="55" y="108"/>
                  </a:cubicBezTo>
                  <a:cubicBezTo>
                    <a:pt x="57" y="108"/>
                    <a:pt x="59" y="107"/>
                    <a:pt x="59" y="107"/>
                  </a:cubicBezTo>
                  <a:cubicBezTo>
                    <a:pt x="59" y="107"/>
                    <a:pt x="59" y="107"/>
                    <a:pt x="60" y="107"/>
                  </a:cubicBezTo>
                  <a:cubicBezTo>
                    <a:pt x="61" y="107"/>
                    <a:pt x="62" y="108"/>
                    <a:pt x="62" y="109"/>
                  </a:cubicBezTo>
                  <a:cubicBezTo>
                    <a:pt x="62" y="113"/>
                    <a:pt x="62" y="113"/>
                    <a:pt x="62" y="113"/>
                  </a:cubicBezTo>
                  <a:cubicBezTo>
                    <a:pt x="62" y="114"/>
                    <a:pt x="63" y="115"/>
                    <a:pt x="64" y="115"/>
                  </a:cubicBezTo>
                  <a:cubicBezTo>
                    <a:pt x="64" y="115"/>
                    <a:pt x="65" y="114"/>
                    <a:pt x="65" y="114"/>
                  </a:cubicBezTo>
                  <a:cubicBezTo>
                    <a:pt x="75" y="110"/>
                    <a:pt x="75" y="110"/>
                    <a:pt x="75" y="110"/>
                  </a:cubicBezTo>
                  <a:cubicBezTo>
                    <a:pt x="76" y="110"/>
                    <a:pt x="77" y="108"/>
                    <a:pt x="76" y="107"/>
                  </a:cubicBezTo>
                  <a:cubicBezTo>
                    <a:pt x="75" y="104"/>
                    <a:pt x="75" y="104"/>
                    <a:pt x="75" y="104"/>
                  </a:cubicBezTo>
                  <a:cubicBezTo>
                    <a:pt x="74" y="103"/>
                    <a:pt x="75" y="101"/>
                    <a:pt x="76" y="100"/>
                  </a:cubicBezTo>
                  <a:cubicBezTo>
                    <a:pt x="83" y="95"/>
                    <a:pt x="83" y="95"/>
                    <a:pt x="83" y="95"/>
                  </a:cubicBezTo>
                  <a:cubicBezTo>
                    <a:pt x="83" y="94"/>
                    <a:pt x="84" y="94"/>
                    <a:pt x="84" y="94"/>
                  </a:cubicBezTo>
                  <a:cubicBezTo>
                    <a:pt x="85" y="94"/>
                    <a:pt x="85" y="94"/>
                    <a:pt x="86" y="95"/>
                  </a:cubicBezTo>
                  <a:cubicBezTo>
                    <a:pt x="88" y="97"/>
                    <a:pt x="88" y="97"/>
                    <a:pt x="88" y="97"/>
                  </a:cubicBezTo>
                  <a:cubicBezTo>
                    <a:pt x="88" y="98"/>
                    <a:pt x="89" y="98"/>
                    <a:pt x="89" y="98"/>
                  </a:cubicBezTo>
                  <a:cubicBezTo>
                    <a:pt x="90" y="98"/>
                    <a:pt x="91" y="98"/>
                    <a:pt x="91" y="97"/>
                  </a:cubicBezTo>
                  <a:cubicBezTo>
                    <a:pt x="98" y="88"/>
                    <a:pt x="98" y="88"/>
                    <a:pt x="98" y="88"/>
                  </a:cubicBezTo>
                  <a:cubicBezTo>
                    <a:pt x="99" y="87"/>
                    <a:pt x="98" y="85"/>
                    <a:pt x="97" y="85"/>
                  </a:cubicBezTo>
                  <a:cubicBezTo>
                    <a:pt x="95" y="83"/>
                    <a:pt x="95" y="83"/>
                    <a:pt x="95" y="83"/>
                  </a:cubicBezTo>
                  <a:cubicBezTo>
                    <a:pt x="94" y="82"/>
                    <a:pt x="93" y="81"/>
                    <a:pt x="94" y="80"/>
                  </a:cubicBezTo>
                  <a:cubicBezTo>
                    <a:pt x="97" y="71"/>
                    <a:pt x="97" y="71"/>
                    <a:pt x="97" y="71"/>
                  </a:cubicBezTo>
                  <a:cubicBezTo>
                    <a:pt x="98" y="70"/>
                    <a:pt x="99" y="69"/>
                    <a:pt x="100" y="69"/>
                  </a:cubicBezTo>
                  <a:cubicBezTo>
                    <a:pt x="100" y="69"/>
                    <a:pt x="100" y="69"/>
                    <a:pt x="100" y="69"/>
                  </a:cubicBezTo>
                  <a:cubicBezTo>
                    <a:pt x="103" y="70"/>
                    <a:pt x="103" y="70"/>
                    <a:pt x="103" y="70"/>
                  </a:cubicBezTo>
                  <a:cubicBezTo>
                    <a:pt x="103" y="70"/>
                    <a:pt x="103" y="70"/>
                    <a:pt x="104" y="70"/>
                  </a:cubicBezTo>
                  <a:cubicBezTo>
                    <a:pt x="105" y="70"/>
                    <a:pt x="105" y="69"/>
                    <a:pt x="106" y="68"/>
                  </a:cubicBezTo>
                  <a:cubicBezTo>
                    <a:pt x="107" y="57"/>
                    <a:pt x="107" y="57"/>
                    <a:pt x="107" y="57"/>
                  </a:cubicBezTo>
                  <a:cubicBezTo>
                    <a:pt x="107" y="56"/>
                    <a:pt x="107" y="54"/>
                    <a:pt x="107" y="54"/>
                  </a:cubicBezTo>
                  <a:cubicBezTo>
                    <a:pt x="107" y="54"/>
                    <a:pt x="107" y="54"/>
                    <a:pt x="107" y="54"/>
                  </a:cubicBezTo>
                  <a:cubicBezTo>
                    <a:pt x="107" y="54"/>
                    <a:pt x="106" y="54"/>
                    <a:pt x="105" y="54"/>
                  </a:cubicBezTo>
                  <a:cubicBezTo>
                    <a:pt x="102" y="55"/>
                    <a:pt x="102" y="55"/>
                    <a:pt x="102" y="55"/>
                  </a:cubicBezTo>
                  <a:cubicBezTo>
                    <a:pt x="102" y="55"/>
                    <a:pt x="102" y="55"/>
                    <a:pt x="102" y="55"/>
                  </a:cubicBezTo>
                  <a:cubicBezTo>
                    <a:pt x="101" y="55"/>
                    <a:pt x="100" y="54"/>
                    <a:pt x="100" y="52"/>
                  </a:cubicBezTo>
                  <a:cubicBezTo>
                    <a:pt x="98" y="44"/>
                    <a:pt x="98" y="44"/>
                    <a:pt x="98" y="44"/>
                  </a:cubicBezTo>
                  <a:cubicBezTo>
                    <a:pt x="98" y="42"/>
                    <a:pt x="99" y="41"/>
                    <a:pt x="100" y="40"/>
                  </a:cubicBezTo>
                  <a:cubicBezTo>
                    <a:pt x="103" y="39"/>
                    <a:pt x="103" y="39"/>
                    <a:pt x="103" y="39"/>
                  </a:cubicBezTo>
                  <a:cubicBezTo>
                    <a:pt x="104" y="39"/>
                    <a:pt x="105" y="37"/>
                    <a:pt x="104" y="36"/>
                  </a:cubicBezTo>
                  <a:cubicBezTo>
                    <a:pt x="100" y="26"/>
                    <a:pt x="100" y="26"/>
                    <a:pt x="100" y="26"/>
                  </a:cubicBezTo>
                  <a:cubicBezTo>
                    <a:pt x="100" y="25"/>
                    <a:pt x="99" y="25"/>
                    <a:pt x="98" y="25"/>
                  </a:cubicBezTo>
                  <a:cubicBezTo>
                    <a:pt x="98" y="25"/>
                    <a:pt x="98" y="25"/>
                    <a:pt x="97" y="25"/>
                  </a:cubicBezTo>
                  <a:cubicBezTo>
                    <a:pt x="95" y="27"/>
                    <a:pt x="95" y="27"/>
                    <a:pt x="95" y="27"/>
                  </a:cubicBezTo>
                  <a:cubicBezTo>
                    <a:pt x="94" y="28"/>
                    <a:pt x="94" y="28"/>
                    <a:pt x="93" y="28"/>
                  </a:cubicBezTo>
                  <a:cubicBezTo>
                    <a:pt x="92" y="28"/>
                    <a:pt x="92" y="28"/>
                    <a:pt x="91" y="27"/>
                  </a:cubicBezTo>
                  <a:cubicBezTo>
                    <a:pt x="86" y="20"/>
                    <a:pt x="86" y="20"/>
                    <a:pt x="86" y="20"/>
                  </a:cubicBezTo>
                  <a:cubicBezTo>
                    <a:pt x="85" y="20"/>
                    <a:pt x="85" y="18"/>
                    <a:pt x="86" y="17"/>
                  </a:cubicBezTo>
                  <a:cubicBezTo>
                    <a:pt x="88" y="14"/>
                    <a:pt x="88" y="14"/>
                    <a:pt x="88" y="14"/>
                  </a:cubicBezTo>
                  <a:cubicBezTo>
                    <a:pt x="89" y="13"/>
                    <a:pt x="89" y="11"/>
                    <a:pt x="88" y="11"/>
                  </a:cubicBezTo>
                  <a:cubicBezTo>
                    <a:pt x="79" y="5"/>
                    <a:pt x="79" y="5"/>
                    <a:pt x="79" y="5"/>
                  </a:cubicBezTo>
                  <a:cubicBezTo>
                    <a:pt x="79" y="5"/>
                    <a:pt x="78" y="5"/>
                    <a:pt x="78" y="5"/>
                  </a:cubicBezTo>
                  <a:cubicBezTo>
                    <a:pt x="77" y="5"/>
                    <a:pt x="76" y="5"/>
                    <a:pt x="76" y="6"/>
                  </a:cubicBezTo>
                  <a:cubicBezTo>
                    <a:pt x="75" y="9"/>
                    <a:pt x="75" y="9"/>
                    <a:pt x="75" y="9"/>
                  </a:cubicBezTo>
                  <a:cubicBezTo>
                    <a:pt x="74" y="10"/>
                    <a:pt x="73" y="11"/>
                    <a:pt x="72" y="11"/>
                  </a:cubicBezTo>
                  <a:cubicBezTo>
                    <a:pt x="72" y="11"/>
                    <a:pt x="72" y="11"/>
                    <a:pt x="72" y="11"/>
                  </a:cubicBezTo>
                  <a:cubicBezTo>
                    <a:pt x="64" y="9"/>
                    <a:pt x="64" y="9"/>
                    <a:pt x="64" y="9"/>
                  </a:cubicBezTo>
                  <a:cubicBezTo>
                    <a:pt x="62" y="9"/>
                    <a:pt x="62" y="7"/>
                    <a:pt x="62" y="6"/>
                  </a:cubicBezTo>
                  <a:cubicBezTo>
                    <a:pt x="62" y="2"/>
                    <a:pt x="62" y="2"/>
                    <a:pt x="62" y="2"/>
                  </a:cubicBezTo>
                  <a:cubicBezTo>
                    <a:pt x="62" y="1"/>
                    <a:pt x="61" y="0"/>
                    <a:pt x="6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38" name="Freeform 32"/>
            <p:cNvSpPr>
              <a:spLocks noChangeArrowheads="1"/>
            </p:cNvSpPr>
            <p:nvPr/>
          </p:nvSpPr>
          <p:spPr bwMode="auto">
            <a:xfrm>
              <a:off x="3414713" y="2817813"/>
              <a:ext cx="165100" cy="176213"/>
            </a:xfrm>
            <a:custGeom>
              <a:avLst/>
              <a:gdLst>
                <a:gd name="T0" fmla="*/ 323828641 w 44"/>
                <a:gd name="T1" fmla="*/ 0 h 47"/>
                <a:gd name="T2" fmla="*/ 309750114 w 44"/>
                <a:gd name="T3" fmla="*/ 0 h 47"/>
                <a:gd name="T4" fmla="*/ 0 w 44"/>
                <a:gd name="T5" fmla="*/ 351413713 h 47"/>
                <a:gd name="T6" fmla="*/ 281589307 w 44"/>
                <a:gd name="T7" fmla="*/ 660660029 h 47"/>
                <a:gd name="T8" fmla="*/ 309750114 w 44"/>
                <a:gd name="T9" fmla="*/ 660660029 h 47"/>
                <a:gd name="T10" fmla="*/ 619500227 w 44"/>
                <a:gd name="T11" fmla="*/ 309246317 h 47"/>
                <a:gd name="T12" fmla="*/ 323828641 w 44"/>
                <a:gd name="T13" fmla="*/ 0 h 47"/>
                <a:gd name="T14" fmla="*/ 0 60000 65536"/>
                <a:gd name="T15" fmla="*/ 0 60000 65536"/>
                <a:gd name="T16" fmla="*/ 0 60000 65536"/>
                <a:gd name="T17" fmla="*/ 0 60000 65536"/>
                <a:gd name="T18" fmla="*/ 0 60000 65536"/>
                <a:gd name="T19" fmla="*/ 0 60000 65536"/>
                <a:gd name="T20" fmla="*/ 0 60000 65536"/>
                <a:gd name="T21" fmla="*/ 0 w 44"/>
                <a:gd name="T22" fmla="*/ 0 h 47"/>
                <a:gd name="T23" fmla="*/ 44 w 44"/>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47">
                  <a:moveTo>
                    <a:pt x="23" y="0"/>
                  </a:moveTo>
                  <a:cubicBezTo>
                    <a:pt x="23" y="0"/>
                    <a:pt x="22" y="0"/>
                    <a:pt x="22" y="0"/>
                  </a:cubicBezTo>
                  <a:cubicBezTo>
                    <a:pt x="10" y="1"/>
                    <a:pt x="0" y="12"/>
                    <a:pt x="0" y="25"/>
                  </a:cubicBezTo>
                  <a:cubicBezTo>
                    <a:pt x="0" y="38"/>
                    <a:pt x="9" y="47"/>
                    <a:pt x="20" y="47"/>
                  </a:cubicBezTo>
                  <a:cubicBezTo>
                    <a:pt x="21" y="47"/>
                    <a:pt x="22" y="47"/>
                    <a:pt x="22" y="47"/>
                  </a:cubicBezTo>
                  <a:cubicBezTo>
                    <a:pt x="34" y="46"/>
                    <a:pt x="44" y="35"/>
                    <a:pt x="44" y="22"/>
                  </a:cubicBezTo>
                  <a:cubicBezTo>
                    <a:pt x="44" y="10"/>
                    <a:pt x="35" y="0"/>
                    <a:pt x="2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39" name="Freeform 33"/>
            <p:cNvSpPr>
              <a:spLocks noEditPoints="1" noChangeArrowheads="1"/>
            </p:cNvSpPr>
            <p:nvPr/>
          </p:nvSpPr>
          <p:spPr bwMode="auto">
            <a:xfrm>
              <a:off x="3673475" y="2708275"/>
              <a:ext cx="236538" cy="263525"/>
            </a:xfrm>
            <a:custGeom>
              <a:avLst/>
              <a:gdLst>
                <a:gd name="T0" fmla="*/ 225548369 w 63"/>
                <a:gd name="T1" fmla="*/ 510210753 h 70"/>
                <a:gd name="T2" fmla="*/ 465195155 w 63"/>
                <a:gd name="T3" fmla="*/ 240933378 h 70"/>
                <a:gd name="T4" fmla="*/ 451096739 w 63"/>
                <a:gd name="T5" fmla="*/ 751144131 h 70"/>
                <a:gd name="T6" fmla="*/ 493388231 w 63"/>
                <a:gd name="T7" fmla="*/ 0 h 70"/>
                <a:gd name="T8" fmla="*/ 394710585 w 63"/>
                <a:gd name="T9" fmla="*/ 28343996 h 70"/>
                <a:gd name="T10" fmla="*/ 380612169 w 63"/>
                <a:gd name="T11" fmla="*/ 85035753 h 70"/>
                <a:gd name="T12" fmla="*/ 310131355 w 63"/>
                <a:gd name="T13" fmla="*/ 113379749 h 70"/>
                <a:gd name="T14" fmla="*/ 267839862 w 63"/>
                <a:gd name="T15" fmla="*/ 70861873 h 70"/>
                <a:gd name="T16" fmla="*/ 253741446 w 63"/>
                <a:gd name="T17" fmla="*/ 70861873 h 70"/>
                <a:gd name="T18" fmla="*/ 169162216 w 63"/>
                <a:gd name="T19" fmla="*/ 155897625 h 70"/>
                <a:gd name="T20" fmla="*/ 183256877 w 63"/>
                <a:gd name="T21" fmla="*/ 212589382 h 70"/>
                <a:gd name="T22" fmla="*/ 126870723 w 63"/>
                <a:gd name="T23" fmla="*/ 283451255 h 70"/>
                <a:gd name="T24" fmla="*/ 98677646 w 63"/>
                <a:gd name="T25" fmla="*/ 255107259 h 70"/>
                <a:gd name="T26" fmla="*/ 70484569 w 63"/>
                <a:gd name="T27" fmla="*/ 269277374 h 70"/>
                <a:gd name="T28" fmla="*/ 42291493 w 63"/>
                <a:gd name="T29" fmla="*/ 396831004 h 70"/>
                <a:gd name="T30" fmla="*/ 84579231 w 63"/>
                <a:gd name="T31" fmla="*/ 425175000 h 70"/>
                <a:gd name="T32" fmla="*/ 70484569 w 63"/>
                <a:gd name="T33" fmla="*/ 524384633 h 70"/>
                <a:gd name="T34" fmla="*/ 28193077 w 63"/>
                <a:gd name="T35" fmla="*/ 524384633 h 70"/>
                <a:gd name="T36" fmla="*/ 14098416 w 63"/>
                <a:gd name="T37" fmla="*/ 651938262 h 70"/>
                <a:gd name="T38" fmla="*/ 42291493 w 63"/>
                <a:gd name="T39" fmla="*/ 666108378 h 70"/>
                <a:gd name="T40" fmla="*/ 70484569 w 63"/>
                <a:gd name="T41" fmla="*/ 651938262 h 70"/>
                <a:gd name="T42" fmla="*/ 126870723 w 63"/>
                <a:gd name="T43" fmla="*/ 736970250 h 70"/>
                <a:gd name="T44" fmla="*/ 98677646 w 63"/>
                <a:gd name="T45" fmla="*/ 779488127 h 70"/>
                <a:gd name="T46" fmla="*/ 140969139 w 63"/>
                <a:gd name="T47" fmla="*/ 878697760 h 70"/>
                <a:gd name="T48" fmla="*/ 169162216 w 63"/>
                <a:gd name="T49" fmla="*/ 878697760 h 70"/>
                <a:gd name="T50" fmla="*/ 211453708 w 63"/>
                <a:gd name="T51" fmla="*/ 850353764 h 70"/>
                <a:gd name="T52" fmla="*/ 281934523 w 63"/>
                <a:gd name="T53" fmla="*/ 892871640 h 70"/>
                <a:gd name="T54" fmla="*/ 267839862 w 63"/>
                <a:gd name="T55" fmla="*/ 949559633 h 70"/>
                <a:gd name="T56" fmla="*/ 366517508 w 63"/>
                <a:gd name="T57" fmla="*/ 992077509 h 70"/>
                <a:gd name="T58" fmla="*/ 394710585 w 63"/>
                <a:gd name="T59" fmla="*/ 977903629 h 70"/>
                <a:gd name="T60" fmla="*/ 408809001 w 63"/>
                <a:gd name="T61" fmla="*/ 921215636 h 70"/>
                <a:gd name="T62" fmla="*/ 422903662 w 63"/>
                <a:gd name="T63" fmla="*/ 921215636 h 70"/>
                <a:gd name="T64" fmla="*/ 479289816 w 63"/>
                <a:gd name="T65" fmla="*/ 921215636 h 70"/>
                <a:gd name="T66" fmla="*/ 507486647 w 63"/>
                <a:gd name="T67" fmla="*/ 935385752 h 70"/>
                <a:gd name="T68" fmla="*/ 521581308 w 63"/>
                <a:gd name="T69" fmla="*/ 977903629 h 70"/>
                <a:gd name="T70" fmla="*/ 620258955 w 63"/>
                <a:gd name="T71" fmla="*/ 949559633 h 70"/>
                <a:gd name="T72" fmla="*/ 620258955 w 63"/>
                <a:gd name="T73" fmla="*/ 892871640 h 70"/>
                <a:gd name="T74" fmla="*/ 676645108 w 63"/>
                <a:gd name="T75" fmla="*/ 822006003 h 70"/>
                <a:gd name="T76" fmla="*/ 704841940 w 63"/>
                <a:gd name="T77" fmla="*/ 822006003 h 70"/>
                <a:gd name="T78" fmla="*/ 733035017 w 63"/>
                <a:gd name="T79" fmla="*/ 850353764 h 70"/>
                <a:gd name="T80" fmla="*/ 803519586 w 63"/>
                <a:gd name="T81" fmla="*/ 765318011 h 70"/>
                <a:gd name="T82" fmla="*/ 775322755 w 63"/>
                <a:gd name="T83" fmla="*/ 722800135 h 70"/>
                <a:gd name="T84" fmla="*/ 803519586 w 63"/>
                <a:gd name="T85" fmla="*/ 609420386 h 70"/>
                <a:gd name="T86" fmla="*/ 817614247 w 63"/>
                <a:gd name="T87" fmla="*/ 595246505 h 70"/>
                <a:gd name="T88" fmla="*/ 859905740 w 63"/>
                <a:gd name="T89" fmla="*/ 609420386 h 70"/>
                <a:gd name="T90" fmla="*/ 888098817 w 63"/>
                <a:gd name="T91" fmla="*/ 496040637 h 70"/>
                <a:gd name="T92" fmla="*/ 888098817 w 63"/>
                <a:gd name="T93" fmla="*/ 467692876 h 70"/>
                <a:gd name="T94" fmla="*/ 845807324 w 63"/>
                <a:gd name="T95" fmla="*/ 467692876 h 70"/>
                <a:gd name="T96" fmla="*/ 817614247 w 63"/>
                <a:gd name="T97" fmla="*/ 453522760 h 70"/>
                <a:gd name="T98" fmla="*/ 817614247 w 63"/>
                <a:gd name="T99" fmla="*/ 354313127 h 70"/>
                <a:gd name="T100" fmla="*/ 859905740 w 63"/>
                <a:gd name="T101" fmla="*/ 311795251 h 70"/>
                <a:gd name="T102" fmla="*/ 817614247 w 63"/>
                <a:gd name="T103" fmla="*/ 212589382 h 70"/>
                <a:gd name="T104" fmla="*/ 775322755 w 63"/>
                <a:gd name="T105" fmla="*/ 240933378 h 70"/>
                <a:gd name="T106" fmla="*/ 747129678 w 63"/>
                <a:gd name="T107" fmla="*/ 240933378 h 70"/>
                <a:gd name="T108" fmla="*/ 704841940 w 63"/>
                <a:gd name="T109" fmla="*/ 141723745 h 70"/>
                <a:gd name="T110" fmla="*/ 718936601 w 63"/>
                <a:gd name="T111" fmla="*/ 99209633 h 70"/>
                <a:gd name="T112" fmla="*/ 634357370 w 63"/>
                <a:gd name="T113" fmla="*/ 42517876 h 70"/>
                <a:gd name="T114" fmla="*/ 606164293 w 63"/>
                <a:gd name="T115" fmla="*/ 85035753 h 70"/>
                <a:gd name="T116" fmla="*/ 592065878 w 63"/>
                <a:gd name="T117" fmla="*/ 99209633 h 70"/>
                <a:gd name="T118" fmla="*/ 507486647 w 63"/>
                <a:gd name="T119" fmla="*/ 56691757 h 70"/>
                <a:gd name="T120" fmla="*/ 493388231 w 63"/>
                <a:gd name="T121" fmla="*/ 0 h 7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
                <a:gd name="T184" fmla="*/ 0 h 70"/>
                <a:gd name="T185" fmla="*/ 63 w 63"/>
                <a:gd name="T186" fmla="*/ 70 h 7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 h="70">
                  <a:moveTo>
                    <a:pt x="31" y="53"/>
                  </a:moveTo>
                  <a:cubicBezTo>
                    <a:pt x="23" y="53"/>
                    <a:pt x="16" y="46"/>
                    <a:pt x="16" y="36"/>
                  </a:cubicBezTo>
                  <a:cubicBezTo>
                    <a:pt x="16" y="26"/>
                    <a:pt x="23" y="18"/>
                    <a:pt x="32" y="17"/>
                  </a:cubicBezTo>
                  <a:cubicBezTo>
                    <a:pt x="32" y="17"/>
                    <a:pt x="33" y="17"/>
                    <a:pt x="33" y="17"/>
                  </a:cubicBezTo>
                  <a:cubicBezTo>
                    <a:pt x="41" y="17"/>
                    <a:pt x="48" y="25"/>
                    <a:pt x="48" y="34"/>
                  </a:cubicBezTo>
                  <a:cubicBezTo>
                    <a:pt x="48" y="44"/>
                    <a:pt x="41" y="52"/>
                    <a:pt x="32" y="53"/>
                  </a:cubicBezTo>
                  <a:cubicBezTo>
                    <a:pt x="32" y="53"/>
                    <a:pt x="31" y="53"/>
                    <a:pt x="31" y="53"/>
                  </a:cubicBezTo>
                  <a:moveTo>
                    <a:pt x="35" y="0"/>
                  </a:moveTo>
                  <a:cubicBezTo>
                    <a:pt x="29" y="0"/>
                    <a:pt x="29" y="0"/>
                    <a:pt x="29" y="0"/>
                  </a:cubicBezTo>
                  <a:cubicBezTo>
                    <a:pt x="28" y="0"/>
                    <a:pt x="28" y="1"/>
                    <a:pt x="28" y="2"/>
                  </a:cubicBezTo>
                  <a:cubicBezTo>
                    <a:pt x="28" y="4"/>
                    <a:pt x="28" y="4"/>
                    <a:pt x="28" y="4"/>
                  </a:cubicBezTo>
                  <a:cubicBezTo>
                    <a:pt x="28" y="5"/>
                    <a:pt x="28" y="6"/>
                    <a:pt x="27" y="6"/>
                  </a:cubicBezTo>
                  <a:cubicBezTo>
                    <a:pt x="22" y="8"/>
                    <a:pt x="22" y="8"/>
                    <a:pt x="22" y="8"/>
                  </a:cubicBezTo>
                  <a:cubicBezTo>
                    <a:pt x="22" y="8"/>
                    <a:pt x="22" y="8"/>
                    <a:pt x="22" y="8"/>
                  </a:cubicBezTo>
                  <a:cubicBezTo>
                    <a:pt x="21" y="8"/>
                    <a:pt x="20" y="8"/>
                    <a:pt x="20" y="7"/>
                  </a:cubicBezTo>
                  <a:cubicBezTo>
                    <a:pt x="19" y="5"/>
                    <a:pt x="19" y="5"/>
                    <a:pt x="19" y="5"/>
                  </a:cubicBezTo>
                  <a:cubicBezTo>
                    <a:pt x="19" y="5"/>
                    <a:pt x="19" y="4"/>
                    <a:pt x="18" y="4"/>
                  </a:cubicBezTo>
                  <a:cubicBezTo>
                    <a:pt x="18" y="4"/>
                    <a:pt x="18" y="5"/>
                    <a:pt x="18" y="5"/>
                  </a:cubicBezTo>
                  <a:cubicBezTo>
                    <a:pt x="12" y="9"/>
                    <a:pt x="12" y="9"/>
                    <a:pt x="12" y="9"/>
                  </a:cubicBezTo>
                  <a:cubicBezTo>
                    <a:pt x="12" y="9"/>
                    <a:pt x="12" y="10"/>
                    <a:pt x="12" y="11"/>
                  </a:cubicBezTo>
                  <a:cubicBezTo>
                    <a:pt x="13" y="12"/>
                    <a:pt x="13" y="12"/>
                    <a:pt x="13" y="12"/>
                  </a:cubicBezTo>
                  <a:cubicBezTo>
                    <a:pt x="14" y="13"/>
                    <a:pt x="14" y="14"/>
                    <a:pt x="13" y="15"/>
                  </a:cubicBezTo>
                  <a:cubicBezTo>
                    <a:pt x="10" y="19"/>
                    <a:pt x="10" y="19"/>
                    <a:pt x="10" y="19"/>
                  </a:cubicBezTo>
                  <a:cubicBezTo>
                    <a:pt x="10" y="20"/>
                    <a:pt x="9" y="20"/>
                    <a:pt x="9" y="20"/>
                  </a:cubicBezTo>
                  <a:cubicBezTo>
                    <a:pt x="9" y="20"/>
                    <a:pt x="8" y="20"/>
                    <a:pt x="8" y="20"/>
                  </a:cubicBezTo>
                  <a:cubicBezTo>
                    <a:pt x="7" y="18"/>
                    <a:pt x="7" y="18"/>
                    <a:pt x="7" y="18"/>
                  </a:cubicBezTo>
                  <a:cubicBezTo>
                    <a:pt x="6" y="18"/>
                    <a:pt x="6" y="18"/>
                    <a:pt x="6" y="18"/>
                  </a:cubicBezTo>
                  <a:cubicBezTo>
                    <a:pt x="5" y="18"/>
                    <a:pt x="5" y="19"/>
                    <a:pt x="5" y="19"/>
                  </a:cubicBezTo>
                  <a:cubicBezTo>
                    <a:pt x="2" y="26"/>
                    <a:pt x="2" y="26"/>
                    <a:pt x="2" y="26"/>
                  </a:cubicBezTo>
                  <a:cubicBezTo>
                    <a:pt x="2" y="27"/>
                    <a:pt x="2" y="27"/>
                    <a:pt x="3" y="28"/>
                  </a:cubicBezTo>
                  <a:cubicBezTo>
                    <a:pt x="5" y="28"/>
                    <a:pt x="5" y="28"/>
                    <a:pt x="5" y="28"/>
                  </a:cubicBezTo>
                  <a:cubicBezTo>
                    <a:pt x="6" y="28"/>
                    <a:pt x="6" y="29"/>
                    <a:pt x="6" y="30"/>
                  </a:cubicBezTo>
                  <a:cubicBezTo>
                    <a:pt x="6" y="30"/>
                    <a:pt x="5" y="34"/>
                    <a:pt x="5" y="37"/>
                  </a:cubicBezTo>
                  <a:cubicBezTo>
                    <a:pt x="5" y="37"/>
                    <a:pt x="5" y="37"/>
                    <a:pt x="5" y="37"/>
                  </a:cubicBezTo>
                  <a:cubicBezTo>
                    <a:pt x="5" y="37"/>
                    <a:pt x="4" y="37"/>
                    <a:pt x="4" y="37"/>
                  </a:cubicBezTo>
                  <a:cubicBezTo>
                    <a:pt x="2" y="37"/>
                    <a:pt x="2" y="37"/>
                    <a:pt x="2" y="37"/>
                  </a:cubicBezTo>
                  <a:cubicBezTo>
                    <a:pt x="1" y="37"/>
                    <a:pt x="0" y="38"/>
                    <a:pt x="0" y="39"/>
                  </a:cubicBezTo>
                  <a:cubicBezTo>
                    <a:pt x="1" y="46"/>
                    <a:pt x="1" y="46"/>
                    <a:pt x="1" y="46"/>
                  </a:cubicBezTo>
                  <a:cubicBezTo>
                    <a:pt x="1" y="46"/>
                    <a:pt x="2" y="47"/>
                    <a:pt x="2" y="47"/>
                  </a:cubicBezTo>
                  <a:cubicBezTo>
                    <a:pt x="3" y="47"/>
                    <a:pt x="3" y="47"/>
                    <a:pt x="3" y="47"/>
                  </a:cubicBezTo>
                  <a:cubicBezTo>
                    <a:pt x="5" y="46"/>
                    <a:pt x="5" y="46"/>
                    <a:pt x="5" y="46"/>
                  </a:cubicBezTo>
                  <a:cubicBezTo>
                    <a:pt x="5" y="46"/>
                    <a:pt x="5" y="46"/>
                    <a:pt x="5" y="46"/>
                  </a:cubicBezTo>
                  <a:cubicBezTo>
                    <a:pt x="6" y="46"/>
                    <a:pt x="6" y="46"/>
                    <a:pt x="7" y="47"/>
                  </a:cubicBezTo>
                  <a:cubicBezTo>
                    <a:pt x="9" y="52"/>
                    <a:pt x="9" y="52"/>
                    <a:pt x="9" y="52"/>
                  </a:cubicBezTo>
                  <a:cubicBezTo>
                    <a:pt x="9" y="53"/>
                    <a:pt x="9" y="54"/>
                    <a:pt x="8" y="54"/>
                  </a:cubicBezTo>
                  <a:cubicBezTo>
                    <a:pt x="7" y="55"/>
                    <a:pt x="7" y="55"/>
                    <a:pt x="7" y="55"/>
                  </a:cubicBezTo>
                  <a:cubicBezTo>
                    <a:pt x="6" y="56"/>
                    <a:pt x="6" y="57"/>
                    <a:pt x="6" y="57"/>
                  </a:cubicBezTo>
                  <a:cubicBezTo>
                    <a:pt x="10" y="62"/>
                    <a:pt x="10" y="62"/>
                    <a:pt x="10" y="62"/>
                  </a:cubicBezTo>
                  <a:cubicBezTo>
                    <a:pt x="11" y="63"/>
                    <a:pt x="11" y="63"/>
                    <a:pt x="11" y="63"/>
                  </a:cubicBezTo>
                  <a:cubicBezTo>
                    <a:pt x="12" y="63"/>
                    <a:pt x="12" y="63"/>
                    <a:pt x="12" y="62"/>
                  </a:cubicBezTo>
                  <a:cubicBezTo>
                    <a:pt x="14" y="60"/>
                    <a:pt x="14" y="60"/>
                    <a:pt x="14" y="60"/>
                  </a:cubicBezTo>
                  <a:cubicBezTo>
                    <a:pt x="14" y="60"/>
                    <a:pt x="14" y="60"/>
                    <a:pt x="15" y="60"/>
                  </a:cubicBezTo>
                  <a:cubicBezTo>
                    <a:pt x="15" y="60"/>
                    <a:pt x="15" y="60"/>
                    <a:pt x="16" y="60"/>
                  </a:cubicBezTo>
                  <a:cubicBezTo>
                    <a:pt x="20" y="63"/>
                    <a:pt x="20" y="63"/>
                    <a:pt x="20" y="63"/>
                  </a:cubicBezTo>
                  <a:cubicBezTo>
                    <a:pt x="20" y="63"/>
                    <a:pt x="21" y="64"/>
                    <a:pt x="20" y="65"/>
                  </a:cubicBezTo>
                  <a:cubicBezTo>
                    <a:pt x="19" y="67"/>
                    <a:pt x="19" y="67"/>
                    <a:pt x="19" y="67"/>
                  </a:cubicBezTo>
                  <a:cubicBezTo>
                    <a:pt x="19" y="68"/>
                    <a:pt x="19" y="69"/>
                    <a:pt x="20" y="69"/>
                  </a:cubicBezTo>
                  <a:cubicBezTo>
                    <a:pt x="26" y="70"/>
                    <a:pt x="26" y="70"/>
                    <a:pt x="26" y="70"/>
                  </a:cubicBezTo>
                  <a:cubicBezTo>
                    <a:pt x="26" y="70"/>
                    <a:pt x="26" y="70"/>
                    <a:pt x="26" y="70"/>
                  </a:cubicBezTo>
                  <a:cubicBezTo>
                    <a:pt x="27" y="70"/>
                    <a:pt x="28" y="70"/>
                    <a:pt x="28" y="69"/>
                  </a:cubicBezTo>
                  <a:cubicBezTo>
                    <a:pt x="28" y="67"/>
                    <a:pt x="28" y="67"/>
                    <a:pt x="28" y="67"/>
                  </a:cubicBezTo>
                  <a:cubicBezTo>
                    <a:pt x="28" y="66"/>
                    <a:pt x="29" y="65"/>
                    <a:pt x="29" y="65"/>
                  </a:cubicBezTo>
                  <a:cubicBezTo>
                    <a:pt x="30" y="65"/>
                    <a:pt x="30" y="65"/>
                    <a:pt x="30" y="65"/>
                  </a:cubicBezTo>
                  <a:cubicBezTo>
                    <a:pt x="30" y="65"/>
                    <a:pt x="30" y="65"/>
                    <a:pt x="30" y="65"/>
                  </a:cubicBezTo>
                  <a:cubicBezTo>
                    <a:pt x="31" y="65"/>
                    <a:pt x="31" y="65"/>
                    <a:pt x="32" y="65"/>
                  </a:cubicBezTo>
                  <a:cubicBezTo>
                    <a:pt x="33" y="65"/>
                    <a:pt x="34" y="65"/>
                    <a:pt x="34" y="65"/>
                  </a:cubicBezTo>
                  <a:cubicBezTo>
                    <a:pt x="34" y="65"/>
                    <a:pt x="35" y="65"/>
                    <a:pt x="35" y="65"/>
                  </a:cubicBezTo>
                  <a:cubicBezTo>
                    <a:pt x="35" y="65"/>
                    <a:pt x="36" y="65"/>
                    <a:pt x="36" y="66"/>
                  </a:cubicBezTo>
                  <a:cubicBezTo>
                    <a:pt x="36" y="68"/>
                    <a:pt x="36" y="68"/>
                    <a:pt x="36" y="68"/>
                  </a:cubicBezTo>
                  <a:cubicBezTo>
                    <a:pt x="36" y="69"/>
                    <a:pt x="37" y="69"/>
                    <a:pt x="37" y="69"/>
                  </a:cubicBezTo>
                  <a:cubicBezTo>
                    <a:pt x="37" y="69"/>
                    <a:pt x="38" y="69"/>
                    <a:pt x="38" y="69"/>
                  </a:cubicBezTo>
                  <a:cubicBezTo>
                    <a:pt x="44" y="67"/>
                    <a:pt x="44" y="67"/>
                    <a:pt x="44" y="67"/>
                  </a:cubicBezTo>
                  <a:cubicBezTo>
                    <a:pt x="44" y="67"/>
                    <a:pt x="45" y="66"/>
                    <a:pt x="44" y="65"/>
                  </a:cubicBezTo>
                  <a:cubicBezTo>
                    <a:pt x="44" y="63"/>
                    <a:pt x="44" y="63"/>
                    <a:pt x="44" y="63"/>
                  </a:cubicBezTo>
                  <a:cubicBezTo>
                    <a:pt x="43" y="62"/>
                    <a:pt x="43" y="61"/>
                    <a:pt x="44" y="61"/>
                  </a:cubicBezTo>
                  <a:cubicBezTo>
                    <a:pt x="48" y="58"/>
                    <a:pt x="48" y="58"/>
                    <a:pt x="48" y="58"/>
                  </a:cubicBezTo>
                  <a:cubicBezTo>
                    <a:pt x="48" y="57"/>
                    <a:pt x="49" y="57"/>
                    <a:pt x="49" y="57"/>
                  </a:cubicBezTo>
                  <a:cubicBezTo>
                    <a:pt x="50" y="57"/>
                    <a:pt x="50" y="57"/>
                    <a:pt x="50" y="58"/>
                  </a:cubicBezTo>
                  <a:cubicBezTo>
                    <a:pt x="51" y="59"/>
                    <a:pt x="51" y="59"/>
                    <a:pt x="51" y="59"/>
                  </a:cubicBezTo>
                  <a:cubicBezTo>
                    <a:pt x="52" y="60"/>
                    <a:pt x="52" y="60"/>
                    <a:pt x="52" y="60"/>
                  </a:cubicBezTo>
                  <a:cubicBezTo>
                    <a:pt x="53" y="60"/>
                    <a:pt x="53" y="60"/>
                    <a:pt x="53" y="59"/>
                  </a:cubicBezTo>
                  <a:cubicBezTo>
                    <a:pt x="57" y="54"/>
                    <a:pt x="57" y="54"/>
                    <a:pt x="57" y="54"/>
                  </a:cubicBezTo>
                  <a:cubicBezTo>
                    <a:pt x="58" y="53"/>
                    <a:pt x="57" y="52"/>
                    <a:pt x="57" y="52"/>
                  </a:cubicBezTo>
                  <a:cubicBezTo>
                    <a:pt x="55" y="51"/>
                    <a:pt x="55" y="51"/>
                    <a:pt x="55" y="51"/>
                  </a:cubicBezTo>
                  <a:cubicBezTo>
                    <a:pt x="55" y="50"/>
                    <a:pt x="54" y="49"/>
                    <a:pt x="55" y="49"/>
                  </a:cubicBezTo>
                  <a:cubicBezTo>
                    <a:pt x="57" y="43"/>
                    <a:pt x="57" y="43"/>
                    <a:pt x="57" y="43"/>
                  </a:cubicBezTo>
                  <a:cubicBezTo>
                    <a:pt x="57" y="43"/>
                    <a:pt x="58" y="42"/>
                    <a:pt x="58" y="42"/>
                  </a:cubicBezTo>
                  <a:cubicBezTo>
                    <a:pt x="58" y="42"/>
                    <a:pt x="58" y="42"/>
                    <a:pt x="58" y="42"/>
                  </a:cubicBezTo>
                  <a:cubicBezTo>
                    <a:pt x="60" y="43"/>
                    <a:pt x="60" y="43"/>
                    <a:pt x="60" y="43"/>
                  </a:cubicBezTo>
                  <a:cubicBezTo>
                    <a:pt x="60" y="43"/>
                    <a:pt x="60" y="43"/>
                    <a:pt x="61" y="43"/>
                  </a:cubicBezTo>
                  <a:cubicBezTo>
                    <a:pt x="61" y="43"/>
                    <a:pt x="62" y="42"/>
                    <a:pt x="62" y="42"/>
                  </a:cubicBezTo>
                  <a:cubicBezTo>
                    <a:pt x="63" y="35"/>
                    <a:pt x="63" y="35"/>
                    <a:pt x="63" y="35"/>
                  </a:cubicBezTo>
                  <a:cubicBezTo>
                    <a:pt x="63" y="34"/>
                    <a:pt x="63" y="33"/>
                    <a:pt x="63" y="33"/>
                  </a:cubicBezTo>
                  <a:cubicBezTo>
                    <a:pt x="63" y="33"/>
                    <a:pt x="63" y="33"/>
                    <a:pt x="63" y="33"/>
                  </a:cubicBezTo>
                  <a:cubicBezTo>
                    <a:pt x="62" y="33"/>
                    <a:pt x="62" y="33"/>
                    <a:pt x="61" y="33"/>
                  </a:cubicBezTo>
                  <a:cubicBezTo>
                    <a:pt x="60" y="33"/>
                    <a:pt x="60" y="33"/>
                    <a:pt x="60" y="33"/>
                  </a:cubicBezTo>
                  <a:cubicBezTo>
                    <a:pt x="60" y="33"/>
                    <a:pt x="60" y="33"/>
                    <a:pt x="59" y="33"/>
                  </a:cubicBezTo>
                  <a:cubicBezTo>
                    <a:pt x="59" y="33"/>
                    <a:pt x="58" y="33"/>
                    <a:pt x="58" y="32"/>
                  </a:cubicBezTo>
                  <a:cubicBezTo>
                    <a:pt x="57" y="27"/>
                    <a:pt x="57" y="27"/>
                    <a:pt x="57" y="27"/>
                  </a:cubicBezTo>
                  <a:cubicBezTo>
                    <a:pt x="57" y="26"/>
                    <a:pt x="58" y="25"/>
                    <a:pt x="58" y="25"/>
                  </a:cubicBezTo>
                  <a:cubicBezTo>
                    <a:pt x="60" y="24"/>
                    <a:pt x="60" y="24"/>
                    <a:pt x="60" y="24"/>
                  </a:cubicBezTo>
                  <a:cubicBezTo>
                    <a:pt x="61" y="24"/>
                    <a:pt x="61" y="23"/>
                    <a:pt x="61" y="22"/>
                  </a:cubicBezTo>
                  <a:cubicBezTo>
                    <a:pt x="59" y="16"/>
                    <a:pt x="59" y="16"/>
                    <a:pt x="59" y="16"/>
                  </a:cubicBezTo>
                  <a:cubicBezTo>
                    <a:pt x="58" y="16"/>
                    <a:pt x="58" y="15"/>
                    <a:pt x="58" y="15"/>
                  </a:cubicBezTo>
                  <a:cubicBezTo>
                    <a:pt x="57" y="15"/>
                    <a:pt x="57" y="15"/>
                    <a:pt x="57" y="16"/>
                  </a:cubicBezTo>
                  <a:cubicBezTo>
                    <a:pt x="55" y="17"/>
                    <a:pt x="55" y="17"/>
                    <a:pt x="55" y="17"/>
                  </a:cubicBezTo>
                  <a:cubicBezTo>
                    <a:pt x="55" y="17"/>
                    <a:pt x="55" y="17"/>
                    <a:pt x="54" y="17"/>
                  </a:cubicBezTo>
                  <a:cubicBezTo>
                    <a:pt x="54" y="17"/>
                    <a:pt x="54" y="17"/>
                    <a:pt x="53" y="17"/>
                  </a:cubicBezTo>
                  <a:cubicBezTo>
                    <a:pt x="50" y="13"/>
                    <a:pt x="50" y="13"/>
                    <a:pt x="50" y="13"/>
                  </a:cubicBezTo>
                  <a:cubicBezTo>
                    <a:pt x="50" y="12"/>
                    <a:pt x="50" y="11"/>
                    <a:pt x="50" y="10"/>
                  </a:cubicBezTo>
                  <a:cubicBezTo>
                    <a:pt x="51" y="9"/>
                    <a:pt x="51" y="9"/>
                    <a:pt x="51" y="9"/>
                  </a:cubicBezTo>
                  <a:cubicBezTo>
                    <a:pt x="52" y="8"/>
                    <a:pt x="52" y="7"/>
                    <a:pt x="51" y="7"/>
                  </a:cubicBezTo>
                  <a:cubicBezTo>
                    <a:pt x="46" y="3"/>
                    <a:pt x="46" y="3"/>
                    <a:pt x="46" y="3"/>
                  </a:cubicBezTo>
                  <a:cubicBezTo>
                    <a:pt x="46" y="3"/>
                    <a:pt x="46" y="3"/>
                    <a:pt x="45" y="3"/>
                  </a:cubicBezTo>
                  <a:cubicBezTo>
                    <a:pt x="45" y="3"/>
                    <a:pt x="44" y="3"/>
                    <a:pt x="44" y="4"/>
                  </a:cubicBezTo>
                  <a:cubicBezTo>
                    <a:pt x="43" y="6"/>
                    <a:pt x="43" y="6"/>
                    <a:pt x="43" y="6"/>
                  </a:cubicBezTo>
                  <a:cubicBezTo>
                    <a:pt x="43" y="7"/>
                    <a:pt x="43" y="7"/>
                    <a:pt x="42" y="7"/>
                  </a:cubicBezTo>
                  <a:cubicBezTo>
                    <a:pt x="42" y="7"/>
                    <a:pt x="42" y="7"/>
                    <a:pt x="42" y="7"/>
                  </a:cubicBezTo>
                  <a:cubicBezTo>
                    <a:pt x="37" y="6"/>
                    <a:pt x="37" y="6"/>
                    <a:pt x="37" y="6"/>
                  </a:cubicBezTo>
                  <a:cubicBezTo>
                    <a:pt x="36" y="5"/>
                    <a:pt x="36" y="5"/>
                    <a:pt x="36" y="4"/>
                  </a:cubicBezTo>
                  <a:cubicBezTo>
                    <a:pt x="36" y="2"/>
                    <a:pt x="36" y="2"/>
                    <a:pt x="36" y="2"/>
                  </a:cubicBezTo>
                  <a:cubicBezTo>
                    <a:pt x="36" y="1"/>
                    <a:pt x="36" y="0"/>
                    <a:pt x="3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40" name="Freeform 34"/>
            <p:cNvSpPr>
              <a:spLocks noChangeArrowheads="1"/>
            </p:cNvSpPr>
            <p:nvPr/>
          </p:nvSpPr>
          <p:spPr bwMode="auto">
            <a:xfrm>
              <a:off x="3748088" y="2790825"/>
              <a:ext cx="87313" cy="98425"/>
            </a:xfrm>
            <a:custGeom>
              <a:avLst/>
              <a:gdLst>
                <a:gd name="T0" fmla="*/ 187347124 w 23"/>
                <a:gd name="T1" fmla="*/ 0 h 26"/>
                <a:gd name="T2" fmla="*/ 172936683 w 23"/>
                <a:gd name="T3" fmla="*/ 0 h 26"/>
                <a:gd name="T4" fmla="*/ 0 w 23"/>
                <a:gd name="T5" fmla="*/ 200628006 h 26"/>
                <a:gd name="T6" fmla="*/ 158522446 w 23"/>
                <a:gd name="T7" fmla="*/ 372595409 h 26"/>
                <a:gd name="T8" fmla="*/ 172936683 w 23"/>
                <a:gd name="T9" fmla="*/ 372595409 h 26"/>
                <a:gd name="T10" fmla="*/ 331459129 w 23"/>
                <a:gd name="T11" fmla="*/ 171967403 h 26"/>
                <a:gd name="T12" fmla="*/ 187347124 w 23"/>
                <a:gd name="T13" fmla="*/ 0 h 26"/>
                <a:gd name="T14" fmla="*/ 0 60000 65536"/>
                <a:gd name="T15" fmla="*/ 0 60000 65536"/>
                <a:gd name="T16" fmla="*/ 0 60000 65536"/>
                <a:gd name="T17" fmla="*/ 0 60000 65536"/>
                <a:gd name="T18" fmla="*/ 0 60000 65536"/>
                <a:gd name="T19" fmla="*/ 0 60000 65536"/>
                <a:gd name="T20" fmla="*/ 0 60000 65536"/>
                <a:gd name="T21" fmla="*/ 0 w 23"/>
                <a:gd name="T22" fmla="*/ 0 h 26"/>
                <a:gd name="T23" fmla="*/ 23 w 23"/>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26">
                  <a:moveTo>
                    <a:pt x="13" y="0"/>
                  </a:moveTo>
                  <a:cubicBezTo>
                    <a:pt x="12" y="0"/>
                    <a:pt x="12" y="0"/>
                    <a:pt x="12" y="0"/>
                  </a:cubicBezTo>
                  <a:cubicBezTo>
                    <a:pt x="6" y="0"/>
                    <a:pt x="0" y="7"/>
                    <a:pt x="0" y="14"/>
                  </a:cubicBezTo>
                  <a:cubicBezTo>
                    <a:pt x="0" y="21"/>
                    <a:pt x="5" y="26"/>
                    <a:pt x="11" y="26"/>
                  </a:cubicBezTo>
                  <a:cubicBezTo>
                    <a:pt x="11" y="26"/>
                    <a:pt x="12" y="26"/>
                    <a:pt x="12" y="26"/>
                  </a:cubicBezTo>
                  <a:cubicBezTo>
                    <a:pt x="18" y="26"/>
                    <a:pt x="23" y="19"/>
                    <a:pt x="23" y="12"/>
                  </a:cubicBezTo>
                  <a:cubicBezTo>
                    <a:pt x="23" y="5"/>
                    <a:pt x="19" y="0"/>
                    <a:pt x="1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41" name="Freeform 35"/>
            <p:cNvSpPr>
              <a:spLocks noChangeArrowheads="1"/>
            </p:cNvSpPr>
            <p:nvPr/>
          </p:nvSpPr>
          <p:spPr bwMode="auto">
            <a:xfrm>
              <a:off x="4338638" y="1903413"/>
              <a:ext cx="173038" cy="338138"/>
            </a:xfrm>
            <a:custGeom>
              <a:avLst/>
              <a:gdLst>
                <a:gd name="T0" fmla="*/ 0 w 109"/>
                <a:gd name="T1" fmla="*/ 0 h 213"/>
                <a:gd name="T2" fmla="*/ 0 w 109"/>
                <a:gd name="T3" fmla="*/ 536794869 h 213"/>
                <a:gd name="T4" fmla="*/ 274698619 w 109"/>
                <a:gd name="T5" fmla="*/ 536794869 h 213"/>
                <a:gd name="T6" fmla="*/ 274698619 w 109"/>
                <a:gd name="T7" fmla="*/ 12601594 h 213"/>
                <a:gd name="T8" fmla="*/ 0 w 109"/>
                <a:gd name="T9" fmla="*/ 0 h 213"/>
                <a:gd name="T10" fmla="*/ 0 60000 65536"/>
                <a:gd name="T11" fmla="*/ 0 60000 65536"/>
                <a:gd name="T12" fmla="*/ 0 60000 65536"/>
                <a:gd name="T13" fmla="*/ 0 60000 65536"/>
                <a:gd name="T14" fmla="*/ 0 60000 65536"/>
                <a:gd name="T15" fmla="*/ 0 w 109"/>
                <a:gd name="T16" fmla="*/ 0 h 213"/>
                <a:gd name="T17" fmla="*/ 109 w 109"/>
                <a:gd name="T18" fmla="*/ 213 h 213"/>
              </a:gdLst>
              <a:ahLst/>
              <a:cxnLst>
                <a:cxn ang="T10">
                  <a:pos x="T0" y="T1"/>
                </a:cxn>
                <a:cxn ang="T11">
                  <a:pos x="T2" y="T3"/>
                </a:cxn>
                <a:cxn ang="T12">
                  <a:pos x="T4" y="T5"/>
                </a:cxn>
                <a:cxn ang="T13">
                  <a:pos x="T6" y="T7"/>
                </a:cxn>
                <a:cxn ang="T14">
                  <a:pos x="T8" y="T9"/>
                </a:cxn>
              </a:cxnLst>
              <a:rect l="T15" t="T16" r="T17" b="T18"/>
              <a:pathLst>
                <a:path w="109" h="213">
                  <a:moveTo>
                    <a:pt x="0" y="0"/>
                  </a:moveTo>
                  <a:lnTo>
                    <a:pt x="0" y="213"/>
                  </a:lnTo>
                  <a:lnTo>
                    <a:pt x="109" y="213"/>
                  </a:lnTo>
                  <a:lnTo>
                    <a:pt x="109"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42" name="Freeform 36"/>
            <p:cNvSpPr>
              <a:spLocks noChangeArrowheads="1"/>
            </p:cNvSpPr>
            <p:nvPr/>
          </p:nvSpPr>
          <p:spPr bwMode="auto">
            <a:xfrm>
              <a:off x="4338638" y="1903413"/>
              <a:ext cx="173038" cy="338138"/>
            </a:xfrm>
            <a:custGeom>
              <a:avLst/>
              <a:gdLst>
                <a:gd name="T0" fmla="*/ 0 w 109"/>
                <a:gd name="T1" fmla="*/ 0 h 213"/>
                <a:gd name="T2" fmla="*/ 0 w 109"/>
                <a:gd name="T3" fmla="*/ 536794869 h 213"/>
                <a:gd name="T4" fmla="*/ 274698619 w 109"/>
                <a:gd name="T5" fmla="*/ 536794869 h 213"/>
                <a:gd name="T6" fmla="*/ 274698619 w 109"/>
                <a:gd name="T7" fmla="*/ 12601594 h 213"/>
                <a:gd name="T8" fmla="*/ 0 w 109"/>
                <a:gd name="T9" fmla="*/ 0 h 213"/>
                <a:gd name="T10" fmla="*/ 0 60000 65536"/>
                <a:gd name="T11" fmla="*/ 0 60000 65536"/>
                <a:gd name="T12" fmla="*/ 0 60000 65536"/>
                <a:gd name="T13" fmla="*/ 0 60000 65536"/>
                <a:gd name="T14" fmla="*/ 0 60000 65536"/>
                <a:gd name="T15" fmla="*/ 0 w 109"/>
                <a:gd name="T16" fmla="*/ 0 h 213"/>
                <a:gd name="T17" fmla="*/ 109 w 109"/>
                <a:gd name="T18" fmla="*/ 213 h 213"/>
              </a:gdLst>
              <a:ahLst/>
              <a:cxnLst>
                <a:cxn ang="T10">
                  <a:pos x="T0" y="T1"/>
                </a:cxn>
                <a:cxn ang="T11">
                  <a:pos x="T2" y="T3"/>
                </a:cxn>
                <a:cxn ang="T12">
                  <a:pos x="T4" y="T5"/>
                </a:cxn>
                <a:cxn ang="T13">
                  <a:pos x="T6" y="T7"/>
                </a:cxn>
                <a:cxn ang="T14">
                  <a:pos x="T8" y="T9"/>
                </a:cxn>
              </a:cxnLst>
              <a:rect l="T15" t="T16" r="T17" b="T18"/>
              <a:pathLst>
                <a:path w="109" h="213">
                  <a:moveTo>
                    <a:pt x="0" y="0"/>
                  </a:moveTo>
                  <a:lnTo>
                    <a:pt x="0" y="213"/>
                  </a:lnTo>
                  <a:lnTo>
                    <a:pt x="109" y="213"/>
                  </a:lnTo>
                  <a:lnTo>
                    <a:pt x="109"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43" name="Freeform 37"/>
            <p:cNvSpPr>
              <a:spLocks noChangeArrowheads="1"/>
            </p:cNvSpPr>
            <p:nvPr/>
          </p:nvSpPr>
          <p:spPr bwMode="auto">
            <a:xfrm>
              <a:off x="4319588" y="1828800"/>
              <a:ext cx="206375" cy="71438"/>
            </a:xfrm>
            <a:custGeom>
              <a:avLst/>
              <a:gdLst>
                <a:gd name="T0" fmla="*/ 103327200 w 130"/>
                <a:gd name="T1" fmla="*/ 0 h 45"/>
                <a:gd name="T2" fmla="*/ 103327200 w 130"/>
                <a:gd name="T3" fmla="*/ 35282434 h 45"/>
                <a:gd name="T4" fmla="*/ 0 w 130"/>
                <a:gd name="T5" fmla="*/ 27722707 h 45"/>
                <a:gd name="T6" fmla="*/ 0 w 130"/>
                <a:gd name="T7" fmla="*/ 100806956 h 45"/>
                <a:gd name="T8" fmla="*/ 327620313 w 130"/>
                <a:gd name="T9" fmla="*/ 113408619 h 45"/>
                <a:gd name="T10" fmla="*/ 327620313 w 130"/>
                <a:gd name="T11" fmla="*/ 47884098 h 45"/>
                <a:gd name="T12" fmla="*/ 234375325 w 130"/>
                <a:gd name="T13" fmla="*/ 40322782 h 45"/>
                <a:gd name="T14" fmla="*/ 234375325 w 130"/>
                <a:gd name="T15" fmla="*/ 5040348 h 45"/>
                <a:gd name="T16" fmla="*/ 103327200 w 130"/>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45"/>
                <a:gd name="T29" fmla="*/ 130 w 130"/>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45">
                  <a:moveTo>
                    <a:pt x="41" y="0"/>
                  </a:moveTo>
                  <a:lnTo>
                    <a:pt x="41" y="14"/>
                  </a:lnTo>
                  <a:lnTo>
                    <a:pt x="0" y="11"/>
                  </a:lnTo>
                  <a:lnTo>
                    <a:pt x="0" y="40"/>
                  </a:lnTo>
                  <a:lnTo>
                    <a:pt x="130" y="45"/>
                  </a:lnTo>
                  <a:lnTo>
                    <a:pt x="130" y="19"/>
                  </a:lnTo>
                  <a:lnTo>
                    <a:pt x="93" y="16"/>
                  </a:lnTo>
                  <a:lnTo>
                    <a:pt x="93" y="2"/>
                  </a:lnTo>
                  <a:lnTo>
                    <a:pt x="4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44" name="Freeform 38"/>
            <p:cNvSpPr>
              <a:spLocks noChangeArrowheads="1"/>
            </p:cNvSpPr>
            <p:nvPr/>
          </p:nvSpPr>
          <p:spPr bwMode="auto">
            <a:xfrm>
              <a:off x="4319588" y="1828800"/>
              <a:ext cx="206375" cy="71438"/>
            </a:xfrm>
            <a:custGeom>
              <a:avLst/>
              <a:gdLst>
                <a:gd name="T0" fmla="*/ 103327200 w 130"/>
                <a:gd name="T1" fmla="*/ 0 h 45"/>
                <a:gd name="T2" fmla="*/ 103327200 w 130"/>
                <a:gd name="T3" fmla="*/ 35282434 h 45"/>
                <a:gd name="T4" fmla="*/ 0 w 130"/>
                <a:gd name="T5" fmla="*/ 27722707 h 45"/>
                <a:gd name="T6" fmla="*/ 0 w 130"/>
                <a:gd name="T7" fmla="*/ 100806956 h 45"/>
                <a:gd name="T8" fmla="*/ 327620313 w 130"/>
                <a:gd name="T9" fmla="*/ 113408619 h 45"/>
                <a:gd name="T10" fmla="*/ 327620313 w 130"/>
                <a:gd name="T11" fmla="*/ 47884098 h 45"/>
                <a:gd name="T12" fmla="*/ 234375325 w 130"/>
                <a:gd name="T13" fmla="*/ 40322782 h 45"/>
                <a:gd name="T14" fmla="*/ 234375325 w 130"/>
                <a:gd name="T15" fmla="*/ 5040348 h 45"/>
                <a:gd name="T16" fmla="*/ 103327200 w 130"/>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45"/>
                <a:gd name="T29" fmla="*/ 130 w 130"/>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45">
                  <a:moveTo>
                    <a:pt x="41" y="0"/>
                  </a:moveTo>
                  <a:lnTo>
                    <a:pt x="41" y="14"/>
                  </a:lnTo>
                  <a:lnTo>
                    <a:pt x="0" y="11"/>
                  </a:lnTo>
                  <a:lnTo>
                    <a:pt x="0" y="40"/>
                  </a:lnTo>
                  <a:lnTo>
                    <a:pt x="130" y="45"/>
                  </a:lnTo>
                  <a:lnTo>
                    <a:pt x="130" y="19"/>
                  </a:lnTo>
                  <a:lnTo>
                    <a:pt x="93" y="16"/>
                  </a:lnTo>
                  <a:lnTo>
                    <a:pt x="93" y="2"/>
                  </a:lnTo>
                  <a:lnTo>
                    <a:pt x="4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45" name="Freeform 39"/>
            <p:cNvSpPr>
              <a:spLocks noChangeArrowheads="1"/>
            </p:cNvSpPr>
            <p:nvPr/>
          </p:nvSpPr>
          <p:spPr bwMode="auto">
            <a:xfrm>
              <a:off x="4319588" y="2252663"/>
              <a:ext cx="206375" cy="65088"/>
            </a:xfrm>
            <a:custGeom>
              <a:avLst/>
              <a:gdLst>
                <a:gd name="T0" fmla="*/ 327620313 w 130"/>
                <a:gd name="T1" fmla="*/ 0 h 41"/>
                <a:gd name="T2" fmla="*/ 0 w 130"/>
                <a:gd name="T3" fmla="*/ 0 h 41"/>
                <a:gd name="T4" fmla="*/ 0 w 130"/>
                <a:gd name="T5" fmla="*/ 65524566 h 41"/>
                <a:gd name="T6" fmla="*/ 103327200 w 130"/>
                <a:gd name="T7" fmla="*/ 65524566 h 41"/>
                <a:gd name="T8" fmla="*/ 103327200 w 130"/>
                <a:gd name="T9" fmla="*/ 103327994 h 41"/>
                <a:gd name="T10" fmla="*/ 234375325 w 130"/>
                <a:gd name="T11" fmla="*/ 103327994 h 41"/>
                <a:gd name="T12" fmla="*/ 234375325 w 130"/>
                <a:gd name="T13" fmla="*/ 65524566 h 41"/>
                <a:gd name="T14" fmla="*/ 327620313 w 130"/>
                <a:gd name="T15" fmla="*/ 65524566 h 41"/>
                <a:gd name="T16" fmla="*/ 327620313 w 130"/>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41"/>
                <a:gd name="T29" fmla="*/ 130 w 130"/>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41">
                  <a:moveTo>
                    <a:pt x="130" y="0"/>
                  </a:moveTo>
                  <a:lnTo>
                    <a:pt x="0" y="0"/>
                  </a:lnTo>
                  <a:lnTo>
                    <a:pt x="0" y="26"/>
                  </a:lnTo>
                  <a:lnTo>
                    <a:pt x="41" y="26"/>
                  </a:lnTo>
                  <a:lnTo>
                    <a:pt x="41" y="41"/>
                  </a:lnTo>
                  <a:lnTo>
                    <a:pt x="93" y="41"/>
                  </a:lnTo>
                  <a:lnTo>
                    <a:pt x="93" y="26"/>
                  </a:lnTo>
                  <a:lnTo>
                    <a:pt x="130" y="26"/>
                  </a:lnTo>
                  <a:lnTo>
                    <a:pt x="13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46" name="Freeform 40"/>
            <p:cNvSpPr>
              <a:spLocks noChangeArrowheads="1"/>
            </p:cNvSpPr>
            <p:nvPr/>
          </p:nvSpPr>
          <p:spPr bwMode="auto">
            <a:xfrm>
              <a:off x="4319588" y="2252663"/>
              <a:ext cx="206375" cy="65088"/>
            </a:xfrm>
            <a:custGeom>
              <a:avLst/>
              <a:gdLst>
                <a:gd name="T0" fmla="*/ 327620313 w 130"/>
                <a:gd name="T1" fmla="*/ 0 h 41"/>
                <a:gd name="T2" fmla="*/ 0 w 130"/>
                <a:gd name="T3" fmla="*/ 0 h 41"/>
                <a:gd name="T4" fmla="*/ 0 w 130"/>
                <a:gd name="T5" fmla="*/ 65524566 h 41"/>
                <a:gd name="T6" fmla="*/ 103327200 w 130"/>
                <a:gd name="T7" fmla="*/ 65524566 h 41"/>
                <a:gd name="T8" fmla="*/ 103327200 w 130"/>
                <a:gd name="T9" fmla="*/ 103327994 h 41"/>
                <a:gd name="T10" fmla="*/ 234375325 w 130"/>
                <a:gd name="T11" fmla="*/ 103327994 h 41"/>
                <a:gd name="T12" fmla="*/ 234375325 w 130"/>
                <a:gd name="T13" fmla="*/ 65524566 h 41"/>
                <a:gd name="T14" fmla="*/ 327620313 w 130"/>
                <a:gd name="T15" fmla="*/ 65524566 h 41"/>
                <a:gd name="T16" fmla="*/ 327620313 w 130"/>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41"/>
                <a:gd name="T29" fmla="*/ 130 w 130"/>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41">
                  <a:moveTo>
                    <a:pt x="130" y="0"/>
                  </a:moveTo>
                  <a:lnTo>
                    <a:pt x="0" y="0"/>
                  </a:lnTo>
                  <a:lnTo>
                    <a:pt x="0" y="26"/>
                  </a:lnTo>
                  <a:lnTo>
                    <a:pt x="41" y="26"/>
                  </a:lnTo>
                  <a:lnTo>
                    <a:pt x="41" y="41"/>
                  </a:lnTo>
                  <a:lnTo>
                    <a:pt x="93" y="41"/>
                  </a:lnTo>
                  <a:lnTo>
                    <a:pt x="93" y="26"/>
                  </a:lnTo>
                  <a:lnTo>
                    <a:pt x="130" y="26"/>
                  </a:lnTo>
                  <a:lnTo>
                    <a:pt x="1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47" name="Freeform 41"/>
            <p:cNvSpPr>
              <a:spLocks noEditPoints="1" noChangeArrowheads="1"/>
            </p:cNvSpPr>
            <p:nvPr/>
          </p:nvSpPr>
          <p:spPr bwMode="auto">
            <a:xfrm>
              <a:off x="4522788" y="1911350"/>
              <a:ext cx="195263" cy="330200"/>
            </a:xfrm>
            <a:custGeom>
              <a:avLst/>
              <a:gdLst>
                <a:gd name="T0" fmla="*/ 423014759 w 52"/>
                <a:gd name="T1" fmla="*/ 1140443259 h 88"/>
                <a:gd name="T2" fmla="*/ 296108829 w 52"/>
                <a:gd name="T3" fmla="*/ 1140443259 h 88"/>
                <a:gd name="T4" fmla="*/ 296108829 w 52"/>
                <a:gd name="T5" fmla="*/ 985568202 h 88"/>
                <a:gd name="T6" fmla="*/ 423014759 w 52"/>
                <a:gd name="T7" fmla="*/ 999646730 h 88"/>
                <a:gd name="T8" fmla="*/ 423014759 w 52"/>
                <a:gd name="T9" fmla="*/ 1140443259 h 88"/>
                <a:gd name="T10" fmla="*/ 225607621 w 52"/>
                <a:gd name="T11" fmla="*/ 1140443259 h 88"/>
                <a:gd name="T12" fmla="*/ 98701691 w 52"/>
                <a:gd name="T13" fmla="*/ 1140443259 h 88"/>
                <a:gd name="T14" fmla="*/ 98701691 w 52"/>
                <a:gd name="T15" fmla="*/ 985568202 h 88"/>
                <a:gd name="T16" fmla="*/ 225607621 w 52"/>
                <a:gd name="T17" fmla="*/ 985568202 h 88"/>
                <a:gd name="T18" fmla="*/ 225607621 w 52"/>
                <a:gd name="T19" fmla="*/ 1140443259 h 88"/>
                <a:gd name="T20" fmla="*/ 620421897 w 52"/>
                <a:gd name="T21" fmla="*/ 267510780 h 88"/>
                <a:gd name="T22" fmla="*/ 507616209 w 52"/>
                <a:gd name="T23" fmla="*/ 267510780 h 88"/>
                <a:gd name="T24" fmla="*/ 507616209 w 52"/>
                <a:gd name="T25" fmla="*/ 126714250 h 88"/>
                <a:gd name="T26" fmla="*/ 620421897 w 52"/>
                <a:gd name="T27" fmla="*/ 126714250 h 88"/>
                <a:gd name="T28" fmla="*/ 620421897 w 52"/>
                <a:gd name="T29" fmla="*/ 267510780 h 88"/>
                <a:gd name="T30" fmla="*/ 423014759 w 52"/>
                <a:gd name="T31" fmla="*/ 267510780 h 88"/>
                <a:gd name="T32" fmla="*/ 296108829 w 52"/>
                <a:gd name="T33" fmla="*/ 267510780 h 88"/>
                <a:gd name="T34" fmla="*/ 296108829 w 52"/>
                <a:gd name="T35" fmla="*/ 112635723 h 88"/>
                <a:gd name="T36" fmla="*/ 423014759 w 52"/>
                <a:gd name="T37" fmla="*/ 126714250 h 88"/>
                <a:gd name="T38" fmla="*/ 423014759 w 52"/>
                <a:gd name="T39" fmla="*/ 267510780 h 88"/>
                <a:gd name="T40" fmla="*/ 225607621 w 52"/>
                <a:gd name="T41" fmla="*/ 253432252 h 88"/>
                <a:gd name="T42" fmla="*/ 98701691 w 52"/>
                <a:gd name="T43" fmla="*/ 253432252 h 88"/>
                <a:gd name="T44" fmla="*/ 98701691 w 52"/>
                <a:gd name="T45" fmla="*/ 112635723 h 88"/>
                <a:gd name="T46" fmla="*/ 225607621 w 52"/>
                <a:gd name="T47" fmla="*/ 112635723 h 88"/>
                <a:gd name="T48" fmla="*/ 225607621 w 52"/>
                <a:gd name="T49" fmla="*/ 253432252 h 88"/>
                <a:gd name="T50" fmla="*/ 0 w 52"/>
                <a:gd name="T51" fmla="*/ 0 h 88"/>
                <a:gd name="T52" fmla="*/ 0 w 52"/>
                <a:gd name="T53" fmla="*/ 1239000455 h 88"/>
                <a:gd name="T54" fmla="*/ 549916934 w 52"/>
                <a:gd name="T55" fmla="*/ 1239000455 h 88"/>
                <a:gd name="T56" fmla="*/ 549916934 w 52"/>
                <a:gd name="T57" fmla="*/ 520943032 h 88"/>
                <a:gd name="T58" fmla="*/ 733223830 w 52"/>
                <a:gd name="T59" fmla="*/ 366067975 h 88"/>
                <a:gd name="T60" fmla="*/ 733223830 w 52"/>
                <a:gd name="T61" fmla="*/ 28160807 h 88"/>
                <a:gd name="T62" fmla="*/ 0 w 52"/>
                <a:gd name="T63" fmla="*/ 0 h 8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2"/>
                <a:gd name="T97" fmla="*/ 0 h 88"/>
                <a:gd name="T98" fmla="*/ 52 w 52"/>
                <a:gd name="T99" fmla="*/ 88 h 8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2" h="88">
                  <a:moveTo>
                    <a:pt x="30" y="81"/>
                  </a:moveTo>
                  <a:cubicBezTo>
                    <a:pt x="21" y="81"/>
                    <a:pt x="21" y="81"/>
                    <a:pt x="21" y="81"/>
                  </a:cubicBezTo>
                  <a:cubicBezTo>
                    <a:pt x="21" y="70"/>
                    <a:pt x="21" y="70"/>
                    <a:pt x="21" y="70"/>
                  </a:cubicBezTo>
                  <a:cubicBezTo>
                    <a:pt x="30" y="71"/>
                    <a:pt x="30" y="71"/>
                    <a:pt x="30" y="71"/>
                  </a:cubicBezTo>
                  <a:cubicBezTo>
                    <a:pt x="30" y="81"/>
                    <a:pt x="30" y="81"/>
                    <a:pt x="30" y="81"/>
                  </a:cubicBezTo>
                  <a:moveTo>
                    <a:pt x="16" y="81"/>
                  </a:moveTo>
                  <a:cubicBezTo>
                    <a:pt x="7" y="81"/>
                    <a:pt x="7" y="81"/>
                    <a:pt x="7" y="81"/>
                  </a:cubicBezTo>
                  <a:cubicBezTo>
                    <a:pt x="7" y="70"/>
                    <a:pt x="7" y="70"/>
                    <a:pt x="7" y="70"/>
                  </a:cubicBezTo>
                  <a:cubicBezTo>
                    <a:pt x="16" y="70"/>
                    <a:pt x="16" y="70"/>
                    <a:pt x="16" y="70"/>
                  </a:cubicBezTo>
                  <a:cubicBezTo>
                    <a:pt x="16" y="81"/>
                    <a:pt x="16" y="81"/>
                    <a:pt x="16" y="81"/>
                  </a:cubicBezTo>
                  <a:moveTo>
                    <a:pt x="44" y="19"/>
                  </a:moveTo>
                  <a:cubicBezTo>
                    <a:pt x="36" y="19"/>
                    <a:pt x="36" y="19"/>
                    <a:pt x="36" y="19"/>
                  </a:cubicBezTo>
                  <a:cubicBezTo>
                    <a:pt x="36" y="9"/>
                    <a:pt x="36" y="9"/>
                    <a:pt x="36" y="9"/>
                  </a:cubicBezTo>
                  <a:cubicBezTo>
                    <a:pt x="44" y="9"/>
                    <a:pt x="44" y="9"/>
                    <a:pt x="44" y="9"/>
                  </a:cubicBezTo>
                  <a:cubicBezTo>
                    <a:pt x="44" y="19"/>
                    <a:pt x="44" y="19"/>
                    <a:pt x="44" y="19"/>
                  </a:cubicBezTo>
                  <a:moveTo>
                    <a:pt x="30" y="19"/>
                  </a:moveTo>
                  <a:cubicBezTo>
                    <a:pt x="21" y="19"/>
                    <a:pt x="21" y="19"/>
                    <a:pt x="21" y="19"/>
                  </a:cubicBezTo>
                  <a:cubicBezTo>
                    <a:pt x="21" y="8"/>
                    <a:pt x="21" y="8"/>
                    <a:pt x="21" y="8"/>
                  </a:cubicBezTo>
                  <a:cubicBezTo>
                    <a:pt x="30" y="9"/>
                    <a:pt x="30" y="9"/>
                    <a:pt x="30" y="9"/>
                  </a:cubicBezTo>
                  <a:cubicBezTo>
                    <a:pt x="30" y="19"/>
                    <a:pt x="30" y="19"/>
                    <a:pt x="30" y="19"/>
                  </a:cubicBezTo>
                  <a:moveTo>
                    <a:pt x="16" y="18"/>
                  </a:moveTo>
                  <a:cubicBezTo>
                    <a:pt x="7" y="18"/>
                    <a:pt x="7" y="18"/>
                    <a:pt x="7" y="18"/>
                  </a:cubicBezTo>
                  <a:cubicBezTo>
                    <a:pt x="7" y="8"/>
                    <a:pt x="7" y="8"/>
                    <a:pt x="7" y="8"/>
                  </a:cubicBezTo>
                  <a:cubicBezTo>
                    <a:pt x="16" y="8"/>
                    <a:pt x="16" y="8"/>
                    <a:pt x="16" y="8"/>
                  </a:cubicBezTo>
                  <a:cubicBezTo>
                    <a:pt x="16" y="18"/>
                    <a:pt x="16" y="18"/>
                    <a:pt x="16" y="18"/>
                  </a:cubicBezTo>
                  <a:moveTo>
                    <a:pt x="0" y="0"/>
                  </a:moveTo>
                  <a:cubicBezTo>
                    <a:pt x="0" y="88"/>
                    <a:pt x="0" y="88"/>
                    <a:pt x="0" y="88"/>
                  </a:cubicBezTo>
                  <a:cubicBezTo>
                    <a:pt x="39" y="88"/>
                    <a:pt x="39" y="88"/>
                    <a:pt x="39" y="88"/>
                  </a:cubicBezTo>
                  <a:cubicBezTo>
                    <a:pt x="39" y="88"/>
                    <a:pt x="39" y="45"/>
                    <a:pt x="39" y="37"/>
                  </a:cubicBezTo>
                  <a:cubicBezTo>
                    <a:pt x="39" y="28"/>
                    <a:pt x="52" y="26"/>
                    <a:pt x="52" y="26"/>
                  </a:cubicBezTo>
                  <a:cubicBezTo>
                    <a:pt x="52" y="2"/>
                    <a:pt x="52" y="2"/>
                    <a:pt x="52" y="2"/>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48" name="Freeform 42"/>
            <p:cNvSpPr>
              <a:spLocks noChangeArrowheads="1"/>
            </p:cNvSpPr>
            <p:nvPr/>
          </p:nvSpPr>
          <p:spPr bwMode="auto">
            <a:xfrm>
              <a:off x="3362325" y="944563"/>
              <a:ext cx="41275" cy="180975"/>
            </a:xfrm>
            <a:custGeom>
              <a:avLst/>
              <a:gdLst>
                <a:gd name="T0" fmla="*/ 42239334 w 11"/>
                <a:gd name="T1" fmla="*/ 0 h 48"/>
                <a:gd name="T2" fmla="*/ 14078527 w 11"/>
                <a:gd name="T3" fmla="*/ 85292009 h 48"/>
                <a:gd name="T4" fmla="*/ 28160807 w 11"/>
                <a:gd name="T5" fmla="*/ 99506088 h 48"/>
                <a:gd name="T6" fmla="*/ 0 w 11"/>
                <a:gd name="T7" fmla="*/ 582826217 h 48"/>
                <a:gd name="T8" fmla="*/ 70396389 w 11"/>
                <a:gd name="T9" fmla="*/ 682332305 h 48"/>
                <a:gd name="T10" fmla="*/ 154875057 w 11"/>
                <a:gd name="T11" fmla="*/ 597040295 h 48"/>
                <a:gd name="T12" fmla="*/ 112635723 w 11"/>
                <a:gd name="T13" fmla="*/ 99506088 h 48"/>
                <a:gd name="T14" fmla="*/ 126714250 w 11"/>
                <a:gd name="T15" fmla="*/ 85292009 h 48"/>
                <a:gd name="T16" fmla="*/ 112635723 w 11"/>
                <a:gd name="T17" fmla="*/ 0 h 48"/>
                <a:gd name="T18" fmla="*/ 42239334 w 11"/>
                <a:gd name="T19" fmla="*/ 0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48"/>
                <a:gd name="T32" fmla="*/ 11 w 11"/>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48">
                  <a:moveTo>
                    <a:pt x="3" y="0"/>
                  </a:moveTo>
                  <a:cubicBezTo>
                    <a:pt x="3" y="0"/>
                    <a:pt x="2" y="2"/>
                    <a:pt x="1" y="6"/>
                  </a:cubicBezTo>
                  <a:cubicBezTo>
                    <a:pt x="1" y="6"/>
                    <a:pt x="2" y="6"/>
                    <a:pt x="2" y="7"/>
                  </a:cubicBezTo>
                  <a:cubicBezTo>
                    <a:pt x="0" y="41"/>
                    <a:pt x="0" y="41"/>
                    <a:pt x="0" y="41"/>
                  </a:cubicBezTo>
                  <a:cubicBezTo>
                    <a:pt x="5" y="48"/>
                    <a:pt x="5" y="48"/>
                    <a:pt x="5" y="48"/>
                  </a:cubicBezTo>
                  <a:cubicBezTo>
                    <a:pt x="11" y="42"/>
                    <a:pt x="11" y="42"/>
                    <a:pt x="11" y="42"/>
                  </a:cubicBezTo>
                  <a:cubicBezTo>
                    <a:pt x="8" y="7"/>
                    <a:pt x="8" y="7"/>
                    <a:pt x="8" y="7"/>
                  </a:cubicBezTo>
                  <a:cubicBezTo>
                    <a:pt x="9" y="7"/>
                    <a:pt x="9" y="6"/>
                    <a:pt x="9" y="6"/>
                  </a:cubicBezTo>
                  <a:cubicBezTo>
                    <a:pt x="9" y="6"/>
                    <a:pt x="9" y="3"/>
                    <a:pt x="8"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49" name="Freeform 43"/>
            <p:cNvSpPr>
              <a:spLocks noChangeArrowheads="1"/>
            </p:cNvSpPr>
            <p:nvPr/>
          </p:nvSpPr>
          <p:spPr bwMode="auto">
            <a:xfrm>
              <a:off x="3148013" y="936625"/>
              <a:ext cx="454025" cy="274638"/>
            </a:xfrm>
            <a:custGeom>
              <a:avLst/>
              <a:gdLst>
                <a:gd name="T0" fmla="*/ 577260893 w 121"/>
                <a:gd name="T1" fmla="*/ 0 h 73"/>
                <a:gd name="T2" fmla="*/ 563182366 w 121"/>
                <a:gd name="T3" fmla="*/ 0 h 73"/>
                <a:gd name="T4" fmla="*/ 464625170 w 121"/>
                <a:gd name="T5" fmla="*/ 396310158 h 73"/>
                <a:gd name="T6" fmla="*/ 577260893 w 121"/>
                <a:gd name="T7" fmla="*/ 396310158 h 73"/>
                <a:gd name="T8" fmla="*/ 563182366 w 121"/>
                <a:gd name="T9" fmla="*/ 580310094 h 73"/>
                <a:gd name="T10" fmla="*/ 802536091 w 121"/>
                <a:gd name="T11" fmla="*/ 750156767 h 73"/>
                <a:gd name="T12" fmla="*/ 520943032 w 121"/>
                <a:gd name="T13" fmla="*/ 622769881 h 73"/>
                <a:gd name="T14" fmla="*/ 535021559 w 121"/>
                <a:gd name="T15" fmla="*/ 452923208 h 73"/>
                <a:gd name="T16" fmla="*/ 436464364 w 121"/>
                <a:gd name="T17" fmla="*/ 438769946 h 73"/>
                <a:gd name="T18" fmla="*/ 563182366 w 121"/>
                <a:gd name="T19" fmla="*/ 0 h 73"/>
                <a:gd name="T20" fmla="*/ 0 w 121"/>
                <a:gd name="T21" fmla="*/ 849233366 h 73"/>
                <a:gd name="T22" fmla="*/ 366067975 w 121"/>
                <a:gd name="T23" fmla="*/ 891693154 h 73"/>
                <a:gd name="T24" fmla="*/ 1365714705 w 121"/>
                <a:gd name="T25" fmla="*/ 990773515 h 73"/>
                <a:gd name="T26" fmla="*/ 1703625625 w 121"/>
                <a:gd name="T27" fmla="*/ 1033233302 h 73"/>
                <a:gd name="T28" fmla="*/ 1168604066 w 121"/>
                <a:gd name="T29" fmla="*/ 84923337 h 73"/>
                <a:gd name="T30" fmla="*/ 1168604066 w 121"/>
                <a:gd name="T31" fmla="*/ 84923337 h 73"/>
                <a:gd name="T32" fmla="*/ 1168604066 w 121"/>
                <a:gd name="T33" fmla="*/ 84923337 h 73"/>
                <a:gd name="T34" fmla="*/ 1168604066 w 121"/>
                <a:gd name="T35" fmla="*/ 84923337 h 73"/>
                <a:gd name="T36" fmla="*/ 1295318316 w 121"/>
                <a:gd name="T37" fmla="*/ 551999807 h 73"/>
                <a:gd name="T38" fmla="*/ 1196761120 w 121"/>
                <a:gd name="T39" fmla="*/ 537846545 h 73"/>
                <a:gd name="T40" fmla="*/ 1224921927 w 121"/>
                <a:gd name="T41" fmla="*/ 707693218 h 73"/>
                <a:gd name="T42" fmla="*/ 929250341 w 121"/>
                <a:gd name="T43" fmla="*/ 764310030 h 73"/>
                <a:gd name="T44" fmla="*/ 1168604066 w 121"/>
                <a:gd name="T45" fmla="*/ 651080168 h 73"/>
                <a:gd name="T46" fmla="*/ 1168604066 w 121"/>
                <a:gd name="T47" fmla="*/ 481233495 h 73"/>
                <a:gd name="T48" fmla="*/ 1267161261 w 121"/>
                <a:gd name="T49" fmla="*/ 495386757 h 73"/>
                <a:gd name="T50" fmla="*/ 1168604066 w 121"/>
                <a:gd name="T51" fmla="*/ 84923337 h 73"/>
                <a:gd name="T52" fmla="*/ 872932480 w 121"/>
                <a:gd name="T53" fmla="*/ 764310030 h 73"/>
                <a:gd name="T54" fmla="*/ 577260893 w 121"/>
                <a:gd name="T55" fmla="*/ 0 h 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21"/>
                <a:gd name="T85" fmla="*/ 0 h 73"/>
                <a:gd name="T86" fmla="*/ 121 w 121"/>
                <a:gd name="T87" fmla="*/ 73 h 7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21" h="73">
                  <a:moveTo>
                    <a:pt x="41" y="0"/>
                  </a:moveTo>
                  <a:cubicBezTo>
                    <a:pt x="40" y="0"/>
                    <a:pt x="40" y="0"/>
                    <a:pt x="40" y="0"/>
                  </a:cubicBezTo>
                  <a:cubicBezTo>
                    <a:pt x="31" y="19"/>
                    <a:pt x="33" y="28"/>
                    <a:pt x="33" y="28"/>
                  </a:cubicBezTo>
                  <a:cubicBezTo>
                    <a:pt x="41" y="28"/>
                    <a:pt x="41" y="28"/>
                    <a:pt x="41" y="28"/>
                  </a:cubicBezTo>
                  <a:cubicBezTo>
                    <a:pt x="40" y="41"/>
                    <a:pt x="40" y="41"/>
                    <a:pt x="40" y="41"/>
                  </a:cubicBezTo>
                  <a:cubicBezTo>
                    <a:pt x="57" y="53"/>
                    <a:pt x="57" y="53"/>
                    <a:pt x="57" y="53"/>
                  </a:cubicBezTo>
                  <a:cubicBezTo>
                    <a:pt x="37" y="44"/>
                    <a:pt x="37" y="44"/>
                    <a:pt x="37" y="44"/>
                  </a:cubicBezTo>
                  <a:cubicBezTo>
                    <a:pt x="38" y="32"/>
                    <a:pt x="38" y="32"/>
                    <a:pt x="38" y="32"/>
                  </a:cubicBezTo>
                  <a:cubicBezTo>
                    <a:pt x="31" y="31"/>
                    <a:pt x="31" y="31"/>
                    <a:pt x="31" y="31"/>
                  </a:cubicBezTo>
                  <a:cubicBezTo>
                    <a:pt x="29" y="16"/>
                    <a:pt x="39" y="1"/>
                    <a:pt x="40" y="0"/>
                  </a:cubicBezTo>
                  <a:cubicBezTo>
                    <a:pt x="17" y="4"/>
                    <a:pt x="0" y="19"/>
                    <a:pt x="0" y="60"/>
                  </a:cubicBezTo>
                  <a:cubicBezTo>
                    <a:pt x="26" y="63"/>
                    <a:pt x="26" y="63"/>
                    <a:pt x="26" y="63"/>
                  </a:cubicBezTo>
                  <a:cubicBezTo>
                    <a:pt x="97" y="70"/>
                    <a:pt x="97" y="70"/>
                    <a:pt x="97" y="70"/>
                  </a:cubicBezTo>
                  <a:cubicBezTo>
                    <a:pt x="121" y="73"/>
                    <a:pt x="121" y="73"/>
                    <a:pt x="121" y="73"/>
                  </a:cubicBezTo>
                  <a:cubicBezTo>
                    <a:pt x="121" y="34"/>
                    <a:pt x="105" y="16"/>
                    <a:pt x="83" y="6"/>
                  </a:cubicBezTo>
                  <a:cubicBezTo>
                    <a:pt x="83" y="6"/>
                    <a:pt x="83" y="6"/>
                    <a:pt x="83" y="6"/>
                  </a:cubicBezTo>
                  <a:cubicBezTo>
                    <a:pt x="83" y="6"/>
                    <a:pt x="83" y="6"/>
                    <a:pt x="83" y="6"/>
                  </a:cubicBezTo>
                  <a:cubicBezTo>
                    <a:pt x="83" y="6"/>
                    <a:pt x="83" y="6"/>
                    <a:pt x="83" y="6"/>
                  </a:cubicBezTo>
                  <a:cubicBezTo>
                    <a:pt x="83" y="6"/>
                    <a:pt x="94" y="23"/>
                    <a:pt x="92" y="39"/>
                  </a:cubicBezTo>
                  <a:cubicBezTo>
                    <a:pt x="85" y="38"/>
                    <a:pt x="85" y="38"/>
                    <a:pt x="85" y="38"/>
                  </a:cubicBezTo>
                  <a:cubicBezTo>
                    <a:pt x="87" y="50"/>
                    <a:pt x="87" y="50"/>
                    <a:pt x="87" y="50"/>
                  </a:cubicBezTo>
                  <a:cubicBezTo>
                    <a:pt x="66" y="54"/>
                    <a:pt x="66" y="54"/>
                    <a:pt x="66" y="54"/>
                  </a:cubicBezTo>
                  <a:cubicBezTo>
                    <a:pt x="83" y="46"/>
                    <a:pt x="83" y="46"/>
                    <a:pt x="83" y="46"/>
                  </a:cubicBezTo>
                  <a:cubicBezTo>
                    <a:pt x="83" y="34"/>
                    <a:pt x="83" y="34"/>
                    <a:pt x="83" y="34"/>
                  </a:cubicBezTo>
                  <a:cubicBezTo>
                    <a:pt x="90" y="35"/>
                    <a:pt x="90" y="35"/>
                    <a:pt x="90" y="35"/>
                  </a:cubicBezTo>
                  <a:cubicBezTo>
                    <a:pt x="90" y="35"/>
                    <a:pt x="92" y="26"/>
                    <a:pt x="83" y="6"/>
                  </a:cubicBezTo>
                  <a:cubicBezTo>
                    <a:pt x="83" y="10"/>
                    <a:pt x="82" y="41"/>
                    <a:pt x="62" y="54"/>
                  </a:cubicBezTo>
                  <a:cubicBezTo>
                    <a:pt x="62" y="54"/>
                    <a:pt x="36" y="32"/>
                    <a:pt x="4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50" name="Freeform 44"/>
            <p:cNvSpPr>
              <a:spLocks noChangeArrowheads="1"/>
            </p:cNvSpPr>
            <p:nvPr/>
          </p:nvSpPr>
          <p:spPr bwMode="auto">
            <a:xfrm>
              <a:off x="3305175" y="928688"/>
              <a:ext cx="60325" cy="49213"/>
            </a:xfrm>
            <a:custGeom>
              <a:avLst/>
              <a:gdLst>
                <a:gd name="T0" fmla="*/ 113723936 w 16"/>
                <a:gd name="T1" fmla="*/ 0 h 13"/>
                <a:gd name="T2" fmla="*/ 0 w 16"/>
                <a:gd name="T3" fmla="*/ 28660894 h 13"/>
                <a:gd name="T4" fmla="*/ 199012175 w 16"/>
                <a:gd name="T5" fmla="*/ 186301490 h 13"/>
                <a:gd name="T6" fmla="*/ 227444102 w 16"/>
                <a:gd name="T7" fmla="*/ 42993234 h 13"/>
                <a:gd name="T8" fmla="*/ 127938014 w 16"/>
                <a:gd name="T9" fmla="*/ 0 h 13"/>
                <a:gd name="T10" fmla="*/ 113723936 w 16"/>
                <a:gd name="T11" fmla="*/ 0 h 13"/>
                <a:gd name="T12" fmla="*/ 0 60000 65536"/>
                <a:gd name="T13" fmla="*/ 0 60000 65536"/>
                <a:gd name="T14" fmla="*/ 0 60000 65536"/>
                <a:gd name="T15" fmla="*/ 0 60000 65536"/>
                <a:gd name="T16" fmla="*/ 0 60000 65536"/>
                <a:gd name="T17" fmla="*/ 0 60000 65536"/>
                <a:gd name="T18" fmla="*/ 0 w 16"/>
                <a:gd name="T19" fmla="*/ 0 h 13"/>
                <a:gd name="T20" fmla="*/ 16 w 16"/>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6" h="13">
                  <a:moveTo>
                    <a:pt x="8" y="0"/>
                  </a:moveTo>
                  <a:cubicBezTo>
                    <a:pt x="5" y="0"/>
                    <a:pt x="0" y="2"/>
                    <a:pt x="0" y="2"/>
                  </a:cubicBezTo>
                  <a:cubicBezTo>
                    <a:pt x="14" y="13"/>
                    <a:pt x="14" y="13"/>
                    <a:pt x="14" y="13"/>
                  </a:cubicBezTo>
                  <a:cubicBezTo>
                    <a:pt x="13" y="7"/>
                    <a:pt x="16" y="3"/>
                    <a:pt x="16" y="3"/>
                  </a:cubicBezTo>
                  <a:cubicBezTo>
                    <a:pt x="11" y="2"/>
                    <a:pt x="9" y="0"/>
                    <a:pt x="9" y="0"/>
                  </a:cubicBezTo>
                  <a:cubicBezTo>
                    <a:pt x="8" y="0"/>
                    <a:pt x="8"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51" name="Freeform 45"/>
            <p:cNvSpPr>
              <a:spLocks noChangeArrowheads="1"/>
            </p:cNvSpPr>
            <p:nvPr/>
          </p:nvSpPr>
          <p:spPr bwMode="auto">
            <a:xfrm>
              <a:off x="3395663" y="941388"/>
              <a:ext cx="60325" cy="44450"/>
            </a:xfrm>
            <a:custGeom>
              <a:avLst/>
              <a:gdLst>
                <a:gd name="T0" fmla="*/ 113723936 w 16"/>
                <a:gd name="T1" fmla="*/ 0 h 12"/>
                <a:gd name="T2" fmla="*/ 28431927 w 16"/>
                <a:gd name="T3" fmla="*/ 13720233 h 12"/>
                <a:gd name="T4" fmla="*/ 0 w 16"/>
                <a:gd name="T5" fmla="*/ 13720233 h 12"/>
                <a:gd name="T6" fmla="*/ 28431927 w 16"/>
                <a:gd name="T7" fmla="*/ 164650208 h 12"/>
                <a:gd name="T8" fmla="*/ 227444102 w 16"/>
                <a:gd name="T9" fmla="*/ 54884638 h 12"/>
                <a:gd name="T10" fmla="*/ 113723936 w 16"/>
                <a:gd name="T11" fmla="*/ 0 h 12"/>
                <a:gd name="T12" fmla="*/ 0 60000 65536"/>
                <a:gd name="T13" fmla="*/ 0 60000 65536"/>
                <a:gd name="T14" fmla="*/ 0 60000 65536"/>
                <a:gd name="T15" fmla="*/ 0 60000 65536"/>
                <a:gd name="T16" fmla="*/ 0 60000 65536"/>
                <a:gd name="T17" fmla="*/ 0 60000 65536"/>
                <a:gd name="T18" fmla="*/ 0 w 16"/>
                <a:gd name="T19" fmla="*/ 0 h 12"/>
                <a:gd name="T20" fmla="*/ 16 w 16"/>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6" h="12">
                  <a:moveTo>
                    <a:pt x="8" y="0"/>
                  </a:moveTo>
                  <a:cubicBezTo>
                    <a:pt x="8" y="0"/>
                    <a:pt x="6" y="1"/>
                    <a:pt x="2" y="1"/>
                  </a:cubicBezTo>
                  <a:cubicBezTo>
                    <a:pt x="2" y="1"/>
                    <a:pt x="1" y="1"/>
                    <a:pt x="0" y="1"/>
                  </a:cubicBezTo>
                  <a:cubicBezTo>
                    <a:pt x="0" y="1"/>
                    <a:pt x="3" y="6"/>
                    <a:pt x="2" y="12"/>
                  </a:cubicBezTo>
                  <a:cubicBezTo>
                    <a:pt x="16" y="4"/>
                    <a:pt x="16" y="4"/>
                    <a:pt x="16" y="4"/>
                  </a:cubicBezTo>
                  <a:cubicBezTo>
                    <a:pt x="16" y="4"/>
                    <a:pt x="11" y="1"/>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52" name="Freeform 46"/>
            <p:cNvSpPr>
              <a:spLocks noEditPoints="1" noChangeArrowheads="1"/>
            </p:cNvSpPr>
            <p:nvPr/>
          </p:nvSpPr>
          <p:spPr bwMode="auto">
            <a:xfrm>
              <a:off x="3255963" y="658813"/>
              <a:ext cx="244475" cy="269875"/>
            </a:xfrm>
            <a:custGeom>
              <a:avLst/>
              <a:gdLst>
                <a:gd name="T0" fmla="*/ 495118292 w 65"/>
                <a:gd name="T1" fmla="*/ 871066542 h 72"/>
                <a:gd name="T2" fmla="*/ 466826893 w 65"/>
                <a:gd name="T3" fmla="*/ 871066542 h 72"/>
                <a:gd name="T4" fmla="*/ 212193017 w 65"/>
                <a:gd name="T5" fmla="*/ 632227167 h 72"/>
                <a:gd name="T6" fmla="*/ 707315070 w 65"/>
                <a:gd name="T7" fmla="*/ 702473380 h 72"/>
                <a:gd name="T8" fmla="*/ 495118292 w 65"/>
                <a:gd name="T9" fmla="*/ 871066542 h 72"/>
                <a:gd name="T10" fmla="*/ 565850552 w 65"/>
                <a:gd name="T11" fmla="*/ 561980953 h 72"/>
                <a:gd name="T12" fmla="*/ 551704852 w 65"/>
                <a:gd name="T13" fmla="*/ 561980953 h 72"/>
                <a:gd name="T14" fmla="*/ 495118292 w 65"/>
                <a:gd name="T15" fmla="*/ 491730991 h 72"/>
                <a:gd name="T16" fmla="*/ 551704852 w 65"/>
                <a:gd name="T17" fmla="*/ 435533271 h 72"/>
                <a:gd name="T18" fmla="*/ 551704852 w 65"/>
                <a:gd name="T19" fmla="*/ 435533271 h 72"/>
                <a:gd name="T20" fmla="*/ 622437111 w 65"/>
                <a:gd name="T21" fmla="*/ 505783233 h 72"/>
                <a:gd name="T22" fmla="*/ 565850552 w 65"/>
                <a:gd name="T23" fmla="*/ 561980953 h 72"/>
                <a:gd name="T24" fmla="*/ 381948934 w 65"/>
                <a:gd name="T25" fmla="*/ 533880219 h 72"/>
                <a:gd name="T26" fmla="*/ 367803235 w 65"/>
                <a:gd name="T27" fmla="*/ 533880219 h 72"/>
                <a:gd name="T28" fmla="*/ 311216675 w 65"/>
                <a:gd name="T29" fmla="*/ 463634005 h 72"/>
                <a:gd name="T30" fmla="*/ 367803235 w 65"/>
                <a:gd name="T31" fmla="*/ 407436285 h 72"/>
                <a:gd name="T32" fmla="*/ 367803235 w 65"/>
                <a:gd name="T33" fmla="*/ 407436285 h 72"/>
                <a:gd name="T34" fmla="*/ 438535494 w 65"/>
                <a:gd name="T35" fmla="*/ 477682498 h 72"/>
                <a:gd name="T36" fmla="*/ 381948934 w 65"/>
                <a:gd name="T37" fmla="*/ 533880219 h 72"/>
                <a:gd name="T38" fmla="*/ 396094634 w 65"/>
                <a:gd name="T39" fmla="*/ 0 h 72"/>
                <a:gd name="T40" fmla="*/ 0 w 65"/>
                <a:gd name="T41" fmla="*/ 435533271 h 72"/>
                <a:gd name="T42" fmla="*/ 466826893 w 65"/>
                <a:gd name="T43" fmla="*/ 997514224 h 72"/>
                <a:gd name="T44" fmla="*/ 523413453 w 65"/>
                <a:gd name="T45" fmla="*/ 1011562717 h 72"/>
                <a:gd name="T46" fmla="*/ 919508087 w 65"/>
                <a:gd name="T47" fmla="*/ 576029446 h 72"/>
                <a:gd name="T48" fmla="*/ 466826893 w 65"/>
                <a:gd name="T49" fmla="*/ 0 h 72"/>
                <a:gd name="T50" fmla="*/ 396094634 w 65"/>
                <a:gd name="T51" fmla="*/ 0 h 7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5"/>
                <a:gd name="T79" fmla="*/ 0 h 72"/>
                <a:gd name="T80" fmla="*/ 65 w 65"/>
                <a:gd name="T81" fmla="*/ 72 h 7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5" h="72">
                  <a:moveTo>
                    <a:pt x="35" y="62"/>
                  </a:moveTo>
                  <a:cubicBezTo>
                    <a:pt x="34" y="62"/>
                    <a:pt x="34" y="62"/>
                    <a:pt x="33" y="62"/>
                  </a:cubicBezTo>
                  <a:cubicBezTo>
                    <a:pt x="24" y="61"/>
                    <a:pt x="17" y="54"/>
                    <a:pt x="15" y="45"/>
                  </a:cubicBezTo>
                  <a:cubicBezTo>
                    <a:pt x="50" y="50"/>
                    <a:pt x="50" y="50"/>
                    <a:pt x="50" y="50"/>
                  </a:cubicBezTo>
                  <a:cubicBezTo>
                    <a:pt x="49" y="57"/>
                    <a:pt x="43" y="62"/>
                    <a:pt x="35" y="62"/>
                  </a:cubicBezTo>
                  <a:moveTo>
                    <a:pt x="40" y="40"/>
                  </a:moveTo>
                  <a:cubicBezTo>
                    <a:pt x="40" y="40"/>
                    <a:pt x="39" y="40"/>
                    <a:pt x="39" y="40"/>
                  </a:cubicBezTo>
                  <a:cubicBezTo>
                    <a:pt x="37" y="40"/>
                    <a:pt x="35" y="38"/>
                    <a:pt x="35" y="35"/>
                  </a:cubicBezTo>
                  <a:cubicBezTo>
                    <a:pt x="35" y="33"/>
                    <a:pt x="36" y="31"/>
                    <a:pt x="39" y="31"/>
                  </a:cubicBezTo>
                  <a:cubicBezTo>
                    <a:pt x="39" y="31"/>
                    <a:pt x="39" y="31"/>
                    <a:pt x="39" y="31"/>
                  </a:cubicBezTo>
                  <a:cubicBezTo>
                    <a:pt x="42" y="31"/>
                    <a:pt x="44" y="34"/>
                    <a:pt x="44" y="36"/>
                  </a:cubicBezTo>
                  <a:cubicBezTo>
                    <a:pt x="44" y="39"/>
                    <a:pt x="42" y="40"/>
                    <a:pt x="40" y="40"/>
                  </a:cubicBezTo>
                  <a:moveTo>
                    <a:pt x="27" y="38"/>
                  </a:moveTo>
                  <a:cubicBezTo>
                    <a:pt x="27" y="38"/>
                    <a:pt x="27" y="38"/>
                    <a:pt x="26" y="38"/>
                  </a:cubicBezTo>
                  <a:cubicBezTo>
                    <a:pt x="24" y="38"/>
                    <a:pt x="22" y="36"/>
                    <a:pt x="22" y="33"/>
                  </a:cubicBezTo>
                  <a:cubicBezTo>
                    <a:pt x="22" y="31"/>
                    <a:pt x="24" y="29"/>
                    <a:pt x="26" y="29"/>
                  </a:cubicBezTo>
                  <a:cubicBezTo>
                    <a:pt x="26" y="29"/>
                    <a:pt x="26" y="29"/>
                    <a:pt x="26" y="29"/>
                  </a:cubicBezTo>
                  <a:cubicBezTo>
                    <a:pt x="29" y="29"/>
                    <a:pt x="31" y="32"/>
                    <a:pt x="31" y="34"/>
                  </a:cubicBezTo>
                  <a:cubicBezTo>
                    <a:pt x="31" y="37"/>
                    <a:pt x="29" y="38"/>
                    <a:pt x="27" y="38"/>
                  </a:cubicBezTo>
                  <a:moveTo>
                    <a:pt x="28" y="0"/>
                  </a:moveTo>
                  <a:cubicBezTo>
                    <a:pt x="12" y="0"/>
                    <a:pt x="0" y="13"/>
                    <a:pt x="0" y="31"/>
                  </a:cubicBezTo>
                  <a:cubicBezTo>
                    <a:pt x="0" y="51"/>
                    <a:pt x="15" y="69"/>
                    <a:pt x="33" y="71"/>
                  </a:cubicBezTo>
                  <a:cubicBezTo>
                    <a:pt x="34" y="71"/>
                    <a:pt x="36" y="72"/>
                    <a:pt x="37" y="72"/>
                  </a:cubicBezTo>
                  <a:cubicBezTo>
                    <a:pt x="53" y="72"/>
                    <a:pt x="65" y="59"/>
                    <a:pt x="65" y="41"/>
                  </a:cubicBezTo>
                  <a:cubicBezTo>
                    <a:pt x="65" y="21"/>
                    <a:pt x="51" y="3"/>
                    <a:pt x="33" y="0"/>
                  </a:cubicBezTo>
                  <a:cubicBezTo>
                    <a:pt x="31" y="0"/>
                    <a:pt x="30" y="0"/>
                    <a:pt x="2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53" name="Freeform 47"/>
            <p:cNvSpPr>
              <a:spLocks noChangeArrowheads="1"/>
            </p:cNvSpPr>
            <p:nvPr/>
          </p:nvSpPr>
          <p:spPr bwMode="auto">
            <a:xfrm>
              <a:off x="1271588" y="1301750"/>
              <a:ext cx="76200" cy="274638"/>
            </a:xfrm>
            <a:custGeom>
              <a:avLst/>
              <a:gdLst>
                <a:gd name="T0" fmla="*/ 87096600 w 20"/>
                <a:gd name="T1" fmla="*/ 0 h 73"/>
                <a:gd name="T2" fmla="*/ 43548300 w 20"/>
                <a:gd name="T3" fmla="*/ 141540148 h 73"/>
                <a:gd name="T4" fmla="*/ 72580500 w 20"/>
                <a:gd name="T5" fmla="*/ 169846673 h 73"/>
                <a:gd name="T6" fmla="*/ 0 w 20"/>
                <a:gd name="T7" fmla="*/ 891693154 h 73"/>
                <a:gd name="T8" fmla="*/ 145161000 w 20"/>
                <a:gd name="T9" fmla="*/ 1033233302 h 73"/>
                <a:gd name="T10" fmla="*/ 290322000 w 20"/>
                <a:gd name="T11" fmla="*/ 920003441 h 73"/>
                <a:gd name="T12" fmla="*/ 232257600 w 20"/>
                <a:gd name="T13" fmla="*/ 169846673 h 73"/>
                <a:gd name="T14" fmla="*/ 246773700 w 20"/>
                <a:gd name="T15" fmla="*/ 141540148 h 73"/>
                <a:gd name="T16" fmla="*/ 217741500 w 20"/>
                <a:gd name="T17" fmla="*/ 14153262 h 73"/>
                <a:gd name="T18" fmla="*/ 87096600 w 20"/>
                <a:gd name="T19" fmla="*/ 0 h 7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
                <a:gd name="T31" fmla="*/ 0 h 73"/>
                <a:gd name="T32" fmla="*/ 20 w 20"/>
                <a:gd name="T33" fmla="*/ 73 h 7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 h="73">
                  <a:moveTo>
                    <a:pt x="6" y="0"/>
                  </a:moveTo>
                  <a:cubicBezTo>
                    <a:pt x="6" y="0"/>
                    <a:pt x="3" y="4"/>
                    <a:pt x="3" y="10"/>
                  </a:cubicBezTo>
                  <a:cubicBezTo>
                    <a:pt x="3" y="10"/>
                    <a:pt x="3" y="11"/>
                    <a:pt x="5" y="12"/>
                  </a:cubicBezTo>
                  <a:cubicBezTo>
                    <a:pt x="0" y="63"/>
                    <a:pt x="0" y="63"/>
                    <a:pt x="0" y="63"/>
                  </a:cubicBezTo>
                  <a:cubicBezTo>
                    <a:pt x="10" y="73"/>
                    <a:pt x="10" y="73"/>
                    <a:pt x="10" y="73"/>
                  </a:cubicBezTo>
                  <a:cubicBezTo>
                    <a:pt x="20" y="65"/>
                    <a:pt x="20" y="65"/>
                    <a:pt x="20" y="65"/>
                  </a:cubicBezTo>
                  <a:cubicBezTo>
                    <a:pt x="16" y="12"/>
                    <a:pt x="16" y="12"/>
                    <a:pt x="16" y="12"/>
                  </a:cubicBezTo>
                  <a:cubicBezTo>
                    <a:pt x="17" y="11"/>
                    <a:pt x="17" y="10"/>
                    <a:pt x="17" y="10"/>
                  </a:cubicBezTo>
                  <a:cubicBezTo>
                    <a:pt x="17" y="10"/>
                    <a:pt x="17" y="6"/>
                    <a:pt x="15" y="1"/>
                  </a:cubicBezTo>
                  <a:cubicBezTo>
                    <a:pt x="6"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54" name="Freeform 48"/>
            <p:cNvSpPr>
              <a:spLocks noChangeArrowheads="1"/>
            </p:cNvSpPr>
            <p:nvPr/>
          </p:nvSpPr>
          <p:spPr bwMode="auto">
            <a:xfrm>
              <a:off x="869950" y="1298575"/>
              <a:ext cx="841375" cy="393700"/>
            </a:xfrm>
            <a:custGeom>
              <a:avLst/>
              <a:gdLst>
                <a:gd name="T0" fmla="*/ 1086361614 w 224"/>
                <a:gd name="T1" fmla="*/ 0 h 105"/>
                <a:gd name="T2" fmla="*/ 1086361614 w 224"/>
                <a:gd name="T3" fmla="*/ 0 h 105"/>
                <a:gd name="T4" fmla="*/ 888841321 w 224"/>
                <a:gd name="T5" fmla="*/ 604535724 h 105"/>
                <a:gd name="T6" fmla="*/ 1086361614 w 224"/>
                <a:gd name="T7" fmla="*/ 604535724 h 105"/>
                <a:gd name="T8" fmla="*/ 1072253559 w 224"/>
                <a:gd name="T9" fmla="*/ 871651800 h 105"/>
                <a:gd name="T10" fmla="*/ 1523726369 w 224"/>
                <a:gd name="T11" fmla="*/ 1110653947 h 105"/>
                <a:gd name="T12" fmla="*/ 987601468 w 224"/>
                <a:gd name="T13" fmla="*/ 941947872 h 105"/>
                <a:gd name="T14" fmla="*/ 1029925635 w 224"/>
                <a:gd name="T15" fmla="*/ 674828047 h 105"/>
                <a:gd name="T16" fmla="*/ 846513397 w 224"/>
                <a:gd name="T17" fmla="*/ 674828047 h 105"/>
                <a:gd name="T18" fmla="*/ 1086361614 w 224"/>
                <a:gd name="T19" fmla="*/ 0 h 105"/>
                <a:gd name="T20" fmla="*/ 0 w 224"/>
                <a:gd name="T21" fmla="*/ 1321538414 h 105"/>
                <a:gd name="T22" fmla="*/ 705429083 w 224"/>
                <a:gd name="T23" fmla="*/ 1349656093 h 105"/>
                <a:gd name="T24" fmla="*/ 2147483647 w 224"/>
                <a:gd name="T25" fmla="*/ 1434009130 h 105"/>
                <a:gd name="T26" fmla="*/ 2147483647 w 224"/>
                <a:gd name="T27" fmla="*/ 1476187524 h 105"/>
                <a:gd name="T28" fmla="*/ 2147483647 w 224"/>
                <a:gd name="T29" fmla="*/ 84353037 h 105"/>
                <a:gd name="T30" fmla="*/ 2147483647 w 224"/>
                <a:gd name="T31" fmla="*/ 84353037 h 105"/>
                <a:gd name="T32" fmla="*/ 2147483647 w 224"/>
                <a:gd name="T33" fmla="*/ 84353037 h 105"/>
                <a:gd name="T34" fmla="*/ 2147483647 w 224"/>
                <a:gd name="T35" fmla="*/ 84353037 h 105"/>
                <a:gd name="T36" fmla="*/ 2147483647 w 224"/>
                <a:gd name="T37" fmla="*/ 773241798 h 105"/>
                <a:gd name="T38" fmla="*/ 2147483647 w 224"/>
                <a:gd name="T39" fmla="*/ 759181084 h 105"/>
                <a:gd name="T40" fmla="*/ 2147483647 w 224"/>
                <a:gd name="T41" fmla="*/ 1012243945 h 105"/>
                <a:gd name="T42" fmla="*/ 1749462774 w 224"/>
                <a:gd name="T43" fmla="*/ 1124714661 h 105"/>
                <a:gd name="T44" fmla="*/ 2147483647 w 224"/>
                <a:gd name="T45" fmla="*/ 941947872 h 105"/>
                <a:gd name="T46" fmla="*/ 2147483647 w 224"/>
                <a:gd name="T47" fmla="*/ 674828047 h 105"/>
                <a:gd name="T48" fmla="*/ 2147483647 w 224"/>
                <a:gd name="T49" fmla="*/ 702945726 h 105"/>
                <a:gd name="T50" fmla="*/ 2147483647 w 224"/>
                <a:gd name="T51" fmla="*/ 84353037 h 105"/>
                <a:gd name="T52" fmla="*/ 1650702627 w 224"/>
                <a:gd name="T53" fmla="*/ 1124714661 h 105"/>
                <a:gd name="T54" fmla="*/ 1086361614 w 224"/>
                <a:gd name="T55" fmla="*/ 0 h 10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4"/>
                <a:gd name="T85" fmla="*/ 0 h 105"/>
                <a:gd name="T86" fmla="*/ 224 w 224"/>
                <a:gd name="T87" fmla="*/ 105 h 10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4" h="105">
                  <a:moveTo>
                    <a:pt x="77" y="0"/>
                  </a:moveTo>
                  <a:cubicBezTo>
                    <a:pt x="77" y="0"/>
                    <a:pt x="77" y="0"/>
                    <a:pt x="77" y="0"/>
                  </a:cubicBezTo>
                  <a:cubicBezTo>
                    <a:pt x="60" y="29"/>
                    <a:pt x="63" y="43"/>
                    <a:pt x="63" y="43"/>
                  </a:cubicBezTo>
                  <a:cubicBezTo>
                    <a:pt x="77" y="43"/>
                    <a:pt x="77" y="43"/>
                    <a:pt x="77" y="43"/>
                  </a:cubicBezTo>
                  <a:cubicBezTo>
                    <a:pt x="76" y="62"/>
                    <a:pt x="76" y="62"/>
                    <a:pt x="76" y="62"/>
                  </a:cubicBezTo>
                  <a:cubicBezTo>
                    <a:pt x="108" y="79"/>
                    <a:pt x="108" y="79"/>
                    <a:pt x="108" y="79"/>
                  </a:cubicBezTo>
                  <a:cubicBezTo>
                    <a:pt x="70" y="67"/>
                    <a:pt x="70" y="67"/>
                    <a:pt x="70" y="67"/>
                  </a:cubicBezTo>
                  <a:cubicBezTo>
                    <a:pt x="73" y="48"/>
                    <a:pt x="73" y="48"/>
                    <a:pt x="73" y="48"/>
                  </a:cubicBezTo>
                  <a:cubicBezTo>
                    <a:pt x="60" y="48"/>
                    <a:pt x="60" y="48"/>
                    <a:pt x="60" y="48"/>
                  </a:cubicBezTo>
                  <a:cubicBezTo>
                    <a:pt x="55" y="24"/>
                    <a:pt x="75" y="2"/>
                    <a:pt x="77" y="0"/>
                  </a:cubicBezTo>
                  <a:cubicBezTo>
                    <a:pt x="33" y="7"/>
                    <a:pt x="0" y="32"/>
                    <a:pt x="0" y="94"/>
                  </a:cubicBezTo>
                  <a:cubicBezTo>
                    <a:pt x="50" y="96"/>
                    <a:pt x="50" y="96"/>
                    <a:pt x="50" y="96"/>
                  </a:cubicBezTo>
                  <a:cubicBezTo>
                    <a:pt x="180" y="102"/>
                    <a:pt x="180" y="102"/>
                    <a:pt x="180" y="102"/>
                  </a:cubicBezTo>
                  <a:cubicBezTo>
                    <a:pt x="224" y="105"/>
                    <a:pt x="224" y="105"/>
                    <a:pt x="224" y="105"/>
                  </a:cubicBezTo>
                  <a:cubicBezTo>
                    <a:pt x="224" y="47"/>
                    <a:pt x="196" y="20"/>
                    <a:pt x="155" y="6"/>
                  </a:cubicBezTo>
                  <a:cubicBezTo>
                    <a:pt x="155" y="6"/>
                    <a:pt x="155" y="6"/>
                    <a:pt x="155" y="6"/>
                  </a:cubicBezTo>
                  <a:cubicBezTo>
                    <a:pt x="155" y="6"/>
                    <a:pt x="155" y="6"/>
                    <a:pt x="155" y="6"/>
                  </a:cubicBezTo>
                  <a:cubicBezTo>
                    <a:pt x="155" y="6"/>
                    <a:pt x="155" y="6"/>
                    <a:pt x="155" y="6"/>
                  </a:cubicBezTo>
                  <a:cubicBezTo>
                    <a:pt x="155" y="6"/>
                    <a:pt x="175" y="32"/>
                    <a:pt x="171" y="55"/>
                  </a:cubicBezTo>
                  <a:cubicBezTo>
                    <a:pt x="158" y="54"/>
                    <a:pt x="158" y="54"/>
                    <a:pt x="158" y="54"/>
                  </a:cubicBezTo>
                  <a:cubicBezTo>
                    <a:pt x="162" y="72"/>
                    <a:pt x="162" y="72"/>
                    <a:pt x="162" y="72"/>
                  </a:cubicBezTo>
                  <a:cubicBezTo>
                    <a:pt x="124" y="80"/>
                    <a:pt x="124" y="80"/>
                    <a:pt x="124" y="80"/>
                  </a:cubicBezTo>
                  <a:cubicBezTo>
                    <a:pt x="156" y="67"/>
                    <a:pt x="156" y="67"/>
                    <a:pt x="156" y="67"/>
                  </a:cubicBezTo>
                  <a:cubicBezTo>
                    <a:pt x="154" y="48"/>
                    <a:pt x="154" y="48"/>
                    <a:pt x="154" y="48"/>
                  </a:cubicBezTo>
                  <a:cubicBezTo>
                    <a:pt x="167" y="50"/>
                    <a:pt x="167" y="50"/>
                    <a:pt x="167" y="50"/>
                  </a:cubicBezTo>
                  <a:cubicBezTo>
                    <a:pt x="167" y="50"/>
                    <a:pt x="171" y="37"/>
                    <a:pt x="155" y="6"/>
                  </a:cubicBezTo>
                  <a:cubicBezTo>
                    <a:pt x="156" y="13"/>
                    <a:pt x="154" y="60"/>
                    <a:pt x="117" y="80"/>
                  </a:cubicBezTo>
                  <a:cubicBezTo>
                    <a:pt x="117" y="80"/>
                    <a:pt x="69" y="48"/>
                    <a:pt x="7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55" name="Freeform 49"/>
            <p:cNvSpPr>
              <a:spLocks noChangeArrowheads="1"/>
            </p:cNvSpPr>
            <p:nvPr/>
          </p:nvSpPr>
          <p:spPr bwMode="auto">
            <a:xfrm>
              <a:off x="1169988" y="1287463"/>
              <a:ext cx="112713" cy="71438"/>
            </a:xfrm>
            <a:custGeom>
              <a:avLst/>
              <a:gdLst>
                <a:gd name="T0" fmla="*/ 211738885 w 30"/>
                <a:gd name="T1" fmla="*/ 0 h 19"/>
                <a:gd name="T2" fmla="*/ 0 w 30"/>
                <a:gd name="T3" fmla="*/ 42411613 h 19"/>
                <a:gd name="T4" fmla="*/ 352896889 w 30"/>
                <a:gd name="T5" fmla="*/ 268599360 h 19"/>
                <a:gd name="T6" fmla="*/ 423474012 w 30"/>
                <a:gd name="T7" fmla="*/ 56548817 h 19"/>
                <a:gd name="T8" fmla="*/ 225854309 w 30"/>
                <a:gd name="T9" fmla="*/ 0 h 19"/>
                <a:gd name="T10" fmla="*/ 211738885 w 30"/>
                <a:gd name="T11" fmla="*/ 0 h 19"/>
                <a:gd name="T12" fmla="*/ 0 60000 65536"/>
                <a:gd name="T13" fmla="*/ 0 60000 65536"/>
                <a:gd name="T14" fmla="*/ 0 60000 65536"/>
                <a:gd name="T15" fmla="*/ 0 60000 65536"/>
                <a:gd name="T16" fmla="*/ 0 60000 65536"/>
                <a:gd name="T17" fmla="*/ 0 60000 65536"/>
                <a:gd name="T18" fmla="*/ 0 w 30"/>
                <a:gd name="T19" fmla="*/ 0 h 19"/>
                <a:gd name="T20" fmla="*/ 30 w 30"/>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30" h="19">
                  <a:moveTo>
                    <a:pt x="15" y="0"/>
                  </a:moveTo>
                  <a:cubicBezTo>
                    <a:pt x="9" y="0"/>
                    <a:pt x="0" y="3"/>
                    <a:pt x="0" y="3"/>
                  </a:cubicBezTo>
                  <a:cubicBezTo>
                    <a:pt x="25" y="19"/>
                    <a:pt x="25" y="19"/>
                    <a:pt x="25" y="19"/>
                  </a:cubicBezTo>
                  <a:cubicBezTo>
                    <a:pt x="23" y="9"/>
                    <a:pt x="30" y="4"/>
                    <a:pt x="30" y="4"/>
                  </a:cubicBezTo>
                  <a:cubicBezTo>
                    <a:pt x="20" y="2"/>
                    <a:pt x="16" y="0"/>
                    <a:pt x="16" y="0"/>
                  </a:cubicBezTo>
                  <a:cubicBezTo>
                    <a:pt x="16" y="0"/>
                    <a:pt x="15" y="0"/>
                    <a:pt x="1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56" name="Freeform 50"/>
            <p:cNvSpPr>
              <a:spLocks noChangeArrowheads="1"/>
            </p:cNvSpPr>
            <p:nvPr/>
          </p:nvSpPr>
          <p:spPr bwMode="auto">
            <a:xfrm>
              <a:off x="1336675" y="1298575"/>
              <a:ext cx="107950" cy="66675"/>
            </a:xfrm>
            <a:custGeom>
              <a:avLst/>
              <a:gdLst>
                <a:gd name="T0" fmla="*/ 193989872 w 29"/>
                <a:gd name="T1" fmla="*/ 0 h 18"/>
                <a:gd name="T2" fmla="*/ 27713371 w 29"/>
                <a:gd name="T3" fmla="*/ 27440467 h 18"/>
                <a:gd name="T4" fmla="*/ 0 w 29"/>
                <a:gd name="T5" fmla="*/ 27440467 h 18"/>
                <a:gd name="T6" fmla="*/ 55426741 w 29"/>
                <a:gd name="T7" fmla="*/ 246975313 h 18"/>
                <a:gd name="T8" fmla="*/ 401834569 w 29"/>
                <a:gd name="T9" fmla="*/ 68604871 h 18"/>
                <a:gd name="T10" fmla="*/ 193989872 w 29"/>
                <a:gd name="T11" fmla="*/ 0 h 18"/>
                <a:gd name="T12" fmla="*/ 0 60000 65536"/>
                <a:gd name="T13" fmla="*/ 0 60000 65536"/>
                <a:gd name="T14" fmla="*/ 0 60000 65536"/>
                <a:gd name="T15" fmla="*/ 0 60000 65536"/>
                <a:gd name="T16" fmla="*/ 0 60000 65536"/>
                <a:gd name="T17" fmla="*/ 0 60000 65536"/>
                <a:gd name="T18" fmla="*/ 0 w 29"/>
                <a:gd name="T19" fmla="*/ 0 h 18"/>
                <a:gd name="T20" fmla="*/ 29 w 29"/>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29" h="18">
                  <a:moveTo>
                    <a:pt x="14" y="0"/>
                  </a:moveTo>
                  <a:cubicBezTo>
                    <a:pt x="14" y="0"/>
                    <a:pt x="10" y="2"/>
                    <a:pt x="2" y="2"/>
                  </a:cubicBezTo>
                  <a:cubicBezTo>
                    <a:pt x="1" y="2"/>
                    <a:pt x="1" y="2"/>
                    <a:pt x="0" y="2"/>
                  </a:cubicBezTo>
                  <a:cubicBezTo>
                    <a:pt x="0" y="2"/>
                    <a:pt x="6" y="9"/>
                    <a:pt x="4" y="18"/>
                  </a:cubicBezTo>
                  <a:cubicBezTo>
                    <a:pt x="29" y="5"/>
                    <a:pt x="29" y="5"/>
                    <a:pt x="29" y="5"/>
                  </a:cubicBezTo>
                  <a:cubicBezTo>
                    <a:pt x="29" y="5"/>
                    <a:pt x="20" y="1"/>
                    <a:pt x="1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57" name="Freeform 51"/>
            <p:cNvSpPr>
              <a:spLocks noEditPoints="1" noChangeArrowheads="1"/>
            </p:cNvSpPr>
            <p:nvPr/>
          </p:nvSpPr>
          <p:spPr bwMode="auto">
            <a:xfrm>
              <a:off x="1076325" y="873125"/>
              <a:ext cx="455613" cy="406400"/>
            </a:xfrm>
            <a:custGeom>
              <a:avLst/>
              <a:gdLst>
                <a:gd name="T0" fmla="*/ 921584606 w 121"/>
                <a:gd name="T1" fmla="*/ 1331031496 h 108"/>
                <a:gd name="T2" fmla="*/ 864870201 w 121"/>
                <a:gd name="T3" fmla="*/ 1331031496 h 108"/>
                <a:gd name="T4" fmla="*/ 411170023 w 121"/>
                <a:gd name="T5" fmla="*/ 977030756 h 108"/>
                <a:gd name="T6" fmla="*/ 1318574145 w 121"/>
                <a:gd name="T7" fmla="*/ 1061990933 h 108"/>
                <a:gd name="T8" fmla="*/ 921584606 w 121"/>
                <a:gd name="T9" fmla="*/ 1331031496 h 108"/>
                <a:gd name="T10" fmla="*/ 1049186369 w 121"/>
                <a:gd name="T11" fmla="*/ 863754281 h 108"/>
                <a:gd name="T12" fmla="*/ 1035009651 w 121"/>
                <a:gd name="T13" fmla="*/ 863754281 h 108"/>
                <a:gd name="T14" fmla="*/ 921584606 w 121"/>
                <a:gd name="T15" fmla="*/ 750474044 h 108"/>
                <a:gd name="T16" fmla="*/ 1020832932 w 121"/>
                <a:gd name="T17" fmla="*/ 665513867 h 108"/>
                <a:gd name="T18" fmla="*/ 1035009651 w 121"/>
                <a:gd name="T19" fmla="*/ 665513867 h 108"/>
                <a:gd name="T20" fmla="*/ 1148434696 w 121"/>
                <a:gd name="T21" fmla="*/ 778794104 h 108"/>
                <a:gd name="T22" fmla="*/ 1049186369 w 121"/>
                <a:gd name="T23" fmla="*/ 863754281 h 108"/>
                <a:gd name="T24" fmla="*/ 723087954 w 121"/>
                <a:gd name="T25" fmla="*/ 835434222 h 108"/>
                <a:gd name="T26" fmla="*/ 708911236 w 121"/>
                <a:gd name="T27" fmla="*/ 835434222 h 108"/>
                <a:gd name="T28" fmla="*/ 595486191 w 121"/>
                <a:gd name="T29" fmla="*/ 722153985 h 108"/>
                <a:gd name="T30" fmla="*/ 694730752 w 121"/>
                <a:gd name="T31" fmla="*/ 623033778 h 108"/>
                <a:gd name="T32" fmla="*/ 708911236 w 121"/>
                <a:gd name="T33" fmla="*/ 623033778 h 108"/>
                <a:gd name="T34" fmla="*/ 822336280 w 121"/>
                <a:gd name="T35" fmla="*/ 736314015 h 108"/>
                <a:gd name="T36" fmla="*/ 723087954 w 121"/>
                <a:gd name="T37" fmla="*/ 835434222 h 108"/>
                <a:gd name="T38" fmla="*/ 751445157 w 121"/>
                <a:gd name="T39" fmla="*/ 0 h 108"/>
                <a:gd name="T40" fmla="*/ 0 w 121"/>
                <a:gd name="T41" fmla="*/ 679673896 h 108"/>
                <a:gd name="T42" fmla="*/ 864870201 w 121"/>
                <a:gd name="T43" fmla="*/ 1529268148 h 108"/>
                <a:gd name="T44" fmla="*/ 949941809 w 121"/>
                <a:gd name="T45" fmla="*/ 1529268148 h 108"/>
                <a:gd name="T46" fmla="*/ 1715563684 w 121"/>
                <a:gd name="T47" fmla="*/ 849594252 h 108"/>
                <a:gd name="T48" fmla="*/ 864870201 w 121"/>
                <a:gd name="T49" fmla="*/ 14160030 h 108"/>
                <a:gd name="T50" fmla="*/ 751445157 w 121"/>
                <a:gd name="T51" fmla="*/ 0 h 10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1"/>
                <a:gd name="T79" fmla="*/ 0 h 108"/>
                <a:gd name="T80" fmla="*/ 121 w 121"/>
                <a:gd name="T81" fmla="*/ 108 h 10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1" h="108">
                  <a:moveTo>
                    <a:pt x="65" y="94"/>
                  </a:moveTo>
                  <a:cubicBezTo>
                    <a:pt x="64" y="94"/>
                    <a:pt x="63" y="94"/>
                    <a:pt x="61" y="94"/>
                  </a:cubicBezTo>
                  <a:cubicBezTo>
                    <a:pt x="46" y="93"/>
                    <a:pt x="32" y="82"/>
                    <a:pt x="29" y="69"/>
                  </a:cubicBezTo>
                  <a:cubicBezTo>
                    <a:pt x="93" y="75"/>
                    <a:pt x="93" y="75"/>
                    <a:pt x="93" y="75"/>
                  </a:cubicBezTo>
                  <a:cubicBezTo>
                    <a:pt x="90" y="86"/>
                    <a:pt x="79" y="94"/>
                    <a:pt x="65" y="94"/>
                  </a:cubicBezTo>
                  <a:moveTo>
                    <a:pt x="74" y="61"/>
                  </a:moveTo>
                  <a:cubicBezTo>
                    <a:pt x="74" y="61"/>
                    <a:pt x="73" y="61"/>
                    <a:pt x="73" y="61"/>
                  </a:cubicBezTo>
                  <a:cubicBezTo>
                    <a:pt x="69" y="60"/>
                    <a:pt x="65" y="57"/>
                    <a:pt x="65" y="53"/>
                  </a:cubicBezTo>
                  <a:cubicBezTo>
                    <a:pt x="65" y="49"/>
                    <a:pt x="68" y="47"/>
                    <a:pt x="72" y="47"/>
                  </a:cubicBezTo>
                  <a:cubicBezTo>
                    <a:pt x="72" y="47"/>
                    <a:pt x="73" y="47"/>
                    <a:pt x="73" y="47"/>
                  </a:cubicBezTo>
                  <a:cubicBezTo>
                    <a:pt x="77" y="47"/>
                    <a:pt x="81" y="51"/>
                    <a:pt x="81" y="55"/>
                  </a:cubicBezTo>
                  <a:cubicBezTo>
                    <a:pt x="81" y="58"/>
                    <a:pt x="78" y="61"/>
                    <a:pt x="74" y="61"/>
                  </a:cubicBezTo>
                  <a:moveTo>
                    <a:pt x="51" y="59"/>
                  </a:moveTo>
                  <a:cubicBezTo>
                    <a:pt x="50" y="59"/>
                    <a:pt x="50" y="59"/>
                    <a:pt x="50" y="59"/>
                  </a:cubicBezTo>
                  <a:cubicBezTo>
                    <a:pt x="45" y="58"/>
                    <a:pt x="42" y="55"/>
                    <a:pt x="42" y="51"/>
                  </a:cubicBezTo>
                  <a:cubicBezTo>
                    <a:pt x="42" y="47"/>
                    <a:pt x="45" y="44"/>
                    <a:pt x="49" y="44"/>
                  </a:cubicBezTo>
                  <a:cubicBezTo>
                    <a:pt x="49" y="44"/>
                    <a:pt x="49" y="44"/>
                    <a:pt x="50" y="44"/>
                  </a:cubicBezTo>
                  <a:cubicBezTo>
                    <a:pt x="54" y="45"/>
                    <a:pt x="58" y="48"/>
                    <a:pt x="58" y="52"/>
                  </a:cubicBezTo>
                  <a:cubicBezTo>
                    <a:pt x="58" y="56"/>
                    <a:pt x="55" y="59"/>
                    <a:pt x="51" y="59"/>
                  </a:cubicBezTo>
                  <a:moveTo>
                    <a:pt x="53" y="0"/>
                  </a:moveTo>
                  <a:cubicBezTo>
                    <a:pt x="23" y="0"/>
                    <a:pt x="0" y="20"/>
                    <a:pt x="0" y="48"/>
                  </a:cubicBezTo>
                  <a:cubicBezTo>
                    <a:pt x="0" y="78"/>
                    <a:pt x="28" y="105"/>
                    <a:pt x="61" y="108"/>
                  </a:cubicBezTo>
                  <a:cubicBezTo>
                    <a:pt x="63" y="108"/>
                    <a:pt x="65" y="108"/>
                    <a:pt x="67" y="108"/>
                  </a:cubicBezTo>
                  <a:cubicBezTo>
                    <a:pt x="97" y="108"/>
                    <a:pt x="121" y="87"/>
                    <a:pt x="121" y="60"/>
                  </a:cubicBezTo>
                  <a:cubicBezTo>
                    <a:pt x="121" y="31"/>
                    <a:pt x="94" y="5"/>
                    <a:pt x="61" y="1"/>
                  </a:cubicBezTo>
                  <a:cubicBezTo>
                    <a:pt x="59" y="0"/>
                    <a:pt x="56" y="0"/>
                    <a:pt x="5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58" name="Freeform 52"/>
            <p:cNvSpPr>
              <a:spLocks noChangeArrowheads="1"/>
            </p:cNvSpPr>
            <p:nvPr/>
          </p:nvSpPr>
          <p:spPr bwMode="auto">
            <a:xfrm>
              <a:off x="708025" y="1189038"/>
              <a:ext cx="49213" cy="173038"/>
            </a:xfrm>
            <a:custGeom>
              <a:avLst/>
              <a:gdLst>
                <a:gd name="T0" fmla="*/ 42993234 w 13"/>
                <a:gd name="T1" fmla="*/ 0 h 46"/>
                <a:gd name="T2" fmla="*/ 28660894 w 13"/>
                <a:gd name="T3" fmla="*/ 84901471 h 46"/>
                <a:gd name="T4" fmla="*/ 42993234 w 13"/>
                <a:gd name="T5" fmla="*/ 99052970 h 46"/>
                <a:gd name="T6" fmla="*/ 0 w 13"/>
                <a:gd name="T7" fmla="*/ 566014821 h 46"/>
                <a:gd name="T8" fmla="*/ 85986468 w 13"/>
                <a:gd name="T9" fmla="*/ 650916292 h 46"/>
                <a:gd name="T10" fmla="*/ 186301490 w 13"/>
                <a:gd name="T11" fmla="*/ 580166320 h 46"/>
                <a:gd name="T12" fmla="*/ 143308256 w 13"/>
                <a:gd name="T13" fmla="*/ 99052970 h 46"/>
                <a:gd name="T14" fmla="*/ 157640596 w 13"/>
                <a:gd name="T15" fmla="*/ 84901471 h 46"/>
                <a:gd name="T16" fmla="*/ 128979702 w 13"/>
                <a:gd name="T17" fmla="*/ 14151499 h 46"/>
                <a:gd name="T18" fmla="*/ 42993234 w 13"/>
                <a:gd name="T19" fmla="*/ 0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46"/>
                <a:gd name="T32" fmla="*/ 13 w 13"/>
                <a:gd name="T33" fmla="*/ 46 h 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46">
                  <a:moveTo>
                    <a:pt x="3" y="0"/>
                  </a:moveTo>
                  <a:cubicBezTo>
                    <a:pt x="3" y="0"/>
                    <a:pt x="2" y="3"/>
                    <a:pt x="2" y="6"/>
                  </a:cubicBezTo>
                  <a:cubicBezTo>
                    <a:pt x="2" y="6"/>
                    <a:pt x="2" y="7"/>
                    <a:pt x="3" y="7"/>
                  </a:cubicBezTo>
                  <a:cubicBezTo>
                    <a:pt x="0" y="40"/>
                    <a:pt x="0" y="40"/>
                    <a:pt x="0" y="40"/>
                  </a:cubicBezTo>
                  <a:cubicBezTo>
                    <a:pt x="6" y="46"/>
                    <a:pt x="6" y="46"/>
                    <a:pt x="6" y="46"/>
                  </a:cubicBezTo>
                  <a:cubicBezTo>
                    <a:pt x="13" y="41"/>
                    <a:pt x="13" y="41"/>
                    <a:pt x="13" y="41"/>
                  </a:cubicBezTo>
                  <a:cubicBezTo>
                    <a:pt x="10" y="7"/>
                    <a:pt x="10" y="7"/>
                    <a:pt x="10" y="7"/>
                  </a:cubicBezTo>
                  <a:cubicBezTo>
                    <a:pt x="11" y="7"/>
                    <a:pt x="11" y="6"/>
                    <a:pt x="11" y="6"/>
                  </a:cubicBezTo>
                  <a:cubicBezTo>
                    <a:pt x="11" y="6"/>
                    <a:pt x="11" y="4"/>
                    <a:pt x="9" y="1"/>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59" name="Freeform 53"/>
            <p:cNvSpPr>
              <a:spLocks noChangeArrowheads="1"/>
            </p:cNvSpPr>
            <p:nvPr/>
          </p:nvSpPr>
          <p:spPr bwMode="auto">
            <a:xfrm>
              <a:off x="641350" y="1177925"/>
              <a:ext cx="71438" cy="44450"/>
            </a:xfrm>
            <a:custGeom>
              <a:avLst/>
              <a:gdLst>
                <a:gd name="T0" fmla="*/ 141368282 w 19"/>
                <a:gd name="T1" fmla="*/ 0 h 12"/>
                <a:gd name="T2" fmla="*/ 0 w 19"/>
                <a:gd name="T3" fmla="*/ 27440467 h 12"/>
                <a:gd name="T4" fmla="*/ 226187748 w 19"/>
                <a:gd name="T5" fmla="*/ 164650208 h 12"/>
                <a:gd name="T6" fmla="*/ 268599360 w 19"/>
                <a:gd name="T7" fmla="*/ 41164404 h 12"/>
                <a:gd name="T8" fmla="*/ 141368282 w 19"/>
                <a:gd name="T9" fmla="*/ 0 h 12"/>
                <a:gd name="T10" fmla="*/ 141368282 w 19"/>
                <a:gd name="T11" fmla="*/ 0 h 12"/>
                <a:gd name="T12" fmla="*/ 0 60000 65536"/>
                <a:gd name="T13" fmla="*/ 0 60000 65536"/>
                <a:gd name="T14" fmla="*/ 0 60000 65536"/>
                <a:gd name="T15" fmla="*/ 0 60000 65536"/>
                <a:gd name="T16" fmla="*/ 0 60000 65536"/>
                <a:gd name="T17" fmla="*/ 0 60000 65536"/>
                <a:gd name="T18" fmla="*/ 0 w 19"/>
                <a:gd name="T19" fmla="*/ 0 h 12"/>
                <a:gd name="T20" fmla="*/ 19 w 1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9" h="12">
                  <a:moveTo>
                    <a:pt x="10" y="0"/>
                  </a:moveTo>
                  <a:cubicBezTo>
                    <a:pt x="6" y="0"/>
                    <a:pt x="0" y="2"/>
                    <a:pt x="0" y="2"/>
                  </a:cubicBezTo>
                  <a:cubicBezTo>
                    <a:pt x="16" y="12"/>
                    <a:pt x="16" y="12"/>
                    <a:pt x="16" y="12"/>
                  </a:cubicBezTo>
                  <a:cubicBezTo>
                    <a:pt x="15" y="6"/>
                    <a:pt x="19" y="3"/>
                    <a:pt x="19" y="3"/>
                  </a:cubicBezTo>
                  <a:cubicBezTo>
                    <a:pt x="13" y="2"/>
                    <a:pt x="10" y="0"/>
                    <a:pt x="10" y="0"/>
                  </a:cubicBezTo>
                  <a:cubicBezTo>
                    <a:pt x="10" y="0"/>
                    <a:pt x="10" y="0"/>
                    <a:pt x="1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60" name="Freeform 54"/>
            <p:cNvSpPr>
              <a:spLocks noChangeArrowheads="1"/>
            </p:cNvSpPr>
            <p:nvPr/>
          </p:nvSpPr>
          <p:spPr bwMode="auto">
            <a:xfrm>
              <a:off x="749300" y="1189038"/>
              <a:ext cx="71438" cy="41275"/>
            </a:xfrm>
            <a:custGeom>
              <a:avLst/>
              <a:gdLst>
                <a:gd name="T0" fmla="*/ 127231078 w 19"/>
                <a:gd name="T1" fmla="*/ 0 h 11"/>
                <a:gd name="T2" fmla="*/ 14137204 w 19"/>
                <a:gd name="T3" fmla="*/ 0 h 11"/>
                <a:gd name="T4" fmla="*/ 0 w 19"/>
                <a:gd name="T5" fmla="*/ 0 h 11"/>
                <a:gd name="T6" fmla="*/ 42411613 w 19"/>
                <a:gd name="T7" fmla="*/ 154875057 h 11"/>
                <a:gd name="T8" fmla="*/ 268599360 w 19"/>
                <a:gd name="T9" fmla="*/ 42239334 h 11"/>
                <a:gd name="T10" fmla="*/ 127231078 w 19"/>
                <a:gd name="T11" fmla="*/ 0 h 11"/>
                <a:gd name="T12" fmla="*/ 0 60000 65536"/>
                <a:gd name="T13" fmla="*/ 0 60000 65536"/>
                <a:gd name="T14" fmla="*/ 0 60000 65536"/>
                <a:gd name="T15" fmla="*/ 0 60000 65536"/>
                <a:gd name="T16" fmla="*/ 0 60000 65536"/>
                <a:gd name="T17" fmla="*/ 0 60000 65536"/>
                <a:gd name="T18" fmla="*/ 0 w 19"/>
                <a:gd name="T19" fmla="*/ 0 h 11"/>
                <a:gd name="T20" fmla="*/ 19 w 1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9" h="11">
                  <a:moveTo>
                    <a:pt x="9" y="0"/>
                  </a:moveTo>
                  <a:cubicBezTo>
                    <a:pt x="9" y="0"/>
                    <a:pt x="7" y="0"/>
                    <a:pt x="1" y="0"/>
                  </a:cubicBezTo>
                  <a:cubicBezTo>
                    <a:pt x="1" y="0"/>
                    <a:pt x="0" y="0"/>
                    <a:pt x="0" y="0"/>
                  </a:cubicBezTo>
                  <a:cubicBezTo>
                    <a:pt x="0" y="0"/>
                    <a:pt x="4" y="5"/>
                    <a:pt x="3" y="11"/>
                  </a:cubicBezTo>
                  <a:cubicBezTo>
                    <a:pt x="19" y="3"/>
                    <a:pt x="19" y="3"/>
                    <a:pt x="19" y="3"/>
                  </a:cubicBezTo>
                  <a:cubicBezTo>
                    <a:pt x="19" y="3"/>
                    <a:pt x="13"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61" name="Freeform 55"/>
            <p:cNvSpPr>
              <a:spLocks noChangeArrowheads="1"/>
            </p:cNvSpPr>
            <p:nvPr/>
          </p:nvSpPr>
          <p:spPr bwMode="auto">
            <a:xfrm>
              <a:off x="449263" y="1185863"/>
              <a:ext cx="522288" cy="244475"/>
            </a:xfrm>
            <a:custGeom>
              <a:avLst/>
              <a:gdLst>
                <a:gd name="T0" fmla="*/ 691809909 w 139"/>
                <a:gd name="T1" fmla="*/ 0 h 65"/>
                <a:gd name="T2" fmla="*/ 691809909 w 139"/>
                <a:gd name="T3" fmla="*/ 0 h 65"/>
                <a:gd name="T4" fmla="*/ 564743627 w 139"/>
                <a:gd name="T5" fmla="*/ 381948934 h 65"/>
                <a:gd name="T6" fmla="*/ 691809909 w 139"/>
                <a:gd name="T7" fmla="*/ 381948934 h 65"/>
                <a:gd name="T8" fmla="*/ 677689346 w 139"/>
                <a:gd name="T9" fmla="*/ 551704852 h 65"/>
                <a:gd name="T10" fmla="*/ 988300407 w 139"/>
                <a:gd name="T11" fmla="*/ 707315070 h 65"/>
                <a:gd name="T12" fmla="*/ 621218365 w 139"/>
                <a:gd name="T13" fmla="*/ 594141951 h 65"/>
                <a:gd name="T14" fmla="*/ 663572540 w 139"/>
                <a:gd name="T15" fmla="*/ 424389794 h 65"/>
                <a:gd name="T16" fmla="*/ 536506257 w 139"/>
                <a:gd name="T17" fmla="*/ 424389794 h 65"/>
                <a:gd name="T18" fmla="*/ 691809909 w 139"/>
                <a:gd name="T19" fmla="*/ 0 h 65"/>
                <a:gd name="T20" fmla="*/ 0 w 139"/>
                <a:gd name="T21" fmla="*/ 820484428 h 65"/>
                <a:gd name="T22" fmla="*/ 451794150 w 139"/>
                <a:gd name="T23" fmla="*/ 848775827 h 65"/>
                <a:gd name="T24" fmla="*/ 1567160840 w 139"/>
                <a:gd name="T25" fmla="*/ 919508087 h 65"/>
                <a:gd name="T26" fmla="*/ 1962480251 w 139"/>
                <a:gd name="T27" fmla="*/ 480972593 h 65"/>
                <a:gd name="T28" fmla="*/ 1411857188 w 139"/>
                <a:gd name="T29" fmla="*/ 56586560 h 65"/>
                <a:gd name="T30" fmla="*/ 1411857188 w 139"/>
                <a:gd name="T31" fmla="*/ 56586560 h 65"/>
                <a:gd name="T32" fmla="*/ 1411857188 w 139"/>
                <a:gd name="T33" fmla="*/ 56586560 h 65"/>
                <a:gd name="T34" fmla="*/ 1411857188 w 139"/>
                <a:gd name="T35" fmla="*/ 56586560 h 65"/>
                <a:gd name="T36" fmla="*/ 1567160840 w 139"/>
                <a:gd name="T37" fmla="*/ 495118292 h 65"/>
                <a:gd name="T38" fmla="*/ 1454211363 w 139"/>
                <a:gd name="T39" fmla="*/ 480972593 h 65"/>
                <a:gd name="T40" fmla="*/ 1482448732 w 139"/>
                <a:gd name="T41" fmla="*/ 650728510 h 65"/>
                <a:gd name="T42" fmla="*/ 1129483496 w 139"/>
                <a:gd name="T43" fmla="*/ 721460770 h 65"/>
                <a:gd name="T44" fmla="*/ 1425973994 w 139"/>
                <a:gd name="T45" fmla="*/ 608291412 h 65"/>
                <a:gd name="T46" fmla="*/ 1411857188 w 139"/>
                <a:gd name="T47" fmla="*/ 438535494 h 65"/>
                <a:gd name="T48" fmla="*/ 1538923471 w 139"/>
                <a:gd name="T49" fmla="*/ 452681193 h 65"/>
                <a:gd name="T50" fmla="*/ 1411857188 w 139"/>
                <a:gd name="T51" fmla="*/ 56586560 h 65"/>
                <a:gd name="T52" fmla="*/ 1073012515 w 139"/>
                <a:gd name="T53" fmla="*/ 707315070 h 65"/>
                <a:gd name="T54" fmla="*/ 691809909 w 139"/>
                <a:gd name="T55" fmla="*/ 0 h 6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9"/>
                <a:gd name="T85" fmla="*/ 0 h 65"/>
                <a:gd name="T86" fmla="*/ 139 w 139"/>
                <a:gd name="T87" fmla="*/ 65 h 6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9" h="65">
                  <a:moveTo>
                    <a:pt x="49" y="0"/>
                  </a:moveTo>
                  <a:cubicBezTo>
                    <a:pt x="49" y="0"/>
                    <a:pt x="49" y="0"/>
                    <a:pt x="49" y="0"/>
                  </a:cubicBezTo>
                  <a:cubicBezTo>
                    <a:pt x="38" y="18"/>
                    <a:pt x="40" y="27"/>
                    <a:pt x="40" y="27"/>
                  </a:cubicBezTo>
                  <a:cubicBezTo>
                    <a:pt x="49" y="27"/>
                    <a:pt x="49" y="27"/>
                    <a:pt x="49" y="27"/>
                  </a:cubicBezTo>
                  <a:cubicBezTo>
                    <a:pt x="48" y="39"/>
                    <a:pt x="48" y="39"/>
                    <a:pt x="48" y="39"/>
                  </a:cubicBezTo>
                  <a:cubicBezTo>
                    <a:pt x="70" y="50"/>
                    <a:pt x="70" y="50"/>
                    <a:pt x="70" y="50"/>
                  </a:cubicBezTo>
                  <a:cubicBezTo>
                    <a:pt x="44" y="42"/>
                    <a:pt x="44" y="42"/>
                    <a:pt x="44" y="42"/>
                  </a:cubicBezTo>
                  <a:cubicBezTo>
                    <a:pt x="47" y="30"/>
                    <a:pt x="47" y="30"/>
                    <a:pt x="47" y="30"/>
                  </a:cubicBezTo>
                  <a:cubicBezTo>
                    <a:pt x="38" y="30"/>
                    <a:pt x="38" y="30"/>
                    <a:pt x="38" y="30"/>
                  </a:cubicBezTo>
                  <a:cubicBezTo>
                    <a:pt x="35" y="15"/>
                    <a:pt x="48" y="1"/>
                    <a:pt x="49" y="0"/>
                  </a:cubicBezTo>
                  <a:cubicBezTo>
                    <a:pt x="20" y="5"/>
                    <a:pt x="0" y="20"/>
                    <a:pt x="0" y="58"/>
                  </a:cubicBezTo>
                  <a:cubicBezTo>
                    <a:pt x="32" y="60"/>
                    <a:pt x="32" y="60"/>
                    <a:pt x="32" y="60"/>
                  </a:cubicBezTo>
                  <a:cubicBezTo>
                    <a:pt x="111" y="65"/>
                    <a:pt x="111" y="65"/>
                    <a:pt x="111" y="65"/>
                  </a:cubicBezTo>
                  <a:cubicBezTo>
                    <a:pt x="117" y="50"/>
                    <a:pt x="127" y="40"/>
                    <a:pt x="139" y="34"/>
                  </a:cubicBezTo>
                  <a:cubicBezTo>
                    <a:pt x="131" y="19"/>
                    <a:pt x="117" y="10"/>
                    <a:pt x="100" y="4"/>
                  </a:cubicBezTo>
                  <a:cubicBezTo>
                    <a:pt x="100" y="4"/>
                    <a:pt x="100" y="4"/>
                    <a:pt x="100" y="4"/>
                  </a:cubicBezTo>
                  <a:cubicBezTo>
                    <a:pt x="100" y="4"/>
                    <a:pt x="100" y="4"/>
                    <a:pt x="100" y="4"/>
                  </a:cubicBezTo>
                  <a:cubicBezTo>
                    <a:pt x="100" y="4"/>
                    <a:pt x="100" y="4"/>
                    <a:pt x="100" y="4"/>
                  </a:cubicBezTo>
                  <a:cubicBezTo>
                    <a:pt x="100" y="4"/>
                    <a:pt x="114" y="21"/>
                    <a:pt x="111" y="35"/>
                  </a:cubicBezTo>
                  <a:cubicBezTo>
                    <a:pt x="103" y="34"/>
                    <a:pt x="103" y="34"/>
                    <a:pt x="103" y="34"/>
                  </a:cubicBezTo>
                  <a:cubicBezTo>
                    <a:pt x="105" y="46"/>
                    <a:pt x="105" y="46"/>
                    <a:pt x="105" y="46"/>
                  </a:cubicBezTo>
                  <a:cubicBezTo>
                    <a:pt x="80" y="51"/>
                    <a:pt x="80" y="51"/>
                    <a:pt x="80" y="51"/>
                  </a:cubicBezTo>
                  <a:cubicBezTo>
                    <a:pt x="101" y="43"/>
                    <a:pt x="101" y="43"/>
                    <a:pt x="101" y="43"/>
                  </a:cubicBezTo>
                  <a:cubicBezTo>
                    <a:pt x="100" y="31"/>
                    <a:pt x="100" y="31"/>
                    <a:pt x="100" y="31"/>
                  </a:cubicBezTo>
                  <a:cubicBezTo>
                    <a:pt x="109" y="32"/>
                    <a:pt x="109" y="32"/>
                    <a:pt x="109" y="32"/>
                  </a:cubicBezTo>
                  <a:cubicBezTo>
                    <a:pt x="109" y="32"/>
                    <a:pt x="111" y="24"/>
                    <a:pt x="100" y="4"/>
                  </a:cubicBezTo>
                  <a:cubicBezTo>
                    <a:pt x="101" y="8"/>
                    <a:pt x="100" y="38"/>
                    <a:pt x="76" y="50"/>
                  </a:cubicBezTo>
                  <a:cubicBezTo>
                    <a:pt x="76" y="50"/>
                    <a:pt x="44" y="30"/>
                    <a:pt x="4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62" name="Freeform 56"/>
            <p:cNvSpPr>
              <a:spLocks noEditPoints="1" noChangeArrowheads="1"/>
            </p:cNvSpPr>
            <p:nvPr/>
          </p:nvSpPr>
          <p:spPr bwMode="auto">
            <a:xfrm>
              <a:off x="576263" y="922338"/>
              <a:ext cx="301625" cy="250825"/>
            </a:xfrm>
            <a:custGeom>
              <a:avLst/>
              <a:gdLst>
                <a:gd name="T0" fmla="*/ 611254373 w 80"/>
                <a:gd name="T1" fmla="*/ 826883921 h 67"/>
                <a:gd name="T2" fmla="*/ 568612139 w 80"/>
                <a:gd name="T3" fmla="*/ 826883921 h 67"/>
                <a:gd name="T4" fmla="*/ 227444102 w 80"/>
                <a:gd name="T5" fmla="*/ 560597619 h 67"/>
                <a:gd name="T6" fmla="*/ 923990484 w 80"/>
                <a:gd name="T7" fmla="*/ 630675129 h 67"/>
                <a:gd name="T8" fmla="*/ 611254373 w 80"/>
                <a:gd name="T9" fmla="*/ 826883921 h 67"/>
                <a:gd name="T10" fmla="*/ 710764231 w 80"/>
                <a:gd name="T11" fmla="*/ 476507601 h 67"/>
                <a:gd name="T12" fmla="*/ 696546383 w 80"/>
                <a:gd name="T13" fmla="*/ 476507601 h 67"/>
                <a:gd name="T14" fmla="*/ 611254373 w 80"/>
                <a:gd name="T15" fmla="*/ 406433835 h 67"/>
                <a:gd name="T16" fmla="*/ 696546383 w 80"/>
                <a:gd name="T17" fmla="*/ 336360069 h 67"/>
                <a:gd name="T18" fmla="*/ 696546383 w 80"/>
                <a:gd name="T19" fmla="*/ 336360069 h 67"/>
                <a:gd name="T20" fmla="*/ 781838392 w 80"/>
                <a:gd name="T21" fmla="*/ 420450086 h 67"/>
                <a:gd name="T22" fmla="*/ 710764231 w 80"/>
                <a:gd name="T23" fmla="*/ 476507601 h 67"/>
                <a:gd name="T24" fmla="*/ 454888203 w 80"/>
                <a:gd name="T25" fmla="*/ 462495094 h 67"/>
                <a:gd name="T26" fmla="*/ 454888203 w 80"/>
                <a:gd name="T27" fmla="*/ 462495094 h 67"/>
                <a:gd name="T28" fmla="*/ 355382116 w 80"/>
                <a:gd name="T29" fmla="*/ 378405077 h 67"/>
                <a:gd name="T30" fmla="*/ 440674125 w 80"/>
                <a:gd name="T31" fmla="*/ 308327567 h 67"/>
                <a:gd name="T32" fmla="*/ 454888203 w 80"/>
                <a:gd name="T33" fmla="*/ 308327567 h 67"/>
                <a:gd name="T34" fmla="*/ 540180213 w 80"/>
                <a:gd name="T35" fmla="*/ 392417584 h 67"/>
                <a:gd name="T36" fmla="*/ 454888203 w 80"/>
                <a:gd name="T37" fmla="*/ 462495094 h 67"/>
                <a:gd name="T38" fmla="*/ 497534208 w 80"/>
                <a:gd name="T39" fmla="*/ 0 h 67"/>
                <a:gd name="T40" fmla="*/ 0 w 80"/>
                <a:gd name="T41" fmla="*/ 420450086 h 67"/>
                <a:gd name="T42" fmla="*/ 582826217 w 80"/>
                <a:gd name="T43" fmla="*/ 939002696 h 67"/>
                <a:gd name="T44" fmla="*/ 639686300 w 80"/>
                <a:gd name="T45" fmla="*/ 939002696 h 67"/>
                <a:gd name="T46" fmla="*/ 1137220508 w 80"/>
                <a:gd name="T47" fmla="*/ 518552610 h 67"/>
                <a:gd name="T48" fmla="*/ 568612139 w 80"/>
                <a:gd name="T49" fmla="*/ 0 h 67"/>
                <a:gd name="T50" fmla="*/ 497534208 w 80"/>
                <a:gd name="T51" fmla="*/ 0 h 6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0"/>
                <a:gd name="T79" fmla="*/ 0 h 67"/>
                <a:gd name="T80" fmla="*/ 80 w 80"/>
                <a:gd name="T81" fmla="*/ 67 h 6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0" h="67">
                  <a:moveTo>
                    <a:pt x="43" y="59"/>
                  </a:moveTo>
                  <a:cubicBezTo>
                    <a:pt x="42" y="59"/>
                    <a:pt x="41" y="59"/>
                    <a:pt x="40" y="59"/>
                  </a:cubicBezTo>
                  <a:cubicBezTo>
                    <a:pt x="29" y="58"/>
                    <a:pt x="18" y="50"/>
                    <a:pt x="16" y="40"/>
                  </a:cubicBezTo>
                  <a:cubicBezTo>
                    <a:pt x="65" y="45"/>
                    <a:pt x="65" y="45"/>
                    <a:pt x="65" y="45"/>
                  </a:cubicBezTo>
                  <a:cubicBezTo>
                    <a:pt x="62" y="53"/>
                    <a:pt x="54" y="59"/>
                    <a:pt x="43" y="59"/>
                  </a:cubicBezTo>
                  <a:moveTo>
                    <a:pt x="50" y="34"/>
                  </a:moveTo>
                  <a:cubicBezTo>
                    <a:pt x="50" y="34"/>
                    <a:pt x="50" y="34"/>
                    <a:pt x="49" y="34"/>
                  </a:cubicBezTo>
                  <a:cubicBezTo>
                    <a:pt x="46" y="34"/>
                    <a:pt x="43" y="31"/>
                    <a:pt x="43" y="29"/>
                  </a:cubicBezTo>
                  <a:cubicBezTo>
                    <a:pt x="43" y="26"/>
                    <a:pt x="46" y="24"/>
                    <a:pt x="49" y="24"/>
                  </a:cubicBezTo>
                  <a:cubicBezTo>
                    <a:pt x="49" y="24"/>
                    <a:pt x="49" y="24"/>
                    <a:pt x="49" y="24"/>
                  </a:cubicBezTo>
                  <a:cubicBezTo>
                    <a:pt x="53" y="24"/>
                    <a:pt x="55" y="27"/>
                    <a:pt x="55" y="30"/>
                  </a:cubicBezTo>
                  <a:cubicBezTo>
                    <a:pt x="55" y="32"/>
                    <a:pt x="53" y="34"/>
                    <a:pt x="50" y="34"/>
                  </a:cubicBezTo>
                  <a:moveTo>
                    <a:pt x="32" y="33"/>
                  </a:moveTo>
                  <a:cubicBezTo>
                    <a:pt x="32" y="33"/>
                    <a:pt x="32" y="33"/>
                    <a:pt x="32" y="33"/>
                  </a:cubicBezTo>
                  <a:cubicBezTo>
                    <a:pt x="28" y="32"/>
                    <a:pt x="25" y="30"/>
                    <a:pt x="25" y="27"/>
                  </a:cubicBezTo>
                  <a:cubicBezTo>
                    <a:pt x="25" y="24"/>
                    <a:pt x="28" y="22"/>
                    <a:pt x="31" y="22"/>
                  </a:cubicBezTo>
                  <a:cubicBezTo>
                    <a:pt x="31" y="22"/>
                    <a:pt x="31" y="22"/>
                    <a:pt x="32" y="22"/>
                  </a:cubicBezTo>
                  <a:cubicBezTo>
                    <a:pt x="35" y="23"/>
                    <a:pt x="38" y="25"/>
                    <a:pt x="38" y="28"/>
                  </a:cubicBezTo>
                  <a:cubicBezTo>
                    <a:pt x="38" y="31"/>
                    <a:pt x="35" y="33"/>
                    <a:pt x="32" y="33"/>
                  </a:cubicBezTo>
                  <a:moveTo>
                    <a:pt x="35" y="0"/>
                  </a:moveTo>
                  <a:cubicBezTo>
                    <a:pt x="15" y="0"/>
                    <a:pt x="0" y="12"/>
                    <a:pt x="0" y="30"/>
                  </a:cubicBezTo>
                  <a:cubicBezTo>
                    <a:pt x="0" y="48"/>
                    <a:pt x="19" y="65"/>
                    <a:pt x="41" y="67"/>
                  </a:cubicBezTo>
                  <a:cubicBezTo>
                    <a:pt x="42" y="67"/>
                    <a:pt x="43" y="67"/>
                    <a:pt x="45" y="67"/>
                  </a:cubicBezTo>
                  <a:cubicBezTo>
                    <a:pt x="64" y="67"/>
                    <a:pt x="80" y="54"/>
                    <a:pt x="80" y="37"/>
                  </a:cubicBezTo>
                  <a:cubicBezTo>
                    <a:pt x="79" y="19"/>
                    <a:pt x="62" y="2"/>
                    <a:pt x="40" y="0"/>
                  </a:cubicBezTo>
                  <a:cubicBezTo>
                    <a:pt x="38" y="0"/>
                    <a:pt x="37" y="0"/>
                    <a:pt x="3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63" name="Freeform 57"/>
            <p:cNvSpPr>
              <a:spLocks noChangeArrowheads="1"/>
            </p:cNvSpPr>
            <p:nvPr/>
          </p:nvSpPr>
          <p:spPr bwMode="auto">
            <a:xfrm>
              <a:off x="1806575" y="1287463"/>
              <a:ext cx="44450" cy="153988"/>
            </a:xfrm>
            <a:custGeom>
              <a:avLst/>
              <a:gdLst>
                <a:gd name="T0" fmla="*/ 54884638 w 12"/>
                <a:gd name="T1" fmla="*/ 0 h 41"/>
                <a:gd name="T2" fmla="*/ 27440467 w 12"/>
                <a:gd name="T3" fmla="*/ 70530260 h 41"/>
                <a:gd name="T4" fmla="*/ 41164404 w 12"/>
                <a:gd name="T5" fmla="*/ 84637063 h 41"/>
                <a:gd name="T6" fmla="*/ 0 w 12"/>
                <a:gd name="T7" fmla="*/ 493711819 h 41"/>
                <a:gd name="T8" fmla="*/ 82325104 w 12"/>
                <a:gd name="T9" fmla="*/ 578348882 h 41"/>
                <a:gd name="T10" fmla="*/ 164650208 w 12"/>
                <a:gd name="T11" fmla="*/ 507818622 h 41"/>
                <a:gd name="T12" fmla="*/ 123489508 w 12"/>
                <a:gd name="T13" fmla="*/ 84637063 h 41"/>
                <a:gd name="T14" fmla="*/ 137209742 w 12"/>
                <a:gd name="T15" fmla="*/ 70530260 h 41"/>
                <a:gd name="T16" fmla="*/ 109765571 w 12"/>
                <a:gd name="T17" fmla="*/ 0 h 41"/>
                <a:gd name="T18" fmla="*/ 54884638 w 12"/>
                <a:gd name="T19" fmla="*/ 0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41"/>
                <a:gd name="T32" fmla="*/ 12 w 12"/>
                <a:gd name="T33" fmla="*/ 41 h 4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41">
                  <a:moveTo>
                    <a:pt x="4" y="0"/>
                  </a:moveTo>
                  <a:cubicBezTo>
                    <a:pt x="2" y="2"/>
                    <a:pt x="2" y="5"/>
                    <a:pt x="2" y="5"/>
                  </a:cubicBezTo>
                  <a:cubicBezTo>
                    <a:pt x="2" y="5"/>
                    <a:pt x="3" y="5"/>
                    <a:pt x="3" y="6"/>
                  </a:cubicBezTo>
                  <a:cubicBezTo>
                    <a:pt x="0" y="35"/>
                    <a:pt x="0" y="35"/>
                    <a:pt x="0" y="35"/>
                  </a:cubicBezTo>
                  <a:cubicBezTo>
                    <a:pt x="6" y="41"/>
                    <a:pt x="6" y="41"/>
                    <a:pt x="6" y="41"/>
                  </a:cubicBezTo>
                  <a:cubicBezTo>
                    <a:pt x="12" y="36"/>
                    <a:pt x="12" y="36"/>
                    <a:pt x="12" y="36"/>
                  </a:cubicBezTo>
                  <a:cubicBezTo>
                    <a:pt x="9" y="6"/>
                    <a:pt x="9" y="6"/>
                    <a:pt x="9" y="6"/>
                  </a:cubicBezTo>
                  <a:cubicBezTo>
                    <a:pt x="10" y="6"/>
                    <a:pt x="10" y="5"/>
                    <a:pt x="10" y="5"/>
                  </a:cubicBezTo>
                  <a:cubicBezTo>
                    <a:pt x="10" y="2"/>
                    <a:pt x="8" y="0"/>
                    <a:pt x="8"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64" name="Freeform 58"/>
            <p:cNvSpPr>
              <a:spLocks noChangeArrowheads="1"/>
            </p:cNvSpPr>
            <p:nvPr/>
          </p:nvSpPr>
          <p:spPr bwMode="auto">
            <a:xfrm>
              <a:off x="1843088" y="1282700"/>
              <a:ext cx="60325" cy="38100"/>
            </a:xfrm>
            <a:custGeom>
              <a:avLst/>
              <a:gdLst>
                <a:gd name="T0" fmla="*/ 113723936 w 16"/>
                <a:gd name="T1" fmla="*/ 0 h 10"/>
                <a:gd name="T2" fmla="*/ 14214078 w 16"/>
                <a:gd name="T3" fmla="*/ 14516100 h 10"/>
                <a:gd name="T4" fmla="*/ 0 w 16"/>
                <a:gd name="T5" fmla="*/ 14516100 h 10"/>
                <a:gd name="T6" fmla="*/ 42646005 w 16"/>
                <a:gd name="T7" fmla="*/ 145161000 h 10"/>
                <a:gd name="T8" fmla="*/ 227444102 w 16"/>
                <a:gd name="T9" fmla="*/ 43548300 h 10"/>
                <a:gd name="T10" fmla="*/ 113723936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8" y="0"/>
                  </a:moveTo>
                  <a:cubicBezTo>
                    <a:pt x="8" y="0"/>
                    <a:pt x="6" y="1"/>
                    <a:pt x="1" y="1"/>
                  </a:cubicBezTo>
                  <a:cubicBezTo>
                    <a:pt x="1" y="1"/>
                    <a:pt x="1" y="1"/>
                    <a:pt x="0" y="1"/>
                  </a:cubicBezTo>
                  <a:cubicBezTo>
                    <a:pt x="0" y="1"/>
                    <a:pt x="4" y="5"/>
                    <a:pt x="3" y="10"/>
                  </a:cubicBezTo>
                  <a:cubicBezTo>
                    <a:pt x="16" y="3"/>
                    <a:pt x="16" y="3"/>
                    <a:pt x="16" y="3"/>
                  </a:cubicBezTo>
                  <a:cubicBezTo>
                    <a:pt x="16" y="3"/>
                    <a:pt x="11" y="1"/>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65" name="Freeform 59"/>
            <p:cNvSpPr>
              <a:spLocks noChangeArrowheads="1"/>
            </p:cNvSpPr>
            <p:nvPr/>
          </p:nvSpPr>
          <p:spPr bwMode="auto">
            <a:xfrm>
              <a:off x="1757363" y="1274763"/>
              <a:ext cx="60325" cy="41275"/>
            </a:xfrm>
            <a:custGeom>
              <a:avLst/>
              <a:gdLst>
                <a:gd name="T0" fmla="*/ 113723936 w 16"/>
                <a:gd name="T1" fmla="*/ 0 h 11"/>
                <a:gd name="T2" fmla="*/ 0 w 16"/>
                <a:gd name="T3" fmla="*/ 14078527 h 11"/>
                <a:gd name="T4" fmla="*/ 184798097 w 16"/>
                <a:gd name="T5" fmla="*/ 154875057 h 11"/>
                <a:gd name="T6" fmla="*/ 227444102 w 16"/>
                <a:gd name="T7" fmla="*/ 28160807 h 11"/>
                <a:gd name="T8" fmla="*/ 113723936 w 16"/>
                <a:gd name="T9" fmla="*/ 0 h 11"/>
                <a:gd name="T10" fmla="*/ 113723936 w 16"/>
                <a:gd name="T11" fmla="*/ 0 h 11"/>
                <a:gd name="T12" fmla="*/ 0 60000 65536"/>
                <a:gd name="T13" fmla="*/ 0 60000 65536"/>
                <a:gd name="T14" fmla="*/ 0 60000 65536"/>
                <a:gd name="T15" fmla="*/ 0 60000 65536"/>
                <a:gd name="T16" fmla="*/ 0 60000 65536"/>
                <a:gd name="T17" fmla="*/ 0 60000 65536"/>
                <a:gd name="T18" fmla="*/ 0 w 16"/>
                <a:gd name="T19" fmla="*/ 0 h 11"/>
                <a:gd name="T20" fmla="*/ 16 w 16"/>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6" h="11">
                  <a:moveTo>
                    <a:pt x="8" y="0"/>
                  </a:moveTo>
                  <a:cubicBezTo>
                    <a:pt x="4" y="0"/>
                    <a:pt x="0" y="1"/>
                    <a:pt x="0" y="1"/>
                  </a:cubicBezTo>
                  <a:cubicBezTo>
                    <a:pt x="13" y="11"/>
                    <a:pt x="13" y="11"/>
                    <a:pt x="13" y="11"/>
                  </a:cubicBezTo>
                  <a:cubicBezTo>
                    <a:pt x="12" y="5"/>
                    <a:pt x="16" y="2"/>
                    <a:pt x="16" y="2"/>
                  </a:cubicBezTo>
                  <a:cubicBezTo>
                    <a:pt x="10" y="1"/>
                    <a:pt x="8" y="0"/>
                    <a:pt x="8" y="0"/>
                  </a:cubicBezTo>
                  <a:cubicBezTo>
                    <a:pt x="8" y="0"/>
                    <a:pt x="8"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66" name="Freeform 60"/>
            <p:cNvSpPr>
              <a:spLocks noEditPoints="1" noChangeArrowheads="1"/>
            </p:cNvSpPr>
            <p:nvPr/>
          </p:nvSpPr>
          <p:spPr bwMode="auto">
            <a:xfrm>
              <a:off x="1622425" y="1282700"/>
              <a:ext cx="431800" cy="230188"/>
            </a:xfrm>
            <a:custGeom>
              <a:avLst/>
              <a:gdLst>
                <a:gd name="T0" fmla="*/ 479346812 w 115"/>
                <a:gd name="T1" fmla="*/ 0 h 61"/>
                <a:gd name="T2" fmla="*/ 479346812 w 115"/>
                <a:gd name="T3" fmla="*/ 0 h 61"/>
                <a:gd name="T4" fmla="*/ 479346812 w 115"/>
                <a:gd name="T5" fmla="*/ 0 h 61"/>
                <a:gd name="T6" fmla="*/ 479346812 w 115"/>
                <a:gd name="T7" fmla="*/ 0 h 61"/>
                <a:gd name="T8" fmla="*/ 479346812 w 115"/>
                <a:gd name="T9" fmla="*/ 0 h 61"/>
                <a:gd name="T10" fmla="*/ 0 w 115"/>
                <a:gd name="T11" fmla="*/ 299036853 h 61"/>
                <a:gd name="T12" fmla="*/ 352461443 w 115"/>
                <a:gd name="T13" fmla="*/ 768952448 h 61"/>
                <a:gd name="T14" fmla="*/ 1268853687 w 115"/>
                <a:gd name="T15" fmla="*/ 840152238 h 61"/>
                <a:gd name="T16" fmla="*/ 1621315130 w 115"/>
                <a:gd name="T17" fmla="*/ 868631399 h 61"/>
                <a:gd name="T18" fmla="*/ 1085575238 w 115"/>
                <a:gd name="T19" fmla="*/ 56958322 h 61"/>
                <a:gd name="T20" fmla="*/ 1198365153 w 115"/>
                <a:gd name="T21" fmla="*/ 455674127 h 61"/>
                <a:gd name="T22" fmla="*/ 1099674447 w 115"/>
                <a:gd name="T23" fmla="*/ 441436433 h 61"/>
                <a:gd name="T24" fmla="*/ 1127872864 w 115"/>
                <a:gd name="T25" fmla="*/ 583836013 h 61"/>
                <a:gd name="T26" fmla="*/ 845903710 w 115"/>
                <a:gd name="T27" fmla="*/ 655032029 h 61"/>
                <a:gd name="T28" fmla="*/ 1085575238 w 115"/>
                <a:gd name="T29" fmla="*/ 541115384 h 61"/>
                <a:gd name="T30" fmla="*/ 1071476030 w 115"/>
                <a:gd name="T31" fmla="*/ 398715805 h 61"/>
                <a:gd name="T32" fmla="*/ 1184265944 w 115"/>
                <a:gd name="T33" fmla="*/ 412957272 h 61"/>
                <a:gd name="T34" fmla="*/ 1085575238 w 115"/>
                <a:gd name="T35" fmla="*/ 56958322 h 61"/>
                <a:gd name="T36" fmla="*/ 1085575238 w 115"/>
                <a:gd name="T37" fmla="*/ 56958322 h 61"/>
                <a:gd name="T38" fmla="*/ 775411421 w 115"/>
                <a:gd name="T39" fmla="*/ 640794336 h 61"/>
                <a:gd name="T40" fmla="*/ 479346812 w 115"/>
                <a:gd name="T41" fmla="*/ 0 h 61"/>
                <a:gd name="T42" fmla="*/ 380656106 w 115"/>
                <a:gd name="T43" fmla="*/ 341757482 h 61"/>
                <a:gd name="T44" fmla="*/ 479346812 w 115"/>
                <a:gd name="T45" fmla="*/ 341757482 h 61"/>
                <a:gd name="T46" fmla="*/ 479346812 w 115"/>
                <a:gd name="T47" fmla="*/ 498394756 h 61"/>
                <a:gd name="T48" fmla="*/ 719018341 w 115"/>
                <a:gd name="T49" fmla="*/ 640794336 h 61"/>
                <a:gd name="T50" fmla="*/ 422949977 w 115"/>
                <a:gd name="T51" fmla="*/ 526873917 h 61"/>
                <a:gd name="T52" fmla="*/ 451148395 w 115"/>
                <a:gd name="T53" fmla="*/ 384474337 h 61"/>
                <a:gd name="T54" fmla="*/ 352461443 w 115"/>
                <a:gd name="T55" fmla="*/ 384474337 h 61"/>
                <a:gd name="T56" fmla="*/ 479346812 w 115"/>
                <a:gd name="T57" fmla="*/ 0 h 61"/>
                <a:gd name="T58" fmla="*/ 479346812 w 115"/>
                <a:gd name="T59" fmla="*/ 0 h 61"/>
                <a:gd name="T60" fmla="*/ 479346812 w 115"/>
                <a:gd name="T61" fmla="*/ 0 h 6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61"/>
                <a:gd name="T95" fmla="*/ 115 w 115"/>
                <a:gd name="T96" fmla="*/ 61 h 6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61">
                  <a:moveTo>
                    <a:pt x="34" y="0"/>
                  </a:moveTo>
                  <a:cubicBezTo>
                    <a:pt x="34" y="0"/>
                    <a:pt x="34" y="0"/>
                    <a:pt x="34" y="0"/>
                  </a:cubicBezTo>
                  <a:cubicBezTo>
                    <a:pt x="34" y="0"/>
                    <a:pt x="34" y="0"/>
                    <a:pt x="34" y="0"/>
                  </a:cubicBezTo>
                  <a:cubicBezTo>
                    <a:pt x="34" y="0"/>
                    <a:pt x="34" y="0"/>
                    <a:pt x="34" y="0"/>
                  </a:cubicBezTo>
                  <a:moveTo>
                    <a:pt x="34" y="0"/>
                  </a:moveTo>
                  <a:cubicBezTo>
                    <a:pt x="20" y="2"/>
                    <a:pt x="7" y="8"/>
                    <a:pt x="0" y="21"/>
                  </a:cubicBezTo>
                  <a:cubicBezTo>
                    <a:pt x="11" y="29"/>
                    <a:pt x="20" y="40"/>
                    <a:pt x="25" y="54"/>
                  </a:cubicBezTo>
                  <a:cubicBezTo>
                    <a:pt x="90" y="59"/>
                    <a:pt x="90" y="59"/>
                    <a:pt x="90" y="59"/>
                  </a:cubicBezTo>
                  <a:cubicBezTo>
                    <a:pt x="115" y="61"/>
                    <a:pt x="115" y="61"/>
                    <a:pt x="115" y="61"/>
                  </a:cubicBezTo>
                  <a:cubicBezTo>
                    <a:pt x="115" y="28"/>
                    <a:pt x="99" y="12"/>
                    <a:pt x="77" y="4"/>
                  </a:cubicBezTo>
                  <a:cubicBezTo>
                    <a:pt x="78" y="5"/>
                    <a:pt x="88" y="19"/>
                    <a:pt x="85" y="32"/>
                  </a:cubicBezTo>
                  <a:cubicBezTo>
                    <a:pt x="78" y="31"/>
                    <a:pt x="78" y="31"/>
                    <a:pt x="78" y="31"/>
                  </a:cubicBezTo>
                  <a:cubicBezTo>
                    <a:pt x="80" y="41"/>
                    <a:pt x="80" y="41"/>
                    <a:pt x="80" y="41"/>
                  </a:cubicBezTo>
                  <a:cubicBezTo>
                    <a:pt x="60" y="46"/>
                    <a:pt x="60" y="46"/>
                    <a:pt x="60" y="46"/>
                  </a:cubicBezTo>
                  <a:cubicBezTo>
                    <a:pt x="77" y="38"/>
                    <a:pt x="77" y="38"/>
                    <a:pt x="77" y="38"/>
                  </a:cubicBezTo>
                  <a:cubicBezTo>
                    <a:pt x="76" y="28"/>
                    <a:pt x="76" y="28"/>
                    <a:pt x="76" y="28"/>
                  </a:cubicBezTo>
                  <a:cubicBezTo>
                    <a:pt x="84" y="29"/>
                    <a:pt x="84" y="29"/>
                    <a:pt x="84" y="29"/>
                  </a:cubicBezTo>
                  <a:cubicBezTo>
                    <a:pt x="84" y="29"/>
                    <a:pt x="86" y="21"/>
                    <a:pt x="77" y="4"/>
                  </a:cubicBezTo>
                  <a:cubicBezTo>
                    <a:pt x="77" y="4"/>
                    <a:pt x="77" y="4"/>
                    <a:pt x="77" y="4"/>
                  </a:cubicBezTo>
                  <a:cubicBezTo>
                    <a:pt x="80" y="31"/>
                    <a:pt x="55" y="45"/>
                    <a:pt x="55" y="45"/>
                  </a:cubicBezTo>
                  <a:cubicBezTo>
                    <a:pt x="35" y="31"/>
                    <a:pt x="34" y="3"/>
                    <a:pt x="34" y="0"/>
                  </a:cubicBezTo>
                  <a:cubicBezTo>
                    <a:pt x="25" y="16"/>
                    <a:pt x="27" y="24"/>
                    <a:pt x="27" y="24"/>
                  </a:cubicBezTo>
                  <a:cubicBezTo>
                    <a:pt x="34" y="24"/>
                    <a:pt x="34" y="24"/>
                    <a:pt x="34" y="24"/>
                  </a:cubicBezTo>
                  <a:cubicBezTo>
                    <a:pt x="34" y="35"/>
                    <a:pt x="34" y="35"/>
                    <a:pt x="34" y="35"/>
                  </a:cubicBezTo>
                  <a:cubicBezTo>
                    <a:pt x="51" y="45"/>
                    <a:pt x="51" y="45"/>
                    <a:pt x="51" y="45"/>
                  </a:cubicBezTo>
                  <a:cubicBezTo>
                    <a:pt x="30" y="37"/>
                    <a:pt x="30" y="37"/>
                    <a:pt x="30" y="37"/>
                  </a:cubicBezTo>
                  <a:cubicBezTo>
                    <a:pt x="32" y="27"/>
                    <a:pt x="32" y="27"/>
                    <a:pt x="32" y="27"/>
                  </a:cubicBezTo>
                  <a:cubicBezTo>
                    <a:pt x="25" y="27"/>
                    <a:pt x="25" y="27"/>
                    <a:pt x="25" y="27"/>
                  </a:cubicBezTo>
                  <a:cubicBezTo>
                    <a:pt x="23" y="13"/>
                    <a:pt x="34" y="0"/>
                    <a:pt x="34" y="0"/>
                  </a:cubicBezTo>
                  <a:cubicBezTo>
                    <a:pt x="34" y="0"/>
                    <a:pt x="34" y="0"/>
                    <a:pt x="34" y="0"/>
                  </a:cubicBezTo>
                  <a:cubicBezTo>
                    <a:pt x="34" y="0"/>
                    <a:pt x="34" y="0"/>
                    <a:pt x="3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67" name="Freeform 61"/>
            <p:cNvSpPr>
              <a:spLocks noEditPoints="1" noChangeArrowheads="1"/>
            </p:cNvSpPr>
            <p:nvPr/>
          </p:nvSpPr>
          <p:spPr bwMode="auto">
            <a:xfrm>
              <a:off x="1708150" y="1042988"/>
              <a:ext cx="244475" cy="228600"/>
            </a:xfrm>
            <a:custGeom>
              <a:avLst/>
              <a:gdLst>
                <a:gd name="T0" fmla="*/ 495118292 w 65"/>
                <a:gd name="T1" fmla="*/ 744336590 h 61"/>
                <a:gd name="T2" fmla="*/ 466826893 w 65"/>
                <a:gd name="T3" fmla="*/ 744336590 h 61"/>
                <a:gd name="T4" fmla="*/ 169755918 w 65"/>
                <a:gd name="T5" fmla="*/ 519630285 h 61"/>
                <a:gd name="T6" fmla="*/ 749752169 w 65"/>
                <a:gd name="T7" fmla="*/ 561763889 h 61"/>
                <a:gd name="T8" fmla="*/ 495118292 w 65"/>
                <a:gd name="T9" fmla="*/ 744336590 h 61"/>
                <a:gd name="T10" fmla="*/ 579996251 w 65"/>
                <a:gd name="T11" fmla="*/ 435366826 h 61"/>
                <a:gd name="T12" fmla="*/ 565850552 w 65"/>
                <a:gd name="T13" fmla="*/ 435366826 h 61"/>
                <a:gd name="T14" fmla="*/ 495118292 w 65"/>
                <a:gd name="T15" fmla="*/ 365145403 h 61"/>
                <a:gd name="T16" fmla="*/ 565850552 w 65"/>
                <a:gd name="T17" fmla="*/ 308969764 h 61"/>
                <a:gd name="T18" fmla="*/ 565850552 w 65"/>
                <a:gd name="T19" fmla="*/ 308969764 h 61"/>
                <a:gd name="T20" fmla="*/ 636582811 w 65"/>
                <a:gd name="T21" fmla="*/ 379191187 h 61"/>
                <a:gd name="T22" fmla="*/ 579996251 w 65"/>
                <a:gd name="T23" fmla="*/ 435366826 h 61"/>
                <a:gd name="T24" fmla="*/ 367803235 w 65"/>
                <a:gd name="T25" fmla="*/ 421321043 h 61"/>
                <a:gd name="T26" fmla="*/ 353657535 w 65"/>
                <a:gd name="T27" fmla="*/ 421321043 h 61"/>
                <a:gd name="T28" fmla="*/ 282925276 w 65"/>
                <a:gd name="T29" fmla="*/ 337057584 h 61"/>
                <a:gd name="T30" fmla="*/ 353657535 w 65"/>
                <a:gd name="T31" fmla="*/ 280881944 h 61"/>
                <a:gd name="T32" fmla="*/ 353657535 w 65"/>
                <a:gd name="T33" fmla="*/ 280881944 h 61"/>
                <a:gd name="T34" fmla="*/ 438535494 w 65"/>
                <a:gd name="T35" fmla="*/ 351103367 h 61"/>
                <a:gd name="T36" fmla="*/ 367803235 w 65"/>
                <a:gd name="T37" fmla="*/ 421321043 h 61"/>
                <a:gd name="T38" fmla="*/ 410240333 w 65"/>
                <a:gd name="T39" fmla="*/ 0 h 61"/>
                <a:gd name="T40" fmla="*/ 0 w 65"/>
                <a:gd name="T41" fmla="*/ 379191187 h 61"/>
                <a:gd name="T42" fmla="*/ 466826893 w 65"/>
                <a:gd name="T43" fmla="*/ 856687869 h 61"/>
                <a:gd name="T44" fmla="*/ 509267753 w 65"/>
                <a:gd name="T45" fmla="*/ 856687869 h 61"/>
                <a:gd name="T46" fmla="*/ 919508087 w 65"/>
                <a:gd name="T47" fmla="*/ 477496682 h 61"/>
                <a:gd name="T48" fmla="*/ 466826893 w 65"/>
                <a:gd name="T49" fmla="*/ 0 h 61"/>
                <a:gd name="T50" fmla="*/ 410240333 w 65"/>
                <a:gd name="T51" fmla="*/ 0 h 6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5"/>
                <a:gd name="T79" fmla="*/ 0 h 61"/>
                <a:gd name="T80" fmla="*/ 65 w 65"/>
                <a:gd name="T81" fmla="*/ 61 h 6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5" h="61">
                  <a:moveTo>
                    <a:pt x="35" y="53"/>
                  </a:moveTo>
                  <a:cubicBezTo>
                    <a:pt x="34" y="53"/>
                    <a:pt x="34" y="53"/>
                    <a:pt x="33" y="53"/>
                  </a:cubicBezTo>
                  <a:cubicBezTo>
                    <a:pt x="23" y="52"/>
                    <a:pt x="15" y="45"/>
                    <a:pt x="12" y="37"/>
                  </a:cubicBezTo>
                  <a:cubicBezTo>
                    <a:pt x="53" y="40"/>
                    <a:pt x="53" y="40"/>
                    <a:pt x="53" y="40"/>
                  </a:cubicBezTo>
                  <a:cubicBezTo>
                    <a:pt x="51" y="48"/>
                    <a:pt x="44" y="53"/>
                    <a:pt x="35" y="53"/>
                  </a:cubicBezTo>
                  <a:moveTo>
                    <a:pt x="41" y="31"/>
                  </a:moveTo>
                  <a:cubicBezTo>
                    <a:pt x="41" y="31"/>
                    <a:pt x="40" y="31"/>
                    <a:pt x="40" y="31"/>
                  </a:cubicBezTo>
                  <a:cubicBezTo>
                    <a:pt x="37" y="31"/>
                    <a:pt x="35" y="29"/>
                    <a:pt x="35" y="26"/>
                  </a:cubicBezTo>
                  <a:cubicBezTo>
                    <a:pt x="35" y="24"/>
                    <a:pt x="37" y="22"/>
                    <a:pt x="40" y="22"/>
                  </a:cubicBezTo>
                  <a:cubicBezTo>
                    <a:pt x="40" y="22"/>
                    <a:pt x="40" y="22"/>
                    <a:pt x="40" y="22"/>
                  </a:cubicBezTo>
                  <a:cubicBezTo>
                    <a:pt x="43" y="22"/>
                    <a:pt x="45" y="24"/>
                    <a:pt x="45" y="27"/>
                  </a:cubicBezTo>
                  <a:cubicBezTo>
                    <a:pt x="45" y="29"/>
                    <a:pt x="43" y="31"/>
                    <a:pt x="41" y="31"/>
                  </a:cubicBezTo>
                  <a:moveTo>
                    <a:pt x="26" y="30"/>
                  </a:moveTo>
                  <a:cubicBezTo>
                    <a:pt x="26" y="30"/>
                    <a:pt x="26" y="30"/>
                    <a:pt x="25" y="30"/>
                  </a:cubicBezTo>
                  <a:cubicBezTo>
                    <a:pt x="23" y="29"/>
                    <a:pt x="20" y="27"/>
                    <a:pt x="20" y="24"/>
                  </a:cubicBezTo>
                  <a:cubicBezTo>
                    <a:pt x="20" y="22"/>
                    <a:pt x="22" y="20"/>
                    <a:pt x="25" y="20"/>
                  </a:cubicBezTo>
                  <a:cubicBezTo>
                    <a:pt x="25" y="20"/>
                    <a:pt x="25" y="20"/>
                    <a:pt x="25" y="20"/>
                  </a:cubicBezTo>
                  <a:cubicBezTo>
                    <a:pt x="28" y="21"/>
                    <a:pt x="31" y="23"/>
                    <a:pt x="31" y="25"/>
                  </a:cubicBezTo>
                  <a:cubicBezTo>
                    <a:pt x="31" y="28"/>
                    <a:pt x="29" y="30"/>
                    <a:pt x="26" y="30"/>
                  </a:cubicBezTo>
                  <a:moveTo>
                    <a:pt x="29" y="0"/>
                  </a:moveTo>
                  <a:cubicBezTo>
                    <a:pt x="13" y="0"/>
                    <a:pt x="0" y="11"/>
                    <a:pt x="0" y="27"/>
                  </a:cubicBezTo>
                  <a:cubicBezTo>
                    <a:pt x="0" y="44"/>
                    <a:pt x="14" y="59"/>
                    <a:pt x="33" y="61"/>
                  </a:cubicBezTo>
                  <a:cubicBezTo>
                    <a:pt x="34" y="61"/>
                    <a:pt x="35" y="61"/>
                    <a:pt x="36" y="61"/>
                  </a:cubicBezTo>
                  <a:cubicBezTo>
                    <a:pt x="52" y="61"/>
                    <a:pt x="65" y="49"/>
                    <a:pt x="65" y="34"/>
                  </a:cubicBezTo>
                  <a:cubicBezTo>
                    <a:pt x="65" y="17"/>
                    <a:pt x="51" y="2"/>
                    <a:pt x="33" y="0"/>
                  </a:cubicBezTo>
                  <a:cubicBezTo>
                    <a:pt x="32" y="0"/>
                    <a:pt x="30" y="0"/>
                    <a:pt x="2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68" name="Freeform 62"/>
            <p:cNvSpPr>
              <a:spLocks noChangeArrowheads="1"/>
            </p:cNvSpPr>
            <p:nvPr/>
          </p:nvSpPr>
          <p:spPr bwMode="auto">
            <a:xfrm>
              <a:off x="2049463" y="79375"/>
              <a:ext cx="12700" cy="49213"/>
            </a:xfrm>
            <a:custGeom>
              <a:avLst/>
              <a:gdLst>
                <a:gd name="T0" fmla="*/ 17919700 w 3"/>
                <a:gd name="T1" fmla="*/ 0 h 13"/>
                <a:gd name="T2" fmla="*/ 0 w 3"/>
                <a:gd name="T3" fmla="*/ 28660894 h 13"/>
                <a:gd name="T4" fmla="*/ 17919700 w 3"/>
                <a:gd name="T5" fmla="*/ 28660894 h 13"/>
                <a:gd name="T6" fmla="*/ 0 w 3"/>
                <a:gd name="T7" fmla="*/ 157640596 h 13"/>
                <a:gd name="T8" fmla="*/ 17919700 w 3"/>
                <a:gd name="T9" fmla="*/ 186301490 h 13"/>
                <a:gd name="T10" fmla="*/ 53763333 w 3"/>
                <a:gd name="T11" fmla="*/ 171969150 h 13"/>
                <a:gd name="T12" fmla="*/ 35843633 w 3"/>
                <a:gd name="T13" fmla="*/ 42993234 h 13"/>
                <a:gd name="T14" fmla="*/ 53763333 w 3"/>
                <a:gd name="T15" fmla="*/ 28660894 h 13"/>
                <a:gd name="T16" fmla="*/ 35843633 w 3"/>
                <a:gd name="T17" fmla="*/ 14332340 h 13"/>
                <a:gd name="T18" fmla="*/ 17919700 w 3"/>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13"/>
                <a:gd name="T32" fmla="*/ 3 w 3"/>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13">
                  <a:moveTo>
                    <a:pt x="1" y="0"/>
                  </a:moveTo>
                  <a:cubicBezTo>
                    <a:pt x="1" y="0"/>
                    <a:pt x="0" y="1"/>
                    <a:pt x="0" y="2"/>
                  </a:cubicBezTo>
                  <a:cubicBezTo>
                    <a:pt x="1" y="2"/>
                    <a:pt x="1" y="2"/>
                    <a:pt x="1" y="2"/>
                  </a:cubicBezTo>
                  <a:cubicBezTo>
                    <a:pt x="0" y="11"/>
                    <a:pt x="0" y="11"/>
                    <a:pt x="0" y="11"/>
                  </a:cubicBezTo>
                  <a:cubicBezTo>
                    <a:pt x="1" y="13"/>
                    <a:pt x="1" y="13"/>
                    <a:pt x="1" y="13"/>
                  </a:cubicBezTo>
                  <a:cubicBezTo>
                    <a:pt x="3" y="12"/>
                    <a:pt x="3" y="12"/>
                    <a:pt x="3" y="12"/>
                  </a:cubicBezTo>
                  <a:cubicBezTo>
                    <a:pt x="2" y="3"/>
                    <a:pt x="2" y="3"/>
                    <a:pt x="2" y="3"/>
                  </a:cubicBezTo>
                  <a:cubicBezTo>
                    <a:pt x="3" y="2"/>
                    <a:pt x="3" y="2"/>
                    <a:pt x="3" y="2"/>
                  </a:cubicBezTo>
                  <a:cubicBezTo>
                    <a:pt x="3" y="2"/>
                    <a:pt x="3" y="1"/>
                    <a:pt x="2" y="1"/>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69" name="Freeform 63"/>
            <p:cNvSpPr>
              <a:spLocks noChangeArrowheads="1"/>
            </p:cNvSpPr>
            <p:nvPr/>
          </p:nvSpPr>
          <p:spPr bwMode="auto">
            <a:xfrm>
              <a:off x="1982788" y="76200"/>
              <a:ext cx="142875" cy="85725"/>
            </a:xfrm>
            <a:custGeom>
              <a:avLst/>
              <a:gdLst>
                <a:gd name="T0" fmla="*/ 183774849 w 38"/>
                <a:gd name="T1" fmla="*/ 0 h 23"/>
                <a:gd name="T2" fmla="*/ 183774849 w 38"/>
                <a:gd name="T3" fmla="*/ 0 h 23"/>
                <a:gd name="T4" fmla="*/ 141367293 w 38"/>
                <a:gd name="T5" fmla="*/ 111133145 h 23"/>
                <a:gd name="T6" fmla="*/ 183774849 w 38"/>
                <a:gd name="T7" fmla="*/ 111133145 h 23"/>
                <a:gd name="T8" fmla="*/ 169637743 w 38"/>
                <a:gd name="T9" fmla="*/ 152810403 h 23"/>
                <a:gd name="T10" fmla="*/ 254460375 w 38"/>
                <a:gd name="T11" fmla="*/ 208378839 h 23"/>
                <a:gd name="T12" fmla="*/ 155504398 w 38"/>
                <a:gd name="T13" fmla="*/ 166701580 h 23"/>
                <a:gd name="T14" fmla="*/ 169637743 w 38"/>
                <a:gd name="T15" fmla="*/ 125028049 h 23"/>
                <a:gd name="T16" fmla="*/ 141367293 w 38"/>
                <a:gd name="T17" fmla="*/ 125028049 h 23"/>
                <a:gd name="T18" fmla="*/ 183774849 w 38"/>
                <a:gd name="T19" fmla="*/ 0 h 23"/>
                <a:gd name="T20" fmla="*/ 0 w 38"/>
                <a:gd name="T21" fmla="*/ 208378839 h 23"/>
                <a:gd name="T22" fmla="*/ 113093082 w 38"/>
                <a:gd name="T23" fmla="*/ 236161193 h 23"/>
                <a:gd name="T24" fmla="*/ 424098118 w 38"/>
                <a:gd name="T25" fmla="*/ 291729629 h 23"/>
                <a:gd name="T26" fmla="*/ 537191201 w 38"/>
                <a:gd name="T27" fmla="*/ 319511984 h 23"/>
                <a:gd name="T28" fmla="*/ 367553457 w 38"/>
                <a:gd name="T29" fmla="*/ 41677259 h 23"/>
                <a:gd name="T30" fmla="*/ 367553457 w 38"/>
                <a:gd name="T31" fmla="*/ 41677259 h 23"/>
                <a:gd name="T32" fmla="*/ 367553457 w 38"/>
                <a:gd name="T33" fmla="*/ 41677259 h 23"/>
                <a:gd name="T34" fmla="*/ 367553457 w 38"/>
                <a:gd name="T35" fmla="*/ 41677259 h 23"/>
                <a:gd name="T36" fmla="*/ 409961013 w 38"/>
                <a:gd name="T37" fmla="*/ 166701580 h 23"/>
                <a:gd name="T38" fmla="*/ 367553457 w 38"/>
                <a:gd name="T39" fmla="*/ 166701580 h 23"/>
                <a:gd name="T40" fmla="*/ 381686803 w 38"/>
                <a:gd name="T41" fmla="*/ 208378839 h 23"/>
                <a:gd name="T42" fmla="*/ 296867931 w 38"/>
                <a:gd name="T43" fmla="*/ 222270016 h 23"/>
                <a:gd name="T44" fmla="*/ 367553457 w 38"/>
                <a:gd name="T45" fmla="*/ 194483935 h 23"/>
                <a:gd name="T46" fmla="*/ 367553457 w 38"/>
                <a:gd name="T47" fmla="*/ 152810403 h 23"/>
                <a:gd name="T48" fmla="*/ 395823908 w 38"/>
                <a:gd name="T49" fmla="*/ 152810403 h 23"/>
                <a:gd name="T50" fmla="*/ 367553457 w 38"/>
                <a:gd name="T51" fmla="*/ 41677259 h 23"/>
                <a:gd name="T52" fmla="*/ 268597480 w 38"/>
                <a:gd name="T53" fmla="*/ 222270016 h 23"/>
                <a:gd name="T54" fmla="*/ 183774849 w 38"/>
                <a:gd name="T55" fmla="*/ 0 h 2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8"/>
                <a:gd name="T85" fmla="*/ 0 h 23"/>
                <a:gd name="T86" fmla="*/ 38 w 38"/>
                <a:gd name="T87" fmla="*/ 23 h 2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8" h="23">
                  <a:moveTo>
                    <a:pt x="13" y="0"/>
                  </a:moveTo>
                  <a:cubicBezTo>
                    <a:pt x="13" y="0"/>
                    <a:pt x="13" y="0"/>
                    <a:pt x="13" y="0"/>
                  </a:cubicBezTo>
                  <a:cubicBezTo>
                    <a:pt x="10" y="5"/>
                    <a:pt x="10" y="8"/>
                    <a:pt x="10" y="8"/>
                  </a:cubicBezTo>
                  <a:cubicBezTo>
                    <a:pt x="13" y="8"/>
                    <a:pt x="13" y="8"/>
                    <a:pt x="13" y="8"/>
                  </a:cubicBezTo>
                  <a:cubicBezTo>
                    <a:pt x="12" y="11"/>
                    <a:pt x="12" y="11"/>
                    <a:pt x="12" y="11"/>
                  </a:cubicBezTo>
                  <a:cubicBezTo>
                    <a:pt x="18" y="15"/>
                    <a:pt x="18" y="15"/>
                    <a:pt x="18" y="15"/>
                  </a:cubicBezTo>
                  <a:cubicBezTo>
                    <a:pt x="11" y="12"/>
                    <a:pt x="11" y="12"/>
                    <a:pt x="11" y="12"/>
                  </a:cubicBezTo>
                  <a:cubicBezTo>
                    <a:pt x="12" y="9"/>
                    <a:pt x="12" y="9"/>
                    <a:pt x="12" y="9"/>
                  </a:cubicBezTo>
                  <a:cubicBezTo>
                    <a:pt x="10" y="9"/>
                    <a:pt x="10" y="9"/>
                    <a:pt x="10" y="9"/>
                  </a:cubicBezTo>
                  <a:cubicBezTo>
                    <a:pt x="9" y="4"/>
                    <a:pt x="12" y="1"/>
                    <a:pt x="13" y="0"/>
                  </a:cubicBezTo>
                  <a:cubicBezTo>
                    <a:pt x="5" y="1"/>
                    <a:pt x="0" y="4"/>
                    <a:pt x="0" y="15"/>
                  </a:cubicBezTo>
                  <a:cubicBezTo>
                    <a:pt x="8" y="17"/>
                    <a:pt x="8" y="17"/>
                    <a:pt x="8" y="17"/>
                  </a:cubicBezTo>
                  <a:cubicBezTo>
                    <a:pt x="30" y="21"/>
                    <a:pt x="30" y="21"/>
                    <a:pt x="30" y="21"/>
                  </a:cubicBezTo>
                  <a:cubicBezTo>
                    <a:pt x="38" y="23"/>
                    <a:pt x="38" y="23"/>
                    <a:pt x="38" y="23"/>
                  </a:cubicBezTo>
                  <a:cubicBezTo>
                    <a:pt x="38" y="12"/>
                    <a:pt x="33" y="6"/>
                    <a:pt x="26" y="3"/>
                  </a:cubicBezTo>
                  <a:cubicBezTo>
                    <a:pt x="26" y="3"/>
                    <a:pt x="26" y="3"/>
                    <a:pt x="26" y="3"/>
                  </a:cubicBezTo>
                  <a:cubicBezTo>
                    <a:pt x="26" y="3"/>
                    <a:pt x="26" y="3"/>
                    <a:pt x="26" y="3"/>
                  </a:cubicBezTo>
                  <a:cubicBezTo>
                    <a:pt x="26" y="3"/>
                    <a:pt x="26" y="3"/>
                    <a:pt x="26" y="3"/>
                  </a:cubicBezTo>
                  <a:cubicBezTo>
                    <a:pt x="26" y="3"/>
                    <a:pt x="29" y="8"/>
                    <a:pt x="29" y="12"/>
                  </a:cubicBezTo>
                  <a:cubicBezTo>
                    <a:pt x="26" y="12"/>
                    <a:pt x="26" y="12"/>
                    <a:pt x="26" y="12"/>
                  </a:cubicBezTo>
                  <a:cubicBezTo>
                    <a:pt x="27" y="15"/>
                    <a:pt x="27" y="15"/>
                    <a:pt x="27" y="15"/>
                  </a:cubicBezTo>
                  <a:cubicBezTo>
                    <a:pt x="21" y="16"/>
                    <a:pt x="21" y="16"/>
                    <a:pt x="21" y="16"/>
                  </a:cubicBezTo>
                  <a:cubicBezTo>
                    <a:pt x="26" y="14"/>
                    <a:pt x="26" y="14"/>
                    <a:pt x="26" y="14"/>
                  </a:cubicBezTo>
                  <a:cubicBezTo>
                    <a:pt x="26" y="11"/>
                    <a:pt x="26" y="11"/>
                    <a:pt x="26" y="11"/>
                  </a:cubicBezTo>
                  <a:cubicBezTo>
                    <a:pt x="28" y="11"/>
                    <a:pt x="28" y="11"/>
                    <a:pt x="28" y="11"/>
                  </a:cubicBezTo>
                  <a:cubicBezTo>
                    <a:pt x="28" y="11"/>
                    <a:pt x="29" y="9"/>
                    <a:pt x="26" y="3"/>
                  </a:cubicBezTo>
                  <a:cubicBezTo>
                    <a:pt x="26" y="4"/>
                    <a:pt x="26" y="13"/>
                    <a:pt x="19" y="16"/>
                  </a:cubicBezTo>
                  <a:cubicBezTo>
                    <a:pt x="19" y="16"/>
                    <a:pt x="11" y="9"/>
                    <a:pt x="1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70" name="Freeform 64"/>
            <p:cNvSpPr>
              <a:spLocks noChangeArrowheads="1"/>
            </p:cNvSpPr>
            <p:nvPr/>
          </p:nvSpPr>
          <p:spPr bwMode="auto">
            <a:xfrm>
              <a:off x="2032000" y="76200"/>
              <a:ext cx="17463" cy="14288"/>
            </a:xfrm>
            <a:custGeom>
              <a:avLst/>
              <a:gdLst>
                <a:gd name="T0" fmla="*/ 24395811 w 5"/>
                <a:gd name="T1" fmla="*/ 0 h 4"/>
                <a:gd name="T2" fmla="*/ 0 w 5"/>
                <a:gd name="T3" fmla="*/ 0 h 4"/>
                <a:gd name="T4" fmla="*/ 48791622 w 5"/>
                <a:gd name="T5" fmla="*/ 51036736 h 4"/>
                <a:gd name="T6" fmla="*/ 60991274 w 5"/>
                <a:gd name="T7" fmla="*/ 12759184 h 4"/>
                <a:gd name="T8" fmla="*/ 36595463 w 5"/>
                <a:gd name="T9" fmla="*/ 0 h 4"/>
                <a:gd name="T10" fmla="*/ 24395811 w 5"/>
                <a:gd name="T11" fmla="*/ 0 h 4"/>
                <a:gd name="T12" fmla="*/ 0 60000 65536"/>
                <a:gd name="T13" fmla="*/ 0 60000 65536"/>
                <a:gd name="T14" fmla="*/ 0 60000 65536"/>
                <a:gd name="T15" fmla="*/ 0 60000 65536"/>
                <a:gd name="T16" fmla="*/ 0 60000 65536"/>
                <a:gd name="T17" fmla="*/ 0 60000 65536"/>
                <a:gd name="T18" fmla="*/ 0 w 5"/>
                <a:gd name="T19" fmla="*/ 0 h 4"/>
                <a:gd name="T20" fmla="*/ 5 w 5"/>
                <a:gd name="T21" fmla="*/ 4 h 4"/>
              </a:gdLst>
              <a:ahLst/>
              <a:cxnLst>
                <a:cxn ang="T12">
                  <a:pos x="T0" y="T1"/>
                </a:cxn>
                <a:cxn ang="T13">
                  <a:pos x="T2" y="T3"/>
                </a:cxn>
                <a:cxn ang="T14">
                  <a:pos x="T4" y="T5"/>
                </a:cxn>
                <a:cxn ang="T15">
                  <a:pos x="T6" y="T7"/>
                </a:cxn>
                <a:cxn ang="T16">
                  <a:pos x="T8" y="T9"/>
                </a:cxn>
                <a:cxn ang="T17">
                  <a:pos x="T10" y="T11"/>
                </a:cxn>
              </a:cxnLst>
              <a:rect l="T18" t="T19" r="T20" b="T21"/>
              <a:pathLst>
                <a:path w="5" h="4">
                  <a:moveTo>
                    <a:pt x="2" y="0"/>
                  </a:moveTo>
                  <a:cubicBezTo>
                    <a:pt x="1" y="0"/>
                    <a:pt x="0" y="0"/>
                    <a:pt x="0" y="0"/>
                  </a:cubicBezTo>
                  <a:cubicBezTo>
                    <a:pt x="4" y="4"/>
                    <a:pt x="4" y="4"/>
                    <a:pt x="4" y="4"/>
                  </a:cubicBezTo>
                  <a:cubicBezTo>
                    <a:pt x="4" y="2"/>
                    <a:pt x="5" y="1"/>
                    <a:pt x="5" y="1"/>
                  </a:cubicBezTo>
                  <a:cubicBezTo>
                    <a:pt x="3" y="1"/>
                    <a:pt x="3" y="0"/>
                    <a:pt x="3" y="0"/>
                  </a:cubicBezTo>
                  <a:cubicBezTo>
                    <a:pt x="3"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71" name="Freeform 65"/>
            <p:cNvSpPr>
              <a:spLocks noChangeArrowheads="1"/>
            </p:cNvSpPr>
            <p:nvPr/>
          </p:nvSpPr>
          <p:spPr bwMode="auto">
            <a:xfrm>
              <a:off x="2062163" y="79375"/>
              <a:ext cx="14288" cy="15875"/>
            </a:xfrm>
            <a:custGeom>
              <a:avLst/>
              <a:gdLst>
                <a:gd name="T0" fmla="*/ 0 w 4"/>
                <a:gd name="T1" fmla="*/ 0 h 4"/>
                <a:gd name="T2" fmla="*/ 0 w 4"/>
                <a:gd name="T3" fmla="*/ 63003906 h 4"/>
                <a:gd name="T4" fmla="*/ 51036736 w 4"/>
                <a:gd name="T5" fmla="*/ 31503938 h 4"/>
                <a:gd name="T6" fmla="*/ 25518368 w 4"/>
                <a:gd name="T7" fmla="*/ 15751969 h 4"/>
                <a:gd name="T8" fmla="*/ 12759184 w 4"/>
                <a:gd name="T9" fmla="*/ 15751969 h 4"/>
                <a:gd name="T10" fmla="*/ 0 w 4"/>
                <a:gd name="T11" fmla="*/ 0 h 4"/>
                <a:gd name="T12" fmla="*/ 0 60000 65536"/>
                <a:gd name="T13" fmla="*/ 0 60000 65536"/>
                <a:gd name="T14" fmla="*/ 0 60000 65536"/>
                <a:gd name="T15" fmla="*/ 0 60000 65536"/>
                <a:gd name="T16" fmla="*/ 0 60000 65536"/>
                <a:gd name="T17" fmla="*/ 0 60000 65536"/>
                <a:gd name="T18" fmla="*/ 0 w 4"/>
                <a:gd name="T19" fmla="*/ 0 h 4"/>
                <a:gd name="T20" fmla="*/ 4 w 4"/>
                <a:gd name="T21" fmla="*/ 4 h 4"/>
              </a:gdLst>
              <a:ahLst/>
              <a:cxnLst>
                <a:cxn ang="T12">
                  <a:pos x="T0" y="T1"/>
                </a:cxn>
                <a:cxn ang="T13">
                  <a:pos x="T2" y="T3"/>
                </a:cxn>
                <a:cxn ang="T14">
                  <a:pos x="T4" y="T5"/>
                </a:cxn>
                <a:cxn ang="T15">
                  <a:pos x="T6" y="T7"/>
                </a:cxn>
                <a:cxn ang="T16">
                  <a:pos x="T8" y="T9"/>
                </a:cxn>
                <a:cxn ang="T17">
                  <a:pos x="T10" y="T11"/>
                </a:cxn>
              </a:cxnLst>
              <a:rect l="T18" t="T19" r="T20" b="T21"/>
              <a:pathLst>
                <a:path w="4" h="4">
                  <a:moveTo>
                    <a:pt x="0" y="0"/>
                  </a:moveTo>
                  <a:cubicBezTo>
                    <a:pt x="0" y="0"/>
                    <a:pt x="1" y="2"/>
                    <a:pt x="0" y="4"/>
                  </a:cubicBezTo>
                  <a:cubicBezTo>
                    <a:pt x="4" y="2"/>
                    <a:pt x="4" y="2"/>
                    <a:pt x="4" y="2"/>
                  </a:cubicBezTo>
                  <a:cubicBezTo>
                    <a:pt x="4" y="2"/>
                    <a:pt x="3" y="1"/>
                    <a:pt x="2" y="1"/>
                  </a:cubicBezTo>
                  <a:cubicBezTo>
                    <a:pt x="2" y="1"/>
                    <a:pt x="2" y="1"/>
                    <a:pt x="1" y="1"/>
                  </a:cubicBezTo>
                  <a:cubicBezTo>
                    <a:pt x="1" y="1"/>
                    <a:pt x="0" y="1"/>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72" name="Freeform 66"/>
            <p:cNvSpPr>
              <a:spLocks noEditPoints="1" noChangeArrowheads="1"/>
            </p:cNvSpPr>
            <p:nvPr/>
          </p:nvSpPr>
          <p:spPr bwMode="auto">
            <a:xfrm>
              <a:off x="2016125" y="0"/>
              <a:ext cx="74613" cy="76200"/>
            </a:xfrm>
            <a:custGeom>
              <a:avLst/>
              <a:gdLst>
                <a:gd name="T0" fmla="*/ 153094684 w 20"/>
                <a:gd name="T1" fmla="*/ 261289800 h 20"/>
                <a:gd name="T2" fmla="*/ 139179360 w 20"/>
                <a:gd name="T3" fmla="*/ 261289800 h 20"/>
                <a:gd name="T4" fmla="*/ 69587814 w 20"/>
                <a:gd name="T5" fmla="*/ 174193200 h 20"/>
                <a:gd name="T6" fmla="*/ 222682499 w 20"/>
                <a:gd name="T7" fmla="*/ 217741500 h 20"/>
                <a:gd name="T8" fmla="*/ 153094684 w 20"/>
                <a:gd name="T9" fmla="*/ 261289800 h 20"/>
                <a:gd name="T10" fmla="*/ 180929064 w 20"/>
                <a:gd name="T11" fmla="*/ 174193200 h 20"/>
                <a:gd name="T12" fmla="*/ 167013739 w 20"/>
                <a:gd name="T13" fmla="*/ 174193200 h 20"/>
                <a:gd name="T14" fmla="*/ 153094684 w 20"/>
                <a:gd name="T15" fmla="*/ 145161000 h 20"/>
                <a:gd name="T16" fmla="*/ 167013739 w 20"/>
                <a:gd name="T17" fmla="*/ 130644900 h 20"/>
                <a:gd name="T18" fmla="*/ 167013739 w 20"/>
                <a:gd name="T19" fmla="*/ 130644900 h 20"/>
                <a:gd name="T20" fmla="*/ 194848119 w 20"/>
                <a:gd name="T21" fmla="*/ 159677100 h 20"/>
                <a:gd name="T22" fmla="*/ 180929064 w 20"/>
                <a:gd name="T23" fmla="*/ 174193200 h 20"/>
                <a:gd name="T24" fmla="*/ 125260304 w 20"/>
                <a:gd name="T25" fmla="*/ 159677100 h 20"/>
                <a:gd name="T26" fmla="*/ 111341249 w 20"/>
                <a:gd name="T27" fmla="*/ 159677100 h 20"/>
                <a:gd name="T28" fmla="*/ 97425925 w 20"/>
                <a:gd name="T29" fmla="*/ 130644900 h 20"/>
                <a:gd name="T30" fmla="*/ 111341249 w 20"/>
                <a:gd name="T31" fmla="*/ 116128800 h 20"/>
                <a:gd name="T32" fmla="*/ 111341249 w 20"/>
                <a:gd name="T33" fmla="*/ 116128800 h 20"/>
                <a:gd name="T34" fmla="*/ 139179360 w 20"/>
                <a:gd name="T35" fmla="*/ 145161000 h 20"/>
                <a:gd name="T36" fmla="*/ 125260304 w 20"/>
                <a:gd name="T37" fmla="*/ 159677100 h 20"/>
                <a:gd name="T38" fmla="*/ 111341249 w 20"/>
                <a:gd name="T39" fmla="*/ 0 h 20"/>
                <a:gd name="T40" fmla="*/ 0 w 20"/>
                <a:gd name="T41" fmla="*/ 116128800 h 20"/>
                <a:gd name="T42" fmla="*/ 139179360 w 20"/>
                <a:gd name="T43" fmla="*/ 290322000 h 20"/>
                <a:gd name="T44" fmla="*/ 167013739 w 20"/>
                <a:gd name="T45" fmla="*/ 290322000 h 20"/>
                <a:gd name="T46" fmla="*/ 278354988 w 20"/>
                <a:gd name="T47" fmla="*/ 174193200 h 20"/>
                <a:gd name="T48" fmla="*/ 139179360 w 20"/>
                <a:gd name="T49" fmla="*/ 14516100 h 20"/>
                <a:gd name="T50" fmla="*/ 111341249 w 20"/>
                <a:gd name="T51" fmla="*/ 0 h 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0"/>
                <a:gd name="T79" fmla="*/ 0 h 20"/>
                <a:gd name="T80" fmla="*/ 20 w 20"/>
                <a:gd name="T81" fmla="*/ 20 h 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0" h="20">
                  <a:moveTo>
                    <a:pt x="11" y="18"/>
                  </a:moveTo>
                  <a:cubicBezTo>
                    <a:pt x="11" y="18"/>
                    <a:pt x="11" y="18"/>
                    <a:pt x="10" y="18"/>
                  </a:cubicBezTo>
                  <a:cubicBezTo>
                    <a:pt x="8" y="17"/>
                    <a:pt x="5" y="15"/>
                    <a:pt x="5" y="12"/>
                  </a:cubicBezTo>
                  <a:cubicBezTo>
                    <a:pt x="16" y="15"/>
                    <a:pt x="16" y="15"/>
                    <a:pt x="16" y="15"/>
                  </a:cubicBezTo>
                  <a:cubicBezTo>
                    <a:pt x="15" y="17"/>
                    <a:pt x="14" y="18"/>
                    <a:pt x="11" y="18"/>
                  </a:cubicBezTo>
                  <a:moveTo>
                    <a:pt x="13" y="12"/>
                  </a:moveTo>
                  <a:cubicBezTo>
                    <a:pt x="12" y="12"/>
                    <a:pt x="12" y="12"/>
                    <a:pt x="12" y="12"/>
                  </a:cubicBezTo>
                  <a:cubicBezTo>
                    <a:pt x="12" y="12"/>
                    <a:pt x="11" y="11"/>
                    <a:pt x="11" y="10"/>
                  </a:cubicBezTo>
                  <a:cubicBezTo>
                    <a:pt x="11" y="10"/>
                    <a:pt x="11" y="9"/>
                    <a:pt x="12" y="9"/>
                  </a:cubicBezTo>
                  <a:cubicBezTo>
                    <a:pt x="12" y="9"/>
                    <a:pt x="12" y="9"/>
                    <a:pt x="12" y="9"/>
                  </a:cubicBezTo>
                  <a:cubicBezTo>
                    <a:pt x="13" y="9"/>
                    <a:pt x="14" y="10"/>
                    <a:pt x="14" y="11"/>
                  </a:cubicBezTo>
                  <a:cubicBezTo>
                    <a:pt x="14" y="11"/>
                    <a:pt x="13" y="12"/>
                    <a:pt x="13" y="12"/>
                  </a:cubicBezTo>
                  <a:moveTo>
                    <a:pt x="9" y="11"/>
                  </a:moveTo>
                  <a:cubicBezTo>
                    <a:pt x="8" y="11"/>
                    <a:pt x="8" y="11"/>
                    <a:pt x="8" y="11"/>
                  </a:cubicBezTo>
                  <a:cubicBezTo>
                    <a:pt x="8" y="11"/>
                    <a:pt x="7" y="10"/>
                    <a:pt x="7" y="9"/>
                  </a:cubicBezTo>
                  <a:cubicBezTo>
                    <a:pt x="7" y="9"/>
                    <a:pt x="7" y="8"/>
                    <a:pt x="8" y="8"/>
                  </a:cubicBezTo>
                  <a:cubicBezTo>
                    <a:pt x="8" y="8"/>
                    <a:pt x="8" y="8"/>
                    <a:pt x="8" y="8"/>
                  </a:cubicBezTo>
                  <a:cubicBezTo>
                    <a:pt x="9" y="9"/>
                    <a:pt x="10" y="9"/>
                    <a:pt x="10" y="10"/>
                  </a:cubicBezTo>
                  <a:cubicBezTo>
                    <a:pt x="10" y="11"/>
                    <a:pt x="9" y="11"/>
                    <a:pt x="9" y="11"/>
                  </a:cubicBezTo>
                  <a:moveTo>
                    <a:pt x="8" y="0"/>
                  </a:moveTo>
                  <a:cubicBezTo>
                    <a:pt x="3" y="0"/>
                    <a:pt x="0" y="4"/>
                    <a:pt x="0" y="8"/>
                  </a:cubicBezTo>
                  <a:cubicBezTo>
                    <a:pt x="0" y="14"/>
                    <a:pt x="5" y="19"/>
                    <a:pt x="10" y="20"/>
                  </a:cubicBezTo>
                  <a:cubicBezTo>
                    <a:pt x="11" y="20"/>
                    <a:pt x="12" y="20"/>
                    <a:pt x="12" y="20"/>
                  </a:cubicBezTo>
                  <a:cubicBezTo>
                    <a:pt x="17" y="20"/>
                    <a:pt x="20" y="17"/>
                    <a:pt x="20" y="12"/>
                  </a:cubicBezTo>
                  <a:cubicBezTo>
                    <a:pt x="20" y="7"/>
                    <a:pt x="16" y="2"/>
                    <a:pt x="10" y="1"/>
                  </a:cubicBezTo>
                  <a:cubicBezTo>
                    <a:pt x="10" y="1"/>
                    <a:pt x="9"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73" name="Freeform 67"/>
            <p:cNvSpPr>
              <a:spLocks noChangeArrowheads="1"/>
            </p:cNvSpPr>
            <p:nvPr/>
          </p:nvSpPr>
          <p:spPr bwMode="auto">
            <a:xfrm>
              <a:off x="1798638" y="173038"/>
              <a:ext cx="14288" cy="65088"/>
            </a:xfrm>
            <a:custGeom>
              <a:avLst/>
              <a:gdLst>
                <a:gd name="T0" fmla="*/ 12759184 w 4"/>
                <a:gd name="T1" fmla="*/ 0 h 17"/>
                <a:gd name="T2" fmla="*/ 0 w 4"/>
                <a:gd name="T3" fmla="*/ 29316401 h 17"/>
                <a:gd name="T4" fmla="*/ 12759184 w 4"/>
                <a:gd name="T5" fmla="*/ 29316401 h 17"/>
                <a:gd name="T6" fmla="*/ 0 w 4"/>
                <a:gd name="T7" fmla="*/ 205226293 h 17"/>
                <a:gd name="T8" fmla="*/ 25518368 w 4"/>
                <a:gd name="T9" fmla="*/ 249202808 h 17"/>
                <a:gd name="T10" fmla="*/ 51036736 w 4"/>
                <a:gd name="T11" fmla="*/ 219886408 h 17"/>
                <a:gd name="T12" fmla="*/ 38277552 w 4"/>
                <a:gd name="T13" fmla="*/ 43976516 h 17"/>
                <a:gd name="T14" fmla="*/ 51036736 w 4"/>
                <a:gd name="T15" fmla="*/ 29316401 h 17"/>
                <a:gd name="T16" fmla="*/ 38277552 w 4"/>
                <a:gd name="T17" fmla="*/ 0 h 17"/>
                <a:gd name="T18" fmla="*/ 12759184 w 4"/>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17"/>
                <a:gd name="T32" fmla="*/ 4 w 4"/>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17">
                  <a:moveTo>
                    <a:pt x="1" y="0"/>
                  </a:moveTo>
                  <a:cubicBezTo>
                    <a:pt x="1" y="0"/>
                    <a:pt x="0" y="0"/>
                    <a:pt x="0" y="2"/>
                  </a:cubicBezTo>
                  <a:cubicBezTo>
                    <a:pt x="1" y="2"/>
                    <a:pt x="1" y="2"/>
                    <a:pt x="1" y="2"/>
                  </a:cubicBezTo>
                  <a:cubicBezTo>
                    <a:pt x="0" y="14"/>
                    <a:pt x="0" y="14"/>
                    <a:pt x="0" y="14"/>
                  </a:cubicBezTo>
                  <a:cubicBezTo>
                    <a:pt x="2" y="17"/>
                    <a:pt x="2" y="17"/>
                    <a:pt x="2" y="17"/>
                  </a:cubicBezTo>
                  <a:cubicBezTo>
                    <a:pt x="4" y="15"/>
                    <a:pt x="4" y="15"/>
                    <a:pt x="4" y="15"/>
                  </a:cubicBezTo>
                  <a:cubicBezTo>
                    <a:pt x="3" y="3"/>
                    <a:pt x="3" y="3"/>
                    <a:pt x="3" y="3"/>
                  </a:cubicBezTo>
                  <a:cubicBezTo>
                    <a:pt x="4" y="2"/>
                    <a:pt x="4" y="2"/>
                    <a:pt x="4" y="2"/>
                  </a:cubicBezTo>
                  <a:cubicBezTo>
                    <a:pt x="4" y="2"/>
                    <a:pt x="4" y="1"/>
                    <a:pt x="3"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74" name="Freeform 68"/>
            <p:cNvSpPr>
              <a:spLocks noChangeArrowheads="1"/>
            </p:cNvSpPr>
            <p:nvPr/>
          </p:nvSpPr>
          <p:spPr bwMode="auto">
            <a:xfrm>
              <a:off x="1711325" y="169863"/>
              <a:ext cx="188913" cy="104775"/>
            </a:xfrm>
            <a:custGeom>
              <a:avLst/>
              <a:gdLst>
                <a:gd name="T0" fmla="*/ 228403374 w 50"/>
                <a:gd name="T1" fmla="*/ 0 h 28"/>
                <a:gd name="T2" fmla="*/ 228403374 w 50"/>
                <a:gd name="T3" fmla="*/ 0 h 28"/>
                <a:gd name="T4" fmla="*/ 185576796 w 50"/>
                <a:gd name="T5" fmla="*/ 126021873 h 28"/>
                <a:gd name="T6" fmla="*/ 228403374 w 50"/>
                <a:gd name="T7" fmla="*/ 140024304 h 28"/>
                <a:gd name="T8" fmla="*/ 228403374 w 50"/>
                <a:gd name="T9" fmla="*/ 196034025 h 28"/>
                <a:gd name="T10" fmla="*/ 328330794 w 50"/>
                <a:gd name="T11" fmla="*/ 266042435 h 28"/>
                <a:gd name="T12" fmla="*/ 214129107 w 50"/>
                <a:gd name="T13" fmla="*/ 210032713 h 28"/>
                <a:gd name="T14" fmla="*/ 214129107 w 50"/>
                <a:gd name="T15" fmla="*/ 154026734 h 28"/>
                <a:gd name="T16" fmla="*/ 171302530 w 50"/>
                <a:gd name="T17" fmla="*/ 140024304 h 28"/>
                <a:gd name="T18" fmla="*/ 228403374 w 50"/>
                <a:gd name="T19" fmla="*/ 0 h 28"/>
                <a:gd name="T20" fmla="*/ 0 w 50"/>
                <a:gd name="T21" fmla="*/ 266042435 h 28"/>
                <a:gd name="T22" fmla="*/ 142753998 w 50"/>
                <a:gd name="T23" fmla="*/ 294047296 h 28"/>
                <a:gd name="T24" fmla="*/ 556734168 w 50"/>
                <a:gd name="T25" fmla="*/ 364059447 h 28"/>
                <a:gd name="T26" fmla="*/ 713762431 w 50"/>
                <a:gd name="T27" fmla="*/ 392064308 h 28"/>
                <a:gd name="T28" fmla="*/ 471084792 w 50"/>
                <a:gd name="T29" fmla="*/ 42007291 h 28"/>
                <a:gd name="T30" fmla="*/ 471084792 w 50"/>
                <a:gd name="T31" fmla="*/ 42007291 h 28"/>
                <a:gd name="T32" fmla="*/ 471084792 w 50"/>
                <a:gd name="T33" fmla="*/ 42007291 h 28"/>
                <a:gd name="T34" fmla="*/ 471084792 w 50"/>
                <a:gd name="T35" fmla="*/ 42007291 h 28"/>
                <a:gd name="T36" fmla="*/ 528185635 w 50"/>
                <a:gd name="T37" fmla="*/ 210032713 h 28"/>
                <a:gd name="T38" fmla="*/ 485359058 w 50"/>
                <a:gd name="T39" fmla="*/ 196034025 h 28"/>
                <a:gd name="T40" fmla="*/ 499633324 w 50"/>
                <a:gd name="T41" fmla="*/ 252040004 h 28"/>
                <a:gd name="T42" fmla="*/ 385431637 w 50"/>
                <a:gd name="T43" fmla="*/ 266042435 h 28"/>
                <a:gd name="T44" fmla="*/ 485359058 w 50"/>
                <a:gd name="T45" fmla="*/ 238037574 h 28"/>
                <a:gd name="T46" fmla="*/ 471084792 w 50"/>
                <a:gd name="T47" fmla="*/ 182031595 h 28"/>
                <a:gd name="T48" fmla="*/ 513907590 w 50"/>
                <a:gd name="T49" fmla="*/ 182031595 h 28"/>
                <a:gd name="T50" fmla="*/ 471084792 w 50"/>
                <a:gd name="T51" fmla="*/ 42007291 h 28"/>
                <a:gd name="T52" fmla="*/ 356883105 w 50"/>
                <a:gd name="T53" fmla="*/ 266042435 h 28"/>
                <a:gd name="T54" fmla="*/ 228403374 w 50"/>
                <a:gd name="T55" fmla="*/ 0 h 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8"/>
                <a:gd name="T86" fmla="*/ 50 w 50"/>
                <a:gd name="T87" fmla="*/ 28 h 2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8">
                  <a:moveTo>
                    <a:pt x="16" y="0"/>
                  </a:moveTo>
                  <a:cubicBezTo>
                    <a:pt x="16" y="0"/>
                    <a:pt x="16" y="0"/>
                    <a:pt x="16" y="0"/>
                  </a:cubicBezTo>
                  <a:cubicBezTo>
                    <a:pt x="12" y="6"/>
                    <a:pt x="13" y="9"/>
                    <a:pt x="13" y="9"/>
                  </a:cubicBezTo>
                  <a:cubicBezTo>
                    <a:pt x="16" y="10"/>
                    <a:pt x="16" y="10"/>
                    <a:pt x="16" y="10"/>
                  </a:cubicBezTo>
                  <a:cubicBezTo>
                    <a:pt x="16" y="14"/>
                    <a:pt x="16" y="14"/>
                    <a:pt x="16" y="14"/>
                  </a:cubicBezTo>
                  <a:cubicBezTo>
                    <a:pt x="23" y="19"/>
                    <a:pt x="23" y="19"/>
                    <a:pt x="23" y="19"/>
                  </a:cubicBezTo>
                  <a:cubicBezTo>
                    <a:pt x="15" y="15"/>
                    <a:pt x="15" y="15"/>
                    <a:pt x="15" y="15"/>
                  </a:cubicBezTo>
                  <a:cubicBezTo>
                    <a:pt x="15" y="11"/>
                    <a:pt x="15" y="11"/>
                    <a:pt x="15" y="11"/>
                  </a:cubicBezTo>
                  <a:cubicBezTo>
                    <a:pt x="12" y="10"/>
                    <a:pt x="12" y="10"/>
                    <a:pt x="12" y="10"/>
                  </a:cubicBezTo>
                  <a:cubicBezTo>
                    <a:pt x="11" y="5"/>
                    <a:pt x="16" y="0"/>
                    <a:pt x="16" y="0"/>
                  </a:cubicBezTo>
                  <a:cubicBezTo>
                    <a:pt x="7" y="0"/>
                    <a:pt x="0" y="5"/>
                    <a:pt x="0" y="19"/>
                  </a:cubicBezTo>
                  <a:cubicBezTo>
                    <a:pt x="10" y="21"/>
                    <a:pt x="10" y="21"/>
                    <a:pt x="10" y="21"/>
                  </a:cubicBezTo>
                  <a:cubicBezTo>
                    <a:pt x="39" y="26"/>
                    <a:pt x="39" y="26"/>
                    <a:pt x="39" y="26"/>
                  </a:cubicBezTo>
                  <a:cubicBezTo>
                    <a:pt x="50" y="28"/>
                    <a:pt x="50" y="28"/>
                    <a:pt x="50" y="28"/>
                  </a:cubicBezTo>
                  <a:cubicBezTo>
                    <a:pt x="50" y="14"/>
                    <a:pt x="43" y="7"/>
                    <a:pt x="33" y="3"/>
                  </a:cubicBezTo>
                  <a:cubicBezTo>
                    <a:pt x="33" y="3"/>
                    <a:pt x="33" y="3"/>
                    <a:pt x="33" y="3"/>
                  </a:cubicBezTo>
                  <a:cubicBezTo>
                    <a:pt x="33" y="3"/>
                    <a:pt x="33" y="3"/>
                    <a:pt x="33" y="3"/>
                  </a:cubicBezTo>
                  <a:cubicBezTo>
                    <a:pt x="33" y="3"/>
                    <a:pt x="33" y="3"/>
                    <a:pt x="33" y="3"/>
                  </a:cubicBezTo>
                  <a:cubicBezTo>
                    <a:pt x="33" y="3"/>
                    <a:pt x="38" y="9"/>
                    <a:pt x="37" y="15"/>
                  </a:cubicBezTo>
                  <a:cubicBezTo>
                    <a:pt x="34" y="14"/>
                    <a:pt x="34" y="14"/>
                    <a:pt x="34" y="14"/>
                  </a:cubicBezTo>
                  <a:cubicBezTo>
                    <a:pt x="35" y="18"/>
                    <a:pt x="35" y="18"/>
                    <a:pt x="35" y="18"/>
                  </a:cubicBezTo>
                  <a:cubicBezTo>
                    <a:pt x="27" y="19"/>
                    <a:pt x="27" y="19"/>
                    <a:pt x="27" y="19"/>
                  </a:cubicBezTo>
                  <a:cubicBezTo>
                    <a:pt x="34" y="17"/>
                    <a:pt x="34" y="17"/>
                    <a:pt x="34" y="17"/>
                  </a:cubicBezTo>
                  <a:cubicBezTo>
                    <a:pt x="33" y="13"/>
                    <a:pt x="33" y="13"/>
                    <a:pt x="33" y="13"/>
                  </a:cubicBezTo>
                  <a:cubicBezTo>
                    <a:pt x="36" y="13"/>
                    <a:pt x="36" y="13"/>
                    <a:pt x="36" y="13"/>
                  </a:cubicBezTo>
                  <a:cubicBezTo>
                    <a:pt x="36" y="13"/>
                    <a:pt x="37" y="10"/>
                    <a:pt x="33" y="3"/>
                  </a:cubicBezTo>
                  <a:cubicBezTo>
                    <a:pt x="34" y="4"/>
                    <a:pt x="33" y="15"/>
                    <a:pt x="25" y="19"/>
                  </a:cubicBezTo>
                  <a:cubicBezTo>
                    <a:pt x="25" y="19"/>
                    <a:pt x="15" y="11"/>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75" name="Freeform 69"/>
            <p:cNvSpPr>
              <a:spLocks noChangeArrowheads="1"/>
            </p:cNvSpPr>
            <p:nvPr/>
          </p:nvSpPr>
          <p:spPr bwMode="auto">
            <a:xfrm>
              <a:off x="1776413" y="166688"/>
              <a:ext cx="22225" cy="17463"/>
            </a:xfrm>
            <a:custGeom>
              <a:avLst/>
              <a:gdLst>
                <a:gd name="T0" fmla="*/ 41164404 w 6"/>
                <a:gd name="T1" fmla="*/ 0 h 5"/>
                <a:gd name="T2" fmla="*/ 0 w 6"/>
                <a:gd name="T3" fmla="*/ 12199652 h 5"/>
                <a:gd name="T4" fmla="*/ 68604871 w 6"/>
                <a:gd name="T5" fmla="*/ 60991274 h 5"/>
                <a:gd name="T6" fmla="*/ 82325104 w 6"/>
                <a:gd name="T7" fmla="*/ 12199652 h 5"/>
                <a:gd name="T8" fmla="*/ 41164404 w 6"/>
                <a:gd name="T9" fmla="*/ 0 h 5"/>
                <a:gd name="T10" fmla="*/ 41164404 w 6"/>
                <a:gd name="T11" fmla="*/ 0 h 5"/>
                <a:gd name="T12" fmla="*/ 0 60000 65536"/>
                <a:gd name="T13" fmla="*/ 0 60000 65536"/>
                <a:gd name="T14" fmla="*/ 0 60000 65536"/>
                <a:gd name="T15" fmla="*/ 0 60000 65536"/>
                <a:gd name="T16" fmla="*/ 0 60000 65536"/>
                <a:gd name="T17" fmla="*/ 0 60000 65536"/>
                <a:gd name="T18" fmla="*/ 0 w 6"/>
                <a:gd name="T19" fmla="*/ 0 h 5"/>
                <a:gd name="T20" fmla="*/ 6 w 6"/>
                <a:gd name="T21" fmla="*/ 5 h 5"/>
              </a:gdLst>
              <a:ahLst/>
              <a:cxnLst>
                <a:cxn ang="T12">
                  <a:pos x="T0" y="T1"/>
                </a:cxn>
                <a:cxn ang="T13">
                  <a:pos x="T2" y="T3"/>
                </a:cxn>
                <a:cxn ang="T14">
                  <a:pos x="T4" y="T5"/>
                </a:cxn>
                <a:cxn ang="T15">
                  <a:pos x="T6" y="T7"/>
                </a:cxn>
                <a:cxn ang="T16">
                  <a:pos x="T8" y="T9"/>
                </a:cxn>
                <a:cxn ang="T17">
                  <a:pos x="T10" y="T11"/>
                </a:cxn>
              </a:cxnLst>
              <a:rect l="T18" t="T19" r="T20" b="T21"/>
              <a:pathLst>
                <a:path w="6" h="5">
                  <a:moveTo>
                    <a:pt x="3" y="0"/>
                  </a:moveTo>
                  <a:cubicBezTo>
                    <a:pt x="1" y="0"/>
                    <a:pt x="0" y="1"/>
                    <a:pt x="0" y="1"/>
                  </a:cubicBezTo>
                  <a:cubicBezTo>
                    <a:pt x="5" y="5"/>
                    <a:pt x="5" y="5"/>
                    <a:pt x="5" y="5"/>
                  </a:cubicBezTo>
                  <a:cubicBezTo>
                    <a:pt x="5" y="3"/>
                    <a:pt x="6" y="1"/>
                    <a:pt x="6" y="1"/>
                  </a:cubicBezTo>
                  <a:cubicBezTo>
                    <a:pt x="4" y="1"/>
                    <a:pt x="3"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76" name="Freeform 70"/>
            <p:cNvSpPr>
              <a:spLocks noChangeArrowheads="1"/>
            </p:cNvSpPr>
            <p:nvPr/>
          </p:nvSpPr>
          <p:spPr bwMode="auto">
            <a:xfrm>
              <a:off x="1812925" y="173038"/>
              <a:ext cx="22225" cy="15875"/>
            </a:xfrm>
            <a:custGeom>
              <a:avLst/>
              <a:gdLst>
                <a:gd name="T0" fmla="*/ 0 w 6"/>
                <a:gd name="T1" fmla="*/ 0 h 4"/>
                <a:gd name="T2" fmla="*/ 13720233 w 6"/>
                <a:gd name="T3" fmla="*/ 63003906 h 4"/>
                <a:gd name="T4" fmla="*/ 82325104 w 6"/>
                <a:gd name="T5" fmla="*/ 31503938 h 4"/>
                <a:gd name="T6" fmla="*/ 41164404 w 6"/>
                <a:gd name="T7" fmla="*/ 0 h 4"/>
                <a:gd name="T8" fmla="*/ 13720233 w 6"/>
                <a:gd name="T9" fmla="*/ 0 h 4"/>
                <a:gd name="T10" fmla="*/ 0 w 6"/>
                <a:gd name="T11" fmla="*/ 0 h 4"/>
                <a:gd name="T12" fmla="*/ 0 60000 65536"/>
                <a:gd name="T13" fmla="*/ 0 60000 65536"/>
                <a:gd name="T14" fmla="*/ 0 60000 65536"/>
                <a:gd name="T15" fmla="*/ 0 60000 65536"/>
                <a:gd name="T16" fmla="*/ 0 60000 65536"/>
                <a:gd name="T17" fmla="*/ 0 60000 65536"/>
                <a:gd name="T18" fmla="*/ 0 w 6"/>
                <a:gd name="T19" fmla="*/ 0 h 4"/>
                <a:gd name="T20" fmla="*/ 6 w 6"/>
                <a:gd name="T21" fmla="*/ 4 h 4"/>
              </a:gdLst>
              <a:ahLst/>
              <a:cxnLst>
                <a:cxn ang="T12">
                  <a:pos x="T0" y="T1"/>
                </a:cxn>
                <a:cxn ang="T13">
                  <a:pos x="T2" y="T3"/>
                </a:cxn>
                <a:cxn ang="T14">
                  <a:pos x="T4" y="T5"/>
                </a:cxn>
                <a:cxn ang="T15">
                  <a:pos x="T6" y="T7"/>
                </a:cxn>
                <a:cxn ang="T16">
                  <a:pos x="T8" y="T9"/>
                </a:cxn>
                <a:cxn ang="T17">
                  <a:pos x="T10" y="T11"/>
                </a:cxn>
              </a:cxnLst>
              <a:rect l="T18" t="T19" r="T20" b="T21"/>
              <a:pathLst>
                <a:path w="6" h="4">
                  <a:moveTo>
                    <a:pt x="0" y="0"/>
                  </a:moveTo>
                  <a:cubicBezTo>
                    <a:pt x="0" y="0"/>
                    <a:pt x="1" y="2"/>
                    <a:pt x="1" y="4"/>
                  </a:cubicBezTo>
                  <a:cubicBezTo>
                    <a:pt x="6" y="2"/>
                    <a:pt x="6" y="2"/>
                    <a:pt x="6" y="2"/>
                  </a:cubicBezTo>
                  <a:cubicBezTo>
                    <a:pt x="6" y="2"/>
                    <a:pt x="4" y="0"/>
                    <a:pt x="3" y="0"/>
                  </a:cubicBezTo>
                  <a:cubicBezTo>
                    <a:pt x="3" y="0"/>
                    <a:pt x="2" y="0"/>
                    <a:pt x="1" y="0"/>
                  </a:cubicBezTo>
                  <a:cubicBezTo>
                    <a:pt x="1"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77" name="Freeform 71"/>
            <p:cNvSpPr>
              <a:spLocks noEditPoints="1" noChangeArrowheads="1"/>
            </p:cNvSpPr>
            <p:nvPr/>
          </p:nvSpPr>
          <p:spPr bwMode="auto">
            <a:xfrm>
              <a:off x="1752600" y="71438"/>
              <a:ext cx="101600" cy="95250"/>
            </a:xfrm>
            <a:custGeom>
              <a:avLst/>
              <a:gdLst>
                <a:gd name="T0" fmla="*/ 212396681 w 27"/>
                <a:gd name="T1" fmla="*/ 319354200 h 25"/>
                <a:gd name="T2" fmla="*/ 198236652 w 27"/>
                <a:gd name="T3" fmla="*/ 319354200 h 25"/>
                <a:gd name="T4" fmla="*/ 99120207 w 27"/>
                <a:gd name="T5" fmla="*/ 217741500 h 25"/>
                <a:gd name="T6" fmla="*/ 297356859 w 27"/>
                <a:gd name="T7" fmla="*/ 261289800 h 25"/>
                <a:gd name="T8" fmla="*/ 212396681 w 27"/>
                <a:gd name="T9" fmla="*/ 319354200 h 25"/>
                <a:gd name="T10" fmla="*/ 240716741 w 27"/>
                <a:gd name="T11" fmla="*/ 217741500 h 25"/>
                <a:gd name="T12" fmla="*/ 226556711 w 27"/>
                <a:gd name="T13" fmla="*/ 217741500 h 25"/>
                <a:gd name="T14" fmla="*/ 212396681 w 27"/>
                <a:gd name="T15" fmla="*/ 188709300 h 25"/>
                <a:gd name="T16" fmla="*/ 226556711 w 27"/>
                <a:gd name="T17" fmla="*/ 159677100 h 25"/>
                <a:gd name="T18" fmla="*/ 226556711 w 27"/>
                <a:gd name="T19" fmla="*/ 159677100 h 25"/>
                <a:gd name="T20" fmla="*/ 254876770 w 27"/>
                <a:gd name="T21" fmla="*/ 188709300 h 25"/>
                <a:gd name="T22" fmla="*/ 240716741 w 27"/>
                <a:gd name="T23" fmla="*/ 217741500 h 25"/>
                <a:gd name="T24" fmla="*/ 169920356 w 27"/>
                <a:gd name="T25" fmla="*/ 203225400 h 25"/>
                <a:gd name="T26" fmla="*/ 155760326 w 27"/>
                <a:gd name="T27" fmla="*/ 203225400 h 25"/>
                <a:gd name="T28" fmla="*/ 127440267 w 27"/>
                <a:gd name="T29" fmla="*/ 174193200 h 25"/>
                <a:gd name="T30" fmla="*/ 155760326 w 27"/>
                <a:gd name="T31" fmla="*/ 145161000 h 25"/>
                <a:gd name="T32" fmla="*/ 155760326 w 27"/>
                <a:gd name="T33" fmla="*/ 145161000 h 25"/>
                <a:gd name="T34" fmla="*/ 184080385 w 27"/>
                <a:gd name="T35" fmla="*/ 174193200 h 25"/>
                <a:gd name="T36" fmla="*/ 169920356 w 27"/>
                <a:gd name="T37" fmla="*/ 203225400 h 25"/>
                <a:gd name="T38" fmla="*/ 155760326 w 27"/>
                <a:gd name="T39" fmla="*/ 0 h 25"/>
                <a:gd name="T40" fmla="*/ 0 w 27"/>
                <a:gd name="T41" fmla="*/ 145161000 h 25"/>
                <a:gd name="T42" fmla="*/ 198236652 w 27"/>
                <a:gd name="T43" fmla="*/ 362902500 h 25"/>
                <a:gd name="T44" fmla="*/ 240716741 w 27"/>
                <a:gd name="T45" fmla="*/ 362902500 h 25"/>
                <a:gd name="T46" fmla="*/ 382317037 w 27"/>
                <a:gd name="T47" fmla="*/ 217741500 h 25"/>
                <a:gd name="T48" fmla="*/ 198236652 w 27"/>
                <a:gd name="T49" fmla="*/ 0 h 25"/>
                <a:gd name="T50" fmla="*/ 155760326 w 27"/>
                <a:gd name="T51" fmla="*/ 0 h 2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
                <a:gd name="T79" fmla="*/ 0 h 25"/>
                <a:gd name="T80" fmla="*/ 27 w 27"/>
                <a:gd name="T81" fmla="*/ 25 h 2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 h="25">
                  <a:moveTo>
                    <a:pt x="15" y="22"/>
                  </a:moveTo>
                  <a:cubicBezTo>
                    <a:pt x="15" y="22"/>
                    <a:pt x="14" y="22"/>
                    <a:pt x="14" y="22"/>
                  </a:cubicBezTo>
                  <a:cubicBezTo>
                    <a:pt x="10" y="21"/>
                    <a:pt x="7" y="19"/>
                    <a:pt x="7" y="15"/>
                  </a:cubicBezTo>
                  <a:cubicBezTo>
                    <a:pt x="21" y="18"/>
                    <a:pt x="21" y="18"/>
                    <a:pt x="21" y="18"/>
                  </a:cubicBezTo>
                  <a:cubicBezTo>
                    <a:pt x="20" y="21"/>
                    <a:pt x="18" y="22"/>
                    <a:pt x="15" y="22"/>
                  </a:cubicBezTo>
                  <a:moveTo>
                    <a:pt x="17" y="15"/>
                  </a:moveTo>
                  <a:cubicBezTo>
                    <a:pt x="17" y="15"/>
                    <a:pt x="17" y="15"/>
                    <a:pt x="16" y="15"/>
                  </a:cubicBezTo>
                  <a:cubicBezTo>
                    <a:pt x="15" y="14"/>
                    <a:pt x="15" y="13"/>
                    <a:pt x="15" y="13"/>
                  </a:cubicBezTo>
                  <a:cubicBezTo>
                    <a:pt x="15" y="12"/>
                    <a:pt x="15" y="11"/>
                    <a:pt x="16" y="11"/>
                  </a:cubicBezTo>
                  <a:cubicBezTo>
                    <a:pt x="16" y="11"/>
                    <a:pt x="16" y="11"/>
                    <a:pt x="16" y="11"/>
                  </a:cubicBezTo>
                  <a:cubicBezTo>
                    <a:pt x="17" y="11"/>
                    <a:pt x="18" y="12"/>
                    <a:pt x="18" y="13"/>
                  </a:cubicBezTo>
                  <a:cubicBezTo>
                    <a:pt x="18" y="14"/>
                    <a:pt x="18" y="15"/>
                    <a:pt x="17" y="15"/>
                  </a:cubicBezTo>
                  <a:moveTo>
                    <a:pt x="12" y="14"/>
                  </a:moveTo>
                  <a:cubicBezTo>
                    <a:pt x="11" y="14"/>
                    <a:pt x="11" y="14"/>
                    <a:pt x="11" y="14"/>
                  </a:cubicBezTo>
                  <a:cubicBezTo>
                    <a:pt x="10" y="13"/>
                    <a:pt x="9" y="12"/>
                    <a:pt x="9" y="12"/>
                  </a:cubicBezTo>
                  <a:cubicBezTo>
                    <a:pt x="9" y="11"/>
                    <a:pt x="10" y="10"/>
                    <a:pt x="11" y="10"/>
                  </a:cubicBezTo>
                  <a:cubicBezTo>
                    <a:pt x="11" y="10"/>
                    <a:pt x="11" y="10"/>
                    <a:pt x="11" y="10"/>
                  </a:cubicBezTo>
                  <a:cubicBezTo>
                    <a:pt x="12" y="10"/>
                    <a:pt x="13" y="11"/>
                    <a:pt x="13" y="12"/>
                  </a:cubicBezTo>
                  <a:cubicBezTo>
                    <a:pt x="13" y="13"/>
                    <a:pt x="12" y="14"/>
                    <a:pt x="12" y="14"/>
                  </a:cubicBezTo>
                  <a:moveTo>
                    <a:pt x="11" y="0"/>
                  </a:moveTo>
                  <a:cubicBezTo>
                    <a:pt x="5" y="0"/>
                    <a:pt x="0" y="4"/>
                    <a:pt x="0" y="10"/>
                  </a:cubicBezTo>
                  <a:cubicBezTo>
                    <a:pt x="0" y="17"/>
                    <a:pt x="6" y="24"/>
                    <a:pt x="14" y="25"/>
                  </a:cubicBezTo>
                  <a:cubicBezTo>
                    <a:pt x="15" y="25"/>
                    <a:pt x="16" y="25"/>
                    <a:pt x="17" y="25"/>
                  </a:cubicBezTo>
                  <a:cubicBezTo>
                    <a:pt x="23" y="25"/>
                    <a:pt x="27" y="21"/>
                    <a:pt x="27" y="15"/>
                  </a:cubicBezTo>
                  <a:cubicBezTo>
                    <a:pt x="27" y="8"/>
                    <a:pt x="21" y="2"/>
                    <a:pt x="14" y="0"/>
                  </a:cubicBezTo>
                  <a:cubicBezTo>
                    <a:pt x="13" y="0"/>
                    <a:pt x="12" y="0"/>
                    <a:pt x="1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78" name="Freeform 72"/>
            <p:cNvSpPr>
              <a:spLocks noChangeArrowheads="1"/>
            </p:cNvSpPr>
            <p:nvPr/>
          </p:nvSpPr>
          <p:spPr bwMode="auto">
            <a:xfrm>
              <a:off x="2287588" y="263525"/>
              <a:ext cx="14288" cy="60325"/>
            </a:xfrm>
            <a:custGeom>
              <a:avLst/>
              <a:gdLst>
                <a:gd name="T0" fmla="*/ 12759184 w 4"/>
                <a:gd name="T1" fmla="*/ 0 h 16"/>
                <a:gd name="T2" fmla="*/ 12759184 w 4"/>
                <a:gd name="T3" fmla="*/ 28431927 h 16"/>
                <a:gd name="T4" fmla="*/ 12759184 w 4"/>
                <a:gd name="T5" fmla="*/ 28431927 h 16"/>
                <a:gd name="T6" fmla="*/ 0 w 4"/>
                <a:gd name="T7" fmla="*/ 199012175 h 16"/>
                <a:gd name="T8" fmla="*/ 25518368 w 4"/>
                <a:gd name="T9" fmla="*/ 227444102 h 16"/>
                <a:gd name="T10" fmla="*/ 51036736 w 4"/>
                <a:gd name="T11" fmla="*/ 213230023 h 16"/>
                <a:gd name="T12" fmla="*/ 38277552 w 4"/>
                <a:gd name="T13" fmla="*/ 42646005 h 16"/>
                <a:gd name="T14" fmla="*/ 38277552 w 4"/>
                <a:gd name="T15" fmla="*/ 28431927 h 16"/>
                <a:gd name="T16" fmla="*/ 38277552 w 4"/>
                <a:gd name="T17" fmla="*/ 0 h 16"/>
                <a:gd name="T18" fmla="*/ 12759184 w 4"/>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16"/>
                <a:gd name="T32" fmla="*/ 4 w 4"/>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16">
                  <a:moveTo>
                    <a:pt x="1" y="0"/>
                  </a:moveTo>
                  <a:cubicBezTo>
                    <a:pt x="1" y="0"/>
                    <a:pt x="1" y="1"/>
                    <a:pt x="1" y="2"/>
                  </a:cubicBezTo>
                  <a:cubicBezTo>
                    <a:pt x="1" y="2"/>
                    <a:pt x="1" y="2"/>
                    <a:pt x="1" y="2"/>
                  </a:cubicBezTo>
                  <a:cubicBezTo>
                    <a:pt x="0" y="14"/>
                    <a:pt x="0" y="14"/>
                    <a:pt x="0" y="14"/>
                  </a:cubicBezTo>
                  <a:cubicBezTo>
                    <a:pt x="2" y="16"/>
                    <a:pt x="2" y="16"/>
                    <a:pt x="2" y="16"/>
                  </a:cubicBezTo>
                  <a:cubicBezTo>
                    <a:pt x="4" y="15"/>
                    <a:pt x="4" y="15"/>
                    <a:pt x="4" y="15"/>
                  </a:cubicBezTo>
                  <a:cubicBezTo>
                    <a:pt x="3" y="3"/>
                    <a:pt x="3" y="3"/>
                    <a:pt x="3" y="3"/>
                  </a:cubicBezTo>
                  <a:cubicBezTo>
                    <a:pt x="3" y="2"/>
                    <a:pt x="3" y="2"/>
                    <a:pt x="3" y="2"/>
                  </a:cubicBezTo>
                  <a:cubicBezTo>
                    <a:pt x="3" y="2"/>
                    <a:pt x="3" y="1"/>
                    <a:pt x="3"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79" name="Freeform 73"/>
            <p:cNvSpPr>
              <a:spLocks noChangeArrowheads="1"/>
            </p:cNvSpPr>
            <p:nvPr/>
          </p:nvSpPr>
          <p:spPr bwMode="auto">
            <a:xfrm>
              <a:off x="2208213" y="260350"/>
              <a:ext cx="168275" cy="101600"/>
            </a:xfrm>
            <a:custGeom>
              <a:avLst/>
              <a:gdLst>
                <a:gd name="T0" fmla="*/ 209752918 w 45"/>
                <a:gd name="T1" fmla="*/ 0 h 27"/>
                <a:gd name="T2" fmla="*/ 209752918 w 45"/>
                <a:gd name="T3" fmla="*/ 0 h 27"/>
                <a:gd name="T4" fmla="*/ 167800091 w 45"/>
                <a:gd name="T5" fmla="*/ 127440267 h 27"/>
                <a:gd name="T6" fmla="*/ 209752918 w 45"/>
                <a:gd name="T7" fmla="*/ 127440267 h 27"/>
                <a:gd name="T8" fmla="*/ 209752918 w 45"/>
                <a:gd name="T9" fmla="*/ 198236652 h 27"/>
                <a:gd name="T10" fmla="*/ 293651093 w 45"/>
                <a:gd name="T11" fmla="*/ 254876770 h 27"/>
                <a:gd name="T12" fmla="*/ 181785613 w 45"/>
                <a:gd name="T13" fmla="*/ 198236652 h 27"/>
                <a:gd name="T14" fmla="*/ 195767396 w 45"/>
                <a:gd name="T15" fmla="*/ 141600296 h 27"/>
                <a:gd name="T16" fmla="*/ 153818308 w 45"/>
                <a:gd name="T17" fmla="*/ 141600296 h 27"/>
                <a:gd name="T18" fmla="*/ 209752918 w 45"/>
                <a:gd name="T19" fmla="*/ 0 h 27"/>
                <a:gd name="T20" fmla="*/ 0 w 45"/>
                <a:gd name="T21" fmla="*/ 269036800 h 27"/>
                <a:gd name="T22" fmla="*/ 125851003 w 45"/>
                <a:gd name="T23" fmla="*/ 283196830 h 27"/>
                <a:gd name="T24" fmla="*/ 503404011 w 45"/>
                <a:gd name="T25" fmla="*/ 353996978 h 27"/>
                <a:gd name="T26" fmla="*/ 629255014 w 45"/>
                <a:gd name="T27" fmla="*/ 382317037 h 27"/>
                <a:gd name="T28" fmla="*/ 433487618 w 45"/>
                <a:gd name="T29" fmla="*/ 42480089 h 27"/>
                <a:gd name="T30" fmla="*/ 433487618 w 45"/>
                <a:gd name="T31" fmla="*/ 42480089 h 27"/>
                <a:gd name="T32" fmla="*/ 433487618 w 45"/>
                <a:gd name="T33" fmla="*/ 42480089 h 27"/>
                <a:gd name="T34" fmla="*/ 433487618 w 45"/>
                <a:gd name="T35" fmla="*/ 42480089 h 27"/>
                <a:gd name="T36" fmla="*/ 475436706 w 45"/>
                <a:gd name="T37" fmla="*/ 198236652 h 27"/>
                <a:gd name="T38" fmla="*/ 433487618 w 45"/>
                <a:gd name="T39" fmla="*/ 198236652 h 27"/>
                <a:gd name="T40" fmla="*/ 447469401 w 45"/>
                <a:gd name="T41" fmla="*/ 254876770 h 27"/>
                <a:gd name="T42" fmla="*/ 335603921 w 45"/>
                <a:gd name="T43" fmla="*/ 269036800 h 27"/>
                <a:gd name="T44" fmla="*/ 433487618 w 45"/>
                <a:gd name="T45" fmla="*/ 240716741 h 27"/>
                <a:gd name="T46" fmla="*/ 433487618 w 45"/>
                <a:gd name="T47" fmla="*/ 169920356 h 27"/>
                <a:gd name="T48" fmla="*/ 461454923 w 45"/>
                <a:gd name="T49" fmla="*/ 184080385 h 27"/>
                <a:gd name="T50" fmla="*/ 433487618 w 45"/>
                <a:gd name="T51" fmla="*/ 42480089 h 27"/>
                <a:gd name="T52" fmla="*/ 321618398 w 45"/>
                <a:gd name="T53" fmla="*/ 254876770 h 27"/>
                <a:gd name="T54" fmla="*/ 209752918 w 45"/>
                <a:gd name="T55" fmla="*/ 0 h 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5"/>
                <a:gd name="T85" fmla="*/ 0 h 27"/>
                <a:gd name="T86" fmla="*/ 45 w 45"/>
                <a:gd name="T87" fmla="*/ 27 h 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5" h="27">
                  <a:moveTo>
                    <a:pt x="15" y="0"/>
                  </a:moveTo>
                  <a:cubicBezTo>
                    <a:pt x="15" y="0"/>
                    <a:pt x="15" y="0"/>
                    <a:pt x="15" y="0"/>
                  </a:cubicBezTo>
                  <a:cubicBezTo>
                    <a:pt x="11" y="6"/>
                    <a:pt x="12" y="9"/>
                    <a:pt x="12" y="9"/>
                  </a:cubicBezTo>
                  <a:cubicBezTo>
                    <a:pt x="15" y="9"/>
                    <a:pt x="15" y="9"/>
                    <a:pt x="15" y="9"/>
                  </a:cubicBezTo>
                  <a:cubicBezTo>
                    <a:pt x="15" y="14"/>
                    <a:pt x="15" y="14"/>
                    <a:pt x="15" y="14"/>
                  </a:cubicBezTo>
                  <a:cubicBezTo>
                    <a:pt x="21" y="18"/>
                    <a:pt x="21" y="18"/>
                    <a:pt x="21" y="18"/>
                  </a:cubicBezTo>
                  <a:cubicBezTo>
                    <a:pt x="13" y="14"/>
                    <a:pt x="13" y="14"/>
                    <a:pt x="13" y="14"/>
                  </a:cubicBezTo>
                  <a:cubicBezTo>
                    <a:pt x="14" y="10"/>
                    <a:pt x="14" y="10"/>
                    <a:pt x="14" y="10"/>
                  </a:cubicBezTo>
                  <a:cubicBezTo>
                    <a:pt x="11" y="10"/>
                    <a:pt x="11" y="10"/>
                    <a:pt x="11" y="10"/>
                  </a:cubicBezTo>
                  <a:cubicBezTo>
                    <a:pt x="11" y="5"/>
                    <a:pt x="14" y="0"/>
                    <a:pt x="15" y="0"/>
                  </a:cubicBezTo>
                  <a:cubicBezTo>
                    <a:pt x="6" y="1"/>
                    <a:pt x="0" y="5"/>
                    <a:pt x="0" y="19"/>
                  </a:cubicBezTo>
                  <a:cubicBezTo>
                    <a:pt x="9" y="20"/>
                    <a:pt x="9" y="20"/>
                    <a:pt x="9" y="20"/>
                  </a:cubicBezTo>
                  <a:cubicBezTo>
                    <a:pt x="36" y="25"/>
                    <a:pt x="36" y="25"/>
                    <a:pt x="36" y="25"/>
                  </a:cubicBezTo>
                  <a:cubicBezTo>
                    <a:pt x="45" y="27"/>
                    <a:pt x="45" y="27"/>
                    <a:pt x="45" y="27"/>
                  </a:cubicBezTo>
                  <a:cubicBezTo>
                    <a:pt x="45" y="14"/>
                    <a:pt x="39" y="7"/>
                    <a:pt x="31" y="3"/>
                  </a:cubicBezTo>
                  <a:cubicBezTo>
                    <a:pt x="31" y="3"/>
                    <a:pt x="31" y="3"/>
                    <a:pt x="31" y="3"/>
                  </a:cubicBezTo>
                  <a:cubicBezTo>
                    <a:pt x="31" y="3"/>
                    <a:pt x="31" y="3"/>
                    <a:pt x="31" y="3"/>
                  </a:cubicBezTo>
                  <a:cubicBezTo>
                    <a:pt x="31" y="3"/>
                    <a:pt x="31" y="3"/>
                    <a:pt x="31" y="3"/>
                  </a:cubicBezTo>
                  <a:cubicBezTo>
                    <a:pt x="31" y="3"/>
                    <a:pt x="35" y="9"/>
                    <a:pt x="34" y="14"/>
                  </a:cubicBezTo>
                  <a:cubicBezTo>
                    <a:pt x="31" y="14"/>
                    <a:pt x="31" y="14"/>
                    <a:pt x="31" y="14"/>
                  </a:cubicBezTo>
                  <a:cubicBezTo>
                    <a:pt x="32" y="18"/>
                    <a:pt x="32" y="18"/>
                    <a:pt x="32" y="18"/>
                  </a:cubicBezTo>
                  <a:cubicBezTo>
                    <a:pt x="24" y="19"/>
                    <a:pt x="24" y="19"/>
                    <a:pt x="24" y="19"/>
                  </a:cubicBezTo>
                  <a:cubicBezTo>
                    <a:pt x="31" y="17"/>
                    <a:pt x="31" y="17"/>
                    <a:pt x="31" y="17"/>
                  </a:cubicBezTo>
                  <a:cubicBezTo>
                    <a:pt x="31" y="12"/>
                    <a:pt x="31" y="12"/>
                    <a:pt x="31" y="12"/>
                  </a:cubicBezTo>
                  <a:cubicBezTo>
                    <a:pt x="33" y="13"/>
                    <a:pt x="33" y="13"/>
                    <a:pt x="33" y="13"/>
                  </a:cubicBezTo>
                  <a:cubicBezTo>
                    <a:pt x="33" y="13"/>
                    <a:pt x="34" y="10"/>
                    <a:pt x="31" y="3"/>
                  </a:cubicBezTo>
                  <a:cubicBezTo>
                    <a:pt x="31" y="4"/>
                    <a:pt x="30" y="15"/>
                    <a:pt x="23" y="18"/>
                  </a:cubicBezTo>
                  <a:cubicBezTo>
                    <a:pt x="23" y="18"/>
                    <a:pt x="13" y="10"/>
                    <a:pt x="1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80" name="Freeform 74"/>
            <p:cNvSpPr>
              <a:spLocks noChangeArrowheads="1"/>
            </p:cNvSpPr>
            <p:nvPr/>
          </p:nvSpPr>
          <p:spPr bwMode="auto">
            <a:xfrm>
              <a:off x="2268538" y="260350"/>
              <a:ext cx="19050" cy="14288"/>
            </a:xfrm>
            <a:custGeom>
              <a:avLst/>
              <a:gdLst>
                <a:gd name="T0" fmla="*/ 29032200 w 5"/>
                <a:gd name="T1" fmla="*/ 0 h 4"/>
                <a:gd name="T2" fmla="*/ 0 w 5"/>
                <a:gd name="T3" fmla="*/ 0 h 4"/>
                <a:gd name="T4" fmla="*/ 72580500 w 5"/>
                <a:gd name="T5" fmla="*/ 51036736 h 4"/>
                <a:gd name="T6" fmla="*/ 72580500 w 5"/>
                <a:gd name="T7" fmla="*/ 12759184 h 4"/>
                <a:gd name="T8" fmla="*/ 43548300 w 5"/>
                <a:gd name="T9" fmla="*/ 0 h 4"/>
                <a:gd name="T10" fmla="*/ 29032200 w 5"/>
                <a:gd name="T11" fmla="*/ 0 h 4"/>
                <a:gd name="T12" fmla="*/ 0 60000 65536"/>
                <a:gd name="T13" fmla="*/ 0 60000 65536"/>
                <a:gd name="T14" fmla="*/ 0 60000 65536"/>
                <a:gd name="T15" fmla="*/ 0 60000 65536"/>
                <a:gd name="T16" fmla="*/ 0 60000 65536"/>
                <a:gd name="T17" fmla="*/ 0 60000 65536"/>
                <a:gd name="T18" fmla="*/ 0 w 5"/>
                <a:gd name="T19" fmla="*/ 0 h 4"/>
                <a:gd name="T20" fmla="*/ 5 w 5"/>
                <a:gd name="T21" fmla="*/ 4 h 4"/>
              </a:gdLst>
              <a:ahLst/>
              <a:cxnLst>
                <a:cxn ang="T12">
                  <a:pos x="T0" y="T1"/>
                </a:cxn>
                <a:cxn ang="T13">
                  <a:pos x="T2" y="T3"/>
                </a:cxn>
                <a:cxn ang="T14">
                  <a:pos x="T4" y="T5"/>
                </a:cxn>
                <a:cxn ang="T15">
                  <a:pos x="T6" y="T7"/>
                </a:cxn>
                <a:cxn ang="T16">
                  <a:pos x="T8" y="T9"/>
                </a:cxn>
                <a:cxn ang="T17">
                  <a:pos x="T10" y="T11"/>
                </a:cxn>
              </a:cxnLst>
              <a:rect l="T18" t="T19" r="T20" b="T21"/>
              <a:pathLst>
                <a:path w="5" h="4">
                  <a:moveTo>
                    <a:pt x="2" y="0"/>
                  </a:moveTo>
                  <a:cubicBezTo>
                    <a:pt x="1" y="0"/>
                    <a:pt x="0" y="0"/>
                    <a:pt x="0" y="0"/>
                  </a:cubicBezTo>
                  <a:cubicBezTo>
                    <a:pt x="5" y="4"/>
                    <a:pt x="5" y="4"/>
                    <a:pt x="5" y="4"/>
                  </a:cubicBezTo>
                  <a:cubicBezTo>
                    <a:pt x="4" y="2"/>
                    <a:pt x="5" y="1"/>
                    <a:pt x="5" y="1"/>
                  </a:cubicBezTo>
                  <a:cubicBezTo>
                    <a:pt x="3" y="0"/>
                    <a:pt x="3" y="0"/>
                    <a:pt x="3"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81" name="Freeform 75"/>
            <p:cNvSpPr>
              <a:spLocks noChangeArrowheads="1"/>
            </p:cNvSpPr>
            <p:nvPr/>
          </p:nvSpPr>
          <p:spPr bwMode="auto">
            <a:xfrm>
              <a:off x="2298700" y="263525"/>
              <a:ext cx="22225" cy="15875"/>
            </a:xfrm>
            <a:custGeom>
              <a:avLst/>
              <a:gdLst>
                <a:gd name="T0" fmla="*/ 0 w 6"/>
                <a:gd name="T1" fmla="*/ 0 h 4"/>
                <a:gd name="T2" fmla="*/ 13720233 w 6"/>
                <a:gd name="T3" fmla="*/ 63003906 h 4"/>
                <a:gd name="T4" fmla="*/ 82325104 w 6"/>
                <a:gd name="T5" fmla="*/ 31503938 h 4"/>
                <a:gd name="T6" fmla="*/ 41164404 w 6"/>
                <a:gd name="T7" fmla="*/ 0 h 4"/>
                <a:gd name="T8" fmla="*/ 27440467 w 6"/>
                <a:gd name="T9" fmla="*/ 0 h 4"/>
                <a:gd name="T10" fmla="*/ 0 w 6"/>
                <a:gd name="T11" fmla="*/ 0 h 4"/>
                <a:gd name="T12" fmla="*/ 0 60000 65536"/>
                <a:gd name="T13" fmla="*/ 0 60000 65536"/>
                <a:gd name="T14" fmla="*/ 0 60000 65536"/>
                <a:gd name="T15" fmla="*/ 0 60000 65536"/>
                <a:gd name="T16" fmla="*/ 0 60000 65536"/>
                <a:gd name="T17" fmla="*/ 0 60000 65536"/>
                <a:gd name="T18" fmla="*/ 0 w 6"/>
                <a:gd name="T19" fmla="*/ 0 h 4"/>
                <a:gd name="T20" fmla="*/ 6 w 6"/>
                <a:gd name="T21" fmla="*/ 4 h 4"/>
              </a:gdLst>
              <a:ahLst/>
              <a:cxnLst>
                <a:cxn ang="T12">
                  <a:pos x="T0" y="T1"/>
                </a:cxn>
                <a:cxn ang="T13">
                  <a:pos x="T2" y="T3"/>
                </a:cxn>
                <a:cxn ang="T14">
                  <a:pos x="T4" y="T5"/>
                </a:cxn>
                <a:cxn ang="T15">
                  <a:pos x="T6" y="T7"/>
                </a:cxn>
                <a:cxn ang="T16">
                  <a:pos x="T8" y="T9"/>
                </a:cxn>
                <a:cxn ang="T17">
                  <a:pos x="T10" y="T11"/>
                </a:cxn>
              </a:cxnLst>
              <a:rect l="T18" t="T19" r="T20" b="T21"/>
              <a:pathLst>
                <a:path w="6" h="4">
                  <a:moveTo>
                    <a:pt x="0" y="0"/>
                  </a:moveTo>
                  <a:cubicBezTo>
                    <a:pt x="0" y="0"/>
                    <a:pt x="2" y="2"/>
                    <a:pt x="1" y="4"/>
                  </a:cubicBezTo>
                  <a:cubicBezTo>
                    <a:pt x="6" y="2"/>
                    <a:pt x="6" y="2"/>
                    <a:pt x="6" y="2"/>
                  </a:cubicBezTo>
                  <a:cubicBezTo>
                    <a:pt x="6" y="2"/>
                    <a:pt x="4" y="1"/>
                    <a:pt x="3" y="0"/>
                  </a:cubicBezTo>
                  <a:cubicBezTo>
                    <a:pt x="3" y="0"/>
                    <a:pt x="3" y="0"/>
                    <a:pt x="2" y="0"/>
                  </a:cubicBezTo>
                  <a:cubicBezTo>
                    <a:pt x="2" y="0"/>
                    <a:pt x="1"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82" name="Freeform 76"/>
            <p:cNvSpPr>
              <a:spLocks noEditPoints="1" noChangeArrowheads="1"/>
            </p:cNvSpPr>
            <p:nvPr/>
          </p:nvSpPr>
          <p:spPr bwMode="auto">
            <a:xfrm>
              <a:off x="2246313" y="166688"/>
              <a:ext cx="93663" cy="93663"/>
            </a:xfrm>
            <a:custGeom>
              <a:avLst/>
              <a:gdLst>
                <a:gd name="T0" fmla="*/ 196508721 w 25"/>
                <a:gd name="T1" fmla="*/ 308799418 h 25"/>
                <a:gd name="T2" fmla="*/ 182474257 w 25"/>
                <a:gd name="T3" fmla="*/ 308799418 h 25"/>
                <a:gd name="T4" fmla="*/ 84218023 w 25"/>
                <a:gd name="T5" fmla="*/ 210546931 h 25"/>
                <a:gd name="T6" fmla="*/ 266692280 w 25"/>
                <a:gd name="T7" fmla="*/ 252654069 h 25"/>
                <a:gd name="T8" fmla="*/ 196508721 w 25"/>
                <a:gd name="T9" fmla="*/ 308799418 h 25"/>
                <a:gd name="T10" fmla="*/ 210546931 w 25"/>
                <a:gd name="T11" fmla="*/ 196508721 h 25"/>
                <a:gd name="T12" fmla="*/ 210546931 w 25"/>
                <a:gd name="T13" fmla="*/ 196508721 h 25"/>
                <a:gd name="T14" fmla="*/ 196508721 w 25"/>
                <a:gd name="T15" fmla="*/ 168436046 h 25"/>
                <a:gd name="T16" fmla="*/ 210546931 w 25"/>
                <a:gd name="T17" fmla="*/ 154401582 h 25"/>
                <a:gd name="T18" fmla="*/ 210546931 w 25"/>
                <a:gd name="T19" fmla="*/ 154401582 h 25"/>
                <a:gd name="T20" fmla="*/ 238619605 w 25"/>
                <a:gd name="T21" fmla="*/ 182474257 h 25"/>
                <a:gd name="T22" fmla="*/ 210546931 w 25"/>
                <a:gd name="T23" fmla="*/ 196508721 h 25"/>
                <a:gd name="T24" fmla="*/ 154401582 w 25"/>
                <a:gd name="T25" fmla="*/ 182474257 h 25"/>
                <a:gd name="T26" fmla="*/ 140363372 w 25"/>
                <a:gd name="T27" fmla="*/ 182474257 h 25"/>
                <a:gd name="T28" fmla="*/ 126328908 w 25"/>
                <a:gd name="T29" fmla="*/ 154401582 h 25"/>
                <a:gd name="T30" fmla="*/ 140363372 w 25"/>
                <a:gd name="T31" fmla="*/ 140363372 h 25"/>
                <a:gd name="T32" fmla="*/ 140363372 w 25"/>
                <a:gd name="T33" fmla="*/ 140363372 h 25"/>
                <a:gd name="T34" fmla="*/ 168436046 w 25"/>
                <a:gd name="T35" fmla="*/ 168436046 h 25"/>
                <a:gd name="T36" fmla="*/ 154401582 w 25"/>
                <a:gd name="T37" fmla="*/ 182474257 h 25"/>
                <a:gd name="T38" fmla="*/ 140363372 w 25"/>
                <a:gd name="T39" fmla="*/ 0 h 25"/>
                <a:gd name="T40" fmla="*/ 0 w 25"/>
                <a:gd name="T41" fmla="*/ 140363372 h 25"/>
                <a:gd name="T42" fmla="*/ 182474257 w 25"/>
                <a:gd name="T43" fmla="*/ 350910303 h 25"/>
                <a:gd name="T44" fmla="*/ 210546931 w 25"/>
                <a:gd name="T45" fmla="*/ 350910303 h 25"/>
                <a:gd name="T46" fmla="*/ 350910303 w 25"/>
                <a:gd name="T47" fmla="*/ 210546931 h 25"/>
                <a:gd name="T48" fmla="*/ 182474257 w 25"/>
                <a:gd name="T49" fmla="*/ 14038210 h 25"/>
                <a:gd name="T50" fmla="*/ 140363372 w 25"/>
                <a:gd name="T51" fmla="*/ 0 h 2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
                <a:gd name="T79" fmla="*/ 0 h 25"/>
                <a:gd name="T80" fmla="*/ 25 w 25"/>
                <a:gd name="T81" fmla="*/ 25 h 2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 h="25">
                  <a:moveTo>
                    <a:pt x="14" y="22"/>
                  </a:moveTo>
                  <a:cubicBezTo>
                    <a:pt x="14" y="22"/>
                    <a:pt x="13" y="22"/>
                    <a:pt x="13" y="22"/>
                  </a:cubicBezTo>
                  <a:cubicBezTo>
                    <a:pt x="10" y="21"/>
                    <a:pt x="7" y="18"/>
                    <a:pt x="6" y="15"/>
                  </a:cubicBezTo>
                  <a:cubicBezTo>
                    <a:pt x="19" y="18"/>
                    <a:pt x="19" y="18"/>
                    <a:pt x="19" y="18"/>
                  </a:cubicBezTo>
                  <a:cubicBezTo>
                    <a:pt x="19" y="20"/>
                    <a:pt x="17" y="22"/>
                    <a:pt x="14" y="22"/>
                  </a:cubicBezTo>
                  <a:moveTo>
                    <a:pt x="15" y="14"/>
                  </a:moveTo>
                  <a:cubicBezTo>
                    <a:pt x="15" y="14"/>
                    <a:pt x="15" y="14"/>
                    <a:pt x="15" y="14"/>
                  </a:cubicBezTo>
                  <a:cubicBezTo>
                    <a:pt x="14" y="14"/>
                    <a:pt x="14" y="13"/>
                    <a:pt x="14" y="12"/>
                  </a:cubicBezTo>
                  <a:cubicBezTo>
                    <a:pt x="14" y="12"/>
                    <a:pt x="14" y="11"/>
                    <a:pt x="15" y="11"/>
                  </a:cubicBezTo>
                  <a:cubicBezTo>
                    <a:pt x="15" y="11"/>
                    <a:pt x="15" y="11"/>
                    <a:pt x="15" y="11"/>
                  </a:cubicBezTo>
                  <a:cubicBezTo>
                    <a:pt x="16" y="11"/>
                    <a:pt x="17" y="12"/>
                    <a:pt x="17" y="13"/>
                  </a:cubicBezTo>
                  <a:cubicBezTo>
                    <a:pt x="17" y="14"/>
                    <a:pt x="16" y="14"/>
                    <a:pt x="15" y="14"/>
                  </a:cubicBezTo>
                  <a:moveTo>
                    <a:pt x="11" y="13"/>
                  </a:moveTo>
                  <a:cubicBezTo>
                    <a:pt x="11" y="13"/>
                    <a:pt x="10" y="13"/>
                    <a:pt x="10" y="13"/>
                  </a:cubicBezTo>
                  <a:cubicBezTo>
                    <a:pt x="9" y="13"/>
                    <a:pt x="9" y="12"/>
                    <a:pt x="9" y="11"/>
                  </a:cubicBezTo>
                  <a:cubicBezTo>
                    <a:pt x="9" y="11"/>
                    <a:pt x="9" y="10"/>
                    <a:pt x="10" y="10"/>
                  </a:cubicBezTo>
                  <a:cubicBezTo>
                    <a:pt x="10" y="10"/>
                    <a:pt x="10" y="10"/>
                    <a:pt x="10" y="10"/>
                  </a:cubicBezTo>
                  <a:cubicBezTo>
                    <a:pt x="11" y="10"/>
                    <a:pt x="12" y="11"/>
                    <a:pt x="12" y="12"/>
                  </a:cubicBezTo>
                  <a:cubicBezTo>
                    <a:pt x="12" y="13"/>
                    <a:pt x="11" y="13"/>
                    <a:pt x="11" y="13"/>
                  </a:cubicBezTo>
                  <a:moveTo>
                    <a:pt x="10" y="0"/>
                  </a:moveTo>
                  <a:cubicBezTo>
                    <a:pt x="5" y="0"/>
                    <a:pt x="0" y="4"/>
                    <a:pt x="0" y="10"/>
                  </a:cubicBezTo>
                  <a:cubicBezTo>
                    <a:pt x="0" y="17"/>
                    <a:pt x="6" y="23"/>
                    <a:pt x="13" y="25"/>
                  </a:cubicBezTo>
                  <a:cubicBezTo>
                    <a:pt x="14" y="25"/>
                    <a:pt x="14" y="25"/>
                    <a:pt x="15" y="25"/>
                  </a:cubicBezTo>
                  <a:cubicBezTo>
                    <a:pt x="21" y="25"/>
                    <a:pt x="25" y="21"/>
                    <a:pt x="25" y="15"/>
                  </a:cubicBezTo>
                  <a:cubicBezTo>
                    <a:pt x="25" y="8"/>
                    <a:pt x="20" y="2"/>
                    <a:pt x="13" y="1"/>
                  </a:cubicBezTo>
                  <a:cubicBezTo>
                    <a:pt x="12" y="1"/>
                    <a:pt x="11" y="0"/>
                    <a:pt x="1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83" name="Freeform 77"/>
            <p:cNvSpPr>
              <a:spLocks noChangeArrowheads="1"/>
            </p:cNvSpPr>
            <p:nvPr/>
          </p:nvSpPr>
          <p:spPr bwMode="auto">
            <a:xfrm>
              <a:off x="1584325" y="357188"/>
              <a:ext cx="25400" cy="98425"/>
            </a:xfrm>
            <a:custGeom>
              <a:avLst/>
              <a:gdLst>
                <a:gd name="T0" fmla="*/ 26332543 w 7"/>
                <a:gd name="T1" fmla="*/ 0 h 26"/>
                <a:gd name="T2" fmla="*/ 13168086 w 7"/>
                <a:gd name="T3" fmla="*/ 42992797 h 26"/>
                <a:gd name="T4" fmla="*/ 26332543 w 7"/>
                <a:gd name="T5" fmla="*/ 57321206 h 26"/>
                <a:gd name="T6" fmla="*/ 0 w 7"/>
                <a:gd name="T7" fmla="*/ 315274203 h 26"/>
                <a:gd name="T8" fmla="*/ 52665086 w 7"/>
                <a:gd name="T9" fmla="*/ 372595409 h 26"/>
                <a:gd name="T10" fmla="*/ 92165714 w 7"/>
                <a:gd name="T11" fmla="*/ 329602612 h 26"/>
                <a:gd name="T12" fmla="*/ 78997629 w 7"/>
                <a:gd name="T13" fmla="*/ 71653400 h 26"/>
                <a:gd name="T14" fmla="*/ 78997629 w 7"/>
                <a:gd name="T15" fmla="*/ 57321206 h 26"/>
                <a:gd name="T16" fmla="*/ 65833171 w 7"/>
                <a:gd name="T17" fmla="*/ 14332194 h 26"/>
                <a:gd name="T18" fmla="*/ 26332543 w 7"/>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26"/>
                <a:gd name="T32" fmla="*/ 7 w 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26">
                  <a:moveTo>
                    <a:pt x="2" y="0"/>
                  </a:moveTo>
                  <a:cubicBezTo>
                    <a:pt x="2" y="0"/>
                    <a:pt x="2" y="2"/>
                    <a:pt x="1" y="3"/>
                  </a:cubicBezTo>
                  <a:cubicBezTo>
                    <a:pt x="1" y="3"/>
                    <a:pt x="2" y="4"/>
                    <a:pt x="2" y="4"/>
                  </a:cubicBezTo>
                  <a:cubicBezTo>
                    <a:pt x="0" y="22"/>
                    <a:pt x="0" y="22"/>
                    <a:pt x="0" y="22"/>
                  </a:cubicBezTo>
                  <a:cubicBezTo>
                    <a:pt x="4" y="26"/>
                    <a:pt x="4" y="26"/>
                    <a:pt x="4" y="26"/>
                  </a:cubicBezTo>
                  <a:cubicBezTo>
                    <a:pt x="7" y="23"/>
                    <a:pt x="7" y="23"/>
                    <a:pt x="7" y="23"/>
                  </a:cubicBezTo>
                  <a:cubicBezTo>
                    <a:pt x="6" y="5"/>
                    <a:pt x="6" y="5"/>
                    <a:pt x="6" y="5"/>
                  </a:cubicBezTo>
                  <a:cubicBezTo>
                    <a:pt x="6" y="4"/>
                    <a:pt x="6" y="4"/>
                    <a:pt x="6" y="4"/>
                  </a:cubicBezTo>
                  <a:cubicBezTo>
                    <a:pt x="6" y="4"/>
                    <a:pt x="6" y="3"/>
                    <a:pt x="5" y="1"/>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84" name="Freeform 78"/>
            <p:cNvSpPr>
              <a:spLocks noChangeArrowheads="1"/>
            </p:cNvSpPr>
            <p:nvPr/>
          </p:nvSpPr>
          <p:spPr bwMode="auto">
            <a:xfrm>
              <a:off x="1452563" y="354013"/>
              <a:ext cx="285750" cy="153988"/>
            </a:xfrm>
            <a:custGeom>
              <a:avLst/>
              <a:gdLst>
                <a:gd name="T0" fmla="*/ 353416352 w 76"/>
                <a:gd name="T1" fmla="*/ 0 h 41"/>
                <a:gd name="T2" fmla="*/ 353416352 w 76"/>
                <a:gd name="T3" fmla="*/ 0 h 41"/>
                <a:gd name="T4" fmla="*/ 296867931 w 76"/>
                <a:gd name="T5" fmla="*/ 197483976 h 41"/>
                <a:gd name="T6" fmla="*/ 353416352 w 76"/>
                <a:gd name="T7" fmla="*/ 211590779 h 41"/>
                <a:gd name="T8" fmla="*/ 353416352 w 76"/>
                <a:gd name="T9" fmla="*/ 296227842 h 41"/>
                <a:gd name="T10" fmla="*/ 508916990 w 76"/>
                <a:gd name="T11" fmla="*/ 394971708 h 41"/>
                <a:gd name="T12" fmla="*/ 325142141 w 76"/>
                <a:gd name="T13" fmla="*/ 324441449 h 41"/>
                <a:gd name="T14" fmla="*/ 339279247 w 76"/>
                <a:gd name="T15" fmla="*/ 225697583 h 41"/>
                <a:gd name="T16" fmla="*/ 282730826 w 76"/>
                <a:gd name="T17" fmla="*/ 225697583 h 41"/>
                <a:gd name="T18" fmla="*/ 353416352 w 76"/>
                <a:gd name="T19" fmla="*/ 0 h 41"/>
                <a:gd name="T20" fmla="*/ 0 w 76"/>
                <a:gd name="T21" fmla="*/ 423181559 h 41"/>
                <a:gd name="T22" fmla="*/ 226186164 w 76"/>
                <a:gd name="T23" fmla="*/ 451395165 h 41"/>
                <a:gd name="T24" fmla="*/ 862333342 w 76"/>
                <a:gd name="T25" fmla="*/ 550135275 h 41"/>
                <a:gd name="T26" fmla="*/ 1074382401 w 76"/>
                <a:gd name="T27" fmla="*/ 578348882 h 41"/>
                <a:gd name="T28" fmla="*/ 735103155 w 76"/>
                <a:gd name="T29" fmla="*/ 56423457 h 41"/>
                <a:gd name="T30" fmla="*/ 735103155 w 76"/>
                <a:gd name="T31" fmla="*/ 56423457 h 41"/>
                <a:gd name="T32" fmla="*/ 735103155 w 76"/>
                <a:gd name="T33" fmla="*/ 56423457 h 41"/>
                <a:gd name="T34" fmla="*/ 735103155 w 76"/>
                <a:gd name="T35" fmla="*/ 56423457 h 41"/>
                <a:gd name="T36" fmla="*/ 805788681 w 76"/>
                <a:gd name="T37" fmla="*/ 310334645 h 41"/>
                <a:gd name="T38" fmla="*/ 749240260 w 76"/>
                <a:gd name="T39" fmla="*/ 296227842 h 41"/>
                <a:gd name="T40" fmla="*/ 763377365 w 76"/>
                <a:gd name="T41" fmla="*/ 394971708 h 41"/>
                <a:gd name="T42" fmla="*/ 579602516 w 76"/>
                <a:gd name="T43" fmla="*/ 409074756 h 41"/>
                <a:gd name="T44" fmla="*/ 735103155 w 76"/>
                <a:gd name="T45" fmla="*/ 366758102 h 41"/>
                <a:gd name="T46" fmla="*/ 735103155 w 76"/>
                <a:gd name="T47" fmla="*/ 268014236 h 41"/>
                <a:gd name="T48" fmla="*/ 791651576 w 76"/>
                <a:gd name="T49" fmla="*/ 282121039 h 41"/>
                <a:gd name="T50" fmla="*/ 735103155 w 76"/>
                <a:gd name="T51" fmla="*/ 56423457 h 41"/>
                <a:gd name="T52" fmla="*/ 551328306 w 76"/>
                <a:gd name="T53" fmla="*/ 409074756 h 41"/>
                <a:gd name="T54" fmla="*/ 353416352 w 76"/>
                <a:gd name="T55" fmla="*/ 0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
                <a:gd name="T85" fmla="*/ 0 h 41"/>
                <a:gd name="T86" fmla="*/ 76 w 76"/>
                <a:gd name="T87" fmla="*/ 41 h 4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 h="41">
                  <a:moveTo>
                    <a:pt x="25" y="0"/>
                  </a:moveTo>
                  <a:cubicBezTo>
                    <a:pt x="25" y="0"/>
                    <a:pt x="25" y="0"/>
                    <a:pt x="25" y="0"/>
                  </a:cubicBezTo>
                  <a:cubicBezTo>
                    <a:pt x="20" y="9"/>
                    <a:pt x="21" y="14"/>
                    <a:pt x="21" y="14"/>
                  </a:cubicBezTo>
                  <a:cubicBezTo>
                    <a:pt x="25" y="15"/>
                    <a:pt x="25" y="15"/>
                    <a:pt x="25" y="15"/>
                  </a:cubicBezTo>
                  <a:cubicBezTo>
                    <a:pt x="25" y="21"/>
                    <a:pt x="25" y="21"/>
                    <a:pt x="25" y="21"/>
                  </a:cubicBezTo>
                  <a:cubicBezTo>
                    <a:pt x="36" y="28"/>
                    <a:pt x="36" y="28"/>
                    <a:pt x="36" y="28"/>
                  </a:cubicBezTo>
                  <a:cubicBezTo>
                    <a:pt x="23" y="23"/>
                    <a:pt x="23" y="23"/>
                    <a:pt x="23" y="23"/>
                  </a:cubicBezTo>
                  <a:cubicBezTo>
                    <a:pt x="24" y="16"/>
                    <a:pt x="24" y="16"/>
                    <a:pt x="24" y="16"/>
                  </a:cubicBezTo>
                  <a:cubicBezTo>
                    <a:pt x="20" y="16"/>
                    <a:pt x="20" y="16"/>
                    <a:pt x="20" y="16"/>
                  </a:cubicBezTo>
                  <a:cubicBezTo>
                    <a:pt x="18" y="8"/>
                    <a:pt x="25" y="1"/>
                    <a:pt x="25" y="0"/>
                  </a:cubicBezTo>
                  <a:cubicBezTo>
                    <a:pt x="11" y="1"/>
                    <a:pt x="0" y="9"/>
                    <a:pt x="0" y="30"/>
                  </a:cubicBezTo>
                  <a:cubicBezTo>
                    <a:pt x="16" y="32"/>
                    <a:pt x="16" y="32"/>
                    <a:pt x="16" y="32"/>
                  </a:cubicBezTo>
                  <a:cubicBezTo>
                    <a:pt x="61" y="39"/>
                    <a:pt x="61" y="39"/>
                    <a:pt x="61" y="39"/>
                  </a:cubicBezTo>
                  <a:cubicBezTo>
                    <a:pt x="76" y="41"/>
                    <a:pt x="76" y="41"/>
                    <a:pt x="76" y="41"/>
                  </a:cubicBezTo>
                  <a:cubicBezTo>
                    <a:pt x="76" y="21"/>
                    <a:pt x="66" y="10"/>
                    <a:pt x="52" y="4"/>
                  </a:cubicBezTo>
                  <a:cubicBezTo>
                    <a:pt x="52" y="4"/>
                    <a:pt x="52" y="4"/>
                    <a:pt x="52" y="4"/>
                  </a:cubicBezTo>
                  <a:cubicBezTo>
                    <a:pt x="52" y="4"/>
                    <a:pt x="52" y="4"/>
                    <a:pt x="52" y="4"/>
                  </a:cubicBezTo>
                  <a:cubicBezTo>
                    <a:pt x="52" y="4"/>
                    <a:pt x="52" y="4"/>
                    <a:pt x="52" y="4"/>
                  </a:cubicBezTo>
                  <a:cubicBezTo>
                    <a:pt x="52" y="4"/>
                    <a:pt x="59" y="14"/>
                    <a:pt x="57" y="22"/>
                  </a:cubicBezTo>
                  <a:cubicBezTo>
                    <a:pt x="53" y="21"/>
                    <a:pt x="53" y="21"/>
                    <a:pt x="53" y="21"/>
                  </a:cubicBezTo>
                  <a:cubicBezTo>
                    <a:pt x="54" y="28"/>
                    <a:pt x="54" y="28"/>
                    <a:pt x="54" y="28"/>
                  </a:cubicBezTo>
                  <a:cubicBezTo>
                    <a:pt x="41" y="29"/>
                    <a:pt x="41" y="29"/>
                    <a:pt x="41" y="29"/>
                  </a:cubicBezTo>
                  <a:cubicBezTo>
                    <a:pt x="52" y="26"/>
                    <a:pt x="52" y="26"/>
                    <a:pt x="52" y="26"/>
                  </a:cubicBezTo>
                  <a:cubicBezTo>
                    <a:pt x="52" y="19"/>
                    <a:pt x="52" y="19"/>
                    <a:pt x="52" y="19"/>
                  </a:cubicBezTo>
                  <a:cubicBezTo>
                    <a:pt x="56" y="20"/>
                    <a:pt x="56" y="20"/>
                    <a:pt x="56" y="20"/>
                  </a:cubicBezTo>
                  <a:cubicBezTo>
                    <a:pt x="56" y="20"/>
                    <a:pt x="57" y="15"/>
                    <a:pt x="52" y="4"/>
                  </a:cubicBezTo>
                  <a:cubicBezTo>
                    <a:pt x="52" y="7"/>
                    <a:pt x="51" y="23"/>
                    <a:pt x="39" y="29"/>
                  </a:cubicBezTo>
                  <a:cubicBezTo>
                    <a:pt x="39" y="29"/>
                    <a:pt x="23" y="16"/>
                    <a:pt x="2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85" name="Freeform 79"/>
            <p:cNvSpPr>
              <a:spLocks noChangeArrowheads="1"/>
            </p:cNvSpPr>
            <p:nvPr/>
          </p:nvSpPr>
          <p:spPr bwMode="auto">
            <a:xfrm>
              <a:off x="1550988" y="350838"/>
              <a:ext cx="36513" cy="25400"/>
            </a:xfrm>
            <a:custGeom>
              <a:avLst/>
              <a:gdLst>
                <a:gd name="T0" fmla="*/ 66661784 w 10"/>
                <a:gd name="T1" fmla="*/ 0 h 7"/>
                <a:gd name="T2" fmla="*/ 0 w 10"/>
                <a:gd name="T3" fmla="*/ 13168086 h 7"/>
                <a:gd name="T4" fmla="*/ 119989021 w 10"/>
                <a:gd name="T5" fmla="*/ 92165714 h 7"/>
                <a:gd name="T6" fmla="*/ 133319917 w 10"/>
                <a:gd name="T7" fmla="*/ 26332543 h 7"/>
                <a:gd name="T8" fmla="*/ 79992680 w 10"/>
                <a:gd name="T9" fmla="*/ 0 h 7"/>
                <a:gd name="T10" fmla="*/ 66661784 w 10"/>
                <a:gd name="T11" fmla="*/ 0 h 7"/>
                <a:gd name="T12" fmla="*/ 0 60000 65536"/>
                <a:gd name="T13" fmla="*/ 0 60000 65536"/>
                <a:gd name="T14" fmla="*/ 0 60000 65536"/>
                <a:gd name="T15" fmla="*/ 0 60000 65536"/>
                <a:gd name="T16" fmla="*/ 0 60000 65536"/>
                <a:gd name="T17" fmla="*/ 0 60000 65536"/>
                <a:gd name="T18" fmla="*/ 0 w 10"/>
                <a:gd name="T19" fmla="*/ 0 h 7"/>
                <a:gd name="T20" fmla="*/ 10 w 10"/>
                <a:gd name="T21" fmla="*/ 7 h 7"/>
              </a:gdLst>
              <a:ahLst/>
              <a:cxnLst>
                <a:cxn ang="T12">
                  <a:pos x="T0" y="T1"/>
                </a:cxn>
                <a:cxn ang="T13">
                  <a:pos x="T2" y="T3"/>
                </a:cxn>
                <a:cxn ang="T14">
                  <a:pos x="T4" y="T5"/>
                </a:cxn>
                <a:cxn ang="T15">
                  <a:pos x="T6" y="T7"/>
                </a:cxn>
                <a:cxn ang="T16">
                  <a:pos x="T8" y="T9"/>
                </a:cxn>
                <a:cxn ang="T17">
                  <a:pos x="T10" y="T11"/>
                </a:cxn>
              </a:cxnLst>
              <a:rect l="T18" t="T19" r="T20" b="T21"/>
              <a:pathLst>
                <a:path w="10" h="7">
                  <a:moveTo>
                    <a:pt x="5" y="0"/>
                  </a:moveTo>
                  <a:cubicBezTo>
                    <a:pt x="3" y="0"/>
                    <a:pt x="0" y="1"/>
                    <a:pt x="0" y="1"/>
                  </a:cubicBezTo>
                  <a:cubicBezTo>
                    <a:pt x="9" y="7"/>
                    <a:pt x="9" y="7"/>
                    <a:pt x="9" y="7"/>
                  </a:cubicBezTo>
                  <a:cubicBezTo>
                    <a:pt x="8" y="4"/>
                    <a:pt x="10" y="2"/>
                    <a:pt x="10" y="2"/>
                  </a:cubicBezTo>
                  <a:cubicBezTo>
                    <a:pt x="7" y="1"/>
                    <a:pt x="6" y="0"/>
                    <a:pt x="6" y="0"/>
                  </a:cubicBezTo>
                  <a:cubicBezTo>
                    <a:pt x="5" y="0"/>
                    <a:pt x="5"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86" name="Freeform 80"/>
            <p:cNvSpPr>
              <a:spLocks noChangeArrowheads="1"/>
            </p:cNvSpPr>
            <p:nvPr/>
          </p:nvSpPr>
          <p:spPr bwMode="auto">
            <a:xfrm>
              <a:off x="1606550" y="361950"/>
              <a:ext cx="38100" cy="22225"/>
            </a:xfrm>
            <a:custGeom>
              <a:avLst/>
              <a:gdLst>
                <a:gd name="T0" fmla="*/ 72580500 w 10"/>
                <a:gd name="T1" fmla="*/ 0 h 6"/>
                <a:gd name="T2" fmla="*/ 43548300 w 10"/>
                <a:gd name="T3" fmla="*/ 0 h 6"/>
                <a:gd name="T4" fmla="*/ 0 w 10"/>
                <a:gd name="T5" fmla="*/ 0 h 6"/>
                <a:gd name="T6" fmla="*/ 29032200 w 10"/>
                <a:gd name="T7" fmla="*/ 82325104 h 6"/>
                <a:gd name="T8" fmla="*/ 145161000 w 10"/>
                <a:gd name="T9" fmla="*/ 27440467 h 6"/>
                <a:gd name="T10" fmla="*/ 72580500 w 10"/>
                <a:gd name="T11" fmla="*/ 0 h 6"/>
                <a:gd name="T12" fmla="*/ 0 60000 65536"/>
                <a:gd name="T13" fmla="*/ 0 60000 65536"/>
                <a:gd name="T14" fmla="*/ 0 60000 65536"/>
                <a:gd name="T15" fmla="*/ 0 60000 65536"/>
                <a:gd name="T16" fmla="*/ 0 60000 65536"/>
                <a:gd name="T17" fmla="*/ 0 60000 65536"/>
                <a:gd name="T18" fmla="*/ 0 w 10"/>
                <a:gd name="T19" fmla="*/ 0 h 6"/>
                <a:gd name="T20" fmla="*/ 10 w 10"/>
                <a:gd name="T21" fmla="*/ 6 h 6"/>
              </a:gdLst>
              <a:ahLst/>
              <a:cxnLst>
                <a:cxn ang="T12">
                  <a:pos x="T0" y="T1"/>
                </a:cxn>
                <a:cxn ang="T13">
                  <a:pos x="T2" y="T3"/>
                </a:cxn>
                <a:cxn ang="T14">
                  <a:pos x="T4" y="T5"/>
                </a:cxn>
                <a:cxn ang="T15">
                  <a:pos x="T6" y="T7"/>
                </a:cxn>
                <a:cxn ang="T16">
                  <a:pos x="T8" y="T9"/>
                </a:cxn>
                <a:cxn ang="T17">
                  <a:pos x="T10" y="T11"/>
                </a:cxn>
              </a:cxnLst>
              <a:rect l="T18" t="T19" r="T20" b="T21"/>
              <a:pathLst>
                <a:path w="10" h="6">
                  <a:moveTo>
                    <a:pt x="5" y="0"/>
                  </a:moveTo>
                  <a:cubicBezTo>
                    <a:pt x="5" y="0"/>
                    <a:pt x="4" y="0"/>
                    <a:pt x="3" y="0"/>
                  </a:cubicBezTo>
                  <a:cubicBezTo>
                    <a:pt x="2" y="0"/>
                    <a:pt x="1" y="0"/>
                    <a:pt x="0" y="0"/>
                  </a:cubicBezTo>
                  <a:cubicBezTo>
                    <a:pt x="0" y="0"/>
                    <a:pt x="2" y="2"/>
                    <a:pt x="2" y="6"/>
                  </a:cubicBezTo>
                  <a:cubicBezTo>
                    <a:pt x="10" y="2"/>
                    <a:pt x="10" y="2"/>
                    <a:pt x="10" y="2"/>
                  </a:cubicBezTo>
                  <a:cubicBezTo>
                    <a:pt x="10" y="2"/>
                    <a:pt x="7"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87" name="Freeform 81"/>
            <p:cNvSpPr>
              <a:spLocks noEditPoints="1" noChangeArrowheads="1"/>
            </p:cNvSpPr>
            <p:nvPr/>
          </p:nvSpPr>
          <p:spPr bwMode="auto">
            <a:xfrm>
              <a:off x="1520825" y="211138"/>
              <a:ext cx="153988" cy="139700"/>
            </a:xfrm>
            <a:custGeom>
              <a:avLst/>
              <a:gdLst>
                <a:gd name="T0" fmla="*/ 324441449 w 41"/>
                <a:gd name="T1" fmla="*/ 470437862 h 37"/>
                <a:gd name="T2" fmla="*/ 296227842 w 41"/>
                <a:gd name="T3" fmla="*/ 456184686 h 37"/>
                <a:gd name="T4" fmla="*/ 141060520 w 41"/>
                <a:gd name="T5" fmla="*/ 327883451 h 37"/>
                <a:gd name="T6" fmla="*/ 451395165 w 41"/>
                <a:gd name="T7" fmla="*/ 384903705 h 37"/>
                <a:gd name="T8" fmla="*/ 324441449 w 41"/>
                <a:gd name="T9" fmla="*/ 470437862 h 37"/>
                <a:gd name="T10" fmla="*/ 352651299 w 41"/>
                <a:gd name="T11" fmla="*/ 299369549 h 37"/>
                <a:gd name="T12" fmla="*/ 352651299 w 41"/>
                <a:gd name="T13" fmla="*/ 299369549 h 37"/>
                <a:gd name="T14" fmla="*/ 310334645 w 41"/>
                <a:gd name="T15" fmla="*/ 256602470 h 37"/>
                <a:gd name="T16" fmla="*/ 338544496 w 41"/>
                <a:gd name="T17" fmla="*/ 228092343 h 37"/>
                <a:gd name="T18" fmla="*/ 352651299 w 41"/>
                <a:gd name="T19" fmla="*/ 228092343 h 37"/>
                <a:gd name="T20" fmla="*/ 380864905 w 41"/>
                <a:gd name="T21" fmla="*/ 270859422 h 37"/>
                <a:gd name="T22" fmla="*/ 352651299 w 41"/>
                <a:gd name="T23" fmla="*/ 299369549 h 37"/>
                <a:gd name="T24" fmla="*/ 239804386 w 41"/>
                <a:gd name="T25" fmla="*/ 285116373 h 37"/>
                <a:gd name="T26" fmla="*/ 239804386 w 41"/>
                <a:gd name="T27" fmla="*/ 285116373 h 37"/>
                <a:gd name="T28" fmla="*/ 197483976 w 41"/>
                <a:gd name="T29" fmla="*/ 242345519 h 37"/>
                <a:gd name="T30" fmla="*/ 225697583 w 41"/>
                <a:gd name="T31" fmla="*/ 213835392 h 37"/>
                <a:gd name="T32" fmla="*/ 239804386 w 41"/>
                <a:gd name="T33" fmla="*/ 213835392 h 37"/>
                <a:gd name="T34" fmla="*/ 268014236 w 41"/>
                <a:gd name="T35" fmla="*/ 256602470 h 37"/>
                <a:gd name="T36" fmla="*/ 239804386 w 41"/>
                <a:gd name="T37" fmla="*/ 285116373 h 37"/>
                <a:gd name="T38" fmla="*/ 239804386 w 41"/>
                <a:gd name="T39" fmla="*/ 0 h 37"/>
                <a:gd name="T40" fmla="*/ 0 w 41"/>
                <a:gd name="T41" fmla="*/ 213835392 h 37"/>
                <a:gd name="T42" fmla="*/ 296227842 w 41"/>
                <a:gd name="T43" fmla="*/ 527461892 h 37"/>
                <a:gd name="T44" fmla="*/ 338544496 w 41"/>
                <a:gd name="T45" fmla="*/ 527461892 h 37"/>
                <a:gd name="T46" fmla="*/ 578348882 w 41"/>
                <a:gd name="T47" fmla="*/ 313626500 h 37"/>
                <a:gd name="T48" fmla="*/ 296227842 w 41"/>
                <a:gd name="T49" fmla="*/ 0 h 37"/>
                <a:gd name="T50" fmla="*/ 239804386 w 41"/>
                <a:gd name="T51" fmla="*/ 0 h 3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1"/>
                <a:gd name="T79" fmla="*/ 0 h 37"/>
                <a:gd name="T80" fmla="*/ 41 w 41"/>
                <a:gd name="T81" fmla="*/ 37 h 3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1" h="37">
                  <a:moveTo>
                    <a:pt x="23" y="33"/>
                  </a:moveTo>
                  <a:cubicBezTo>
                    <a:pt x="22" y="33"/>
                    <a:pt x="21" y="33"/>
                    <a:pt x="21" y="32"/>
                  </a:cubicBezTo>
                  <a:cubicBezTo>
                    <a:pt x="15" y="32"/>
                    <a:pt x="11" y="27"/>
                    <a:pt x="10" y="23"/>
                  </a:cubicBezTo>
                  <a:cubicBezTo>
                    <a:pt x="32" y="27"/>
                    <a:pt x="32" y="27"/>
                    <a:pt x="32" y="27"/>
                  </a:cubicBezTo>
                  <a:cubicBezTo>
                    <a:pt x="30" y="30"/>
                    <a:pt x="27" y="33"/>
                    <a:pt x="23" y="33"/>
                  </a:cubicBezTo>
                  <a:moveTo>
                    <a:pt x="25" y="21"/>
                  </a:moveTo>
                  <a:cubicBezTo>
                    <a:pt x="25" y="21"/>
                    <a:pt x="25" y="21"/>
                    <a:pt x="25" y="21"/>
                  </a:cubicBezTo>
                  <a:cubicBezTo>
                    <a:pt x="23" y="21"/>
                    <a:pt x="22" y="20"/>
                    <a:pt x="22" y="18"/>
                  </a:cubicBezTo>
                  <a:cubicBezTo>
                    <a:pt x="22" y="17"/>
                    <a:pt x="23" y="16"/>
                    <a:pt x="24" y="16"/>
                  </a:cubicBezTo>
                  <a:cubicBezTo>
                    <a:pt x="24" y="16"/>
                    <a:pt x="24" y="16"/>
                    <a:pt x="25" y="16"/>
                  </a:cubicBezTo>
                  <a:cubicBezTo>
                    <a:pt x="26" y="16"/>
                    <a:pt x="27" y="18"/>
                    <a:pt x="27" y="19"/>
                  </a:cubicBezTo>
                  <a:cubicBezTo>
                    <a:pt x="27" y="20"/>
                    <a:pt x="26" y="21"/>
                    <a:pt x="25" y="21"/>
                  </a:cubicBezTo>
                  <a:moveTo>
                    <a:pt x="17" y="20"/>
                  </a:moveTo>
                  <a:cubicBezTo>
                    <a:pt x="17" y="20"/>
                    <a:pt x="17" y="20"/>
                    <a:pt x="17" y="20"/>
                  </a:cubicBezTo>
                  <a:cubicBezTo>
                    <a:pt x="15" y="19"/>
                    <a:pt x="14" y="18"/>
                    <a:pt x="14" y="17"/>
                  </a:cubicBezTo>
                  <a:cubicBezTo>
                    <a:pt x="14" y="16"/>
                    <a:pt x="15" y="15"/>
                    <a:pt x="16" y="15"/>
                  </a:cubicBezTo>
                  <a:cubicBezTo>
                    <a:pt x="16" y="15"/>
                    <a:pt x="16" y="15"/>
                    <a:pt x="17" y="15"/>
                  </a:cubicBezTo>
                  <a:cubicBezTo>
                    <a:pt x="18" y="15"/>
                    <a:pt x="19" y="16"/>
                    <a:pt x="19" y="18"/>
                  </a:cubicBezTo>
                  <a:cubicBezTo>
                    <a:pt x="19" y="19"/>
                    <a:pt x="18" y="20"/>
                    <a:pt x="17" y="20"/>
                  </a:cubicBezTo>
                  <a:moveTo>
                    <a:pt x="17" y="0"/>
                  </a:moveTo>
                  <a:cubicBezTo>
                    <a:pt x="7" y="0"/>
                    <a:pt x="0" y="6"/>
                    <a:pt x="0" y="15"/>
                  </a:cubicBezTo>
                  <a:cubicBezTo>
                    <a:pt x="0" y="25"/>
                    <a:pt x="9" y="35"/>
                    <a:pt x="21" y="37"/>
                  </a:cubicBezTo>
                  <a:cubicBezTo>
                    <a:pt x="22" y="37"/>
                    <a:pt x="23" y="37"/>
                    <a:pt x="24" y="37"/>
                  </a:cubicBezTo>
                  <a:cubicBezTo>
                    <a:pt x="34" y="37"/>
                    <a:pt x="41" y="31"/>
                    <a:pt x="41" y="22"/>
                  </a:cubicBezTo>
                  <a:cubicBezTo>
                    <a:pt x="41" y="12"/>
                    <a:pt x="32" y="2"/>
                    <a:pt x="21" y="0"/>
                  </a:cubicBezTo>
                  <a:cubicBezTo>
                    <a:pt x="19" y="0"/>
                    <a:pt x="18" y="0"/>
                    <a:pt x="1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88" name="Freeform 82"/>
            <p:cNvSpPr>
              <a:spLocks noChangeArrowheads="1"/>
            </p:cNvSpPr>
            <p:nvPr/>
          </p:nvSpPr>
          <p:spPr bwMode="auto">
            <a:xfrm>
              <a:off x="2452688" y="504825"/>
              <a:ext cx="22225" cy="85725"/>
            </a:xfrm>
            <a:custGeom>
              <a:avLst/>
              <a:gdLst>
                <a:gd name="T0" fmla="*/ 27440467 w 6"/>
                <a:gd name="T1" fmla="*/ 0 h 23"/>
                <a:gd name="T2" fmla="*/ 13720233 w 6"/>
                <a:gd name="T3" fmla="*/ 41677259 h 23"/>
                <a:gd name="T4" fmla="*/ 27440467 w 6"/>
                <a:gd name="T5" fmla="*/ 41677259 h 23"/>
                <a:gd name="T6" fmla="*/ 0 w 6"/>
                <a:gd name="T7" fmla="*/ 277834725 h 23"/>
                <a:gd name="T8" fmla="*/ 41164404 w 6"/>
                <a:gd name="T9" fmla="*/ 319511984 h 23"/>
                <a:gd name="T10" fmla="*/ 82325104 w 6"/>
                <a:gd name="T11" fmla="*/ 291729629 h 23"/>
                <a:gd name="T12" fmla="*/ 68604871 w 6"/>
                <a:gd name="T13" fmla="*/ 55568436 h 23"/>
                <a:gd name="T14" fmla="*/ 68604871 w 6"/>
                <a:gd name="T15" fmla="*/ 41677259 h 23"/>
                <a:gd name="T16" fmla="*/ 54884638 w 6"/>
                <a:gd name="T17" fmla="*/ 0 h 23"/>
                <a:gd name="T18" fmla="*/ 27440467 w 6"/>
                <a:gd name="T19" fmla="*/ 0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23"/>
                <a:gd name="T32" fmla="*/ 6 w 6"/>
                <a:gd name="T33" fmla="*/ 23 h 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23">
                  <a:moveTo>
                    <a:pt x="2" y="0"/>
                  </a:moveTo>
                  <a:cubicBezTo>
                    <a:pt x="2" y="0"/>
                    <a:pt x="1" y="1"/>
                    <a:pt x="1" y="3"/>
                  </a:cubicBezTo>
                  <a:cubicBezTo>
                    <a:pt x="1" y="3"/>
                    <a:pt x="1" y="3"/>
                    <a:pt x="2" y="3"/>
                  </a:cubicBezTo>
                  <a:cubicBezTo>
                    <a:pt x="0" y="20"/>
                    <a:pt x="0" y="20"/>
                    <a:pt x="0" y="20"/>
                  </a:cubicBezTo>
                  <a:cubicBezTo>
                    <a:pt x="3" y="23"/>
                    <a:pt x="3" y="23"/>
                    <a:pt x="3" y="23"/>
                  </a:cubicBezTo>
                  <a:cubicBezTo>
                    <a:pt x="6" y="21"/>
                    <a:pt x="6" y="21"/>
                    <a:pt x="6" y="21"/>
                  </a:cubicBezTo>
                  <a:cubicBezTo>
                    <a:pt x="5" y="4"/>
                    <a:pt x="5" y="4"/>
                    <a:pt x="5" y="4"/>
                  </a:cubicBezTo>
                  <a:cubicBezTo>
                    <a:pt x="5" y="3"/>
                    <a:pt x="5" y="3"/>
                    <a:pt x="5" y="3"/>
                  </a:cubicBezTo>
                  <a:cubicBezTo>
                    <a:pt x="5" y="3"/>
                    <a:pt x="5" y="2"/>
                    <a:pt x="4"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89" name="Freeform 83"/>
            <p:cNvSpPr>
              <a:spLocks noChangeArrowheads="1"/>
            </p:cNvSpPr>
            <p:nvPr/>
          </p:nvSpPr>
          <p:spPr bwMode="auto">
            <a:xfrm>
              <a:off x="2339975" y="500063"/>
              <a:ext cx="244475" cy="139700"/>
            </a:xfrm>
            <a:custGeom>
              <a:avLst/>
              <a:gdLst>
                <a:gd name="T0" fmla="*/ 311216675 w 65"/>
                <a:gd name="T1" fmla="*/ 0 h 37"/>
                <a:gd name="T2" fmla="*/ 311216675 w 65"/>
                <a:gd name="T3" fmla="*/ 0 h 37"/>
                <a:gd name="T4" fmla="*/ 254633877 w 65"/>
                <a:gd name="T5" fmla="*/ 185325265 h 37"/>
                <a:gd name="T6" fmla="*/ 311216675 w 65"/>
                <a:gd name="T7" fmla="*/ 185325265 h 37"/>
                <a:gd name="T8" fmla="*/ 297070975 w 65"/>
                <a:gd name="T9" fmla="*/ 270859422 h 37"/>
                <a:gd name="T10" fmla="*/ 438535494 w 65"/>
                <a:gd name="T11" fmla="*/ 370650530 h 37"/>
                <a:gd name="T12" fmla="*/ 282925276 w 65"/>
                <a:gd name="T13" fmla="*/ 299369549 h 37"/>
                <a:gd name="T14" fmla="*/ 282925276 w 65"/>
                <a:gd name="T15" fmla="*/ 213835392 h 37"/>
                <a:gd name="T16" fmla="*/ 240488177 w 65"/>
                <a:gd name="T17" fmla="*/ 199578441 h 37"/>
                <a:gd name="T18" fmla="*/ 311216675 w 65"/>
                <a:gd name="T19" fmla="*/ 0 h 37"/>
                <a:gd name="T20" fmla="*/ 0 w 65"/>
                <a:gd name="T21" fmla="*/ 384903705 h 37"/>
                <a:gd name="T22" fmla="*/ 198047317 w 65"/>
                <a:gd name="T23" fmla="*/ 413417608 h 37"/>
                <a:gd name="T24" fmla="*/ 735606469 w 65"/>
                <a:gd name="T25" fmla="*/ 498951765 h 37"/>
                <a:gd name="T26" fmla="*/ 919508087 w 65"/>
                <a:gd name="T27" fmla="*/ 527461892 h 37"/>
                <a:gd name="T28" fmla="*/ 622437111 w 65"/>
                <a:gd name="T29" fmla="*/ 42767078 h 37"/>
                <a:gd name="T30" fmla="*/ 622437111 w 65"/>
                <a:gd name="T31" fmla="*/ 42767078 h 37"/>
                <a:gd name="T32" fmla="*/ 622437111 w 65"/>
                <a:gd name="T33" fmla="*/ 42767078 h 37"/>
                <a:gd name="T34" fmla="*/ 622437111 w 65"/>
                <a:gd name="T35" fmla="*/ 42767078 h 37"/>
                <a:gd name="T36" fmla="*/ 693169370 w 65"/>
                <a:gd name="T37" fmla="*/ 285116373 h 37"/>
                <a:gd name="T38" fmla="*/ 636582811 w 65"/>
                <a:gd name="T39" fmla="*/ 270859422 h 37"/>
                <a:gd name="T40" fmla="*/ 650728510 w 65"/>
                <a:gd name="T41" fmla="*/ 356393578 h 37"/>
                <a:gd name="T42" fmla="*/ 495118292 w 65"/>
                <a:gd name="T43" fmla="*/ 370650530 h 37"/>
                <a:gd name="T44" fmla="*/ 622437111 w 65"/>
                <a:gd name="T45" fmla="*/ 327883451 h 37"/>
                <a:gd name="T46" fmla="*/ 622437111 w 65"/>
                <a:gd name="T47" fmla="*/ 242345519 h 37"/>
                <a:gd name="T48" fmla="*/ 679019910 w 65"/>
                <a:gd name="T49" fmla="*/ 256602470 h 37"/>
                <a:gd name="T50" fmla="*/ 622437111 w 65"/>
                <a:gd name="T51" fmla="*/ 42767078 h 37"/>
                <a:gd name="T52" fmla="*/ 466826893 w 65"/>
                <a:gd name="T53" fmla="*/ 370650530 h 37"/>
                <a:gd name="T54" fmla="*/ 311216675 w 65"/>
                <a:gd name="T55" fmla="*/ 0 h 3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5"/>
                <a:gd name="T85" fmla="*/ 0 h 37"/>
                <a:gd name="T86" fmla="*/ 65 w 65"/>
                <a:gd name="T87" fmla="*/ 37 h 3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5" h="37">
                  <a:moveTo>
                    <a:pt x="22" y="0"/>
                  </a:moveTo>
                  <a:cubicBezTo>
                    <a:pt x="22" y="0"/>
                    <a:pt x="22" y="0"/>
                    <a:pt x="22" y="0"/>
                  </a:cubicBezTo>
                  <a:cubicBezTo>
                    <a:pt x="17" y="8"/>
                    <a:pt x="18" y="13"/>
                    <a:pt x="18" y="13"/>
                  </a:cubicBezTo>
                  <a:cubicBezTo>
                    <a:pt x="22" y="13"/>
                    <a:pt x="22" y="13"/>
                    <a:pt x="22" y="13"/>
                  </a:cubicBezTo>
                  <a:cubicBezTo>
                    <a:pt x="21" y="19"/>
                    <a:pt x="21" y="19"/>
                    <a:pt x="21" y="19"/>
                  </a:cubicBezTo>
                  <a:cubicBezTo>
                    <a:pt x="31" y="26"/>
                    <a:pt x="31" y="26"/>
                    <a:pt x="31" y="26"/>
                  </a:cubicBezTo>
                  <a:cubicBezTo>
                    <a:pt x="20" y="21"/>
                    <a:pt x="20" y="21"/>
                    <a:pt x="20" y="21"/>
                  </a:cubicBezTo>
                  <a:cubicBezTo>
                    <a:pt x="20" y="15"/>
                    <a:pt x="20" y="15"/>
                    <a:pt x="20" y="15"/>
                  </a:cubicBezTo>
                  <a:cubicBezTo>
                    <a:pt x="17" y="14"/>
                    <a:pt x="17" y="14"/>
                    <a:pt x="17" y="14"/>
                  </a:cubicBezTo>
                  <a:cubicBezTo>
                    <a:pt x="15" y="7"/>
                    <a:pt x="21" y="0"/>
                    <a:pt x="22" y="0"/>
                  </a:cubicBezTo>
                  <a:cubicBezTo>
                    <a:pt x="9" y="1"/>
                    <a:pt x="0" y="8"/>
                    <a:pt x="0" y="27"/>
                  </a:cubicBezTo>
                  <a:cubicBezTo>
                    <a:pt x="14" y="29"/>
                    <a:pt x="14" y="29"/>
                    <a:pt x="14" y="29"/>
                  </a:cubicBezTo>
                  <a:cubicBezTo>
                    <a:pt x="52" y="35"/>
                    <a:pt x="52" y="35"/>
                    <a:pt x="52" y="35"/>
                  </a:cubicBezTo>
                  <a:cubicBezTo>
                    <a:pt x="65" y="37"/>
                    <a:pt x="65" y="37"/>
                    <a:pt x="65" y="37"/>
                  </a:cubicBezTo>
                  <a:cubicBezTo>
                    <a:pt x="65" y="18"/>
                    <a:pt x="56" y="9"/>
                    <a:pt x="44" y="3"/>
                  </a:cubicBezTo>
                  <a:cubicBezTo>
                    <a:pt x="44" y="3"/>
                    <a:pt x="44" y="3"/>
                    <a:pt x="44" y="3"/>
                  </a:cubicBezTo>
                  <a:cubicBezTo>
                    <a:pt x="44" y="3"/>
                    <a:pt x="44" y="3"/>
                    <a:pt x="44" y="3"/>
                  </a:cubicBezTo>
                  <a:cubicBezTo>
                    <a:pt x="44" y="3"/>
                    <a:pt x="44" y="3"/>
                    <a:pt x="44" y="3"/>
                  </a:cubicBezTo>
                  <a:cubicBezTo>
                    <a:pt x="44" y="3"/>
                    <a:pt x="50" y="12"/>
                    <a:pt x="49" y="20"/>
                  </a:cubicBezTo>
                  <a:cubicBezTo>
                    <a:pt x="45" y="19"/>
                    <a:pt x="45" y="19"/>
                    <a:pt x="45" y="19"/>
                  </a:cubicBezTo>
                  <a:cubicBezTo>
                    <a:pt x="46" y="25"/>
                    <a:pt x="46" y="25"/>
                    <a:pt x="46" y="25"/>
                  </a:cubicBezTo>
                  <a:cubicBezTo>
                    <a:pt x="35" y="26"/>
                    <a:pt x="35" y="26"/>
                    <a:pt x="35" y="26"/>
                  </a:cubicBezTo>
                  <a:cubicBezTo>
                    <a:pt x="44" y="23"/>
                    <a:pt x="44" y="23"/>
                    <a:pt x="44" y="23"/>
                  </a:cubicBezTo>
                  <a:cubicBezTo>
                    <a:pt x="44" y="17"/>
                    <a:pt x="44" y="17"/>
                    <a:pt x="44" y="17"/>
                  </a:cubicBezTo>
                  <a:cubicBezTo>
                    <a:pt x="48" y="18"/>
                    <a:pt x="48" y="18"/>
                    <a:pt x="48" y="18"/>
                  </a:cubicBezTo>
                  <a:cubicBezTo>
                    <a:pt x="48" y="18"/>
                    <a:pt x="49" y="14"/>
                    <a:pt x="44" y="3"/>
                  </a:cubicBezTo>
                  <a:cubicBezTo>
                    <a:pt x="44" y="5"/>
                    <a:pt x="44" y="21"/>
                    <a:pt x="33" y="26"/>
                  </a:cubicBezTo>
                  <a:cubicBezTo>
                    <a:pt x="33" y="26"/>
                    <a:pt x="19" y="15"/>
                    <a:pt x="2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90" name="Freeform 84"/>
            <p:cNvSpPr>
              <a:spLocks noChangeArrowheads="1"/>
            </p:cNvSpPr>
            <p:nvPr/>
          </p:nvSpPr>
          <p:spPr bwMode="auto">
            <a:xfrm>
              <a:off x="2425700" y="496888"/>
              <a:ext cx="30163" cy="22225"/>
            </a:xfrm>
            <a:custGeom>
              <a:avLst/>
              <a:gdLst>
                <a:gd name="T0" fmla="*/ 42646712 w 8"/>
                <a:gd name="T1" fmla="*/ 0 h 6"/>
                <a:gd name="T2" fmla="*/ 0 w 8"/>
                <a:gd name="T3" fmla="*/ 0 h 6"/>
                <a:gd name="T4" fmla="*/ 99511507 w 8"/>
                <a:gd name="T5" fmla="*/ 82325104 h 6"/>
                <a:gd name="T6" fmla="*/ 113725821 w 8"/>
                <a:gd name="T7" fmla="*/ 13720233 h 6"/>
                <a:gd name="T8" fmla="*/ 56864796 w 8"/>
                <a:gd name="T9" fmla="*/ 0 h 6"/>
                <a:gd name="T10" fmla="*/ 42646712 w 8"/>
                <a:gd name="T11" fmla="*/ 0 h 6"/>
                <a:gd name="T12" fmla="*/ 0 60000 65536"/>
                <a:gd name="T13" fmla="*/ 0 60000 65536"/>
                <a:gd name="T14" fmla="*/ 0 60000 65536"/>
                <a:gd name="T15" fmla="*/ 0 60000 65536"/>
                <a:gd name="T16" fmla="*/ 0 60000 65536"/>
                <a:gd name="T17" fmla="*/ 0 60000 65536"/>
                <a:gd name="T18" fmla="*/ 0 w 8"/>
                <a:gd name="T19" fmla="*/ 0 h 6"/>
                <a:gd name="T20" fmla="*/ 8 w 8"/>
                <a:gd name="T21" fmla="*/ 6 h 6"/>
              </a:gdLst>
              <a:ahLst/>
              <a:cxnLst>
                <a:cxn ang="T12">
                  <a:pos x="T0" y="T1"/>
                </a:cxn>
                <a:cxn ang="T13">
                  <a:pos x="T2" y="T3"/>
                </a:cxn>
                <a:cxn ang="T14">
                  <a:pos x="T4" y="T5"/>
                </a:cxn>
                <a:cxn ang="T15">
                  <a:pos x="T6" y="T7"/>
                </a:cxn>
                <a:cxn ang="T16">
                  <a:pos x="T8" y="T9"/>
                </a:cxn>
                <a:cxn ang="T17">
                  <a:pos x="T10" y="T11"/>
                </a:cxn>
              </a:cxnLst>
              <a:rect l="T18" t="T19" r="T20" b="T21"/>
              <a:pathLst>
                <a:path w="8" h="6">
                  <a:moveTo>
                    <a:pt x="3" y="0"/>
                  </a:moveTo>
                  <a:cubicBezTo>
                    <a:pt x="2" y="0"/>
                    <a:pt x="0" y="0"/>
                    <a:pt x="0" y="0"/>
                  </a:cubicBezTo>
                  <a:cubicBezTo>
                    <a:pt x="7" y="6"/>
                    <a:pt x="7" y="6"/>
                    <a:pt x="7" y="6"/>
                  </a:cubicBezTo>
                  <a:cubicBezTo>
                    <a:pt x="6" y="3"/>
                    <a:pt x="8" y="1"/>
                    <a:pt x="8" y="1"/>
                  </a:cubicBezTo>
                  <a:cubicBezTo>
                    <a:pt x="5" y="1"/>
                    <a:pt x="4" y="0"/>
                    <a:pt x="4" y="0"/>
                  </a:cubicBezTo>
                  <a:cubicBezTo>
                    <a:pt x="4" y="0"/>
                    <a:pt x="4"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91" name="Freeform 85"/>
            <p:cNvSpPr>
              <a:spLocks noChangeArrowheads="1"/>
            </p:cNvSpPr>
            <p:nvPr/>
          </p:nvSpPr>
          <p:spPr bwMode="auto">
            <a:xfrm>
              <a:off x="2471738" y="504825"/>
              <a:ext cx="28575" cy="19050"/>
            </a:xfrm>
            <a:custGeom>
              <a:avLst/>
              <a:gdLst>
                <a:gd name="T0" fmla="*/ 51034950 w 8"/>
                <a:gd name="T1" fmla="*/ 0 h 5"/>
                <a:gd name="T2" fmla="*/ 25517475 w 8"/>
                <a:gd name="T3" fmla="*/ 0 h 5"/>
                <a:gd name="T4" fmla="*/ 0 w 8"/>
                <a:gd name="T5" fmla="*/ 0 h 5"/>
                <a:gd name="T6" fmla="*/ 12758738 w 8"/>
                <a:gd name="T7" fmla="*/ 72580500 h 5"/>
                <a:gd name="T8" fmla="*/ 102066328 w 8"/>
                <a:gd name="T9" fmla="*/ 29032200 h 5"/>
                <a:gd name="T10" fmla="*/ 51034950 w 8"/>
                <a:gd name="T11" fmla="*/ 0 h 5"/>
                <a:gd name="T12" fmla="*/ 0 60000 65536"/>
                <a:gd name="T13" fmla="*/ 0 60000 65536"/>
                <a:gd name="T14" fmla="*/ 0 60000 65536"/>
                <a:gd name="T15" fmla="*/ 0 60000 65536"/>
                <a:gd name="T16" fmla="*/ 0 60000 65536"/>
                <a:gd name="T17" fmla="*/ 0 60000 65536"/>
                <a:gd name="T18" fmla="*/ 0 w 8"/>
                <a:gd name="T19" fmla="*/ 0 h 5"/>
                <a:gd name="T20" fmla="*/ 8 w 8"/>
                <a:gd name="T21" fmla="*/ 5 h 5"/>
              </a:gdLst>
              <a:ahLst/>
              <a:cxnLst>
                <a:cxn ang="T12">
                  <a:pos x="T0" y="T1"/>
                </a:cxn>
                <a:cxn ang="T13">
                  <a:pos x="T2" y="T3"/>
                </a:cxn>
                <a:cxn ang="T14">
                  <a:pos x="T4" y="T5"/>
                </a:cxn>
                <a:cxn ang="T15">
                  <a:pos x="T6" y="T7"/>
                </a:cxn>
                <a:cxn ang="T16">
                  <a:pos x="T8" y="T9"/>
                </a:cxn>
                <a:cxn ang="T17">
                  <a:pos x="T10" y="T11"/>
                </a:cxn>
              </a:cxnLst>
              <a:rect l="T18" t="T19" r="T20" b="T21"/>
              <a:pathLst>
                <a:path w="8" h="5">
                  <a:moveTo>
                    <a:pt x="4" y="0"/>
                  </a:moveTo>
                  <a:cubicBezTo>
                    <a:pt x="4" y="0"/>
                    <a:pt x="4" y="0"/>
                    <a:pt x="2" y="0"/>
                  </a:cubicBezTo>
                  <a:cubicBezTo>
                    <a:pt x="2" y="0"/>
                    <a:pt x="1" y="0"/>
                    <a:pt x="0" y="0"/>
                  </a:cubicBezTo>
                  <a:cubicBezTo>
                    <a:pt x="0" y="0"/>
                    <a:pt x="2" y="2"/>
                    <a:pt x="1" y="5"/>
                  </a:cubicBezTo>
                  <a:cubicBezTo>
                    <a:pt x="8" y="2"/>
                    <a:pt x="8" y="2"/>
                    <a:pt x="8" y="2"/>
                  </a:cubicBezTo>
                  <a:cubicBezTo>
                    <a:pt x="8" y="2"/>
                    <a:pt x="6"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92" name="Freeform 86"/>
            <p:cNvSpPr>
              <a:spLocks noEditPoints="1" noChangeArrowheads="1"/>
            </p:cNvSpPr>
            <p:nvPr/>
          </p:nvSpPr>
          <p:spPr bwMode="auto">
            <a:xfrm>
              <a:off x="2395538" y="365125"/>
              <a:ext cx="131763" cy="131763"/>
            </a:xfrm>
            <a:custGeom>
              <a:avLst/>
              <a:gdLst>
                <a:gd name="T0" fmla="*/ 283452330 w 35"/>
                <a:gd name="T1" fmla="*/ 425180378 h 35"/>
                <a:gd name="T2" fmla="*/ 255108227 w 35"/>
                <a:gd name="T3" fmla="*/ 425180378 h 35"/>
                <a:gd name="T4" fmla="*/ 127554113 w 35"/>
                <a:gd name="T5" fmla="*/ 311796434 h 35"/>
                <a:gd name="T6" fmla="*/ 382662340 w 35"/>
                <a:gd name="T7" fmla="*/ 354314472 h 35"/>
                <a:gd name="T8" fmla="*/ 283452330 w 35"/>
                <a:gd name="T9" fmla="*/ 425180378 h 35"/>
                <a:gd name="T10" fmla="*/ 311796434 w 35"/>
                <a:gd name="T11" fmla="*/ 283452330 h 35"/>
                <a:gd name="T12" fmla="*/ 297626264 w 35"/>
                <a:gd name="T13" fmla="*/ 283452330 h 35"/>
                <a:gd name="T14" fmla="*/ 269278396 w 35"/>
                <a:gd name="T15" fmla="*/ 240934292 h 35"/>
                <a:gd name="T16" fmla="*/ 297626264 w 35"/>
                <a:gd name="T17" fmla="*/ 212590189 h 35"/>
                <a:gd name="T18" fmla="*/ 297626264 w 35"/>
                <a:gd name="T19" fmla="*/ 212590189 h 35"/>
                <a:gd name="T20" fmla="*/ 340144302 w 35"/>
                <a:gd name="T21" fmla="*/ 255108227 h 35"/>
                <a:gd name="T22" fmla="*/ 311796434 w 35"/>
                <a:gd name="T23" fmla="*/ 283452330 h 35"/>
                <a:gd name="T24" fmla="*/ 212590189 w 35"/>
                <a:gd name="T25" fmla="*/ 269278396 h 35"/>
                <a:gd name="T26" fmla="*/ 212590189 w 35"/>
                <a:gd name="T27" fmla="*/ 269278396 h 35"/>
                <a:gd name="T28" fmla="*/ 170072151 w 35"/>
                <a:gd name="T29" fmla="*/ 226764123 h 35"/>
                <a:gd name="T30" fmla="*/ 198416255 w 35"/>
                <a:gd name="T31" fmla="*/ 198416255 h 35"/>
                <a:gd name="T32" fmla="*/ 212590189 w 35"/>
                <a:gd name="T33" fmla="*/ 198416255 h 35"/>
                <a:gd name="T34" fmla="*/ 240934292 w 35"/>
                <a:gd name="T35" fmla="*/ 240934292 h 35"/>
                <a:gd name="T36" fmla="*/ 212590189 w 35"/>
                <a:gd name="T37" fmla="*/ 269278396 h 35"/>
                <a:gd name="T38" fmla="*/ 212590189 w 35"/>
                <a:gd name="T39" fmla="*/ 0 h 35"/>
                <a:gd name="T40" fmla="*/ 0 w 35"/>
                <a:gd name="T41" fmla="*/ 198416255 h 35"/>
                <a:gd name="T42" fmla="*/ 255108227 w 35"/>
                <a:gd name="T43" fmla="*/ 496042519 h 35"/>
                <a:gd name="T44" fmla="*/ 297626264 w 35"/>
                <a:gd name="T45" fmla="*/ 496042519 h 35"/>
                <a:gd name="T46" fmla="*/ 496042519 w 35"/>
                <a:gd name="T47" fmla="*/ 297626264 h 35"/>
                <a:gd name="T48" fmla="*/ 255108227 w 35"/>
                <a:gd name="T49" fmla="*/ 0 h 35"/>
                <a:gd name="T50" fmla="*/ 212590189 w 35"/>
                <a:gd name="T51" fmla="*/ 0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5"/>
                <a:gd name="T79" fmla="*/ 0 h 35"/>
                <a:gd name="T80" fmla="*/ 35 w 3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5" h="35">
                  <a:moveTo>
                    <a:pt x="20" y="30"/>
                  </a:moveTo>
                  <a:cubicBezTo>
                    <a:pt x="19" y="30"/>
                    <a:pt x="18" y="30"/>
                    <a:pt x="18" y="30"/>
                  </a:cubicBezTo>
                  <a:cubicBezTo>
                    <a:pt x="13" y="30"/>
                    <a:pt x="10" y="26"/>
                    <a:pt x="9" y="22"/>
                  </a:cubicBezTo>
                  <a:cubicBezTo>
                    <a:pt x="27" y="25"/>
                    <a:pt x="27" y="25"/>
                    <a:pt x="27" y="25"/>
                  </a:cubicBezTo>
                  <a:cubicBezTo>
                    <a:pt x="26" y="28"/>
                    <a:pt x="23" y="30"/>
                    <a:pt x="20" y="30"/>
                  </a:cubicBezTo>
                  <a:moveTo>
                    <a:pt x="22" y="20"/>
                  </a:moveTo>
                  <a:cubicBezTo>
                    <a:pt x="22" y="20"/>
                    <a:pt x="21" y="20"/>
                    <a:pt x="21" y="20"/>
                  </a:cubicBezTo>
                  <a:cubicBezTo>
                    <a:pt x="20" y="20"/>
                    <a:pt x="19" y="18"/>
                    <a:pt x="19" y="17"/>
                  </a:cubicBezTo>
                  <a:cubicBezTo>
                    <a:pt x="19" y="16"/>
                    <a:pt x="20" y="15"/>
                    <a:pt x="21" y="15"/>
                  </a:cubicBezTo>
                  <a:cubicBezTo>
                    <a:pt x="21" y="15"/>
                    <a:pt x="21" y="15"/>
                    <a:pt x="21" y="15"/>
                  </a:cubicBezTo>
                  <a:cubicBezTo>
                    <a:pt x="23" y="15"/>
                    <a:pt x="24" y="17"/>
                    <a:pt x="24" y="18"/>
                  </a:cubicBezTo>
                  <a:cubicBezTo>
                    <a:pt x="24" y="19"/>
                    <a:pt x="23" y="20"/>
                    <a:pt x="22" y="20"/>
                  </a:cubicBezTo>
                  <a:moveTo>
                    <a:pt x="15" y="19"/>
                  </a:moveTo>
                  <a:cubicBezTo>
                    <a:pt x="15" y="19"/>
                    <a:pt x="15" y="19"/>
                    <a:pt x="15" y="19"/>
                  </a:cubicBezTo>
                  <a:cubicBezTo>
                    <a:pt x="13" y="18"/>
                    <a:pt x="12" y="17"/>
                    <a:pt x="12" y="16"/>
                  </a:cubicBezTo>
                  <a:cubicBezTo>
                    <a:pt x="12" y="15"/>
                    <a:pt x="13" y="14"/>
                    <a:pt x="14" y="14"/>
                  </a:cubicBezTo>
                  <a:cubicBezTo>
                    <a:pt x="14" y="14"/>
                    <a:pt x="14" y="14"/>
                    <a:pt x="15" y="14"/>
                  </a:cubicBezTo>
                  <a:cubicBezTo>
                    <a:pt x="16" y="14"/>
                    <a:pt x="17" y="16"/>
                    <a:pt x="17" y="17"/>
                  </a:cubicBezTo>
                  <a:cubicBezTo>
                    <a:pt x="17" y="18"/>
                    <a:pt x="16" y="19"/>
                    <a:pt x="15" y="19"/>
                  </a:cubicBezTo>
                  <a:moveTo>
                    <a:pt x="15" y="0"/>
                  </a:moveTo>
                  <a:cubicBezTo>
                    <a:pt x="7" y="0"/>
                    <a:pt x="0" y="6"/>
                    <a:pt x="0" y="14"/>
                  </a:cubicBezTo>
                  <a:cubicBezTo>
                    <a:pt x="0" y="24"/>
                    <a:pt x="8" y="33"/>
                    <a:pt x="18" y="35"/>
                  </a:cubicBezTo>
                  <a:cubicBezTo>
                    <a:pt x="19" y="35"/>
                    <a:pt x="20" y="35"/>
                    <a:pt x="21" y="35"/>
                  </a:cubicBezTo>
                  <a:cubicBezTo>
                    <a:pt x="29" y="35"/>
                    <a:pt x="35" y="29"/>
                    <a:pt x="35" y="21"/>
                  </a:cubicBezTo>
                  <a:cubicBezTo>
                    <a:pt x="35" y="11"/>
                    <a:pt x="28" y="2"/>
                    <a:pt x="18" y="0"/>
                  </a:cubicBezTo>
                  <a:cubicBezTo>
                    <a:pt x="17" y="0"/>
                    <a:pt x="16" y="0"/>
                    <a:pt x="1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93" name="Freeform 87"/>
            <p:cNvSpPr>
              <a:spLocks noChangeArrowheads="1"/>
            </p:cNvSpPr>
            <p:nvPr/>
          </p:nvSpPr>
          <p:spPr bwMode="auto">
            <a:xfrm>
              <a:off x="1809750" y="180975"/>
              <a:ext cx="477838" cy="414338"/>
            </a:xfrm>
            <a:custGeom>
              <a:avLst/>
              <a:gdLst>
                <a:gd name="T0" fmla="*/ 274698112 w 301"/>
                <a:gd name="T1" fmla="*/ 0 h 261"/>
                <a:gd name="T2" fmla="*/ 0 w 301"/>
                <a:gd name="T3" fmla="*/ 536794723 h 261"/>
                <a:gd name="T4" fmla="*/ 758568619 w 301"/>
                <a:gd name="T5" fmla="*/ 657762369 h 261"/>
                <a:gd name="T6" fmla="*/ 501512412 w 301"/>
                <a:gd name="T7" fmla="*/ 47883820 h 261"/>
                <a:gd name="T8" fmla="*/ 274698112 w 301"/>
                <a:gd name="T9" fmla="*/ 0 h 261"/>
                <a:gd name="T10" fmla="*/ 0 60000 65536"/>
                <a:gd name="T11" fmla="*/ 0 60000 65536"/>
                <a:gd name="T12" fmla="*/ 0 60000 65536"/>
                <a:gd name="T13" fmla="*/ 0 60000 65536"/>
                <a:gd name="T14" fmla="*/ 0 60000 65536"/>
                <a:gd name="T15" fmla="*/ 0 w 301"/>
                <a:gd name="T16" fmla="*/ 0 h 261"/>
                <a:gd name="T17" fmla="*/ 301 w 301"/>
                <a:gd name="T18" fmla="*/ 261 h 261"/>
              </a:gdLst>
              <a:ahLst/>
              <a:cxnLst>
                <a:cxn ang="T10">
                  <a:pos x="T0" y="T1"/>
                </a:cxn>
                <a:cxn ang="T11">
                  <a:pos x="T2" y="T3"/>
                </a:cxn>
                <a:cxn ang="T12">
                  <a:pos x="T4" y="T5"/>
                </a:cxn>
                <a:cxn ang="T13">
                  <a:pos x="T6" y="T7"/>
                </a:cxn>
                <a:cxn ang="T14">
                  <a:pos x="T8" y="T9"/>
                </a:cxn>
              </a:cxnLst>
              <a:rect l="T15" t="T16" r="T17" b="T18"/>
              <a:pathLst>
                <a:path w="301" h="261">
                  <a:moveTo>
                    <a:pt x="109" y="0"/>
                  </a:moveTo>
                  <a:lnTo>
                    <a:pt x="0" y="213"/>
                  </a:lnTo>
                  <a:lnTo>
                    <a:pt x="301" y="261"/>
                  </a:lnTo>
                  <a:lnTo>
                    <a:pt x="199" y="19"/>
                  </a:lnTo>
                  <a:lnTo>
                    <a:pt x="10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94" name="Freeform 88"/>
            <p:cNvSpPr>
              <a:spLocks noChangeArrowheads="1"/>
            </p:cNvSpPr>
            <p:nvPr/>
          </p:nvSpPr>
          <p:spPr bwMode="auto">
            <a:xfrm>
              <a:off x="1809750" y="180975"/>
              <a:ext cx="477838" cy="414338"/>
            </a:xfrm>
            <a:custGeom>
              <a:avLst/>
              <a:gdLst>
                <a:gd name="T0" fmla="*/ 274698112 w 301"/>
                <a:gd name="T1" fmla="*/ 0 h 261"/>
                <a:gd name="T2" fmla="*/ 0 w 301"/>
                <a:gd name="T3" fmla="*/ 536794723 h 261"/>
                <a:gd name="T4" fmla="*/ 758568619 w 301"/>
                <a:gd name="T5" fmla="*/ 657762369 h 261"/>
                <a:gd name="T6" fmla="*/ 501512412 w 301"/>
                <a:gd name="T7" fmla="*/ 47883820 h 261"/>
                <a:gd name="T8" fmla="*/ 274698112 w 301"/>
                <a:gd name="T9" fmla="*/ 0 h 261"/>
                <a:gd name="T10" fmla="*/ 0 60000 65536"/>
                <a:gd name="T11" fmla="*/ 0 60000 65536"/>
                <a:gd name="T12" fmla="*/ 0 60000 65536"/>
                <a:gd name="T13" fmla="*/ 0 60000 65536"/>
                <a:gd name="T14" fmla="*/ 0 60000 65536"/>
                <a:gd name="T15" fmla="*/ 0 w 301"/>
                <a:gd name="T16" fmla="*/ 0 h 261"/>
                <a:gd name="T17" fmla="*/ 301 w 301"/>
                <a:gd name="T18" fmla="*/ 261 h 261"/>
              </a:gdLst>
              <a:ahLst/>
              <a:cxnLst>
                <a:cxn ang="T10">
                  <a:pos x="T0" y="T1"/>
                </a:cxn>
                <a:cxn ang="T11">
                  <a:pos x="T2" y="T3"/>
                </a:cxn>
                <a:cxn ang="T12">
                  <a:pos x="T4" y="T5"/>
                </a:cxn>
                <a:cxn ang="T13">
                  <a:pos x="T6" y="T7"/>
                </a:cxn>
                <a:cxn ang="T14">
                  <a:pos x="T8" y="T9"/>
                </a:cxn>
              </a:cxnLst>
              <a:rect l="T15" t="T16" r="T17" b="T18"/>
              <a:pathLst>
                <a:path w="301" h="261">
                  <a:moveTo>
                    <a:pt x="109" y="0"/>
                  </a:moveTo>
                  <a:lnTo>
                    <a:pt x="0" y="213"/>
                  </a:lnTo>
                  <a:lnTo>
                    <a:pt x="301" y="261"/>
                  </a:lnTo>
                  <a:lnTo>
                    <a:pt x="199" y="19"/>
                  </a:lnTo>
                  <a:lnTo>
                    <a:pt x="1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95" name="Freeform 89"/>
            <p:cNvSpPr>
              <a:spLocks noChangeArrowheads="1"/>
            </p:cNvSpPr>
            <p:nvPr/>
          </p:nvSpPr>
          <p:spPr bwMode="auto">
            <a:xfrm>
              <a:off x="603250" y="3046413"/>
              <a:ext cx="57150" cy="184150"/>
            </a:xfrm>
            <a:custGeom>
              <a:avLst/>
              <a:gdLst>
                <a:gd name="T0" fmla="*/ 159677100 w 15"/>
                <a:gd name="T1" fmla="*/ 0 h 49"/>
                <a:gd name="T2" fmla="*/ 72580500 w 15"/>
                <a:gd name="T3" fmla="*/ 0 h 49"/>
                <a:gd name="T4" fmla="*/ 43548300 w 15"/>
                <a:gd name="T5" fmla="*/ 98866001 h 49"/>
                <a:gd name="T6" fmla="*/ 58064400 w 15"/>
                <a:gd name="T7" fmla="*/ 112989179 h 49"/>
                <a:gd name="T8" fmla="*/ 0 w 15"/>
                <a:gd name="T9" fmla="*/ 607322942 h 49"/>
                <a:gd name="T10" fmla="*/ 116128800 w 15"/>
                <a:gd name="T11" fmla="*/ 692065765 h 49"/>
                <a:gd name="T12" fmla="*/ 217741500 w 15"/>
                <a:gd name="T13" fmla="*/ 593199764 h 49"/>
                <a:gd name="T14" fmla="*/ 174193200 w 15"/>
                <a:gd name="T15" fmla="*/ 98866001 h 49"/>
                <a:gd name="T16" fmla="*/ 188709300 w 15"/>
                <a:gd name="T17" fmla="*/ 84742823 h 49"/>
                <a:gd name="T18" fmla="*/ 159677100 w 15"/>
                <a:gd name="T19" fmla="*/ 0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49"/>
                <a:gd name="T32" fmla="*/ 15 w 15"/>
                <a:gd name="T33" fmla="*/ 49 h 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49">
                  <a:moveTo>
                    <a:pt x="11" y="0"/>
                  </a:moveTo>
                  <a:cubicBezTo>
                    <a:pt x="5" y="0"/>
                    <a:pt x="5" y="0"/>
                    <a:pt x="5" y="0"/>
                  </a:cubicBezTo>
                  <a:cubicBezTo>
                    <a:pt x="5" y="0"/>
                    <a:pt x="3" y="3"/>
                    <a:pt x="3" y="7"/>
                  </a:cubicBezTo>
                  <a:cubicBezTo>
                    <a:pt x="3" y="7"/>
                    <a:pt x="3" y="7"/>
                    <a:pt x="4" y="8"/>
                  </a:cubicBezTo>
                  <a:cubicBezTo>
                    <a:pt x="0" y="43"/>
                    <a:pt x="0" y="43"/>
                    <a:pt x="0" y="43"/>
                  </a:cubicBezTo>
                  <a:cubicBezTo>
                    <a:pt x="8" y="49"/>
                    <a:pt x="8" y="49"/>
                    <a:pt x="8" y="49"/>
                  </a:cubicBezTo>
                  <a:cubicBezTo>
                    <a:pt x="15" y="42"/>
                    <a:pt x="15" y="42"/>
                    <a:pt x="15" y="42"/>
                  </a:cubicBezTo>
                  <a:cubicBezTo>
                    <a:pt x="12" y="7"/>
                    <a:pt x="12" y="7"/>
                    <a:pt x="12" y="7"/>
                  </a:cubicBezTo>
                  <a:cubicBezTo>
                    <a:pt x="12" y="7"/>
                    <a:pt x="13" y="6"/>
                    <a:pt x="13" y="6"/>
                  </a:cubicBezTo>
                  <a:cubicBezTo>
                    <a:pt x="13" y="6"/>
                    <a:pt x="13" y="3"/>
                    <a:pt x="1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96" name="Freeform 90"/>
            <p:cNvSpPr>
              <a:spLocks noChangeArrowheads="1"/>
            </p:cNvSpPr>
            <p:nvPr/>
          </p:nvSpPr>
          <p:spPr bwMode="auto">
            <a:xfrm>
              <a:off x="320675" y="3043238"/>
              <a:ext cx="601663" cy="277813"/>
            </a:xfrm>
            <a:custGeom>
              <a:avLst/>
              <a:gdLst>
                <a:gd name="T0" fmla="*/ 1555460552 w 160"/>
                <a:gd name="T1" fmla="*/ 0 h 74"/>
                <a:gd name="T2" fmla="*/ 1555460552 w 160"/>
                <a:gd name="T3" fmla="*/ 0 h 74"/>
                <a:gd name="T4" fmla="*/ 1555460552 w 160"/>
                <a:gd name="T5" fmla="*/ 0 h 74"/>
                <a:gd name="T6" fmla="*/ 1555460552 w 160"/>
                <a:gd name="T7" fmla="*/ 0 h 74"/>
                <a:gd name="T8" fmla="*/ 1711009239 w 160"/>
                <a:gd name="T9" fmla="*/ 451014389 h 74"/>
                <a:gd name="T10" fmla="*/ 1583742473 w 160"/>
                <a:gd name="T11" fmla="*/ 451014389 h 74"/>
                <a:gd name="T12" fmla="*/ 1626163475 w 160"/>
                <a:gd name="T13" fmla="*/ 620146192 h 74"/>
                <a:gd name="T14" fmla="*/ 1244370698 w 160"/>
                <a:gd name="T15" fmla="*/ 746994106 h 74"/>
                <a:gd name="T16" fmla="*/ 1555460552 w 160"/>
                <a:gd name="T17" fmla="*/ 577862303 h 74"/>
                <a:gd name="T18" fmla="*/ 1541321471 w 160"/>
                <a:gd name="T19" fmla="*/ 408734253 h 74"/>
                <a:gd name="T20" fmla="*/ 1682727318 w 160"/>
                <a:gd name="T21" fmla="*/ 408734253 h 74"/>
                <a:gd name="T22" fmla="*/ 1555460552 w 160"/>
                <a:gd name="T23" fmla="*/ 0 h 74"/>
                <a:gd name="T24" fmla="*/ 1173667774 w 160"/>
                <a:gd name="T25" fmla="*/ 761087485 h 74"/>
                <a:gd name="T26" fmla="*/ 763589315 w 160"/>
                <a:gd name="T27" fmla="*/ 56377268 h 74"/>
                <a:gd name="T28" fmla="*/ 763589315 w 160"/>
                <a:gd name="T29" fmla="*/ 56377268 h 74"/>
                <a:gd name="T30" fmla="*/ 636326310 w 160"/>
                <a:gd name="T31" fmla="*/ 479204900 h 74"/>
                <a:gd name="T32" fmla="*/ 763589315 w 160"/>
                <a:gd name="T33" fmla="*/ 465111521 h 74"/>
                <a:gd name="T34" fmla="*/ 749450235 w 160"/>
                <a:gd name="T35" fmla="*/ 648336703 h 74"/>
                <a:gd name="T36" fmla="*/ 1074682930 w 160"/>
                <a:gd name="T37" fmla="*/ 761087485 h 74"/>
                <a:gd name="T38" fmla="*/ 692886392 w 160"/>
                <a:gd name="T39" fmla="*/ 690616838 h 74"/>
                <a:gd name="T40" fmla="*/ 721168313 w 160"/>
                <a:gd name="T41" fmla="*/ 521488789 h 74"/>
                <a:gd name="T42" fmla="*/ 593905308 w 160"/>
                <a:gd name="T43" fmla="*/ 535582167 h 74"/>
                <a:gd name="T44" fmla="*/ 763589315 w 160"/>
                <a:gd name="T45" fmla="*/ 56377268 h 74"/>
                <a:gd name="T46" fmla="*/ 0 w 160"/>
                <a:gd name="T47" fmla="*/ 1042973824 h 74"/>
                <a:gd name="T48" fmla="*/ 494920463 w 160"/>
                <a:gd name="T49" fmla="*/ 1000689934 h 74"/>
                <a:gd name="T50" fmla="*/ 1809990324 w 160"/>
                <a:gd name="T51" fmla="*/ 887935399 h 74"/>
                <a:gd name="T52" fmla="*/ 2147483647 w 160"/>
                <a:gd name="T53" fmla="*/ 845655264 h 74"/>
                <a:gd name="T54" fmla="*/ 1555460552 w 160"/>
                <a:gd name="T55" fmla="*/ 0 h 7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0"/>
                <a:gd name="T85" fmla="*/ 0 h 74"/>
                <a:gd name="T86" fmla="*/ 160 w 160"/>
                <a:gd name="T87" fmla="*/ 74 h 7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0" h="74">
                  <a:moveTo>
                    <a:pt x="110" y="0"/>
                  </a:moveTo>
                  <a:cubicBezTo>
                    <a:pt x="110" y="0"/>
                    <a:pt x="110" y="0"/>
                    <a:pt x="110" y="0"/>
                  </a:cubicBezTo>
                  <a:cubicBezTo>
                    <a:pt x="110" y="0"/>
                    <a:pt x="110" y="0"/>
                    <a:pt x="110" y="0"/>
                  </a:cubicBezTo>
                  <a:cubicBezTo>
                    <a:pt x="110" y="0"/>
                    <a:pt x="110" y="0"/>
                    <a:pt x="110" y="0"/>
                  </a:cubicBezTo>
                  <a:cubicBezTo>
                    <a:pt x="110" y="0"/>
                    <a:pt x="124" y="16"/>
                    <a:pt x="121" y="32"/>
                  </a:cubicBezTo>
                  <a:cubicBezTo>
                    <a:pt x="112" y="32"/>
                    <a:pt x="112" y="32"/>
                    <a:pt x="112" y="32"/>
                  </a:cubicBezTo>
                  <a:cubicBezTo>
                    <a:pt x="115" y="44"/>
                    <a:pt x="115" y="44"/>
                    <a:pt x="115" y="44"/>
                  </a:cubicBezTo>
                  <a:cubicBezTo>
                    <a:pt x="88" y="53"/>
                    <a:pt x="88" y="53"/>
                    <a:pt x="88" y="53"/>
                  </a:cubicBezTo>
                  <a:cubicBezTo>
                    <a:pt x="110" y="41"/>
                    <a:pt x="110" y="41"/>
                    <a:pt x="110" y="41"/>
                  </a:cubicBezTo>
                  <a:cubicBezTo>
                    <a:pt x="109" y="29"/>
                    <a:pt x="109" y="29"/>
                    <a:pt x="109" y="29"/>
                  </a:cubicBezTo>
                  <a:cubicBezTo>
                    <a:pt x="119" y="29"/>
                    <a:pt x="119" y="29"/>
                    <a:pt x="119" y="29"/>
                  </a:cubicBezTo>
                  <a:cubicBezTo>
                    <a:pt x="119" y="29"/>
                    <a:pt x="121" y="19"/>
                    <a:pt x="110" y="0"/>
                  </a:cubicBezTo>
                  <a:cubicBezTo>
                    <a:pt x="110" y="5"/>
                    <a:pt x="109" y="37"/>
                    <a:pt x="83" y="54"/>
                  </a:cubicBezTo>
                  <a:cubicBezTo>
                    <a:pt x="83" y="54"/>
                    <a:pt x="49" y="37"/>
                    <a:pt x="54" y="4"/>
                  </a:cubicBezTo>
                  <a:cubicBezTo>
                    <a:pt x="54" y="4"/>
                    <a:pt x="54" y="4"/>
                    <a:pt x="54" y="4"/>
                  </a:cubicBezTo>
                  <a:cubicBezTo>
                    <a:pt x="42" y="25"/>
                    <a:pt x="45" y="34"/>
                    <a:pt x="45" y="34"/>
                  </a:cubicBezTo>
                  <a:cubicBezTo>
                    <a:pt x="54" y="33"/>
                    <a:pt x="54" y="33"/>
                    <a:pt x="54" y="33"/>
                  </a:cubicBezTo>
                  <a:cubicBezTo>
                    <a:pt x="53" y="46"/>
                    <a:pt x="53" y="46"/>
                    <a:pt x="53" y="46"/>
                  </a:cubicBezTo>
                  <a:cubicBezTo>
                    <a:pt x="76" y="54"/>
                    <a:pt x="76" y="54"/>
                    <a:pt x="76" y="54"/>
                  </a:cubicBezTo>
                  <a:cubicBezTo>
                    <a:pt x="49" y="49"/>
                    <a:pt x="49" y="49"/>
                    <a:pt x="49" y="49"/>
                  </a:cubicBezTo>
                  <a:cubicBezTo>
                    <a:pt x="51" y="37"/>
                    <a:pt x="51" y="37"/>
                    <a:pt x="51" y="37"/>
                  </a:cubicBezTo>
                  <a:cubicBezTo>
                    <a:pt x="42" y="38"/>
                    <a:pt x="42" y="38"/>
                    <a:pt x="42" y="38"/>
                  </a:cubicBezTo>
                  <a:cubicBezTo>
                    <a:pt x="39" y="23"/>
                    <a:pt x="53" y="6"/>
                    <a:pt x="54" y="4"/>
                  </a:cubicBezTo>
                  <a:cubicBezTo>
                    <a:pt x="23" y="13"/>
                    <a:pt x="0" y="33"/>
                    <a:pt x="0" y="74"/>
                  </a:cubicBezTo>
                  <a:cubicBezTo>
                    <a:pt x="35" y="71"/>
                    <a:pt x="35" y="71"/>
                    <a:pt x="35" y="71"/>
                  </a:cubicBezTo>
                  <a:cubicBezTo>
                    <a:pt x="128" y="63"/>
                    <a:pt x="128" y="63"/>
                    <a:pt x="128" y="63"/>
                  </a:cubicBezTo>
                  <a:cubicBezTo>
                    <a:pt x="160" y="60"/>
                    <a:pt x="160" y="60"/>
                    <a:pt x="160" y="60"/>
                  </a:cubicBezTo>
                  <a:cubicBezTo>
                    <a:pt x="160" y="21"/>
                    <a:pt x="139" y="5"/>
                    <a:pt x="11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97" name="Freeform 91"/>
            <p:cNvSpPr>
              <a:spLocks noChangeArrowheads="1"/>
            </p:cNvSpPr>
            <p:nvPr/>
          </p:nvSpPr>
          <p:spPr bwMode="auto">
            <a:xfrm>
              <a:off x="534988" y="3043238"/>
              <a:ext cx="79375" cy="44450"/>
            </a:xfrm>
            <a:custGeom>
              <a:avLst/>
              <a:gdLst>
                <a:gd name="T0" fmla="*/ 142867440 w 21"/>
                <a:gd name="T1" fmla="*/ 0 h 12"/>
                <a:gd name="T2" fmla="*/ 0 w 21"/>
                <a:gd name="T3" fmla="*/ 41164404 h 12"/>
                <a:gd name="T4" fmla="*/ 242872381 w 21"/>
                <a:gd name="T5" fmla="*/ 164650208 h 12"/>
                <a:gd name="T6" fmla="*/ 300018601 w 21"/>
                <a:gd name="T7" fmla="*/ 13720233 h 12"/>
                <a:gd name="T8" fmla="*/ 285731101 w 21"/>
                <a:gd name="T9" fmla="*/ 13720233 h 12"/>
                <a:gd name="T10" fmla="*/ 142867440 w 21"/>
                <a:gd name="T11" fmla="*/ 0 h 12"/>
                <a:gd name="T12" fmla="*/ 0 60000 65536"/>
                <a:gd name="T13" fmla="*/ 0 60000 65536"/>
                <a:gd name="T14" fmla="*/ 0 60000 65536"/>
                <a:gd name="T15" fmla="*/ 0 60000 65536"/>
                <a:gd name="T16" fmla="*/ 0 60000 65536"/>
                <a:gd name="T17" fmla="*/ 0 60000 65536"/>
                <a:gd name="T18" fmla="*/ 0 w 21"/>
                <a:gd name="T19" fmla="*/ 0 h 12"/>
                <a:gd name="T20" fmla="*/ 21 w 2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1" h="12">
                  <a:moveTo>
                    <a:pt x="10" y="0"/>
                  </a:moveTo>
                  <a:cubicBezTo>
                    <a:pt x="6" y="1"/>
                    <a:pt x="0" y="3"/>
                    <a:pt x="0" y="3"/>
                  </a:cubicBezTo>
                  <a:cubicBezTo>
                    <a:pt x="17" y="12"/>
                    <a:pt x="17" y="12"/>
                    <a:pt x="17" y="12"/>
                  </a:cubicBezTo>
                  <a:cubicBezTo>
                    <a:pt x="16" y="6"/>
                    <a:pt x="21" y="1"/>
                    <a:pt x="21" y="1"/>
                  </a:cubicBezTo>
                  <a:cubicBezTo>
                    <a:pt x="20" y="1"/>
                    <a:pt x="20" y="1"/>
                    <a:pt x="20" y="1"/>
                  </a:cubicBezTo>
                  <a:cubicBezTo>
                    <a:pt x="13" y="1"/>
                    <a:pt x="10" y="0"/>
                    <a:pt x="1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98" name="Freeform 92"/>
            <p:cNvSpPr>
              <a:spLocks noChangeArrowheads="1"/>
            </p:cNvSpPr>
            <p:nvPr/>
          </p:nvSpPr>
          <p:spPr bwMode="auto">
            <a:xfrm>
              <a:off x="647700" y="3035300"/>
              <a:ext cx="79375" cy="49213"/>
            </a:xfrm>
            <a:custGeom>
              <a:avLst/>
              <a:gdLst>
                <a:gd name="T0" fmla="*/ 157151161 w 21"/>
                <a:gd name="T1" fmla="*/ 0 h 13"/>
                <a:gd name="T2" fmla="*/ 157151161 w 21"/>
                <a:gd name="T3" fmla="*/ 0 h 13"/>
                <a:gd name="T4" fmla="*/ 0 w 21"/>
                <a:gd name="T5" fmla="*/ 28660894 h 13"/>
                <a:gd name="T6" fmla="*/ 57146220 w 21"/>
                <a:gd name="T7" fmla="*/ 186301490 h 13"/>
                <a:gd name="T8" fmla="*/ 300018601 w 21"/>
                <a:gd name="T9" fmla="*/ 28660894 h 13"/>
                <a:gd name="T10" fmla="*/ 157151161 w 21"/>
                <a:gd name="T11" fmla="*/ 0 h 13"/>
                <a:gd name="T12" fmla="*/ 0 60000 65536"/>
                <a:gd name="T13" fmla="*/ 0 60000 65536"/>
                <a:gd name="T14" fmla="*/ 0 60000 65536"/>
                <a:gd name="T15" fmla="*/ 0 60000 65536"/>
                <a:gd name="T16" fmla="*/ 0 60000 65536"/>
                <a:gd name="T17" fmla="*/ 0 60000 65536"/>
                <a:gd name="T18" fmla="*/ 0 w 21"/>
                <a:gd name="T19" fmla="*/ 0 h 13"/>
                <a:gd name="T20" fmla="*/ 21 w 21"/>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1" h="13">
                  <a:moveTo>
                    <a:pt x="11" y="0"/>
                  </a:moveTo>
                  <a:cubicBezTo>
                    <a:pt x="11" y="0"/>
                    <a:pt x="11" y="0"/>
                    <a:pt x="11" y="0"/>
                  </a:cubicBezTo>
                  <a:cubicBezTo>
                    <a:pt x="11" y="0"/>
                    <a:pt x="8" y="2"/>
                    <a:pt x="0" y="2"/>
                  </a:cubicBezTo>
                  <a:cubicBezTo>
                    <a:pt x="0" y="2"/>
                    <a:pt x="5" y="6"/>
                    <a:pt x="4" y="13"/>
                  </a:cubicBezTo>
                  <a:cubicBezTo>
                    <a:pt x="21" y="2"/>
                    <a:pt x="21" y="2"/>
                    <a:pt x="21" y="2"/>
                  </a:cubicBezTo>
                  <a:cubicBezTo>
                    <a:pt x="21" y="2"/>
                    <a:pt x="15" y="0"/>
                    <a:pt x="1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199" name="Freeform 93"/>
            <p:cNvSpPr>
              <a:spLocks noEditPoints="1" noChangeArrowheads="1"/>
            </p:cNvSpPr>
            <p:nvPr/>
          </p:nvSpPr>
          <p:spPr bwMode="auto">
            <a:xfrm>
              <a:off x="468313" y="2757488"/>
              <a:ext cx="322263" cy="274638"/>
            </a:xfrm>
            <a:custGeom>
              <a:avLst/>
              <a:gdLst>
                <a:gd name="T0" fmla="*/ 575715355 w 86"/>
                <a:gd name="T1" fmla="*/ 891693154 h 73"/>
                <a:gd name="T2" fmla="*/ 280837216 w 86"/>
                <a:gd name="T3" fmla="*/ 707693218 h 73"/>
                <a:gd name="T4" fmla="*/ 926760938 w 86"/>
                <a:gd name="T5" fmla="*/ 665233431 h 73"/>
                <a:gd name="T6" fmla="*/ 603800950 w 86"/>
                <a:gd name="T7" fmla="*/ 891693154 h 73"/>
                <a:gd name="T8" fmla="*/ 575715355 w 86"/>
                <a:gd name="T9" fmla="*/ 891693154 h 73"/>
                <a:gd name="T10" fmla="*/ 477421393 w 86"/>
                <a:gd name="T11" fmla="*/ 580310094 h 73"/>
                <a:gd name="T12" fmla="*/ 407213026 w 86"/>
                <a:gd name="T13" fmla="*/ 509540020 h 73"/>
                <a:gd name="T14" fmla="*/ 491466064 w 86"/>
                <a:gd name="T15" fmla="*/ 438769946 h 73"/>
                <a:gd name="T16" fmla="*/ 491466064 w 86"/>
                <a:gd name="T17" fmla="*/ 438769946 h 73"/>
                <a:gd name="T18" fmla="*/ 575715355 w 86"/>
                <a:gd name="T19" fmla="*/ 495386757 h 73"/>
                <a:gd name="T20" fmla="*/ 491466064 w 86"/>
                <a:gd name="T21" fmla="*/ 580310094 h 73"/>
                <a:gd name="T22" fmla="*/ 477421393 w 86"/>
                <a:gd name="T23" fmla="*/ 580310094 h 73"/>
                <a:gd name="T24" fmla="*/ 716132089 w 86"/>
                <a:gd name="T25" fmla="*/ 566156832 h 73"/>
                <a:gd name="T26" fmla="*/ 645923722 w 86"/>
                <a:gd name="T27" fmla="*/ 495386757 h 73"/>
                <a:gd name="T28" fmla="*/ 716132089 w 86"/>
                <a:gd name="T29" fmla="*/ 424616683 h 73"/>
                <a:gd name="T30" fmla="*/ 730176760 w 86"/>
                <a:gd name="T31" fmla="*/ 424616683 h 73"/>
                <a:gd name="T32" fmla="*/ 800385127 w 86"/>
                <a:gd name="T33" fmla="*/ 495386757 h 73"/>
                <a:gd name="T34" fmla="*/ 716132089 w 86"/>
                <a:gd name="T35" fmla="*/ 566156832 h 73"/>
                <a:gd name="T36" fmla="*/ 716132089 w 86"/>
                <a:gd name="T37" fmla="*/ 566156832 h 73"/>
                <a:gd name="T38" fmla="*/ 631882798 w 86"/>
                <a:gd name="T39" fmla="*/ 0 h 73"/>
                <a:gd name="T40" fmla="*/ 603800950 w 86"/>
                <a:gd name="T41" fmla="*/ 0 h 73"/>
                <a:gd name="T42" fmla="*/ 0 w 86"/>
                <a:gd name="T43" fmla="*/ 551999807 h 73"/>
                <a:gd name="T44" fmla="*/ 561674431 w 86"/>
                <a:gd name="T45" fmla="*/ 1033233302 h 73"/>
                <a:gd name="T46" fmla="*/ 603800950 w 86"/>
                <a:gd name="T47" fmla="*/ 1019080040 h 73"/>
                <a:gd name="T48" fmla="*/ 1207598153 w 86"/>
                <a:gd name="T49" fmla="*/ 481233495 h 73"/>
                <a:gd name="T50" fmla="*/ 631882798 w 86"/>
                <a:gd name="T51" fmla="*/ 0 h 7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
                <a:gd name="T79" fmla="*/ 0 h 73"/>
                <a:gd name="T80" fmla="*/ 86 w 86"/>
                <a:gd name="T81" fmla="*/ 73 h 7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 h="73">
                  <a:moveTo>
                    <a:pt x="41" y="63"/>
                  </a:moveTo>
                  <a:cubicBezTo>
                    <a:pt x="31" y="63"/>
                    <a:pt x="22" y="58"/>
                    <a:pt x="20" y="50"/>
                  </a:cubicBezTo>
                  <a:cubicBezTo>
                    <a:pt x="66" y="47"/>
                    <a:pt x="66" y="47"/>
                    <a:pt x="66" y="47"/>
                  </a:cubicBezTo>
                  <a:cubicBezTo>
                    <a:pt x="64" y="56"/>
                    <a:pt x="54" y="63"/>
                    <a:pt x="43" y="63"/>
                  </a:cubicBezTo>
                  <a:cubicBezTo>
                    <a:pt x="43" y="63"/>
                    <a:pt x="42" y="63"/>
                    <a:pt x="41" y="63"/>
                  </a:cubicBezTo>
                  <a:moveTo>
                    <a:pt x="34" y="41"/>
                  </a:moveTo>
                  <a:cubicBezTo>
                    <a:pt x="31" y="41"/>
                    <a:pt x="29" y="39"/>
                    <a:pt x="29" y="36"/>
                  </a:cubicBezTo>
                  <a:cubicBezTo>
                    <a:pt x="29" y="33"/>
                    <a:pt x="32" y="31"/>
                    <a:pt x="35" y="31"/>
                  </a:cubicBezTo>
                  <a:cubicBezTo>
                    <a:pt x="35" y="31"/>
                    <a:pt x="35" y="31"/>
                    <a:pt x="35" y="31"/>
                  </a:cubicBezTo>
                  <a:cubicBezTo>
                    <a:pt x="38" y="31"/>
                    <a:pt x="41" y="33"/>
                    <a:pt x="41" y="35"/>
                  </a:cubicBezTo>
                  <a:cubicBezTo>
                    <a:pt x="41" y="38"/>
                    <a:pt x="38" y="40"/>
                    <a:pt x="35" y="41"/>
                  </a:cubicBezTo>
                  <a:cubicBezTo>
                    <a:pt x="35" y="41"/>
                    <a:pt x="35" y="41"/>
                    <a:pt x="34" y="41"/>
                  </a:cubicBezTo>
                  <a:moveTo>
                    <a:pt x="51" y="40"/>
                  </a:moveTo>
                  <a:cubicBezTo>
                    <a:pt x="48" y="40"/>
                    <a:pt x="46" y="38"/>
                    <a:pt x="46" y="35"/>
                  </a:cubicBezTo>
                  <a:cubicBezTo>
                    <a:pt x="46" y="32"/>
                    <a:pt x="48" y="30"/>
                    <a:pt x="51" y="30"/>
                  </a:cubicBezTo>
                  <a:cubicBezTo>
                    <a:pt x="52" y="30"/>
                    <a:pt x="52" y="30"/>
                    <a:pt x="52" y="30"/>
                  </a:cubicBezTo>
                  <a:cubicBezTo>
                    <a:pt x="55" y="30"/>
                    <a:pt x="57" y="32"/>
                    <a:pt x="57" y="35"/>
                  </a:cubicBezTo>
                  <a:cubicBezTo>
                    <a:pt x="57" y="37"/>
                    <a:pt x="55" y="39"/>
                    <a:pt x="51" y="40"/>
                  </a:cubicBezTo>
                  <a:cubicBezTo>
                    <a:pt x="51" y="40"/>
                    <a:pt x="51" y="40"/>
                    <a:pt x="51" y="40"/>
                  </a:cubicBezTo>
                  <a:moveTo>
                    <a:pt x="45" y="0"/>
                  </a:moveTo>
                  <a:cubicBezTo>
                    <a:pt x="45" y="0"/>
                    <a:pt x="44" y="0"/>
                    <a:pt x="43" y="0"/>
                  </a:cubicBezTo>
                  <a:cubicBezTo>
                    <a:pt x="19" y="1"/>
                    <a:pt x="0" y="18"/>
                    <a:pt x="0" y="39"/>
                  </a:cubicBezTo>
                  <a:cubicBezTo>
                    <a:pt x="0" y="58"/>
                    <a:pt x="18" y="73"/>
                    <a:pt x="40" y="73"/>
                  </a:cubicBezTo>
                  <a:cubicBezTo>
                    <a:pt x="41" y="73"/>
                    <a:pt x="42" y="73"/>
                    <a:pt x="43" y="72"/>
                  </a:cubicBezTo>
                  <a:cubicBezTo>
                    <a:pt x="67" y="71"/>
                    <a:pt x="86" y="54"/>
                    <a:pt x="86" y="34"/>
                  </a:cubicBezTo>
                  <a:cubicBezTo>
                    <a:pt x="86" y="15"/>
                    <a:pt x="68" y="0"/>
                    <a:pt x="4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00" name="Freeform 94"/>
            <p:cNvSpPr>
              <a:spLocks noChangeArrowheads="1"/>
            </p:cNvSpPr>
            <p:nvPr/>
          </p:nvSpPr>
          <p:spPr bwMode="auto">
            <a:xfrm>
              <a:off x="738188" y="2501900"/>
              <a:ext cx="615950" cy="661988"/>
            </a:xfrm>
            <a:custGeom>
              <a:avLst/>
              <a:gdLst>
                <a:gd name="T0" fmla="*/ 2059473895 w 164"/>
                <a:gd name="T1" fmla="*/ 0 h 176"/>
                <a:gd name="T2" fmla="*/ 2045367137 w 164"/>
                <a:gd name="T3" fmla="*/ 0 h 176"/>
                <a:gd name="T4" fmla="*/ 282120123 w 164"/>
                <a:gd name="T5" fmla="*/ 42442458 h 176"/>
                <a:gd name="T6" fmla="*/ 0 w 164"/>
                <a:gd name="T7" fmla="*/ 297093444 h 176"/>
                <a:gd name="T8" fmla="*/ 0 w 164"/>
                <a:gd name="T9" fmla="*/ 976165248 h 176"/>
                <a:gd name="T10" fmla="*/ 112846547 w 164"/>
                <a:gd name="T11" fmla="*/ 1046903932 h 176"/>
                <a:gd name="T12" fmla="*/ 112846547 w 164"/>
                <a:gd name="T13" fmla="*/ 297093444 h 176"/>
                <a:gd name="T14" fmla="*/ 282120123 w 164"/>
                <a:gd name="T15" fmla="*/ 141473606 h 176"/>
                <a:gd name="T16" fmla="*/ 2045367137 w 164"/>
                <a:gd name="T17" fmla="*/ 99031148 h 176"/>
                <a:gd name="T18" fmla="*/ 2059473895 w 164"/>
                <a:gd name="T19" fmla="*/ 99031148 h 176"/>
                <a:gd name="T20" fmla="*/ 2147483647 w 164"/>
                <a:gd name="T21" fmla="*/ 240504754 h 176"/>
                <a:gd name="T22" fmla="*/ 2147483647 w 164"/>
                <a:gd name="T23" fmla="*/ 2136250321 h 176"/>
                <a:gd name="T24" fmla="*/ 2045367137 w 164"/>
                <a:gd name="T25" fmla="*/ 2147483647 h 176"/>
                <a:gd name="T26" fmla="*/ 705300308 w 164"/>
                <a:gd name="T27" fmla="*/ 2147483647 h 176"/>
                <a:gd name="T28" fmla="*/ 747616824 w 164"/>
                <a:gd name="T29" fmla="*/ 2147483647 h 176"/>
                <a:gd name="T30" fmla="*/ 2045367137 w 164"/>
                <a:gd name="T31" fmla="*/ 2147483647 h 176"/>
                <a:gd name="T32" fmla="*/ 2147483647 w 164"/>
                <a:gd name="T33" fmla="*/ 2136250321 h 176"/>
                <a:gd name="T34" fmla="*/ 2147483647 w 164"/>
                <a:gd name="T35" fmla="*/ 226358522 h 176"/>
                <a:gd name="T36" fmla="*/ 2059473895 w 164"/>
                <a:gd name="T37" fmla="*/ 0 h 1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4"/>
                <a:gd name="T58" fmla="*/ 0 h 176"/>
                <a:gd name="T59" fmla="*/ 164 w 164"/>
                <a:gd name="T60" fmla="*/ 176 h 1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4" h="176">
                  <a:moveTo>
                    <a:pt x="146" y="0"/>
                  </a:moveTo>
                  <a:cubicBezTo>
                    <a:pt x="146" y="0"/>
                    <a:pt x="146" y="0"/>
                    <a:pt x="145" y="0"/>
                  </a:cubicBezTo>
                  <a:cubicBezTo>
                    <a:pt x="20" y="3"/>
                    <a:pt x="20" y="3"/>
                    <a:pt x="20" y="3"/>
                  </a:cubicBezTo>
                  <a:cubicBezTo>
                    <a:pt x="9" y="3"/>
                    <a:pt x="0" y="11"/>
                    <a:pt x="0" y="21"/>
                  </a:cubicBezTo>
                  <a:cubicBezTo>
                    <a:pt x="0" y="69"/>
                    <a:pt x="0" y="69"/>
                    <a:pt x="0" y="69"/>
                  </a:cubicBezTo>
                  <a:cubicBezTo>
                    <a:pt x="2" y="70"/>
                    <a:pt x="5" y="72"/>
                    <a:pt x="8" y="74"/>
                  </a:cubicBezTo>
                  <a:cubicBezTo>
                    <a:pt x="8" y="21"/>
                    <a:pt x="8" y="21"/>
                    <a:pt x="8" y="21"/>
                  </a:cubicBezTo>
                  <a:cubicBezTo>
                    <a:pt x="8" y="15"/>
                    <a:pt x="14" y="10"/>
                    <a:pt x="20" y="10"/>
                  </a:cubicBezTo>
                  <a:cubicBezTo>
                    <a:pt x="145" y="7"/>
                    <a:pt x="145" y="7"/>
                    <a:pt x="145" y="7"/>
                  </a:cubicBezTo>
                  <a:cubicBezTo>
                    <a:pt x="145" y="7"/>
                    <a:pt x="146" y="7"/>
                    <a:pt x="146" y="7"/>
                  </a:cubicBezTo>
                  <a:cubicBezTo>
                    <a:pt x="152" y="7"/>
                    <a:pt x="157" y="11"/>
                    <a:pt x="157" y="17"/>
                  </a:cubicBezTo>
                  <a:cubicBezTo>
                    <a:pt x="157" y="151"/>
                    <a:pt x="157" y="151"/>
                    <a:pt x="157" y="151"/>
                  </a:cubicBezTo>
                  <a:cubicBezTo>
                    <a:pt x="157" y="157"/>
                    <a:pt x="152" y="162"/>
                    <a:pt x="145" y="162"/>
                  </a:cubicBezTo>
                  <a:cubicBezTo>
                    <a:pt x="50" y="169"/>
                    <a:pt x="50" y="169"/>
                    <a:pt x="50" y="169"/>
                  </a:cubicBezTo>
                  <a:cubicBezTo>
                    <a:pt x="51" y="171"/>
                    <a:pt x="52" y="173"/>
                    <a:pt x="53" y="176"/>
                  </a:cubicBezTo>
                  <a:cubicBezTo>
                    <a:pt x="145" y="169"/>
                    <a:pt x="145" y="169"/>
                    <a:pt x="145" y="169"/>
                  </a:cubicBezTo>
                  <a:cubicBezTo>
                    <a:pt x="156" y="168"/>
                    <a:pt x="164" y="160"/>
                    <a:pt x="164" y="151"/>
                  </a:cubicBezTo>
                  <a:cubicBezTo>
                    <a:pt x="164" y="16"/>
                    <a:pt x="164" y="16"/>
                    <a:pt x="164" y="16"/>
                  </a:cubicBezTo>
                  <a:cubicBezTo>
                    <a:pt x="164" y="7"/>
                    <a:pt x="156" y="0"/>
                    <a:pt x="14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01" name="Freeform 95"/>
            <p:cNvSpPr>
              <a:spLocks noChangeArrowheads="1"/>
            </p:cNvSpPr>
            <p:nvPr/>
          </p:nvSpPr>
          <p:spPr bwMode="auto">
            <a:xfrm>
              <a:off x="844550" y="2843213"/>
              <a:ext cx="41275" cy="123825"/>
            </a:xfrm>
            <a:custGeom>
              <a:avLst/>
              <a:gdLst>
                <a:gd name="T0" fmla="*/ 65524063 w 26"/>
                <a:gd name="T1" fmla="*/ 0 h 78"/>
                <a:gd name="T2" fmla="*/ 0 w 26"/>
                <a:gd name="T3" fmla="*/ 7561263 h 78"/>
                <a:gd name="T4" fmla="*/ 0 w 26"/>
                <a:gd name="T5" fmla="*/ 196572188 h 78"/>
                <a:gd name="T6" fmla="*/ 65524063 w 26"/>
                <a:gd name="T7" fmla="*/ 196572188 h 78"/>
                <a:gd name="T8" fmla="*/ 65524063 w 26"/>
                <a:gd name="T9" fmla="*/ 0 h 78"/>
                <a:gd name="T10" fmla="*/ 0 60000 65536"/>
                <a:gd name="T11" fmla="*/ 0 60000 65536"/>
                <a:gd name="T12" fmla="*/ 0 60000 65536"/>
                <a:gd name="T13" fmla="*/ 0 60000 65536"/>
                <a:gd name="T14" fmla="*/ 0 60000 65536"/>
                <a:gd name="T15" fmla="*/ 0 w 26"/>
                <a:gd name="T16" fmla="*/ 0 h 78"/>
                <a:gd name="T17" fmla="*/ 26 w 26"/>
                <a:gd name="T18" fmla="*/ 78 h 78"/>
              </a:gdLst>
              <a:ahLst/>
              <a:cxnLst>
                <a:cxn ang="T10">
                  <a:pos x="T0" y="T1"/>
                </a:cxn>
                <a:cxn ang="T11">
                  <a:pos x="T2" y="T3"/>
                </a:cxn>
                <a:cxn ang="T12">
                  <a:pos x="T4" y="T5"/>
                </a:cxn>
                <a:cxn ang="T13">
                  <a:pos x="T6" y="T7"/>
                </a:cxn>
                <a:cxn ang="T14">
                  <a:pos x="T8" y="T9"/>
                </a:cxn>
              </a:cxnLst>
              <a:rect l="T15" t="T16" r="T17" b="T18"/>
              <a:pathLst>
                <a:path w="26" h="78">
                  <a:moveTo>
                    <a:pt x="26" y="0"/>
                  </a:moveTo>
                  <a:lnTo>
                    <a:pt x="0" y="3"/>
                  </a:lnTo>
                  <a:lnTo>
                    <a:pt x="0" y="78"/>
                  </a:lnTo>
                  <a:lnTo>
                    <a:pt x="26" y="78"/>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02" name="Freeform 96"/>
            <p:cNvSpPr>
              <a:spLocks noChangeArrowheads="1"/>
            </p:cNvSpPr>
            <p:nvPr/>
          </p:nvSpPr>
          <p:spPr bwMode="auto">
            <a:xfrm>
              <a:off x="844550" y="2843213"/>
              <a:ext cx="41275" cy="123825"/>
            </a:xfrm>
            <a:custGeom>
              <a:avLst/>
              <a:gdLst>
                <a:gd name="T0" fmla="*/ 65524063 w 26"/>
                <a:gd name="T1" fmla="*/ 0 h 78"/>
                <a:gd name="T2" fmla="*/ 0 w 26"/>
                <a:gd name="T3" fmla="*/ 7561263 h 78"/>
                <a:gd name="T4" fmla="*/ 0 w 26"/>
                <a:gd name="T5" fmla="*/ 196572188 h 78"/>
                <a:gd name="T6" fmla="*/ 65524063 w 26"/>
                <a:gd name="T7" fmla="*/ 196572188 h 78"/>
                <a:gd name="T8" fmla="*/ 65524063 w 26"/>
                <a:gd name="T9" fmla="*/ 0 h 78"/>
                <a:gd name="T10" fmla="*/ 0 60000 65536"/>
                <a:gd name="T11" fmla="*/ 0 60000 65536"/>
                <a:gd name="T12" fmla="*/ 0 60000 65536"/>
                <a:gd name="T13" fmla="*/ 0 60000 65536"/>
                <a:gd name="T14" fmla="*/ 0 60000 65536"/>
                <a:gd name="T15" fmla="*/ 0 w 26"/>
                <a:gd name="T16" fmla="*/ 0 h 78"/>
                <a:gd name="T17" fmla="*/ 26 w 26"/>
                <a:gd name="T18" fmla="*/ 78 h 78"/>
              </a:gdLst>
              <a:ahLst/>
              <a:cxnLst>
                <a:cxn ang="T10">
                  <a:pos x="T0" y="T1"/>
                </a:cxn>
                <a:cxn ang="T11">
                  <a:pos x="T2" y="T3"/>
                </a:cxn>
                <a:cxn ang="T12">
                  <a:pos x="T4" y="T5"/>
                </a:cxn>
                <a:cxn ang="T13">
                  <a:pos x="T6" y="T7"/>
                </a:cxn>
                <a:cxn ang="T14">
                  <a:pos x="T8" y="T9"/>
                </a:cxn>
              </a:cxnLst>
              <a:rect l="T15" t="T16" r="T17" b="T18"/>
              <a:pathLst>
                <a:path w="26" h="78">
                  <a:moveTo>
                    <a:pt x="26" y="0"/>
                  </a:moveTo>
                  <a:lnTo>
                    <a:pt x="0" y="3"/>
                  </a:lnTo>
                  <a:lnTo>
                    <a:pt x="0" y="78"/>
                  </a:lnTo>
                  <a:lnTo>
                    <a:pt x="26" y="78"/>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03" name="Freeform 97"/>
            <p:cNvSpPr>
              <a:spLocks noChangeArrowheads="1"/>
            </p:cNvSpPr>
            <p:nvPr/>
          </p:nvSpPr>
          <p:spPr bwMode="auto">
            <a:xfrm>
              <a:off x="922338" y="2813050"/>
              <a:ext cx="46038" cy="150813"/>
            </a:xfrm>
            <a:custGeom>
              <a:avLst/>
              <a:gdLst>
                <a:gd name="T0" fmla="*/ 73086119 w 29"/>
                <a:gd name="T1" fmla="*/ 0 h 95"/>
                <a:gd name="T2" fmla="*/ 0 w 29"/>
                <a:gd name="T3" fmla="*/ 0 h 95"/>
                <a:gd name="T4" fmla="*/ 0 w 29"/>
                <a:gd name="T5" fmla="*/ 239416431 h 95"/>
                <a:gd name="T6" fmla="*/ 73086119 w 29"/>
                <a:gd name="T7" fmla="*/ 234376102 h 95"/>
                <a:gd name="T8" fmla="*/ 73086119 w 29"/>
                <a:gd name="T9" fmla="*/ 0 h 95"/>
                <a:gd name="T10" fmla="*/ 0 60000 65536"/>
                <a:gd name="T11" fmla="*/ 0 60000 65536"/>
                <a:gd name="T12" fmla="*/ 0 60000 65536"/>
                <a:gd name="T13" fmla="*/ 0 60000 65536"/>
                <a:gd name="T14" fmla="*/ 0 60000 65536"/>
                <a:gd name="T15" fmla="*/ 0 w 29"/>
                <a:gd name="T16" fmla="*/ 0 h 95"/>
                <a:gd name="T17" fmla="*/ 29 w 29"/>
                <a:gd name="T18" fmla="*/ 95 h 95"/>
              </a:gdLst>
              <a:ahLst/>
              <a:cxnLst>
                <a:cxn ang="T10">
                  <a:pos x="T0" y="T1"/>
                </a:cxn>
                <a:cxn ang="T11">
                  <a:pos x="T2" y="T3"/>
                </a:cxn>
                <a:cxn ang="T12">
                  <a:pos x="T4" y="T5"/>
                </a:cxn>
                <a:cxn ang="T13">
                  <a:pos x="T6" y="T7"/>
                </a:cxn>
                <a:cxn ang="T14">
                  <a:pos x="T8" y="T9"/>
                </a:cxn>
              </a:cxnLst>
              <a:rect l="T15" t="T16" r="T17" b="T18"/>
              <a:pathLst>
                <a:path w="29" h="95">
                  <a:moveTo>
                    <a:pt x="29" y="0"/>
                  </a:moveTo>
                  <a:lnTo>
                    <a:pt x="0" y="0"/>
                  </a:lnTo>
                  <a:lnTo>
                    <a:pt x="0" y="95"/>
                  </a:lnTo>
                  <a:lnTo>
                    <a:pt x="29" y="93"/>
                  </a:lnTo>
                  <a:lnTo>
                    <a:pt x="2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04" name="Freeform 98"/>
            <p:cNvSpPr>
              <a:spLocks noChangeArrowheads="1"/>
            </p:cNvSpPr>
            <p:nvPr/>
          </p:nvSpPr>
          <p:spPr bwMode="auto">
            <a:xfrm>
              <a:off x="922338" y="2813050"/>
              <a:ext cx="46038" cy="150813"/>
            </a:xfrm>
            <a:custGeom>
              <a:avLst/>
              <a:gdLst>
                <a:gd name="T0" fmla="*/ 73086119 w 29"/>
                <a:gd name="T1" fmla="*/ 0 h 95"/>
                <a:gd name="T2" fmla="*/ 0 w 29"/>
                <a:gd name="T3" fmla="*/ 0 h 95"/>
                <a:gd name="T4" fmla="*/ 0 w 29"/>
                <a:gd name="T5" fmla="*/ 239416431 h 95"/>
                <a:gd name="T6" fmla="*/ 73086119 w 29"/>
                <a:gd name="T7" fmla="*/ 234376102 h 95"/>
                <a:gd name="T8" fmla="*/ 73086119 w 29"/>
                <a:gd name="T9" fmla="*/ 0 h 95"/>
                <a:gd name="T10" fmla="*/ 0 60000 65536"/>
                <a:gd name="T11" fmla="*/ 0 60000 65536"/>
                <a:gd name="T12" fmla="*/ 0 60000 65536"/>
                <a:gd name="T13" fmla="*/ 0 60000 65536"/>
                <a:gd name="T14" fmla="*/ 0 60000 65536"/>
                <a:gd name="T15" fmla="*/ 0 w 29"/>
                <a:gd name="T16" fmla="*/ 0 h 95"/>
                <a:gd name="T17" fmla="*/ 29 w 29"/>
                <a:gd name="T18" fmla="*/ 95 h 95"/>
              </a:gdLst>
              <a:ahLst/>
              <a:cxnLst>
                <a:cxn ang="T10">
                  <a:pos x="T0" y="T1"/>
                </a:cxn>
                <a:cxn ang="T11">
                  <a:pos x="T2" y="T3"/>
                </a:cxn>
                <a:cxn ang="T12">
                  <a:pos x="T4" y="T5"/>
                </a:cxn>
                <a:cxn ang="T13">
                  <a:pos x="T6" y="T7"/>
                </a:cxn>
                <a:cxn ang="T14">
                  <a:pos x="T8" y="T9"/>
                </a:cxn>
              </a:cxnLst>
              <a:rect l="T15" t="T16" r="T17" b="T18"/>
              <a:pathLst>
                <a:path w="29" h="95">
                  <a:moveTo>
                    <a:pt x="29" y="0"/>
                  </a:moveTo>
                  <a:lnTo>
                    <a:pt x="0" y="0"/>
                  </a:lnTo>
                  <a:lnTo>
                    <a:pt x="0" y="95"/>
                  </a:lnTo>
                  <a:lnTo>
                    <a:pt x="29" y="93"/>
                  </a:lnTo>
                  <a:lnTo>
                    <a:pt x="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05" name="Freeform 99"/>
            <p:cNvSpPr>
              <a:spLocks noChangeArrowheads="1"/>
            </p:cNvSpPr>
            <p:nvPr/>
          </p:nvSpPr>
          <p:spPr bwMode="auto">
            <a:xfrm>
              <a:off x="1001713" y="2782888"/>
              <a:ext cx="44450" cy="177800"/>
            </a:xfrm>
            <a:custGeom>
              <a:avLst/>
              <a:gdLst>
                <a:gd name="T0" fmla="*/ 70564375 w 28"/>
                <a:gd name="T1" fmla="*/ 0 h 112"/>
                <a:gd name="T2" fmla="*/ 0 w 28"/>
                <a:gd name="T3" fmla="*/ 0 h 112"/>
                <a:gd name="T4" fmla="*/ 0 w 28"/>
                <a:gd name="T5" fmla="*/ 282257500 h 112"/>
                <a:gd name="T6" fmla="*/ 70564375 w 28"/>
                <a:gd name="T7" fmla="*/ 274697825 h 112"/>
                <a:gd name="T8" fmla="*/ 70564375 w 28"/>
                <a:gd name="T9" fmla="*/ 0 h 112"/>
                <a:gd name="T10" fmla="*/ 0 60000 65536"/>
                <a:gd name="T11" fmla="*/ 0 60000 65536"/>
                <a:gd name="T12" fmla="*/ 0 60000 65536"/>
                <a:gd name="T13" fmla="*/ 0 60000 65536"/>
                <a:gd name="T14" fmla="*/ 0 60000 65536"/>
                <a:gd name="T15" fmla="*/ 0 w 28"/>
                <a:gd name="T16" fmla="*/ 0 h 112"/>
                <a:gd name="T17" fmla="*/ 28 w 28"/>
                <a:gd name="T18" fmla="*/ 112 h 112"/>
              </a:gdLst>
              <a:ahLst/>
              <a:cxnLst>
                <a:cxn ang="T10">
                  <a:pos x="T0" y="T1"/>
                </a:cxn>
                <a:cxn ang="T11">
                  <a:pos x="T2" y="T3"/>
                </a:cxn>
                <a:cxn ang="T12">
                  <a:pos x="T4" y="T5"/>
                </a:cxn>
                <a:cxn ang="T13">
                  <a:pos x="T6" y="T7"/>
                </a:cxn>
                <a:cxn ang="T14">
                  <a:pos x="T8" y="T9"/>
                </a:cxn>
              </a:cxnLst>
              <a:rect l="T15" t="T16" r="T17" b="T18"/>
              <a:pathLst>
                <a:path w="28" h="112">
                  <a:moveTo>
                    <a:pt x="28" y="0"/>
                  </a:moveTo>
                  <a:lnTo>
                    <a:pt x="0" y="0"/>
                  </a:lnTo>
                  <a:lnTo>
                    <a:pt x="0" y="112"/>
                  </a:lnTo>
                  <a:lnTo>
                    <a:pt x="28" y="109"/>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06" name="Freeform 100"/>
            <p:cNvSpPr>
              <a:spLocks noChangeArrowheads="1"/>
            </p:cNvSpPr>
            <p:nvPr/>
          </p:nvSpPr>
          <p:spPr bwMode="auto">
            <a:xfrm>
              <a:off x="1001713" y="2782888"/>
              <a:ext cx="44450" cy="177800"/>
            </a:xfrm>
            <a:custGeom>
              <a:avLst/>
              <a:gdLst>
                <a:gd name="T0" fmla="*/ 70564375 w 28"/>
                <a:gd name="T1" fmla="*/ 0 h 112"/>
                <a:gd name="T2" fmla="*/ 0 w 28"/>
                <a:gd name="T3" fmla="*/ 0 h 112"/>
                <a:gd name="T4" fmla="*/ 0 w 28"/>
                <a:gd name="T5" fmla="*/ 282257500 h 112"/>
                <a:gd name="T6" fmla="*/ 70564375 w 28"/>
                <a:gd name="T7" fmla="*/ 274697825 h 112"/>
                <a:gd name="T8" fmla="*/ 70564375 w 28"/>
                <a:gd name="T9" fmla="*/ 0 h 112"/>
                <a:gd name="T10" fmla="*/ 0 60000 65536"/>
                <a:gd name="T11" fmla="*/ 0 60000 65536"/>
                <a:gd name="T12" fmla="*/ 0 60000 65536"/>
                <a:gd name="T13" fmla="*/ 0 60000 65536"/>
                <a:gd name="T14" fmla="*/ 0 60000 65536"/>
                <a:gd name="T15" fmla="*/ 0 w 28"/>
                <a:gd name="T16" fmla="*/ 0 h 112"/>
                <a:gd name="T17" fmla="*/ 28 w 28"/>
                <a:gd name="T18" fmla="*/ 112 h 112"/>
              </a:gdLst>
              <a:ahLst/>
              <a:cxnLst>
                <a:cxn ang="T10">
                  <a:pos x="T0" y="T1"/>
                </a:cxn>
                <a:cxn ang="T11">
                  <a:pos x="T2" y="T3"/>
                </a:cxn>
                <a:cxn ang="T12">
                  <a:pos x="T4" y="T5"/>
                </a:cxn>
                <a:cxn ang="T13">
                  <a:pos x="T6" y="T7"/>
                </a:cxn>
                <a:cxn ang="T14">
                  <a:pos x="T8" y="T9"/>
                </a:cxn>
              </a:cxnLst>
              <a:rect l="T15" t="T16" r="T17" b="T18"/>
              <a:pathLst>
                <a:path w="28" h="112">
                  <a:moveTo>
                    <a:pt x="28" y="0"/>
                  </a:moveTo>
                  <a:lnTo>
                    <a:pt x="0" y="0"/>
                  </a:lnTo>
                  <a:lnTo>
                    <a:pt x="0" y="112"/>
                  </a:lnTo>
                  <a:lnTo>
                    <a:pt x="28" y="109"/>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07" name="Freeform 101"/>
            <p:cNvSpPr>
              <a:spLocks noChangeArrowheads="1"/>
            </p:cNvSpPr>
            <p:nvPr/>
          </p:nvSpPr>
          <p:spPr bwMode="auto">
            <a:xfrm>
              <a:off x="1081088" y="2794000"/>
              <a:ext cx="41275" cy="161925"/>
            </a:xfrm>
            <a:custGeom>
              <a:avLst/>
              <a:gdLst>
                <a:gd name="T0" fmla="*/ 65524063 w 26"/>
                <a:gd name="T1" fmla="*/ 0 h 102"/>
                <a:gd name="T2" fmla="*/ 0 w 26"/>
                <a:gd name="T3" fmla="*/ 7561263 h 102"/>
                <a:gd name="T4" fmla="*/ 0 w 26"/>
                <a:gd name="T5" fmla="*/ 257055938 h 102"/>
                <a:gd name="T6" fmla="*/ 65524063 w 26"/>
                <a:gd name="T7" fmla="*/ 252015625 h 102"/>
                <a:gd name="T8" fmla="*/ 65524063 w 26"/>
                <a:gd name="T9" fmla="*/ 0 h 102"/>
                <a:gd name="T10" fmla="*/ 0 60000 65536"/>
                <a:gd name="T11" fmla="*/ 0 60000 65536"/>
                <a:gd name="T12" fmla="*/ 0 60000 65536"/>
                <a:gd name="T13" fmla="*/ 0 60000 65536"/>
                <a:gd name="T14" fmla="*/ 0 60000 65536"/>
                <a:gd name="T15" fmla="*/ 0 w 26"/>
                <a:gd name="T16" fmla="*/ 0 h 102"/>
                <a:gd name="T17" fmla="*/ 26 w 26"/>
                <a:gd name="T18" fmla="*/ 102 h 102"/>
              </a:gdLst>
              <a:ahLst/>
              <a:cxnLst>
                <a:cxn ang="T10">
                  <a:pos x="T0" y="T1"/>
                </a:cxn>
                <a:cxn ang="T11">
                  <a:pos x="T2" y="T3"/>
                </a:cxn>
                <a:cxn ang="T12">
                  <a:pos x="T4" y="T5"/>
                </a:cxn>
                <a:cxn ang="T13">
                  <a:pos x="T6" y="T7"/>
                </a:cxn>
                <a:cxn ang="T14">
                  <a:pos x="T8" y="T9"/>
                </a:cxn>
              </a:cxnLst>
              <a:rect l="T15" t="T16" r="T17" b="T18"/>
              <a:pathLst>
                <a:path w="26" h="102">
                  <a:moveTo>
                    <a:pt x="26" y="0"/>
                  </a:moveTo>
                  <a:lnTo>
                    <a:pt x="0" y="3"/>
                  </a:lnTo>
                  <a:lnTo>
                    <a:pt x="0" y="102"/>
                  </a:lnTo>
                  <a:lnTo>
                    <a:pt x="26" y="100"/>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08" name="Freeform 102"/>
            <p:cNvSpPr>
              <a:spLocks noChangeArrowheads="1"/>
            </p:cNvSpPr>
            <p:nvPr/>
          </p:nvSpPr>
          <p:spPr bwMode="auto">
            <a:xfrm>
              <a:off x="1081088" y="2794000"/>
              <a:ext cx="41275" cy="161925"/>
            </a:xfrm>
            <a:custGeom>
              <a:avLst/>
              <a:gdLst>
                <a:gd name="T0" fmla="*/ 65524063 w 26"/>
                <a:gd name="T1" fmla="*/ 0 h 102"/>
                <a:gd name="T2" fmla="*/ 0 w 26"/>
                <a:gd name="T3" fmla="*/ 7561263 h 102"/>
                <a:gd name="T4" fmla="*/ 0 w 26"/>
                <a:gd name="T5" fmla="*/ 257055938 h 102"/>
                <a:gd name="T6" fmla="*/ 65524063 w 26"/>
                <a:gd name="T7" fmla="*/ 252015625 h 102"/>
                <a:gd name="T8" fmla="*/ 65524063 w 26"/>
                <a:gd name="T9" fmla="*/ 0 h 102"/>
                <a:gd name="T10" fmla="*/ 0 60000 65536"/>
                <a:gd name="T11" fmla="*/ 0 60000 65536"/>
                <a:gd name="T12" fmla="*/ 0 60000 65536"/>
                <a:gd name="T13" fmla="*/ 0 60000 65536"/>
                <a:gd name="T14" fmla="*/ 0 60000 65536"/>
                <a:gd name="T15" fmla="*/ 0 w 26"/>
                <a:gd name="T16" fmla="*/ 0 h 102"/>
                <a:gd name="T17" fmla="*/ 26 w 26"/>
                <a:gd name="T18" fmla="*/ 102 h 102"/>
              </a:gdLst>
              <a:ahLst/>
              <a:cxnLst>
                <a:cxn ang="T10">
                  <a:pos x="T0" y="T1"/>
                </a:cxn>
                <a:cxn ang="T11">
                  <a:pos x="T2" y="T3"/>
                </a:cxn>
                <a:cxn ang="T12">
                  <a:pos x="T4" y="T5"/>
                </a:cxn>
                <a:cxn ang="T13">
                  <a:pos x="T6" y="T7"/>
                </a:cxn>
                <a:cxn ang="T14">
                  <a:pos x="T8" y="T9"/>
                </a:cxn>
              </a:cxnLst>
              <a:rect l="T15" t="T16" r="T17" b="T18"/>
              <a:pathLst>
                <a:path w="26" h="102">
                  <a:moveTo>
                    <a:pt x="26" y="0"/>
                  </a:moveTo>
                  <a:lnTo>
                    <a:pt x="0" y="3"/>
                  </a:lnTo>
                  <a:lnTo>
                    <a:pt x="0" y="102"/>
                  </a:lnTo>
                  <a:lnTo>
                    <a:pt x="26" y="10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09" name="Rectangle 103"/>
            <p:cNvSpPr>
              <a:spLocks noChangeArrowheads="1"/>
            </p:cNvSpPr>
            <p:nvPr/>
          </p:nvSpPr>
          <p:spPr bwMode="auto">
            <a:xfrm>
              <a:off x="1158875" y="2735263"/>
              <a:ext cx="41275" cy="214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3210" name="Rectangle 104"/>
            <p:cNvSpPr>
              <a:spLocks noChangeArrowheads="1"/>
            </p:cNvSpPr>
            <p:nvPr/>
          </p:nvSpPr>
          <p:spPr bwMode="auto">
            <a:xfrm>
              <a:off x="1158875" y="2735263"/>
              <a:ext cx="4127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3211" name="Freeform 105"/>
            <p:cNvSpPr>
              <a:spLocks noChangeArrowheads="1"/>
            </p:cNvSpPr>
            <p:nvPr/>
          </p:nvSpPr>
          <p:spPr bwMode="auto">
            <a:xfrm>
              <a:off x="1235075" y="2640013"/>
              <a:ext cx="41275" cy="304800"/>
            </a:xfrm>
            <a:custGeom>
              <a:avLst/>
              <a:gdLst>
                <a:gd name="T0" fmla="*/ 65524063 w 26"/>
                <a:gd name="T1" fmla="*/ 0 h 192"/>
                <a:gd name="T2" fmla="*/ 0 w 26"/>
                <a:gd name="T3" fmla="*/ 7561263 h 192"/>
                <a:gd name="T4" fmla="*/ 0 w 26"/>
                <a:gd name="T5" fmla="*/ 483870000 h 192"/>
                <a:gd name="T6" fmla="*/ 65524063 w 26"/>
                <a:gd name="T7" fmla="*/ 478829688 h 192"/>
                <a:gd name="T8" fmla="*/ 65524063 w 26"/>
                <a:gd name="T9" fmla="*/ 0 h 192"/>
                <a:gd name="T10" fmla="*/ 0 60000 65536"/>
                <a:gd name="T11" fmla="*/ 0 60000 65536"/>
                <a:gd name="T12" fmla="*/ 0 60000 65536"/>
                <a:gd name="T13" fmla="*/ 0 60000 65536"/>
                <a:gd name="T14" fmla="*/ 0 60000 65536"/>
                <a:gd name="T15" fmla="*/ 0 w 26"/>
                <a:gd name="T16" fmla="*/ 0 h 192"/>
                <a:gd name="T17" fmla="*/ 26 w 26"/>
                <a:gd name="T18" fmla="*/ 192 h 192"/>
              </a:gdLst>
              <a:ahLst/>
              <a:cxnLst>
                <a:cxn ang="T10">
                  <a:pos x="T0" y="T1"/>
                </a:cxn>
                <a:cxn ang="T11">
                  <a:pos x="T2" y="T3"/>
                </a:cxn>
                <a:cxn ang="T12">
                  <a:pos x="T4" y="T5"/>
                </a:cxn>
                <a:cxn ang="T13">
                  <a:pos x="T6" y="T7"/>
                </a:cxn>
                <a:cxn ang="T14">
                  <a:pos x="T8" y="T9"/>
                </a:cxn>
              </a:cxnLst>
              <a:rect l="T15" t="T16" r="T17" b="T18"/>
              <a:pathLst>
                <a:path w="26" h="192">
                  <a:moveTo>
                    <a:pt x="26" y="0"/>
                  </a:moveTo>
                  <a:lnTo>
                    <a:pt x="0" y="3"/>
                  </a:lnTo>
                  <a:lnTo>
                    <a:pt x="0" y="192"/>
                  </a:lnTo>
                  <a:lnTo>
                    <a:pt x="26" y="190"/>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12" name="Freeform 106"/>
            <p:cNvSpPr>
              <a:spLocks noChangeArrowheads="1"/>
            </p:cNvSpPr>
            <p:nvPr/>
          </p:nvSpPr>
          <p:spPr bwMode="auto">
            <a:xfrm>
              <a:off x="1235075" y="2640013"/>
              <a:ext cx="41275" cy="304800"/>
            </a:xfrm>
            <a:custGeom>
              <a:avLst/>
              <a:gdLst>
                <a:gd name="T0" fmla="*/ 65524063 w 26"/>
                <a:gd name="T1" fmla="*/ 0 h 192"/>
                <a:gd name="T2" fmla="*/ 0 w 26"/>
                <a:gd name="T3" fmla="*/ 7561263 h 192"/>
                <a:gd name="T4" fmla="*/ 0 w 26"/>
                <a:gd name="T5" fmla="*/ 483870000 h 192"/>
                <a:gd name="T6" fmla="*/ 65524063 w 26"/>
                <a:gd name="T7" fmla="*/ 478829688 h 192"/>
                <a:gd name="T8" fmla="*/ 65524063 w 26"/>
                <a:gd name="T9" fmla="*/ 0 h 192"/>
                <a:gd name="T10" fmla="*/ 0 60000 65536"/>
                <a:gd name="T11" fmla="*/ 0 60000 65536"/>
                <a:gd name="T12" fmla="*/ 0 60000 65536"/>
                <a:gd name="T13" fmla="*/ 0 60000 65536"/>
                <a:gd name="T14" fmla="*/ 0 60000 65536"/>
                <a:gd name="T15" fmla="*/ 0 w 26"/>
                <a:gd name="T16" fmla="*/ 0 h 192"/>
                <a:gd name="T17" fmla="*/ 26 w 26"/>
                <a:gd name="T18" fmla="*/ 192 h 192"/>
              </a:gdLst>
              <a:ahLst/>
              <a:cxnLst>
                <a:cxn ang="T10">
                  <a:pos x="T0" y="T1"/>
                </a:cxn>
                <a:cxn ang="T11">
                  <a:pos x="T2" y="T3"/>
                </a:cxn>
                <a:cxn ang="T12">
                  <a:pos x="T4" y="T5"/>
                </a:cxn>
                <a:cxn ang="T13">
                  <a:pos x="T6" y="T7"/>
                </a:cxn>
                <a:cxn ang="T14">
                  <a:pos x="T8" y="T9"/>
                </a:cxn>
              </a:cxnLst>
              <a:rect l="T15" t="T16" r="T17" b="T18"/>
              <a:pathLst>
                <a:path w="26" h="192">
                  <a:moveTo>
                    <a:pt x="26" y="0"/>
                  </a:moveTo>
                  <a:lnTo>
                    <a:pt x="0" y="3"/>
                  </a:lnTo>
                  <a:lnTo>
                    <a:pt x="0" y="192"/>
                  </a:lnTo>
                  <a:lnTo>
                    <a:pt x="26" y="19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13" name="Freeform 107"/>
            <p:cNvSpPr>
              <a:spLocks noChangeArrowheads="1"/>
            </p:cNvSpPr>
            <p:nvPr/>
          </p:nvSpPr>
          <p:spPr bwMode="auto">
            <a:xfrm>
              <a:off x="3857625" y="1023938"/>
              <a:ext cx="11113" cy="36513"/>
            </a:xfrm>
            <a:custGeom>
              <a:avLst/>
              <a:gdLst>
                <a:gd name="T0" fmla="*/ 13720851 w 3"/>
                <a:gd name="T1" fmla="*/ 0 h 10"/>
                <a:gd name="T2" fmla="*/ 13720851 w 3"/>
                <a:gd name="T3" fmla="*/ 26665444 h 10"/>
                <a:gd name="T4" fmla="*/ 13720851 w 3"/>
                <a:gd name="T5" fmla="*/ 26665444 h 10"/>
                <a:gd name="T6" fmla="*/ 0 w 3"/>
                <a:gd name="T7" fmla="*/ 119989021 h 10"/>
                <a:gd name="T8" fmla="*/ 27445406 w 3"/>
                <a:gd name="T9" fmla="*/ 133319917 h 10"/>
                <a:gd name="T10" fmla="*/ 41166256 w 3"/>
                <a:gd name="T11" fmla="*/ 119989021 h 10"/>
                <a:gd name="T12" fmla="*/ 27445406 w 3"/>
                <a:gd name="T13" fmla="*/ 26665444 h 10"/>
                <a:gd name="T14" fmla="*/ 27445406 w 3"/>
                <a:gd name="T15" fmla="*/ 26665444 h 10"/>
                <a:gd name="T16" fmla="*/ 27445406 w 3"/>
                <a:gd name="T17" fmla="*/ 0 h 10"/>
                <a:gd name="T18" fmla="*/ 13720851 w 3"/>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10"/>
                <a:gd name="T32" fmla="*/ 3 w 3"/>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10">
                  <a:moveTo>
                    <a:pt x="1" y="0"/>
                  </a:moveTo>
                  <a:cubicBezTo>
                    <a:pt x="1" y="0"/>
                    <a:pt x="1" y="1"/>
                    <a:pt x="1" y="2"/>
                  </a:cubicBezTo>
                  <a:cubicBezTo>
                    <a:pt x="1" y="2"/>
                    <a:pt x="1" y="2"/>
                    <a:pt x="1" y="2"/>
                  </a:cubicBezTo>
                  <a:cubicBezTo>
                    <a:pt x="0" y="9"/>
                    <a:pt x="0" y="9"/>
                    <a:pt x="0" y="9"/>
                  </a:cubicBezTo>
                  <a:cubicBezTo>
                    <a:pt x="2" y="10"/>
                    <a:pt x="2" y="10"/>
                    <a:pt x="2" y="10"/>
                  </a:cubicBezTo>
                  <a:cubicBezTo>
                    <a:pt x="3" y="9"/>
                    <a:pt x="3" y="9"/>
                    <a:pt x="3" y="9"/>
                  </a:cubicBezTo>
                  <a:cubicBezTo>
                    <a:pt x="2" y="2"/>
                    <a:pt x="2" y="2"/>
                    <a:pt x="2" y="2"/>
                  </a:cubicBezTo>
                  <a:cubicBezTo>
                    <a:pt x="2" y="2"/>
                    <a:pt x="2" y="2"/>
                    <a:pt x="2" y="2"/>
                  </a:cubicBezTo>
                  <a:cubicBezTo>
                    <a:pt x="2" y="2"/>
                    <a:pt x="2" y="1"/>
                    <a:pt x="2"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14" name="Freeform 108"/>
            <p:cNvSpPr>
              <a:spLocks noChangeArrowheads="1"/>
            </p:cNvSpPr>
            <p:nvPr/>
          </p:nvSpPr>
          <p:spPr bwMode="auto">
            <a:xfrm>
              <a:off x="3816350" y="1023938"/>
              <a:ext cx="93663" cy="60325"/>
            </a:xfrm>
            <a:custGeom>
              <a:avLst/>
              <a:gdLst>
                <a:gd name="T0" fmla="*/ 112290697 w 25"/>
                <a:gd name="T1" fmla="*/ 0 h 16"/>
                <a:gd name="T2" fmla="*/ 112290697 w 25"/>
                <a:gd name="T3" fmla="*/ 0 h 16"/>
                <a:gd name="T4" fmla="*/ 98256234 w 25"/>
                <a:gd name="T5" fmla="*/ 85292009 h 16"/>
                <a:gd name="T6" fmla="*/ 112290697 w 25"/>
                <a:gd name="T7" fmla="*/ 85292009 h 16"/>
                <a:gd name="T8" fmla="*/ 112290697 w 25"/>
                <a:gd name="T9" fmla="*/ 127938014 h 16"/>
                <a:gd name="T10" fmla="*/ 168436046 w 25"/>
                <a:gd name="T11" fmla="*/ 156366170 h 16"/>
                <a:gd name="T12" fmla="*/ 98256234 w 25"/>
                <a:gd name="T13" fmla="*/ 127938014 h 16"/>
                <a:gd name="T14" fmla="*/ 112290697 w 25"/>
                <a:gd name="T15" fmla="*/ 99506088 h 16"/>
                <a:gd name="T16" fmla="*/ 84218023 w 25"/>
                <a:gd name="T17" fmla="*/ 99506088 h 16"/>
                <a:gd name="T18" fmla="*/ 112290697 w 25"/>
                <a:gd name="T19" fmla="*/ 0 h 16"/>
                <a:gd name="T20" fmla="*/ 0 w 25"/>
                <a:gd name="T21" fmla="*/ 170584019 h 16"/>
                <a:gd name="T22" fmla="*/ 70183559 w 25"/>
                <a:gd name="T23" fmla="*/ 184798097 h 16"/>
                <a:gd name="T24" fmla="*/ 280726744 w 25"/>
                <a:gd name="T25" fmla="*/ 213230023 h 16"/>
                <a:gd name="T26" fmla="*/ 350910303 w 25"/>
                <a:gd name="T27" fmla="*/ 227444102 h 16"/>
                <a:gd name="T28" fmla="*/ 238619605 w 25"/>
                <a:gd name="T29" fmla="*/ 14214078 h 16"/>
                <a:gd name="T30" fmla="*/ 238619605 w 25"/>
                <a:gd name="T31" fmla="*/ 14214078 h 16"/>
                <a:gd name="T32" fmla="*/ 238619605 w 25"/>
                <a:gd name="T33" fmla="*/ 14214078 h 16"/>
                <a:gd name="T34" fmla="*/ 238619605 w 25"/>
                <a:gd name="T35" fmla="*/ 14214078 h 16"/>
                <a:gd name="T36" fmla="*/ 252654069 w 25"/>
                <a:gd name="T37" fmla="*/ 113723936 h 16"/>
                <a:gd name="T38" fmla="*/ 238619605 w 25"/>
                <a:gd name="T39" fmla="*/ 113723936 h 16"/>
                <a:gd name="T40" fmla="*/ 238619605 w 25"/>
                <a:gd name="T41" fmla="*/ 142152092 h 16"/>
                <a:gd name="T42" fmla="*/ 182474257 w 25"/>
                <a:gd name="T43" fmla="*/ 156366170 h 16"/>
                <a:gd name="T44" fmla="*/ 238619605 w 25"/>
                <a:gd name="T45" fmla="*/ 142152092 h 16"/>
                <a:gd name="T46" fmla="*/ 238619605 w 25"/>
                <a:gd name="T47" fmla="*/ 99506088 h 16"/>
                <a:gd name="T48" fmla="*/ 252654069 w 25"/>
                <a:gd name="T49" fmla="*/ 99506088 h 16"/>
                <a:gd name="T50" fmla="*/ 238619605 w 25"/>
                <a:gd name="T51" fmla="*/ 14214078 h 16"/>
                <a:gd name="T52" fmla="*/ 182474257 w 25"/>
                <a:gd name="T53" fmla="*/ 156366170 h 16"/>
                <a:gd name="T54" fmla="*/ 112290697 w 25"/>
                <a:gd name="T55" fmla="*/ 0 h 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
                <a:gd name="T85" fmla="*/ 0 h 16"/>
                <a:gd name="T86" fmla="*/ 25 w 25"/>
                <a:gd name="T87" fmla="*/ 16 h 1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 h="16">
                  <a:moveTo>
                    <a:pt x="8" y="0"/>
                  </a:moveTo>
                  <a:cubicBezTo>
                    <a:pt x="8" y="0"/>
                    <a:pt x="8" y="0"/>
                    <a:pt x="8" y="0"/>
                  </a:cubicBezTo>
                  <a:cubicBezTo>
                    <a:pt x="6" y="4"/>
                    <a:pt x="7" y="6"/>
                    <a:pt x="7" y="6"/>
                  </a:cubicBezTo>
                  <a:cubicBezTo>
                    <a:pt x="8" y="6"/>
                    <a:pt x="8" y="6"/>
                    <a:pt x="8" y="6"/>
                  </a:cubicBezTo>
                  <a:cubicBezTo>
                    <a:pt x="8" y="9"/>
                    <a:pt x="8" y="9"/>
                    <a:pt x="8" y="9"/>
                  </a:cubicBezTo>
                  <a:cubicBezTo>
                    <a:pt x="12" y="11"/>
                    <a:pt x="12" y="11"/>
                    <a:pt x="12" y="11"/>
                  </a:cubicBezTo>
                  <a:cubicBezTo>
                    <a:pt x="7" y="9"/>
                    <a:pt x="7" y="9"/>
                    <a:pt x="7" y="9"/>
                  </a:cubicBezTo>
                  <a:cubicBezTo>
                    <a:pt x="8" y="7"/>
                    <a:pt x="8" y="7"/>
                    <a:pt x="8" y="7"/>
                  </a:cubicBezTo>
                  <a:cubicBezTo>
                    <a:pt x="6" y="7"/>
                    <a:pt x="6" y="7"/>
                    <a:pt x="6" y="7"/>
                  </a:cubicBezTo>
                  <a:cubicBezTo>
                    <a:pt x="6" y="3"/>
                    <a:pt x="8" y="0"/>
                    <a:pt x="8" y="0"/>
                  </a:cubicBezTo>
                  <a:cubicBezTo>
                    <a:pt x="3" y="1"/>
                    <a:pt x="0" y="4"/>
                    <a:pt x="0" y="12"/>
                  </a:cubicBezTo>
                  <a:cubicBezTo>
                    <a:pt x="5" y="13"/>
                    <a:pt x="5" y="13"/>
                    <a:pt x="5" y="13"/>
                  </a:cubicBezTo>
                  <a:cubicBezTo>
                    <a:pt x="20" y="15"/>
                    <a:pt x="20" y="15"/>
                    <a:pt x="20" y="15"/>
                  </a:cubicBezTo>
                  <a:cubicBezTo>
                    <a:pt x="25" y="16"/>
                    <a:pt x="25" y="16"/>
                    <a:pt x="25" y="16"/>
                  </a:cubicBezTo>
                  <a:cubicBezTo>
                    <a:pt x="25" y="7"/>
                    <a:pt x="21" y="3"/>
                    <a:pt x="17" y="1"/>
                  </a:cubicBezTo>
                  <a:cubicBezTo>
                    <a:pt x="17" y="1"/>
                    <a:pt x="17" y="1"/>
                    <a:pt x="17" y="1"/>
                  </a:cubicBezTo>
                  <a:cubicBezTo>
                    <a:pt x="17" y="1"/>
                    <a:pt x="17" y="1"/>
                    <a:pt x="17" y="1"/>
                  </a:cubicBezTo>
                  <a:cubicBezTo>
                    <a:pt x="17" y="1"/>
                    <a:pt x="17" y="1"/>
                    <a:pt x="17" y="1"/>
                  </a:cubicBezTo>
                  <a:cubicBezTo>
                    <a:pt x="17" y="1"/>
                    <a:pt x="19" y="5"/>
                    <a:pt x="18" y="8"/>
                  </a:cubicBezTo>
                  <a:cubicBezTo>
                    <a:pt x="17" y="8"/>
                    <a:pt x="17" y="8"/>
                    <a:pt x="17" y="8"/>
                  </a:cubicBezTo>
                  <a:cubicBezTo>
                    <a:pt x="17" y="10"/>
                    <a:pt x="17" y="10"/>
                    <a:pt x="17" y="10"/>
                  </a:cubicBezTo>
                  <a:cubicBezTo>
                    <a:pt x="13" y="11"/>
                    <a:pt x="13" y="11"/>
                    <a:pt x="13" y="11"/>
                  </a:cubicBezTo>
                  <a:cubicBezTo>
                    <a:pt x="17" y="10"/>
                    <a:pt x="17" y="10"/>
                    <a:pt x="17" y="10"/>
                  </a:cubicBezTo>
                  <a:cubicBezTo>
                    <a:pt x="17" y="7"/>
                    <a:pt x="17" y="7"/>
                    <a:pt x="17" y="7"/>
                  </a:cubicBezTo>
                  <a:cubicBezTo>
                    <a:pt x="18" y="7"/>
                    <a:pt x="18" y="7"/>
                    <a:pt x="18" y="7"/>
                  </a:cubicBezTo>
                  <a:cubicBezTo>
                    <a:pt x="18" y="7"/>
                    <a:pt x="19" y="6"/>
                    <a:pt x="17" y="1"/>
                  </a:cubicBezTo>
                  <a:cubicBezTo>
                    <a:pt x="17" y="2"/>
                    <a:pt x="17" y="9"/>
                    <a:pt x="13" y="11"/>
                  </a:cubicBezTo>
                  <a:cubicBezTo>
                    <a:pt x="13" y="11"/>
                    <a:pt x="7" y="7"/>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15" name="Freeform 109"/>
            <p:cNvSpPr>
              <a:spLocks noChangeArrowheads="1"/>
            </p:cNvSpPr>
            <p:nvPr/>
          </p:nvSpPr>
          <p:spPr bwMode="auto">
            <a:xfrm>
              <a:off x="3849688" y="1023938"/>
              <a:ext cx="11113" cy="6350"/>
            </a:xfrm>
            <a:custGeom>
              <a:avLst/>
              <a:gdLst>
                <a:gd name="T0" fmla="*/ 13720851 w 3"/>
                <a:gd name="T1" fmla="*/ 0 h 2"/>
                <a:gd name="T2" fmla="*/ 0 w 3"/>
                <a:gd name="T3" fmla="*/ 0 h 2"/>
                <a:gd name="T4" fmla="*/ 27445406 w 3"/>
                <a:gd name="T5" fmla="*/ 20161250 h 2"/>
                <a:gd name="T6" fmla="*/ 41166256 w 3"/>
                <a:gd name="T7" fmla="*/ 0 h 2"/>
                <a:gd name="T8" fmla="*/ 13720851 w 3"/>
                <a:gd name="T9" fmla="*/ 0 h 2"/>
                <a:gd name="T10" fmla="*/ 13720851 w 3"/>
                <a:gd name="T11" fmla="*/ 0 h 2"/>
                <a:gd name="T12" fmla="*/ 0 60000 65536"/>
                <a:gd name="T13" fmla="*/ 0 60000 65536"/>
                <a:gd name="T14" fmla="*/ 0 60000 65536"/>
                <a:gd name="T15" fmla="*/ 0 60000 65536"/>
                <a:gd name="T16" fmla="*/ 0 60000 65536"/>
                <a:gd name="T17" fmla="*/ 0 60000 65536"/>
                <a:gd name="T18" fmla="*/ 0 w 3"/>
                <a:gd name="T19" fmla="*/ 0 h 2"/>
                <a:gd name="T20" fmla="*/ 3 w 3"/>
                <a:gd name="T21" fmla="*/ 2 h 2"/>
              </a:gdLst>
              <a:ahLst/>
              <a:cxnLst>
                <a:cxn ang="T12">
                  <a:pos x="T0" y="T1"/>
                </a:cxn>
                <a:cxn ang="T13">
                  <a:pos x="T2" y="T3"/>
                </a:cxn>
                <a:cxn ang="T14">
                  <a:pos x="T4" y="T5"/>
                </a:cxn>
                <a:cxn ang="T15">
                  <a:pos x="T6" y="T7"/>
                </a:cxn>
                <a:cxn ang="T16">
                  <a:pos x="T8" y="T9"/>
                </a:cxn>
                <a:cxn ang="T17">
                  <a:pos x="T10" y="T11"/>
                </a:cxn>
              </a:cxnLst>
              <a:rect l="T18" t="T19" r="T20" b="T21"/>
              <a:pathLst>
                <a:path w="3" h="2">
                  <a:moveTo>
                    <a:pt x="1" y="0"/>
                  </a:moveTo>
                  <a:cubicBezTo>
                    <a:pt x="0" y="0"/>
                    <a:pt x="0" y="0"/>
                    <a:pt x="0" y="0"/>
                  </a:cubicBezTo>
                  <a:cubicBezTo>
                    <a:pt x="2" y="2"/>
                    <a:pt x="2" y="2"/>
                    <a:pt x="2" y="2"/>
                  </a:cubicBezTo>
                  <a:cubicBezTo>
                    <a:pt x="2" y="1"/>
                    <a:pt x="3" y="0"/>
                    <a:pt x="3" y="0"/>
                  </a:cubicBezTo>
                  <a:cubicBezTo>
                    <a:pt x="2" y="0"/>
                    <a:pt x="1" y="0"/>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16" name="Freeform 110"/>
            <p:cNvSpPr>
              <a:spLocks noChangeArrowheads="1"/>
            </p:cNvSpPr>
            <p:nvPr/>
          </p:nvSpPr>
          <p:spPr bwMode="auto">
            <a:xfrm>
              <a:off x="3865563" y="1023938"/>
              <a:ext cx="11113" cy="11113"/>
            </a:xfrm>
            <a:custGeom>
              <a:avLst/>
              <a:gdLst>
                <a:gd name="T0" fmla="*/ 27445406 w 3"/>
                <a:gd name="T1" fmla="*/ 0 h 3"/>
                <a:gd name="T2" fmla="*/ 13720851 w 3"/>
                <a:gd name="T3" fmla="*/ 0 h 3"/>
                <a:gd name="T4" fmla="*/ 0 w 3"/>
                <a:gd name="T5" fmla="*/ 0 h 3"/>
                <a:gd name="T6" fmla="*/ 13720851 w 3"/>
                <a:gd name="T7" fmla="*/ 41166256 h 3"/>
                <a:gd name="T8" fmla="*/ 41166256 w 3"/>
                <a:gd name="T9" fmla="*/ 13720851 h 3"/>
                <a:gd name="T10" fmla="*/ 27445406 w 3"/>
                <a:gd name="T11" fmla="*/ 0 h 3"/>
                <a:gd name="T12" fmla="*/ 0 60000 65536"/>
                <a:gd name="T13" fmla="*/ 0 60000 65536"/>
                <a:gd name="T14" fmla="*/ 0 60000 65536"/>
                <a:gd name="T15" fmla="*/ 0 60000 65536"/>
                <a:gd name="T16" fmla="*/ 0 60000 65536"/>
                <a:gd name="T17" fmla="*/ 0 60000 65536"/>
                <a:gd name="T18" fmla="*/ 0 w 3"/>
                <a:gd name="T19" fmla="*/ 0 h 3"/>
                <a:gd name="T20" fmla="*/ 3 w 3"/>
                <a:gd name="T21" fmla="*/ 3 h 3"/>
              </a:gdLst>
              <a:ahLst/>
              <a:cxnLst>
                <a:cxn ang="T12">
                  <a:pos x="T0" y="T1"/>
                </a:cxn>
                <a:cxn ang="T13">
                  <a:pos x="T2" y="T3"/>
                </a:cxn>
                <a:cxn ang="T14">
                  <a:pos x="T4" y="T5"/>
                </a:cxn>
                <a:cxn ang="T15">
                  <a:pos x="T6" y="T7"/>
                </a:cxn>
                <a:cxn ang="T16">
                  <a:pos x="T8" y="T9"/>
                </a:cxn>
                <a:cxn ang="T17">
                  <a:pos x="T10" y="T11"/>
                </a:cxn>
              </a:cxnLst>
              <a:rect l="T18" t="T19" r="T20" b="T21"/>
              <a:pathLst>
                <a:path w="3" h="3">
                  <a:moveTo>
                    <a:pt x="2" y="0"/>
                  </a:moveTo>
                  <a:cubicBezTo>
                    <a:pt x="2" y="0"/>
                    <a:pt x="1" y="0"/>
                    <a:pt x="1" y="0"/>
                  </a:cubicBezTo>
                  <a:cubicBezTo>
                    <a:pt x="1" y="0"/>
                    <a:pt x="0" y="0"/>
                    <a:pt x="0" y="0"/>
                  </a:cubicBezTo>
                  <a:cubicBezTo>
                    <a:pt x="0" y="0"/>
                    <a:pt x="1" y="1"/>
                    <a:pt x="1" y="3"/>
                  </a:cubicBezTo>
                  <a:cubicBezTo>
                    <a:pt x="3" y="1"/>
                    <a:pt x="3" y="1"/>
                    <a:pt x="3" y="1"/>
                  </a:cubicBezTo>
                  <a:cubicBezTo>
                    <a:pt x="3" y="1"/>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17" name="Freeform 111"/>
            <p:cNvSpPr>
              <a:spLocks noEditPoints="1" noChangeArrowheads="1"/>
            </p:cNvSpPr>
            <p:nvPr/>
          </p:nvSpPr>
          <p:spPr bwMode="auto">
            <a:xfrm>
              <a:off x="3838575" y="963613"/>
              <a:ext cx="49213" cy="55563"/>
            </a:xfrm>
            <a:custGeom>
              <a:avLst/>
              <a:gdLst>
                <a:gd name="T0" fmla="*/ 100315022 w 13"/>
                <a:gd name="T1" fmla="*/ 178375751 h 15"/>
                <a:gd name="T2" fmla="*/ 85986468 w 13"/>
                <a:gd name="T3" fmla="*/ 178375751 h 15"/>
                <a:gd name="T4" fmla="*/ 42993234 w 13"/>
                <a:gd name="T5" fmla="*/ 137210976 h 15"/>
                <a:gd name="T6" fmla="*/ 143308256 w 13"/>
                <a:gd name="T7" fmla="*/ 150931333 h 15"/>
                <a:gd name="T8" fmla="*/ 100315022 w 13"/>
                <a:gd name="T9" fmla="*/ 178375751 h 15"/>
                <a:gd name="T10" fmla="*/ 114647362 w 13"/>
                <a:gd name="T11" fmla="*/ 123490620 h 15"/>
                <a:gd name="T12" fmla="*/ 114647362 w 13"/>
                <a:gd name="T13" fmla="*/ 123490620 h 15"/>
                <a:gd name="T14" fmla="*/ 100315022 w 13"/>
                <a:gd name="T15" fmla="*/ 109770263 h 15"/>
                <a:gd name="T16" fmla="*/ 114647362 w 13"/>
                <a:gd name="T17" fmla="*/ 96046202 h 15"/>
                <a:gd name="T18" fmla="*/ 114647362 w 13"/>
                <a:gd name="T19" fmla="*/ 96046202 h 15"/>
                <a:gd name="T20" fmla="*/ 128979702 w 13"/>
                <a:gd name="T21" fmla="*/ 109770263 h 15"/>
                <a:gd name="T22" fmla="*/ 114647362 w 13"/>
                <a:gd name="T23" fmla="*/ 123490620 h 15"/>
                <a:gd name="T24" fmla="*/ 71654128 w 13"/>
                <a:gd name="T25" fmla="*/ 109770263 h 15"/>
                <a:gd name="T26" fmla="*/ 71654128 w 13"/>
                <a:gd name="T27" fmla="*/ 109770263 h 15"/>
                <a:gd name="T28" fmla="*/ 57321788 w 13"/>
                <a:gd name="T29" fmla="*/ 96046202 h 15"/>
                <a:gd name="T30" fmla="*/ 71654128 w 13"/>
                <a:gd name="T31" fmla="*/ 82325845 h 15"/>
                <a:gd name="T32" fmla="*/ 71654128 w 13"/>
                <a:gd name="T33" fmla="*/ 82325845 h 15"/>
                <a:gd name="T34" fmla="*/ 85986468 w 13"/>
                <a:gd name="T35" fmla="*/ 109770263 h 15"/>
                <a:gd name="T36" fmla="*/ 71654128 w 13"/>
                <a:gd name="T37" fmla="*/ 109770263 h 15"/>
                <a:gd name="T38" fmla="*/ 85986468 w 13"/>
                <a:gd name="T39" fmla="*/ 0 h 15"/>
                <a:gd name="T40" fmla="*/ 0 w 13"/>
                <a:gd name="T41" fmla="*/ 96046202 h 15"/>
                <a:gd name="T42" fmla="*/ 85986468 w 13"/>
                <a:gd name="T43" fmla="*/ 205816465 h 15"/>
                <a:gd name="T44" fmla="*/ 100315022 w 13"/>
                <a:gd name="T45" fmla="*/ 205816465 h 15"/>
                <a:gd name="T46" fmla="*/ 186301490 w 13"/>
                <a:gd name="T47" fmla="*/ 123490620 h 15"/>
                <a:gd name="T48" fmla="*/ 85986468 w 13"/>
                <a:gd name="T49" fmla="*/ 0 h 15"/>
                <a:gd name="T50" fmla="*/ 85986468 w 13"/>
                <a:gd name="T51" fmla="*/ 0 h 1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
                <a:gd name="T79" fmla="*/ 0 h 15"/>
                <a:gd name="T80" fmla="*/ 13 w 13"/>
                <a:gd name="T81" fmla="*/ 15 h 1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 h="15">
                  <a:moveTo>
                    <a:pt x="7" y="13"/>
                  </a:moveTo>
                  <a:cubicBezTo>
                    <a:pt x="7" y="13"/>
                    <a:pt x="7" y="13"/>
                    <a:pt x="6" y="13"/>
                  </a:cubicBezTo>
                  <a:cubicBezTo>
                    <a:pt x="5" y="13"/>
                    <a:pt x="3" y="12"/>
                    <a:pt x="3" y="10"/>
                  </a:cubicBezTo>
                  <a:cubicBezTo>
                    <a:pt x="10" y="11"/>
                    <a:pt x="10" y="11"/>
                    <a:pt x="10" y="11"/>
                  </a:cubicBezTo>
                  <a:cubicBezTo>
                    <a:pt x="10" y="12"/>
                    <a:pt x="8" y="13"/>
                    <a:pt x="7" y="13"/>
                  </a:cubicBezTo>
                  <a:moveTo>
                    <a:pt x="8" y="9"/>
                  </a:moveTo>
                  <a:cubicBezTo>
                    <a:pt x="8" y="9"/>
                    <a:pt x="8" y="9"/>
                    <a:pt x="8" y="9"/>
                  </a:cubicBezTo>
                  <a:cubicBezTo>
                    <a:pt x="7" y="9"/>
                    <a:pt x="7" y="8"/>
                    <a:pt x="7" y="8"/>
                  </a:cubicBezTo>
                  <a:cubicBezTo>
                    <a:pt x="7" y="7"/>
                    <a:pt x="7" y="7"/>
                    <a:pt x="8" y="7"/>
                  </a:cubicBezTo>
                  <a:cubicBezTo>
                    <a:pt x="8" y="7"/>
                    <a:pt x="8" y="7"/>
                    <a:pt x="8" y="7"/>
                  </a:cubicBezTo>
                  <a:cubicBezTo>
                    <a:pt x="8" y="7"/>
                    <a:pt x="9" y="7"/>
                    <a:pt x="9" y="8"/>
                  </a:cubicBezTo>
                  <a:cubicBezTo>
                    <a:pt x="9" y="8"/>
                    <a:pt x="8" y="9"/>
                    <a:pt x="8" y="9"/>
                  </a:cubicBezTo>
                  <a:moveTo>
                    <a:pt x="5" y="8"/>
                  </a:moveTo>
                  <a:cubicBezTo>
                    <a:pt x="5" y="8"/>
                    <a:pt x="5" y="8"/>
                    <a:pt x="5" y="8"/>
                  </a:cubicBezTo>
                  <a:cubicBezTo>
                    <a:pt x="5" y="8"/>
                    <a:pt x="4" y="8"/>
                    <a:pt x="4" y="7"/>
                  </a:cubicBezTo>
                  <a:cubicBezTo>
                    <a:pt x="4" y="7"/>
                    <a:pt x="5" y="6"/>
                    <a:pt x="5" y="6"/>
                  </a:cubicBezTo>
                  <a:cubicBezTo>
                    <a:pt x="5" y="6"/>
                    <a:pt x="5" y="6"/>
                    <a:pt x="5" y="6"/>
                  </a:cubicBezTo>
                  <a:cubicBezTo>
                    <a:pt x="6" y="6"/>
                    <a:pt x="6" y="7"/>
                    <a:pt x="6" y="8"/>
                  </a:cubicBezTo>
                  <a:cubicBezTo>
                    <a:pt x="6" y="8"/>
                    <a:pt x="6" y="8"/>
                    <a:pt x="5" y="8"/>
                  </a:cubicBezTo>
                  <a:moveTo>
                    <a:pt x="6" y="0"/>
                  </a:moveTo>
                  <a:cubicBezTo>
                    <a:pt x="2" y="0"/>
                    <a:pt x="0" y="3"/>
                    <a:pt x="0" y="7"/>
                  </a:cubicBezTo>
                  <a:cubicBezTo>
                    <a:pt x="0" y="11"/>
                    <a:pt x="3" y="15"/>
                    <a:pt x="6" y="15"/>
                  </a:cubicBezTo>
                  <a:cubicBezTo>
                    <a:pt x="7" y="15"/>
                    <a:pt x="7" y="15"/>
                    <a:pt x="7" y="15"/>
                  </a:cubicBezTo>
                  <a:cubicBezTo>
                    <a:pt x="11" y="15"/>
                    <a:pt x="13" y="13"/>
                    <a:pt x="13" y="9"/>
                  </a:cubicBezTo>
                  <a:cubicBezTo>
                    <a:pt x="13" y="5"/>
                    <a:pt x="10" y="1"/>
                    <a:pt x="6" y="0"/>
                  </a:cubicBezTo>
                  <a:cubicBezTo>
                    <a:pt x="6"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18" name="Freeform 112"/>
            <p:cNvSpPr>
              <a:spLocks noChangeArrowheads="1"/>
            </p:cNvSpPr>
            <p:nvPr/>
          </p:nvSpPr>
          <p:spPr bwMode="auto">
            <a:xfrm>
              <a:off x="4003675" y="996950"/>
              <a:ext cx="4763" cy="22225"/>
            </a:xfrm>
            <a:custGeom>
              <a:avLst/>
              <a:gdLst>
                <a:gd name="T0" fmla="*/ 0 w 1"/>
                <a:gd name="T1" fmla="*/ 0 h 6"/>
                <a:gd name="T2" fmla="*/ 0 w 1"/>
                <a:gd name="T3" fmla="*/ 13720233 h 6"/>
                <a:gd name="T4" fmla="*/ 0 w 1"/>
                <a:gd name="T5" fmla="*/ 13720233 h 6"/>
                <a:gd name="T6" fmla="*/ 0 w 1"/>
                <a:gd name="T7" fmla="*/ 82325104 h 6"/>
                <a:gd name="T8" fmla="*/ 22686169 w 1"/>
                <a:gd name="T9" fmla="*/ 82325104 h 6"/>
                <a:gd name="T10" fmla="*/ 22686169 w 1"/>
                <a:gd name="T11" fmla="*/ 82325104 h 6"/>
                <a:gd name="T12" fmla="*/ 22686169 w 1"/>
                <a:gd name="T13" fmla="*/ 13720233 h 6"/>
                <a:gd name="T14" fmla="*/ 22686169 w 1"/>
                <a:gd name="T15" fmla="*/ 13720233 h 6"/>
                <a:gd name="T16" fmla="*/ 22686169 w 1"/>
                <a:gd name="T17" fmla="*/ 0 h 6"/>
                <a:gd name="T18" fmla="*/ 0 w 1"/>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6"/>
                <a:gd name="T32" fmla="*/ 1 w 1"/>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6">
                  <a:moveTo>
                    <a:pt x="0" y="0"/>
                  </a:moveTo>
                  <a:cubicBezTo>
                    <a:pt x="0" y="0"/>
                    <a:pt x="0" y="0"/>
                    <a:pt x="0" y="1"/>
                  </a:cubicBezTo>
                  <a:cubicBezTo>
                    <a:pt x="0" y="1"/>
                    <a:pt x="0" y="1"/>
                    <a:pt x="0" y="1"/>
                  </a:cubicBezTo>
                  <a:cubicBezTo>
                    <a:pt x="0" y="6"/>
                    <a:pt x="0" y="6"/>
                    <a:pt x="0" y="6"/>
                  </a:cubicBezTo>
                  <a:cubicBezTo>
                    <a:pt x="1" y="6"/>
                    <a:pt x="1" y="6"/>
                    <a:pt x="1" y="6"/>
                  </a:cubicBezTo>
                  <a:cubicBezTo>
                    <a:pt x="1" y="6"/>
                    <a:pt x="1" y="6"/>
                    <a:pt x="1" y="6"/>
                  </a:cubicBezTo>
                  <a:cubicBezTo>
                    <a:pt x="1" y="1"/>
                    <a:pt x="1" y="1"/>
                    <a:pt x="1" y="1"/>
                  </a:cubicBezTo>
                  <a:cubicBezTo>
                    <a:pt x="1" y="1"/>
                    <a:pt x="1" y="1"/>
                    <a:pt x="1" y="1"/>
                  </a:cubicBezTo>
                  <a:cubicBezTo>
                    <a:pt x="1" y="1"/>
                    <a:pt x="1" y="1"/>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19" name="Freeform 113"/>
            <p:cNvSpPr>
              <a:spLocks noChangeArrowheads="1"/>
            </p:cNvSpPr>
            <p:nvPr/>
          </p:nvSpPr>
          <p:spPr bwMode="auto">
            <a:xfrm>
              <a:off x="3978275" y="996950"/>
              <a:ext cx="55563" cy="38100"/>
            </a:xfrm>
            <a:custGeom>
              <a:avLst/>
              <a:gdLst>
                <a:gd name="T0" fmla="*/ 68605488 w 15"/>
                <a:gd name="T1" fmla="*/ 0 h 10"/>
                <a:gd name="T2" fmla="*/ 68605488 w 15"/>
                <a:gd name="T3" fmla="*/ 0 h 10"/>
                <a:gd name="T4" fmla="*/ 54885131 w 15"/>
                <a:gd name="T5" fmla="*/ 58064400 h 10"/>
                <a:gd name="T6" fmla="*/ 68605488 w 15"/>
                <a:gd name="T7" fmla="*/ 58064400 h 10"/>
                <a:gd name="T8" fmla="*/ 68605488 w 15"/>
                <a:gd name="T9" fmla="*/ 72580500 h 10"/>
                <a:gd name="T10" fmla="*/ 96046202 w 15"/>
                <a:gd name="T11" fmla="*/ 101612700 h 10"/>
                <a:gd name="T12" fmla="*/ 68605488 w 15"/>
                <a:gd name="T13" fmla="*/ 87096600 h 10"/>
                <a:gd name="T14" fmla="*/ 68605488 w 15"/>
                <a:gd name="T15" fmla="*/ 58064400 h 10"/>
                <a:gd name="T16" fmla="*/ 54885131 w 15"/>
                <a:gd name="T17" fmla="*/ 58064400 h 10"/>
                <a:gd name="T18" fmla="*/ 68605488 w 15"/>
                <a:gd name="T19" fmla="*/ 0 h 10"/>
                <a:gd name="T20" fmla="*/ 0 w 15"/>
                <a:gd name="T21" fmla="*/ 116128800 h 10"/>
                <a:gd name="T22" fmla="*/ 41164775 w 15"/>
                <a:gd name="T23" fmla="*/ 116128800 h 10"/>
                <a:gd name="T24" fmla="*/ 164651690 w 15"/>
                <a:gd name="T25" fmla="*/ 130644900 h 10"/>
                <a:gd name="T26" fmla="*/ 205816465 w 15"/>
                <a:gd name="T27" fmla="*/ 145161000 h 10"/>
                <a:gd name="T28" fmla="*/ 137210976 w 15"/>
                <a:gd name="T29" fmla="*/ 14516100 h 10"/>
                <a:gd name="T30" fmla="*/ 137210976 w 15"/>
                <a:gd name="T31" fmla="*/ 14516100 h 10"/>
                <a:gd name="T32" fmla="*/ 137210976 w 15"/>
                <a:gd name="T33" fmla="*/ 14516100 h 10"/>
                <a:gd name="T34" fmla="*/ 137210976 w 15"/>
                <a:gd name="T35" fmla="*/ 14516100 h 10"/>
                <a:gd name="T36" fmla="*/ 150931333 w 15"/>
                <a:gd name="T37" fmla="*/ 72580500 h 10"/>
                <a:gd name="T38" fmla="*/ 137210976 w 15"/>
                <a:gd name="T39" fmla="*/ 72580500 h 10"/>
                <a:gd name="T40" fmla="*/ 150931333 w 15"/>
                <a:gd name="T41" fmla="*/ 87096600 h 10"/>
                <a:gd name="T42" fmla="*/ 109770263 w 15"/>
                <a:gd name="T43" fmla="*/ 101612700 h 10"/>
                <a:gd name="T44" fmla="*/ 137210976 w 15"/>
                <a:gd name="T45" fmla="*/ 87096600 h 10"/>
                <a:gd name="T46" fmla="*/ 137210976 w 15"/>
                <a:gd name="T47" fmla="*/ 58064400 h 10"/>
                <a:gd name="T48" fmla="*/ 150931333 w 15"/>
                <a:gd name="T49" fmla="*/ 72580500 h 10"/>
                <a:gd name="T50" fmla="*/ 137210976 w 15"/>
                <a:gd name="T51" fmla="*/ 14516100 h 10"/>
                <a:gd name="T52" fmla="*/ 109770263 w 15"/>
                <a:gd name="T53" fmla="*/ 101612700 h 10"/>
                <a:gd name="T54" fmla="*/ 68605488 w 15"/>
                <a:gd name="T55" fmla="*/ 0 h 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
                <a:gd name="T85" fmla="*/ 0 h 10"/>
                <a:gd name="T86" fmla="*/ 15 w 15"/>
                <a:gd name="T87" fmla="*/ 10 h 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 h="10">
                  <a:moveTo>
                    <a:pt x="5" y="0"/>
                  </a:moveTo>
                  <a:cubicBezTo>
                    <a:pt x="5" y="0"/>
                    <a:pt x="5" y="0"/>
                    <a:pt x="5" y="0"/>
                  </a:cubicBezTo>
                  <a:cubicBezTo>
                    <a:pt x="4" y="2"/>
                    <a:pt x="4" y="4"/>
                    <a:pt x="4" y="4"/>
                  </a:cubicBezTo>
                  <a:cubicBezTo>
                    <a:pt x="5" y="4"/>
                    <a:pt x="5" y="4"/>
                    <a:pt x="5" y="4"/>
                  </a:cubicBezTo>
                  <a:cubicBezTo>
                    <a:pt x="5" y="5"/>
                    <a:pt x="5" y="5"/>
                    <a:pt x="5" y="5"/>
                  </a:cubicBezTo>
                  <a:cubicBezTo>
                    <a:pt x="7" y="7"/>
                    <a:pt x="7" y="7"/>
                    <a:pt x="7" y="7"/>
                  </a:cubicBezTo>
                  <a:cubicBezTo>
                    <a:pt x="5" y="6"/>
                    <a:pt x="5" y="6"/>
                    <a:pt x="5" y="6"/>
                  </a:cubicBezTo>
                  <a:cubicBezTo>
                    <a:pt x="5" y="4"/>
                    <a:pt x="5" y="4"/>
                    <a:pt x="5" y="4"/>
                  </a:cubicBezTo>
                  <a:cubicBezTo>
                    <a:pt x="4" y="4"/>
                    <a:pt x="4" y="4"/>
                    <a:pt x="4" y="4"/>
                  </a:cubicBezTo>
                  <a:cubicBezTo>
                    <a:pt x="4" y="2"/>
                    <a:pt x="5" y="0"/>
                    <a:pt x="5" y="0"/>
                  </a:cubicBezTo>
                  <a:cubicBezTo>
                    <a:pt x="2" y="1"/>
                    <a:pt x="0" y="2"/>
                    <a:pt x="0" y="8"/>
                  </a:cubicBezTo>
                  <a:cubicBezTo>
                    <a:pt x="3" y="8"/>
                    <a:pt x="3" y="8"/>
                    <a:pt x="3" y="8"/>
                  </a:cubicBezTo>
                  <a:cubicBezTo>
                    <a:pt x="12" y="9"/>
                    <a:pt x="12" y="9"/>
                    <a:pt x="12" y="9"/>
                  </a:cubicBezTo>
                  <a:cubicBezTo>
                    <a:pt x="15" y="10"/>
                    <a:pt x="15" y="10"/>
                    <a:pt x="15" y="10"/>
                  </a:cubicBezTo>
                  <a:cubicBezTo>
                    <a:pt x="15" y="4"/>
                    <a:pt x="13" y="2"/>
                    <a:pt x="10" y="1"/>
                  </a:cubicBezTo>
                  <a:cubicBezTo>
                    <a:pt x="10" y="1"/>
                    <a:pt x="10" y="1"/>
                    <a:pt x="10" y="1"/>
                  </a:cubicBezTo>
                  <a:cubicBezTo>
                    <a:pt x="10" y="1"/>
                    <a:pt x="10" y="1"/>
                    <a:pt x="10" y="1"/>
                  </a:cubicBezTo>
                  <a:cubicBezTo>
                    <a:pt x="10" y="1"/>
                    <a:pt x="10" y="1"/>
                    <a:pt x="10" y="1"/>
                  </a:cubicBezTo>
                  <a:cubicBezTo>
                    <a:pt x="10" y="1"/>
                    <a:pt x="12" y="3"/>
                    <a:pt x="11" y="5"/>
                  </a:cubicBezTo>
                  <a:cubicBezTo>
                    <a:pt x="10" y="5"/>
                    <a:pt x="10" y="5"/>
                    <a:pt x="10" y="5"/>
                  </a:cubicBezTo>
                  <a:cubicBezTo>
                    <a:pt x="11" y="6"/>
                    <a:pt x="11" y="6"/>
                    <a:pt x="11" y="6"/>
                  </a:cubicBezTo>
                  <a:cubicBezTo>
                    <a:pt x="8" y="7"/>
                    <a:pt x="8" y="7"/>
                    <a:pt x="8" y="7"/>
                  </a:cubicBezTo>
                  <a:cubicBezTo>
                    <a:pt x="10" y="6"/>
                    <a:pt x="10" y="6"/>
                    <a:pt x="10" y="6"/>
                  </a:cubicBezTo>
                  <a:cubicBezTo>
                    <a:pt x="10" y="4"/>
                    <a:pt x="10" y="4"/>
                    <a:pt x="10" y="4"/>
                  </a:cubicBezTo>
                  <a:cubicBezTo>
                    <a:pt x="11" y="5"/>
                    <a:pt x="11" y="5"/>
                    <a:pt x="11" y="5"/>
                  </a:cubicBezTo>
                  <a:cubicBezTo>
                    <a:pt x="11" y="5"/>
                    <a:pt x="11" y="3"/>
                    <a:pt x="10" y="1"/>
                  </a:cubicBezTo>
                  <a:cubicBezTo>
                    <a:pt x="10" y="1"/>
                    <a:pt x="10" y="5"/>
                    <a:pt x="8" y="7"/>
                  </a:cubicBezTo>
                  <a:cubicBezTo>
                    <a:pt x="8" y="7"/>
                    <a:pt x="5" y="4"/>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20" name="Freeform 114"/>
            <p:cNvSpPr>
              <a:spLocks noChangeArrowheads="1"/>
            </p:cNvSpPr>
            <p:nvPr/>
          </p:nvSpPr>
          <p:spPr bwMode="auto">
            <a:xfrm>
              <a:off x="3997325" y="996950"/>
              <a:ext cx="6350" cy="3175"/>
            </a:xfrm>
            <a:custGeom>
              <a:avLst/>
              <a:gdLst>
                <a:gd name="T0" fmla="*/ 10080625 w 2"/>
                <a:gd name="T1" fmla="*/ 0 h 1"/>
                <a:gd name="T2" fmla="*/ 0 w 2"/>
                <a:gd name="T3" fmla="*/ 0 h 1"/>
                <a:gd name="T4" fmla="*/ 20161250 w 2"/>
                <a:gd name="T5" fmla="*/ 10080625 h 1"/>
                <a:gd name="T6" fmla="*/ 20161250 w 2"/>
                <a:gd name="T7" fmla="*/ 0 h 1"/>
                <a:gd name="T8" fmla="*/ 10080625 w 2"/>
                <a:gd name="T9" fmla="*/ 0 h 1"/>
                <a:gd name="T10" fmla="*/ 10080625 w 2"/>
                <a:gd name="T11" fmla="*/ 0 h 1"/>
                <a:gd name="T12" fmla="*/ 0 60000 65536"/>
                <a:gd name="T13" fmla="*/ 0 60000 65536"/>
                <a:gd name="T14" fmla="*/ 0 60000 65536"/>
                <a:gd name="T15" fmla="*/ 0 60000 65536"/>
                <a:gd name="T16" fmla="*/ 0 60000 65536"/>
                <a:gd name="T17" fmla="*/ 0 60000 65536"/>
                <a:gd name="T18" fmla="*/ 0 w 2"/>
                <a:gd name="T19" fmla="*/ 0 h 1"/>
                <a:gd name="T20" fmla="*/ 2 w 2"/>
                <a:gd name="T21" fmla="*/ 1 h 1"/>
              </a:gdLst>
              <a:ahLst/>
              <a:cxnLst>
                <a:cxn ang="T12">
                  <a:pos x="T0" y="T1"/>
                </a:cxn>
                <a:cxn ang="T13">
                  <a:pos x="T2" y="T3"/>
                </a:cxn>
                <a:cxn ang="T14">
                  <a:pos x="T4" y="T5"/>
                </a:cxn>
                <a:cxn ang="T15">
                  <a:pos x="T6" y="T7"/>
                </a:cxn>
                <a:cxn ang="T16">
                  <a:pos x="T8" y="T9"/>
                </a:cxn>
                <a:cxn ang="T17">
                  <a:pos x="T10" y="T11"/>
                </a:cxn>
              </a:cxnLst>
              <a:rect l="T18" t="T19" r="T20" b="T21"/>
              <a:pathLst>
                <a:path w="2" h="1">
                  <a:moveTo>
                    <a:pt x="1" y="0"/>
                  </a:moveTo>
                  <a:cubicBezTo>
                    <a:pt x="1" y="0"/>
                    <a:pt x="0" y="0"/>
                    <a:pt x="0" y="0"/>
                  </a:cubicBezTo>
                  <a:cubicBezTo>
                    <a:pt x="2" y="1"/>
                    <a:pt x="2" y="1"/>
                    <a:pt x="2" y="1"/>
                  </a:cubicBezTo>
                  <a:cubicBezTo>
                    <a:pt x="2" y="1"/>
                    <a:pt x="2" y="0"/>
                    <a:pt x="2" y="0"/>
                  </a:cubicBezTo>
                  <a:cubicBezTo>
                    <a:pt x="2" y="0"/>
                    <a:pt x="1" y="0"/>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21" name="Freeform 115"/>
            <p:cNvSpPr>
              <a:spLocks noChangeArrowheads="1"/>
            </p:cNvSpPr>
            <p:nvPr/>
          </p:nvSpPr>
          <p:spPr bwMode="auto">
            <a:xfrm>
              <a:off x="4008438" y="996950"/>
              <a:ext cx="7938" cy="7938"/>
            </a:xfrm>
            <a:custGeom>
              <a:avLst/>
              <a:gdLst>
                <a:gd name="T0" fmla="*/ 15752961 w 2"/>
                <a:gd name="T1" fmla="*/ 0 h 2"/>
                <a:gd name="T2" fmla="*/ 0 w 2"/>
                <a:gd name="T3" fmla="*/ 0 h 2"/>
                <a:gd name="T4" fmla="*/ 0 w 2"/>
                <a:gd name="T5" fmla="*/ 0 h 2"/>
                <a:gd name="T6" fmla="*/ 0 w 2"/>
                <a:gd name="T7" fmla="*/ 31505922 h 2"/>
                <a:gd name="T8" fmla="*/ 31505922 w 2"/>
                <a:gd name="T9" fmla="*/ 15752961 h 2"/>
                <a:gd name="T10" fmla="*/ 15752961 w 2"/>
                <a:gd name="T11" fmla="*/ 0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1" y="0"/>
                  </a:moveTo>
                  <a:cubicBezTo>
                    <a:pt x="1" y="0"/>
                    <a:pt x="1" y="0"/>
                    <a:pt x="0" y="0"/>
                  </a:cubicBezTo>
                  <a:cubicBezTo>
                    <a:pt x="0" y="0"/>
                    <a:pt x="0" y="0"/>
                    <a:pt x="0" y="0"/>
                  </a:cubicBezTo>
                  <a:cubicBezTo>
                    <a:pt x="0" y="0"/>
                    <a:pt x="1" y="1"/>
                    <a:pt x="0" y="2"/>
                  </a:cubicBezTo>
                  <a:cubicBezTo>
                    <a:pt x="2" y="1"/>
                    <a:pt x="2" y="1"/>
                    <a:pt x="2" y="1"/>
                  </a:cubicBezTo>
                  <a:cubicBezTo>
                    <a:pt x="2" y="1"/>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22" name="Freeform 116"/>
            <p:cNvSpPr>
              <a:spLocks noEditPoints="1" noChangeArrowheads="1"/>
            </p:cNvSpPr>
            <p:nvPr/>
          </p:nvSpPr>
          <p:spPr bwMode="auto">
            <a:xfrm>
              <a:off x="3992563" y="958850"/>
              <a:ext cx="30163" cy="38100"/>
            </a:xfrm>
            <a:custGeom>
              <a:avLst/>
              <a:gdLst>
                <a:gd name="T0" fmla="*/ 56864796 w 8"/>
                <a:gd name="T1" fmla="*/ 116128800 h 10"/>
                <a:gd name="T2" fmla="*/ 56864796 w 8"/>
                <a:gd name="T3" fmla="*/ 116128800 h 10"/>
                <a:gd name="T4" fmla="*/ 14214314 w 8"/>
                <a:gd name="T5" fmla="*/ 87096600 h 10"/>
                <a:gd name="T6" fmla="*/ 85293423 w 8"/>
                <a:gd name="T7" fmla="*/ 101612700 h 10"/>
                <a:gd name="T8" fmla="*/ 56864796 w 8"/>
                <a:gd name="T9" fmla="*/ 116128800 h 10"/>
                <a:gd name="T10" fmla="*/ 56864796 w 8"/>
                <a:gd name="T11" fmla="*/ 87096600 h 10"/>
                <a:gd name="T12" fmla="*/ 56864796 w 8"/>
                <a:gd name="T13" fmla="*/ 72580500 h 10"/>
                <a:gd name="T14" fmla="*/ 56864796 w 8"/>
                <a:gd name="T15" fmla="*/ 58064400 h 10"/>
                <a:gd name="T16" fmla="*/ 71079110 w 8"/>
                <a:gd name="T17" fmla="*/ 72580500 h 10"/>
                <a:gd name="T18" fmla="*/ 56864796 w 8"/>
                <a:gd name="T19" fmla="*/ 87096600 h 10"/>
                <a:gd name="T20" fmla="*/ 42646712 w 8"/>
                <a:gd name="T21" fmla="*/ 72580500 h 10"/>
                <a:gd name="T22" fmla="*/ 28432398 w 8"/>
                <a:gd name="T23" fmla="*/ 72580500 h 10"/>
                <a:gd name="T24" fmla="*/ 42646712 w 8"/>
                <a:gd name="T25" fmla="*/ 58064400 h 10"/>
                <a:gd name="T26" fmla="*/ 42646712 w 8"/>
                <a:gd name="T27" fmla="*/ 72580500 h 10"/>
                <a:gd name="T28" fmla="*/ 42646712 w 8"/>
                <a:gd name="T29" fmla="*/ 72580500 h 10"/>
                <a:gd name="T30" fmla="*/ 42646712 w 8"/>
                <a:gd name="T31" fmla="*/ 0 h 10"/>
                <a:gd name="T32" fmla="*/ 0 w 8"/>
                <a:gd name="T33" fmla="*/ 58064400 h 10"/>
                <a:gd name="T34" fmla="*/ 56864796 w 8"/>
                <a:gd name="T35" fmla="*/ 145161000 h 10"/>
                <a:gd name="T36" fmla="*/ 56864796 w 8"/>
                <a:gd name="T37" fmla="*/ 145161000 h 10"/>
                <a:gd name="T38" fmla="*/ 113725821 w 8"/>
                <a:gd name="T39" fmla="*/ 87096600 h 10"/>
                <a:gd name="T40" fmla="*/ 56864796 w 8"/>
                <a:gd name="T41" fmla="*/ 0 h 10"/>
                <a:gd name="T42" fmla="*/ 42646712 w 8"/>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
                <a:gd name="T67" fmla="*/ 0 h 10"/>
                <a:gd name="T68" fmla="*/ 8 w 8"/>
                <a:gd name="T69" fmla="*/ 10 h 1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 h="10">
                  <a:moveTo>
                    <a:pt x="4" y="8"/>
                  </a:moveTo>
                  <a:cubicBezTo>
                    <a:pt x="4" y="8"/>
                    <a:pt x="4" y="8"/>
                    <a:pt x="4" y="8"/>
                  </a:cubicBezTo>
                  <a:cubicBezTo>
                    <a:pt x="3" y="8"/>
                    <a:pt x="2" y="7"/>
                    <a:pt x="1" y="6"/>
                  </a:cubicBezTo>
                  <a:cubicBezTo>
                    <a:pt x="6" y="7"/>
                    <a:pt x="6" y="7"/>
                    <a:pt x="6" y="7"/>
                  </a:cubicBezTo>
                  <a:cubicBezTo>
                    <a:pt x="6" y="8"/>
                    <a:pt x="5" y="8"/>
                    <a:pt x="4" y="8"/>
                  </a:cubicBezTo>
                  <a:moveTo>
                    <a:pt x="4" y="6"/>
                  </a:moveTo>
                  <a:cubicBezTo>
                    <a:pt x="4" y="5"/>
                    <a:pt x="4" y="5"/>
                    <a:pt x="4" y="5"/>
                  </a:cubicBezTo>
                  <a:cubicBezTo>
                    <a:pt x="4" y="4"/>
                    <a:pt x="4" y="4"/>
                    <a:pt x="4" y="4"/>
                  </a:cubicBezTo>
                  <a:cubicBezTo>
                    <a:pt x="5" y="5"/>
                    <a:pt x="5" y="5"/>
                    <a:pt x="5" y="5"/>
                  </a:cubicBezTo>
                  <a:cubicBezTo>
                    <a:pt x="4" y="6"/>
                    <a:pt x="4" y="6"/>
                    <a:pt x="4" y="6"/>
                  </a:cubicBezTo>
                  <a:moveTo>
                    <a:pt x="3" y="5"/>
                  </a:moveTo>
                  <a:cubicBezTo>
                    <a:pt x="2" y="5"/>
                    <a:pt x="2" y="5"/>
                    <a:pt x="2" y="5"/>
                  </a:cubicBezTo>
                  <a:cubicBezTo>
                    <a:pt x="3" y="4"/>
                    <a:pt x="3" y="4"/>
                    <a:pt x="3" y="4"/>
                  </a:cubicBezTo>
                  <a:cubicBezTo>
                    <a:pt x="3" y="5"/>
                    <a:pt x="3" y="5"/>
                    <a:pt x="3" y="5"/>
                  </a:cubicBezTo>
                  <a:cubicBezTo>
                    <a:pt x="3" y="5"/>
                    <a:pt x="3" y="5"/>
                    <a:pt x="3" y="5"/>
                  </a:cubicBezTo>
                  <a:moveTo>
                    <a:pt x="3" y="0"/>
                  </a:moveTo>
                  <a:cubicBezTo>
                    <a:pt x="1" y="0"/>
                    <a:pt x="0" y="2"/>
                    <a:pt x="0" y="4"/>
                  </a:cubicBezTo>
                  <a:cubicBezTo>
                    <a:pt x="0" y="7"/>
                    <a:pt x="1" y="9"/>
                    <a:pt x="4" y="10"/>
                  </a:cubicBezTo>
                  <a:cubicBezTo>
                    <a:pt x="4" y="10"/>
                    <a:pt x="4" y="10"/>
                    <a:pt x="4" y="10"/>
                  </a:cubicBezTo>
                  <a:cubicBezTo>
                    <a:pt x="6" y="10"/>
                    <a:pt x="8" y="8"/>
                    <a:pt x="8" y="6"/>
                  </a:cubicBezTo>
                  <a:cubicBezTo>
                    <a:pt x="8" y="3"/>
                    <a:pt x="6" y="1"/>
                    <a:pt x="4"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23" name="Freeform 117"/>
            <p:cNvSpPr>
              <a:spLocks noEditPoints="1" noChangeArrowheads="1"/>
            </p:cNvSpPr>
            <p:nvPr/>
          </p:nvSpPr>
          <p:spPr bwMode="auto">
            <a:xfrm>
              <a:off x="3756025" y="869950"/>
              <a:ext cx="365125" cy="371475"/>
            </a:xfrm>
            <a:custGeom>
              <a:avLst/>
              <a:gdLst>
                <a:gd name="T0" fmla="*/ 1261043881 w 97"/>
                <a:gd name="T1" fmla="*/ 1126364732 h 99"/>
                <a:gd name="T2" fmla="*/ 1261043881 w 97"/>
                <a:gd name="T3" fmla="*/ 1126364732 h 99"/>
                <a:gd name="T4" fmla="*/ 113350610 w 97"/>
                <a:gd name="T5" fmla="*/ 985568202 h 99"/>
                <a:gd name="T6" fmla="*/ 85013898 w 97"/>
                <a:gd name="T7" fmla="*/ 957411148 h 99"/>
                <a:gd name="T8" fmla="*/ 85013898 w 97"/>
                <a:gd name="T9" fmla="*/ 140796530 h 99"/>
                <a:gd name="T10" fmla="*/ 113350610 w 97"/>
                <a:gd name="T11" fmla="*/ 112635723 h 99"/>
                <a:gd name="T12" fmla="*/ 113350610 w 97"/>
                <a:gd name="T13" fmla="*/ 112635723 h 99"/>
                <a:gd name="T14" fmla="*/ 1261043881 w 97"/>
                <a:gd name="T15" fmla="*/ 281589307 h 99"/>
                <a:gd name="T16" fmla="*/ 1289380593 w 97"/>
                <a:gd name="T17" fmla="*/ 309750114 h 99"/>
                <a:gd name="T18" fmla="*/ 1289380593 w 97"/>
                <a:gd name="T19" fmla="*/ 1112286205 h 99"/>
                <a:gd name="T20" fmla="*/ 1261043881 w 97"/>
                <a:gd name="T21" fmla="*/ 1126364732 h 99"/>
                <a:gd name="T22" fmla="*/ 28336711 w 97"/>
                <a:gd name="T23" fmla="*/ 0 h 99"/>
                <a:gd name="T24" fmla="*/ 0 w 97"/>
                <a:gd name="T25" fmla="*/ 42239334 h 99"/>
                <a:gd name="T26" fmla="*/ 0 w 97"/>
                <a:gd name="T27" fmla="*/ 1196761120 h 99"/>
                <a:gd name="T28" fmla="*/ 28336711 w 97"/>
                <a:gd name="T29" fmla="*/ 1239000455 h 99"/>
                <a:gd name="T30" fmla="*/ 1346057780 w 97"/>
                <a:gd name="T31" fmla="*/ 1379796984 h 99"/>
                <a:gd name="T32" fmla="*/ 1346057780 w 97"/>
                <a:gd name="T33" fmla="*/ 1393875511 h 99"/>
                <a:gd name="T34" fmla="*/ 1374394491 w 97"/>
                <a:gd name="T35" fmla="*/ 1351636177 h 99"/>
                <a:gd name="T36" fmla="*/ 1374394491 w 97"/>
                <a:gd name="T37" fmla="*/ 239353725 h 99"/>
                <a:gd name="T38" fmla="*/ 1346057780 w 97"/>
                <a:gd name="T39" fmla="*/ 197114391 h 99"/>
                <a:gd name="T40" fmla="*/ 28336711 w 97"/>
                <a:gd name="T41" fmla="*/ 0 h 99"/>
                <a:gd name="T42" fmla="*/ 28336711 w 97"/>
                <a:gd name="T43" fmla="*/ 0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7"/>
                <a:gd name="T67" fmla="*/ 0 h 99"/>
                <a:gd name="T68" fmla="*/ 97 w 97"/>
                <a:gd name="T69" fmla="*/ 99 h 9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7" h="99">
                  <a:moveTo>
                    <a:pt x="89" y="80"/>
                  </a:moveTo>
                  <a:cubicBezTo>
                    <a:pt x="89" y="80"/>
                    <a:pt x="89" y="80"/>
                    <a:pt x="89" y="80"/>
                  </a:cubicBezTo>
                  <a:cubicBezTo>
                    <a:pt x="8" y="70"/>
                    <a:pt x="8" y="70"/>
                    <a:pt x="8" y="70"/>
                  </a:cubicBezTo>
                  <a:cubicBezTo>
                    <a:pt x="7" y="70"/>
                    <a:pt x="6" y="69"/>
                    <a:pt x="6" y="68"/>
                  </a:cubicBezTo>
                  <a:cubicBezTo>
                    <a:pt x="6" y="10"/>
                    <a:pt x="6" y="10"/>
                    <a:pt x="6" y="10"/>
                  </a:cubicBezTo>
                  <a:cubicBezTo>
                    <a:pt x="6" y="9"/>
                    <a:pt x="7" y="8"/>
                    <a:pt x="8" y="8"/>
                  </a:cubicBezTo>
                  <a:cubicBezTo>
                    <a:pt x="8" y="8"/>
                    <a:pt x="8" y="8"/>
                    <a:pt x="8" y="8"/>
                  </a:cubicBezTo>
                  <a:cubicBezTo>
                    <a:pt x="89" y="20"/>
                    <a:pt x="89" y="20"/>
                    <a:pt x="89" y="20"/>
                  </a:cubicBezTo>
                  <a:cubicBezTo>
                    <a:pt x="90" y="20"/>
                    <a:pt x="91" y="21"/>
                    <a:pt x="91" y="22"/>
                  </a:cubicBezTo>
                  <a:cubicBezTo>
                    <a:pt x="91" y="79"/>
                    <a:pt x="91" y="79"/>
                    <a:pt x="91" y="79"/>
                  </a:cubicBezTo>
                  <a:cubicBezTo>
                    <a:pt x="91" y="80"/>
                    <a:pt x="90" y="80"/>
                    <a:pt x="89" y="80"/>
                  </a:cubicBezTo>
                  <a:moveTo>
                    <a:pt x="2" y="0"/>
                  </a:moveTo>
                  <a:cubicBezTo>
                    <a:pt x="1" y="0"/>
                    <a:pt x="0" y="1"/>
                    <a:pt x="0" y="3"/>
                  </a:cubicBezTo>
                  <a:cubicBezTo>
                    <a:pt x="0" y="85"/>
                    <a:pt x="0" y="85"/>
                    <a:pt x="0" y="85"/>
                  </a:cubicBezTo>
                  <a:cubicBezTo>
                    <a:pt x="0" y="86"/>
                    <a:pt x="1" y="88"/>
                    <a:pt x="2" y="88"/>
                  </a:cubicBezTo>
                  <a:cubicBezTo>
                    <a:pt x="95" y="98"/>
                    <a:pt x="95" y="98"/>
                    <a:pt x="95" y="98"/>
                  </a:cubicBezTo>
                  <a:cubicBezTo>
                    <a:pt x="95" y="99"/>
                    <a:pt x="95" y="99"/>
                    <a:pt x="95" y="99"/>
                  </a:cubicBezTo>
                  <a:cubicBezTo>
                    <a:pt x="96" y="99"/>
                    <a:pt x="97" y="98"/>
                    <a:pt x="97" y="96"/>
                  </a:cubicBezTo>
                  <a:cubicBezTo>
                    <a:pt x="97" y="17"/>
                    <a:pt x="97" y="17"/>
                    <a:pt x="97" y="17"/>
                  </a:cubicBezTo>
                  <a:cubicBezTo>
                    <a:pt x="97" y="16"/>
                    <a:pt x="96" y="14"/>
                    <a:pt x="95" y="14"/>
                  </a:cubicBezTo>
                  <a:cubicBezTo>
                    <a:pt x="2" y="0"/>
                    <a:pt x="2" y="0"/>
                    <a:pt x="2"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24" name="Freeform 118"/>
            <p:cNvSpPr>
              <a:spLocks noChangeArrowheads="1"/>
            </p:cNvSpPr>
            <p:nvPr/>
          </p:nvSpPr>
          <p:spPr bwMode="auto">
            <a:xfrm>
              <a:off x="3865563" y="1230313"/>
              <a:ext cx="150813" cy="49213"/>
            </a:xfrm>
            <a:custGeom>
              <a:avLst/>
              <a:gdLst>
                <a:gd name="T0" fmla="*/ 127938438 w 40"/>
                <a:gd name="T1" fmla="*/ 0 h 13"/>
                <a:gd name="T2" fmla="*/ 71078167 w 40"/>
                <a:gd name="T3" fmla="*/ 28660894 h 13"/>
                <a:gd name="T4" fmla="*/ 14214125 w 40"/>
                <a:gd name="T5" fmla="*/ 100315022 h 13"/>
                <a:gd name="T6" fmla="*/ 28432021 w 40"/>
                <a:gd name="T7" fmla="*/ 128979702 h 13"/>
                <a:gd name="T8" fmla="*/ 540182003 w 40"/>
                <a:gd name="T9" fmla="*/ 186301490 h 13"/>
                <a:gd name="T10" fmla="*/ 540182003 w 40"/>
                <a:gd name="T11" fmla="*/ 186301490 h 13"/>
                <a:gd name="T12" fmla="*/ 554399899 w 40"/>
                <a:gd name="T13" fmla="*/ 157640596 h 13"/>
                <a:gd name="T14" fmla="*/ 497535857 w 40"/>
                <a:gd name="T15" fmla="*/ 71654128 h 13"/>
                <a:gd name="T16" fmla="*/ 440675586 w 40"/>
                <a:gd name="T17" fmla="*/ 28660894 h 13"/>
                <a:gd name="T18" fmla="*/ 142152563 w 40"/>
                <a:gd name="T19" fmla="*/ 0 h 13"/>
                <a:gd name="T20" fmla="*/ 127938438 w 40"/>
                <a:gd name="T21" fmla="*/ 0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3"/>
                <a:gd name="T35" fmla="*/ 40 w 40"/>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3">
                  <a:moveTo>
                    <a:pt x="9" y="0"/>
                  </a:moveTo>
                  <a:cubicBezTo>
                    <a:pt x="8" y="0"/>
                    <a:pt x="6" y="1"/>
                    <a:pt x="5" y="2"/>
                  </a:cubicBezTo>
                  <a:cubicBezTo>
                    <a:pt x="1" y="7"/>
                    <a:pt x="1" y="7"/>
                    <a:pt x="1" y="7"/>
                  </a:cubicBezTo>
                  <a:cubicBezTo>
                    <a:pt x="0" y="8"/>
                    <a:pt x="1" y="9"/>
                    <a:pt x="2" y="9"/>
                  </a:cubicBezTo>
                  <a:cubicBezTo>
                    <a:pt x="38" y="13"/>
                    <a:pt x="38" y="13"/>
                    <a:pt x="38" y="13"/>
                  </a:cubicBezTo>
                  <a:cubicBezTo>
                    <a:pt x="38" y="13"/>
                    <a:pt x="38" y="13"/>
                    <a:pt x="38" y="13"/>
                  </a:cubicBezTo>
                  <a:cubicBezTo>
                    <a:pt x="40" y="13"/>
                    <a:pt x="40" y="12"/>
                    <a:pt x="39" y="11"/>
                  </a:cubicBezTo>
                  <a:cubicBezTo>
                    <a:pt x="35" y="5"/>
                    <a:pt x="35" y="5"/>
                    <a:pt x="35" y="5"/>
                  </a:cubicBezTo>
                  <a:cubicBezTo>
                    <a:pt x="34" y="4"/>
                    <a:pt x="32" y="2"/>
                    <a:pt x="31" y="2"/>
                  </a:cubicBezTo>
                  <a:cubicBezTo>
                    <a:pt x="10" y="0"/>
                    <a:pt x="10" y="0"/>
                    <a:pt x="10" y="0"/>
                  </a:cubicBezTo>
                  <a:cubicBezTo>
                    <a:pt x="10" y="0"/>
                    <a:pt x="10"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25" name="Freeform 119"/>
            <p:cNvSpPr>
              <a:spLocks noChangeArrowheads="1"/>
            </p:cNvSpPr>
            <p:nvPr/>
          </p:nvSpPr>
          <p:spPr bwMode="auto">
            <a:xfrm>
              <a:off x="3937000" y="944563"/>
              <a:ext cx="131763" cy="184150"/>
            </a:xfrm>
            <a:custGeom>
              <a:avLst/>
              <a:gdLst>
                <a:gd name="T0" fmla="*/ 14173934 w 35"/>
                <a:gd name="T1" fmla="*/ 0 h 49"/>
                <a:gd name="T2" fmla="*/ 0 w 35"/>
                <a:gd name="T3" fmla="*/ 14123178 h 49"/>
                <a:gd name="T4" fmla="*/ 0 w 35"/>
                <a:gd name="T5" fmla="*/ 677942588 h 49"/>
                <a:gd name="T6" fmla="*/ 14173934 w 35"/>
                <a:gd name="T7" fmla="*/ 692065765 h 49"/>
                <a:gd name="T8" fmla="*/ 14173934 w 35"/>
                <a:gd name="T9" fmla="*/ 692065765 h 49"/>
                <a:gd name="T10" fmla="*/ 28344104 w 35"/>
                <a:gd name="T11" fmla="*/ 692065765 h 49"/>
                <a:gd name="T12" fmla="*/ 28344104 w 35"/>
                <a:gd name="T13" fmla="*/ 367217649 h 49"/>
                <a:gd name="T14" fmla="*/ 481868585 w 35"/>
                <a:gd name="T15" fmla="*/ 423714117 h 49"/>
                <a:gd name="T16" fmla="*/ 481868585 w 35"/>
                <a:gd name="T17" fmla="*/ 423714117 h 49"/>
                <a:gd name="T18" fmla="*/ 496042519 w 35"/>
                <a:gd name="T19" fmla="*/ 409590940 h 49"/>
                <a:gd name="T20" fmla="*/ 481868585 w 35"/>
                <a:gd name="T21" fmla="*/ 395467762 h 49"/>
                <a:gd name="T22" fmla="*/ 28344104 w 35"/>
                <a:gd name="T23" fmla="*/ 338971294 h 49"/>
                <a:gd name="T24" fmla="*/ 28344104 w 35"/>
                <a:gd name="T25" fmla="*/ 14123178 h 49"/>
                <a:gd name="T26" fmla="*/ 14173934 w 35"/>
                <a:gd name="T27" fmla="*/ 0 h 49"/>
                <a:gd name="T28" fmla="*/ 14173934 w 35"/>
                <a:gd name="T29" fmla="*/ 0 h 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5"/>
                <a:gd name="T46" fmla="*/ 0 h 49"/>
                <a:gd name="T47" fmla="*/ 35 w 35"/>
                <a:gd name="T48" fmla="*/ 49 h 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5" h="49">
                  <a:moveTo>
                    <a:pt x="1" y="0"/>
                  </a:moveTo>
                  <a:cubicBezTo>
                    <a:pt x="1" y="0"/>
                    <a:pt x="0" y="1"/>
                    <a:pt x="0" y="1"/>
                  </a:cubicBezTo>
                  <a:cubicBezTo>
                    <a:pt x="0" y="48"/>
                    <a:pt x="0" y="48"/>
                    <a:pt x="0" y="48"/>
                  </a:cubicBezTo>
                  <a:cubicBezTo>
                    <a:pt x="0" y="49"/>
                    <a:pt x="1" y="49"/>
                    <a:pt x="1" y="49"/>
                  </a:cubicBezTo>
                  <a:cubicBezTo>
                    <a:pt x="1" y="49"/>
                    <a:pt x="1" y="49"/>
                    <a:pt x="1" y="49"/>
                  </a:cubicBezTo>
                  <a:cubicBezTo>
                    <a:pt x="2" y="49"/>
                    <a:pt x="2" y="49"/>
                    <a:pt x="2" y="49"/>
                  </a:cubicBezTo>
                  <a:cubicBezTo>
                    <a:pt x="2" y="26"/>
                    <a:pt x="2" y="26"/>
                    <a:pt x="2" y="26"/>
                  </a:cubicBezTo>
                  <a:cubicBezTo>
                    <a:pt x="34" y="30"/>
                    <a:pt x="34" y="30"/>
                    <a:pt x="34" y="30"/>
                  </a:cubicBezTo>
                  <a:cubicBezTo>
                    <a:pt x="34" y="30"/>
                    <a:pt x="34" y="30"/>
                    <a:pt x="34" y="30"/>
                  </a:cubicBezTo>
                  <a:cubicBezTo>
                    <a:pt x="35" y="30"/>
                    <a:pt x="35" y="30"/>
                    <a:pt x="35" y="29"/>
                  </a:cubicBezTo>
                  <a:cubicBezTo>
                    <a:pt x="35" y="29"/>
                    <a:pt x="35" y="29"/>
                    <a:pt x="34" y="28"/>
                  </a:cubicBezTo>
                  <a:cubicBezTo>
                    <a:pt x="2" y="24"/>
                    <a:pt x="2" y="24"/>
                    <a:pt x="2" y="24"/>
                  </a:cubicBezTo>
                  <a:cubicBezTo>
                    <a:pt x="2" y="1"/>
                    <a:pt x="2" y="1"/>
                    <a:pt x="2" y="1"/>
                  </a:cubicBezTo>
                  <a:cubicBezTo>
                    <a:pt x="2" y="1"/>
                    <a:pt x="1" y="1"/>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26" name="Rectangle 120"/>
            <p:cNvSpPr>
              <a:spLocks noChangeArrowheads="1"/>
            </p:cNvSpPr>
            <p:nvPr/>
          </p:nvSpPr>
          <p:spPr bwMode="auto">
            <a:xfrm>
              <a:off x="1628775" y="2252663"/>
              <a:ext cx="49213" cy="101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3227" name="Rectangle 121"/>
            <p:cNvSpPr>
              <a:spLocks noChangeArrowheads="1"/>
            </p:cNvSpPr>
            <p:nvPr/>
          </p:nvSpPr>
          <p:spPr bwMode="auto">
            <a:xfrm>
              <a:off x="1628775" y="2252663"/>
              <a:ext cx="49213"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3228" name="Rectangle 122"/>
            <p:cNvSpPr>
              <a:spLocks noChangeArrowheads="1"/>
            </p:cNvSpPr>
            <p:nvPr/>
          </p:nvSpPr>
          <p:spPr bwMode="auto">
            <a:xfrm>
              <a:off x="1722438" y="2230438"/>
              <a:ext cx="49213" cy="1238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3229" name="Rectangle 123"/>
            <p:cNvSpPr>
              <a:spLocks noChangeArrowheads="1"/>
            </p:cNvSpPr>
            <p:nvPr/>
          </p:nvSpPr>
          <p:spPr bwMode="auto">
            <a:xfrm>
              <a:off x="1722438" y="2230438"/>
              <a:ext cx="4921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3230" name="Freeform 124"/>
            <p:cNvSpPr>
              <a:spLocks noChangeArrowheads="1"/>
            </p:cNvSpPr>
            <p:nvPr/>
          </p:nvSpPr>
          <p:spPr bwMode="auto">
            <a:xfrm>
              <a:off x="1812925" y="2205038"/>
              <a:ext cx="49213" cy="149225"/>
            </a:xfrm>
            <a:custGeom>
              <a:avLst/>
              <a:gdLst>
                <a:gd name="T0" fmla="*/ 0 w 31"/>
                <a:gd name="T1" fmla="*/ 0 h 94"/>
                <a:gd name="T2" fmla="*/ 0 w 31"/>
                <a:gd name="T3" fmla="*/ 236894688 h 94"/>
                <a:gd name="T4" fmla="*/ 78126431 w 31"/>
                <a:gd name="T5" fmla="*/ 236894688 h 94"/>
                <a:gd name="T6" fmla="*/ 78126431 w 31"/>
                <a:gd name="T7" fmla="*/ 5040313 h 94"/>
                <a:gd name="T8" fmla="*/ 0 w 31"/>
                <a:gd name="T9" fmla="*/ 0 h 94"/>
                <a:gd name="T10" fmla="*/ 0 60000 65536"/>
                <a:gd name="T11" fmla="*/ 0 60000 65536"/>
                <a:gd name="T12" fmla="*/ 0 60000 65536"/>
                <a:gd name="T13" fmla="*/ 0 60000 65536"/>
                <a:gd name="T14" fmla="*/ 0 60000 65536"/>
                <a:gd name="T15" fmla="*/ 0 w 31"/>
                <a:gd name="T16" fmla="*/ 0 h 94"/>
                <a:gd name="T17" fmla="*/ 31 w 31"/>
                <a:gd name="T18" fmla="*/ 94 h 94"/>
              </a:gdLst>
              <a:ahLst/>
              <a:cxnLst>
                <a:cxn ang="T10">
                  <a:pos x="T0" y="T1"/>
                </a:cxn>
                <a:cxn ang="T11">
                  <a:pos x="T2" y="T3"/>
                </a:cxn>
                <a:cxn ang="T12">
                  <a:pos x="T4" y="T5"/>
                </a:cxn>
                <a:cxn ang="T13">
                  <a:pos x="T6" y="T7"/>
                </a:cxn>
                <a:cxn ang="T14">
                  <a:pos x="T8" y="T9"/>
                </a:cxn>
              </a:cxnLst>
              <a:rect l="T15" t="T16" r="T17" b="T18"/>
              <a:pathLst>
                <a:path w="31" h="94">
                  <a:moveTo>
                    <a:pt x="0" y="0"/>
                  </a:moveTo>
                  <a:lnTo>
                    <a:pt x="0" y="94"/>
                  </a:lnTo>
                  <a:lnTo>
                    <a:pt x="31" y="94"/>
                  </a:lnTo>
                  <a:lnTo>
                    <a:pt x="31"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31" name="Freeform 125"/>
            <p:cNvSpPr>
              <a:spLocks noChangeArrowheads="1"/>
            </p:cNvSpPr>
            <p:nvPr/>
          </p:nvSpPr>
          <p:spPr bwMode="auto">
            <a:xfrm>
              <a:off x="1812925" y="2205038"/>
              <a:ext cx="49213" cy="149225"/>
            </a:xfrm>
            <a:custGeom>
              <a:avLst/>
              <a:gdLst>
                <a:gd name="T0" fmla="*/ 0 w 31"/>
                <a:gd name="T1" fmla="*/ 0 h 94"/>
                <a:gd name="T2" fmla="*/ 0 w 31"/>
                <a:gd name="T3" fmla="*/ 236894688 h 94"/>
                <a:gd name="T4" fmla="*/ 78126431 w 31"/>
                <a:gd name="T5" fmla="*/ 236894688 h 94"/>
                <a:gd name="T6" fmla="*/ 78126431 w 31"/>
                <a:gd name="T7" fmla="*/ 5040313 h 94"/>
                <a:gd name="T8" fmla="*/ 0 w 31"/>
                <a:gd name="T9" fmla="*/ 0 h 94"/>
                <a:gd name="T10" fmla="*/ 0 60000 65536"/>
                <a:gd name="T11" fmla="*/ 0 60000 65536"/>
                <a:gd name="T12" fmla="*/ 0 60000 65536"/>
                <a:gd name="T13" fmla="*/ 0 60000 65536"/>
                <a:gd name="T14" fmla="*/ 0 60000 65536"/>
                <a:gd name="T15" fmla="*/ 0 w 31"/>
                <a:gd name="T16" fmla="*/ 0 h 94"/>
                <a:gd name="T17" fmla="*/ 31 w 31"/>
                <a:gd name="T18" fmla="*/ 94 h 94"/>
              </a:gdLst>
              <a:ahLst/>
              <a:cxnLst>
                <a:cxn ang="T10">
                  <a:pos x="T0" y="T1"/>
                </a:cxn>
                <a:cxn ang="T11">
                  <a:pos x="T2" y="T3"/>
                </a:cxn>
                <a:cxn ang="T12">
                  <a:pos x="T4" y="T5"/>
                </a:cxn>
                <a:cxn ang="T13">
                  <a:pos x="T6" y="T7"/>
                </a:cxn>
                <a:cxn ang="T14">
                  <a:pos x="T8" y="T9"/>
                </a:cxn>
              </a:cxnLst>
              <a:rect l="T15" t="T16" r="T17" b="T18"/>
              <a:pathLst>
                <a:path w="31" h="94">
                  <a:moveTo>
                    <a:pt x="0" y="0"/>
                  </a:moveTo>
                  <a:lnTo>
                    <a:pt x="0" y="94"/>
                  </a:lnTo>
                  <a:lnTo>
                    <a:pt x="31" y="94"/>
                  </a:lnTo>
                  <a:lnTo>
                    <a:pt x="31"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32" name="Rectangle 126"/>
            <p:cNvSpPr>
              <a:spLocks noChangeArrowheads="1"/>
            </p:cNvSpPr>
            <p:nvPr/>
          </p:nvSpPr>
          <p:spPr bwMode="auto">
            <a:xfrm>
              <a:off x="1903413" y="2222500"/>
              <a:ext cx="49213" cy="1317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3233" name="Rectangle 127"/>
            <p:cNvSpPr>
              <a:spLocks noChangeArrowheads="1"/>
            </p:cNvSpPr>
            <p:nvPr/>
          </p:nvSpPr>
          <p:spPr bwMode="auto">
            <a:xfrm>
              <a:off x="1903413" y="2222500"/>
              <a:ext cx="49213" cy="1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3234" name="Rectangle 128"/>
            <p:cNvSpPr>
              <a:spLocks noChangeArrowheads="1"/>
            </p:cNvSpPr>
            <p:nvPr/>
          </p:nvSpPr>
          <p:spPr bwMode="auto">
            <a:xfrm>
              <a:off x="1993900" y="2170113"/>
              <a:ext cx="49213" cy="1809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3235" name="Rectangle 129"/>
            <p:cNvSpPr>
              <a:spLocks noChangeArrowheads="1"/>
            </p:cNvSpPr>
            <p:nvPr/>
          </p:nvSpPr>
          <p:spPr bwMode="auto">
            <a:xfrm>
              <a:off x="1993900" y="2170113"/>
              <a:ext cx="49213"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3236" name="Rectangle 130"/>
            <p:cNvSpPr>
              <a:spLocks noChangeArrowheads="1"/>
            </p:cNvSpPr>
            <p:nvPr/>
          </p:nvSpPr>
          <p:spPr bwMode="auto">
            <a:xfrm>
              <a:off x="2079625" y="2098675"/>
              <a:ext cx="49213" cy="2524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3237" name="Rectangle 131"/>
            <p:cNvSpPr>
              <a:spLocks noChangeArrowheads="1"/>
            </p:cNvSpPr>
            <p:nvPr/>
          </p:nvSpPr>
          <p:spPr bwMode="auto">
            <a:xfrm>
              <a:off x="2079625" y="2098675"/>
              <a:ext cx="49213"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3238" name="Freeform 132"/>
            <p:cNvSpPr>
              <a:spLocks noEditPoints="1" noChangeArrowheads="1"/>
            </p:cNvSpPr>
            <p:nvPr/>
          </p:nvSpPr>
          <p:spPr bwMode="auto">
            <a:xfrm>
              <a:off x="1490663" y="1944688"/>
              <a:ext cx="769938" cy="576263"/>
            </a:xfrm>
            <a:custGeom>
              <a:avLst/>
              <a:gdLst>
                <a:gd name="T0" fmla="*/ 268013540 w 205"/>
                <a:gd name="T1" fmla="*/ 1716499156 h 153"/>
                <a:gd name="T2" fmla="*/ 197483463 w 205"/>
                <a:gd name="T3" fmla="*/ 1673942322 h 153"/>
                <a:gd name="T4" fmla="*/ 197483463 w 205"/>
                <a:gd name="T5" fmla="*/ 226976060 h 153"/>
                <a:gd name="T6" fmla="*/ 253906773 w 205"/>
                <a:gd name="T7" fmla="*/ 184419226 h 153"/>
                <a:gd name="T8" fmla="*/ 268013540 w 205"/>
                <a:gd name="T9" fmla="*/ 184419226 h 153"/>
                <a:gd name="T10" fmla="*/ 2147483647 w 205"/>
                <a:gd name="T11" fmla="*/ 241160416 h 153"/>
                <a:gd name="T12" fmla="*/ 2147483647 w 205"/>
                <a:gd name="T13" fmla="*/ 283717250 h 153"/>
                <a:gd name="T14" fmla="*/ 2147483647 w 205"/>
                <a:gd name="T15" fmla="*/ 1645569843 h 153"/>
                <a:gd name="T16" fmla="*/ 2147483647 w 205"/>
                <a:gd name="T17" fmla="*/ 1688130444 h 153"/>
                <a:gd name="T18" fmla="*/ 268013540 w 205"/>
                <a:gd name="T19" fmla="*/ 1716499156 h 153"/>
                <a:gd name="T20" fmla="*/ 268013540 w 205"/>
                <a:gd name="T21" fmla="*/ 1716499156 h 153"/>
                <a:gd name="T22" fmla="*/ 70530077 w 205"/>
                <a:gd name="T23" fmla="*/ 0 h 153"/>
                <a:gd name="T24" fmla="*/ 0 w 205"/>
                <a:gd name="T25" fmla="*/ 70929313 h 153"/>
                <a:gd name="T26" fmla="*/ 0 w 205"/>
                <a:gd name="T27" fmla="*/ 2113706319 h 153"/>
                <a:gd name="T28" fmla="*/ 70530077 w 205"/>
                <a:gd name="T29" fmla="*/ 2147483647 h 153"/>
                <a:gd name="T30" fmla="*/ 70530077 w 205"/>
                <a:gd name="T31" fmla="*/ 2147483647 h 153"/>
                <a:gd name="T32" fmla="*/ 2147483647 w 205"/>
                <a:gd name="T33" fmla="*/ 2113706319 h 153"/>
                <a:gd name="T34" fmla="*/ 2147483647 w 205"/>
                <a:gd name="T35" fmla="*/ 2042777007 h 153"/>
                <a:gd name="T36" fmla="*/ 2147483647 w 205"/>
                <a:gd name="T37" fmla="*/ 141858625 h 153"/>
                <a:gd name="T38" fmla="*/ 2147483647 w 205"/>
                <a:gd name="T39" fmla="*/ 85117435 h 153"/>
                <a:gd name="T40" fmla="*/ 70530077 w 205"/>
                <a:gd name="T41" fmla="*/ 0 h 153"/>
                <a:gd name="T42" fmla="*/ 70530077 w 205"/>
                <a:gd name="T43" fmla="*/ 0 h 15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5"/>
                <a:gd name="T67" fmla="*/ 0 h 153"/>
                <a:gd name="T68" fmla="*/ 205 w 205"/>
                <a:gd name="T69" fmla="*/ 153 h 15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5" h="153">
                  <a:moveTo>
                    <a:pt x="19" y="121"/>
                  </a:moveTo>
                  <a:cubicBezTo>
                    <a:pt x="16" y="121"/>
                    <a:pt x="14" y="120"/>
                    <a:pt x="14" y="118"/>
                  </a:cubicBezTo>
                  <a:cubicBezTo>
                    <a:pt x="14" y="16"/>
                    <a:pt x="14" y="16"/>
                    <a:pt x="14" y="16"/>
                  </a:cubicBezTo>
                  <a:cubicBezTo>
                    <a:pt x="14" y="14"/>
                    <a:pt x="16" y="13"/>
                    <a:pt x="18" y="13"/>
                  </a:cubicBezTo>
                  <a:cubicBezTo>
                    <a:pt x="19" y="13"/>
                    <a:pt x="19" y="13"/>
                    <a:pt x="19" y="13"/>
                  </a:cubicBezTo>
                  <a:cubicBezTo>
                    <a:pt x="189" y="17"/>
                    <a:pt x="189" y="17"/>
                    <a:pt x="189" y="17"/>
                  </a:cubicBezTo>
                  <a:cubicBezTo>
                    <a:pt x="191" y="17"/>
                    <a:pt x="193" y="18"/>
                    <a:pt x="193" y="20"/>
                  </a:cubicBezTo>
                  <a:cubicBezTo>
                    <a:pt x="193" y="116"/>
                    <a:pt x="193" y="116"/>
                    <a:pt x="193" y="116"/>
                  </a:cubicBezTo>
                  <a:cubicBezTo>
                    <a:pt x="193" y="118"/>
                    <a:pt x="191" y="119"/>
                    <a:pt x="189" y="119"/>
                  </a:cubicBezTo>
                  <a:cubicBezTo>
                    <a:pt x="19" y="121"/>
                    <a:pt x="19" y="121"/>
                    <a:pt x="19" y="121"/>
                  </a:cubicBezTo>
                  <a:cubicBezTo>
                    <a:pt x="19" y="121"/>
                    <a:pt x="19" y="121"/>
                    <a:pt x="19" y="121"/>
                  </a:cubicBezTo>
                  <a:moveTo>
                    <a:pt x="5" y="0"/>
                  </a:moveTo>
                  <a:cubicBezTo>
                    <a:pt x="2" y="0"/>
                    <a:pt x="0" y="2"/>
                    <a:pt x="0" y="5"/>
                  </a:cubicBezTo>
                  <a:cubicBezTo>
                    <a:pt x="0" y="149"/>
                    <a:pt x="0" y="149"/>
                    <a:pt x="0" y="149"/>
                  </a:cubicBezTo>
                  <a:cubicBezTo>
                    <a:pt x="0" y="151"/>
                    <a:pt x="2" y="153"/>
                    <a:pt x="5" y="153"/>
                  </a:cubicBezTo>
                  <a:cubicBezTo>
                    <a:pt x="5" y="153"/>
                    <a:pt x="5" y="153"/>
                    <a:pt x="5" y="153"/>
                  </a:cubicBezTo>
                  <a:cubicBezTo>
                    <a:pt x="201" y="149"/>
                    <a:pt x="201" y="149"/>
                    <a:pt x="201" y="149"/>
                  </a:cubicBezTo>
                  <a:cubicBezTo>
                    <a:pt x="203" y="149"/>
                    <a:pt x="205" y="147"/>
                    <a:pt x="205" y="144"/>
                  </a:cubicBezTo>
                  <a:cubicBezTo>
                    <a:pt x="205" y="10"/>
                    <a:pt x="205" y="10"/>
                    <a:pt x="205" y="10"/>
                  </a:cubicBezTo>
                  <a:cubicBezTo>
                    <a:pt x="205" y="8"/>
                    <a:pt x="203" y="6"/>
                    <a:pt x="201" y="6"/>
                  </a:cubicBezTo>
                  <a:cubicBezTo>
                    <a:pt x="5" y="0"/>
                    <a:pt x="5" y="0"/>
                    <a:pt x="5" y="0"/>
                  </a:cubicBezTo>
                  <a:cubicBezTo>
                    <a:pt x="5" y="0"/>
                    <a:pt x="5"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39" name="Freeform 133"/>
            <p:cNvSpPr>
              <a:spLocks noChangeArrowheads="1"/>
            </p:cNvSpPr>
            <p:nvPr/>
          </p:nvSpPr>
          <p:spPr bwMode="auto">
            <a:xfrm>
              <a:off x="1727200" y="2535238"/>
              <a:ext cx="319088" cy="71438"/>
            </a:xfrm>
            <a:custGeom>
              <a:avLst/>
              <a:gdLst>
                <a:gd name="T0" fmla="*/ 916000291 w 85"/>
                <a:gd name="T1" fmla="*/ 0 h 19"/>
                <a:gd name="T2" fmla="*/ 916000291 w 85"/>
                <a:gd name="T3" fmla="*/ 0 h 19"/>
                <a:gd name="T4" fmla="*/ 295940981 w 85"/>
                <a:gd name="T5" fmla="*/ 14137204 h 19"/>
                <a:gd name="T6" fmla="*/ 155016704 w 85"/>
                <a:gd name="T7" fmla="*/ 70682261 h 19"/>
                <a:gd name="T8" fmla="*/ 42277283 w 85"/>
                <a:gd name="T9" fmla="*/ 212050543 h 19"/>
                <a:gd name="T10" fmla="*/ 56369711 w 85"/>
                <a:gd name="T11" fmla="*/ 268599360 h 19"/>
                <a:gd name="T12" fmla="*/ 70462138 w 85"/>
                <a:gd name="T13" fmla="*/ 268599360 h 19"/>
                <a:gd name="T14" fmla="*/ 1141479133 w 85"/>
                <a:gd name="T15" fmla="*/ 240324952 h 19"/>
                <a:gd name="T16" fmla="*/ 1169663989 w 85"/>
                <a:gd name="T17" fmla="*/ 183779895 h 19"/>
                <a:gd name="T18" fmla="*/ 1042832140 w 85"/>
                <a:gd name="T19" fmla="*/ 56548817 h 19"/>
                <a:gd name="T20" fmla="*/ 916000291 w 8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9"/>
                <a:gd name="T35" fmla="*/ 85 w 8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9">
                  <a:moveTo>
                    <a:pt x="65" y="0"/>
                  </a:moveTo>
                  <a:cubicBezTo>
                    <a:pt x="65" y="0"/>
                    <a:pt x="65" y="0"/>
                    <a:pt x="65" y="0"/>
                  </a:cubicBezTo>
                  <a:cubicBezTo>
                    <a:pt x="21" y="1"/>
                    <a:pt x="21" y="1"/>
                    <a:pt x="21" y="1"/>
                  </a:cubicBezTo>
                  <a:cubicBezTo>
                    <a:pt x="18" y="1"/>
                    <a:pt x="14" y="3"/>
                    <a:pt x="11" y="5"/>
                  </a:cubicBezTo>
                  <a:cubicBezTo>
                    <a:pt x="3" y="15"/>
                    <a:pt x="3" y="15"/>
                    <a:pt x="3" y="15"/>
                  </a:cubicBezTo>
                  <a:cubicBezTo>
                    <a:pt x="0" y="17"/>
                    <a:pt x="1" y="19"/>
                    <a:pt x="4" y="19"/>
                  </a:cubicBezTo>
                  <a:cubicBezTo>
                    <a:pt x="4" y="19"/>
                    <a:pt x="4" y="19"/>
                    <a:pt x="5" y="19"/>
                  </a:cubicBezTo>
                  <a:cubicBezTo>
                    <a:pt x="81" y="17"/>
                    <a:pt x="81" y="17"/>
                    <a:pt x="81" y="17"/>
                  </a:cubicBezTo>
                  <a:cubicBezTo>
                    <a:pt x="84" y="17"/>
                    <a:pt x="85" y="15"/>
                    <a:pt x="83" y="13"/>
                  </a:cubicBezTo>
                  <a:cubicBezTo>
                    <a:pt x="74" y="4"/>
                    <a:pt x="74" y="4"/>
                    <a:pt x="74" y="4"/>
                  </a:cubicBezTo>
                  <a:cubicBezTo>
                    <a:pt x="72" y="2"/>
                    <a:pt x="68" y="0"/>
                    <a:pt x="6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40" name="Freeform 134"/>
            <p:cNvSpPr>
              <a:spLocks noChangeArrowheads="1"/>
            </p:cNvSpPr>
            <p:nvPr/>
          </p:nvSpPr>
          <p:spPr bwMode="auto">
            <a:xfrm>
              <a:off x="1622425" y="2024063"/>
              <a:ext cx="63500" cy="90488"/>
            </a:xfrm>
            <a:custGeom>
              <a:avLst/>
              <a:gdLst>
                <a:gd name="T0" fmla="*/ 13951324 w 17"/>
                <a:gd name="T1" fmla="*/ 0 h 24"/>
                <a:gd name="T2" fmla="*/ 0 w 17"/>
                <a:gd name="T3" fmla="*/ 14214157 h 24"/>
                <a:gd name="T4" fmla="*/ 0 w 17"/>
                <a:gd name="T5" fmla="*/ 326955766 h 24"/>
                <a:gd name="T6" fmla="*/ 13951324 w 17"/>
                <a:gd name="T7" fmla="*/ 341169923 h 24"/>
                <a:gd name="T8" fmla="*/ 83715412 w 17"/>
                <a:gd name="T9" fmla="*/ 341169923 h 24"/>
                <a:gd name="T10" fmla="*/ 83715412 w 17"/>
                <a:gd name="T11" fmla="*/ 341169923 h 24"/>
                <a:gd name="T12" fmla="*/ 97666735 w 17"/>
                <a:gd name="T13" fmla="*/ 326955766 h 24"/>
                <a:gd name="T14" fmla="*/ 97666735 w 17"/>
                <a:gd name="T15" fmla="*/ 213231202 h 24"/>
                <a:gd name="T16" fmla="*/ 97666735 w 17"/>
                <a:gd name="T17" fmla="*/ 199017045 h 24"/>
                <a:gd name="T18" fmla="*/ 97666735 w 17"/>
                <a:gd name="T19" fmla="*/ 213231202 h 24"/>
                <a:gd name="T20" fmla="*/ 139524441 w 17"/>
                <a:gd name="T21" fmla="*/ 326955766 h 24"/>
                <a:gd name="T22" fmla="*/ 153475765 w 17"/>
                <a:gd name="T23" fmla="*/ 341169923 h 24"/>
                <a:gd name="T24" fmla="*/ 223239853 w 17"/>
                <a:gd name="T25" fmla="*/ 341169923 h 24"/>
                <a:gd name="T26" fmla="*/ 223239853 w 17"/>
                <a:gd name="T27" fmla="*/ 341169923 h 24"/>
                <a:gd name="T28" fmla="*/ 237191176 w 17"/>
                <a:gd name="T29" fmla="*/ 341169923 h 24"/>
                <a:gd name="T30" fmla="*/ 181382147 w 17"/>
                <a:gd name="T31" fmla="*/ 170584961 h 24"/>
                <a:gd name="T32" fmla="*/ 181382147 w 17"/>
                <a:gd name="T33" fmla="*/ 156370805 h 24"/>
                <a:gd name="T34" fmla="*/ 223239853 w 17"/>
                <a:gd name="T35" fmla="*/ 14214157 h 24"/>
                <a:gd name="T36" fmla="*/ 223239853 w 17"/>
                <a:gd name="T37" fmla="*/ 14214157 h 24"/>
                <a:gd name="T38" fmla="*/ 153475765 w 17"/>
                <a:gd name="T39" fmla="*/ 14214157 h 24"/>
                <a:gd name="T40" fmla="*/ 153475765 w 17"/>
                <a:gd name="T41" fmla="*/ 14214157 h 24"/>
                <a:gd name="T42" fmla="*/ 139524441 w 17"/>
                <a:gd name="T43" fmla="*/ 14214157 h 24"/>
                <a:gd name="T44" fmla="*/ 97666735 w 17"/>
                <a:gd name="T45" fmla="*/ 127938721 h 24"/>
                <a:gd name="T46" fmla="*/ 97666735 w 17"/>
                <a:gd name="T47" fmla="*/ 127938721 h 24"/>
                <a:gd name="T48" fmla="*/ 97666735 w 17"/>
                <a:gd name="T49" fmla="*/ 127938721 h 24"/>
                <a:gd name="T50" fmla="*/ 97666735 w 17"/>
                <a:gd name="T51" fmla="*/ 14214157 h 24"/>
                <a:gd name="T52" fmla="*/ 83715412 w 17"/>
                <a:gd name="T53" fmla="*/ 14214157 h 24"/>
                <a:gd name="T54" fmla="*/ 13951324 w 17"/>
                <a:gd name="T55" fmla="*/ 0 h 24"/>
                <a:gd name="T56" fmla="*/ 13951324 w 17"/>
                <a:gd name="T57" fmla="*/ 0 h 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
                <a:gd name="T88" fmla="*/ 0 h 24"/>
                <a:gd name="T89" fmla="*/ 17 w 17"/>
                <a:gd name="T90" fmla="*/ 24 h 2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 h="24">
                  <a:moveTo>
                    <a:pt x="1" y="0"/>
                  </a:moveTo>
                  <a:cubicBezTo>
                    <a:pt x="1" y="0"/>
                    <a:pt x="0" y="1"/>
                    <a:pt x="0" y="1"/>
                  </a:cubicBezTo>
                  <a:cubicBezTo>
                    <a:pt x="0" y="23"/>
                    <a:pt x="0" y="23"/>
                    <a:pt x="0" y="23"/>
                  </a:cubicBezTo>
                  <a:cubicBezTo>
                    <a:pt x="0" y="24"/>
                    <a:pt x="1" y="24"/>
                    <a:pt x="1" y="24"/>
                  </a:cubicBezTo>
                  <a:cubicBezTo>
                    <a:pt x="6" y="24"/>
                    <a:pt x="6" y="24"/>
                    <a:pt x="6" y="24"/>
                  </a:cubicBezTo>
                  <a:cubicBezTo>
                    <a:pt x="6" y="24"/>
                    <a:pt x="6" y="24"/>
                    <a:pt x="6" y="24"/>
                  </a:cubicBezTo>
                  <a:cubicBezTo>
                    <a:pt x="7" y="24"/>
                    <a:pt x="7" y="24"/>
                    <a:pt x="7" y="23"/>
                  </a:cubicBezTo>
                  <a:cubicBezTo>
                    <a:pt x="7" y="15"/>
                    <a:pt x="7" y="15"/>
                    <a:pt x="7" y="15"/>
                  </a:cubicBezTo>
                  <a:cubicBezTo>
                    <a:pt x="7" y="15"/>
                    <a:pt x="7" y="14"/>
                    <a:pt x="7" y="14"/>
                  </a:cubicBezTo>
                  <a:cubicBezTo>
                    <a:pt x="7" y="14"/>
                    <a:pt x="7" y="15"/>
                    <a:pt x="7" y="15"/>
                  </a:cubicBezTo>
                  <a:cubicBezTo>
                    <a:pt x="10" y="23"/>
                    <a:pt x="10" y="23"/>
                    <a:pt x="10" y="23"/>
                  </a:cubicBezTo>
                  <a:cubicBezTo>
                    <a:pt x="10" y="24"/>
                    <a:pt x="10" y="24"/>
                    <a:pt x="11" y="24"/>
                  </a:cubicBezTo>
                  <a:cubicBezTo>
                    <a:pt x="16" y="24"/>
                    <a:pt x="16" y="24"/>
                    <a:pt x="16" y="24"/>
                  </a:cubicBezTo>
                  <a:cubicBezTo>
                    <a:pt x="16" y="24"/>
                    <a:pt x="16" y="24"/>
                    <a:pt x="16" y="24"/>
                  </a:cubicBezTo>
                  <a:cubicBezTo>
                    <a:pt x="16" y="24"/>
                    <a:pt x="17" y="24"/>
                    <a:pt x="17" y="24"/>
                  </a:cubicBezTo>
                  <a:cubicBezTo>
                    <a:pt x="13" y="12"/>
                    <a:pt x="13" y="12"/>
                    <a:pt x="13" y="12"/>
                  </a:cubicBezTo>
                  <a:cubicBezTo>
                    <a:pt x="13" y="12"/>
                    <a:pt x="13" y="11"/>
                    <a:pt x="13" y="11"/>
                  </a:cubicBezTo>
                  <a:cubicBezTo>
                    <a:pt x="16" y="1"/>
                    <a:pt x="16" y="1"/>
                    <a:pt x="16" y="1"/>
                  </a:cubicBezTo>
                  <a:cubicBezTo>
                    <a:pt x="16" y="1"/>
                    <a:pt x="16" y="1"/>
                    <a:pt x="16" y="1"/>
                  </a:cubicBezTo>
                  <a:cubicBezTo>
                    <a:pt x="11" y="1"/>
                    <a:pt x="11" y="1"/>
                    <a:pt x="11" y="1"/>
                  </a:cubicBezTo>
                  <a:cubicBezTo>
                    <a:pt x="11" y="1"/>
                    <a:pt x="11" y="1"/>
                    <a:pt x="11" y="1"/>
                  </a:cubicBezTo>
                  <a:cubicBezTo>
                    <a:pt x="11" y="1"/>
                    <a:pt x="10" y="1"/>
                    <a:pt x="10" y="1"/>
                  </a:cubicBezTo>
                  <a:cubicBezTo>
                    <a:pt x="7" y="9"/>
                    <a:pt x="7" y="9"/>
                    <a:pt x="7" y="9"/>
                  </a:cubicBezTo>
                  <a:cubicBezTo>
                    <a:pt x="7" y="9"/>
                    <a:pt x="7" y="9"/>
                    <a:pt x="7" y="9"/>
                  </a:cubicBezTo>
                  <a:cubicBezTo>
                    <a:pt x="7" y="9"/>
                    <a:pt x="7" y="9"/>
                    <a:pt x="7" y="9"/>
                  </a:cubicBezTo>
                  <a:cubicBezTo>
                    <a:pt x="7" y="1"/>
                    <a:pt x="7" y="1"/>
                    <a:pt x="7" y="1"/>
                  </a:cubicBezTo>
                  <a:cubicBezTo>
                    <a:pt x="7" y="1"/>
                    <a:pt x="7" y="1"/>
                    <a:pt x="6" y="1"/>
                  </a:cubicBezTo>
                  <a:cubicBezTo>
                    <a:pt x="1" y="0"/>
                    <a:pt x="1" y="0"/>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41" name="Freeform 135"/>
            <p:cNvSpPr>
              <a:spLocks noEditPoints="1" noChangeArrowheads="1"/>
            </p:cNvSpPr>
            <p:nvPr/>
          </p:nvSpPr>
          <p:spPr bwMode="auto">
            <a:xfrm>
              <a:off x="1700213" y="2027238"/>
              <a:ext cx="52388" cy="87313"/>
            </a:xfrm>
            <a:custGeom>
              <a:avLst/>
              <a:gdLst>
                <a:gd name="T0" fmla="*/ 98017948 w 14"/>
                <a:gd name="T1" fmla="*/ 144112005 h 23"/>
                <a:gd name="T2" fmla="*/ 98017948 w 14"/>
                <a:gd name="T3" fmla="*/ 144112005 h 23"/>
                <a:gd name="T4" fmla="*/ 98017948 w 14"/>
                <a:gd name="T5" fmla="*/ 144112005 h 23"/>
                <a:gd name="T6" fmla="*/ 84015384 w 14"/>
                <a:gd name="T7" fmla="*/ 129701563 h 23"/>
                <a:gd name="T8" fmla="*/ 84015384 w 14"/>
                <a:gd name="T9" fmla="*/ 57645561 h 23"/>
                <a:gd name="T10" fmla="*/ 112020512 w 14"/>
                <a:gd name="T11" fmla="*/ 57645561 h 23"/>
                <a:gd name="T12" fmla="*/ 112020512 w 14"/>
                <a:gd name="T13" fmla="*/ 72056002 h 23"/>
                <a:gd name="T14" fmla="*/ 112020512 w 14"/>
                <a:gd name="T15" fmla="*/ 100880681 h 23"/>
                <a:gd name="T16" fmla="*/ 112020512 w 14"/>
                <a:gd name="T17" fmla="*/ 115291122 h 23"/>
                <a:gd name="T18" fmla="*/ 112020512 w 14"/>
                <a:gd name="T19" fmla="*/ 144112005 h 23"/>
                <a:gd name="T20" fmla="*/ 98017948 w 14"/>
                <a:gd name="T21" fmla="*/ 144112005 h 23"/>
                <a:gd name="T22" fmla="*/ 0 w 14"/>
                <a:gd name="T23" fmla="*/ 0 h 23"/>
                <a:gd name="T24" fmla="*/ 0 w 14"/>
                <a:gd name="T25" fmla="*/ 14410441 h 23"/>
                <a:gd name="T26" fmla="*/ 0 w 14"/>
                <a:gd name="T27" fmla="*/ 331459129 h 23"/>
                <a:gd name="T28" fmla="*/ 0 w 14"/>
                <a:gd name="T29" fmla="*/ 331459129 h 23"/>
                <a:gd name="T30" fmla="*/ 70012820 w 14"/>
                <a:gd name="T31" fmla="*/ 331459129 h 23"/>
                <a:gd name="T32" fmla="*/ 70012820 w 14"/>
                <a:gd name="T33" fmla="*/ 331459129 h 23"/>
                <a:gd name="T34" fmla="*/ 84015384 w 14"/>
                <a:gd name="T35" fmla="*/ 331459129 h 23"/>
                <a:gd name="T36" fmla="*/ 84015384 w 14"/>
                <a:gd name="T37" fmla="*/ 216168007 h 23"/>
                <a:gd name="T38" fmla="*/ 98017948 w 14"/>
                <a:gd name="T39" fmla="*/ 201757566 h 23"/>
                <a:gd name="T40" fmla="*/ 98017948 w 14"/>
                <a:gd name="T41" fmla="*/ 201757566 h 23"/>
                <a:gd name="T42" fmla="*/ 112020512 w 14"/>
                <a:gd name="T43" fmla="*/ 201757566 h 23"/>
                <a:gd name="T44" fmla="*/ 112020512 w 14"/>
                <a:gd name="T45" fmla="*/ 201757566 h 23"/>
                <a:gd name="T46" fmla="*/ 168030768 w 14"/>
                <a:gd name="T47" fmla="*/ 187347124 h 23"/>
                <a:gd name="T48" fmla="*/ 182033332 w 14"/>
                <a:gd name="T49" fmla="*/ 172936683 h 23"/>
                <a:gd name="T50" fmla="*/ 196035896 w 14"/>
                <a:gd name="T51" fmla="*/ 129701563 h 23"/>
                <a:gd name="T52" fmla="*/ 196035896 w 14"/>
                <a:gd name="T53" fmla="*/ 115291122 h 23"/>
                <a:gd name="T54" fmla="*/ 196035896 w 14"/>
                <a:gd name="T55" fmla="*/ 100880681 h 23"/>
                <a:gd name="T56" fmla="*/ 196035896 w 14"/>
                <a:gd name="T57" fmla="*/ 43235120 h 23"/>
                <a:gd name="T58" fmla="*/ 182033332 w 14"/>
                <a:gd name="T59" fmla="*/ 28820882 h 23"/>
                <a:gd name="T60" fmla="*/ 140025640 w 14"/>
                <a:gd name="T61" fmla="*/ 0 h 23"/>
                <a:gd name="T62" fmla="*/ 98017948 w 14"/>
                <a:gd name="T63" fmla="*/ 0 h 23"/>
                <a:gd name="T64" fmla="*/ 70012820 w 14"/>
                <a:gd name="T65" fmla="*/ 0 h 23"/>
                <a:gd name="T66" fmla="*/ 0 w 14"/>
                <a:gd name="T67" fmla="*/ 0 h 23"/>
                <a:gd name="T68" fmla="*/ 0 w 14"/>
                <a:gd name="T69" fmla="*/ 0 h 2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3"/>
                <a:gd name="T107" fmla="*/ 14 w 14"/>
                <a:gd name="T108" fmla="*/ 23 h 2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3">
                  <a:moveTo>
                    <a:pt x="7" y="10"/>
                  </a:moveTo>
                  <a:cubicBezTo>
                    <a:pt x="7" y="10"/>
                    <a:pt x="7" y="10"/>
                    <a:pt x="7" y="10"/>
                  </a:cubicBezTo>
                  <a:cubicBezTo>
                    <a:pt x="7" y="10"/>
                    <a:pt x="7" y="10"/>
                    <a:pt x="7" y="10"/>
                  </a:cubicBezTo>
                  <a:cubicBezTo>
                    <a:pt x="6" y="10"/>
                    <a:pt x="6" y="10"/>
                    <a:pt x="6" y="9"/>
                  </a:cubicBezTo>
                  <a:cubicBezTo>
                    <a:pt x="6" y="4"/>
                    <a:pt x="6" y="4"/>
                    <a:pt x="6" y="4"/>
                  </a:cubicBezTo>
                  <a:cubicBezTo>
                    <a:pt x="7" y="4"/>
                    <a:pt x="8" y="4"/>
                    <a:pt x="8" y="4"/>
                  </a:cubicBezTo>
                  <a:cubicBezTo>
                    <a:pt x="8" y="5"/>
                    <a:pt x="8" y="5"/>
                    <a:pt x="8" y="5"/>
                  </a:cubicBezTo>
                  <a:cubicBezTo>
                    <a:pt x="8" y="6"/>
                    <a:pt x="8" y="6"/>
                    <a:pt x="8" y="7"/>
                  </a:cubicBezTo>
                  <a:cubicBezTo>
                    <a:pt x="8" y="8"/>
                    <a:pt x="8" y="8"/>
                    <a:pt x="8" y="8"/>
                  </a:cubicBezTo>
                  <a:cubicBezTo>
                    <a:pt x="8" y="9"/>
                    <a:pt x="8" y="9"/>
                    <a:pt x="8" y="10"/>
                  </a:cubicBezTo>
                  <a:cubicBezTo>
                    <a:pt x="8" y="10"/>
                    <a:pt x="7" y="10"/>
                    <a:pt x="7" y="10"/>
                  </a:cubicBezTo>
                  <a:moveTo>
                    <a:pt x="0" y="0"/>
                  </a:moveTo>
                  <a:cubicBezTo>
                    <a:pt x="0" y="0"/>
                    <a:pt x="0" y="0"/>
                    <a:pt x="0" y="1"/>
                  </a:cubicBezTo>
                  <a:cubicBezTo>
                    <a:pt x="0" y="23"/>
                    <a:pt x="0" y="23"/>
                    <a:pt x="0" y="23"/>
                  </a:cubicBezTo>
                  <a:cubicBezTo>
                    <a:pt x="0" y="23"/>
                    <a:pt x="0" y="23"/>
                    <a:pt x="0" y="23"/>
                  </a:cubicBezTo>
                  <a:cubicBezTo>
                    <a:pt x="5" y="23"/>
                    <a:pt x="5" y="23"/>
                    <a:pt x="5" y="23"/>
                  </a:cubicBezTo>
                  <a:cubicBezTo>
                    <a:pt x="5" y="23"/>
                    <a:pt x="5" y="23"/>
                    <a:pt x="5" y="23"/>
                  </a:cubicBezTo>
                  <a:cubicBezTo>
                    <a:pt x="6" y="23"/>
                    <a:pt x="6" y="23"/>
                    <a:pt x="6" y="23"/>
                  </a:cubicBezTo>
                  <a:cubicBezTo>
                    <a:pt x="6" y="15"/>
                    <a:pt x="6" y="15"/>
                    <a:pt x="6" y="15"/>
                  </a:cubicBezTo>
                  <a:cubicBezTo>
                    <a:pt x="6" y="14"/>
                    <a:pt x="7" y="14"/>
                    <a:pt x="7" y="14"/>
                  </a:cubicBezTo>
                  <a:cubicBezTo>
                    <a:pt x="7" y="14"/>
                    <a:pt x="7" y="14"/>
                    <a:pt x="7" y="14"/>
                  </a:cubicBezTo>
                  <a:cubicBezTo>
                    <a:pt x="8" y="14"/>
                    <a:pt x="8" y="14"/>
                    <a:pt x="8" y="14"/>
                  </a:cubicBezTo>
                  <a:cubicBezTo>
                    <a:pt x="8" y="14"/>
                    <a:pt x="8" y="14"/>
                    <a:pt x="8" y="14"/>
                  </a:cubicBezTo>
                  <a:cubicBezTo>
                    <a:pt x="10" y="14"/>
                    <a:pt x="11" y="14"/>
                    <a:pt x="12" y="13"/>
                  </a:cubicBezTo>
                  <a:cubicBezTo>
                    <a:pt x="12" y="13"/>
                    <a:pt x="13" y="13"/>
                    <a:pt x="13" y="12"/>
                  </a:cubicBezTo>
                  <a:cubicBezTo>
                    <a:pt x="14" y="11"/>
                    <a:pt x="14" y="9"/>
                    <a:pt x="14" y="9"/>
                  </a:cubicBezTo>
                  <a:cubicBezTo>
                    <a:pt x="14" y="9"/>
                    <a:pt x="14" y="8"/>
                    <a:pt x="14" y="8"/>
                  </a:cubicBezTo>
                  <a:cubicBezTo>
                    <a:pt x="14" y="7"/>
                    <a:pt x="14" y="7"/>
                    <a:pt x="14" y="7"/>
                  </a:cubicBezTo>
                  <a:cubicBezTo>
                    <a:pt x="14" y="5"/>
                    <a:pt x="14" y="4"/>
                    <a:pt x="14" y="3"/>
                  </a:cubicBezTo>
                  <a:cubicBezTo>
                    <a:pt x="13" y="3"/>
                    <a:pt x="13" y="2"/>
                    <a:pt x="13" y="2"/>
                  </a:cubicBezTo>
                  <a:cubicBezTo>
                    <a:pt x="12" y="1"/>
                    <a:pt x="11" y="1"/>
                    <a:pt x="10" y="0"/>
                  </a:cubicBezTo>
                  <a:cubicBezTo>
                    <a:pt x="9" y="0"/>
                    <a:pt x="7" y="0"/>
                    <a:pt x="7" y="0"/>
                  </a:cubicBezTo>
                  <a:cubicBezTo>
                    <a:pt x="7" y="0"/>
                    <a:pt x="6" y="0"/>
                    <a:pt x="5" y="0"/>
                  </a:cubicBezTo>
                  <a:cubicBezTo>
                    <a:pt x="0" y="0"/>
                    <a:pt x="0" y="0"/>
                    <a:pt x="0"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42" name="Freeform 136"/>
            <p:cNvSpPr>
              <a:spLocks noChangeArrowheads="1"/>
            </p:cNvSpPr>
            <p:nvPr/>
          </p:nvSpPr>
          <p:spPr bwMode="auto">
            <a:xfrm>
              <a:off x="1768475" y="2027238"/>
              <a:ext cx="22225" cy="90488"/>
            </a:xfrm>
            <a:custGeom>
              <a:avLst/>
              <a:gdLst>
                <a:gd name="T0" fmla="*/ 0 w 6"/>
                <a:gd name="T1" fmla="*/ 0 h 24"/>
                <a:gd name="T2" fmla="*/ 0 w 6"/>
                <a:gd name="T3" fmla="*/ 14214157 h 24"/>
                <a:gd name="T4" fmla="*/ 0 w 6"/>
                <a:gd name="T5" fmla="*/ 326955766 h 24"/>
                <a:gd name="T6" fmla="*/ 0 w 6"/>
                <a:gd name="T7" fmla="*/ 341169923 h 24"/>
                <a:gd name="T8" fmla="*/ 68604871 w 6"/>
                <a:gd name="T9" fmla="*/ 341169923 h 24"/>
                <a:gd name="T10" fmla="*/ 68604871 w 6"/>
                <a:gd name="T11" fmla="*/ 341169923 h 24"/>
                <a:gd name="T12" fmla="*/ 82325104 w 6"/>
                <a:gd name="T13" fmla="*/ 326955766 h 24"/>
                <a:gd name="T14" fmla="*/ 82325104 w 6"/>
                <a:gd name="T15" fmla="*/ 14214157 h 24"/>
                <a:gd name="T16" fmla="*/ 68604871 w 6"/>
                <a:gd name="T17" fmla="*/ 0 h 24"/>
                <a:gd name="T18" fmla="*/ 0 w 6"/>
                <a:gd name="T19" fmla="*/ 0 h 24"/>
                <a:gd name="T20" fmla="*/ 0 w 6"/>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24"/>
                <a:gd name="T35" fmla="*/ 6 w 6"/>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24">
                  <a:moveTo>
                    <a:pt x="0" y="0"/>
                  </a:moveTo>
                  <a:cubicBezTo>
                    <a:pt x="0" y="0"/>
                    <a:pt x="0" y="1"/>
                    <a:pt x="0" y="1"/>
                  </a:cubicBezTo>
                  <a:cubicBezTo>
                    <a:pt x="0" y="23"/>
                    <a:pt x="0" y="23"/>
                    <a:pt x="0" y="23"/>
                  </a:cubicBezTo>
                  <a:cubicBezTo>
                    <a:pt x="0" y="23"/>
                    <a:pt x="0" y="24"/>
                    <a:pt x="0" y="24"/>
                  </a:cubicBezTo>
                  <a:cubicBezTo>
                    <a:pt x="5" y="24"/>
                    <a:pt x="5" y="24"/>
                    <a:pt x="5" y="24"/>
                  </a:cubicBezTo>
                  <a:cubicBezTo>
                    <a:pt x="5" y="24"/>
                    <a:pt x="5" y="24"/>
                    <a:pt x="5" y="24"/>
                  </a:cubicBezTo>
                  <a:cubicBezTo>
                    <a:pt x="6" y="24"/>
                    <a:pt x="6" y="23"/>
                    <a:pt x="6" y="23"/>
                  </a:cubicBezTo>
                  <a:cubicBezTo>
                    <a:pt x="6" y="1"/>
                    <a:pt x="6" y="1"/>
                    <a:pt x="6" y="1"/>
                  </a:cubicBezTo>
                  <a:cubicBezTo>
                    <a:pt x="6" y="1"/>
                    <a:pt x="6" y="0"/>
                    <a:pt x="5" y="0"/>
                  </a:cubicBezTo>
                  <a:cubicBezTo>
                    <a:pt x="0" y="0"/>
                    <a:pt x="0" y="0"/>
                    <a:pt x="0"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43" name="Freeform 137"/>
            <p:cNvSpPr>
              <a:spLocks noChangeArrowheads="1"/>
            </p:cNvSpPr>
            <p:nvPr/>
          </p:nvSpPr>
          <p:spPr bwMode="auto">
            <a:xfrm>
              <a:off x="5292725" y="2027238"/>
              <a:ext cx="7938" cy="34925"/>
            </a:xfrm>
            <a:custGeom>
              <a:avLst/>
              <a:gdLst>
                <a:gd name="T0" fmla="*/ 15752961 w 2"/>
                <a:gd name="T1" fmla="*/ 0 h 9"/>
                <a:gd name="T2" fmla="*/ 15752961 w 2"/>
                <a:gd name="T3" fmla="*/ 15060436 h 9"/>
                <a:gd name="T4" fmla="*/ 15752961 w 2"/>
                <a:gd name="T5" fmla="*/ 30116992 h 9"/>
                <a:gd name="T6" fmla="*/ 0 w 2"/>
                <a:gd name="T7" fmla="*/ 120467967 h 9"/>
                <a:gd name="T8" fmla="*/ 15752961 w 2"/>
                <a:gd name="T9" fmla="*/ 135528403 h 9"/>
                <a:gd name="T10" fmla="*/ 31505922 w 2"/>
                <a:gd name="T11" fmla="*/ 120467967 h 9"/>
                <a:gd name="T12" fmla="*/ 31505922 w 2"/>
                <a:gd name="T13" fmla="*/ 30116992 h 9"/>
                <a:gd name="T14" fmla="*/ 31505922 w 2"/>
                <a:gd name="T15" fmla="*/ 15060436 h 9"/>
                <a:gd name="T16" fmla="*/ 31505922 w 2"/>
                <a:gd name="T17" fmla="*/ 0 h 9"/>
                <a:gd name="T18" fmla="*/ 15752961 w 2"/>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
                <a:gd name="T31" fmla="*/ 0 h 9"/>
                <a:gd name="T32" fmla="*/ 2 w 2"/>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 h="9">
                  <a:moveTo>
                    <a:pt x="1" y="0"/>
                  </a:moveTo>
                  <a:cubicBezTo>
                    <a:pt x="1" y="0"/>
                    <a:pt x="1" y="1"/>
                    <a:pt x="1" y="1"/>
                  </a:cubicBezTo>
                  <a:cubicBezTo>
                    <a:pt x="1" y="2"/>
                    <a:pt x="1" y="2"/>
                    <a:pt x="1" y="2"/>
                  </a:cubicBezTo>
                  <a:cubicBezTo>
                    <a:pt x="0" y="8"/>
                    <a:pt x="0" y="8"/>
                    <a:pt x="0" y="8"/>
                  </a:cubicBezTo>
                  <a:cubicBezTo>
                    <a:pt x="1" y="9"/>
                    <a:pt x="1" y="9"/>
                    <a:pt x="1" y="9"/>
                  </a:cubicBezTo>
                  <a:cubicBezTo>
                    <a:pt x="2" y="8"/>
                    <a:pt x="2" y="8"/>
                    <a:pt x="2" y="8"/>
                  </a:cubicBezTo>
                  <a:cubicBezTo>
                    <a:pt x="2" y="2"/>
                    <a:pt x="2" y="2"/>
                    <a:pt x="2" y="2"/>
                  </a:cubicBezTo>
                  <a:cubicBezTo>
                    <a:pt x="2" y="1"/>
                    <a:pt x="2" y="1"/>
                    <a:pt x="2" y="1"/>
                  </a:cubicBezTo>
                  <a:cubicBezTo>
                    <a:pt x="2" y="1"/>
                    <a:pt x="2" y="1"/>
                    <a:pt x="2"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44" name="Freeform 138"/>
            <p:cNvSpPr>
              <a:spLocks noChangeArrowheads="1"/>
            </p:cNvSpPr>
            <p:nvPr/>
          </p:nvSpPr>
          <p:spPr bwMode="auto">
            <a:xfrm>
              <a:off x="5262563" y="2027238"/>
              <a:ext cx="71438" cy="49213"/>
            </a:xfrm>
            <a:custGeom>
              <a:avLst/>
              <a:gdLst>
                <a:gd name="T0" fmla="*/ 84819465 w 19"/>
                <a:gd name="T1" fmla="*/ 0 h 13"/>
                <a:gd name="T2" fmla="*/ 84819465 w 19"/>
                <a:gd name="T3" fmla="*/ 0 h 13"/>
                <a:gd name="T4" fmla="*/ 70682261 w 19"/>
                <a:gd name="T5" fmla="*/ 85986468 h 13"/>
                <a:gd name="T6" fmla="*/ 84819465 w 19"/>
                <a:gd name="T7" fmla="*/ 85986468 h 13"/>
                <a:gd name="T8" fmla="*/ 84819465 w 19"/>
                <a:gd name="T9" fmla="*/ 114647362 h 13"/>
                <a:gd name="T10" fmla="*/ 113093874 w 19"/>
                <a:gd name="T11" fmla="*/ 143308256 h 13"/>
                <a:gd name="T12" fmla="*/ 70682261 w 19"/>
                <a:gd name="T13" fmla="*/ 128979702 h 13"/>
                <a:gd name="T14" fmla="*/ 84819465 w 19"/>
                <a:gd name="T15" fmla="*/ 85986468 h 13"/>
                <a:gd name="T16" fmla="*/ 56548817 w 19"/>
                <a:gd name="T17" fmla="*/ 100315022 h 13"/>
                <a:gd name="T18" fmla="*/ 84819465 w 19"/>
                <a:gd name="T19" fmla="*/ 0 h 13"/>
                <a:gd name="T20" fmla="*/ 0 w 19"/>
                <a:gd name="T21" fmla="*/ 186301490 h 13"/>
                <a:gd name="T22" fmla="*/ 56548817 w 19"/>
                <a:gd name="T23" fmla="*/ 186301490 h 13"/>
                <a:gd name="T24" fmla="*/ 212050543 w 19"/>
                <a:gd name="T25" fmla="*/ 186301490 h 13"/>
                <a:gd name="T26" fmla="*/ 268599360 w 19"/>
                <a:gd name="T27" fmla="*/ 186301490 h 13"/>
                <a:gd name="T28" fmla="*/ 169642691 w 19"/>
                <a:gd name="T29" fmla="*/ 0 h 13"/>
                <a:gd name="T30" fmla="*/ 169642691 w 19"/>
                <a:gd name="T31" fmla="*/ 0 h 13"/>
                <a:gd name="T32" fmla="*/ 169642691 w 19"/>
                <a:gd name="T33" fmla="*/ 0 h 13"/>
                <a:gd name="T34" fmla="*/ 169642691 w 19"/>
                <a:gd name="T35" fmla="*/ 0 h 13"/>
                <a:gd name="T36" fmla="*/ 197917099 w 19"/>
                <a:gd name="T37" fmla="*/ 100315022 h 13"/>
                <a:gd name="T38" fmla="*/ 183779895 w 19"/>
                <a:gd name="T39" fmla="*/ 100315022 h 13"/>
                <a:gd name="T40" fmla="*/ 183779895 w 19"/>
                <a:gd name="T41" fmla="*/ 128979702 h 13"/>
                <a:gd name="T42" fmla="*/ 141368282 w 19"/>
                <a:gd name="T43" fmla="*/ 143308256 h 13"/>
                <a:gd name="T44" fmla="*/ 183779895 w 19"/>
                <a:gd name="T45" fmla="*/ 114647362 h 13"/>
                <a:gd name="T46" fmla="*/ 169642691 w 19"/>
                <a:gd name="T47" fmla="*/ 85986468 h 13"/>
                <a:gd name="T48" fmla="*/ 197917099 w 19"/>
                <a:gd name="T49" fmla="*/ 85986468 h 13"/>
                <a:gd name="T50" fmla="*/ 169642691 w 19"/>
                <a:gd name="T51" fmla="*/ 0 h 13"/>
                <a:gd name="T52" fmla="*/ 127231078 w 19"/>
                <a:gd name="T53" fmla="*/ 143308256 h 13"/>
                <a:gd name="T54" fmla="*/ 84819465 w 19"/>
                <a:gd name="T55" fmla="*/ 0 h 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9"/>
                <a:gd name="T85" fmla="*/ 0 h 13"/>
                <a:gd name="T86" fmla="*/ 19 w 19"/>
                <a:gd name="T87" fmla="*/ 13 h 1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9" h="13">
                  <a:moveTo>
                    <a:pt x="6" y="0"/>
                  </a:moveTo>
                  <a:cubicBezTo>
                    <a:pt x="6" y="0"/>
                    <a:pt x="6" y="0"/>
                    <a:pt x="6" y="0"/>
                  </a:cubicBezTo>
                  <a:cubicBezTo>
                    <a:pt x="4" y="4"/>
                    <a:pt x="5" y="6"/>
                    <a:pt x="5" y="6"/>
                  </a:cubicBezTo>
                  <a:cubicBezTo>
                    <a:pt x="6" y="6"/>
                    <a:pt x="6" y="6"/>
                    <a:pt x="6" y="6"/>
                  </a:cubicBezTo>
                  <a:cubicBezTo>
                    <a:pt x="6" y="8"/>
                    <a:pt x="6" y="8"/>
                    <a:pt x="6" y="8"/>
                  </a:cubicBezTo>
                  <a:cubicBezTo>
                    <a:pt x="8" y="10"/>
                    <a:pt x="8" y="10"/>
                    <a:pt x="8" y="10"/>
                  </a:cubicBezTo>
                  <a:cubicBezTo>
                    <a:pt x="5" y="9"/>
                    <a:pt x="5" y="9"/>
                    <a:pt x="5" y="9"/>
                  </a:cubicBezTo>
                  <a:cubicBezTo>
                    <a:pt x="6" y="6"/>
                    <a:pt x="6" y="6"/>
                    <a:pt x="6" y="6"/>
                  </a:cubicBezTo>
                  <a:cubicBezTo>
                    <a:pt x="4" y="7"/>
                    <a:pt x="4" y="7"/>
                    <a:pt x="4" y="7"/>
                  </a:cubicBezTo>
                  <a:cubicBezTo>
                    <a:pt x="4" y="4"/>
                    <a:pt x="6" y="1"/>
                    <a:pt x="6" y="0"/>
                  </a:cubicBezTo>
                  <a:cubicBezTo>
                    <a:pt x="2" y="2"/>
                    <a:pt x="0" y="5"/>
                    <a:pt x="0" y="13"/>
                  </a:cubicBezTo>
                  <a:cubicBezTo>
                    <a:pt x="4" y="13"/>
                    <a:pt x="4" y="13"/>
                    <a:pt x="4" y="13"/>
                  </a:cubicBezTo>
                  <a:cubicBezTo>
                    <a:pt x="15" y="13"/>
                    <a:pt x="15" y="13"/>
                    <a:pt x="15" y="13"/>
                  </a:cubicBezTo>
                  <a:cubicBezTo>
                    <a:pt x="19" y="13"/>
                    <a:pt x="19" y="13"/>
                    <a:pt x="19" y="13"/>
                  </a:cubicBezTo>
                  <a:cubicBezTo>
                    <a:pt x="19" y="5"/>
                    <a:pt x="16" y="2"/>
                    <a:pt x="12" y="0"/>
                  </a:cubicBezTo>
                  <a:cubicBezTo>
                    <a:pt x="12" y="0"/>
                    <a:pt x="12" y="0"/>
                    <a:pt x="12" y="0"/>
                  </a:cubicBezTo>
                  <a:cubicBezTo>
                    <a:pt x="12" y="0"/>
                    <a:pt x="12" y="0"/>
                    <a:pt x="12" y="0"/>
                  </a:cubicBezTo>
                  <a:cubicBezTo>
                    <a:pt x="12" y="0"/>
                    <a:pt x="12" y="0"/>
                    <a:pt x="12" y="0"/>
                  </a:cubicBezTo>
                  <a:cubicBezTo>
                    <a:pt x="12" y="0"/>
                    <a:pt x="14" y="4"/>
                    <a:pt x="14" y="7"/>
                  </a:cubicBezTo>
                  <a:cubicBezTo>
                    <a:pt x="13" y="7"/>
                    <a:pt x="13" y="7"/>
                    <a:pt x="13" y="7"/>
                  </a:cubicBezTo>
                  <a:cubicBezTo>
                    <a:pt x="13" y="9"/>
                    <a:pt x="13" y="9"/>
                    <a:pt x="13" y="9"/>
                  </a:cubicBezTo>
                  <a:cubicBezTo>
                    <a:pt x="10" y="10"/>
                    <a:pt x="10" y="10"/>
                    <a:pt x="10" y="10"/>
                  </a:cubicBezTo>
                  <a:cubicBezTo>
                    <a:pt x="13" y="8"/>
                    <a:pt x="13" y="8"/>
                    <a:pt x="13" y="8"/>
                  </a:cubicBezTo>
                  <a:cubicBezTo>
                    <a:pt x="12" y="6"/>
                    <a:pt x="12" y="6"/>
                    <a:pt x="12" y="6"/>
                  </a:cubicBezTo>
                  <a:cubicBezTo>
                    <a:pt x="14" y="6"/>
                    <a:pt x="14" y="6"/>
                    <a:pt x="14" y="6"/>
                  </a:cubicBezTo>
                  <a:cubicBezTo>
                    <a:pt x="14" y="6"/>
                    <a:pt x="14" y="4"/>
                    <a:pt x="12" y="0"/>
                  </a:cubicBezTo>
                  <a:cubicBezTo>
                    <a:pt x="13" y="1"/>
                    <a:pt x="12" y="7"/>
                    <a:pt x="9" y="10"/>
                  </a:cubicBezTo>
                  <a:cubicBezTo>
                    <a:pt x="9" y="10"/>
                    <a:pt x="5" y="7"/>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45" name="Freeform 139"/>
            <p:cNvSpPr>
              <a:spLocks noChangeArrowheads="1"/>
            </p:cNvSpPr>
            <p:nvPr/>
          </p:nvSpPr>
          <p:spPr bwMode="auto">
            <a:xfrm>
              <a:off x="5286375" y="2027238"/>
              <a:ext cx="11113" cy="7938"/>
            </a:xfrm>
            <a:custGeom>
              <a:avLst/>
              <a:gdLst>
                <a:gd name="T0" fmla="*/ 13720851 w 3"/>
                <a:gd name="T1" fmla="*/ 0 h 2"/>
                <a:gd name="T2" fmla="*/ 0 w 3"/>
                <a:gd name="T3" fmla="*/ 0 h 2"/>
                <a:gd name="T4" fmla="*/ 27445406 w 3"/>
                <a:gd name="T5" fmla="*/ 31505922 h 2"/>
                <a:gd name="T6" fmla="*/ 41166256 w 3"/>
                <a:gd name="T7" fmla="*/ 0 h 2"/>
                <a:gd name="T8" fmla="*/ 13720851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0"/>
                  </a:moveTo>
                  <a:cubicBezTo>
                    <a:pt x="1" y="0"/>
                    <a:pt x="0" y="0"/>
                    <a:pt x="0" y="0"/>
                  </a:cubicBezTo>
                  <a:cubicBezTo>
                    <a:pt x="2" y="2"/>
                    <a:pt x="2" y="2"/>
                    <a:pt x="2" y="2"/>
                  </a:cubicBezTo>
                  <a:cubicBezTo>
                    <a:pt x="2" y="1"/>
                    <a:pt x="3" y="0"/>
                    <a:pt x="3" y="0"/>
                  </a:cubicBezTo>
                  <a:cubicBezTo>
                    <a:pt x="2"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46" name="Freeform 140"/>
            <p:cNvSpPr>
              <a:spLocks noChangeArrowheads="1"/>
            </p:cNvSpPr>
            <p:nvPr/>
          </p:nvSpPr>
          <p:spPr bwMode="auto">
            <a:xfrm>
              <a:off x="5300663" y="2027238"/>
              <a:ext cx="7938" cy="7938"/>
            </a:xfrm>
            <a:custGeom>
              <a:avLst/>
              <a:gdLst>
                <a:gd name="T0" fmla="*/ 15752961 w 2"/>
                <a:gd name="T1" fmla="*/ 0 h 2"/>
                <a:gd name="T2" fmla="*/ 0 w 2"/>
                <a:gd name="T3" fmla="*/ 0 h 2"/>
                <a:gd name="T4" fmla="*/ 0 w 2"/>
                <a:gd name="T5" fmla="*/ 31505922 h 2"/>
                <a:gd name="T6" fmla="*/ 31505922 w 2"/>
                <a:gd name="T7" fmla="*/ 0 h 2"/>
                <a:gd name="T8" fmla="*/ 15752961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1" y="0"/>
                    <a:pt x="1" y="0"/>
                    <a:pt x="0" y="0"/>
                  </a:cubicBezTo>
                  <a:cubicBezTo>
                    <a:pt x="0" y="0"/>
                    <a:pt x="0" y="1"/>
                    <a:pt x="0" y="2"/>
                  </a:cubicBezTo>
                  <a:cubicBezTo>
                    <a:pt x="2" y="0"/>
                    <a:pt x="2" y="0"/>
                    <a:pt x="2" y="0"/>
                  </a:cubicBezTo>
                  <a:cubicBezTo>
                    <a:pt x="2"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47" name="Freeform 141"/>
            <p:cNvSpPr>
              <a:spLocks noEditPoints="1" noChangeArrowheads="1"/>
            </p:cNvSpPr>
            <p:nvPr/>
          </p:nvSpPr>
          <p:spPr bwMode="auto">
            <a:xfrm>
              <a:off x="5278438" y="1971675"/>
              <a:ext cx="38100" cy="52388"/>
            </a:xfrm>
            <a:custGeom>
              <a:avLst/>
              <a:gdLst>
                <a:gd name="T0" fmla="*/ 72580500 w 10"/>
                <a:gd name="T1" fmla="*/ 182033332 h 14"/>
                <a:gd name="T2" fmla="*/ 72580500 w 10"/>
                <a:gd name="T3" fmla="*/ 182033332 h 14"/>
                <a:gd name="T4" fmla="*/ 29032200 w 10"/>
                <a:gd name="T5" fmla="*/ 140025640 h 14"/>
                <a:gd name="T6" fmla="*/ 116128800 w 10"/>
                <a:gd name="T7" fmla="*/ 140025640 h 14"/>
                <a:gd name="T8" fmla="*/ 72580500 w 10"/>
                <a:gd name="T9" fmla="*/ 182033332 h 14"/>
                <a:gd name="T10" fmla="*/ 87096600 w 10"/>
                <a:gd name="T11" fmla="*/ 112020512 h 14"/>
                <a:gd name="T12" fmla="*/ 87096600 w 10"/>
                <a:gd name="T13" fmla="*/ 112020512 h 14"/>
                <a:gd name="T14" fmla="*/ 72580500 w 10"/>
                <a:gd name="T15" fmla="*/ 98017948 h 14"/>
                <a:gd name="T16" fmla="*/ 87096600 w 10"/>
                <a:gd name="T17" fmla="*/ 84015384 h 14"/>
                <a:gd name="T18" fmla="*/ 87096600 w 10"/>
                <a:gd name="T19" fmla="*/ 84015384 h 14"/>
                <a:gd name="T20" fmla="*/ 101612700 w 10"/>
                <a:gd name="T21" fmla="*/ 98017948 h 14"/>
                <a:gd name="T22" fmla="*/ 87096600 w 10"/>
                <a:gd name="T23" fmla="*/ 112020512 h 14"/>
                <a:gd name="T24" fmla="*/ 58064400 w 10"/>
                <a:gd name="T25" fmla="*/ 112020512 h 14"/>
                <a:gd name="T26" fmla="*/ 58064400 w 10"/>
                <a:gd name="T27" fmla="*/ 112020512 h 14"/>
                <a:gd name="T28" fmla="*/ 43548300 w 10"/>
                <a:gd name="T29" fmla="*/ 98017948 h 14"/>
                <a:gd name="T30" fmla="*/ 58064400 w 10"/>
                <a:gd name="T31" fmla="*/ 84015384 h 14"/>
                <a:gd name="T32" fmla="*/ 58064400 w 10"/>
                <a:gd name="T33" fmla="*/ 84015384 h 14"/>
                <a:gd name="T34" fmla="*/ 72580500 w 10"/>
                <a:gd name="T35" fmla="*/ 98017948 h 14"/>
                <a:gd name="T36" fmla="*/ 58064400 w 10"/>
                <a:gd name="T37" fmla="*/ 112020512 h 14"/>
                <a:gd name="T38" fmla="*/ 72580500 w 10"/>
                <a:gd name="T39" fmla="*/ 0 h 14"/>
                <a:gd name="T40" fmla="*/ 0 w 10"/>
                <a:gd name="T41" fmla="*/ 98017948 h 14"/>
                <a:gd name="T42" fmla="*/ 72580500 w 10"/>
                <a:gd name="T43" fmla="*/ 196035896 h 14"/>
                <a:gd name="T44" fmla="*/ 72580500 w 10"/>
                <a:gd name="T45" fmla="*/ 196035896 h 14"/>
                <a:gd name="T46" fmla="*/ 145161000 w 10"/>
                <a:gd name="T47" fmla="*/ 112020512 h 14"/>
                <a:gd name="T48" fmla="*/ 72580500 w 10"/>
                <a:gd name="T49" fmla="*/ 0 h 14"/>
                <a:gd name="T50" fmla="*/ 72580500 w 10"/>
                <a:gd name="T51" fmla="*/ 0 h 1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14"/>
                <a:gd name="T80" fmla="*/ 10 w 10"/>
                <a:gd name="T81" fmla="*/ 14 h 1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14">
                  <a:moveTo>
                    <a:pt x="5" y="13"/>
                  </a:moveTo>
                  <a:cubicBezTo>
                    <a:pt x="5" y="13"/>
                    <a:pt x="5" y="13"/>
                    <a:pt x="5" y="13"/>
                  </a:cubicBezTo>
                  <a:cubicBezTo>
                    <a:pt x="4" y="13"/>
                    <a:pt x="3" y="11"/>
                    <a:pt x="2" y="10"/>
                  </a:cubicBezTo>
                  <a:cubicBezTo>
                    <a:pt x="8" y="10"/>
                    <a:pt x="8" y="10"/>
                    <a:pt x="8" y="10"/>
                  </a:cubicBezTo>
                  <a:cubicBezTo>
                    <a:pt x="8" y="11"/>
                    <a:pt x="6" y="13"/>
                    <a:pt x="5" y="13"/>
                  </a:cubicBezTo>
                  <a:moveTo>
                    <a:pt x="6" y="8"/>
                  </a:moveTo>
                  <a:cubicBezTo>
                    <a:pt x="6" y="8"/>
                    <a:pt x="6" y="8"/>
                    <a:pt x="6" y="8"/>
                  </a:cubicBezTo>
                  <a:cubicBezTo>
                    <a:pt x="6" y="8"/>
                    <a:pt x="5" y="8"/>
                    <a:pt x="5" y="7"/>
                  </a:cubicBezTo>
                  <a:cubicBezTo>
                    <a:pt x="5" y="7"/>
                    <a:pt x="6" y="6"/>
                    <a:pt x="6" y="6"/>
                  </a:cubicBezTo>
                  <a:cubicBezTo>
                    <a:pt x="6" y="6"/>
                    <a:pt x="6" y="6"/>
                    <a:pt x="6" y="6"/>
                  </a:cubicBezTo>
                  <a:cubicBezTo>
                    <a:pt x="6" y="6"/>
                    <a:pt x="7" y="7"/>
                    <a:pt x="7" y="7"/>
                  </a:cubicBezTo>
                  <a:cubicBezTo>
                    <a:pt x="7" y="8"/>
                    <a:pt x="7" y="8"/>
                    <a:pt x="6" y="8"/>
                  </a:cubicBezTo>
                  <a:moveTo>
                    <a:pt x="4" y="8"/>
                  </a:moveTo>
                  <a:cubicBezTo>
                    <a:pt x="4" y="8"/>
                    <a:pt x="4" y="8"/>
                    <a:pt x="4" y="8"/>
                  </a:cubicBezTo>
                  <a:cubicBezTo>
                    <a:pt x="4" y="8"/>
                    <a:pt x="3" y="8"/>
                    <a:pt x="3" y="7"/>
                  </a:cubicBezTo>
                  <a:cubicBezTo>
                    <a:pt x="3" y="7"/>
                    <a:pt x="4" y="6"/>
                    <a:pt x="4" y="6"/>
                  </a:cubicBezTo>
                  <a:cubicBezTo>
                    <a:pt x="4" y="6"/>
                    <a:pt x="4" y="6"/>
                    <a:pt x="4" y="6"/>
                  </a:cubicBezTo>
                  <a:cubicBezTo>
                    <a:pt x="5" y="6"/>
                    <a:pt x="5" y="7"/>
                    <a:pt x="5" y="7"/>
                  </a:cubicBezTo>
                  <a:cubicBezTo>
                    <a:pt x="5" y="8"/>
                    <a:pt x="5" y="8"/>
                    <a:pt x="4" y="8"/>
                  </a:cubicBezTo>
                  <a:moveTo>
                    <a:pt x="5" y="0"/>
                  </a:moveTo>
                  <a:cubicBezTo>
                    <a:pt x="2" y="0"/>
                    <a:pt x="0" y="3"/>
                    <a:pt x="0" y="7"/>
                  </a:cubicBezTo>
                  <a:cubicBezTo>
                    <a:pt x="0" y="11"/>
                    <a:pt x="2" y="14"/>
                    <a:pt x="5" y="14"/>
                  </a:cubicBezTo>
                  <a:cubicBezTo>
                    <a:pt x="5" y="14"/>
                    <a:pt x="5" y="14"/>
                    <a:pt x="5" y="14"/>
                  </a:cubicBezTo>
                  <a:cubicBezTo>
                    <a:pt x="8" y="14"/>
                    <a:pt x="10" y="11"/>
                    <a:pt x="10" y="8"/>
                  </a:cubicBezTo>
                  <a:cubicBezTo>
                    <a:pt x="10" y="4"/>
                    <a:pt x="8" y="1"/>
                    <a:pt x="5" y="0"/>
                  </a:cubicBezTo>
                  <a:cubicBezTo>
                    <a:pt x="5" y="0"/>
                    <a:pt x="5"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48" name="Freeform 142"/>
            <p:cNvSpPr>
              <a:spLocks noChangeArrowheads="1"/>
            </p:cNvSpPr>
            <p:nvPr/>
          </p:nvSpPr>
          <p:spPr bwMode="auto">
            <a:xfrm>
              <a:off x="5297488" y="2174875"/>
              <a:ext cx="3175" cy="22225"/>
            </a:xfrm>
            <a:custGeom>
              <a:avLst/>
              <a:gdLst>
                <a:gd name="T0" fmla="*/ 0 w 1"/>
                <a:gd name="T1" fmla="*/ 0 h 6"/>
                <a:gd name="T2" fmla="*/ 0 w 1"/>
                <a:gd name="T3" fmla="*/ 13720233 h 6"/>
                <a:gd name="T4" fmla="*/ 0 w 1"/>
                <a:gd name="T5" fmla="*/ 13720233 h 6"/>
                <a:gd name="T6" fmla="*/ 0 w 1"/>
                <a:gd name="T7" fmla="*/ 68604871 h 6"/>
                <a:gd name="T8" fmla="*/ 0 w 1"/>
                <a:gd name="T9" fmla="*/ 82325104 h 6"/>
                <a:gd name="T10" fmla="*/ 10080625 w 1"/>
                <a:gd name="T11" fmla="*/ 68604871 h 6"/>
                <a:gd name="T12" fmla="*/ 10080625 w 1"/>
                <a:gd name="T13" fmla="*/ 13720233 h 6"/>
                <a:gd name="T14" fmla="*/ 10080625 w 1"/>
                <a:gd name="T15" fmla="*/ 13720233 h 6"/>
                <a:gd name="T16" fmla="*/ 10080625 w 1"/>
                <a:gd name="T17" fmla="*/ 0 h 6"/>
                <a:gd name="T18" fmla="*/ 0 w 1"/>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6"/>
                <a:gd name="T32" fmla="*/ 1 w 1"/>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6">
                  <a:moveTo>
                    <a:pt x="0" y="0"/>
                  </a:moveTo>
                  <a:cubicBezTo>
                    <a:pt x="0" y="0"/>
                    <a:pt x="0" y="0"/>
                    <a:pt x="0" y="1"/>
                  </a:cubicBezTo>
                  <a:cubicBezTo>
                    <a:pt x="0" y="1"/>
                    <a:pt x="0" y="1"/>
                    <a:pt x="0" y="1"/>
                  </a:cubicBezTo>
                  <a:cubicBezTo>
                    <a:pt x="0" y="5"/>
                    <a:pt x="0" y="5"/>
                    <a:pt x="0" y="5"/>
                  </a:cubicBezTo>
                  <a:cubicBezTo>
                    <a:pt x="0" y="6"/>
                    <a:pt x="0" y="6"/>
                    <a:pt x="0" y="6"/>
                  </a:cubicBezTo>
                  <a:cubicBezTo>
                    <a:pt x="1" y="5"/>
                    <a:pt x="1" y="5"/>
                    <a:pt x="1" y="5"/>
                  </a:cubicBezTo>
                  <a:cubicBezTo>
                    <a:pt x="1" y="1"/>
                    <a:pt x="1" y="1"/>
                    <a:pt x="1" y="1"/>
                  </a:cubicBezTo>
                  <a:cubicBezTo>
                    <a:pt x="1" y="1"/>
                    <a:pt x="1" y="1"/>
                    <a:pt x="1" y="1"/>
                  </a:cubicBezTo>
                  <a:cubicBezTo>
                    <a:pt x="1" y="1"/>
                    <a:pt x="1" y="0"/>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49" name="Freeform 143"/>
            <p:cNvSpPr>
              <a:spLocks noChangeArrowheads="1"/>
            </p:cNvSpPr>
            <p:nvPr/>
          </p:nvSpPr>
          <p:spPr bwMode="auto">
            <a:xfrm>
              <a:off x="5275263" y="2174875"/>
              <a:ext cx="47625" cy="30163"/>
            </a:xfrm>
            <a:custGeom>
              <a:avLst/>
              <a:gdLst>
                <a:gd name="T0" fmla="*/ 53684365 w 13"/>
                <a:gd name="T1" fmla="*/ 0 h 8"/>
                <a:gd name="T2" fmla="*/ 53684365 w 13"/>
                <a:gd name="T3" fmla="*/ 0 h 8"/>
                <a:gd name="T4" fmla="*/ 40261442 w 13"/>
                <a:gd name="T5" fmla="*/ 56864796 h 8"/>
                <a:gd name="T6" fmla="*/ 53684365 w 13"/>
                <a:gd name="T7" fmla="*/ 56864796 h 8"/>
                <a:gd name="T8" fmla="*/ 53684365 w 13"/>
                <a:gd name="T9" fmla="*/ 71079110 h 8"/>
                <a:gd name="T10" fmla="*/ 80526548 w 13"/>
                <a:gd name="T11" fmla="*/ 99511507 h 8"/>
                <a:gd name="T12" fmla="*/ 53684365 w 13"/>
                <a:gd name="T13" fmla="*/ 85293423 h 8"/>
                <a:gd name="T14" fmla="*/ 53684365 w 13"/>
                <a:gd name="T15" fmla="*/ 56864796 h 8"/>
                <a:gd name="T16" fmla="*/ 40261442 w 13"/>
                <a:gd name="T17" fmla="*/ 56864796 h 8"/>
                <a:gd name="T18" fmla="*/ 53684365 w 13"/>
                <a:gd name="T19" fmla="*/ 0 h 8"/>
                <a:gd name="T20" fmla="*/ 0 w 13"/>
                <a:gd name="T21" fmla="*/ 113725821 h 8"/>
                <a:gd name="T22" fmla="*/ 40261442 w 13"/>
                <a:gd name="T23" fmla="*/ 113725821 h 8"/>
                <a:gd name="T24" fmla="*/ 134210913 w 13"/>
                <a:gd name="T25" fmla="*/ 113725821 h 8"/>
                <a:gd name="T26" fmla="*/ 174472356 w 13"/>
                <a:gd name="T27" fmla="*/ 113725821 h 8"/>
                <a:gd name="T28" fmla="*/ 120787990 w 13"/>
                <a:gd name="T29" fmla="*/ 0 h 8"/>
                <a:gd name="T30" fmla="*/ 120787990 w 13"/>
                <a:gd name="T31" fmla="*/ 0 h 8"/>
                <a:gd name="T32" fmla="*/ 120787990 w 13"/>
                <a:gd name="T33" fmla="*/ 0 h 8"/>
                <a:gd name="T34" fmla="*/ 120787990 w 13"/>
                <a:gd name="T35" fmla="*/ 0 h 8"/>
                <a:gd name="T36" fmla="*/ 134210913 w 13"/>
                <a:gd name="T37" fmla="*/ 56864796 h 8"/>
                <a:gd name="T38" fmla="*/ 120787990 w 13"/>
                <a:gd name="T39" fmla="*/ 56864796 h 8"/>
                <a:gd name="T40" fmla="*/ 120787990 w 13"/>
                <a:gd name="T41" fmla="*/ 85293423 h 8"/>
                <a:gd name="T42" fmla="*/ 93945808 w 13"/>
                <a:gd name="T43" fmla="*/ 99511507 h 8"/>
                <a:gd name="T44" fmla="*/ 120787990 w 13"/>
                <a:gd name="T45" fmla="*/ 71079110 h 8"/>
                <a:gd name="T46" fmla="*/ 120787990 w 13"/>
                <a:gd name="T47" fmla="*/ 56864796 h 8"/>
                <a:gd name="T48" fmla="*/ 120787990 w 13"/>
                <a:gd name="T49" fmla="*/ 56864796 h 8"/>
                <a:gd name="T50" fmla="*/ 120787990 w 13"/>
                <a:gd name="T51" fmla="*/ 0 h 8"/>
                <a:gd name="T52" fmla="*/ 80526548 w 13"/>
                <a:gd name="T53" fmla="*/ 99511507 h 8"/>
                <a:gd name="T54" fmla="*/ 53684365 w 13"/>
                <a:gd name="T55" fmla="*/ 0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
                <a:gd name="T85" fmla="*/ 0 h 8"/>
                <a:gd name="T86" fmla="*/ 13 w 13"/>
                <a:gd name="T87" fmla="*/ 8 h 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 h="8">
                  <a:moveTo>
                    <a:pt x="4" y="0"/>
                  </a:moveTo>
                  <a:cubicBezTo>
                    <a:pt x="4" y="0"/>
                    <a:pt x="4" y="0"/>
                    <a:pt x="4" y="0"/>
                  </a:cubicBezTo>
                  <a:cubicBezTo>
                    <a:pt x="3" y="2"/>
                    <a:pt x="3" y="4"/>
                    <a:pt x="3" y="4"/>
                  </a:cubicBezTo>
                  <a:cubicBezTo>
                    <a:pt x="4" y="4"/>
                    <a:pt x="4" y="4"/>
                    <a:pt x="4" y="4"/>
                  </a:cubicBezTo>
                  <a:cubicBezTo>
                    <a:pt x="4" y="5"/>
                    <a:pt x="4" y="5"/>
                    <a:pt x="4" y="5"/>
                  </a:cubicBezTo>
                  <a:cubicBezTo>
                    <a:pt x="6" y="7"/>
                    <a:pt x="6" y="7"/>
                    <a:pt x="6" y="7"/>
                  </a:cubicBezTo>
                  <a:cubicBezTo>
                    <a:pt x="4" y="6"/>
                    <a:pt x="4" y="6"/>
                    <a:pt x="4" y="6"/>
                  </a:cubicBezTo>
                  <a:cubicBezTo>
                    <a:pt x="4" y="4"/>
                    <a:pt x="4" y="4"/>
                    <a:pt x="4" y="4"/>
                  </a:cubicBezTo>
                  <a:cubicBezTo>
                    <a:pt x="3" y="4"/>
                    <a:pt x="3" y="4"/>
                    <a:pt x="3" y="4"/>
                  </a:cubicBezTo>
                  <a:cubicBezTo>
                    <a:pt x="3" y="2"/>
                    <a:pt x="4" y="0"/>
                    <a:pt x="4" y="0"/>
                  </a:cubicBezTo>
                  <a:cubicBezTo>
                    <a:pt x="2" y="1"/>
                    <a:pt x="0" y="3"/>
                    <a:pt x="0" y="8"/>
                  </a:cubicBezTo>
                  <a:cubicBezTo>
                    <a:pt x="3" y="8"/>
                    <a:pt x="3" y="8"/>
                    <a:pt x="3" y="8"/>
                  </a:cubicBezTo>
                  <a:cubicBezTo>
                    <a:pt x="10" y="8"/>
                    <a:pt x="10" y="8"/>
                    <a:pt x="10" y="8"/>
                  </a:cubicBezTo>
                  <a:cubicBezTo>
                    <a:pt x="13" y="8"/>
                    <a:pt x="13" y="8"/>
                    <a:pt x="13" y="8"/>
                  </a:cubicBezTo>
                  <a:cubicBezTo>
                    <a:pt x="13" y="3"/>
                    <a:pt x="11" y="1"/>
                    <a:pt x="9" y="0"/>
                  </a:cubicBezTo>
                  <a:cubicBezTo>
                    <a:pt x="9" y="0"/>
                    <a:pt x="9" y="0"/>
                    <a:pt x="9" y="0"/>
                  </a:cubicBezTo>
                  <a:cubicBezTo>
                    <a:pt x="9" y="0"/>
                    <a:pt x="9" y="0"/>
                    <a:pt x="9" y="0"/>
                  </a:cubicBezTo>
                  <a:cubicBezTo>
                    <a:pt x="9" y="0"/>
                    <a:pt x="9" y="0"/>
                    <a:pt x="9" y="0"/>
                  </a:cubicBezTo>
                  <a:cubicBezTo>
                    <a:pt x="9" y="0"/>
                    <a:pt x="10" y="2"/>
                    <a:pt x="10" y="4"/>
                  </a:cubicBezTo>
                  <a:cubicBezTo>
                    <a:pt x="9" y="4"/>
                    <a:pt x="9" y="4"/>
                    <a:pt x="9" y="4"/>
                  </a:cubicBezTo>
                  <a:cubicBezTo>
                    <a:pt x="9" y="6"/>
                    <a:pt x="9" y="6"/>
                    <a:pt x="9" y="6"/>
                  </a:cubicBezTo>
                  <a:cubicBezTo>
                    <a:pt x="7" y="7"/>
                    <a:pt x="7" y="7"/>
                    <a:pt x="7" y="7"/>
                  </a:cubicBezTo>
                  <a:cubicBezTo>
                    <a:pt x="9" y="5"/>
                    <a:pt x="9" y="5"/>
                    <a:pt x="9" y="5"/>
                  </a:cubicBezTo>
                  <a:cubicBezTo>
                    <a:pt x="9" y="4"/>
                    <a:pt x="9" y="4"/>
                    <a:pt x="9" y="4"/>
                  </a:cubicBezTo>
                  <a:cubicBezTo>
                    <a:pt x="9" y="4"/>
                    <a:pt x="9" y="4"/>
                    <a:pt x="9" y="4"/>
                  </a:cubicBezTo>
                  <a:cubicBezTo>
                    <a:pt x="9" y="4"/>
                    <a:pt x="10" y="3"/>
                    <a:pt x="9" y="0"/>
                  </a:cubicBezTo>
                  <a:cubicBezTo>
                    <a:pt x="9" y="0"/>
                    <a:pt x="9" y="5"/>
                    <a:pt x="6" y="7"/>
                  </a:cubicBezTo>
                  <a:cubicBezTo>
                    <a:pt x="6" y="7"/>
                    <a:pt x="4" y="4"/>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50" name="Freeform 144"/>
            <p:cNvSpPr>
              <a:spLocks noChangeArrowheads="1"/>
            </p:cNvSpPr>
            <p:nvPr/>
          </p:nvSpPr>
          <p:spPr bwMode="auto">
            <a:xfrm>
              <a:off x="5289550" y="2170113"/>
              <a:ext cx="7938" cy="7938"/>
            </a:xfrm>
            <a:custGeom>
              <a:avLst/>
              <a:gdLst>
                <a:gd name="T0" fmla="*/ 15752961 w 2"/>
                <a:gd name="T1" fmla="*/ 0 h 2"/>
                <a:gd name="T2" fmla="*/ 0 w 2"/>
                <a:gd name="T3" fmla="*/ 15752961 h 2"/>
                <a:gd name="T4" fmla="*/ 31505922 w 2"/>
                <a:gd name="T5" fmla="*/ 31505922 h 2"/>
                <a:gd name="T6" fmla="*/ 31505922 w 2"/>
                <a:gd name="T7" fmla="*/ 15752961 h 2"/>
                <a:gd name="T8" fmla="*/ 15752961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0" y="1"/>
                    <a:pt x="0" y="1"/>
                    <a:pt x="0" y="1"/>
                  </a:cubicBezTo>
                  <a:cubicBezTo>
                    <a:pt x="2" y="2"/>
                    <a:pt x="2" y="2"/>
                    <a:pt x="2" y="2"/>
                  </a:cubicBezTo>
                  <a:cubicBezTo>
                    <a:pt x="2" y="1"/>
                    <a:pt x="2" y="1"/>
                    <a:pt x="2" y="1"/>
                  </a:cubicBezTo>
                  <a:cubicBezTo>
                    <a:pt x="1" y="1"/>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51" name="Freeform 145"/>
            <p:cNvSpPr>
              <a:spLocks noChangeArrowheads="1"/>
            </p:cNvSpPr>
            <p:nvPr/>
          </p:nvSpPr>
          <p:spPr bwMode="auto">
            <a:xfrm>
              <a:off x="5300663" y="2170113"/>
              <a:ext cx="7938" cy="7938"/>
            </a:xfrm>
            <a:custGeom>
              <a:avLst/>
              <a:gdLst>
                <a:gd name="T0" fmla="*/ 15752961 w 2"/>
                <a:gd name="T1" fmla="*/ 0 h 2"/>
                <a:gd name="T2" fmla="*/ 0 w 2"/>
                <a:gd name="T3" fmla="*/ 15752961 h 2"/>
                <a:gd name="T4" fmla="*/ 0 w 2"/>
                <a:gd name="T5" fmla="*/ 31505922 h 2"/>
                <a:gd name="T6" fmla="*/ 31505922 w 2"/>
                <a:gd name="T7" fmla="*/ 15752961 h 2"/>
                <a:gd name="T8" fmla="*/ 15752961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1" y="0"/>
                    <a:pt x="0" y="1"/>
                    <a:pt x="0" y="1"/>
                  </a:cubicBezTo>
                  <a:cubicBezTo>
                    <a:pt x="0" y="1"/>
                    <a:pt x="0" y="1"/>
                    <a:pt x="0" y="2"/>
                  </a:cubicBezTo>
                  <a:cubicBezTo>
                    <a:pt x="2" y="1"/>
                    <a:pt x="2" y="1"/>
                    <a:pt x="2" y="1"/>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52" name="Freeform 146"/>
            <p:cNvSpPr>
              <a:spLocks noEditPoints="1" noChangeArrowheads="1"/>
            </p:cNvSpPr>
            <p:nvPr/>
          </p:nvSpPr>
          <p:spPr bwMode="auto">
            <a:xfrm>
              <a:off x="5286375" y="2133600"/>
              <a:ext cx="25400" cy="36513"/>
            </a:xfrm>
            <a:custGeom>
              <a:avLst/>
              <a:gdLst>
                <a:gd name="T0" fmla="*/ 39500629 w 7"/>
                <a:gd name="T1" fmla="*/ 119989021 h 10"/>
                <a:gd name="T2" fmla="*/ 39500629 w 7"/>
                <a:gd name="T3" fmla="*/ 119989021 h 10"/>
                <a:gd name="T4" fmla="*/ 13168086 w 7"/>
                <a:gd name="T5" fmla="*/ 93323577 h 10"/>
                <a:gd name="T6" fmla="*/ 65833171 w 7"/>
                <a:gd name="T7" fmla="*/ 93323577 h 10"/>
                <a:gd name="T8" fmla="*/ 39500629 w 7"/>
                <a:gd name="T9" fmla="*/ 119989021 h 10"/>
                <a:gd name="T10" fmla="*/ 52665086 w 7"/>
                <a:gd name="T11" fmla="*/ 79992680 h 10"/>
                <a:gd name="T12" fmla="*/ 52665086 w 7"/>
                <a:gd name="T13" fmla="*/ 66661784 h 10"/>
                <a:gd name="T14" fmla="*/ 52665086 w 7"/>
                <a:gd name="T15" fmla="*/ 53327237 h 10"/>
                <a:gd name="T16" fmla="*/ 65833171 w 7"/>
                <a:gd name="T17" fmla="*/ 66661784 h 10"/>
                <a:gd name="T18" fmla="*/ 52665086 w 7"/>
                <a:gd name="T19" fmla="*/ 79992680 h 10"/>
                <a:gd name="T20" fmla="*/ 39500629 w 7"/>
                <a:gd name="T21" fmla="*/ 79992680 h 10"/>
                <a:gd name="T22" fmla="*/ 26332543 w 7"/>
                <a:gd name="T23" fmla="*/ 66661784 h 10"/>
                <a:gd name="T24" fmla="*/ 39500629 w 7"/>
                <a:gd name="T25" fmla="*/ 53327237 h 10"/>
                <a:gd name="T26" fmla="*/ 39500629 w 7"/>
                <a:gd name="T27" fmla="*/ 66661784 h 10"/>
                <a:gd name="T28" fmla="*/ 39500629 w 7"/>
                <a:gd name="T29" fmla="*/ 79992680 h 10"/>
                <a:gd name="T30" fmla="*/ 39500629 w 7"/>
                <a:gd name="T31" fmla="*/ 0 h 10"/>
                <a:gd name="T32" fmla="*/ 0 w 7"/>
                <a:gd name="T33" fmla="*/ 66661784 h 10"/>
                <a:gd name="T34" fmla="*/ 39500629 w 7"/>
                <a:gd name="T35" fmla="*/ 133319917 h 10"/>
                <a:gd name="T36" fmla="*/ 39500629 w 7"/>
                <a:gd name="T37" fmla="*/ 133319917 h 10"/>
                <a:gd name="T38" fmla="*/ 92165714 w 7"/>
                <a:gd name="T39" fmla="*/ 66661784 h 10"/>
                <a:gd name="T40" fmla="*/ 39500629 w 7"/>
                <a:gd name="T41" fmla="*/ 0 h 10"/>
                <a:gd name="T42" fmla="*/ 39500629 w 7"/>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10"/>
                <a:gd name="T68" fmla="*/ 7 w 7"/>
                <a:gd name="T69" fmla="*/ 10 h 1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10">
                  <a:moveTo>
                    <a:pt x="3" y="9"/>
                  </a:moveTo>
                  <a:cubicBezTo>
                    <a:pt x="3" y="9"/>
                    <a:pt x="3" y="9"/>
                    <a:pt x="3" y="9"/>
                  </a:cubicBezTo>
                  <a:cubicBezTo>
                    <a:pt x="2" y="9"/>
                    <a:pt x="2" y="8"/>
                    <a:pt x="1" y="7"/>
                  </a:cubicBezTo>
                  <a:cubicBezTo>
                    <a:pt x="5" y="7"/>
                    <a:pt x="5" y="7"/>
                    <a:pt x="5" y="7"/>
                  </a:cubicBezTo>
                  <a:cubicBezTo>
                    <a:pt x="5" y="8"/>
                    <a:pt x="4" y="9"/>
                    <a:pt x="3" y="9"/>
                  </a:cubicBezTo>
                  <a:moveTo>
                    <a:pt x="4" y="6"/>
                  </a:moveTo>
                  <a:cubicBezTo>
                    <a:pt x="4" y="5"/>
                    <a:pt x="4" y="5"/>
                    <a:pt x="4" y="5"/>
                  </a:cubicBezTo>
                  <a:cubicBezTo>
                    <a:pt x="4" y="4"/>
                    <a:pt x="4" y="4"/>
                    <a:pt x="4" y="4"/>
                  </a:cubicBezTo>
                  <a:cubicBezTo>
                    <a:pt x="5" y="5"/>
                    <a:pt x="5" y="5"/>
                    <a:pt x="5" y="5"/>
                  </a:cubicBezTo>
                  <a:cubicBezTo>
                    <a:pt x="4" y="6"/>
                    <a:pt x="4" y="6"/>
                    <a:pt x="4" y="6"/>
                  </a:cubicBezTo>
                  <a:moveTo>
                    <a:pt x="3" y="6"/>
                  </a:moveTo>
                  <a:cubicBezTo>
                    <a:pt x="2" y="6"/>
                    <a:pt x="2" y="5"/>
                    <a:pt x="2" y="5"/>
                  </a:cubicBezTo>
                  <a:cubicBezTo>
                    <a:pt x="3" y="4"/>
                    <a:pt x="3" y="4"/>
                    <a:pt x="3" y="4"/>
                  </a:cubicBezTo>
                  <a:cubicBezTo>
                    <a:pt x="3" y="5"/>
                    <a:pt x="3" y="5"/>
                    <a:pt x="3" y="5"/>
                  </a:cubicBezTo>
                  <a:cubicBezTo>
                    <a:pt x="3" y="6"/>
                    <a:pt x="3" y="6"/>
                    <a:pt x="3" y="6"/>
                  </a:cubicBezTo>
                  <a:moveTo>
                    <a:pt x="3" y="0"/>
                  </a:moveTo>
                  <a:cubicBezTo>
                    <a:pt x="1" y="0"/>
                    <a:pt x="0" y="3"/>
                    <a:pt x="0" y="5"/>
                  </a:cubicBezTo>
                  <a:cubicBezTo>
                    <a:pt x="0" y="8"/>
                    <a:pt x="1" y="10"/>
                    <a:pt x="3" y="10"/>
                  </a:cubicBezTo>
                  <a:cubicBezTo>
                    <a:pt x="3" y="10"/>
                    <a:pt x="3" y="10"/>
                    <a:pt x="3" y="10"/>
                  </a:cubicBezTo>
                  <a:cubicBezTo>
                    <a:pt x="5" y="10"/>
                    <a:pt x="7" y="8"/>
                    <a:pt x="7" y="5"/>
                  </a:cubicBezTo>
                  <a:cubicBezTo>
                    <a:pt x="7" y="3"/>
                    <a:pt x="5"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53" name="Freeform 147"/>
            <p:cNvSpPr>
              <a:spLocks noChangeArrowheads="1"/>
            </p:cNvSpPr>
            <p:nvPr/>
          </p:nvSpPr>
          <p:spPr bwMode="auto">
            <a:xfrm>
              <a:off x="5221288" y="2170113"/>
              <a:ext cx="4763" cy="26988"/>
            </a:xfrm>
            <a:custGeom>
              <a:avLst/>
              <a:gdLst>
                <a:gd name="T0" fmla="*/ 22686169 w 1"/>
                <a:gd name="T1" fmla="*/ 0 h 7"/>
                <a:gd name="T2" fmla="*/ 0 w 1"/>
                <a:gd name="T3" fmla="*/ 14862677 h 7"/>
                <a:gd name="T4" fmla="*/ 0 w 1"/>
                <a:gd name="T5" fmla="*/ 14862677 h 7"/>
                <a:gd name="T6" fmla="*/ 0 w 1"/>
                <a:gd name="T7" fmla="*/ 89187629 h 7"/>
                <a:gd name="T8" fmla="*/ 22686169 w 1"/>
                <a:gd name="T9" fmla="*/ 104050306 h 7"/>
                <a:gd name="T10" fmla="*/ 22686169 w 1"/>
                <a:gd name="T11" fmla="*/ 89187629 h 7"/>
                <a:gd name="T12" fmla="*/ 22686169 w 1"/>
                <a:gd name="T13" fmla="*/ 14862677 h 7"/>
                <a:gd name="T14" fmla="*/ 22686169 w 1"/>
                <a:gd name="T15" fmla="*/ 14862677 h 7"/>
                <a:gd name="T16" fmla="*/ 22686169 w 1"/>
                <a:gd name="T17" fmla="*/ 0 h 7"/>
                <a:gd name="T18" fmla="*/ 22686169 w 1"/>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7"/>
                <a:gd name="T32" fmla="*/ 1 w 1"/>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7">
                  <a:moveTo>
                    <a:pt x="1" y="0"/>
                  </a:moveTo>
                  <a:cubicBezTo>
                    <a:pt x="1" y="0"/>
                    <a:pt x="0" y="1"/>
                    <a:pt x="0" y="1"/>
                  </a:cubicBezTo>
                  <a:cubicBezTo>
                    <a:pt x="0" y="1"/>
                    <a:pt x="0" y="1"/>
                    <a:pt x="0" y="1"/>
                  </a:cubicBezTo>
                  <a:cubicBezTo>
                    <a:pt x="0" y="6"/>
                    <a:pt x="0" y="6"/>
                    <a:pt x="0" y="6"/>
                  </a:cubicBezTo>
                  <a:cubicBezTo>
                    <a:pt x="1" y="7"/>
                    <a:pt x="1" y="7"/>
                    <a:pt x="1" y="7"/>
                  </a:cubicBezTo>
                  <a:cubicBezTo>
                    <a:pt x="1" y="6"/>
                    <a:pt x="1" y="6"/>
                    <a:pt x="1" y="6"/>
                  </a:cubicBezTo>
                  <a:cubicBezTo>
                    <a:pt x="1" y="1"/>
                    <a:pt x="1" y="1"/>
                    <a:pt x="1" y="1"/>
                  </a:cubicBezTo>
                  <a:cubicBezTo>
                    <a:pt x="1" y="1"/>
                    <a:pt x="1" y="1"/>
                    <a:pt x="1" y="1"/>
                  </a:cubicBezTo>
                  <a:cubicBezTo>
                    <a:pt x="1" y="1"/>
                    <a:pt x="1" y="1"/>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54" name="Freeform 148"/>
            <p:cNvSpPr>
              <a:spLocks noChangeArrowheads="1"/>
            </p:cNvSpPr>
            <p:nvPr/>
          </p:nvSpPr>
          <p:spPr bwMode="auto">
            <a:xfrm>
              <a:off x="5199063" y="2174875"/>
              <a:ext cx="49213" cy="30163"/>
            </a:xfrm>
            <a:custGeom>
              <a:avLst/>
              <a:gdLst>
                <a:gd name="T0" fmla="*/ 57321788 w 13"/>
                <a:gd name="T1" fmla="*/ 0 h 8"/>
                <a:gd name="T2" fmla="*/ 57321788 w 13"/>
                <a:gd name="T3" fmla="*/ 0 h 8"/>
                <a:gd name="T4" fmla="*/ 57321788 w 13"/>
                <a:gd name="T5" fmla="*/ 56864796 h 8"/>
                <a:gd name="T6" fmla="*/ 57321788 w 13"/>
                <a:gd name="T7" fmla="*/ 42646712 h 8"/>
                <a:gd name="T8" fmla="*/ 57321788 w 13"/>
                <a:gd name="T9" fmla="*/ 71079110 h 8"/>
                <a:gd name="T10" fmla="*/ 85986468 w 13"/>
                <a:gd name="T11" fmla="*/ 99511507 h 8"/>
                <a:gd name="T12" fmla="*/ 57321788 w 13"/>
                <a:gd name="T13" fmla="*/ 85293423 h 8"/>
                <a:gd name="T14" fmla="*/ 57321788 w 13"/>
                <a:gd name="T15" fmla="*/ 56864796 h 8"/>
                <a:gd name="T16" fmla="*/ 42993234 w 13"/>
                <a:gd name="T17" fmla="*/ 56864796 h 8"/>
                <a:gd name="T18" fmla="*/ 57321788 w 13"/>
                <a:gd name="T19" fmla="*/ 0 h 8"/>
                <a:gd name="T20" fmla="*/ 0 w 13"/>
                <a:gd name="T21" fmla="*/ 113725821 h 8"/>
                <a:gd name="T22" fmla="*/ 42993234 w 13"/>
                <a:gd name="T23" fmla="*/ 113725821 h 8"/>
                <a:gd name="T24" fmla="*/ 157640596 w 13"/>
                <a:gd name="T25" fmla="*/ 113725821 h 8"/>
                <a:gd name="T26" fmla="*/ 186301490 w 13"/>
                <a:gd name="T27" fmla="*/ 113725821 h 8"/>
                <a:gd name="T28" fmla="*/ 128979702 w 13"/>
                <a:gd name="T29" fmla="*/ 0 h 8"/>
                <a:gd name="T30" fmla="*/ 128979702 w 13"/>
                <a:gd name="T31" fmla="*/ 0 h 8"/>
                <a:gd name="T32" fmla="*/ 128979702 w 13"/>
                <a:gd name="T33" fmla="*/ 0 h 8"/>
                <a:gd name="T34" fmla="*/ 128979702 w 13"/>
                <a:gd name="T35" fmla="*/ 0 h 8"/>
                <a:gd name="T36" fmla="*/ 143308256 w 13"/>
                <a:gd name="T37" fmla="*/ 56864796 h 8"/>
                <a:gd name="T38" fmla="*/ 128979702 w 13"/>
                <a:gd name="T39" fmla="*/ 56864796 h 8"/>
                <a:gd name="T40" fmla="*/ 143308256 w 13"/>
                <a:gd name="T41" fmla="*/ 85293423 h 8"/>
                <a:gd name="T42" fmla="*/ 100315022 w 13"/>
                <a:gd name="T43" fmla="*/ 99511507 h 8"/>
                <a:gd name="T44" fmla="*/ 128979702 w 13"/>
                <a:gd name="T45" fmla="*/ 71079110 h 8"/>
                <a:gd name="T46" fmla="*/ 128979702 w 13"/>
                <a:gd name="T47" fmla="*/ 56864796 h 8"/>
                <a:gd name="T48" fmla="*/ 143308256 w 13"/>
                <a:gd name="T49" fmla="*/ 56864796 h 8"/>
                <a:gd name="T50" fmla="*/ 128979702 w 13"/>
                <a:gd name="T51" fmla="*/ 0 h 8"/>
                <a:gd name="T52" fmla="*/ 100315022 w 13"/>
                <a:gd name="T53" fmla="*/ 99511507 h 8"/>
                <a:gd name="T54" fmla="*/ 57321788 w 13"/>
                <a:gd name="T55" fmla="*/ 0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
                <a:gd name="T85" fmla="*/ 0 h 8"/>
                <a:gd name="T86" fmla="*/ 13 w 13"/>
                <a:gd name="T87" fmla="*/ 8 h 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 h="8">
                  <a:moveTo>
                    <a:pt x="4" y="0"/>
                  </a:moveTo>
                  <a:cubicBezTo>
                    <a:pt x="4" y="0"/>
                    <a:pt x="4" y="0"/>
                    <a:pt x="4" y="0"/>
                  </a:cubicBezTo>
                  <a:cubicBezTo>
                    <a:pt x="3" y="2"/>
                    <a:pt x="4" y="4"/>
                    <a:pt x="4" y="4"/>
                  </a:cubicBezTo>
                  <a:cubicBezTo>
                    <a:pt x="4" y="3"/>
                    <a:pt x="4" y="3"/>
                    <a:pt x="4" y="3"/>
                  </a:cubicBezTo>
                  <a:cubicBezTo>
                    <a:pt x="4" y="5"/>
                    <a:pt x="4" y="5"/>
                    <a:pt x="4" y="5"/>
                  </a:cubicBezTo>
                  <a:cubicBezTo>
                    <a:pt x="6" y="7"/>
                    <a:pt x="6" y="7"/>
                    <a:pt x="6" y="7"/>
                  </a:cubicBezTo>
                  <a:cubicBezTo>
                    <a:pt x="4" y="6"/>
                    <a:pt x="4" y="6"/>
                    <a:pt x="4" y="6"/>
                  </a:cubicBezTo>
                  <a:cubicBezTo>
                    <a:pt x="4" y="4"/>
                    <a:pt x="4" y="4"/>
                    <a:pt x="4" y="4"/>
                  </a:cubicBezTo>
                  <a:cubicBezTo>
                    <a:pt x="3" y="4"/>
                    <a:pt x="3" y="4"/>
                    <a:pt x="3" y="4"/>
                  </a:cubicBezTo>
                  <a:cubicBezTo>
                    <a:pt x="3" y="2"/>
                    <a:pt x="4" y="0"/>
                    <a:pt x="4" y="0"/>
                  </a:cubicBezTo>
                  <a:cubicBezTo>
                    <a:pt x="2" y="1"/>
                    <a:pt x="0" y="3"/>
                    <a:pt x="0" y="8"/>
                  </a:cubicBezTo>
                  <a:cubicBezTo>
                    <a:pt x="3" y="8"/>
                    <a:pt x="3" y="8"/>
                    <a:pt x="3" y="8"/>
                  </a:cubicBezTo>
                  <a:cubicBezTo>
                    <a:pt x="11" y="8"/>
                    <a:pt x="11" y="8"/>
                    <a:pt x="11" y="8"/>
                  </a:cubicBezTo>
                  <a:cubicBezTo>
                    <a:pt x="13" y="8"/>
                    <a:pt x="13" y="8"/>
                    <a:pt x="13" y="8"/>
                  </a:cubicBezTo>
                  <a:cubicBezTo>
                    <a:pt x="13" y="3"/>
                    <a:pt x="12" y="1"/>
                    <a:pt x="9" y="0"/>
                  </a:cubicBezTo>
                  <a:cubicBezTo>
                    <a:pt x="9" y="0"/>
                    <a:pt x="9" y="0"/>
                    <a:pt x="9" y="0"/>
                  </a:cubicBezTo>
                  <a:cubicBezTo>
                    <a:pt x="9" y="0"/>
                    <a:pt x="9" y="0"/>
                    <a:pt x="9" y="0"/>
                  </a:cubicBezTo>
                  <a:cubicBezTo>
                    <a:pt x="9" y="0"/>
                    <a:pt x="9" y="0"/>
                    <a:pt x="9" y="0"/>
                  </a:cubicBezTo>
                  <a:cubicBezTo>
                    <a:pt x="9" y="0"/>
                    <a:pt x="10" y="2"/>
                    <a:pt x="10" y="4"/>
                  </a:cubicBezTo>
                  <a:cubicBezTo>
                    <a:pt x="9" y="4"/>
                    <a:pt x="9" y="4"/>
                    <a:pt x="9" y="4"/>
                  </a:cubicBezTo>
                  <a:cubicBezTo>
                    <a:pt x="10" y="6"/>
                    <a:pt x="10" y="6"/>
                    <a:pt x="10" y="6"/>
                  </a:cubicBezTo>
                  <a:cubicBezTo>
                    <a:pt x="7" y="7"/>
                    <a:pt x="7" y="7"/>
                    <a:pt x="7" y="7"/>
                  </a:cubicBezTo>
                  <a:cubicBezTo>
                    <a:pt x="9" y="5"/>
                    <a:pt x="9" y="5"/>
                    <a:pt x="9" y="5"/>
                  </a:cubicBezTo>
                  <a:cubicBezTo>
                    <a:pt x="9" y="4"/>
                    <a:pt x="9" y="4"/>
                    <a:pt x="9" y="4"/>
                  </a:cubicBezTo>
                  <a:cubicBezTo>
                    <a:pt x="10" y="4"/>
                    <a:pt x="10" y="4"/>
                    <a:pt x="10" y="4"/>
                  </a:cubicBezTo>
                  <a:cubicBezTo>
                    <a:pt x="10" y="4"/>
                    <a:pt x="10" y="2"/>
                    <a:pt x="9" y="0"/>
                  </a:cubicBezTo>
                  <a:cubicBezTo>
                    <a:pt x="9" y="0"/>
                    <a:pt x="9" y="5"/>
                    <a:pt x="7" y="7"/>
                  </a:cubicBezTo>
                  <a:cubicBezTo>
                    <a:pt x="7" y="7"/>
                    <a:pt x="4" y="4"/>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55" name="Freeform 149"/>
            <p:cNvSpPr>
              <a:spLocks noChangeArrowheads="1"/>
            </p:cNvSpPr>
            <p:nvPr/>
          </p:nvSpPr>
          <p:spPr bwMode="auto">
            <a:xfrm>
              <a:off x="5218113" y="2170113"/>
              <a:ext cx="3175" cy="7938"/>
            </a:xfrm>
            <a:custGeom>
              <a:avLst/>
              <a:gdLst>
                <a:gd name="T0" fmla="*/ 10080625 w 1"/>
                <a:gd name="T1" fmla="*/ 0 h 2"/>
                <a:gd name="T2" fmla="*/ 0 w 1"/>
                <a:gd name="T3" fmla="*/ 15752961 h 2"/>
                <a:gd name="T4" fmla="*/ 10080625 w 1"/>
                <a:gd name="T5" fmla="*/ 31505922 h 2"/>
                <a:gd name="T6" fmla="*/ 10080625 w 1"/>
                <a:gd name="T7" fmla="*/ 0 h 2"/>
                <a:gd name="T8" fmla="*/ 10080625 w 1"/>
                <a:gd name="T9" fmla="*/ 0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1" y="0"/>
                  </a:moveTo>
                  <a:cubicBezTo>
                    <a:pt x="0" y="1"/>
                    <a:pt x="0" y="1"/>
                    <a:pt x="0" y="1"/>
                  </a:cubicBezTo>
                  <a:cubicBezTo>
                    <a:pt x="1" y="2"/>
                    <a:pt x="1" y="2"/>
                    <a:pt x="1" y="2"/>
                  </a:cubicBezTo>
                  <a:cubicBezTo>
                    <a:pt x="1" y="1"/>
                    <a:pt x="1" y="0"/>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56" name="Freeform 150"/>
            <p:cNvSpPr>
              <a:spLocks noChangeArrowheads="1"/>
            </p:cNvSpPr>
            <p:nvPr/>
          </p:nvSpPr>
          <p:spPr bwMode="auto">
            <a:xfrm>
              <a:off x="5226050" y="2170113"/>
              <a:ext cx="7938" cy="7938"/>
            </a:xfrm>
            <a:custGeom>
              <a:avLst/>
              <a:gdLst>
                <a:gd name="T0" fmla="*/ 15752961 w 2"/>
                <a:gd name="T1" fmla="*/ 0 h 2"/>
                <a:gd name="T2" fmla="*/ 0 w 2"/>
                <a:gd name="T3" fmla="*/ 0 h 2"/>
                <a:gd name="T4" fmla="*/ 0 w 2"/>
                <a:gd name="T5" fmla="*/ 31505922 h 2"/>
                <a:gd name="T6" fmla="*/ 31505922 w 2"/>
                <a:gd name="T7" fmla="*/ 15752961 h 2"/>
                <a:gd name="T8" fmla="*/ 15752961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1" y="0"/>
                    <a:pt x="1" y="0"/>
                    <a:pt x="0" y="0"/>
                  </a:cubicBezTo>
                  <a:cubicBezTo>
                    <a:pt x="0" y="0"/>
                    <a:pt x="1" y="1"/>
                    <a:pt x="0" y="2"/>
                  </a:cubicBezTo>
                  <a:cubicBezTo>
                    <a:pt x="2" y="1"/>
                    <a:pt x="2" y="1"/>
                    <a:pt x="2" y="1"/>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57" name="Freeform 151"/>
            <p:cNvSpPr>
              <a:spLocks noEditPoints="1" noChangeArrowheads="1"/>
            </p:cNvSpPr>
            <p:nvPr/>
          </p:nvSpPr>
          <p:spPr bwMode="auto">
            <a:xfrm>
              <a:off x="5210175" y="2133600"/>
              <a:ext cx="26988" cy="36513"/>
            </a:xfrm>
            <a:custGeom>
              <a:avLst/>
              <a:gdLst>
                <a:gd name="T0" fmla="*/ 59458419 w 7"/>
                <a:gd name="T1" fmla="*/ 119989021 h 10"/>
                <a:gd name="T2" fmla="*/ 59458419 w 7"/>
                <a:gd name="T3" fmla="*/ 119989021 h 10"/>
                <a:gd name="T4" fmla="*/ 29729210 w 7"/>
                <a:gd name="T5" fmla="*/ 93323577 h 10"/>
                <a:gd name="T6" fmla="*/ 89187629 w 7"/>
                <a:gd name="T7" fmla="*/ 93323577 h 10"/>
                <a:gd name="T8" fmla="*/ 59458419 w 7"/>
                <a:gd name="T9" fmla="*/ 119989021 h 10"/>
                <a:gd name="T10" fmla="*/ 59458419 w 7"/>
                <a:gd name="T11" fmla="*/ 79992680 h 10"/>
                <a:gd name="T12" fmla="*/ 59458419 w 7"/>
                <a:gd name="T13" fmla="*/ 66661784 h 10"/>
                <a:gd name="T14" fmla="*/ 59458419 w 7"/>
                <a:gd name="T15" fmla="*/ 53327237 h 10"/>
                <a:gd name="T16" fmla="*/ 74321097 w 7"/>
                <a:gd name="T17" fmla="*/ 66661784 h 10"/>
                <a:gd name="T18" fmla="*/ 59458419 w 7"/>
                <a:gd name="T19" fmla="*/ 79992680 h 10"/>
                <a:gd name="T20" fmla="*/ 44591887 w 7"/>
                <a:gd name="T21" fmla="*/ 66661784 h 10"/>
                <a:gd name="T22" fmla="*/ 44591887 w 7"/>
                <a:gd name="T23" fmla="*/ 66661784 h 10"/>
                <a:gd name="T24" fmla="*/ 44591887 w 7"/>
                <a:gd name="T25" fmla="*/ 66661784 h 10"/>
                <a:gd name="T26" fmla="*/ 44591887 w 7"/>
                <a:gd name="T27" fmla="*/ 53327237 h 10"/>
                <a:gd name="T28" fmla="*/ 59458419 w 7"/>
                <a:gd name="T29" fmla="*/ 66661784 h 10"/>
                <a:gd name="T30" fmla="*/ 44591887 w 7"/>
                <a:gd name="T31" fmla="*/ 66661784 h 10"/>
                <a:gd name="T32" fmla="*/ 59458419 w 7"/>
                <a:gd name="T33" fmla="*/ 0 h 10"/>
                <a:gd name="T34" fmla="*/ 0 w 7"/>
                <a:gd name="T35" fmla="*/ 66661784 h 10"/>
                <a:gd name="T36" fmla="*/ 59458419 w 7"/>
                <a:gd name="T37" fmla="*/ 133319917 h 10"/>
                <a:gd name="T38" fmla="*/ 59458419 w 7"/>
                <a:gd name="T39" fmla="*/ 133319917 h 10"/>
                <a:gd name="T40" fmla="*/ 104050306 w 7"/>
                <a:gd name="T41" fmla="*/ 66661784 h 10"/>
                <a:gd name="T42" fmla="*/ 59458419 w 7"/>
                <a:gd name="T43" fmla="*/ 0 h 10"/>
                <a:gd name="T44" fmla="*/ 59458419 w 7"/>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4" y="9"/>
                  </a:moveTo>
                  <a:cubicBezTo>
                    <a:pt x="4" y="9"/>
                    <a:pt x="4" y="9"/>
                    <a:pt x="4" y="9"/>
                  </a:cubicBezTo>
                  <a:cubicBezTo>
                    <a:pt x="3" y="9"/>
                    <a:pt x="2" y="8"/>
                    <a:pt x="2" y="7"/>
                  </a:cubicBezTo>
                  <a:cubicBezTo>
                    <a:pt x="6" y="7"/>
                    <a:pt x="6" y="7"/>
                    <a:pt x="6" y="7"/>
                  </a:cubicBezTo>
                  <a:cubicBezTo>
                    <a:pt x="5" y="8"/>
                    <a:pt x="5" y="9"/>
                    <a:pt x="4" y="9"/>
                  </a:cubicBezTo>
                  <a:moveTo>
                    <a:pt x="4" y="6"/>
                  </a:moveTo>
                  <a:cubicBezTo>
                    <a:pt x="4" y="6"/>
                    <a:pt x="4" y="5"/>
                    <a:pt x="4" y="5"/>
                  </a:cubicBezTo>
                  <a:cubicBezTo>
                    <a:pt x="4" y="4"/>
                    <a:pt x="4" y="4"/>
                    <a:pt x="4" y="4"/>
                  </a:cubicBezTo>
                  <a:cubicBezTo>
                    <a:pt x="5" y="5"/>
                    <a:pt x="5" y="5"/>
                    <a:pt x="5" y="5"/>
                  </a:cubicBezTo>
                  <a:cubicBezTo>
                    <a:pt x="5" y="5"/>
                    <a:pt x="5" y="6"/>
                    <a:pt x="4" y="6"/>
                  </a:cubicBezTo>
                  <a:moveTo>
                    <a:pt x="3" y="5"/>
                  </a:moveTo>
                  <a:cubicBezTo>
                    <a:pt x="3" y="5"/>
                    <a:pt x="3" y="5"/>
                    <a:pt x="3" y="5"/>
                  </a:cubicBezTo>
                  <a:cubicBezTo>
                    <a:pt x="3" y="5"/>
                    <a:pt x="3" y="5"/>
                    <a:pt x="3" y="5"/>
                  </a:cubicBezTo>
                  <a:cubicBezTo>
                    <a:pt x="3" y="4"/>
                    <a:pt x="3" y="4"/>
                    <a:pt x="3" y="4"/>
                  </a:cubicBezTo>
                  <a:cubicBezTo>
                    <a:pt x="4" y="5"/>
                    <a:pt x="4" y="5"/>
                    <a:pt x="4" y="5"/>
                  </a:cubicBezTo>
                  <a:cubicBezTo>
                    <a:pt x="4" y="5"/>
                    <a:pt x="3" y="5"/>
                    <a:pt x="3" y="5"/>
                  </a:cubicBezTo>
                  <a:moveTo>
                    <a:pt x="4" y="0"/>
                  </a:moveTo>
                  <a:cubicBezTo>
                    <a:pt x="2" y="0"/>
                    <a:pt x="0" y="2"/>
                    <a:pt x="0" y="5"/>
                  </a:cubicBezTo>
                  <a:cubicBezTo>
                    <a:pt x="0" y="8"/>
                    <a:pt x="2" y="10"/>
                    <a:pt x="4" y="10"/>
                  </a:cubicBezTo>
                  <a:cubicBezTo>
                    <a:pt x="4" y="10"/>
                    <a:pt x="4" y="10"/>
                    <a:pt x="4" y="10"/>
                  </a:cubicBezTo>
                  <a:cubicBezTo>
                    <a:pt x="6" y="10"/>
                    <a:pt x="7" y="8"/>
                    <a:pt x="7" y="5"/>
                  </a:cubicBezTo>
                  <a:cubicBezTo>
                    <a:pt x="7" y="2"/>
                    <a:pt x="6" y="0"/>
                    <a:pt x="4"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58" name="Freeform 152"/>
            <p:cNvSpPr>
              <a:spLocks noChangeArrowheads="1"/>
            </p:cNvSpPr>
            <p:nvPr/>
          </p:nvSpPr>
          <p:spPr bwMode="auto">
            <a:xfrm>
              <a:off x="5368925" y="2174875"/>
              <a:ext cx="3175" cy="22225"/>
            </a:xfrm>
            <a:custGeom>
              <a:avLst/>
              <a:gdLst>
                <a:gd name="T0" fmla="*/ 0 w 1"/>
                <a:gd name="T1" fmla="*/ 0 h 6"/>
                <a:gd name="T2" fmla="*/ 0 w 1"/>
                <a:gd name="T3" fmla="*/ 13720233 h 6"/>
                <a:gd name="T4" fmla="*/ 0 w 1"/>
                <a:gd name="T5" fmla="*/ 13720233 h 6"/>
                <a:gd name="T6" fmla="*/ 0 w 1"/>
                <a:gd name="T7" fmla="*/ 82325104 h 6"/>
                <a:gd name="T8" fmla="*/ 10080625 w 1"/>
                <a:gd name="T9" fmla="*/ 82325104 h 6"/>
                <a:gd name="T10" fmla="*/ 10080625 w 1"/>
                <a:gd name="T11" fmla="*/ 82325104 h 6"/>
                <a:gd name="T12" fmla="*/ 10080625 w 1"/>
                <a:gd name="T13" fmla="*/ 13720233 h 6"/>
                <a:gd name="T14" fmla="*/ 10080625 w 1"/>
                <a:gd name="T15" fmla="*/ 13720233 h 6"/>
                <a:gd name="T16" fmla="*/ 10080625 w 1"/>
                <a:gd name="T17" fmla="*/ 0 h 6"/>
                <a:gd name="T18" fmla="*/ 0 w 1"/>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6"/>
                <a:gd name="T32" fmla="*/ 1 w 1"/>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6">
                  <a:moveTo>
                    <a:pt x="0" y="0"/>
                  </a:moveTo>
                  <a:cubicBezTo>
                    <a:pt x="0" y="0"/>
                    <a:pt x="0" y="0"/>
                    <a:pt x="0" y="1"/>
                  </a:cubicBezTo>
                  <a:cubicBezTo>
                    <a:pt x="0" y="1"/>
                    <a:pt x="0" y="1"/>
                    <a:pt x="0" y="1"/>
                  </a:cubicBezTo>
                  <a:cubicBezTo>
                    <a:pt x="0" y="6"/>
                    <a:pt x="0" y="6"/>
                    <a:pt x="0" y="6"/>
                  </a:cubicBezTo>
                  <a:cubicBezTo>
                    <a:pt x="1" y="6"/>
                    <a:pt x="1" y="6"/>
                    <a:pt x="1" y="6"/>
                  </a:cubicBezTo>
                  <a:cubicBezTo>
                    <a:pt x="1" y="6"/>
                    <a:pt x="1" y="6"/>
                    <a:pt x="1" y="6"/>
                  </a:cubicBezTo>
                  <a:cubicBezTo>
                    <a:pt x="1" y="1"/>
                    <a:pt x="1" y="1"/>
                    <a:pt x="1" y="1"/>
                  </a:cubicBezTo>
                  <a:cubicBezTo>
                    <a:pt x="1" y="1"/>
                    <a:pt x="1" y="1"/>
                    <a:pt x="1" y="1"/>
                  </a:cubicBezTo>
                  <a:cubicBezTo>
                    <a:pt x="1" y="1"/>
                    <a:pt x="1" y="0"/>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59" name="Freeform 153"/>
            <p:cNvSpPr>
              <a:spLocks noEditPoints="1" noChangeArrowheads="1"/>
            </p:cNvSpPr>
            <p:nvPr/>
          </p:nvSpPr>
          <p:spPr bwMode="auto">
            <a:xfrm>
              <a:off x="5346700" y="2174875"/>
              <a:ext cx="47625" cy="33338"/>
            </a:xfrm>
            <a:custGeom>
              <a:avLst/>
              <a:gdLst>
                <a:gd name="T0" fmla="*/ 40261442 w 13"/>
                <a:gd name="T1" fmla="*/ 54885461 h 9"/>
                <a:gd name="T2" fmla="*/ 53684365 w 13"/>
                <a:gd name="T3" fmla="*/ 0 h 9"/>
                <a:gd name="T4" fmla="*/ 53684365 w 13"/>
                <a:gd name="T5" fmla="*/ 54885461 h 9"/>
                <a:gd name="T6" fmla="*/ 53684365 w 13"/>
                <a:gd name="T7" fmla="*/ 54885461 h 9"/>
                <a:gd name="T8" fmla="*/ 53684365 w 13"/>
                <a:gd name="T9" fmla="*/ 68605900 h 9"/>
                <a:gd name="T10" fmla="*/ 80526548 w 13"/>
                <a:gd name="T11" fmla="*/ 96050482 h 9"/>
                <a:gd name="T12" fmla="*/ 53684365 w 13"/>
                <a:gd name="T13" fmla="*/ 82326339 h 9"/>
                <a:gd name="T14" fmla="*/ 53684365 w 13"/>
                <a:gd name="T15" fmla="*/ 54885461 h 9"/>
                <a:gd name="T16" fmla="*/ 40261442 w 13"/>
                <a:gd name="T17" fmla="*/ 54885461 h 9"/>
                <a:gd name="T18" fmla="*/ 53684365 w 13"/>
                <a:gd name="T19" fmla="*/ 0 h 9"/>
                <a:gd name="T20" fmla="*/ 53684365 w 13"/>
                <a:gd name="T21" fmla="*/ 0 h 9"/>
                <a:gd name="T22" fmla="*/ 53684365 w 13"/>
                <a:gd name="T23" fmla="*/ 0 h 9"/>
                <a:gd name="T24" fmla="*/ 0 w 13"/>
                <a:gd name="T25" fmla="*/ 123491360 h 9"/>
                <a:gd name="T26" fmla="*/ 40261442 w 13"/>
                <a:gd name="T27" fmla="*/ 123491360 h 9"/>
                <a:gd name="T28" fmla="*/ 134210913 w 13"/>
                <a:gd name="T29" fmla="*/ 123491360 h 9"/>
                <a:gd name="T30" fmla="*/ 174472356 w 13"/>
                <a:gd name="T31" fmla="*/ 123491360 h 9"/>
                <a:gd name="T32" fmla="*/ 120787990 w 13"/>
                <a:gd name="T33" fmla="*/ 0 h 9"/>
                <a:gd name="T34" fmla="*/ 120787990 w 13"/>
                <a:gd name="T35" fmla="*/ 0 h 9"/>
                <a:gd name="T36" fmla="*/ 120787990 w 13"/>
                <a:gd name="T37" fmla="*/ 0 h 9"/>
                <a:gd name="T38" fmla="*/ 120787990 w 13"/>
                <a:gd name="T39" fmla="*/ 0 h 9"/>
                <a:gd name="T40" fmla="*/ 134210913 w 13"/>
                <a:gd name="T41" fmla="*/ 54885461 h 9"/>
                <a:gd name="T42" fmla="*/ 120787990 w 13"/>
                <a:gd name="T43" fmla="*/ 54885461 h 9"/>
                <a:gd name="T44" fmla="*/ 120787990 w 13"/>
                <a:gd name="T45" fmla="*/ 82326339 h 9"/>
                <a:gd name="T46" fmla="*/ 93945808 w 13"/>
                <a:gd name="T47" fmla="*/ 96050482 h 9"/>
                <a:gd name="T48" fmla="*/ 120787990 w 13"/>
                <a:gd name="T49" fmla="*/ 82326339 h 9"/>
                <a:gd name="T50" fmla="*/ 120787990 w 13"/>
                <a:gd name="T51" fmla="*/ 54885461 h 9"/>
                <a:gd name="T52" fmla="*/ 134210913 w 13"/>
                <a:gd name="T53" fmla="*/ 54885461 h 9"/>
                <a:gd name="T54" fmla="*/ 120787990 w 13"/>
                <a:gd name="T55" fmla="*/ 0 h 9"/>
                <a:gd name="T56" fmla="*/ 93945808 w 13"/>
                <a:gd name="T57" fmla="*/ 96050482 h 9"/>
                <a:gd name="T58" fmla="*/ 53684365 w 13"/>
                <a:gd name="T59" fmla="*/ 0 h 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
                <a:gd name="T91" fmla="*/ 0 h 9"/>
                <a:gd name="T92" fmla="*/ 13 w 13"/>
                <a:gd name="T93" fmla="*/ 9 h 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 h="9">
                  <a:moveTo>
                    <a:pt x="3" y="4"/>
                  </a:moveTo>
                  <a:cubicBezTo>
                    <a:pt x="3" y="2"/>
                    <a:pt x="4" y="0"/>
                    <a:pt x="4" y="0"/>
                  </a:cubicBezTo>
                  <a:cubicBezTo>
                    <a:pt x="3" y="3"/>
                    <a:pt x="4" y="4"/>
                    <a:pt x="4" y="4"/>
                  </a:cubicBezTo>
                  <a:cubicBezTo>
                    <a:pt x="4" y="4"/>
                    <a:pt x="4" y="4"/>
                    <a:pt x="4" y="4"/>
                  </a:cubicBezTo>
                  <a:cubicBezTo>
                    <a:pt x="4" y="5"/>
                    <a:pt x="4" y="5"/>
                    <a:pt x="4" y="5"/>
                  </a:cubicBezTo>
                  <a:cubicBezTo>
                    <a:pt x="6" y="7"/>
                    <a:pt x="6" y="7"/>
                    <a:pt x="6" y="7"/>
                  </a:cubicBezTo>
                  <a:cubicBezTo>
                    <a:pt x="4" y="6"/>
                    <a:pt x="4" y="6"/>
                    <a:pt x="4" y="6"/>
                  </a:cubicBezTo>
                  <a:cubicBezTo>
                    <a:pt x="4" y="4"/>
                    <a:pt x="4" y="4"/>
                    <a:pt x="4" y="4"/>
                  </a:cubicBezTo>
                  <a:cubicBezTo>
                    <a:pt x="3" y="4"/>
                    <a:pt x="3" y="4"/>
                    <a:pt x="3" y="4"/>
                  </a:cubicBezTo>
                  <a:moveTo>
                    <a:pt x="4" y="0"/>
                  </a:moveTo>
                  <a:cubicBezTo>
                    <a:pt x="4" y="0"/>
                    <a:pt x="4" y="0"/>
                    <a:pt x="4" y="0"/>
                  </a:cubicBezTo>
                  <a:cubicBezTo>
                    <a:pt x="4" y="0"/>
                    <a:pt x="4" y="0"/>
                    <a:pt x="4" y="0"/>
                  </a:cubicBezTo>
                  <a:cubicBezTo>
                    <a:pt x="2" y="1"/>
                    <a:pt x="0" y="3"/>
                    <a:pt x="0" y="9"/>
                  </a:cubicBezTo>
                  <a:cubicBezTo>
                    <a:pt x="3" y="9"/>
                    <a:pt x="3" y="9"/>
                    <a:pt x="3" y="9"/>
                  </a:cubicBezTo>
                  <a:cubicBezTo>
                    <a:pt x="10" y="9"/>
                    <a:pt x="10" y="9"/>
                    <a:pt x="10" y="9"/>
                  </a:cubicBezTo>
                  <a:cubicBezTo>
                    <a:pt x="13" y="9"/>
                    <a:pt x="13" y="9"/>
                    <a:pt x="13" y="9"/>
                  </a:cubicBezTo>
                  <a:cubicBezTo>
                    <a:pt x="13" y="3"/>
                    <a:pt x="11" y="1"/>
                    <a:pt x="9" y="0"/>
                  </a:cubicBezTo>
                  <a:cubicBezTo>
                    <a:pt x="9" y="0"/>
                    <a:pt x="9" y="0"/>
                    <a:pt x="9" y="0"/>
                  </a:cubicBezTo>
                  <a:cubicBezTo>
                    <a:pt x="9" y="0"/>
                    <a:pt x="9" y="0"/>
                    <a:pt x="9" y="0"/>
                  </a:cubicBezTo>
                  <a:cubicBezTo>
                    <a:pt x="9" y="0"/>
                    <a:pt x="9" y="0"/>
                    <a:pt x="9" y="0"/>
                  </a:cubicBezTo>
                  <a:cubicBezTo>
                    <a:pt x="9" y="0"/>
                    <a:pt x="10" y="2"/>
                    <a:pt x="10" y="4"/>
                  </a:cubicBezTo>
                  <a:cubicBezTo>
                    <a:pt x="9" y="4"/>
                    <a:pt x="9" y="4"/>
                    <a:pt x="9" y="4"/>
                  </a:cubicBezTo>
                  <a:cubicBezTo>
                    <a:pt x="9" y="6"/>
                    <a:pt x="9" y="6"/>
                    <a:pt x="9" y="6"/>
                  </a:cubicBezTo>
                  <a:cubicBezTo>
                    <a:pt x="7" y="7"/>
                    <a:pt x="7" y="7"/>
                    <a:pt x="7" y="7"/>
                  </a:cubicBezTo>
                  <a:cubicBezTo>
                    <a:pt x="9" y="6"/>
                    <a:pt x="9" y="6"/>
                    <a:pt x="9" y="6"/>
                  </a:cubicBezTo>
                  <a:cubicBezTo>
                    <a:pt x="9" y="4"/>
                    <a:pt x="9" y="4"/>
                    <a:pt x="9" y="4"/>
                  </a:cubicBezTo>
                  <a:cubicBezTo>
                    <a:pt x="10" y="4"/>
                    <a:pt x="10" y="4"/>
                    <a:pt x="10" y="4"/>
                  </a:cubicBezTo>
                  <a:cubicBezTo>
                    <a:pt x="10" y="4"/>
                    <a:pt x="10" y="3"/>
                    <a:pt x="9" y="0"/>
                  </a:cubicBezTo>
                  <a:cubicBezTo>
                    <a:pt x="9" y="1"/>
                    <a:pt x="9" y="5"/>
                    <a:pt x="7" y="7"/>
                  </a:cubicBezTo>
                  <a:cubicBezTo>
                    <a:pt x="7" y="7"/>
                    <a:pt x="4" y="4"/>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60" name="Freeform 154"/>
            <p:cNvSpPr>
              <a:spLocks noChangeArrowheads="1"/>
            </p:cNvSpPr>
            <p:nvPr/>
          </p:nvSpPr>
          <p:spPr bwMode="auto">
            <a:xfrm>
              <a:off x="5364163" y="2174875"/>
              <a:ext cx="4763" cy="3175"/>
            </a:xfrm>
            <a:custGeom>
              <a:avLst/>
              <a:gdLst>
                <a:gd name="T0" fmla="*/ 0 w 1"/>
                <a:gd name="T1" fmla="*/ 0 h 1"/>
                <a:gd name="T2" fmla="*/ 0 w 1"/>
                <a:gd name="T3" fmla="*/ 0 h 1"/>
                <a:gd name="T4" fmla="*/ 22686169 w 1"/>
                <a:gd name="T5" fmla="*/ 10080625 h 1"/>
                <a:gd name="T6" fmla="*/ 22686169 w 1"/>
                <a:gd name="T7" fmla="*/ 0 h 1"/>
                <a:gd name="T8" fmla="*/ 0 w 1"/>
                <a:gd name="T9" fmla="*/ 0 h 1"/>
                <a:gd name="T10" fmla="*/ 0 60000 65536"/>
                <a:gd name="T11" fmla="*/ 0 60000 65536"/>
                <a:gd name="T12" fmla="*/ 0 60000 65536"/>
                <a:gd name="T13" fmla="*/ 0 60000 65536"/>
                <a:gd name="T14" fmla="*/ 0 60000 65536"/>
                <a:gd name="T15" fmla="*/ 0 w 1"/>
                <a:gd name="T16" fmla="*/ 0 h 1"/>
                <a:gd name="T17" fmla="*/ 1 w 1"/>
                <a:gd name="T18" fmla="*/ 1 h 1"/>
              </a:gdLst>
              <a:ahLst/>
              <a:cxnLst>
                <a:cxn ang="T10">
                  <a:pos x="T0" y="T1"/>
                </a:cxn>
                <a:cxn ang="T11">
                  <a:pos x="T2" y="T3"/>
                </a:cxn>
                <a:cxn ang="T12">
                  <a:pos x="T4" y="T5"/>
                </a:cxn>
                <a:cxn ang="T13">
                  <a:pos x="T6" y="T7"/>
                </a:cxn>
                <a:cxn ang="T14">
                  <a:pos x="T8" y="T9"/>
                </a:cxn>
              </a:cxnLst>
              <a:rect l="T15" t="T16" r="T17" b="T18"/>
              <a:pathLst>
                <a:path w="1" h="1">
                  <a:moveTo>
                    <a:pt x="0" y="0"/>
                  </a:moveTo>
                  <a:cubicBezTo>
                    <a:pt x="0" y="0"/>
                    <a:pt x="0" y="0"/>
                    <a:pt x="0" y="0"/>
                  </a:cubicBezTo>
                  <a:cubicBezTo>
                    <a:pt x="1" y="1"/>
                    <a:pt x="1" y="1"/>
                    <a:pt x="1" y="1"/>
                  </a:cubicBezTo>
                  <a:cubicBezTo>
                    <a:pt x="1" y="0"/>
                    <a:pt x="1" y="0"/>
                    <a:pt x="1" y="0"/>
                  </a:cubicBezTo>
                  <a:cubicBezTo>
                    <a:pt x="1"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61" name="Freeform 155"/>
            <p:cNvSpPr>
              <a:spLocks noChangeArrowheads="1"/>
            </p:cNvSpPr>
            <p:nvPr/>
          </p:nvSpPr>
          <p:spPr bwMode="auto">
            <a:xfrm>
              <a:off x="5372100" y="2174875"/>
              <a:ext cx="7938" cy="3175"/>
            </a:xfrm>
            <a:custGeom>
              <a:avLst/>
              <a:gdLst>
                <a:gd name="T0" fmla="*/ 15752961 w 2"/>
                <a:gd name="T1" fmla="*/ 0 h 1"/>
                <a:gd name="T2" fmla="*/ 0 w 2"/>
                <a:gd name="T3" fmla="*/ 0 h 1"/>
                <a:gd name="T4" fmla="*/ 0 w 2"/>
                <a:gd name="T5" fmla="*/ 10080625 h 1"/>
                <a:gd name="T6" fmla="*/ 31505922 w 2"/>
                <a:gd name="T7" fmla="*/ 0 h 1"/>
                <a:gd name="T8" fmla="*/ 15752961 w 2"/>
                <a:gd name="T9" fmla="*/ 0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1" y="0"/>
                  </a:moveTo>
                  <a:cubicBezTo>
                    <a:pt x="1" y="0"/>
                    <a:pt x="1" y="0"/>
                    <a:pt x="0" y="0"/>
                  </a:cubicBezTo>
                  <a:cubicBezTo>
                    <a:pt x="0" y="0"/>
                    <a:pt x="0" y="0"/>
                    <a:pt x="0" y="1"/>
                  </a:cubicBezTo>
                  <a:cubicBezTo>
                    <a:pt x="2" y="0"/>
                    <a:pt x="2" y="0"/>
                    <a:pt x="2"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62" name="Freeform 156"/>
            <p:cNvSpPr>
              <a:spLocks noEditPoints="1" noChangeArrowheads="1"/>
            </p:cNvSpPr>
            <p:nvPr/>
          </p:nvSpPr>
          <p:spPr bwMode="auto">
            <a:xfrm>
              <a:off x="5357813" y="2136775"/>
              <a:ext cx="25400" cy="33338"/>
            </a:xfrm>
            <a:custGeom>
              <a:avLst/>
              <a:gdLst>
                <a:gd name="T0" fmla="*/ 52665086 w 7"/>
                <a:gd name="T1" fmla="*/ 109770921 h 9"/>
                <a:gd name="T2" fmla="*/ 52665086 w 7"/>
                <a:gd name="T3" fmla="*/ 109770921 h 9"/>
                <a:gd name="T4" fmla="*/ 26332543 w 7"/>
                <a:gd name="T5" fmla="*/ 82326339 h 9"/>
                <a:gd name="T6" fmla="*/ 65833171 w 7"/>
                <a:gd name="T7" fmla="*/ 82326339 h 9"/>
                <a:gd name="T8" fmla="*/ 52665086 w 7"/>
                <a:gd name="T9" fmla="*/ 109770921 h 9"/>
                <a:gd name="T10" fmla="*/ 52665086 w 7"/>
                <a:gd name="T11" fmla="*/ 68605900 h 9"/>
                <a:gd name="T12" fmla="*/ 52665086 w 7"/>
                <a:gd name="T13" fmla="*/ 54885461 h 9"/>
                <a:gd name="T14" fmla="*/ 52665086 w 7"/>
                <a:gd name="T15" fmla="*/ 54885461 h 9"/>
                <a:gd name="T16" fmla="*/ 65833171 w 7"/>
                <a:gd name="T17" fmla="*/ 54885461 h 9"/>
                <a:gd name="T18" fmla="*/ 52665086 w 7"/>
                <a:gd name="T19" fmla="*/ 68605900 h 9"/>
                <a:gd name="T20" fmla="*/ 39500629 w 7"/>
                <a:gd name="T21" fmla="*/ 68605900 h 9"/>
                <a:gd name="T22" fmla="*/ 26332543 w 7"/>
                <a:gd name="T23" fmla="*/ 54885461 h 9"/>
                <a:gd name="T24" fmla="*/ 39500629 w 7"/>
                <a:gd name="T25" fmla="*/ 54885461 h 9"/>
                <a:gd name="T26" fmla="*/ 39500629 w 7"/>
                <a:gd name="T27" fmla="*/ 54885461 h 9"/>
                <a:gd name="T28" fmla="*/ 39500629 w 7"/>
                <a:gd name="T29" fmla="*/ 68605900 h 9"/>
                <a:gd name="T30" fmla="*/ 52665086 w 7"/>
                <a:gd name="T31" fmla="*/ 0 h 9"/>
                <a:gd name="T32" fmla="*/ 0 w 7"/>
                <a:gd name="T33" fmla="*/ 54885461 h 9"/>
                <a:gd name="T34" fmla="*/ 52665086 w 7"/>
                <a:gd name="T35" fmla="*/ 123491360 h 9"/>
                <a:gd name="T36" fmla="*/ 52665086 w 7"/>
                <a:gd name="T37" fmla="*/ 123491360 h 9"/>
                <a:gd name="T38" fmla="*/ 92165714 w 7"/>
                <a:gd name="T39" fmla="*/ 68605900 h 9"/>
                <a:gd name="T40" fmla="*/ 52665086 w 7"/>
                <a:gd name="T41" fmla="*/ 0 h 9"/>
                <a:gd name="T42" fmla="*/ 52665086 w 7"/>
                <a:gd name="T43" fmla="*/ 0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4" y="8"/>
                  </a:moveTo>
                  <a:cubicBezTo>
                    <a:pt x="4" y="8"/>
                    <a:pt x="4" y="8"/>
                    <a:pt x="4" y="8"/>
                  </a:cubicBezTo>
                  <a:cubicBezTo>
                    <a:pt x="3" y="8"/>
                    <a:pt x="2" y="7"/>
                    <a:pt x="2" y="6"/>
                  </a:cubicBezTo>
                  <a:cubicBezTo>
                    <a:pt x="5" y="6"/>
                    <a:pt x="5" y="6"/>
                    <a:pt x="5" y="6"/>
                  </a:cubicBezTo>
                  <a:cubicBezTo>
                    <a:pt x="5" y="7"/>
                    <a:pt x="5" y="8"/>
                    <a:pt x="4" y="8"/>
                  </a:cubicBezTo>
                  <a:moveTo>
                    <a:pt x="4" y="5"/>
                  </a:moveTo>
                  <a:cubicBezTo>
                    <a:pt x="4" y="4"/>
                    <a:pt x="4" y="4"/>
                    <a:pt x="4" y="4"/>
                  </a:cubicBezTo>
                  <a:cubicBezTo>
                    <a:pt x="4" y="4"/>
                    <a:pt x="4" y="4"/>
                    <a:pt x="4" y="4"/>
                  </a:cubicBezTo>
                  <a:cubicBezTo>
                    <a:pt x="5" y="4"/>
                    <a:pt x="5" y="4"/>
                    <a:pt x="5" y="4"/>
                  </a:cubicBezTo>
                  <a:cubicBezTo>
                    <a:pt x="4" y="5"/>
                    <a:pt x="4" y="5"/>
                    <a:pt x="4" y="5"/>
                  </a:cubicBezTo>
                  <a:moveTo>
                    <a:pt x="3" y="5"/>
                  </a:moveTo>
                  <a:cubicBezTo>
                    <a:pt x="2" y="4"/>
                    <a:pt x="2" y="4"/>
                    <a:pt x="2" y="4"/>
                  </a:cubicBezTo>
                  <a:cubicBezTo>
                    <a:pt x="3" y="4"/>
                    <a:pt x="3" y="4"/>
                    <a:pt x="3" y="4"/>
                  </a:cubicBezTo>
                  <a:cubicBezTo>
                    <a:pt x="3" y="4"/>
                    <a:pt x="3" y="4"/>
                    <a:pt x="3" y="4"/>
                  </a:cubicBezTo>
                  <a:cubicBezTo>
                    <a:pt x="3" y="5"/>
                    <a:pt x="3" y="5"/>
                    <a:pt x="3" y="5"/>
                  </a:cubicBezTo>
                  <a:moveTo>
                    <a:pt x="4" y="0"/>
                  </a:moveTo>
                  <a:cubicBezTo>
                    <a:pt x="2" y="0"/>
                    <a:pt x="0" y="2"/>
                    <a:pt x="0" y="4"/>
                  </a:cubicBezTo>
                  <a:cubicBezTo>
                    <a:pt x="0" y="7"/>
                    <a:pt x="2" y="9"/>
                    <a:pt x="4" y="9"/>
                  </a:cubicBezTo>
                  <a:cubicBezTo>
                    <a:pt x="4" y="9"/>
                    <a:pt x="4" y="9"/>
                    <a:pt x="4" y="9"/>
                  </a:cubicBezTo>
                  <a:cubicBezTo>
                    <a:pt x="6" y="9"/>
                    <a:pt x="7" y="7"/>
                    <a:pt x="7" y="5"/>
                  </a:cubicBezTo>
                  <a:cubicBezTo>
                    <a:pt x="7" y="2"/>
                    <a:pt x="6" y="0"/>
                    <a:pt x="4"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63" name="Freeform 157"/>
            <p:cNvSpPr>
              <a:spLocks noChangeArrowheads="1"/>
            </p:cNvSpPr>
            <p:nvPr/>
          </p:nvSpPr>
          <p:spPr bwMode="auto">
            <a:xfrm>
              <a:off x="5226050" y="2106613"/>
              <a:ext cx="146050" cy="22225"/>
            </a:xfrm>
            <a:custGeom>
              <a:avLst/>
              <a:gdLst>
                <a:gd name="T0" fmla="*/ 0 w 92"/>
                <a:gd name="T1" fmla="*/ 0 h 14"/>
                <a:gd name="T2" fmla="*/ 0 w 92"/>
                <a:gd name="T3" fmla="*/ 0 h 14"/>
                <a:gd name="T4" fmla="*/ 0 w 92"/>
                <a:gd name="T5" fmla="*/ 30241875 h 14"/>
                <a:gd name="T6" fmla="*/ 0 w 92"/>
                <a:gd name="T7" fmla="*/ 35282188 h 14"/>
                <a:gd name="T8" fmla="*/ 0 w 92"/>
                <a:gd name="T9" fmla="*/ 30241875 h 14"/>
                <a:gd name="T10" fmla="*/ 0 w 92"/>
                <a:gd name="T11" fmla="*/ 0 h 14"/>
                <a:gd name="T12" fmla="*/ 231854375 w 92"/>
                <a:gd name="T13" fmla="*/ 5040313 h 14"/>
                <a:gd name="T14" fmla="*/ 231854375 w 92"/>
                <a:gd name="T15" fmla="*/ 35282188 h 14"/>
                <a:gd name="T16" fmla="*/ 231854375 w 92"/>
                <a:gd name="T17" fmla="*/ 35282188 h 14"/>
                <a:gd name="T18" fmla="*/ 231854375 w 92"/>
                <a:gd name="T19" fmla="*/ 35282188 h 14"/>
                <a:gd name="T20" fmla="*/ 231854375 w 92"/>
                <a:gd name="T21" fmla="*/ 5040313 h 14"/>
                <a:gd name="T22" fmla="*/ 231854375 w 92"/>
                <a:gd name="T23" fmla="*/ 0 h 14"/>
                <a:gd name="T24" fmla="*/ 113407825 w 92"/>
                <a:gd name="T25" fmla="*/ 0 h 14"/>
                <a:gd name="T26" fmla="*/ 113407825 w 92"/>
                <a:gd name="T27" fmla="*/ 0 h 14"/>
                <a:gd name="T28" fmla="*/ 113407825 w 92"/>
                <a:gd name="T29" fmla="*/ 5040313 h 14"/>
                <a:gd name="T30" fmla="*/ 113407825 w 92"/>
                <a:gd name="T31" fmla="*/ 0 h 14"/>
                <a:gd name="T32" fmla="*/ 113407825 w 92"/>
                <a:gd name="T33" fmla="*/ 0 h 14"/>
                <a:gd name="T34" fmla="*/ 0 w 92"/>
                <a:gd name="T35" fmla="*/ 0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2"/>
                <a:gd name="T55" fmla="*/ 0 h 14"/>
                <a:gd name="T56" fmla="*/ 92 w 92"/>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2" h="14">
                  <a:moveTo>
                    <a:pt x="0" y="0"/>
                  </a:moveTo>
                  <a:lnTo>
                    <a:pt x="0" y="0"/>
                  </a:lnTo>
                  <a:lnTo>
                    <a:pt x="0" y="12"/>
                  </a:lnTo>
                  <a:lnTo>
                    <a:pt x="0" y="14"/>
                  </a:lnTo>
                  <a:lnTo>
                    <a:pt x="0" y="12"/>
                  </a:lnTo>
                  <a:lnTo>
                    <a:pt x="0" y="0"/>
                  </a:lnTo>
                  <a:lnTo>
                    <a:pt x="92" y="2"/>
                  </a:lnTo>
                  <a:lnTo>
                    <a:pt x="92" y="14"/>
                  </a:lnTo>
                  <a:lnTo>
                    <a:pt x="92" y="2"/>
                  </a:lnTo>
                  <a:lnTo>
                    <a:pt x="92" y="0"/>
                  </a:lnTo>
                  <a:lnTo>
                    <a:pt x="45" y="0"/>
                  </a:lnTo>
                  <a:lnTo>
                    <a:pt x="45" y="2"/>
                  </a:lnTo>
                  <a:lnTo>
                    <a:pt x="4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64" name="Freeform 158"/>
            <p:cNvSpPr>
              <a:spLocks noChangeArrowheads="1"/>
            </p:cNvSpPr>
            <p:nvPr/>
          </p:nvSpPr>
          <p:spPr bwMode="auto">
            <a:xfrm>
              <a:off x="5226050" y="2106613"/>
              <a:ext cx="146050" cy="22225"/>
            </a:xfrm>
            <a:custGeom>
              <a:avLst/>
              <a:gdLst>
                <a:gd name="T0" fmla="*/ 0 w 92"/>
                <a:gd name="T1" fmla="*/ 0 h 14"/>
                <a:gd name="T2" fmla="*/ 0 w 92"/>
                <a:gd name="T3" fmla="*/ 0 h 14"/>
                <a:gd name="T4" fmla="*/ 0 w 92"/>
                <a:gd name="T5" fmla="*/ 30241875 h 14"/>
                <a:gd name="T6" fmla="*/ 0 w 92"/>
                <a:gd name="T7" fmla="*/ 35282188 h 14"/>
                <a:gd name="T8" fmla="*/ 0 w 92"/>
                <a:gd name="T9" fmla="*/ 30241875 h 14"/>
                <a:gd name="T10" fmla="*/ 0 w 92"/>
                <a:gd name="T11" fmla="*/ 0 h 14"/>
                <a:gd name="T12" fmla="*/ 231854375 w 92"/>
                <a:gd name="T13" fmla="*/ 5040313 h 14"/>
                <a:gd name="T14" fmla="*/ 231854375 w 92"/>
                <a:gd name="T15" fmla="*/ 35282188 h 14"/>
                <a:gd name="T16" fmla="*/ 231854375 w 92"/>
                <a:gd name="T17" fmla="*/ 35282188 h 14"/>
                <a:gd name="T18" fmla="*/ 231854375 w 92"/>
                <a:gd name="T19" fmla="*/ 35282188 h 14"/>
                <a:gd name="T20" fmla="*/ 231854375 w 92"/>
                <a:gd name="T21" fmla="*/ 5040313 h 14"/>
                <a:gd name="T22" fmla="*/ 231854375 w 92"/>
                <a:gd name="T23" fmla="*/ 0 h 14"/>
                <a:gd name="T24" fmla="*/ 113407825 w 92"/>
                <a:gd name="T25" fmla="*/ 0 h 14"/>
                <a:gd name="T26" fmla="*/ 113407825 w 92"/>
                <a:gd name="T27" fmla="*/ 0 h 14"/>
                <a:gd name="T28" fmla="*/ 113407825 w 92"/>
                <a:gd name="T29" fmla="*/ 5040313 h 14"/>
                <a:gd name="T30" fmla="*/ 113407825 w 92"/>
                <a:gd name="T31" fmla="*/ 0 h 14"/>
                <a:gd name="T32" fmla="*/ 113407825 w 92"/>
                <a:gd name="T33" fmla="*/ 0 h 14"/>
                <a:gd name="T34" fmla="*/ 0 w 92"/>
                <a:gd name="T35" fmla="*/ 0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2"/>
                <a:gd name="T55" fmla="*/ 0 h 14"/>
                <a:gd name="T56" fmla="*/ 92 w 92"/>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2" h="14">
                  <a:moveTo>
                    <a:pt x="0" y="0"/>
                  </a:moveTo>
                  <a:lnTo>
                    <a:pt x="0" y="0"/>
                  </a:lnTo>
                  <a:lnTo>
                    <a:pt x="0" y="12"/>
                  </a:lnTo>
                  <a:lnTo>
                    <a:pt x="0" y="14"/>
                  </a:lnTo>
                  <a:lnTo>
                    <a:pt x="0" y="12"/>
                  </a:lnTo>
                  <a:lnTo>
                    <a:pt x="0" y="0"/>
                  </a:lnTo>
                  <a:lnTo>
                    <a:pt x="92" y="2"/>
                  </a:lnTo>
                  <a:lnTo>
                    <a:pt x="92" y="14"/>
                  </a:lnTo>
                  <a:lnTo>
                    <a:pt x="92" y="2"/>
                  </a:lnTo>
                  <a:lnTo>
                    <a:pt x="92" y="0"/>
                  </a:lnTo>
                  <a:lnTo>
                    <a:pt x="45" y="0"/>
                  </a:lnTo>
                  <a:lnTo>
                    <a:pt x="45" y="2"/>
                  </a:lnTo>
                  <a:lnTo>
                    <a:pt x="45"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65" name="Freeform 159"/>
            <p:cNvSpPr>
              <a:spLocks noChangeArrowheads="1"/>
            </p:cNvSpPr>
            <p:nvPr/>
          </p:nvSpPr>
          <p:spPr bwMode="auto">
            <a:xfrm>
              <a:off x="5297488" y="2084388"/>
              <a:ext cx="1" cy="25400"/>
            </a:xfrm>
            <a:custGeom>
              <a:avLst/>
              <a:gdLst>
                <a:gd name="T0" fmla="*/ 0 w 1"/>
                <a:gd name="T1" fmla="*/ 0 h 16"/>
                <a:gd name="T2" fmla="*/ 0 w 1"/>
                <a:gd name="T3" fmla="*/ 0 h 16"/>
                <a:gd name="T4" fmla="*/ 0 w 1"/>
                <a:gd name="T5" fmla="*/ 35282188 h 16"/>
                <a:gd name="T6" fmla="*/ 0 w 1"/>
                <a:gd name="T7" fmla="*/ 35282188 h 16"/>
                <a:gd name="T8" fmla="*/ 0 w 1"/>
                <a:gd name="T9" fmla="*/ 40322500 h 16"/>
                <a:gd name="T10" fmla="*/ 0 w 1"/>
                <a:gd name="T11" fmla="*/ 35282188 h 16"/>
                <a:gd name="T12" fmla="*/ 0 w 1"/>
                <a:gd name="T13" fmla="*/ 35282188 h 16"/>
                <a:gd name="T14" fmla="*/ 0 w 1"/>
                <a:gd name="T15" fmla="*/ 0 h 16"/>
                <a:gd name="T16" fmla="*/ 0 w 1"/>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6"/>
                <a:gd name="T29" fmla="*/ 1 w 1"/>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6">
                  <a:moveTo>
                    <a:pt x="0" y="0"/>
                  </a:moveTo>
                  <a:lnTo>
                    <a:pt x="0" y="0"/>
                  </a:lnTo>
                  <a:lnTo>
                    <a:pt x="0" y="14"/>
                  </a:lnTo>
                  <a:lnTo>
                    <a:pt x="0" y="16"/>
                  </a:lnTo>
                  <a:lnTo>
                    <a:pt x="0"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66" name="Freeform 160"/>
            <p:cNvSpPr>
              <a:spLocks noChangeArrowheads="1"/>
            </p:cNvSpPr>
            <p:nvPr/>
          </p:nvSpPr>
          <p:spPr bwMode="auto">
            <a:xfrm>
              <a:off x="5297488" y="2084388"/>
              <a:ext cx="1" cy="25400"/>
            </a:xfrm>
            <a:custGeom>
              <a:avLst/>
              <a:gdLst>
                <a:gd name="T0" fmla="*/ 0 w 1"/>
                <a:gd name="T1" fmla="*/ 0 h 16"/>
                <a:gd name="T2" fmla="*/ 0 w 1"/>
                <a:gd name="T3" fmla="*/ 0 h 16"/>
                <a:gd name="T4" fmla="*/ 0 w 1"/>
                <a:gd name="T5" fmla="*/ 35282188 h 16"/>
                <a:gd name="T6" fmla="*/ 0 w 1"/>
                <a:gd name="T7" fmla="*/ 35282188 h 16"/>
                <a:gd name="T8" fmla="*/ 0 w 1"/>
                <a:gd name="T9" fmla="*/ 40322500 h 16"/>
                <a:gd name="T10" fmla="*/ 0 w 1"/>
                <a:gd name="T11" fmla="*/ 35282188 h 16"/>
                <a:gd name="T12" fmla="*/ 0 w 1"/>
                <a:gd name="T13" fmla="*/ 35282188 h 16"/>
                <a:gd name="T14" fmla="*/ 0 w 1"/>
                <a:gd name="T15" fmla="*/ 0 h 16"/>
                <a:gd name="T16" fmla="*/ 0 w 1"/>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6"/>
                <a:gd name="T29" fmla="*/ 1 w 1"/>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6">
                  <a:moveTo>
                    <a:pt x="0" y="0"/>
                  </a:moveTo>
                  <a:lnTo>
                    <a:pt x="0" y="0"/>
                  </a:lnTo>
                  <a:lnTo>
                    <a:pt x="0" y="14"/>
                  </a:lnTo>
                  <a:lnTo>
                    <a:pt x="0" y="16"/>
                  </a:lnTo>
                  <a:lnTo>
                    <a:pt x="0" y="1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67" name="Freeform 161"/>
            <p:cNvSpPr>
              <a:spLocks noChangeArrowheads="1"/>
            </p:cNvSpPr>
            <p:nvPr/>
          </p:nvSpPr>
          <p:spPr bwMode="auto">
            <a:xfrm>
              <a:off x="3527425" y="3414713"/>
              <a:ext cx="19050" cy="79375"/>
            </a:xfrm>
            <a:custGeom>
              <a:avLst/>
              <a:gdLst>
                <a:gd name="T0" fmla="*/ 58064400 w 5"/>
                <a:gd name="T1" fmla="*/ 0 h 21"/>
                <a:gd name="T2" fmla="*/ 29032200 w 5"/>
                <a:gd name="T3" fmla="*/ 0 h 21"/>
                <a:gd name="T4" fmla="*/ 14516100 w 5"/>
                <a:gd name="T5" fmla="*/ 42858720 h 21"/>
                <a:gd name="T6" fmla="*/ 14516100 w 5"/>
                <a:gd name="T7" fmla="*/ 42858720 h 21"/>
                <a:gd name="T8" fmla="*/ 0 w 5"/>
                <a:gd name="T9" fmla="*/ 271443601 h 21"/>
                <a:gd name="T10" fmla="*/ 43548300 w 5"/>
                <a:gd name="T11" fmla="*/ 300018601 h 21"/>
                <a:gd name="T12" fmla="*/ 72580500 w 5"/>
                <a:gd name="T13" fmla="*/ 257159881 h 21"/>
                <a:gd name="T14" fmla="*/ 58064400 w 5"/>
                <a:gd name="T15" fmla="*/ 42858720 h 21"/>
                <a:gd name="T16" fmla="*/ 58064400 w 5"/>
                <a:gd name="T17" fmla="*/ 28575000 h 21"/>
                <a:gd name="T18" fmla="*/ 58064400 w 5"/>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21"/>
                <a:gd name="T32" fmla="*/ 5 w 5"/>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21">
                  <a:moveTo>
                    <a:pt x="4" y="0"/>
                  </a:moveTo>
                  <a:cubicBezTo>
                    <a:pt x="2" y="0"/>
                    <a:pt x="2" y="0"/>
                    <a:pt x="2" y="0"/>
                  </a:cubicBezTo>
                  <a:cubicBezTo>
                    <a:pt x="2" y="0"/>
                    <a:pt x="1" y="1"/>
                    <a:pt x="1" y="3"/>
                  </a:cubicBezTo>
                  <a:cubicBezTo>
                    <a:pt x="1" y="3"/>
                    <a:pt x="1" y="3"/>
                    <a:pt x="1" y="3"/>
                  </a:cubicBezTo>
                  <a:cubicBezTo>
                    <a:pt x="0" y="19"/>
                    <a:pt x="0" y="19"/>
                    <a:pt x="0" y="19"/>
                  </a:cubicBezTo>
                  <a:cubicBezTo>
                    <a:pt x="3" y="21"/>
                    <a:pt x="3" y="21"/>
                    <a:pt x="3" y="21"/>
                  </a:cubicBezTo>
                  <a:cubicBezTo>
                    <a:pt x="5" y="18"/>
                    <a:pt x="5" y="18"/>
                    <a:pt x="5" y="18"/>
                  </a:cubicBezTo>
                  <a:cubicBezTo>
                    <a:pt x="4" y="3"/>
                    <a:pt x="4" y="3"/>
                    <a:pt x="4" y="3"/>
                  </a:cubicBezTo>
                  <a:cubicBezTo>
                    <a:pt x="4" y="2"/>
                    <a:pt x="4" y="2"/>
                    <a:pt x="4" y="2"/>
                  </a:cubicBezTo>
                  <a:cubicBezTo>
                    <a:pt x="4" y="2"/>
                    <a:pt x="4" y="1"/>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68" name="Freeform 162"/>
            <p:cNvSpPr>
              <a:spLocks noChangeArrowheads="1"/>
            </p:cNvSpPr>
            <p:nvPr/>
          </p:nvSpPr>
          <p:spPr bwMode="auto">
            <a:xfrm>
              <a:off x="3436938" y="3411538"/>
              <a:ext cx="198438" cy="123825"/>
            </a:xfrm>
            <a:custGeom>
              <a:avLst/>
              <a:gdLst>
                <a:gd name="T0" fmla="*/ 504661531 w 53"/>
                <a:gd name="T1" fmla="*/ 0 h 33"/>
                <a:gd name="T2" fmla="*/ 504661531 w 53"/>
                <a:gd name="T3" fmla="*/ 0 h 33"/>
                <a:gd name="T4" fmla="*/ 504661531 w 53"/>
                <a:gd name="T5" fmla="*/ 0 h 33"/>
                <a:gd name="T6" fmla="*/ 504661531 w 53"/>
                <a:gd name="T7" fmla="*/ 0 h 33"/>
                <a:gd name="T8" fmla="*/ 546715411 w 53"/>
                <a:gd name="T9" fmla="*/ 197114391 h 33"/>
                <a:gd name="T10" fmla="*/ 504661531 w 53"/>
                <a:gd name="T11" fmla="*/ 197114391 h 33"/>
                <a:gd name="T12" fmla="*/ 518679491 w 53"/>
                <a:gd name="T13" fmla="*/ 267510780 h 33"/>
                <a:gd name="T14" fmla="*/ 392514108 w 53"/>
                <a:gd name="T15" fmla="*/ 323828641 h 33"/>
                <a:gd name="T16" fmla="*/ 504661531 w 53"/>
                <a:gd name="T17" fmla="*/ 253432252 h 33"/>
                <a:gd name="T18" fmla="*/ 490643571 w 53"/>
                <a:gd name="T19" fmla="*/ 183035864 h 33"/>
                <a:gd name="T20" fmla="*/ 546715411 w 53"/>
                <a:gd name="T21" fmla="*/ 168953584 h 33"/>
                <a:gd name="T22" fmla="*/ 504661531 w 53"/>
                <a:gd name="T23" fmla="*/ 0 h 33"/>
                <a:gd name="T24" fmla="*/ 378496148 w 53"/>
                <a:gd name="T25" fmla="*/ 337910920 h 33"/>
                <a:gd name="T26" fmla="*/ 238312806 w 53"/>
                <a:gd name="T27" fmla="*/ 28160807 h 33"/>
                <a:gd name="T28" fmla="*/ 238312806 w 53"/>
                <a:gd name="T29" fmla="*/ 42239334 h 33"/>
                <a:gd name="T30" fmla="*/ 196258926 w 53"/>
                <a:gd name="T31" fmla="*/ 225271445 h 33"/>
                <a:gd name="T32" fmla="*/ 238312806 w 53"/>
                <a:gd name="T33" fmla="*/ 211192918 h 33"/>
                <a:gd name="T34" fmla="*/ 238312806 w 53"/>
                <a:gd name="T35" fmla="*/ 281589307 h 33"/>
                <a:gd name="T36" fmla="*/ 350460229 w 53"/>
                <a:gd name="T37" fmla="*/ 337910920 h 33"/>
                <a:gd name="T38" fmla="*/ 224294846 w 53"/>
                <a:gd name="T39" fmla="*/ 309750114 h 33"/>
                <a:gd name="T40" fmla="*/ 224294846 w 53"/>
                <a:gd name="T41" fmla="*/ 239353725 h 33"/>
                <a:gd name="T42" fmla="*/ 182237222 w 53"/>
                <a:gd name="T43" fmla="*/ 239353725 h 33"/>
                <a:gd name="T44" fmla="*/ 238312806 w 53"/>
                <a:gd name="T45" fmla="*/ 42239334 h 33"/>
                <a:gd name="T46" fmla="*/ 0 w 53"/>
                <a:gd name="T47" fmla="*/ 464625170 h 33"/>
                <a:gd name="T48" fmla="*/ 154201302 w 53"/>
                <a:gd name="T49" fmla="*/ 436464364 h 33"/>
                <a:gd name="T50" fmla="*/ 588773034 w 53"/>
                <a:gd name="T51" fmla="*/ 380146502 h 33"/>
                <a:gd name="T52" fmla="*/ 742974337 w 53"/>
                <a:gd name="T53" fmla="*/ 366067975 h 33"/>
                <a:gd name="T54" fmla="*/ 504661531 w 53"/>
                <a:gd name="T55" fmla="*/ 0 h 3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3"/>
                <a:gd name="T85" fmla="*/ 0 h 33"/>
                <a:gd name="T86" fmla="*/ 53 w 53"/>
                <a:gd name="T87" fmla="*/ 33 h 3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3" h="33">
                  <a:moveTo>
                    <a:pt x="36" y="0"/>
                  </a:moveTo>
                  <a:cubicBezTo>
                    <a:pt x="36" y="0"/>
                    <a:pt x="36" y="0"/>
                    <a:pt x="36" y="0"/>
                  </a:cubicBezTo>
                  <a:cubicBezTo>
                    <a:pt x="36" y="0"/>
                    <a:pt x="36" y="0"/>
                    <a:pt x="36" y="0"/>
                  </a:cubicBezTo>
                  <a:cubicBezTo>
                    <a:pt x="36" y="0"/>
                    <a:pt x="36" y="0"/>
                    <a:pt x="36" y="0"/>
                  </a:cubicBezTo>
                  <a:cubicBezTo>
                    <a:pt x="36" y="0"/>
                    <a:pt x="40" y="7"/>
                    <a:pt x="39" y="14"/>
                  </a:cubicBezTo>
                  <a:cubicBezTo>
                    <a:pt x="36" y="14"/>
                    <a:pt x="36" y="14"/>
                    <a:pt x="36" y="14"/>
                  </a:cubicBezTo>
                  <a:cubicBezTo>
                    <a:pt x="37" y="19"/>
                    <a:pt x="37" y="19"/>
                    <a:pt x="37" y="19"/>
                  </a:cubicBezTo>
                  <a:cubicBezTo>
                    <a:pt x="28" y="23"/>
                    <a:pt x="28" y="23"/>
                    <a:pt x="28" y="23"/>
                  </a:cubicBezTo>
                  <a:cubicBezTo>
                    <a:pt x="36" y="18"/>
                    <a:pt x="36" y="18"/>
                    <a:pt x="36" y="18"/>
                  </a:cubicBezTo>
                  <a:cubicBezTo>
                    <a:pt x="35" y="13"/>
                    <a:pt x="35" y="13"/>
                    <a:pt x="35" y="13"/>
                  </a:cubicBezTo>
                  <a:cubicBezTo>
                    <a:pt x="39" y="12"/>
                    <a:pt x="39" y="12"/>
                    <a:pt x="39" y="12"/>
                  </a:cubicBezTo>
                  <a:cubicBezTo>
                    <a:pt x="39" y="12"/>
                    <a:pt x="39" y="8"/>
                    <a:pt x="36" y="0"/>
                  </a:cubicBezTo>
                  <a:cubicBezTo>
                    <a:pt x="36" y="2"/>
                    <a:pt x="35" y="16"/>
                    <a:pt x="27" y="24"/>
                  </a:cubicBezTo>
                  <a:cubicBezTo>
                    <a:pt x="27" y="24"/>
                    <a:pt x="16" y="17"/>
                    <a:pt x="17" y="2"/>
                  </a:cubicBezTo>
                  <a:cubicBezTo>
                    <a:pt x="17" y="3"/>
                    <a:pt x="17" y="3"/>
                    <a:pt x="17" y="3"/>
                  </a:cubicBezTo>
                  <a:cubicBezTo>
                    <a:pt x="13" y="12"/>
                    <a:pt x="14" y="16"/>
                    <a:pt x="14" y="16"/>
                  </a:cubicBezTo>
                  <a:cubicBezTo>
                    <a:pt x="17" y="15"/>
                    <a:pt x="17" y="15"/>
                    <a:pt x="17" y="15"/>
                  </a:cubicBezTo>
                  <a:cubicBezTo>
                    <a:pt x="17" y="20"/>
                    <a:pt x="17" y="20"/>
                    <a:pt x="17" y="20"/>
                  </a:cubicBezTo>
                  <a:cubicBezTo>
                    <a:pt x="25" y="24"/>
                    <a:pt x="25" y="24"/>
                    <a:pt x="25" y="24"/>
                  </a:cubicBezTo>
                  <a:cubicBezTo>
                    <a:pt x="16" y="22"/>
                    <a:pt x="16" y="22"/>
                    <a:pt x="16" y="22"/>
                  </a:cubicBezTo>
                  <a:cubicBezTo>
                    <a:pt x="16" y="17"/>
                    <a:pt x="16" y="17"/>
                    <a:pt x="16" y="17"/>
                  </a:cubicBezTo>
                  <a:cubicBezTo>
                    <a:pt x="13" y="17"/>
                    <a:pt x="13" y="17"/>
                    <a:pt x="13" y="17"/>
                  </a:cubicBezTo>
                  <a:cubicBezTo>
                    <a:pt x="12" y="11"/>
                    <a:pt x="17" y="3"/>
                    <a:pt x="17" y="3"/>
                  </a:cubicBezTo>
                  <a:cubicBezTo>
                    <a:pt x="7" y="7"/>
                    <a:pt x="0" y="15"/>
                    <a:pt x="0" y="33"/>
                  </a:cubicBezTo>
                  <a:cubicBezTo>
                    <a:pt x="11" y="31"/>
                    <a:pt x="11" y="31"/>
                    <a:pt x="11" y="31"/>
                  </a:cubicBezTo>
                  <a:cubicBezTo>
                    <a:pt x="42" y="27"/>
                    <a:pt x="42" y="27"/>
                    <a:pt x="42" y="27"/>
                  </a:cubicBezTo>
                  <a:cubicBezTo>
                    <a:pt x="53" y="26"/>
                    <a:pt x="53" y="26"/>
                    <a:pt x="53" y="26"/>
                  </a:cubicBezTo>
                  <a:cubicBezTo>
                    <a:pt x="53" y="9"/>
                    <a:pt x="45" y="2"/>
                    <a:pt x="3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69" name="Freeform 163"/>
            <p:cNvSpPr>
              <a:spLocks noChangeArrowheads="1"/>
            </p:cNvSpPr>
            <p:nvPr/>
          </p:nvSpPr>
          <p:spPr bwMode="auto">
            <a:xfrm>
              <a:off x="3505200" y="3414713"/>
              <a:ext cx="25400" cy="19050"/>
            </a:xfrm>
            <a:custGeom>
              <a:avLst/>
              <a:gdLst>
                <a:gd name="T0" fmla="*/ 52665086 w 7"/>
                <a:gd name="T1" fmla="*/ 0 h 5"/>
                <a:gd name="T2" fmla="*/ 0 w 7"/>
                <a:gd name="T3" fmla="*/ 14516100 h 5"/>
                <a:gd name="T4" fmla="*/ 78997629 w 7"/>
                <a:gd name="T5" fmla="*/ 72580500 h 5"/>
                <a:gd name="T6" fmla="*/ 92165714 w 7"/>
                <a:gd name="T7" fmla="*/ 0 h 5"/>
                <a:gd name="T8" fmla="*/ 78997629 w 7"/>
                <a:gd name="T9" fmla="*/ 0 h 5"/>
                <a:gd name="T10" fmla="*/ 52665086 w 7"/>
                <a:gd name="T11" fmla="*/ 0 h 5"/>
                <a:gd name="T12" fmla="*/ 0 60000 65536"/>
                <a:gd name="T13" fmla="*/ 0 60000 65536"/>
                <a:gd name="T14" fmla="*/ 0 60000 65536"/>
                <a:gd name="T15" fmla="*/ 0 60000 65536"/>
                <a:gd name="T16" fmla="*/ 0 60000 65536"/>
                <a:gd name="T17" fmla="*/ 0 60000 65536"/>
                <a:gd name="T18" fmla="*/ 0 w 7"/>
                <a:gd name="T19" fmla="*/ 0 h 5"/>
                <a:gd name="T20" fmla="*/ 7 w 7"/>
                <a:gd name="T21" fmla="*/ 5 h 5"/>
              </a:gdLst>
              <a:ahLst/>
              <a:cxnLst>
                <a:cxn ang="T12">
                  <a:pos x="T0" y="T1"/>
                </a:cxn>
                <a:cxn ang="T13">
                  <a:pos x="T2" y="T3"/>
                </a:cxn>
                <a:cxn ang="T14">
                  <a:pos x="T4" y="T5"/>
                </a:cxn>
                <a:cxn ang="T15">
                  <a:pos x="T6" y="T7"/>
                </a:cxn>
                <a:cxn ang="T16">
                  <a:pos x="T8" y="T9"/>
                </a:cxn>
                <a:cxn ang="T17">
                  <a:pos x="T10" y="T11"/>
                </a:cxn>
              </a:cxnLst>
              <a:rect l="T18" t="T19" r="T20" b="T21"/>
              <a:pathLst>
                <a:path w="7" h="5">
                  <a:moveTo>
                    <a:pt x="4" y="0"/>
                  </a:moveTo>
                  <a:cubicBezTo>
                    <a:pt x="2" y="0"/>
                    <a:pt x="0" y="1"/>
                    <a:pt x="0" y="1"/>
                  </a:cubicBezTo>
                  <a:cubicBezTo>
                    <a:pt x="6" y="5"/>
                    <a:pt x="6" y="5"/>
                    <a:pt x="6" y="5"/>
                  </a:cubicBezTo>
                  <a:cubicBezTo>
                    <a:pt x="6" y="2"/>
                    <a:pt x="7" y="0"/>
                    <a:pt x="7" y="0"/>
                  </a:cubicBezTo>
                  <a:cubicBezTo>
                    <a:pt x="7" y="0"/>
                    <a:pt x="6" y="0"/>
                    <a:pt x="6"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70" name="Freeform 164"/>
            <p:cNvSpPr>
              <a:spLocks noChangeArrowheads="1"/>
            </p:cNvSpPr>
            <p:nvPr/>
          </p:nvSpPr>
          <p:spPr bwMode="auto">
            <a:xfrm>
              <a:off x="3541713" y="3408363"/>
              <a:ext cx="26988" cy="22225"/>
            </a:xfrm>
            <a:custGeom>
              <a:avLst/>
              <a:gdLst>
                <a:gd name="T0" fmla="*/ 59458419 w 7"/>
                <a:gd name="T1" fmla="*/ 0 h 6"/>
                <a:gd name="T2" fmla="*/ 59458419 w 7"/>
                <a:gd name="T3" fmla="*/ 0 h 6"/>
                <a:gd name="T4" fmla="*/ 0 w 7"/>
                <a:gd name="T5" fmla="*/ 27440467 h 6"/>
                <a:gd name="T6" fmla="*/ 14862677 w 7"/>
                <a:gd name="T7" fmla="*/ 82325104 h 6"/>
                <a:gd name="T8" fmla="*/ 104050306 w 7"/>
                <a:gd name="T9" fmla="*/ 13720233 h 6"/>
                <a:gd name="T10" fmla="*/ 59458419 w 7"/>
                <a:gd name="T11" fmla="*/ 0 h 6"/>
                <a:gd name="T12" fmla="*/ 0 60000 65536"/>
                <a:gd name="T13" fmla="*/ 0 60000 65536"/>
                <a:gd name="T14" fmla="*/ 0 60000 65536"/>
                <a:gd name="T15" fmla="*/ 0 60000 65536"/>
                <a:gd name="T16" fmla="*/ 0 60000 65536"/>
                <a:gd name="T17" fmla="*/ 0 60000 65536"/>
                <a:gd name="T18" fmla="*/ 0 w 7"/>
                <a:gd name="T19" fmla="*/ 0 h 6"/>
                <a:gd name="T20" fmla="*/ 7 w 7"/>
                <a:gd name="T21" fmla="*/ 6 h 6"/>
              </a:gdLst>
              <a:ahLst/>
              <a:cxnLst>
                <a:cxn ang="T12">
                  <a:pos x="T0" y="T1"/>
                </a:cxn>
                <a:cxn ang="T13">
                  <a:pos x="T2" y="T3"/>
                </a:cxn>
                <a:cxn ang="T14">
                  <a:pos x="T4" y="T5"/>
                </a:cxn>
                <a:cxn ang="T15">
                  <a:pos x="T6" y="T7"/>
                </a:cxn>
                <a:cxn ang="T16">
                  <a:pos x="T8" y="T9"/>
                </a:cxn>
                <a:cxn ang="T17">
                  <a:pos x="T10" y="T11"/>
                </a:cxn>
              </a:cxnLst>
              <a:rect l="T18" t="T19" r="T20" b="T21"/>
              <a:pathLst>
                <a:path w="7" h="6">
                  <a:moveTo>
                    <a:pt x="4" y="0"/>
                  </a:moveTo>
                  <a:cubicBezTo>
                    <a:pt x="4" y="0"/>
                    <a:pt x="4" y="0"/>
                    <a:pt x="4" y="0"/>
                  </a:cubicBezTo>
                  <a:cubicBezTo>
                    <a:pt x="4" y="0"/>
                    <a:pt x="3" y="1"/>
                    <a:pt x="0" y="2"/>
                  </a:cubicBezTo>
                  <a:cubicBezTo>
                    <a:pt x="0" y="2"/>
                    <a:pt x="2" y="3"/>
                    <a:pt x="1" y="6"/>
                  </a:cubicBezTo>
                  <a:cubicBezTo>
                    <a:pt x="7" y="1"/>
                    <a:pt x="7" y="1"/>
                    <a:pt x="7" y="1"/>
                  </a:cubicBezTo>
                  <a:cubicBezTo>
                    <a:pt x="7" y="1"/>
                    <a:pt x="5"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71" name="Freeform 165"/>
            <p:cNvSpPr>
              <a:spLocks noEditPoints="1" noChangeArrowheads="1"/>
            </p:cNvSpPr>
            <p:nvPr/>
          </p:nvSpPr>
          <p:spPr bwMode="auto">
            <a:xfrm>
              <a:off x="3481388" y="3290888"/>
              <a:ext cx="109538" cy="117475"/>
            </a:xfrm>
            <a:custGeom>
              <a:avLst/>
              <a:gdLst>
                <a:gd name="T0" fmla="*/ 199736877 w 29"/>
                <a:gd name="T1" fmla="*/ 387731922 h 31"/>
                <a:gd name="T2" fmla="*/ 99868439 w 29"/>
                <a:gd name="T3" fmla="*/ 301569694 h 31"/>
                <a:gd name="T4" fmla="*/ 313875473 w 29"/>
                <a:gd name="T5" fmla="*/ 287207427 h 31"/>
                <a:gd name="T6" fmla="*/ 214007035 w 29"/>
                <a:gd name="T7" fmla="*/ 387731922 h 31"/>
                <a:gd name="T8" fmla="*/ 199736877 w 29"/>
                <a:gd name="T9" fmla="*/ 387731922 h 31"/>
                <a:gd name="T10" fmla="*/ 171204117 w 29"/>
                <a:gd name="T11" fmla="*/ 244128208 h 31"/>
                <a:gd name="T12" fmla="*/ 142671356 w 29"/>
                <a:gd name="T13" fmla="*/ 215407465 h 31"/>
                <a:gd name="T14" fmla="*/ 171204117 w 29"/>
                <a:gd name="T15" fmla="*/ 186686723 h 31"/>
                <a:gd name="T16" fmla="*/ 171204117 w 29"/>
                <a:gd name="T17" fmla="*/ 186686723 h 31"/>
                <a:gd name="T18" fmla="*/ 199736877 w 29"/>
                <a:gd name="T19" fmla="*/ 215407465 h 31"/>
                <a:gd name="T20" fmla="*/ 171204117 w 29"/>
                <a:gd name="T21" fmla="*/ 244128208 h 31"/>
                <a:gd name="T22" fmla="*/ 171204117 w 29"/>
                <a:gd name="T23" fmla="*/ 244128208 h 31"/>
                <a:gd name="T24" fmla="*/ 242539795 w 29"/>
                <a:gd name="T25" fmla="*/ 244128208 h 31"/>
                <a:gd name="T26" fmla="*/ 214007035 w 29"/>
                <a:gd name="T27" fmla="*/ 215407465 h 31"/>
                <a:gd name="T28" fmla="*/ 242539795 w 29"/>
                <a:gd name="T29" fmla="*/ 186686723 h 31"/>
                <a:gd name="T30" fmla="*/ 242539795 w 29"/>
                <a:gd name="T31" fmla="*/ 186686723 h 31"/>
                <a:gd name="T32" fmla="*/ 271072555 w 29"/>
                <a:gd name="T33" fmla="*/ 201045199 h 31"/>
                <a:gd name="T34" fmla="*/ 242539795 w 29"/>
                <a:gd name="T35" fmla="*/ 244128208 h 31"/>
                <a:gd name="T36" fmla="*/ 242539795 w 29"/>
                <a:gd name="T37" fmla="*/ 244128208 h 31"/>
                <a:gd name="T38" fmla="*/ 228273415 w 29"/>
                <a:gd name="T39" fmla="*/ 0 h 31"/>
                <a:gd name="T40" fmla="*/ 214007035 w 29"/>
                <a:gd name="T41" fmla="*/ 0 h 31"/>
                <a:gd name="T42" fmla="*/ 0 w 29"/>
                <a:gd name="T43" fmla="*/ 244128208 h 31"/>
                <a:gd name="T44" fmla="*/ 185470497 w 29"/>
                <a:gd name="T45" fmla="*/ 445173407 h 31"/>
                <a:gd name="T46" fmla="*/ 214007035 w 29"/>
                <a:gd name="T47" fmla="*/ 445173407 h 31"/>
                <a:gd name="T48" fmla="*/ 413743912 w 29"/>
                <a:gd name="T49" fmla="*/ 201045199 h 31"/>
                <a:gd name="T50" fmla="*/ 228273415 w 29"/>
                <a:gd name="T51" fmla="*/ 0 h 3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9"/>
                <a:gd name="T79" fmla="*/ 0 h 31"/>
                <a:gd name="T80" fmla="*/ 29 w 29"/>
                <a:gd name="T81" fmla="*/ 31 h 3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9" h="31">
                  <a:moveTo>
                    <a:pt x="14" y="27"/>
                  </a:moveTo>
                  <a:cubicBezTo>
                    <a:pt x="10" y="27"/>
                    <a:pt x="8" y="25"/>
                    <a:pt x="7" y="21"/>
                  </a:cubicBezTo>
                  <a:cubicBezTo>
                    <a:pt x="22" y="20"/>
                    <a:pt x="22" y="20"/>
                    <a:pt x="22" y="20"/>
                  </a:cubicBezTo>
                  <a:cubicBezTo>
                    <a:pt x="21" y="23"/>
                    <a:pt x="18" y="27"/>
                    <a:pt x="15" y="27"/>
                  </a:cubicBezTo>
                  <a:cubicBezTo>
                    <a:pt x="14" y="27"/>
                    <a:pt x="14" y="27"/>
                    <a:pt x="14" y="27"/>
                  </a:cubicBezTo>
                  <a:moveTo>
                    <a:pt x="12" y="17"/>
                  </a:moveTo>
                  <a:cubicBezTo>
                    <a:pt x="11" y="17"/>
                    <a:pt x="10" y="17"/>
                    <a:pt x="10" y="15"/>
                  </a:cubicBezTo>
                  <a:cubicBezTo>
                    <a:pt x="10" y="14"/>
                    <a:pt x="11" y="13"/>
                    <a:pt x="12" y="13"/>
                  </a:cubicBezTo>
                  <a:cubicBezTo>
                    <a:pt x="12" y="13"/>
                    <a:pt x="12" y="13"/>
                    <a:pt x="12" y="13"/>
                  </a:cubicBezTo>
                  <a:cubicBezTo>
                    <a:pt x="13" y="13"/>
                    <a:pt x="14" y="14"/>
                    <a:pt x="14" y="15"/>
                  </a:cubicBezTo>
                  <a:cubicBezTo>
                    <a:pt x="14" y="16"/>
                    <a:pt x="13" y="17"/>
                    <a:pt x="12" y="17"/>
                  </a:cubicBezTo>
                  <a:cubicBezTo>
                    <a:pt x="12" y="17"/>
                    <a:pt x="12" y="17"/>
                    <a:pt x="12" y="17"/>
                  </a:cubicBezTo>
                  <a:moveTo>
                    <a:pt x="17" y="17"/>
                  </a:moveTo>
                  <a:cubicBezTo>
                    <a:pt x="16" y="17"/>
                    <a:pt x="15" y="16"/>
                    <a:pt x="15" y="15"/>
                  </a:cubicBezTo>
                  <a:cubicBezTo>
                    <a:pt x="15" y="14"/>
                    <a:pt x="16" y="13"/>
                    <a:pt x="17" y="13"/>
                  </a:cubicBezTo>
                  <a:cubicBezTo>
                    <a:pt x="17" y="13"/>
                    <a:pt x="17" y="13"/>
                    <a:pt x="17" y="13"/>
                  </a:cubicBezTo>
                  <a:cubicBezTo>
                    <a:pt x="18" y="13"/>
                    <a:pt x="19" y="13"/>
                    <a:pt x="19" y="14"/>
                  </a:cubicBezTo>
                  <a:cubicBezTo>
                    <a:pt x="19" y="16"/>
                    <a:pt x="18" y="17"/>
                    <a:pt x="17" y="17"/>
                  </a:cubicBezTo>
                  <a:cubicBezTo>
                    <a:pt x="17" y="17"/>
                    <a:pt x="17" y="17"/>
                    <a:pt x="17" y="17"/>
                  </a:cubicBezTo>
                  <a:moveTo>
                    <a:pt x="16" y="0"/>
                  </a:moveTo>
                  <a:cubicBezTo>
                    <a:pt x="16" y="0"/>
                    <a:pt x="15" y="0"/>
                    <a:pt x="15" y="0"/>
                  </a:cubicBezTo>
                  <a:cubicBezTo>
                    <a:pt x="7" y="1"/>
                    <a:pt x="0" y="8"/>
                    <a:pt x="0" y="17"/>
                  </a:cubicBezTo>
                  <a:cubicBezTo>
                    <a:pt x="0" y="25"/>
                    <a:pt x="6" y="31"/>
                    <a:pt x="13" y="31"/>
                  </a:cubicBezTo>
                  <a:cubicBezTo>
                    <a:pt x="14" y="31"/>
                    <a:pt x="14" y="31"/>
                    <a:pt x="15" y="31"/>
                  </a:cubicBezTo>
                  <a:cubicBezTo>
                    <a:pt x="22" y="30"/>
                    <a:pt x="29" y="22"/>
                    <a:pt x="29" y="14"/>
                  </a:cubicBezTo>
                  <a:cubicBezTo>
                    <a:pt x="29" y="6"/>
                    <a:pt x="23" y="0"/>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72" name="Freeform 166"/>
            <p:cNvSpPr>
              <a:spLocks noEditPoints="1" noChangeArrowheads="1"/>
            </p:cNvSpPr>
            <p:nvPr/>
          </p:nvSpPr>
          <p:spPr bwMode="auto">
            <a:xfrm>
              <a:off x="3546475" y="3175000"/>
              <a:ext cx="47625" cy="47625"/>
            </a:xfrm>
            <a:custGeom>
              <a:avLst/>
              <a:gdLst>
                <a:gd name="T0" fmla="*/ 80526548 w 13"/>
                <a:gd name="T1" fmla="*/ 147630173 h 13"/>
                <a:gd name="T2" fmla="*/ 53684365 w 13"/>
                <a:gd name="T3" fmla="*/ 134210913 h 13"/>
                <a:gd name="T4" fmla="*/ 40261442 w 13"/>
                <a:gd name="T5" fmla="*/ 67103625 h 13"/>
                <a:gd name="T6" fmla="*/ 93945808 w 13"/>
                <a:gd name="T7" fmla="*/ 26842183 h 13"/>
                <a:gd name="T8" fmla="*/ 107368731 w 13"/>
                <a:gd name="T9" fmla="*/ 26842183 h 13"/>
                <a:gd name="T10" fmla="*/ 134210913 w 13"/>
                <a:gd name="T11" fmla="*/ 107368731 h 13"/>
                <a:gd name="T12" fmla="*/ 80526548 w 13"/>
                <a:gd name="T13" fmla="*/ 147630173 h 13"/>
                <a:gd name="T14" fmla="*/ 93945808 w 13"/>
                <a:gd name="T15" fmla="*/ 0 h 13"/>
                <a:gd name="T16" fmla="*/ 13419260 w 13"/>
                <a:gd name="T17" fmla="*/ 53684365 h 13"/>
                <a:gd name="T18" fmla="*/ 53684365 w 13"/>
                <a:gd name="T19" fmla="*/ 161053096 h 13"/>
                <a:gd name="T20" fmla="*/ 80526548 w 13"/>
                <a:gd name="T21" fmla="*/ 174472356 h 13"/>
                <a:gd name="T22" fmla="*/ 147630173 w 13"/>
                <a:gd name="T23" fmla="*/ 120787990 h 13"/>
                <a:gd name="T24" fmla="*/ 120787990 w 13"/>
                <a:gd name="T25" fmla="*/ 0 h 13"/>
                <a:gd name="T26" fmla="*/ 93945808 w 13"/>
                <a:gd name="T27" fmla="*/ 0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
                <a:gd name="T43" fmla="*/ 0 h 13"/>
                <a:gd name="T44" fmla="*/ 13 w 13"/>
                <a:gd name="T45" fmla="*/ 13 h 1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 h="13">
                  <a:moveTo>
                    <a:pt x="6" y="11"/>
                  </a:moveTo>
                  <a:cubicBezTo>
                    <a:pt x="5" y="11"/>
                    <a:pt x="5" y="11"/>
                    <a:pt x="4" y="10"/>
                  </a:cubicBezTo>
                  <a:cubicBezTo>
                    <a:pt x="2" y="10"/>
                    <a:pt x="2" y="7"/>
                    <a:pt x="3" y="5"/>
                  </a:cubicBezTo>
                  <a:cubicBezTo>
                    <a:pt x="3" y="3"/>
                    <a:pt x="5" y="2"/>
                    <a:pt x="7" y="2"/>
                  </a:cubicBezTo>
                  <a:cubicBezTo>
                    <a:pt x="7" y="2"/>
                    <a:pt x="8" y="2"/>
                    <a:pt x="8" y="2"/>
                  </a:cubicBezTo>
                  <a:cubicBezTo>
                    <a:pt x="10" y="3"/>
                    <a:pt x="11" y="6"/>
                    <a:pt x="10" y="8"/>
                  </a:cubicBezTo>
                  <a:cubicBezTo>
                    <a:pt x="9" y="10"/>
                    <a:pt x="8" y="11"/>
                    <a:pt x="6" y="11"/>
                  </a:cubicBezTo>
                  <a:moveTo>
                    <a:pt x="7" y="0"/>
                  </a:moveTo>
                  <a:cubicBezTo>
                    <a:pt x="4" y="0"/>
                    <a:pt x="2" y="1"/>
                    <a:pt x="1" y="4"/>
                  </a:cubicBezTo>
                  <a:cubicBezTo>
                    <a:pt x="0" y="7"/>
                    <a:pt x="1" y="11"/>
                    <a:pt x="4" y="12"/>
                  </a:cubicBezTo>
                  <a:cubicBezTo>
                    <a:pt x="4" y="13"/>
                    <a:pt x="5" y="13"/>
                    <a:pt x="6" y="13"/>
                  </a:cubicBezTo>
                  <a:cubicBezTo>
                    <a:pt x="8" y="13"/>
                    <a:pt x="10" y="11"/>
                    <a:pt x="11" y="9"/>
                  </a:cubicBezTo>
                  <a:cubicBezTo>
                    <a:pt x="13" y="5"/>
                    <a:pt x="12" y="1"/>
                    <a:pt x="9" y="0"/>
                  </a:cubicBezTo>
                  <a:cubicBezTo>
                    <a:pt x="8"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73" name="Freeform 167"/>
            <p:cNvSpPr>
              <a:spLocks noChangeArrowheads="1"/>
            </p:cNvSpPr>
            <p:nvPr/>
          </p:nvSpPr>
          <p:spPr bwMode="auto">
            <a:xfrm>
              <a:off x="3590925" y="3208338"/>
              <a:ext cx="30163" cy="14288"/>
            </a:xfrm>
            <a:custGeom>
              <a:avLst/>
              <a:gdLst>
                <a:gd name="T0" fmla="*/ 0 w 19"/>
                <a:gd name="T1" fmla="*/ 0 h 9"/>
                <a:gd name="T2" fmla="*/ 0 w 19"/>
                <a:gd name="T3" fmla="*/ 0 h 9"/>
                <a:gd name="T4" fmla="*/ 0 w 19"/>
                <a:gd name="T5" fmla="*/ 0 h 9"/>
                <a:gd name="T6" fmla="*/ 42844160 w 19"/>
                <a:gd name="T7" fmla="*/ 22682994 h 9"/>
                <a:gd name="T8" fmla="*/ 47884556 w 19"/>
                <a:gd name="T9" fmla="*/ 22682994 h 9"/>
                <a:gd name="T10" fmla="*/ 47884556 w 19"/>
                <a:gd name="T11" fmla="*/ 22682994 h 9"/>
                <a:gd name="T12" fmla="*/ 47884556 w 19"/>
                <a:gd name="T13" fmla="*/ 17642505 h 9"/>
                <a:gd name="T14" fmla="*/ 0 w 19"/>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9"/>
                <a:gd name="T26" fmla="*/ 19 w 19"/>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9">
                  <a:moveTo>
                    <a:pt x="0" y="0"/>
                  </a:moveTo>
                  <a:lnTo>
                    <a:pt x="0" y="0"/>
                  </a:lnTo>
                  <a:lnTo>
                    <a:pt x="17" y="9"/>
                  </a:lnTo>
                  <a:lnTo>
                    <a:pt x="19" y="9"/>
                  </a:lnTo>
                  <a:lnTo>
                    <a:pt x="19" y="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74" name="Freeform 168"/>
            <p:cNvSpPr>
              <a:spLocks noChangeArrowheads="1"/>
            </p:cNvSpPr>
            <p:nvPr/>
          </p:nvSpPr>
          <p:spPr bwMode="auto">
            <a:xfrm>
              <a:off x="3590925" y="3208338"/>
              <a:ext cx="30163" cy="14288"/>
            </a:xfrm>
            <a:custGeom>
              <a:avLst/>
              <a:gdLst>
                <a:gd name="T0" fmla="*/ 0 w 19"/>
                <a:gd name="T1" fmla="*/ 0 h 9"/>
                <a:gd name="T2" fmla="*/ 0 w 19"/>
                <a:gd name="T3" fmla="*/ 0 h 9"/>
                <a:gd name="T4" fmla="*/ 0 w 19"/>
                <a:gd name="T5" fmla="*/ 0 h 9"/>
                <a:gd name="T6" fmla="*/ 42844160 w 19"/>
                <a:gd name="T7" fmla="*/ 22682994 h 9"/>
                <a:gd name="T8" fmla="*/ 47884556 w 19"/>
                <a:gd name="T9" fmla="*/ 22682994 h 9"/>
                <a:gd name="T10" fmla="*/ 47884556 w 19"/>
                <a:gd name="T11" fmla="*/ 22682994 h 9"/>
                <a:gd name="T12" fmla="*/ 47884556 w 19"/>
                <a:gd name="T13" fmla="*/ 17642505 h 9"/>
                <a:gd name="T14" fmla="*/ 0 w 19"/>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9"/>
                <a:gd name="T26" fmla="*/ 19 w 19"/>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9">
                  <a:moveTo>
                    <a:pt x="0" y="0"/>
                  </a:moveTo>
                  <a:lnTo>
                    <a:pt x="0" y="0"/>
                  </a:lnTo>
                  <a:lnTo>
                    <a:pt x="17" y="9"/>
                  </a:lnTo>
                  <a:lnTo>
                    <a:pt x="19" y="9"/>
                  </a:lnTo>
                  <a:lnTo>
                    <a:pt x="19"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75" name="Freeform 169"/>
            <p:cNvSpPr>
              <a:spLocks noChangeArrowheads="1"/>
            </p:cNvSpPr>
            <p:nvPr/>
          </p:nvSpPr>
          <p:spPr bwMode="auto">
            <a:xfrm>
              <a:off x="3624263" y="3265488"/>
              <a:ext cx="11113" cy="17463"/>
            </a:xfrm>
            <a:custGeom>
              <a:avLst/>
              <a:gdLst>
                <a:gd name="T0" fmla="*/ 17642681 w 7"/>
                <a:gd name="T1" fmla="*/ 0 h 11"/>
                <a:gd name="T2" fmla="*/ 12602142 w 7"/>
                <a:gd name="T3" fmla="*/ 0 h 11"/>
                <a:gd name="T4" fmla="*/ 0 w 7"/>
                <a:gd name="T5" fmla="*/ 27723306 h 11"/>
                <a:gd name="T6" fmla="*/ 0 w 7"/>
                <a:gd name="T7" fmla="*/ 27723306 h 11"/>
                <a:gd name="T8" fmla="*/ 7561603 w 7"/>
                <a:gd name="T9" fmla="*/ 27723306 h 11"/>
                <a:gd name="T10" fmla="*/ 17642681 w 7"/>
                <a:gd name="T11" fmla="*/ 0 h 11"/>
                <a:gd name="T12" fmla="*/ 17642681 w 7"/>
                <a:gd name="T13" fmla="*/ 0 h 11"/>
                <a:gd name="T14" fmla="*/ 17642681 w 7"/>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1"/>
                <a:gd name="T26" fmla="*/ 7 w 7"/>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1">
                  <a:moveTo>
                    <a:pt x="7" y="0"/>
                  </a:moveTo>
                  <a:lnTo>
                    <a:pt x="5" y="0"/>
                  </a:lnTo>
                  <a:lnTo>
                    <a:pt x="0" y="11"/>
                  </a:lnTo>
                  <a:lnTo>
                    <a:pt x="3" y="11"/>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76" name="Freeform 170"/>
            <p:cNvSpPr>
              <a:spLocks noChangeArrowheads="1"/>
            </p:cNvSpPr>
            <p:nvPr/>
          </p:nvSpPr>
          <p:spPr bwMode="auto">
            <a:xfrm>
              <a:off x="3624263" y="3265488"/>
              <a:ext cx="11113" cy="17463"/>
            </a:xfrm>
            <a:custGeom>
              <a:avLst/>
              <a:gdLst>
                <a:gd name="T0" fmla="*/ 17642681 w 7"/>
                <a:gd name="T1" fmla="*/ 0 h 11"/>
                <a:gd name="T2" fmla="*/ 12602142 w 7"/>
                <a:gd name="T3" fmla="*/ 0 h 11"/>
                <a:gd name="T4" fmla="*/ 0 w 7"/>
                <a:gd name="T5" fmla="*/ 27723306 h 11"/>
                <a:gd name="T6" fmla="*/ 0 w 7"/>
                <a:gd name="T7" fmla="*/ 27723306 h 11"/>
                <a:gd name="T8" fmla="*/ 7561603 w 7"/>
                <a:gd name="T9" fmla="*/ 27723306 h 11"/>
                <a:gd name="T10" fmla="*/ 17642681 w 7"/>
                <a:gd name="T11" fmla="*/ 0 h 11"/>
                <a:gd name="T12" fmla="*/ 17642681 w 7"/>
                <a:gd name="T13" fmla="*/ 0 h 11"/>
                <a:gd name="T14" fmla="*/ 17642681 w 7"/>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1"/>
                <a:gd name="T26" fmla="*/ 7 w 7"/>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1">
                  <a:moveTo>
                    <a:pt x="7" y="0"/>
                  </a:moveTo>
                  <a:lnTo>
                    <a:pt x="5" y="0"/>
                  </a:lnTo>
                  <a:lnTo>
                    <a:pt x="0" y="11"/>
                  </a:lnTo>
                  <a:lnTo>
                    <a:pt x="3" y="11"/>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77" name="Freeform 171"/>
            <p:cNvSpPr>
              <a:spLocks noChangeArrowheads="1"/>
            </p:cNvSpPr>
            <p:nvPr/>
          </p:nvSpPr>
          <p:spPr bwMode="auto">
            <a:xfrm>
              <a:off x="3662363" y="3178175"/>
              <a:ext cx="11113" cy="22225"/>
            </a:xfrm>
            <a:custGeom>
              <a:avLst/>
              <a:gdLst>
                <a:gd name="T0" fmla="*/ 17642681 w 7"/>
                <a:gd name="T1" fmla="*/ 0 h 14"/>
                <a:gd name="T2" fmla="*/ 12602142 w 7"/>
                <a:gd name="T3" fmla="*/ 0 h 14"/>
                <a:gd name="T4" fmla="*/ 0 w 7"/>
                <a:gd name="T5" fmla="*/ 35282188 h 14"/>
                <a:gd name="T6" fmla="*/ 0 w 7"/>
                <a:gd name="T7" fmla="*/ 35282188 h 14"/>
                <a:gd name="T8" fmla="*/ 0 w 7"/>
                <a:gd name="T9" fmla="*/ 35282188 h 14"/>
                <a:gd name="T10" fmla="*/ 17642681 w 7"/>
                <a:gd name="T11" fmla="*/ 0 h 14"/>
                <a:gd name="T12" fmla="*/ 17642681 w 7"/>
                <a:gd name="T13" fmla="*/ 0 h 14"/>
                <a:gd name="T14" fmla="*/ 17642681 w 7"/>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4"/>
                <a:gd name="T26" fmla="*/ 7 w 7"/>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4">
                  <a:moveTo>
                    <a:pt x="7" y="0"/>
                  </a:moveTo>
                  <a:lnTo>
                    <a:pt x="5" y="0"/>
                  </a:lnTo>
                  <a:lnTo>
                    <a:pt x="0" y="14"/>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78" name="Freeform 172"/>
            <p:cNvSpPr>
              <a:spLocks noChangeArrowheads="1"/>
            </p:cNvSpPr>
            <p:nvPr/>
          </p:nvSpPr>
          <p:spPr bwMode="auto">
            <a:xfrm>
              <a:off x="3662363" y="3178175"/>
              <a:ext cx="11113" cy="22225"/>
            </a:xfrm>
            <a:custGeom>
              <a:avLst/>
              <a:gdLst>
                <a:gd name="T0" fmla="*/ 17642681 w 7"/>
                <a:gd name="T1" fmla="*/ 0 h 14"/>
                <a:gd name="T2" fmla="*/ 12602142 w 7"/>
                <a:gd name="T3" fmla="*/ 0 h 14"/>
                <a:gd name="T4" fmla="*/ 0 w 7"/>
                <a:gd name="T5" fmla="*/ 35282188 h 14"/>
                <a:gd name="T6" fmla="*/ 0 w 7"/>
                <a:gd name="T7" fmla="*/ 35282188 h 14"/>
                <a:gd name="T8" fmla="*/ 0 w 7"/>
                <a:gd name="T9" fmla="*/ 35282188 h 14"/>
                <a:gd name="T10" fmla="*/ 17642681 w 7"/>
                <a:gd name="T11" fmla="*/ 0 h 14"/>
                <a:gd name="T12" fmla="*/ 17642681 w 7"/>
                <a:gd name="T13" fmla="*/ 0 h 14"/>
                <a:gd name="T14" fmla="*/ 17642681 w 7"/>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4"/>
                <a:gd name="T26" fmla="*/ 7 w 7"/>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4">
                  <a:moveTo>
                    <a:pt x="7" y="0"/>
                  </a:moveTo>
                  <a:lnTo>
                    <a:pt x="5" y="0"/>
                  </a:lnTo>
                  <a:lnTo>
                    <a:pt x="0" y="14"/>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79" name="Freeform 173"/>
            <p:cNvSpPr>
              <a:spLocks noEditPoints="1" noChangeArrowheads="1"/>
            </p:cNvSpPr>
            <p:nvPr/>
          </p:nvSpPr>
          <p:spPr bwMode="auto">
            <a:xfrm>
              <a:off x="3605213" y="3287713"/>
              <a:ext cx="26988" cy="25400"/>
            </a:xfrm>
            <a:custGeom>
              <a:avLst/>
              <a:gdLst>
                <a:gd name="T0" fmla="*/ 44591887 w 7"/>
                <a:gd name="T1" fmla="*/ 78997629 h 7"/>
                <a:gd name="T2" fmla="*/ 44591887 w 7"/>
                <a:gd name="T3" fmla="*/ 78997629 h 7"/>
                <a:gd name="T4" fmla="*/ 29729210 w 7"/>
                <a:gd name="T5" fmla="*/ 26332543 h 7"/>
                <a:gd name="T6" fmla="*/ 59458419 w 7"/>
                <a:gd name="T7" fmla="*/ 13168086 h 7"/>
                <a:gd name="T8" fmla="*/ 74321097 w 7"/>
                <a:gd name="T9" fmla="*/ 13168086 h 7"/>
                <a:gd name="T10" fmla="*/ 89187629 w 7"/>
                <a:gd name="T11" fmla="*/ 52665086 h 7"/>
                <a:gd name="T12" fmla="*/ 44591887 w 7"/>
                <a:gd name="T13" fmla="*/ 78997629 h 7"/>
                <a:gd name="T14" fmla="*/ 59458419 w 7"/>
                <a:gd name="T15" fmla="*/ 0 h 7"/>
                <a:gd name="T16" fmla="*/ 14862677 w 7"/>
                <a:gd name="T17" fmla="*/ 26332543 h 7"/>
                <a:gd name="T18" fmla="*/ 29729210 w 7"/>
                <a:gd name="T19" fmla="*/ 92165714 h 7"/>
                <a:gd name="T20" fmla="*/ 44591887 w 7"/>
                <a:gd name="T21" fmla="*/ 92165714 h 7"/>
                <a:gd name="T22" fmla="*/ 104050306 w 7"/>
                <a:gd name="T23" fmla="*/ 65833171 h 7"/>
                <a:gd name="T24" fmla="*/ 74321097 w 7"/>
                <a:gd name="T25" fmla="*/ 0 h 7"/>
                <a:gd name="T26" fmla="*/ 59458419 w 7"/>
                <a:gd name="T27" fmla="*/ 0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7"/>
                <a:gd name="T44" fmla="*/ 7 w 7"/>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7">
                  <a:moveTo>
                    <a:pt x="3" y="6"/>
                  </a:moveTo>
                  <a:cubicBezTo>
                    <a:pt x="3" y="6"/>
                    <a:pt x="3" y="6"/>
                    <a:pt x="3" y="6"/>
                  </a:cubicBezTo>
                  <a:cubicBezTo>
                    <a:pt x="1" y="5"/>
                    <a:pt x="1" y="4"/>
                    <a:pt x="2" y="2"/>
                  </a:cubicBezTo>
                  <a:cubicBezTo>
                    <a:pt x="2" y="1"/>
                    <a:pt x="3" y="1"/>
                    <a:pt x="4" y="1"/>
                  </a:cubicBezTo>
                  <a:cubicBezTo>
                    <a:pt x="4" y="1"/>
                    <a:pt x="4" y="1"/>
                    <a:pt x="5" y="1"/>
                  </a:cubicBezTo>
                  <a:cubicBezTo>
                    <a:pt x="6" y="1"/>
                    <a:pt x="6" y="3"/>
                    <a:pt x="6" y="4"/>
                  </a:cubicBezTo>
                  <a:cubicBezTo>
                    <a:pt x="5" y="5"/>
                    <a:pt x="4" y="6"/>
                    <a:pt x="3" y="6"/>
                  </a:cubicBezTo>
                  <a:moveTo>
                    <a:pt x="4" y="0"/>
                  </a:moveTo>
                  <a:cubicBezTo>
                    <a:pt x="3" y="0"/>
                    <a:pt x="1" y="1"/>
                    <a:pt x="1" y="2"/>
                  </a:cubicBezTo>
                  <a:cubicBezTo>
                    <a:pt x="0" y="4"/>
                    <a:pt x="1" y="6"/>
                    <a:pt x="2" y="7"/>
                  </a:cubicBezTo>
                  <a:cubicBezTo>
                    <a:pt x="3" y="7"/>
                    <a:pt x="3" y="7"/>
                    <a:pt x="3" y="7"/>
                  </a:cubicBezTo>
                  <a:cubicBezTo>
                    <a:pt x="5" y="7"/>
                    <a:pt x="6" y="6"/>
                    <a:pt x="7" y="5"/>
                  </a:cubicBezTo>
                  <a:cubicBezTo>
                    <a:pt x="7" y="3"/>
                    <a:pt x="7" y="1"/>
                    <a:pt x="5" y="0"/>
                  </a:cubicBezTo>
                  <a:cubicBezTo>
                    <a:pt x="5"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80" name="Freeform 174"/>
            <p:cNvSpPr>
              <a:spLocks noEditPoints="1" noChangeArrowheads="1"/>
            </p:cNvSpPr>
            <p:nvPr/>
          </p:nvSpPr>
          <p:spPr bwMode="auto">
            <a:xfrm>
              <a:off x="3662363" y="3136900"/>
              <a:ext cx="38100" cy="38100"/>
            </a:xfrm>
            <a:custGeom>
              <a:avLst/>
              <a:gdLst>
                <a:gd name="T0" fmla="*/ 72580500 w 10"/>
                <a:gd name="T1" fmla="*/ 130644900 h 10"/>
                <a:gd name="T2" fmla="*/ 58064400 w 10"/>
                <a:gd name="T3" fmla="*/ 116128800 h 10"/>
                <a:gd name="T4" fmla="*/ 29032200 w 10"/>
                <a:gd name="T5" fmla="*/ 58064400 h 10"/>
                <a:gd name="T6" fmla="*/ 72580500 w 10"/>
                <a:gd name="T7" fmla="*/ 29032200 h 10"/>
                <a:gd name="T8" fmla="*/ 87096600 w 10"/>
                <a:gd name="T9" fmla="*/ 29032200 h 10"/>
                <a:gd name="T10" fmla="*/ 116128800 w 10"/>
                <a:gd name="T11" fmla="*/ 87096600 h 10"/>
                <a:gd name="T12" fmla="*/ 72580500 w 10"/>
                <a:gd name="T13" fmla="*/ 130644900 h 10"/>
                <a:gd name="T14" fmla="*/ 72580500 w 10"/>
                <a:gd name="T15" fmla="*/ 0 h 10"/>
                <a:gd name="T16" fmla="*/ 14516100 w 10"/>
                <a:gd name="T17" fmla="*/ 58064400 h 10"/>
                <a:gd name="T18" fmla="*/ 43548300 w 10"/>
                <a:gd name="T19" fmla="*/ 145161000 h 10"/>
                <a:gd name="T20" fmla="*/ 58064400 w 10"/>
                <a:gd name="T21" fmla="*/ 145161000 h 10"/>
                <a:gd name="T22" fmla="*/ 130644900 w 10"/>
                <a:gd name="T23" fmla="*/ 101612700 h 10"/>
                <a:gd name="T24" fmla="*/ 101612700 w 10"/>
                <a:gd name="T25" fmla="*/ 14516100 h 10"/>
                <a:gd name="T26" fmla="*/ 72580500 w 10"/>
                <a:gd name="T27" fmla="*/ 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
                <a:gd name="T43" fmla="*/ 0 h 10"/>
                <a:gd name="T44" fmla="*/ 10 w 10"/>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 h="10">
                  <a:moveTo>
                    <a:pt x="5" y="9"/>
                  </a:moveTo>
                  <a:cubicBezTo>
                    <a:pt x="4" y="9"/>
                    <a:pt x="4" y="9"/>
                    <a:pt x="4" y="8"/>
                  </a:cubicBezTo>
                  <a:cubicBezTo>
                    <a:pt x="2" y="8"/>
                    <a:pt x="1" y="6"/>
                    <a:pt x="2" y="4"/>
                  </a:cubicBezTo>
                  <a:cubicBezTo>
                    <a:pt x="3" y="3"/>
                    <a:pt x="4" y="2"/>
                    <a:pt x="5" y="2"/>
                  </a:cubicBezTo>
                  <a:cubicBezTo>
                    <a:pt x="5" y="2"/>
                    <a:pt x="6" y="2"/>
                    <a:pt x="6" y="2"/>
                  </a:cubicBezTo>
                  <a:cubicBezTo>
                    <a:pt x="8" y="3"/>
                    <a:pt x="8" y="5"/>
                    <a:pt x="8" y="6"/>
                  </a:cubicBezTo>
                  <a:cubicBezTo>
                    <a:pt x="7" y="8"/>
                    <a:pt x="6" y="9"/>
                    <a:pt x="5" y="9"/>
                  </a:cubicBezTo>
                  <a:moveTo>
                    <a:pt x="5" y="0"/>
                  </a:moveTo>
                  <a:cubicBezTo>
                    <a:pt x="3" y="0"/>
                    <a:pt x="2" y="2"/>
                    <a:pt x="1" y="4"/>
                  </a:cubicBezTo>
                  <a:cubicBezTo>
                    <a:pt x="0" y="6"/>
                    <a:pt x="1" y="9"/>
                    <a:pt x="3" y="10"/>
                  </a:cubicBezTo>
                  <a:cubicBezTo>
                    <a:pt x="3" y="10"/>
                    <a:pt x="4" y="10"/>
                    <a:pt x="4" y="10"/>
                  </a:cubicBezTo>
                  <a:cubicBezTo>
                    <a:pt x="6" y="10"/>
                    <a:pt x="8" y="9"/>
                    <a:pt x="9" y="7"/>
                  </a:cubicBezTo>
                  <a:cubicBezTo>
                    <a:pt x="10" y="5"/>
                    <a:pt x="9" y="2"/>
                    <a:pt x="7" y="1"/>
                  </a:cubicBezTo>
                  <a:cubicBezTo>
                    <a:pt x="6" y="1"/>
                    <a:pt x="6"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81" name="Freeform 175"/>
            <p:cNvSpPr>
              <a:spLocks noChangeArrowheads="1"/>
            </p:cNvSpPr>
            <p:nvPr/>
          </p:nvSpPr>
          <p:spPr bwMode="auto">
            <a:xfrm>
              <a:off x="3681413" y="3208338"/>
              <a:ext cx="11113" cy="7938"/>
            </a:xfrm>
            <a:custGeom>
              <a:avLst/>
              <a:gdLst>
                <a:gd name="T0" fmla="*/ 17642681 w 7"/>
                <a:gd name="T1" fmla="*/ 0 h 5"/>
                <a:gd name="T2" fmla="*/ 0 w 7"/>
                <a:gd name="T3" fmla="*/ 12602369 h 5"/>
                <a:gd name="T4" fmla="*/ 0 w 7"/>
                <a:gd name="T5" fmla="*/ 12602369 h 5"/>
                <a:gd name="T6" fmla="*/ 0 w 7"/>
                <a:gd name="T7" fmla="*/ 12602369 h 5"/>
                <a:gd name="T8" fmla="*/ 17642681 w 7"/>
                <a:gd name="T9" fmla="*/ 5040630 h 5"/>
                <a:gd name="T10" fmla="*/ 17642681 w 7"/>
                <a:gd name="T11" fmla="*/ 5040630 h 5"/>
                <a:gd name="T12" fmla="*/ 17642681 w 7"/>
                <a:gd name="T13" fmla="*/ 0 h 5"/>
                <a:gd name="T14" fmla="*/ 17642681 w 7"/>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7" y="0"/>
                  </a:moveTo>
                  <a:lnTo>
                    <a:pt x="0" y="5"/>
                  </a:lnTo>
                  <a:lnTo>
                    <a:pt x="7" y="2"/>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82" name="Freeform 176"/>
            <p:cNvSpPr>
              <a:spLocks noChangeArrowheads="1"/>
            </p:cNvSpPr>
            <p:nvPr/>
          </p:nvSpPr>
          <p:spPr bwMode="auto">
            <a:xfrm>
              <a:off x="3681413" y="3208338"/>
              <a:ext cx="11113" cy="7938"/>
            </a:xfrm>
            <a:custGeom>
              <a:avLst/>
              <a:gdLst>
                <a:gd name="T0" fmla="*/ 17642681 w 7"/>
                <a:gd name="T1" fmla="*/ 0 h 5"/>
                <a:gd name="T2" fmla="*/ 0 w 7"/>
                <a:gd name="T3" fmla="*/ 12602369 h 5"/>
                <a:gd name="T4" fmla="*/ 0 w 7"/>
                <a:gd name="T5" fmla="*/ 12602369 h 5"/>
                <a:gd name="T6" fmla="*/ 0 w 7"/>
                <a:gd name="T7" fmla="*/ 12602369 h 5"/>
                <a:gd name="T8" fmla="*/ 17642681 w 7"/>
                <a:gd name="T9" fmla="*/ 5040630 h 5"/>
                <a:gd name="T10" fmla="*/ 17642681 w 7"/>
                <a:gd name="T11" fmla="*/ 5040630 h 5"/>
                <a:gd name="T12" fmla="*/ 17642681 w 7"/>
                <a:gd name="T13" fmla="*/ 0 h 5"/>
                <a:gd name="T14" fmla="*/ 17642681 w 7"/>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7" y="0"/>
                  </a:moveTo>
                  <a:lnTo>
                    <a:pt x="0" y="5"/>
                  </a:lnTo>
                  <a:lnTo>
                    <a:pt x="7" y="2"/>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83" name="Freeform 177"/>
            <p:cNvSpPr>
              <a:spLocks noEditPoints="1" noChangeArrowheads="1"/>
            </p:cNvSpPr>
            <p:nvPr/>
          </p:nvSpPr>
          <p:spPr bwMode="auto">
            <a:xfrm>
              <a:off x="3692525" y="3194050"/>
              <a:ext cx="19050" cy="22225"/>
            </a:xfrm>
            <a:custGeom>
              <a:avLst/>
              <a:gdLst>
                <a:gd name="T0" fmla="*/ 43548300 w 5"/>
                <a:gd name="T1" fmla="*/ 68604871 h 6"/>
                <a:gd name="T2" fmla="*/ 14516100 w 5"/>
                <a:gd name="T3" fmla="*/ 54884638 h 6"/>
                <a:gd name="T4" fmla="*/ 29032200 w 5"/>
                <a:gd name="T5" fmla="*/ 13720233 h 6"/>
                <a:gd name="T6" fmla="*/ 43548300 w 5"/>
                <a:gd name="T7" fmla="*/ 13720233 h 6"/>
                <a:gd name="T8" fmla="*/ 58064400 w 5"/>
                <a:gd name="T9" fmla="*/ 27440467 h 6"/>
                <a:gd name="T10" fmla="*/ 43548300 w 5"/>
                <a:gd name="T11" fmla="*/ 68604871 h 6"/>
                <a:gd name="T12" fmla="*/ 43548300 w 5"/>
                <a:gd name="T13" fmla="*/ 68604871 h 6"/>
                <a:gd name="T14" fmla="*/ 43548300 w 5"/>
                <a:gd name="T15" fmla="*/ 0 h 6"/>
                <a:gd name="T16" fmla="*/ 29032200 w 5"/>
                <a:gd name="T17" fmla="*/ 13720233 h 6"/>
                <a:gd name="T18" fmla="*/ 14516100 w 5"/>
                <a:gd name="T19" fmla="*/ 54884638 h 6"/>
                <a:gd name="T20" fmla="*/ 43548300 w 5"/>
                <a:gd name="T21" fmla="*/ 82325104 h 6"/>
                <a:gd name="T22" fmla="*/ 58064400 w 5"/>
                <a:gd name="T23" fmla="*/ 68604871 h 6"/>
                <a:gd name="T24" fmla="*/ 72580500 w 5"/>
                <a:gd name="T25" fmla="*/ 27440467 h 6"/>
                <a:gd name="T26" fmla="*/ 43548300 w 5"/>
                <a:gd name="T27" fmla="*/ 0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6"/>
                <a:gd name="T44" fmla="*/ 5 w 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6">
                  <a:moveTo>
                    <a:pt x="3" y="5"/>
                  </a:moveTo>
                  <a:cubicBezTo>
                    <a:pt x="2" y="5"/>
                    <a:pt x="2" y="4"/>
                    <a:pt x="1" y="4"/>
                  </a:cubicBezTo>
                  <a:cubicBezTo>
                    <a:pt x="1" y="3"/>
                    <a:pt x="2" y="2"/>
                    <a:pt x="2" y="1"/>
                  </a:cubicBezTo>
                  <a:cubicBezTo>
                    <a:pt x="3" y="1"/>
                    <a:pt x="3" y="1"/>
                    <a:pt x="3" y="1"/>
                  </a:cubicBezTo>
                  <a:cubicBezTo>
                    <a:pt x="4" y="1"/>
                    <a:pt x="4" y="2"/>
                    <a:pt x="4" y="2"/>
                  </a:cubicBezTo>
                  <a:cubicBezTo>
                    <a:pt x="5" y="3"/>
                    <a:pt x="4" y="4"/>
                    <a:pt x="3" y="5"/>
                  </a:cubicBezTo>
                  <a:cubicBezTo>
                    <a:pt x="3" y="5"/>
                    <a:pt x="3" y="5"/>
                    <a:pt x="3" y="5"/>
                  </a:cubicBezTo>
                  <a:moveTo>
                    <a:pt x="3" y="0"/>
                  </a:moveTo>
                  <a:cubicBezTo>
                    <a:pt x="3" y="0"/>
                    <a:pt x="2" y="1"/>
                    <a:pt x="2" y="1"/>
                  </a:cubicBezTo>
                  <a:cubicBezTo>
                    <a:pt x="1" y="1"/>
                    <a:pt x="0" y="3"/>
                    <a:pt x="1" y="4"/>
                  </a:cubicBezTo>
                  <a:cubicBezTo>
                    <a:pt x="1" y="5"/>
                    <a:pt x="2" y="6"/>
                    <a:pt x="3" y="6"/>
                  </a:cubicBezTo>
                  <a:cubicBezTo>
                    <a:pt x="3" y="6"/>
                    <a:pt x="3" y="6"/>
                    <a:pt x="4" y="5"/>
                  </a:cubicBezTo>
                  <a:cubicBezTo>
                    <a:pt x="5" y="5"/>
                    <a:pt x="5" y="3"/>
                    <a:pt x="5" y="2"/>
                  </a:cubicBezTo>
                  <a:cubicBezTo>
                    <a:pt x="5" y="1"/>
                    <a:pt x="4"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84" name="Freeform 178"/>
            <p:cNvSpPr>
              <a:spLocks noChangeArrowheads="1"/>
            </p:cNvSpPr>
            <p:nvPr/>
          </p:nvSpPr>
          <p:spPr bwMode="auto">
            <a:xfrm>
              <a:off x="3598863" y="3249613"/>
              <a:ext cx="19050" cy="7938"/>
            </a:xfrm>
            <a:custGeom>
              <a:avLst/>
              <a:gdLst>
                <a:gd name="T0" fmla="*/ 30241875 w 12"/>
                <a:gd name="T1" fmla="*/ 0 h 5"/>
                <a:gd name="T2" fmla="*/ 5040313 w 12"/>
                <a:gd name="T3" fmla="*/ 12602369 h 5"/>
                <a:gd name="T4" fmla="*/ 0 w 12"/>
                <a:gd name="T5" fmla="*/ 12602369 h 5"/>
                <a:gd name="T6" fmla="*/ 0 w 12"/>
                <a:gd name="T7" fmla="*/ 12602369 h 5"/>
                <a:gd name="T8" fmla="*/ 5040313 w 12"/>
                <a:gd name="T9" fmla="*/ 12602369 h 5"/>
                <a:gd name="T10" fmla="*/ 30241875 w 12"/>
                <a:gd name="T11" fmla="*/ 0 h 5"/>
                <a:gd name="T12" fmla="*/ 30241875 w 12"/>
                <a:gd name="T13" fmla="*/ 0 h 5"/>
                <a:gd name="T14" fmla="*/ 30241875 w 12"/>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5"/>
                <a:gd name="T26" fmla="*/ 12 w 12"/>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5">
                  <a:moveTo>
                    <a:pt x="12" y="0"/>
                  </a:moveTo>
                  <a:lnTo>
                    <a:pt x="2" y="5"/>
                  </a:lnTo>
                  <a:lnTo>
                    <a:pt x="0" y="5"/>
                  </a:lnTo>
                  <a:lnTo>
                    <a:pt x="2" y="5"/>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85" name="Freeform 179"/>
            <p:cNvSpPr>
              <a:spLocks noChangeArrowheads="1"/>
            </p:cNvSpPr>
            <p:nvPr/>
          </p:nvSpPr>
          <p:spPr bwMode="auto">
            <a:xfrm>
              <a:off x="3598863" y="3249613"/>
              <a:ext cx="19050" cy="7938"/>
            </a:xfrm>
            <a:custGeom>
              <a:avLst/>
              <a:gdLst>
                <a:gd name="T0" fmla="*/ 30241875 w 12"/>
                <a:gd name="T1" fmla="*/ 0 h 5"/>
                <a:gd name="T2" fmla="*/ 5040313 w 12"/>
                <a:gd name="T3" fmla="*/ 12602369 h 5"/>
                <a:gd name="T4" fmla="*/ 0 w 12"/>
                <a:gd name="T5" fmla="*/ 12602369 h 5"/>
                <a:gd name="T6" fmla="*/ 0 w 12"/>
                <a:gd name="T7" fmla="*/ 12602369 h 5"/>
                <a:gd name="T8" fmla="*/ 5040313 w 12"/>
                <a:gd name="T9" fmla="*/ 12602369 h 5"/>
                <a:gd name="T10" fmla="*/ 30241875 w 12"/>
                <a:gd name="T11" fmla="*/ 0 h 5"/>
                <a:gd name="T12" fmla="*/ 30241875 w 12"/>
                <a:gd name="T13" fmla="*/ 0 h 5"/>
                <a:gd name="T14" fmla="*/ 30241875 w 12"/>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5"/>
                <a:gd name="T26" fmla="*/ 12 w 12"/>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5">
                  <a:moveTo>
                    <a:pt x="12" y="0"/>
                  </a:moveTo>
                  <a:lnTo>
                    <a:pt x="2" y="5"/>
                  </a:lnTo>
                  <a:lnTo>
                    <a:pt x="0" y="5"/>
                  </a:lnTo>
                  <a:lnTo>
                    <a:pt x="2" y="5"/>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86" name="Freeform 180"/>
            <p:cNvSpPr>
              <a:spLocks noEditPoints="1" noChangeArrowheads="1"/>
            </p:cNvSpPr>
            <p:nvPr/>
          </p:nvSpPr>
          <p:spPr bwMode="auto">
            <a:xfrm>
              <a:off x="3576638" y="3252788"/>
              <a:ext cx="22225" cy="23813"/>
            </a:xfrm>
            <a:custGeom>
              <a:avLst/>
              <a:gdLst>
                <a:gd name="T0" fmla="*/ 41164404 w 6"/>
                <a:gd name="T1" fmla="*/ 78757529 h 6"/>
                <a:gd name="T2" fmla="*/ 13720233 w 6"/>
                <a:gd name="T3" fmla="*/ 63005229 h 6"/>
                <a:gd name="T4" fmla="*/ 27440467 w 6"/>
                <a:gd name="T5" fmla="*/ 15752300 h 6"/>
                <a:gd name="T6" fmla="*/ 41164404 w 6"/>
                <a:gd name="T7" fmla="*/ 15752300 h 6"/>
                <a:gd name="T8" fmla="*/ 68604871 w 6"/>
                <a:gd name="T9" fmla="*/ 31504599 h 6"/>
                <a:gd name="T10" fmla="*/ 54884638 w 6"/>
                <a:gd name="T11" fmla="*/ 78757529 h 6"/>
                <a:gd name="T12" fmla="*/ 41164404 w 6"/>
                <a:gd name="T13" fmla="*/ 78757529 h 6"/>
                <a:gd name="T14" fmla="*/ 41164404 w 6"/>
                <a:gd name="T15" fmla="*/ 0 h 6"/>
                <a:gd name="T16" fmla="*/ 27440467 w 6"/>
                <a:gd name="T17" fmla="*/ 0 h 6"/>
                <a:gd name="T18" fmla="*/ 0 w 6"/>
                <a:gd name="T19" fmla="*/ 63005229 h 6"/>
                <a:gd name="T20" fmla="*/ 41164404 w 6"/>
                <a:gd name="T21" fmla="*/ 94509828 h 6"/>
                <a:gd name="T22" fmla="*/ 54884638 w 6"/>
                <a:gd name="T23" fmla="*/ 94509828 h 6"/>
                <a:gd name="T24" fmla="*/ 82325104 w 6"/>
                <a:gd name="T25" fmla="*/ 31504599 h 6"/>
                <a:gd name="T26" fmla="*/ 41164404 w 6"/>
                <a:gd name="T27" fmla="*/ 0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6"/>
                <a:gd name="T44" fmla="*/ 6 w 6"/>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6">
                  <a:moveTo>
                    <a:pt x="3" y="5"/>
                  </a:moveTo>
                  <a:cubicBezTo>
                    <a:pt x="2" y="5"/>
                    <a:pt x="1" y="5"/>
                    <a:pt x="1" y="4"/>
                  </a:cubicBezTo>
                  <a:cubicBezTo>
                    <a:pt x="1" y="3"/>
                    <a:pt x="1" y="1"/>
                    <a:pt x="2" y="1"/>
                  </a:cubicBezTo>
                  <a:cubicBezTo>
                    <a:pt x="3" y="1"/>
                    <a:pt x="3" y="1"/>
                    <a:pt x="3" y="1"/>
                  </a:cubicBezTo>
                  <a:cubicBezTo>
                    <a:pt x="4" y="1"/>
                    <a:pt x="5" y="1"/>
                    <a:pt x="5" y="2"/>
                  </a:cubicBezTo>
                  <a:cubicBezTo>
                    <a:pt x="5" y="3"/>
                    <a:pt x="5" y="4"/>
                    <a:pt x="4" y="5"/>
                  </a:cubicBezTo>
                  <a:cubicBezTo>
                    <a:pt x="3" y="5"/>
                    <a:pt x="3" y="5"/>
                    <a:pt x="3" y="5"/>
                  </a:cubicBezTo>
                  <a:moveTo>
                    <a:pt x="3" y="0"/>
                  </a:moveTo>
                  <a:cubicBezTo>
                    <a:pt x="3" y="0"/>
                    <a:pt x="2" y="0"/>
                    <a:pt x="2" y="0"/>
                  </a:cubicBezTo>
                  <a:cubicBezTo>
                    <a:pt x="0" y="1"/>
                    <a:pt x="0" y="3"/>
                    <a:pt x="0" y="4"/>
                  </a:cubicBezTo>
                  <a:cubicBezTo>
                    <a:pt x="1" y="5"/>
                    <a:pt x="2" y="6"/>
                    <a:pt x="3" y="6"/>
                  </a:cubicBezTo>
                  <a:cubicBezTo>
                    <a:pt x="3" y="6"/>
                    <a:pt x="4" y="6"/>
                    <a:pt x="4" y="6"/>
                  </a:cubicBezTo>
                  <a:cubicBezTo>
                    <a:pt x="5" y="5"/>
                    <a:pt x="6" y="3"/>
                    <a:pt x="6" y="2"/>
                  </a:cubicBezTo>
                  <a:cubicBezTo>
                    <a:pt x="5" y="0"/>
                    <a:pt x="4"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87" name="Freeform 181"/>
            <p:cNvSpPr>
              <a:spLocks noChangeArrowheads="1"/>
            </p:cNvSpPr>
            <p:nvPr/>
          </p:nvSpPr>
          <p:spPr bwMode="auto">
            <a:xfrm>
              <a:off x="3632200" y="3194050"/>
              <a:ext cx="3175" cy="6350"/>
            </a:xfrm>
            <a:custGeom>
              <a:avLst/>
              <a:gdLst>
                <a:gd name="T0" fmla="*/ 0 w 2"/>
                <a:gd name="T1" fmla="*/ 0 h 4"/>
                <a:gd name="T2" fmla="*/ 0 w 2"/>
                <a:gd name="T3" fmla="*/ 0 h 4"/>
                <a:gd name="T4" fmla="*/ 0 w 2"/>
                <a:gd name="T5" fmla="*/ 0 h 4"/>
                <a:gd name="T6" fmla="*/ 5040313 w 2"/>
                <a:gd name="T7" fmla="*/ 10080625 h 4"/>
                <a:gd name="T8" fmla="*/ 5040313 w 2"/>
                <a:gd name="T9" fmla="*/ 10080625 h 4"/>
                <a:gd name="T10" fmla="*/ 5040313 w 2"/>
                <a:gd name="T11" fmla="*/ 10080625 h 4"/>
                <a:gd name="T12" fmla="*/ 0 w 2"/>
                <a:gd name="T13" fmla="*/ 0 h 4"/>
                <a:gd name="T14" fmla="*/ 0 w 2"/>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0" y="0"/>
                  </a:moveTo>
                  <a:lnTo>
                    <a:pt x="0" y="0"/>
                  </a:lnTo>
                  <a:lnTo>
                    <a:pt x="2" y="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88" name="Freeform 182"/>
            <p:cNvSpPr>
              <a:spLocks noChangeArrowheads="1"/>
            </p:cNvSpPr>
            <p:nvPr/>
          </p:nvSpPr>
          <p:spPr bwMode="auto">
            <a:xfrm>
              <a:off x="3632200" y="3194050"/>
              <a:ext cx="3175" cy="6350"/>
            </a:xfrm>
            <a:custGeom>
              <a:avLst/>
              <a:gdLst>
                <a:gd name="T0" fmla="*/ 0 w 2"/>
                <a:gd name="T1" fmla="*/ 0 h 4"/>
                <a:gd name="T2" fmla="*/ 0 w 2"/>
                <a:gd name="T3" fmla="*/ 0 h 4"/>
                <a:gd name="T4" fmla="*/ 0 w 2"/>
                <a:gd name="T5" fmla="*/ 0 h 4"/>
                <a:gd name="T6" fmla="*/ 5040313 w 2"/>
                <a:gd name="T7" fmla="*/ 10080625 h 4"/>
                <a:gd name="T8" fmla="*/ 5040313 w 2"/>
                <a:gd name="T9" fmla="*/ 10080625 h 4"/>
                <a:gd name="T10" fmla="*/ 5040313 w 2"/>
                <a:gd name="T11" fmla="*/ 10080625 h 4"/>
                <a:gd name="T12" fmla="*/ 0 w 2"/>
                <a:gd name="T13" fmla="*/ 0 h 4"/>
                <a:gd name="T14" fmla="*/ 0 w 2"/>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0" y="0"/>
                  </a:moveTo>
                  <a:lnTo>
                    <a:pt x="0" y="0"/>
                  </a:lnTo>
                  <a:lnTo>
                    <a:pt x="2"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89" name="Freeform 183"/>
            <p:cNvSpPr>
              <a:spLocks noEditPoints="1" noChangeArrowheads="1"/>
            </p:cNvSpPr>
            <p:nvPr/>
          </p:nvSpPr>
          <p:spPr bwMode="auto">
            <a:xfrm>
              <a:off x="3624263" y="3181350"/>
              <a:ext cx="11113" cy="12700"/>
            </a:xfrm>
            <a:custGeom>
              <a:avLst/>
              <a:gdLst>
                <a:gd name="T0" fmla="*/ 27445406 w 3"/>
                <a:gd name="T1" fmla="*/ 35843633 h 3"/>
                <a:gd name="T2" fmla="*/ 13720851 w 3"/>
                <a:gd name="T3" fmla="*/ 35843633 h 3"/>
                <a:gd name="T4" fmla="*/ 13720851 w 3"/>
                <a:gd name="T5" fmla="*/ 0 h 3"/>
                <a:gd name="T6" fmla="*/ 27445406 w 3"/>
                <a:gd name="T7" fmla="*/ 0 h 3"/>
                <a:gd name="T8" fmla="*/ 27445406 w 3"/>
                <a:gd name="T9" fmla="*/ 17919700 h 3"/>
                <a:gd name="T10" fmla="*/ 27445406 w 3"/>
                <a:gd name="T11" fmla="*/ 35843633 h 3"/>
                <a:gd name="T12" fmla="*/ 27445406 w 3"/>
                <a:gd name="T13" fmla="*/ 35843633 h 3"/>
                <a:gd name="T14" fmla="*/ 27445406 w 3"/>
                <a:gd name="T15" fmla="*/ 0 h 3"/>
                <a:gd name="T16" fmla="*/ 13720851 w 3"/>
                <a:gd name="T17" fmla="*/ 0 h 3"/>
                <a:gd name="T18" fmla="*/ 0 w 3"/>
                <a:gd name="T19" fmla="*/ 35843633 h 3"/>
                <a:gd name="T20" fmla="*/ 13720851 w 3"/>
                <a:gd name="T21" fmla="*/ 53763333 h 3"/>
                <a:gd name="T22" fmla="*/ 27445406 w 3"/>
                <a:gd name="T23" fmla="*/ 53763333 h 3"/>
                <a:gd name="T24" fmla="*/ 41166256 w 3"/>
                <a:gd name="T25" fmla="*/ 17919700 h 3"/>
                <a:gd name="T26" fmla="*/ 27445406 w 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3"/>
                <a:gd name="T44" fmla="*/ 3 w 3"/>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3">
                  <a:moveTo>
                    <a:pt x="2" y="2"/>
                  </a:moveTo>
                  <a:cubicBezTo>
                    <a:pt x="1" y="2"/>
                    <a:pt x="1" y="2"/>
                    <a:pt x="1" y="2"/>
                  </a:cubicBezTo>
                  <a:cubicBezTo>
                    <a:pt x="1" y="1"/>
                    <a:pt x="1" y="1"/>
                    <a:pt x="1" y="0"/>
                  </a:cubicBezTo>
                  <a:cubicBezTo>
                    <a:pt x="1" y="0"/>
                    <a:pt x="2" y="0"/>
                    <a:pt x="2" y="0"/>
                  </a:cubicBezTo>
                  <a:cubicBezTo>
                    <a:pt x="2" y="0"/>
                    <a:pt x="2" y="1"/>
                    <a:pt x="2" y="1"/>
                  </a:cubicBezTo>
                  <a:cubicBezTo>
                    <a:pt x="3" y="1"/>
                    <a:pt x="2" y="2"/>
                    <a:pt x="2" y="2"/>
                  </a:cubicBezTo>
                  <a:cubicBezTo>
                    <a:pt x="2" y="2"/>
                    <a:pt x="2" y="2"/>
                    <a:pt x="2" y="2"/>
                  </a:cubicBezTo>
                  <a:moveTo>
                    <a:pt x="2" y="0"/>
                  </a:moveTo>
                  <a:cubicBezTo>
                    <a:pt x="2" y="0"/>
                    <a:pt x="1" y="0"/>
                    <a:pt x="1" y="0"/>
                  </a:cubicBezTo>
                  <a:cubicBezTo>
                    <a:pt x="0" y="0"/>
                    <a:pt x="0" y="1"/>
                    <a:pt x="0" y="2"/>
                  </a:cubicBezTo>
                  <a:cubicBezTo>
                    <a:pt x="0" y="3"/>
                    <a:pt x="1" y="3"/>
                    <a:pt x="1" y="3"/>
                  </a:cubicBezTo>
                  <a:cubicBezTo>
                    <a:pt x="2" y="3"/>
                    <a:pt x="2" y="3"/>
                    <a:pt x="2" y="3"/>
                  </a:cubicBezTo>
                  <a:cubicBezTo>
                    <a:pt x="3" y="2"/>
                    <a:pt x="3" y="2"/>
                    <a:pt x="3" y="1"/>
                  </a:cubicBezTo>
                  <a:cubicBezTo>
                    <a:pt x="3"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90" name="Freeform 184"/>
            <p:cNvSpPr>
              <a:spLocks noChangeArrowheads="1"/>
            </p:cNvSpPr>
            <p:nvPr/>
          </p:nvSpPr>
          <p:spPr bwMode="auto">
            <a:xfrm>
              <a:off x="3659188" y="3268663"/>
              <a:ext cx="3175" cy="11113"/>
            </a:xfrm>
            <a:custGeom>
              <a:avLst/>
              <a:gdLst>
                <a:gd name="T0" fmla="*/ 0 w 2"/>
                <a:gd name="T1" fmla="*/ 0 h 7"/>
                <a:gd name="T2" fmla="*/ 0 w 2"/>
                <a:gd name="T3" fmla="*/ 0 h 7"/>
                <a:gd name="T4" fmla="*/ 5040313 w 2"/>
                <a:gd name="T5" fmla="*/ 17642681 h 7"/>
                <a:gd name="T6" fmla="*/ 5040313 w 2"/>
                <a:gd name="T7" fmla="*/ 17642681 h 7"/>
                <a:gd name="T8" fmla="*/ 5040313 w 2"/>
                <a:gd name="T9" fmla="*/ 17642681 h 7"/>
                <a:gd name="T10" fmla="*/ 5040313 w 2"/>
                <a:gd name="T11" fmla="*/ 12602142 h 7"/>
                <a:gd name="T12" fmla="*/ 0 w 2"/>
                <a:gd name="T13" fmla="*/ 0 h 7"/>
                <a:gd name="T14" fmla="*/ 0 w 2"/>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7"/>
                <a:gd name="T26" fmla="*/ 2 w 2"/>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7">
                  <a:moveTo>
                    <a:pt x="0" y="0"/>
                  </a:moveTo>
                  <a:lnTo>
                    <a:pt x="0" y="0"/>
                  </a:lnTo>
                  <a:lnTo>
                    <a:pt x="2" y="7"/>
                  </a:lnTo>
                  <a:lnTo>
                    <a:pt x="2"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91" name="Freeform 185"/>
            <p:cNvSpPr>
              <a:spLocks noChangeArrowheads="1"/>
            </p:cNvSpPr>
            <p:nvPr/>
          </p:nvSpPr>
          <p:spPr bwMode="auto">
            <a:xfrm>
              <a:off x="3659188" y="3268663"/>
              <a:ext cx="3175" cy="11113"/>
            </a:xfrm>
            <a:custGeom>
              <a:avLst/>
              <a:gdLst>
                <a:gd name="T0" fmla="*/ 0 w 2"/>
                <a:gd name="T1" fmla="*/ 0 h 7"/>
                <a:gd name="T2" fmla="*/ 0 w 2"/>
                <a:gd name="T3" fmla="*/ 0 h 7"/>
                <a:gd name="T4" fmla="*/ 5040313 w 2"/>
                <a:gd name="T5" fmla="*/ 17642681 h 7"/>
                <a:gd name="T6" fmla="*/ 5040313 w 2"/>
                <a:gd name="T7" fmla="*/ 17642681 h 7"/>
                <a:gd name="T8" fmla="*/ 5040313 w 2"/>
                <a:gd name="T9" fmla="*/ 17642681 h 7"/>
                <a:gd name="T10" fmla="*/ 5040313 w 2"/>
                <a:gd name="T11" fmla="*/ 12602142 h 7"/>
                <a:gd name="T12" fmla="*/ 0 w 2"/>
                <a:gd name="T13" fmla="*/ 0 h 7"/>
                <a:gd name="T14" fmla="*/ 0 w 2"/>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7"/>
                <a:gd name="T26" fmla="*/ 2 w 2"/>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7">
                  <a:moveTo>
                    <a:pt x="0" y="0"/>
                  </a:moveTo>
                  <a:lnTo>
                    <a:pt x="0" y="0"/>
                  </a:lnTo>
                  <a:lnTo>
                    <a:pt x="2" y="7"/>
                  </a:lnTo>
                  <a:lnTo>
                    <a:pt x="2"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92" name="Freeform 186"/>
            <p:cNvSpPr>
              <a:spLocks noEditPoints="1" noChangeArrowheads="1"/>
            </p:cNvSpPr>
            <p:nvPr/>
          </p:nvSpPr>
          <p:spPr bwMode="auto">
            <a:xfrm>
              <a:off x="3659188" y="3279775"/>
              <a:ext cx="11113" cy="11113"/>
            </a:xfrm>
            <a:custGeom>
              <a:avLst/>
              <a:gdLst>
                <a:gd name="T0" fmla="*/ 13720851 w 3"/>
                <a:gd name="T1" fmla="*/ 41166256 h 3"/>
                <a:gd name="T2" fmla="*/ 0 w 3"/>
                <a:gd name="T3" fmla="*/ 27445406 h 3"/>
                <a:gd name="T4" fmla="*/ 13720851 w 3"/>
                <a:gd name="T5" fmla="*/ 0 h 3"/>
                <a:gd name="T6" fmla="*/ 27445406 w 3"/>
                <a:gd name="T7" fmla="*/ 0 h 3"/>
                <a:gd name="T8" fmla="*/ 41166256 w 3"/>
                <a:gd name="T9" fmla="*/ 13720851 h 3"/>
                <a:gd name="T10" fmla="*/ 27445406 w 3"/>
                <a:gd name="T11" fmla="*/ 41166256 h 3"/>
                <a:gd name="T12" fmla="*/ 13720851 w 3"/>
                <a:gd name="T13" fmla="*/ 41166256 h 3"/>
                <a:gd name="T14" fmla="*/ 27445406 w 3"/>
                <a:gd name="T15" fmla="*/ 0 h 3"/>
                <a:gd name="T16" fmla="*/ 13720851 w 3"/>
                <a:gd name="T17" fmla="*/ 0 h 3"/>
                <a:gd name="T18" fmla="*/ 0 w 3"/>
                <a:gd name="T19" fmla="*/ 27445406 h 3"/>
                <a:gd name="T20" fmla="*/ 13720851 w 3"/>
                <a:gd name="T21" fmla="*/ 41166256 h 3"/>
                <a:gd name="T22" fmla="*/ 27445406 w 3"/>
                <a:gd name="T23" fmla="*/ 41166256 h 3"/>
                <a:gd name="T24" fmla="*/ 41166256 w 3"/>
                <a:gd name="T25" fmla="*/ 13720851 h 3"/>
                <a:gd name="T26" fmla="*/ 27445406 w 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3"/>
                <a:gd name="T44" fmla="*/ 3 w 3"/>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3">
                  <a:moveTo>
                    <a:pt x="1" y="3"/>
                  </a:moveTo>
                  <a:cubicBezTo>
                    <a:pt x="1" y="3"/>
                    <a:pt x="1" y="3"/>
                    <a:pt x="0" y="2"/>
                  </a:cubicBezTo>
                  <a:cubicBezTo>
                    <a:pt x="0" y="1"/>
                    <a:pt x="1" y="1"/>
                    <a:pt x="1" y="0"/>
                  </a:cubicBezTo>
                  <a:cubicBezTo>
                    <a:pt x="1" y="0"/>
                    <a:pt x="1" y="0"/>
                    <a:pt x="2" y="0"/>
                  </a:cubicBezTo>
                  <a:cubicBezTo>
                    <a:pt x="2" y="0"/>
                    <a:pt x="2" y="1"/>
                    <a:pt x="3" y="1"/>
                  </a:cubicBezTo>
                  <a:cubicBezTo>
                    <a:pt x="3" y="2"/>
                    <a:pt x="2" y="2"/>
                    <a:pt x="2" y="3"/>
                  </a:cubicBezTo>
                  <a:cubicBezTo>
                    <a:pt x="2" y="3"/>
                    <a:pt x="2" y="3"/>
                    <a:pt x="1" y="3"/>
                  </a:cubicBezTo>
                  <a:moveTo>
                    <a:pt x="2" y="0"/>
                  </a:moveTo>
                  <a:cubicBezTo>
                    <a:pt x="1" y="0"/>
                    <a:pt x="1" y="0"/>
                    <a:pt x="1" y="0"/>
                  </a:cubicBezTo>
                  <a:cubicBezTo>
                    <a:pt x="0" y="0"/>
                    <a:pt x="0" y="1"/>
                    <a:pt x="0" y="2"/>
                  </a:cubicBezTo>
                  <a:cubicBezTo>
                    <a:pt x="0" y="3"/>
                    <a:pt x="1" y="3"/>
                    <a:pt x="1" y="3"/>
                  </a:cubicBezTo>
                  <a:cubicBezTo>
                    <a:pt x="2" y="3"/>
                    <a:pt x="2" y="3"/>
                    <a:pt x="2" y="3"/>
                  </a:cubicBezTo>
                  <a:cubicBezTo>
                    <a:pt x="3" y="3"/>
                    <a:pt x="3" y="2"/>
                    <a:pt x="3" y="1"/>
                  </a:cubicBezTo>
                  <a:cubicBezTo>
                    <a:pt x="3"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93" name="Freeform 187"/>
            <p:cNvSpPr>
              <a:spLocks noEditPoints="1" noChangeArrowheads="1"/>
            </p:cNvSpPr>
            <p:nvPr/>
          </p:nvSpPr>
          <p:spPr bwMode="auto">
            <a:xfrm>
              <a:off x="3617913" y="3200400"/>
              <a:ext cx="63500" cy="65088"/>
            </a:xfrm>
            <a:custGeom>
              <a:avLst/>
              <a:gdLst>
                <a:gd name="T0" fmla="*/ 111618059 w 17"/>
                <a:gd name="T1" fmla="*/ 219886408 h 17"/>
                <a:gd name="T2" fmla="*/ 83715412 w 17"/>
                <a:gd name="T3" fmla="*/ 205226293 h 17"/>
                <a:gd name="T4" fmla="*/ 55809029 w 17"/>
                <a:gd name="T5" fmla="*/ 87953032 h 17"/>
                <a:gd name="T6" fmla="*/ 125573118 w 17"/>
                <a:gd name="T7" fmla="*/ 43976516 h 17"/>
                <a:gd name="T8" fmla="*/ 153475765 w 17"/>
                <a:gd name="T9" fmla="*/ 43976516 h 17"/>
                <a:gd name="T10" fmla="*/ 181382147 w 17"/>
                <a:gd name="T11" fmla="*/ 161249777 h 17"/>
                <a:gd name="T12" fmla="*/ 111618059 w 17"/>
                <a:gd name="T13" fmla="*/ 219886408 h 17"/>
                <a:gd name="T14" fmla="*/ 125573118 w 17"/>
                <a:gd name="T15" fmla="*/ 0 h 17"/>
                <a:gd name="T16" fmla="*/ 27906382 w 17"/>
                <a:gd name="T17" fmla="*/ 87953032 h 17"/>
                <a:gd name="T18" fmla="*/ 69760353 w 17"/>
                <a:gd name="T19" fmla="*/ 249202808 h 17"/>
                <a:gd name="T20" fmla="*/ 111618059 w 17"/>
                <a:gd name="T21" fmla="*/ 249202808 h 17"/>
                <a:gd name="T22" fmla="*/ 209284794 w 17"/>
                <a:gd name="T23" fmla="*/ 175906063 h 17"/>
                <a:gd name="T24" fmla="*/ 167430824 w 17"/>
                <a:gd name="T25" fmla="*/ 14660115 h 17"/>
                <a:gd name="T26" fmla="*/ 125573118 w 17"/>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
                <a:gd name="T43" fmla="*/ 0 h 17"/>
                <a:gd name="T44" fmla="*/ 17 w 17"/>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 h="17">
                  <a:moveTo>
                    <a:pt x="8" y="15"/>
                  </a:moveTo>
                  <a:cubicBezTo>
                    <a:pt x="7" y="15"/>
                    <a:pt x="7" y="15"/>
                    <a:pt x="6" y="14"/>
                  </a:cubicBezTo>
                  <a:cubicBezTo>
                    <a:pt x="3" y="13"/>
                    <a:pt x="2" y="10"/>
                    <a:pt x="4" y="6"/>
                  </a:cubicBezTo>
                  <a:cubicBezTo>
                    <a:pt x="5" y="4"/>
                    <a:pt x="7" y="3"/>
                    <a:pt x="9" y="3"/>
                  </a:cubicBezTo>
                  <a:cubicBezTo>
                    <a:pt x="10" y="3"/>
                    <a:pt x="10" y="3"/>
                    <a:pt x="11" y="3"/>
                  </a:cubicBezTo>
                  <a:cubicBezTo>
                    <a:pt x="14" y="4"/>
                    <a:pt x="15" y="8"/>
                    <a:pt x="13" y="11"/>
                  </a:cubicBezTo>
                  <a:cubicBezTo>
                    <a:pt x="12" y="13"/>
                    <a:pt x="10" y="15"/>
                    <a:pt x="8" y="15"/>
                  </a:cubicBezTo>
                  <a:moveTo>
                    <a:pt x="9" y="0"/>
                  </a:moveTo>
                  <a:cubicBezTo>
                    <a:pt x="6" y="0"/>
                    <a:pt x="3" y="2"/>
                    <a:pt x="2" y="6"/>
                  </a:cubicBezTo>
                  <a:cubicBezTo>
                    <a:pt x="0" y="10"/>
                    <a:pt x="1" y="15"/>
                    <a:pt x="5" y="17"/>
                  </a:cubicBezTo>
                  <a:cubicBezTo>
                    <a:pt x="6" y="17"/>
                    <a:pt x="7" y="17"/>
                    <a:pt x="8" y="17"/>
                  </a:cubicBezTo>
                  <a:cubicBezTo>
                    <a:pt x="11" y="17"/>
                    <a:pt x="14" y="15"/>
                    <a:pt x="15" y="12"/>
                  </a:cubicBezTo>
                  <a:cubicBezTo>
                    <a:pt x="17" y="7"/>
                    <a:pt x="16" y="2"/>
                    <a:pt x="12" y="1"/>
                  </a:cubicBezTo>
                  <a:cubicBezTo>
                    <a:pt x="11" y="0"/>
                    <a:pt x="10"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94" name="Freeform 188"/>
            <p:cNvSpPr>
              <a:spLocks noChangeArrowheads="1"/>
            </p:cNvSpPr>
            <p:nvPr/>
          </p:nvSpPr>
          <p:spPr bwMode="auto">
            <a:xfrm>
              <a:off x="3676650" y="3246438"/>
              <a:ext cx="15875" cy="6350"/>
            </a:xfrm>
            <a:custGeom>
              <a:avLst/>
              <a:gdLst>
                <a:gd name="T0" fmla="*/ 0 w 10"/>
                <a:gd name="T1" fmla="*/ 0 h 4"/>
                <a:gd name="T2" fmla="*/ 0 w 10"/>
                <a:gd name="T3" fmla="*/ 0 h 4"/>
                <a:gd name="T4" fmla="*/ 0 w 10"/>
                <a:gd name="T5" fmla="*/ 0 h 4"/>
                <a:gd name="T6" fmla="*/ 25201563 w 10"/>
                <a:gd name="T7" fmla="*/ 10080625 h 4"/>
                <a:gd name="T8" fmla="*/ 25201563 w 10"/>
                <a:gd name="T9" fmla="*/ 10080625 h 4"/>
                <a:gd name="T10" fmla="*/ 25201563 w 10"/>
                <a:gd name="T11" fmla="*/ 10080625 h 4"/>
                <a:gd name="T12" fmla="*/ 25201563 w 10"/>
                <a:gd name="T13" fmla="*/ 5040313 h 4"/>
                <a:gd name="T14" fmla="*/ 0 w 10"/>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4"/>
                <a:gd name="T26" fmla="*/ 10 w 10"/>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4">
                  <a:moveTo>
                    <a:pt x="0" y="0"/>
                  </a:moveTo>
                  <a:lnTo>
                    <a:pt x="0" y="0"/>
                  </a:lnTo>
                  <a:lnTo>
                    <a:pt x="10" y="4"/>
                  </a:lnTo>
                  <a:lnTo>
                    <a:pt x="10"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95" name="Freeform 189"/>
            <p:cNvSpPr>
              <a:spLocks noChangeArrowheads="1"/>
            </p:cNvSpPr>
            <p:nvPr/>
          </p:nvSpPr>
          <p:spPr bwMode="auto">
            <a:xfrm>
              <a:off x="3676650" y="3246438"/>
              <a:ext cx="15875" cy="6350"/>
            </a:xfrm>
            <a:custGeom>
              <a:avLst/>
              <a:gdLst>
                <a:gd name="T0" fmla="*/ 0 w 10"/>
                <a:gd name="T1" fmla="*/ 0 h 4"/>
                <a:gd name="T2" fmla="*/ 0 w 10"/>
                <a:gd name="T3" fmla="*/ 0 h 4"/>
                <a:gd name="T4" fmla="*/ 0 w 10"/>
                <a:gd name="T5" fmla="*/ 0 h 4"/>
                <a:gd name="T6" fmla="*/ 25201563 w 10"/>
                <a:gd name="T7" fmla="*/ 10080625 h 4"/>
                <a:gd name="T8" fmla="*/ 25201563 w 10"/>
                <a:gd name="T9" fmla="*/ 10080625 h 4"/>
                <a:gd name="T10" fmla="*/ 25201563 w 10"/>
                <a:gd name="T11" fmla="*/ 10080625 h 4"/>
                <a:gd name="T12" fmla="*/ 25201563 w 10"/>
                <a:gd name="T13" fmla="*/ 5040313 h 4"/>
                <a:gd name="T14" fmla="*/ 0 w 10"/>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4"/>
                <a:gd name="T26" fmla="*/ 10 w 10"/>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4">
                  <a:moveTo>
                    <a:pt x="0" y="0"/>
                  </a:moveTo>
                  <a:lnTo>
                    <a:pt x="0" y="0"/>
                  </a:lnTo>
                  <a:lnTo>
                    <a:pt x="10" y="4"/>
                  </a:lnTo>
                  <a:lnTo>
                    <a:pt x="1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96" name="Freeform 190"/>
            <p:cNvSpPr>
              <a:spLocks noEditPoints="1" noChangeArrowheads="1"/>
            </p:cNvSpPr>
            <p:nvPr/>
          </p:nvSpPr>
          <p:spPr bwMode="auto">
            <a:xfrm>
              <a:off x="3689350" y="3235325"/>
              <a:ext cx="58738" cy="55563"/>
            </a:xfrm>
            <a:custGeom>
              <a:avLst/>
              <a:gdLst>
                <a:gd name="T0" fmla="*/ 94340570 w 16"/>
                <a:gd name="T1" fmla="*/ 178375751 h 15"/>
                <a:gd name="T2" fmla="*/ 80863870 w 16"/>
                <a:gd name="T3" fmla="*/ 178375751 h 15"/>
                <a:gd name="T4" fmla="*/ 53910471 w 16"/>
                <a:gd name="T5" fmla="*/ 82325845 h 15"/>
                <a:gd name="T6" fmla="*/ 107817270 w 16"/>
                <a:gd name="T7" fmla="*/ 41164775 h 15"/>
                <a:gd name="T8" fmla="*/ 134770670 w 16"/>
                <a:gd name="T9" fmla="*/ 41164775 h 15"/>
                <a:gd name="T10" fmla="*/ 161727741 w 16"/>
                <a:gd name="T11" fmla="*/ 137210976 h 15"/>
                <a:gd name="T12" fmla="*/ 94340570 w 16"/>
                <a:gd name="T13" fmla="*/ 178375751 h 15"/>
                <a:gd name="T14" fmla="*/ 121293970 w 16"/>
                <a:gd name="T15" fmla="*/ 0 h 15"/>
                <a:gd name="T16" fmla="*/ 26953400 w 16"/>
                <a:gd name="T17" fmla="*/ 68605488 h 15"/>
                <a:gd name="T18" fmla="*/ 67387171 w 16"/>
                <a:gd name="T19" fmla="*/ 205816465 h 15"/>
                <a:gd name="T20" fmla="*/ 94340570 w 16"/>
                <a:gd name="T21" fmla="*/ 205816465 h 15"/>
                <a:gd name="T22" fmla="*/ 188681141 w 16"/>
                <a:gd name="T23" fmla="*/ 150931333 h 15"/>
                <a:gd name="T24" fmla="*/ 148247370 w 16"/>
                <a:gd name="T25" fmla="*/ 13720357 h 15"/>
                <a:gd name="T26" fmla="*/ 121293970 w 16"/>
                <a:gd name="T27" fmla="*/ 0 h 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
                <a:gd name="T43" fmla="*/ 0 h 15"/>
                <a:gd name="T44" fmla="*/ 16 w 16"/>
                <a:gd name="T45" fmla="*/ 15 h 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 h="15">
                  <a:moveTo>
                    <a:pt x="7" y="13"/>
                  </a:moveTo>
                  <a:cubicBezTo>
                    <a:pt x="7" y="13"/>
                    <a:pt x="6" y="13"/>
                    <a:pt x="6" y="13"/>
                  </a:cubicBezTo>
                  <a:cubicBezTo>
                    <a:pt x="3" y="12"/>
                    <a:pt x="2" y="9"/>
                    <a:pt x="4" y="6"/>
                  </a:cubicBezTo>
                  <a:cubicBezTo>
                    <a:pt x="5" y="4"/>
                    <a:pt x="6" y="3"/>
                    <a:pt x="8" y="3"/>
                  </a:cubicBezTo>
                  <a:cubicBezTo>
                    <a:pt x="9" y="3"/>
                    <a:pt x="9" y="3"/>
                    <a:pt x="10" y="3"/>
                  </a:cubicBezTo>
                  <a:cubicBezTo>
                    <a:pt x="12" y="4"/>
                    <a:pt x="13" y="7"/>
                    <a:pt x="12" y="10"/>
                  </a:cubicBezTo>
                  <a:cubicBezTo>
                    <a:pt x="11" y="12"/>
                    <a:pt x="9" y="13"/>
                    <a:pt x="7" y="13"/>
                  </a:cubicBezTo>
                  <a:moveTo>
                    <a:pt x="9" y="0"/>
                  </a:moveTo>
                  <a:cubicBezTo>
                    <a:pt x="6" y="0"/>
                    <a:pt x="3" y="2"/>
                    <a:pt x="2" y="5"/>
                  </a:cubicBezTo>
                  <a:cubicBezTo>
                    <a:pt x="0" y="9"/>
                    <a:pt x="2" y="13"/>
                    <a:pt x="5" y="15"/>
                  </a:cubicBezTo>
                  <a:cubicBezTo>
                    <a:pt x="6" y="15"/>
                    <a:pt x="6" y="15"/>
                    <a:pt x="7" y="15"/>
                  </a:cubicBezTo>
                  <a:cubicBezTo>
                    <a:pt x="10" y="15"/>
                    <a:pt x="13" y="14"/>
                    <a:pt x="14" y="11"/>
                  </a:cubicBezTo>
                  <a:cubicBezTo>
                    <a:pt x="16" y="7"/>
                    <a:pt x="14" y="2"/>
                    <a:pt x="11" y="1"/>
                  </a:cubicBezTo>
                  <a:cubicBezTo>
                    <a:pt x="10" y="0"/>
                    <a:pt x="9"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97" name="Freeform 191"/>
            <p:cNvSpPr>
              <a:spLocks noChangeArrowheads="1"/>
            </p:cNvSpPr>
            <p:nvPr/>
          </p:nvSpPr>
          <p:spPr bwMode="auto">
            <a:xfrm>
              <a:off x="3654425" y="3336925"/>
              <a:ext cx="11113" cy="30163"/>
            </a:xfrm>
            <a:custGeom>
              <a:avLst/>
              <a:gdLst>
                <a:gd name="T0" fmla="*/ 41166256 w 3"/>
                <a:gd name="T1" fmla="*/ 0 h 8"/>
                <a:gd name="T2" fmla="*/ 27445406 w 3"/>
                <a:gd name="T3" fmla="*/ 0 h 8"/>
                <a:gd name="T4" fmla="*/ 0 w 3"/>
                <a:gd name="T5" fmla="*/ 28432398 h 8"/>
                <a:gd name="T6" fmla="*/ 0 w 3"/>
                <a:gd name="T7" fmla="*/ 42646712 h 8"/>
                <a:gd name="T8" fmla="*/ 0 w 3"/>
                <a:gd name="T9" fmla="*/ 42646712 h 8"/>
                <a:gd name="T10" fmla="*/ 13720851 w 3"/>
                <a:gd name="T11" fmla="*/ 42646712 h 8"/>
                <a:gd name="T12" fmla="*/ 13720851 w 3"/>
                <a:gd name="T13" fmla="*/ 42646712 h 8"/>
                <a:gd name="T14" fmla="*/ 13720851 w 3"/>
                <a:gd name="T15" fmla="*/ 42646712 h 8"/>
                <a:gd name="T16" fmla="*/ 13720851 w 3"/>
                <a:gd name="T17" fmla="*/ 56864796 h 8"/>
                <a:gd name="T18" fmla="*/ 13720851 w 3"/>
                <a:gd name="T19" fmla="*/ 113725821 h 8"/>
                <a:gd name="T20" fmla="*/ 41166256 w 3"/>
                <a:gd name="T21" fmla="*/ 99511507 h 8"/>
                <a:gd name="T22" fmla="*/ 41166256 w 3"/>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
                <a:gd name="T37" fmla="*/ 0 h 8"/>
                <a:gd name="T38" fmla="*/ 3 w 3"/>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 h="8">
                  <a:moveTo>
                    <a:pt x="3" y="0"/>
                  </a:moveTo>
                  <a:cubicBezTo>
                    <a:pt x="2" y="0"/>
                    <a:pt x="2" y="0"/>
                    <a:pt x="2" y="0"/>
                  </a:cubicBezTo>
                  <a:cubicBezTo>
                    <a:pt x="1" y="1"/>
                    <a:pt x="1" y="1"/>
                    <a:pt x="0" y="2"/>
                  </a:cubicBezTo>
                  <a:cubicBezTo>
                    <a:pt x="0" y="3"/>
                    <a:pt x="0" y="3"/>
                    <a:pt x="0" y="3"/>
                  </a:cubicBezTo>
                  <a:cubicBezTo>
                    <a:pt x="0" y="3"/>
                    <a:pt x="0" y="3"/>
                    <a:pt x="0" y="3"/>
                  </a:cubicBezTo>
                  <a:cubicBezTo>
                    <a:pt x="0" y="3"/>
                    <a:pt x="0" y="3"/>
                    <a:pt x="1" y="3"/>
                  </a:cubicBezTo>
                  <a:cubicBezTo>
                    <a:pt x="1" y="3"/>
                    <a:pt x="1" y="3"/>
                    <a:pt x="1" y="3"/>
                  </a:cubicBezTo>
                  <a:cubicBezTo>
                    <a:pt x="1" y="3"/>
                    <a:pt x="1" y="3"/>
                    <a:pt x="1" y="3"/>
                  </a:cubicBezTo>
                  <a:cubicBezTo>
                    <a:pt x="1" y="3"/>
                    <a:pt x="1" y="3"/>
                    <a:pt x="1" y="4"/>
                  </a:cubicBezTo>
                  <a:cubicBezTo>
                    <a:pt x="1" y="8"/>
                    <a:pt x="1" y="8"/>
                    <a:pt x="1" y="8"/>
                  </a:cubicBezTo>
                  <a:cubicBezTo>
                    <a:pt x="3" y="7"/>
                    <a:pt x="3" y="7"/>
                    <a:pt x="3" y="7"/>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98" name="Freeform 192"/>
            <p:cNvSpPr>
              <a:spLocks noChangeArrowheads="1"/>
            </p:cNvSpPr>
            <p:nvPr/>
          </p:nvSpPr>
          <p:spPr bwMode="auto">
            <a:xfrm>
              <a:off x="3654425" y="3389313"/>
              <a:ext cx="15875" cy="30163"/>
            </a:xfrm>
            <a:custGeom>
              <a:avLst/>
              <a:gdLst>
                <a:gd name="T0" fmla="*/ 31503938 w 4"/>
                <a:gd name="T1" fmla="*/ 0 h 8"/>
                <a:gd name="T2" fmla="*/ 31503938 w 4"/>
                <a:gd name="T3" fmla="*/ 0 h 8"/>
                <a:gd name="T4" fmla="*/ 15751969 w 4"/>
                <a:gd name="T5" fmla="*/ 14214314 h 8"/>
                <a:gd name="T6" fmla="*/ 0 w 4"/>
                <a:gd name="T7" fmla="*/ 14214314 h 8"/>
                <a:gd name="T8" fmla="*/ 0 w 4"/>
                <a:gd name="T9" fmla="*/ 28432398 h 8"/>
                <a:gd name="T10" fmla="*/ 0 w 4"/>
                <a:gd name="T11" fmla="*/ 42646712 h 8"/>
                <a:gd name="T12" fmla="*/ 0 w 4"/>
                <a:gd name="T13" fmla="*/ 42646712 h 8"/>
                <a:gd name="T14" fmla="*/ 31503938 w 4"/>
                <a:gd name="T15" fmla="*/ 42646712 h 8"/>
                <a:gd name="T16" fmla="*/ 31503938 w 4"/>
                <a:gd name="T17" fmla="*/ 28432398 h 8"/>
                <a:gd name="T18" fmla="*/ 31503938 w 4"/>
                <a:gd name="T19" fmla="*/ 28432398 h 8"/>
                <a:gd name="T20" fmla="*/ 31503938 w 4"/>
                <a:gd name="T21" fmla="*/ 28432398 h 8"/>
                <a:gd name="T22" fmla="*/ 31503938 w 4"/>
                <a:gd name="T23" fmla="*/ 28432398 h 8"/>
                <a:gd name="T24" fmla="*/ 31503938 w 4"/>
                <a:gd name="T25" fmla="*/ 28432398 h 8"/>
                <a:gd name="T26" fmla="*/ 31503938 w 4"/>
                <a:gd name="T27" fmla="*/ 42646712 h 8"/>
                <a:gd name="T28" fmla="*/ 0 w 4"/>
                <a:gd name="T29" fmla="*/ 99511507 h 8"/>
                <a:gd name="T30" fmla="*/ 0 w 4"/>
                <a:gd name="T31" fmla="*/ 113725821 h 8"/>
                <a:gd name="T32" fmla="*/ 63003906 w 4"/>
                <a:gd name="T33" fmla="*/ 99511507 h 8"/>
                <a:gd name="T34" fmla="*/ 63003906 w 4"/>
                <a:gd name="T35" fmla="*/ 85293423 h 8"/>
                <a:gd name="T36" fmla="*/ 31503938 w 4"/>
                <a:gd name="T37" fmla="*/ 85293423 h 8"/>
                <a:gd name="T38" fmla="*/ 47251938 w 4"/>
                <a:gd name="T39" fmla="*/ 42646712 h 8"/>
                <a:gd name="T40" fmla="*/ 63003906 w 4"/>
                <a:gd name="T41" fmla="*/ 28432398 h 8"/>
                <a:gd name="T42" fmla="*/ 47251938 w 4"/>
                <a:gd name="T43" fmla="*/ 14214314 h 8"/>
                <a:gd name="T44" fmla="*/ 31503938 w 4"/>
                <a:gd name="T45" fmla="*/ 0 h 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
                <a:gd name="T70" fmla="*/ 0 h 8"/>
                <a:gd name="T71" fmla="*/ 4 w 4"/>
                <a:gd name="T72" fmla="*/ 8 h 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 h="8">
                  <a:moveTo>
                    <a:pt x="2" y="0"/>
                  </a:moveTo>
                  <a:cubicBezTo>
                    <a:pt x="2" y="0"/>
                    <a:pt x="2" y="0"/>
                    <a:pt x="2" y="0"/>
                  </a:cubicBezTo>
                  <a:cubicBezTo>
                    <a:pt x="1" y="1"/>
                    <a:pt x="1" y="1"/>
                    <a:pt x="1" y="1"/>
                  </a:cubicBezTo>
                  <a:cubicBezTo>
                    <a:pt x="0" y="1"/>
                    <a:pt x="0" y="1"/>
                    <a:pt x="0" y="1"/>
                  </a:cubicBezTo>
                  <a:cubicBezTo>
                    <a:pt x="0" y="2"/>
                    <a:pt x="0" y="2"/>
                    <a:pt x="0" y="2"/>
                  </a:cubicBezTo>
                  <a:cubicBezTo>
                    <a:pt x="0" y="2"/>
                    <a:pt x="0" y="3"/>
                    <a:pt x="0" y="3"/>
                  </a:cubicBezTo>
                  <a:cubicBezTo>
                    <a:pt x="0" y="3"/>
                    <a:pt x="0" y="3"/>
                    <a:pt x="0"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3"/>
                    <a:pt x="2" y="3"/>
                  </a:cubicBezTo>
                  <a:cubicBezTo>
                    <a:pt x="2" y="4"/>
                    <a:pt x="1" y="5"/>
                    <a:pt x="0" y="7"/>
                  </a:cubicBezTo>
                  <a:cubicBezTo>
                    <a:pt x="0" y="8"/>
                    <a:pt x="0" y="8"/>
                    <a:pt x="0" y="8"/>
                  </a:cubicBezTo>
                  <a:cubicBezTo>
                    <a:pt x="4" y="7"/>
                    <a:pt x="4" y="7"/>
                    <a:pt x="4" y="7"/>
                  </a:cubicBezTo>
                  <a:cubicBezTo>
                    <a:pt x="4" y="6"/>
                    <a:pt x="4" y="6"/>
                    <a:pt x="4" y="6"/>
                  </a:cubicBezTo>
                  <a:cubicBezTo>
                    <a:pt x="2" y="6"/>
                    <a:pt x="2" y="6"/>
                    <a:pt x="2" y="6"/>
                  </a:cubicBezTo>
                  <a:cubicBezTo>
                    <a:pt x="3" y="5"/>
                    <a:pt x="3" y="4"/>
                    <a:pt x="3" y="3"/>
                  </a:cubicBezTo>
                  <a:cubicBezTo>
                    <a:pt x="4" y="3"/>
                    <a:pt x="4" y="2"/>
                    <a:pt x="4" y="2"/>
                  </a:cubicBezTo>
                  <a:cubicBezTo>
                    <a:pt x="4" y="2"/>
                    <a:pt x="4" y="1"/>
                    <a:pt x="3" y="1"/>
                  </a:cubicBezTo>
                  <a:cubicBezTo>
                    <a:pt x="3" y="1"/>
                    <a:pt x="3"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299" name="Freeform 193"/>
            <p:cNvSpPr>
              <a:spLocks noChangeArrowheads="1"/>
            </p:cNvSpPr>
            <p:nvPr/>
          </p:nvSpPr>
          <p:spPr bwMode="auto">
            <a:xfrm>
              <a:off x="3654425" y="3444875"/>
              <a:ext cx="15875" cy="26988"/>
            </a:xfrm>
            <a:custGeom>
              <a:avLst/>
              <a:gdLst>
                <a:gd name="T0" fmla="*/ 31503938 w 4"/>
                <a:gd name="T1" fmla="*/ 0 h 7"/>
                <a:gd name="T2" fmla="*/ 31503938 w 4"/>
                <a:gd name="T3" fmla="*/ 0 h 7"/>
                <a:gd name="T4" fmla="*/ 15751969 w 4"/>
                <a:gd name="T5" fmla="*/ 0 h 7"/>
                <a:gd name="T6" fmla="*/ 0 w 4"/>
                <a:gd name="T7" fmla="*/ 29729210 h 7"/>
                <a:gd name="T8" fmla="*/ 0 w 4"/>
                <a:gd name="T9" fmla="*/ 29729210 h 7"/>
                <a:gd name="T10" fmla="*/ 31503938 w 4"/>
                <a:gd name="T11" fmla="*/ 29729210 h 7"/>
                <a:gd name="T12" fmla="*/ 31503938 w 4"/>
                <a:gd name="T13" fmla="*/ 14862677 h 7"/>
                <a:gd name="T14" fmla="*/ 31503938 w 4"/>
                <a:gd name="T15" fmla="*/ 14862677 h 7"/>
                <a:gd name="T16" fmla="*/ 31503938 w 4"/>
                <a:gd name="T17" fmla="*/ 14862677 h 7"/>
                <a:gd name="T18" fmla="*/ 31503938 w 4"/>
                <a:gd name="T19" fmla="*/ 14862677 h 7"/>
                <a:gd name="T20" fmla="*/ 31503938 w 4"/>
                <a:gd name="T21" fmla="*/ 14862677 h 7"/>
                <a:gd name="T22" fmla="*/ 31503938 w 4"/>
                <a:gd name="T23" fmla="*/ 29729210 h 7"/>
                <a:gd name="T24" fmla="*/ 31503938 w 4"/>
                <a:gd name="T25" fmla="*/ 29729210 h 7"/>
                <a:gd name="T26" fmla="*/ 31503938 w 4"/>
                <a:gd name="T27" fmla="*/ 29729210 h 7"/>
                <a:gd name="T28" fmla="*/ 15751969 w 4"/>
                <a:gd name="T29" fmla="*/ 44591887 h 7"/>
                <a:gd name="T30" fmla="*/ 15751969 w 4"/>
                <a:gd name="T31" fmla="*/ 59458419 h 7"/>
                <a:gd name="T32" fmla="*/ 31503938 w 4"/>
                <a:gd name="T33" fmla="*/ 59458419 h 7"/>
                <a:gd name="T34" fmla="*/ 31503938 w 4"/>
                <a:gd name="T35" fmla="*/ 59458419 h 7"/>
                <a:gd name="T36" fmla="*/ 31503938 w 4"/>
                <a:gd name="T37" fmla="*/ 59458419 h 7"/>
                <a:gd name="T38" fmla="*/ 31503938 w 4"/>
                <a:gd name="T39" fmla="*/ 74321097 h 7"/>
                <a:gd name="T40" fmla="*/ 31503938 w 4"/>
                <a:gd name="T41" fmla="*/ 89187629 h 7"/>
                <a:gd name="T42" fmla="*/ 31503938 w 4"/>
                <a:gd name="T43" fmla="*/ 89187629 h 7"/>
                <a:gd name="T44" fmla="*/ 31503938 w 4"/>
                <a:gd name="T45" fmla="*/ 89187629 h 7"/>
                <a:gd name="T46" fmla="*/ 31503938 w 4"/>
                <a:gd name="T47" fmla="*/ 74321097 h 7"/>
                <a:gd name="T48" fmla="*/ 31503938 w 4"/>
                <a:gd name="T49" fmla="*/ 59458419 h 7"/>
                <a:gd name="T50" fmla="*/ 0 w 4"/>
                <a:gd name="T51" fmla="*/ 59458419 h 7"/>
                <a:gd name="T52" fmla="*/ 0 w 4"/>
                <a:gd name="T53" fmla="*/ 74321097 h 7"/>
                <a:gd name="T54" fmla="*/ 0 w 4"/>
                <a:gd name="T55" fmla="*/ 89187629 h 7"/>
                <a:gd name="T56" fmla="*/ 15751969 w 4"/>
                <a:gd name="T57" fmla="*/ 104050306 h 7"/>
                <a:gd name="T58" fmla="*/ 31503938 w 4"/>
                <a:gd name="T59" fmla="*/ 104050306 h 7"/>
                <a:gd name="T60" fmla="*/ 31503938 w 4"/>
                <a:gd name="T61" fmla="*/ 104050306 h 7"/>
                <a:gd name="T62" fmla="*/ 47251938 w 4"/>
                <a:gd name="T63" fmla="*/ 104050306 h 7"/>
                <a:gd name="T64" fmla="*/ 63003906 w 4"/>
                <a:gd name="T65" fmla="*/ 89187629 h 7"/>
                <a:gd name="T66" fmla="*/ 63003906 w 4"/>
                <a:gd name="T67" fmla="*/ 74321097 h 7"/>
                <a:gd name="T68" fmla="*/ 63003906 w 4"/>
                <a:gd name="T69" fmla="*/ 44591887 h 7"/>
                <a:gd name="T70" fmla="*/ 47251938 w 4"/>
                <a:gd name="T71" fmla="*/ 44591887 h 7"/>
                <a:gd name="T72" fmla="*/ 63003906 w 4"/>
                <a:gd name="T73" fmla="*/ 29729210 h 7"/>
                <a:gd name="T74" fmla="*/ 63003906 w 4"/>
                <a:gd name="T75" fmla="*/ 14862677 h 7"/>
                <a:gd name="T76" fmla="*/ 47251938 w 4"/>
                <a:gd name="T77" fmla="*/ 0 h 7"/>
                <a:gd name="T78" fmla="*/ 31503938 w 4"/>
                <a:gd name="T79" fmla="*/ 0 h 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
                <a:gd name="T121" fmla="*/ 0 h 7"/>
                <a:gd name="T122" fmla="*/ 4 w 4"/>
                <a:gd name="T123" fmla="*/ 7 h 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 h="7">
                  <a:moveTo>
                    <a:pt x="2" y="0"/>
                  </a:moveTo>
                  <a:cubicBezTo>
                    <a:pt x="2" y="0"/>
                    <a:pt x="2" y="0"/>
                    <a:pt x="2" y="0"/>
                  </a:cubicBezTo>
                  <a:cubicBezTo>
                    <a:pt x="1" y="0"/>
                    <a:pt x="1" y="0"/>
                    <a:pt x="1" y="0"/>
                  </a:cubicBezTo>
                  <a:cubicBezTo>
                    <a:pt x="0" y="0"/>
                    <a:pt x="0" y="1"/>
                    <a:pt x="0" y="2"/>
                  </a:cubicBezTo>
                  <a:cubicBezTo>
                    <a:pt x="0" y="2"/>
                    <a:pt x="0" y="2"/>
                    <a:pt x="0"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3"/>
                    <a:pt x="1" y="3"/>
                  </a:cubicBezTo>
                  <a:cubicBezTo>
                    <a:pt x="1" y="4"/>
                    <a:pt x="1" y="4"/>
                    <a:pt x="1" y="4"/>
                  </a:cubicBezTo>
                  <a:cubicBezTo>
                    <a:pt x="2" y="4"/>
                    <a:pt x="2" y="4"/>
                    <a:pt x="2" y="4"/>
                  </a:cubicBezTo>
                  <a:cubicBezTo>
                    <a:pt x="2" y="4"/>
                    <a:pt x="2" y="4"/>
                    <a:pt x="2" y="4"/>
                  </a:cubicBezTo>
                  <a:cubicBezTo>
                    <a:pt x="2" y="4"/>
                    <a:pt x="2" y="4"/>
                    <a:pt x="2" y="4"/>
                  </a:cubicBezTo>
                  <a:cubicBezTo>
                    <a:pt x="2" y="5"/>
                    <a:pt x="2" y="5"/>
                    <a:pt x="2" y="5"/>
                  </a:cubicBezTo>
                  <a:cubicBezTo>
                    <a:pt x="2" y="5"/>
                    <a:pt x="2" y="6"/>
                    <a:pt x="2" y="6"/>
                  </a:cubicBezTo>
                  <a:cubicBezTo>
                    <a:pt x="2" y="6"/>
                    <a:pt x="2" y="6"/>
                    <a:pt x="2" y="6"/>
                  </a:cubicBezTo>
                  <a:cubicBezTo>
                    <a:pt x="2" y="6"/>
                    <a:pt x="2" y="6"/>
                    <a:pt x="2" y="6"/>
                  </a:cubicBezTo>
                  <a:cubicBezTo>
                    <a:pt x="2" y="5"/>
                    <a:pt x="2" y="5"/>
                    <a:pt x="2" y="5"/>
                  </a:cubicBezTo>
                  <a:cubicBezTo>
                    <a:pt x="2" y="4"/>
                    <a:pt x="2" y="4"/>
                    <a:pt x="2" y="4"/>
                  </a:cubicBezTo>
                  <a:cubicBezTo>
                    <a:pt x="0" y="4"/>
                    <a:pt x="0" y="4"/>
                    <a:pt x="0" y="4"/>
                  </a:cubicBezTo>
                  <a:cubicBezTo>
                    <a:pt x="0" y="5"/>
                    <a:pt x="0" y="5"/>
                    <a:pt x="0" y="5"/>
                  </a:cubicBezTo>
                  <a:cubicBezTo>
                    <a:pt x="0" y="6"/>
                    <a:pt x="0" y="6"/>
                    <a:pt x="0" y="6"/>
                  </a:cubicBezTo>
                  <a:cubicBezTo>
                    <a:pt x="1" y="7"/>
                    <a:pt x="1" y="7"/>
                    <a:pt x="1" y="7"/>
                  </a:cubicBezTo>
                  <a:cubicBezTo>
                    <a:pt x="1" y="7"/>
                    <a:pt x="1" y="7"/>
                    <a:pt x="2" y="7"/>
                  </a:cubicBezTo>
                  <a:cubicBezTo>
                    <a:pt x="2" y="7"/>
                    <a:pt x="2" y="7"/>
                    <a:pt x="2" y="7"/>
                  </a:cubicBezTo>
                  <a:cubicBezTo>
                    <a:pt x="2" y="7"/>
                    <a:pt x="3" y="7"/>
                    <a:pt x="3" y="7"/>
                  </a:cubicBezTo>
                  <a:cubicBezTo>
                    <a:pt x="4" y="6"/>
                    <a:pt x="4" y="6"/>
                    <a:pt x="4" y="6"/>
                  </a:cubicBezTo>
                  <a:cubicBezTo>
                    <a:pt x="4" y="6"/>
                    <a:pt x="4" y="5"/>
                    <a:pt x="4" y="5"/>
                  </a:cubicBezTo>
                  <a:cubicBezTo>
                    <a:pt x="4" y="4"/>
                    <a:pt x="4" y="3"/>
                    <a:pt x="4" y="3"/>
                  </a:cubicBezTo>
                  <a:cubicBezTo>
                    <a:pt x="3" y="3"/>
                    <a:pt x="3" y="3"/>
                    <a:pt x="3" y="3"/>
                  </a:cubicBezTo>
                  <a:cubicBezTo>
                    <a:pt x="4" y="2"/>
                    <a:pt x="4" y="2"/>
                    <a:pt x="4" y="2"/>
                  </a:cubicBezTo>
                  <a:cubicBezTo>
                    <a:pt x="4" y="2"/>
                    <a:pt x="4" y="2"/>
                    <a:pt x="4" y="1"/>
                  </a:cubicBezTo>
                  <a:cubicBezTo>
                    <a:pt x="4" y="1"/>
                    <a:pt x="4" y="0"/>
                    <a:pt x="3" y="0"/>
                  </a:cubicBezTo>
                  <a:cubicBezTo>
                    <a:pt x="3" y="0"/>
                    <a:pt x="3"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00" name="Freeform 194"/>
            <p:cNvSpPr>
              <a:spLocks noChangeArrowheads="1"/>
            </p:cNvSpPr>
            <p:nvPr/>
          </p:nvSpPr>
          <p:spPr bwMode="auto">
            <a:xfrm>
              <a:off x="3673475" y="3340100"/>
              <a:ext cx="112713" cy="22225"/>
            </a:xfrm>
            <a:custGeom>
              <a:avLst/>
              <a:gdLst>
                <a:gd name="T0" fmla="*/ 178932681 w 71"/>
                <a:gd name="T1" fmla="*/ 0 h 14"/>
                <a:gd name="T2" fmla="*/ 0 w 71"/>
                <a:gd name="T3" fmla="*/ 17641888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7"/>
                  </a:lnTo>
                  <a:lnTo>
                    <a:pt x="0" y="14"/>
                  </a:lnTo>
                  <a:lnTo>
                    <a:pt x="71" y="5"/>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01" name="Freeform 195"/>
            <p:cNvSpPr>
              <a:spLocks noChangeArrowheads="1"/>
            </p:cNvSpPr>
            <p:nvPr/>
          </p:nvSpPr>
          <p:spPr bwMode="auto">
            <a:xfrm>
              <a:off x="3673475" y="3340100"/>
              <a:ext cx="112713" cy="22225"/>
            </a:xfrm>
            <a:custGeom>
              <a:avLst/>
              <a:gdLst>
                <a:gd name="T0" fmla="*/ 178932681 w 71"/>
                <a:gd name="T1" fmla="*/ 0 h 14"/>
                <a:gd name="T2" fmla="*/ 0 w 71"/>
                <a:gd name="T3" fmla="*/ 17641888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7"/>
                  </a:lnTo>
                  <a:lnTo>
                    <a:pt x="0" y="14"/>
                  </a:lnTo>
                  <a:lnTo>
                    <a:pt x="71" y="5"/>
                  </a:lnTo>
                  <a:lnTo>
                    <a:pt x="7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02" name="Freeform 196"/>
            <p:cNvSpPr>
              <a:spLocks noChangeArrowheads="1"/>
            </p:cNvSpPr>
            <p:nvPr/>
          </p:nvSpPr>
          <p:spPr bwMode="auto">
            <a:xfrm>
              <a:off x="3673475" y="3392488"/>
              <a:ext cx="112713" cy="22225"/>
            </a:xfrm>
            <a:custGeom>
              <a:avLst/>
              <a:gdLst>
                <a:gd name="T0" fmla="*/ 178932681 w 71"/>
                <a:gd name="T1" fmla="*/ 0 h 14"/>
                <a:gd name="T2" fmla="*/ 0 w 71"/>
                <a:gd name="T3" fmla="*/ 25201563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10"/>
                  </a:lnTo>
                  <a:lnTo>
                    <a:pt x="0" y="14"/>
                  </a:lnTo>
                  <a:lnTo>
                    <a:pt x="71" y="5"/>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03" name="Freeform 197"/>
            <p:cNvSpPr>
              <a:spLocks noChangeArrowheads="1"/>
            </p:cNvSpPr>
            <p:nvPr/>
          </p:nvSpPr>
          <p:spPr bwMode="auto">
            <a:xfrm>
              <a:off x="3673475" y="3392488"/>
              <a:ext cx="112713" cy="22225"/>
            </a:xfrm>
            <a:custGeom>
              <a:avLst/>
              <a:gdLst>
                <a:gd name="T0" fmla="*/ 178932681 w 71"/>
                <a:gd name="T1" fmla="*/ 0 h 14"/>
                <a:gd name="T2" fmla="*/ 0 w 71"/>
                <a:gd name="T3" fmla="*/ 25201563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10"/>
                  </a:lnTo>
                  <a:lnTo>
                    <a:pt x="0" y="14"/>
                  </a:lnTo>
                  <a:lnTo>
                    <a:pt x="71" y="5"/>
                  </a:lnTo>
                  <a:lnTo>
                    <a:pt x="7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04" name="Freeform 198"/>
            <p:cNvSpPr>
              <a:spLocks noChangeArrowheads="1"/>
            </p:cNvSpPr>
            <p:nvPr/>
          </p:nvSpPr>
          <p:spPr bwMode="auto">
            <a:xfrm>
              <a:off x="3673475" y="3444875"/>
              <a:ext cx="112713" cy="22225"/>
            </a:xfrm>
            <a:custGeom>
              <a:avLst/>
              <a:gdLst>
                <a:gd name="T0" fmla="*/ 178932681 w 71"/>
                <a:gd name="T1" fmla="*/ 0 h 14"/>
                <a:gd name="T2" fmla="*/ 0 w 71"/>
                <a:gd name="T3" fmla="*/ 25201563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10"/>
                  </a:lnTo>
                  <a:lnTo>
                    <a:pt x="0" y="14"/>
                  </a:lnTo>
                  <a:lnTo>
                    <a:pt x="71" y="5"/>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05" name="Freeform 199"/>
            <p:cNvSpPr>
              <a:spLocks noChangeArrowheads="1"/>
            </p:cNvSpPr>
            <p:nvPr/>
          </p:nvSpPr>
          <p:spPr bwMode="auto">
            <a:xfrm>
              <a:off x="3673475" y="3444875"/>
              <a:ext cx="112713" cy="22225"/>
            </a:xfrm>
            <a:custGeom>
              <a:avLst/>
              <a:gdLst>
                <a:gd name="T0" fmla="*/ 178932681 w 71"/>
                <a:gd name="T1" fmla="*/ 0 h 14"/>
                <a:gd name="T2" fmla="*/ 0 w 71"/>
                <a:gd name="T3" fmla="*/ 25201563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10"/>
                  </a:lnTo>
                  <a:lnTo>
                    <a:pt x="0" y="14"/>
                  </a:lnTo>
                  <a:lnTo>
                    <a:pt x="71" y="5"/>
                  </a:lnTo>
                  <a:lnTo>
                    <a:pt x="7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06" name="Freeform 200"/>
            <p:cNvSpPr>
              <a:spLocks noChangeArrowheads="1"/>
            </p:cNvSpPr>
            <p:nvPr/>
          </p:nvSpPr>
          <p:spPr bwMode="auto">
            <a:xfrm>
              <a:off x="2073275" y="2828925"/>
              <a:ext cx="63500" cy="60325"/>
            </a:xfrm>
            <a:custGeom>
              <a:avLst/>
              <a:gdLst>
                <a:gd name="T0" fmla="*/ 125573118 w 17"/>
                <a:gd name="T1" fmla="*/ 0 h 16"/>
                <a:gd name="T2" fmla="*/ 111618059 w 17"/>
                <a:gd name="T3" fmla="*/ 0 h 16"/>
                <a:gd name="T4" fmla="*/ 0 w 17"/>
                <a:gd name="T5" fmla="*/ 127938014 h 16"/>
                <a:gd name="T6" fmla="*/ 111618059 w 17"/>
                <a:gd name="T7" fmla="*/ 227444102 h 16"/>
                <a:gd name="T8" fmla="*/ 111618059 w 17"/>
                <a:gd name="T9" fmla="*/ 227444102 h 16"/>
                <a:gd name="T10" fmla="*/ 237191176 w 17"/>
                <a:gd name="T11" fmla="*/ 113723936 h 16"/>
                <a:gd name="T12" fmla="*/ 125573118 w 17"/>
                <a:gd name="T13" fmla="*/ 0 h 16"/>
                <a:gd name="T14" fmla="*/ 0 60000 65536"/>
                <a:gd name="T15" fmla="*/ 0 60000 65536"/>
                <a:gd name="T16" fmla="*/ 0 60000 65536"/>
                <a:gd name="T17" fmla="*/ 0 60000 65536"/>
                <a:gd name="T18" fmla="*/ 0 60000 65536"/>
                <a:gd name="T19" fmla="*/ 0 60000 65536"/>
                <a:gd name="T20" fmla="*/ 0 60000 65536"/>
                <a:gd name="T21" fmla="*/ 0 w 17"/>
                <a:gd name="T22" fmla="*/ 0 h 16"/>
                <a:gd name="T23" fmla="*/ 17 w 17"/>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6">
                  <a:moveTo>
                    <a:pt x="9" y="0"/>
                  </a:moveTo>
                  <a:cubicBezTo>
                    <a:pt x="9" y="0"/>
                    <a:pt x="9" y="0"/>
                    <a:pt x="8" y="0"/>
                  </a:cubicBezTo>
                  <a:cubicBezTo>
                    <a:pt x="4" y="0"/>
                    <a:pt x="0" y="4"/>
                    <a:pt x="0" y="9"/>
                  </a:cubicBezTo>
                  <a:cubicBezTo>
                    <a:pt x="0" y="13"/>
                    <a:pt x="3" y="16"/>
                    <a:pt x="8" y="16"/>
                  </a:cubicBezTo>
                  <a:cubicBezTo>
                    <a:pt x="8" y="16"/>
                    <a:pt x="8" y="16"/>
                    <a:pt x="8" y="16"/>
                  </a:cubicBezTo>
                  <a:cubicBezTo>
                    <a:pt x="13" y="16"/>
                    <a:pt x="17" y="12"/>
                    <a:pt x="17" y="8"/>
                  </a:cubicBezTo>
                  <a:cubicBezTo>
                    <a:pt x="17" y="3"/>
                    <a:pt x="13"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07" name="Freeform 201"/>
            <p:cNvSpPr>
              <a:spLocks noEditPoints="1" noChangeArrowheads="1"/>
            </p:cNvSpPr>
            <p:nvPr/>
          </p:nvSpPr>
          <p:spPr bwMode="auto">
            <a:xfrm>
              <a:off x="1947863" y="2719388"/>
              <a:ext cx="304800" cy="285750"/>
            </a:xfrm>
            <a:custGeom>
              <a:avLst/>
              <a:gdLst>
                <a:gd name="T0" fmla="*/ 283196830 w 81"/>
                <a:gd name="T1" fmla="*/ 551328306 h 76"/>
                <a:gd name="T2" fmla="*/ 594713719 w 81"/>
                <a:gd name="T3" fmla="*/ 254460375 h 76"/>
                <a:gd name="T4" fmla="*/ 580553689 w 81"/>
                <a:gd name="T5" fmla="*/ 805788681 h 76"/>
                <a:gd name="T6" fmla="*/ 637193807 w 81"/>
                <a:gd name="T7" fmla="*/ 0 h 76"/>
                <a:gd name="T8" fmla="*/ 495597274 w 81"/>
                <a:gd name="T9" fmla="*/ 28274211 h 76"/>
                <a:gd name="T10" fmla="*/ 481437244 w 81"/>
                <a:gd name="T11" fmla="*/ 84818872 h 76"/>
                <a:gd name="T12" fmla="*/ 382317037 w 81"/>
                <a:gd name="T13" fmla="*/ 127230188 h 76"/>
                <a:gd name="T14" fmla="*/ 353996978 w 81"/>
                <a:gd name="T15" fmla="*/ 70681766 h 76"/>
                <a:gd name="T16" fmla="*/ 325676919 w 81"/>
                <a:gd name="T17" fmla="*/ 70681766 h 76"/>
                <a:gd name="T18" fmla="*/ 212396681 w 81"/>
                <a:gd name="T19" fmla="*/ 169637743 h 76"/>
                <a:gd name="T20" fmla="*/ 240716741 w 81"/>
                <a:gd name="T21" fmla="*/ 226186164 h 76"/>
                <a:gd name="T22" fmla="*/ 155760326 w 81"/>
                <a:gd name="T23" fmla="*/ 296867931 h 76"/>
                <a:gd name="T24" fmla="*/ 113280237 w 81"/>
                <a:gd name="T25" fmla="*/ 282730826 h 76"/>
                <a:gd name="T26" fmla="*/ 84960178 w 81"/>
                <a:gd name="T27" fmla="*/ 296867931 h 76"/>
                <a:gd name="T28" fmla="*/ 42480089 w 81"/>
                <a:gd name="T29" fmla="*/ 424098118 h 76"/>
                <a:gd name="T30" fmla="*/ 99120207 w 81"/>
                <a:gd name="T31" fmla="*/ 452372329 h 76"/>
                <a:gd name="T32" fmla="*/ 84960178 w 81"/>
                <a:gd name="T33" fmla="*/ 565465411 h 76"/>
                <a:gd name="T34" fmla="*/ 28320059 w 81"/>
                <a:gd name="T35" fmla="*/ 565465411 h 76"/>
                <a:gd name="T36" fmla="*/ 14160030 w 81"/>
                <a:gd name="T37" fmla="*/ 706828944 h 76"/>
                <a:gd name="T38" fmla="*/ 56640119 w 81"/>
                <a:gd name="T39" fmla="*/ 720966049 h 76"/>
                <a:gd name="T40" fmla="*/ 99120207 w 81"/>
                <a:gd name="T41" fmla="*/ 706828944 h 76"/>
                <a:gd name="T42" fmla="*/ 155760326 w 81"/>
                <a:gd name="T43" fmla="*/ 791651576 h 76"/>
                <a:gd name="T44" fmla="*/ 113280237 w 81"/>
                <a:gd name="T45" fmla="*/ 848196237 h 76"/>
                <a:gd name="T46" fmla="*/ 184080385 w 81"/>
                <a:gd name="T47" fmla="*/ 961289319 h 76"/>
                <a:gd name="T48" fmla="*/ 226556711 w 81"/>
                <a:gd name="T49" fmla="*/ 947152214 h 76"/>
                <a:gd name="T50" fmla="*/ 269036800 w 81"/>
                <a:gd name="T51" fmla="*/ 918878003 h 76"/>
                <a:gd name="T52" fmla="*/ 353996978 w 81"/>
                <a:gd name="T53" fmla="*/ 961289319 h 76"/>
                <a:gd name="T54" fmla="*/ 353996978 w 81"/>
                <a:gd name="T55" fmla="*/ 1031971086 h 76"/>
                <a:gd name="T56" fmla="*/ 481437244 w 81"/>
                <a:gd name="T57" fmla="*/ 1074382401 h 76"/>
                <a:gd name="T58" fmla="*/ 495597274 w 81"/>
                <a:gd name="T59" fmla="*/ 1060245296 h 76"/>
                <a:gd name="T60" fmla="*/ 538077363 w 81"/>
                <a:gd name="T61" fmla="*/ 1003700635 h 76"/>
                <a:gd name="T62" fmla="*/ 552237393 w 81"/>
                <a:gd name="T63" fmla="*/ 1003700635 h 76"/>
                <a:gd name="T64" fmla="*/ 623033778 w 81"/>
                <a:gd name="T65" fmla="*/ 989563530 h 76"/>
                <a:gd name="T66" fmla="*/ 651353837 w 81"/>
                <a:gd name="T67" fmla="*/ 1017837740 h 76"/>
                <a:gd name="T68" fmla="*/ 679673896 w 81"/>
                <a:gd name="T69" fmla="*/ 1060245296 h 76"/>
                <a:gd name="T70" fmla="*/ 792954133 w 81"/>
                <a:gd name="T71" fmla="*/ 1031971086 h 76"/>
                <a:gd name="T72" fmla="*/ 792954133 w 81"/>
                <a:gd name="T73" fmla="*/ 961289319 h 76"/>
                <a:gd name="T74" fmla="*/ 877914311 w 81"/>
                <a:gd name="T75" fmla="*/ 876470447 h 76"/>
                <a:gd name="T76" fmla="*/ 906234370 w 81"/>
                <a:gd name="T77" fmla="*/ 876470447 h 76"/>
                <a:gd name="T78" fmla="*/ 948714459 w 81"/>
                <a:gd name="T79" fmla="*/ 918878003 h 76"/>
                <a:gd name="T80" fmla="*/ 1033670874 w 81"/>
                <a:gd name="T81" fmla="*/ 819922026 h 76"/>
                <a:gd name="T82" fmla="*/ 1005350815 w 81"/>
                <a:gd name="T83" fmla="*/ 777514470 h 76"/>
                <a:gd name="T84" fmla="*/ 1033670874 w 81"/>
                <a:gd name="T85" fmla="*/ 664421388 h 76"/>
                <a:gd name="T86" fmla="*/ 1061990933 w 81"/>
                <a:gd name="T87" fmla="*/ 650284283 h 76"/>
                <a:gd name="T88" fmla="*/ 1104471022 w 81"/>
                <a:gd name="T89" fmla="*/ 650284283 h 76"/>
                <a:gd name="T90" fmla="*/ 1132791081 w 81"/>
                <a:gd name="T91" fmla="*/ 523054095 h 76"/>
                <a:gd name="T92" fmla="*/ 1132791081 w 81"/>
                <a:gd name="T93" fmla="*/ 508916990 h 76"/>
                <a:gd name="T94" fmla="*/ 1076150963 w 81"/>
                <a:gd name="T95" fmla="*/ 508916990 h 76"/>
                <a:gd name="T96" fmla="*/ 1061990933 w 81"/>
                <a:gd name="T97" fmla="*/ 480646539 h 76"/>
                <a:gd name="T98" fmla="*/ 1061990933 w 81"/>
                <a:gd name="T99" fmla="*/ 381686803 h 76"/>
                <a:gd name="T100" fmla="*/ 1104471022 w 81"/>
                <a:gd name="T101" fmla="*/ 339279247 h 76"/>
                <a:gd name="T102" fmla="*/ 1047830904 w 81"/>
                <a:gd name="T103" fmla="*/ 226186164 h 76"/>
                <a:gd name="T104" fmla="*/ 1005350815 w 81"/>
                <a:gd name="T105" fmla="*/ 254460375 h 76"/>
                <a:gd name="T106" fmla="*/ 962870726 w 81"/>
                <a:gd name="T107" fmla="*/ 254460375 h 76"/>
                <a:gd name="T108" fmla="*/ 906234370 w 81"/>
                <a:gd name="T109" fmla="*/ 155504398 h 76"/>
                <a:gd name="T110" fmla="*/ 934554430 w 81"/>
                <a:gd name="T111" fmla="*/ 98955977 h 76"/>
                <a:gd name="T112" fmla="*/ 821274193 w 81"/>
                <a:gd name="T113" fmla="*/ 42411316 h 76"/>
                <a:gd name="T114" fmla="*/ 792954133 w 81"/>
                <a:gd name="T115" fmla="*/ 84818872 h 76"/>
                <a:gd name="T116" fmla="*/ 750474044 w 81"/>
                <a:gd name="T117" fmla="*/ 98955977 h 76"/>
                <a:gd name="T118" fmla="*/ 651353837 w 81"/>
                <a:gd name="T119" fmla="*/ 56544661 h 76"/>
                <a:gd name="T120" fmla="*/ 637193807 w 81"/>
                <a:gd name="T121" fmla="*/ 0 h 7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1"/>
                <a:gd name="T184" fmla="*/ 0 h 76"/>
                <a:gd name="T185" fmla="*/ 81 w 81"/>
                <a:gd name="T186" fmla="*/ 76 h 7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1" h="76">
                  <a:moveTo>
                    <a:pt x="40" y="57"/>
                  </a:moveTo>
                  <a:cubicBezTo>
                    <a:pt x="29" y="57"/>
                    <a:pt x="20" y="49"/>
                    <a:pt x="20" y="39"/>
                  </a:cubicBezTo>
                  <a:cubicBezTo>
                    <a:pt x="20" y="28"/>
                    <a:pt x="30" y="19"/>
                    <a:pt x="41" y="18"/>
                  </a:cubicBezTo>
                  <a:cubicBezTo>
                    <a:pt x="41" y="18"/>
                    <a:pt x="42" y="18"/>
                    <a:pt x="42" y="18"/>
                  </a:cubicBezTo>
                  <a:cubicBezTo>
                    <a:pt x="53" y="18"/>
                    <a:pt x="61" y="26"/>
                    <a:pt x="61" y="37"/>
                  </a:cubicBezTo>
                  <a:cubicBezTo>
                    <a:pt x="61" y="47"/>
                    <a:pt x="52" y="57"/>
                    <a:pt x="41" y="57"/>
                  </a:cubicBezTo>
                  <a:cubicBezTo>
                    <a:pt x="41" y="57"/>
                    <a:pt x="40" y="57"/>
                    <a:pt x="40" y="57"/>
                  </a:cubicBezTo>
                  <a:moveTo>
                    <a:pt x="45" y="0"/>
                  </a:moveTo>
                  <a:cubicBezTo>
                    <a:pt x="37" y="0"/>
                    <a:pt x="37" y="0"/>
                    <a:pt x="37" y="0"/>
                  </a:cubicBezTo>
                  <a:cubicBezTo>
                    <a:pt x="36" y="0"/>
                    <a:pt x="35" y="1"/>
                    <a:pt x="35" y="2"/>
                  </a:cubicBezTo>
                  <a:cubicBezTo>
                    <a:pt x="36" y="4"/>
                    <a:pt x="36" y="4"/>
                    <a:pt x="36" y="4"/>
                  </a:cubicBezTo>
                  <a:cubicBezTo>
                    <a:pt x="36" y="5"/>
                    <a:pt x="35" y="6"/>
                    <a:pt x="34" y="6"/>
                  </a:cubicBezTo>
                  <a:cubicBezTo>
                    <a:pt x="28" y="8"/>
                    <a:pt x="28" y="8"/>
                    <a:pt x="28" y="8"/>
                  </a:cubicBezTo>
                  <a:cubicBezTo>
                    <a:pt x="28" y="9"/>
                    <a:pt x="28" y="9"/>
                    <a:pt x="27" y="9"/>
                  </a:cubicBezTo>
                  <a:cubicBezTo>
                    <a:pt x="27" y="9"/>
                    <a:pt x="26" y="8"/>
                    <a:pt x="26" y="8"/>
                  </a:cubicBezTo>
                  <a:cubicBezTo>
                    <a:pt x="25" y="5"/>
                    <a:pt x="25" y="5"/>
                    <a:pt x="25" y="5"/>
                  </a:cubicBezTo>
                  <a:cubicBezTo>
                    <a:pt x="25" y="5"/>
                    <a:pt x="24" y="5"/>
                    <a:pt x="23" y="5"/>
                  </a:cubicBezTo>
                  <a:cubicBezTo>
                    <a:pt x="23" y="5"/>
                    <a:pt x="23" y="5"/>
                    <a:pt x="23" y="5"/>
                  </a:cubicBezTo>
                  <a:cubicBezTo>
                    <a:pt x="16" y="9"/>
                    <a:pt x="16" y="9"/>
                    <a:pt x="16" y="9"/>
                  </a:cubicBezTo>
                  <a:cubicBezTo>
                    <a:pt x="15" y="10"/>
                    <a:pt x="15" y="11"/>
                    <a:pt x="15" y="12"/>
                  </a:cubicBezTo>
                  <a:cubicBezTo>
                    <a:pt x="17" y="13"/>
                    <a:pt x="17" y="13"/>
                    <a:pt x="17" y="13"/>
                  </a:cubicBezTo>
                  <a:cubicBezTo>
                    <a:pt x="18" y="14"/>
                    <a:pt x="18" y="15"/>
                    <a:pt x="17" y="16"/>
                  </a:cubicBezTo>
                  <a:cubicBezTo>
                    <a:pt x="13" y="21"/>
                    <a:pt x="13" y="21"/>
                    <a:pt x="13" y="21"/>
                  </a:cubicBezTo>
                  <a:cubicBezTo>
                    <a:pt x="12" y="21"/>
                    <a:pt x="12" y="21"/>
                    <a:pt x="11" y="21"/>
                  </a:cubicBezTo>
                  <a:cubicBezTo>
                    <a:pt x="11" y="21"/>
                    <a:pt x="11" y="21"/>
                    <a:pt x="10" y="21"/>
                  </a:cubicBezTo>
                  <a:cubicBezTo>
                    <a:pt x="8" y="20"/>
                    <a:pt x="8" y="20"/>
                    <a:pt x="8" y="20"/>
                  </a:cubicBezTo>
                  <a:cubicBezTo>
                    <a:pt x="8" y="20"/>
                    <a:pt x="8" y="20"/>
                    <a:pt x="7" y="20"/>
                  </a:cubicBezTo>
                  <a:cubicBezTo>
                    <a:pt x="7" y="20"/>
                    <a:pt x="6" y="20"/>
                    <a:pt x="6" y="21"/>
                  </a:cubicBezTo>
                  <a:cubicBezTo>
                    <a:pt x="2" y="28"/>
                    <a:pt x="2" y="28"/>
                    <a:pt x="2" y="28"/>
                  </a:cubicBezTo>
                  <a:cubicBezTo>
                    <a:pt x="2" y="29"/>
                    <a:pt x="3" y="30"/>
                    <a:pt x="3" y="30"/>
                  </a:cubicBezTo>
                  <a:cubicBezTo>
                    <a:pt x="6" y="30"/>
                    <a:pt x="6" y="30"/>
                    <a:pt x="6" y="30"/>
                  </a:cubicBezTo>
                  <a:cubicBezTo>
                    <a:pt x="7" y="31"/>
                    <a:pt x="7" y="31"/>
                    <a:pt x="7" y="32"/>
                  </a:cubicBezTo>
                  <a:cubicBezTo>
                    <a:pt x="7" y="32"/>
                    <a:pt x="6" y="37"/>
                    <a:pt x="6" y="40"/>
                  </a:cubicBezTo>
                  <a:cubicBezTo>
                    <a:pt x="6" y="40"/>
                    <a:pt x="6" y="40"/>
                    <a:pt x="6" y="40"/>
                  </a:cubicBezTo>
                  <a:cubicBezTo>
                    <a:pt x="6" y="40"/>
                    <a:pt x="5" y="40"/>
                    <a:pt x="4" y="40"/>
                  </a:cubicBezTo>
                  <a:cubicBezTo>
                    <a:pt x="2" y="40"/>
                    <a:pt x="2" y="40"/>
                    <a:pt x="2" y="40"/>
                  </a:cubicBezTo>
                  <a:cubicBezTo>
                    <a:pt x="1" y="40"/>
                    <a:pt x="0" y="41"/>
                    <a:pt x="0" y="42"/>
                  </a:cubicBezTo>
                  <a:cubicBezTo>
                    <a:pt x="1" y="50"/>
                    <a:pt x="1" y="50"/>
                    <a:pt x="1" y="50"/>
                  </a:cubicBezTo>
                  <a:cubicBezTo>
                    <a:pt x="2" y="50"/>
                    <a:pt x="2" y="51"/>
                    <a:pt x="3" y="51"/>
                  </a:cubicBezTo>
                  <a:cubicBezTo>
                    <a:pt x="3" y="51"/>
                    <a:pt x="3" y="51"/>
                    <a:pt x="4" y="51"/>
                  </a:cubicBezTo>
                  <a:cubicBezTo>
                    <a:pt x="6" y="50"/>
                    <a:pt x="6" y="50"/>
                    <a:pt x="6" y="50"/>
                  </a:cubicBezTo>
                  <a:cubicBezTo>
                    <a:pt x="6" y="50"/>
                    <a:pt x="6" y="50"/>
                    <a:pt x="7" y="50"/>
                  </a:cubicBezTo>
                  <a:cubicBezTo>
                    <a:pt x="7" y="50"/>
                    <a:pt x="8" y="50"/>
                    <a:pt x="8" y="51"/>
                  </a:cubicBezTo>
                  <a:cubicBezTo>
                    <a:pt x="11" y="56"/>
                    <a:pt x="11" y="56"/>
                    <a:pt x="11" y="56"/>
                  </a:cubicBezTo>
                  <a:cubicBezTo>
                    <a:pt x="11" y="57"/>
                    <a:pt x="11" y="58"/>
                    <a:pt x="10" y="59"/>
                  </a:cubicBezTo>
                  <a:cubicBezTo>
                    <a:pt x="8" y="60"/>
                    <a:pt x="8" y="60"/>
                    <a:pt x="8" y="60"/>
                  </a:cubicBezTo>
                  <a:cubicBezTo>
                    <a:pt x="7" y="61"/>
                    <a:pt x="7" y="62"/>
                    <a:pt x="8" y="62"/>
                  </a:cubicBezTo>
                  <a:cubicBezTo>
                    <a:pt x="13" y="68"/>
                    <a:pt x="13" y="68"/>
                    <a:pt x="13" y="68"/>
                  </a:cubicBezTo>
                  <a:cubicBezTo>
                    <a:pt x="13" y="68"/>
                    <a:pt x="14" y="68"/>
                    <a:pt x="14" y="68"/>
                  </a:cubicBezTo>
                  <a:cubicBezTo>
                    <a:pt x="15" y="68"/>
                    <a:pt x="15" y="68"/>
                    <a:pt x="16" y="67"/>
                  </a:cubicBezTo>
                  <a:cubicBezTo>
                    <a:pt x="17" y="66"/>
                    <a:pt x="17" y="66"/>
                    <a:pt x="17" y="66"/>
                  </a:cubicBezTo>
                  <a:cubicBezTo>
                    <a:pt x="18" y="65"/>
                    <a:pt x="18" y="65"/>
                    <a:pt x="19" y="65"/>
                  </a:cubicBezTo>
                  <a:cubicBezTo>
                    <a:pt x="19" y="65"/>
                    <a:pt x="19" y="65"/>
                    <a:pt x="20" y="65"/>
                  </a:cubicBezTo>
                  <a:cubicBezTo>
                    <a:pt x="25" y="68"/>
                    <a:pt x="25" y="68"/>
                    <a:pt x="25" y="68"/>
                  </a:cubicBezTo>
                  <a:cubicBezTo>
                    <a:pt x="26" y="68"/>
                    <a:pt x="26" y="69"/>
                    <a:pt x="26" y="70"/>
                  </a:cubicBezTo>
                  <a:cubicBezTo>
                    <a:pt x="25" y="73"/>
                    <a:pt x="25" y="73"/>
                    <a:pt x="25" y="73"/>
                  </a:cubicBezTo>
                  <a:cubicBezTo>
                    <a:pt x="24" y="73"/>
                    <a:pt x="25" y="74"/>
                    <a:pt x="26" y="75"/>
                  </a:cubicBezTo>
                  <a:cubicBezTo>
                    <a:pt x="34" y="76"/>
                    <a:pt x="34" y="76"/>
                    <a:pt x="34" y="76"/>
                  </a:cubicBezTo>
                  <a:cubicBezTo>
                    <a:pt x="34" y="76"/>
                    <a:pt x="34" y="76"/>
                    <a:pt x="34" y="76"/>
                  </a:cubicBezTo>
                  <a:cubicBezTo>
                    <a:pt x="35" y="76"/>
                    <a:pt x="35" y="76"/>
                    <a:pt x="35" y="75"/>
                  </a:cubicBezTo>
                  <a:cubicBezTo>
                    <a:pt x="36" y="72"/>
                    <a:pt x="36" y="72"/>
                    <a:pt x="36" y="72"/>
                  </a:cubicBezTo>
                  <a:cubicBezTo>
                    <a:pt x="36" y="72"/>
                    <a:pt x="37" y="71"/>
                    <a:pt x="38" y="71"/>
                  </a:cubicBezTo>
                  <a:cubicBezTo>
                    <a:pt x="38" y="71"/>
                    <a:pt x="38" y="71"/>
                    <a:pt x="38" y="71"/>
                  </a:cubicBezTo>
                  <a:cubicBezTo>
                    <a:pt x="38" y="71"/>
                    <a:pt x="38" y="71"/>
                    <a:pt x="39" y="71"/>
                  </a:cubicBezTo>
                  <a:cubicBezTo>
                    <a:pt x="39" y="71"/>
                    <a:pt x="40" y="71"/>
                    <a:pt x="41" y="71"/>
                  </a:cubicBezTo>
                  <a:cubicBezTo>
                    <a:pt x="43" y="71"/>
                    <a:pt x="44" y="70"/>
                    <a:pt x="44" y="70"/>
                  </a:cubicBezTo>
                  <a:cubicBezTo>
                    <a:pt x="44" y="70"/>
                    <a:pt x="44" y="70"/>
                    <a:pt x="44" y="70"/>
                  </a:cubicBezTo>
                  <a:cubicBezTo>
                    <a:pt x="45" y="70"/>
                    <a:pt x="46" y="71"/>
                    <a:pt x="46" y="72"/>
                  </a:cubicBezTo>
                  <a:cubicBezTo>
                    <a:pt x="46" y="74"/>
                    <a:pt x="46" y="74"/>
                    <a:pt x="46" y="74"/>
                  </a:cubicBezTo>
                  <a:cubicBezTo>
                    <a:pt x="47" y="75"/>
                    <a:pt x="47" y="75"/>
                    <a:pt x="48" y="75"/>
                  </a:cubicBezTo>
                  <a:cubicBezTo>
                    <a:pt x="48" y="75"/>
                    <a:pt x="48" y="75"/>
                    <a:pt x="48" y="75"/>
                  </a:cubicBezTo>
                  <a:cubicBezTo>
                    <a:pt x="56" y="73"/>
                    <a:pt x="56" y="73"/>
                    <a:pt x="56" y="73"/>
                  </a:cubicBezTo>
                  <a:cubicBezTo>
                    <a:pt x="57" y="72"/>
                    <a:pt x="57" y="71"/>
                    <a:pt x="57" y="70"/>
                  </a:cubicBezTo>
                  <a:cubicBezTo>
                    <a:pt x="56" y="68"/>
                    <a:pt x="56" y="68"/>
                    <a:pt x="56" y="68"/>
                  </a:cubicBezTo>
                  <a:cubicBezTo>
                    <a:pt x="55" y="67"/>
                    <a:pt x="56" y="66"/>
                    <a:pt x="57" y="66"/>
                  </a:cubicBezTo>
                  <a:cubicBezTo>
                    <a:pt x="62" y="62"/>
                    <a:pt x="62" y="62"/>
                    <a:pt x="62" y="62"/>
                  </a:cubicBezTo>
                  <a:cubicBezTo>
                    <a:pt x="62" y="62"/>
                    <a:pt x="63" y="62"/>
                    <a:pt x="63" y="62"/>
                  </a:cubicBezTo>
                  <a:cubicBezTo>
                    <a:pt x="64" y="62"/>
                    <a:pt x="64" y="62"/>
                    <a:pt x="64" y="62"/>
                  </a:cubicBezTo>
                  <a:cubicBezTo>
                    <a:pt x="66" y="64"/>
                    <a:pt x="66" y="64"/>
                    <a:pt x="66" y="64"/>
                  </a:cubicBezTo>
                  <a:cubicBezTo>
                    <a:pt x="66" y="64"/>
                    <a:pt x="67" y="65"/>
                    <a:pt x="67" y="65"/>
                  </a:cubicBezTo>
                  <a:cubicBezTo>
                    <a:pt x="67" y="65"/>
                    <a:pt x="68" y="64"/>
                    <a:pt x="68" y="64"/>
                  </a:cubicBezTo>
                  <a:cubicBezTo>
                    <a:pt x="73" y="58"/>
                    <a:pt x="73" y="58"/>
                    <a:pt x="73" y="58"/>
                  </a:cubicBezTo>
                  <a:cubicBezTo>
                    <a:pt x="74" y="57"/>
                    <a:pt x="74" y="56"/>
                    <a:pt x="73" y="56"/>
                  </a:cubicBezTo>
                  <a:cubicBezTo>
                    <a:pt x="71" y="55"/>
                    <a:pt x="71" y="55"/>
                    <a:pt x="71" y="55"/>
                  </a:cubicBezTo>
                  <a:cubicBezTo>
                    <a:pt x="70" y="54"/>
                    <a:pt x="70" y="53"/>
                    <a:pt x="70" y="52"/>
                  </a:cubicBezTo>
                  <a:cubicBezTo>
                    <a:pt x="73" y="47"/>
                    <a:pt x="73" y="47"/>
                    <a:pt x="73" y="47"/>
                  </a:cubicBezTo>
                  <a:cubicBezTo>
                    <a:pt x="73" y="46"/>
                    <a:pt x="74" y="46"/>
                    <a:pt x="75" y="46"/>
                  </a:cubicBezTo>
                  <a:cubicBezTo>
                    <a:pt x="75" y="46"/>
                    <a:pt x="75" y="46"/>
                    <a:pt x="75" y="46"/>
                  </a:cubicBezTo>
                  <a:cubicBezTo>
                    <a:pt x="77" y="46"/>
                    <a:pt x="77" y="46"/>
                    <a:pt x="77" y="46"/>
                  </a:cubicBezTo>
                  <a:cubicBezTo>
                    <a:pt x="78" y="46"/>
                    <a:pt x="78" y="46"/>
                    <a:pt x="78" y="46"/>
                  </a:cubicBezTo>
                  <a:cubicBezTo>
                    <a:pt x="79" y="46"/>
                    <a:pt x="79" y="46"/>
                    <a:pt x="79" y="45"/>
                  </a:cubicBezTo>
                  <a:cubicBezTo>
                    <a:pt x="80" y="37"/>
                    <a:pt x="80" y="37"/>
                    <a:pt x="80" y="37"/>
                  </a:cubicBezTo>
                  <a:cubicBezTo>
                    <a:pt x="81" y="37"/>
                    <a:pt x="81" y="36"/>
                    <a:pt x="81" y="36"/>
                  </a:cubicBezTo>
                  <a:cubicBezTo>
                    <a:pt x="81" y="36"/>
                    <a:pt x="81" y="36"/>
                    <a:pt x="80" y="36"/>
                  </a:cubicBezTo>
                  <a:cubicBezTo>
                    <a:pt x="80" y="36"/>
                    <a:pt x="80" y="36"/>
                    <a:pt x="79" y="36"/>
                  </a:cubicBezTo>
                  <a:cubicBezTo>
                    <a:pt x="76" y="36"/>
                    <a:pt x="76" y="36"/>
                    <a:pt x="76" y="36"/>
                  </a:cubicBezTo>
                  <a:cubicBezTo>
                    <a:pt x="76" y="36"/>
                    <a:pt x="76" y="36"/>
                    <a:pt x="76" y="36"/>
                  </a:cubicBezTo>
                  <a:cubicBezTo>
                    <a:pt x="75" y="36"/>
                    <a:pt x="75" y="35"/>
                    <a:pt x="75" y="34"/>
                  </a:cubicBezTo>
                  <a:cubicBezTo>
                    <a:pt x="74" y="29"/>
                    <a:pt x="74" y="29"/>
                    <a:pt x="74" y="29"/>
                  </a:cubicBezTo>
                  <a:cubicBezTo>
                    <a:pt x="74" y="28"/>
                    <a:pt x="74" y="27"/>
                    <a:pt x="75" y="27"/>
                  </a:cubicBezTo>
                  <a:cubicBezTo>
                    <a:pt x="77" y="26"/>
                    <a:pt x="77" y="26"/>
                    <a:pt x="77" y="26"/>
                  </a:cubicBezTo>
                  <a:cubicBezTo>
                    <a:pt x="78" y="25"/>
                    <a:pt x="79" y="25"/>
                    <a:pt x="78" y="24"/>
                  </a:cubicBezTo>
                  <a:cubicBezTo>
                    <a:pt x="75" y="17"/>
                    <a:pt x="75" y="17"/>
                    <a:pt x="75" y="17"/>
                  </a:cubicBezTo>
                  <a:cubicBezTo>
                    <a:pt x="75" y="17"/>
                    <a:pt x="74" y="16"/>
                    <a:pt x="74" y="16"/>
                  </a:cubicBezTo>
                  <a:cubicBezTo>
                    <a:pt x="74" y="16"/>
                    <a:pt x="73" y="16"/>
                    <a:pt x="73" y="17"/>
                  </a:cubicBezTo>
                  <a:cubicBezTo>
                    <a:pt x="71" y="18"/>
                    <a:pt x="71" y="18"/>
                    <a:pt x="71" y="18"/>
                  </a:cubicBezTo>
                  <a:cubicBezTo>
                    <a:pt x="71" y="18"/>
                    <a:pt x="70" y="18"/>
                    <a:pt x="70" y="18"/>
                  </a:cubicBezTo>
                  <a:cubicBezTo>
                    <a:pt x="69" y="18"/>
                    <a:pt x="69" y="18"/>
                    <a:pt x="68" y="18"/>
                  </a:cubicBezTo>
                  <a:cubicBezTo>
                    <a:pt x="64" y="13"/>
                    <a:pt x="64" y="13"/>
                    <a:pt x="64" y="13"/>
                  </a:cubicBezTo>
                  <a:cubicBezTo>
                    <a:pt x="64" y="13"/>
                    <a:pt x="64" y="12"/>
                    <a:pt x="64" y="11"/>
                  </a:cubicBezTo>
                  <a:cubicBezTo>
                    <a:pt x="66" y="9"/>
                    <a:pt x="66" y="9"/>
                    <a:pt x="66" y="9"/>
                  </a:cubicBezTo>
                  <a:cubicBezTo>
                    <a:pt x="66" y="8"/>
                    <a:pt x="66" y="7"/>
                    <a:pt x="66" y="7"/>
                  </a:cubicBezTo>
                  <a:cubicBezTo>
                    <a:pt x="59" y="3"/>
                    <a:pt x="59" y="3"/>
                    <a:pt x="59" y="3"/>
                  </a:cubicBezTo>
                  <a:cubicBezTo>
                    <a:pt x="59" y="3"/>
                    <a:pt x="59" y="3"/>
                    <a:pt x="58" y="3"/>
                  </a:cubicBezTo>
                  <a:cubicBezTo>
                    <a:pt x="58" y="3"/>
                    <a:pt x="57" y="3"/>
                    <a:pt x="57" y="4"/>
                  </a:cubicBezTo>
                  <a:cubicBezTo>
                    <a:pt x="56" y="6"/>
                    <a:pt x="56" y="6"/>
                    <a:pt x="56" y="6"/>
                  </a:cubicBezTo>
                  <a:cubicBezTo>
                    <a:pt x="55" y="7"/>
                    <a:pt x="55" y="7"/>
                    <a:pt x="54" y="7"/>
                  </a:cubicBezTo>
                  <a:cubicBezTo>
                    <a:pt x="54" y="7"/>
                    <a:pt x="54" y="7"/>
                    <a:pt x="53" y="7"/>
                  </a:cubicBezTo>
                  <a:cubicBezTo>
                    <a:pt x="47" y="6"/>
                    <a:pt x="47" y="6"/>
                    <a:pt x="47" y="6"/>
                  </a:cubicBezTo>
                  <a:cubicBezTo>
                    <a:pt x="47" y="6"/>
                    <a:pt x="46" y="5"/>
                    <a:pt x="46" y="4"/>
                  </a:cubicBezTo>
                  <a:cubicBezTo>
                    <a:pt x="46" y="2"/>
                    <a:pt x="46" y="2"/>
                    <a:pt x="46" y="2"/>
                  </a:cubicBezTo>
                  <a:cubicBezTo>
                    <a:pt x="46" y="1"/>
                    <a:pt x="46" y="0"/>
                    <a:pt x="4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08" name="Freeform 202"/>
            <p:cNvSpPr>
              <a:spLocks noChangeArrowheads="1"/>
            </p:cNvSpPr>
            <p:nvPr/>
          </p:nvSpPr>
          <p:spPr bwMode="auto">
            <a:xfrm>
              <a:off x="1817688" y="3170238"/>
              <a:ext cx="41275" cy="158750"/>
            </a:xfrm>
            <a:custGeom>
              <a:avLst/>
              <a:gdLst>
                <a:gd name="T0" fmla="*/ 112635723 w 11"/>
                <a:gd name="T1" fmla="*/ 0 h 42"/>
                <a:gd name="T2" fmla="*/ 42239334 w 11"/>
                <a:gd name="T3" fmla="*/ 0 h 42"/>
                <a:gd name="T4" fmla="*/ 28160807 w 11"/>
                <a:gd name="T5" fmla="*/ 85721220 h 42"/>
                <a:gd name="T6" fmla="*/ 42239334 w 11"/>
                <a:gd name="T7" fmla="*/ 100004940 h 42"/>
                <a:gd name="T8" fmla="*/ 0 w 11"/>
                <a:gd name="T9" fmla="*/ 542890982 h 42"/>
                <a:gd name="T10" fmla="*/ 70396389 w 11"/>
                <a:gd name="T11" fmla="*/ 600037202 h 42"/>
                <a:gd name="T12" fmla="*/ 154875057 w 11"/>
                <a:gd name="T13" fmla="*/ 514315982 h 42"/>
                <a:gd name="T14" fmla="*/ 126714250 w 11"/>
                <a:gd name="T15" fmla="*/ 85721220 h 42"/>
                <a:gd name="T16" fmla="*/ 126714250 w 11"/>
                <a:gd name="T17" fmla="*/ 71433720 h 42"/>
                <a:gd name="T18" fmla="*/ 112635723 w 11"/>
                <a:gd name="T19" fmla="*/ 0 h 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42"/>
                <a:gd name="T32" fmla="*/ 11 w 11"/>
                <a:gd name="T33" fmla="*/ 42 h 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42">
                  <a:moveTo>
                    <a:pt x="8" y="0"/>
                  </a:moveTo>
                  <a:cubicBezTo>
                    <a:pt x="3" y="0"/>
                    <a:pt x="3" y="0"/>
                    <a:pt x="3" y="0"/>
                  </a:cubicBezTo>
                  <a:cubicBezTo>
                    <a:pt x="3" y="0"/>
                    <a:pt x="2" y="3"/>
                    <a:pt x="2" y="6"/>
                  </a:cubicBezTo>
                  <a:cubicBezTo>
                    <a:pt x="2" y="6"/>
                    <a:pt x="2" y="6"/>
                    <a:pt x="3" y="7"/>
                  </a:cubicBezTo>
                  <a:cubicBezTo>
                    <a:pt x="0" y="38"/>
                    <a:pt x="0" y="38"/>
                    <a:pt x="0" y="38"/>
                  </a:cubicBezTo>
                  <a:cubicBezTo>
                    <a:pt x="5" y="42"/>
                    <a:pt x="5" y="42"/>
                    <a:pt x="5" y="42"/>
                  </a:cubicBezTo>
                  <a:cubicBezTo>
                    <a:pt x="11" y="36"/>
                    <a:pt x="11" y="36"/>
                    <a:pt x="11" y="36"/>
                  </a:cubicBezTo>
                  <a:cubicBezTo>
                    <a:pt x="9" y="6"/>
                    <a:pt x="9" y="6"/>
                    <a:pt x="9" y="6"/>
                  </a:cubicBezTo>
                  <a:cubicBezTo>
                    <a:pt x="9" y="5"/>
                    <a:pt x="9" y="5"/>
                    <a:pt x="9" y="5"/>
                  </a:cubicBezTo>
                  <a:cubicBezTo>
                    <a:pt x="9" y="5"/>
                    <a:pt x="9" y="2"/>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09" name="Freeform 203"/>
            <p:cNvSpPr>
              <a:spLocks noChangeArrowheads="1"/>
            </p:cNvSpPr>
            <p:nvPr/>
          </p:nvSpPr>
          <p:spPr bwMode="auto">
            <a:xfrm>
              <a:off x="1595438" y="3167063"/>
              <a:ext cx="469900" cy="244475"/>
            </a:xfrm>
            <a:custGeom>
              <a:avLst/>
              <a:gdLst>
                <a:gd name="T0" fmla="*/ 1215315527 w 125"/>
                <a:gd name="T1" fmla="*/ 0 h 65"/>
                <a:gd name="T2" fmla="*/ 1215315527 w 125"/>
                <a:gd name="T3" fmla="*/ 0 h 65"/>
                <a:gd name="T4" fmla="*/ 1215315527 w 125"/>
                <a:gd name="T5" fmla="*/ 0 h 65"/>
                <a:gd name="T6" fmla="*/ 1215315527 w 125"/>
                <a:gd name="T7" fmla="*/ 0 h 65"/>
                <a:gd name="T8" fmla="*/ 1342500541 w 125"/>
                <a:gd name="T9" fmla="*/ 381948934 h 65"/>
                <a:gd name="T10" fmla="*/ 1243580952 w 125"/>
                <a:gd name="T11" fmla="*/ 396094634 h 65"/>
                <a:gd name="T12" fmla="*/ 1257711785 w 125"/>
                <a:gd name="T13" fmla="*/ 537559152 h 65"/>
                <a:gd name="T14" fmla="*/ 960949259 w 125"/>
                <a:gd name="T15" fmla="*/ 650728510 h 65"/>
                <a:gd name="T16" fmla="*/ 1215315527 w 125"/>
                <a:gd name="T17" fmla="*/ 509267753 h 65"/>
                <a:gd name="T18" fmla="*/ 1201184694 w 125"/>
                <a:gd name="T19" fmla="*/ 353657535 h 65"/>
                <a:gd name="T20" fmla="*/ 1314238875 w 125"/>
                <a:gd name="T21" fmla="*/ 353657535 h 65"/>
                <a:gd name="T22" fmla="*/ 1215315527 w 125"/>
                <a:gd name="T23" fmla="*/ 0 h 65"/>
                <a:gd name="T24" fmla="*/ 918553002 w 125"/>
                <a:gd name="T25" fmla="*/ 664874210 h 65"/>
                <a:gd name="T26" fmla="*/ 593525051 w 125"/>
                <a:gd name="T27" fmla="*/ 56586560 h 65"/>
                <a:gd name="T28" fmla="*/ 593525051 w 125"/>
                <a:gd name="T29" fmla="*/ 56586560 h 65"/>
                <a:gd name="T30" fmla="*/ 494605462 w 125"/>
                <a:gd name="T31" fmla="*/ 424389794 h 65"/>
                <a:gd name="T32" fmla="*/ 593525051 w 125"/>
                <a:gd name="T33" fmla="*/ 410240333 h 65"/>
                <a:gd name="T34" fmla="*/ 579394218 w 125"/>
                <a:gd name="T35" fmla="*/ 565850552 h 65"/>
                <a:gd name="T36" fmla="*/ 847895078 w 125"/>
                <a:gd name="T37" fmla="*/ 664874210 h 65"/>
                <a:gd name="T38" fmla="*/ 537001720 w 125"/>
                <a:gd name="T39" fmla="*/ 608291412 h 65"/>
                <a:gd name="T40" fmla="*/ 565263386 w 125"/>
                <a:gd name="T41" fmla="*/ 452681193 h 65"/>
                <a:gd name="T42" fmla="*/ 466343797 w 125"/>
                <a:gd name="T43" fmla="*/ 466826893 h 65"/>
                <a:gd name="T44" fmla="*/ 593525051 w 125"/>
                <a:gd name="T45" fmla="*/ 56586560 h 65"/>
                <a:gd name="T46" fmla="*/ 0 w 125"/>
                <a:gd name="T47" fmla="*/ 919508087 h 65"/>
                <a:gd name="T48" fmla="*/ 381551282 w 125"/>
                <a:gd name="T49" fmla="*/ 877070988 h 65"/>
                <a:gd name="T50" fmla="*/ 1413158464 w 125"/>
                <a:gd name="T51" fmla="*/ 778043568 h 65"/>
                <a:gd name="T52" fmla="*/ 1766448080 w 125"/>
                <a:gd name="T53" fmla="*/ 735606469 h 65"/>
                <a:gd name="T54" fmla="*/ 1215315527 w 125"/>
                <a:gd name="T55" fmla="*/ 0 h 6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25"/>
                <a:gd name="T85" fmla="*/ 0 h 65"/>
                <a:gd name="T86" fmla="*/ 125 w 125"/>
                <a:gd name="T87" fmla="*/ 65 h 6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25" h="65">
                  <a:moveTo>
                    <a:pt x="86" y="0"/>
                  </a:moveTo>
                  <a:cubicBezTo>
                    <a:pt x="86" y="0"/>
                    <a:pt x="86" y="0"/>
                    <a:pt x="86" y="0"/>
                  </a:cubicBezTo>
                  <a:cubicBezTo>
                    <a:pt x="86" y="0"/>
                    <a:pt x="86" y="0"/>
                    <a:pt x="86" y="0"/>
                  </a:cubicBezTo>
                  <a:cubicBezTo>
                    <a:pt x="86" y="0"/>
                    <a:pt x="86" y="0"/>
                    <a:pt x="86" y="0"/>
                  </a:cubicBezTo>
                  <a:cubicBezTo>
                    <a:pt x="86" y="0"/>
                    <a:pt x="97" y="13"/>
                    <a:pt x="95" y="27"/>
                  </a:cubicBezTo>
                  <a:cubicBezTo>
                    <a:pt x="88" y="28"/>
                    <a:pt x="88" y="28"/>
                    <a:pt x="88" y="28"/>
                  </a:cubicBezTo>
                  <a:cubicBezTo>
                    <a:pt x="89" y="38"/>
                    <a:pt x="89" y="38"/>
                    <a:pt x="89" y="38"/>
                  </a:cubicBezTo>
                  <a:cubicBezTo>
                    <a:pt x="68" y="46"/>
                    <a:pt x="68" y="46"/>
                    <a:pt x="68" y="46"/>
                  </a:cubicBezTo>
                  <a:cubicBezTo>
                    <a:pt x="86" y="36"/>
                    <a:pt x="86" y="36"/>
                    <a:pt x="86" y="36"/>
                  </a:cubicBezTo>
                  <a:cubicBezTo>
                    <a:pt x="85" y="25"/>
                    <a:pt x="85" y="25"/>
                    <a:pt x="85" y="25"/>
                  </a:cubicBezTo>
                  <a:cubicBezTo>
                    <a:pt x="93" y="25"/>
                    <a:pt x="93" y="25"/>
                    <a:pt x="93" y="25"/>
                  </a:cubicBezTo>
                  <a:cubicBezTo>
                    <a:pt x="93" y="25"/>
                    <a:pt x="95" y="17"/>
                    <a:pt x="86" y="0"/>
                  </a:cubicBezTo>
                  <a:cubicBezTo>
                    <a:pt x="86" y="4"/>
                    <a:pt x="85" y="32"/>
                    <a:pt x="65" y="47"/>
                  </a:cubicBezTo>
                  <a:cubicBezTo>
                    <a:pt x="65" y="47"/>
                    <a:pt x="38" y="33"/>
                    <a:pt x="42" y="4"/>
                  </a:cubicBezTo>
                  <a:cubicBezTo>
                    <a:pt x="42" y="4"/>
                    <a:pt x="42" y="4"/>
                    <a:pt x="42" y="4"/>
                  </a:cubicBezTo>
                  <a:cubicBezTo>
                    <a:pt x="32" y="22"/>
                    <a:pt x="35" y="30"/>
                    <a:pt x="35" y="30"/>
                  </a:cubicBezTo>
                  <a:cubicBezTo>
                    <a:pt x="42" y="29"/>
                    <a:pt x="42" y="29"/>
                    <a:pt x="42" y="29"/>
                  </a:cubicBezTo>
                  <a:cubicBezTo>
                    <a:pt x="41" y="40"/>
                    <a:pt x="41" y="40"/>
                    <a:pt x="41" y="40"/>
                  </a:cubicBezTo>
                  <a:cubicBezTo>
                    <a:pt x="60" y="47"/>
                    <a:pt x="60" y="47"/>
                    <a:pt x="60" y="47"/>
                  </a:cubicBezTo>
                  <a:cubicBezTo>
                    <a:pt x="38" y="43"/>
                    <a:pt x="38" y="43"/>
                    <a:pt x="38" y="43"/>
                  </a:cubicBezTo>
                  <a:cubicBezTo>
                    <a:pt x="40" y="32"/>
                    <a:pt x="40" y="32"/>
                    <a:pt x="40" y="32"/>
                  </a:cubicBezTo>
                  <a:cubicBezTo>
                    <a:pt x="33" y="33"/>
                    <a:pt x="33" y="33"/>
                    <a:pt x="33" y="33"/>
                  </a:cubicBezTo>
                  <a:cubicBezTo>
                    <a:pt x="30" y="20"/>
                    <a:pt x="41" y="5"/>
                    <a:pt x="42" y="4"/>
                  </a:cubicBezTo>
                  <a:cubicBezTo>
                    <a:pt x="18" y="12"/>
                    <a:pt x="0" y="29"/>
                    <a:pt x="0" y="65"/>
                  </a:cubicBezTo>
                  <a:cubicBezTo>
                    <a:pt x="27" y="62"/>
                    <a:pt x="27" y="62"/>
                    <a:pt x="27" y="62"/>
                  </a:cubicBezTo>
                  <a:cubicBezTo>
                    <a:pt x="100" y="55"/>
                    <a:pt x="100" y="55"/>
                    <a:pt x="100" y="55"/>
                  </a:cubicBezTo>
                  <a:cubicBezTo>
                    <a:pt x="125" y="52"/>
                    <a:pt x="125" y="52"/>
                    <a:pt x="125" y="52"/>
                  </a:cubicBezTo>
                  <a:cubicBezTo>
                    <a:pt x="125" y="17"/>
                    <a:pt x="109" y="4"/>
                    <a:pt x="8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10" name="Freeform 204"/>
            <p:cNvSpPr>
              <a:spLocks noChangeArrowheads="1"/>
            </p:cNvSpPr>
            <p:nvPr/>
          </p:nvSpPr>
          <p:spPr bwMode="auto">
            <a:xfrm>
              <a:off x="1760538" y="3167063"/>
              <a:ext cx="60325" cy="38100"/>
            </a:xfrm>
            <a:custGeom>
              <a:avLst/>
              <a:gdLst>
                <a:gd name="T0" fmla="*/ 113723936 w 16"/>
                <a:gd name="T1" fmla="*/ 0 h 10"/>
                <a:gd name="T2" fmla="*/ 0 w 16"/>
                <a:gd name="T3" fmla="*/ 43548300 h 10"/>
                <a:gd name="T4" fmla="*/ 199012175 w 16"/>
                <a:gd name="T5" fmla="*/ 145161000 h 10"/>
                <a:gd name="T6" fmla="*/ 227444102 w 16"/>
                <a:gd name="T7" fmla="*/ 14516100 h 10"/>
                <a:gd name="T8" fmla="*/ 213230023 w 16"/>
                <a:gd name="T9" fmla="*/ 14516100 h 10"/>
                <a:gd name="T10" fmla="*/ 113723936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8" y="0"/>
                  </a:moveTo>
                  <a:cubicBezTo>
                    <a:pt x="5" y="1"/>
                    <a:pt x="0" y="3"/>
                    <a:pt x="0" y="3"/>
                  </a:cubicBezTo>
                  <a:cubicBezTo>
                    <a:pt x="14" y="10"/>
                    <a:pt x="14" y="10"/>
                    <a:pt x="14" y="10"/>
                  </a:cubicBezTo>
                  <a:cubicBezTo>
                    <a:pt x="13" y="5"/>
                    <a:pt x="16" y="1"/>
                    <a:pt x="16" y="1"/>
                  </a:cubicBezTo>
                  <a:cubicBezTo>
                    <a:pt x="16" y="1"/>
                    <a:pt x="16" y="1"/>
                    <a:pt x="15" y="1"/>
                  </a:cubicBezTo>
                  <a:cubicBezTo>
                    <a:pt x="10" y="1"/>
                    <a:pt x="8"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11" name="Freeform 206"/>
            <p:cNvSpPr>
              <a:spLocks noChangeArrowheads="1"/>
            </p:cNvSpPr>
            <p:nvPr/>
          </p:nvSpPr>
          <p:spPr bwMode="auto">
            <a:xfrm>
              <a:off x="1851025" y="3159125"/>
              <a:ext cx="60325" cy="41275"/>
            </a:xfrm>
            <a:custGeom>
              <a:avLst/>
              <a:gdLst>
                <a:gd name="T0" fmla="*/ 113723936 w 16"/>
                <a:gd name="T1" fmla="*/ 0 h 11"/>
                <a:gd name="T2" fmla="*/ 113723936 w 16"/>
                <a:gd name="T3" fmla="*/ 0 h 11"/>
                <a:gd name="T4" fmla="*/ 0 w 16"/>
                <a:gd name="T5" fmla="*/ 28160807 h 11"/>
                <a:gd name="T6" fmla="*/ 42646005 w 16"/>
                <a:gd name="T7" fmla="*/ 154875057 h 11"/>
                <a:gd name="T8" fmla="*/ 227444102 w 16"/>
                <a:gd name="T9" fmla="*/ 28160807 h 11"/>
                <a:gd name="T10" fmla="*/ 113723936 w 16"/>
                <a:gd name="T11" fmla="*/ 0 h 11"/>
                <a:gd name="T12" fmla="*/ 0 60000 65536"/>
                <a:gd name="T13" fmla="*/ 0 60000 65536"/>
                <a:gd name="T14" fmla="*/ 0 60000 65536"/>
                <a:gd name="T15" fmla="*/ 0 60000 65536"/>
                <a:gd name="T16" fmla="*/ 0 60000 65536"/>
                <a:gd name="T17" fmla="*/ 0 60000 65536"/>
                <a:gd name="T18" fmla="*/ 0 w 16"/>
                <a:gd name="T19" fmla="*/ 0 h 11"/>
                <a:gd name="T20" fmla="*/ 16 w 16"/>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6" h="11">
                  <a:moveTo>
                    <a:pt x="8" y="0"/>
                  </a:moveTo>
                  <a:cubicBezTo>
                    <a:pt x="8" y="0"/>
                    <a:pt x="8" y="0"/>
                    <a:pt x="8" y="0"/>
                  </a:cubicBezTo>
                  <a:cubicBezTo>
                    <a:pt x="8" y="0"/>
                    <a:pt x="6" y="1"/>
                    <a:pt x="0" y="2"/>
                  </a:cubicBezTo>
                  <a:cubicBezTo>
                    <a:pt x="0" y="2"/>
                    <a:pt x="4" y="6"/>
                    <a:pt x="3" y="11"/>
                  </a:cubicBezTo>
                  <a:cubicBezTo>
                    <a:pt x="16" y="2"/>
                    <a:pt x="16" y="2"/>
                    <a:pt x="16" y="2"/>
                  </a:cubicBezTo>
                  <a:cubicBezTo>
                    <a:pt x="16" y="2"/>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12" name="Freeform 207"/>
            <p:cNvSpPr>
              <a:spLocks noEditPoints="1" noChangeArrowheads="1"/>
            </p:cNvSpPr>
            <p:nvPr/>
          </p:nvSpPr>
          <p:spPr bwMode="auto">
            <a:xfrm>
              <a:off x="1708150" y="2919413"/>
              <a:ext cx="252413" cy="236538"/>
            </a:xfrm>
            <a:custGeom>
              <a:avLst/>
              <a:gdLst>
                <a:gd name="T0" fmla="*/ 454173869 w 67"/>
                <a:gd name="T1" fmla="*/ 775322755 h 63"/>
                <a:gd name="T2" fmla="*/ 227088818 w 67"/>
                <a:gd name="T3" fmla="*/ 606164293 h 63"/>
                <a:gd name="T4" fmla="*/ 738036775 w 67"/>
                <a:gd name="T5" fmla="*/ 577967462 h 63"/>
                <a:gd name="T6" fmla="*/ 482560913 w 67"/>
                <a:gd name="T7" fmla="*/ 775322755 h 63"/>
                <a:gd name="T8" fmla="*/ 454173869 w 67"/>
                <a:gd name="T9" fmla="*/ 775322755 h 63"/>
                <a:gd name="T10" fmla="*/ 383211910 w 67"/>
                <a:gd name="T11" fmla="*/ 493388231 h 63"/>
                <a:gd name="T12" fmla="*/ 326437821 w 67"/>
                <a:gd name="T13" fmla="*/ 437002078 h 63"/>
                <a:gd name="T14" fmla="*/ 383211910 w 67"/>
                <a:gd name="T15" fmla="*/ 380612169 h 63"/>
                <a:gd name="T16" fmla="*/ 397403548 w 67"/>
                <a:gd name="T17" fmla="*/ 380612169 h 63"/>
                <a:gd name="T18" fmla="*/ 454173869 w 67"/>
                <a:gd name="T19" fmla="*/ 437002078 h 63"/>
                <a:gd name="T20" fmla="*/ 383211910 w 67"/>
                <a:gd name="T21" fmla="*/ 493388231 h 63"/>
                <a:gd name="T22" fmla="*/ 383211910 w 67"/>
                <a:gd name="T23" fmla="*/ 493388231 h 63"/>
                <a:gd name="T24" fmla="*/ 567718278 w 67"/>
                <a:gd name="T25" fmla="*/ 479289816 h 63"/>
                <a:gd name="T26" fmla="*/ 510947957 w 67"/>
                <a:gd name="T27" fmla="*/ 422903662 h 63"/>
                <a:gd name="T28" fmla="*/ 581913684 w 67"/>
                <a:gd name="T29" fmla="*/ 366517508 h 63"/>
                <a:gd name="T30" fmla="*/ 581913684 w 67"/>
                <a:gd name="T31" fmla="*/ 366517508 h 63"/>
                <a:gd name="T32" fmla="*/ 638684005 w 67"/>
                <a:gd name="T33" fmla="*/ 422903662 h 63"/>
                <a:gd name="T34" fmla="*/ 581913684 w 67"/>
                <a:gd name="T35" fmla="*/ 479289816 h 63"/>
                <a:gd name="T36" fmla="*/ 567718278 w 67"/>
                <a:gd name="T37" fmla="*/ 479289816 h 63"/>
                <a:gd name="T38" fmla="*/ 510947957 w 67"/>
                <a:gd name="T39" fmla="*/ 0 h 63"/>
                <a:gd name="T40" fmla="*/ 482560913 w 67"/>
                <a:gd name="T41" fmla="*/ 0 h 63"/>
                <a:gd name="T42" fmla="*/ 0 w 67"/>
                <a:gd name="T43" fmla="*/ 479289816 h 63"/>
                <a:gd name="T44" fmla="*/ 439982231 w 67"/>
                <a:gd name="T45" fmla="*/ 888098817 h 63"/>
                <a:gd name="T46" fmla="*/ 482560913 w 67"/>
                <a:gd name="T47" fmla="*/ 888098817 h 63"/>
                <a:gd name="T48" fmla="*/ 950930188 w 67"/>
                <a:gd name="T49" fmla="*/ 408809001 h 63"/>
                <a:gd name="T50" fmla="*/ 510947957 w 67"/>
                <a:gd name="T51" fmla="*/ 0 h 6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7"/>
                <a:gd name="T79" fmla="*/ 0 h 63"/>
                <a:gd name="T80" fmla="*/ 67 w 67"/>
                <a:gd name="T81" fmla="*/ 63 h 6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7" h="63">
                  <a:moveTo>
                    <a:pt x="32" y="55"/>
                  </a:moveTo>
                  <a:cubicBezTo>
                    <a:pt x="24" y="55"/>
                    <a:pt x="18" y="50"/>
                    <a:pt x="16" y="43"/>
                  </a:cubicBezTo>
                  <a:cubicBezTo>
                    <a:pt x="52" y="41"/>
                    <a:pt x="52" y="41"/>
                    <a:pt x="52" y="41"/>
                  </a:cubicBezTo>
                  <a:cubicBezTo>
                    <a:pt x="50" y="48"/>
                    <a:pt x="43" y="54"/>
                    <a:pt x="34" y="55"/>
                  </a:cubicBezTo>
                  <a:cubicBezTo>
                    <a:pt x="33" y="55"/>
                    <a:pt x="33" y="55"/>
                    <a:pt x="32" y="55"/>
                  </a:cubicBezTo>
                  <a:moveTo>
                    <a:pt x="27" y="35"/>
                  </a:moveTo>
                  <a:cubicBezTo>
                    <a:pt x="25" y="35"/>
                    <a:pt x="23" y="34"/>
                    <a:pt x="23" y="31"/>
                  </a:cubicBezTo>
                  <a:cubicBezTo>
                    <a:pt x="23" y="29"/>
                    <a:pt x="25" y="27"/>
                    <a:pt x="27" y="27"/>
                  </a:cubicBezTo>
                  <a:cubicBezTo>
                    <a:pt x="28" y="27"/>
                    <a:pt x="28" y="27"/>
                    <a:pt x="28" y="27"/>
                  </a:cubicBezTo>
                  <a:cubicBezTo>
                    <a:pt x="30" y="27"/>
                    <a:pt x="32" y="29"/>
                    <a:pt x="32" y="31"/>
                  </a:cubicBezTo>
                  <a:cubicBezTo>
                    <a:pt x="32" y="33"/>
                    <a:pt x="30" y="35"/>
                    <a:pt x="27" y="35"/>
                  </a:cubicBezTo>
                  <a:cubicBezTo>
                    <a:pt x="27" y="35"/>
                    <a:pt x="27" y="35"/>
                    <a:pt x="27" y="35"/>
                  </a:cubicBezTo>
                  <a:moveTo>
                    <a:pt x="40" y="34"/>
                  </a:moveTo>
                  <a:cubicBezTo>
                    <a:pt x="38" y="34"/>
                    <a:pt x="36" y="33"/>
                    <a:pt x="36" y="30"/>
                  </a:cubicBezTo>
                  <a:cubicBezTo>
                    <a:pt x="36" y="28"/>
                    <a:pt x="38" y="26"/>
                    <a:pt x="41" y="26"/>
                  </a:cubicBezTo>
                  <a:cubicBezTo>
                    <a:pt x="41" y="26"/>
                    <a:pt x="41" y="26"/>
                    <a:pt x="41" y="26"/>
                  </a:cubicBezTo>
                  <a:cubicBezTo>
                    <a:pt x="43" y="26"/>
                    <a:pt x="45" y="28"/>
                    <a:pt x="45" y="30"/>
                  </a:cubicBezTo>
                  <a:cubicBezTo>
                    <a:pt x="45" y="32"/>
                    <a:pt x="43" y="34"/>
                    <a:pt x="41" y="34"/>
                  </a:cubicBezTo>
                  <a:cubicBezTo>
                    <a:pt x="40" y="34"/>
                    <a:pt x="40" y="34"/>
                    <a:pt x="40" y="34"/>
                  </a:cubicBezTo>
                  <a:moveTo>
                    <a:pt x="36" y="0"/>
                  </a:moveTo>
                  <a:cubicBezTo>
                    <a:pt x="36" y="0"/>
                    <a:pt x="35" y="0"/>
                    <a:pt x="34" y="0"/>
                  </a:cubicBezTo>
                  <a:cubicBezTo>
                    <a:pt x="15" y="1"/>
                    <a:pt x="0" y="16"/>
                    <a:pt x="0" y="34"/>
                  </a:cubicBezTo>
                  <a:cubicBezTo>
                    <a:pt x="0" y="50"/>
                    <a:pt x="14" y="63"/>
                    <a:pt x="31" y="63"/>
                  </a:cubicBezTo>
                  <a:cubicBezTo>
                    <a:pt x="32" y="63"/>
                    <a:pt x="33" y="63"/>
                    <a:pt x="34" y="63"/>
                  </a:cubicBezTo>
                  <a:cubicBezTo>
                    <a:pt x="53" y="61"/>
                    <a:pt x="67" y="46"/>
                    <a:pt x="67" y="29"/>
                  </a:cubicBezTo>
                  <a:cubicBezTo>
                    <a:pt x="67" y="13"/>
                    <a:pt x="54" y="0"/>
                    <a:pt x="3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13" name="Freeform 208"/>
            <p:cNvSpPr>
              <a:spLocks noChangeArrowheads="1"/>
            </p:cNvSpPr>
            <p:nvPr/>
          </p:nvSpPr>
          <p:spPr bwMode="auto">
            <a:xfrm>
              <a:off x="4481513" y="955675"/>
              <a:ext cx="7938" cy="44450"/>
            </a:xfrm>
            <a:custGeom>
              <a:avLst/>
              <a:gdLst>
                <a:gd name="T0" fmla="*/ 0 w 2"/>
                <a:gd name="T1" fmla="*/ 0 h 12"/>
                <a:gd name="T2" fmla="*/ 0 w 2"/>
                <a:gd name="T3" fmla="*/ 27440467 h 12"/>
                <a:gd name="T4" fmla="*/ 0 w 2"/>
                <a:gd name="T5" fmla="*/ 27440467 h 12"/>
                <a:gd name="T6" fmla="*/ 0 w 2"/>
                <a:gd name="T7" fmla="*/ 137209742 h 12"/>
                <a:gd name="T8" fmla="*/ 15752961 w 2"/>
                <a:gd name="T9" fmla="*/ 164650208 h 12"/>
                <a:gd name="T10" fmla="*/ 31505922 w 2"/>
                <a:gd name="T11" fmla="*/ 150929975 h 12"/>
                <a:gd name="T12" fmla="*/ 31505922 w 2"/>
                <a:gd name="T13" fmla="*/ 27440467 h 12"/>
                <a:gd name="T14" fmla="*/ 31505922 w 2"/>
                <a:gd name="T15" fmla="*/ 27440467 h 12"/>
                <a:gd name="T16" fmla="*/ 15752961 w 2"/>
                <a:gd name="T17" fmla="*/ 0 h 12"/>
                <a:gd name="T18" fmla="*/ 0 w 2"/>
                <a:gd name="T19" fmla="*/ 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
                <a:gd name="T31" fmla="*/ 0 h 12"/>
                <a:gd name="T32" fmla="*/ 2 w 2"/>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 h="12">
                  <a:moveTo>
                    <a:pt x="0" y="0"/>
                  </a:moveTo>
                  <a:cubicBezTo>
                    <a:pt x="0" y="0"/>
                    <a:pt x="0" y="1"/>
                    <a:pt x="0" y="2"/>
                  </a:cubicBezTo>
                  <a:cubicBezTo>
                    <a:pt x="0" y="2"/>
                    <a:pt x="0" y="2"/>
                    <a:pt x="0" y="2"/>
                  </a:cubicBezTo>
                  <a:cubicBezTo>
                    <a:pt x="0" y="10"/>
                    <a:pt x="0" y="10"/>
                    <a:pt x="0" y="10"/>
                  </a:cubicBezTo>
                  <a:cubicBezTo>
                    <a:pt x="1" y="12"/>
                    <a:pt x="1" y="12"/>
                    <a:pt x="1" y="12"/>
                  </a:cubicBezTo>
                  <a:cubicBezTo>
                    <a:pt x="2" y="11"/>
                    <a:pt x="2" y="11"/>
                    <a:pt x="2" y="11"/>
                  </a:cubicBezTo>
                  <a:cubicBezTo>
                    <a:pt x="2" y="2"/>
                    <a:pt x="2" y="2"/>
                    <a:pt x="2" y="2"/>
                  </a:cubicBezTo>
                  <a:cubicBezTo>
                    <a:pt x="2" y="2"/>
                    <a:pt x="2" y="2"/>
                    <a:pt x="2" y="2"/>
                  </a:cubicBezTo>
                  <a:cubicBezTo>
                    <a:pt x="2" y="2"/>
                    <a:pt x="2" y="1"/>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14" name="Freeform 209"/>
            <p:cNvSpPr>
              <a:spLocks noChangeArrowheads="1"/>
            </p:cNvSpPr>
            <p:nvPr/>
          </p:nvSpPr>
          <p:spPr bwMode="auto">
            <a:xfrm>
              <a:off x="4437063" y="955675"/>
              <a:ext cx="96838" cy="68263"/>
            </a:xfrm>
            <a:custGeom>
              <a:avLst/>
              <a:gdLst>
                <a:gd name="T0" fmla="*/ 110976348 w 26"/>
                <a:gd name="T1" fmla="*/ 0 h 18"/>
                <a:gd name="T2" fmla="*/ 110976348 w 26"/>
                <a:gd name="T3" fmla="*/ 0 h 18"/>
                <a:gd name="T4" fmla="*/ 97106167 w 26"/>
                <a:gd name="T5" fmla="*/ 100676548 h 18"/>
                <a:gd name="T6" fmla="*/ 110976348 w 26"/>
                <a:gd name="T7" fmla="*/ 100676548 h 18"/>
                <a:gd name="T8" fmla="*/ 110976348 w 26"/>
                <a:gd name="T9" fmla="*/ 143822556 h 18"/>
                <a:gd name="T10" fmla="*/ 166464522 w 26"/>
                <a:gd name="T11" fmla="*/ 186968565 h 18"/>
                <a:gd name="T12" fmla="*/ 97106167 w 26"/>
                <a:gd name="T13" fmla="*/ 143822556 h 18"/>
                <a:gd name="T14" fmla="*/ 110976348 w 26"/>
                <a:gd name="T15" fmla="*/ 100676548 h 18"/>
                <a:gd name="T16" fmla="*/ 83232261 w 26"/>
                <a:gd name="T17" fmla="*/ 100676548 h 18"/>
                <a:gd name="T18" fmla="*/ 110976348 w 26"/>
                <a:gd name="T19" fmla="*/ 0 h 18"/>
                <a:gd name="T20" fmla="*/ 0 w 26"/>
                <a:gd name="T21" fmla="*/ 201349303 h 18"/>
                <a:gd name="T22" fmla="*/ 69362080 w 26"/>
                <a:gd name="T23" fmla="*/ 215733834 h 18"/>
                <a:gd name="T24" fmla="*/ 277444595 w 26"/>
                <a:gd name="T25" fmla="*/ 244499104 h 18"/>
                <a:gd name="T26" fmla="*/ 360676856 w 26"/>
                <a:gd name="T27" fmla="*/ 258879843 h 18"/>
                <a:gd name="T28" fmla="*/ 235826602 w 26"/>
                <a:gd name="T29" fmla="*/ 14380739 h 18"/>
                <a:gd name="T30" fmla="*/ 235826602 w 26"/>
                <a:gd name="T31" fmla="*/ 14380739 h 18"/>
                <a:gd name="T32" fmla="*/ 235826602 w 26"/>
                <a:gd name="T33" fmla="*/ 14380739 h 18"/>
                <a:gd name="T34" fmla="*/ 235826602 w 26"/>
                <a:gd name="T35" fmla="*/ 14380739 h 18"/>
                <a:gd name="T36" fmla="*/ 263570689 w 26"/>
                <a:gd name="T37" fmla="*/ 129441818 h 18"/>
                <a:gd name="T38" fmla="*/ 249700508 w 26"/>
                <a:gd name="T39" fmla="*/ 129441818 h 18"/>
                <a:gd name="T40" fmla="*/ 249700508 w 26"/>
                <a:gd name="T41" fmla="*/ 172587826 h 18"/>
                <a:gd name="T42" fmla="*/ 194212334 w 26"/>
                <a:gd name="T43" fmla="*/ 186968565 h 18"/>
                <a:gd name="T44" fmla="*/ 235826602 w 26"/>
                <a:gd name="T45" fmla="*/ 158203295 h 18"/>
                <a:gd name="T46" fmla="*/ 235826602 w 26"/>
                <a:gd name="T47" fmla="*/ 115057287 h 18"/>
                <a:gd name="T48" fmla="*/ 263570689 w 26"/>
                <a:gd name="T49" fmla="*/ 115057287 h 18"/>
                <a:gd name="T50" fmla="*/ 235826602 w 26"/>
                <a:gd name="T51" fmla="*/ 14380739 h 18"/>
                <a:gd name="T52" fmla="*/ 180338428 w 26"/>
                <a:gd name="T53" fmla="*/ 186968565 h 18"/>
                <a:gd name="T54" fmla="*/ 110976348 w 26"/>
                <a:gd name="T55" fmla="*/ 0 h 1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
                <a:gd name="T85" fmla="*/ 0 h 18"/>
                <a:gd name="T86" fmla="*/ 26 w 26"/>
                <a:gd name="T87" fmla="*/ 18 h 1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 h="18">
                  <a:moveTo>
                    <a:pt x="8" y="0"/>
                  </a:moveTo>
                  <a:cubicBezTo>
                    <a:pt x="8" y="0"/>
                    <a:pt x="8" y="0"/>
                    <a:pt x="8" y="0"/>
                  </a:cubicBezTo>
                  <a:cubicBezTo>
                    <a:pt x="6" y="4"/>
                    <a:pt x="7" y="7"/>
                    <a:pt x="7" y="7"/>
                  </a:cubicBezTo>
                  <a:cubicBezTo>
                    <a:pt x="8" y="7"/>
                    <a:pt x="8" y="7"/>
                    <a:pt x="8" y="7"/>
                  </a:cubicBezTo>
                  <a:cubicBezTo>
                    <a:pt x="8" y="10"/>
                    <a:pt x="8" y="10"/>
                    <a:pt x="8" y="10"/>
                  </a:cubicBezTo>
                  <a:cubicBezTo>
                    <a:pt x="12" y="13"/>
                    <a:pt x="12" y="13"/>
                    <a:pt x="12" y="13"/>
                  </a:cubicBezTo>
                  <a:cubicBezTo>
                    <a:pt x="7" y="10"/>
                    <a:pt x="7" y="10"/>
                    <a:pt x="7" y="10"/>
                  </a:cubicBezTo>
                  <a:cubicBezTo>
                    <a:pt x="8" y="7"/>
                    <a:pt x="8" y="7"/>
                    <a:pt x="8" y="7"/>
                  </a:cubicBezTo>
                  <a:cubicBezTo>
                    <a:pt x="6" y="7"/>
                    <a:pt x="6" y="7"/>
                    <a:pt x="6" y="7"/>
                  </a:cubicBezTo>
                  <a:cubicBezTo>
                    <a:pt x="6" y="4"/>
                    <a:pt x="8" y="0"/>
                    <a:pt x="8" y="0"/>
                  </a:cubicBezTo>
                  <a:cubicBezTo>
                    <a:pt x="3" y="1"/>
                    <a:pt x="0" y="4"/>
                    <a:pt x="0" y="14"/>
                  </a:cubicBezTo>
                  <a:cubicBezTo>
                    <a:pt x="5" y="15"/>
                    <a:pt x="5" y="15"/>
                    <a:pt x="5" y="15"/>
                  </a:cubicBezTo>
                  <a:cubicBezTo>
                    <a:pt x="20" y="17"/>
                    <a:pt x="20" y="17"/>
                    <a:pt x="20" y="17"/>
                  </a:cubicBezTo>
                  <a:cubicBezTo>
                    <a:pt x="26" y="18"/>
                    <a:pt x="26" y="18"/>
                    <a:pt x="26" y="18"/>
                  </a:cubicBezTo>
                  <a:cubicBezTo>
                    <a:pt x="26" y="8"/>
                    <a:pt x="22" y="4"/>
                    <a:pt x="17" y="1"/>
                  </a:cubicBezTo>
                  <a:cubicBezTo>
                    <a:pt x="17" y="1"/>
                    <a:pt x="17" y="1"/>
                    <a:pt x="17" y="1"/>
                  </a:cubicBezTo>
                  <a:cubicBezTo>
                    <a:pt x="17" y="1"/>
                    <a:pt x="17" y="1"/>
                    <a:pt x="17" y="1"/>
                  </a:cubicBezTo>
                  <a:cubicBezTo>
                    <a:pt x="17" y="1"/>
                    <a:pt x="17" y="1"/>
                    <a:pt x="17" y="1"/>
                  </a:cubicBezTo>
                  <a:cubicBezTo>
                    <a:pt x="17" y="1"/>
                    <a:pt x="20" y="6"/>
                    <a:pt x="19" y="9"/>
                  </a:cubicBezTo>
                  <a:cubicBezTo>
                    <a:pt x="18" y="9"/>
                    <a:pt x="18" y="9"/>
                    <a:pt x="18" y="9"/>
                  </a:cubicBezTo>
                  <a:cubicBezTo>
                    <a:pt x="18" y="12"/>
                    <a:pt x="18" y="12"/>
                    <a:pt x="18" y="12"/>
                  </a:cubicBezTo>
                  <a:cubicBezTo>
                    <a:pt x="14" y="13"/>
                    <a:pt x="14" y="13"/>
                    <a:pt x="14" y="13"/>
                  </a:cubicBezTo>
                  <a:cubicBezTo>
                    <a:pt x="17" y="11"/>
                    <a:pt x="17" y="11"/>
                    <a:pt x="17" y="11"/>
                  </a:cubicBezTo>
                  <a:cubicBezTo>
                    <a:pt x="17" y="8"/>
                    <a:pt x="17" y="8"/>
                    <a:pt x="17" y="8"/>
                  </a:cubicBezTo>
                  <a:cubicBezTo>
                    <a:pt x="19" y="8"/>
                    <a:pt x="19" y="8"/>
                    <a:pt x="19" y="8"/>
                  </a:cubicBezTo>
                  <a:cubicBezTo>
                    <a:pt x="19" y="8"/>
                    <a:pt x="19" y="6"/>
                    <a:pt x="17" y="1"/>
                  </a:cubicBezTo>
                  <a:cubicBezTo>
                    <a:pt x="17" y="2"/>
                    <a:pt x="17" y="10"/>
                    <a:pt x="13" y="13"/>
                  </a:cubicBezTo>
                  <a:cubicBezTo>
                    <a:pt x="13" y="13"/>
                    <a:pt x="7" y="7"/>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15" name="Freeform 210"/>
            <p:cNvSpPr>
              <a:spLocks noChangeArrowheads="1"/>
            </p:cNvSpPr>
            <p:nvPr/>
          </p:nvSpPr>
          <p:spPr bwMode="auto">
            <a:xfrm>
              <a:off x="4470400" y="952500"/>
              <a:ext cx="11113" cy="14288"/>
            </a:xfrm>
            <a:custGeom>
              <a:avLst/>
              <a:gdLst>
                <a:gd name="T0" fmla="*/ 13720851 w 3"/>
                <a:gd name="T1" fmla="*/ 0 h 4"/>
                <a:gd name="T2" fmla="*/ 0 w 3"/>
                <a:gd name="T3" fmla="*/ 12759184 h 4"/>
                <a:gd name="T4" fmla="*/ 41166256 w 3"/>
                <a:gd name="T5" fmla="*/ 51036736 h 4"/>
                <a:gd name="T6" fmla="*/ 41166256 w 3"/>
                <a:gd name="T7" fmla="*/ 12759184 h 4"/>
                <a:gd name="T8" fmla="*/ 13720851 w 3"/>
                <a:gd name="T9" fmla="*/ 0 h 4"/>
                <a:gd name="T10" fmla="*/ 13720851 w 3"/>
                <a:gd name="T11" fmla="*/ 0 h 4"/>
                <a:gd name="T12" fmla="*/ 0 60000 65536"/>
                <a:gd name="T13" fmla="*/ 0 60000 65536"/>
                <a:gd name="T14" fmla="*/ 0 60000 65536"/>
                <a:gd name="T15" fmla="*/ 0 60000 65536"/>
                <a:gd name="T16" fmla="*/ 0 60000 65536"/>
                <a:gd name="T17" fmla="*/ 0 60000 65536"/>
                <a:gd name="T18" fmla="*/ 0 w 3"/>
                <a:gd name="T19" fmla="*/ 0 h 4"/>
                <a:gd name="T20" fmla="*/ 3 w 3"/>
                <a:gd name="T21" fmla="*/ 4 h 4"/>
              </a:gdLst>
              <a:ahLst/>
              <a:cxnLst>
                <a:cxn ang="T12">
                  <a:pos x="T0" y="T1"/>
                </a:cxn>
                <a:cxn ang="T13">
                  <a:pos x="T2" y="T3"/>
                </a:cxn>
                <a:cxn ang="T14">
                  <a:pos x="T4" y="T5"/>
                </a:cxn>
                <a:cxn ang="T15">
                  <a:pos x="T6" y="T7"/>
                </a:cxn>
                <a:cxn ang="T16">
                  <a:pos x="T8" y="T9"/>
                </a:cxn>
                <a:cxn ang="T17">
                  <a:pos x="T10" y="T11"/>
                </a:cxn>
              </a:cxnLst>
              <a:rect l="T18" t="T19" r="T20" b="T21"/>
              <a:pathLst>
                <a:path w="3" h="4">
                  <a:moveTo>
                    <a:pt x="1" y="0"/>
                  </a:moveTo>
                  <a:cubicBezTo>
                    <a:pt x="1" y="0"/>
                    <a:pt x="0" y="1"/>
                    <a:pt x="0" y="1"/>
                  </a:cubicBezTo>
                  <a:cubicBezTo>
                    <a:pt x="3" y="4"/>
                    <a:pt x="3" y="4"/>
                    <a:pt x="3" y="4"/>
                  </a:cubicBezTo>
                  <a:cubicBezTo>
                    <a:pt x="2" y="2"/>
                    <a:pt x="3" y="1"/>
                    <a:pt x="3" y="1"/>
                  </a:cubicBezTo>
                  <a:cubicBezTo>
                    <a:pt x="2" y="1"/>
                    <a:pt x="1" y="0"/>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16" name="Freeform 211"/>
            <p:cNvSpPr>
              <a:spLocks noChangeArrowheads="1"/>
            </p:cNvSpPr>
            <p:nvPr/>
          </p:nvSpPr>
          <p:spPr bwMode="auto">
            <a:xfrm>
              <a:off x="4489450" y="955675"/>
              <a:ext cx="11113" cy="11113"/>
            </a:xfrm>
            <a:custGeom>
              <a:avLst/>
              <a:gdLst>
                <a:gd name="T0" fmla="*/ 13720851 w 3"/>
                <a:gd name="T1" fmla="*/ 0 h 3"/>
                <a:gd name="T2" fmla="*/ 0 w 3"/>
                <a:gd name="T3" fmla="*/ 0 h 3"/>
                <a:gd name="T4" fmla="*/ 0 w 3"/>
                <a:gd name="T5" fmla="*/ 0 h 3"/>
                <a:gd name="T6" fmla="*/ 0 w 3"/>
                <a:gd name="T7" fmla="*/ 41166256 h 3"/>
                <a:gd name="T8" fmla="*/ 41166256 w 3"/>
                <a:gd name="T9" fmla="*/ 13720851 h 3"/>
                <a:gd name="T10" fmla="*/ 13720851 w 3"/>
                <a:gd name="T11" fmla="*/ 0 h 3"/>
                <a:gd name="T12" fmla="*/ 0 60000 65536"/>
                <a:gd name="T13" fmla="*/ 0 60000 65536"/>
                <a:gd name="T14" fmla="*/ 0 60000 65536"/>
                <a:gd name="T15" fmla="*/ 0 60000 65536"/>
                <a:gd name="T16" fmla="*/ 0 60000 65536"/>
                <a:gd name="T17" fmla="*/ 0 60000 65536"/>
                <a:gd name="T18" fmla="*/ 0 w 3"/>
                <a:gd name="T19" fmla="*/ 0 h 3"/>
                <a:gd name="T20" fmla="*/ 3 w 3"/>
                <a:gd name="T21" fmla="*/ 3 h 3"/>
              </a:gdLst>
              <a:ahLst/>
              <a:cxnLst>
                <a:cxn ang="T12">
                  <a:pos x="T0" y="T1"/>
                </a:cxn>
                <a:cxn ang="T13">
                  <a:pos x="T2" y="T3"/>
                </a:cxn>
                <a:cxn ang="T14">
                  <a:pos x="T4" y="T5"/>
                </a:cxn>
                <a:cxn ang="T15">
                  <a:pos x="T6" y="T7"/>
                </a:cxn>
                <a:cxn ang="T16">
                  <a:pos x="T8" y="T9"/>
                </a:cxn>
                <a:cxn ang="T17">
                  <a:pos x="T10" y="T11"/>
                </a:cxn>
              </a:cxnLst>
              <a:rect l="T18" t="T19" r="T20" b="T21"/>
              <a:pathLst>
                <a:path w="3" h="3">
                  <a:moveTo>
                    <a:pt x="1" y="0"/>
                  </a:moveTo>
                  <a:cubicBezTo>
                    <a:pt x="1" y="0"/>
                    <a:pt x="1" y="0"/>
                    <a:pt x="0" y="0"/>
                  </a:cubicBezTo>
                  <a:cubicBezTo>
                    <a:pt x="0" y="0"/>
                    <a:pt x="0" y="0"/>
                    <a:pt x="0" y="0"/>
                  </a:cubicBezTo>
                  <a:cubicBezTo>
                    <a:pt x="0" y="0"/>
                    <a:pt x="0" y="1"/>
                    <a:pt x="0" y="3"/>
                  </a:cubicBezTo>
                  <a:cubicBezTo>
                    <a:pt x="3" y="1"/>
                    <a:pt x="3" y="1"/>
                    <a:pt x="3" y="1"/>
                  </a:cubicBezTo>
                  <a:cubicBezTo>
                    <a:pt x="3" y="1"/>
                    <a:pt x="2"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17" name="Freeform 212"/>
            <p:cNvSpPr>
              <a:spLocks noEditPoints="1" noChangeArrowheads="1"/>
            </p:cNvSpPr>
            <p:nvPr/>
          </p:nvSpPr>
          <p:spPr bwMode="auto">
            <a:xfrm>
              <a:off x="4459288" y="887413"/>
              <a:ext cx="52388" cy="65088"/>
            </a:xfrm>
            <a:custGeom>
              <a:avLst/>
              <a:gdLst>
                <a:gd name="T0" fmla="*/ 98017948 w 14"/>
                <a:gd name="T1" fmla="*/ 219886408 h 17"/>
                <a:gd name="T2" fmla="*/ 98017948 w 14"/>
                <a:gd name="T3" fmla="*/ 219886408 h 17"/>
                <a:gd name="T4" fmla="*/ 42007692 w 14"/>
                <a:gd name="T5" fmla="*/ 161249777 h 17"/>
                <a:gd name="T6" fmla="*/ 154028204 w 14"/>
                <a:gd name="T7" fmla="*/ 175906063 h 17"/>
                <a:gd name="T8" fmla="*/ 98017948 w 14"/>
                <a:gd name="T9" fmla="*/ 219886408 h 17"/>
                <a:gd name="T10" fmla="*/ 112020512 w 14"/>
                <a:gd name="T11" fmla="*/ 146589662 h 17"/>
                <a:gd name="T12" fmla="*/ 112020512 w 14"/>
                <a:gd name="T13" fmla="*/ 146589662 h 17"/>
                <a:gd name="T14" fmla="*/ 98017948 w 14"/>
                <a:gd name="T15" fmla="*/ 117273261 h 17"/>
                <a:gd name="T16" fmla="*/ 112020512 w 14"/>
                <a:gd name="T17" fmla="*/ 102613146 h 17"/>
                <a:gd name="T18" fmla="*/ 112020512 w 14"/>
                <a:gd name="T19" fmla="*/ 102613146 h 17"/>
                <a:gd name="T20" fmla="*/ 126023076 w 14"/>
                <a:gd name="T21" fmla="*/ 131929547 h 17"/>
                <a:gd name="T22" fmla="*/ 112020512 w 14"/>
                <a:gd name="T23" fmla="*/ 146589662 h 17"/>
                <a:gd name="T24" fmla="*/ 84015384 w 14"/>
                <a:gd name="T25" fmla="*/ 131929547 h 17"/>
                <a:gd name="T26" fmla="*/ 70012820 w 14"/>
                <a:gd name="T27" fmla="*/ 131929547 h 17"/>
                <a:gd name="T28" fmla="*/ 70012820 w 14"/>
                <a:gd name="T29" fmla="*/ 117273261 h 17"/>
                <a:gd name="T30" fmla="*/ 70012820 w 14"/>
                <a:gd name="T31" fmla="*/ 102613146 h 17"/>
                <a:gd name="T32" fmla="*/ 70012820 w 14"/>
                <a:gd name="T33" fmla="*/ 102613146 h 17"/>
                <a:gd name="T34" fmla="*/ 84015384 w 14"/>
                <a:gd name="T35" fmla="*/ 117273261 h 17"/>
                <a:gd name="T36" fmla="*/ 84015384 w 14"/>
                <a:gd name="T37" fmla="*/ 131929547 h 17"/>
                <a:gd name="T38" fmla="*/ 84015384 w 14"/>
                <a:gd name="T39" fmla="*/ 0 h 17"/>
                <a:gd name="T40" fmla="*/ 0 w 14"/>
                <a:gd name="T41" fmla="*/ 117273261 h 17"/>
                <a:gd name="T42" fmla="*/ 98017948 w 14"/>
                <a:gd name="T43" fmla="*/ 249202808 h 17"/>
                <a:gd name="T44" fmla="*/ 112020512 w 14"/>
                <a:gd name="T45" fmla="*/ 249202808 h 17"/>
                <a:gd name="T46" fmla="*/ 196035896 w 14"/>
                <a:gd name="T47" fmla="*/ 146589662 h 17"/>
                <a:gd name="T48" fmla="*/ 98017948 w 14"/>
                <a:gd name="T49" fmla="*/ 0 h 17"/>
                <a:gd name="T50" fmla="*/ 84015384 w 14"/>
                <a:gd name="T51" fmla="*/ 0 h 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
                <a:gd name="T79" fmla="*/ 0 h 17"/>
                <a:gd name="T80" fmla="*/ 14 w 14"/>
                <a:gd name="T81" fmla="*/ 17 h 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 h="17">
                  <a:moveTo>
                    <a:pt x="7" y="15"/>
                  </a:moveTo>
                  <a:cubicBezTo>
                    <a:pt x="7" y="15"/>
                    <a:pt x="7" y="15"/>
                    <a:pt x="7" y="15"/>
                  </a:cubicBezTo>
                  <a:cubicBezTo>
                    <a:pt x="5" y="15"/>
                    <a:pt x="4" y="13"/>
                    <a:pt x="3" y="11"/>
                  </a:cubicBezTo>
                  <a:cubicBezTo>
                    <a:pt x="11" y="12"/>
                    <a:pt x="11" y="12"/>
                    <a:pt x="11" y="12"/>
                  </a:cubicBezTo>
                  <a:cubicBezTo>
                    <a:pt x="10" y="14"/>
                    <a:pt x="9" y="15"/>
                    <a:pt x="7" y="15"/>
                  </a:cubicBezTo>
                  <a:moveTo>
                    <a:pt x="8" y="10"/>
                  </a:moveTo>
                  <a:cubicBezTo>
                    <a:pt x="8" y="10"/>
                    <a:pt x="8" y="10"/>
                    <a:pt x="8" y="10"/>
                  </a:cubicBezTo>
                  <a:cubicBezTo>
                    <a:pt x="8" y="10"/>
                    <a:pt x="7" y="9"/>
                    <a:pt x="7" y="8"/>
                  </a:cubicBezTo>
                  <a:cubicBezTo>
                    <a:pt x="7" y="8"/>
                    <a:pt x="8" y="7"/>
                    <a:pt x="8" y="7"/>
                  </a:cubicBezTo>
                  <a:cubicBezTo>
                    <a:pt x="8" y="7"/>
                    <a:pt x="8" y="7"/>
                    <a:pt x="8" y="7"/>
                  </a:cubicBezTo>
                  <a:cubicBezTo>
                    <a:pt x="9" y="8"/>
                    <a:pt x="9" y="8"/>
                    <a:pt x="9" y="9"/>
                  </a:cubicBezTo>
                  <a:cubicBezTo>
                    <a:pt x="9" y="9"/>
                    <a:pt x="9" y="10"/>
                    <a:pt x="8" y="10"/>
                  </a:cubicBezTo>
                  <a:moveTo>
                    <a:pt x="6" y="9"/>
                  </a:moveTo>
                  <a:cubicBezTo>
                    <a:pt x="6" y="9"/>
                    <a:pt x="6" y="9"/>
                    <a:pt x="5" y="9"/>
                  </a:cubicBezTo>
                  <a:cubicBezTo>
                    <a:pt x="5" y="9"/>
                    <a:pt x="5" y="9"/>
                    <a:pt x="5" y="8"/>
                  </a:cubicBezTo>
                  <a:cubicBezTo>
                    <a:pt x="5" y="7"/>
                    <a:pt x="5" y="7"/>
                    <a:pt x="5" y="7"/>
                  </a:cubicBezTo>
                  <a:cubicBezTo>
                    <a:pt x="5" y="7"/>
                    <a:pt x="5" y="7"/>
                    <a:pt x="5" y="7"/>
                  </a:cubicBezTo>
                  <a:cubicBezTo>
                    <a:pt x="6" y="7"/>
                    <a:pt x="6" y="8"/>
                    <a:pt x="6" y="8"/>
                  </a:cubicBezTo>
                  <a:cubicBezTo>
                    <a:pt x="6" y="9"/>
                    <a:pt x="6" y="9"/>
                    <a:pt x="6" y="9"/>
                  </a:cubicBezTo>
                  <a:moveTo>
                    <a:pt x="6" y="0"/>
                  </a:moveTo>
                  <a:cubicBezTo>
                    <a:pt x="2" y="0"/>
                    <a:pt x="0" y="3"/>
                    <a:pt x="0" y="8"/>
                  </a:cubicBezTo>
                  <a:cubicBezTo>
                    <a:pt x="0" y="12"/>
                    <a:pt x="3" y="17"/>
                    <a:pt x="7" y="17"/>
                  </a:cubicBezTo>
                  <a:cubicBezTo>
                    <a:pt x="7" y="17"/>
                    <a:pt x="7" y="17"/>
                    <a:pt x="8" y="17"/>
                  </a:cubicBezTo>
                  <a:cubicBezTo>
                    <a:pt x="11" y="17"/>
                    <a:pt x="14" y="14"/>
                    <a:pt x="14" y="10"/>
                  </a:cubicBezTo>
                  <a:cubicBezTo>
                    <a:pt x="14" y="5"/>
                    <a:pt x="11" y="1"/>
                    <a:pt x="7" y="0"/>
                  </a:cubicBezTo>
                  <a:cubicBezTo>
                    <a:pt x="7"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18" name="Freeform 213"/>
            <p:cNvSpPr>
              <a:spLocks noChangeArrowheads="1"/>
            </p:cNvSpPr>
            <p:nvPr/>
          </p:nvSpPr>
          <p:spPr bwMode="auto">
            <a:xfrm>
              <a:off x="4371975" y="1155700"/>
              <a:ext cx="12700" cy="41275"/>
            </a:xfrm>
            <a:custGeom>
              <a:avLst/>
              <a:gdLst>
                <a:gd name="T0" fmla="*/ 17919700 w 3"/>
                <a:gd name="T1" fmla="*/ 0 h 11"/>
                <a:gd name="T2" fmla="*/ 17919700 w 3"/>
                <a:gd name="T3" fmla="*/ 14078527 h 11"/>
                <a:gd name="T4" fmla="*/ 17919700 w 3"/>
                <a:gd name="T5" fmla="*/ 14078527 h 11"/>
                <a:gd name="T6" fmla="*/ 0 w 3"/>
                <a:gd name="T7" fmla="*/ 140796530 h 11"/>
                <a:gd name="T8" fmla="*/ 35843633 w 3"/>
                <a:gd name="T9" fmla="*/ 154875057 h 11"/>
                <a:gd name="T10" fmla="*/ 53763333 w 3"/>
                <a:gd name="T11" fmla="*/ 140796530 h 11"/>
                <a:gd name="T12" fmla="*/ 35843633 w 3"/>
                <a:gd name="T13" fmla="*/ 14078527 h 11"/>
                <a:gd name="T14" fmla="*/ 35843633 w 3"/>
                <a:gd name="T15" fmla="*/ 14078527 h 11"/>
                <a:gd name="T16" fmla="*/ 35843633 w 3"/>
                <a:gd name="T17" fmla="*/ 0 h 11"/>
                <a:gd name="T18" fmla="*/ 17919700 w 3"/>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11"/>
                <a:gd name="T32" fmla="*/ 3 w 3"/>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11">
                  <a:moveTo>
                    <a:pt x="1" y="0"/>
                  </a:moveTo>
                  <a:cubicBezTo>
                    <a:pt x="1" y="0"/>
                    <a:pt x="1" y="0"/>
                    <a:pt x="1" y="1"/>
                  </a:cubicBezTo>
                  <a:cubicBezTo>
                    <a:pt x="1" y="1"/>
                    <a:pt x="1" y="1"/>
                    <a:pt x="1" y="1"/>
                  </a:cubicBezTo>
                  <a:cubicBezTo>
                    <a:pt x="0" y="10"/>
                    <a:pt x="0" y="10"/>
                    <a:pt x="0" y="10"/>
                  </a:cubicBezTo>
                  <a:cubicBezTo>
                    <a:pt x="2" y="11"/>
                    <a:pt x="2" y="11"/>
                    <a:pt x="2" y="11"/>
                  </a:cubicBezTo>
                  <a:cubicBezTo>
                    <a:pt x="3" y="10"/>
                    <a:pt x="3" y="10"/>
                    <a:pt x="3" y="10"/>
                  </a:cubicBezTo>
                  <a:cubicBezTo>
                    <a:pt x="2" y="1"/>
                    <a:pt x="2" y="1"/>
                    <a:pt x="2" y="1"/>
                  </a:cubicBezTo>
                  <a:cubicBezTo>
                    <a:pt x="2" y="1"/>
                    <a:pt x="2" y="1"/>
                    <a:pt x="2" y="1"/>
                  </a:cubicBezTo>
                  <a:cubicBezTo>
                    <a:pt x="2" y="1"/>
                    <a:pt x="2" y="0"/>
                    <a:pt x="2"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19" name="Freeform 214"/>
            <p:cNvSpPr>
              <a:spLocks noChangeArrowheads="1"/>
            </p:cNvSpPr>
            <p:nvPr/>
          </p:nvSpPr>
          <p:spPr bwMode="auto">
            <a:xfrm>
              <a:off x="4327525" y="1150938"/>
              <a:ext cx="101600" cy="68263"/>
            </a:xfrm>
            <a:custGeom>
              <a:avLst/>
              <a:gdLst>
                <a:gd name="T0" fmla="*/ 127440267 w 27"/>
                <a:gd name="T1" fmla="*/ 0 h 18"/>
                <a:gd name="T2" fmla="*/ 127440267 w 27"/>
                <a:gd name="T3" fmla="*/ 0 h 18"/>
                <a:gd name="T4" fmla="*/ 99120207 w 27"/>
                <a:gd name="T5" fmla="*/ 100676548 h 18"/>
                <a:gd name="T6" fmla="*/ 127440267 w 27"/>
                <a:gd name="T7" fmla="*/ 100676548 h 18"/>
                <a:gd name="T8" fmla="*/ 127440267 w 27"/>
                <a:gd name="T9" fmla="*/ 143822556 h 18"/>
                <a:gd name="T10" fmla="*/ 169920356 w 27"/>
                <a:gd name="T11" fmla="*/ 186968565 h 18"/>
                <a:gd name="T12" fmla="*/ 113280237 w 27"/>
                <a:gd name="T13" fmla="*/ 158203295 h 18"/>
                <a:gd name="T14" fmla="*/ 113280237 w 27"/>
                <a:gd name="T15" fmla="*/ 115057287 h 18"/>
                <a:gd name="T16" fmla="*/ 99120207 w 27"/>
                <a:gd name="T17" fmla="*/ 115057287 h 18"/>
                <a:gd name="T18" fmla="*/ 127440267 w 27"/>
                <a:gd name="T19" fmla="*/ 0 h 18"/>
                <a:gd name="T20" fmla="*/ 0 w 27"/>
                <a:gd name="T21" fmla="*/ 215733834 h 18"/>
                <a:gd name="T22" fmla="*/ 84960178 w 27"/>
                <a:gd name="T23" fmla="*/ 215733834 h 18"/>
                <a:gd name="T24" fmla="*/ 297356859 w 27"/>
                <a:gd name="T25" fmla="*/ 244499104 h 18"/>
                <a:gd name="T26" fmla="*/ 382317037 w 27"/>
                <a:gd name="T27" fmla="*/ 258879843 h 18"/>
                <a:gd name="T28" fmla="*/ 254876770 w 27"/>
                <a:gd name="T29" fmla="*/ 14380739 h 18"/>
                <a:gd name="T30" fmla="*/ 254876770 w 27"/>
                <a:gd name="T31" fmla="*/ 14380739 h 18"/>
                <a:gd name="T32" fmla="*/ 254876770 w 27"/>
                <a:gd name="T33" fmla="*/ 14380739 h 18"/>
                <a:gd name="T34" fmla="*/ 254876770 w 27"/>
                <a:gd name="T35" fmla="*/ 14380739 h 18"/>
                <a:gd name="T36" fmla="*/ 283196830 w 27"/>
                <a:gd name="T37" fmla="*/ 143822556 h 18"/>
                <a:gd name="T38" fmla="*/ 254876770 w 27"/>
                <a:gd name="T39" fmla="*/ 129441818 h 18"/>
                <a:gd name="T40" fmla="*/ 269036800 w 27"/>
                <a:gd name="T41" fmla="*/ 172587826 h 18"/>
                <a:gd name="T42" fmla="*/ 198236652 w 27"/>
                <a:gd name="T43" fmla="*/ 186968565 h 18"/>
                <a:gd name="T44" fmla="*/ 254876770 w 27"/>
                <a:gd name="T45" fmla="*/ 158203295 h 18"/>
                <a:gd name="T46" fmla="*/ 254876770 w 27"/>
                <a:gd name="T47" fmla="*/ 115057287 h 18"/>
                <a:gd name="T48" fmla="*/ 283196830 w 27"/>
                <a:gd name="T49" fmla="*/ 129441818 h 18"/>
                <a:gd name="T50" fmla="*/ 254876770 w 27"/>
                <a:gd name="T51" fmla="*/ 14380739 h 18"/>
                <a:gd name="T52" fmla="*/ 198236652 w 27"/>
                <a:gd name="T53" fmla="*/ 186968565 h 18"/>
                <a:gd name="T54" fmla="*/ 127440267 w 27"/>
                <a:gd name="T55" fmla="*/ 0 h 1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7"/>
                <a:gd name="T85" fmla="*/ 0 h 18"/>
                <a:gd name="T86" fmla="*/ 27 w 27"/>
                <a:gd name="T87" fmla="*/ 18 h 1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7" h="18">
                  <a:moveTo>
                    <a:pt x="9" y="0"/>
                  </a:moveTo>
                  <a:cubicBezTo>
                    <a:pt x="9" y="0"/>
                    <a:pt x="9" y="0"/>
                    <a:pt x="9" y="0"/>
                  </a:cubicBezTo>
                  <a:cubicBezTo>
                    <a:pt x="7" y="5"/>
                    <a:pt x="7" y="7"/>
                    <a:pt x="7" y="7"/>
                  </a:cubicBezTo>
                  <a:cubicBezTo>
                    <a:pt x="9" y="7"/>
                    <a:pt x="9" y="7"/>
                    <a:pt x="9" y="7"/>
                  </a:cubicBezTo>
                  <a:cubicBezTo>
                    <a:pt x="9" y="10"/>
                    <a:pt x="9" y="10"/>
                    <a:pt x="9" y="10"/>
                  </a:cubicBezTo>
                  <a:cubicBezTo>
                    <a:pt x="12" y="13"/>
                    <a:pt x="12" y="13"/>
                    <a:pt x="12" y="13"/>
                  </a:cubicBezTo>
                  <a:cubicBezTo>
                    <a:pt x="8" y="11"/>
                    <a:pt x="8" y="11"/>
                    <a:pt x="8" y="11"/>
                  </a:cubicBezTo>
                  <a:cubicBezTo>
                    <a:pt x="8" y="8"/>
                    <a:pt x="8" y="8"/>
                    <a:pt x="8" y="8"/>
                  </a:cubicBezTo>
                  <a:cubicBezTo>
                    <a:pt x="7" y="8"/>
                    <a:pt x="7" y="8"/>
                    <a:pt x="7" y="8"/>
                  </a:cubicBezTo>
                  <a:cubicBezTo>
                    <a:pt x="6" y="4"/>
                    <a:pt x="9" y="1"/>
                    <a:pt x="9" y="0"/>
                  </a:cubicBezTo>
                  <a:cubicBezTo>
                    <a:pt x="4" y="1"/>
                    <a:pt x="0" y="5"/>
                    <a:pt x="0" y="15"/>
                  </a:cubicBezTo>
                  <a:cubicBezTo>
                    <a:pt x="6" y="15"/>
                    <a:pt x="6" y="15"/>
                    <a:pt x="6" y="15"/>
                  </a:cubicBezTo>
                  <a:cubicBezTo>
                    <a:pt x="21" y="17"/>
                    <a:pt x="21" y="17"/>
                    <a:pt x="21" y="17"/>
                  </a:cubicBezTo>
                  <a:cubicBezTo>
                    <a:pt x="27" y="18"/>
                    <a:pt x="27" y="18"/>
                    <a:pt x="27" y="18"/>
                  </a:cubicBezTo>
                  <a:cubicBezTo>
                    <a:pt x="27" y="8"/>
                    <a:pt x="23" y="4"/>
                    <a:pt x="18" y="1"/>
                  </a:cubicBezTo>
                  <a:cubicBezTo>
                    <a:pt x="18" y="1"/>
                    <a:pt x="18" y="1"/>
                    <a:pt x="18" y="1"/>
                  </a:cubicBezTo>
                  <a:cubicBezTo>
                    <a:pt x="18" y="1"/>
                    <a:pt x="18" y="1"/>
                    <a:pt x="18" y="1"/>
                  </a:cubicBezTo>
                  <a:cubicBezTo>
                    <a:pt x="18" y="1"/>
                    <a:pt x="18" y="1"/>
                    <a:pt x="18" y="1"/>
                  </a:cubicBezTo>
                  <a:cubicBezTo>
                    <a:pt x="18" y="1"/>
                    <a:pt x="21" y="6"/>
                    <a:pt x="20" y="10"/>
                  </a:cubicBezTo>
                  <a:cubicBezTo>
                    <a:pt x="18" y="9"/>
                    <a:pt x="18" y="9"/>
                    <a:pt x="18" y="9"/>
                  </a:cubicBezTo>
                  <a:cubicBezTo>
                    <a:pt x="19" y="12"/>
                    <a:pt x="19" y="12"/>
                    <a:pt x="19" y="12"/>
                  </a:cubicBezTo>
                  <a:cubicBezTo>
                    <a:pt x="14" y="13"/>
                    <a:pt x="14" y="13"/>
                    <a:pt x="14" y="13"/>
                  </a:cubicBezTo>
                  <a:cubicBezTo>
                    <a:pt x="18" y="11"/>
                    <a:pt x="18" y="11"/>
                    <a:pt x="18" y="11"/>
                  </a:cubicBezTo>
                  <a:cubicBezTo>
                    <a:pt x="18" y="8"/>
                    <a:pt x="18" y="8"/>
                    <a:pt x="18" y="8"/>
                  </a:cubicBezTo>
                  <a:cubicBezTo>
                    <a:pt x="20" y="9"/>
                    <a:pt x="20" y="9"/>
                    <a:pt x="20" y="9"/>
                  </a:cubicBezTo>
                  <a:cubicBezTo>
                    <a:pt x="20" y="9"/>
                    <a:pt x="20" y="7"/>
                    <a:pt x="18" y="1"/>
                  </a:cubicBezTo>
                  <a:cubicBezTo>
                    <a:pt x="18" y="3"/>
                    <a:pt x="18" y="10"/>
                    <a:pt x="14" y="13"/>
                  </a:cubicBezTo>
                  <a:cubicBezTo>
                    <a:pt x="14" y="13"/>
                    <a:pt x="8" y="8"/>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20" name="Freeform 215"/>
            <p:cNvSpPr>
              <a:spLocks noChangeArrowheads="1"/>
            </p:cNvSpPr>
            <p:nvPr/>
          </p:nvSpPr>
          <p:spPr bwMode="auto">
            <a:xfrm>
              <a:off x="4379913" y="1150938"/>
              <a:ext cx="15875" cy="11113"/>
            </a:xfrm>
            <a:custGeom>
              <a:avLst/>
              <a:gdLst>
                <a:gd name="T0" fmla="*/ 31503938 w 4"/>
                <a:gd name="T1" fmla="*/ 0 h 3"/>
                <a:gd name="T2" fmla="*/ 15751969 w 4"/>
                <a:gd name="T3" fmla="*/ 13720851 h 3"/>
                <a:gd name="T4" fmla="*/ 0 w 4"/>
                <a:gd name="T5" fmla="*/ 13720851 h 3"/>
                <a:gd name="T6" fmla="*/ 15751969 w 4"/>
                <a:gd name="T7" fmla="*/ 41166256 h 3"/>
                <a:gd name="T8" fmla="*/ 63003906 w 4"/>
                <a:gd name="T9" fmla="*/ 13720851 h 3"/>
                <a:gd name="T10" fmla="*/ 31503938 w 4"/>
                <a:gd name="T11" fmla="*/ 0 h 3"/>
                <a:gd name="T12" fmla="*/ 0 60000 65536"/>
                <a:gd name="T13" fmla="*/ 0 60000 65536"/>
                <a:gd name="T14" fmla="*/ 0 60000 65536"/>
                <a:gd name="T15" fmla="*/ 0 60000 65536"/>
                <a:gd name="T16" fmla="*/ 0 60000 65536"/>
                <a:gd name="T17" fmla="*/ 0 60000 65536"/>
                <a:gd name="T18" fmla="*/ 0 w 4"/>
                <a:gd name="T19" fmla="*/ 0 h 3"/>
                <a:gd name="T20" fmla="*/ 4 w 4"/>
                <a:gd name="T21" fmla="*/ 3 h 3"/>
              </a:gdLst>
              <a:ahLst/>
              <a:cxnLst>
                <a:cxn ang="T12">
                  <a:pos x="T0" y="T1"/>
                </a:cxn>
                <a:cxn ang="T13">
                  <a:pos x="T2" y="T3"/>
                </a:cxn>
                <a:cxn ang="T14">
                  <a:pos x="T4" y="T5"/>
                </a:cxn>
                <a:cxn ang="T15">
                  <a:pos x="T6" y="T7"/>
                </a:cxn>
                <a:cxn ang="T16">
                  <a:pos x="T8" y="T9"/>
                </a:cxn>
                <a:cxn ang="T17">
                  <a:pos x="T10" y="T11"/>
                </a:cxn>
              </a:cxnLst>
              <a:rect l="T18" t="T19" r="T20" b="T21"/>
              <a:pathLst>
                <a:path w="4" h="3">
                  <a:moveTo>
                    <a:pt x="2" y="0"/>
                  </a:moveTo>
                  <a:cubicBezTo>
                    <a:pt x="2" y="0"/>
                    <a:pt x="2" y="1"/>
                    <a:pt x="1" y="1"/>
                  </a:cubicBezTo>
                  <a:cubicBezTo>
                    <a:pt x="1" y="1"/>
                    <a:pt x="0" y="1"/>
                    <a:pt x="0" y="1"/>
                  </a:cubicBezTo>
                  <a:cubicBezTo>
                    <a:pt x="0" y="1"/>
                    <a:pt x="1" y="2"/>
                    <a:pt x="1" y="3"/>
                  </a:cubicBezTo>
                  <a:cubicBezTo>
                    <a:pt x="4" y="1"/>
                    <a:pt x="4" y="1"/>
                    <a:pt x="4" y="1"/>
                  </a:cubicBezTo>
                  <a:cubicBezTo>
                    <a:pt x="4" y="1"/>
                    <a:pt x="3" y="1"/>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21" name="Freeform 216"/>
            <p:cNvSpPr>
              <a:spLocks noEditPoints="1" noChangeArrowheads="1"/>
            </p:cNvSpPr>
            <p:nvPr/>
          </p:nvSpPr>
          <p:spPr bwMode="auto">
            <a:xfrm>
              <a:off x="4349750" y="1084263"/>
              <a:ext cx="57150" cy="66675"/>
            </a:xfrm>
            <a:custGeom>
              <a:avLst/>
              <a:gdLst>
                <a:gd name="T0" fmla="*/ 116128800 w 15"/>
                <a:gd name="T1" fmla="*/ 205814613 h 18"/>
                <a:gd name="T2" fmla="*/ 101612700 w 15"/>
                <a:gd name="T3" fmla="*/ 205814613 h 18"/>
                <a:gd name="T4" fmla="*/ 58064400 w 15"/>
                <a:gd name="T5" fmla="*/ 150929975 h 18"/>
                <a:gd name="T6" fmla="*/ 159677100 w 15"/>
                <a:gd name="T7" fmla="*/ 164650208 h 18"/>
                <a:gd name="T8" fmla="*/ 116128800 w 15"/>
                <a:gd name="T9" fmla="*/ 205814613 h 18"/>
                <a:gd name="T10" fmla="*/ 130644900 w 15"/>
                <a:gd name="T11" fmla="*/ 137209742 h 18"/>
                <a:gd name="T12" fmla="*/ 130644900 w 15"/>
                <a:gd name="T13" fmla="*/ 137209742 h 18"/>
                <a:gd name="T14" fmla="*/ 116128800 w 15"/>
                <a:gd name="T15" fmla="*/ 123489508 h 18"/>
                <a:gd name="T16" fmla="*/ 130644900 w 15"/>
                <a:gd name="T17" fmla="*/ 109765571 h 18"/>
                <a:gd name="T18" fmla="*/ 130644900 w 15"/>
                <a:gd name="T19" fmla="*/ 109765571 h 18"/>
                <a:gd name="T20" fmla="*/ 145161000 w 15"/>
                <a:gd name="T21" fmla="*/ 123489508 h 18"/>
                <a:gd name="T22" fmla="*/ 130644900 w 15"/>
                <a:gd name="T23" fmla="*/ 137209742 h 18"/>
                <a:gd name="T24" fmla="*/ 87096600 w 15"/>
                <a:gd name="T25" fmla="*/ 137209742 h 18"/>
                <a:gd name="T26" fmla="*/ 87096600 w 15"/>
                <a:gd name="T27" fmla="*/ 137209742 h 18"/>
                <a:gd name="T28" fmla="*/ 72580500 w 15"/>
                <a:gd name="T29" fmla="*/ 109765571 h 18"/>
                <a:gd name="T30" fmla="*/ 87096600 w 15"/>
                <a:gd name="T31" fmla="*/ 96045338 h 18"/>
                <a:gd name="T32" fmla="*/ 87096600 w 15"/>
                <a:gd name="T33" fmla="*/ 96045338 h 18"/>
                <a:gd name="T34" fmla="*/ 101612700 w 15"/>
                <a:gd name="T35" fmla="*/ 123489508 h 18"/>
                <a:gd name="T36" fmla="*/ 87096600 w 15"/>
                <a:gd name="T37" fmla="*/ 137209742 h 18"/>
                <a:gd name="T38" fmla="*/ 101612700 w 15"/>
                <a:gd name="T39" fmla="*/ 0 h 18"/>
                <a:gd name="T40" fmla="*/ 0 w 15"/>
                <a:gd name="T41" fmla="*/ 109765571 h 18"/>
                <a:gd name="T42" fmla="*/ 101612700 w 15"/>
                <a:gd name="T43" fmla="*/ 246975313 h 18"/>
                <a:gd name="T44" fmla="*/ 116128800 w 15"/>
                <a:gd name="T45" fmla="*/ 246975313 h 18"/>
                <a:gd name="T46" fmla="*/ 217741500 w 15"/>
                <a:gd name="T47" fmla="*/ 137209742 h 18"/>
                <a:gd name="T48" fmla="*/ 101612700 w 15"/>
                <a:gd name="T49" fmla="*/ 0 h 18"/>
                <a:gd name="T50" fmla="*/ 101612700 w 15"/>
                <a:gd name="T51" fmla="*/ 0 h 1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
                <a:gd name="T79" fmla="*/ 0 h 18"/>
                <a:gd name="T80" fmla="*/ 15 w 15"/>
                <a:gd name="T81" fmla="*/ 18 h 1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 h="18">
                  <a:moveTo>
                    <a:pt x="8" y="15"/>
                  </a:moveTo>
                  <a:cubicBezTo>
                    <a:pt x="8" y="15"/>
                    <a:pt x="8" y="15"/>
                    <a:pt x="7" y="15"/>
                  </a:cubicBezTo>
                  <a:cubicBezTo>
                    <a:pt x="6" y="15"/>
                    <a:pt x="4" y="13"/>
                    <a:pt x="4" y="11"/>
                  </a:cubicBezTo>
                  <a:cubicBezTo>
                    <a:pt x="11" y="12"/>
                    <a:pt x="11" y="12"/>
                    <a:pt x="11" y="12"/>
                  </a:cubicBezTo>
                  <a:cubicBezTo>
                    <a:pt x="11" y="14"/>
                    <a:pt x="10" y="15"/>
                    <a:pt x="8" y="15"/>
                  </a:cubicBezTo>
                  <a:moveTo>
                    <a:pt x="9" y="10"/>
                  </a:moveTo>
                  <a:cubicBezTo>
                    <a:pt x="9" y="10"/>
                    <a:pt x="9" y="10"/>
                    <a:pt x="9" y="10"/>
                  </a:cubicBezTo>
                  <a:cubicBezTo>
                    <a:pt x="8" y="10"/>
                    <a:pt x="8" y="9"/>
                    <a:pt x="8" y="9"/>
                  </a:cubicBezTo>
                  <a:cubicBezTo>
                    <a:pt x="8" y="8"/>
                    <a:pt x="8" y="8"/>
                    <a:pt x="9" y="8"/>
                  </a:cubicBezTo>
                  <a:cubicBezTo>
                    <a:pt x="9" y="8"/>
                    <a:pt x="9" y="8"/>
                    <a:pt x="9" y="8"/>
                  </a:cubicBezTo>
                  <a:cubicBezTo>
                    <a:pt x="9" y="8"/>
                    <a:pt x="10" y="8"/>
                    <a:pt x="10" y="9"/>
                  </a:cubicBezTo>
                  <a:cubicBezTo>
                    <a:pt x="10" y="10"/>
                    <a:pt x="9" y="10"/>
                    <a:pt x="9" y="10"/>
                  </a:cubicBezTo>
                  <a:moveTo>
                    <a:pt x="6" y="10"/>
                  </a:moveTo>
                  <a:cubicBezTo>
                    <a:pt x="6" y="10"/>
                    <a:pt x="6" y="10"/>
                    <a:pt x="6" y="10"/>
                  </a:cubicBezTo>
                  <a:cubicBezTo>
                    <a:pt x="6" y="10"/>
                    <a:pt x="5" y="9"/>
                    <a:pt x="5" y="8"/>
                  </a:cubicBezTo>
                  <a:cubicBezTo>
                    <a:pt x="5" y="8"/>
                    <a:pt x="5" y="7"/>
                    <a:pt x="6" y="7"/>
                  </a:cubicBezTo>
                  <a:cubicBezTo>
                    <a:pt x="6" y="7"/>
                    <a:pt x="6" y="7"/>
                    <a:pt x="6" y="7"/>
                  </a:cubicBezTo>
                  <a:cubicBezTo>
                    <a:pt x="7" y="7"/>
                    <a:pt x="7" y="8"/>
                    <a:pt x="7" y="9"/>
                  </a:cubicBezTo>
                  <a:cubicBezTo>
                    <a:pt x="7" y="9"/>
                    <a:pt x="7" y="10"/>
                    <a:pt x="6" y="10"/>
                  </a:cubicBezTo>
                  <a:moveTo>
                    <a:pt x="7" y="0"/>
                  </a:moveTo>
                  <a:cubicBezTo>
                    <a:pt x="3" y="0"/>
                    <a:pt x="0" y="3"/>
                    <a:pt x="0" y="8"/>
                  </a:cubicBezTo>
                  <a:cubicBezTo>
                    <a:pt x="0" y="13"/>
                    <a:pt x="3" y="17"/>
                    <a:pt x="7" y="18"/>
                  </a:cubicBezTo>
                  <a:cubicBezTo>
                    <a:pt x="8" y="18"/>
                    <a:pt x="8" y="18"/>
                    <a:pt x="8" y="18"/>
                  </a:cubicBezTo>
                  <a:cubicBezTo>
                    <a:pt x="12" y="18"/>
                    <a:pt x="15" y="14"/>
                    <a:pt x="15" y="10"/>
                  </a:cubicBezTo>
                  <a:cubicBezTo>
                    <a:pt x="15" y="5"/>
                    <a:pt x="11" y="1"/>
                    <a:pt x="7"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22" name="Freeform 217"/>
            <p:cNvSpPr>
              <a:spLocks noChangeArrowheads="1"/>
            </p:cNvSpPr>
            <p:nvPr/>
          </p:nvSpPr>
          <p:spPr bwMode="auto">
            <a:xfrm>
              <a:off x="4586288" y="1181100"/>
              <a:ext cx="7938" cy="41275"/>
            </a:xfrm>
            <a:custGeom>
              <a:avLst/>
              <a:gdLst>
                <a:gd name="T0" fmla="*/ 15752961 w 2"/>
                <a:gd name="T1" fmla="*/ 0 h 11"/>
                <a:gd name="T2" fmla="*/ 15752961 w 2"/>
                <a:gd name="T3" fmla="*/ 14078527 h 11"/>
                <a:gd name="T4" fmla="*/ 15752961 w 2"/>
                <a:gd name="T5" fmla="*/ 28160807 h 11"/>
                <a:gd name="T6" fmla="*/ 0 w 2"/>
                <a:gd name="T7" fmla="*/ 140796530 h 11"/>
                <a:gd name="T8" fmla="*/ 15752961 w 2"/>
                <a:gd name="T9" fmla="*/ 154875057 h 11"/>
                <a:gd name="T10" fmla="*/ 31505922 w 2"/>
                <a:gd name="T11" fmla="*/ 140796530 h 11"/>
                <a:gd name="T12" fmla="*/ 31505922 w 2"/>
                <a:gd name="T13" fmla="*/ 28160807 h 11"/>
                <a:gd name="T14" fmla="*/ 31505922 w 2"/>
                <a:gd name="T15" fmla="*/ 14078527 h 11"/>
                <a:gd name="T16" fmla="*/ 31505922 w 2"/>
                <a:gd name="T17" fmla="*/ 0 h 11"/>
                <a:gd name="T18" fmla="*/ 15752961 w 2"/>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
                <a:gd name="T31" fmla="*/ 0 h 11"/>
                <a:gd name="T32" fmla="*/ 2 w 2"/>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 h="11">
                  <a:moveTo>
                    <a:pt x="1" y="0"/>
                  </a:moveTo>
                  <a:cubicBezTo>
                    <a:pt x="1" y="0"/>
                    <a:pt x="1" y="0"/>
                    <a:pt x="1" y="1"/>
                  </a:cubicBezTo>
                  <a:cubicBezTo>
                    <a:pt x="1" y="2"/>
                    <a:pt x="1" y="2"/>
                    <a:pt x="1" y="2"/>
                  </a:cubicBezTo>
                  <a:cubicBezTo>
                    <a:pt x="0" y="10"/>
                    <a:pt x="0" y="10"/>
                    <a:pt x="0" y="10"/>
                  </a:cubicBezTo>
                  <a:cubicBezTo>
                    <a:pt x="1" y="11"/>
                    <a:pt x="1" y="11"/>
                    <a:pt x="1" y="11"/>
                  </a:cubicBezTo>
                  <a:cubicBezTo>
                    <a:pt x="2" y="10"/>
                    <a:pt x="2" y="10"/>
                    <a:pt x="2" y="10"/>
                  </a:cubicBezTo>
                  <a:cubicBezTo>
                    <a:pt x="2" y="2"/>
                    <a:pt x="2" y="2"/>
                    <a:pt x="2" y="2"/>
                  </a:cubicBezTo>
                  <a:cubicBezTo>
                    <a:pt x="2" y="1"/>
                    <a:pt x="2" y="1"/>
                    <a:pt x="2" y="1"/>
                  </a:cubicBezTo>
                  <a:cubicBezTo>
                    <a:pt x="2" y="1"/>
                    <a:pt x="2" y="1"/>
                    <a:pt x="2"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23" name="Freeform 218"/>
            <p:cNvSpPr>
              <a:spLocks noChangeArrowheads="1"/>
            </p:cNvSpPr>
            <p:nvPr/>
          </p:nvSpPr>
          <p:spPr bwMode="auto">
            <a:xfrm>
              <a:off x="4545013" y="1181100"/>
              <a:ext cx="95250" cy="63500"/>
            </a:xfrm>
            <a:custGeom>
              <a:avLst/>
              <a:gdLst>
                <a:gd name="T0" fmla="*/ 116128800 w 25"/>
                <a:gd name="T1" fmla="*/ 0 h 17"/>
                <a:gd name="T2" fmla="*/ 116128800 w 25"/>
                <a:gd name="T3" fmla="*/ 0 h 17"/>
                <a:gd name="T4" fmla="*/ 87096600 w 25"/>
                <a:gd name="T5" fmla="*/ 83715412 h 17"/>
                <a:gd name="T6" fmla="*/ 116128800 w 25"/>
                <a:gd name="T7" fmla="*/ 83715412 h 17"/>
                <a:gd name="T8" fmla="*/ 116128800 w 25"/>
                <a:gd name="T9" fmla="*/ 125573118 h 17"/>
                <a:gd name="T10" fmla="*/ 159677100 w 25"/>
                <a:gd name="T11" fmla="*/ 167430824 h 17"/>
                <a:gd name="T12" fmla="*/ 101612700 w 25"/>
                <a:gd name="T13" fmla="*/ 139524441 h 17"/>
                <a:gd name="T14" fmla="*/ 101612700 w 25"/>
                <a:gd name="T15" fmla="*/ 97666735 h 17"/>
                <a:gd name="T16" fmla="*/ 87096600 w 25"/>
                <a:gd name="T17" fmla="*/ 97666735 h 17"/>
                <a:gd name="T18" fmla="*/ 116128800 w 25"/>
                <a:gd name="T19" fmla="*/ 0 h 17"/>
                <a:gd name="T20" fmla="*/ 0 w 25"/>
                <a:gd name="T21" fmla="*/ 195333471 h 17"/>
                <a:gd name="T22" fmla="*/ 72580500 w 25"/>
                <a:gd name="T23" fmla="*/ 195333471 h 17"/>
                <a:gd name="T24" fmla="*/ 290322000 w 25"/>
                <a:gd name="T25" fmla="*/ 223239853 h 17"/>
                <a:gd name="T26" fmla="*/ 362902500 w 25"/>
                <a:gd name="T27" fmla="*/ 237191176 h 17"/>
                <a:gd name="T28" fmla="*/ 246773700 w 25"/>
                <a:gd name="T29" fmla="*/ 13951324 h 17"/>
                <a:gd name="T30" fmla="*/ 246773700 w 25"/>
                <a:gd name="T31" fmla="*/ 13951324 h 17"/>
                <a:gd name="T32" fmla="*/ 246773700 w 25"/>
                <a:gd name="T33" fmla="*/ 13951324 h 17"/>
                <a:gd name="T34" fmla="*/ 246773700 w 25"/>
                <a:gd name="T35" fmla="*/ 13951324 h 17"/>
                <a:gd name="T36" fmla="*/ 261289800 w 25"/>
                <a:gd name="T37" fmla="*/ 125573118 h 17"/>
                <a:gd name="T38" fmla="*/ 246773700 w 25"/>
                <a:gd name="T39" fmla="*/ 111618059 h 17"/>
                <a:gd name="T40" fmla="*/ 246773700 w 25"/>
                <a:gd name="T41" fmla="*/ 153475765 h 17"/>
                <a:gd name="T42" fmla="*/ 188709300 w 25"/>
                <a:gd name="T43" fmla="*/ 167430824 h 17"/>
                <a:gd name="T44" fmla="*/ 246773700 w 25"/>
                <a:gd name="T45" fmla="*/ 139524441 h 17"/>
                <a:gd name="T46" fmla="*/ 246773700 w 25"/>
                <a:gd name="T47" fmla="*/ 97666735 h 17"/>
                <a:gd name="T48" fmla="*/ 261289800 w 25"/>
                <a:gd name="T49" fmla="*/ 111618059 h 17"/>
                <a:gd name="T50" fmla="*/ 246773700 w 25"/>
                <a:gd name="T51" fmla="*/ 13951324 h 17"/>
                <a:gd name="T52" fmla="*/ 174193200 w 25"/>
                <a:gd name="T53" fmla="*/ 167430824 h 17"/>
                <a:gd name="T54" fmla="*/ 116128800 w 25"/>
                <a:gd name="T55" fmla="*/ 0 h 1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
                <a:gd name="T85" fmla="*/ 0 h 17"/>
                <a:gd name="T86" fmla="*/ 25 w 25"/>
                <a:gd name="T87" fmla="*/ 17 h 1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 h="17">
                  <a:moveTo>
                    <a:pt x="8" y="0"/>
                  </a:moveTo>
                  <a:cubicBezTo>
                    <a:pt x="8" y="0"/>
                    <a:pt x="8" y="0"/>
                    <a:pt x="8" y="0"/>
                  </a:cubicBezTo>
                  <a:cubicBezTo>
                    <a:pt x="6" y="4"/>
                    <a:pt x="6" y="6"/>
                    <a:pt x="6" y="6"/>
                  </a:cubicBezTo>
                  <a:cubicBezTo>
                    <a:pt x="8" y="6"/>
                    <a:pt x="8" y="6"/>
                    <a:pt x="8" y="6"/>
                  </a:cubicBezTo>
                  <a:cubicBezTo>
                    <a:pt x="8" y="9"/>
                    <a:pt x="8" y="9"/>
                    <a:pt x="8" y="9"/>
                  </a:cubicBezTo>
                  <a:cubicBezTo>
                    <a:pt x="11" y="12"/>
                    <a:pt x="11" y="12"/>
                    <a:pt x="11" y="12"/>
                  </a:cubicBezTo>
                  <a:cubicBezTo>
                    <a:pt x="7" y="10"/>
                    <a:pt x="7" y="10"/>
                    <a:pt x="7" y="10"/>
                  </a:cubicBezTo>
                  <a:cubicBezTo>
                    <a:pt x="7" y="7"/>
                    <a:pt x="7" y="7"/>
                    <a:pt x="7" y="7"/>
                  </a:cubicBezTo>
                  <a:cubicBezTo>
                    <a:pt x="6" y="7"/>
                    <a:pt x="6" y="7"/>
                    <a:pt x="6" y="7"/>
                  </a:cubicBezTo>
                  <a:cubicBezTo>
                    <a:pt x="5" y="3"/>
                    <a:pt x="8" y="0"/>
                    <a:pt x="8" y="0"/>
                  </a:cubicBezTo>
                  <a:cubicBezTo>
                    <a:pt x="3" y="1"/>
                    <a:pt x="0" y="4"/>
                    <a:pt x="0" y="14"/>
                  </a:cubicBezTo>
                  <a:cubicBezTo>
                    <a:pt x="5" y="14"/>
                    <a:pt x="5" y="14"/>
                    <a:pt x="5" y="14"/>
                  </a:cubicBezTo>
                  <a:cubicBezTo>
                    <a:pt x="20" y="16"/>
                    <a:pt x="20" y="16"/>
                    <a:pt x="20" y="16"/>
                  </a:cubicBezTo>
                  <a:cubicBezTo>
                    <a:pt x="25" y="17"/>
                    <a:pt x="25" y="17"/>
                    <a:pt x="25" y="17"/>
                  </a:cubicBezTo>
                  <a:cubicBezTo>
                    <a:pt x="25" y="7"/>
                    <a:pt x="21" y="3"/>
                    <a:pt x="17" y="1"/>
                  </a:cubicBezTo>
                  <a:cubicBezTo>
                    <a:pt x="17" y="1"/>
                    <a:pt x="17" y="1"/>
                    <a:pt x="17" y="1"/>
                  </a:cubicBezTo>
                  <a:cubicBezTo>
                    <a:pt x="17" y="1"/>
                    <a:pt x="17" y="1"/>
                    <a:pt x="17" y="1"/>
                  </a:cubicBezTo>
                  <a:cubicBezTo>
                    <a:pt x="17" y="1"/>
                    <a:pt x="17" y="1"/>
                    <a:pt x="17" y="1"/>
                  </a:cubicBezTo>
                  <a:cubicBezTo>
                    <a:pt x="17" y="1"/>
                    <a:pt x="19" y="5"/>
                    <a:pt x="18" y="9"/>
                  </a:cubicBezTo>
                  <a:cubicBezTo>
                    <a:pt x="17" y="8"/>
                    <a:pt x="17" y="8"/>
                    <a:pt x="17" y="8"/>
                  </a:cubicBezTo>
                  <a:cubicBezTo>
                    <a:pt x="17" y="11"/>
                    <a:pt x="17" y="11"/>
                    <a:pt x="17" y="11"/>
                  </a:cubicBezTo>
                  <a:cubicBezTo>
                    <a:pt x="13" y="12"/>
                    <a:pt x="13" y="12"/>
                    <a:pt x="13" y="12"/>
                  </a:cubicBezTo>
                  <a:cubicBezTo>
                    <a:pt x="17" y="10"/>
                    <a:pt x="17" y="10"/>
                    <a:pt x="17" y="10"/>
                  </a:cubicBezTo>
                  <a:cubicBezTo>
                    <a:pt x="17" y="7"/>
                    <a:pt x="17" y="7"/>
                    <a:pt x="17" y="7"/>
                  </a:cubicBezTo>
                  <a:cubicBezTo>
                    <a:pt x="18" y="8"/>
                    <a:pt x="18" y="8"/>
                    <a:pt x="18" y="8"/>
                  </a:cubicBezTo>
                  <a:cubicBezTo>
                    <a:pt x="18" y="8"/>
                    <a:pt x="19" y="6"/>
                    <a:pt x="17" y="1"/>
                  </a:cubicBezTo>
                  <a:cubicBezTo>
                    <a:pt x="17" y="2"/>
                    <a:pt x="17" y="9"/>
                    <a:pt x="12" y="12"/>
                  </a:cubicBezTo>
                  <a:cubicBezTo>
                    <a:pt x="12" y="12"/>
                    <a:pt x="7" y="7"/>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24" name="Freeform 219"/>
            <p:cNvSpPr>
              <a:spLocks noChangeArrowheads="1"/>
            </p:cNvSpPr>
            <p:nvPr/>
          </p:nvSpPr>
          <p:spPr bwMode="auto">
            <a:xfrm>
              <a:off x="4575175" y="1177925"/>
              <a:ext cx="15875" cy="11113"/>
            </a:xfrm>
            <a:custGeom>
              <a:avLst/>
              <a:gdLst>
                <a:gd name="T0" fmla="*/ 31503938 w 4"/>
                <a:gd name="T1" fmla="*/ 0 h 3"/>
                <a:gd name="T2" fmla="*/ 0 w 4"/>
                <a:gd name="T3" fmla="*/ 13720851 h 3"/>
                <a:gd name="T4" fmla="*/ 47251938 w 4"/>
                <a:gd name="T5" fmla="*/ 41166256 h 3"/>
                <a:gd name="T6" fmla="*/ 63003906 w 4"/>
                <a:gd name="T7" fmla="*/ 13720851 h 3"/>
                <a:gd name="T8" fmla="*/ 31503938 w 4"/>
                <a:gd name="T9" fmla="*/ 0 h 3"/>
                <a:gd name="T10" fmla="*/ 31503938 w 4"/>
                <a:gd name="T11" fmla="*/ 0 h 3"/>
                <a:gd name="T12" fmla="*/ 0 60000 65536"/>
                <a:gd name="T13" fmla="*/ 0 60000 65536"/>
                <a:gd name="T14" fmla="*/ 0 60000 65536"/>
                <a:gd name="T15" fmla="*/ 0 60000 65536"/>
                <a:gd name="T16" fmla="*/ 0 60000 65536"/>
                <a:gd name="T17" fmla="*/ 0 60000 65536"/>
                <a:gd name="T18" fmla="*/ 0 w 4"/>
                <a:gd name="T19" fmla="*/ 0 h 3"/>
                <a:gd name="T20" fmla="*/ 4 w 4"/>
                <a:gd name="T21" fmla="*/ 3 h 3"/>
              </a:gdLst>
              <a:ahLst/>
              <a:cxnLst>
                <a:cxn ang="T12">
                  <a:pos x="T0" y="T1"/>
                </a:cxn>
                <a:cxn ang="T13">
                  <a:pos x="T2" y="T3"/>
                </a:cxn>
                <a:cxn ang="T14">
                  <a:pos x="T4" y="T5"/>
                </a:cxn>
                <a:cxn ang="T15">
                  <a:pos x="T6" y="T7"/>
                </a:cxn>
                <a:cxn ang="T16">
                  <a:pos x="T8" y="T9"/>
                </a:cxn>
                <a:cxn ang="T17">
                  <a:pos x="T10" y="T11"/>
                </a:cxn>
              </a:cxnLst>
              <a:rect l="T18" t="T19" r="T20" b="T21"/>
              <a:pathLst>
                <a:path w="4" h="3">
                  <a:moveTo>
                    <a:pt x="2" y="0"/>
                  </a:moveTo>
                  <a:cubicBezTo>
                    <a:pt x="1" y="0"/>
                    <a:pt x="0" y="1"/>
                    <a:pt x="0" y="1"/>
                  </a:cubicBezTo>
                  <a:cubicBezTo>
                    <a:pt x="3" y="3"/>
                    <a:pt x="3" y="3"/>
                    <a:pt x="3" y="3"/>
                  </a:cubicBezTo>
                  <a:cubicBezTo>
                    <a:pt x="3" y="2"/>
                    <a:pt x="4" y="1"/>
                    <a:pt x="4" y="1"/>
                  </a:cubicBezTo>
                  <a:cubicBezTo>
                    <a:pt x="2" y="1"/>
                    <a:pt x="2" y="0"/>
                    <a:pt x="2"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25" name="Freeform 220"/>
            <p:cNvSpPr>
              <a:spLocks noChangeArrowheads="1"/>
            </p:cNvSpPr>
            <p:nvPr/>
          </p:nvSpPr>
          <p:spPr bwMode="auto">
            <a:xfrm>
              <a:off x="4594225" y="1181100"/>
              <a:ext cx="11113" cy="11113"/>
            </a:xfrm>
            <a:custGeom>
              <a:avLst/>
              <a:gdLst>
                <a:gd name="T0" fmla="*/ 27445406 w 3"/>
                <a:gd name="T1" fmla="*/ 0 h 3"/>
                <a:gd name="T2" fmla="*/ 0 w 3"/>
                <a:gd name="T3" fmla="*/ 0 h 3"/>
                <a:gd name="T4" fmla="*/ 0 w 3"/>
                <a:gd name="T5" fmla="*/ 0 h 3"/>
                <a:gd name="T6" fmla="*/ 13720851 w 3"/>
                <a:gd name="T7" fmla="*/ 41166256 h 3"/>
                <a:gd name="T8" fmla="*/ 41166256 w 3"/>
                <a:gd name="T9" fmla="*/ 13720851 h 3"/>
                <a:gd name="T10" fmla="*/ 27445406 w 3"/>
                <a:gd name="T11" fmla="*/ 0 h 3"/>
                <a:gd name="T12" fmla="*/ 0 60000 65536"/>
                <a:gd name="T13" fmla="*/ 0 60000 65536"/>
                <a:gd name="T14" fmla="*/ 0 60000 65536"/>
                <a:gd name="T15" fmla="*/ 0 60000 65536"/>
                <a:gd name="T16" fmla="*/ 0 60000 65536"/>
                <a:gd name="T17" fmla="*/ 0 60000 65536"/>
                <a:gd name="T18" fmla="*/ 0 w 3"/>
                <a:gd name="T19" fmla="*/ 0 h 3"/>
                <a:gd name="T20" fmla="*/ 3 w 3"/>
                <a:gd name="T21" fmla="*/ 3 h 3"/>
              </a:gdLst>
              <a:ahLst/>
              <a:cxnLst>
                <a:cxn ang="T12">
                  <a:pos x="T0" y="T1"/>
                </a:cxn>
                <a:cxn ang="T13">
                  <a:pos x="T2" y="T3"/>
                </a:cxn>
                <a:cxn ang="T14">
                  <a:pos x="T4" y="T5"/>
                </a:cxn>
                <a:cxn ang="T15">
                  <a:pos x="T6" y="T7"/>
                </a:cxn>
                <a:cxn ang="T16">
                  <a:pos x="T8" y="T9"/>
                </a:cxn>
                <a:cxn ang="T17">
                  <a:pos x="T10" y="T11"/>
                </a:cxn>
              </a:cxnLst>
              <a:rect l="T18" t="T19" r="T20" b="T21"/>
              <a:pathLst>
                <a:path w="3" h="3">
                  <a:moveTo>
                    <a:pt x="2" y="0"/>
                  </a:moveTo>
                  <a:cubicBezTo>
                    <a:pt x="2" y="0"/>
                    <a:pt x="1" y="0"/>
                    <a:pt x="0" y="0"/>
                  </a:cubicBezTo>
                  <a:cubicBezTo>
                    <a:pt x="0" y="0"/>
                    <a:pt x="0" y="0"/>
                    <a:pt x="0" y="0"/>
                  </a:cubicBezTo>
                  <a:cubicBezTo>
                    <a:pt x="0" y="0"/>
                    <a:pt x="1" y="1"/>
                    <a:pt x="1" y="3"/>
                  </a:cubicBezTo>
                  <a:cubicBezTo>
                    <a:pt x="3" y="1"/>
                    <a:pt x="3" y="1"/>
                    <a:pt x="3" y="1"/>
                  </a:cubicBezTo>
                  <a:cubicBezTo>
                    <a:pt x="3" y="1"/>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26" name="Freeform 221"/>
            <p:cNvSpPr>
              <a:spLocks noEditPoints="1" noChangeArrowheads="1"/>
            </p:cNvSpPr>
            <p:nvPr/>
          </p:nvSpPr>
          <p:spPr bwMode="auto">
            <a:xfrm>
              <a:off x="4564063" y="1114425"/>
              <a:ext cx="52388" cy="63500"/>
            </a:xfrm>
            <a:custGeom>
              <a:avLst/>
              <a:gdLst>
                <a:gd name="T0" fmla="*/ 112020512 w 14"/>
                <a:gd name="T1" fmla="*/ 209284794 h 17"/>
                <a:gd name="T2" fmla="*/ 98017948 w 14"/>
                <a:gd name="T3" fmla="*/ 209284794 h 17"/>
                <a:gd name="T4" fmla="*/ 56010256 w 14"/>
                <a:gd name="T5" fmla="*/ 153475765 h 17"/>
                <a:gd name="T6" fmla="*/ 154028204 w 14"/>
                <a:gd name="T7" fmla="*/ 167430824 h 17"/>
                <a:gd name="T8" fmla="*/ 112020512 w 14"/>
                <a:gd name="T9" fmla="*/ 209284794 h 17"/>
                <a:gd name="T10" fmla="*/ 126023076 w 14"/>
                <a:gd name="T11" fmla="*/ 125573118 h 17"/>
                <a:gd name="T12" fmla="*/ 126023076 w 14"/>
                <a:gd name="T13" fmla="*/ 125573118 h 17"/>
                <a:gd name="T14" fmla="*/ 112020512 w 14"/>
                <a:gd name="T15" fmla="*/ 111618059 h 17"/>
                <a:gd name="T16" fmla="*/ 112020512 w 14"/>
                <a:gd name="T17" fmla="*/ 97666735 h 17"/>
                <a:gd name="T18" fmla="*/ 126023076 w 14"/>
                <a:gd name="T19" fmla="*/ 97666735 h 17"/>
                <a:gd name="T20" fmla="*/ 126023076 w 14"/>
                <a:gd name="T21" fmla="*/ 111618059 h 17"/>
                <a:gd name="T22" fmla="*/ 126023076 w 14"/>
                <a:gd name="T23" fmla="*/ 125573118 h 17"/>
                <a:gd name="T24" fmla="*/ 84015384 w 14"/>
                <a:gd name="T25" fmla="*/ 125573118 h 17"/>
                <a:gd name="T26" fmla="*/ 84015384 w 14"/>
                <a:gd name="T27" fmla="*/ 125573118 h 17"/>
                <a:gd name="T28" fmla="*/ 70012820 w 14"/>
                <a:gd name="T29" fmla="*/ 111618059 h 17"/>
                <a:gd name="T30" fmla="*/ 84015384 w 14"/>
                <a:gd name="T31" fmla="*/ 97666735 h 17"/>
                <a:gd name="T32" fmla="*/ 84015384 w 14"/>
                <a:gd name="T33" fmla="*/ 97666735 h 17"/>
                <a:gd name="T34" fmla="*/ 98017948 w 14"/>
                <a:gd name="T35" fmla="*/ 111618059 h 17"/>
                <a:gd name="T36" fmla="*/ 84015384 w 14"/>
                <a:gd name="T37" fmla="*/ 125573118 h 17"/>
                <a:gd name="T38" fmla="*/ 98017948 w 14"/>
                <a:gd name="T39" fmla="*/ 0 h 17"/>
                <a:gd name="T40" fmla="*/ 0 w 14"/>
                <a:gd name="T41" fmla="*/ 97666735 h 17"/>
                <a:gd name="T42" fmla="*/ 98017948 w 14"/>
                <a:gd name="T43" fmla="*/ 237191176 h 17"/>
                <a:gd name="T44" fmla="*/ 112020512 w 14"/>
                <a:gd name="T45" fmla="*/ 237191176 h 17"/>
                <a:gd name="T46" fmla="*/ 196035896 w 14"/>
                <a:gd name="T47" fmla="*/ 125573118 h 17"/>
                <a:gd name="T48" fmla="*/ 98017948 w 14"/>
                <a:gd name="T49" fmla="*/ 0 h 17"/>
                <a:gd name="T50" fmla="*/ 98017948 w 14"/>
                <a:gd name="T51" fmla="*/ 0 h 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
                <a:gd name="T79" fmla="*/ 0 h 17"/>
                <a:gd name="T80" fmla="*/ 14 w 14"/>
                <a:gd name="T81" fmla="*/ 17 h 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 h="17">
                  <a:moveTo>
                    <a:pt x="8" y="15"/>
                  </a:moveTo>
                  <a:cubicBezTo>
                    <a:pt x="8" y="15"/>
                    <a:pt x="7" y="15"/>
                    <a:pt x="7" y="15"/>
                  </a:cubicBezTo>
                  <a:cubicBezTo>
                    <a:pt x="5" y="14"/>
                    <a:pt x="4" y="13"/>
                    <a:pt x="4" y="11"/>
                  </a:cubicBezTo>
                  <a:cubicBezTo>
                    <a:pt x="11" y="12"/>
                    <a:pt x="11" y="12"/>
                    <a:pt x="11" y="12"/>
                  </a:cubicBezTo>
                  <a:cubicBezTo>
                    <a:pt x="11" y="13"/>
                    <a:pt x="9" y="15"/>
                    <a:pt x="8" y="15"/>
                  </a:cubicBezTo>
                  <a:moveTo>
                    <a:pt x="9" y="9"/>
                  </a:moveTo>
                  <a:cubicBezTo>
                    <a:pt x="9" y="9"/>
                    <a:pt x="9" y="9"/>
                    <a:pt x="9" y="9"/>
                  </a:cubicBezTo>
                  <a:cubicBezTo>
                    <a:pt x="8" y="9"/>
                    <a:pt x="8" y="9"/>
                    <a:pt x="8" y="8"/>
                  </a:cubicBezTo>
                  <a:cubicBezTo>
                    <a:pt x="8" y="8"/>
                    <a:pt x="8" y="7"/>
                    <a:pt x="8" y="7"/>
                  </a:cubicBezTo>
                  <a:cubicBezTo>
                    <a:pt x="9" y="7"/>
                    <a:pt x="9" y="7"/>
                    <a:pt x="9" y="7"/>
                  </a:cubicBezTo>
                  <a:cubicBezTo>
                    <a:pt x="9" y="7"/>
                    <a:pt x="9" y="8"/>
                    <a:pt x="9" y="8"/>
                  </a:cubicBezTo>
                  <a:cubicBezTo>
                    <a:pt x="9" y="9"/>
                    <a:pt x="9" y="9"/>
                    <a:pt x="9" y="9"/>
                  </a:cubicBezTo>
                  <a:moveTo>
                    <a:pt x="6" y="9"/>
                  </a:moveTo>
                  <a:cubicBezTo>
                    <a:pt x="6" y="9"/>
                    <a:pt x="6" y="9"/>
                    <a:pt x="6" y="9"/>
                  </a:cubicBezTo>
                  <a:cubicBezTo>
                    <a:pt x="5" y="9"/>
                    <a:pt x="5" y="8"/>
                    <a:pt x="5" y="8"/>
                  </a:cubicBezTo>
                  <a:cubicBezTo>
                    <a:pt x="5" y="7"/>
                    <a:pt x="5" y="7"/>
                    <a:pt x="6" y="7"/>
                  </a:cubicBezTo>
                  <a:cubicBezTo>
                    <a:pt x="6" y="7"/>
                    <a:pt x="6" y="7"/>
                    <a:pt x="6" y="7"/>
                  </a:cubicBezTo>
                  <a:cubicBezTo>
                    <a:pt x="6" y="7"/>
                    <a:pt x="7" y="7"/>
                    <a:pt x="7" y="8"/>
                  </a:cubicBezTo>
                  <a:cubicBezTo>
                    <a:pt x="7" y="9"/>
                    <a:pt x="6" y="9"/>
                    <a:pt x="6" y="9"/>
                  </a:cubicBezTo>
                  <a:moveTo>
                    <a:pt x="7" y="0"/>
                  </a:moveTo>
                  <a:cubicBezTo>
                    <a:pt x="3" y="0"/>
                    <a:pt x="0" y="3"/>
                    <a:pt x="0" y="7"/>
                  </a:cubicBezTo>
                  <a:cubicBezTo>
                    <a:pt x="0" y="12"/>
                    <a:pt x="3" y="16"/>
                    <a:pt x="7" y="17"/>
                  </a:cubicBezTo>
                  <a:cubicBezTo>
                    <a:pt x="8" y="17"/>
                    <a:pt x="8" y="17"/>
                    <a:pt x="8" y="17"/>
                  </a:cubicBezTo>
                  <a:cubicBezTo>
                    <a:pt x="11" y="17"/>
                    <a:pt x="14" y="14"/>
                    <a:pt x="14" y="9"/>
                  </a:cubicBezTo>
                  <a:cubicBezTo>
                    <a:pt x="14" y="5"/>
                    <a:pt x="11" y="0"/>
                    <a:pt x="7"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27" name="Freeform 222"/>
            <p:cNvSpPr>
              <a:spLocks noChangeArrowheads="1"/>
            </p:cNvSpPr>
            <p:nvPr/>
          </p:nvSpPr>
          <p:spPr bwMode="auto">
            <a:xfrm>
              <a:off x="4432300" y="1030288"/>
              <a:ext cx="106363" cy="161925"/>
            </a:xfrm>
            <a:custGeom>
              <a:avLst/>
              <a:gdLst>
                <a:gd name="T0" fmla="*/ 202021324 w 28"/>
                <a:gd name="T1" fmla="*/ 0 h 43"/>
                <a:gd name="T2" fmla="*/ 187590144 w 28"/>
                <a:gd name="T3" fmla="*/ 14181617 h 43"/>
                <a:gd name="T4" fmla="*/ 187590144 w 28"/>
                <a:gd name="T5" fmla="*/ 340332459 h 43"/>
                <a:gd name="T6" fmla="*/ 0 w 28"/>
                <a:gd name="T7" fmla="*/ 538860040 h 43"/>
                <a:gd name="T8" fmla="*/ 0 w 28"/>
                <a:gd name="T9" fmla="*/ 553037892 h 43"/>
                <a:gd name="T10" fmla="*/ 14431180 w 28"/>
                <a:gd name="T11" fmla="*/ 553037892 h 43"/>
                <a:gd name="T12" fmla="*/ 14431180 w 28"/>
                <a:gd name="T13" fmla="*/ 553037892 h 43"/>
                <a:gd name="T14" fmla="*/ 202021324 w 28"/>
                <a:gd name="T15" fmla="*/ 354510310 h 43"/>
                <a:gd name="T16" fmla="*/ 389607669 w 28"/>
                <a:gd name="T17" fmla="*/ 609760596 h 43"/>
                <a:gd name="T18" fmla="*/ 404038849 w 28"/>
                <a:gd name="T19" fmla="*/ 609760596 h 43"/>
                <a:gd name="T20" fmla="*/ 404038849 w 28"/>
                <a:gd name="T21" fmla="*/ 609760596 h 43"/>
                <a:gd name="T22" fmla="*/ 404038849 w 28"/>
                <a:gd name="T23" fmla="*/ 595578978 h 43"/>
                <a:gd name="T24" fmla="*/ 216448705 w 28"/>
                <a:gd name="T25" fmla="*/ 340332459 h 43"/>
                <a:gd name="T26" fmla="*/ 216448705 w 28"/>
                <a:gd name="T27" fmla="*/ 14181617 h 43"/>
                <a:gd name="T28" fmla="*/ 202021324 w 28"/>
                <a:gd name="T29" fmla="*/ 0 h 43"/>
                <a:gd name="T30" fmla="*/ 202021324 w 28"/>
                <a:gd name="T31" fmla="*/ 0 h 4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
                <a:gd name="T49" fmla="*/ 0 h 43"/>
                <a:gd name="T50" fmla="*/ 28 w 28"/>
                <a:gd name="T51" fmla="*/ 43 h 4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 h="43">
                  <a:moveTo>
                    <a:pt x="14" y="0"/>
                  </a:moveTo>
                  <a:cubicBezTo>
                    <a:pt x="14" y="0"/>
                    <a:pt x="13" y="1"/>
                    <a:pt x="13" y="1"/>
                  </a:cubicBezTo>
                  <a:cubicBezTo>
                    <a:pt x="13" y="24"/>
                    <a:pt x="13" y="24"/>
                    <a:pt x="13" y="24"/>
                  </a:cubicBezTo>
                  <a:cubicBezTo>
                    <a:pt x="0" y="38"/>
                    <a:pt x="0" y="38"/>
                    <a:pt x="0" y="38"/>
                  </a:cubicBezTo>
                  <a:cubicBezTo>
                    <a:pt x="0" y="39"/>
                    <a:pt x="0" y="39"/>
                    <a:pt x="0" y="39"/>
                  </a:cubicBezTo>
                  <a:cubicBezTo>
                    <a:pt x="1" y="39"/>
                    <a:pt x="1" y="39"/>
                    <a:pt x="1" y="39"/>
                  </a:cubicBezTo>
                  <a:cubicBezTo>
                    <a:pt x="1" y="39"/>
                    <a:pt x="1" y="39"/>
                    <a:pt x="1" y="39"/>
                  </a:cubicBezTo>
                  <a:cubicBezTo>
                    <a:pt x="14" y="25"/>
                    <a:pt x="14" y="25"/>
                    <a:pt x="14" y="25"/>
                  </a:cubicBezTo>
                  <a:cubicBezTo>
                    <a:pt x="27" y="43"/>
                    <a:pt x="27" y="43"/>
                    <a:pt x="27" y="43"/>
                  </a:cubicBezTo>
                  <a:cubicBezTo>
                    <a:pt x="28" y="43"/>
                    <a:pt x="28" y="43"/>
                    <a:pt x="28" y="43"/>
                  </a:cubicBezTo>
                  <a:cubicBezTo>
                    <a:pt x="28" y="43"/>
                    <a:pt x="28" y="43"/>
                    <a:pt x="28" y="43"/>
                  </a:cubicBezTo>
                  <a:cubicBezTo>
                    <a:pt x="28" y="42"/>
                    <a:pt x="28" y="42"/>
                    <a:pt x="28" y="42"/>
                  </a:cubicBezTo>
                  <a:cubicBezTo>
                    <a:pt x="15" y="24"/>
                    <a:pt x="15" y="24"/>
                    <a:pt x="15" y="24"/>
                  </a:cubicBezTo>
                  <a:cubicBezTo>
                    <a:pt x="15" y="1"/>
                    <a:pt x="15" y="1"/>
                    <a:pt x="15" y="1"/>
                  </a:cubicBezTo>
                  <a:cubicBezTo>
                    <a:pt x="15" y="1"/>
                    <a:pt x="14" y="1"/>
                    <a:pt x="14" y="0"/>
                  </a:cubicBezTo>
                  <a:cubicBezTo>
                    <a:pt x="14" y="0"/>
                    <a:pt x="14" y="0"/>
                    <a:pt x="1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28" name="Freeform 223"/>
            <p:cNvSpPr>
              <a:spLocks noEditPoints="1" noChangeArrowheads="1"/>
            </p:cNvSpPr>
            <p:nvPr/>
          </p:nvSpPr>
          <p:spPr bwMode="auto">
            <a:xfrm>
              <a:off x="3275013" y="2016125"/>
              <a:ext cx="390525" cy="541338"/>
            </a:xfrm>
            <a:custGeom>
              <a:avLst/>
              <a:gdLst>
                <a:gd name="T0" fmla="*/ 888324213 w 104"/>
                <a:gd name="T1" fmla="*/ 1780667443 h 144"/>
                <a:gd name="T2" fmla="*/ 592216142 w 104"/>
                <a:gd name="T3" fmla="*/ 1554549809 h 144"/>
                <a:gd name="T4" fmla="*/ 775522569 w 104"/>
                <a:gd name="T5" fmla="*/ 1088183362 h 144"/>
                <a:gd name="T6" fmla="*/ 902424419 w 104"/>
                <a:gd name="T7" fmla="*/ 1059921008 h 144"/>
                <a:gd name="T8" fmla="*/ 1198532490 w 104"/>
                <a:gd name="T9" fmla="*/ 1286038642 h 144"/>
                <a:gd name="T10" fmla="*/ 1015226063 w 104"/>
                <a:gd name="T11" fmla="*/ 1752401329 h 144"/>
                <a:gd name="T12" fmla="*/ 888324213 w 104"/>
                <a:gd name="T13" fmla="*/ 1780667443 h 144"/>
                <a:gd name="T14" fmla="*/ 338408688 w 104"/>
                <a:gd name="T15" fmla="*/ 1017523716 h 144"/>
                <a:gd name="T16" fmla="*/ 112801644 w 104"/>
                <a:gd name="T17" fmla="*/ 409834218 h 144"/>
                <a:gd name="T18" fmla="*/ 846023597 w 104"/>
                <a:gd name="T19" fmla="*/ 113056938 h 144"/>
                <a:gd name="T20" fmla="*/ 1057530435 w 104"/>
                <a:gd name="T21" fmla="*/ 720746436 h 144"/>
                <a:gd name="T22" fmla="*/ 338408688 w 104"/>
                <a:gd name="T23" fmla="*/ 1017523716 h 144"/>
                <a:gd name="T24" fmla="*/ 860123802 w 104"/>
                <a:gd name="T25" fmla="*/ 0 h 144"/>
                <a:gd name="T26" fmla="*/ 846023597 w 104"/>
                <a:gd name="T27" fmla="*/ 0 h 144"/>
                <a:gd name="T28" fmla="*/ 42300617 w 104"/>
                <a:gd name="T29" fmla="*/ 310908458 h 144"/>
                <a:gd name="T30" fmla="*/ 14100206 w 104"/>
                <a:gd name="T31" fmla="*/ 395703041 h 144"/>
                <a:gd name="T32" fmla="*/ 578115937 w 104"/>
                <a:gd name="T33" fmla="*/ 1992650141 h 144"/>
                <a:gd name="T34" fmla="*/ 634516759 w 104"/>
                <a:gd name="T35" fmla="*/ 2035047432 h 144"/>
                <a:gd name="T36" fmla="*/ 662717170 w 104"/>
                <a:gd name="T37" fmla="*/ 2035047432 h 144"/>
                <a:gd name="T38" fmla="*/ 1424139534 w 104"/>
                <a:gd name="T39" fmla="*/ 1681741683 h 144"/>
                <a:gd name="T40" fmla="*/ 1466440150 w 104"/>
                <a:gd name="T41" fmla="*/ 1596947100 h 144"/>
                <a:gd name="T42" fmla="*/ 916524625 w 104"/>
                <a:gd name="T43" fmla="*/ 42397291 h 144"/>
                <a:gd name="T44" fmla="*/ 860123802 w 104"/>
                <a:gd name="T45" fmla="*/ 0 h 14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4"/>
                <a:gd name="T70" fmla="*/ 0 h 144"/>
                <a:gd name="T71" fmla="*/ 104 w 104"/>
                <a:gd name="T72" fmla="*/ 144 h 14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4" h="144">
                  <a:moveTo>
                    <a:pt x="63" y="126"/>
                  </a:moveTo>
                  <a:cubicBezTo>
                    <a:pt x="54" y="126"/>
                    <a:pt x="45" y="120"/>
                    <a:pt x="42" y="110"/>
                  </a:cubicBezTo>
                  <a:cubicBezTo>
                    <a:pt x="37" y="97"/>
                    <a:pt x="43" y="82"/>
                    <a:pt x="55" y="77"/>
                  </a:cubicBezTo>
                  <a:cubicBezTo>
                    <a:pt x="58" y="76"/>
                    <a:pt x="61" y="75"/>
                    <a:pt x="64" y="75"/>
                  </a:cubicBezTo>
                  <a:cubicBezTo>
                    <a:pt x="73" y="75"/>
                    <a:pt x="82" y="81"/>
                    <a:pt x="85" y="91"/>
                  </a:cubicBezTo>
                  <a:cubicBezTo>
                    <a:pt x="90" y="104"/>
                    <a:pt x="84" y="119"/>
                    <a:pt x="72" y="124"/>
                  </a:cubicBezTo>
                  <a:cubicBezTo>
                    <a:pt x="69" y="126"/>
                    <a:pt x="66" y="126"/>
                    <a:pt x="63" y="126"/>
                  </a:cubicBezTo>
                  <a:moveTo>
                    <a:pt x="24" y="72"/>
                  </a:moveTo>
                  <a:cubicBezTo>
                    <a:pt x="8" y="29"/>
                    <a:pt x="8" y="29"/>
                    <a:pt x="8" y="29"/>
                  </a:cubicBezTo>
                  <a:cubicBezTo>
                    <a:pt x="60" y="8"/>
                    <a:pt x="60" y="8"/>
                    <a:pt x="60" y="8"/>
                  </a:cubicBezTo>
                  <a:cubicBezTo>
                    <a:pt x="75" y="51"/>
                    <a:pt x="75" y="51"/>
                    <a:pt x="75" y="51"/>
                  </a:cubicBezTo>
                  <a:cubicBezTo>
                    <a:pt x="24" y="72"/>
                    <a:pt x="24" y="72"/>
                    <a:pt x="24" y="72"/>
                  </a:cubicBezTo>
                  <a:moveTo>
                    <a:pt x="61" y="0"/>
                  </a:moveTo>
                  <a:cubicBezTo>
                    <a:pt x="60" y="0"/>
                    <a:pt x="60" y="0"/>
                    <a:pt x="60" y="0"/>
                  </a:cubicBezTo>
                  <a:cubicBezTo>
                    <a:pt x="3" y="22"/>
                    <a:pt x="3" y="22"/>
                    <a:pt x="3" y="22"/>
                  </a:cubicBezTo>
                  <a:cubicBezTo>
                    <a:pt x="1" y="23"/>
                    <a:pt x="0" y="26"/>
                    <a:pt x="1" y="28"/>
                  </a:cubicBezTo>
                  <a:cubicBezTo>
                    <a:pt x="41" y="141"/>
                    <a:pt x="41" y="141"/>
                    <a:pt x="41" y="141"/>
                  </a:cubicBezTo>
                  <a:cubicBezTo>
                    <a:pt x="42" y="143"/>
                    <a:pt x="44" y="144"/>
                    <a:pt x="45" y="144"/>
                  </a:cubicBezTo>
                  <a:cubicBezTo>
                    <a:pt x="46" y="144"/>
                    <a:pt x="46" y="144"/>
                    <a:pt x="47" y="144"/>
                  </a:cubicBezTo>
                  <a:cubicBezTo>
                    <a:pt x="101" y="119"/>
                    <a:pt x="101" y="119"/>
                    <a:pt x="101" y="119"/>
                  </a:cubicBezTo>
                  <a:cubicBezTo>
                    <a:pt x="103" y="118"/>
                    <a:pt x="104" y="115"/>
                    <a:pt x="104" y="113"/>
                  </a:cubicBezTo>
                  <a:cubicBezTo>
                    <a:pt x="65" y="3"/>
                    <a:pt x="65" y="3"/>
                    <a:pt x="65" y="3"/>
                  </a:cubicBezTo>
                  <a:cubicBezTo>
                    <a:pt x="64" y="1"/>
                    <a:pt x="63" y="0"/>
                    <a:pt x="6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29" name="Freeform 224"/>
            <p:cNvSpPr>
              <a:spLocks noEditPoints="1" noChangeArrowheads="1"/>
            </p:cNvSpPr>
            <p:nvPr/>
          </p:nvSpPr>
          <p:spPr bwMode="auto">
            <a:xfrm>
              <a:off x="3433763" y="2317750"/>
              <a:ext cx="157163" cy="153988"/>
            </a:xfrm>
            <a:custGeom>
              <a:avLst/>
              <a:gdLst>
                <a:gd name="T0" fmla="*/ 154027224 w 42"/>
                <a:gd name="T1" fmla="*/ 366758102 h 41"/>
                <a:gd name="T2" fmla="*/ 182032174 w 42"/>
                <a:gd name="T3" fmla="*/ 310334645 h 41"/>
                <a:gd name="T4" fmla="*/ 196034649 w 42"/>
                <a:gd name="T5" fmla="*/ 380864905 h 41"/>
                <a:gd name="T6" fmla="*/ 154027224 w 42"/>
                <a:gd name="T7" fmla="*/ 366758102 h 41"/>
                <a:gd name="T8" fmla="*/ 168029699 w 42"/>
                <a:gd name="T9" fmla="*/ 394971708 h 41"/>
                <a:gd name="T10" fmla="*/ 112019799 w 42"/>
                <a:gd name="T11" fmla="*/ 380864905 h 41"/>
                <a:gd name="T12" fmla="*/ 126022274 w 42"/>
                <a:gd name="T13" fmla="*/ 409074756 h 41"/>
                <a:gd name="T14" fmla="*/ 126022274 w 42"/>
                <a:gd name="T15" fmla="*/ 423181559 h 41"/>
                <a:gd name="T16" fmla="*/ 112019799 w 42"/>
                <a:gd name="T17" fmla="*/ 409074756 h 41"/>
                <a:gd name="T18" fmla="*/ 98017324 w 42"/>
                <a:gd name="T19" fmla="*/ 352651299 h 41"/>
                <a:gd name="T20" fmla="*/ 98017324 w 42"/>
                <a:gd name="T21" fmla="*/ 352651299 h 41"/>
                <a:gd name="T22" fmla="*/ 98017324 w 42"/>
                <a:gd name="T23" fmla="*/ 352651299 h 41"/>
                <a:gd name="T24" fmla="*/ 112019799 w 42"/>
                <a:gd name="T25" fmla="*/ 380864905 h 41"/>
                <a:gd name="T26" fmla="*/ 140024749 w 42"/>
                <a:gd name="T27" fmla="*/ 324441449 h 41"/>
                <a:gd name="T28" fmla="*/ 154027224 w 42"/>
                <a:gd name="T29" fmla="*/ 366758102 h 41"/>
                <a:gd name="T30" fmla="*/ 322053181 w 42"/>
                <a:gd name="T31" fmla="*/ 409074756 h 41"/>
                <a:gd name="T32" fmla="*/ 252044548 w 42"/>
                <a:gd name="T33" fmla="*/ 197483976 h 41"/>
                <a:gd name="T34" fmla="*/ 378063080 w 42"/>
                <a:gd name="T35" fmla="*/ 268014236 h 41"/>
                <a:gd name="T36" fmla="*/ 322053181 w 42"/>
                <a:gd name="T37" fmla="*/ 409074756 h 41"/>
                <a:gd name="T38" fmla="*/ 504085355 w 42"/>
                <a:gd name="T39" fmla="*/ 211590779 h 41"/>
                <a:gd name="T40" fmla="*/ 490082880 w 42"/>
                <a:gd name="T41" fmla="*/ 183377173 h 41"/>
                <a:gd name="T42" fmla="*/ 490082880 w 42"/>
                <a:gd name="T43" fmla="*/ 169274126 h 41"/>
                <a:gd name="T44" fmla="*/ 504085355 w 42"/>
                <a:gd name="T45" fmla="*/ 169274126 h 41"/>
                <a:gd name="T46" fmla="*/ 518087830 w 42"/>
                <a:gd name="T47" fmla="*/ 239804386 h 41"/>
                <a:gd name="T48" fmla="*/ 518087830 w 42"/>
                <a:gd name="T49" fmla="*/ 239804386 h 41"/>
                <a:gd name="T50" fmla="*/ 504085355 w 42"/>
                <a:gd name="T51" fmla="*/ 239804386 h 41"/>
                <a:gd name="T52" fmla="*/ 504085355 w 42"/>
                <a:gd name="T53" fmla="*/ 211590779 h 41"/>
                <a:gd name="T54" fmla="*/ 476080405 w 42"/>
                <a:gd name="T55" fmla="*/ 268014236 h 41"/>
                <a:gd name="T56" fmla="*/ 462077930 w 42"/>
                <a:gd name="T57" fmla="*/ 225697583 h 41"/>
                <a:gd name="T58" fmla="*/ 434072980 w 42"/>
                <a:gd name="T59" fmla="*/ 282121039 h 41"/>
                <a:gd name="T60" fmla="*/ 420070505 w 42"/>
                <a:gd name="T61" fmla="*/ 211590779 h 41"/>
                <a:gd name="T62" fmla="*/ 462077930 w 42"/>
                <a:gd name="T63" fmla="*/ 225697583 h 41"/>
                <a:gd name="T64" fmla="*/ 448075455 w 42"/>
                <a:gd name="T65" fmla="*/ 197483976 h 41"/>
                <a:gd name="T66" fmla="*/ 504085355 w 42"/>
                <a:gd name="T67" fmla="*/ 211590779 h 41"/>
                <a:gd name="T68" fmla="*/ 308050706 w 42"/>
                <a:gd name="T69" fmla="*/ 0 h 41"/>
                <a:gd name="T70" fmla="*/ 210037124 w 42"/>
                <a:gd name="T71" fmla="*/ 28213606 h 41"/>
                <a:gd name="T72" fmla="*/ 56009900 w 42"/>
                <a:gd name="T73" fmla="*/ 394971708 h 41"/>
                <a:gd name="T74" fmla="*/ 294051973 w 42"/>
                <a:gd name="T75" fmla="*/ 578348882 h 41"/>
                <a:gd name="T76" fmla="*/ 392065555 w 42"/>
                <a:gd name="T77" fmla="*/ 564242078 h 41"/>
                <a:gd name="T78" fmla="*/ 546092779 w 42"/>
                <a:gd name="T79" fmla="*/ 183377173 h 41"/>
                <a:gd name="T80" fmla="*/ 308050706 w 42"/>
                <a:gd name="T81" fmla="*/ 0 h 4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2"/>
                <a:gd name="T124" fmla="*/ 0 h 41"/>
                <a:gd name="T125" fmla="*/ 42 w 42"/>
                <a:gd name="T126" fmla="*/ 41 h 4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2" h="41">
                  <a:moveTo>
                    <a:pt x="11" y="26"/>
                  </a:moveTo>
                  <a:cubicBezTo>
                    <a:pt x="13" y="22"/>
                    <a:pt x="13" y="22"/>
                    <a:pt x="13" y="22"/>
                  </a:cubicBezTo>
                  <a:cubicBezTo>
                    <a:pt x="14" y="27"/>
                    <a:pt x="14" y="27"/>
                    <a:pt x="14" y="27"/>
                  </a:cubicBezTo>
                  <a:cubicBezTo>
                    <a:pt x="11" y="26"/>
                    <a:pt x="11" y="26"/>
                    <a:pt x="11" y="26"/>
                  </a:cubicBezTo>
                  <a:cubicBezTo>
                    <a:pt x="12" y="28"/>
                    <a:pt x="12" y="28"/>
                    <a:pt x="12" y="28"/>
                  </a:cubicBezTo>
                  <a:cubicBezTo>
                    <a:pt x="8" y="27"/>
                    <a:pt x="8" y="27"/>
                    <a:pt x="8" y="27"/>
                  </a:cubicBezTo>
                  <a:cubicBezTo>
                    <a:pt x="9" y="29"/>
                    <a:pt x="9" y="29"/>
                    <a:pt x="9" y="29"/>
                  </a:cubicBezTo>
                  <a:cubicBezTo>
                    <a:pt x="9" y="30"/>
                    <a:pt x="9" y="30"/>
                    <a:pt x="9" y="30"/>
                  </a:cubicBezTo>
                  <a:cubicBezTo>
                    <a:pt x="8" y="29"/>
                    <a:pt x="8" y="29"/>
                    <a:pt x="8" y="29"/>
                  </a:cubicBezTo>
                  <a:cubicBezTo>
                    <a:pt x="7" y="25"/>
                    <a:pt x="7" y="25"/>
                    <a:pt x="7" y="25"/>
                  </a:cubicBezTo>
                  <a:cubicBezTo>
                    <a:pt x="7" y="25"/>
                    <a:pt x="7" y="25"/>
                    <a:pt x="7" y="25"/>
                  </a:cubicBezTo>
                  <a:cubicBezTo>
                    <a:pt x="7" y="25"/>
                    <a:pt x="7" y="25"/>
                    <a:pt x="7" y="25"/>
                  </a:cubicBezTo>
                  <a:cubicBezTo>
                    <a:pt x="8" y="27"/>
                    <a:pt x="8" y="27"/>
                    <a:pt x="8" y="27"/>
                  </a:cubicBezTo>
                  <a:cubicBezTo>
                    <a:pt x="10" y="23"/>
                    <a:pt x="10" y="23"/>
                    <a:pt x="10" y="23"/>
                  </a:cubicBezTo>
                  <a:cubicBezTo>
                    <a:pt x="11" y="26"/>
                    <a:pt x="11" y="26"/>
                    <a:pt x="11" y="26"/>
                  </a:cubicBezTo>
                  <a:moveTo>
                    <a:pt x="23" y="29"/>
                  </a:moveTo>
                  <a:cubicBezTo>
                    <a:pt x="18" y="14"/>
                    <a:pt x="18" y="14"/>
                    <a:pt x="18" y="14"/>
                  </a:cubicBezTo>
                  <a:cubicBezTo>
                    <a:pt x="27" y="19"/>
                    <a:pt x="27" y="19"/>
                    <a:pt x="27" y="19"/>
                  </a:cubicBezTo>
                  <a:cubicBezTo>
                    <a:pt x="23" y="29"/>
                    <a:pt x="23" y="29"/>
                    <a:pt x="23" y="29"/>
                  </a:cubicBezTo>
                  <a:moveTo>
                    <a:pt x="36" y="15"/>
                  </a:moveTo>
                  <a:cubicBezTo>
                    <a:pt x="35" y="13"/>
                    <a:pt x="35" y="13"/>
                    <a:pt x="35" y="13"/>
                  </a:cubicBezTo>
                  <a:cubicBezTo>
                    <a:pt x="35" y="12"/>
                    <a:pt x="35" y="12"/>
                    <a:pt x="35" y="12"/>
                  </a:cubicBezTo>
                  <a:cubicBezTo>
                    <a:pt x="36" y="12"/>
                    <a:pt x="36" y="12"/>
                    <a:pt x="36" y="12"/>
                  </a:cubicBezTo>
                  <a:cubicBezTo>
                    <a:pt x="37" y="17"/>
                    <a:pt x="37" y="17"/>
                    <a:pt x="37" y="17"/>
                  </a:cubicBezTo>
                  <a:cubicBezTo>
                    <a:pt x="37" y="17"/>
                    <a:pt x="37" y="17"/>
                    <a:pt x="37" y="17"/>
                  </a:cubicBezTo>
                  <a:cubicBezTo>
                    <a:pt x="36" y="17"/>
                    <a:pt x="36" y="17"/>
                    <a:pt x="36" y="17"/>
                  </a:cubicBezTo>
                  <a:cubicBezTo>
                    <a:pt x="36" y="15"/>
                    <a:pt x="36" y="15"/>
                    <a:pt x="36" y="15"/>
                  </a:cubicBezTo>
                  <a:cubicBezTo>
                    <a:pt x="34" y="19"/>
                    <a:pt x="34" y="19"/>
                    <a:pt x="34" y="19"/>
                  </a:cubicBezTo>
                  <a:cubicBezTo>
                    <a:pt x="33" y="16"/>
                    <a:pt x="33" y="16"/>
                    <a:pt x="33" y="16"/>
                  </a:cubicBezTo>
                  <a:cubicBezTo>
                    <a:pt x="31" y="20"/>
                    <a:pt x="31" y="20"/>
                    <a:pt x="31" y="20"/>
                  </a:cubicBezTo>
                  <a:cubicBezTo>
                    <a:pt x="30" y="15"/>
                    <a:pt x="30" y="15"/>
                    <a:pt x="30" y="15"/>
                  </a:cubicBezTo>
                  <a:cubicBezTo>
                    <a:pt x="33" y="16"/>
                    <a:pt x="33" y="16"/>
                    <a:pt x="33" y="16"/>
                  </a:cubicBezTo>
                  <a:cubicBezTo>
                    <a:pt x="32" y="14"/>
                    <a:pt x="32" y="14"/>
                    <a:pt x="32" y="14"/>
                  </a:cubicBezTo>
                  <a:cubicBezTo>
                    <a:pt x="36" y="15"/>
                    <a:pt x="36" y="15"/>
                    <a:pt x="36" y="15"/>
                  </a:cubicBezTo>
                  <a:moveTo>
                    <a:pt x="22" y="0"/>
                  </a:moveTo>
                  <a:cubicBezTo>
                    <a:pt x="19" y="0"/>
                    <a:pt x="17" y="1"/>
                    <a:pt x="15" y="2"/>
                  </a:cubicBezTo>
                  <a:cubicBezTo>
                    <a:pt x="5" y="6"/>
                    <a:pt x="0" y="18"/>
                    <a:pt x="4" y="28"/>
                  </a:cubicBezTo>
                  <a:cubicBezTo>
                    <a:pt x="7" y="36"/>
                    <a:pt x="14" y="41"/>
                    <a:pt x="21" y="41"/>
                  </a:cubicBezTo>
                  <a:cubicBezTo>
                    <a:pt x="24" y="41"/>
                    <a:pt x="26" y="41"/>
                    <a:pt x="28" y="40"/>
                  </a:cubicBezTo>
                  <a:cubicBezTo>
                    <a:pt x="38" y="35"/>
                    <a:pt x="42" y="24"/>
                    <a:pt x="39" y="13"/>
                  </a:cubicBezTo>
                  <a:cubicBezTo>
                    <a:pt x="36" y="5"/>
                    <a:pt x="29" y="0"/>
                    <a:pt x="2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30" name="Freeform 225"/>
            <p:cNvSpPr>
              <a:spLocks noChangeArrowheads="1"/>
            </p:cNvSpPr>
            <p:nvPr/>
          </p:nvSpPr>
          <p:spPr bwMode="auto">
            <a:xfrm>
              <a:off x="3368675" y="2257425"/>
              <a:ext cx="38100" cy="19050"/>
            </a:xfrm>
            <a:custGeom>
              <a:avLst/>
              <a:gdLst>
                <a:gd name="T0" fmla="*/ 55443438 w 24"/>
                <a:gd name="T1" fmla="*/ 0 h 12"/>
                <a:gd name="T2" fmla="*/ 0 w 24"/>
                <a:gd name="T3" fmla="*/ 22682200 h 12"/>
                <a:gd name="T4" fmla="*/ 7561263 w 24"/>
                <a:gd name="T5" fmla="*/ 30241875 h 12"/>
                <a:gd name="T6" fmla="*/ 60483750 w 24"/>
                <a:gd name="T7" fmla="*/ 504031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9"/>
                  </a:lnTo>
                  <a:lnTo>
                    <a:pt x="3" y="12"/>
                  </a:lnTo>
                  <a:lnTo>
                    <a:pt x="24"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31" name="Freeform 226"/>
            <p:cNvSpPr>
              <a:spLocks noChangeArrowheads="1"/>
            </p:cNvSpPr>
            <p:nvPr/>
          </p:nvSpPr>
          <p:spPr bwMode="auto">
            <a:xfrm>
              <a:off x="3368675" y="2257425"/>
              <a:ext cx="38100" cy="19050"/>
            </a:xfrm>
            <a:custGeom>
              <a:avLst/>
              <a:gdLst>
                <a:gd name="T0" fmla="*/ 55443438 w 24"/>
                <a:gd name="T1" fmla="*/ 0 h 12"/>
                <a:gd name="T2" fmla="*/ 0 w 24"/>
                <a:gd name="T3" fmla="*/ 22682200 h 12"/>
                <a:gd name="T4" fmla="*/ 7561263 w 24"/>
                <a:gd name="T5" fmla="*/ 30241875 h 12"/>
                <a:gd name="T6" fmla="*/ 60483750 w 24"/>
                <a:gd name="T7" fmla="*/ 504031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9"/>
                  </a:lnTo>
                  <a:lnTo>
                    <a:pt x="3" y="12"/>
                  </a:lnTo>
                  <a:lnTo>
                    <a:pt x="24"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32" name="Freeform 227"/>
            <p:cNvSpPr>
              <a:spLocks noChangeArrowheads="1"/>
            </p:cNvSpPr>
            <p:nvPr/>
          </p:nvSpPr>
          <p:spPr bwMode="auto">
            <a:xfrm>
              <a:off x="3368675" y="22494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33" name="Freeform 228"/>
            <p:cNvSpPr>
              <a:spLocks noChangeArrowheads="1"/>
            </p:cNvSpPr>
            <p:nvPr/>
          </p:nvSpPr>
          <p:spPr bwMode="auto">
            <a:xfrm>
              <a:off x="3368675" y="22494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34" name="Freeform 229"/>
            <p:cNvSpPr>
              <a:spLocks noChangeArrowheads="1"/>
            </p:cNvSpPr>
            <p:nvPr/>
          </p:nvSpPr>
          <p:spPr bwMode="auto">
            <a:xfrm>
              <a:off x="3365500" y="2246313"/>
              <a:ext cx="38100" cy="14288"/>
            </a:xfrm>
            <a:custGeom>
              <a:avLst/>
              <a:gdLst>
                <a:gd name="T0" fmla="*/ 52924075 w 24"/>
                <a:gd name="T1" fmla="*/ 0 h 9"/>
                <a:gd name="T2" fmla="*/ 0 w 24"/>
                <a:gd name="T3" fmla="*/ 17642505 h 9"/>
                <a:gd name="T4" fmla="*/ 5040313 w 24"/>
                <a:gd name="T5" fmla="*/ 22682994 h 9"/>
                <a:gd name="T6" fmla="*/ 60483750 w 24"/>
                <a:gd name="T7" fmla="*/ 5040489 h 9"/>
                <a:gd name="T8" fmla="*/ 52924075 w 24"/>
                <a:gd name="T9" fmla="*/ 0 h 9"/>
                <a:gd name="T10" fmla="*/ 0 60000 65536"/>
                <a:gd name="T11" fmla="*/ 0 60000 65536"/>
                <a:gd name="T12" fmla="*/ 0 60000 65536"/>
                <a:gd name="T13" fmla="*/ 0 60000 65536"/>
                <a:gd name="T14" fmla="*/ 0 60000 65536"/>
                <a:gd name="T15" fmla="*/ 0 w 24"/>
                <a:gd name="T16" fmla="*/ 0 h 9"/>
                <a:gd name="T17" fmla="*/ 24 w 24"/>
                <a:gd name="T18" fmla="*/ 9 h 9"/>
              </a:gdLst>
              <a:ahLst/>
              <a:cxnLst>
                <a:cxn ang="T10">
                  <a:pos x="T0" y="T1"/>
                </a:cxn>
                <a:cxn ang="T11">
                  <a:pos x="T2" y="T3"/>
                </a:cxn>
                <a:cxn ang="T12">
                  <a:pos x="T4" y="T5"/>
                </a:cxn>
                <a:cxn ang="T13">
                  <a:pos x="T6" y="T7"/>
                </a:cxn>
                <a:cxn ang="T14">
                  <a:pos x="T8" y="T9"/>
                </a:cxn>
              </a:cxnLst>
              <a:rect l="T15" t="T16" r="T17" b="T18"/>
              <a:pathLst>
                <a:path w="24" h="9">
                  <a:moveTo>
                    <a:pt x="21" y="0"/>
                  </a:moveTo>
                  <a:lnTo>
                    <a:pt x="0" y="7"/>
                  </a:lnTo>
                  <a:lnTo>
                    <a:pt x="2" y="9"/>
                  </a:lnTo>
                  <a:lnTo>
                    <a:pt x="24"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35" name="Freeform 230"/>
            <p:cNvSpPr>
              <a:spLocks noChangeArrowheads="1"/>
            </p:cNvSpPr>
            <p:nvPr/>
          </p:nvSpPr>
          <p:spPr bwMode="auto">
            <a:xfrm>
              <a:off x="3365500" y="2246313"/>
              <a:ext cx="38100" cy="14288"/>
            </a:xfrm>
            <a:custGeom>
              <a:avLst/>
              <a:gdLst>
                <a:gd name="T0" fmla="*/ 52924075 w 24"/>
                <a:gd name="T1" fmla="*/ 0 h 9"/>
                <a:gd name="T2" fmla="*/ 0 w 24"/>
                <a:gd name="T3" fmla="*/ 17642505 h 9"/>
                <a:gd name="T4" fmla="*/ 5040313 w 24"/>
                <a:gd name="T5" fmla="*/ 22682994 h 9"/>
                <a:gd name="T6" fmla="*/ 60483750 w 24"/>
                <a:gd name="T7" fmla="*/ 5040489 h 9"/>
                <a:gd name="T8" fmla="*/ 52924075 w 24"/>
                <a:gd name="T9" fmla="*/ 0 h 9"/>
                <a:gd name="T10" fmla="*/ 0 60000 65536"/>
                <a:gd name="T11" fmla="*/ 0 60000 65536"/>
                <a:gd name="T12" fmla="*/ 0 60000 65536"/>
                <a:gd name="T13" fmla="*/ 0 60000 65536"/>
                <a:gd name="T14" fmla="*/ 0 60000 65536"/>
                <a:gd name="T15" fmla="*/ 0 w 24"/>
                <a:gd name="T16" fmla="*/ 0 h 9"/>
                <a:gd name="T17" fmla="*/ 24 w 24"/>
                <a:gd name="T18" fmla="*/ 9 h 9"/>
              </a:gdLst>
              <a:ahLst/>
              <a:cxnLst>
                <a:cxn ang="T10">
                  <a:pos x="T0" y="T1"/>
                </a:cxn>
                <a:cxn ang="T11">
                  <a:pos x="T2" y="T3"/>
                </a:cxn>
                <a:cxn ang="T12">
                  <a:pos x="T4" y="T5"/>
                </a:cxn>
                <a:cxn ang="T13">
                  <a:pos x="T6" y="T7"/>
                </a:cxn>
                <a:cxn ang="T14">
                  <a:pos x="T8" y="T9"/>
                </a:cxn>
              </a:cxnLst>
              <a:rect l="T15" t="T16" r="T17" b="T18"/>
              <a:pathLst>
                <a:path w="24" h="9">
                  <a:moveTo>
                    <a:pt x="21" y="0"/>
                  </a:moveTo>
                  <a:lnTo>
                    <a:pt x="0" y="7"/>
                  </a:lnTo>
                  <a:lnTo>
                    <a:pt x="2" y="9"/>
                  </a:lnTo>
                  <a:lnTo>
                    <a:pt x="24"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36" name="Freeform 231"/>
            <p:cNvSpPr>
              <a:spLocks noChangeArrowheads="1"/>
            </p:cNvSpPr>
            <p:nvPr/>
          </p:nvSpPr>
          <p:spPr bwMode="auto">
            <a:xfrm>
              <a:off x="3365500" y="223837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37" name="Freeform 232"/>
            <p:cNvSpPr>
              <a:spLocks noChangeArrowheads="1"/>
            </p:cNvSpPr>
            <p:nvPr/>
          </p:nvSpPr>
          <p:spPr bwMode="auto">
            <a:xfrm>
              <a:off x="3365500" y="223837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38" name="Freeform 233"/>
            <p:cNvSpPr>
              <a:spLocks noChangeArrowheads="1"/>
            </p:cNvSpPr>
            <p:nvPr/>
          </p:nvSpPr>
          <p:spPr bwMode="auto">
            <a:xfrm>
              <a:off x="3362325" y="2230438"/>
              <a:ext cx="33338" cy="19050"/>
            </a:xfrm>
            <a:custGeom>
              <a:avLst/>
              <a:gdLst>
                <a:gd name="T0" fmla="*/ 52924869 w 21"/>
                <a:gd name="T1" fmla="*/ 0 h 12"/>
                <a:gd name="T2" fmla="*/ 0 w 21"/>
                <a:gd name="T3" fmla="*/ 25201563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39" name="Freeform 234"/>
            <p:cNvSpPr>
              <a:spLocks noChangeArrowheads="1"/>
            </p:cNvSpPr>
            <p:nvPr/>
          </p:nvSpPr>
          <p:spPr bwMode="auto">
            <a:xfrm>
              <a:off x="3362325" y="2230438"/>
              <a:ext cx="33338" cy="19050"/>
            </a:xfrm>
            <a:custGeom>
              <a:avLst/>
              <a:gdLst>
                <a:gd name="T0" fmla="*/ 52924869 w 21"/>
                <a:gd name="T1" fmla="*/ 0 h 12"/>
                <a:gd name="T2" fmla="*/ 0 w 21"/>
                <a:gd name="T3" fmla="*/ 25201563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40" name="Freeform 235"/>
            <p:cNvSpPr>
              <a:spLocks noChangeArrowheads="1"/>
            </p:cNvSpPr>
            <p:nvPr/>
          </p:nvSpPr>
          <p:spPr bwMode="auto">
            <a:xfrm>
              <a:off x="3357563" y="2222500"/>
              <a:ext cx="38100" cy="19050"/>
            </a:xfrm>
            <a:custGeom>
              <a:avLst/>
              <a:gdLst>
                <a:gd name="T0" fmla="*/ 55443438 w 24"/>
                <a:gd name="T1" fmla="*/ 0 h 12"/>
                <a:gd name="T2" fmla="*/ 0 w 24"/>
                <a:gd name="T3" fmla="*/ 25201563 h 12"/>
                <a:gd name="T4" fmla="*/ 7561263 w 24"/>
                <a:gd name="T5" fmla="*/ 30241875 h 12"/>
                <a:gd name="T6" fmla="*/ 60483750 w 24"/>
                <a:gd name="T7" fmla="*/ 12601575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5"/>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41" name="Freeform 236"/>
            <p:cNvSpPr>
              <a:spLocks noChangeArrowheads="1"/>
            </p:cNvSpPr>
            <p:nvPr/>
          </p:nvSpPr>
          <p:spPr bwMode="auto">
            <a:xfrm>
              <a:off x="3357563" y="2222500"/>
              <a:ext cx="38100" cy="19050"/>
            </a:xfrm>
            <a:custGeom>
              <a:avLst/>
              <a:gdLst>
                <a:gd name="T0" fmla="*/ 55443438 w 24"/>
                <a:gd name="T1" fmla="*/ 0 h 12"/>
                <a:gd name="T2" fmla="*/ 0 w 24"/>
                <a:gd name="T3" fmla="*/ 25201563 h 12"/>
                <a:gd name="T4" fmla="*/ 7561263 w 24"/>
                <a:gd name="T5" fmla="*/ 30241875 h 12"/>
                <a:gd name="T6" fmla="*/ 60483750 w 24"/>
                <a:gd name="T7" fmla="*/ 12601575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5"/>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42" name="Freeform 237"/>
            <p:cNvSpPr>
              <a:spLocks noChangeArrowheads="1"/>
            </p:cNvSpPr>
            <p:nvPr/>
          </p:nvSpPr>
          <p:spPr bwMode="auto">
            <a:xfrm>
              <a:off x="3357563" y="2219325"/>
              <a:ext cx="34925" cy="19050"/>
            </a:xfrm>
            <a:custGeom>
              <a:avLst/>
              <a:gdLst>
                <a:gd name="T0" fmla="*/ 55443438 w 22"/>
                <a:gd name="T1" fmla="*/ 0 h 12"/>
                <a:gd name="T2" fmla="*/ 0 w 22"/>
                <a:gd name="T3" fmla="*/ 17641888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7"/>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43" name="Freeform 238"/>
            <p:cNvSpPr>
              <a:spLocks noChangeArrowheads="1"/>
            </p:cNvSpPr>
            <p:nvPr/>
          </p:nvSpPr>
          <p:spPr bwMode="auto">
            <a:xfrm>
              <a:off x="3357563" y="2219325"/>
              <a:ext cx="34925" cy="19050"/>
            </a:xfrm>
            <a:custGeom>
              <a:avLst/>
              <a:gdLst>
                <a:gd name="T0" fmla="*/ 55443438 w 22"/>
                <a:gd name="T1" fmla="*/ 0 h 12"/>
                <a:gd name="T2" fmla="*/ 0 w 22"/>
                <a:gd name="T3" fmla="*/ 17641888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7"/>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44" name="Freeform 239"/>
            <p:cNvSpPr>
              <a:spLocks noChangeArrowheads="1"/>
            </p:cNvSpPr>
            <p:nvPr/>
          </p:nvSpPr>
          <p:spPr bwMode="auto">
            <a:xfrm>
              <a:off x="3354388" y="2211388"/>
              <a:ext cx="33338" cy="19050"/>
            </a:xfrm>
            <a:custGeom>
              <a:avLst/>
              <a:gdLst>
                <a:gd name="T0" fmla="*/ 52924869 w 21"/>
                <a:gd name="T1" fmla="*/ 0 h 12"/>
                <a:gd name="T2" fmla="*/ 0 w 21"/>
                <a:gd name="T3" fmla="*/ 25201563 h 12"/>
                <a:gd name="T4" fmla="*/ 0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45" name="Freeform 240"/>
            <p:cNvSpPr>
              <a:spLocks noChangeArrowheads="1"/>
            </p:cNvSpPr>
            <p:nvPr/>
          </p:nvSpPr>
          <p:spPr bwMode="auto">
            <a:xfrm>
              <a:off x="3354388" y="2211388"/>
              <a:ext cx="33338" cy="19050"/>
            </a:xfrm>
            <a:custGeom>
              <a:avLst/>
              <a:gdLst>
                <a:gd name="T0" fmla="*/ 52924869 w 21"/>
                <a:gd name="T1" fmla="*/ 0 h 12"/>
                <a:gd name="T2" fmla="*/ 0 w 21"/>
                <a:gd name="T3" fmla="*/ 25201563 h 12"/>
                <a:gd name="T4" fmla="*/ 0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46" name="Freeform 241"/>
            <p:cNvSpPr>
              <a:spLocks noChangeArrowheads="1"/>
            </p:cNvSpPr>
            <p:nvPr/>
          </p:nvSpPr>
          <p:spPr bwMode="auto">
            <a:xfrm>
              <a:off x="3351213" y="2205038"/>
              <a:ext cx="36513" cy="17463"/>
            </a:xfrm>
            <a:custGeom>
              <a:avLst/>
              <a:gdLst>
                <a:gd name="T0" fmla="*/ 52924800 w 23"/>
                <a:gd name="T1" fmla="*/ 0 h 11"/>
                <a:gd name="T2" fmla="*/ 0 w 23"/>
                <a:gd name="T3" fmla="*/ 22682849 h 11"/>
                <a:gd name="T4" fmla="*/ 5040382 w 23"/>
                <a:gd name="T5" fmla="*/ 27723306 h 11"/>
                <a:gd name="T6" fmla="*/ 57965181 w 23"/>
                <a:gd name="T7" fmla="*/ 5040457 h 11"/>
                <a:gd name="T8" fmla="*/ 52924800 w 23"/>
                <a:gd name="T9" fmla="*/ 0 h 11"/>
                <a:gd name="T10" fmla="*/ 0 60000 65536"/>
                <a:gd name="T11" fmla="*/ 0 60000 65536"/>
                <a:gd name="T12" fmla="*/ 0 60000 65536"/>
                <a:gd name="T13" fmla="*/ 0 60000 65536"/>
                <a:gd name="T14" fmla="*/ 0 60000 65536"/>
                <a:gd name="T15" fmla="*/ 0 w 23"/>
                <a:gd name="T16" fmla="*/ 0 h 11"/>
                <a:gd name="T17" fmla="*/ 23 w 23"/>
                <a:gd name="T18" fmla="*/ 11 h 11"/>
              </a:gdLst>
              <a:ahLst/>
              <a:cxnLst>
                <a:cxn ang="T10">
                  <a:pos x="T0" y="T1"/>
                </a:cxn>
                <a:cxn ang="T11">
                  <a:pos x="T2" y="T3"/>
                </a:cxn>
                <a:cxn ang="T12">
                  <a:pos x="T4" y="T5"/>
                </a:cxn>
                <a:cxn ang="T13">
                  <a:pos x="T6" y="T7"/>
                </a:cxn>
                <a:cxn ang="T14">
                  <a:pos x="T8" y="T9"/>
                </a:cxn>
              </a:cxnLst>
              <a:rect l="T15" t="T16" r="T17" b="T18"/>
              <a:pathLst>
                <a:path w="23" h="11">
                  <a:moveTo>
                    <a:pt x="21" y="0"/>
                  </a:moveTo>
                  <a:lnTo>
                    <a:pt x="0" y="9"/>
                  </a:lnTo>
                  <a:lnTo>
                    <a:pt x="2" y="11"/>
                  </a:lnTo>
                  <a:lnTo>
                    <a:pt x="23"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47" name="Freeform 242"/>
            <p:cNvSpPr>
              <a:spLocks noChangeArrowheads="1"/>
            </p:cNvSpPr>
            <p:nvPr/>
          </p:nvSpPr>
          <p:spPr bwMode="auto">
            <a:xfrm>
              <a:off x="3351213" y="2205038"/>
              <a:ext cx="36513" cy="17463"/>
            </a:xfrm>
            <a:custGeom>
              <a:avLst/>
              <a:gdLst>
                <a:gd name="T0" fmla="*/ 52924800 w 23"/>
                <a:gd name="T1" fmla="*/ 0 h 11"/>
                <a:gd name="T2" fmla="*/ 0 w 23"/>
                <a:gd name="T3" fmla="*/ 22682849 h 11"/>
                <a:gd name="T4" fmla="*/ 5040382 w 23"/>
                <a:gd name="T5" fmla="*/ 27723306 h 11"/>
                <a:gd name="T6" fmla="*/ 57965181 w 23"/>
                <a:gd name="T7" fmla="*/ 5040457 h 11"/>
                <a:gd name="T8" fmla="*/ 52924800 w 23"/>
                <a:gd name="T9" fmla="*/ 0 h 11"/>
                <a:gd name="T10" fmla="*/ 0 60000 65536"/>
                <a:gd name="T11" fmla="*/ 0 60000 65536"/>
                <a:gd name="T12" fmla="*/ 0 60000 65536"/>
                <a:gd name="T13" fmla="*/ 0 60000 65536"/>
                <a:gd name="T14" fmla="*/ 0 60000 65536"/>
                <a:gd name="T15" fmla="*/ 0 w 23"/>
                <a:gd name="T16" fmla="*/ 0 h 11"/>
                <a:gd name="T17" fmla="*/ 23 w 23"/>
                <a:gd name="T18" fmla="*/ 11 h 11"/>
              </a:gdLst>
              <a:ahLst/>
              <a:cxnLst>
                <a:cxn ang="T10">
                  <a:pos x="T0" y="T1"/>
                </a:cxn>
                <a:cxn ang="T11">
                  <a:pos x="T2" y="T3"/>
                </a:cxn>
                <a:cxn ang="T12">
                  <a:pos x="T4" y="T5"/>
                </a:cxn>
                <a:cxn ang="T13">
                  <a:pos x="T6" y="T7"/>
                </a:cxn>
                <a:cxn ang="T14">
                  <a:pos x="T8" y="T9"/>
                </a:cxn>
              </a:cxnLst>
              <a:rect l="T15" t="T16" r="T17" b="T18"/>
              <a:pathLst>
                <a:path w="23" h="11">
                  <a:moveTo>
                    <a:pt x="21" y="0"/>
                  </a:moveTo>
                  <a:lnTo>
                    <a:pt x="0" y="9"/>
                  </a:lnTo>
                  <a:lnTo>
                    <a:pt x="2" y="11"/>
                  </a:lnTo>
                  <a:lnTo>
                    <a:pt x="23"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48" name="Freeform 243"/>
            <p:cNvSpPr>
              <a:spLocks noChangeArrowheads="1"/>
            </p:cNvSpPr>
            <p:nvPr/>
          </p:nvSpPr>
          <p:spPr bwMode="auto">
            <a:xfrm>
              <a:off x="3351213" y="2197100"/>
              <a:ext cx="33338" cy="19050"/>
            </a:xfrm>
            <a:custGeom>
              <a:avLst/>
              <a:gdLst>
                <a:gd name="T0" fmla="*/ 52924869 w 21"/>
                <a:gd name="T1" fmla="*/ 0 h 12"/>
                <a:gd name="T2" fmla="*/ 0 w 21"/>
                <a:gd name="T3" fmla="*/ 22682200 h 12"/>
                <a:gd name="T4" fmla="*/ 0 w 21"/>
                <a:gd name="T5" fmla="*/ 30241875 h 12"/>
                <a:gd name="T6" fmla="*/ 52924869 w 21"/>
                <a:gd name="T7" fmla="*/ 12601575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5"/>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49" name="Freeform 244"/>
            <p:cNvSpPr>
              <a:spLocks noChangeArrowheads="1"/>
            </p:cNvSpPr>
            <p:nvPr/>
          </p:nvSpPr>
          <p:spPr bwMode="auto">
            <a:xfrm>
              <a:off x="3351213" y="2197100"/>
              <a:ext cx="33338" cy="19050"/>
            </a:xfrm>
            <a:custGeom>
              <a:avLst/>
              <a:gdLst>
                <a:gd name="T0" fmla="*/ 52924869 w 21"/>
                <a:gd name="T1" fmla="*/ 0 h 12"/>
                <a:gd name="T2" fmla="*/ 0 w 21"/>
                <a:gd name="T3" fmla="*/ 22682200 h 12"/>
                <a:gd name="T4" fmla="*/ 0 w 21"/>
                <a:gd name="T5" fmla="*/ 30241875 h 12"/>
                <a:gd name="T6" fmla="*/ 52924869 w 21"/>
                <a:gd name="T7" fmla="*/ 12601575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5"/>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50" name="Freeform 245"/>
            <p:cNvSpPr>
              <a:spLocks noChangeArrowheads="1"/>
            </p:cNvSpPr>
            <p:nvPr/>
          </p:nvSpPr>
          <p:spPr bwMode="auto">
            <a:xfrm>
              <a:off x="3346450" y="2192338"/>
              <a:ext cx="38100" cy="19050"/>
            </a:xfrm>
            <a:custGeom>
              <a:avLst/>
              <a:gdLst>
                <a:gd name="T0" fmla="*/ 52924075 w 24"/>
                <a:gd name="T1" fmla="*/ 0 h 12"/>
                <a:gd name="T2" fmla="*/ 0 w 24"/>
                <a:gd name="T3" fmla="*/ 20161250 h 12"/>
                <a:gd name="T4" fmla="*/ 756126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8"/>
                  </a:lnTo>
                  <a:lnTo>
                    <a:pt x="3" y="12"/>
                  </a:lnTo>
                  <a:lnTo>
                    <a:pt x="24"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51" name="Freeform 246"/>
            <p:cNvSpPr>
              <a:spLocks noChangeArrowheads="1"/>
            </p:cNvSpPr>
            <p:nvPr/>
          </p:nvSpPr>
          <p:spPr bwMode="auto">
            <a:xfrm>
              <a:off x="3346450" y="2192338"/>
              <a:ext cx="38100" cy="19050"/>
            </a:xfrm>
            <a:custGeom>
              <a:avLst/>
              <a:gdLst>
                <a:gd name="T0" fmla="*/ 52924075 w 24"/>
                <a:gd name="T1" fmla="*/ 0 h 12"/>
                <a:gd name="T2" fmla="*/ 0 w 24"/>
                <a:gd name="T3" fmla="*/ 20161250 h 12"/>
                <a:gd name="T4" fmla="*/ 756126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8"/>
                  </a:lnTo>
                  <a:lnTo>
                    <a:pt x="3" y="12"/>
                  </a:lnTo>
                  <a:lnTo>
                    <a:pt x="24"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52" name="Freeform 247"/>
            <p:cNvSpPr>
              <a:spLocks noChangeArrowheads="1"/>
            </p:cNvSpPr>
            <p:nvPr/>
          </p:nvSpPr>
          <p:spPr bwMode="auto">
            <a:xfrm>
              <a:off x="3346450" y="218598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53" name="Freeform 248"/>
            <p:cNvSpPr>
              <a:spLocks noChangeArrowheads="1"/>
            </p:cNvSpPr>
            <p:nvPr/>
          </p:nvSpPr>
          <p:spPr bwMode="auto">
            <a:xfrm>
              <a:off x="3346450" y="218598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54" name="Freeform 249"/>
            <p:cNvSpPr>
              <a:spLocks noChangeArrowheads="1"/>
            </p:cNvSpPr>
            <p:nvPr/>
          </p:nvSpPr>
          <p:spPr bwMode="auto">
            <a:xfrm>
              <a:off x="3343275" y="2178050"/>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55" name="Freeform 250"/>
            <p:cNvSpPr>
              <a:spLocks noChangeArrowheads="1"/>
            </p:cNvSpPr>
            <p:nvPr/>
          </p:nvSpPr>
          <p:spPr bwMode="auto">
            <a:xfrm>
              <a:off x="3343275" y="2178050"/>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56" name="Freeform 251"/>
            <p:cNvSpPr>
              <a:spLocks noChangeArrowheads="1"/>
            </p:cNvSpPr>
            <p:nvPr/>
          </p:nvSpPr>
          <p:spPr bwMode="auto">
            <a:xfrm>
              <a:off x="3338513" y="2170113"/>
              <a:ext cx="38100" cy="19050"/>
            </a:xfrm>
            <a:custGeom>
              <a:avLst/>
              <a:gdLst>
                <a:gd name="T0" fmla="*/ 55443438 w 24"/>
                <a:gd name="T1" fmla="*/ 0 h 12"/>
                <a:gd name="T2" fmla="*/ 0 w 24"/>
                <a:gd name="T3" fmla="*/ 25201563 h 12"/>
                <a:gd name="T4" fmla="*/ 7561263 w 24"/>
                <a:gd name="T5" fmla="*/ 30241875 h 12"/>
                <a:gd name="T6" fmla="*/ 60483750 w 24"/>
                <a:gd name="T7" fmla="*/ 12601575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5"/>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57" name="Freeform 252"/>
            <p:cNvSpPr>
              <a:spLocks noChangeArrowheads="1"/>
            </p:cNvSpPr>
            <p:nvPr/>
          </p:nvSpPr>
          <p:spPr bwMode="auto">
            <a:xfrm>
              <a:off x="3338513" y="2170113"/>
              <a:ext cx="38100" cy="19050"/>
            </a:xfrm>
            <a:custGeom>
              <a:avLst/>
              <a:gdLst>
                <a:gd name="T0" fmla="*/ 55443438 w 24"/>
                <a:gd name="T1" fmla="*/ 0 h 12"/>
                <a:gd name="T2" fmla="*/ 0 w 24"/>
                <a:gd name="T3" fmla="*/ 25201563 h 12"/>
                <a:gd name="T4" fmla="*/ 7561263 w 24"/>
                <a:gd name="T5" fmla="*/ 30241875 h 12"/>
                <a:gd name="T6" fmla="*/ 60483750 w 24"/>
                <a:gd name="T7" fmla="*/ 12601575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5"/>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58" name="Freeform 253"/>
            <p:cNvSpPr>
              <a:spLocks noChangeArrowheads="1"/>
            </p:cNvSpPr>
            <p:nvPr/>
          </p:nvSpPr>
          <p:spPr bwMode="auto">
            <a:xfrm>
              <a:off x="3338513" y="2166938"/>
              <a:ext cx="34925" cy="19050"/>
            </a:xfrm>
            <a:custGeom>
              <a:avLst/>
              <a:gdLst>
                <a:gd name="T0" fmla="*/ 55443438 w 22"/>
                <a:gd name="T1" fmla="*/ 0 h 12"/>
                <a:gd name="T2" fmla="*/ 0 w 22"/>
                <a:gd name="T3" fmla="*/ 17641888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7"/>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59" name="Freeform 254"/>
            <p:cNvSpPr>
              <a:spLocks noChangeArrowheads="1"/>
            </p:cNvSpPr>
            <p:nvPr/>
          </p:nvSpPr>
          <p:spPr bwMode="auto">
            <a:xfrm>
              <a:off x="3338513" y="2166938"/>
              <a:ext cx="34925" cy="19050"/>
            </a:xfrm>
            <a:custGeom>
              <a:avLst/>
              <a:gdLst>
                <a:gd name="T0" fmla="*/ 55443438 w 22"/>
                <a:gd name="T1" fmla="*/ 0 h 12"/>
                <a:gd name="T2" fmla="*/ 0 w 22"/>
                <a:gd name="T3" fmla="*/ 17641888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7"/>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60" name="Freeform 255"/>
            <p:cNvSpPr>
              <a:spLocks noChangeArrowheads="1"/>
            </p:cNvSpPr>
            <p:nvPr/>
          </p:nvSpPr>
          <p:spPr bwMode="auto">
            <a:xfrm>
              <a:off x="3335338" y="2159000"/>
              <a:ext cx="33338" cy="19050"/>
            </a:xfrm>
            <a:custGeom>
              <a:avLst/>
              <a:gdLst>
                <a:gd name="T0" fmla="*/ 52924869 w 21"/>
                <a:gd name="T1" fmla="*/ 0 h 12"/>
                <a:gd name="T2" fmla="*/ 0 w 21"/>
                <a:gd name="T3" fmla="*/ 25201563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61" name="Freeform 256"/>
            <p:cNvSpPr>
              <a:spLocks noChangeArrowheads="1"/>
            </p:cNvSpPr>
            <p:nvPr/>
          </p:nvSpPr>
          <p:spPr bwMode="auto">
            <a:xfrm>
              <a:off x="3335338" y="2159000"/>
              <a:ext cx="33338" cy="19050"/>
            </a:xfrm>
            <a:custGeom>
              <a:avLst/>
              <a:gdLst>
                <a:gd name="T0" fmla="*/ 52924869 w 21"/>
                <a:gd name="T1" fmla="*/ 0 h 12"/>
                <a:gd name="T2" fmla="*/ 0 w 21"/>
                <a:gd name="T3" fmla="*/ 25201563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62" name="Freeform 257"/>
            <p:cNvSpPr>
              <a:spLocks noChangeArrowheads="1"/>
            </p:cNvSpPr>
            <p:nvPr/>
          </p:nvSpPr>
          <p:spPr bwMode="auto">
            <a:xfrm>
              <a:off x="3332163" y="2151063"/>
              <a:ext cx="36513" cy="19050"/>
            </a:xfrm>
            <a:custGeom>
              <a:avLst/>
              <a:gdLst>
                <a:gd name="T0" fmla="*/ 52924800 w 23"/>
                <a:gd name="T1" fmla="*/ 0 h 12"/>
                <a:gd name="T2" fmla="*/ 0 w 23"/>
                <a:gd name="T3" fmla="*/ 25201563 h 12"/>
                <a:gd name="T4" fmla="*/ 5040382 w 23"/>
                <a:gd name="T5" fmla="*/ 30241875 h 12"/>
                <a:gd name="T6" fmla="*/ 57965181 w 23"/>
                <a:gd name="T7" fmla="*/ 7561263 h 12"/>
                <a:gd name="T8" fmla="*/ 52924800 w 23"/>
                <a:gd name="T9" fmla="*/ 0 h 12"/>
                <a:gd name="T10" fmla="*/ 0 60000 65536"/>
                <a:gd name="T11" fmla="*/ 0 60000 65536"/>
                <a:gd name="T12" fmla="*/ 0 60000 65536"/>
                <a:gd name="T13" fmla="*/ 0 60000 65536"/>
                <a:gd name="T14" fmla="*/ 0 60000 65536"/>
                <a:gd name="T15" fmla="*/ 0 w 23"/>
                <a:gd name="T16" fmla="*/ 0 h 12"/>
                <a:gd name="T17" fmla="*/ 23 w 23"/>
                <a:gd name="T18" fmla="*/ 12 h 12"/>
              </a:gdLst>
              <a:ahLst/>
              <a:cxnLst>
                <a:cxn ang="T10">
                  <a:pos x="T0" y="T1"/>
                </a:cxn>
                <a:cxn ang="T11">
                  <a:pos x="T2" y="T3"/>
                </a:cxn>
                <a:cxn ang="T12">
                  <a:pos x="T4" y="T5"/>
                </a:cxn>
                <a:cxn ang="T13">
                  <a:pos x="T6" y="T7"/>
                </a:cxn>
                <a:cxn ang="T14">
                  <a:pos x="T8" y="T9"/>
                </a:cxn>
              </a:cxnLst>
              <a:rect l="T15" t="T16" r="T17" b="T18"/>
              <a:pathLst>
                <a:path w="23" h="12">
                  <a:moveTo>
                    <a:pt x="21" y="0"/>
                  </a:moveTo>
                  <a:lnTo>
                    <a:pt x="0" y="10"/>
                  </a:lnTo>
                  <a:lnTo>
                    <a:pt x="2" y="12"/>
                  </a:lnTo>
                  <a:lnTo>
                    <a:pt x="23"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63" name="Freeform 258"/>
            <p:cNvSpPr>
              <a:spLocks noChangeArrowheads="1"/>
            </p:cNvSpPr>
            <p:nvPr/>
          </p:nvSpPr>
          <p:spPr bwMode="auto">
            <a:xfrm>
              <a:off x="3332163" y="2151063"/>
              <a:ext cx="36513" cy="19050"/>
            </a:xfrm>
            <a:custGeom>
              <a:avLst/>
              <a:gdLst>
                <a:gd name="T0" fmla="*/ 52924800 w 23"/>
                <a:gd name="T1" fmla="*/ 0 h 12"/>
                <a:gd name="T2" fmla="*/ 0 w 23"/>
                <a:gd name="T3" fmla="*/ 25201563 h 12"/>
                <a:gd name="T4" fmla="*/ 5040382 w 23"/>
                <a:gd name="T5" fmla="*/ 30241875 h 12"/>
                <a:gd name="T6" fmla="*/ 57965181 w 23"/>
                <a:gd name="T7" fmla="*/ 7561263 h 12"/>
                <a:gd name="T8" fmla="*/ 52924800 w 23"/>
                <a:gd name="T9" fmla="*/ 0 h 12"/>
                <a:gd name="T10" fmla="*/ 0 60000 65536"/>
                <a:gd name="T11" fmla="*/ 0 60000 65536"/>
                <a:gd name="T12" fmla="*/ 0 60000 65536"/>
                <a:gd name="T13" fmla="*/ 0 60000 65536"/>
                <a:gd name="T14" fmla="*/ 0 60000 65536"/>
                <a:gd name="T15" fmla="*/ 0 w 23"/>
                <a:gd name="T16" fmla="*/ 0 h 12"/>
                <a:gd name="T17" fmla="*/ 23 w 23"/>
                <a:gd name="T18" fmla="*/ 12 h 12"/>
              </a:gdLst>
              <a:ahLst/>
              <a:cxnLst>
                <a:cxn ang="T10">
                  <a:pos x="T0" y="T1"/>
                </a:cxn>
                <a:cxn ang="T11">
                  <a:pos x="T2" y="T3"/>
                </a:cxn>
                <a:cxn ang="T12">
                  <a:pos x="T4" y="T5"/>
                </a:cxn>
                <a:cxn ang="T13">
                  <a:pos x="T6" y="T7"/>
                </a:cxn>
                <a:cxn ang="T14">
                  <a:pos x="T8" y="T9"/>
                </a:cxn>
              </a:cxnLst>
              <a:rect l="T15" t="T16" r="T17" b="T18"/>
              <a:pathLst>
                <a:path w="23" h="12">
                  <a:moveTo>
                    <a:pt x="21" y="0"/>
                  </a:moveTo>
                  <a:lnTo>
                    <a:pt x="0" y="10"/>
                  </a:lnTo>
                  <a:lnTo>
                    <a:pt x="2" y="12"/>
                  </a:lnTo>
                  <a:lnTo>
                    <a:pt x="23"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64" name="Freeform 259"/>
            <p:cNvSpPr>
              <a:spLocks noChangeArrowheads="1"/>
            </p:cNvSpPr>
            <p:nvPr/>
          </p:nvSpPr>
          <p:spPr bwMode="auto">
            <a:xfrm>
              <a:off x="3332163" y="2144713"/>
              <a:ext cx="33338" cy="17463"/>
            </a:xfrm>
            <a:custGeom>
              <a:avLst/>
              <a:gdLst>
                <a:gd name="T0" fmla="*/ 52924869 w 21"/>
                <a:gd name="T1" fmla="*/ 0 h 11"/>
                <a:gd name="T2" fmla="*/ 0 w 21"/>
                <a:gd name="T3" fmla="*/ 22682849 h 11"/>
                <a:gd name="T4" fmla="*/ 0 w 21"/>
                <a:gd name="T5" fmla="*/ 27723306 h 11"/>
                <a:gd name="T6" fmla="*/ 52924869 w 21"/>
                <a:gd name="T7" fmla="*/ 10080914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4"/>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65" name="Freeform 260"/>
            <p:cNvSpPr>
              <a:spLocks noChangeArrowheads="1"/>
            </p:cNvSpPr>
            <p:nvPr/>
          </p:nvSpPr>
          <p:spPr bwMode="auto">
            <a:xfrm>
              <a:off x="3332163" y="2144713"/>
              <a:ext cx="33338" cy="17463"/>
            </a:xfrm>
            <a:custGeom>
              <a:avLst/>
              <a:gdLst>
                <a:gd name="T0" fmla="*/ 52924869 w 21"/>
                <a:gd name="T1" fmla="*/ 0 h 11"/>
                <a:gd name="T2" fmla="*/ 0 w 21"/>
                <a:gd name="T3" fmla="*/ 22682849 h 11"/>
                <a:gd name="T4" fmla="*/ 0 w 21"/>
                <a:gd name="T5" fmla="*/ 27723306 h 11"/>
                <a:gd name="T6" fmla="*/ 52924869 w 21"/>
                <a:gd name="T7" fmla="*/ 10080914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66" name="Freeform 261"/>
            <p:cNvSpPr>
              <a:spLocks noChangeArrowheads="1"/>
            </p:cNvSpPr>
            <p:nvPr/>
          </p:nvSpPr>
          <p:spPr bwMode="auto">
            <a:xfrm>
              <a:off x="3327400" y="2139950"/>
              <a:ext cx="38100" cy="19050"/>
            </a:xfrm>
            <a:custGeom>
              <a:avLst/>
              <a:gdLst>
                <a:gd name="T0" fmla="*/ 55443438 w 24"/>
                <a:gd name="T1" fmla="*/ 0 h 12"/>
                <a:gd name="T2" fmla="*/ 0 w 24"/>
                <a:gd name="T3" fmla="*/ 17641888 h 12"/>
                <a:gd name="T4" fmla="*/ 0 w 24"/>
                <a:gd name="T5" fmla="*/ 30241875 h 12"/>
                <a:gd name="T6" fmla="*/ 60483750 w 24"/>
                <a:gd name="T7" fmla="*/ 756126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7"/>
                  </a:lnTo>
                  <a:lnTo>
                    <a:pt x="0" y="12"/>
                  </a:lnTo>
                  <a:lnTo>
                    <a:pt x="24" y="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67" name="Freeform 262"/>
            <p:cNvSpPr>
              <a:spLocks noChangeArrowheads="1"/>
            </p:cNvSpPr>
            <p:nvPr/>
          </p:nvSpPr>
          <p:spPr bwMode="auto">
            <a:xfrm>
              <a:off x="3327400" y="2139950"/>
              <a:ext cx="38100" cy="19050"/>
            </a:xfrm>
            <a:custGeom>
              <a:avLst/>
              <a:gdLst>
                <a:gd name="T0" fmla="*/ 55443438 w 24"/>
                <a:gd name="T1" fmla="*/ 0 h 12"/>
                <a:gd name="T2" fmla="*/ 0 w 24"/>
                <a:gd name="T3" fmla="*/ 17641888 h 12"/>
                <a:gd name="T4" fmla="*/ 0 w 24"/>
                <a:gd name="T5" fmla="*/ 30241875 h 12"/>
                <a:gd name="T6" fmla="*/ 60483750 w 24"/>
                <a:gd name="T7" fmla="*/ 756126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7"/>
                  </a:lnTo>
                  <a:lnTo>
                    <a:pt x="0" y="12"/>
                  </a:lnTo>
                  <a:lnTo>
                    <a:pt x="24" y="3"/>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68" name="Freeform 263"/>
            <p:cNvSpPr>
              <a:spLocks noChangeArrowheads="1"/>
            </p:cNvSpPr>
            <p:nvPr/>
          </p:nvSpPr>
          <p:spPr bwMode="auto">
            <a:xfrm>
              <a:off x="3324225" y="2133600"/>
              <a:ext cx="38100" cy="17463"/>
            </a:xfrm>
            <a:custGeom>
              <a:avLst/>
              <a:gdLst>
                <a:gd name="T0" fmla="*/ 60483750 w 24"/>
                <a:gd name="T1" fmla="*/ 0 h 11"/>
                <a:gd name="T2" fmla="*/ 0 w 24"/>
                <a:gd name="T3" fmla="*/ 22682849 h 11"/>
                <a:gd name="T4" fmla="*/ 5040313 w 24"/>
                <a:gd name="T5" fmla="*/ 27723306 h 11"/>
                <a:gd name="T6" fmla="*/ 60483750 w 24"/>
                <a:gd name="T7" fmla="*/ 5040457 h 11"/>
                <a:gd name="T8" fmla="*/ 60483750 w 24"/>
                <a:gd name="T9" fmla="*/ 0 h 11"/>
                <a:gd name="T10" fmla="*/ 0 60000 65536"/>
                <a:gd name="T11" fmla="*/ 0 60000 65536"/>
                <a:gd name="T12" fmla="*/ 0 60000 65536"/>
                <a:gd name="T13" fmla="*/ 0 60000 65536"/>
                <a:gd name="T14" fmla="*/ 0 60000 65536"/>
                <a:gd name="T15" fmla="*/ 0 w 24"/>
                <a:gd name="T16" fmla="*/ 0 h 11"/>
                <a:gd name="T17" fmla="*/ 24 w 24"/>
                <a:gd name="T18" fmla="*/ 11 h 11"/>
              </a:gdLst>
              <a:ahLst/>
              <a:cxnLst>
                <a:cxn ang="T10">
                  <a:pos x="T0" y="T1"/>
                </a:cxn>
                <a:cxn ang="T11">
                  <a:pos x="T2" y="T3"/>
                </a:cxn>
                <a:cxn ang="T12">
                  <a:pos x="T4" y="T5"/>
                </a:cxn>
                <a:cxn ang="T13">
                  <a:pos x="T6" y="T7"/>
                </a:cxn>
                <a:cxn ang="T14">
                  <a:pos x="T8" y="T9"/>
                </a:cxn>
              </a:cxnLst>
              <a:rect l="T15" t="T16" r="T17" b="T18"/>
              <a:pathLst>
                <a:path w="24" h="11">
                  <a:moveTo>
                    <a:pt x="24" y="0"/>
                  </a:moveTo>
                  <a:lnTo>
                    <a:pt x="0" y="9"/>
                  </a:lnTo>
                  <a:lnTo>
                    <a:pt x="2" y="11"/>
                  </a:lnTo>
                  <a:lnTo>
                    <a:pt x="24" y="2"/>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69" name="Freeform 264"/>
            <p:cNvSpPr>
              <a:spLocks noChangeArrowheads="1"/>
            </p:cNvSpPr>
            <p:nvPr/>
          </p:nvSpPr>
          <p:spPr bwMode="auto">
            <a:xfrm>
              <a:off x="3324225" y="2133600"/>
              <a:ext cx="38100" cy="17463"/>
            </a:xfrm>
            <a:custGeom>
              <a:avLst/>
              <a:gdLst>
                <a:gd name="T0" fmla="*/ 60483750 w 24"/>
                <a:gd name="T1" fmla="*/ 0 h 11"/>
                <a:gd name="T2" fmla="*/ 0 w 24"/>
                <a:gd name="T3" fmla="*/ 22682849 h 11"/>
                <a:gd name="T4" fmla="*/ 5040313 w 24"/>
                <a:gd name="T5" fmla="*/ 27723306 h 11"/>
                <a:gd name="T6" fmla="*/ 60483750 w 24"/>
                <a:gd name="T7" fmla="*/ 5040457 h 11"/>
                <a:gd name="T8" fmla="*/ 60483750 w 24"/>
                <a:gd name="T9" fmla="*/ 0 h 11"/>
                <a:gd name="T10" fmla="*/ 0 60000 65536"/>
                <a:gd name="T11" fmla="*/ 0 60000 65536"/>
                <a:gd name="T12" fmla="*/ 0 60000 65536"/>
                <a:gd name="T13" fmla="*/ 0 60000 65536"/>
                <a:gd name="T14" fmla="*/ 0 60000 65536"/>
                <a:gd name="T15" fmla="*/ 0 w 24"/>
                <a:gd name="T16" fmla="*/ 0 h 11"/>
                <a:gd name="T17" fmla="*/ 24 w 24"/>
                <a:gd name="T18" fmla="*/ 11 h 11"/>
              </a:gdLst>
              <a:ahLst/>
              <a:cxnLst>
                <a:cxn ang="T10">
                  <a:pos x="T0" y="T1"/>
                </a:cxn>
                <a:cxn ang="T11">
                  <a:pos x="T2" y="T3"/>
                </a:cxn>
                <a:cxn ang="T12">
                  <a:pos x="T4" y="T5"/>
                </a:cxn>
                <a:cxn ang="T13">
                  <a:pos x="T6" y="T7"/>
                </a:cxn>
                <a:cxn ang="T14">
                  <a:pos x="T8" y="T9"/>
                </a:cxn>
              </a:cxnLst>
              <a:rect l="T15" t="T16" r="T17" b="T18"/>
              <a:pathLst>
                <a:path w="24" h="11">
                  <a:moveTo>
                    <a:pt x="24" y="0"/>
                  </a:moveTo>
                  <a:lnTo>
                    <a:pt x="0" y="9"/>
                  </a:lnTo>
                  <a:lnTo>
                    <a:pt x="2" y="11"/>
                  </a:lnTo>
                  <a:lnTo>
                    <a:pt x="24" y="2"/>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70" name="Freeform 265"/>
            <p:cNvSpPr>
              <a:spLocks noChangeArrowheads="1"/>
            </p:cNvSpPr>
            <p:nvPr/>
          </p:nvSpPr>
          <p:spPr bwMode="auto">
            <a:xfrm>
              <a:off x="3417888" y="223837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71" name="Freeform 266"/>
            <p:cNvSpPr>
              <a:spLocks noChangeArrowheads="1"/>
            </p:cNvSpPr>
            <p:nvPr/>
          </p:nvSpPr>
          <p:spPr bwMode="auto">
            <a:xfrm>
              <a:off x="3417888" y="223837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72" name="Freeform 267"/>
            <p:cNvSpPr>
              <a:spLocks noChangeArrowheads="1"/>
            </p:cNvSpPr>
            <p:nvPr/>
          </p:nvSpPr>
          <p:spPr bwMode="auto">
            <a:xfrm>
              <a:off x="3414713" y="2230438"/>
              <a:ext cx="33338" cy="19050"/>
            </a:xfrm>
            <a:custGeom>
              <a:avLst/>
              <a:gdLst>
                <a:gd name="T0" fmla="*/ 52924869 w 21"/>
                <a:gd name="T1" fmla="*/ 0 h 12"/>
                <a:gd name="T2" fmla="*/ 0 w 21"/>
                <a:gd name="T3" fmla="*/ 25201563 h 12"/>
                <a:gd name="T4" fmla="*/ 5040388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2"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73" name="Freeform 268"/>
            <p:cNvSpPr>
              <a:spLocks noChangeArrowheads="1"/>
            </p:cNvSpPr>
            <p:nvPr/>
          </p:nvSpPr>
          <p:spPr bwMode="auto">
            <a:xfrm>
              <a:off x="3414713" y="2230438"/>
              <a:ext cx="33338" cy="19050"/>
            </a:xfrm>
            <a:custGeom>
              <a:avLst/>
              <a:gdLst>
                <a:gd name="T0" fmla="*/ 52924869 w 21"/>
                <a:gd name="T1" fmla="*/ 0 h 12"/>
                <a:gd name="T2" fmla="*/ 0 w 21"/>
                <a:gd name="T3" fmla="*/ 25201563 h 12"/>
                <a:gd name="T4" fmla="*/ 5040388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2"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74" name="Freeform 269"/>
            <p:cNvSpPr>
              <a:spLocks noChangeArrowheads="1"/>
            </p:cNvSpPr>
            <p:nvPr/>
          </p:nvSpPr>
          <p:spPr bwMode="auto">
            <a:xfrm>
              <a:off x="3414713" y="2227263"/>
              <a:ext cx="33338" cy="14288"/>
            </a:xfrm>
            <a:custGeom>
              <a:avLst/>
              <a:gdLst>
                <a:gd name="T0" fmla="*/ 47884481 w 21"/>
                <a:gd name="T1" fmla="*/ 0 h 9"/>
                <a:gd name="T2" fmla="*/ 0 w 21"/>
                <a:gd name="T3" fmla="*/ 17642505 h 9"/>
                <a:gd name="T4" fmla="*/ 0 w 21"/>
                <a:gd name="T5" fmla="*/ 22682994 h 9"/>
                <a:gd name="T6" fmla="*/ 52924869 w 21"/>
                <a:gd name="T7" fmla="*/ 5040489 h 9"/>
                <a:gd name="T8" fmla="*/ 47884481 w 21"/>
                <a:gd name="T9" fmla="*/ 0 h 9"/>
                <a:gd name="T10" fmla="*/ 0 60000 65536"/>
                <a:gd name="T11" fmla="*/ 0 60000 65536"/>
                <a:gd name="T12" fmla="*/ 0 60000 65536"/>
                <a:gd name="T13" fmla="*/ 0 60000 65536"/>
                <a:gd name="T14" fmla="*/ 0 60000 65536"/>
                <a:gd name="T15" fmla="*/ 0 w 21"/>
                <a:gd name="T16" fmla="*/ 0 h 9"/>
                <a:gd name="T17" fmla="*/ 21 w 21"/>
                <a:gd name="T18" fmla="*/ 9 h 9"/>
              </a:gdLst>
              <a:ahLst/>
              <a:cxnLst>
                <a:cxn ang="T10">
                  <a:pos x="T0" y="T1"/>
                </a:cxn>
                <a:cxn ang="T11">
                  <a:pos x="T2" y="T3"/>
                </a:cxn>
                <a:cxn ang="T12">
                  <a:pos x="T4" y="T5"/>
                </a:cxn>
                <a:cxn ang="T13">
                  <a:pos x="T6" y="T7"/>
                </a:cxn>
                <a:cxn ang="T14">
                  <a:pos x="T8" y="T9"/>
                </a:cxn>
              </a:cxnLst>
              <a:rect l="T15" t="T16" r="T17" b="T18"/>
              <a:pathLst>
                <a:path w="21" h="9">
                  <a:moveTo>
                    <a:pt x="19" y="0"/>
                  </a:moveTo>
                  <a:lnTo>
                    <a:pt x="0" y="7"/>
                  </a:lnTo>
                  <a:lnTo>
                    <a:pt x="0" y="9"/>
                  </a:lnTo>
                  <a:lnTo>
                    <a:pt x="21" y="2"/>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75" name="Freeform 270"/>
            <p:cNvSpPr>
              <a:spLocks noChangeArrowheads="1"/>
            </p:cNvSpPr>
            <p:nvPr/>
          </p:nvSpPr>
          <p:spPr bwMode="auto">
            <a:xfrm>
              <a:off x="3414713" y="2227263"/>
              <a:ext cx="33338" cy="14288"/>
            </a:xfrm>
            <a:custGeom>
              <a:avLst/>
              <a:gdLst>
                <a:gd name="T0" fmla="*/ 47884481 w 21"/>
                <a:gd name="T1" fmla="*/ 0 h 9"/>
                <a:gd name="T2" fmla="*/ 0 w 21"/>
                <a:gd name="T3" fmla="*/ 17642505 h 9"/>
                <a:gd name="T4" fmla="*/ 0 w 21"/>
                <a:gd name="T5" fmla="*/ 22682994 h 9"/>
                <a:gd name="T6" fmla="*/ 52924869 w 21"/>
                <a:gd name="T7" fmla="*/ 5040489 h 9"/>
                <a:gd name="T8" fmla="*/ 47884481 w 21"/>
                <a:gd name="T9" fmla="*/ 0 h 9"/>
                <a:gd name="T10" fmla="*/ 0 60000 65536"/>
                <a:gd name="T11" fmla="*/ 0 60000 65536"/>
                <a:gd name="T12" fmla="*/ 0 60000 65536"/>
                <a:gd name="T13" fmla="*/ 0 60000 65536"/>
                <a:gd name="T14" fmla="*/ 0 60000 65536"/>
                <a:gd name="T15" fmla="*/ 0 w 21"/>
                <a:gd name="T16" fmla="*/ 0 h 9"/>
                <a:gd name="T17" fmla="*/ 21 w 21"/>
                <a:gd name="T18" fmla="*/ 9 h 9"/>
              </a:gdLst>
              <a:ahLst/>
              <a:cxnLst>
                <a:cxn ang="T10">
                  <a:pos x="T0" y="T1"/>
                </a:cxn>
                <a:cxn ang="T11">
                  <a:pos x="T2" y="T3"/>
                </a:cxn>
                <a:cxn ang="T12">
                  <a:pos x="T4" y="T5"/>
                </a:cxn>
                <a:cxn ang="T13">
                  <a:pos x="T6" y="T7"/>
                </a:cxn>
                <a:cxn ang="T14">
                  <a:pos x="T8" y="T9"/>
                </a:cxn>
              </a:cxnLst>
              <a:rect l="T15" t="T16" r="T17" b="T18"/>
              <a:pathLst>
                <a:path w="21" h="9">
                  <a:moveTo>
                    <a:pt x="19" y="0"/>
                  </a:moveTo>
                  <a:lnTo>
                    <a:pt x="0" y="7"/>
                  </a:lnTo>
                  <a:lnTo>
                    <a:pt x="0" y="9"/>
                  </a:lnTo>
                  <a:lnTo>
                    <a:pt x="21" y="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76" name="Freeform 271"/>
            <p:cNvSpPr>
              <a:spLocks noChangeArrowheads="1"/>
            </p:cNvSpPr>
            <p:nvPr/>
          </p:nvSpPr>
          <p:spPr bwMode="auto">
            <a:xfrm>
              <a:off x="3409950" y="2219325"/>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77" name="Freeform 272"/>
            <p:cNvSpPr>
              <a:spLocks noChangeArrowheads="1"/>
            </p:cNvSpPr>
            <p:nvPr/>
          </p:nvSpPr>
          <p:spPr bwMode="auto">
            <a:xfrm>
              <a:off x="3409950" y="2219325"/>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78" name="Freeform 273"/>
            <p:cNvSpPr>
              <a:spLocks noChangeArrowheads="1"/>
            </p:cNvSpPr>
            <p:nvPr/>
          </p:nvSpPr>
          <p:spPr bwMode="auto">
            <a:xfrm>
              <a:off x="3406775" y="2211388"/>
              <a:ext cx="38100" cy="19050"/>
            </a:xfrm>
            <a:custGeom>
              <a:avLst/>
              <a:gdLst>
                <a:gd name="T0" fmla="*/ 52924075 w 24"/>
                <a:gd name="T1" fmla="*/ 0 h 12"/>
                <a:gd name="T2" fmla="*/ 0 w 24"/>
                <a:gd name="T3" fmla="*/ 25201563 h 12"/>
                <a:gd name="T4" fmla="*/ 504031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10"/>
                  </a:lnTo>
                  <a:lnTo>
                    <a:pt x="2" y="12"/>
                  </a:lnTo>
                  <a:lnTo>
                    <a:pt x="24"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79" name="Freeform 274"/>
            <p:cNvSpPr>
              <a:spLocks noChangeArrowheads="1"/>
            </p:cNvSpPr>
            <p:nvPr/>
          </p:nvSpPr>
          <p:spPr bwMode="auto">
            <a:xfrm>
              <a:off x="3406775" y="2211388"/>
              <a:ext cx="38100" cy="19050"/>
            </a:xfrm>
            <a:custGeom>
              <a:avLst/>
              <a:gdLst>
                <a:gd name="T0" fmla="*/ 52924075 w 24"/>
                <a:gd name="T1" fmla="*/ 0 h 12"/>
                <a:gd name="T2" fmla="*/ 0 w 24"/>
                <a:gd name="T3" fmla="*/ 25201563 h 12"/>
                <a:gd name="T4" fmla="*/ 504031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10"/>
                  </a:lnTo>
                  <a:lnTo>
                    <a:pt x="2" y="12"/>
                  </a:lnTo>
                  <a:lnTo>
                    <a:pt x="24"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80" name="Freeform 275"/>
            <p:cNvSpPr>
              <a:spLocks noChangeArrowheads="1"/>
            </p:cNvSpPr>
            <p:nvPr/>
          </p:nvSpPr>
          <p:spPr bwMode="auto">
            <a:xfrm>
              <a:off x="3406775" y="2205038"/>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81" name="Freeform 276"/>
            <p:cNvSpPr>
              <a:spLocks noChangeArrowheads="1"/>
            </p:cNvSpPr>
            <p:nvPr/>
          </p:nvSpPr>
          <p:spPr bwMode="auto">
            <a:xfrm>
              <a:off x="3406775" y="2205038"/>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82" name="Freeform 277"/>
            <p:cNvSpPr>
              <a:spLocks noChangeArrowheads="1"/>
            </p:cNvSpPr>
            <p:nvPr/>
          </p:nvSpPr>
          <p:spPr bwMode="auto">
            <a:xfrm>
              <a:off x="3403600" y="2200275"/>
              <a:ext cx="33338" cy="15875"/>
            </a:xfrm>
            <a:custGeom>
              <a:avLst/>
              <a:gdLst>
                <a:gd name="T0" fmla="*/ 52924869 w 21"/>
                <a:gd name="T1" fmla="*/ 0 h 10"/>
                <a:gd name="T2" fmla="*/ 0 w 21"/>
                <a:gd name="T3" fmla="*/ 17641888 h 10"/>
                <a:gd name="T4" fmla="*/ 0 w 21"/>
                <a:gd name="T5" fmla="*/ 25201563 h 10"/>
                <a:gd name="T6" fmla="*/ 52924869 w 21"/>
                <a:gd name="T7" fmla="*/ 7561263 h 10"/>
                <a:gd name="T8" fmla="*/ 52924869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21" y="0"/>
                  </a:moveTo>
                  <a:lnTo>
                    <a:pt x="0" y="7"/>
                  </a:lnTo>
                  <a:lnTo>
                    <a:pt x="0" y="10"/>
                  </a:lnTo>
                  <a:lnTo>
                    <a:pt x="21"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83" name="Freeform 278"/>
            <p:cNvSpPr>
              <a:spLocks noChangeArrowheads="1"/>
            </p:cNvSpPr>
            <p:nvPr/>
          </p:nvSpPr>
          <p:spPr bwMode="auto">
            <a:xfrm>
              <a:off x="3403600" y="2200275"/>
              <a:ext cx="33338" cy="15875"/>
            </a:xfrm>
            <a:custGeom>
              <a:avLst/>
              <a:gdLst>
                <a:gd name="T0" fmla="*/ 52924869 w 21"/>
                <a:gd name="T1" fmla="*/ 0 h 10"/>
                <a:gd name="T2" fmla="*/ 0 w 21"/>
                <a:gd name="T3" fmla="*/ 17641888 h 10"/>
                <a:gd name="T4" fmla="*/ 0 w 21"/>
                <a:gd name="T5" fmla="*/ 25201563 h 10"/>
                <a:gd name="T6" fmla="*/ 52924869 w 21"/>
                <a:gd name="T7" fmla="*/ 7561263 h 10"/>
                <a:gd name="T8" fmla="*/ 52924869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21" y="0"/>
                  </a:moveTo>
                  <a:lnTo>
                    <a:pt x="0" y="7"/>
                  </a:lnTo>
                  <a:lnTo>
                    <a:pt x="0" y="10"/>
                  </a:lnTo>
                  <a:lnTo>
                    <a:pt x="21"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84" name="Freeform 279"/>
            <p:cNvSpPr>
              <a:spLocks noChangeArrowheads="1"/>
            </p:cNvSpPr>
            <p:nvPr/>
          </p:nvSpPr>
          <p:spPr bwMode="auto">
            <a:xfrm>
              <a:off x="3398838" y="2192338"/>
              <a:ext cx="38100" cy="19050"/>
            </a:xfrm>
            <a:custGeom>
              <a:avLst/>
              <a:gdLst>
                <a:gd name="T0" fmla="*/ 55443438 w 24"/>
                <a:gd name="T1" fmla="*/ 0 h 12"/>
                <a:gd name="T2" fmla="*/ 0 w 24"/>
                <a:gd name="T3" fmla="*/ 25201563 h 12"/>
                <a:gd name="T4" fmla="*/ 7561263 w 24"/>
                <a:gd name="T5" fmla="*/ 30241875 h 12"/>
                <a:gd name="T6" fmla="*/ 60483750 w 24"/>
                <a:gd name="T7" fmla="*/ 756126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85" name="Freeform 280"/>
            <p:cNvSpPr>
              <a:spLocks noChangeArrowheads="1"/>
            </p:cNvSpPr>
            <p:nvPr/>
          </p:nvSpPr>
          <p:spPr bwMode="auto">
            <a:xfrm>
              <a:off x="3398838" y="2192338"/>
              <a:ext cx="38100" cy="19050"/>
            </a:xfrm>
            <a:custGeom>
              <a:avLst/>
              <a:gdLst>
                <a:gd name="T0" fmla="*/ 55443438 w 24"/>
                <a:gd name="T1" fmla="*/ 0 h 12"/>
                <a:gd name="T2" fmla="*/ 0 w 24"/>
                <a:gd name="T3" fmla="*/ 25201563 h 12"/>
                <a:gd name="T4" fmla="*/ 7561263 w 24"/>
                <a:gd name="T5" fmla="*/ 30241875 h 12"/>
                <a:gd name="T6" fmla="*/ 60483750 w 24"/>
                <a:gd name="T7" fmla="*/ 756126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3"/>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86" name="Freeform 281"/>
            <p:cNvSpPr>
              <a:spLocks noChangeArrowheads="1"/>
            </p:cNvSpPr>
            <p:nvPr/>
          </p:nvSpPr>
          <p:spPr bwMode="auto">
            <a:xfrm>
              <a:off x="3398838" y="21859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87" name="Freeform 282"/>
            <p:cNvSpPr>
              <a:spLocks noChangeArrowheads="1"/>
            </p:cNvSpPr>
            <p:nvPr/>
          </p:nvSpPr>
          <p:spPr bwMode="auto">
            <a:xfrm>
              <a:off x="3398838" y="21859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88" name="Freeform 283"/>
            <p:cNvSpPr>
              <a:spLocks noChangeArrowheads="1"/>
            </p:cNvSpPr>
            <p:nvPr/>
          </p:nvSpPr>
          <p:spPr bwMode="auto">
            <a:xfrm>
              <a:off x="3395663" y="2178050"/>
              <a:ext cx="38100" cy="19050"/>
            </a:xfrm>
            <a:custGeom>
              <a:avLst/>
              <a:gdLst>
                <a:gd name="T0" fmla="*/ 52924075 w 24"/>
                <a:gd name="T1" fmla="*/ 0 h 12"/>
                <a:gd name="T2" fmla="*/ 0 w 24"/>
                <a:gd name="T3" fmla="*/ 22682200 h 12"/>
                <a:gd name="T4" fmla="*/ 5040313 w 24"/>
                <a:gd name="T5" fmla="*/ 30241875 h 12"/>
                <a:gd name="T6" fmla="*/ 60483750 w 24"/>
                <a:gd name="T7" fmla="*/ 504031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9"/>
                  </a:lnTo>
                  <a:lnTo>
                    <a:pt x="2" y="12"/>
                  </a:lnTo>
                  <a:lnTo>
                    <a:pt x="24"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89" name="Freeform 284"/>
            <p:cNvSpPr>
              <a:spLocks noChangeArrowheads="1"/>
            </p:cNvSpPr>
            <p:nvPr/>
          </p:nvSpPr>
          <p:spPr bwMode="auto">
            <a:xfrm>
              <a:off x="3395663" y="2178050"/>
              <a:ext cx="38100" cy="19050"/>
            </a:xfrm>
            <a:custGeom>
              <a:avLst/>
              <a:gdLst>
                <a:gd name="T0" fmla="*/ 52924075 w 24"/>
                <a:gd name="T1" fmla="*/ 0 h 12"/>
                <a:gd name="T2" fmla="*/ 0 w 24"/>
                <a:gd name="T3" fmla="*/ 22682200 h 12"/>
                <a:gd name="T4" fmla="*/ 5040313 w 24"/>
                <a:gd name="T5" fmla="*/ 30241875 h 12"/>
                <a:gd name="T6" fmla="*/ 60483750 w 24"/>
                <a:gd name="T7" fmla="*/ 504031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9"/>
                  </a:lnTo>
                  <a:lnTo>
                    <a:pt x="2" y="12"/>
                  </a:lnTo>
                  <a:lnTo>
                    <a:pt x="24"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90" name="Freeform 285"/>
            <p:cNvSpPr>
              <a:spLocks noChangeArrowheads="1"/>
            </p:cNvSpPr>
            <p:nvPr/>
          </p:nvSpPr>
          <p:spPr bwMode="auto">
            <a:xfrm>
              <a:off x="3395663" y="2174875"/>
              <a:ext cx="33338" cy="14288"/>
            </a:xfrm>
            <a:custGeom>
              <a:avLst/>
              <a:gdLst>
                <a:gd name="T0" fmla="*/ 52924869 w 21"/>
                <a:gd name="T1" fmla="*/ 0 h 9"/>
                <a:gd name="T2" fmla="*/ 0 w 21"/>
                <a:gd name="T3" fmla="*/ 17642505 h 9"/>
                <a:gd name="T4" fmla="*/ 0 w 21"/>
                <a:gd name="T5" fmla="*/ 22682994 h 9"/>
                <a:gd name="T6" fmla="*/ 52924869 w 21"/>
                <a:gd name="T7" fmla="*/ 5040489 h 9"/>
                <a:gd name="T8" fmla="*/ 52924869 w 21"/>
                <a:gd name="T9" fmla="*/ 0 h 9"/>
                <a:gd name="T10" fmla="*/ 0 60000 65536"/>
                <a:gd name="T11" fmla="*/ 0 60000 65536"/>
                <a:gd name="T12" fmla="*/ 0 60000 65536"/>
                <a:gd name="T13" fmla="*/ 0 60000 65536"/>
                <a:gd name="T14" fmla="*/ 0 60000 65536"/>
                <a:gd name="T15" fmla="*/ 0 w 21"/>
                <a:gd name="T16" fmla="*/ 0 h 9"/>
                <a:gd name="T17" fmla="*/ 21 w 21"/>
                <a:gd name="T18" fmla="*/ 9 h 9"/>
              </a:gdLst>
              <a:ahLst/>
              <a:cxnLst>
                <a:cxn ang="T10">
                  <a:pos x="T0" y="T1"/>
                </a:cxn>
                <a:cxn ang="T11">
                  <a:pos x="T2" y="T3"/>
                </a:cxn>
                <a:cxn ang="T12">
                  <a:pos x="T4" y="T5"/>
                </a:cxn>
                <a:cxn ang="T13">
                  <a:pos x="T6" y="T7"/>
                </a:cxn>
                <a:cxn ang="T14">
                  <a:pos x="T8" y="T9"/>
                </a:cxn>
              </a:cxnLst>
              <a:rect l="T15" t="T16" r="T17" b="T18"/>
              <a:pathLst>
                <a:path w="21" h="9">
                  <a:moveTo>
                    <a:pt x="21" y="0"/>
                  </a:moveTo>
                  <a:lnTo>
                    <a:pt x="0" y="7"/>
                  </a:lnTo>
                  <a:lnTo>
                    <a:pt x="0" y="9"/>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91" name="Freeform 286"/>
            <p:cNvSpPr>
              <a:spLocks noChangeArrowheads="1"/>
            </p:cNvSpPr>
            <p:nvPr/>
          </p:nvSpPr>
          <p:spPr bwMode="auto">
            <a:xfrm>
              <a:off x="3395663" y="2174875"/>
              <a:ext cx="33338" cy="14288"/>
            </a:xfrm>
            <a:custGeom>
              <a:avLst/>
              <a:gdLst>
                <a:gd name="T0" fmla="*/ 52924869 w 21"/>
                <a:gd name="T1" fmla="*/ 0 h 9"/>
                <a:gd name="T2" fmla="*/ 0 w 21"/>
                <a:gd name="T3" fmla="*/ 17642505 h 9"/>
                <a:gd name="T4" fmla="*/ 0 w 21"/>
                <a:gd name="T5" fmla="*/ 22682994 h 9"/>
                <a:gd name="T6" fmla="*/ 52924869 w 21"/>
                <a:gd name="T7" fmla="*/ 5040489 h 9"/>
                <a:gd name="T8" fmla="*/ 52924869 w 21"/>
                <a:gd name="T9" fmla="*/ 0 h 9"/>
                <a:gd name="T10" fmla="*/ 0 60000 65536"/>
                <a:gd name="T11" fmla="*/ 0 60000 65536"/>
                <a:gd name="T12" fmla="*/ 0 60000 65536"/>
                <a:gd name="T13" fmla="*/ 0 60000 65536"/>
                <a:gd name="T14" fmla="*/ 0 60000 65536"/>
                <a:gd name="T15" fmla="*/ 0 w 21"/>
                <a:gd name="T16" fmla="*/ 0 h 9"/>
                <a:gd name="T17" fmla="*/ 21 w 21"/>
                <a:gd name="T18" fmla="*/ 9 h 9"/>
              </a:gdLst>
              <a:ahLst/>
              <a:cxnLst>
                <a:cxn ang="T10">
                  <a:pos x="T0" y="T1"/>
                </a:cxn>
                <a:cxn ang="T11">
                  <a:pos x="T2" y="T3"/>
                </a:cxn>
                <a:cxn ang="T12">
                  <a:pos x="T4" y="T5"/>
                </a:cxn>
                <a:cxn ang="T13">
                  <a:pos x="T6" y="T7"/>
                </a:cxn>
                <a:cxn ang="T14">
                  <a:pos x="T8" y="T9"/>
                </a:cxn>
              </a:cxnLst>
              <a:rect l="T15" t="T16" r="T17" b="T18"/>
              <a:pathLst>
                <a:path w="21" h="9">
                  <a:moveTo>
                    <a:pt x="21" y="0"/>
                  </a:moveTo>
                  <a:lnTo>
                    <a:pt x="0" y="7"/>
                  </a:lnTo>
                  <a:lnTo>
                    <a:pt x="0" y="9"/>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92" name="Freeform 287"/>
            <p:cNvSpPr>
              <a:spLocks noChangeArrowheads="1"/>
            </p:cNvSpPr>
            <p:nvPr/>
          </p:nvSpPr>
          <p:spPr bwMode="auto">
            <a:xfrm>
              <a:off x="3392488" y="216693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93" name="Freeform 288"/>
            <p:cNvSpPr>
              <a:spLocks noChangeArrowheads="1"/>
            </p:cNvSpPr>
            <p:nvPr/>
          </p:nvSpPr>
          <p:spPr bwMode="auto">
            <a:xfrm>
              <a:off x="3392488" y="216693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94" name="Freeform 289"/>
            <p:cNvSpPr>
              <a:spLocks noChangeArrowheads="1"/>
            </p:cNvSpPr>
            <p:nvPr/>
          </p:nvSpPr>
          <p:spPr bwMode="auto">
            <a:xfrm>
              <a:off x="3463925" y="221932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95" name="Freeform 290"/>
            <p:cNvSpPr>
              <a:spLocks noChangeArrowheads="1"/>
            </p:cNvSpPr>
            <p:nvPr/>
          </p:nvSpPr>
          <p:spPr bwMode="auto">
            <a:xfrm>
              <a:off x="3463925" y="221932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96" name="Freeform 291"/>
            <p:cNvSpPr>
              <a:spLocks noChangeArrowheads="1"/>
            </p:cNvSpPr>
            <p:nvPr/>
          </p:nvSpPr>
          <p:spPr bwMode="auto">
            <a:xfrm>
              <a:off x="3459163" y="2211388"/>
              <a:ext cx="38100" cy="19050"/>
            </a:xfrm>
            <a:custGeom>
              <a:avLst/>
              <a:gdLst>
                <a:gd name="T0" fmla="*/ 52924075 w 24"/>
                <a:gd name="T1" fmla="*/ 0 h 12"/>
                <a:gd name="T2" fmla="*/ 0 w 24"/>
                <a:gd name="T3" fmla="*/ 25201563 h 12"/>
                <a:gd name="T4" fmla="*/ 756126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10"/>
                  </a:lnTo>
                  <a:lnTo>
                    <a:pt x="3" y="12"/>
                  </a:lnTo>
                  <a:lnTo>
                    <a:pt x="24"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97" name="Freeform 292"/>
            <p:cNvSpPr>
              <a:spLocks noChangeArrowheads="1"/>
            </p:cNvSpPr>
            <p:nvPr/>
          </p:nvSpPr>
          <p:spPr bwMode="auto">
            <a:xfrm>
              <a:off x="3459163" y="2211388"/>
              <a:ext cx="38100" cy="19050"/>
            </a:xfrm>
            <a:custGeom>
              <a:avLst/>
              <a:gdLst>
                <a:gd name="T0" fmla="*/ 52924075 w 24"/>
                <a:gd name="T1" fmla="*/ 0 h 12"/>
                <a:gd name="T2" fmla="*/ 0 w 24"/>
                <a:gd name="T3" fmla="*/ 25201563 h 12"/>
                <a:gd name="T4" fmla="*/ 756126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10"/>
                  </a:lnTo>
                  <a:lnTo>
                    <a:pt x="3" y="12"/>
                  </a:lnTo>
                  <a:lnTo>
                    <a:pt x="24"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98" name="Freeform 293"/>
            <p:cNvSpPr>
              <a:spLocks noChangeArrowheads="1"/>
            </p:cNvSpPr>
            <p:nvPr/>
          </p:nvSpPr>
          <p:spPr bwMode="auto">
            <a:xfrm>
              <a:off x="3459163" y="2205038"/>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399" name="Freeform 294"/>
            <p:cNvSpPr>
              <a:spLocks noChangeArrowheads="1"/>
            </p:cNvSpPr>
            <p:nvPr/>
          </p:nvSpPr>
          <p:spPr bwMode="auto">
            <a:xfrm>
              <a:off x="3459163" y="2205038"/>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00" name="Freeform 295"/>
            <p:cNvSpPr>
              <a:spLocks noChangeArrowheads="1"/>
            </p:cNvSpPr>
            <p:nvPr/>
          </p:nvSpPr>
          <p:spPr bwMode="auto">
            <a:xfrm>
              <a:off x="3455988" y="2200275"/>
              <a:ext cx="33338" cy="15875"/>
            </a:xfrm>
            <a:custGeom>
              <a:avLst/>
              <a:gdLst>
                <a:gd name="T0" fmla="*/ 52924869 w 21"/>
                <a:gd name="T1" fmla="*/ 0 h 10"/>
                <a:gd name="T2" fmla="*/ 0 w 21"/>
                <a:gd name="T3" fmla="*/ 17641888 h 10"/>
                <a:gd name="T4" fmla="*/ 5040388 w 21"/>
                <a:gd name="T5" fmla="*/ 25201563 h 10"/>
                <a:gd name="T6" fmla="*/ 52924869 w 21"/>
                <a:gd name="T7" fmla="*/ 7561263 h 10"/>
                <a:gd name="T8" fmla="*/ 52924869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21" y="0"/>
                  </a:moveTo>
                  <a:lnTo>
                    <a:pt x="0" y="7"/>
                  </a:lnTo>
                  <a:lnTo>
                    <a:pt x="2" y="10"/>
                  </a:lnTo>
                  <a:lnTo>
                    <a:pt x="21"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01" name="Freeform 296"/>
            <p:cNvSpPr>
              <a:spLocks noChangeArrowheads="1"/>
            </p:cNvSpPr>
            <p:nvPr/>
          </p:nvSpPr>
          <p:spPr bwMode="auto">
            <a:xfrm>
              <a:off x="3455988" y="2200275"/>
              <a:ext cx="33338" cy="15875"/>
            </a:xfrm>
            <a:custGeom>
              <a:avLst/>
              <a:gdLst>
                <a:gd name="T0" fmla="*/ 52924869 w 21"/>
                <a:gd name="T1" fmla="*/ 0 h 10"/>
                <a:gd name="T2" fmla="*/ 0 w 21"/>
                <a:gd name="T3" fmla="*/ 17641888 h 10"/>
                <a:gd name="T4" fmla="*/ 5040388 w 21"/>
                <a:gd name="T5" fmla="*/ 25201563 h 10"/>
                <a:gd name="T6" fmla="*/ 52924869 w 21"/>
                <a:gd name="T7" fmla="*/ 7561263 h 10"/>
                <a:gd name="T8" fmla="*/ 52924869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21" y="0"/>
                  </a:moveTo>
                  <a:lnTo>
                    <a:pt x="0" y="7"/>
                  </a:lnTo>
                  <a:lnTo>
                    <a:pt x="2" y="10"/>
                  </a:lnTo>
                  <a:lnTo>
                    <a:pt x="21"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02" name="Freeform 297"/>
            <p:cNvSpPr>
              <a:spLocks noChangeArrowheads="1"/>
            </p:cNvSpPr>
            <p:nvPr/>
          </p:nvSpPr>
          <p:spPr bwMode="auto">
            <a:xfrm>
              <a:off x="3455988" y="2192338"/>
              <a:ext cx="33338" cy="19050"/>
            </a:xfrm>
            <a:custGeom>
              <a:avLst/>
              <a:gdLst>
                <a:gd name="T0" fmla="*/ 47884481 w 21"/>
                <a:gd name="T1" fmla="*/ 0 h 12"/>
                <a:gd name="T2" fmla="*/ 0 w 21"/>
                <a:gd name="T3" fmla="*/ 25201563 h 12"/>
                <a:gd name="T4" fmla="*/ 0 w 21"/>
                <a:gd name="T5" fmla="*/ 30241875 h 12"/>
                <a:gd name="T6" fmla="*/ 52924869 w 21"/>
                <a:gd name="T7" fmla="*/ 756126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3"/>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03" name="Freeform 298"/>
            <p:cNvSpPr>
              <a:spLocks noChangeArrowheads="1"/>
            </p:cNvSpPr>
            <p:nvPr/>
          </p:nvSpPr>
          <p:spPr bwMode="auto">
            <a:xfrm>
              <a:off x="3455988" y="2192338"/>
              <a:ext cx="33338" cy="19050"/>
            </a:xfrm>
            <a:custGeom>
              <a:avLst/>
              <a:gdLst>
                <a:gd name="T0" fmla="*/ 47884481 w 21"/>
                <a:gd name="T1" fmla="*/ 0 h 12"/>
                <a:gd name="T2" fmla="*/ 0 w 21"/>
                <a:gd name="T3" fmla="*/ 25201563 h 12"/>
                <a:gd name="T4" fmla="*/ 0 w 21"/>
                <a:gd name="T5" fmla="*/ 30241875 h 12"/>
                <a:gd name="T6" fmla="*/ 52924869 w 21"/>
                <a:gd name="T7" fmla="*/ 756126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3"/>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04" name="Freeform 299"/>
            <p:cNvSpPr>
              <a:spLocks noChangeArrowheads="1"/>
            </p:cNvSpPr>
            <p:nvPr/>
          </p:nvSpPr>
          <p:spPr bwMode="auto">
            <a:xfrm>
              <a:off x="3451225" y="21859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05" name="Freeform 300"/>
            <p:cNvSpPr>
              <a:spLocks noChangeArrowheads="1"/>
            </p:cNvSpPr>
            <p:nvPr/>
          </p:nvSpPr>
          <p:spPr bwMode="auto">
            <a:xfrm>
              <a:off x="3451225" y="21859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06" name="Freeform 301"/>
            <p:cNvSpPr>
              <a:spLocks noChangeArrowheads="1"/>
            </p:cNvSpPr>
            <p:nvPr/>
          </p:nvSpPr>
          <p:spPr bwMode="auto">
            <a:xfrm>
              <a:off x="3448050" y="2181225"/>
              <a:ext cx="38100" cy="15875"/>
            </a:xfrm>
            <a:custGeom>
              <a:avLst/>
              <a:gdLst>
                <a:gd name="T0" fmla="*/ 52924075 w 24"/>
                <a:gd name="T1" fmla="*/ 0 h 10"/>
                <a:gd name="T2" fmla="*/ 0 w 24"/>
                <a:gd name="T3" fmla="*/ 17641888 h 10"/>
                <a:gd name="T4" fmla="*/ 5040313 w 24"/>
                <a:gd name="T5" fmla="*/ 25201563 h 10"/>
                <a:gd name="T6" fmla="*/ 60483750 w 24"/>
                <a:gd name="T7" fmla="*/ 7561263 h 10"/>
                <a:gd name="T8" fmla="*/ 52924075 w 24"/>
                <a:gd name="T9" fmla="*/ 0 h 10"/>
                <a:gd name="T10" fmla="*/ 0 60000 65536"/>
                <a:gd name="T11" fmla="*/ 0 60000 65536"/>
                <a:gd name="T12" fmla="*/ 0 60000 65536"/>
                <a:gd name="T13" fmla="*/ 0 60000 65536"/>
                <a:gd name="T14" fmla="*/ 0 60000 65536"/>
                <a:gd name="T15" fmla="*/ 0 w 24"/>
                <a:gd name="T16" fmla="*/ 0 h 10"/>
                <a:gd name="T17" fmla="*/ 24 w 24"/>
                <a:gd name="T18" fmla="*/ 10 h 10"/>
              </a:gdLst>
              <a:ahLst/>
              <a:cxnLst>
                <a:cxn ang="T10">
                  <a:pos x="T0" y="T1"/>
                </a:cxn>
                <a:cxn ang="T11">
                  <a:pos x="T2" y="T3"/>
                </a:cxn>
                <a:cxn ang="T12">
                  <a:pos x="T4" y="T5"/>
                </a:cxn>
                <a:cxn ang="T13">
                  <a:pos x="T6" y="T7"/>
                </a:cxn>
                <a:cxn ang="T14">
                  <a:pos x="T8" y="T9"/>
                </a:cxn>
              </a:cxnLst>
              <a:rect l="T15" t="T16" r="T17" b="T18"/>
              <a:pathLst>
                <a:path w="24" h="10">
                  <a:moveTo>
                    <a:pt x="21" y="0"/>
                  </a:moveTo>
                  <a:lnTo>
                    <a:pt x="0" y="7"/>
                  </a:lnTo>
                  <a:lnTo>
                    <a:pt x="2" y="10"/>
                  </a:lnTo>
                  <a:lnTo>
                    <a:pt x="24"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07" name="Freeform 302"/>
            <p:cNvSpPr>
              <a:spLocks noChangeArrowheads="1"/>
            </p:cNvSpPr>
            <p:nvPr/>
          </p:nvSpPr>
          <p:spPr bwMode="auto">
            <a:xfrm>
              <a:off x="3448050" y="2181225"/>
              <a:ext cx="38100" cy="15875"/>
            </a:xfrm>
            <a:custGeom>
              <a:avLst/>
              <a:gdLst>
                <a:gd name="T0" fmla="*/ 52924075 w 24"/>
                <a:gd name="T1" fmla="*/ 0 h 10"/>
                <a:gd name="T2" fmla="*/ 0 w 24"/>
                <a:gd name="T3" fmla="*/ 17641888 h 10"/>
                <a:gd name="T4" fmla="*/ 5040313 w 24"/>
                <a:gd name="T5" fmla="*/ 25201563 h 10"/>
                <a:gd name="T6" fmla="*/ 60483750 w 24"/>
                <a:gd name="T7" fmla="*/ 7561263 h 10"/>
                <a:gd name="T8" fmla="*/ 52924075 w 24"/>
                <a:gd name="T9" fmla="*/ 0 h 10"/>
                <a:gd name="T10" fmla="*/ 0 60000 65536"/>
                <a:gd name="T11" fmla="*/ 0 60000 65536"/>
                <a:gd name="T12" fmla="*/ 0 60000 65536"/>
                <a:gd name="T13" fmla="*/ 0 60000 65536"/>
                <a:gd name="T14" fmla="*/ 0 60000 65536"/>
                <a:gd name="T15" fmla="*/ 0 w 24"/>
                <a:gd name="T16" fmla="*/ 0 h 10"/>
                <a:gd name="T17" fmla="*/ 24 w 24"/>
                <a:gd name="T18" fmla="*/ 10 h 10"/>
              </a:gdLst>
              <a:ahLst/>
              <a:cxnLst>
                <a:cxn ang="T10">
                  <a:pos x="T0" y="T1"/>
                </a:cxn>
                <a:cxn ang="T11">
                  <a:pos x="T2" y="T3"/>
                </a:cxn>
                <a:cxn ang="T12">
                  <a:pos x="T4" y="T5"/>
                </a:cxn>
                <a:cxn ang="T13">
                  <a:pos x="T6" y="T7"/>
                </a:cxn>
                <a:cxn ang="T14">
                  <a:pos x="T8" y="T9"/>
                </a:cxn>
              </a:cxnLst>
              <a:rect l="T15" t="T16" r="T17" b="T18"/>
              <a:pathLst>
                <a:path w="24" h="10">
                  <a:moveTo>
                    <a:pt x="21" y="0"/>
                  </a:moveTo>
                  <a:lnTo>
                    <a:pt x="0" y="7"/>
                  </a:lnTo>
                  <a:lnTo>
                    <a:pt x="2" y="10"/>
                  </a:lnTo>
                  <a:lnTo>
                    <a:pt x="24"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08" name="Freeform 303"/>
            <p:cNvSpPr>
              <a:spLocks noChangeArrowheads="1"/>
            </p:cNvSpPr>
            <p:nvPr/>
          </p:nvSpPr>
          <p:spPr bwMode="auto">
            <a:xfrm>
              <a:off x="3448050" y="2174875"/>
              <a:ext cx="33338" cy="17463"/>
            </a:xfrm>
            <a:custGeom>
              <a:avLst/>
              <a:gdLst>
                <a:gd name="T0" fmla="*/ 52924869 w 21"/>
                <a:gd name="T1" fmla="*/ 0 h 11"/>
                <a:gd name="T2" fmla="*/ 0 w 21"/>
                <a:gd name="T3" fmla="*/ 17642393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7"/>
                  </a:lnTo>
                  <a:lnTo>
                    <a:pt x="0" y="11"/>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09" name="Freeform 304"/>
            <p:cNvSpPr>
              <a:spLocks noChangeArrowheads="1"/>
            </p:cNvSpPr>
            <p:nvPr/>
          </p:nvSpPr>
          <p:spPr bwMode="auto">
            <a:xfrm>
              <a:off x="3448050" y="2174875"/>
              <a:ext cx="33338" cy="17463"/>
            </a:xfrm>
            <a:custGeom>
              <a:avLst/>
              <a:gdLst>
                <a:gd name="T0" fmla="*/ 52924869 w 21"/>
                <a:gd name="T1" fmla="*/ 0 h 11"/>
                <a:gd name="T2" fmla="*/ 0 w 21"/>
                <a:gd name="T3" fmla="*/ 17642393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7"/>
                  </a:lnTo>
                  <a:lnTo>
                    <a:pt x="0" y="11"/>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10" name="Freeform 305"/>
            <p:cNvSpPr>
              <a:spLocks noChangeArrowheads="1"/>
            </p:cNvSpPr>
            <p:nvPr/>
          </p:nvSpPr>
          <p:spPr bwMode="auto">
            <a:xfrm>
              <a:off x="3444875" y="2166938"/>
              <a:ext cx="33338" cy="19050"/>
            </a:xfrm>
            <a:custGeom>
              <a:avLst/>
              <a:gdLst>
                <a:gd name="T0" fmla="*/ 52924869 w 21"/>
                <a:gd name="T1" fmla="*/ 0 h 12"/>
                <a:gd name="T2" fmla="*/ 0 w 21"/>
                <a:gd name="T3" fmla="*/ 22682200 h 12"/>
                <a:gd name="T4" fmla="*/ 5040388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2"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11" name="Freeform 306"/>
            <p:cNvSpPr>
              <a:spLocks noChangeArrowheads="1"/>
            </p:cNvSpPr>
            <p:nvPr/>
          </p:nvSpPr>
          <p:spPr bwMode="auto">
            <a:xfrm>
              <a:off x="3444875" y="2166938"/>
              <a:ext cx="33338" cy="19050"/>
            </a:xfrm>
            <a:custGeom>
              <a:avLst/>
              <a:gdLst>
                <a:gd name="T0" fmla="*/ 52924869 w 21"/>
                <a:gd name="T1" fmla="*/ 0 h 12"/>
                <a:gd name="T2" fmla="*/ 0 w 21"/>
                <a:gd name="T3" fmla="*/ 22682200 h 12"/>
                <a:gd name="T4" fmla="*/ 5040388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2"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12" name="Freeform 307"/>
            <p:cNvSpPr>
              <a:spLocks noChangeArrowheads="1"/>
            </p:cNvSpPr>
            <p:nvPr/>
          </p:nvSpPr>
          <p:spPr bwMode="auto">
            <a:xfrm>
              <a:off x="3444875" y="2159000"/>
              <a:ext cx="33338" cy="19050"/>
            </a:xfrm>
            <a:custGeom>
              <a:avLst/>
              <a:gdLst>
                <a:gd name="T0" fmla="*/ 47884481 w 21"/>
                <a:gd name="T1" fmla="*/ 0 h 12"/>
                <a:gd name="T2" fmla="*/ 0 w 21"/>
                <a:gd name="T3" fmla="*/ 25201563 h 12"/>
                <a:gd name="T4" fmla="*/ 0 w 21"/>
                <a:gd name="T5" fmla="*/ 30241875 h 12"/>
                <a:gd name="T6" fmla="*/ 52924869 w 21"/>
                <a:gd name="T7" fmla="*/ 504031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2"/>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13" name="Freeform 308"/>
            <p:cNvSpPr>
              <a:spLocks noChangeArrowheads="1"/>
            </p:cNvSpPr>
            <p:nvPr/>
          </p:nvSpPr>
          <p:spPr bwMode="auto">
            <a:xfrm>
              <a:off x="3444875" y="2159000"/>
              <a:ext cx="33338" cy="19050"/>
            </a:xfrm>
            <a:custGeom>
              <a:avLst/>
              <a:gdLst>
                <a:gd name="T0" fmla="*/ 47884481 w 21"/>
                <a:gd name="T1" fmla="*/ 0 h 12"/>
                <a:gd name="T2" fmla="*/ 0 w 21"/>
                <a:gd name="T3" fmla="*/ 25201563 h 12"/>
                <a:gd name="T4" fmla="*/ 0 w 21"/>
                <a:gd name="T5" fmla="*/ 30241875 h 12"/>
                <a:gd name="T6" fmla="*/ 52924869 w 21"/>
                <a:gd name="T7" fmla="*/ 504031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14" name="Freeform 309"/>
            <p:cNvSpPr>
              <a:spLocks noChangeArrowheads="1"/>
            </p:cNvSpPr>
            <p:nvPr/>
          </p:nvSpPr>
          <p:spPr bwMode="auto">
            <a:xfrm>
              <a:off x="3440113" y="2155825"/>
              <a:ext cx="34925" cy="14288"/>
            </a:xfrm>
            <a:custGeom>
              <a:avLst/>
              <a:gdLst>
                <a:gd name="T0" fmla="*/ 55443438 w 22"/>
                <a:gd name="T1" fmla="*/ 0 h 9"/>
                <a:gd name="T2" fmla="*/ 0 w 22"/>
                <a:gd name="T3" fmla="*/ 17642505 h 9"/>
                <a:gd name="T4" fmla="*/ 0 w 22"/>
                <a:gd name="T5" fmla="*/ 22682994 h 9"/>
                <a:gd name="T6" fmla="*/ 55443438 w 22"/>
                <a:gd name="T7" fmla="*/ 5040489 h 9"/>
                <a:gd name="T8" fmla="*/ 55443438 w 22"/>
                <a:gd name="T9" fmla="*/ 0 h 9"/>
                <a:gd name="T10" fmla="*/ 0 60000 65536"/>
                <a:gd name="T11" fmla="*/ 0 60000 65536"/>
                <a:gd name="T12" fmla="*/ 0 60000 65536"/>
                <a:gd name="T13" fmla="*/ 0 60000 65536"/>
                <a:gd name="T14" fmla="*/ 0 60000 65536"/>
                <a:gd name="T15" fmla="*/ 0 w 22"/>
                <a:gd name="T16" fmla="*/ 0 h 9"/>
                <a:gd name="T17" fmla="*/ 22 w 22"/>
                <a:gd name="T18" fmla="*/ 9 h 9"/>
              </a:gdLst>
              <a:ahLst/>
              <a:cxnLst>
                <a:cxn ang="T10">
                  <a:pos x="T0" y="T1"/>
                </a:cxn>
                <a:cxn ang="T11">
                  <a:pos x="T2" y="T3"/>
                </a:cxn>
                <a:cxn ang="T12">
                  <a:pos x="T4" y="T5"/>
                </a:cxn>
                <a:cxn ang="T13">
                  <a:pos x="T6" y="T7"/>
                </a:cxn>
                <a:cxn ang="T14">
                  <a:pos x="T8" y="T9"/>
                </a:cxn>
              </a:cxnLst>
              <a:rect l="T15" t="T16" r="T17" b="T18"/>
              <a:pathLst>
                <a:path w="22" h="9">
                  <a:moveTo>
                    <a:pt x="22" y="0"/>
                  </a:moveTo>
                  <a:lnTo>
                    <a:pt x="0" y="7"/>
                  </a:lnTo>
                  <a:lnTo>
                    <a:pt x="0" y="9"/>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15" name="Freeform 310"/>
            <p:cNvSpPr>
              <a:spLocks noChangeArrowheads="1"/>
            </p:cNvSpPr>
            <p:nvPr/>
          </p:nvSpPr>
          <p:spPr bwMode="auto">
            <a:xfrm>
              <a:off x="3440113" y="2155825"/>
              <a:ext cx="34925" cy="14288"/>
            </a:xfrm>
            <a:custGeom>
              <a:avLst/>
              <a:gdLst>
                <a:gd name="T0" fmla="*/ 55443438 w 22"/>
                <a:gd name="T1" fmla="*/ 0 h 9"/>
                <a:gd name="T2" fmla="*/ 0 w 22"/>
                <a:gd name="T3" fmla="*/ 17642505 h 9"/>
                <a:gd name="T4" fmla="*/ 0 w 22"/>
                <a:gd name="T5" fmla="*/ 22682994 h 9"/>
                <a:gd name="T6" fmla="*/ 55443438 w 22"/>
                <a:gd name="T7" fmla="*/ 5040489 h 9"/>
                <a:gd name="T8" fmla="*/ 55443438 w 22"/>
                <a:gd name="T9" fmla="*/ 0 h 9"/>
                <a:gd name="T10" fmla="*/ 0 60000 65536"/>
                <a:gd name="T11" fmla="*/ 0 60000 65536"/>
                <a:gd name="T12" fmla="*/ 0 60000 65536"/>
                <a:gd name="T13" fmla="*/ 0 60000 65536"/>
                <a:gd name="T14" fmla="*/ 0 60000 65536"/>
                <a:gd name="T15" fmla="*/ 0 w 22"/>
                <a:gd name="T16" fmla="*/ 0 h 9"/>
                <a:gd name="T17" fmla="*/ 22 w 22"/>
                <a:gd name="T18" fmla="*/ 9 h 9"/>
              </a:gdLst>
              <a:ahLst/>
              <a:cxnLst>
                <a:cxn ang="T10">
                  <a:pos x="T0" y="T1"/>
                </a:cxn>
                <a:cxn ang="T11">
                  <a:pos x="T2" y="T3"/>
                </a:cxn>
                <a:cxn ang="T12">
                  <a:pos x="T4" y="T5"/>
                </a:cxn>
                <a:cxn ang="T13">
                  <a:pos x="T6" y="T7"/>
                </a:cxn>
                <a:cxn ang="T14">
                  <a:pos x="T8" y="T9"/>
                </a:cxn>
              </a:cxnLst>
              <a:rect l="T15" t="T16" r="T17" b="T18"/>
              <a:pathLst>
                <a:path w="22" h="9">
                  <a:moveTo>
                    <a:pt x="22" y="0"/>
                  </a:moveTo>
                  <a:lnTo>
                    <a:pt x="0" y="7"/>
                  </a:lnTo>
                  <a:lnTo>
                    <a:pt x="0" y="9"/>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16" name="Freeform 311"/>
            <p:cNvSpPr>
              <a:spLocks noChangeArrowheads="1"/>
            </p:cNvSpPr>
            <p:nvPr/>
          </p:nvSpPr>
          <p:spPr bwMode="auto">
            <a:xfrm>
              <a:off x="3436938" y="2147888"/>
              <a:ext cx="38100" cy="19050"/>
            </a:xfrm>
            <a:custGeom>
              <a:avLst/>
              <a:gdLst>
                <a:gd name="T0" fmla="*/ 52924075 w 24"/>
                <a:gd name="T1" fmla="*/ 0 h 12"/>
                <a:gd name="T2" fmla="*/ 0 w 24"/>
                <a:gd name="T3" fmla="*/ 22682200 h 12"/>
                <a:gd name="T4" fmla="*/ 5040313 w 24"/>
                <a:gd name="T5" fmla="*/ 30241875 h 12"/>
                <a:gd name="T6" fmla="*/ 60483750 w 24"/>
                <a:gd name="T7" fmla="*/ 504031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9"/>
                  </a:lnTo>
                  <a:lnTo>
                    <a:pt x="2" y="12"/>
                  </a:lnTo>
                  <a:lnTo>
                    <a:pt x="24"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17" name="Freeform 312"/>
            <p:cNvSpPr>
              <a:spLocks noChangeArrowheads="1"/>
            </p:cNvSpPr>
            <p:nvPr/>
          </p:nvSpPr>
          <p:spPr bwMode="auto">
            <a:xfrm>
              <a:off x="3436938" y="2147888"/>
              <a:ext cx="38100" cy="19050"/>
            </a:xfrm>
            <a:custGeom>
              <a:avLst/>
              <a:gdLst>
                <a:gd name="T0" fmla="*/ 52924075 w 24"/>
                <a:gd name="T1" fmla="*/ 0 h 12"/>
                <a:gd name="T2" fmla="*/ 0 w 24"/>
                <a:gd name="T3" fmla="*/ 22682200 h 12"/>
                <a:gd name="T4" fmla="*/ 5040313 w 24"/>
                <a:gd name="T5" fmla="*/ 30241875 h 12"/>
                <a:gd name="T6" fmla="*/ 60483750 w 24"/>
                <a:gd name="T7" fmla="*/ 504031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9"/>
                  </a:lnTo>
                  <a:lnTo>
                    <a:pt x="2" y="12"/>
                  </a:lnTo>
                  <a:lnTo>
                    <a:pt x="24"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18" name="Freeform 313"/>
            <p:cNvSpPr>
              <a:spLocks noChangeArrowheads="1"/>
            </p:cNvSpPr>
            <p:nvPr/>
          </p:nvSpPr>
          <p:spPr bwMode="auto">
            <a:xfrm>
              <a:off x="3436938" y="2139950"/>
              <a:ext cx="33338" cy="19050"/>
            </a:xfrm>
            <a:custGeom>
              <a:avLst/>
              <a:gdLst>
                <a:gd name="T0" fmla="*/ 52924869 w 21"/>
                <a:gd name="T1" fmla="*/ 0 h 12"/>
                <a:gd name="T2" fmla="*/ 0 w 21"/>
                <a:gd name="T3" fmla="*/ 25201563 h 12"/>
                <a:gd name="T4" fmla="*/ 0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19" name="Freeform 314"/>
            <p:cNvSpPr>
              <a:spLocks noChangeArrowheads="1"/>
            </p:cNvSpPr>
            <p:nvPr/>
          </p:nvSpPr>
          <p:spPr bwMode="auto">
            <a:xfrm>
              <a:off x="3436938" y="2139950"/>
              <a:ext cx="33338" cy="19050"/>
            </a:xfrm>
            <a:custGeom>
              <a:avLst/>
              <a:gdLst>
                <a:gd name="T0" fmla="*/ 52924869 w 21"/>
                <a:gd name="T1" fmla="*/ 0 h 12"/>
                <a:gd name="T2" fmla="*/ 0 w 21"/>
                <a:gd name="T3" fmla="*/ 25201563 h 12"/>
                <a:gd name="T4" fmla="*/ 0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20" name="Freeform 315"/>
            <p:cNvSpPr>
              <a:spLocks noChangeArrowheads="1"/>
            </p:cNvSpPr>
            <p:nvPr/>
          </p:nvSpPr>
          <p:spPr bwMode="auto">
            <a:xfrm>
              <a:off x="3433763" y="2133600"/>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21" name="Freeform 316"/>
            <p:cNvSpPr>
              <a:spLocks noChangeArrowheads="1"/>
            </p:cNvSpPr>
            <p:nvPr/>
          </p:nvSpPr>
          <p:spPr bwMode="auto">
            <a:xfrm>
              <a:off x="3433763" y="2133600"/>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22" name="Freeform 317"/>
            <p:cNvSpPr>
              <a:spLocks noChangeArrowheads="1"/>
            </p:cNvSpPr>
            <p:nvPr/>
          </p:nvSpPr>
          <p:spPr bwMode="auto">
            <a:xfrm>
              <a:off x="3429000" y="2128838"/>
              <a:ext cx="38100" cy="15875"/>
            </a:xfrm>
            <a:custGeom>
              <a:avLst/>
              <a:gdLst>
                <a:gd name="T0" fmla="*/ 55443438 w 24"/>
                <a:gd name="T1" fmla="*/ 0 h 10"/>
                <a:gd name="T2" fmla="*/ 0 w 24"/>
                <a:gd name="T3" fmla="*/ 17641888 h 10"/>
                <a:gd name="T4" fmla="*/ 7561263 w 24"/>
                <a:gd name="T5" fmla="*/ 25201563 h 10"/>
                <a:gd name="T6" fmla="*/ 60483750 w 24"/>
                <a:gd name="T7" fmla="*/ 7561263 h 10"/>
                <a:gd name="T8" fmla="*/ 55443438 w 24"/>
                <a:gd name="T9" fmla="*/ 0 h 10"/>
                <a:gd name="T10" fmla="*/ 0 60000 65536"/>
                <a:gd name="T11" fmla="*/ 0 60000 65536"/>
                <a:gd name="T12" fmla="*/ 0 60000 65536"/>
                <a:gd name="T13" fmla="*/ 0 60000 65536"/>
                <a:gd name="T14" fmla="*/ 0 60000 65536"/>
                <a:gd name="T15" fmla="*/ 0 w 24"/>
                <a:gd name="T16" fmla="*/ 0 h 10"/>
                <a:gd name="T17" fmla="*/ 24 w 24"/>
                <a:gd name="T18" fmla="*/ 10 h 10"/>
              </a:gdLst>
              <a:ahLst/>
              <a:cxnLst>
                <a:cxn ang="T10">
                  <a:pos x="T0" y="T1"/>
                </a:cxn>
                <a:cxn ang="T11">
                  <a:pos x="T2" y="T3"/>
                </a:cxn>
                <a:cxn ang="T12">
                  <a:pos x="T4" y="T5"/>
                </a:cxn>
                <a:cxn ang="T13">
                  <a:pos x="T6" y="T7"/>
                </a:cxn>
                <a:cxn ang="T14">
                  <a:pos x="T8" y="T9"/>
                </a:cxn>
              </a:cxnLst>
              <a:rect l="T15" t="T16" r="T17" b="T18"/>
              <a:pathLst>
                <a:path w="24" h="10">
                  <a:moveTo>
                    <a:pt x="22" y="0"/>
                  </a:moveTo>
                  <a:lnTo>
                    <a:pt x="0" y="7"/>
                  </a:lnTo>
                  <a:lnTo>
                    <a:pt x="3" y="10"/>
                  </a:lnTo>
                  <a:lnTo>
                    <a:pt x="24" y="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23" name="Freeform 318"/>
            <p:cNvSpPr>
              <a:spLocks noChangeArrowheads="1"/>
            </p:cNvSpPr>
            <p:nvPr/>
          </p:nvSpPr>
          <p:spPr bwMode="auto">
            <a:xfrm>
              <a:off x="3429000" y="2128838"/>
              <a:ext cx="38100" cy="15875"/>
            </a:xfrm>
            <a:custGeom>
              <a:avLst/>
              <a:gdLst>
                <a:gd name="T0" fmla="*/ 55443438 w 24"/>
                <a:gd name="T1" fmla="*/ 0 h 10"/>
                <a:gd name="T2" fmla="*/ 0 w 24"/>
                <a:gd name="T3" fmla="*/ 17641888 h 10"/>
                <a:gd name="T4" fmla="*/ 7561263 w 24"/>
                <a:gd name="T5" fmla="*/ 25201563 h 10"/>
                <a:gd name="T6" fmla="*/ 60483750 w 24"/>
                <a:gd name="T7" fmla="*/ 7561263 h 10"/>
                <a:gd name="T8" fmla="*/ 55443438 w 24"/>
                <a:gd name="T9" fmla="*/ 0 h 10"/>
                <a:gd name="T10" fmla="*/ 0 60000 65536"/>
                <a:gd name="T11" fmla="*/ 0 60000 65536"/>
                <a:gd name="T12" fmla="*/ 0 60000 65536"/>
                <a:gd name="T13" fmla="*/ 0 60000 65536"/>
                <a:gd name="T14" fmla="*/ 0 60000 65536"/>
                <a:gd name="T15" fmla="*/ 0 w 24"/>
                <a:gd name="T16" fmla="*/ 0 h 10"/>
                <a:gd name="T17" fmla="*/ 24 w 24"/>
                <a:gd name="T18" fmla="*/ 10 h 10"/>
              </a:gdLst>
              <a:ahLst/>
              <a:cxnLst>
                <a:cxn ang="T10">
                  <a:pos x="T0" y="T1"/>
                </a:cxn>
                <a:cxn ang="T11">
                  <a:pos x="T2" y="T3"/>
                </a:cxn>
                <a:cxn ang="T12">
                  <a:pos x="T4" y="T5"/>
                </a:cxn>
                <a:cxn ang="T13">
                  <a:pos x="T6" y="T7"/>
                </a:cxn>
                <a:cxn ang="T14">
                  <a:pos x="T8" y="T9"/>
                </a:cxn>
              </a:cxnLst>
              <a:rect l="T15" t="T16" r="T17" b="T18"/>
              <a:pathLst>
                <a:path w="24" h="10">
                  <a:moveTo>
                    <a:pt x="22" y="0"/>
                  </a:moveTo>
                  <a:lnTo>
                    <a:pt x="0" y="7"/>
                  </a:lnTo>
                  <a:lnTo>
                    <a:pt x="3" y="10"/>
                  </a:lnTo>
                  <a:lnTo>
                    <a:pt x="24" y="3"/>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24" name="Freeform 319"/>
            <p:cNvSpPr>
              <a:spLocks noChangeArrowheads="1"/>
            </p:cNvSpPr>
            <p:nvPr/>
          </p:nvSpPr>
          <p:spPr bwMode="auto">
            <a:xfrm>
              <a:off x="3429000" y="2120900"/>
              <a:ext cx="34925" cy="19050"/>
            </a:xfrm>
            <a:custGeom>
              <a:avLst/>
              <a:gdLst>
                <a:gd name="T0" fmla="*/ 55443438 w 22"/>
                <a:gd name="T1" fmla="*/ 0 h 12"/>
                <a:gd name="T2" fmla="*/ 0 w 22"/>
                <a:gd name="T3" fmla="*/ 25201563 h 12"/>
                <a:gd name="T4" fmla="*/ 0 w 22"/>
                <a:gd name="T5" fmla="*/ 30241875 h 12"/>
                <a:gd name="T6" fmla="*/ 55443438 w 22"/>
                <a:gd name="T7" fmla="*/ 756126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10"/>
                  </a:lnTo>
                  <a:lnTo>
                    <a:pt x="0" y="12"/>
                  </a:lnTo>
                  <a:lnTo>
                    <a:pt x="22" y="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25" name="Freeform 320"/>
            <p:cNvSpPr>
              <a:spLocks noChangeArrowheads="1"/>
            </p:cNvSpPr>
            <p:nvPr/>
          </p:nvSpPr>
          <p:spPr bwMode="auto">
            <a:xfrm>
              <a:off x="3429000" y="2120900"/>
              <a:ext cx="34925" cy="19050"/>
            </a:xfrm>
            <a:custGeom>
              <a:avLst/>
              <a:gdLst>
                <a:gd name="T0" fmla="*/ 55443438 w 22"/>
                <a:gd name="T1" fmla="*/ 0 h 12"/>
                <a:gd name="T2" fmla="*/ 0 w 22"/>
                <a:gd name="T3" fmla="*/ 25201563 h 12"/>
                <a:gd name="T4" fmla="*/ 0 w 22"/>
                <a:gd name="T5" fmla="*/ 30241875 h 12"/>
                <a:gd name="T6" fmla="*/ 55443438 w 22"/>
                <a:gd name="T7" fmla="*/ 756126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10"/>
                  </a:lnTo>
                  <a:lnTo>
                    <a:pt x="0" y="12"/>
                  </a:lnTo>
                  <a:lnTo>
                    <a:pt x="22" y="3"/>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26" name="Freeform 321"/>
            <p:cNvSpPr>
              <a:spLocks noChangeArrowheads="1"/>
            </p:cNvSpPr>
            <p:nvPr/>
          </p:nvSpPr>
          <p:spPr bwMode="auto">
            <a:xfrm>
              <a:off x="3508375" y="2200275"/>
              <a:ext cx="33338" cy="19050"/>
            </a:xfrm>
            <a:custGeom>
              <a:avLst/>
              <a:gdLst>
                <a:gd name="T0" fmla="*/ 52924869 w 21"/>
                <a:gd name="T1" fmla="*/ 0 h 12"/>
                <a:gd name="T2" fmla="*/ 0 w 21"/>
                <a:gd name="T3" fmla="*/ 17641888 h 12"/>
                <a:gd name="T4" fmla="*/ 5040388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7"/>
                  </a:lnTo>
                  <a:lnTo>
                    <a:pt x="2" y="12"/>
                  </a:lnTo>
                  <a:lnTo>
                    <a:pt x="21"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27" name="Freeform 322"/>
            <p:cNvSpPr>
              <a:spLocks noChangeArrowheads="1"/>
            </p:cNvSpPr>
            <p:nvPr/>
          </p:nvSpPr>
          <p:spPr bwMode="auto">
            <a:xfrm>
              <a:off x="3508375" y="2200275"/>
              <a:ext cx="33338" cy="19050"/>
            </a:xfrm>
            <a:custGeom>
              <a:avLst/>
              <a:gdLst>
                <a:gd name="T0" fmla="*/ 52924869 w 21"/>
                <a:gd name="T1" fmla="*/ 0 h 12"/>
                <a:gd name="T2" fmla="*/ 0 w 21"/>
                <a:gd name="T3" fmla="*/ 17641888 h 12"/>
                <a:gd name="T4" fmla="*/ 5040388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7"/>
                  </a:lnTo>
                  <a:lnTo>
                    <a:pt x="2" y="12"/>
                  </a:lnTo>
                  <a:lnTo>
                    <a:pt x="21"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28" name="Freeform 323"/>
            <p:cNvSpPr>
              <a:spLocks noChangeArrowheads="1"/>
            </p:cNvSpPr>
            <p:nvPr/>
          </p:nvSpPr>
          <p:spPr bwMode="auto">
            <a:xfrm>
              <a:off x="3508375" y="2192338"/>
              <a:ext cx="33338" cy="19050"/>
            </a:xfrm>
            <a:custGeom>
              <a:avLst/>
              <a:gdLst>
                <a:gd name="T0" fmla="*/ 47884481 w 21"/>
                <a:gd name="T1" fmla="*/ 0 h 12"/>
                <a:gd name="T2" fmla="*/ 0 w 21"/>
                <a:gd name="T3" fmla="*/ 25201563 h 12"/>
                <a:gd name="T4" fmla="*/ 0 w 21"/>
                <a:gd name="T5" fmla="*/ 30241875 h 12"/>
                <a:gd name="T6" fmla="*/ 52924869 w 21"/>
                <a:gd name="T7" fmla="*/ 756126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3"/>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29" name="Freeform 324"/>
            <p:cNvSpPr>
              <a:spLocks noChangeArrowheads="1"/>
            </p:cNvSpPr>
            <p:nvPr/>
          </p:nvSpPr>
          <p:spPr bwMode="auto">
            <a:xfrm>
              <a:off x="3508375" y="2192338"/>
              <a:ext cx="33338" cy="19050"/>
            </a:xfrm>
            <a:custGeom>
              <a:avLst/>
              <a:gdLst>
                <a:gd name="T0" fmla="*/ 47884481 w 21"/>
                <a:gd name="T1" fmla="*/ 0 h 12"/>
                <a:gd name="T2" fmla="*/ 0 w 21"/>
                <a:gd name="T3" fmla="*/ 25201563 h 12"/>
                <a:gd name="T4" fmla="*/ 0 w 21"/>
                <a:gd name="T5" fmla="*/ 30241875 h 12"/>
                <a:gd name="T6" fmla="*/ 52924869 w 21"/>
                <a:gd name="T7" fmla="*/ 756126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3"/>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30" name="Freeform 325"/>
            <p:cNvSpPr>
              <a:spLocks noChangeArrowheads="1"/>
            </p:cNvSpPr>
            <p:nvPr/>
          </p:nvSpPr>
          <p:spPr bwMode="auto">
            <a:xfrm>
              <a:off x="3505200" y="218598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31" name="Freeform 326"/>
            <p:cNvSpPr>
              <a:spLocks noChangeArrowheads="1"/>
            </p:cNvSpPr>
            <p:nvPr/>
          </p:nvSpPr>
          <p:spPr bwMode="auto">
            <a:xfrm>
              <a:off x="3505200" y="218598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32" name="Freeform 327"/>
            <p:cNvSpPr>
              <a:spLocks noChangeArrowheads="1"/>
            </p:cNvSpPr>
            <p:nvPr/>
          </p:nvSpPr>
          <p:spPr bwMode="auto">
            <a:xfrm>
              <a:off x="3500438" y="2181225"/>
              <a:ext cx="34925" cy="15875"/>
            </a:xfrm>
            <a:custGeom>
              <a:avLst/>
              <a:gdLst>
                <a:gd name="T0" fmla="*/ 55443438 w 22"/>
                <a:gd name="T1" fmla="*/ 0 h 10"/>
                <a:gd name="T2" fmla="*/ 0 w 22"/>
                <a:gd name="T3" fmla="*/ 17641888 h 10"/>
                <a:gd name="T4" fmla="*/ 7561263 w 22"/>
                <a:gd name="T5" fmla="*/ 25201563 h 10"/>
                <a:gd name="T6" fmla="*/ 55443438 w 22"/>
                <a:gd name="T7" fmla="*/ 7561263 h 10"/>
                <a:gd name="T8" fmla="*/ 55443438 w 22"/>
                <a:gd name="T9" fmla="*/ 0 h 10"/>
                <a:gd name="T10" fmla="*/ 0 60000 65536"/>
                <a:gd name="T11" fmla="*/ 0 60000 65536"/>
                <a:gd name="T12" fmla="*/ 0 60000 65536"/>
                <a:gd name="T13" fmla="*/ 0 60000 65536"/>
                <a:gd name="T14" fmla="*/ 0 60000 65536"/>
                <a:gd name="T15" fmla="*/ 0 w 22"/>
                <a:gd name="T16" fmla="*/ 0 h 10"/>
                <a:gd name="T17" fmla="*/ 22 w 22"/>
                <a:gd name="T18" fmla="*/ 10 h 10"/>
              </a:gdLst>
              <a:ahLst/>
              <a:cxnLst>
                <a:cxn ang="T10">
                  <a:pos x="T0" y="T1"/>
                </a:cxn>
                <a:cxn ang="T11">
                  <a:pos x="T2" y="T3"/>
                </a:cxn>
                <a:cxn ang="T12">
                  <a:pos x="T4" y="T5"/>
                </a:cxn>
                <a:cxn ang="T13">
                  <a:pos x="T6" y="T7"/>
                </a:cxn>
                <a:cxn ang="T14">
                  <a:pos x="T8" y="T9"/>
                </a:cxn>
              </a:cxnLst>
              <a:rect l="T15" t="T16" r="T17" b="T18"/>
              <a:pathLst>
                <a:path w="22" h="10">
                  <a:moveTo>
                    <a:pt x="22" y="0"/>
                  </a:moveTo>
                  <a:lnTo>
                    <a:pt x="0" y="7"/>
                  </a:lnTo>
                  <a:lnTo>
                    <a:pt x="3" y="10"/>
                  </a:lnTo>
                  <a:lnTo>
                    <a:pt x="22" y="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33" name="Freeform 328"/>
            <p:cNvSpPr>
              <a:spLocks noChangeArrowheads="1"/>
            </p:cNvSpPr>
            <p:nvPr/>
          </p:nvSpPr>
          <p:spPr bwMode="auto">
            <a:xfrm>
              <a:off x="3500438" y="2181225"/>
              <a:ext cx="34925" cy="15875"/>
            </a:xfrm>
            <a:custGeom>
              <a:avLst/>
              <a:gdLst>
                <a:gd name="T0" fmla="*/ 55443438 w 22"/>
                <a:gd name="T1" fmla="*/ 0 h 10"/>
                <a:gd name="T2" fmla="*/ 0 w 22"/>
                <a:gd name="T3" fmla="*/ 17641888 h 10"/>
                <a:gd name="T4" fmla="*/ 7561263 w 22"/>
                <a:gd name="T5" fmla="*/ 25201563 h 10"/>
                <a:gd name="T6" fmla="*/ 55443438 w 22"/>
                <a:gd name="T7" fmla="*/ 7561263 h 10"/>
                <a:gd name="T8" fmla="*/ 55443438 w 22"/>
                <a:gd name="T9" fmla="*/ 0 h 10"/>
                <a:gd name="T10" fmla="*/ 0 60000 65536"/>
                <a:gd name="T11" fmla="*/ 0 60000 65536"/>
                <a:gd name="T12" fmla="*/ 0 60000 65536"/>
                <a:gd name="T13" fmla="*/ 0 60000 65536"/>
                <a:gd name="T14" fmla="*/ 0 60000 65536"/>
                <a:gd name="T15" fmla="*/ 0 w 22"/>
                <a:gd name="T16" fmla="*/ 0 h 10"/>
                <a:gd name="T17" fmla="*/ 22 w 22"/>
                <a:gd name="T18" fmla="*/ 10 h 10"/>
              </a:gdLst>
              <a:ahLst/>
              <a:cxnLst>
                <a:cxn ang="T10">
                  <a:pos x="T0" y="T1"/>
                </a:cxn>
                <a:cxn ang="T11">
                  <a:pos x="T2" y="T3"/>
                </a:cxn>
                <a:cxn ang="T12">
                  <a:pos x="T4" y="T5"/>
                </a:cxn>
                <a:cxn ang="T13">
                  <a:pos x="T6" y="T7"/>
                </a:cxn>
                <a:cxn ang="T14">
                  <a:pos x="T8" y="T9"/>
                </a:cxn>
              </a:cxnLst>
              <a:rect l="T15" t="T16" r="T17" b="T18"/>
              <a:pathLst>
                <a:path w="22" h="10">
                  <a:moveTo>
                    <a:pt x="22" y="0"/>
                  </a:moveTo>
                  <a:lnTo>
                    <a:pt x="0" y="7"/>
                  </a:lnTo>
                  <a:lnTo>
                    <a:pt x="3" y="10"/>
                  </a:lnTo>
                  <a:lnTo>
                    <a:pt x="22" y="3"/>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34" name="Freeform 329"/>
            <p:cNvSpPr>
              <a:spLocks noChangeArrowheads="1"/>
            </p:cNvSpPr>
            <p:nvPr/>
          </p:nvSpPr>
          <p:spPr bwMode="auto">
            <a:xfrm>
              <a:off x="3500438" y="2174875"/>
              <a:ext cx="34925" cy="17463"/>
            </a:xfrm>
            <a:custGeom>
              <a:avLst/>
              <a:gdLst>
                <a:gd name="T0" fmla="*/ 47883763 w 22"/>
                <a:gd name="T1" fmla="*/ 0 h 11"/>
                <a:gd name="T2" fmla="*/ 0 w 22"/>
                <a:gd name="T3" fmla="*/ 22682849 h 11"/>
                <a:gd name="T4" fmla="*/ 0 w 22"/>
                <a:gd name="T5" fmla="*/ 27723306 h 11"/>
                <a:gd name="T6" fmla="*/ 55443438 w 22"/>
                <a:gd name="T7" fmla="*/ 5040457 h 11"/>
                <a:gd name="T8" fmla="*/ 47883763 w 22"/>
                <a:gd name="T9" fmla="*/ 0 h 11"/>
                <a:gd name="T10" fmla="*/ 0 60000 65536"/>
                <a:gd name="T11" fmla="*/ 0 60000 65536"/>
                <a:gd name="T12" fmla="*/ 0 60000 65536"/>
                <a:gd name="T13" fmla="*/ 0 60000 65536"/>
                <a:gd name="T14" fmla="*/ 0 60000 65536"/>
                <a:gd name="T15" fmla="*/ 0 w 22"/>
                <a:gd name="T16" fmla="*/ 0 h 11"/>
                <a:gd name="T17" fmla="*/ 22 w 22"/>
                <a:gd name="T18" fmla="*/ 11 h 11"/>
              </a:gdLst>
              <a:ahLst/>
              <a:cxnLst>
                <a:cxn ang="T10">
                  <a:pos x="T0" y="T1"/>
                </a:cxn>
                <a:cxn ang="T11">
                  <a:pos x="T2" y="T3"/>
                </a:cxn>
                <a:cxn ang="T12">
                  <a:pos x="T4" y="T5"/>
                </a:cxn>
                <a:cxn ang="T13">
                  <a:pos x="T6" y="T7"/>
                </a:cxn>
                <a:cxn ang="T14">
                  <a:pos x="T8" y="T9"/>
                </a:cxn>
              </a:cxnLst>
              <a:rect l="T15" t="T16" r="T17" b="T18"/>
              <a:pathLst>
                <a:path w="22" h="11">
                  <a:moveTo>
                    <a:pt x="19" y="0"/>
                  </a:moveTo>
                  <a:lnTo>
                    <a:pt x="0" y="9"/>
                  </a:lnTo>
                  <a:lnTo>
                    <a:pt x="0" y="11"/>
                  </a:lnTo>
                  <a:lnTo>
                    <a:pt x="22" y="2"/>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35" name="Freeform 330"/>
            <p:cNvSpPr>
              <a:spLocks noChangeArrowheads="1"/>
            </p:cNvSpPr>
            <p:nvPr/>
          </p:nvSpPr>
          <p:spPr bwMode="auto">
            <a:xfrm>
              <a:off x="3500438" y="2174875"/>
              <a:ext cx="34925" cy="17463"/>
            </a:xfrm>
            <a:custGeom>
              <a:avLst/>
              <a:gdLst>
                <a:gd name="T0" fmla="*/ 47883763 w 22"/>
                <a:gd name="T1" fmla="*/ 0 h 11"/>
                <a:gd name="T2" fmla="*/ 0 w 22"/>
                <a:gd name="T3" fmla="*/ 22682849 h 11"/>
                <a:gd name="T4" fmla="*/ 0 w 22"/>
                <a:gd name="T5" fmla="*/ 27723306 h 11"/>
                <a:gd name="T6" fmla="*/ 55443438 w 22"/>
                <a:gd name="T7" fmla="*/ 5040457 h 11"/>
                <a:gd name="T8" fmla="*/ 47883763 w 22"/>
                <a:gd name="T9" fmla="*/ 0 h 11"/>
                <a:gd name="T10" fmla="*/ 0 60000 65536"/>
                <a:gd name="T11" fmla="*/ 0 60000 65536"/>
                <a:gd name="T12" fmla="*/ 0 60000 65536"/>
                <a:gd name="T13" fmla="*/ 0 60000 65536"/>
                <a:gd name="T14" fmla="*/ 0 60000 65536"/>
                <a:gd name="T15" fmla="*/ 0 w 22"/>
                <a:gd name="T16" fmla="*/ 0 h 11"/>
                <a:gd name="T17" fmla="*/ 22 w 22"/>
                <a:gd name="T18" fmla="*/ 11 h 11"/>
              </a:gdLst>
              <a:ahLst/>
              <a:cxnLst>
                <a:cxn ang="T10">
                  <a:pos x="T0" y="T1"/>
                </a:cxn>
                <a:cxn ang="T11">
                  <a:pos x="T2" y="T3"/>
                </a:cxn>
                <a:cxn ang="T12">
                  <a:pos x="T4" y="T5"/>
                </a:cxn>
                <a:cxn ang="T13">
                  <a:pos x="T6" y="T7"/>
                </a:cxn>
                <a:cxn ang="T14">
                  <a:pos x="T8" y="T9"/>
                </a:cxn>
              </a:cxnLst>
              <a:rect l="T15" t="T16" r="T17" b="T18"/>
              <a:pathLst>
                <a:path w="22" h="11">
                  <a:moveTo>
                    <a:pt x="19" y="0"/>
                  </a:moveTo>
                  <a:lnTo>
                    <a:pt x="0" y="9"/>
                  </a:lnTo>
                  <a:lnTo>
                    <a:pt x="0" y="11"/>
                  </a:lnTo>
                  <a:lnTo>
                    <a:pt x="22" y="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36" name="Freeform 331"/>
            <p:cNvSpPr>
              <a:spLocks noChangeArrowheads="1"/>
            </p:cNvSpPr>
            <p:nvPr/>
          </p:nvSpPr>
          <p:spPr bwMode="auto">
            <a:xfrm>
              <a:off x="3497263" y="216693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37" name="Freeform 332"/>
            <p:cNvSpPr>
              <a:spLocks noChangeArrowheads="1"/>
            </p:cNvSpPr>
            <p:nvPr/>
          </p:nvSpPr>
          <p:spPr bwMode="auto">
            <a:xfrm>
              <a:off x="3497263" y="216693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38" name="Freeform 333"/>
            <p:cNvSpPr>
              <a:spLocks noChangeArrowheads="1"/>
            </p:cNvSpPr>
            <p:nvPr/>
          </p:nvSpPr>
          <p:spPr bwMode="auto">
            <a:xfrm>
              <a:off x="3497263" y="2162175"/>
              <a:ext cx="33338" cy="15875"/>
            </a:xfrm>
            <a:custGeom>
              <a:avLst/>
              <a:gdLst>
                <a:gd name="T0" fmla="*/ 47884481 w 21"/>
                <a:gd name="T1" fmla="*/ 0 h 10"/>
                <a:gd name="T2" fmla="*/ 0 w 21"/>
                <a:gd name="T3" fmla="*/ 20161250 h 10"/>
                <a:gd name="T4" fmla="*/ 0 w 21"/>
                <a:gd name="T5" fmla="*/ 25201563 h 10"/>
                <a:gd name="T6" fmla="*/ 52924869 w 21"/>
                <a:gd name="T7" fmla="*/ 7561263 h 10"/>
                <a:gd name="T8" fmla="*/ 47884481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19" y="0"/>
                  </a:moveTo>
                  <a:lnTo>
                    <a:pt x="0" y="8"/>
                  </a:lnTo>
                  <a:lnTo>
                    <a:pt x="0" y="10"/>
                  </a:lnTo>
                  <a:lnTo>
                    <a:pt x="21" y="3"/>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39" name="Freeform 334"/>
            <p:cNvSpPr>
              <a:spLocks noChangeArrowheads="1"/>
            </p:cNvSpPr>
            <p:nvPr/>
          </p:nvSpPr>
          <p:spPr bwMode="auto">
            <a:xfrm>
              <a:off x="3497263" y="2162175"/>
              <a:ext cx="33338" cy="15875"/>
            </a:xfrm>
            <a:custGeom>
              <a:avLst/>
              <a:gdLst>
                <a:gd name="T0" fmla="*/ 47884481 w 21"/>
                <a:gd name="T1" fmla="*/ 0 h 10"/>
                <a:gd name="T2" fmla="*/ 0 w 21"/>
                <a:gd name="T3" fmla="*/ 20161250 h 10"/>
                <a:gd name="T4" fmla="*/ 0 w 21"/>
                <a:gd name="T5" fmla="*/ 25201563 h 10"/>
                <a:gd name="T6" fmla="*/ 52924869 w 21"/>
                <a:gd name="T7" fmla="*/ 7561263 h 10"/>
                <a:gd name="T8" fmla="*/ 47884481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19" y="0"/>
                  </a:moveTo>
                  <a:lnTo>
                    <a:pt x="0" y="8"/>
                  </a:lnTo>
                  <a:lnTo>
                    <a:pt x="0" y="10"/>
                  </a:lnTo>
                  <a:lnTo>
                    <a:pt x="21" y="3"/>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40" name="Freeform 335"/>
            <p:cNvSpPr>
              <a:spLocks noChangeArrowheads="1"/>
            </p:cNvSpPr>
            <p:nvPr/>
          </p:nvSpPr>
          <p:spPr bwMode="auto">
            <a:xfrm>
              <a:off x="3492500" y="2155825"/>
              <a:ext cx="34925" cy="14288"/>
            </a:xfrm>
            <a:custGeom>
              <a:avLst/>
              <a:gdLst>
                <a:gd name="T0" fmla="*/ 55443438 w 22"/>
                <a:gd name="T1" fmla="*/ 0 h 9"/>
                <a:gd name="T2" fmla="*/ 0 w 22"/>
                <a:gd name="T3" fmla="*/ 17642505 h 9"/>
                <a:gd name="T4" fmla="*/ 0 w 22"/>
                <a:gd name="T5" fmla="*/ 22682994 h 9"/>
                <a:gd name="T6" fmla="*/ 55443438 w 22"/>
                <a:gd name="T7" fmla="*/ 5040489 h 9"/>
                <a:gd name="T8" fmla="*/ 55443438 w 22"/>
                <a:gd name="T9" fmla="*/ 0 h 9"/>
                <a:gd name="T10" fmla="*/ 0 60000 65536"/>
                <a:gd name="T11" fmla="*/ 0 60000 65536"/>
                <a:gd name="T12" fmla="*/ 0 60000 65536"/>
                <a:gd name="T13" fmla="*/ 0 60000 65536"/>
                <a:gd name="T14" fmla="*/ 0 60000 65536"/>
                <a:gd name="T15" fmla="*/ 0 w 22"/>
                <a:gd name="T16" fmla="*/ 0 h 9"/>
                <a:gd name="T17" fmla="*/ 22 w 22"/>
                <a:gd name="T18" fmla="*/ 9 h 9"/>
              </a:gdLst>
              <a:ahLst/>
              <a:cxnLst>
                <a:cxn ang="T10">
                  <a:pos x="T0" y="T1"/>
                </a:cxn>
                <a:cxn ang="T11">
                  <a:pos x="T2" y="T3"/>
                </a:cxn>
                <a:cxn ang="T12">
                  <a:pos x="T4" y="T5"/>
                </a:cxn>
                <a:cxn ang="T13">
                  <a:pos x="T6" y="T7"/>
                </a:cxn>
                <a:cxn ang="T14">
                  <a:pos x="T8" y="T9"/>
                </a:cxn>
              </a:cxnLst>
              <a:rect l="T15" t="T16" r="T17" b="T18"/>
              <a:pathLst>
                <a:path w="22" h="9">
                  <a:moveTo>
                    <a:pt x="22" y="0"/>
                  </a:moveTo>
                  <a:lnTo>
                    <a:pt x="0" y="7"/>
                  </a:lnTo>
                  <a:lnTo>
                    <a:pt x="0" y="9"/>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41" name="Freeform 336"/>
            <p:cNvSpPr>
              <a:spLocks noChangeArrowheads="1"/>
            </p:cNvSpPr>
            <p:nvPr/>
          </p:nvSpPr>
          <p:spPr bwMode="auto">
            <a:xfrm>
              <a:off x="3492500" y="2155825"/>
              <a:ext cx="34925" cy="14288"/>
            </a:xfrm>
            <a:custGeom>
              <a:avLst/>
              <a:gdLst>
                <a:gd name="T0" fmla="*/ 55443438 w 22"/>
                <a:gd name="T1" fmla="*/ 0 h 9"/>
                <a:gd name="T2" fmla="*/ 0 w 22"/>
                <a:gd name="T3" fmla="*/ 17642505 h 9"/>
                <a:gd name="T4" fmla="*/ 0 w 22"/>
                <a:gd name="T5" fmla="*/ 22682994 h 9"/>
                <a:gd name="T6" fmla="*/ 55443438 w 22"/>
                <a:gd name="T7" fmla="*/ 5040489 h 9"/>
                <a:gd name="T8" fmla="*/ 55443438 w 22"/>
                <a:gd name="T9" fmla="*/ 0 h 9"/>
                <a:gd name="T10" fmla="*/ 0 60000 65536"/>
                <a:gd name="T11" fmla="*/ 0 60000 65536"/>
                <a:gd name="T12" fmla="*/ 0 60000 65536"/>
                <a:gd name="T13" fmla="*/ 0 60000 65536"/>
                <a:gd name="T14" fmla="*/ 0 60000 65536"/>
                <a:gd name="T15" fmla="*/ 0 w 22"/>
                <a:gd name="T16" fmla="*/ 0 h 9"/>
                <a:gd name="T17" fmla="*/ 22 w 22"/>
                <a:gd name="T18" fmla="*/ 9 h 9"/>
              </a:gdLst>
              <a:ahLst/>
              <a:cxnLst>
                <a:cxn ang="T10">
                  <a:pos x="T0" y="T1"/>
                </a:cxn>
                <a:cxn ang="T11">
                  <a:pos x="T2" y="T3"/>
                </a:cxn>
                <a:cxn ang="T12">
                  <a:pos x="T4" y="T5"/>
                </a:cxn>
                <a:cxn ang="T13">
                  <a:pos x="T6" y="T7"/>
                </a:cxn>
                <a:cxn ang="T14">
                  <a:pos x="T8" y="T9"/>
                </a:cxn>
              </a:cxnLst>
              <a:rect l="T15" t="T16" r="T17" b="T18"/>
              <a:pathLst>
                <a:path w="22" h="9">
                  <a:moveTo>
                    <a:pt x="22" y="0"/>
                  </a:moveTo>
                  <a:lnTo>
                    <a:pt x="0" y="7"/>
                  </a:lnTo>
                  <a:lnTo>
                    <a:pt x="0" y="9"/>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42" name="Freeform 337"/>
            <p:cNvSpPr>
              <a:spLocks noChangeArrowheads="1"/>
            </p:cNvSpPr>
            <p:nvPr/>
          </p:nvSpPr>
          <p:spPr bwMode="auto">
            <a:xfrm>
              <a:off x="3282950" y="1889125"/>
              <a:ext cx="322263" cy="184150"/>
            </a:xfrm>
            <a:custGeom>
              <a:avLst/>
              <a:gdLst>
                <a:gd name="T0" fmla="*/ 435298621 w 86"/>
                <a:gd name="T1" fmla="*/ 0 h 49"/>
                <a:gd name="T2" fmla="*/ 322963735 w 86"/>
                <a:gd name="T3" fmla="*/ 28246355 h 49"/>
                <a:gd name="T4" fmla="*/ 42126519 w 86"/>
                <a:gd name="T5" fmla="*/ 240105293 h 49"/>
                <a:gd name="T6" fmla="*/ 28081848 w 86"/>
                <a:gd name="T7" fmla="*/ 480210586 h 49"/>
                <a:gd name="T8" fmla="*/ 0 w 86"/>
                <a:gd name="T9" fmla="*/ 494333763 h 49"/>
                <a:gd name="T10" fmla="*/ 70208367 w 86"/>
                <a:gd name="T11" fmla="*/ 692065765 h 49"/>
                <a:gd name="T12" fmla="*/ 140416734 w 86"/>
                <a:gd name="T13" fmla="*/ 663819410 h 49"/>
                <a:gd name="T14" fmla="*/ 70208367 w 86"/>
                <a:gd name="T15" fmla="*/ 466083650 h 49"/>
                <a:gd name="T16" fmla="*/ 42126519 w 86"/>
                <a:gd name="T17" fmla="*/ 480210586 h 49"/>
                <a:gd name="T18" fmla="*/ 70208367 w 86"/>
                <a:gd name="T19" fmla="*/ 254228470 h 49"/>
                <a:gd name="T20" fmla="*/ 322963735 w 86"/>
                <a:gd name="T21" fmla="*/ 56496468 h 49"/>
                <a:gd name="T22" fmla="*/ 449339545 w 86"/>
                <a:gd name="T23" fmla="*/ 28246355 h 49"/>
                <a:gd name="T24" fmla="*/ 758258608 w 86"/>
                <a:gd name="T25" fmla="*/ 183608824 h 49"/>
                <a:gd name="T26" fmla="*/ 1067181419 w 86"/>
                <a:gd name="T27" fmla="*/ 338971294 h 49"/>
                <a:gd name="T28" fmla="*/ 1207598153 w 86"/>
                <a:gd name="T29" fmla="*/ 310724939 h 49"/>
                <a:gd name="T30" fmla="*/ 1207598153 w 86"/>
                <a:gd name="T31" fmla="*/ 310724939 h 49"/>
                <a:gd name="T32" fmla="*/ 1207598153 w 86"/>
                <a:gd name="T33" fmla="*/ 296598003 h 49"/>
                <a:gd name="T34" fmla="*/ 1193557229 w 86"/>
                <a:gd name="T35" fmla="*/ 282474826 h 49"/>
                <a:gd name="T36" fmla="*/ 1193557229 w 86"/>
                <a:gd name="T37" fmla="*/ 282474826 h 49"/>
                <a:gd name="T38" fmla="*/ 1067181419 w 86"/>
                <a:gd name="T39" fmla="*/ 310724939 h 49"/>
                <a:gd name="T40" fmla="*/ 772299532 w 86"/>
                <a:gd name="T41" fmla="*/ 169485647 h 49"/>
                <a:gd name="T42" fmla="*/ 435298621 w 86"/>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49"/>
                <a:gd name="T68" fmla="*/ 86 w 86"/>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49">
                  <a:moveTo>
                    <a:pt x="31" y="0"/>
                  </a:moveTo>
                  <a:cubicBezTo>
                    <a:pt x="29" y="0"/>
                    <a:pt x="26" y="1"/>
                    <a:pt x="23" y="2"/>
                  </a:cubicBezTo>
                  <a:cubicBezTo>
                    <a:pt x="13" y="5"/>
                    <a:pt x="6" y="10"/>
                    <a:pt x="3" y="17"/>
                  </a:cubicBezTo>
                  <a:cubicBezTo>
                    <a:pt x="0" y="24"/>
                    <a:pt x="1" y="30"/>
                    <a:pt x="2" y="34"/>
                  </a:cubicBezTo>
                  <a:cubicBezTo>
                    <a:pt x="0" y="35"/>
                    <a:pt x="0" y="35"/>
                    <a:pt x="0" y="35"/>
                  </a:cubicBezTo>
                  <a:cubicBezTo>
                    <a:pt x="5" y="49"/>
                    <a:pt x="5" y="49"/>
                    <a:pt x="5" y="49"/>
                  </a:cubicBezTo>
                  <a:cubicBezTo>
                    <a:pt x="10" y="47"/>
                    <a:pt x="10" y="47"/>
                    <a:pt x="10" y="47"/>
                  </a:cubicBezTo>
                  <a:cubicBezTo>
                    <a:pt x="5" y="33"/>
                    <a:pt x="5" y="33"/>
                    <a:pt x="5" y="33"/>
                  </a:cubicBezTo>
                  <a:cubicBezTo>
                    <a:pt x="3" y="34"/>
                    <a:pt x="3" y="34"/>
                    <a:pt x="3" y="34"/>
                  </a:cubicBezTo>
                  <a:cubicBezTo>
                    <a:pt x="3" y="30"/>
                    <a:pt x="2" y="24"/>
                    <a:pt x="5" y="18"/>
                  </a:cubicBezTo>
                  <a:cubicBezTo>
                    <a:pt x="7" y="11"/>
                    <a:pt x="14" y="6"/>
                    <a:pt x="23" y="4"/>
                  </a:cubicBezTo>
                  <a:cubicBezTo>
                    <a:pt x="26" y="3"/>
                    <a:pt x="29" y="2"/>
                    <a:pt x="32" y="2"/>
                  </a:cubicBezTo>
                  <a:cubicBezTo>
                    <a:pt x="41" y="2"/>
                    <a:pt x="48" y="8"/>
                    <a:pt x="54" y="13"/>
                  </a:cubicBezTo>
                  <a:cubicBezTo>
                    <a:pt x="61" y="18"/>
                    <a:pt x="67" y="24"/>
                    <a:pt x="76" y="24"/>
                  </a:cubicBezTo>
                  <a:cubicBezTo>
                    <a:pt x="79" y="24"/>
                    <a:pt x="82" y="23"/>
                    <a:pt x="86" y="22"/>
                  </a:cubicBezTo>
                  <a:cubicBezTo>
                    <a:pt x="86" y="22"/>
                    <a:pt x="86" y="22"/>
                    <a:pt x="86" y="22"/>
                  </a:cubicBezTo>
                  <a:cubicBezTo>
                    <a:pt x="86" y="22"/>
                    <a:pt x="86" y="21"/>
                    <a:pt x="86" y="21"/>
                  </a:cubicBezTo>
                  <a:cubicBezTo>
                    <a:pt x="86" y="20"/>
                    <a:pt x="86" y="20"/>
                    <a:pt x="85" y="20"/>
                  </a:cubicBezTo>
                  <a:cubicBezTo>
                    <a:pt x="85" y="20"/>
                    <a:pt x="85" y="20"/>
                    <a:pt x="85" y="20"/>
                  </a:cubicBezTo>
                  <a:cubicBezTo>
                    <a:pt x="82" y="21"/>
                    <a:pt x="79" y="22"/>
                    <a:pt x="76" y="22"/>
                  </a:cubicBezTo>
                  <a:cubicBezTo>
                    <a:pt x="68" y="22"/>
                    <a:pt x="62" y="17"/>
                    <a:pt x="55" y="12"/>
                  </a:cubicBezTo>
                  <a:cubicBezTo>
                    <a:pt x="49" y="6"/>
                    <a:pt x="42" y="0"/>
                    <a:pt x="3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43" name="Freeform 338"/>
            <p:cNvSpPr>
              <a:spLocks noChangeArrowheads="1"/>
            </p:cNvSpPr>
            <p:nvPr/>
          </p:nvSpPr>
          <p:spPr bwMode="auto">
            <a:xfrm>
              <a:off x="4876800" y="1403350"/>
              <a:ext cx="201613" cy="233363"/>
            </a:xfrm>
            <a:custGeom>
              <a:avLst/>
              <a:gdLst>
                <a:gd name="T0" fmla="*/ 738795904 w 54"/>
                <a:gd name="T1" fmla="*/ 0 h 62"/>
                <a:gd name="T2" fmla="*/ 460006195 w 54"/>
                <a:gd name="T3" fmla="*/ 255009300 h 62"/>
                <a:gd name="T4" fmla="*/ 223032514 w 54"/>
                <a:gd name="T5" fmla="*/ 637517605 h 62"/>
                <a:gd name="T6" fmla="*/ 209095082 w 54"/>
                <a:gd name="T7" fmla="*/ 580851799 h 62"/>
                <a:gd name="T8" fmla="*/ 111518124 w 54"/>
                <a:gd name="T9" fmla="*/ 425014246 h 62"/>
                <a:gd name="T10" fmla="*/ 111518124 w 54"/>
                <a:gd name="T11" fmla="*/ 425014246 h 62"/>
                <a:gd name="T12" fmla="*/ 0 w 54"/>
                <a:gd name="T13" fmla="*/ 495847444 h 62"/>
                <a:gd name="T14" fmla="*/ 69698361 w 54"/>
                <a:gd name="T15" fmla="*/ 566684406 h 62"/>
                <a:gd name="T16" fmla="*/ 125455556 w 54"/>
                <a:gd name="T17" fmla="*/ 722521959 h 62"/>
                <a:gd name="T18" fmla="*/ 139396722 w 54"/>
                <a:gd name="T19" fmla="*/ 765024137 h 62"/>
                <a:gd name="T20" fmla="*/ 181212751 w 54"/>
                <a:gd name="T21" fmla="*/ 878359512 h 62"/>
                <a:gd name="T22" fmla="*/ 250911112 w 54"/>
                <a:gd name="T23" fmla="*/ 821689943 h 62"/>
                <a:gd name="T24" fmla="*/ 278789710 w 54"/>
                <a:gd name="T25" fmla="*/ 793355158 h 62"/>
                <a:gd name="T26" fmla="*/ 501825958 w 54"/>
                <a:gd name="T27" fmla="*/ 354177283 h 62"/>
                <a:gd name="T28" fmla="*/ 752737070 w 54"/>
                <a:gd name="T29" fmla="*/ 28334785 h 62"/>
                <a:gd name="T30" fmla="*/ 738795904 w 54"/>
                <a:gd name="T31" fmla="*/ 0 h 6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62"/>
                <a:gd name="T50" fmla="*/ 54 w 54"/>
                <a:gd name="T51" fmla="*/ 62 h 6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62">
                  <a:moveTo>
                    <a:pt x="53" y="0"/>
                  </a:moveTo>
                  <a:cubicBezTo>
                    <a:pt x="46" y="4"/>
                    <a:pt x="40" y="10"/>
                    <a:pt x="33" y="18"/>
                  </a:cubicBezTo>
                  <a:cubicBezTo>
                    <a:pt x="26" y="27"/>
                    <a:pt x="20" y="36"/>
                    <a:pt x="16" y="45"/>
                  </a:cubicBezTo>
                  <a:cubicBezTo>
                    <a:pt x="15" y="41"/>
                    <a:pt x="15" y="41"/>
                    <a:pt x="15" y="41"/>
                  </a:cubicBezTo>
                  <a:cubicBezTo>
                    <a:pt x="12" y="34"/>
                    <a:pt x="10" y="30"/>
                    <a:pt x="8" y="30"/>
                  </a:cubicBezTo>
                  <a:cubicBezTo>
                    <a:pt x="8" y="30"/>
                    <a:pt x="8" y="30"/>
                    <a:pt x="8" y="30"/>
                  </a:cubicBezTo>
                  <a:cubicBezTo>
                    <a:pt x="5" y="30"/>
                    <a:pt x="3" y="32"/>
                    <a:pt x="0" y="35"/>
                  </a:cubicBezTo>
                  <a:cubicBezTo>
                    <a:pt x="2" y="36"/>
                    <a:pt x="3" y="38"/>
                    <a:pt x="5" y="40"/>
                  </a:cubicBezTo>
                  <a:cubicBezTo>
                    <a:pt x="6" y="42"/>
                    <a:pt x="8" y="46"/>
                    <a:pt x="9" y="51"/>
                  </a:cubicBezTo>
                  <a:cubicBezTo>
                    <a:pt x="10" y="54"/>
                    <a:pt x="10" y="54"/>
                    <a:pt x="10" y="54"/>
                  </a:cubicBezTo>
                  <a:cubicBezTo>
                    <a:pt x="11" y="58"/>
                    <a:pt x="12" y="61"/>
                    <a:pt x="13" y="62"/>
                  </a:cubicBezTo>
                  <a:cubicBezTo>
                    <a:pt x="13" y="61"/>
                    <a:pt x="15" y="60"/>
                    <a:pt x="18" y="58"/>
                  </a:cubicBezTo>
                  <a:cubicBezTo>
                    <a:pt x="20" y="56"/>
                    <a:pt x="20" y="56"/>
                    <a:pt x="20" y="56"/>
                  </a:cubicBezTo>
                  <a:cubicBezTo>
                    <a:pt x="24" y="46"/>
                    <a:pt x="29" y="36"/>
                    <a:pt x="36" y="25"/>
                  </a:cubicBezTo>
                  <a:cubicBezTo>
                    <a:pt x="43" y="15"/>
                    <a:pt x="49" y="7"/>
                    <a:pt x="54" y="2"/>
                  </a:cubicBezTo>
                  <a:cubicBezTo>
                    <a:pt x="53" y="0"/>
                    <a:pt x="53" y="0"/>
                    <a:pt x="5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44" name="Freeform 339"/>
            <p:cNvSpPr>
              <a:spLocks noChangeArrowheads="1"/>
            </p:cNvSpPr>
            <p:nvPr/>
          </p:nvSpPr>
          <p:spPr bwMode="auto">
            <a:xfrm>
              <a:off x="4846638" y="1471613"/>
              <a:ext cx="157163" cy="209550"/>
            </a:xfrm>
            <a:custGeom>
              <a:avLst/>
              <a:gdLst>
                <a:gd name="T0" fmla="*/ 84014849 w 42"/>
                <a:gd name="T1" fmla="*/ 0 h 56"/>
                <a:gd name="T2" fmla="*/ 0 w 42"/>
                <a:gd name="T3" fmla="*/ 112019443 h 56"/>
                <a:gd name="T4" fmla="*/ 0 w 42"/>
                <a:gd name="T5" fmla="*/ 630101882 h 56"/>
                <a:gd name="T6" fmla="*/ 98017324 w 42"/>
                <a:gd name="T7" fmla="*/ 756123755 h 56"/>
                <a:gd name="T8" fmla="*/ 490082880 w 42"/>
                <a:gd name="T9" fmla="*/ 784128616 h 56"/>
                <a:gd name="T10" fmla="*/ 490082880 w 42"/>
                <a:gd name="T11" fmla="*/ 784128616 h 56"/>
                <a:gd name="T12" fmla="*/ 588100204 w 42"/>
                <a:gd name="T13" fmla="*/ 672109173 h 56"/>
                <a:gd name="T14" fmla="*/ 588100204 w 42"/>
                <a:gd name="T15" fmla="*/ 322052156 h 56"/>
                <a:gd name="T16" fmla="*/ 532090304 w 42"/>
                <a:gd name="T17" fmla="*/ 392064308 h 56"/>
                <a:gd name="T18" fmla="*/ 532090304 w 42"/>
                <a:gd name="T19" fmla="*/ 658106743 h 56"/>
                <a:gd name="T20" fmla="*/ 490082880 w 42"/>
                <a:gd name="T21" fmla="*/ 714116464 h 56"/>
                <a:gd name="T22" fmla="*/ 490082880 w 42"/>
                <a:gd name="T23" fmla="*/ 714116464 h 56"/>
                <a:gd name="T24" fmla="*/ 98017324 w 42"/>
                <a:gd name="T25" fmla="*/ 686111604 h 56"/>
                <a:gd name="T26" fmla="*/ 56009900 w 42"/>
                <a:gd name="T27" fmla="*/ 630101882 h 56"/>
                <a:gd name="T28" fmla="*/ 56009900 w 42"/>
                <a:gd name="T29" fmla="*/ 112019443 h 56"/>
                <a:gd name="T30" fmla="*/ 98017324 w 42"/>
                <a:gd name="T31" fmla="*/ 70012152 h 56"/>
                <a:gd name="T32" fmla="*/ 98017324 w 42"/>
                <a:gd name="T33" fmla="*/ 70012152 h 56"/>
                <a:gd name="T34" fmla="*/ 392065555 w 42"/>
                <a:gd name="T35" fmla="*/ 98017013 h 56"/>
                <a:gd name="T36" fmla="*/ 434072980 w 42"/>
                <a:gd name="T37" fmla="*/ 28004861 h 56"/>
                <a:gd name="T38" fmla="*/ 98017324 w 42"/>
                <a:gd name="T39" fmla="*/ 0 h 56"/>
                <a:gd name="T40" fmla="*/ 84014849 w 42"/>
                <a:gd name="T41" fmla="*/ 0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56"/>
                <a:gd name="T65" fmla="*/ 42 w 42"/>
                <a:gd name="T66" fmla="*/ 56 h 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56">
                  <a:moveTo>
                    <a:pt x="6" y="0"/>
                  </a:moveTo>
                  <a:cubicBezTo>
                    <a:pt x="3" y="0"/>
                    <a:pt x="0" y="3"/>
                    <a:pt x="0" y="8"/>
                  </a:cubicBezTo>
                  <a:cubicBezTo>
                    <a:pt x="0" y="45"/>
                    <a:pt x="0" y="45"/>
                    <a:pt x="0" y="45"/>
                  </a:cubicBezTo>
                  <a:cubicBezTo>
                    <a:pt x="0" y="49"/>
                    <a:pt x="3" y="54"/>
                    <a:pt x="7" y="54"/>
                  </a:cubicBezTo>
                  <a:cubicBezTo>
                    <a:pt x="35" y="56"/>
                    <a:pt x="35" y="56"/>
                    <a:pt x="35" y="56"/>
                  </a:cubicBezTo>
                  <a:cubicBezTo>
                    <a:pt x="35" y="56"/>
                    <a:pt x="35" y="56"/>
                    <a:pt x="35" y="56"/>
                  </a:cubicBezTo>
                  <a:cubicBezTo>
                    <a:pt x="39" y="56"/>
                    <a:pt x="42" y="52"/>
                    <a:pt x="42" y="48"/>
                  </a:cubicBezTo>
                  <a:cubicBezTo>
                    <a:pt x="42" y="23"/>
                    <a:pt x="42" y="23"/>
                    <a:pt x="42" y="23"/>
                  </a:cubicBezTo>
                  <a:cubicBezTo>
                    <a:pt x="38" y="28"/>
                    <a:pt x="38" y="28"/>
                    <a:pt x="38" y="28"/>
                  </a:cubicBezTo>
                  <a:cubicBezTo>
                    <a:pt x="38" y="47"/>
                    <a:pt x="38" y="47"/>
                    <a:pt x="38" y="47"/>
                  </a:cubicBezTo>
                  <a:cubicBezTo>
                    <a:pt x="38" y="50"/>
                    <a:pt x="37" y="51"/>
                    <a:pt x="35" y="51"/>
                  </a:cubicBezTo>
                  <a:cubicBezTo>
                    <a:pt x="35" y="51"/>
                    <a:pt x="35" y="51"/>
                    <a:pt x="35" y="51"/>
                  </a:cubicBezTo>
                  <a:cubicBezTo>
                    <a:pt x="7" y="49"/>
                    <a:pt x="7" y="49"/>
                    <a:pt x="7" y="49"/>
                  </a:cubicBezTo>
                  <a:cubicBezTo>
                    <a:pt x="5" y="49"/>
                    <a:pt x="4" y="47"/>
                    <a:pt x="4" y="45"/>
                  </a:cubicBezTo>
                  <a:cubicBezTo>
                    <a:pt x="4" y="8"/>
                    <a:pt x="4" y="8"/>
                    <a:pt x="4" y="8"/>
                  </a:cubicBezTo>
                  <a:cubicBezTo>
                    <a:pt x="4" y="6"/>
                    <a:pt x="5" y="5"/>
                    <a:pt x="7" y="5"/>
                  </a:cubicBezTo>
                  <a:cubicBezTo>
                    <a:pt x="7" y="5"/>
                    <a:pt x="7" y="5"/>
                    <a:pt x="7" y="5"/>
                  </a:cubicBezTo>
                  <a:cubicBezTo>
                    <a:pt x="28" y="7"/>
                    <a:pt x="28" y="7"/>
                    <a:pt x="28" y="7"/>
                  </a:cubicBezTo>
                  <a:cubicBezTo>
                    <a:pt x="29" y="5"/>
                    <a:pt x="31" y="4"/>
                    <a:pt x="31" y="2"/>
                  </a:cubicBezTo>
                  <a:cubicBezTo>
                    <a:pt x="7" y="0"/>
                    <a:pt x="7" y="0"/>
                    <a:pt x="7" y="0"/>
                  </a:cubicBezTo>
                  <a:cubicBezTo>
                    <a:pt x="7"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45" name="Freeform 340"/>
            <p:cNvSpPr>
              <a:spLocks noChangeArrowheads="1"/>
            </p:cNvSpPr>
            <p:nvPr/>
          </p:nvSpPr>
          <p:spPr bwMode="auto">
            <a:xfrm>
              <a:off x="4995863" y="2636838"/>
              <a:ext cx="101600" cy="127000"/>
            </a:xfrm>
            <a:custGeom>
              <a:avLst/>
              <a:gdLst>
                <a:gd name="T0" fmla="*/ 368157007 w 27"/>
                <a:gd name="T1" fmla="*/ 0 h 34"/>
                <a:gd name="T2" fmla="*/ 226556711 w 27"/>
                <a:gd name="T3" fmla="*/ 153475765 h 34"/>
                <a:gd name="T4" fmla="*/ 113280237 w 27"/>
                <a:gd name="T5" fmla="*/ 348809235 h 34"/>
                <a:gd name="T6" fmla="*/ 113280237 w 27"/>
                <a:gd name="T7" fmla="*/ 320906588 h 34"/>
                <a:gd name="T8" fmla="*/ 56640119 w 27"/>
                <a:gd name="T9" fmla="*/ 251142500 h 34"/>
                <a:gd name="T10" fmla="*/ 56640119 w 27"/>
                <a:gd name="T11" fmla="*/ 251142500 h 34"/>
                <a:gd name="T12" fmla="*/ 0 w 27"/>
                <a:gd name="T13" fmla="*/ 293000206 h 34"/>
                <a:gd name="T14" fmla="*/ 42480089 w 27"/>
                <a:gd name="T15" fmla="*/ 320906588 h 34"/>
                <a:gd name="T16" fmla="*/ 70800148 w 27"/>
                <a:gd name="T17" fmla="*/ 390666941 h 34"/>
                <a:gd name="T18" fmla="*/ 70800148 w 27"/>
                <a:gd name="T19" fmla="*/ 418573324 h 34"/>
                <a:gd name="T20" fmla="*/ 84960178 w 27"/>
                <a:gd name="T21" fmla="*/ 474382353 h 34"/>
                <a:gd name="T22" fmla="*/ 127440267 w 27"/>
                <a:gd name="T23" fmla="*/ 432524647 h 34"/>
                <a:gd name="T24" fmla="*/ 141600296 w 27"/>
                <a:gd name="T25" fmla="*/ 418573324 h 34"/>
                <a:gd name="T26" fmla="*/ 254876770 w 27"/>
                <a:gd name="T27" fmla="*/ 195333471 h 34"/>
                <a:gd name="T28" fmla="*/ 382317037 w 27"/>
                <a:gd name="T29" fmla="*/ 13951324 h 34"/>
                <a:gd name="T30" fmla="*/ 368157007 w 27"/>
                <a:gd name="T31" fmla="*/ 0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34"/>
                <a:gd name="T50" fmla="*/ 27 w 27"/>
                <a:gd name="T51" fmla="*/ 34 h 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34">
                  <a:moveTo>
                    <a:pt x="26" y="0"/>
                  </a:moveTo>
                  <a:cubicBezTo>
                    <a:pt x="23" y="2"/>
                    <a:pt x="20" y="6"/>
                    <a:pt x="16" y="11"/>
                  </a:cubicBezTo>
                  <a:cubicBezTo>
                    <a:pt x="13" y="15"/>
                    <a:pt x="10" y="20"/>
                    <a:pt x="8" y="25"/>
                  </a:cubicBezTo>
                  <a:cubicBezTo>
                    <a:pt x="8" y="23"/>
                    <a:pt x="8" y="23"/>
                    <a:pt x="8" y="23"/>
                  </a:cubicBezTo>
                  <a:cubicBezTo>
                    <a:pt x="6" y="20"/>
                    <a:pt x="5" y="18"/>
                    <a:pt x="4" y="18"/>
                  </a:cubicBezTo>
                  <a:cubicBezTo>
                    <a:pt x="4" y="18"/>
                    <a:pt x="4" y="18"/>
                    <a:pt x="4" y="18"/>
                  </a:cubicBezTo>
                  <a:cubicBezTo>
                    <a:pt x="3" y="18"/>
                    <a:pt x="2" y="19"/>
                    <a:pt x="0" y="21"/>
                  </a:cubicBezTo>
                  <a:cubicBezTo>
                    <a:pt x="1" y="22"/>
                    <a:pt x="2" y="22"/>
                    <a:pt x="3" y="23"/>
                  </a:cubicBezTo>
                  <a:cubicBezTo>
                    <a:pt x="3" y="24"/>
                    <a:pt x="4" y="26"/>
                    <a:pt x="5" y="28"/>
                  </a:cubicBezTo>
                  <a:cubicBezTo>
                    <a:pt x="5" y="30"/>
                    <a:pt x="5" y="30"/>
                    <a:pt x="5" y="30"/>
                  </a:cubicBezTo>
                  <a:cubicBezTo>
                    <a:pt x="6" y="32"/>
                    <a:pt x="6" y="33"/>
                    <a:pt x="6" y="34"/>
                  </a:cubicBezTo>
                  <a:cubicBezTo>
                    <a:pt x="7" y="33"/>
                    <a:pt x="8" y="32"/>
                    <a:pt x="9" y="31"/>
                  </a:cubicBezTo>
                  <a:cubicBezTo>
                    <a:pt x="10" y="30"/>
                    <a:pt x="10" y="30"/>
                    <a:pt x="10" y="30"/>
                  </a:cubicBezTo>
                  <a:cubicBezTo>
                    <a:pt x="12" y="25"/>
                    <a:pt x="15" y="20"/>
                    <a:pt x="18" y="14"/>
                  </a:cubicBezTo>
                  <a:cubicBezTo>
                    <a:pt x="21" y="8"/>
                    <a:pt x="24" y="4"/>
                    <a:pt x="27" y="1"/>
                  </a:cubicBezTo>
                  <a:cubicBezTo>
                    <a:pt x="26" y="0"/>
                    <a:pt x="26" y="0"/>
                    <a:pt x="2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46" name="Freeform 341"/>
            <p:cNvSpPr>
              <a:spLocks noChangeArrowheads="1"/>
            </p:cNvSpPr>
            <p:nvPr/>
          </p:nvSpPr>
          <p:spPr bwMode="auto">
            <a:xfrm>
              <a:off x="4981575" y="2681288"/>
              <a:ext cx="79375" cy="101600"/>
            </a:xfrm>
            <a:custGeom>
              <a:avLst/>
              <a:gdLst>
                <a:gd name="T0" fmla="*/ 228584881 w 21"/>
                <a:gd name="T1" fmla="*/ 0 h 27"/>
                <a:gd name="T2" fmla="*/ 57146220 w 21"/>
                <a:gd name="T3" fmla="*/ 14160030 h 27"/>
                <a:gd name="T4" fmla="*/ 0 w 21"/>
                <a:gd name="T5" fmla="*/ 70800148 h 27"/>
                <a:gd name="T6" fmla="*/ 0 w 21"/>
                <a:gd name="T7" fmla="*/ 325676919 h 27"/>
                <a:gd name="T8" fmla="*/ 57146220 w 21"/>
                <a:gd name="T9" fmla="*/ 382317037 h 27"/>
                <a:gd name="T10" fmla="*/ 57146220 w 21"/>
                <a:gd name="T11" fmla="*/ 382317037 h 27"/>
                <a:gd name="T12" fmla="*/ 242872381 w 21"/>
                <a:gd name="T13" fmla="*/ 382317037 h 27"/>
                <a:gd name="T14" fmla="*/ 300018601 w 21"/>
                <a:gd name="T15" fmla="*/ 311516889 h 27"/>
                <a:gd name="T16" fmla="*/ 300018601 w 21"/>
                <a:gd name="T17" fmla="*/ 141600296 h 27"/>
                <a:gd name="T18" fmla="*/ 271443601 w 21"/>
                <a:gd name="T19" fmla="*/ 169920356 h 27"/>
                <a:gd name="T20" fmla="*/ 271443601 w 21"/>
                <a:gd name="T21" fmla="*/ 311516889 h 27"/>
                <a:gd name="T22" fmla="*/ 242872381 w 21"/>
                <a:gd name="T23" fmla="*/ 339836948 h 27"/>
                <a:gd name="T24" fmla="*/ 57146220 w 21"/>
                <a:gd name="T25" fmla="*/ 353996978 h 27"/>
                <a:gd name="T26" fmla="*/ 57146220 w 21"/>
                <a:gd name="T27" fmla="*/ 353996978 h 27"/>
                <a:gd name="T28" fmla="*/ 28575000 w 21"/>
                <a:gd name="T29" fmla="*/ 325676919 h 27"/>
                <a:gd name="T30" fmla="*/ 28575000 w 21"/>
                <a:gd name="T31" fmla="*/ 70800148 h 27"/>
                <a:gd name="T32" fmla="*/ 57146220 w 21"/>
                <a:gd name="T33" fmla="*/ 42480089 h 27"/>
                <a:gd name="T34" fmla="*/ 200013661 w 21"/>
                <a:gd name="T35" fmla="*/ 42480089 h 27"/>
                <a:gd name="T36" fmla="*/ 228584881 w 21"/>
                <a:gd name="T37" fmla="*/ 0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7"/>
                <a:gd name="T59" fmla="*/ 21 w 21"/>
                <a:gd name="T60" fmla="*/ 27 h 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7">
                  <a:moveTo>
                    <a:pt x="16" y="0"/>
                  </a:moveTo>
                  <a:cubicBezTo>
                    <a:pt x="4" y="1"/>
                    <a:pt x="4" y="1"/>
                    <a:pt x="4" y="1"/>
                  </a:cubicBezTo>
                  <a:cubicBezTo>
                    <a:pt x="2" y="1"/>
                    <a:pt x="0" y="3"/>
                    <a:pt x="0" y="5"/>
                  </a:cubicBezTo>
                  <a:cubicBezTo>
                    <a:pt x="0" y="23"/>
                    <a:pt x="0" y="23"/>
                    <a:pt x="0" y="23"/>
                  </a:cubicBezTo>
                  <a:cubicBezTo>
                    <a:pt x="0" y="26"/>
                    <a:pt x="2" y="27"/>
                    <a:pt x="4" y="27"/>
                  </a:cubicBezTo>
                  <a:cubicBezTo>
                    <a:pt x="4" y="27"/>
                    <a:pt x="4" y="27"/>
                    <a:pt x="4" y="27"/>
                  </a:cubicBezTo>
                  <a:cubicBezTo>
                    <a:pt x="17" y="27"/>
                    <a:pt x="17" y="27"/>
                    <a:pt x="17" y="27"/>
                  </a:cubicBezTo>
                  <a:cubicBezTo>
                    <a:pt x="19" y="26"/>
                    <a:pt x="21" y="24"/>
                    <a:pt x="21" y="22"/>
                  </a:cubicBezTo>
                  <a:cubicBezTo>
                    <a:pt x="21" y="10"/>
                    <a:pt x="21" y="10"/>
                    <a:pt x="21" y="10"/>
                  </a:cubicBezTo>
                  <a:cubicBezTo>
                    <a:pt x="19" y="12"/>
                    <a:pt x="19" y="12"/>
                    <a:pt x="19" y="12"/>
                  </a:cubicBezTo>
                  <a:cubicBezTo>
                    <a:pt x="19" y="22"/>
                    <a:pt x="19" y="22"/>
                    <a:pt x="19" y="22"/>
                  </a:cubicBezTo>
                  <a:cubicBezTo>
                    <a:pt x="19" y="23"/>
                    <a:pt x="18" y="24"/>
                    <a:pt x="17" y="24"/>
                  </a:cubicBezTo>
                  <a:cubicBezTo>
                    <a:pt x="4" y="25"/>
                    <a:pt x="4" y="25"/>
                    <a:pt x="4" y="25"/>
                  </a:cubicBezTo>
                  <a:cubicBezTo>
                    <a:pt x="4" y="25"/>
                    <a:pt x="4" y="25"/>
                    <a:pt x="4" y="25"/>
                  </a:cubicBezTo>
                  <a:cubicBezTo>
                    <a:pt x="3" y="25"/>
                    <a:pt x="2" y="24"/>
                    <a:pt x="2" y="23"/>
                  </a:cubicBezTo>
                  <a:cubicBezTo>
                    <a:pt x="2" y="5"/>
                    <a:pt x="2" y="5"/>
                    <a:pt x="2" y="5"/>
                  </a:cubicBezTo>
                  <a:cubicBezTo>
                    <a:pt x="2" y="4"/>
                    <a:pt x="3" y="3"/>
                    <a:pt x="4" y="3"/>
                  </a:cubicBezTo>
                  <a:cubicBezTo>
                    <a:pt x="14" y="3"/>
                    <a:pt x="14" y="3"/>
                    <a:pt x="14" y="3"/>
                  </a:cubicBezTo>
                  <a:cubicBezTo>
                    <a:pt x="15" y="2"/>
                    <a:pt x="15" y="1"/>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47" name="Freeform 342"/>
            <p:cNvSpPr>
              <a:spLocks noChangeArrowheads="1"/>
            </p:cNvSpPr>
            <p:nvPr/>
          </p:nvSpPr>
          <p:spPr bwMode="auto">
            <a:xfrm>
              <a:off x="4995863" y="2768600"/>
              <a:ext cx="101600" cy="127000"/>
            </a:xfrm>
            <a:custGeom>
              <a:avLst/>
              <a:gdLst>
                <a:gd name="T0" fmla="*/ 368157007 w 27"/>
                <a:gd name="T1" fmla="*/ 0 h 34"/>
                <a:gd name="T2" fmla="*/ 226556711 w 27"/>
                <a:gd name="T3" fmla="*/ 139524441 h 34"/>
                <a:gd name="T4" fmla="*/ 113280237 w 27"/>
                <a:gd name="T5" fmla="*/ 348809235 h 34"/>
                <a:gd name="T6" fmla="*/ 113280237 w 27"/>
                <a:gd name="T7" fmla="*/ 320906588 h 34"/>
                <a:gd name="T8" fmla="*/ 56640119 w 27"/>
                <a:gd name="T9" fmla="*/ 251142500 h 34"/>
                <a:gd name="T10" fmla="*/ 56640119 w 27"/>
                <a:gd name="T11" fmla="*/ 251142500 h 34"/>
                <a:gd name="T12" fmla="*/ 0 w 27"/>
                <a:gd name="T13" fmla="*/ 293000206 h 34"/>
                <a:gd name="T14" fmla="*/ 42480089 w 27"/>
                <a:gd name="T15" fmla="*/ 320906588 h 34"/>
                <a:gd name="T16" fmla="*/ 70800148 w 27"/>
                <a:gd name="T17" fmla="*/ 390666941 h 34"/>
                <a:gd name="T18" fmla="*/ 70800148 w 27"/>
                <a:gd name="T19" fmla="*/ 418573324 h 34"/>
                <a:gd name="T20" fmla="*/ 84960178 w 27"/>
                <a:gd name="T21" fmla="*/ 474382353 h 34"/>
                <a:gd name="T22" fmla="*/ 127440267 w 27"/>
                <a:gd name="T23" fmla="*/ 432524647 h 34"/>
                <a:gd name="T24" fmla="*/ 141600296 w 27"/>
                <a:gd name="T25" fmla="*/ 418573324 h 34"/>
                <a:gd name="T26" fmla="*/ 254876770 w 27"/>
                <a:gd name="T27" fmla="*/ 195333471 h 34"/>
                <a:gd name="T28" fmla="*/ 382317037 w 27"/>
                <a:gd name="T29" fmla="*/ 13951324 h 34"/>
                <a:gd name="T30" fmla="*/ 368157007 w 27"/>
                <a:gd name="T31" fmla="*/ 0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34"/>
                <a:gd name="T50" fmla="*/ 27 w 27"/>
                <a:gd name="T51" fmla="*/ 34 h 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34">
                  <a:moveTo>
                    <a:pt x="26" y="0"/>
                  </a:moveTo>
                  <a:cubicBezTo>
                    <a:pt x="23" y="2"/>
                    <a:pt x="20" y="6"/>
                    <a:pt x="16" y="10"/>
                  </a:cubicBezTo>
                  <a:cubicBezTo>
                    <a:pt x="13" y="15"/>
                    <a:pt x="10" y="20"/>
                    <a:pt x="8" y="25"/>
                  </a:cubicBezTo>
                  <a:cubicBezTo>
                    <a:pt x="8" y="23"/>
                    <a:pt x="8" y="23"/>
                    <a:pt x="8" y="23"/>
                  </a:cubicBezTo>
                  <a:cubicBezTo>
                    <a:pt x="6" y="20"/>
                    <a:pt x="5" y="18"/>
                    <a:pt x="4" y="18"/>
                  </a:cubicBezTo>
                  <a:cubicBezTo>
                    <a:pt x="4" y="18"/>
                    <a:pt x="4" y="18"/>
                    <a:pt x="4" y="18"/>
                  </a:cubicBezTo>
                  <a:cubicBezTo>
                    <a:pt x="3" y="18"/>
                    <a:pt x="2" y="19"/>
                    <a:pt x="0" y="21"/>
                  </a:cubicBezTo>
                  <a:cubicBezTo>
                    <a:pt x="1" y="22"/>
                    <a:pt x="2" y="22"/>
                    <a:pt x="3" y="23"/>
                  </a:cubicBezTo>
                  <a:cubicBezTo>
                    <a:pt x="3" y="24"/>
                    <a:pt x="4" y="26"/>
                    <a:pt x="5" y="28"/>
                  </a:cubicBezTo>
                  <a:cubicBezTo>
                    <a:pt x="5" y="30"/>
                    <a:pt x="5" y="30"/>
                    <a:pt x="5" y="30"/>
                  </a:cubicBezTo>
                  <a:cubicBezTo>
                    <a:pt x="6" y="32"/>
                    <a:pt x="6" y="33"/>
                    <a:pt x="6" y="34"/>
                  </a:cubicBezTo>
                  <a:cubicBezTo>
                    <a:pt x="7" y="33"/>
                    <a:pt x="8" y="32"/>
                    <a:pt x="9" y="31"/>
                  </a:cubicBezTo>
                  <a:cubicBezTo>
                    <a:pt x="10" y="30"/>
                    <a:pt x="10" y="30"/>
                    <a:pt x="10" y="30"/>
                  </a:cubicBezTo>
                  <a:cubicBezTo>
                    <a:pt x="12" y="25"/>
                    <a:pt x="15" y="19"/>
                    <a:pt x="18" y="14"/>
                  </a:cubicBezTo>
                  <a:cubicBezTo>
                    <a:pt x="21" y="8"/>
                    <a:pt x="24" y="4"/>
                    <a:pt x="27" y="1"/>
                  </a:cubicBezTo>
                  <a:cubicBezTo>
                    <a:pt x="26" y="0"/>
                    <a:pt x="26" y="0"/>
                    <a:pt x="2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48" name="Freeform 343"/>
            <p:cNvSpPr>
              <a:spLocks noChangeArrowheads="1"/>
            </p:cNvSpPr>
            <p:nvPr/>
          </p:nvSpPr>
          <p:spPr bwMode="auto">
            <a:xfrm>
              <a:off x="4981575" y="2813050"/>
              <a:ext cx="79375" cy="106363"/>
            </a:xfrm>
            <a:custGeom>
              <a:avLst/>
              <a:gdLst>
                <a:gd name="T0" fmla="*/ 228584881 w 21"/>
                <a:gd name="T1" fmla="*/ 0 h 28"/>
                <a:gd name="T2" fmla="*/ 57146220 w 21"/>
                <a:gd name="T3" fmla="*/ 14431180 h 28"/>
                <a:gd name="T4" fmla="*/ 0 w 21"/>
                <a:gd name="T5" fmla="*/ 86579482 h 28"/>
                <a:gd name="T6" fmla="*/ 0 w 21"/>
                <a:gd name="T7" fmla="*/ 331890547 h 28"/>
                <a:gd name="T8" fmla="*/ 57146220 w 21"/>
                <a:gd name="T9" fmla="*/ 404038849 h 28"/>
                <a:gd name="T10" fmla="*/ 57146220 w 21"/>
                <a:gd name="T11" fmla="*/ 404038849 h 28"/>
                <a:gd name="T12" fmla="*/ 242872381 w 21"/>
                <a:gd name="T13" fmla="*/ 375180288 h 28"/>
                <a:gd name="T14" fmla="*/ 300018601 w 21"/>
                <a:gd name="T15" fmla="*/ 317459367 h 28"/>
                <a:gd name="T16" fmla="*/ 300018601 w 21"/>
                <a:gd name="T17" fmla="*/ 144300403 h 28"/>
                <a:gd name="T18" fmla="*/ 271443601 w 21"/>
                <a:gd name="T19" fmla="*/ 173158964 h 28"/>
                <a:gd name="T20" fmla="*/ 271443601 w 21"/>
                <a:gd name="T21" fmla="*/ 317459367 h 28"/>
                <a:gd name="T22" fmla="*/ 242872381 w 21"/>
                <a:gd name="T23" fmla="*/ 346317928 h 28"/>
                <a:gd name="T24" fmla="*/ 57146220 w 21"/>
                <a:gd name="T25" fmla="*/ 360749108 h 28"/>
                <a:gd name="T26" fmla="*/ 57146220 w 21"/>
                <a:gd name="T27" fmla="*/ 360749108 h 28"/>
                <a:gd name="T28" fmla="*/ 28575000 w 21"/>
                <a:gd name="T29" fmla="*/ 331890547 h 28"/>
                <a:gd name="T30" fmla="*/ 28575000 w 21"/>
                <a:gd name="T31" fmla="*/ 72148302 h 28"/>
                <a:gd name="T32" fmla="*/ 57146220 w 21"/>
                <a:gd name="T33" fmla="*/ 43289741 h 28"/>
                <a:gd name="T34" fmla="*/ 200013661 w 21"/>
                <a:gd name="T35" fmla="*/ 43289741 h 28"/>
                <a:gd name="T36" fmla="*/ 228584881 w 21"/>
                <a:gd name="T37" fmla="*/ 0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8"/>
                <a:gd name="T59" fmla="*/ 21 w 21"/>
                <a:gd name="T60" fmla="*/ 28 h 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8">
                  <a:moveTo>
                    <a:pt x="16" y="0"/>
                  </a:moveTo>
                  <a:cubicBezTo>
                    <a:pt x="4" y="1"/>
                    <a:pt x="4" y="1"/>
                    <a:pt x="4" y="1"/>
                  </a:cubicBezTo>
                  <a:cubicBezTo>
                    <a:pt x="2" y="1"/>
                    <a:pt x="0" y="3"/>
                    <a:pt x="0" y="6"/>
                  </a:cubicBezTo>
                  <a:cubicBezTo>
                    <a:pt x="0" y="23"/>
                    <a:pt x="0" y="23"/>
                    <a:pt x="0" y="23"/>
                  </a:cubicBezTo>
                  <a:cubicBezTo>
                    <a:pt x="0" y="26"/>
                    <a:pt x="2" y="28"/>
                    <a:pt x="4" y="28"/>
                  </a:cubicBezTo>
                  <a:cubicBezTo>
                    <a:pt x="4" y="28"/>
                    <a:pt x="4" y="28"/>
                    <a:pt x="4" y="28"/>
                  </a:cubicBezTo>
                  <a:cubicBezTo>
                    <a:pt x="17" y="26"/>
                    <a:pt x="17" y="26"/>
                    <a:pt x="17" y="26"/>
                  </a:cubicBezTo>
                  <a:cubicBezTo>
                    <a:pt x="19" y="26"/>
                    <a:pt x="21" y="24"/>
                    <a:pt x="21" y="22"/>
                  </a:cubicBezTo>
                  <a:cubicBezTo>
                    <a:pt x="21" y="10"/>
                    <a:pt x="21" y="10"/>
                    <a:pt x="21" y="10"/>
                  </a:cubicBezTo>
                  <a:cubicBezTo>
                    <a:pt x="19" y="12"/>
                    <a:pt x="19" y="12"/>
                    <a:pt x="19" y="12"/>
                  </a:cubicBezTo>
                  <a:cubicBezTo>
                    <a:pt x="19" y="22"/>
                    <a:pt x="19" y="22"/>
                    <a:pt x="19" y="22"/>
                  </a:cubicBezTo>
                  <a:cubicBezTo>
                    <a:pt x="19" y="23"/>
                    <a:pt x="18" y="24"/>
                    <a:pt x="17" y="24"/>
                  </a:cubicBezTo>
                  <a:cubicBezTo>
                    <a:pt x="4" y="25"/>
                    <a:pt x="4" y="25"/>
                    <a:pt x="4" y="25"/>
                  </a:cubicBezTo>
                  <a:cubicBezTo>
                    <a:pt x="4" y="25"/>
                    <a:pt x="4" y="25"/>
                    <a:pt x="4" y="25"/>
                  </a:cubicBezTo>
                  <a:cubicBezTo>
                    <a:pt x="3" y="25"/>
                    <a:pt x="2" y="24"/>
                    <a:pt x="2" y="23"/>
                  </a:cubicBezTo>
                  <a:cubicBezTo>
                    <a:pt x="2" y="5"/>
                    <a:pt x="2" y="5"/>
                    <a:pt x="2" y="5"/>
                  </a:cubicBezTo>
                  <a:cubicBezTo>
                    <a:pt x="2" y="4"/>
                    <a:pt x="3" y="3"/>
                    <a:pt x="4" y="3"/>
                  </a:cubicBezTo>
                  <a:cubicBezTo>
                    <a:pt x="14" y="3"/>
                    <a:pt x="14" y="3"/>
                    <a:pt x="14" y="3"/>
                  </a:cubicBezTo>
                  <a:cubicBezTo>
                    <a:pt x="15" y="2"/>
                    <a:pt x="15" y="1"/>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49" name="Freeform 344"/>
            <p:cNvSpPr>
              <a:spLocks noChangeArrowheads="1"/>
            </p:cNvSpPr>
            <p:nvPr/>
          </p:nvSpPr>
          <p:spPr bwMode="auto">
            <a:xfrm>
              <a:off x="4995863" y="2895600"/>
              <a:ext cx="101600" cy="131763"/>
            </a:xfrm>
            <a:custGeom>
              <a:avLst/>
              <a:gdLst>
                <a:gd name="T0" fmla="*/ 368157007 w 27"/>
                <a:gd name="T1" fmla="*/ 0 h 35"/>
                <a:gd name="T2" fmla="*/ 226556711 w 27"/>
                <a:gd name="T3" fmla="*/ 155898217 h 35"/>
                <a:gd name="T4" fmla="*/ 113280237 w 27"/>
                <a:gd name="T5" fmla="*/ 368488406 h 35"/>
                <a:gd name="T6" fmla="*/ 113280237 w 27"/>
                <a:gd name="T7" fmla="*/ 340144302 h 35"/>
                <a:gd name="T8" fmla="*/ 56640119 w 27"/>
                <a:gd name="T9" fmla="*/ 269278396 h 35"/>
                <a:gd name="T10" fmla="*/ 56640119 w 27"/>
                <a:gd name="T11" fmla="*/ 269278396 h 35"/>
                <a:gd name="T12" fmla="*/ 0 w 27"/>
                <a:gd name="T13" fmla="*/ 311796434 h 35"/>
                <a:gd name="T14" fmla="*/ 42480089 w 27"/>
                <a:gd name="T15" fmla="*/ 340144302 h 35"/>
                <a:gd name="T16" fmla="*/ 70800148 w 27"/>
                <a:gd name="T17" fmla="*/ 411006444 h 35"/>
                <a:gd name="T18" fmla="*/ 70800148 w 27"/>
                <a:gd name="T19" fmla="*/ 439350547 h 35"/>
                <a:gd name="T20" fmla="*/ 84960178 w 27"/>
                <a:gd name="T21" fmla="*/ 496042519 h 35"/>
                <a:gd name="T22" fmla="*/ 127440267 w 27"/>
                <a:gd name="T23" fmla="*/ 453524481 h 35"/>
                <a:gd name="T24" fmla="*/ 141600296 w 27"/>
                <a:gd name="T25" fmla="*/ 439350547 h 35"/>
                <a:gd name="T26" fmla="*/ 254876770 w 27"/>
                <a:gd name="T27" fmla="*/ 198416255 h 35"/>
                <a:gd name="T28" fmla="*/ 382317037 w 27"/>
                <a:gd name="T29" fmla="*/ 14173934 h 35"/>
                <a:gd name="T30" fmla="*/ 368157007 w 27"/>
                <a:gd name="T31" fmla="*/ 0 h 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35"/>
                <a:gd name="T50" fmla="*/ 27 w 27"/>
                <a:gd name="T51" fmla="*/ 35 h 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35">
                  <a:moveTo>
                    <a:pt x="26" y="0"/>
                  </a:moveTo>
                  <a:cubicBezTo>
                    <a:pt x="23" y="3"/>
                    <a:pt x="20" y="6"/>
                    <a:pt x="16" y="11"/>
                  </a:cubicBezTo>
                  <a:cubicBezTo>
                    <a:pt x="13" y="16"/>
                    <a:pt x="10" y="21"/>
                    <a:pt x="8" y="26"/>
                  </a:cubicBezTo>
                  <a:cubicBezTo>
                    <a:pt x="8" y="24"/>
                    <a:pt x="8" y="24"/>
                    <a:pt x="8" y="24"/>
                  </a:cubicBezTo>
                  <a:cubicBezTo>
                    <a:pt x="6" y="21"/>
                    <a:pt x="5" y="19"/>
                    <a:pt x="4" y="19"/>
                  </a:cubicBezTo>
                  <a:cubicBezTo>
                    <a:pt x="4" y="19"/>
                    <a:pt x="4" y="19"/>
                    <a:pt x="4" y="19"/>
                  </a:cubicBezTo>
                  <a:cubicBezTo>
                    <a:pt x="3" y="19"/>
                    <a:pt x="2" y="20"/>
                    <a:pt x="0" y="22"/>
                  </a:cubicBezTo>
                  <a:cubicBezTo>
                    <a:pt x="1" y="23"/>
                    <a:pt x="2" y="23"/>
                    <a:pt x="3" y="24"/>
                  </a:cubicBezTo>
                  <a:cubicBezTo>
                    <a:pt x="3" y="25"/>
                    <a:pt x="4" y="27"/>
                    <a:pt x="5" y="29"/>
                  </a:cubicBezTo>
                  <a:cubicBezTo>
                    <a:pt x="5" y="31"/>
                    <a:pt x="5" y="31"/>
                    <a:pt x="5" y="31"/>
                  </a:cubicBezTo>
                  <a:cubicBezTo>
                    <a:pt x="6" y="33"/>
                    <a:pt x="6" y="34"/>
                    <a:pt x="6" y="35"/>
                  </a:cubicBezTo>
                  <a:cubicBezTo>
                    <a:pt x="7" y="34"/>
                    <a:pt x="8" y="33"/>
                    <a:pt x="9" y="32"/>
                  </a:cubicBezTo>
                  <a:cubicBezTo>
                    <a:pt x="10" y="31"/>
                    <a:pt x="10" y="31"/>
                    <a:pt x="10" y="31"/>
                  </a:cubicBezTo>
                  <a:cubicBezTo>
                    <a:pt x="12" y="26"/>
                    <a:pt x="15" y="20"/>
                    <a:pt x="18" y="14"/>
                  </a:cubicBezTo>
                  <a:cubicBezTo>
                    <a:pt x="21" y="9"/>
                    <a:pt x="24" y="4"/>
                    <a:pt x="27" y="1"/>
                  </a:cubicBezTo>
                  <a:cubicBezTo>
                    <a:pt x="26" y="0"/>
                    <a:pt x="26" y="0"/>
                    <a:pt x="2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50" name="Freeform 345"/>
            <p:cNvSpPr>
              <a:spLocks noChangeArrowheads="1"/>
            </p:cNvSpPr>
            <p:nvPr/>
          </p:nvSpPr>
          <p:spPr bwMode="auto">
            <a:xfrm>
              <a:off x="4981575" y="2944813"/>
              <a:ext cx="79375" cy="106363"/>
            </a:xfrm>
            <a:custGeom>
              <a:avLst/>
              <a:gdLst>
                <a:gd name="T0" fmla="*/ 228584881 w 21"/>
                <a:gd name="T1" fmla="*/ 0 h 28"/>
                <a:gd name="T2" fmla="*/ 57146220 w 21"/>
                <a:gd name="T3" fmla="*/ 14431180 h 28"/>
                <a:gd name="T4" fmla="*/ 0 w 21"/>
                <a:gd name="T5" fmla="*/ 86579482 h 28"/>
                <a:gd name="T6" fmla="*/ 0 w 21"/>
                <a:gd name="T7" fmla="*/ 346317928 h 28"/>
                <a:gd name="T8" fmla="*/ 57146220 w 21"/>
                <a:gd name="T9" fmla="*/ 404038849 h 28"/>
                <a:gd name="T10" fmla="*/ 57146220 w 21"/>
                <a:gd name="T11" fmla="*/ 404038849 h 28"/>
                <a:gd name="T12" fmla="*/ 242872381 w 21"/>
                <a:gd name="T13" fmla="*/ 375180288 h 28"/>
                <a:gd name="T14" fmla="*/ 300018601 w 21"/>
                <a:gd name="T15" fmla="*/ 317459367 h 28"/>
                <a:gd name="T16" fmla="*/ 300018601 w 21"/>
                <a:gd name="T17" fmla="*/ 129869223 h 28"/>
                <a:gd name="T18" fmla="*/ 271443601 w 21"/>
                <a:gd name="T19" fmla="*/ 173158964 h 28"/>
                <a:gd name="T20" fmla="*/ 271443601 w 21"/>
                <a:gd name="T21" fmla="*/ 317459367 h 28"/>
                <a:gd name="T22" fmla="*/ 242872381 w 21"/>
                <a:gd name="T23" fmla="*/ 346317928 h 28"/>
                <a:gd name="T24" fmla="*/ 57146220 w 21"/>
                <a:gd name="T25" fmla="*/ 360749108 h 28"/>
                <a:gd name="T26" fmla="*/ 57146220 w 21"/>
                <a:gd name="T27" fmla="*/ 360749108 h 28"/>
                <a:gd name="T28" fmla="*/ 28575000 w 21"/>
                <a:gd name="T29" fmla="*/ 331890547 h 28"/>
                <a:gd name="T30" fmla="*/ 28575000 w 21"/>
                <a:gd name="T31" fmla="*/ 86579482 h 28"/>
                <a:gd name="T32" fmla="*/ 57146220 w 21"/>
                <a:gd name="T33" fmla="*/ 43289741 h 28"/>
                <a:gd name="T34" fmla="*/ 200013661 w 21"/>
                <a:gd name="T35" fmla="*/ 43289741 h 28"/>
                <a:gd name="T36" fmla="*/ 228584881 w 21"/>
                <a:gd name="T37" fmla="*/ 0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8"/>
                <a:gd name="T59" fmla="*/ 21 w 21"/>
                <a:gd name="T60" fmla="*/ 28 h 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8">
                  <a:moveTo>
                    <a:pt x="16" y="0"/>
                  </a:moveTo>
                  <a:cubicBezTo>
                    <a:pt x="4" y="1"/>
                    <a:pt x="4" y="1"/>
                    <a:pt x="4" y="1"/>
                  </a:cubicBezTo>
                  <a:cubicBezTo>
                    <a:pt x="2" y="1"/>
                    <a:pt x="0" y="3"/>
                    <a:pt x="0" y="6"/>
                  </a:cubicBezTo>
                  <a:cubicBezTo>
                    <a:pt x="0" y="24"/>
                    <a:pt x="0" y="24"/>
                    <a:pt x="0" y="24"/>
                  </a:cubicBezTo>
                  <a:cubicBezTo>
                    <a:pt x="0" y="26"/>
                    <a:pt x="2" y="28"/>
                    <a:pt x="4" y="28"/>
                  </a:cubicBezTo>
                  <a:cubicBezTo>
                    <a:pt x="4" y="28"/>
                    <a:pt x="4" y="28"/>
                    <a:pt x="4" y="28"/>
                  </a:cubicBezTo>
                  <a:cubicBezTo>
                    <a:pt x="17" y="26"/>
                    <a:pt x="17" y="26"/>
                    <a:pt x="17" y="26"/>
                  </a:cubicBezTo>
                  <a:cubicBezTo>
                    <a:pt x="19" y="26"/>
                    <a:pt x="21" y="24"/>
                    <a:pt x="21" y="22"/>
                  </a:cubicBezTo>
                  <a:cubicBezTo>
                    <a:pt x="21" y="9"/>
                    <a:pt x="21" y="9"/>
                    <a:pt x="21" y="9"/>
                  </a:cubicBezTo>
                  <a:cubicBezTo>
                    <a:pt x="19" y="12"/>
                    <a:pt x="19" y="12"/>
                    <a:pt x="19" y="12"/>
                  </a:cubicBezTo>
                  <a:cubicBezTo>
                    <a:pt x="19" y="22"/>
                    <a:pt x="19" y="22"/>
                    <a:pt x="19" y="22"/>
                  </a:cubicBezTo>
                  <a:cubicBezTo>
                    <a:pt x="19" y="23"/>
                    <a:pt x="18" y="24"/>
                    <a:pt x="17" y="24"/>
                  </a:cubicBezTo>
                  <a:cubicBezTo>
                    <a:pt x="4" y="25"/>
                    <a:pt x="4" y="25"/>
                    <a:pt x="4" y="25"/>
                  </a:cubicBezTo>
                  <a:cubicBezTo>
                    <a:pt x="4" y="25"/>
                    <a:pt x="4" y="25"/>
                    <a:pt x="4" y="25"/>
                  </a:cubicBezTo>
                  <a:cubicBezTo>
                    <a:pt x="3" y="25"/>
                    <a:pt x="2" y="24"/>
                    <a:pt x="2" y="23"/>
                  </a:cubicBezTo>
                  <a:cubicBezTo>
                    <a:pt x="2" y="6"/>
                    <a:pt x="2" y="6"/>
                    <a:pt x="2" y="6"/>
                  </a:cubicBezTo>
                  <a:cubicBezTo>
                    <a:pt x="2" y="4"/>
                    <a:pt x="3" y="4"/>
                    <a:pt x="4" y="3"/>
                  </a:cubicBezTo>
                  <a:cubicBezTo>
                    <a:pt x="14" y="3"/>
                    <a:pt x="14" y="3"/>
                    <a:pt x="14" y="3"/>
                  </a:cubicBezTo>
                  <a:cubicBezTo>
                    <a:pt x="15" y="2"/>
                    <a:pt x="15" y="1"/>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51" name="Freeform 346"/>
            <p:cNvSpPr>
              <a:spLocks noChangeArrowheads="1"/>
            </p:cNvSpPr>
            <p:nvPr/>
          </p:nvSpPr>
          <p:spPr bwMode="auto">
            <a:xfrm>
              <a:off x="2384425" y="3238500"/>
              <a:ext cx="184150" cy="176213"/>
            </a:xfrm>
            <a:custGeom>
              <a:avLst/>
              <a:gdLst>
                <a:gd name="T0" fmla="*/ 338971294 w 49"/>
                <a:gd name="T1" fmla="*/ 0 h 47"/>
                <a:gd name="T2" fmla="*/ 254228470 w 49"/>
                <a:gd name="T3" fmla="*/ 42171145 h 47"/>
                <a:gd name="T4" fmla="*/ 0 w 49"/>
                <a:gd name="T5" fmla="*/ 309246317 h 47"/>
                <a:gd name="T6" fmla="*/ 409590940 w 49"/>
                <a:gd name="T7" fmla="*/ 660660029 h 47"/>
                <a:gd name="T8" fmla="*/ 649696233 w 49"/>
                <a:gd name="T9" fmla="*/ 393584858 h 47"/>
                <a:gd name="T10" fmla="*/ 649696233 w 49"/>
                <a:gd name="T11" fmla="*/ 253019373 h 47"/>
                <a:gd name="T12" fmla="*/ 395467762 w 49"/>
                <a:gd name="T13" fmla="*/ 28111597 h 47"/>
                <a:gd name="T14" fmla="*/ 338971294 w 49"/>
                <a:gd name="T15" fmla="*/ 0 h 47"/>
                <a:gd name="T16" fmla="*/ 0 60000 65536"/>
                <a:gd name="T17" fmla="*/ 0 60000 65536"/>
                <a:gd name="T18" fmla="*/ 0 60000 65536"/>
                <a:gd name="T19" fmla="*/ 0 60000 65536"/>
                <a:gd name="T20" fmla="*/ 0 60000 65536"/>
                <a:gd name="T21" fmla="*/ 0 60000 65536"/>
                <a:gd name="T22" fmla="*/ 0 60000 65536"/>
                <a:gd name="T23" fmla="*/ 0 60000 65536"/>
                <a:gd name="T24" fmla="*/ 0 w 49"/>
                <a:gd name="T25" fmla="*/ 0 h 47"/>
                <a:gd name="T26" fmla="*/ 49 w 49"/>
                <a:gd name="T27" fmla="*/ 47 h 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 h="47">
                  <a:moveTo>
                    <a:pt x="24" y="0"/>
                  </a:moveTo>
                  <a:cubicBezTo>
                    <a:pt x="22" y="0"/>
                    <a:pt x="20" y="1"/>
                    <a:pt x="18" y="3"/>
                  </a:cubicBezTo>
                  <a:cubicBezTo>
                    <a:pt x="0" y="22"/>
                    <a:pt x="0" y="22"/>
                    <a:pt x="0" y="22"/>
                  </a:cubicBezTo>
                  <a:cubicBezTo>
                    <a:pt x="29" y="47"/>
                    <a:pt x="29" y="47"/>
                    <a:pt x="29" y="47"/>
                  </a:cubicBezTo>
                  <a:cubicBezTo>
                    <a:pt x="46" y="28"/>
                    <a:pt x="46" y="28"/>
                    <a:pt x="46" y="28"/>
                  </a:cubicBezTo>
                  <a:cubicBezTo>
                    <a:pt x="49" y="25"/>
                    <a:pt x="49" y="20"/>
                    <a:pt x="46" y="18"/>
                  </a:cubicBezTo>
                  <a:cubicBezTo>
                    <a:pt x="28" y="2"/>
                    <a:pt x="28" y="2"/>
                    <a:pt x="28" y="2"/>
                  </a:cubicBezTo>
                  <a:cubicBezTo>
                    <a:pt x="27" y="1"/>
                    <a:pt x="26" y="0"/>
                    <a:pt x="2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52" name="Freeform 347"/>
            <p:cNvSpPr>
              <a:spLocks noChangeArrowheads="1"/>
            </p:cNvSpPr>
            <p:nvPr/>
          </p:nvSpPr>
          <p:spPr bwMode="auto">
            <a:xfrm>
              <a:off x="2354263" y="3332163"/>
              <a:ext cx="131763" cy="120650"/>
            </a:xfrm>
            <a:custGeom>
              <a:avLst/>
              <a:gdLst>
                <a:gd name="T0" fmla="*/ 35282321 w 83"/>
                <a:gd name="T1" fmla="*/ 0 h 76"/>
                <a:gd name="T2" fmla="*/ 0 w 83"/>
                <a:gd name="T3" fmla="*/ 42843450 h 76"/>
                <a:gd name="T4" fmla="*/ 166330944 w 83"/>
                <a:gd name="T5" fmla="*/ 191531875 h 76"/>
                <a:gd name="T6" fmla="*/ 209174556 w 83"/>
                <a:gd name="T7" fmla="*/ 143649700 h 76"/>
                <a:gd name="T8" fmla="*/ 35282321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53" name="Freeform 348"/>
            <p:cNvSpPr>
              <a:spLocks noChangeArrowheads="1"/>
            </p:cNvSpPr>
            <p:nvPr/>
          </p:nvSpPr>
          <p:spPr bwMode="auto">
            <a:xfrm>
              <a:off x="2354263" y="3332163"/>
              <a:ext cx="131763" cy="120650"/>
            </a:xfrm>
            <a:custGeom>
              <a:avLst/>
              <a:gdLst>
                <a:gd name="T0" fmla="*/ 35282321 w 83"/>
                <a:gd name="T1" fmla="*/ 0 h 76"/>
                <a:gd name="T2" fmla="*/ 0 w 83"/>
                <a:gd name="T3" fmla="*/ 42843450 h 76"/>
                <a:gd name="T4" fmla="*/ 166330944 w 83"/>
                <a:gd name="T5" fmla="*/ 191531875 h 76"/>
                <a:gd name="T6" fmla="*/ 209174556 w 83"/>
                <a:gd name="T7" fmla="*/ 143649700 h 76"/>
                <a:gd name="T8" fmla="*/ 35282321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54" name="Freeform 349"/>
            <p:cNvSpPr>
              <a:spLocks noChangeArrowheads="1"/>
            </p:cNvSpPr>
            <p:nvPr/>
          </p:nvSpPr>
          <p:spPr bwMode="auto">
            <a:xfrm>
              <a:off x="2181225" y="3367088"/>
              <a:ext cx="271463" cy="273050"/>
            </a:xfrm>
            <a:custGeom>
              <a:avLst/>
              <a:gdLst>
                <a:gd name="T0" fmla="*/ 611259270 w 72"/>
                <a:gd name="T1" fmla="*/ 0 h 73"/>
                <a:gd name="T2" fmla="*/ 42646083 w 72"/>
                <a:gd name="T3" fmla="*/ 601600218 h 73"/>
                <a:gd name="T4" fmla="*/ 0 w 72"/>
                <a:gd name="T5" fmla="*/ 839441729 h 73"/>
                <a:gd name="T6" fmla="*/ 156370229 w 72"/>
                <a:gd name="T7" fmla="*/ 895402018 h 73"/>
                <a:gd name="T8" fmla="*/ 241658625 w 72"/>
                <a:gd name="T9" fmla="*/ 1021319212 h 73"/>
                <a:gd name="T10" fmla="*/ 469106916 w 72"/>
                <a:gd name="T11" fmla="*/ 951366047 h 73"/>
                <a:gd name="T12" fmla="*/ 1023502227 w 72"/>
                <a:gd name="T13" fmla="*/ 349765829 h 73"/>
                <a:gd name="T14" fmla="*/ 611259270 w 72"/>
                <a:gd name="T15" fmla="*/ 0 h 73"/>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73"/>
                <a:gd name="T26" fmla="*/ 72 w 72"/>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73">
                  <a:moveTo>
                    <a:pt x="43" y="0"/>
                  </a:moveTo>
                  <a:cubicBezTo>
                    <a:pt x="3" y="43"/>
                    <a:pt x="3" y="43"/>
                    <a:pt x="3" y="43"/>
                  </a:cubicBezTo>
                  <a:cubicBezTo>
                    <a:pt x="0" y="60"/>
                    <a:pt x="0" y="60"/>
                    <a:pt x="0" y="60"/>
                  </a:cubicBezTo>
                  <a:cubicBezTo>
                    <a:pt x="4" y="60"/>
                    <a:pt x="8" y="62"/>
                    <a:pt x="11" y="64"/>
                  </a:cubicBezTo>
                  <a:cubicBezTo>
                    <a:pt x="13" y="67"/>
                    <a:pt x="15" y="69"/>
                    <a:pt x="17" y="73"/>
                  </a:cubicBezTo>
                  <a:cubicBezTo>
                    <a:pt x="33" y="68"/>
                    <a:pt x="33" y="68"/>
                    <a:pt x="33" y="68"/>
                  </a:cubicBezTo>
                  <a:cubicBezTo>
                    <a:pt x="72" y="25"/>
                    <a:pt x="72" y="25"/>
                    <a:pt x="72" y="25"/>
                  </a:cubicBezTo>
                  <a:cubicBezTo>
                    <a:pt x="43" y="0"/>
                    <a:pt x="43" y="0"/>
                    <a:pt x="4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55" name="Freeform 350"/>
            <p:cNvSpPr>
              <a:spLocks noChangeArrowheads="1"/>
            </p:cNvSpPr>
            <p:nvPr/>
          </p:nvSpPr>
          <p:spPr bwMode="auto">
            <a:xfrm>
              <a:off x="2170113" y="3606800"/>
              <a:ext cx="57150" cy="52388"/>
            </a:xfrm>
            <a:custGeom>
              <a:avLst/>
              <a:gdLst>
                <a:gd name="T0" fmla="*/ 43548300 w 15"/>
                <a:gd name="T1" fmla="*/ 0 h 14"/>
                <a:gd name="T2" fmla="*/ 0 w 15"/>
                <a:gd name="T3" fmla="*/ 196035896 h 14"/>
                <a:gd name="T4" fmla="*/ 217741500 w 15"/>
                <a:gd name="T5" fmla="*/ 140025640 h 14"/>
                <a:gd name="T6" fmla="*/ 145161000 w 15"/>
                <a:gd name="T7" fmla="*/ 56010256 h 14"/>
                <a:gd name="T8" fmla="*/ 43548300 w 15"/>
                <a:gd name="T9" fmla="*/ 0 h 14"/>
                <a:gd name="T10" fmla="*/ 0 60000 65536"/>
                <a:gd name="T11" fmla="*/ 0 60000 65536"/>
                <a:gd name="T12" fmla="*/ 0 60000 65536"/>
                <a:gd name="T13" fmla="*/ 0 60000 65536"/>
                <a:gd name="T14" fmla="*/ 0 60000 65536"/>
                <a:gd name="T15" fmla="*/ 0 w 15"/>
                <a:gd name="T16" fmla="*/ 0 h 14"/>
                <a:gd name="T17" fmla="*/ 15 w 15"/>
                <a:gd name="T18" fmla="*/ 14 h 14"/>
              </a:gdLst>
              <a:ahLst/>
              <a:cxnLst>
                <a:cxn ang="T10">
                  <a:pos x="T0" y="T1"/>
                </a:cxn>
                <a:cxn ang="T11">
                  <a:pos x="T2" y="T3"/>
                </a:cxn>
                <a:cxn ang="T12">
                  <a:pos x="T4" y="T5"/>
                </a:cxn>
                <a:cxn ang="T13">
                  <a:pos x="T6" y="T7"/>
                </a:cxn>
                <a:cxn ang="T14">
                  <a:pos x="T8" y="T9"/>
                </a:cxn>
              </a:cxnLst>
              <a:rect l="T15" t="T16" r="T17" b="T18"/>
              <a:pathLst>
                <a:path w="15" h="14">
                  <a:moveTo>
                    <a:pt x="3" y="0"/>
                  </a:moveTo>
                  <a:cubicBezTo>
                    <a:pt x="0" y="14"/>
                    <a:pt x="0" y="14"/>
                    <a:pt x="0" y="14"/>
                  </a:cubicBezTo>
                  <a:cubicBezTo>
                    <a:pt x="15" y="10"/>
                    <a:pt x="15" y="10"/>
                    <a:pt x="15" y="10"/>
                  </a:cubicBezTo>
                  <a:cubicBezTo>
                    <a:pt x="14" y="8"/>
                    <a:pt x="12" y="6"/>
                    <a:pt x="10" y="4"/>
                  </a:cubicBezTo>
                  <a:cubicBezTo>
                    <a:pt x="8" y="2"/>
                    <a:pt x="6" y="1"/>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56" name="Freeform 351"/>
            <p:cNvSpPr>
              <a:spLocks noChangeArrowheads="1"/>
            </p:cNvSpPr>
            <p:nvPr/>
          </p:nvSpPr>
          <p:spPr bwMode="auto">
            <a:xfrm>
              <a:off x="2170113" y="3633788"/>
              <a:ext cx="376238" cy="63500"/>
            </a:xfrm>
            <a:custGeom>
              <a:avLst/>
              <a:gdLst>
                <a:gd name="T0" fmla="*/ 597278619 w 237"/>
                <a:gd name="T1" fmla="*/ 0 h 40"/>
                <a:gd name="T2" fmla="*/ 0 w 237"/>
                <a:gd name="T3" fmla="*/ 75604688 h 40"/>
                <a:gd name="T4" fmla="*/ 0 w 237"/>
                <a:gd name="T5" fmla="*/ 100806250 h 40"/>
                <a:gd name="T6" fmla="*/ 597278619 w 237"/>
                <a:gd name="T7" fmla="*/ 17641888 h 40"/>
                <a:gd name="T8" fmla="*/ 597278619 w 237"/>
                <a:gd name="T9" fmla="*/ 0 h 40"/>
                <a:gd name="T10" fmla="*/ 0 60000 65536"/>
                <a:gd name="T11" fmla="*/ 0 60000 65536"/>
                <a:gd name="T12" fmla="*/ 0 60000 65536"/>
                <a:gd name="T13" fmla="*/ 0 60000 65536"/>
                <a:gd name="T14" fmla="*/ 0 60000 65536"/>
                <a:gd name="T15" fmla="*/ 0 w 237"/>
                <a:gd name="T16" fmla="*/ 0 h 40"/>
                <a:gd name="T17" fmla="*/ 237 w 237"/>
                <a:gd name="T18" fmla="*/ 40 h 40"/>
              </a:gdLst>
              <a:ahLst/>
              <a:cxnLst>
                <a:cxn ang="T10">
                  <a:pos x="T0" y="T1"/>
                </a:cxn>
                <a:cxn ang="T11">
                  <a:pos x="T2" y="T3"/>
                </a:cxn>
                <a:cxn ang="T12">
                  <a:pos x="T4" y="T5"/>
                </a:cxn>
                <a:cxn ang="T13">
                  <a:pos x="T6" y="T7"/>
                </a:cxn>
                <a:cxn ang="T14">
                  <a:pos x="T8" y="T9"/>
                </a:cxn>
              </a:cxnLst>
              <a:rect l="T15" t="T16" r="T17" b="T18"/>
              <a:pathLst>
                <a:path w="237" h="40">
                  <a:moveTo>
                    <a:pt x="237" y="0"/>
                  </a:moveTo>
                  <a:lnTo>
                    <a:pt x="0" y="30"/>
                  </a:lnTo>
                  <a:lnTo>
                    <a:pt x="0" y="40"/>
                  </a:lnTo>
                  <a:lnTo>
                    <a:pt x="237" y="7"/>
                  </a:lnTo>
                  <a:lnTo>
                    <a:pt x="237"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57" name="Freeform 352"/>
            <p:cNvSpPr>
              <a:spLocks noChangeArrowheads="1"/>
            </p:cNvSpPr>
            <p:nvPr/>
          </p:nvSpPr>
          <p:spPr bwMode="auto">
            <a:xfrm>
              <a:off x="2170113" y="3633788"/>
              <a:ext cx="376238" cy="63500"/>
            </a:xfrm>
            <a:custGeom>
              <a:avLst/>
              <a:gdLst>
                <a:gd name="T0" fmla="*/ 597278619 w 237"/>
                <a:gd name="T1" fmla="*/ 0 h 40"/>
                <a:gd name="T2" fmla="*/ 0 w 237"/>
                <a:gd name="T3" fmla="*/ 75604688 h 40"/>
                <a:gd name="T4" fmla="*/ 0 w 237"/>
                <a:gd name="T5" fmla="*/ 100806250 h 40"/>
                <a:gd name="T6" fmla="*/ 597278619 w 237"/>
                <a:gd name="T7" fmla="*/ 17641888 h 40"/>
                <a:gd name="T8" fmla="*/ 597278619 w 237"/>
                <a:gd name="T9" fmla="*/ 0 h 40"/>
                <a:gd name="T10" fmla="*/ 0 60000 65536"/>
                <a:gd name="T11" fmla="*/ 0 60000 65536"/>
                <a:gd name="T12" fmla="*/ 0 60000 65536"/>
                <a:gd name="T13" fmla="*/ 0 60000 65536"/>
                <a:gd name="T14" fmla="*/ 0 60000 65536"/>
                <a:gd name="T15" fmla="*/ 0 w 237"/>
                <a:gd name="T16" fmla="*/ 0 h 40"/>
                <a:gd name="T17" fmla="*/ 237 w 237"/>
                <a:gd name="T18" fmla="*/ 40 h 40"/>
              </a:gdLst>
              <a:ahLst/>
              <a:cxnLst>
                <a:cxn ang="T10">
                  <a:pos x="T0" y="T1"/>
                </a:cxn>
                <a:cxn ang="T11">
                  <a:pos x="T2" y="T3"/>
                </a:cxn>
                <a:cxn ang="T12">
                  <a:pos x="T4" y="T5"/>
                </a:cxn>
                <a:cxn ang="T13">
                  <a:pos x="T6" y="T7"/>
                </a:cxn>
                <a:cxn ang="T14">
                  <a:pos x="T8" y="T9"/>
                </a:cxn>
              </a:cxnLst>
              <a:rect l="T15" t="T16" r="T17" b="T18"/>
              <a:pathLst>
                <a:path w="237" h="40">
                  <a:moveTo>
                    <a:pt x="237" y="0"/>
                  </a:moveTo>
                  <a:lnTo>
                    <a:pt x="0" y="30"/>
                  </a:lnTo>
                  <a:lnTo>
                    <a:pt x="0" y="40"/>
                  </a:lnTo>
                  <a:lnTo>
                    <a:pt x="237" y="7"/>
                  </a:lnTo>
                  <a:lnTo>
                    <a:pt x="23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58" name="Freeform 353"/>
            <p:cNvSpPr>
              <a:spLocks noChangeArrowheads="1"/>
            </p:cNvSpPr>
            <p:nvPr/>
          </p:nvSpPr>
          <p:spPr bwMode="auto">
            <a:xfrm>
              <a:off x="4797425" y="2079625"/>
              <a:ext cx="165100" cy="196850"/>
            </a:xfrm>
            <a:custGeom>
              <a:avLst/>
              <a:gdLst>
                <a:gd name="T0" fmla="*/ 225271445 w 44"/>
                <a:gd name="T1" fmla="*/ 0 h 52"/>
                <a:gd name="T2" fmla="*/ 183035864 w 44"/>
                <a:gd name="T3" fmla="*/ 71653400 h 52"/>
                <a:gd name="T4" fmla="*/ 168953584 w 44"/>
                <a:gd name="T5" fmla="*/ 114646197 h 52"/>
                <a:gd name="T6" fmla="*/ 140796530 w 44"/>
                <a:gd name="T7" fmla="*/ 143306800 h 52"/>
                <a:gd name="T8" fmla="*/ 126714250 w 44"/>
                <a:gd name="T9" fmla="*/ 200628006 h 52"/>
                <a:gd name="T10" fmla="*/ 112635723 w 44"/>
                <a:gd name="T11" fmla="*/ 200628006 h 52"/>
                <a:gd name="T12" fmla="*/ 112635723 w 44"/>
                <a:gd name="T13" fmla="*/ 200628006 h 52"/>
                <a:gd name="T14" fmla="*/ 112635723 w 44"/>
                <a:gd name="T15" fmla="*/ 200628006 h 52"/>
                <a:gd name="T16" fmla="*/ 98557195 w 44"/>
                <a:gd name="T17" fmla="*/ 214960200 h 52"/>
                <a:gd name="T18" fmla="*/ 98557195 w 44"/>
                <a:gd name="T19" fmla="*/ 257949212 h 52"/>
                <a:gd name="T20" fmla="*/ 84478668 w 44"/>
                <a:gd name="T21" fmla="*/ 286613600 h 52"/>
                <a:gd name="T22" fmla="*/ 70396389 w 44"/>
                <a:gd name="T23" fmla="*/ 272281406 h 52"/>
                <a:gd name="T24" fmla="*/ 56317861 w 44"/>
                <a:gd name="T25" fmla="*/ 286613600 h 52"/>
                <a:gd name="T26" fmla="*/ 56317861 w 44"/>
                <a:gd name="T27" fmla="*/ 329602612 h 52"/>
                <a:gd name="T28" fmla="*/ 42239334 w 44"/>
                <a:gd name="T29" fmla="*/ 358263214 h 52"/>
                <a:gd name="T30" fmla="*/ 140796530 w 44"/>
                <a:gd name="T31" fmla="*/ 702198020 h 52"/>
                <a:gd name="T32" fmla="*/ 281589307 w 44"/>
                <a:gd name="T33" fmla="*/ 745190817 h 52"/>
                <a:gd name="T34" fmla="*/ 422385836 w 44"/>
                <a:gd name="T35" fmla="*/ 716530214 h 52"/>
                <a:gd name="T36" fmla="*/ 436464364 w 44"/>
                <a:gd name="T37" fmla="*/ 673537417 h 52"/>
                <a:gd name="T38" fmla="*/ 478703698 w 44"/>
                <a:gd name="T39" fmla="*/ 644876814 h 52"/>
                <a:gd name="T40" fmla="*/ 478703698 w 44"/>
                <a:gd name="T41" fmla="*/ 587555609 h 52"/>
                <a:gd name="T42" fmla="*/ 520943032 w 44"/>
                <a:gd name="T43" fmla="*/ 573223414 h 52"/>
                <a:gd name="T44" fmla="*/ 520943032 w 44"/>
                <a:gd name="T45" fmla="*/ 515902209 h 52"/>
                <a:gd name="T46" fmla="*/ 563182366 w 44"/>
                <a:gd name="T47" fmla="*/ 501570014 h 52"/>
                <a:gd name="T48" fmla="*/ 563182366 w 44"/>
                <a:gd name="T49" fmla="*/ 444248809 h 52"/>
                <a:gd name="T50" fmla="*/ 591339420 w 44"/>
                <a:gd name="T51" fmla="*/ 429916614 h 52"/>
                <a:gd name="T52" fmla="*/ 605421700 w 44"/>
                <a:gd name="T53" fmla="*/ 429916614 h 52"/>
                <a:gd name="T54" fmla="*/ 619500227 w 44"/>
                <a:gd name="T55" fmla="*/ 401256012 h 52"/>
                <a:gd name="T56" fmla="*/ 225271445 w 44"/>
                <a:gd name="T57" fmla="*/ 0 h 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4"/>
                <a:gd name="T88" fmla="*/ 0 h 52"/>
                <a:gd name="T89" fmla="*/ 44 w 44"/>
                <a:gd name="T90" fmla="*/ 52 h 5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4" h="52">
                  <a:moveTo>
                    <a:pt x="16" y="0"/>
                  </a:moveTo>
                  <a:cubicBezTo>
                    <a:pt x="16" y="0"/>
                    <a:pt x="14" y="4"/>
                    <a:pt x="13" y="5"/>
                  </a:cubicBezTo>
                  <a:cubicBezTo>
                    <a:pt x="12" y="6"/>
                    <a:pt x="13" y="7"/>
                    <a:pt x="12" y="8"/>
                  </a:cubicBezTo>
                  <a:cubicBezTo>
                    <a:pt x="12" y="9"/>
                    <a:pt x="10" y="9"/>
                    <a:pt x="10" y="10"/>
                  </a:cubicBezTo>
                  <a:cubicBezTo>
                    <a:pt x="9" y="11"/>
                    <a:pt x="10" y="13"/>
                    <a:pt x="9" y="14"/>
                  </a:cubicBezTo>
                  <a:cubicBezTo>
                    <a:pt x="9" y="14"/>
                    <a:pt x="9" y="14"/>
                    <a:pt x="8" y="14"/>
                  </a:cubicBezTo>
                  <a:cubicBezTo>
                    <a:pt x="8" y="14"/>
                    <a:pt x="8" y="14"/>
                    <a:pt x="8" y="14"/>
                  </a:cubicBezTo>
                  <a:cubicBezTo>
                    <a:pt x="8" y="14"/>
                    <a:pt x="8" y="14"/>
                    <a:pt x="8" y="14"/>
                  </a:cubicBezTo>
                  <a:cubicBezTo>
                    <a:pt x="8" y="14"/>
                    <a:pt x="7" y="14"/>
                    <a:pt x="7" y="15"/>
                  </a:cubicBezTo>
                  <a:cubicBezTo>
                    <a:pt x="7" y="16"/>
                    <a:pt x="6" y="17"/>
                    <a:pt x="7" y="18"/>
                  </a:cubicBezTo>
                  <a:cubicBezTo>
                    <a:pt x="7" y="19"/>
                    <a:pt x="6" y="20"/>
                    <a:pt x="6" y="20"/>
                  </a:cubicBezTo>
                  <a:cubicBezTo>
                    <a:pt x="6" y="20"/>
                    <a:pt x="5" y="19"/>
                    <a:pt x="5" y="19"/>
                  </a:cubicBezTo>
                  <a:cubicBezTo>
                    <a:pt x="5" y="19"/>
                    <a:pt x="4" y="20"/>
                    <a:pt x="4" y="20"/>
                  </a:cubicBezTo>
                  <a:cubicBezTo>
                    <a:pt x="3" y="22"/>
                    <a:pt x="4" y="23"/>
                    <a:pt x="4" y="23"/>
                  </a:cubicBezTo>
                  <a:cubicBezTo>
                    <a:pt x="3" y="24"/>
                    <a:pt x="3" y="25"/>
                    <a:pt x="3" y="25"/>
                  </a:cubicBezTo>
                  <a:cubicBezTo>
                    <a:pt x="0" y="36"/>
                    <a:pt x="10" y="49"/>
                    <a:pt x="10" y="49"/>
                  </a:cubicBezTo>
                  <a:cubicBezTo>
                    <a:pt x="12" y="52"/>
                    <a:pt x="16" y="52"/>
                    <a:pt x="20" y="52"/>
                  </a:cubicBezTo>
                  <a:cubicBezTo>
                    <a:pt x="25" y="52"/>
                    <a:pt x="30" y="51"/>
                    <a:pt x="30" y="50"/>
                  </a:cubicBezTo>
                  <a:cubicBezTo>
                    <a:pt x="31" y="49"/>
                    <a:pt x="30" y="48"/>
                    <a:pt x="31" y="47"/>
                  </a:cubicBezTo>
                  <a:cubicBezTo>
                    <a:pt x="31" y="46"/>
                    <a:pt x="33" y="47"/>
                    <a:pt x="34" y="45"/>
                  </a:cubicBezTo>
                  <a:cubicBezTo>
                    <a:pt x="34" y="44"/>
                    <a:pt x="33" y="43"/>
                    <a:pt x="34" y="41"/>
                  </a:cubicBezTo>
                  <a:cubicBezTo>
                    <a:pt x="35" y="40"/>
                    <a:pt x="36" y="41"/>
                    <a:pt x="37" y="40"/>
                  </a:cubicBezTo>
                  <a:cubicBezTo>
                    <a:pt x="38" y="39"/>
                    <a:pt x="37" y="37"/>
                    <a:pt x="37" y="36"/>
                  </a:cubicBezTo>
                  <a:cubicBezTo>
                    <a:pt x="38" y="35"/>
                    <a:pt x="40" y="36"/>
                    <a:pt x="40" y="35"/>
                  </a:cubicBezTo>
                  <a:cubicBezTo>
                    <a:pt x="41" y="34"/>
                    <a:pt x="40" y="32"/>
                    <a:pt x="40" y="31"/>
                  </a:cubicBezTo>
                  <a:cubicBezTo>
                    <a:pt x="41" y="30"/>
                    <a:pt x="42" y="30"/>
                    <a:pt x="42" y="30"/>
                  </a:cubicBezTo>
                  <a:cubicBezTo>
                    <a:pt x="43" y="30"/>
                    <a:pt x="43" y="30"/>
                    <a:pt x="43" y="30"/>
                  </a:cubicBezTo>
                  <a:cubicBezTo>
                    <a:pt x="44" y="28"/>
                    <a:pt x="44" y="28"/>
                    <a:pt x="44" y="28"/>
                  </a:cubicBezTo>
                  <a:cubicBezTo>
                    <a:pt x="29" y="18"/>
                    <a:pt x="16" y="0"/>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59" name="Freeform 354"/>
            <p:cNvSpPr>
              <a:spLocks noEditPoints="1" noChangeArrowheads="1"/>
            </p:cNvSpPr>
            <p:nvPr/>
          </p:nvSpPr>
          <p:spPr bwMode="auto">
            <a:xfrm>
              <a:off x="4860925" y="1681163"/>
              <a:ext cx="373063" cy="488950"/>
            </a:xfrm>
            <a:custGeom>
              <a:avLst/>
              <a:gdLst>
                <a:gd name="T0" fmla="*/ 426004031 w 99"/>
                <a:gd name="T1" fmla="*/ 1386334980 h 130"/>
                <a:gd name="T2" fmla="*/ 284002687 w 99"/>
                <a:gd name="T3" fmla="*/ 1655114556 h 130"/>
                <a:gd name="T4" fmla="*/ 397606023 w 99"/>
                <a:gd name="T5" fmla="*/ 1386334980 h 130"/>
                <a:gd name="T6" fmla="*/ 269803684 w 99"/>
                <a:gd name="T7" fmla="*/ 1640968856 h 130"/>
                <a:gd name="T8" fmla="*/ 369204247 w 99"/>
                <a:gd name="T9" fmla="*/ 1329748420 h 130"/>
                <a:gd name="T10" fmla="*/ 241401908 w 99"/>
                <a:gd name="T11" fmla="*/ 1612677457 h 130"/>
                <a:gd name="T12" fmla="*/ 340806240 w 99"/>
                <a:gd name="T13" fmla="*/ 1315602720 h 130"/>
                <a:gd name="T14" fmla="*/ 213003900 w 99"/>
                <a:gd name="T15" fmla="*/ 1584382297 h 130"/>
                <a:gd name="T16" fmla="*/ 355005243 w 99"/>
                <a:gd name="T17" fmla="*/ 1301457021 h 130"/>
                <a:gd name="T18" fmla="*/ 213003900 w 99"/>
                <a:gd name="T19" fmla="*/ 1584382297 h 130"/>
                <a:gd name="T20" fmla="*/ 497006587 w 99"/>
                <a:gd name="T21" fmla="*/ 1343897881 h 130"/>
                <a:gd name="T22" fmla="*/ 383403251 w 99"/>
                <a:gd name="T23" fmla="*/ 1343897881 h 130"/>
                <a:gd name="T24" fmla="*/ 411805027 w 99"/>
                <a:gd name="T25" fmla="*/ 1216579062 h 130"/>
                <a:gd name="T26" fmla="*/ 426004031 w 99"/>
                <a:gd name="T27" fmla="*/ 1216579062 h 130"/>
                <a:gd name="T28" fmla="*/ 440206803 w 99"/>
                <a:gd name="T29" fmla="*/ 1287311321 h 130"/>
                <a:gd name="T30" fmla="*/ 426004031 w 99"/>
                <a:gd name="T31" fmla="*/ 1372189280 h 130"/>
                <a:gd name="T32" fmla="*/ 369204247 w 99"/>
                <a:gd name="T33" fmla="*/ 1202433362 h 130"/>
                <a:gd name="T34" fmla="*/ 468604811 w 99"/>
                <a:gd name="T35" fmla="*/ 1216579062 h 130"/>
                <a:gd name="T36" fmla="*/ 553806371 w 99"/>
                <a:gd name="T37" fmla="*/ 1089264004 h 130"/>
                <a:gd name="T38" fmla="*/ 525408363 w 99"/>
                <a:gd name="T39" fmla="*/ 1046823144 h 130"/>
                <a:gd name="T40" fmla="*/ 539607367 w 99"/>
                <a:gd name="T41" fmla="*/ 1032677445 h 130"/>
                <a:gd name="T42" fmla="*/ 553806371 w 99"/>
                <a:gd name="T43" fmla="*/ 1046823144 h 130"/>
                <a:gd name="T44" fmla="*/ 582208147 w 99"/>
                <a:gd name="T45" fmla="*/ 1089264004 h 130"/>
                <a:gd name="T46" fmla="*/ 582208147 w 99"/>
                <a:gd name="T47" fmla="*/ 1117555403 h 130"/>
                <a:gd name="T48" fmla="*/ 738408495 w 99"/>
                <a:gd name="T49" fmla="*/ 961945185 h 130"/>
                <a:gd name="T50" fmla="*/ 497006587 w 99"/>
                <a:gd name="T51" fmla="*/ 1287311321 h 130"/>
                <a:gd name="T52" fmla="*/ 553806371 w 99"/>
                <a:gd name="T53" fmla="*/ 1089264004 h 130"/>
                <a:gd name="T54" fmla="*/ 568009143 w 99"/>
                <a:gd name="T55" fmla="*/ 1046823144 h 130"/>
                <a:gd name="T56" fmla="*/ 639007931 w 99"/>
                <a:gd name="T57" fmla="*/ 919508087 h 130"/>
                <a:gd name="T58" fmla="*/ 411805027 w 99"/>
                <a:gd name="T59" fmla="*/ 1202433362 h 130"/>
                <a:gd name="T60" fmla="*/ 553806371 w 99"/>
                <a:gd name="T61" fmla="*/ 806338728 h 130"/>
                <a:gd name="T62" fmla="*/ 525408363 w 99"/>
                <a:gd name="T63" fmla="*/ 1018531745 h 130"/>
                <a:gd name="T64" fmla="*/ 426004031 w 99"/>
                <a:gd name="T65" fmla="*/ 1202433362 h 130"/>
                <a:gd name="T66" fmla="*/ 170403120 w 99"/>
                <a:gd name="T67" fmla="*/ 1188287663 h 130"/>
                <a:gd name="T68" fmla="*/ 639007931 w 99"/>
                <a:gd name="T69" fmla="*/ 99023658 h 130"/>
                <a:gd name="T70" fmla="*/ 1150213522 w 99"/>
                <a:gd name="T71" fmla="*/ 1131701103 h 130"/>
                <a:gd name="T72" fmla="*/ 397606023 w 99"/>
                <a:gd name="T73" fmla="*/ 1754138214 h 130"/>
                <a:gd name="T74" fmla="*/ 454405807 w 99"/>
                <a:gd name="T75" fmla="*/ 1386334980 h 130"/>
                <a:gd name="T76" fmla="*/ 653206935 w 99"/>
                <a:gd name="T77" fmla="*/ 1159996263 h 130"/>
                <a:gd name="T78" fmla="*/ 752611267 w 99"/>
                <a:gd name="T79" fmla="*/ 1046823144 h 130"/>
                <a:gd name="T80" fmla="*/ 766810271 w 99"/>
                <a:gd name="T81" fmla="*/ 933653786 h 130"/>
                <a:gd name="T82" fmla="*/ 752611267 w 99"/>
                <a:gd name="T83" fmla="*/ 933653786 h 130"/>
                <a:gd name="T84" fmla="*/ 653206935 w 99"/>
                <a:gd name="T85" fmla="*/ 905362387 h 130"/>
                <a:gd name="T86" fmla="*/ 582208147 w 99"/>
                <a:gd name="T87" fmla="*/ 763897868 h 130"/>
                <a:gd name="T88" fmla="*/ 468604811 w 99"/>
                <a:gd name="T89" fmla="*/ 763897868 h 130"/>
                <a:gd name="T90" fmla="*/ 383403251 w 99"/>
                <a:gd name="T91" fmla="*/ 1188287663 h 130"/>
                <a:gd name="T92" fmla="*/ 312404464 w 99"/>
                <a:gd name="T93" fmla="*/ 1315602720 h 130"/>
                <a:gd name="T94" fmla="*/ 284002687 w 99"/>
                <a:gd name="T95" fmla="*/ 297070975 h 130"/>
                <a:gd name="T96" fmla="*/ 113603336 w 99"/>
                <a:gd name="T97" fmla="*/ 1598527996 h 130"/>
                <a:gd name="T98" fmla="*/ 142001344 w 99"/>
                <a:gd name="T99" fmla="*/ 1640968856 h 130"/>
                <a:gd name="T100" fmla="*/ 198801128 w 99"/>
                <a:gd name="T101" fmla="*/ 1683405955 h 130"/>
                <a:gd name="T102" fmla="*/ 241401908 w 99"/>
                <a:gd name="T103" fmla="*/ 1725846815 h 130"/>
                <a:gd name="T104" fmla="*/ 255604680 w 99"/>
                <a:gd name="T105" fmla="*/ 1739992515 h 130"/>
                <a:gd name="T106" fmla="*/ 766810271 w 99"/>
                <a:gd name="T107" fmla="*/ 1541945198 h 1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9"/>
                <a:gd name="T163" fmla="*/ 0 h 130"/>
                <a:gd name="T164" fmla="*/ 99 w 99"/>
                <a:gd name="T165" fmla="*/ 130 h 1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9" h="130">
                  <a:moveTo>
                    <a:pt x="20" y="117"/>
                  </a:moveTo>
                  <a:cubicBezTo>
                    <a:pt x="19" y="117"/>
                    <a:pt x="19" y="117"/>
                    <a:pt x="19" y="117"/>
                  </a:cubicBezTo>
                  <a:cubicBezTo>
                    <a:pt x="23" y="110"/>
                    <a:pt x="28" y="102"/>
                    <a:pt x="29" y="100"/>
                  </a:cubicBezTo>
                  <a:cubicBezTo>
                    <a:pt x="29" y="100"/>
                    <a:pt x="30" y="99"/>
                    <a:pt x="30" y="98"/>
                  </a:cubicBezTo>
                  <a:cubicBezTo>
                    <a:pt x="31" y="98"/>
                    <a:pt x="31" y="98"/>
                    <a:pt x="31" y="98"/>
                  </a:cubicBezTo>
                  <a:cubicBezTo>
                    <a:pt x="31" y="99"/>
                    <a:pt x="31" y="99"/>
                    <a:pt x="31" y="99"/>
                  </a:cubicBezTo>
                  <a:cubicBezTo>
                    <a:pt x="30" y="100"/>
                    <a:pt x="30" y="100"/>
                    <a:pt x="29" y="102"/>
                  </a:cubicBezTo>
                  <a:cubicBezTo>
                    <a:pt x="28" y="104"/>
                    <a:pt x="23" y="111"/>
                    <a:pt x="20" y="117"/>
                  </a:cubicBezTo>
                  <a:moveTo>
                    <a:pt x="19" y="116"/>
                  </a:moveTo>
                  <a:cubicBezTo>
                    <a:pt x="18" y="116"/>
                    <a:pt x="18" y="115"/>
                    <a:pt x="17" y="115"/>
                  </a:cubicBezTo>
                  <a:cubicBezTo>
                    <a:pt x="21" y="109"/>
                    <a:pt x="26" y="100"/>
                    <a:pt x="27" y="100"/>
                  </a:cubicBezTo>
                  <a:cubicBezTo>
                    <a:pt x="28" y="98"/>
                    <a:pt x="27" y="98"/>
                    <a:pt x="28" y="98"/>
                  </a:cubicBezTo>
                  <a:cubicBezTo>
                    <a:pt x="29" y="97"/>
                    <a:pt x="29" y="97"/>
                    <a:pt x="29" y="97"/>
                  </a:cubicBezTo>
                  <a:cubicBezTo>
                    <a:pt x="30" y="98"/>
                    <a:pt x="30" y="98"/>
                    <a:pt x="30" y="98"/>
                  </a:cubicBezTo>
                  <a:cubicBezTo>
                    <a:pt x="29" y="98"/>
                    <a:pt x="29" y="99"/>
                    <a:pt x="28" y="100"/>
                  </a:cubicBezTo>
                  <a:cubicBezTo>
                    <a:pt x="27" y="101"/>
                    <a:pt x="23" y="110"/>
                    <a:pt x="19" y="116"/>
                  </a:cubicBezTo>
                  <a:moveTo>
                    <a:pt x="17" y="114"/>
                  </a:moveTo>
                  <a:cubicBezTo>
                    <a:pt x="16" y="114"/>
                    <a:pt x="16" y="113"/>
                    <a:pt x="15" y="113"/>
                  </a:cubicBezTo>
                  <a:cubicBezTo>
                    <a:pt x="25" y="96"/>
                    <a:pt x="25" y="96"/>
                    <a:pt x="25" y="96"/>
                  </a:cubicBezTo>
                  <a:cubicBezTo>
                    <a:pt x="25" y="96"/>
                    <a:pt x="26" y="95"/>
                    <a:pt x="26" y="94"/>
                  </a:cubicBezTo>
                  <a:cubicBezTo>
                    <a:pt x="26" y="95"/>
                    <a:pt x="26" y="95"/>
                    <a:pt x="27" y="96"/>
                  </a:cubicBezTo>
                  <a:cubicBezTo>
                    <a:pt x="27" y="96"/>
                    <a:pt x="28" y="96"/>
                    <a:pt x="28" y="97"/>
                  </a:cubicBezTo>
                  <a:cubicBezTo>
                    <a:pt x="27" y="97"/>
                    <a:pt x="27" y="98"/>
                    <a:pt x="27" y="98"/>
                  </a:cubicBezTo>
                  <a:cubicBezTo>
                    <a:pt x="17" y="114"/>
                    <a:pt x="17" y="114"/>
                    <a:pt x="17" y="114"/>
                  </a:cubicBezTo>
                  <a:moveTo>
                    <a:pt x="13" y="110"/>
                  </a:moveTo>
                  <a:cubicBezTo>
                    <a:pt x="12" y="110"/>
                    <a:pt x="12" y="110"/>
                    <a:pt x="12" y="110"/>
                  </a:cubicBezTo>
                  <a:cubicBezTo>
                    <a:pt x="16" y="104"/>
                    <a:pt x="21" y="96"/>
                    <a:pt x="22" y="95"/>
                  </a:cubicBezTo>
                  <a:cubicBezTo>
                    <a:pt x="22" y="94"/>
                    <a:pt x="23" y="93"/>
                    <a:pt x="24" y="93"/>
                  </a:cubicBezTo>
                  <a:cubicBezTo>
                    <a:pt x="23" y="94"/>
                    <a:pt x="23" y="94"/>
                    <a:pt x="23" y="95"/>
                  </a:cubicBezTo>
                  <a:cubicBezTo>
                    <a:pt x="22" y="95"/>
                    <a:pt x="22" y="95"/>
                    <a:pt x="22" y="95"/>
                  </a:cubicBezTo>
                  <a:cubicBezTo>
                    <a:pt x="13" y="110"/>
                    <a:pt x="13" y="110"/>
                    <a:pt x="13" y="110"/>
                  </a:cubicBezTo>
                  <a:moveTo>
                    <a:pt x="15" y="112"/>
                  </a:moveTo>
                  <a:cubicBezTo>
                    <a:pt x="14" y="112"/>
                    <a:pt x="14" y="111"/>
                    <a:pt x="13" y="111"/>
                  </a:cubicBezTo>
                  <a:cubicBezTo>
                    <a:pt x="23" y="95"/>
                    <a:pt x="23" y="95"/>
                    <a:pt x="23" y="95"/>
                  </a:cubicBezTo>
                  <a:cubicBezTo>
                    <a:pt x="23" y="95"/>
                    <a:pt x="23" y="95"/>
                    <a:pt x="23" y="95"/>
                  </a:cubicBezTo>
                  <a:cubicBezTo>
                    <a:pt x="23" y="95"/>
                    <a:pt x="24" y="94"/>
                    <a:pt x="25" y="92"/>
                  </a:cubicBezTo>
                  <a:cubicBezTo>
                    <a:pt x="25" y="93"/>
                    <a:pt x="25" y="93"/>
                    <a:pt x="25" y="94"/>
                  </a:cubicBezTo>
                  <a:cubicBezTo>
                    <a:pt x="25" y="94"/>
                    <a:pt x="25" y="94"/>
                    <a:pt x="25" y="95"/>
                  </a:cubicBezTo>
                  <a:cubicBezTo>
                    <a:pt x="25" y="96"/>
                    <a:pt x="25" y="95"/>
                    <a:pt x="24" y="97"/>
                  </a:cubicBezTo>
                  <a:cubicBezTo>
                    <a:pt x="23" y="97"/>
                    <a:pt x="18" y="106"/>
                    <a:pt x="15" y="112"/>
                  </a:cubicBezTo>
                  <a:moveTo>
                    <a:pt x="31" y="98"/>
                  </a:moveTo>
                  <a:cubicBezTo>
                    <a:pt x="31" y="97"/>
                    <a:pt x="31" y="97"/>
                    <a:pt x="31" y="97"/>
                  </a:cubicBezTo>
                  <a:cubicBezTo>
                    <a:pt x="32" y="96"/>
                    <a:pt x="33" y="94"/>
                    <a:pt x="35" y="92"/>
                  </a:cubicBezTo>
                  <a:cubicBezTo>
                    <a:pt x="35" y="93"/>
                    <a:pt x="36" y="94"/>
                    <a:pt x="35" y="95"/>
                  </a:cubicBezTo>
                  <a:cubicBezTo>
                    <a:pt x="35" y="95"/>
                    <a:pt x="33" y="97"/>
                    <a:pt x="32" y="97"/>
                  </a:cubicBezTo>
                  <a:cubicBezTo>
                    <a:pt x="32" y="97"/>
                    <a:pt x="31" y="97"/>
                    <a:pt x="31" y="98"/>
                  </a:cubicBezTo>
                  <a:moveTo>
                    <a:pt x="30" y="97"/>
                  </a:moveTo>
                  <a:cubicBezTo>
                    <a:pt x="29" y="97"/>
                    <a:pt x="28" y="96"/>
                    <a:pt x="27" y="95"/>
                  </a:cubicBezTo>
                  <a:cubicBezTo>
                    <a:pt x="26" y="94"/>
                    <a:pt x="26" y="93"/>
                    <a:pt x="25" y="92"/>
                  </a:cubicBezTo>
                  <a:cubicBezTo>
                    <a:pt x="26" y="90"/>
                    <a:pt x="27" y="88"/>
                    <a:pt x="28" y="85"/>
                  </a:cubicBezTo>
                  <a:cubicBezTo>
                    <a:pt x="28" y="85"/>
                    <a:pt x="29" y="86"/>
                    <a:pt x="29" y="86"/>
                  </a:cubicBezTo>
                  <a:cubicBezTo>
                    <a:pt x="29" y="86"/>
                    <a:pt x="29" y="86"/>
                    <a:pt x="29" y="86"/>
                  </a:cubicBezTo>
                  <a:cubicBezTo>
                    <a:pt x="30" y="86"/>
                    <a:pt x="30" y="86"/>
                    <a:pt x="30" y="86"/>
                  </a:cubicBezTo>
                  <a:cubicBezTo>
                    <a:pt x="28" y="89"/>
                    <a:pt x="28" y="89"/>
                    <a:pt x="28" y="89"/>
                  </a:cubicBezTo>
                  <a:cubicBezTo>
                    <a:pt x="28" y="89"/>
                    <a:pt x="28" y="89"/>
                    <a:pt x="28" y="89"/>
                  </a:cubicBezTo>
                  <a:cubicBezTo>
                    <a:pt x="30" y="86"/>
                    <a:pt x="30" y="86"/>
                    <a:pt x="30" y="86"/>
                  </a:cubicBezTo>
                  <a:cubicBezTo>
                    <a:pt x="31" y="86"/>
                    <a:pt x="32" y="86"/>
                    <a:pt x="33" y="86"/>
                  </a:cubicBezTo>
                  <a:cubicBezTo>
                    <a:pt x="33" y="87"/>
                    <a:pt x="33" y="87"/>
                    <a:pt x="33" y="87"/>
                  </a:cubicBezTo>
                  <a:cubicBezTo>
                    <a:pt x="31" y="91"/>
                    <a:pt x="31" y="91"/>
                    <a:pt x="31" y="91"/>
                  </a:cubicBezTo>
                  <a:cubicBezTo>
                    <a:pt x="31" y="91"/>
                    <a:pt x="31" y="91"/>
                    <a:pt x="31" y="91"/>
                  </a:cubicBezTo>
                  <a:cubicBezTo>
                    <a:pt x="33" y="88"/>
                    <a:pt x="33" y="88"/>
                    <a:pt x="33" y="88"/>
                  </a:cubicBezTo>
                  <a:cubicBezTo>
                    <a:pt x="33" y="89"/>
                    <a:pt x="33" y="90"/>
                    <a:pt x="34" y="91"/>
                  </a:cubicBezTo>
                  <a:cubicBezTo>
                    <a:pt x="34" y="91"/>
                    <a:pt x="34" y="91"/>
                    <a:pt x="34" y="92"/>
                  </a:cubicBezTo>
                  <a:cubicBezTo>
                    <a:pt x="33" y="93"/>
                    <a:pt x="31" y="95"/>
                    <a:pt x="30" y="97"/>
                  </a:cubicBezTo>
                  <a:moveTo>
                    <a:pt x="25" y="91"/>
                  </a:moveTo>
                  <a:cubicBezTo>
                    <a:pt x="24" y="91"/>
                    <a:pt x="24" y="91"/>
                    <a:pt x="24" y="91"/>
                  </a:cubicBezTo>
                  <a:cubicBezTo>
                    <a:pt x="24" y="90"/>
                    <a:pt x="24" y="90"/>
                    <a:pt x="24" y="89"/>
                  </a:cubicBezTo>
                  <a:cubicBezTo>
                    <a:pt x="24" y="88"/>
                    <a:pt x="26" y="85"/>
                    <a:pt x="26" y="85"/>
                  </a:cubicBezTo>
                  <a:cubicBezTo>
                    <a:pt x="27" y="85"/>
                    <a:pt x="27" y="85"/>
                    <a:pt x="27" y="85"/>
                  </a:cubicBezTo>
                  <a:cubicBezTo>
                    <a:pt x="26" y="87"/>
                    <a:pt x="25" y="89"/>
                    <a:pt x="25" y="91"/>
                  </a:cubicBezTo>
                  <a:moveTo>
                    <a:pt x="33" y="86"/>
                  </a:moveTo>
                  <a:cubicBezTo>
                    <a:pt x="33" y="86"/>
                    <a:pt x="33" y="86"/>
                    <a:pt x="33" y="86"/>
                  </a:cubicBezTo>
                  <a:cubicBezTo>
                    <a:pt x="32" y="85"/>
                    <a:pt x="32" y="85"/>
                    <a:pt x="31" y="85"/>
                  </a:cubicBezTo>
                  <a:cubicBezTo>
                    <a:pt x="37" y="75"/>
                    <a:pt x="37" y="75"/>
                    <a:pt x="37" y="75"/>
                  </a:cubicBezTo>
                  <a:cubicBezTo>
                    <a:pt x="37" y="76"/>
                    <a:pt x="38" y="76"/>
                    <a:pt x="38" y="76"/>
                  </a:cubicBezTo>
                  <a:cubicBezTo>
                    <a:pt x="39" y="77"/>
                    <a:pt x="39" y="77"/>
                    <a:pt x="39" y="77"/>
                  </a:cubicBezTo>
                  <a:cubicBezTo>
                    <a:pt x="33" y="86"/>
                    <a:pt x="33" y="86"/>
                    <a:pt x="33" y="86"/>
                  </a:cubicBezTo>
                  <a:moveTo>
                    <a:pt x="41" y="78"/>
                  </a:moveTo>
                  <a:cubicBezTo>
                    <a:pt x="41" y="78"/>
                    <a:pt x="39" y="77"/>
                    <a:pt x="38" y="76"/>
                  </a:cubicBezTo>
                  <a:cubicBezTo>
                    <a:pt x="38" y="75"/>
                    <a:pt x="37" y="74"/>
                    <a:pt x="37" y="74"/>
                  </a:cubicBezTo>
                  <a:cubicBezTo>
                    <a:pt x="36" y="73"/>
                    <a:pt x="36" y="73"/>
                    <a:pt x="36" y="73"/>
                  </a:cubicBezTo>
                  <a:cubicBezTo>
                    <a:pt x="36" y="72"/>
                    <a:pt x="36" y="72"/>
                    <a:pt x="36" y="72"/>
                  </a:cubicBezTo>
                  <a:cubicBezTo>
                    <a:pt x="37" y="72"/>
                    <a:pt x="37" y="72"/>
                    <a:pt x="37" y="72"/>
                  </a:cubicBezTo>
                  <a:cubicBezTo>
                    <a:pt x="37" y="72"/>
                    <a:pt x="37" y="73"/>
                    <a:pt x="38" y="73"/>
                  </a:cubicBezTo>
                  <a:cubicBezTo>
                    <a:pt x="37" y="74"/>
                    <a:pt x="37" y="74"/>
                    <a:pt x="37" y="74"/>
                  </a:cubicBezTo>
                  <a:cubicBezTo>
                    <a:pt x="38" y="74"/>
                    <a:pt x="38" y="74"/>
                    <a:pt x="38" y="74"/>
                  </a:cubicBezTo>
                  <a:cubicBezTo>
                    <a:pt x="38" y="73"/>
                    <a:pt x="38" y="73"/>
                    <a:pt x="38" y="73"/>
                  </a:cubicBezTo>
                  <a:cubicBezTo>
                    <a:pt x="39" y="73"/>
                    <a:pt x="39" y="74"/>
                    <a:pt x="39" y="74"/>
                  </a:cubicBezTo>
                  <a:cubicBezTo>
                    <a:pt x="40" y="75"/>
                    <a:pt x="40" y="76"/>
                    <a:pt x="41" y="76"/>
                  </a:cubicBezTo>
                  <a:cubicBezTo>
                    <a:pt x="41" y="77"/>
                    <a:pt x="41" y="77"/>
                    <a:pt x="41" y="77"/>
                  </a:cubicBezTo>
                  <a:cubicBezTo>
                    <a:pt x="41" y="77"/>
                    <a:pt x="41" y="77"/>
                    <a:pt x="41" y="77"/>
                  </a:cubicBezTo>
                  <a:cubicBezTo>
                    <a:pt x="41" y="77"/>
                    <a:pt x="41" y="77"/>
                    <a:pt x="41" y="77"/>
                  </a:cubicBezTo>
                  <a:cubicBezTo>
                    <a:pt x="41" y="77"/>
                    <a:pt x="41" y="77"/>
                    <a:pt x="41" y="77"/>
                  </a:cubicBezTo>
                  <a:cubicBezTo>
                    <a:pt x="41" y="78"/>
                    <a:pt x="41" y="78"/>
                    <a:pt x="41" y="78"/>
                  </a:cubicBezTo>
                  <a:cubicBezTo>
                    <a:pt x="41" y="78"/>
                    <a:pt x="41" y="78"/>
                    <a:pt x="41" y="78"/>
                  </a:cubicBezTo>
                  <a:moveTo>
                    <a:pt x="41" y="79"/>
                  </a:moveTo>
                  <a:cubicBezTo>
                    <a:pt x="41" y="79"/>
                    <a:pt x="42" y="78"/>
                    <a:pt x="42" y="78"/>
                  </a:cubicBezTo>
                  <a:cubicBezTo>
                    <a:pt x="42" y="78"/>
                    <a:pt x="42" y="77"/>
                    <a:pt x="42" y="76"/>
                  </a:cubicBezTo>
                  <a:cubicBezTo>
                    <a:pt x="51" y="68"/>
                    <a:pt x="51" y="68"/>
                    <a:pt x="51" y="68"/>
                  </a:cubicBezTo>
                  <a:cubicBezTo>
                    <a:pt x="52" y="68"/>
                    <a:pt x="52" y="68"/>
                    <a:pt x="52" y="68"/>
                  </a:cubicBezTo>
                  <a:cubicBezTo>
                    <a:pt x="52" y="69"/>
                    <a:pt x="51" y="73"/>
                    <a:pt x="53" y="74"/>
                  </a:cubicBezTo>
                  <a:cubicBezTo>
                    <a:pt x="53" y="75"/>
                    <a:pt x="53" y="75"/>
                    <a:pt x="53" y="75"/>
                  </a:cubicBezTo>
                  <a:cubicBezTo>
                    <a:pt x="51" y="77"/>
                    <a:pt x="38" y="88"/>
                    <a:pt x="36" y="90"/>
                  </a:cubicBezTo>
                  <a:cubicBezTo>
                    <a:pt x="35" y="90"/>
                    <a:pt x="35" y="91"/>
                    <a:pt x="35" y="91"/>
                  </a:cubicBezTo>
                  <a:cubicBezTo>
                    <a:pt x="35" y="91"/>
                    <a:pt x="34" y="90"/>
                    <a:pt x="34" y="90"/>
                  </a:cubicBezTo>
                  <a:cubicBezTo>
                    <a:pt x="34" y="89"/>
                    <a:pt x="34" y="88"/>
                    <a:pt x="33" y="87"/>
                  </a:cubicBezTo>
                  <a:cubicBezTo>
                    <a:pt x="39" y="78"/>
                    <a:pt x="39" y="78"/>
                    <a:pt x="39" y="78"/>
                  </a:cubicBezTo>
                  <a:cubicBezTo>
                    <a:pt x="39" y="77"/>
                    <a:pt x="39" y="77"/>
                    <a:pt x="39" y="77"/>
                  </a:cubicBezTo>
                  <a:cubicBezTo>
                    <a:pt x="39" y="78"/>
                    <a:pt x="40" y="78"/>
                    <a:pt x="40" y="78"/>
                  </a:cubicBezTo>
                  <a:cubicBezTo>
                    <a:pt x="41" y="78"/>
                    <a:pt x="41" y="79"/>
                    <a:pt x="41" y="79"/>
                  </a:cubicBezTo>
                  <a:moveTo>
                    <a:pt x="41" y="76"/>
                  </a:moveTo>
                  <a:cubicBezTo>
                    <a:pt x="41" y="75"/>
                    <a:pt x="40" y="74"/>
                    <a:pt x="40" y="74"/>
                  </a:cubicBezTo>
                  <a:cubicBezTo>
                    <a:pt x="39" y="73"/>
                    <a:pt x="39" y="73"/>
                    <a:pt x="38" y="72"/>
                  </a:cubicBezTo>
                  <a:cubicBezTo>
                    <a:pt x="41" y="57"/>
                    <a:pt x="41" y="57"/>
                    <a:pt x="41" y="57"/>
                  </a:cubicBezTo>
                  <a:cubicBezTo>
                    <a:pt x="41" y="57"/>
                    <a:pt x="41" y="57"/>
                    <a:pt x="41" y="57"/>
                  </a:cubicBezTo>
                  <a:cubicBezTo>
                    <a:pt x="42" y="58"/>
                    <a:pt x="43" y="62"/>
                    <a:pt x="45" y="65"/>
                  </a:cubicBezTo>
                  <a:cubicBezTo>
                    <a:pt x="47" y="66"/>
                    <a:pt x="49" y="68"/>
                    <a:pt x="51" y="68"/>
                  </a:cubicBezTo>
                  <a:cubicBezTo>
                    <a:pt x="41" y="76"/>
                    <a:pt x="41" y="76"/>
                    <a:pt x="41" y="76"/>
                  </a:cubicBezTo>
                  <a:moveTo>
                    <a:pt x="30" y="85"/>
                  </a:moveTo>
                  <a:cubicBezTo>
                    <a:pt x="30" y="85"/>
                    <a:pt x="29" y="85"/>
                    <a:pt x="29" y="85"/>
                  </a:cubicBezTo>
                  <a:cubicBezTo>
                    <a:pt x="28" y="85"/>
                    <a:pt x="28" y="85"/>
                    <a:pt x="28" y="84"/>
                  </a:cubicBezTo>
                  <a:cubicBezTo>
                    <a:pt x="28" y="83"/>
                    <a:pt x="28" y="82"/>
                    <a:pt x="28" y="81"/>
                  </a:cubicBezTo>
                  <a:cubicBezTo>
                    <a:pt x="29" y="75"/>
                    <a:pt x="33" y="58"/>
                    <a:pt x="33" y="55"/>
                  </a:cubicBezTo>
                  <a:cubicBezTo>
                    <a:pt x="34" y="55"/>
                    <a:pt x="37" y="57"/>
                    <a:pt x="39" y="57"/>
                  </a:cubicBezTo>
                  <a:cubicBezTo>
                    <a:pt x="40" y="57"/>
                    <a:pt x="40" y="57"/>
                    <a:pt x="41" y="57"/>
                  </a:cubicBezTo>
                  <a:cubicBezTo>
                    <a:pt x="38" y="72"/>
                    <a:pt x="38" y="72"/>
                    <a:pt x="38" y="72"/>
                  </a:cubicBezTo>
                  <a:cubicBezTo>
                    <a:pt x="37" y="72"/>
                    <a:pt x="37" y="72"/>
                    <a:pt x="37" y="72"/>
                  </a:cubicBezTo>
                  <a:cubicBezTo>
                    <a:pt x="37" y="72"/>
                    <a:pt x="37" y="72"/>
                    <a:pt x="37" y="72"/>
                  </a:cubicBezTo>
                  <a:cubicBezTo>
                    <a:pt x="36" y="72"/>
                    <a:pt x="36" y="72"/>
                    <a:pt x="36" y="72"/>
                  </a:cubicBezTo>
                  <a:cubicBezTo>
                    <a:pt x="36" y="73"/>
                    <a:pt x="36" y="73"/>
                    <a:pt x="36" y="74"/>
                  </a:cubicBezTo>
                  <a:cubicBezTo>
                    <a:pt x="37" y="75"/>
                    <a:pt x="37" y="75"/>
                    <a:pt x="37" y="75"/>
                  </a:cubicBezTo>
                  <a:cubicBezTo>
                    <a:pt x="30" y="85"/>
                    <a:pt x="30" y="85"/>
                    <a:pt x="30" y="85"/>
                  </a:cubicBezTo>
                  <a:moveTo>
                    <a:pt x="11" y="108"/>
                  </a:moveTo>
                  <a:cubicBezTo>
                    <a:pt x="9" y="106"/>
                    <a:pt x="7" y="103"/>
                    <a:pt x="6" y="102"/>
                  </a:cubicBezTo>
                  <a:cubicBezTo>
                    <a:pt x="6" y="100"/>
                    <a:pt x="6" y="96"/>
                    <a:pt x="9" y="90"/>
                  </a:cubicBezTo>
                  <a:cubicBezTo>
                    <a:pt x="10" y="87"/>
                    <a:pt x="11" y="85"/>
                    <a:pt x="12" y="84"/>
                  </a:cubicBezTo>
                  <a:cubicBezTo>
                    <a:pt x="14" y="79"/>
                    <a:pt x="15" y="76"/>
                    <a:pt x="16" y="67"/>
                  </a:cubicBezTo>
                  <a:cubicBezTo>
                    <a:pt x="16" y="65"/>
                    <a:pt x="16" y="62"/>
                    <a:pt x="16" y="59"/>
                  </a:cubicBezTo>
                  <a:cubicBezTo>
                    <a:pt x="16" y="49"/>
                    <a:pt x="16" y="37"/>
                    <a:pt x="24" y="25"/>
                  </a:cubicBezTo>
                  <a:cubicBezTo>
                    <a:pt x="29" y="16"/>
                    <a:pt x="37" y="10"/>
                    <a:pt x="45" y="7"/>
                  </a:cubicBezTo>
                  <a:cubicBezTo>
                    <a:pt x="47" y="7"/>
                    <a:pt x="49" y="6"/>
                    <a:pt x="51" y="6"/>
                  </a:cubicBezTo>
                  <a:cubicBezTo>
                    <a:pt x="59" y="6"/>
                    <a:pt x="67" y="10"/>
                    <a:pt x="74" y="18"/>
                  </a:cubicBezTo>
                  <a:cubicBezTo>
                    <a:pt x="78" y="23"/>
                    <a:pt x="82" y="29"/>
                    <a:pt x="84" y="34"/>
                  </a:cubicBezTo>
                  <a:cubicBezTo>
                    <a:pt x="92" y="54"/>
                    <a:pt x="86" y="72"/>
                    <a:pt x="81" y="80"/>
                  </a:cubicBezTo>
                  <a:cubicBezTo>
                    <a:pt x="74" y="92"/>
                    <a:pt x="65" y="97"/>
                    <a:pt x="57" y="101"/>
                  </a:cubicBezTo>
                  <a:cubicBezTo>
                    <a:pt x="55" y="102"/>
                    <a:pt x="54" y="102"/>
                    <a:pt x="52" y="103"/>
                  </a:cubicBezTo>
                  <a:cubicBezTo>
                    <a:pt x="43" y="108"/>
                    <a:pt x="40" y="110"/>
                    <a:pt x="36" y="117"/>
                  </a:cubicBezTo>
                  <a:cubicBezTo>
                    <a:pt x="34" y="120"/>
                    <a:pt x="30" y="124"/>
                    <a:pt x="28" y="124"/>
                  </a:cubicBezTo>
                  <a:cubicBezTo>
                    <a:pt x="27" y="123"/>
                    <a:pt x="24" y="121"/>
                    <a:pt x="21" y="118"/>
                  </a:cubicBezTo>
                  <a:cubicBezTo>
                    <a:pt x="24" y="114"/>
                    <a:pt x="27" y="109"/>
                    <a:pt x="28" y="107"/>
                  </a:cubicBezTo>
                  <a:cubicBezTo>
                    <a:pt x="29" y="105"/>
                    <a:pt x="30" y="104"/>
                    <a:pt x="30" y="103"/>
                  </a:cubicBezTo>
                  <a:cubicBezTo>
                    <a:pt x="30" y="101"/>
                    <a:pt x="31" y="99"/>
                    <a:pt x="32" y="98"/>
                  </a:cubicBezTo>
                  <a:cubicBezTo>
                    <a:pt x="33" y="97"/>
                    <a:pt x="36" y="96"/>
                    <a:pt x="36" y="95"/>
                  </a:cubicBezTo>
                  <a:cubicBezTo>
                    <a:pt x="36" y="94"/>
                    <a:pt x="36" y="93"/>
                    <a:pt x="35" y="92"/>
                  </a:cubicBezTo>
                  <a:cubicBezTo>
                    <a:pt x="35" y="91"/>
                    <a:pt x="36" y="91"/>
                    <a:pt x="36" y="91"/>
                  </a:cubicBezTo>
                  <a:cubicBezTo>
                    <a:pt x="37" y="89"/>
                    <a:pt x="42" y="85"/>
                    <a:pt x="46" y="82"/>
                  </a:cubicBezTo>
                  <a:cubicBezTo>
                    <a:pt x="50" y="78"/>
                    <a:pt x="54" y="75"/>
                    <a:pt x="54" y="75"/>
                  </a:cubicBezTo>
                  <a:cubicBezTo>
                    <a:pt x="54" y="74"/>
                    <a:pt x="54" y="74"/>
                    <a:pt x="54" y="74"/>
                  </a:cubicBezTo>
                  <a:cubicBezTo>
                    <a:pt x="54" y="74"/>
                    <a:pt x="54" y="74"/>
                    <a:pt x="54" y="74"/>
                  </a:cubicBezTo>
                  <a:cubicBezTo>
                    <a:pt x="53" y="74"/>
                    <a:pt x="53" y="74"/>
                    <a:pt x="53" y="74"/>
                  </a:cubicBezTo>
                  <a:cubicBezTo>
                    <a:pt x="53" y="73"/>
                    <a:pt x="52" y="72"/>
                    <a:pt x="52" y="70"/>
                  </a:cubicBezTo>
                  <a:cubicBezTo>
                    <a:pt x="52" y="69"/>
                    <a:pt x="52" y="68"/>
                    <a:pt x="52" y="68"/>
                  </a:cubicBezTo>
                  <a:cubicBezTo>
                    <a:pt x="52" y="67"/>
                    <a:pt x="52" y="67"/>
                    <a:pt x="52" y="67"/>
                  </a:cubicBezTo>
                  <a:cubicBezTo>
                    <a:pt x="54" y="66"/>
                    <a:pt x="54" y="66"/>
                    <a:pt x="54" y="66"/>
                  </a:cubicBezTo>
                  <a:cubicBezTo>
                    <a:pt x="54" y="66"/>
                    <a:pt x="54" y="66"/>
                    <a:pt x="54" y="66"/>
                  </a:cubicBezTo>
                  <a:cubicBezTo>
                    <a:pt x="54" y="65"/>
                    <a:pt x="54" y="65"/>
                    <a:pt x="54" y="65"/>
                  </a:cubicBezTo>
                  <a:cubicBezTo>
                    <a:pt x="53" y="65"/>
                    <a:pt x="53" y="65"/>
                    <a:pt x="53" y="65"/>
                  </a:cubicBezTo>
                  <a:cubicBezTo>
                    <a:pt x="53" y="66"/>
                    <a:pt x="53" y="66"/>
                    <a:pt x="53" y="66"/>
                  </a:cubicBezTo>
                  <a:cubicBezTo>
                    <a:pt x="52" y="66"/>
                    <a:pt x="52" y="66"/>
                    <a:pt x="52" y="67"/>
                  </a:cubicBezTo>
                  <a:cubicBezTo>
                    <a:pt x="51" y="67"/>
                    <a:pt x="51" y="67"/>
                    <a:pt x="51" y="67"/>
                  </a:cubicBezTo>
                  <a:cubicBezTo>
                    <a:pt x="51" y="67"/>
                    <a:pt x="50" y="67"/>
                    <a:pt x="50" y="67"/>
                  </a:cubicBezTo>
                  <a:cubicBezTo>
                    <a:pt x="49" y="66"/>
                    <a:pt x="47" y="65"/>
                    <a:pt x="46" y="64"/>
                  </a:cubicBezTo>
                  <a:cubicBezTo>
                    <a:pt x="44" y="62"/>
                    <a:pt x="43" y="61"/>
                    <a:pt x="43" y="59"/>
                  </a:cubicBezTo>
                  <a:cubicBezTo>
                    <a:pt x="42" y="58"/>
                    <a:pt x="42" y="57"/>
                    <a:pt x="42" y="56"/>
                  </a:cubicBezTo>
                  <a:cubicBezTo>
                    <a:pt x="42" y="54"/>
                    <a:pt x="42" y="54"/>
                    <a:pt x="42" y="54"/>
                  </a:cubicBezTo>
                  <a:cubicBezTo>
                    <a:pt x="41" y="54"/>
                    <a:pt x="41" y="54"/>
                    <a:pt x="41" y="54"/>
                  </a:cubicBezTo>
                  <a:cubicBezTo>
                    <a:pt x="41" y="56"/>
                    <a:pt x="41" y="56"/>
                    <a:pt x="41" y="56"/>
                  </a:cubicBezTo>
                  <a:cubicBezTo>
                    <a:pt x="40" y="57"/>
                    <a:pt x="40" y="57"/>
                    <a:pt x="39" y="57"/>
                  </a:cubicBezTo>
                  <a:cubicBezTo>
                    <a:pt x="38" y="57"/>
                    <a:pt x="37" y="56"/>
                    <a:pt x="36" y="56"/>
                  </a:cubicBezTo>
                  <a:cubicBezTo>
                    <a:pt x="34" y="55"/>
                    <a:pt x="33" y="54"/>
                    <a:pt x="33" y="54"/>
                  </a:cubicBezTo>
                  <a:cubicBezTo>
                    <a:pt x="33" y="54"/>
                    <a:pt x="33" y="54"/>
                    <a:pt x="33" y="54"/>
                  </a:cubicBezTo>
                  <a:cubicBezTo>
                    <a:pt x="33" y="54"/>
                    <a:pt x="33" y="54"/>
                    <a:pt x="33" y="54"/>
                  </a:cubicBezTo>
                  <a:cubicBezTo>
                    <a:pt x="33" y="54"/>
                    <a:pt x="29" y="74"/>
                    <a:pt x="28" y="81"/>
                  </a:cubicBezTo>
                  <a:cubicBezTo>
                    <a:pt x="28" y="82"/>
                    <a:pt x="27" y="83"/>
                    <a:pt x="27" y="84"/>
                  </a:cubicBezTo>
                  <a:cubicBezTo>
                    <a:pt x="27" y="84"/>
                    <a:pt x="26" y="84"/>
                    <a:pt x="26" y="84"/>
                  </a:cubicBezTo>
                  <a:cubicBezTo>
                    <a:pt x="26" y="84"/>
                    <a:pt x="26" y="84"/>
                    <a:pt x="26" y="84"/>
                  </a:cubicBezTo>
                  <a:cubicBezTo>
                    <a:pt x="25" y="84"/>
                    <a:pt x="23" y="87"/>
                    <a:pt x="23" y="90"/>
                  </a:cubicBezTo>
                  <a:cubicBezTo>
                    <a:pt x="24" y="92"/>
                    <a:pt x="23" y="92"/>
                    <a:pt x="22" y="93"/>
                  </a:cubicBezTo>
                  <a:cubicBezTo>
                    <a:pt x="20" y="94"/>
                    <a:pt x="19" y="95"/>
                    <a:pt x="19" y="95"/>
                  </a:cubicBezTo>
                  <a:cubicBezTo>
                    <a:pt x="11" y="108"/>
                    <a:pt x="11" y="108"/>
                    <a:pt x="11" y="108"/>
                  </a:cubicBezTo>
                  <a:moveTo>
                    <a:pt x="51" y="0"/>
                  </a:moveTo>
                  <a:cubicBezTo>
                    <a:pt x="38" y="0"/>
                    <a:pt x="26" y="11"/>
                    <a:pt x="20" y="21"/>
                  </a:cubicBezTo>
                  <a:cubicBezTo>
                    <a:pt x="9" y="38"/>
                    <a:pt x="12" y="57"/>
                    <a:pt x="11" y="66"/>
                  </a:cubicBezTo>
                  <a:cubicBezTo>
                    <a:pt x="10" y="76"/>
                    <a:pt x="8" y="77"/>
                    <a:pt x="4" y="87"/>
                  </a:cubicBezTo>
                  <a:cubicBezTo>
                    <a:pt x="0" y="96"/>
                    <a:pt x="1" y="103"/>
                    <a:pt x="1" y="103"/>
                  </a:cubicBezTo>
                  <a:cubicBezTo>
                    <a:pt x="2" y="106"/>
                    <a:pt x="5" y="109"/>
                    <a:pt x="8" y="113"/>
                  </a:cubicBezTo>
                  <a:cubicBezTo>
                    <a:pt x="8" y="113"/>
                    <a:pt x="8" y="113"/>
                    <a:pt x="8" y="113"/>
                  </a:cubicBezTo>
                  <a:cubicBezTo>
                    <a:pt x="9" y="114"/>
                    <a:pt x="9" y="114"/>
                    <a:pt x="9" y="115"/>
                  </a:cubicBezTo>
                  <a:cubicBezTo>
                    <a:pt x="9" y="115"/>
                    <a:pt x="9" y="115"/>
                    <a:pt x="9" y="115"/>
                  </a:cubicBezTo>
                  <a:cubicBezTo>
                    <a:pt x="10" y="116"/>
                    <a:pt x="10" y="116"/>
                    <a:pt x="10" y="116"/>
                  </a:cubicBezTo>
                  <a:cubicBezTo>
                    <a:pt x="10" y="116"/>
                    <a:pt x="10" y="116"/>
                    <a:pt x="10" y="116"/>
                  </a:cubicBezTo>
                  <a:cubicBezTo>
                    <a:pt x="11" y="116"/>
                    <a:pt x="11" y="117"/>
                    <a:pt x="12" y="117"/>
                  </a:cubicBezTo>
                  <a:cubicBezTo>
                    <a:pt x="12" y="117"/>
                    <a:pt x="12" y="117"/>
                    <a:pt x="12" y="117"/>
                  </a:cubicBezTo>
                  <a:cubicBezTo>
                    <a:pt x="13" y="118"/>
                    <a:pt x="13" y="118"/>
                    <a:pt x="14" y="119"/>
                  </a:cubicBezTo>
                  <a:cubicBezTo>
                    <a:pt x="14" y="119"/>
                    <a:pt x="14" y="119"/>
                    <a:pt x="14" y="119"/>
                  </a:cubicBezTo>
                  <a:cubicBezTo>
                    <a:pt x="15" y="120"/>
                    <a:pt x="16" y="121"/>
                    <a:pt x="17" y="122"/>
                  </a:cubicBezTo>
                  <a:cubicBezTo>
                    <a:pt x="17" y="122"/>
                    <a:pt x="17" y="122"/>
                    <a:pt x="17" y="122"/>
                  </a:cubicBezTo>
                  <a:cubicBezTo>
                    <a:pt x="17" y="122"/>
                    <a:pt x="17" y="122"/>
                    <a:pt x="17" y="122"/>
                  </a:cubicBezTo>
                  <a:cubicBezTo>
                    <a:pt x="17" y="122"/>
                    <a:pt x="17" y="122"/>
                    <a:pt x="17" y="122"/>
                  </a:cubicBezTo>
                  <a:cubicBezTo>
                    <a:pt x="17" y="122"/>
                    <a:pt x="17" y="122"/>
                    <a:pt x="17" y="122"/>
                  </a:cubicBezTo>
                  <a:cubicBezTo>
                    <a:pt x="17" y="122"/>
                    <a:pt x="18" y="123"/>
                    <a:pt x="18" y="123"/>
                  </a:cubicBezTo>
                  <a:cubicBezTo>
                    <a:pt x="18" y="123"/>
                    <a:pt x="18" y="123"/>
                    <a:pt x="18" y="123"/>
                  </a:cubicBezTo>
                  <a:cubicBezTo>
                    <a:pt x="23" y="127"/>
                    <a:pt x="26" y="130"/>
                    <a:pt x="28" y="130"/>
                  </a:cubicBezTo>
                  <a:cubicBezTo>
                    <a:pt x="28" y="130"/>
                    <a:pt x="28" y="130"/>
                    <a:pt x="28" y="130"/>
                  </a:cubicBezTo>
                  <a:cubicBezTo>
                    <a:pt x="31" y="130"/>
                    <a:pt x="37" y="125"/>
                    <a:pt x="40" y="120"/>
                  </a:cubicBezTo>
                  <a:cubicBezTo>
                    <a:pt x="43" y="115"/>
                    <a:pt x="45" y="114"/>
                    <a:pt x="54" y="109"/>
                  </a:cubicBezTo>
                  <a:cubicBezTo>
                    <a:pt x="63" y="104"/>
                    <a:pt x="75" y="99"/>
                    <a:pt x="84" y="84"/>
                  </a:cubicBezTo>
                  <a:cubicBezTo>
                    <a:pt x="93" y="70"/>
                    <a:pt x="99" y="39"/>
                    <a:pt x="77" y="14"/>
                  </a:cubicBezTo>
                  <a:cubicBezTo>
                    <a:pt x="68" y="4"/>
                    <a:pt x="59" y="0"/>
                    <a:pt x="5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60" name="Freeform 355"/>
            <p:cNvSpPr>
              <a:spLocks noEditPoints="1" noChangeArrowheads="1"/>
            </p:cNvSpPr>
            <p:nvPr/>
          </p:nvSpPr>
          <p:spPr bwMode="auto">
            <a:xfrm>
              <a:off x="4105275" y="1233488"/>
              <a:ext cx="327025" cy="387350"/>
            </a:xfrm>
            <a:custGeom>
              <a:avLst/>
              <a:gdLst>
                <a:gd name="T0" fmla="*/ 664082526 w 87"/>
                <a:gd name="T1" fmla="*/ 1414271260 h 103"/>
                <a:gd name="T2" fmla="*/ 621693320 w 87"/>
                <a:gd name="T3" fmla="*/ 1414271260 h 103"/>
                <a:gd name="T4" fmla="*/ 56518941 w 87"/>
                <a:gd name="T5" fmla="*/ 678851559 h 103"/>
                <a:gd name="T6" fmla="*/ 565174378 w 87"/>
                <a:gd name="T7" fmla="*/ 56571903 h 103"/>
                <a:gd name="T8" fmla="*/ 621693320 w 87"/>
                <a:gd name="T9" fmla="*/ 56571903 h 103"/>
                <a:gd name="T10" fmla="*/ 1186867698 w 87"/>
                <a:gd name="T11" fmla="*/ 777847689 h 103"/>
                <a:gd name="T12" fmla="*/ 664082526 w 87"/>
                <a:gd name="T13" fmla="*/ 1414271260 h 103"/>
                <a:gd name="T14" fmla="*/ 565174378 w 87"/>
                <a:gd name="T15" fmla="*/ 0 h 103"/>
                <a:gd name="T16" fmla="*/ 0 w 87"/>
                <a:gd name="T17" fmla="*/ 678851559 h 103"/>
                <a:gd name="T18" fmla="*/ 621693320 w 87"/>
                <a:gd name="T19" fmla="*/ 1456699248 h 103"/>
                <a:gd name="T20" fmla="*/ 664082526 w 87"/>
                <a:gd name="T21" fmla="*/ 1456699248 h 103"/>
                <a:gd name="T22" fmla="*/ 1229256904 w 87"/>
                <a:gd name="T23" fmla="*/ 791991605 h 103"/>
                <a:gd name="T24" fmla="*/ 621693320 w 87"/>
                <a:gd name="T25" fmla="*/ 0 h 103"/>
                <a:gd name="T26" fmla="*/ 565174378 w 87"/>
                <a:gd name="T27" fmla="*/ 0 h 10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7"/>
                <a:gd name="T43" fmla="*/ 0 h 103"/>
                <a:gd name="T44" fmla="*/ 87 w 87"/>
                <a:gd name="T45" fmla="*/ 103 h 10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7" h="103">
                  <a:moveTo>
                    <a:pt x="47" y="100"/>
                  </a:moveTo>
                  <a:cubicBezTo>
                    <a:pt x="46" y="100"/>
                    <a:pt x="45" y="100"/>
                    <a:pt x="44" y="100"/>
                  </a:cubicBezTo>
                  <a:cubicBezTo>
                    <a:pt x="22" y="98"/>
                    <a:pt x="4" y="75"/>
                    <a:pt x="4" y="48"/>
                  </a:cubicBezTo>
                  <a:cubicBezTo>
                    <a:pt x="4" y="23"/>
                    <a:pt x="20" y="4"/>
                    <a:pt x="40" y="4"/>
                  </a:cubicBezTo>
                  <a:cubicBezTo>
                    <a:pt x="42" y="4"/>
                    <a:pt x="43" y="4"/>
                    <a:pt x="44" y="4"/>
                  </a:cubicBezTo>
                  <a:cubicBezTo>
                    <a:pt x="66" y="7"/>
                    <a:pt x="84" y="30"/>
                    <a:pt x="84" y="55"/>
                  </a:cubicBezTo>
                  <a:cubicBezTo>
                    <a:pt x="84" y="80"/>
                    <a:pt x="68" y="100"/>
                    <a:pt x="47" y="100"/>
                  </a:cubicBezTo>
                  <a:moveTo>
                    <a:pt x="40" y="0"/>
                  </a:moveTo>
                  <a:cubicBezTo>
                    <a:pt x="18" y="0"/>
                    <a:pt x="0" y="20"/>
                    <a:pt x="0" y="48"/>
                  </a:cubicBezTo>
                  <a:cubicBezTo>
                    <a:pt x="0" y="77"/>
                    <a:pt x="20" y="102"/>
                    <a:pt x="44" y="103"/>
                  </a:cubicBezTo>
                  <a:cubicBezTo>
                    <a:pt x="45" y="103"/>
                    <a:pt x="46" y="103"/>
                    <a:pt x="47" y="103"/>
                  </a:cubicBezTo>
                  <a:cubicBezTo>
                    <a:pt x="69" y="103"/>
                    <a:pt x="87" y="83"/>
                    <a:pt x="87" y="56"/>
                  </a:cubicBezTo>
                  <a:cubicBezTo>
                    <a:pt x="87" y="28"/>
                    <a:pt x="68" y="3"/>
                    <a:pt x="44" y="0"/>
                  </a:cubicBezTo>
                  <a:cubicBezTo>
                    <a:pt x="43" y="0"/>
                    <a:pt x="41" y="0"/>
                    <a:pt x="4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61" name="Freeform 356"/>
            <p:cNvSpPr>
              <a:spLocks noEditPoints="1" noChangeArrowheads="1"/>
            </p:cNvSpPr>
            <p:nvPr/>
          </p:nvSpPr>
          <p:spPr bwMode="auto">
            <a:xfrm>
              <a:off x="4143375" y="1271588"/>
              <a:ext cx="263525" cy="319088"/>
            </a:xfrm>
            <a:custGeom>
              <a:avLst/>
              <a:gdLst>
                <a:gd name="T0" fmla="*/ 113379749 w 70"/>
                <a:gd name="T1" fmla="*/ 972370001 h 85"/>
                <a:gd name="T2" fmla="*/ 836179884 w 70"/>
                <a:gd name="T3" fmla="*/ 1000554857 h 85"/>
                <a:gd name="T4" fmla="*/ 623590501 w 70"/>
                <a:gd name="T5" fmla="*/ 1085109423 h 85"/>
                <a:gd name="T6" fmla="*/ 368487008 w 70"/>
                <a:gd name="T7" fmla="*/ 1113294278 h 85"/>
                <a:gd name="T8" fmla="*/ 269277374 w 70"/>
                <a:gd name="T9" fmla="*/ 1056924567 h 85"/>
                <a:gd name="T10" fmla="*/ 907041756 w 70"/>
                <a:gd name="T11" fmla="*/ 831449479 h 85"/>
                <a:gd name="T12" fmla="*/ 623590501 w 70"/>
                <a:gd name="T13" fmla="*/ 718710057 h 85"/>
                <a:gd name="T14" fmla="*/ 850353764 w 70"/>
                <a:gd name="T15" fmla="*/ 732802485 h 85"/>
                <a:gd name="T16" fmla="*/ 921215636 w 70"/>
                <a:gd name="T17" fmla="*/ 803264623 h 85"/>
                <a:gd name="T18" fmla="*/ 907041756 w 70"/>
                <a:gd name="T19" fmla="*/ 676432774 h 85"/>
                <a:gd name="T20" fmla="*/ 949559633 w 70"/>
                <a:gd name="T21" fmla="*/ 634155491 h 85"/>
                <a:gd name="T22" fmla="*/ 892871640 w 70"/>
                <a:gd name="T23" fmla="*/ 620063064 h 85"/>
                <a:gd name="T24" fmla="*/ 807835888 w 70"/>
                <a:gd name="T25" fmla="*/ 605970636 h 85"/>
                <a:gd name="T26" fmla="*/ 850353764 w 70"/>
                <a:gd name="T27" fmla="*/ 563693353 h 85"/>
                <a:gd name="T28" fmla="*/ 864523880 w 70"/>
                <a:gd name="T29" fmla="*/ 535508498 h 85"/>
                <a:gd name="T30" fmla="*/ 170071506 w 70"/>
                <a:gd name="T31" fmla="*/ 408676648 h 85"/>
                <a:gd name="T32" fmla="*/ 878697760 w 70"/>
                <a:gd name="T33" fmla="*/ 422769076 h 85"/>
                <a:gd name="T34" fmla="*/ 878697760 w 70"/>
                <a:gd name="T35" fmla="*/ 352306938 h 85"/>
                <a:gd name="T36" fmla="*/ 0 w 70"/>
                <a:gd name="T37" fmla="*/ 281848553 h 85"/>
                <a:gd name="T38" fmla="*/ 283451255 w 70"/>
                <a:gd name="T39" fmla="*/ 239571270 h 85"/>
                <a:gd name="T40" fmla="*/ 425175000 w 70"/>
                <a:gd name="T41" fmla="*/ 197293987 h 85"/>
                <a:gd name="T42" fmla="*/ 396831004 w 70"/>
                <a:gd name="T43" fmla="*/ 98646994 h 85"/>
                <a:gd name="T44" fmla="*/ 170071506 w 70"/>
                <a:gd name="T45" fmla="*/ 140924277 h 85"/>
                <a:gd name="T46" fmla="*/ 155897625 w 70"/>
                <a:gd name="T47" fmla="*/ 140924277 h 85"/>
                <a:gd name="T48" fmla="*/ 14173880 w 70"/>
                <a:gd name="T49" fmla="*/ 253663698 h 85"/>
                <a:gd name="T50" fmla="*/ 70861873 w 70"/>
                <a:gd name="T51" fmla="*/ 253663698 h 85"/>
                <a:gd name="T52" fmla="*/ 85035753 w 70"/>
                <a:gd name="T53" fmla="*/ 422769076 h 85"/>
                <a:gd name="T54" fmla="*/ 170071506 w 70"/>
                <a:gd name="T55" fmla="*/ 563693353 h 85"/>
                <a:gd name="T56" fmla="*/ 226759498 w 70"/>
                <a:gd name="T57" fmla="*/ 916000291 h 85"/>
                <a:gd name="T58" fmla="*/ 269277374 w 70"/>
                <a:gd name="T59" fmla="*/ 789172196 h 85"/>
                <a:gd name="T60" fmla="*/ 255107259 w 70"/>
                <a:gd name="T61" fmla="*/ 577785781 h 85"/>
                <a:gd name="T62" fmla="*/ 141723745 w 70"/>
                <a:gd name="T63" fmla="*/ 450953931 h 85"/>
                <a:gd name="T64" fmla="*/ 198415502 w 70"/>
                <a:gd name="T65" fmla="*/ 324122082 h 85"/>
                <a:gd name="T66" fmla="*/ 255107259 w 70"/>
                <a:gd name="T67" fmla="*/ 225478843 h 85"/>
                <a:gd name="T68" fmla="*/ 212589382 w 70"/>
                <a:gd name="T69" fmla="*/ 225478843 h 85"/>
                <a:gd name="T70" fmla="*/ 240933378 w 70"/>
                <a:gd name="T71" fmla="*/ 112739421 h 85"/>
                <a:gd name="T72" fmla="*/ 184241621 w 70"/>
                <a:gd name="T73" fmla="*/ 98646994 h 85"/>
                <a:gd name="T74" fmla="*/ 269277374 w 70"/>
                <a:gd name="T75" fmla="*/ 126831849 h 85"/>
                <a:gd name="T76" fmla="*/ 510210753 w 70"/>
                <a:gd name="T77" fmla="*/ 70462138 h 85"/>
                <a:gd name="T78" fmla="*/ 496040637 w 70"/>
                <a:gd name="T79" fmla="*/ 155016704 h 85"/>
                <a:gd name="T80" fmla="*/ 453522760 w 70"/>
                <a:gd name="T81" fmla="*/ 211386415 h 85"/>
                <a:gd name="T82" fmla="*/ 496040637 w 70"/>
                <a:gd name="T83" fmla="*/ 281848553 h 85"/>
                <a:gd name="T84" fmla="*/ 566902509 w 70"/>
                <a:gd name="T85" fmla="*/ 253663698 h 85"/>
                <a:gd name="T86" fmla="*/ 510210753 w 70"/>
                <a:gd name="T87" fmla="*/ 366399365 h 85"/>
                <a:gd name="T88" fmla="*/ 396831004 w 70"/>
                <a:gd name="T89" fmla="*/ 493231214 h 85"/>
                <a:gd name="T90" fmla="*/ 510210753 w 70"/>
                <a:gd name="T91" fmla="*/ 859634334 h 85"/>
                <a:gd name="T92" fmla="*/ 595246505 w 70"/>
                <a:gd name="T93" fmla="*/ 521416070 h 85"/>
                <a:gd name="T94" fmla="*/ 623590501 w 70"/>
                <a:gd name="T95" fmla="*/ 493231214 h 85"/>
                <a:gd name="T96" fmla="*/ 708626254 w 70"/>
                <a:gd name="T97" fmla="*/ 493231214 h 85"/>
                <a:gd name="T98" fmla="*/ 793662007 w 70"/>
                <a:gd name="T99" fmla="*/ 563693353 h 85"/>
                <a:gd name="T100" fmla="*/ 836179884 w 70"/>
                <a:gd name="T101" fmla="*/ 450953931 h 85"/>
                <a:gd name="T102" fmla="*/ 850353764 w 70"/>
                <a:gd name="T103" fmla="*/ 366399365 h 85"/>
                <a:gd name="T104" fmla="*/ 892871640 w 70"/>
                <a:gd name="T105" fmla="*/ 324122082 h 85"/>
                <a:gd name="T106" fmla="*/ 850353764 w 70"/>
                <a:gd name="T107" fmla="*/ 211386415 h 85"/>
                <a:gd name="T108" fmla="*/ 708626254 w 70"/>
                <a:gd name="T109" fmla="*/ 112739421 h 85"/>
                <a:gd name="T110" fmla="*/ 637764382 w 70"/>
                <a:gd name="T111" fmla="*/ 126831849 h 85"/>
                <a:gd name="T112" fmla="*/ 524384633 w 70"/>
                <a:gd name="T113" fmla="*/ 84554566 h 85"/>
                <a:gd name="T114" fmla="*/ 212589382 w 70"/>
                <a:gd name="T115" fmla="*/ 70462138 h 85"/>
                <a:gd name="T116" fmla="*/ 255107259 w 70"/>
                <a:gd name="T117" fmla="*/ 56369711 h 85"/>
                <a:gd name="T118" fmla="*/ 481866756 w 70"/>
                <a:gd name="T119" fmla="*/ 28184855 h 85"/>
                <a:gd name="T120" fmla="*/ 297625135 w 70"/>
                <a:gd name="T121" fmla="*/ 56369711 h 85"/>
                <a:gd name="T122" fmla="*/ 340139247 w 70"/>
                <a:gd name="T123" fmla="*/ 112739421 h 85"/>
                <a:gd name="T124" fmla="*/ 411004884 w 70"/>
                <a:gd name="T125" fmla="*/ 14092428 h 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0"/>
                <a:gd name="T190" fmla="*/ 0 h 85"/>
                <a:gd name="T191" fmla="*/ 70 w 70"/>
                <a:gd name="T192" fmla="*/ 85 h 8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0" h="85">
                  <a:moveTo>
                    <a:pt x="23" y="79"/>
                  </a:moveTo>
                  <a:cubicBezTo>
                    <a:pt x="22" y="79"/>
                    <a:pt x="22" y="79"/>
                    <a:pt x="22" y="79"/>
                  </a:cubicBezTo>
                  <a:cubicBezTo>
                    <a:pt x="23" y="79"/>
                    <a:pt x="23" y="79"/>
                    <a:pt x="24" y="80"/>
                  </a:cubicBezTo>
                  <a:cubicBezTo>
                    <a:pt x="24" y="80"/>
                    <a:pt x="24" y="80"/>
                    <a:pt x="24" y="80"/>
                  </a:cubicBezTo>
                  <a:cubicBezTo>
                    <a:pt x="24" y="79"/>
                    <a:pt x="23" y="79"/>
                    <a:pt x="23" y="79"/>
                  </a:cubicBezTo>
                  <a:moveTo>
                    <a:pt x="18" y="72"/>
                  </a:moveTo>
                  <a:cubicBezTo>
                    <a:pt x="17" y="72"/>
                    <a:pt x="17" y="72"/>
                    <a:pt x="17" y="72"/>
                  </a:cubicBezTo>
                  <a:cubicBezTo>
                    <a:pt x="18" y="73"/>
                    <a:pt x="18" y="73"/>
                    <a:pt x="18" y="73"/>
                  </a:cubicBezTo>
                  <a:cubicBezTo>
                    <a:pt x="18" y="74"/>
                    <a:pt x="18" y="74"/>
                    <a:pt x="18" y="74"/>
                  </a:cubicBezTo>
                  <a:cubicBezTo>
                    <a:pt x="18" y="74"/>
                    <a:pt x="18" y="74"/>
                    <a:pt x="18" y="74"/>
                  </a:cubicBezTo>
                  <a:cubicBezTo>
                    <a:pt x="19" y="74"/>
                    <a:pt x="19" y="74"/>
                    <a:pt x="19" y="74"/>
                  </a:cubicBezTo>
                  <a:cubicBezTo>
                    <a:pt x="18" y="72"/>
                    <a:pt x="18" y="72"/>
                    <a:pt x="18" y="72"/>
                  </a:cubicBezTo>
                  <a:moveTo>
                    <a:pt x="13" y="72"/>
                  </a:moveTo>
                  <a:cubicBezTo>
                    <a:pt x="14" y="72"/>
                    <a:pt x="14" y="72"/>
                    <a:pt x="14" y="72"/>
                  </a:cubicBezTo>
                  <a:cubicBezTo>
                    <a:pt x="13" y="72"/>
                    <a:pt x="13" y="72"/>
                    <a:pt x="13" y="72"/>
                  </a:cubicBezTo>
                  <a:moveTo>
                    <a:pt x="19" y="71"/>
                  </a:moveTo>
                  <a:cubicBezTo>
                    <a:pt x="19" y="71"/>
                    <a:pt x="19" y="71"/>
                    <a:pt x="19" y="71"/>
                  </a:cubicBezTo>
                  <a:cubicBezTo>
                    <a:pt x="19" y="71"/>
                    <a:pt x="19" y="71"/>
                    <a:pt x="19" y="71"/>
                  </a:cubicBezTo>
                  <a:cubicBezTo>
                    <a:pt x="19" y="71"/>
                    <a:pt x="19" y="71"/>
                    <a:pt x="19" y="71"/>
                  </a:cubicBezTo>
                  <a:moveTo>
                    <a:pt x="13" y="71"/>
                  </a:moveTo>
                  <a:cubicBezTo>
                    <a:pt x="13" y="71"/>
                    <a:pt x="14" y="71"/>
                    <a:pt x="14" y="72"/>
                  </a:cubicBezTo>
                  <a:cubicBezTo>
                    <a:pt x="13" y="71"/>
                    <a:pt x="13" y="71"/>
                    <a:pt x="13" y="71"/>
                  </a:cubicBezTo>
                  <a:cubicBezTo>
                    <a:pt x="13" y="71"/>
                    <a:pt x="13" y="71"/>
                    <a:pt x="13" y="71"/>
                  </a:cubicBezTo>
                  <a:moveTo>
                    <a:pt x="6" y="67"/>
                  </a:moveTo>
                  <a:cubicBezTo>
                    <a:pt x="7" y="68"/>
                    <a:pt x="7" y="68"/>
                    <a:pt x="7" y="68"/>
                  </a:cubicBezTo>
                  <a:cubicBezTo>
                    <a:pt x="7" y="68"/>
                    <a:pt x="7" y="69"/>
                    <a:pt x="8" y="69"/>
                  </a:cubicBezTo>
                  <a:cubicBezTo>
                    <a:pt x="8" y="69"/>
                    <a:pt x="8" y="69"/>
                    <a:pt x="8" y="69"/>
                  </a:cubicBezTo>
                  <a:cubicBezTo>
                    <a:pt x="8" y="69"/>
                    <a:pt x="8" y="69"/>
                    <a:pt x="8" y="69"/>
                  </a:cubicBezTo>
                  <a:cubicBezTo>
                    <a:pt x="8" y="69"/>
                    <a:pt x="8" y="69"/>
                    <a:pt x="8" y="69"/>
                  </a:cubicBezTo>
                  <a:cubicBezTo>
                    <a:pt x="8" y="70"/>
                    <a:pt x="8" y="70"/>
                    <a:pt x="8" y="70"/>
                  </a:cubicBezTo>
                  <a:cubicBezTo>
                    <a:pt x="9" y="71"/>
                    <a:pt x="9" y="71"/>
                    <a:pt x="9" y="71"/>
                  </a:cubicBezTo>
                  <a:cubicBezTo>
                    <a:pt x="8" y="70"/>
                    <a:pt x="8" y="70"/>
                    <a:pt x="8" y="70"/>
                  </a:cubicBezTo>
                  <a:cubicBezTo>
                    <a:pt x="7" y="69"/>
                    <a:pt x="7" y="69"/>
                    <a:pt x="6" y="68"/>
                  </a:cubicBezTo>
                  <a:cubicBezTo>
                    <a:pt x="6" y="69"/>
                    <a:pt x="6" y="69"/>
                    <a:pt x="6" y="69"/>
                  </a:cubicBezTo>
                  <a:cubicBezTo>
                    <a:pt x="7" y="69"/>
                    <a:pt x="7" y="69"/>
                    <a:pt x="7" y="69"/>
                  </a:cubicBezTo>
                  <a:cubicBezTo>
                    <a:pt x="7" y="70"/>
                    <a:pt x="7" y="70"/>
                    <a:pt x="7" y="70"/>
                  </a:cubicBezTo>
                  <a:cubicBezTo>
                    <a:pt x="8" y="70"/>
                    <a:pt x="8" y="70"/>
                    <a:pt x="8" y="70"/>
                  </a:cubicBezTo>
                  <a:cubicBezTo>
                    <a:pt x="8" y="70"/>
                    <a:pt x="8" y="70"/>
                    <a:pt x="8" y="70"/>
                  </a:cubicBezTo>
                  <a:cubicBezTo>
                    <a:pt x="8" y="71"/>
                    <a:pt x="8" y="71"/>
                    <a:pt x="8" y="71"/>
                  </a:cubicBezTo>
                  <a:cubicBezTo>
                    <a:pt x="16" y="80"/>
                    <a:pt x="26" y="85"/>
                    <a:pt x="37" y="85"/>
                  </a:cubicBezTo>
                  <a:cubicBezTo>
                    <a:pt x="43" y="85"/>
                    <a:pt x="49" y="83"/>
                    <a:pt x="54" y="79"/>
                  </a:cubicBezTo>
                  <a:cubicBezTo>
                    <a:pt x="54" y="79"/>
                    <a:pt x="54" y="79"/>
                    <a:pt x="54" y="79"/>
                  </a:cubicBezTo>
                  <a:cubicBezTo>
                    <a:pt x="55" y="79"/>
                    <a:pt x="55" y="79"/>
                    <a:pt x="55" y="79"/>
                  </a:cubicBezTo>
                  <a:cubicBezTo>
                    <a:pt x="55" y="78"/>
                    <a:pt x="55" y="78"/>
                    <a:pt x="55" y="78"/>
                  </a:cubicBezTo>
                  <a:cubicBezTo>
                    <a:pt x="56" y="78"/>
                    <a:pt x="56" y="78"/>
                    <a:pt x="56" y="78"/>
                  </a:cubicBezTo>
                  <a:cubicBezTo>
                    <a:pt x="56" y="77"/>
                    <a:pt x="56" y="77"/>
                    <a:pt x="56" y="77"/>
                  </a:cubicBezTo>
                  <a:cubicBezTo>
                    <a:pt x="55" y="77"/>
                    <a:pt x="55" y="78"/>
                    <a:pt x="55" y="78"/>
                  </a:cubicBezTo>
                  <a:cubicBezTo>
                    <a:pt x="55" y="78"/>
                    <a:pt x="55" y="77"/>
                    <a:pt x="55" y="77"/>
                  </a:cubicBezTo>
                  <a:cubicBezTo>
                    <a:pt x="54" y="77"/>
                    <a:pt x="54" y="77"/>
                    <a:pt x="54" y="77"/>
                  </a:cubicBezTo>
                  <a:cubicBezTo>
                    <a:pt x="55" y="77"/>
                    <a:pt x="55" y="77"/>
                    <a:pt x="55" y="77"/>
                  </a:cubicBezTo>
                  <a:cubicBezTo>
                    <a:pt x="55" y="77"/>
                    <a:pt x="55" y="77"/>
                    <a:pt x="55" y="77"/>
                  </a:cubicBezTo>
                  <a:cubicBezTo>
                    <a:pt x="55" y="76"/>
                    <a:pt x="56" y="76"/>
                    <a:pt x="56" y="76"/>
                  </a:cubicBezTo>
                  <a:cubicBezTo>
                    <a:pt x="56" y="75"/>
                    <a:pt x="56" y="75"/>
                    <a:pt x="56" y="75"/>
                  </a:cubicBezTo>
                  <a:cubicBezTo>
                    <a:pt x="56" y="75"/>
                    <a:pt x="56" y="75"/>
                    <a:pt x="56" y="75"/>
                  </a:cubicBezTo>
                  <a:cubicBezTo>
                    <a:pt x="57" y="74"/>
                    <a:pt x="58" y="73"/>
                    <a:pt x="58" y="73"/>
                  </a:cubicBezTo>
                  <a:cubicBezTo>
                    <a:pt x="58" y="73"/>
                    <a:pt x="58" y="73"/>
                    <a:pt x="58" y="73"/>
                  </a:cubicBezTo>
                  <a:cubicBezTo>
                    <a:pt x="59" y="72"/>
                    <a:pt x="58" y="73"/>
                    <a:pt x="59" y="72"/>
                  </a:cubicBezTo>
                  <a:cubicBezTo>
                    <a:pt x="59" y="71"/>
                    <a:pt x="59" y="71"/>
                    <a:pt x="59" y="71"/>
                  </a:cubicBezTo>
                  <a:cubicBezTo>
                    <a:pt x="59" y="71"/>
                    <a:pt x="59" y="71"/>
                    <a:pt x="59" y="71"/>
                  </a:cubicBezTo>
                  <a:cubicBezTo>
                    <a:pt x="59" y="71"/>
                    <a:pt x="59" y="71"/>
                    <a:pt x="58" y="71"/>
                  </a:cubicBezTo>
                  <a:cubicBezTo>
                    <a:pt x="57" y="71"/>
                    <a:pt x="57" y="71"/>
                    <a:pt x="57" y="71"/>
                  </a:cubicBezTo>
                  <a:cubicBezTo>
                    <a:pt x="57" y="72"/>
                    <a:pt x="57" y="72"/>
                    <a:pt x="57" y="72"/>
                  </a:cubicBezTo>
                  <a:cubicBezTo>
                    <a:pt x="57" y="72"/>
                    <a:pt x="57" y="72"/>
                    <a:pt x="57" y="72"/>
                  </a:cubicBezTo>
                  <a:cubicBezTo>
                    <a:pt x="56" y="72"/>
                    <a:pt x="56" y="71"/>
                    <a:pt x="56" y="71"/>
                  </a:cubicBezTo>
                  <a:cubicBezTo>
                    <a:pt x="56" y="71"/>
                    <a:pt x="56" y="71"/>
                    <a:pt x="56" y="71"/>
                  </a:cubicBezTo>
                  <a:cubicBezTo>
                    <a:pt x="56" y="71"/>
                    <a:pt x="56" y="71"/>
                    <a:pt x="56" y="71"/>
                  </a:cubicBezTo>
                  <a:cubicBezTo>
                    <a:pt x="56" y="72"/>
                    <a:pt x="55" y="72"/>
                    <a:pt x="54" y="72"/>
                  </a:cubicBezTo>
                  <a:cubicBezTo>
                    <a:pt x="54" y="72"/>
                    <a:pt x="54" y="72"/>
                    <a:pt x="54" y="72"/>
                  </a:cubicBezTo>
                  <a:cubicBezTo>
                    <a:pt x="54" y="72"/>
                    <a:pt x="54" y="72"/>
                    <a:pt x="54" y="72"/>
                  </a:cubicBezTo>
                  <a:cubicBezTo>
                    <a:pt x="54" y="72"/>
                    <a:pt x="54" y="72"/>
                    <a:pt x="54" y="72"/>
                  </a:cubicBezTo>
                  <a:cubicBezTo>
                    <a:pt x="53" y="73"/>
                    <a:pt x="53" y="73"/>
                    <a:pt x="53" y="73"/>
                  </a:cubicBezTo>
                  <a:cubicBezTo>
                    <a:pt x="53" y="73"/>
                    <a:pt x="53" y="73"/>
                    <a:pt x="53" y="73"/>
                  </a:cubicBezTo>
                  <a:cubicBezTo>
                    <a:pt x="53" y="73"/>
                    <a:pt x="53" y="73"/>
                    <a:pt x="53" y="73"/>
                  </a:cubicBezTo>
                  <a:cubicBezTo>
                    <a:pt x="53" y="73"/>
                    <a:pt x="53" y="73"/>
                    <a:pt x="53" y="73"/>
                  </a:cubicBezTo>
                  <a:cubicBezTo>
                    <a:pt x="53" y="73"/>
                    <a:pt x="53" y="73"/>
                    <a:pt x="53" y="73"/>
                  </a:cubicBezTo>
                  <a:cubicBezTo>
                    <a:pt x="52" y="73"/>
                    <a:pt x="52" y="73"/>
                    <a:pt x="52" y="73"/>
                  </a:cubicBezTo>
                  <a:cubicBezTo>
                    <a:pt x="51" y="73"/>
                    <a:pt x="51" y="73"/>
                    <a:pt x="51" y="73"/>
                  </a:cubicBezTo>
                  <a:cubicBezTo>
                    <a:pt x="51" y="74"/>
                    <a:pt x="51" y="74"/>
                    <a:pt x="51" y="74"/>
                  </a:cubicBezTo>
                  <a:cubicBezTo>
                    <a:pt x="51" y="74"/>
                    <a:pt x="51" y="74"/>
                    <a:pt x="51" y="74"/>
                  </a:cubicBezTo>
                  <a:cubicBezTo>
                    <a:pt x="50" y="74"/>
                    <a:pt x="49" y="75"/>
                    <a:pt x="48" y="75"/>
                  </a:cubicBezTo>
                  <a:cubicBezTo>
                    <a:pt x="48" y="75"/>
                    <a:pt x="48" y="75"/>
                    <a:pt x="48" y="75"/>
                  </a:cubicBezTo>
                  <a:cubicBezTo>
                    <a:pt x="47" y="75"/>
                    <a:pt x="47" y="75"/>
                    <a:pt x="47" y="75"/>
                  </a:cubicBezTo>
                  <a:cubicBezTo>
                    <a:pt x="47" y="75"/>
                    <a:pt x="47" y="75"/>
                    <a:pt x="47" y="75"/>
                  </a:cubicBezTo>
                  <a:cubicBezTo>
                    <a:pt x="47" y="75"/>
                    <a:pt x="46" y="76"/>
                    <a:pt x="46" y="76"/>
                  </a:cubicBezTo>
                  <a:cubicBezTo>
                    <a:pt x="45" y="76"/>
                    <a:pt x="45" y="76"/>
                    <a:pt x="45" y="76"/>
                  </a:cubicBezTo>
                  <a:cubicBezTo>
                    <a:pt x="45" y="77"/>
                    <a:pt x="45" y="77"/>
                    <a:pt x="45" y="77"/>
                  </a:cubicBezTo>
                  <a:cubicBezTo>
                    <a:pt x="44" y="77"/>
                    <a:pt x="44" y="77"/>
                    <a:pt x="44" y="77"/>
                  </a:cubicBezTo>
                  <a:cubicBezTo>
                    <a:pt x="43" y="78"/>
                    <a:pt x="43" y="78"/>
                    <a:pt x="43" y="78"/>
                  </a:cubicBezTo>
                  <a:cubicBezTo>
                    <a:pt x="43" y="78"/>
                    <a:pt x="43" y="78"/>
                    <a:pt x="43" y="78"/>
                  </a:cubicBezTo>
                  <a:cubicBezTo>
                    <a:pt x="43" y="77"/>
                    <a:pt x="43" y="77"/>
                    <a:pt x="43" y="77"/>
                  </a:cubicBezTo>
                  <a:cubicBezTo>
                    <a:pt x="43" y="77"/>
                    <a:pt x="43" y="77"/>
                    <a:pt x="43" y="77"/>
                  </a:cubicBezTo>
                  <a:cubicBezTo>
                    <a:pt x="43" y="77"/>
                    <a:pt x="42" y="77"/>
                    <a:pt x="41" y="77"/>
                  </a:cubicBezTo>
                  <a:cubicBezTo>
                    <a:pt x="41" y="77"/>
                    <a:pt x="41" y="77"/>
                    <a:pt x="41" y="77"/>
                  </a:cubicBezTo>
                  <a:cubicBezTo>
                    <a:pt x="41" y="76"/>
                    <a:pt x="41" y="76"/>
                    <a:pt x="41" y="76"/>
                  </a:cubicBezTo>
                  <a:cubicBezTo>
                    <a:pt x="41" y="76"/>
                    <a:pt x="41" y="76"/>
                    <a:pt x="41" y="76"/>
                  </a:cubicBezTo>
                  <a:cubicBezTo>
                    <a:pt x="40" y="76"/>
                    <a:pt x="39" y="77"/>
                    <a:pt x="39" y="77"/>
                  </a:cubicBezTo>
                  <a:cubicBezTo>
                    <a:pt x="39" y="77"/>
                    <a:pt x="39" y="77"/>
                    <a:pt x="39" y="77"/>
                  </a:cubicBezTo>
                  <a:cubicBezTo>
                    <a:pt x="38" y="77"/>
                    <a:pt x="38" y="77"/>
                    <a:pt x="38" y="77"/>
                  </a:cubicBezTo>
                  <a:cubicBezTo>
                    <a:pt x="38" y="78"/>
                    <a:pt x="38" y="78"/>
                    <a:pt x="38" y="78"/>
                  </a:cubicBezTo>
                  <a:cubicBezTo>
                    <a:pt x="37" y="78"/>
                    <a:pt x="37" y="78"/>
                    <a:pt x="37" y="78"/>
                  </a:cubicBezTo>
                  <a:cubicBezTo>
                    <a:pt x="37" y="78"/>
                    <a:pt x="37" y="78"/>
                    <a:pt x="37" y="77"/>
                  </a:cubicBezTo>
                  <a:cubicBezTo>
                    <a:pt x="37" y="78"/>
                    <a:pt x="37" y="78"/>
                    <a:pt x="37" y="78"/>
                  </a:cubicBezTo>
                  <a:cubicBezTo>
                    <a:pt x="36" y="78"/>
                    <a:pt x="35" y="78"/>
                    <a:pt x="35" y="78"/>
                  </a:cubicBezTo>
                  <a:cubicBezTo>
                    <a:pt x="34" y="78"/>
                    <a:pt x="33" y="78"/>
                    <a:pt x="32" y="78"/>
                  </a:cubicBezTo>
                  <a:cubicBezTo>
                    <a:pt x="32" y="78"/>
                    <a:pt x="32" y="78"/>
                    <a:pt x="32" y="78"/>
                  </a:cubicBezTo>
                  <a:cubicBezTo>
                    <a:pt x="32" y="78"/>
                    <a:pt x="31" y="78"/>
                    <a:pt x="31" y="78"/>
                  </a:cubicBezTo>
                  <a:cubicBezTo>
                    <a:pt x="31" y="78"/>
                    <a:pt x="30" y="78"/>
                    <a:pt x="30" y="78"/>
                  </a:cubicBezTo>
                  <a:cubicBezTo>
                    <a:pt x="29" y="78"/>
                    <a:pt x="29" y="78"/>
                    <a:pt x="29" y="78"/>
                  </a:cubicBezTo>
                  <a:cubicBezTo>
                    <a:pt x="29" y="78"/>
                    <a:pt x="29" y="78"/>
                    <a:pt x="29" y="78"/>
                  </a:cubicBezTo>
                  <a:cubicBezTo>
                    <a:pt x="29" y="78"/>
                    <a:pt x="29" y="78"/>
                    <a:pt x="29" y="78"/>
                  </a:cubicBezTo>
                  <a:cubicBezTo>
                    <a:pt x="28" y="78"/>
                    <a:pt x="28" y="78"/>
                    <a:pt x="28" y="78"/>
                  </a:cubicBezTo>
                  <a:cubicBezTo>
                    <a:pt x="28" y="78"/>
                    <a:pt x="28" y="78"/>
                    <a:pt x="28" y="78"/>
                  </a:cubicBezTo>
                  <a:cubicBezTo>
                    <a:pt x="28" y="78"/>
                    <a:pt x="28" y="78"/>
                    <a:pt x="28" y="78"/>
                  </a:cubicBezTo>
                  <a:cubicBezTo>
                    <a:pt x="28" y="79"/>
                    <a:pt x="28" y="79"/>
                    <a:pt x="28" y="79"/>
                  </a:cubicBezTo>
                  <a:cubicBezTo>
                    <a:pt x="27" y="79"/>
                    <a:pt x="27" y="79"/>
                    <a:pt x="27" y="79"/>
                  </a:cubicBezTo>
                  <a:cubicBezTo>
                    <a:pt x="27" y="79"/>
                    <a:pt x="26" y="79"/>
                    <a:pt x="26" y="79"/>
                  </a:cubicBezTo>
                  <a:cubicBezTo>
                    <a:pt x="26" y="79"/>
                    <a:pt x="26" y="79"/>
                    <a:pt x="26" y="79"/>
                  </a:cubicBezTo>
                  <a:cubicBezTo>
                    <a:pt x="25" y="79"/>
                    <a:pt x="25" y="79"/>
                    <a:pt x="25" y="79"/>
                  </a:cubicBezTo>
                  <a:cubicBezTo>
                    <a:pt x="25" y="79"/>
                    <a:pt x="25" y="79"/>
                    <a:pt x="25" y="79"/>
                  </a:cubicBezTo>
                  <a:cubicBezTo>
                    <a:pt x="25" y="80"/>
                    <a:pt x="26" y="80"/>
                    <a:pt x="26" y="80"/>
                  </a:cubicBezTo>
                  <a:cubicBezTo>
                    <a:pt x="26" y="80"/>
                    <a:pt x="26" y="80"/>
                    <a:pt x="26" y="80"/>
                  </a:cubicBezTo>
                  <a:cubicBezTo>
                    <a:pt x="25" y="80"/>
                    <a:pt x="25" y="80"/>
                    <a:pt x="25" y="80"/>
                  </a:cubicBezTo>
                  <a:cubicBezTo>
                    <a:pt x="25" y="80"/>
                    <a:pt x="24" y="80"/>
                    <a:pt x="24" y="80"/>
                  </a:cubicBezTo>
                  <a:cubicBezTo>
                    <a:pt x="21" y="79"/>
                    <a:pt x="21" y="79"/>
                    <a:pt x="19" y="77"/>
                  </a:cubicBezTo>
                  <a:cubicBezTo>
                    <a:pt x="18" y="77"/>
                    <a:pt x="18" y="77"/>
                    <a:pt x="18" y="77"/>
                  </a:cubicBezTo>
                  <a:cubicBezTo>
                    <a:pt x="18" y="76"/>
                    <a:pt x="17" y="76"/>
                    <a:pt x="17" y="76"/>
                  </a:cubicBezTo>
                  <a:cubicBezTo>
                    <a:pt x="17" y="76"/>
                    <a:pt x="18" y="76"/>
                    <a:pt x="18" y="77"/>
                  </a:cubicBezTo>
                  <a:cubicBezTo>
                    <a:pt x="18" y="77"/>
                    <a:pt x="18" y="77"/>
                    <a:pt x="18" y="77"/>
                  </a:cubicBezTo>
                  <a:cubicBezTo>
                    <a:pt x="18" y="77"/>
                    <a:pt x="18" y="77"/>
                    <a:pt x="18" y="76"/>
                  </a:cubicBezTo>
                  <a:cubicBezTo>
                    <a:pt x="18" y="76"/>
                    <a:pt x="17" y="76"/>
                    <a:pt x="17" y="75"/>
                  </a:cubicBezTo>
                  <a:cubicBezTo>
                    <a:pt x="17" y="75"/>
                    <a:pt x="17" y="75"/>
                    <a:pt x="17" y="75"/>
                  </a:cubicBezTo>
                  <a:cubicBezTo>
                    <a:pt x="18" y="75"/>
                    <a:pt x="19" y="76"/>
                    <a:pt x="20" y="76"/>
                  </a:cubicBezTo>
                  <a:cubicBezTo>
                    <a:pt x="20" y="76"/>
                    <a:pt x="20" y="76"/>
                    <a:pt x="20" y="76"/>
                  </a:cubicBezTo>
                  <a:cubicBezTo>
                    <a:pt x="20" y="76"/>
                    <a:pt x="20" y="76"/>
                    <a:pt x="20" y="76"/>
                  </a:cubicBezTo>
                  <a:cubicBezTo>
                    <a:pt x="20" y="76"/>
                    <a:pt x="20" y="76"/>
                    <a:pt x="20" y="76"/>
                  </a:cubicBezTo>
                  <a:cubicBezTo>
                    <a:pt x="20" y="75"/>
                    <a:pt x="20" y="74"/>
                    <a:pt x="19" y="73"/>
                  </a:cubicBezTo>
                  <a:cubicBezTo>
                    <a:pt x="19" y="73"/>
                    <a:pt x="19" y="73"/>
                    <a:pt x="19" y="73"/>
                  </a:cubicBezTo>
                  <a:cubicBezTo>
                    <a:pt x="19" y="73"/>
                    <a:pt x="18" y="73"/>
                    <a:pt x="18" y="72"/>
                  </a:cubicBezTo>
                  <a:cubicBezTo>
                    <a:pt x="19" y="72"/>
                    <a:pt x="19" y="72"/>
                    <a:pt x="19" y="72"/>
                  </a:cubicBezTo>
                  <a:cubicBezTo>
                    <a:pt x="19" y="72"/>
                    <a:pt x="19" y="72"/>
                    <a:pt x="19" y="72"/>
                  </a:cubicBezTo>
                  <a:cubicBezTo>
                    <a:pt x="19" y="71"/>
                    <a:pt x="19" y="71"/>
                    <a:pt x="19" y="71"/>
                  </a:cubicBezTo>
                  <a:cubicBezTo>
                    <a:pt x="19" y="71"/>
                    <a:pt x="19" y="71"/>
                    <a:pt x="19" y="71"/>
                  </a:cubicBezTo>
                  <a:cubicBezTo>
                    <a:pt x="19" y="71"/>
                    <a:pt x="19" y="71"/>
                    <a:pt x="18" y="72"/>
                  </a:cubicBezTo>
                  <a:cubicBezTo>
                    <a:pt x="18" y="72"/>
                    <a:pt x="18" y="71"/>
                    <a:pt x="18" y="73"/>
                  </a:cubicBezTo>
                  <a:cubicBezTo>
                    <a:pt x="18" y="73"/>
                    <a:pt x="19" y="74"/>
                    <a:pt x="19" y="75"/>
                  </a:cubicBezTo>
                  <a:cubicBezTo>
                    <a:pt x="17" y="74"/>
                    <a:pt x="17" y="74"/>
                    <a:pt x="17" y="74"/>
                  </a:cubicBezTo>
                  <a:cubicBezTo>
                    <a:pt x="17" y="74"/>
                    <a:pt x="17" y="74"/>
                    <a:pt x="17" y="74"/>
                  </a:cubicBezTo>
                  <a:cubicBezTo>
                    <a:pt x="17" y="74"/>
                    <a:pt x="17" y="74"/>
                    <a:pt x="17" y="74"/>
                  </a:cubicBezTo>
                  <a:cubicBezTo>
                    <a:pt x="16" y="73"/>
                    <a:pt x="15" y="72"/>
                    <a:pt x="14" y="72"/>
                  </a:cubicBezTo>
                  <a:cubicBezTo>
                    <a:pt x="14" y="72"/>
                    <a:pt x="14" y="72"/>
                    <a:pt x="14" y="72"/>
                  </a:cubicBezTo>
                  <a:cubicBezTo>
                    <a:pt x="13" y="72"/>
                    <a:pt x="13" y="72"/>
                    <a:pt x="13" y="72"/>
                  </a:cubicBezTo>
                  <a:cubicBezTo>
                    <a:pt x="13" y="71"/>
                    <a:pt x="13" y="71"/>
                    <a:pt x="13" y="71"/>
                  </a:cubicBezTo>
                  <a:cubicBezTo>
                    <a:pt x="14" y="72"/>
                    <a:pt x="14" y="72"/>
                    <a:pt x="14" y="72"/>
                  </a:cubicBezTo>
                  <a:cubicBezTo>
                    <a:pt x="14" y="73"/>
                    <a:pt x="14" y="73"/>
                    <a:pt x="14" y="73"/>
                  </a:cubicBezTo>
                  <a:cubicBezTo>
                    <a:pt x="13" y="72"/>
                    <a:pt x="13" y="72"/>
                    <a:pt x="13" y="72"/>
                  </a:cubicBezTo>
                  <a:cubicBezTo>
                    <a:pt x="11" y="70"/>
                    <a:pt x="9" y="68"/>
                    <a:pt x="7" y="67"/>
                  </a:cubicBezTo>
                  <a:cubicBezTo>
                    <a:pt x="7" y="68"/>
                    <a:pt x="7" y="68"/>
                    <a:pt x="7" y="68"/>
                  </a:cubicBezTo>
                  <a:cubicBezTo>
                    <a:pt x="6" y="67"/>
                    <a:pt x="6" y="67"/>
                    <a:pt x="6" y="67"/>
                  </a:cubicBezTo>
                  <a:moveTo>
                    <a:pt x="17" y="66"/>
                  </a:moveTo>
                  <a:cubicBezTo>
                    <a:pt x="17" y="66"/>
                    <a:pt x="17" y="66"/>
                    <a:pt x="17" y="66"/>
                  </a:cubicBezTo>
                  <a:cubicBezTo>
                    <a:pt x="17" y="66"/>
                    <a:pt x="17" y="66"/>
                    <a:pt x="17" y="66"/>
                  </a:cubicBezTo>
                  <a:moveTo>
                    <a:pt x="16" y="66"/>
                  </a:moveTo>
                  <a:cubicBezTo>
                    <a:pt x="16" y="66"/>
                    <a:pt x="16" y="66"/>
                    <a:pt x="16" y="66"/>
                  </a:cubicBezTo>
                  <a:cubicBezTo>
                    <a:pt x="16" y="66"/>
                    <a:pt x="16" y="66"/>
                    <a:pt x="16" y="66"/>
                  </a:cubicBezTo>
                  <a:cubicBezTo>
                    <a:pt x="16" y="66"/>
                    <a:pt x="16" y="66"/>
                    <a:pt x="16" y="66"/>
                  </a:cubicBezTo>
                  <a:moveTo>
                    <a:pt x="15" y="62"/>
                  </a:moveTo>
                  <a:cubicBezTo>
                    <a:pt x="15" y="62"/>
                    <a:pt x="15" y="62"/>
                    <a:pt x="15" y="62"/>
                  </a:cubicBezTo>
                  <a:cubicBezTo>
                    <a:pt x="15" y="62"/>
                    <a:pt x="15" y="62"/>
                    <a:pt x="15" y="62"/>
                  </a:cubicBezTo>
                  <a:moveTo>
                    <a:pt x="64" y="59"/>
                  </a:moveTo>
                  <a:cubicBezTo>
                    <a:pt x="64" y="59"/>
                    <a:pt x="64" y="59"/>
                    <a:pt x="64" y="59"/>
                  </a:cubicBezTo>
                  <a:cubicBezTo>
                    <a:pt x="63" y="59"/>
                    <a:pt x="63" y="59"/>
                    <a:pt x="63" y="59"/>
                  </a:cubicBezTo>
                  <a:cubicBezTo>
                    <a:pt x="63" y="60"/>
                    <a:pt x="63" y="60"/>
                    <a:pt x="63" y="60"/>
                  </a:cubicBezTo>
                  <a:cubicBezTo>
                    <a:pt x="64" y="60"/>
                    <a:pt x="64" y="60"/>
                    <a:pt x="64" y="59"/>
                  </a:cubicBezTo>
                  <a:cubicBezTo>
                    <a:pt x="64" y="59"/>
                    <a:pt x="64" y="59"/>
                    <a:pt x="64" y="59"/>
                  </a:cubicBezTo>
                  <a:moveTo>
                    <a:pt x="68" y="57"/>
                  </a:moveTo>
                  <a:cubicBezTo>
                    <a:pt x="67" y="58"/>
                    <a:pt x="67" y="58"/>
                    <a:pt x="67" y="58"/>
                  </a:cubicBezTo>
                  <a:cubicBezTo>
                    <a:pt x="67" y="58"/>
                    <a:pt x="67" y="58"/>
                    <a:pt x="67" y="58"/>
                  </a:cubicBezTo>
                  <a:cubicBezTo>
                    <a:pt x="67" y="59"/>
                    <a:pt x="67" y="59"/>
                    <a:pt x="67" y="59"/>
                  </a:cubicBezTo>
                  <a:cubicBezTo>
                    <a:pt x="67" y="59"/>
                    <a:pt x="67" y="59"/>
                    <a:pt x="67" y="59"/>
                  </a:cubicBezTo>
                  <a:cubicBezTo>
                    <a:pt x="67" y="59"/>
                    <a:pt x="67" y="59"/>
                    <a:pt x="67" y="59"/>
                  </a:cubicBezTo>
                  <a:cubicBezTo>
                    <a:pt x="67" y="58"/>
                    <a:pt x="67" y="58"/>
                    <a:pt x="67" y="58"/>
                  </a:cubicBezTo>
                  <a:cubicBezTo>
                    <a:pt x="68" y="58"/>
                    <a:pt x="68" y="58"/>
                    <a:pt x="68" y="58"/>
                  </a:cubicBezTo>
                  <a:cubicBezTo>
                    <a:pt x="68" y="58"/>
                    <a:pt x="68" y="58"/>
                    <a:pt x="68" y="58"/>
                  </a:cubicBezTo>
                  <a:cubicBezTo>
                    <a:pt x="68" y="58"/>
                    <a:pt x="68" y="58"/>
                    <a:pt x="68" y="58"/>
                  </a:cubicBezTo>
                  <a:cubicBezTo>
                    <a:pt x="68" y="57"/>
                    <a:pt x="68" y="57"/>
                    <a:pt x="68" y="57"/>
                  </a:cubicBezTo>
                  <a:cubicBezTo>
                    <a:pt x="68" y="57"/>
                    <a:pt x="68" y="57"/>
                    <a:pt x="68" y="57"/>
                  </a:cubicBezTo>
                  <a:moveTo>
                    <a:pt x="70" y="55"/>
                  </a:moveTo>
                  <a:cubicBezTo>
                    <a:pt x="69" y="55"/>
                    <a:pt x="69" y="55"/>
                    <a:pt x="69" y="55"/>
                  </a:cubicBezTo>
                  <a:cubicBezTo>
                    <a:pt x="69" y="55"/>
                    <a:pt x="69" y="55"/>
                    <a:pt x="69" y="55"/>
                  </a:cubicBezTo>
                  <a:cubicBezTo>
                    <a:pt x="69" y="55"/>
                    <a:pt x="69" y="55"/>
                    <a:pt x="69" y="55"/>
                  </a:cubicBezTo>
                  <a:cubicBezTo>
                    <a:pt x="69" y="55"/>
                    <a:pt x="69" y="55"/>
                    <a:pt x="69" y="55"/>
                  </a:cubicBezTo>
                  <a:cubicBezTo>
                    <a:pt x="69" y="55"/>
                    <a:pt x="69" y="55"/>
                    <a:pt x="69" y="55"/>
                  </a:cubicBezTo>
                  <a:cubicBezTo>
                    <a:pt x="69" y="55"/>
                    <a:pt x="69" y="55"/>
                    <a:pt x="69" y="55"/>
                  </a:cubicBezTo>
                  <a:cubicBezTo>
                    <a:pt x="69" y="56"/>
                    <a:pt x="69" y="56"/>
                    <a:pt x="69" y="56"/>
                  </a:cubicBezTo>
                  <a:cubicBezTo>
                    <a:pt x="69" y="56"/>
                    <a:pt x="69" y="56"/>
                    <a:pt x="69" y="56"/>
                  </a:cubicBezTo>
                  <a:cubicBezTo>
                    <a:pt x="69" y="56"/>
                    <a:pt x="69" y="56"/>
                    <a:pt x="69" y="56"/>
                  </a:cubicBezTo>
                  <a:cubicBezTo>
                    <a:pt x="69" y="57"/>
                    <a:pt x="69" y="57"/>
                    <a:pt x="69" y="57"/>
                  </a:cubicBezTo>
                  <a:cubicBezTo>
                    <a:pt x="69" y="56"/>
                    <a:pt x="69" y="56"/>
                    <a:pt x="69" y="56"/>
                  </a:cubicBezTo>
                  <a:cubicBezTo>
                    <a:pt x="69" y="56"/>
                    <a:pt x="69" y="56"/>
                    <a:pt x="69" y="56"/>
                  </a:cubicBezTo>
                  <a:cubicBezTo>
                    <a:pt x="70" y="55"/>
                    <a:pt x="70" y="55"/>
                    <a:pt x="70" y="55"/>
                  </a:cubicBezTo>
                  <a:moveTo>
                    <a:pt x="44" y="49"/>
                  </a:moveTo>
                  <a:cubicBezTo>
                    <a:pt x="44" y="50"/>
                    <a:pt x="44" y="50"/>
                    <a:pt x="44" y="50"/>
                  </a:cubicBezTo>
                  <a:cubicBezTo>
                    <a:pt x="44" y="51"/>
                    <a:pt x="44" y="51"/>
                    <a:pt x="44" y="51"/>
                  </a:cubicBezTo>
                  <a:cubicBezTo>
                    <a:pt x="43" y="51"/>
                    <a:pt x="43" y="51"/>
                    <a:pt x="43" y="51"/>
                  </a:cubicBezTo>
                  <a:cubicBezTo>
                    <a:pt x="43" y="51"/>
                    <a:pt x="43" y="51"/>
                    <a:pt x="43" y="51"/>
                  </a:cubicBezTo>
                  <a:cubicBezTo>
                    <a:pt x="43" y="52"/>
                    <a:pt x="43" y="53"/>
                    <a:pt x="43" y="53"/>
                  </a:cubicBezTo>
                  <a:cubicBezTo>
                    <a:pt x="43" y="54"/>
                    <a:pt x="42" y="54"/>
                    <a:pt x="42" y="54"/>
                  </a:cubicBezTo>
                  <a:cubicBezTo>
                    <a:pt x="42" y="54"/>
                    <a:pt x="42" y="55"/>
                    <a:pt x="42" y="56"/>
                  </a:cubicBezTo>
                  <a:cubicBezTo>
                    <a:pt x="42" y="56"/>
                    <a:pt x="43" y="56"/>
                    <a:pt x="43" y="56"/>
                  </a:cubicBezTo>
                  <a:cubicBezTo>
                    <a:pt x="43" y="56"/>
                    <a:pt x="43" y="56"/>
                    <a:pt x="43" y="56"/>
                  </a:cubicBezTo>
                  <a:cubicBezTo>
                    <a:pt x="44" y="52"/>
                    <a:pt x="44" y="52"/>
                    <a:pt x="44" y="52"/>
                  </a:cubicBezTo>
                  <a:cubicBezTo>
                    <a:pt x="44" y="52"/>
                    <a:pt x="44" y="52"/>
                    <a:pt x="44" y="52"/>
                  </a:cubicBezTo>
                  <a:cubicBezTo>
                    <a:pt x="44" y="51"/>
                    <a:pt x="44" y="51"/>
                    <a:pt x="44" y="50"/>
                  </a:cubicBezTo>
                  <a:cubicBezTo>
                    <a:pt x="44" y="49"/>
                    <a:pt x="44" y="49"/>
                    <a:pt x="44" y="49"/>
                  </a:cubicBezTo>
                  <a:cubicBezTo>
                    <a:pt x="44" y="49"/>
                    <a:pt x="44" y="49"/>
                    <a:pt x="44" y="49"/>
                  </a:cubicBezTo>
                  <a:moveTo>
                    <a:pt x="63" y="48"/>
                  </a:moveTo>
                  <a:cubicBezTo>
                    <a:pt x="63" y="48"/>
                    <a:pt x="63" y="48"/>
                    <a:pt x="63" y="48"/>
                  </a:cubicBezTo>
                  <a:cubicBezTo>
                    <a:pt x="63" y="48"/>
                    <a:pt x="63" y="48"/>
                    <a:pt x="63" y="48"/>
                  </a:cubicBezTo>
                  <a:cubicBezTo>
                    <a:pt x="62" y="49"/>
                    <a:pt x="62" y="49"/>
                    <a:pt x="62" y="49"/>
                  </a:cubicBezTo>
                  <a:cubicBezTo>
                    <a:pt x="62" y="49"/>
                    <a:pt x="63" y="50"/>
                    <a:pt x="62" y="50"/>
                  </a:cubicBezTo>
                  <a:cubicBezTo>
                    <a:pt x="62" y="50"/>
                    <a:pt x="62" y="50"/>
                    <a:pt x="62" y="50"/>
                  </a:cubicBezTo>
                  <a:cubicBezTo>
                    <a:pt x="62" y="49"/>
                    <a:pt x="62" y="49"/>
                    <a:pt x="62" y="49"/>
                  </a:cubicBezTo>
                  <a:cubicBezTo>
                    <a:pt x="62" y="49"/>
                    <a:pt x="62" y="49"/>
                    <a:pt x="62" y="49"/>
                  </a:cubicBezTo>
                  <a:cubicBezTo>
                    <a:pt x="61" y="50"/>
                    <a:pt x="61" y="50"/>
                    <a:pt x="61" y="50"/>
                  </a:cubicBezTo>
                  <a:cubicBezTo>
                    <a:pt x="61" y="50"/>
                    <a:pt x="61" y="50"/>
                    <a:pt x="61" y="50"/>
                  </a:cubicBezTo>
                  <a:cubicBezTo>
                    <a:pt x="61" y="51"/>
                    <a:pt x="61" y="51"/>
                    <a:pt x="61" y="51"/>
                  </a:cubicBezTo>
                  <a:cubicBezTo>
                    <a:pt x="61" y="50"/>
                    <a:pt x="61" y="50"/>
                    <a:pt x="61" y="50"/>
                  </a:cubicBezTo>
                  <a:cubicBezTo>
                    <a:pt x="61" y="51"/>
                    <a:pt x="61" y="51"/>
                    <a:pt x="61" y="51"/>
                  </a:cubicBezTo>
                  <a:cubicBezTo>
                    <a:pt x="61" y="51"/>
                    <a:pt x="61" y="51"/>
                    <a:pt x="61" y="51"/>
                  </a:cubicBezTo>
                  <a:cubicBezTo>
                    <a:pt x="60" y="52"/>
                    <a:pt x="60" y="52"/>
                    <a:pt x="60" y="52"/>
                  </a:cubicBezTo>
                  <a:cubicBezTo>
                    <a:pt x="60" y="52"/>
                    <a:pt x="60" y="52"/>
                    <a:pt x="60" y="52"/>
                  </a:cubicBezTo>
                  <a:cubicBezTo>
                    <a:pt x="60" y="52"/>
                    <a:pt x="60" y="52"/>
                    <a:pt x="60" y="52"/>
                  </a:cubicBezTo>
                  <a:cubicBezTo>
                    <a:pt x="60" y="52"/>
                    <a:pt x="60" y="52"/>
                    <a:pt x="60" y="52"/>
                  </a:cubicBezTo>
                  <a:cubicBezTo>
                    <a:pt x="59" y="52"/>
                    <a:pt x="59" y="53"/>
                    <a:pt x="59" y="54"/>
                  </a:cubicBezTo>
                  <a:cubicBezTo>
                    <a:pt x="59" y="55"/>
                    <a:pt x="59" y="55"/>
                    <a:pt x="59" y="55"/>
                  </a:cubicBezTo>
                  <a:cubicBezTo>
                    <a:pt x="58" y="55"/>
                    <a:pt x="58" y="55"/>
                    <a:pt x="58" y="55"/>
                  </a:cubicBezTo>
                  <a:cubicBezTo>
                    <a:pt x="58" y="55"/>
                    <a:pt x="59" y="56"/>
                    <a:pt x="59" y="56"/>
                  </a:cubicBezTo>
                  <a:cubicBezTo>
                    <a:pt x="59" y="57"/>
                    <a:pt x="59" y="57"/>
                    <a:pt x="59" y="57"/>
                  </a:cubicBezTo>
                  <a:cubicBezTo>
                    <a:pt x="59" y="57"/>
                    <a:pt x="59" y="57"/>
                    <a:pt x="59" y="57"/>
                  </a:cubicBezTo>
                  <a:cubicBezTo>
                    <a:pt x="58" y="58"/>
                    <a:pt x="58" y="58"/>
                    <a:pt x="58" y="58"/>
                  </a:cubicBezTo>
                  <a:cubicBezTo>
                    <a:pt x="58" y="59"/>
                    <a:pt x="59" y="59"/>
                    <a:pt x="59" y="59"/>
                  </a:cubicBezTo>
                  <a:cubicBezTo>
                    <a:pt x="59" y="59"/>
                    <a:pt x="59" y="58"/>
                    <a:pt x="59" y="58"/>
                  </a:cubicBezTo>
                  <a:cubicBezTo>
                    <a:pt x="60" y="58"/>
                    <a:pt x="60" y="58"/>
                    <a:pt x="60" y="58"/>
                  </a:cubicBezTo>
                  <a:cubicBezTo>
                    <a:pt x="60" y="57"/>
                    <a:pt x="60" y="57"/>
                    <a:pt x="60" y="57"/>
                  </a:cubicBezTo>
                  <a:cubicBezTo>
                    <a:pt x="61" y="57"/>
                    <a:pt x="61" y="57"/>
                    <a:pt x="61" y="57"/>
                  </a:cubicBezTo>
                  <a:cubicBezTo>
                    <a:pt x="61" y="57"/>
                    <a:pt x="61" y="57"/>
                    <a:pt x="61" y="57"/>
                  </a:cubicBezTo>
                  <a:cubicBezTo>
                    <a:pt x="61" y="57"/>
                    <a:pt x="61" y="57"/>
                    <a:pt x="61" y="57"/>
                  </a:cubicBezTo>
                  <a:cubicBezTo>
                    <a:pt x="61" y="57"/>
                    <a:pt x="61" y="57"/>
                    <a:pt x="61" y="57"/>
                  </a:cubicBezTo>
                  <a:cubicBezTo>
                    <a:pt x="61" y="56"/>
                    <a:pt x="61" y="56"/>
                    <a:pt x="61" y="56"/>
                  </a:cubicBezTo>
                  <a:cubicBezTo>
                    <a:pt x="62" y="56"/>
                    <a:pt x="62" y="56"/>
                    <a:pt x="62" y="56"/>
                  </a:cubicBezTo>
                  <a:cubicBezTo>
                    <a:pt x="62" y="57"/>
                    <a:pt x="62" y="57"/>
                    <a:pt x="62" y="57"/>
                  </a:cubicBezTo>
                  <a:cubicBezTo>
                    <a:pt x="62" y="57"/>
                    <a:pt x="62" y="57"/>
                    <a:pt x="62" y="57"/>
                  </a:cubicBezTo>
                  <a:cubicBezTo>
                    <a:pt x="63" y="56"/>
                    <a:pt x="63" y="56"/>
                    <a:pt x="63" y="56"/>
                  </a:cubicBezTo>
                  <a:cubicBezTo>
                    <a:pt x="63" y="57"/>
                    <a:pt x="63" y="57"/>
                    <a:pt x="63" y="57"/>
                  </a:cubicBezTo>
                  <a:cubicBezTo>
                    <a:pt x="63" y="57"/>
                    <a:pt x="63" y="57"/>
                    <a:pt x="63" y="57"/>
                  </a:cubicBezTo>
                  <a:cubicBezTo>
                    <a:pt x="63" y="57"/>
                    <a:pt x="63" y="57"/>
                    <a:pt x="63" y="57"/>
                  </a:cubicBezTo>
                  <a:cubicBezTo>
                    <a:pt x="63" y="58"/>
                    <a:pt x="63" y="58"/>
                    <a:pt x="63" y="58"/>
                  </a:cubicBezTo>
                  <a:cubicBezTo>
                    <a:pt x="64" y="58"/>
                    <a:pt x="64" y="58"/>
                    <a:pt x="64" y="58"/>
                  </a:cubicBezTo>
                  <a:cubicBezTo>
                    <a:pt x="64" y="58"/>
                    <a:pt x="64" y="58"/>
                    <a:pt x="64" y="58"/>
                  </a:cubicBezTo>
                  <a:cubicBezTo>
                    <a:pt x="64" y="58"/>
                    <a:pt x="64" y="58"/>
                    <a:pt x="64" y="58"/>
                  </a:cubicBezTo>
                  <a:cubicBezTo>
                    <a:pt x="65" y="57"/>
                    <a:pt x="65" y="57"/>
                    <a:pt x="65" y="57"/>
                  </a:cubicBezTo>
                  <a:cubicBezTo>
                    <a:pt x="65" y="57"/>
                    <a:pt x="65" y="56"/>
                    <a:pt x="65" y="56"/>
                  </a:cubicBezTo>
                  <a:cubicBezTo>
                    <a:pt x="66" y="55"/>
                    <a:pt x="66" y="55"/>
                    <a:pt x="66" y="55"/>
                  </a:cubicBezTo>
                  <a:cubicBezTo>
                    <a:pt x="66" y="55"/>
                    <a:pt x="66" y="55"/>
                    <a:pt x="66" y="55"/>
                  </a:cubicBezTo>
                  <a:cubicBezTo>
                    <a:pt x="66" y="54"/>
                    <a:pt x="66" y="54"/>
                    <a:pt x="66" y="54"/>
                  </a:cubicBezTo>
                  <a:cubicBezTo>
                    <a:pt x="66" y="54"/>
                    <a:pt x="66" y="54"/>
                    <a:pt x="66" y="54"/>
                  </a:cubicBezTo>
                  <a:cubicBezTo>
                    <a:pt x="66" y="53"/>
                    <a:pt x="66" y="53"/>
                    <a:pt x="66" y="53"/>
                  </a:cubicBezTo>
                  <a:cubicBezTo>
                    <a:pt x="66" y="52"/>
                    <a:pt x="66" y="52"/>
                    <a:pt x="66" y="52"/>
                  </a:cubicBezTo>
                  <a:cubicBezTo>
                    <a:pt x="66" y="52"/>
                    <a:pt x="66" y="51"/>
                    <a:pt x="66" y="51"/>
                  </a:cubicBezTo>
                  <a:cubicBezTo>
                    <a:pt x="66" y="51"/>
                    <a:pt x="66" y="51"/>
                    <a:pt x="66" y="51"/>
                  </a:cubicBezTo>
                  <a:cubicBezTo>
                    <a:pt x="66" y="51"/>
                    <a:pt x="66" y="51"/>
                    <a:pt x="66" y="51"/>
                  </a:cubicBezTo>
                  <a:cubicBezTo>
                    <a:pt x="66" y="51"/>
                    <a:pt x="66" y="51"/>
                    <a:pt x="66" y="51"/>
                  </a:cubicBezTo>
                  <a:cubicBezTo>
                    <a:pt x="66" y="51"/>
                    <a:pt x="66" y="51"/>
                    <a:pt x="66" y="51"/>
                  </a:cubicBezTo>
                  <a:cubicBezTo>
                    <a:pt x="66" y="50"/>
                    <a:pt x="66" y="50"/>
                    <a:pt x="66" y="50"/>
                  </a:cubicBezTo>
                  <a:cubicBezTo>
                    <a:pt x="66" y="50"/>
                    <a:pt x="65" y="50"/>
                    <a:pt x="65" y="49"/>
                  </a:cubicBezTo>
                  <a:cubicBezTo>
                    <a:pt x="65" y="49"/>
                    <a:pt x="65" y="49"/>
                    <a:pt x="65" y="49"/>
                  </a:cubicBezTo>
                  <a:cubicBezTo>
                    <a:pt x="65" y="49"/>
                    <a:pt x="65" y="49"/>
                    <a:pt x="65" y="49"/>
                  </a:cubicBezTo>
                  <a:cubicBezTo>
                    <a:pt x="65" y="48"/>
                    <a:pt x="65" y="48"/>
                    <a:pt x="65" y="48"/>
                  </a:cubicBezTo>
                  <a:cubicBezTo>
                    <a:pt x="65" y="48"/>
                    <a:pt x="65" y="48"/>
                    <a:pt x="65" y="48"/>
                  </a:cubicBezTo>
                  <a:cubicBezTo>
                    <a:pt x="65" y="48"/>
                    <a:pt x="65" y="48"/>
                    <a:pt x="65" y="48"/>
                  </a:cubicBezTo>
                  <a:cubicBezTo>
                    <a:pt x="65" y="49"/>
                    <a:pt x="65" y="49"/>
                    <a:pt x="65" y="49"/>
                  </a:cubicBezTo>
                  <a:cubicBezTo>
                    <a:pt x="64" y="50"/>
                    <a:pt x="64" y="50"/>
                    <a:pt x="64" y="50"/>
                  </a:cubicBezTo>
                  <a:cubicBezTo>
                    <a:pt x="64" y="50"/>
                    <a:pt x="64" y="50"/>
                    <a:pt x="64" y="50"/>
                  </a:cubicBezTo>
                  <a:cubicBezTo>
                    <a:pt x="64" y="50"/>
                    <a:pt x="64" y="50"/>
                    <a:pt x="64" y="50"/>
                  </a:cubicBezTo>
                  <a:cubicBezTo>
                    <a:pt x="64" y="50"/>
                    <a:pt x="64" y="50"/>
                    <a:pt x="64" y="50"/>
                  </a:cubicBezTo>
                  <a:cubicBezTo>
                    <a:pt x="64" y="50"/>
                    <a:pt x="64" y="50"/>
                    <a:pt x="64" y="50"/>
                  </a:cubicBezTo>
                  <a:cubicBezTo>
                    <a:pt x="64" y="50"/>
                    <a:pt x="64" y="50"/>
                    <a:pt x="64" y="50"/>
                  </a:cubicBezTo>
                  <a:cubicBezTo>
                    <a:pt x="64" y="50"/>
                    <a:pt x="64" y="49"/>
                    <a:pt x="64" y="49"/>
                  </a:cubicBezTo>
                  <a:cubicBezTo>
                    <a:pt x="64" y="49"/>
                    <a:pt x="64" y="49"/>
                    <a:pt x="64" y="48"/>
                  </a:cubicBezTo>
                  <a:cubicBezTo>
                    <a:pt x="64" y="48"/>
                    <a:pt x="64" y="48"/>
                    <a:pt x="64" y="48"/>
                  </a:cubicBezTo>
                  <a:cubicBezTo>
                    <a:pt x="63" y="48"/>
                    <a:pt x="63" y="48"/>
                    <a:pt x="63" y="48"/>
                  </a:cubicBezTo>
                  <a:moveTo>
                    <a:pt x="63" y="48"/>
                  </a:moveTo>
                  <a:cubicBezTo>
                    <a:pt x="63" y="48"/>
                    <a:pt x="63" y="48"/>
                    <a:pt x="63" y="48"/>
                  </a:cubicBezTo>
                  <a:cubicBezTo>
                    <a:pt x="63" y="48"/>
                    <a:pt x="63" y="48"/>
                    <a:pt x="63" y="48"/>
                  </a:cubicBezTo>
                  <a:cubicBezTo>
                    <a:pt x="63" y="48"/>
                    <a:pt x="63" y="48"/>
                    <a:pt x="63" y="48"/>
                  </a:cubicBezTo>
                  <a:moveTo>
                    <a:pt x="61" y="47"/>
                  </a:moveTo>
                  <a:cubicBezTo>
                    <a:pt x="60" y="47"/>
                    <a:pt x="60" y="47"/>
                    <a:pt x="60" y="47"/>
                  </a:cubicBezTo>
                  <a:cubicBezTo>
                    <a:pt x="61" y="47"/>
                    <a:pt x="61" y="47"/>
                    <a:pt x="61" y="47"/>
                  </a:cubicBezTo>
                  <a:cubicBezTo>
                    <a:pt x="61" y="47"/>
                    <a:pt x="61" y="47"/>
                    <a:pt x="61" y="47"/>
                  </a:cubicBezTo>
                  <a:moveTo>
                    <a:pt x="62" y="47"/>
                  </a:moveTo>
                  <a:cubicBezTo>
                    <a:pt x="62" y="47"/>
                    <a:pt x="62" y="47"/>
                    <a:pt x="61" y="47"/>
                  </a:cubicBezTo>
                  <a:cubicBezTo>
                    <a:pt x="61" y="47"/>
                    <a:pt x="61" y="47"/>
                    <a:pt x="61" y="47"/>
                  </a:cubicBezTo>
                  <a:cubicBezTo>
                    <a:pt x="61" y="47"/>
                    <a:pt x="61" y="47"/>
                    <a:pt x="62" y="47"/>
                  </a:cubicBezTo>
                  <a:cubicBezTo>
                    <a:pt x="62" y="47"/>
                    <a:pt x="62" y="47"/>
                    <a:pt x="62" y="47"/>
                  </a:cubicBezTo>
                  <a:cubicBezTo>
                    <a:pt x="62" y="47"/>
                    <a:pt x="62" y="47"/>
                    <a:pt x="62" y="47"/>
                  </a:cubicBezTo>
                  <a:moveTo>
                    <a:pt x="58" y="46"/>
                  </a:moveTo>
                  <a:cubicBezTo>
                    <a:pt x="58" y="46"/>
                    <a:pt x="58" y="46"/>
                    <a:pt x="58" y="46"/>
                  </a:cubicBezTo>
                  <a:cubicBezTo>
                    <a:pt x="57" y="46"/>
                    <a:pt x="57" y="46"/>
                    <a:pt x="58" y="47"/>
                  </a:cubicBezTo>
                  <a:cubicBezTo>
                    <a:pt x="58" y="47"/>
                    <a:pt x="58" y="47"/>
                    <a:pt x="58" y="47"/>
                  </a:cubicBezTo>
                  <a:cubicBezTo>
                    <a:pt x="59" y="47"/>
                    <a:pt x="59" y="47"/>
                    <a:pt x="59" y="47"/>
                  </a:cubicBezTo>
                  <a:cubicBezTo>
                    <a:pt x="59" y="47"/>
                    <a:pt x="59" y="47"/>
                    <a:pt x="59" y="47"/>
                  </a:cubicBezTo>
                  <a:cubicBezTo>
                    <a:pt x="59" y="47"/>
                    <a:pt x="59" y="47"/>
                    <a:pt x="59" y="47"/>
                  </a:cubicBezTo>
                  <a:cubicBezTo>
                    <a:pt x="59" y="47"/>
                    <a:pt x="59" y="47"/>
                    <a:pt x="59" y="47"/>
                  </a:cubicBezTo>
                  <a:cubicBezTo>
                    <a:pt x="59" y="46"/>
                    <a:pt x="59" y="46"/>
                    <a:pt x="59" y="46"/>
                  </a:cubicBezTo>
                  <a:cubicBezTo>
                    <a:pt x="58" y="46"/>
                    <a:pt x="58" y="46"/>
                    <a:pt x="58" y="46"/>
                  </a:cubicBezTo>
                  <a:cubicBezTo>
                    <a:pt x="58" y="46"/>
                    <a:pt x="58" y="46"/>
                    <a:pt x="58" y="46"/>
                  </a:cubicBezTo>
                  <a:moveTo>
                    <a:pt x="67" y="44"/>
                  </a:moveTo>
                  <a:cubicBezTo>
                    <a:pt x="67" y="45"/>
                    <a:pt x="67" y="45"/>
                    <a:pt x="67" y="45"/>
                  </a:cubicBezTo>
                  <a:cubicBezTo>
                    <a:pt x="67" y="45"/>
                    <a:pt x="67" y="45"/>
                    <a:pt x="67" y="45"/>
                  </a:cubicBezTo>
                  <a:cubicBezTo>
                    <a:pt x="67" y="44"/>
                    <a:pt x="67" y="44"/>
                    <a:pt x="67" y="44"/>
                  </a:cubicBezTo>
                  <a:moveTo>
                    <a:pt x="63" y="44"/>
                  </a:moveTo>
                  <a:cubicBezTo>
                    <a:pt x="63" y="44"/>
                    <a:pt x="63" y="44"/>
                    <a:pt x="63" y="44"/>
                  </a:cubicBezTo>
                  <a:cubicBezTo>
                    <a:pt x="63" y="44"/>
                    <a:pt x="63" y="44"/>
                    <a:pt x="63" y="44"/>
                  </a:cubicBezTo>
                  <a:cubicBezTo>
                    <a:pt x="63" y="45"/>
                    <a:pt x="63" y="45"/>
                    <a:pt x="63" y="45"/>
                  </a:cubicBezTo>
                  <a:cubicBezTo>
                    <a:pt x="63" y="45"/>
                    <a:pt x="63" y="45"/>
                    <a:pt x="63" y="45"/>
                  </a:cubicBezTo>
                  <a:cubicBezTo>
                    <a:pt x="63" y="45"/>
                    <a:pt x="63" y="45"/>
                    <a:pt x="63" y="45"/>
                  </a:cubicBezTo>
                  <a:cubicBezTo>
                    <a:pt x="64" y="45"/>
                    <a:pt x="64" y="45"/>
                    <a:pt x="64" y="45"/>
                  </a:cubicBezTo>
                  <a:cubicBezTo>
                    <a:pt x="64" y="46"/>
                    <a:pt x="64" y="46"/>
                    <a:pt x="64" y="46"/>
                  </a:cubicBezTo>
                  <a:cubicBezTo>
                    <a:pt x="64" y="47"/>
                    <a:pt x="64" y="47"/>
                    <a:pt x="64" y="47"/>
                  </a:cubicBezTo>
                  <a:cubicBezTo>
                    <a:pt x="65" y="47"/>
                    <a:pt x="65" y="47"/>
                    <a:pt x="65" y="47"/>
                  </a:cubicBezTo>
                  <a:cubicBezTo>
                    <a:pt x="65" y="47"/>
                    <a:pt x="65" y="47"/>
                    <a:pt x="65" y="47"/>
                  </a:cubicBezTo>
                  <a:cubicBezTo>
                    <a:pt x="65" y="47"/>
                    <a:pt x="65" y="46"/>
                    <a:pt x="65" y="46"/>
                  </a:cubicBezTo>
                  <a:cubicBezTo>
                    <a:pt x="65" y="46"/>
                    <a:pt x="65" y="46"/>
                    <a:pt x="65" y="46"/>
                  </a:cubicBezTo>
                  <a:cubicBezTo>
                    <a:pt x="66" y="47"/>
                    <a:pt x="66" y="47"/>
                    <a:pt x="66" y="47"/>
                  </a:cubicBezTo>
                  <a:cubicBezTo>
                    <a:pt x="66" y="47"/>
                    <a:pt x="66" y="47"/>
                    <a:pt x="66" y="47"/>
                  </a:cubicBezTo>
                  <a:cubicBezTo>
                    <a:pt x="67" y="47"/>
                    <a:pt x="67" y="47"/>
                    <a:pt x="67" y="47"/>
                  </a:cubicBezTo>
                  <a:cubicBezTo>
                    <a:pt x="67" y="47"/>
                    <a:pt x="67" y="47"/>
                    <a:pt x="67" y="47"/>
                  </a:cubicBezTo>
                  <a:cubicBezTo>
                    <a:pt x="66" y="47"/>
                    <a:pt x="66" y="47"/>
                    <a:pt x="66" y="47"/>
                  </a:cubicBezTo>
                  <a:cubicBezTo>
                    <a:pt x="66" y="46"/>
                    <a:pt x="66" y="46"/>
                    <a:pt x="66" y="46"/>
                  </a:cubicBezTo>
                  <a:cubicBezTo>
                    <a:pt x="66" y="46"/>
                    <a:pt x="66" y="46"/>
                    <a:pt x="66" y="46"/>
                  </a:cubicBezTo>
                  <a:cubicBezTo>
                    <a:pt x="66" y="46"/>
                    <a:pt x="66" y="46"/>
                    <a:pt x="66" y="46"/>
                  </a:cubicBezTo>
                  <a:cubicBezTo>
                    <a:pt x="66" y="45"/>
                    <a:pt x="66" y="45"/>
                    <a:pt x="66" y="45"/>
                  </a:cubicBezTo>
                  <a:cubicBezTo>
                    <a:pt x="66" y="45"/>
                    <a:pt x="66" y="45"/>
                    <a:pt x="66" y="45"/>
                  </a:cubicBezTo>
                  <a:cubicBezTo>
                    <a:pt x="65" y="44"/>
                    <a:pt x="65" y="44"/>
                    <a:pt x="65" y="44"/>
                  </a:cubicBezTo>
                  <a:cubicBezTo>
                    <a:pt x="64" y="44"/>
                    <a:pt x="64" y="44"/>
                    <a:pt x="64" y="44"/>
                  </a:cubicBezTo>
                  <a:cubicBezTo>
                    <a:pt x="64" y="45"/>
                    <a:pt x="64" y="45"/>
                    <a:pt x="64" y="45"/>
                  </a:cubicBezTo>
                  <a:cubicBezTo>
                    <a:pt x="64" y="45"/>
                    <a:pt x="64" y="45"/>
                    <a:pt x="64" y="45"/>
                  </a:cubicBezTo>
                  <a:cubicBezTo>
                    <a:pt x="64" y="45"/>
                    <a:pt x="64" y="44"/>
                    <a:pt x="63" y="44"/>
                  </a:cubicBezTo>
                  <a:cubicBezTo>
                    <a:pt x="63" y="44"/>
                    <a:pt x="63" y="44"/>
                    <a:pt x="63" y="44"/>
                  </a:cubicBezTo>
                  <a:moveTo>
                    <a:pt x="61" y="43"/>
                  </a:moveTo>
                  <a:cubicBezTo>
                    <a:pt x="61" y="43"/>
                    <a:pt x="61" y="43"/>
                    <a:pt x="61" y="43"/>
                  </a:cubicBezTo>
                  <a:cubicBezTo>
                    <a:pt x="60" y="44"/>
                    <a:pt x="60" y="44"/>
                    <a:pt x="60" y="45"/>
                  </a:cubicBezTo>
                  <a:cubicBezTo>
                    <a:pt x="61" y="46"/>
                    <a:pt x="61" y="46"/>
                    <a:pt x="61" y="46"/>
                  </a:cubicBezTo>
                  <a:cubicBezTo>
                    <a:pt x="61" y="45"/>
                    <a:pt x="61" y="45"/>
                    <a:pt x="61" y="45"/>
                  </a:cubicBezTo>
                  <a:cubicBezTo>
                    <a:pt x="61" y="44"/>
                    <a:pt x="61" y="44"/>
                    <a:pt x="61" y="44"/>
                  </a:cubicBezTo>
                  <a:cubicBezTo>
                    <a:pt x="61" y="45"/>
                    <a:pt x="61" y="45"/>
                    <a:pt x="61" y="45"/>
                  </a:cubicBezTo>
                  <a:cubicBezTo>
                    <a:pt x="61" y="45"/>
                    <a:pt x="61" y="45"/>
                    <a:pt x="61" y="45"/>
                  </a:cubicBezTo>
                  <a:cubicBezTo>
                    <a:pt x="61" y="44"/>
                    <a:pt x="61" y="44"/>
                    <a:pt x="61" y="44"/>
                  </a:cubicBezTo>
                  <a:cubicBezTo>
                    <a:pt x="61" y="44"/>
                    <a:pt x="61" y="44"/>
                    <a:pt x="61" y="44"/>
                  </a:cubicBezTo>
                  <a:cubicBezTo>
                    <a:pt x="61" y="44"/>
                    <a:pt x="61" y="44"/>
                    <a:pt x="61" y="44"/>
                  </a:cubicBezTo>
                  <a:cubicBezTo>
                    <a:pt x="61" y="43"/>
                    <a:pt x="61" y="43"/>
                    <a:pt x="61" y="43"/>
                  </a:cubicBezTo>
                  <a:cubicBezTo>
                    <a:pt x="61" y="43"/>
                    <a:pt x="61" y="43"/>
                    <a:pt x="61" y="43"/>
                  </a:cubicBezTo>
                  <a:cubicBezTo>
                    <a:pt x="61" y="43"/>
                    <a:pt x="61" y="43"/>
                    <a:pt x="61" y="43"/>
                  </a:cubicBezTo>
                  <a:moveTo>
                    <a:pt x="55" y="41"/>
                  </a:moveTo>
                  <a:cubicBezTo>
                    <a:pt x="55" y="42"/>
                    <a:pt x="55" y="42"/>
                    <a:pt x="55" y="42"/>
                  </a:cubicBezTo>
                  <a:cubicBezTo>
                    <a:pt x="55" y="42"/>
                    <a:pt x="55" y="42"/>
                    <a:pt x="55" y="42"/>
                  </a:cubicBezTo>
                  <a:cubicBezTo>
                    <a:pt x="56" y="42"/>
                    <a:pt x="56" y="42"/>
                    <a:pt x="56" y="42"/>
                  </a:cubicBezTo>
                  <a:cubicBezTo>
                    <a:pt x="56" y="43"/>
                    <a:pt x="56" y="43"/>
                    <a:pt x="56" y="43"/>
                  </a:cubicBezTo>
                  <a:cubicBezTo>
                    <a:pt x="56" y="43"/>
                    <a:pt x="56" y="43"/>
                    <a:pt x="56" y="43"/>
                  </a:cubicBezTo>
                  <a:cubicBezTo>
                    <a:pt x="56" y="44"/>
                    <a:pt x="56" y="44"/>
                    <a:pt x="56" y="44"/>
                  </a:cubicBezTo>
                  <a:cubicBezTo>
                    <a:pt x="56" y="44"/>
                    <a:pt x="56" y="44"/>
                    <a:pt x="56" y="44"/>
                  </a:cubicBezTo>
                  <a:cubicBezTo>
                    <a:pt x="56" y="45"/>
                    <a:pt x="57" y="45"/>
                    <a:pt x="57" y="46"/>
                  </a:cubicBezTo>
                  <a:cubicBezTo>
                    <a:pt x="57" y="46"/>
                    <a:pt x="57" y="46"/>
                    <a:pt x="57" y="46"/>
                  </a:cubicBezTo>
                  <a:cubicBezTo>
                    <a:pt x="57" y="45"/>
                    <a:pt x="57" y="45"/>
                    <a:pt x="57" y="45"/>
                  </a:cubicBezTo>
                  <a:cubicBezTo>
                    <a:pt x="57" y="45"/>
                    <a:pt x="57" y="45"/>
                    <a:pt x="57" y="45"/>
                  </a:cubicBezTo>
                  <a:cubicBezTo>
                    <a:pt x="57" y="45"/>
                    <a:pt x="57" y="45"/>
                    <a:pt x="57" y="45"/>
                  </a:cubicBezTo>
                  <a:cubicBezTo>
                    <a:pt x="57" y="44"/>
                    <a:pt x="57" y="44"/>
                    <a:pt x="57" y="43"/>
                  </a:cubicBezTo>
                  <a:cubicBezTo>
                    <a:pt x="57" y="43"/>
                    <a:pt x="57" y="43"/>
                    <a:pt x="57" y="43"/>
                  </a:cubicBezTo>
                  <a:cubicBezTo>
                    <a:pt x="57" y="43"/>
                    <a:pt x="57" y="43"/>
                    <a:pt x="57" y="43"/>
                  </a:cubicBezTo>
                  <a:cubicBezTo>
                    <a:pt x="56" y="42"/>
                    <a:pt x="56" y="42"/>
                    <a:pt x="56" y="42"/>
                  </a:cubicBezTo>
                  <a:cubicBezTo>
                    <a:pt x="56" y="42"/>
                    <a:pt x="56" y="42"/>
                    <a:pt x="56" y="42"/>
                  </a:cubicBezTo>
                  <a:cubicBezTo>
                    <a:pt x="56" y="42"/>
                    <a:pt x="57" y="42"/>
                    <a:pt x="56" y="41"/>
                  </a:cubicBezTo>
                  <a:cubicBezTo>
                    <a:pt x="55" y="41"/>
                    <a:pt x="55" y="41"/>
                    <a:pt x="55" y="41"/>
                  </a:cubicBezTo>
                  <a:moveTo>
                    <a:pt x="60" y="40"/>
                  </a:moveTo>
                  <a:cubicBezTo>
                    <a:pt x="59" y="41"/>
                    <a:pt x="59" y="41"/>
                    <a:pt x="59" y="41"/>
                  </a:cubicBezTo>
                  <a:cubicBezTo>
                    <a:pt x="59" y="42"/>
                    <a:pt x="59" y="41"/>
                    <a:pt x="59" y="42"/>
                  </a:cubicBezTo>
                  <a:cubicBezTo>
                    <a:pt x="59" y="42"/>
                    <a:pt x="59" y="42"/>
                    <a:pt x="59" y="42"/>
                  </a:cubicBezTo>
                  <a:cubicBezTo>
                    <a:pt x="59" y="43"/>
                    <a:pt x="59" y="43"/>
                    <a:pt x="59" y="43"/>
                  </a:cubicBezTo>
                  <a:cubicBezTo>
                    <a:pt x="58" y="42"/>
                    <a:pt x="58" y="42"/>
                    <a:pt x="58" y="42"/>
                  </a:cubicBezTo>
                  <a:cubicBezTo>
                    <a:pt x="58" y="44"/>
                    <a:pt x="58" y="44"/>
                    <a:pt x="58" y="44"/>
                  </a:cubicBezTo>
                  <a:cubicBezTo>
                    <a:pt x="58" y="45"/>
                    <a:pt x="59" y="45"/>
                    <a:pt x="59" y="45"/>
                  </a:cubicBezTo>
                  <a:cubicBezTo>
                    <a:pt x="59" y="45"/>
                    <a:pt x="59" y="45"/>
                    <a:pt x="59" y="45"/>
                  </a:cubicBezTo>
                  <a:cubicBezTo>
                    <a:pt x="59" y="45"/>
                    <a:pt x="59" y="45"/>
                    <a:pt x="59" y="45"/>
                  </a:cubicBezTo>
                  <a:cubicBezTo>
                    <a:pt x="59" y="45"/>
                    <a:pt x="59" y="45"/>
                    <a:pt x="59" y="45"/>
                  </a:cubicBezTo>
                  <a:cubicBezTo>
                    <a:pt x="59" y="45"/>
                    <a:pt x="59" y="45"/>
                    <a:pt x="59" y="45"/>
                  </a:cubicBezTo>
                  <a:cubicBezTo>
                    <a:pt x="59" y="45"/>
                    <a:pt x="59" y="45"/>
                    <a:pt x="59" y="45"/>
                  </a:cubicBezTo>
                  <a:cubicBezTo>
                    <a:pt x="60" y="45"/>
                    <a:pt x="60" y="44"/>
                    <a:pt x="60" y="44"/>
                  </a:cubicBezTo>
                  <a:cubicBezTo>
                    <a:pt x="60" y="43"/>
                    <a:pt x="60" y="43"/>
                    <a:pt x="60" y="43"/>
                  </a:cubicBezTo>
                  <a:cubicBezTo>
                    <a:pt x="60" y="43"/>
                    <a:pt x="60" y="43"/>
                    <a:pt x="60" y="43"/>
                  </a:cubicBezTo>
                  <a:cubicBezTo>
                    <a:pt x="60" y="43"/>
                    <a:pt x="60" y="43"/>
                    <a:pt x="60" y="43"/>
                  </a:cubicBezTo>
                  <a:cubicBezTo>
                    <a:pt x="60" y="42"/>
                    <a:pt x="60" y="42"/>
                    <a:pt x="60" y="42"/>
                  </a:cubicBezTo>
                  <a:cubicBezTo>
                    <a:pt x="60" y="42"/>
                    <a:pt x="60" y="42"/>
                    <a:pt x="60" y="42"/>
                  </a:cubicBezTo>
                  <a:cubicBezTo>
                    <a:pt x="60" y="42"/>
                    <a:pt x="60" y="42"/>
                    <a:pt x="60" y="42"/>
                  </a:cubicBezTo>
                  <a:cubicBezTo>
                    <a:pt x="60" y="41"/>
                    <a:pt x="60" y="42"/>
                    <a:pt x="60" y="41"/>
                  </a:cubicBezTo>
                  <a:cubicBezTo>
                    <a:pt x="60" y="41"/>
                    <a:pt x="60" y="41"/>
                    <a:pt x="60" y="41"/>
                  </a:cubicBezTo>
                  <a:cubicBezTo>
                    <a:pt x="60" y="40"/>
                    <a:pt x="60" y="40"/>
                    <a:pt x="60" y="40"/>
                  </a:cubicBezTo>
                  <a:moveTo>
                    <a:pt x="19" y="40"/>
                  </a:moveTo>
                  <a:cubicBezTo>
                    <a:pt x="19" y="40"/>
                    <a:pt x="19" y="40"/>
                    <a:pt x="19" y="40"/>
                  </a:cubicBezTo>
                  <a:cubicBezTo>
                    <a:pt x="19" y="40"/>
                    <a:pt x="19" y="40"/>
                    <a:pt x="19" y="40"/>
                  </a:cubicBezTo>
                  <a:cubicBezTo>
                    <a:pt x="19" y="40"/>
                    <a:pt x="19" y="40"/>
                    <a:pt x="19" y="40"/>
                  </a:cubicBezTo>
                  <a:moveTo>
                    <a:pt x="61" y="39"/>
                  </a:moveTo>
                  <a:cubicBezTo>
                    <a:pt x="62" y="40"/>
                    <a:pt x="62" y="40"/>
                    <a:pt x="62" y="40"/>
                  </a:cubicBezTo>
                  <a:cubicBezTo>
                    <a:pt x="61" y="40"/>
                    <a:pt x="61" y="40"/>
                    <a:pt x="61" y="40"/>
                  </a:cubicBezTo>
                  <a:cubicBezTo>
                    <a:pt x="61" y="40"/>
                    <a:pt x="61" y="40"/>
                    <a:pt x="61" y="40"/>
                  </a:cubicBezTo>
                  <a:cubicBezTo>
                    <a:pt x="61" y="41"/>
                    <a:pt x="61" y="41"/>
                    <a:pt x="61" y="41"/>
                  </a:cubicBezTo>
                  <a:cubicBezTo>
                    <a:pt x="61" y="40"/>
                    <a:pt x="61" y="40"/>
                    <a:pt x="61" y="40"/>
                  </a:cubicBezTo>
                  <a:cubicBezTo>
                    <a:pt x="62" y="41"/>
                    <a:pt x="62" y="41"/>
                    <a:pt x="62" y="41"/>
                  </a:cubicBezTo>
                  <a:cubicBezTo>
                    <a:pt x="62" y="41"/>
                    <a:pt x="62" y="41"/>
                    <a:pt x="62" y="41"/>
                  </a:cubicBezTo>
                  <a:cubicBezTo>
                    <a:pt x="62" y="41"/>
                    <a:pt x="62" y="41"/>
                    <a:pt x="62" y="41"/>
                  </a:cubicBezTo>
                  <a:cubicBezTo>
                    <a:pt x="62" y="40"/>
                    <a:pt x="62" y="40"/>
                    <a:pt x="61" y="39"/>
                  </a:cubicBezTo>
                  <a:moveTo>
                    <a:pt x="60" y="39"/>
                  </a:moveTo>
                  <a:cubicBezTo>
                    <a:pt x="60" y="40"/>
                    <a:pt x="60" y="40"/>
                    <a:pt x="60" y="40"/>
                  </a:cubicBezTo>
                  <a:cubicBezTo>
                    <a:pt x="60" y="40"/>
                    <a:pt x="60" y="40"/>
                    <a:pt x="60" y="40"/>
                  </a:cubicBezTo>
                  <a:cubicBezTo>
                    <a:pt x="60" y="39"/>
                    <a:pt x="60" y="39"/>
                    <a:pt x="60" y="39"/>
                  </a:cubicBezTo>
                  <a:moveTo>
                    <a:pt x="52" y="39"/>
                  </a:moveTo>
                  <a:cubicBezTo>
                    <a:pt x="51" y="40"/>
                    <a:pt x="51" y="40"/>
                    <a:pt x="51" y="40"/>
                  </a:cubicBezTo>
                  <a:cubicBezTo>
                    <a:pt x="51" y="40"/>
                    <a:pt x="51" y="40"/>
                    <a:pt x="51" y="40"/>
                  </a:cubicBezTo>
                  <a:cubicBezTo>
                    <a:pt x="52" y="40"/>
                    <a:pt x="52" y="40"/>
                    <a:pt x="52" y="40"/>
                  </a:cubicBezTo>
                  <a:cubicBezTo>
                    <a:pt x="52" y="39"/>
                    <a:pt x="52" y="39"/>
                    <a:pt x="52" y="39"/>
                  </a:cubicBezTo>
                  <a:moveTo>
                    <a:pt x="60" y="39"/>
                  </a:moveTo>
                  <a:cubicBezTo>
                    <a:pt x="60" y="39"/>
                    <a:pt x="60" y="39"/>
                    <a:pt x="60" y="39"/>
                  </a:cubicBezTo>
                  <a:cubicBezTo>
                    <a:pt x="60" y="39"/>
                    <a:pt x="60" y="39"/>
                    <a:pt x="60" y="39"/>
                  </a:cubicBezTo>
                  <a:cubicBezTo>
                    <a:pt x="60" y="39"/>
                    <a:pt x="60" y="39"/>
                    <a:pt x="60" y="39"/>
                  </a:cubicBezTo>
                  <a:moveTo>
                    <a:pt x="61" y="38"/>
                  </a:moveTo>
                  <a:cubicBezTo>
                    <a:pt x="61" y="38"/>
                    <a:pt x="61" y="38"/>
                    <a:pt x="61" y="38"/>
                  </a:cubicBezTo>
                  <a:cubicBezTo>
                    <a:pt x="61" y="38"/>
                    <a:pt x="61" y="38"/>
                    <a:pt x="61" y="38"/>
                  </a:cubicBezTo>
                  <a:cubicBezTo>
                    <a:pt x="61" y="38"/>
                    <a:pt x="61" y="38"/>
                    <a:pt x="61" y="38"/>
                  </a:cubicBezTo>
                  <a:moveTo>
                    <a:pt x="60" y="36"/>
                  </a:moveTo>
                  <a:cubicBezTo>
                    <a:pt x="60" y="37"/>
                    <a:pt x="60" y="37"/>
                    <a:pt x="60" y="37"/>
                  </a:cubicBezTo>
                  <a:cubicBezTo>
                    <a:pt x="60" y="37"/>
                    <a:pt x="60" y="37"/>
                    <a:pt x="60" y="37"/>
                  </a:cubicBezTo>
                  <a:cubicBezTo>
                    <a:pt x="60" y="38"/>
                    <a:pt x="60" y="38"/>
                    <a:pt x="60"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0" y="37"/>
                    <a:pt x="61" y="37"/>
                    <a:pt x="61" y="36"/>
                  </a:cubicBezTo>
                  <a:cubicBezTo>
                    <a:pt x="60" y="36"/>
                    <a:pt x="60" y="36"/>
                    <a:pt x="60" y="36"/>
                  </a:cubicBezTo>
                  <a:cubicBezTo>
                    <a:pt x="60" y="36"/>
                    <a:pt x="60" y="36"/>
                    <a:pt x="60" y="36"/>
                  </a:cubicBezTo>
                  <a:moveTo>
                    <a:pt x="58" y="35"/>
                  </a:moveTo>
                  <a:cubicBezTo>
                    <a:pt x="58" y="35"/>
                    <a:pt x="58" y="35"/>
                    <a:pt x="58" y="35"/>
                  </a:cubicBezTo>
                  <a:cubicBezTo>
                    <a:pt x="58" y="35"/>
                    <a:pt x="58" y="35"/>
                    <a:pt x="58" y="35"/>
                  </a:cubicBezTo>
                  <a:cubicBezTo>
                    <a:pt x="58" y="35"/>
                    <a:pt x="58" y="35"/>
                    <a:pt x="58" y="35"/>
                  </a:cubicBezTo>
                  <a:moveTo>
                    <a:pt x="60" y="33"/>
                  </a:moveTo>
                  <a:cubicBezTo>
                    <a:pt x="60" y="33"/>
                    <a:pt x="60" y="33"/>
                    <a:pt x="60" y="33"/>
                  </a:cubicBezTo>
                  <a:cubicBezTo>
                    <a:pt x="60" y="34"/>
                    <a:pt x="60" y="34"/>
                    <a:pt x="60" y="34"/>
                  </a:cubicBezTo>
                  <a:cubicBezTo>
                    <a:pt x="60" y="34"/>
                    <a:pt x="60" y="33"/>
                    <a:pt x="60" y="33"/>
                  </a:cubicBezTo>
                  <a:moveTo>
                    <a:pt x="14" y="31"/>
                  </a:moveTo>
                  <a:cubicBezTo>
                    <a:pt x="14" y="31"/>
                    <a:pt x="14" y="31"/>
                    <a:pt x="15" y="31"/>
                  </a:cubicBezTo>
                  <a:cubicBezTo>
                    <a:pt x="15" y="31"/>
                    <a:pt x="15" y="31"/>
                    <a:pt x="15" y="31"/>
                  </a:cubicBezTo>
                  <a:cubicBezTo>
                    <a:pt x="14" y="31"/>
                    <a:pt x="14" y="31"/>
                    <a:pt x="14" y="31"/>
                  </a:cubicBezTo>
                  <a:cubicBezTo>
                    <a:pt x="14" y="31"/>
                    <a:pt x="14" y="31"/>
                    <a:pt x="14" y="31"/>
                  </a:cubicBezTo>
                  <a:moveTo>
                    <a:pt x="12" y="29"/>
                  </a:moveTo>
                  <a:cubicBezTo>
                    <a:pt x="12" y="29"/>
                    <a:pt x="11" y="29"/>
                    <a:pt x="11" y="30"/>
                  </a:cubicBezTo>
                  <a:cubicBezTo>
                    <a:pt x="12" y="29"/>
                    <a:pt x="12" y="29"/>
                    <a:pt x="12" y="29"/>
                  </a:cubicBezTo>
                  <a:cubicBezTo>
                    <a:pt x="12" y="30"/>
                    <a:pt x="12" y="30"/>
                    <a:pt x="12"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1"/>
                    <a:pt x="13" y="31"/>
                    <a:pt x="13" y="31"/>
                  </a:cubicBezTo>
                  <a:cubicBezTo>
                    <a:pt x="14" y="30"/>
                    <a:pt x="14" y="30"/>
                    <a:pt x="14" y="30"/>
                  </a:cubicBezTo>
                  <a:cubicBezTo>
                    <a:pt x="13" y="30"/>
                    <a:pt x="13" y="30"/>
                    <a:pt x="13" y="30"/>
                  </a:cubicBezTo>
                  <a:cubicBezTo>
                    <a:pt x="13" y="30"/>
                    <a:pt x="13" y="30"/>
                    <a:pt x="13" y="30"/>
                  </a:cubicBezTo>
                  <a:cubicBezTo>
                    <a:pt x="12" y="29"/>
                    <a:pt x="12" y="29"/>
                    <a:pt x="12" y="29"/>
                  </a:cubicBezTo>
                  <a:cubicBezTo>
                    <a:pt x="12" y="29"/>
                    <a:pt x="12" y="29"/>
                    <a:pt x="12" y="29"/>
                  </a:cubicBezTo>
                  <a:moveTo>
                    <a:pt x="5" y="29"/>
                  </a:moveTo>
                  <a:cubicBezTo>
                    <a:pt x="5" y="29"/>
                    <a:pt x="5" y="29"/>
                    <a:pt x="5" y="29"/>
                  </a:cubicBezTo>
                  <a:cubicBezTo>
                    <a:pt x="5" y="29"/>
                    <a:pt x="5" y="29"/>
                    <a:pt x="5" y="29"/>
                  </a:cubicBezTo>
                  <a:moveTo>
                    <a:pt x="62" y="27"/>
                  </a:moveTo>
                  <a:cubicBezTo>
                    <a:pt x="62" y="29"/>
                    <a:pt x="62" y="29"/>
                    <a:pt x="62" y="29"/>
                  </a:cubicBezTo>
                  <a:cubicBezTo>
                    <a:pt x="62" y="29"/>
                    <a:pt x="62" y="29"/>
                    <a:pt x="62" y="29"/>
                  </a:cubicBezTo>
                  <a:cubicBezTo>
                    <a:pt x="62" y="29"/>
                    <a:pt x="62" y="29"/>
                    <a:pt x="62" y="29"/>
                  </a:cubicBezTo>
                  <a:cubicBezTo>
                    <a:pt x="61" y="29"/>
                    <a:pt x="61" y="29"/>
                    <a:pt x="61" y="29"/>
                  </a:cubicBezTo>
                  <a:cubicBezTo>
                    <a:pt x="61" y="30"/>
                    <a:pt x="61" y="30"/>
                    <a:pt x="61" y="30"/>
                  </a:cubicBezTo>
                  <a:cubicBezTo>
                    <a:pt x="61" y="30"/>
                    <a:pt x="61" y="30"/>
                    <a:pt x="61" y="30"/>
                  </a:cubicBezTo>
                  <a:cubicBezTo>
                    <a:pt x="61" y="30"/>
                    <a:pt x="61" y="31"/>
                    <a:pt x="61" y="31"/>
                  </a:cubicBezTo>
                  <a:cubicBezTo>
                    <a:pt x="61" y="31"/>
                    <a:pt x="61" y="30"/>
                    <a:pt x="61" y="30"/>
                  </a:cubicBezTo>
                  <a:cubicBezTo>
                    <a:pt x="61" y="30"/>
                    <a:pt x="61" y="30"/>
                    <a:pt x="61" y="30"/>
                  </a:cubicBezTo>
                  <a:cubicBezTo>
                    <a:pt x="62" y="30"/>
                    <a:pt x="62" y="30"/>
                    <a:pt x="62" y="30"/>
                  </a:cubicBezTo>
                  <a:cubicBezTo>
                    <a:pt x="62" y="30"/>
                    <a:pt x="62" y="30"/>
                    <a:pt x="62" y="30"/>
                  </a:cubicBezTo>
                  <a:cubicBezTo>
                    <a:pt x="63" y="30"/>
                    <a:pt x="63" y="30"/>
                    <a:pt x="63" y="30"/>
                  </a:cubicBezTo>
                  <a:cubicBezTo>
                    <a:pt x="63" y="30"/>
                    <a:pt x="63" y="30"/>
                    <a:pt x="63" y="30"/>
                  </a:cubicBezTo>
                  <a:cubicBezTo>
                    <a:pt x="63" y="29"/>
                    <a:pt x="63" y="29"/>
                    <a:pt x="63" y="29"/>
                  </a:cubicBezTo>
                  <a:cubicBezTo>
                    <a:pt x="63" y="29"/>
                    <a:pt x="63" y="29"/>
                    <a:pt x="63" y="29"/>
                  </a:cubicBezTo>
                  <a:cubicBezTo>
                    <a:pt x="63" y="28"/>
                    <a:pt x="63" y="28"/>
                    <a:pt x="63" y="28"/>
                  </a:cubicBezTo>
                  <a:cubicBezTo>
                    <a:pt x="63" y="28"/>
                    <a:pt x="63" y="28"/>
                    <a:pt x="63" y="28"/>
                  </a:cubicBezTo>
                  <a:cubicBezTo>
                    <a:pt x="62" y="27"/>
                    <a:pt x="62" y="27"/>
                    <a:pt x="62" y="27"/>
                  </a:cubicBezTo>
                  <a:moveTo>
                    <a:pt x="9" y="27"/>
                  </a:moveTo>
                  <a:cubicBezTo>
                    <a:pt x="9" y="27"/>
                    <a:pt x="9" y="27"/>
                    <a:pt x="9" y="27"/>
                  </a:cubicBezTo>
                  <a:cubicBezTo>
                    <a:pt x="9" y="27"/>
                    <a:pt x="9" y="27"/>
                    <a:pt x="9" y="27"/>
                  </a:cubicBezTo>
                  <a:cubicBezTo>
                    <a:pt x="9" y="27"/>
                    <a:pt x="9" y="27"/>
                    <a:pt x="9" y="27"/>
                  </a:cubicBezTo>
                  <a:moveTo>
                    <a:pt x="62" y="25"/>
                  </a:moveTo>
                  <a:cubicBezTo>
                    <a:pt x="62" y="26"/>
                    <a:pt x="62" y="26"/>
                    <a:pt x="62" y="26"/>
                  </a:cubicBezTo>
                  <a:cubicBezTo>
                    <a:pt x="62" y="26"/>
                    <a:pt x="62" y="26"/>
                    <a:pt x="62" y="26"/>
                  </a:cubicBezTo>
                  <a:cubicBezTo>
                    <a:pt x="62" y="27"/>
                    <a:pt x="62" y="27"/>
                    <a:pt x="62" y="27"/>
                  </a:cubicBezTo>
                  <a:cubicBezTo>
                    <a:pt x="62" y="27"/>
                    <a:pt x="62" y="27"/>
                    <a:pt x="62" y="27"/>
                  </a:cubicBezTo>
                  <a:cubicBezTo>
                    <a:pt x="62" y="26"/>
                    <a:pt x="62" y="26"/>
                    <a:pt x="62" y="26"/>
                  </a:cubicBezTo>
                  <a:cubicBezTo>
                    <a:pt x="62" y="27"/>
                    <a:pt x="62" y="27"/>
                    <a:pt x="62" y="27"/>
                  </a:cubicBezTo>
                  <a:cubicBezTo>
                    <a:pt x="63" y="27"/>
                    <a:pt x="63" y="27"/>
                    <a:pt x="63" y="27"/>
                  </a:cubicBezTo>
                  <a:cubicBezTo>
                    <a:pt x="62" y="26"/>
                    <a:pt x="62" y="26"/>
                    <a:pt x="62" y="26"/>
                  </a:cubicBezTo>
                  <a:cubicBezTo>
                    <a:pt x="62" y="25"/>
                    <a:pt x="62" y="25"/>
                    <a:pt x="62" y="25"/>
                  </a:cubicBezTo>
                  <a:moveTo>
                    <a:pt x="66" y="25"/>
                  </a:moveTo>
                  <a:cubicBezTo>
                    <a:pt x="66" y="25"/>
                    <a:pt x="66" y="25"/>
                    <a:pt x="66" y="25"/>
                  </a:cubicBezTo>
                  <a:cubicBezTo>
                    <a:pt x="66" y="25"/>
                    <a:pt x="66" y="25"/>
                    <a:pt x="66" y="25"/>
                  </a:cubicBezTo>
                  <a:moveTo>
                    <a:pt x="66" y="25"/>
                  </a:moveTo>
                  <a:cubicBezTo>
                    <a:pt x="66" y="25"/>
                    <a:pt x="66" y="25"/>
                    <a:pt x="66" y="25"/>
                  </a:cubicBezTo>
                  <a:cubicBezTo>
                    <a:pt x="66" y="25"/>
                    <a:pt x="66" y="25"/>
                    <a:pt x="66" y="25"/>
                  </a:cubicBezTo>
                  <a:cubicBezTo>
                    <a:pt x="66" y="25"/>
                    <a:pt x="66" y="25"/>
                    <a:pt x="66" y="25"/>
                  </a:cubicBezTo>
                  <a:moveTo>
                    <a:pt x="62" y="25"/>
                  </a:moveTo>
                  <a:cubicBezTo>
                    <a:pt x="62" y="25"/>
                    <a:pt x="62" y="25"/>
                    <a:pt x="62" y="25"/>
                  </a:cubicBezTo>
                  <a:cubicBezTo>
                    <a:pt x="62" y="25"/>
                    <a:pt x="62" y="25"/>
                    <a:pt x="62" y="25"/>
                  </a:cubicBezTo>
                  <a:moveTo>
                    <a:pt x="40" y="24"/>
                  </a:moveTo>
                  <a:cubicBezTo>
                    <a:pt x="39" y="24"/>
                    <a:pt x="39" y="24"/>
                    <a:pt x="39" y="24"/>
                  </a:cubicBezTo>
                  <a:cubicBezTo>
                    <a:pt x="40" y="24"/>
                    <a:pt x="40" y="24"/>
                    <a:pt x="40" y="24"/>
                  </a:cubicBezTo>
                  <a:moveTo>
                    <a:pt x="14" y="23"/>
                  </a:moveTo>
                  <a:cubicBezTo>
                    <a:pt x="14" y="23"/>
                    <a:pt x="14" y="23"/>
                    <a:pt x="14" y="23"/>
                  </a:cubicBezTo>
                  <a:cubicBezTo>
                    <a:pt x="14" y="23"/>
                    <a:pt x="14" y="23"/>
                    <a:pt x="14" y="23"/>
                  </a:cubicBezTo>
                  <a:moveTo>
                    <a:pt x="34" y="22"/>
                  </a:moveTo>
                  <a:cubicBezTo>
                    <a:pt x="34" y="22"/>
                    <a:pt x="34" y="22"/>
                    <a:pt x="34" y="22"/>
                  </a:cubicBezTo>
                  <a:cubicBezTo>
                    <a:pt x="35" y="23"/>
                    <a:pt x="35" y="23"/>
                    <a:pt x="35" y="23"/>
                  </a:cubicBezTo>
                  <a:cubicBezTo>
                    <a:pt x="35" y="22"/>
                    <a:pt x="35" y="22"/>
                    <a:pt x="35" y="22"/>
                  </a:cubicBezTo>
                  <a:cubicBezTo>
                    <a:pt x="34" y="22"/>
                    <a:pt x="34" y="22"/>
                    <a:pt x="34" y="22"/>
                  </a:cubicBezTo>
                  <a:moveTo>
                    <a:pt x="60" y="21"/>
                  </a:moveTo>
                  <a:cubicBezTo>
                    <a:pt x="60" y="22"/>
                    <a:pt x="60" y="22"/>
                    <a:pt x="60" y="22"/>
                  </a:cubicBezTo>
                  <a:cubicBezTo>
                    <a:pt x="61" y="23"/>
                    <a:pt x="61" y="23"/>
                    <a:pt x="61" y="23"/>
                  </a:cubicBezTo>
                  <a:cubicBezTo>
                    <a:pt x="61" y="23"/>
                    <a:pt x="61" y="23"/>
                    <a:pt x="61" y="23"/>
                  </a:cubicBezTo>
                  <a:cubicBezTo>
                    <a:pt x="61" y="23"/>
                    <a:pt x="61" y="23"/>
                    <a:pt x="61" y="23"/>
                  </a:cubicBezTo>
                  <a:cubicBezTo>
                    <a:pt x="61" y="23"/>
                    <a:pt x="61" y="23"/>
                    <a:pt x="61" y="23"/>
                  </a:cubicBezTo>
                  <a:cubicBezTo>
                    <a:pt x="61" y="23"/>
                    <a:pt x="61" y="23"/>
                    <a:pt x="61" y="24"/>
                  </a:cubicBezTo>
                  <a:cubicBezTo>
                    <a:pt x="62" y="25"/>
                    <a:pt x="62" y="25"/>
                    <a:pt x="62" y="25"/>
                  </a:cubicBezTo>
                  <a:cubicBezTo>
                    <a:pt x="62" y="25"/>
                    <a:pt x="62" y="25"/>
                    <a:pt x="62" y="25"/>
                  </a:cubicBezTo>
                  <a:cubicBezTo>
                    <a:pt x="61" y="24"/>
                    <a:pt x="61" y="24"/>
                    <a:pt x="61" y="24"/>
                  </a:cubicBezTo>
                  <a:cubicBezTo>
                    <a:pt x="62" y="24"/>
                    <a:pt x="62" y="24"/>
                    <a:pt x="62" y="24"/>
                  </a:cubicBezTo>
                  <a:cubicBezTo>
                    <a:pt x="61" y="23"/>
                    <a:pt x="61" y="23"/>
                    <a:pt x="61" y="23"/>
                  </a:cubicBezTo>
                  <a:cubicBezTo>
                    <a:pt x="61" y="23"/>
                    <a:pt x="61" y="23"/>
                    <a:pt x="61" y="23"/>
                  </a:cubicBezTo>
                  <a:cubicBezTo>
                    <a:pt x="61" y="22"/>
                    <a:pt x="61" y="22"/>
                    <a:pt x="61" y="22"/>
                  </a:cubicBezTo>
                  <a:cubicBezTo>
                    <a:pt x="60" y="21"/>
                    <a:pt x="60" y="21"/>
                    <a:pt x="60" y="21"/>
                  </a:cubicBezTo>
                  <a:moveTo>
                    <a:pt x="0" y="20"/>
                  </a:moveTo>
                  <a:cubicBezTo>
                    <a:pt x="0" y="21"/>
                    <a:pt x="0" y="21"/>
                    <a:pt x="0" y="21"/>
                  </a:cubicBezTo>
                  <a:cubicBezTo>
                    <a:pt x="0" y="20"/>
                    <a:pt x="0" y="20"/>
                    <a:pt x="0" y="20"/>
                  </a:cubicBezTo>
                  <a:moveTo>
                    <a:pt x="34" y="20"/>
                  </a:moveTo>
                  <a:cubicBezTo>
                    <a:pt x="33" y="20"/>
                    <a:pt x="33" y="20"/>
                    <a:pt x="33" y="20"/>
                  </a:cubicBezTo>
                  <a:cubicBezTo>
                    <a:pt x="33" y="21"/>
                    <a:pt x="33" y="21"/>
                    <a:pt x="33" y="21"/>
                  </a:cubicBezTo>
                  <a:cubicBezTo>
                    <a:pt x="34" y="21"/>
                    <a:pt x="34" y="20"/>
                    <a:pt x="34" y="20"/>
                  </a:cubicBezTo>
                  <a:moveTo>
                    <a:pt x="5" y="19"/>
                  </a:moveTo>
                  <a:cubicBezTo>
                    <a:pt x="5" y="20"/>
                    <a:pt x="5" y="20"/>
                    <a:pt x="5" y="20"/>
                  </a:cubicBezTo>
                  <a:cubicBezTo>
                    <a:pt x="6" y="20"/>
                    <a:pt x="6" y="20"/>
                    <a:pt x="6" y="20"/>
                  </a:cubicBezTo>
                  <a:cubicBezTo>
                    <a:pt x="5" y="19"/>
                    <a:pt x="5" y="19"/>
                    <a:pt x="5" y="19"/>
                  </a:cubicBezTo>
                  <a:moveTo>
                    <a:pt x="1" y="16"/>
                  </a:moveTo>
                  <a:cubicBezTo>
                    <a:pt x="1" y="16"/>
                    <a:pt x="1" y="16"/>
                    <a:pt x="1" y="16"/>
                  </a:cubicBezTo>
                  <a:cubicBezTo>
                    <a:pt x="1" y="17"/>
                    <a:pt x="1" y="17"/>
                    <a:pt x="1" y="17"/>
                  </a:cubicBezTo>
                  <a:cubicBezTo>
                    <a:pt x="0" y="17"/>
                    <a:pt x="0" y="17"/>
                    <a:pt x="0" y="17"/>
                  </a:cubicBezTo>
                  <a:cubicBezTo>
                    <a:pt x="0" y="18"/>
                    <a:pt x="0" y="18"/>
                    <a:pt x="0" y="18"/>
                  </a:cubicBezTo>
                  <a:cubicBezTo>
                    <a:pt x="0" y="18"/>
                    <a:pt x="0" y="18"/>
                    <a:pt x="0" y="18"/>
                  </a:cubicBezTo>
                  <a:cubicBezTo>
                    <a:pt x="0" y="18"/>
                    <a:pt x="0" y="18"/>
                    <a:pt x="0" y="18"/>
                  </a:cubicBezTo>
                  <a:cubicBezTo>
                    <a:pt x="0" y="17"/>
                    <a:pt x="0" y="17"/>
                    <a:pt x="0" y="17"/>
                  </a:cubicBezTo>
                  <a:cubicBezTo>
                    <a:pt x="1" y="18"/>
                    <a:pt x="1" y="18"/>
                    <a:pt x="1" y="18"/>
                  </a:cubicBezTo>
                  <a:cubicBezTo>
                    <a:pt x="1" y="17"/>
                    <a:pt x="1" y="17"/>
                    <a:pt x="1" y="17"/>
                  </a:cubicBezTo>
                  <a:cubicBezTo>
                    <a:pt x="1" y="17"/>
                    <a:pt x="1" y="17"/>
                    <a:pt x="1" y="17"/>
                  </a:cubicBezTo>
                  <a:cubicBezTo>
                    <a:pt x="2" y="16"/>
                    <a:pt x="2" y="16"/>
                    <a:pt x="2" y="16"/>
                  </a:cubicBezTo>
                  <a:cubicBezTo>
                    <a:pt x="1" y="16"/>
                    <a:pt x="1" y="16"/>
                    <a:pt x="1" y="16"/>
                  </a:cubicBezTo>
                  <a:cubicBezTo>
                    <a:pt x="1" y="16"/>
                    <a:pt x="1" y="16"/>
                    <a:pt x="1" y="16"/>
                  </a:cubicBezTo>
                  <a:moveTo>
                    <a:pt x="20" y="15"/>
                  </a:moveTo>
                  <a:cubicBezTo>
                    <a:pt x="20" y="15"/>
                    <a:pt x="19" y="15"/>
                    <a:pt x="19" y="16"/>
                  </a:cubicBezTo>
                  <a:cubicBezTo>
                    <a:pt x="19" y="17"/>
                    <a:pt x="19" y="17"/>
                    <a:pt x="19" y="17"/>
                  </a:cubicBezTo>
                  <a:cubicBezTo>
                    <a:pt x="19" y="17"/>
                    <a:pt x="19" y="17"/>
                    <a:pt x="19" y="17"/>
                  </a:cubicBezTo>
                  <a:cubicBezTo>
                    <a:pt x="20" y="17"/>
                    <a:pt x="20" y="17"/>
                    <a:pt x="20" y="17"/>
                  </a:cubicBezTo>
                  <a:cubicBezTo>
                    <a:pt x="20" y="17"/>
                    <a:pt x="20" y="17"/>
                    <a:pt x="20" y="17"/>
                  </a:cubicBezTo>
                  <a:cubicBezTo>
                    <a:pt x="20" y="16"/>
                    <a:pt x="20" y="16"/>
                    <a:pt x="20" y="16"/>
                  </a:cubicBezTo>
                  <a:cubicBezTo>
                    <a:pt x="19" y="16"/>
                    <a:pt x="19" y="16"/>
                    <a:pt x="19" y="16"/>
                  </a:cubicBezTo>
                  <a:cubicBezTo>
                    <a:pt x="19" y="16"/>
                    <a:pt x="19" y="15"/>
                    <a:pt x="20" y="15"/>
                  </a:cubicBezTo>
                  <a:moveTo>
                    <a:pt x="15" y="13"/>
                  </a:moveTo>
                  <a:cubicBezTo>
                    <a:pt x="15" y="14"/>
                    <a:pt x="15" y="14"/>
                    <a:pt x="15" y="14"/>
                  </a:cubicBezTo>
                  <a:cubicBezTo>
                    <a:pt x="15" y="13"/>
                    <a:pt x="15" y="13"/>
                    <a:pt x="15" y="13"/>
                  </a:cubicBezTo>
                  <a:moveTo>
                    <a:pt x="29" y="13"/>
                  </a:moveTo>
                  <a:cubicBezTo>
                    <a:pt x="29" y="13"/>
                    <a:pt x="29" y="13"/>
                    <a:pt x="29" y="13"/>
                  </a:cubicBezTo>
                  <a:cubicBezTo>
                    <a:pt x="30" y="14"/>
                    <a:pt x="30" y="14"/>
                    <a:pt x="30" y="14"/>
                  </a:cubicBezTo>
                  <a:cubicBezTo>
                    <a:pt x="29" y="14"/>
                    <a:pt x="29" y="14"/>
                    <a:pt x="29" y="14"/>
                  </a:cubicBezTo>
                  <a:cubicBezTo>
                    <a:pt x="29" y="14"/>
                    <a:pt x="29" y="14"/>
                    <a:pt x="29" y="14"/>
                  </a:cubicBezTo>
                  <a:cubicBezTo>
                    <a:pt x="29" y="14"/>
                    <a:pt x="30" y="14"/>
                    <a:pt x="30" y="14"/>
                  </a:cubicBezTo>
                  <a:cubicBezTo>
                    <a:pt x="30" y="14"/>
                    <a:pt x="30" y="14"/>
                    <a:pt x="30" y="13"/>
                  </a:cubicBezTo>
                  <a:cubicBezTo>
                    <a:pt x="29" y="13"/>
                    <a:pt x="29" y="13"/>
                    <a:pt x="29" y="13"/>
                  </a:cubicBezTo>
                  <a:moveTo>
                    <a:pt x="34" y="11"/>
                  </a:moveTo>
                  <a:cubicBezTo>
                    <a:pt x="33" y="12"/>
                    <a:pt x="33" y="12"/>
                    <a:pt x="33" y="12"/>
                  </a:cubicBezTo>
                  <a:cubicBezTo>
                    <a:pt x="34" y="12"/>
                    <a:pt x="34" y="12"/>
                    <a:pt x="34" y="12"/>
                  </a:cubicBezTo>
                  <a:cubicBezTo>
                    <a:pt x="34" y="11"/>
                    <a:pt x="34" y="11"/>
                    <a:pt x="34" y="11"/>
                  </a:cubicBezTo>
                  <a:moveTo>
                    <a:pt x="8" y="11"/>
                  </a:moveTo>
                  <a:cubicBezTo>
                    <a:pt x="8" y="11"/>
                    <a:pt x="8" y="11"/>
                    <a:pt x="8" y="11"/>
                  </a:cubicBezTo>
                  <a:cubicBezTo>
                    <a:pt x="8" y="11"/>
                    <a:pt x="8" y="11"/>
                    <a:pt x="8" y="11"/>
                  </a:cubicBezTo>
                  <a:moveTo>
                    <a:pt x="30" y="11"/>
                  </a:moveTo>
                  <a:cubicBezTo>
                    <a:pt x="30" y="12"/>
                    <a:pt x="30" y="12"/>
                    <a:pt x="30" y="12"/>
                  </a:cubicBezTo>
                  <a:cubicBezTo>
                    <a:pt x="30" y="13"/>
                    <a:pt x="30" y="13"/>
                    <a:pt x="30" y="13"/>
                  </a:cubicBezTo>
                  <a:cubicBezTo>
                    <a:pt x="30" y="12"/>
                    <a:pt x="30" y="12"/>
                    <a:pt x="30" y="12"/>
                  </a:cubicBezTo>
                  <a:cubicBezTo>
                    <a:pt x="30" y="13"/>
                    <a:pt x="30" y="13"/>
                    <a:pt x="30" y="13"/>
                  </a:cubicBezTo>
                  <a:cubicBezTo>
                    <a:pt x="31" y="13"/>
                    <a:pt x="31" y="13"/>
                    <a:pt x="31" y="13"/>
                  </a:cubicBezTo>
                  <a:cubicBezTo>
                    <a:pt x="31" y="14"/>
                    <a:pt x="30" y="14"/>
                    <a:pt x="30" y="14"/>
                  </a:cubicBezTo>
                  <a:cubicBezTo>
                    <a:pt x="30" y="14"/>
                    <a:pt x="30" y="14"/>
                    <a:pt x="30" y="14"/>
                  </a:cubicBezTo>
                  <a:cubicBezTo>
                    <a:pt x="31" y="14"/>
                    <a:pt x="31" y="14"/>
                    <a:pt x="31" y="14"/>
                  </a:cubicBezTo>
                  <a:cubicBezTo>
                    <a:pt x="31" y="15"/>
                    <a:pt x="31" y="15"/>
                    <a:pt x="31" y="15"/>
                  </a:cubicBezTo>
                  <a:cubicBezTo>
                    <a:pt x="31" y="15"/>
                    <a:pt x="31" y="15"/>
                    <a:pt x="31" y="15"/>
                  </a:cubicBezTo>
                  <a:cubicBezTo>
                    <a:pt x="32" y="14"/>
                    <a:pt x="32" y="14"/>
                    <a:pt x="32" y="14"/>
                  </a:cubicBezTo>
                  <a:cubicBezTo>
                    <a:pt x="31" y="13"/>
                    <a:pt x="31" y="13"/>
                    <a:pt x="31" y="13"/>
                  </a:cubicBezTo>
                  <a:cubicBezTo>
                    <a:pt x="31" y="13"/>
                    <a:pt x="31" y="13"/>
                    <a:pt x="31" y="13"/>
                  </a:cubicBezTo>
                  <a:cubicBezTo>
                    <a:pt x="31" y="12"/>
                    <a:pt x="31" y="12"/>
                    <a:pt x="31" y="12"/>
                  </a:cubicBezTo>
                  <a:cubicBezTo>
                    <a:pt x="31" y="12"/>
                    <a:pt x="31" y="12"/>
                    <a:pt x="31" y="12"/>
                  </a:cubicBezTo>
                  <a:cubicBezTo>
                    <a:pt x="31" y="11"/>
                    <a:pt x="31" y="11"/>
                    <a:pt x="31" y="11"/>
                  </a:cubicBezTo>
                  <a:cubicBezTo>
                    <a:pt x="30" y="11"/>
                    <a:pt x="30" y="11"/>
                    <a:pt x="30" y="11"/>
                  </a:cubicBezTo>
                  <a:cubicBezTo>
                    <a:pt x="30" y="11"/>
                    <a:pt x="30" y="11"/>
                    <a:pt x="30" y="11"/>
                  </a:cubicBezTo>
                  <a:moveTo>
                    <a:pt x="55" y="10"/>
                  </a:moveTo>
                  <a:cubicBezTo>
                    <a:pt x="56" y="11"/>
                    <a:pt x="56" y="11"/>
                    <a:pt x="56" y="11"/>
                  </a:cubicBezTo>
                  <a:cubicBezTo>
                    <a:pt x="56" y="11"/>
                    <a:pt x="56" y="11"/>
                    <a:pt x="56" y="11"/>
                  </a:cubicBezTo>
                  <a:cubicBezTo>
                    <a:pt x="55" y="10"/>
                    <a:pt x="55" y="10"/>
                    <a:pt x="55" y="10"/>
                  </a:cubicBezTo>
                  <a:moveTo>
                    <a:pt x="52" y="9"/>
                  </a:moveTo>
                  <a:cubicBezTo>
                    <a:pt x="53" y="10"/>
                    <a:pt x="53" y="10"/>
                    <a:pt x="53" y="10"/>
                  </a:cubicBezTo>
                  <a:cubicBezTo>
                    <a:pt x="53" y="9"/>
                    <a:pt x="53" y="9"/>
                    <a:pt x="53" y="9"/>
                  </a:cubicBezTo>
                  <a:cubicBezTo>
                    <a:pt x="52" y="9"/>
                    <a:pt x="52" y="9"/>
                    <a:pt x="52" y="9"/>
                  </a:cubicBezTo>
                  <a:moveTo>
                    <a:pt x="54" y="9"/>
                  </a:moveTo>
                  <a:cubicBezTo>
                    <a:pt x="54" y="9"/>
                    <a:pt x="54" y="9"/>
                    <a:pt x="54" y="9"/>
                  </a:cubicBezTo>
                  <a:cubicBezTo>
                    <a:pt x="54" y="10"/>
                    <a:pt x="54" y="10"/>
                    <a:pt x="54" y="10"/>
                  </a:cubicBezTo>
                  <a:cubicBezTo>
                    <a:pt x="55" y="10"/>
                    <a:pt x="55" y="10"/>
                    <a:pt x="55" y="10"/>
                  </a:cubicBezTo>
                  <a:cubicBezTo>
                    <a:pt x="55" y="10"/>
                    <a:pt x="54" y="9"/>
                    <a:pt x="54" y="9"/>
                  </a:cubicBezTo>
                  <a:moveTo>
                    <a:pt x="14" y="8"/>
                  </a:moveTo>
                  <a:cubicBezTo>
                    <a:pt x="14" y="9"/>
                    <a:pt x="14" y="9"/>
                    <a:pt x="14" y="9"/>
                  </a:cubicBezTo>
                  <a:cubicBezTo>
                    <a:pt x="14" y="8"/>
                    <a:pt x="14" y="8"/>
                    <a:pt x="14" y="8"/>
                  </a:cubicBezTo>
                  <a:moveTo>
                    <a:pt x="28" y="7"/>
                  </a:move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8" y="9"/>
                    <a:pt x="28" y="9"/>
                    <a:pt x="28" y="9"/>
                  </a:cubicBezTo>
                  <a:cubicBezTo>
                    <a:pt x="29" y="8"/>
                    <a:pt x="29" y="8"/>
                    <a:pt x="29" y="8"/>
                  </a:cubicBezTo>
                  <a:cubicBezTo>
                    <a:pt x="29" y="8"/>
                    <a:pt x="29" y="8"/>
                    <a:pt x="29" y="8"/>
                  </a:cubicBezTo>
                  <a:cubicBezTo>
                    <a:pt x="28" y="7"/>
                    <a:pt x="28" y="7"/>
                    <a:pt x="28" y="7"/>
                  </a:cubicBezTo>
                  <a:moveTo>
                    <a:pt x="13" y="7"/>
                  </a:moveTo>
                  <a:cubicBezTo>
                    <a:pt x="13" y="7"/>
                    <a:pt x="13" y="7"/>
                    <a:pt x="13" y="7"/>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0" y="9"/>
                    <a:pt x="10" y="9"/>
                    <a:pt x="10" y="9"/>
                  </a:cubicBezTo>
                  <a:cubicBezTo>
                    <a:pt x="10" y="9"/>
                    <a:pt x="10" y="9"/>
                    <a:pt x="10" y="9"/>
                  </a:cubicBezTo>
                  <a:cubicBezTo>
                    <a:pt x="11" y="9"/>
                    <a:pt x="11" y="9"/>
                    <a:pt x="11" y="9"/>
                  </a:cubicBezTo>
                  <a:cubicBezTo>
                    <a:pt x="11" y="9"/>
                    <a:pt x="11" y="9"/>
                    <a:pt x="11" y="9"/>
                  </a:cubicBezTo>
                  <a:cubicBezTo>
                    <a:pt x="12" y="9"/>
                    <a:pt x="12" y="9"/>
                    <a:pt x="12" y="9"/>
                  </a:cubicBezTo>
                  <a:cubicBezTo>
                    <a:pt x="11" y="9"/>
                    <a:pt x="11" y="9"/>
                    <a:pt x="11" y="9"/>
                  </a:cubicBezTo>
                  <a:cubicBezTo>
                    <a:pt x="11" y="9"/>
                    <a:pt x="11" y="9"/>
                    <a:pt x="11" y="9"/>
                  </a:cubicBezTo>
                  <a:cubicBezTo>
                    <a:pt x="11" y="10"/>
                    <a:pt x="11" y="10"/>
                    <a:pt x="11" y="10"/>
                  </a:cubicBezTo>
                  <a:cubicBezTo>
                    <a:pt x="11" y="10"/>
                    <a:pt x="11" y="10"/>
                    <a:pt x="12" y="10"/>
                  </a:cubicBezTo>
                  <a:cubicBezTo>
                    <a:pt x="12" y="10"/>
                    <a:pt x="12" y="10"/>
                    <a:pt x="12" y="9"/>
                  </a:cubicBezTo>
                  <a:cubicBezTo>
                    <a:pt x="13" y="9"/>
                    <a:pt x="13" y="9"/>
                    <a:pt x="13" y="9"/>
                  </a:cubicBezTo>
                  <a:cubicBezTo>
                    <a:pt x="13" y="9"/>
                    <a:pt x="13" y="9"/>
                    <a:pt x="13" y="9"/>
                  </a:cubicBezTo>
                  <a:cubicBezTo>
                    <a:pt x="14" y="8"/>
                    <a:pt x="14" y="8"/>
                    <a:pt x="14" y="8"/>
                  </a:cubicBezTo>
                  <a:cubicBezTo>
                    <a:pt x="14" y="8"/>
                    <a:pt x="13" y="7"/>
                    <a:pt x="13" y="7"/>
                  </a:cubicBezTo>
                  <a:moveTo>
                    <a:pt x="19" y="41"/>
                  </a:moveTo>
                  <a:cubicBezTo>
                    <a:pt x="19" y="41"/>
                    <a:pt x="19" y="41"/>
                    <a:pt x="19" y="41"/>
                  </a:cubicBezTo>
                  <a:cubicBezTo>
                    <a:pt x="19" y="41"/>
                    <a:pt x="19" y="41"/>
                    <a:pt x="19" y="41"/>
                  </a:cubicBezTo>
                  <a:cubicBezTo>
                    <a:pt x="19" y="41"/>
                    <a:pt x="19" y="41"/>
                    <a:pt x="19" y="41"/>
                  </a:cubicBezTo>
                  <a:moveTo>
                    <a:pt x="15" y="10"/>
                  </a:moveTo>
                  <a:cubicBezTo>
                    <a:pt x="15" y="10"/>
                    <a:pt x="15" y="10"/>
                    <a:pt x="15" y="10"/>
                  </a:cubicBezTo>
                  <a:cubicBezTo>
                    <a:pt x="15" y="10"/>
                    <a:pt x="15" y="10"/>
                    <a:pt x="15" y="10"/>
                  </a:cubicBezTo>
                  <a:cubicBezTo>
                    <a:pt x="15" y="10"/>
                    <a:pt x="15" y="10"/>
                    <a:pt x="15" y="10"/>
                  </a:cubicBezTo>
                  <a:moveTo>
                    <a:pt x="15" y="7"/>
                  </a:moveTo>
                  <a:cubicBezTo>
                    <a:pt x="15" y="8"/>
                    <a:pt x="15" y="8"/>
                    <a:pt x="15" y="8"/>
                  </a:cubicBezTo>
                  <a:cubicBezTo>
                    <a:pt x="14" y="8"/>
                    <a:pt x="14" y="8"/>
                    <a:pt x="14" y="8"/>
                  </a:cubicBezTo>
                  <a:cubicBezTo>
                    <a:pt x="15" y="9"/>
                    <a:pt x="15" y="9"/>
                    <a:pt x="15" y="9"/>
                  </a:cubicBezTo>
                  <a:cubicBezTo>
                    <a:pt x="14" y="9"/>
                    <a:pt x="14" y="9"/>
                    <a:pt x="14" y="9"/>
                  </a:cubicBezTo>
                  <a:cubicBezTo>
                    <a:pt x="14" y="10"/>
                    <a:pt x="14" y="10"/>
                    <a:pt x="14" y="10"/>
                  </a:cubicBezTo>
                  <a:cubicBezTo>
                    <a:pt x="14" y="9"/>
                    <a:pt x="14" y="9"/>
                    <a:pt x="14" y="9"/>
                  </a:cubicBezTo>
                  <a:cubicBezTo>
                    <a:pt x="14" y="9"/>
                    <a:pt x="14" y="9"/>
                    <a:pt x="14" y="9"/>
                  </a:cubicBezTo>
                  <a:cubicBezTo>
                    <a:pt x="14" y="9"/>
                    <a:pt x="14" y="9"/>
                    <a:pt x="14" y="9"/>
                  </a:cubicBezTo>
                  <a:cubicBezTo>
                    <a:pt x="13" y="10"/>
                    <a:pt x="13" y="10"/>
                    <a:pt x="13" y="10"/>
                  </a:cubicBezTo>
                  <a:cubicBezTo>
                    <a:pt x="13" y="9"/>
                    <a:pt x="13" y="9"/>
                    <a:pt x="13" y="9"/>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0"/>
                    <a:pt x="10" y="10"/>
                    <a:pt x="10" y="10"/>
                  </a:cubicBezTo>
                  <a:cubicBezTo>
                    <a:pt x="10" y="10"/>
                    <a:pt x="10" y="10"/>
                    <a:pt x="10" y="10"/>
                  </a:cubicBezTo>
                  <a:cubicBezTo>
                    <a:pt x="10" y="10"/>
                    <a:pt x="10" y="10"/>
                    <a:pt x="10" y="10"/>
                  </a:cubicBezTo>
                  <a:cubicBezTo>
                    <a:pt x="9" y="10"/>
                    <a:pt x="9" y="10"/>
                    <a:pt x="9" y="10"/>
                  </a:cubicBezTo>
                  <a:cubicBezTo>
                    <a:pt x="9" y="10"/>
                    <a:pt x="9" y="10"/>
                    <a:pt x="9" y="10"/>
                  </a:cubicBezTo>
                  <a:cubicBezTo>
                    <a:pt x="9" y="11"/>
                    <a:pt x="8" y="11"/>
                    <a:pt x="8" y="11"/>
                  </a:cubicBezTo>
                  <a:cubicBezTo>
                    <a:pt x="8" y="11"/>
                    <a:pt x="8" y="11"/>
                    <a:pt x="8" y="11"/>
                  </a:cubicBezTo>
                  <a:cubicBezTo>
                    <a:pt x="8" y="12"/>
                    <a:pt x="8" y="12"/>
                    <a:pt x="8" y="12"/>
                  </a:cubicBezTo>
                  <a:cubicBezTo>
                    <a:pt x="7" y="12"/>
                    <a:pt x="6"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4" y="13"/>
                    <a:pt x="4" y="13"/>
                    <a:pt x="4" y="13"/>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1" y="16"/>
                    <a:pt x="2" y="16"/>
                  </a:cubicBezTo>
                  <a:cubicBezTo>
                    <a:pt x="2" y="16"/>
                    <a:pt x="2" y="16"/>
                    <a:pt x="2" y="16"/>
                  </a:cubicBezTo>
                  <a:cubicBezTo>
                    <a:pt x="3" y="16"/>
                    <a:pt x="3" y="16"/>
                    <a:pt x="3" y="16"/>
                  </a:cubicBezTo>
                  <a:cubicBezTo>
                    <a:pt x="2" y="16"/>
                    <a:pt x="2" y="17"/>
                    <a:pt x="2" y="17"/>
                  </a:cubicBezTo>
                  <a:cubicBezTo>
                    <a:pt x="2" y="17"/>
                    <a:pt x="2" y="17"/>
                    <a:pt x="2" y="17"/>
                  </a:cubicBezTo>
                  <a:cubicBezTo>
                    <a:pt x="1" y="18"/>
                    <a:pt x="1" y="18"/>
                    <a:pt x="1" y="18"/>
                  </a:cubicBezTo>
                  <a:cubicBezTo>
                    <a:pt x="1" y="18"/>
                    <a:pt x="1" y="18"/>
                    <a:pt x="1" y="18"/>
                  </a:cubicBezTo>
                  <a:cubicBezTo>
                    <a:pt x="1" y="18"/>
                    <a:pt x="1" y="18"/>
                    <a:pt x="1" y="18"/>
                  </a:cubicBezTo>
                  <a:cubicBezTo>
                    <a:pt x="1" y="19"/>
                    <a:pt x="1" y="19"/>
                    <a:pt x="1" y="19"/>
                  </a:cubicBezTo>
                  <a:cubicBezTo>
                    <a:pt x="1" y="18"/>
                    <a:pt x="1" y="18"/>
                    <a:pt x="1" y="18"/>
                  </a:cubicBezTo>
                  <a:cubicBezTo>
                    <a:pt x="1" y="19"/>
                    <a:pt x="1" y="19"/>
                    <a:pt x="1" y="19"/>
                  </a:cubicBezTo>
                  <a:cubicBezTo>
                    <a:pt x="1" y="19"/>
                    <a:pt x="1" y="19"/>
                    <a:pt x="1" y="19"/>
                  </a:cubicBezTo>
                  <a:cubicBezTo>
                    <a:pt x="2" y="19"/>
                    <a:pt x="2" y="19"/>
                    <a:pt x="2" y="19"/>
                  </a:cubicBezTo>
                  <a:cubicBezTo>
                    <a:pt x="2" y="18"/>
                    <a:pt x="2" y="18"/>
                    <a:pt x="2" y="18"/>
                  </a:cubicBezTo>
                  <a:cubicBezTo>
                    <a:pt x="2" y="19"/>
                    <a:pt x="2" y="19"/>
                    <a:pt x="2" y="19"/>
                  </a:cubicBezTo>
                  <a:cubicBezTo>
                    <a:pt x="1" y="19"/>
                    <a:pt x="1" y="19"/>
                    <a:pt x="1" y="19"/>
                  </a:cubicBezTo>
                  <a:cubicBezTo>
                    <a:pt x="1" y="19"/>
                    <a:pt x="1" y="19"/>
                    <a:pt x="1" y="19"/>
                  </a:cubicBezTo>
                  <a:cubicBezTo>
                    <a:pt x="1" y="20"/>
                    <a:pt x="1" y="20"/>
                    <a:pt x="1" y="20"/>
                  </a:cubicBezTo>
                  <a:cubicBezTo>
                    <a:pt x="0" y="20"/>
                    <a:pt x="0" y="20"/>
                    <a:pt x="0" y="20"/>
                  </a:cubicBezTo>
                  <a:cubicBezTo>
                    <a:pt x="0" y="21"/>
                    <a:pt x="0" y="21"/>
                    <a:pt x="0" y="21"/>
                  </a:cubicBezTo>
                  <a:cubicBezTo>
                    <a:pt x="0" y="21"/>
                    <a:pt x="0" y="21"/>
                    <a:pt x="0" y="21"/>
                  </a:cubicBezTo>
                  <a:cubicBezTo>
                    <a:pt x="0" y="20"/>
                    <a:pt x="1" y="20"/>
                    <a:pt x="1" y="19"/>
                  </a:cubicBezTo>
                  <a:cubicBezTo>
                    <a:pt x="2" y="19"/>
                    <a:pt x="2" y="19"/>
                    <a:pt x="2" y="19"/>
                  </a:cubicBezTo>
                  <a:cubicBezTo>
                    <a:pt x="2" y="18"/>
                    <a:pt x="2" y="19"/>
                    <a:pt x="2" y="18"/>
                  </a:cubicBezTo>
                  <a:cubicBezTo>
                    <a:pt x="3" y="17"/>
                    <a:pt x="3" y="18"/>
                    <a:pt x="3" y="17"/>
                  </a:cubicBezTo>
                  <a:cubicBezTo>
                    <a:pt x="4" y="17"/>
                    <a:pt x="4" y="17"/>
                    <a:pt x="4" y="17"/>
                  </a:cubicBezTo>
                  <a:cubicBezTo>
                    <a:pt x="3" y="18"/>
                    <a:pt x="3" y="18"/>
                    <a:pt x="3" y="18"/>
                  </a:cubicBezTo>
                  <a:cubicBezTo>
                    <a:pt x="4" y="16"/>
                    <a:pt x="4" y="16"/>
                    <a:pt x="4" y="16"/>
                  </a:cubicBezTo>
                  <a:cubicBezTo>
                    <a:pt x="5" y="16"/>
                    <a:pt x="5" y="16"/>
                    <a:pt x="5" y="16"/>
                  </a:cubicBezTo>
                  <a:cubicBezTo>
                    <a:pt x="5" y="16"/>
                    <a:pt x="5" y="16"/>
                    <a:pt x="5" y="16"/>
                  </a:cubicBezTo>
                  <a:cubicBezTo>
                    <a:pt x="5" y="17"/>
                    <a:pt x="5" y="17"/>
                    <a:pt x="5" y="17"/>
                  </a:cubicBezTo>
                  <a:cubicBezTo>
                    <a:pt x="6" y="16"/>
                    <a:pt x="6" y="16"/>
                    <a:pt x="6" y="16"/>
                  </a:cubicBezTo>
                  <a:cubicBezTo>
                    <a:pt x="5" y="17"/>
                    <a:pt x="5" y="17"/>
                    <a:pt x="5" y="17"/>
                  </a:cubicBezTo>
                  <a:cubicBezTo>
                    <a:pt x="5" y="17"/>
                    <a:pt x="5" y="17"/>
                    <a:pt x="5" y="17"/>
                  </a:cubicBezTo>
                  <a:cubicBezTo>
                    <a:pt x="6" y="17"/>
                    <a:pt x="6" y="17"/>
                    <a:pt x="6" y="17"/>
                  </a:cubicBezTo>
                  <a:cubicBezTo>
                    <a:pt x="5" y="18"/>
                    <a:pt x="5" y="18"/>
                    <a:pt x="5" y="18"/>
                  </a:cubicBezTo>
                  <a:cubicBezTo>
                    <a:pt x="6" y="17"/>
                    <a:pt x="6" y="17"/>
                    <a:pt x="6" y="17"/>
                  </a:cubicBezTo>
                  <a:cubicBezTo>
                    <a:pt x="5" y="18"/>
                    <a:pt x="5" y="18"/>
                    <a:pt x="5" y="18"/>
                  </a:cubicBezTo>
                  <a:cubicBezTo>
                    <a:pt x="5" y="18"/>
                    <a:pt x="5" y="18"/>
                    <a:pt x="5" y="18"/>
                  </a:cubicBezTo>
                  <a:cubicBezTo>
                    <a:pt x="5" y="18"/>
                    <a:pt x="5" y="18"/>
                    <a:pt x="6" y="18"/>
                  </a:cubicBezTo>
                  <a:cubicBezTo>
                    <a:pt x="6" y="18"/>
                    <a:pt x="6" y="18"/>
                    <a:pt x="6" y="18"/>
                  </a:cubicBezTo>
                  <a:cubicBezTo>
                    <a:pt x="6" y="18"/>
                    <a:pt x="6" y="18"/>
                    <a:pt x="6" y="18"/>
                  </a:cubicBezTo>
                  <a:cubicBezTo>
                    <a:pt x="5" y="19"/>
                    <a:pt x="5" y="19"/>
                    <a:pt x="5" y="19"/>
                  </a:cubicBezTo>
                  <a:cubicBezTo>
                    <a:pt x="5" y="19"/>
                    <a:pt x="5" y="19"/>
                    <a:pt x="5" y="19"/>
                  </a:cubicBezTo>
                  <a:cubicBezTo>
                    <a:pt x="6" y="19"/>
                    <a:pt x="6" y="19"/>
                    <a:pt x="6" y="19"/>
                  </a:cubicBezTo>
                  <a:cubicBezTo>
                    <a:pt x="6" y="19"/>
                    <a:pt x="6" y="20"/>
                    <a:pt x="6" y="20"/>
                  </a:cubicBezTo>
                  <a:cubicBezTo>
                    <a:pt x="5" y="21"/>
                    <a:pt x="5" y="21"/>
                    <a:pt x="5" y="22"/>
                  </a:cubicBezTo>
                  <a:cubicBezTo>
                    <a:pt x="5" y="22"/>
                    <a:pt x="5" y="22"/>
                    <a:pt x="5" y="22"/>
                  </a:cubicBezTo>
                  <a:cubicBezTo>
                    <a:pt x="5" y="23"/>
                    <a:pt x="5" y="23"/>
                    <a:pt x="5" y="23"/>
                  </a:cubicBezTo>
                  <a:cubicBezTo>
                    <a:pt x="4" y="23"/>
                    <a:pt x="4" y="23"/>
                    <a:pt x="4" y="23"/>
                  </a:cubicBezTo>
                  <a:cubicBezTo>
                    <a:pt x="4" y="24"/>
                    <a:pt x="4" y="24"/>
                    <a:pt x="4" y="24"/>
                  </a:cubicBezTo>
                  <a:cubicBezTo>
                    <a:pt x="4" y="24"/>
                    <a:pt x="4" y="24"/>
                    <a:pt x="4" y="24"/>
                  </a:cubicBezTo>
                  <a:cubicBezTo>
                    <a:pt x="5" y="24"/>
                    <a:pt x="5" y="24"/>
                    <a:pt x="5" y="24"/>
                  </a:cubicBezTo>
                  <a:cubicBezTo>
                    <a:pt x="5" y="25"/>
                    <a:pt x="5" y="25"/>
                    <a:pt x="4" y="25"/>
                  </a:cubicBezTo>
                  <a:cubicBezTo>
                    <a:pt x="4" y="26"/>
                    <a:pt x="4" y="26"/>
                    <a:pt x="4" y="26"/>
                  </a:cubicBezTo>
                  <a:cubicBezTo>
                    <a:pt x="5" y="26"/>
                    <a:pt x="5" y="26"/>
                    <a:pt x="5" y="26"/>
                  </a:cubicBezTo>
                  <a:cubicBezTo>
                    <a:pt x="5" y="26"/>
                    <a:pt x="5" y="26"/>
                    <a:pt x="5" y="27"/>
                  </a:cubicBezTo>
                  <a:cubicBezTo>
                    <a:pt x="5" y="27"/>
                    <a:pt x="5" y="27"/>
                    <a:pt x="5" y="27"/>
                  </a:cubicBezTo>
                  <a:cubicBezTo>
                    <a:pt x="5" y="28"/>
                    <a:pt x="5" y="28"/>
                    <a:pt x="5" y="28"/>
                  </a:cubicBezTo>
                  <a:cubicBezTo>
                    <a:pt x="5" y="28"/>
                    <a:pt x="5" y="28"/>
                    <a:pt x="5" y="28"/>
                  </a:cubicBezTo>
                  <a:cubicBezTo>
                    <a:pt x="5" y="28"/>
                    <a:pt x="5" y="28"/>
                    <a:pt x="5" y="28"/>
                  </a:cubicBezTo>
                  <a:cubicBezTo>
                    <a:pt x="5" y="29"/>
                    <a:pt x="5" y="29"/>
                    <a:pt x="5" y="29"/>
                  </a:cubicBezTo>
                  <a:cubicBezTo>
                    <a:pt x="5" y="29"/>
                    <a:pt x="5" y="29"/>
                    <a:pt x="5" y="29"/>
                  </a:cubicBezTo>
                  <a:cubicBezTo>
                    <a:pt x="6" y="30"/>
                    <a:pt x="6" y="30"/>
                    <a:pt x="6" y="30"/>
                  </a:cubicBezTo>
                  <a:cubicBezTo>
                    <a:pt x="6" y="30"/>
                    <a:pt x="6" y="30"/>
                    <a:pt x="6" y="30"/>
                  </a:cubicBezTo>
                  <a:cubicBezTo>
                    <a:pt x="6" y="29"/>
                    <a:pt x="6" y="28"/>
                    <a:pt x="5" y="28"/>
                  </a:cubicBezTo>
                  <a:cubicBezTo>
                    <a:pt x="5" y="28"/>
                    <a:pt x="5" y="28"/>
                    <a:pt x="5" y="28"/>
                  </a:cubicBezTo>
                  <a:cubicBezTo>
                    <a:pt x="5" y="27"/>
                    <a:pt x="5" y="27"/>
                    <a:pt x="5" y="26"/>
                  </a:cubicBezTo>
                  <a:cubicBezTo>
                    <a:pt x="6" y="26"/>
                    <a:pt x="6" y="26"/>
                    <a:pt x="6" y="26"/>
                  </a:cubicBezTo>
                  <a:cubicBezTo>
                    <a:pt x="6" y="27"/>
                    <a:pt x="6" y="27"/>
                    <a:pt x="6" y="27"/>
                  </a:cubicBezTo>
                  <a:cubicBezTo>
                    <a:pt x="6" y="28"/>
                    <a:pt x="6" y="28"/>
                    <a:pt x="6" y="28"/>
                  </a:cubicBezTo>
                  <a:cubicBezTo>
                    <a:pt x="6" y="29"/>
                    <a:pt x="6" y="29"/>
                    <a:pt x="6" y="29"/>
                  </a:cubicBezTo>
                  <a:cubicBezTo>
                    <a:pt x="6" y="29"/>
                    <a:pt x="6" y="29"/>
                    <a:pt x="7" y="29"/>
                  </a:cubicBezTo>
                  <a:cubicBezTo>
                    <a:pt x="7" y="31"/>
                    <a:pt x="6" y="31"/>
                    <a:pt x="7" y="31"/>
                  </a:cubicBezTo>
                  <a:cubicBezTo>
                    <a:pt x="8" y="32"/>
                    <a:pt x="8" y="32"/>
                    <a:pt x="9" y="32"/>
                  </a:cubicBezTo>
                  <a:cubicBezTo>
                    <a:pt x="9" y="32"/>
                    <a:pt x="9" y="32"/>
                    <a:pt x="9" y="33"/>
                  </a:cubicBezTo>
                  <a:cubicBezTo>
                    <a:pt x="10" y="33"/>
                    <a:pt x="10" y="33"/>
                    <a:pt x="10" y="33"/>
                  </a:cubicBezTo>
                  <a:cubicBezTo>
                    <a:pt x="10" y="34"/>
                    <a:pt x="10" y="34"/>
                    <a:pt x="10" y="34"/>
                  </a:cubicBezTo>
                  <a:cubicBezTo>
                    <a:pt x="11" y="34"/>
                    <a:pt x="11" y="34"/>
                    <a:pt x="11" y="34"/>
                  </a:cubicBezTo>
                  <a:cubicBezTo>
                    <a:pt x="11" y="35"/>
                    <a:pt x="11" y="35"/>
                    <a:pt x="11" y="35"/>
                  </a:cubicBezTo>
                  <a:cubicBezTo>
                    <a:pt x="11" y="35"/>
                    <a:pt x="11" y="35"/>
                    <a:pt x="11" y="35"/>
                  </a:cubicBezTo>
                  <a:cubicBezTo>
                    <a:pt x="11" y="36"/>
                    <a:pt x="11" y="36"/>
                    <a:pt x="11" y="36"/>
                  </a:cubicBezTo>
                  <a:cubicBezTo>
                    <a:pt x="11" y="36"/>
                    <a:pt x="11" y="36"/>
                    <a:pt x="11" y="36"/>
                  </a:cubicBezTo>
                  <a:cubicBezTo>
                    <a:pt x="12" y="35"/>
                    <a:pt x="12" y="35"/>
                    <a:pt x="12" y="35"/>
                  </a:cubicBezTo>
                  <a:cubicBezTo>
                    <a:pt x="12" y="35"/>
                    <a:pt x="12" y="35"/>
                    <a:pt x="12" y="35"/>
                  </a:cubicBezTo>
                  <a:cubicBezTo>
                    <a:pt x="12" y="36"/>
                    <a:pt x="12" y="36"/>
                    <a:pt x="12" y="36"/>
                  </a:cubicBezTo>
                  <a:cubicBezTo>
                    <a:pt x="12" y="36"/>
                    <a:pt x="12" y="37"/>
                    <a:pt x="12" y="38"/>
                  </a:cubicBezTo>
                  <a:cubicBezTo>
                    <a:pt x="13" y="38"/>
                    <a:pt x="13" y="38"/>
                    <a:pt x="13" y="38"/>
                  </a:cubicBezTo>
                  <a:cubicBezTo>
                    <a:pt x="12" y="39"/>
                    <a:pt x="12" y="39"/>
                    <a:pt x="12" y="39"/>
                  </a:cubicBezTo>
                  <a:cubicBezTo>
                    <a:pt x="12" y="39"/>
                    <a:pt x="12" y="39"/>
                    <a:pt x="12" y="39"/>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1"/>
                    <a:pt x="12" y="41"/>
                    <a:pt x="12" y="41"/>
                  </a:cubicBezTo>
                  <a:cubicBezTo>
                    <a:pt x="12" y="42"/>
                    <a:pt x="12" y="42"/>
                    <a:pt x="12" y="42"/>
                  </a:cubicBezTo>
                  <a:cubicBezTo>
                    <a:pt x="12" y="42"/>
                    <a:pt x="12" y="42"/>
                    <a:pt x="12" y="42"/>
                  </a:cubicBezTo>
                  <a:cubicBezTo>
                    <a:pt x="12" y="42"/>
                    <a:pt x="12" y="42"/>
                    <a:pt x="12" y="42"/>
                  </a:cubicBezTo>
                  <a:cubicBezTo>
                    <a:pt x="12" y="43"/>
                    <a:pt x="12" y="44"/>
                    <a:pt x="12" y="45"/>
                  </a:cubicBezTo>
                  <a:cubicBezTo>
                    <a:pt x="13" y="45"/>
                    <a:pt x="13" y="45"/>
                    <a:pt x="13" y="46"/>
                  </a:cubicBezTo>
                  <a:cubicBezTo>
                    <a:pt x="13" y="46"/>
                    <a:pt x="13" y="46"/>
                    <a:pt x="13" y="46"/>
                  </a:cubicBezTo>
                  <a:cubicBezTo>
                    <a:pt x="13" y="47"/>
                    <a:pt x="14" y="47"/>
                    <a:pt x="14" y="48"/>
                  </a:cubicBezTo>
                  <a:cubicBezTo>
                    <a:pt x="14" y="48"/>
                    <a:pt x="14" y="51"/>
                    <a:pt x="14" y="52"/>
                  </a:cubicBezTo>
                  <a:cubicBezTo>
                    <a:pt x="14" y="53"/>
                    <a:pt x="14" y="53"/>
                    <a:pt x="14" y="53"/>
                  </a:cubicBezTo>
                  <a:cubicBezTo>
                    <a:pt x="14" y="53"/>
                    <a:pt x="14" y="53"/>
                    <a:pt x="14" y="53"/>
                  </a:cubicBezTo>
                  <a:cubicBezTo>
                    <a:pt x="14" y="54"/>
                    <a:pt x="14" y="54"/>
                    <a:pt x="14" y="54"/>
                  </a:cubicBezTo>
                  <a:cubicBezTo>
                    <a:pt x="14" y="54"/>
                    <a:pt x="14" y="54"/>
                    <a:pt x="14" y="54"/>
                  </a:cubicBezTo>
                  <a:cubicBezTo>
                    <a:pt x="14" y="55"/>
                    <a:pt x="14" y="56"/>
                    <a:pt x="14" y="56"/>
                  </a:cubicBezTo>
                  <a:cubicBezTo>
                    <a:pt x="14" y="57"/>
                    <a:pt x="14" y="57"/>
                    <a:pt x="14" y="57"/>
                  </a:cubicBezTo>
                  <a:cubicBezTo>
                    <a:pt x="14" y="57"/>
                    <a:pt x="14" y="57"/>
                    <a:pt x="14" y="57"/>
                  </a:cubicBezTo>
                  <a:cubicBezTo>
                    <a:pt x="14" y="57"/>
                    <a:pt x="15" y="58"/>
                    <a:pt x="15" y="58"/>
                  </a:cubicBezTo>
                  <a:cubicBezTo>
                    <a:pt x="15" y="59"/>
                    <a:pt x="15" y="59"/>
                    <a:pt x="15" y="59"/>
                  </a:cubicBezTo>
                  <a:cubicBezTo>
                    <a:pt x="15" y="59"/>
                    <a:pt x="15" y="59"/>
                    <a:pt x="15" y="59"/>
                  </a:cubicBezTo>
                  <a:cubicBezTo>
                    <a:pt x="15" y="60"/>
                    <a:pt x="15" y="60"/>
                    <a:pt x="15" y="60"/>
                  </a:cubicBezTo>
                  <a:cubicBezTo>
                    <a:pt x="15" y="61"/>
                    <a:pt x="15" y="61"/>
                    <a:pt x="15" y="61"/>
                  </a:cubicBezTo>
                  <a:cubicBezTo>
                    <a:pt x="15" y="61"/>
                    <a:pt x="15" y="61"/>
                    <a:pt x="15" y="61"/>
                  </a:cubicBezTo>
                  <a:cubicBezTo>
                    <a:pt x="15" y="62"/>
                    <a:pt x="15" y="62"/>
                    <a:pt x="15" y="62"/>
                  </a:cubicBezTo>
                  <a:cubicBezTo>
                    <a:pt x="15" y="62"/>
                    <a:pt x="15" y="62"/>
                    <a:pt x="15" y="62"/>
                  </a:cubicBezTo>
                  <a:cubicBezTo>
                    <a:pt x="15" y="62"/>
                    <a:pt x="15" y="62"/>
                    <a:pt x="15" y="62"/>
                  </a:cubicBezTo>
                  <a:cubicBezTo>
                    <a:pt x="15" y="63"/>
                    <a:pt x="16" y="64"/>
                    <a:pt x="16" y="64"/>
                  </a:cubicBezTo>
                  <a:cubicBezTo>
                    <a:pt x="16" y="65"/>
                    <a:pt x="16" y="65"/>
                    <a:pt x="16" y="65"/>
                  </a:cubicBezTo>
                  <a:cubicBezTo>
                    <a:pt x="16" y="65"/>
                    <a:pt x="16" y="65"/>
                    <a:pt x="16" y="65"/>
                  </a:cubicBezTo>
                  <a:cubicBezTo>
                    <a:pt x="16" y="65"/>
                    <a:pt x="16" y="65"/>
                    <a:pt x="16" y="65"/>
                  </a:cubicBezTo>
                  <a:cubicBezTo>
                    <a:pt x="17" y="65"/>
                    <a:pt x="17" y="65"/>
                    <a:pt x="17" y="65"/>
                  </a:cubicBezTo>
                  <a:cubicBezTo>
                    <a:pt x="17" y="66"/>
                    <a:pt x="17" y="66"/>
                    <a:pt x="18" y="67"/>
                  </a:cubicBezTo>
                  <a:cubicBezTo>
                    <a:pt x="18" y="67"/>
                    <a:pt x="18" y="67"/>
                    <a:pt x="18" y="67"/>
                  </a:cubicBezTo>
                  <a:cubicBezTo>
                    <a:pt x="18" y="66"/>
                    <a:pt x="17" y="66"/>
                    <a:pt x="17" y="66"/>
                  </a:cubicBezTo>
                  <a:cubicBezTo>
                    <a:pt x="17" y="65"/>
                    <a:pt x="17" y="65"/>
                    <a:pt x="17" y="65"/>
                  </a:cubicBezTo>
                  <a:cubicBezTo>
                    <a:pt x="17" y="65"/>
                    <a:pt x="17" y="65"/>
                    <a:pt x="17" y="65"/>
                  </a:cubicBezTo>
                  <a:cubicBezTo>
                    <a:pt x="17" y="65"/>
                    <a:pt x="17" y="65"/>
                    <a:pt x="17" y="65"/>
                  </a:cubicBezTo>
                  <a:cubicBezTo>
                    <a:pt x="17" y="65"/>
                    <a:pt x="17" y="64"/>
                    <a:pt x="17" y="64"/>
                  </a:cubicBezTo>
                  <a:cubicBezTo>
                    <a:pt x="16" y="64"/>
                    <a:pt x="16" y="64"/>
                    <a:pt x="16" y="64"/>
                  </a:cubicBezTo>
                  <a:cubicBezTo>
                    <a:pt x="17" y="63"/>
                    <a:pt x="17" y="63"/>
                    <a:pt x="17" y="63"/>
                  </a:cubicBezTo>
                  <a:cubicBezTo>
                    <a:pt x="17" y="62"/>
                    <a:pt x="16" y="62"/>
                    <a:pt x="16" y="62"/>
                  </a:cubicBezTo>
                  <a:cubicBezTo>
                    <a:pt x="17" y="62"/>
                    <a:pt x="17" y="62"/>
                    <a:pt x="17" y="62"/>
                  </a:cubicBezTo>
                  <a:cubicBezTo>
                    <a:pt x="17" y="61"/>
                    <a:pt x="17" y="61"/>
                    <a:pt x="17" y="61"/>
                  </a:cubicBezTo>
                  <a:cubicBezTo>
                    <a:pt x="17" y="61"/>
                    <a:pt x="17" y="61"/>
                    <a:pt x="17" y="61"/>
                  </a:cubicBezTo>
                  <a:cubicBezTo>
                    <a:pt x="17" y="60"/>
                    <a:pt x="17" y="60"/>
                    <a:pt x="17" y="60"/>
                  </a:cubicBezTo>
                  <a:cubicBezTo>
                    <a:pt x="17" y="60"/>
                    <a:pt x="17" y="60"/>
                    <a:pt x="17" y="60"/>
                  </a:cubicBezTo>
                  <a:cubicBezTo>
                    <a:pt x="17" y="60"/>
                    <a:pt x="17" y="60"/>
                    <a:pt x="17" y="60"/>
                  </a:cubicBezTo>
                  <a:cubicBezTo>
                    <a:pt x="17" y="59"/>
                    <a:pt x="17" y="59"/>
                    <a:pt x="17" y="59"/>
                  </a:cubicBezTo>
                  <a:cubicBezTo>
                    <a:pt x="18" y="59"/>
                    <a:pt x="18" y="59"/>
                    <a:pt x="18" y="59"/>
                  </a:cubicBezTo>
                  <a:cubicBezTo>
                    <a:pt x="18" y="59"/>
                    <a:pt x="18" y="59"/>
                    <a:pt x="18" y="58"/>
                  </a:cubicBezTo>
                  <a:cubicBezTo>
                    <a:pt x="18" y="58"/>
                    <a:pt x="17" y="56"/>
                    <a:pt x="18" y="56"/>
                  </a:cubicBezTo>
                  <a:cubicBezTo>
                    <a:pt x="18" y="56"/>
                    <a:pt x="18" y="56"/>
                    <a:pt x="18" y="56"/>
                  </a:cubicBezTo>
                  <a:cubicBezTo>
                    <a:pt x="18" y="56"/>
                    <a:pt x="18" y="56"/>
                    <a:pt x="18" y="56"/>
                  </a:cubicBezTo>
                  <a:cubicBezTo>
                    <a:pt x="18" y="56"/>
                    <a:pt x="18" y="57"/>
                    <a:pt x="18" y="58"/>
                  </a:cubicBezTo>
                  <a:cubicBezTo>
                    <a:pt x="19" y="57"/>
                    <a:pt x="19" y="57"/>
                    <a:pt x="19" y="57"/>
                  </a:cubicBezTo>
                  <a:cubicBezTo>
                    <a:pt x="19" y="57"/>
                    <a:pt x="19" y="56"/>
                    <a:pt x="19" y="56"/>
                  </a:cubicBezTo>
                  <a:cubicBezTo>
                    <a:pt x="19" y="55"/>
                    <a:pt x="19" y="55"/>
                    <a:pt x="19" y="55"/>
                  </a:cubicBezTo>
                  <a:cubicBezTo>
                    <a:pt x="19" y="56"/>
                    <a:pt x="19" y="56"/>
                    <a:pt x="19" y="56"/>
                  </a:cubicBezTo>
                  <a:cubicBezTo>
                    <a:pt x="19" y="56"/>
                    <a:pt x="19" y="56"/>
                    <a:pt x="19" y="56"/>
                  </a:cubicBezTo>
                  <a:cubicBezTo>
                    <a:pt x="19" y="56"/>
                    <a:pt x="19" y="56"/>
                    <a:pt x="19" y="56"/>
                  </a:cubicBezTo>
                  <a:cubicBezTo>
                    <a:pt x="19" y="55"/>
                    <a:pt x="19" y="55"/>
                    <a:pt x="19" y="55"/>
                  </a:cubicBezTo>
                  <a:cubicBezTo>
                    <a:pt x="20" y="54"/>
                    <a:pt x="19" y="54"/>
                    <a:pt x="20" y="53"/>
                  </a:cubicBezTo>
                  <a:cubicBezTo>
                    <a:pt x="20" y="53"/>
                    <a:pt x="20" y="53"/>
                    <a:pt x="20" y="53"/>
                  </a:cubicBezTo>
                  <a:cubicBezTo>
                    <a:pt x="20" y="53"/>
                    <a:pt x="20" y="53"/>
                    <a:pt x="20" y="53"/>
                  </a:cubicBezTo>
                  <a:cubicBezTo>
                    <a:pt x="20" y="53"/>
                    <a:pt x="20" y="53"/>
                    <a:pt x="20" y="53"/>
                  </a:cubicBezTo>
                  <a:cubicBezTo>
                    <a:pt x="21" y="52"/>
                    <a:pt x="21" y="52"/>
                    <a:pt x="21" y="52"/>
                  </a:cubicBezTo>
                  <a:cubicBezTo>
                    <a:pt x="21" y="52"/>
                    <a:pt x="21" y="52"/>
                    <a:pt x="21" y="52"/>
                  </a:cubicBezTo>
                  <a:cubicBezTo>
                    <a:pt x="22" y="50"/>
                    <a:pt x="22" y="50"/>
                    <a:pt x="22" y="49"/>
                  </a:cubicBezTo>
                  <a:cubicBezTo>
                    <a:pt x="22" y="47"/>
                    <a:pt x="22" y="47"/>
                    <a:pt x="22" y="47"/>
                  </a:cubicBezTo>
                  <a:cubicBezTo>
                    <a:pt x="22" y="47"/>
                    <a:pt x="22" y="47"/>
                    <a:pt x="22" y="47"/>
                  </a:cubicBezTo>
                  <a:cubicBezTo>
                    <a:pt x="22" y="46"/>
                    <a:pt x="22" y="46"/>
                    <a:pt x="22" y="46"/>
                  </a:cubicBezTo>
                  <a:cubicBezTo>
                    <a:pt x="22" y="46"/>
                    <a:pt x="22" y="46"/>
                    <a:pt x="22" y="46"/>
                  </a:cubicBezTo>
                  <a:cubicBezTo>
                    <a:pt x="22" y="46"/>
                    <a:pt x="23" y="44"/>
                    <a:pt x="23" y="44"/>
                  </a:cubicBezTo>
                  <a:cubicBezTo>
                    <a:pt x="22" y="43"/>
                    <a:pt x="22" y="43"/>
                    <a:pt x="22" y="43"/>
                  </a:cubicBezTo>
                  <a:cubicBezTo>
                    <a:pt x="22" y="43"/>
                    <a:pt x="22" y="43"/>
                    <a:pt x="22" y="43"/>
                  </a:cubicBezTo>
                  <a:cubicBezTo>
                    <a:pt x="21" y="42"/>
                    <a:pt x="21" y="43"/>
                    <a:pt x="20" y="42"/>
                  </a:cubicBezTo>
                  <a:cubicBezTo>
                    <a:pt x="20" y="41"/>
                    <a:pt x="20" y="41"/>
                    <a:pt x="20" y="41"/>
                  </a:cubicBezTo>
                  <a:cubicBezTo>
                    <a:pt x="20" y="41"/>
                    <a:pt x="20" y="41"/>
                    <a:pt x="20"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8" y="41"/>
                    <a:pt x="18" y="41"/>
                    <a:pt x="18" y="41"/>
                  </a:cubicBezTo>
                  <a:cubicBezTo>
                    <a:pt x="19" y="40"/>
                    <a:pt x="19" y="40"/>
                    <a:pt x="19" y="40"/>
                  </a:cubicBezTo>
                  <a:cubicBezTo>
                    <a:pt x="19" y="39"/>
                    <a:pt x="19" y="39"/>
                    <a:pt x="19" y="38"/>
                  </a:cubicBezTo>
                  <a:cubicBezTo>
                    <a:pt x="19" y="38"/>
                    <a:pt x="19" y="38"/>
                    <a:pt x="19" y="38"/>
                  </a:cubicBezTo>
                  <a:cubicBezTo>
                    <a:pt x="19" y="38"/>
                    <a:pt x="19" y="38"/>
                    <a:pt x="19" y="38"/>
                  </a:cubicBezTo>
                  <a:cubicBezTo>
                    <a:pt x="18" y="38"/>
                    <a:pt x="18" y="38"/>
                    <a:pt x="17" y="37"/>
                  </a:cubicBezTo>
                  <a:cubicBezTo>
                    <a:pt x="17" y="38"/>
                    <a:pt x="17" y="38"/>
                    <a:pt x="17" y="38"/>
                  </a:cubicBezTo>
                  <a:cubicBezTo>
                    <a:pt x="16" y="37"/>
                    <a:pt x="17" y="37"/>
                    <a:pt x="17" y="37"/>
                  </a:cubicBezTo>
                  <a:cubicBezTo>
                    <a:pt x="17" y="36"/>
                    <a:pt x="17" y="36"/>
                    <a:pt x="17" y="36"/>
                  </a:cubicBezTo>
                  <a:cubicBezTo>
                    <a:pt x="16" y="36"/>
                    <a:pt x="16" y="36"/>
                    <a:pt x="16" y="36"/>
                  </a:cubicBezTo>
                  <a:cubicBezTo>
                    <a:pt x="16" y="36"/>
                    <a:pt x="16" y="36"/>
                    <a:pt x="16" y="36"/>
                  </a:cubicBezTo>
                  <a:cubicBezTo>
                    <a:pt x="16" y="35"/>
                    <a:pt x="16" y="35"/>
                    <a:pt x="15" y="35"/>
                  </a:cubicBezTo>
                  <a:cubicBezTo>
                    <a:pt x="15" y="35"/>
                    <a:pt x="15" y="35"/>
                    <a:pt x="15" y="35"/>
                  </a:cubicBezTo>
                  <a:cubicBezTo>
                    <a:pt x="14" y="34"/>
                    <a:pt x="14" y="34"/>
                    <a:pt x="14" y="34"/>
                  </a:cubicBezTo>
                  <a:cubicBezTo>
                    <a:pt x="14" y="34"/>
                    <a:pt x="14" y="34"/>
                    <a:pt x="14" y="34"/>
                  </a:cubicBezTo>
                  <a:cubicBezTo>
                    <a:pt x="14" y="35"/>
                    <a:pt x="14" y="35"/>
                    <a:pt x="14" y="35"/>
                  </a:cubicBezTo>
                  <a:cubicBezTo>
                    <a:pt x="14" y="35"/>
                    <a:pt x="14" y="35"/>
                    <a:pt x="14" y="35"/>
                  </a:cubicBezTo>
                  <a:cubicBezTo>
                    <a:pt x="13" y="34"/>
                    <a:pt x="13" y="34"/>
                    <a:pt x="13" y="34"/>
                  </a:cubicBezTo>
                  <a:cubicBezTo>
                    <a:pt x="13" y="34"/>
                    <a:pt x="13" y="34"/>
                    <a:pt x="13" y="34"/>
                  </a:cubicBezTo>
                  <a:cubicBezTo>
                    <a:pt x="13" y="35"/>
                    <a:pt x="13" y="35"/>
                    <a:pt x="13" y="35"/>
                  </a:cubicBezTo>
                  <a:cubicBezTo>
                    <a:pt x="13" y="35"/>
                    <a:pt x="13" y="35"/>
                    <a:pt x="13" y="35"/>
                  </a:cubicBezTo>
                  <a:cubicBezTo>
                    <a:pt x="13" y="35"/>
                    <a:pt x="13" y="35"/>
                    <a:pt x="13" y="35"/>
                  </a:cubicBezTo>
                  <a:cubicBezTo>
                    <a:pt x="12" y="36"/>
                    <a:pt x="12" y="36"/>
                    <a:pt x="12" y="36"/>
                  </a:cubicBezTo>
                  <a:cubicBezTo>
                    <a:pt x="12" y="35"/>
                    <a:pt x="12" y="35"/>
                    <a:pt x="12" y="35"/>
                  </a:cubicBezTo>
                  <a:cubicBezTo>
                    <a:pt x="12" y="35"/>
                    <a:pt x="11" y="35"/>
                    <a:pt x="11" y="34"/>
                  </a:cubicBezTo>
                  <a:cubicBezTo>
                    <a:pt x="11" y="34"/>
                    <a:pt x="11" y="33"/>
                    <a:pt x="11" y="33"/>
                  </a:cubicBezTo>
                  <a:cubicBezTo>
                    <a:pt x="11" y="33"/>
                    <a:pt x="11" y="33"/>
                    <a:pt x="11" y="33"/>
                  </a:cubicBezTo>
                  <a:cubicBezTo>
                    <a:pt x="10" y="32"/>
                    <a:pt x="10" y="32"/>
                    <a:pt x="10" y="32"/>
                  </a:cubicBezTo>
                  <a:cubicBezTo>
                    <a:pt x="10" y="32"/>
                    <a:pt x="10" y="32"/>
                    <a:pt x="10" y="32"/>
                  </a:cubicBezTo>
                  <a:cubicBezTo>
                    <a:pt x="10" y="32"/>
                    <a:pt x="10" y="32"/>
                    <a:pt x="10" y="32"/>
                  </a:cubicBezTo>
                  <a:cubicBezTo>
                    <a:pt x="10" y="31"/>
                    <a:pt x="10" y="31"/>
                    <a:pt x="10" y="31"/>
                  </a:cubicBezTo>
                  <a:cubicBezTo>
                    <a:pt x="10" y="31"/>
                    <a:pt x="10" y="31"/>
                    <a:pt x="10" y="31"/>
                  </a:cubicBezTo>
                  <a:cubicBezTo>
                    <a:pt x="11" y="30"/>
                    <a:pt x="11" y="30"/>
                    <a:pt x="11" y="30"/>
                  </a:cubicBezTo>
                  <a:cubicBezTo>
                    <a:pt x="10" y="30"/>
                    <a:pt x="10" y="30"/>
                    <a:pt x="10" y="30"/>
                  </a:cubicBezTo>
                  <a:cubicBezTo>
                    <a:pt x="10" y="31"/>
                    <a:pt x="10" y="31"/>
                    <a:pt x="10" y="31"/>
                  </a:cubicBezTo>
                  <a:cubicBezTo>
                    <a:pt x="9" y="31"/>
                    <a:pt x="9" y="31"/>
                    <a:pt x="9" y="31"/>
                  </a:cubicBezTo>
                  <a:cubicBezTo>
                    <a:pt x="9" y="31"/>
                    <a:pt x="9" y="31"/>
                    <a:pt x="9" y="31"/>
                  </a:cubicBezTo>
                  <a:cubicBezTo>
                    <a:pt x="8" y="30"/>
                    <a:pt x="8" y="30"/>
                    <a:pt x="8" y="29"/>
                  </a:cubicBezTo>
                  <a:cubicBezTo>
                    <a:pt x="9" y="28"/>
                    <a:pt x="9" y="28"/>
                    <a:pt x="9" y="28"/>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10" y="26"/>
                    <a:pt x="10" y="26"/>
                    <a:pt x="10" y="26"/>
                  </a:cubicBezTo>
                  <a:cubicBezTo>
                    <a:pt x="10" y="27"/>
                    <a:pt x="10" y="27"/>
                    <a:pt x="10" y="27"/>
                  </a:cubicBezTo>
                  <a:cubicBezTo>
                    <a:pt x="10" y="27"/>
                    <a:pt x="10" y="27"/>
                    <a:pt x="10" y="27"/>
                  </a:cubicBezTo>
                  <a:cubicBezTo>
                    <a:pt x="11" y="26"/>
                    <a:pt x="11" y="26"/>
                    <a:pt x="11" y="26"/>
                  </a:cubicBezTo>
                  <a:cubicBezTo>
                    <a:pt x="12" y="26"/>
                    <a:pt x="12" y="27"/>
                    <a:pt x="12" y="27"/>
                  </a:cubicBezTo>
                  <a:cubicBezTo>
                    <a:pt x="12" y="28"/>
                    <a:pt x="12" y="28"/>
                    <a:pt x="12" y="28"/>
                  </a:cubicBezTo>
                  <a:cubicBezTo>
                    <a:pt x="12" y="28"/>
                    <a:pt x="12" y="28"/>
                    <a:pt x="12" y="28"/>
                  </a:cubicBezTo>
                  <a:cubicBezTo>
                    <a:pt x="12" y="28"/>
                    <a:pt x="12" y="28"/>
                    <a:pt x="12" y="28"/>
                  </a:cubicBezTo>
                  <a:cubicBezTo>
                    <a:pt x="13" y="27"/>
                    <a:pt x="12" y="27"/>
                    <a:pt x="12" y="26"/>
                  </a:cubicBezTo>
                  <a:cubicBezTo>
                    <a:pt x="12" y="25"/>
                    <a:pt x="14" y="24"/>
                    <a:pt x="14" y="23"/>
                  </a:cubicBezTo>
                  <a:cubicBezTo>
                    <a:pt x="14" y="23"/>
                    <a:pt x="14" y="23"/>
                    <a:pt x="14" y="23"/>
                  </a:cubicBezTo>
                  <a:cubicBezTo>
                    <a:pt x="14" y="23"/>
                    <a:pt x="14" y="23"/>
                    <a:pt x="14" y="23"/>
                  </a:cubicBezTo>
                  <a:cubicBezTo>
                    <a:pt x="14" y="23"/>
                    <a:pt x="14" y="23"/>
                    <a:pt x="14" y="23"/>
                  </a:cubicBezTo>
                  <a:cubicBezTo>
                    <a:pt x="14" y="22"/>
                    <a:pt x="14" y="22"/>
                    <a:pt x="14" y="22"/>
                  </a:cubicBezTo>
                  <a:cubicBezTo>
                    <a:pt x="14" y="23"/>
                    <a:pt x="14" y="23"/>
                    <a:pt x="14" y="23"/>
                  </a:cubicBezTo>
                  <a:cubicBezTo>
                    <a:pt x="14" y="22"/>
                    <a:pt x="14" y="22"/>
                    <a:pt x="14" y="22"/>
                  </a:cubicBezTo>
                  <a:cubicBezTo>
                    <a:pt x="14" y="21"/>
                    <a:pt x="14" y="21"/>
                    <a:pt x="14" y="21"/>
                  </a:cubicBezTo>
                  <a:cubicBezTo>
                    <a:pt x="14" y="22"/>
                    <a:pt x="14" y="22"/>
                    <a:pt x="14" y="22"/>
                  </a:cubicBezTo>
                  <a:cubicBezTo>
                    <a:pt x="15" y="21"/>
                    <a:pt x="15" y="21"/>
                    <a:pt x="15" y="21"/>
                  </a:cubicBezTo>
                  <a:cubicBezTo>
                    <a:pt x="15" y="20"/>
                    <a:pt x="15" y="21"/>
                    <a:pt x="15" y="20"/>
                  </a:cubicBezTo>
                  <a:cubicBezTo>
                    <a:pt x="16" y="20"/>
                    <a:pt x="16" y="20"/>
                    <a:pt x="16" y="20"/>
                  </a:cubicBezTo>
                  <a:cubicBezTo>
                    <a:pt x="16" y="19"/>
                    <a:pt x="16" y="19"/>
                    <a:pt x="16" y="19"/>
                  </a:cubicBezTo>
                  <a:cubicBezTo>
                    <a:pt x="16" y="19"/>
                    <a:pt x="16" y="19"/>
                    <a:pt x="16" y="19"/>
                  </a:cubicBezTo>
                  <a:cubicBezTo>
                    <a:pt x="17" y="18"/>
                    <a:pt x="17"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8" y="18"/>
                    <a:pt x="18" y="18"/>
                    <a:pt x="18" y="18"/>
                  </a:cubicBezTo>
                  <a:cubicBezTo>
                    <a:pt x="18" y="18"/>
                    <a:pt x="18" y="18"/>
                    <a:pt x="18" y="18"/>
                  </a:cubicBezTo>
                  <a:cubicBezTo>
                    <a:pt x="17" y="18"/>
                    <a:pt x="17" y="18"/>
                    <a:pt x="17" y="18"/>
                  </a:cubicBezTo>
                  <a:cubicBezTo>
                    <a:pt x="17" y="17"/>
                    <a:pt x="17" y="17"/>
                    <a:pt x="17" y="17"/>
                  </a:cubicBezTo>
                  <a:cubicBezTo>
                    <a:pt x="17" y="17"/>
                    <a:pt x="17" y="17"/>
                    <a:pt x="17" y="17"/>
                  </a:cubicBezTo>
                  <a:cubicBezTo>
                    <a:pt x="17" y="17"/>
                    <a:pt x="17" y="17"/>
                    <a:pt x="17" y="17"/>
                  </a:cubicBezTo>
                  <a:cubicBezTo>
                    <a:pt x="17" y="16"/>
                    <a:pt x="17" y="16"/>
                    <a:pt x="17" y="16"/>
                  </a:cubicBezTo>
                  <a:cubicBezTo>
                    <a:pt x="16" y="17"/>
                    <a:pt x="16" y="17"/>
                    <a:pt x="16" y="17"/>
                  </a:cubicBezTo>
                  <a:cubicBezTo>
                    <a:pt x="16" y="18"/>
                    <a:pt x="16" y="18"/>
                    <a:pt x="16" y="18"/>
                  </a:cubicBezTo>
                  <a:cubicBezTo>
                    <a:pt x="16" y="18"/>
                    <a:pt x="16" y="18"/>
                    <a:pt x="16" y="18"/>
                  </a:cubicBezTo>
                  <a:cubicBezTo>
                    <a:pt x="16" y="17"/>
                    <a:pt x="16" y="17"/>
                    <a:pt x="16" y="17"/>
                  </a:cubicBezTo>
                  <a:cubicBezTo>
                    <a:pt x="17" y="17"/>
                    <a:pt x="17" y="17"/>
                    <a:pt x="17" y="17"/>
                  </a:cubicBezTo>
                  <a:cubicBezTo>
                    <a:pt x="17" y="16"/>
                    <a:pt x="18" y="16"/>
                    <a:pt x="18" y="16"/>
                  </a:cubicBezTo>
                  <a:cubicBezTo>
                    <a:pt x="18" y="16"/>
                    <a:pt x="18" y="16"/>
                    <a:pt x="18" y="16"/>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20" y="15"/>
                  </a:cubicBezTo>
                  <a:cubicBezTo>
                    <a:pt x="20"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2"/>
                    <a:pt x="19" y="11"/>
                  </a:cubicBezTo>
                  <a:cubicBezTo>
                    <a:pt x="19" y="11"/>
                    <a:pt x="19" y="11"/>
                    <a:pt x="19" y="11"/>
                  </a:cubicBezTo>
                  <a:cubicBezTo>
                    <a:pt x="19" y="11"/>
                    <a:pt x="19" y="11"/>
                    <a:pt x="19" y="11"/>
                  </a:cubicBezTo>
                  <a:cubicBezTo>
                    <a:pt x="18" y="12"/>
                    <a:pt x="18" y="12"/>
                    <a:pt x="18" y="12"/>
                  </a:cubicBezTo>
                  <a:cubicBezTo>
                    <a:pt x="17" y="12"/>
                    <a:pt x="17" y="12"/>
                    <a:pt x="17" y="12"/>
                  </a:cubicBezTo>
                  <a:cubicBezTo>
                    <a:pt x="18" y="12"/>
                    <a:pt x="18" y="12"/>
                    <a:pt x="18" y="12"/>
                  </a:cubicBezTo>
                  <a:cubicBezTo>
                    <a:pt x="17" y="11"/>
                    <a:pt x="17" y="11"/>
                    <a:pt x="17" y="11"/>
                  </a:cubicBezTo>
                  <a:cubicBezTo>
                    <a:pt x="18" y="11"/>
                    <a:pt x="18" y="11"/>
                    <a:pt x="18" y="11"/>
                  </a:cubicBezTo>
                  <a:cubicBezTo>
                    <a:pt x="17" y="11"/>
                    <a:pt x="17" y="11"/>
                    <a:pt x="17" y="11"/>
                  </a:cubicBezTo>
                  <a:cubicBezTo>
                    <a:pt x="16" y="11"/>
                    <a:pt x="16" y="11"/>
                    <a:pt x="16" y="11"/>
                  </a:cubicBezTo>
                  <a:cubicBezTo>
                    <a:pt x="16" y="11"/>
                    <a:pt x="16" y="11"/>
                    <a:pt x="16" y="12"/>
                  </a:cubicBezTo>
                  <a:cubicBezTo>
                    <a:pt x="16" y="12"/>
                    <a:pt x="16" y="12"/>
                    <a:pt x="16" y="12"/>
                  </a:cubicBezTo>
                  <a:cubicBezTo>
                    <a:pt x="16" y="13"/>
                    <a:pt x="16" y="13"/>
                    <a:pt x="16" y="13"/>
                  </a:cubicBezTo>
                  <a:cubicBezTo>
                    <a:pt x="16" y="14"/>
                    <a:pt x="15" y="14"/>
                    <a:pt x="15" y="14"/>
                  </a:cubicBezTo>
                  <a:cubicBezTo>
                    <a:pt x="15" y="15"/>
                    <a:pt x="15" y="15"/>
                    <a:pt x="15" y="15"/>
                  </a:cubicBezTo>
                  <a:cubicBezTo>
                    <a:pt x="15" y="16"/>
                    <a:pt x="15" y="16"/>
                    <a:pt x="15" y="16"/>
                  </a:cubicBezTo>
                  <a:cubicBezTo>
                    <a:pt x="15" y="16"/>
                    <a:pt x="15" y="16"/>
                    <a:pt x="15" y="16"/>
                  </a:cubicBezTo>
                  <a:cubicBezTo>
                    <a:pt x="14" y="16"/>
                    <a:pt x="14" y="16"/>
                    <a:pt x="14" y="16"/>
                  </a:cubicBezTo>
                  <a:cubicBezTo>
                    <a:pt x="14" y="15"/>
                    <a:pt x="14" y="15"/>
                    <a:pt x="15" y="14"/>
                  </a:cubicBezTo>
                  <a:cubicBezTo>
                    <a:pt x="15" y="14"/>
                    <a:pt x="15" y="14"/>
                    <a:pt x="15" y="14"/>
                  </a:cubicBezTo>
                  <a:cubicBezTo>
                    <a:pt x="14" y="14"/>
                    <a:pt x="14" y="14"/>
                    <a:pt x="14" y="14"/>
                  </a:cubicBezTo>
                  <a:cubicBezTo>
                    <a:pt x="14" y="15"/>
                    <a:pt x="14" y="15"/>
                    <a:pt x="14" y="15"/>
                  </a:cubicBezTo>
                  <a:cubicBezTo>
                    <a:pt x="13" y="14"/>
                    <a:pt x="13" y="14"/>
                    <a:pt x="13" y="14"/>
                  </a:cubicBezTo>
                  <a:cubicBezTo>
                    <a:pt x="13" y="13"/>
                    <a:pt x="13" y="13"/>
                    <a:pt x="13" y="13"/>
                  </a:cubicBezTo>
                  <a:cubicBezTo>
                    <a:pt x="13" y="13"/>
                    <a:pt x="13" y="12"/>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0"/>
                    <a:pt x="15" y="10"/>
                    <a:pt x="15" y="10"/>
                  </a:cubicBezTo>
                  <a:cubicBezTo>
                    <a:pt x="15" y="10"/>
                    <a:pt x="15" y="10"/>
                    <a:pt x="15" y="10"/>
                  </a:cubicBezTo>
                  <a:cubicBezTo>
                    <a:pt x="15" y="9"/>
                    <a:pt x="15" y="9"/>
                    <a:pt x="15" y="9"/>
                  </a:cubicBezTo>
                  <a:cubicBezTo>
                    <a:pt x="15" y="10"/>
                    <a:pt x="15" y="10"/>
                    <a:pt x="15" y="10"/>
                  </a:cubicBezTo>
                  <a:cubicBezTo>
                    <a:pt x="16" y="10"/>
                    <a:pt x="16" y="10"/>
                    <a:pt x="16" y="10"/>
                  </a:cubicBezTo>
                  <a:cubicBezTo>
                    <a:pt x="16" y="10"/>
                    <a:pt x="16" y="10"/>
                    <a:pt x="16" y="10"/>
                  </a:cubicBezTo>
                  <a:cubicBezTo>
                    <a:pt x="16" y="9"/>
                    <a:pt x="16" y="9"/>
                    <a:pt x="16"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7" y="8"/>
                    <a:pt x="17" y="8"/>
                    <a:pt x="17" y="8"/>
                  </a:cubicBezTo>
                  <a:cubicBezTo>
                    <a:pt x="17" y="8"/>
                    <a:pt x="17" y="8"/>
                    <a:pt x="17" y="8"/>
                  </a:cubicBezTo>
                  <a:cubicBezTo>
                    <a:pt x="17" y="7"/>
                    <a:pt x="17" y="7"/>
                    <a:pt x="17" y="7"/>
                  </a:cubicBezTo>
                  <a:cubicBezTo>
                    <a:pt x="16" y="8"/>
                    <a:pt x="16" y="8"/>
                    <a:pt x="16" y="8"/>
                  </a:cubicBezTo>
                  <a:cubicBezTo>
                    <a:pt x="16" y="8"/>
                    <a:pt x="16" y="9"/>
                    <a:pt x="16" y="9"/>
                  </a:cubicBezTo>
                  <a:cubicBezTo>
                    <a:pt x="16" y="9"/>
                    <a:pt x="16" y="9"/>
                    <a:pt x="16" y="9"/>
                  </a:cubicBezTo>
                  <a:cubicBezTo>
                    <a:pt x="16" y="8"/>
                    <a:pt x="16" y="8"/>
                    <a:pt x="16" y="8"/>
                  </a:cubicBezTo>
                  <a:cubicBezTo>
                    <a:pt x="15" y="8"/>
                    <a:pt x="15" y="8"/>
                    <a:pt x="15" y="8"/>
                  </a:cubicBezTo>
                  <a:cubicBezTo>
                    <a:pt x="15" y="7"/>
                    <a:pt x="15" y="7"/>
                    <a:pt x="15" y="7"/>
                  </a:cubicBezTo>
                  <a:moveTo>
                    <a:pt x="15" y="7"/>
                  </a:moveTo>
                  <a:cubicBezTo>
                    <a:pt x="14" y="7"/>
                    <a:pt x="14" y="7"/>
                    <a:pt x="14" y="7"/>
                  </a:cubicBezTo>
                  <a:cubicBezTo>
                    <a:pt x="14" y="7"/>
                    <a:pt x="14" y="7"/>
                    <a:pt x="14" y="7"/>
                  </a:cubicBezTo>
                  <a:cubicBezTo>
                    <a:pt x="15" y="7"/>
                    <a:pt x="15" y="7"/>
                    <a:pt x="15" y="7"/>
                  </a:cubicBezTo>
                  <a:cubicBezTo>
                    <a:pt x="15" y="7"/>
                    <a:pt x="15" y="7"/>
                    <a:pt x="15" y="7"/>
                  </a:cubicBezTo>
                  <a:cubicBezTo>
                    <a:pt x="15" y="7"/>
                    <a:pt x="15" y="7"/>
                    <a:pt x="15" y="7"/>
                  </a:cubicBezTo>
                  <a:moveTo>
                    <a:pt x="15" y="6"/>
                  </a:moveTo>
                  <a:cubicBezTo>
                    <a:pt x="15" y="7"/>
                    <a:pt x="15" y="7"/>
                    <a:pt x="15" y="7"/>
                  </a:cubicBezTo>
                  <a:cubicBezTo>
                    <a:pt x="16" y="7"/>
                    <a:pt x="16" y="7"/>
                    <a:pt x="16" y="7"/>
                  </a:cubicBezTo>
                  <a:cubicBezTo>
                    <a:pt x="15" y="6"/>
                    <a:pt x="15" y="6"/>
                    <a:pt x="15" y="6"/>
                  </a:cubicBezTo>
                  <a:moveTo>
                    <a:pt x="14" y="6"/>
                  </a:moveTo>
                  <a:cubicBezTo>
                    <a:pt x="13" y="6"/>
                    <a:pt x="13" y="6"/>
                    <a:pt x="13" y="6"/>
                  </a:cubicBezTo>
                  <a:cubicBezTo>
                    <a:pt x="13" y="7"/>
                    <a:pt x="13" y="7"/>
                    <a:pt x="13" y="7"/>
                  </a:cubicBezTo>
                  <a:cubicBezTo>
                    <a:pt x="12" y="7"/>
                    <a:pt x="12" y="7"/>
                    <a:pt x="12" y="7"/>
                  </a:cubicBezTo>
                  <a:cubicBezTo>
                    <a:pt x="13" y="6"/>
                    <a:pt x="13" y="6"/>
                    <a:pt x="13" y="6"/>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4" y="6"/>
                    <a:pt x="14" y="6"/>
                    <a:pt x="14" y="6"/>
                  </a:cubicBezTo>
                  <a:cubicBezTo>
                    <a:pt x="14" y="6"/>
                    <a:pt x="14" y="6"/>
                    <a:pt x="14" y="6"/>
                  </a:cubicBezTo>
                  <a:cubicBezTo>
                    <a:pt x="14" y="6"/>
                    <a:pt x="14" y="6"/>
                    <a:pt x="14" y="6"/>
                  </a:cubicBezTo>
                  <a:moveTo>
                    <a:pt x="18" y="6"/>
                  </a:moveTo>
                  <a:cubicBezTo>
                    <a:pt x="17" y="6"/>
                    <a:pt x="17" y="6"/>
                    <a:pt x="17" y="6"/>
                  </a:cubicBezTo>
                  <a:cubicBezTo>
                    <a:pt x="17" y="6"/>
                    <a:pt x="17" y="6"/>
                    <a:pt x="17" y="6"/>
                  </a:cubicBezTo>
                  <a:cubicBezTo>
                    <a:pt x="17" y="7"/>
                    <a:pt x="17" y="7"/>
                    <a:pt x="17" y="7"/>
                  </a:cubicBezTo>
                  <a:cubicBezTo>
                    <a:pt x="16" y="7"/>
                    <a:pt x="16" y="7"/>
                    <a:pt x="16" y="7"/>
                  </a:cubicBezTo>
                  <a:cubicBezTo>
                    <a:pt x="16" y="6"/>
                    <a:pt x="17" y="6"/>
                    <a:pt x="17" y="6"/>
                  </a:cubicBezTo>
                  <a:cubicBezTo>
                    <a:pt x="17" y="6"/>
                    <a:pt x="17" y="6"/>
                    <a:pt x="17" y="6"/>
                  </a:cubicBezTo>
                  <a:cubicBezTo>
                    <a:pt x="16" y="6"/>
                    <a:pt x="16" y="6"/>
                    <a:pt x="16" y="7"/>
                  </a:cubicBezTo>
                  <a:cubicBezTo>
                    <a:pt x="16" y="7"/>
                    <a:pt x="16" y="7"/>
                    <a:pt x="16" y="7"/>
                  </a:cubicBezTo>
                  <a:cubicBezTo>
                    <a:pt x="16" y="7"/>
                    <a:pt x="16" y="7"/>
                    <a:pt x="17" y="7"/>
                  </a:cubicBezTo>
                  <a:cubicBezTo>
                    <a:pt x="17" y="7"/>
                    <a:pt x="17" y="7"/>
                    <a:pt x="17" y="7"/>
                  </a:cubicBezTo>
                  <a:cubicBezTo>
                    <a:pt x="17" y="7"/>
                    <a:pt x="17" y="7"/>
                    <a:pt x="17"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9"/>
                    <a:pt x="18" y="9"/>
                    <a:pt x="18" y="9"/>
                  </a:cubicBezTo>
                  <a:cubicBezTo>
                    <a:pt x="18" y="9"/>
                    <a:pt x="18" y="9"/>
                    <a:pt x="18" y="9"/>
                  </a:cubicBezTo>
                  <a:cubicBezTo>
                    <a:pt x="17" y="9"/>
                    <a:pt x="17" y="9"/>
                    <a:pt x="17" y="9"/>
                  </a:cubicBezTo>
                  <a:cubicBezTo>
                    <a:pt x="17" y="9"/>
                    <a:pt x="17" y="9"/>
                    <a:pt x="17" y="9"/>
                  </a:cubicBezTo>
                  <a:cubicBezTo>
                    <a:pt x="17" y="10"/>
                    <a:pt x="17" y="10"/>
                    <a:pt x="17" y="10"/>
                  </a:cubicBezTo>
                  <a:cubicBezTo>
                    <a:pt x="17" y="10"/>
                    <a:pt x="17" y="10"/>
                    <a:pt x="17" y="10"/>
                  </a:cubicBezTo>
                  <a:cubicBezTo>
                    <a:pt x="17" y="10"/>
                    <a:pt x="18" y="10"/>
                    <a:pt x="19" y="10"/>
                  </a:cubicBezTo>
                  <a:cubicBezTo>
                    <a:pt x="19" y="10"/>
                    <a:pt x="19" y="10"/>
                    <a:pt x="19" y="10"/>
                  </a:cubicBezTo>
                  <a:cubicBezTo>
                    <a:pt x="19" y="9"/>
                    <a:pt x="19" y="9"/>
                    <a:pt x="19" y="9"/>
                  </a:cubicBezTo>
                  <a:cubicBezTo>
                    <a:pt x="19" y="8"/>
                    <a:pt x="19" y="8"/>
                    <a:pt x="19" y="8"/>
                  </a:cubicBezTo>
                  <a:cubicBezTo>
                    <a:pt x="19" y="9"/>
                    <a:pt x="19" y="9"/>
                    <a:pt x="19" y="9"/>
                  </a:cubicBezTo>
                  <a:cubicBezTo>
                    <a:pt x="20" y="8"/>
                    <a:pt x="20" y="8"/>
                    <a:pt x="20" y="8"/>
                  </a:cubicBezTo>
                  <a:cubicBezTo>
                    <a:pt x="20" y="8"/>
                    <a:pt x="20" y="8"/>
                    <a:pt x="20" y="8"/>
                  </a:cubicBezTo>
                  <a:cubicBezTo>
                    <a:pt x="20" y="8"/>
                    <a:pt x="20" y="7"/>
                    <a:pt x="20" y="7"/>
                  </a:cubicBezTo>
                  <a:cubicBezTo>
                    <a:pt x="20" y="7"/>
                    <a:pt x="20" y="7"/>
                    <a:pt x="20"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7"/>
                    <a:pt x="19" y="7"/>
                    <a:pt x="19" y="7"/>
                  </a:cubicBezTo>
                  <a:cubicBezTo>
                    <a:pt x="18" y="6"/>
                    <a:pt x="18" y="6"/>
                    <a:pt x="18" y="6"/>
                  </a:cubicBezTo>
                  <a:cubicBezTo>
                    <a:pt x="18" y="6"/>
                    <a:pt x="18" y="6"/>
                    <a:pt x="18" y="6"/>
                  </a:cubicBezTo>
                  <a:cubicBezTo>
                    <a:pt x="18" y="6"/>
                    <a:pt x="18" y="6"/>
                    <a:pt x="18" y="6"/>
                  </a:cubicBezTo>
                  <a:cubicBezTo>
                    <a:pt x="18" y="6"/>
                    <a:pt x="18" y="6"/>
                    <a:pt x="18" y="6"/>
                  </a:cubicBezTo>
                  <a:cubicBezTo>
                    <a:pt x="17" y="6"/>
                    <a:pt x="17" y="6"/>
                    <a:pt x="17" y="6"/>
                  </a:cubicBezTo>
                  <a:cubicBezTo>
                    <a:pt x="18" y="6"/>
                    <a:pt x="18" y="6"/>
                    <a:pt x="18" y="6"/>
                  </a:cubicBezTo>
                  <a:moveTo>
                    <a:pt x="15" y="6"/>
                  </a:moveTo>
                  <a:cubicBezTo>
                    <a:pt x="15" y="6"/>
                    <a:pt x="15" y="6"/>
                    <a:pt x="15" y="6"/>
                  </a:cubicBezTo>
                  <a:cubicBezTo>
                    <a:pt x="15" y="6"/>
                    <a:pt x="15" y="6"/>
                    <a:pt x="15" y="6"/>
                  </a:cubicBezTo>
                  <a:moveTo>
                    <a:pt x="22" y="5"/>
                  </a:moveTo>
                  <a:cubicBezTo>
                    <a:pt x="22" y="6"/>
                    <a:pt x="22" y="6"/>
                    <a:pt x="22" y="6"/>
                  </a:cubicBezTo>
                  <a:cubicBezTo>
                    <a:pt x="22" y="5"/>
                    <a:pt x="22" y="5"/>
                    <a:pt x="22" y="5"/>
                  </a:cubicBezTo>
                  <a:moveTo>
                    <a:pt x="36" y="5"/>
                  </a:move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7"/>
                    <a:pt x="34" y="7"/>
                    <a:pt x="34" y="7"/>
                  </a:cubicBezTo>
                  <a:cubicBezTo>
                    <a:pt x="34" y="7"/>
                    <a:pt x="34" y="7"/>
                    <a:pt x="34" y="7"/>
                  </a:cubicBezTo>
                  <a:cubicBezTo>
                    <a:pt x="34" y="7"/>
                    <a:pt x="34" y="7"/>
                    <a:pt x="34" y="7"/>
                  </a:cubicBezTo>
                  <a:cubicBezTo>
                    <a:pt x="33" y="8"/>
                    <a:pt x="33" y="8"/>
                    <a:pt x="33" y="8"/>
                  </a:cubicBezTo>
                  <a:cubicBezTo>
                    <a:pt x="33" y="8"/>
                    <a:pt x="33" y="8"/>
                    <a:pt x="33" y="8"/>
                  </a:cubicBezTo>
                  <a:cubicBezTo>
                    <a:pt x="34" y="8"/>
                    <a:pt x="34" y="8"/>
                    <a:pt x="34" y="8"/>
                  </a:cubicBezTo>
                  <a:cubicBezTo>
                    <a:pt x="33" y="9"/>
                    <a:pt x="33" y="9"/>
                    <a:pt x="33" y="9"/>
                  </a:cubicBezTo>
                  <a:cubicBezTo>
                    <a:pt x="33" y="9"/>
                    <a:pt x="33" y="9"/>
                    <a:pt x="33" y="9"/>
                  </a:cubicBezTo>
                  <a:cubicBezTo>
                    <a:pt x="33" y="9"/>
                    <a:pt x="33" y="9"/>
                    <a:pt x="33" y="9"/>
                  </a:cubicBezTo>
                  <a:cubicBezTo>
                    <a:pt x="33" y="9"/>
                    <a:pt x="33" y="9"/>
                    <a:pt x="33" y="9"/>
                  </a:cubicBezTo>
                  <a:cubicBezTo>
                    <a:pt x="32" y="9"/>
                    <a:pt x="32" y="9"/>
                    <a:pt x="32" y="9"/>
                  </a:cubicBezTo>
                  <a:cubicBezTo>
                    <a:pt x="33" y="9"/>
                    <a:pt x="33" y="9"/>
                    <a:pt x="33" y="9"/>
                  </a:cubicBezTo>
                  <a:cubicBezTo>
                    <a:pt x="32" y="10"/>
                    <a:pt x="32" y="10"/>
                    <a:pt x="32" y="10"/>
                  </a:cubicBezTo>
                  <a:cubicBezTo>
                    <a:pt x="33" y="10"/>
                    <a:pt x="33" y="10"/>
                    <a:pt x="33" y="10"/>
                  </a:cubicBezTo>
                  <a:cubicBezTo>
                    <a:pt x="32" y="10"/>
                    <a:pt x="32" y="10"/>
                    <a:pt x="32" y="10"/>
                  </a:cubicBezTo>
                  <a:cubicBezTo>
                    <a:pt x="33" y="11"/>
                    <a:pt x="33" y="11"/>
                    <a:pt x="33" y="11"/>
                  </a:cubicBezTo>
                  <a:cubicBezTo>
                    <a:pt x="33" y="10"/>
                    <a:pt x="33" y="10"/>
                    <a:pt x="33" y="10"/>
                  </a:cubicBezTo>
                  <a:cubicBezTo>
                    <a:pt x="34" y="11"/>
                    <a:pt x="34" y="11"/>
                    <a:pt x="34" y="11"/>
                  </a:cubicBezTo>
                  <a:cubicBezTo>
                    <a:pt x="34" y="12"/>
                    <a:pt x="34" y="12"/>
                    <a:pt x="34" y="12"/>
                  </a:cubicBezTo>
                  <a:cubicBezTo>
                    <a:pt x="34" y="13"/>
                    <a:pt x="34" y="13"/>
                    <a:pt x="34" y="13"/>
                  </a:cubicBezTo>
                  <a:cubicBezTo>
                    <a:pt x="34" y="12"/>
                    <a:pt x="35" y="12"/>
                    <a:pt x="35" y="11"/>
                  </a:cubicBezTo>
                  <a:cubicBezTo>
                    <a:pt x="35" y="11"/>
                    <a:pt x="35" y="11"/>
                    <a:pt x="35" y="11"/>
                  </a:cubicBezTo>
                  <a:cubicBezTo>
                    <a:pt x="35" y="11"/>
                    <a:pt x="35" y="11"/>
                    <a:pt x="35" y="11"/>
                  </a:cubicBezTo>
                  <a:cubicBezTo>
                    <a:pt x="35" y="11"/>
                    <a:pt x="35" y="11"/>
                    <a:pt x="35" y="11"/>
                  </a:cubicBezTo>
                  <a:cubicBezTo>
                    <a:pt x="35" y="10"/>
                    <a:pt x="35" y="10"/>
                    <a:pt x="35" y="10"/>
                  </a:cubicBezTo>
                  <a:cubicBezTo>
                    <a:pt x="35" y="9"/>
                    <a:pt x="35" y="9"/>
                    <a:pt x="35" y="9"/>
                  </a:cubicBezTo>
                  <a:cubicBezTo>
                    <a:pt x="35" y="9"/>
                    <a:pt x="35" y="9"/>
                    <a:pt x="35" y="9"/>
                  </a:cubicBezTo>
                  <a:cubicBezTo>
                    <a:pt x="35" y="9"/>
                    <a:pt x="35" y="9"/>
                    <a:pt x="35" y="9"/>
                  </a:cubicBezTo>
                  <a:cubicBezTo>
                    <a:pt x="36" y="8"/>
                    <a:pt x="35" y="8"/>
                    <a:pt x="36" y="8"/>
                  </a:cubicBezTo>
                  <a:cubicBezTo>
                    <a:pt x="36" y="8"/>
                    <a:pt x="36" y="8"/>
                    <a:pt x="36" y="8"/>
                  </a:cubicBezTo>
                  <a:cubicBezTo>
                    <a:pt x="36" y="9"/>
                    <a:pt x="35" y="9"/>
                    <a:pt x="36" y="10"/>
                  </a:cubicBezTo>
                  <a:cubicBezTo>
                    <a:pt x="36" y="11"/>
                    <a:pt x="36" y="11"/>
                    <a:pt x="36" y="11"/>
                  </a:cubicBezTo>
                  <a:cubicBezTo>
                    <a:pt x="36" y="11"/>
                    <a:pt x="37" y="10"/>
                    <a:pt x="37" y="10"/>
                  </a:cubicBezTo>
                  <a:cubicBezTo>
                    <a:pt x="37" y="10"/>
                    <a:pt x="37" y="10"/>
                    <a:pt x="37" y="10"/>
                  </a:cubicBezTo>
                  <a:cubicBezTo>
                    <a:pt x="37" y="11"/>
                    <a:pt x="37" y="11"/>
                    <a:pt x="37" y="11"/>
                  </a:cubicBezTo>
                  <a:cubicBezTo>
                    <a:pt x="36" y="11"/>
                    <a:pt x="36" y="11"/>
                    <a:pt x="36" y="11"/>
                  </a:cubicBezTo>
                  <a:cubicBezTo>
                    <a:pt x="36" y="11"/>
                    <a:pt x="36" y="12"/>
                    <a:pt x="36" y="12"/>
                  </a:cubicBezTo>
                  <a:cubicBezTo>
                    <a:pt x="36" y="12"/>
                    <a:pt x="36" y="12"/>
                    <a:pt x="36" y="12"/>
                  </a:cubicBezTo>
                  <a:cubicBezTo>
                    <a:pt x="35" y="13"/>
                    <a:pt x="35" y="13"/>
                    <a:pt x="35" y="13"/>
                  </a:cubicBezTo>
                  <a:cubicBezTo>
                    <a:pt x="35" y="13"/>
                    <a:pt x="35" y="13"/>
                    <a:pt x="35" y="13"/>
                  </a:cubicBezTo>
                  <a:cubicBezTo>
                    <a:pt x="34" y="13"/>
                    <a:pt x="34" y="13"/>
                    <a:pt x="34" y="13"/>
                  </a:cubicBezTo>
                  <a:cubicBezTo>
                    <a:pt x="34" y="14"/>
                    <a:pt x="34" y="14"/>
                    <a:pt x="34" y="14"/>
                  </a:cubicBezTo>
                  <a:cubicBezTo>
                    <a:pt x="34" y="13"/>
                    <a:pt x="34" y="13"/>
                    <a:pt x="34" y="13"/>
                  </a:cubicBezTo>
                  <a:cubicBezTo>
                    <a:pt x="34" y="13"/>
                    <a:pt x="34" y="13"/>
                    <a:pt x="34" y="13"/>
                  </a:cubicBezTo>
                  <a:cubicBezTo>
                    <a:pt x="33" y="13"/>
                    <a:pt x="33" y="13"/>
                    <a:pt x="33" y="12"/>
                  </a:cubicBezTo>
                  <a:cubicBezTo>
                    <a:pt x="33" y="12"/>
                    <a:pt x="33" y="12"/>
                    <a:pt x="33" y="12"/>
                  </a:cubicBezTo>
                  <a:cubicBezTo>
                    <a:pt x="33" y="13"/>
                    <a:pt x="34" y="13"/>
                    <a:pt x="33" y="14"/>
                  </a:cubicBezTo>
                  <a:cubicBezTo>
                    <a:pt x="32" y="14"/>
                    <a:pt x="32" y="14"/>
                    <a:pt x="32" y="14"/>
                  </a:cubicBezTo>
                  <a:cubicBezTo>
                    <a:pt x="32" y="15"/>
                    <a:pt x="32" y="15"/>
                    <a:pt x="32" y="15"/>
                  </a:cubicBezTo>
                  <a:cubicBezTo>
                    <a:pt x="32" y="15"/>
                    <a:pt x="32" y="15"/>
                    <a:pt x="32" y="15"/>
                  </a:cubicBezTo>
                  <a:cubicBezTo>
                    <a:pt x="31" y="16"/>
                    <a:pt x="31" y="16"/>
                    <a:pt x="31" y="16"/>
                  </a:cubicBezTo>
                  <a:cubicBezTo>
                    <a:pt x="31" y="15"/>
                    <a:pt x="31" y="15"/>
                    <a:pt x="31" y="15"/>
                  </a:cubicBezTo>
                  <a:cubicBezTo>
                    <a:pt x="31" y="16"/>
                    <a:pt x="31" y="16"/>
                    <a:pt x="31" y="16"/>
                  </a:cubicBezTo>
                  <a:cubicBezTo>
                    <a:pt x="30" y="16"/>
                    <a:pt x="30" y="16"/>
                    <a:pt x="30" y="16"/>
                  </a:cubicBezTo>
                  <a:cubicBezTo>
                    <a:pt x="30" y="16"/>
                    <a:pt x="32" y="17"/>
                    <a:pt x="31" y="18"/>
                  </a:cubicBezTo>
                  <a:cubicBezTo>
                    <a:pt x="31" y="19"/>
                    <a:pt x="30" y="18"/>
                    <a:pt x="30" y="19"/>
                  </a:cubicBezTo>
                  <a:cubicBezTo>
                    <a:pt x="30" y="18"/>
                    <a:pt x="30" y="18"/>
                    <a:pt x="30" y="18"/>
                  </a:cubicBezTo>
                  <a:cubicBezTo>
                    <a:pt x="29" y="19"/>
                    <a:pt x="30" y="19"/>
                    <a:pt x="29" y="20"/>
                  </a:cubicBezTo>
                  <a:cubicBezTo>
                    <a:pt x="29" y="20"/>
                    <a:pt x="29" y="21"/>
                    <a:pt x="29" y="21"/>
                  </a:cubicBezTo>
                  <a:cubicBezTo>
                    <a:pt x="29" y="22"/>
                    <a:pt x="29" y="22"/>
                    <a:pt x="29" y="22"/>
                  </a:cubicBezTo>
                  <a:cubicBezTo>
                    <a:pt x="30" y="23"/>
                    <a:pt x="30" y="23"/>
                    <a:pt x="30" y="23"/>
                  </a:cubicBezTo>
                  <a:cubicBezTo>
                    <a:pt x="30" y="22"/>
                    <a:pt x="30" y="22"/>
                    <a:pt x="30" y="22"/>
                  </a:cubicBezTo>
                  <a:cubicBezTo>
                    <a:pt x="31" y="22"/>
                    <a:pt x="31" y="22"/>
                    <a:pt x="31" y="22"/>
                  </a:cubicBezTo>
                  <a:cubicBezTo>
                    <a:pt x="31" y="22"/>
                    <a:pt x="31" y="22"/>
                    <a:pt x="31" y="21"/>
                  </a:cubicBezTo>
                  <a:cubicBezTo>
                    <a:pt x="31" y="21"/>
                    <a:pt x="31" y="21"/>
                    <a:pt x="31" y="21"/>
                  </a:cubicBezTo>
                  <a:cubicBezTo>
                    <a:pt x="32" y="20"/>
                    <a:pt x="32" y="20"/>
                    <a:pt x="32" y="20"/>
                  </a:cubicBezTo>
                  <a:cubicBezTo>
                    <a:pt x="32" y="20"/>
                    <a:pt x="32" y="20"/>
                    <a:pt x="32" y="20"/>
                  </a:cubicBezTo>
                  <a:cubicBezTo>
                    <a:pt x="32" y="19"/>
                    <a:pt x="32" y="19"/>
                    <a:pt x="32" y="19"/>
                  </a:cubicBezTo>
                  <a:cubicBezTo>
                    <a:pt x="33" y="19"/>
                    <a:pt x="33" y="19"/>
                    <a:pt x="33" y="19"/>
                  </a:cubicBezTo>
                  <a:cubicBezTo>
                    <a:pt x="33" y="19"/>
                    <a:pt x="33" y="18"/>
                    <a:pt x="33" y="18"/>
                  </a:cubicBezTo>
                  <a:cubicBezTo>
                    <a:pt x="33" y="18"/>
                    <a:pt x="34" y="18"/>
                    <a:pt x="34" y="19"/>
                  </a:cubicBezTo>
                  <a:cubicBezTo>
                    <a:pt x="34" y="19"/>
                    <a:pt x="34" y="19"/>
                    <a:pt x="34" y="19"/>
                  </a:cubicBezTo>
                  <a:cubicBezTo>
                    <a:pt x="34" y="20"/>
                    <a:pt x="34" y="20"/>
                    <a:pt x="34" y="20"/>
                  </a:cubicBezTo>
                  <a:cubicBezTo>
                    <a:pt x="35" y="20"/>
                    <a:pt x="35" y="20"/>
                    <a:pt x="35" y="20"/>
                  </a:cubicBezTo>
                  <a:cubicBezTo>
                    <a:pt x="35" y="21"/>
                    <a:pt x="35" y="21"/>
                    <a:pt x="35" y="21"/>
                  </a:cubicBezTo>
                  <a:cubicBezTo>
                    <a:pt x="35" y="22"/>
                    <a:pt x="35" y="22"/>
                    <a:pt x="35" y="22"/>
                  </a:cubicBezTo>
                  <a:cubicBezTo>
                    <a:pt x="35" y="22"/>
                    <a:pt x="35" y="22"/>
                    <a:pt x="35" y="22"/>
                  </a:cubicBezTo>
                  <a:cubicBezTo>
                    <a:pt x="36" y="22"/>
                    <a:pt x="36" y="21"/>
                    <a:pt x="36" y="21"/>
                  </a:cubicBezTo>
                  <a:cubicBezTo>
                    <a:pt x="35" y="20"/>
                    <a:pt x="35" y="20"/>
                    <a:pt x="35" y="20"/>
                  </a:cubicBezTo>
                  <a:cubicBezTo>
                    <a:pt x="35" y="20"/>
                    <a:pt x="35" y="20"/>
                    <a:pt x="35" y="20"/>
                  </a:cubicBezTo>
                  <a:cubicBezTo>
                    <a:pt x="35" y="19"/>
                    <a:pt x="35" y="19"/>
                    <a:pt x="35" y="19"/>
                  </a:cubicBezTo>
                  <a:cubicBezTo>
                    <a:pt x="34" y="18"/>
                    <a:pt x="34" y="19"/>
                    <a:pt x="34" y="18"/>
                  </a:cubicBezTo>
                  <a:cubicBezTo>
                    <a:pt x="35" y="18"/>
                    <a:pt x="35" y="18"/>
                    <a:pt x="35" y="18"/>
                  </a:cubicBezTo>
                  <a:cubicBezTo>
                    <a:pt x="35" y="18"/>
                    <a:pt x="35" y="18"/>
                    <a:pt x="35" y="19"/>
                  </a:cubicBezTo>
                  <a:cubicBezTo>
                    <a:pt x="35" y="19"/>
                    <a:pt x="35" y="19"/>
                    <a:pt x="35" y="19"/>
                  </a:cubicBezTo>
                  <a:cubicBezTo>
                    <a:pt x="35" y="19"/>
                    <a:pt x="35" y="19"/>
                    <a:pt x="35" y="19"/>
                  </a:cubicBezTo>
                  <a:cubicBezTo>
                    <a:pt x="36" y="20"/>
                    <a:pt x="36" y="20"/>
                    <a:pt x="36" y="20"/>
                  </a:cubicBezTo>
                  <a:cubicBezTo>
                    <a:pt x="36" y="20"/>
                    <a:pt x="36" y="21"/>
                    <a:pt x="36" y="21"/>
                  </a:cubicBezTo>
                  <a:cubicBezTo>
                    <a:pt x="36" y="21"/>
                    <a:pt x="37" y="22"/>
                    <a:pt x="37" y="22"/>
                  </a:cubicBezTo>
                  <a:cubicBezTo>
                    <a:pt x="36" y="22"/>
                    <a:pt x="36" y="22"/>
                    <a:pt x="36" y="22"/>
                  </a:cubicBezTo>
                  <a:cubicBezTo>
                    <a:pt x="37" y="23"/>
                    <a:pt x="37" y="23"/>
                    <a:pt x="37" y="23"/>
                  </a:cubicBezTo>
                  <a:cubicBezTo>
                    <a:pt x="37" y="23"/>
                    <a:pt x="37" y="23"/>
                    <a:pt x="37" y="23"/>
                  </a:cubicBezTo>
                  <a:cubicBezTo>
                    <a:pt x="37" y="22"/>
                    <a:pt x="37" y="22"/>
                    <a:pt x="37" y="22"/>
                  </a:cubicBezTo>
                  <a:cubicBezTo>
                    <a:pt x="37" y="22"/>
                    <a:pt x="37" y="22"/>
                    <a:pt x="37" y="22"/>
                  </a:cubicBezTo>
                  <a:cubicBezTo>
                    <a:pt x="37" y="22"/>
                    <a:pt x="37" y="22"/>
                    <a:pt x="37" y="22"/>
                  </a:cubicBezTo>
                  <a:cubicBezTo>
                    <a:pt x="37" y="21"/>
                    <a:pt x="37" y="21"/>
                    <a:pt x="38" y="21"/>
                  </a:cubicBezTo>
                  <a:cubicBezTo>
                    <a:pt x="38" y="20"/>
                    <a:pt x="38" y="19"/>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8"/>
                    <a:pt x="39" y="18"/>
                    <a:pt x="39" y="18"/>
                  </a:cubicBezTo>
                  <a:cubicBezTo>
                    <a:pt x="39" y="18"/>
                    <a:pt x="39" y="18"/>
                    <a:pt x="39" y="18"/>
                  </a:cubicBezTo>
                  <a:cubicBezTo>
                    <a:pt x="39" y="19"/>
                    <a:pt x="39" y="19"/>
                    <a:pt x="39" y="19"/>
                  </a:cubicBezTo>
                  <a:cubicBezTo>
                    <a:pt x="39" y="19"/>
                    <a:pt x="40" y="19"/>
                    <a:pt x="40" y="19"/>
                  </a:cubicBezTo>
                  <a:cubicBezTo>
                    <a:pt x="39" y="18"/>
                    <a:pt x="39" y="18"/>
                    <a:pt x="39" y="18"/>
                  </a:cubicBezTo>
                  <a:cubicBezTo>
                    <a:pt x="39" y="18"/>
                    <a:pt x="40" y="18"/>
                    <a:pt x="40" y="18"/>
                  </a:cubicBezTo>
                  <a:cubicBezTo>
                    <a:pt x="40" y="18"/>
                    <a:pt x="40" y="18"/>
                    <a:pt x="40" y="18"/>
                  </a:cubicBezTo>
                  <a:cubicBezTo>
                    <a:pt x="40" y="18"/>
                    <a:pt x="40" y="18"/>
                    <a:pt x="40" y="18"/>
                  </a:cubicBezTo>
                  <a:cubicBezTo>
                    <a:pt x="40" y="18"/>
                    <a:pt x="40" y="18"/>
                    <a:pt x="40" y="18"/>
                  </a:cubicBezTo>
                  <a:cubicBezTo>
                    <a:pt x="40" y="19"/>
                    <a:pt x="40" y="19"/>
                    <a:pt x="40" y="19"/>
                  </a:cubicBezTo>
                  <a:cubicBezTo>
                    <a:pt x="40" y="19"/>
                    <a:pt x="40" y="19"/>
                    <a:pt x="40" y="19"/>
                  </a:cubicBezTo>
                  <a:cubicBezTo>
                    <a:pt x="41" y="21"/>
                    <a:pt x="41" y="21"/>
                    <a:pt x="41" y="21"/>
                  </a:cubicBezTo>
                  <a:cubicBezTo>
                    <a:pt x="40" y="21"/>
                    <a:pt x="40" y="21"/>
                    <a:pt x="40" y="21"/>
                  </a:cubicBezTo>
                  <a:cubicBezTo>
                    <a:pt x="40" y="21"/>
                    <a:pt x="40" y="21"/>
                    <a:pt x="40" y="21"/>
                  </a:cubicBezTo>
                  <a:cubicBezTo>
                    <a:pt x="40" y="21"/>
                    <a:pt x="40" y="20"/>
                    <a:pt x="39" y="20"/>
                  </a:cubicBezTo>
                  <a:cubicBezTo>
                    <a:pt x="39" y="20"/>
                    <a:pt x="39" y="20"/>
                    <a:pt x="39" y="21"/>
                  </a:cubicBezTo>
                  <a:cubicBezTo>
                    <a:pt x="38" y="21"/>
                    <a:pt x="38" y="21"/>
                    <a:pt x="38" y="21"/>
                  </a:cubicBezTo>
                  <a:cubicBezTo>
                    <a:pt x="38" y="21"/>
                    <a:pt x="37" y="21"/>
                    <a:pt x="37" y="21"/>
                  </a:cubicBezTo>
                  <a:cubicBezTo>
                    <a:pt x="38" y="22"/>
                    <a:pt x="38" y="22"/>
                    <a:pt x="38" y="22"/>
                  </a:cubicBezTo>
                  <a:cubicBezTo>
                    <a:pt x="38" y="22"/>
                    <a:pt x="38" y="22"/>
                    <a:pt x="38" y="22"/>
                  </a:cubicBezTo>
                  <a:cubicBezTo>
                    <a:pt x="38" y="23"/>
                    <a:pt x="38" y="23"/>
                    <a:pt x="38" y="23"/>
                  </a:cubicBezTo>
                  <a:cubicBezTo>
                    <a:pt x="38" y="23"/>
                    <a:pt x="38" y="23"/>
                    <a:pt x="38" y="23"/>
                  </a:cubicBezTo>
                  <a:cubicBezTo>
                    <a:pt x="38" y="23"/>
                    <a:pt x="38" y="23"/>
                    <a:pt x="38" y="23"/>
                  </a:cubicBezTo>
                  <a:cubicBezTo>
                    <a:pt x="39" y="23"/>
                    <a:pt x="39" y="23"/>
                    <a:pt x="39" y="23"/>
                  </a:cubicBezTo>
                  <a:cubicBezTo>
                    <a:pt x="39" y="23"/>
                    <a:pt x="39" y="23"/>
                    <a:pt x="39" y="23"/>
                  </a:cubicBezTo>
                  <a:cubicBezTo>
                    <a:pt x="40" y="23"/>
                    <a:pt x="40" y="23"/>
                    <a:pt x="40" y="23"/>
                  </a:cubicBezTo>
                  <a:cubicBezTo>
                    <a:pt x="40" y="25"/>
                    <a:pt x="40" y="25"/>
                    <a:pt x="40" y="25"/>
                  </a:cubicBezTo>
                  <a:cubicBezTo>
                    <a:pt x="39" y="26"/>
                    <a:pt x="39" y="26"/>
                    <a:pt x="39" y="26"/>
                  </a:cubicBezTo>
                  <a:cubicBezTo>
                    <a:pt x="38" y="26"/>
                    <a:pt x="38" y="26"/>
                    <a:pt x="38" y="26"/>
                  </a:cubicBezTo>
                  <a:cubicBezTo>
                    <a:pt x="38" y="26"/>
                    <a:pt x="38" y="26"/>
                    <a:pt x="38" y="26"/>
                  </a:cubicBezTo>
                  <a:cubicBezTo>
                    <a:pt x="38" y="26"/>
                    <a:pt x="38" y="26"/>
                    <a:pt x="37" y="25"/>
                  </a:cubicBezTo>
                  <a:cubicBezTo>
                    <a:pt x="37" y="25"/>
                    <a:pt x="37" y="25"/>
                    <a:pt x="37" y="25"/>
                  </a:cubicBezTo>
                  <a:cubicBezTo>
                    <a:pt x="37" y="25"/>
                    <a:pt x="37" y="25"/>
                    <a:pt x="37" y="25"/>
                  </a:cubicBezTo>
                  <a:cubicBezTo>
                    <a:pt x="36" y="25"/>
                    <a:pt x="36" y="25"/>
                    <a:pt x="36" y="25"/>
                  </a:cubicBezTo>
                  <a:cubicBezTo>
                    <a:pt x="36" y="26"/>
                    <a:pt x="36" y="26"/>
                    <a:pt x="36" y="26"/>
                  </a:cubicBezTo>
                  <a:cubicBezTo>
                    <a:pt x="36" y="26"/>
                    <a:pt x="36" y="26"/>
                    <a:pt x="36" y="26"/>
                  </a:cubicBezTo>
                  <a:cubicBezTo>
                    <a:pt x="35" y="25"/>
                    <a:pt x="35" y="25"/>
                    <a:pt x="35" y="25"/>
                  </a:cubicBezTo>
                  <a:cubicBezTo>
                    <a:pt x="35" y="25"/>
                    <a:pt x="35" y="25"/>
                    <a:pt x="35" y="25"/>
                  </a:cubicBezTo>
                  <a:cubicBezTo>
                    <a:pt x="35" y="24"/>
                    <a:pt x="35" y="25"/>
                    <a:pt x="34" y="24"/>
                  </a:cubicBezTo>
                  <a:cubicBezTo>
                    <a:pt x="34" y="24"/>
                    <a:pt x="34" y="24"/>
                    <a:pt x="34" y="24"/>
                  </a:cubicBezTo>
                  <a:cubicBezTo>
                    <a:pt x="34" y="23"/>
                    <a:pt x="34" y="23"/>
                    <a:pt x="34" y="23"/>
                  </a:cubicBezTo>
                  <a:cubicBezTo>
                    <a:pt x="34" y="23"/>
                    <a:pt x="33" y="22"/>
                    <a:pt x="32" y="22"/>
                  </a:cubicBezTo>
                  <a:cubicBezTo>
                    <a:pt x="32" y="22"/>
                    <a:pt x="32" y="22"/>
                    <a:pt x="32" y="22"/>
                  </a:cubicBezTo>
                  <a:cubicBezTo>
                    <a:pt x="31" y="23"/>
                    <a:pt x="32" y="23"/>
                    <a:pt x="31" y="23"/>
                  </a:cubicBezTo>
                  <a:cubicBezTo>
                    <a:pt x="30" y="23"/>
                    <a:pt x="30" y="23"/>
                    <a:pt x="30" y="23"/>
                  </a:cubicBezTo>
                  <a:cubicBezTo>
                    <a:pt x="30" y="23"/>
                    <a:pt x="30" y="23"/>
                    <a:pt x="30" y="23"/>
                  </a:cubicBezTo>
                  <a:cubicBezTo>
                    <a:pt x="30" y="24"/>
                    <a:pt x="30" y="24"/>
                    <a:pt x="30" y="24"/>
                  </a:cubicBezTo>
                  <a:cubicBezTo>
                    <a:pt x="29" y="24"/>
                    <a:pt x="29" y="23"/>
                    <a:pt x="29" y="25"/>
                  </a:cubicBezTo>
                  <a:cubicBezTo>
                    <a:pt x="29" y="26"/>
                    <a:pt x="29" y="25"/>
                    <a:pt x="29" y="26"/>
                  </a:cubicBezTo>
                  <a:cubicBezTo>
                    <a:pt x="29" y="27"/>
                    <a:pt x="29" y="26"/>
                    <a:pt x="28" y="27"/>
                  </a:cubicBezTo>
                  <a:cubicBezTo>
                    <a:pt x="28" y="29"/>
                    <a:pt x="28" y="29"/>
                    <a:pt x="28" y="29"/>
                  </a:cubicBezTo>
                  <a:cubicBezTo>
                    <a:pt x="28" y="29"/>
                    <a:pt x="28" y="29"/>
                    <a:pt x="28" y="29"/>
                  </a:cubicBezTo>
                  <a:cubicBezTo>
                    <a:pt x="27" y="30"/>
                    <a:pt x="27" y="30"/>
                    <a:pt x="27" y="30"/>
                  </a:cubicBezTo>
                  <a:cubicBezTo>
                    <a:pt x="27" y="31"/>
                    <a:pt x="27" y="31"/>
                    <a:pt x="27" y="32"/>
                  </a:cubicBezTo>
                  <a:cubicBezTo>
                    <a:pt x="28" y="33"/>
                    <a:pt x="27" y="34"/>
                    <a:pt x="27" y="34"/>
                  </a:cubicBezTo>
                  <a:cubicBezTo>
                    <a:pt x="27" y="34"/>
                    <a:pt x="27" y="33"/>
                    <a:pt x="27" y="33"/>
                  </a:cubicBezTo>
                  <a:cubicBezTo>
                    <a:pt x="27" y="33"/>
                    <a:pt x="27" y="33"/>
                    <a:pt x="27" y="33"/>
                  </a:cubicBezTo>
                  <a:cubicBezTo>
                    <a:pt x="27" y="33"/>
                    <a:pt x="27" y="33"/>
                    <a:pt x="27" y="34"/>
                  </a:cubicBezTo>
                  <a:cubicBezTo>
                    <a:pt x="27" y="34"/>
                    <a:pt x="27" y="34"/>
                    <a:pt x="27" y="34"/>
                  </a:cubicBezTo>
                  <a:cubicBezTo>
                    <a:pt x="27" y="34"/>
                    <a:pt x="27" y="34"/>
                    <a:pt x="27" y="34"/>
                  </a:cubicBezTo>
                  <a:cubicBezTo>
                    <a:pt x="27" y="34"/>
                    <a:pt x="27" y="34"/>
                    <a:pt x="27" y="34"/>
                  </a:cubicBezTo>
                  <a:cubicBezTo>
                    <a:pt x="27" y="34"/>
                    <a:pt x="28" y="34"/>
                    <a:pt x="28" y="34"/>
                  </a:cubicBezTo>
                  <a:cubicBezTo>
                    <a:pt x="28" y="35"/>
                    <a:pt x="28" y="35"/>
                    <a:pt x="28" y="35"/>
                  </a:cubicBezTo>
                  <a:cubicBezTo>
                    <a:pt x="27" y="35"/>
                    <a:pt x="27" y="35"/>
                    <a:pt x="27" y="35"/>
                  </a:cubicBezTo>
                  <a:cubicBezTo>
                    <a:pt x="28" y="35"/>
                    <a:pt x="28" y="35"/>
                    <a:pt x="28" y="35"/>
                  </a:cubicBezTo>
                  <a:cubicBezTo>
                    <a:pt x="28" y="36"/>
                    <a:pt x="28" y="36"/>
                    <a:pt x="28" y="36"/>
                  </a:cubicBezTo>
                  <a:cubicBezTo>
                    <a:pt x="28" y="36"/>
                    <a:pt x="28" y="36"/>
                    <a:pt x="28" y="36"/>
                  </a:cubicBezTo>
                  <a:cubicBezTo>
                    <a:pt x="28" y="36"/>
                    <a:pt x="28" y="36"/>
                    <a:pt x="28" y="37"/>
                  </a:cubicBezTo>
                  <a:cubicBezTo>
                    <a:pt x="28" y="38"/>
                    <a:pt x="28" y="38"/>
                    <a:pt x="28" y="38"/>
                  </a:cubicBezTo>
                  <a:cubicBezTo>
                    <a:pt x="29" y="38"/>
                    <a:pt x="29" y="38"/>
                    <a:pt x="29" y="38"/>
                  </a:cubicBezTo>
                  <a:cubicBezTo>
                    <a:pt x="29" y="38"/>
                    <a:pt x="29" y="39"/>
                    <a:pt x="29" y="39"/>
                  </a:cubicBezTo>
                  <a:cubicBezTo>
                    <a:pt x="29" y="39"/>
                    <a:pt x="29" y="38"/>
                    <a:pt x="29" y="38"/>
                  </a:cubicBezTo>
                  <a:cubicBezTo>
                    <a:pt x="29" y="38"/>
                    <a:pt x="29" y="38"/>
                    <a:pt x="29" y="38"/>
                  </a:cubicBezTo>
                  <a:cubicBezTo>
                    <a:pt x="29" y="38"/>
                    <a:pt x="29" y="38"/>
                    <a:pt x="29" y="39"/>
                  </a:cubicBezTo>
                  <a:cubicBezTo>
                    <a:pt x="30" y="39"/>
                    <a:pt x="30" y="39"/>
                    <a:pt x="30" y="39"/>
                  </a:cubicBezTo>
                  <a:cubicBezTo>
                    <a:pt x="30" y="39"/>
                    <a:pt x="30" y="39"/>
                    <a:pt x="30" y="39"/>
                  </a:cubicBezTo>
                  <a:cubicBezTo>
                    <a:pt x="31" y="39"/>
                    <a:pt x="31" y="39"/>
                    <a:pt x="31" y="39"/>
                  </a:cubicBezTo>
                  <a:cubicBezTo>
                    <a:pt x="32" y="39"/>
                    <a:pt x="32" y="39"/>
                    <a:pt x="32" y="39"/>
                  </a:cubicBezTo>
                  <a:cubicBezTo>
                    <a:pt x="33" y="39"/>
                    <a:pt x="33" y="39"/>
                    <a:pt x="33" y="39"/>
                  </a:cubicBezTo>
                  <a:cubicBezTo>
                    <a:pt x="34" y="39"/>
                    <a:pt x="34" y="40"/>
                    <a:pt x="34" y="40"/>
                  </a:cubicBezTo>
                  <a:cubicBezTo>
                    <a:pt x="34" y="41"/>
                    <a:pt x="34" y="42"/>
                    <a:pt x="34" y="43"/>
                  </a:cubicBezTo>
                  <a:cubicBezTo>
                    <a:pt x="34" y="43"/>
                    <a:pt x="35" y="45"/>
                    <a:pt x="35" y="45"/>
                  </a:cubicBezTo>
                  <a:cubicBezTo>
                    <a:pt x="35" y="46"/>
                    <a:pt x="35" y="46"/>
                    <a:pt x="35" y="46"/>
                  </a:cubicBezTo>
                  <a:cubicBezTo>
                    <a:pt x="35" y="47"/>
                    <a:pt x="35" y="48"/>
                    <a:pt x="35" y="49"/>
                  </a:cubicBezTo>
                  <a:cubicBezTo>
                    <a:pt x="35" y="49"/>
                    <a:pt x="35" y="49"/>
                    <a:pt x="35" y="49"/>
                  </a:cubicBezTo>
                  <a:cubicBezTo>
                    <a:pt x="35" y="50"/>
                    <a:pt x="35" y="51"/>
                    <a:pt x="35" y="52"/>
                  </a:cubicBezTo>
                  <a:cubicBezTo>
                    <a:pt x="35" y="53"/>
                    <a:pt x="35" y="53"/>
                    <a:pt x="35" y="53"/>
                  </a:cubicBezTo>
                  <a:cubicBezTo>
                    <a:pt x="35" y="53"/>
                    <a:pt x="35" y="53"/>
                    <a:pt x="35" y="53"/>
                  </a:cubicBezTo>
                  <a:cubicBezTo>
                    <a:pt x="35" y="54"/>
                    <a:pt x="35" y="56"/>
                    <a:pt x="35" y="57"/>
                  </a:cubicBezTo>
                  <a:cubicBezTo>
                    <a:pt x="35" y="57"/>
                    <a:pt x="35" y="57"/>
                    <a:pt x="35" y="57"/>
                  </a:cubicBezTo>
                  <a:cubicBezTo>
                    <a:pt x="35" y="57"/>
                    <a:pt x="35" y="57"/>
                    <a:pt x="35" y="57"/>
                  </a:cubicBezTo>
                  <a:cubicBezTo>
                    <a:pt x="35" y="57"/>
                    <a:pt x="35" y="57"/>
                    <a:pt x="35" y="57"/>
                  </a:cubicBezTo>
                  <a:cubicBezTo>
                    <a:pt x="35" y="57"/>
                    <a:pt x="35" y="57"/>
                    <a:pt x="36" y="58"/>
                  </a:cubicBezTo>
                  <a:cubicBezTo>
                    <a:pt x="36" y="59"/>
                    <a:pt x="36" y="61"/>
                    <a:pt x="36" y="61"/>
                  </a:cubicBezTo>
                  <a:cubicBezTo>
                    <a:pt x="37" y="61"/>
                    <a:pt x="37" y="61"/>
                    <a:pt x="37" y="61"/>
                  </a:cubicBezTo>
                  <a:cubicBezTo>
                    <a:pt x="37" y="61"/>
                    <a:pt x="37" y="61"/>
                    <a:pt x="37" y="61"/>
                  </a:cubicBezTo>
                  <a:cubicBezTo>
                    <a:pt x="38" y="61"/>
                    <a:pt x="38" y="61"/>
                    <a:pt x="38" y="61"/>
                  </a:cubicBezTo>
                  <a:cubicBezTo>
                    <a:pt x="38" y="61"/>
                    <a:pt x="39" y="58"/>
                    <a:pt x="40" y="57"/>
                  </a:cubicBezTo>
                  <a:cubicBezTo>
                    <a:pt x="40" y="56"/>
                    <a:pt x="40" y="56"/>
                    <a:pt x="40" y="56"/>
                  </a:cubicBezTo>
                  <a:cubicBezTo>
                    <a:pt x="40" y="55"/>
                    <a:pt x="40" y="54"/>
                    <a:pt x="40" y="53"/>
                  </a:cubicBezTo>
                  <a:cubicBezTo>
                    <a:pt x="40" y="53"/>
                    <a:pt x="40" y="53"/>
                    <a:pt x="40" y="53"/>
                  </a:cubicBezTo>
                  <a:cubicBezTo>
                    <a:pt x="41" y="53"/>
                    <a:pt x="41" y="53"/>
                    <a:pt x="41" y="53"/>
                  </a:cubicBezTo>
                  <a:cubicBezTo>
                    <a:pt x="41" y="52"/>
                    <a:pt x="41" y="52"/>
                    <a:pt x="41" y="52"/>
                  </a:cubicBezTo>
                  <a:cubicBezTo>
                    <a:pt x="42" y="51"/>
                    <a:pt x="42" y="51"/>
                    <a:pt x="42" y="51"/>
                  </a:cubicBezTo>
                  <a:cubicBezTo>
                    <a:pt x="42" y="51"/>
                    <a:pt x="42" y="49"/>
                    <a:pt x="42" y="48"/>
                  </a:cubicBezTo>
                  <a:cubicBezTo>
                    <a:pt x="42" y="48"/>
                    <a:pt x="42" y="48"/>
                    <a:pt x="42" y="48"/>
                  </a:cubicBezTo>
                  <a:cubicBezTo>
                    <a:pt x="42" y="47"/>
                    <a:pt x="41" y="46"/>
                    <a:pt x="41" y="45"/>
                  </a:cubicBezTo>
                  <a:cubicBezTo>
                    <a:pt x="42" y="45"/>
                    <a:pt x="42" y="44"/>
                    <a:pt x="42" y="44"/>
                  </a:cubicBezTo>
                  <a:cubicBezTo>
                    <a:pt x="42" y="44"/>
                    <a:pt x="42" y="44"/>
                    <a:pt x="42" y="44"/>
                  </a:cubicBezTo>
                  <a:cubicBezTo>
                    <a:pt x="42" y="43"/>
                    <a:pt x="42" y="43"/>
                    <a:pt x="42" y="43"/>
                  </a:cubicBezTo>
                  <a:cubicBezTo>
                    <a:pt x="43" y="43"/>
                    <a:pt x="43" y="43"/>
                    <a:pt x="43" y="43"/>
                  </a:cubicBezTo>
                  <a:cubicBezTo>
                    <a:pt x="43" y="42"/>
                    <a:pt x="43" y="41"/>
                    <a:pt x="43" y="41"/>
                  </a:cubicBezTo>
                  <a:cubicBezTo>
                    <a:pt x="43" y="41"/>
                    <a:pt x="43" y="42"/>
                    <a:pt x="43" y="42"/>
                  </a:cubicBezTo>
                  <a:cubicBezTo>
                    <a:pt x="43" y="42"/>
                    <a:pt x="43" y="42"/>
                    <a:pt x="43" y="42"/>
                  </a:cubicBezTo>
                  <a:cubicBezTo>
                    <a:pt x="43" y="42"/>
                    <a:pt x="43" y="42"/>
                    <a:pt x="43" y="42"/>
                  </a:cubicBezTo>
                  <a:cubicBezTo>
                    <a:pt x="43" y="41"/>
                    <a:pt x="44" y="40"/>
                    <a:pt x="44" y="40"/>
                  </a:cubicBezTo>
                  <a:cubicBezTo>
                    <a:pt x="44" y="39"/>
                    <a:pt x="44" y="39"/>
                    <a:pt x="44" y="39"/>
                  </a:cubicBezTo>
                  <a:cubicBezTo>
                    <a:pt x="44" y="38"/>
                    <a:pt x="45" y="39"/>
                    <a:pt x="44" y="37"/>
                  </a:cubicBezTo>
                  <a:cubicBezTo>
                    <a:pt x="44" y="37"/>
                    <a:pt x="44" y="37"/>
                    <a:pt x="43" y="37"/>
                  </a:cubicBezTo>
                  <a:cubicBezTo>
                    <a:pt x="43" y="37"/>
                    <a:pt x="43" y="37"/>
                    <a:pt x="43" y="37"/>
                  </a:cubicBezTo>
                  <a:cubicBezTo>
                    <a:pt x="43" y="37"/>
                    <a:pt x="43" y="37"/>
                    <a:pt x="43" y="37"/>
                  </a:cubicBezTo>
                  <a:cubicBezTo>
                    <a:pt x="42" y="37"/>
                    <a:pt x="42" y="37"/>
                    <a:pt x="42" y="37"/>
                  </a:cubicBezTo>
                  <a:cubicBezTo>
                    <a:pt x="42" y="37"/>
                    <a:pt x="42" y="37"/>
                    <a:pt x="42" y="37"/>
                  </a:cubicBezTo>
                  <a:cubicBezTo>
                    <a:pt x="42" y="36"/>
                    <a:pt x="42" y="36"/>
                    <a:pt x="42" y="36"/>
                  </a:cubicBezTo>
                  <a:cubicBezTo>
                    <a:pt x="42" y="35"/>
                    <a:pt x="42" y="35"/>
                    <a:pt x="42" y="35"/>
                  </a:cubicBezTo>
                  <a:cubicBezTo>
                    <a:pt x="42" y="35"/>
                    <a:pt x="42" y="35"/>
                    <a:pt x="42" y="35"/>
                  </a:cubicBezTo>
                  <a:cubicBezTo>
                    <a:pt x="41" y="35"/>
                    <a:pt x="41" y="35"/>
                    <a:pt x="41" y="35"/>
                  </a:cubicBezTo>
                  <a:cubicBezTo>
                    <a:pt x="41" y="34"/>
                    <a:pt x="41" y="34"/>
                    <a:pt x="41" y="34"/>
                  </a:cubicBezTo>
                  <a:cubicBezTo>
                    <a:pt x="41" y="33"/>
                    <a:pt x="41" y="32"/>
                    <a:pt x="41" y="32"/>
                  </a:cubicBezTo>
                  <a:cubicBezTo>
                    <a:pt x="41" y="31"/>
                    <a:pt x="41" y="31"/>
                    <a:pt x="41" y="31"/>
                  </a:cubicBezTo>
                  <a:cubicBezTo>
                    <a:pt x="40" y="30"/>
                    <a:pt x="40" y="30"/>
                    <a:pt x="40" y="30"/>
                  </a:cubicBezTo>
                  <a:cubicBezTo>
                    <a:pt x="40" y="30"/>
                    <a:pt x="40" y="30"/>
                    <a:pt x="40" y="30"/>
                  </a:cubicBezTo>
                  <a:cubicBezTo>
                    <a:pt x="40" y="29"/>
                    <a:pt x="40" y="29"/>
                    <a:pt x="40" y="28"/>
                  </a:cubicBezTo>
                  <a:cubicBezTo>
                    <a:pt x="40" y="28"/>
                    <a:pt x="40" y="28"/>
                    <a:pt x="40" y="28"/>
                  </a:cubicBezTo>
                  <a:cubicBezTo>
                    <a:pt x="39" y="27"/>
                    <a:pt x="39" y="27"/>
                    <a:pt x="39" y="27"/>
                  </a:cubicBezTo>
                  <a:cubicBezTo>
                    <a:pt x="39" y="27"/>
                    <a:pt x="39" y="27"/>
                    <a:pt x="39" y="27"/>
                  </a:cubicBezTo>
                  <a:cubicBezTo>
                    <a:pt x="40" y="27"/>
                    <a:pt x="40" y="27"/>
                    <a:pt x="40" y="27"/>
                  </a:cubicBezTo>
                  <a:cubicBezTo>
                    <a:pt x="40" y="28"/>
                    <a:pt x="40" y="28"/>
                    <a:pt x="40" y="28"/>
                  </a:cubicBezTo>
                  <a:cubicBezTo>
                    <a:pt x="40" y="28"/>
                    <a:pt x="40" y="28"/>
                    <a:pt x="40" y="28"/>
                  </a:cubicBezTo>
                  <a:cubicBezTo>
                    <a:pt x="40" y="28"/>
                    <a:pt x="40" y="28"/>
                    <a:pt x="40" y="28"/>
                  </a:cubicBezTo>
                  <a:cubicBezTo>
                    <a:pt x="41" y="29"/>
                    <a:pt x="41" y="29"/>
                    <a:pt x="41" y="29"/>
                  </a:cubicBezTo>
                  <a:cubicBezTo>
                    <a:pt x="41" y="30"/>
                    <a:pt x="41" y="30"/>
                    <a:pt x="41" y="30"/>
                  </a:cubicBezTo>
                  <a:cubicBezTo>
                    <a:pt x="41" y="30"/>
                    <a:pt x="41" y="31"/>
                    <a:pt x="41" y="31"/>
                  </a:cubicBezTo>
                  <a:cubicBezTo>
                    <a:pt x="41" y="32"/>
                    <a:pt x="41" y="32"/>
                    <a:pt x="41" y="32"/>
                  </a:cubicBezTo>
                  <a:cubicBezTo>
                    <a:pt x="42" y="32"/>
                    <a:pt x="42" y="32"/>
                    <a:pt x="42" y="32"/>
                  </a:cubicBezTo>
                  <a:cubicBezTo>
                    <a:pt x="42" y="33"/>
                    <a:pt x="42" y="33"/>
                    <a:pt x="42" y="33"/>
                  </a:cubicBezTo>
                  <a:cubicBezTo>
                    <a:pt x="42" y="34"/>
                    <a:pt x="42" y="34"/>
                    <a:pt x="42" y="34"/>
                  </a:cubicBezTo>
                  <a:cubicBezTo>
                    <a:pt x="42" y="34"/>
                    <a:pt x="42" y="35"/>
                    <a:pt x="42" y="36"/>
                  </a:cubicBezTo>
                  <a:cubicBezTo>
                    <a:pt x="42" y="36"/>
                    <a:pt x="42" y="36"/>
                    <a:pt x="42" y="36"/>
                  </a:cubicBezTo>
                  <a:cubicBezTo>
                    <a:pt x="43" y="36"/>
                    <a:pt x="43" y="36"/>
                    <a:pt x="43" y="36"/>
                  </a:cubicBezTo>
                  <a:cubicBezTo>
                    <a:pt x="44" y="36"/>
                    <a:pt x="44" y="36"/>
                    <a:pt x="44" y="36"/>
                  </a:cubicBezTo>
                  <a:cubicBezTo>
                    <a:pt x="44" y="35"/>
                    <a:pt x="44" y="35"/>
                    <a:pt x="44" y="35"/>
                  </a:cubicBezTo>
                  <a:cubicBezTo>
                    <a:pt x="44" y="35"/>
                    <a:pt x="44" y="35"/>
                    <a:pt x="44" y="35"/>
                  </a:cubicBezTo>
                  <a:cubicBezTo>
                    <a:pt x="44" y="34"/>
                    <a:pt x="44" y="34"/>
                    <a:pt x="44" y="34"/>
                  </a:cubicBezTo>
                  <a:cubicBezTo>
                    <a:pt x="45" y="34"/>
                    <a:pt x="45" y="34"/>
                    <a:pt x="45" y="34"/>
                  </a:cubicBezTo>
                  <a:cubicBezTo>
                    <a:pt x="46" y="33"/>
                    <a:pt x="46" y="33"/>
                    <a:pt x="46" y="33"/>
                  </a:cubicBezTo>
                  <a:cubicBezTo>
                    <a:pt x="46" y="33"/>
                    <a:pt x="46" y="33"/>
                    <a:pt x="46" y="33"/>
                  </a:cubicBezTo>
                  <a:cubicBezTo>
                    <a:pt x="46" y="33"/>
                    <a:pt x="46" y="33"/>
                    <a:pt x="46" y="33"/>
                  </a:cubicBezTo>
                  <a:cubicBezTo>
                    <a:pt x="46" y="32"/>
                    <a:pt x="46" y="32"/>
                    <a:pt x="46" y="32"/>
                  </a:cubicBezTo>
                  <a:cubicBezTo>
                    <a:pt x="46" y="31"/>
                    <a:pt x="46" y="31"/>
                    <a:pt x="45" y="31"/>
                  </a:cubicBezTo>
                  <a:cubicBezTo>
                    <a:pt x="45" y="30"/>
                    <a:pt x="45" y="30"/>
                    <a:pt x="45" y="30"/>
                  </a:cubicBezTo>
                  <a:cubicBezTo>
                    <a:pt x="45" y="29"/>
                    <a:pt x="45" y="29"/>
                    <a:pt x="45" y="29"/>
                  </a:cubicBezTo>
                  <a:cubicBezTo>
                    <a:pt x="45" y="29"/>
                    <a:pt x="45" y="29"/>
                    <a:pt x="45" y="29"/>
                  </a:cubicBezTo>
                  <a:cubicBezTo>
                    <a:pt x="44" y="29"/>
                    <a:pt x="44" y="29"/>
                    <a:pt x="44" y="29"/>
                  </a:cubicBezTo>
                  <a:cubicBezTo>
                    <a:pt x="44" y="30"/>
                    <a:pt x="44" y="30"/>
                    <a:pt x="44" y="30"/>
                  </a:cubicBezTo>
                  <a:cubicBezTo>
                    <a:pt x="44" y="29"/>
                    <a:pt x="44" y="29"/>
                    <a:pt x="44" y="29"/>
                  </a:cubicBezTo>
                  <a:cubicBezTo>
                    <a:pt x="44" y="29"/>
                    <a:pt x="43" y="28"/>
                    <a:pt x="43" y="27"/>
                  </a:cubicBezTo>
                  <a:cubicBezTo>
                    <a:pt x="44" y="27"/>
                    <a:pt x="44" y="27"/>
                    <a:pt x="44" y="27"/>
                  </a:cubicBezTo>
                  <a:cubicBezTo>
                    <a:pt x="44" y="28"/>
                    <a:pt x="44" y="28"/>
                    <a:pt x="44" y="28"/>
                  </a:cubicBezTo>
                  <a:cubicBezTo>
                    <a:pt x="44" y="29"/>
                    <a:pt x="44" y="29"/>
                    <a:pt x="44" y="29"/>
                  </a:cubicBezTo>
                  <a:cubicBezTo>
                    <a:pt x="45" y="29"/>
                    <a:pt x="45" y="29"/>
                    <a:pt x="45" y="29"/>
                  </a:cubicBezTo>
                  <a:cubicBezTo>
                    <a:pt x="45" y="29"/>
                    <a:pt x="45" y="29"/>
                    <a:pt x="45" y="29"/>
                  </a:cubicBezTo>
                  <a:cubicBezTo>
                    <a:pt x="45" y="29"/>
                    <a:pt x="45" y="29"/>
                    <a:pt x="45" y="29"/>
                  </a:cubicBezTo>
                  <a:cubicBezTo>
                    <a:pt x="46" y="30"/>
                    <a:pt x="47" y="30"/>
                    <a:pt x="48" y="30"/>
                  </a:cubicBezTo>
                  <a:cubicBezTo>
                    <a:pt x="48" y="30"/>
                    <a:pt x="48" y="30"/>
                    <a:pt x="48" y="30"/>
                  </a:cubicBezTo>
                  <a:cubicBezTo>
                    <a:pt x="48" y="31"/>
                    <a:pt x="48" y="31"/>
                    <a:pt x="48" y="31"/>
                  </a:cubicBezTo>
                  <a:cubicBezTo>
                    <a:pt x="49" y="32"/>
                    <a:pt x="49" y="32"/>
                    <a:pt x="49" y="32"/>
                  </a:cubicBezTo>
                  <a:cubicBezTo>
                    <a:pt x="48" y="32"/>
                    <a:pt x="48" y="32"/>
                    <a:pt x="48" y="32"/>
                  </a:cubicBezTo>
                  <a:cubicBezTo>
                    <a:pt x="48" y="32"/>
                    <a:pt x="49" y="33"/>
                    <a:pt x="49" y="33"/>
                  </a:cubicBezTo>
                  <a:cubicBezTo>
                    <a:pt x="49" y="33"/>
                    <a:pt x="49" y="33"/>
                    <a:pt x="49" y="33"/>
                  </a:cubicBezTo>
                  <a:cubicBezTo>
                    <a:pt x="50" y="35"/>
                    <a:pt x="50" y="35"/>
                    <a:pt x="50" y="35"/>
                  </a:cubicBezTo>
                  <a:cubicBezTo>
                    <a:pt x="50" y="36"/>
                    <a:pt x="50" y="36"/>
                    <a:pt x="50" y="36"/>
                  </a:cubicBezTo>
                  <a:cubicBezTo>
                    <a:pt x="50" y="36"/>
                    <a:pt x="50" y="36"/>
                    <a:pt x="50" y="36"/>
                  </a:cubicBezTo>
                  <a:cubicBezTo>
                    <a:pt x="50" y="37"/>
                    <a:pt x="50" y="37"/>
                    <a:pt x="50" y="37"/>
                  </a:cubicBezTo>
                  <a:cubicBezTo>
                    <a:pt x="50" y="37"/>
                    <a:pt x="50" y="37"/>
                    <a:pt x="50" y="37"/>
                  </a:cubicBezTo>
                  <a:cubicBezTo>
                    <a:pt x="50" y="37"/>
                    <a:pt x="50" y="37"/>
                    <a:pt x="50" y="37"/>
                  </a:cubicBezTo>
                  <a:cubicBezTo>
                    <a:pt x="50" y="37"/>
                    <a:pt x="50" y="37"/>
                    <a:pt x="50" y="37"/>
                  </a:cubicBezTo>
                  <a:cubicBezTo>
                    <a:pt x="50" y="38"/>
                    <a:pt x="50" y="38"/>
                    <a:pt x="50" y="38"/>
                  </a:cubicBezTo>
                  <a:cubicBezTo>
                    <a:pt x="51" y="39"/>
                    <a:pt x="51" y="39"/>
                    <a:pt x="51" y="39"/>
                  </a:cubicBezTo>
                  <a:cubicBezTo>
                    <a:pt x="51" y="39"/>
                    <a:pt x="51" y="39"/>
                    <a:pt x="51" y="39"/>
                  </a:cubicBezTo>
                  <a:cubicBezTo>
                    <a:pt x="51" y="38"/>
                    <a:pt x="51" y="37"/>
                    <a:pt x="51" y="36"/>
                  </a:cubicBezTo>
                  <a:cubicBezTo>
                    <a:pt x="51" y="36"/>
                    <a:pt x="51" y="36"/>
                    <a:pt x="51" y="36"/>
                  </a:cubicBezTo>
                  <a:cubicBezTo>
                    <a:pt x="51" y="35"/>
                    <a:pt x="52" y="35"/>
                    <a:pt x="52" y="34"/>
                  </a:cubicBezTo>
                  <a:cubicBezTo>
                    <a:pt x="52" y="34"/>
                    <a:pt x="52" y="34"/>
                    <a:pt x="52" y="34"/>
                  </a:cubicBezTo>
                  <a:cubicBezTo>
                    <a:pt x="52" y="34"/>
                    <a:pt x="52" y="34"/>
                    <a:pt x="52" y="34"/>
                  </a:cubicBezTo>
                  <a:cubicBezTo>
                    <a:pt x="53" y="33"/>
                    <a:pt x="53" y="33"/>
                    <a:pt x="53" y="33"/>
                  </a:cubicBezTo>
                  <a:cubicBezTo>
                    <a:pt x="53" y="33"/>
                    <a:pt x="53" y="33"/>
                    <a:pt x="53" y="33"/>
                  </a:cubicBezTo>
                  <a:cubicBezTo>
                    <a:pt x="53" y="32"/>
                    <a:pt x="53" y="32"/>
                    <a:pt x="53" y="32"/>
                  </a:cubicBezTo>
                  <a:cubicBezTo>
                    <a:pt x="53" y="32"/>
                    <a:pt x="53" y="32"/>
                    <a:pt x="53" y="32"/>
                  </a:cubicBezTo>
                  <a:cubicBezTo>
                    <a:pt x="54" y="32"/>
                    <a:pt x="54" y="32"/>
                    <a:pt x="54" y="32"/>
                  </a:cubicBezTo>
                  <a:cubicBezTo>
                    <a:pt x="54" y="33"/>
                    <a:pt x="54" y="33"/>
                    <a:pt x="54" y="33"/>
                  </a:cubicBezTo>
                  <a:cubicBezTo>
                    <a:pt x="54" y="35"/>
                    <a:pt x="54" y="35"/>
                    <a:pt x="54" y="35"/>
                  </a:cubicBezTo>
                  <a:cubicBezTo>
                    <a:pt x="54" y="36"/>
                    <a:pt x="54" y="36"/>
                    <a:pt x="54" y="36"/>
                  </a:cubicBezTo>
                  <a:cubicBezTo>
                    <a:pt x="55" y="36"/>
                    <a:pt x="55" y="36"/>
                    <a:pt x="55" y="36"/>
                  </a:cubicBezTo>
                  <a:cubicBezTo>
                    <a:pt x="55" y="35"/>
                    <a:pt x="55" y="35"/>
                    <a:pt x="55" y="35"/>
                  </a:cubicBezTo>
                  <a:cubicBezTo>
                    <a:pt x="55" y="36"/>
                    <a:pt x="55" y="37"/>
                    <a:pt x="55" y="37"/>
                  </a:cubicBezTo>
                  <a:cubicBezTo>
                    <a:pt x="55" y="37"/>
                    <a:pt x="55" y="37"/>
                    <a:pt x="55" y="37"/>
                  </a:cubicBezTo>
                  <a:cubicBezTo>
                    <a:pt x="55" y="37"/>
                    <a:pt x="56" y="38"/>
                    <a:pt x="56" y="39"/>
                  </a:cubicBezTo>
                  <a:cubicBezTo>
                    <a:pt x="56" y="40"/>
                    <a:pt x="56" y="40"/>
                    <a:pt x="56" y="40"/>
                  </a:cubicBezTo>
                  <a:cubicBezTo>
                    <a:pt x="56" y="40"/>
                    <a:pt x="56" y="40"/>
                    <a:pt x="56" y="40"/>
                  </a:cubicBezTo>
                  <a:cubicBezTo>
                    <a:pt x="56" y="40"/>
                    <a:pt x="56" y="41"/>
                    <a:pt x="56" y="42"/>
                  </a:cubicBezTo>
                  <a:cubicBezTo>
                    <a:pt x="56" y="42"/>
                    <a:pt x="56" y="42"/>
                    <a:pt x="56" y="42"/>
                  </a:cubicBezTo>
                  <a:cubicBezTo>
                    <a:pt x="57" y="43"/>
                    <a:pt x="57" y="43"/>
                    <a:pt x="57" y="43"/>
                  </a:cubicBezTo>
                  <a:cubicBezTo>
                    <a:pt x="57" y="43"/>
                    <a:pt x="57" y="43"/>
                    <a:pt x="57" y="43"/>
                  </a:cubicBezTo>
                  <a:cubicBezTo>
                    <a:pt x="57" y="42"/>
                    <a:pt x="57" y="42"/>
                    <a:pt x="57" y="42"/>
                  </a:cubicBezTo>
                  <a:cubicBezTo>
                    <a:pt x="57" y="41"/>
                    <a:pt x="57" y="41"/>
                    <a:pt x="57" y="41"/>
                  </a:cubicBezTo>
                  <a:cubicBezTo>
                    <a:pt x="56" y="40"/>
                    <a:pt x="56" y="40"/>
                    <a:pt x="56" y="40"/>
                  </a:cubicBezTo>
                  <a:cubicBezTo>
                    <a:pt x="56" y="39"/>
                    <a:pt x="56" y="38"/>
                    <a:pt x="56" y="37"/>
                  </a:cubicBezTo>
                  <a:cubicBezTo>
                    <a:pt x="56" y="37"/>
                    <a:pt x="56" y="37"/>
                    <a:pt x="56" y="37"/>
                  </a:cubicBezTo>
                  <a:cubicBezTo>
                    <a:pt x="56" y="38"/>
                    <a:pt x="56" y="38"/>
                    <a:pt x="56" y="38"/>
                  </a:cubicBezTo>
                  <a:cubicBezTo>
                    <a:pt x="57" y="38"/>
                    <a:pt x="57" y="38"/>
                    <a:pt x="57" y="38"/>
                  </a:cubicBezTo>
                  <a:cubicBezTo>
                    <a:pt x="57" y="39"/>
                    <a:pt x="57" y="39"/>
                    <a:pt x="57" y="39"/>
                  </a:cubicBezTo>
                  <a:cubicBezTo>
                    <a:pt x="57" y="40"/>
                    <a:pt x="57" y="40"/>
                    <a:pt x="57" y="40"/>
                  </a:cubicBezTo>
                  <a:cubicBezTo>
                    <a:pt x="57" y="39"/>
                    <a:pt x="57" y="39"/>
                    <a:pt x="57" y="39"/>
                  </a:cubicBezTo>
                  <a:cubicBezTo>
                    <a:pt x="57" y="39"/>
                    <a:pt x="57" y="39"/>
                    <a:pt x="57" y="39"/>
                  </a:cubicBezTo>
                  <a:cubicBezTo>
                    <a:pt x="58" y="39"/>
                    <a:pt x="58" y="39"/>
                    <a:pt x="58" y="39"/>
                  </a:cubicBezTo>
                  <a:cubicBezTo>
                    <a:pt x="58" y="38"/>
                    <a:pt x="58" y="37"/>
                    <a:pt x="58" y="37"/>
                  </a:cubicBezTo>
                  <a:cubicBezTo>
                    <a:pt x="58" y="37"/>
                    <a:pt x="58" y="37"/>
                    <a:pt x="58" y="37"/>
                  </a:cubicBezTo>
                  <a:cubicBezTo>
                    <a:pt x="57" y="36"/>
                    <a:pt x="57" y="35"/>
                    <a:pt x="57" y="35"/>
                  </a:cubicBezTo>
                  <a:cubicBezTo>
                    <a:pt x="57" y="34"/>
                    <a:pt x="57" y="34"/>
                    <a:pt x="57" y="34"/>
                  </a:cubicBezTo>
                  <a:cubicBezTo>
                    <a:pt x="57" y="34"/>
                    <a:pt x="58" y="34"/>
                    <a:pt x="58" y="34"/>
                  </a:cubicBezTo>
                  <a:cubicBezTo>
                    <a:pt x="58" y="34"/>
                    <a:pt x="58" y="34"/>
                    <a:pt x="58" y="34"/>
                  </a:cubicBezTo>
                  <a:cubicBezTo>
                    <a:pt x="58" y="34"/>
                    <a:pt x="58" y="34"/>
                    <a:pt x="58" y="34"/>
                  </a:cubicBezTo>
                  <a:cubicBezTo>
                    <a:pt x="58" y="34"/>
                    <a:pt x="58" y="34"/>
                    <a:pt x="58" y="34"/>
                  </a:cubicBezTo>
                  <a:cubicBezTo>
                    <a:pt x="59" y="33"/>
                    <a:pt x="59" y="33"/>
                    <a:pt x="59" y="33"/>
                  </a:cubicBezTo>
                  <a:cubicBezTo>
                    <a:pt x="59" y="33"/>
                    <a:pt x="59" y="33"/>
                    <a:pt x="59" y="33"/>
                  </a:cubicBezTo>
                  <a:cubicBezTo>
                    <a:pt x="59" y="33"/>
                    <a:pt x="59" y="33"/>
                    <a:pt x="59" y="33"/>
                  </a:cubicBezTo>
                  <a:cubicBezTo>
                    <a:pt x="60" y="32"/>
                    <a:pt x="60" y="32"/>
                    <a:pt x="60" y="32"/>
                  </a:cubicBezTo>
                  <a:cubicBezTo>
                    <a:pt x="59" y="32"/>
                    <a:pt x="59" y="32"/>
                    <a:pt x="59" y="32"/>
                  </a:cubicBezTo>
                  <a:cubicBezTo>
                    <a:pt x="59" y="32"/>
                    <a:pt x="60" y="32"/>
                    <a:pt x="60" y="31"/>
                  </a:cubicBezTo>
                  <a:cubicBezTo>
                    <a:pt x="59" y="31"/>
                    <a:pt x="59" y="31"/>
                    <a:pt x="59" y="31"/>
                  </a:cubicBezTo>
                  <a:cubicBezTo>
                    <a:pt x="60" y="30"/>
                    <a:pt x="60" y="30"/>
                    <a:pt x="60" y="30"/>
                  </a:cubicBezTo>
                  <a:cubicBezTo>
                    <a:pt x="59" y="30"/>
                    <a:pt x="59" y="30"/>
                    <a:pt x="59" y="30"/>
                  </a:cubicBezTo>
                  <a:cubicBezTo>
                    <a:pt x="59" y="30"/>
                    <a:pt x="59" y="30"/>
                    <a:pt x="59" y="30"/>
                  </a:cubicBezTo>
                  <a:cubicBezTo>
                    <a:pt x="60" y="30"/>
                    <a:pt x="60" y="30"/>
                    <a:pt x="60" y="30"/>
                  </a:cubicBezTo>
                  <a:cubicBezTo>
                    <a:pt x="59" y="30"/>
                    <a:pt x="59" y="30"/>
                    <a:pt x="59" y="30"/>
                  </a:cubicBezTo>
                  <a:cubicBezTo>
                    <a:pt x="59" y="29"/>
                    <a:pt x="59" y="29"/>
                    <a:pt x="59" y="28"/>
                  </a:cubicBezTo>
                  <a:cubicBezTo>
                    <a:pt x="59" y="28"/>
                    <a:pt x="59" y="28"/>
                    <a:pt x="59" y="28"/>
                  </a:cubicBezTo>
                  <a:cubicBezTo>
                    <a:pt x="59" y="28"/>
                    <a:pt x="59" y="28"/>
                    <a:pt x="59" y="28"/>
                  </a:cubicBezTo>
                  <a:cubicBezTo>
                    <a:pt x="59" y="27"/>
                    <a:pt x="59" y="27"/>
                    <a:pt x="59" y="27"/>
                  </a:cubicBezTo>
                  <a:cubicBezTo>
                    <a:pt x="59" y="27"/>
                    <a:pt x="59" y="27"/>
                    <a:pt x="59" y="27"/>
                  </a:cubicBezTo>
                  <a:cubicBezTo>
                    <a:pt x="59" y="27"/>
                    <a:pt x="59" y="27"/>
                    <a:pt x="59" y="27"/>
                  </a:cubicBezTo>
                  <a:cubicBezTo>
                    <a:pt x="58" y="27"/>
                    <a:pt x="58" y="27"/>
                    <a:pt x="58" y="27"/>
                  </a:cubicBezTo>
                  <a:cubicBezTo>
                    <a:pt x="58" y="27"/>
                    <a:pt x="58" y="26"/>
                    <a:pt x="58" y="26"/>
                  </a:cubicBezTo>
                  <a:cubicBezTo>
                    <a:pt x="59" y="26"/>
                    <a:pt x="59" y="26"/>
                    <a:pt x="59" y="26"/>
                  </a:cubicBezTo>
                  <a:cubicBezTo>
                    <a:pt x="59" y="27"/>
                    <a:pt x="59" y="27"/>
                    <a:pt x="59" y="27"/>
                  </a:cubicBezTo>
                  <a:cubicBezTo>
                    <a:pt x="59" y="27"/>
                    <a:pt x="59" y="27"/>
                    <a:pt x="59" y="27"/>
                  </a:cubicBezTo>
                  <a:cubicBezTo>
                    <a:pt x="59" y="27"/>
                    <a:pt x="59" y="27"/>
                    <a:pt x="59" y="27"/>
                  </a:cubicBezTo>
                  <a:cubicBezTo>
                    <a:pt x="59" y="26"/>
                    <a:pt x="59" y="26"/>
                    <a:pt x="59" y="26"/>
                  </a:cubicBezTo>
                  <a:cubicBezTo>
                    <a:pt x="59" y="26"/>
                    <a:pt x="59" y="26"/>
                    <a:pt x="59" y="26"/>
                  </a:cubicBezTo>
                  <a:cubicBezTo>
                    <a:pt x="59" y="27"/>
                    <a:pt x="59" y="27"/>
                    <a:pt x="59" y="27"/>
                  </a:cubicBezTo>
                  <a:cubicBezTo>
                    <a:pt x="60" y="28"/>
                    <a:pt x="60" y="28"/>
                    <a:pt x="60" y="28"/>
                  </a:cubicBezTo>
                  <a:cubicBezTo>
                    <a:pt x="60" y="28"/>
                    <a:pt x="60" y="28"/>
                    <a:pt x="60" y="28"/>
                  </a:cubicBezTo>
                  <a:cubicBezTo>
                    <a:pt x="60" y="29"/>
                    <a:pt x="60" y="29"/>
                    <a:pt x="60" y="29"/>
                  </a:cubicBezTo>
                  <a:cubicBezTo>
                    <a:pt x="60" y="29"/>
                    <a:pt x="60" y="29"/>
                    <a:pt x="60" y="29"/>
                  </a:cubicBezTo>
                  <a:cubicBezTo>
                    <a:pt x="61" y="29"/>
                    <a:pt x="61" y="29"/>
                    <a:pt x="61" y="29"/>
                  </a:cubicBezTo>
                  <a:cubicBezTo>
                    <a:pt x="61" y="28"/>
                    <a:pt x="60" y="27"/>
                    <a:pt x="60" y="27"/>
                  </a:cubicBezTo>
                  <a:cubicBezTo>
                    <a:pt x="60" y="26"/>
                    <a:pt x="60" y="26"/>
                    <a:pt x="60" y="26"/>
                  </a:cubicBezTo>
                  <a:cubicBezTo>
                    <a:pt x="60" y="25"/>
                    <a:pt x="60" y="25"/>
                    <a:pt x="60" y="25"/>
                  </a:cubicBezTo>
                  <a:cubicBezTo>
                    <a:pt x="60" y="26"/>
                    <a:pt x="60" y="26"/>
                    <a:pt x="60" y="26"/>
                  </a:cubicBezTo>
                  <a:cubicBezTo>
                    <a:pt x="61" y="25"/>
                    <a:pt x="61" y="25"/>
                    <a:pt x="61" y="24"/>
                  </a:cubicBezTo>
                  <a:cubicBezTo>
                    <a:pt x="61" y="24"/>
                    <a:pt x="61" y="24"/>
                    <a:pt x="61" y="24"/>
                  </a:cubicBezTo>
                  <a:cubicBezTo>
                    <a:pt x="61" y="23"/>
                    <a:pt x="61" y="23"/>
                    <a:pt x="60" y="23"/>
                  </a:cubicBezTo>
                  <a:cubicBezTo>
                    <a:pt x="60" y="22"/>
                    <a:pt x="60" y="22"/>
                    <a:pt x="60" y="22"/>
                  </a:cubicBezTo>
                  <a:cubicBezTo>
                    <a:pt x="60" y="21"/>
                    <a:pt x="60" y="21"/>
                    <a:pt x="60" y="21"/>
                  </a:cubicBezTo>
                  <a:cubicBezTo>
                    <a:pt x="60" y="21"/>
                    <a:pt x="60" y="21"/>
                    <a:pt x="60" y="21"/>
                  </a:cubicBezTo>
                  <a:cubicBezTo>
                    <a:pt x="60" y="21"/>
                    <a:pt x="60" y="21"/>
                    <a:pt x="60" y="21"/>
                  </a:cubicBezTo>
                  <a:cubicBezTo>
                    <a:pt x="60" y="21"/>
                    <a:pt x="60" y="21"/>
                    <a:pt x="60" y="21"/>
                  </a:cubicBezTo>
                  <a:cubicBezTo>
                    <a:pt x="59" y="21"/>
                    <a:pt x="59" y="21"/>
                    <a:pt x="59" y="21"/>
                  </a:cubicBezTo>
                  <a:cubicBezTo>
                    <a:pt x="58" y="20"/>
                    <a:pt x="59" y="20"/>
                    <a:pt x="59" y="19"/>
                  </a:cubicBezTo>
                  <a:cubicBezTo>
                    <a:pt x="59" y="19"/>
                    <a:pt x="59" y="19"/>
                    <a:pt x="59" y="19"/>
                  </a:cubicBezTo>
                  <a:cubicBezTo>
                    <a:pt x="60" y="19"/>
                    <a:pt x="60" y="19"/>
                    <a:pt x="60" y="19"/>
                  </a:cubicBezTo>
                  <a:cubicBezTo>
                    <a:pt x="60" y="19"/>
                    <a:pt x="60" y="19"/>
                    <a:pt x="60" y="19"/>
                  </a:cubicBezTo>
                  <a:cubicBezTo>
                    <a:pt x="61" y="20"/>
                    <a:pt x="61" y="20"/>
                    <a:pt x="61" y="20"/>
                  </a:cubicBezTo>
                  <a:cubicBezTo>
                    <a:pt x="61" y="19"/>
                    <a:pt x="61" y="19"/>
                    <a:pt x="61" y="19"/>
                  </a:cubicBezTo>
                  <a:cubicBezTo>
                    <a:pt x="61" y="20"/>
                    <a:pt x="61" y="20"/>
                    <a:pt x="61" y="20"/>
                  </a:cubicBezTo>
                  <a:cubicBezTo>
                    <a:pt x="61" y="20"/>
                    <a:pt x="61" y="20"/>
                    <a:pt x="61" y="20"/>
                  </a:cubicBezTo>
                  <a:cubicBezTo>
                    <a:pt x="61" y="19"/>
                    <a:pt x="61" y="19"/>
                    <a:pt x="61" y="19"/>
                  </a:cubicBezTo>
                  <a:cubicBezTo>
                    <a:pt x="61" y="19"/>
                    <a:pt x="61" y="19"/>
                    <a:pt x="61" y="19"/>
                  </a:cubicBezTo>
                  <a:cubicBezTo>
                    <a:pt x="61" y="19"/>
                    <a:pt x="61" y="19"/>
                    <a:pt x="61" y="19"/>
                  </a:cubicBezTo>
                  <a:cubicBezTo>
                    <a:pt x="62" y="20"/>
                    <a:pt x="62" y="20"/>
                    <a:pt x="62" y="20"/>
                  </a:cubicBezTo>
                  <a:cubicBezTo>
                    <a:pt x="62" y="19"/>
                    <a:pt x="62" y="19"/>
                    <a:pt x="62" y="19"/>
                  </a:cubicBezTo>
                  <a:cubicBezTo>
                    <a:pt x="62" y="19"/>
                    <a:pt x="62" y="19"/>
                    <a:pt x="62" y="19"/>
                  </a:cubicBezTo>
                  <a:cubicBezTo>
                    <a:pt x="62" y="19"/>
                    <a:pt x="62" y="20"/>
                    <a:pt x="62" y="21"/>
                  </a:cubicBezTo>
                  <a:cubicBezTo>
                    <a:pt x="62" y="21"/>
                    <a:pt x="62" y="21"/>
                    <a:pt x="62" y="21"/>
                  </a:cubicBezTo>
                  <a:cubicBezTo>
                    <a:pt x="62" y="22"/>
                    <a:pt x="62" y="22"/>
                    <a:pt x="62" y="22"/>
                  </a:cubicBezTo>
                  <a:cubicBezTo>
                    <a:pt x="62" y="22"/>
                    <a:pt x="63" y="23"/>
                    <a:pt x="63" y="23"/>
                  </a:cubicBezTo>
                  <a:cubicBezTo>
                    <a:pt x="63" y="24"/>
                    <a:pt x="63" y="24"/>
                    <a:pt x="63" y="24"/>
                  </a:cubicBezTo>
                  <a:cubicBezTo>
                    <a:pt x="63" y="23"/>
                    <a:pt x="63" y="23"/>
                    <a:pt x="63" y="23"/>
                  </a:cubicBezTo>
                  <a:cubicBezTo>
                    <a:pt x="63" y="23"/>
                    <a:pt x="63" y="23"/>
                    <a:pt x="63" y="23"/>
                  </a:cubicBezTo>
                  <a:cubicBezTo>
                    <a:pt x="63" y="23"/>
                    <a:pt x="63" y="23"/>
                    <a:pt x="63" y="23"/>
                  </a:cubicBezTo>
                  <a:cubicBezTo>
                    <a:pt x="63" y="22"/>
                    <a:pt x="63" y="22"/>
                    <a:pt x="63" y="22"/>
                  </a:cubicBezTo>
                  <a:cubicBezTo>
                    <a:pt x="63" y="22"/>
                    <a:pt x="62" y="21"/>
                    <a:pt x="62" y="20"/>
                  </a:cubicBezTo>
                  <a:cubicBezTo>
                    <a:pt x="63" y="20"/>
                    <a:pt x="63" y="20"/>
                    <a:pt x="63" y="20"/>
                  </a:cubicBezTo>
                  <a:cubicBezTo>
                    <a:pt x="63" y="21"/>
                    <a:pt x="63" y="21"/>
                    <a:pt x="63" y="21"/>
                  </a:cubicBezTo>
                  <a:cubicBezTo>
                    <a:pt x="64" y="21"/>
                    <a:pt x="64" y="21"/>
                    <a:pt x="64" y="21"/>
                  </a:cubicBezTo>
                  <a:cubicBezTo>
                    <a:pt x="64" y="20"/>
                    <a:pt x="64" y="20"/>
                    <a:pt x="64" y="20"/>
                  </a:cubicBezTo>
                  <a:cubicBezTo>
                    <a:pt x="64" y="20"/>
                    <a:pt x="64" y="20"/>
                    <a:pt x="64" y="20"/>
                  </a:cubicBezTo>
                  <a:cubicBezTo>
                    <a:pt x="64" y="20"/>
                    <a:pt x="64" y="20"/>
                    <a:pt x="64" y="20"/>
                  </a:cubicBezTo>
                  <a:cubicBezTo>
                    <a:pt x="64" y="21"/>
                    <a:pt x="64" y="21"/>
                    <a:pt x="64" y="21"/>
                  </a:cubicBezTo>
                  <a:cubicBezTo>
                    <a:pt x="64" y="20"/>
                    <a:pt x="64" y="20"/>
                    <a:pt x="64" y="20"/>
                  </a:cubicBezTo>
                  <a:cubicBezTo>
                    <a:pt x="64" y="19"/>
                    <a:pt x="64" y="19"/>
                    <a:pt x="64" y="19"/>
                  </a:cubicBezTo>
                  <a:cubicBezTo>
                    <a:pt x="63" y="19"/>
                    <a:pt x="63" y="19"/>
                    <a:pt x="63" y="19"/>
                  </a:cubicBezTo>
                  <a:cubicBezTo>
                    <a:pt x="63" y="18"/>
                    <a:pt x="63" y="18"/>
                    <a:pt x="63" y="18"/>
                  </a:cubicBezTo>
                  <a:cubicBezTo>
                    <a:pt x="63" y="18"/>
                    <a:pt x="63" y="18"/>
                    <a:pt x="63" y="18"/>
                  </a:cubicBezTo>
                  <a:cubicBezTo>
                    <a:pt x="63" y="18"/>
                    <a:pt x="63" y="18"/>
                    <a:pt x="63" y="18"/>
                  </a:cubicBezTo>
                  <a:cubicBezTo>
                    <a:pt x="63" y="17"/>
                    <a:pt x="63" y="17"/>
                    <a:pt x="63" y="17"/>
                  </a:cubicBezTo>
                  <a:cubicBezTo>
                    <a:pt x="62" y="17"/>
                    <a:pt x="62" y="17"/>
                    <a:pt x="62" y="17"/>
                  </a:cubicBezTo>
                  <a:cubicBezTo>
                    <a:pt x="62" y="17"/>
                    <a:pt x="62" y="17"/>
                    <a:pt x="62" y="17"/>
                  </a:cubicBezTo>
                  <a:cubicBezTo>
                    <a:pt x="62" y="17"/>
                    <a:pt x="62" y="17"/>
                    <a:pt x="62" y="17"/>
                  </a:cubicBezTo>
                  <a:cubicBezTo>
                    <a:pt x="62" y="16"/>
                    <a:pt x="61" y="16"/>
                    <a:pt x="61" y="15"/>
                  </a:cubicBezTo>
                  <a:cubicBezTo>
                    <a:pt x="61" y="16"/>
                    <a:pt x="61" y="16"/>
                    <a:pt x="61" y="16"/>
                  </a:cubicBezTo>
                  <a:cubicBezTo>
                    <a:pt x="61" y="16"/>
                    <a:pt x="61" y="16"/>
                    <a:pt x="61" y="16"/>
                  </a:cubicBezTo>
                  <a:cubicBezTo>
                    <a:pt x="61" y="16"/>
                    <a:pt x="61" y="16"/>
                    <a:pt x="61" y="16"/>
                  </a:cubicBezTo>
                  <a:cubicBezTo>
                    <a:pt x="59" y="15"/>
                    <a:pt x="59" y="15"/>
                    <a:pt x="59" y="15"/>
                  </a:cubicBezTo>
                  <a:cubicBezTo>
                    <a:pt x="60" y="15"/>
                    <a:pt x="60" y="15"/>
                    <a:pt x="60" y="15"/>
                  </a:cubicBezTo>
                  <a:cubicBezTo>
                    <a:pt x="58" y="14"/>
                    <a:pt x="59" y="15"/>
                    <a:pt x="59" y="14"/>
                  </a:cubicBezTo>
                  <a:cubicBezTo>
                    <a:pt x="58" y="14"/>
                    <a:pt x="58" y="14"/>
                    <a:pt x="58" y="14"/>
                  </a:cubicBezTo>
                  <a:cubicBezTo>
                    <a:pt x="58" y="13"/>
                    <a:pt x="58" y="14"/>
                    <a:pt x="57" y="12"/>
                  </a:cubicBezTo>
                  <a:cubicBezTo>
                    <a:pt x="57" y="12"/>
                    <a:pt x="57" y="12"/>
                    <a:pt x="57" y="12"/>
                  </a:cubicBezTo>
                  <a:cubicBezTo>
                    <a:pt x="57" y="12"/>
                    <a:pt x="56" y="12"/>
                    <a:pt x="56" y="12"/>
                  </a:cubicBezTo>
                  <a:cubicBezTo>
                    <a:pt x="56" y="12"/>
                    <a:pt x="56" y="12"/>
                    <a:pt x="56" y="12"/>
                  </a:cubicBezTo>
                  <a:cubicBezTo>
                    <a:pt x="56" y="12"/>
                    <a:pt x="56" y="12"/>
                    <a:pt x="56" y="12"/>
                  </a:cubicBezTo>
                  <a:cubicBezTo>
                    <a:pt x="56" y="12"/>
                    <a:pt x="56" y="12"/>
                    <a:pt x="56" y="12"/>
                  </a:cubicBezTo>
                  <a:cubicBezTo>
                    <a:pt x="55" y="11"/>
                    <a:pt x="55" y="11"/>
                    <a:pt x="55" y="11"/>
                  </a:cubicBezTo>
                  <a:cubicBezTo>
                    <a:pt x="55" y="11"/>
                    <a:pt x="55" y="11"/>
                    <a:pt x="55" y="11"/>
                  </a:cubicBezTo>
                  <a:cubicBezTo>
                    <a:pt x="54" y="11"/>
                    <a:pt x="54" y="11"/>
                    <a:pt x="54" y="11"/>
                  </a:cubicBezTo>
                  <a:cubicBezTo>
                    <a:pt x="54" y="11"/>
                    <a:pt x="54" y="11"/>
                    <a:pt x="54" y="11"/>
                  </a:cubicBezTo>
                  <a:cubicBezTo>
                    <a:pt x="54" y="11"/>
                    <a:pt x="54" y="11"/>
                    <a:pt x="54" y="11"/>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3" y="10"/>
                    <a:pt x="52" y="9"/>
                    <a:pt x="51" y="9"/>
                  </a:cubicBezTo>
                  <a:cubicBezTo>
                    <a:pt x="51" y="9"/>
                    <a:pt x="51" y="9"/>
                    <a:pt x="51" y="9"/>
                  </a:cubicBezTo>
                  <a:cubicBezTo>
                    <a:pt x="51" y="8"/>
                    <a:pt x="51" y="8"/>
                    <a:pt x="51" y="8"/>
                  </a:cubicBezTo>
                  <a:cubicBezTo>
                    <a:pt x="51" y="8"/>
                    <a:pt x="51" y="8"/>
                    <a:pt x="51" y="8"/>
                  </a:cubicBezTo>
                  <a:cubicBezTo>
                    <a:pt x="51" y="8"/>
                    <a:pt x="51" y="8"/>
                    <a:pt x="51" y="8"/>
                  </a:cubicBezTo>
                  <a:cubicBezTo>
                    <a:pt x="50" y="8"/>
                    <a:pt x="50" y="8"/>
                    <a:pt x="50" y="8"/>
                  </a:cubicBezTo>
                  <a:cubicBezTo>
                    <a:pt x="49" y="8"/>
                    <a:pt x="49" y="8"/>
                    <a:pt x="49" y="8"/>
                  </a:cubicBezTo>
                  <a:cubicBezTo>
                    <a:pt x="49" y="8"/>
                    <a:pt x="49" y="8"/>
                    <a:pt x="49"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7"/>
                  </a:cubicBezTo>
                  <a:cubicBezTo>
                    <a:pt x="49" y="7"/>
                    <a:pt x="49" y="7"/>
                    <a:pt x="49" y="7"/>
                  </a:cubicBezTo>
                  <a:cubicBezTo>
                    <a:pt x="48" y="6"/>
                    <a:pt x="48" y="6"/>
                    <a:pt x="48" y="6"/>
                  </a:cubicBezTo>
                  <a:cubicBezTo>
                    <a:pt x="47" y="6"/>
                    <a:pt x="47" y="6"/>
                    <a:pt x="46" y="6"/>
                  </a:cubicBezTo>
                  <a:cubicBezTo>
                    <a:pt x="46" y="6"/>
                    <a:pt x="46" y="6"/>
                    <a:pt x="46" y="6"/>
                  </a:cubicBezTo>
                  <a:cubicBezTo>
                    <a:pt x="46" y="6"/>
                    <a:pt x="46" y="6"/>
                    <a:pt x="46" y="6"/>
                  </a:cubicBezTo>
                  <a:cubicBezTo>
                    <a:pt x="46" y="6"/>
                    <a:pt x="46" y="6"/>
                    <a:pt x="46" y="6"/>
                  </a:cubicBezTo>
                  <a:cubicBezTo>
                    <a:pt x="46" y="6"/>
                    <a:pt x="46" y="6"/>
                    <a:pt x="46" y="7"/>
                  </a:cubicBezTo>
                  <a:cubicBezTo>
                    <a:pt x="46" y="6"/>
                    <a:pt x="46" y="6"/>
                    <a:pt x="46" y="6"/>
                  </a:cubicBezTo>
                  <a:cubicBezTo>
                    <a:pt x="45" y="6"/>
                    <a:pt x="45" y="6"/>
                    <a:pt x="45" y="6"/>
                  </a:cubicBezTo>
                  <a:cubicBezTo>
                    <a:pt x="45" y="7"/>
                    <a:pt x="45" y="7"/>
                    <a:pt x="45" y="7"/>
                  </a:cubicBezTo>
                  <a:cubicBezTo>
                    <a:pt x="46" y="7"/>
                    <a:pt x="46" y="7"/>
                    <a:pt x="46" y="7"/>
                  </a:cubicBezTo>
                  <a:cubicBezTo>
                    <a:pt x="46" y="7"/>
                    <a:pt x="46" y="7"/>
                    <a:pt x="46" y="7"/>
                  </a:cubicBezTo>
                  <a:cubicBezTo>
                    <a:pt x="46" y="7"/>
                    <a:pt x="46" y="7"/>
                    <a:pt x="46" y="7"/>
                  </a:cubicBezTo>
                  <a:cubicBezTo>
                    <a:pt x="45" y="7"/>
                    <a:pt x="45" y="7"/>
                    <a:pt x="45" y="7"/>
                  </a:cubicBezTo>
                  <a:cubicBezTo>
                    <a:pt x="45" y="7"/>
                    <a:pt x="45" y="7"/>
                    <a:pt x="45" y="7"/>
                  </a:cubicBezTo>
                  <a:cubicBezTo>
                    <a:pt x="45" y="7"/>
                    <a:pt x="45" y="7"/>
                    <a:pt x="45" y="7"/>
                  </a:cubicBezTo>
                  <a:cubicBezTo>
                    <a:pt x="44" y="6"/>
                    <a:pt x="44" y="6"/>
                    <a:pt x="44" y="6"/>
                  </a:cubicBezTo>
                  <a:cubicBezTo>
                    <a:pt x="44" y="8"/>
                    <a:pt x="45" y="8"/>
                    <a:pt x="45" y="8"/>
                  </a:cubicBezTo>
                  <a:cubicBezTo>
                    <a:pt x="46" y="9"/>
                    <a:pt x="46" y="9"/>
                    <a:pt x="46" y="9"/>
                  </a:cubicBezTo>
                  <a:cubicBezTo>
                    <a:pt x="46" y="9"/>
                    <a:pt x="46" y="9"/>
                    <a:pt x="46" y="9"/>
                  </a:cubicBezTo>
                  <a:cubicBezTo>
                    <a:pt x="46" y="9"/>
                    <a:pt x="46" y="9"/>
                    <a:pt x="45" y="9"/>
                  </a:cubicBezTo>
                  <a:cubicBezTo>
                    <a:pt x="45" y="8"/>
                    <a:pt x="45" y="8"/>
                    <a:pt x="45" y="8"/>
                  </a:cubicBezTo>
                  <a:cubicBezTo>
                    <a:pt x="45" y="8"/>
                    <a:pt x="45" y="8"/>
                    <a:pt x="45" y="8"/>
                  </a:cubicBezTo>
                  <a:cubicBezTo>
                    <a:pt x="45" y="8"/>
                    <a:pt x="45" y="9"/>
                    <a:pt x="45" y="9"/>
                  </a:cubicBezTo>
                  <a:cubicBezTo>
                    <a:pt x="45" y="9"/>
                    <a:pt x="44" y="9"/>
                    <a:pt x="44" y="9"/>
                  </a:cubicBezTo>
                  <a:cubicBezTo>
                    <a:pt x="44" y="9"/>
                    <a:pt x="44" y="9"/>
                    <a:pt x="44" y="9"/>
                  </a:cubicBezTo>
                  <a:cubicBezTo>
                    <a:pt x="45" y="9"/>
                    <a:pt x="45" y="9"/>
                    <a:pt x="45" y="9"/>
                  </a:cubicBezTo>
                  <a:cubicBezTo>
                    <a:pt x="44" y="8"/>
                    <a:pt x="44" y="8"/>
                    <a:pt x="44" y="8"/>
                  </a:cubicBezTo>
                  <a:cubicBezTo>
                    <a:pt x="44" y="7"/>
                    <a:pt x="44" y="7"/>
                    <a:pt x="44" y="7"/>
                  </a:cubicBezTo>
                  <a:cubicBezTo>
                    <a:pt x="44" y="7"/>
                    <a:pt x="44" y="7"/>
                    <a:pt x="44" y="7"/>
                  </a:cubicBezTo>
                  <a:cubicBezTo>
                    <a:pt x="43" y="6"/>
                    <a:pt x="43" y="6"/>
                    <a:pt x="43" y="6"/>
                  </a:cubicBezTo>
                  <a:cubicBezTo>
                    <a:pt x="43" y="6"/>
                    <a:pt x="43" y="6"/>
                    <a:pt x="43" y="6"/>
                  </a:cubicBezTo>
                  <a:cubicBezTo>
                    <a:pt x="43" y="7"/>
                    <a:pt x="43" y="7"/>
                    <a:pt x="43" y="7"/>
                  </a:cubicBezTo>
                  <a:cubicBezTo>
                    <a:pt x="43" y="7"/>
                    <a:pt x="44" y="8"/>
                    <a:pt x="44" y="8"/>
                  </a:cubicBezTo>
                  <a:cubicBezTo>
                    <a:pt x="44" y="8"/>
                    <a:pt x="44" y="8"/>
                    <a:pt x="44" y="8"/>
                  </a:cubicBezTo>
                  <a:cubicBezTo>
                    <a:pt x="43" y="8"/>
                    <a:pt x="43" y="8"/>
                    <a:pt x="43" y="8"/>
                  </a:cubicBezTo>
                  <a:cubicBezTo>
                    <a:pt x="42" y="7"/>
                    <a:pt x="42" y="7"/>
                    <a:pt x="42" y="7"/>
                  </a:cubicBezTo>
                  <a:cubicBezTo>
                    <a:pt x="42" y="7"/>
                    <a:pt x="42" y="7"/>
                    <a:pt x="42" y="7"/>
                  </a:cubicBezTo>
                  <a:cubicBezTo>
                    <a:pt x="42" y="7"/>
                    <a:pt x="41" y="7"/>
                    <a:pt x="41" y="7"/>
                  </a:cubicBezTo>
                  <a:cubicBezTo>
                    <a:pt x="40" y="8"/>
                    <a:pt x="40" y="8"/>
                    <a:pt x="40" y="8"/>
                  </a:cubicBezTo>
                  <a:cubicBezTo>
                    <a:pt x="40" y="8"/>
                    <a:pt x="40" y="8"/>
                    <a:pt x="40" y="8"/>
                  </a:cubicBezTo>
                  <a:cubicBezTo>
                    <a:pt x="40" y="8"/>
                    <a:pt x="40" y="8"/>
                    <a:pt x="40" y="7"/>
                  </a:cubicBezTo>
                  <a:cubicBezTo>
                    <a:pt x="40" y="7"/>
                    <a:pt x="40" y="7"/>
                    <a:pt x="40" y="7"/>
                  </a:cubicBezTo>
                  <a:cubicBezTo>
                    <a:pt x="40" y="7"/>
                    <a:pt x="40" y="7"/>
                    <a:pt x="39" y="7"/>
                  </a:cubicBezTo>
                  <a:cubicBezTo>
                    <a:pt x="39" y="8"/>
                    <a:pt x="39" y="8"/>
                    <a:pt x="39" y="8"/>
                  </a:cubicBezTo>
                  <a:cubicBezTo>
                    <a:pt x="39" y="8"/>
                    <a:pt x="39" y="8"/>
                    <a:pt x="39" y="8"/>
                  </a:cubicBezTo>
                  <a:cubicBezTo>
                    <a:pt x="39" y="9"/>
                    <a:pt x="39" y="9"/>
                    <a:pt x="39" y="9"/>
                  </a:cubicBezTo>
                  <a:cubicBezTo>
                    <a:pt x="38" y="8"/>
                    <a:pt x="38" y="8"/>
                    <a:pt x="38" y="8"/>
                  </a:cubicBezTo>
                  <a:cubicBezTo>
                    <a:pt x="39" y="9"/>
                    <a:pt x="39" y="9"/>
                    <a:pt x="39" y="9"/>
                  </a:cubicBezTo>
                  <a:cubicBezTo>
                    <a:pt x="39" y="9"/>
                    <a:pt x="38" y="9"/>
                    <a:pt x="38" y="9"/>
                  </a:cubicBezTo>
                  <a:cubicBezTo>
                    <a:pt x="38" y="9"/>
                    <a:pt x="38" y="8"/>
                    <a:pt x="38" y="8"/>
                  </a:cubicBezTo>
                  <a:cubicBezTo>
                    <a:pt x="37" y="7"/>
                    <a:pt x="37" y="7"/>
                    <a:pt x="37" y="7"/>
                  </a:cubicBezTo>
                  <a:cubicBezTo>
                    <a:pt x="38" y="7"/>
                    <a:pt x="38" y="8"/>
                    <a:pt x="39" y="8"/>
                  </a:cubicBezTo>
                  <a:cubicBezTo>
                    <a:pt x="39" y="8"/>
                    <a:pt x="39" y="8"/>
                    <a:pt x="39" y="8"/>
                  </a:cubicBezTo>
                  <a:cubicBezTo>
                    <a:pt x="39" y="7"/>
                    <a:pt x="39" y="7"/>
                    <a:pt x="39" y="7"/>
                  </a:cubicBezTo>
                  <a:cubicBezTo>
                    <a:pt x="39" y="7"/>
                    <a:pt x="37" y="7"/>
                    <a:pt x="37" y="6"/>
                  </a:cubicBezTo>
                  <a:cubicBezTo>
                    <a:pt x="37" y="6"/>
                    <a:pt x="37" y="6"/>
                    <a:pt x="37" y="6"/>
                  </a:cubicBezTo>
                  <a:cubicBezTo>
                    <a:pt x="36" y="5"/>
                    <a:pt x="36" y="5"/>
                    <a:pt x="36" y="5"/>
                  </a:cubicBezTo>
                  <a:moveTo>
                    <a:pt x="41" y="5"/>
                  </a:moveTo>
                  <a:cubicBezTo>
                    <a:pt x="40" y="6"/>
                    <a:pt x="40" y="6"/>
                    <a:pt x="40" y="6"/>
                  </a:cubicBezTo>
                  <a:cubicBezTo>
                    <a:pt x="41" y="6"/>
                    <a:pt x="41" y="6"/>
                    <a:pt x="41" y="6"/>
                  </a:cubicBezTo>
                  <a:cubicBezTo>
                    <a:pt x="41" y="6"/>
                    <a:pt x="41" y="6"/>
                    <a:pt x="41" y="6"/>
                  </a:cubicBezTo>
                  <a:cubicBezTo>
                    <a:pt x="42" y="6"/>
                    <a:pt x="42" y="6"/>
                    <a:pt x="42" y="6"/>
                  </a:cubicBezTo>
                  <a:cubicBezTo>
                    <a:pt x="41" y="6"/>
                    <a:pt x="41" y="6"/>
                    <a:pt x="41" y="6"/>
                  </a:cubicBezTo>
                  <a:cubicBezTo>
                    <a:pt x="41" y="5"/>
                    <a:pt x="41" y="5"/>
                    <a:pt x="41" y="5"/>
                  </a:cubicBezTo>
                  <a:moveTo>
                    <a:pt x="15" y="5"/>
                  </a:moveTo>
                  <a:cubicBezTo>
                    <a:pt x="15" y="5"/>
                    <a:pt x="15" y="6"/>
                    <a:pt x="15" y="6"/>
                  </a:cubicBezTo>
                  <a:cubicBezTo>
                    <a:pt x="15" y="6"/>
                    <a:pt x="15" y="6"/>
                    <a:pt x="15" y="6"/>
                  </a:cubicBezTo>
                  <a:cubicBezTo>
                    <a:pt x="15" y="5"/>
                    <a:pt x="15" y="5"/>
                    <a:pt x="15" y="5"/>
                  </a:cubicBezTo>
                  <a:moveTo>
                    <a:pt x="47" y="5"/>
                  </a:moveTo>
                  <a:cubicBezTo>
                    <a:pt x="47" y="5"/>
                    <a:pt x="47" y="5"/>
                    <a:pt x="47" y="5"/>
                  </a:cubicBezTo>
                  <a:cubicBezTo>
                    <a:pt x="47" y="5"/>
                    <a:pt x="47" y="5"/>
                    <a:pt x="47" y="5"/>
                  </a:cubicBezTo>
                  <a:moveTo>
                    <a:pt x="17" y="5"/>
                  </a:moveTo>
                  <a:cubicBezTo>
                    <a:pt x="16" y="5"/>
                    <a:pt x="16" y="5"/>
                    <a:pt x="16" y="5"/>
                  </a:cubicBezTo>
                  <a:cubicBezTo>
                    <a:pt x="16" y="5"/>
                    <a:pt x="16" y="5"/>
                    <a:pt x="16" y="5"/>
                  </a:cubicBezTo>
                  <a:cubicBezTo>
                    <a:pt x="16" y="5"/>
                    <a:pt x="17"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moveTo>
                    <a:pt x="15" y="4"/>
                  </a:moveTo>
                  <a:cubicBezTo>
                    <a:pt x="15" y="5"/>
                    <a:pt x="15" y="5"/>
                    <a:pt x="15" y="5"/>
                  </a:cubicBezTo>
                  <a:cubicBezTo>
                    <a:pt x="15" y="5"/>
                    <a:pt x="15" y="5"/>
                    <a:pt x="15" y="5"/>
                  </a:cubicBezTo>
                  <a:cubicBezTo>
                    <a:pt x="15" y="4"/>
                    <a:pt x="15" y="4"/>
                    <a:pt x="15" y="4"/>
                  </a:cubicBezTo>
                  <a:moveTo>
                    <a:pt x="42" y="4"/>
                  </a:moveTo>
                  <a:cubicBezTo>
                    <a:pt x="42" y="4"/>
                    <a:pt x="41" y="4"/>
                    <a:pt x="41" y="4"/>
                  </a:cubicBezTo>
                  <a:cubicBezTo>
                    <a:pt x="41" y="4"/>
                    <a:pt x="41" y="4"/>
                    <a:pt x="41" y="4"/>
                  </a:cubicBezTo>
                  <a:cubicBezTo>
                    <a:pt x="41" y="5"/>
                    <a:pt x="41" y="5"/>
                    <a:pt x="41" y="5"/>
                  </a:cubicBezTo>
                  <a:cubicBezTo>
                    <a:pt x="41" y="5"/>
                    <a:pt x="41" y="5"/>
                    <a:pt x="41" y="5"/>
                  </a:cubicBezTo>
                  <a:cubicBezTo>
                    <a:pt x="41" y="5"/>
                    <a:pt x="41" y="5"/>
                    <a:pt x="41" y="5"/>
                  </a:cubicBezTo>
                  <a:cubicBezTo>
                    <a:pt x="42" y="5"/>
                    <a:pt x="42" y="4"/>
                    <a:pt x="42" y="4"/>
                  </a:cubicBezTo>
                  <a:cubicBezTo>
                    <a:pt x="43" y="4"/>
                    <a:pt x="43" y="4"/>
                    <a:pt x="43" y="4"/>
                  </a:cubicBezTo>
                  <a:cubicBezTo>
                    <a:pt x="42" y="4"/>
                    <a:pt x="42" y="4"/>
                    <a:pt x="42" y="4"/>
                  </a:cubicBezTo>
                  <a:moveTo>
                    <a:pt x="45" y="4"/>
                  </a:moveTo>
                  <a:cubicBezTo>
                    <a:pt x="45" y="4"/>
                    <a:pt x="45" y="4"/>
                    <a:pt x="45" y="4"/>
                  </a:cubicBezTo>
                  <a:cubicBezTo>
                    <a:pt x="46" y="4"/>
                    <a:pt x="46" y="4"/>
                    <a:pt x="46" y="4"/>
                  </a:cubicBezTo>
                  <a:cubicBezTo>
                    <a:pt x="45" y="4"/>
                    <a:pt x="45" y="4"/>
                    <a:pt x="45" y="4"/>
                  </a:cubicBezTo>
                  <a:moveTo>
                    <a:pt x="21" y="2"/>
                  </a:moveTo>
                  <a:cubicBezTo>
                    <a:pt x="21" y="2"/>
                    <a:pt x="20" y="2"/>
                    <a:pt x="20" y="2"/>
                  </a:cubicBezTo>
                  <a:cubicBezTo>
                    <a:pt x="19" y="2"/>
                    <a:pt x="19" y="2"/>
                    <a:pt x="18" y="3"/>
                  </a:cubicBezTo>
                  <a:cubicBezTo>
                    <a:pt x="18" y="3"/>
                    <a:pt x="18" y="3"/>
                    <a:pt x="18" y="3"/>
                  </a:cubicBezTo>
                  <a:cubicBezTo>
                    <a:pt x="18" y="3"/>
                    <a:pt x="18" y="3"/>
                    <a:pt x="18" y="3"/>
                  </a:cubicBezTo>
                  <a:cubicBezTo>
                    <a:pt x="18" y="3"/>
                    <a:pt x="18" y="3"/>
                    <a:pt x="18" y="3"/>
                  </a:cubicBezTo>
                  <a:cubicBezTo>
                    <a:pt x="18"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7" y="3"/>
                    <a:pt x="17" y="3"/>
                    <a:pt x="17" y="3"/>
                  </a:cubicBezTo>
                  <a:cubicBezTo>
                    <a:pt x="18" y="4"/>
                    <a:pt x="18" y="4"/>
                    <a:pt x="18" y="4"/>
                  </a:cubicBezTo>
                  <a:cubicBezTo>
                    <a:pt x="18" y="4"/>
                    <a:pt x="18" y="4"/>
                    <a:pt x="18" y="4"/>
                  </a:cubicBezTo>
                  <a:cubicBezTo>
                    <a:pt x="18" y="4"/>
                    <a:pt x="18" y="4"/>
                    <a:pt x="18" y="4"/>
                  </a:cubicBezTo>
                  <a:cubicBezTo>
                    <a:pt x="18" y="4"/>
                    <a:pt x="17" y="4"/>
                    <a:pt x="17" y="5"/>
                  </a:cubicBezTo>
                  <a:cubicBezTo>
                    <a:pt x="17" y="5"/>
                    <a:pt x="17" y="5"/>
                    <a:pt x="17" y="5"/>
                  </a:cubicBezTo>
                  <a:cubicBezTo>
                    <a:pt x="17" y="5"/>
                    <a:pt x="17" y="5"/>
                    <a:pt x="17" y="5"/>
                  </a:cubicBezTo>
                  <a:cubicBezTo>
                    <a:pt x="17"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5"/>
                    <a:pt x="18" y="5"/>
                    <a:pt x="18" y="5"/>
                  </a:cubicBezTo>
                  <a:cubicBezTo>
                    <a:pt x="19" y="4"/>
                    <a:pt x="18" y="4"/>
                    <a:pt x="19" y="4"/>
                  </a:cubicBezTo>
                  <a:cubicBezTo>
                    <a:pt x="19" y="4"/>
                    <a:pt x="19" y="4"/>
                    <a:pt x="19" y="4"/>
                  </a:cubicBezTo>
                  <a:cubicBezTo>
                    <a:pt x="19" y="3"/>
                    <a:pt x="19" y="3"/>
                    <a:pt x="19" y="3"/>
                  </a:cubicBezTo>
                  <a:cubicBezTo>
                    <a:pt x="20" y="3"/>
                    <a:pt x="21" y="2"/>
                    <a:pt x="21" y="2"/>
                  </a:cubicBezTo>
                  <a:cubicBezTo>
                    <a:pt x="22" y="2"/>
                    <a:pt x="22" y="2"/>
                    <a:pt x="22" y="2"/>
                  </a:cubicBezTo>
                  <a:cubicBezTo>
                    <a:pt x="22" y="2"/>
                    <a:pt x="21" y="2"/>
                    <a:pt x="21" y="2"/>
                  </a:cubicBezTo>
                  <a:moveTo>
                    <a:pt x="34" y="1"/>
                  </a:moveTo>
                  <a:cubicBezTo>
                    <a:pt x="34" y="2"/>
                    <a:pt x="34" y="2"/>
                    <a:pt x="34" y="2"/>
                  </a:cubicBezTo>
                  <a:cubicBezTo>
                    <a:pt x="34" y="2"/>
                    <a:pt x="34" y="2"/>
                    <a:pt x="34" y="2"/>
                  </a:cubicBezTo>
                  <a:cubicBezTo>
                    <a:pt x="34" y="1"/>
                    <a:pt x="34" y="1"/>
                    <a:pt x="34" y="1"/>
                  </a:cubicBezTo>
                  <a:cubicBezTo>
                    <a:pt x="34" y="2"/>
                    <a:pt x="34" y="2"/>
                    <a:pt x="34" y="2"/>
                  </a:cubicBezTo>
                  <a:cubicBezTo>
                    <a:pt x="33" y="1"/>
                    <a:pt x="33" y="1"/>
                    <a:pt x="33" y="1"/>
                  </a:cubicBezTo>
                  <a:cubicBezTo>
                    <a:pt x="33" y="2"/>
                    <a:pt x="33" y="2"/>
                    <a:pt x="33"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3"/>
                    <a:pt x="34" y="3"/>
                    <a:pt x="34" y="3"/>
                  </a:cubicBezTo>
                  <a:cubicBezTo>
                    <a:pt x="34" y="3"/>
                    <a:pt x="34" y="3"/>
                    <a:pt x="34" y="3"/>
                  </a:cubicBezTo>
                  <a:cubicBezTo>
                    <a:pt x="34" y="3"/>
                    <a:pt x="35" y="3"/>
                    <a:pt x="35" y="2"/>
                  </a:cubicBezTo>
                  <a:cubicBezTo>
                    <a:pt x="35" y="2"/>
                    <a:pt x="35" y="2"/>
                    <a:pt x="35" y="2"/>
                  </a:cubicBezTo>
                  <a:cubicBezTo>
                    <a:pt x="35" y="2"/>
                    <a:pt x="35" y="2"/>
                    <a:pt x="35" y="2"/>
                  </a:cubicBezTo>
                  <a:cubicBezTo>
                    <a:pt x="35" y="1"/>
                    <a:pt x="35" y="1"/>
                    <a:pt x="35" y="1"/>
                  </a:cubicBezTo>
                  <a:cubicBezTo>
                    <a:pt x="34" y="1"/>
                    <a:pt x="34" y="1"/>
                    <a:pt x="34" y="1"/>
                  </a:cubicBezTo>
                  <a:cubicBezTo>
                    <a:pt x="34" y="1"/>
                    <a:pt x="34" y="1"/>
                    <a:pt x="34" y="1"/>
                  </a:cubicBezTo>
                  <a:moveTo>
                    <a:pt x="28" y="0"/>
                  </a:moveTo>
                  <a:cubicBezTo>
                    <a:pt x="28" y="0"/>
                    <a:pt x="28" y="0"/>
                    <a:pt x="28" y="0"/>
                  </a:cubicBezTo>
                  <a:cubicBezTo>
                    <a:pt x="28" y="0"/>
                    <a:pt x="28" y="0"/>
                    <a:pt x="28" y="0"/>
                  </a:cubicBezTo>
                  <a:moveTo>
                    <a:pt x="22" y="5"/>
                  </a:moveTo>
                  <a:cubicBezTo>
                    <a:pt x="22" y="5"/>
                    <a:pt x="22" y="5"/>
                    <a:pt x="22" y="5"/>
                  </a:cubicBezTo>
                  <a:moveTo>
                    <a:pt x="27" y="0"/>
                  </a:moveTo>
                  <a:cubicBezTo>
                    <a:pt x="26" y="0"/>
                    <a:pt x="24" y="1"/>
                    <a:pt x="23" y="1"/>
                  </a:cubicBezTo>
                  <a:cubicBezTo>
                    <a:pt x="23" y="1"/>
                    <a:pt x="23" y="1"/>
                    <a:pt x="23" y="1"/>
                  </a:cubicBezTo>
                  <a:cubicBezTo>
                    <a:pt x="23" y="2"/>
                    <a:pt x="23" y="2"/>
                    <a:pt x="23" y="2"/>
                  </a:cubicBezTo>
                  <a:cubicBezTo>
                    <a:pt x="22" y="1"/>
                    <a:pt x="22" y="1"/>
                    <a:pt x="22" y="1"/>
                  </a:cubicBezTo>
                  <a:cubicBezTo>
                    <a:pt x="22" y="2"/>
                    <a:pt x="21" y="2"/>
                    <a:pt x="21" y="2"/>
                  </a:cubicBezTo>
                  <a:cubicBezTo>
                    <a:pt x="22" y="2"/>
                    <a:pt x="22" y="2"/>
                    <a:pt x="22" y="2"/>
                  </a:cubicBezTo>
                  <a:cubicBezTo>
                    <a:pt x="21" y="3"/>
                    <a:pt x="21" y="3"/>
                    <a:pt x="20" y="3"/>
                  </a:cubicBezTo>
                  <a:cubicBezTo>
                    <a:pt x="20" y="3"/>
                    <a:pt x="20" y="3"/>
                    <a:pt x="20" y="3"/>
                  </a:cubicBezTo>
                  <a:cubicBezTo>
                    <a:pt x="20" y="4"/>
                    <a:pt x="20" y="4"/>
                    <a:pt x="20" y="4"/>
                  </a:cubicBezTo>
                  <a:cubicBezTo>
                    <a:pt x="20" y="4"/>
                    <a:pt x="20" y="4"/>
                    <a:pt x="20" y="4"/>
                  </a:cubicBezTo>
                  <a:cubicBezTo>
                    <a:pt x="20" y="4"/>
                    <a:pt x="20" y="4"/>
                    <a:pt x="20" y="4"/>
                  </a:cubicBezTo>
                  <a:cubicBezTo>
                    <a:pt x="20" y="4"/>
                    <a:pt x="20" y="4"/>
                    <a:pt x="21" y="4"/>
                  </a:cubicBezTo>
                  <a:cubicBezTo>
                    <a:pt x="21" y="4"/>
                    <a:pt x="21" y="4"/>
                    <a:pt x="21" y="4"/>
                  </a:cubicBezTo>
                  <a:cubicBezTo>
                    <a:pt x="21" y="4"/>
                    <a:pt x="21" y="4"/>
                    <a:pt x="21" y="4"/>
                  </a:cubicBezTo>
                  <a:cubicBezTo>
                    <a:pt x="21" y="4"/>
                    <a:pt x="21" y="4"/>
                    <a:pt x="21" y="4"/>
                  </a:cubicBezTo>
                  <a:cubicBezTo>
                    <a:pt x="22" y="4"/>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6"/>
                    <a:pt x="22" y="6"/>
                    <a:pt x="22" y="6"/>
                  </a:cubicBezTo>
                  <a:cubicBezTo>
                    <a:pt x="22" y="6"/>
                    <a:pt x="22" y="6"/>
                    <a:pt x="22"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8"/>
                    <a:pt x="21" y="8"/>
                    <a:pt x="21" y="8"/>
                  </a:cubicBezTo>
                  <a:cubicBezTo>
                    <a:pt x="21" y="8"/>
                    <a:pt x="21" y="8"/>
                    <a:pt x="21" y="8"/>
                  </a:cubicBezTo>
                  <a:cubicBezTo>
                    <a:pt x="21" y="8"/>
                    <a:pt x="21" y="8"/>
                    <a:pt x="21" y="8"/>
                  </a:cubicBezTo>
                  <a:cubicBezTo>
                    <a:pt x="22" y="8"/>
                    <a:pt x="22" y="8"/>
                    <a:pt x="22" y="8"/>
                  </a:cubicBezTo>
                  <a:cubicBezTo>
                    <a:pt x="21" y="9"/>
                    <a:pt x="21" y="9"/>
                    <a:pt x="21" y="9"/>
                  </a:cubicBezTo>
                  <a:cubicBezTo>
                    <a:pt x="22" y="8"/>
                    <a:pt x="22" y="8"/>
                    <a:pt x="22" y="8"/>
                  </a:cubicBezTo>
                  <a:cubicBezTo>
                    <a:pt x="22" y="9"/>
                    <a:pt x="22" y="9"/>
                    <a:pt x="22" y="9"/>
                  </a:cubicBezTo>
                  <a:cubicBezTo>
                    <a:pt x="22" y="9"/>
                    <a:pt x="22" y="10"/>
                    <a:pt x="22" y="10"/>
                  </a:cubicBezTo>
                  <a:cubicBezTo>
                    <a:pt x="22" y="10"/>
                    <a:pt x="22" y="10"/>
                    <a:pt x="22" y="10"/>
                  </a:cubicBezTo>
                  <a:cubicBezTo>
                    <a:pt x="22" y="11"/>
                    <a:pt x="22" y="11"/>
                    <a:pt x="22" y="11"/>
                  </a:cubicBezTo>
                  <a:cubicBezTo>
                    <a:pt x="23" y="10"/>
                    <a:pt x="23" y="10"/>
                    <a:pt x="23" y="10"/>
                  </a:cubicBezTo>
                  <a:cubicBezTo>
                    <a:pt x="23" y="9"/>
                    <a:pt x="23" y="9"/>
                    <a:pt x="23" y="9"/>
                  </a:cubicBezTo>
                  <a:cubicBezTo>
                    <a:pt x="23" y="9"/>
                    <a:pt x="23" y="9"/>
                    <a:pt x="24" y="8"/>
                  </a:cubicBezTo>
                  <a:cubicBezTo>
                    <a:pt x="24" y="8"/>
                    <a:pt x="24" y="8"/>
                    <a:pt x="24" y="8"/>
                  </a:cubicBezTo>
                  <a:cubicBezTo>
                    <a:pt x="25" y="7"/>
                    <a:pt x="25" y="7"/>
                    <a:pt x="25" y="7"/>
                  </a:cubicBezTo>
                  <a:cubicBezTo>
                    <a:pt x="25" y="7"/>
                    <a:pt x="25" y="7"/>
                    <a:pt x="25" y="7"/>
                  </a:cubicBezTo>
                  <a:cubicBezTo>
                    <a:pt x="25" y="7"/>
                    <a:pt x="25" y="7"/>
                    <a:pt x="25" y="7"/>
                  </a:cubicBezTo>
                  <a:cubicBezTo>
                    <a:pt x="26" y="6"/>
                    <a:pt x="26" y="6"/>
                    <a:pt x="26" y="6"/>
                  </a:cubicBezTo>
                  <a:cubicBezTo>
                    <a:pt x="27" y="5"/>
                    <a:pt x="27" y="5"/>
                    <a:pt x="27" y="5"/>
                  </a:cubicBezTo>
                  <a:cubicBezTo>
                    <a:pt x="26" y="5"/>
                    <a:pt x="26" y="5"/>
                    <a:pt x="26" y="5"/>
                  </a:cubicBezTo>
                  <a:cubicBezTo>
                    <a:pt x="26" y="5"/>
                    <a:pt x="26" y="5"/>
                    <a:pt x="27" y="5"/>
                  </a:cubicBezTo>
                  <a:cubicBezTo>
                    <a:pt x="27" y="5"/>
                    <a:pt x="27" y="5"/>
                    <a:pt x="27" y="5"/>
                  </a:cubicBezTo>
                  <a:cubicBezTo>
                    <a:pt x="27" y="5"/>
                    <a:pt x="27" y="5"/>
                    <a:pt x="27" y="5"/>
                  </a:cubicBezTo>
                  <a:cubicBezTo>
                    <a:pt x="28" y="5"/>
                    <a:pt x="28" y="5"/>
                    <a:pt x="28" y="5"/>
                  </a:cubicBezTo>
                  <a:cubicBezTo>
                    <a:pt x="27" y="5"/>
                    <a:pt x="27" y="5"/>
                    <a:pt x="27" y="5"/>
                  </a:cubicBezTo>
                  <a:cubicBezTo>
                    <a:pt x="27" y="5"/>
                    <a:pt x="27" y="5"/>
                    <a:pt x="27" y="5"/>
                  </a:cubicBezTo>
                  <a:cubicBezTo>
                    <a:pt x="27" y="5"/>
                    <a:pt x="27" y="5"/>
                    <a:pt x="27" y="5"/>
                  </a:cubicBezTo>
                  <a:cubicBezTo>
                    <a:pt x="27" y="5"/>
                    <a:pt x="27" y="5"/>
                    <a:pt x="27" y="5"/>
                  </a:cubicBezTo>
                  <a:cubicBezTo>
                    <a:pt x="26" y="5"/>
                    <a:pt x="26" y="4"/>
                    <a:pt x="27" y="4"/>
                  </a:cubicBezTo>
                  <a:cubicBezTo>
                    <a:pt x="27" y="4"/>
                    <a:pt x="27" y="4"/>
                    <a:pt x="27" y="4"/>
                  </a:cubicBezTo>
                  <a:cubicBezTo>
                    <a:pt x="27" y="4"/>
                    <a:pt x="27" y="4"/>
                    <a:pt x="27" y="4"/>
                  </a:cubicBezTo>
                  <a:cubicBezTo>
                    <a:pt x="27" y="4"/>
                    <a:pt x="28" y="4"/>
                    <a:pt x="28" y="4"/>
                  </a:cubicBezTo>
                  <a:cubicBezTo>
                    <a:pt x="28" y="4"/>
                    <a:pt x="28" y="4"/>
                    <a:pt x="28"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2"/>
                    <a:pt x="28" y="2"/>
                    <a:pt x="28" y="2"/>
                  </a:cubicBezTo>
                  <a:cubicBezTo>
                    <a:pt x="28" y="2"/>
                    <a:pt x="28" y="2"/>
                    <a:pt x="28" y="2"/>
                  </a:cubicBezTo>
                  <a:cubicBezTo>
                    <a:pt x="28" y="2"/>
                    <a:pt x="28" y="2"/>
                    <a:pt x="28" y="2"/>
                  </a:cubicBezTo>
                  <a:cubicBezTo>
                    <a:pt x="28" y="2"/>
                    <a:pt x="28" y="2"/>
                    <a:pt x="28" y="2"/>
                  </a:cubicBezTo>
                  <a:cubicBezTo>
                    <a:pt x="28" y="2"/>
                    <a:pt x="28"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7" y="0"/>
                    <a:pt x="27" y="0"/>
                    <a:pt x="27" y="0"/>
                  </a:cubicBezTo>
                  <a:cubicBezTo>
                    <a:pt x="28" y="0"/>
                    <a:pt x="28" y="0"/>
                    <a:pt x="28" y="0"/>
                  </a:cubicBezTo>
                  <a:cubicBezTo>
                    <a:pt x="27" y="0"/>
                    <a:pt x="27" y="0"/>
                    <a:pt x="2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62" name="Freeform 357"/>
            <p:cNvSpPr>
              <a:spLocks noChangeArrowheads="1"/>
            </p:cNvSpPr>
            <p:nvPr/>
          </p:nvSpPr>
          <p:spPr bwMode="auto">
            <a:xfrm>
              <a:off x="4508500" y="1381125"/>
              <a:ext cx="277813" cy="428625"/>
            </a:xfrm>
            <a:custGeom>
              <a:avLst/>
              <a:gdLst>
                <a:gd name="T0" fmla="*/ 394637121 w 74"/>
                <a:gd name="T1" fmla="*/ 0 h 114"/>
                <a:gd name="T2" fmla="*/ 394637121 w 74"/>
                <a:gd name="T3" fmla="*/ 0 h 114"/>
                <a:gd name="T4" fmla="*/ 225509071 w 74"/>
                <a:gd name="T5" fmla="*/ 226186164 h 114"/>
                <a:gd name="T6" fmla="*/ 281886339 w 74"/>
                <a:gd name="T7" fmla="*/ 409961013 h 114"/>
                <a:gd name="T8" fmla="*/ 324166474 w 74"/>
                <a:gd name="T9" fmla="*/ 466509434 h 114"/>
                <a:gd name="T10" fmla="*/ 380543742 w 74"/>
                <a:gd name="T11" fmla="*/ 692695599 h 114"/>
                <a:gd name="T12" fmla="*/ 324166474 w 74"/>
                <a:gd name="T13" fmla="*/ 678558493 h 114"/>
                <a:gd name="T14" fmla="*/ 281886339 w 74"/>
                <a:gd name="T15" fmla="*/ 678558493 h 114"/>
                <a:gd name="T16" fmla="*/ 84564025 w 74"/>
                <a:gd name="T17" fmla="*/ 720966049 h 114"/>
                <a:gd name="T18" fmla="*/ 0 w 74"/>
                <a:gd name="T19" fmla="*/ 876470447 h 114"/>
                <a:gd name="T20" fmla="*/ 56377268 w 74"/>
                <a:gd name="T21" fmla="*/ 1046108191 h 114"/>
                <a:gd name="T22" fmla="*/ 28186757 w 74"/>
                <a:gd name="T23" fmla="*/ 1130927063 h 114"/>
                <a:gd name="T24" fmla="*/ 56377268 w 74"/>
                <a:gd name="T25" fmla="*/ 1215749694 h 114"/>
                <a:gd name="T26" fmla="*/ 112754536 w 74"/>
                <a:gd name="T27" fmla="*/ 1258157250 h 114"/>
                <a:gd name="T28" fmla="*/ 112754536 w 74"/>
                <a:gd name="T29" fmla="*/ 1300568566 h 114"/>
                <a:gd name="T30" fmla="*/ 225509071 w 74"/>
                <a:gd name="T31" fmla="*/ 1427798753 h 114"/>
                <a:gd name="T32" fmla="*/ 225509071 w 74"/>
                <a:gd name="T33" fmla="*/ 1456069204 h 114"/>
                <a:gd name="T34" fmla="*/ 366450364 w 74"/>
                <a:gd name="T35" fmla="*/ 1597436497 h 114"/>
                <a:gd name="T36" fmla="*/ 408734253 w 74"/>
                <a:gd name="T37" fmla="*/ 1597436497 h 114"/>
                <a:gd name="T38" fmla="*/ 451014389 w 74"/>
                <a:gd name="T39" fmla="*/ 1569162286 h 114"/>
                <a:gd name="T40" fmla="*/ 563768924 w 74"/>
                <a:gd name="T41" fmla="*/ 1611573602 h 114"/>
                <a:gd name="T42" fmla="*/ 577862303 w 74"/>
                <a:gd name="T43" fmla="*/ 1611573602 h 114"/>
                <a:gd name="T44" fmla="*/ 620146192 w 74"/>
                <a:gd name="T45" fmla="*/ 1597436497 h 114"/>
                <a:gd name="T46" fmla="*/ 845655264 w 74"/>
                <a:gd name="T47" fmla="*/ 1357113227 h 114"/>
                <a:gd name="T48" fmla="*/ 986596556 w 74"/>
                <a:gd name="T49" fmla="*/ 1413661648 h 114"/>
                <a:gd name="T50" fmla="*/ 1042973824 w 74"/>
                <a:gd name="T51" fmla="*/ 1173338378 h 114"/>
                <a:gd name="T52" fmla="*/ 986596556 w 74"/>
                <a:gd name="T53" fmla="*/ 834059132 h 114"/>
                <a:gd name="T54" fmla="*/ 859748642 w 74"/>
                <a:gd name="T55" fmla="*/ 862333342 h 114"/>
                <a:gd name="T56" fmla="*/ 817464753 w 74"/>
                <a:gd name="T57" fmla="*/ 805788681 h 114"/>
                <a:gd name="T58" fmla="*/ 746994106 w 74"/>
                <a:gd name="T59" fmla="*/ 706828944 h 114"/>
                <a:gd name="T60" fmla="*/ 718807349 w 74"/>
                <a:gd name="T61" fmla="*/ 650284283 h 114"/>
                <a:gd name="T62" fmla="*/ 648336703 w 74"/>
                <a:gd name="T63" fmla="*/ 551328306 h 114"/>
                <a:gd name="T64" fmla="*/ 465111521 w 74"/>
                <a:gd name="T65" fmla="*/ 282730826 h 114"/>
                <a:gd name="T66" fmla="*/ 436921010 w 74"/>
                <a:gd name="T67" fmla="*/ 70681766 h 114"/>
                <a:gd name="T68" fmla="*/ 394637121 w 74"/>
                <a:gd name="T69" fmla="*/ 0 h 1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114"/>
                <a:gd name="T107" fmla="*/ 74 w 74"/>
                <a:gd name="T108" fmla="*/ 114 h 11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114">
                  <a:moveTo>
                    <a:pt x="28" y="0"/>
                  </a:moveTo>
                  <a:cubicBezTo>
                    <a:pt x="28" y="0"/>
                    <a:pt x="28" y="0"/>
                    <a:pt x="28" y="0"/>
                  </a:cubicBezTo>
                  <a:cubicBezTo>
                    <a:pt x="20" y="2"/>
                    <a:pt x="16" y="7"/>
                    <a:pt x="16" y="16"/>
                  </a:cubicBezTo>
                  <a:cubicBezTo>
                    <a:pt x="16" y="19"/>
                    <a:pt x="17" y="23"/>
                    <a:pt x="20" y="29"/>
                  </a:cubicBezTo>
                  <a:cubicBezTo>
                    <a:pt x="23" y="33"/>
                    <a:pt x="23" y="33"/>
                    <a:pt x="23" y="33"/>
                  </a:cubicBezTo>
                  <a:cubicBezTo>
                    <a:pt x="25" y="39"/>
                    <a:pt x="26" y="43"/>
                    <a:pt x="27" y="49"/>
                  </a:cubicBezTo>
                  <a:cubicBezTo>
                    <a:pt x="23" y="48"/>
                    <a:pt x="23" y="48"/>
                    <a:pt x="23" y="48"/>
                  </a:cubicBezTo>
                  <a:cubicBezTo>
                    <a:pt x="22" y="48"/>
                    <a:pt x="21" y="48"/>
                    <a:pt x="20" y="48"/>
                  </a:cubicBezTo>
                  <a:cubicBezTo>
                    <a:pt x="14" y="48"/>
                    <a:pt x="10" y="49"/>
                    <a:pt x="6" y="51"/>
                  </a:cubicBezTo>
                  <a:cubicBezTo>
                    <a:pt x="2" y="54"/>
                    <a:pt x="0" y="58"/>
                    <a:pt x="0" y="62"/>
                  </a:cubicBezTo>
                  <a:cubicBezTo>
                    <a:pt x="0" y="67"/>
                    <a:pt x="1" y="71"/>
                    <a:pt x="4" y="74"/>
                  </a:cubicBezTo>
                  <a:cubicBezTo>
                    <a:pt x="3" y="76"/>
                    <a:pt x="2" y="78"/>
                    <a:pt x="2" y="80"/>
                  </a:cubicBezTo>
                  <a:cubicBezTo>
                    <a:pt x="2" y="82"/>
                    <a:pt x="3" y="84"/>
                    <a:pt x="4" y="86"/>
                  </a:cubicBezTo>
                  <a:cubicBezTo>
                    <a:pt x="5" y="87"/>
                    <a:pt x="6" y="88"/>
                    <a:pt x="8" y="89"/>
                  </a:cubicBezTo>
                  <a:cubicBezTo>
                    <a:pt x="8" y="90"/>
                    <a:pt x="8" y="91"/>
                    <a:pt x="8" y="92"/>
                  </a:cubicBezTo>
                  <a:cubicBezTo>
                    <a:pt x="8" y="97"/>
                    <a:pt x="11" y="100"/>
                    <a:pt x="16" y="101"/>
                  </a:cubicBezTo>
                  <a:cubicBezTo>
                    <a:pt x="16" y="102"/>
                    <a:pt x="16" y="102"/>
                    <a:pt x="16" y="103"/>
                  </a:cubicBezTo>
                  <a:cubicBezTo>
                    <a:pt x="16" y="109"/>
                    <a:pt x="19" y="112"/>
                    <a:pt x="26" y="113"/>
                  </a:cubicBezTo>
                  <a:cubicBezTo>
                    <a:pt x="29" y="113"/>
                    <a:pt x="29" y="113"/>
                    <a:pt x="29" y="113"/>
                  </a:cubicBezTo>
                  <a:cubicBezTo>
                    <a:pt x="32" y="111"/>
                    <a:pt x="32" y="111"/>
                    <a:pt x="32" y="111"/>
                  </a:cubicBezTo>
                  <a:cubicBezTo>
                    <a:pt x="35" y="113"/>
                    <a:pt x="38" y="113"/>
                    <a:pt x="40" y="114"/>
                  </a:cubicBezTo>
                  <a:cubicBezTo>
                    <a:pt x="40" y="114"/>
                    <a:pt x="41" y="114"/>
                    <a:pt x="41" y="114"/>
                  </a:cubicBezTo>
                  <a:cubicBezTo>
                    <a:pt x="42" y="114"/>
                    <a:pt x="43" y="114"/>
                    <a:pt x="44" y="113"/>
                  </a:cubicBezTo>
                  <a:cubicBezTo>
                    <a:pt x="50" y="111"/>
                    <a:pt x="55" y="103"/>
                    <a:pt x="60" y="96"/>
                  </a:cubicBezTo>
                  <a:cubicBezTo>
                    <a:pt x="70" y="100"/>
                    <a:pt x="70" y="100"/>
                    <a:pt x="70" y="100"/>
                  </a:cubicBezTo>
                  <a:cubicBezTo>
                    <a:pt x="69" y="90"/>
                    <a:pt x="73" y="90"/>
                    <a:pt x="74" y="83"/>
                  </a:cubicBezTo>
                  <a:cubicBezTo>
                    <a:pt x="74" y="76"/>
                    <a:pt x="73" y="70"/>
                    <a:pt x="70" y="59"/>
                  </a:cubicBezTo>
                  <a:cubicBezTo>
                    <a:pt x="61" y="61"/>
                    <a:pt x="61" y="61"/>
                    <a:pt x="61" y="61"/>
                  </a:cubicBezTo>
                  <a:cubicBezTo>
                    <a:pt x="60" y="60"/>
                    <a:pt x="59" y="58"/>
                    <a:pt x="58" y="57"/>
                  </a:cubicBezTo>
                  <a:cubicBezTo>
                    <a:pt x="57" y="56"/>
                    <a:pt x="55" y="54"/>
                    <a:pt x="53" y="50"/>
                  </a:cubicBezTo>
                  <a:cubicBezTo>
                    <a:pt x="51" y="46"/>
                    <a:pt x="51" y="46"/>
                    <a:pt x="51" y="46"/>
                  </a:cubicBezTo>
                  <a:cubicBezTo>
                    <a:pt x="49" y="43"/>
                    <a:pt x="47" y="40"/>
                    <a:pt x="46" y="39"/>
                  </a:cubicBezTo>
                  <a:cubicBezTo>
                    <a:pt x="33" y="20"/>
                    <a:pt x="33" y="20"/>
                    <a:pt x="33" y="20"/>
                  </a:cubicBezTo>
                  <a:cubicBezTo>
                    <a:pt x="30" y="15"/>
                    <a:pt x="32" y="10"/>
                    <a:pt x="31" y="5"/>
                  </a:cubicBezTo>
                  <a:cubicBezTo>
                    <a:pt x="31" y="1"/>
                    <a:pt x="28" y="0"/>
                    <a:pt x="2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63" name="Freeform 358"/>
            <p:cNvSpPr>
              <a:spLocks noChangeArrowheads="1"/>
            </p:cNvSpPr>
            <p:nvPr/>
          </p:nvSpPr>
          <p:spPr bwMode="auto">
            <a:xfrm>
              <a:off x="3898900" y="1804988"/>
              <a:ext cx="109538" cy="309563"/>
            </a:xfrm>
            <a:custGeom>
              <a:avLst/>
              <a:gdLst>
                <a:gd name="T0" fmla="*/ 0 w 69"/>
                <a:gd name="T1" fmla="*/ 0 h 195"/>
                <a:gd name="T2" fmla="*/ 0 w 69"/>
                <a:gd name="T3" fmla="*/ 491432056 h 195"/>
                <a:gd name="T4" fmla="*/ 173892369 w 69"/>
                <a:gd name="T5" fmla="*/ 491432056 h 195"/>
                <a:gd name="T6" fmla="*/ 173892369 w 69"/>
                <a:gd name="T7" fmla="*/ 12601595 h 195"/>
                <a:gd name="T8" fmla="*/ 0 w 69"/>
                <a:gd name="T9" fmla="*/ 0 h 195"/>
                <a:gd name="T10" fmla="*/ 0 60000 65536"/>
                <a:gd name="T11" fmla="*/ 0 60000 65536"/>
                <a:gd name="T12" fmla="*/ 0 60000 65536"/>
                <a:gd name="T13" fmla="*/ 0 60000 65536"/>
                <a:gd name="T14" fmla="*/ 0 60000 65536"/>
                <a:gd name="T15" fmla="*/ 0 w 69"/>
                <a:gd name="T16" fmla="*/ 0 h 195"/>
                <a:gd name="T17" fmla="*/ 69 w 69"/>
                <a:gd name="T18" fmla="*/ 195 h 195"/>
              </a:gdLst>
              <a:ahLst/>
              <a:cxnLst>
                <a:cxn ang="T10">
                  <a:pos x="T0" y="T1"/>
                </a:cxn>
                <a:cxn ang="T11">
                  <a:pos x="T2" y="T3"/>
                </a:cxn>
                <a:cxn ang="T12">
                  <a:pos x="T4" y="T5"/>
                </a:cxn>
                <a:cxn ang="T13">
                  <a:pos x="T6" y="T7"/>
                </a:cxn>
                <a:cxn ang="T14">
                  <a:pos x="T8" y="T9"/>
                </a:cxn>
              </a:cxnLst>
              <a:rect l="T15" t="T16" r="T17" b="T18"/>
              <a:pathLst>
                <a:path w="69" h="195">
                  <a:moveTo>
                    <a:pt x="0" y="0"/>
                  </a:moveTo>
                  <a:lnTo>
                    <a:pt x="0" y="195"/>
                  </a:lnTo>
                  <a:lnTo>
                    <a:pt x="69" y="195"/>
                  </a:lnTo>
                  <a:lnTo>
                    <a:pt x="69"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64" name="Freeform 359"/>
            <p:cNvSpPr>
              <a:spLocks noChangeArrowheads="1"/>
            </p:cNvSpPr>
            <p:nvPr/>
          </p:nvSpPr>
          <p:spPr bwMode="auto">
            <a:xfrm>
              <a:off x="3898900" y="1804988"/>
              <a:ext cx="109538" cy="309563"/>
            </a:xfrm>
            <a:custGeom>
              <a:avLst/>
              <a:gdLst>
                <a:gd name="T0" fmla="*/ 0 w 69"/>
                <a:gd name="T1" fmla="*/ 0 h 195"/>
                <a:gd name="T2" fmla="*/ 0 w 69"/>
                <a:gd name="T3" fmla="*/ 491432056 h 195"/>
                <a:gd name="T4" fmla="*/ 173892369 w 69"/>
                <a:gd name="T5" fmla="*/ 491432056 h 195"/>
                <a:gd name="T6" fmla="*/ 173892369 w 69"/>
                <a:gd name="T7" fmla="*/ 12601595 h 195"/>
                <a:gd name="T8" fmla="*/ 0 w 69"/>
                <a:gd name="T9" fmla="*/ 0 h 195"/>
                <a:gd name="T10" fmla="*/ 0 60000 65536"/>
                <a:gd name="T11" fmla="*/ 0 60000 65536"/>
                <a:gd name="T12" fmla="*/ 0 60000 65536"/>
                <a:gd name="T13" fmla="*/ 0 60000 65536"/>
                <a:gd name="T14" fmla="*/ 0 60000 65536"/>
                <a:gd name="T15" fmla="*/ 0 w 69"/>
                <a:gd name="T16" fmla="*/ 0 h 195"/>
                <a:gd name="T17" fmla="*/ 69 w 69"/>
                <a:gd name="T18" fmla="*/ 195 h 195"/>
              </a:gdLst>
              <a:ahLst/>
              <a:cxnLst>
                <a:cxn ang="T10">
                  <a:pos x="T0" y="T1"/>
                </a:cxn>
                <a:cxn ang="T11">
                  <a:pos x="T2" y="T3"/>
                </a:cxn>
                <a:cxn ang="T12">
                  <a:pos x="T4" y="T5"/>
                </a:cxn>
                <a:cxn ang="T13">
                  <a:pos x="T6" y="T7"/>
                </a:cxn>
                <a:cxn ang="T14">
                  <a:pos x="T8" y="T9"/>
                </a:cxn>
              </a:cxnLst>
              <a:rect l="T15" t="T16" r="T17" b="T18"/>
              <a:pathLst>
                <a:path w="69" h="195">
                  <a:moveTo>
                    <a:pt x="0" y="0"/>
                  </a:moveTo>
                  <a:lnTo>
                    <a:pt x="0" y="195"/>
                  </a:lnTo>
                  <a:lnTo>
                    <a:pt x="69" y="195"/>
                  </a:lnTo>
                  <a:lnTo>
                    <a:pt x="69"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65" name="Freeform 360"/>
            <p:cNvSpPr>
              <a:spLocks noChangeArrowheads="1"/>
            </p:cNvSpPr>
            <p:nvPr/>
          </p:nvSpPr>
          <p:spPr bwMode="auto">
            <a:xfrm>
              <a:off x="4090988" y="1817688"/>
              <a:ext cx="104775" cy="300038"/>
            </a:xfrm>
            <a:custGeom>
              <a:avLst/>
              <a:gdLst>
                <a:gd name="T0" fmla="*/ 0 w 66"/>
                <a:gd name="T1" fmla="*/ 0 h 189"/>
                <a:gd name="T2" fmla="*/ 0 w 66"/>
                <a:gd name="T3" fmla="*/ 471270798 h 189"/>
                <a:gd name="T4" fmla="*/ 166330313 w 66"/>
                <a:gd name="T5" fmla="*/ 476311119 h 189"/>
                <a:gd name="T6" fmla="*/ 166330313 w 66"/>
                <a:gd name="T7" fmla="*/ 5040321 h 189"/>
                <a:gd name="T8" fmla="*/ 0 w 66"/>
                <a:gd name="T9" fmla="*/ 0 h 189"/>
                <a:gd name="T10" fmla="*/ 0 60000 65536"/>
                <a:gd name="T11" fmla="*/ 0 60000 65536"/>
                <a:gd name="T12" fmla="*/ 0 60000 65536"/>
                <a:gd name="T13" fmla="*/ 0 60000 65536"/>
                <a:gd name="T14" fmla="*/ 0 60000 65536"/>
                <a:gd name="T15" fmla="*/ 0 w 66"/>
                <a:gd name="T16" fmla="*/ 0 h 189"/>
                <a:gd name="T17" fmla="*/ 66 w 66"/>
                <a:gd name="T18" fmla="*/ 189 h 189"/>
              </a:gdLst>
              <a:ahLst/>
              <a:cxnLst>
                <a:cxn ang="T10">
                  <a:pos x="T0" y="T1"/>
                </a:cxn>
                <a:cxn ang="T11">
                  <a:pos x="T2" y="T3"/>
                </a:cxn>
                <a:cxn ang="T12">
                  <a:pos x="T4" y="T5"/>
                </a:cxn>
                <a:cxn ang="T13">
                  <a:pos x="T6" y="T7"/>
                </a:cxn>
                <a:cxn ang="T14">
                  <a:pos x="T8" y="T9"/>
                </a:cxn>
              </a:cxnLst>
              <a:rect l="T15" t="T16" r="T17" b="T18"/>
              <a:pathLst>
                <a:path w="66" h="189">
                  <a:moveTo>
                    <a:pt x="0" y="0"/>
                  </a:moveTo>
                  <a:lnTo>
                    <a:pt x="0" y="187"/>
                  </a:lnTo>
                  <a:lnTo>
                    <a:pt x="66" y="189"/>
                  </a:lnTo>
                  <a:lnTo>
                    <a:pt x="66"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66" name="Freeform 361"/>
            <p:cNvSpPr>
              <a:spLocks noChangeArrowheads="1"/>
            </p:cNvSpPr>
            <p:nvPr/>
          </p:nvSpPr>
          <p:spPr bwMode="auto">
            <a:xfrm>
              <a:off x="4090988" y="1817688"/>
              <a:ext cx="104775" cy="300038"/>
            </a:xfrm>
            <a:custGeom>
              <a:avLst/>
              <a:gdLst>
                <a:gd name="T0" fmla="*/ 0 w 66"/>
                <a:gd name="T1" fmla="*/ 0 h 189"/>
                <a:gd name="T2" fmla="*/ 0 w 66"/>
                <a:gd name="T3" fmla="*/ 471270798 h 189"/>
                <a:gd name="T4" fmla="*/ 166330313 w 66"/>
                <a:gd name="T5" fmla="*/ 476311119 h 189"/>
                <a:gd name="T6" fmla="*/ 166330313 w 66"/>
                <a:gd name="T7" fmla="*/ 5040321 h 189"/>
                <a:gd name="T8" fmla="*/ 0 w 66"/>
                <a:gd name="T9" fmla="*/ 0 h 189"/>
                <a:gd name="T10" fmla="*/ 0 60000 65536"/>
                <a:gd name="T11" fmla="*/ 0 60000 65536"/>
                <a:gd name="T12" fmla="*/ 0 60000 65536"/>
                <a:gd name="T13" fmla="*/ 0 60000 65536"/>
                <a:gd name="T14" fmla="*/ 0 60000 65536"/>
                <a:gd name="T15" fmla="*/ 0 w 66"/>
                <a:gd name="T16" fmla="*/ 0 h 189"/>
                <a:gd name="T17" fmla="*/ 66 w 66"/>
                <a:gd name="T18" fmla="*/ 189 h 189"/>
              </a:gdLst>
              <a:ahLst/>
              <a:cxnLst>
                <a:cxn ang="T10">
                  <a:pos x="T0" y="T1"/>
                </a:cxn>
                <a:cxn ang="T11">
                  <a:pos x="T2" y="T3"/>
                </a:cxn>
                <a:cxn ang="T12">
                  <a:pos x="T4" y="T5"/>
                </a:cxn>
                <a:cxn ang="T13">
                  <a:pos x="T6" y="T7"/>
                </a:cxn>
                <a:cxn ang="T14">
                  <a:pos x="T8" y="T9"/>
                </a:cxn>
              </a:cxnLst>
              <a:rect l="T15" t="T16" r="T17" b="T18"/>
              <a:pathLst>
                <a:path w="66" h="189">
                  <a:moveTo>
                    <a:pt x="0" y="0"/>
                  </a:moveTo>
                  <a:lnTo>
                    <a:pt x="0" y="187"/>
                  </a:lnTo>
                  <a:lnTo>
                    <a:pt x="66" y="189"/>
                  </a:lnTo>
                  <a:lnTo>
                    <a:pt x="66"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67" name="Freeform 362"/>
            <p:cNvSpPr>
              <a:spLocks noChangeArrowheads="1"/>
            </p:cNvSpPr>
            <p:nvPr/>
          </p:nvSpPr>
          <p:spPr bwMode="auto">
            <a:xfrm>
              <a:off x="4027488" y="1809750"/>
              <a:ext cx="44450" cy="307975"/>
            </a:xfrm>
            <a:custGeom>
              <a:avLst/>
              <a:gdLst>
                <a:gd name="T0" fmla="*/ 0 w 28"/>
                <a:gd name="T1" fmla="*/ 0 h 194"/>
                <a:gd name="T2" fmla="*/ 0 w 28"/>
                <a:gd name="T3" fmla="*/ 488910313 h 194"/>
                <a:gd name="T4" fmla="*/ 70564375 w 28"/>
                <a:gd name="T5" fmla="*/ 488910313 h 194"/>
                <a:gd name="T6" fmla="*/ 70564375 w 28"/>
                <a:gd name="T7" fmla="*/ 5040313 h 194"/>
                <a:gd name="T8" fmla="*/ 0 w 28"/>
                <a:gd name="T9" fmla="*/ 0 h 194"/>
                <a:gd name="T10" fmla="*/ 0 60000 65536"/>
                <a:gd name="T11" fmla="*/ 0 60000 65536"/>
                <a:gd name="T12" fmla="*/ 0 60000 65536"/>
                <a:gd name="T13" fmla="*/ 0 60000 65536"/>
                <a:gd name="T14" fmla="*/ 0 60000 65536"/>
                <a:gd name="T15" fmla="*/ 0 w 28"/>
                <a:gd name="T16" fmla="*/ 0 h 194"/>
                <a:gd name="T17" fmla="*/ 28 w 28"/>
                <a:gd name="T18" fmla="*/ 194 h 194"/>
              </a:gdLst>
              <a:ahLst/>
              <a:cxnLst>
                <a:cxn ang="T10">
                  <a:pos x="T0" y="T1"/>
                </a:cxn>
                <a:cxn ang="T11">
                  <a:pos x="T2" y="T3"/>
                </a:cxn>
                <a:cxn ang="T12">
                  <a:pos x="T4" y="T5"/>
                </a:cxn>
                <a:cxn ang="T13">
                  <a:pos x="T6" y="T7"/>
                </a:cxn>
                <a:cxn ang="T14">
                  <a:pos x="T8" y="T9"/>
                </a:cxn>
              </a:cxnLst>
              <a:rect l="T15" t="T16" r="T17" b="T18"/>
              <a:pathLst>
                <a:path w="28" h="194">
                  <a:moveTo>
                    <a:pt x="0" y="0"/>
                  </a:moveTo>
                  <a:lnTo>
                    <a:pt x="0" y="194"/>
                  </a:lnTo>
                  <a:lnTo>
                    <a:pt x="28" y="194"/>
                  </a:lnTo>
                  <a:lnTo>
                    <a:pt x="28"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68" name="Freeform 363"/>
            <p:cNvSpPr>
              <a:spLocks noChangeArrowheads="1"/>
            </p:cNvSpPr>
            <p:nvPr/>
          </p:nvSpPr>
          <p:spPr bwMode="auto">
            <a:xfrm>
              <a:off x="4027488" y="1809750"/>
              <a:ext cx="44450" cy="307975"/>
            </a:xfrm>
            <a:custGeom>
              <a:avLst/>
              <a:gdLst>
                <a:gd name="T0" fmla="*/ 0 w 28"/>
                <a:gd name="T1" fmla="*/ 0 h 194"/>
                <a:gd name="T2" fmla="*/ 0 w 28"/>
                <a:gd name="T3" fmla="*/ 488910313 h 194"/>
                <a:gd name="T4" fmla="*/ 70564375 w 28"/>
                <a:gd name="T5" fmla="*/ 488910313 h 194"/>
                <a:gd name="T6" fmla="*/ 70564375 w 28"/>
                <a:gd name="T7" fmla="*/ 5040313 h 194"/>
                <a:gd name="T8" fmla="*/ 0 w 28"/>
                <a:gd name="T9" fmla="*/ 0 h 194"/>
                <a:gd name="T10" fmla="*/ 0 60000 65536"/>
                <a:gd name="T11" fmla="*/ 0 60000 65536"/>
                <a:gd name="T12" fmla="*/ 0 60000 65536"/>
                <a:gd name="T13" fmla="*/ 0 60000 65536"/>
                <a:gd name="T14" fmla="*/ 0 60000 65536"/>
                <a:gd name="T15" fmla="*/ 0 w 28"/>
                <a:gd name="T16" fmla="*/ 0 h 194"/>
                <a:gd name="T17" fmla="*/ 28 w 28"/>
                <a:gd name="T18" fmla="*/ 194 h 194"/>
              </a:gdLst>
              <a:ahLst/>
              <a:cxnLst>
                <a:cxn ang="T10">
                  <a:pos x="T0" y="T1"/>
                </a:cxn>
                <a:cxn ang="T11">
                  <a:pos x="T2" y="T3"/>
                </a:cxn>
                <a:cxn ang="T12">
                  <a:pos x="T4" y="T5"/>
                </a:cxn>
                <a:cxn ang="T13">
                  <a:pos x="T6" y="T7"/>
                </a:cxn>
                <a:cxn ang="T14">
                  <a:pos x="T8" y="T9"/>
                </a:cxn>
              </a:cxnLst>
              <a:rect l="T15" t="T16" r="T17" b="T18"/>
              <a:pathLst>
                <a:path w="28" h="194">
                  <a:moveTo>
                    <a:pt x="0" y="0"/>
                  </a:moveTo>
                  <a:lnTo>
                    <a:pt x="0" y="194"/>
                  </a:lnTo>
                  <a:lnTo>
                    <a:pt x="28" y="194"/>
                  </a:lnTo>
                  <a:lnTo>
                    <a:pt x="28"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69" name="Freeform 364"/>
            <p:cNvSpPr>
              <a:spLocks noEditPoints="1" noChangeArrowheads="1"/>
            </p:cNvSpPr>
            <p:nvPr/>
          </p:nvSpPr>
          <p:spPr bwMode="auto">
            <a:xfrm>
              <a:off x="3879850" y="1651000"/>
              <a:ext cx="334963" cy="150813"/>
            </a:xfrm>
            <a:custGeom>
              <a:avLst/>
              <a:gdLst>
                <a:gd name="T0" fmla="*/ 679914672 w 89"/>
                <a:gd name="T1" fmla="*/ 511753753 h 40"/>
                <a:gd name="T2" fmla="*/ 665752135 w 89"/>
                <a:gd name="T3" fmla="*/ 511753753 h 40"/>
                <a:gd name="T4" fmla="*/ 665752135 w 89"/>
                <a:gd name="T5" fmla="*/ 497535857 h 40"/>
                <a:gd name="T6" fmla="*/ 679914672 w 89"/>
                <a:gd name="T7" fmla="*/ 426461461 h 40"/>
                <a:gd name="T8" fmla="*/ 708243509 w 89"/>
                <a:gd name="T9" fmla="*/ 383815315 h 40"/>
                <a:gd name="T10" fmla="*/ 878224059 w 89"/>
                <a:gd name="T11" fmla="*/ 298523023 h 40"/>
                <a:gd name="T12" fmla="*/ 892390359 w 89"/>
                <a:gd name="T13" fmla="*/ 298523023 h 40"/>
                <a:gd name="T14" fmla="*/ 963214334 w 89"/>
                <a:gd name="T15" fmla="*/ 369597419 h 40"/>
                <a:gd name="T16" fmla="*/ 963214334 w 89"/>
                <a:gd name="T17" fmla="*/ 440675586 h 40"/>
                <a:gd name="T18" fmla="*/ 679914672 w 89"/>
                <a:gd name="T19" fmla="*/ 511753753 h 40"/>
                <a:gd name="T20" fmla="*/ 609090697 w 89"/>
                <a:gd name="T21" fmla="*/ 497535857 h 40"/>
                <a:gd name="T22" fmla="*/ 226638224 w 89"/>
                <a:gd name="T23" fmla="*/ 213230730 h 40"/>
                <a:gd name="T24" fmla="*/ 254967061 w 89"/>
                <a:gd name="T25" fmla="*/ 99506417 h 40"/>
                <a:gd name="T26" fmla="*/ 339957336 w 89"/>
                <a:gd name="T27" fmla="*/ 42646146 h 40"/>
                <a:gd name="T28" fmla="*/ 410781311 w 89"/>
                <a:gd name="T29" fmla="*/ 56860271 h 40"/>
                <a:gd name="T30" fmla="*/ 623256998 w 89"/>
                <a:gd name="T31" fmla="*/ 298523023 h 40"/>
                <a:gd name="T32" fmla="*/ 609090697 w 89"/>
                <a:gd name="T33" fmla="*/ 497535857 h 40"/>
                <a:gd name="T34" fmla="*/ 339957336 w 89"/>
                <a:gd name="T35" fmla="*/ 0 h 40"/>
                <a:gd name="T36" fmla="*/ 212471924 w 89"/>
                <a:gd name="T37" fmla="*/ 71078167 h 40"/>
                <a:gd name="T38" fmla="*/ 184143087 w 89"/>
                <a:gd name="T39" fmla="*/ 227444856 h 40"/>
                <a:gd name="T40" fmla="*/ 524100422 w 89"/>
                <a:gd name="T41" fmla="*/ 525967878 h 40"/>
                <a:gd name="T42" fmla="*/ 410781311 w 89"/>
                <a:gd name="T43" fmla="*/ 497535857 h 40"/>
                <a:gd name="T44" fmla="*/ 42495137 w 89"/>
                <a:gd name="T45" fmla="*/ 383815315 h 40"/>
                <a:gd name="T46" fmla="*/ 28328837 w 89"/>
                <a:gd name="T47" fmla="*/ 383815315 h 40"/>
                <a:gd name="T48" fmla="*/ 14166300 w 89"/>
                <a:gd name="T49" fmla="*/ 383815315 h 40"/>
                <a:gd name="T50" fmla="*/ 28328837 w 89"/>
                <a:gd name="T51" fmla="*/ 426461461 h 40"/>
                <a:gd name="T52" fmla="*/ 410781311 w 89"/>
                <a:gd name="T53" fmla="*/ 554399899 h 40"/>
                <a:gd name="T54" fmla="*/ 609090697 w 89"/>
                <a:gd name="T55" fmla="*/ 568614024 h 40"/>
                <a:gd name="T56" fmla="*/ 694080972 w 89"/>
                <a:gd name="T57" fmla="*/ 568614024 h 40"/>
                <a:gd name="T58" fmla="*/ 1246510232 w 89"/>
                <a:gd name="T59" fmla="*/ 454889711 h 40"/>
                <a:gd name="T60" fmla="*/ 1246510232 w 89"/>
                <a:gd name="T61" fmla="*/ 426461461 h 40"/>
                <a:gd name="T62" fmla="*/ 1232347695 w 89"/>
                <a:gd name="T63" fmla="*/ 412243565 h 40"/>
                <a:gd name="T64" fmla="*/ 1218181395 w 89"/>
                <a:gd name="T65" fmla="*/ 412243565 h 40"/>
                <a:gd name="T66" fmla="*/ 934885497 w 89"/>
                <a:gd name="T67" fmla="*/ 497535857 h 40"/>
                <a:gd name="T68" fmla="*/ 991543171 w 89"/>
                <a:gd name="T69" fmla="*/ 469107607 h 40"/>
                <a:gd name="T70" fmla="*/ 1005709471 w 89"/>
                <a:gd name="T71" fmla="*/ 355383294 h 40"/>
                <a:gd name="T72" fmla="*/ 892390359 w 89"/>
                <a:gd name="T73" fmla="*/ 270091002 h 40"/>
                <a:gd name="T74" fmla="*/ 878224059 w 89"/>
                <a:gd name="T75" fmla="*/ 270091002 h 40"/>
                <a:gd name="T76" fmla="*/ 679914672 w 89"/>
                <a:gd name="T77" fmla="*/ 355383294 h 40"/>
                <a:gd name="T78" fmla="*/ 665752135 w 89"/>
                <a:gd name="T79" fmla="*/ 284308897 h 40"/>
                <a:gd name="T80" fmla="*/ 424947611 w 89"/>
                <a:gd name="T81" fmla="*/ 14214125 h 40"/>
                <a:gd name="T82" fmla="*/ 339957336 w 89"/>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9"/>
                <a:gd name="T127" fmla="*/ 0 h 40"/>
                <a:gd name="T128" fmla="*/ 89 w 89"/>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9" h="40">
                  <a:moveTo>
                    <a:pt x="48" y="36"/>
                  </a:moveTo>
                  <a:cubicBezTo>
                    <a:pt x="48" y="36"/>
                    <a:pt x="48" y="36"/>
                    <a:pt x="47" y="36"/>
                  </a:cubicBezTo>
                  <a:cubicBezTo>
                    <a:pt x="47" y="36"/>
                    <a:pt x="47" y="36"/>
                    <a:pt x="47" y="35"/>
                  </a:cubicBezTo>
                  <a:cubicBezTo>
                    <a:pt x="48" y="33"/>
                    <a:pt x="48" y="32"/>
                    <a:pt x="48" y="30"/>
                  </a:cubicBezTo>
                  <a:cubicBezTo>
                    <a:pt x="49" y="29"/>
                    <a:pt x="49" y="28"/>
                    <a:pt x="50" y="27"/>
                  </a:cubicBezTo>
                  <a:cubicBezTo>
                    <a:pt x="53" y="24"/>
                    <a:pt x="58" y="21"/>
                    <a:pt x="62" y="21"/>
                  </a:cubicBezTo>
                  <a:cubicBezTo>
                    <a:pt x="62" y="21"/>
                    <a:pt x="62" y="21"/>
                    <a:pt x="63" y="21"/>
                  </a:cubicBezTo>
                  <a:cubicBezTo>
                    <a:pt x="65" y="21"/>
                    <a:pt x="67" y="22"/>
                    <a:pt x="68" y="26"/>
                  </a:cubicBezTo>
                  <a:cubicBezTo>
                    <a:pt x="69" y="28"/>
                    <a:pt x="69" y="30"/>
                    <a:pt x="68" y="31"/>
                  </a:cubicBezTo>
                  <a:cubicBezTo>
                    <a:pt x="64" y="36"/>
                    <a:pt x="53" y="36"/>
                    <a:pt x="48" y="36"/>
                  </a:cubicBezTo>
                  <a:moveTo>
                    <a:pt x="43" y="35"/>
                  </a:moveTo>
                  <a:cubicBezTo>
                    <a:pt x="38" y="33"/>
                    <a:pt x="20" y="25"/>
                    <a:pt x="16" y="15"/>
                  </a:cubicBezTo>
                  <a:cubicBezTo>
                    <a:pt x="15" y="12"/>
                    <a:pt x="16" y="10"/>
                    <a:pt x="18" y="7"/>
                  </a:cubicBezTo>
                  <a:cubicBezTo>
                    <a:pt x="20" y="4"/>
                    <a:pt x="22" y="3"/>
                    <a:pt x="24" y="3"/>
                  </a:cubicBezTo>
                  <a:cubicBezTo>
                    <a:pt x="26" y="3"/>
                    <a:pt x="27" y="4"/>
                    <a:pt x="29" y="4"/>
                  </a:cubicBezTo>
                  <a:cubicBezTo>
                    <a:pt x="35" y="7"/>
                    <a:pt x="41" y="14"/>
                    <a:pt x="44" y="21"/>
                  </a:cubicBezTo>
                  <a:cubicBezTo>
                    <a:pt x="45" y="25"/>
                    <a:pt x="46" y="30"/>
                    <a:pt x="43" y="35"/>
                  </a:cubicBezTo>
                  <a:moveTo>
                    <a:pt x="24" y="0"/>
                  </a:moveTo>
                  <a:cubicBezTo>
                    <a:pt x="20" y="0"/>
                    <a:pt x="17" y="1"/>
                    <a:pt x="15" y="5"/>
                  </a:cubicBezTo>
                  <a:cubicBezTo>
                    <a:pt x="12" y="8"/>
                    <a:pt x="11" y="12"/>
                    <a:pt x="13" y="16"/>
                  </a:cubicBezTo>
                  <a:cubicBezTo>
                    <a:pt x="16" y="25"/>
                    <a:pt x="29" y="33"/>
                    <a:pt x="37" y="37"/>
                  </a:cubicBezTo>
                  <a:cubicBezTo>
                    <a:pt x="34" y="36"/>
                    <a:pt x="32" y="36"/>
                    <a:pt x="29" y="35"/>
                  </a:cubicBezTo>
                  <a:cubicBezTo>
                    <a:pt x="14" y="32"/>
                    <a:pt x="3" y="27"/>
                    <a:pt x="3" y="27"/>
                  </a:cubicBezTo>
                  <a:cubicBezTo>
                    <a:pt x="3" y="27"/>
                    <a:pt x="2" y="27"/>
                    <a:pt x="2" y="27"/>
                  </a:cubicBezTo>
                  <a:cubicBezTo>
                    <a:pt x="2" y="27"/>
                    <a:pt x="1" y="27"/>
                    <a:pt x="1" y="27"/>
                  </a:cubicBezTo>
                  <a:cubicBezTo>
                    <a:pt x="0" y="28"/>
                    <a:pt x="1" y="29"/>
                    <a:pt x="2" y="30"/>
                  </a:cubicBezTo>
                  <a:cubicBezTo>
                    <a:pt x="2" y="30"/>
                    <a:pt x="13" y="36"/>
                    <a:pt x="29" y="39"/>
                  </a:cubicBezTo>
                  <a:cubicBezTo>
                    <a:pt x="33" y="39"/>
                    <a:pt x="38" y="40"/>
                    <a:pt x="43" y="40"/>
                  </a:cubicBezTo>
                  <a:cubicBezTo>
                    <a:pt x="45" y="40"/>
                    <a:pt x="47" y="40"/>
                    <a:pt x="49" y="40"/>
                  </a:cubicBezTo>
                  <a:cubicBezTo>
                    <a:pt x="60" y="40"/>
                    <a:pt x="74" y="38"/>
                    <a:pt x="88" y="32"/>
                  </a:cubicBezTo>
                  <a:cubicBezTo>
                    <a:pt x="88" y="31"/>
                    <a:pt x="89" y="30"/>
                    <a:pt x="88" y="30"/>
                  </a:cubicBezTo>
                  <a:cubicBezTo>
                    <a:pt x="88" y="29"/>
                    <a:pt x="87" y="29"/>
                    <a:pt x="87" y="29"/>
                  </a:cubicBezTo>
                  <a:cubicBezTo>
                    <a:pt x="87" y="29"/>
                    <a:pt x="86" y="29"/>
                    <a:pt x="86" y="29"/>
                  </a:cubicBezTo>
                  <a:cubicBezTo>
                    <a:pt x="80" y="32"/>
                    <a:pt x="73" y="34"/>
                    <a:pt x="66" y="35"/>
                  </a:cubicBezTo>
                  <a:cubicBezTo>
                    <a:pt x="68" y="35"/>
                    <a:pt x="69" y="34"/>
                    <a:pt x="70" y="33"/>
                  </a:cubicBezTo>
                  <a:cubicBezTo>
                    <a:pt x="71" y="31"/>
                    <a:pt x="72" y="28"/>
                    <a:pt x="71" y="25"/>
                  </a:cubicBezTo>
                  <a:cubicBezTo>
                    <a:pt x="70" y="21"/>
                    <a:pt x="67" y="19"/>
                    <a:pt x="63" y="19"/>
                  </a:cubicBezTo>
                  <a:cubicBezTo>
                    <a:pt x="62" y="19"/>
                    <a:pt x="62" y="19"/>
                    <a:pt x="62" y="19"/>
                  </a:cubicBezTo>
                  <a:cubicBezTo>
                    <a:pt x="57" y="19"/>
                    <a:pt x="52" y="21"/>
                    <a:pt x="48" y="25"/>
                  </a:cubicBezTo>
                  <a:cubicBezTo>
                    <a:pt x="48" y="24"/>
                    <a:pt x="48" y="22"/>
                    <a:pt x="47" y="20"/>
                  </a:cubicBezTo>
                  <a:cubicBezTo>
                    <a:pt x="44" y="12"/>
                    <a:pt x="37" y="4"/>
                    <a:pt x="30" y="1"/>
                  </a:cubicBezTo>
                  <a:cubicBezTo>
                    <a:pt x="28" y="0"/>
                    <a:pt x="26" y="0"/>
                    <a:pt x="2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70" name="Freeform 365"/>
            <p:cNvSpPr>
              <a:spLocks noEditPoints="1" noChangeArrowheads="1"/>
            </p:cNvSpPr>
            <p:nvPr/>
          </p:nvSpPr>
          <p:spPr bwMode="auto">
            <a:xfrm>
              <a:off x="3703638" y="2263775"/>
              <a:ext cx="398463" cy="320675"/>
            </a:xfrm>
            <a:custGeom>
              <a:avLst/>
              <a:gdLst>
                <a:gd name="T0" fmla="*/ 95766058 w 251"/>
                <a:gd name="T1" fmla="*/ 209173763 h 202"/>
                <a:gd name="T2" fmla="*/ 322580405 w 251"/>
                <a:gd name="T3" fmla="*/ 37803138 h 202"/>
                <a:gd name="T4" fmla="*/ 428427100 w 251"/>
                <a:gd name="T5" fmla="*/ 113407825 h 202"/>
                <a:gd name="T6" fmla="*/ 428427100 w 251"/>
                <a:gd name="T7" fmla="*/ 42843450 h 202"/>
                <a:gd name="T8" fmla="*/ 483870607 w 251"/>
                <a:gd name="T9" fmla="*/ 42843450 h 202"/>
                <a:gd name="T10" fmla="*/ 483870607 w 251"/>
                <a:gd name="T11" fmla="*/ 156249688 h 202"/>
                <a:gd name="T12" fmla="*/ 541835067 w 251"/>
                <a:gd name="T13" fmla="*/ 204133450 h 202"/>
                <a:gd name="T14" fmla="*/ 483870607 w 251"/>
                <a:gd name="T15" fmla="*/ 204133450 h 202"/>
                <a:gd name="T16" fmla="*/ 483870607 w 251"/>
                <a:gd name="T17" fmla="*/ 466229700 h 202"/>
                <a:gd name="T18" fmla="*/ 161290202 w 251"/>
                <a:gd name="T19" fmla="*/ 478829688 h 202"/>
                <a:gd name="T20" fmla="*/ 161290202 w 251"/>
                <a:gd name="T21" fmla="*/ 204133450 h 202"/>
                <a:gd name="T22" fmla="*/ 95766058 w 251"/>
                <a:gd name="T23" fmla="*/ 209173763 h 202"/>
                <a:gd name="T24" fmla="*/ 322580405 w 251"/>
                <a:gd name="T25" fmla="*/ 0 h 202"/>
                <a:gd name="T26" fmla="*/ 0 w 251"/>
                <a:gd name="T27" fmla="*/ 239415638 h 202"/>
                <a:gd name="T28" fmla="*/ 136088608 w 251"/>
                <a:gd name="T29" fmla="*/ 239415638 h 202"/>
                <a:gd name="T30" fmla="*/ 136088608 w 251"/>
                <a:gd name="T31" fmla="*/ 509071563 h 202"/>
                <a:gd name="T32" fmla="*/ 506552836 w 251"/>
                <a:gd name="T33" fmla="*/ 496471575 h 202"/>
                <a:gd name="T34" fmla="*/ 506552836 w 251"/>
                <a:gd name="T35" fmla="*/ 234375325 h 202"/>
                <a:gd name="T36" fmla="*/ 632560806 w 251"/>
                <a:gd name="T37" fmla="*/ 226814063 h 202"/>
                <a:gd name="T38" fmla="*/ 506552836 w 251"/>
                <a:gd name="T39" fmla="*/ 138609388 h 202"/>
                <a:gd name="T40" fmla="*/ 506552836 w 251"/>
                <a:gd name="T41" fmla="*/ 73085325 h 202"/>
                <a:gd name="T42" fmla="*/ 531754430 w 251"/>
                <a:gd name="T43" fmla="*/ 73085325 h 202"/>
                <a:gd name="T44" fmla="*/ 531754430 w 251"/>
                <a:gd name="T45" fmla="*/ 12601575 h 202"/>
                <a:gd name="T46" fmla="*/ 383064231 w 251"/>
                <a:gd name="T47" fmla="*/ 12601575 h 202"/>
                <a:gd name="T48" fmla="*/ 383064231 w 251"/>
                <a:gd name="T49" fmla="*/ 42843450 h 202"/>
                <a:gd name="T50" fmla="*/ 322580405 w 251"/>
                <a:gd name="T51" fmla="*/ 0 h 20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1"/>
                <a:gd name="T79" fmla="*/ 0 h 202"/>
                <a:gd name="T80" fmla="*/ 251 w 251"/>
                <a:gd name="T81" fmla="*/ 202 h 20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1" h="202">
                  <a:moveTo>
                    <a:pt x="38" y="83"/>
                  </a:moveTo>
                  <a:lnTo>
                    <a:pt x="128" y="15"/>
                  </a:lnTo>
                  <a:lnTo>
                    <a:pt x="170" y="45"/>
                  </a:lnTo>
                  <a:lnTo>
                    <a:pt x="170" y="17"/>
                  </a:lnTo>
                  <a:lnTo>
                    <a:pt x="192" y="17"/>
                  </a:lnTo>
                  <a:lnTo>
                    <a:pt x="192" y="62"/>
                  </a:lnTo>
                  <a:lnTo>
                    <a:pt x="215" y="81"/>
                  </a:lnTo>
                  <a:lnTo>
                    <a:pt x="192" y="81"/>
                  </a:lnTo>
                  <a:lnTo>
                    <a:pt x="192" y="185"/>
                  </a:lnTo>
                  <a:lnTo>
                    <a:pt x="64" y="190"/>
                  </a:lnTo>
                  <a:lnTo>
                    <a:pt x="64" y="81"/>
                  </a:lnTo>
                  <a:lnTo>
                    <a:pt x="38" y="83"/>
                  </a:lnTo>
                  <a:close/>
                  <a:moveTo>
                    <a:pt x="128" y="0"/>
                  </a:moveTo>
                  <a:lnTo>
                    <a:pt x="0" y="95"/>
                  </a:lnTo>
                  <a:lnTo>
                    <a:pt x="54" y="95"/>
                  </a:lnTo>
                  <a:lnTo>
                    <a:pt x="54" y="202"/>
                  </a:lnTo>
                  <a:lnTo>
                    <a:pt x="201" y="197"/>
                  </a:lnTo>
                  <a:lnTo>
                    <a:pt x="201" y="93"/>
                  </a:lnTo>
                  <a:lnTo>
                    <a:pt x="251" y="90"/>
                  </a:lnTo>
                  <a:lnTo>
                    <a:pt x="201" y="55"/>
                  </a:lnTo>
                  <a:lnTo>
                    <a:pt x="201" y="29"/>
                  </a:lnTo>
                  <a:lnTo>
                    <a:pt x="211" y="29"/>
                  </a:lnTo>
                  <a:lnTo>
                    <a:pt x="211" y="5"/>
                  </a:lnTo>
                  <a:lnTo>
                    <a:pt x="152" y="5"/>
                  </a:lnTo>
                  <a:lnTo>
                    <a:pt x="152" y="17"/>
                  </a:lnTo>
                  <a:lnTo>
                    <a:pt x="128"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71" name="Freeform 366"/>
            <p:cNvSpPr>
              <a:spLocks noEditPoints="1" noChangeArrowheads="1"/>
            </p:cNvSpPr>
            <p:nvPr/>
          </p:nvSpPr>
          <p:spPr bwMode="auto">
            <a:xfrm>
              <a:off x="3703638" y="2263775"/>
              <a:ext cx="398463" cy="320675"/>
            </a:xfrm>
            <a:custGeom>
              <a:avLst/>
              <a:gdLst>
                <a:gd name="T0" fmla="*/ 95766058 w 251"/>
                <a:gd name="T1" fmla="*/ 209173763 h 202"/>
                <a:gd name="T2" fmla="*/ 322580405 w 251"/>
                <a:gd name="T3" fmla="*/ 37803138 h 202"/>
                <a:gd name="T4" fmla="*/ 428427100 w 251"/>
                <a:gd name="T5" fmla="*/ 113407825 h 202"/>
                <a:gd name="T6" fmla="*/ 428427100 w 251"/>
                <a:gd name="T7" fmla="*/ 42843450 h 202"/>
                <a:gd name="T8" fmla="*/ 483870607 w 251"/>
                <a:gd name="T9" fmla="*/ 42843450 h 202"/>
                <a:gd name="T10" fmla="*/ 483870607 w 251"/>
                <a:gd name="T11" fmla="*/ 156249688 h 202"/>
                <a:gd name="T12" fmla="*/ 541835067 w 251"/>
                <a:gd name="T13" fmla="*/ 204133450 h 202"/>
                <a:gd name="T14" fmla="*/ 483870607 w 251"/>
                <a:gd name="T15" fmla="*/ 204133450 h 202"/>
                <a:gd name="T16" fmla="*/ 483870607 w 251"/>
                <a:gd name="T17" fmla="*/ 466229700 h 202"/>
                <a:gd name="T18" fmla="*/ 161290202 w 251"/>
                <a:gd name="T19" fmla="*/ 478829688 h 202"/>
                <a:gd name="T20" fmla="*/ 161290202 w 251"/>
                <a:gd name="T21" fmla="*/ 204133450 h 202"/>
                <a:gd name="T22" fmla="*/ 95766058 w 251"/>
                <a:gd name="T23" fmla="*/ 209173763 h 202"/>
                <a:gd name="T24" fmla="*/ 322580405 w 251"/>
                <a:gd name="T25" fmla="*/ 0 h 202"/>
                <a:gd name="T26" fmla="*/ 0 w 251"/>
                <a:gd name="T27" fmla="*/ 239415638 h 202"/>
                <a:gd name="T28" fmla="*/ 136088608 w 251"/>
                <a:gd name="T29" fmla="*/ 239415638 h 202"/>
                <a:gd name="T30" fmla="*/ 136088608 w 251"/>
                <a:gd name="T31" fmla="*/ 509071563 h 202"/>
                <a:gd name="T32" fmla="*/ 506552836 w 251"/>
                <a:gd name="T33" fmla="*/ 496471575 h 202"/>
                <a:gd name="T34" fmla="*/ 506552836 w 251"/>
                <a:gd name="T35" fmla="*/ 234375325 h 202"/>
                <a:gd name="T36" fmla="*/ 632560806 w 251"/>
                <a:gd name="T37" fmla="*/ 226814063 h 202"/>
                <a:gd name="T38" fmla="*/ 506552836 w 251"/>
                <a:gd name="T39" fmla="*/ 138609388 h 202"/>
                <a:gd name="T40" fmla="*/ 506552836 w 251"/>
                <a:gd name="T41" fmla="*/ 73085325 h 202"/>
                <a:gd name="T42" fmla="*/ 531754430 w 251"/>
                <a:gd name="T43" fmla="*/ 73085325 h 202"/>
                <a:gd name="T44" fmla="*/ 531754430 w 251"/>
                <a:gd name="T45" fmla="*/ 12601575 h 202"/>
                <a:gd name="T46" fmla="*/ 383064231 w 251"/>
                <a:gd name="T47" fmla="*/ 12601575 h 202"/>
                <a:gd name="T48" fmla="*/ 383064231 w 251"/>
                <a:gd name="T49" fmla="*/ 42843450 h 202"/>
                <a:gd name="T50" fmla="*/ 322580405 w 251"/>
                <a:gd name="T51" fmla="*/ 0 h 20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1"/>
                <a:gd name="T79" fmla="*/ 0 h 202"/>
                <a:gd name="T80" fmla="*/ 251 w 251"/>
                <a:gd name="T81" fmla="*/ 202 h 20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1" h="202">
                  <a:moveTo>
                    <a:pt x="38" y="83"/>
                  </a:moveTo>
                  <a:lnTo>
                    <a:pt x="128" y="15"/>
                  </a:lnTo>
                  <a:lnTo>
                    <a:pt x="170" y="45"/>
                  </a:lnTo>
                  <a:lnTo>
                    <a:pt x="170" y="17"/>
                  </a:lnTo>
                  <a:lnTo>
                    <a:pt x="192" y="17"/>
                  </a:lnTo>
                  <a:lnTo>
                    <a:pt x="192" y="62"/>
                  </a:lnTo>
                  <a:lnTo>
                    <a:pt x="215" y="81"/>
                  </a:lnTo>
                  <a:lnTo>
                    <a:pt x="192" y="81"/>
                  </a:lnTo>
                  <a:lnTo>
                    <a:pt x="192" y="185"/>
                  </a:lnTo>
                  <a:lnTo>
                    <a:pt x="64" y="190"/>
                  </a:lnTo>
                  <a:lnTo>
                    <a:pt x="64" y="81"/>
                  </a:lnTo>
                  <a:lnTo>
                    <a:pt x="38" y="83"/>
                  </a:lnTo>
                  <a:moveTo>
                    <a:pt x="128" y="0"/>
                  </a:moveTo>
                  <a:lnTo>
                    <a:pt x="0" y="95"/>
                  </a:lnTo>
                  <a:lnTo>
                    <a:pt x="54" y="95"/>
                  </a:lnTo>
                  <a:lnTo>
                    <a:pt x="54" y="202"/>
                  </a:lnTo>
                  <a:lnTo>
                    <a:pt x="201" y="197"/>
                  </a:lnTo>
                  <a:lnTo>
                    <a:pt x="201" y="93"/>
                  </a:lnTo>
                  <a:lnTo>
                    <a:pt x="251" y="90"/>
                  </a:lnTo>
                  <a:lnTo>
                    <a:pt x="201" y="55"/>
                  </a:lnTo>
                  <a:lnTo>
                    <a:pt x="201" y="29"/>
                  </a:lnTo>
                  <a:lnTo>
                    <a:pt x="211" y="29"/>
                  </a:lnTo>
                  <a:lnTo>
                    <a:pt x="211" y="5"/>
                  </a:lnTo>
                  <a:lnTo>
                    <a:pt x="152" y="5"/>
                  </a:lnTo>
                  <a:lnTo>
                    <a:pt x="152" y="17"/>
                  </a:lnTo>
                  <a:lnTo>
                    <a:pt x="1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72" name="Freeform 367"/>
            <p:cNvSpPr>
              <a:spLocks noEditPoints="1" noChangeArrowheads="1"/>
            </p:cNvSpPr>
            <p:nvPr/>
          </p:nvSpPr>
          <p:spPr bwMode="auto">
            <a:xfrm>
              <a:off x="3860800" y="2411413"/>
              <a:ext cx="95250" cy="104775"/>
            </a:xfrm>
            <a:custGeom>
              <a:avLst/>
              <a:gdLst>
                <a:gd name="T0" fmla="*/ 30241875 w 60"/>
                <a:gd name="T1" fmla="*/ 136088438 h 66"/>
                <a:gd name="T2" fmla="*/ 30241875 w 60"/>
                <a:gd name="T3" fmla="*/ 30241875 h 66"/>
                <a:gd name="T4" fmla="*/ 120967500 w 60"/>
                <a:gd name="T5" fmla="*/ 30241875 h 66"/>
                <a:gd name="T6" fmla="*/ 120967500 w 60"/>
                <a:gd name="T7" fmla="*/ 131048125 h 66"/>
                <a:gd name="T8" fmla="*/ 30241875 w 60"/>
                <a:gd name="T9" fmla="*/ 136088438 h 66"/>
                <a:gd name="T10" fmla="*/ 151209375 w 60"/>
                <a:gd name="T11" fmla="*/ 0 h 66"/>
                <a:gd name="T12" fmla="*/ 0 w 60"/>
                <a:gd name="T13" fmla="*/ 0 h 66"/>
                <a:gd name="T14" fmla="*/ 0 w 60"/>
                <a:gd name="T15" fmla="*/ 166330313 h 66"/>
                <a:gd name="T16" fmla="*/ 151209375 w 60"/>
                <a:gd name="T17" fmla="*/ 166330313 h 66"/>
                <a:gd name="T18" fmla="*/ 151209375 w 60"/>
                <a:gd name="T19" fmla="*/ 0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0"/>
                <a:gd name="T31" fmla="*/ 0 h 66"/>
                <a:gd name="T32" fmla="*/ 60 w 60"/>
                <a:gd name="T33" fmla="*/ 66 h 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0" h="66">
                  <a:moveTo>
                    <a:pt x="12" y="54"/>
                  </a:moveTo>
                  <a:lnTo>
                    <a:pt x="12" y="12"/>
                  </a:lnTo>
                  <a:lnTo>
                    <a:pt x="48" y="12"/>
                  </a:lnTo>
                  <a:lnTo>
                    <a:pt x="48" y="52"/>
                  </a:lnTo>
                  <a:lnTo>
                    <a:pt x="12" y="54"/>
                  </a:lnTo>
                  <a:close/>
                  <a:moveTo>
                    <a:pt x="60" y="0"/>
                  </a:moveTo>
                  <a:lnTo>
                    <a:pt x="0" y="0"/>
                  </a:lnTo>
                  <a:lnTo>
                    <a:pt x="0" y="66"/>
                  </a:lnTo>
                  <a:lnTo>
                    <a:pt x="60" y="66"/>
                  </a:lnTo>
                  <a:lnTo>
                    <a:pt x="6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73" name="Freeform 368"/>
            <p:cNvSpPr>
              <a:spLocks noEditPoints="1" noChangeArrowheads="1"/>
            </p:cNvSpPr>
            <p:nvPr/>
          </p:nvSpPr>
          <p:spPr bwMode="auto">
            <a:xfrm>
              <a:off x="3860800" y="2411413"/>
              <a:ext cx="95250" cy="104775"/>
            </a:xfrm>
            <a:custGeom>
              <a:avLst/>
              <a:gdLst>
                <a:gd name="T0" fmla="*/ 30241875 w 60"/>
                <a:gd name="T1" fmla="*/ 136088438 h 66"/>
                <a:gd name="T2" fmla="*/ 30241875 w 60"/>
                <a:gd name="T3" fmla="*/ 30241875 h 66"/>
                <a:gd name="T4" fmla="*/ 120967500 w 60"/>
                <a:gd name="T5" fmla="*/ 30241875 h 66"/>
                <a:gd name="T6" fmla="*/ 120967500 w 60"/>
                <a:gd name="T7" fmla="*/ 131048125 h 66"/>
                <a:gd name="T8" fmla="*/ 30241875 w 60"/>
                <a:gd name="T9" fmla="*/ 136088438 h 66"/>
                <a:gd name="T10" fmla="*/ 151209375 w 60"/>
                <a:gd name="T11" fmla="*/ 0 h 66"/>
                <a:gd name="T12" fmla="*/ 0 w 60"/>
                <a:gd name="T13" fmla="*/ 0 h 66"/>
                <a:gd name="T14" fmla="*/ 0 w 60"/>
                <a:gd name="T15" fmla="*/ 166330313 h 66"/>
                <a:gd name="T16" fmla="*/ 151209375 w 60"/>
                <a:gd name="T17" fmla="*/ 166330313 h 66"/>
                <a:gd name="T18" fmla="*/ 151209375 w 60"/>
                <a:gd name="T19" fmla="*/ 0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0"/>
                <a:gd name="T31" fmla="*/ 0 h 66"/>
                <a:gd name="T32" fmla="*/ 60 w 60"/>
                <a:gd name="T33" fmla="*/ 66 h 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0" h="66">
                  <a:moveTo>
                    <a:pt x="12" y="54"/>
                  </a:moveTo>
                  <a:lnTo>
                    <a:pt x="12" y="12"/>
                  </a:lnTo>
                  <a:lnTo>
                    <a:pt x="48" y="12"/>
                  </a:lnTo>
                  <a:lnTo>
                    <a:pt x="48" y="52"/>
                  </a:lnTo>
                  <a:lnTo>
                    <a:pt x="12" y="54"/>
                  </a:lnTo>
                  <a:moveTo>
                    <a:pt x="60" y="0"/>
                  </a:moveTo>
                  <a:lnTo>
                    <a:pt x="0" y="0"/>
                  </a:lnTo>
                  <a:lnTo>
                    <a:pt x="0" y="66"/>
                  </a:lnTo>
                  <a:lnTo>
                    <a:pt x="60" y="66"/>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74" name="Freeform 369"/>
            <p:cNvSpPr>
              <a:spLocks noChangeArrowheads="1"/>
            </p:cNvSpPr>
            <p:nvPr/>
          </p:nvSpPr>
          <p:spPr bwMode="auto">
            <a:xfrm>
              <a:off x="4613275" y="2335213"/>
              <a:ext cx="307975" cy="384175"/>
            </a:xfrm>
            <a:custGeom>
              <a:avLst/>
              <a:gdLst>
                <a:gd name="T0" fmla="*/ 592450005 w 82"/>
                <a:gd name="T1" fmla="*/ 0 h 102"/>
                <a:gd name="T2" fmla="*/ 536026732 w 82"/>
                <a:gd name="T3" fmla="*/ 28372454 h 102"/>
                <a:gd name="T4" fmla="*/ 28213515 w 82"/>
                <a:gd name="T5" fmla="*/ 680923823 h 102"/>
                <a:gd name="T6" fmla="*/ 28213515 w 82"/>
                <a:gd name="T7" fmla="*/ 808597981 h 102"/>
                <a:gd name="T8" fmla="*/ 225696850 w 82"/>
                <a:gd name="T9" fmla="*/ 1035573844 h 102"/>
                <a:gd name="T10" fmla="*/ 380859913 w 82"/>
                <a:gd name="T11" fmla="*/ 836970435 h 102"/>
                <a:gd name="T12" fmla="*/ 338543397 w 82"/>
                <a:gd name="T13" fmla="*/ 794413637 h 102"/>
                <a:gd name="T14" fmla="*/ 338543397 w 82"/>
                <a:gd name="T15" fmla="*/ 666739479 h 102"/>
                <a:gd name="T16" fmla="*/ 536026732 w 82"/>
                <a:gd name="T17" fmla="*/ 411391162 h 102"/>
                <a:gd name="T18" fmla="*/ 592450005 w 82"/>
                <a:gd name="T19" fmla="*/ 383018709 h 102"/>
                <a:gd name="T20" fmla="*/ 634770277 w 82"/>
                <a:gd name="T21" fmla="*/ 411391162 h 102"/>
                <a:gd name="T22" fmla="*/ 846360370 w 82"/>
                <a:gd name="T23" fmla="*/ 652551369 h 102"/>
                <a:gd name="T24" fmla="*/ 846360370 w 82"/>
                <a:gd name="T25" fmla="*/ 780225527 h 102"/>
                <a:gd name="T26" fmla="*/ 648873279 w 82"/>
                <a:gd name="T27" fmla="*/ 1035573844 h 102"/>
                <a:gd name="T28" fmla="*/ 437286942 w 82"/>
                <a:gd name="T29" fmla="*/ 1305106504 h 102"/>
                <a:gd name="T30" fmla="*/ 536026732 w 82"/>
                <a:gd name="T31" fmla="*/ 1432780663 h 102"/>
                <a:gd name="T32" fmla="*/ 592450005 w 82"/>
                <a:gd name="T33" fmla="*/ 1446965006 h 102"/>
                <a:gd name="T34" fmla="*/ 634770277 w 82"/>
                <a:gd name="T35" fmla="*/ 1418592552 h 102"/>
                <a:gd name="T36" fmla="*/ 1128476737 w 82"/>
                <a:gd name="T37" fmla="*/ 766041184 h 102"/>
                <a:gd name="T38" fmla="*/ 1128476737 w 82"/>
                <a:gd name="T39" fmla="*/ 638367025 h 102"/>
                <a:gd name="T40" fmla="*/ 634770277 w 82"/>
                <a:gd name="T41" fmla="*/ 28372454 h 102"/>
                <a:gd name="T42" fmla="*/ 592450005 w 82"/>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2"/>
                <a:gd name="T67" fmla="*/ 0 h 102"/>
                <a:gd name="T68" fmla="*/ 82 w 82"/>
                <a:gd name="T69" fmla="*/ 102 h 10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2" h="102">
                  <a:moveTo>
                    <a:pt x="42" y="0"/>
                  </a:moveTo>
                  <a:cubicBezTo>
                    <a:pt x="41" y="0"/>
                    <a:pt x="39" y="1"/>
                    <a:pt x="38" y="2"/>
                  </a:cubicBezTo>
                  <a:cubicBezTo>
                    <a:pt x="2" y="48"/>
                    <a:pt x="2" y="48"/>
                    <a:pt x="2" y="48"/>
                  </a:cubicBezTo>
                  <a:cubicBezTo>
                    <a:pt x="0" y="50"/>
                    <a:pt x="0" y="55"/>
                    <a:pt x="2" y="57"/>
                  </a:cubicBezTo>
                  <a:cubicBezTo>
                    <a:pt x="16" y="73"/>
                    <a:pt x="16" y="73"/>
                    <a:pt x="16" y="73"/>
                  </a:cubicBezTo>
                  <a:cubicBezTo>
                    <a:pt x="27" y="59"/>
                    <a:pt x="27" y="59"/>
                    <a:pt x="27" y="59"/>
                  </a:cubicBezTo>
                  <a:cubicBezTo>
                    <a:pt x="24" y="56"/>
                    <a:pt x="24" y="56"/>
                    <a:pt x="24" y="56"/>
                  </a:cubicBezTo>
                  <a:cubicBezTo>
                    <a:pt x="22" y="54"/>
                    <a:pt x="22" y="50"/>
                    <a:pt x="24" y="47"/>
                  </a:cubicBezTo>
                  <a:cubicBezTo>
                    <a:pt x="38" y="29"/>
                    <a:pt x="38" y="29"/>
                    <a:pt x="38" y="29"/>
                  </a:cubicBezTo>
                  <a:cubicBezTo>
                    <a:pt x="39" y="27"/>
                    <a:pt x="41" y="27"/>
                    <a:pt x="42" y="27"/>
                  </a:cubicBezTo>
                  <a:cubicBezTo>
                    <a:pt x="43" y="27"/>
                    <a:pt x="44" y="27"/>
                    <a:pt x="45" y="29"/>
                  </a:cubicBezTo>
                  <a:cubicBezTo>
                    <a:pt x="60" y="46"/>
                    <a:pt x="60" y="46"/>
                    <a:pt x="60" y="46"/>
                  </a:cubicBezTo>
                  <a:cubicBezTo>
                    <a:pt x="61" y="48"/>
                    <a:pt x="61" y="52"/>
                    <a:pt x="60" y="55"/>
                  </a:cubicBezTo>
                  <a:cubicBezTo>
                    <a:pt x="46" y="73"/>
                    <a:pt x="46" y="73"/>
                    <a:pt x="46" y="73"/>
                  </a:cubicBezTo>
                  <a:cubicBezTo>
                    <a:pt x="31" y="92"/>
                    <a:pt x="31" y="92"/>
                    <a:pt x="31" y="92"/>
                  </a:cubicBezTo>
                  <a:cubicBezTo>
                    <a:pt x="38" y="101"/>
                    <a:pt x="38" y="101"/>
                    <a:pt x="38" y="101"/>
                  </a:cubicBezTo>
                  <a:cubicBezTo>
                    <a:pt x="39" y="102"/>
                    <a:pt x="41" y="102"/>
                    <a:pt x="42" y="102"/>
                  </a:cubicBezTo>
                  <a:cubicBezTo>
                    <a:pt x="43" y="102"/>
                    <a:pt x="44" y="102"/>
                    <a:pt x="45" y="100"/>
                  </a:cubicBezTo>
                  <a:cubicBezTo>
                    <a:pt x="80" y="54"/>
                    <a:pt x="80" y="54"/>
                    <a:pt x="80" y="54"/>
                  </a:cubicBezTo>
                  <a:cubicBezTo>
                    <a:pt x="82" y="52"/>
                    <a:pt x="82" y="48"/>
                    <a:pt x="80" y="45"/>
                  </a:cubicBezTo>
                  <a:cubicBezTo>
                    <a:pt x="45" y="2"/>
                    <a:pt x="45" y="2"/>
                    <a:pt x="45" y="2"/>
                  </a:cubicBezTo>
                  <a:cubicBezTo>
                    <a:pt x="44" y="1"/>
                    <a:pt x="43" y="0"/>
                    <a:pt x="4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75" name="Freeform 370"/>
            <p:cNvSpPr>
              <a:spLocks noChangeArrowheads="1"/>
            </p:cNvSpPr>
            <p:nvPr/>
          </p:nvSpPr>
          <p:spPr bwMode="auto">
            <a:xfrm>
              <a:off x="4613275" y="2513013"/>
              <a:ext cx="307975" cy="382588"/>
            </a:xfrm>
            <a:custGeom>
              <a:avLst/>
              <a:gdLst>
                <a:gd name="T0" fmla="*/ 592450005 w 82"/>
                <a:gd name="T1" fmla="*/ 0 h 102"/>
                <a:gd name="T2" fmla="*/ 536026732 w 82"/>
                <a:gd name="T3" fmla="*/ 28138972 h 102"/>
                <a:gd name="T4" fmla="*/ 28213515 w 82"/>
                <a:gd name="T5" fmla="*/ 689378566 h 102"/>
                <a:gd name="T6" fmla="*/ 28213515 w 82"/>
                <a:gd name="T7" fmla="*/ 816000190 h 102"/>
                <a:gd name="T8" fmla="*/ 536026732 w 82"/>
                <a:gd name="T9" fmla="*/ 1420965590 h 102"/>
                <a:gd name="T10" fmla="*/ 592450005 w 82"/>
                <a:gd name="T11" fmla="*/ 1435035076 h 102"/>
                <a:gd name="T12" fmla="*/ 634770277 w 82"/>
                <a:gd name="T13" fmla="*/ 1406896104 h 102"/>
                <a:gd name="T14" fmla="*/ 1128476737 w 82"/>
                <a:gd name="T15" fmla="*/ 745656510 h 102"/>
                <a:gd name="T16" fmla="*/ 1128476737 w 82"/>
                <a:gd name="T17" fmla="*/ 619034886 h 102"/>
                <a:gd name="T18" fmla="*/ 959206916 w 82"/>
                <a:gd name="T19" fmla="*/ 408000095 h 102"/>
                <a:gd name="T20" fmla="*/ 804040098 w 82"/>
                <a:gd name="T21" fmla="*/ 604965400 h 102"/>
                <a:gd name="T22" fmla="*/ 846360370 w 82"/>
                <a:gd name="T23" fmla="*/ 647173858 h 102"/>
                <a:gd name="T24" fmla="*/ 846360370 w 82"/>
                <a:gd name="T25" fmla="*/ 759725996 h 102"/>
                <a:gd name="T26" fmla="*/ 634770277 w 82"/>
                <a:gd name="T27" fmla="*/ 1027034981 h 102"/>
                <a:gd name="T28" fmla="*/ 592450005 w 82"/>
                <a:gd name="T29" fmla="*/ 1055173953 h 102"/>
                <a:gd name="T30" fmla="*/ 536026732 w 82"/>
                <a:gd name="T31" fmla="*/ 1041104467 h 102"/>
                <a:gd name="T32" fmla="*/ 338543397 w 82"/>
                <a:gd name="T33" fmla="*/ 787861218 h 102"/>
                <a:gd name="T34" fmla="*/ 338543397 w 82"/>
                <a:gd name="T35" fmla="*/ 661243344 h 102"/>
                <a:gd name="T36" fmla="*/ 536026732 w 82"/>
                <a:gd name="T37" fmla="*/ 408000095 h 102"/>
                <a:gd name="T38" fmla="*/ 550133489 w 82"/>
                <a:gd name="T39" fmla="*/ 408000095 h 102"/>
                <a:gd name="T40" fmla="*/ 747616824 w 82"/>
                <a:gd name="T41" fmla="*/ 140691111 h 102"/>
                <a:gd name="T42" fmla="*/ 634770277 w 82"/>
                <a:gd name="T43" fmla="*/ 28138972 h 102"/>
                <a:gd name="T44" fmla="*/ 592450005 w 82"/>
                <a:gd name="T45" fmla="*/ 0 h 1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2"/>
                <a:gd name="T70" fmla="*/ 0 h 102"/>
                <a:gd name="T71" fmla="*/ 82 w 82"/>
                <a:gd name="T72" fmla="*/ 102 h 1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2" h="102">
                  <a:moveTo>
                    <a:pt x="42" y="0"/>
                  </a:moveTo>
                  <a:cubicBezTo>
                    <a:pt x="41" y="0"/>
                    <a:pt x="39" y="0"/>
                    <a:pt x="38" y="2"/>
                  </a:cubicBezTo>
                  <a:cubicBezTo>
                    <a:pt x="2" y="49"/>
                    <a:pt x="2" y="49"/>
                    <a:pt x="2" y="49"/>
                  </a:cubicBezTo>
                  <a:cubicBezTo>
                    <a:pt x="0" y="51"/>
                    <a:pt x="0" y="55"/>
                    <a:pt x="2" y="58"/>
                  </a:cubicBezTo>
                  <a:cubicBezTo>
                    <a:pt x="38" y="101"/>
                    <a:pt x="38" y="101"/>
                    <a:pt x="38" y="101"/>
                  </a:cubicBezTo>
                  <a:cubicBezTo>
                    <a:pt x="39" y="102"/>
                    <a:pt x="40" y="102"/>
                    <a:pt x="42" y="102"/>
                  </a:cubicBezTo>
                  <a:cubicBezTo>
                    <a:pt x="43" y="102"/>
                    <a:pt x="44" y="101"/>
                    <a:pt x="45" y="100"/>
                  </a:cubicBezTo>
                  <a:cubicBezTo>
                    <a:pt x="80" y="53"/>
                    <a:pt x="80" y="53"/>
                    <a:pt x="80" y="53"/>
                  </a:cubicBezTo>
                  <a:cubicBezTo>
                    <a:pt x="82" y="51"/>
                    <a:pt x="82" y="47"/>
                    <a:pt x="80" y="44"/>
                  </a:cubicBezTo>
                  <a:cubicBezTo>
                    <a:pt x="68" y="29"/>
                    <a:pt x="68" y="29"/>
                    <a:pt x="68" y="29"/>
                  </a:cubicBezTo>
                  <a:cubicBezTo>
                    <a:pt x="57" y="43"/>
                    <a:pt x="57" y="43"/>
                    <a:pt x="57" y="43"/>
                  </a:cubicBezTo>
                  <a:cubicBezTo>
                    <a:pt x="60" y="46"/>
                    <a:pt x="60" y="46"/>
                    <a:pt x="60" y="46"/>
                  </a:cubicBezTo>
                  <a:cubicBezTo>
                    <a:pt x="61" y="48"/>
                    <a:pt x="61" y="52"/>
                    <a:pt x="60" y="54"/>
                  </a:cubicBezTo>
                  <a:cubicBezTo>
                    <a:pt x="45" y="73"/>
                    <a:pt x="45" y="73"/>
                    <a:pt x="45" y="73"/>
                  </a:cubicBezTo>
                  <a:cubicBezTo>
                    <a:pt x="44" y="75"/>
                    <a:pt x="43" y="75"/>
                    <a:pt x="42" y="75"/>
                  </a:cubicBezTo>
                  <a:cubicBezTo>
                    <a:pt x="40" y="75"/>
                    <a:pt x="39" y="75"/>
                    <a:pt x="38" y="74"/>
                  </a:cubicBezTo>
                  <a:cubicBezTo>
                    <a:pt x="24" y="56"/>
                    <a:pt x="24" y="56"/>
                    <a:pt x="24" y="56"/>
                  </a:cubicBezTo>
                  <a:cubicBezTo>
                    <a:pt x="22" y="54"/>
                    <a:pt x="22" y="50"/>
                    <a:pt x="24" y="47"/>
                  </a:cubicBezTo>
                  <a:cubicBezTo>
                    <a:pt x="38" y="29"/>
                    <a:pt x="38" y="29"/>
                    <a:pt x="38" y="29"/>
                  </a:cubicBezTo>
                  <a:cubicBezTo>
                    <a:pt x="39" y="29"/>
                    <a:pt x="39" y="29"/>
                    <a:pt x="39" y="29"/>
                  </a:cubicBezTo>
                  <a:cubicBezTo>
                    <a:pt x="53" y="10"/>
                    <a:pt x="53" y="10"/>
                    <a:pt x="53" y="10"/>
                  </a:cubicBezTo>
                  <a:cubicBezTo>
                    <a:pt x="45" y="2"/>
                    <a:pt x="45" y="2"/>
                    <a:pt x="45" y="2"/>
                  </a:cubicBezTo>
                  <a:cubicBezTo>
                    <a:pt x="45" y="0"/>
                    <a:pt x="43" y="0"/>
                    <a:pt x="4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pic>
          <p:nvPicPr>
            <p:cNvPr id="3476" name="Picture 37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75100" y="1054100"/>
              <a:ext cx="404813"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77" name="Freeform 375"/>
            <p:cNvSpPr>
              <a:spLocks noChangeArrowheads="1"/>
            </p:cNvSpPr>
            <p:nvPr/>
          </p:nvSpPr>
          <p:spPr bwMode="auto">
            <a:xfrm>
              <a:off x="0" y="287338"/>
              <a:ext cx="1143000" cy="546100"/>
            </a:xfrm>
            <a:custGeom>
              <a:avLst/>
              <a:gdLst>
                <a:gd name="T0" fmla="*/ 2147483647 w 304"/>
                <a:gd name="T1" fmla="*/ 0 h 145"/>
                <a:gd name="T2" fmla="*/ 2147483647 w 304"/>
                <a:gd name="T3" fmla="*/ 14183535 h 145"/>
                <a:gd name="T4" fmla="*/ 2147483647 w 304"/>
                <a:gd name="T5" fmla="*/ 297869303 h 145"/>
                <a:gd name="T6" fmla="*/ 1964989954 w 304"/>
                <a:gd name="T7" fmla="*/ 241135163 h 145"/>
                <a:gd name="T8" fmla="*/ 1639847813 w 304"/>
                <a:gd name="T9" fmla="*/ 368790746 h 145"/>
                <a:gd name="T10" fmla="*/ 1950852849 w 304"/>
                <a:gd name="T11" fmla="*/ 581555072 h 145"/>
                <a:gd name="T12" fmla="*/ 1215749694 w 304"/>
                <a:gd name="T13" fmla="*/ 950349583 h 145"/>
                <a:gd name="T14" fmla="*/ 1187475484 w 304"/>
                <a:gd name="T15" fmla="*/ 978716654 h 145"/>
                <a:gd name="T16" fmla="*/ 212049059 w 304"/>
                <a:gd name="T17" fmla="*/ 808506699 h 145"/>
                <a:gd name="T18" fmla="*/ 0 w 304"/>
                <a:gd name="T19" fmla="*/ 893611677 h 145"/>
                <a:gd name="T20" fmla="*/ 706828944 w 304"/>
                <a:gd name="T21" fmla="*/ 1290773259 h 145"/>
                <a:gd name="T22" fmla="*/ 650284283 w 304"/>
                <a:gd name="T23" fmla="*/ 1489354050 h 145"/>
                <a:gd name="T24" fmla="*/ 692695599 w 304"/>
                <a:gd name="T25" fmla="*/ 1503537585 h 145"/>
                <a:gd name="T26" fmla="*/ 735103155 w 304"/>
                <a:gd name="T27" fmla="*/ 1489354050 h 145"/>
                <a:gd name="T28" fmla="*/ 636147178 w 304"/>
                <a:gd name="T29" fmla="*/ 1872328330 h 145"/>
                <a:gd name="T30" fmla="*/ 862333342 w 304"/>
                <a:gd name="T31" fmla="*/ 1773039818 h 145"/>
                <a:gd name="T32" fmla="*/ 1130927063 w 304"/>
                <a:gd name="T33" fmla="*/ 1390061771 h 145"/>
                <a:gd name="T34" fmla="*/ 2134627697 w 304"/>
                <a:gd name="T35" fmla="*/ 1063825397 h 145"/>
                <a:gd name="T36" fmla="*/ 1894304428 w 304"/>
                <a:gd name="T37" fmla="*/ 2056725586 h 145"/>
                <a:gd name="T38" fmla="*/ 2147483647 w 304"/>
                <a:gd name="T39" fmla="*/ 1858144795 h 145"/>
                <a:gd name="T40" fmla="*/ 2147483647 w 304"/>
                <a:gd name="T41" fmla="*/ 765952328 h 145"/>
                <a:gd name="T42" fmla="*/ 2147483647 w 304"/>
                <a:gd name="T43" fmla="*/ 170209954 h 145"/>
                <a:gd name="T44" fmla="*/ 2147483647 w 304"/>
                <a:gd name="T45" fmla="*/ 42554372 h 145"/>
                <a:gd name="T46" fmla="*/ 2147483647 w 304"/>
                <a:gd name="T47" fmla="*/ 56737907 h 145"/>
                <a:gd name="T48" fmla="*/ 2147483647 w 304"/>
                <a:gd name="T49" fmla="*/ 56737907 h 145"/>
                <a:gd name="T50" fmla="*/ 2147483647 w 304"/>
                <a:gd name="T51" fmla="*/ 28367070 h 145"/>
                <a:gd name="T52" fmla="*/ 2147483647 w 304"/>
                <a:gd name="T53" fmla="*/ 0 h 14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04"/>
                <a:gd name="T82" fmla="*/ 0 h 145"/>
                <a:gd name="T83" fmla="*/ 304 w 304"/>
                <a:gd name="T84" fmla="*/ 145 h 14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04" h="145">
                  <a:moveTo>
                    <a:pt x="247" y="0"/>
                  </a:moveTo>
                  <a:cubicBezTo>
                    <a:pt x="245" y="0"/>
                    <a:pt x="242" y="0"/>
                    <a:pt x="238" y="1"/>
                  </a:cubicBezTo>
                  <a:cubicBezTo>
                    <a:pt x="220" y="6"/>
                    <a:pt x="204" y="14"/>
                    <a:pt x="186" y="21"/>
                  </a:cubicBezTo>
                  <a:cubicBezTo>
                    <a:pt x="139" y="17"/>
                    <a:pt x="139" y="17"/>
                    <a:pt x="139" y="17"/>
                  </a:cubicBezTo>
                  <a:cubicBezTo>
                    <a:pt x="116" y="26"/>
                    <a:pt x="116" y="26"/>
                    <a:pt x="116" y="26"/>
                  </a:cubicBezTo>
                  <a:cubicBezTo>
                    <a:pt x="138" y="41"/>
                    <a:pt x="138" y="41"/>
                    <a:pt x="138" y="41"/>
                  </a:cubicBezTo>
                  <a:cubicBezTo>
                    <a:pt x="119" y="50"/>
                    <a:pt x="105" y="57"/>
                    <a:pt x="86" y="67"/>
                  </a:cubicBezTo>
                  <a:cubicBezTo>
                    <a:pt x="86" y="68"/>
                    <a:pt x="85" y="68"/>
                    <a:pt x="84" y="69"/>
                  </a:cubicBezTo>
                  <a:cubicBezTo>
                    <a:pt x="15" y="57"/>
                    <a:pt x="15" y="57"/>
                    <a:pt x="15" y="57"/>
                  </a:cubicBezTo>
                  <a:cubicBezTo>
                    <a:pt x="0" y="63"/>
                    <a:pt x="0" y="63"/>
                    <a:pt x="0" y="63"/>
                  </a:cubicBezTo>
                  <a:cubicBezTo>
                    <a:pt x="50" y="91"/>
                    <a:pt x="50" y="91"/>
                    <a:pt x="50" y="91"/>
                  </a:cubicBezTo>
                  <a:cubicBezTo>
                    <a:pt x="43" y="97"/>
                    <a:pt x="40" y="104"/>
                    <a:pt x="46" y="105"/>
                  </a:cubicBezTo>
                  <a:cubicBezTo>
                    <a:pt x="48" y="105"/>
                    <a:pt x="48" y="106"/>
                    <a:pt x="49" y="106"/>
                  </a:cubicBezTo>
                  <a:cubicBezTo>
                    <a:pt x="50" y="106"/>
                    <a:pt x="51" y="105"/>
                    <a:pt x="52" y="105"/>
                  </a:cubicBezTo>
                  <a:cubicBezTo>
                    <a:pt x="45" y="132"/>
                    <a:pt x="45" y="132"/>
                    <a:pt x="45" y="132"/>
                  </a:cubicBezTo>
                  <a:cubicBezTo>
                    <a:pt x="61" y="125"/>
                    <a:pt x="61" y="125"/>
                    <a:pt x="61" y="125"/>
                  </a:cubicBezTo>
                  <a:cubicBezTo>
                    <a:pt x="80" y="98"/>
                    <a:pt x="80" y="98"/>
                    <a:pt x="80" y="98"/>
                  </a:cubicBezTo>
                  <a:cubicBezTo>
                    <a:pt x="104" y="91"/>
                    <a:pt x="128" y="83"/>
                    <a:pt x="151" y="75"/>
                  </a:cubicBezTo>
                  <a:cubicBezTo>
                    <a:pt x="134" y="145"/>
                    <a:pt x="134" y="145"/>
                    <a:pt x="134" y="145"/>
                  </a:cubicBezTo>
                  <a:cubicBezTo>
                    <a:pt x="168" y="131"/>
                    <a:pt x="168" y="131"/>
                    <a:pt x="168" y="131"/>
                  </a:cubicBezTo>
                  <a:cubicBezTo>
                    <a:pt x="206" y="54"/>
                    <a:pt x="206" y="54"/>
                    <a:pt x="206" y="54"/>
                  </a:cubicBezTo>
                  <a:cubicBezTo>
                    <a:pt x="237" y="42"/>
                    <a:pt x="267" y="28"/>
                    <a:pt x="297" y="12"/>
                  </a:cubicBezTo>
                  <a:cubicBezTo>
                    <a:pt x="302" y="9"/>
                    <a:pt x="304" y="3"/>
                    <a:pt x="294" y="3"/>
                  </a:cubicBezTo>
                  <a:cubicBezTo>
                    <a:pt x="291" y="3"/>
                    <a:pt x="289" y="4"/>
                    <a:pt x="286" y="4"/>
                  </a:cubicBezTo>
                  <a:cubicBezTo>
                    <a:pt x="286" y="4"/>
                    <a:pt x="285" y="4"/>
                    <a:pt x="285" y="4"/>
                  </a:cubicBezTo>
                  <a:cubicBezTo>
                    <a:pt x="280" y="4"/>
                    <a:pt x="270" y="2"/>
                    <a:pt x="267" y="2"/>
                  </a:cubicBezTo>
                  <a:cubicBezTo>
                    <a:pt x="257" y="1"/>
                    <a:pt x="253" y="0"/>
                    <a:pt x="24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78" name="Freeform 376"/>
            <p:cNvSpPr>
              <a:spLocks noEditPoints="1" noChangeArrowheads="1"/>
            </p:cNvSpPr>
            <p:nvPr/>
          </p:nvSpPr>
          <p:spPr bwMode="auto">
            <a:xfrm>
              <a:off x="2386012" y="2970213"/>
              <a:ext cx="252412" cy="139700"/>
            </a:xfrm>
            <a:custGeom>
              <a:avLst/>
              <a:gdLst>
                <a:gd name="T0" fmla="*/ 178929946 w 159"/>
                <a:gd name="T1" fmla="*/ 214214075 h 88"/>
                <a:gd name="T2" fmla="*/ 173889643 w 159"/>
                <a:gd name="T3" fmla="*/ 221773750 h 88"/>
                <a:gd name="T4" fmla="*/ 178929946 w 159"/>
                <a:gd name="T5" fmla="*/ 221773750 h 88"/>
                <a:gd name="T6" fmla="*/ 178929946 w 159"/>
                <a:gd name="T7" fmla="*/ 214214075 h 88"/>
                <a:gd name="T8" fmla="*/ 400703256 w 159"/>
                <a:gd name="T9" fmla="*/ 0 h 88"/>
                <a:gd name="T10" fmla="*/ 0 w 159"/>
                <a:gd name="T11" fmla="*/ 0 h 88"/>
                <a:gd name="T12" fmla="*/ 0 w 159"/>
                <a:gd name="T13" fmla="*/ 221773750 h 88"/>
                <a:gd name="T14" fmla="*/ 113406013 w 159"/>
                <a:gd name="T15" fmla="*/ 221773750 h 88"/>
                <a:gd name="T16" fmla="*/ 191531496 w 159"/>
                <a:gd name="T17" fmla="*/ 173891575 h 88"/>
                <a:gd name="T18" fmla="*/ 262095731 w 159"/>
                <a:gd name="T19" fmla="*/ 221773750 h 88"/>
                <a:gd name="T20" fmla="*/ 400703256 w 159"/>
                <a:gd name="T21" fmla="*/ 221773750 h 88"/>
                <a:gd name="T22" fmla="*/ 400703256 w 159"/>
                <a:gd name="T23" fmla="*/ 0 h 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9"/>
                <a:gd name="T37" fmla="*/ 0 h 88"/>
                <a:gd name="T38" fmla="*/ 159 w 159"/>
                <a:gd name="T39" fmla="*/ 88 h 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9" h="88">
                  <a:moveTo>
                    <a:pt x="71" y="85"/>
                  </a:moveTo>
                  <a:lnTo>
                    <a:pt x="69" y="88"/>
                  </a:lnTo>
                  <a:lnTo>
                    <a:pt x="71" y="88"/>
                  </a:lnTo>
                  <a:lnTo>
                    <a:pt x="71" y="85"/>
                  </a:lnTo>
                  <a:close/>
                  <a:moveTo>
                    <a:pt x="159" y="0"/>
                  </a:moveTo>
                  <a:lnTo>
                    <a:pt x="0" y="0"/>
                  </a:lnTo>
                  <a:lnTo>
                    <a:pt x="0" y="88"/>
                  </a:lnTo>
                  <a:lnTo>
                    <a:pt x="45" y="88"/>
                  </a:lnTo>
                  <a:lnTo>
                    <a:pt x="76" y="69"/>
                  </a:lnTo>
                  <a:lnTo>
                    <a:pt x="104" y="88"/>
                  </a:lnTo>
                  <a:lnTo>
                    <a:pt x="159" y="88"/>
                  </a:lnTo>
                  <a:lnTo>
                    <a:pt x="15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79" name="Freeform 377"/>
            <p:cNvSpPr>
              <a:spLocks noEditPoints="1" noChangeArrowheads="1"/>
            </p:cNvSpPr>
            <p:nvPr/>
          </p:nvSpPr>
          <p:spPr bwMode="auto">
            <a:xfrm>
              <a:off x="2386012" y="2970213"/>
              <a:ext cx="252412" cy="139700"/>
            </a:xfrm>
            <a:custGeom>
              <a:avLst/>
              <a:gdLst>
                <a:gd name="T0" fmla="*/ 178929946 w 159"/>
                <a:gd name="T1" fmla="*/ 214214075 h 88"/>
                <a:gd name="T2" fmla="*/ 173889643 w 159"/>
                <a:gd name="T3" fmla="*/ 221773750 h 88"/>
                <a:gd name="T4" fmla="*/ 178929946 w 159"/>
                <a:gd name="T5" fmla="*/ 221773750 h 88"/>
                <a:gd name="T6" fmla="*/ 178929946 w 159"/>
                <a:gd name="T7" fmla="*/ 214214075 h 88"/>
                <a:gd name="T8" fmla="*/ 400703256 w 159"/>
                <a:gd name="T9" fmla="*/ 0 h 88"/>
                <a:gd name="T10" fmla="*/ 0 w 159"/>
                <a:gd name="T11" fmla="*/ 0 h 88"/>
                <a:gd name="T12" fmla="*/ 0 w 159"/>
                <a:gd name="T13" fmla="*/ 221773750 h 88"/>
                <a:gd name="T14" fmla="*/ 113406013 w 159"/>
                <a:gd name="T15" fmla="*/ 221773750 h 88"/>
                <a:gd name="T16" fmla="*/ 191531496 w 159"/>
                <a:gd name="T17" fmla="*/ 173891575 h 88"/>
                <a:gd name="T18" fmla="*/ 262095731 w 159"/>
                <a:gd name="T19" fmla="*/ 221773750 h 88"/>
                <a:gd name="T20" fmla="*/ 400703256 w 159"/>
                <a:gd name="T21" fmla="*/ 221773750 h 88"/>
                <a:gd name="T22" fmla="*/ 400703256 w 159"/>
                <a:gd name="T23" fmla="*/ 0 h 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9"/>
                <a:gd name="T37" fmla="*/ 0 h 88"/>
                <a:gd name="T38" fmla="*/ 159 w 159"/>
                <a:gd name="T39" fmla="*/ 88 h 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9" h="88">
                  <a:moveTo>
                    <a:pt x="71" y="85"/>
                  </a:moveTo>
                  <a:lnTo>
                    <a:pt x="69" y="88"/>
                  </a:lnTo>
                  <a:lnTo>
                    <a:pt x="71" y="88"/>
                  </a:lnTo>
                  <a:lnTo>
                    <a:pt x="71" y="85"/>
                  </a:lnTo>
                  <a:moveTo>
                    <a:pt x="159" y="0"/>
                  </a:moveTo>
                  <a:lnTo>
                    <a:pt x="0" y="0"/>
                  </a:lnTo>
                  <a:lnTo>
                    <a:pt x="0" y="88"/>
                  </a:lnTo>
                  <a:lnTo>
                    <a:pt x="45" y="88"/>
                  </a:lnTo>
                  <a:lnTo>
                    <a:pt x="76" y="69"/>
                  </a:lnTo>
                  <a:lnTo>
                    <a:pt x="104" y="88"/>
                  </a:lnTo>
                  <a:lnTo>
                    <a:pt x="159" y="88"/>
                  </a:lnTo>
                  <a:lnTo>
                    <a:pt x="1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80" name="Freeform 378"/>
            <p:cNvSpPr>
              <a:spLocks noChangeArrowheads="1"/>
            </p:cNvSpPr>
            <p:nvPr/>
          </p:nvSpPr>
          <p:spPr bwMode="auto">
            <a:xfrm>
              <a:off x="2344737" y="2981325"/>
              <a:ext cx="38100" cy="115888"/>
            </a:xfrm>
            <a:custGeom>
              <a:avLst/>
              <a:gdLst>
                <a:gd name="T0" fmla="*/ 0 w 24"/>
                <a:gd name="T1" fmla="*/ 0 h 73"/>
                <a:gd name="T2" fmla="*/ 0 w 24"/>
                <a:gd name="T3" fmla="*/ 183972994 h 73"/>
                <a:gd name="T4" fmla="*/ 60483750 w 24"/>
                <a:gd name="T5" fmla="*/ 156250362 h 73"/>
                <a:gd name="T6" fmla="*/ 60483750 w 24"/>
                <a:gd name="T7" fmla="*/ 22682298 h 73"/>
                <a:gd name="T8" fmla="*/ 0 w 24"/>
                <a:gd name="T9" fmla="*/ 0 h 73"/>
                <a:gd name="T10" fmla="*/ 0 60000 65536"/>
                <a:gd name="T11" fmla="*/ 0 60000 65536"/>
                <a:gd name="T12" fmla="*/ 0 60000 65536"/>
                <a:gd name="T13" fmla="*/ 0 60000 65536"/>
                <a:gd name="T14" fmla="*/ 0 60000 65536"/>
                <a:gd name="T15" fmla="*/ 0 w 24"/>
                <a:gd name="T16" fmla="*/ 0 h 73"/>
                <a:gd name="T17" fmla="*/ 24 w 24"/>
                <a:gd name="T18" fmla="*/ 73 h 73"/>
              </a:gdLst>
              <a:ahLst/>
              <a:cxnLst>
                <a:cxn ang="T10">
                  <a:pos x="T0" y="T1"/>
                </a:cxn>
                <a:cxn ang="T11">
                  <a:pos x="T2" y="T3"/>
                </a:cxn>
                <a:cxn ang="T12">
                  <a:pos x="T4" y="T5"/>
                </a:cxn>
                <a:cxn ang="T13">
                  <a:pos x="T6" y="T7"/>
                </a:cxn>
                <a:cxn ang="T14">
                  <a:pos x="T8" y="T9"/>
                </a:cxn>
              </a:cxnLst>
              <a:rect l="T15" t="T16" r="T17" b="T18"/>
              <a:pathLst>
                <a:path w="24" h="73">
                  <a:moveTo>
                    <a:pt x="0" y="0"/>
                  </a:moveTo>
                  <a:lnTo>
                    <a:pt x="0" y="73"/>
                  </a:lnTo>
                  <a:lnTo>
                    <a:pt x="24" y="62"/>
                  </a:lnTo>
                  <a:lnTo>
                    <a:pt x="24" y="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81" name="Freeform 379"/>
            <p:cNvSpPr>
              <a:spLocks noChangeArrowheads="1"/>
            </p:cNvSpPr>
            <p:nvPr/>
          </p:nvSpPr>
          <p:spPr bwMode="auto">
            <a:xfrm>
              <a:off x="2344737" y="2981325"/>
              <a:ext cx="38100" cy="115888"/>
            </a:xfrm>
            <a:custGeom>
              <a:avLst/>
              <a:gdLst>
                <a:gd name="T0" fmla="*/ 0 w 24"/>
                <a:gd name="T1" fmla="*/ 0 h 73"/>
                <a:gd name="T2" fmla="*/ 0 w 24"/>
                <a:gd name="T3" fmla="*/ 183972994 h 73"/>
                <a:gd name="T4" fmla="*/ 60483750 w 24"/>
                <a:gd name="T5" fmla="*/ 156250362 h 73"/>
                <a:gd name="T6" fmla="*/ 60483750 w 24"/>
                <a:gd name="T7" fmla="*/ 22682298 h 73"/>
                <a:gd name="T8" fmla="*/ 0 w 24"/>
                <a:gd name="T9" fmla="*/ 0 h 73"/>
                <a:gd name="T10" fmla="*/ 0 60000 65536"/>
                <a:gd name="T11" fmla="*/ 0 60000 65536"/>
                <a:gd name="T12" fmla="*/ 0 60000 65536"/>
                <a:gd name="T13" fmla="*/ 0 60000 65536"/>
                <a:gd name="T14" fmla="*/ 0 60000 65536"/>
                <a:gd name="T15" fmla="*/ 0 w 24"/>
                <a:gd name="T16" fmla="*/ 0 h 73"/>
                <a:gd name="T17" fmla="*/ 24 w 24"/>
                <a:gd name="T18" fmla="*/ 73 h 73"/>
              </a:gdLst>
              <a:ahLst/>
              <a:cxnLst>
                <a:cxn ang="T10">
                  <a:pos x="T0" y="T1"/>
                </a:cxn>
                <a:cxn ang="T11">
                  <a:pos x="T2" y="T3"/>
                </a:cxn>
                <a:cxn ang="T12">
                  <a:pos x="T4" y="T5"/>
                </a:cxn>
                <a:cxn ang="T13">
                  <a:pos x="T6" y="T7"/>
                </a:cxn>
                <a:cxn ang="T14">
                  <a:pos x="T8" y="T9"/>
                </a:cxn>
              </a:cxnLst>
              <a:rect l="T15" t="T16" r="T17" b="T18"/>
              <a:pathLst>
                <a:path w="24" h="73">
                  <a:moveTo>
                    <a:pt x="0" y="0"/>
                  </a:moveTo>
                  <a:lnTo>
                    <a:pt x="0" y="73"/>
                  </a:lnTo>
                  <a:lnTo>
                    <a:pt x="24" y="62"/>
                  </a:lnTo>
                  <a:lnTo>
                    <a:pt x="24" y="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82" name="Freeform 380"/>
            <p:cNvSpPr>
              <a:spLocks noChangeArrowheads="1"/>
            </p:cNvSpPr>
            <p:nvPr/>
          </p:nvSpPr>
          <p:spPr bwMode="auto">
            <a:xfrm>
              <a:off x="2352675" y="3079750"/>
              <a:ext cx="296862" cy="96838"/>
            </a:xfrm>
            <a:custGeom>
              <a:avLst/>
              <a:gdLst>
                <a:gd name="T0" fmla="*/ 244453951 w 187"/>
                <a:gd name="T1" fmla="*/ 0 h 61"/>
                <a:gd name="T2" fmla="*/ 166330032 w 187"/>
                <a:gd name="T3" fmla="*/ 47884010 h 61"/>
                <a:gd name="T4" fmla="*/ 0 w 187"/>
                <a:gd name="T5" fmla="*/ 153731119 h 61"/>
                <a:gd name="T6" fmla="*/ 57962702 w 187"/>
                <a:gd name="T7" fmla="*/ 153731119 h 61"/>
                <a:gd name="T8" fmla="*/ 226813680 w 187"/>
                <a:gd name="T9" fmla="*/ 47884010 h 61"/>
                <a:gd name="T10" fmla="*/ 231853984 w 187"/>
                <a:gd name="T11" fmla="*/ 40322708 h 61"/>
                <a:gd name="T12" fmla="*/ 231853984 w 187"/>
                <a:gd name="T13" fmla="*/ 47884010 h 61"/>
                <a:gd name="T14" fmla="*/ 231853984 w 187"/>
                <a:gd name="T15" fmla="*/ 153731119 h 61"/>
                <a:gd name="T16" fmla="*/ 262095809 w 187"/>
                <a:gd name="T17" fmla="*/ 153731119 h 61"/>
                <a:gd name="T18" fmla="*/ 262095809 w 187"/>
                <a:gd name="T19" fmla="*/ 47884010 h 61"/>
                <a:gd name="T20" fmla="*/ 415824287 w 187"/>
                <a:gd name="T21" fmla="*/ 153731119 h 61"/>
                <a:gd name="T22" fmla="*/ 471267631 w 187"/>
                <a:gd name="T23" fmla="*/ 153731119 h 61"/>
                <a:gd name="T24" fmla="*/ 315018207 w 187"/>
                <a:gd name="T25" fmla="*/ 47884010 h 61"/>
                <a:gd name="T26" fmla="*/ 244453951 w 187"/>
                <a:gd name="T27" fmla="*/ 0 h 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7"/>
                <a:gd name="T43" fmla="*/ 0 h 61"/>
                <a:gd name="T44" fmla="*/ 187 w 187"/>
                <a:gd name="T45" fmla="*/ 61 h 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7" h="61">
                  <a:moveTo>
                    <a:pt x="97" y="0"/>
                  </a:moveTo>
                  <a:lnTo>
                    <a:pt x="66" y="19"/>
                  </a:lnTo>
                  <a:lnTo>
                    <a:pt x="0" y="61"/>
                  </a:lnTo>
                  <a:lnTo>
                    <a:pt x="23" y="61"/>
                  </a:lnTo>
                  <a:lnTo>
                    <a:pt x="90" y="19"/>
                  </a:lnTo>
                  <a:lnTo>
                    <a:pt x="92" y="16"/>
                  </a:lnTo>
                  <a:lnTo>
                    <a:pt x="92" y="19"/>
                  </a:lnTo>
                  <a:lnTo>
                    <a:pt x="92" y="61"/>
                  </a:lnTo>
                  <a:lnTo>
                    <a:pt x="104" y="61"/>
                  </a:lnTo>
                  <a:lnTo>
                    <a:pt x="104" y="19"/>
                  </a:lnTo>
                  <a:lnTo>
                    <a:pt x="165" y="61"/>
                  </a:lnTo>
                  <a:lnTo>
                    <a:pt x="187" y="61"/>
                  </a:lnTo>
                  <a:lnTo>
                    <a:pt x="125" y="19"/>
                  </a:lnTo>
                  <a:lnTo>
                    <a:pt x="97"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83" name="Freeform 381"/>
            <p:cNvSpPr>
              <a:spLocks noChangeArrowheads="1"/>
            </p:cNvSpPr>
            <p:nvPr/>
          </p:nvSpPr>
          <p:spPr bwMode="auto">
            <a:xfrm>
              <a:off x="2352675" y="3079750"/>
              <a:ext cx="296862" cy="96838"/>
            </a:xfrm>
            <a:custGeom>
              <a:avLst/>
              <a:gdLst>
                <a:gd name="T0" fmla="*/ 244453951 w 187"/>
                <a:gd name="T1" fmla="*/ 0 h 61"/>
                <a:gd name="T2" fmla="*/ 166330032 w 187"/>
                <a:gd name="T3" fmla="*/ 47884010 h 61"/>
                <a:gd name="T4" fmla="*/ 0 w 187"/>
                <a:gd name="T5" fmla="*/ 153731119 h 61"/>
                <a:gd name="T6" fmla="*/ 57962702 w 187"/>
                <a:gd name="T7" fmla="*/ 153731119 h 61"/>
                <a:gd name="T8" fmla="*/ 226813680 w 187"/>
                <a:gd name="T9" fmla="*/ 47884010 h 61"/>
                <a:gd name="T10" fmla="*/ 231853984 w 187"/>
                <a:gd name="T11" fmla="*/ 40322708 h 61"/>
                <a:gd name="T12" fmla="*/ 231853984 w 187"/>
                <a:gd name="T13" fmla="*/ 47884010 h 61"/>
                <a:gd name="T14" fmla="*/ 231853984 w 187"/>
                <a:gd name="T15" fmla="*/ 153731119 h 61"/>
                <a:gd name="T16" fmla="*/ 262095809 w 187"/>
                <a:gd name="T17" fmla="*/ 153731119 h 61"/>
                <a:gd name="T18" fmla="*/ 262095809 w 187"/>
                <a:gd name="T19" fmla="*/ 47884010 h 61"/>
                <a:gd name="T20" fmla="*/ 415824287 w 187"/>
                <a:gd name="T21" fmla="*/ 153731119 h 61"/>
                <a:gd name="T22" fmla="*/ 471267631 w 187"/>
                <a:gd name="T23" fmla="*/ 153731119 h 61"/>
                <a:gd name="T24" fmla="*/ 315018207 w 187"/>
                <a:gd name="T25" fmla="*/ 47884010 h 61"/>
                <a:gd name="T26" fmla="*/ 244453951 w 187"/>
                <a:gd name="T27" fmla="*/ 0 h 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7"/>
                <a:gd name="T43" fmla="*/ 0 h 61"/>
                <a:gd name="T44" fmla="*/ 187 w 187"/>
                <a:gd name="T45" fmla="*/ 61 h 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7" h="61">
                  <a:moveTo>
                    <a:pt x="97" y="0"/>
                  </a:moveTo>
                  <a:lnTo>
                    <a:pt x="66" y="19"/>
                  </a:lnTo>
                  <a:lnTo>
                    <a:pt x="0" y="61"/>
                  </a:lnTo>
                  <a:lnTo>
                    <a:pt x="23" y="61"/>
                  </a:lnTo>
                  <a:lnTo>
                    <a:pt x="90" y="19"/>
                  </a:lnTo>
                  <a:lnTo>
                    <a:pt x="92" y="16"/>
                  </a:lnTo>
                  <a:lnTo>
                    <a:pt x="92" y="19"/>
                  </a:lnTo>
                  <a:lnTo>
                    <a:pt x="92" y="61"/>
                  </a:lnTo>
                  <a:lnTo>
                    <a:pt x="104" y="61"/>
                  </a:lnTo>
                  <a:lnTo>
                    <a:pt x="104" y="19"/>
                  </a:lnTo>
                  <a:lnTo>
                    <a:pt x="165" y="61"/>
                  </a:lnTo>
                  <a:lnTo>
                    <a:pt x="187" y="61"/>
                  </a:lnTo>
                  <a:lnTo>
                    <a:pt x="125" y="19"/>
                  </a:lnTo>
                  <a:lnTo>
                    <a:pt x="9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84" name="Freeform 382"/>
            <p:cNvSpPr>
              <a:spLocks noChangeArrowheads="1"/>
            </p:cNvSpPr>
            <p:nvPr/>
          </p:nvSpPr>
          <p:spPr bwMode="auto">
            <a:xfrm>
              <a:off x="4090987" y="3384550"/>
              <a:ext cx="60325" cy="14288"/>
            </a:xfrm>
            <a:custGeom>
              <a:avLst/>
              <a:gdLst>
                <a:gd name="T0" fmla="*/ 184798097 w 16"/>
                <a:gd name="T1" fmla="*/ 0 h 4"/>
                <a:gd name="T2" fmla="*/ 28431927 w 16"/>
                <a:gd name="T3" fmla="*/ 0 h 4"/>
                <a:gd name="T4" fmla="*/ 0 w 16"/>
                <a:gd name="T5" fmla="*/ 25518368 h 4"/>
                <a:gd name="T6" fmla="*/ 28431927 w 16"/>
                <a:gd name="T7" fmla="*/ 51036736 h 4"/>
                <a:gd name="T8" fmla="*/ 184798097 w 16"/>
                <a:gd name="T9" fmla="*/ 51036736 h 4"/>
                <a:gd name="T10" fmla="*/ 227444102 w 16"/>
                <a:gd name="T11" fmla="*/ 25518368 h 4"/>
                <a:gd name="T12" fmla="*/ 184798097 w 16"/>
                <a:gd name="T13" fmla="*/ 0 h 4"/>
                <a:gd name="T14" fmla="*/ 0 60000 65536"/>
                <a:gd name="T15" fmla="*/ 0 60000 65536"/>
                <a:gd name="T16" fmla="*/ 0 60000 65536"/>
                <a:gd name="T17" fmla="*/ 0 60000 65536"/>
                <a:gd name="T18" fmla="*/ 0 60000 65536"/>
                <a:gd name="T19" fmla="*/ 0 60000 65536"/>
                <a:gd name="T20" fmla="*/ 0 60000 65536"/>
                <a:gd name="T21" fmla="*/ 0 w 16"/>
                <a:gd name="T22" fmla="*/ 0 h 4"/>
                <a:gd name="T23" fmla="*/ 16 w 16"/>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4">
                  <a:moveTo>
                    <a:pt x="13" y="0"/>
                  </a:moveTo>
                  <a:cubicBezTo>
                    <a:pt x="2" y="0"/>
                    <a:pt x="2" y="0"/>
                    <a:pt x="2" y="0"/>
                  </a:cubicBezTo>
                  <a:cubicBezTo>
                    <a:pt x="1" y="0"/>
                    <a:pt x="0" y="1"/>
                    <a:pt x="0" y="2"/>
                  </a:cubicBezTo>
                  <a:cubicBezTo>
                    <a:pt x="0" y="3"/>
                    <a:pt x="1" y="4"/>
                    <a:pt x="2" y="4"/>
                  </a:cubicBezTo>
                  <a:cubicBezTo>
                    <a:pt x="13" y="4"/>
                    <a:pt x="13" y="4"/>
                    <a:pt x="13" y="4"/>
                  </a:cubicBezTo>
                  <a:cubicBezTo>
                    <a:pt x="15" y="4"/>
                    <a:pt x="16" y="3"/>
                    <a:pt x="16" y="2"/>
                  </a:cubicBezTo>
                  <a:cubicBezTo>
                    <a:pt x="16" y="1"/>
                    <a:pt x="15" y="0"/>
                    <a:pt x="1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85" name="Freeform 383"/>
            <p:cNvSpPr>
              <a:spLocks noEditPoints="1" noChangeArrowheads="1"/>
            </p:cNvSpPr>
            <p:nvPr/>
          </p:nvSpPr>
          <p:spPr bwMode="auto">
            <a:xfrm>
              <a:off x="4060825" y="3368675"/>
              <a:ext cx="373062" cy="285750"/>
            </a:xfrm>
            <a:custGeom>
              <a:avLst/>
              <a:gdLst>
                <a:gd name="T0" fmla="*/ 710004815 w 99"/>
                <a:gd name="T1" fmla="*/ 989563530 h 76"/>
                <a:gd name="T2" fmla="*/ 312403626 w 99"/>
                <a:gd name="T3" fmla="*/ 593735862 h 76"/>
                <a:gd name="T4" fmla="*/ 710004815 w 99"/>
                <a:gd name="T5" fmla="*/ 197911954 h 76"/>
                <a:gd name="T6" fmla="*/ 1093407039 w 99"/>
                <a:gd name="T7" fmla="*/ 593735862 h 76"/>
                <a:gd name="T8" fmla="*/ 710004815 w 99"/>
                <a:gd name="T9" fmla="*/ 989563530 h 76"/>
                <a:gd name="T10" fmla="*/ 894606444 w 99"/>
                <a:gd name="T11" fmla="*/ 0 h 76"/>
                <a:gd name="T12" fmla="*/ 511204221 w 99"/>
                <a:gd name="T13" fmla="*/ 0 h 76"/>
                <a:gd name="T14" fmla="*/ 454404589 w 99"/>
                <a:gd name="T15" fmla="*/ 14137105 h 76"/>
                <a:gd name="T16" fmla="*/ 426002889 w 99"/>
                <a:gd name="T17" fmla="*/ 98955977 h 76"/>
                <a:gd name="T18" fmla="*/ 426002889 w 99"/>
                <a:gd name="T19" fmla="*/ 113093082 h 76"/>
                <a:gd name="T20" fmla="*/ 383402224 w 99"/>
                <a:gd name="T21" fmla="*/ 127230188 h 76"/>
                <a:gd name="T22" fmla="*/ 42600666 w 99"/>
                <a:gd name="T23" fmla="*/ 127230188 h 76"/>
                <a:gd name="T24" fmla="*/ 0 w 99"/>
                <a:gd name="T25" fmla="*/ 155504398 h 76"/>
                <a:gd name="T26" fmla="*/ 0 w 99"/>
                <a:gd name="T27" fmla="*/ 1031971086 h 76"/>
                <a:gd name="T28" fmla="*/ 42600666 w 99"/>
                <a:gd name="T29" fmla="*/ 1074382401 h 76"/>
                <a:gd name="T30" fmla="*/ 1377408965 w 99"/>
                <a:gd name="T31" fmla="*/ 1074382401 h 76"/>
                <a:gd name="T32" fmla="*/ 1405810665 w 99"/>
                <a:gd name="T33" fmla="*/ 1031971086 h 76"/>
                <a:gd name="T34" fmla="*/ 1405810665 w 99"/>
                <a:gd name="T35" fmla="*/ 155504398 h 76"/>
                <a:gd name="T36" fmla="*/ 1377408965 w 99"/>
                <a:gd name="T37" fmla="*/ 127230188 h 76"/>
                <a:gd name="T38" fmla="*/ 1022408442 w 99"/>
                <a:gd name="T39" fmla="*/ 127230188 h 76"/>
                <a:gd name="T40" fmla="*/ 994006742 w 99"/>
                <a:gd name="T41" fmla="*/ 113093082 h 76"/>
                <a:gd name="T42" fmla="*/ 994006742 w 99"/>
                <a:gd name="T43" fmla="*/ 98955977 h 76"/>
                <a:gd name="T44" fmla="*/ 951406076 w 99"/>
                <a:gd name="T45" fmla="*/ 14137105 h 76"/>
                <a:gd name="T46" fmla="*/ 894606444 w 99"/>
                <a:gd name="T47" fmla="*/ 0 h 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9"/>
                <a:gd name="T73" fmla="*/ 0 h 76"/>
                <a:gd name="T74" fmla="*/ 99 w 99"/>
                <a:gd name="T75" fmla="*/ 76 h 7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9" h="76">
                  <a:moveTo>
                    <a:pt x="50" y="70"/>
                  </a:moveTo>
                  <a:cubicBezTo>
                    <a:pt x="34" y="70"/>
                    <a:pt x="22" y="58"/>
                    <a:pt x="22" y="42"/>
                  </a:cubicBezTo>
                  <a:cubicBezTo>
                    <a:pt x="22" y="27"/>
                    <a:pt x="34" y="14"/>
                    <a:pt x="50" y="14"/>
                  </a:cubicBezTo>
                  <a:cubicBezTo>
                    <a:pt x="65" y="14"/>
                    <a:pt x="77" y="27"/>
                    <a:pt x="77" y="42"/>
                  </a:cubicBezTo>
                  <a:cubicBezTo>
                    <a:pt x="77" y="58"/>
                    <a:pt x="65" y="70"/>
                    <a:pt x="50" y="70"/>
                  </a:cubicBezTo>
                  <a:moveTo>
                    <a:pt x="63" y="0"/>
                  </a:moveTo>
                  <a:cubicBezTo>
                    <a:pt x="36" y="0"/>
                    <a:pt x="36" y="0"/>
                    <a:pt x="36" y="0"/>
                  </a:cubicBezTo>
                  <a:cubicBezTo>
                    <a:pt x="35" y="0"/>
                    <a:pt x="33" y="0"/>
                    <a:pt x="32" y="1"/>
                  </a:cubicBezTo>
                  <a:cubicBezTo>
                    <a:pt x="32" y="1"/>
                    <a:pt x="30" y="3"/>
                    <a:pt x="30" y="7"/>
                  </a:cubicBezTo>
                  <a:cubicBezTo>
                    <a:pt x="30" y="8"/>
                    <a:pt x="30" y="8"/>
                    <a:pt x="30" y="8"/>
                  </a:cubicBezTo>
                  <a:cubicBezTo>
                    <a:pt x="30" y="8"/>
                    <a:pt x="29" y="9"/>
                    <a:pt x="27" y="9"/>
                  </a:cubicBezTo>
                  <a:cubicBezTo>
                    <a:pt x="3" y="9"/>
                    <a:pt x="3" y="9"/>
                    <a:pt x="3" y="9"/>
                  </a:cubicBezTo>
                  <a:cubicBezTo>
                    <a:pt x="1" y="9"/>
                    <a:pt x="0" y="10"/>
                    <a:pt x="0" y="11"/>
                  </a:cubicBezTo>
                  <a:cubicBezTo>
                    <a:pt x="0" y="73"/>
                    <a:pt x="0" y="73"/>
                    <a:pt x="0" y="73"/>
                  </a:cubicBezTo>
                  <a:cubicBezTo>
                    <a:pt x="0" y="75"/>
                    <a:pt x="1" y="76"/>
                    <a:pt x="3" y="76"/>
                  </a:cubicBezTo>
                  <a:cubicBezTo>
                    <a:pt x="97" y="76"/>
                    <a:pt x="97" y="76"/>
                    <a:pt x="97" y="76"/>
                  </a:cubicBezTo>
                  <a:cubicBezTo>
                    <a:pt x="98" y="76"/>
                    <a:pt x="99" y="75"/>
                    <a:pt x="99" y="73"/>
                  </a:cubicBezTo>
                  <a:cubicBezTo>
                    <a:pt x="99" y="11"/>
                    <a:pt x="99" y="11"/>
                    <a:pt x="99" y="11"/>
                  </a:cubicBezTo>
                  <a:cubicBezTo>
                    <a:pt x="99" y="10"/>
                    <a:pt x="98" y="9"/>
                    <a:pt x="97" y="9"/>
                  </a:cubicBezTo>
                  <a:cubicBezTo>
                    <a:pt x="72" y="9"/>
                    <a:pt x="72" y="9"/>
                    <a:pt x="72" y="9"/>
                  </a:cubicBezTo>
                  <a:cubicBezTo>
                    <a:pt x="71" y="9"/>
                    <a:pt x="70" y="8"/>
                    <a:pt x="70" y="8"/>
                  </a:cubicBezTo>
                  <a:cubicBezTo>
                    <a:pt x="70" y="8"/>
                    <a:pt x="70" y="8"/>
                    <a:pt x="70" y="7"/>
                  </a:cubicBezTo>
                  <a:cubicBezTo>
                    <a:pt x="70" y="3"/>
                    <a:pt x="67" y="1"/>
                    <a:pt x="67" y="1"/>
                  </a:cubicBezTo>
                  <a:cubicBezTo>
                    <a:pt x="66" y="0"/>
                    <a:pt x="64" y="0"/>
                    <a:pt x="6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86" name="Rectangle 384"/>
            <p:cNvSpPr>
              <a:spLocks noChangeArrowheads="1"/>
            </p:cNvSpPr>
            <p:nvPr/>
          </p:nvSpPr>
          <p:spPr bwMode="auto">
            <a:xfrm>
              <a:off x="5338762" y="2819400"/>
              <a:ext cx="15875" cy="33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3487" name="Rectangle 385"/>
            <p:cNvSpPr>
              <a:spLocks noChangeArrowheads="1"/>
            </p:cNvSpPr>
            <p:nvPr/>
          </p:nvSpPr>
          <p:spPr bwMode="auto">
            <a:xfrm>
              <a:off x="5338762" y="2819400"/>
              <a:ext cx="15875"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3488" name="Rectangle 386"/>
            <p:cNvSpPr>
              <a:spLocks noChangeArrowheads="1"/>
            </p:cNvSpPr>
            <p:nvPr/>
          </p:nvSpPr>
          <p:spPr bwMode="auto">
            <a:xfrm>
              <a:off x="5368925" y="2811463"/>
              <a:ext cx="14287" cy="41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3489" name="Rectangle 387"/>
            <p:cNvSpPr>
              <a:spLocks noChangeArrowheads="1"/>
            </p:cNvSpPr>
            <p:nvPr/>
          </p:nvSpPr>
          <p:spPr bwMode="auto">
            <a:xfrm>
              <a:off x="5368925" y="2811463"/>
              <a:ext cx="14287" cy="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3490" name="Rectangle 388"/>
            <p:cNvSpPr>
              <a:spLocks noChangeArrowheads="1"/>
            </p:cNvSpPr>
            <p:nvPr/>
          </p:nvSpPr>
          <p:spPr bwMode="auto">
            <a:xfrm>
              <a:off x="5399087" y="2800350"/>
              <a:ext cx="14287" cy="523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3491" name="Rectangle 389"/>
            <p:cNvSpPr>
              <a:spLocks noChangeArrowheads="1"/>
            </p:cNvSpPr>
            <p:nvPr/>
          </p:nvSpPr>
          <p:spPr bwMode="auto">
            <a:xfrm>
              <a:off x="5399087" y="2800350"/>
              <a:ext cx="1428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3492" name="Rectangle 390"/>
            <p:cNvSpPr>
              <a:spLocks noChangeArrowheads="1"/>
            </p:cNvSpPr>
            <p:nvPr/>
          </p:nvSpPr>
          <p:spPr bwMode="auto">
            <a:xfrm>
              <a:off x="5429250" y="2808288"/>
              <a:ext cx="14287" cy="444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3493" name="Rectangle 391"/>
            <p:cNvSpPr>
              <a:spLocks noChangeArrowheads="1"/>
            </p:cNvSpPr>
            <p:nvPr/>
          </p:nvSpPr>
          <p:spPr bwMode="auto">
            <a:xfrm>
              <a:off x="5429250" y="2808288"/>
              <a:ext cx="14287"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3494" name="Rectangle 392"/>
            <p:cNvSpPr>
              <a:spLocks noChangeArrowheads="1"/>
            </p:cNvSpPr>
            <p:nvPr/>
          </p:nvSpPr>
          <p:spPr bwMode="auto">
            <a:xfrm>
              <a:off x="5459412" y="2789238"/>
              <a:ext cx="14287" cy="635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3495" name="Rectangle 393"/>
            <p:cNvSpPr>
              <a:spLocks noChangeArrowheads="1"/>
            </p:cNvSpPr>
            <p:nvPr/>
          </p:nvSpPr>
          <p:spPr bwMode="auto">
            <a:xfrm>
              <a:off x="5459412" y="2789238"/>
              <a:ext cx="14287" cy="6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3496" name="Rectangle 394"/>
            <p:cNvSpPr>
              <a:spLocks noChangeArrowheads="1"/>
            </p:cNvSpPr>
            <p:nvPr/>
          </p:nvSpPr>
          <p:spPr bwMode="auto">
            <a:xfrm>
              <a:off x="5489575" y="2763838"/>
              <a:ext cx="14287" cy="88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3497" name="Rectangle 395"/>
            <p:cNvSpPr>
              <a:spLocks noChangeArrowheads="1"/>
            </p:cNvSpPr>
            <p:nvPr/>
          </p:nvSpPr>
          <p:spPr bwMode="auto">
            <a:xfrm>
              <a:off x="5489575" y="2763838"/>
              <a:ext cx="14287" cy="8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3498" name="Freeform 396"/>
            <p:cNvSpPr>
              <a:spLocks noEditPoints="1" noChangeArrowheads="1"/>
            </p:cNvSpPr>
            <p:nvPr/>
          </p:nvSpPr>
          <p:spPr bwMode="auto">
            <a:xfrm>
              <a:off x="5294312" y="2714625"/>
              <a:ext cx="258762" cy="198438"/>
            </a:xfrm>
            <a:custGeom>
              <a:avLst/>
              <a:gdLst>
                <a:gd name="T0" fmla="*/ 84382663 w 69"/>
                <a:gd name="T1" fmla="*/ 588773034 h 53"/>
                <a:gd name="T2" fmla="*/ 70319511 w 69"/>
                <a:gd name="T3" fmla="*/ 560737115 h 53"/>
                <a:gd name="T4" fmla="*/ 70319511 w 69"/>
                <a:gd name="T5" fmla="*/ 70093543 h 53"/>
                <a:gd name="T6" fmla="*/ 84382663 w 69"/>
                <a:gd name="T7" fmla="*/ 56071839 h 53"/>
                <a:gd name="T8" fmla="*/ 886019839 w 69"/>
                <a:gd name="T9" fmla="*/ 56071839 h 53"/>
                <a:gd name="T10" fmla="*/ 900082991 w 69"/>
                <a:gd name="T11" fmla="*/ 70093543 h 53"/>
                <a:gd name="T12" fmla="*/ 900082991 w 69"/>
                <a:gd name="T13" fmla="*/ 560737115 h 53"/>
                <a:gd name="T14" fmla="*/ 886019839 w 69"/>
                <a:gd name="T15" fmla="*/ 588773034 h 53"/>
                <a:gd name="T16" fmla="*/ 84382663 w 69"/>
                <a:gd name="T17" fmla="*/ 588773034 h 53"/>
                <a:gd name="T18" fmla="*/ 942276198 w 69"/>
                <a:gd name="T19" fmla="*/ 0 h 53"/>
                <a:gd name="T20" fmla="*/ 28126304 w 69"/>
                <a:gd name="T21" fmla="*/ 0 h 53"/>
                <a:gd name="T22" fmla="*/ 0 w 69"/>
                <a:gd name="T23" fmla="*/ 14017960 h 53"/>
                <a:gd name="T24" fmla="*/ 0 w 69"/>
                <a:gd name="T25" fmla="*/ 714938417 h 53"/>
                <a:gd name="T26" fmla="*/ 28126304 w 69"/>
                <a:gd name="T27" fmla="*/ 742974337 h 53"/>
                <a:gd name="T28" fmla="*/ 942276198 w 69"/>
                <a:gd name="T29" fmla="*/ 742974337 h 53"/>
                <a:gd name="T30" fmla="*/ 970402502 w 69"/>
                <a:gd name="T31" fmla="*/ 714938417 h 53"/>
                <a:gd name="T32" fmla="*/ 970402502 w 69"/>
                <a:gd name="T33" fmla="*/ 14017960 h 53"/>
                <a:gd name="T34" fmla="*/ 942276198 w 69"/>
                <a:gd name="T35" fmla="*/ 0 h 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9"/>
                <a:gd name="T55" fmla="*/ 0 h 53"/>
                <a:gd name="T56" fmla="*/ 69 w 69"/>
                <a:gd name="T57" fmla="*/ 53 h 5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9" h="53">
                  <a:moveTo>
                    <a:pt x="6" y="42"/>
                  </a:moveTo>
                  <a:cubicBezTo>
                    <a:pt x="5" y="42"/>
                    <a:pt x="5" y="41"/>
                    <a:pt x="5" y="40"/>
                  </a:cubicBezTo>
                  <a:cubicBezTo>
                    <a:pt x="5" y="5"/>
                    <a:pt x="5" y="5"/>
                    <a:pt x="5" y="5"/>
                  </a:cubicBezTo>
                  <a:cubicBezTo>
                    <a:pt x="5" y="4"/>
                    <a:pt x="5" y="4"/>
                    <a:pt x="6" y="4"/>
                  </a:cubicBezTo>
                  <a:cubicBezTo>
                    <a:pt x="63" y="4"/>
                    <a:pt x="63" y="4"/>
                    <a:pt x="63" y="4"/>
                  </a:cubicBezTo>
                  <a:cubicBezTo>
                    <a:pt x="63" y="4"/>
                    <a:pt x="64" y="4"/>
                    <a:pt x="64" y="5"/>
                  </a:cubicBezTo>
                  <a:cubicBezTo>
                    <a:pt x="64" y="40"/>
                    <a:pt x="64" y="40"/>
                    <a:pt x="64" y="40"/>
                  </a:cubicBezTo>
                  <a:cubicBezTo>
                    <a:pt x="64" y="41"/>
                    <a:pt x="63" y="42"/>
                    <a:pt x="63" y="42"/>
                  </a:cubicBezTo>
                  <a:cubicBezTo>
                    <a:pt x="6" y="42"/>
                    <a:pt x="6" y="42"/>
                    <a:pt x="6" y="42"/>
                  </a:cubicBezTo>
                  <a:moveTo>
                    <a:pt x="67" y="0"/>
                  </a:moveTo>
                  <a:cubicBezTo>
                    <a:pt x="2" y="0"/>
                    <a:pt x="2" y="0"/>
                    <a:pt x="2" y="0"/>
                  </a:cubicBezTo>
                  <a:cubicBezTo>
                    <a:pt x="1" y="0"/>
                    <a:pt x="0" y="0"/>
                    <a:pt x="0" y="1"/>
                  </a:cubicBezTo>
                  <a:cubicBezTo>
                    <a:pt x="0" y="51"/>
                    <a:pt x="0" y="51"/>
                    <a:pt x="0" y="51"/>
                  </a:cubicBezTo>
                  <a:cubicBezTo>
                    <a:pt x="0" y="52"/>
                    <a:pt x="1" y="53"/>
                    <a:pt x="2" y="53"/>
                  </a:cubicBezTo>
                  <a:cubicBezTo>
                    <a:pt x="67" y="53"/>
                    <a:pt x="67" y="53"/>
                    <a:pt x="67" y="53"/>
                  </a:cubicBezTo>
                  <a:cubicBezTo>
                    <a:pt x="68" y="53"/>
                    <a:pt x="69" y="52"/>
                    <a:pt x="69" y="51"/>
                  </a:cubicBezTo>
                  <a:cubicBezTo>
                    <a:pt x="69" y="1"/>
                    <a:pt x="69" y="1"/>
                    <a:pt x="69" y="1"/>
                  </a:cubicBezTo>
                  <a:cubicBezTo>
                    <a:pt x="69" y="0"/>
                    <a:pt x="68" y="0"/>
                    <a:pt x="6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499" name="Freeform 397"/>
            <p:cNvSpPr>
              <a:spLocks noChangeArrowheads="1"/>
            </p:cNvSpPr>
            <p:nvPr/>
          </p:nvSpPr>
          <p:spPr bwMode="auto">
            <a:xfrm>
              <a:off x="5368925" y="2921000"/>
              <a:ext cx="104775" cy="22225"/>
            </a:xfrm>
            <a:custGeom>
              <a:avLst/>
              <a:gdLst>
                <a:gd name="T0" fmla="*/ 308049726 w 28"/>
                <a:gd name="T1" fmla="*/ 0 h 6"/>
                <a:gd name="T2" fmla="*/ 98017013 w 28"/>
                <a:gd name="T3" fmla="*/ 0 h 6"/>
                <a:gd name="T4" fmla="*/ 56009721 w 28"/>
                <a:gd name="T5" fmla="*/ 13720233 h 6"/>
                <a:gd name="T6" fmla="*/ 14002430 w 28"/>
                <a:gd name="T7" fmla="*/ 68604871 h 6"/>
                <a:gd name="T8" fmla="*/ 28004861 w 28"/>
                <a:gd name="T9" fmla="*/ 82325104 h 6"/>
                <a:gd name="T10" fmla="*/ 378061878 w 28"/>
                <a:gd name="T11" fmla="*/ 82325104 h 6"/>
                <a:gd name="T12" fmla="*/ 392064308 w 28"/>
                <a:gd name="T13" fmla="*/ 68604871 h 6"/>
                <a:gd name="T14" fmla="*/ 350057017 w 28"/>
                <a:gd name="T15" fmla="*/ 13720233 h 6"/>
                <a:gd name="T16" fmla="*/ 308049726 w 2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6"/>
                <a:gd name="T29" fmla="*/ 28 w 2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6">
                  <a:moveTo>
                    <a:pt x="22" y="0"/>
                  </a:moveTo>
                  <a:cubicBezTo>
                    <a:pt x="7" y="0"/>
                    <a:pt x="7" y="0"/>
                    <a:pt x="7" y="0"/>
                  </a:cubicBezTo>
                  <a:cubicBezTo>
                    <a:pt x="6" y="0"/>
                    <a:pt x="5" y="1"/>
                    <a:pt x="4" y="1"/>
                  </a:cubicBezTo>
                  <a:cubicBezTo>
                    <a:pt x="1" y="5"/>
                    <a:pt x="1" y="5"/>
                    <a:pt x="1" y="5"/>
                  </a:cubicBezTo>
                  <a:cubicBezTo>
                    <a:pt x="0" y="5"/>
                    <a:pt x="1" y="6"/>
                    <a:pt x="2" y="6"/>
                  </a:cubicBezTo>
                  <a:cubicBezTo>
                    <a:pt x="27" y="6"/>
                    <a:pt x="27" y="6"/>
                    <a:pt x="27" y="6"/>
                  </a:cubicBezTo>
                  <a:cubicBezTo>
                    <a:pt x="28" y="6"/>
                    <a:pt x="28" y="5"/>
                    <a:pt x="28" y="5"/>
                  </a:cubicBezTo>
                  <a:cubicBezTo>
                    <a:pt x="25" y="1"/>
                    <a:pt x="25" y="1"/>
                    <a:pt x="25" y="1"/>
                  </a:cubicBezTo>
                  <a:cubicBezTo>
                    <a:pt x="24" y="1"/>
                    <a:pt x="23" y="0"/>
                    <a:pt x="2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00" name="Freeform 398"/>
            <p:cNvSpPr>
              <a:spLocks noChangeArrowheads="1"/>
            </p:cNvSpPr>
            <p:nvPr/>
          </p:nvSpPr>
          <p:spPr bwMode="auto">
            <a:xfrm>
              <a:off x="5335587" y="2740025"/>
              <a:ext cx="22225" cy="30163"/>
            </a:xfrm>
            <a:custGeom>
              <a:avLst/>
              <a:gdLst>
                <a:gd name="T0" fmla="*/ 30241875 w 14"/>
                <a:gd name="T1" fmla="*/ 0 h 19"/>
                <a:gd name="T2" fmla="*/ 22682200 w 14"/>
                <a:gd name="T3" fmla="*/ 0 h 19"/>
                <a:gd name="T4" fmla="*/ 17641888 w 14"/>
                <a:gd name="T5" fmla="*/ 0 h 19"/>
                <a:gd name="T6" fmla="*/ 17641888 w 14"/>
                <a:gd name="T7" fmla="*/ 17642180 h 19"/>
                <a:gd name="T8" fmla="*/ 17641888 w 14"/>
                <a:gd name="T9" fmla="*/ 17642180 h 19"/>
                <a:gd name="T10" fmla="*/ 17641888 w 14"/>
                <a:gd name="T11" fmla="*/ 0 h 19"/>
                <a:gd name="T12" fmla="*/ 10080625 w 14"/>
                <a:gd name="T13" fmla="*/ 0 h 19"/>
                <a:gd name="T14" fmla="*/ 5040313 w 14"/>
                <a:gd name="T15" fmla="*/ 0 h 19"/>
                <a:gd name="T16" fmla="*/ 0 w 14"/>
                <a:gd name="T17" fmla="*/ 0 h 19"/>
                <a:gd name="T18" fmla="*/ 0 w 14"/>
                <a:gd name="T19" fmla="*/ 47884556 h 19"/>
                <a:gd name="T20" fmla="*/ 5040313 w 14"/>
                <a:gd name="T21" fmla="*/ 47884556 h 19"/>
                <a:gd name="T22" fmla="*/ 10080625 w 14"/>
                <a:gd name="T23" fmla="*/ 47884556 h 19"/>
                <a:gd name="T24" fmla="*/ 17641888 w 14"/>
                <a:gd name="T25" fmla="*/ 47884556 h 19"/>
                <a:gd name="T26" fmla="*/ 17641888 w 14"/>
                <a:gd name="T27" fmla="*/ 30242376 h 19"/>
                <a:gd name="T28" fmla="*/ 17641888 w 14"/>
                <a:gd name="T29" fmla="*/ 30242376 h 19"/>
                <a:gd name="T30" fmla="*/ 17641888 w 14"/>
                <a:gd name="T31" fmla="*/ 47884556 h 19"/>
                <a:gd name="T32" fmla="*/ 22682200 w 14"/>
                <a:gd name="T33" fmla="*/ 47884556 h 19"/>
                <a:gd name="T34" fmla="*/ 30241875 w 14"/>
                <a:gd name="T35" fmla="*/ 47884556 h 19"/>
                <a:gd name="T36" fmla="*/ 35282188 w 14"/>
                <a:gd name="T37" fmla="*/ 47884556 h 19"/>
                <a:gd name="T38" fmla="*/ 22682200 w 14"/>
                <a:gd name="T39" fmla="*/ 25201980 h 19"/>
                <a:gd name="T40" fmla="*/ 22682200 w 14"/>
                <a:gd name="T41" fmla="*/ 17642180 h 19"/>
                <a:gd name="T42" fmla="*/ 30241875 w 14"/>
                <a:gd name="T43" fmla="*/ 0 h 19"/>
                <a:gd name="T44" fmla="*/ 30241875 w 14"/>
                <a:gd name="T45" fmla="*/ 0 h 1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
                <a:gd name="T70" fmla="*/ 0 h 19"/>
                <a:gd name="T71" fmla="*/ 14 w 14"/>
                <a:gd name="T72" fmla="*/ 19 h 1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 h="19">
                  <a:moveTo>
                    <a:pt x="12" y="0"/>
                  </a:moveTo>
                  <a:lnTo>
                    <a:pt x="9" y="0"/>
                  </a:lnTo>
                  <a:lnTo>
                    <a:pt x="7" y="0"/>
                  </a:lnTo>
                  <a:lnTo>
                    <a:pt x="7" y="7"/>
                  </a:lnTo>
                  <a:lnTo>
                    <a:pt x="7" y="0"/>
                  </a:lnTo>
                  <a:lnTo>
                    <a:pt x="4" y="0"/>
                  </a:lnTo>
                  <a:lnTo>
                    <a:pt x="2" y="0"/>
                  </a:lnTo>
                  <a:lnTo>
                    <a:pt x="0" y="0"/>
                  </a:lnTo>
                  <a:lnTo>
                    <a:pt x="0" y="19"/>
                  </a:lnTo>
                  <a:lnTo>
                    <a:pt x="2" y="19"/>
                  </a:lnTo>
                  <a:lnTo>
                    <a:pt x="4" y="19"/>
                  </a:lnTo>
                  <a:lnTo>
                    <a:pt x="7" y="19"/>
                  </a:lnTo>
                  <a:lnTo>
                    <a:pt x="7" y="12"/>
                  </a:lnTo>
                  <a:lnTo>
                    <a:pt x="7" y="19"/>
                  </a:lnTo>
                  <a:lnTo>
                    <a:pt x="9" y="19"/>
                  </a:lnTo>
                  <a:lnTo>
                    <a:pt x="12" y="19"/>
                  </a:lnTo>
                  <a:lnTo>
                    <a:pt x="14" y="19"/>
                  </a:lnTo>
                  <a:lnTo>
                    <a:pt x="9" y="10"/>
                  </a:lnTo>
                  <a:lnTo>
                    <a:pt x="9" y="7"/>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01" name="Freeform 399"/>
            <p:cNvSpPr>
              <a:spLocks noChangeArrowheads="1"/>
            </p:cNvSpPr>
            <p:nvPr/>
          </p:nvSpPr>
          <p:spPr bwMode="auto">
            <a:xfrm>
              <a:off x="5335587" y="2740025"/>
              <a:ext cx="22225" cy="30163"/>
            </a:xfrm>
            <a:custGeom>
              <a:avLst/>
              <a:gdLst>
                <a:gd name="T0" fmla="*/ 30241875 w 14"/>
                <a:gd name="T1" fmla="*/ 0 h 19"/>
                <a:gd name="T2" fmla="*/ 22682200 w 14"/>
                <a:gd name="T3" fmla="*/ 0 h 19"/>
                <a:gd name="T4" fmla="*/ 17641888 w 14"/>
                <a:gd name="T5" fmla="*/ 0 h 19"/>
                <a:gd name="T6" fmla="*/ 17641888 w 14"/>
                <a:gd name="T7" fmla="*/ 17642180 h 19"/>
                <a:gd name="T8" fmla="*/ 17641888 w 14"/>
                <a:gd name="T9" fmla="*/ 17642180 h 19"/>
                <a:gd name="T10" fmla="*/ 17641888 w 14"/>
                <a:gd name="T11" fmla="*/ 0 h 19"/>
                <a:gd name="T12" fmla="*/ 10080625 w 14"/>
                <a:gd name="T13" fmla="*/ 0 h 19"/>
                <a:gd name="T14" fmla="*/ 5040313 w 14"/>
                <a:gd name="T15" fmla="*/ 0 h 19"/>
                <a:gd name="T16" fmla="*/ 0 w 14"/>
                <a:gd name="T17" fmla="*/ 0 h 19"/>
                <a:gd name="T18" fmla="*/ 0 w 14"/>
                <a:gd name="T19" fmla="*/ 47884556 h 19"/>
                <a:gd name="T20" fmla="*/ 5040313 w 14"/>
                <a:gd name="T21" fmla="*/ 47884556 h 19"/>
                <a:gd name="T22" fmla="*/ 10080625 w 14"/>
                <a:gd name="T23" fmla="*/ 47884556 h 19"/>
                <a:gd name="T24" fmla="*/ 17641888 w 14"/>
                <a:gd name="T25" fmla="*/ 47884556 h 19"/>
                <a:gd name="T26" fmla="*/ 17641888 w 14"/>
                <a:gd name="T27" fmla="*/ 30242376 h 19"/>
                <a:gd name="T28" fmla="*/ 17641888 w 14"/>
                <a:gd name="T29" fmla="*/ 30242376 h 19"/>
                <a:gd name="T30" fmla="*/ 17641888 w 14"/>
                <a:gd name="T31" fmla="*/ 47884556 h 19"/>
                <a:gd name="T32" fmla="*/ 22682200 w 14"/>
                <a:gd name="T33" fmla="*/ 47884556 h 19"/>
                <a:gd name="T34" fmla="*/ 30241875 w 14"/>
                <a:gd name="T35" fmla="*/ 47884556 h 19"/>
                <a:gd name="T36" fmla="*/ 35282188 w 14"/>
                <a:gd name="T37" fmla="*/ 47884556 h 19"/>
                <a:gd name="T38" fmla="*/ 22682200 w 14"/>
                <a:gd name="T39" fmla="*/ 25201980 h 19"/>
                <a:gd name="T40" fmla="*/ 22682200 w 14"/>
                <a:gd name="T41" fmla="*/ 17642180 h 19"/>
                <a:gd name="T42" fmla="*/ 30241875 w 14"/>
                <a:gd name="T43" fmla="*/ 0 h 19"/>
                <a:gd name="T44" fmla="*/ 30241875 w 14"/>
                <a:gd name="T45" fmla="*/ 0 h 1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
                <a:gd name="T70" fmla="*/ 0 h 19"/>
                <a:gd name="T71" fmla="*/ 14 w 14"/>
                <a:gd name="T72" fmla="*/ 19 h 1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 h="19">
                  <a:moveTo>
                    <a:pt x="12" y="0"/>
                  </a:moveTo>
                  <a:lnTo>
                    <a:pt x="9" y="0"/>
                  </a:lnTo>
                  <a:lnTo>
                    <a:pt x="7" y="0"/>
                  </a:lnTo>
                  <a:lnTo>
                    <a:pt x="7" y="7"/>
                  </a:lnTo>
                  <a:lnTo>
                    <a:pt x="7" y="0"/>
                  </a:lnTo>
                  <a:lnTo>
                    <a:pt x="4" y="0"/>
                  </a:lnTo>
                  <a:lnTo>
                    <a:pt x="2" y="0"/>
                  </a:lnTo>
                  <a:lnTo>
                    <a:pt x="0" y="0"/>
                  </a:lnTo>
                  <a:lnTo>
                    <a:pt x="0" y="19"/>
                  </a:lnTo>
                  <a:lnTo>
                    <a:pt x="2" y="19"/>
                  </a:lnTo>
                  <a:lnTo>
                    <a:pt x="4" y="19"/>
                  </a:lnTo>
                  <a:lnTo>
                    <a:pt x="7" y="19"/>
                  </a:lnTo>
                  <a:lnTo>
                    <a:pt x="7" y="12"/>
                  </a:lnTo>
                  <a:lnTo>
                    <a:pt x="7" y="19"/>
                  </a:lnTo>
                  <a:lnTo>
                    <a:pt x="9" y="19"/>
                  </a:lnTo>
                  <a:lnTo>
                    <a:pt x="12" y="19"/>
                  </a:lnTo>
                  <a:lnTo>
                    <a:pt x="14" y="19"/>
                  </a:lnTo>
                  <a:lnTo>
                    <a:pt x="9" y="10"/>
                  </a:lnTo>
                  <a:lnTo>
                    <a:pt x="9" y="7"/>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02" name="Freeform 400"/>
            <p:cNvSpPr>
              <a:spLocks noEditPoints="1" noChangeArrowheads="1"/>
            </p:cNvSpPr>
            <p:nvPr/>
          </p:nvSpPr>
          <p:spPr bwMode="auto">
            <a:xfrm>
              <a:off x="5360987" y="2740025"/>
              <a:ext cx="15875" cy="30163"/>
            </a:xfrm>
            <a:custGeom>
              <a:avLst/>
              <a:gdLst>
                <a:gd name="T0" fmla="*/ 31503938 w 4"/>
                <a:gd name="T1" fmla="*/ 42646712 h 8"/>
                <a:gd name="T2" fmla="*/ 31503938 w 4"/>
                <a:gd name="T3" fmla="*/ 42646712 h 8"/>
                <a:gd name="T4" fmla="*/ 31503938 w 4"/>
                <a:gd name="T5" fmla="*/ 14214314 h 8"/>
                <a:gd name="T6" fmla="*/ 47251938 w 4"/>
                <a:gd name="T7" fmla="*/ 14214314 h 8"/>
                <a:gd name="T8" fmla="*/ 47251938 w 4"/>
                <a:gd name="T9" fmla="*/ 28432398 h 8"/>
                <a:gd name="T10" fmla="*/ 47251938 w 4"/>
                <a:gd name="T11" fmla="*/ 28432398 h 8"/>
                <a:gd name="T12" fmla="*/ 47251938 w 4"/>
                <a:gd name="T13" fmla="*/ 42646712 h 8"/>
                <a:gd name="T14" fmla="*/ 47251938 w 4"/>
                <a:gd name="T15" fmla="*/ 42646712 h 8"/>
                <a:gd name="T16" fmla="*/ 31503938 w 4"/>
                <a:gd name="T17" fmla="*/ 42646712 h 8"/>
                <a:gd name="T18" fmla="*/ 31503938 w 4"/>
                <a:gd name="T19" fmla="*/ 42646712 h 8"/>
                <a:gd name="T20" fmla="*/ 31503938 w 4"/>
                <a:gd name="T21" fmla="*/ 0 h 8"/>
                <a:gd name="T22" fmla="*/ 0 w 4"/>
                <a:gd name="T23" fmla="*/ 0 h 8"/>
                <a:gd name="T24" fmla="*/ 0 w 4"/>
                <a:gd name="T25" fmla="*/ 0 h 8"/>
                <a:gd name="T26" fmla="*/ 0 w 4"/>
                <a:gd name="T27" fmla="*/ 113725821 h 8"/>
                <a:gd name="T28" fmla="*/ 0 w 4"/>
                <a:gd name="T29" fmla="*/ 113725821 h 8"/>
                <a:gd name="T30" fmla="*/ 31503938 w 4"/>
                <a:gd name="T31" fmla="*/ 113725821 h 8"/>
                <a:gd name="T32" fmla="*/ 31503938 w 4"/>
                <a:gd name="T33" fmla="*/ 113725821 h 8"/>
                <a:gd name="T34" fmla="*/ 31503938 w 4"/>
                <a:gd name="T35" fmla="*/ 71079110 h 8"/>
                <a:gd name="T36" fmla="*/ 31503938 w 4"/>
                <a:gd name="T37" fmla="*/ 71079110 h 8"/>
                <a:gd name="T38" fmla="*/ 47251938 w 4"/>
                <a:gd name="T39" fmla="*/ 71079110 h 8"/>
                <a:gd name="T40" fmla="*/ 63003906 w 4"/>
                <a:gd name="T41" fmla="*/ 71079110 h 8"/>
                <a:gd name="T42" fmla="*/ 63003906 w 4"/>
                <a:gd name="T43" fmla="*/ 56864796 h 8"/>
                <a:gd name="T44" fmla="*/ 63003906 w 4"/>
                <a:gd name="T45" fmla="*/ 42646712 h 8"/>
                <a:gd name="T46" fmla="*/ 63003906 w 4"/>
                <a:gd name="T47" fmla="*/ 42646712 h 8"/>
                <a:gd name="T48" fmla="*/ 63003906 w 4"/>
                <a:gd name="T49" fmla="*/ 28432398 h 8"/>
                <a:gd name="T50" fmla="*/ 63003906 w 4"/>
                <a:gd name="T51" fmla="*/ 14214314 h 8"/>
                <a:gd name="T52" fmla="*/ 63003906 w 4"/>
                <a:gd name="T53" fmla="*/ 0 h 8"/>
                <a:gd name="T54" fmla="*/ 47251938 w 4"/>
                <a:gd name="T55" fmla="*/ 0 h 8"/>
                <a:gd name="T56" fmla="*/ 31503938 w 4"/>
                <a:gd name="T57" fmla="*/ 0 h 8"/>
                <a:gd name="T58" fmla="*/ 31503938 w 4"/>
                <a:gd name="T59" fmla="*/ 0 h 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
                <a:gd name="T91" fmla="*/ 0 h 8"/>
                <a:gd name="T92" fmla="*/ 4 w 4"/>
                <a:gd name="T93" fmla="*/ 8 h 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 h="8">
                  <a:moveTo>
                    <a:pt x="2" y="3"/>
                  </a:moveTo>
                  <a:cubicBezTo>
                    <a:pt x="2" y="3"/>
                    <a:pt x="2" y="3"/>
                    <a:pt x="2" y="3"/>
                  </a:cubicBezTo>
                  <a:cubicBezTo>
                    <a:pt x="2" y="1"/>
                    <a:pt x="2" y="1"/>
                    <a:pt x="2" y="1"/>
                  </a:cubicBezTo>
                  <a:cubicBezTo>
                    <a:pt x="3" y="1"/>
                    <a:pt x="3" y="1"/>
                    <a:pt x="3" y="1"/>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3"/>
                    <a:pt x="2" y="3"/>
                    <a:pt x="2" y="3"/>
                  </a:cubicBezTo>
                  <a:moveTo>
                    <a:pt x="2" y="0"/>
                  </a:moveTo>
                  <a:cubicBezTo>
                    <a:pt x="0" y="0"/>
                    <a:pt x="0" y="0"/>
                    <a:pt x="0" y="0"/>
                  </a:cubicBezTo>
                  <a:cubicBezTo>
                    <a:pt x="0" y="0"/>
                    <a:pt x="0" y="0"/>
                    <a:pt x="0" y="0"/>
                  </a:cubicBezTo>
                  <a:cubicBezTo>
                    <a:pt x="0" y="8"/>
                    <a:pt x="0" y="8"/>
                    <a:pt x="0" y="8"/>
                  </a:cubicBezTo>
                  <a:cubicBezTo>
                    <a:pt x="0" y="8"/>
                    <a:pt x="0" y="8"/>
                    <a:pt x="0" y="8"/>
                  </a:cubicBezTo>
                  <a:cubicBezTo>
                    <a:pt x="2" y="8"/>
                    <a:pt x="2" y="8"/>
                    <a:pt x="2" y="8"/>
                  </a:cubicBezTo>
                  <a:cubicBezTo>
                    <a:pt x="2" y="8"/>
                    <a:pt x="2" y="8"/>
                    <a:pt x="2" y="8"/>
                  </a:cubicBezTo>
                  <a:cubicBezTo>
                    <a:pt x="2" y="5"/>
                    <a:pt x="2" y="5"/>
                    <a:pt x="2" y="5"/>
                  </a:cubicBezTo>
                  <a:cubicBezTo>
                    <a:pt x="2" y="5"/>
                    <a:pt x="2" y="5"/>
                    <a:pt x="2" y="5"/>
                  </a:cubicBezTo>
                  <a:cubicBezTo>
                    <a:pt x="3" y="5"/>
                    <a:pt x="3" y="5"/>
                    <a:pt x="3" y="5"/>
                  </a:cubicBezTo>
                  <a:cubicBezTo>
                    <a:pt x="3" y="5"/>
                    <a:pt x="3" y="5"/>
                    <a:pt x="4" y="5"/>
                  </a:cubicBezTo>
                  <a:cubicBezTo>
                    <a:pt x="4" y="4"/>
                    <a:pt x="4" y="4"/>
                    <a:pt x="4" y="4"/>
                  </a:cubicBezTo>
                  <a:cubicBezTo>
                    <a:pt x="4" y="3"/>
                    <a:pt x="4" y="3"/>
                    <a:pt x="4" y="3"/>
                  </a:cubicBezTo>
                  <a:cubicBezTo>
                    <a:pt x="4" y="3"/>
                    <a:pt x="4" y="3"/>
                    <a:pt x="4" y="3"/>
                  </a:cubicBezTo>
                  <a:cubicBezTo>
                    <a:pt x="4" y="2"/>
                    <a:pt x="4" y="2"/>
                    <a:pt x="4" y="2"/>
                  </a:cubicBezTo>
                  <a:cubicBezTo>
                    <a:pt x="4" y="2"/>
                    <a:pt x="4" y="1"/>
                    <a:pt x="4" y="1"/>
                  </a:cubicBezTo>
                  <a:cubicBezTo>
                    <a:pt x="4" y="0"/>
                    <a:pt x="4" y="0"/>
                    <a:pt x="4" y="0"/>
                  </a:cubicBezTo>
                  <a:cubicBezTo>
                    <a:pt x="3" y="0"/>
                    <a:pt x="3" y="0"/>
                    <a:pt x="3" y="0"/>
                  </a:cubicBezTo>
                  <a:cubicBezTo>
                    <a:pt x="2" y="0"/>
                    <a:pt x="2" y="0"/>
                    <a:pt x="2"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03" name="Freeform 401"/>
            <p:cNvSpPr>
              <a:spLocks noChangeArrowheads="1"/>
            </p:cNvSpPr>
            <p:nvPr/>
          </p:nvSpPr>
          <p:spPr bwMode="auto">
            <a:xfrm>
              <a:off x="5383212" y="2740025"/>
              <a:ext cx="7937" cy="30163"/>
            </a:xfrm>
            <a:custGeom>
              <a:avLst/>
              <a:gdLst>
                <a:gd name="T0" fmla="*/ 12599194 w 5"/>
                <a:gd name="T1" fmla="*/ 0 h 19"/>
                <a:gd name="T2" fmla="*/ 0 w 5"/>
                <a:gd name="T3" fmla="*/ 0 h 19"/>
                <a:gd name="T4" fmla="*/ 0 w 5"/>
                <a:gd name="T5" fmla="*/ 0 h 19"/>
                <a:gd name="T6" fmla="*/ 0 w 5"/>
                <a:gd name="T7" fmla="*/ 47884556 h 19"/>
                <a:gd name="T8" fmla="*/ 0 w 5"/>
                <a:gd name="T9" fmla="*/ 47884556 h 19"/>
                <a:gd name="T10" fmla="*/ 12599194 w 5"/>
                <a:gd name="T11" fmla="*/ 47884556 h 19"/>
                <a:gd name="T12" fmla="*/ 12599194 w 5"/>
                <a:gd name="T13" fmla="*/ 47884556 h 19"/>
                <a:gd name="T14" fmla="*/ 12599194 w 5"/>
                <a:gd name="T15" fmla="*/ 0 h 19"/>
                <a:gd name="T16" fmla="*/ 12599194 w 5"/>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9"/>
                <a:gd name="T29" fmla="*/ 5 w 5"/>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9">
                  <a:moveTo>
                    <a:pt x="5" y="0"/>
                  </a:moveTo>
                  <a:lnTo>
                    <a:pt x="0" y="0"/>
                  </a:lnTo>
                  <a:lnTo>
                    <a:pt x="0" y="19"/>
                  </a:lnTo>
                  <a:lnTo>
                    <a:pt x="5" y="19"/>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04" name="Freeform 402"/>
            <p:cNvSpPr>
              <a:spLocks noChangeArrowheads="1"/>
            </p:cNvSpPr>
            <p:nvPr/>
          </p:nvSpPr>
          <p:spPr bwMode="auto">
            <a:xfrm>
              <a:off x="5383212" y="2740025"/>
              <a:ext cx="7937" cy="30163"/>
            </a:xfrm>
            <a:custGeom>
              <a:avLst/>
              <a:gdLst>
                <a:gd name="T0" fmla="*/ 12599194 w 5"/>
                <a:gd name="T1" fmla="*/ 0 h 19"/>
                <a:gd name="T2" fmla="*/ 0 w 5"/>
                <a:gd name="T3" fmla="*/ 0 h 19"/>
                <a:gd name="T4" fmla="*/ 0 w 5"/>
                <a:gd name="T5" fmla="*/ 0 h 19"/>
                <a:gd name="T6" fmla="*/ 0 w 5"/>
                <a:gd name="T7" fmla="*/ 47884556 h 19"/>
                <a:gd name="T8" fmla="*/ 0 w 5"/>
                <a:gd name="T9" fmla="*/ 47884556 h 19"/>
                <a:gd name="T10" fmla="*/ 12599194 w 5"/>
                <a:gd name="T11" fmla="*/ 47884556 h 19"/>
                <a:gd name="T12" fmla="*/ 12599194 w 5"/>
                <a:gd name="T13" fmla="*/ 47884556 h 19"/>
                <a:gd name="T14" fmla="*/ 12599194 w 5"/>
                <a:gd name="T15" fmla="*/ 0 h 19"/>
                <a:gd name="T16" fmla="*/ 12599194 w 5"/>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9"/>
                <a:gd name="T29" fmla="*/ 5 w 5"/>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9">
                  <a:moveTo>
                    <a:pt x="5" y="0"/>
                  </a:moveTo>
                  <a:lnTo>
                    <a:pt x="0" y="0"/>
                  </a:lnTo>
                  <a:lnTo>
                    <a:pt x="0" y="19"/>
                  </a:lnTo>
                  <a:lnTo>
                    <a:pt x="5" y="19"/>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05" name="Freeform 403"/>
            <p:cNvSpPr>
              <a:spLocks noChangeArrowheads="1"/>
            </p:cNvSpPr>
            <p:nvPr/>
          </p:nvSpPr>
          <p:spPr bwMode="auto">
            <a:xfrm>
              <a:off x="1962150" y="731838"/>
              <a:ext cx="393700" cy="488950"/>
            </a:xfrm>
            <a:custGeom>
              <a:avLst/>
              <a:gdLst>
                <a:gd name="T0" fmla="*/ 126531430 w 105"/>
                <a:gd name="T1" fmla="*/ 0 h 130"/>
                <a:gd name="T2" fmla="*/ 42178393 w 105"/>
                <a:gd name="T3" fmla="*/ 42437099 h 130"/>
                <a:gd name="T4" fmla="*/ 28117679 w 105"/>
                <a:gd name="T5" fmla="*/ 169755918 h 130"/>
                <a:gd name="T6" fmla="*/ 112470716 w 105"/>
                <a:gd name="T7" fmla="*/ 297070975 h 130"/>
                <a:gd name="T8" fmla="*/ 210884468 w 105"/>
                <a:gd name="T9" fmla="*/ 396094634 h 130"/>
                <a:gd name="T10" fmla="*/ 435825900 w 105"/>
                <a:gd name="T11" fmla="*/ 636582811 h 130"/>
                <a:gd name="T12" fmla="*/ 506121972 w 105"/>
                <a:gd name="T13" fmla="*/ 721460770 h 130"/>
                <a:gd name="T14" fmla="*/ 478004293 w 105"/>
                <a:gd name="T15" fmla="*/ 721460770 h 130"/>
                <a:gd name="T16" fmla="*/ 435825900 w 105"/>
                <a:gd name="T17" fmla="*/ 721460770 h 130"/>
                <a:gd name="T18" fmla="*/ 379590542 w 105"/>
                <a:gd name="T19" fmla="*/ 763897868 h 130"/>
                <a:gd name="T20" fmla="*/ 337415898 w 105"/>
                <a:gd name="T21" fmla="*/ 834630128 h 130"/>
                <a:gd name="T22" fmla="*/ 365533577 w 105"/>
                <a:gd name="T23" fmla="*/ 933653786 h 130"/>
                <a:gd name="T24" fmla="*/ 309298219 w 105"/>
                <a:gd name="T25" fmla="*/ 976094646 h 130"/>
                <a:gd name="T26" fmla="*/ 267119826 w 105"/>
                <a:gd name="T27" fmla="*/ 1060972605 h 130"/>
                <a:gd name="T28" fmla="*/ 309298219 w 105"/>
                <a:gd name="T29" fmla="*/ 1174141963 h 130"/>
                <a:gd name="T30" fmla="*/ 295237505 w 105"/>
                <a:gd name="T31" fmla="*/ 1188287663 h 130"/>
                <a:gd name="T32" fmla="*/ 309298219 w 105"/>
                <a:gd name="T33" fmla="*/ 1372189280 h 130"/>
                <a:gd name="T34" fmla="*/ 351472863 w 105"/>
                <a:gd name="T35" fmla="*/ 1442921539 h 130"/>
                <a:gd name="T36" fmla="*/ 506121972 w 105"/>
                <a:gd name="T37" fmla="*/ 1598527996 h 130"/>
                <a:gd name="T38" fmla="*/ 576414295 w 105"/>
                <a:gd name="T39" fmla="*/ 1655114556 h 130"/>
                <a:gd name="T40" fmla="*/ 871651800 w 105"/>
                <a:gd name="T41" fmla="*/ 1697551655 h 130"/>
                <a:gd name="T42" fmla="*/ 984126266 w 105"/>
                <a:gd name="T43" fmla="*/ 1754138214 h 130"/>
                <a:gd name="T44" fmla="*/ 1068479303 w 105"/>
                <a:gd name="T45" fmla="*/ 1839016173 h 130"/>
                <a:gd name="T46" fmla="*/ 1321538414 w 105"/>
                <a:gd name="T47" fmla="*/ 1669260255 h 130"/>
                <a:gd name="T48" fmla="*/ 1462126810 w 105"/>
                <a:gd name="T49" fmla="*/ 1457067239 h 130"/>
                <a:gd name="T50" fmla="*/ 1448069845 w 105"/>
                <a:gd name="T51" fmla="*/ 1343897881 h 130"/>
                <a:gd name="T52" fmla="*/ 1293420735 w 105"/>
                <a:gd name="T53" fmla="*/ 1202433362 h 130"/>
                <a:gd name="T54" fmla="*/ 1138771626 w 105"/>
                <a:gd name="T55" fmla="*/ 834630128 h 130"/>
                <a:gd name="T56" fmla="*/ 1054418589 w 105"/>
                <a:gd name="T57" fmla="*/ 721460770 h 130"/>
                <a:gd name="T58" fmla="*/ 871651800 w 105"/>
                <a:gd name="T59" fmla="*/ 579996251 h 130"/>
                <a:gd name="T60" fmla="*/ 787298763 w 105"/>
                <a:gd name="T61" fmla="*/ 523413453 h 130"/>
                <a:gd name="T62" fmla="*/ 702945726 w 105"/>
                <a:gd name="T63" fmla="*/ 480972593 h 130"/>
                <a:gd name="T64" fmla="*/ 379590542 w 105"/>
                <a:gd name="T65" fmla="*/ 169755918 h 130"/>
                <a:gd name="T66" fmla="*/ 182766789 w 105"/>
                <a:gd name="T67" fmla="*/ 0 h 130"/>
                <a:gd name="T68" fmla="*/ 126531430 w 105"/>
                <a:gd name="T69" fmla="*/ 0 h 1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130"/>
                <a:gd name="T107" fmla="*/ 105 w 105"/>
                <a:gd name="T108" fmla="*/ 130 h 1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130">
                  <a:moveTo>
                    <a:pt x="9" y="0"/>
                  </a:moveTo>
                  <a:cubicBezTo>
                    <a:pt x="7" y="0"/>
                    <a:pt x="5" y="1"/>
                    <a:pt x="3" y="3"/>
                  </a:cubicBezTo>
                  <a:cubicBezTo>
                    <a:pt x="1" y="5"/>
                    <a:pt x="0" y="8"/>
                    <a:pt x="2" y="12"/>
                  </a:cubicBezTo>
                  <a:cubicBezTo>
                    <a:pt x="3" y="15"/>
                    <a:pt x="8" y="21"/>
                    <a:pt x="8" y="21"/>
                  </a:cubicBezTo>
                  <a:cubicBezTo>
                    <a:pt x="10" y="23"/>
                    <a:pt x="13" y="26"/>
                    <a:pt x="15" y="28"/>
                  </a:cubicBezTo>
                  <a:cubicBezTo>
                    <a:pt x="31" y="45"/>
                    <a:pt x="31" y="45"/>
                    <a:pt x="31" y="45"/>
                  </a:cubicBezTo>
                  <a:cubicBezTo>
                    <a:pt x="33" y="47"/>
                    <a:pt x="35" y="50"/>
                    <a:pt x="36" y="51"/>
                  </a:cubicBezTo>
                  <a:cubicBezTo>
                    <a:pt x="35" y="51"/>
                    <a:pt x="34" y="51"/>
                    <a:pt x="34" y="51"/>
                  </a:cubicBezTo>
                  <a:cubicBezTo>
                    <a:pt x="33" y="51"/>
                    <a:pt x="32" y="51"/>
                    <a:pt x="31" y="51"/>
                  </a:cubicBezTo>
                  <a:cubicBezTo>
                    <a:pt x="30" y="52"/>
                    <a:pt x="28" y="53"/>
                    <a:pt x="27" y="54"/>
                  </a:cubicBezTo>
                  <a:cubicBezTo>
                    <a:pt x="25" y="55"/>
                    <a:pt x="25" y="57"/>
                    <a:pt x="24" y="59"/>
                  </a:cubicBezTo>
                  <a:cubicBezTo>
                    <a:pt x="24" y="61"/>
                    <a:pt x="25" y="64"/>
                    <a:pt x="26" y="66"/>
                  </a:cubicBezTo>
                  <a:cubicBezTo>
                    <a:pt x="24" y="67"/>
                    <a:pt x="23" y="68"/>
                    <a:pt x="22" y="69"/>
                  </a:cubicBezTo>
                  <a:cubicBezTo>
                    <a:pt x="20" y="71"/>
                    <a:pt x="19" y="73"/>
                    <a:pt x="19" y="75"/>
                  </a:cubicBezTo>
                  <a:cubicBezTo>
                    <a:pt x="19" y="78"/>
                    <a:pt x="20" y="80"/>
                    <a:pt x="22" y="83"/>
                  </a:cubicBezTo>
                  <a:cubicBezTo>
                    <a:pt x="22" y="84"/>
                    <a:pt x="22" y="84"/>
                    <a:pt x="21" y="84"/>
                  </a:cubicBezTo>
                  <a:cubicBezTo>
                    <a:pt x="17" y="89"/>
                    <a:pt x="22" y="97"/>
                    <a:pt x="22" y="97"/>
                  </a:cubicBezTo>
                  <a:cubicBezTo>
                    <a:pt x="23" y="99"/>
                    <a:pt x="25" y="101"/>
                    <a:pt x="25" y="102"/>
                  </a:cubicBezTo>
                  <a:cubicBezTo>
                    <a:pt x="36" y="113"/>
                    <a:pt x="36" y="113"/>
                    <a:pt x="36" y="113"/>
                  </a:cubicBezTo>
                  <a:cubicBezTo>
                    <a:pt x="37" y="114"/>
                    <a:pt x="38" y="115"/>
                    <a:pt x="41" y="117"/>
                  </a:cubicBezTo>
                  <a:cubicBezTo>
                    <a:pt x="47" y="120"/>
                    <a:pt x="62" y="120"/>
                    <a:pt x="62" y="120"/>
                  </a:cubicBezTo>
                  <a:cubicBezTo>
                    <a:pt x="64" y="120"/>
                    <a:pt x="68" y="122"/>
                    <a:pt x="70" y="124"/>
                  </a:cubicBezTo>
                  <a:cubicBezTo>
                    <a:pt x="76" y="130"/>
                    <a:pt x="76" y="130"/>
                    <a:pt x="76" y="130"/>
                  </a:cubicBezTo>
                  <a:cubicBezTo>
                    <a:pt x="83" y="127"/>
                    <a:pt x="89" y="123"/>
                    <a:pt x="94" y="118"/>
                  </a:cubicBezTo>
                  <a:cubicBezTo>
                    <a:pt x="99" y="112"/>
                    <a:pt x="104" y="103"/>
                    <a:pt x="104" y="103"/>
                  </a:cubicBezTo>
                  <a:cubicBezTo>
                    <a:pt x="105" y="101"/>
                    <a:pt x="105" y="97"/>
                    <a:pt x="103" y="95"/>
                  </a:cubicBezTo>
                  <a:cubicBezTo>
                    <a:pt x="92" y="85"/>
                    <a:pt x="92" y="85"/>
                    <a:pt x="92" y="85"/>
                  </a:cubicBezTo>
                  <a:cubicBezTo>
                    <a:pt x="89" y="75"/>
                    <a:pt x="81" y="59"/>
                    <a:pt x="81" y="59"/>
                  </a:cubicBezTo>
                  <a:cubicBezTo>
                    <a:pt x="79" y="56"/>
                    <a:pt x="77" y="53"/>
                    <a:pt x="75" y="51"/>
                  </a:cubicBezTo>
                  <a:cubicBezTo>
                    <a:pt x="62" y="41"/>
                    <a:pt x="62" y="41"/>
                    <a:pt x="62" y="41"/>
                  </a:cubicBezTo>
                  <a:cubicBezTo>
                    <a:pt x="60" y="39"/>
                    <a:pt x="57" y="38"/>
                    <a:pt x="56" y="37"/>
                  </a:cubicBezTo>
                  <a:cubicBezTo>
                    <a:pt x="55" y="37"/>
                    <a:pt x="52" y="36"/>
                    <a:pt x="50" y="34"/>
                  </a:cubicBezTo>
                  <a:cubicBezTo>
                    <a:pt x="27" y="12"/>
                    <a:pt x="27" y="12"/>
                    <a:pt x="27" y="12"/>
                  </a:cubicBezTo>
                  <a:cubicBezTo>
                    <a:pt x="21" y="5"/>
                    <a:pt x="16" y="2"/>
                    <a:pt x="13" y="0"/>
                  </a:cubicBezTo>
                  <a:cubicBezTo>
                    <a:pt x="11" y="0"/>
                    <a:pt x="10"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06" name="Freeform 404"/>
            <p:cNvSpPr>
              <a:spLocks noEditPoints="1" noChangeArrowheads="1"/>
            </p:cNvSpPr>
            <p:nvPr/>
          </p:nvSpPr>
          <p:spPr bwMode="auto">
            <a:xfrm>
              <a:off x="4819650" y="1050925"/>
              <a:ext cx="549275" cy="312738"/>
            </a:xfrm>
            <a:custGeom>
              <a:avLst/>
              <a:gdLst>
                <a:gd name="T0" fmla="*/ 1387073623 w 146"/>
                <a:gd name="T1" fmla="*/ 795047819 h 83"/>
                <a:gd name="T2" fmla="*/ 1627689933 w 146"/>
                <a:gd name="T3" fmla="*/ 752455164 h 83"/>
                <a:gd name="T4" fmla="*/ 1387073623 w 146"/>
                <a:gd name="T5" fmla="*/ 823442922 h 83"/>
                <a:gd name="T6" fmla="*/ 84923182 w 146"/>
                <a:gd name="T7" fmla="*/ 795047819 h 83"/>
                <a:gd name="T8" fmla="*/ 566152039 w 146"/>
                <a:gd name="T9" fmla="*/ 553693209 h 83"/>
                <a:gd name="T10" fmla="*/ 382152438 w 146"/>
                <a:gd name="T11" fmla="*/ 724060061 h 83"/>
                <a:gd name="T12" fmla="*/ 382152438 w 146"/>
                <a:gd name="T13" fmla="*/ 851838025 h 83"/>
                <a:gd name="T14" fmla="*/ 608615511 w 146"/>
                <a:gd name="T15" fmla="*/ 582088312 h 83"/>
                <a:gd name="T16" fmla="*/ 382152438 w 146"/>
                <a:gd name="T17" fmla="*/ 1093188867 h 83"/>
                <a:gd name="T18" fmla="*/ 1528613514 w 146"/>
                <a:gd name="T19" fmla="*/ 539495658 h 83"/>
                <a:gd name="T20" fmla="*/ 1981535898 w 146"/>
                <a:gd name="T21" fmla="*/ 795047819 h 83"/>
                <a:gd name="T22" fmla="*/ 1401230622 w 146"/>
                <a:gd name="T23" fmla="*/ 866035577 h 83"/>
                <a:gd name="T24" fmla="*/ 1684306642 w 146"/>
                <a:gd name="T25" fmla="*/ 866035577 h 83"/>
                <a:gd name="T26" fmla="*/ 1684306642 w 146"/>
                <a:gd name="T27" fmla="*/ 724060061 h 83"/>
                <a:gd name="T28" fmla="*/ 1217231022 w 146"/>
                <a:gd name="T29" fmla="*/ 851838025 h 83"/>
                <a:gd name="T30" fmla="*/ 1302150441 w 146"/>
                <a:gd name="T31" fmla="*/ 369128806 h 83"/>
                <a:gd name="T32" fmla="*/ 1302150441 w 146"/>
                <a:gd name="T33" fmla="*/ 795047819 h 83"/>
                <a:gd name="T34" fmla="*/ 1217231022 w 146"/>
                <a:gd name="T35" fmla="*/ 851838025 h 83"/>
                <a:gd name="T36" fmla="*/ 679385456 w 146"/>
                <a:gd name="T37" fmla="*/ 354931255 h 83"/>
                <a:gd name="T38" fmla="*/ 1259690732 w 146"/>
                <a:gd name="T39" fmla="*/ 354931255 h 83"/>
                <a:gd name="T40" fmla="*/ 1118150841 w 146"/>
                <a:gd name="T41" fmla="*/ 780850267 h 83"/>
                <a:gd name="T42" fmla="*/ 1075691131 w 146"/>
                <a:gd name="T43" fmla="*/ 709862509 h 83"/>
                <a:gd name="T44" fmla="*/ 1118150841 w 146"/>
                <a:gd name="T45" fmla="*/ 681471174 h 83"/>
                <a:gd name="T46" fmla="*/ 1103997604 w 146"/>
                <a:gd name="T47" fmla="*/ 667273622 h 83"/>
                <a:gd name="T48" fmla="*/ 1004921185 w 146"/>
                <a:gd name="T49" fmla="*/ 709862509 h 83"/>
                <a:gd name="T50" fmla="*/ 1019074422 w 146"/>
                <a:gd name="T51" fmla="*/ 724060061 h 83"/>
                <a:gd name="T52" fmla="*/ 1047384658 w 146"/>
                <a:gd name="T53" fmla="*/ 724060061 h 83"/>
                <a:gd name="T54" fmla="*/ 1061537894 w 146"/>
                <a:gd name="T55" fmla="*/ 780850267 h 83"/>
                <a:gd name="T56" fmla="*/ 707691929 w 146"/>
                <a:gd name="T57" fmla="*/ 0 h 83"/>
                <a:gd name="T58" fmla="*/ 665228457 w 146"/>
                <a:gd name="T59" fmla="*/ 99379093 h 83"/>
                <a:gd name="T60" fmla="*/ 594462274 w 146"/>
                <a:gd name="T61" fmla="*/ 454314116 h 83"/>
                <a:gd name="T62" fmla="*/ 0 w 146"/>
                <a:gd name="T63" fmla="*/ 795047819 h 83"/>
                <a:gd name="T64" fmla="*/ 778461875 w 146"/>
                <a:gd name="T65" fmla="*/ 795047819 h 83"/>
                <a:gd name="T66" fmla="*/ 665228457 w 146"/>
                <a:gd name="T67" fmla="*/ 411721461 h 83"/>
                <a:gd name="T68" fmla="*/ 1004921185 w 146"/>
                <a:gd name="T69" fmla="*/ 880233128 h 83"/>
                <a:gd name="T70" fmla="*/ 1132307840 w 146"/>
                <a:gd name="T71" fmla="*/ 1078995083 h 83"/>
                <a:gd name="T72" fmla="*/ 1089844367 w 146"/>
                <a:gd name="T73" fmla="*/ 1107386418 h 83"/>
                <a:gd name="T74" fmla="*/ 1118150841 w 146"/>
                <a:gd name="T75" fmla="*/ 1121583970 h 83"/>
                <a:gd name="T76" fmla="*/ 1203074023 w 146"/>
                <a:gd name="T77" fmla="*/ 1093188867 h 83"/>
                <a:gd name="T78" fmla="*/ 1188920786 w 146"/>
                <a:gd name="T79" fmla="*/ 1078995083 h 83"/>
                <a:gd name="T80" fmla="*/ 1146461076 w 146"/>
                <a:gd name="T81" fmla="*/ 993809773 h 83"/>
                <a:gd name="T82" fmla="*/ 1316307440 w 146"/>
                <a:gd name="T83" fmla="*/ 894426912 h 83"/>
                <a:gd name="T84" fmla="*/ 2066459080 w 146"/>
                <a:gd name="T85" fmla="*/ 795047819 h 83"/>
                <a:gd name="T86" fmla="*/ 1471996805 w 146"/>
                <a:gd name="T87" fmla="*/ 468511667 h 83"/>
                <a:gd name="T88" fmla="*/ 1330460677 w 146"/>
                <a:gd name="T89" fmla="*/ 298141048 h 83"/>
                <a:gd name="T90" fmla="*/ 1415383859 w 146"/>
                <a:gd name="T91" fmla="*/ 255552161 h 83"/>
                <a:gd name="T92" fmla="*/ 1486153804 w 146"/>
                <a:gd name="T93" fmla="*/ 255552161 h 83"/>
                <a:gd name="T94" fmla="*/ 1500307041 w 146"/>
                <a:gd name="T95" fmla="*/ 156169300 h 83"/>
                <a:gd name="T96" fmla="*/ 1316307440 w 146"/>
                <a:gd name="T97" fmla="*/ 170366851 h 83"/>
                <a:gd name="T98" fmla="*/ 1160614313 w 146"/>
                <a:gd name="T99" fmla="*/ 170366851 h 83"/>
                <a:gd name="T100" fmla="*/ 1174767549 w 146"/>
                <a:gd name="T101" fmla="*/ 227157058 h 83"/>
                <a:gd name="T102" fmla="*/ 1273843968 w 146"/>
                <a:gd name="T103" fmla="*/ 298141048 h 83"/>
                <a:gd name="T104" fmla="*/ 735998403 w 146"/>
                <a:gd name="T105" fmla="*/ 184564403 h 83"/>
                <a:gd name="T106" fmla="*/ 721845166 w 146"/>
                <a:gd name="T107" fmla="*/ 85185310 h 83"/>
                <a:gd name="T108" fmla="*/ 735998403 w 146"/>
                <a:gd name="T109" fmla="*/ 56790206 h 83"/>
                <a:gd name="T110" fmla="*/ 919998003 w 146"/>
                <a:gd name="T111" fmla="*/ 56790206 h 83"/>
                <a:gd name="T112" fmla="*/ 905844767 w 146"/>
                <a:gd name="T113" fmla="*/ 0 h 83"/>
                <a:gd name="T114" fmla="*/ 820921585 w 146"/>
                <a:gd name="T115" fmla="*/ 28395103 h 83"/>
                <a:gd name="T116" fmla="*/ 707691929 w 146"/>
                <a:gd name="T117" fmla="*/ 0 h 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6"/>
                <a:gd name="T178" fmla="*/ 0 h 83"/>
                <a:gd name="T179" fmla="*/ 146 w 146"/>
                <a:gd name="T180" fmla="*/ 83 h 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6" h="83">
                  <a:moveTo>
                    <a:pt x="98" y="58"/>
                  </a:moveTo>
                  <a:cubicBezTo>
                    <a:pt x="98" y="57"/>
                    <a:pt x="98" y="56"/>
                    <a:pt x="98" y="56"/>
                  </a:cubicBezTo>
                  <a:cubicBezTo>
                    <a:pt x="98" y="50"/>
                    <a:pt x="101" y="44"/>
                    <a:pt x="105" y="40"/>
                  </a:cubicBezTo>
                  <a:cubicBezTo>
                    <a:pt x="115" y="53"/>
                    <a:pt x="115" y="53"/>
                    <a:pt x="115" y="53"/>
                  </a:cubicBezTo>
                  <a:cubicBezTo>
                    <a:pt x="115" y="53"/>
                    <a:pt x="114" y="54"/>
                    <a:pt x="114" y="54"/>
                  </a:cubicBezTo>
                  <a:cubicBezTo>
                    <a:pt x="98" y="58"/>
                    <a:pt x="98" y="58"/>
                    <a:pt x="98" y="58"/>
                  </a:cubicBezTo>
                  <a:moveTo>
                    <a:pt x="27" y="77"/>
                  </a:moveTo>
                  <a:cubicBezTo>
                    <a:pt x="16" y="77"/>
                    <a:pt x="6" y="67"/>
                    <a:pt x="6" y="56"/>
                  </a:cubicBezTo>
                  <a:cubicBezTo>
                    <a:pt x="6" y="44"/>
                    <a:pt x="16" y="35"/>
                    <a:pt x="27" y="35"/>
                  </a:cubicBezTo>
                  <a:cubicBezTo>
                    <a:pt x="32" y="35"/>
                    <a:pt x="36" y="36"/>
                    <a:pt x="40" y="39"/>
                  </a:cubicBezTo>
                  <a:cubicBezTo>
                    <a:pt x="38" y="47"/>
                    <a:pt x="33" y="50"/>
                    <a:pt x="30" y="52"/>
                  </a:cubicBezTo>
                  <a:cubicBezTo>
                    <a:pt x="29" y="52"/>
                    <a:pt x="28" y="51"/>
                    <a:pt x="27" y="51"/>
                  </a:cubicBezTo>
                  <a:cubicBezTo>
                    <a:pt x="25" y="51"/>
                    <a:pt x="23" y="53"/>
                    <a:pt x="23" y="56"/>
                  </a:cubicBezTo>
                  <a:cubicBezTo>
                    <a:pt x="23" y="58"/>
                    <a:pt x="25" y="60"/>
                    <a:pt x="27" y="60"/>
                  </a:cubicBezTo>
                  <a:cubicBezTo>
                    <a:pt x="30" y="60"/>
                    <a:pt x="31" y="58"/>
                    <a:pt x="32" y="56"/>
                  </a:cubicBezTo>
                  <a:cubicBezTo>
                    <a:pt x="35" y="54"/>
                    <a:pt x="40" y="50"/>
                    <a:pt x="43" y="41"/>
                  </a:cubicBezTo>
                  <a:cubicBezTo>
                    <a:pt x="46" y="45"/>
                    <a:pt x="49" y="50"/>
                    <a:pt x="49" y="56"/>
                  </a:cubicBezTo>
                  <a:cubicBezTo>
                    <a:pt x="49" y="67"/>
                    <a:pt x="39" y="77"/>
                    <a:pt x="27" y="77"/>
                  </a:cubicBezTo>
                  <a:moveTo>
                    <a:pt x="118" y="51"/>
                  </a:moveTo>
                  <a:cubicBezTo>
                    <a:pt x="108" y="38"/>
                    <a:pt x="108" y="38"/>
                    <a:pt x="108" y="38"/>
                  </a:cubicBezTo>
                  <a:cubicBezTo>
                    <a:pt x="111" y="36"/>
                    <a:pt x="115" y="35"/>
                    <a:pt x="119" y="35"/>
                  </a:cubicBezTo>
                  <a:cubicBezTo>
                    <a:pt x="131" y="35"/>
                    <a:pt x="140" y="44"/>
                    <a:pt x="140" y="56"/>
                  </a:cubicBezTo>
                  <a:cubicBezTo>
                    <a:pt x="140" y="67"/>
                    <a:pt x="131" y="77"/>
                    <a:pt x="119" y="77"/>
                  </a:cubicBezTo>
                  <a:cubicBezTo>
                    <a:pt x="109" y="77"/>
                    <a:pt x="101" y="70"/>
                    <a:pt x="99" y="61"/>
                  </a:cubicBezTo>
                  <a:cubicBezTo>
                    <a:pt x="115" y="58"/>
                    <a:pt x="115" y="58"/>
                    <a:pt x="115" y="58"/>
                  </a:cubicBezTo>
                  <a:cubicBezTo>
                    <a:pt x="116" y="60"/>
                    <a:pt x="117" y="61"/>
                    <a:pt x="119" y="61"/>
                  </a:cubicBezTo>
                  <a:cubicBezTo>
                    <a:pt x="122" y="61"/>
                    <a:pt x="124" y="58"/>
                    <a:pt x="124" y="56"/>
                  </a:cubicBezTo>
                  <a:cubicBezTo>
                    <a:pt x="124" y="53"/>
                    <a:pt x="122" y="51"/>
                    <a:pt x="119" y="51"/>
                  </a:cubicBezTo>
                  <a:cubicBezTo>
                    <a:pt x="119" y="51"/>
                    <a:pt x="118" y="51"/>
                    <a:pt x="118" y="51"/>
                  </a:cubicBezTo>
                  <a:moveTo>
                    <a:pt x="86" y="60"/>
                  </a:moveTo>
                  <a:cubicBezTo>
                    <a:pt x="85" y="58"/>
                    <a:pt x="84" y="57"/>
                    <a:pt x="83" y="56"/>
                  </a:cubicBezTo>
                  <a:cubicBezTo>
                    <a:pt x="92" y="26"/>
                    <a:pt x="92" y="26"/>
                    <a:pt x="92" y="26"/>
                  </a:cubicBezTo>
                  <a:cubicBezTo>
                    <a:pt x="101" y="36"/>
                    <a:pt x="101" y="36"/>
                    <a:pt x="101" y="36"/>
                  </a:cubicBezTo>
                  <a:cubicBezTo>
                    <a:pt x="95" y="41"/>
                    <a:pt x="92" y="48"/>
                    <a:pt x="92" y="56"/>
                  </a:cubicBezTo>
                  <a:cubicBezTo>
                    <a:pt x="92" y="57"/>
                    <a:pt x="92" y="58"/>
                    <a:pt x="92" y="59"/>
                  </a:cubicBezTo>
                  <a:cubicBezTo>
                    <a:pt x="86" y="60"/>
                    <a:pt x="86" y="60"/>
                    <a:pt x="86" y="60"/>
                  </a:cubicBezTo>
                  <a:moveTo>
                    <a:pt x="75" y="56"/>
                  </a:moveTo>
                  <a:cubicBezTo>
                    <a:pt x="48" y="25"/>
                    <a:pt x="48" y="25"/>
                    <a:pt x="48" y="25"/>
                  </a:cubicBezTo>
                  <a:cubicBezTo>
                    <a:pt x="48" y="25"/>
                    <a:pt x="48" y="25"/>
                    <a:pt x="48" y="25"/>
                  </a:cubicBezTo>
                  <a:cubicBezTo>
                    <a:pt x="89" y="25"/>
                    <a:pt x="89" y="25"/>
                    <a:pt x="89" y="25"/>
                  </a:cubicBezTo>
                  <a:cubicBezTo>
                    <a:pt x="80" y="55"/>
                    <a:pt x="80" y="55"/>
                    <a:pt x="80" y="55"/>
                  </a:cubicBezTo>
                  <a:cubicBezTo>
                    <a:pt x="79" y="55"/>
                    <a:pt x="79" y="55"/>
                    <a:pt x="79" y="55"/>
                  </a:cubicBezTo>
                  <a:cubicBezTo>
                    <a:pt x="78" y="55"/>
                    <a:pt x="78" y="55"/>
                    <a:pt x="78" y="55"/>
                  </a:cubicBezTo>
                  <a:cubicBezTo>
                    <a:pt x="77" y="53"/>
                    <a:pt x="77" y="51"/>
                    <a:pt x="76" y="50"/>
                  </a:cubicBezTo>
                  <a:cubicBezTo>
                    <a:pt x="78" y="50"/>
                    <a:pt x="78" y="50"/>
                    <a:pt x="78" y="50"/>
                  </a:cubicBezTo>
                  <a:cubicBezTo>
                    <a:pt x="79" y="50"/>
                    <a:pt x="79" y="49"/>
                    <a:pt x="79" y="48"/>
                  </a:cubicBezTo>
                  <a:cubicBezTo>
                    <a:pt x="79" y="48"/>
                    <a:pt x="78" y="47"/>
                    <a:pt x="78" y="47"/>
                  </a:cubicBezTo>
                  <a:cubicBezTo>
                    <a:pt x="78" y="47"/>
                    <a:pt x="78" y="47"/>
                    <a:pt x="78" y="47"/>
                  </a:cubicBezTo>
                  <a:cubicBezTo>
                    <a:pt x="72" y="48"/>
                    <a:pt x="72" y="48"/>
                    <a:pt x="72" y="48"/>
                  </a:cubicBezTo>
                  <a:cubicBezTo>
                    <a:pt x="71" y="49"/>
                    <a:pt x="71" y="49"/>
                    <a:pt x="71" y="50"/>
                  </a:cubicBezTo>
                  <a:cubicBezTo>
                    <a:pt x="71" y="50"/>
                    <a:pt x="72" y="51"/>
                    <a:pt x="72" y="51"/>
                  </a:cubicBezTo>
                  <a:cubicBezTo>
                    <a:pt x="72" y="51"/>
                    <a:pt x="72" y="51"/>
                    <a:pt x="72" y="51"/>
                  </a:cubicBezTo>
                  <a:cubicBezTo>
                    <a:pt x="74" y="50"/>
                    <a:pt x="74" y="50"/>
                    <a:pt x="74" y="50"/>
                  </a:cubicBezTo>
                  <a:cubicBezTo>
                    <a:pt x="74" y="51"/>
                    <a:pt x="74" y="51"/>
                    <a:pt x="74" y="51"/>
                  </a:cubicBezTo>
                  <a:cubicBezTo>
                    <a:pt x="74" y="51"/>
                    <a:pt x="75" y="52"/>
                    <a:pt x="75" y="54"/>
                  </a:cubicBezTo>
                  <a:cubicBezTo>
                    <a:pt x="75" y="54"/>
                    <a:pt x="75" y="55"/>
                    <a:pt x="75" y="55"/>
                  </a:cubicBezTo>
                  <a:cubicBezTo>
                    <a:pt x="75" y="56"/>
                    <a:pt x="75" y="56"/>
                    <a:pt x="75" y="56"/>
                  </a:cubicBezTo>
                  <a:moveTo>
                    <a:pt x="50" y="0"/>
                  </a:moveTo>
                  <a:cubicBezTo>
                    <a:pt x="49" y="0"/>
                    <a:pt x="48" y="0"/>
                    <a:pt x="47" y="1"/>
                  </a:cubicBezTo>
                  <a:cubicBezTo>
                    <a:pt x="45" y="2"/>
                    <a:pt x="47" y="6"/>
                    <a:pt x="47" y="7"/>
                  </a:cubicBezTo>
                  <a:cubicBezTo>
                    <a:pt x="48" y="9"/>
                    <a:pt x="48" y="11"/>
                    <a:pt x="48" y="12"/>
                  </a:cubicBezTo>
                  <a:cubicBezTo>
                    <a:pt x="48" y="14"/>
                    <a:pt x="45" y="22"/>
                    <a:pt x="42" y="32"/>
                  </a:cubicBezTo>
                  <a:cubicBezTo>
                    <a:pt x="37" y="30"/>
                    <a:pt x="33" y="28"/>
                    <a:pt x="27" y="28"/>
                  </a:cubicBezTo>
                  <a:cubicBezTo>
                    <a:pt x="12" y="28"/>
                    <a:pt x="0" y="41"/>
                    <a:pt x="0" y="56"/>
                  </a:cubicBezTo>
                  <a:cubicBezTo>
                    <a:pt x="0" y="71"/>
                    <a:pt x="12" y="83"/>
                    <a:pt x="27" y="83"/>
                  </a:cubicBezTo>
                  <a:cubicBezTo>
                    <a:pt x="42" y="83"/>
                    <a:pt x="55" y="71"/>
                    <a:pt x="55" y="56"/>
                  </a:cubicBezTo>
                  <a:cubicBezTo>
                    <a:pt x="55" y="47"/>
                    <a:pt x="51" y="40"/>
                    <a:pt x="45" y="35"/>
                  </a:cubicBezTo>
                  <a:cubicBezTo>
                    <a:pt x="45" y="33"/>
                    <a:pt x="46" y="31"/>
                    <a:pt x="47" y="29"/>
                  </a:cubicBezTo>
                  <a:cubicBezTo>
                    <a:pt x="72" y="58"/>
                    <a:pt x="72" y="58"/>
                    <a:pt x="72" y="58"/>
                  </a:cubicBezTo>
                  <a:cubicBezTo>
                    <a:pt x="71" y="60"/>
                    <a:pt x="71" y="61"/>
                    <a:pt x="71" y="62"/>
                  </a:cubicBezTo>
                  <a:cubicBezTo>
                    <a:pt x="71" y="66"/>
                    <a:pt x="74" y="70"/>
                    <a:pt x="79" y="70"/>
                  </a:cubicBezTo>
                  <a:cubicBezTo>
                    <a:pt x="79" y="73"/>
                    <a:pt x="80" y="75"/>
                    <a:pt x="80" y="76"/>
                  </a:cubicBezTo>
                  <a:cubicBezTo>
                    <a:pt x="78" y="77"/>
                    <a:pt x="78" y="77"/>
                    <a:pt x="78" y="77"/>
                  </a:cubicBezTo>
                  <a:cubicBezTo>
                    <a:pt x="78" y="77"/>
                    <a:pt x="77" y="77"/>
                    <a:pt x="77" y="78"/>
                  </a:cubicBezTo>
                  <a:cubicBezTo>
                    <a:pt x="77" y="79"/>
                    <a:pt x="78" y="79"/>
                    <a:pt x="78" y="79"/>
                  </a:cubicBezTo>
                  <a:cubicBezTo>
                    <a:pt x="79" y="79"/>
                    <a:pt x="79" y="79"/>
                    <a:pt x="79" y="79"/>
                  </a:cubicBezTo>
                  <a:cubicBezTo>
                    <a:pt x="84" y="78"/>
                    <a:pt x="84" y="78"/>
                    <a:pt x="84" y="78"/>
                  </a:cubicBezTo>
                  <a:cubicBezTo>
                    <a:pt x="85" y="78"/>
                    <a:pt x="85" y="77"/>
                    <a:pt x="85" y="77"/>
                  </a:cubicBezTo>
                  <a:cubicBezTo>
                    <a:pt x="85" y="76"/>
                    <a:pt x="85" y="76"/>
                    <a:pt x="84" y="76"/>
                  </a:cubicBezTo>
                  <a:cubicBezTo>
                    <a:pt x="84" y="76"/>
                    <a:pt x="84" y="76"/>
                    <a:pt x="84" y="76"/>
                  </a:cubicBezTo>
                  <a:cubicBezTo>
                    <a:pt x="82" y="76"/>
                    <a:pt x="82" y="76"/>
                    <a:pt x="82" y="76"/>
                  </a:cubicBezTo>
                  <a:cubicBezTo>
                    <a:pt x="82" y="74"/>
                    <a:pt x="82" y="72"/>
                    <a:pt x="81" y="70"/>
                  </a:cubicBezTo>
                  <a:cubicBezTo>
                    <a:pt x="84" y="69"/>
                    <a:pt x="86" y="67"/>
                    <a:pt x="86" y="64"/>
                  </a:cubicBezTo>
                  <a:cubicBezTo>
                    <a:pt x="93" y="63"/>
                    <a:pt x="93" y="63"/>
                    <a:pt x="93" y="63"/>
                  </a:cubicBezTo>
                  <a:cubicBezTo>
                    <a:pt x="96" y="74"/>
                    <a:pt x="107" y="83"/>
                    <a:pt x="119" y="83"/>
                  </a:cubicBezTo>
                  <a:cubicBezTo>
                    <a:pt x="134" y="83"/>
                    <a:pt x="146" y="71"/>
                    <a:pt x="146" y="56"/>
                  </a:cubicBezTo>
                  <a:cubicBezTo>
                    <a:pt x="146" y="41"/>
                    <a:pt x="134" y="28"/>
                    <a:pt x="119" y="28"/>
                  </a:cubicBezTo>
                  <a:cubicBezTo>
                    <a:pt x="113" y="28"/>
                    <a:pt x="108" y="30"/>
                    <a:pt x="104" y="33"/>
                  </a:cubicBezTo>
                  <a:cubicBezTo>
                    <a:pt x="94" y="21"/>
                    <a:pt x="94" y="21"/>
                    <a:pt x="94" y="21"/>
                  </a:cubicBezTo>
                  <a:cubicBezTo>
                    <a:pt x="94" y="21"/>
                    <a:pt x="94" y="21"/>
                    <a:pt x="94" y="21"/>
                  </a:cubicBezTo>
                  <a:cubicBezTo>
                    <a:pt x="94" y="18"/>
                    <a:pt x="94" y="18"/>
                    <a:pt x="94" y="18"/>
                  </a:cubicBezTo>
                  <a:cubicBezTo>
                    <a:pt x="96" y="18"/>
                    <a:pt x="99" y="18"/>
                    <a:pt x="100" y="18"/>
                  </a:cubicBezTo>
                  <a:cubicBezTo>
                    <a:pt x="101" y="18"/>
                    <a:pt x="101" y="18"/>
                    <a:pt x="101" y="18"/>
                  </a:cubicBezTo>
                  <a:cubicBezTo>
                    <a:pt x="103" y="18"/>
                    <a:pt x="104" y="18"/>
                    <a:pt x="105" y="18"/>
                  </a:cubicBezTo>
                  <a:cubicBezTo>
                    <a:pt x="105" y="18"/>
                    <a:pt x="106" y="18"/>
                    <a:pt x="106" y="18"/>
                  </a:cubicBezTo>
                  <a:cubicBezTo>
                    <a:pt x="107" y="18"/>
                    <a:pt x="107" y="15"/>
                    <a:pt x="106" y="11"/>
                  </a:cubicBezTo>
                  <a:cubicBezTo>
                    <a:pt x="106" y="10"/>
                    <a:pt x="105" y="10"/>
                    <a:pt x="104" y="10"/>
                  </a:cubicBezTo>
                  <a:cubicBezTo>
                    <a:pt x="101" y="10"/>
                    <a:pt x="96" y="11"/>
                    <a:pt x="93" y="12"/>
                  </a:cubicBezTo>
                  <a:cubicBezTo>
                    <a:pt x="91" y="13"/>
                    <a:pt x="89" y="13"/>
                    <a:pt x="88" y="13"/>
                  </a:cubicBezTo>
                  <a:cubicBezTo>
                    <a:pt x="85" y="13"/>
                    <a:pt x="83" y="13"/>
                    <a:pt x="82" y="12"/>
                  </a:cubicBezTo>
                  <a:cubicBezTo>
                    <a:pt x="82" y="12"/>
                    <a:pt x="82" y="12"/>
                    <a:pt x="82" y="12"/>
                  </a:cubicBezTo>
                  <a:cubicBezTo>
                    <a:pt x="79" y="12"/>
                    <a:pt x="76" y="16"/>
                    <a:pt x="83" y="16"/>
                  </a:cubicBezTo>
                  <a:cubicBezTo>
                    <a:pt x="87" y="17"/>
                    <a:pt x="89" y="17"/>
                    <a:pt x="90" y="18"/>
                  </a:cubicBezTo>
                  <a:cubicBezTo>
                    <a:pt x="90" y="21"/>
                    <a:pt x="90" y="21"/>
                    <a:pt x="90" y="21"/>
                  </a:cubicBezTo>
                  <a:cubicBezTo>
                    <a:pt x="49" y="21"/>
                    <a:pt x="49" y="21"/>
                    <a:pt x="49" y="21"/>
                  </a:cubicBezTo>
                  <a:cubicBezTo>
                    <a:pt x="51" y="16"/>
                    <a:pt x="52" y="13"/>
                    <a:pt x="52" y="13"/>
                  </a:cubicBezTo>
                  <a:cubicBezTo>
                    <a:pt x="52" y="12"/>
                    <a:pt x="52" y="12"/>
                    <a:pt x="52" y="12"/>
                  </a:cubicBezTo>
                  <a:cubicBezTo>
                    <a:pt x="52" y="12"/>
                    <a:pt x="52" y="8"/>
                    <a:pt x="51" y="6"/>
                  </a:cubicBezTo>
                  <a:cubicBezTo>
                    <a:pt x="50" y="5"/>
                    <a:pt x="50" y="4"/>
                    <a:pt x="50" y="3"/>
                  </a:cubicBezTo>
                  <a:cubicBezTo>
                    <a:pt x="50" y="4"/>
                    <a:pt x="51" y="4"/>
                    <a:pt x="52" y="4"/>
                  </a:cubicBezTo>
                  <a:cubicBezTo>
                    <a:pt x="54" y="5"/>
                    <a:pt x="56" y="5"/>
                    <a:pt x="58" y="5"/>
                  </a:cubicBezTo>
                  <a:cubicBezTo>
                    <a:pt x="62" y="5"/>
                    <a:pt x="64" y="4"/>
                    <a:pt x="65" y="4"/>
                  </a:cubicBezTo>
                  <a:cubicBezTo>
                    <a:pt x="66" y="4"/>
                    <a:pt x="66" y="3"/>
                    <a:pt x="66" y="2"/>
                  </a:cubicBezTo>
                  <a:cubicBezTo>
                    <a:pt x="65" y="1"/>
                    <a:pt x="65" y="0"/>
                    <a:pt x="64" y="0"/>
                  </a:cubicBezTo>
                  <a:cubicBezTo>
                    <a:pt x="64" y="0"/>
                    <a:pt x="63" y="1"/>
                    <a:pt x="63" y="1"/>
                  </a:cubicBezTo>
                  <a:cubicBezTo>
                    <a:pt x="63" y="1"/>
                    <a:pt x="61" y="2"/>
                    <a:pt x="58" y="2"/>
                  </a:cubicBezTo>
                  <a:cubicBezTo>
                    <a:pt x="57" y="2"/>
                    <a:pt x="55" y="1"/>
                    <a:pt x="54" y="1"/>
                  </a:cubicBezTo>
                  <a:cubicBezTo>
                    <a:pt x="53" y="0"/>
                    <a:pt x="51" y="0"/>
                    <a:pt x="5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07" name="Freeform 405"/>
            <p:cNvSpPr>
              <a:spLocks noChangeArrowheads="1"/>
            </p:cNvSpPr>
            <p:nvPr/>
          </p:nvSpPr>
          <p:spPr bwMode="auto">
            <a:xfrm>
              <a:off x="2987675" y="3813175"/>
              <a:ext cx="1" cy="3175"/>
            </a:xfrm>
            <a:custGeom>
              <a:avLst/>
              <a:gdLst>
                <a:gd name="T0" fmla="*/ 0 w 1"/>
                <a:gd name="T1" fmla="*/ 0 h 2"/>
                <a:gd name="T2" fmla="*/ 0 w 1"/>
                <a:gd name="T3" fmla="*/ 5040313 h 2"/>
                <a:gd name="T4" fmla="*/ 0 w 1"/>
                <a:gd name="T5" fmla="*/ 0 h 2"/>
                <a:gd name="T6" fmla="*/ 0 60000 65536"/>
                <a:gd name="T7" fmla="*/ 0 60000 65536"/>
                <a:gd name="T8" fmla="*/ 0 60000 65536"/>
                <a:gd name="T9" fmla="*/ 0 w 1"/>
                <a:gd name="T10" fmla="*/ 0 h 2"/>
                <a:gd name="T11" fmla="*/ 1 w 1"/>
                <a:gd name="T12" fmla="*/ 2 h 2"/>
              </a:gdLst>
              <a:ahLst/>
              <a:cxnLst>
                <a:cxn ang="T6">
                  <a:pos x="T0" y="T1"/>
                </a:cxn>
                <a:cxn ang="T7">
                  <a:pos x="T2" y="T3"/>
                </a:cxn>
                <a:cxn ang="T8">
                  <a:pos x="T4" y="T5"/>
                </a:cxn>
              </a:cxnLst>
              <a:rect l="T9" t="T10" r="T11" b="T12"/>
              <a:pathLst>
                <a:path w="1" h="2">
                  <a:moveTo>
                    <a:pt x="0" y="0"/>
                  </a:moveTo>
                  <a:lnTo>
                    <a:pt x="0"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08" name="Freeform 406"/>
            <p:cNvSpPr>
              <a:spLocks noChangeArrowheads="1"/>
            </p:cNvSpPr>
            <p:nvPr/>
          </p:nvSpPr>
          <p:spPr bwMode="auto">
            <a:xfrm>
              <a:off x="2987675" y="3813175"/>
              <a:ext cx="1" cy="3175"/>
            </a:xfrm>
            <a:custGeom>
              <a:avLst/>
              <a:gdLst>
                <a:gd name="T0" fmla="*/ 0 w 1"/>
                <a:gd name="T1" fmla="*/ 0 h 2"/>
                <a:gd name="T2" fmla="*/ 0 w 1"/>
                <a:gd name="T3" fmla="*/ 5040313 h 2"/>
                <a:gd name="T4" fmla="*/ 0 w 1"/>
                <a:gd name="T5" fmla="*/ 0 h 2"/>
                <a:gd name="T6" fmla="*/ 0 60000 65536"/>
                <a:gd name="T7" fmla="*/ 0 60000 65536"/>
                <a:gd name="T8" fmla="*/ 0 60000 65536"/>
                <a:gd name="T9" fmla="*/ 0 w 1"/>
                <a:gd name="T10" fmla="*/ 0 h 2"/>
                <a:gd name="T11" fmla="*/ 1 w 1"/>
                <a:gd name="T12" fmla="*/ 2 h 2"/>
              </a:gdLst>
              <a:ahLst/>
              <a:cxnLst>
                <a:cxn ang="T6">
                  <a:pos x="T0" y="T1"/>
                </a:cxn>
                <a:cxn ang="T7">
                  <a:pos x="T2" y="T3"/>
                </a:cxn>
                <a:cxn ang="T8">
                  <a:pos x="T4" y="T5"/>
                </a:cxn>
              </a:cxnLst>
              <a:rect l="T9" t="T10" r="T11" b="T12"/>
              <a:pathLst>
                <a:path w="1" h="2">
                  <a:moveTo>
                    <a:pt x="0" y="0"/>
                  </a:move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09" name="Freeform 407"/>
            <p:cNvSpPr>
              <a:spLocks noEditPoints="1" noChangeArrowheads="1"/>
            </p:cNvSpPr>
            <p:nvPr/>
          </p:nvSpPr>
          <p:spPr bwMode="auto">
            <a:xfrm>
              <a:off x="2987675" y="3459163"/>
              <a:ext cx="314325" cy="354013"/>
            </a:xfrm>
            <a:custGeom>
              <a:avLst/>
              <a:gdLst>
                <a:gd name="T0" fmla="*/ 0 w 84"/>
                <a:gd name="T1" fmla="*/ 1333246853 h 94"/>
                <a:gd name="T2" fmla="*/ 0 w 84"/>
                <a:gd name="T3" fmla="*/ 1333246853 h 94"/>
                <a:gd name="T4" fmla="*/ 0 w 84"/>
                <a:gd name="T5" fmla="*/ 1333246853 h 94"/>
                <a:gd name="T6" fmla="*/ 14002430 w 84"/>
                <a:gd name="T7" fmla="*/ 1319063736 h 94"/>
                <a:gd name="T8" fmla="*/ 350057017 w 84"/>
                <a:gd name="T9" fmla="*/ 865192708 h 94"/>
                <a:gd name="T10" fmla="*/ 350057017 w 84"/>
                <a:gd name="T11" fmla="*/ 836826474 h 94"/>
                <a:gd name="T12" fmla="*/ 392064308 w 84"/>
                <a:gd name="T13" fmla="*/ 794273359 h 94"/>
                <a:gd name="T14" fmla="*/ 434071599 w 84"/>
                <a:gd name="T15" fmla="*/ 836826474 h 94"/>
                <a:gd name="T16" fmla="*/ 392064308 w 84"/>
                <a:gd name="T17" fmla="*/ 879375824 h 94"/>
                <a:gd name="T18" fmla="*/ 378061878 w 84"/>
                <a:gd name="T19" fmla="*/ 879375824 h 94"/>
                <a:gd name="T20" fmla="*/ 14002430 w 84"/>
                <a:gd name="T21" fmla="*/ 1319063736 h 94"/>
                <a:gd name="T22" fmla="*/ 938155350 w 84"/>
                <a:gd name="T23" fmla="*/ 0 h 94"/>
                <a:gd name="T24" fmla="*/ 84014582 w 84"/>
                <a:gd name="T25" fmla="*/ 624072194 h 94"/>
                <a:gd name="T26" fmla="*/ 0 w 84"/>
                <a:gd name="T27" fmla="*/ 1333246853 h 94"/>
                <a:gd name="T28" fmla="*/ 644104313 w 84"/>
                <a:gd name="T29" fmla="*/ 1077943222 h 94"/>
                <a:gd name="T30" fmla="*/ 686111604 w 84"/>
                <a:gd name="T31" fmla="*/ 1077943222 h 94"/>
                <a:gd name="T32" fmla="*/ 1176192924 w 84"/>
                <a:gd name="T33" fmla="*/ 170201165 h 94"/>
                <a:gd name="T34" fmla="*/ 938155350 w 84"/>
                <a:gd name="T35" fmla="*/ 0 h 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94"/>
                <a:gd name="T56" fmla="*/ 84 w 84"/>
                <a:gd name="T57" fmla="*/ 94 h 9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94">
                  <a:moveTo>
                    <a:pt x="0" y="94"/>
                  </a:moveTo>
                  <a:cubicBezTo>
                    <a:pt x="0" y="94"/>
                    <a:pt x="0" y="94"/>
                    <a:pt x="0" y="94"/>
                  </a:cubicBezTo>
                  <a:cubicBezTo>
                    <a:pt x="0" y="94"/>
                    <a:pt x="0" y="94"/>
                    <a:pt x="0" y="94"/>
                  </a:cubicBezTo>
                  <a:moveTo>
                    <a:pt x="1" y="93"/>
                  </a:moveTo>
                  <a:cubicBezTo>
                    <a:pt x="25" y="61"/>
                    <a:pt x="25" y="61"/>
                    <a:pt x="25" y="61"/>
                  </a:cubicBezTo>
                  <a:cubicBezTo>
                    <a:pt x="25" y="60"/>
                    <a:pt x="25" y="60"/>
                    <a:pt x="25" y="59"/>
                  </a:cubicBezTo>
                  <a:cubicBezTo>
                    <a:pt x="25" y="57"/>
                    <a:pt x="26" y="56"/>
                    <a:pt x="28" y="56"/>
                  </a:cubicBezTo>
                  <a:cubicBezTo>
                    <a:pt x="30" y="56"/>
                    <a:pt x="31" y="57"/>
                    <a:pt x="31" y="59"/>
                  </a:cubicBezTo>
                  <a:cubicBezTo>
                    <a:pt x="31" y="61"/>
                    <a:pt x="30" y="62"/>
                    <a:pt x="28" y="62"/>
                  </a:cubicBezTo>
                  <a:cubicBezTo>
                    <a:pt x="27" y="62"/>
                    <a:pt x="27" y="62"/>
                    <a:pt x="27" y="62"/>
                  </a:cubicBezTo>
                  <a:cubicBezTo>
                    <a:pt x="1" y="93"/>
                    <a:pt x="1" y="93"/>
                    <a:pt x="1" y="93"/>
                  </a:cubicBezTo>
                  <a:moveTo>
                    <a:pt x="67" y="0"/>
                  </a:moveTo>
                  <a:cubicBezTo>
                    <a:pt x="47" y="35"/>
                    <a:pt x="6" y="44"/>
                    <a:pt x="6" y="44"/>
                  </a:cubicBezTo>
                  <a:cubicBezTo>
                    <a:pt x="14" y="76"/>
                    <a:pt x="1" y="93"/>
                    <a:pt x="0" y="94"/>
                  </a:cubicBezTo>
                  <a:cubicBezTo>
                    <a:pt x="14" y="77"/>
                    <a:pt x="38" y="76"/>
                    <a:pt x="46" y="76"/>
                  </a:cubicBezTo>
                  <a:cubicBezTo>
                    <a:pt x="48" y="76"/>
                    <a:pt x="49" y="76"/>
                    <a:pt x="49" y="76"/>
                  </a:cubicBezTo>
                  <a:cubicBezTo>
                    <a:pt x="44" y="49"/>
                    <a:pt x="84" y="12"/>
                    <a:pt x="84" y="12"/>
                  </a:cubicBezTo>
                  <a:cubicBezTo>
                    <a:pt x="78" y="1"/>
                    <a:pt x="67" y="0"/>
                    <a:pt x="6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10" name="Freeform 408"/>
            <p:cNvSpPr>
              <a:spLocks noChangeArrowheads="1"/>
            </p:cNvSpPr>
            <p:nvPr/>
          </p:nvSpPr>
          <p:spPr bwMode="auto">
            <a:xfrm>
              <a:off x="3235325" y="3330575"/>
              <a:ext cx="187325" cy="180975"/>
            </a:xfrm>
            <a:custGeom>
              <a:avLst/>
              <a:gdLst>
                <a:gd name="T0" fmla="*/ 266690856 w 50"/>
                <a:gd name="T1" fmla="*/ 0 h 48"/>
                <a:gd name="T2" fmla="*/ 0 w 50"/>
                <a:gd name="T3" fmla="*/ 412242198 h 48"/>
                <a:gd name="T4" fmla="*/ 350908430 w 50"/>
                <a:gd name="T5" fmla="*/ 682332305 h 48"/>
                <a:gd name="T6" fmla="*/ 701813113 w 50"/>
                <a:gd name="T7" fmla="*/ 355382116 h 48"/>
                <a:gd name="T8" fmla="*/ 266690856 w 50"/>
                <a:gd name="T9" fmla="*/ 0 h 48"/>
                <a:gd name="T10" fmla="*/ 0 60000 65536"/>
                <a:gd name="T11" fmla="*/ 0 60000 65536"/>
                <a:gd name="T12" fmla="*/ 0 60000 65536"/>
                <a:gd name="T13" fmla="*/ 0 60000 65536"/>
                <a:gd name="T14" fmla="*/ 0 60000 65536"/>
                <a:gd name="T15" fmla="*/ 0 w 50"/>
                <a:gd name="T16" fmla="*/ 0 h 48"/>
                <a:gd name="T17" fmla="*/ 50 w 50"/>
                <a:gd name="T18" fmla="*/ 48 h 48"/>
              </a:gdLst>
              <a:ahLst/>
              <a:cxnLst>
                <a:cxn ang="T10">
                  <a:pos x="T0" y="T1"/>
                </a:cxn>
                <a:cxn ang="T11">
                  <a:pos x="T2" y="T3"/>
                </a:cxn>
                <a:cxn ang="T12">
                  <a:pos x="T4" y="T5"/>
                </a:cxn>
                <a:cxn ang="T13">
                  <a:pos x="T6" y="T7"/>
                </a:cxn>
                <a:cxn ang="T14">
                  <a:pos x="T8" y="T9"/>
                </a:cxn>
              </a:cxnLst>
              <a:rect l="T15" t="T16" r="T17" b="T18"/>
              <a:pathLst>
                <a:path w="50" h="48">
                  <a:moveTo>
                    <a:pt x="19" y="0"/>
                  </a:moveTo>
                  <a:cubicBezTo>
                    <a:pt x="0" y="29"/>
                    <a:pt x="0" y="29"/>
                    <a:pt x="0" y="29"/>
                  </a:cubicBezTo>
                  <a:cubicBezTo>
                    <a:pt x="0" y="29"/>
                    <a:pt x="18" y="29"/>
                    <a:pt x="25" y="48"/>
                  </a:cubicBezTo>
                  <a:cubicBezTo>
                    <a:pt x="50" y="25"/>
                    <a:pt x="50" y="25"/>
                    <a:pt x="50" y="25"/>
                  </a:cubicBezTo>
                  <a:cubicBezTo>
                    <a:pt x="50" y="25"/>
                    <a:pt x="39" y="2"/>
                    <a:pt x="1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11" name="Rectangle 409"/>
            <p:cNvSpPr>
              <a:spLocks noChangeArrowheads="1"/>
            </p:cNvSpPr>
            <p:nvPr/>
          </p:nvSpPr>
          <p:spPr bwMode="auto">
            <a:xfrm>
              <a:off x="2982912" y="3827463"/>
              <a:ext cx="390525" cy="111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3512" name="Rectangle 410"/>
            <p:cNvSpPr>
              <a:spLocks noChangeArrowheads="1"/>
            </p:cNvSpPr>
            <p:nvPr/>
          </p:nvSpPr>
          <p:spPr bwMode="auto">
            <a:xfrm>
              <a:off x="2982912" y="3827463"/>
              <a:ext cx="3905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3513" name="Rectangle 411"/>
            <p:cNvSpPr>
              <a:spLocks noChangeArrowheads="1"/>
            </p:cNvSpPr>
            <p:nvPr/>
          </p:nvSpPr>
          <p:spPr bwMode="auto">
            <a:xfrm>
              <a:off x="1063625" y="2071688"/>
              <a:ext cx="288925" cy="2968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3514" name="Rectangle 412"/>
            <p:cNvSpPr>
              <a:spLocks noChangeArrowheads="1"/>
            </p:cNvSpPr>
            <p:nvPr/>
          </p:nvSpPr>
          <p:spPr bwMode="auto">
            <a:xfrm>
              <a:off x="1063625" y="2071688"/>
              <a:ext cx="288925" cy="296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3515" name="Freeform 413"/>
            <p:cNvSpPr>
              <a:spLocks noEditPoints="1" noChangeArrowheads="1"/>
            </p:cNvSpPr>
            <p:nvPr/>
          </p:nvSpPr>
          <p:spPr bwMode="auto">
            <a:xfrm>
              <a:off x="1033462" y="1916113"/>
              <a:ext cx="354012" cy="474663"/>
            </a:xfrm>
            <a:custGeom>
              <a:avLst/>
              <a:gdLst>
                <a:gd name="T0" fmla="*/ 42841802 w 223"/>
                <a:gd name="T1" fmla="*/ 234375572 h 299"/>
                <a:gd name="T2" fmla="*/ 519151454 w 223"/>
                <a:gd name="T3" fmla="*/ 723286399 h 299"/>
                <a:gd name="T4" fmla="*/ 17640275 w 223"/>
                <a:gd name="T5" fmla="*/ 221773984 h 299"/>
                <a:gd name="T6" fmla="*/ 65523970 w 223"/>
                <a:gd name="T7" fmla="*/ 78125720 h 299"/>
                <a:gd name="T8" fmla="*/ 17640275 w 223"/>
                <a:gd name="T9" fmla="*/ 221773984 h 299"/>
                <a:gd name="T10" fmla="*/ 78123940 w 223"/>
                <a:gd name="T11" fmla="*/ 17641906 h 299"/>
                <a:gd name="T12" fmla="*/ 126007635 w 223"/>
                <a:gd name="T13" fmla="*/ 161290170 h 299"/>
                <a:gd name="T14" fmla="*/ 136088245 w 223"/>
                <a:gd name="T15" fmla="*/ 161290170 h 299"/>
                <a:gd name="T16" fmla="*/ 183970353 w 223"/>
                <a:gd name="T17" fmla="*/ 17641906 h 299"/>
                <a:gd name="T18" fmla="*/ 136088245 w 223"/>
                <a:gd name="T19" fmla="*/ 161290170 h 299"/>
                <a:gd name="T20" fmla="*/ 204131574 w 223"/>
                <a:gd name="T21" fmla="*/ 17641906 h 299"/>
                <a:gd name="T22" fmla="*/ 244454017 w 223"/>
                <a:gd name="T23" fmla="*/ 161290170 h 299"/>
                <a:gd name="T24" fmla="*/ 262095880 w 223"/>
                <a:gd name="T25" fmla="*/ 161290170 h 299"/>
                <a:gd name="T26" fmla="*/ 309977987 w 223"/>
                <a:gd name="T27" fmla="*/ 17641906 h 299"/>
                <a:gd name="T28" fmla="*/ 262095880 w 223"/>
                <a:gd name="T29" fmla="*/ 161290170 h 299"/>
                <a:gd name="T30" fmla="*/ 322579544 w 223"/>
                <a:gd name="T31" fmla="*/ 17641906 h 299"/>
                <a:gd name="T32" fmla="*/ 370461652 w 223"/>
                <a:gd name="T33" fmla="*/ 161290170 h 299"/>
                <a:gd name="T34" fmla="*/ 383063209 w 223"/>
                <a:gd name="T35" fmla="*/ 161290170 h 299"/>
                <a:gd name="T36" fmla="*/ 428425957 w 223"/>
                <a:gd name="T37" fmla="*/ 17641906 h 299"/>
                <a:gd name="T38" fmla="*/ 383063209 w 223"/>
                <a:gd name="T39" fmla="*/ 161290170 h 299"/>
                <a:gd name="T40" fmla="*/ 441025927 w 223"/>
                <a:gd name="T41" fmla="*/ 17641906 h 299"/>
                <a:gd name="T42" fmla="*/ 488909622 w 223"/>
                <a:gd name="T43" fmla="*/ 161290170 h 299"/>
                <a:gd name="T44" fmla="*/ 493949927 w 223"/>
                <a:gd name="T45" fmla="*/ 161290170 h 299"/>
                <a:gd name="T46" fmla="*/ 541832035 w 223"/>
                <a:gd name="T47" fmla="*/ 17641906 h 299"/>
                <a:gd name="T48" fmla="*/ 493949927 w 223"/>
                <a:gd name="T49" fmla="*/ 161290170 h 299"/>
                <a:gd name="T50" fmla="*/ 83164245 w 223"/>
                <a:gd name="T51" fmla="*/ 0 h 299"/>
                <a:gd name="T52" fmla="*/ 0 w 223"/>
                <a:gd name="T53" fmla="*/ 252015890 h 299"/>
                <a:gd name="T54" fmla="*/ 17640275 w 223"/>
                <a:gd name="T55" fmla="*/ 317540022 h 299"/>
                <a:gd name="T56" fmla="*/ 0 w 223"/>
                <a:gd name="T57" fmla="*/ 753528306 h 299"/>
                <a:gd name="T58" fmla="*/ 561993256 w 223"/>
                <a:gd name="T59" fmla="*/ 435988284 h 299"/>
                <a:gd name="T60" fmla="*/ 536791729 w 223"/>
                <a:gd name="T61" fmla="*/ 199093347 h 299"/>
                <a:gd name="T62" fmla="*/ 561993256 w 223"/>
                <a:gd name="T63" fmla="*/ 0 h 29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3"/>
                <a:gd name="T97" fmla="*/ 0 h 299"/>
                <a:gd name="T98" fmla="*/ 223 w 223"/>
                <a:gd name="T99" fmla="*/ 299 h 29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3" h="299">
                  <a:moveTo>
                    <a:pt x="17" y="287"/>
                  </a:moveTo>
                  <a:lnTo>
                    <a:pt x="17" y="93"/>
                  </a:lnTo>
                  <a:lnTo>
                    <a:pt x="206" y="93"/>
                  </a:lnTo>
                  <a:lnTo>
                    <a:pt x="206" y="287"/>
                  </a:lnTo>
                  <a:lnTo>
                    <a:pt x="17" y="287"/>
                  </a:lnTo>
                  <a:close/>
                  <a:moveTo>
                    <a:pt x="7" y="88"/>
                  </a:moveTo>
                  <a:lnTo>
                    <a:pt x="7" y="31"/>
                  </a:lnTo>
                  <a:lnTo>
                    <a:pt x="26" y="31"/>
                  </a:lnTo>
                  <a:lnTo>
                    <a:pt x="26" y="88"/>
                  </a:lnTo>
                  <a:lnTo>
                    <a:pt x="7" y="88"/>
                  </a:lnTo>
                  <a:close/>
                  <a:moveTo>
                    <a:pt x="31" y="64"/>
                  </a:moveTo>
                  <a:lnTo>
                    <a:pt x="31" y="7"/>
                  </a:lnTo>
                  <a:lnTo>
                    <a:pt x="50" y="7"/>
                  </a:lnTo>
                  <a:lnTo>
                    <a:pt x="50" y="64"/>
                  </a:lnTo>
                  <a:lnTo>
                    <a:pt x="31" y="64"/>
                  </a:lnTo>
                  <a:close/>
                  <a:moveTo>
                    <a:pt x="54" y="64"/>
                  </a:moveTo>
                  <a:lnTo>
                    <a:pt x="54" y="7"/>
                  </a:lnTo>
                  <a:lnTo>
                    <a:pt x="73" y="7"/>
                  </a:lnTo>
                  <a:lnTo>
                    <a:pt x="73" y="64"/>
                  </a:lnTo>
                  <a:lnTo>
                    <a:pt x="54" y="64"/>
                  </a:lnTo>
                  <a:close/>
                  <a:moveTo>
                    <a:pt x="81" y="64"/>
                  </a:moveTo>
                  <a:lnTo>
                    <a:pt x="81" y="7"/>
                  </a:lnTo>
                  <a:lnTo>
                    <a:pt x="97" y="7"/>
                  </a:lnTo>
                  <a:lnTo>
                    <a:pt x="97" y="64"/>
                  </a:lnTo>
                  <a:lnTo>
                    <a:pt x="81" y="64"/>
                  </a:lnTo>
                  <a:close/>
                  <a:moveTo>
                    <a:pt x="104" y="64"/>
                  </a:moveTo>
                  <a:lnTo>
                    <a:pt x="104" y="7"/>
                  </a:lnTo>
                  <a:lnTo>
                    <a:pt x="123" y="7"/>
                  </a:lnTo>
                  <a:lnTo>
                    <a:pt x="123" y="64"/>
                  </a:lnTo>
                  <a:lnTo>
                    <a:pt x="104" y="64"/>
                  </a:lnTo>
                  <a:close/>
                  <a:moveTo>
                    <a:pt x="128" y="64"/>
                  </a:moveTo>
                  <a:lnTo>
                    <a:pt x="128" y="7"/>
                  </a:lnTo>
                  <a:lnTo>
                    <a:pt x="147" y="7"/>
                  </a:lnTo>
                  <a:lnTo>
                    <a:pt x="147" y="64"/>
                  </a:lnTo>
                  <a:lnTo>
                    <a:pt x="128" y="64"/>
                  </a:lnTo>
                  <a:close/>
                  <a:moveTo>
                    <a:pt x="152" y="64"/>
                  </a:moveTo>
                  <a:lnTo>
                    <a:pt x="152" y="7"/>
                  </a:lnTo>
                  <a:lnTo>
                    <a:pt x="170" y="7"/>
                  </a:lnTo>
                  <a:lnTo>
                    <a:pt x="170" y="64"/>
                  </a:lnTo>
                  <a:lnTo>
                    <a:pt x="152" y="64"/>
                  </a:lnTo>
                  <a:close/>
                  <a:moveTo>
                    <a:pt x="175" y="64"/>
                  </a:moveTo>
                  <a:lnTo>
                    <a:pt x="175" y="7"/>
                  </a:lnTo>
                  <a:lnTo>
                    <a:pt x="194" y="7"/>
                  </a:lnTo>
                  <a:lnTo>
                    <a:pt x="194" y="64"/>
                  </a:lnTo>
                  <a:lnTo>
                    <a:pt x="175" y="64"/>
                  </a:lnTo>
                  <a:close/>
                  <a:moveTo>
                    <a:pt x="196" y="64"/>
                  </a:moveTo>
                  <a:lnTo>
                    <a:pt x="196" y="7"/>
                  </a:lnTo>
                  <a:lnTo>
                    <a:pt x="215" y="7"/>
                  </a:lnTo>
                  <a:lnTo>
                    <a:pt x="215" y="64"/>
                  </a:lnTo>
                  <a:lnTo>
                    <a:pt x="196" y="64"/>
                  </a:lnTo>
                  <a:close/>
                  <a:moveTo>
                    <a:pt x="223" y="0"/>
                  </a:moveTo>
                  <a:lnTo>
                    <a:pt x="33" y="0"/>
                  </a:lnTo>
                  <a:lnTo>
                    <a:pt x="0" y="34"/>
                  </a:lnTo>
                  <a:lnTo>
                    <a:pt x="0" y="100"/>
                  </a:lnTo>
                  <a:lnTo>
                    <a:pt x="7" y="100"/>
                  </a:lnTo>
                  <a:lnTo>
                    <a:pt x="7" y="126"/>
                  </a:lnTo>
                  <a:lnTo>
                    <a:pt x="0" y="126"/>
                  </a:lnTo>
                  <a:lnTo>
                    <a:pt x="0" y="299"/>
                  </a:lnTo>
                  <a:lnTo>
                    <a:pt x="223" y="299"/>
                  </a:lnTo>
                  <a:lnTo>
                    <a:pt x="223" y="173"/>
                  </a:lnTo>
                  <a:lnTo>
                    <a:pt x="213" y="173"/>
                  </a:lnTo>
                  <a:lnTo>
                    <a:pt x="213" y="79"/>
                  </a:lnTo>
                  <a:lnTo>
                    <a:pt x="223" y="79"/>
                  </a:lnTo>
                  <a:lnTo>
                    <a:pt x="223"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16" name="Freeform 414"/>
            <p:cNvSpPr>
              <a:spLocks noEditPoints="1" noChangeArrowheads="1"/>
            </p:cNvSpPr>
            <p:nvPr/>
          </p:nvSpPr>
          <p:spPr bwMode="auto">
            <a:xfrm>
              <a:off x="1033462" y="1916113"/>
              <a:ext cx="354012" cy="474663"/>
            </a:xfrm>
            <a:custGeom>
              <a:avLst/>
              <a:gdLst>
                <a:gd name="T0" fmla="*/ 42841802 w 223"/>
                <a:gd name="T1" fmla="*/ 234375572 h 299"/>
                <a:gd name="T2" fmla="*/ 519151454 w 223"/>
                <a:gd name="T3" fmla="*/ 723286399 h 299"/>
                <a:gd name="T4" fmla="*/ 17640275 w 223"/>
                <a:gd name="T5" fmla="*/ 221773984 h 299"/>
                <a:gd name="T6" fmla="*/ 65523970 w 223"/>
                <a:gd name="T7" fmla="*/ 78125720 h 299"/>
                <a:gd name="T8" fmla="*/ 17640275 w 223"/>
                <a:gd name="T9" fmla="*/ 221773984 h 299"/>
                <a:gd name="T10" fmla="*/ 78123940 w 223"/>
                <a:gd name="T11" fmla="*/ 17641906 h 299"/>
                <a:gd name="T12" fmla="*/ 126007635 w 223"/>
                <a:gd name="T13" fmla="*/ 161290170 h 299"/>
                <a:gd name="T14" fmla="*/ 136088245 w 223"/>
                <a:gd name="T15" fmla="*/ 161290170 h 299"/>
                <a:gd name="T16" fmla="*/ 183970353 w 223"/>
                <a:gd name="T17" fmla="*/ 17641906 h 299"/>
                <a:gd name="T18" fmla="*/ 136088245 w 223"/>
                <a:gd name="T19" fmla="*/ 161290170 h 299"/>
                <a:gd name="T20" fmla="*/ 204131574 w 223"/>
                <a:gd name="T21" fmla="*/ 17641906 h 299"/>
                <a:gd name="T22" fmla="*/ 244454017 w 223"/>
                <a:gd name="T23" fmla="*/ 161290170 h 299"/>
                <a:gd name="T24" fmla="*/ 262095880 w 223"/>
                <a:gd name="T25" fmla="*/ 161290170 h 299"/>
                <a:gd name="T26" fmla="*/ 309977987 w 223"/>
                <a:gd name="T27" fmla="*/ 17641906 h 299"/>
                <a:gd name="T28" fmla="*/ 262095880 w 223"/>
                <a:gd name="T29" fmla="*/ 161290170 h 299"/>
                <a:gd name="T30" fmla="*/ 322579544 w 223"/>
                <a:gd name="T31" fmla="*/ 17641906 h 299"/>
                <a:gd name="T32" fmla="*/ 370461652 w 223"/>
                <a:gd name="T33" fmla="*/ 161290170 h 299"/>
                <a:gd name="T34" fmla="*/ 383063209 w 223"/>
                <a:gd name="T35" fmla="*/ 161290170 h 299"/>
                <a:gd name="T36" fmla="*/ 428425957 w 223"/>
                <a:gd name="T37" fmla="*/ 17641906 h 299"/>
                <a:gd name="T38" fmla="*/ 383063209 w 223"/>
                <a:gd name="T39" fmla="*/ 161290170 h 299"/>
                <a:gd name="T40" fmla="*/ 441025927 w 223"/>
                <a:gd name="T41" fmla="*/ 17641906 h 299"/>
                <a:gd name="T42" fmla="*/ 488909622 w 223"/>
                <a:gd name="T43" fmla="*/ 161290170 h 299"/>
                <a:gd name="T44" fmla="*/ 493949927 w 223"/>
                <a:gd name="T45" fmla="*/ 161290170 h 299"/>
                <a:gd name="T46" fmla="*/ 541832035 w 223"/>
                <a:gd name="T47" fmla="*/ 17641906 h 299"/>
                <a:gd name="T48" fmla="*/ 493949927 w 223"/>
                <a:gd name="T49" fmla="*/ 161290170 h 299"/>
                <a:gd name="T50" fmla="*/ 83164245 w 223"/>
                <a:gd name="T51" fmla="*/ 0 h 299"/>
                <a:gd name="T52" fmla="*/ 0 w 223"/>
                <a:gd name="T53" fmla="*/ 252015890 h 299"/>
                <a:gd name="T54" fmla="*/ 17640275 w 223"/>
                <a:gd name="T55" fmla="*/ 317540022 h 299"/>
                <a:gd name="T56" fmla="*/ 0 w 223"/>
                <a:gd name="T57" fmla="*/ 753528306 h 299"/>
                <a:gd name="T58" fmla="*/ 561993256 w 223"/>
                <a:gd name="T59" fmla="*/ 435988284 h 299"/>
                <a:gd name="T60" fmla="*/ 536791729 w 223"/>
                <a:gd name="T61" fmla="*/ 199093347 h 299"/>
                <a:gd name="T62" fmla="*/ 561993256 w 223"/>
                <a:gd name="T63" fmla="*/ 0 h 29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3"/>
                <a:gd name="T97" fmla="*/ 0 h 299"/>
                <a:gd name="T98" fmla="*/ 223 w 223"/>
                <a:gd name="T99" fmla="*/ 299 h 29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3" h="299">
                  <a:moveTo>
                    <a:pt x="17" y="287"/>
                  </a:moveTo>
                  <a:lnTo>
                    <a:pt x="17" y="93"/>
                  </a:lnTo>
                  <a:lnTo>
                    <a:pt x="206" y="93"/>
                  </a:lnTo>
                  <a:lnTo>
                    <a:pt x="206" y="287"/>
                  </a:lnTo>
                  <a:lnTo>
                    <a:pt x="17" y="287"/>
                  </a:lnTo>
                  <a:moveTo>
                    <a:pt x="7" y="88"/>
                  </a:moveTo>
                  <a:lnTo>
                    <a:pt x="7" y="31"/>
                  </a:lnTo>
                  <a:lnTo>
                    <a:pt x="26" y="31"/>
                  </a:lnTo>
                  <a:lnTo>
                    <a:pt x="26" y="88"/>
                  </a:lnTo>
                  <a:lnTo>
                    <a:pt x="7" y="88"/>
                  </a:lnTo>
                  <a:moveTo>
                    <a:pt x="31" y="64"/>
                  </a:moveTo>
                  <a:lnTo>
                    <a:pt x="31" y="7"/>
                  </a:lnTo>
                  <a:lnTo>
                    <a:pt x="50" y="7"/>
                  </a:lnTo>
                  <a:lnTo>
                    <a:pt x="50" y="64"/>
                  </a:lnTo>
                  <a:lnTo>
                    <a:pt x="31" y="64"/>
                  </a:lnTo>
                  <a:moveTo>
                    <a:pt x="54" y="64"/>
                  </a:moveTo>
                  <a:lnTo>
                    <a:pt x="54" y="7"/>
                  </a:lnTo>
                  <a:lnTo>
                    <a:pt x="73" y="7"/>
                  </a:lnTo>
                  <a:lnTo>
                    <a:pt x="73" y="64"/>
                  </a:lnTo>
                  <a:lnTo>
                    <a:pt x="54" y="64"/>
                  </a:lnTo>
                  <a:moveTo>
                    <a:pt x="81" y="64"/>
                  </a:moveTo>
                  <a:lnTo>
                    <a:pt x="81" y="7"/>
                  </a:lnTo>
                  <a:lnTo>
                    <a:pt x="97" y="7"/>
                  </a:lnTo>
                  <a:lnTo>
                    <a:pt x="97" y="64"/>
                  </a:lnTo>
                  <a:lnTo>
                    <a:pt x="81" y="64"/>
                  </a:lnTo>
                  <a:moveTo>
                    <a:pt x="104" y="64"/>
                  </a:moveTo>
                  <a:lnTo>
                    <a:pt x="104" y="7"/>
                  </a:lnTo>
                  <a:lnTo>
                    <a:pt x="123" y="7"/>
                  </a:lnTo>
                  <a:lnTo>
                    <a:pt x="123" y="64"/>
                  </a:lnTo>
                  <a:lnTo>
                    <a:pt x="104" y="64"/>
                  </a:lnTo>
                  <a:moveTo>
                    <a:pt x="128" y="64"/>
                  </a:moveTo>
                  <a:lnTo>
                    <a:pt x="128" y="7"/>
                  </a:lnTo>
                  <a:lnTo>
                    <a:pt x="147" y="7"/>
                  </a:lnTo>
                  <a:lnTo>
                    <a:pt x="147" y="64"/>
                  </a:lnTo>
                  <a:lnTo>
                    <a:pt x="128" y="64"/>
                  </a:lnTo>
                  <a:moveTo>
                    <a:pt x="152" y="64"/>
                  </a:moveTo>
                  <a:lnTo>
                    <a:pt x="152" y="7"/>
                  </a:lnTo>
                  <a:lnTo>
                    <a:pt x="170" y="7"/>
                  </a:lnTo>
                  <a:lnTo>
                    <a:pt x="170" y="64"/>
                  </a:lnTo>
                  <a:lnTo>
                    <a:pt x="152" y="64"/>
                  </a:lnTo>
                  <a:moveTo>
                    <a:pt x="175" y="64"/>
                  </a:moveTo>
                  <a:lnTo>
                    <a:pt x="175" y="7"/>
                  </a:lnTo>
                  <a:lnTo>
                    <a:pt x="194" y="7"/>
                  </a:lnTo>
                  <a:lnTo>
                    <a:pt x="194" y="64"/>
                  </a:lnTo>
                  <a:lnTo>
                    <a:pt x="175" y="64"/>
                  </a:lnTo>
                  <a:moveTo>
                    <a:pt x="196" y="64"/>
                  </a:moveTo>
                  <a:lnTo>
                    <a:pt x="196" y="7"/>
                  </a:lnTo>
                  <a:lnTo>
                    <a:pt x="215" y="7"/>
                  </a:lnTo>
                  <a:lnTo>
                    <a:pt x="215" y="64"/>
                  </a:lnTo>
                  <a:lnTo>
                    <a:pt x="196" y="64"/>
                  </a:lnTo>
                  <a:moveTo>
                    <a:pt x="223" y="0"/>
                  </a:moveTo>
                  <a:lnTo>
                    <a:pt x="33" y="0"/>
                  </a:lnTo>
                  <a:lnTo>
                    <a:pt x="0" y="34"/>
                  </a:lnTo>
                  <a:lnTo>
                    <a:pt x="0" y="100"/>
                  </a:lnTo>
                  <a:lnTo>
                    <a:pt x="7" y="100"/>
                  </a:lnTo>
                  <a:lnTo>
                    <a:pt x="7" y="126"/>
                  </a:lnTo>
                  <a:lnTo>
                    <a:pt x="0" y="126"/>
                  </a:lnTo>
                  <a:lnTo>
                    <a:pt x="0" y="299"/>
                  </a:lnTo>
                  <a:lnTo>
                    <a:pt x="223" y="299"/>
                  </a:lnTo>
                  <a:lnTo>
                    <a:pt x="223" y="173"/>
                  </a:lnTo>
                  <a:lnTo>
                    <a:pt x="213" y="173"/>
                  </a:lnTo>
                  <a:lnTo>
                    <a:pt x="213" y="79"/>
                  </a:lnTo>
                  <a:lnTo>
                    <a:pt x="223" y="79"/>
                  </a:lnTo>
                  <a:lnTo>
                    <a:pt x="2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17" name="Freeform 415"/>
            <p:cNvSpPr>
              <a:spLocks noEditPoints="1" noChangeArrowheads="1"/>
            </p:cNvSpPr>
            <p:nvPr/>
          </p:nvSpPr>
          <p:spPr bwMode="auto">
            <a:xfrm>
              <a:off x="744537" y="3371850"/>
              <a:ext cx="476250" cy="482600"/>
            </a:xfrm>
            <a:custGeom>
              <a:avLst/>
              <a:gdLst>
                <a:gd name="T0" fmla="*/ 1335937500 w 127"/>
                <a:gd name="T1" fmla="*/ 1634754716 h 128"/>
                <a:gd name="T2" fmla="*/ 1350000000 w 127"/>
                <a:gd name="T3" fmla="*/ 1620540638 h 128"/>
                <a:gd name="T4" fmla="*/ 1350000000 w 127"/>
                <a:gd name="T5" fmla="*/ 1620540638 h 128"/>
                <a:gd name="T6" fmla="*/ 632812500 w 127"/>
                <a:gd name="T7" fmla="*/ 1705832647 h 128"/>
                <a:gd name="T8" fmla="*/ 885937500 w 127"/>
                <a:gd name="T9" fmla="*/ 1563676784 h 128"/>
                <a:gd name="T10" fmla="*/ 900000000 w 127"/>
                <a:gd name="T11" fmla="*/ 1762692730 h 128"/>
                <a:gd name="T12" fmla="*/ 210937500 w 127"/>
                <a:gd name="T13" fmla="*/ 1407310614 h 128"/>
                <a:gd name="T14" fmla="*/ 210937500 w 127"/>
                <a:gd name="T15" fmla="*/ 1407310614 h 128"/>
                <a:gd name="T16" fmla="*/ 225000000 w 127"/>
                <a:gd name="T17" fmla="*/ 1336232683 h 128"/>
                <a:gd name="T18" fmla="*/ 337500000 w 127"/>
                <a:gd name="T19" fmla="*/ 1336232683 h 128"/>
                <a:gd name="T20" fmla="*/ 168750000 w 127"/>
                <a:gd name="T21" fmla="*/ 1350450531 h 128"/>
                <a:gd name="T22" fmla="*/ 295312500 w 127"/>
                <a:gd name="T23" fmla="*/ 1094574503 h 128"/>
                <a:gd name="T24" fmla="*/ 281250000 w 127"/>
                <a:gd name="T25" fmla="*/ 1279372600 h 128"/>
                <a:gd name="T26" fmla="*/ 182812500 w 127"/>
                <a:gd name="T27" fmla="*/ 1322018605 h 128"/>
                <a:gd name="T28" fmla="*/ 689062500 w 127"/>
                <a:gd name="T29" fmla="*/ 1123006430 h 128"/>
                <a:gd name="T30" fmla="*/ 1729687500 w 127"/>
                <a:gd name="T31" fmla="*/ 952422411 h 128"/>
                <a:gd name="T32" fmla="*/ 1307812500 w 127"/>
                <a:gd name="T33" fmla="*/ 1606322789 h 128"/>
                <a:gd name="T34" fmla="*/ 900000000 w 127"/>
                <a:gd name="T35" fmla="*/ 1535248628 h 128"/>
                <a:gd name="T36" fmla="*/ 337500000 w 127"/>
                <a:gd name="T37" fmla="*/ 1108788581 h 128"/>
                <a:gd name="T38" fmla="*/ 1729687500 w 127"/>
                <a:gd name="T39" fmla="*/ 952422411 h 128"/>
                <a:gd name="T40" fmla="*/ 1729687500 w 127"/>
                <a:gd name="T41" fmla="*/ 952422411 h 128"/>
                <a:gd name="T42" fmla="*/ 154687500 w 127"/>
                <a:gd name="T43" fmla="*/ 1023500342 h 128"/>
                <a:gd name="T44" fmla="*/ 56250000 w 127"/>
                <a:gd name="T45" fmla="*/ 909776406 h 128"/>
                <a:gd name="T46" fmla="*/ 126562500 w 127"/>
                <a:gd name="T47" fmla="*/ 625472222 h 128"/>
                <a:gd name="T48" fmla="*/ 295312500 w 127"/>
                <a:gd name="T49" fmla="*/ 852916323 h 128"/>
                <a:gd name="T50" fmla="*/ 295312500 w 127"/>
                <a:gd name="T51" fmla="*/ 1023500342 h 128"/>
                <a:gd name="T52" fmla="*/ 154687500 w 127"/>
                <a:gd name="T53" fmla="*/ 511748286 h 128"/>
                <a:gd name="T54" fmla="*/ 154687500 w 127"/>
                <a:gd name="T55" fmla="*/ 511748286 h 128"/>
                <a:gd name="T56" fmla="*/ 182812500 w 127"/>
                <a:gd name="T57" fmla="*/ 454888203 h 128"/>
                <a:gd name="T58" fmla="*/ 196875000 w 127"/>
                <a:gd name="T59" fmla="*/ 440674125 h 128"/>
                <a:gd name="T60" fmla="*/ 196875000 w 127"/>
                <a:gd name="T61" fmla="*/ 440674125 h 128"/>
                <a:gd name="T62" fmla="*/ 829687500 w 127"/>
                <a:gd name="T63" fmla="*/ 625472222 h 128"/>
                <a:gd name="T64" fmla="*/ 1462500000 w 127"/>
                <a:gd name="T65" fmla="*/ 341168038 h 128"/>
                <a:gd name="T66" fmla="*/ 1518750000 w 127"/>
                <a:gd name="T67" fmla="*/ 341168038 h 128"/>
                <a:gd name="T68" fmla="*/ 1125000000 w 127"/>
                <a:gd name="T69" fmla="*/ 1066142577 h 128"/>
                <a:gd name="T70" fmla="*/ 337500000 w 127"/>
                <a:gd name="T71" fmla="*/ 1066142577 h 128"/>
                <a:gd name="T72" fmla="*/ 337500000 w 127"/>
                <a:gd name="T73" fmla="*/ 952422411 h 128"/>
                <a:gd name="T74" fmla="*/ 337500000 w 127"/>
                <a:gd name="T75" fmla="*/ 852916323 h 128"/>
                <a:gd name="T76" fmla="*/ 309375000 w 127"/>
                <a:gd name="T77" fmla="*/ 810270319 h 128"/>
                <a:gd name="T78" fmla="*/ 168750000 w 127"/>
                <a:gd name="T79" fmla="*/ 625472222 h 128"/>
                <a:gd name="T80" fmla="*/ 210937500 w 127"/>
                <a:gd name="T81" fmla="*/ 412242198 h 128"/>
                <a:gd name="T82" fmla="*/ 745312500 w 127"/>
                <a:gd name="T83" fmla="*/ 71077931 h 128"/>
                <a:gd name="T84" fmla="*/ 309375000 w 127"/>
                <a:gd name="T85" fmla="*/ 810270319 h 128"/>
                <a:gd name="T86" fmla="*/ 773437500 w 127"/>
                <a:gd name="T87" fmla="*/ 71077931 h 128"/>
                <a:gd name="T88" fmla="*/ 801562500 w 127"/>
                <a:gd name="T89" fmla="*/ 71077931 h 128"/>
                <a:gd name="T90" fmla="*/ 801562500 w 127"/>
                <a:gd name="T91" fmla="*/ 71077931 h 128"/>
                <a:gd name="T92" fmla="*/ 857812500 w 127"/>
                <a:gd name="T93" fmla="*/ 56860083 h 128"/>
                <a:gd name="T94" fmla="*/ 351562500 w 127"/>
                <a:gd name="T95" fmla="*/ 810270319 h 128"/>
                <a:gd name="T96" fmla="*/ 871875000 w 127"/>
                <a:gd name="T97" fmla="*/ 71077931 h 128"/>
                <a:gd name="T98" fmla="*/ 900000000 w 127"/>
                <a:gd name="T99" fmla="*/ 56860083 h 128"/>
                <a:gd name="T100" fmla="*/ 1462500000 w 127"/>
                <a:gd name="T101" fmla="*/ 298522033 h 128"/>
                <a:gd name="T102" fmla="*/ 815625000 w 127"/>
                <a:gd name="T103" fmla="*/ 582826217 h 128"/>
                <a:gd name="T104" fmla="*/ 900000000 w 127"/>
                <a:gd name="T105" fmla="*/ 0 h 128"/>
                <a:gd name="T106" fmla="*/ 900000000 w 127"/>
                <a:gd name="T107" fmla="*/ 1819552813 h 128"/>
                <a:gd name="T108" fmla="*/ 900000000 w 127"/>
                <a:gd name="T109" fmla="*/ 0 h 1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7"/>
                <a:gd name="T166" fmla="*/ 0 h 128"/>
                <a:gd name="T167" fmla="*/ 127 w 127"/>
                <a:gd name="T168" fmla="*/ 128 h 12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7" h="128">
                  <a:moveTo>
                    <a:pt x="94" y="115"/>
                  </a:moveTo>
                  <a:cubicBezTo>
                    <a:pt x="94" y="115"/>
                    <a:pt x="95" y="115"/>
                    <a:pt x="95" y="115"/>
                  </a:cubicBezTo>
                  <a:cubicBezTo>
                    <a:pt x="95" y="115"/>
                    <a:pt x="94" y="115"/>
                    <a:pt x="94" y="115"/>
                  </a:cubicBezTo>
                  <a:moveTo>
                    <a:pt x="96" y="114"/>
                  </a:moveTo>
                  <a:cubicBezTo>
                    <a:pt x="97" y="114"/>
                    <a:pt x="97" y="113"/>
                    <a:pt x="97" y="113"/>
                  </a:cubicBezTo>
                  <a:cubicBezTo>
                    <a:pt x="97" y="113"/>
                    <a:pt x="97" y="114"/>
                    <a:pt x="96" y="114"/>
                  </a:cubicBezTo>
                  <a:moveTo>
                    <a:pt x="64" y="124"/>
                  </a:moveTo>
                  <a:cubicBezTo>
                    <a:pt x="57" y="124"/>
                    <a:pt x="51" y="122"/>
                    <a:pt x="45" y="120"/>
                  </a:cubicBezTo>
                  <a:cubicBezTo>
                    <a:pt x="37" y="114"/>
                    <a:pt x="31" y="106"/>
                    <a:pt x="27" y="94"/>
                  </a:cubicBezTo>
                  <a:cubicBezTo>
                    <a:pt x="40" y="98"/>
                    <a:pt x="53" y="106"/>
                    <a:pt x="63" y="110"/>
                  </a:cubicBezTo>
                  <a:cubicBezTo>
                    <a:pt x="68" y="112"/>
                    <a:pt x="80" y="116"/>
                    <a:pt x="93" y="116"/>
                  </a:cubicBezTo>
                  <a:cubicBezTo>
                    <a:pt x="84" y="121"/>
                    <a:pt x="74" y="124"/>
                    <a:pt x="64" y="124"/>
                  </a:cubicBezTo>
                  <a:moveTo>
                    <a:pt x="37" y="117"/>
                  </a:moveTo>
                  <a:cubicBezTo>
                    <a:pt x="28" y="113"/>
                    <a:pt x="21" y="107"/>
                    <a:pt x="15" y="99"/>
                  </a:cubicBezTo>
                  <a:cubicBezTo>
                    <a:pt x="15" y="99"/>
                    <a:pt x="15" y="99"/>
                    <a:pt x="15" y="99"/>
                  </a:cubicBezTo>
                  <a:cubicBezTo>
                    <a:pt x="15" y="99"/>
                    <a:pt x="15" y="99"/>
                    <a:pt x="15" y="99"/>
                  </a:cubicBezTo>
                  <a:cubicBezTo>
                    <a:pt x="15" y="98"/>
                    <a:pt x="15" y="98"/>
                    <a:pt x="15" y="97"/>
                  </a:cubicBezTo>
                  <a:cubicBezTo>
                    <a:pt x="15" y="96"/>
                    <a:pt x="15" y="95"/>
                    <a:pt x="16" y="94"/>
                  </a:cubicBezTo>
                  <a:cubicBezTo>
                    <a:pt x="16" y="94"/>
                    <a:pt x="17" y="93"/>
                    <a:pt x="20" y="93"/>
                  </a:cubicBezTo>
                  <a:cubicBezTo>
                    <a:pt x="21" y="93"/>
                    <a:pt x="22" y="93"/>
                    <a:pt x="24" y="94"/>
                  </a:cubicBezTo>
                  <a:cubicBezTo>
                    <a:pt x="27" y="103"/>
                    <a:pt x="32" y="111"/>
                    <a:pt x="37" y="117"/>
                  </a:cubicBezTo>
                  <a:moveTo>
                    <a:pt x="12" y="95"/>
                  </a:moveTo>
                  <a:cubicBezTo>
                    <a:pt x="8" y="88"/>
                    <a:pt x="6" y="81"/>
                    <a:pt x="5" y="73"/>
                  </a:cubicBezTo>
                  <a:cubicBezTo>
                    <a:pt x="8" y="74"/>
                    <a:pt x="13" y="76"/>
                    <a:pt x="21" y="77"/>
                  </a:cubicBezTo>
                  <a:cubicBezTo>
                    <a:pt x="21" y="82"/>
                    <a:pt x="22" y="86"/>
                    <a:pt x="23" y="90"/>
                  </a:cubicBezTo>
                  <a:cubicBezTo>
                    <a:pt x="22" y="90"/>
                    <a:pt x="21" y="90"/>
                    <a:pt x="20" y="90"/>
                  </a:cubicBezTo>
                  <a:cubicBezTo>
                    <a:pt x="20" y="90"/>
                    <a:pt x="20" y="90"/>
                    <a:pt x="20" y="90"/>
                  </a:cubicBezTo>
                  <a:cubicBezTo>
                    <a:pt x="17" y="90"/>
                    <a:pt x="15" y="91"/>
                    <a:pt x="13" y="93"/>
                  </a:cubicBezTo>
                  <a:cubicBezTo>
                    <a:pt x="13" y="93"/>
                    <a:pt x="13" y="94"/>
                    <a:pt x="12" y="95"/>
                  </a:cubicBezTo>
                  <a:moveTo>
                    <a:pt x="49" y="79"/>
                  </a:moveTo>
                  <a:cubicBezTo>
                    <a:pt x="58" y="79"/>
                    <a:pt x="68" y="79"/>
                    <a:pt x="80" y="78"/>
                  </a:cubicBezTo>
                  <a:cubicBezTo>
                    <a:pt x="100" y="76"/>
                    <a:pt x="114" y="72"/>
                    <a:pt x="123" y="67"/>
                  </a:cubicBezTo>
                  <a:cubicBezTo>
                    <a:pt x="122" y="86"/>
                    <a:pt x="112" y="103"/>
                    <a:pt x="98" y="113"/>
                  </a:cubicBezTo>
                  <a:cubicBezTo>
                    <a:pt x="96" y="113"/>
                    <a:pt x="95" y="113"/>
                    <a:pt x="93" y="113"/>
                  </a:cubicBezTo>
                  <a:cubicBezTo>
                    <a:pt x="93" y="113"/>
                    <a:pt x="93" y="113"/>
                    <a:pt x="93" y="113"/>
                  </a:cubicBezTo>
                  <a:cubicBezTo>
                    <a:pt x="81" y="113"/>
                    <a:pt x="69" y="110"/>
                    <a:pt x="64" y="108"/>
                  </a:cubicBezTo>
                  <a:cubicBezTo>
                    <a:pt x="54" y="104"/>
                    <a:pt x="40" y="95"/>
                    <a:pt x="26" y="91"/>
                  </a:cubicBezTo>
                  <a:cubicBezTo>
                    <a:pt x="25" y="87"/>
                    <a:pt x="24" y="83"/>
                    <a:pt x="24" y="78"/>
                  </a:cubicBezTo>
                  <a:cubicBezTo>
                    <a:pt x="30" y="79"/>
                    <a:pt x="39" y="79"/>
                    <a:pt x="49" y="79"/>
                  </a:cubicBezTo>
                  <a:moveTo>
                    <a:pt x="123" y="67"/>
                  </a:moveTo>
                  <a:cubicBezTo>
                    <a:pt x="123" y="66"/>
                    <a:pt x="123" y="65"/>
                    <a:pt x="123" y="64"/>
                  </a:cubicBezTo>
                  <a:cubicBezTo>
                    <a:pt x="123" y="65"/>
                    <a:pt x="123" y="66"/>
                    <a:pt x="123" y="67"/>
                  </a:cubicBezTo>
                  <a:moveTo>
                    <a:pt x="21" y="74"/>
                  </a:moveTo>
                  <a:cubicBezTo>
                    <a:pt x="16" y="74"/>
                    <a:pt x="13" y="73"/>
                    <a:pt x="11" y="72"/>
                  </a:cubicBezTo>
                  <a:cubicBezTo>
                    <a:pt x="7" y="71"/>
                    <a:pt x="5" y="70"/>
                    <a:pt x="4" y="69"/>
                  </a:cubicBezTo>
                  <a:cubicBezTo>
                    <a:pt x="4" y="67"/>
                    <a:pt x="4" y="66"/>
                    <a:pt x="4" y="64"/>
                  </a:cubicBezTo>
                  <a:cubicBezTo>
                    <a:pt x="4" y="55"/>
                    <a:pt x="6" y="46"/>
                    <a:pt x="10" y="38"/>
                  </a:cubicBezTo>
                  <a:cubicBezTo>
                    <a:pt x="10" y="40"/>
                    <a:pt x="9" y="42"/>
                    <a:pt x="9" y="44"/>
                  </a:cubicBezTo>
                  <a:cubicBezTo>
                    <a:pt x="9" y="48"/>
                    <a:pt x="10" y="52"/>
                    <a:pt x="12" y="55"/>
                  </a:cubicBezTo>
                  <a:cubicBezTo>
                    <a:pt x="14" y="57"/>
                    <a:pt x="17" y="59"/>
                    <a:pt x="21" y="60"/>
                  </a:cubicBezTo>
                  <a:cubicBezTo>
                    <a:pt x="21" y="62"/>
                    <a:pt x="21" y="65"/>
                    <a:pt x="21" y="67"/>
                  </a:cubicBezTo>
                  <a:cubicBezTo>
                    <a:pt x="21" y="69"/>
                    <a:pt x="21" y="70"/>
                    <a:pt x="21" y="72"/>
                  </a:cubicBezTo>
                  <a:cubicBezTo>
                    <a:pt x="21" y="73"/>
                    <a:pt x="21" y="74"/>
                    <a:pt x="21" y="74"/>
                  </a:cubicBezTo>
                  <a:moveTo>
                    <a:pt x="11" y="36"/>
                  </a:moveTo>
                  <a:cubicBezTo>
                    <a:pt x="11" y="36"/>
                    <a:pt x="11" y="35"/>
                    <a:pt x="12" y="35"/>
                  </a:cubicBezTo>
                  <a:cubicBezTo>
                    <a:pt x="11" y="35"/>
                    <a:pt x="11" y="36"/>
                    <a:pt x="11" y="36"/>
                  </a:cubicBezTo>
                  <a:moveTo>
                    <a:pt x="12" y="33"/>
                  </a:moveTo>
                  <a:cubicBezTo>
                    <a:pt x="13" y="32"/>
                    <a:pt x="13" y="32"/>
                    <a:pt x="13" y="32"/>
                  </a:cubicBezTo>
                  <a:cubicBezTo>
                    <a:pt x="12" y="33"/>
                    <a:pt x="12" y="33"/>
                    <a:pt x="12" y="33"/>
                  </a:cubicBezTo>
                  <a:moveTo>
                    <a:pt x="14" y="31"/>
                  </a:moveTo>
                  <a:cubicBezTo>
                    <a:pt x="14" y="31"/>
                    <a:pt x="14" y="30"/>
                    <a:pt x="15" y="30"/>
                  </a:cubicBezTo>
                  <a:cubicBezTo>
                    <a:pt x="14" y="30"/>
                    <a:pt x="14" y="31"/>
                    <a:pt x="14" y="31"/>
                  </a:cubicBezTo>
                  <a:moveTo>
                    <a:pt x="24" y="60"/>
                  </a:moveTo>
                  <a:cubicBezTo>
                    <a:pt x="45" y="60"/>
                    <a:pt x="54" y="48"/>
                    <a:pt x="59" y="44"/>
                  </a:cubicBezTo>
                  <a:cubicBezTo>
                    <a:pt x="62" y="42"/>
                    <a:pt x="69" y="37"/>
                    <a:pt x="78" y="32"/>
                  </a:cubicBezTo>
                  <a:cubicBezTo>
                    <a:pt x="86" y="28"/>
                    <a:pt x="96" y="24"/>
                    <a:pt x="104" y="24"/>
                  </a:cubicBezTo>
                  <a:cubicBezTo>
                    <a:pt x="104" y="24"/>
                    <a:pt x="104" y="24"/>
                    <a:pt x="104" y="24"/>
                  </a:cubicBezTo>
                  <a:cubicBezTo>
                    <a:pt x="106" y="24"/>
                    <a:pt x="107" y="24"/>
                    <a:pt x="108" y="24"/>
                  </a:cubicBezTo>
                  <a:cubicBezTo>
                    <a:pt x="117" y="34"/>
                    <a:pt x="123" y="48"/>
                    <a:pt x="123" y="64"/>
                  </a:cubicBezTo>
                  <a:cubicBezTo>
                    <a:pt x="114" y="69"/>
                    <a:pt x="100" y="73"/>
                    <a:pt x="80" y="75"/>
                  </a:cubicBezTo>
                  <a:cubicBezTo>
                    <a:pt x="68" y="76"/>
                    <a:pt x="58" y="76"/>
                    <a:pt x="49" y="76"/>
                  </a:cubicBezTo>
                  <a:cubicBezTo>
                    <a:pt x="38" y="76"/>
                    <a:pt x="30" y="76"/>
                    <a:pt x="24" y="75"/>
                  </a:cubicBezTo>
                  <a:cubicBezTo>
                    <a:pt x="24" y="74"/>
                    <a:pt x="23" y="73"/>
                    <a:pt x="23" y="72"/>
                  </a:cubicBezTo>
                  <a:cubicBezTo>
                    <a:pt x="23" y="70"/>
                    <a:pt x="24" y="69"/>
                    <a:pt x="24" y="67"/>
                  </a:cubicBezTo>
                  <a:cubicBezTo>
                    <a:pt x="24" y="65"/>
                    <a:pt x="24" y="62"/>
                    <a:pt x="24" y="60"/>
                  </a:cubicBezTo>
                  <a:cubicBezTo>
                    <a:pt x="24" y="60"/>
                    <a:pt x="24" y="60"/>
                    <a:pt x="24" y="60"/>
                  </a:cubicBezTo>
                  <a:cubicBezTo>
                    <a:pt x="24" y="60"/>
                    <a:pt x="24" y="60"/>
                    <a:pt x="24" y="60"/>
                  </a:cubicBezTo>
                  <a:moveTo>
                    <a:pt x="22" y="57"/>
                  </a:moveTo>
                  <a:cubicBezTo>
                    <a:pt x="18" y="57"/>
                    <a:pt x="16" y="55"/>
                    <a:pt x="14" y="53"/>
                  </a:cubicBezTo>
                  <a:cubicBezTo>
                    <a:pt x="13" y="51"/>
                    <a:pt x="12" y="48"/>
                    <a:pt x="12" y="44"/>
                  </a:cubicBezTo>
                  <a:cubicBezTo>
                    <a:pt x="12" y="40"/>
                    <a:pt x="13" y="36"/>
                    <a:pt x="14" y="33"/>
                  </a:cubicBezTo>
                  <a:cubicBezTo>
                    <a:pt x="14" y="32"/>
                    <a:pt x="15" y="30"/>
                    <a:pt x="15" y="29"/>
                  </a:cubicBezTo>
                  <a:cubicBezTo>
                    <a:pt x="15" y="29"/>
                    <a:pt x="15" y="29"/>
                    <a:pt x="15" y="29"/>
                  </a:cubicBezTo>
                  <a:cubicBezTo>
                    <a:pt x="24" y="17"/>
                    <a:pt x="37" y="8"/>
                    <a:pt x="53" y="5"/>
                  </a:cubicBezTo>
                  <a:cubicBezTo>
                    <a:pt x="50" y="6"/>
                    <a:pt x="48" y="8"/>
                    <a:pt x="46" y="10"/>
                  </a:cubicBezTo>
                  <a:cubicBezTo>
                    <a:pt x="35" y="17"/>
                    <a:pt x="25" y="31"/>
                    <a:pt x="22" y="57"/>
                  </a:cubicBezTo>
                  <a:moveTo>
                    <a:pt x="54" y="5"/>
                  </a:moveTo>
                  <a:cubicBezTo>
                    <a:pt x="54" y="5"/>
                    <a:pt x="55" y="5"/>
                    <a:pt x="55" y="5"/>
                  </a:cubicBezTo>
                  <a:cubicBezTo>
                    <a:pt x="55" y="5"/>
                    <a:pt x="54" y="5"/>
                    <a:pt x="54" y="5"/>
                  </a:cubicBezTo>
                  <a:moveTo>
                    <a:pt x="57" y="5"/>
                  </a:moveTo>
                  <a:cubicBezTo>
                    <a:pt x="57" y="5"/>
                    <a:pt x="57" y="5"/>
                    <a:pt x="58" y="5"/>
                  </a:cubicBezTo>
                  <a:cubicBezTo>
                    <a:pt x="57" y="5"/>
                    <a:pt x="57" y="5"/>
                    <a:pt x="57" y="5"/>
                  </a:cubicBezTo>
                  <a:moveTo>
                    <a:pt x="60" y="4"/>
                  </a:moveTo>
                  <a:cubicBezTo>
                    <a:pt x="61" y="4"/>
                    <a:pt x="61" y="4"/>
                    <a:pt x="61" y="4"/>
                  </a:cubicBezTo>
                  <a:cubicBezTo>
                    <a:pt x="60" y="4"/>
                    <a:pt x="60" y="4"/>
                    <a:pt x="60" y="4"/>
                  </a:cubicBezTo>
                  <a:moveTo>
                    <a:pt x="25" y="57"/>
                  </a:moveTo>
                  <a:cubicBezTo>
                    <a:pt x="28" y="32"/>
                    <a:pt x="38" y="19"/>
                    <a:pt x="47" y="12"/>
                  </a:cubicBezTo>
                  <a:cubicBezTo>
                    <a:pt x="53" y="8"/>
                    <a:pt x="58" y="6"/>
                    <a:pt x="62" y="5"/>
                  </a:cubicBezTo>
                  <a:cubicBezTo>
                    <a:pt x="63" y="5"/>
                    <a:pt x="63" y="4"/>
                    <a:pt x="64" y="4"/>
                  </a:cubicBezTo>
                  <a:cubicBezTo>
                    <a:pt x="64" y="4"/>
                    <a:pt x="64" y="4"/>
                    <a:pt x="64" y="4"/>
                  </a:cubicBezTo>
                  <a:cubicBezTo>
                    <a:pt x="80" y="4"/>
                    <a:pt x="94" y="11"/>
                    <a:pt x="105" y="21"/>
                  </a:cubicBezTo>
                  <a:cubicBezTo>
                    <a:pt x="104" y="21"/>
                    <a:pt x="104" y="21"/>
                    <a:pt x="104" y="21"/>
                  </a:cubicBezTo>
                  <a:cubicBezTo>
                    <a:pt x="95" y="21"/>
                    <a:pt x="85" y="25"/>
                    <a:pt x="76" y="30"/>
                  </a:cubicBezTo>
                  <a:cubicBezTo>
                    <a:pt x="68" y="34"/>
                    <a:pt x="61" y="39"/>
                    <a:pt x="58" y="41"/>
                  </a:cubicBezTo>
                  <a:cubicBezTo>
                    <a:pt x="51" y="46"/>
                    <a:pt x="44" y="57"/>
                    <a:pt x="25" y="57"/>
                  </a:cubicBezTo>
                  <a:moveTo>
                    <a:pt x="64" y="0"/>
                  </a:moveTo>
                  <a:cubicBezTo>
                    <a:pt x="28" y="0"/>
                    <a:pt x="0" y="29"/>
                    <a:pt x="0" y="64"/>
                  </a:cubicBezTo>
                  <a:cubicBezTo>
                    <a:pt x="0" y="99"/>
                    <a:pt x="28" y="128"/>
                    <a:pt x="64" y="128"/>
                  </a:cubicBezTo>
                  <a:cubicBezTo>
                    <a:pt x="99" y="128"/>
                    <a:pt x="127" y="99"/>
                    <a:pt x="127" y="64"/>
                  </a:cubicBezTo>
                  <a:cubicBezTo>
                    <a:pt x="127" y="29"/>
                    <a:pt x="99" y="0"/>
                    <a:pt x="6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18" name="Freeform 416"/>
            <p:cNvSpPr>
              <a:spLocks noEditPoints="1" noChangeArrowheads="1"/>
            </p:cNvSpPr>
            <p:nvPr/>
          </p:nvSpPr>
          <p:spPr bwMode="auto">
            <a:xfrm>
              <a:off x="1992312" y="1574800"/>
              <a:ext cx="325437" cy="327025"/>
            </a:xfrm>
            <a:custGeom>
              <a:avLst/>
              <a:gdLst>
                <a:gd name="T0" fmla="*/ 489737797 w 87"/>
                <a:gd name="T1" fmla="*/ 1158608227 h 87"/>
                <a:gd name="T2" fmla="*/ 531715429 w 87"/>
                <a:gd name="T3" fmla="*/ 1144482251 h 87"/>
                <a:gd name="T4" fmla="*/ 377798691 w 87"/>
                <a:gd name="T5" fmla="*/ 1172737962 h 87"/>
                <a:gd name="T6" fmla="*/ 111939106 w 87"/>
                <a:gd name="T7" fmla="*/ 1144482251 h 87"/>
                <a:gd name="T8" fmla="*/ 69961474 w 87"/>
                <a:gd name="T9" fmla="*/ 833635591 h 87"/>
                <a:gd name="T10" fmla="*/ 83955265 w 87"/>
                <a:gd name="T11" fmla="*/ 1116222780 h 87"/>
                <a:gd name="T12" fmla="*/ 69961474 w 87"/>
                <a:gd name="T13" fmla="*/ 791246385 h 87"/>
                <a:gd name="T14" fmla="*/ 83955265 w 87"/>
                <a:gd name="T15" fmla="*/ 720597708 h 87"/>
                <a:gd name="T16" fmla="*/ 1133392333 w 87"/>
                <a:gd name="T17" fmla="*/ 536918666 h 87"/>
                <a:gd name="T18" fmla="*/ 1133392333 w 87"/>
                <a:gd name="T19" fmla="*/ 522788931 h 87"/>
                <a:gd name="T20" fmla="*/ 1147386124 w 87"/>
                <a:gd name="T21" fmla="*/ 452140254 h 87"/>
                <a:gd name="T22" fmla="*/ 895520330 w 87"/>
                <a:gd name="T23" fmla="*/ 409751048 h 87"/>
                <a:gd name="T24" fmla="*/ 923504171 w 87"/>
                <a:gd name="T25" fmla="*/ 310846660 h 87"/>
                <a:gd name="T26" fmla="*/ 279849635 w 87"/>
                <a:gd name="T27" fmla="*/ 960799450 h 87"/>
                <a:gd name="T28" fmla="*/ 335821059 w 87"/>
                <a:gd name="T29" fmla="*/ 974929185 h 87"/>
                <a:gd name="T30" fmla="*/ 335821059 w 87"/>
                <a:gd name="T31" fmla="*/ 904280509 h 87"/>
                <a:gd name="T32" fmla="*/ 377798691 w 87"/>
                <a:gd name="T33" fmla="*/ 904280509 h 87"/>
                <a:gd name="T34" fmla="*/ 447760165 w 87"/>
                <a:gd name="T35" fmla="*/ 861891303 h 87"/>
                <a:gd name="T36" fmla="*/ 475744006 w 87"/>
                <a:gd name="T37" fmla="*/ 777116649 h 87"/>
                <a:gd name="T38" fmla="*/ 517721638 w 87"/>
                <a:gd name="T39" fmla="*/ 762986914 h 87"/>
                <a:gd name="T40" fmla="*/ 587686853 w 87"/>
                <a:gd name="T41" fmla="*/ 720597708 h 87"/>
                <a:gd name="T42" fmla="*/ 643654536 w 87"/>
                <a:gd name="T43" fmla="*/ 621693320 h 87"/>
                <a:gd name="T44" fmla="*/ 671638377 w 87"/>
                <a:gd name="T45" fmla="*/ 607563584 h 87"/>
                <a:gd name="T46" fmla="*/ 741603591 w 87"/>
                <a:gd name="T47" fmla="*/ 565174378 h 87"/>
                <a:gd name="T48" fmla="*/ 797571274 w 87"/>
                <a:gd name="T49" fmla="*/ 466269990 h 87"/>
                <a:gd name="T50" fmla="*/ 825558856 w 87"/>
                <a:gd name="T51" fmla="*/ 466269990 h 87"/>
                <a:gd name="T52" fmla="*/ 881526539 w 87"/>
                <a:gd name="T53" fmla="*/ 409751048 h 87"/>
                <a:gd name="T54" fmla="*/ 1119398542 w 87"/>
                <a:gd name="T55" fmla="*/ 113034124 h 87"/>
                <a:gd name="T56" fmla="*/ 1161376174 w 87"/>
                <a:gd name="T57" fmla="*/ 409751048 h 87"/>
                <a:gd name="T58" fmla="*/ 307833477 w 87"/>
                <a:gd name="T59" fmla="*/ 310846660 h 87"/>
                <a:gd name="T60" fmla="*/ 853542697 w 87"/>
                <a:gd name="T61" fmla="*/ 339106130 h 87"/>
                <a:gd name="T62" fmla="*/ 797571274 w 87"/>
                <a:gd name="T63" fmla="*/ 324976395 h 87"/>
                <a:gd name="T64" fmla="*/ 755593642 w 87"/>
                <a:gd name="T65" fmla="*/ 381495336 h 87"/>
                <a:gd name="T66" fmla="*/ 755593642 w 87"/>
                <a:gd name="T67" fmla="*/ 423880784 h 87"/>
                <a:gd name="T68" fmla="*/ 657648327 w 87"/>
                <a:gd name="T69" fmla="*/ 466269990 h 87"/>
                <a:gd name="T70" fmla="*/ 601676903 w 87"/>
                <a:gd name="T71" fmla="*/ 536918666 h 87"/>
                <a:gd name="T72" fmla="*/ 601676903 w 87"/>
                <a:gd name="T73" fmla="*/ 579304114 h 87"/>
                <a:gd name="T74" fmla="*/ 503731588 w 87"/>
                <a:gd name="T75" fmla="*/ 621693320 h 87"/>
                <a:gd name="T76" fmla="*/ 447760165 w 87"/>
                <a:gd name="T77" fmla="*/ 692338237 h 87"/>
                <a:gd name="T78" fmla="*/ 447760165 w 87"/>
                <a:gd name="T79" fmla="*/ 734727443 h 87"/>
                <a:gd name="T80" fmla="*/ 363804900 w 87"/>
                <a:gd name="T81" fmla="*/ 762986914 h 87"/>
                <a:gd name="T82" fmla="*/ 321827268 w 87"/>
                <a:gd name="T83" fmla="*/ 847761567 h 87"/>
                <a:gd name="T84" fmla="*/ 307833477 w 87"/>
                <a:gd name="T85" fmla="*/ 876021038 h 87"/>
                <a:gd name="T86" fmla="*/ 685632168 w 87"/>
                <a:gd name="T87" fmla="*/ 98904389 h 87"/>
                <a:gd name="T88" fmla="*/ 699625959 w 87"/>
                <a:gd name="T89" fmla="*/ 84774653 h 87"/>
                <a:gd name="T90" fmla="*/ 783581224 w 87"/>
                <a:gd name="T91" fmla="*/ 70648677 h 87"/>
                <a:gd name="T92" fmla="*/ 811565065 w 87"/>
                <a:gd name="T93" fmla="*/ 70648677 h 87"/>
                <a:gd name="T94" fmla="*/ 1105408491 w 87"/>
                <a:gd name="T95" fmla="*/ 84774653 h 87"/>
                <a:gd name="T96" fmla="*/ 811565065 w 87"/>
                <a:gd name="T97" fmla="*/ 14129735 h 87"/>
                <a:gd name="T98" fmla="*/ 265855844 w 87"/>
                <a:gd name="T99" fmla="*/ 296716924 h 87"/>
                <a:gd name="T100" fmla="*/ 27983841 w 87"/>
                <a:gd name="T101" fmla="*/ 1116222780 h 87"/>
                <a:gd name="T102" fmla="*/ 41977632 w 87"/>
                <a:gd name="T103" fmla="*/ 1144482251 h 87"/>
                <a:gd name="T104" fmla="*/ 69961474 w 87"/>
                <a:gd name="T105" fmla="*/ 1186867698 h 87"/>
                <a:gd name="T106" fmla="*/ 97949056 w 87"/>
                <a:gd name="T107" fmla="*/ 1200997433 h 87"/>
                <a:gd name="T108" fmla="*/ 307833477 w 87"/>
                <a:gd name="T109" fmla="*/ 1229256904 h 87"/>
                <a:gd name="T110" fmla="*/ 951491753 w 87"/>
                <a:gd name="T111" fmla="*/ 960799450 h 87"/>
                <a:gd name="T112" fmla="*/ 1203353806 w 87"/>
                <a:gd name="T113" fmla="*/ 183682801 h 87"/>
                <a:gd name="T114" fmla="*/ 1189363756 w 87"/>
                <a:gd name="T115" fmla="*/ 98904389 h 87"/>
                <a:gd name="T116" fmla="*/ 1133392333 w 87"/>
                <a:gd name="T117" fmla="*/ 42389206 h 87"/>
                <a:gd name="T118" fmla="*/ 1091414700 w 87"/>
                <a:gd name="T119" fmla="*/ 28259471 h 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
                <a:gd name="T181" fmla="*/ 0 h 87"/>
                <a:gd name="T182" fmla="*/ 87 w 87"/>
                <a:gd name="T183" fmla="*/ 87 h 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 h="87">
                  <a:moveTo>
                    <a:pt x="31" y="82"/>
                  </a:moveTo>
                  <a:cubicBezTo>
                    <a:pt x="32" y="82"/>
                    <a:pt x="32" y="82"/>
                    <a:pt x="32" y="82"/>
                  </a:cubicBezTo>
                  <a:cubicBezTo>
                    <a:pt x="32" y="82"/>
                    <a:pt x="32" y="82"/>
                    <a:pt x="31" y="82"/>
                  </a:cubicBezTo>
                  <a:moveTo>
                    <a:pt x="35" y="82"/>
                  </a:moveTo>
                  <a:cubicBezTo>
                    <a:pt x="35" y="82"/>
                    <a:pt x="35" y="82"/>
                    <a:pt x="35" y="82"/>
                  </a:cubicBezTo>
                  <a:cubicBezTo>
                    <a:pt x="35" y="82"/>
                    <a:pt x="35" y="82"/>
                    <a:pt x="35" y="82"/>
                  </a:cubicBezTo>
                  <a:moveTo>
                    <a:pt x="36" y="82"/>
                  </a:moveTo>
                  <a:cubicBezTo>
                    <a:pt x="37" y="81"/>
                    <a:pt x="37" y="81"/>
                    <a:pt x="38" y="81"/>
                  </a:cubicBezTo>
                  <a:cubicBezTo>
                    <a:pt x="37" y="81"/>
                    <a:pt x="37" y="81"/>
                    <a:pt x="36" y="82"/>
                  </a:cubicBezTo>
                  <a:moveTo>
                    <a:pt x="8" y="80"/>
                  </a:moveTo>
                  <a:cubicBezTo>
                    <a:pt x="14" y="74"/>
                    <a:pt x="14" y="74"/>
                    <a:pt x="14" y="74"/>
                  </a:cubicBezTo>
                  <a:cubicBezTo>
                    <a:pt x="18" y="78"/>
                    <a:pt x="22" y="81"/>
                    <a:pt x="27" y="83"/>
                  </a:cubicBezTo>
                  <a:cubicBezTo>
                    <a:pt x="25" y="83"/>
                    <a:pt x="23" y="83"/>
                    <a:pt x="21" y="83"/>
                  </a:cubicBezTo>
                  <a:cubicBezTo>
                    <a:pt x="17" y="83"/>
                    <a:pt x="14" y="83"/>
                    <a:pt x="12" y="82"/>
                  </a:cubicBezTo>
                  <a:cubicBezTo>
                    <a:pt x="10" y="82"/>
                    <a:pt x="8" y="81"/>
                    <a:pt x="8" y="81"/>
                  </a:cubicBezTo>
                  <a:cubicBezTo>
                    <a:pt x="8" y="81"/>
                    <a:pt x="8" y="81"/>
                    <a:pt x="8" y="81"/>
                  </a:cubicBezTo>
                  <a:cubicBezTo>
                    <a:pt x="8" y="80"/>
                    <a:pt x="8" y="80"/>
                    <a:pt x="8" y="80"/>
                  </a:cubicBezTo>
                  <a:cubicBezTo>
                    <a:pt x="8" y="80"/>
                    <a:pt x="8" y="80"/>
                    <a:pt x="8" y="80"/>
                  </a:cubicBezTo>
                  <a:moveTo>
                    <a:pt x="6" y="79"/>
                  </a:moveTo>
                  <a:cubicBezTo>
                    <a:pt x="6" y="79"/>
                    <a:pt x="3" y="72"/>
                    <a:pt x="5" y="59"/>
                  </a:cubicBezTo>
                  <a:cubicBezTo>
                    <a:pt x="5" y="59"/>
                    <a:pt x="4" y="60"/>
                    <a:pt x="4" y="61"/>
                  </a:cubicBezTo>
                  <a:cubicBezTo>
                    <a:pt x="7" y="65"/>
                    <a:pt x="10" y="69"/>
                    <a:pt x="13" y="73"/>
                  </a:cubicBezTo>
                  <a:cubicBezTo>
                    <a:pt x="7" y="80"/>
                    <a:pt x="7" y="80"/>
                    <a:pt x="7" y="80"/>
                  </a:cubicBezTo>
                  <a:cubicBezTo>
                    <a:pt x="6" y="79"/>
                    <a:pt x="6" y="79"/>
                    <a:pt x="6" y="79"/>
                  </a:cubicBezTo>
                  <a:cubicBezTo>
                    <a:pt x="6" y="79"/>
                    <a:pt x="6" y="79"/>
                    <a:pt x="6" y="79"/>
                  </a:cubicBezTo>
                  <a:moveTo>
                    <a:pt x="5" y="56"/>
                  </a:moveTo>
                  <a:cubicBezTo>
                    <a:pt x="5" y="55"/>
                    <a:pt x="5" y="55"/>
                    <a:pt x="5" y="55"/>
                  </a:cubicBezTo>
                  <a:cubicBezTo>
                    <a:pt x="5" y="56"/>
                    <a:pt x="5" y="56"/>
                    <a:pt x="5" y="56"/>
                  </a:cubicBezTo>
                  <a:moveTo>
                    <a:pt x="5" y="54"/>
                  </a:moveTo>
                  <a:cubicBezTo>
                    <a:pt x="5" y="53"/>
                    <a:pt x="6" y="53"/>
                    <a:pt x="6" y="52"/>
                  </a:cubicBezTo>
                  <a:cubicBezTo>
                    <a:pt x="6" y="53"/>
                    <a:pt x="5" y="53"/>
                    <a:pt x="5" y="54"/>
                  </a:cubicBezTo>
                  <a:moveTo>
                    <a:pt x="6" y="51"/>
                  </a:moveTo>
                  <a:cubicBezTo>
                    <a:pt x="6" y="51"/>
                    <a:pt x="6" y="50"/>
                    <a:pt x="6" y="50"/>
                  </a:cubicBezTo>
                  <a:cubicBezTo>
                    <a:pt x="6" y="50"/>
                    <a:pt x="6" y="51"/>
                    <a:pt x="6" y="51"/>
                  </a:cubicBezTo>
                  <a:moveTo>
                    <a:pt x="80" y="40"/>
                  </a:moveTo>
                  <a:cubicBezTo>
                    <a:pt x="80" y="40"/>
                    <a:pt x="81" y="39"/>
                    <a:pt x="81" y="38"/>
                  </a:cubicBezTo>
                  <a:cubicBezTo>
                    <a:pt x="81" y="39"/>
                    <a:pt x="80" y="40"/>
                    <a:pt x="80" y="40"/>
                  </a:cubicBezTo>
                  <a:moveTo>
                    <a:pt x="81" y="37"/>
                  </a:moveTo>
                  <a:cubicBezTo>
                    <a:pt x="81" y="37"/>
                    <a:pt x="81" y="36"/>
                    <a:pt x="82" y="36"/>
                  </a:cubicBezTo>
                  <a:cubicBezTo>
                    <a:pt x="81" y="36"/>
                    <a:pt x="81" y="37"/>
                    <a:pt x="81" y="37"/>
                  </a:cubicBezTo>
                  <a:moveTo>
                    <a:pt x="82" y="35"/>
                  </a:moveTo>
                  <a:cubicBezTo>
                    <a:pt x="82" y="34"/>
                    <a:pt x="82" y="34"/>
                    <a:pt x="82" y="33"/>
                  </a:cubicBezTo>
                  <a:cubicBezTo>
                    <a:pt x="82" y="34"/>
                    <a:pt x="82" y="34"/>
                    <a:pt x="82" y="35"/>
                  </a:cubicBezTo>
                  <a:moveTo>
                    <a:pt x="82" y="32"/>
                  </a:moveTo>
                  <a:cubicBezTo>
                    <a:pt x="82" y="31"/>
                    <a:pt x="83" y="31"/>
                    <a:pt x="83" y="30"/>
                  </a:cubicBezTo>
                  <a:cubicBezTo>
                    <a:pt x="83" y="31"/>
                    <a:pt x="82" y="31"/>
                    <a:pt x="82" y="32"/>
                  </a:cubicBezTo>
                  <a:moveTo>
                    <a:pt x="63" y="29"/>
                  </a:moveTo>
                  <a:cubicBezTo>
                    <a:pt x="63" y="29"/>
                    <a:pt x="63" y="29"/>
                    <a:pt x="64" y="29"/>
                  </a:cubicBezTo>
                  <a:cubicBezTo>
                    <a:pt x="64" y="29"/>
                    <a:pt x="64" y="28"/>
                    <a:pt x="64" y="28"/>
                  </a:cubicBezTo>
                  <a:cubicBezTo>
                    <a:pt x="63" y="27"/>
                    <a:pt x="63" y="27"/>
                    <a:pt x="63" y="26"/>
                  </a:cubicBezTo>
                  <a:cubicBezTo>
                    <a:pt x="63" y="25"/>
                    <a:pt x="63" y="25"/>
                    <a:pt x="63" y="25"/>
                  </a:cubicBezTo>
                  <a:cubicBezTo>
                    <a:pt x="66" y="22"/>
                    <a:pt x="66" y="22"/>
                    <a:pt x="66" y="22"/>
                  </a:cubicBezTo>
                  <a:cubicBezTo>
                    <a:pt x="72" y="28"/>
                    <a:pt x="77" y="34"/>
                    <a:pt x="80" y="41"/>
                  </a:cubicBezTo>
                  <a:cubicBezTo>
                    <a:pt x="77" y="50"/>
                    <a:pt x="71" y="59"/>
                    <a:pt x="65" y="65"/>
                  </a:cubicBezTo>
                  <a:cubicBezTo>
                    <a:pt x="59" y="72"/>
                    <a:pt x="49" y="78"/>
                    <a:pt x="38" y="81"/>
                  </a:cubicBezTo>
                  <a:cubicBezTo>
                    <a:pt x="32" y="78"/>
                    <a:pt x="26" y="73"/>
                    <a:pt x="20" y="68"/>
                  </a:cubicBezTo>
                  <a:cubicBezTo>
                    <a:pt x="21" y="67"/>
                    <a:pt x="21" y="67"/>
                    <a:pt x="21" y="67"/>
                  </a:cubicBezTo>
                  <a:cubicBezTo>
                    <a:pt x="21" y="68"/>
                    <a:pt x="22" y="68"/>
                    <a:pt x="23" y="69"/>
                  </a:cubicBezTo>
                  <a:cubicBezTo>
                    <a:pt x="24" y="69"/>
                    <a:pt x="24" y="69"/>
                    <a:pt x="24" y="69"/>
                  </a:cubicBezTo>
                  <a:cubicBezTo>
                    <a:pt x="24" y="69"/>
                    <a:pt x="24" y="69"/>
                    <a:pt x="24" y="69"/>
                  </a:cubicBezTo>
                  <a:cubicBezTo>
                    <a:pt x="24" y="68"/>
                    <a:pt x="24" y="68"/>
                    <a:pt x="24" y="68"/>
                  </a:cubicBezTo>
                  <a:cubicBezTo>
                    <a:pt x="23" y="68"/>
                    <a:pt x="22" y="67"/>
                    <a:pt x="21" y="67"/>
                  </a:cubicBezTo>
                  <a:cubicBezTo>
                    <a:pt x="23" y="65"/>
                    <a:pt x="23" y="65"/>
                    <a:pt x="23" y="65"/>
                  </a:cubicBezTo>
                  <a:cubicBezTo>
                    <a:pt x="24" y="64"/>
                    <a:pt x="24" y="64"/>
                    <a:pt x="24" y="64"/>
                  </a:cubicBezTo>
                  <a:cubicBezTo>
                    <a:pt x="25" y="65"/>
                    <a:pt x="26" y="65"/>
                    <a:pt x="26" y="66"/>
                  </a:cubicBezTo>
                  <a:cubicBezTo>
                    <a:pt x="26" y="66"/>
                    <a:pt x="27" y="66"/>
                    <a:pt x="27" y="66"/>
                  </a:cubicBezTo>
                  <a:cubicBezTo>
                    <a:pt x="27" y="66"/>
                    <a:pt x="27" y="66"/>
                    <a:pt x="27" y="65"/>
                  </a:cubicBezTo>
                  <a:cubicBezTo>
                    <a:pt x="28" y="65"/>
                    <a:pt x="28" y="64"/>
                    <a:pt x="27" y="64"/>
                  </a:cubicBezTo>
                  <a:cubicBezTo>
                    <a:pt x="27" y="64"/>
                    <a:pt x="26" y="64"/>
                    <a:pt x="26" y="63"/>
                  </a:cubicBezTo>
                  <a:cubicBezTo>
                    <a:pt x="29" y="60"/>
                    <a:pt x="29" y="60"/>
                    <a:pt x="29" y="60"/>
                  </a:cubicBezTo>
                  <a:cubicBezTo>
                    <a:pt x="30" y="60"/>
                    <a:pt x="31" y="61"/>
                    <a:pt x="31" y="61"/>
                  </a:cubicBezTo>
                  <a:cubicBezTo>
                    <a:pt x="31" y="61"/>
                    <a:pt x="32" y="61"/>
                    <a:pt x="32" y="61"/>
                  </a:cubicBezTo>
                  <a:cubicBezTo>
                    <a:pt x="32" y="61"/>
                    <a:pt x="32" y="61"/>
                    <a:pt x="33" y="61"/>
                  </a:cubicBezTo>
                  <a:cubicBezTo>
                    <a:pt x="33" y="60"/>
                    <a:pt x="33" y="60"/>
                    <a:pt x="32" y="59"/>
                  </a:cubicBezTo>
                  <a:cubicBezTo>
                    <a:pt x="32" y="59"/>
                    <a:pt x="31" y="59"/>
                    <a:pt x="31" y="58"/>
                  </a:cubicBezTo>
                  <a:cubicBezTo>
                    <a:pt x="34" y="55"/>
                    <a:pt x="34" y="55"/>
                    <a:pt x="34" y="55"/>
                  </a:cubicBezTo>
                  <a:cubicBezTo>
                    <a:pt x="35" y="55"/>
                    <a:pt x="35" y="56"/>
                    <a:pt x="36" y="56"/>
                  </a:cubicBezTo>
                  <a:cubicBezTo>
                    <a:pt x="36" y="56"/>
                    <a:pt x="36" y="56"/>
                    <a:pt x="37" y="56"/>
                  </a:cubicBezTo>
                  <a:cubicBezTo>
                    <a:pt x="37" y="56"/>
                    <a:pt x="37" y="56"/>
                    <a:pt x="37" y="56"/>
                  </a:cubicBezTo>
                  <a:cubicBezTo>
                    <a:pt x="38" y="55"/>
                    <a:pt x="38" y="55"/>
                    <a:pt x="37" y="54"/>
                  </a:cubicBezTo>
                  <a:cubicBezTo>
                    <a:pt x="37" y="54"/>
                    <a:pt x="36" y="54"/>
                    <a:pt x="36" y="53"/>
                  </a:cubicBezTo>
                  <a:cubicBezTo>
                    <a:pt x="40" y="49"/>
                    <a:pt x="40" y="49"/>
                    <a:pt x="40" y="49"/>
                  </a:cubicBezTo>
                  <a:cubicBezTo>
                    <a:pt x="41" y="50"/>
                    <a:pt x="41" y="50"/>
                    <a:pt x="41" y="50"/>
                  </a:cubicBezTo>
                  <a:cubicBezTo>
                    <a:pt x="41" y="51"/>
                    <a:pt x="42" y="51"/>
                    <a:pt x="42" y="51"/>
                  </a:cubicBezTo>
                  <a:cubicBezTo>
                    <a:pt x="42" y="51"/>
                    <a:pt x="42" y="51"/>
                    <a:pt x="43" y="50"/>
                  </a:cubicBezTo>
                  <a:cubicBezTo>
                    <a:pt x="43" y="50"/>
                    <a:pt x="43" y="49"/>
                    <a:pt x="43" y="49"/>
                  </a:cubicBezTo>
                  <a:cubicBezTo>
                    <a:pt x="41" y="48"/>
                    <a:pt x="41" y="48"/>
                    <a:pt x="41" y="48"/>
                  </a:cubicBezTo>
                  <a:cubicBezTo>
                    <a:pt x="46" y="44"/>
                    <a:pt x="46" y="44"/>
                    <a:pt x="46" y="44"/>
                  </a:cubicBezTo>
                  <a:cubicBezTo>
                    <a:pt x="47" y="45"/>
                    <a:pt x="47" y="45"/>
                    <a:pt x="47" y="45"/>
                  </a:cubicBezTo>
                  <a:cubicBezTo>
                    <a:pt x="47" y="45"/>
                    <a:pt x="47" y="45"/>
                    <a:pt x="47" y="45"/>
                  </a:cubicBezTo>
                  <a:cubicBezTo>
                    <a:pt x="48" y="45"/>
                    <a:pt x="48" y="45"/>
                    <a:pt x="48" y="45"/>
                  </a:cubicBezTo>
                  <a:cubicBezTo>
                    <a:pt x="49" y="44"/>
                    <a:pt x="49" y="44"/>
                    <a:pt x="48" y="43"/>
                  </a:cubicBezTo>
                  <a:cubicBezTo>
                    <a:pt x="47" y="42"/>
                    <a:pt x="47" y="42"/>
                    <a:pt x="47" y="42"/>
                  </a:cubicBezTo>
                  <a:cubicBezTo>
                    <a:pt x="51" y="38"/>
                    <a:pt x="51" y="38"/>
                    <a:pt x="51" y="38"/>
                  </a:cubicBezTo>
                  <a:cubicBezTo>
                    <a:pt x="52" y="38"/>
                    <a:pt x="52" y="39"/>
                    <a:pt x="52" y="39"/>
                  </a:cubicBezTo>
                  <a:cubicBezTo>
                    <a:pt x="52" y="40"/>
                    <a:pt x="53" y="40"/>
                    <a:pt x="53" y="40"/>
                  </a:cubicBezTo>
                  <a:cubicBezTo>
                    <a:pt x="53" y="40"/>
                    <a:pt x="54" y="40"/>
                    <a:pt x="54" y="40"/>
                  </a:cubicBezTo>
                  <a:cubicBezTo>
                    <a:pt x="54" y="39"/>
                    <a:pt x="54" y="39"/>
                    <a:pt x="54" y="38"/>
                  </a:cubicBezTo>
                  <a:cubicBezTo>
                    <a:pt x="53" y="38"/>
                    <a:pt x="53" y="37"/>
                    <a:pt x="53" y="37"/>
                  </a:cubicBezTo>
                  <a:cubicBezTo>
                    <a:pt x="57" y="33"/>
                    <a:pt x="57" y="33"/>
                    <a:pt x="57" y="33"/>
                  </a:cubicBezTo>
                  <a:cubicBezTo>
                    <a:pt x="57" y="33"/>
                    <a:pt x="57" y="34"/>
                    <a:pt x="57" y="34"/>
                  </a:cubicBezTo>
                  <a:cubicBezTo>
                    <a:pt x="58" y="34"/>
                    <a:pt x="58" y="34"/>
                    <a:pt x="58" y="34"/>
                  </a:cubicBezTo>
                  <a:cubicBezTo>
                    <a:pt x="58" y="34"/>
                    <a:pt x="59" y="34"/>
                    <a:pt x="59" y="34"/>
                  </a:cubicBezTo>
                  <a:cubicBezTo>
                    <a:pt x="59" y="34"/>
                    <a:pt x="59" y="33"/>
                    <a:pt x="59" y="33"/>
                  </a:cubicBezTo>
                  <a:cubicBezTo>
                    <a:pt x="59" y="32"/>
                    <a:pt x="58" y="32"/>
                    <a:pt x="58" y="31"/>
                  </a:cubicBezTo>
                  <a:cubicBezTo>
                    <a:pt x="61" y="28"/>
                    <a:pt x="61" y="28"/>
                    <a:pt x="61" y="28"/>
                  </a:cubicBezTo>
                  <a:cubicBezTo>
                    <a:pt x="62" y="28"/>
                    <a:pt x="62" y="28"/>
                    <a:pt x="62" y="29"/>
                  </a:cubicBezTo>
                  <a:cubicBezTo>
                    <a:pt x="62" y="29"/>
                    <a:pt x="63" y="29"/>
                    <a:pt x="63" y="29"/>
                  </a:cubicBezTo>
                  <a:moveTo>
                    <a:pt x="83" y="30"/>
                  </a:moveTo>
                  <a:cubicBezTo>
                    <a:pt x="80" y="25"/>
                    <a:pt x="77" y="20"/>
                    <a:pt x="72" y="15"/>
                  </a:cubicBezTo>
                  <a:cubicBezTo>
                    <a:pt x="80" y="8"/>
                    <a:pt x="80" y="8"/>
                    <a:pt x="80" y="8"/>
                  </a:cubicBezTo>
                  <a:cubicBezTo>
                    <a:pt x="80" y="8"/>
                    <a:pt x="80" y="8"/>
                    <a:pt x="80" y="8"/>
                  </a:cubicBezTo>
                  <a:cubicBezTo>
                    <a:pt x="80" y="8"/>
                    <a:pt x="80" y="8"/>
                    <a:pt x="80" y="8"/>
                  </a:cubicBezTo>
                  <a:cubicBezTo>
                    <a:pt x="81" y="8"/>
                    <a:pt x="81" y="8"/>
                    <a:pt x="81" y="8"/>
                  </a:cubicBezTo>
                  <a:cubicBezTo>
                    <a:pt x="81" y="8"/>
                    <a:pt x="81" y="8"/>
                    <a:pt x="81" y="8"/>
                  </a:cubicBezTo>
                  <a:cubicBezTo>
                    <a:pt x="81" y="8"/>
                    <a:pt x="84" y="16"/>
                    <a:pt x="83" y="29"/>
                  </a:cubicBezTo>
                  <a:cubicBezTo>
                    <a:pt x="83" y="30"/>
                    <a:pt x="83" y="30"/>
                    <a:pt x="83" y="30"/>
                  </a:cubicBezTo>
                  <a:moveTo>
                    <a:pt x="19" y="67"/>
                  </a:moveTo>
                  <a:cubicBezTo>
                    <a:pt x="14" y="61"/>
                    <a:pt x="10" y="55"/>
                    <a:pt x="6" y="49"/>
                  </a:cubicBezTo>
                  <a:cubicBezTo>
                    <a:pt x="10" y="39"/>
                    <a:pt x="16" y="29"/>
                    <a:pt x="22" y="22"/>
                  </a:cubicBezTo>
                  <a:cubicBezTo>
                    <a:pt x="28" y="16"/>
                    <a:pt x="37" y="11"/>
                    <a:pt x="47" y="7"/>
                  </a:cubicBezTo>
                  <a:cubicBezTo>
                    <a:pt x="53" y="10"/>
                    <a:pt x="60" y="15"/>
                    <a:pt x="66" y="21"/>
                  </a:cubicBezTo>
                  <a:cubicBezTo>
                    <a:pt x="62" y="24"/>
                    <a:pt x="62" y="24"/>
                    <a:pt x="62" y="24"/>
                  </a:cubicBezTo>
                  <a:cubicBezTo>
                    <a:pt x="62" y="24"/>
                    <a:pt x="61" y="24"/>
                    <a:pt x="61" y="24"/>
                  </a:cubicBezTo>
                  <a:cubicBezTo>
                    <a:pt x="61" y="24"/>
                    <a:pt x="61" y="24"/>
                    <a:pt x="61" y="24"/>
                  </a:cubicBezTo>
                  <a:cubicBezTo>
                    <a:pt x="60" y="24"/>
                    <a:pt x="59" y="23"/>
                    <a:pt x="59" y="23"/>
                  </a:cubicBezTo>
                  <a:cubicBezTo>
                    <a:pt x="58" y="23"/>
                    <a:pt x="58" y="23"/>
                    <a:pt x="58" y="23"/>
                  </a:cubicBezTo>
                  <a:cubicBezTo>
                    <a:pt x="58" y="23"/>
                    <a:pt x="57" y="23"/>
                    <a:pt x="57" y="23"/>
                  </a:cubicBezTo>
                  <a:cubicBezTo>
                    <a:pt x="57" y="24"/>
                    <a:pt x="57" y="24"/>
                    <a:pt x="58" y="24"/>
                  </a:cubicBezTo>
                  <a:cubicBezTo>
                    <a:pt x="58" y="25"/>
                    <a:pt x="59" y="25"/>
                    <a:pt x="59" y="25"/>
                  </a:cubicBezTo>
                  <a:cubicBezTo>
                    <a:pt x="56" y="29"/>
                    <a:pt x="56" y="29"/>
                    <a:pt x="56" y="29"/>
                  </a:cubicBezTo>
                  <a:cubicBezTo>
                    <a:pt x="55" y="28"/>
                    <a:pt x="54" y="28"/>
                    <a:pt x="54" y="27"/>
                  </a:cubicBezTo>
                  <a:cubicBezTo>
                    <a:pt x="53" y="27"/>
                    <a:pt x="53" y="27"/>
                    <a:pt x="53" y="27"/>
                  </a:cubicBezTo>
                  <a:cubicBezTo>
                    <a:pt x="53" y="27"/>
                    <a:pt x="52" y="27"/>
                    <a:pt x="52" y="28"/>
                  </a:cubicBezTo>
                  <a:cubicBezTo>
                    <a:pt x="52" y="28"/>
                    <a:pt x="52" y="29"/>
                    <a:pt x="53" y="29"/>
                  </a:cubicBezTo>
                  <a:cubicBezTo>
                    <a:pt x="53" y="30"/>
                    <a:pt x="54" y="30"/>
                    <a:pt x="54" y="30"/>
                  </a:cubicBezTo>
                  <a:cubicBezTo>
                    <a:pt x="50" y="34"/>
                    <a:pt x="50" y="34"/>
                    <a:pt x="50" y="34"/>
                  </a:cubicBezTo>
                  <a:cubicBezTo>
                    <a:pt x="50" y="34"/>
                    <a:pt x="49" y="33"/>
                    <a:pt x="49" y="33"/>
                  </a:cubicBezTo>
                  <a:cubicBezTo>
                    <a:pt x="48" y="33"/>
                    <a:pt x="48" y="33"/>
                    <a:pt x="48" y="33"/>
                  </a:cubicBezTo>
                  <a:cubicBezTo>
                    <a:pt x="48" y="33"/>
                    <a:pt x="47" y="33"/>
                    <a:pt x="47" y="33"/>
                  </a:cubicBezTo>
                  <a:cubicBezTo>
                    <a:pt x="47" y="33"/>
                    <a:pt x="47" y="34"/>
                    <a:pt x="47" y="34"/>
                  </a:cubicBezTo>
                  <a:cubicBezTo>
                    <a:pt x="48" y="35"/>
                    <a:pt x="48" y="35"/>
                    <a:pt x="49" y="36"/>
                  </a:cubicBezTo>
                  <a:cubicBezTo>
                    <a:pt x="45" y="40"/>
                    <a:pt x="45" y="40"/>
                    <a:pt x="45" y="40"/>
                  </a:cubicBezTo>
                  <a:cubicBezTo>
                    <a:pt x="43" y="38"/>
                    <a:pt x="43" y="38"/>
                    <a:pt x="43" y="38"/>
                  </a:cubicBezTo>
                  <a:cubicBezTo>
                    <a:pt x="43" y="38"/>
                    <a:pt x="43" y="38"/>
                    <a:pt x="42" y="38"/>
                  </a:cubicBezTo>
                  <a:cubicBezTo>
                    <a:pt x="42" y="38"/>
                    <a:pt x="42" y="38"/>
                    <a:pt x="42" y="38"/>
                  </a:cubicBezTo>
                  <a:cubicBezTo>
                    <a:pt x="41" y="39"/>
                    <a:pt x="41" y="39"/>
                    <a:pt x="42" y="40"/>
                  </a:cubicBezTo>
                  <a:cubicBezTo>
                    <a:pt x="43" y="41"/>
                    <a:pt x="43" y="41"/>
                    <a:pt x="43" y="41"/>
                  </a:cubicBezTo>
                  <a:cubicBezTo>
                    <a:pt x="39" y="45"/>
                    <a:pt x="39" y="45"/>
                    <a:pt x="39" y="45"/>
                  </a:cubicBezTo>
                  <a:cubicBezTo>
                    <a:pt x="38" y="44"/>
                    <a:pt x="38" y="44"/>
                    <a:pt x="38" y="44"/>
                  </a:cubicBezTo>
                  <a:cubicBezTo>
                    <a:pt x="37" y="44"/>
                    <a:pt x="37" y="44"/>
                    <a:pt x="37" y="44"/>
                  </a:cubicBezTo>
                  <a:cubicBezTo>
                    <a:pt x="37" y="44"/>
                    <a:pt x="36" y="44"/>
                    <a:pt x="36" y="44"/>
                  </a:cubicBezTo>
                  <a:cubicBezTo>
                    <a:pt x="36" y="44"/>
                    <a:pt x="36" y="45"/>
                    <a:pt x="36" y="46"/>
                  </a:cubicBezTo>
                  <a:cubicBezTo>
                    <a:pt x="38" y="47"/>
                    <a:pt x="38" y="47"/>
                    <a:pt x="38" y="47"/>
                  </a:cubicBezTo>
                  <a:cubicBezTo>
                    <a:pt x="33" y="51"/>
                    <a:pt x="33" y="51"/>
                    <a:pt x="33" y="51"/>
                  </a:cubicBezTo>
                  <a:cubicBezTo>
                    <a:pt x="33" y="51"/>
                    <a:pt x="33" y="50"/>
                    <a:pt x="32" y="49"/>
                  </a:cubicBezTo>
                  <a:cubicBezTo>
                    <a:pt x="32" y="49"/>
                    <a:pt x="32" y="49"/>
                    <a:pt x="31" y="49"/>
                  </a:cubicBezTo>
                  <a:cubicBezTo>
                    <a:pt x="31" y="49"/>
                    <a:pt x="31" y="49"/>
                    <a:pt x="31" y="49"/>
                  </a:cubicBezTo>
                  <a:cubicBezTo>
                    <a:pt x="30" y="50"/>
                    <a:pt x="30" y="50"/>
                    <a:pt x="31" y="51"/>
                  </a:cubicBezTo>
                  <a:cubicBezTo>
                    <a:pt x="31" y="51"/>
                    <a:pt x="31" y="52"/>
                    <a:pt x="32" y="52"/>
                  </a:cubicBezTo>
                  <a:cubicBezTo>
                    <a:pt x="28" y="56"/>
                    <a:pt x="28" y="56"/>
                    <a:pt x="28" y="56"/>
                  </a:cubicBezTo>
                  <a:cubicBezTo>
                    <a:pt x="28" y="55"/>
                    <a:pt x="28" y="55"/>
                    <a:pt x="27" y="54"/>
                  </a:cubicBezTo>
                  <a:cubicBezTo>
                    <a:pt x="27" y="54"/>
                    <a:pt x="27" y="54"/>
                    <a:pt x="26" y="54"/>
                  </a:cubicBezTo>
                  <a:cubicBezTo>
                    <a:pt x="26" y="54"/>
                    <a:pt x="26" y="54"/>
                    <a:pt x="26" y="54"/>
                  </a:cubicBezTo>
                  <a:cubicBezTo>
                    <a:pt x="26" y="54"/>
                    <a:pt x="25" y="55"/>
                    <a:pt x="26" y="55"/>
                  </a:cubicBezTo>
                  <a:cubicBezTo>
                    <a:pt x="26" y="56"/>
                    <a:pt x="27" y="57"/>
                    <a:pt x="27" y="57"/>
                  </a:cubicBezTo>
                  <a:cubicBezTo>
                    <a:pt x="24" y="61"/>
                    <a:pt x="24" y="61"/>
                    <a:pt x="24" y="61"/>
                  </a:cubicBezTo>
                  <a:cubicBezTo>
                    <a:pt x="23" y="60"/>
                    <a:pt x="23" y="60"/>
                    <a:pt x="23" y="60"/>
                  </a:cubicBezTo>
                  <a:cubicBezTo>
                    <a:pt x="22" y="59"/>
                    <a:pt x="22" y="59"/>
                    <a:pt x="22" y="59"/>
                  </a:cubicBezTo>
                  <a:cubicBezTo>
                    <a:pt x="22" y="59"/>
                    <a:pt x="21" y="59"/>
                    <a:pt x="21" y="59"/>
                  </a:cubicBezTo>
                  <a:cubicBezTo>
                    <a:pt x="21" y="59"/>
                    <a:pt x="21" y="60"/>
                    <a:pt x="21" y="60"/>
                  </a:cubicBezTo>
                  <a:cubicBezTo>
                    <a:pt x="21" y="61"/>
                    <a:pt x="22" y="62"/>
                    <a:pt x="22" y="62"/>
                  </a:cubicBezTo>
                  <a:cubicBezTo>
                    <a:pt x="22" y="63"/>
                    <a:pt x="22" y="63"/>
                    <a:pt x="22" y="64"/>
                  </a:cubicBezTo>
                  <a:cubicBezTo>
                    <a:pt x="19" y="67"/>
                    <a:pt x="19" y="67"/>
                    <a:pt x="19" y="67"/>
                  </a:cubicBezTo>
                  <a:moveTo>
                    <a:pt x="47" y="7"/>
                  </a:moveTo>
                  <a:cubicBezTo>
                    <a:pt x="48" y="7"/>
                    <a:pt x="49" y="7"/>
                    <a:pt x="49" y="7"/>
                  </a:cubicBezTo>
                  <a:cubicBezTo>
                    <a:pt x="49" y="7"/>
                    <a:pt x="48" y="7"/>
                    <a:pt x="47" y="7"/>
                  </a:cubicBezTo>
                  <a:moveTo>
                    <a:pt x="50" y="6"/>
                  </a:moveTo>
                  <a:cubicBezTo>
                    <a:pt x="51" y="6"/>
                    <a:pt x="51" y="6"/>
                    <a:pt x="52" y="6"/>
                  </a:cubicBezTo>
                  <a:cubicBezTo>
                    <a:pt x="51" y="6"/>
                    <a:pt x="51" y="6"/>
                    <a:pt x="50" y="6"/>
                  </a:cubicBezTo>
                  <a:moveTo>
                    <a:pt x="53" y="6"/>
                  </a:moveTo>
                  <a:cubicBezTo>
                    <a:pt x="53" y="5"/>
                    <a:pt x="54" y="5"/>
                    <a:pt x="55" y="5"/>
                  </a:cubicBezTo>
                  <a:cubicBezTo>
                    <a:pt x="54" y="5"/>
                    <a:pt x="53" y="5"/>
                    <a:pt x="53" y="6"/>
                  </a:cubicBezTo>
                  <a:moveTo>
                    <a:pt x="56" y="5"/>
                  </a:moveTo>
                  <a:cubicBezTo>
                    <a:pt x="56" y="5"/>
                    <a:pt x="57" y="5"/>
                    <a:pt x="57" y="5"/>
                  </a:cubicBezTo>
                  <a:cubicBezTo>
                    <a:pt x="57" y="5"/>
                    <a:pt x="56" y="5"/>
                    <a:pt x="56" y="5"/>
                  </a:cubicBezTo>
                  <a:moveTo>
                    <a:pt x="72" y="15"/>
                  </a:moveTo>
                  <a:cubicBezTo>
                    <a:pt x="67" y="10"/>
                    <a:pt x="63" y="7"/>
                    <a:pt x="58" y="5"/>
                  </a:cubicBezTo>
                  <a:cubicBezTo>
                    <a:pt x="59" y="5"/>
                    <a:pt x="59" y="5"/>
                    <a:pt x="59" y="5"/>
                  </a:cubicBezTo>
                  <a:cubicBezTo>
                    <a:pt x="61" y="4"/>
                    <a:pt x="64" y="4"/>
                    <a:pt x="66" y="4"/>
                  </a:cubicBezTo>
                  <a:cubicBezTo>
                    <a:pt x="70" y="4"/>
                    <a:pt x="73" y="5"/>
                    <a:pt x="76" y="5"/>
                  </a:cubicBezTo>
                  <a:cubicBezTo>
                    <a:pt x="78" y="6"/>
                    <a:pt x="79" y="6"/>
                    <a:pt x="79" y="6"/>
                  </a:cubicBezTo>
                  <a:cubicBezTo>
                    <a:pt x="80" y="7"/>
                    <a:pt x="80" y="7"/>
                    <a:pt x="80" y="7"/>
                  </a:cubicBezTo>
                  <a:cubicBezTo>
                    <a:pt x="72" y="15"/>
                    <a:pt x="72" y="15"/>
                    <a:pt x="72" y="15"/>
                  </a:cubicBezTo>
                  <a:moveTo>
                    <a:pt x="66" y="0"/>
                  </a:moveTo>
                  <a:cubicBezTo>
                    <a:pt x="63" y="0"/>
                    <a:pt x="61" y="1"/>
                    <a:pt x="58" y="1"/>
                  </a:cubicBezTo>
                  <a:cubicBezTo>
                    <a:pt x="51" y="1"/>
                    <a:pt x="44" y="4"/>
                    <a:pt x="38" y="7"/>
                  </a:cubicBezTo>
                  <a:cubicBezTo>
                    <a:pt x="31" y="10"/>
                    <a:pt x="25" y="14"/>
                    <a:pt x="21" y="19"/>
                  </a:cubicBezTo>
                  <a:cubicBezTo>
                    <a:pt x="20" y="20"/>
                    <a:pt x="20" y="20"/>
                    <a:pt x="20" y="20"/>
                  </a:cubicBezTo>
                  <a:cubicBezTo>
                    <a:pt x="19" y="21"/>
                    <a:pt x="19" y="21"/>
                    <a:pt x="19" y="21"/>
                  </a:cubicBezTo>
                  <a:cubicBezTo>
                    <a:pt x="14" y="25"/>
                    <a:pt x="10" y="31"/>
                    <a:pt x="7" y="38"/>
                  </a:cubicBezTo>
                  <a:cubicBezTo>
                    <a:pt x="4" y="44"/>
                    <a:pt x="1" y="51"/>
                    <a:pt x="1" y="58"/>
                  </a:cubicBezTo>
                  <a:cubicBezTo>
                    <a:pt x="0" y="65"/>
                    <a:pt x="0" y="71"/>
                    <a:pt x="1" y="74"/>
                  </a:cubicBezTo>
                  <a:cubicBezTo>
                    <a:pt x="1" y="76"/>
                    <a:pt x="2" y="78"/>
                    <a:pt x="2" y="79"/>
                  </a:cubicBezTo>
                  <a:cubicBezTo>
                    <a:pt x="2" y="79"/>
                    <a:pt x="2" y="80"/>
                    <a:pt x="3" y="80"/>
                  </a:cubicBezTo>
                  <a:cubicBezTo>
                    <a:pt x="3" y="81"/>
                    <a:pt x="3" y="81"/>
                    <a:pt x="3" y="81"/>
                  </a:cubicBezTo>
                  <a:cubicBezTo>
                    <a:pt x="3" y="81"/>
                    <a:pt x="3" y="81"/>
                    <a:pt x="3" y="81"/>
                  </a:cubicBezTo>
                  <a:cubicBezTo>
                    <a:pt x="3" y="81"/>
                    <a:pt x="3" y="81"/>
                    <a:pt x="3" y="81"/>
                  </a:cubicBezTo>
                  <a:cubicBezTo>
                    <a:pt x="3" y="81"/>
                    <a:pt x="3" y="81"/>
                    <a:pt x="3" y="81"/>
                  </a:cubicBezTo>
                  <a:cubicBezTo>
                    <a:pt x="3" y="81"/>
                    <a:pt x="3" y="82"/>
                    <a:pt x="4" y="82"/>
                  </a:cubicBezTo>
                  <a:cubicBezTo>
                    <a:pt x="5" y="83"/>
                    <a:pt x="5" y="83"/>
                    <a:pt x="5" y="83"/>
                  </a:cubicBezTo>
                  <a:cubicBezTo>
                    <a:pt x="5" y="84"/>
                    <a:pt x="5" y="84"/>
                    <a:pt x="5" y="84"/>
                  </a:cubicBezTo>
                  <a:cubicBezTo>
                    <a:pt x="6" y="84"/>
                    <a:pt x="6" y="84"/>
                    <a:pt x="6" y="85"/>
                  </a:cubicBezTo>
                  <a:cubicBezTo>
                    <a:pt x="6" y="85"/>
                    <a:pt x="6" y="85"/>
                    <a:pt x="6" y="85"/>
                  </a:cubicBezTo>
                  <a:cubicBezTo>
                    <a:pt x="7" y="85"/>
                    <a:pt x="7" y="85"/>
                    <a:pt x="7" y="85"/>
                  </a:cubicBezTo>
                  <a:cubicBezTo>
                    <a:pt x="7" y="85"/>
                    <a:pt x="7" y="85"/>
                    <a:pt x="7" y="85"/>
                  </a:cubicBezTo>
                  <a:cubicBezTo>
                    <a:pt x="7" y="85"/>
                    <a:pt x="7" y="85"/>
                    <a:pt x="7" y="85"/>
                  </a:cubicBezTo>
                  <a:cubicBezTo>
                    <a:pt x="7" y="85"/>
                    <a:pt x="7" y="85"/>
                    <a:pt x="7" y="85"/>
                  </a:cubicBezTo>
                  <a:cubicBezTo>
                    <a:pt x="7" y="85"/>
                    <a:pt x="8" y="85"/>
                    <a:pt x="9" y="85"/>
                  </a:cubicBezTo>
                  <a:cubicBezTo>
                    <a:pt x="11" y="86"/>
                    <a:pt x="15" y="87"/>
                    <a:pt x="22" y="87"/>
                  </a:cubicBezTo>
                  <a:cubicBezTo>
                    <a:pt x="24" y="87"/>
                    <a:pt x="26" y="87"/>
                    <a:pt x="29" y="87"/>
                  </a:cubicBezTo>
                  <a:cubicBezTo>
                    <a:pt x="36" y="86"/>
                    <a:pt x="43" y="84"/>
                    <a:pt x="50" y="81"/>
                  </a:cubicBezTo>
                  <a:cubicBezTo>
                    <a:pt x="56" y="77"/>
                    <a:pt x="62" y="73"/>
                    <a:pt x="67" y="69"/>
                  </a:cubicBezTo>
                  <a:cubicBezTo>
                    <a:pt x="68" y="68"/>
                    <a:pt x="68" y="68"/>
                    <a:pt x="68" y="68"/>
                  </a:cubicBezTo>
                  <a:cubicBezTo>
                    <a:pt x="69" y="67"/>
                    <a:pt x="69" y="67"/>
                    <a:pt x="69" y="67"/>
                  </a:cubicBezTo>
                  <a:cubicBezTo>
                    <a:pt x="73" y="62"/>
                    <a:pt x="77" y="56"/>
                    <a:pt x="81" y="50"/>
                  </a:cubicBezTo>
                  <a:cubicBezTo>
                    <a:pt x="84" y="43"/>
                    <a:pt x="86" y="36"/>
                    <a:pt x="87" y="29"/>
                  </a:cubicBezTo>
                  <a:cubicBezTo>
                    <a:pt x="87" y="22"/>
                    <a:pt x="87" y="17"/>
                    <a:pt x="86" y="13"/>
                  </a:cubicBezTo>
                  <a:cubicBezTo>
                    <a:pt x="86" y="11"/>
                    <a:pt x="86" y="10"/>
                    <a:pt x="85" y="9"/>
                  </a:cubicBezTo>
                  <a:cubicBezTo>
                    <a:pt x="85" y="8"/>
                    <a:pt x="85" y="8"/>
                    <a:pt x="85" y="7"/>
                  </a:cubicBezTo>
                  <a:cubicBezTo>
                    <a:pt x="85" y="7"/>
                    <a:pt x="85" y="7"/>
                    <a:pt x="85" y="7"/>
                  </a:cubicBezTo>
                  <a:cubicBezTo>
                    <a:pt x="85" y="7"/>
                    <a:pt x="85" y="7"/>
                    <a:pt x="85" y="7"/>
                  </a:cubicBezTo>
                  <a:cubicBezTo>
                    <a:pt x="84" y="6"/>
                    <a:pt x="84" y="6"/>
                    <a:pt x="84" y="5"/>
                  </a:cubicBezTo>
                  <a:cubicBezTo>
                    <a:pt x="83" y="5"/>
                    <a:pt x="83" y="5"/>
                    <a:pt x="83" y="5"/>
                  </a:cubicBezTo>
                  <a:cubicBezTo>
                    <a:pt x="82" y="4"/>
                    <a:pt x="82" y="4"/>
                    <a:pt x="82" y="4"/>
                  </a:cubicBezTo>
                  <a:cubicBezTo>
                    <a:pt x="82" y="3"/>
                    <a:pt x="81" y="3"/>
                    <a:pt x="81" y="3"/>
                  </a:cubicBezTo>
                  <a:cubicBezTo>
                    <a:pt x="81" y="3"/>
                    <a:pt x="81" y="3"/>
                    <a:pt x="81" y="3"/>
                  </a:cubicBezTo>
                  <a:cubicBezTo>
                    <a:pt x="81" y="3"/>
                    <a:pt x="81" y="3"/>
                    <a:pt x="81" y="3"/>
                  </a:cubicBezTo>
                  <a:cubicBezTo>
                    <a:pt x="80" y="3"/>
                    <a:pt x="80" y="3"/>
                    <a:pt x="80" y="3"/>
                  </a:cubicBezTo>
                  <a:cubicBezTo>
                    <a:pt x="80" y="3"/>
                    <a:pt x="79" y="2"/>
                    <a:pt x="78" y="2"/>
                  </a:cubicBezTo>
                  <a:cubicBezTo>
                    <a:pt x="76" y="1"/>
                    <a:pt x="72" y="0"/>
                    <a:pt x="6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19" name="Freeform 417"/>
            <p:cNvSpPr>
              <a:spLocks noChangeArrowheads="1"/>
            </p:cNvSpPr>
            <p:nvPr/>
          </p:nvSpPr>
          <p:spPr bwMode="auto">
            <a:xfrm>
              <a:off x="2152650" y="1679575"/>
              <a:ext cx="11112" cy="11113"/>
            </a:xfrm>
            <a:custGeom>
              <a:avLst/>
              <a:gdLst>
                <a:gd name="T0" fmla="*/ 41158848 w 3"/>
                <a:gd name="T1" fmla="*/ 0 h 3"/>
                <a:gd name="T2" fmla="*/ 41158848 w 3"/>
                <a:gd name="T3" fmla="*/ 0 h 3"/>
                <a:gd name="T4" fmla="*/ 0 w 3"/>
                <a:gd name="T5" fmla="*/ 41166256 h 3"/>
                <a:gd name="T6" fmla="*/ 0 w 3"/>
                <a:gd name="T7" fmla="*/ 41166256 h 3"/>
                <a:gd name="T8" fmla="*/ 13719616 w 3"/>
                <a:gd name="T9" fmla="*/ 41166256 h 3"/>
                <a:gd name="T10" fmla="*/ 13719616 w 3"/>
                <a:gd name="T11" fmla="*/ 41166256 h 3"/>
                <a:gd name="T12" fmla="*/ 41158848 w 3"/>
                <a:gd name="T13" fmla="*/ 13720851 h 3"/>
                <a:gd name="T14" fmla="*/ 41158848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3" y="0"/>
                    <a:pt x="3" y="0"/>
                    <a:pt x="3" y="0"/>
                  </a:cubicBezTo>
                  <a:cubicBezTo>
                    <a:pt x="2" y="1"/>
                    <a:pt x="1" y="2"/>
                    <a:pt x="0" y="3"/>
                  </a:cubicBezTo>
                  <a:cubicBezTo>
                    <a:pt x="0" y="3"/>
                    <a:pt x="0" y="3"/>
                    <a:pt x="0" y="3"/>
                  </a:cubicBezTo>
                  <a:cubicBezTo>
                    <a:pt x="1" y="3"/>
                    <a:pt x="1" y="3"/>
                    <a:pt x="1" y="3"/>
                  </a:cubicBezTo>
                  <a:cubicBezTo>
                    <a:pt x="1" y="3"/>
                    <a:pt x="1" y="3"/>
                    <a:pt x="1" y="3"/>
                  </a:cubicBezTo>
                  <a:cubicBezTo>
                    <a:pt x="1" y="2"/>
                    <a:pt x="2" y="1"/>
                    <a:pt x="3" y="1"/>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20" name="Freeform 418"/>
            <p:cNvSpPr>
              <a:spLocks noChangeArrowheads="1"/>
            </p:cNvSpPr>
            <p:nvPr/>
          </p:nvSpPr>
          <p:spPr bwMode="auto">
            <a:xfrm>
              <a:off x="2171700" y="1660525"/>
              <a:ext cx="11112" cy="11113"/>
            </a:xfrm>
            <a:custGeom>
              <a:avLst/>
              <a:gdLst>
                <a:gd name="T0" fmla="*/ 41158848 w 3"/>
                <a:gd name="T1" fmla="*/ 0 h 3"/>
                <a:gd name="T2" fmla="*/ 41158848 w 3"/>
                <a:gd name="T3" fmla="*/ 0 h 3"/>
                <a:gd name="T4" fmla="*/ 0 w 3"/>
                <a:gd name="T5" fmla="*/ 27445406 h 3"/>
                <a:gd name="T6" fmla="*/ 0 w 3"/>
                <a:gd name="T7" fmla="*/ 41166256 h 3"/>
                <a:gd name="T8" fmla="*/ 13719616 w 3"/>
                <a:gd name="T9" fmla="*/ 41166256 h 3"/>
                <a:gd name="T10" fmla="*/ 13719616 w 3"/>
                <a:gd name="T11" fmla="*/ 41166256 h 3"/>
                <a:gd name="T12" fmla="*/ 41158848 w 3"/>
                <a:gd name="T13" fmla="*/ 0 h 3"/>
                <a:gd name="T14" fmla="*/ 41158848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3" y="0"/>
                    <a:pt x="3" y="0"/>
                    <a:pt x="3" y="0"/>
                  </a:cubicBezTo>
                  <a:cubicBezTo>
                    <a:pt x="2" y="0"/>
                    <a:pt x="1" y="1"/>
                    <a:pt x="0" y="2"/>
                  </a:cubicBezTo>
                  <a:cubicBezTo>
                    <a:pt x="0" y="3"/>
                    <a:pt x="0" y="3"/>
                    <a:pt x="0" y="3"/>
                  </a:cubicBezTo>
                  <a:cubicBezTo>
                    <a:pt x="1" y="3"/>
                    <a:pt x="1" y="3"/>
                    <a:pt x="1" y="3"/>
                  </a:cubicBezTo>
                  <a:cubicBezTo>
                    <a:pt x="1" y="3"/>
                    <a:pt x="1" y="3"/>
                    <a:pt x="1" y="3"/>
                  </a:cubicBezTo>
                  <a:cubicBezTo>
                    <a:pt x="2" y="2"/>
                    <a:pt x="3" y="1"/>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21" name="Freeform 419"/>
            <p:cNvSpPr>
              <a:spLocks noChangeArrowheads="1"/>
            </p:cNvSpPr>
            <p:nvPr/>
          </p:nvSpPr>
          <p:spPr bwMode="auto">
            <a:xfrm>
              <a:off x="2133600" y="1701800"/>
              <a:ext cx="12700" cy="11113"/>
            </a:xfrm>
            <a:custGeom>
              <a:avLst/>
              <a:gdLst>
                <a:gd name="T0" fmla="*/ 53763333 w 3"/>
                <a:gd name="T1" fmla="*/ 0 h 3"/>
                <a:gd name="T2" fmla="*/ 53763333 w 3"/>
                <a:gd name="T3" fmla="*/ 0 h 3"/>
                <a:gd name="T4" fmla="*/ 0 w 3"/>
                <a:gd name="T5" fmla="*/ 27445406 h 3"/>
                <a:gd name="T6" fmla="*/ 0 w 3"/>
                <a:gd name="T7" fmla="*/ 41166256 h 3"/>
                <a:gd name="T8" fmla="*/ 0 w 3"/>
                <a:gd name="T9" fmla="*/ 41166256 h 3"/>
                <a:gd name="T10" fmla="*/ 0 w 3"/>
                <a:gd name="T11" fmla="*/ 41166256 h 3"/>
                <a:gd name="T12" fmla="*/ 53763333 w 3"/>
                <a:gd name="T13" fmla="*/ 0 h 3"/>
                <a:gd name="T14" fmla="*/ 53763333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3" y="0"/>
                    <a:pt x="3" y="0"/>
                    <a:pt x="3" y="0"/>
                  </a:cubicBezTo>
                  <a:cubicBezTo>
                    <a:pt x="2" y="1"/>
                    <a:pt x="1" y="1"/>
                    <a:pt x="0" y="2"/>
                  </a:cubicBezTo>
                  <a:cubicBezTo>
                    <a:pt x="0" y="3"/>
                    <a:pt x="0" y="3"/>
                    <a:pt x="0" y="3"/>
                  </a:cubicBezTo>
                  <a:cubicBezTo>
                    <a:pt x="0" y="3"/>
                    <a:pt x="0" y="3"/>
                    <a:pt x="0" y="3"/>
                  </a:cubicBezTo>
                  <a:cubicBezTo>
                    <a:pt x="0" y="3"/>
                    <a:pt x="0" y="3"/>
                    <a:pt x="0" y="3"/>
                  </a:cubicBezTo>
                  <a:cubicBezTo>
                    <a:pt x="1" y="2"/>
                    <a:pt x="2" y="1"/>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22" name="Freeform 420"/>
            <p:cNvSpPr>
              <a:spLocks noChangeArrowheads="1"/>
            </p:cNvSpPr>
            <p:nvPr/>
          </p:nvSpPr>
          <p:spPr bwMode="auto">
            <a:xfrm>
              <a:off x="2190750" y="1646238"/>
              <a:ext cx="19050" cy="3175"/>
            </a:xfrm>
            <a:custGeom>
              <a:avLst/>
              <a:gdLst>
                <a:gd name="T0" fmla="*/ 58064400 w 5"/>
                <a:gd name="T1" fmla="*/ 0 h 1"/>
                <a:gd name="T2" fmla="*/ 14516100 w 5"/>
                <a:gd name="T3" fmla="*/ 10080625 h 1"/>
                <a:gd name="T4" fmla="*/ 0 w 5"/>
                <a:gd name="T5" fmla="*/ 10080625 h 1"/>
                <a:gd name="T6" fmla="*/ 14516100 w 5"/>
                <a:gd name="T7" fmla="*/ 10080625 h 1"/>
                <a:gd name="T8" fmla="*/ 58064400 w 5"/>
                <a:gd name="T9" fmla="*/ 0 h 1"/>
                <a:gd name="T10" fmla="*/ 58064400 w 5"/>
                <a:gd name="T11" fmla="*/ 0 h 1"/>
                <a:gd name="T12" fmla="*/ 72580500 w 5"/>
                <a:gd name="T13" fmla="*/ 0 h 1"/>
                <a:gd name="T14" fmla="*/ 58064400 w 5"/>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1"/>
                <a:gd name="T26" fmla="*/ 5 w 5"/>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1">
                  <a:moveTo>
                    <a:pt x="4" y="0"/>
                  </a:moveTo>
                  <a:cubicBezTo>
                    <a:pt x="3" y="0"/>
                    <a:pt x="1" y="0"/>
                    <a:pt x="1" y="1"/>
                  </a:cubicBezTo>
                  <a:cubicBezTo>
                    <a:pt x="0" y="1"/>
                    <a:pt x="0" y="1"/>
                    <a:pt x="0" y="1"/>
                  </a:cubicBezTo>
                  <a:cubicBezTo>
                    <a:pt x="1" y="1"/>
                    <a:pt x="1" y="1"/>
                    <a:pt x="1" y="1"/>
                  </a:cubicBezTo>
                  <a:cubicBezTo>
                    <a:pt x="2" y="1"/>
                    <a:pt x="3" y="0"/>
                    <a:pt x="4" y="0"/>
                  </a:cubicBezTo>
                  <a:cubicBezTo>
                    <a:pt x="4" y="0"/>
                    <a:pt x="4" y="0"/>
                    <a:pt x="4" y="0"/>
                  </a:cubicBezTo>
                  <a:cubicBezTo>
                    <a:pt x="5" y="0"/>
                    <a:pt x="5" y="0"/>
                    <a:pt x="5"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23" name="Freeform 421"/>
            <p:cNvSpPr>
              <a:spLocks noChangeArrowheads="1"/>
            </p:cNvSpPr>
            <p:nvPr/>
          </p:nvSpPr>
          <p:spPr bwMode="auto">
            <a:xfrm>
              <a:off x="2220912" y="1646238"/>
              <a:ext cx="11112" cy="11113"/>
            </a:xfrm>
            <a:custGeom>
              <a:avLst/>
              <a:gdLst>
                <a:gd name="T0" fmla="*/ 0 w 3"/>
                <a:gd name="T1" fmla="*/ 0 h 3"/>
                <a:gd name="T2" fmla="*/ 0 w 3"/>
                <a:gd name="T3" fmla="*/ 0 h 3"/>
                <a:gd name="T4" fmla="*/ 0 w 3"/>
                <a:gd name="T5" fmla="*/ 13720851 h 3"/>
                <a:gd name="T6" fmla="*/ 41158848 w 3"/>
                <a:gd name="T7" fmla="*/ 41166256 h 3"/>
                <a:gd name="T8" fmla="*/ 41158848 w 3"/>
                <a:gd name="T9" fmla="*/ 41166256 h 3"/>
                <a:gd name="T10" fmla="*/ 41158848 w 3"/>
                <a:gd name="T11" fmla="*/ 41166256 h 3"/>
                <a:gd name="T12" fmla="*/ 41158848 w 3"/>
                <a:gd name="T13" fmla="*/ 27445406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0" y="0"/>
                  </a:moveTo>
                  <a:cubicBezTo>
                    <a:pt x="0" y="0"/>
                    <a:pt x="0" y="0"/>
                    <a:pt x="0" y="0"/>
                  </a:cubicBezTo>
                  <a:cubicBezTo>
                    <a:pt x="0" y="1"/>
                    <a:pt x="0" y="1"/>
                    <a:pt x="0" y="1"/>
                  </a:cubicBezTo>
                  <a:cubicBezTo>
                    <a:pt x="1" y="1"/>
                    <a:pt x="2" y="2"/>
                    <a:pt x="3" y="3"/>
                  </a:cubicBezTo>
                  <a:cubicBezTo>
                    <a:pt x="3" y="3"/>
                    <a:pt x="3" y="3"/>
                    <a:pt x="3" y="3"/>
                  </a:cubicBezTo>
                  <a:cubicBezTo>
                    <a:pt x="3" y="3"/>
                    <a:pt x="3" y="3"/>
                    <a:pt x="3" y="3"/>
                  </a:cubicBezTo>
                  <a:cubicBezTo>
                    <a:pt x="3" y="2"/>
                    <a:pt x="3" y="2"/>
                    <a:pt x="3" y="2"/>
                  </a:cubicBezTo>
                  <a:cubicBezTo>
                    <a:pt x="2" y="1"/>
                    <a:pt x="1" y="1"/>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24" name="Freeform 422"/>
            <p:cNvSpPr>
              <a:spLocks noChangeArrowheads="1"/>
            </p:cNvSpPr>
            <p:nvPr/>
          </p:nvSpPr>
          <p:spPr bwMode="auto">
            <a:xfrm>
              <a:off x="2116137" y="1720850"/>
              <a:ext cx="11112" cy="11113"/>
            </a:xfrm>
            <a:custGeom>
              <a:avLst/>
              <a:gdLst>
                <a:gd name="T0" fmla="*/ 27439232 w 3"/>
                <a:gd name="T1" fmla="*/ 0 h 3"/>
                <a:gd name="T2" fmla="*/ 0 w 3"/>
                <a:gd name="T3" fmla="*/ 41166256 h 3"/>
                <a:gd name="T4" fmla="*/ 0 w 3"/>
                <a:gd name="T5" fmla="*/ 41166256 h 3"/>
                <a:gd name="T6" fmla="*/ 0 w 3"/>
                <a:gd name="T7" fmla="*/ 41166256 h 3"/>
                <a:gd name="T8" fmla="*/ 41158848 w 3"/>
                <a:gd name="T9" fmla="*/ 0 h 3"/>
                <a:gd name="T10" fmla="*/ 41158848 w 3"/>
                <a:gd name="T11" fmla="*/ 0 h 3"/>
                <a:gd name="T12" fmla="*/ 27439232 w 3"/>
                <a:gd name="T13" fmla="*/ 0 h 3"/>
                <a:gd name="T14" fmla="*/ 0 60000 65536"/>
                <a:gd name="T15" fmla="*/ 0 60000 65536"/>
                <a:gd name="T16" fmla="*/ 0 60000 65536"/>
                <a:gd name="T17" fmla="*/ 0 60000 65536"/>
                <a:gd name="T18" fmla="*/ 0 60000 65536"/>
                <a:gd name="T19" fmla="*/ 0 60000 65536"/>
                <a:gd name="T20" fmla="*/ 0 60000 65536"/>
                <a:gd name="T21" fmla="*/ 0 w 3"/>
                <a:gd name="T22" fmla="*/ 0 h 3"/>
                <a:gd name="T23" fmla="*/ 3 w 3"/>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3">
                  <a:moveTo>
                    <a:pt x="2" y="0"/>
                  </a:moveTo>
                  <a:cubicBezTo>
                    <a:pt x="2" y="1"/>
                    <a:pt x="1" y="2"/>
                    <a:pt x="0" y="3"/>
                  </a:cubicBezTo>
                  <a:cubicBezTo>
                    <a:pt x="0" y="3"/>
                    <a:pt x="0" y="3"/>
                    <a:pt x="0" y="3"/>
                  </a:cubicBezTo>
                  <a:cubicBezTo>
                    <a:pt x="0" y="3"/>
                    <a:pt x="0" y="3"/>
                    <a:pt x="0" y="3"/>
                  </a:cubicBezTo>
                  <a:cubicBezTo>
                    <a:pt x="1" y="2"/>
                    <a:pt x="2" y="1"/>
                    <a:pt x="3" y="0"/>
                  </a:cubicBezTo>
                  <a:cubicBezTo>
                    <a:pt x="3" y="0"/>
                    <a:pt x="3" y="0"/>
                    <a:pt x="3"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25" name="Freeform 423"/>
            <p:cNvSpPr>
              <a:spLocks noChangeArrowheads="1"/>
            </p:cNvSpPr>
            <p:nvPr/>
          </p:nvSpPr>
          <p:spPr bwMode="auto">
            <a:xfrm>
              <a:off x="2212975" y="1712913"/>
              <a:ext cx="11112" cy="12700"/>
            </a:xfrm>
            <a:custGeom>
              <a:avLst/>
              <a:gdLst>
                <a:gd name="T0" fmla="*/ 41158848 w 3"/>
                <a:gd name="T1" fmla="*/ 0 h 3"/>
                <a:gd name="T2" fmla="*/ 0 w 3"/>
                <a:gd name="T3" fmla="*/ 35843633 h 3"/>
                <a:gd name="T4" fmla="*/ 0 w 3"/>
                <a:gd name="T5" fmla="*/ 53763333 h 3"/>
                <a:gd name="T6" fmla="*/ 13719616 w 3"/>
                <a:gd name="T7" fmla="*/ 53763333 h 3"/>
                <a:gd name="T8" fmla="*/ 41158848 w 3"/>
                <a:gd name="T9" fmla="*/ 0 h 3"/>
                <a:gd name="T10" fmla="*/ 41158848 w 3"/>
                <a:gd name="T11" fmla="*/ 0 h 3"/>
                <a:gd name="T12" fmla="*/ 41158848 w 3"/>
                <a:gd name="T13" fmla="*/ 0 h 3"/>
                <a:gd name="T14" fmla="*/ 41158848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2" y="1"/>
                    <a:pt x="1" y="1"/>
                    <a:pt x="0" y="2"/>
                  </a:cubicBezTo>
                  <a:cubicBezTo>
                    <a:pt x="0" y="3"/>
                    <a:pt x="0" y="3"/>
                    <a:pt x="0" y="3"/>
                  </a:cubicBezTo>
                  <a:cubicBezTo>
                    <a:pt x="1" y="3"/>
                    <a:pt x="1" y="3"/>
                    <a:pt x="1" y="3"/>
                  </a:cubicBezTo>
                  <a:cubicBezTo>
                    <a:pt x="2" y="2"/>
                    <a:pt x="3" y="1"/>
                    <a:pt x="3" y="0"/>
                  </a:cubicBezTo>
                  <a:cubicBezTo>
                    <a:pt x="3" y="0"/>
                    <a:pt x="3" y="0"/>
                    <a:pt x="3" y="0"/>
                  </a:cubicBezTo>
                  <a:cubicBezTo>
                    <a:pt x="3" y="0"/>
                    <a:pt x="3"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26" name="Freeform 424"/>
            <p:cNvSpPr>
              <a:spLocks noChangeArrowheads="1"/>
            </p:cNvSpPr>
            <p:nvPr/>
          </p:nvSpPr>
          <p:spPr bwMode="auto">
            <a:xfrm>
              <a:off x="2193925" y="1731963"/>
              <a:ext cx="11112" cy="11113"/>
            </a:xfrm>
            <a:custGeom>
              <a:avLst/>
              <a:gdLst>
                <a:gd name="T0" fmla="*/ 41158848 w 3"/>
                <a:gd name="T1" fmla="*/ 0 h 3"/>
                <a:gd name="T2" fmla="*/ 0 w 3"/>
                <a:gd name="T3" fmla="*/ 41166256 h 3"/>
                <a:gd name="T4" fmla="*/ 0 w 3"/>
                <a:gd name="T5" fmla="*/ 41166256 h 3"/>
                <a:gd name="T6" fmla="*/ 0 w 3"/>
                <a:gd name="T7" fmla="*/ 41166256 h 3"/>
                <a:gd name="T8" fmla="*/ 41158848 w 3"/>
                <a:gd name="T9" fmla="*/ 0 h 3"/>
                <a:gd name="T10" fmla="*/ 41158848 w 3"/>
                <a:gd name="T11" fmla="*/ 0 h 3"/>
                <a:gd name="T12" fmla="*/ 41158848 w 3"/>
                <a:gd name="T13" fmla="*/ 0 h 3"/>
                <a:gd name="T14" fmla="*/ 41158848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2" y="1"/>
                    <a:pt x="1" y="2"/>
                    <a:pt x="0" y="3"/>
                  </a:cubicBezTo>
                  <a:cubicBezTo>
                    <a:pt x="0" y="3"/>
                    <a:pt x="0" y="3"/>
                    <a:pt x="0" y="3"/>
                  </a:cubicBezTo>
                  <a:cubicBezTo>
                    <a:pt x="0" y="3"/>
                    <a:pt x="0" y="3"/>
                    <a:pt x="0" y="3"/>
                  </a:cubicBezTo>
                  <a:cubicBezTo>
                    <a:pt x="1" y="2"/>
                    <a:pt x="2" y="1"/>
                    <a:pt x="3" y="0"/>
                  </a:cubicBezTo>
                  <a:cubicBezTo>
                    <a:pt x="3" y="0"/>
                    <a:pt x="3" y="0"/>
                    <a:pt x="3" y="0"/>
                  </a:cubicBezTo>
                  <a:cubicBezTo>
                    <a:pt x="3" y="0"/>
                    <a:pt x="3"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27" name="Freeform 425"/>
            <p:cNvSpPr>
              <a:spLocks noChangeArrowheads="1"/>
            </p:cNvSpPr>
            <p:nvPr/>
          </p:nvSpPr>
          <p:spPr bwMode="auto">
            <a:xfrm>
              <a:off x="2174875" y="1751013"/>
              <a:ext cx="12700" cy="11113"/>
            </a:xfrm>
            <a:custGeom>
              <a:avLst/>
              <a:gdLst>
                <a:gd name="T0" fmla="*/ 35843633 w 3"/>
                <a:gd name="T1" fmla="*/ 0 h 3"/>
                <a:gd name="T2" fmla="*/ 0 w 3"/>
                <a:gd name="T3" fmla="*/ 41166256 h 3"/>
                <a:gd name="T4" fmla="*/ 0 w 3"/>
                <a:gd name="T5" fmla="*/ 41166256 h 3"/>
                <a:gd name="T6" fmla="*/ 0 w 3"/>
                <a:gd name="T7" fmla="*/ 41166256 h 3"/>
                <a:gd name="T8" fmla="*/ 0 w 3"/>
                <a:gd name="T9" fmla="*/ 41166256 h 3"/>
                <a:gd name="T10" fmla="*/ 0 w 3"/>
                <a:gd name="T11" fmla="*/ 41166256 h 3"/>
                <a:gd name="T12" fmla="*/ 53763333 w 3"/>
                <a:gd name="T13" fmla="*/ 13720851 h 3"/>
                <a:gd name="T14" fmla="*/ 53763333 w 3"/>
                <a:gd name="T15" fmla="*/ 0 h 3"/>
                <a:gd name="T16" fmla="*/ 35843633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cubicBezTo>
                    <a:pt x="1" y="1"/>
                    <a:pt x="1" y="2"/>
                    <a:pt x="0" y="3"/>
                  </a:cubicBezTo>
                  <a:cubicBezTo>
                    <a:pt x="0" y="3"/>
                    <a:pt x="0" y="3"/>
                    <a:pt x="0" y="3"/>
                  </a:cubicBezTo>
                  <a:cubicBezTo>
                    <a:pt x="0" y="3"/>
                    <a:pt x="0" y="3"/>
                    <a:pt x="0" y="3"/>
                  </a:cubicBezTo>
                  <a:cubicBezTo>
                    <a:pt x="0" y="3"/>
                    <a:pt x="0" y="3"/>
                    <a:pt x="0" y="3"/>
                  </a:cubicBezTo>
                  <a:cubicBezTo>
                    <a:pt x="0" y="3"/>
                    <a:pt x="0" y="3"/>
                    <a:pt x="0" y="3"/>
                  </a:cubicBezTo>
                  <a:cubicBezTo>
                    <a:pt x="1" y="2"/>
                    <a:pt x="2" y="1"/>
                    <a:pt x="3" y="1"/>
                  </a:cubicBezTo>
                  <a:cubicBezTo>
                    <a:pt x="3" y="0"/>
                    <a:pt x="3" y="0"/>
                    <a:pt x="3"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28" name="Freeform 426"/>
            <p:cNvSpPr>
              <a:spLocks noChangeArrowheads="1"/>
            </p:cNvSpPr>
            <p:nvPr/>
          </p:nvSpPr>
          <p:spPr bwMode="auto">
            <a:xfrm>
              <a:off x="2152650" y="1770063"/>
              <a:ext cx="11112" cy="14288"/>
            </a:xfrm>
            <a:custGeom>
              <a:avLst/>
              <a:gdLst>
                <a:gd name="T0" fmla="*/ 41158848 w 3"/>
                <a:gd name="T1" fmla="*/ 0 h 4"/>
                <a:gd name="T2" fmla="*/ 41158848 w 3"/>
                <a:gd name="T3" fmla="*/ 0 h 4"/>
                <a:gd name="T4" fmla="*/ 0 w 3"/>
                <a:gd name="T5" fmla="*/ 38277552 h 4"/>
                <a:gd name="T6" fmla="*/ 0 w 3"/>
                <a:gd name="T7" fmla="*/ 51036736 h 4"/>
                <a:gd name="T8" fmla="*/ 13719616 w 3"/>
                <a:gd name="T9" fmla="*/ 51036736 h 4"/>
                <a:gd name="T10" fmla="*/ 13719616 w 3"/>
                <a:gd name="T11" fmla="*/ 51036736 h 4"/>
                <a:gd name="T12" fmla="*/ 41158848 w 3"/>
                <a:gd name="T13" fmla="*/ 12759184 h 4"/>
                <a:gd name="T14" fmla="*/ 41158848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cubicBezTo>
                    <a:pt x="3" y="0"/>
                    <a:pt x="3" y="0"/>
                    <a:pt x="3" y="0"/>
                  </a:cubicBezTo>
                  <a:cubicBezTo>
                    <a:pt x="2" y="1"/>
                    <a:pt x="1" y="2"/>
                    <a:pt x="0" y="3"/>
                  </a:cubicBezTo>
                  <a:cubicBezTo>
                    <a:pt x="0" y="4"/>
                    <a:pt x="0" y="4"/>
                    <a:pt x="0" y="4"/>
                  </a:cubicBezTo>
                  <a:cubicBezTo>
                    <a:pt x="1" y="4"/>
                    <a:pt x="1" y="4"/>
                    <a:pt x="1" y="4"/>
                  </a:cubicBezTo>
                  <a:cubicBezTo>
                    <a:pt x="1" y="4"/>
                    <a:pt x="1" y="4"/>
                    <a:pt x="1" y="4"/>
                  </a:cubicBezTo>
                  <a:cubicBezTo>
                    <a:pt x="2" y="3"/>
                    <a:pt x="3" y="2"/>
                    <a:pt x="3" y="1"/>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29" name="Freeform 427"/>
            <p:cNvSpPr>
              <a:spLocks noChangeArrowheads="1"/>
            </p:cNvSpPr>
            <p:nvPr/>
          </p:nvSpPr>
          <p:spPr bwMode="auto">
            <a:xfrm>
              <a:off x="2235200" y="1690688"/>
              <a:ext cx="7937" cy="15875"/>
            </a:xfrm>
            <a:custGeom>
              <a:avLst/>
              <a:gdLst>
                <a:gd name="T0" fmla="*/ 31497985 w 2"/>
                <a:gd name="T1" fmla="*/ 0 h 4"/>
                <a:gd name="T2" fmla="*/ 31497985 w 2"/>
                <a:gd name="T3" fmla="*/ 0 h 4"/>
                <a:gd name="T4" fmla="*/ 0 w 2"/>
                <a:gd name="T5" fmla="*/ 47251938 h 4"/>
                <a:gd name="T6" fmla="*/ 0 w 2"/>
                <a:gd name="T7" fmla="*/ 47251938 h 4"/>
                <a:gd name="T8" fmla="*/ 0 w 2"/>
                <a:gd name="T9" fmla="*/ 63003906 h 4"/>
                <a:gd name="T10" fmla="*/ 0 w 2"/>
                <a:gd name="T11" fmla="*/ 63003906 h 4"/>
                <a:gd name="T12" fmla="*/ 15750977 w 2"/>
                <a:gd name="T13" fmla="*/ 47251938 h 4"/>
                <a:gd name="T14" fmla="*/ 31497985 w 2"/>
                <a:gd name="T15" fmla="*/ 0 h 4"/>
                <a:gd name="T16" fmla="*/ 31497985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4"/>
                <a:gd name="T29" fmla="*/ 2 w 2"/>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4">
                  <a:moveTo>
                    <a:pt x="2" y="0"/>
                  </a:moveTo>
                  <a:cubicBezTo>
                    <a:pt x="2" y="0"/>
                    <a:pt x="2" y="0"/>
                    <a:pt x="2" y="0"/>
                  </a:cubicBezTo>
                  <a:cubicBezTo>
                    <a:pt x="1" y="1"/>
                    <a:pt x="1" y="2"/>
                    <a:pt x="0" y="3"/>
                  </a:cubicBezTo>
                  <a:cubicBezTo>
                    <a:pt x="0" y="3"/>
                    <a:pt x="0" y="3"/>
                    <a:pt x="0" y="3"/>
                  </a:cubicBezTo>
                  <a:cubicBezTo>
                    <a:pt x="0" y="4"/>
                    <a:pt x="0" y="4"/>
                    <a:pt x="0" y="4"/>
                  </a:cubicBezTo>
                  <a:cubicBezTo>
                    <a:pt x="0" y="4"/>
                    <a:pt x="0" y="4"/>
                    <a:pt x="0" y="4"/>
                  </a:cubicBezTo>
                  <a:cubicBezTo>
                    <a:pt x="1" y="3"/>
                    <a:pt x="1" y="3"/>
                    <a:pt x="1" y="3"/>
                  </a:cubicBezTo>
                  <a:cubicBezTo>
                    <a:pt x="1" y="2"/>
                    <a:pt x="2" y="2"/>
                    <a:pt x="2"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30" name="Freeform 428"/>
            <p:cNvSpPr>
              <a:spLocks noChangeArrowheads="1"/>
            </p:cNvSpPr>
            <p:nvPr/>
          </p:nvSpPr>
          <p:spPr bwMode="auto">
            <a:xfrm>
              <a:off x="2133600" y="1792288"/>
              <a:ext cx="12700" cy="11113"/>
            </a:xfrm>
            <a:custGeom>
              <a:avLst/>
              <a:gdLst>
                <a:gd name="T0" fmla="*/ 53763333 w 3"/>
                <a:gd name="T1" fmla="*/ 0 h 3"/>
                <a:gd name="T2" fmla="*/ 53763333 w 3"/>
                <a:gd name="T3" fmla="*/ 0 h 3"/>
                <a:gd name="T4" fmla="*/ 0 w 3"/>
                <a:gd name="T5" fmla="*/ 41166256 h 3"/>
                <a:gd name="T6" fmla="*/ 0 w 3"/>
                <a:gd name="T7" fmla="*/ 41166256 h 3"/>
                <a:gd name="T8" fmla="*/ 17919700 w 3"/>
                <a:gd name="T9" fmla="*/ 41166256 h 3"/>
                <a:gd name="T10" fmla="*/ 17919700 w 3"/>
                <a:gd name="T11" fmla="*/ 41166256 h 3"/>
                <a:gd name="T12" fmla="*/ 53763333 w 3"/>
                <a:gd name="T13" fmla="*/ 0 h 3"/>
                <a:gd name="T14" fmla="*/ 53763333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3" y="0"/>
                    <a:pt x="3" y="0"/>
                    <a:pt x="3" y="0"/>
                  </a:cubicBezTo>
                  <a:cubicBezTo>
                    <a:pt x="2" y="1"/>
                    <a:pt x="1" y="2"/>
                    <a:pt x="0" y="3"/>
                  </a:cubicBezTo>
                  <a:cubicBezTo>
                    <a:pt x="0" y="3"/>
                    <a:pt x="0" y="3"/>
                    <a:pt x="0" y="3"/>
                  </a:cubicBezTo>
                  <a:cubicBezTo>
                    <a:pt x="1" y="3"/>
                    <a:pt x="1" y="3"/>
                    <a:pt x="1" y="3"/>
                  </a:cubicBezTo>
                  <a:cubicBezTo>
                    <a:pt x="1" y="3"/>
                    <a:pt x="1" y="3"/>
                    <a:pt x="1" y="3"/>
                  </a:cubicBezTo>
                  <a:cubicBezTo>
                    <a:pt x="2" y="2"/>
                    <a:pt x="3" y="1"/>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31" name="Freeform 429"/>
            <p:cNvSpPr>
              <a:spLocks noChangeArrowheads="1"/>
            </p:cNvSpPr>
            <p:nvPr/>
          </p:nvSpPr>
          <p:spPr bwMode="auto">
            <a:xfrm>
              <a:off x="2092325" y="1739900"/>
              <a:ext cx="12700" cy="11113"/>
            </a:xfrm>
            <a:custGeom>
              <a:avLst/>
              <a:gdLst>
                <a:gd name="T0" fmla="*/ 53763333 w 3"/>
                <a:gd name="T1" fmla="*/ 0 h 3"/>
                <a:gd name="T2" fmla="*/ 0 w 3"/>
                <a:gd name="T3" fmla="*/ 41166256 h 3"/>
                <a:gd name="T4" fmla="*/ 0 w 3"/>
                <a:gd name="T5" fmla="*/ 41166256 h 3"/>
                <a:gd name="T6" fmla="*/ 17919700 w 3"/>
                <a:gd name="T7" fmla="*/ 41166256 h 3"/>
                <a:gd name="T8" fmla="*/ 53763333 w 3"/>
                <a:gd name="T9" fmla="*/ 13720851 h 3"/>
                <a:gd name="T10" fmla="*/ 53763333 w 3"/>
                <a:gd name="T11" fmla="*/ 13720851 h 3"/>
                <a:gd name="T12" fmla="*/ 53763333 w 3"/>
                <a:gd name="T13" fmla="*/ 0 h 3"/>
                <a:gd name="T14" fmla="*/ 53763333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2" y="1"/>
                    <a:pt x="1" y="2"/>
                    <a:pt x="0" y="3"/>
                  </a:cubicBezTo>
                  <a:cubicBezTo>
                    <a:pt x="0" y="3"/>
                    <a:pt x="0" y="3"/>
                    <a:pt x="0" y="3"/>
                  </a:cubicBezTo>
                  <a:cubicBezTo>
                    <a:pt x="1" y="3"/>
                    <a:pt x="1" y="3"/>
                    <a:pt x="1" y="3"/>
                  </a:cubicBezTo>
                  <a:cubicBezTo>
                    <a:pt x="2" y="2"/>
                    <a:pt x="2" y="1"/>
                    <a:pt x="3" y="1"/>
                  </a:cubicBezTo>
                  <a:cubicBezTo>
                    <a:pt x="3" y="1"/>
                    <a:pt x="3" y="1"/>
                    <a:pt x="3" y="1"/>
                  </a:cubicBezTo>
                  <a:cubicBezTo>
                    <a:pt x="3" y="0"/>
                    <a:pt x="3"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32" name="Freeform 430"/>
            <p:cNvSpPr>
              <a:spLocks noChangeArrowheads="1"/>
            </p:cNvSpPr>
            <p:nvPr/>
          </p:nvSpPr>
          <p:spPr bwMode="auto">
            <a:xfrm>
              <a:off x="2239962" y="1665288"/>
              <a:ext cx="6350" cy="14288"/>
            </a:xfrm>
            <a:custGeom>
              <a:avLst/>
              <a:gdLst>
                <a:gd name="T0" fmla="*/ 0 w 2"/>
                <a:gd name="T1" fmla="*/ 0 h 4"/>
                <a:gd name="T2" fmla="*/ 0 w 2"/>
                <a:gd name="T3" fmla="*/ 0 h 4"/>
                <a:gd name="T4" fmla="*/ 10080625 w 2"/>
                <a:gd name="T5" fmla="*/ 51036736 h 4"/>
                <a:gd name="T6" fmla="*/ 20161250 w 2"/>
                <a:gd name="T7" fmla="*/ 51036736 h 4"/>
                <a:gd name="T8" fmla="*/ 20161250 w 2"/>
                <a:gd name="T9" fmla="*/ 51036736 h 4"/>
                <a:gd name="T10" fmla="*/ 20161250 w 2"/>
                <a:gd name="T11" fmla="*/ 51036736 h 4"/>
                <a:gd name="T12" fmla="*/ 10080625 w 2"/>
                <a:gd name="T13" fmla="*/ 0 h 4"/>
                <a:gd name="T14" fmla="*/ 0 w 2"/>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0" y="0"/>
                  </a:moveTo>
                  <a:cubicBezTo>
                    <a:pt x="0" y="0"/>
                    <a:pt x="0" y="0"/>
                    <a:pt x="0" y="0"/>
                  </a:cubicBezTo>
                  <a:cubicBezTo>
                    <a:pt x="1" y="1"/>
                    <a:pt x="1" y="3"/>
                    <a:pt x="1" y="4"/>
                  </a:cubicBezTo>
                  <a:cubicBezTo>
                    <a:pt x="2" y="4"/>
                    <a:pt x="2" y="4"/>
                    <a:pt x="2" y="4"/>
                  </a:cubicBezTo>
                  <a:cubicBezTo>
                    <a:pt x="2" y="4"/>
                    <a:pt x="2" y="4"/>
                    <a:pt x="2" y="4"/>
                  </a:cubicBezTo>
                  <a:cubicBezTo>
                    <a:pt x="2" y="4"/>
                    <a:pt x="2" y="4"/>
                    <a:pt x="2" y="4"/>
                  </a:cubicBezTo>
                  <a:cubicBezTo>
                    <a:pt x="2" y="2"/>
                    <a:pt x="2" y="1"/>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33" name="Freeform 431"/>
            <p:cNvSpPr>
              <a:spLocks noChangeArrowheads="1"/>
            </p:cNvSpPr>
            <p:nvPr/>
          </p:nvSpPr>
          <p:spPr bwMode="auto">
            <a:xfrm>
              <a:off x="2055812" y="1778000"/>
              <a:ext cx="11112" cy="14288"/>
            </a:xfrm>
            <a:custGeom>
              <a:avLst/>
              <a:gdLst>
                <a:gd name="T0" fmla="*/ 27439232 w 3"/>
                <a:gd name="T1" fmla="*/ 0 h 4"/>
                <a:gd name="T2" fmla="*/ 27439232 w 3"/>
                <a:gd name="T3" fmla="*/ 0 h 4"/>
                <a:gd name="T4" fmla="*/ 0 w 3"/>
                <a:gd name="T5" fmla="*/ 51036736 h 4"/>
                <a:gd name="T6" fmla="*/ 0 w 3"/>
                <a:gd name="T7" fmla="*/ 51036736 h 4"/>
                <a:gd name="T8" fmla="*/ 13719616 w 3"/>
                <a:gd name="T9" fmla="*/ 51036736 h 4"/>
                <a:gd name="T10" fmla="*/ 13719616 w 3"/>
                <a:gd name="T11" fmla="*/ 51036736 h 4"/>
                <a:gd name="T12" fmla="*/ 41158848 w 3"/>
                <a:gd name="T13" fmla="*/ 12759184 h 4"/>
                <a:gd name="T14" fmla="*/ 27439232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cubicBezTo>
                    <a:pt x="2" y="0"/>
                    <a:pt x="2" y="0"/>
                    <a:pt x="2" y="0"/>
                  </a:cubicBezTo>
                  <a:cubicBezTo>
                    <a:pt x="1" y="1"/>
                    <a:pt x="1" y="2"/>
                    <a:pt x="0" y="4"/>
                  </a:cubicBezTo>
                  <a:cubicBezTo>
                    <a:pt x="0" y="4"/>
                    <a:pt x="0" y="4"/>
                    <a:pt x="0" y="4"/>
                  </a:cubicBezTo>
                  <a:cubicBezTo>
                    <a:pt x="1" y="4"/>
                    <a:pt x="1" y="4"/>
                    <a:pt x="1" y="4"/>
                  </a:cubicBezTo>
                  <a:cubicBezTo>
                    <a:pt x="1" y="4"/>
                    <a:pt x="1" y="4"/>
                    <a:pt x="1" y="4"/>
                  </a:cubicBezTo>
                  <a:cubicBezTo>
                    <a:pt x="1" y="3"/>
                    <a:pt x="2" y="2"/>
                    <a:pt x="3" y="1"/>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34" name="Freeform 432"/>
            <p:cNvSpPr>
              <a:spLocks noChangeArrowheads="1"/>
            </p:cNvSpPr>
            <p:nvPr/>
          </p:nvSpPr>
          <p:spPr bwMode="auto">
            <a:xfrm>
              <a:off x="2074862" y="1758950"/>
              <a:ext cx="11112" cy="11113"/>
            </a:xfrm>
            <a:custGeom>
              <a:avLst/>
              <a:gdLst>
                <a:gd name="T0" fmla="*/ 27439232 w 3"/>
                <a:gd name="T1" fmla="*/ 0 h 3"/>
                <a:gd name="T2" fmla="*/ 0 w 3"/>
                <a:gd name="T3" fmla="*/ 41166256 h 3"/>
                <a:gd name="T4" fmla="*/ 0 w 3"/>
                <a:gd name="T5" fmla="*/ 41166256 h 3"/>
                <a:gd name="T6" fmla="*/ 0 w 3"/>
                <a:gd name="T7" fmla="*/ 41166256 h 3"/>
                <a:gd name="T8" fmla="*/ 41158848 w 3"/>
                <a:gd name="T9" fmla="*/ 13720851 h 3"/>
                <a:gd name="T10" fmla="*/ 41158848 w 3"/>
                <a:gd name="T11" fmla="*/ 13720851 h 3"/>
                <a:gd name="T12" fmla="*/ 41158848 w 3"/>
                <a:gd name="T13" fmla="*/ 0 h 3"/>
                <a:gd name="T14" fmla="*/ 27439232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cubicBezTo>
                    <a:pt x="1" y="1"/>
                    <a:pt x="0" y="2"/>
                    <a:pt x="0" y="3"/>
                  </a:cubicBezTo>
                  <a:cubicBezTo>
                    <a:pt x="0" y="3"/>
                    <a:pt x="0" y="3"/>
                    <a:pt x="0" y="3"/>
                  </a:cubicBezTo>
                  <a:cubicBezTo>
                    <a:pt x="0" y="3"/>
                    <a:pt x="0" y="3"/>
                    <a:pt x="0" y="3"/>
                  </a:cubicBezTo>
                  <a:cubicBezTo>
                    <a:pt x="1" y="2"/>
                    <a:pt x="2" y="2"/>
                    <a:pt x="3" y="1"/>
                  </a:cubicBezTo>
                  <a:cubicBezTo>
                    <a:pt x="3" y="1"/>
                    <a:pt x="3" y="1"/>
                    <a:pt x="3" y="1"/>
                  </a:cubicBezTo>
                  <a:cubicBezTo>
                    <a:pt x="3" y="0"/>
                    <a:pt x="3" y="0"/>
                    <a:pt x="3"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35" name="Freeform 433"/>
            <p:cNvSpPr>
              <a:spLocks noChangeArrowheads="1"/>
            </p:cNvSpPr>
            <p:nvPr/>
          </p:nvSpPr>
          <p:spPr bwMode="auto">
            <a:xfrm>
              <a:off x="2055812" y="1803400"/>
              <a:ext cx="6350" cy="15875"/>
            </a:xfrm>
            <a:custGeom>
              <a:avLst/>
              <a:gdLst>
                <a:gd name="T0" fmla="*/ 0 w 2"/>
                <a:gd name="T1" fmla="*/ 0 h 4"/>
                <a:gd name="T2" fmla="*/ 0 w 2"/>
                <a:gd name="T3" fmla="*/ 15751969 h 4"/>
                <a:gd name="T4" fmla="*/ 20161250 w 2"/>
                <a:gd name="T5" fmla="*/ 63003906 h 4"/>
                <a:gd name="T6" fmla="*/ 20161250 w 2"/>
                <a:gd name="T7" fmla="*/ 63003906 h 4"/>
                <a:gd name="T8" fmla="*/ 20161250 w 2"/>
                <a:gd name="T9" fmla="*/ 63003906 h 4"/>
                <a:gd name="T10" fmla="*/ 20161250 w 2"/>
                <a:gd name="T11" fmla="*/ 63003906 h 4"/>
                <a:gd name="T12" fmla="*/ 10080625 w 2"/>
                <a:gd name="T13" fmla="*/ 0 h 4"/>
                <a:gd name="T14" fmla="*/ 0 w 2"/>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0" y="0"/>
                  </a:moveTo>
                  <a:cubicBezTo>
                    <a:pt x="0" y="1"/>
                    <a:pt x="0" y="1"/>
                    <a:pt x="0" y="1"/>
                  </a:cubicBezTo>
                  <a:cubicBezTo>
                    <a:pt x="0" y="2"/>
                    <a:pt x="1" y="3"/>
                    <a:pt x="2" y="4"/>
                  </a:cubicBezTo>
                  <a:cubicBezTo>
                    <a:pt x="2" y="4"/>
                    <a:pt x="2" y="4"/>
                    <a:pt x="2" y="4"/>
                  </a:cubicBezTo>
                  <a:cubicBezTo>
                    <a:pt x="2" y="4"/>
                    <a:pt x="2" y="4"/>
                    <a:pt x="2" y="4"/>
                  </a:cubicBezTo>
                  <a:cubicBezTo>
                    <a:pt x="2" y="4"/>
                    <a:pt x="2" y="4"/>
                    <a:pt x="2" y="4"/>
                  </a:cubicBezTo>
                  <a:cubicBezTo>
                    <a:pt x="1" y="3"/>
                    <a:pt x="1" y="1"/>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36" name="Freeform 434"/>
            <p:cNvSpPr>
              <a:spLocks noChangeArrowheads="1"/>
            </p:cNvSpPr>
            <p:nvPr/>
          </p:nvSpPr>
          <p:spPr bwMode="auto">
            <a:xfrm>
              <a:off x="2116137" y="1811338"/>
              <a:ext cx="11112" cy="14288"/>
            </a:xfrm>
            <a:custGeom>
              <a:avLst/>
              <a:gdLst>
                <a:gd name="T0" fmla="*/ 41158848 w 3"/>
                <a:gd name="T1" fmla="*/ 0 h 4"/>
                <a:gd name="T2" fmla="*/ 41158848 w 3"/>
                <a:gd name="T3" fmla="*/ 0 h 4"/>
                <a:gd name="T4" fmla="*/ 0 w 3"/>
                <a:gd name="T5" fmla="*/ 38277552 h 4"/>
                <a:gd name="T6" fmla="*/ 0 w 3"/>
                <a:gd name="T7" fmla="*/ 51036736 h 4"/>
                <a:gd name="T8" fmla="*/ 13719616 w 3"/>
                <a:gd name="T9" fmla="*/ 51036736 h 4"/>
                <a:gd name="T10" fmla="*/ 41158848 w 3"/>
                <a:gd name="T11" fmla="*/ 12759184 h 4"/>
                <a:gd name="T12" fmla="*/ 41158848 w 3"/>
                <a:gd name="T13" fmla="*/ 0 h 4"/>
                <a:gd name="T14" fmla="*/ 0 60000 65536"/>
                <a:gd name="T15" fmla="*/ 0 60000 65536"/>
                <a:gd name="T16" fmla="*/ 0 60000 65536"/>
                <a:gd name="T17" fmla="*/ 0 60000 65536"/>
                <a:gd name="T18" fmla="*/ 0 60000 65536"/>
                <a:gd name="T19" fmla="*/ 0 60000 65536"/>
                <a:gd name="T20" fmla="*/ 0 60000 65536"/>
                <a:gd name="T21" fmla="*/ 0 w 3"/>
                <a:gd name="T22" fmla="*/ 0 h 4"/>
                <a:gd name="T23" fmla="*/ 3 w 3"/>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4">
                  <a:moveTo>
                    <a:pt x="3" y="0"/>
                  </a:moveTo>
                  <a:cubicBezTo>
                    <a:pt x="3" y="0"/>
                    <a:pt x="3" y="0"/>
                    <a:pt x="3" y="0"/>
                  </a:cubicBezTo>
                  <a:cubicBezTo>
                    <a:pt x="2" y="1"/>
                    <a:pt x="1" y="2"/>
                    <a:pt x="0" y="3"/>
                  </a:cubicBezTo>
                  <a:cubicBezTo>
                    <a:pt x="0" y="4"/>
                    <a:pt x="0" y="4"/>
                    <a:pt x="0" y="4"/>
                  </a:cubicBezTo>
                  <a:cubicBezTo>
                    <a:pt x="1" y="4"/>
                    <a:pt x="1" y="4"/>
                    <a:pt x="1" y="4"/>
                  </a:cubicBezTo>
                  <a:cubicBezTo>
                    <a:pt x="2" y="3"/>
                    <a:pt x="2" y="2"/>
                    <a:pt x="3" y="1"/>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37" name="Freeform 435"/>
            <p:cNvSpPr>
              <a:spLocks noChangeArrowheads="1"/>
            </p:cNvSpPr>
            <p:nvPr/>
          </p:nvSpPr>
          <p:spPr bwMode="auto">
            <a:xfrm>
              <a:off x="2092325" y="1833563"/>
              <a:ext cx="15875" cy="4763"/>
            </a:xfrm>
            <a:custGeom>
              <a:avLst/>
              <a:gdLst>
                <a:gd name="T0" fmla="*/ 47251938 w 4"/>
                <a:gd name="T1" fmla="*/ 0 h 1"/>
                <a:gd name="T2" fmla="*/ 0 w 4"/>
                <a:gd name="T3" fmla="*/ 0 h 1"/>
                <a:gd name="T4" fmla="*/ 0 w 4"/>
                <a:gd name="T5" fmla="*/ 0 h 1"/>
                <a:gd name="T6" fmla="*/ 0 w 4"/>
                <a:gd name="T7" fmla="*/ 22686169 h 1"/>
                <a:gd name="T8" fmla="*/ 0 w 4"/>
                <a:gd name="T9" fmla="*/ 22686169 h 1"/>
                <a:gd name="T10" fmla="*/ 0 w 4"/>
                <a:gd name="T11" fmla="*/ 22686169 h 1"/>
                <a:gd name="T12" fmla="*/ 63003906 w 4"/>
                <a:gd name="T13" fmla="*/ 0 h 1"/>
                <a:gd name="T14" fmla="*/ 63003906 w 4"/>
                <a:gd name="T15" fmla="*/ 0 h 1"/>
                <a:gd name="T16" fmla="*/ 63003906 w 4"/>
                <a:gd name="T17" fmla="*/ 0 h 1"/>
                <a:gd name="T18" fmla="*/ 47251938 w 4"/>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1"/>
                <a:gd name="T32" fmla="*/ 4 w 4"/>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1">
                  <a:moveTo>
                    <a:pt x="3" y="0"/>
                  </a:moveTo>
                  <a:cubicBezTo>
                    <a:pt x="2" y="0"/>
                    <a:pt x="1" y="0"/>
                    <a:pt x="0" y="0"/>
                  </a:cubicBezTo>
                  <a:cubicBezTo>
                    <a:pt x="0" y="0"/>
                    <a:pt x="0" y="0"/>
                    <a:pt x="0" y="0"/>
                  </a:cubicBezTo>
                  <a:cubicBezTo>
                    <a:pt x="0" y="1"/>
                    <a:pt x="0" y="1"/>
                    <a:pt x="0" y="1"/>
                  </a:cubicBezTo>
                  <a:cubicBezTo>
                    <a:pt x="0" y="1"/>
                    <a:pt x="0" y="1"/>
                    <a:pt x="0" y="1"/>
                  </a:cubicBezTo>
                  <a:cubicBezTo>
                    <a:pt x="0" y="1"/>
                    <a:pt x="0" y="1"/>
                    <a:pt x="0" y="1"/>
                  </a:cubicBezTo>
                  <a:cubicBezTo>
                    <a:pt x="1" y="1"/>
                    <a:pt x="3" y="1"/>
                    <a:pt x="4" y="0"/>
                  </a:cubicBezTo>
                  <a:cubicBezTo>
                    <a:pt x="4" y="0"/>
                    <a:pt x="4" y="0"/>
                    <a:pt x="4" y="0"/>
                  </a:cubicBezTo>
                  <a:cubicBezTo>
                    <a:pt x="4" y="0"/>
                    <a:pt x="4" y="0"/>
                    <a:pt x="4"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38" name="Freeform 436"/>
            <p:cNvSpPr>
              <a:spLocks noEditPoints="1" noChangeArrowheads="1"/>
            </p:cNvSpPr>
            <p:nvPr/>
          </p:nvSpPr>
          <p:spPr bwMode="auto">
            <a:xfrm>
              <a:off x="169862" y="1698625"/>
              <a:ext cx="742950" cy="747713"/>
            </a:xfrm>
            <a:custGeom>
              <a:avLst/>
              <a:gdLst>
                <a:gd name="T0" fmla="*/ 1745864959 w 198"/>
                <a:gd name="T1" fmla="*/ 2147483647 h 199"/>
                <a:gd name="T2" fmla="*/ 1788104293 w 198"/>
                <a:gd name="T3" fmla="*/ 2147483647 h 199"/>
                <a:gd name="T4" fmla="*/ 1844422155 w 198"/>
                <a:gd name="T5" fmla="*/ 2147483647 h 199"/>
                <a:gd name="T6" fmla="*/ 1900740016 w 198"/>
                <a:gd name="T7" fmla="*/ 2147483647 h 199"/>
                <a:gd name="T8" fmla="*/ 915171814 w 198"/>
                <a:gd name="T9" fmla="*/ 2147483647 h 199"/>
                <a:gd name="T10" fmla="*/ 1098203925 w 198"/>
                <a:gd name="T11" fmla="*/ 2147483647 h 199"/>
                <a:gd name="T12" fmla="*/ 2147483647 w 198"/>
                <a:gd name="T13" fmla="*/ 2147483647 h 199"/>
                <a:gd name="T14" fmla="*/ 887011007 w 198"/>
                <a:gd name="T15" fmla="*/ 1835301011 h 199"/>
                <a:gd name="T16" fmla="*/ 1633229236 w 198"/>
                <a:gd name="T17" fmla="*/ 2147483647 h 199"/>
                <a:gd name="T18" fmla="*/ 2147483647 w 198"/>
                <a:gd name="T19" fmla="*/ 1581180039 h 199"/>
                <a:gd name="T20" fmla="*/ 2147483647 w 198"/>
                <a:gd name="T21" fmla="*/ 2103534595 h 199"/>
                <a:gd name="T22" fmla="*/ 267510780 w 198"/>
                <a:gd name="T23" fmla="*/ 1284709956 h 199"/>
                <a:gd name="T24" fmla="*/ 281589307 w 198"/>
                <a:gd name="T25" fmla="*/ 1397652193 h 199"/>
                <a:gd name="T26" fmla="*/ 309750114 w 198"/>
                <a:gd name="T27" fmla="*/ 1510594429 h 199"/>
                <a:gd name="T28" fmla="*/ 351989448 w 198"/>
                <a:gd name="T29" fmla="*/ 1651769407 h 199"/>
                <a:gd name="T30" fmla="*/ 408307309 w 198"/>
                <a:gd name="T31" fmla="*/ 1750595273 h 199"/>
                <a:gd name="T32" fmla="*/ 422385836 w 198"/>
                <a:gd name="T33" fmla="*/ 1821180883 h 199"/>
                <a:gd name="T34" fmla="*/ 408307309 w 198"/>
                <a:gd name="T35" fmla="*/ 1905886621 h 199"/>
                <a:gd name="T36" fmla="*/ 408307309 w 198"/>
                <a:gd name="T37" fmla="*/ 2061181726 h 199"/>
                <a:gd name="T38" fmla="*/ 436464364 w 198"/>
                <a:gd name="T39" fmla="*/ 2147483647 h 199"/>
                <a:gd name="T40" fmla="*/ 2147483647 w 198"/>
                <a:gd name="T41" fmla="*/ 1284709956 h 199"/>
                <a:gd name="T42" fmla="*/ 1872579209 w 198"/>
                <a:gd name="T43" fmla="*/ 903534135 h 199"/>
                <a:gd name="T44" fmla="*/ 1914818543 w 198"/>
                <a:gd name="T45" fmla="*/ 889414007 h 199"/>
                <a:gd name="T46" fmla="*/ 2147483647 w 198"/>
                <a:gd name="T47" fmla="*/ 861177508 h 199"/>
                <a:gd name="T48" fmla="*/ 2147483647 w 198"/>
                <a:gd name="T49" fmla="*/ 945887004 h 199"/>
                <a:gd name="T50" fmla="*/ 2147483647 w 198"/>
                <a:gd name="T51" fmla="*/ 1171767719 h 199"/>
                <a:gd name="T52" fmla="*/ 2147483647 w 198"/>
                <a:gd name="T53" fmla="*/ 1242357087 h 199"/>
                <a:gd name="T54" fmla="*/ 2147483647 w 198"/>
                <a:gd name="T55" fmla="*/ 1284709956 h 199"/>
                <a:gd name="T56" fmla="*/ 2147483647 w 198"/>
                <a:gd name="T57" fmla="*/ 1567063669 h 199"/>
                <a:gd name="T58" fmla="*/ 1971136405 w 198"/>
                <a:gd name="T59" fmla="*/ 1835301011 h 199"/>
                <a:gd name="T60" fmla="*/ 450546643 w 198"/>
                <a:gd name="T61" fmla="*/ 1778828014 h 199"/>
                <a:gd name="T62" fmla="*/ 366067975 w 198"/>
                <a:gd name="T63" fmla="*/ 1651769407 h 199"/>
                <a:gd name="T64" fmla="*/ 323828641 w 198"/>
                <a:gd name="T65" fmla="*/ 1538827170 h 199"/>
                <a:gd name="T66" fmla="*/ 295671586 w 198"/>
                <a:gd name="T67" fmla="*/ 1425888691 h 199"/>
                <a:gd name="T68" fmla="*/ 281589307 w 198"/>
                <a:gd name="T69" fmla="*/ 1341179196 h 199"/>
                <a:gd name="T70" fmla="*/ 675818089 w 198"/>
                <a:gd name="T71" fmla="*/ 847061138 h 199"/>
                <a:gd name="T72" fmla="*/ 788453811 w 198"/>
                <a:gd name="T73" fmla="*/ 847061138 h 199"/>
                <a:gd name="T74" fmla="*/ 872932480 w 198"/>
                <a:gd name="T75" fmla="*/ 861177508 h 199"/>
                <a:gd name="T76" fmla="*/ 2147483647 w 198"/>
                <a:gd name="T77" fmla="*/ 550591055 h 199"/>
                <a:gd name="T78" fmla="*/ 1436114845 w 198"/>
                <a:gd name="T79" fmla="*/ 240000844 h 199"/>
                <a:gd name="T80" fmla="*/ 1506511234 w 198"/>
                <a:gd name="T81" fmla="*/ 211764345 h 199"/>
                <a:gd name="T82" fmla="*/ 1590989902 w 198"/>
                <a:gd name="T83" fmla="*/ 197647975 h 199"/>
                <a:gd name="T84" fmla="*/ 1717704152 w 198"/>
                <a:gd name="T85" fmla="*/ 197647975 h 199"/>
                <a:gd name="T86" fmla="*/ 1788104293 w 198"/>
                <a:gd name="T87" fmla="*/ 197647975 h 199"/>
                <a:gd name="T88" fmla="*/ 2147483647 w 198"/>
                <a:gd name="T89" fmla="*/ 522354556 h 199"/>
                <a:gd name="T90" fmla="*/ 2147483647 w 198"/>
                <a:gd name="T91" fmla="*/ 847061138 h 199"/>
                <a:gd name="T92" fmla="*/ 2111932934 w 198"/>
                <a:gd name="T93" fmla="*/ 861177508 h 199"/>
                <a:gd name="T94" fmla="*/ 2013375739 w 198"/>
                <a:gd name="T95" fmla="*/ 861177508 h 199"/>
                <a:gd name="T96" fmla="*/ 1928897070 w 198"/>
                <a:gd name="T97" fmla="*/ 875297636 h 199"/>
                <a:gd name="T98" fmla="*/ 1886661489 w 198"/>
                <a:gd name="T99" fmla="*/ 889414007 h 199"/>
                <a:gd name="T100" fmla="*/ 535021559 w 198"/>
                <a:gd name="T101" fmla="*/ 790591898 h 199"/>
                <a:gd name="T102" fmla="*/ 520943032 w 198"/>
                <a:gd name="T103" fmla="*/ 705886160 h 199"/>
                <a:gd name="T104" fmla="*/ 1196761120 w 198"/>
                <a:gd name="T105" fmla="*/ 197647975 h 199"/>
                <a:gd name="T106" fmla="*/ 1295318316 w 198"/>
                <a:gd name="T107" fmla="*/ 211764345 h 199"/>
                <a:gd name="T108" fmla="*/ 1407954039 w 198"/>
                <a:gd name="T109" fmla="*/ 240000844 h 199"/>
                <a:gd name="T110" fmla="*/ 887011007 w 198"/>
                <a:gd name="T111" fmla="*/ 861177508 h 199"/>
                <a:gd name="T112" fmla="*/ 802536091 w 198"/>
                <a:gd name="T113" fmla="*/ 847061138 h 199"/>
                <a:gd name="T114" fmla="*/ 689896616 w 198"/>
                <a:gd name="T115" fmla="*/ 847061138 h 199"/>
                <a:gd name="T116" fmla="*/ 563182366 w 198"/>
                <a:gd name="T117" fmla="*/ 847061138 h 199"/>
                <a:gd name="T118" fmla="*/ 337910920 w 198"/>
                <a:gd name="T119" fmla="*/ 635296793 h 19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8"/>
                <a:gd name="T181" fmla="*/ 0 h 199"/>
                <a:gd name="T182" fmla="*/ 198 w 198"/>
                <a:gd name="T183" fmla="*/ 199 h 19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8" h="199">
                  <a:moveTo>
                    <a:pt x="102" y="164"/>
                  </a:moveTo>
                  <a:cubicBezTo>
                    <a:pt x="107" y="164"/>
                    <a:pt x="112" y="164"/>
                    <a:pt x="117" y="162"/>
                  </a:cubicBezTo>
                  <a:cubicBezTo>
                    <a:pt x="119" y="162"/>
                    <a:pt x="120" y="161"/>
                    <a:pt x="121" y="161"/>
                  </a:cubicBezTo>
                  <a:cubicBezTo>
                    <a:pt x="121" y="161"/>
                    <a:pt x="121" y="162"/>
                    <a:pt x="121" y="162"/>
                  </a:cubicBezTo>
                  <a:cubicBezTo>
                    <a:pt x="122" y="163"/>
                    <a:pt x="122" y="164"/>
                    <a:pt x="123" y="165"/>
                  </a:cubicBezTo>
                  <a:cubicBezTo>
                    <a:pt x="123" y="165"/>
                    <a:pt x="123" y="165"/>
                    <a:pt x="123" y="165"/>
                  </a:cubicBezTo>
                  <a:cubicBezTo>
                    <a:pt x="123" y="165"/>
                    <a:pt x="123" y="165"/>
                    <a:pt x="123" y="165"/>
                  </a:cubicBezTo>
                  <a:cubicBezTo>
                    <a:pt x="123" y="165"/>
                    <a:pt x="123" y="165"/>
                    <a:pt x="123" y="165"/>
                  </a:cubicBezTo>
                  <a:cubicBezTo>
                    <a:pt x="124" y="166"/>
                    <a:pt x="124" y="166"/>
                    <a:pt x="124" y="166"/>
                  </a:cubicBezTo>
                  <a:cubicBezTo>
                    <a:pt x="124" y="166"/>
                    <a:pt x="124" y="166"/>
                    <a:pt x="124" y="166"/>
                  </a:cubicBezTo>
                  <a:cubicBezTo>
                    <a:pt x="124" y="166"/>
                    <a:pt x="124" y="166"/>
                    <a:pt x="124" y="166"/>
                  </a:cubicBezTo>
                  <a:cubicBezTo>
                    <a:pt x="124" y="167"/>
                    <a:pt x="124" y="167"/>
                    <a:pt x="124" y="167"/>
                  </a:cubicBezTo>
                  <a:cubicBezTo>
                    <a:pt x="124" y="167"/>
                    <a:pt x="124" y="167"/>
                    <a:pt x="124" y="167"/>
                  </a:cubicBezTo>
                  <a:cubicBezTo>
                    <a:pt x="125" y="167"/>
                    <a:pt x="125" y="167"/>
                    <a:pt x="125" y="167"/>
                  </a:cubicBezTo>
                  <a:cubicBezTo>
                    <a:pt x="125" y="168"/>
                    <a:pt x="125" y="168"/>
                    <a:pt x="125" y="168"/>
                  </a:cubicBezTo>
                  <a:cubicBezTo>
                    <a:pt x="125" y="168"/>
                    <a:pt x="125" y="168"/>
                    <a:pt x="125" y="168"/>
                  </a:cubicBezTo>
                  <a:cubicBezTo>
                    <a:pt x="125" y="168"/>
                    <a:pt x="125" y="168"/>
                    <a:pt x="125" y="168"/>
                  </a:cubicBezTo>
                  <a:cubicBezTo>
                    <a:pt x="126" y="169"/>
                    <a:pt x="126" y="169"/>
                    <a:pt x="126" y="169"/>
                  </a:cubicBezTo>
                  <a:cubicBezTo>
                    <a:pt x="126" y="169"/>
                    <a:pt x="126" y="169"/>
                    <a:pt x="126" y="169"/>
                  </a:cubicBezTo>
                  <a:cubicBezTo>
                    <a:pt x="126" y="169"/>
                    <a:pt x="126" y="169"/>
                    <a:pt x="126" y="169"/>
                  </a:cubicBezTo>
                  <a:cubicBezTo>
                    <a:pt x="127" y="169"/>
                    <a:pt x="127" y="169"/>
                    <a:pt x="127" y="169"/>
                  </a:cubicBezTo>
                  <a:cubicBezTo>
                    <a:pt x="127" y="170"/>
                    <a:pt x="127" y="170"/>
                    <a:pt x="127" y="170"/>
                  </a:cubicBezTo>
                  <a:cubicBezTo>
                    <a:pt x="127" y="170"/>
                    <a:pt x="127" y="170"/>
                    <a:pt x="127" y="170"/>
                  </a:cubicBezTo>
                  <a:cubicBezTo>
                    <a:pt x="128" y="170"/>
                    <a:pt x="128" y="170"/>
                    <a:pt x="128" y="170"/>
                  </a:cubicBezTo>
                  <a:cubicBezTo>
                    <a:pt x="128" y="171"/>
                    <a:pt x="128" y="171"/>
                    <a:pt x="128" y="171"/>
                  </a:cubicBezTo>
                  <a:cubicBezTo>
                    <a:pt x="128" y="171"/>
                    <a:pt x="128" y="171"/>
                    <a:pt x="128" y="171"/>
                  </a:cubicBezTo>
                  <a:cubicBezTo>
                    <a:pt x="128" y="171"/>
                    <a:pt x="128" y="171"/>
                    <a:pt x="128" y="171"/>
                  </a:cubicBezTo>
                  <a:cubicBezTo>
                    <a:pt x="129" y="172"/>
                    <a:pt x="129" y="172"/>
                    <a:pt x="129" y="172"/>
                  </a:cubicBezTo>
                  <a:cubicBezTo>
                    <a:pt x="129" y="172"/>
                    <a:pt x="129" y="172"/>
                    <a:pt x="129" y="172"/>
                  </a:cubicBezTo>
                  <a:cubicBezTo>
                    <a:pt x="130" y="172"/>
                    <a:pt x="130" y="172"/>
                    <a:pt x="130" y="172"/>
                  </a:cubicBezTo>
                  <a:cubicBezTo>
                    <a:pt x="130" y="172"/>
                    <a:pt x="130" y="172"/>
                    <a:pt x="130" y="172"/>
                  </a:cubicBezTo>
                  <a:cubicBezTo>
                    <a:pt x="130" y="173"/>
                    <a:pt x="130" y="173"/>
                    <a:pt x="130" y="173"/>
                  </a:cubicBezTo>
                  <a:cubicBezTo>
                    <a:pt x="131" y="173"/>
                    <a:pt x="131" y="173"/>
                    <a:pt x="131" y="173"/>
                  </a:cubicBezTo>
                  <a:cubicBezTo>
                    <a:pt x="131" y="173"/>
                    <a:pt x="131" y="173"/>
                    <a:pt x="131" y="173"/>
                  </a:cubicBezTo>
                  <a:cubicBezTo>
                    <a:pt x="131" y="173"/>
                    <a:pt x="131" y="173"/>
                    <a:pt x="131" y="173"/>
                  </a:cubicBezTo>
                  <a:cubicBezTo>
                    <a:pt x="132" y="174"/>
                    <a:pt x="132" y="174"/>
                    <a:pt x="132" y="174"/>
                  </a:cubicBezTo>
                  <a:cubicBezTo>
                    <a:pt x="132" y="174"/>
                    <a:pt x="132" y="174"/>
                    <a:pt x="132" y="174"/>
                  </a:cubicBezTo>
                  <a:cubicBezTo>
                    <a:pt x="133" y="174"/>
                    <a:pt x="133" y="174"/>
                    <a:pt x="133" y="174"/>
                  </a:cubicBezTo>
                  <a:cubicBezTo>
                    <a:pt x="133" y="174"/>
                    <a:pt x="133" y="174"/>
                    <a:pt x="133" y="174"/>
                  </a:cubicBezTo>
                  <a:cubicBezTo>
                    <a:pt x="134" y="174"/>
                    <a:pt x="134" y="174"/>
                    <a:pt x="134" y="174"/>
                  </a:cubicBezTo>
                  <a:cubicBezTo>
                    <a:pt x="134" y="174"/>
                    <a:pt x="134" y="174"/>
                    <a:pt x="134" y="174"/>
                  </a:cubicBezTo>
                  <a:cubicBezTo>
                    <a:pt x="134" y="175"/>
                    <a:pt x="134" y="175"/>
                    <a:pt x="134" y="175"/>
                  </a:cubicBezTo>
                  <a:cubicBezTo>
                    <a:pt x="135" y="175"/>
                    <a:pt x="135" y="175"/>
                    <a:pt x="135" y="175"/>
                  </a:cubicBezTo>
                  <a:cubicBezTo>
                    <a:pt x="135" y="175"/>
                    <a:pt x="135" y="175"/>
                    <a:pt x="135" y="175"/>
                  </a:cubicBezTo>
                  <a:cubicBezTo>
                    <a:pt x="136" y="175"/>
                    <a:pt x="137" y="175"/>
                    <a:pt x="138" y="176"/>
                  </a:cubicBezTo>
                  <a:cubicBezTo>
                    <a:pt x="138" y="176"/>
                    <a:pt x="138" y="176"/>
                    <a:pt x="138" y="176"/>
                  </a:cubicBezTo>
                  <a:cubicBezTo>
                    <a:pt x="137" y="176"/>
                    <a:pt x="137" y="176"/>
                    <a:pt x="137" y="176"/>
                  </a:cubicBezTo>
                  <a:cubicBezTo>
                    <a:pt x="136" y="178"/>
                    <a:pt x="132" y="182"/>
                    <a:pt x="120" y="190"/>
                  </a:cubicBezTo>
                  <a:cubicBezTo>
                    <a:pt x="113" y="191"/>
                    <a:pt x="106" y="192"/>
                    <a:pt x="99" y="192"/>
                  </a:cubicBezTo>
                  <a:cubicBezTo>
                    <a:pt x="92" y="192"/>
                    <a:pt x="86" y="191"/>
                    <a:pt x="79" y="190"/>
                  </a:cubicBezTo>
                  <a:cubicBezTo>
                    <a:pt x="76" y="188"/>
                    <a:pt x="69" y="184"/>
                    <a:pt x="64" y="176"/>
                  </a:cubicBezTo>
                  <a:cubicBezTo>
                    <a:pt x="64" y="176"/>
                    <a:pt x="64" y="176"/>
                    <a:pt x="64" y="176"/>
                  </a:cubicBezTo>
                  <a:cubicBezTo>
                    <a:pt x="64" y="176"/>
                    <a:pt x="64" y="176"/>
                    <a:pt x="64" y="176"/>
                  </a:cubicBezTo>
                  <a:cubicBezTo>
                    <a:pt x="65" y="176"/>
                    <a:pt x="65" y="176"/>
                    <a:pt x="65" y="176"/>
                  </a:cubicBezTo>
                  <a:cubicBezTo>
                    <a:pt x="65" y="176"/>
                    <a:pt x="65" y="176"/>
                    <a:pt x="65" y="176"/>
                  </a:cubicBezTo>
                  <a:cubicBezTo>
                    <a:pt x="65" y="176"/>
                    <a:pt x="65" y="176"/>
                    <a:pt x="65" y="176"/>
                  </a:cubicBezTo>
                  <a:cubicBezTo>
                    <a:pt x="66" y="176"/>
                    <a:pt x="66" y="176"/>
                    <a:pt x="66" y="176"/>
                  </a:cubicBezTo>
                  <a:cubicBezTo>
                    <a:pt x="66" y="176"/>
                    <a:pt x="66" y="176"/>
                    <a:pt x="66" y="176"/>
                  </a:cubicBezTo>
                  <a:cubicBezTo>
                    <a:pt x="66" y="175"/>
                    <a:pt x="67" y="175"/>
                    <a:pt x="67" y="175"/>
                  </a:cubicBezTo>
                  <a:cubicBezTo>
                    <a:pt x="67" y="175"/>
                    <a:pt x="67" y="175"/>
                    <a:pt x="67" y="175"/>
                  </a:cubicBezTo>
                  <a:cubicBezTo>
                    <a:pt x="68" y="174"/>
                    <a:pt x="68" y="174"/>
                    <a:pt x="69" y="174"/>
                  </a:cubicBezTo>
                  <a:cubicBezTo>
                    <a:pt x="69" y="174"/>
                    <a:pt x="69" y="174"/>
                    <a:pt x="69" y="174"/>
                  </a:cubicBezTo>
                  <a:cubicBezTo>
                    <a:pt x="70" y="173"/>
                    <a:pt x="70" y="173"/>
                    <a:pt x="70" y="173"/>
                  </a:cubicBezTo>
                  <a:cubicBezTo>
                    <a:pt x="73" y="171"/>
                    <a:pt x="76" y="169"/>
                    <a:pt x="78" y="166"/>
                  </a:cubicBezTo>
                  <a:cubicBezTo>
                    <a:pt x="78" y="166"/>
                    <a:pt x="78" y="166"/>
                    <a:pt x="78" y="166"/>
                  </a:cubicBezTo>
                  <a:cubicBezTo>
                    <a:pt x="78" y="166"/>
                    <a:pt x="78" y="166"/>
                    <a:pt x="78" y="166"/>
                  </a:cubicBezTo>
                  <a:cubicBezTo>
                    <a:pt x="79" y="165"/>
                    <a:pt x="80" y="163"/>
                    <a:pt x="81" y="162"/>
                  </a:cubicBezTo>
                  <a:cubicBezTo>
                    <a:pt x="82" y="162"/>
                    <a:pt x="92" y="164"/>
                    <a:pt x="102" y="164"/>
                  </a:cubicBezTo>
                  <a:moveTo>
                    <a:pt x="79" y="190"/>
                  </a:moveTo>
                  <a:cubicBezTo>
                    <a:pt x="55" y="185"/>
                    <a:pt x="34" y="170"/>
                    <a:pt x="21" y="150"/>
                  </a:cubicBezTo>
                  <a:cubicBezTo>
                    <a:pt x="27" y="154"/>
                    <a:pt x="29" y="154"/>
                    <a:pt x="31" y="154"/>
                  </a:cubicBezTo>
                  <a:cubicBezTo>
                    <a:pt x="31" y="154"/>
                    <a:pt x="31" y="154"/>
                    <a:pt x="31" y="154"/>
                  </a:cubicBezTo>
                  <a:cubicBezTo>
                    <a:pt x="32" y="155"/>
                    <a:pt x="42" y="168"/>
                    <a:pt x="58" y="174"/>
                  </a:cubicBezTo>
                  <a:cubicBezTo>
                    <a:pt x="61" y="176"/>
                    <a:pt x="63" y="176"/>
                    <a:pt x="63" y="176"/>
                  </a:cubicBezTo>
                  <a:cubicBezTo>
                    <a:pt x="68" y="184"/>
                    <a:pt x="75" y="188"/>
                    <a:pt x="79" y="190"/>
                  </a:cubicBezTo>
                  <a:moveTo>
                    <a:pt x="170" y="153"/>
                  </a:moveTo>
                  <a:cubicBezTo>
                    <a:pt x="170" y="153"/>
                    <a:pt x="170" y="153"/>
                    <a:pt x="170" y="153"/>
                  </a:cubicBezTo>
                  <a:cubicBezTo>
                    <a:pt x="171" y="153"/>
                    <a:pt x="174" y="153"/>
                    <a:pt x="177" y="149"/>
                  </a:cubicBezTo>
                  <a:cubicBezTo>
                    <a:pt x="165" y="169"/>
                    <a:pt x="144" y="184"/>
                    <a:pt x="121" y="190"/>
                  </a:cubicBezTo>
                  <a:cubicBezTo>
                    <a:pt x="135" y="181"/>
                    <a:pt x="138" y="176"/>
                    <a:pt x="138" y="176"/>
                  </a:cubicBezTo>
                  <a:cubicBezTo>
                    <a:pt x="156" y="172"/>
                    <a:pt x="167" y="156"/>
                    <a:pt x="168" y="154"/>
                  </a:cubicBezTo>
                  <a:cubicBezTo>
                    <a:pt x="168" y="153"/>
                    <a:pt x="168" y="153"/>
                    <a:pt x="168" y="153"/>
                  </a:cubicBezTo>
                  <a:cubicBezTo>
                    <a:pt x="169" y="153"/>
                    <a:pt x="169" y="153"/>
                    <a:pt x="170" y="153"/>
                  </a:cubicBezTo>
                  <a:moveTo>
                    <a:pt x="102" y="164"/>
                  </a:moveTo>
                  <a:cubicBezTo>
                    <a:pt x="96" y="164"/>
                    <a:pt x="89" y="163"/>
                    <a:pt x="81" y="161"/>
                  </a:cubicBezTo>
                  <a:cubicBezTo>
                    <a:pt x="81" y="161"/>
                    <a:pt x="78" y="158"/>
                    <a:pt x="74" y="153"/>
                  </a:cubicBezTo>
                  <a:cubicBezTo>
                    <a:pt x="72" y="150"/>
                    <a:pt x="70" y="146"/>
                    <a:pt x="68" y="142"/>
                  </a:cubicBezTo>
                  <a:cubicBezTo>
                    <a:pt x="66" y="138"/>
                    <a:pt x="64" y="134"/>
                    <a:pt x="63" y="130"/>
                  </a:cubicBezTo>
                  <a:cubicBezTo>
                    <a:pt x="74" y="111"/>
                    <a:pt x="74" y="111"/>
                    <a:pt x="74" y="111"/>
                  </a:cubicBezTo>
                  <a:cubicBezTo>
                    <a:pt x="82" y="99"/>
                    <a:pt x="82" y="99"/>
                    <a:pt x="82" y="99"/>
                  </a:cubicBezTo>
                  <a:cubicBezTo>
                    <a:pt x="120" y="99"/>
                    <a:pt x="120" y="99"/>
                    <a:pt x="120" y="99"/>
                  </a:cubicBezTo>
                  <a:cubicBezTo>
                    <a:pt x="121" y="99"/>
                    <a:pt x="124" y="104"/>
                    <a:pt x="128" y="109"/>
                  </a:cubicBezTo>
                  <a:cubicBezTo>
                    <a:pt x="132" y="116"/>
                    <a:pt x="137" y="124"/>
                    <a:pt x="139" y="130"/>
                  </a:cubicBezTo>
                  <a:cubicBezTo>
                    <a:pt x="139" y="130"/>
                    <a:pt x="138" y="134"/>
                    <a:pt x="136" y="138"/>
                  </a:cubicBezTo>
                  <a:cubicBezTo>
                    <a:pt x="136" y="139"/>
                    <a:pt x="136" y="139"/>
                    <a:pt x="136" y="139"/>
                  </a:cubicBezTo>
                  <a:cubicBezTo>
                    <a:pt x="136" y="139"/>
                    <a:pt x="136" y="139"/>
                    <a:pt x="136" y="139"/>
                  </a:cubicBezTo>
                  <a:cubicBezTo>
                    <a:pt x="133" y="145"/>
                    <a:pt x="128" y="153"/>
                    <a:pt x="121" y="161"/>
                  </a:cubicBezTo>
                  <a:cubicBezTo>
                    <a:pt x="120" y="161"/>
                    <a:pt x="118" y="162"/>
                    <a:pt x="117" y="162"/>
                  </a:cubicBezTo>
                  <a:cubicBezTo>
                    <a:pt x="116" y="162"/>
                    <a:pt x="116" y="162"/>
                    <a:pt x="116" y="162"/>
                  </a:cubicBezTo>
                  <a:cubicBezTo>
                    <a:pt x="113" y="163"/>
                    <a:pt x="108" y="164"/>
                    <a:pt x="102" y="164"/>
                  </a:cubicBezTo>
                  <a:moveTo>
                    <a:pt x="170" y="153"/>
                  </a:moveTo>
                  <a:cubicBezTo>
                    <a:pt x="169" y="153"/>
                    <a:pt x="169" y="153"/>
                    <a:pt x="169" y="153"/>
                  </a:cubicBezTo>
                  <a:cubicBezTo>
                    <a:pt x="169" y="153"/>
                    <a:pt x="169" y="153"/>
                    <a:pt x="169" y="153"/>
                  </a:cubicBezTo>
                  <a:cubicBezTo>
                    <a:pt x="171" y="147"/>
                    <a:pt x="171" y="142"/>
                    <a:pt x="171" y="138"/>
                  </a:cubicBezTo>
                  <a:cubicBezTo>
                    <a:pt x="171" y="137"/>
                    <a:pt x="171" y="136"/>
                    <a:pt x="171" y="135"/>
                  </a:cubicBezTo>
                  <a:cubicBezTo>
                    <a:pt x="171" y="130"/>
                    <a:pt x="169" y="127"/>
                    <a:pt x="169" y="126"/>
                  </a:cubicBezTo>
                  <a:cubicBezTo>
                    <a:pt x="170" y="126"/>
                    <a:pt x="173" y="122"/>
                    <a:pt x="176" y="115"/>
                  </a:cubicBezTo>
                  <a:cubicBezTo>
                    <a:pt x="176" y="114"/>
                    <a:pt x="176" y="114"/>
                    <a:pt x="176" y="114"/>
                  </a:cubicBezTo>
                  <a:cubicBezTo>
                    <a:pt x="176" y="113"/>
                    <a:pt x="176" y="113"/>
                    <a:pt x="176" y="113"/>
                  </a:cubicBezTo>
                  <a:cubicBezTo>
                    <a:pt x="176" y="113"/>
                    <a:pt x="177" y="113"/>
                    <a:pt x="177" y="112"/>
                  </a:cubicBezTo>
                  <a:cubicBezTo>
                    <a:pt x="177" y="112"/>
                    <a:pt x="177" y="112"/>
                    <a:pt x="177" y="112"/>
                  </a:cubicBezTo>
                  <a:cubicBezTo>
                    <a:pt x="177" y="112"/>
                    <a:pt x="177" y="111"/>
                    <a:pt x="177" y="111"/>
                  </a:cubicBezTo>
                  <a:cubicBezTo>
                    <a:pt x="177" y="111"/>
                    <a:pt x="177" y="111"/>
                    <a:pt x="177" y="111"/>
                  </a:cubicBezTo>
                  <a:cubicBezTo>
                    <a:pt x="177" y="110"/>
                    <a:pt x="178" y="110"/>
                    <a:pt x="178" y="109"/>
                  </a:cubicBezTo>
                  <a:cubicBezTo>
                    <a:pt x="181" y="100"/>
                    <a:pt x="181" y="92"/>
                    <a:pt x="181" y="91"/>
                  </a:cubicBezTo>
                  <a:cubicBezTo>
                    <a:pt x="189" y="87"/>
                    <a:pt x="189" y="87"/>
                    <a:pt x="189" y="87"/>
                  </a:cubicBezTo>
                  <a:cubicBezTo>
                    <a:pt x="191" y="92"/>
                    <a:pt x="191" y="92"/>
                    <a:pt x="191" y="92"/>
                  </a:cubicBezTo>
                  <a:cubicBezTo>
                    <a:pt x="191" y="94"/>
                    <a:pt x="191" y="96"/>
                    <a:pt x="192" y="98"/>
                  </a:cubicBezTo>
                  <a:cubicBezTo>
                    <a:pt x="192" y="98"/>
                    <a:pt x="192" y="99"/>
                    <a:pt x="192" y="100"/>
                  </a:cubicBezTo>
                  <a:cubicBezTo>
                    <a:pt x="192" y="118"/>
                    <a:pt x="187" y="134"/>
                    <a:pt x="178" y="149"/>
                  </a:cubicBezTo>
                  <a:cubicBezTo>
                    <a:pt x="178" y="149"/>
                    <a:pt x="178" y="149"/>
                    <a:pt x="178" y="149"/>
                  </a:cubicBezTo>
                  <a:cubicBezTo>
                    <a:pt x="174" y="152"/>
                    <a:pt x="171" y="153"/>
                    <a:pt x="170" y="153"/>
                  </a:cubicBezTo>
                  <a:moveTo>
                    <a:pt x="31" y="154"/>
                  </a:moveTo>
                  <a:cubicBezTo>
                    <a:pt x="30" y="154"/>
                    <a:pt x="27" y="153"/>
                    <a:pt x="22" y="150"/>
                  </a:cubicBezTo>
                  <a:cubicBezTo>
                    <a:pt x="21" y="150"/>
                    <a:pt x="21" y="150"/>
                    <a:pt x="21" y="150"/>
                  </a:cubicBezTo>
                  <a:cubicBezTo>
                    <a:pt x="12" y="136"/>
                    <a:pt x="7" y="119"/>
                    <a:pt x="7" y="102"/>
                  </a:cubicBezTo>
                  <a:cubicBezTo>
                    <a:pt x="7" y="101"/>
                    <a:pt x="7" y="101"/>
                    <a:pt x="7" y="100"/>
                  </a:cubicBezTo>
                  <a:cubicBezTo>
                    <a:pt x="7" y="100"/>
                    <a:pt x="7" y="99"/>
                    <a:pt x="7" y="99"/>
                  </a:cubicBezTo>
                  <a:cubicBezTo>
                    <a:pt x="7" y="99"/>
                    <a:pt x="7" y="99"/>
                    <a:pt x="7" y="99"/>
                  </a:cubicBezTo>
                  <a:cubicBezTo>
                    <a:pt x="7" y="98"/>
                    <a:pt x="7" y="93"/>
                    <a:pt x="11" y="87"/>
                  </a:cubicBezTo>
                  <a:cubicBezTo>
                    <a:pt x="11" y="87"/>
                    <a:pt x="13" y="88"/>
                    <a:pt x="15" y="89"/>
                  </a:cubicBezTo>
                  <a:cubicBezTo>
                    <a:pt x="16" y="90"/>
                    <a:pt x="18" y="91"/>
                    <a:pt x="19" y="91"/>
                  </a:cubicBezTo>
                  <a:cubicBezTo>
                    <a:pt x="19" y="91"/>
                    <a:pt x="19" y="93"/>
                    <a:pt x="19" y="95"/>
                  </a:cubicBezTo>
                  <a:cubicBezTo>
                    <a:pt x="19" y="95"/>
                    <a:pt x="19" y="95"/>
                    <a:pt x="19" y="95"/>
                  </a:cubicBezTo>
                  <a:cubicBezTo>
                    <a:pt x="19" y="95"/>
                    <a:pt x="19" y="95"/>
                    <a:pt x="19" y="95"/>
                  </a:cubicBezTo>
                  <a:cubicBezTo>
                    <a:pt x="19" y="95"/>
                    <a:pt x="19" y="95"/>
                    <a:pt x="19" y="95"/>
                  </a:cubicBezTo>
                  <a:cubicBezTo>
                    <a:pt x="20" y="96"/>
                    <a:pt x="20" y="96"/>
                    <a:pt x="20" y="96"/>
                  </a:cubicBezTo>
                  <a:cubicBezTo>
                    <a:pt x="20" y="97"/>
                    <a:pt x="20" y="97"/>
                    <a:pt x="20" y="97"/>
                  </a:cubicBezTo>
                  <a:cubicBezTo>
                    <a:pt x="20" y="97"/>
                    <a:pt x="20" y="97"/>
                    <a:pt x="20" y="97"/>
                  </a:cubicBezTo>
                  <a:cubicBezTo>
                    <a:pt x="20" y="97"/>
                    <a:pt x="20" y="97"/>
                    <a:pt x="20" y="97"/>
                  </a:cubicBezTo>
                  <a:cubicBezTo>
                    <a:pt x="20" y="98"/>
                    <a:pt x="20" y="98"/>
                    <a:pt x="20" y="98"/>
                  </a:cubicBezTo>
                  <a:cubicBezTo>
                    <a:pt x="20" y="99"/>
                    <a:pt x="20" y="99"/>
                    <a:pt x="20" y="99"/>
                  </a:cubicBezTo>
                  <a:cubicBezTo>
                    <a:pt x="20" y="99"/>
                    <a:pt x="20" y="99"/>
                    <a:pt x="20" y="99"/>
                  </a:cubicBezTo>
                  <a:cubicBezTo>
                    <a:pt x="20" y="100"/>
                    <a:pt x="20" y="100"/>
                    <a:pt x="20" y="100"/>
                  </a:cubicBezTo>
                  <a:cubicBezTo>
                    <a:pt x="20" y="101"/>
                    <a:pt x="20" y="101"/>
                    <a:pt x="20" y="101"/>
                  </a:cubicBezTo>
                  <a:cubicBezTo>
                    <a:pt x="20" y="101"/>
                    <a:pt x="20" y="101"/>
                    <a:pt x="20" y="101"/>
                  </a:cubicBezTo>
                  <a:cubicBezTo>
                    <a:pt x="21" y="102"/>
                    <a:pt x="21" y="102"/>
                    <a:pt x="21" y="102"/>
                  </a:cubicBezTo>
                  <a:cubicBezTo>
                    <a:pt x="21" y="103"/>
                    <a:pt x="21" y="103"/>
                    <a:pt x="21" y="103"/>
                  </a:cubicBezTo>
                  <a:cubicBezTo>
                    <a:pt x="21" y="103"/>
                    <a:pt x="21" y="103"/>
                    <a:pt x="21" y="103"/>
                  </a:cubicBezTo>
                  <a:cubicBezTo>
                    <a:pt x="21" y="104"/>
                    <a:pt x="21" y="104"/>
                    <a:pt x="21" y="104"/>
                  </a:cubicBezTo>
                  <a:cubicBezTo>
                    <a:pt x="21" y="104"/>
                    <a:pt x="21" y="105"/>
                    <a:pt x="21" y="105"/>
                  </a:cubicBezTo>
                  <a:cubicBezTo>
                    <a:pt x="21" y="105"/>
                    <a:pt x="21" y="105"/>
                    <a:pt x="21" y="105"/>
                  </a:cubicBezTo>
                  <a:cubicBezTo>
                    <a:pt x="22" y="106"/>
                    <a:pt x="22" y="106"/>
                    <a:pt x="22" y="106"/>
                  </a:cubicBezTo>
                  <a:cubicBezTo>
                    <a:pt x="22" y="107"/>
                    <a:pt x="22" y="107"/>
                    <a:pt x="22" y="107"/>
                  </a:cubicBezTo>
                  <a:cubicBezTo>
                    <a:pt x="22" y="107"/>
                    <a:pt x="22" y="107"/>
                    <a:pt x="22" y="108"/>
                  </a:cubicBezTo>
                  <a:cubicBezTo>
                    <a:pt x="22" y="108"/>
                    <a:pt x="22" y="108"/>
                    <a:pt x="22" y="108"/>
                  </a:cubicBezTo>
                  <a:cubicBezTo>
                    <a:pt x="22" y="108"/>
                    <a:pt x="22" y="109"/>
                    <a:pt x="22" y="109"/>
                  </a:cubicBezTo>
                  <a:cubicBezTo>
                    <a:pt x="22" y="110"/>
                    <a:pt x="22" y="110"/>
                    <a:pt x="22" y="110"/>
                  </a:cubicBezTo>
                  <a:cubicBezTo>
                    <a:pt x="23" y="110"/>
                    <a:pt x="23" y="110"/>
                    <a:pt x="23" y="111"/>
                  </a:cubicBezTo>
                  <a:cubicBezTo>
                    <a:pt x="23" y="111"/>
                    <a:pt x="23" y="111"/>
                    <a:pt x="23" y="111"/>
                  </a:cubicBezTo>
                  <a:cubicBezTo>
                    <a:pt x="23" y="111"/>
                    <a:pt x="23" y="112"/>
                    <a:pt x="23" y="112"/>
                  </a:cubicBezTo>
                  <a:cubicBezTo>
                    <a:pt x="23" y="112"/>
                    <a:pt x="23" y="112"/>
                    <a:pt x="23" y="112"/>
                  </a:cubicBezTo>
                  <a:cubicBezTo>
                    <a:pt x="24" y="113"/>
                    <a:pt x="24" y="113"/>
                    <a:pt x="24" y="114"/>
                  </a:cubicBezTo>
                  <a:cubicBezTo>
                    <a:pt x="24" y="114"/>
                    <a:pt x="24" y="114"/>
                    <a:pt x="24" y="114"/>
                  </a:cubicBezTo>
                  <a:cubicBezTo>
                    <a:pt x="24" y="115"/>
                    <a:pt x="25" y="116"/>
                    <a:pt x="25" y="117"/>
                  </a:cubicBezTo>
                  <a:cubicBezTo>
                    <a:pt x="25" y="117"/>
                    <a:pt x="25" y="117"/>
                    <a:pt x="25" y="117"/>
                  </a:cubicBezTo>
                  <a:cubicBezTo>
                    <a:pt x="26" y="117"/>
                    <a:pt x="26" y="118"/>
                    <a:pt x="26" y="118"/>
                  </a:cubicBezTo>
                  <a:cubicBezTo>
                    <a:pt x="26" y="118"/>
                    <a:pt x="26" y="118"/>
                    <a:pt x="26" y="118"/>
                  </a:cubicBezTo>
                  <a:cubicBezTo>
                    <a:pt x="26" y="119"/>
                    <a:pt x="26" y="119"/>
                    <a:pt x="27" y="120"/>
                  </a:cubicBezTo>
                  <a:cubicBezTo>
                    <a:pt x="27" y="120"/>
                    <a:pt x="27" y="120"/>
                    <a:pt x="27" y="120"/>
                  </a:cubicBezTo>
                  <a:cubicBezTo>
                    <a:pt x="27" y="120"/>
                    <a:pt x="27" y="121"/>
                    <a:pt x="27" y="121"/>
                  </a:cubicBezTo>
                  <a:cubicBezTo>
                    <a:pt x="28" y="121"/>
                    <a:pt x="28" y="121"/>
                    <a:pt x="28" y="121"/>
                  </a:cubicBezTo>
                  <a:cubicBezTo>
                    <a:pt x="28" y="122"/>
                    <a:pt x="28" y="122"/>
                    <a:pt x="28" y="123"/>
                  </a:cubicBezTo>
                  <a:cubicBezTo>
                    <a:pt x="28" y="123"/>
                    <a:pt x="28" y="123"/>
                    <a:pt x="28" y="123"/>
                  </a:cubicBezTo>
                  <a:cubicBezTo>
                    <a:pt x="29" y="123"/>
                    <a:pt x="29" y="124"/>
                    <a:pt x="29" y="124"/>
                  </a:cubicBezTo>
                  <a:cubicBezTo>
                    <a:pt x="29" y="124"/>
                    <a:pt x="29" y="124"/>
                    <a:pt x="29" y="124"/>
                  </a:cubicBezTo>
                  <a:cubicBezTo>
                    <a:pt x="30" y="125"/>
                    <a:pt x="30" y="125"/>
                    <a:pt x="30" y="125"/>
                  </a:cubicBezTo>
                  <a:cubicBezTo>
                    <a:pt x="30" y="126"/>
                    <a:pt x="30" y="126"/>
                    <a:pt x="30" y="126"/>
                  </a:cubicBezTo>
                  <a:cubicBezTo>
                    <a:pt x="31" y="126"/>
                    <a:pt x="31" y="126"/>
                    <a:pt x="31" y="127"/>
                  </a:cubicBezTo>
                  <a:cubicBezTo>
                    <a:pt x="31" y="127"/>
                    <a:pt x="31" y="127"/>
                    <a:pt x="31" y="127"/>
                  </a:cubicBezTo>
                  <a:cubicBezTo>
                    <a:pt x="31" y="127"/>
                    <a:pt x="31" y="127"/>
                    <a:pt x="31" y="127"/>
                  </a:cubicBezTo>
                  <a:cubicBezTo>
                    <a:pt x="31" y="128"/>
                    <a:pt x="31" y="128"/>
                    <a:pt x="31" y="128"/>
                  </a:cubicBezTo>
                  <a:cubicBezTo>
                    <a:pt x="31" y="128"/>
                    <a:pt x="31" y="128"/>
                    <a:pt x="31" y="128"/>
                  </a:cubicBezTo>
                  <a:cubicBezTo>
                    <a:pt x="31" y="128"/>
                    <a:pt x="31" y="128"/>
                    <a:pt x="31" y="128"/>
                  </a:cubicBezTo>
                  <a:cubicBezTo>
                    <a:pt x="31" y="128"/>
                    <a:pt x="31" y="128"/>
                    <a:pt x="31" y="128"/>
                  </a:cubicBezTo>
                  <a:cubicBezTo>
                    <a:pt x="30" y="129"/>
                    <a:pt x="30" y="129"/>
                    <a:pt x="30" y="129"/>
                  </a:cubicBezTo>
                  <a:cubicBezTo>
                    <a:pt x="30" y="129"/>
                    <a:pt x="30" y="129"/>
                    <a:pt x="30" y="129"/>
                  </a:cubicBezTo>
                  <a:cubicBezTo>
                    <a:pt x="30" y="130"/>
                    <a:pt x="30" y="130"/>
                    <a:pt x="30" y="130"/>
                  </a:cubicBezTo>
                  <a:cubicBezTo>
                    <a:pt x="30" y="130"/>
                    <a:pt x="30" y="130"/>
                    <a:pt x="30" y="130"/>
                  </a:cubicBezTo>
                  <a:cubicBezTo>
                    <a:pt x="30" y="131"/>
                    <a:pt x="30" y="131"/>
                    <a:pt x="30" y="131"/>
                  </a:cubicBezTo>
                  <a:cubicBezTo>
                    <a:pt x="30" y="131"/>
                    <a:pt x="30" y="131"/>
                    <a:pt x="30" y="131"/>
                  </a:cubicBezTo>
                  <a:cubicBezTo>
                    <a:pt x="30" y="132"/>
                    <a:pt x="30" y="132"/>
                    <a:pt x="30" y="132"/>
                  </a:cubicBezTo>
                  <a:cubicBezTo>
                    <a:pt x="30" y="132"/>
                    <a:pt x="30" y="132"/>
                    <a:pt x="30" y="132"/>
                  </a:cubicBezTo>
                  <a:cubicBezTo>
                    <a:pt x="30" y="133"/>
                    <a:pt x="30" y="133"/>
                    <a:pt x="30" y="133"/>
                  </a:cubicBezTo>
                  <a:cubicBezTo>
                    <a:pt x="29" y="133"/>
                    <a:pt x="29" y="133"/>
                    <a:pt x="29" y="133"/>
                  </a:cubicBezTo>
                  <a:cubicBezTo>
                    <a:pt x="29" y="134"/>
                    <a:pt x="29" y="134"/>
                    <a:pt x="29" y="134"/>
                  </a:cubicBezTo>
                  <a:cubicBezTo>
                    <a:pt x="29" y="134"/>
                    <a:pt x="29" y="134"/>
                    <a:pt x="29" y="134"/>
                  </a:cubicBezTo>
                  <a:cubicBezTo>
                    <a:pt x="29" y="135"/>
                    <a:pt x="29" y="135"/>
                    <a:pt x="29" y="135"/>
                  </a:cubicBezTo>
                  <a:cubicBezTo>
                    <a:pt x="29" y="136"/>
                    <a:pt x="29" y="136"/>
                    <a:pt x="29" y="136"/>
                  </a:cubicBezTo>
                  <a:cubicBezTo>
                    <a:pt x="29" y="137"/>
                    <a:pt x="29" y="137"/>
                    <a:pt x="29" y="137"/>
                  </a:cubicBezTo>
                  <a:cubicBezTo>
                    <a:pt x="29" y="137"/>
                    <a:pt x="29" y="137"/>
                    <a:pt x="29" y="137"/>
                  </a:cubicBezTo>
                  <a:cubicBezTo>
                    <a:pt x="29" y="138"/>
                    <a:pt x="29" y="138"/>
                    <a:pt x="29" y="138"/>
                  </a:cubicBezTo>
                  <a:cubicBezTo>
                    <a:pt x="29" y="138"/>
                    <a:pt x="29" y="138"/>
                    <a:pt x="29" y="138"/>
                  </a:cubicBezTo>
                  <a:cubicBezTo>
                    <a:pt x="29" y="139"/>
                    <a:pt x="29" y="139"/>
                    <a:pt x="29" y="140"/>
                  </a:cubicBezTo>
                  <a:cubicBezTo>
                    <a:pt x="29" y="140"/>
                    <a:pt x="29" y="140"/>
                    <a:pt x="29" y="140"/>
                  </a:cubicBezTo>
                  <a:cubicBezTo>
                    <a:pt x="29" y="140"/>
                    <a:pt x="29" y="141"/>
                    <a:pt x="29" y="141"/>
                  </a:cubicBezTo>
                  <a:cubicBezTo>
                    <a:pt x="29" y="142"/>
                    <a:pt x="29" y="143"/>
                    <a:pt x="29" y="144"/>
                  </a:cubicBezTo>
                  <a:cubicBezTo>
                    <a:pt x="29" y="145"/>
                    <a:pt x="29" y="145"/>
                    <a:pt x="29" y="145"/>
                  </a:cubicBezTo>
                  <a:cubicBezTo>
                    <a:pt x="29" y="146"/>
                    <a:pt x="29" y="146"/>
                    <a:pt x="29" y="146"/>
                  </a:cubicBezTo>
                  <a:cubicBezTo>
                    <a:pt x="29" y="147"/>
                    <a:pt x="29" y="147"/>
                    <a:pt x="29" y="147"/>
                  </a:cubicBezTo>
                  <a:cubicBezTo>
                    <a:pt x="29" y="148"/>
                    <a:pt x="29" y="148"/>
                    <a:pt x="29" y="148"/>
                  </a:cubicBezTo>
                  <a:cubicBezTo>
                    <a:pt x="29" y="148"/>
                    <a:pt x="29" y="148"/>
                    <a:pt x="29" y="148"/>
                  </a:cubicBezTo>
                  <a:cubicBezTo>
                    <a:pt x="29" y="149"/>
                    <a:pt x="29" y="149"/>
                    <a:pt x="29" y="149"/>
                  </a:cubicBezTo>
                  <a:cubicBezTo>
                    <a:pt x="30" y="150"/>
                    <a:pt x="30" y="150"/>
                    <a:pt x="30" y="150"/>
                  </a:cubicBezTo>
                  <a:cubicBezTo>
                    <a:pt x="30" y="151"/>
                    <a:pt x="30" y="151"/>
                    <a:pt x="30" y="151"/>
                  </a:cubicBezTo>
                  <a:cubicBezTo>
                    <a:pt x="30" y="152"/>
                    <a:pt x="30" y="152"/>
                    <a:pt x="30" y="152"/>
                  </a:cubicBezTo>
                  <a:cubicBezTo>
                    <a:pt x="30" y="152"/>
                    <a:pt x="30" y="152"/>
                    <a:pt x="30" y="152"/>
                  </a:cubicBezTo>
                  <a:cubicBezTo>
                    <a:pt x="31" y="153"/>
                    <a:pt x="31" y="153"/>
                    <a:pt x="31" y="153"/>
                  </a:cubicBezTo>
                  <a:cubicBezTo>
                    <a:pt x="31" y="154"/>
                    <a:pt x="31" y="154"/>
                    <a:pt x="31" y="154"/>
                  </a:cubicBezTo>
                  <a:cubicBezTo>
                    <a:pt x="31" y="154"/>
                    <a:pt x="31" y="154"/>
                    <a:pt x="31" y="154"/>
                  </a:cubicBezTo>
                  <a:moveTo>
                    <a:pt x="6" y="97"/>
                  </a:moveTo>
                  <a:cubicBezTo>
                    <a:pt x="7" y="89"/>
                    <a:pt x="8" y="82"/>
                    <a:pt x="10" y="75"/>
                  </a:cubicBezTo>
                  <a:cubicBezTo>
                    <a:pt x="10" y="76"/>
                    <a:pt x="10" y="78"/>
                    <a:pt x="10" y="79"/>
                  </a:cubicBezTo>
                  <a:cubicBezTo>
                    <a:pt x="10" y="82"/>
                    <a:pt x="10" y="84"/>
                    <a:pt x="10" y="86"/>
                  </a:cubicBezTo>
                  <a:cubicBezTo>
                    <a:pt x="8" y="91"/>
                    <a:pt x="7" y="94"/>
                    <a:pt x="6" y="97"/>
                  </a:cubicBezTo>
                  <a:moveTo>
                    <a:pt x="188" y="74"/>
                  </a:moveTo>
                  <a:cubicBezTo>
                    <a:pt x="188" y="74"/>
                    <a:pt x="188" y="74"/>
                    <a:pt x="188" y="74"/>
                  </a:cubicBezTo>
                  <a:cubicBezTo>
                    <a:pt x="188" y="73"/>
                    <a:pt x="188" y="73"/>
                    <a:pt x="188" y="72"/>
                  </a:cubicBezTo>
                  <a:cubicBezTo>
                    <a:pt x="190" y="79"/>
                    <a:pt x="191" y="87"/>
                    <a:pt x="192" y="94"/>
                  </a:cubicBezTo>
                  <a:cubicBezTo>
                    <a:pt x="192" y="93"/>
                    <a:pt x="191" y="92"/>
                    <a:pt x="191" y="91"/>
                  </a:cubicBezTo>
                  <a:cubicBezTo>
                    <a:pt x="191" y="91"/>
                    <a:pt x="191" y="91"/>
                    <a:pt x="191" y="91"/>
                  </a:cubicBezTo>
                  <a:cubicBezTo>
                    <a:pt x="189" y="87"/>
                    <a:pt x="189" y="87"/>
                    <a:pt x="189" y="87"/>
                  </a:cubicBezTo>
                  <a:cubicBezTo>
                    <a:pt x="189" y="86"/>
                    <a:pt x="189" y="86"/>
                    <a:pt x="189" y="86"/>
                  </a:cubicBezTo>
                  <a:cubicBezTo>
                    <a:pt x="189" y="82"/>
                    <a:pt x="188" y="74"/>
                    <a:pt x="188" y="74"/>
                  </a:cubicBezTo>
                  <a:cubicBezTo>
                    <a:pt x="188" y="74"/>
                    <a:pt x="188" y="74"/>
                    <a:pt x="188" y="74"/>
                  </a:cubicBezTo>
                  <a:moveTo>
                    <a:pt x="140" y="130"/>
                  </a:moveTo>
                  <a:cubicBezTo>
                    <a:pt x="140" y="130"/>
                    <a:pt x="140" y="130"/>
                    <a:pt x="140" y="130"/>
                  </a:cubicBezTo>
                  <a:cubicBezTo>
                    <a:pt x="135" y="117"/>
                    <a:pt x="122" y="100"/>
                    <a:pt x="121" y="98"/>
                  </a:cubicBezTo>
                  <a:cubicBezTo>
                    <a:pt x="129" y="82"/>
                    <a:pt x="132" y="65"/>
                    <a:pt x="133" y="64"/>
                  </a:cubicBezTo>
                  <a:cubicBezTo>
                    <a:pt x="133" y="64"/>
                    <a:pt x="133" y="64"/>
                    <a:pt x="133" y="64"/>
                  </a:cubicBezTo>
                  <a:cubicBezTo>
                    <a:pt x="133" y="64"/>
                    <a:pt x="133" y="64"/>
                    <a:pt x="133" y="64"/>
                  </a:cubicBezTo>
                  <a:cubicBezTo>
                    <a:pt x="133" y="64"/>
                    <a:pt x="133" y="64"/>
                    <a:pt x="133" y="64"/>
                  </a:cubicBezTo>
                  <a:cubicBezTo>
                    <a:pt x="133" y="63"/>
                    <a:pt x="133" y="63"/>
                    <a:pt x="133" y="63"/>
                  </a:cubicBezTo>
                  <a:cubicBezTo>
                    <a:pt x="134" y="63"/>
                    <a:pt x="134" y="63"/>
                    <a:pt x="134" y="63"/>
                  </a:cubicBezTo>
                  <a:cubicBezTo>
                    <a:pt x="134" y="63"/>
                    <a:pt x="134" y="63"/>
                    <a:pt x="134" y="63"/>
                  </a:cubicBezTo>
                  <a:cubicBezTo>
                    <a:pt x="134" y="63"/>
                    <a:pt x="134" y="63"/>
                    <a:pt x="134" y="63"/>
                  </a:cubicBezTo>
                  <a:cubicBezTo>
                    <a:pt x="134" y="63"/>
                    <a:pt x="134" y="63"/>
                    <a:pt x="134" y="63"/>
                  </a:cubicBezTo>
                  <a:cubicBezTo>
                    <a:pt x="135" y="63"/>
                    <a:pt x="135" y="63"/>
                    <a:pt x="135" y="63"/>
                  </a:cubicBezTo>
                  <a:cubicBezTo>
                    <a:pt x="135" y="63"/>
                    <a:pt x="135" y="63"/>
                    <a:pt x="135" y="63"/>
                  </a:cubicBezTo>
                  <a:cubicBezTo>
                    <a:pt x="135" y="63"/>
                    <a:pt x="135" y="63"/>
                    <a:pt x="135" y="63"/>
                  </a:cubicBezTo>
                  <a:cubicBezTo>
                    <a:pt x="136" y="63"/>
                    <a:pt x="136" y="63"/>
                    <a:pt x="136" y="63"/>
                  </a:cubicBezTo>
                  <a:cubicBezTo>
                    <a:pt x="136" y="63"/>
                    <a:pt x="136" y="63"/>
                    <a:pt x="136" y="63"/>
                  </a:cubicBezTo>
                  <a:cubicBezTo>
                    <a:pt x="136" y="63"/>
                    <a:pt x="136" y="63"/>
                    <a:pt x="136" y="63"/>
                  </a:cubicBezTo>
                  <a:cubicBezTo>
                    <a:pt x="136" y="63"/>
                    <a:pt x="136" y="63"/>
                    <a:pt x="136" y="63"/>
                  </a:cubicBezTo>
                  <a:cubicBezTo>
                    <a:pt x="137" y="63"/>
                    <a:pt x="137" y="63"/>
                    <a:pt x="137" y="63"/>
                  </a:cubicBezTo>
                  <a:cubicBezTo>
                    <a:pt x="137" y="63"/>
                    <a:pt x="137" y="63"/>
                    <a:pt x="137" y="63"/>
                  </a:cubicBezTo>
                  <a:cubicBezTo>
                    <a:pt x="137" y="63"/>
                    <a:pt x="137" y="63"/>
                    <a:pt x="137" y="63"/>
                  </a:cubicBezTo>
                  <a:cubicBezTo>
                    <a:pt x="138" y="62"/>
                    <a:pt x="138" y="62"/>
                    <a:pt x="138" y="62"/>
                  </a:cubicBezTo>
                  <a:cubicBezTo>
                    <a:pt x="138" y="62"/>
                    <a:pt x="138" y="62"/>
                    <a:pt x="138" y="62"/>
                  </a:cubicBezTo>
                  <a:cubicBezTo>
                    <a:pt x="138" y="62"/>
                    <a:pt x="138" y="62"/>
                    <a:pt x="138" y="62"/>
                  </a:cubicBezTo>
                  <a:cubicBezTo>
                    <a:pt x="139" y="62"/>
                    <a:pt x="139" y="62"/>
                    <a:pt x="139" y="62"/>
                  </a:cubicBezTo>
                  <a:cubicBezTo>
                    <a:pt x="140" y="62"/>
                    <a:pt x="140" y="62"/>
                    <a:pt x="140" y="62"/>
                  </a:cubicBezTo>
                  <a:cubicBezTo>
                    <a:pt x="142" y="62"/>
                    <a:pt x="145" y="61"/>
                    <a:pt x="149" y="61"/>
                  </a:cubicBezTo>
                  <a:cubicBezTo>
                    <a:pt x="152" y="61"/>
                    <a:pt x="156" y="61"/>
                    <a:pt x="160" y="61"/>
                  </a:cubicBezTo>
                  <a:cubicBezTo>
                    <a:pt x="160" y="61"/>
                    <a:pt x="161" y="61"/>
                    <a:pt x="161" y="61"/>
                  </a:cubicBezTo>
                  <a:cubicBezTo>
                    <a:pt x="162" y="61"/>
                    <a:pt x="162" y="61"/>
                    <a:pt x="162" y="61"/>
                  </a:cubicBezTo>
                  <a:cubicBezTo>
                    <a:pt x="162" y="62"/>
                    <a:pt x="162" y="62"/>
                    <a:pt x="162" y="62"/>
                  </a:cubicBezTo>
                  <a:cubicBezTo>
                    <a:pt x="163" y="63"/>
                    <a:pt x="163" y="63"/>
                    <a:pt x="163" y="63"/>
                  </a:cubicBezTo>
                  <a:cubicBezTo>
                    <a:pt x="164" y="63"/>
                    <a:pt x="164" y="63"/>
                    <a:pt x="164" y="63"/>
                  </a:cubicBezTo>
                  <a:cubicBezTo>
                    <a:pt x="165" y="64"/>
                    <a:pt x="165" y="64"/>
                    <a:pt x="165" y="64"/>
                  </a:cubicBezTo>
                  <a:cubicBezTo>
                    <a:pt x="165" y="65"/>
                    <a:pt x="165" y="65"/>
                    <a:pt x="165" y="65"/>
                  </a:cubicBezTo>
                  <a:cubicBezTo>
                    <a:pt x="166" y="65"/>
                    <a:pt x="166" y="65"/>
                    <a:pt x="166" y="65"/>
                  </a:cubicBezTo>
                  <a:cubicBezTo>
                    <a:pt x="166" y="66"/>
                    <a:pt x="166" y="66"/>
                    <a:pt x="166" y="66"/>
                  </a:cubicBezTo>
                  <a:cubicBezTo>
                    <a:pt x="167" y="67"/>
                    <a:pt x="167" y="67"/>
                    <a:pt x="167" y="67"/>
                  </a:cubicBezTo>
                  <a:cubicBezTo>
                    <a:pt x="168" y="67"/>
                    <a:pt x="168" y="67"/>
                    <a:pt x="168" y="67"/>
                  </a:cubicBezTo>
                  <a:cubicBezTo>
                    <a:pt x="168" y="68"/>
                    <a:pt x="168" y="68"/>
                    <a:pt x="168" y="68"/>
                  </a:cubicBezTo>
                  <a:cubicBezTo>
                    <a:pt x="169" y="69"/>
                    <a:pt x="169" y="69"/>
                    <a:pt x="169" y="69"/>
                  </a:cubicBezTo>
                  <a:cubicBezTo>
                    <a:pt x="169" y="69"/>
                    <a:pt x="169" y="69"/>
                    <a:pt x="170" y="70"/>
                  </a:cubicBezTo>
                  <a:cubicBezTo>
                    <a:pt x="170" y="70"/>
                    <a:pt x="170" y="70"/>
                    <a:pt x="170" y="70"/>
                  </a:cubicBezTo>
                  <a:cubicBezTo>
                    <a:pt x="171" y="72"/>
                    <a:pt x="173" y="74"/>
                    <a:pt x="174" y="76"/>
                  </a:cubicBezTo>
                  <a:cubicBezTo>
                    <a:pt x="174" y="76"/>
                    <a:pt x="174" y="76"/>
                    <a:pt x="174" y="76"/>
                  </a:cubicBezTo>
                  <a:cubicBezTo>
                    <a:pt x="175" y="77"/>
                    <a:pt x="175" y="77"/>
                    <a:pt x="175" y="77"/>
                  </a:cubicBezTo>
                  <a:cubicBezTo>
                    <a:pt x="175" y="78"/>
                    <a:pt x="175" y="78"/>
                    <a:pt x="175" y="78"/>
                  </a:cubicBezTo>
                  <a:cubicBezTo>
                    <a:pt x="175" y="78"/>
                    <a:pt x="175" y="78"/>
                    <a:pt x="175" y="78"/>
                  </a:cubicBezTo>
                  <a:cubicBezTo>
                    <a:pt x="176" y="79"/>
                    <a:pt x="176" y="80"/>
                    <a:pt x="177" y="81"/>
                  </a:cubicBezTo>
                  <a:cubicBezTo>
                    <a:pt x="177" y="82"/>
                    <a:pt x="177" y="82"/>
                    <a:pt x="178" y="83"/>
                  </a:cubicBezTo>
                  <a:cubicBezTo>
                    <a:pt x="178" y="83"/>
                    <a:pt x="178" y="83"/>
                    <a:pt x="178" y="83"/>
                  </a:cubicBezTo>
                  <a:cubicBezTo>
                    <a:pt x="178" y="84"/>
                    <a:pt x="178" y="84"/>
                    <a:pt x="178" y="84"/>
                  </a:cubicBezTo>
                  <a:cubicBezTo>
                    <a:pt x="178" y="84"/>
                    <a:pt x="178" y="84"/>
                    <a:pt x="178" y="84"/>
                  </a:cubicBezTo>
                  <a:cubicBezTo>
                    <a:pt x="179" y="85"/>
                    <a:pt x="179" y="85"/>
                    <a:pt x="179" y="85"/>
                  </a:cubicBezTo>
                  <a:cubicBezTo>
                    <a:pt x="179" y="85"/>
                    <a:pt x="179" y="85"/>
                    <a:pt x="179" y="85"/>
                  </a:cubicBezTo>
                  <a:cubicBezTo>
                    <a:pt x="179" y="86"/>
                    <a:pt x="179" y="86"/>
                    <a:pt x="179" y="86"/>
                  </a:cubicBezTo>
                  <a:cubicBezTo>
                    <a:pt x="179" y="86"/>
                    <a:pt x="179" y="86"/>
                    <a:pt x="179" y="86"/>
                  </a:cubicBezTo>
                  <a:cubicBezTo>
                    <a:pt x="179" y="86"/>
                    <a:pt x="179" y="86"/>
                    <a:pt x="179" y="86"/>
                  </a:cubicBezTo>
                  <a:cubicBezTo>
                    <a:pt x="179" y="87"/>
                    <a:pt x="179" y="87"/>
                    <a:pt x="179" y="87"/>
                  </a:cubicBezTo>
                  <a:cubicBezTo>
                    <a:pt x="180" y="87"/>
                    <a:pt x="180" y="87"/>
                    <a:pt x="180" y="87"/>
                  </a:cubicBezTo>
                  <a:cubicBezTo>
                    <a:pt x="180" y="88"/>
                    <a:pt x="180" y="88"/>
                    <a:pt x="180" y="88"/>
                  </a:cubicBezTo>
                  <a:cubicBezTo>
                    <a:pt x="180" y="88"/>
                    <a:pt x="180" y="88"/>
                    <a:pt x="180" y="88"/>
                  </a:cubicBezTo>
                  <a:cubicBezTo>
                    <a:pt x="180" y="88"/>
                    <a:pt x="180" y="88"/>
                    <a:pt x="180" y="88"/>
                  </a:cubicBezTo>
                  <a:cubicBezTo>
                    <a:pt x="180" y="89"/>
                    <a:pt x="180" y="89"/>
                    <a:pt x="180" y="89"/>
                  </a:cubicBezTo>
                  <a:cubicBezTo>
                    <a:pt x="180" y="89"/>
                    <a:pt x="180" y="89"/>
                    <a:pt x="180" y="89"/>
                  </a:cubicBezTo>
                  <a:cubicBezTo>
                    <a:pt x="180" y="89"/>
                    <a:pt x="180" y="89"/>
                    <a:pt x="180" y="89"/>
                  </a:cubicBezTo>
                  <a:cubicBezTo>
                    <a:pt x="180" y="90"/>
                    <a:pt x="180" y="90"/>
                    <a:pt x="180" y="90"/>
                  </a:cubicBezTo>
                  <a:cubicBezTo>
                    <a:pt x="181" y="90"/>
                    <a:pt x="181" y="90"/>
                    <a:pt x="181" y="90"/>
                  </a:cubicBezTo>
                  <a:cubicBezTo>
                    <a:pt x="181" y="90"/>
                    <a:pt x="181" y="90"/>
                    <a:pt x="181" y="90"/>
                  </a:cubicBezTo>
                  <a:cubicBezTo>
                    <a:pt x="181" y="90"/>
                    <a:pt x="181" y="90"/>
                    <a:pt x="181" y="90"/>
                  </a:cubicBezTo>
                  <a:cubicBezTo>
                    <a:pt x="181" y="90"/>
                    <a:pt x="181" y="90"/>
                    <a:pt x="181" y="90"/>
                  </a:cubicBezTo>
                  <a:cubicBezTo>
                    <a:pt x="181" y="91"/>
                    <a:pt x="181" y="91"/>
                    <a:pt x="181" y="91"/>
                  </a:cubicBezTo>
                  <a:cubicBezTo>
                    <a:pt x="181" y="91"/>
                    <a:pt x="181" y="91"/>
                    <a:pt x="181" y="91"/>
                  </a:cubicBezTo>
                  <a:cubicBezTo>
                    <a:pt x="181" y="91"/>
                    <a:pt x="181" y="91"/>
                    <a:pt x="181" y="91"/>
                  </a:cubicBezTo>
                  <a:cubicBezTo>
                    <a:pt x="181" y="91"/>
                    <a:pt x="181" y="91"/>
                    <a:pt x="181" y="91"/>
                  </a:cubicBezTo>
                  <a:cubicBezTo>
                    <a:pt x="181" y="97"/>
                    <a:pt x="180" y="102"/>
                    <a:pt x="178" y="106"/>
                  </a:cubicBezTo>
                  <a:cubicBezTo>
                    <a:pt x="178" y="106"/>
                    <a:pt x="178" y="106"/>
                    <a:pt x="178" y="106"/>
                  </a:cubicBezTo>
                  <a:cubicBezTo>
                    <a:pt x="178" y="106"/>
                    <a:pt x="178" y="107"/>
                    <a:pt x="178" y="107"/>
                  </a:cubicBezTo>
                  <a:cubicBezTo>
                    <a:pt x="178" y="108"/>
                    <a:pt x="178" y="108"/>
                    <a:pt x="178" y="108"/>
                  </a:cubicBezTo>
                  <a:cubicBezTo>
                    <a:pt x="178" y="108"/>
                    <a:pt x="178" y="108"/>
                    <a:pt x="178" y="109"/>
                  </a:cubicBezTo>
                  <a:cubicBezTo>
                    <a:pt x="177" y="109"/>
                    <a:pt x="177" y="109"/>
                    <a:pt x="177" y="109"/>
                  </a:cubicBezTo>
                  <a:cubicBezTo>
                    <a:pt x="177" y="110"/>
                    <a:pt x="177" y="110"/>
                    <a:pt x="177" y="110"/>
                  </a:cubicBezTo>
                  <a:cubicBezTo>
                    <a:pt x="177" y="111"/>
                    <a:pt x="177" y="111"/>
                    <a:pt x="177" y="111"/>
                  </a:cubicBezTo>
                  <a:cubicBezTo>
                    <a:pt x="177" y="112"/>
                    <a:pt x="177" y="112"/>
                    <a:pt x="177" y="112"/>
                  </a:cubicBezTo>
                  <a:cubicBezTo>
                    <a:pt x="176" y="112"/>
                    <a:pt x="176" y="112"/>
                    <a:pt x="176" y="112"/>
                  </a:cubicBezTo>
                  <a:cubicBezTo>
                    <a:pt x="176" y="113"/>
                    <a:pt x="176" y="113"/>
                    <a:pt x="176" y="113"/>
                  </a:cubicBezTo>
                  <a:cubicBezTo>
                    <a:pt x="176" y="114"/>
                    <a:pt x="176" y="114"/>
                    <a:pt x="176" y="114"/>
                  </a:cubicBezTo>
                  <a:cubicBezTo>
                    <a:pt x="176" y="114"/>
                    <a:pt x="176" y="114"/>
                    <a:pt x="176" y="114"/>
                  </a:cubicBezTo>
                  <a:cubicBezTo>
                    <a:pt x="175" y="115"/>
                    <a:pt x="175" y="115"/>
                    <a:pt x="175" y="115"/>
                  </a:cubicBezTo>
                  <a:cubicBezTo>
                    <a:pt x="175" y="116"/>
                    <a:pt x="175" y="116"/>
                    <a:pt x="175" y="116"/>
                  </a:cubicBezTo>
                  <a:cubicBezTo>
                    <a:pt x="173" y="119"/>
                    <a:pt x="171" y="123"/>
                    <a:pt x="169" y="126"/>
                  </a:cubicBezTo>
                  <a:cubicBezTo>
                    <a:pt x="166" y="127"/>
                    <a:pt x="164" y="127"/>
                    <a:pt x="162" y="128"/>
                  </a:cubicBezTo>
                  <a:cubicBezTo>
                    <a:pt x="157" y="128"/>
                    <a:pt x="153" y="129"/>
                    <a:pt x="149" y="129"/>
                  </a:cubicBezTo>
                  <a:cubicBezTo>
                    <a:pt x="144" y="130"/>
                    <a:pt x="140" y="130"/>
                    <a:pt x="140" y="130"/>
                  </a:cubicBezTo>
                  <a:moveTo>
                    <a:pt x="162" y="61"/>
                  </a:moveTo>
                  <a:cubicBezTo>
                    <a:pt x="161" y="60"/>
                    <a:pt x="161" y="60"/>
                    <a:pt x="161" y="60"/>
                  </a:cubicBezTo>
                  <a:cubicBezTo>
                    <a:pt x="161" y="60"/>
                    <a:pt x="161" y="60"/>
                    <a:pt x="161" y="60"/>
                  </a:cubicBezTo>
                  <a:cubicBezTo>
                    <a:pt x="161" y="60"/>
                    <a:pt x="162" y="61"/>
                    <a:pt x="162" y="61"/>
                  </a:cubicBezTo>
                  <a:moveTo>
                    <a:pt x="57" y="130"/>
                  </a:moveTo>
                  <a:cubicBezTo>
                    <a:pt x="55" y="130"/>
                    <a:pt x="53" y="130"/>
                    <a:pt x="51" y="130"/>
                  </a:cubicBezTo>
                  <a:cubicBezTo>
                    <a:pt x="50" y="130"/>
                    <a:pt x="49" y="130"/>
                    <a:pt x="49" y="130"/>
                  </a:cubicBezTo>
                  <a:cubicBezTo>
                    <a:pt x="48" y="130"/>
                    <a:pt x="48" y="130"/>
                    <a:pt x="48" y="130"/>
                  </a:cubicBezTo>
                  <a:cubicBezTo>
                    <a:pt x="47" y="129"/>
                    <a:pt x="46" y="129"/>
                    <a:pt x="45" y="129"/>
                  </a:cubicBezTo>
                  <a:cubicBezTo>
                    <a:pt x="45" y="129"/>
                    <a:pt x="44" y="129"/>
                    <a:pt x="43" y="129"/>
                  </a:cubicBezTo>
                  <a:cubicBezTo>
                    <a:pt x="40" y="128"/>
                    <a:pt x="36" y="128"/>
                    <a:pt x="32" y="126"/>
                  </a:cubicBezTo>
                  <a:cubicBezTo>
                    <a:pt x="31" y="126"/>
                    <a:pt x="31" y="126"/>
                    <a:pt x="31" y="125"/>
                  </a:cubicBezTo>
                  <a:cubicBezTo>
                    <a:pt x="30" y="125"/>
                    <a:pt x="30" y="125"/>
                    <a:pt x="30" y="125"/>
                  </a:cubicBezTo>
                  <a:cubicBezTo>
                    <a:pt x="30" y="125"/>
                    <a:pt x="30" y="124"/>
                    <a:pt x="30" y="124"/>
                  </a:cubicBezTo>
                  <a:cubicBezTo>
                    <a:pt x="30" y="124"/>
                    <a:pt x="30" y="124"/>
                    <a:pt x="30" y="124"/>
                  </a:cubicBezTo>
                  <a:cubicBezTo>
                    <a:pt x="29" y="123"/>
                    <a:pt x="29" y="123"/>
                    <a:pt x="29" y="122"/>
                  </a:cubicBezTo>
                  <a:cubicBezTo>
                    <a:pt x="29" y="122"/>
                    <a:pt x="29" y="122"/>
                    <a:pt x="29" y="122"/>
                  </a:cubicBezTo>
                  <a:cubicBezTo>
                    <a:pt x="28" y="122"/>
                    <a:pt x="28" y="122"/>
                    <a:pt x="28" y="121"/>
                  </a:cubicBezTo>
                  <a:cubicBezTo>
                    <a:pt x="28" y="121"/>
                    <a:pt x="28" y="121"/>
                    <a:pt x="28" y="121"/>
                  </a:cubicBezTo>
                  <a:cubicBezTo>
                    <a:pt x="27" y="120"/>
                    <a:pt x="27" y="119"/>
                    <a:pt x="26" y="118"/>
                  </a:cubicBezTo>
                  <a:cubicBezTo>
                    <a:pt x="26" y="118"/>
                    <a:pt x="26" y="118"/>
                    <a:pt x="26" y="118"/>
                  </a:cubicBezTo>
                  <a:cubicBezTo>
                    <a:pt x="26" y="118"/>
                    <a:pt x="26" y="117"/>
                    <a:pt x="26" y="117"/>
                  </a:cubicBezTo>
                  <a:cubicBezTo>
                    <a:pt x="26" y="117"/>
                    <a:pt x="26" y="117"/>
                    <a:pt x="26" y="117"/>
                  </a:cubicBezTo>
                  <a:cubicBezTo>
                    <a:pt x="25" y="116"/>
                    <a:pt x="25" y="116"/>
                    <a:pt x="25" y="115"/>
                  </a:cubicBezTo>
                  <a:cubicBezTo>
                    <a:pt x="25" y="115"/>
                    <a:pt x="25" y="115"/>
                    <a:pt x="25" y="115"/>
                  </a:cubicBezTo>
                  <a:cubicBezTo>
                    <a:pt x="25" y="115"/>
                    <a:pt x="25" y="114"/>
                    <a:pt x="24" y="114"/>
                  </a:cubicBezTo>
                  <a:cubicBezTo>
                    <a:pt x="24" y="114"/>
                    <a:pt x="24" y="114"/>
                    <a:pt x="24" y="114"/>
                  </a:cubicBezTo>
                  <a:cubicBezTo>
                    <a:pt x="24" y="113"/>
                    <a:pt x="24" y="113"/>
                    <a:pt x="24" y="112"/>
                  </a:cubicBezTo>
                  <a:cubicBezTo>
                    <a:pt x="24" y="112"/>
                    <a:pt x="24" y="112"/>
                    <a:pt x="24" y="112"/>
                  </a:cubicBezTo>
                  <a:cubicBezTo>
                    <a:pt x="24" y="112"/>
                    <a:pt x="23" y="111"/>
                    <a:pt x="23" y="111"/>
                  </a:cubicBezTo>
                  <a:cubicBezTo>
                    <a:pt x="23" y="110"/>
                    <a:pt x="23" y="110"/>
                    <a:pt x="23" y="110"/>
                  </a:cubicBezTo>
                  <a:cubicBezTo>
                    <a:pt x="23" y="109"/>
                    <a:pt x="23" y="109"/>
                    <a:pt x="23" y="109"/>
                  </a:cubicBezTo>
                  <a:cubicBezTo>
                    <a:pt x="23" y="109"/>
                    <a:pt x="23" y="109"/>
                    <a:pt x="23" y="109"/>
                  </a:cubicBezTo>
                  <a:cubicBezTo>
                    <a:pt x="23" y="109"/>
                    <a:pt x="22" y="108"/>
                    <a:pt x="22" y="108"/>
                  </a:cubicBezTo>
                  <a:cubicBezTo>
                    <a:pt x="22" y="108"/>
                    <a:pt x="22" y="108"/>
                    <a:pt x="22" y="108"/>
                  </a:cubicBezTo>
                  <a:cubicBezTo>
                    <a:pt x="22" y="107"/>
                    <a:pt x="22" y="107"/>
                    <a:pt x="22" y="107"/>
                  </a:cubicBezTo>
                  <a:cubicBezTo>
                    <a:pt x="22" y="106"/>
                    <a:pt x="22" y="106"/>
                    <a:pt x="22" y="106"/>
                  </a:cubicBezTo>
                  <a:cubicBezTo>
                    <a:pt x="22" y="105"/>
                    <a:pt x="22" y="105"/>
                    <a:pt x="22" y="105"/>
                  </a:cubicBezTo>
                  <a:cubicBezTo>
                    <a:pt x="22" y="105"/>
                    <a:pt x="22" y="105"/>
                    <a:pt x="22" y="105"/>
                  </a:cubicBezTo>
                  <a:cubicBezTo>
                    <a:pt x="21" y="104"/>
                    <a:pt x="21" y="104"/>
                    <a:pt x="21" y="104"/>
                  </a:cubicBezTo>
                  <a:cubicBezTo>
                    <a:pt x="21" y="103"/>
                    <a:pt x="21" y="103"/>
                    <a:pt x="21" y="103"/>
                  </a:cubicBezTo>
                  <a:cubicBezTo>
                    <a:pt x="21" y="102"/>
                    <a:pt x="21" y="102"/>
                    <a:pt x="21" y="102"/>
                  </a:cubicBezTo>
                  <a:cubicBezTo>
                    <a:pt x="21" y="102"/>
                    <a:pt x="21" y="102"/>
                    <a:pt x="21" y="102"/>
                  </a:cubicBezTo>
                  <a:cubicBezTo>
                    <a:pt x="21" y="101"/>
                    <a:pt x="21" y="101"/>
                    <a:pt x="21" y="101"/>
                  </a:cubicBezTo>
                  <a:cubicBezTo>
                    <a:pt x="21" y="101"/>
                    <a:pt x="21" y="101"/>
                    <a:pt x="21" y="101"/>
                  </a:cubicBezTo>
                  <a:cubicBezTo>
                    <a:pt x="21" y="101"/>
                    <a:pt x="21" y="100"/>
                    <a:pt x="20" y="100"/>
                  </a:cubicBezTo>
                  <a:cubicBezTo>
                    <a:pt x="20" y="100"/>
                    <a:pt x="20" y="100"/>
                    <a:pt x="20" y="100"/>
                  </a:cubicBezTo>
                  <a:cubicBezTo>
                    <a:pt x="20" y="99"/>
                    <a:pt x="20" y="99"/>
                    <a:pt x="20" y="99"/>
                  </a:cubicBezTo>
                  <a:cubicBezTo>
                    <a:pt x="20" y="99"/>
                    <a:pt x="20" y="99"/>
                    <a:pt x="20" y="99"/>
                  </a:cubicBezTo>
                  <a:cubicBezTo>
                    <a:pt x="20" y="98"/>
                    <a:pt x="20" y="98"/>
                    <a:pt x="20" y="98"/>
                  </a:cubicBezTo>
                  <a:cubicBezTo>
                    <a:pt x="20" y="98"/>
                    <a:pt x="20" y="98"/>
                    <a:pt x="20" y="98"/>
                  </a:cubicBezTo>
                  <a:cubicBezTo>
                    <a:pt x="20" y="97"/>
                    <a:pt x="20" y="97"/>
                    <a:pt x="20" y="97"/>
                  </a:cubicBezTo>
                  <a:cubicBezTo>
                    <a:pt x="20" y="96"/>
                    <a:pt x="20" y="96"/>
                    <a:pt x="20" y="96"/>
                  </a:cubicBezTo>
                  <a:cubicBezTo>
                    <a:pt x="20" y="96"/>
                    <a:pt x="20" y="96"/>
                    <a:pt x="20" y="96"/>
                  </a:cubicBezTo>
                  <a:cubicBezTo>
                    <a:pt x="20" y="95"/>
                    <a:pt x="20" y="95"/>
                    <a:pt x="20" y="95"/>
                  </a:cubicBezTo>
                  <a:cubicBezTo>
                    <a:pt x="19" y="93"/>
                    <a:pt x="19" y="91"/>
                    <a:pt x="19" y="91"/>
                  </a:cubicBezTo>
                  <a:cubicBezTo>
                    <a:pt x="20" y="90"/>
                    <a:pt x="20" y="89"/>
                    <a:pt x="20" y="88"/>
                  </a:cubicBezTo>
                  <a:cubicBezTo>
                    <a:pt x="21" y="87"/>
                    <a:pt x="21" y="86"/>
                    <a:pt x="21" y="86"/>
                  </a:cubicBezTo>
                  <a:cubicBezTo>
                    <a:pt x="21" y="86"/>
                    <a:pt x="21" y="86"/>
                    <a:pt x="21" y="86"/>
                  </a:cubicBezTo>
                  <a:cubicBezTo>
                    <a:pt x="25" y="76"/>
                    <a:pt x="29" y="70"/>
                    <a:pt x="32" y="66"/>
                  </a:cubicBezTo>
                  <a:cubicBezTo>
                    <a:pt x="35" y="63"/>
                    <a:pt x="37" y="61"/>
                    <a:pt x="38" y="60"/>
                  </a:cubicBezTo>
                  <a:cubicBezTo>
                    <a:pt x="38" y="60"/>
                    <a:pt x="38" y="60"/>
                    <a:pt x="38" y="60"/>
                  </a:cubicBezTo>
                  <a:cubicBezTo>
                    <a:pt x="38" y="60"/>
                    <a:pt x="38" y="60"/>
                    <a:pt x="38" y="60"/>
                  </a:cubicBezTo>
                  <a:cubicBezTo>
                    <a:pt x="41" y="60"/>
                    <a:pt x="43" y="60"/>
                    <a:pt x="46" y="60"/>
                  </a:cubicBezTo>
                  <a:cubicBezTo>
                    <a:pt x="46" y="60"/>
                    <a:pt x="47" y="60"/>
                    <a:pt x="47" y="60"/>
                  </a:cubicBezTo>
                  <a:cubicBezTo>
                    <a:pt x="48" y="60"/>
                    <a:pt x="48" y="60"/>
                    <a:pt x="48" y="60"/>
                  </a:cubicBezTo>
                  <a:cubicBezTo>
                    <a:pt x="48" y="60"/>
                    <a:pt x="48" y="60"/>
                    <a:pt x="49" y="60"/>
                  </a:cubicBezTo>
                  <a:cubicBezTo>
                    <a:pt x="49" y="60"/>
                    <a:pt x="49" y="60"/>
                    <a:pt x="49" y="60"/>
                  </a:cubicBezTo>
                  <a:cubicBezTo>
                    <a:pt x="50" y="60"/>
                    <a:pt x="50" y="60"/>
                    <a:pt x="50" y="60"/>
                  </a:cubicBezTo>
                  <a:cubicBezTo>
                    <a:pt x="51" y="60"/>
                    <a:pt x="51" y="60"/>
                    <a:pt x="51" y="60"/>
                  </a:cubicBezTo>
                  <a:cubicBezTo>
                    <a:pt x="52" y="60"/>
                    <a:pt x="52" y="60"/>
                    <a:pt x="52" y="60"/>
                  </a:cubicBezTo>
                  <a:cubicBezTo>
                    <a:pt x="52" y="60"/>
                    <a:pt x="52" y="60"/>
                    <a:pt x="52" y="60"/>
                  </a:cubicBezTo>
                  <a:cubicBezTo>
                    <a:pt x="53" y="60"/>
                    <a:pt x="53" y="60"/>
                    <a:pt x="53" y="60"/>
                  </a:cubicBezTo>
                  <a:cubicBezTo>
                    <a:pt x="54" y="60"/>
                    <a:pt x="54" y="60"/>
                    <a:pt x="54" y="60"/>
                  </a:cubicBezTo>
                  <a:cubicBezTo>
                    <a:pt x="54" y="60"/>
                    <a:pt x="54" y="60"/>
                    <a:pt x="54" y="60"/>
                  </a:cubicBezTo>
                  <a:cubicBezTo>
                    <a:pt x="55" y="60"/>
                    <a:pt x="55" y="60"/>
                    <a:pt x="55" y="60"/>
                  </a:cubicBezTo>
                  <a:cubicBezTo>
                    <a:pt x="55" y="60"/>
                    <a:pt x="56" y="60"/>
                    <a:pt x="56" y="60"/>
                  </a:cubicBezTo>
                  <a:cubicBezTo>
                    <a:pt x="56" y="61"/>
                    <a:pt x="56" y="61"/>
                    <a:pt x="56" y="61"/>
                  </a:cubicBezTo>
                  <a:cubicBezTo>
                    <a:pt x="57" y="61"/>
                    <a:pt x="57" y="61"/>
                    <a:pt x="57" y="61"/>
                  </a:cubicBezTo>
                  <a:cubicBezTo>
                    <a:pt x="58" y="61"/>
                    <a:pt x="58" y="61"/>
                    <a:pt x="58" y="61"/>
                  </a:cubicBezTo>
                  <a:cubicBezTo>
                    <a:pt x="58" y="61"/>
                    <a:pt x="58" y="61"/>
                    <a:pt x="58" y="61"/>
                  </a:cubicBezTo>
                  <a:cubicBezTo>
                    <a:pt x="59" y="61"/>
                    <a:pt x="59" y="61"/>
                    <a:pt x="59" y="61"/>
                  </a:cubicBezTo>
                  <a:cubicBezTo>
                    <a:pt x="59" y="61"/>
                    <a:pt x="59" y="61"/>
                    <a:pt x="59" y="61"/>
                  </a:cubicBezTo>
                  <a:cubicBezTo>
                    <a:pt x="60" y="61"/>
                    <a:pt x="60" y="61"/>
                    <a:pt x="60" y="61"/>
                  </a:cubicBezTo>
                  <a:cubicBezTo>
                    <a:pt x="61" y="61"/>
                    <a:pt x="61" y="61"/>
                    <a:pt x="61" y="61"/>
                  </a:cubicBezTo>
                  <a:cubicBezTo>
                    <a:pt x="61" y="61"/>
                    <a:pt x="61" y="61"/>
                    <a:pt x="61" y="61"/>
                  </a:cubicBezTo>
                  <a:cubicBezTo>
                    <a:pt x="62" y="61"/>
                    <a:pt x="62" y="61"/>
                    <a:pt x="62" y="61"/>
                  </a:cubicBezTo>
                  <a:cubicBezTo>
                    <a:pt x="62" y="61"/>
                    <a:pt x="62" y="61"/>
                    <a:pt x="62" y="61"/>
                  </a:cubicBezTo>
                  <a:cubicBezTo>
                    <a:pt x="63" y="62"/>
                    <a:pt x="63" y="62"/>
                    <a:pt x="64" y="62"/>
                  </a:cubicBezTo>
                  <a:cubicBezTo>
                    <a:pt x="65" y="62"/>
                    <a:pt x="65" y="62"/>
                    <a:pt x="65" y="62"/>
                  </a:cubicBezTo>
                  <a:cubicBezTo>
                    <a:pt x="65" y="62"/>
                    <a:pt x="65" y="62"/>
                    <a:pt x="65" y="62"/>
                  </a:cubicBezTo>
                  <a:cubicBezTo>
                    <a:pt x="68" y="63"/>
                    <a:pt x="69" y="64"/>
                    <a:pt x="70" y="64"/>
                  </a:cubicBezTo>
                  <a:cubicBezTo>
                    <a:pt x="70" y="72"/>
                    <a:pt x="81" y="97"/>
                    <a:pt x="82" y="98"/>
                  </a:cubicBezTo>
                  <a:cubicBezTo>
                    <a:pt x="63" y="130"/>
                    <a:pt x="63" y="130"/>
                    <a:pt x="63" y="130"/>
                  </a:cubicBezTo>
                  <a:cubicBezTo>
                    <a:pt x="61" y="130"/>
                    <a:pt x="59" y="130"/>
                    <a:pt x="57" y="130"/>
                  </a:cubicBezTo>
                  <a:moveTo>
                    <a:pt x="162" y="39"/>
                  </a:moveTo>
                  <a:cubicBezTo>
                    <a:pt x="162" y="38"/>
                    <a:pt x="162" y="38"/>
                    <a:pt x="162" y="38"/>
                  </a:cubicBezTo>
                  <a:cubicBezTo>
                    <a:pt x="162" y="37"/>
                    <a:pt x="162" y="37"/>
                    <a:pt x="162" y="37"/>
                  </a:cubicBezTo>
                  <a:cubicBezTo>
                    <a:pt x="162" y="37"/>
                    <a:pt x="162" y="38"/>
                    <a:pt x="162" y="39"/>
                  </a:cubicBezTo>
                  <a:moveTo>
                    <a:pt x="165" y="38"/>
                  </a:moveTo>
                  <a:cubicBezTo>
                    <a:pt x="165" y="37"/>
                    <a:pt x="165" y="37"/>
                    <a:pt x="165" y="37"/>
                  </a:cubicBezTo>
                  <a:cubicBezTo>
                    <a:pt x="165" y="37"/>
                    <a:pt x="165" y="38"/>
                    <a:pt x="165" y="38"/>
                  </a:cubicBezTo>
                  <a:moveTo>
                    <a:pt x="133" y="63"/>
                  </a:moveTo>
                  <a:cubicBezTo>
                    <a:pt x="122" y="50"/>
                    <a:pt x="103" y="42"/>
                    <a:pt x="102" y="41"/>
                  </a:cubicBezTo>
                  <a:cubicBezTo>
                    <a:pt x="102" y="40"/>
                    <a:pt x="102" y="38"/>
                    <a:pt x="102" y="36"/>
                  </a:cubicBezTo>
                  <a:cubicBezTo>
                    <a:pt x="102" y="36"/>
                    <a:pt x="102" y="36"/>
                    <a:pt x="102" y="36"/>
                  </a:cubicBezTo>
                  <a:cubicBezTo>
                    <a:pt x="102" y="35"/>
                    <a:pt x="102" y="35"/>
                    <a:pt x="102" y="35"/>
                  </a:cubicBezTo>
                  <a:cubicBezTo>
                    <a:pt x="102" y="25"/>
                    <a:pt x="101" y="18"/>
                    <a:pt x="101" y="17"/>
                  </a:cubicBezTo>
                  <a:cubicBezTo>
                    <a:pt x="101" y="17"/>
                    <a:pt x="101" y="17"/>
                    <a:pt x="101" y="17"/>
                  </a:cubicBezTo>
                  <a:cubicBezTo>
                    <a:pt x="102" y="17"/>
                    <a:pt x="102" y="17"/>
                    <a:pt x="102" y="17"/>
                  </a:cubicBezTo>
                  <a:cubicBezTo>
                    <a:pt x="102" y="16"/>
                    <a:pt x="102" y="16"/>
                    <a:pt x="102" y="16"/>
                  </a:cubicBezTo>
                  <a:cubicBezTo>
                    <a:pt x="103" y="16"/>
                    <a:pt x="103" y="16"/>
                    <a:pt x="103" y="16"/>
                  </a:cubicBezTo>
                  <a:cubicBezTo>
                    <a:pt x="103" y="16"/>
                    <a:pt x="103" y="16"/>
                    <a:pt x="103" y="16"/>
                  </a:cubicBezTo>
                  <a:cubicBezTo>
                    <a:pt x="104" y="16"/>
                    <a:pt x="104" y="16"/>
                    <a:pt x="104" y="16"/>
                  </a:cubicBezTo>
                  <a:cubicBezTo>
                    <a:pt x="104" y="16"/>
                    <a:pt x="104" y="16"/>
                    <a:pt x="104" y="16"/>
                  </a:cubicBezTo>
                  <a:cubicBezTo>
                    <a:pt x="105" y="15"/>
                    <a:pt x="105" y="15"/>
                    <a:pt x="105" y="15"/>
                  </a:cubicBezTo>
                  <a:cubicBezTo>
                    <a:pt x="105" y="15"/>
                    <a:pt x="105" y="15"/>
                    <a:pt x="105" y="15"/>
                  </a:cubicBezTo>
                  <a:cubicBezTo>
                    <a:pt x="106" y="15"/>
                    <a:pt x="106" y="15"/>
                    <a:pt x="106" y="15"/>
                  </a:cubicBezTo>
                  <a:cubicBezTo>
                    <a:pt x="106" y="15"/>
                    <a:pt x="106" y="15"/>
                    <a:pt x="106" y="15"/>
                  </a:cubicBezTo>
                  <a:cubicBezTo>
                    <a:pt x="107" y="15"/>
                    <a:pt x="107" y="15"/>
                    <a:pt x="107" y="15"/>
                  </a:cubicBezTo>
                  <a:cubicBezTo>
                    <a:pt x="107" y="15"/>
                    <a:pt x="107" y="15"/>
                    <a:pt x="107" y="15"/>
                  </a:cubicBezTo>
                  <a:cubicBezTo>
                    <a:pt x="108" y="15"/>
                    <a:pt x="108" y="15"/>
                    <a:pt x="108" y="15"/>
                  </a:cubicBezTo>
                  <a:cubicBezTo>
                    <a:pt x="108" y="14"/>
                    <a:pt x="108" y="14"/>
                    <a:pt x="108" y="14"/>
                  </a:cubicBezTo>
                  <a:cubicBezTo>
                    <a:pt x="109" y="14"/>
                    <a:pt x="109" y="14"/>
                    <a:pt x="109" y="14"/>
                  </a:cubicBezTo>
                  <a:cubicBezTo>
                    <a:pt x="109" y="14"/>
                    <a:pt x="109" y="14"/>
                    <a:pt x="109" y="14"/>
                  </a:cubicBezTo>
                  <a:cubicBezTo>
                    <a:pt x="110" y="14"/>
                    <a:pt x="110" y="14"/>
                    <a:pt x="110" y="14"/>
                  </a:cubicBezTo>
                  <a:cubicBezTo>
                    <a:pt x="110" y="14"/>
                    <a:pt x="110" y="14"/>
                    <a:pt x="110" y="14"/>
                  </a:cubicBezTo>
                  <a:cubicBezTo>
                    <a:pt x="111" y="14"/>
                    <a:pt x="111" y="14"/>
                    <a:pt x="111" y="14"/>
                  </a:cubicBezTo>
                  <a:cubicBezTo>
                    <a:pt x="111" y="14"/>
                    <a:pt x="111" y="14"/>
                    <a:pt x="111" y="14"/>
                  </a:cubicBezTo>
                  <a:cubicBezTo>
                    <a:pt x="112" y="14"/>
                    <a:pt x="112" y="14"/>
                    <a:pt x="112" y="14"/>
                  </a:cubicBezTo>
                  <a:cubicBezTo>
                    <a:pt x="112" y="14"/>
                    <a:pt x="112" y="14"/>
                    <a:pt x="112" y="14"/>
                  </a:cubicBezTo>
                  <a:cubicBezTo>
                    <a:pt x="113" y="14"/>
                    <a:pt x="113" y="14"/>
                    <a:pt x="113" y="14"/>
                  </a:cubicBezTo>
                  <a:cubicBezTo>
                    <a:pt x="113" y="14"/>
                    <a:pt x="113" y="14"/>
                    <a:pt x="113" y="14"/>
                  </a:cubicBezTo>
                  <a:cubicBezTo>
                    <a:pt x="114" y="14"/>
                    <a:pt x="114" y="14"/>
                    <a:pt x="114" y="14"/>
                  </a:cubicBezTo>
                  <a:cubicBezTo>
                    <a:pt x="115" y="14"/>
                    <a:pt x="115" y="14"/>
                    <a:pt x="115" y="14"/>
                  </a:cubicBezTo>
                  <a:cubicBezTo>
                    <a:pt x="115" y="14"/>
                    <a:pt x="115" y="14"/>
                    <a:pt x="115" y="14"/>
                  </a:cubicBezTo>
                  <a:cubicBezTo>
                    <a:pt x="116" y="14"/>
                    <a:pt x="117" y="14"/>
                    <a:pt x="117" y="14"/>
                  </a:cubicBezTo>
                  <a:cubicBezTo>
                    <a:pt x="118" y="14"/>
                    <a:pt x="119" y="14"/>
                    <a:pt x="120" y="14"/>
                  </a:cubicBezTo>
                  <a:cubicBezTo>
                    <a:pt x="120" y="14"/>
                    <a:pt x="120" y="14"/>
                    <a:pt x="120" y="14"/>
                  </a:cubicBezTo>
                  <a:cubicBezTo>
                    <a:pt x="121" y="14"/>
                    <a:pt x="121" y="14"/>
                    <a:pt x="121" y="14"/>
                  </a:cubicBezTo>
                  <a:cubicBezTo>
                    <a:pt x="121" y="14"/>
                    <a:pt x="121" y="14"/>
                    <a:pt x="121" y="14"/>
                  </a:cubicBezTo>
                  <a:cubicBezTo>
                    <a:pt x="122" y="14"/>
                    <a:pt x="122" y="14"/>
                    <a:pt x="122" y="14"/>
                  </a:cubicBezTo>
                  <a:cubicBezTo>
                    <a:pt x="122" y="14"/>
                    <a:pt x="122" y="14"/>
                    <a:pt x="122" y="14"/>
                  </a:cubicBezTo>
                  <a:cubicBezTo>
                    <a:pt x="123" y="14"/>
                    <a:pt x="123" y="14"/>
                    <a:pt x="123" y="14"/>
                  </a:cubicBezTo>
                  <a:cubicBezTo>
                    <a:pt x="123" y="14"/>
                    <a:pt x="123" y="14"/>
                    <a:pt x="123" y="14"/>
                  </a:cubicBezTo>
                  <a:cubicBezTo>
                    <a:pt x="124" y="14"/>
                    <a:pt x="124" y="14"/>
                    <a:pt x="124" y="14"/>
                  </a:cubicBezTo>
                  <a:cubicBezTo>
                    <a:pt x="124" y="14"/>
                    <a:pt x="124" y="14"/>
                    <a:pt x="124" y="14"/>
                  </a:cubicBezTo>
                  <a:cubicBezTo>
                    <a:pt x="125" y="14"/>
                    <a:pt x="125" y="14"/>
                    <a:pt x="125" y="14"/>
                  </a:cubicBezTo>
                  <a:cubicBezTo>
                    <a:pt x="125" y="14"/>
                    <a:pt x="125" y="14"/>
                    <a:pt x="125" y="14"/>
                  </a:cubicBezTo>
                  <a:cubicBezTo>
                    <a:pt x="125" y="14"/>
                    <a:pt x="125" y="14"/>
                    <a:pt x="125" y="14"/>
                  </a:cubicBezTo>
                  <a:cubicBezTo>
                    <a:pt x="126" y="14"/>
                    <a:pt x="126" y="14"/>
                    <a:pt x="126" y="14"/>
                  </a:cubicBezTo>
                  <a:cubicBezTo>
                    <a:pt x="126" y="14"/>
                    <a:pt x="126" y="14"/>
                    <a:pt x="126" y="14"/>
                  </a:cubicBezTo>
                  <a:cubicBezTo>
                    <a:pt x="127" y="14"/>
                    <a:pt x="127" y="14"/>
                    <a:pt x="127" y="14"/>
                  </a:cubicBezTo>
                  <a:cubicBezTo>
                    <a:pt x="127" y="14"/>
                    <a:pt x="127" y="14"/>
                    <a:pt x="127" y="14"/>
                  </a:cubicBezTo>
                  <a:cubicBezTo>
                    <a:pt x="127" y="14"/>
                    <a:pt x="127" y="14"/>
                    <a:pt x="127" y="14"/>
                  </a:cubicBezTo>
                  <a:cubicBezTo>
                    <a:pt x="128" y="15"/>
                    <a:pt x="128" y="15"/>
                    <a:pt x="128" y="15"/>
                  </a:cubicBezTo>
                  <a:cubicBezTo>
                    <a:pt x="128" y="15"/>
                    <a:pt x="128" y="15"/>
                    <a:pt x="128" y="15"/>
                  </a:cubicBezTo>
                  <a:cubicBezTo>
                    <a:pt x="128" y="15"/>
                    <a:pt x="128" y="15"/>
                    <a:pt x="128" y="15"/>
                  </a:cubicBezTo>
                  <a:cubicBezTo>
                    <a:pt x="128" y="15"/>
                    <a:pt x="128" y="15"/>
                    <a:pt x="128" y="15"/>
                  </a:cubicBezTo>
                  <a:cubicBezTo>
                    <a:pt x="128" y="15"/>
                    <a:pt x="128" y="15"/>
                    <a:pt x="128" y="15"/>
                  </a:cubicBezTo>
                  <a:cubicBezTo>
                    <a:pt x="129" y="15"/>
                    <a:pt x="129" y="15"/>
                    <a:pt x="129" y="15"/>
                  </a:cubicBezTo>
                  <a:cubicBezTo>
                    <a:pt x="130" y="15"/>
                    <a:pt x="130" y="15"/>
                    <a:pt x="130" y="15"/>
                  </a:cubicBezTo>
                  <a:cubicBezTo>
                    <a:pt x="131" y="15"/>
                    <a:pt x="131" y="15"/>
                    <a:pt x="131" y="15"/>
                  </a:cubicBezTo>
                  <a:cubicBezTo>
                    <a:pt x="141" y="18"/>
                    <a:pt x="149" y="24"/>
                    <a:pt x="154" y="28"/>
                  </a:cubicBezTo>
                  <a:cubicBezTo>
                    <a:pt x="159" y="33"/>
                    <a:pt x="161" y="37"/>
                    <a:pt x="162" y="37"/>
                  </a:cubicBezTo>
                  <a:cubicBezTo>
                    <a:pt x="162" y="40"/>
                    <a:pt x="163" y="42"/>
                    <a:pt x="163" y="44"/>
                  </a:cubicBezTo>
                  <a:cubicBezTo>
                    <a:pt x="163" y="44"/>
                    <a:pt x="163" y="45"/>
                    <a:pt x="163" y="45"/>
                  </a:cubicBezTo>
                  <a:cubicBezTo>
                    <a:pt x="163" y="46"/>
                    <a:pt x="163" y="46"/>
                    <a:pt x="163" y="46"/>
                  </a:cubicBezTo>
                  <a:cubicBezTo>
                    <a:pt x="163" y="47"/>
                    <a:pt x="163" y="48"/>
                    <a:pt x="163" y="50"/>
                  </a:cubicBezTo>
                  <a:cubicBezTo>
                    <a:pt x="163" y="53"/>
                    <a:pt x="163" y="56"/>
                    <a:pt x="162" y="58"/>
                  </a:cubicBezTo>
                  <a:cubicBezTo>
                    <a:pt x="162" y="58"/>
                    <a:pt x="162" y="59"/>
                    <a:pt x="162" y="59"/>
                  </a:cubicBezTo>
                  <a:cubicBezTo>
                    <a:pt x="162" y="59"/>
                    <a:pt x="162" y="59"/>
                    <a:pt x="162" y="59"/>
                  </a:cubicBezTo>
                  <a:cubicBezTo>
                    <a:pt x="161" y="59"/>
                    <a:pt x="161" y="59"/>
                    <a:pt x="161" y="59"/>
                  </a:cubicBezTo>
                  <a:cubicBezTo>
                    <a:pt x="161" y="60"/>
                    <a:pt x="161" y="60"/>
                    <a:pt x="161" y="60"/>
                  </a:cubicBezTo>
                  <a:cubicBezTo>
                    <a:pt x="161" y="60"/>
                    <a:pt x="160" y="60"/>
                    <a:pt x="160" y="60"/>
                  </a:cubicBezTo>
                  <a:cubicBezTo>
                    <a:pt x="159" y="60"/>
                    <a:pt x="159" y="60"/>
                    <a:pt x="158" y="60"/>
                  </a:cubicBezTo>
                  <a:cubicBezTo>
                    <a:pt x="157" y="60"/>
                    <a:pt x="157" y="60"/>
                    <a:pt x="157" y="60"/>
                  </a:cubicBezTo>
                  <a:cubicBezTo>
                    <a:pt x="156" y="60"/>
                    <a:pt x="156" y="60"/>
                    <a:pt x="156" y="60"/>
                  </a:cubicBezTo>
                  <a:cubicBezTo>
                    <a:pt x="156" y="60"/>
                    <a:pt x="156" y="60"/>
                    <a:pt x="156" y="60"/>
                  </a:cubicBezTo>
                  <a:cubicBezTo>
                    <a:pt x="155" y="60"/>
                    <a:pt x="155" y="60"/>
                    <a:pt x="155" y="60"/>
                  </a:cubicBezTo>
                  <a:cubicBezTo>
                    <a:pt x="154" y="60"/>
                    <a:pt x="154" y="60"/>
                    <a:pt x="154" y="60"/>
                  </a:cubicBezTo>
                  <a:cubicBezTo>
                    <a:pt x="153" y="60"/>
                    <a:pt x="153" y="60"/>
                    <a:pt x="153" y="60"/>
                  </a:cubicBezTo>
                  <a:cubicBezTo>
                    <a:pt x="153" y="60"/>
                    <a:pt x="153" y="60"/>
                    <a:pt x="153" y="60"/>
                  </a:cubicBezTo>
                  <a:cubicBezTo>
                    <a:pt x="152" y="60"/>
                    <a:pt x="152" y="60"/>
                    <a:pt x="152" y="60"/>
                  </a:cubicBezTo>
                  <a:cubicBezTo>
                    <a:pt x="151" y="61"/>
                    <a:pt x="151" y="61"/>
                    <a:pt x="151" y="61"/>
                  </a:cubicBezTo>
                  <a:cubicBezTo>
                    <a:pt x="150" y="61"/>
                    <a:pt x="150" y="61"/>
                    <a:pt x="150" y="61"/>
                  </a:cubicBezTo>
                  <a:cubicBezTo>
                    <a:pt x="150" y="61"/>
                    <a:pt x="150" y="61"/>
                    <a:pt x="150" y="61"/>
                  </a:cubicBezTo>
                  <a:cubicBezTo>
                    <a:pt x="149" y="61"/>
                    <a:pt x="149" y="61"/>
                    <a:pt x="149" y="61"/>
                  </a:cubicBezTo>
                  <a:cubicBezTo>
                    <a:pt x="148" y="61"/>
                    <a:pt x="148" y="61"/>
                    <a:pt x="148" y="61"/>
                  </a:cubicBezTo>
                  <a:cubicBezTo>
                    <a:pt x="148" y="61"/>
                    <a:pt x="148" y="61"/>
                    <a:pt x="148" y="61"/>
                  </a:cubicBezTo>
                  <a:cubicBezTo>
                    <a:pt x="147" y="61"/>
                    <a:pt x="147" y="61"/>
                    <a:pt x="147" y="61"/>
                  </a:cubicBezTo>
                  <a:cubicBezTo>
                    <a:pt x="147" y="61"/>
                    <a:pt x="147" y="61"/>
                    <a:pt x="147" y="61"/>
                  </a:cubicBezTo>
                  <a:cubicBezTo>
                    <a:pt x="146" y="61"/>
                    <a:pt x="146" y="61"/>
                    <a:pt x="146" y="61"/>
                  </a:cubicBezTo>
                  <a:cubicBezTo>
                    <a:pt x="145" y="61"/>
                    <a:pt x="145" y="61"/>
                    <a:pt x="145" y="61"/>
                  </a:cubicBezTo>
                  <a:cubicBezTo>
                    <a:pt x="145" y="61"/>
                    <a:pt x="145" y="61"/>
                    <a:pt x="145" y="61"/>
                  </a:cubicBezTo>
                  <a:cubicBezTo>
                    <a:pt x="144" y="61"/>
                    <a:pt x="144" y="61"/>
                    <a:pt x="144" y="61"/>
                  </a:cubicBezTo>
                  <a:cubicBezTo>
                    <a:pt x="144" y="61"/>
                    <a:pt x="144" y="61"/>
                    <a:pt x="144" y="61"/>
                  </a:cubicBezTo>
                  <a:cubicBezTo>
                    <a:pt x="143" y="61"/>
                    <a:pt x="143" y="61"/>
                    <a:pt x="143" y="61"/>
                  </a:cubicBezTo>
                  <a:cubicBezTo>
                    <a:pt x="143" y="61"/>
                    <a:pt x="143" y="61"/>
                    <a:pt x="143" y="61"/>
                  </a:cubicBezTo>
                  <a:cubicBezTo>
                    <a:pt x="142" y="61"/>
                    <a:pt x="142" y="61"/>
                    <a:pt x="142" y="61"/>
                  </a:cubicBezTo>
                  <a:cubicBezTo>
                    <a:pt x="142" y="61"/>
                    <a:pt x="142" y="61"/>
                    <a:pt x="142" y="61"/>
                  </a:cubicBezTo>
                  <a:cubicBezTo>
                    <a:pt x="141" y="62"/>
                    <a:pt x="140" y="62"/>
                    <a:pt x="140" y="62"/>
                  </a:cubicBezTo>
                  <a:cubicBezTo>
                    <a:pt x="140" y="62"/>
                    <a:pt x="140" y="62"/>
                    <a:pt x="140" y="62"/>
                  </a:cubicBezTo>
                  <a:cubicBezTo>
                    <a:pt x="139" y="62"/>
                    <a:pt x="139" y="62"/>
                    <a:pt x="139" y="62"/>
                  </a:cubicBezTo>
                  <a:cubicBezTo>
                    <a:pt x="139" y="62"/>
                    <a:pt x="139" y="62"/>
                    <a:pt x="139" y="62"/>
                  </a:cubicBezTo>
                  <a:cubicBezTo>
                    <a:pt x="138" y="62"/>
                    <a:pt x="138" y="62"/>
                    <a:pt x="138" y="62"/>
                  </a:cubicBezTo>
                  <a:cubicBezTo>
                    <a:pt x="138" y="62"/>
                    <a:pt x="138" y="62"/>
                    <a:pt x="138" y="62"/>
                  </a:cubicBezTo>
                  <a:cubicBezTo>
                    <a:pt x="138" y="62"/>
                    <a:pt x="138" y="62"/>
                    <a:pt x="138" y="62"/>
                  </a:cubicBezTo>
                  <a:cubicBezTo>
                    <a:pt x="137" y="62"/>
                    <a:pt x="137" y="62"/>
                    <a:pt x="137" y="62"/>
                  </a:cubicBezTo>
                  <a:cubicBezTo>
                    <a:pt x="137" y="62"/>
                    <a:pt x="137" y="62"/>
                    <a:pt x="137" y="62"/>
                  </a:cubicBezTo>
                  <a:cubicBezTo>
                    <a:pt x="137" y="62"/>
                    <a:pt x="137" y="62"/>
                    <a:pt x="137" y="62"/>
                  </a:cubicBezTo>
                  <a:cubicBezTo>
                    <a:pt x="136" y="62"/>
                    <a:pt x="136" y="62"/>
                    <a:pt x="136" y="62"/>
                  </a:cubicBezTo>
                  <a:cubicBezTo>
                    <a:pt x="136" y="62"/>
                    <a:pt x="136" y="62"/>
                    <a:pt x="136" y="62"/>
                  </a:cubicBezTo>
                  <a:cubicBezTo>
                    <a:pt x="136" y="63"/>
                    <a:pt x="136" y="63"/>
                    <a:pt x="136" y="63"/>
                  </a:cubicBezTo>
                  <a:cubicBezTo>
                    <a:pt x="135" y="63"/>
                    <a:pt x="135" y="63"/>
                    <a:pt x="135" y="63"/>
                  </a:cubicBezTo>
                  <a:cubicBezTo>
                    <a:pt x="135" y="63"/>
                    <a:pt x="135" y="63"/>
                    <a:pt x="135" y="63"/>
                  </a:cubicBezTo>
                  <a:cubicBezTo>
                    <a:pt x="135" y="63"/>
                    <a:pt x="135" y="63"/>
                    <a:pt x="135" y="63"/>
                  </a:cubicBezTo>
                  <a:cubicBezTo>
                    <a:pt x="135" y="63"/>
                    <a:pt x="135" y="63"/>
                    <a:pt x="135" y="63"/>
                  </a:cubicBezTo>
                  <a:cubicBezTo>
                    <a:pt x="134" y="63"/>
                    <a:pt x="134" y="63"/>
                    <a:pt x="134" y="63"/>
                  </a:cubicBezTo>
                  <a:cubicBezTo>
                    <a:pt x="134" y="63"/>
                    <a:pt x="134" y="63"/>
                    <a:pt x="134" y="63"/>
                  </a:cubicBezTo>
                  <a:cubicBezTo>
                    <a:pt x="134" y="63"/>
                    <a:pt x="134" y="63"/>
                    <a:pt x="134" y="63"/>
                  </a:cubicBezTo>
                  <a:cubicBezTo>
                    <a:pt x="134" y="63"/>
                    <a:pt x="134" y="63"/>
                    <a:pt x="134" y="63"/>
                  </a:cubicBezTo>
                  <a:cubicBezTo>
                    <a:pt x="134" y="63"/>
                    <a:pt x="134" y="63"/>
                    <a:pt x="134" y="63"/>
                  </a:cubicBezTo>
                  <a:cubicBezTo>
                    <a:pt x="134" y="63"/>
                    <a:pt x="134" y="63"/>
                    <a:pt x="134" y="63"/>
                  </a:cubicBezTo>
                  <a:cubicBezTo>
                    <a:pt x="133" y="63"/>
                    <a:pt x="133" y="63"/>
                    <a:pt x="133" y="63"/>
                  </a:cubicBezTo>
                  <a:cubicBezTo>
                    <a:pt x="133" y="63"/>
                    <a:pt x="133" y="63"/>
                    <a:pt x="133" y="63"/>
                  </a:cubicBezTo>
                  <a:cubicBezTo>
                    <a:pt x="133" y="63"/>
                    <a:pt x="133" y="63"/>
                    <a:pt x="133" y="63"/>
                  </a:cubicBezTo>
                  <a:moveTo>
                    <a:pt x="38" y="60"/>
                  </a:moveTo>
                  <a:cubicBezTo>
                    <a:pt x="38" y="59"/>
                    <a:pt x="38" y="58"/>
                    <a:pt x="38" y="56"/>
                  </a:cubicBezTo>
                  <a:cubicBezTo>
                    <a:pt x="38" y="56"/>
                    <a:pt x="38" y="56"/>
                    <a:pt x="38" y="56"/>
                  </a:cubicBezTo>
                  <a:cubicBezTo>
                    <a:pt x="38" y="56"/>
                    <a:pt x="38" y="56"/>
                    <a:pt x="38" y="56"/>
                  </a:cubicBezTo>
                  <a:cubicBezTo>
                    <a:pt x="38" y="55"/>
                    <a:pt x="38" y="55"/>
                    <a:pt x="38" y="55"/>
                  </a:cubicBezTo>
                  <a:cubicBezTo>
                    <a:pt x="38" y="55"/>
                    <a:pt x="38" y="55"/>
                    <a:pt x="38" y="55"/>
                  </a:cubicBezTo>
                  <a:cubicBezTo>
                    <a:pt x="38" y="54"/>
                    <a:pt x="38" y="54"/>
                    <a:pt x="38" y="54"/>
                  </a:cubicBezTo>
                  <a:cubicBezTo>
                    <a:pt x="38" y="54"/>
                    <a:pt x="38" y="54"/>
                    <a:pt x="38" y="54"/>
                  </a:cubicBezTo>
                  <a:cubicBezTo>
                    <a:pt x="38" y="53"/>
                    <a:pt x="38" y="53"/>
                    <a:pt x="38" y="53"/>
                  </a:cubicBezTo>
                  <a:cubicBezTo>
                    <a:pt x="37" y="53"/>
                    <a:pt x="37" y="53"/>
                    <a:pt x="37" y="53"/>
                  </a:cubicBezTo>
                  <a:cubicBezTo>
                    <a:pt x="37" y="52"/>
                    <a:pt x="37" y="52"/>
                    <a:pt x="37" y="52"/>
                  </a:cubicBezTo>
                  <a:cubicBezTo>
                    <a:pt x="37" y="52"/>
                    <a:pt x="37" y="52"/>
                    <a:pt x="37" y="52"/>
                  </a:cubicBezTo>
                  <a:cubicBezTo>
                    <a:pt x="37" y="51"/>
                    <a:pt x="37" y="51"/>
                    <a:pt x="37" y="51"/>
                  </a:cubicBezTo>
                  <a:cubicBezTo>
                    <a:pt x="37" y="51"/>
                    <a:pt x="37" y="51"/>
                    <a:pt x="37" y="51"/>
                  </a:cubicBezTo>
                  <a:cubicBezTo>
                    <a:pt x="37" y="50"/>
                    <a:pt x="37" y="50"/>
                    <a:pt x="37" y="50"/>
                  </a:cubicBezTo>
                  <a:cubicBezTo>
                    <a:pt x="37" y="50"/>
                    <a:pt x="37" y="50"/>
                    <a:pt x="37" y="50"/>
                  </a:cubicBezTo>
                  <a:cubicBezTo>
                    <a:pt x="37" y="49"/>
                    <a:pt x="37" y="49"/>
                    <a:pt x="37" y="49"/>
                  </a:cubicBezTo>
                  <a:cubicBezTo>
                    <a:pt x="37" y="48"/>
                    <a:pt x="37" y="48"/>
                    <a:pt x="37" y="48"/>
                  </a:cubicBezTo>
                  <a:cubicBezTo>
                    <a:pt x="37" y="48"/>
                    <a:pt x="37" y="48"/>
                    <a:pt x="37" y="48"/>
                  </a:cubicBezTo>
                  <a:cubicBezTo>
                    <a:pt x="37" y="44"/>
                    <a:pt x="38" y="40"/>
                    <a:pt x="39" y="36"/>
                  </a:cubicBezTo>
                  <a:cubicBezTo>
                    <a:pt x="39" y="36"/>
                    <a:pt x="39" y="36"/>
                    <a:pt x="40" y="34"/>
                  </a:cubicBezTo>
                  <a:cubicBezTo>
                    <a:pt x="43" y="31"/>
                    <a:pt x="50" y="23"/>
                    <a:pt x="70" y="15"/>
                  </a:cubicBezTo>
                  <a:cubicBezTo>
                    <a:pt x="70" y="15"/>
                    <a:pt x="71" y="15"/>
                    <a:pt x="71" y="15"/>
                  </a:cubicBezTo>
                  <a:cubicBezTo>
                    <a:pt x="72" y="15"/>
                    <a:pt x="72" y="14"/>
                    <a:pt x="73" y="14"/>
                  </a:cubicBezTo>
                  <a:cubicBezTo>
                    <a:pt x="74" y="14"/>
                    <a:pt x="77" y="14"/>
                    <a:pt x="80" y="14"/>
                  </a:cubicBezTo>
                  <a:cubicBezTo>
                    <a:pt x="81" y="14"/>
                    <a:pt x="83" y="14"/>
                    <a:pt x="85" y="14"/>
                  </a:cubicBezTo>
                  <a:cubicBezTo>
                    <a:pt x="85" y="14"/>
                    <a:pt x="85" y="14"/>
                    <a:pt x="85" y="14"/>
                  </a:cubicBezTo>
                  <a:cubicBezTo>
                    <a:pt x="86" y="14"/>
                    <a:pt x="86" y="14"/>
                    <a:pt x="86" y="14"/>
                  </a:cubicBezTo>
                  <a:cubicBezTo>
                    <a:pt x="87" y="14"/>
                    <a:pt x="87" y="14"/>
                    <a:pt x="87" y="14"/>
                  </a:cubicBezTo>
                  <a:cubicBezTo>
                    <a:pt x="87" y="14"/>
                    <a:pt x="87" y="14"/>
                    <a:pt x="87" y="14"/>
                  </a:cubicBezTo>
                  <a:cubicBezTo>
                    <a:pt x="88" y="14"/>
                    <a:pt x="88" y="14"/>
                    <a:pt x="88" y="14"/>
                  </a:cubicBezTo>
                  <a:cubicBezTo>
                    <a:pt x="89" y="14"/>
                    <a:pt x="89" y="14"/>
                    <a:pt x="89" y="14"/>
                  </a:cubicBezTo>
                  <a:cubicBezTo>
                    <a:pt x="90" y="14"/>
                    <a:pt x="90" y="14"/>
                    <a:pt x="90" y="14"/>
                  </a:cubicBezTo>
                  <a:cubicBezTo>
                    <a:pt x="90" y="15"/>
                    <a:pt x="90" y="15"/>
                    <a:pt x="90" y="15"/>
                  </a:cubicBezTo>
                  <a:cubicBezTo>
                    <a:pt x="91" y="15"/>
                    <a:pt x="91" y="15"/>
                    <a:pt x="91" y="15"/>
                  </a:cubicBezTo>
                  <a:cubicBezTo>
                    <a:pt x="91" y="15"/>
                    <a:pt x="91" y="15"/>
                    <a:pt x="91" y="15"/>
                  </a:cubicBezTo>
                  <a:cubicBezTo>
                    <a:pt x="92" y="15"/>
                    <a:pt x="92" y="15"/>
                    <a:pt x="92" y="15"/>
                  </a:cubicBezTo>
                  <a:cubicBezTo>
                    <a:pt x="93" y="15"/>
                    <a:pt x="93" y="15"/>
                    <a:pt x="93" y="15"/>
                  </a:cubicBezTo>
                  <a:cubicBezTo>
                    <a:pt x="93" y="15"/>
                    <a:pt x="93" y="15"/>
                    <a:pt x="94" y="15"/>
                  </a:cubicBezTo>
                  <a:cubicBezTo>
                    <a:pt x="94" y="15"/>
                    <a:pt x="94" y="15"/>
                    <a:pt x="94" y="15"/>
                  </a:cubicBezTo>
                  <a:cubicBezTo>
                    <a:pt x="95" y="15"/>
                    <a:pt x="95" y="16"/>
                    <a:pt x="95" y="16"/>
                  </a:cubicBezTo>
                  <a:cubicBezTo>
                    <a:pt x="96" y="16"/>
                    <a:pt x="96" y="16"/>
                    <a:pt x="96" y="16"/>
                  </a:cubicBezTo>
                  <a:cubicBezTo>
                    <a:pt x="96" y="16"/>
                    <a:pt x="96" y="16"/>
                    <a:pt x="97" y="16"/>
                  </a:cubicBezTo>
                  <a:cubicBezTo>
                    <a:pt x="97" y="16"/>
                    <a:pt x="97" y="16"/>
                    <a:pt x="97" y="16"/>
                  </a:cubicBezTo>
                  <a:cubicBezTo>
                    <a:pt x="98" y="16"/>
                    <a:pt x="98" y="16"/>
                    <a:pt x="98" y="17"/>
                  </a:cubicBezTo>
                  <a:cubicBezTo>
                    <a:pt x="99" y="17"/>
                    <a:pt x="99" y="17"/>
                    <a:pt x="99" y="17"/>
                  </a:cubicBezTo>
                  <a:cubicBezTo>
                    <a:pt x="99" y="17"/>
                    <a:pt x="100" y="17"/>
                    <a:pt x="100" y="17"/>
                  </a:cubicBezTo>
                  <a:cubicBezTo>
                    <a:pt x="100" y="17"/>
                    <a:pt x="100" y="17"/>
                    <a:pt x="100" y="17"/>
                  </a:cubicBezTo>
                  <a:cubicBezTo>
                    <a:pt x="100" y="18"/>
                    <a:pt x="101" y="27"/>
                    <a:pt x="101" y="36"/>
                  </a:cubicBezTo>
                  <a:cubicBezTo>
                    <a:pt x="101" y="37"/>
                    <a:pt x="101" y="39"/>
                    <a:pt x="101" y="41"/>
                  </a:cubicBezTo>
                  <a:cubicBezTo>
                    <a:pt x="101" y="41"/>
                    <a:pt x="101" y="41"/>
                    <a:pt x="101" y="41"/>
                  </a:cubicBezTo>
                  <a:cubicBezTo>
                    <a:pt x="100" y="42"/>
                    <a:pt x="83" y="48"/>
                    <a:pt x="70" y="64"/>
                  </a:cubicBezTo>
                  <a:cubicBezTo>
                    <a:pt x="69" y="63"/>
                    <a:pt x="68" y="63"/>
                    <a:pt x="65" y="62"/>
                  </a:cubicBezTo>
                  <a:cubicBezTo>
                    <a:pt x="65" y="62"/>
                    <a:pt x="65" y="62"/>
                    <a:pt x="65" y="62"/>
                  </a:cubicBezTo>
                  <a:cubicBezTo>
                    <a:pt x="65" y="62"/>
                    <a:pt x="65" y="62"/>
                    <a:pt x="65" y="62"/>
                  </a:cubicBezTo>
                  <a:cubicBezTo>
                    <a:pt x="64" y="62"/>
                    <a:pt x="64" y="62"/>
                    <a:pt x="64" y="62"/>
                  </a:cubicBezTo>
                  <a:cubicBezTo>
                    <a:pt x="64" y="62"/>
                    <a:pt x="64" y="62"/>
                    <a:pt x="64" y="62"/>
                  </a:cubicBezTo>
                  <a:cubicBezTo>
                    <a:pt x="64" y="62"/>
                    <a:pt x="64" y="62"/>
                    <a:pt x="64" y="62"/>
                  </a:cubicBezTo>
                  <a:cubicBezTo>
                    <a:pt x="63" y="61"/>
                    <a:pt x="63" y="61"/>
                    <a:pt x="63" y="61"/>
                  </a:cubicBezTo>
                  <a:cubicBezTo>
                    <a:pt x="63" y="61"/>
                    <a:pt x="63" y="61"/>
                    <a:pt x="63" y="61"/>
                  </a:cubicBezTo>
                  <a:cubicBezTo>
                    <a:pt x="62" y="61"/>
                    <a:pt x="62" y="61"/>
                    <a:pt x="62" y="61"/>
                  </a:cubicBezTo>
                  <a:cubicBezTo>
                    <a:pt x="62" y="61"/>
                    <a:pt x="62" y="61"/>
                    <a:pt x="62" y="61"/>
                  </a:cubicBezTo>
                  <a:cubicBezTo>
                    <a:pt x="61" y="61"/>
                    <a:pt x="61" y="61"/>
                    <a:pt x="61" y="61"/>
                  </a:cubicBezTo>
                  <a:cubicBezTo>
                    <a:pt x="61" y="61"/>
                    <a:pt x="61" y="61"/>
                    <a:pt x="61" y="61"/>
                  </a:cubicBezTo>
                  <a:cubicBezTo>
                    <a:pt x="60" y="61"/>
                    <a:pt x="60" y="61"/>
                    <a:pt x="60" y="61"/>
                  </a:cubicBezTo>
                  <a:cubicBezTo>
                    <a:pt x="60" y="61"/>
                    <a:pt x="60" y="61"/>
                    <a:pt x="60" y="61"/>
                  </a:cubicBezTo>
                  <a:cubicBezTo>
                    <a:pt x="59" y="61"/>
                    <a:pt x="59" y="61"/>
                    <a:pt x="59" y="61"/>
                  </a:cubicBezTo>
                  <a:cubicBezTo>
                    <a:pt x="58" y="60"/>
                    <a:pt x="58" y="60"/>
                    <a:pt x="58" y="60"/>
                  </a:cubicBezTo>
                  <a:cubicBezTo>
                    <a:pt x="58" y="60"/>
                    <a:pt x="58" y="60"/>
                    <a:pt x="58" y="60"/>
                  </a:cubicBezTo>
                  <a:cubicBezTo>
                    <a:pt x="57" y="60"/>
                    <a:pt x="57" y="60"/>
                    <a:pt x="57" y="60"/>
                  </a:cubicBezTo>
                  <a:cubicBezTo>
                    <a:pt x="56" y="60"/>
                    <a:pt x="56" y="60"/>
                    <a:pt x="56" y="60"/>
                  </a:cubicBezTo>
                  <a:cubicBezTo>
                    <a:pt x="56" y="60"/>
                    <a:pt x="56" y="60"/>
                    <a:pt x="56" y="60"/>
                  </a:cubicBezTo>
                  <a:cubicBezTo>
                    <a:pt x="56" y="60"/>
                    <a:pt x="55" y="60"/>
                    <a:pt x="55" y="60"/>
                  </a:cubicBezTo>
                  <a:cubicBezTo>
                    <a:pt x="54" y="60"/>
                    <a:pt x="54" y="60"/>
                    <a:pt x="54" y="60"/>
                  </a:cubicBezTo>
                  <a:cubicBezTo>
                    <a:pt x="54" y="60"/>
                    <a:pt x="54" y="60"/>
                    <a:pt x="54" y="60"/>
                  </a:cubicBezTo>
                  <a:cubicBezTo>
                    <a:pt x="53" y="60"/>
                    <a:pt x="53" y="60"/>
                    <a:pt x="53" y="60"/>
                  </a:cubicBezTo>
                  <a:cubicBezTo>
                    <a:pt x="52" y="60"/>
                    <a:pt x="52" y="60"/>
                    <a:pt x="52" y="60"/>
                  </a:cubicBezTo>
                  <a:cubicBezTo>
                    <a:pt x="52" y="60"/>
                    <a:pt x="52" y="60"/>
                    <a:pt x="52" y="60"/>
                  </a:cubicBezTo>
                  <a:cubicBezTo>
                    <a:pt x="51" y="60"/>
                    <a:pt x="51" y="60"/>
                    <a:pt x="51" y="60"/>
                  </a:cubicBezTo>
                  <a:cubicBezTo>
                    <a:pt x="50" y="60"/>
                    <a:pt x="50" y="60"/>
                    <a:pt x="50" y="60"/>
                  </a:cubicBezTo>
                  <a:cubicBezTo>
                    <a:pt x="49" y="60"/>
                    <a:pt x="49" y="60"/>
                    <a:pt x="49" y="60"/>
                  </a:cubicBezTo>
                  <a:cubicBezTo>
                    <a:pt x="49" y="60"/>
                    <a:pt x="49" y="60"/>
                    <a:pt x="49" y="60"/>
                  </a:cubicBezTo>
                  <a:cubicBezTo>
                    <a:pt x="48" y="60"/>
                    <a:pt x="48" y="60"/>
                    <a:pt x="48" y="60"/>
                  </a:cubicBezTo>
                  <a:cubicBezTo>
                    <a:pt x="47" y="60"/>
                    <a:pt x="47" y="60"/>
                    <a:pt x="47" y="60"/>
                  </a:cubicBezTo>
                  <a:cubicBezTo>
                    <a:pt x="47" y="60"/>
                    <a:pt x="46" y="60"/>
                    <a:pt x="46" y="60"/>
                  </a:cubicBezTo>
                  <a:cubicBezTo>
                    <a:pt x="46" y="60"/>
                    <a:pt x="46" y="60"/>
                    <a:pt x="46" y="60"/>
                  </a:cubicBezTo>
                  <a:cubicBezTo>
                    <a:pt x="45" y="60"/>
                    <a:pt x="45" y="60"/>
                    <a:pt x="45" y="60"/>
                  </a:cubicBezTo>
                  <a:cubicBezTo>
                    <a:pt x="45" y="60"/>
                    <a:pt x="44" y="60"/>
                    <a:pt x="44" y="60"/>
                  </a:cubicBezTo>
                  <a:cubicBezTo>
                    <a:pt x="43" y="60"/>
                    <a:pt x="43" y="60"/>
                    <a:pt x="43" y="60"/>
                  </a:cubicBezTo>
                  <a:cubicBezTo>
                    <a:pt x="43" y="60"/>
                    <a:pt x="42" y="60"/>
                    <a:pt x="42" y="60"/>
                  </a:cubicBezTo>
                  <a:cubicBezTo>
                    <a:pt x="41" y="60"/>
                    <a:pt x="41" y="60"/>
                    <a:pt x="41" y="60"/>
                  </a:cubicBezTo>
                  <a:cubicBezTo>
                    <a:pt x="41" y="60"/>
                    <a:pt x="41" y="60"/>
                    <a:pt x="40" y="60"/>
                  </a:cubicBezTo>
                  <a:cubicBezTo>
                    <a:pt x="39" y="60"/>
                    <a:pt x="39" y="60"/>
                    <a:pt x="39" y="60"/>
                  </a:cubicBezTo>
                  <a:cubicBezTo>
                    <a:pt x="39" y="60"/>
                    <a:pt x="39" y="60"/>
                    <a:pt x="38" y="60"/>
                  </a:cubicBezTo>
                  <a:moveTo>
                    <a:pt x="162" y="37"/>
                  </a:moveTo>
                  <a:cubicBezTo>
                    <a:pt x="161" y="36"/>
                    <a:pt x="151" y="21"/>
                    <a:pt x="131" y="15"/>
                  </a:cubicBezTo>
                  <a:cubicBezTo>
                    <a:pt x="129" y="12"/>
                    <a:pt x="129" y="12"/>
                    <a:pt x="129" y="12"/>
                  </a:cubicBezTo>
                  <a:cubicBezTo>
                    <a:pt x="147" y="18"/>
                    <a:pt x="163" y="30"/>
                    <a:pt x="175" y="46"/>
                  </a:cubicBezTo>
                  <a:cubicBezTo>
                    <a:pt x="174" y="45"/>
                    <a:pt x="174" y="45"/>
                    <a:pt x="174" y="45"/>
                  </a:cubicBezTo>
                  <a:cubicBezTo>
                    <a:pt x="171" y="42"/>
                    <a:pt x="165" y="37"/>
                    <a:pt x="165" y="37"/>
                  </a:cubicBezTo>
                  <a:cubicBezTo>
                    <a:pt x="165" y="37"/>
                    <a:pt x="165" y="37"/>
                    <a:pt x="165" y="37"/>
                  </a:cubicBezTo>
                  <a:cubicBezTo>
                    <a:pt x="162" y="37"/>
                    <a:pt x="162" y="37"/>
                    <a:pt x="162" y="37"/>
                  </a:cubicBezTo>
                  <a:moveTo>
                    <a:pt x="24" y="45"/>
                  </a:moveTo>
                  <a:cubicBezTo>
                    <a:pt x="36" y="28"/>
                    <a:pt x="54" y="16"/>
                    <a:pt x="75" y="10"/>
                  </a:cubicBezTo>
                  <a:cubicBezTo>
                    <a:pt x="70" y="15"/>
                    <a:pt x="70" y="15"/>
                    <a:pt x="70" y="15"/>
                  </a:cubicBezTo>
                  <a:cubicBezTo>
                    <a:pt x="45" y="25"/>
                    <a:pt x="39" y="35"/>
                    <a:pt x="38" y="36"/>
                  </a:cubicBezTo>
                  <a:cubicBezTo>
                    <a:pt x="38" y="36"/>
                    <a:pt x="30" y="38"/>
                    <a:pt x="24" y="45"/>
                  </a:cubicBezTo>
                  <a:moveTo>
                    <a:pt x="99" y="0"/>
                  </a:moveTo>
                  <a:cubicBezTo>
                    <a:pt x="44" y="0"/>
                    <a:pt x="0" y="45"/>
                    <a:pt x="0" y="100"/>
                  </a:cubicBezTo>
                  <a:cubicBezTo>
                    <a:pt x="0" y="154"/>
                    <a:pt x="44" y="199"/>
                    <a:pt x="99" y="199"/>
                  </a:cubicBezTo>
                  <a:cubicBezTo>
                    <a:pt x="154" y="199"/>
                    <a:pt x="198" y="154"/>
                    <a:pt x="198" y="100"/>
                  </a:cubicBezTo>
                  <a:cubicBezTo>
                    <a:pt x="198" y="45"/>
                    <a:pt x="154" y="0"/>
                    <a:pt x="9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39" name="Freeform 437"/>
            <p:cNvSpPr>
              <a:spLocks noEditPoints="1" noChangeArrowheads="1"/>
            </p:cNvSpPr>
            <p:nvPr/>
          </p:nvSpPr>
          <p:spPr bwMode="auto">
            <a:xfrm>
              <a:off x="5294312" y="1330325"/>
              <a:ext cx="547687" cy="492125"/>
            </a:xfrm>
            <a:custGeom>
              <a:avLst/>
              <a:gdLst>
                <a:gd name="T0" fmla="*/ 1097624768 w 146"/>
                <a:gd name="T1" fmla="*/ 1030224242 h 131"/>
                <a:gd name="T2" fmla="*/ 1125766877 w 146"/>
                <a:gd name="T3" fmla="*/ 959658777 h 131"/>
                <a:gd name="T4" fmla="*/ 900615002 w 146"/>
                <a:gd name="T5" fmla="*/ 1016110398 h 131"/>
                <a:gd name="T6" fmla="*/ 900615002 w 146"/>
                <a:gd name="T7" fmla="*/ 1016110398 h 131"/>
                <a:gd name="T8" fmla="*/ 1097624768 w 146"/>
                <a:gd name="T9" fmla="*/ 917321000 h 131"/>
                <a:gd name="T10" fmla="*/ 1266488675 w 146"/>
                <a:gd name="T11" fmla="*/ 917321000 h 131"/>
                <a:gd name="T12" fmla="*/ 1393139418 w 146"/>
                <a:gd name="T13" fmla="*/ 889097068 h 131"/>
                <a:gd name="T14" fmla="*/ 1013190940 w 146"/>
                <a:gd name="T15" fmla="*/ 846759291 h 131"/>
                <a:gd name="T16" fmla="*/ 1224271760 w 146"/>
                <a:gd name="T17" fmla="*/ 804421514 h 131"/>
                <a:gd name="T18" fmla="*/ 1097624768 w 146"/>
                <a:gd name="T19" fmla="*/ 818531602 h 131"/>
                <a:gd name="T20" fmla="*/ 1252417620 w 146"/>
                <a:gd name="T21" fmla="*/ 818531602 h 131"/>
                <a:gd name="T22" fmla="*/ 1604220238 w 146"/>
                <a:gd name="T23" fmla="*/ 860869379 h 131"/>
                <a:gd name="T24" fmla="*/ 1252417620 w 146"/>
                <a:gd name="T25" fmla="*/ 762083738 h 131"/>
                <a:gd name="T26" fmla="*/ 1350922503 w 146"/>
                <a:gd name="T27" fmla="*/ 733856049 h 131"/>
                <a:gd name="T28" fmla="*/ 1167983792 w 146"/>
                <a:gd name="T29" fmla="*/ 747969893 h 131"/>
                <a:gd name="T30" fmla="*/ 1463498441 w 146"/>
                <a:gd name="T31" fmla="*/ 719745961 h 131"/>
                <a:gd name="T32" fmla="*/ 928760862 w 146"/>
                <a:gd name="T33" fmla="*/ 747969893 h 131"/>
                <a:gd name="T34" fmla="*/ 1013190940 w 146"/>
                <a:gd name="T35" fmla="*/ 733856049 h 131"/>
                <a:gd name="T36" fmla="*/ 1702725121 w 146"/>
                <a:gd name="T37" fmla="*/ 733856049 h 131"/>
                <a:gd name="T38" fmla="*/ 1182058597 w 146"/>
                <a:gd name="T39" fmla="*/ 677408184 h 131"/>
                <a:gd name="T40" fmla="*/ 1547932270 w 146"/>
                <a:gd name="T41" fmla="*/ 691518272 h 131"/>
                <a:gd name="T42" fmla="*/ 1111695823 w 146"/>
                <a:gd name="T43" fmla="*/ 677408184 h 131"/>
                <a:gd name="T44" fmla="*/ 1435356332 w 146"/>
                <a:gd name="T45" fmla="*/ 649180495 h 131"/>
                <a:gd name="T46" fmla="*/ 1660508207 w 146"/>
                <a:gd name="T47" fmla="*/ 635070407 h 131"/>
                <a:gd name="T48" fmla="*/ 1153912737 w 146"/>
                <a:gd name="T49" fmla="*/ 592732631 h 131"/>
                <a:gd name="T50" fmla="*/ 1463498441 w 146"/>
                <a:gd name="T51" fmla="*/ 620956563 h 131"/>
                <a:gd name="T52" fmla="*/ 1660508207 w 146"/>
                <a:gd name="T53" fmla="*/ 635070407 h 131"/>
                <a:gd name="T54" fmla="*/ 1182058597 w 146"/>
                <a:gd name="T55" fmla="*/ 606842719 h 131"/>
                <a:gd name="T56" fmla="*/ 1604220238 w 146"/>
                <a:gd name="T57" fmla="*/ 578618786 h 131"/>
                <a:gd name="T58" fmla="*/ 1379068363 w 146"/>
                <a:gd name="T59" fmla="*/ 536281010 h 131"/>
                <a:gd name="T60" fmla="*/ 1252417620 w 146"/>
                <a:gd name="T61" fmla="*/ 564504942 h 131"/>
                <a:gd name="T62" fmla="*/ 999119885 w 146"/>
                <a:gd name="T63" fmla="*/ 578618786 h 131"/>
                <a:gd name="T64" fmla="*/ 1125766877 w 146"/>
                <a:gd name="T65" fmla="*/ 550391097 h 131"/>
                <a:gd name="T66" fmla="*/ 1463498441 w 146"/>
                <a:gd name="T67" fmla="*/ 550391097 h 131"/>
                <a:gd name="T68" fmla="*/ 1590149184 w 146"/>
                <a:gd name="T69" fmla="*/ 493943233 h 131"/>
                <a:gd name="T70" fmla="*/ 1139841683 w 146"/>
                <a:gd name="T71" fmla="*/ 508053321 h 131"/>
                <a:gd name="T72" fmla="*/ 942831917 w 146"/>
                <a:gd name="T73" fmla="*/ 522167165 h 131"/>
                <a:gd name="T74" fmla="*/ 1069478908 w 146"/>
                <a:gd name="T75" fmla="*/ 508053321 h 131"/>
                <a:gd name="T76" fmla="*/ 1407210472 w 146"/>
                <a:gd name="T77" fmla="*/ 451605456 h 131"/>
                <a:gd name="T78" fmla="*/ 1252417620 w 146"/>
                <a:gd name="T79" fmla="*/ 451605456 h 131"/>
                <a:gd name="T80" fmla="*/ 1744942036 w 146"/>
                <a:gd name="T81" fmla="*/ 493943233 h 131"/>
                <a:gd name="T82" fmla="*/ 1491644301 w 146"/>
                <a:gd name="T83" fmla="*/ 465715544 h 131"/>
                <a:gd name="T84" fmla="*/ 1153912737 w 146"/>
                <a:gd name="T85" fmla="*/ 423377767 h 131"/>
                <a:gd name="T86" fmla="*/ 1421281527 w 146"/>
                <a:gd name="T87" fmla="*/ 395153835 h 131"/>
                <a:gd name="T88" fmla="*/ 1027265745 w 146"/>
                <a:gd name="T89" fmla="*/ 395153835 h 131"/>
                <a:gd name="T90" fmla="*/ 1604220238 w 146"/>
                <a:gd name="T91" fmla="*/ 423377767 h 131"/>
                <a:gd name="T92" fmla="*/ 1182058597 w 146"/>
                <a:gd name="T93" fmla="*/ 395153835 h 131"/>
                <a:gd name="T94" fmla="*/ 1379068363 w 146"/>
                <a:gd name="T95" fmla="*/ 352816058 h 131"/>
                <a:gd name="T96" fmla="*/ 1097624768 w 146"/>
                <a:gd name="T97" fmla="*/ 310478281 h 131"/>
                <a:gd name="T98" fmla="*/ 1519786410 w 146"/>
                <a:gd name="T99" fmla="*/ 338702214 h 131"/>
                <a:gd name="T100" fmla="*/ 1182058597 w 146"/>
                <a:gd name="T101" fmla="*/ 338702214 h 131"/>
                <a:gd name="T102" fmla="*/ 1716796176 w 146"/>
                <a:gd name="T103" fmla="*/ 366929903 h 131"/>
                <a:gd name="T104" fmla="*/ 1294634535 w 146"/>
                <a:gd name="T105" fmla="*/ 268140505 h 131"/>
                <a:gd name="T106" fmla="*/ 1576074378 w 146"/>
                <a:gd name="T107" fmla="*/ 225802728 h 131"/>
                <a:gd name="T108" fmla="*/ 1350922503 w 146"/>
                <a:gd name="T109" fmla="*/ 239916573 h 131"/>
                <a:gd name="T110" fmla="*/ 1125766877 w 146"/>
                <a:gd name="T111" fmla="*/ 282254349 h 131"/>
                <a:gd name="T112" fmla="*/ 1167983792 w 146"/>
                <a:gd name="T113" fmla="*/ 254026660 h 131"/>
                <a:gd name="T114" fmla="*/ 1224271760 w 146"/>
                <a:gd name="T115" fmla="*/ 197578796 h 131"/>
                <a:gd name="T116" fmla="*/ 1590149184 w 146"/>
                <a:gd name="T117" fmla="*/ 98789398 h 131"/>
                <a:gd name="T118" fmla="*/ 1364993558 w 146"/>
                <a:gd name="T119" fmla="*/ 98789398 h 131"/>
                <a:gd name="T120" fmla="*/ 1322776643 w 146"/>
                <a:gd name="T121" fmla="*/ 56451621 h 131"/>
                <a:gd name="T122" fmla="*/ 1421281527 w 146"/>
                <a:gd name="T123" fmla="*/ 0 h 1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6"/>
                <a:gd name="T187" fmla="*/ 0 h 131"/>
                <a:gd name="T188" fmla="*/ 146 w 146"/>
                <a:gd name="T189" fmla="*/ 131 h 1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6" h="131">
                  <a:moveTo>
                    <a:pt x="79" y="77"/>
                  </a:moveTo>
                  <a:cubicBezTo>
                    <a:pt x="80" y="75"/>
                    <a:pt x="80" y="75"/>
                    <a:pt x="80" y="75"/>
                  </a:cubicBezTo>
                  <a:cubicBezTo>
                    <a:pt x="81" y="77"/>
                    <a:pt x="81" y="77"/>
                    <a:pt x="81" y="77"/>
                  </a:cubicBezTo>
                  <a:cubicBezTo>
                    <a:pt x="81" y="77"/>
                    <a:pt x="80" y="77"/>
                    <a:pt x="79" y="77"/>
                  </a:cubicBezTo>
                  <a:moveTo>
                    <a:pt x="83" y="76"/>
                  </a:moveTo>
                  <a:cubicBezTo>
                    <a:pt x="86" y="74"/>
                    <a:pt x="86" y="74"/>
                    <a:pt x="86" y="74"/>
                  </a:cubicBezTo>
                  <a:cubicBezTo>
                    <a:pt x="88" y="75"/>
                    <a:pt x="88" y="75"/>
                    <a:pt x="88" y="75"/>
                  </a:cubicBezTo>
                  <a:cubicBezTo>
                    <a:pt x="87" y="76"/>
                    <a:pt x="87" y="76"/>
                    <a:pt x="87" y="76"/>
                  </a:cubicBezTo>
                  <a:cubicBezTo>
                    <a:pt x="86" y="76"/>
                    <a:pt x="85" y="76"/>
                    <a:pt x="83" y="76"/>
                  </a:cubicBezTo>
                  <a:moveTo>
                    <a:pt x="78" y="77"/>
                  </a:moveTo>
                  <a:cubicBezTo>
                    <a:pt x="77" y="77"/>
                    <a:pt x="76" y="77"/>
                    <a:pt x="75" y="76"/>
                  </a:cubicBezTo>
                  <a:cubicBezTo>
                    <a:pt x="78" y="73"/>
                    <a:pt x="78" y="73"/>
                    <a:pt x="78" y="73"/>
                  </a:cubicBezTo>
                  <a:cubicBezTo>
                    <a:pt x="80" y="75"/>
                    <a:pt x="80" y="75"/>
                    <a:pt x="80" y="75"/>
                  </a:cubicBezTo>
                  <a:cubicBezTo>
                    <a:pt x="78" y="77"/>
                    <a:pt x="78" y="77"/>
                    <a:pt x="78" y="77"/>
                  </a:cubicBezTo>
                  <a:moveTo>
                    <a:pt x="88" y="75"/>
                  </a:moveTo>
                  <a:cubicBezTo>
                    <a:pt x="91" y="72"/>
                    <a:pt x="91" y="72"/>
                    <a:pt x="91" y="72"/>
                  </a:cubicBezTo>
                  <a:cubicBezTo>
                    <a:pt x="93" y="74"/>
                    <a:pt x="93" y="74"/>
                    <a:pt x="93" y="74"/>
                  </a:cubicBezTo>
                  <a:cubicBezTo>
                    <a:pt x="91" y="74"/>
                    <a:pt x="90" y="75"/>
                    <a:pt x="88" y="75"/>
                  </a:cubicBezTo>
                  <a:cubicBezTo>
                    <a:pt x="88" y="75"/>
                    <a:pt x="88" y="75"/>
                    <a:pt x="88" y="75"/>
                  </a:cubicBezTo>
                  <a:moveTo>
                    <a:pt x="82" y="77"/>
                  </a:moveTo>
                  <a:cubicBezTo>
                    <a:pt x="81" y="75"/>
                    <a:pt x="81" y="75"/>
                    <a:pt x="81" y="75"/>
                  </a:cubicBezTo>
                  <a:cubicBezTo>
                    <a:pt x="84" y="72"/>
                    <a:pt x="84" y="72"/>
                    <a:pt x="84" y="72"/>
                  </a:cubicBezTo>
                  <a:cubicBezTo>
                    <a:pt x="86" y="73"/>
                    <a:pt x="86" y="73"/>
                    <a:pt x="86" y="73"/>
                  </a:cubicBezTo>
                  <a:cubicBezTo>
                    <a:pt x="83" y="76"/>
                    <a:pt x="83" y="76"/>
                    <a:pt x="83" y="76"/>
                  </a:cubicBezTo>
                  <a:cubicBezTo>
                    <a:pt x="82" y="77"/>
                    <a:pt x="82" y="77"/>
                    <a:pt x="82" y="77"/>
                  </a:cubicBezTo>
                  <a:moveTo>
                    <a:pt x="75" y="76"/>
                  </a:moveTo>
                  <a:cubicBezTo>
                    <a:pt x="74" y="76"/>
                    <a:pt x="73" y="76"/>
                    <a:pt x="72" y="76"/>
                  </a:cubicBezTo>
                  <a:cubicBezTo>
                    <a:pt x="76" y="72"/>
                    <a:pt x="76" y="72"/>
                    <a:pt x="76" y="72"/>
                  </a:cubicBezTo>
                  <a:cubicBezTo>
                    <a:pt x="78" y="73"/>
                    <a:pt x="78" y="73"/>
                    <a:pt x="78" y="73"/>
                  </a:cubicBezTo>
                  <a:cubicBezTo>
                    <a:pt x="75" y="76"/>
                    <a:pt x="75" y="76"/>
                    <a:pt x="75" y="76"/>
                  </a:cubicBezTo>
                  <a:moveTo>
                    <a:pt x="88" y="75"/>
                  </a:moveTo>
                  <a:cubicBezTo>
                    <a:pt x="86" y="73"/>
                    <a:pt x="86" y="73"/>
                    <a:pt x="86" y="73"/>
                  </a:cubicBezTo>
                  <a:cubicBezTo>
                    <a:pt x="89" y="70"/>
                    <a:pt x="89" y="70"/>
                    <a:pt x="89" y="70"/>
                  </a:cubicBezTo>
                  <a:cubicBezTo>
                    <a:pt x="91" y="72"/>
                    <a:pt x="91" y="72"/>
                    <a:pt x="91" y="72"/>
                  </a:cubicBezTo>
                  <a:cubicBezTo>
                    <a:pt x="88" y="75"/>
                    <a:pt x="88" y="75"/>
                    <a:pt x="88" y="75"/>
                  </a:cubicBezTo>
                  <a:moveTo>
                    <a:pt x="80" y="75"/>
                  </a:moveTo>
                  <a:cubicBezTo>
                    <a:pt x="79" y="73"/>
                    <a:pt x="79" y="73"/>
                    <a:pt x="79" y="73"/>
                  </a:cubicBezTo>
                  <a:cubicBezTo>
                    <a:pt x="82" y="70"/>
                    <a:pt x="82" y="70"/>
                    <a:pt x="82" y="70"/>
                  </a:cubicBezTo>
                  <a:cubicBezTo>
                    <a:pt x="84" y="71"/>
                    <a:pt x="84" y="71"/>
                    <a:pt x="84" y="71"/>
                  </a:cubicBezTo>
                  <a:cubicBezTo>
                    <a:pt x="80" y="75"/>
                    <a:pt x="80" y="75"/>
                    <a:pt x="80" y="75"/>
                  </a:cubicBezTo>
                  <a:moveTo>
                    <a:pt x="72" y="76"/>
                  </a:moveTo>
                  <a:cubicBezTo>
                    <a:pt x="71" y="75"/>
                    <a:pt x="70" y="75"/>
                    <a:pt x="69" y="75"/>
                  </a:cubicBezTo>
                  <a:cubicBezTo>
                    <a:pt x="74" y="70"/>
                    <a:pt x="74" y="70"/>
                    <a:pt x="74" y="70"/>
                  </a:cubicBezTo>
                  <a:cubicBezTo>
                    <a:pt x="76" y="71"/>
                    <a:pt x="76" y="71"/>
                    <a:pt x="76" y="71"/>
                  </a:cubicBezTo>
                  <a:cubicBezTo>
                    <a:pt x="72" y="76"/>
                    <a:pt x="72" y="76"/>
                    <a:pt x="72" y="76"/>
                  </a:cubicBezTo>
                  <a:moveTo>
                    <a:pt x="93" y="74"/>
                  </a:moveTo>
                  <a:cubicBezTo>
                    <a:pt x="92" y="72"/>
                    <a:pt x="92" y="72"/>
                    <a:pt x="92" y="72"/>
                  </a:cubicBezTo>
                  <a:cubicBezTo>
                    <a:pt x="94" y="69"/>
                    <a:pt x="94" y="69"/>
                    <a:pt x="94" y="69"/>
                  </a:cubicBezTo>
                  <a:cubicBezTo>
                    <a:pt x="97" y="72"/>
                    <a:pt x="97" y="72"/>
                    <a:pt x="97" y="72"/>
                  </a:cubicBezTo>
                  <a:cubicBezTo>
                    <a:pt x="96" y="73"/>
                    <a:pt x="94" y="73"/>
                    <a:pt x="93" y="74"/>
                  </a:cubicBezTo>
                  <a:moveTo>
                    <a:pt x="86" y="73"/>
                  </a:moveTo>
                  <a:cubicBezTo>
                    <a:pt x="84" y="71"/>
                    <a:pt x="84" y="71"/>
                    <a:pt x="84" y="71"/>
                  </a:cubicBezTo>
                  <a:cubicBezTo>
                    <a:pt x="87" y="68"/>
                    <a:pt x="87" y="68"/>
                    <a:pt x="87" y="68"/>
                  </a:cubicBezTo>
                  <a:cubicBezTo>
                    <a:pt x="89" y="70"/>
                    <a:pt x="89" y="70"/>
                    <a:pt x="89" y="70"/>
                  </a:cubicBezTo>
                  <a:cubicBezTo>
                    <a:pt x="86" y="73"/>
                    <a:pt x="86" y="73"/>
                    <a:pt x="86" y="73"/>
                  </a:cubicBezTo>
                  <a:moveTo>
                    <a:pt x="78" y="73"/>
                  </a:moveTo>
                  <a:cubicBezTo>
                    <a:pt x="77" y="71"/>
                    <a:pt x="77" y="71"/>
                    <a:pt x="77" y="71"/>
                  </a:cubicBezTo>
                  <a:cubicBezTo>
                    <a:pt x="80" y="68"/>
                    <a:pt x="80" y="68"/>
                    <a:pt x="80" y="68"/>
                  </a:cubicBezTo>
                  <a:cubicBezTo>
                    <a:pt x="82" y="69"/>
                    <a:pt x="82" y="69"/>
                    <a:pt x="82" y="69"/>
                  </a:cubicBezTo>
                  <a:cubicBezTo>
                    <a:pt x="78" y="73"/>
                    <a:pt x="78" y="73"/>
                    <a:pt x="78" y="73"/>
                  </a:cubicBezTo>
                  <a:moveTo>
                    <a:pt x="69" y="75"/>
                  </a:moveTo>
                  <a:cubicBezTo>
                    <a:pt x="68" y="74"/>
                    <a:pt x="67" y="74"/>
                    <a:pt x="67" y="73"/>
                  </a:cubicBezTo>
                  <a:cubicBezTo>
                    <a:pt x="72" y="68"/>
                    <a:pt x="72" y="68"/>
                    <a:pt x="72" y="68"/>
                  </a:cubicBezTo>
                  <a:cubicBezTo>
                    <a:pt x="74" y="69"/>
                    <a:pt x="74" y="69"/>
                    <a:pt x="74" y="69"/>
                  </a:cubicBezTo>
                  <a:cubicBezTo>
                    <a:pt x="69" y="75"/>
                    <a:pt x="69" y="75"/>
                    <a:pt x="69" y="75"/>
                  </a:cubicBezTo>
                  <a:moveTo>
                    <a:pt x="91" y="72"/>
                  </a:moveTo>
                  <a:cubicBezTo>
                    <a:pt x="90" y="70"/>
                    <a:pt x="90" y="70"/>
                    <a:pt x="90" y="70"/>
                  </a:cubicBezTo>
                  <a:cubicBezTo>
                    <a:pt x="92" y="68"/>
                    <a:pt x="92" y="68"/>
                    <a:pt x="92" y="68"/>
                  </a:cubicBezTo>
                  <a:cubicBezTo>
                    <a:pt x="94" y="69"/>
                    <a:pt x="94" y="69"/>
                    <a:pt x="94" y="69"/>
                  </a:cubicBezTo>
                  <a:cubicBezTo>
                    <a:pt x="91" y="72"/>
                    <a:pt x="91" y="72"/>
                    <a:pt x="91" y="72"/>
                  </a:cubicBezTo>
                  <a:moveTo>
                    <a:pt x="97" y="72"/>
                  </a:moveTo>
                  <a:cubicBezTo>
                    <a:pt x="94" y="69"/>
                    <a:pt x="94" y="69"/>
                    <a:pt x="94" y="69"/>
                  </a:cubicBezTo>
                  <a:cubicBezTo>
                    <a:pt x="97" y="67"/>
                    <a:pt x="97" y="67"/>
                    <a:pt x="97" y="67"/>
                  </a:cubicBezTo>
                  <a:cubicBezTo>
                    <a:pt x="101" y="70"/>
                    <a:pt x="101" y="70"/>
                    <a:pt x="101" y="70"/>
                  </a:cubicBezTo>
                  <a:cubicBezTo>
                    <a:pt x="99" y="71"/>
                    <a:pt x="98" y="71"/>
                    <a:pt x="97" y="72"/>
                  </a:cubicBezTo>
                  <a:moveTo>
                    <a:pt x="84" y="71"/>
                  </a:moveTo>
                  <a:cubicBezTo>
                    <a:pt x="82" y="69"/>
                    <a:pt x="82" y="69"/>
                    <a:pt x="82" y="69"/>
                  </a:cubicBezTo>
                  <a:cubicBezTo>
                    <a:pt x="85" y="66"/>
                    <a:pt x="85" y="66"/>
                    <a:pt x="85" y="66"/>
                  </a:cubicBezTo>
                  <a:cubicBezTo>
                    <a:pt x="87" y="68"/>
                    <a:pt x="87" y="68"/>
                    <a:pt x="87" y="68"/>
                  </a:cubicBezTo>
                  <a:cubicBezTo>
                    <a:pt x="84" y="71"/>
                    <a:pt x="84" y="71"/>
                    <a:pt x="84" y="71"/>
                  </a:cubicBezTo>
                  <a:moveTo>
                    <a:pt x="76" y="71"/>
                  </a:moveTo>
                  <a:cubicBezTo>
                    <a:pt x="75" y="69"/>
                    <a:pt x="75" y="69"/>
                    <a:pt x="75" y="69"/>
                  </a:cubicBezTo>
                  <a:cubicBezTo>
                    <a:pt x="78" y="66"/>
                    <a:pt x="78" y="66"/>
                    <a:pt x="78" y="66"/>
                  </a:cubicBezTo>
                  <a:cubicBezTo>
                    <a:pt x="80" y="67"/>
                    <a:pt x="80" y="67"/>
                    <a:pt x="80" y="67"/>
                  </a:cubicBezTo>
                  <a:cubicBezTo>
                    <a:pt x="76" y="71"/>
                    <a:pt x="76" y="71"/>
                    <a:pt x="76" y="71"/>
                  </a:cubicBezTo>
                  <a:moveTo>
                    <a:pt x="66" y="73"/>
                  </a:moveTo>
                  <a:cubicBezTo>
                    <a:pt x="65" y="73"/>
                    <a:pt x="65" y="72"/>
                    <a:pt x="64" y="72"/>
                  </a:cubicBezTo>
                  <a:cubicBezTo>
                    <a:pt x="70" y="66"/>
                    <a:pt x="70" y="66"/>
                    <a:pt x="70" y="66"/>
                  </a:cubicBezTo>
                  <a:cubicBezTo>
                    <a:pt x="72" y="67"/>
                    <a:pt x="72" y="67"/>
                    <a:pt x="72" y="67"/>
                  </a:cubicBezTo>
                  <a:cubicBezTo>
                    <a:pt x="66" y="73"/>
                    <a:pt x="66" y="73"/>
                    <a:pt x="66" y="73"/>
                  </a:cubicBezTo>
                  <a:moveTo>
                    <a:pt x="89" y="70"/>
                  </a:moveTo>
                  <a:cubicBezTo>
                    <a:pt x="88" y="68"/>
                    <a:pt x="88" y="68"/>
                    <a:pt x="88" y="68"/>
                  </a:cubicBezTo>
                  <a:cubicBezTo>
                    <a:pt x="90" y="66"/>
                    <a:pt x="90" y="66"/>
                    <a:pt x="90" y="66"/>
                  </a:cubicBezTo>
                  <a:cubicBezTo>
                    <a:pt x="92" y="67"/>
                    <a:pt x="92" y="67"/>
                    <a:pt x="92" y="67"/>
                  </a:cubicBezTo>
                  <a:cubicBezTo>
                    <a:pt x="89" y="70"/>
                    <a:pt x="89" y="70"/>
                    <a:pt x="89" y="70"/>
                  </a:cubicBezTo>
                  <a:moveTo>
                    <a:pt x="94" y="69"/>
                  </a:moveTo>
                  <a:cubicBezTo>
                    <a:pt x="92" y="67"/>
                    <a:pt x="92" y="67"/>
                    <a:pt x="92" y="67"/>
                  </a:cubicBezTo>
                  <a:cubicBezTo>
                    <a:pt x="95" y="65"/>
                    <a:pt x="95" y="65"/>
                    <a:pt x="95" y="65"/>
                  </a:cubicBezTo>
                  <a:cubicBezTo>
                    <a:pt x="97" y="66"/>
                    <a:pt x="97" y="66"/>
                    <a:pt x="97" y="66"/>
                  </a:cubicBezTo>
                  <a:cubicBezTo>
                    <a:pt x="94" y="69"/>
                    <a:pt x="94" y="69"/>
                    <a:pt x="94" y="69"/>
                  </a:cubicBezTo>
                  <a:moveTo>
                    <a:pt x="82" y="69"/>
                  </a:moveTo>
                  <a:cubicBezTo>
                    <a:pt x="80" y="67"/>
                    <a:pt x="80" y="67"/>
                    <a:pt x="80" y="67"/>
                  </a:cubicBezTo>
                  <a:cubicBezTo>
                    <a:pt x="83" y="65"/>
                    <a:pt x="83" y="65"/>
                    <a:pt x="83" y="65"/>
                  </a:cubicBezTo>
                  <a:cubicBezTo>
                    <a:pt x="85" y="66"/>
                    <a:pt x="85" y="66"/>
                    <a:pt x="85" y="66"/>
                  </a:cubicBezTo>
                  <a:cubicBezTo>
                    <a:pt x="82" y="69"/>
                    <a:pt x="82" y="69"/>
                    <a:pt x="82" y="69"/>
                  </a:cubicBezTo>
                  <a:moveTo>
                    <a:pt x="101" y="70"/>
                  </a:moveTo>
                  <a:cubicBezTo>
                    <a:pt x="97" y="66"/>
                    <a:pt x="97" y="66"/>
                    <a:pt x="97" y="66"/>
                  </a:cubicBezTo>
                  <a:cubicBezTo>
                    <a:pt x="99" y="64"/>
                    <a:pt x="99" y="64"/>
                    <a:pt x="99" y="64"/>
                  </a:cubicBezTo>
                  <a:cubicBezTo>
                    <a:pt x="104" y="68"/>
                    <a:pt x="104" y="68"/>
                    <a:pt x="104" y="68"/>
                  </a:cubicBezTo>
                  <a:cubicBezTo>
                    <a:pt x="103" y="69"/>
                    <a:pt x="102" y="70"/>
                    <a:pt x="101" y="70"/>
                  </a:cubicBezTo>
                  <a:moveTo>
                    <a:pt x="74" y="69"/>
                  </a:moveTo>
                  <a:cubicBezTo>
                    <a:pt x="73" y="67"/>
                    <a:pt x="73" y="67"/>
                    <a:pt x="73" y="67"/>
                  </a:cubicBezTo>
                  <a:cubicBezTo>
                    <a:pt x="76" y="64"/>
                    <a:pt x="76" y="64"/>
                    <a:pt x="76" y="64"/>
                  </a:cubicBezTo>
                  <a:cubicBezTo>
                    <a:pt x="78" y="65"/>
                    <a:pt x="78" y="65"/>
                    <a:pt x="78" y="65"/>
                  </a:cubicBezTo>
                  <a:cubicBezTo>
                    <a:pt x="74" y="69"/>
                    <a:pt x="74" y="69"/>
                    <a:pt x="74" y="69"/>
                  </a:cubicBezTo>
                  <a:moveTo>
                    <a:pt x="64" y="72"/>
                  </a:moveTo>
                  <a:cubicBezTo>
                    <a:pt x="63" y="71"/>
                    <a:pt x="63" y="71"/>
                    <a:pt x="62" y="70"/>
                  </a:cubicBezTo>
                  <a:cubicBezTo>
                    <a:pt x="69" y="64"/>
                    <a:pt x="69" y="64"/>
                    <a:pt x="69" y="64"/>
                  </a:cubicBezTo>
                  <a:cubicBezTo>
                    <a:pt x="70" y="65"/>
                    <a:pt x="70" y="65"/>
                    <a:pt x="70" y="65"/>
                  </a:cubicBezTo>
                  <a:cubicBezTo>
                    <a:pt x="64" y="72"/>
                    <a:pt x="64" y="72"/>
                    <a:pt x="64" y="72"/>
                  </a:cubicBezTo>
                  <a:moveTo>
                    <a:pt x="87" y="68"/>
                  </a:moveTo>
                  <a:cubicBezTo>
                    <a:pt x="86" y="66"/>
                    <a:pt x="86" y="66"/>
                    <a:pt x="86" y="66"/>
                  </a:cubicBezTo>
                  <a:cubicBezTo>
                    <a:pt x="88" y="64"/>
                    <a:pt x="88" y="64"/>
                    <a:pt x="88" y="64"/>
                  </a:cubicBezTo>
                  <a:cubicBezTo>
                    <a:pt x="90" y="65"/>
                    <a:pt x="90" y="65"/>
                    <a:pt x="90" y="65"/>
                  </a:cubicBezTo>
                  <a:cubicBezTo>
                    <a:pt x="87" y="68"/>
                    <a:pt x="87" y="68"/>
                    <a:pt x="87" y="68"/>
                  </a:cubicBezTo>
                  <a:moveTo>
                    <a:pt x="42" y="91"/>
                  </a:moveTo>
                  <a:cubicBezTo>
                    <a:pt x="42" y="91"/>
                    <a:pt x="42" y="91"/>
                    <a:pt x="42" y="90"/>
                  </a:cubicBezTo>
                  <a:cubicBezTo>
                    <a:pt x="42" y="90"/>
                    <a:pt x="41" y="90"/>
                    <a:pt x="42" y="88"/>
                  </a:cubicBezTo>
                  <a:cubicBezTo>
                    <a:pt x="43" y="86"/>
                    <a:pt x="49" y="77"/>
                    <a:pt x="51" y="65"/>
                  </a:cubicBezTo>
                  <a:cubicBezTo>
                    <a:pt x="51" y="65"/>
                    <a:pt x="52" y="63"/>
                    <a:pt x="53" y="63"/>
                  </a:cubicBezTo>
                  <a:cubicBezTo>
                    <a:pt x="53" y="63"/>
                    <a:pt x="53" y="63"/>
                    <a:pt x="53" y="63"/>
                  </a:cubicBezTo>
                  <a:cubicBezTo>
                    <a:pt x="55" y="63"/>
                    <a:pt x="55" y="64"/>
                    <a:pt x="55" y="65"/>
                  </a:cubicBezTo>
                  <a:cubicBezTo>
                    <a:pt x="55" y="66"/>
                    <a:pt x="57" y="69"/>
                    <a:pt x="60" y="72"/>
                  </a:cubicBezTo>
                  <a:cubicBezTo>
                    <a:pt x="63" y="75"/>
                    <a:pt x="67" y="77"/>
                    <a:pt x="68" y="77"/>
                  </a:cubicBezTo>
                  <a:cubicBezTo>
                    <a:pt x="69" y="78"/>
                    <a:pt x="69" y="78"/>
                    <a:pt x="69" y="79"/>
                  </a:cubicBezTo>
                  <a:cubicBezTo>
                    <a:pt x="69" y="79"/>
                    <a:pt x="68" y="80"/>
                    <a:pt x="67" y="80"/>
                  </a:cubicBezTo>
                  <a:cubicBezTo>
                    <a:pt x="66" y="80"/>
                    <a:pt x="57" y="82"/>
                    <a:pt x="44" y="90"/>
                  </a:cubicBezTo>
                  <a:cubicBezTo>
                    <a:pt x="44" y="90"/>
                    <a:pt x="43" y="91"/>
                    <a:pt x="42" y="91"/>
                  </a:cubicBezTo>
                  <a:moveTo>
                    <a:pt x="92" y="67"/>
                  </a:moveTo>
                  <a:cubicBezTo>
                    <a:pt x="90" y="65"/>
                    <a:pt x="90" y="65"/>
                    <a:pt x="90" y="65"/>
                  </a:cubicBezTo>
                  <a:cubicBezTo>
                    <a:pt x="93" y="63"/>
                    <a:pt x="93" y="63"/>
                    <a:pt x="93" y="63"/>
                  </a:cubicBezTo>
                  <a:cubicBezTo>
                    <a:pt x="95" y="64"/>
                    <a:pt x="95" y="64"/>
                    <a:pt x="95" y="64"/>
                  </a:cubicBezTo>
                  <a:cubicBezTo>
                    <a:pt x="92" y="67"/>
                    <a:pt x="92" y="67"/>
                    <a:pt x="92" y="67"/>
                  </a:cubicBezTo>
                  <a:moveTo>
                    <a:pt x="80" y="67"/>
                  </a:moveTo>
                  <a:cubicBezTo>
                    <a:pt x="78" y="65"/>
                    <a:pt x="78" y="65"/>
                    <a:pt x="78" y="65"/>
                  </a:cubicBezTo>
                  <a:cubicBezTo>
                    <a:pt x="81" y="63"/>
                    <a:pt x="81" y="63"/>
                    <a:pt x="81" y="63"/>
                  </a:cubicBezTo>
                  <a:cubicBezTo>
                    <a:pt x="83" y="64"/>
                    <a:pt x="83" y="64"/>
                    <a:pt x="83" y="64"/>
                  </a:cubicBezTo>
                  <a:cubicBezTo>
                    <a:pt x="80" y="67"/>
                    <a:pt x="80" y="67"/>
                    <a:pt x="80" y="67"/>
                  </a:cubicBezTo>
                  <a:moveTo>
                    <a:pt x="97" y="66"/>
                  </a:moveTo>
                  <a:cubicBezTo>
                    <a:pt x="95" y="64"/>
                    <a:pt x="95" y="64"/>
                    <a:pt x="95" y="64"/>
                  </a:cubicBezTo>
                  <a:cubicBezTo>
                    <a:pt x="97" y="62"/>
                    <a:pt x="97" y="62"/>
                    <a:pt x="97" y="62"/>
                  </a:cubicBezTo>
                  <a:cubicBezTo>
                    <a:pt x="99" y="64"/>
                    <a:pt x="99" y="64"/>
                    <a:pt x="99" y="64"/>
                  </a:cubicBezTo>
                  <a:cubicBezTo>
                    <a:pt x="97" y="66"/>
                    <a:pt x="97" y="66"/>
                    <a:pt x="97" y="66"/>
                  </a:cubicBezTo>
                  <a:moveTo>
                    <a:pt x="72" y="67"/>
                  </a:moveTo>
                  <a:cubicBezTo>
                    <a:pt x="71" y="65"/>
                    <a:pt x="71" y="65"/>
                    <a:pt x="71" y="65"/>
                  </a:cubicBezTo>
                  <a:cubicBezTo>
                    <a:pt x="74" y="62"/>
                    <a:pt x="74" y="62"/>
                    <a:pt x="74" y="62"/>
                  </a:cubicBezTo>
                  <a:cubicBezTo>
                    <a:pt x="76" y="64"/>
                    <a:pt x="76" y="64"/>
                    <a:pt x="76" y="64"/>
                  </a:cubicBezTo>
                  <a:cubicBezTo>
                    <a:pt x="72" y="67"/>
                    <a:pt x="72" y="67"/>
                    <a:pt x="72" y="67"/>
                  </a:cubicBezTo>
                  <a:moveTo>
                    <a:pt x="62" y="70"/>
                  </a:moveTo>
                  <a:cubicBezTo>
                    <a:pt x="62" y="70"/>
                    <a:pt x="61" y="69"/>
                    <a:pt x="60" y="68"/>
                  </a:cubicBezTo>
                  <a:cubicBezTo>
                    <a:pt x="67" y="62"/>
                    <a:pt x="67" y="62"/>
                    <a:pt x="67" y="62"/>
                  </a:cubicBezTo>
                  <a:cubicBezTo>
                    <a:pt x="68" y="63"/>
                    <a:pt x="68" y="63"/>
                    <a:pt x="68" y="63"/>
                  </a:cubicBezTo>
                  <a:cubicBezTo>
                    <a:pt x="62" y="70"/>
                    <a:pt x="62" y="70"/>
                    <a:pt x="62" y="70"/>
                  </a:cubicBezTo>
                  <a:moveTo>
                    <a:pt x="104" y="68"/>
                  </a:moveTo>
                  <a:cubicBezTo>
                    <a:pt x="100" y="64"/>
                    <a:pt x="100" y="64"/>
                    <a:pt x="100" y="64"/>
                  </a:cubicBezTo>
                  <a:cubicBezTo>
                    <a:pt x="102" y="62"/>
                    <a:pt x="102" y="62"/>
                    <a:pt x="102" y="62"/>
                  </a:cubicBezTo>
                  <a:cubicBezTo>
                    <a:pt x="107" y="66"/>
                    <a:pt x="107" y="66"/>
                    <a:pt x="107" y="66"/>
                  </a:cubicBezTo>
                  <a:cubicBezTo>
                    <a:pt x="106" y="67"/>
                    <a:pt x="105" y="68"/>
                    <a:pt x="104" y="68"/>
                  </a:cubicBezTo>
                  <a:moveTo>
                    <a:pt x="85" y="66"/>
                  </a:moveTo>
                  <a:cubicBezTo>
                    <a:pt x="84" y="64"/>
                    <a:pt x="84" y="64"/>
                    <a:pt x="84" y="64"/>
                  </a:cubicBezTo>
                  <a:cubicBezTo>
                    <a:pt x="86" y="62"/>
                    <a:pt x="86" y="62"/>
                    <a:pt x="86" y="62"/>
                  </a:cubicBezTo>
                  <a:cubicBezTo>
                    <a:pt x="88" y="63"/>
                    <a:pt x="88" y="63"/>
                    <a:pt x="88" y="63"/>
                  </a:cubicBezTo>
                  <a:cubicBezTo>
                    <a:pt x="85" y="66"/>
                    <a:pt x="85" y="66"/>
                    <a:pt x="85" y="66"/>
                  </a:cubicBezTo>
                  <a:moveTo>
                    <a:pt x="90" y="65"/>
                  </a:moveTo>
                  <a:cubicBezTo>
                    <a:pt x="89" y="63"/>
                    <a:pt x="89" y="63"/>
                    <a:pt x="89" y="63"/>
                  </a:cubicBezTo>
                  <a:cubicBezTo>
                    <a:pt x="91" y="61"/>
                    <a:pt x="91" y="61"/>
                    <a:pt x="91" y="61"/>
                  </a:cubicBezTo>
                  <a:cubicBezTo>
                    <a:pt x="93" y="62"/>
                    <a:pt x="93" y="62"/>
                    <a:pt x="93" y="62"/>
                  </a:cubicBezTo>
                  <a:cubicBezTo>
                    <a:pt x="90" y="65"/>
                    <a:pt x="90" y="65"/>
                    <a:pt x="90" y="65"/>
                  </a:cubicBezTo>
                  <a:moveTo>
                    <a:pt x="78" y="65"/>
                  </a:moveTo>
                  <a:cubicBezTo>
                    <a:pt x="76" y="64"/>
                    <a:pt x="76" y="64"/>
                    <a:pt x="76" y="64"/>
                  </a:cubicBezTo>
                  <a:cubicBezTo>
                    <a:pt x="79" y="61"/>
                    <a:pt x="79" y="61"/>
                    <a:pt x="79" y="61"/>
                  </a:cubicBezTo>
                  <a:cubicBezTo>
                    <a:pt x="81" y="62"/>
                    <a:pt x="81" y="62"/>
                    <a:pt x="81" y="62"/>
                  </a:cubicBezTo>
                  <a:cubicBezTo>
                    <a:pt x="78" y="65"/>
                    <a:pt x="78" y="65"/>
                    <a:pt x="78" y="65"/>
                  </a:cubicBezTo>
                  <a:moveTo>
                    <a:pt x="95" y="64"/>
                  </a:moveTo>
                  <a:cubicBezTo>
                    <a:pt x="93" y="62"/>
                    <a:pt x="93" y="62"/>
                    <a:pt x="93" y="62"/>
                  </a:cubicBezTo>
                  <a:cubicBezTo>
                    <a:pt x="95" y="60"/>
                    <a:pt x="95" y="60"/>
                    <a:pt x="95" y="60"/>
                  </a:cubicBezTo>
                  <a:cubicBezTo>
                    <a:pt x="97" y="62"/>
                    <a:pt x="97" y="62"/>
                    <a:pt x="97" y="62"/>
                  </a:cubicBezTo>
                  <a:cubicBezTo>
                    <a:pt x="95" y="64"/>
                    <a:pt x="95" y="64"/>
                    <a:pt x="95" y="64"/>
                  </a:cubicBezTo>
                  <a:moveTo>
                    <a:pt x="70" y="65"/>
                  </a:moveTo>
                  <a:cubicBezTo>
                    <a:pt x="69" y="63"/>
                    <a:pt x="69" y="63"/>
                    <a:pt x="69" y="63"/>
                  </a:cubicBezTo>
                  <a:cubicBezTo>
                    <a:pt x="72" y="60"/>
                    <a:pt x="72" y="60"/>
                    <a:pt x="72" y="60"/>
                  </a:cubicBezTo>
                  <a:cubicBezTo>
                    <a:pt x="74" y="62"/>
                    <a:pt x="74" y="62"/>
                    <a:pt x="74" y="62"/>
                  </a:cubicBezTo>
                  <a:cubicBezTo>
                    <a:pt x="70" y="65"/>
                    <a:pt x="70" y="65"/>
                    <a:pt x="70" y="65"/>
                  </a:cubicBezTo>
                  <a:moveTo>
                    <a:pt x="60" y="68"/>
                  </a:moveTo>
                  <a:cubicBezTo>
                    <a:pt x="59" y="67"/>
                    <a:pt x="59" y="67"/>
                    <a:pt x="59" y="66"/>
                  </a:cubicBezTo>
                  <a:cubicBezTo>
                    <a:pt x="65" y="60"/>
                    <a:pt x="65" y="60"/>
                    <a:pt x="65" y="60"/>
                  </a:cubicBezTo>
                  <a:cubicBezTo>
                    <a:pt x="66" y="61"/>
                    <a:pt x="66" y="61"/>
                    <a:pt x="66" y="61"/>
                  </a:cubicBezTo>
                  <a:cubicBezTo>
                    <a:pt x="60" y="68"/>
                    <a:pt x="60" y="68"/>
                    <a:pt x="60" y="68"/>
                  </a:cubicBezTo>
                  <a:moveTo>
                    <a:pt x="99" y="63"/>
                  </a:moveTo>
                  <a:cubicBezTo>
                    <a:pt x="98" y="62"/>
                    <a:pt x="98" y="62"/>
                    <a:pt x="98" y="62"/>
                  </a:cubicBezTo>
                  <a:cubicBezTo>
                    <a:pt x="100" y="60"/>
                    <a:pt x="100" y="60"/>
                    <a:pt x="100" y="60"/>
                  </a:cubicBezTo>
                  <a:cubicBezTo>
                    <a:pt x="102" y="61"/>
                    <a:pt x="102" y="61"/>
                    <a:pt x="102" y="61"/>
                  </a:cubicBezTo>
                  <a:cubicBezTo>
                    <a:pt x="99" y="63"/>
                    <a:pt x="99" y="63"/>
                    <a:pt x="99" y="63"/>
                  </a:cubicBezTo>
                  <a:moveTo>
                    <a:pt x="83" y="64"/>
                  </a:moveTo>
                  <a:cubicBezTo>
                    <a:pt x="82" y="62"/>
                    <a:pt x="82" y="62"/>
                    <a:pt x="82" y="62"/>
                  </a:cubicBezTo>
                  <a:cubicBezTo>
                    <a:pt x="84" y="60"/>
                    <a:pt x="84" y="60"/>
                    <a:pt x="84" y="60"/>
                  </a:cubicBezTo>
                  <a:cubicBezTo>
                    <a:pt x="86" y="61"/>
                    <a:pt x="86" y="61"/>
                    <a:pt x="86" y="61"/>
                  </a:cubicBezTo>
                  <a:cubicBezTo>
                    <a:pt x="83" y="64"/>
                    <a:pt x="83" y="64"/>
                    <a:pt x="83" y="64"/>
                  </a:cubicBezTo>
                  <a:moveTo>
                    <a:pt x="107" y="66"/>
                  </a:moveTo>
                  <a:cubicBezTo>
                    <a:pt x="102" y="61"/>
                    <a:pt x="102" y="61"/>
                    <a:pt x="102" y="61"/>
                  </a:cubicBezTo>
                  <a:cubicBezTo>
                    <a:pt x="104" y="60"/>
                    <a:pt x="104" y="60"/>
                    <a:pt x="104" y="60"/>
                  </a:cubicBezTo>
                  <a:cubicBezTo>
                    <a:pt x="109" y="65"/>
                    <a:pt x="109" y="65"/>
                    <a:pt x="109" y="65"/>
                  </a:cubicBezTo>
                  <a:cubicBezTo>
                    <a:pt x="108" y="65"/>
                    <a:pt x="108" y="66"/>
                    <a:pt x="107" y="66"/>
                  </a:cubicBezTo>
                  <a:moveTo>
                    <a:pt x="88" y="63"/>
                  </a:moveTo>
                  <a:cubicBezTo>
                    <a:pt x="87" y="61"/>
                    <a:pt x="87" y="61"/>
                    <a:pt x="87" y="61"/>
                  </a:cubicBezTo>
                  <a:cubicBezTo>
                    <a:pt x="89" y="59"/>
                    <a:pt x="89" y="59"/>
                    <a:pt x="89" y="59"/>
                  </a:cubicBezTo>
                  <a:cubicBezTo>
                    <a:pt x="91" y="60"/>
                    <a:pt x="91" y="60"/>
                    <a:pt x="91" y="60"/>
                  </a:cubicBezTo>
                  <a:cubicBezTo>
                    <a:pt x="88" y="63"/>
                    <a:pt x="88" y="63"/>
                    <a:pt x="88" y="63"/>
                  </a:cubicBezTo>
                  <a:moveTo>
                    <a:pt x="76" y="63"/>
                  </a:moveTo>
                  <a:cubicBezTo>
                    <a:pt x="75" y="62"/>
                    <a:pt x="75" y="62"/>
                    <a:pt x="75" y="62"/>
                  </a:cubicBezTo>
                  <a:cubicBezTo>
                    <a:pt x="77" y="59"/>
                    <a:pt x="77" y="59"/>
                    <a:pt x="77" y="59"/>
                  </a:cubicBezTo>
                  <a:cubicBezTo>
                    <a:pt x="79" y="60"/>
                    <a:pt x="79" y="60"/>
                    <a:pt x="79" y="60"/>
                  </a:cubicBezTo>
                  <a:cubicBezTo>
                    <a:pt x="76" y="63"/>
                    <a:pt x="76" y="63"/>
                    <a:pt x="76" y="63"/>
                  </a:cubicBezTo>
                  <a:moveTo>
                    <a:pt x="93" y="62"/>
                  </a:moveTo>
                  <a:cubicBezTo>
                    <a:pt x="91" y="60"/>
                    <a:pt x="91" y="60"/>
                    <a:pt x="91" y="60"/>
                  </a:cubicBezTo>
                  <a:cubicBezTo>
                    <a:pt x="94" y="58"/>
                    <a:pt x="94" y="58"/>
                    <a:pt x="94" y="58"/>
                  </a:cubicBezTo>
                  <a:cubicBezTo>
                    <a:pt x="95" y="60"/>
                    <a:pt x="95" y="60"/>
                    <a:pt x="95" y="60"/>
                  </a:cubicBezTo>
                  <a:cubicBezTo>
                    <a:pt x="93" y="62"/>
                    <a:pt x="93" y="62"/>
                    <a:pt x="93" y="62"/>
                  </a:cubicBezTo>
                  <a:moveTo>
                    <a:pt x="69" y="63"/>
                  </a:moveTo>
                  <a:cubicBezTo>
                    <a:pt x="67" y="61"/>
                    <a:pt x="67" y="61"/>
                    <a:pt x="67" y="61"/>
                  </a:cubicBezTo>
                  <a:cubicBezTo>
                    <a:pt x="70" y="58"/>
                    <a:pt x="70" y="58"/>
                    <a:pt x="70" y="58"/>
                  </a:cubicBezTo>
                  <a:cubicBezTo>
                    <a:pt x="72" y="60"/>
                    <a:pt x="72" y="60"/>
                    <a:pt x="72" y="60"/>
                  </a:cubicBezTo>
                  <a:cubicBezTo>
                    <a:pt x="69" y="63"/>
                    <a:pt x="69" y="63"/>
                    <a:pt x="69" y="63"/>
                  </a:cubicBezTo>
                  <a:moveTo>
                    <a:pt x="58" y="65"/>
                  </a:moveTo>
                  <a:cubicBezTo>
                    <a:pt x="58" y="65"/>
                    <a:pt x="58" y="64"/>
                    <a:pt x="57" y="63"/>
                  </a:cubicBezTo>
                  <a:cubicBezTo>
                    <a:pt x="63" y="58"/>
                    <a:pt x="63" y="58"/>
                    <a:pt x="63" y="58"/>
                  </a:cubicBezTo>
                  <a:cubicBezTo>
                    <a:pt x="64" y="59"/>
                    <a:pt x="64" y="59"/>
                    <a:pt x="64" y="59"/>
                  </a:cubicBezTo>
                  <a:cubicBezTo>
                    <a:pt x="58" y="65"/>
                    <a:pt x="58" y="65"/>
                    <a:pt x="58" y="65"/>
                  </a:cubicBezTo>
                  <a:moveTo>
                    <a:pt x="97" y="62"/>
                  </a:moveTo>
                  <a:cubicBezTo>
                    <a:pt x="96" y="60"/>
                    <a:pt x="96" y="60"/>
                    <a:pt x="96" y="60"/>
                  </a:cubicBezTo>
                  <a:cubicBezTo>
                    <a:pt x="98" y="58"/>
                    <a:pt x="98" y="58"/>
                    <a:pt x="98" y="58"/>
                  </a:cubicBezTo>
                  <a:cubicBezTo>
                    <a:pt x="100" y="59"/>
                    <a:pt x="100" y="59"/>
                    <a:pt x="100" y="59"/>
                  </a:cubicBezTo>
                  <a:cubicBezTo>
                    <a:pt x="97" y="62"/>
                    <a:pt x="97" y="62"/>
                    <a:pt x="97" y="62"/>
                  </a:cubicBezTo>
                  <a:moveTo>
                    <a:pt x="81" y="62"/>
                  </a:moveTo>
                  <a:cubicBezTo>
                    <a:pt x="80" y="60"/>
                    <a:pt x="80" y="60"/>
                    <a:pt x="80" y="60"/>
                  </a:cubicBezTo>
                  <a:cubicBezTo>
                    <a:pt x="82" y="58"/>
                    <a:pt x="82" y="58"/>
                    <a:pt x="82" y="58"/>
                  </a:cubicBezTo>
                  <a:cubicBezTo>
                    <a:pt x="84" y="59"/>
                    <a:pt x="84" y="59"/>
                    <a:pt x="84" y="59"/>
                  </a:cubicBezTo>
                  <a:cubicBezTo>
                    <a:pt x="81" y="62"/>
                    <a:pt x="81" y="62"/>
                    <a:pt x="81" y="62"/>
                  </a:cubicBezTo>
                  <a:moveTo>
                    <a:pt x="102" y="61"/>
                  </a:moveTo>
                  <a:cubicBezTo>
                    <a:pt x="100" y="59"/>
                    <a:pt x="100" y="59"/>
                    <a:pt x="100" y="59"/>
                  </a:cubicBezTo>
                  <a:cubicBezTo>
                    <a:pt x="102" y="58"/>
                    <a:pt x="102" y="58"/>
                    <a:pt x="102" y="58"/>
                  </a:cubicBezTo>
                  <a:cubicBezTo>
                    <a:pt x="104" y="59"/>
                    <a:pt x="104" y="59"/>
                    <a:pt x="104" y="59"/>
                  </a:cubicBezTo>
                  <a:cubicBezTo>
                    <a:pt x="102" y="61"/>
                    <a:pt x="102" y="61"/>
                    <a:pt x="102" y="61"/>
                  </a:cubicBezTo>
                  <a:moveTo>
                    <a:pt x="109" y="64"/>
                  </a:moveTo>
                  <a:cubicBezTo>
                    <a:pt x="104" y="59"/>
                    <a:pt x="104" y="59"/>
                    <a:pt x="104" y="59"/>
                  </a:cubicBezTo>
                  <a:cubicBezTo>
                    <a:pt x="106" y="58"/>
                    <a:pt x="106" y="58"/>
                    <a:pt x="106" y="58"/>
                  </a:cubicBezTo>
                  <a:cubicBezTo>
                    <a:pt x="111" y="63"/>
                    <a:pt x="111" y="63"/>
                    <a:pt x="111" y="63"/>
                  </a:cubicBezTo>
                  <a:cubicBezTo>
                    <a:pt x="111" y="63"/>
                    <a:pt x="110" y="64"/>
                    <a:pt x="109" y="64"/>
                  </a:cubicBezTo>
                  <a:moveTo>
                    <a:pt x="86" y="61"/>
                  </a:moveTo>
                  <a:cubicBezTo>
                    <a:pt x="85" y="59"/>
                    <a:pt x="85" y="59"/>
                    <a:pt x="85" y="59"/>
                  </a:cubicBezTo>
                  <a:cubicBezTo>
                    <a:pt x="87" y="57"/>
                    <a:pt x="87" y="57"/>
                    <a:pt x="87" y="57"/>
                  </a:cubicBezTo>
                  <a:cubicBezTo>
                    <a:pt x="89" y="59"/>
                    <a:pt x="89" y="59"/>
                    <a:pt x="89" y="59"/>
                  </a:cubicBezTo>
                  <a:cubicBezTo>
                    <a:pt x="86" y="61"/>
                    <a:pt x="86" y="61"/>
                    <a:pt x="86" y="61"/>
                  </a:cubicBezTo>
                  <a:moveTo>
                    <a:pt x="74" y="61"/>
                  </a:moveTo>
                  <a:cubicBezTo>
                    <a:pt x="73" y="60"/>
                    <a:pt x="73" y="60"/>
                    <a:pt x="73" y="60"/>
                  </a:cubicBezTo>
                  <a:cubicBezTo>
                    <a:pt x="76" y="57"/>
                    <a:pt x="76" y="57"/>
                    <a:pt x="76" y="57"/>
                  </a:cubicBezTo>
                  <a:cubicBezTo>
                    <a:pt x="77" y="58"/>
                    <a:pt x="77" y="58"/>
                    <a:pt x="77" y="58"/>
                  </a:cubicBezTo>
                  <a:cubicBezTo>
                    <a:pt x="74" y="61"/>
                    <a:pt x="74" y="61"/>
                    <a:pt x="74" y="61"/>
                  </a:cubicBezTo>
                  <a:moveTo>
                    <a:pt x="91" y="60"/>
                  </a:moveTo>
                  <a:cubicBezTo>
                    <a:pt x="89" y="59"/>
                    <a:pt x="89" y="59"/>
                    <a:pt x="89" y="59"/>
                  </a:cubicBezTo>
                  <a:cubicBezTo>
                    <a:pt x="92" y="56"/>
                    <a:pt x="92" y="56"/>
                    <a:pt x="92" y="56"/>
                  </a:cubicBezTo>
                  <a:cubicBezTo>
                    <a:pt x="93" y="58"/>
                    <a:pt x="93" y="58"/>
                    <a:pt x="93" y="58"/>
                  </a:cubicBezTo>
                  <a:cubicBezTo>
                    <a:pt x="91" y="60"/>
                    <a:pt x="91" y="60"/>
                    <a:pt x="91" y="60"/>
                  </a:cubicBezTo>
                  <a:moveTo>
                    <a:pt x="67" y="61"/>
                  </a:moveTo>
                  <a:cubicBezTo>
                    <a:pt x="65" y="59"/>
                    <a:pt x="65" y="59"/>
                    <a:pt x="65" y="59"/>
                  </a:cubicBezTo>
                  <a:cubicBezTo>
                    <a:pt x="68" y="56"/>
                    <a:pt x="68" y="56"/>
                    <a:pt x="68" y="56"/>
                  </a:cubicBezTo>
                  <a:cubicBezTo>
                    <a:pt x="70" y="58"/>
                    <a:pt x="70" y="58"/>
                    <a:pt x="70" y="58"/>
                  </a:cubicBezTo>
                  <a:cubicBezTo>
                    <a:pt x="67" y="61"/>
                    <a:pt x="67" y="61"/>
                    <a:pt x="67" y="61"/>
                  </a:cubicBezTo>
                  <a:moveTo>
                    <a:pt x="57" y="63"/>
                  </a:moveTo>
                  <a:cubicBezTo>
                    <a:pt x="57" y="62"/>
                    <a:pt x="56" y="61"/>
                    <a:pt x="56" y="60"/>
                  </a:cubicBezTo>
                  <a:cubicBezTo>
                    <a:pt x="61" y="56"/>
                    <a:pt x="61" y="56"/>
                    <a:pt x="61" y="56"/>
                  </a:cubicBezTo>
                  <a:cubicBezTo>
                    <a:pt x="62" y="57"/>
                    <a:pt x="62" y="57"/>
                    <a:pt x="62" y="57"/>
                  </a:cubicBezTo>
                  <a:cubicBezTo>
                    <a:pt x="57" y="63"/>
                    <a:pt x="57" y="63"/>
                    <a:pt x="57" y="63"/>
                  </a:cubicBezTo>
                  <a:moveTo>
                    <a:pt x="95" y="60"/>
                  </a:moveTo>
                  <a:cubicBezTo>
                    <a:pt x="94" y="58"/>
                    <a:pt x="94" y="58"/>
                    <a:pt x="94" y="58"/>
                  </a:cubicBezTo>
                  <a:cubicBezTo>
                    <a:pt x="96" y="56"/>
                    <a:pt x="96" y="56"/>
                    <a:pt x="96" y="56"/>
                  </a:cubicBezTo>
                  <a:cubicBezTo>
                    <a:pt x="98" y="57"/>
                    <a:pt x="98" y="57"/>
                    <a:pt x="98" y="57"/>
                  </a:cubicBezTo>
                  <a:cubicBezTo>
                    <a:pt x="95" y="60"/>
                    <a:pt x="95" y="60"/>
                    <a:pt x="95" y="60"/>
                  </a:cubicBezTo>
                  <a:moveTo>
                    <a:pt x="79" y="60"/>
                  </a:moveTo>
                  <a:cubicBezTo>
                    <a:pt x="78" y="58"/>
                    <a:pt x="78" y="58"/>
                    <a:pt x="78" y="58"/>
                  </a:cubicBezTo>
                  <a:cubicBezTo>
                    <a:pt x="80" y="56"/>
                    <a:pt x="80" y="56"/>
                    <a:pt x="80" y="56"/>
                  </a:cubicBezTo>
                  <a:cubicBezTo>
                    <a:pt x="82" y="57"/>
                    <a:pt x="82" y="57"/>
                    <a:pt x="82" y="57"/>
                  </a:cubicBezTo>
                  <a:cubicBezTo>
                    <a:pt x="79" y="60"/>
                    <a:pt x="79" y="60"/>
                    <a:pt x="79" y="60"/>
                  </a:cubicBezTo>
                  <a:moveTo>
                    <a:pt x="100" y="59"/>
                  </a:moveTo>
                  <a:cubicBezTo>
                    <a:pt x="98" y="57"/>
                    <a:pt x="98" y="57"/>
                    <a:pt x="98" y="57"/>
                  </a:cubicBezTo>
                  <a:cubicBezTo>
                    <a:pt x="100" y="56"/>
                    <a:pt x="100" y="56"/>
                    <a:pt x="100" y="56"/>
                  </a:cubicBezTo>
                  <a:cubicBezTo>
                    <a:pt x="102" y="57"/>
                    <a:pt x="102" y="57"/>
                    <a:pt x="102" y="57"/>
                  </a:cubicBezTo>
                  <a:cubicBezTo>
                    <a:pt x="100" y="59"/>
                    <a:pt x="100" y="59"/>
                    <a:pt x="100" y="59"/>
                  </a:cubicBezTo>
                  <a:moveTo>
                    <a:pt x="104" y="59"/>
                  </a:moveTo>
                  <a:cubicBezTo>
                    <a:pt x="102" y="57"/>
                    <a:pt x="102" y="57"/>
                    <a:pt x="102" y="57"/>
                  </a:cubicBezTo>
                  <a:cubicBezTo>
                    <a:pt x="104" y="56"/>
                    <a:pt x="104" y="56"/>
                    <a:pt x="104" y="56"/>
                  </a:cubicBezTo>
                  <a:cubicBezTo>
                    <a:pt x="106" y="57"/>
                    <a:pt x="106" y="57"/>
                    <a:pt x="106" y="57"/>
                  </a:cubicBezTo>
                  <a:cubicBezTo>
                    <a:pt x="104" y="59"/>
                    <a:pt x="104" y="59"/>
                    <a:pt x="104" y="59"/>
                  </a:cubicBezTo>
                  <a:moveTo>
                    <a:pt x="112" y="63"/>
                  </a:moveTo>
                  <a:cubicBezTo>
                    <a:pt x="106" y="57"/>
                    <a:pt x="106" y="57"/>
                    <a:pt x="106" y="57"/>
                  </a:cubicBezTo>
                  <a:cubicBezTo>
                    <a:pt x="108" y="56"/>
                    <a:pt x="108" y="56"/>
                    <a:pt x="108" y="56"/>
                  </a:cubicBezTo>
                  <a:cubicBezTo>
                    <a:pt x="113" y="61"/>
                    <a:pt x="113" y="61"/>
                    <a:pt x="113" y="61"/>
                  </a:cubicBezTo>
                  <a:cubicBezTo>
                    <a:pt x="113" y="62"/>
                    <a:pt x="112" y="62"/>
                    <a:pt x="112" y="63"/>
                  </a:cubicBezTo>
                  <a:moveTo>
                    <a:pt x="84" y="59"/>
                  </a:moveTo>
                  <a:cubicBezTo>
                    <a:pt x="83" y="57"/>
                    <a:pt x="83" y="57"/>
                    <a:pt x="83" y="57"/>
                  </a:cubicBezTo>
                  <a:cubicBezTo>
                    <a:pt x="85" y="55"/>
                    <a:pt x="85" y="55"/>
                    <a:pt x="85" y="55"/>
                  </a:cubicBezTo>
                  <a:cubicBezTo>
                    <a:pt x="87" y="57"/>
                    <a:pt x="87" y="57"/>
                    <a:pt x="87" y="57"/>
                  </a:cubicBezTo>
                  <a:cubicBezTo>
                    <a:pt x="84" y="59"/>
                    <a:pt x="84" y="59"/>
                    <a:pt x="84" y="59"/>
                  </a:cubicBezTo>
                  <a:moveTo>
                    <a:pt x="72" y="59"/>
                  </a:moveTo>
                  <a:cubicBezTo>
                    <a:pt x="71" y="58"/>
                    <a:pt x="71" y="58"/>
                    <a:pt x="71" y="58"/>
                  </a:cubicBezTo>
                  <a:cubicBezTo>
                    <a:pt x="74" y="55"/>
                    <a:pt x="74" y="55"/>
                    <a:pt x="74" y="55"/>
                  </a:cubicBezTo>
                  <a:cubicBezTo>
                    <a:pt x="75" y="56"/>
                    <a:pt x="75" y="56"/>
                    <a:pt x="75" y="56"/>
                  </a:cubicBezTo>
                  <a:cubicBezTo>
                    <a:pt x="72" y="59"/>
                    <a:pt x="72" y="59"/>
                    <a:pt x="72" y="59"/>
                  </a:cubicBezTo>
                  <a:moveTo>
                    <a:pt x="89" y="58"/>
                  </a:moveTo>
                  <a:cubicBezTo>
                    <a:pt x="87" y="57"/>
                    <a:pt x="87" y="57"/>
                    <a:pt x="87" y="57"/>
                  </a:cubicBezTo>
                  <a:cubicBezTo>
                    <a:pt x="90" y="54"/>
                    <a:pt x="90" y="54"/>
                    <a:pt x="90" y="54"/>
                  </a:cubicBezTo>
                  <a:cubicBezTo>
                    <a:pt x="91" y="56"/>
                    <a:pt x="91" y="56"/>
                    <a:pt x="91" y="56"/>
                  </a:cubicBezTo>
                  <a:cubicBezTo>
                    <a:pt x="89" y="58"/>
                    <a:pt x="89" y="58"/>
                    <a:pt x="89" y="58"/>
                  </a:cubicBezTo>
                  <a:moveTo>
                    <a:pt x="65" y="59"/>
                  </a:moveTo>
                  <a:cubicBezTo>
                    <a:pt x="63" y="57"/>
                    <a:pt x="63" y="57"/>
                    <a:pt x="63" y="57"/>
                  </a:cubicBezTo>
                  <a:cubicBezTo>
                    <a:pt x="66" y="54"/>
                    <a:pt x="66" y="54"/>
                    <a:pt x="66" y="54"/>
                  </a:cubicBezTo>
                  <a:cubicBezTo>
                    <a:pt x="68" y="56"/>
                    <a:pt x="68" y="56"/>
                    <a:pt x="68" y="56"/>
                  </a:cubicBezTo>
                  <a:cubicBezTo>
                    <a:pt x="65" y="59"/>
                    <a:pt x="65" y="59"/>
                    <a:pt x="65" y="59"/>
                  </a:cubicBezTo>
                  <a:moveTo>
                    <a:pt x="56" y="60"/>
                  </a:moveTo>
                  <a:cubicBezTo>
                    <a:pt x="56" y="59"/>
                    <a:pt x="56" y="58"/>
                    <a:pt x="55" y="57"/>
                  </a:cubicBezTo>
                  <a:cubicBezTo>
                    <a:pt x="59" y="54"/>
                    <a:pt x="59" y="54"/>
                    <a:pt x="59" y="54"/>
                  </a:cubicBezTo>
                  <a:cubicBezTo>
                    <a:pt x="60" y="55"/>
                    <a:pt x="60" y="55"/>
                    <a:pt x="60" y="55"/>
                  </a:cubicBezTo>
                  <a:cubicBezTo>
                    <a:pt x="56" y="60"/>
                    <a:pt x="56" y="60"/>
                    <a:pt x="56" y="60"/>
                  </a:cubicBezTo>
                  <a:moveTo>
                    <a:pt x="94" y="58"/>
                  </a:moveTo>
                  <a:cubicBezTo>
                    <a:pt x="92" y="56"/>
                    <a:pt x="92" y="56"/>
                    <a:pt x="92" y="56"/>
                  </a:cubicBezTo>
                  <a:cubicBezTo>
                    <a:pt x="94" y="54"/>
                    <a:pt x="94" y="54"/>
                    <a:pt x="94" y="54"/>
                  </a:cubicBezTo>
                  <a:cubicBezTo>
                    <a:pt x="96" y="55"/>
                    <a:pt x="96" y="55"/>
                    <a:pt x="96" y="55"/>
                  </a:cubicBezTo>
                  <a:cubicBezTo>
                    <a:pt x="94" y="58"/>
                    <a:pt x="94" y="58"/>
                    <a:pt x="94" y="58"/>
                  </a:cubicBezTo>
                  <a:moveTo>
                    <a:pt x="77" y="58"/>
                  </a:moveTo>
                  <a:cubicBezTo>
                    <a:pt x="76" y="56"/>
                    <a:pt x="76" y="56"/>
                    <a:pt x="76" y="56"/>
                  </a:cubicBezTo>
                  <a:cubicBezTo>
                    <a:pt x="78" y="54"/>
                    <a:pt x="78" y="54"/>
                    <a:pt x="78" y="54"/>
                  </a:cubicBezTo>
                  <a:cubicBezTo>
                    <a:pt x="80" y="55"/>
                    <a:pt x="80" y="55"/>
                    <a:pt x="80" y="55"/>
                  </a:cubicBezTo>
                  <a:cubicBezTo>
                    <a:pt x="77" y="58"/>
                    <a:pt x="77" y="58"/>
                    <a:pt x="77" y="58"/>
                  </a:cubicBezTo>
                  <a:moveTo>
                    <a:pt x="114" y="61"/>
                  </a:moveTo>
                  <a:cubicBezTo>
                    <a:pt x="108" y="55"/>
                    <a:pt x="108" y="55"/>
                    <a:pt x="108" y="55"/>
                  </a:cubicBezTo>
                  <a:cubicBezTo>
                    <a:pt x="110" y="54"/>
                    <a:pt x="110" y="54"/>
                    <a:pt x="110" y="54"/>
                  </a:cubicBezTo>
                  <a:cubicBezTo>
                    <a:pt x="115" y="59"/>
                    <a:pt x="115" y="59"/>
                    <a:pt x="115" y="59"/>
                  </a:cubicBezTo>
                  <a:cubicBezTo>
                    <a:pt x="115" y="60"/>
                    <a:pt x="114" y="60"/>
                    <a:pt x="114" y="61"/>
                  </a:cubicBezTo>
                  <a:moveTo>
                    <a:pt x="98" y="57"/>
                  </a:moveTo>
                  <a:cubicBezTo>
                    <a:pt x="96" y="55"/>
                    <a:pt x="96" y="55"/>
                    <a:pt x="96" y="55"/>
                  </a:cubicBezTo>
                  <a:cubicBezTo>
                    <a:pt x="98" y="54"/>
                    <a:pt x="98" y="54"/>
                    <a:pt x="98" y="54"/>
                  </a:cubicBezTo>
                  <a:cubicBezTo>
                    <a:pt x="100" y="55"/>
                    <a:pt x="100" y="55"/>
                    <a:pt x="100" y="55"/>
                  </a:cubicBezTo>
                  <a:cubicBezTo>
                    <a:pt x="98" y="57"/>
                    <a:pt x="98" y="57"/>
                    <a:pt x="98" y="57"/>
                  </a:cubicBezTo>
                  <a:moveTo>
                    <a:pt x="102" y="57"/>
                  </a:moveTo>
                  <a:cubicBezTo>
                    <a:pt x="100" y="55"/>
                    <a:pt x="100" y="55"/>
                    <a:pt x="100" y="55"/>
                  </a:cubicBezTo>
                  <a:cubicBezTo>
                    <a:pt x="102" y="54"/>
                    <a:pt x="102" y="54"/>
                    <a:pt x="102" y="54"/>
                  </a:cubicBezTo>
                  <a:cubicBezTo>
                    <a:pt x="104" y="55"/>
                    <a:pt x="104" y="55"/>
                    <a:pt x="104" y="55"/>
                  </a:cubicBezTo>
                  <a:cubicBezTo>
                    <a:pt x="102" y="57"/>
                    <a:pt x="102" y="57"/>
                    <a:pt x="102" y="57"/>
                  </a:cubicBezTo>
                  <a:moveTo>
                    <a:pt x="106" y="57"/>
                  </a:moveTo>
                  <a:cubicBezTo>
                    <a:pt x="104" y="55"/>
                    <a:pt x="104" y="55"/>
                    <a:pt x="104" y="55"/>
                  </a:cubicBezTo>
                  <a:cubicBezTo>
                    <a:pt x="106" y="54"/>
                    <a:pt x="106" y="54"/>
                    <a:pt x="106" y="54"/>
                  </a:cubicBezTo>
                  <a:cubicBezTo>
                    <a:pt x="108" y="55"/>
                    <a:pt x="108" y="55"/>
                    <a:pt x="108" y="55"/>
                  </a:cubicBezTo>
                  <a:cubicBezTo>
                    <a:pt x="106" y="57"/>
                    <a:pt x="106" y="57"/>
                    <a:pt x="106" y="57"/>
                  </a:cubicBezTo>
                  <a:moveTo>
                    <a:pt x="82" y="57"/>
                  </a:moveTo>
                  <a:cubicBezTo>
                    <a:pt x="81" y="55"/>
                    <a:pt x="81" y="55"/>
                    <a:pt x="81" y="55"/>
                  </a:cubicBezTo>
                  <a:cubicBezTo>
                    <a:pt x="83" y="53"/>
                    <a:pt x="83" y="53"/>
                    <a:pt x="83" y="53"/>
                  </a:cubicBezTo>
                  <a:cubicBezTo>
                    <a:pt x="85" y="55"/>
                    <a:pt x="85" y="55"/>
                    <a:pt x="85" y="55"/>
                  </a:cubicBezTo>
                  <a:cubicBezTo>
                    <a:pt x="82" y="57"/>
                    <a:pt x="82" y="57"/>
                    <a:pt x="82" y="57"/>
                  </a:cubicBezTo>
                  <a:moveTo>
                    <a:pt x="70" y="57"/>
                  </a:moveTo>
                  <a:cubicBezTo>
                    <a:pt x="69" y="56"/>
                    <a:pt x="69" y="56"/>
                    <a:pt x="69" y="56"/>
                  </a:cubicBezTo>
                  <a:cubicBezTo>
                    <a:pt x="72" y="53"/>
                    <a:pt x="72" y="53"/>
                    <a:pt x="72" y="53"/>
                  </a:cubicBezTo>
                  <a:cubicBezTo>
                    <a:pt x="73" y="54"/>
                    <a:pt x="73" y="54"/>
                    <a:pt x="73" y="54"/>
                  </a:cubicBezTo>
                  <a:cubicBezTo>
                    <a:pt x="70" y="57"/>
                    <a:pt x="70" y="57"/>
                    <a:pt x="70" y="57"/>
                  </a:cubicBezTo>
                  <a:moveTo>
                    <a:pt x="87" y="56"/>
                  </a:moveTo>
                  <a:cubicBezTo>
                    <a:pt x="85" y="55"/>
                    <a:pt x="85" y="55"/>
                    <a:pt x="85" y="55"/>
                  </a:cubicBezTo>
                  <a:cubicBezTo>
                    <a:pt x="88" y="52"/>
                    <a:pt x="88" y="52"/>
                    <a:pt x="88" y="52"/>
                  </a:cubicBezTo>
                  <a:cubicBezTo>
                    <a:pt x="89" y="54"/>
                    <a:pt x="89" y="54"/>
                    <a:pt x="89" y="54"/>
                  </a:cubicBezTo>
                  <a:cubicBezTo>
                    <a:pt x="87" y="56"/>
                    <a:pt x="87" y="56"/>
                    <a:pt x="87" y="56"/>
                  </a:cubicBezTo>
                  <a:moveTo>
                    <a:pt x="63" y="57"/>
                  </a:moveTo>
                  <a:cubicBezTo>
                    <a:pt x="61" y="55"/>
                    <a:pt x="61" y="55"/>
                    <a:pt x="61" y="55"/>
                  </a:cubicBezTo>
                  <a:cubicBezTo>
                    <a:pt x="64" y="52"/>
                    <a:pt x="64" y="52"/>
                    <a:pt x="64" y="52"/>
                  </a:cubicBezTo>
                  <a:cubicBezTo>
                    <a:pt x="66" y="54"/>
                    <a:pt x="66" y="54"/>
                    <a:pt x="66" y="54"/>
                  </a:cubicBezTo>
                  <a:cubicBezTo>
                    <a:pt x="63" y="57"/>
                    <a:pt x="63" y="57"/>
                    <a:pt x="63" y="57"/>
                  </a:cubicBezTo>
                  <a:moveTo>
                    <a:pt x="115" y="59"/>
                  </a:moveTo>
                  <a:cubicBezTo>
                    <a:pt x="110" y="53"/>
                    <a:pt x="110" y="53"/>
                    <a:pt x="110" y="53"/>
                  </a:cubicBezTo>
                  <a:cubicBezTo>
                    <a:pt x="112" y="52"/>
                    <a:pt x="112" y="52"/>
                    <a:pt x="112" y="52"/>
                  </a:cubicBezTo>
                  <a:cubicBezTo>
                    <a:pt x="117" y="57"/>
                    <a:pt x="117" y="57"/>
                    <a:pt x="117" y="57"/>
                  </a:cubicBezTo>
                  <a:cubicBezTo>
                    <a:pt x="116" y="58"/>
                    <a:pt x="116" y="58"/>
                    <a:pt x="115" y="59"/>
                  </a:cubicBezTo>
                  <a:moveTo>
                    <a:pt x="55" y="57"/>
                  </a:moveTo>
                  <a:cubicBezTo>
                    <a:pt x="55" y="56"/>
                    <a:pt x="55" y="55"/>
                    <a:pt x="55" y="54"/>
                  </a:cubicBezTo>
                  <a:cubicBezTo>
                    <a:pt x="57" y="52"/>
                    <a:pt x="57" y="52"/>
                    <a:pt x="57" y="52"/>
                  </a:cubicBezTo>
                  <a:cubicBezTo>
                    <a:pt x="58" y="54"/>
                    <a:pt x="58" y="54"/>
                    <a:pt x="58" y="54"/>
                  </a:cubicBezTo>
                  <a:cubicBezTo>
                    <a:pt x="55" y="57"/>
                    <a:pt x="55" y="57"/>
                    <a:pt x="55" y="57"/>
                  </a:cubicBezTo>
                  <a:moveTo>
                    <a:pt x="92" y="56"/>
                  </a:moveTo>
                  <a:cubicBezTo>
                    <a:pt x="90" y="54"/>
                    <a:pt x="90" y="54"/>
                    <a:pt x="90" y="54"/>
                  </a:cubicBezTo>
                  <a:cubicBezTo>
                    <a:pt x="92" y="52"/>
                    <a:pt x="92" y="52"/>
                    <a:pt x="92" y="52"/>
                  </a:cubicBezTo>
                  <a:cubicBezTo>
                    <a:pt x="94" y="53"/>
                    <a:pt x="94" y="53"/>
                    <a:pt x="94" y="53"/>
                  </a:cubicBezTo>
                  <a:cubicBezTo>
                    <a:pt x="92" y="56"/>
                    <a:pt x="92" y="56"/>
                    <a:pt x="92" y="56"/>
                  </a:cubicBezTo>
                  <a:moveTo>
                    <a:pt x="76" y="56"/>
                  </a:moveTo>
                  <a:cubicBezTo>
                    <a:pt x="74" y="54"/>
                    <a:pt x="74" y="54"/>
                    <a:pt x="74" y="54"/>
                  </a:cubicBezTo>
                  <a:cubicBezTo>
                    <a:pt x="76" y="52"/>
                    <a:pt x="76" y="52"/>
                    <a:pt x="76" y="52"/>
                  </a:cubicBezTo>
                  <a:cubicBezTo>
                    <a:pt x="78" y="53"/>
                    <a:pt x="78" y="53"/>
                    <a:pt x="78" y="53"/>
                  </a:cubicBezTo>
                  <a:cubicBezTo>
                    <a:pt x="76" y="56"/>
                    <a:pt x="76" y="56"/>
                    <a:pt x="76" y="56"/>
                  </a:cubicBezTo>
                  <a:moveTo>
                    <a:pt x="96" y="55"/>
                  </a:moveTo>
                  <a:cubicBezTo>
                    <a:pt x="94" y="53"/>
                    <a:pt x="94" y="53"/>
                    <a:pt x="94" y="53"/>
                  </a:cubicBezTo>
                  <a:cubicBezTo>
                    <a:pt x="96" y="52"/>
                    <a:pt x="96" y="52"/>
                    <a:pt x="96" y="52"/>
                  </a:cubicBezTo>
                  <a:cubicBezTo>
                    <a:pt x="98" y="53"/>
                    <a:pt x="98" y="53"/>
                    <a:pt x="98" y="53"/>
                  </a:cubicBezTo>
                  <a:cubicBezTo>
                    <a:pt x="96" y="55"/>
                    <a:pt x="96" y="55"/>
                    <a:pt x="96" y="55"/>
                  </a:cubicBezTo>
                  <a:moveTo>
                    <a:pt x="108" y="55"/>
                  </a:moveTo>
                  <a:cubicBezTo>
                    <a:pt x="106" y="53"/>
                    <a:pt x="106" y="53"/>
                    <a:pt x="106" y="53"/>
                  </a:cubicBezTo>
                  <a:cubicBezTo>
                    <a:pt x="108" y="52"/>
                    <a:pt x="108" y="52"/>
                    <a:pt x="108" y="52"/>
                  </a:cubicBezTo>
                  <a:cubicBezTo>
                    <a:pt x="109" y="53"/>
                    <a:pt x="109" y="53"/>
                    <a:pt x="109" y="53"/>
                  </a:cubicBezTo>
                  <a:cubicBezTo>
                    <a:pt x="108" y="55"/>
                    <a:pt x="108" y="55"/>
                    <a:pt x="108" y="55"/>
                  </a:cubicBezTo>
                  <a:moveTo>
                    <a:pt x="100" y="55"/>
                  </a:moveTo>
                  <a:cubicBezTo>
                    <a:pt x="98" y="53"/>
                    <a:pt x="98" y="53"/>
                    <a:pt x="98" y="53"/>
                  </a:cubicBezTo>
                  <a:cubicBezTo>
                    <a:pt x="100" y="52"/>
                    <a:pt x="100" y="52"/>
                    <a:pt x="100" y="52"/>
                  </a:cubicBezTo>
                  <a:cubicBezTo>
                    <a:pt x="102" y="53"/>
                    <a:pt x="102" y="53"/>
                    <a:pt x="102" y="53"/>
                  </a:cubicBezTo>
                  <a:cubicBezTo>
                    <a:pt x="100" y="55"/>
                    <a:pt x="100" y="55"/>
                    <a:pt x="100" y="55"/>
                  </a:cubicBezTo>
                  <a:moveTo>
                    <a:pt x="104" y="55"/>
                  </a:moveTo>
                  <a:cubicBezTo>
                    <a:pt x="102" y="53"/>
                    <a:pt x="102" y="53"/>
                    <a:pt x="102" y="53"/>
                  </a:cubicBezTo>
                  <a:cubicBezTo>
                    <a:pt x="104" y="52"/>
                    <a:pt x="104" y="52"/>
                    <a:pt x="104" y="52"/>
                  </a:cubicBezTo>
                  <a:cubicBezTo>
                    <a:pt x="106" y="53"/>
                    <a:pt x="106" y="53"/>
                    <a:pt x="106" y="53"/>
                  </a:cubicBezTo>
                  <a:cubicBezTo>
                    <a:pt x="104" y="55"/>
                    <a:pt x="104" y="55"/>
                    <a:pt x="104" y="55"/>
                  </a:cubicBezTo>
                  <a:moveTo>
                    <a:pt x="80" y="55"/>
                  </a:moveTo>
                  <a:cubicBezTo>
                    <a:pt x="79" y="53"/>
                    <a:pt x="79" y="53"/>
                    <a:pt x="79" y="53"/>
                  </a:cubicBezTo>
                  <a:cubicBezTo>
                    <a:pt x="81" y="51"/>
                    <a:pt x="81" y="51"/>
                    <a:pt x="81" y="51"/>
                  </a:cubicBezTo>
                  <a:cubicBezTo>
                    <a:pt x="83" y="53"/>
                    <a:pt x="83" y="53"/>
                    <a:pt x="83" y="53"/>
                  </a:cubicBezTo>
                  <a:cubicBezTo>
                    <a:pt x="80" y="55"/>
                    <a:pt x="80" y="55"/>
                    <a:pt x="80" y="55"/>
                  </a:cubicBezTo>
                  <a:moveTo>
                    <a:pt x="68" y="55"/>
                  </a:moveTo>
                  <a:cubicBezTo>
                    <a:pt x="67" y="54"/>
                    <a:pt x="67" y="54"/>
                    <a:pt x="67" y="54"/>
                  </a:cubicBezTo>
                  <a:cubicBezTo>
                    <a:pt x="70" y="51"/>
                    <a:pt x="70" y="51"/>
                    <a:pt x="70" y="51"/>
                  </a:cubicBezTo>
                  <a:cubicBezTo>
                    <a:pt x="71" y="52"/>
                    <a:pt x="71" y="52"/>
                    <a:pt x="71" y="52"/>
                  </a:cubicBezTo>
                  <a:cubicBezTo>
                    <a:pt x="68" y="55"/>
                    <a:pt x="68" y="55"/>
                    <a:pt x="68" y="55"/>
                  </a:cubicBezTo>
                  <a:moveTo>
                    <a:pt x="85" y="54"/>
                  </a:moveTo>
                  <a:cubicBezTo>
                    <a:pt x="83" y="53"/>
                    <a:pt x="83" y="53"/>
                    <a:pt x="83" y="53"/>
                  </a:cubicBezTo>
                  <a:cubicBezTo>
                    <a:pt x="86" y="50"/>
                    <a:pt x="86" y="50"/>
                    <a:pt x="86" y="50"/>
                  </a:cubicBezTo>
                  <a:cubicBezTo>
                    <a:pt x="87" y="52"/>
                    <a:pt x="87" y="52"/>
                    <a:pt x="87" y="52"/>
                  </a:cubicBezTo>
                  <a:cubicBezTo>
                    <a:pt x="85" y="54"/>
                    <a:pt x="85" y="54"/>
                    <a:pt x="85" y="54"/>
                  </a:cubicBezTo>
                  <a:moveTo>
                    <a:pt x="55" y="53"/>
                  </a:moveTo>
                  <a:cubicBezTo>
                    <a:pt x="55" y="52"/>
                    <a:pt x="55" y="51"/>
                    <a:pt x="55" y="50"/>
                  </a:cubicBezTo>
                  <a:cubicBezTo>
                    <a:pt x="56" y="52"/>
                    <a:pt x="56" y="52"/>
                    <a:pt x="56" y="52"/>
                  </a:cubicBezTo>
                  <a:cubicBezTo>
                    <a:pt x="55" y="53"/>
                    <a:pt x="55" y="53"/>
                    <a:pt x="55" y="53"/>
                  </a:cubicBezTo>
                  <a:moveTo>
                    <a:pt x="61" y="55"/>
                  </a:moveTo>
                  <a:cubicBezTo>
                    <a:pt x="59" y="54"/>
                    <a:pt x="59" y="54"/>
                    <a:pt x="59" y="54"/>
                  </a:cubicBezTo>
                  <a:cubicBezTo>
                    <a:pt x="62" y="50"/>
                    <a:pt x="62" y="50"/>
                    <a:pt x="62" y="50"/>
                  </a:cubicBezTo>
                  <a:cubicBezTo>
                    <a:pt x="64" y="52"/>
                    <a:pt x="64" y="52"/>
                    <a:pt x="64" y="52"/>
                  </a:cubicBezTo>
                  <a:cubicBezTo>
                    <a:pt x="61" y="55"/>
                    <a:pt x="61" y="55"/>
                    <a:pt x="61" y="55"/>
                  </a:cubicBezTo>
                  <a:moveTo>
                    <a:pt x="110" y="53"/>
                  </a:moveTo>
                  <a:cubicBezTo>
                    <a:pt x="108" y="51"/>
                    <a:pt x="108" y="51"/>
                    <a:pt x="108" y="51"/>
                  </a:cubicBezTo>
                  <a:cubicBezTo>
                    <a:pt x="110" y="50"/>
                    <a:pt x="110" y="50"/>
                    <a:pt x="110" y="50"/>
                  </a:cubicBezTo>
                  <a:cubicBezTo>
                    <a:pt x="111" y="52"/>
                    <a:pt x="111" y="52"/>
                    <a:pt x="111" y="52"/>
                  </a:cubicBezTo>
                  <a:cubicBezTo>
                    <a:pt x="110" y="53"/>
                    <a:pt x="110" y="53"/>
                    <a:pt x="110" y="53"/>
                  </a:cubicBezTo>
                  <a:moveTo>
                    <a:pt x="90" y="54"/>
                  </a:moveTo>
                  <a:cubicBezTo>
                    <a:pt x="88" y="52"/>
                    <a:pt x="88" y="52"/>
                    <a:pt x="88" y="52"/>
                  </a:cubicBezTo>
                  <a:cubicBezTo>
                    <a:pt x="90" y="50"/>
                    <a:pt x="90" y="50"/>
                    <a:pt x="90" y="50"/>
                  </a:cubicBezTo>
                  <a:cubicBezTo>
                    <a:pt x="92" y="52"/>
                    <a:pt x="92" y="52"/>
                    <a:pt x="92" y="52"/>
                  </a:cubicBezTo>
                  <a:cubicBezTo>
                    <a:pt x="90" y="54"/>
                    <a:pt x="90" y="54"/>
                    <a:pt x="90" y="54"/>
                  </a:cubicBezTo>
                  <a:moveTo>
                    <a:pt x="74" y="54"/>
                  </a:moveTo>
                  <a:cubicBezTo>
                    <a:pt x="72" y="52"/>
                    <a:pt x="72" y="52"/>
                    <a:pt x="72" y="52"/>
                  </a:cubicBezTo>
                  <a:cubicBezTo>
                    <a:pt x="74" y="50"/>
                    <a:pt x="74" y="50"/>
                    <a:pt x="74" y="50"/>
                  </a:cubicBezTo>
                  <a:cubicBezTo>
                    <a:pt x="76" y="52"/>
                    <a:pt x="76" y="52"/>
                    <a:pt x="76" y="52"/>
                  </a:cubicBezTo>
                  <a:cubicBezTo>
                    <a:pt x="74" y="54"/>
                    <a:pt x="74" y="54"/>
                    <a:pt x="74" y="54"/>
                  </a:cubicBezTo>
                  <a:moveTo>
                    <a:pt x="106" y="53"/>
                  </a:moveTo>
                  <a:cubicBezTo>
                    <a:pt x="104" y="51"/>
                    <a:pt x="104" y="51"/>
                    <a:pt x="104" y="51"/>
                  </a:cubicBezTo>
                  <a:cubicBezTo>
                    <a:pt x="106" y="50"/>
                    <a:pt x="106" y="50"/>
                    <a:pt x="106" y="50"/>
                  </a:cubicBezTo>
                  <a:cubicBezTo>
                    <a:pt x="107" y="51"/>
                    <a:pt x="107" y="51"/>
                    <a:pt x="107" y="51"/>
                  </a:cubicBezTo>
                  <a:cubicBezTo>
                    <a:pt x="106" y="53"/>
                    <a:pt x="106" y="53"/>
                    <a:pt x="106" y="53"/>
                  </a:cubicBezTo>
                  <a:moveTo>
                    <a:pt x="94" y="53"/>
                  </a:moveTo>
                  <a:cubicBezTo>
                    <a:pt x="92" y="52"/>
                    <a:pt x="92" y="52"/>
                    <a:pt x="92" y="52"/>
                  </a:cubicBezTo>
                  <a:cubicBezTo>
                    <a:pt x="94" y="50"/>
                    <a:pt x="94" y="50"/>
                    <a:pt x="94" y="50"/>
                  </a:cubicBezTo>
                  <a:cubicBezTo>
                    <a:pt x="96" y="51"/>
                    <a:pt x="96" y="51"/>
                    <a:pt x="96" y="51"/>
                  </a:cubicBezTo>
                  <a:cubicBezTo>
                    <a:pt x="94" y="53"/>
                    <a:pt x="94" y="53"/>
                    <a:pt x="94" y="53"/>
                  </a:cubicBezTo>
                  <a:moveTo>
                    <a:pt x="98" y="53"/>
                  </a:moveTo>
                  <a:cubicBezTo>
                    <a:pt x="96" y="51"/>
                    <a:pt x="96" y="51"/>
                    <a:pt x="96" y="51"/>
                  </a:cubicBezTo>
                  <a:cubicBezTo>
                    <a:pt x="98" y="50"/>
                    <a:pt x="98" y="50"/>
                    <a:pt x="98" y="50"/>
                  </a:cubicBezTo>
                  <a:cubicBezTo>
                    <a:pt x="100" y="51"/>
                    <a:pt x="100" y="51"/>
                    <a:pt x="100" y="51"/>
                  </a:cubicBezTo>
                  <a:cubicBezTo>
                    <a:pt x="98" y="53"/>
                    <a:pt x="98" y="53"/>
                    <a:pt x="98" y="53"/>
                  </a:cubicBezTo>
                  <a:moveTo>
                    <a:pt x="102" y="53"/>
                  </a:moveTo>
                  <a:cubicBezTo>
                    <a:pt x="100" y="51"/>
                    <a:pt x="100" y="51"/>
                    <a:pt x="100" y="51"/>
                  </a:cubicBezTo>
                  <a:cubicBezTo>
                    <a:pt x="102" y="50"/>
                    <a:pt x="102" y="50"/>
                    <a:pt x="102" y="50"/>
                  </a:cubicBezTo>
                  <a:cubicBezTo>
                    <a:pt x="104" y="51"/>
                    <a:pt x="104" y="51"/>
                    <a:pt x="104" y="51"/>
                  </a:cubicBezTo>
                  <a:cubicBezTo>
                    <a:pt x="102" y="53"/>
                    <a:pt x="102" y="53"/>
                    <a:pt x="102" y="53"/>
                  </a:cubicBezTo>
                  <a:moveTo>
                    <a:pt x="117" y="57"/>
                  </a:moveTo>
                  <a:cubicBezTo>
                    <a:pt x="112" y="52"/>
                    <a:pt x="112" y="52"/>
                    <a:pt x="112" y="52"/>
                  </a:cubicBezTo>
                  <a:cubicBezTo>
                    <a:pt x="114" y="50"/>
                    <a:pt x="114" y="50"/>
                    <a:pt x="114" y="50"/>
                  </a:cubicBezTo>
                  <a:cubicBezTo>
                    <a:pt x="119" y="55"/>
                    <a:pt x="119" y="55"/>
                    <a:pt x="119" y="55"/>
                  </a:cubicBezTo>
                  <a:cubicBezTo>
                    <a:pt x="118" y="55"/>
                    <a:pt x="118" y="56"/>
                    <a:pt x="117" y="57"/>
                  </a:cubicBezTo>
                  <a:moveTo>
                    <a:pt x="78" y="53"/>
                  </a:moveTo>
                  <a:cubicBezTo>
                    <a:pt x="77" y="52"/>
                    <a:pt x="77" y="52"/>
                    <a:pt x="77" y="52"/>
                  </a:cubicBezTo>
                  <a:cubicBezTo>
                    <a:pt x="79" y="49"/>
                    <a:pt x="79" y="49"/>
                    <a:pt x="79" y="49"/>
                  </a:cubicBezTo>
                  <a:cubicBezTo>
                    <a:pt x="81" y="51"/>
                    <a:pt x="81" y="51"/>
                    <a:pt x="81" y="51"/>
                  </a:cubicBezTo>
                  <a:cubicBezTo>
                    <a:pt x="78" y="53"/>
                    <a:pt x="78" y="53"/>
                    <a:pt x="78" y="53"/>
                  </a:cubicBezTo>
                  <a:moveTo>
                    <a:pt x="66" y="53"/>
                  </a:moveTo>
                  <a:cubicBezTo>
                    <a:pt x="65" y="52"/>
                    <a:pt x="65" y="52"/>
                    <a:pt x="65" y="52"/>
                  </a:cubicBezTo>
                  <a:cubicBezTo>
                    <a:pt x="68" y="49"/>
                    <a:pt x="68" y="49"/>
                    <a:pt x="68" y="49"/>
                  </a:cubicBezTo>
                  <a:cubicBezTo>
                    <a:pt x="69" y="50"/>
                    <a:pt x="69" y="50"/>
                    <a:pt x="69" y="50"/>
                  </a:cubicBezTo>
                  <a:cubicBezTo>
                    <a:pt x="66" y="53"/>
                    <a:pt x="66" y="53"/>
                    <a:pt x="66" y="53"/>
                  </a:cubicBezTo>
                  <a:moveTo>
                    <a:pt x="83" y="52"/>
                  </a:moveTo>
                  <a:cubicBezTo>
                    <a:pt x="82" y="51"/>
                    <a:pt x="82" y="51"/>
                    <a:pt x="82" y="51"/>
                  </a:cubicBezTo>
                  <a:cubicBezTo>
                    <a:pt x="84" y="48"/>
                    <a:pt x="84" y="48"/>
                    <a:pt x="84" y="48"/>
                  </a:cubicBezTo>
                  <a:cubicBezTo>
                    <a:pt x="85" y="50"/>
                    <a:pt x="85" y="50"/>
                    <a:pt x="85" y="50"/>
                  </a:cubicBezTo>
                  <a:cubicBezTo>
                    <a:pt x="83" y="52"/>
                    <a:pt x="83" y="52"/>
                    <a:pt x="83" y="52"/>
                  </a:cubicBezTo>
                  <a:moveTo>
                    <a:pt x="59" y="53"/>
                  </a:moveTo>
                  <a:cubicBezTo>
                    <a:pt x="57" y="52"/>
                    <a:pt x="57" y="52"/>
                    <a:pt x="57" y="52"/>
                  </a:cubicBezTo>
                  <a:cubicBezTo>
                    <a:pt x="60" y="48"/>
                    <a:pt x="60" y="48"/>
                    <a:pt x="60" y="48"/>
                  </a:cubicBezTo>
                  <a:cubicBezTo>
                    <a:pt x="62" y="50"/>
                    <a:pt x="62" y="50"/>
                    <a:pt x="62" y="50"/>
                  </a:cubicBezTo>
                  <a:cubicBezTo>
                    <a:pt x="59" y="53"/>
                    <a:pt x="59" y="53"/>
                    <a:pt x="59" y="53"/>
                  </a:cubicBezTo>
                  <a:moveTo>
                    <a:pt x="108" y="51"/>
                  </a:moveTo>
                  <a:cubicBezTo>
                    <a:pt x="106" y="50"/>
                    <a:pt x="106" y="50"/>
                    <a:pt x="106" y="50"/>
                  </a:cubicBezTo>
                  <a:cubicBezTo>
                    <a:pt x="108" y="48"/>
                    <a:pt x="108" y="48"/>
                    <a:pt x="108" y="48"/>
                  </a:cubicBezTo>
                  <a:cubicBezTo>
                    <a:pt x="109" y="50"/>
                    <a:pt x="109" y="50"/>
                    <a:pt x="109" y="50"/>
                  </a:cubicBezTo>
                  <a:cubicBezTo>
                    <a:pt x="108" y="51"/>
                    <a:pt x="108" y="51"/>
                    <a:pt x="108" y="51"/>
                  </a:cubicBezTo>
                  <a:moveTo>
                    <a:pt x="88" y="52"/>
                  </a:moveTo>
                  <a:cubicBezTo>
                    <a:pt x="86" y="50"/>
                    <a:pt x="86" y="50"/>
                    <a:pt x="86" y="50"/>
                  </a:cubicBezTo>
                  <a:cubicBezTo>
                    <a:pt x="88" y="48"/>
                    <a:pt x="88" y="48"/>
                    <a:pt x="88" y="48"/>
                  </a:cubicBezTo>
                  <a:cubicBezTo>
                    <a:pt x="90" y="50"/>
                    <a:pt x="90" y="50"/>
                    <a:pt x="90" y="50"/>
                  </a:cubicBezTo>
                  <a:cubicBezTo>
                    <a:pt x="88" y="52"/>
                    <a:pt x="88" y="52"/>
                    <a:pt x="88" y="52"/>
                  </a:cubicBezTo>
                  <a:moveTo>
                    <a:pt x="72" y="52"/>
                  </a:moveTo>
                  <a:cubicBezTo>
                    <a:pt x="70" y="50"/>
                    <a:pt x="70" y="50"/>
                    <a:pt x="70" y="50"/>
                  </a:cubicBezTo>
                  <a:cubicBezTo>
                    <a:pt x="73" y="48"/>
                    <a:pt x="73" y="48"/>
                    <a:pt x="73" y="48"/>
                  </a:cubicBezTo>
                  <a:cubicBezTo>
                    <a:pt x="74" y="50"/>
                    <a:pt x="74" y="50"/>
                    <a:pt x="74" y="50"/>
                  </a:cubicBezTo>
                  <a:cubicBezTo>
                    <a:pt x="72" y="52"/>
                    <a:pt x="72" y="52"/>
                    <a:pt x="72" y="52"/>
                  </a:cubicBezTo>
                  <a:moveTo>
                    <a:pt x="92" y="51"/>
                  </a:moveTo>
                  <a:cubicBezTo>
                    <a:pt x="90" y="50"/>
                    <a:pt x="90" y="50"/>
                    <a:pt x="90" y="50"/>
                  </a:cubicBezTo>
                  <a:cubicBezTo>
                    <a:pt x="92" y="48"/>
                    <a:pt x="92" y="48"/>
                    <a:pt x="92" y="48"/>
                  </a:cubicBezTo>
                  <a:cubicBezTo>
                    <a:pt x="94" y="50"/>
                    <a:pt x="94" y="50"/>
                    <a:pt x="94" y="50"/>
                  </a:cubicBezTo>
                  <a:cubicBezTo>
                    <a:pt x="92" y="51"/>
                    <a:pt x="92" y="51"/>
                    <a:pt x="92" y="51"/>
                  </a:cubicBezTo>
                  <a:moveTo>
                    <a:pt x="104" y="51"/>
                  </a:moveTo>
                  <a:cubicBezTo>
                    <a:pt x="102" y="49"/>
                    <a:pt x="102" y="49"/>
                    <a:pt x="102" y="49"/>
                  </a:cubicBezTo>
                  <a:cubicBezTo>
                    <a:pt x="104" y="48"/>
                    <a:pt x="104" y="48"/>
                    <a:pt x="104" y="48"/>
                  </a:cubicBezTo>
                  <a:cubicBezTo>
                    <a:pt x="106" y="50"/>
                    <a:pt x="106" y="50"/>
                    <a:pt x="106" y="50"/>
                  </a:cubicBezTo>
                  <a:cubicBezTo>
                    <a:pt x="104" y="51"/>
                    <a:pt x="104" y="51"/>
                    <a:pt x="104" y="51"/>
                  </a:cubicBezTo>
                  <a:moveTo>
                    <a:pt x="96" y="51"/>
                  </a:moveTo>
                  <a:cubicBezTo>
                    <a:pt x="94" y="50"/>
                    <a:pt x="94" y="50"/>
                    <a:pt x="94" y="50"/>
                  </a:cubicBezTo>
                  <a:cubicBezTo>
                    <a:pt x="96" y="48"/>
                    <a:pt x="96" y="48"/>
                    <a:pt x="96" y="48"/>
                  </a:cubicBezTo>
                  <a:cubicBezTo>
                    <a:pt x="98" y="49"/>
                    <a:pt x="98" y="49"/>
                    <a:pt x="98" y="49"/>
                  </a:cubicBezTo>
                  <a:cubicBezTo>
                    <a:pt x="96" y="51"/>
                    <a:pt x="96" y="51"/>
                    <a:pt x="96" y="51"/>
                  </a:cubicBezTo>
                  <a:moveTo>
                    <a:pt x="100" y="51"/>
                  </a:moveTo>
                  <a:cubicBezTo>
                    <a:pt x="98" y="49"/>
                    <a:pt x="98" y="49"/>
                    <a:pt x="98" y="49"/>
                  </a:cubicBezTo>
                  <a:cubicBezTo>
                    <a:pt x="100" y="48"/>
                    <a:pt x="100" y="48"/>
                    <a:pt x="100" y="48"/>
                  </a:cubicBezTo>
                  <a:cubicBezTo>
                    <a:pt x="102" y="49"/>
                    <a:pt x="102" y="49"/>
                    <a:pt x="102" y="49"/>
                  </a:cubicBezTo>
                  <a:cubicBezTo>
                    <a:pt x="100" y="51"/>
                    <a:pt x="100" y="51"/>
                    <a:pt x="100" y="51"/>
                  </a:cubicBezTo>
                  <a:moveTo>
                    <a:pt x="112" y="51"/>
                  </a:moveTo>
                  <a:cubicBezTo>
                    <a:pt x="110" y="50"/>
                    <a:pt x="110" y="50"/>
                    <a:pt x="110" y="50"/>
                  </a:cubicBezTo>
                  <a:cubicBezTo>
                    <a:pt x="112" y="48"/>
                    <a:pt x="112" y="48"/>
                    <a:pt x="112" y="48"/>
                  </a:cubicBezTo>
                  <a:cubicBezTo>
                    <a:pt x="114" y="49"/>
                    <a:pt x="114" y="49"/>
                    <a:pt x="114" y="49"/>
                  </a:cubicBezTo>
                  <a:cubicBezTo>
                    <a:pt x="112" y="51"/>
                    <a:pt x="112" y="51"/>
                    <a:pt x="112" y="51"/>
                  </a:cubicBezTo>
                  <a:moveTo>
                    <a:pt x="119" y="54"/>
                  </a:moveTo>
                  <a:cubicBezTo>
                    <a:pt x="114" y="49"/>
                    <a:pt x="114" y="49"/>
                    <a:pt x="114" y="49"/>
                  </a:cubicBezTo>
                  <a:cubicBezTo>
                    <a:pt x="116" y="48"/>
                    <a:pt x="116" y="48"/>
                    <a:pt x="116" y="48"/>
                  </a:cubicBezTo>
                  <a:cubicBezTo>
                    <a:pt x="121" y="52"/>
                    <a:pt x="121" y="52"/>
                    <a:pt x="121" y="52"/>
                  </a:cubicBezTo>
                  <a:cubicBezTo>
                    <a:pt x="120" y="53"/>
                    <a:pt x="120" y="54"/>
                    <a:pt x="119" y="54"/>
                  </a:cubicBezTo>
                  <a:moveTo>
                    <a:pt x="76" y="51"/>
                  </a:moveTo>
                  <a:cubicBezTo>
                    <a:pt x="75" y="50"/>
                    <a:pt x="75" y="50"/>
                    <a:pt x="75" y="50"/>
                  </a:cubicBezTo>
                  <a:cubicBezTo>
                    <a:pt x="77" y="47"/>
                    <a:pt x="77" y="47"/>
                    <a:pt x="77" y="47"/>
                  </a:cubicBezTo>
                  <a:cubicBezTo>
                    <a:pt x="79" y="49"/>
                    <a:pt x="79" y="49"/>
                    <a:pt x="79" y="49"/>
                  </a:cubicBezTo>
                  <a:cubicBezTo>
                    <a:pt x="76" y="51"/>
                    <a:pt x="76" y="51"/>
                    <a:pt x="76" y="51"/>
                  </a:cubicBezTo>
                  <a:moveTo>
                    <a:pt x="64" y="51"/>
                  </a:moveTo>
                  <a:cubicBezTo>
                    <a:pt x="63" y="50"/>
                    <a:pt x="63" y="50"/>
                    <a:pt x="63" y="50"/>
                  </a:cubicBezTo>
                  <a:cubicBezTo>
                    <a:pt x="66" y="47"/>
                    <a:pt x="66" y="47"/>
                    <a:pt x="66" y="47"/>
                  </a:cubicBezTo>
                  <a:cubicBezTo>
                    <a:pt x="67" y="49"/>
                    <a:pt x="67" y="49"/>
                    <a:pt x="67" y="49"/>
                  </a:cubicBezTo>
                  <a:cubicBezTo>
                    <a:pt x="64" y="51"/>
                    <a:pt x="64" y="51"/>
                    <a:pt x="64" y="51"/>
                  </a:cubicBezTo>
                  <a:moveTo>
                    <a:pt x="81" y="50"/>
                  </a:moveTo>
                  <a:cubicBezTo>
                    <a:pt x="80" y="49"/>
                    <a:pt x="80" y="49"/>
                    <a:pt x="80" y="49"/>
                  </a:cubicBezTo>
                  <a:cubicBezTo>
                    <a:pt x="82" y="47"/>
                    <a:pt x="82" y="47"/>
                    <a:pt x="82" y="47"/>
                  </a:cubicBezTo>
                  <a:cubicBezTo>
                    <a:pt x="83" y="48"/>
                    <a:pt x="83" y="48"/>
                    <a:pt x="83" y="48"/>
                  </a:cubicBezTo>
                  <a:cubicBezTo>
                    <a:pt x="81" y="50"/>
                    <a:pt x="81" y="50"/>
                    <a:pt x="81" y="50"/>
                  </a:cubicBezTo>
                  <a:moveTo>
                    <a:pt x="57" y="51"/>
                  </a:moveTo>
                  <a:cubicBezTo>
                    <a:pt x="55" y="50"/>
                    <a:pt x="55" y="50"/>
                    <a:pt x="55" y="50"/>
                  </a:cubicBezTo>
                  <a:cubicBezTo>
                    <a:pt x="55" y="49"/>
                    <a:pt x="55" y="49"/>
                    <a:pt x="55" y="49"/>
                  </a:cubicBezTo>
                  <a:cubicBezTo>
                    <a:pt x="59" y="46"/>
                    <a:pt x="59" y="46"/>
                    <a:pt x="59" y="46"/>
                  </a:cubicBezTo>
                  <a:cubicBezTo>
                    <a:pt x="60" y="48"/>
                    <a:pt x="60" y="48"/>
                    <a:pt x="60" y="48"/>
                  </a:cubicBezTo>
                  <a:cubicBezTo>
                    <a:pt x="57" y="51"/>
                    <a:pt x="57" y="51"/>
                    <a:pt x="57" y="51"/>
                  </a:cubicBezTo>
                  <a:moveTo>
                    <a:pt x="106" y="49"/>
                  </a:moveTo>
                  <a:cubicBezTo>
                    <a:pt x="104" y="48"/>
                    <a:pt x="104" y="48"/>
                    <a:pt x="104" y="48"/>
                  </a:cubicBezTo>
                  <a:cubicBezTo>
                    <a:pt x="106" y="46"/>
                    <a:pt x="106" y="46"/>
                    <a:pt x="106" y="46"/>
                  </a:cubicBezTo>
                  <a:cubicBezTo>
                    <a:pt x="107" y="48"/>
                    <a:pt x="107" y="48"/>
                    <a:pt x="107" y="48"/>
                  </a:cubicBezTo>
                  <a:cubicBezTo>
                    <a:pt x="106" y="49"/>
                    <a:pt x="106" y="49"/>
                    <a:pt x="106" y="49"/>
                  </a:cubicBezTo>
                  <a:moveTo>
                    <a:pt x="86" y="50"/>
                  </a:moveTo>
                  <a:cubicBezTo>
                    <a:pt x="84" y="48"/>
                    <a:pt x="84" y="48"/>
                    <a:pt x="84" y="48"/>
                  </a:cubicBezTo>
                  <a:cubicBezTo>
                    <a:pt x="86" y="46"/>
                    <a:pt x="86" y="46"/>
                    <a:pt x="86" y="46"/>
                  </a:cubicBezTo>
                  <a:cubicBezTo>
                    <a:pt x="88" y="48"/>
                    <a:pt x="88" y="48"/>
                    <a:pt x="88" y="48"/>
                  </a:cubicBezTo>
                  <a:cubicBezTo>
                    <a:pt x="86" y="50"/>
                    <a:pt x="86" y="50"/>
                    <a:pt x="86" y="50"/>
                  </a:cubicBezTo>
                  <a:moveTo>
                    <a:pt x="70" y="50"/>
                  </a:moveTo>
                  <a:cubicBezTo>
                    <a:pt x="68" y="49"/>
                    <a:pt x="68" y="49"/>
                    <a:pt x="68" y="49"/>
                  </a:cubicBezTo>
                  <a:cubicBezTo>
                    <a:pt x="71" y="46"/>
                    <a:pt x="71" y="46"/>
                    <a:pt x="71" y="46"/>
                  </a:cubicBezTo>
                  <a:cubicBezTo>
                    <a:pt x="72" y="48"/>
                    <a:pt x="72" y="48"/>
                    <a:pt x="72" y="48"/>
                  </a:cubicBezTo>
                  <a:cubicBezTo>
                    <a:pt x="70" y="50"/>
                    <a:pt x="70" y="50"/>
                    <a:pt x="70" y="50"/>
                  </a:cubicBezTo>
                  <a:moveTo>
                    <a:pt x="102" y="49"/>
                  </a:moveTo>
                  <a:cubicBezTo>
                    <a:pt x="100" y="48"/>
                    <a:pt x="100" y="48"/>
                    <a:pt x="100" y="48"/>
                  </a:cubicBezTo>
                  <a:cubicBezTo>
                    <a:pt x="102" y="46"/>
                    <a:pt x="102" y="46"/>
                    <a:pt x="102" y="46"/>
                  </a:cubicBezTo>
                  <a:cubicBezTo>
                    <a:pt x="104" y="48"/>
                    <a:pt x="104" y="48"/>
                    <a:pt x="104" y="48"/>
                  </a:cubicBezTo>
                  <a:cubicBezTo>
                    <a:pt x="102" y="49"/>
                    <a:pt x="102" y="49"/>
                    <a:pt x="102" y="49"/>
                  </a:cubicBezTo>
                  <a:moveTo>
                    <a:pt x="90" y="49"/>
                  </a:moveTo>
                  <a:cubicBezTo>
                    <a:pt x="89" y="48"/>
                    <a:pt x="89" y="48"/>
                    <a:pt x="89" y="48"/>
                  </a:cubicBezTo>
                  <a:cubicBezTo>
                    <a:pt x="90" y="46"/>
                    <a:pt x="90" y="46"/>
                    <a:pt x="90" y="46"/>
                  </a:cubicBezTo>
                  <a:cubicBezTo>
                    <a:pt x="92" y="48"/>
                    <a:pt x="92" y="48"/>
                    <a:pt x="92" y="48"/>
                  </a:cubicBezTo>
                  <a:cubicBezTo>
                    <a:pt x="90" y="49"/>
                    <a:pt x="90" y="49"/>
                    <a:pt x="90" y="49"/>
                  </a:cubicBezTo>
                  <a:moveTo>
                    <a:pt x="94" y="49"/>
                  </a:moveTo>
                  <a:cubicBezTo>
                    <a:pt x="92" y="48"/>
                    <a:pt x="92" y="48"/>
                    <a:pt x="92" y="48"/>
                  </a:cubicBezTo>
                  <a:cubicBezTo>
                    <a:pt x="94" y="46"/>
                    <a:pt x="94" y="46"/>
                    <a:pt x="94" y="46"/>
                  </a:cubicBezTo>
                  <a:cubicBezTo>
                    <a:pt x="96" y="48"/>
                    <a:pt x="96" y="48"/>
                    <a:pt x="96" y="48"/>
                  </a:cubicBezTo>
                  <a:cubicBezTo>
                    <a:pt x="94" y="49"/>
                    <a:pt x="94" y="49"/>
                    <a:pt x="94" y="49"/>
                  </a:cubicBezTo>
                  <a:moveTo>
                    <a:pt x="98" y="49"/>
                  </a:moveTo>
                  <a:cubicBezTo>
                    <a:pt x="96" y="48"/>
                    <a:pt x="96" y="48"/>
                    <a:pt x="96" y="48"/>
                  </a:cubicBezTo>
                  <a:cubicBezTo>
                    <a:pt x="98" y="46"/>
                    <a:pt x="98" y="46"/>
                    <a:pt x="98" y="46"/>
                  </a:cubicBezTo>
                  <a:cubicBezTo>
                    <a:pt x="100" y="48"/>
                    <a:pt x="100" y="48"/>
                    <a:pt x="100" y="48"/>
                  </a:cubicBezTo>
                  <a:cubicBezTo>
                    <a:pt x="98" y="49"/>
                    <a:pt x="98" y="49"/>
                    <a:pt x="98" y="49"/>
                  </a:cubicBezTo>
                  <a:moveTo>
                    <a:pt x="110" y="49"/>
                  </a:moveTo>
                  <a:cubicBezTo>
                    <a:pt x="108" y="48"/>
                    <a:pt x="108" y="48"/>
                    <a:pt x="108" y="48"/>
                  </a:cubicBezTo>
                  <a:cubicBezTo>
                    <a:pt x="110" y="46"/>
                    <a:pt x="110" y="46"/>
                    <a:pt x="110" y="46"/>
                  </a:cubicBezTo>
                  <a:cubicBezTo>
                    <a:pt x="112" y="47"/>
                    <a:pt x="112" y="47"/>
                    <a:pt x="112" y="47"/>
                  </a:cubicBezTo>
                  <a:cubicBezTo>
                    <a:pt x="110" y="49"/>
                    <a:pt x="110" y="49"/>
                    <a:pt x="110" y="49"/>
                  </a:cubicBezTo>
                  <a:moveTo>
                    <a:pt x="114" y="49"/>
                  </a:moveTo>
                  <a:cubicBezTo>
                    <a:pt x="112" y="47"/>
                    <a:pt x="112" y="47"/>
                    <a:pt x="112" y="47"/>
                  </a:cubicBezTo>
                  <a:cubicBezTo>
                    <a:pt x="114" y="46"/>
                    <a:pt x="114" y="46"/>
                    <a:pt x="114" y="46"/>
                  </a:cubicBezTo>
                  <a:cubicBezTo>
                    <a:pt x="116" y="47"/>
                    <a:pt x="116" y="47"/>
                    <a:pt x="116" y="47"/>
                  </a:cubicBezTo>
                  <a:cubicBezTo>
                    <a:pt x="114" y="49"/>
                    <a:pt x="114" y="49"/>
                    <a:pt x="114" y="49"/>
                  </a:cubicBezTo>
                  <a:moveTo>
                    <a:pt x="121" y="52"/>
                  </a:moveTo>
                  <a:cubicBezTo>
                    <a:pt x="116" y="47"/>
                    <a:pt x="116" y="47"/>
                    <a:pt x="116" y="47"/>
                  </a:cubicBezTo>
                  <a:cubicBezTo>
                    <a:pt x="118" y="45"/>
                    <a:pt x="118" y="45"/>
                    <a:pt x="118" y="45"/>
                  </a:cubicBezTo>
                  <a:cubicBezTo>
                    <a:pt x="122" y="49"/>
                    <a:pt x="122" y="49"/>
                    <a:pt x="122" y="49"/>
                  </a:cubicBezTo>
                  <a:cubicBezTo>
                    <a:pt x="122" y="50"/>
                    <a:pt x="121" y="51"/>
                    <a:pt x="121" y="52"/>
                  </a:cubicBezTo>
                  <a:moveTo>
                    <a:pt x="74" y="49"/>
                  </a:moveTo>
                  <a:cubicBezTo>
                    <a:pt x="73" y="48"/>
                    <a:pt x="73" y="48"/>
                    <a:pt x="73" y="48"/>
                  </a:cubicBezTo>
                  <a:cubicBezTo>
                    <a:pt x="75" y="45"/>
                    <a:pt x="75" y="45"/>
                    <a:pt x="75" y="45"/>
                  </a:cubicBezTo>
                  <a:cubicBezTo>
                    <a:pt x="77" y="47"/>
                    <a:pt x="77" y="47"/>
                    <a:pt x="77" y="47"/>
                  </a:cubicBezTo>
                  <a:cubicBezTo>
                    <a:pt x="74" y="49"/>
                    <a:pt x="74" y="49"/>
                    <a:pt x="74" y="49"/>
                  </a:cubicBezTo>
                  <a:moveTo>
                    <a:pt x="62" y="49"/>
                  </a:moveTo>
                  <a:cubicBezTo>
                    <a:pt x="61" y="48"/>
                    <a:pt x="61" y="48"/>
                    <a:pt x="61" y="48"/>
                  </a:cubicBezTo>
                  <a:cubicBezTo>
                    <a:pt x="64" y="45"/>
                    <a:pt x="64" y="45"/>
                    <a:pt x="64" y="45"/>
                  </a:cubicBezTo>
                  <a:cubicBezTo>
                    <a:pt x="65" y="47"/>
                    <a:pt x="65" y="47"/>
                    <a:pt x="65" y="47"/>
                  </a:cubicBezTo>
                  <a:cubicBezTo>
                    <a:pt x="62" y="49"/>
                    <a:pt x="62" y="49"/>
                    <a:pt x="62" y="49"/>
                  </a:cubicBezTo>
                  <a:moveTo>
                    <a:pt x="79" y="48"/>
                  </a:moveTo>
                  <a:cubicBezTo>
                    <a:pt x="78" y="47"/>
                    <a:pt x="78" y="47"/>
                    <a:pt x="78" y="47"/>
                  </a:cubicBezTo>
                  <a:cubicBezTo>
                    <a:pt x="80" y="45"/>
                    <a:pt x="80" y="45"/>
                    <a:pt x="80" y="45"/>
                  </a:cubicBezTo>
                  <a:cubicBezTo>
                    <a:pt x="81" y="46"/>
                    <a:pt x="81" y="46"/>
                    <a:pt x="81" y="46"/>
                  </a:cubicBezTo>
                  <a:cubicBezTo>
                    <a:pt x="79" y="48"/>
                    <a:pt x="79" y="48"/>
                    <a:pt x="79" y="48"/>
                  </a:cubicBezTo>
                  <a:moveTo>
                    <a:pt x="55" y="49"/>
                  </a:moveTo>
                  <a:cubicBezTo>
                    <a:pt x="56" y="47"/>
                    <a:pt x="56" y="46"/>
                    <a:pt x="56" y="45"/>
                  </a:cubicBezTo>
                  <a:cubicBezTo>
                    <a:pt x="57" y="44"/>
                    <a:pt x="57" y="44"/>
                    <a:pt x="57" y="44"/>
                  </a:cubicBezTo>
                  <a:cubicBezTo>
                    <a:pt x="58" y="46"/>
                    <a:pt x="58" y="46"/>
                    <a:pt x="58" y="46"/>
                  </a:cubicBezTo>
                  <a:cubicBezTo>
                    <a:pt x="55" y="49"/>
                    <a:pt x="55" y="49"/>
                    <a:pt x="55" y="49"/>
                  </a:cubicBezTo>
                  <a:moveTo>
                    <a:pt x="104" y="47"/>
                  </a:moveTo>
                  <a:cubicBezTo>
                    <a:pt x="102" y="46"/>
                    <a:pt x="102" y="46"/>
                    <a:pt x="102" y="46"/>
                  </a:cubicBezTo>
                  <a:cubicBezTo>
                    <a:pt x="104" y="44"/>
                    <a:pt x="104" y="44"/>
                    <a:pt x="104" y="44"/>
                  </a:cubicBezTo>
                  <a:cubicBezTo>
                    <a:pt x="105" y="46"/>
                    <a:pt x="105" y="46"/>
                    <a:pt x="105" y="46"/>
                  </a:cubicBezTo>
                  <a:cubicBezTo>
                    <a:pt x="104" y="47"/>
                    <a:pt x="104" y="47"/>
                    <a:pt x="104" y="47"/>
                  </a:cubicBezTo>
                  <a:moveTo>
                    <a:pt x="84" y="48"/>
                  </a:moveTo>
                  <a:cubicBezTo>
                    <a:pt x="82" y="46"/>
                    <a:pt x="82" y="46"/>
                    <a:pt x="82" y="46"/>
                  </a:cubicBezTo>
                  <a:cubicBezTo>
                    <a:pt x="84" y="44"/>
                    <a:pt x="84" y="44"/>
                    <a:pt x="84" y="44"/>
                  </a:cubicBezTo>
                  <a:cubicBezTo>
                    <a:pt x="86" y="46"/>
                    <a:pt x="86" y="46"/>
                    <a:pt x="86" y="46"/>
                  </a:cubicBezTo>
                  <a:cubicBezTo>
                    <a:pt x="84" y="48"/>
                    <a:pt x="84" y="48"/>
                    <a:pt x="84" y="48"/>
                  </a:cubicBezTo>
                  <a:moveTo>
                    <a:pt x="68" y="48"/>
                  </a:moveTo>
                  <a:cubicBezTo>
                    <a:pt x="66" y="47"/>
                    <a:pt x="66" y="47"/>
                    <a:pt x="66" y="47"/>
                  </a:cubicBezTo>
                  <a:cubicBezTo>
                    <a:pt x="69" y="44"/>
                    <a:pt x="69" y="44"/>
                    <a:pt x="69" y="44"/>
                  </a:cubicBezTo>
                  <a:cubicBezTo>
                    <a:pt x="70" y="46"/>
                    <a:pt x="70" y="46"/>
                    <a:pt x="70" y="46"/>
                  </a:cubicBezTo>
                  <a:cubicBezTo>
                    <a:pt x="68" y="48"/>
                    <a:pt x="68" y="48"/>
                    <a:pt x="68" y="48"/>
                  </a:cubicBezTo>
                  <a:moveTo>
                    <a:pt x="88" y="47"/>
                  </a:moveTo>
                  <a:cubicBezTo>
                    <a:pt x="87" y="46"/>
                    <a:pt x="87" y="46"/>
                    <a:pt x="87" y="46"/>
                  </a:cubicBezTo>
                  <a:cubicBezTo>
                    <a:pt x="88" y="44"/>
                    <a:pt x="88" y="44"/>
                    <a:pt x="88" y="44"/>
                  </a:cubicBezTo>
                  <a:cubicBezTo>
                    <a:pt x="90" y="46"/>
                    <a:pt x="90" y="46"/>
                    <a:pt x="90" y="46"/>
                  </a:cubicBezTo>
                  <a:cubicBezTo>
                    <a:pt x="88" y="47"/>
                    <a:pt x="88" y="47"/>
                    <a:pt x="88" y="47"/>
                  </a:cubicBezTo>
                  <a:moveTo>
                    <a:pt x="100" y="47"/>
                  </a:moveTo>
                  <a:cubicBezTo>
                    <a:pt x="98" y="46"/>
                    <a:pt x="98" y="46"/>
                    <a:pt x="98" y="46"/>
                  </a:cubicBezTo>
                  <a:cubicBezTo>
                    <a:pt x="100" y="44"/>
                    <a:pt x="100" y="44"/>
                    <a:pt x="100" y="44"/>
                  </a:cubicBezTo>
                  <a:cubicBezTo>
                    <a:pt x="102" y="46"/>
                    <a:pt x="102" y="46"/>
                    <a:pt x="102" y="46"/>
                  </a:cubicBezTo>
                  <a:cubicBezTo>
                    <a:pt x="100" y="47"/>
                    <a:pt x="100" y="47"/>
                    <a:pt x="100" y="47"/>
                  </a:cubicBezTo>
                  <a:moveTo>
                    <a:pt x="92" y="47"/>
                  </a:moveTo>
                  <a:cubicBezTo>
                    <a:pt x="91" y="46"/>
                    <a:pt x="91" y="46"/>
                    <a:pt x="91" y="46"/>
                  </a:cubicBezTo>
                  <a:cubicBezTo>
                    <a:pt x="92" y="44"/>
                    <a:pt x="92" y="44"/>
                    <a:pt x="92" y="44"/>
                  </a:cubicBezTo>
                  <a:cubicBezTo>
                    <a:pt x="94" y="46"/>
                    <a:pt x="94" y="46"/>
                    <a:pt x="94" y="46"/>
                  </a:cubicBezTo>
                  <a:cubicBezTo>
                    <a:pt x="92" y="47"/>
                    <a:pt x="92" y="47"/>
                    <a:pt x="92" y="47"/>
                  </a:cubicBezTo>
                  <a:moveTo>
                    <a:pt x="56" y="44"/>
                  </a:moveTo>
                  <a:cubicBezTo>
                    <a:pt x="56" y="44"/>
                    <a:pt x="56" y="44"/>
                    <a:pt x="56" y="44"/>
                  </a:cubicBezTo>
                  <a:cubicBezTo>
                    <a:pt x="56" y="44"/>
                    <a:pt x="56" y="44"/>
                    <a:pt x="56" y="44"/>
                  </a:cubicBezTo>
                  <a:cubicBezTo>
                    <a:pt x="56" y="44"/>
                    <a:pt x="56" y="44"/>
                    <a:pt x="56" y="44"/>
                  </a:cubicBezTo>
                  <a:moveTo>
                    <a:pt x="96" y="47"/>
                  </a:moveTo>
                  <a:cubicBezTo>
                    <a:pt x="94" y="46"/>
                    <a:pt x="94" y="46"/>
                    <a:pt x="94" y="46"/>
                  </a:cubicBezTo>
                  <a:cubicBezTo>
                    <a:pt x="96" y="44"/>
                    <a:pt x="96" y="44"/>
                    <a:pt x="96" y="44"/>
                  </a:cubicBezTo>
                  <a:cubicBezTo>
                    <a:pt x="98" y="46"/>
                    <a:pt x="98" y="46"/>
                    <a:pt x="98" y="46"/>
                  </a:cubicBezTo>
                  <a:cubicBezTo>
                    <a:pt x="96" y="47"/>
                    <a:pt x="96" y="47"/>
                    <a:pt x="96" y="47"/>
                  </a:cubicBezTo>
                  <a:moveTo>
                    <a:pt x="108" y="47"/>
                  </a:moveTo>
                  <a:cubicBezTo>
                    <a:pt x="106" y="46"/>
                    <a:pt x="106" y="46"/>
                    <a:pt x="106" y="46"/>
                  </a:cubicBezTo>
                  <a:cubicBezTo>
                    <a:pt x="108" y="44"/>
                    <a:pt x="108" y="44"/>
                    <a:pt x="108" y="44"/>
                  </a:cubicBezTo>
                  <a:cubicBezTo>
                    <a:pt x="110" y="45"/>
                    <a:pt x="110" y="45"/>
                    <a:pt x="110" y="45"/>
                  </a:cubicBezTo>
                  <a:cubicBezTo>
                    <a:pt x="108" y="47"/>
                    <a:pt x="108" y="47"/>
                    <a:pt x="108" y="47"/>
                  </a:cubicBezTo>
                  <a:moveTo>
                    <a:pt x="112" y="47"/>
                  </a:moveTo>
                  <a:cubicBezTo>
                    <a:pt x="110" y="45"/>
                    <a:pt x="110" y="45"/>
                    <a:pt x="110" y="45"/>
                  </a:cubicBezTo>
                  <a:cubicBezTo>
                    <a:pt x="112" y="44"/>
                    <a:pt x="112" y="44"/>
                    <a:pt x="112" y="44"/>
                  </a:cubicBezTo>
                  <a:cubicBezTo>
                    <a:pt x="114" y="45"/>
                    <a:pt x="114" y="45"/>
                    <a:pt x="114" y="45"/>
                  </a:cubicBezTo>
                  <a:cubicBezTo>
                    <a:pt x="112" y="47"/>
                    <a:pt x="112" y="47"/>
                    <a:pt x="112" y="47"/>
                  </a:cubicBezTo>
                  <a:moveTo>
                    <a:pt x="116" y="47"/>
                  </a:moveTo>
                  <a:cubicBezTo>
                    <a:pt x="114" y="45"/>
                    <a:pt x="114" y="45"/>
                    <a:pt x="114" y="45"/>
                  </a:cubicBezTo>
                  <a:cubicBezTo>
                    <a:pt x="116" y="43"/>
                    <a:pt x="116" y="43"/>
                    <a:pt x="116" y="43"/>
                  </a:cubicBezTo>
                  <a:cubicBezTo>
                    <a:pt x="118" y="45"/>
                    <a:pt x="118" y="45"/>
                    <a:pt x="118" y="45"/>
                  </a:cubicBezTo>
                  <a:cubicBezTo>
                    <a:pt x="116" y="47"/>
                    <a:pt x="116" y="47"/>
                    <a:pt x="116" y="47"/>
                  </a:cubicBezTo>
                  <a:moveTo>
                    <a:pt x="73" y="47"/>
                  </a:moveTo>
                  <a:cubicBezTo>
                    <a:pt x="71" y="46"/>
                    <a:pt x="71" y="46"/>
                    <a:pt x="71" y="46"/>
                  </a:cubicBezTo>
                  <a:cubicBezTo>
                    <a:pt x="73" y="43"/>
                    <a:pt x="73" y="43"/>
                    <a:pt x="73" y="43"/>
                  </a:cubicBezTo>
                  <a:cubicBezTo>
                    <a:pt x="75" y="45"/>
                    <a:pt x="75" y="45"/>
                    <a:pt x="75" y="45"/>
                  </a:cubicBezTo>
                  <a:cubicBezTo>
                    <a:pt x="73" y="47"/>
                    <a:pt x="73" y="47"/>
                    <a:pt x="73" y="47"/>
                  </a:cubicBezTo>
                  <a:moveTo>
                    <a:pt x="60" y="48"/>
                  </a:moveTo>
                  <a:cubicBezTo>
                    <a:pt x="59" y="46"/>
                    <a:pt x="59" y="46"/>
                    <a:pt x="59" y="46"/>
                  </a:cubicBezTo>
                  <a:cubicBezTo>
                    <a:pt x="62" y="43"/>
                    <a:pt x="62" y="43"/>
                    <a:pt x="62" y="43"/>
                  </a:cubicBezTo>
                  <a:cubicBezTo>
                    <a:pt x="63" y="45"/>
                    <a:pt x="63" y="45"/>
                    <a:pt x="63" y="45"/>
                  </a:cubicBezTo>
                  <a:cubicBezTo>
                    <a:pt x="60" y="48"/>
                    <a:pt x="60" y="48"/>
                    <a:pt x="60" y="48"/>
                  </a:cubicBezTo>
                  <a:moveTo>
                    <a:pt x="77" y="46"/>
                  </a:moveTo>
                  <a:cubicBezTo>
                    <a:pt x="76" y="45"/>
                    <a:pt x="76" y="45"/>
                    <a:pt x="76" y="45"/>
                  </a:cubicBezTo>
                  <a:cubicBezTo>
                    <a:pt x="78" y="43"/>
                    <a:pt x="78" y="43"/>
                    <a:pt x="78" y="43"/>
                  </a:cubicBezTo>
                  <a:cubicBezTo>
                    <a:pt x="79" y="44"/>
                    <a:pt x="79" y="44"/>
                    <a:pt x="79" y="44"/>
                  </a:cubicBezTo>
                  <a:cubicBezTo>
                    <a:pt x="77" y="46"/>
                    <a:pt x="77" y="46"/>
                    <a:pt x="77" y="46"/>
                  </a:cubicBezTo>
                  <a:moveTo>
                    <a:pt x="123" y="49"/>
                  </a:moveTo>
                  <a:cubicBezTo>
                    <a:pt x="119" y="45"/>
                    <a:pt x="119" y="45"/>
                    <a:pt x="119" y="45"/>
                  </a:cubicBezTo>
                  <a:cubicBezTo>
                    <a:pt x="121" y="42"/>
                    <a:pt x="121" y="42"/>
                    <a:pt x="121" y="42"/>
                  </a:cubicBezTo>
                  <a:cubicBezTo>
                    <a:pt x="124" y="46"/>
                    <a:pt x="124" y="46"/>
                    <a:pt x="124" y="46"/>
                  </a:cubicBezTo>
                  <a:cubicBezTo>
                    <a:pt x="124" y="47"/>
                    <a:pt x="123" y="48"/>
                    <a:pt x="123" y="49"/>
                  </a:cubicBezTo>
                  <a:moveTo>
                    <a:pt x="102" y="45"/>
                  </a:moveTo>
                  <a:cubicBezTo>
                    <a:pt x="100" y="44"/>
                    <a:pt x="100" y="44"/>
                    <a:pt x="100" y="44"/>
                  </a:cubicBezTo>
                  <a:cubicBezTo>
                    <a:pt x="102" y="42"/>
                    <a:pt x="102" y="42"/>
                    <a:pt x="102" y="42"/>
                  </a:cubicBezTo>
                  <a:cubicBezTo>
                    <a:pt x="103" y="44"/>
                    <a:pt x="103" y="44"/>
                    <a:pt x="103" y="44"/>
                  </a:cubicBezTo>
                  <a:cubicBezTo>
                    <a:pt x="102" y="45"/>
                    <a:pt x="102" y="45"/>
                    <a:pt x="102" y="45"/>
                  </a:cubicBezTo>
                  <a:moveTo>
                    <a:pt x="82" y="46"/>
                  </a:moveTo>
                  <a:cubicBezTo>
                    <a:pt x="80" y="44"/>
                    <a:pt x="80" y="44"/>
                    <a:pt x="80" y="44"/>
                  </a:cubicBezTo>
                  <a:cubicBezTo>
                    <a:pt x="82" y="42"/>
                    <a:pt x="82" y="42"/>
                    <a:pt x="82" y="42"/>
                  </a:cubicBezTo>
                  <a:cubicBezTo>
                    <a:pt x="84" y="44"/>
                    <a:pt x="84" y="44"/>
                    <a:pt x="84" y="44"/>
                  </a:cubicBezTo>
                  <a:cubicBezTo>
                    <a:pt x="82" y="46"/>
                    <a:pt x="82" y="46"/>
                    <a:pt x="82" y="46"/>
                  </a:cubicBezTo>
                  <a:moveTo>
                    <a:pt x="66" y="46"/>
                  </a:moveTo>
                  <a:cubicBezTo>
                    <a:pt x="64" y="45"/>
                    <a:pt x="64" y="45"/>
                    <a:pt x="64" y="45"/>
                  </a:cubicBezTo>
                  <a:cubicBezTo>
                    <a:pt x="67" y="42"/>
                    <a:pt x="67" y="42"/>
                    <a:pt x="67" y="42"/>
                  </a:cubicBezTo>
                  <a:cubicBezTo>
                    <a:pt x="68" y="44"/>
                    <a:pt x="68" y="44"/>
                    <a:pt x="68" y="44"/>
                  </a:cubicBezTo>
                  <a:cubicBezTo>
                    <a:pt x="66" y="46"/>
                    <a:pt x="66" y="46"/>
                    <a:pt x="66" y="46"/>
                  </a:cubicBezTo>
                  <a:moveTo>
                    <a:pt x="98" y="45"/>
                  </a:moveTo>
                  <a:cubicBezTo>
                    <a:pt x="96" y="44"/>
                    <a:pt x="96" y="44"/>
                    <a:pt x="96" y="44"/>
                  </a:cubicBezTo>
                  <a:cubicBezTo>
                    <a:pt x="98" y="42"/>
                    <a:pt x="98" y="42"/>
                    <a:pt x="98" y="42"/>
                  </a:cubicBezTo>
                  <a:cubicBezTo>
                    <a:pt x="100" y="44"/>
                    <a:pt x="100" y="44"/>
                    <a:pt x="100" y="44"/>
                  </a:cubicBezTo>
                  <a:cubicBezTo>
                    <a:pt x="98" y="45"/>
                    <a:pt x="98" y="45"/>
                    <a:pt x="98" y="45"/>
                  </a:cubicBezTo>
                  <a:moveTo>
                    <a:pt x="86" y="45"/>
                  </a:moveTo>
                  <a:cubicBezTo>
                    <a:pt x="85" y="44"/>
                    <a:pt x="85" y="44"/>
                    <a:pt x="85" y="44"/>
                  </a:cubicBezTo>
                  <a:cubicBezTo>
                    <a:pt x="86" y="42"/>
                    <a:pt x="86" y="42"/>
                    <a:pt x="86" y="42"/>
                  </a:cubicBezTo>
                  <a:cubicBezTo>
                    <a:pt x="88" y="44"/>
                    <a:pt x="88" y="44"/>
                    <a:pt x="88" y="44"/>
                  </a:cubicBezTo>
                  <a:cubicBezTo>
                    <a:pt x="86" y="45"/>
                    <a:pt x="86" y="45"/>
                    <a:pt x="86" y="45"/>
                  </a:cubicBezTo>
                  <a:moveTo>
                    <a:pt x="90" y="45"/>
                  </a:moveTo>
                  <a:cubicBezTo>
                    <a:pt x="89" y="44"/>
                    <a:pt x="89" y="44"/>
                    <a:pt x="89" y="44"/>
                  </a:cubicBezTo>
                  <a:cubicBezTo>
                    <a:pt x="90" y="42"/>
                    <a:pt x="90" y="42"/>
                    <a:pt x="90" y="42"/>
                  </a:cubicBezTo>
                  <a:cubicBezTo>
                    <a:pt x="92" y="44"/>
                    <a:pt x="92" y="44"/>
                    <a:pt x="92" y="44"/>
                  </a:cubicBezTo>
                  <a:cubicBezTo>
                    <a:pt x="90" y="45"/>
                    <a:pt x="90" y="45"/>
                    <a:pt x="90" y="45"/>
                  </a:cubicBezTo>
                  <a:moveTo>
                    <a:pt x="94" y="45"/>
                  </a:moveTo>
                  <a:cubicBezTo>
                    <a:pt x="93" y="44"/>
                    <a:pt x="93" y="44"/>
                    <a:pt x="93" y="44"/>
                  </a:cubicBezTo>
                  <a:cubicBezTo>
                    <a:pt x="94" y="42"/>
                    <a:pt x="94" y="42"/>
                    <a:pt x="94" y="42"/>
                  </a:cubicBezTo>
                  <a:cubicBezTo>
                    <a:pt x="96" y="44"/>
                    <a:pt x="96" y="44"/>
                    <a:pt x="96" y="44"/>
                  </a:cubicBezTo>
                  <a:cubicBezTo>
                    <a:pt x="94" y="45"/>
                    <a:pt x="94" y="45"/>
                    <a:pt x="94" y="45"/>
                  </a:cubicBezTo>
                  <a:moveTo>
                    <a:pt x="106" y="45"/>
                  </a:moveTo>
                  <a:cubicBezTo>
                    <a:pt x="104" y="44"/>
                    <a:pt x="104" y="44"/>
                    <a:pt x="104" y="44"/>
                  </a:cubicBezTo>
                  <a:cubicBezTo>
                    <a:pt x="106" y="42"/>
                    <a:pt x="106" y="42"/>
                    <a:pt x="106" y="42"/>
                  </a:cubicBezTo>
                  <a:cubicBezTo>
                    <a:pt x="108" y="43"/>
                    <a:pt x="108" y="43"/>
                    <a:pt x="108" y="43"/>
                  </a:cubicBezTo>
                  <a:cubicBezTo>
                    <a:pt x="106" y="45"/>
                    <a:pt x="106" y="45"/>
                    <a:pt x="106" y="45"/>
                  </a:cubicBezTo>
                  <a:moveTo>
                    <a:pt x="110" y="45"/>
                  </a:moveTo>
                  <a:cubicBezTo>
                    <a:pt x="108" y="43"/>
                    <a:pt x="108" y="43"/>
                    <a:pt x="108" y="43"/>
                  </a:cubicBezTo>
                  <a:cubicBezTo>
                    <a:pt x="110" y="42"/>
                    <a:pt x="110" y="42"/>
                    <a:pt x="110" y="42"/>
                  </a:cubicBezTo>
                  <a:cubicBezTo>
                    <a:pt x="112" y="43"/>
                    <a:pt x="112" y="43"/>
                    <a:pt x="112" y="43"/>
                  </a:cubicBezTo>
                  <a:cubicBezTo>
                    <a:pt x="110" y="45"/>
                    <a:pt x="110" y="45"/>
                    <a:pt x="110" y="45"/>
                  </a:cubicBezTo>
                  <a:moveTo>
                    <a:pt x="114" y="45"/>
                  </a:moveTo>
                  <a:cubicBezTo>
                    <a:pt x="112" y="43"/>
                    <a:pt x="112" y="43"/>
                    <a:pt x="112" y="43"/>
                  </a:cubicBezTo>
                  <a:cubicBezTo>
                    <a:pt x="114" y="41"/>
                    <a:pt x="114" y="41"/>
                    <a:pt x="114" y="41"/>
                  </a:cubicBezTo>
                  <a:cubicBezTo>
                    <a:pt x="116" y="43"/>
                    <a:pt x="116" y="43"/>
                    <a:pt x="116" y="43"/>
                  </a:cubicBezTo>
                  <a:cubicBezTo>
                    <a:pt x="114" y="45"/>
                    <a:pt x="114" y="45"/>
                    <a:pt x="114" y="45"/>
                  </a:cubicBezTo>
                  <a:moveTo>
                    <a:pt x="71" y="45"/>
                  </a:moveTo>
                  <a:cubicBezTo>
                    <a:pt x="69" y="44"/>
                    <a:pt x="69" y="44"/>
                    <a:pt x="69" y="44"/>
                  </a:cubicBezTo>
                  <a:cubicBezTo>
                    <a:pt x="71" y="41"/>
                    <a:pt x="71" y="41"/>
                    <a:pt x="71" y="41"/>
                  </a:cubicBezTo>
                  <a:cubicBezTo>
                    <a:pt x="73" y="43"/>
                    <a:pt x="73" y="43"/>
                    <a:pt x="73" y="43"/>
                  </a:cubicBezTo>
                  <a:cubicBezTo>
                    <a:pt x="71" y="45"/>
                    <a:pt x="71" y="45"/>
                    <a:pt x="71" y="45"/>
                  </a:cubicBezTo>
                  <a:moveTo>
                    <a:pt x="59" y="46"/>
                  </a:moveTo>
                  <a:cubicBezTo>
                    <a:pt x="57" y="44"/>
                    <a:pt x="57" y="44"/>
                    <a:pt x="57" y="44"/>
                  </a:cubicBezTo>
                  <a:cubicBezTo>
                    <a:pt x="60" y="41"/>
                    <a:pt x="60" y="41"/>
                    <a:pt x="60" y="41"/>
                  </a:cubicBezTo>
                  <a:cubicBezTo>
                    <a:pt x="61" y="43"/>
                    <a:pt x="61" y="43"/>
                    <a:pt x="61" y="43"/>
                  </a:cubicBezTo>
                  <a:cubicBezTo>
                    <a:pt x="59" y="46"/>
                    <a:pt x="59" y="46"/>
                    <a:pt x="59" y="46"/>
                  </a:cubicBezTo>
                  <a:moveTo>
                    <a:pt x="75" y="44"/>
                  </a:moveTo>
                  <a:cubicBezTo>
                    <a:pt x="74" y="43"/>
                    <a:pt x="74" y="43"/>
                    <a:pt x="74" y="43"/>
                  </a:cubicBezTo>
                  <a:cubicBezTo>
                    <a:pt x="76" y="41"/>
                    <a:pt x="76" y="41"/>
                    <a:pt x="76" y="41"/>
                  </a:cubicBezTo>
                  <a:cubicBezTo>
                    <a:pt x="78" y="42"/>
                    <a:pt x="78" y="42"/>
                    <a:pt x="78" y="42"/>
                  </a:cubicBezTo>
                  <a:cubicBezTo>
                    <a:pt x="75" y="44"/>
                    <a:pt x="75" y="44"/>
                    <a:pt x="75" y="44"/>
                  </a:cubicBezTo>
                  <a:moveTo>
                    <a:pt x="118" y="45"/>
                  </a:moveTo>
                  <a:cubicBezTo>
                    <a:pt x="117" y="43"/>
                    <a:pt x="117" y="43"/>
                    <a:pt x="117" y="43"/>
                  </a:cubicBezTo>
                  <a:cubicBezTo>
                    <a:pt x="119" y="41"/>
                    <a:pt x="119" y="41"/>
                    <a:pt x="119" y="41"/>
                  </a:cubicBezTo>
                  <a:cubicBezTo>
                    <a:pt x="121" y="42"/>
                    <a:pt x="121" y="42"/>
                    <a:pt x="121" y="42"/>
                  </a:cubicBezTo>
                  <a:cubicBezTo>
                    <a:pt x="118" y="45"/>
                    <a:pt x="118" y="45"/>
                    <a:pt x="118" y="45"/>
                  </a:cubicBezTo>
                  <a:moveTo>
                    <a:pt x="124" y="45"/>
                  </a:moveTo>
                  <a:cubicBezTo>
                    <a:pt x="121" y="42"/>
                    <a:pt x="121" y="42"/>
                    <a:pt x="121" y="42"/>
                  </a:cubicBezTo>
                  <a:cubicBezTo>
                    <a:pt x="123" y="40"/>
                    <a:pt x="123" y="40"/>
                    <a:pt x="123" y="40"/>
                  </a:cubicBezTo>
                  <a:cubicBezTo>
                    <a:pt x="126" y="42"/>
                    <a:pt x="126" y="42"/>
                    <a:pt x="126" y="42"/>
                  </a:cubicBezTo>
                  <a:cubicBezTo>
                    <a:pt x="125" y="43"/>
                    <a:pt x="125" y="44"/>
                    <a:pt x="124" y="45"/>
                  </a:cubicBezTo>
                  <a:moveTo>
                    <a:pt x="100" y="43"/>
                  </a:moveTo>
                  <a:cubicBezTo>
                    <a:pt x="98" y="42"/>
                    <a:pt x="98" y="42"/>
                    <a:pt x="98" y="42"/>
                  </a:cubicBezTo>
                  <a:cubicBezTo>
                    <a:pt x="100" y="40"/>
                    <a:pt x="100" y="40"/>
                    <a:pt x="100" y="40"/>
                  </a:cubicBezTo>
                  <a:cubicBezTo>
                    <a:pt x="102" y="42"/>
                    <a:pt x="102" y="42"/>
                    <a:pt x="102" y="42"/>
                  </a:cubicBezTo>
                  <a:cubicBezTo>
                    <a:pt x="100" y="43"/>
                    <a:pt x="100" y="43"/>
                    <a:pt x="100" y="43"/>
                  </a:cubicBezTo>
                  <a:moveTo>
                    <a:pt x="80" y="44"/>
                  </a:moveTo>
                  <a:cubicBezTo>
                    <a:pt x="78" y="42"/>
                    <a:pt x="78" y="42"/>
                    <a:pt x="78" y="42"/>
                  </a:cubicBezTo>
                  <a:cubicBezTo>
                    <a:pt x="80" y="40"/>
                    <a:pt x="80" y="40"/>
                    <a:pt x="80" y="40"/>
                  </a:cubicBezTo>
                  <a:cubicBezTo>
                    <a:pt x="82" y="42"/>
                    <a:pt x="82" y="42"/>
                    <a:pt x="82" y="42"/>
                  </a:cubicBezTo>
                  <a:cubicBezTo>
                    <a:pt x="80" y="44"/>
                    <a:pt x="80" y="44"/>
                    <a:pt x="80" y="44"/>
                  </a:cubicBezTo>
                  <a:moveTo>
                    <a:pt x="64" y="44"/>
                  </a:moveTo>
                  <a:cubicBezTo>
                    <a:pt x="62" y="43"/>
                    <a:pt x="62" y="43"/>
                    <a:pt x="62" y="43"/>
                  </a:cubicBezTo>
                  <a:cubicBezTo>
                    <a:pt x="65" y="40"/>
                    <a:pt x="65" y="40"/>
                    <a:pt x="65" y="40"/>
                  </a:cubicBezTo>
                  <a:cubicBezTo>
                    <a:pt x="66" y="42"/>
                    <a:pt x="66" y="42"/>
                    <a:pt x="66" y="42"/>
                  </a:cubicBezTo>
                  <a:cubicBezTo>
                    <a:pt x="64" y="44"/>
                    <a:pt x="64" y="44"/>
                    <a:pt x="64" y="44"/>
                  </a:cubicBezTo>
                  <a:moveTo>
                    <a:pt x="84" y="43"/>
                  </a:moveTo>
                  <a:cubicBezTo>
                    <a:pt x="83" y="42"/>
                    <a:pt x="83" y="42"/>
                    <a:pt x="83" y="42"/>
                  </a:cubicBezTo>
                  <a:cubicBezTo>
                    <a:pt x="84" y="40"/>
                    <a:pt x="84" y="40"/>
                    <a:pt x="84" y="40"/>
                  </a:cubicBezTo>
                  <a:cubicBezTo>
                    <a:pt x="86" y="42"/>
                    <a:pt x="86" y="42"/>
                    <a:pt x="86" y="42"/>
                  </a:cubicBezTo>
                  <a:cubicBezTo>
                    <a:pt x="84" y="43"/>
                    <a:pt x="84" y="43"/>
                    <a:pt x="84" y="43"/>
                  </a:cubicBezTo>
                  <a:moveTo>
                    <a:pt x="96" y="43"/>
                  </a:moveTo>
                  <a:cubicBezTo>
                    <a:pt x="94" y="42"/>
                    <a:pt x="94" y="42"/>
                    <a:pt x="94" y="42"/>
                  </a:cubicBezTo>
                  <a:cubicBezTo>
                    <a:pt x="96" y="40"/>
                    <a:pt x="96" y="40"/>
                    <a:pt x="96" y="40"/>
                  </a:cubicBezTo>
                  <a:cubicBezTo>
                    <a:pt x="98" y="42"/>
                    <a:pt x="98" y="42"/>
                    <a:pt x="98" y="42"/>
                  </a:cubicBezTo>
                  <a:cubicBezTo>
                    <a:pt x="96" y="43"/>
                    <a:pt x="96" y="43"/>
                    <a:pt x="96" y="43"/>
                  </a:cubicBezTo>
                  <a:moveTo>
                    <a:pt x="88" y="43"/>
                  </a:moveTo>
                  <a:cubicBezTo>
                    <a:pt x="87" y="42"/>
                    <a:pt x="87" y="42"/>
                    <a:pt x="87" y="42"/>
                  </a:cubicBezTo>
                  <a:cubicBezTo>
                    <a:pt x="88" y="40"/>
                    <a:pt x="88" y="40"/>
                    <a:pt x="88" y="40"/>
                  </a:cubicBezTo>
                  <a:cubicBezTo>
                    <a:pt x="90" y="42"/>
                    <a:pt x="90" y="42"/>
                    <a:pt x="90" y="42"/>
                  </a:cubicBezTo>
                  <a:cubicBezTo>
                    <a:pt x="88" y="43"/>
                    <a:pt x="88" y="43"/>
                    <a:pt x="88" y="43"/>
                  </a:cubicBezTo>
                  <a:moveTo>
                    <a:pt x="92" y="43"/>
                  </a:moveTo>
                  <a:cubicBezTo>
                    <a:pt x="91" y="42"/>
                    <a:pt x="91" y="42"/>
                    <a:pt x="91" y="42"/>
                  </a:cubicBezTo>
                  <a:cubicBezTo>
                    <a:pt x="92" y="40"/>
                    <a:pt x="92" y="40"/>
                    <a:pt x="92" y="40"/>
                  </a:cubicBezTo>
                  <a:cubicBezTo>
                    <a:pt x="94" y="42"/>
                    <a:pt x="94" y="42"/>
                    <a:pt x="94" y="42"/>
                  </a:cubicBezTo>
                  <a:cubicBezTo>
                    <a:pt x="92" y="43"/>
                    <a:pt x="92" y="43"/>
                    <a:pt x="92" y="43"/>
                  </a:cubicBezTo>
                  <a:moveTo>
                    <a:pt x="104" y="43"/>
                  </a:moveTo>
                  <a:cubicBezTo>
                    <a:pt x="102" y="42"/>
                    <a:pt x="102" y="42"/>
                    <a:pt x="102" y="42"/>
                  </a:cubicBezTo>
                  <a:cubicBezTo>
                    <a:pt x="104" y="40"/>
                    <a:pt x="104" y="40"/>
                    <a:pt x="104" y="40"/>
                  </a:cubicBezTo>
                  <a:cubicBezTo>
                    <a:pt x="106" y="42"/>
                    <a:pt x="106" y="42"/>
                    <a:pt x="106" y="42"/>
                  </a:cubicBezTo>
                  <a:cubicBezTo>
                    <a:pt x="104" y="43"/>
                    <a:pt x="104" y="43"/>
                    <a:pt x="104" y="43"/>
                  </a:cubicBezTo>
                  <a:moveTo>
                    <a:pt x="108" y="43"/>
                  </a:moveTo>
                  <a:cubicBezTo>
                    <a:pt x="106" y="42"/>
                    <a:pt x="106" y="42"/>
                    <a:pt x="106" y="42"/>
                  </a:cubicBezTo>
                  <a:cubicBezTo>
                    <a:pt x="108" y="40"/>
                    <a:pt x="108" y="40"/>
                    <a:pt x="108" y="40"/>
                  </a:cubicBezTo>
                  <a:cubicBezTo>
                    <a:pt x="110" y="41"/>
                    <a:pt x="110" y="41"/>
                    <a:pt x="110" y="41"/>
                  </a:cubicBezTo>
                  <a:cubicBezTo>
                    <a:pt x="108" y="43"/>
                    <a:pt x="108" y="43"/>
                    <a:pt x="108" y="43"/>
                  </a:cubicBezTo>
                  <a:moveTo>
                    <a:pt x="112" y="43"/>
                  </a:moveTo>
                  <a:cubicBezTo>
                    <a:pt x="110" y="41"/>
                    <a:pt x="110" y="41"/>
                    <a:pt x="110" y="41"/>
                  </a:cubicBezTo>
                  <a:cubicBezTo>
                    <a:pt x="112" y="39"/>
                    <a:pt x="112" y="39"/>
                    <a:pt x="112" y="39"/>
                  </a:cubicBezTo>
                  <a:cubicBezTo>
                    <a:pt x="114" y="41"/>
                    <a:pt x="114" y="41"/>
                    <a:pt x="114" y="41"/>
                  </a:cubicBezTo>
                  <a:cubicBezTo>
                    <a:pt x="112" y="43"/>
                    <a:pt x="112" y="43"/>
                    <a:pt x="112" y="43"/>
                  </a:cubicBezTo>
                  <a:moveTo>
                    <a:pt x="69" y="43"/>
                  </a:moveTo>
                  <a:cubicBezTo>
                    <a:pt x="67" y="42"/>
                    <a:pt x="67" y="42"/>
                    <a:pt x="67" y="42"/>
                  </a:cubicBezTo>
                  <a:cubicBezTo>
                    <a:pt x="69" y="39"/>
                    <a:pt x="69" y="39"/>
                    <a:pt x="69" y="39"/>
                  </a:cubicBezTo>
                  <a:cubicBezTo>
                    <a:pt x="71" y="41"/>
                    <a:pt x="71" y="41"/>
                    <a:pt x="71" y="41"/>
                  </a:cubicBezTo>
                  <a:cubicBezTo>
                    <a:pt x="69" y="43"/>
                    <a:pt x="69" y="43"/>
                    <a:pt x="69" y="43"/>
                  </a:cubicBezTo>
                  <a:moveTo>
                    <a:pt x="57" y="44"/>
                  </a:moveTo>
                  <a:cubicBezTo>
                    <a:pt x="56" y="43"/>
                    <a:pt x="56" y="43"/>
                    <a:pt x="56" y="43"/>
                  </a:cubicBezTo>
                  <a:cubicBezTo>
                    <a:pt x="57" y="42"/>
                    <a:pt x="57" y="40"/>
                    <a:pt x="58" y="39"/>
                  </a:cubicBezTo>
                  <a:cubicBezTo>
                    <a:pt x="60" y="41"/>
                    <a:pt x="60" y="41"/>
                    <a:pt x="60" y="41"/>
                  </a:cubicBezTo>
                  <a:cubicBezTo>
                    <a:pt x="57" y="44"/>
                    <a:pt x="57" y="44"/>
                    <a:pt x="57" y="44"/>
                  </a:cubicBezTo>
                  <a:moveTo>
                    <a:pt x="73" y="43"/>
                  </a:moveTo>
                  <a:cubicBezTo>
                    <a:pt x="72" y="41"/>
                    <a:pt x="72" y="41"/>
                    <a:pt x="72" y="41"/>
                  </a:cubicBezTo>
                  <a:cubicBezTo>
                    <a:pt x="74" y="39"/>
                    <a:pt x="74" y="39"/>
                    <a:pt x="74" y="39"/>
                  </a:cubicBezTo>
                  <a:cubicBezTo>
                    <a:pt x="76" y="40"/>
                    <a:pt x="76" y="40"/>
                    <a:pt x="76" y="40"/>
                  </a:cubicBezTo>
                  <a:cubicBezTo>
                    <a:pt x="73" y="43"/>
                    <a:pt x="73" y="43"/>
                    <a:pt x="73" y="43"/>
                  </a:cubicBezTo>
                  <a:moveTo>
                    <a:pt x="116" y="43"/>
                  </a:moveTo>
                  <a:cubicBezTo>
                    <a:pt x="115" y="41"/>
                    <a:pt x="115" y="41"/>
                    <a:pt x="115" y="41"/>
                  </a:cubicBezTo>
                  <a:cubicBezTo>
                    <a:pt x="117" y="39"/>
                    <a:pt x="117" y="39"/>
                    <a:pt x="117" y="39"/>
                  </a:cubicBezTo>
                  <a:cubicBezTo>
                    <a:pt x="119" y="40"/>
                    <a:pt x="119" y="40"/>
                    <a:pt x="119" y="40"/>
                  </a:cubicBezTo>
                  <a:cubicBezTo>
                    <a:pt x="116" y="43"/>
                    <a:pt x="116" y="43"/>
                    <a:pt x="116" y="43"/>
                  </a:cubicBezTo>
                  <a:moveTo>
                    <a:pt x="121" y="42"/>
                  </a:moveTo>
                  <a:cubicBezTo>
                    <a:pt x="119" y="40"/>
                    <a:pt x="119" y="40"/>
                    <a:pt x="119" y="40"/>
                  </a:cubicBezTo>
                  <a:cubicBezTo>
                    <a:pt x="121" y="38"/>
                    <a:pt x="121" y="38"/>
                    <a:pt x="121" y="38"/>
                  </a:cubicBezTo>
                  <a:cubicBezTo>
                    <a:pt x="123" y="40"/>
                    <a:pt x="123" y="40"/>
                    <a:pt x="123" y="40"/>
                  </a:cubicBezTo>
                  <a:cubicBezTo>
                    <a:pt x="121" y="42"/>
                    <a:pt x="121" y="42"/>
                    <a:pt x="121" y="42"/>
                  </a:cubicBezTo>
                  <a:moveTo>
                    <a:pt x="98" y="41"/>
                  </a:moveTo>
                  <a:cubicBezTo>
                    <a:pt x="96" y="40"/>
                    <a:pt x="96" y="40"/>
                    <a:pt x="96" y="40"/>
                  </a:cubicBezTo>
                  <a:cubicBezTo>
                    <a:pt x="98" y="38"/>
                    <a:pt x="98" y="38"/>
                    <a:pt x="98" y="38"/>
                  </a:cubicBezTo>
                  <a:cubicBezTo>
                    <a:pt x="100" y="40"/>
                    <a:pt x="100" y="40"/>
                    <a:pt x="100" y="40"/>
                  </a:cubicBezTo>
                  <a:cubicBezTo>
                    <a:pt x="98" y="41"/>
                    <a:pt x="98" y="41"/>
                    <a:pt x="98" y="41"/>
                  </a:cubicBezTo>
                  <a:moveTo>
                    <a:pt x="78" y="42"/>
                  </a:moveTo>
                  <a:cubicBezTo>
                    <a:pt x="76" y="40"/>
                    <a:pt x="76" y="40"/>
                    <a:pt x="76" y="40"/>
                  </a:cubicBezTo>
                  <a:cubicBezTo>
                    <a:pt x="78" y="38"/>
                    <a:pt x="78" y="38"/>
                    <a:pt x="78" y="38"/>
                  </a:cubicBezTo>
                  <a:cubicBezTo>
                    <a:pt x="80" y="40"/>
                    <a:pt x="80" y="40"/>
                    <a:pt x="80" y="40"/>
                  </a:cubicBezTo>
                  <a:cubicBezTo>
                    <a:pt x="78" y="42"/>
                    <a:pt x="78" y="42"/>
                    <a:pt x="78" y="42"/>
                  </a:cubicBezTo>
                  <a:moveTo>
                    <a:pt x="62" y="42"/>
                  </a:moveTo>
                  <a:cubicBezTo>
                    <a:pt x="60" y="41"/>
                    <a:pt x="60" y="41"/>
                    <a:pt x="60" y="41"/>
                  </a:cubicBezTo>
                  <a:cubicBezTo>
                    <a:pt x="63" y="38"/>
                    <a:pt x="63" y="38"/>
                    <a:pt x="63" y="38"/>
                  </a:cubicBezTo>
                  <a:cubicBezTo>
                    <a:pt x="64" y="40"/>
                    <a:pt x="64" y="40"/>
                    <a:pt x="64" y="40"/>
                  </a:cubicBezTo>
                  <a:cubicBezTo>
                    <a:pt x="62" y="42"/>
                    <a:pt x="62" y="42"/>
                    <a:pt x="62" y="42"/>
                  </a:cubicBezTo>
                  <a:moveTo>
                    <a:pt x="94" y="41"/>
                  </a:moveTo>
                  <a:cubicBezTo>
                    <a:pt x="93" y="40"/>
                    <a:pt x="93" y="40"/>
                    <a:pt x="93" y="40"/>
                  </a:cubicBezTo>
                  <a:cubicBezTo>
                    <a:pt x="94" y="38"/>
                    <a:pt x="94" y="38"/>
                    <a:pt x="94" y="38"/>
                  </a:cubicBezTo>
                  <a:cubicBezTo>
                    <a:pt x="96" y="40"/>
                    <a:pt x="96" y="40"/>
                    <a:pt x="96" y="40"/>
                  </a:cubicBezTo>
                  <a:cubicBezTo>
                    <a:pt x="94" y="41"/>
                    <a:pt x="94" y="41"/>
                    <a:pt x="94" y="41"/>
                  </a:cubicBezTo>
                  <a:moveTo>
                    <a:pt x="82" y="41"/>
                  </a:moveTo>
                  <a:cubicBezTo>
                    <a:pt x="81" y="40"/>
                    <a:pt x="81" y="40"/>
                    <a:pt x="81" y="40"/>
                  </a:cubicBezTo>
                  <a:cubicBezTo>
                    <a:pt x="82" y="38"/>
                    <a:pt x="82" y="38"/>
                    <a:pt x="82" y="38"/>
                  </a:cubicBezTo>
                  <a:cubicBezTo>
                    <a:pt x="84" y="40"/>
                    <a:pt x="84" y="40"/>
                    <a:pt x="84" y="40"/>
                  </a:cubicBezTo>
                  <a:cubicBezTo>
                    <a:pt x="82" y="41"/>
                    <a:pt x="82" y="41"/>
                    <a:pt x="82" y="41"/>
                  </a:cubicBezTo>
                  <a:moveTo>
                    <a:pt x="86" y="41"/>
                  </a:moveTo>
                  <a:cubicBezTo>
                    <a:pt x="85" y="40"/>
                    <a:pt x="85" y="40"/>
                    <a:pt x="85" y="40"/>
                  </a:cubicBezTo>
                  <a:cubicBezTo>
                    <a:pt x="86" y="38"/>
                    <a:pt x="86" y="38"/>
                    <a:pt x="86" y="38"/>
                  </a:cubicBezTo>
                  <a:cubicBezTo>
                    <a:pt x="88" y="40"/>
                    <a:pt x="88" y="40"/>
                    <a:pt x="88" y="40"/>
                  </a:cubicBezTo>
                  <a:cubicBezTo>
                    <a:pt x="86" y="41"/>
                    <a:pt x="86" y="41"/>
                    <a:pt x="86" y="41"/>
                  </a:cubicBezTo>
                  <a:moveTo>
                    <a:pt x="90" y="41"/>
                  </a:moveTo>
                  <a:cubicBezTo>
                    <a:pt x="89" y="40"/>
                    <a:pt x="89" y="40"/>
                    <a:pt x="89" y="40"/>
                  </a:cubicBezTo>
                  <a:cubicBezTo>
                    <a:pt x="90" y="38"/>
                    <a:pt x="90" y="38"/>
                    <a:pt x="90" y="38"/>
                  </a:cubicBezTo>
                  <a:cubicBezTo>
                    <a:pt x="92" y="40"/>
                    <a:pt x="92" y="40"/>
                    <a:pt x="92" y="40"/>
                  </a:cubicBezTo>
                  <a:cubicBezTo>
                    <a:pt x="90" y="41"/>
                    <a:pt x="90" y="41"/>
                    <a:pt x="90" y="41"/>
                  </a:cubicBezTo>
                  <a:moveTo>
                    <a:pt x="102" y="41"/>
                  </a:moveTo>
                  <a:cubicBezTo>
                    <a:pt x="100" y="40"/>
                    <a:pt x="100" y="40"/>
                    <a:pt x="100" y="40"/>
                  </a:cubicBezTo>
                  <a:cubicBezTo>
                    <a:pt x="102" y="38"/>
                    <a:pt x="102" y="38"/>
                    <a:pt x="102" y="38"/>
                  </a:cubicBezTo>
                  <a:cubicBezTo>
                    <a:pt x="104" y="40"/>
                    <a:pt x="104" y="40"/>
                    <a:pt x="104" y="40"/>
                  </a:cubicBezTo>
                  <a:cubicBezTo>
                    <a:pt x="102" y="41"/>
                    <a:pt x="102" y="41"/>
                    <a:pt x="102" y="41"/>
                  </a:cubicBezTo>
                  <a:moveTo>
                    <a:pt x="106" y="41"/>
                  </a:moveTo>
                  <a:cubicBezTo>
                    <a:pt x="104" y="40"/>
                    <a:pt x="104" y="40"/>
                    <a:pt x="104" y="40"/>
                  </a:cubicBezTo>
                  <a:cubicBezTo>
                    <a:pt x="106" y="38"/>
                    <a:pt x="106" y="38"/>
                    <a:pt x="106" y="38"/>
                  </a:cubicBezTo>
                  <a:cubicBezTo>
                    <a:pt x="108" y="39"/>
                    <a:pt x="108" y="39"/>
                    <a:pt x="108" y="39"/>
                  </a:cubicBezTo>
                  <a:cubicBezTo>
                    <a:pt x="106" y="41"/>
                    <a:pt x="106" y="41"/>
                    <a:pt x="106" y="41"/>
                  </a:cubicBezTo>
                  <a:moveTo>
                    <a:pt x="110" y="41"/>
                  </a:moveTo>
                  <a:cubicBezTo>
                    <a:pt x="108" y="39"/>
                    <a:pt x="108" y="39"/>
                    <a:pt x="108" y="39"/>
                  </a:cubicBezTo>
                  <a:cubicBezTo>
                    <a:pt x="110" y="37"/>
                    <a:pt x="110" y="37"/>
                    <a:pt x="110" y="37"/>
                  </a:cubicBezTo>
                  <a:cubicBezTo>
                    <a:pt x="112" y="39"/>
                    <a:pt x="112" y="39"/>
                    <a:pt x="112" y="39"/>
                  </a:cubicBezTo>
                  <a:cubicBezTo>
                    <a:pt x="110" y="41"/>
                    <a:pt x="110" y="41"/>
                    <a:pt x="110" y="41"/>
                  </a:cubicBezTo>
                  <a:moveTo>
                    <a:pt x="67" y="41"/>
                  </a:moveTo>
                  <a:cubicBezTo>
                    <a:pt x="65" y="40"/>
                    <a:pt x="65" y="40"/>
                    <a:pt x="65" y="40"/>
                  </a:cubicBezTo>
                  <a:cubicBezTo>
                    <a:pt x="67" y="37"/>
                    <a:pt x="67" y="37"/>
                    <a:pt x="67" y="37"/>
                  </a:cubicBezTo>
                  <a:cubicBezTo>
                    <a:pt x="69" y="39"/>
                    <a:pt x="69" y="39"/>
                    <a:pt x="69" y="39"/>
                  </a:cubicBezTo>
                  <a:cubicBezTo>
                    <a:pt x="67" y="41"/>
                    <a:pt x="67" y="41"/>
                    <a:pt x="67" y="41"/>
                  </a:cubicBezTo>
                  <a:moveTo>
                    <a:pt x="126" y="42"/>
                  </a:moveTo>
                  <a:cubicBezTo>
                    <a:pt x="124" y="40"/>
                    <a:pt x="124" y="40"/>
                    <a:pt x="124" y="40"/>
                  </a:cubicBezTo>
                  <a:cubicBezTo>
                    <a:pt x="126" y="37"/>
                    <a:pt x="126" y="37"/>
                    <a:pt x="126" y="37"/>
                  </a:cubicBezTo>
                  <a:cubicBezTo>
                    <a:pt x="127" y="38"/>
                    <a:pt x="127" y="38"/>
                    <a:pt x="127" y="38"/>
                  </a:cubicBezTo>
                  <a:cubicBezTo>
                    <a:pt x="127" y="40"/>
                    <a:pt x="126" y="41"/>
                    <a:pt x="126" y="42"/>
                  </a:cubicBezTo>
                  <a:moveTo>
                    <a:pt x="71" y="41"/>
                  </a:moveTo>
                  <a:cubicBezTo>
                    <a:pt x="70" y="39"/>
                    <a:pt x="70" y="39"/>
                    <a:pt x="70" y="39"/>
                  </a:cubicBezTo>
                  <a:cubicBezTo>
                    <a:pt x="72" y="37"/>
                    <a:pt x="72" y="37"/>
                    <a:pt x="72" y="37"/>
                  </a:cubicBezTo>
                  <a:cubicBezTo>
                    <a:pt x="74" y="38"/>
                    <a:pt x="74" y="38"/>
                    <a:pt x="74" y="38"/>
                  </a:cubicBezTo>
                  <a:cubicBezTo>
                    <a:pt x="71" y="41"/>
                    <a:pt x="71" y="41"/>
                    <a:pt x="71" y="41"/>
                  </a:cubicBezTo>
                  <a:moveTo>
                    <a:pt x="114" y="41"/>
                  </a:moveTo>
                  <a:cubicBezTo>
                    <a:pt x="113" y="39"/>
                    <a:pt x="113" y="39"/>
                    <a:pt x="113" y="39"/>
                  </a:cubicBezTo>
                  <a:cubicBezTo>
                    <a:pt x="115" y="37"/>
                    <a:pt x="115" y="37"/>
                    <a:pt x="115" y="37"/>
                  </a:cubicBezTo>
                  <a:cubicBezTo>
                    <a:pt x="117" y="38"/>
                    <a:pt x="117" y="38"/>
                    <a:pt x="117" y="38"/>
                  </a:cubicBezTo>
                  <a:cubicBezTo>
                    <a:pt x="114" y="41"/>
                    <a:pt x="114" y="41"/>
                    <a:pt x="114" y="41"/>
                  </a:cubicBezTo>
                  <a:moveTo>
                    <a:pt x="119" y="40"/>
                  </a:moveTo>
                  <a:cubicBezTo>
                    <a:pt x="117" y="38"/>
                    <a:pt x="117" y="38"/>
                    <a:pt x="117" y="38"/>
                  </a:cubicBezTo>
                  <a:cubicBezTo>
                    <a:pt x="119" y="36"/>
                    <a:pt x="119" y="36"/>
                    <a:pt x="119" y="36"/>
                  </a:cubicBezTo>
                  <a:cubicBezTo>
                    <a:pt x="121" y="38"/>
                    <a:pt x="121" y="38"/>
                    <a:pt x="121" y="38"/>
                  </a:cubicBezTo>
                  <a:cubicBezTo>
                    <a:pt x="119" y="40"/>
                    <a:pt x="119" y="40"/>
                    <a:pt x="119" y="40"/>
                  </a:cubicBezTo>
                  <a:moveTo>
                    <a:pt x="127" y="37"/>
                  </a:moveTo>
                  <a:cubicBezTo>
                    <a:pt x="127" y="37"/>
                    <a:pt x="127" y="37"/>
                    <a:pt x="127" y="37"/>
                  </a:cubicBezTo>
                  <a:cubicBezTo>
                    <a:pt x="127" y="36"/>
                    <a:pt x="127" y="36"/>
                    <a:pt x="127" y="36"/>
                  </a:cubicBezTo>
                  <a:cubicBezTo>
                    <a:pt x="127" y="37"/>
                    <a:pt x="127" y="37"/>
                    <a:pt x="127" y="37"/>
                  </a:cubicBezTo>
                  <a:moveTo>
                    <a:pt x="96" y="39"/>
                  </a:moveTo>
                  <a:cubicBezTo>
                    <a:pt x="94" y="38"/>
                    <a:pt x="94" y="38"/>
                    <a:pt x="94" y="38"/>
                  </a:cubicBezTo>
                  <a:cubicBezTo>
                    <a:pt x="96" y="36"/>
                    <a:pt x="96" y="36"/>
                    <a:pt x="96" y="36"/>
                  </a:cubicBezTo>
                  <a:cubicBezTo>
                    <a:pt x="98" y="38"/>
                    <a:pt x="98" y="38"/>
                    <a:pt x="98" y="38"/>
                  </a:cubicBezTo>
                  <a:cubicBezTo>
                    <a:pt x="96" y="39"/>
                    <a:pt x="96" y="39"/>
                    <a:pt x="96" y="39"/>
                  </a:cubicBezTo>
                  <a:moveTo>
                    <a:pt x="76" y="40"/>
                  </a:moveTo>
                  <a:cubicBezTo>
                    <a:pt x="74" y="38"/>
                    <a:pt x="74" y="38"/>
                    <a:pt x="74" y="38"/>
                  </a:cubicBezTo>
                  <a:cubicBezTo>
                    <a:pt x="76" y="36"/>
                    <a:pt x="76" y="36"/>
                    <a:pt x="76" y="36"/>
                  </a:cubicBezTo>
                  <a:cubicBezTo>
                    <a:pt x="78" y="38"/>
                    <a:pt x="78" y="38"/>
                    <a:pt x="78" y="38"/>
                  </a:cubicBezTo>
                  <a:cubicBezTo>
                    <a:pt x="76" y="40"/>
                    <a:pt x="76" y="40"/>
                    <a:pt x="76" y="40"/>
                  </a:cubicBezTo>
                  <a:moveTo>
                    <a:pt x="80" y="39"/>
                  </a:moveTo>
                  <a:cubicBezTo>
                    <a:pt x="79" y="38"/>
                    <a:pt x="79" y="38"/>
                    <a:pt x="79" y="38"/>
                  </a:cubicBezTo>
                  <a:cubicBezTo>
                    <a:pt x="80" y="36"/>
                    <a:pt x="80" y="36"/>
                    <a:pt x="80" y="36"/>
                  </a:cubicBezTo>
                  <a:cubicBezTo>
                    <a:pt x="82" y="38"/>
                    <a:pt x="82" y="38"/>
                    <a:pt x="82" y="38"/>
                  </a:cubicBezTo>
                  <a:cubicBezTo>
                    <a:pt x="80" y="39"/>
                    <a:pt x="80" y="39"/>
                    <a:pt x="80" y="39"/>
                  </a:cubicBezTo>
                  <a:moveTo>
                    <a:pt x="92" y="39"/>
                  </a:moveTo>
                  <a:cubicBezTo>
                    <a:pt x="91" y="38"/>
                    <a:pt x="91" y="38"/>
                    <a:pt x="91" y="38"/>
                  </a:cubicBezTo>
                  <a:cubicBezTo>
                    <a:pt x="92" y="36"/>
                    <a:pt x="92" y="36"/>
                    <a:pt x="92" y="36"/>
                  </a:cubicBezTo>
                  <a:cubicBezTo>
                    <a:pt x="94" y="38"/>
                    <a:pt x="94" y="38"/>
                    <a:pt x="94" y="38"/>
                  </a:cubicBezTo>
                  <a:cubicBezTo>
                    <a:pt x="92" y="39"/>
                    <a:pt x="92" y="39"/>
                    <a:pt x="92" y="39"/>
                  </a:cubicBezTo>
                  <a:moveTo>
                    <a:pt x="84" y="39"/>
                  </a:moveTo>
                  <a:cubicBezTo>
                    <a:pt x="83" y="38"/>
                    <a:pt x="83" y="38"/>
                    <a:pt x="83" y="38"/>
                  </a:cubicBezTo>
                  <a:cubicBezTo>
                    <a:pt x="84" y="36"/>
                    <a:pt x="84" y="36"/>
                    <a:pt x="84" y="36"/>
                  </a:cubicBezTo>
                  <a:cubicBezTo>
                    <a:pt x="86" y="38"/>
                    <a:pt x="86" y="38"/>
                    <a:pt x="86" y="38"/>
                  </a:cubicBezTo>
                  <a:cubicBezTo>
                    <a:pt x="84" y="39"/>
                    <a:pt x="84" y="39"/>
                    <a:pt x="84" y="39"/>
                  </a:cubicBezTo>
                  <a:moveTo>
                    <a:pt x="88" y="39"/>
                  </a:moveTo>
                  <a:cubicBezTo>
                    <a:pt x="87" y="38"/>
                    <a:pt x="87" y="38"/>
                    <a:pt x="87" y="38"/>
                  </a:cubicBezTo>
                  <a:cubicBezTo>
                    <a:pt x="88" y="36"/>
                    <a:pt x="88" y="36"/>
                    <a:pt x="88" y="36"/>
                  </a:cubicBezTo>
                  <a:cubicBezTo>
                    <a:pt x="90" y="38"/>
                    <a:pt x="90" y="38"/>
                    <a:pt x="90" y="38"/>
                  </a:cubicBezTo>
                  <a:cubicBezTo>
                    <a:pt x="88" y="39"/>
                    <a:pt x="88" y="39"/>
                    <a:pt x="88" y="39"/>
                  </a:cubicBezTo>
                  <a:moveTo>
                    <a:pt x="100" y="39"/>
                  </a:moveTo>
                  <a:cubicBezTo>
                    <a:pt x="98" y="38"/>
                    <a:pt x="98" y="38"/>
                    <a:pt x="98" y="38"/>
                  </a:cubicBezTo>
                  <a:cubicBezTo>
                    <a:pt x="100" y="36"/>
                    <a:pt x="100" y="36"/>
                    <a:pt x="100" y="36"/>
                  </a:cubicBezTo>
                  <a:cubicBezTo>
                    <a:pt x="102" y="38"/>
                    <a:pt x="102" y="38"/>
                    <a:pt x="102" y="38"/>
                  </a:cubicBezTo>
                  <a:cubicBezTo>
                    <a:pt x="100" y="39"/>
                    <a:pt x="100" y="39"/>
                    <a:pt x="100" y="39"/>
                  </a:cubicBezTo>
                  <a:moveTo>
                    <a:pt x="104" y="39"/>
                  </a:moveTo>
                  <a:cubicBezTo>
                    <a:pt x="102" y="38"/>
                    <a:pt x="102" y="38"/>
                    <a:pt x="102" y="38"/>
                  </a:cubicBezTo>
                  <a:cubicBezTo>
                    <a:pt x="104" y="36"/>
                    <a:pt x="104" y="36"/>
                    <a:pt x="104" y="36"/>
                  </a:cubicBezTo>
                  <a:cubicBezTo>
                    <a:pt x="106" y="38"/>
                    <a:pt x="106" y="38"/>
                    <a:pt x="106" y="38"/>
                  </a:cubicBezTo>
                  <a:cubicBezTo>
                    <a:pt x="104" y="39"/>
                    <a:pt x="104" y="39"/>
                    <a:pt x="104" y="39"/>
                  </a:cubicBezTo>
                  <a:moveTo>
                    <a:pt x="108" y="39"/>
                  </a:moveTo>
                  <a:cubicBezTo>
                    <a:pt x="106" y="38"/>
                    <a:pt x="106" y="38"/>
                    <a:pt x="106" y="38"/>
                  </a:cubicBezTo>
                  <a:cubicBezTo>
                    <a:pt x="108" y="36"/>
                    <a:pt x="108" y="36"/>
                    <a:pt x="108" y="36"/>
                  </a:cubicBezTo>
                  <a:cubicBezTo>
                    <a:pt x="110" y="37"/>
                    <a:pt x="110" y="37"/>
                    <a:pt x="110" y="37"/>
                  </a:cubicBezTo>
                  <a:cubicBezTo>
                    <a:pt x="108" y="39"/>
                    <a:pt x="108" y="39"/>
                    <a:pt x="108" y="39"/>
                  </a:cubicBezTo>
                  <a:moveTo>
                    <a:pt x="65" y="39"/>
                  </a:moveTo>
                  <a:cubicBezTo>
                    <a:pt x="63" y="38"/>
                    <a:pt x="63" y="38"/>
                    <a:pt x="63" y="38"/>
                  </a:cubicBezTo>
                  <a:cubicBezTo>
                    <a:pt x="65" y="35"/>
                    <a:pt x="65" y="35"/>
                    <a:pt x="65" y="35"/>
                  </a:cubicBezTo>
                  <a:cubicBezTo>
                    <a:pt x="67" y="37"/>
                    <a:pt x="67" y="37"/>
                    <a:pt x="67" y="37"/>
                  </a:cubicBezTo>
                  <a:cubicBezTo>
                    <a:pt x="65" y="39"/>
                    <a:pt x="65" y="39"/>
                    <a:pt x="65" y="39"/>
                  </a:cubicBezTo>
                  <a:moveTo>
                    <a:pt x="123" y="40"/>
                  </a:moveTo>
                  <a:cubicBezTo>
                    <a:pt x="122" y="38"/>
                    <a:pt x="122" y="38"/>
                    <a:pt x="122" y="38"/>
                  </a:cubicBezTo>
                  <a:cubicBezTo>
                    <a:pt x="124" y="35"/>
                    <a:pt x="124" y="35"/>
                    <a:pt x="124" y="35"/>
                  </a:cubicBezTo>
                  <a:cubicBezTo>
                    <a:pt x="126" y="37"/>
                    <a:pt x="126" y="37"/>
                    <a:pt x="126" y="37"/>
                  </a:cubicBezTo>
                  <a:cubicBezTo>
                    <a:pt x="123" y="40"/>
                    <a:pt x="123" y="40"/>
                    <a:pt x="123" y="40"/>
                  </a:cubicBezTo>
                  <a:moveTo>
                    <a:pt x="60" y="40"/>
                  </a:moveTo>
                  <a:cubicBezTo>
                    <a:pt x="58" y="38"/>
                    <a:pt x="58" y="38"/>
                    <a:pt x="58" y="38"/>
                  </a:cubicBezTo>
                  <a:cubicBezTo>
                    <a:pt x="58" y="38"/>
                    <a:pt x="58" y="38"/>
                    <a:pt x="58" y="38"/>
                  </a:cubicBezTo>
                  <a:cubicBezTo>
                    <a:pt x="58" y="37"/>
                    <a:pt x="59" y="36"/>
                    <a:pt x="59" y="35"/>
                  </a:cubicBezTo>
                  <a:cubicBezTo>
                    <a:pt x="62" y="38"/>
                    <a:pt x="62" y="38"/>
                    <a:pt x="62" y="38"/>
                  </a:cubicBezTo>
                  <a:cubicBezTo>
                    <a:pt x="60" y="40"/>
                    <a:pt x="60" y="40"/>
                    <a:pt x="60" y="40"/>
                  </a:cubicBezTo>
                  <a:moveTo>
                    <a:pt x="69" y="39"/>
                  </a:moveTo>
                  <a:cubicBezTo>
                    <a:pt x="68" y="37"/>
                    <a:pt x="68" y="37"/>
                    <a:pt x="68" y="37"/>
                  </a:cubicBezTo>
                  <a:cubicBezTo>
                    <a:pt x="70" y="35"/>
                    <a:pt x="70" y="35"/>
                    <a:pt x="70" y="35"/>
                  </a:cubicBezTo>
                  <a:cubicBezTo>
                    <a:pt x="72" y="36"/>
                    <a:pt x="72" y="36"/>
                    <a:pt x="72" y="36"/>
                  </a:cubicBezTo>
                  <a:cubicBezTo>
                    <a:pt x="69" y="39"/>
                    <a:pt x="69" y="39"/>
                    <a:pt x="69" y="39"/>
                  </a:cubicBezTo>
                  <a:moveTo>
                    <a:pt x="112" y="39"/>
                  </a:moveTo>
                  <a:cubicBezTo>
                    <a:pt x="111" y="37"/>
                    <a:pt x="111" y="37"/>
                    <a:pt x="111" y="37"/>
                  </a:cubicBezTo>
                  <a:cubicBezTo>
                    <a:pt x="113" y="35"/>
                    <a:pt x="113" y="35"/>
                    <a:pt x="113" y="35"/>
                  </a:cubicBezTo>
                  <a:cubicBezTo>
                    <a:pt x="115" y="36"/>
                    <a:pt x="115" y="36"/>
                    <a:pt x="115" y="36"/>
                  </a:cubicBezTo>
                  <a:cubicBezTo>
                    <a:pt x="112" y="39"/>
                    <a:pt x="112" y="39"/>
                    <a:pt x="112" y="39"/>
                  </a:cubicBezTo>
                  <a:moveTo>
                    <a:pt x="117" y="38"/>
                  </a:moveTo>
                  <a:cubicBezTo>
                    <a:pt x="116" y="36"/>
                    <a:pt x="116" y="36"/>
                    <a:pt x="116" y="36"/>
                  </a:cubicBezTo>
                  <a:cubicBezTo>
                    <a:pt x="117" y="34"/>
                    <a:pt x="117" y="34"/>
                    <a:pt x="117" y="34"/>
                  </a:cubicBezTo>
                  <a:cubicBezTo>
                    <a:pt x="119" y="36"/>
                    <a:pt x="119" y="36"/>
                    <a:pt x="119" y="36"/>
                  </a:cubicBezTo>
                  <a:cubicBezTo>
                    <a:pt x="117" y="38"/>
                    <a:pt x="117" y="38"/>
                    <a:pt x="117" y="38"/>
                  </a:cubicBezTo>
                  <a:moveTo>
                    <a:pt x="94" y="37"/>
                  </a:moveTo>
                  <a:cubicBezTo>
                    <a:pt x="92" y="36"/>
                    <a:pt x="92" y="36"/>
                    <a:pt x="92" y="36"/>
                  </a:cubicBezTo>
                  <a:cubicBezTo>
                    <a:pt x="94" y="34"/>
                    <a:pt x="94" y="34"/>
                    <a:pt x="94" y="34"/>
                  </a:cubicBezTo>
                  <a:cubicBezTo>
                    <a:pt x="96" y="36"/>
                    <a:pt x="96" y="36"/>
                    <a:pt x="96" y="36"/>
                  </a:cubicBezTo>
                  <a:cubicBezTo>
                    <a:pt x="94" y="37"/>
                    <a:pt x="94" y="37"/>
                    <a:pt x="94" y="37"/>
                  </a:cubicBezTo>
                  <a:moveTo>
                    <a:pt x="74" y="38"/>
                  </a:moveTo>
                  <a:cubicBezTo>
                    <a:pt x="72" y="36"/>
                    <a:pt x="72" y="36"/>
                    <a:pt x="72" y="36"/>
                  </a:cubicBezTo>
                  <a:cubicBezTo>
                    <a:pt x="74" y="34"/>
                    <a:pt x="74" y="34"/>
                    <a:pt x="74" y="34"/>
                  </a:cubicBezTo>
                  <a:cubicBezTo>
                    <a:pt x="76" y="36"/>
                    <a:pt x="76" y="36"/>
                    <a:pt x="76" y="36"/>
                  </a:cubicBezTo>
                  <a:cubicBezTo>
                    <a:pt x="74" y="38"/>
                    <a:pt x="74" y="38"/>
                    <a:pt x="74" y="38"/>
                  </a:cubicBezTo>
                  <a:moveTo>
                    <a:pt x="90" y="37"/>
                  </a:moveTo>
                  <a:cubicBezTo>
                    <a:pt x="89" y="36"/>
                    <a:pt x="89" y="36"/>
                    <a:pt x="89" y="36"/>
                  </a:cubicBezTo>
                  <a:cubicBezTo>
                    <a:pt x="90" y="34"/>
                    <a:pt x="90" y="34"/>
                    <a:pt x="90" y="34"/>
                  </a:cubicBezTo>
                  <a:cubicBezTo>
                    <a:pt x="92" y="36"/>
                    <a:pt x="92" y="36"/>
                    <a:pt x="92" y="36"/>
                  </a:cubicBezTo>
                  <a:cubicBezTo>
                    <a:pt x="90" y="37"/>
                    <a:pt x="90" y="37"/>
                    <a:pt x="90" y="37"/>
                  </a:cubicBezTo>
                  <a:moveTo>
                    <a:pt x="78" y="37"/>
                  </a:moveTo>
                  <a:cubicBezTo>
                    <a:pt x="77" y="36"/>
                    <a:pt x="77" y="36"/>
                    <a:pt x="77" y="36"/>
                  </a:cubicBezTo>
                  <a:cubicBezTo>
                    <a:pt x="78" y="34"/>
                    <a:pt x="78" y="34"/>
                    <a:pt x="78" y="34"/>
                  </a:cubicBezTo>
                  <a:cubicBezTo>
                    <a:pt x="80" y="36"/>
                    <a:pt x="80" y="36"/>
                    <a:pt x="80" y="36"/>
                  </a:cubicBezTo>
                  <a:cubicBezTo>
                    <a:pt x="78" y="37"/>
                    <a:pt x="78" y="37"/>
                    <a:pt x="78" y="37"/>
                  </a:cubicBezTo>
                  <a:moveTo>
                    <a:pt x="82" y="37"/>
                  </a:moveTo>
                  <a:cubicBezTo>
                    <a:pt x="81" y="36"/>
                    <a:pt x="81" y="36"/>
                    <a:pt x="81" y="36"/>
                  </a:cubicBezTo>
                  <a:cubicBezTo>
                    <a:pt x="82" y="34"/>
                    <a:pt x="82" y="34"/>
                    <a:pt x="82" y="34"/>
                  </a:cubicBezTo>
                  <a:cubicBezTo>
                    <a:pt x="84" y="36"/>
                    <a:pt x="84" y="36"/>
                    <a:pt x="84" y="36"/>
                  </a:cubicBezTo>
                  <a:cubicBezTo>
                    <a:pt x="82" y="37"/>
                    <a:pt x="82" y="37"/>
                    <a:pt x="82" y="37"/>
                  </a:cubicBezTo>
                  <a:moveTo>
                    <a:pt x="86" y="37"/>
                  </a:moveTo>
                  <a:cubicBezTo>
                    <a:pt x="85" y="36"/>
                    <a:pt x="85" y="36"/>
                    <a:pt x="85" y="36"/>
                  </a:cubicBezTo>
                  <a:cubicBezTo>
                    <a:pt x="86" y="34"/>
                    <a:pt x="86" y="34"/>
                    <a:pt x="86" y="34"/>
                  </a:cubicBezTo>
                  <a:cubicBezTo>
                    <a:pt x="88" y="36"/>
                    <a:pt x="88" y="36"/>
                    <a:pt x="88" y="36"/>
                  </a:cubicBezTo>
                  <a:cubicBezTo>
                    <a:pt x="86" y="37"/>
                    <a:pt x="86" y="37"/>
                    <a:pt x="86" y="37"/>
                  </a:cubicBezTo>
                  <a:moveTo>
                    <a:pt x="98" y="38"/>
                  </a:moveTo>
                  <a:cubicBezTo>
                    <a:pt x="96" y="36"/>
                    <a:pt x="96" y="36"/>
                    <a:pt x="96" y="36"/>
                  </a:cubicBezTo>
                  <a:cubicBezTo>
                    <a:pt x="98" y="34"/>
                    <a:pt x="98" y="34"/>
                    <a:pt x="98" y="34"/>
                  </a:cubicBezTo>
                  <a:cubicBezTo>
                    <a:pt x="100" y="36"/>
                    <a:pt x="100" y="36"/>
                    <a:pt x="100" y="36"/>
                  </a:cubicBezTo>
                  <a:cubicBezTo>
                    <a:pt x="98" y="38"/>
                    <a:pt x="98" y="38"/>
                    <a:pt x="98" y="38"/>
                  </a:cubicBezTo>
                  <a:moveTo>
                    <a:pt x="102" y="37"/>
                  </a:moveTo>
                  <a:cubicBezTo>
                    <a:pt x="100" y="36"/>
                    <a:pt x="100" y="36"/>
                    <a:pt x="100" y="36"/>
                  </a:cubicBezTo>
                  <a:cubicBezTo>
                    <a:pt x="102" y="34"/>
                    <a:pt x="102" y="34"/>
                    <a:pt x="102" y="34"/>
                  </a:cubicBezTo>
                  <a:cubicBezTo>
                    <a:pt x="104" y="36"/>
                    <a:pt x="104" y="36"/>
                    <a:pt x="104" y="36"/>
                  </a:cubicBezTo>
                  <a:cubicBezTo>
                    <a:pt x="102" y="37"/>
                    <a:pt x="102" y="37"/>
                    <a:pt x="102" y="37"/>
                  </a:cubicBezTo>
                  <a:moveTo>
                    <a:pt x="106" y="37"/>
                  </a:moveTo>
                  <a:cubicBezTo>
                    <a:pt x="104" y="36"/>
                    <a:pt x="104" y="36"/>
                    <a:pt x="104" y="36"/>
                  </a:cubicBezTo>
                  <a:cubicBezTo>
                    <a:pt x="106" y="34"/>
                    <a:pt x="106" y="34"/>
                    <a:pt x="106" y="34"/>
                  </a:cubicBezTo>
                  <a:cubicBezTo>
                    <a:pt x="108" y="35"/>
                    <a:pt x="108" y="35"/>
                    <a:pt x="108" y="35"/>
                  </a:cubicBezTo>
                  <a:cubicBezTo>
                    <a:pt x="106" y="37"/>
                    <a:pt x="106" y="37"/>
                    <a:pt x="106" y="37"/>
                  </a:cubicBezTo>
                  <a:moveTo>
                    <a:pt x="121" y="38"/>
                  </a:moveTo>
                  <a:cubicBezTo>
                    <a:pt x="120" y="36"/>
                    <a:pt x="120" y="36"/>
                    <a:pt x="120" y="36"/>
                  </a:cubicBezTo>
                  <a:cubicBezTo>
                    <a:pt x="122" y="33"/>
                    <a:pt x="122" y="33"/>
                    <a:pt x="122" y="33"/>
                  </a:cubicBezTo>
                  <a:cubicBezTo>
                    <a:pt x="124" y="35"/>
                    <a:pt x="124" y="35"/>
                    <a:pt x="124" y="35"/>
                  </a:cubicBezTo>
                  <a:cubicBezTo>
                    <a:pt x="121" y="38"/>
                    <a:pt x="121" y="38"/>
                    <a:pt x="121" y="38"/>
                  </a:cubicBezTo>
                  <a:moveTo>
                    <a:pt x="67" y="37"/>
                  </a:moveTo>
                  <a:cubicBezTo>
                    <a:pt x="66" y="35"/>
                    <a:pt x="66" y="35"/>
                    <a:pt x="66" y="35"/>
                  </a:cubicBezTo>
                  <a:cubicBezTo>
                    <a:pt x="68" y="33"/>
                    <a:pt x="68" y="33"/>
                    <a:pt x="68" y="33"/>
                  </a:cubicBezTo>
                  <a:cubicBezTo>
                    <a:pt x="70" y="34"/>
                    <a:pt x="70" y="34"/>
                    <a:pt x="70" y="34"/>
                  </a:cubicBezTo>
                  <a:cubicBezTo>
                    <a:pt x="67" y="37"/>
                    <a:pt x="67" y="37"/>
                    <a:pt x="67" y="37"/>
                  </a:cubicBezTo>
                  <a:moveTo>
                    <a:pt x="110" y="37"/>
                  </a:moveTo>
                  <a:cubicBezTo>
                    <a:pt x="109" y="35"/>
                    <a:pt x="109" y="35"/>
                    <a:pt x="109" y="35"/>
                  </a:cubicBezTo>
                  <a:cubicBezTo>
                    <a:pt x="111" y="33"/>
                    <a:pt x="111" y="33"/>
                    <a:pt x="111" y="33"/>
                  </a:cubicBezTo>
                  <a:cubicBezTo>
                    <a:pt x="113" y="34"/>
                    <a:pt x="113" y="34"/>
                    <a:pt x="113" y="34"/>
                  </a:cubicBezTo>
                  <a:cubicBezTo>
                    <a:pt x="110" y="37"/>
                    <a:pt x="110" y="37"/>
                    <a:pt x="110" y="37"/>
                  </a:cubicBezTo>
                  <a:moveTo>
                    <a:pt x="115" y="36"/>
                  </a:moveTo>
                  <a:cubicBezTo>
                    <a:pt x="114" y="34"/>
                    <a:pt x="114" y="34"/>
                    <a:pt x="114" y="34"/>
                  </a:cubicBezTo>
                  <a:cubicBezTo>
                    <a:pt x="116" y="32"/>
                    <a:pt x="116" y="32"/>
                    <a:pt x="116" y="32"/>
                  </a:cubicBezTo>
                  <a:cubicBezTo>
                    <a:pt x="117" y="34"/>
                    <a:pt x="117" y="34"/>
                    <a:pt x="117" y="34"/>
                  </a:cubicBezTo>
                  <a:cubicBezTo>
                    <a:pt x="115" y="36"/>
                    <a:pt x="115" y="36"/>
                    <a:pt x="115" y="36"/>
                  </a:cubicBezTo>
                  <a:moveTo>
                    <a:pt x="92" y="35"/>
                  </a:moveTo>
                  <a:cubicBezTo>
                    <a:pt x="91" y="34"/>
                    <a:pt x="91" y="34"/>
                    <a:pt x="91" y="34"/>
                  </a:cubicBezTo>
                  <a:cubicBezTo>
                    <a:pt x="92" y="32"/>
                    <a:pt x="92" y="32"/>
                    <a:pt x="92" y="32"/>
                  </a:cubicBezTo>
                  <a:cubicBezTo>
                    <a:pt x="94" y="34"/>
                    <a:pt x="94" y="34"/>
                    <a:pt x="94" y="34"/>
                  </a:cubicBezTo>
                  <a:cubicBezTo>
                    <a:pt x="92" y="35"/>
                    <a:pt x="92" y="35"/>
                    <a:pt x="92" y="35"/>
                  </a:cubicBezTo>
                  <a:moveTo>
                    <a:pt x="72" y="36"/>
                  </a:moveTo>
                  <a:cubicBezTo>
                    <a:pt x="70" y="34"/>
                    <a:pt x="70" y="34"/>
                    <a:pt x="70" y="34"/>
                  </a:cubicBezTo>
                  <a:cubicBezTo>
                    <a:pt x="72" y="32"/>
                    <a:pt x="72" y="32"/>
                    <a:pt x="72" y="32"/>
                  </a:cubicBezTo>
                  <a:cubicBezTo>
                    <a:pt x="74" y="34"/>
                    <a:pt x="74" y="34"/>
                    <a:pt x="74" y="34"/>
                  </a:cubicBezTo>
                  <a:cubicBezTo>
                    <a:pt x="72" y="36"/>
                    <a:pt x="72" y="36"/>
                    <a:pt x="72" y="36"/>
                  </a:cubicBezTo>
                  <a:moveTo>
                    <a:pt x="76" y="36"/>
                  </a:moveTo>
                  <a:cubicBezTo>
                    <a:pt x="75" y="34"/>
                    <a:pt x="75" y="34"/>
                    <a:pt x="75" y="34"/>
                  </a:cubicBezTo>
                  <a:cubicBezTo>
                    <a:pt x="76" y="32"/>
                    <a:pt x="76" y="32"/>
                    <a:pt x="76" y="32"/>
                  </a:cubicBezTo>
                  <a:cubicBezTo>
                    <a:pt x="78" y="34"/>
                    <a:pt x="78" y="34"/>
                    <a:pt x="78" y="34"/>
                  </a:cubicBezTo>
                  <a:cubicBezTo>
                    <a:pt x="76" y="36"/>
                    <a:pt x="76" y="36"/>
                    <a:pt x="76" y="36"/>
                  </a:cubicBezTo>
                  <a:moveTo>
                    <a:pt x="88" y="35"/>
                  </a:moveTo>
                  <a:cubicBezTo>
                    <a:pt x="87" y="34"/>
                    <a:pt x="87" y="34"/>
                    <a:pt x="87" y="34"/>
                  </a:cubicBezTo>
                  <a:cubicBezTo>
                    <a:pt x="88" y="32"/>
                    <a:pt x="88" y="32"/>
                    <a:pt x="88" y="32"/>
                  </a:cubicBezTo>
                  <a:cubicBezTo>
                    <a:pt x="90" y="34"/>
                    <a:pt x="90" y="34"/>
                    <a:pt x="90" y="34"/>
                  </a:cubicBezTo>
                  <a:cubicBezTo>
                    <a:pt x="88" y="35"/>
                    <a:pt x="88" y="35"/>
                    <a:pt x="88" y="35"/>
                  </a:cubicBezTo>
                  <a:moveTo>
                    <a:pt x="80" y="35"/>
                  </a:moveTo>
                  <a:cubicBezTo>
                    <a:pt x="79" y="34"/>
                    <a:pt x="79" y="34"/>
                    <a:pt x="79" y="34"/>
                  </a:cubicBezTo>
                  <a:cubicBezTo>
                    <a:pt x="80" y="32"/>
                    <a:pt x="80" y="32"/>
                    <a:pt x="80" y="32"/>
                  </a:cubicBezTo>
                  <a:cubicBezTo>
                    <a:pt x="82" y="34"/>
                    <a:pt x="82" y="34"/>
                    <a:pt x="82" y="34"/>
                  </a:cubicBezTo>
                  <a:cubicBezTo>
                    <a:pt x="80" y="35"/>
                    <a:pt x="80" y="35"/>
                    <a:pt x="80" y="35"/>
                  </a:cubicBezTo>
                  <a:moveTo>
                    <a:pt x="84" y="35"/>
                  </a:moveTo>
                  <a:cubicBezTo>
                    <a:pt x="83" y="34"/>
                    <a:pt x="83" y="34"/>
                    <a:pt x="83" y="34"/>
                  </a:cubicBezTo>
                  <a:cubicBezTo>
                    <a:pt x="84" y="32"/>
                    <a:pt x="84" y="32"/>
                    <a:pt x="84" y="32"/>
                  </a:cubicBezTo>
                  <a:cubicBezTo>
                    <a:pt x="86" y="34"/>
                    <a:pt x="86" y="34"/>
                    <a:pt x="86" y="34"/>
                  </a:cubicBezTo>
                  <a:cubicBezTo>
                    <a:pt x="84" y="35"/>
                    <a:pt x="84" y="35"/>
                    <a:pt x="84" y="35"/>
                  </a:cubicBezTo>
                  <a:moveTo>
                    <a:pt x="126" y="36"/>
                  </a:moveTo>
                  <a:cubicBezTo>
                    <a:pt x="125" y="35"/>
                    <a:pt x="125" y="35"/>
                    <a:pt x="125" y="35"/>
                  </a:cubicBezTo>
                  <a:cubicBezTo>
                    <a:pt x="128" y="32"/>
                    <a:pt x="128" y="32"/>
                    <a:pt x="128" y="32"/>
                  </a:cubicBezTo>
                  <a:cubicBezTo>
                    <a:pt x="128" y="32"/>
                    <a:pt x="128" y="32"/>
                    <a:pt x="128" y="32"/>
                  </a:cubicBezTo>
                  <a:cubicBezTo>
                    <a:pt x="128" y="33"/>
                    <a:pt x="128" y="34"/>
                    <a:pt x="127" y="35"/>
                  </a:cubicBezTo>
                  <a:cubicBezTo>
                    <a:pt x="126" y="36"/>
                    <a:pt x="126" y="36"/>
                    <a:pt x="126" y="36"/>
                  </a:cubicBezTo>
                  <a:moveTo>
                    <a:pt x="96" y="36"/>
                  </a:moveTo>
                  <a:cubicBezTo>
                    <a:pt x="94" y="34"/>
                    <a:pt x="94" y="34"/>
                    <a:pt x="94" y="34"/>
                  </a:cubicBezTo>
                  <a:cubicBezTo>
                    <a:pt x="96" y="32"/>
                    <a:pt x="96" y="32"/>
                    <a:pt x="96" y="32"/>
                  </a:cubicBezTo>
                  <a:cubicBezTo>
                    <a:pt x="98" y="34"/>
                    <a:pt x="98" y="34"/>
                    <a:pt x="98" y="34"/>
                  </a:cubicBezTo>
                  <a:cubicBezTo>
                    <a:pt x="96" y="36"/>
                    <a:pt x="96" y="36"/>
                    <a:pt x="96" y="36"/>
                  </a:cubicBezTo>
                  <a:moveTo>
                    <a:pt x="100" y="35"/>
                  </a:moveTo>
                  <a:cubicBezTo>
                    <a:pt x="99" y="34"/>
                    <a:pt x="99" y="34"/>
                    <a:pt x="99" y="34"/>
                  </a:cubicBezTo>
                  <a:cubicBezTo>
                    <a:pt x="100" y="32"/>
                    <a:pt x="100" y="32"/>
                    <a:pt x="100" y="32"/>
                  </a:cubicBezTo>
                  <a:cubicBezTo>
                    <a:pt x="102" y="34"/>
                    <a:pt x="102" y="34"/>
                    <a:pt x="102" y="34"/>
                  </a:cubicBezTo>
                  <a:cubicBezTo>
                    <a:pt x="100" y="35"/>
                    <a:pt x="100" y="35"/>
                    <a:pt x="100" y="35"/>
                  </a:cubicBezTo>
                  <a:moveTo>
                    <a:pt x="104" y="35"/>
                  </a:moveTo>
                  <a:cubicBezTo>
                    <a:pt x="103" y="34"/>
                    <a:pt x="103" y="34"/>
                    <a:pt x="103" y="34"/>
                  </a:cubicBezTo>
                  <a:cubicBezTo>
                    <a:pt x="105" y="32"/>
                    <a:pt x="105" y="32"/>
                    <a:pt x="105" y="32"/>
                  </a:cubicBezTo>
                  <a:cubicBezTo>
                    <a:pt x="106" y="33"/>
                    <a:pt x="106" y="33"/>
                    <a:pt x="106" y="33"/>
                  </a:cubicBezTo>
                  <a:cubicBezTo>
                    <a:pt x="104" y="35"/>
                    <a:pt x="104" y="35"/>
                    <a:pt x="104" y="35"/>
                  </a:cubicBezTo>
                  <a:moveTo>
                    <a:pt x="119" y="36"/>
                  </a:moveTo>
                  <a:cubicBezTo>
                    <a:pt x="118" y="34"/>
                    <a:pt x="118" y="34"/>
                    <a:pt x="118" y="34"/>
                  </a:cubicBezTo>
                  <a:cubicBezTo>
                    <a:pt x="121" y="31"/>
                    <a:pt x="121" y="31"/>
                    <a:pt x="121" y="31"/>
                  </a:cubicBezTo>
                  <a:cubicBezTo>
                    <a:pt x="122" y="33"/>
                    <a:pt x="122" y="33"/>
                    <a:pt x="122" y="33"/>
                  </a:cubicBezTo>
                  <a:cubicBezTo>
                    <a:pt x="119" y="36"/>
                    <a:pt x="119" y="36"/>
                    <a:pt x="119" y="36"/>
                  </a:cubicBezTo>
                  <a:moveTo>
                    <a:pt x="63" y="37"/>
                  </a:moveTo>
                  <a:cubicBezTo>
                    <a:pt x="60" y="34"/>
                    <a:pt x="60" y="34"/>
                    <a:pt x="60" y="34"/>
                  </a:cubicBezTo>
                  <a:cubicBezTo>
                    <a:pt x="60" y="33"/>
                    <a:pt x="61" y="32"/>
                    <a:pt x="61" y="31"/>
                  </a:cubicBezTo>
                  <a:cubicBezTo>
                    <a:pt x="65" y="35"/>
                    <a:pt x="65" y="35"/>
                    <a:pt x="65" y="35"/>
                  </a:cubicBezTo>
                  <a:cubicBezTo>
                    <a:pt x="63" y="37"/>
                    <a:pt x="63" y="37"/>
                    <a:pt x="63" y="37"/>
                  </a:cubicBezTo>
                  <a:moveTo>
                    <a:pt x="108" y="35"/>
                  </a:moveTo>
                  <a:cubicBezTo>
                    <a:pt x="107" y="33"/>
                    <a:pt x="107" y="33"/>
                    <a:pt x="107" y="33"/>
                  </a:cubicBezTo>
                  <a:cubicBezTo>
                    <a:pt x="109" y="31"/>
                    <a:pt x="109" y="31"/>
                    <a:pt x="109" y="31"/>
                  </a:cubicBezTo>
                  <a:cubicBezTo>
                    <a:pt x="111" y="32"/>
                    <a:pt x="111" y="32"/>
                    <a:pt x="111" y="32"/>
                  </a:cubicBezTo>
                  <a:cubicBezTo>
                    <a:pt x="108" y="35"/>
                    <a:pt x="108" y="35"/>
                    <a:pt x="108" y="35"/>
                  </a:cubicBezTo>
                  <a:moveTo>
                    <a:pt x="113" y="34"/>
                  </a:moveTo>
                  <a:cubicBezTo>
                    <a:pt x="112" y="32"/>
                    <a:pt x="112" y="32"/>
                    <a:pt x="112" y="32"/>
                  </a:cubicBezTo>
                  <a:cubicBezTo>
                    <a:pt x="114" y="30"/>
                    <a:pt x="114" y="30"/>
                    <a:pt x="114" y="30"/>
                  </a:cubicBezTo>
                  <a:cubicBezTo>
                    <a:pt x="115" y="32"/>
                    <a:pt x="115" y="32"/>
                    <a:pt x="115" y="32"/>
                  </a:cubicBezTo>
                  <a:cubicBezTo>
                    <a:pt x="113" y="34"/>
                    <a:pt x="113" y="34"/>
                    <a:pt x="113" y="34"/>
                  </a:cubicBezTo>
                  <a:moveTo>
                    <a:pt x="90" y="34"/>
                  </a:moveTo>
                  <a:cubicBezTo>
                    <a:pt x="89" y="32"/>
                    <a:pt x="89" y="32"/>
                    <a:pt x="89" y="32"/>
                  </a:cubicBezTo>
                  <a:cubicBezTo>
                    <a:pt x="90" y="30"/>
                    <a:pt x="90" y="30"/>
                    <a:pt x="90" y="30"/>
                  </a:cubicBezTo>
                  <a:cubicBezTo>
                    <a:pt x="92" y="32"/>
                    <a:pt x="92" y="32"/>
                    <a:pt x="92" y="32"/>
                  </a:cubicBezTo>
                  <a:cubicBezTo>
                    <a:pt x="90" y="34"/>
                    <a:pt x="90" y="34"/>
                    <a:pt x="90" y="34"/>
                  </a:cubicBezTo>
                  <a:moveTo>
                    <a:pt x="70" y="34"/>
                  </a:moveTo>
                  <a:cubicBezTo>
                    <a:pt x="68" y="32"/>
                    <a:pt x="68" y="32"/>
                    <a:pt x="68" y="32"/>
                  </a:cubicBezTo>
                  <a:cubicBezTo>
                    <a:pt x="71" y="30"/>
                    <a:pt x="71" y="30"/>
                    <a:pt x="71" y="30"/>
                  </a:cubicBezTo>
                  <a:cubicBezTo>
                    <a:pt x="72" y="32"/>
                    <a:pt x="72" y="32"/>
                    <a:pt x="72" y="32"/>
                  </a:cubicBezTo>
                  <a:cubicBezTo>
                    <a:pt x="70" y="34"/>
                    <a:pt x="70" y="34"/>
                    <a:pt x="70" y="34"/>
                  </a:cubicBezTo>
                  <a:moveTo>
                    <a:pt x="74" y="34"/>
                  </a:moveTo>
                  <a:cubicBezTo>
                    <a:pt x="73" y="32"/>
                    <a:pt x="73" y="32"/>
                    <a:pt x="73" y="32"/>
                  </a:cubicBezTo>
                  <a:cubicBezTo>
                    <a:pt x="74" y="30"/>
                    <a:pt x="74" y="30"/>
                    <a:pt x="74" y="30"/>
                  </a:cubicBezTo>
                  <a:cubicBezTo>
                    <a:pt x="76" y="32"/>
                    <a:pt x="76" y="32"/>
                    <a:pt x="76" y="32"/>
                  </a:cubicBezTo>
                  <a:cubicBezTo>
                    <a:pt x="74" y="34"/>
                    <a:pt x="74" y="34"/>
                    <a:pt x="74" y="34"/>
                  </a:cubicBezTo>
                  <a:moveTo>
                    <a:pt x="86" y="33"/>
                  </a:moveTo>
                  <a:cubicBezTo>
                    <a:pt x="85" y="32"/>
                    <a:pt x="85" y="32"/>
                    <a:pt x="85" y="32"/>
                  </a:cubicBezTo>
                  <a:cubicBezTo>
                    <a:pt x="86" y="30"/>
                    <a:pt x="86" y="30"/>
                    <a:pt x="86" y="30"/>
                  </a:cubicBezTo>
                  <a:cubicBezTo>
                    <a:pt x="88" y="32"/>
                    <a:pt x="88" y="32"/>
                    <a:pt x="88" y="32"/>
                  </a:cubicBezTo>
                  <a:cubicBezTo>
                    <a:pt x="86" y="33"/>
                    <a:pt x="86" y="33"/>
                    <a:pt x="86" y="33"/>
                  </a:cubicBezTo>
                  <a:moveTo>
                    <a:pt x="78" y="34"/>
                  </a:moveTo>
                  <a:cubicBezTo>
                    <a:pt x="77" y="32"/>
                    <a:pt x="77" y="32"/>
                    <a:pt x="77" y="32"/>
                  </a:cubicBezTo>
                  <a:cubicBezTo>
                    <a:pt x="78" y="30"/>
                    <a:pt x="78" y="30"/>
                    <a:pt x="78" y="30"/>
                  </a:cubicBezTo>
                  <a:cubicBezTo>
                    <a:pt x="80" y="32"/>
                    <a:pt x="80" y="32"/>
                    <a:pt x="80" y="32"/>
                  </a:cubicBezTo>
                  <a:cubicBezTo>
                    <a:pt x="78" y="34"/>
                    <a:pt x="78" y="34"/>
                    <a:pt x="78" y="34"/>
                  </a:cubicBezTo>
                  <a:moveTo>
                    <a:pt x="82" y="33"/>
                  </a:moveTo>
                  <a:cubicBezTo>
                    <a:pt x="81" y="32"/>
                    <a:pt x="81" y="32"/>
                    <a:pt x="81" y="32"/>
                  </a:cubicBezTo>
                  <a:cubicBezTo>
                    <a:pt x="82" y="30"/>
                    <a:pt x="82" y="30"/>
                    <a:pt x="82" y="30"/>
                  </a:cubicBezTo>
                  <a:cubicBezTo>
                    <a:pt x="84" y="32"/>
                    <a:pt x="84" y="32"/>
                    <a:pt x="84" y="32"/>
                  </a:cubicBezTo>
                  <a:cubicBezTo>
                    <a:pt x="82" y="33"/>
                    <a:pt x="82" y="33"/>
                    <a:pt x="82" y="33"/>
                  </a:cubicBezTo>
                  <a:moveTo>
                    <a:pt x="124" y="35"/>
                  </a:moveTo>
                  <a:cubicBezTo>
                    <a:pt x="123" y="33"/>
                    <a:pt x="123" y="33"/>
                    <a:pt x="123" y="33"/>
                  </a:cubicBezTo>
                  <a:cubicBezTo>
                    <a:pt x="126" y="30"/>
                    <a:pt x="126" y="30"/>
                    <a:pt x="126" y="30"/>
                  </a:cubicBezTo>
                  <a:cubicBezTo>
                    <a:pt x="127" y="32"/>
                    <a:pt x="127" y="32"/>
                    <a:pt x="127" y="32"/>
                  </a:cubicBezTo>
                  <a:cubicBezTo>
                    <a:pt x="124" y="35"/>
                    <a:pt x="124" y="35"/>
                    <a:pt x="124" y="35"/>
                  </a:cubicBezTo>
                  <a:moveTo>
                    <a:pt x="94" y="34"/>
                  </a:moveTo>
                  <a:cubicBezTo>
                    <a:pt x="92" y="32"/>
                    <a:pt x="92" y="32"/>
                    <a:pt x="92" y="32"/>
                  </a:cubicBezTo>
                  <a:cubicBezTo>
                    <a:pt x="94" y="30"/>
                    <a:pt x="94" y="30"/>
                    <a:pt x="94" y="30"/>
                  </a:cubicBezTo>
                  <a:cubicBezTo>
                    <a:pt x="96" y="32"/>
                    <a:pt x="96" y="32"/>
                    <a:pt x="96" y="32"/>
                  </a:cubicBezTo>
                  <a:cubicBezTo>
                    <a:pt x="94" y="34"/>
                    <a:pt x="94" y="34"/>
                    <a:pt x="94" y="34"/>
                  </a:cubicBezTo>
                  <a:moveTo>
                    <a:pt x="98" y="33"/>
                  </a:moveTo>
                  <a:cubicBezTo>
                    <a:pt x="97" y="32"/>
                    <a:pt x="97" y="32"/>
                    <a:pt x="97" y="32"/>
                  </a:cubicBezTo>
                  <a:cubicBezTo>
                    <a:pt x="98" y="30"/>
                    <a:pt x="98" y="30"/>
                    <a:pt x="98" y="30"/>
                  </a:cubicBezTo>
                  <a:cubicBezTo>
                    <a:pt x="100" y="32"/>
                    <a:pt x="100" y="32"/>
                    <a:pt x="100" y="32"/>
                  </a:cubicBezTo>
                  <a:cubicBezTo>
                    <a:pt x="98" y="33"/>
                    <a:pt x="98" y="33"/>
                    <a:pt x="98" y="33"/>
                  </a:cubicBezTo>
                  <a:moveTo>
                    <a:pt x="102" y="33"/>
                  </a:moveTo>
                  <a:cubicBezTo>
                    <a:pt x="101" y="32"/>
                    <a:pt x="101" y="32"/>
                    <a:pt x="101" y="32"/>
                  </a:cubicBezTo>
                  <a:cubicBezTo>
                    <a:pt x="103" y="30"/>
                    <a:pt x="103" y="30"/>
                    <a:pt x="103" y="30"/>
                  </a:cubicBezTo>
                  <a:cubicBezTo>
                    <a:pt x="104" y="31"/>
                    <a:pt x="104" y="31"/>
                    <a:pt x="104" y="31"/>
                  </a:cubicBezTo>
                  <a:cubicBezTo>
                    <a:pt x="102" y="33"/>
                    <a:pt x="102" y="33"/>
                    <a:pt x="102" y="33"/>
                  </a:cubicBezTo>
                  <a:moveTo>
                    <a:pt x="117" y="34"/>
                  </a:moveTo>
                  <a:cubicBezTo>
                    <a:pt x="116" y="32"/>
                    <a:pt x="116" y="32"/>
                    <a:pt x="116" y="32"/>
                  </a:cubicBezTo>
                  <a:cubicBezTo>
                    <a:pt x="119" y="29"/>
                    <a:pt x="119" y="29"/>
                    <a:pt x="119" y="29"/>
                  </a:cubicBezTo>
                  <a:cubicBezTo>
                    <a:pt x="120" y="31"/>
                    <a:pt x="120" y="31"/>
                    <a:pt x="120" y="31"/>
                  </a:cubicBezTo>
                  <a:cubicBezTo>
                    <a:pt x="117" y="34"/>
                    <a:pt x="117" y="34"/>
                    <a:pt x="117" y="34"/>
                  </a:cubicBezTo>
                  <a:moveTo>
                    <a:pt x="106" y="33"/>
                  </a:moveTo>
                  <a:cubicBezTo>
                    <a:pt x="105" y="31"/>
                    <a:pt x="105" y="31"/>
                    <a:pt x="105" y="31"/>
                  </a:cubicBezTo>
                  <a:cubicBezTo>
                    <a:pt x="107" y="29"/>
                    <a:pt x="107" y="29"/>
                    <a:pt x="107" y="29"/>
                  </a:cubicBezTo>
                  <a:cubicBezTo>
                    <a:pt x="109" y="30"/>
                    <a:pt x="109" y="30"/>
                    <a:pt x="109" y="30"/>
                  </a:cubicBezTo>
                  <a:cubicBezTo>
                    <a:pt x="106" y="33"/>
                    <a:pt x="106" y="33"/>
                    <a:pt x="106" y="33"/>
                  </a:cubicBezTo>
                  <a:moveTo>
                    <a:pt x="111" y="32"/>
                  </a:moveTo>
                  <a:cubicBezTo>
                    <a:pt x="110" y="30"/>
                    <a:pt x="110" y="30"/>
                    <a:pt x="110" y="30"/>
                  </a:cubicBezTo>
                  <a:cubicBezTo>
                    <a:pt x="112" y="28"/>
                    <a:pt x="112" y="28"/>
                    <a:pt x="112" y="28"/>
                  </a:cubicBezTo>
                  <a:cubicBezTo>
                    <a:pt x="113" y="30"/>
                    <a:pt x="113" y="30"/>
                    <a:pt x="113" y="30"/>
                  </a:cubicBezTo>
                  <a:cubicBezTo>
                    <a:pt x="111" y="32"/>
                    <a:pt x="111" y="32"/>
                    <a:pt x="111" y="32"/>
                  </a:cubicBezTo>
                  <a:moveTo>
                    <a:pt x="88" y="32"/>
                  </a:moveTo>
                  <a:cubicBezTo>
                    <a:pt x="87" y="30"/>
                    <a:pt x="87" y="30"/>
                    <a:pt x="87" y="30"/>
                  </a:cubicBezTo>
                  <a:cubicBezTo>
                    <a:pt x="88" y="28"/>
                    <a:pt x="88" y="28"/>
                    <a:pt x="88" y="28"/>
                  </a:cubicBezTo>
                  <a:cubicBezTo>
                    <a:pt x="90" y="30"/>
                    <a:pt x="90" y="30"/>
                    <a:pt x="90" y="30"/>
                  </a:cubicBezTo>
                  <a:cubicBezTo>
                    <a:pt x="88" y="32"/>
                    <a:pt x="88" y="32"/>
                    <a:pt x="88" y="32"/>
                  </a:cubicBezTo>
                  <a:moveTo>
                    <a:pt x="84" y="31"/>
                  </a:moveTo>
                  <a:cubicBezTo>
                    <a:pt x="83" y="30"/>
                    <a:pt x="83" y="30"/>
                    <a:pt x="83" y="30"/>
                  </a:cubicBezTo>
                  <a:cubicBezTo>
                    <a:pt x="84" y="28"/>
                    <a:pt x="84" y="28"/>
                    <a:pt x="84" y="28"/>
                  </a:cubicBezTo>
                  <a:cubicBezTo>
                    <a:pt x="86" y="30"/>
                    <a:pt x="86" y="30"/>
                    <a:pt x="86" y="30"/>
                  </a:cubicBezTo>
                  <a:cubicBezTo>
                    <a:pt x="84" y="31"/>
                    <a:pt x="84" y="31"/>
                    <a:pt x="84" y="31"/>
                  </a:cubicBezTo>
                  <a:moveTo>
                    <a:pt x="72" y="32"/>
                  </a:moveTo>
                  <a:cubicBezTo>
                    <a:pt x="71" y="30"/>
                    <a:pt x="71" y="30"/>
                    <a:pt x="71" y="30"/>
                  </a:cubicBezTo>
                  <a:cubicBezTo>
                    <a:pt x="73" y="28"/>
                    <a:pt x="73" y="28"/>
                    <a:pt x="73" y="28"/>
                  </a:cubicBezTo>
                  <a:cubicBezTo>
                    <a:pt x="74" y="30"/>
                    <a:pt x="74" y="30"/>
                    <a:pt x="74" y="30"/>
                  </a:cubicBezTo>
                  <a:cubicBezTo>
                    <a:pt x="72" y="32"/>
                    <a:pt x="72" y="32"/>
                    <a:pt x="72" y="32"/>
                  </a:cubicBezTo>
                  <a:moveTo>
                    <a:pt x="76" y="32"/>
                  </a:moveTo>
                  <a:cubicBezTo>
                    <a:pt x="75" y="30"/>
                    <a:pt x="75" y="30"/>
                    <a:pt x="75" y="30"/>
                  </a:cubicBezTo>
                  <a:cubicBezTo>
                    <a:pt x="76" y="28"/>
                    <a:pt x="76" y="28"/>
                    <a:pt x="76" y="28"/>
                  </a:cubicBezTo>
                  <a:cubicBezTo>
                    <a:pt x="78" y="30"/>
                    <a:pt x="78" y="30"/>
                    <a:pt x="78" y="30"/>
                  </a:cubicBezTo>
                  <a:cubicBezTo>
                    <a:pt x="76" y="32"/>
                    <a:pt x="76" y="32"/>
                    <a:pt x="76" y="32"/>
                  </a:cubicBezTo>
                  <a:moveTo>
                    <a:pt x="80" y="32"/>
                  </a:moveTo>
                  <a:cubicBezTo>
                    <a:pt x="79" y="30"/>
                    <a:pt x="79" y="30"/>
                    <a:pt x="79" y="30"/>
                  </a:cubicBezTo>
                  <a:cubicBezTo>
                    <a:pt x="80" y="28"/>
                    <a:pt x="80" y="28"/>
                    <a:pt x="80" y="28"/>
                  </a:cubicBezTo>
                  <a:cubicBezTo>
                    <a:pt x="82" y="30"/>
                    <a:pt x="82" y="30"/>
                    <a:pt x="82" y="30"/>
                  </a:cubicBezTo>
                  <a:cubicBezTo>
                    <a:pt x="80" y="32"/>
                    <a:pt x="80" y="32"/>
                    <a:pt x="80" y="32"/>
                  </a:cubicBezTo>
                  <a:moveTo>
                    <a:pt x="122" y="33"/>
                  </a:moveTo>
                  <a:cubicBezTo>
                    <a:pt x="121" y="31"/>
                    <a:pt x="121" y="31"/>
                    <a:pt x="121" y="31"/>
                  </a:cubicBezTo>
                  <a:cubicBezTo>
                    <a:pt x="124" y="28"/>
                    <a:pt x="124" y="28"/>
                    <a:pt x="124" y="28"/>
                  </a:cubicBezTo>
                  <a:cubicBezTo>
                    <a:pt x="125" y="30"/>
                    <a:pt x="125" y="30"/>
                    <a:pt x="125" y="30"/>
                  </a:cubicBezTo>
                  <a:cubicBezTo>
                    <a:pt x="122" y="33"/>
                    <a:pt x="122" y="33"/>
                    <a:pt x="122" y="33"/>
                  </a:cubicBezTo>
                  <a:moveTo>
                    <a:pt x="92" y="32"/>
                  </a:moveTo>
                  <a:cubicBezTo>
                    <a:pt x="90" y="30"/>
                    <a:pt x="90" y="30"/>
                    <a:pt x="90" y="30"/>
                  </a:cubicBezTo>
                  <a:cubicBezTo>
                    <a:pt x="92" y="28"/>
                    <a:pt x="92" y="28"/>
                    <a:pt x="92" y="28"/>
                  </a:cubicBezTo>
                  <a:cubicBezTo>
                    <a:pt x="94" y="30"/>
                    <a:pt x="94" y="30"/>
                    <a:pt x="94" y="30"/>
                  </a:cubicBezTo>
                  <a:cubicBezTo>
                    <a:pt x="92" y="32"/>
                    <a:pt x="92" y="32"/>
                    <a:pt x="92" y="32"/>
                  </a:cubicBezTo>
                  <a:moveTo>
                    <a:pt x="128" y="31"/>
                  </a:moveTo>
                  <a:cubicBezTo>
                    <a:pt x="126" y="30"/>
                    <a:pt x="126" y="30"/>
                    <a:pt x="126" y="30"/>
                  </a:cubicBezTo>
                  <a:cubicBezTo>
                    <a:pt x="128" y="28"/>
                    <a:pt x="128" y="28"/>
                    <a:pt x="128" y="28"/>
                  </a:cubicBezTo>
                  <a:cubicBezTo>
                    <a:pt x="128" y="29"/>
                    <a:pt x="128" y="30"/>
                    <a:pt x="128" y="31"/>
                  </a:cubicBezTo>
                  <a:cubicBezTo>
                    <a:pt x="128" y="31"/>
                    <a:pt x="128" y="31"/>
                    <a:pt x="128" y="31"/>
                  </a:cubicBezTo>
                  <a:moveTo>
                    <a:pt x="96" y="31"/>
                  </a:moveTo>
                  <a:cubicBezTo>
                    <a:pt x="95" y="30"/>
                    <a:pt x="95" y="30"/>
                    <a:pt x="95" y="30"/>
                  </a:cubicBezTo>
                  <a:cubicBezTo>
                    <a:pt x="96" y="28"/>
                    <a:pt x="96" y="28"/>
                    <a:pt x="96" y="28"/>
                  </a:cubicBezTo>
                  <a:cubicBezTo>
                    <a:pt x="98" y="30"/>
                    <a:pt x="98" y="30"/>
                    <a:pt x="98" y="30"/>
                  </a:cubicBezTo>
                  <a:cubicBezTo>
                    <a:pt x="96" y="31"/>
                    <a:pt x="96" y="31"/>
                    <a:pt x="96" y="31"/>
                  </a:cubicBezTo>
                  <a:moveTo>
                    <a:pt x="65" y="35"/>
                  </a:moveTo>
                  <a:cubicBezTo>
                    <a:pt x="61" y="31"/>
                    <a:pt x="61" y="31"/>
                    <a:pt x="61" y="31"/>
                  </a:cubicBezTo>
                  <a:cubicBezTo>
                    <a:pt x="62" y="30"/>
                    <a:pt x="63" y="29"/>
                    <a:pt x="63" y="28"/>
                  </a:cubicBezTo>
                  <a:cubicBezTo>
                    <a:pt x="68" y="32"/>
                    <a:pt x="68" y="32"/>
                    <a:pt x="68" y="32"/>
                  </a:cubicBezTo>
                  <a:cubicBezTo>
                    <a:pt x="65" y="35"/>
                    <a:pt x="65" y="35"/>
                    <a:pt x="65" y="35"/>
                  </a:cubicBezTo>
                  <a:moveTo>
                    <a:pt x="100" y="31"/>
                  </a:moveTo>
                  <a:cubicBezTo>
                    <a:pt x="99" y="30"/>
                    <a:pt x="99" y="30"/>
                    <a:pt x="99" y="30"/>
                  </a:cubicBezTo>
                  <a:cubicBezTo>
                    <a:pt x="101" y="28"/>
                    <a:pt x="101" y="28"/>
                    <a:pt x="101" y="28"/>
                  </a:cubicBezTo>
                  <a:cubicBezTo>
                    <a:pt x="102" y="29"/>
                    <a:pt x="102" y="29"/>
                    <a:pt x="102" y="29"/>
                  </a:cubicBezTo>
                  <a:cubicBezTo>
                    <a:pt x="100" y="31"/>
                    <a:pt x="100" y="31"/>
                    <a:pt x="100" y="31"/>
                  </a:cubicBezTo>
                  <a:moveTo>
                    <a:pt x="116" y="32"/>
                  </a:moveTo>
                  <a:cubicBezTo>
                    <a:pt x="114" y="30"/>
                    <a:pt x="114" y="30"/>
                    <a:pt x="114" y="30"/>
                  </a:cubicBezTo>
                  <a:cubicBezTo>
                    <a:pt x="117" y="27"/>
                    <a:pt x="117" y="27"/>
                    <a:pt x="117" y="27"/>
                  </a:cubicBezTo>
                  <a:cubicBezTo>
                    <a:pt x="118" y="29"/>
                    <a:pt x="118" y="29"/>
                    <a:pt x="118" y="29"/>
                  </a:cubicBezTo>
                  <a:cubicBezTo>
                    <a:pt x="116" y="32"/>
                    <a:pt x="116" y="32"/>
                    <a:pt x="116" y="32"/>
                  </a:cubicBezTo>
                  <a:moveTo>
                    <a:pt x="105" y="31"/>
                  </a:moveTo>
                  <a:cubicBezTo>
                    <a:pt x="103" y="29"/>
                    <a:pt x="103" y="29"/>
                    <a:pt x="103" y="29"/>
                  </a:cubicBezTo>
                  <a:cubicBezTo>
                    <a:pt x="105" y="27"/>
                    <a:pt x="105" y="27"/>
                    <a:pt x="105" y="27"/>
                  </a:cubicBezTo>
                  <a:cubicBezTo>
                    <a:pt x="107" y="28"/>
                    <a:pt x="107" y="28"/>
                    <a:pt x="107" y="28"/>
                  </a:cubicBezTo>
                  <a:cubicBezTo>
                    <a:pt x="105" y="31"/>
                    <a:pt x="105" y="31"/>
                    <a:pt x="105" y="31"/>
                  </a:cubicBezTo>
                  <a:moveTo>
                    <a:pt x="109" y="30"/>
                  </a:moveTo>
                  <a:cubicBezTo>
                    <a:pt x="108" y="28"/>
                    <a:pt x="108" y="28"/>
                    <a:pt x="108" y="28"/>
                  </a:cubicBezTo>
                  <a:cubicBezTo>
                    <a:pt x="110" y="26"/>
                    <a:pt x="110" y="26"/>
                    <a:pt x="110" y="26"/>
                  </a:cubicBezTo>
                  <a:cubicBezTo>
                    <a:pt x="111" y="28"/>
                    <a:pt x="111" y="28"/>
                    <a:pt x="111" y="28"/>
                  </a:cubicBezTo>
                  <a:cubicBezTo>
                    <a:pt x="109" y="30"/>
                    <a:pt x="109" y="30"/>
                    <a:pt x="109" y="30"/>
                  </a:cubicBezTo>
                  <a:moveTo>
                    <a:pt x="86" y="30"/>
                  </a:moveTo>
                  <a:cubicBezTo>
                    <a:pt x="85" y="28"/>
                    <a:pt x="85" y="28"/>
                    <a:pt x="85" y="28"/>
                  </a:cubicBezTo>
                  <a:cubicBezTo>
                    <a:pt x="86" y="26"/>
                    <a:pt x="86" y="26"/>
                    <a:pt x="86" y="26"/>
                  </a:cubicBezTo>
                  <a:cubicBezTo>
                    <a:pt x="88" y="28"/>
                    <a:pt x="88" y="28"/>
                    <a:pt x="88" y="28"/>
                  </a:cubicBezTo>
                  <a:cubicBezTo>
                    <a:pt x="86" y="30"/>
                    <a:pt x="86" y="30"/>
                    <a:pt x="86" y="30"/>
                  </a:cubicBezTo>
                  <a:moveTo>
                    <a:pt x="82" y="30"/>
                  </a:moveTo>
                  <a:cubicBezTo>
                    <a:pt x="81" y="28"/>
                    <a:pt x="81" y="28"/>
                    <a:pt x="81" y="28"/>
                  </a:cubicBezTo>
                  <a:cubicBezTo>
                    <a:pt x="82" y="26"/>
                    <a:pt x="82" y="26"/>
                    <a:pt x="82" y="26"/>
                  </a:cubicBezTo>
                  <a:cubicBezTo>
                    <a:pt x="84" y="28"/>
                    <a:pt x="84" y="28"/>
                    <a:pt x="84" y="28"/>
                  </a:cubicBezTo>
                  <a:cubicBezTo>
                    <a:pt x="82" y="30"/>
                    <a:pt x="82" y="30"/>
                    <a:pt x="82" y="30"/>
                  </a:cubicBezTo>
                  <a:moveTo>
                    <a:pt x="74" y="30"/>
                  </a:moveTo>
                  <a:cubicBezTo>
                    <a:pt x="73" y="28"/>
                    <a:pt x="73" y="28"/>
                    <a:pt x="73" y="28"/>
                  </a:cubicBezTo>
                  <a:cubicBezTo>
                    <a:pt x="75" y="26"/>
                    <a:pt x="75" y="26"/>
                    <a:pt x="75" y="26"/>
                  </a:cubicBezTo>
                  <a:cubicBezTo>
                    <a:pt x="76" y="28"/>
                    <a:pt x="76" y="28"/>
                    <a:pt x="76" y="28"/>
                  </a:cubicBezTo>
                  <a:cubicBezTo>
                    <a:pt x="74" y="30"/>
                    <a:pt x="74" y="30"/>
                    <a:pt x="74" y="30"/>
                  </a:cubicBezTo>
                  <a:moveTo>
                    <a:pt x="78" y="30"/>
                  </a:moveTo>
                  <a:cubicBezTo>
                    <a:pt x="77" y="28"/>
                    <a:pt x="77" y="28"/>
                    <a:pt x="77" y="28"/>
                  </a:cubicBezTo>
                  <a:cubicBezTo>
                    <a:pt x="78" y="26"/>
                    <a:pt x="78" y="26"/>
                    <a:pt x="78" y="26"/>
                  </a:cubicBezTo>
                  <a:cubicBezTo>
                    <a:pt x="80" y="28"/>
                    <a:pt x="80" y="28"/>
                    <a:pt x="80" y="28"/>
                  </a:cubicBezTo>
                  <a:cubicBezTo>
                    <a:pt x="78" y="30"/>
                    <a:pt x="78" y="30"/>
                    <a:pt x="78" y="30"/>
                  </a:cubicBezTo>
                  <a:moveTo>
                    <a:pt x="121" y="31"/>
                  </a:moveTo>
                  <a:cubicBezTo>
                    <a:pt x="119" y="29"/>
                    <a:pt x="119" y="29"/>
                    <a:pt x="119" y="29"/>
                  </a:cubicBezTo>
                  <a:cubicBezTo>
                    <a:pt x="122" y="26"/>
                    <a:pt x="122" y="26"/>
                    <a:pt x="122" y="26"/>
                  </a:cubicBezTo>
                  <a:cubicBezTo>
                    <a:pt x="123" y="28"/>
                    <a:pt x="123" y="28"/>
                    <a:pt x="123" y="28"/>
                  </a:cubicBezTo>
                  <a:cubicBezTo>
                    <a:pt x="121" y="31"/>
                    <a:pt x="121" y="31"/>
                    <a:pt x="121" y="31"/>
                  </a:cubicBezTo>
                  <a:moveTo>
                    <a:pt x="90" y="30"/>
                  </a:moveTo>
                  <a:cubicBezTo>
                    <a:pt x="88" y="28"/>
                    <a:pt x="88" y="28"/>
                    <a:pt x="88" y="28"/>
                  </a:cubicBezTo>
                  <a:cubicBezTo>
                    <a:pt x="90" y="26"/>
                    <a:pt x="90" y="26"/>
                    <a:pt x="90" y="26"/>
                  </a:cubicBezTo>
                  <a:cubicBezTo>
                    <a:pt x="92" y="28"/>
                    <a:pt x="92" y="28"/>
                    <a:pt x="92" y="28"/>
                  </a:cubicBezTo>
                  <a:cubicBezTo>
                    <a:pt x="90" y="30"/>
                    <a:pt x="90" y="30"/>
                    <a:pt x="90" y="30"/>
                  </a:cubicBezTo>
                  <a:moveTo>
                    <a:pt x="94" y="29"/>
                  </a:moveTo>
                  <a:cubicBezTo>
                    <a:pt x="93" y="28"/>
                    <a:pt x="93" y="28"/>
                    <a:pt x="93" y="28"/>
                  </a:cubicBezTo>
                  <a:cubicBezTo>
                    <a:pt x="94" y="26"/>
                    <a:pt x="94" y="26"/>
                    <a:pt x="94" y="26"/>
                  </a:cubicBezTo>
                  <a:cubicBezTo>
                    <a:pt x="96" y="28"/>
                    <a:pt x="96" y="28"/>
                    <a:pt x="96" y="28"/>
                  </a:cubicBezTo>
                  <a:cubicBezTo>
                    <a:pt x="94" y="29"/>
                    <a:pt x="94" y="29"/>
                    <a:pt x="94" y="29"/>
                  </a:cubicBezTo>
                  <a:moveTo>
                    <a:pt x="98" y="29"/>
                  </a:moveTo>
                  <a:cubicBezTo>
                    <a:pt x="97" y="28"/>
                    <a:pt x="97" y="28"/>
                    <a:pt x="97" y="28"/>
                  </a:cubicBezTo>
                  <a:cubicBezTo>
                    <a:pt x="99" y="26"/>
                    <a:pt x="99" y="26"/>
                    <a:pt x="99" y="26"/>
                  </a:cubicBezTo>
                  <a:cubicBezTo>
                    <a:pt x="100" y="27"/>
                    <a:pt x="100" y="27"/>
                    <a:pt x="100" y="27"/>
                  </a:cubicBezTo>
                  <a:cubicBezTo>
                    <a:pt x="98" y="29"/>
                    <a:pt x="98" y="29"/>
                    <a:pt x="98" y="29"/>
                  </a:cubicBezTo>
                  <a:moveTo>
                    <a:pt x="114" y="30"/>
                  </a:moveTo>
                  <a:cubicBezTo>
                    <a:pt x="112" y="28"/>
                    <a:pt x="112" y="28"/>
                    <a:pt x="112" y="28"/>
                  </a:cubicBezTo>
                  <a:cubicBezTo>
                    <a:pt x="115" y="25"/>
                    <a:pt x="115" y="25"/>
                    <a:pt x="115" y="25"/>
                  </a:cubicBezTo>
                  <a:cubicBezTo>
                    <a:pt x="116" y="27"/>
                    <a:pt x="116" y="27"/>
                    <a:pt x="116" y="27"/>
                  </a:cubicBezTo>
                  <a:cubicBezTo>
                    <a:pt x="114" y="30"/>
                    <a:pt x="114" y="30"/>
                    <a:pt x="114" y="30"/>
                  </a:cubicBezTo>
                  <a:moveTo>
                    <a:pt x="68" y="32"/>
                  </a:moveTo>
                  <a:cubicBezTo>
                    <a:pt x="63" y="27"/>
                    <a:pt x="63" y="27"/>
                    <a:pt x="63" y="27"/>
                  </a:cubicBezTo>
                  <a:cubicBezTo>
                    <a:pt x="64" y="27"/>
                    <a:pt x="65" y="26"/>
                    <a:pt x="65" y="25"/>
                  </a:cubicBezTo>
                  <a:cubicBezTo>
                    <a:pt x="70" y="30"/>
                    <a:pt x="70" y="30"/>
                    <a:pt x="70" y="30"/>
                  </a:cubicBezTo>
                  <a:cubicBezTo>
                    <a:pt x="68" y="32"/>
                    <a:pt x="68" y="32"/>
                    <a:pt x="68" y="32"/>
                  </a:cubicBezTo>
                  <a:moveTo>
                    <a:pt x="103" y="29"/>
                  </a:moveTo>
                  <a:cubicBezTo>
                    <a:pt x="101" y="27"/>
                    <a:pt x="101" y="27"/>
                    <a:pt x="101" y="27"/>
                  </a:cubicBezTo>
                  <a:cubicBezTo>
                    <a:pt x="103" y="25"/>
                    <a:pt x="103" y="25"/>
                    <a:pt x="103" y="25"/>
                  </a:cubicBezTo>
                  <a:cubicBezTo>
                    <a:pt x="105" y="26"/>
                    <a:pt x="105" y="26"/>
                    <a:pt x="105" y="26"/>
                  </a:cubicBezTo>
                  <a:cubicBezTo>
                    <a:pt x="103" y="29"/>
                    <a:pt x="103" y="29"/>
                    <a:pt x="103" y="29"/>
                  </a:cubicBezTo>
                  <a:moveTo>
                    <a:pt x="126" y="29"/>
                  </a:moveTo>
                  <a:cubicBezTo>
                    <a:pt x="124" y="28"/>
                    <a:pt x="124" y="28"/>
                    <a:pt x="124" y="28"/>
                  </a:cubicBezTo>
                  <a:cubicBezTo>
                    <a:pt x="127" y="25"/>
                    <a:pt x="127" y="25"/>
                    <a:pt x="127" y="25"/>
                  </a:cubicBezTo>
                  <a:cubicBezTo>
                    <a:pt x="127" y="26"/>
                    <a:pt x="127" y="27"/>
                    <a:pt x="128" y="27"/>
                  </a:cubicBezTo>
                  <a:cubicBezTo>
                    <a:pt x="126" y="29"/>
                    <a:pt x="126" y="29"/>
                    <a:pt x="126" y="29"/>
                  </a:cubicBezTo>
                  <a:moveTo>
                    <a:pt x="107" y="28"/>
                  </a:moveTo>
                  <a:cubicBezTo>
                    <a:pt x="106" y="26"/>
                    <a:pt x="106" y="26"/>
                    <a:pt x="106" y="26"/>
                  </a:cubicBezTo>
                  <a:cubicBezTo>
                    <a:pt x="108" y="25"/>
                    <a:pt x="108" y="25"/>
                    <a:pt x="108" y="25"/>
                  </a:cubicBezTo>
                  <a:cubicBezTo>
                    <a:pt x="109" y="26"/>
                    <a:pt x="109" y="26"/>
                    <a:pt x="109" y="26"/>
                  </a:cubicBezTo>
                  <a:cubicBezTo>
                    <a:pt x="107" y="28"/>
                    <a:pt x="107" y="28"/>
                    <a:pt x="107" y="28"/>
                  </a:cubicBezTo>
                  <a:moveTo>
                    <a:pt x="84" y="28"/>
                  </a:moveTo>
                  <a:cubicBezTo>
                    <a:pt x="83" y="26"/>
                    <a:pt x="83" y="26"/>
                    <a:pt x="83" y="26"/>
                  </a:cubicBezTo>
                  <a:cubicBezTo>
                    <a:pt x="84" y="24"/>
                    <a:pt x="84" y="24"/>
                    <a:pt x="84" y="24"/>
                  </a:cubicBezTo>
                  <a:cubicBezTo>
                    <a:pt x="86" y="26"/>
                    <a:pt x="86" y="26"/>
                    <a:pt x="86" y="26"/>
                  </a:cubicBezTo>
                  <a:cubicBezTo>
                    <a:pt x="84" y="28"/>
                    <a:pt x="84" y="28"/>
                    <a:pt x="84" y="28"/>
                  </a:cubicBezTo>
                  <a:moveTo>
                    <a:pt x="80" y="28"/>
                  </a:moveTo>
                  <a:cubicBezTo>
                    <a:pt x="79" y="26"/>
                    <a:pt x="79" y="26"/>
                    <a:pt x="79" y="26"/>
                  </a:cubicBezTo>
                  <a:cubicBezTo>
                    <a:pt x="80" y="24"/>
                    <a:pt x="80" y="24"/>
                    <a:pt x="80" y="24"/>
                  </a:cubicBezTo>
                  <a:cubicBezTo>
                    <a:pt x="82" y="26"/>
                    <a:pt x="82" y="26"/>
                    <a:pt x="82" y="26"/>
                  </a:cubicBezTo>
                  <a:cubicBezTo>
                    <a:pt x="80" y="28"/>
                    <a:pt x="80" y="28"/>
                    <a:pt x="80" y="28"/>
                  </a:cubicBezTo>
                  <a:moveTo>
                    <a:pt x="76" y="28"/>
                  </a:moveTo>
                  <a:cubicBezTo>
                    <a:pt x="75" y="26"/>
                    <a:pt x="75" y="26"/>
                    <a:pt x="75" y="26"/>
                  </a:cubicBezTo>
                  <a:cubicBezTo>
                    <a:pt x="77" y="24"/>
                    <a:pt x="77" y="24"/>
                    <a:pt x="77" y="24"/>
                  </a:cubicBezTo>
                  <a:cubicBezTo>
                    <a:pt x="78" y="26"/>
                    <a:pt x="78" y="26"/>
                    <a:pt x="78" y="26"/>
                  </a:cubicBezTo>
                  <a:cubicBezTo>
                    <a:pt x="76" y="28"/>
                    <a:pt x="76" y="28"/>
                    <a:pt x="76" y="28"/>
                  </a:cubicBezTo>
                  <a:moveTo>
                    <a:pt x="119" y="29"/>
                  </a:moveTo>
                  <a:cubicBezTo>
                    <a:pt x="117" y="27"/>
                    <a:pt x="117" y="27"/>
                    <a:pt x="117" y="27"/>
                  </a:cubicBezTo>
                  <a:cubicBezTo>
                    <a:pt x="120" y="24"/>
                    <a:pt x="120" y="24"/>
                    <a:pt x="120" y="24"/>
                  </a:cubicBezTo>
                  <a:cubicBezTo>
                    <a:pt x="121" y="26"/>
                    <a:pt x="121" y="26"/>
                    <a:pt x="121" y="26"/>
                  </a:cubicBezTo>
                  <a:cubicBezTo>
                    <a:pt x="119" y="29"/>
                    <a:pt x="119" y="29"/>
                    <a:pt x="119" y="29"/>
                  </a:cubicBezTo>
                  <a:moveTo>
                    <a:pt x="88" y="28"/>
                  </a:moveTo>
                  <a:cubicBezTo>
                    <a:pt x="87" y="26"/>
                    <a:pt x="87" y="26"/>
                    <a:pt x="87" y="26"/>
                  </a:cubicBezTo>
                  <a:cubicBezTo>
                    <a:pt x="88" y="24"/>
                    <a:pt x="88" y="24"/>
                    <a:pt x="88" y="24"/>
                  </a:cubicBezTo>
                  <a:cubicBezTo>
                    <a:pt x="90" y="26"/>
                    <a:pt x="90" y="26"/>
                    <a:pt x="90" y="26"/>
                  </a:cubicBezTo>
                  <a:cubicBezTo>
                    <a:pt x="88" y="28"/>
                    <a:pt x="88" y="28"/>
                    <a:pt x="88" y="28"/>
                  </a:cubicBezTo>
                  <a:moveTo>
                    <a:pt x="92" y="27"/>
                  </a:moveTo>
                  <a:cubicBezTo>
                    <a:pt x="91" y="26"/>
                    <a:pt x="91" y="26"/>
                    <a:pt x="91" y="26"/>
                  </a:cubicBezTo>
                  <a:cubicBezTo>
                    <a:pt x="92" y="24"/>
                    <a:pt x="92" y="24"/>
                    <a:pt x="92" y="24"/>
                  </a:cubicBezTo>
                  <a:cubicBezTo>
                    <a:pt x="94" y="26"/>
                    <a:pt x="94" y="26"/>
                    <a:pt x="94" y="26"/>
                  </a:cubicBezTo>
                  <a:cubicBezTo>
                    <a:pt x="92" y="27"/>
                    <a:pt x="92" y="27"/>
                    <a:pt x="92" y="27"/>
                  </a:cubicBezTo>
                  <a:moveTo>
                    <a:pt x="96" y="27"/>
                  </a:moveTo>
                  <a:cubicBezTo>
                    <a:pt x="95" y="26"/>
                    <a:pt x="95" y="26"/>
                    <a:pt x="95" y="26"/>
                  </a:cubicBezTo>
                  <a:cubicBezTo>
                    <a:pt x="97" y="24"/>
                    <a:pt x="97" y="24"/>
                    <a:pt x="97" y="24"/>
                  </a:cubicBezTo>
                  <a:cubicBezTo>
                    <a:pt x="98" y="25"/>
                    <a:pt x="98" y="25"/>
                    <a:pt x="98" y="25"/>
                  </a:cubicBezTo>
                  <a:cubicBezTo>
                    <a:pt x="96" y="27"/>
                    <a:pt x="96" y="27"/>
                    <a:pt x="96" y="27"/>
                  </a:cubicBezTo>
                  <a:moveTo>
                    <a:pt x="112" y="28"/>
                  </a:moveTo>
                  <a:cubicBezTo>
                    <a:pt x="110" y="26"/>
                    <a:pt x="110" y="26"/>
                    <a:pt x="110" y="26"/>
                  </a:cubicBezTo>
                  <a:cubicBezTo>
                    <a:pt x="113" y="23"/>
                    <a:pt x="113" y="23"/>
                    <a:pt x="113" y="23"/>
                  </a:cubicBezTo>
                  <a:cubicBezTo>
                    <a:pt x="114" y="25"/>
                    <a:pt x="114" y="25"/>
                    <a:pt x="114" y="25"/>
                  </a:cubicBezTo>
                  <a:cubicBezTo>
                    <a:pt x="112" y="28"/>
                    <a:pt x="112" y="28"/>
                    <a:pt x="112" y="28"/>
                  </a:cubicBezTo>
                  <a:moveTo>
                    <a:pt x="101" y="27"/>
                  </a:moveTo>
                  <a:cubicBezTo>
                    <a:pt x="99" y="25"/>
                    <a:pt x="99" y="25"/>
                    <a:pt x="99" y="25"/>
                  </a:cubicBezTo>
                  <a:cubicBezTo>
                    <a:pt x="101" y="23"/>
                    <a:pt x="101" y="23"/>
                    <a:pt x="101" y="23"/>
                  </a:cubicBezTo>
                  <a:cubicBezTo>
                    <a:pt x="103" y="24"/>
                    <a:pt x="103" y="24"/>
                    <a:pt x="103" y="24"/>
                  </a:cubicBezTo>
                  <a:cubicBezTo>
                    <a:pt x="101" y="27"/>
                    <a:pt x="101" y="27"/>
                    <a:pt x="101" y="27"/>
                  </a:cubicBezTo>
                  <a:moveTo>
                    <a:pt x="71" y="30"/>
                  </a:moveTo>
                  <a:cubicBezTo>
                    <a:pt x="65" y="25"/>
                    <a:pt x="65" y="25"/>
                    <a:pt x="65" y="25"/>
                  </a:cubicBezTo>
                  <a:cubicBezTo>
                    <a:pt x="66" y="24"/>
                    <a:pt x="66" y="23"/>
                    <a:pt x="67" y="23"/>
                  </a:cubicBezTo>
                  <a:cubicBezTo>
                    <a:pt x="72" y="28"/>
                    <a:pt x="72" y="28"/>
                    <a:pt x="72" y="28"/>
                  </a:cubicBezTo>
                  <a:cubicBezTo>
                    <a:pt x="71" y="30"/>
                    <a:pt x="71" y="30"/>
                    <a:pt x="71" y="30"/>
                  </a:cubicBezTo>
                  <a:moveTo>
                    <a:pt x="105" y="26"/>
                  </a:moveTo>
                  <a:cubicBezTo>
                    <a:pt x="104" y="24"/>
                    <a:pt x="104" y="24"/>
                    <a:pt x="104" y="24"/>
                  </a:cubicBezTo>
                  <a:cubicBezTo>
                    <a:pt x="106" y="23"/>
                    <a:pt x="106" y="23"/>
                    <a:pt x="106" y="23"/>
                  </a:cubicBezTo>
                  <a:cubicBezTo>
                    <a:pt x="107" y="24"/>
                    <a:pt x="107" y="24"/>
                    <a:pt x="107" y="24"/>
                  </a:cubicBezTo>
                  <a:cubicBezTo>
                    <a:pt x="105" y="26"/>
                    <a:pt x="105" y="26"/>
                    <a:pt x="105" y="26"/>
                  </a:cubicBezTo>
                  <a:moveTo>
                    <a:pt x="82" y="26"/>
                  </a:moveTo>
                  <a:cubicBezTo>
                    <a:pt x="81" y="24"/>
                    <a:pt x="81" y="24"/>
                    <a:pt x="81" y="24"/>
                  </a:cubicBezTo>
                  <a:cubicBezTo>
                    <a:pt x="82" y="22"/>
                    <a:pt x="82" y="22"/>
                    <a:pt x="82" y="22"/>
                  </a:cubicBezTo>
                  <a:cubicBezTo>
                    <a:pt x="84" y="24"/>
                    <a:pt x="84" y="24"/>
                    <a:pt x="84" y="24"/>
                  </a:cubicBezTo>
                  <a:cubicBezTo>
                    <a:pt x="82" y="26"/>
                    <a:pt x="82" y="26"/>
                    <a:pt x="82" y="26"/>
                  </a:cubicBezTo>
                  <a:moveTo>
                    <a:pt x="78" y="26"/>
                  </a:moveTo>
                  <a:cubicBezTo>
                    <a:pt x="77" y="24"/>
                    <a:pt x="77" y="24"/>
                    <a:pt x="77" y="24"/>
                  </a:cubicBezTo>
                  <a:cubicBezTo>
                    <a:pt x="78" y="22"/>
                    <a:pt x="78" y="22"/>
                    <a:pt x="78" y="22"/>
                  </a:cubicBezTo>
                  <a:cubicBezTo>
                    <a:pt x="80" y="24"/>
                    <a:pt x="80" y="24"/>
                    <a:pt x="80" y="24"/>
                  </a:cubicBezTo>
                  <a:cubicBezTo>
                    <a:pt x="78" y="26"/>
                    <a:pt x="78" y="26"/>
                    <a:pt x="78" y="26"/>
                  </a:cubicBezTo>
                  <a:moveTo>
                    <a:pt x="117" y="27"/>
                  </a:moveTo>
                  <a:cubicBezTo>
                    <a:pt x="115" y="25"/>
                    <a:pt x="115" y="25"/>
                    <a:pt x="115" y="25"/>
                  </a:cubicBezTo>
                  <a:cubicBezTo>
                    <a:pt x="118" y="22"/>
                    <a:pt x="118" y="22"/>
                    <a:pt x="118" y="22"/>
                  </a:cubicBezTo>
                  <a:cubicBezTo>
                    <a:pt x="119" y="24"/>
                    <a:pt x="119" y="24"/>
                    <a:pt x="119" y="24"/>
                  </a:cubicBezTo>
                  <a:cubicBezTo>
                    <a:pt x="117" y="27"/>
                    <a:pt x="117" y="27"/>
                    <a:pt x="117" y="27"/>
                  </a:cubicBezTo>
                  <a:moveTo>
                    <a:pt x="86" y="26"/>
                  </a:moveTo>
                  <a:cubicBezTo>
                    <a:pt x="85" y="24"/>
                    <a:pt x="85" y="24"/>
                    <a:pt x="85" y="24"/>
                  </a:cubicBezTo>
                  <a:cubicBezTo>
                    <a:pt x="86" y="22"/>
                    <a:pt x="86" y="22"/>
                    <a:pt x="86" y="22"/>
                  </a:cubicBezTo>
                  <a:cubicBezTo>
                    <a:pt x="88" y="24"/>
                    <a:pt x="88" y="24"/>
                    <a:pt x="88" y="24"/>
                  </a:cubicBezTo>
                  <a:cubicBezTo>
                    <a:pt x="86" y="26"/>
                    <a:pt x="86" y="26"/>
                    <a:pt x="86" y="26"/>
                  </a:cubicBezTo>
                  <a:moveTo>
                    <a:pt x="90" y="25"/>
                  </a:moveTo>
                  <a:cubicBezTo>
                    <a:pt x="89" y="24"/>
                    <a:pt x="89" y="24"/>
                    <a:pt x="89" y="24"/>
                  </a:cubicBezTo>
                  <a:cubicBezTo>
                    <a:pt x="90" y="22"/>
                    <a:pt x="90" y="22"/>
                    <a:pt x="90" y="22"/>
                  </a:cubicBezTo>
                  <a:cubicBezTo>
                    <a:pt x="92" y="24"/>
                    <a:pt x="92" y="24"/>
                    <a:pt x="92" y="24"/>
                  </a:cubicBezTo>
                  <a:cubicBezTo>
                    <a:pt x="90" y="25"/>
                    <a:pt x="90" y="25"/>
                    <a:pt x="90" y="25"/>
                  </a:cubicBezTo>
                  <a:moveTo>
                    <a:pt x="94" y="25"/>
                  </a:moveTo>
                  <a:cubicBezTo>
                    <a:pt x="93" y="24"/>
                    <a:pt x="93" y="24"/>
                    <a:pt x="93" y="24"/>
                  </a:cubicBezTo>
                  <a:cubicBezTo>
                    <a:pt x="95" y="22"/>
                    <a:pt x="95" y="22"/>
                    <a:pt x="95" y="22"/>
                  </a:cubicBezTo>
                  <a:cubicBezTo>
                    <a:pt x="96" y="23"/>
                    <a:pt x="96" y="23"/>
                    <a:pt x="96" y="23"/>
                  </a:cubicBezTo>
                  <a:cubicBezTo>
                    <a:pt x="94" y="25"/>
                    <a:pt x="94" y="25"/>
                    <a:pt x="94" y="25"/>
                  </a:cubicBezTo>
                  <a:moveTo>
                    <a:pt x="124" y="28"/>
                  </a:moveTo>
                  <a:cubicBezTo>
                    <a:pt x="122" y="26"/>
                    <a:pt x="122" y="26"/>
                    <a:pt x="122" y="26"/>
                  </a:cubicBezTo>
                  <a:cubicBezTo>
                    <a:pt x="126" y="22"/>
                    <a:pt x="126" y="22"/>
                    <a:pt x="126" y="22"/>
                  </a:cubicBezTo>
                  <a:cubicBezTo>
                    <a:pt x="127" y="22"/>
                    <a:pt x="127" y="23"/>
                    <a:pt x="127" y="24"/>
                  </a:cubicBezTo>
                  <a:cubicBezTo>
                    <a:pt x="124" y="28"/>
                    <a:pt x="124" y="28"/>
                    <a:pt x="124" y="28"/>
                  </a:cubicBezTo>
                  <a:moveTo>
                    <a:pt x="110" y="26"/>
                  </a:moveTo>
                  <a:cubicBezTo>
                    <a:pt x="108" y="24"/>
                    <a:pt x="108" y="24"/>
                    <a:pt x="108" y="24"/>
                  </a:cubicBezTo>
                  <a:cubicBezTo>
                    <a:pt x="111" y="21"/>
                    <a:pt x="111" y="21"/>
                    <a:pt x="111" y="21"/>
                  </a:cubicBezTo>
                  <a:cubicBezTo>
                    <a:pt x="112" y="23"/>
                    <a:pt x="112" y="23"/>
                    <a:pt x="112" y="23"/>
                  </a:cubicBezTo>
                  <a:cubicBezTo>
                    <a:pt x="110" y="26"/>
                    <a:pt x="110" y="26"/>
                    <a:pt x="110" y="26"/>
                  </a:cubicBezTo>
                  <a:moveTo>
                    <a:pt x="99" y="25"/>
                  </a:moveTo>
                  <a:cubicBezTo>
                    <a:pt x="97" y="23"/>
                    <a:pt x="97" y="23"/>
                    <a:pt x="97" y="23"/>
                  </a:cubicBezTo>
                  <a:cubicBezTo>
                    <a:pt x="100" y="21"/>
                    <a:pt x="100" y="21"/>
                    <a:pt x="100" y="21"/>
                  </a:cubicBezTo>
                  <a:cubicBezTo>
                    <a:pt x="101" y="23"/>
                    <a:pt x="101" y="23"/>
                    <a:pt x="101" y="23"/>
                  </a:cubicBezTo>
                  <a:cubicBezTo>
                    <a:pt x="99" y="25"/>
                    <a:pt x="99" y="25"/>
                    <a:pt x="99" y="25"/>
                  </a:cubicBezTo>
                  <a:moveTo>
                    <a:pt x="103" y="24"/>
                  </a:moveTo>
                  <a:cubicBezTo>
                    <a:pt x="102" y="23"/>
                    <a:pt x="102" y="23"/>
                    <a:pt x="102" y="23"/>
                  </a:cubicBezTo>
                  <a:cubicBezTo>
                    <a:pt x="104" y="21"/>
                    <a:pt x="104" y="21"/>
                    <a:pt x="104" y="21"/>
                  </a:cubicBezTo>
                  <a:cubicBezTo>
                    <a:pt x="105" y="22"/>
                    <a:pt x="105" y="22"/>
                    <a:pt x="105" y="22"/>
                  </a:cubicBezTo>
                  <a:cubicBezTo>
                    <a:pt x="103" y="24"/>
                    <a:pt x="103" y="24"/>
                    <a:pt x="103" y="24"/>
                  </a:cubicBezTo>
                  <a:moveTo>
                    <a:pt x="80" y="24"/>
                  </a:moveTo>
                  <a:cubicBezTo>
                    <a:pt x="79" y="22"/>
                    <a:pt x="79" y="22"/>
                    <a:pt x="79" y="22"/>
                  </a:cubicBezTo>
                  <a:cubicBezTo>
                    <a:pt x="80" y="21"/>
                    <a:pt x="80" y="21"/>
                    <a:pt x="80" y="21"/>
                  </a:cubicBezTo>
                  <a:cubicBezTo>
                    <a:pt x="82" y="22"/>
                    <a:pt x="82" y="22"/>
                    <a:pt x="82" y="22"/>
                  </a:cubicBezTo>
                  <a:cubicBezTo>
                    <a:pt x="80" y="24"/>
                    <a:pt x="80" y="24"/>
                    <a:pt x="80" y="24"/>
                  </a:cubicBezTo>
                  <a:moveTo>
                    <a:pt x="73" y="28"/>
                  </a:moveTo>
                  <a:cubicBezTo>
                    <a:pt x="67" y="22"/>
                    <a:pt x="67" y="22"/>
                    <a:pt x="67" y="22"/>
                  </a:cubicBezTo>
                  <a:cubicBezTo>
                    <a:pt x="68" y="22"/>
                    <a:pt x="68" y="21"/>
                    <a:pt x="69" y="21"/>
                  </a:cubicBezTo>
                  <a:cubicBezTo>
                    <a:pt x="74" y="26"/>
                    <a:pt x="74" y="26"/>
                    <a:pt x="74" y="26"/>
                  </a:cubicBezTo>
                  <a:cubicBezTo>
                    <a:pt x="73" y="28"/>
                    <a:pt x="73" y="28"/>
                    <a:pt x="73" y="28"/>
                  </a:cubicBezTo>
                  <a:moveTo>
                    <a:pt x="115" y="25"/>
                  </a:moveTo>
                  <a:cubicBezTo>
                    <a:pt x="113" y="23"/>
                    <a:pt x="113" y="23"/>
                    <a:pt x="113" y="23"/>
                  </a:cubicBezTo>
                  <a:cubicBezTo>
                    <a:pt x="116" y="20"/>
                    <a:pt x="116" y="20"/>
                    <a:pt x="116" y="20"/>
                  </a:cubicBezTo>
                  <a:cubicBezTo>
                    <a:pt x="117" y="22"/>
                    <a:pt x="117" y="22"/>
                    <a:pt x="117" y="22"/>
                  </a:cubicBezTo>
                  <a:cubicBezTo>
                    <a:pt x="115" y="25"/>
                    <a:pt x="115" y="25"/>
                    <a:pt x="115" y="25"/>
                  </a:cubicBezTo>
                  <a:moveTo>
                    <a:pt x="84" y="24"/>
                  </a:moveTo>
                  <a:cubicBezTo>
                    <a:pt x="83" y="22"/>
                    <a:pt x="83" y="22"/>
                    <a:pt x="83" y="22"/>
                  </a:cubicBezTo>
                  <a:cubicBezTo>
                    <a:pt x="84" y="20"/>
                    <a:pt x="84" y="20"/>
                    <a:pt x="84" y="20"/>
                  </a:cubicBezTo>
                  <a:cubicBezTo>
                    <a:pt x="86" y="22"/>
                    <a:pt x="86" y="22"/>
                    <a:pt x="86" y="22"/>
                  </a:cubicBezTo>
                  <a:cubicBezTo>
                    <a:pt x="84" y="24"/>
                    <a:pt x="84" y="24"/>
                    <a:pt x="84" y="24"/>
                  </a:cubicBezTo>
                  <a:moveTo>
                    <a:pt x="88" y="24"/>
                  </a:moveTo>
                  <a:cubicBezTo>
                    <a:pt x="87" y="22"/>
                    <a:pt x="87" y="22"/>
                    <a:pt x="87" y="22"/>
                  </a:cubicBezTo>
                  <a:cubicBezTo>
                    <a:pt x="88" y="20"/>
                    <a:pt x="88" y="20"/>
                    <a:pt x="88" y="20"/>
                  </a:cubicBezTo>
                  <a:cubicBezTo>
                    <a:pt x="90" y="22"/>
                    <a:pt x="90" y="22"/>
                    <a:pt x="90" y="22"/>
                  </a:cubicBezTo>
                  <a:cubicBezTo>
                    <a:pt x="88" y="24"/>
                    <a:pt x="88" y="24"/>
                    <a:pt x="88" y="24"/>
                  </a:cubicBezTo>
                  <a:moveTo>
                    <a:pt x="92" y="23"/>
                  </a:moveTo>
                  <a:cubicBezTo>
                    <a:pt x="91" y="22"/>
                    <a:pt x="91" y="22"/>
                    <a:pt x="91" y="22"/>
                  </a:cubicBezTo>
                  <a:cubicBezTo>
                    <a:pt x="93" y="20"/>
                    <a:pt x="93" y="20"/>
                    <a:pt x="93" y="20"/>
                  </a:cubicBezTo>
                  <a:cubicBezTo>
                    <a:pt x="94" y="21"/>
                    <a:pt x="94" y="21"/>
                    <a:pt x="94" y="21"/>
                  </a:cubicBezTo>
                  <a:cubicBezTo>
                    <a:pt x="92" y="23"/>
                    <a:pt x="92" y="23"/>
                    <a:pt x="92" y="23"/>
                  </a:cubicBezTo>
                  <a:moveTo>
                    <a:pt x="108" y="24"/>
                  </a:moveTo>
                  <a:cubicBezTo>
                    <a:pt x="106" y="22"/>
                    <a:pt x="106" y="22"/>
                    <a:pt x="106" y="22"/>
                  </a:cubicBezTo>
                  <a:cubicBezTo>
                    <a:pt x="109" y="20"/>
                    <a:pt x="109" y="20"/>
                    <a:pt x="109" y="20"/>
                  </a:cubicBezTo>
                  <a:cubicBezTo>
                    <a:pt x="110" y="21"/>
                    <a:pt x="110" y="21"/>
                    <a:pt x="110" y="21"/>
                  </a:cubicBezTo>
                  <a:cubicBezTo>
                    <a:pt x="108" y="24"/>
                    <a:pt x="108" y="24"/>
                    <a:pt x="108" y="24"/>
                  </a:cubicBezTo>
                  <a:moveTo>
                    <a:pt x="97" y="23"/>
                  </a:moveTo>
                  <a:cubicBezTo>
                    <a:pt x="95" y="21"/>
                    <a:pt x="95" y="21"/>
                    <a:pt x="95" y="21"/>
                  </a:cubicBezTo>
                  <a:cubicBezTo>
                    <a:pt x="98" y="19"/>
                    <a:pt x="98" y="19"/>
                    <a:pt x="98" y="19"/>
                  </a:cubicBezTo>
                  <a:cubicBezTo>
                    <a:pt x="99" y="21"/>
                    <a:pt x="99" y="21"/>
                    <a:pt x="99" y="21"/>
                  </a:cubicBezTo>
                  <a:cubicBezTo>
                    <a:pt x="97" y="23"/>
                    <a:pt x="97" y="23"/>
                    <a:pt x="97" y="23"/>
                  </a:cubicBezTo>
                  <a:moveTo>
                    <a:pt x="122" y="26"/>
                  </a:moveTo>
                  <a:cubicBezTo>
                    <a:pt x="120" y="24"/>
                    <a:pt x="120" y="24"/>
                    <a:pt x="120" y="24"/>
                  </a:cubicBezTo>
                  <a:cubicBezTo>
                    <a:pt x="125" y="19"/>
                    <a:pt x="125" y="19"/>
                    <a:pt x="125" y="19"/>
                  </a:cubicBezTo>
                  <a:cubicBezTo>
                    <a:pt x="125" y="20"/>
                    <a:pt x="126" y="20"/>
                    <a:pt x="126" y="21"/>
                  </a:cubicBezTo>
                  <a:cubicBezTo>
                    <a:pt x="122" y="26"/>
                    <a:pt x="122" y="26"/>
                    <a:pt x="122" y="26"/>
                  </a:cubicBezTo>
                  <a:moveTo>
                    <a:pt x="101" y="22"/>
                  </a:moveTo>
                  <a:cubicBezTo>
                    <a:pt x="100" y="21"/>
                    <a:pt x="100" y="21"/>
                    <a:pt x="100" y="21"/>
                  </a:cubicBezTo>
                  <a:cubicBezTo>
                    <a:pt x="102" y="19"/>
                    <a:pt x="102" y="19"/>
                    <a:pt x="102" y="19"/>
                  </a:cubicBezTo>
                  <a:cubicBezTo>
                    <a:pt x="103" y="20"/>
                    <a:pt x="103" y="20"/>
                    <a:pt x="103" y="20"/>
                  </a:cubicBezTo>
                  <a:cubicBezTo>
                    <a:pt x="101" y="22"/>
                    <a:pt x="101" y="22"/>
                    <a:pt x="101" y="22"/>
                  </a:cubicBezTo>
                  <a:moveTo>
                    <a:pt x="75" y="26"/>
                  </a:moveTo>
                  <a:cubicBezTo>
                    <a:pt x="69" y="20"/>
                    <a:pt x="69" y="20"/>
                    <a:pt x="69" y="20"/>
                  </a:cubicBezTo>
                  <a:cubicBezTo>
                    <a:pt x="70" y="20"/>
                    <a:pt x="70" y="19"/>
                    <a:pt x="71" y="18"/>
                  </a:cubicBezTo>
                  <a:cubicBezTo>
                    <a:pt x="76" y="24"/>
                    <a:pt x="76" y="24"/>
                    <a:pt x="76" y="24"/>
                  </a:cubicBezTo>
                  <a:cubicBezTo>
                    <a:pt x="75" y="26"/>
                    <a:pt x="75" y="26"/>
                    <a:pt x="75" y="26"/>
                  </a:cubicBezTo>
                  <a:moveTo>
                    <a:pt x="113" y="23"/>
                  </a:moveTo>
                  <a:cubicBezTo>
                    <a:pt x="111" y="21"/>
                    <a:pt x="111" y="21"/>
                    <a:pt x="111" y="21"/>
                  </a:cubicBezTo>
                  <a:cubicBezTo>
                    <a:pt x="114" y="18"/>
                    <a:pt x="114" y="18"/>
                    <a:pt x="114" y="18"/>
                  </a:cubicBezTo>
                  <a:cubicBezTo>
                    <a:pt x="115" y="20"/>
                    <a:pt x="115" y="20"/>
                    <a:pt x="115" y="20"/>
                  </a:cubicBezTo>
                  <a:cubicBezTo>
                    <a:pt x="113" y="23"/>
                    <a:pt x="113" y="23"/>
                    <a:pt x="113" y="23"/>
                  </a:cubicBezTo>
                  <a:moveTo>
                    <a:pt x="82" y="22"/>
                  </a:moveTo>
                  <a:cubicBezTo>
                    <a:pt x="81" y="20"/>
                    <a:pt x="81" y="20"/>
                    <a:pt x="81" y="20"/>
                  </a:cubicBezTo>
                  <a:cubicBezTo>
                    <a:pt x="83" y="18"/>
                    <a:pt x="83" y="18"/>
                    <a:pt x="83" y="18"/>
                  </a:cubicBezTo>
                  <a:cubicBezTo>
                    <a:pt x="84" y="20"/>
                    <a:pt x="84" y="20"/>
                    <a:pt x="84" y="20"/>
                  </a:cubicBezTo>
                  <a:cubicBezTo>
                    <a:pt x="82" y="22"/>
                    <a:pt x="82" y="22"/>
                    <a:pt x="82" y="22"/>
                  </a:cubicBezTo>
                  <a:moveTo>
                    <a:pt x="86" y="22"/>
                  </a:moveTo>
                  <a:cubicBezTo>
                    <a:pt x="85" y="20"/>
                    <a:pt x="85" y="20"/>
                    <a:pt x="85" y="20"/>
                  </a:cubicBezTo>
                  <a:cubicBezTo>
                    <a:pt x="87" y="18"/>
                    <a:pt x="87" y="18"/>
                    <a:pt x="87" y="18"/>
                  </a:cubicBezTo>
                  <a:cubicBezTo>
                    <a:pt x="88" y="20"/>
                    <a:pt x="88" y="20"/>
                    <a:pt x="88" y="20"/>
                  </a:cubicBezTo>
                  <a:cubicBezTo>
                    <a:pt x="86" y="22"/>
                    <a:pt x="86" y="22"/>
                    <a:pt x="86" y="22"/>
                  </a:cubicBezTo>
                  <a:moveTo>
                    <a:pt x="90" y="21"/>
                  </a:moveTo>
                  <a:cubicBezTo>
                    <a:pt x="89" y="20"/>
                    <a:pt x="89" y="20"/>
                    <a:pt x="89" y="20"/>
                  </a:cubicBezTo>
                  <a:cubicBezTo>
                    <a:pt x="91" y="18"/>
                    <a:pt x="91" y="18"/>
                    <a:pt x="91" y="18"/>
                  </a:cubicBezTo>
                  <a:cubicBezTo>
                    <a:pt x="92" y="19"/>
                    <a:pt x="92" y="19"/>
                    <a:pt x="92" y="19"/>
                  </a:cubicBezTo>
                  <a:cubicBezTo>
                    <a:pt x="90" y="21"/>
                    <a:pt x="90" y="21"/>
                    <a:pt x="90" y="21"/>
                  </a:cubicBezTo>
                  <a:moveTo>
                    <a:pt x="106" y="22"/>
                  </a:moveTo>
                  <a:cubicBezTo>
                    <a:pt x="104" y="20"/>
                    <a:pt x="104" y="20"/>
                    <a:pt x="104" y="20"/>
                  </a:cubicBezTo>
                  <a:cubicBezTo>
                    <a:pt x="107" y="18"/>
                    <a:pt x="107" y="18"/>
                    <a:pt x="107" y="18"/>
                  </a:cubicBezTo>
                  <a:cubicBezTo>
                    <a:pt x="108" y="19"/>
                    <a:pt x="108" y="19"/>
                    <a:pt x="108" y="19"/>
                  </a:cubicBezTo>
                  <a:cubicBezTo>
                    <a:pt x="106" y="22"/>
                    <a:pt x="106" y="22"/>
                    <a:pt x="106" y="22"/>
                  </a:cubicBezTo>
                  <a:moveTo>
                    <a:pt x="95" y="21"/>
                  </a:moveTo>
                  <a:cubicBezTo>
                    <a:pt x="93" y="19"/>
                    <a:pt x="93" y="19"/>
                    <a:pt x="93" y="19"/>
                  </a:cubicBezTo>
                  <a:cubicBezTo>
                    <a:pt x="96" y="17"/>
                    <a:pt x="96" y="17"/>
                    <a:pt x="96" y="17"/>
                  </a:cubicBezTo>
                  <a:cubicBezTo>
                    <a:pt x="97" y="19"/>
                    <a:pt x="97" y="19"/>
                    <a:pt x="97" y="19"/>
                  </a:cubicBezTo>
                  <a:cubicBezTo>
                    <a:pt x="95" y="21"/>
                    <a:pt x="95" y="21"/>
                    <a:pt x="95" y="21"/>
                  </a:cubicBezTo>
                  <a:moveTo>
                    <a:pt x="100" y="20"/>
                  </a:moveTo>
                  <a:cubicBezTo>
                    <a:pt x="98" y="19"/>
                    <a:pt x="98" y="19"/>
                    <a:pt x="98" y="19"/>
                  </a:cubicBezTo>
                  <a:cubicBezTo>
                    <a:pt x="100" y="17"/>
                    <a:pt x="100" y="17"/>
                    <a:pt x="100" y="17"/>
                  </a:cubicBezTo>
                  <a:cubicBezTo>
                    <a:pt x="101" y="18"/>
                    <a:pt x="101" y="18"/>
                    <a:pt x="101" y="18"/>
                  </a:cubicBezTo>
                  <a:cubicBezTo>
                    <a:pt x="100" y="20"/>
                    <a:pt x="100" y="20"/>
                    <a:pt x="100" y="20"/>
                  </a:cubicBezTo>
                  <a:moveTo>
                    <a:pt x="77" y="24"/>
                  </a:moveTo>
                  <a:cubicBezTo>
                    <a:pt x="71" y="18"/>
                    <a:pt x="71" y="18"/>
                    <a:pt x="71" y="18"/>
                  </a:cubicBezTo>
                  <a:cubicBezTo>
                    <a:pt x="72" y="18"/>
                    <a:pt x="72" y="17"/>
                    <a:pt x="73" y="17"/>
                  </a:cubicBezTo>
                  <a:cubicBezTo>
                    <a:pt x="78" y="22"/>
                    <a:pt x="78" y="22"/>
                    <a:pt x="78" y="22"/>
                  </a:cubicBezTo>
                  <a:cubicBezTo>
                    <a:pt x="77" y="24"/>
                    <a:pt x="77" y="24"/>
                    <a:pt x="77" y="24"/>
                  </a:cubicBezTo>
                  <a:moveTo>
                    <a:pt x="120" y="24"/>
                  </a:moveTo>
                  <a:cubicBezTo>
                    <a:pt x="118" y="22"/>
                    <a:pt x="118" y="22"/>
                    <a:pt x="118" y="22"/>
                  </a:cubicBezTo>
                  <a:cubicBezTo>
                    <a:pt x="124" y="16"/>
                    <a:pt x="124" y="16"/>
                    <a:pt x="124" y="16"/>
                  </a:cubicBezTo>
                  <a:cubicBezTo>
                    <a:pt x="124" y="17"/>
                    <a:pt x="124" y="18"/>
                    <a:pt x="125" y="18"/>
                  </a:cubicBezTo>
                  <a:cubicBezTo>
                    <a:pt x="120" y="24"/>
                    <a:pt x="120" y="24"/>
                    <a:pt x="120" y="24"/>
                  </a:cubicBezTo>
                  <a:moveTo>
                    <a:pt x="111" y="21"/>
                  </a:moveTo>
                  <a:cubicBezTo>
                    <a:pt x="109" y="19"/>
                    <a:pt x="109" y="19"/>
                    <a:pt x="109" y="19"/>
                  </a:cubicBezTo>
                  <a:cubicBezTo>
                    <a:pt x="112" y="16"/>
                    <a:pt x="112" y="16"/>
                    <a:pt x="112" y="16"/>
                  </a:cubicBezTo>
                  <a:cubicBezTo>
                    <a:pt x="113" y="18"/>
                    <a:pt x="113" y="18"/>
                    <a:pt x="113" y="18"/>
                  </a:cubicBezTo>
                  <a:cubicBezTo>
                    <a:pt x="111" y="21"/>
                    <a:pt x="111" y="21"/>
                    <a:pt x="111" y="21"/>
                  </a:cubicBezTo>
                  <a:moveTo>
                    <a:pt x="84" y="20"/>
                  </a:moveTo>
                  <a:cubicBezTo>
                    <a:pt x="83" y="18"/>
                    <a:pt x="83" y="18"/>
                    <a:pt x="83" y="18"/>
                  </a:cubicBezTo>
                  <a:cubicBezTo>
                    <a:pt x="85" y="16"/>
                    <a:pt x="85" y="16"/>
                    <a:pt x="85" y="16"/>
                  </a:cubicBezTo>
                  <a:cubicBezTo>
                    <a:pt x="86" y="18"/>
                    <a:pt x="86" y="18"/>
                    <a:pt x="86" y="18"/>
                  </a:cubicBezTo>
                  <a:cubicBezTo>
                    <a:pt x="84" y="20"/>
                    <a:pt x="84" y="20"/>
                    <a:pt x="84" y="20"/>
                  </a:cubicBezTo>
                  <a:moveTo>
                    <a:pt x="88" y="20"/>
                  </a:moveTo>
                  <a:cubicBezTo>
                    <a:pt x="87" y="18"/>
                    <a:pt x="87" y="18"/>
                    <a:pt x="87" y="18"/>
                  </a:cubicBezTo>
                  <a:cubicBezTo>
                    <a:pt x="89" y="16"/>
                    <a:pt x="89" y="16"/>
                    <a:pt x="89" y="16"/>
                  </a:cubicBezTo>
                  <a:cubicBezTo>
                    <a:pt x="90" y="18"/>
                    <a:pt x="90" y="18"/>
                    <a:pt x="90" y="18"/>
                  </a:cubicBezTo>
                  <a:cubicBezTo>
                    <a:pt x="88" y="20"/>
                    <a:pt x="88" y="20"/>
                    <a:pt x="88" y="20"/>
                  </a:cubicBezTo>
                  <a:moveTo>
                    <a:pt x="104" y="20"/>
                  </a:moveTo>
                  <a:cubicBezTo>
                    <a:pt x="102" y="18"/>
                    <a:pt x="102" y="18"/>
                    <a:pt x="102" y="18"/>
                  </a:cubicBezTo>
                  <a:cubicBezTo>
                    <a:pt x="105" y="16"/>
                    <a:pt x="105" y="16"/>
                    <a:pt x="105" y="16"/>
                  </a:cubicBezTo>
                  <a:cubicBezTo>
                    <a:pt x="106" y="17"/>
                    <a:pt x="106" y="17"/>
                    <a:pt x="106" y="17"/>
                  </a:cubicBezTo>
                  <a:cubicBezTo>
                    <a:pt x="104" y="20"/>
                    <a:pt x="104" y="20"/>
                    <a:pt x="104" y="20"/>
                  </a:cubicBezTo>
                  <a:moveTo>
                    <a:pt x="93" y="19"/>
                  </a:moveTo>
                  <a:cubicBezTo>
                    <a:pt x="91" y="18"/>
                    <a:pt x="91" y="18"/>
                    <a:pt x="91" y="18"/>
                  </a:cubicBezTo>
                  <a:cubicBezTo>
                    <a:pt x="94" y="15"/>
                    <a:pt x="94" y="15"/>
                    <a:pt x="94" y="15"/>
                  </a:cubicBezTo>
                  <a:cubicBezTo>
                    <a:pt x="95" y="17"/>
                    <a:pt x="95" y="17"/>
                    <a:pt x="95" y="17"/>
                  </a:cubicBezTo>
                  <a:cubicBezTo>
                    <a:pt x="93" y="19"/>
                    <a:pt x="93" y="19"/>
                    <a:pt x="93" y="19"/>
                  </a:cubicBezTo>
                  <a:moveTo>
                    <a:pt x="78" y="22"/>
                  </a:moveTo>
                  <a:cubicBezTo>
                    <a:pt x="73" y="16"/>
                    <a:pt x="73" y="16"/>
                    <a:pt x="73" y="16"/>
                  </a:cubicBezTo>
                  <a:cubicBezTo>
                    <a:pt x="74" y="16"/>
                    <a:pt x="74" y="15"/>
                    <a:pt x="75" y="15"/>
                  </a:cubicBezTo>
                  <a:cubicBezTo>
                    <a:pt x="80" y="20"/>
                    <a:pt x="80" y="20"/>
                    <a:pt x="80" y="20"/>
                  </a:cubicBezTo>
                  <a:cubicBezTo>
                    <a:pt x="78" y="22"/>
                    <a:pt x="78" y="22"/>
                    <a:pt x="78" y="22"/>
                  </a:cubicBezTo>
                  <a:moveTo>
                    <a:pt x="98" y="18"/>
                  </a:moveTo>
                  <a:cubicBezTo>
                    <a:pt x="96" y="17"/>
                    <a:pt x="96" y="17"/>
                    <a:pt x="96" y="17"/>
                  </a:cubicBezTo>
                  <a:cubicBezTo>
                    <a:pt x="98" y="15"/>
                    <a:pt x="98" y="15"/>
                    <a:pt x="98" y="15"/>
                  </a:cubicBezTo>
                  <a:cubicBezTo>
                    <a:pt x="99" y="16"/>
                    <a:pt x="99" y="16"/>
                    <a:pt x="99" y="16"/>
                  </a:cubicBezTo>
                  <a:cubicBezTo>
                    <a:pt x="98" y="18"/>
                    <a:pt x="98" y="18"/>
                    <a:pt x="98" y="18"/>
                  </a:cubicBezTo>
                  <a:moveTo>
                    <a:pt x="109" y="19"/>
                  </a:moveTo>
                  <a:cubicBezTo>
                    <a:pt x="107" y="17"/>
                    <a:pt x="107" y="17"/>
                    <a:pt x="107" y="17"/>
                  </a:cubicBezTo>
                  <a:cubicBezTo>
                    <a:pt x="110" y="14"/>
                    <a:pt x="110" y="14"/>
                    <a:pt x="110" y="14"/>
                  </a:cubicBezTo>
                  <a:cubicBezTo>
                    <a:pt x="112" y="16"/>
                    <a:pt x="112" y="16"/>
                    <a:pt x="112" y="16"/>
                  </a:cubicBezTo>
                  <a:cubicBezTo>
                    <a:pt x="109" y="19"/>
                    <a:pt x="109" y="19"/>
                    <a:pt x="109" y="19"/>
                  </a:cubicBezTo>
                  <a:moveTo>
                    <a:pt x="118" y="22"/>
                  </a:moveTo>
                  <a:cubicBezTo>
                    <a:pt x="116" y="20"/>
                    <a:pt x="116" y="20"/>
                    <a:pt x="116" y="20"/>
                  </a:cubicBezTo>
                  <a:cubicBezTo>
                    <a:pt x="122" y="14"/>
                    <a:pt x="122" y="14"/>
                    <a:pt x="122" y="14"/>
                  </a:cubicBezTo>
                  <a:cubicBezTo>
                    <a:pt x="122" y="15"/>
                    <a:pt x="123" y="15"/>
                    <a:pt x="123" y="16"/>
                  </a:cubicBezTo>
                  <a:cubicBezTo>
                    <a:pt x="118" y="22"/>
                    <a:pt x="118" y="22"/>
                    <a:pt x="118" y="22"/>
                  </a:cubicBezTo>
                  <a:moveTo>
                    <a:pt x="87" y="18"/>
                  </a:moveTo>
                  <a:cubicBezTo>
                    <a:pt x="85" y="16"/>
                    <a:pt x="85" y="16"/>
                    <a:pt x="85" y="16"/>
                  </a:cubicBezTo>
                  <a:cubicBezTo>
                    <a:pt x="87" y="14"/>
                    <a:pt x="87" y="14"/>
                    <a:pt x="87" y="14"/>
                  </a:cubicBezTo>
                  <a:cubicBezTo>
                    <a:pt x="89" y="16"/>
                    <a:pt x="89" y="16"/>
                    <a:pt x="89" y="16"/>
                  </a:cubicBezTo>
                  <a:cubicBezTo>
                    <a:pt x="87" y="18"/>
                    <a:pt x="87" y="18"/>
                    <a:pt x="87" y="18"/>
                  </a:cubicBezTo>
                  <a:moveTo>
                    <a:pt x="102" y="18"/>
                  </a:moveTo>
                  <a:cubicBezTo>
                    <a:pt x="100" y="16"/>
                    <a:pt x="100" y="16"/>
                    <a:pt x="100" y="16"/>
                  </a:cubicBezTo>
                  <a:cubicBezTo>
                    <a:pt x="103" y="14"/>
                    <a:pt x="103" y="14"/>
                    <a:pt x="103" y="14"/>
                  </a:cubicBezTo>
                  <a:cubicBezTo>
                    <a:pt x="105" y="15"/>
                    <a:pt x="105" y="15"/>
                    <a:pt x="105" y="15"/>
                  </a:cubicBezTo>
                  <a:cubicBezTo>
                    <a:pt x="102" y="18"/>
                    <a:pt x="102" y="18"/>
                    <a:pt x="102" y="18"/>
                  </a:cubicBezTo>
                  <a:moveTo>
                    <a:pt x="91" y="17"/>
                  </a:moveTo>
                  <a:cubicBezTo>
                    <a:pt x="89" y="16"/>
                    <a:pt x="89" y="16"/>
                    <a:pt x="89" y="16"/>
                  </a:cubicBezTo>
                  <a:cubicBezTo>
                    <a:pt x="92" y="13"/>
                    <a:pt x="92" y="13"/>
                    <a:pt x="92" y="13"/>
                  </a:cubicBezTo>
                  <a:cubicBezTo>
                    <a:pt x="93" y="15"/>
                    <a:pt x="93" y="15"/>
                    <a:pt x="93" y="15"/>
                  </a:cubicBezTo>
                  <a:cubicBezTo>
                    <a:pt x="91" y="17"/>
                    <a:pt x="91" y="17"/>
                    <a:pt x="91" y="17"/>
                  </a:cubicBezTo>
                  <a:moveTo>
                    <a:pt x="80" y="20"/>
                  </a:moveTo>
                  <a:cubicBezTo>
                    <a:pt x="75" y="15"/>
                    <a:pt x="75" y="15"/>
                    <a:pt x="75" y="15"/>
                  </a:cubicBezTo>
                  <a:cubicBezTo>
                    <a:pt x="76" y="14"/>
                    <a:pt x="76" y="13"/>
                    <a:pt x="77" y="13"/>
                  </a:cubicBezTo>
                  <a:cubicBezTo>
                    <a:pt x="82" y="18"/>
                    <a:pt x="82" y="18"/>
                    <a:pt x="82" y="18"/>
                  </a:cubicBezTo>
                  <a:cubicBezTo>
                    <a:pt x="80" y="20"/>
                    <a:pt x="80" y="20"/>
                    <a:pt x="80" y="20"/>
                  </a:cubicBezTo>
                  <a:moveTo>
                    <a:pt x="96" y="16"/>
                  </a:moveTo>
                  <a:cubicBezTo>
                    <a:pt x="94" y="15"/>
                    <a:pt x="94" y="15"/>
                    <a:pt x="94" y="15"/>
                  </a:cubicBezTo>
                  <a:cubicBezTo>
                    <a:pt x="96" y="13"/>
                    <a:pt x="96" y="13"/>
                    <a:pt x="96" y="13"/>
                  </a:cubicBezTo>
                  <a:cubicBezTo>
                    <a:pt x="98" y="14"/>
                    <a:pt x="98" y="14"/>
                    <a:pt x="98" y="14"/>
                  </a:cubicBezTo>
                  <a:cubicBezTo>
                    <a:pt x="96" y="16"/>
                    <a:pt x="96" y="16"/>
                    <a:pt x="96" y="16"/>
                  </a:cubicBezTo>
                  <a:moveTo>
                    <a:pt x="107" y="17"/>
                  </a:moveTo>
                  <a:cubicBezTo>
                    <a:pt x="105" y="15"/>
                    <a:pt x="105" y="15"/>
                    <a:pt x="105" y="15"/>
                  </a:cubicBezTo>
                  <a:cubicBezTo>
                    <a:pt x="108" y="12"/>
                    <a:pt x="108" y="12"/>
                    <a:pt x="108" y="12"/>
                  </a:cubicBezTo>
                  <a:cubicBezTo>
                    <a:pt x="110" y="14"/>
                    <a:pt x="110" y="14"/>
                    <a:pt x="110" y="14"/>
                  </a:cubicBezTo>
                  <a:cubicBezTo>
                    <a:pt x="107" y="17"/>
                    <a:pt x="107" y="17"/>
                    <a:pt x="107" y="17"/>
                  </a:cubicBezTo>
                  <a:moveTo>
                    <a:pt x="116" y="20"/>
                  </a:moveTo>
                  <a:cubicBezTo>
                    <a:pt x="114" y="18"/>
                    <a:pt x="114" y="18"/>
                    <a:pt x="114" y="18"/>
                  </a:cubicBezTo>
                  <a:cubicBezTo>
                    <a:pt x="120" y="12"/>
                    <a:pt x="120" y="12"/>
                    <a:pt x="120" y="12"/>
                  </a:cubicBezTo>
                  <a:cubicBezTo>
                    <a:pt x="121" y="13"/>
                    <a:pt x="121" y="13"/>
                    <a:pt x="122" y="14"/>
                  </a:cubicBezTo>
                  <a:cubicBezTo>
                    <a:pt x="116" y="20"/>
                    <a:pt x="116" y="20"/>
                    <a:pt x="116" y="20"/>
                  </a:cubicBezTo>
                  <a:moveTo>
                    <a:pt x="100" y="16"/>
                  </a:moveTo>
                  <a:cubicBezTo>
                    <a:pt x="98" y="14"/>
                    <a:pt x="98" y="14"/>
                    <a:pt x="98" y="14"/>
                  </a:cubicBezTo>
                  <a:cubicBezTo>
                    <a:pt x="101" y="12"/>
                    <a:pt x="101" y="12"/>
                    <a:pt x="101" y="12"/>
                  </a:cubicBezTo>
                  <a:cubicBezTo>
                    <a:pt x="103" y="13"/>
                    <a:pt x="103" y="13"/>
                    <a:pt x="103" y="13"/>
                  </a:cubicBezTo>
                  <a:cubicBezTo>
                    <a:pt x="100" y="16"/>
                    <a:pt x="100" y="16"/>
                    <a:pt x="100" y="16"/>
                  </a:cubicBezTo>
                  <a:moveTo>
                    <a:pt x="83" y="18"/>
                  </a:moveTo>
                  <a:cubicBezTo>
                    <a:pt x="77" y="13"/>
                    <a:pt x="77" y="13"/>
                    <a:pt x="77" y="13"/>
                  </a:cubicBezTo>
                  <a:cubicBezTo>
                    <a:pt x="78" y="12"/>
                    <a:pt x="79" y="12"/>
                    <a:pt x="79" y="11"/>
                  </a:cubicBezTo>
                  <a:cubicBezTo>
                    <a:pt x="84" y="16"/>
                    <a:pt x="84" y="16"/>
                    <a:pt x="84" y="16"/>
                  </a:cubicBezTo>
                  <a:cubicBezTo>
                    <a:pt x="83" y="18"/>
                    <a:pt x="83" y="18"/>
                    <a:pt x="83" y="18"/>
                  </a:cubicBezTo>
                  <a:moveTo>
                    <a:pt x="89" y="15"/>
                  </a:moveTo>
                  <a:cubicBezTo>
                    <a:pt x="87" y="14"/>
                    <a:pt x="87" y="14"/>
                    <a:pt x="87" y="14"/>
                  </a:cubicBezTo>
                  <a:cubicBezTo>
                    <a:pt x="90" y="11"/>
                    <a:pt x="90" y="11"/>
                    <a:pt x="90" y="11"/>
                  </a:cubicBezTo>
                  <a:cubicBezTo>
                    <a:pt x="91" y="13"/>
                    <a:pt x="91" y="13"/>
                    <a:pt x="91" y="13"/>
                  </a:cubicBezTo>
                  <a:cubicBezTo>
                    <a:pt x="89" y="15"/>
                    <a:pt x="89" y="15"/>
                    <a:pt x="89" y="15"/>
                  </a:cubicBezTo>
                  <a:moveTo>
                    <a:pt x="94" y="14"/>
                  </a:moveTo>
                  <a:cubicBezTo>
                    <a:pt x="92" y="13"/>
                    <a:pt x="92" y="13"/>
                    <a:pt x="92" y="13"/>
                  </a:cubicBezTo>
                  <a:cubicBezTo>
                    <a:pt x="94" y="11"/>
                    <a:pt x="94" y="11"/>
                    <a:pt x="94" y="11"/>
                  </a:cubicBezTo>
                  <a:cubicBezTo>
                    <a:pt x="96" y="12"/>
                    <a:pt x="96" y="12"/>
                    <a:pt x="96" y="12"/>
                  </a:cubicBezTo>
                  <a:cubicBezTo>
                    <a:pt x="94" y="14"/>
                    <a:pt x="94" y="14"/>
                    <a:pt x="94" y="14"/>
                  </a:cubicBezTo>
                  <a:moveTo>
                    <a:pt x="105" y="15"/>
                  </a:moveTo>
                  <a:cubicBezTo>
                    <a:pt x="103" y="13"/>
                    <a:pt x="103" y="13"/>
                    <a:pt x="103" y="13"/>
                  </a:cubicBezTo>
                  <a:cubicBezTo>
                    <a:pt x="106" y="11"/>
                    <a:pt x="106" y="11"/>
                    <a:pt x="106" y="11"/>
                  </a:cubicBezTo>
                  <a:cubicBezTo>
                    <a:pt x="108" y="12"/>
                    <a:pt x="108" y="12"/>
                    <a:pt x="108" y="12"/>
                  </a:cubicBezTo>
                  <a:cubicBezTo>
                    <a:pt x="105" y="15"/>
                    <a:pt x="105" y="15"/>
                    <a:pt x="105" y="15"/>
                  </a:cubicBezTo>
                  <a:moveTo>
                    <a:pt x="114" y="18"/>
                  </a:moveTo>
                  <a:cubicBezTo>
                    <a:pt x="112" y="16"/>
                    <a:pt x="112" y="16"/>
                    <a:pt x="112" y="16"/>
                  </a:cubicBezTo>
                  <a:cubicBezTo>
                    <a:pt x="118" y="10"/>
                    <a:pt x="118" y="10"/>
                    <a:pt x="118" y="10"/>
                  </a:cubicBezTo>
                  <a:cubicBezTo>
                    <a:pt x="119" y="11"/>
                    <a:pt x="119" y="11"/>
                    <a:pt x="120" y="12"/>
                  </a:cubicBezTo>
                  <a:cubicBezTo>
                    <a:pt x="114" y="18"/>
                    <a:pt x="114" y="18"/>
                    <a:pt x="114" y="18"/>
                  </a:cubicBezTo>
                  <a:moveTo>
                    <a:pt x="98" y="14"/>
                  </a:moveTo>
                  <a:cubicBezTo>
                    <a:pt x="96" y="12"/>
                    <a:pt x="96" y="12"/>
                    <a:pt x="96" y="12"/>
                  </a:cubicBezTo>
                  <a:cubicBezTo>
                    <a:pt x="99" y="10"/>
                    <a:pt x="99" y="10"/>
                    <a:pt x="99" y="10"/>
                  </a:cubicBezTo>
                  <a:cubicBezTo>
                    <a:pt x="101" y="11"/>
                    <a:pt x="101" y="11"/>
                    <a:pt x="101" y="11"/>
                  </a:cubicBezTo>
                  <a:cubicBezTo>
                    <a:pt x="98" y="14"/>
                    <a:pt x="98" y="14"/>
                    <a:pt x="98" y="14"/>
                  </a:cubicBezTo>
                  <a:moveTo>
                    <a:pt x="85" y="16"/>
                  </a:moveTo>
                  <a:cubicBezTo>
                    <a:pt x="80" y="11"/>
                    <a:pt x="80" y="11"/>
                    <a:pt x="80" y="11"/>
                  </a:cubicBezTo>
                  <a:cubicBezTo>
                    <a:pt x="81" y="10"/>
                    <a:pt x="82" y="10"/>
                    <a:pt x="82" y="9"/>
                  </a:cubicBezTo>
                  <a:cubicBezTo>
                    <a:pt x="87" y="14"/>
                    <a:pt x="87" y="14"/>
                    <a:pt x="87" y="14"/>
                  </a:cubicBezTo>
                  <a:cubicBezTo>
                    <a:pt x="85" y="16"/>
                    <a:pt x="85" y="16"/>
                    <a:pt x="85" y="16"/>
                  </a:cubicBezTo>
                  <a:moveTo>
                    <a:pt x="92" y="12"/>
                  </a:moveTo>
                  <a:cubicBezTo>
                    <a:pt x="90" y="11"/>
                    <a:pt x="90" y="11"/>
                    <a:pt x="90" y="11"/>
                  </a:cubicBezTo>
                  <a:cubicBezTo>
                    <a:pt x="92" y="9"/>
                    <a:pt x="92" y="9"/>
                    <a:pt x="92" y="9"/>
                  </a:cubicBezTo>
                  <a:cubicBezTo>
                    <a:pt x="94" y="10"/>
                    <a:pt x="94" y="10"/>
                    <a:pt x="94" y="10"/>
                  </a:cubicBezTo>
                  <a:cubicBezTo>
                    <a:pt x="92" y="12"/>
                    <a:pt x="92" y="12"/>
                    <a:pt x="92" y="12"/>
                  </a:cubicBezTo>
                  <a:moveTo>
                    <a:pt x="103" y="13"/>
                  </a:moveTo>
                  <a:cubicBezTo>
                    <a:pt x="101" y="11"/>
                    <a:pt x="101" y="11"/>
                    <a:pt x="101" y="11"/>
                  </a:cubicBezTo>
                  <a:cubicBezTo>
                    <a:pt x="104" y="9"/>
                    <a:pt x="104" y="9"/>
                    <a:pt x="104" y="9"/>
                  </a:cubicBezTo>
                  <a:cubicBezTo>
                    <a:pt x="106" y="10"/>
                    <a:pt x="106" y="10"/>
                    <a:pt x="106" y="10"/>
                  </a:cubicBezTo>
                  <a:cubicBezTo>
                    <a:pt x="103" y="13"/>
                    <a:pt x="103" y="13"/>
                    <a:pt x="103" y="13"/>
                  </a:cubicBezTo>
                  <a:moveTo>
                    <a:pt x="112" y="16"/>
                  </a:moveTo>
                  <a:cubicBezTo>
                    <a:pt x="110" y="14"/>
                    <a:pt x="110" y="14"/>
                    <a:pt x="110" y="14"/>
                  </a:cubicBezTo>
                  <a:cubicBezTo>
                    <a:pt x="116" y="9"/>
                    <a:pt x="116" y="9"/>
                    <a:pt x="116" y="9"/>
                  </a:cubicBezTo>
                  <a:cubicBezTo>
                    <a:pt x="116" y="9"/>
                    <a:pt x="117" y="9"/>
                    <a:pt x="118" y="10"/>
                  </a:cubicBezTo>
                  <a:cubicBezTo>
                    <a:pt x="112" y="16"/>
                    <a:pt x="112" y="16"/>
                    <a:pt x="112" y="16"/>
                  </a:cubicBezTo>
                  <a:moveTo>
                    <a:pt x="96" y="12"/>
                  </a:moveTo>
                  <a:cubicBezTo>
                    <a:pt x="94" y="10"/>
                    <a:pt x="94" y="10"/>
                    <a:pt x="94" y="10"/>
                  </a:cubicBezTo>
                  <a:cubicBezTo>
                    <a:pt x="97" y="8"/>
                    <a:pt x="97" y="8"/>
                    <a:pt x="97" y="8"/>
                  </a:cubicBezTo>
                  <a:cubicBezTo>
                    <a:pt x="99" y="9"/>
                    <a:pt x="99" y="9"/>
                    <a:pt x="99" y="9"/>
                  </a:cubicBezTo>
                  <a:cubicBezTo>
                    <a:pt x="96" y="12"/>
                    <a:pt x="96" y="12"/>
                    <a:pt x="96" y="12"/>
                  </a:cubicBezTo>
                  <a:moveTo>
                    <a:pt x="87" y="13"/>
                  </a:moveTo>
                  <a:cubicBezTo>
                    <a:pt x="83" y="9"/>
                    <a:pt x="83" y="9"/>
                    <a:pt x="83" y="9"/>
                  </a:cubicBezTo>
                  <a:cubicBezTo>
                    <a:pt x="84" y="8"/>
                    <a:pt x="85" y="8"/>
                    <a:pt x="86" y="7"/>
                  </a:cubicBezTo>
                  <a:cubicBezTo>
                    <a:pt x="89" y="11"/>
                    <a:pt x="89" y="11"/>
                    <a:pt x="89" y="11"/>
                  </a:cubicBezTo>
                  <a:cubicBezTo>
                    <a:pt x="87" y="13"/>
                    <a:pt x="87" y="13"/>
                    <a:pt x="87" y="13"/>
                  </a:cubicBezTo>
                  <a:moveTo>
                    <a:pt x="110" y="14"/>
                  </a:moveTo>
                  <a:cubicBezTo>
                    <a:pt x="108" y="12"/>
                    <a:pt x="108" y="12"/>
                    <a:pt x="108" y="12"/>
                  </a:cubicBezTo>
                  <a:cubicBezTo>
                    <a:pt x="113" y="7"/>
                    <a:pt x="113" y="7"/>
                    <a:pt x="113" y="7"/>
                  </a:cubicBezTo>
                  <a:cubicBezTo>
                    <a:pt x="114" y="7"/>
                    <a:pt x="115" y="8"/>
                    <a:pt x="115" y="8"/>
                  </a:cubicBezTo>
                  <a:cubicBezTo>
                    <a:pt x="110" y="14"/>
                    <a:pt x="110" y="14"/>
                    <a:pt x="110" y="14"/>
                  </a:cubicBezTo>
                  <a:moveTo>
                    <a:pt x="101" y="11"/>
                  </a:moveTo>
                  <a:cubicBezTo>
                    <a:pt x="99" y="9"/>
                    <a:pt x="99" y="9"/>
                    <a:pt x="99" y="9"/>
                  </a:cubicBezTo>
                  <a:cubicBezTo>
                    <a:pt x="102" y="7"/>
                    <a:pt x="102" y="7"/>
                    <a:pt x="102" y="7"/>
                  </a:cubicBezTo>
                  <a:cubicBezTo>
                    <a:pt x="104" y="8"/>
                    <a:pt x="104" y="8"/>
                    <a:pt x="104" y="8"/>
                  </a:cubicBezTo>
                  <a:cubicBezTo>
                    <a:pt x="101" y="11"/>
                    <a:pt x="101" y="11"/>
                    <a:pt x="101" y="11"/>
                  </a:cubicBezTo>
                  <a:moveTo>
                    <a:pt x="90" y="10"/>
                  </a:moveTo>
                  <a:cubicBezTo>
                    <a:pt x="86" y="7"/>
                    <a:pt x="86" y="7"/>
                    <a:pt x="86" y="7"/>
                  </a:cubicBezTo>
                  <a:cubicBezTo>
                    <a:pt x="87" y="7"/>
                    <a:pt x="88" y="6"/>
                    <a:pt x="89" y="6"/>
                  </a:cubicBezTo>
                  <a:cubicBezTo>
                    <a:pt x="92" y="9"/>
                    <a:pt x="92" y="9"/>
                    <a:pt x="92" y="9"/>
                  </a:cubicBezTo>
                  <a:cubicBezTo>
                    <a:pt x="90" y="10"/>
                    <a:pt x="90" y="10"/>
                    <a:pt x="90" y="10"/>
                  </a:cubicBezTo>
                  <a:moveTo>
                    <a:pt x="94" y="10"/>
                  </a:moveTo>
                  <a:cubicBezTo>
                    <a:pt x="92" y="9"/>
                    <a:pt x="92" y="9"/>
                    <a:pt x="92" y="9"/>
                  </a:cubicBezTo>
                  <a:cubicBezTo>
                    <a:pt x="95" y="6"/>
                    <a:pt x="95" y="6"/>
                    <a:pt x="95" y="6"/>
                  </a:cubicBezTo>
                  <a:cubicBezTo>
                    <a:pt x="97" y="7"/>
                    <a:pt x="97" y="7"/>
                    <a:pt x="97" y="7"/>
                  </a:cubicBezTo>
                  <a:cubicBezTo>
                    <a:pt x="94" y="10"/>
                    <a:pt x="94" y="10"/>
                    <a:pt x="94" y="10"/>
                  </a:cubicBezTo>
                  <a:moveTo>
                    <a:pt x="108" y="12"/>
                  </a:moveTo>
                  <a:cubicBezTo>
                    <a:pt x="106" y="10"/>
                    <a:pt x="106" y="10"/>
                    <a:pt x="106" y="10"/>
                  </a:cubicBezTo>
                  <a:cubicBezTo>
                    <a:pt x="111" y="6"/>
                    <a:pt x="111" y="6"/>
                    <a:pt x="111" y="6"/>
                  </a:cubicBezTo>
                  <a:cubicBezTo>
                    <a:pt x="112" y="6"/>
                    <a:pt x="112" y="6"/>
                    <a:pt x="113" y="7"/>
                  </a:cubicBezTo>
                  <a:cubicBezTo>
                    <a:pt x="108" y="12"/>
                    <a:pt x="108" y="12"/>
                    <a:pt x="108" y="12"/>
                  </a:cubicBezTo>
                  <a:moveTo>
                    <a:pt x="106" y="10"/>
                  </a:moveTo>
                  <a:cubicBezTo>
                    <a:pt x="104" y="8"/>
                    <a:pt x="104" y="8"/>
                    <a:pt x="104" y="8"/>
                  </a:cubicBezTo>
                  <a:cubicBezTo>
                    <a:pt x="108" y="5"/>
                    <a:pt x="108" y="5"/>
                    <a:pt x="108" y="5"/>
                  </a:cubicBezTo>
                  <a:cubicBezTo>
                    <a:pt x="109" y="5"/>
                    <a:pt x="110" y="5"/>
                    <a:pt x="110" y="6"/>
                  </a:cubicBezTo>
                  <a:cubicBezTo>
                    <a:pt x="106" y="10"/>
                    <a:pt x="106" y="10"/>
                    <a:pt x="106" y="10"/>
                  </a:cubicBezTo>
                  <a:moveTo>
                    <a:pt x="99" y="9"/>
                  </a:moveTo>
                  <a:cubicBezTo>
                    <a:pt x="97" y="7"/>
                    <a:pt x="97" y="7"/>
                    <a:pt x="97" y="7"/>
                  </a:cubicBezTo>
                  <a:cubicBezTo>
                    <a:pt x="100" y="5"/>
                    <a:pt x="100" y="5"/>
                    <a:pt x="100" y="5"/>
                  </a:cubicBezTo>
                  <a:cubicBezTo>
                    <a:pt x="102" y="6"/>
                    <a:pt x="102" y="6"/>
                    <a:pt x="102" y="6"/>
                  </a:cubicBezTo>
                  <a:cubicBezTo>
                    <a:pt x="99" y="9"/>
                    <a:pt x="99" y="9"/>
                    <a:pt x="99" y="9"/>
                  </a:cubicBezTo>
                  <a:moveTo>
                    <a:pt x="104" y="8"/>
                  </a:moveTo>
                  <a:cubicBezTo>
                    <a:pt x="102" y="6"/>
                    <a:pt x="102" y="6"/>
                    <a:pt x="102" y="6"/>
                  </a:cubicBezTo>
                  <a:cubicBezTo>
                    <a:pt x="105" y="4"/>
                    <a:pt x="105" y="4"/>
                    <a:pt x="105" y="4"/>
                  </a:cubicBezTo>
                  <a:cubicBezTo>
                    <a:pt x="106" y="4"/>
                    <a:pt x="107" y="4"/>
                    <a:pt x="107" y="5"/>
                  </a:cubicBezTo>
                  <a:cubicBezTo>
                    <a:pt x="104" y="8"/>
                    <a:pt x="104" y="8"/>
                    <a:pt x="104" y="8"/>
                  </a:cubicBezTo>
                  <a:moveTo>
                    <a:pt x="102" y="6"/>
                  </a:moveTo>
                  <a:cubicBezTo>
                    <a:pt x="100" y="4"/>
                    <a:pt x="100" y="4"/>
                    <a:pt x="100" y="4"/>
                  </a:cubicBezTo>
                  <a:cubicBezTo>
                    <a:pt x="101" y="4"/>
                    <a:pt x="101" y="4"/>
                    <a:pt x="101" y="4"/>
                  </a:cubicBezTo>
                  <a:cubicBezTo>
                    <a:pt x="102" y="4"/>
                    <a:pt x="103" y="4"/>
                    <a:pt x="104" y="4"/>
                  </a:cubicBezTo>
                  <a:cubicBezTo>
                    <a:pt x="102" y="6"/>
                    <a:pt x="102" y="6"/>
                    <a:pt x="102" y="6"/>
                  </a:cubicBezTo>
                  <a:moveTo>
                    <a:pt x="92" y="8"/>
                  </a:moveTo>
                  <a:cubicBezTo>
                    <a:pt x="90" y="6"/>
                    <a:pt x="90" y="6"/>
                    <a:pt x="90" y="6"/>
                  </a:cubicBezTo>
                  <a:cubicBezTo>
                    <a:pt x="90" y="6"/>
                    <a:pt x="90" y="6"/>
                    <a:pt x="90" y="6"/>
                  </a:cubicBezTo>
                  <a:cubicBezTo>
                    <a:pt x="92" y="5"/>
                    <a:pt x="96" y="4"/>
                    <a:pt x="100" y="4"/>
                  </a:cubicBezTo>
                  <a:cubicBezTo>
                    <a:pt x="100" y="4"/>
                    <a:pt x="100" y="4"/>
                    <a:pt x="101" y="4"/>
                  </a:cubicBezTo>
                  <a:cubicBezTo>
                    <a:pt x="100" y="4"/>
                    <a:pt x="100" y="4"/>
                    <a:pt x="100" y="4"/>
                  </a:cubicBezTo>
                  <a:cubicBezTo>
                    <a:pt x="100" y="4"/>
                    <a:pt x="100" y="4"/>
                    <a:pt x="100" y="4"/>
                  </a:cubicBezTo>
                  <a:cubicBezTo>
                    <a:pt x="99" y="4"/>
                    <a:pt x="99" y="4"/>
                    <a:pt x="99" y="4"/>
                  </a:cubicBezTo>
                  <a:cubicBezTo>
                    <a:pt x="100" y="4"/>
                    <a:pt x="100" y="4"/>
                    <a:pt x="100" y="4"/>
                  </a:cubicBezTo>
                  <a:cubicBezTo>
                    <a:pt x="97" y="7"/>
                    <a:pt x="97" y="7"/>
                    <a:pt x="97" y="7"/>
                  </a:cubicBezTo>
                  <a:cubicBezTo>
                    <a:pt x="95" y="5"/>
                    <a:pt x="95" y="5"/>
                    <a:pt x="95" y="5"/>
                  </a:cubicBezTo>
                  <a:cubicBezTo>
                    <a:pt x="97" y="4"/>
                    <a:pt x="97" y="4"/>
                    <a:pt x="97" y="4"/>
                  </a:cubicBezTo>
                  <a:cubicBezTo>
                    <a:pt x="96" y="4"/>
                    <a:pt x="96" y="4"/>
                    <a:pt x="96" y="4"/>
                  </a:cubicBezTo>
                  <a:cubicBezTo>
                    <a:pt x="95" y="5"/>
                    <a:pt x="95" y="5"/>
                    <a:pt x="95" y="5"/>
                  </a:cubicBezTo>
                  <a:cubicBezTo>
                    <a:pt x="94" y="4"/>
                    <a:pt x="94" y="4"/>
                    <a:pt x="94" y="4"/>
                  </a:cubicBezTo>
                  <a:cubicBezTo>
                    <a:pt x="94" y="4"/>
                    <a:pt x="94" y="4"/>
                    <a:pt x="94" y="4"/>
                  </a:cubicBezTo>
                  <a:cubicBezTo>
                    <a:pt x="95" y="5"/>
                    <a:pt x="95" y="5"/>
                    <a:pt x="95" y="5"/>
                  </a:cubicBezTo>
                  <a:cubicBezTo>
                    <a:pt x="92" y="8"/>
                    <a:pt x="92" y="8"/>
                    <a:pt x="92" y="8"/>
                  </a:cubicBezTo>
                  <a:moveTo>
                    <a:pt x="101" y="0"/>
                  </a:moveTo>
                  <a:cubicBezTo>
                    <a:pt x="85" y="0"/>
                    <a:pt x="71" y="14"/>
                    <a:pt x="67" y="18"/>
                  </a:cubicBezTo>
                  <a:cubicBezTo>
                    <a:pt x="56" y="29"/>
                    <a:pt x="53" y="43"/>
                    <a:pt x="49" y="62"/>
                  </a:cubicBezTo>
                  <a:cubicBezTo>
                    <a:pt x="46" y="81"/>
                    <a:pt x="35" y="92"/>
                    <a:pt x="35" y="92"/>
                  </a:cubicBezTo>
                  <a:cubicBezTo>
                    <a:pt x="35" y="92"/>
                    <a:pt x="34" y="92"/>
                    <a:pt x="34" y="92"/>
                  </a:cubicBezTo>
                  <a:cubicBezTo>
                    <a:pt x="34" y="92"/>
                    <a:pt x="34" y="92"/>
                    <a:pt x="34" y="92"/>
                  </a:cubicBezTo>
                  <a:cubicBezTo>
                    <a:pt x="33" y="92"/>
                    <a:pt x="32" y="94"/>
                    <a:pt x="32" y="94"/>
                  </a:cubicBezTo>
                  <a:cubicBezTo>
                    <a:pt x="32" y="94"/>
                    <a:pt x="32" y="94"/>
                    <a:pt x="32" y="94"/>
                  </a:cubicBezTo>
                  <a:cubicBezTo>
                    <a:pt x="6" y="120"/>
                    <a:pt x="6" y="120"/>
                    <a:pt x="6" y="120"/>
                  </a:cubicBezTo>
                  <a:cubicBezTo>
                    <a:pt x="3" y="121"/>
                    <a:pt x="3" y="121"/>
                    <a:pt x="3" y="121"/>
                  </a:cubicBezTo>
                  <a:cubicBezTo>
                    <a:pt x="3" y="121"/>
                    <a:pt x="0" y="123"/>
                    <a:pt x="1" y="124"/>
                  </a:cubicBezTo>
                  <a:cubicBezTo>
                    <a:pt x="1" y="125"/>
                    <a:pt x="2" y="126"/>
                    <a:pt x="2" y="127"/>
                  </a:cubicBezTo>
                  <a:cubicBezTo>
                    <a:pt x="3" y="127"/>
                    <a:pt x="5" y="129"/>
                    <a:pt x="5" y="129"/>
                  </a:cubicBezTo>
                  <a:cubicBezTo>
                    <a:pt x="5" y="129"/>
                    <a:pt x="7" y="131"/>
                    <a:pt x="8" y="131"/>
                  </a:cubicBezTo>
                  <a:cubicBezTo>
                    <a:pt x="9" y="131"/>
                    <a:pt x="10" y="130"/>
                    <a:pt x="11" y="129"/>
                  </a:cubicBezTo>
                  <a:cubicBezTo>
                    <a:pt x="12" y="127"/>
                    <a:pt x="12" y="126"/>
                    <a:pt x="12" y="126"/>
                  </a:cubicBezTo>
                  <a:cubicBezTo>
                    <a:pt x="38" y="100"/>
                    <a:pt x="38" y="100"/>
                    <a:pt x="38" y="100"/>
                  </a:cubicBezTo>
                  <a:cubicBezTo>
                    <a:pt x="38" y="100"/>
                    <a:pt x="38" y="100"/>
                    <a:pt x="38" y="100"/>
                  </a:cubicBezTo>
                  <a:cubicBezTo>
                    <a:pt x="38" y="100"/>
                    <a:pt x="38" y="100"/>
                    <a:pt x="38" y="100"/>
                  </a:cubicBezTo>
                  <a:cubicBezTo>
                    <a:pt x="39" y="100"/>
                    <a:pt x="40" y="98"/>
                    <a:pt x="40" y="98"/>
                  </a:cubicBezTo>
                  <a:cubicBezTo>
                    <a:pt x="40" y="98"/>
                    <a:pt x="40" y="98"/>
                    <a:pt x="40" y="98"/>
                  </a:cubicBezTo>
                  <a:cubicBezTo>
                    <a:pt x="40" y="97"/>
                    <a:pt x="40" y="97"/>
                    <a:pt x="40" y="97"/>
                  </a:cubicBezTo>
                  <a:cubicBezTo>
                    <a:pt x="48" y="89"/>
                    <a:pt x="61" y="85"/>
                    <a:pt x="67" y="83"/>
                  </a:cubicBezTo>
                  <a:cubicBezTo>
                    <a:pt x="72" y="81"/>
                    <a:pt x="76" y="82"/>
                    <a:pt x="88" y="79"/>
                  </a:cubicBezTo>
                  <a:cubicBezTo>
                    <a:pt x="100" y="76"/>
                    <a:pt x="111" y="67"/>
                    <a:pt x="113" y="65"/>
                  </a:cubicBezTo>
                  <a:cubicBezTo>
                    <a:pt x="116" y="63"/>
                    <a:pt x="146" y="33"/>
                    <a:pt x="123" y="10"/>
                  </a:cubicBezTo>
                  <a:cubicBezTo>
                    <a:pt x="116" y="3"/>
                    <a:pt x="108" y="0"/>
                    <a:pt x="10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40" name="Freeform 438"/>
            <p:cNvSpPr>
              <a:spLocks noEditPoints="1" noChangeArrowheads="1"/>
            </p:cNvSpPr>
            <p:nvPr/>
          </p:nvSpPr>
          <p:spPr bwMode="auto">
            <a:xfrm>
              <a:off x="5545137" y="1695450"/>
              <a:ext cx="142875" cy="138113"/>
            </a:xfrm>
            <a:custGeom>
              <a:avLst/>
              <a:gdLst>
                <a:gd name="T0" fmla="*/ 240323270 w 38"/>
                <a:gd name="T1" fmla="*/ 27868964 h 37"/>
                <a:gd name="T2" fmla="*/ 296867931 w 38"/>
                <a:gd name="T3" fmla="*/ 13934482 h 37"/>
                <a:gd name="T4" fmla="*/ 424098118 w 38"/>
                <a:gd name="T5" fmla="*/ 55734195 h 37"/>
                <a:gd name="T6" fmla="*/ 523054095 w 38"/>
                <a:gd name="T7" fmla="*/ 264740224 h 37"/>
                <a:gd name="T8" fmla="*/ 367553457 w 38"/>
                <a:gd name="T9" fmla="*/ 55734195 h 37"/>
                <a:gd name="T10" fmla="*/ 240323270 w 38"/>
                <a:gd name="T11" fmla="*/ 27868964 h 37"/>
                <a:gd name="T12" fmla="*/ 523054095 w 38"/>
                <a:gd name="T13" fmla="*/ 264740224 h 37"/>
                <a:gd name="T14" fmla="*/ 523054095 w 38"/>
                <a:gd name="T15" fmla="*/ 264740224 h 37"/>
                <a:gd name="T16" fmla="*/ 395823908 w 38"/>
                <a:gd name="T17" fmla="*/ 473746254 h 37"/>
                <a:gd name="T18" fmla="*/ 395823908 w 38"/>
                <a:gd name="T19" fmla="*/ 473746254 h 37"/>
                <a:gd name="T20" fmla="*/ 353416352 w 38"/>
                <a:gd name="T21" fmla="*/ 473746254 h 37"/>
                <a:gd name="T22" fmla="*/ 268597480 w 38"/>
                <a:gd name="T23" fmla="*/ 445877290 h 37"/>
                <a:gd name="T24" fmla="*/ 113093082 w 38"/>
                <a:gd name="T25" fmla="*/ 292605455 h 37"/>
                <a:gd name="T26" fmla="*/ 42411316 w 38"/>
                <a:gd name="T27" fmla="*/ 250805742 h 37"/>
                <a:gd name="T28" fmla="*/ 28274211 w 38"/>
                <a:gd name="T29" fmla="*/ 250805742 h 37"/>
                <a:gd name="T30" fmla="*/ 42411316 w 38"/>
                <a:gd name="T31" fmla="*/ 250805742 h 37"/>
                <a:gd name="T32" fmla="*/ 84818872 w 38"/>
                <a:gd name="T33" fmla="*/ 292605455 h 37"/>
                <a:gd name="T34" fmla="*/ 268597480 w 38"/>
                <a:gd name="T35" fmla="*/ 459811772 h 37"/>
                <a:gd name="T36" fmla="*/ 339279247 w 38"/>
                <a:gd name="T37" fmla="*/ 487677003 h 37"/>
                <a:gd name="T38" fmla="*/ 381686803 w 38"/>
                <a:gd name="T39" fmla="*/ 473746254 h 37"/>
                <a:gd name="T40" fmla="*/ 282730826 w 38"/>
                <a:gd name="T41" fmla="*/ 501611485 h 37"/>
                <a:gd name="T42" fmla="*/ 141367293 w 38"/>
                <a:gd name="T43" fmla="*/ 459811772 h 37"/>
                <a:gd name="T44" fmla="*/ 28274211 w 38"/>
                <a:gd name="T45" fmla="*/ 250805742 h 37"/>
                <a:gd name="T46" fmla="*/ 70681766 w 38"/>
                <a:gd name="T47" fmla="*/ 111468389 h 37"/>
                <a:gd name="T48" fmla="*/ 240323270 w 38"/>
                <a:gd name="T49" fmla="*/ 13934482 h 37"/>
                <a:gd name="T50" fmla="*/ 240323270 w 38"/>
                <a:gd name="T51" fmla="*/ 27868964 h 37"/>
                <a:gd name="T52" fmla="*/ 296867931 w 38"/>
                <a:gd name="T53" fmla="*/ 0 h 37"/>
                <a:gd name="T54" fmla="*/ 240323270 w 38"/>
                <a:gd name="T55" fmla="*/ 0 h 37"/>
                <a:gd name="T56" fmla="*/ 240323270 w 38"/>
                <a:gd name="T57" fmla="*/ 0 h 37"/>
                <a:gd name="T58" fmla="*/ 56544661 w 38"/>
                <a:gd name="T59" fmla="*/ 111468389 h 37"/>
                <a:gd name="T60" fmla="*/ 14137105 w 38"/>
                <a:gd name="T61" fmla="*/ 250805742 h 37"/>
                <a:gd name="T62" fmla="*/ 127230188 w 38"/>
                <a:gd name="T63" fmla="*/ 473746254 h 37"/>
                <a:gd name="T64" fmla="*/ 282730826 w 38"/>
                <a:gd name="T65" fmla="*/ 515545967 h 37"/>
                <a:gd name="T66" fmla="*/ 395823908 w 38"/>
                <a:gd name="T67" fmla="*/ 487677003 h 37"/>
                <a:gd name="T68" fmla="*/ 537191201 w 38"/>
                <a:gd name="T69" fmla="*/ 278674706 h 37"/>
                <a:gd name="T70" fmla="*/ 537191201 w 38"/>
                <a:gd name="T71" fmla="*/ 278674706 h 37"/>
                <a:gd name="T72" fmla="*/ 424098118 w 38"/>
                <a:gd name="T73" fmla="*/ 41799713 h 37"/>
                <a:gd name="T74" fmla="*/ 296867931 w 38"/>
                <a:gd name="T75" fmla="*/ 0 h 3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37"/>
                <a:gd name="T116" fmla="*/ 38 w 38"/>
                <a:gd name="T117" fmla="*/ 37 h 3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37">
                  <a:moveTo>
                    <a:pt x="17" y="2"/>
                  </a:moveTo>
                  <a:cubicBezTo>
                    <a:pt x="17" y="2"/>
                    <a:pt x="19" y="1"/>
                    <a:pt x="21" y="1"/>
                  </a:cubicBezTo>
                  <a:cubicBezTo>
                    <a:pt x="23" y="1"/>
                    <a:pt x="26" y="1"/>
                    <a:pt x="30" y="4"/>
                  </a:cubicBezTo>
                  <a:cubicBezTo>
                    <a:pt x="36" y="8"/>
                    <a:pt x="37" y="15"/>
                    <a:pt x="37" y="19"/>
                  </a:cubicBezTo>
                  <a:cubicBezTo>
                    <a:pt x="37" y="18"/>
                    <a:pt x="36" y="11"/>
                    <a:pt x="26" y="4"/>
                  </a:cubicBezTo>
                  <a:cubicBezTo>
                    <a:pt x="26" y="4"/>
                    <a:pt x="21" y="2"/>
                    <a:pt x="17" y="2"/>
                  </a:cubicBezTo>
                  <a:cubicBezTo>
                    <a:pt x="17" y="2"/>
                    <a:pt x="32" y="5"/>
                    <a:pt x="37" y="19"/>
                  </a:cubicBezTo>
                  <a:cubicBezTo>
                    <a:pt x="37" y="19"/>
                    <a:pt x="37" y="19"/>
                    <a:pt x="37" y="19"/>
                  </a:cubicBezTo>
                  <a:cubicBezTo>
                    <a:pt x="37" y="19"/>
                    <a:pt x="36" y="29"/>
                    <a:pt x="28" y="34"/>
                  </a:cubicBezTo>
                  <a:cubicBezTo>
                    <a:pt x="28" y="34"/>
                    <a:pt x="28" y="34"/>
                    <a:pt x="28" y="34"/>
                  </a:cubicBezTo>
                  <a:cubicBezTo>
                    <a:pt x="27" y="34"/>
                    <a:pt x="26" y="34"/>
                    <a:pt x="25" y="34"/>
                  </a:cubicBezTo>
                  <a:cubicBezTo>
                    <a:pt x="22" y="34"/>
                    <a:pt x="20" y="32"/>
                    <a:pt x="19" y="32"/>
                  </a:cubicBezTo>
                  <a:cubicBezTo>
                    <a:pt x="17" y="31"/>
                    <a:pt x="11" y="25"/>
                    <a:pt x="8" y="21"/>
                  </a:cubicBezTo>
                  <a:cubicBezTo>
                    <a:pt x="5" y="19"/>
                    <a:pt x="4" y="18"/>
                    <a:pt x="3" y="18"/>
                  </a:cubicBezTo>
                  <a:cubicBezTo>
                    <a:pt x="3" y="18"/>
                    <a:pt x="2" y="18"/>
                    <a:pt x="2" y="18"/>
                  </a:cubicBezTo>
                  <a:cubicBezTo>
                    <a:pt x="3" y="18"/>
                    <a:pt x="3" y="18"/>
                    <a:pt x="3" y="18"/>
                  </a:cubicBezTo>
                  <a:cubicBezTo>
                    <a:pt x="4" y="18"/>
                    <a:pt x="5" y="20"/>
                    <a:pt x="6" y="21"/>
                  </a:cubicBezTo>
                  <a:cubicBezTo>
                    <a:pt x="8" y="23"/>
                    <a:pt x="14" y="30"/>
                    <a:pt x="19" y="33"/>
                  </a:cubicBezTo>
                  <a:cubicBezTo>
                    <a:pt x="20" y="34"/>
                    <a:pt x="22" y="35"/>
                    <a:pt x="24" y="35"/>
                  </a:cubicBezTo>
                  <a:cubicBezTo>
                    <a:pt x="25" y="35"/>
                    <a:pt x="27" y="34"/>
                    <a:pt x="27" y="34"/>
                  </a:cubicBezTo>
                  <a:cubicBezTo>
                    <a:pt x="27" y="34"/>
                    <a:pt x="24" y="36"/>
                    <a:pt x="20" y="36"/>
                  </a:cubicBezTo>
                  <a:cubicBezTo>
                    <a:pt x="17" y="36"/>
                    <a:pt x="14" y="35"/>
                    <a:pt x="10" y="33"/>
                  </a:cubicBezTo>
                  <a:cubicBezTo>
                    <a:pt x="1" y="27"/>
                    <a:pt x="2" y="18"/>
                    <a:pt x="2" y="18"/>
                  </a:cubicBezTo>
                  <a:cubicBezTo>
                    <a:pt x="2" y="18"/>
                    <a:pt x="2" y="13"/>
                    <a:pt x="5" y="8"/>
                  </a:cubicBezTo>
                  <a:cubicBezTo>
                    <a:pt x="8" y="4"/>
                    <a:pt x="14" y="1"/>
                    <a:pt x="17" y="1"/>
                  </a:cubicBezTo>
                  <a:cubicBezTo>
                    <a:pt x="17" y="1"/>
                    <a:pt x="17" y="1"/>
                    <a:pt x="17" y="2"/>
                  </a:cubicBezTo>
                  <a:moveTo>
                    <a:pt x="21" y="0"/>
                  </a:moveTo>
                  <a:cubicBezTo>
                    <a:pt x="19" y="0"/>
                    <a:pt x="18" y="0"/>
                    <a:pt x="17" y="0"/>
                  </a:cubicBezTo>
                  <a:cubicBezTo>
                    <a:pt x="17" y="0"/>
                    <a:pt x="17" y="0"/>
                    <a:pt x="17" y="0"/>
                  </a:cubicBezTo>
                  <a:cubicBezTo>
                    <a:pt x="14" y="0"/>
                    <a:pt x="8" y="3"/>
                    <a:pt x="4" y="8"/>
                  </a:cubicBezTo>
                  <a:cubicBezTo>
                    <a:pt x="1" y="12"/>
                    <a:pt x="1" y="17"/>
                    <a:pt x="1" y="18"/>
                  </a:cubicBezTo>
                  <a:cubicBezTo>
                    <a:pt x="1" y="20"/>
                    <a:pt x="0" y="28"/>
                    <a:pt x="9" y="34"/>
                  </a:cubicBezTo>
                  <a:cubicBezTo>
                    <a:pt x="13" y="36"/>
                    <a:pt x="16" y="37"/>
                    <a:pt x="20" y="37"/>
                  </a:cubicBezTo>
                  <a:cubicBezTo>
                    <a:pt x="25" y="37"/>
                    <a:pt x="28" y="35"/>
                    <a:pt x="28" y="35"/>
                  </a:cubicBezTo>
                  <a:cubicBezTo>
                    <a:pt x="37" y="30"/>
                    <a:pt x="38" y="20"/>
                    <a:pt x="38" y="20"/>
                  </a:cubicBezTo>
                  <a:cubicBezTo>
                    <a:pt x="38" y="20"/>
                    <a:pt x="38" y="20"/>
                    <a:pt x="38" y="20"/>
                  </a:cubicBezTo>
                  <a:cubicBezTo>
                    <a:pt x="38" y="17"/>
                    <a:pt x="38" y="8"/>
                    <a:pt x="30" y="3"/>
                  </a:cubicBezTo>
                  <a:cubicBezTo>
                    <a:pt x="27" y="1"/>
                    <a:pt x="24" y="0"/>
                    <a:pt x="2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41" name="Freeform 439"/>
            <p:cNvSpPr>
              <a:spLocks noEditPoints="1" noChangeArrowheads="1"/>
            </p:cNvSpPr>
            <p:nvPr/>
          </p:nvSpPr>
          <p:spPr bwMode="auto">
            <a:xfrm>
              <a:off x="3576637" y="333375"/>
              <a:ext cx="484187" cy="481013"/>
            </a:xfrm>
            <a:custGeom>
              <a:avLst/>
              <a:gdLst>
                <a:gd name="T0" fmla="*/ 972067333 w 129"/>
                <a:gd name="T1" fmla="*/ 1722875829 h 128"/>
                <a:gd name="T2" fmla="*/ 957977116 w 129"/>
                <a:gd name="T3" fmla="*/ 1624020141 h 128"/>
                <a:gd name="T4" fmla="*/ 845274147 w 129"/>
                <a:gd name="T5" fmla="*/ 1666386864 h 128"/>
                <a:gd name="T6" fmla="*/ 619868208 w 129"/>
                <a:gd name="T7" fmla="*/ 1666386864 h 128"/>
                <a:gd name="T8" fmla="*/ 1324262705 w 129"/>
                <a:gd name="T9" fmla="*/ 1581653418 h 128"/>
                <a:gd name="T10" fmla="*/ 422638950 w 129"/>
                <a:gd name="T11" fmla="*/ 1553412694 h 128"/>
                <a:gd name="T12" fmla="*/ 1042507158 w 129"/>
                <a:gd name="T13" fmla="*/ 1624020141 h 128"/>
                <a:gd name="T14" fmla="*/ 591691528 w 129"/>
                <a:gd name="T15" fmla="*/ 1581653418 h 128"/>
                <a:gd name="T16" fmla="*/ 1310176242 w 129"/>
                <a:gd name="T17" fmla="*/ 1454557007 h 128"/>
                <a:gd name="T18" fmla="*/ 507165239 w 129"/>
                <a:gd name="T19" fmla="*/ 1553412694 h 128"/>
                <a:gd name="T20" fmla="*/ 338108908 w 129"/>
                <a:gd name="T21" fmla="*/ 1482801489 h 128"/>
                <a:gd name="T22" fmla="*/ 1549672397 w 129"/>
                <a:gd name="T23" fmla="*/ 1398068042 h 128"/>
                <a:gd name="T24" fmla="*/ 760747858 w 129"/>
                <a:gd name="T25" fmla="*/ 1313338354 h 128"/>
                <a:gd name="T26" fmla="*/ 972067333 w 129"/>
                <a:gd name="T27" fmla="*/ 1454557007 h 128"/>
                <a:gd name="T28" fmla="*/ 493078775 w 129"/>
                <a:gd name="T29" fmla="*/ 1426312525 h 128"/>
                <a:gd name="T30" fmla="*/ 1422879211 w 129"/>
                <a:gd name="T31" fmla="*/ 1270971631 h 128"/>
                <a:gd name="T32" fmla="*/ 394462269 w 129"/>
                <a:gd name="T33" fmla="*/ 1383949559 h 128"/>
                <a:gd name="T34" fmla="*/ 225405939 w 129"/>
                <a:gd name="T35" fmla="*/ 1327460595 h 128"/>
                <a:gd name="T36" fmla="*/ 1648285150 w 129"/>
                <a:gd name="T37" fmla="*/ 1242727149 h 128"/>
                <a:gd name="T38" fmla="*/ 957977116 w 129"/>
                <a:gd name="T39" fmla="*/ 1157997460 h 128"/>
                <a:gd name="T40" fmla="*/ 633954672 w 129"/>
                <a:gd name="T41" fmla="*/ 1270971631 h 128"/>
                <a:gd name="T42" fmla="*/ 1338352922 w 129"/>
                <a:gd name="T43" fmla="*/ 1073264014 h 128"/>
                <a:gd name="T44" fmla="*/ 464902095 w 129"/>
                <a:gd name="T45" fmla="*/ 1228608666 h 128"/>
                <a:gd name="T46" fmla="*/ 253582619 w 129"/>
                <a:gd name="T47" fmla="*/ 1214486425 h 128"/>
                <a:gd name="T48" fmla="*/ 1606022005 w 129"/>
                <a:gd name="T49" fmla="*/ 1101508496 h 128"/>
                <a:gd name="T50" fmla="*/ 140879650 w 129"/>
                <a:gd name="T51" fmla="*/ 1087386255 h 128"/>
                <a:gd name="T52" fmla="*/ 324022444 w 129"/>
                <a:gd name="T53" fmla="*/ 1045023290 h 128"/>
                <a:gd name="T54" fmla="*/ 154966114 w 129"/>
                <a:gd name="T55" fmla="*/ 861437914 h 128"/>
                <a:gd name="T56" fmla="*/ 577605064 w 129"/>
                <a:gd name="T57" fmla="*/ 946167603 h 128"/>
                <a:gd name="T58" fmla="*/ 732571178 w 129"/>
                <a:gd name="T59" fmla="*/ 1059145531 h 128"/>
                <a:gd name="T60" fmla="*/ 1451055892 w 129"/>
                <a:gd name="T61" fmla="*/ 847315673 h 128"/>
                <a:gd name="T62" fmla="*/ 887537291 w 129"/>
                <a:gd name="T63" fmla="*/ 946167603 h 128"/>
                <a:gd name="T64" fmla="*/ 1662375367 w 129"/>
                <a:gd name="T65" fmla="*/ 932045362 h 128"/>
                <a:gd name="T66" fmla="*/ 112702969 w 129"/>
                <a:gd name="T67" fmla="*/ 847315673 h 128"/>
                <a:gd name="T68" fmla="*/ 1662375367 w 129"/>
                <a:gd name="T69" fmla="*/ 677852539 h 128"/>
                <a:gd name="T70" fmla="*/ 239496156 w 129"/>
                <a:gd name="T71" fmla="*/ 677852539 h 128"/>
                <a:gd name="T72" fmla="*/ 380372052 w 129"/>
                <a:gd name="T73" fmla="*/ 847315673 h 128"/>
                <a:gd name="T74" fmla="*/ 535341920 w 129"/>
                <a:gd name="T75" fmla="*/ 748459986 h 128"/>
                <a:gd name="T76" fmla="*/ 1098856766 w 129"/>
                <a:gd name="T77" fmla="*/ 819071191 h 128"/>
                <a:gd name="T78" fmla="*/ 1324262705 w 129"/>
                <a:gd name="T79" fmla="*/ 804948950 h 128"/>
                <a:gd name="T80" fmla="*/ 154966114 w 129"/>
                <a:gd name="T81" fmla="*/ 663730298 h 128"/>
                <a:gd name="T82" fmla="*/ 1549672397 w 129"/>
                <a:gd name="T83" fmla="*/ 494267163 h 128"/>
                <a:gd name="T84" fmla="*/ 380372052 w 129"/>
                <a:gd name="T85" fmla="*/ 593119092 h 128"/>
                <a:gd name="T86" fmla="*/ 746661395 w 129"/>
                <a:gd name="T87" fmla="*/ 621363574 h 128"/>
                <a:gd name="T88" fmla="*/ 1380616067 w 129"/>
                <a:gd name="T89" fmla="*/ 437778199 h 128"/>
                <a:gd name="T90" fmla="*/ 986153797 w 129"/>
                <a:gd name="T91" fmla="*/ 621363574 h 128"/>
                <a:gd name="T92" fmla="*/ 1549672397 w 129"/>
                <a:gd name="T93" fmla="*/ 381292992 h 128"/>
                <a:gd name="T94" fmla="*/ 309935981 w 129"/>
                <a:gd name="T95" fmla="*/ 423655958 h 128"/>
                <a:gd name="T96" fmla="*/ 394462269 w 129"/>
                <a:gd name="T97" fmla="*/ 451900440 h 128"/>
                <a:gd name="T98" fmla="*/ 591691528 w 129"/>
                <a:gd name="T99" fmla="*/ 310681787 h 128"/>
                <a:gd name="T100" fmla="*/ 1324262705 w 129"/>
                <a:gd name="T101" fmla="*/ 310681787 h 128"/>
                <a:gd name="T102" fmla="*/ 1084770303 w 129"/>
                <a:gd name="T103" fmla="*/ 423655958 h 128"/>
                <a:gd name="T104" fmla="*/ 1465142355 w 129"/>
                <a:gd name="T105" fmla="*/ 310681787 h 128"/>
                <a:gd name="T106" fmla="*/ 450811877 w 129"/>
                <a:gd name="T107" fmla="*/ 225952099 h 128"/>
                <a:gd name="T108" fmla="*/ 1394702530 w 129"/>
                <a:gd name="T109" fmla="*/ 282437305 h 128"/>
                <a:gd name="T110" fmla="*/ 1380616067 w 129"/>
                <a:gd name="T111" fmla="*/ 211829858 h 128"/>
                <a:gd name="T112" fmla="*/ 746661395 w 129"/>
                <a:gd name="T113" fmla="*/ 141218653 h 128"/>
                <a:gd name="T114" fmla="*/ 1141119911 w 129"/>
                <a:gd name="T115" fmla="*/ 155340894 h 128"/>
                <a:gd name="T116" fmla="*/ 1197473272 w 129"/>
                <a:gd name="T117" fmla="*/ 155340894 h 128"/>
                <a:gd name="T118" fmla="*/ 718484714 w 129"/>
                <a:gd name="T119" fmla="*/ 84729688 h 128"/>
                <a:gd name="T120" fmla="*/ 915713972 w 129"/>
                <a:gd name="T121" fmla="*/ 98851929 h 128"/>
                <a:gd name="T122" fmla="*/ 915713972 w 129"/>
                <a:gd name="T123" fmla="*/ 0 h 1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9"/>
                <a:gd name="T187" fmla="*/ 0 h 128"/>
                <a:gd name="T188" fmla="*/ 129 w 129"/>
                <a:gd name="T189" fmla="*/ 128 h 12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9" h="128">
                  <a:moveTo>
                    <a:pt x="61" y="123"/>
                  </a:moveTo>
                  <a:cubicBezTo>
                    <a:pt x="61" y="123"/>
                    <a:pt x="60" y="123"/>
                    <a:pt x="60" y="123"/>
                  </a:cubicBezTo>
                  <a:cubicBezTo>
                    <a:pt x="58" y="123"/>
                    <a:pt x="55" y="123"/>
                    <a:pt x="55" y="122"/>
                  </a:cubicBezTo>
                  <a:cubicBezTo>
                    <a:pt x="55" y="122"/>
                    <a:pt x="57" y="121"/>
                    <a:pt x="59" y="121"/>
                  </a:cubicBezTo>
                  <a:cubicBezTo>
                    <a:pt x="60" y="121"/>
                    <a:pt x="60" y="121"/>
                    <a:pt x="60" y="121"/>
                  </a:cubicBezTo>
                  <a:cubicBezTo>
                    <a:pt x="63" y="121"/>
                    <a:pt x="65" y="122"/>
                    <a:pt x="65" y="122"/>
                  </a:cubicBezTo>
                  <a:cubicBezTo>
                    <a:pt x="65" y="123"/>
                    <a:pt x="63" y="123"/>
                    <a:pt x="61" y="123"/>
                  </a:cubicBezTo>
                  <a:moveTo>
                    <a:pt x="71" y="123"/>
                  </a:moveTo>
                  <a:cubicBezTo>
                    <a:pt x="70" y="123"/>
                    <a:pt x="69" y="123"/>
                    <a:pt x="69" y="122"/>
                  </a:cubicBezTo>
                  <a:cubicBezTo>
                    <a:pt x="69" y="122"/>
                    <a:pt x="71" y="121"/>
                    <a:pt x="74" y="121"/>
                  </a:cubicBezTo>
                  <a:cubicBezTo>
                    <a:pt x="75" y="121"/>
                    <a:pt x="76" y="121"/>
                    <a:pt x="77" y="121"/>
                  </a:cubicBezTo>
                  <a:cubicBezTo>
                    <a:pt x="78" y="121"/>
                    <a:pt x="79" y="121"/>
                    <a:pt x="79" y="121"/>
                  </a:cubicBezTo>
                  <a:cubicBezTo>
                    <a:pt x="79" y="122"/>
                    <a:pt x="77" y="122"/>
                    <a:pt x="74" y="123"/>
                  </a:cubicBezTo>
                  <a:cubicBezTo>
                    <a:pt x="73" y="123"/>
                    <a:pt x="72" y="123"/>
                    <a:pt x="71" y="123"/>
                  </a:cubicBezTo>
                  <a:moveTo>
                    <a:pt x="68" y="121"/>
                  </a:moveTo>
                  <a:cubicBezTo>
                    <a:pt x="68" y="121"/>
                    <a:pt x="68" y="121"/>
                    <a:pt x="68" y="121"/>
                  </a:cubicBezTo>
                  <a:cubicBezTo>
                    <a:pt x="65" y="121"/>
                    <a:pt x="62" y="120"/>
                    <a:pt x="62" y="118"/>
                  </a:cubicBezTo>
                  <a:cubicBezTo>
                    <a:pt x="62" y="116"/>
                    <a:pt x="65" y="115"/>
                    <a:pt x="68" y="115"/>
                  </a:cubicBezTo>
                  <a:cubicBezTo>
                    <a:pt x="68" y="115"/>
                    <a:pt x="68" y="115"/>
                    <a:pt x="68" y="115"/>
                  </a:cubicBezTo>
                  <a:cubicBezTo>
                    <a:pt x="71" y="115"/>
                    <a:pt x="73" y="117"/>
                    <a:pt x="73" y="118"/>
                  </a:cubicBezTo>
                  <a:cubicBezTo>
                    <a:pt x="73" y="120"/>
                    <a:pt x="71" y="121"/>
                    <a:pt x="68" y="121"/>
                  </a:cubicBezTo>
                  <a:moveTo>
                    <a:pt x="55" y="121"/>
                  </a:moveTo>
                  <a:cubicBezTo>
                    <a:pt x="55" y="121"/>
                    <a:pt x="54" y="121"/>
                    <a:pt x="53" y="120"/>
                  </a:cubicBezTo>
                  <a:cubicBezTo>
                    <a:pt x="50" y="120"/>
                    <a:pt x="48" y="118"/>
                    <a:pt x="48" y="116"/>
                  </a:cubicBezTo>
                  <a:cubicBezTo>
                    <a:pt x="49" y="115"/>
                    <a:pt x="51" y="114"/>
                    <a:pt x="53" y="114"/>
                  </a:cubicBezTo>
                  <a:cubicBezTo>
                    <a:pt x="53" y="114"/>
                    <a:pt x="54" y="114"/>
                    <a:pt x="55" y="114"/>
                  </a:cubicBezTo>
                  <a:cubicBezTo>
                    <a:pt x="58" y="115"/>
                    <a:pt x="60" y="117"/>
                    <a:pt x="60" y="118"/>
                  </a:cubicBezTo>
                  <a:cubicBezTo>
                    <a:pt x="59" y="120"/>
                    <a:pt x="57" y="121"/>
                    <a:pt x="55" y="121"/>
                  </a:cubicBezTo>
                  <a:moveTo>
                    <a:pt x="80" y="120"/>
                  </a:moveTo>
                  <a:cubicBezTo>
                    <a:pt x="79" y="120"/>
                    <a:pt x="78" y="119"/>
                    <a:pt x="77" y="118"/>
                  </a:cubicBezTo>
                  <a:cubicBezTo>
                    <a:pt x="77" y="117"/>
                    <a:pt x="79" y="115"/>
                    <a:pt x="82" y="114"/>
                  </a:cubicBezTo>
                  <a:cubicBezTo>
                    <a:pt x="83" y="114"/>
                    <a:pt x="84" y="114"/>
                    <a:pt x="85" y="114"/>
                  </a:cubicBezTo>
                  <a:cubicBezTo>
                    <a:pt x="86" y="114"/>
                    <a:pt x="88" y="114"/>
                    <a:pt x="88" y="115"/>
                  </a:cubicBezTo>
                  <a:cubicBezTo>
                    <a:pt x="88" y="116"/>
                    <a:pt x="86" y="118"/>
                    <a:pt x="83" y="119"/>
                  </a:cubicBezTo>
                  <a:cubicBezTo>
                    <a:pt x="82" y="120"/>
                    <a:pt x="81" y="120"/>
                    <a:pt x="80" y="120"/>
                  </a:cubicBezTo>
                  <a:moveTo>
                    <a:pt x="44" y="118"/>
                  </a:moveTo>
                  <a:cubicBezTo>
                    <a:pt x="42" y="118"/>
                    <a:pt x="41" y="118"/>
                    <a:pt x="39" y="117"/>
                  </a:cubicBezTo>
                  <a:cubicBezTo>
                    <a:pt x="37" y="115"/>
                    <a:pt x="35" y="113"/>
                    <a:pt x="36" y="112"/>
                  </a:cubicBezTo>
                  <a:cubicBezTo>
                    <a:pt x="36" y="111"/>
                    <a:pt x="36" y="111"/>
                    <a:pt x="37" y="111"/>
                  </a:cubicBezTo>
                  <a:cubicBezTo>
                    <a:pt x="38" y="111"/>
                    <a:pt x="40" y="112"/>
                    <a:pt x="42" y="113"/>
                  </a:cubicBezTo>
                  <a:cubicBezTo>
                    <a:pt x="44" y="114"/>
                    <a:pt x="46" y="117"/>
                    <a:pt x="45" y="118"/>
                  </a:cubicBezTo>
                  <a:cubicBezTo>
                    <a:pt x="45" y="118"/>
                    <a:pt x="44" y="118"/>
                    <a:pt x="44" y="118"/>
                  </a:cubicBezTo>
                  <a:moveTo>
                    <a:pt x="91" y="116"/>
                  </a:moveTo>
                  <a:cubicBezTo>
                    <a:pt x="91" y="116"/>
                    <a:pt x="90" y="116"/>
                    <a:pt x="90" y="115"/>
                  </a:cubicBezTo>
                  <a:cubicBezTo>
                    <a:pt x="90" y="115"/>
                    <a:pt x="91" y="113"/>
                    <a:pt x="94" y="112"/>
                  </a:cubicBezTo>
                  <a:cubicBezTo>
                    <a:pt x="95" y="111"/>
                    <a:pt x="96" y="111"/>
                    <a:pt x="97" y="111"/>
                  </a:cubicBezTo>
                  <a:cubicBezTo>
                    <a:pt x="98" y="111"/>
                    <a:pt x="98" y="111"/>
                    <a:pt x="99" y="111"/>
                  </a:cubicBezTo>
                  <a:cubicBezTo>
                    <a:pt x="99" y="112"/>
                    <a:pt x="98" y="114"/>
                    <a:pt x="95" y="115"/>
                  </a:cubicBezTo>
                  <a:cubicBezTo>
                    <a:pt x="94" y="116"/>
                    <a:pt x="92" y="116"/>
                    <a:pt x="91" y="116"/>
                  </a:cubicBezTo>
                  <a:moveTo>
                    <a:pt x="33" y="114"/>
                  </a:moveTo>
                  <a:cubicBezTo>
                    <a:pt x="33" y="114"/>
                    <a:pt x="31" y="113"/>
                    <a:pt x="29" y="112"/>
                  </a:cubicBezTo>
                  <a:cubicBezTo>
                    <a:pt x="27" y="110"/>
                    <a:pt x="26" y="109"/>
                    <a:pt x="26" y="108"/>
                  </a:cubicBezTo>
                  <a:cubicBezTo>
                    <a:pt x="26" y="108"/>
                    <a:pt x="26" y="108"/>
                    <a:pt x="26" y="108"/>
                  </a:cubicBezTo>
                  <a:cubicBezTo>
                    <a:pt x="27" y="108"/>
                    <a:pt x="29" y="109"/>
                    <a:pt x="30" y="110"/>
                  </a:cubicBezTo>
                  <a:cubicBezTo>
                    <a:pt x="32" y="112"/>
                    <a:pt x="34" y="113"/>
                    <a:pt x="34" y="114"/>
                  </a:cubicBezTo>
                  <a:cubicBezTo>
                    <a:pt x="34" y="114"/>
                    <a:pt x="33" y="114"/>
                    <a:pt x="33" y="114"/>
                  </a:cubicBezTo>
                  <a:moveTo>
                    <a:pt x="74" y="115"/>
                  </a:moveTo>
                  <a:cubicBezTo>
                    <a:pt x="72" y="115"/>
                    <a:pt x="70" y="114"/>
                    <a:pt x="70" y="112"/>
                  </a:cubicBezTo>
                  <a:cubicBezTo>
                    <a:pt x="68" y="110"/>
                    <a:pt x="70" y="107"/>
                    <a:pt x="74" y="105"/>
                  </a:cubicBezTo>
                  <a:cubicBezTo>
                    <a:pt x="75" y="105"/>
                    <a:pt x="76" y="105"/>
                    <a:pt x="76" y="105"/>
                  </a:cubicBezTo>
                  <a:cubicBezTo>
                    <a:pt x="79" y="105"/>
                    <a:pt x="81" y="106"/>
                    <a:pt x="81" y="107"/>
                  </a:cubicBezTo>
                  <a:cubicBezTo>
                    <a:pt x="82" y="110"/>
                    <a:pt x="81" y="113"/>
                    <a:pt x="77" y="115"/>
                  </a:cubicBezTo>
                  <a:cubicBezTo>
                    <a:pt x="76" y="115"/>
                    <a:pt x="75" y="115"/>
                    <a:pt x="74" y="115"/>
                  </a:cubicBezTo>
                  <a:moveTo>
                    <a:pt x="61" y="115"/>
                  </a:moveTo>
                  <a:cubicBezTo>
                    <a:pt x="57" y="115"/>
                    <a:pt x="54" y="112"/>
                    <a:pt x="54" y="110"/>
                  </a:cubicBezTo>
                  <a:cubicBezTo>
                    <a:pt x="54" y="107"/>
                    <a:pt x="57" y="105"/>
                    <a:pt x="61" y="105"/>
                  </a:cubicBezTo>
                  <a:cubicBezTo>
                    <a:pt x="61" y="105"/>
                    <a:pt x="61" y="105"/>
                    <a:pt x="61" y="105"/>
                  </a:cubicBezTo>
                  <a:cubicBezTo>
                    <a:pt x="64" y="105"/>
                    <a:pt x="67" y="107"/>
                    <a:pt x="67" y="110"/>
                  </a:cubicBezTo>
                  <a:cubicBezTo>
                    <a:pt x="67" y="112"/>
                    <a:pt x="64" y="114"/>
                    <a:pt x="61" y="115"/>
                  </a:cubicBezTo>
                  <a:cubicBezTo>
                    <a:pt x="61" y="115"/>
                    <a:pt x="61" y="115"/>
                    <a:pt x="61" y="115"/>
                  </a:cubicBezTo>
                  <a:moveTo>
                    <a:pt x="46" y="113"/>
                  </a:moveTo>
                  <a:cubicBezTo>
                    <a:pt x="45" y="113"/>
                    <a:pt x="44" y="112"/>
                    <a:pt x="42" y="112"/>
                  </a:cubicBezTo>
                  <a:cubicBezTo>
                    <a:pt x="39" y="111"/>
                    <a:pt x="37" y="108"/>
                    <a:pt x="38" y="106"/>
                  </a:cubicBezTo>
                  <a:cubicBezTo>
                    <a:pt x="39" y="104"/>
                    <a:pt x="40" y="103"/>
                    <a:pt x="42" y="103"/>
                  </a:cubicBezTo>
                  <a:cubicBezTo>
                    <a:pt x="43" y="103"/>
                    <a:pt x="44" y="104"/>
                    <a:pt x="46" y="104"/>
                  </a:cubicBezTo>
                  <a:cubicBezTo>
                    <a:pt x="49" y="105"/>
                    <a:pt x="51" y="108"/>
                    <a:pt x="50" y="110"/>
                  </a:cubicBezTo>
                  <a:cubicBezTo>
                    <a:pt x="49" y="112"/>
                    <a:pt x="48" y="113"/>
                    <a:pt x="46" y="113"/>
                  </a:cubicBezTo>
                  <a:moveTo>
                    <a:pt x="89" y="112"/>
                  </a:moveTo>
                  <a:cubicBezTo>
                    <a:pt x="88" y="112"/>
                    <a:pt x="87" y="112"/>
                    <a:pt x="86" y="111"/>
                  </a:cubicBezTo>
                  <a:cubicBezTo>
                    <a:pt x="85" y="109"/>
                    <a:pt x="86" y="106"/>
                    <a:pt x="89" y="104"/>
                  </a:cubicBezTo>
                  <a:cubicBezTo>
                    <a:pt x="91" y="103"/>
                    <a:pt x="92" y="103"/>
                    <a:pt x="93" y="103"/>
                  </a:cubicBezTo>
                  <a:cubicBezTo>
                    <a:pt x="95" y="103"/>
                    <a:pt x="96" y="103"/>
                    <a:pt x="97" y="104"/>
                  </a:cubicBezTo>
                  <a:cubicBezTo>
                    <a:pt x="98" y="106"/>
                    <a:pt x="96" y="109"/>
                    <a:pt x="94" y="111"/>
                  </a:cubicBezTo>
                  <a:cubicBezTo>
                    <a:pt x="92" y="112"/>
                    <a:pt x="91" y="112"/>
                    <a:pt x="89" y="112"/>
                  </a:cubicBezTo>
                  <a:moveTo>
                    <a:pt x="34" y="110"/>
                  </a:moveTo>
                  <a:cubicBezTo>
                    <a:pt x="33" y="110"/>
                    <a:pt x="31" y="110"/>
                    <a:pt x="30" y="108"/>
                  </a:cubicBezTo>
                  <a:cubicBezTo>
                    <a:pt x="27" y="106"/>
                    <a:pt x="26" y="104"/>
                    <a:pt x="27" y="102"/>
                  </a:cubicBezTo>
                  <a:cubicBezTo>
                    <a:pt x="28" y="102"/>
                    <a:pt x="28" y="102"/>
                    <a:pt x="29" y="102"/>
                  </a:cubicBezTo>
                  <a:cubicBezTo>
                    <a:pt x="30" y="102"/>
                    <a:pt x="32" y="102"/>
                    <a:pt x="34" y="104"/>
                  </a:cubicBezTo>
                  <a:cubicBezTo>
                    <a:pt x="36" y="106"/>
                    <a:pt x="37" y="108"/>
                    <a:pt x="36" y="110"/>
                  </a:cubicBezTo>
                  <a:cubicBezTo>
                    <a:pt x="36" y="110"/>
                    <a:pt x="35" y="110"/>
                    <a:pt x="34" y="110"/>
                  </a:cubicBezTo>
                  <a:moveTo>
                    <a:pt x="100" y="108"/>
                  </a:moveTo>
                  <a:cubicBezTo>
                    <a:pt x="100" y="108"/>
                    <a:pt x="99" y="108"/>
                    <a:pt x="99" y="108"/>
                  </a:cubicBezTo>
                  <a:cubicBezTo>
                    <a:pt x="98" y="106"/>
                    <a:pt x="99" y="104"/>
                    <a:pt x="101" y="102"/>
                  </a:cubicBezTo>
                  <a:cubicBezTo>
                    <a:pt x="103" y="101"/>
                    <a:pt x="104" y="100"/>
                    <a:pt x="106" y="100"/>
                  </a:cubicBezTo>
                  <a:cubicBezTo>
                    <a:pt x="106" y="100"/>
                    <a:pt x="107" y="100"/>
                    <a:pt x="107" y="101"/>
                  </a:cubicBezTo>
                  <a:cubicBezTo>
                    <a:pt x="108" y="102"/>
                    <a:pt x="107" y="104"/>
                    <a:pt x="105" y="106"/>
                  </a:cubicBezTo>
                  <a:cubicBezTo>
                    <a:pt x="103" y="108"/>
                    <a:pt x="102" y="108"/>
                    <a:pt x="100" y="108"/>
                  </a:cubicBezTo>
                  <a:moveTo>
                    <a:pt x="24" y="105"/>
                  </a:moveTo>
                  <a:cubicBezTo>
                    <a:pt x="23" y="105"/>
                    <a:pt x="22" y="104"/>
                    <a:pt x="20" y="102"/>
                  </a:cubicBezTo>
                  <a:cubicBezTo>
                    <a:pt x="18" y="100"/>
                    <a:pt x="17" y="98"/>
                    <a:pt x="18" y="97"/>
                  </a:cubicBezTo>
                  <a:cubicBezTo>
                    <a:pt x="18" y="97"/>
                    <a:pt x="18" y="97"/>
                    <a:pt x="18" y="97"/>
                  </a:cubicBezTo>
                  <a:cubicBezTo>
                    <a:pt x="19" y="97"/>
                    <a:pt x="21" y="98"/>
                    <a:pt x="22" y="100"/>
                  </a:cubicBezTo>
                  <a:cubicBezTo>
                    <a:pt x="24" y="102"/>
                    <a:pt x="25" y="104"/>
                    <a:pt x="24" y="105"/>
                  </a:cubicBezTo>
                  <a:cubicBezTo>
                    <a:pt x="24" y="105"/>
                    <a:pt x="24" y="105"/>
                    <a:pt x="24" y="105"/>
                  </a:cubicBezTo>
                  <a:moveTo>
                    <a:pt x="109" y="103"/>
                  </a:moveTo>
                  <a:cubicBezTo>
                    <a:pt x="109" y="103"/>
                    <a:pt x="108" y="103"/>
                    <a:pt x="108" y="103"/>
                  </a:cubicBezTo>
                  <a:cubicBezTo>
                    <a:pt x="108" y="103"/>
                    <a:pt x="109" y="101"/>
                    <a:pt x="110" y="99"/>
                  </a:cubicBezTo>
                  <a:cubicBezTo>
                    <a:pt x="112" y="98"/>
                    <a:pt x="113" y="96"/>
                    <a:pt x="113" y="96"/>
                  </a:cubicBezTo>
                  <a:cubicBezTo>
                    <a:pt x="113" y="96"/>
                    <a:pt x="113" y="96"/>
                    <a:pt x="113" y="96"/>
                  </a:cubicBezTo>
                  <a:cubicBezTo>
                    <a:pt x="114" y="97"/>
                    <a:pt x="113" y="98"/>
                    <a:pt x="111" y="100"/>
                  </a:cubicBezTo>
                  <a:cubicBezTo>
                    <a:pt x="110" y="102"/>
                    <a:pt x="109" y="103"/>
                    <a:pt x="109" y="103"/>
                  </a:cubicBezTo>
                  <a:moveTo>
                    <a:pt x="53" y="104"/>
                  </a:moveTo>
                  <a:cubicBezTo>
                    <a:pt x="52" y="104"/>
                    <a:pt x="52" y="104"/>
                    <a:pt x="51" y="104"/>
                  </a:cubicBezTo>
                  <a:cubicBezTo>
                    <a:pt x="47" y="103"/>
                    <a:pt x="45" y="99"/>
                    <a:pt x="46" y="96"/>
                  </a:cubicBezTo>
                  <a:cubicBezTo>
                    <a:pt x="46" y="94"/>
                    <a:pt x="49" y="93"/>
                    <a:pt x="52" y="93"/>
                  </a:cubicBezTo>
                  <a:cubicBezTo>
                    <a:pt x="52" y="93"/>
                    <a:pt x="53" y="93"/>
                    <a:pt x="54" y="93"/>
                  </a:cubicBezTo>
                  <a:cubicBezTo>
                    <a:pt x="58" y="94"/>
                    <a:pt x="60" y="97"/>
                    <a:pt x="59" y="100"/>
                  </a:cubicBezTo>
                  <a:cubicBezTo>
                    <a:pt x="58" y="103"/>
                    <a:pt x="56" y="104"/>
                    <a:pt x="53" y="104"/>
                  </a:cubicBezTo>
                  <a:moveTo>
                    <a:pt x="69" y="103"/>
                  </a:moveTo>
                  <a:cubicBezTo>
                    <a:pt x="69" y="103"/>
                    <a:pt x="69" y="103"/>
                    <a:pt x="68" y="103"/>
                  </a:cubicBezTo>
                  <a:cubicBezTo>
                    <a:pt x="65" y="103"/>
                    <a:pt x="62" y="100"/>
                    <a:pt x="62" y="97"/>
                  </a:cubicBezTo>
                  <a:cubicBezTo>
                    <a:pt x="62" y="94"/>
                    <a:pt x="65" y="92"/>
                    <a:pt x="69" y="92"/>
                  </a:cubicBezTo>
                  <a:cubicBezTo>
                    <a:pt x="69" y="92"/>
                    <a:pt x="69" y="92"/>
                    <a:pt x="69" y="92"/>
                  </a:cubicBezTo>
                  <a:cubicBezTo>
                    <a:pt x="73" y="93"/>
                    <a:pt x="76" y="95"/>
                    <a:pt x="75" y="98"/>
                  </a:cubicBezTo>
                  <a:cubicBezTo>
                    <a:pt x="75" y="101"/>
                    <a:pt x="72" y="103"/>
                    <a:pt x="69" y="103"/>
                  </a:cubicBezTo>
                  <a:moveTo>
                    <a:pt x="84" y="104"/>
                  </a:moveTo>
                  <a:cubicBezTo>
                    <a:pt x="82" y="104"/>
                    <a:pt x="80" y="103"/>
                    <a:pt x="79" y="101"/>
                  </a:cubicBezTo>
                  <a:cubicBezTo>
                    <a:pt x="77" y="99"/>
                    <a:pt x="78" y="95"/>
                    <a:pt x="81" y="93"/>
                  </a:cubicBezTo>
                  <a:cubicBezTo>
                    <a:pt x="83" y="92"/>
                    <a:pt x="84" y="92"/>
                    <a:pt x="85" y="92"/>
                  </a:cubicBezTo>
                  <a:cubicBezTo>
                    <a:pt x="87" y="92"/>
                    <a:pt x="89" y="93"/>
                    <a:pt x="90" y="94"/>
                  </a:cubicBezTo>
                  <a:cubicBezTo>
                    <a:pt x="92" y="97"/>
                    <a:pt x="91" y="101"/>
                    <a:pt x="88" y="103"/>
                  </a:cubicBezTo>
                  <a:cubicBezTo>
                    <a:pt x="86" y="103"/>
                    <a:pt x="85" y="104"/>
                    <a:pt x="84" y="104"/>
                  </a:cubicBezTo>
                  <a:moveTo>
                    <a:pt x="39" y="102"/>
                  </a:moveTo>
                  <a:cubicBezTo>
                    <a:pt x="38" y="102"/>
                    <a:pt x="36" y="102"/>
                    <a:pt x="35" y="101"/>
                  </a:cubicBezTo>
                  <a:cubicBezTo>
                    <a:pt x="32" y="99"/>
                    <a:pt x="31" y="96"/>
                    <a:pt x="32" y="93"/>
                  </a:cubicBezTo>
                  <a:cubicBezTo>
                    <a:pt x="33" y="92"/>
                    <a:pt x="34" y="92"/>
                    <a:pt x="36" y="92"/>
                  </a:cubicBezTo>
                  <a:cubicBezTo>
                    <a:pt x="37" y="92"/>
                    <a:pt x="39" y="92"/>
                    <a:pt x="40" y="93"/>
                  </a:cubicBezTo>
                  <a:cubicBezTo>
                    <a:pt x="43" y="95"/>
                    <a:pt x="44" y="99"/>
                    <a:pt x="43" y="101"/>
                  </a:cubicBezTo>
                  <a:cubicBezTo>
                    <a:pt x="42" y="102"/>
                    <a:pt x="40" y="102"/>
                    <a:pt x="39" y="102"/>
                  </a:cubicBezTo>
                  <a:moveTo>
                    <a:pt x="98" y="101"/>
                  </a:moveTo>
                  <a:cubicBezTo>
                    <a:pt x="97" y="101"/>
                    <a:pt x="96" y="101"/>
                    <a:pt x="95" y="100"/>
                  </a:cubicBezTo>
                  <a:cubicBezTo>
                    <a:pt x="93" y="99"/>
                    <a:pt x="93" y="95"/>
                    <a:pt x="96" y="92"/>
                  </a:cubicBezTo>
                  <a:cubicBezTo>
                    <a:pt x="97" y="91"/>
                    <a:pt x="99" y="90"/>
                    <a:pt x="101" y="90"/>
                  </a:cubicBezTo>
                  <a:cubicBezTo>
                    <a:pt x="102" y="90"/>
                    <a:pt x="103" y="90"/>
                    <a:pt x="103" y="91"/>
                  </a:cubicBezTo>
                  <a:cubicBezTo>
                    <a:pt x="105" y="92"/>
                    <a:pt x="105" y="96"/>
                    <a:pt x="103" y="99"/>
                  </a:cubicBezTo>
                  <a:cubicBezTo>
                    <a:pt x="102" y="100"/>
                    <a:pt x="100" y="101"/>
                    <a:pt x="98" y="101"/>
                  </a:cubicBezTo>
                  <a:moveTo>
                    <a:pt x="26" y="99"/>
                  </a:moveTo>
                  <a:cubicBezTo>
                    <a:pt x="25" y="99"/>
                    <a:pt x="23" y="98"/>
                    <a:pt x="21" y="96"/>
                  </a:cubicBezTo>
                  <a:cubicBezTo>
                    <a:pt x="19" y="93"/>
                    <a:pt x="19" y="90"/>
                    <a:pt x="20" y="89"/>
                  </a:cubicBezTo>
                  <a:cubicBezTo>
                    <a:pt x="21" y="89"/>
                    <a:pt x="21" y="88"/>
                    <a:pt x="22" y="88"/>
                  </a:cubicBezTo>
                  <a:cubicBezTo>
                    <a:pt x="24" y="88"/>
                    <a:pt x="25" y="89"/>
                    <a:pt x="27" y="91"/>
                  </a:cubicBezTo>
                  <a:cubicBezTo>
                    <a:pt x="29" y="93"/>
                    <a:pt x="30" y="97"/>
                    <a:pt x="28" y="98"/>
                  </a:cubicBezTo>
                  <a:cubicBezTo>
                    <a:pt x="28" y="98"/>
                    <a:pt x="27" y="99"/>
                    <a:pt x="26" y="99"/>
                  </a:cubicBezTo>
                  <a:moveTo>
                    <a:pt x="109" y="98"/>
                  </a:moveTo>
                  <a:cubicBezTo>
                    <a:pt x="109" y="98"/>
                    <a:pt x="108" y="98"/>
                    <a:pt x="108" y="98"/>
                  </a:cubicBezTo>
                  <a:cubicBezTo>
                    <a:pt x="106" y="97"/>
                    <a:pt x="106" y="94"/>
                    <a:pt x="108" y="91"/>
                  </a:cubicBezTo>
                  <a:cubicBezTo>
                    <a:pt x="109" y="89"/>
                    <a:pt x="111" y="88"/>
                    <a:pt x="113" y="88"/>
                  </a:cubicBezTo>
                  <a:cubicBezTo>
                    <a:pt x="113" y="88"/>
                    <a:pt x="113" y="88"/>
                    <a:pt x="114" y="88"/>
                  </a:cubicBezTo>
                  <a:cubicBezTo>
                    <a:pt x="115" y="89"/>
                    <a:pt x="115" y="92"/>
                    <a:pt x="114" y="95"/>
                  </a:cubicBezTo>
                  <a:cubicBezTo>
                    <a:pt x="112" y="97"/>
                    <a:pt x="110" y="98"/>
                    <a:pt x="109" y="98"/>
                  </a:cubicBezTo>
                  <a:moveTo>
                    <a:pt x="16" y="94"/>
                  </a:moveTo>
                  <a:cubicBezTo>
                    <a:pt x="15" y="94"/>
                    <a:pt x="14" y="92"/>
                    <a:pt x="13" y="90"/>
                  </a:cubicBezTo>
                  <a:cubicBezTo>
                    <a:pt x="12" y="87"/>
                    <a:pt x="11" y="85"/>
                    <a:pt x="12" y="85"/>
                  </a:cubicBezTo>
                  <a:cubicBezTo>
                    <a:pt x="12" y="85"/>
                    <a:pt x="12" y="85"/>
                    <a:pt x="12" y="85"/>
                  </a:cubicBezTo>
                  <a:cubicBezTo>
                    <a:pt x="13" y="85"/>
                    <a:pt x="15" y="86"/>
                    <a:pt x="16" y="89"/>
                  </a:cubicBezTo>
                  <a:cubicBezTo>
                    <a:pt x="17" y="91"/>
                    <a:pt x="17" y="94"/>
                    <a:pt x="16" y="94"/>
                  </a:cubicBezTo>
                  <a:cubicBezTo>
                    <a:pt x="16" y="94"/>
                    <a:pt x="16" y="94"/>
                    <a:pt x="16" y="94"/>
                  </a:cubicBezTo>
                  <a:moveTo>
                    <a:pt x="116" y="92"/>
                  </a:moveTo>
                  <a:cubicBezTo>
                    <a:pt x="116" y="92"/>
                    <a:pt x="116" y="92"/>
                    <a:pt x="116" y="92"/>
                  </a:cubicBezTo>
                  <a:cubicBezTo>
                    <a:pt x="115" y="92"/>
                    <a:pt x="116" y="90"/>
                    <a:pt x="117" y="88"/>
                  </a:cubicBezTo>
                  <a:cubicBezTo>
                    <a:pt x="118" y="86"/>
                    <a:pt x="119" y="84"/>
                    <a:pt x="119" y="84"/>
                  </a:cubicBezTo>
                  <a:cubicBezTo>
                    <a:pt x="119" y="84"/>
                    <a:pt x="120" y="84"/>
                    <a:pt x="120" y="84"/>
                  </a:cubicBezTo>
                  <a:cubicBezTo>
                    <a:pt x="120" y="84"/>
                    <a:pt x="120" y="86"/>
                    <a:pt x="119" y="88"/>
                  </a:cubicBezTo>
                  <a:cubicBezTo>
                    <a:pt x="118" y="90"/>
                    <a:pt x="117" y="92"/>
                    <a:pt x="116" y="92"/>
                  </a:cubicBezTo>
                  <a:moveTo>
                    <a:pt x="61" y="92"/>
                  </a:moveTo>
                  <a:cubicBezTo>
                    <a:pt x="59" y="92"/>
                    <a:pt x="56" y="90"/>
                    <a:pt x="55" y="87"/>
                  </a:cubicBezTo>
                  <a:cubicBezTo>
                    <a:pt x="54" y="84"/>
                    <a:pt x="55" y="80"/>
                    <a:pt x="59" y="78"/>
                  </a:cubicBezTo>
                  <a:cubicBezTo>
                    <a:pt x="60" y="78"/>
                    <a:pt x="60" y="78"/>
                    <a:pt x="61" y="78"/>
                  </a:cubicBezTo>
                  <a:cubicBezTo>
                    <a:pt x="64" y="78"/>
                    <a:pt x="67" y="79"/>
                    <a:pt x="68" y="82"/>
                  </a:cubicBezTo>
                  <a:cubicBezTo>
                    <a:pt x="69" y="85"/>
                    <a:pt x="68" y="89"/>
                    <a:pt x="64" y="91"/>
                  </a:cubicBezTo>
                  <a:cubicBezTo>
                    <a:pt x="63" y="91"/>
                    <a:pt x="62" y="92"/>
                    <a:pt x="61" y="92"/>
                  </a:cubicBezTo>
                  <a:moveTo>
                    <a:pt x="45" y="90"/>
                  </a:moveTo>
                  <a:cubicBezTo>
                    <a:pt x="42" y="90"/>
                    <a:pt x="40" y="88"/>
                    <a:pt x="39" y="86"/>
                  </a:cubicBezTo>
                  <a:cubicBezTo>
                    <a:pt x="37" y="82"/>
                    <a:pt x="39" y="78"/>
                    <a:pt x="42" y="77"/>
                  </a:cubicBezTo>
                  <a:cubicBezTo>
                    <a:pt x="43" y="77"/>
                    <a:pt x="44" y="77"/>
                    <a:pt x="44" y="77"/>
                  </a:cubicBezTo>
                  <a:cubicBezTo>
                    <a:pt x="47" y="77"/>
                    <a:pt x="49" y="78"/>
                    <a:pt x="50" y="81"/>
                  </a:cubicBezTo>
                  <a:cubicBezTo>
                    <a:pt x="52" y="84"/>
                    <a:pt x="50" y="88"/>
                    <a:pt x="47" y="89"/>
                  </a:cubicBezTo>
                  <a:cubicBezTo>
                    <a:pt x="46" y="90"/>
                    <a:pt x="46" y="90"/>
                    <a:pt x="45" y="90"/>
                  </a:cubicBezTo>
                  <a:moveTo>
                    <a:pt x="79" y="91"/>
                  </a:moveTo>
                  <a:cubicBezTo>
                    <a:pt x="75" y="91"/>
                    <a:pt x="72" y="87"/>
                    <a:pt x="72" y="83"/>
                  </a:cubicBezTo>
                  <a:cubicBezTo>
                    <a:pt x="72" y="80"/>
                    <a:pt x="75" y="76"/>
                    <a:pt x="79" y="76"/>
                  </a:cubicBezTo>
                  <a:cubicBezTo>
                    <a:pt x="83" y="76"/>
                    <a:pt x="86" y="80"/>
                    <a:pt x="86" y="83"/>
                  </a:cubicBezTo>
                  <a:cubicBezTo>
                    <a:pt x="86" y="87"/>
                    <a:pt x="83" y="91"/>
                    <a:pt x="79" y="91"/>
                  </a:cubicBezTo>
                  <a:moveTo>
                    <a:pt x="94" y="89"/>
                  </a:moveTo>
                  <a:cubicBezTo>
                    <a:pt x="93" y="89"/>
                    <a:pt x="92" y="89"/>
                    <a:pt x="91" y="88"/>
                  </a:cubicBezTo>
                  <a:cubicBezTo>
                    <a:pt x="89" y="87"/>
                    <a:pt x="88" y="83"/>
                    <a:pt x="90" y="80"/>
                  </a:cubicBezTo>
                  <a:cubicBezTo>
                    <a:pt x="91" y="77"/>
                    <a:pt x="93" y="76"/>
                    <a:pt x="95" y="76"/>
                  </a:cubicBezTo>
                  <a:cubicBezTo>
                    <a:pt x="96" y="76"/>
                    <a:pt x="97" y="76"/>
                    <a:pt x="98" y="77"/>
                  </a:cubicBezTo>
                  <a:cubicBezTo>
                    <a:pt x="101" y="78"/>
                    <a:pt x="102" y="82"/>
                    <a:pt x="100" y="86"/>
                  </a:cubicBezTo>
                  <a:cubicBezTo>
                    <a:pt x="99" y="88"/>
                    <a:pt x="96" y="89"/>
                    <a:pt x="94" y="89"/>
                  </a:cubicBezTo>
                  <a:moveTo>
                    <a:pt x="30" y="88"/>
                  </a:moveTo>
                  <a:cubicBezTo>
                    <a:pt x="28" y="88"/>
                    <a:pt x="26" y="87"/>
                    <a:pt x="25" y="85"/>
                  </a:cubicBezTo>
                  <a:cubicBezTo>
                    <a:pt x="23" y="82"/>
                    <a:pt x="24" y="78"/>
                    <a:pt x="26" y="77"/>
                  </a:cubicBezTo>
                  <a:cubicBezTo>
                    <a:pt x="27" y="76"/>
                    <a:pt x="28" y="76"/>
                    <a:pt x="29" y="76"/>
                  </a:cubicBezTo>
                  <a:cubicBezTo>
                    <a:pt x="31" y="76"/>
                    <a:pt x="33" y="77"/>
                    <a:pt x="34" y="79"/>
                  </a:cubicBezTo>
                  <a:cubicBezTo>
                    <a:pt x="36" y="82"/>
                    <a:pt x="35" y="86"/>
                    <a:pt x="33" y="87"/>
                  </a:cubicBezTo>
                  <a:cubicBezTo>
                    <a:pt x="32" y="88"/>
                    <a:pt x="31" y="88"/>
                    <a:pt x="30" y="88"/>
                  </a:cubicBezTo>
                  <a:moveTo>
                    <a:pt x="106" y="88"/>
                  </a:moveTo>
                  <a:cubicBezTo>
                    <a:pt x="106" y="88"/>
                    <a:pt x="105" y="87"/>
                    <a:pt x="104" y="87"/>
                  </a:cubicBezTo>
                  <a:cubicBezTo>
                    <a:pt x="102" y="86"/>
                    <a:pt x="102" y="82"/>
                    <a:pt x="104" y="79"/>
                  </a:cubicBezTo>
                  <a:cubicBezTo>
                    <a:pt x="105" y="77"/>
                    <a:pt x="107" y="76"/>
                    <a:pt x="109" y="76"/>
                  </a:cubicBezTo>
                  <a:cubicBezTo>
                    <a:pt x="110" y="76"/>
                    <a:pt x="110" y="76"/>
                    <a:pt x="111" y="76"/>
                  </a:cubicBezTo>
                  <a:cubicBezTo>
                    <a:pt x="113" y="77"/>
                    <a:pt x="113" y="81"/>
                    <a:pt x="112" y="84"/>
                  </a:cubicBezTo>
                  <a:cubicBezTo>
                    <a:pt x="110" y="86"/>
                    <a:pt x="108" y="88"/>
                    <a:pt x="106" y="88"/>
                  </a:cubicBezTo>
                  <a:moveTo>
                    <a:pt x="18" y="86"/>
                  </a:moveTo>
                  <a:cubicBezTo>
                    <a:pt x="16" y="86"/>
                    <a:pt x="14" y="84"/>
                    <a:pt x="13" y="81"/>
                  </a:cubicBezTo>
                  <a:cubicBezTo>
                    <a:pt x="12" y="78"/>
                    <a:pt x="13" y="75"/>
                    <a:pt x="15" y="74"/>
                  </a:cubicBezTo>
                  <a:cubicBezTo>
                    <a:pt x="15" y="74"/>
                    <a:pt x="15" y="74"/>
                    <a:pt x="15" y="74"/>
                  </a:cubicBezTo>
                  <a:cubicBezTo>
                    <a:pt x="17" y="74"/>
                    <a:pt x="19" y="76"/>
                    <a:pt x="20" y="79"/>
                  </a:cubicBezTo>
                  <a:cubicBezTo>
                    <a:pt x="21" y="83"/>
                    <a:pt x="20" y="86"/>
                    <a:pt x="19" y="86"/>
                  </a:cubicBezTo>
                  <a:cubicBezTo>
                    <a:pt x="18" y="86"/>
                    <a:pt x="18" y="86"/>
                    <a:pt x="18" y="86"/>
                  </a:cubicBezTo>
                  <a:moveTo>
                    <a:pt x="116" y="85"/>
                  </a:moveTo>
                  <a:cubicBezTo>
                    <a:pt x="116" y="85"/>
                    <a:pt x="116" y="85"/>
                    <a:pt x="116" y="85"/>
                  </a:cubicBezTo>
                  <a:cubicBezTo>
                    <a:pt x="114" y="84"/>
                    <a:pt x="113" y="81"/>
                    <a:pt x="114" y="78"/>
                  </a:cubicBezTo>
                  <a:cubicBezTo>
                    <a:pt x="115" y="76"/>
                    <a:pt x="117" y="74"/>
                    <a:pt x="118" y="74"/>
                  </a:cubicBezTo>
                  <a:cubicBezTo>
                    <a:pt x="119" y="74"/>
                    <a:pt x="119" y="74"/>
                    <a:pt x="119" y="74"/>
                  </a:cubicBezTo>
                  <a:cubicBezTo>
                    <a:pt x="121" y="74"/>
                    <a:pt x="121" y="77"/>
                    <a:pt x="120" y="80"/>
                  </a:cubicBezTo>
                  <a:cubicBezTo>
                    <a:pt x="120" y="83"/>
                    <a:pt x="118" y="85"/>
                    <a:pt x="116" y="85"/>
                  </a:cubicBezTo>
                  <a:moveTo>
                    <a:pt x="10" y="82"/>
                  </a:moveTo>
                  <a:cubicBezTo>
                    <a:pt x="9" y="82"/>
                    <a:pt x="8" y="80"/>
                    <a:pt x="7" y="78"/>
                  </a:cubicBezTo>
                  <a:cubicBezTo>
                    <a:pt x="6" y="75"/>
                    <a:pt x="6" y="73"/>
                    <a:pt x="7" y="73"/>
                  </a:cubicBezTo>
                  <a:cubicBezTo>
                    <a:pt x="7" y="73"/>
                    <a:pt x="7" y="73"/>
                    <a:pt x="7" y="73"/>
                  </a:cubicBezTo>
                  <a:cubicBezTo>
                    <a:pt x="8" y="73"/>
                    <a:pt x="9" y="74"/>
                    <a:pt x="10" y="77"/>
                  </a:cubicBezTo>
                  <a:cubicBezTo>
                    <a:pt x="11" y="79"/>
                    <a:pt x="11" y="82"/>
                    <a:pt x="10" y="82"/>
                  </a:cubicBezTo>
                  <a:cubicBezTo>
                    <a:pt x="10" y="82"/>
                    <a:pt x="10" y="82"/>
                    <a:pt x="10" y="82"/>
                  </a:cubicBezTo>
                  <a:moveTo>
                    <a:pt x="6" y="70"/>
                  </a:moveTo>
                  <a:cubicBezTo>
                    <a:pt x="6" y="70"/>
                    <a:pt x="6" y="70"/>
                    <a:pt x="6" y="70"/>
                  </a:cubicBezTo>
                  <a:cubicBezTo>
                    <a:pt x="6" y="70"/>
                    <a:pt x="5" y="68"/>
                    <a:pt x="5" y="66"/>
                  </a:cubicBezTo>
                  <a:cubicBezTo>
                    <a:pt x="5" y="64"/>
                    <a:pt x="6" y="62"/>
                    <a:pt x="6" y="62"/>
                  </a:cubicBezTo>
                  <a:cubicBezTo>
                    <a:pt x="6" y="62"/>
                    <a:pt x="7" y="64"/>
                    <a:pt x="7" y="66"/>
                  </a:cubicBezTo>
                  <a:cubicBezTo>
                    <a:pt x="7" y="68"/>
                    <a:pt x="6" y="70"/>
                    <a:pt x="6" y="70"/>
                  </a:cubicBezTo>
                  <a:moveTo>
                    <a:pt x="23" y="74"/>
                  </a:moveTo>
                  <a:cubicBezTo>
                    <a:pt x="21" y="74"/>
                    <a:pt x="18" y="73"/>
                    <a:pt x="17" y="70"/>
                  </a:cubicBezTo>
                  <a:cubicBezTo>
                    <a:pt x="16" y="67"/>
                    <a:pt x="17" y="63"/>
                    <a:pt x="19" y="62"/>
                  </a:cubicBezTo>
                  <a:cubicBezTo>
                    <a:pt x="20" y="62"/>
                    <a:pt x="20" y="62"/>
                    <a:pt x="21" y="62"/>
                  </a:cubicBezTo>
                  <a:cubicBezTo>
                    <a:pt x="23" y="62"/>
                    <a:pt x="25" y="63"/>
                    <a:pt x="27" y="66"/>
                  </a:cubicBezTo>
                  <a:cubicBezTo>
                    <a:pt x="28" y="69"/>
                    <a:pt x="27" y="73"/>
                    <a:pt x="25" y="74"/>
                  </a:cubicBezTo>
                  <a:cubicBezTo>
                    <a:pt x="24" y="74"/>
                    <a:pt x="23" y="74"/>
                    <a:pt x="23" y="74"/>
                  </a:cubicBezTo>
                  <a:moveTo>
                    <a:pt x="12" y="74"/>
                  </a:moveTo>
                  <a:cubicBezTo>
                    <a:pt x="11" y="74"/>
                    <a:pt x="9" y="71"/>
                    <a:pt x="9" y="68"/>
                  </a:cubicBezTo>
                  <a:cubicBezTo>
                    <a:pt x="8" y="65"/>
                    <a:pt x="9" y="62"/>
                    <a:pt x="11" y="61"/>
                  </a:cubicBezTo>
                  <a:cubicBezTo>
                    <a:pt x="11" y="61"/>
                    <a:pt x="11" y="61"/>
                    <a:pt x="11" y="61"/>
                  </a:cubicBezTo>
                  <a:cubicBezTo>
                    <a:pt x="12" y="61"/>
                    <a:pt x="14" y="64"/>
                    <a:pt x="14" y="67"/>
                  </a:cubicBezTo>
                  <a:cubicBezTo>
                    <a:pt x="15" y="71"/>
                    <a:pt x="14" y="74"/>
                    <a:pt x="12" y="74"/>
                  </a:cubicBezTo>
                  <a:cubicBezTo>
                    <a:pt x="12" y="74"/>
                    <a:pt x="12" y="74"/>
                    <a:pt x="12" y="74"/>
                  </a:cubicBezTo>
                  <a:moveTo>
                    <a:pt x="36" y="74"/>
                  </a:moveTo>
                  <a:cubicBezTo>
                    <a:pt x="32" y="74"/>
                    <a:pt x="30" y="72"/>
                    <a:pt x="30" y="68"/>
                  </a:cubicBezTo>
                  <a:cubicBezTo>
                    <a:pt x="29" y="64"/>
                    <a:pt x="32" y="61"/>
                    <a:pt x="35" y="61"/>
                  </a:cubicBezTo>
                  <a:cubicBezTo>
                    <a:pt x="35" y="61"/>
                    <a:pt x="35" y="61"/>
                    <a:pt x="35" y="61"/>
                  </a:cubicBezTo>
                  <a:cubicBezTo>
                    <a:pt x="39" y="61"/>
                    <a:pt x="41" y="64"/>
                    <a:pt x="41" y="67"/>
                  </a:cubicBezTo>
                  <a:cubicBezTo>
                    <a:pt x="42" y="71"/>
                    <a:pt x="39" y="74"/>
                    <a:pt x="36" y="74"/>
                  </a:cubicBezTo>
                  <a:cubicBezTo>
                    <a:pt x="36" y="74"/>
                    <a:pt x="36" y="74"/>
                    <a:pt x="36" y="74"/>
                  </a:cubicBezTo>
                  <a:moveTo>
                    <a:pt x="122" y="71"/>
                  </a:moveTo>
                  <a:cubicBezTo>
                    <a:pt x="122" y="71"/>
                    <a:pt x="122" y="71"/>
                    <a:pt x="122" y="71"/>
                  </a:cubicBezTo>
                  <a:cubicBezTo>
                    <a:pt x="121" y="71"/>
                    <a:pt x="120" y="69"/>
                    <a:pt x="120" y="66"/>
                  </a:cubicBezTo>
                  <a:cubicBezTo>
                    <a:pt x="120" y="63"/>
                    <a:pt x="121" y="61"/>
                    <a:pt x="122" y="61"/>
                  </a:cubicBezTo>
                  <a:cubicBezTo>
                    <a:pt x="123" y="61"/>
                    <a:pt x="124" y="63"/>
                    <a:pt x="124" y="66"/>
                  </a:cubicBezTo>
                  <a:cubicBezTo>
                    <a:pt x="124" y="69"/>
                    <a:pt x="123" y="71"/>
                    <a:pt x="122" y="71"/>
                  </a:cubicBezTo>
                  <a:moveTo>
                    <a:pt x="52" y="75"/>
                  </a:moveTo>
                  <a:cubicBezTo>
                    <a:pt x="48" y="75"/>
                    <a:pt x="45" y="71"/>
                    <a:pt x="45" y="68"/>
                  </a:cubicBezTo>
                  <a:cubicBezTo>
                    <a:pt x="45" y="64"/>
                    <a:pt x="48" y="60"/>
                    <a:pt x="52" y="60"/>
                  </a:cubicBezTo>
                  <a:cubicBezTo>
                    <a:pt x="56" y="60"/>
                    <a:pt x="59" y="64"/>
                    <a:pt x="59" y="68"/>
                  </a:cubicBezTo>
                  <a:cubicBezTo>
                    <a:pt x="59" y="71"/>
                    <a:pt x="56" y="75"/>
                    <a:pt x="52" y="75"/>
                  </a:cubicBezTo>
                  <a:moveTo>
                    <a:pt x="102" y="74"/>
                  </a:moveTo>
                  <a:cubicBezTo>
                    <a:pt x="101" y="74"/>
                    <a:pt x="101" y="74"/>
                    <a:pt x="101" y="74"/>
                  </a:cubicBezTo>
                  <a:cubicBezTo>
                    <a:pt x="98" y="73"/>
                    <a:pt x="95" y="70"/>
                    <a:pt x="96" y="66"/>
                  </a:cubicBezTo>
                  <a:cubicBezTo>
                    <a:pt x="96" y="63"/>
                    <a:pt x="99" y="60"/>
                    <a:pt x="102" y="60"/>
                  </a:cubicBezTo>
                  <a:cubicBezTo>
                    <a:pt x="102" y="60"/>
                    <a:pt x="102" y="60"/>
                    <a:pt x="103" y="60"/>
                  </a:cubicBezTo>
                  <a:cubicBezTo>
                    <a:pt x="106" y="61"/>
                    <a:pt x="108" y="64"/>
                    <a:pt x="108" y="68"/>
                  </a:cubicBezTo>
                  <a:cubicBezTo>
                    <a:pt x="107" y="71"/>
                    <a:pt x="105" y="74"/>
                    <a:pt x="102" y="74"/>
                  </a:cubicBezTo>
                  <a:moveTo>
                    <a:pt x="87" y="74"/>
                  </a:moveTo>
                  <a:cubicBezTo>
                    <a:pt x="83" y="74"/>
                    <a:pt x="80" y="71"/>
                    <a:pt x="80" y="67"/>
                  </a:cubicBezTo>
                  <a:cubicBezTo>
                    <a:pt x="80" y="63"/>
                    <a:pt x="83" y="60"/>
                    <a:pt x="87" y="60"/>
                  </a:cubicBezTo>
                  <a:cubicBezTo>
                    <a:pt x="91" y="60"/>
                    <a:pt x="94" y="63"/>
                    <a:pt x="94" y="67"/>
                  </a:cubicBezTo>
                  <a:cubicBezTo>
                    <a:pt x="94" y="71"/>
                    <a:pt x="91" y="74"/>
                    <a:pt x="87" y="74"/>
                  </a:cubicBezTo>
                  <a:moveTo>
                    <a:pt x="70" y="75"/>
                  </a:moveTo>
                  <a:cubicBezTo>
                    <a:pt x="66" y="75"/>
                    <a:pt x="63" y="71"/>
                    <a:pt x="63" y="67"/>
                  </a:cubicBezTo>
                  <a:cubicBezTo>
                    <a:pt x="63" y="63"/>
                    <a:pt x="66" y="60"/>
                    <a:pt x="70" y="60"/>
                  </a:cubicBezTo>
                  <a:cubicBezTo>
                    <a:pt x="74" y="60"/>
                    <a:pt x="77" y="63"/>
                    <a:pt x="77" y="67"/>
                  </a:cubicBezTo>
                  <a:cubicBezTo>
                    <a:pt x="77" y="71"/>
                    <a:pt x="74" y="75"/>
                    <a:pt x="70" y="75"/>
                  </a:cubicBezTo>
                  <a:moveTo>
                    <a:pt x="113" y="72"/>
                  </a:moveTo>
                  <a:cubicBezTo>
                    <a:pt x="113" y="72"/>
                    <a:pt x="113" y="72"/>
                    <a:pt x="113" y="72"/>
                  </a:cubicBezTo>
                  <a:cubicBezTo>
                    <a:pt x="111" y="72"/>
                    <a:pt x="109" y="69"/>
                    <a:pt x="109" y="66"/>
                  </a:cubicBezTo>
                  <a:cubicBezTo>
                    <a:pt x="110" y="63"/>
                    <a:pt x="112" y="60"/>
                    <a:pt x="114" y="60"/>
                  </a:cubicBezTo>
                  <a:cubicBezTo>
                    <a:pt x="114" y="60"/>
                    <a:pt x="114" y="60"/>
                    <a:pt x="114" y="60"/>
                  </a:cubicBezTo>
                  <a:cubicBezTo>
                    <a:pt x="116" y="60"/>
                    <a:pt x="118" y="63"/>
                    <a:pt x="118" y="66"/>
                  </a:cubicBezTo>
                  <a:cubicBezTo>
                    <a:pt x="118" y="70"/>
                    <a:pt x="116" y="72"/>
                    <a:pt x="113" y="72"/>
                  </a:cubicBezTo>
                  <a:moveTo>
                    <a:pt x="123" y="59"/>
                  </a:moveTo>
                  <a:cubicBezTo>
                    <a:pt x="123" y="59"/>
                    <a:pt x="123" y="57"/>
                    <a:pt x="123" y="55"/>
                  </a:cubicBezTo>
                  <a:cubicBezTo>
                    <a:pt x="122" y="53"/>
                    <a:pt x="122" y="52"/>
                    <a:pt x="122" y="52"/>
                  </a:cubicBezTo>
                  <a:cubicBezTo>
                    <a:pt x="122" y="52"/>
                    <a:pt x="122" y="52"/>
                    <a:pt x="122" y="52"/>
                  </a:cubicBezTo>
                  <a:cubicBezTo>
                    <a:pt x="123" y="52"/>
                    <a:pt x="123" y="53"/>
                    <a:pt x="123" y="55"/>
                  </a:cubicBezTo>
                  <a:cubicBezTo>
                    <a:pt x="124" y="57"/>
                    <a:pt x="124" y="59"/>
                    <a:pt x="123" y="59"/>
                  </a:cubicBezTo>
                  <a:cubicBezTo>
                    <a:pt x="123" y="59"/>
                    <a:pt x="123" y="59"/>
                    <a:pt x="123" y="59"/>
                  </a:cubicBezTo>
                  <a:moveTo>
                    <a:pt x="8" y="60"/>
                  </a:moveTo>
                  <a:cubicBezTo>
                    <a:pt x="8" y="60"/>
                    <a:pt x="8" y="60"/>
                    <a:pt x="8" y="60"/>
                  </a:cubicBezTo>
                  <a:cubicBezTo>
                    <a:pt x="7" y="59"/>
                    <a:pt x="6" y="57"/>
                    <a:pt x="7" y="54"/>
                  </a:cubicBezTo>
                  <a:cubicBezTo>
                    <a:pt x="8" y="52"/>
                    <a:pt x="9" y="50"/>
                    <a:pt x="10" y="50"/>
                  </a:cubicBezTo>
                  <a:cubicBezTo>
                    <a:pt x="10" y="50"/>
                    <a:pt x="10" y="50"/>
                    <a:pt x="10" y="50"/>
                  </a:cubicBezTo>
                  <a:cubicBezTo>
                    <a:pt x="11" y="50"/>
                    <a:pt x="11" y="52"/>
                    <a:pt x="10" y="55"/>
                  </a:cubicBezTo>
                  <a:cubicBezTo>
                    <a:pt x="10" y="58"/>
                    <a:pt x="9" y="60"/>
                    <a:pt x="8" y="60"/>
                  </a:cubicBezTo>
                  <a:moveTo>
                    <a:pt x="119" y="60"/>
                  </a:moveTo>
                  <a:cubicBezTo>
                    <a:pt x="117" y="60"/>
                    <a:pt x="115" y="58"/>
                    <a:pt x="115" y="55"/>
                  </a:cubicBezTo>
                  <a:cubicBezTo>
                    <a:pt x="115" y="51"/>
                    <a:pt x="116" y="49"/>
                    <a:pt x="118" y="48"/>
                  </a:cubicBezTo>
                  <a:cubicBezTo>
                    <a:pt x="118" y="48"/>
                    <a:pt x="118" y="48"/>
                    <a:pt x="118" y="48"/>
                  </a:cubicBezTo>
                  <a:cubicBezTo>
                    <a:pt x="120" y="48"/>
                    <a:pt x="121" y="51"/>
                    <a:pt x="121" y="54"/>
                  </a:cubicBezTo>
                  <a:cubicBezTo>
                    <a:pt x="122" y="57"/>
                    <a:pt x="121" y="60"/>
                    <a:pt x="119" y="60"/>
                  </a:cubicBezTo>
                  <a:cubicBezTo>
                    <a:pt x="119" y="60"/>
                    <a:pt x="119" y="60"/>
                    <a:pt x="119" y="60"/>
                  </a:cubicBezTo>
                  <a:moveTo>
                    <a:pt x="16" y="61"/>
                  </a:moveTo>
                  <a:cubicBezTo>
                    <a:pt x="16" y="61"/>
                    <a:pt x="15" y="61"/>
                    <a:pt x="15" y="61"/>
                  </a:cubicBezTo>
                  <a:cubicBezTo>
                    <a:pt x="13" y="60"/>
                    <a:pt x="12" y="57"/>
                    <a:pt x="12" y="54"/>
                  </a:cubicBezTo>
                  <a:cubicBezTo>
                    <a:pt x="13" y="50"/>
                    <a:pt x="15" y="48"/>
                    <a:pt x="17" y="48"/>
                  </a:cubicBezTo>
                  <a:cubicBezTo>
                    <a:pt x="17" y="48"/>
                    <a:pt x="17" y="48"/>
                    <a:pt x="17" y="48"/>
                  </a:cubicBezTo>
                  <a:cubicBezTo>
                    <a:pt x="19" y="48"/>
                    <a:pt x="21" y="51"/>
                    <a:pt x="20" y="55"/>
                  </a:cubicBezTo>
                  <a:cubicBezTo>
                    <a:pt x="20" y="58"/>
                    <a:pt x="18" y="61"/>
                    <a:pt x="16" y="61"/>
                  </a:cubicBezTo>
                  <a:moveTo>
                    <a:pt x="27" y="60"/>
                  </a:moveTo>
                  <a:cubicBezTo>
                    <a:pt x="26" y="60"/>
                    <a:pt x="26" y="60"/>
                    <a:pt x="25" y="59"/>
                  </a:cubicBezTo>
                  <a:cubicBezTo>
                    <a:pt x="22" y="58"/>
                    <a:pt x="21" y="54"/>
                    <a:pt x="22" y="51"/>
                  </a:cubicBezTo>
                  <a:cubicBezTo>
                    <a:pt x="23" y="48"/>
                    <a:pt x="26" y="47"/>
                    <a:pt x="28" y="47"/>
                  </a:cubicBezTo>
                  <a:cubicBezTo>
                    <a:pt x="29" y="47"/>
                    <a:pt x="30" y="47"/>
                    <a:pt x="30" y="47"/>
                  </a:cubicBezTo>
                  <a:cubicBezTo>
                    <a:pt x="33" y="48"/>
                    <a:pt x="35" y="52"/>
                    <a:pt x="33" y="55"/>
                  </a:cubicBezTo>
                  <a:cubicBezTo>
                    <a:pt x="32" y="58"/>
                    <a:pt x="30" y="60"/>
                    <a:pt x="27" y="60"/>
                  </a:cubicBezTo>
                  <a:moveTo>
                    <a:pt x="108" y="59"/>
                  </a:moveTo>
                  <a:cubicBezTo>
                    <a:pt x="105" y="59"/>
                    <a:pt x="103" y="57"/>
                    <a:pt x="102" y="54"/>
                  </a:cubicBezTo>
                  <a:cubicBezTo>
                    <a:pt x="102" y="50"/>
                    <a:pt x="104" y="47"/>
                    <a:pt x="107" y="46"/>
                  </a:cubicBezTo>
                  <a:cubicBezTo>
                    <a:pt x="107" y="46"/>
                    <a:pt x="107" y="46"/>
                    <a:pt x="107" y="46"/>
                  </a:cubicBezTo>
                  <a:cubicBezTo>
                    <a:pt x="110" y="46"/>
                    <a:pt x="112" y="49"/>
                    <a:pt x="113" y="52"/>
                  </a:cubicBezTo>
                  <a:cubicBezTo>
                    <a:pt x="113" y="56"/>
                    <a:pt x="111" y="59"/>
                    <a:pt x="108" y="59"/>
                  </a:cubicBezTo>
                  <a:cubicBezTo>
                    <a:pt x="108" y="59"/>
                    <a:pt x="108" y="59"/>
                    <a:pt x="108" y="59"/>
                  </a:cubicBezTo>
                  <a:moveTo>
                    <a:pt x="44" y="59"/>
                  </a:moveTo>
                  <a:cubicBezTo>
                    <a:pt x="40" y="59"/>
                    <a:pt x="38" y="56"/>
                    <a:pt x="38" y="53"/>
                  </a:cubicBezTo>
                  <a:cubicBezTo>
                    <a:pt x="38" y="49"/>
                    <a:pt x="40" y="46"/>
                    <a:pt x="44" y="46"/>
                  </a:cubicBezTo>
                  <a:cubicBezTo>
                    <a:pt x="47" y="46"/>
                    <a:pt x="50" y="49"/>
                    <a:pt x="50" y="53"/>
                  </a:cubicBezTo>
                  <a:cubicBezTo>
                    <a:pt x="50" y="56"/>
                    <a:pt x="47" y="59"/>
                    <a:pt x="44" y="59"/>
                  </a:cubicBezTo>
                  <a:moveTo>
                    <a:pt x="61" y="59"/>
                  </a:moveTo>
                  <a:cubicBezTo>
                    <a:pt x="58" y="59"/>
                    <a:pt x="54" y="56"/>
                    <a:pt x="54" y="52"/>
                  </a:cubicBezTo>
                  <a:cubicBezTo>
                    <a:pt x="54" y="49"/>
                    <a:pt x="58" y="46"/>
                    <a:pt x="61" y="46"/>
                  </a:cubicBezTo>
                  <a:cubicBezTo>
                    <a:pt x="65" y="46"/>
                    <a:pt x="68" y="49"/>
                    <a:pt x="68" y="52"/>
                  </a:cubicBezTo>
                  <a:cubicBezTo>
                    <a:pt x="68" y="56"/>
                    <a:pt x="65" y="59"/>
                    <a:pt x="61" y="59"/>
                  </a:cubicBezTo>
                  <a:moveTo>
                    <a:pt x="78" y="58"/>
                  </a:moveTo>
                  <a:cubicBezTo>
                    <a:pt x="74" y="58"/>
                    <a:pt x="71" y="55"/>
                    <a:pt x="71" y="52"/>
                  </a:cubicBezTo>
                  <a:cubicBezTo>
                    <a:pt x="71" y="48"/>
                    <a:pt x="74" y="45"/>
                    <a:pt x="78" y="45"/>
                  </a:cubicBezTo>
                  <a:cubicBezTo>
                    <a:pt x="82" y="45"/>
                    <a:pt x="85" y="48"/>
                    <a:pt x="85" y="52"/>
                  </a:cubicBezTo>
                  <a:cubicBezTo>
                    <a:pt x="85" y="55"/>
                    <a:pt x="82" y="58"/>
                    <a:pt x="78" y="58"/>
                  </a:cubicBezTo>
                  <a:moveTo>
                    <a:pt x="94" y="57"/>
                  </a:moveTo>
                  <a:cubicBezTo>
                    <a:pt x="90" y="57"/>
                    <a:pt x="87" y="54"/>
                    <a:pt x="87" y="51"/>
                  </a:cubicBezTo>
                  <a:cubicBezTo>
                    <a:pt x="87" y="47"/>
                    <a:pt x="90" y="44"/>
                    <a:pt x="94" y="44"/>
                  </a:cubicBezTo>
                  <a:cubicBezTo>
                    <a:pt x="97" y="44"/>
                    <a:pt x="100" y="47"/>
                    <a:pt x="100" y="51"/>
                  </a:cubicBezTo>
                  <a:cubicBezTo>
                    <a:pt x="100" y="54"/>
                    <a:pt x="97" y="57"/>
                    <a:pt x="94" y="57"/>
                  </a:cubicBezTo>
                  <a:moveTo>
                    <a:pt x="121" y="48"/>
                  </a:moveTo>
                  <a:cubicBezTo>
                    <a:pt x="120" y="48"/>
                    <a:pt x="119" y="46"/>
                    <a:pt x="118" y="43"/>
                  </a:cubicBezTo>
                  <a:cubicBezTo>
                    <a:pt x="117" y="41"/>
                    <a:pt x="116" y="38"/>
                    <a:pt x="117" y="38"/>
                  </a:cubicBezTo>
                  <a:cubicBezTo>
                    <a:pt x="117" y="38"/>
                    <a:pt x="117" y="38"/>
                    <a:pt x="117" y="38"/>
                  </a:cubicBezTo>
                  <a:cubicBezTo>
                    <a:pt x="118" y="38"/>
                    <a:pt x="119" y="40"/>
                    <a:pt x="120" y="42"/>
                  </a:cubicBezTo>
                  <a:cubicBezTo>
                    <a:pt x="121" y="45"/>
                    <a:pt x="121" y="47"/>
                    <a:pt x="121" y="48"/>
                  </a:cubicBezTo>
                  <a:cubicBezTo>
                    <a:pt x="121" y="48"/>
                    <a:pt x="121" y="48"/>
                    <a:pt x="121" y="48"/>
                  </a:cubicBezTo>
                  <a:moveTo>
                    <a:pt x="12" y="47"/>
                  </a:moveTo>
                  <a:cubicBezTo>
                    <a:pt x="12" y="47"/>
                    <a:pt x="11" y="47"/>
                    <a:pt x="11" y="47"/>
                  </a:cubicBezTo>
                  <a:cubicBezTo>
                    <a:pt x="10" y="46"/>
                    <a:pt x="10" y="43"/>
                    <a:pt x="11" y="41"/>
                  </a:cubicBezTo>
                  <a:cubicBezTo>
                    <a:pt x="12" y="39"/>
                    <a:pt x="14" y="37"/>
                    <a:pt x="15" y="37"/>
                  </a:cubicBezTo>
                  <a:cubicBezTo>
                    <a:pt x="15" y="37"/>
                    <a:pt x="15" y="37"/>
                    <a:pt x="15" y="37"/>
                  </a:cubicBezTo>
                  <a:cubicBezTo>
                    <a:pt x="16" y="37"/>
                    <a:pt x="16" y="40"/>
                    <a:pt x="15" y="43"/>
                  </a:cubicBezTo>
                  <a:cubicBezTo>
                    <a:pt x="14" y="45"/>
                    <a:pt x="13" y="47"/>
                    <a:pt x="12" y="47"/>
                  </a:cubicBezTo>
                  <a:moveTo>
                    <a:pt x="113" y="46"/>
                  </a:moveTo>
                  <a:cubicBezTo>
                    <a:pt x="112" y="46"/>
                    <a:pt x="110" y="45"/>
                    <a:pt x="108" y="42"/>
                  </a:cubicBezTo>
                  <a:cubicBezTo>
                    <a:pt x="107" y="40"/>
                    <a:pt x="107" y="36"/>
                    <a:pt x="109" y="35"/>
                  </a:cubicBezTo>
                  <a:cubicBezTo>
                    <a:pt x="109" y="35"/>
                    <a:pt x="110" y="35"/>
                    <a:pt x="110" y="35"/>
                  </a:cubicBezTo>
                  <a:cubicBezTo>
                    <a:pt x="112" y="35"/>
                    <a:pt x="114" y="36"/>
                    <a:pt x="115" y="39"/>
                  </a:cubicBezTo>
                  <a:cubicBezTo>
                    <a:pt x="117" y="41"/>
                    <a:pt x="116" y="45"/>
                    <a:pt x="115" y="46"/>
                  </a:cubicBezTo>
                  <a:cubicBezTo>
                    <a:pt x="114" y="46"/>
                    <a:pt x="114" y="46"/>
                    <a:pt x="113" y="46"/>
                  </a:cubicBezTo>
                  <a:moveTo>
                    <a:pt x="22" y="47"/>
                  </a:moveTo>
                  <a:cubicBezTo>
                    <a:pt x="21" y="47"/>
                    <a:pt x="21" y="47"/>
                    <a:pt x="21" y="47"/>
                  </a:cubicBezTo>
                  <a:cubicBezTo>
                    <a:pt x="19" y="46"/>
                    <a:pt x="18" y="43"/>
                    <a:pt x="19" y="39"/>
                  </a:cubicBezTo>
                  <a:cubicBezTo>
                    <a:pt x="20" y="36"/>
                    <a:pt x="22" y="34"/>
                    <a:pt x="24" y="34"/>
                  </a:cubicBezTo>
                  <a:cubicBezTo>
                    <a:pt x="24" y="34"/>
                    <a:pt x="24" y="34"/>
                    <a:pt x="25" y="34"/>
                  </a:cubicBezTo>
                  <a:cubicBezTo>
                    <a:pt x="27" y="35"/>
                    <a:pt x="28" y="38"/>
                    <a:pt x="27" y="42"/>
                  </a:cubicBezTo>
                  <a:cubicBezTo>
                    <a:pt x="26" y="45"/>
                    <a:pt x="24" y="47"/>
                    <a:pt x="22" y="47"/>
                  </a:cubicBezTo>
                  <a:moveTo>
                    <a:pt x="35" y="44"/>
                  </a:moveTo>
                  <a:cubicBezTo>
                    <a:pt x="34" y="44"/>
                    <a:pt x="33" y="44"/>
                    <a:pt x="32" y="43"/>
                  </a:cubicBezTo>
                  <a:cubicBezTo>
                    <a:pt x="30" y="41"/>
                    <a:pt x="30" y="37"/>
                    <a:pt x="33" y="34"/>
                  </a:cubicBezTo>
                  <a:cubicBezTo>
                    <a:pt x="34" y="33"/>
                    <a:pt x="36" y="32"/>
                    <a:pt x="38" y="32"/>
                  </a:cubicBezTo>
                  <a:cubicBezTo>
                    <a:pt x="39" y="32"/>
                    <a:pt x="40" y="32"/>
                    <a:pt x="41" y="33"/>
                  </a:cubicBezTo>
                  <a:cubicBezTo>
                    <a:pt x="43" y="35"/>
                    <a:pt x="43" y="39"/>
                    <a:pt x="41" y="42"/>
                  </a:cubicBezTo>
                  <a:cubicBezTo>
                    <a:pt x="39" y="43"/>
                    <a:pt x="37" y="44"/>
                    <a:pt x="35" y="44"/>
                  </a:cubicBezTo>
                  <a:moveTo>
                    <a:pt x="53" y="44"/>
                  </a:moveTo>
                  <a:cubicBezTo>
                    <a:pt x="51" y="44"/>
                    <a:pt x="49" y="43"/>
                    <a:pt x="48" y="41"/>
                  </a:cubicBezTo>
                  <a:cubicBezTo>
                    <a:pt x="46" y="39"/>
                    <a:pt x="47" y="35"/>
                    <a:pt x="50" y="33"/>
                  </a:cubicBezTo>
                  <a:cubicBezTo>
                    <a:pt x="51" y="32"/>
                    <a:pt x="53" y="31"/>
                    <a:pt x="54" y="31"/>
                  </a:cubicBezTo>
                  <a:cubicBezTo>
                    <a:pt x="56" y="31"/>
                    <a:pt x="58" y="32"/>
                    <a:pt x="59" y="34"/>
                  </a:cubicBezTo>
                  <a:cubicBezTo>
                    <a:pt x="61" y="36"/>
                    <a:pt x="60" y="40"/>
                    <a:pt x="57" y="42"/>
                  </a:cubicBezTo>
                  <a:cubicBezTo>
                    <a:pt x="56" y="43"/>
                    <a:pt x="54" y="44"/>
                    <a:pt x="53" y="44"/>
                  </a:cubicBezTo>
                  <a:moveTo>
                    <a:pt x="101" y="44"/>
                  </a:moveTo>
                  <a:cubicBezTo>
                    <a:pt x="98" y="44"/>
                    <a:pt x="96" y="42"/>
                    <a:pt x="95" y="39"/>
                  </a:cubicBezTo>
                  <a:cubicBezTo>
                    <a:pt x="94" y="36"/>
                    <a:pt x="95" y="32"/>
                    <a:pt x="98" y="31"/>
                  </a:cubicBezTo>
                  <a:cubicBezTo>
                    <a:pt x="98" y="31"/>
                    <a:pt x="99" y="31"/>
                    <a:pt x="99" y="31"/>
                  </a:cubicBezTo>
                  <a:cubicBezTo>
                    <a:pt x="102" y="31"/>
                    <a:pt x="104" y="33"/>
                    <a:pt x="105" y="36"/>
                  </a:cubicBezTo>
                  <a:cubicBezTo>
                    <a:pt x="106" y="39"/>
                    <a:pt x="105" y="43"/>
                    <a:pt x="102" y="44"/>
                  </a:cubicBezTo>
                  <a:cubicBezTo>
                    <a:pt x="102" y="44"/>
                    <a:pt x="101" y="44"/>
                    <a:pt x="101" y="44"/>
                  </a:cubicBezTo>
                  <a:moveTo>
                    <a:pt x="70" y="44"/>
                  </a:moveTo>
                  <a:cubicBezTo>
                    <a:pt x="66" y="44"/>
                    <a:pt x="63" y="41"/>
                    <a:pt x="63" y="37"/>
                  </a:cubicBezTo>
                  <a:cubicBezTo>
                    <a:pt x="63" y="34"/>
                    <a:pt x="66" y="31"/>
                    <a:pt x="70" y="31"/>
                  </a:cubicBezTo>
                  <a:cubicBezTo>
                    <a:pt x="74" y="31"/>
                    <a:pt x="77" y="34"/>
                    <a:pt x="77" y="37"/>
                  </a:cubicBezTo>
                  <a:cubicBezTo>
                    <a:pt x="77" y="41"/>
                    <a:pt x="74" y="44"/>
                    <a:pt x="70" y="44"/>
                  </a:cubicBezTo>
                  <a:moveTo>
                    <a:pt x="85" y="43"/>
                  </a:moveTo>
                  <a:cubicBezTo>
                    <a:pt x="81" y="43"/>
                    <a:pt x="78" y="40"/>
                    <a:pt x="78" y="37"/>
                  </a:cubicBezTo>
                  <a:cubicBezTo>
                    <a:pt x="78" y="33"/>
                    <a:pt x="81" y="30"/>
                    <a:pt x="85" y="30"/>
                  </a:cubicBezTo>
                  <a:cubicBezTo>
                    <a:pt x="89" y="30"/>
                    <a:pt x="91" y="33"/>
                    <a:pt x="91" y="37"/>
                  </a:cubicBezTo>
                  <a:cubicBezTo>
                    <a:pt x="91" y="40"/>
                    <a:pt x="89" y="43"/>
                    <a:pt x="85" y="43"/>
                  </a:cubicBezTo>
                  <a:moveTo>
                    <a:pt x="115" y="36"/>
                  </a:moveTo>
                  <a:cubicBezTo>
                    <a:pt x="114" y="36"/>
                    <a:pt x="112" y="35"/>
                    <a:pt x="111" y="33"/>
                  </a:cubicBezTo>
                  <a:cubicBezTo>
                    <a:pt x="109" y="30"/>
                    <a:pt x="109" y="28"/>
                    <a:pt x="110" y="28"/>
                  </a:cubicBezTo>
                  <a:cubicBezTo>
                    <a:pt x="110" y="27"/>
                    <a:pt x="110" y="27"/>
                    <a:pt x="110" y="27"/>
                  </a:cubicBezTo>
                  <a:cubicBezTo>
                    <a:pt x="111" y="27"/>
                    <a:pt x="113" y="29"/>
                    <a:pt x="114" y="31"/>
                  </a:cubicBezTo>
                  <a:cubicBezTo>
                    <a:pt x="115" y="33"/>
                    <a:pt x="116" y="36"/>
                    <a:pt x="115" y="36"/>
                  </a:cubicBezTo>
                  <a:cubicBezTo>
                    <a:pt x="115" y="36"/>
                    <a:pt x="115" y="36"/>
                    <a:pt x="115" y="36"/>
                  </a:cubicBezTo>
                  <a:moveTo>
                    <a:pt x="18" y="33"/>
                  </a:moveTo>
                  <a:cubicBezTo>
                    <a:pt x="18" y="33"/>
                    <a:pt x="18" y="33"/>
                    <a:pt x="17" y="33"/>
                  </a:cubicBezTo>
                  <a:cubicBezTo>
                    <a:pt x="16" y="32"/>
                    <a:pt x="17" y="30"/>
                    <a:pt x="19" y="28"/>
                  </a:cubicBezTo>
                  <a:cubicBezTo>
                    <a:pt x="20" y="26"/>
                    <a:pt x="22" y="25"/>
                    <a:pt x="23" y="25"/>
                  </a:cubicBezTo>
                  <a:cubicBezTo>
                    <a:pt x="23" y="25"/>
                    <a:pt x="24" y="25"/>
                    <a:pt x="24" y="25"/>
                  </a:cubicBezTo>
                  <a:cubicBezTo>
                    <a:pt x="25" y="26"/>
                    <a:pt x="24" y="28"/>
                    <a:pt x="22" y="30"/>
                  </a:cubicBezTo>
                  <a:cubicBezTo>
                    <a:pt x="21" y="32"/>
                    <a:pt x="19" y="33"/>
                    <a:pt x="18" y="33"/>
                  </a:cubicBezTo>
                  <a:moveTo>
                    <a:pt x="106" y="32"/>
                  </a:moveTo>
                  <a:cubicBezTo>
                    <a:pt x="104" y="32"/>
                    <a:pt x="103" y="31"/>
                    <a:pt x="101" y="30"/>
                  </a:cubicBezTo>
                  <a:cubicBezTo>
                    <a:pt x="99" y="28"/>
                    <a:pt x="98" y="25"/>
                    <a:pt x="99" y="24"/>
                  </a:cubicBezTo>
                  <a:cubicBezTo>
                    <a:pt x="100" y="23"/>
                    <a:pt x="101" y="23"/>
                    <a:pt x="102" y="23"/>
                  </a:cubicBezTo>
                  <a:cubicBezTo>
                    <a:pt x="103" y="23"/>
                    <a:pt x="105" y="23"/>
                    <a:pt x="106" y="24"/>
                  </a:cubicBezTo>
                  <a:cubicBezTo>
                    <a:pt x="108" y="27"/>
                    <a:pt x="109" y="29"/>
                    <a:pt x="108" y="31"/>
                  </a:cubicBezTo>
                  <a:cubicBezTo>
                    <a:pt x="107" y="32"/>
                    <a:pt x="106" y="32"/>
                    <a:pt x="106" y="32"/>
                  </a:cubicBezTo>
                  <a:moveTo>
                    <a:pt x="28" y="32"/>
                  </a:moveTo>
                  <a:cubicBezTo>
                    <a:pt x="27" y="32"/>
                    <a:pt x="27" y="32"/>
                    <a:pt x="26" y="31"/>
                  </a:cubicBezTo>
                  <a:cubicBezTo>
                    <a:pt x="25" y="30"/>
                    <a:pt x="26" y="27"/>
                    <a:pt x="28" y="25"/>
                  </a:cubicBezTo>
                  <a:cubicBezTo>
                    <a:pt x="30" y="23"/>
                    <a:pt x="32" y="23"/>
                    <a:pt x="33" y="23"/>
                  </a:cubicBezTo>
                  <a:cubicBezTo>
                    <a:pt x="34" y="23"/>
                    <a:pt x="35" y="23"/>
                    <a:pt x="35" y="23"/>
                  </a:cubicBezTo>
                  <a:cubicBezTo>
                    <a:pt x="37" y="25"/>
                    <a:pt x="36" y="28"/>
                    <a:pt x="33" y="30"/>
                  </a:cubicBezTo>
                  <a:cubicBezTo>
                    <a:pt x="32" y="32"/>
                    <a:pt x="30" y="32"/>
                    <a:pt x="28" y="32"/>
                  </a:cubicBezTo>
                  <a:moveTo>
                    <a:pt x="44" y="32"/>
                  </a:moveTo>
                  <a:cubicBezTo>
                    <a:pt x="43" y="32"/>
                    <a:pt x="42" y="31"/>
                    <a:pt x="41" y="30"/>
                  </a:cubicBezTo>
                  <a:cubicBezTo>
                    <a:pt x="39" y="29"/>
                    <a:pt x="39" y="25"/>
                    <a:pt x="42" y="22"/>
                  </a:cubicBezTo>
                  <a:cubicBezTo>
                    <a:pt x="44" y="21"/>
                    <a:pt x="45" y="20"/>
                    <a:pt x="47" y="20"/>
                  </a:cubicBezTo>
                  <a:cubicBezTo>
                    <a:pt x="48" y="20"/>
                    <a:pt x="49" y="20"/>
                    <a:pt x="50" y="21"/>
                  </a:cubicBezTo>
                  <a:cubicBezTo>
                    <a:pt x="52" y="23"/>
                    <a:pt x="52" y="26"/>
                    <a:pt x="49" y="29"/>
                  </a:cubicBezTo>
                  <a:cubicBezTo>
                    <a:pt x="48" y="31"/>
                    <a:pt x="46" y="32"/>
                    <a:pt x="44" y="32"/>
                  </a:cubicBezTo>
                  <a:moveTo>
                    <a:pt x="92" y="31"/>
                  </a:moveTo>
                  <a:cubicBezTo>
                    <a:pt x="90" y="31"/>
                    <a:pt x="88" y="30"/>
                    <a:pt x="87" y="29"/>
                  </a:cubicBezTo>
                  <a:cubicBezTo>
                    <a:pt x="84" y="26"/>
                    <a:pt x="84" y="23"/>
                    <a:pt x="86" y="21"/>
                  </a:cubicBezTo>
                  <a:cubicBezTo>
                    <a:pt x="86" y="20"/>
                    <a:pt x="87" y="19"/>
                    <a:pt x="89" y="19"/>
                  </a:cubicBezTo>
                  <a:cubicBezTo>
                    <a:pt x="90" y="19"/>
                    <a:pt x="92" y="20"/>
                    <a:pt x="94" y="22"/>
                  </a:cubicBezTo>
                  <a:cubicBezTo>
                    <a:pt x="96" y="24"/>
                    <a:pt x="97" y="28"/>
                    <a:pt x="95" y="30"/>
                  </a:cubicBezTo>
                  <a:cubicBezTo>
                    <a:pt x="94" y="30"/>
                    <a:pt x="93" y="31"/>
                    <a:pt x="92" y="31"/>
                  </a:cubicBezTo>
                  <a:moveTo>
                    <a:pt x="77" y="30"/>
                  </a:moveTo>
                  <a:cubicBezTo>
                    <a:pt x="76" y="30"/>
                    <a:pt x="75" y="30"/>
                    <a:pt x="74" y="29"/>
                  </a:cubicBezTo>
                  <a:cubicBezTo>
                    <a:pt x="71" y="28"/>
                    <a:pt x="69" y="24"/>
                    <a:pt x="70" y="22"/>
                  </a:cubicBezTo>
                  <a:cubicBezTo>
                    <a:pt x="71" y="20"/>
                    <a:pt x="73" y="19"/>
                    <a:pt x="75" y="19"/>
                  </a:cubicBezTo>
                  <a:cubicBezTo>
                    <a:pt x="76" y="19"/>
                    <a:pt x="77" y="19"/>
                    <a:pt x="78" y="20"/>
                  </a:cubicBezTo>
                  <a:cubicBezTo>
                    <a:pt x="82" y="21"/>
                    <a:pt x="83" y="24"/>
                    <a:pt x="82" y="27"/>
                  </a:cubicBezTo>
                  <a:cubicBezTo>
                    <a:pt x="81" y="29"/>
                    <a:pt x="79" y="30"/>
                    <a:pt x="77" y="30"/>
                  </a:cubicBezTo>
                  <a:moveTo>
                    <a:pt x="60" y="29"/>
                  </a:moveTo>
                  <a:cubicBezTo>
                    <a:pt x="58" y="29"/>
                    <a:pt x="55" y="28"/>
                    <a:pt x="55" y="25"/>
                  </a:cubicBezTo>
                  <a:cubicBezTo>
                    <a:pt x="54" y="22"/>
                    <a:pt x="57" y="20"/>
                    <a:pt x="60" y="19"/>
                  </a:cubicBezTo>
                  <a:cubicBezTo>
                    <a:pt x="60" y="19"/>
                    <a:pt x="61" y="19"/>
                    <a:pt x="61" y="19"/>
                  </a:cubicBezTo>
                  <a:cubicBezTo>
                    <a:pt x="64" y="19"/>
                    <a:pt x="67" y="21"/>
                    <a:pt x="67" y="23"/>
                  </a:cubicBezTo>
                  <a:cubicBezTo>
                    <a:pt x="68" y="26"/>
                    <a:pt x="65" y="29"/>
                    <a:pt x="62" y="29"/>
                  </a:cubicBezTo>
                  <a:cubicBezTo>
                    <a:pt x="61" y="29"/>
                    <a:pt x="61" y="29"/>
                    <a:pt x="60" y="29"/>
                  </a:cubicBezTo>
                  <a:moveTo>
                    <a:pt x="108" y="25"/>
                  </a:moveTo>
                  <a:cubicBezTo>
                    <a:pt x="108" y="25"/>
                    <a:pt x="106" y="24"/>
                    <a:pt x="104" y="22"/>
                  </a:cubicBezTo>
                  <a:cubicBezTo>
                    <a:pt x="102" y="20"/>
                    <a:pt x="100" y="18"/>
                    <a:pt x="101" y="18"/>
                  </a:cubicBezTo>
                  <a:cubicBezTo>
                    <a:pt x="101" y="18"/>
                    <a:pt x="101" y="18"/>
                    <a:pt x="101" y="18"/>
                  </a:cubicBezTo>
                  <a:cubicBezTo>
                    <a:pt x="102" y="18"/>
                    <a:pt x="103" y="19"/>
                    <a:pt x="105" y="21"/>
                  </a:cubicBezTo>
                  <a:cubicBezTo>
                    <a:pt x="107" y="23"/>
                    <a:pt x="109" y="24"/>
                    <a:pt x="109" y="25"/>
                  </a:cubicBezTo>
                  <a:cubicBezTo>
                    <a:pt x="108" y="25"/>
                    <a:pt x="108" y="25"/>
                    <a:pt x="108" y="25"/>
                  </a:cubicBezTo>
                  <a:moveTo>
                    <a:pt x="26" y="23"/>
                  </a:moveTo>
                  <a:cubicBezTo>
                    <a:pt x="25" y="23"/>
                    <a:pt x="25" y="23"/>
                    <a:pt x="25" y="23"/>
                  </a:cubicBezTo>
                  <a:cubicBezTo>
                    <a:pt x="24" y="22"/>
                    <a:pt x="25" y="20"/>
                    <a:pt x="27" y="18"/>
                  </a:cubicBezTo>
                  <a:cubicBezTo>
                    <a:pt x="29" y="17"/>
                    <a:pt x="31" y="16"/>
                    <a:pt x="32" y="16"/>
                  </a:cubicBezTo>
                  <a:cubicBezTo>
                    <a:pt x="32" y="16"/>
                    <a:pt x="32" y="16"/>
                    <a:pt x="33" y="16"/>
                  </a:cubicBezTo>
                  <a:cubicBezTo>
                    <a:pt x="33" y="17"/>
                    <a:pt x="32" y="19"/>
                    <a:pt x="30" y="21"/>
                  </a:cubicBezTo>
                  <a:cubicBezTo>
                    <a:pt x="28" y="22"/>
                    <a:pt x="27" y="23"/>
                    <a:pt x="26" y="23"/>
                  </a:cubicBezTo>
                  <a:moveTo>
                    <a:pt x="97" y="21"/>
                  </a:moveTo>
                  <a:cubicBezTo>
                    <a:pt x="96" y="21"/>
                    <a:pt x="94" y="20"/>
                    <a:pt x="93" y="20"/>
                  </a:cubicBezTo>
                  <a:cubicBezTo>
                    <a:pt x="90" y="18"/>
                    <a:pt x="89" y="16"/>
                    <a:pt x="89" y="14"/>
                  </a:cubicBezTo>
                  <a:cubicBezTo>
                    <a:pt x="90" y="14"/>
                    <a:pt x="91" y="13"/>
                    <a:pt x="92" y="13"/>
                  </a:cubicBezTo>
                  <a:cubicBezTo>
                    <a:pt x="93" y="13"/>
                    <a:pt x="94" y="14"/>
                    <a:pt x="96" y="15"/>
                  </a:cubicBezTo>
                  <a:cubicBezTo>
                    <a:pt x="98" y="16"/>
                    <a:pt x="100" y="18"/>
                    <a:pt x="99" y="20"/>
                  </a:cubicBezTo>
                  <a:cubicBezTo>
                    <a:pt x="99" y="20"/>
                    <a:pt x="98" y="21"/>
                    <a:pt x="97" y="21"/>
                  </a:cubicBezTo>
                  <a:moveTo>
                    <a:pt x="35" y="21"/>
                  </a:moveTo>
                  <a:cubicBezTo>
                    <a:pt x="35" y="21"/>
                    <a:pt x="34" y="21"/>
                    <a:pt x="34" y="20"/>
                  </a:cubicBezTo>
                  <a:cubicBezTo>
                    <a:pt x="33" y="19"/>
                    <a:pt x="35" y="17"/>
                    <a:pt x="38" y="15"/>
                  </a:cubicBezTo>
                  <a:cubicBezTo>
                    <a:pt x="40" y="13"/>
                    <a:pt x="42" y="12"/>
                    <a:pt x="43" y="12"/>
                  </a:cubicBezTo>
                  <a:cubicBezTo>
                    <a:pt x="43" y="12"/>
                    <a:pt x="44" y="12"/>
                    <a:pt x="44" y="13"/>
                  </a:cubicBezTo>
                  <a:cubicBezTo>
                    <a:pt x="45" y="14"/>
                    <a:pt x="43" y="16"/>
                    <a:pt x="41" y="18"/>
                  </a:cubicBezTo>
                  <a:cubicBezTo>
                    <a:pt x="39" y="20"/>
                    <a:pt x="36" y="21"/>
                    <a:pt x="35" y="21"/>
                  </a:cubicBezTo>
                  <a:moveTo>
                    <a:pt x="98" y="15"/>
                  </a:moveTo>
                  <a:cubicBezTo>
                    <a:pt x="98" y="15"/>
                    <a:pt x="97" y="15"/>
                    <a:pt x="95" y="14"/>
                  </a:cubicBezTo>
                  <a:cubicBezTo>
                    <a:pt x="93" y="13"/>
                    <a:pt x="92" y="12"/>
                    <a:pt x="92" y="12"/>
                  </a:cubicBezTo>
                  <a:cubicBezTo>
                    <a:pt x="92" y="12"/>
                    <a:pt x="92" y="12"/>
                    <a:pt x="92" y="12"/>
                  </a:cubicBezTo>
                  <a:cubicBezTo>
                    <a:pt x="93" y="12"/>
                    <a:pt x="94" y="12"/>
                    <a:pt x="96" y="13"/>
                  </a:cubicBezTo>
                  <a:cubicBezTo>
                    <a:pt x="97" y="14"/>
                    <a:pt x="99" y="15"/>
                    <a:pt x="99" y="15"/>
                  </a:cubicBezTo>
                  <a:cubicBezTo>
                    <a:pt x="99" y="15"/>
                    <a:pt x="98" y="15"/>
                    <a:pt x="98" y="15"/>
                  </a:cubicBezTo>
                  <a:moveTo>
                    <a:pt x="53" y="18"/>
                  </a:moveTo>
                  <a:cubicBezTo>
                    <a:pt x="50" y="18"/>
                    <a:pt x="48" y="17"/>
                    <a:pt x="48" y="15"/>
                  </a:cubicBezTo>
                  <a:cubicBezTo>
                    <a:pt x="47" y="13"/>
                    <a:pt x="50" y="11"/>
                    <a:pt x="53" y="10"/>
                  </a:cubicBezTo>
                  <a:cubicBezTo>
                    <a:pt x="53" y="10"/>
                    <a:pt x="54" y="10"/>
                    <a:pt x="55" y="10"/>
                  </a:cubicBezTo>
                  <a:cubicBezTo>
                    <a:pt x="57" y="10"/>
                    <a:pt x="59" y="11"/>
                    <a:pt x="60" y="13"/>
                  </a:cubicBezTo>
                  <a:cubicBezTo>
                    <a:pt x="60" y="15"/>
                    <a:pt x="58" y="18"/>
                    <a:pt x="54" y="18"/>
                  </a:cubicBezTo>
                  <a:cubicBezTo>
                    <a:pt x="54" y="18"/>
                    <a:pt x="53" y="18"/>
                    <a:pt x="53" y="18"/>
                  </a:cubicBezTo>
                  <a:moveTo>
                    <a:pt x="82" y="18"/>
                  </a:moveTo>
                  <a:cubicBezTo>
                    <a:pt x="81" y="18"/>
                    <a:pt x="80" y="18"/>
                    <a:pt x="79" y="18"/>
                  </a:cubicBezTo>
                  <a:cubicBezTo>
                    <a:pt x="76" y="17"/>
                    <a:pt x="74" y="15"/>
                    <a:pt x="75" y="13"/>
                  </a:cubicBezTo>
                  <a:cubicBezTo>
                    <a:pt x="75" y="11"/>
                    <a:pt x="77" y="10"/>
                    <a:pt x="79" y="10"/>
                  </a:cubicBezTo>
                  <a:cubicBezTo>
                    <a:pt x="80" y="10"/>
                    <a:pt x="81" y="10"/>
                    <a:pt x="81" y="11"/>
                  </a:cubicBezTo>
                  <a:cubicBezTo>
                    <a:pt x="84" y="11"/>
                    <a:pt x="86" y="14"/>
                    <a:pt x="86" y="16"/>
                  </a:cubicBezTo>
                  <a:cubicBezTo>
                    <a:pt x="85" y="17"/>
                    <a:pt x="84" y="18"/>
                    <a:pt x="82" y="18"/>
                  </a:cubicBezTo>
                  <a:moveTo>
                    <a:pt x="67" y="17"/>
                  </a:moveTo>
                  <a:cubicBezTo>
                    <a:pt x="63" y="17"/>
                    <a:pt x="61" y="15"/>
                    <a:pt x="61" y="13"/>
                  </a:cubicBezTo>
                  <a:cubicBezTo>
                    <a:pt x="61" y="11"/>
                    <a:pt x="63" y="9"/>
                    <a:pt x="67" y="9"/>
                  </a:cubicBezTo>
                  <a:cubicBezTo>
                    <a:pt x="70" y="9"/>
                    <a:pt x="73" y="11"/>
                    <a:pt x="73" y="13"/>
                  </a:cubicBezTo>
                  <a:cubicBezTo>
                    <a:pt x="73" y="15"/>
                    <a:pt x="70" y="17"/>
                    <a:pt x="67" y="17"/>
                  </a:cubicBezTo>
                  <a:moveTo>
                    <a:pt x="90" y="12"/>
                  </a:moveTo>
                  <a:cubicBezTo>
                    <a:pt x="89" y="12"/>
                    <a:pt x="87" y="12"/>
                    <a:pt x="85" y="11"/>
                  </a:cubicBezTo>
                  <a:cubicBezTo>
                    <a:pt x="83" y="10"/>
                    <a:pt x="81" y="9"/>
                    <a:pt x="81" y="8"/>
                  </a:cubicBezTo>
                  <a:cubicBezTo>
                    <a:pt x="81" y="8"/>
                    <a:pt x="82" y="7"/>
                    <a:pt x="82" y="7"/>
                  </a:cubicBezTo>
                  <a:cubicBezTo>
                    <a:pt x="83" y="7"/>
                    <a:pt x="85" y="8"/>
                    <a:pt x="87" y="9"/>
                  </a:cubicBezTo>
                  <a:cubicBezTo>
                    <a:pt x="89" y="10"/>
                    <a:pt x="91" y="11"/>
                    <a:pt x="91" y="12"/>
                  </a:cubicBezTo>
                  <a:cubicBezTo>
                    <a:pt x="91" y="12"/>
                    <a:pt x="90" y="12"/>
                    <a:pt x="90" y="12"/>
                  </a:cubicBezTo>
                  <a:moveTo>
                    <a:pt x="45" y="11"/>
                  </a:moveTo>
                  <a:cubicBezTo>
                    <a:pt x="44" y="11"/>
                    <a:pt x="43" y="11"/>
                    <a:pt x="43" y="10"/>
                  </a:cubicBezTo>
                  <a:cubicBezTo>
                    <a:pt x="43" y="9"/>
                    <a:pt x="45" y="8"/>
                    <a:pt x="47" y="7"/>
                  </a:cubicBezTo>
                  <a:cubicBezTo>
                    <a:pt x="49" y="6"/>
                    <a:pt x="50" y="6"/>
                    <a:pt x="51" y="6"/>
                  </a:cubicBezTo>
                  <a:cubicBezTo>
                    <a:pt x="52" y="6"/>
                    <a:pt x="53" y="6"/>
                    <a:pt x="53" y="7"/>
                  </a:cubicBezTo>
                  <a:cubicBezTo>
                    <a:pt x="53" y="8"/>
                    <a:pt x="51" y="9"/>
                    <a:pt x="49" y="10"/>
                  </a:cubicBezTo>
                  <a:cubicBezTo>
                    <a:pt x="47" y="11"/>
                    <a:pt x="46" y="11"/>
                    <a:pt x="45" y="11"/>
                  </a:cubicBezTo>
                  <a:moveTo>
                    <a:pt x="60" y="9"/>
                  </a:moveTo>
                  <a:cubicBezTo>
                    <a:pt x="60" y="9"/>
                    <a:pt x="60" y="9"/>
                    <a:pt x="60" y="9"/>
                  </a:cubicBezTo>
                  <a:cubicBezTo>
                    <a:pt x="57" y="9"/>
                    <a:pt x="55" y="8"/>
                    <a:pt x="55" y="7"/>
                  </a:cubicBezTo>
                  <a:cubicBezTo>
                    <a:pt x="55" y="6"/>
                    <a:pt x="57" y="5"/>
                    <a:pt x="60" y="5"/>
                  </a:cubicBezTo>
                  <a:cubicBezTo>
                    <a:pt x="60" y="5"/>
                    <a:pt x="60" y="5"/>
                    <a:pt x="60" y="5"/>
                  </a:cubicBezTo>
                  <a:cubicBezTo>
                    <a:pt x="63" y="5"/>
                    <a:pt x="65" y="6"/>
                    <a:pt x="65" y="7"/>
                  </a:cubicBezTo>
                  <a:cubicBezTo>
                    <a:pt x="65" y="8"/>
                    <a:pt x="63" y="9"/>
                    <a:pt x="60" y="9"/>
                  </a:cubicBezTo>
                  <a:moveTo>
                    <a:pt x="76" y="10"/>
                  </a:moveTo>
                  <a:cubicBezTo>
                    <a:pt x="75" y="10"/>
                    <a:pt x="74" y="10"/>
                    <a:pt x="73" y="9"/>
                  </a:cubicBezTo>
                  <a:cubicBezTo>
                    <a:pt x="70" y="9"/>
                    <a:pt x="68" y="7"/>
                    <a:pt x="68" y="6"/>
                  </a:cubicBezTo>
                  <a:cubicBezTo>
                    <a:pt x="68" y="5"/>
                    <a:pt x="69" y="5"/>
                    <a:pt x="71" y="5"/>
                  </a:cubicBezTo>
                  <a:cubicBezTo>
                    <a:pt x="72" y="5"/>
                    <a:pt x="73" y="5"/>
                    <a:pt x="74" y="5"/>
                  </a:cubicBezTo>
                  <a:cubicBezTo>
                    <a:pt x="77" y="6"/>
                    <a:pt x="79" y="7"/>
                    <a:pt x="78" y="9"/>
                  </a:cubicBezTo>
                  <a:cubicBezTo>
                    <a:pt x="78" y="9"/>
                    <a:pt x="77" y="10"/>
                    <a:pt x="76" y="10"/>
                  </a:cubicBezTo>
                  <a:moveTo>
                    <a:pt x="65" y="0"/>
                  </a:moveTo>
                  <a:cubicBezTo>
                    <a:pt x="29" y="0"/>
                    <a:pt x="0" y="28"/>
                    <a:pt x="0" y="64"/>
                  </a:cubicBezTo>
                  <a:cubicBezTo>
                    <a:pt x="0" y="99"/>
                    <a:pt x="29" y="128"/>
                    <a:pt x="65" y="128"/>
                  </a:cubicBezTo>
                  <a:cubicBezTo>
                    <a:pt x="100" y="128"/>
                    <a:pt x="129" y="99"/>
                    <a:pt x="129" y="64"/>
                  </a:cubicBezTo>
                  <a:cubicBezTo>
                    <a:pt x="129" y="28"/>
                    <a:pt x="100" y="0"/>
                    <a:pt x="6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542" name="Freeform 440"/>
            <p:cNvSpPr>
              <a:spLocks noEditPoints="1" noChangeArrowheads="1"/>
            </p:cNvSpPr>
            <p:nvPr/>
          </p:nvSpPr>
          <p:spPr bwMode="auto">
            <a:xfrm>
              <a:off x="2806700" y="215900"/>
              <a:ext cx="627062" cy="534988"/>
            </a:xfrm>
            <a:custGeom>
              <a:avLst/>
              <a:gdLst>
                <a:gd name="T0" fmla="*/ 451169232 w 167"/>
                <a:gd name="T1" fmla="*/ 1646527293 h 142"/>
                <a:gd name="T2" fmla="*/ 451169232 w 167"/>
                <a:gd name="T3" fmla="*/ 1532974206 h 142"/>
                <a:gd name="T4" fmla="*/ 2147483647 w 167"/>
                <a:gd name="T5" fmla="*/ 1149730655 h 142"/>
                <a:gd name="T6" fmla="*/ 2147483647 w 167"/>
                <a:gd name="T7" fmla="*/ 1249091489 h 142"/>
                <a:gd name="T8" fmla="*/ 451169232 w 167"/>
                <a:gd name="T9" fmla="*/ 1646527293 h 142"/>
                <a:gd name="T10" fmla="*/ 380671692 w 167"/>
                <a:gd name="T11" fmla="*/ 1618139021 h 142"/>
                <a:gd name="T12" fmla="*/ 84593292 w 167"/>
                <a:gd name="T13" fmla="*/ 1007789296 h 142"/>
                <a:gd name="T14" fmla="*/ 84593292 w 167"/>
                <a:gd name="T15" fmla="*/ 922624481 h 142"/>
                <a:gd name="T16" fmla="*/ 380671692 w 167"/>
                <a:gd name="T17" fmla="*/ 1518781954 h 142"/>
                <a:gd name="T18" fmla="*/ 380671692 w 167"/>
                <a:gd name="T19" fmla="*/ 1532974206 h 142"/>
                <a:gd name="T20" fmla="*/ 380671692 w 167"/>
                <a:gd name="T21" fmla="*/ 1618139021 h 142"/>
                <a:gd name="T22" fmla="*/ 2147483647 w 167"/>
                <a:gd name="T23" fmla="*/ 936816733 h 142"/>
                <a:gd name="T24" fmla="*/ 2016154524 w 167"/>
                <a:gd name="T25" fmla="*/ 397439571 h 142"/>
                <a:gd name="T26" fmla="*/ 2016154524 w 167"/>
                <a:gd name="T27" fmla="*/ 283882717 h 142"/>
                <a:gd name="T28" fmla="*/ 2147483647 w 167"/>
                <a:gd name="T29" fmla="*/ 794875375 h 142"/>
                <a:gd name="T30" fmla="*/ 2147483647 w 167"/>
                <a:gd name="T31" fmla="*/ 936816733 h 142"/>
                <a:gd name="T32" fmla="*/ 2147483647 w 167"/>
                <a:gd name="T33" fmla="*/ 738098831 h 142"/>
                <a:gd name="T34" fmla="*/ 2016154524 w 167"/>
                <a:gd name="T35" fmla="*/ 212913921 h 142"/>
                <a:gd name="T36" fmla="*/ 2016154524 w 167"/>
                <a:gd name="T37" fmla="*/ 141941358 h 142"/>
                <a:gd name="T38" fmla="*/ 2147483647 w 167"/>
                <a:gd name="T39" fmla="*/ 695518308 h 142"/>
                <a:gd name="T40" fmla="*/ 2147483647 w 167"/>
                <a:gd name="T41" fmla="*/ 723906579 h 142"/>
                <a:gd name="T42" fmla="*/ 2147483647 w 167"/>
                <a:gd name="T43" fmla="*/ 738098831 h 142"/>
                <a:gd name="T44" fmla="*/ 1987959264 w 167"/>
                <a:gd name="T45" fmla="*/ 0 h 142"/>
                <a:gd name="T46" fmla="*/ 1945660740 w 167"/>
                <a:gd name="T47" fmla="*/ 42584291 h 142"/>
                <a:gd name="T48" fmla="*/ 1945660740 w 167"/>
                <a:gd name="T49" fmla="*/ 312270989 h 142"/>
                <a:gd name="T50" fmla="*/ 56394277 w 167"/>
                <a:gd name="T51" fmla="*/ 723906579 h 142"/>
                <a:gd name="T52" fmla="*/ 42298524 w 167"/>
                <a:gd name="T53" fmla="*/ 723906579 h 142"/>
                <a:gd name="T54" fmla="*/ 0 w 167"/>
                <a:gd name="T55" fmla="*/ 723906579 h 142"/>
                <a:gd name="T56" fmla="*/ 14099508 w 167"/>
                <a:gd name="T57" fmla="*/ 766487103 h 142"/>
                <a:gd name="T58" fmla="*/ 14099508 w 167"/>
                <a:gd name="T59" fmla="*/ 1206507198 h 142"/>
                <a:gd name="T60" fmla="*/ 56394277 w 167"/>
                <a:gd name="T61" fmla="*/ 1249091489 h 142"/>
                <a:gd name="T62" fmla="*/ 84593292 w 167"/>
                <a:gd name="T63" fmla="*/ 1206507198 h 142"/>
                <a:gd name="T64" fmla="*/ 84593292 w 167"/>
                <a:gd name="T65" fmla="*/ 1107150131 h 142"/>
                <a:gd name="T66" fmla="*/ 366572185 w 167"/>
                <a:gd name="T67" fmla="*/ 1717499856 h 142"/>
                <a:gd name="T68" fmla="*/ 380671692 w 167"/>
                <a:gd name="T69" fmla="*/ 1703307604 h 142"/>
                <a:gd name="T70" fmla="*/ 380671692 w 167"/>
                <a:gd name="T71" fmla="*/ 1972994301 h 142"/>
                <a:gd name="T72" fmla="*/ 408870708 w 167"/>
                <a:gd name="T73" fmla="*/ 2015578593 h 142"/>
                <a:gd name="T74" fmla="*/ 451169232 w 167"/>
                <a:gd name="T75" fmla="*/ 1972994301 h 142"/>
                <a:gd name="T76" fmla="*/ 451169232 w 167"/>
                <a:gd name="T77" fmla="*/ 1689111584 h 142"/>
                <a:gd name="T78" fmla="*/ 2147483647 w 167"/>
                <a:gd name="T79" fmla="*/ 1291672013 h 142"/>
                <a:gd name="T80" fmla="*/ 2147483647 w 167"/>
                <a:gd name="T81" fmla="*/ 1561362478 h 142"/>
                <a:gd name="T82" fmla="*/ 2147483647 w 167"/>
                <a:gd name="T83" fmla="*/ 1589750750 h 142"/>
                <a:gd name="T84" fmla="*/ 2147483647 w 167"/>
                <a:gd name="T85" fmla="*/ 1561362478 h 142"/>
                <a:gd name="T86" fmla="*/ 2147483647 w 167"/>
                <a:gd name="T87" fmla="*/ 1135538403 h 142"/>
                <a:gd name="T88" fmla="*/ 2147483647 w 167"/>
                <a:gd name="T89" fmla="*/ 1121342383 h 142"/>
                <a:gd name="T90" fmla="*/ 2147483647 w 167"/>
                <a:gd name="T91" fmla="*/ 1092954111 h 142"/>
                <a:gd name="T92" fmla="*/ 2147483647 w 167"/>
                <a:gd name="T93" fmla="*/ 723906579 h 142"/>
                <a:gd name="T94" fmla="*/ 2147483647 w 167"/>
                <a:gd name="T95" fmla="*/ 681322288 h 142"/>
                <a:gd name="T96" fmla="*/ 2016154524 w 167"/>
                <a:gd name="T97" fmla="*/ 85164815 h 142"/>
                <a:gd name="T98" fmla="*/ 2016154524 w 167"/>
                <a:gd name="T99" fmla="*/ 42584291 h 142"/>
                <a:gd name="T100" fmla="*/ 1987959264 w 167"/>
                <a:gd name="T101" fmla="*/ 0 h 1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7"/>
                <a:gd name="T154" fmla="*/ 0 h 142"/>
                <a:gd name="T155" fmla="*/ 167 w 167"/>
                <a:gd name="T156" fmla="*/ 142 h 1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7" h="142">
                  <a:moveTo>
                    <a:pt x="32" y="116"/>
                  </a:moveTo>
                  <a:cubicBezTo>
                    <a:pt x="32" y="108"/>
                    <a:pt x="32" y="108"/>
                    <a:pt x="32" y="108"/>
                  </a:cubicBezTo>
                  <a:cubicBezTo>
                    <a:pt x="162" y="81"/>
                    <a:pt x="162" y="81"/>
                    <a:pt x="162" y="81"/>
                  </a:cubicBezTo>
                  <a:cubicBezTo>
                    <a:pt x="162" y="88"/>
                    <a:pt x="162" y="88"/>
                    <a:pt x="162" y="88"/>
                  </a:cubicBezTo>
                  <a:cubicBezTo>
                    <a:pt x="32" y="116"/>
                    <a:pt x="32" y="116"/>
                    <a:pt x="32" y="116"/>
                  </a:cubicBezTo>
                  <a:moveTo>
                    <a:pt x="27" y="114"/>
                  </a:moveTo>
                  <a:cubicBezTo>
                    <a:pt x="6" y="71"/>
                    <a:pt x="6" y="71"/>
                    <a:pt x="6" y="71"/>
                  </a:cubicBezTo>
                  <a:cubicBezTo>
                    <a:pt x="6" y="65"/>
                    <a:pt x="6" y="65"/>
                    <a:pt x="6" y="65"/>
                  </a:cubicBezTo>
                  <a:cubicBezTo>
                    <a:pt x="27" y="107"/>
                    <a:pt x="27" y="107"/>
                    <a:pt x="27" y="107"/>
                  </a:cubicBezTo>
                  <a:cubicBezTo>
                    <a:pt x="27" y="108"/>
                    <a:pt x="27" y="108"/>
                    <a:pt x="27" y="108"/>
                  </a:cubicBezTo>
                  <a:cubicBezTo>
                    <a:pt x="27" y="114"/>
                    <a:pt x="27" y="114"/>
                    <a:pt x="27" y="114"/>
                  </a:cubicBezTo>
                  <a:moveTo>
                    <a:pt x="162" y="66"/>
                  </a:moveTo>
                  <a:cubicBezTo>
                    <a:pt x="143" y="28"/>
                    <a:pt x="143" y="28"/>
                    <a:pt x="143" y="28"/>
                  </a:cubicBezTo>
                  <a:cubicBezTo>
                    <a:pt x="143" y="20"/>
                    <a:pt x="143" y="20"/>
                    <a:pt x="143" y="20"/>
                  </a:cubicBezTo>
                  <a:cubicBezTo>
                    <a:pt x="162" y="56"/>
                    <a:pt x="162" y="56"/>
                    <a:pt x="162" y="56"/>
                  </a:cubicBezTo>
                  <a:cubicBezTo>
                    <a:pt x="162" y="66"/>
                    <a:pt x="162" y="66"/>
                    <a:pt x="162" y="66"/>
                  </a:cubicBezTo>
                  <a:moveTo>
                    <a:pt x="162" y="52"/>
                  </a:moveTo>
                  <a:cubicBezTo>
                    <a:pt x="143" y="15"/>
                    <a:pt x="143" y="15"/>
                    <a:pt x="143" y="15"/>
                  </a:cubicBezTo>
                  <a:cubicBezTo>
                    <a:pt x="143" y="10"/>
                    <a:pt x="143" y="10"/>
                    <a:pt x="143" y="10"/>
                  </a:cubicBezTo>
                  <a:cubicBezTo>
                    <a:pt x="163" y="49"/>
                    <a:pt x="163" y="49"/>
                    <a:pt x="163" y="49"/>
                  </a:cubicBezTo>
                  <a:cubicBezTo>
                    <a:pt x="162" y="49"/>
                    <a:pt x="162" y="50"/>
                    <a:pt x="162" y="51"/>
                  </a:cubicBezTo>
                  <a:cubicBezTo>
                    <a:pt x="162" y="52"/>
                    <a:pt x="162" y="52"/>
                    <a:pt x="162" y="52"/>
                  </a:cubicBezTo>
                  <a:moveTo>
                    <a:pt x="141" y="0"/>
                  </a:moveTo>
                  <a:cubicBezTo>
                    <a:pt x="139" y="0"/>
                    <a:pt x="138" y="1"/>
                    <a:pt x="138" y="3"/>
                  </a:cubicBezTo>
                  <a:cubicBezTo>
                    <a:pt x="138" y="22"/>
                    <a:pt x="138" y="22"/>
                    <a:pt x="138" y="22"/>
                  </a:cubicBezTo>
                  <a:cubicBezTo>
                    <a:pt x="4" y="51"/>
                    <a:pt x="4" y="51"/>
                    <a:pt x="4" y="51"/>
                  </a:cubicBezTo>
                  <a:cubicBezTo>
                    <a:pt x="3" y="51"/>
                    <a:pt x="3" y="51"/>
                    <a:pt x="3" y="51"/>
                  </a:cubicBezTo>
                  <a:cubicBezTo>
                    <a:pt x="0" y="51"/>
                    <a:pt x="0" y="51"/>
                    <a:pt x="0" y="51"/>
                  </a:cubicBezTo>
                  <a:cubicBezTo>
                    <a:pt x="1" y="54"/>
                    <a:pt x="1" y="54"/>
                    <a:pt x="1" y="54"/>
                  </a:cubicBezTo>
                  <a:cubicBezTo>
                    <a:pt x="1" y="85"/>
                    <a:pt x="1" y="85"/>
                    <a:pt x="1" y="85"/>
                  </a:cubicBezTo>
                  <a:cubicBezTo>
                    <a:pt x="1" y="86"/>
                    <a:pt x="2" y="88"/>
                    <a:pt x="4" y="88"/>
                  </a:cubicBezTo>
                  <a:cubicBezTo>
                    <a:pt x="5" y="88"/>
                    <a:pt x="6" y="86"/>
                    <a:pt x="6" y="85"/>
                  </a:cubicBezTo>
                  <a:cubicBezTo>
                    <a:pt x="6" y="78"/>
                    <a:pt x="6" y="78"/>
                    <a:pt x="6" y="78"/>
                  </a:cubicBezTo>
                  <a:cubicBezTo>
                    <a:pt x="26" y="121"/>
                    <a:pt x="26" y="121"/>
                    <a:pt x="26" y="121"/>
                  </a:cubicBezTo>
                  <a:cubicBezTo>
                    <a:pt x="27" y="120"/>
                    <a:pt x="27" y="120"/>
                    <a:pt x="27" y="120"/>
                  </a:cubicBezTo>
                  <a:cubicBezTo>
                    <a:pt x="27" y="139"/>
                    <a:pt x="27" y="139"/>
                    <a:pt x="27" y="139"/>
                  </a:cubicBezTo>
                  <a:cubicBezTo>
                    <a:pt x="27" y="141"/>
                    <a:pt x="28" y="142"/>
                    <a:pt x="29" y="142"/>
                  </a:cubicBezTo>
                  <a:cubicBezTo>
                    <a:pt x="31" y="142"/>
                    <a:pt x="32" y="141"/>
                    <a:pt x="32" y="139"/>
                  </a:cubicBezTo>
                  <a:cubicBezTo>
                    <a:pt x="32" y="119"/>
                    <a:pt x="32" y="119"/>
                    <a:pt x="32" y="119"/>
                  </a:cubicBezTo>
                  <a:cubicBezTo>
                    <a:pt x="162" y="91"/>
                    <a:pt x="162" y="91"/>
                    <a:pt x="162" y="91"/>
                  </a:cubicBezTo>
                  <a:cubicBezTo>
                    <a:pt x="162" y="110"/>
                    <a:pt x="162" y="110"/>
                    <a:pt x="162" y="110"/>
                  </a:cubicBezTo>
                  <a:cubicBezTo>
                    <a:pt x="162" y="111"/>
                    <a:pt x="163" y="112"/>
                    <a:pt x="164" y="112"/>
                  </a:cubicBezTo>
                  <a:cubicBezTo>
                    <a:pt x="166" y="112"/>
                    <a:pt x="167" y="111"/>
                    <a:pt x="167" y="110"/>
                  </a:cubicBezTo>
                  <a:cubicBezTo>
                    <a:pt x="167" y="80"/>
                    <a:pt x="167" y="80"/>
                    <a:pt x="167" y="80"/>
                  </a:cubicBezTo>
                  <a:cubicBezTo>
                    <a:pt x="167" y="79"/>
                    <a:pt x="167" y="79"/>
                    <a:pt x="167" y="79"/>
                  </a:cubicBezTo>
                  <a:cubicBezTo>
                    <a:pt x="167" y="77"/>
                    <a:pt x="167" y="77"/>
                    <a:pt x="167" y="77"/>
                  </a:cubicBezTo>
                  <a:cubicBezTo>
                    <a:pt x="167" y="51"/>
                    <a:pt x="167" y="51"/>
                    <a:pt x="167" y="51"/>
                  </a:cubicBezTo>
                  <a:cubicBezTo>
                    <a:pt x="167" y="50"/>
                    <a:pt x="166" y="49"/>
                    <a:pt x="165" y="48"/>
                  </a:cubicBezTo>
                  <a:cubicBezTo>
                    <a:pt x="143" y="6"/>
                    <a:pt x="143" y="6"/>
                    <a:pt x="143" y="6"/>
                  </a:cubicBezTo>
                  <a:cubicBezTo>
                    <a:pt x="143" y="3"/>
                    <a:pt x="143" y="3"/>
                    <a:pt x="143" y="3"/>
                  </a:cubicBezTo>
                  <a:cubicBezTo>
                    <a:pt x="143" y="1"/>
                    <a:pt x="142" y="0"/>
                    <a:pt x="14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sp>
        <p:nvSpPr>
          <p:cNvPr id="3078" name="直接连接符 1902"/>
          <p:cNvSpPr>
            <a:spLocks noChangeShapeType="1"/>
          </p:cNvSpPr>
          <p:nvPr/>
        </p:nvSpPr>
        <p:spPr bwMode="auto">
          <a:xfrm>
            <a:off x="1155700" y="1927225"/>
            <a:ext cx="3168650"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79" name="文本框 1903"/>
          <p:cNvSpPr>
            <a:spLocks noChangeArrowheads="1"/>
          </p:cNvSpPr>
          <p:nvPr/>
        </p:nvSpPr>
        <p:spPr bwMode="auto">
          <a:xfrm>
            <a:off x="1016000" y="917575"/>
            <a:ext cx="165576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4000">
                <a:solidFill>
                  <a:schemeClr val="bg1"/>
                </a:solidFill>
                <a:latin typeface="微软雅黑" pitchFamily="34" charset="-122"/>
                <a:ea typeface="微软雅黑" pitchFamily="34" charset="-122"/>
                <a:sym typeface="微软雅黑" pitchFamily="34" charset="-122"/>
              </a:rPr>
              <a:t>目录</a:t>
            </a:r>
          </a:p>
        </p:txBody>
      </p:sp>
      <p:sp>
        <p:nvSpPr>
          <p:cNvPr id="3080" name="文本框 752"/>
          <p:cNvSpPr>
            <a:spLocks noChangeArrowheads="1"/>
          </p:cNvSpPr>
          <p:nvPr/>
        </p:nvSpPr>
        <p:spPr bwMode="auto">
          <a:xfrm>
            <a:off x="1530350" y="1446213"/>
            <a:ext cx="322580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en-US" altLang="zh-CN" sz="2800">
                <a:solidFill>
                  <a:schemeClr val="bg1"/>
                </a:solidFill>
                <a:latin typeface="微软雅黑" pitchFamily="34" charset="-122"/>
                <a:ea typeface="微软雅黑" pitchFamily="34" charset="-122"/>
                <a:sym typeface="微软雅黑" pitchFamily="34" charset="-122"/>
              </a:rPr>
              <a:t>contents</a:t>
            </a:r>
            <a:endParaRPr lang="zh-CN" altLang="en-US" sz="2800">
              <a:solidFill>
                <a:schemeClr val="bg1"/>
              </a:solidFill>
              <a:latin typeface="微软雅黑" pitchFamily="34" charset="-122"/>
              <a:ea typeface="微软雅黑" pitchFamily="34" charset="-122"/>
              <a:sym typeface="微软雅黑" pitchFamily="34" charset="-122"/>
            </a:endParaRPr>
          </a:p>
        </p:txBody>
      </p:sp>
      <p:grpSp>
        <p:nvGrpSpPr>
          <p:cNvPr id="3081" name="组合 1909"/>
          <p:cNvGrpSpPr>
            <a:grpSpLocks/>
          </p:cNvGrpSpPr>
          <p:nvPr/>
        </p:nvGrpSpPr>
        <p:grpSpPr bwMode="auto">
          <a:xfrm>
            <a:off x="1139825" y="2157413"/>
            <a:ext cx="4697413" cy="649287"/>
            <a:chOff x="0" y="0"/>
            <a:chExt cx="4697581" cy="648072"/>
          </a:xfrm>
        </p:grpSpPr>
        <p:grpSp>
          <p:nvGrpSpPr>
            <p:cNvPr id="3106" name="组合 1905"/>
            <p:cNvGrpSpPr>
              <a:grpSpLocks/>
            </p:cNvGrpSpPr>
            <p:nvPr/>
          </p:nvGrpSpPr>
          <p:grpSpPr bwMode="auto">
            <a:xfrm>
              <a:off x="0" y="0"/>
              <a:ext cx="648072" cy="648072"/>
              <a:chOff x="0" y="0"/>
              <a:chExt cx="648072" cy="648072"/>
            </a:xfrm>
          </p:grpSpPr>
          <p:sp>
            <p:nvSpPr>
              <p:cNvPr id="3109" name="矩形 1904"/>
              <p:cNvSpPr>
                <a:spLocks noChangeArrowheads="1"/>
              </p:cNvSpPr>
              <p:nvPr/>
            </p:nvSpPr>
            <p:spPr bwMode="auto">
              <a:xfrm>
                <a:off x="0" y="0"/>
                <a:ext cx="648072" cy="648072"/>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3110" name="文本框 753"/>
              <p:cNvSpPr>
                <a:spLocks noChangeArrowheads="1"/>
              </p:cNvSpPr>
              <p:nvPr/>
            </p:nvSpPr>
            <p:spPr bwMode="auto">
              <a:xfrm>
                <a:off x="31522" y="31649"/>
                <a:ext cx="585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chemeClr val="bg1"/>
                    </a:solidFill>
                    <a:latin typeface="微软雅黑" pitchFamily="34" charset="-122"/>
                    <a:ea typeface="微软雅黑" pitchFamily="34" charset="-122"/>
                    <a:sym typeface="微软雅黑" pitchFamily="34" charset="-122"/>
                  </a:rPr>
                  <a:t>一</a:t>
                </a:r>
              </a:p>
            </p:txBody>
          </p:sp>
        </p:grpSp>
        <p:grpSp>
          <p:nvGrpSpPr>
            <p:cNvPr id="3107" name="组合 1908"/>
            <p:cNvGrpSpPr>
              <a:grpSpLocks/>
            </p:cNvGrpSpPr>
            <p:nvPr/>
          </p:nvGrpSpPr>
          <p:grpSpPr bwMode="auto">
            <a:xfrm>
              <a:off x="737141" y="36"/>
              <a:ext cx="3960440" cy="648000"/>
              <a:chOff x="0" y="0"/>
              <a:chExt cx="3960440" cy="648000"/>
            </a:xfrm>
          </p:grpSpPr>
          <p:sp>
            <p:nvSpPr>
              <p:cNvPr id="3108" name="文本框 1907"/>
              <p:cNvSpPr>
                <a:spLocks noChangeArrowheads="1"/>
              </p:cNvSpPr>
              <p:nvPr/>
            </p:nvSpPr>
            <p:spPr bwMode="auto">
              <a:xfrm>
                <a:off x="62871" y="77779"/>
                <a:ext cx="383469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2600">
                    <a:solidFill>
                      <a:srgbClr val="383843"/>
                    </a:solidFill>
                    <a:latin typeface="微软雅黑" pitchFamily="34" charset="-122"/>
                    <a:ea typeface="微软雅黑" pitchFamily="34" charset="-122"/>
                    <a:sym typeface="微软雅黑" pitchFamily="34" charset="-122"/>
                  </a:rPr>
                  <a:t>单击此处添加文字标题   </a:t>
                </a:r>
              </a:p>
            </p:txBody>
          </p:sp>
        </p:grpSp>
      </p:grpSp>
      <p:grpSp>
        <p:nvGrpSpPr>
          <p:cNvPr id="3082" name="组合 760"/>
          <p:cNvGrpSpPr>
            <a:grpSpLocks/>
          </p:cNvGrpSpPr>
          <p:nvPr/>
        </p:nvGrpSpPr>
        <p:grpSpPr bwMode="auto">
          <a:xfrm>
            <a:off x="1139825" y="2941638"/>
            <a:ext cx="4697413" cy="649287"/>
            <a:chOff x="0" y="0"/>
            <a:chExt cx="4697581" cy="648072"/>
          </a:xfrm>
        </p:grpSpPr>
        <p:grpSp>
          <p:nvGrpSpPr>
            <p:cNvPr id="3101" name="组合 761"/>
            <p:cNvGrpSpPr>
              <a:grpSpLocks/>
            </p:cNvGrpSpPr>
            <p:nvPr/>
          </p:nvGrpSpPr>
          <p:grpSpPr bwMode="auto">
            <a:xfrm>
              <a:off x="0" y="0"/>
              <a:ext cx="648072" cy="648072"/>
              <a:chOff x="0" y="0"/>
              <a:chExt cx="648072" cy="648072"/>
            </a:xfrm>
          </p:grpSpPr>
          <p:sp>
            <p:nvSpPr>
              <p:cNvPr id="3104" name="矩形 765"/>
              <p:cNvSpPr>
                <a:spLocks noChangeArrowheads="1"/>
              </p:cNvSpPr>
              <p:nvPr/>
            </p:nvSpPr>
            <p:spPr bwMode="auto">
              <a:xfrm>
                <a:off x="0" y="0"/>
                <a:ext cx="648072" cy="648072"/>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3105" name="文本框 766"/>
              <p:cNvSpPr>
                <a:spLocks noChangeArrowheads="1"/>
              </p:cNvSpPr>
              <p:nvPr/>
            </p:nvSpPr>
            <p:spPr bwMode="auto">
              <a:xfrm>
                <a:off x="31522" y="31649"/>
                <a:ext cx="585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chemeClr val="bg1"/>
                    </a:solidFill>
                    <a:latin typeface="微软雅黑" pitchFamily="34" charset="-122"/>
                    <a:ea typeface="微软雅黑" pitchFamily="34" charset="-122"/>
                    <a:sym typeface="微软雅黑" pitchFamily="34" charset="-122"/>
                  </a:rPr>
                  <a:t>二</a:t>
                </a:r>
                <a:endParaRPr lang="zh-CN" altLang="en-US"/>
              </a:p>
            </p:txBody>
          </p:sp>
        </p:grpSp>
        <p:grpSp>
          <p:nvGrpSpPr>
            <p:cNvPr id="3102" name="组合 762"/>
            <p:cNvGrpSpPr>
              <a:grpSpLocks/>
            </p:cNvGrpSpPr>
            <p:nvPr/>
          </p:nvGrpSpPr>
          <p:grpSpPr bwMode="auto">
            <a:xfrm>
              <a:off x="737141" y="36"/>
              <a:ext cx="3960440" cy="648000"/>
              <a:chOff x="0" y="0"/>
              <a:chExt cx="3960440" cy="648000"/>
            </a:xfrm>
          </p:grpSpPr>
          <p:sp>
            <p:nvSpPr>
              <p:cNvPr id="3103" name="文本框 764"/>
              <p:cNvSpPr>
                <a:spLocks noChangeArrowheads="1"/>
              </p:cNvSpPr>
              <p:nvPr/>
            </p:nvSpPr>
            <p:spPr bwMode="auto">
              <a:xfrm>
                <a:off x="62871" y="77779"/>
                <a:ext cx="383469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2600">
                    <a:solidFill>
                      <a:srgbClr val="383843"/>
                    </a:solidFill>
                    <a:latin typeface="微软雅黑" pitchFamily="34" charset="-122"/>
                    <a:ea typeface="微软雅黑" pitchFamily="34" charset="-122"/>
                    <a:sym typeface="微软雅黑" pitchFamily="34" charset="-122"/>
                  </a:rPr>
                  <a:t>单击此处添加文字标题   </a:t>
                </a:r>
              </a:p>
            </p:txBody>
          </p:sp>
        </p:grpSp>
      </p:grpSp>
      <p:grpSp>
        <p:nvGrpSpPr>
          <p:cNvPr id="3083" name="组合 767"/>
          <p:cNvGrpSpPr>
            <a:grpSpLocks/>
          </p:cNvGrpSpPr>
          <p:nvPr/>
        </p:nvGrpSpPr>
        <p:grpSpPr bwMode="auto">
          <a:xfrm>
            <a:off x="1139825" y="3725863"/>
            <a:ext cx="4697413" cy="647700"/>
            <a:chOff x="0" y="0"/>
            <a:chExt cx="4697581" cy="648072"/>
          </a:xfrm>
        </p:grpSpPr>
        <p:grpSp>
          <p:nvGrpSpPr>
            <p:cNvPr id="3096" name="组合 768"/>
            <p:cNvGrpSpPr>
              <a:grpSpLocks/>
            </p:cNvGrpSpPr>
            <p:nvPr/>
          </p:nvGrpSpPr>
          <p:grpSpPr bwMode="auto">
            <a:xfrm>
              <a:off x="0" y="0"/>
              <a:ext cx="648072" cy="648072"/>
              <a:chOff x="0" y="0"/>
              <a:chExt cx="648072" cy="648072"/>
            </a:xfrm>
          </p:grpSpPr>
          <p:sp>
            <p:nvSpPr>
              <p:cNvPr id="3099" name="矩形 772"/>
              <p:cNvSpPr>
                <a:spLocks noChangeArrowheads="1"/>
              </p:cNvSpPr>
              <p:nvPr/>
            </p:nvSpPr>
            <p:spPr bwMode="auto">
              <a:xfrm>
                <a:off x="0" y="0"/>
                <a:ext cx="648072" cy="648072"/>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3100" name="文本框 773"/>
              <p:cNvSpPr>
                <a:spLocks noChangeArrowheads="1"/>
              </p:cNvSpPr>
              <p:nvPr/>
            </p:nvSpPr>
            <p:spPr bwMode="auto">
              <a:xfrm>
                <a:off x="31522" y="31649"/>
                <a:ext cx="585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chemeClr val="bg1"/>
                    </a:solidFill>
                    <a:latin typeface="微软雅黑" pitchFamily="34" charset="-122"/>
                    <a:ea typeface="微软雅黑" pitchFamily="34" charset="-122"/>
                    <a:sym typeface="微软雅黑" pitchFamily="34" charset="-122"/>
                  </a:rPr>
                  <a:t>三</a:t>
                </a:r>
                <a:endParaRPr lang="zh-CN" altLang="en-US"/>
              </a:p>
            </p:txBody>
          </p:sp>
        </p:grpSp>
        <p:grpSp>
          <p:nvGrpSpPr>
            <p:cNvPr id="3097" name="组合 769"/>
            <p:cNvGrpSpPr>
              <a:grpSpLocks/>
            </p:cNvGrpSpPr>
            <p:nvPr/>
          </p:nvGrpSpPr>
          <p:grpSpPr bwMode="auto">
            <a:xfrm>
              <a:off x="737141" y="36"/>
              <a:ext cx="3960440" cy="648000"/>
              <a:chOff x="0" y="0"/>
              <a:chExt cx="3960440" cy="648000"/>
            </a:xfrm>
          </p:grpSpPr>
          <p:sp>
            <p:nvSpPr>
              <p:cNvPr id="3098" name="文本框 771"/>
              <p:cNvSpPr>
                <a:spLocks noChangeArrowheads="1"/>
              </p:cNvSpPr>
              <p:nvPr/>
            </p:nvSpPr>
            <p:spPr bwMode="auto">
              <a:xfrm>
                <a:off x="62871" y="77779"/>
                <a:ext cx="383469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2600">
                    <a:solidFill>
                      <a:srgbClr val="383843"/>
                    </a:solidFill>
                    <a:latin typeface="微软雅黑" pitchFamily="34" charset="-122"/>
                    <a:ea typeface="微软雅黑" pitchFamily="34" charset="-122"/>
                    <a:sym typeface="微软雅黑" pitchFamily="34" charset="-122"/>
                  </a:rPr>
                  <a:t>单击此处添加文字标题   </a:t>
                </a:r>
              </a:p>
            </p:txBody>
          </p:sp>
        </p:grpSp>
      </p:grpSp>
      <p:grpSp>
        <p:nvGrpSpPr>
          <p:cNvPr id="3084" name="组合 774"/>
          <p:cNvGrpSpPr>
            <a:grpSpLocks/>
          </p:cNvGrpSpPr>
          <p:nvPr/>
        </p:nvGrpSpPr>
        <p:grpSpPr bwMode="auto">
          <a:xfrm>
            <a:off x="1139825" y="4510088"/>
            <a:ext cx="4697413" cy="647700"/>
            <a:chOff x="0" y="0"/>
            <a:chExt cx="4697581" cy="648072"/>
          </a:xfrm>
        </p:grpSpPr>
        <p:grpSp>
          <p:nvGrpSpPr>
            <p:cNvPr id="3091" name="组合 775"/>
            <p:cNvGrpSpPr>
              <a:grpSpLocks/>
            </p:cNvGrpSpPr>
            <p:nvPr/>
          </p:nvGrpSpPr>
          <p:grpSpPr bwMode="auto">
            <a:xfrm>
              <a:off x="0" y="0"/>
              <a:ext cx="648072" cy="648072"/>
              <a:chOff x="0" y="0"/>
              <a:chExt cx="648072" cy="648072"/>
            </a:xfrm>
          </p:grpSpPr>
          <p:sp>
            <p:nvSpPr>
              <p:cNvPr id="3094" name="矩形 779"/>
              <p:cNvSpPr>
                <a:spLocks noChangeArrowheads="1"/>
              </p:cNvSpPr>
              <p:nvPr/>
            </p:nvSpPr>
            <p:spPr bwMode="auto">
              <a:xfrm>
                <a:off x="0" y="0"/>
                <a:ext cx="648072" cy="648072"/>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3095" name="文本框 780"/>
              <p:cNvSpPr>
                <a:spLocks noChangeArrowheads="1"/>
              </p:cNvSpPr>
              <p:nvPr/>
            </p:nvSpPr>
            <p:spPr bwMode="auto">
              <a:xfrm>
                <a:off x="31522" y="31649"/>
                <a:ext cx="585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chemeClr val="bg1"/>
                    </a:solidFill>
                    <a:latin typeface="微软雅黑" pitchFamily="34" charset="-122"/>
                    <a:ea typeface="微软雅黑" pitchFamily="34" charset="-122"/>
                    <a:sym typeface="微软雅黑" pitchFamily="34" charset="-122"/>
                  </a:rPr>
                  <a:t>四</a:t>
                </a:r>
                <a:endParaRPr lang="zh-CN" altLang="en-US"/>
              </a:p>
            </p:txBody>
          </p:sp>
        </p:grpSp>
        <p:grpSp>
          <p:nvGrpSpPr>
            <p:cNvPr id="3092" name="组合 776"/>
            <p:cNvGrpSpPr>
              <a:grpSpLocks/>
            </p:cNvGrpSpPr>
            <p:nvPr/>
          </p:nvGrpSpPr>
          <p:grpSpPr bwMode="auto">
            <a:xfrm>
              <a:off x="737141" y="36"/>
              <a:ext cx="3960440" cy="648000"/>
              <a:chOff x="0" y="0"/>
              <a:chExt cx="3960440" cy="648000"/>
            </a:xfrm>
          </p:grpSpPr>
          <p:sp>
            <p:nvSpPr>
              <p:cNvPr id="3093" name="文本框 778"/>
              <p:cNvSpPr>
                <a:spLocks noChangeArrowheads="1"/>
              </p:cNvSpPr>
              <p:nvPr/>
            </p:nvSpPr>
            <p:spPr bwMode="auto">
              <a:xfrm>
                <a:off x="62871" y="77779"/>
                <a:ext cx="383469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2600">
                    <a:solidFill>
                      <a:srgbClr val="383843"/>
                    </a:solidFill>
                    <a:latin typeface="微软雅黑" pitchFamily="34" charset="-122"/>
                    <a:ea typeface="微软雅黑" pitchFamily="34" charset="-122"/>
                    <a:sym typeface="微软雅黑" pitchFamily="34" charset="-122"/>
                  </a:rPr>
                  <a:t>单击此处添加文字标题   </a:t>
                </a:r>
              </a:p>
            </p:txBody>
          </p:sp>
        </p:grpSp>
      </p:grpSp>
      <p:grpSp>
        <p:nvGrpSpPr>
          <p:cNvPr id="3085" name="组合 781"/>
          <p:cNvGrpSpPr>
            <a:grpSpLocks/>
          </p:cNvGrpSpPr>
          <p:nvPr/>
        </p:nvGrpSpPr>
        <p:grpSpPr bwMode="auto">
          <a:xfrm>
            <a:off x="1139825" y="5294313"/>
            <a:ext cx="4697413" cy="647700"/>
            <a:chOff x="0" y="0"/>
            <a:chExt cx="4697581" cy="648072"/>
          </a:xfrm>
        </p:grpSpPr>
        <p:grpSp>
          <p:nvGrpSpPr>
            <p:cNvPr id="3086" name="组合 782"/>
            <p:cNvGrpSpPr>
              <a:grpSpLocks/>
            </p:cNvGrpSpPr>
            <p:nvPr/>
          </p:nvGrpSpPr>
          <p:grpSpPr bwMode="auto">
            <a:xfrm>
              <a:off x="0" y="0"/>
              <a:ext cx="648072" cy="648072"/>
              <a:chOff x="0" y="0"/>
              <a:chExt cx="648072" cy="648072"/>
            </a:xfrm>
          </p:grpSpPr>
          <p:sp>
            <p:nvSpPr>
              <p:cNvPr id="3089" name="矩形 786"/>
              <p:cNvSpPr>
                <a:spLocks noChangeArrowheads="1"/>
              </p:cNvSpPr>
              <p:nvPr/>
            </p:nvSpPr>
            <p:spPr bwMode="auto">
              <a:xfrm>
                <a:off x="0" y="0"/>
                <a:ext cx="648072" cy="648072"/>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3090" name="文本框 787"/>
              <p:cNvSpPr>
                <a:spLocks noChangeArrowheads="1"/>
              </p:cNvSpPr>
              <p:nvPr/>
            </p:nvSpPr>
            <p:spPr bwMode="auto">
              <a:xfrm>
                <a:off x="31522" y="31649"/>
                <a:ext cx="585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chemeClr val="bg1"/>
                    </a:solidFill>
                    <a:latin typeface="微软雅黑" pitchFamily="34" charset="-122"/>
                    <a:ea typeface="微软雅黑" pitchFamily="34" charset="-122"/>
                    <a:sym typeface="微软雅黑" pitchFamily="34" charset="-122"/>
                  </a:rPr>
                  <a:t>五</a:t>
                </a:r>
                <a:endParaRPr lang="zh-CN" altLang="en-US"/>
              </a:p>
            </p:txBody>
          </p:sp>
        </p:grpSp>
        <p:grpSp>
          <p:nvGrpSpPr>
            <p:cNvPr id="3087" name="组合 783"/>
            <p:cNvGrpSpPr>
              <a:grpSpLocks/>
            </p:cNvGrpSpPr>
            <p:nvPr/>
          </p:nvGrpSpPr>
          <p:grpSpPr bwMode="auto">
            <a:xfrm>
              <a:off x="737141" y="36"/>
              <a:ext cx="3960440" cy="648000"/>
              <a:chOff x="0" y="0"/>
              <a:chExt cx="3960440" cy="648000"/>
            </a:xfrm>
          </p:grpSpPr>
          <p:sp>
            <p:nvSpPr>
              <p:cNvPr id="3088" name="文本框 785"/>
              <p:cNvSpPr>
                <a:spLocks noChangeArrowheads="1"/>
              </p:cNvSpPr>
              <p:nvPr/>
            </p:nvSpPr>
            <p:spPr bwMode="auto">
              <a:xfrm>
                <a:off x="62871" y="77779"/>
                <a:ext cx="383469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2600">
                    <a:solidFill>
                      <a:srgbClr val="383843"/>
                    </a:solidFill>
                    <a:latin typeface="微软雅黑" pitchFamily="34" charset="-122"/>
                    <a:ea typeface="微软雅黑" pitchFamily="34" charset="-122"/>
                    <a:sym typeface="微软雅黑" pitchFamily="34" charset="-122"/>
                  </a:rPr>
                  <a:t>单击此处添加文字标题   </a:t>
                </a:r>
              </a:p>
            </p:txBody>
          </p:sp>
        </p:gr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506" name="组合 44"/>
          <p:cNvGrpSpPr>
            <a:grpSpLocks/>
          </p:cNvGrpSpPr>
          <p:nvPr/>
        </p:nvGrpSpPr>
        <p:grpSpPr bwMode="auto">
          <a:xfrm>
            <a:off x="498475" y="127000"/>
            <a:ext cx="4087813" cy="904875"/>
            <a:chOff x="0" y="0"/>
            <a:chExt cx="4088419" cy="903765"/>
          </a:xfrm>
        </p:grpSpPr>
        <p:sp>
          <p:nvSpPr>
            <p:cNvPr id="21543" name="文本框 45"/>
            <p:cNvSpPr>
              <a:spLocks noChangeArrowheads="1"/>
            </p:cNvSpPr>
            <p:nvPr/>
          </p:nvSpPr>
          <p:spPr bwMode="auto">
            <a:xfrm>
              <a:off x="892018" y="113646"/>
              <a:ext cx="302433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rgbClr val="FAF8F0"/>
                  </a:solidFill>
                  <a:latin typeface="微软雅黑" pitchFamily="34" charset="-122"/>
                  <a:ea typeface="微软雅黑" pitchFamily="34" charset="-122"/>
                  <a:sym typeface="微软雅黑" pitchFamily="34" charset="-122"/>
                </a:rPr>
                <a:t>点击添加标题</a:t>
              </a:r>
            </a:p>
          </p:txBody>
        </p:sp>
        <p:grpSp>
          <p:nvGrpSpPr>
            <p:cNvPr id="21544" name="组合 46"/>
            <p:cNvGrpSpPr>
              <a:grpSpLocks/>
            </p:cNvGrpSpPr>
            <p:nvPr/>
          </p:nvGrpSpPr>
          <p:grpSpPr bwMode="auto">
            <a:xfrm>
              <a:off x="0" y="0"/>
              <a:ext cx="4088419" cy="903765"/>
              <a:chOff x="0" y="0"/>
              <a:chExt cx="4088419" cy="903765"/>
            </a:xfrm>
          </p:grpSpPr>
          <p:grpSp>
            <p:nvGrpSpPr>
              <p:cNvPr id="21545" name="组合 47"/>
              <p:cNvGrpSpPr>
                <a:grpSpLocks/>
              </p:cNvGrpSpPr>
              <p:nvPr/>
            </p:nvGrpSpPr>
            <p:grpSpPr bwMode="auto">
              <a:xfrm>
                <a:off x="0" y="0"/>
                <a:ext cx="903765" cy="903765"/>
                <a:chOff x="0" y="0"/>
                <a:chExt cx="903765" cy="903765"/>
              </a:xfrm>
            </p:grpSpPr>
            <p:grpSp>
              <p:nvGrpSpPr>
                <p:cNvPr id="21547" name="组合 49"/>
                <p:cNvGrpSpPr>
                  <a:grpSpLocks/>
                </p:cNvGrpSpPr>
                <p:nvPr/>
              </p:nvGrpSpPr>
              <p:grpSpPr bwMode="auto">
                <a:xfrm>
                  <a:off x="0" y="0"/>
                  <a:ext cx="903765" cy="903765"/>
                  <a:chOff x="0" y="0"/>
                  <a:chExt cx="903765" cy="903765"/>
                </a:xfrm>
              </p:grpSpPr>
              <p:grpSp>
                <p:nvGrpSpPr>
                  <p:cNvPr id="21554" name="组合 56"/>
                  <p:cNvGrpSpPr>
                    <a:grpSpLocks/>
                  </p:cNvGrpSpPr>
                  <p:nvPr/>
                </p:nvGrpSpPr>
                <p:grpSpPr bwMode="auto">
                  <a:xfrm>
                    <a:off x="91462" y="91462"/>
                    <a:ext cx="720841" cy="720841"/>
                    <a:chOff x="0" y="0"/>
                    <a:chExt cx="720841" cy="720841"/>
                  </a:xfrm>
                </p:grpSpPr>
                <p:sp>
                  <p:nvSpPr>
                    <p:cNvPr id="21556" name="椭圆 58"/>
                    <p:cNvSpPr>
                      <a:spLocks noChangeArrowheads="1"/>
                    </p:cNvSpPr>
                    <p:nvPr/>
                  </p:nvSpPr>
                  <p:spPr bwMode="auto">
                    <a:xfrm>
                      <a:off x="0" y="0"/>
                      <a:ext cx="720841" cy="720841"/>
                    </a:xfrm>
                    <a:prstGeom prst="ellipse">
                      <a:avLst/>
                    </a:prstGeom>
                    <a:solidFill>
                      <a:srgbClr val="F3F2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1557" name="空心弧 59"/>
                    <p:cNvSpPr>
                      <a:spLocks noChangeArrowheads="1"/>
                    </p:cNvSpPr>
                    <p:nvPr/>
                  </p:nvSpPr>
                  <p:spPr bwMode="auto">
                    <a:xfrm rot="-7108101">
                      <a:off x="0" y="0"/>
                      <a:ext cx="720841" cy="720841"/>
                    </a:xfrm>
                    <a:custGeom>
                      <a:avLst/>
                      <a:gdLst>
                        <a:gd name="T0" fmla="*/ 12028066 w 21600"/>
                        <a:gd name="T1" fmla="*/ 0 h 21600"/>
                        <a:gd name="T2" fmla="*/ 562423 w 21600"/>
                        <a:gd name="T3" fmla="*/ 12028066 h 21600"/>
                        <a:gd name="T4" fmla="*/ 12028066 w 21600"/>
                        <a:gd name="T5" fmla="*/ 1125947 h 21600"/>
                        <a:gd name="T6" fmla="*/ 23493677 w 21600"/>
                        <a:gd name="T7" fmla="*/ 12028066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sp>
                <p:nvSpPr>
                  <p:cNvPr id="21555" name="空心弧 57"/>
                  <p:cNvSpPr>
                    <a:spLocks noChangeArrowheads="1"/>
                  </p:cNvSpPr>
                  <p:nvPr/>
                </p:nvSpPr>
                <p:spPr bwMode="auto">
                  <a:xfrm rot="7360861">
                    <a:off x="0" y="0"/>
                    <a:ext cx="903765" cy="903765"/>
                  </a:xfrm>
                  <a:custGeom>
                    <a:avLst/>
                    <a:gdLst>
                      <a:gd name="T0" fmla="*/ 18907224 w 21600"/>
                      <a:gd name="T1" fmla="*/ 0 h 21600"/>
                      <a:gd name="T2" fmla="*/ 884100 w 21600"/>
                      <a:gd name="T3" fmla="*/ 18907224 h 21600"/>
                      <a:gd name="T4" fmla="*/ 18907224 w 21600"/>
                      <a:gd name="T5" fmla="*/ 1769915 h 21600"/>
                      <a:gd name="T6" fmla="*/ 36930307 w 21600"/>
                      <a:gd name="T7" fmla="*/ 18907224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F3F2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grpSp>
              <p:nvGrpSpPr>
                <p:cNvPr id="21548" name="组合 50"/>
                <p:cNvGrpSpPr>
                  <a:grpSpLocks/>
                </p:cNvGrpSpPr>
                <p:nvPr/>
              </p:nvGrpSpPr>
              <p:grpSpPr bwMode="auto">
                <a:xfrm>
                  <a:off x="230489" y="144028"/>
                  <a:ext cx="615600" cy="515271"/>
                  <a:chOff x="0" y="0"/>
                  <a:chExt cx="486738" cy="399393"/>
                </a:xfrm>
              </p:grpSpPr>
              <p:sp>
                <p:nvSpPr>
                  <p:cNvPr id="21549" name="Freeform 346"/>
                  <p:cNvSpPr>
                    <a:spLocks noChangeArrowheads="1"/>
                  </p:cNvSpPr>
                  <p:nvPr/>
                </p:nvSpPr>
                <p:spPr bwMode="auto">
                  <a:xfrm rot="635633">
                    <a:off x="287578" y="0"/>
                    <a:ext cx="199160" cy="190575"/>
                  </a:xfrm>
                  <a:custGeom>
                    <a:avLst/>
                    <a:gdLst>
                      <a:gd name="T0" fmla="*/ 396482851 w 49"/>
                      <a:gd name="T1" fmla="*/ 0 h 47"/>
                      <a:gd name="T2" fmla="*/ 297362138 w 49"/>
                      <a:gd name="T3" fmla="*/ 49322432 h 47"/>
                      <a:gd name="T4" fmla="*/ 0 w 49"/>
                      <a:gd name="T5" fmla="*/ 361707295 h 47"/>
                      <a:gd name="T6" fmla="*/ 479081412 w 49"/>
                      <a:gd name="T7" fmla="*/ 772741077 h 47"/>
                      <a:gd name="T8" fmla="*/ 759925464 w 49"/>
                      <a:gd name="T9" fmla="*/ 460356214 h 47"/>
                      <a:gd name="T10" fmla="*/ 759925464 w 49"/>
                      <a:gd name="T11" fmla="*/ 295942701 h 47"/>
                      <a:gd name="T12" fmla="*/ 462563326 w 49"/>
                      <a:gd name="T13" fmla="*/ 32884324 h 47"/>
                      <a:gd name="T14" fmla="*/ 396482851 w 49"/>
                      <a:gd name="T15" fmla="*/ 0 h 47"/>
                      <a:gd name="T16" fmla="*/ 0 60000 65536"/>
                      <a:gd name="T17" fmla="*/ 0 60000 65536"/>
                      <a:gd name="T18" fmla="*/ 0 60000 65536"/>
                      <a:gd name="T19" fmla="*/ 0 60000 65536"/>
                      <a:gd name="T20" fmla="*/ 0 60000 65536"/>
                      <a:gd name="T21" fmla="*/ 0 60000 65536"/>
                      <a:gd name="T22" fmla="*/ 0 60000 65536"/>
                      <a:gd name="T23" fmla="*/ 0 60000 65536"/>
                      <a:gd name="T24" fmla="*/ 0 w 49"/>
                      <a:gd name="T25" fmla="*/ 0 h 47"/>
                      <a:gd name="T26" fmla="*/ 49 w 49"/>
                      <a:gd name="T27" fmla="*/ 47 h 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 h="47">
                        <a:moveTo>
                          <a:pt x="24" y="0"/>
                        </a:moveTo>
                        <a:cubicBezTo>
                          <a:pt x="22" y="0"/>
                          <a:pt x="20" y="1"/>
                          <a:pt x="18" y="3"/>
                        </a:cubicBezTo>
                        <a:cubicBezTo>
                          <a:pt x="0" y="22"/>
                          <a:pt x="0" y="22"/>
                          <a:pt x="0" y="22"/>
                        </a:cubicBezTo>
                        <a:cubicBezTo>
                          <a:pt x="29" y="47"/>
                          <a:pt x="29" y="47"/>
                          <a:pt x="29" y="47"/>
                        </a:cubicBezTo>
                        <a:cubicBezTo>
                          <a:pt x="46" y="28"/>
                          <a:pt x="46" y="28"/>
                          <a:pt x="46" y="28"/>
                        </a:cubicBezTo>
                        <a:cubicBezTo>
                          <a:pt x="49" y="25"/>
                          <a:pt x="49" y="20"/>
                          <a:pt x="46" y="18"/>
                        </a:cubicBezTo>
                        <a:cubicBezTo>
                          <a:pt x="28" y="2"/>
                          <a:pt x="28" y="2"/>
                          <a:pt x="28" y="2"/>
                        </a:cubicBezTo>
                        <a:cubicBezTo>
                          <a:pt x="27" y="1"/>
                          <a:pt x="26" y="0"/>
                          <a:pt x="24"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1550" name="Freeform 347"/>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1551" name="Freeform 348"/>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1552" name="Freeform 349"/>
                  <p:cNvSpPr>
                    <a:spLocks noChangeArrowheads="1"/>
                  </p:cNvSpPr>
                  <p:nvPr/>
                </p:nvSpPr>
                <p:spPr bwMode="auto">
                  <a:xfrm rot="635633">
                    <a:off x="35562" y="104086"/>
                    <a:ext cx="293590" cy="295307"/>
                  </a:xfrm>
                  <a:custGeom>
                    <a:avLst/>
                    <a:gdLst>
                      <a:gd name="T0" fmla="*/ 714965048 w 72"/>
                      <a:gd name="T1" fmla="*/ 0 h 73"/>
                      <a:gd name="T2" fmla="*/ 49881757 w 72"/>
                      <a:gd name="T3" fmla="*/ 703672083 h 73"/>
                      <a:gd name="T4" fmla="*/ 0 w 72"/>
                      <a:gd name="T5" fmla="*/ 981867458 h 73"/>
                      <a:gd name="T6" fmla="*/ 182898415 w 72"/>
                      <a:gd name="T7" fmla="*/ 1047324479 h 73"/>
                      <a:gd name="T8" fmla="*/ 282661928 w 72"/>
                      <a:gd name="T9" fmla="*/ 1194605812 h 73"/>
                      <a:gd name="T10" fmla="*/ 548695244 w 72"/>
                      <a:gd name="T11" fmla="*/ 1112781501 h 73"/>
                      <a:gd name="T12" fmla="*/ 1197154001 w 72"/>
                      <a:gd name="T13" fmla="*/ 409113463 h 73"/>
                      <a:gd name="T14" fmla="*/ 714965048 w 72"/>
                      <a:gd name="T15" fmla="*/ 0 h 73"/>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73"/>
                      <a:gd name="T26" fmla="*/ 72 w 72"/>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73">
                        <a:moveTo>
                          <a:pt x="43" y="0"/>
                        </a:moveTo>
                        <a:cubicBezTo>
                          <a:pt x="3" y="43"/>
                          <a:pt x="3" y="43"/>
                          <a:pt x="3" y="43"/>
                        </a:cubicBezTo>
                        <a:cubicBezTo>
                          <a:pt x="0" y="60"/>
                          <a:pt x="0" y="60"/>
                          <a:pt x="0" y="60"/>
                        </a:cubicBezTo>
                        <a:cubicBezTo>
                          <a:pt x="4" y="60"/>
                          <a:pt x="8" y="62"/>
                          <a:pt x="11" y="64"/>
                        </a:cubicBezTo>
                        <a:cubicBezTo>
                          <a:pt x="13" y="67"/>
                          <a:pt x="15" y="69"/>
                          <a:pt x="17" y="73"/>
                        </a:cubicBezTo>
                        <a:cubicBezTo>
                          <a:pt x="33" y="68"/>
                          <a:pt x="33" y="68"/>
                          <a:pt x="33" y="68"/>
                        </a:cubicBezTo>
                        <a:cubicBezTo>
                          <a:pt x="72" y="25"/>
                          <a:pt x="72" y="25"/>
                          <a:pt x="72" y="25"/>
                        </a:cubicBezTo>
                        <a:cubicBezTo>
                          <a:pt x="43" y="0"/>
                          <a:pt x="43" y="0"/>
                          <a:pt x="4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1553" name="Freeform 350"/>
                  <p:cNvSpPr>
                    <a:spLocks noChangeArrowheads="1"/>
                  </p:cNvSpPr>
                  <p:nvPr/>
                </p:nvSpPr>
                <p:spPr bwMode="auto">
                  <a:xfrm rot="635633">
                    <a:off x="0" y="337435"/>
                    <a:ext cx="61808" cy="56658"/>
                  </a:xfrm>
                  <a:custGeom>
                    <a:avLst/>
                    <a:gdLst>
                      <a:gd name="T0" fmla="*/ 50938033 w 15"/>
                      <a:gd name="T1" fmla="*/ 0 h 14"/>
                      <a:gd name="T2" fmla="*/ 0 w 15"/>
                      <a:gd name="T3" fmla="*/ 229294926 h 14"/>
                      <a:gd name="T4" fmla="*/ 254681924 w 15"/>
                      <a:gd name="T5" fmla="*/ 163782090 h 14"/>
                      <a:gd name="T6" fmla="*/ 169786576 w 15"/>
                      <a:gd name="T7" fmla="*/ 65512836 h 14"/>
                      <a:gd name="T8" fmla="*/ 50938033 w 15"/>
                      <a:gd name="T9" fmla="*/ 0 h 14"/>
                      <a:gd name="T10" fmla="*/ 0 60000 65536"/>
                      <a:gd name="T11" fmla="*/ 0 60000 65536"/>
                      <a:gd name="T12" fmla="*/ 0 60000 65536"/>
                      <a:gd name="T13" fmla="*/ 0 60000 65536"/>
                      <a:gd name="T14" fmla="*/ 0 60000 65536"/>
                      <a:gd name="T15" fmla="*/ 0 w 15"/>
                      <a:gd name="T16" fmla="*/ 0 h 14"/>
                      <a:gd name="T17" fmla="*/ 15 w 15"/>
                      <a:gd name="T18" fmla="*/ 14 h 14"/>
                    </a:gdLst>
                    <a:ahLst/>
                    <a:cxnLst>
                      <a:cxn ang="T10">
                        <a:pos x="T0" y="T1"/>
                      </a:cxn>
                      <a:cxn ang="T11">
                        <a:pos x="T2" y="T3"/>
                      </a:cxn>
                      <a:cxn ang="T12">
                        <a:pos x="T4" y="T5"/>
                      </a:cxn>
                      <a:cxn ang="T13">
                        <a:pos x="T6" y="T7"/>
                      </a:cxn>
                      <a:cxn ang="T14">
                        <a:pos x="T8" y="T9"/>
                      </a:cxn>
                    </a:cxnLst>
                    <a:rect l="T15" t="T16" r="T17" b="T18"/>
                    <a:pathLst>
                      <a:path w="15" h="14">
                        <a:moveTo>
                          <a:pt x="3" y="0"/>
                        </a:moveTo>
                        <a:cubicBezTo>
                          <a:pt x="0" y="14"/>
                          <a:pt x="0" y="14"/>
                          <a:pt x="0" y="14"/>
                        </a:cubicBezTo>
                        <a:cubicBezTo>
                          <a:pt x="15" y="10"/>
                          <a:pt x="15" y="10"/>
                          <a:pt x="15" y="10"/>
                        </a:cubicBezTo>
                        <a:cubicBezTo>
                          <a:pt x="14" y="8"/>
                          <a:pt x="12" y="6"/>
                          <a:pt x="10" y="4"/>
                        </a:cubicBezTo>
                        <a:cubicBezTo>
                          <a:pt x="8" y="2"/>
                          <a:pt x="6" y="1"/>
                          <a:pt x="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sp>
            <p:nvSpPr>
              <p:cNvPr id="21546" name="直接连接符 48"/>
              <p:cNvSpPr>
                <a:spLocks noChangeShapeType="1"/>
              </p:cNvSpPr>
              <p:nvPr/>
            </p:nvSpPr>
            <p:spPr bwMode="auto">
              <a:xfrm>
                <a:off x="791261" y="700396"/>
                <a:ext cx="3297158" cy="1"/>
              </a:xfrm>
              <a:prstGeom prst="line">
                <a:avLst/>
              </a:prstGeom>
              <a:noFill/>
              <a:ln w="38100">
                <a:solidFill>
                  <a:schemeClr val="bg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grpSp>
      </p:grpSp>
      <p:sp>
        <p:nvSpPr>
          <p:cNvPr id="21507" name="Freeform 51"/>
          <p:cNvSpPr>
            <a:spLocks noChangeArrowheads="1"/>
          </p:cNvSpPr>
          <p:nvPr/>
        </p:nvSpPr>
        <p:spPr bwMode="auto">
          <a:xfrm>
            <a:off x="6226175" y="3717925"/>
            <a:ext cx="1641475" cy="1641475"/>
          </a:xfrm>
          <a:custGeom>
            <a:avLst/>
            <a:gdLst>
              <a:gd name="T0" fmla="*/ 2147483647 w 852"/>
              <a:gd name="T1" fmla="*/ 2147483647 h 852"/>
              <a:gd name="T2" fmla="*/ 2147483647 w 852"/>
              <a:gd name="T3" fmla="*/ 2147483647 h 852"/>
              <a:gd name="T4" fmla="*/ 2147483647 w 852"/>
              <a:gd name="T5" fmla="*/ 2147483647 h 852"/>
              <a:gd name="T6" fmla="*/ 2147483647 w 852"/>
              <a:gd name="T7" fmla="*/ 2147483647 h 852"/>
              <a:gd name="T8" fmla="*/ 2147483647 w 852"/>
              <a:gd name="T9" fmla="*/ 2147483647 h 852"/>
              <a:gd name="T10" fmla="*/ 2147483647 w 852"/>
              <a:gd name="T11" fmla="*/ 2147483647 h 852"/>
              <a:gd name="T12" fmla="*/ 2147483647 w 852"/>
              <a:gd name="T13" fmla="*/ 2147483647 h 852"/>
              <a:gd name="T14" fmla="*/ 2147483647 w 852"/>
              <a:gd name="T15" fmla="*/ 2147483647 h 852"/>
              <a:gd name="T16" fmla="*/ 2147483647 w 852"/>
              <a:gd name="T17" fmla="*/ 2147483647 h 852"/>
              <a:gd name="T18" fmla="*/ 2147483647 w 852"/>
              <a:gd name="T19" fmla="*/ 2147483647 h 852"/>
              <a:gd name="T20" fmla="*/ 2147483647 w 852"/>
              <a:gd name="T21" fmla="*/ 2147483647 h 852"/>
              <a:gd name="T22" fmla="*/ 2147483647 w 852"/>
              <a:gd name="T23" fmla="*/ 2147483647 h 852"/>
              <a:gd name="T24" fmla="*/ 2147483647 w 852"/>
              <a:gd name="T25" fmla="*/ 2147483647 h 852"/>
              <a:gd name="T26" fmla="*/ 2147483647 w 852"/>
              <a:gd name="T27" fmla="*/ 2147483647 h 852"/>
              <a:gd name="T28" fmla="*/ 2147483647 w 852"/>
              <a:gd name="T29" fmla="*/ 2147483647 h 852"/>
              <a:gd name="T30" fmla="*/ 2147483647 w 852"/>
              <a:gd name="T31" fmla="*/ 2147483647 h 852"/>
              <a:gd name="T32" fmla="*/ 2147483647 w 852"/>
              <a:gd name="T33" fmla="*/ 2147483647 h 852"/>
              <a:gd name="T34" fmla="*/ 2147483647 w 852"/>
              <a:gd name="T35" fmla="*/ 2147483647 h 852"/>
              <a:gd name="T36" fmla="*/ 2147483647 w 852"/>
              <a:gd name="T37" fmla="*/ 2147483647 h 852"/>
              <a:gd name="T38" fmla="*/ 2147483647 w 852"/>
              <a:gd name="T39" fmla="*/ 2147483647 h 852"/>
              <a:gd name="T40" fmla="*/ 2147483647 w 852"/>
              <a:gd name="T41" fmla="*/ 2147483647 h 852"/>
              <a:gd name="T42" fmla="*/ 2147483647 w 852"/>
              <a:gd name="T43" fmla="*/ 2147483647 h 852"/>
              <a:gd name="T44" fmla="*/ 2147483647 w 852"/>
              <a:gd name="T45" fmla="*/ 2147483647 h 852"/>
              <a:gd name="T46" fmla="*/ 2147483647 w 852"/>
              <a:gd name="T47" fmla="*/ 2147483647 h 852"/>
              <a:gd name="T48" fmla="*/ 2147483647 w 852"/>
              <a:gd name="T49" fmla="*/ 2147483647 h 852"/>
              <a:gd name="T50" fmla="*/ 2147483647 w 852"/>
              <a:gd name="T51" fmla="*/ 2147483647 h 852"/>
              <a:gd name="T52" fmla="*/ 2147483647 w 852"/>
              <a:gd name="T53" fmla="*/ 2147483647 h 852"/>
              <a:gd name="T54" fmla="*/ 2147483647 w 852"/>
              <a:gd name="T55" fmla="*/ 2147483647 h 852"/>
              <a:gd name="T56" fmla="*/ 2147483647 w 852"/>
              <a:gd name="T57" fmla="*/ 2147483647 h 852"/>
              <a:gd name="T58" fmla="*/ 2147483647 w 852"/>
              <a:gd name="T59" fmla="*/ 2147483647 h 852"/>
              <a:gd name="T60" fmla="*/ 2147483647 w 852"/>
              <a:gd name="T61" fmla="*/ 2147483647 h 852"/>
              <a:gd name="T62" fmla="*/ 2147483647 w 852"/>
              <a:gd name="T63" fmla="*/ 2147483647 h 8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52"/>
              <a:gd name="T97" fmla="*/ 0 h 852"/>
              <a:gd name="T98" fmla="*/ 852 w 852"/>
              <a:gd name="T99" fmla="*/ 852 h 8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52" h="852">
                <a:moveTo>
                  <a:pt x="852" y="432"/>
                </a:moveTo>
                <a:cubicBezTo>
                  <a:pt x="844" y="340"/>
                  <a:pt x="844" y="340"/>
                  <a:pt x="844" y="340"/>
                </a:cubicBezTo>
                <a:cubicBezTo>
                  <a:pt x="783" y="326"/>
                  <a:pt x="783" y="326"/>
                  <a:pt x="783" y="326"/>
                </a:cubicBezTo>
                <a:cubicBezTo>
                  <a:pt x="781" y="321"/>
                  <a:pt x="780" y="315"/>
                  <a:pt x="778" y="310"/>
                </a:cubicBezTo>
                <a:cubicBezTo>
                  <a:pt x="821" y="265"/>
                  <a:pt x="821" y="265"/>
                  <a:pt x="821" y="265"/>
                </a:cubicBezTo>
                <a:cubicBezTo>
                  <a:pt x="777" y="183"/>
                  <a:pt x="777" y="183"/>
                  <a:pt x="777" y="183"/>
                </a:cubicBezTo>
                <a:cubicBezTo>
                  <a:pt x="716" y="195"/>
                  <a:pt x="716" y="195"/>
                  <a:pt x="716" y="195"/>
                </a:cubicBezTo>
                <a:cubicBezTo>
                  <a:pt x="714" y="193"/>
                  <a:pt x="712" y="190"/>
                  <a:pt x="709" y="187"/>
                </a:cubicBezTo>
                <a:cubicBezTo>
                  <a:pt x="733" y="129"/>
                  <a:pt x="733" y="129"/>
                  <a:pt x="733" y="129"/>
                </a:cubicBezTo>
                <a:cubicBezTo>
                  <a:pt x="662" y="70"/>
                  <a:pt x="662" y="70"/>
                  <a:pt x="662" y="70"/>
                </a:cubicBezTo>
                <a:cubicBezTo>
                  <a:pt x="609" y="104"/>
                  <a:pt x="609" y="104"/>
                  <a:pt x="609" y="104"/>
                </a:cubicBezTo>
                <a:cubicBezTo>
                  <a:pt x="604" y="102"/>
                  <a:pt x="599" y="99"/>
                  <a:pt x="594" y="96"/>
                </a:cubicBezTo>
                <a:cubicBezTo>
                  <a:pt x="593" y="34"/>
                  <a:pt x="593" y="34"/>
                  <a:pt x="593" y="34"/>
                </a:cubicBezTo>
                <a:cubicBezTo>
                  <a:pt x="504" y="7"/>
                  <a:pt x="504" y="7"/>
                  <a:pt x="504" y="7"/>
                </a:cubicBezTo>
                <a:cubicBezTo>
                  <a:pt x="469" y="59"/>
                  <a:pt x="469" y="59"/>
                  <a:pt x="469" y="59"/>
                </a:cubicBezTo>
                <a:cubicBezTo>
                  <a:pt x="465" y="59"/>
                  <a:pt x="462" y="59"/>
                  <a:pt x="459" y="58"/>
                </a:cubicBezTo>
                <a:cubicBezTo>
                  <a:pt x="434" y="0"/>
                  <a:pt x="434" y="0"/>
                  <a:pt x="434" y="0"/>
                </a:cubicBezTo>
                <a:cubicBezTo>
                  <a:pt x="342" y="9"/>
                  <a:pt x="342" y="9"/>
                  <a:pt x="342" y="9"/>
                </a:cubicBezTo>
                <a:cubicBezTo>
                  <a:pt x="329" y="71"/>
                  <a:pt x="329" y="71"/>
                  <a:pt x="329" y="71"/>
                </a:cubicBezTo>
                <a:cubicBezTo>
                  <a:pt x="323" y="72"/>
                  <a:pt x="318" y="74"/>
                  <a:pt x="313" y="76"/>
                </a:cubicBezTo>
                <a:cubicBezTo>
                  <a:pt x="268" y="32"/>
                  <a:pt x="268" y="32"/>
                  <a:pt x="268" y="32"/>
                </a:cubicBezTo>
                <a:cubicBezTo>
                  <a:pt x="186" y="76"/>
                  <a:pt x="186" y="76"/>
                  <a:pt x="186" y="76"/>
                </a:cubicBezTo>
                <a:cubicBezTo>
                  <a:pt x="198" y="137"/>
                  <a:pt x="198" y="137"/>
                  <a:pt x="198" y="137"/>
                </a:cubicBezTo>
                <a:cubicBezTo>
                  <a:pt x="196" y="140"/>
                  <a:pt x="193" y="142"/>
                  <a:pt x="190" y="144"/>
                </a:cubicBezTo>
                <a:cubicBezTo>
                  <a:pt x="132" y="120"/>
                  <a:pt x="132" y="120"/>
                  <a:pt x="132" y="120"/>
                </a:cubicBezTo>
                <a:cubicBezTo>
                  <a:pt x="73" y="192"/>
                  <a:pt x="73" y="192"/>
                  <a:pt x="73" y="192"/>
                </a:cubicBezTo>
                <a:cubicBezTo>
                  <a:pt x="107" y="244"/>
                  <a:pt x="107" y="244"/>
                  <a:pt x="107" y="244"/>
                </a:cubicBezTo>
                <a:cubicBezTo>
                  <a:pt x="104" y="249"/>
                  <a:pt x="101" y="254"/>
                  <a:pt x="99" y="260"/>
                </a:cubicBezTo>
                <a:cubicBezTo>
                  <a:pt x="36" y="261"/>
                  <a:pt x="36" y="261"/>
                  <a:pt x="36" y="261"/>
                </a:cubicBezTo>
                <a:cubicBezTo>
                  <a:pt x="10" y="349"/>
                  <a:pt x="10" y="349"/>
                  <a:pt x="10" y="349"/>
                </a:cubicBezTo>
                <a:cubicBezTo>
                  <a:pt x="61" y="384"/>
                  <a:pt x="61" y="384"/>
                  <a:pt x="61" y="384"/>
                </a:cubicBezTo>
                <a:cubicBezTo>
                  <a:pt x="61" y="388"/>
                  <a:pt x="59" y="391"/>
                  <a:pt x="59" y="395"/>
                </a:cubicBezTo>
                <a:cubicBezTo>
                  <a:pt x="0" y="419"/>
                  <a:pt x="0" y="419"/>
                  <a:pt x="0" y="419"/>
                </a:cubicBezTo>
                <a:cubicBezTo>
                  <a:pt x="9" y="511"/>
                  <a:pt x="9" y="511"/>
                  <a:pt x="9" y="511"/>
                </a:cubicBezTo>
                <a:cubicBezTo>
                  <a:pt x="71" y="524"/>
                  <a:pt x="71" y="524"/>
                  <a:pt x="71" y="524"/>
                </a:cubicBezTo>
                <a:cubicBezTo>
                  <a:pt x="72" y="530"/>
                  <a:pt x="75" y="536"/>
                  <a:pt x="77" y="541"/>
                </a:cubicBezTo>
                <a:cubicBezTo>
                  <a:pt x="34" y="586"/>
                  <a:pt x="34" y="586"/>
                  <a:pt x="34" y="586"/>
                </a:cubicBezTo>
                <a:cubicBezTo>
                  <a:pt x="78" y="667"/>
                  <a:pt x="78" y="667"/>
                  <a:pt x="78" y="667"/>
                </a:cubicBezTo>
                <a:cubicBezTo>
                  <a:pt x="139" y="655"/>
                  <a:pt x="139" y="655"/>
                  <a:pt x="139" y="655"/>
                </a:cubicBezTo>
                <a:cubicBezTo>
                  <a:pt x="141" y="658"/>
                  <a:pt x="144" y="661"/>
                  <a:pt x="146" y="664"/>
                </a:cubicBezTo>
                <a:cubicBezTo>
                  <a:pt x="123" y="721"/>
                  <a:pt x="123" y="721"/>
                  <a:pt x="123" y="721"/>
                </a:cubicBezTo>
                <a:cubicBezTo>
                  <a:pt x="194" y="780"/>
                  <a:pt x="194" y="780"/>
                  <a:pt x="194" y="780"/>
                </a:cubicBezTo>
                <a:cubicBezTo>
                  <a:pt x="246" y="747"/>
                  <a:pt x="246" y="747"/>
                  <a:pt x="246" y="747"/>
                </a:cubicBezTo>
                <a:cubicBezTo>
                  <a:pt x="251" y="750"/>
                  <a:pt x="257" y="753"/>
                  <a:pt x="262" y="756"/>
                </a:cubicBezTo>
                <a:cubicBezTo>
                  <a:pt x="263" y="817"/>
                  <a:pt x="263" y="817"/>
                  <a:pt x="263" y="817"/>
                </a:cubicBezTo>
                <a:cubicBezTo>
                  <a:pt x="352" y="843"/>
                  <a:pt x="352" y="843"/>
                  <a:pt x="352" y="843"/>
                </a:cubicBezTo>
                <a:cubicBezTo>
                  <a:pt x="386" y="793"/>
                  <a:pt x="386" y="793"/>
                  <a:pt x="386" y="793"/>
                </a:cubicBezTo>
                <a:cubicBezTo>
                  <a:pt x="390" y="793"/>
                  <a:pt x="394" y="794"/>
                  <a:pt x="398" y="795"/>
                </a:cubicBezTo>
                <a:cubicBezTo>
                  <a:pt x="422" y="852"/>
                  <a:pt x="422" y="852"/>
                  <a:pt x="422" y="852"/>
                </a:cubicBezTo>
                <a:cubicBezTo>
                  <a:pt x="514" y="844"/>
                  <a:pt x="514" y="844"/>
                  <a:pt x="514" y="844"/>
                </a:cubicBezTo>
                <a:cubicBezTo>
                  <a:pt x="527" y="783"/>
                  <a:pt x="527" y="783"/>
                  <a:pt x="527" y="783"/>
                </a:cubicBezTo>
                <a:cubicBezTo>
                  <a:pt x="533" y="781"/>
                  <a:pt x="539" y="779"/>
                  <a:pt x="545" y="777"/>
                </a:cubicBezTo>
                <a:cubicBezTo>
                  <a:pt x="589" y="819"/>
                  <a:pt x="589" y="819"/>
                  <a:pt x="589" y="819"/>
                </a:cubicBezTo>
                <a:cubicBezTo>
                  <a:pt x="670" y="775"/>
                  <a:pt x="670" y="775"/>
                  <a:pt x="670" y="775"/>
                </a:cubicBezTo>
                <a:cubicBezTo>
                  <a:pt x="659" y="715"/>
                  <a:pt x="659" y="715"/>
                  <a:pt x="659" y="715"/>
                </a:cubicBezTo>
                <a:cubicBezTo>
                  <a:pt x="661" y="712"/>
                  <a:pt x="664" y="710"/>
                  <a:pt x="667" y="707"/>
                </a:cubicBezTo>
                <a:cubicBezTo>
                  <a:pt x="724" y="730"/>
                  <a:pt x="724" y="730"/>
                  <a:pt x="724" y="730"/>
                </a:cubicBezTo>
                <a:cubicBezTo>
                  <a:pt x="783" y="659"/>
                  <a:pt x="783" y="659"/>
                  <a:pt x="783" y="659"/>
                </a:cubicBezTo>
                <a:cubicBezTo>
                  <a:pt x="750" y="607"/>
                  <a:pt x="750" y="607"/>
                  <a:pt x="750" y="607"/>
                </a:cubicBezTo>
                <a:cubicBezTo>
                  <a:pt x="753" y="602"/>
                  <a:pt x="755" y="597"/>
                  <a:pt x="758" y="591"/>
                </a:cubicBezTo>
                <a:cubicBezTo>
                  <a:pt x="820" y="590"/>
                  <a:pt x="820" y="590"/>
                  <a:pt x="820" y="590"/>
                </a:cubicBezTo>
                <a:cubicBezTo>
                  <a:pt x="846" y="502"/>
                  <a:pt x="846" y="502"/>
                  <a:pt x="846" y="502"/>
                </a:cubicBezTo>
                <a:cubicBezTo>
                  <a:pt x="795" y="467"/>
                  <a:pt x="795" y="467"/>
                  <a:pt x="795" y="467"/>
                </a:cubicBezTo>
                <a:cubicBezTo>
                  <a:pt x="795" y="463"/>
                  <a:pt x="795" y="460"/>
                  <a:pt x="795" y="456"/>
                </a:cubicBezTo>
                <a:lnTo>
                  <a:pt x="852" y="432"/>
                </a:lnTo>
                <a:close/>
              </a:path>
            </a:pathLst>
          </a:custGeom>
          <a:solidFill>
            <a:srgbClr val="EB61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1508" name="Freeform 58"/>
          <p:cNvSpPr>
            <a:spLocks noChangeArrowheads="1"/>
          </p:cNvSpPr>
          <p:nvPr/>
        </p:nvSpPr>
        <p:spPr bwMode="auto">
          <a:xfrm>
            <a:off x="4321175" y="1989138"/>
            <a:ext cx="2362200" cy="2354262"/>
          </a:xfrm>
          <a:custGeom>
            <a:avLst/>
            <a:gdLst>
              <a:gd name="T0" fmla="*/ 2147483647 w 1226"/>
              <a:gd name="T1" fmla="*/ 2147483647 h 1222"/>
              <a:gd name="T2" fmla="*/ 2147483647 w 1226"/>
              <a:gd name="T3" fmla="*/ 2147483647 h 1222"/>
              <a:gd name="T4" fmla="*/ 2147483647 w 1226"/>
              <a:gd name="T5" fmla="*/ 2147483647 h 1222"/>
              <a:gd name="T6" fmla="*/ 2147483647 w 1226"/>
              <a:gd name="T7" fmla="*/ 2147483647 h 1222"/>
              <a:gd name="T8" fmla="*/ 2147483647 w 1226"/>
              <a:gd name="T9" fmla="*/ 2147483647 h 1222"/>
              <a:gd name="T10" fmla="*/ 2147483647 w 1226"/>
              <a:gd name="T11" fmla="*/ 2147483647 h 1222"/>
              <a:gd name="T12" fmla="*/ 2147483647 w 1226"/>
              <a:gd name="T13" fmla="*/ 2147483647 h 1222"/>
              <a:gd name="T14" fmla="*/ 2147483647 w 1226"/>
              <a:gd name="T15" fmla="*/ 2147483647 h 1222"/>
              <a:gd name="T16" fmla="*/ 2147483647 w 1226"/>
              <a:gd name="T17" fmla="*/ 0 h 1222"/>
              <a:gd name="T18" fmla="*/ 2147483647 w 1226"/>
              <a:gd name="T19" fmla="*/ 2147483647 h 1222"/>
              <a:gd name="T20" fmla="*/ 2147483647 w 1226"/>
              <a:gd name="T21" fmla="*/ 2147483647 h 1222"/>
              <a:gd name="T22" fmla="*/ 2147483647 w 1226"/>
              <a:gd name="T23" fmla="*/ 2147483647 h 1222"/>
              <a:gd name="T24" fmla="*/ 2147483647 w 1226"/>
              <a:gd name="T25" fmla="*/ 2147483647 h 1222"/>
              <a:gd name="T26" fmla="*/ 2147483647 w 1226"/>
              <a:gd name="T27" fmla="*/ 2147483647 h 1222"/>
              <a:gd name="T28" fmla="*/ 2147483647 w 1226"/>
              <a:gd name="T29" fmla="*/ 2147483647 h 1222"/>
              <a:gd name="T30" fmla="*/ 2147483647 w 1226"/>
              <a:gd name="T31" fmla="*/ 2147483647 h 1222"/>
              <a:gd name="T32" fmla="*/ 0 w 1226"/>
              <a:gd name="T33" fmla="*/ 2147483647 h 1222"/>
              <a:gd name="T34" fmla="*/ 2147483647 w 1226"/>
              <a:gd name="T35" fmla="*/ 2147483647 h 1222"/>
              <a:gd name="T36" fmla="*/ 2147483647 w 1226"/>
              <a:gd name="T37" fmla="*/ 2147483647 h 1222"/>
              <a:gd name="T38" fmla="*/ 2147483647 w 1226"/>
              <a:gd name="T39" fmla="*/ 2147483647 h 1222"/>
              <a:gd name="T40" fmla="*/ 2147483647 w 1226"/>
              <a:gd name="T41" fmla="*/ 2147483647 h 1222"/>
              <a:gd name="T42" fmla="*/ 2147483647 w 1226"/>
              <a:gd name="T43" fmla="*/ 2147483647 h 1222"/>
              <a:gd name="T44" fmla="*/ 2147483647 w 1226"/>
              <a:gd name="T45" fmla="*/ 2147483647 h 1222"/>
              <a:gd name="T46" fmla="*/ 2147483647 w 1226"/>
              <a:gd name="T47" fmla="*/ 2147483647 h 1222"/>
              <a:gd name="T48" fmla="*/ 2147483647 w 1226"/>
              <a:gd name="T49" fmla="*/ 2147483647 h 1222"/>
              <a:gd name="T50" fmla="*/ 2147483647 w 1226"/>
              <a:gd name="T51" fmla="*/ 2147483647 h 1222"/>
              <a:gd name="T52" fmla="*/ 2147483647 w 1226"/>
              <a:gd name="T53" fmla="*/ 2147483647 h 1222"/>
              <a:gd name="T54" fmla="*/ 2147483647 w 1226"/>
              <a:gd name="T55" fmla="*/ 2147483647 h 1222"/>
              <a:gd name="T56" fmla="*/ 2147483647 w 1226"/>
              <a:gd name="T57" fmla="*/ 2147483647 h 1222"/>
              <a:gd name="T58" fmla="*/ 2147483647 w 1226"/>
              <a:gd name="T59" fmla="*/ 2147483647 h 1222"/>
              <a:gd name="T60" fmla="*/ 2147483647 w 1226"/>
              <a:gd name="T61" fmla="*/ 2147483647 h 1222"/>
              <a:gd name="T62" fmla="*/ 2147483647 w 1226"/>
              <a:gd name="T63" fmla="*/ 2147483647 h 12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26"/>
              <a:gd name="T97" fmla="*/ 0 h 1222"/>
              <a:gd name="T98" fmla="*/ 1226 w 1226"/>
              <a:gd name="T99" fmla="*/ 1222 h 122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26" h="1222">
                <a:moveTo>
                  <a:pt x="1226" y="674"/>
                </a:moveTo>
                <a:cubicBezTo>
                  <a:pt x="1226" y="541"/>
                  <a:pt x="1226" y="541"/>
                  <a:pt x="1226" y="541"/>
                </a:cubicBezTo>
                <a:cubicBezTo>
                  <a:pt x="1137" y="514"/>
                  <a:pt x="1137" y="514"/>
                  <a:pt x="1137" y="514"/>
                </a:cubicBezTo>
                <a:cubicBezTo>
                  <a:pt x="1135" y="506"/>
                  <a:pt x="1132" y="497"/>
                  <a:pt x="1130" y="489"/>
                </a:cubicBezTo>
                <a:cubicBezTo>
                  <a:pt x="1197" y="431"/>
                  <a:pt x="1197" y="431"/>
                  <a:pt x="1197" y="431"/>
                </a:cubicBezTo>
                <a:cubicBezTo>
                  <a:pt x="1145" y="309"/>
                  <a:pt x="1145" y="309"/>
                  <a:pt x="1145" y="309"/>
                </a:cubicBezTo>
                <a:cubicBezTo>
                  <a:pt x="1055" y="318"/>
                  <a:pt x="1055" y="318"/>
                  <a:pt x="1055" y="318"/>
                </a:cubicBezTo>
                <a:cubicBezTo>
                  <a:pt x="1052" y="314"/>
                  <a:pt x="1049" y="310"/>
                  <a:pt x="1046" y="306"/>
                </a:cubicBezTo>
                <a:cubicBezTo>
                  <a:pt x="1088" y="226"/>
                  <a:pt x="1088" y="226"/>
                  <a:pt x="1088" y="226"/>
                </a:cubicBezTo>
                <a:cubicBezTo>
                  <a:pt x="994" y="132"/>
                  <a:pt x="994" y="132"/>
                  <a:pt x="994" y="132"/>
                </a:cubicBezTo>
                <a:cubicBezTo>
                  <a:pt x="914" y="174"/>
                  <a:pt x="914" y="174"/>
                  <a:pt x="914" y="174"/>
                </a:cubicBezTo>
                <a:cubicBezTo>
                  <a:pt x="907" y="169"/>
                  <a:pt x="900" y="165"/>
                  <a:pt x="893" y="161"/>
                </a:cubicBezTo>
                <a:cubicBezTo>
                  <a:pt x="900" y="71"/>
                  <a:pt x="900" y="71"/>
                  <a:pt x="900" y="71"/>
                </a:cubicBezTo>
                <a:cubicBezTo>
                  <a:pt x="777" y="21"/>
                  <a:pt x="777" y="21"/>
                  <a:pt x="777" y="21"/>
                </a:cubicBezTo>
                <a:cubicBezTo>
                  <a:pt x="719" y="91"/>
                  <a:pt x="719" y="91"/>
                  <a:pt x="719" y="91"/>
                </a:cubicBezTo>
                <a:cubicBezTo>
                  <a:pt x="715" y="90"/>
                  <a:pt x="710" y="88"/>
                  <a:pt x="706" y="88"/>
                </a:cubicBezTo>
                <a:cubicBezTo>
                  <a:pt x="678" y="0"/>
                  <a:pt x="678" y="0"/>
                  <a:pt x="678" y="0"/>
                </a:cubicBezTo>
                <a:cubicBezTo>
                  <a:pt x="546" y="0"/>
                  <a:pt x="546" y="0"/>
                  <a:pt x="546" y="0"/>
                </a:cubicBezTo>
                <a:cubicBezTo>
                  <a:pt x="518" y="88"/>
                  <a:pt x="518" y="88"/>
                  <a:pt x="518" y="88"/>
                </a:cubicBezTo>
                <a:cubicBezTo>
                  <a:pt x="510" y="89"/>
                  <a:pt x="503" y="91"/>
                  <a:pt x="495" y="93"/>
                </a:cubicBezTo>
                <a:cubicBezTo>
                  <a:pt x="436" y="25"/>
                  <a:pt x="436" y="25"/>
                  <a:pt x="436" y="25"/>
                </a:cubicBezTo>
                <a:cubicBezTo>
                  <a:pt x="314" y="77"/>
                  <a:pt x="314" y="77"/>
                  <a:pt x="314" y="77"/>
                </a:cubicBezTo>
                <a:cubicBezTo>
                  <a:pt x="323" y="166"/>
                  <a:pt x="323" y="166"/>
                  <a:pt x="323" y="166"/>
                </a:cubicBezTo>
                <a:cubicBezTo>
                  <a:pt x="319" y="169"/>
                  <a:pt x="315" y="172"/>
                  <a:pt x="311" y="175"/>
                </a:cubicBezTo>
                <a:cubicBezTo>
                  <a:pt x="231" y="133"/>
                  <a:pt x="231" y="133"/>
                  <a:pt x="231" y="133"/>
                </a:cubicBezTo>
                <a:cubicBezTo>
                  <a:pt x="137" y="227"/>
                  <a:pt x="137" y="227"/>
                  <a:pt x="137" y="227"/>
                </a:cubicBezTo>
                <a:cubicBezTo>
                  <a:pt x="179" y="307"/>
                  <a:pt x="179" y="307"/>
                  <a:pt x="179" y="307"/>
                </a:cubicBezTo>
                <a:cubicBezTo>
                  <a:pt x="174" y="313"/>
                  <a:pt x="169" y="320"/>
                  <a:pt x="165" y="328"/>
                </a:cubicBezTo>
                <a:cubicBezTo>
                  <a:pt x="76" y="321"/>
                  <a:pt x="76" y="321"/>
                  <a:pt x="76" y="321"/>
                </a:cubicBezTo>
                <a:cubicBezTo>
                  <a:pt x="26" y="444"/>
                  <a:pt x="26" y="444"/>
                  <a:pt x="26" y="444"/>
                </a:cubicBezTo>
                <a:cubicBezTo>
                  <a:pt x="95" y="500"/>
                  <a:pt x="95" y="500"/>
                  <a:pt x="95" y="500"/>
                </a:cubicBezTo>
                <a:cubicBezTo>
                  <a:pt x="94" y="505"/>
                  <a:pt x="89" y="510"/>
                  <a:pt x="88" y="515"/>
                </a:cubicBezTo>
                <a:cubicBezTo>
                  <a:pt x="0" y="543"/>
                  <a:pt x="0" y="543"/>
                  <a:pt x="0" y="543"/>
                </a:cubicBezTo>
                <a:cubicBezTo>
                  <a:pt x="0" y="675"/>
                  <a:pt x="0" y="675"/>
                  <a:pt x="0" y="675"/>
                </a:cubicBezTo>
                <a:cubicBezTo>
                  <a:pt x="88" y="702"/>
                  <a:pt x="88" y="702"/>
                  <a:pt x="88" y="702"/>
                </a:cubicBezTo>
                <a:cubicBezTo>
                  <a:pt x="90" y="711"/>
                  <a:pt x="93" y="719"/>
                  <a:pt x="95" y="727"/>
                </a:cubicBezTo>
                <a:cubicBezTo>
                  <a:pt x="29" y="785"/>
                  <a:pt x="29" y="785"/>
                  <a:pt x="29" y="785"/>
                </a:cubicBezTo>
                <a:cubicBezTo>
                  <a:pt x="81" y="907"/>
                  <a:pt x="81" y="907"/>
                  <a:pt x="81" y="907"/>
                </a:cubicBezTo>
                <a:cubicBezTo>
                  <a:pt x="169" y="898"/>
                  <a:pt x="169" y="898"/>
                  <a:pt x="169" y="898"/>
                </a:cubicBezTo>
                <a:cubicBezTo>
                  <a:pt x="172" y="903"/>
                  <a:pt x="175" y="907"/>
                  <a:pt x="178" y="912"/>
                </a:cubicBezTo>
                <a:cubicBezTo>
                  <a:pt x="138" y="990"/>
                  <a:pt x="138" y="990"/>
                  <a:pt x="138" y="990"/>
                </a:cubicBezTo>
                <a:cubicBezTo>
                  <a:pt x="232" y="1084"/>
                  <a:pt x="232" y="1084"/>
                  <a:pt x="232" y="1084"/>
                </a:cubicBezTo>
                <a:cubicBezTo>
                  <a:pt x="309" y="1043"/>
                  <a:pt x="309" y="1043"/>
                  <a:pt x="309" y="1043"/>
                </a:cubicBezTo>
                <a:cubicBezTo>
                  <a:pt x="317" y="1048"/>
                  <a:pt x="324" y="1053"/>
                  <a:pt x="332" y="1058"/>
                </a:cubicBezTo>
                <a:cubicBezTo>
                  <a:pt x="325" y="1146"/>
                  <a:pt x="325" y="1146"/>
                  <a:pt x="325" y="1146"/>
                </a:cubicBezTo>
                <a:cubicBezTo>
                  <a:pt x="448" y="1195"/>
                  <a:pt x="448" y="1195"/>
                  <a:pt x="448" y="1195"/>
                </a:cubicBezTo>
                <a:cubicBezTo>
                  <a:pt x="504" y="1127"/>
                  <a:pt x="504" y="1127"/>
                  <a:pt x="504" y="1127"/>
                </a:cubicBezTo>
                <a:cubicBezTo>
                  <a:pt x="509" y="1129"/>
                  <a:pt x="515" y="1133"/>
                  <a:pt x="520" y="1134"/>
                </a:cubicBezTo>
                <a:cubicBezTo>
                  <a:pt x="547" y="1222"/>
                  <a:pt x="547" y="1222"/>
                  <a:pt x="547" y="1222"/>
                </a:cubicBezTo>
                <a:cubicBezTo>
                  <a:pt x="680" y="1222"/>
                  <a:pt x="680" y="1222"/>
                  <a:pt x="680" y="1222"/>
                </a:cubicBezTo>
                <a:cubicBezTo>
                  <a:pt x="706" y="1134"/>
                  <a:pt x="706" y="1134"/>
                  <a:pt x="706" y="1134"/>
                </a:cubicBezTo>
                <a:cubicBezTo>
                  <a:pt x="715" y="1132"/>
                  <a:pt x="724" y="1129"/>
                  <a:pt x="733" y="1127"/>
                </a:cubicBezTo>
                <a:cubicBezTo>
                  <a:pt x="790" y="1192"/>
                  <a:pt x="790" y="1192"/>
                  <a:pt x="790" y="1192"/>
                </a:cubicBezTo>
                <a:cubicBezTo>
                  <a:pt x="912" y="1140"/>
                  <a:pt x="912" y="1140"/>
                  <a:pt x="912" y="1140"/>
                </a:cubicBezTo>
                <a:cubicBezTo>
                  <a:pt x="903" y="1052"/>
                  <a:pt x="903" y="1052"/>
                  <a:pt x="903" y="1052"/>
                </a:cubicBezTo>
                <a:cubicBezTo>
                  <a:pt x="908" y="1049"/>
                  <a:pt x="912" y="1046"/>
                  <a:pt x="917" y="1043"/>
                </a:cubicBezTo>
                <a:cubicBezTo>
                  <a:pt x="995" y="1083"/>
                  <a:pt x="995" y="1083"/>
                  <a:pt x="995" y="1083"/>
                </a:cubicBezTo>
                <a:cubicBezTo>
                  <a:pt x="1089" y="989"/>
                  <a:pt x="1089" y="989"/>
                  <a:pt x="1089" y="989"/>
                </a:cubicBezTo>
                <a:cubicBezTo>
                  <a:pt x="1048" y="911"/>
                  <a:pt x="1048" y="911"/>
                  <a:pt x="1048" y="911"/>
                </a:cubicBezTo>
                <a:cubicBezTo>
                  <a:pt x="1053" y="903"/>
                  <a:pt x="1058" y="896"/>
                  <a:pt x="1062" y="889"/>
                </a:cubicBezTo>
                <a:cubicBezTo>
                  <a:pt x="1151" y="895"/>
                  <a:pt x="1151" y="895"/>
                  <a:pt x="1151" y="895"/>
                </a:cubicBezTo>
                <a:cubicBezTo>
                  <a:pt x="1200" y="773"/>
                  <a:pt x="1200" y="773"/>
                  <a:pt x="1200" y="773"/>
                </a:cubicBezTo>
                <a:cubicBezTo>
                  <a:pt x="1131" y="716"/>
                  <a:pt x="1131" y="716"/>
                  <a:pt x="1131" y="716"/>
                </a:cubicBezTo>
                <a:cubicBezTo>
                  <a:pt x="1132" y="711"/>
                  <a:pt x="1136" y="706"/>
                  <a:pt x="1137" y="701"/>
                </a:cubicBezTo>
                <a:lnTo>
                  <a:pt x="1226" y="674"/>
                </a:lnTo>
                <a:close/>
              </a:path>
            </a:pathLst>
          </a:custGeom>
          <a:solidFill>
            <a:srgbClr val="EB61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1509" name="Freeform 69"/>
          <p:cNvSpPr>
            <a:spLocks noChangeArrowheads="1"/>
          </p:cNvSpPr>
          <p:nvPr/>
        </p:nvSpPr>
        <p:spPr bwMode="auto">
          <a:xfrm>
            <a:off x="6488113" y="1485900"/>
            <a:ext cx="1528762" cy="1527175"/>
          </a:xfrm>
          <a:custGeom>
            <a:avLst/>
            <a:gdLst>
              <a:gd name="T0" fmla="*/ 2147483647 w 793"/>
              <a:gd name="T1" fmla="*/ 2147483647 h 793"/>
              <a:gd name="T2" fmla="*/ 2147483647 w 793"/>
              <a:gd name="T3" fmla="*/ 2147483647 h 793"/>
              <a:gd name="T4" fmla="*/ 2147483647 w 793"/>
              <a:gd name="T5" fmla="*/ 2147483647 h 793"/>
              <a:gd name="T6" fmla="*/ 2147483647 w 793"/>
              <a:gd name="T7" fmla="*/ 2147483647 h 793"/>
              <a:gd name="T8" fmla="*/ 2147483647 w 793"/>
              <a:gd name="T9" fmla="*/ 2147483647 h 793"/>
              <a:gd name="T10" fmla="*/ 2147483647 w 793"/>
              <a:gd name="T11" fmla="*/ 2147483647 h 793"/>
              <a:gd name="T12" fmla="*/ 2147483647 w 793"/>
              <a:gd name="T13" fmla="*/ 2147483647 h 793"/>
              <a:gd name="T14" fmla="*/ 2147483647 w 793"/>
              <a:gd name="T15" fmla="*/ 2147483647 h 793"/>
              <a:gd name="T16" fmla="*/ 2147483647 w 793"/>
              <a:gd name="T17" fmla="*/ 2147483647 h 793"/>
              <a:gd name="T18" fmla="*/ 2147483647 w 793"/>
              <a:gd name="T19" fmla="*/ 2147483647 h 793"/>
              <a:gd name="T20" fmla="*/ 2147483647 w 793"/>
              <a:gd name="T21" fmla="*/ 2147483647 h 793"/>
              <a:gd name="T22" fmla="*/ 2147483647 w 793"/>
              <a:gd name="T23" fmla="*/ 2147483647 h 793"/>
              <a:gd name="T24" fmla="*/ 2147483647 w 793"/>
              <a:gd name="T25" fmla="*/ 2147483647 h 793"/>
              <a:gd name="T26" fmla="*/ 2147483647 w 793"/>
              <a:gd name="T27" fmla="*/ 2147483647 h 793"/>
              <a:gd name="T28" fmla="*/ 2147483647 w 793"/>
              <a:gd name="T29" fmla="*/ 2147483647 h 793"/>
              <a:gd name="T30" fmla="*/ 2147483647 w 793"/>
              <a:gd name="T31" fmla="*/ 2147483647 h 793"/>
              <a:gd name="T32" fmla="*/ 2147483647 w 793"/>
              <a:gd name="T33" fmla="*/ 2147483647 h 793"/>
              <a:gd name="T34" fmla="*/ 2147483647 w 793"/>
              <a:gd name="T35" fmla="*/ 2147483647 h 793"/>
              <a:gd name="T36" fmla="*/ 2147483647 w 793"/>
              <a:gd name="T37" fmla="*/ 2147483647 h 793"/>
              <a:gd name="T38" fmla="*/ 2147483647 w 793"/>
              <a:gd name="T39" fmla="*/ 2147483647 h 793"/>
              <a:gd name="T40" fmla="*/ 2147483647 w 793"/>
              <a:gd name="T41" fmla="*/ 2147483647 h 793"/>
              <a:gd name="T42" fmla="*/ 2147483647 w 793"/>
              <a:gd name="T43" fmla="*/ 2147483647 h 793"/>
              <a:gd name="T44" fmla="*/ 2147483647 w 793"/>
              <a:gd name="T45" fmla="*/ 2147483647 h 793"/>
              <a:gd name="T46" fmla="*/ 2147483647 w 793"/>
              <a:gd name="T47" fmla="*/ 2147483647 h 793"/>
              <a:gd name="T48" fmla="*/ 2147483647 w 793"/>
              <a:gd name="T49" fmla="*/ 2147483647 h 793"/>
              <a:gd name="T50" fmla="*/ 2147483647 w 793"/>
              <a:gd name="T51" fmla="*/ 2147483647 h 793"/>
              <a:gd name="T52" fmla="*/ 2147483647 w 793"/>
              <a:gd name="T53" fmla="*/ 2147483647 h 793"/>
              <a:gd name="T54" fmla="*/ 2147483647 w 793"/>
              <a:gd name="T55" fmla="*/ 2147483647 h 793"/>
              <a:gd name="T56" fmla="*/ 2147483647 w 793"/>
              <a:gd name="T57" fmla="*/ 2147483647 h 793"/>
              <a:gd name="T58" fmla="*/ 2147483647 w 793"/>
              <a:gd name="T59" fmla="*/ 2147483647 h 793"/>
              <a:gd name="T60" fmla="*/ 2147483647 w 793"/>
              <a:gd name="T61" fmla="*/ 2147483647 h 793"/>
              <a:gd name="T62" fmla="*/ 2147483647 w 793"/>
              <a:gd name="T63" fmla="*/ 2147483647 h 7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93"/>
              <a:gd name="T97" fmla="*/ 0 h 793"/>
              <a:gd name="T98" fmla="*/ 793 w 793"/>
              <a:gd name="T99" fmla="*/ 793 h 7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93" h="793">
                <a:moveTo>
                  <a:pt x="793" y="381"/>
                </a:moveTo>
                <a:cubicBezTo>
                  <a:pt x="781" y="296"/>
                  <a:pt x="781" y="296"/>
                  <a:pt x="781" y="296"/>
                </a:cubicBezTo>
                <a:cubicBezTo>
                  <a:pt x="721" y="287"/>
                  <a:pt x="721" y="287"/>
                  <a:pt x="721" y="287"/>
                </a:cubicBezTo>
                <a:cubicBezTo>
                  <a:pt x="720" y="281"/>
                  <a:pt x="717" y="276"/>
                  <a:pt x="715" y="271"/>
                </a:cubicBezTo>
                <a:cubicBezTo>
                  <a:pt x="753" y="228"/>
                  <a:pt x="753" y="228"/>
                  <a:pt x="753" y="228"/>
                </a:cubicBezTo>
                <a:cubicBezTo>
                  <a:pt x="708" y="155"/>
                  <a:pt x="708" y="155"/>
                  <a:pt x="708" y="155"/>
                </a:cubicBezTo>
                <a:cubicBezTo>
                  <a:pt x="651" y="168"/>
                  <a:pt x="651" y="168"/>
                  <a:pt x="651" y="168"/>
                </a:cubicBezTo>
                <a:cubicBezTo>
                  <a:pt x="649" y="166"/>
                  <a:pt x="647" y="164"/>
                  <a:pt x="645" y="162"/>
                </a:cubicBezTo>
                <a:cubicBezTo>
                  <a:pt x="664" y="107"/>
                  <a:pt x="664" y="107"/>
                  <a:pt x="664" y="107"/>
                </a:cubicBezTo>
                <a:cubicBezTo>
                  <a:pt x="595" y="55"/>
                  <a:pt x="595" y="55"/>
                  <a:pt x="595" y="55"/>
                </a:cubicBezTo>
                <a:cubicBezTo>
                  <a:pt x="548" y="89"/>
                  <a:pt x="548" y="89"/>
                  <a:pt x="548" y="89"/>
                </a:cubicBezTo>
                <a:cubicBezTo>
                  <a:pt x="543" y="87"/>
                  <a:pt x="538" y="85"/>
                  <a:pt x="534" y="83"/>
                </a:cubicBezTo>
                <a:cubicBezTo>
                  <a:pt x="530" y="25"/>
                  <a:pt x="530" y="25"/>
                  <a:pt x="530" y="25"/>
                </a:cubicBezTo>
                <a:cubicBezTo>
                  <a:pt x="446" y="4"/>
                  <a:pt x="446" y="4"/>
                  <a:pt x="446" y="4"/>
                </a:cubicBezTo>
                <a:cubicBezTo>
                  <a:pt x="416" y="54"/>
                  <a:pt x="416" y="54"/>
                  <a:pt x="416" y="54"/>
                </a:cubicBezTo>
                <a:cubicBezTo>
                  <a:pt x="413" y="54"/>
                  <a:pt x="410" y="53"/>
                  <a:pt x="407" y="53"/>
                </a:cubicBezTo>
                <a:cubicBezTo>
                  <a:pt x="381" y="0"/>
                  <a:pt x="381" y="0"/>
                  <a:pt x="381" y="0"/>
                </a:cubicBezTo>
                <a:cubicBezTo>
                  <a:pt x="296" y="12"/>
                  <a:pt x="296" y="12"/>
                  <a:pt x="296" y="12"/>
                </a:cubicBezTo>
                <a:cubicBezTo>
                  <a:pt x="287" y="71"/>
                  <a:pt x="287" y="71"/>
                  <a:pt x="287" y="71"/>
                </a:cubicBezTo>
                <a:cubicBezTo>
                  <a:pt x="282" y="72"/>
                  <a:pt x="277" y="74"/>
                  <a:pt x="272" y="76"/>
                </a:cubicBezTo>
                <a:cubicBezTo>
                  <a:pt x="228" y="38"/>
                  <a:pt x="228" y="38"/>
                  <a:pt x="228" y="38"/>
                </a:cubicBezTo>
                <a:cubicBezTo>
                  <a:pt x="155" y="83"/>
                  <a:pt x="155" y="83"/>
                  <a:pt x="155" y="83"/>
                </a:cubicBezTo>
                <a:cubicBezTo>
                  <a:pt x="169" y="139"/>
                  <a:pt x="169" y="139"/>
                  <a:pt x="169" y="139"/>
                </a:cubicBezTo>
                <a:cubicBezTo>
                  <a:pt x="167" y="141"/>
                  <a:pt x="164" y="143"/>
                  <a:pt x="162" y="146"/>
                </a:cubicBezTo>
                <a:cubicBezTo>
                  <a:pt x="107" y="127"/>
                  <a:pt x="107" y="127"/>
                  <a:pt x="107" y="127"/>
                </a:cubicBezTo>
                <a:cubicBezTo>
                  <a:pt x="56" y="195"/>
                  <a:pt x="56" y="195"/>
                  <a:pt x="56" y="195"/>
                </a:cubicBezTo>
                <a:cubicBezTo>
                  <a:pt x="90" y="242"/>
                  <a:pt x="90" y="242"/>
                  <a:pt x="90" y="242"/>
                </a:cubicBezTo>
                <a:cubicBezTo>
                  <a:pt x="87" y="247"/>
                  <a:pt x="85" y="252"/>
                  <a:pt x="83" y="257"/>
                </a:cubicBezTo>
                <a:cubicBezTo>
                  <a:pt x="25" y="261"/>
                  <a:pt x="25" y="261"/>
                  <a:pt x="25" y="261"/>
                </a:cubicBezTo>
                <a:cubicBezTo>
                  <a:pt x="5" y="344"/>
                  <a:pt x="5" y="344"/>
                  <a:pt x="5" y="344"/>
                </a:cubicBezTo>
                <a:cubicBezTo>
                  <a:pt x="54" y="374"/>
                  <a:pt x="54" y="374"/>
                  <a:pt x="54" y="374"/>
                </a:cubicBezTo>
                <a:cubicBezTo>
                  <a:pt x="54" y="377"/>
                  <a:pt x="53" y="381"/>
                  <a:pt x="53" y="384"/>
                </a:cubicBezTo>
                <a:cubicBezTo>
                  <a:pt x="0" y="409"/>
                  <a:pt x="0" y="409"/>
                  <a:pt x="0" y="409"/>
                </a:cubicBezTo>
                <a:cubicBezTo>
                  <a:pt x="12" y="494"/>
                  <a:pt x="12" y="494"/>
                  <a:pt x="12" y="494"/>
                </a:cubicBezTo>
                <a:cubicBezTo>
                  <a:pt x="70" y="504"/>
                  <a:pt x="70" y="504"/>
                  <a:pt x="70" y="504"/>
                </a:cubicBezTo>
                <a:cubicBezTo>
                  <a:pt x="71" y="509"/>
                  <a:pt x="74" y="514"/>
                  <a:pt x="76" y="519"/>
                </a:cubicBezTo>
                <a:cubicBezTo>
                  <a:pt x="38" y="562"/>
                  <a:pt x="38" y="562"/>
                  <a:pt x="38" y="562"/>
                </a:cubicBezTo>
                <a:cubicBezTo>
                  <a:pt x="83" y="635"/>
                  <a:pt x="83" y="635"/>
                  <a:pt x="83" y="635"/>
                </a:cubicBezTo>
                <a:cubicBezTo>
                  <a:pt x="138" y="622"/>
                  <a:pt x="138" y="622"/>
                  <a:pt x="138" y="622"/>
                </a:cubicBezTo>
                <a:cubicBezTo>
                  <a:pt x="140" y="625"/>
                  <a:pt x="143" y="627"/>
                  <a:pt x="145" y="630"/>
                </a:cubicBezTo>
                <a:cubicBezTo>
                  <a:pt x="127" y="683"/>
                  <a:pt x="127" y="683"/>
                  <a:pt x="127" y="683"/>
                </a:cubicBezTo>
                <a:cubicBezTo>
                  <a:pt x="195" y="735"/>
                  <a:pt x="195" y="735"/>
                  <a:pt x="195" y="735"/>
                </a:cubicBezTo>
                <a:cubicBezTo>
                  <a:pt x="241" y="702"/>
                  <a:pt x="241" y="702"/>
                  <a:pt x="241" y="702"/>
                </a:cubicBezTo>
                <a:cubicBezTo>
                  <a:pt x="247" y="704"/>
                  <a:pt x="252" y="707"/>
                  <a:pt x="257" y="709"/>
                </a:cubicBezTo>
                <a:cubicBezTo>
                  <a:pt x="261" y="766"/>
                  <a:pt x="261" y="766"/>
                  <a:pt x="261" y="766"/>
                </a:cubicBezTo>
                <a:cubicBezTo>
                  <a:pt x="344" y="786"/>
                  <a:pt x="344" y="786"/>
                  <a:pt x="344" y="786"/>
                </a:cubicBezTo>
                <a:cubicBezTo>
                  <a:pt x="374" y="738"/>
                  <a:pt x="374" y="738"/>
                  <a:pt x="374" y="738"/>
                </a:cubicBezTo>
                <a:cubicBezTo>
                  <a:pt x="377" y="738"/>
                  <a:pt x="381" y="740"/>
                  <a:pt x="385" y="740"/>
                </a:cubicBezTo>
                <a:cubicBezTo>
                  <a:pt x="410" y="793"/>
                  <a:pt x="410" y="793"/>
                  <a:pt x="410" y="793"/>
                </a:cubicBezTo>
                <a:cubicBezTo>
                  <a:pt x="495" y="781"/>
                  <a:pt x="495" y="781"/>
                  <a:pt x="495" y="781"/>
                </a:cubicBezTo>
                <a:cubicBezTo>
                  <a:pt x="504" y="722"/>
                  <a:pt x="504" y="722"/>
                  <a:pt x="504" y="722"/>
                </a:cubicBezTo>
                <a:cubicBezTo>
                  <a:pt x="509" y="721"/>
                  <a:pt x="515" y="718"/>
                  <a:pt x="520" y="716"/>
                </a:cubicBezTo>
                <a:cubicBezTo>
                  <a:pt x="563" y="753"/>
                  <a:pt x="563" y="753"/>
                  <a:pt x="563" y="753"/>
                </a:cubicBezTo>
                <a:cubicBezTo>
                  <a:pt x="636" y="708"/>
                  <a:pt x="636" y="708"/>
                  <a:pt x="636" y="708"/>
                </a:cubicBezTo>
                <a:cubicBezTo>
                  <a:pt x="622" y="652"/>
                  <a:pt x="622" y="652"/>
                  <a:pt x="622" y="652"/>
                </a:cubicBezTo>
                <a:cubicBezTo>
                  <a:pt x="625" y="650"/>
                  <a:pt x="628" y="648"/>
                  <a:pt x="630" y="645"/>
                </a:cubicBezTo>
                <a:cubicBezTo>
                  <a:pt x="684" y="664"/>
                  <a:pt x="684" y="664"/>
                  <a:pt x="684" y="664"/>
                </a:cubicBezTo>
                <a:cubicBezTo>
                  <a:pt x="735" y="595"/>
                  <a:pt x="735" y="595"/>
                  <a:pt x="735" y="595"/>
                </a:cubicBezTo>
                <a:cubicBezTo>
                  <a:pt x="702" y="549"/>
                  <a:pt x="702" y="549"/>
                  <a:pt x="702" y="549"/>
                </a:cubicBezTo>
                <a:cubicBezTo>
                  <a:pt x="704" y="544"/>
                  <a:pt x="707" y="539"/>
                  <a:pt x="709" y="533"/>
                </a:cubicBezTo>
                <a:cubicBezTo>
                  <a:pt x="766" y="529"/>
                  <a:pt x="766" y="529"/>
                  <a:pt x="766" y="529"/>
                </a:cubicBezTo>
                <a:cubicBezTo>
                  <a:pt x="786" y="446"/>
                  <a:pt x="786" y="446"/>
                  <a:pt x="786" y="446"/>
                </a:cubicBezTo>
                <a:cubicBezTo>
                  <a:pt x="737" y="416"/>
                  <a:pt x="737" y="416"/>
                  <a:pt x="737" y="416"/>
                </a:cubicBezTo>
                <a:cubicBezTo>
                  <a:pt x="737" y="413"/>
                  <a:pt x="739" y="410"/>
                  <a:pt x="739" y="406"/>
                </a:cubicBezTo>
                <a:lnTo>
                  <a:pt x="793" y="381"/>
                </a:lnTo>
                <a:close/>
              </a:path>
            </a:pathLst>
          </a:custGeom>
          <a:solidFill>
            <a:srgbClr val="EB61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1510" name="Freeform 43"/>
          <p:cNvSpPr>
            <a:spLocks noChangeArrowheads="1"/>
          </p:cNvSpPr>
          <p:nvPr/>
        </p:nvSpPr>
        <p:spPr bwMode="auto">
          <a:xfrm>
            <a:off x="4056063" y="1628775"/>
            <a:ext cx="1577975" cy="1108075"/>
          </a:xfrm>
          <a:custGeom>
            <a:avLst/>
            <a:gdLst>
              <a:gd name="T0" fmla="*/ 2147483647 w 819"/>
              <a:gd name="T1" fmla="*/ 2147483647 h 575"/>
              <a:gd name="T2" fmla="*/ 0 w 819"/>
              <a:gd name="T3" fmla="*/ 2147483647 h 575"/>
              <a:gd name="T4" fmla="*/ 2147483647 w 819"/>
              <a:gd name="T5" fmla="*/ 2147483647 h 575"/>
              <a:gd name="T6" fmla="*/ 2147483647 w 819"/>
              <a:gd name="T7" fmla="*/ 2147483647 h 575"/>
              <a:gd name="T8" fmla="*/ 2147483647 w 819"/>
              <a:gd name="T9" fmla="*/ 2147483647 h 575"/>
              <a:gd name="T10" fmla="*/ 2147483647 w 819"/>
              <a:gd name="T11" fmla="*/ 2147483647 h 575"/>
              <a:gd name="T12" fmla="*/ 2147483647 w 819"/>
              <a:gd name="T13" fmla="*/ 0 h 575"/>
              <a:gd name="T14" fmla="*/ 2147483647 w 819"/>
              <a:gd name="T15" fmla="*/ 2147483647 h 575"/>
              <a:gd name="T16" fmla="*/ 2147483647 w 819"/>
              <a:gd name="T17" fmla="*/ 2147483647 h 575"/>
              <a:gd name="T18" fmla="*/ 2147483647 w 819"/>
              <a:gd name="T19" fmla="*/ 2147483647 h 575"/>
              <a:gd name="T20" fmla="*/ 2147483647 w 819"/>
              <a:gd name="T21" fmla="*/ 2147483647 h 5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19"/>
              <a:gd name="T34" fmla="*/ 0 h 575"/>
              <a:gd name="T35" fmla="*/ 819 w 819"/>
              <a:gd name="T36" fmla="*/ 575 h 5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19" h="575">
                <a:moveTo>
                  <a:pt x="32" y="575"/>
                </a:moveTo>
                <a:cubicBezTo>
                  <a:pt x="0" y="568"/>
                  <a:pt x="0" y="568"/>
                  <a:pt x="0" y="568"/>
                </a:cubicBezTo>
                <a:cubicBezTo>
                  <a:pt x="2" y="562"/>
                  <a:pt x="34" y="429"/>
                  <a:pt x="147" y="298"/>
                </a:cubicBezTo>
                <a:cubicBezTo>
                  <a:pt x="213" y="221"/>
                  <a:pt x="294" y="161"/>
                  <a:pt x="386" y="120"/>
                </a:cubicBezTo>
                <a:cubicBezTo>
                  <a:pt x="491" y="73"/>
                  <a:pt x="612" y="51"/>
                  <a:pt x="746" y="54"/>
                </a:cubicBezTo>
                <a:cubicBezTo>
                  <a:pt x="718" y="20"/>
                  <a:pt x="718" y="20"/>
                  <a:pt x="718" y="20"/>
                </a:cubicBezTo>
                <a:cubicBezTo>
                  <a:pt x="742" y="0"/>
                  <a:pt x="742" y="0"/>
                  <a:pt x="742" y="0"/>
                </a:cubicBezTo>
                <a:cubicBezTo>
                  <a:pt x="819" y="89"/>
                  <a:pt x="819" y="89"/>
                  <a:pt x="819" y="89"/>
                </a:cubicBezTo>
                <a:cubicBezTo>
                  <a:pt x="781" y="87"/>
                  <a:pt x="781" y="87"/>
                  <a:pt x="781" y="87"/>
                </a:cubicBezTo>
                <a:cubicBezTo>
                  <a:pt x="521" y="73"/>
                  <a:pt x="316" y="151"/>
                  <a:pt x="171" y="319"/>
                </a:cubicBezTo>
                <a:cubicBezTo>
                  <a:pt x="64" y="444"/>
                  <a:pt x="32" y="574"/>
                  <a:pt x="32" y="575"/>
                </a:cubicBez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1511" name="Freeform 44"/>
          <p:cNvSpPr>
            <a:spLocks noChangeArrowheads="1"/>
          </p:cNvSpPr>
          <p:nvPr/>
        </p:nvSpPr>
        <p:spPr bwMode="auto">
          <a:xfrm>
            <a:off x="5432425" y="1760538"/>
            <a:ext cx="192088" cy="179387"/>
          </a:xfrm>
          <a:custGeom>
            <a:avLst/>
            <a:gdLst>
              <a:gd name="T0" fmla="*/ 2147483647 w 141"/>
              <a:gd name="T1" fmla="*/ 2147483647 h 132"/>
              <a:gd name="T2" fmla="*/ 0 w 141"/>
              <a:gd name="T3" fmla="*/ 2147483647 h 132"/>
              <a:gd name="T4" fmla="*/ 2147483647 w 141"/>
              <a:gd name="T5" fmla="*/ 0 h 132"/>
              <a:gd name="T6" fmla="*/ 2147483647 w 141"/>
              <a:gd name="T7" fmla="*/ 2147483647 h 132"/>
              <a:gd name="T8" fmla="*/ 2147483647 w 141"/>
              <a:gd name="T9" fmla="*/ 2147483647 h 132"/>
              <a:gd name="T10" fmla="*/ 0 60000 65536"/>
              <a:gd name="T11" fmla="*/ 0 60000 65536"/>
              <a:gd name="T12" fmla="*/ 0 60000 65536"/>
              <a:gd name="T13" fmla="*/ 0 60000 65536"/>
              <a:gd name="T14" fmla="*/ 0 60000 65536"/>
              <a:gd name="T15" fmla="*/ 0 w 141"/>
              <a:gd name="T16" fmla="*/ 0 h 132"/>
              <a:gd name="T17" fmla="*/ 141 w 141"/>
              <a:gd name="T18" fmla="*/ 132 h 132"/>
            </a:gdLst>
            <a:ahLst/>
            <a:cxnLst>
              <a:cxn ang="T10">
                <a:pos x="T0" y="T1"/>
              </a:cxn>
              <a:cxn ang="T11">
                <a:pos x="T2" y="T3"/>
              </a:cxn>
              <a:cxn ang="T12">
                <a:pos x="T4" y="T5"/>
              </a:cxn>
              <a:cxn ang="T13">
                <a:pos x="T6" y="T7"/>
              </a:cxn>
              <a:cxn ang="T14">
                <a:pos x="T8" y="T9"/>
              </a:cxn>
            </a:cxnLst>
            <a:rect l="T15" t="T16" r="T17" b="T18"/>
            <a:pathLst>
              <a:path w="141" h="132">
                <a:moveTo>
                  <a:pt x="30" y="132"/>
                </a:moveTo>
                <a:lnTo>
                  <a:pt x="0" y="98"/>
                </a:lnTo>
                <a:lnTo>
                  <a:pt x="111" y="0"/>
                </a:lnTo>
                <a:lnTo>
                  <a:pt x="141" y="34"/>
                </a:lnTo>
                <a:lnTo>
                  <a:pt x="30" y="132"/>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1512" name="Freeform 47"/>
          <p:cNvSpPr>
            <a:spLocks noChangeArrowheads="1"/>
          </p:cNvSpPr>
          <p:nvPr/>
        </p:nvSpPr>
        <p:spPr bwMode="auto">
          <a:xfrm>
            <a:off x="7215188" y="2290763"/>
            <a:ext cx="1109662" cy="917575"/>
          </a:xfrm>
          <a:custGeom>
            <a:avLst/>
            <a:gdLst>
              <a:gd name="T0" fmla="*/ 2147483647 w 576"/>
              <a:gd name="T1" fmla="*/ 2147483647 h 476"/>
              <a:gd name="T2" fmla="*/ 0 w 576"/>
              <a:gd name="T3" fmla="*/ 2147483647 h 476"/>
              <a:gd name="T4" fmla="*/ 2147483647 w 576"/>
              <a:gd name="T5" fmla="*/ 2147483647 h 476"/>
              <a:gd name="T6" fmla="*/ 2147483647 w 576"/>
              <a:gd name="T7" fmla="*/ 2147483647 h 476"/>
              <a:gd name="T8" fmla="*/ 2147483647 w 576"/>
              <a:gd name="T9" fmla="*/ 2147483647 h 476"/>
              <a:gd name="T10" fmla="*/ 2147483647 w 576"/>
              <a:gd name="T11" fmla="*/ 2147483647 h 476"/>
              <a:gd name="T12" fmla="*/ 2147483647 w 576"/>
              <a:gd name="T13" fmla="*/ 2147483647 h 476"/>
              <a:gd name="T14" fmla="*/ 2147483647 w 576"/>
              <a:gd name="T15" fmla="*/ 0 h 476"/>
              <a:gd name="T16" fmla="*/ 2147483647 w 576"/>
              <a:gd name="T17" fmla="*/ 2147483647 h 476"/>
              <a:gd name="T18" fmla="*/ 2147483647 w 576"/>
              <a:gd name="T19" fmla="*/ 2147483647 h 476"/>
              <a:gd name="T20" fmla="*/ 2147483647 w 576"/>
              <a:gd name="T21" fmla="*/ 2147483647 h 476"/>
              <a:gd name="T22" fmla="*/ 2147483647 w 576"/>
              <a:gd name="T23" fmla="*/ 2147483647 h 476"/>
              <a:gd name="T24" fmla="*/ 2147483647 w 576"/>
              <a:gd name="T25" fmla="*/ 2147483647 h 4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6"/>
              <a:gd name="T40" fmla="*/ 0 h 476"/>
              <a:gd name="T41" fmla="*/ 576 w 576"/>
              <a:gd name="T42" fmla="*/ 476 h 47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6" h="476">
                <a:moveTo>
                  <a:pt x="19" y="476"/>
                </a:moveTo>
                <a:cubicBezTo>
                  <a:pt x="8" y="476"/>
                  <a:pt x="1" y="475"/>
                  <a:pt x="0" y="475"/>
                </a:cubicBezTo>
                <a:cubicBezTo>
                  <a:pt x="2" y="451"/>
                  <a:pt x="2" y="451"/>
                  <a:pt x="2" y="451"/>
                </a:cubicBezTo>
                <a:cubicBezTo>
                  <a:pt x="1" y="463"/>
                  <a:pt x="1" y="463"/>
                  <a:pt x="1" y="463"/>
                </a:cubicBezTo>
                <a:cubicBezTo>
                  <a:pt x="2" y="451"/>
                  <a:pt x="2" y="451"/>
                  <a:pt x="2" y="451"/>
                </a:cubicBezTo>
                <a:cubicBezTo>
                  <a:pt x="3" y="451"/>
                  <a:pt x="104" y="458"/>
                  <a:pt x="218" y="410"/>
                </a:cubicBezTo>
                <a:cubicBezTo>
                  <a:pt x="371" y="344"/>
                  <a:pt x="473" y="216"/>
                  <a:pt x="522" y="27"/>
                </a:cubicBezTo>
                <a:cubicBezTo>
                  <a:pt x="529" y="0"/>
                  <a:pt x="529" y="0"/>
                  <a:pt x="529" y="0"/>
                </a:cubicBezTo>
                <a:cubicBezTo>
                  <a:pt x="576" y="75"/>
                  <a:pt x="576" y="75"/>
                  <a:pt x="576" y="75"/>
                </a:cubicBezTo>
                <a:cubicBezTo>
                  <a:pt x="555" y="87"/>
                  <a:pt x="555" y="87"/>
                  <a:pt x="555" y="87"/>
                </a:cubicBezTo>
                <a:cubicBezTo>
                  <a:pt x="538" y="60"/>
                  <a:pt x="538" y="60"/>
                  <a:pt x="538" y="60"/>
                </a:cubicBezTo>
                <a:cubicBezTo>
                  <a:pt x="471" y="286"/>
                  <a:pt x="333" y="387"/>
                  <a:pt x="227" y="432"/>
                </a:cubicBezTo>
                <a:cubicBezTo>
                  <a:pt x="135" y="471"/>
                  <a:pt x="54" y="476"/>
                  <a:pt x="19" y="476"/>
                </a:cubicBez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1513" name="Freeform 48"/>
          <p:cNvSpPr>
            <a:spLocks noChangeArrowheads="1"/>
          </p:cNvSpPr>
          <p:nvPr/>
        </p:nvSpPr>
        <p:spPr bwMode="auto">
          <a:xfrm>
            <a:off x="8099425" y="2293938"/>
            <a:ext cx="153988" cy="119062"/>
          </a:xfrm>
          <a:custGeom>
            <a:avLst/>
            <a:gdLst>
              <a:gd name="T0" fmla="*/ 2147483647 w 114"/>
              <a:gd name="T1" fmla="*/ 2147483647 h 87"/>
              <a:gd name="T2" fmla="*/ 0 w 114"/>
              <a:gd name="T3" fmla="*/ 2147483647 h 87"/>
              <a:gd name="T4" fmla="*/ 2147483647 w 114"/>
              <a:gd name="T5" fmla="*/ 0 h 87"/>
              <a:gd name="T6" fmla="*/ 2147483647 w 114"/>
              <a:gd name="T7" fmla="*/ 2147483647 h 87"/>
              <a:gd name="T8" fmla="*/ 2147483647 w 114"/>
              <a:gd name="T9" fmla="*/ 2147483647 h 87"/>
              <a:gd name="T10" fmla="*/ 0 60000 65536"/>
              <a:gd name="T11" fmla="*/ 0 60000 65536"/>
              <a:gd name="T12" fmla="*/ 0 60000 65536"/>
              <a:gd name="T13" fmla="*/ 0 60000 65536"/>
              <a:gd name="T14" fmla="*/ 0 60000 65536"/>
              <a:gd name="T15" fmla="*/ 0 w 114"/>
              <a:gd name="T16" fmla="*/ 0 h 87"/>
              <a:gd name="T17" fmla="*/ 114 w 114"/>
              <a:gd name="T18" fmla="*/ 87 h 87"/>
            </a:gdLst>
            <a:ahLst/>
            <a:cxnLst>
              <a:cxn ang="T10">
                <a:pos x="T0" y="T1"/>
              </a:cxn>
              <a:cxn ang="T11">
                <a:pos x="T2" y="T3"/>
              </a:cxn>
              <a:cxn ang="T12">
                <a:pos x="T4" y="T5"/>
              </a:cxn>
              <a:cxn ang="T13">
                <a:pos x="T6" y="T7"/>
              </a:cxn>
              <a:cxn ang="T14">
                <a:pos x="T8" y="T9"/>
              </a:cxn>
            </a:cxnLst>
            <a:rect l="T15" t="T16" r="T17" b="T18"/>
            <a:pathLst>
              <a:path w="114" h="87">
                <a:moveTo>
                  <a:pt x="17" y="87"/>
                </a:moveTo>
                <a:lnTo>
                  <a:pt x="0" y="57"/>
                </a:lnTo>
                <a:lnTo>
                  <a:pt x="95" y="0"/>
                </a:lnTo>
                <a:lnTo>
                  <a:pt x="114" y="30"/>
                </a:lnTo>
                <a:lnTo>
                  <a:pt x="17" y="87"/>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1514" name="Freeform 49"/>
          <p:cNvSpPr>
            <a:spLocks noChangeArrowheads="1"/>
          </p:cNvSpPr>
          <p:nvPr/>
        </p:nvSpPr>
        <p:spPr bwMode="auto">
          <a:xfrm>
            <a:off x="7540625" y="4044950"/>
            <a:ext cx="561975" cy="1333500"/>
          </a:xfrm>
          <a:custGeom>
            <a:avLst/>
            <a:gdLst>
              <a:gd name="T0" fmla="*/ 2147483647 w 291"/>
              <a:gd name="T1" fmla="*/ 2147483647 h 692"/>
              <a:gd name="T2" fmla="*/ 0 w 291"/>
              <a:gd name="T3" fmla="*/ 2147483647 h 692"/>
              <a:gd name="T4" fmla="*/ 2147483647 w 291"/>
              <a:gd name="T5" fmla="*/ 2147483647 h 692"/>
              <a:gd name="T6" fmla="*/ 0 w 291"/>
              <a:gd name="T7" fmla="*/ 2147483647 h 692"/>
              <a:gd name="T8" fmla="*/ 2147483647 w 291"/>
              <a:gd name="T9" fmla="*/ 2147483647 h 692"/>
              <a:gd name="T10" fmla="*/ 2147483647 w 291"/>
              <a:gd name="T11" fmla="*/ 2147483647 h 692"/>
              <a:gd name="T12" fmla="*/ 2147483647 w 291"/>
              <a:gd name="T13" fmla="*/ 0 h 692"/>
              <a:gd name="T14" fmla="*/ 2147483647 w 291"/>
              <a:gd name="T15" fmla="*/ 2147483647 h 692"/>
              <a:gd name="T16" fmla="*/ 2147483647 w 291"/>
              <a:gd name="T17" fmla="*/ 2147483647 h 692"/>
              <a:gd name="T18" fmla="*/ 2147483647 w 291"/>
              <a:gd name="T19" fmla="*/ 2147483647 h 692"/>
              <a:gd name="T20" fmla="*/ 2147483647 w 291"/>
              <a:gd name="T21" fmla="*/ 2147483647 h 692"/>
              <a:gd name="T22" fmla="*/ 2147483647 w 291"/>
              <a:gd name="T23" fmla="*/ 2147483647 h 6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1"/>
              <a:gd name="T37" fmla="*/ 0 h 692"/>
              <a:gd name="T38" fmla="*/ 291 w 291"/>
              <a:gd name="T39" fmla="*/ 692 h 69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1" h="692">
                <a:moveTo>
                  <a:pt x="12" y="692"/>
                </a:moveTo>
                <a:cubicBezTo>
                  <a:pt x="0" y="671"/>
                  <a:pt x="0" y="671"/>
                  <a:pt x="0" y="671"/>
                </a:cubicBezTo>
                <a:cubicBezTo>
                  <a:pt x="6" y="681"/>
                  <a:pt x="6" y="681"/>
                  <a:pt x="6" y="681"/>
                </a:cubicBezTo>
                <a:cubicBezTo>
                  <a:pt x="0" y="671"/>
                  <a:pt x="0" y="671"/>
                  <a:pt x="0" y="671"/>
                </a:cubicBezTo>
                <a:cubicBezTo>
                  <a:pt x="1" y="671"/>
                  <a:pt x="88" y="619"/>
                  <a:pt x="154" y="514"/>
                </a:cubicBezTo>
                <a:cubicBezTo>
                  <a:pt x="242" y="373"/>
                  <a:pt x="253" y="209"/>
                  <a:pt x="186" y="26"/>
                </a:cubicBezTo>
                <a:cubicBezTo>
                  <a:pt x="176" y="0"/>
                  <a:pt x="176" y="0"/>
                  <a:pt x="176" y="0"/>
                </a:cubicBezTo>
                <a:cubicBezTo>
                  <a:pt x="257" y="35"/>
                  <a:pt x="257" y="35"/>
                  <a:pt x="257" y="35"/>
                </a:cubicBezTo>
                <a:cubicBezTo>
                  <a:pt x="247" y="57"/>
                  <a:pt x="247" y="57"/>
                  <a:pt x="247" y="57"/>
                </a:cubicBezTo>
                <a:cubicBezTo>
                  <a:pt x="217" y="44"/>
                  <a:pt x="217" y="44"/>
                  <a:pt x="217" y="44"/>
                </a:cubicBezTo>
                <a:cubicBezTo>
                  <a:pt x="291" y="268"/>
                  <a:pt x="235" y="430"/>
                  <a:pt x="174" y="527"/>
                </a:cubicBezTo>
                <a:cubicBezTo>
                  <a:pt x="105" y="637"/>
                  <a:pt x="16" y="690"/>
                  <a:pt x="12" y="692"/>
                </a:cubicBez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1515" name="Freeform 50"/>
          <p:cNvSpPr>
            <a:spLocks noChangeArrowheads="1"/>
          </p:cNvSpPr>
          <p:nvPr/>
        </p:nvSpPr>
        <p:spPr bwMode="auto">
          <a:xfrm>
            <a:off x="7815263" y="4051300"/>
            <a:ext cx="104775" cy="158750"/>
          </a:xfrm>
          <a:custGeom>
            <a:avLst/>
            <a:gdLst>
              <a:gd name="T0" fmla="*/ 2147483647 w 78"/>
              <a:gd name="T1" fmla="*/ 2147483647 h 117"/>
              <a:gd name="T2" fmla="*/ 0 w 78"/>
              <a:gd name="T3" fmla="*/ 2147483647 h 117"/>
              <a:gd name="T4" fmla="*/ 2147483647 w 78"/>
              <a:gd name="T5" fmla="*/ 0 h 117"/>
              <a:gd name="T6" fmla="*/ 2147483647 w 78"/>
              <a:gd name="T7" fmla="*/ 2147483647 h 117"/>
              <a:gd name="T8" fmla="*/ 2147483647 w 78"/>
              <a:gd name="T9" fmla="*/ 2147483647 h 117"/>
              <a:gd name="T10" fmla="*/ 0 60000 65536"/>
              <a:gd name="T11" fmla="*/ 0 60000 65536"/>
              <a:gd name="T12" fmla="*/ 0 60000 65536"/>
              <a:gd name="T13" fmla="*/ 0 60000 65536"/>
              <a:gd name="T14" fmla="*/ 0 60000 65536"/>
              <a:gd name="T15" fmla="*/ 0 w 78"/>
              <a:gd name="T16" fmla="*/ 0 h 117"/>
              <a:gd name="T17" fmla="*/ 78 w 78"/>
              <a:gd name="T18" fmla="*/ 117 h 117"/>
            </a:gdLst>
            <a:ahLst/>
            <a:cxnLst>
              <a:cxn ang="T10">
                <a:pos x="T0" y="T1"/>
              </a:cxn>
              <a:cxn ang="T11">
                <a:pos x="T2" y="T3"/>
              </a:cxn>
              <a:cxn ang="T12">
                <a:pos x="T4" y="T5"/>
              </a:cxn>
              <a:cxn ang="T13">
                <a:pos x="T6" y="T7"/>
              </a:cxn>
              <a:cxn ang="T14">
                <a:pos x="T8" y="T9"/>
              </a:cxn>
            </a:cxnLst>
            <a:rect l="T15" t="T16" r="T17" b="T18"/>
            <a:pathLst>
              <a:path w="78" h="117">
                <a:moveTo>
                  <a:pt x="31" y="117"/>
                </a:moveTo>
                <a:lnTo>
                  <a:pt x="0" y="103"/>
                </a:lnTo>
                <a:lnTo>
                  <a:pt x="47" y="0"/>
                </a:lnTo>
                <a:lnTo>
                  <a:pt x="78" y="14"/>
                </a:lnTo>
                <a:lnTo>
                  <a:pt x="31" y="117"/>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1516" name="Freeform 51"/>
          <p:cNvSpPr>
            <a:spLocks noChangeArrowheads="1"/>
          </p:cNvSpPr>
          <p:nvPr/>
        </p:nvSpPr>
        <p:spPr bwMode="auto">
          <a:xfrm>
            <a:off x="6186488" y="3708400"/>
            <a:ext cx="1641475" cy="1639888"/>
          </a:xfrm>
          <a:custGeom>
            <a:avLst/>
            <a:gdLst>
              <a:gd name="T0" fmla="*/ 2147483647 w 852"/>
              <a:gd name="T1" fmla="*/ 2147483647 h 852"/>
              <a:gd name="T2" fmla="*/ 2147483647 w 852"/>
              <a:gd name="T3" fmla="*/ 2147483647 h 852"/>
              <a:gd name="T4" fmla="*/ 2147483647 w 852"/>
              <a:gd name="T5" fmla="*/ 2147483647 h 852"/>
              <a:gd name="T6" fmla="*/ 2147483647 w 852"/>
              <a:gd name="T7" fmla="*/ 2147483647 h 852"/>
              <a:gd name="T8" fmla="*/ 2147483647 w 852"/>
              <a:gd name="T9" fmla="*/ 2147483647 h 852"/>
              <a:gd name="T10" fmla="*/ 2147483647 w 852"/>
              <a:gd name="T11" fmla="*/ 2147483647 h 852"/>
              <a:gd name="T12" fmla="*/ 2147483647 w 852"/>
              <a:gd name="T13" fmla="*/ 2147483647 h 852"/>
              <a:gd name="T14" fmla="*/ 2147483647 w 852"/>
              <a:gd name="T15" fmla="*/ 2147483647 h 852"/>
              <a:gd name="T16" fmla="*/ 2147483647 w 852"/>
              <a:gd name="T17" fmla="*/ 2147483647 h 852"/>
              <a:gd name="T18" fmla="*/ 2147483647 w 852"/>
              <a:gd name="T19" fmla="*/ 2147483647 h 852"/>
              <a:gd name="T20" fmla="*/ 2147483647 w 852"/>
              <a:gd name="T21" fmla="*/ 2147483647 h 852"/>
              <a:gd name="T22" fmla="*/ 2147483647 w 852"/>
              <a:gd name="T23" fmla="*/ 2147483647 h 852"/>
              <a:gd name="T24" fmla="*/ 2147483647 w 852"/>
              <a:gd name="T25" fmla="*/ 2147483647 h 852"/>
              <a:gd name="T26" fmla="*/ 2147483647 w 852"/>
              <a:gd name="T27" fmla="*/ 2147483647 h 852"/>
              <a:gd name="T28" fmla="*/ 2147483647 w 852"/>
              <a:gd name="T29" fmla="*/ 2147483647 h 852"/>
              <a:gd name="T30" fmla="*/ 2147483647 w 852"/>
              <a:gd name="T31" fmla="*/ 2147483647 h 852"/>
              <a:gd name="T32" fmla="*/ 2147483647 w 852"/>
              <a:gd name="T33" fmla="*/ 2147483647 h 852"/>
              <a:gd name="T34" fmla="*/ 2147483647 w 852"/>
              <a:gd name="T35" fmla="*/ 2147483647 h 852"/>
              <a:gd name="T36" fmla="*/ 2147483647 w 852"/>
              <a:gd name="T37" fmla="*/ 2147483647 h 852"/>
              <a:gd name="T38" fmla="*/ 2147483647 w 852"/>
              <a:gd name="T39" fmla="*/ 2147483647 h 852"/>
              <a:gd name="T40" fmla="*/ 2147483647 w 852"/>
              <a:gd name="T41" fmla="*/ 2147483647 h 852"/>
              <a:gd name="T42" fmla="*/ 2147483647 w 852"/>
              <a:gd name="T43" fmla="*/ 2147483647 h 852"/>
              <a:gd name="T44" fmla="*/ 2147483647 w 852"/>
              <a:gd name="T45" fmla="*/ 2147483647 h 852"/>
              <a:gd name="T46" fmla="*/ 2147483647 w 852"/>
              <a:gd name="T47" fmla="*/ 2147483647 h 852"/>
              <a:gd name="T48" fmla="*/ 2147483647 w 852"/>
              <a:gd name="T49" fmla="*/ 2147483647 h 852"/>
              <a:gd name="T50" fmla="*/ 2147483647 w 852"/>
              <a:gd name="T51" fmla="*/ 2147483647 h 852"/>
              <a:gd name="T52" fmla="*/ 2147483647 w 852"/>
              <a:gd name="T53" fmla="*/ 2147483647 h 852"/>
              <a:gd name="T54" fmla="*/ 2147483647 w 852"/>
              <a:gd name="T55" fmla="*/ 2147483647 h 852"/>
              <a:gd name="T56" fmla="*/ 2147483647 w 852"/>
              <a:gd name="T57" fmla="*/ 2147483647 h 852"/>
              <a:gd name="T58" fmla="*/ 2147483647 w 852"/>
              <a:gd name="T59" fmla="*/ 2147483647 h 852"/>
              <a:gd name="T60" fmla="*/ 2147483647 w 852"/>
              <a:gd name="T61" fmla="*/ 2147483647 h 852"/>
              <a:gd name="T62" fmla="*/ 2147483647 w 852"/>
              <a:gd name="T63" fmla="*/ 2147483647 h 8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52"/>
              <a:gd name="T97" fmla="*/ 0 h 852"/>
              <a:gd name="T98" fmla="*/ 852 w 852"/>
              <a:gd name="T99" fmla="*/ 852 h 8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52" h="852">
                <a:moveTo>
                  <a:pt x="852" y="432"/>
                </a:moveTo>
                <a:cubicBezTo>
                  <a:pt x="844" y="340"/>
                  <a:pt x="844" y="340"/>
                  <a:pt x="844" y="340"/>
                </a:cubicBezTo>
                <a:cubicBezTo>
                  <a:pt x="783" y="326"/>
                  <a:pt x="783" y="326"/>
                  <a:pt x="783" y="326"/>
                </a:cubicBezTo>
                <a:cubicBezTo>
                  <a:pt x="781" y="321"/>
                  <a:pt x="780" y="315"/>
                  <a:pt x="778" y="310"/>
                </a:cubicBezTo>
                <a:cubicBezTo>
                  <a:pt x="821" y="265"/>
                  <a:pt x="821" y="265"/>
                  <a:pt x="821" y="265"/>
                </a:cubicBezTo>
                <a:cubicBezTo>
                  <a:pt x="777" y="183"/>
                  <a:pt x="777" y="183"/>
                  <a:pt x="777" y="183"/>
                </a:cubicBezTo>
                <a:cubicBezTo>
                  <a:pt x="716" y="195"/>
                  <a:pt x="716" y="195"/>
                  <a:pt x="716" y="195"/>
                </a:cubicBezTo>
                <a:cubicBezTo>
                  <a:pt x="714" y="193"/>
                  <a:pt x="712" y="190"/>
                  <a:pt x="709" y="187"/>
                </a:cubicBezTo>
                <a:cubicBezTo>
                  <a:pt x="733" y="129"/>
                  <a:pt x="733" y="129"/>
                  <a:pt x="733" y="129"/>
                </a:cubicBezTo>
                <a:cubicBezTo>
                  <a:pt x="662" y="70"/>
                  <a:pt x="662" y="70"/>
                  <a:pt x="662" y="70"/>
                </a:cubicBezTo>
                <a:cubicBezTo>
                  <a:pt x="609" y="104"/>
                  <a:pt x="609" y="104"/>
                  <a:pt x="609" y="104"/>
                </a:cubicBezTo>
                <a:cubicBezTo>
                  <a:pt x="604" y="102"/>
                  <a:pt x="599" y="99"/>
                  <a:pt x="594" y="96"/>
                </a:cubicBezTo>
                <a:cubicBezTo>
                  <a:pt x="593" y="34"/>
                  <a:pt x="593" y="34"/>
                  <a:pt x="593" y="34"/>
                </a:cubicBezTo>
                <a:cubicBezTo>
                  <a:pt x="504" y="7"/>
                  <a:pt x="504" y="7"/>
                  <a:pt x="504" y="7"/>
                </a:cubicBezTo>
                <a:cubicBezTo>
                  <a:pt x="469" y="59"/>
                  <a:pt x="469" y="59"/>
                  <a:pt x="469" y="59"/>
                </a:cubicBezTo>
                <a:cubicBezTo>
                  <a:pt x="465" y="59"/>
                  <a:pt x="462" y="59"/>
                  <a:pt x="459" y="58"/>
                </a:cubicBezTo>
                <a:cubicBezTo>
                  <a:pt x="434" y="0"/>
                  <a:pt x="434" y="0"/>
                  <a:pt x="434" y="0"/>
                </a:cubicBezTo>
                <a:cubicBezTo>
                  <a:pt x="342" y="9"/>
                  <a:pt x="342" y="9"/>
                  <a:pt x="342" y="9"/>
                </a:cubicBezTo>
                <a:cubicBezTo>
                  <a:pt x="329" y="71"/>
                  <a:pt x="329" y="71"/>
                  <a:pt x="329" y="71"/>
                </a:cubicBezTo>
                <a:cubicBezTo>
                  <a:pt x="323" y="72"/>
                  <a:pt x="318" y="74"/>
                  <a:pt x="313" y="76"/>
                </a:cubicBezTo>
                <a:cubicBezTo>
                  <a:pt x="268" y="32"/>
                  <a:pt x="268" y="32"/>
                  <a:pt x="268" y="32"/>
                </a:cubicBezTo>
                <a:cubicBezTo>
                  <a:pt x="186" y="76"/>
                  <a:pt x="186" y="76"/>
                  <a:pt x="186" y="76"/>
                </a:cubicBezTo>
                <a:cubicBezTo>
                  <a:pt x="198" y="137"/>
                  <a:pt x="198" y="137"/>
                  <a:pt x="198" y="137"/>
                </a:cubicBezTo>
                <a:cubicBezTo>
                  <a:pt x="196" y="140"/>
                  <a:pt x="193" y="142"/>
                  <a:pt x="190" y="144"/>
                </a:cubicBezTo>
                <a:cubicBezTo>
                  <a:pt x="132" y="120"/>
                  <a:pt x="132" y="120"/>
                  <a:pt x="132" y="120"/>
                </a:cubicBezTo>
                <a:cubicBezTo>
                  <a:pt x="73" y="192"/>
                  <a:pt x="73" y="192"/>
                  <a:pt x="73" y="192"/>
                </a:cubicBezTo>
                <a:cubicBezTo>
                  <a:pt x="107" y="244"/>
                  <a:pt x="107" y="244"/>
                  <a:pt x="107" y="244"/>
                </a:cubicBezTo>
                <a:cubicBezTo>
                  <a:pt x="104" y="249"/>
                  <a:pt x="101" y="254"/>
                  <a:pt x="99" y="260"/>
                </a:cubicBezTo>
                <a:cubicBezTo>
                  <a:pt x="36" y="261"/>
                  <a:pt x="36" y="261"/>
                  <a:pt x="36" y="261"/>
                </a:cubicBezTo>
                <a:cubicBezTo>
                  <a:pt x="10" y="349"/>
                  <a:pt x="10" y="349"/>
                  <a:pt x="10" y="349"/>
                </a:cubicBezTo>
                <a:cubicBezTo>
                  <a:pt x="61" y="384"/>
                  <a:pt x="61" y="384"/>
                  <a:pt x="61" y="384"/>
                </a:cubicBezTo>
                <a:cubicBezTo>
                  <a:pt x="61" y="388"/>
                  <a:pt x="59" y="391"/>
                  <a:pt x="59" y="395"/>
                </a:cubicBezTo>
                <a:cubicBezTo>
                  <a:pt x="0" y="419"/>
                  <a:pt x="0" y="419"/>
                  <a:pt x="0" y="419"/>
                </a:cubicBezTo>
                <a:cubicBezTo>
                  <a:pt x="9" y="511"/>
                  <a:pt x="9" y="511"/>
                  <a:pt x="9" y="511"/>
                </a:cubicBezTo>
                <a:cubicBezTo>
                  <a:pt x="71" y="524"/>
                  <a:pt x="71" y="524"/>
                  <a:pt x="71" y="524"/>
                </a:cubicBezTo>
                <a:cubicBezTo>
                  <a:pt x="72" y="530"/>
                  <a:pt x="75" y="536"/>
                  <a:pt x="77" y="541"/>
                </a:cubicBezTo>
                <a:cubicBezTo>
                  <a:pt x="34" y="586"/>
                  <a:pt x="34" y="586"/>
                  <a:pt x="34" y="586"/>
                </a:cubicBezTo>
                <a:cubicBezTo>
                  <a:pt x="78" y="667"/>
                  <a:pt x="78" y="667"/>
                  <a:pt x="78" y="667"/>
                </a:cubicBezTo>
                <a:cubicBezTo>
                  <a:pt x="139" y="655"/>
                  <a:pt x="139" y="655"/>
                  <a:pt x="139" y="655"/>
                </a:cubicBezTo>
                <a:cubicBezTo>
                  <a:pt x="141" y="658"/>
                  <a:pt x="144" y="661"/>
                  <a:pt x="146" y="664"/>
                </a:cubicBezTo>
                <a:cubicBezTo>
                  <a:pt x="123" y="721"/>
                  <a:pt x="123" y="721"/>
                  <a:pt x="123" y="721"/>
                </a:cubicBezTo>
                <a:cubicBezTo>
                  <a:pt x="194" y="780"/>
                  <a:pt x="194" y="780"/>
                  <a:pt x="194" y="780"/>
                </a:cubicBezTo>
                <a:cubicBezTo>
                  <a:pt x="246" y="747"/>
                  <a:pt x="246" y="747"/>
                  <a:pt x="246" y="747"/>
                </a:cubicBezTo>
                <a:cubicBezTo>
                  <a:pt x="251" y="750"/>
                  <a:pt x="257" y="753"/>
                  <a:pt x="262" y="756"/>
                </a:cubicBezTo>
                <a:cubicBezTo>
                  <a:pt x="263" y="817"/>
                  <a:pt x="263" y="817"/>
                  <a:pt x="263" y="817"/>
                </a:cubicBezTo>
                <a:cubicBezTo>
                  <a:pt x="352" y="843"/>
                  <a:pt x="352" y="843"/>
                  <a:pt x="352" y="843"/>
                </a:cubicBezTo>
                <a:cubicBezTo>
                  <a:pt x="386" y="793"/>
                  <a:pt x="386" y="793"/>
                  <a:pt x="386" y="793"/>
                </a:cubicBezTo>
                <a:cubicBezTo>
                  <a:pt x="390" y="793"/>
                  <a:pt x="394" y="794"/>
                  <a:pt x="398" y="795"/>
                </a:cubicBezTo>
                <a:cubicBezTo>
                  <a:pt x="422" y="852"/>
                  <a:pt x="422" y="852"/>
                  <a:pt x="422" y="852"/>
                </a:cubicBezTo>
                <a:cubicBezTo>
                  <a:pt x="514" y="844"/>
                  <a:pt x="514" y="844"/>
                  <a:pt x="514" y="844"/>
                </a:cubicBezTo>
                <a:cubicBezTo>
                  <a:pt x="527" y="783"/>
                  <a:pt x="527" y="783"/>
                  <a:pt x="527" y="783"/>
                </a:cubicBezTo>
                <a:cubicBezTo>
                  <a:pt x="533" y="781"/>
                  <a:pt x="539" y="779"/>
                  <a:pt x="545" y="777"/>
                </a:cubicBezTo>
                <a:cubicBezTo>
                  <a:pt x="589" y="819"/>
                  <a:pt x="589" y="819"/>
                  <a:pt x="589" y="819"/>
                </a:cubicBezTo>
                <a:cubicBezTo>
                  <a:pt x="670" y="775"/>
                  <a:pt x="670" y="775"/>
                  <a:pt x="670" y="775"/>
                </a:cubicBezTo>
                <a:cubicBezTo>
                  <a:pt x="659" y="715"/>
                  <a:pt x="659" y="715"/>
                  <a:pt x="659" y="715"/>
                </a:cubicBezTo>
                <a:cubicBezTo>
                  <a:pt x="661" y="712"/>
                  <a:pt x="664" y="710"/>
                  <a:pt x="667" y="707"/>
                </a:cubicBezTo>
                <a:cubicBezTo>
                  <a:pt x="724" y="730"/>
                  <a:pt x="724" y="730"/>
                  <a:pt x="724" y="730"/>
                </a:cubicBezTo>
                <a:cubicBezTo>
                  <a:pt x="783" y="659"/>
                  <a:pt x="783" y="659"/>
                  <a:pt x="783" y="659"/>
                </a:cubicBezTo>
                <a:cubicBezTo>
                  <a:pt x="750" y="607"/>
                  <a:pt x="750" y="607"/>
                  <a:pt x="750" y="607"/>
                </a:cubicBezTo>
                <a:cubicBezTo>
                  <a:pt x="753" y="602"/>
                  <a:pt x="755" y="597"/>
                  <a:pt x="758" y="591"/>
                </a:cubicBezTo>
                <a:cubicBezTo>
                  <a:pt x="820" y="590"/>
                  <a:pt x="820" y="590"/>
                  <a:pt x="820" y="590"/>
                </a:cubicBezTo>
                <a:cubicBezTo>
                  <a:pt x="846" y="502"/>
                  <a:pt x="846" y="502"/>
                  <a:pt x="846" y="502"/>
                </a:cubicBezTo>
                <a:cubicBezTo>
                  <a:pt x="795" y="467"/>
                  <a:pt x="795" y="467"/>
                  <a:pt x="795" y="467"/>
                </a:cubicBezTo>
                <a:cubicBezTo>
                  <a:pt x="795" y="463"/>
                  <a:pt x="795" y="460"/>
                  <a:pt x="795" y="456"/>
                </a:cubicBezTo>
                <a:lnTo>
                  <a:pt x="852" y="432"/>
                </a:lnTo>
                <a:close/>
              </a:path>
            </a:pathLst>
          </a:custGeom>
          <a:solidFill>
            <a:srgbClr val="009DA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1517" name="Freeform 52"/>
          <p:cNvSpPr>
            <a:spLocks noChangeArrowheads="1"/>
          </p:cNvSpPr>
          <p:nvPr/>
        </p:nvSpPr>
        <p:spPr bwMode="auto">
          <a:xfrm>
            <a:off x="6354763" y="3870325"/>
            <a:ext cx="1316037" cy="1314450"/>
          </a:xfrm>
          <a:custGeom>
            <a:avLst/>
            <a:gdLst>
              <a:gd name="T0" fmla="*/ 2147483647 w 683"/>
              <a:gd name="T1" fmla="*/ 2147483647 h 683"/>
              <a:gd name="T2" fmla="*/ 2147483647 w 683"/>
              <a:gd name="T3" fmla="*/ 2147483647 h 683"/>
              <a:gd name="T4" fmla="*/ 2147483647 w 683"/>
              <a:gd name="T5" fmla="*/ 2147483647 h 683"/>
              <a:gd name="T6" fmla="*/ 2147483647 w 683"/>
              <a:gd name="T7" fmla="*/ 2147483647 h 683"/>
              <a:gd name="T8" fmla="*/ 2147483647 w 683"/>
              <a:gd name="T9" fmla="*/ 2147483647 h 683"/>
              <a:gd name="T10" fmla="*/ 0 60000 65536"/>
              <a:gd name="T11" fmla="*/ 0 60000 65536"/>
              <a:gd name="T12" fmla="*/ 0 60000 65536"/>
              <a:gd name="T13" fmla="*/ 0 60000 65536"/>
              <a:gd name="T14" fmla="*/ 0 60000 65536"/>
              <a:gd name="T15" fmla="*/ 0 w 683"/>
              <a:gd name="T16" fmla="*/ 0 h 683"/>
              <a:gd name="T17" fmla="*/ 683 w 683"/>
              <a:gd name="T18" fmla="*/ 683 h 683"/>
            </a:gdLst>
            <a:ahLst/>
            <a:cxnLst>
              <a:cxn ang="T10">
                <a:pos x="T0" y="T1"/>
              </a:cxn>
              <a:cxn ang="T11">
                <a:pos x="T2" y="T3"/>
              </a:cxn>
              <a:cxn ang="T12">
                <a:pos x="T4" y="T5"/>
              </a:cxn>
              <a:cxn ang="T13">
                <a:pos x="T6" y="T7"/>
              </a:cxn>
              <a:cxn ang="T14">
                <a:pos x="T8" y="T9"/>
              </a:cxn>
            </a:cxnLst>
            <a:rect l="T15" t="T16" r="T17" b="T18"/>
            <a:pathLst>
              <a:path w="683" h="683">
                <a:moveTo>
                  <a:pt x="666" y="311"/>
                </a:moveTo>
                <a:cubicBezTo>
                  <a:pt x="649" y="132"/>
                  <a:pt x="490" y="0"/>
                  <a:pt x="311" y="17"/>
                </a:cubicBezTo>
                <a:cubicBezTo>
                  <a:pt x="131" y="34"/>
                  <a:pt x="0" y="193"/>
                  <a:pt x="17" y="372"/>
                </a:cubicBezTo>
                <a:cubicBezTo>
                  <a:pt x="34" y="551"/>
                  <a:pt x="193" y="683"/>
                  <a:pt x="372" y="666"/>
                </a:cubicBezTo>
                <a:cubicBezTo>
                  <a:pt x="551" y="649"/>
                  <a:pt x="683" y="490"/>
                  <a:pt x="666" y="311"/>
                </a:cubicBezTo>
                <a:close/>
              </a:path>
            </a:pathLst>
          </a:custGeom>
          <a:solidFill>
            <a:srgbClr val="EFF0F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1518" name="Freeform 53"/>
          <p:cNvSpPr>
            <a:spLocks noChangeArrowheads="1"/>
          </p:cNvSpPr>
          <p:nvPr/>
        </p:nvSpPr>
        <p:spPr bwMode="auto">
          <a:xfrm>
            <a:off x="6423025" y="3940175"/>
            <a:ext cx="1177925" cy="1174750"/>
          </a:xfrm>
          <a:custGeom>
            <a:avLst/>
            <a:gdLst>
              <a:gd name="T0" fmla="*/ 2147483647 w 611"/>
              <a:gd name="T1" fmla="*/ 2147483647 h 611"/>
              <a:gd name="T2" fmla="*/ 2147483647 w 611"/>
              <a:gd name="T3" fmla="*/ 2147483647 h 611"/>
              <a:gd name="T4" fmla="*/ 2147483647 w 611"/>
              <a:gd name="T5" fmla="*/ 2147483647 h 611"/>
              <a:gd name="T6" fmla="*/ 2147483647 w 611"/>
              <a:gd name="T7" fmla="*/ 2147483647 h 611"/>
              <a:gd name="T8" fmla="*/ 2147483647 w 611"/>
              <a:gd name="T9" fmla="*/ 2147483647 h 611"/>
              <a:gd name="T10" fmla="*/ 0 60000 65536"/>
              <a:gd name="T11" fmla="*/ 0 60000 65536"/>
              <a:gd name="T12" fmla="*/ 0 60000 65536"/>
              <a:gd name="T13" fmla="*/ 0 60000 65536"/>
              <a:gd name="T14" fmla="*/ 0 60000 65536"/>
              <a:gd name="T15" fmla="*/ 0 w 611"/>
              <a:gd name="T16" fmla="*/ 0 h 611"/>
              <a:gd name="T17" fmla="*/ 611 w 611"/>
              <a:gd name="T18" fmla="*/ 611 h 611"/>
            </a:gdLst>
            <a:ahLst/>
            <a:cxnLst>
              <a:cxn ang="T10">
                <a:pos x="T0" y="T1"/>
              </a:cxn>
              <a:cxn ang="T11">
                <a:pos x="T2" y="T3"/>
              </a:cxn>
              <a:cxn ang="T12">
                <a:pos x="T4" y="T5"/>
              </a:cxn>
              <a:cxn ang="T13">
                <a:pos x="T6" y="T7"/>
              </a:cxn>
              <a:cxn ang="T14">
                <a:pos x="T8" y="T9"/>
              </a:cxn>
            </a:cxnLst>
            <a:rect l="T15" t="T16" r="T17" b="T18"/>
            <a:pathLst>
              <a:path w="611" h="611">
                <a:moveTo>
                  <a:pt x="595" y="278"/>
                </a:moveTo>
                <a:cubicBezTo>
                  <a:pt x="580" y="118"/>
                  <a:pt x="438" y="0"/>
                  <a:pt x="278" y="15"/>
                </a:cubicBezTo>
                <a:cubicBezTo>
                  <a:pt x="118" y="30"/>
                  <a:pt x="0" y="173"/>
                  <a:pt x="15" y="333"/>
                </a:cubicBezTo>
                <a:cubicBezTo>
                  <a:pt x="30" y="493"/>
                  <a:pt x="172" y="611"/>
                  <a:pt x="333" y="596"/>
                </a:cubicBezTo>
                <a:cubicBezTo>
                  <a:pt x="493" y="580"/>
                  <a:pt x="611" y="438"/>
                  <a:pt x="595" y="278"/>
                </a:cubicBezTo>
                <a:close/>
              </a:path>
            </a:pathLst>
          </a:custGeom>
          <a:solidFill>
            <a:srgbClr val="009DA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1519" name="Freeform 58"/>
          <p:cNvSpPr>
            <a:spLocks noChangeArrowheads="1"/>
          </p:cNvSpPr>
          <p:nvPr/>
        </p:nvSpPr>
        <p:spPr bwMode="auto">
          <a:xfrm>
            <a:off x="4295775" y="1962150"/>
            <a:ext cx="2363788" cy="2354263"/>
          </a:xfrm>
          <a:custGeom>
            <a:avLst/>
            <a:gdLst>
              <a:gd name="T0" fmla="*/ 2147483647 w 1226"/>
              <a:gd name="T1" fmla="*/ 2147483647 h 1222"/>
              <a:gd name="T2" fmla="*/ 2147483647 w 1226"/>
              <a:gd name="T3" fmla="*/ 2147483647 h 1222"/>
              <a:gd name="T4" fmla="*/ 2147483647 w 1226"/>
              <a:gd name="T5" fmla="*/ 2147483647 h 1222"/>
              <a:gd name="T6" fmla="*/ 2147483647 w 1226"/>
              <a:gd name="T7" fmla="*/ 2147483647 h 1222"/>
              <a:gd name="T8" fmla="*/ 2147483647 w 1226"/>
              <a:gd name="T9" fmla="*/ 2147483647 h 1222"/>
              <a:gd name="T10" fmla="*/ 2147483647 w 1226"/>
              <a:gd name="T11" fmla="*/ 2147483647 h 1222"/>
              <a:gd name="T12" fmla="*/ 2147483647 w 1226"/>
              <a:gd name="T13" fmla="*/ 2147483647 h 1222"/>
              <a:gd name="T14" fmla="*/ 2147483647 w 1226"/>
              <a:gd name="T15" fmla="*/ 2147483647 h 1222"/>
              <a:gd name="T16" fmla="*/ 2147483647 w 1226"/>
              <a:gd name="T17" fmla="*/ 0 h 1222"/>
              <a:gd name="T18" fmla="*/ 2147483647 w 1226"/>
              <a:gd name="T19" fmla="*/ 2147483647 h 1222"/>
              <a:gd name="T20" fmla="*/ 2147483647 w 1226"/>
              <a:gd name="T21" fmla="*/ 2147483647 h 1222"/>
              <a:gd name="T22" fmla="*/ 2147483647 w 1226"/>
              <a:gd name="T23" fmla="*/ 2147483647 h 1222"/>
              <a:gd name="T24" fmla="*/ 2147483647 w 1226"/>
              <a:gd name="T25" fmla="*/ 2147483647 h 1222"/>
              <a:gd name="T26" fmla="*/ 2147483647 w 1226"/>
              <a:gd name="T27" fmla="*/ 2147483647 h 1222"/>
              <a:gd name="T28" fmla="*/ 2147483647 w 1226"/>
              <a:gd name="T29" fmla="*/ 2147483647 h 1222"/>
              <a:gd name="T30" fmla="*/ 2147483647 w 1226"/>
              <a:gd name="T31" fmla="*/ 2147483647 h 1222"/>
              <a:gd name="T32" fmla="*/ 0 w 1226"/>
              <a:gd name="T33" fmla="*/ 2147483647 h 1222"/>
              <a:gd name="T34" fmla="*/ 2147483647 w 1226"/>
              <a:gd name="T35" fmla="*/ 2147483647 h 1222"/>
              <a:gd name="T36" fmla="*/ 2147483647 w 1226"/>
              <a:gd name="T37" fmla="*/ 2147483647 h 1222"/>
              <a:gd name="T38" fmla="*/ 2147483647 w 1226"/>
              <a:gd name="T39" fmla="*/ 2147483647 h 1222"/>
              <a:gd name="T40" fmla="*/ 2147483647 w 1226"/>
              <a:gd name="T41" fmla="*/ 2147483647 h 1222"/>
              <a:gd name="T42" fmla="*/ 2147483647 w 1226"/>
              <a:gd name="T43" fmla="*/ 2147483647 h 1222"/>
              <a:gd name="T44" fmla="*/ 2147483647 w 1226"/>
              <a:gd name="T45" fmla="*/ 2147483647 h 1222"/>
              <a:gd name="T46" fmla="*/ 2147483647 w 1226"/>
              <a:gd name="T47" fmla="*/ 2147483647 h 1222"/>
              <a:gd name="T48" fmla="*/ 2147483647 w 1226"/>
              <a:gd name="T49" fmla="*/ 2147483647 h 1222"/>
              <a:gd name="T50" fmla="*/ 2147483647 w 1226"/>
              <a:gd name="T51" fmla="*/ 2147483647 h 1222"/>
              <a:gd name="T52" fmla="*/ 2147483647 w 1226"/>
              <a:gd name="T53" fmla="*/ 2147483647 h 1222"/>
              <a:gd name="T54" fmla="*/ 2147483647 w 1226"/>
              <a:gd name="T55" fmla="*/ 2147483647 h 1222"/>
              <a:gd name="T56" fmla="*/ 2147483647 w 1226"/>
              <a:gd name="T57" fmla="*/ 2147483647 h 1222"/>
              <a:gd name="T58" fmla="*/ 2147483647 w 1226"/>
              <a:gd name="T59" fmla="*/ 2147483647 h 1222"/>
              <a:gd name="T60" fmla="*/ 2147483647 w 1226"/>
              <a:gd name="T61" fmla="*/ 2147483647 h 1222"/>
              <a:gd name="T62" fmla="*/ 2147483647 w 1226"/>
              <a:gd name="T63" fmla="*/ 2147483647 h 12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26"/>
              <a:gd name="T97" fmla="*/ 0 h 1222"/>
              <a:gd name="T98" fmla="*/ 1226 w 1226"/>
              <a:gd name="T99" fmla="*/ 1222 h 122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26" h="1222">
                <a:moveTo>
                  <a:pt x="1226" y="674"/>
                </a:moveTo>
                <a:cubicBezTo>
                  <a:pt x="1226" y="541"/>
                  <a:pt x="1226" y="541"/>
                  <a:pt x="1226" y="541"/>
                </a:cubicBezTo>
                <a:cubicBezTo>
                  <a:pt x="1137" y="514"/>
                  <a:pt x="1137" y="514"/>
                  <a:pt x="1137" y="514"/>
                </a:cubicBezTo>
                <a:cubicBezTo>
                  <a:pt x="1135" y="506"/>
                  <a:pt x="1132" y="497"/>
                  <a:pt x="1130" y="489"/>
                </a:cubicBezTo>
                <a:cubicBezTo>
                  <a:pt x="1197" y="431"/>
                  <a:pt x="1197" y="431"/>
                  <a:pt x="1197" y="431"/>
                </a:cubicBezTo>
                <a:cubicBezTo>
                  <a:pt x="1145" y="309"/>
                  <a:pt x="1145" y="309"/>
                  <a:pt x="1145" y="309"/>
                </a:cubicBezTo>
                <a:cubicBezTo>
                  <a:pt x="1055" y="318"/>
                  <a:pt x="1055" y="318"/>
                  <a:pt x="1055" y="318"/>
                </a:cubicBezTo>
                <a:cubicBezTo>
                  <a:pt x="1052" y="314"/>
                  <a:pt x="1049" y="310"/>
                  <a:pt x="1046" y="306"/>
                </a:cubicBezTo>
                <a:cubicBezTo>
                  <a:pt x="1088" y="226"/>
                  <a:pt x="1088" y="226"/>
                  <a:pt x="1088" y="226"/>
                </a:cubicBezTo>
                <a:cubicBezTo>
                  <a:pt x="994" y="132"/>
                  <a:pt x="994" y="132"/>
                  <a:pt x="994" y="132"/>
                </a:cubicBezTo>
                <a:cubicBezTo>
                  <a:pt x="914" y="174"/>
                  <a:pt x="914" y="174"/>
                  <a:pt x="914" y="174"/>
                </a:cubicBezTo>
                <a:cubicBezTo>
                  <a:pt x="907" y="169"/>
                  <a:pt x="900" y="165"/>
                  <a:pt x="893" y="161"/>
                </a:cubicBezTo>
                <a:cubicBezTo>
                  <a:pt x="900" y="71"/>
                  <a:pt x="900" y="71"/>
                  <a:pt x="900" y="71"/>
                </a:cubicBezTo>
                <a:cubicBezTo>
                  <a:pt x="777" y="21"/>
                  <a:pt x="777" y="21"/>
                  <a:pt x="777" y="21"/>
                </a:cubicBezTo>
                <a:cubicBezTo>
                  <a:pt x="719" y="91"/>
                  <a:pt x="719" y="91"/>
                  <a:pt x="719" y="91"/>
                </a:cubicBezTo>
                <a:cubicBezTo>
                  <a:pt x="715" y="90"/>
                  <a:pt x="710" y="88"/>
                  <a:pt x="706" y="88"/>
                </a:cubicBezTo>
                <a:cubicBezTo>
                  <a:pt x="678" y="0"/>
                  <a:pt x="678" y="0"/>
                  <a:pt x="678" y="0"/>
                </a:cubicBezTo>
                <a:cubicBezTo>
                  <a:pt x="546" y="0"/>
                  <a:pt x="546" y="0"/>
                  <a:pt x="546" y="0"/>
                </a:cubicBezTo>
                <a:cubicBezTo>
                  <a:pt x="518" y="88"/>
                  <a:pt x="518" y="88"/>
                  <a:pt x="518" y="88"/>
                </a:cubicBezTo>
                <a:cubicBezTo>
                  <a:pt x="510" y="89"/>
                  <a:pt x="503" y="91"/>
                  <a:pt x="495" y="93"/>
                </a:cubicBezTo>
                <a:cubicBezTo>
                  <a:pt x="436" y="25"/>
                  <a:pt x="436" y="25"/>
                  <a:pt x="436" y="25"/>
                </a:cubicBezTo>
                <a:cubicBezTo>
                  <a:pt x="314" y="77"/>
                  <a:pt x="314" y="77"/>
                  <a:pt x="314" y="77"/>
                </a:cubicBezTo>
                <a:cubicBezTo>
                  <a:pt x="323" y="166"/>
                  <a:pt x="323" y="166"/>
                  <a:pt x="323" y="166"/>
                </a:cubicBezTo>
                <a:cubicBezTo>
                  <a:pt x="319" y="169"/>
                  <a:pt x="315" y="172"/>
                  <a:pt x="311" y="175"/>
                </a:cubicBezTo>
                <a:cubicBezTo>
                  <a:pt x="231" y="133"/>
                  <a:pt x="231" y="133"/>
                  <a:pt x="231" y="133"/>
                </a:cubicBezTo>
                <a:cubicBezTo>
                  <a:pt x="137" y="227"/>
                  <a:pt x="137" y="227"/>
                  <a:pt x="137" y="227"/>
                </a:cubicBezTo>
                <a:cubicBezTo>
                  <a:pt x="179" y="307"/>
                  <a:pt x="179" y="307"/>
                  <a:pt x="179" y="307"/>
                </a:cubicBezTo>
                <a:cubicBezTo>
                  <a:pt x="174" y="313"/>
                  <a:pt x="169" y="320"/>
                  <a:pt x="165" y="328"/>
                </a:cubicBezTo>
                <a:cubicBezTo>
                  <a:pt x="76" y="321"/>
                  <a:pt x="76" y="321"/>
                  <a:pt x="76" y="321"/>
                </a:cubicBezTo>
                <a:cubicBezTo>
                  <a:pt x="26" y="444"/>
                  <a:pt x="26" y="444"/>
                  <a:pt x="26" y="444"/>
                </a:cubicBezTo>
                <a:cubicBezTo>
                  <a:pt x="95" y="500"/>
                  <a:pt x="95" y="500"/>
                  <a:pt x="95" y="500"/>
                </a:cubicBezTo>
                <a:cubicBezTo>
                  <a:pt x="94" y="505"/>
                  <a:pt x="89" y="510"/>
                  <a:pt x="88" y="515"/>
                </a:cubicBezTo>
                <a:cubicBezTo>
                  <a:pt x="0" y="543"/>
                  <a:pt x="0" y="543"/>
                  <a:pt x="0" y="543"/>
                </a:cubicBezTo>
                <a:cubicBezTo>
                  <a:pt x="0" y="675"/>
                  <a:pt x="0" y="675"/>
                  <a:pt x="0" y="675"/>
                </a:cubicBezTo>
                <a:cubicBezTo>
                  <a:pt x="88" y="702"/>
                  <a:pt x="88" y="702"/>
                  <a:pt x="88" y="702"/>
                </a:cubicBezTo>
                <a:cubicBezTo>
                  <a:pt x="90" y="711"/>
                  <a:pt x="93" y="719"/>
                  <a:pt x="95" y="727"/>
                </a:cubicBezTo>
                <a:cubicBezTo>
                  <a:pt x="29" y="785"/>
                  <a:pt x="29" y="785"/>
                  <a:pt x="29" y="785"/>
                </a:cubicBezTo>
                <a:cubicBezTo>
                  <a:pt x="81" y="907"/>
                  <a:pt x="81" y="907"/>
                  <a:pt x="81" y="907"/>
                </a:cubicBezTo>
                <a:cubicBezTo>
                  <a:pt x="169" y="898"/>
                  <a:pt x="169" y="898"/>
                  <a:pt x="169" y="898"/>
                </a:cubicBezTo>
                <a:cubicBezTo>
                  <a:pt x="172" y="903"/>
                  <a:pt x="175" y="907"/>
                  <a:pt x="178" y="912"/>
                </a:cubicBezTo>
                <a:cubicBezTo>
                  <a:pt x="138" y="990"/>
                  <a:pt x="138" y="990"/>
                  <a:pt x="138" y="990"/>
                </a:cubicBezTo>
                <a:cubicBezTo>
                  <a:pt x="232" y="1084"/>
                  <a:pt x="232" y="1084"/>
                  <a:pt x="232" y="1084"/>
                </a:cubicBezTo>
                <a:cubicBezTo>
                  <a:pt x="309" y="1043"/>
                  <a:pt x="309" y="1043"/>
                  <a:pt x="309" y="1043"/>
                </a:cubicBezTo>
                <a:cubicBezTo>
                  <a:pt x="317" y="1048"/>
                  <a:pt x="324" y="1053"/>
                  <a:pt x="332" y="1058"/>
                </a:cubicBezTo>
                <a:cubicBezTo>
                  <a:pt x="325" y="1146"/>
                  <a:pt x="325" y="1146"/>
                  <a:pt x="325" y="1146"/>
                </a:cubicBezTo>
                <a:cubicBezTo>
                  <a:pt x="448" y="1195"/>
                  <a:pt x="448" y="1195"/>
                  <a:pt x="448" y="1195"/>
                </a:cubicBezTo>
                <a:cubicBezTo>
                  <a:pt x="504" y="1127"/>
                  <a:pt x="504" y="1127"/>
                  <a:pt x="504" y="1127"/>
                </a:cubicBezTo>
                <a:cubicBezTo>
                  <a:pt x="509" y="1129"/>
                  <a:pt x="515" y="1133"/>
                  <a:pt x="520" y="1134"/>
                </a:cubicBezTo>
                <a:cubicBezTo>
                  <a:pt x="547" y="1222"/>
                  <a:pt x="547" y="1222"/>
                  <a:pt x="547" y="1222"/>
                </a:cubicBezTo>
                <a:cubicBezTo>
                  <a:pt x="680" y="1222"/>
                  <a:pt x="680" y="1222"/>
                  <a:pt x="680" y="1222"/>
                </a:cubicBezTo>
                <a:cubicBezTo>
                  <a:pt x="706" y="1134"/>
                  <a:pt x="706" y="1134"/>
                  <a:pt x="706" y="1134"/>
                </a:cubicBezTo>
                <a:cubicBezTo>
                  <a:pt x="715" y="1132"/>
                  <a:pt x="724" y="1129"/>
                  <a:pt x="733" y="1127"/>
                </a:cubicBezTo>
                <a:cubicBezTo>
                  <a:pt x="790" y="1192"/>
                  <a:pt x="790" y="1192"/>
                  <a:pt x="790" y="1192"/>
                </a:cubicBezTo>
                <a:cubicBezTo>
                  <a:pt x="912" y="1140"/>
                  <a:pt x="912" y="1140"/>
                  <a:pt x="912" y="1140"/>
                </a:cubicBezTo>
                <a:cubicBezTo>
                  <a:pt x="903" y="1052"/>
                  <a:pt x="903" y="1052"/>
                  <a:pt x="903" y="1052"/>
                </a:cubicBezTo>
                <a:cubicBezTo>
                  <a:pt x="908" y="1049"/>
                  <a:pt x="912" y="1046"/>
                  <a:pt x="917" y="1043"/>
                </a:cubicBezTo>
                <a:cubicBezTo>
                  <a:pt x="995" y="1083"/>
                  <a:pt x="995" y="1083"/>
                  <a:pt x="995" y="1083"/>
                </a:cubicBezTo>
                <a:cubicBezTo>
                  <a:pt x="1089" y="989"/>
                  <a:pt x="1089" y="989"/>
                  <a:pt x="1089" y="989"/>
                </a:cubicBezTo>
                <a:cubicBezTo>
                  <a:pt x="1048" y="911"/>
                  <a:pt x="1048" y="911"/>
                  <a:pt x="1048" y="911"/>
                </a:cubicBezTo>
                <a:cubicBezTo>
                  <a:pt x="1053" y="903"/>
                  <a:pt x="1058" y="896"/>
                  <a:pt x="1062" y="889"/>
                </a:cubicBezTo>
                <a:cubicBezTo>
                  <a:pt x="1151" y="895"/>
                  <a:pt x="1151" y="895"/>
                  <a:pt x="1151" y="895"/>
                </a:cubicBezTo>
                <a:cubicBezTo>
                  <a:pt x="1200" y="773"/>
                  <a:pt x="1200" y="773"/>
                  <a:pt x="1200" y="773"/>
                </a:cubicBezTo>
                <a:cubicBezTo>
                  <a:pt x="1131" y="716"/>
                  <a:pt x="1131" y="716"/>
                  <a:pt x="1131" y="716"/>
                </a:cubicBezTo>
                <a:cubicBezTo>
                  <a:pt x="1132" y="711"/>
                  <a:pt x="1136" y="706"/>
                  <a:pt x="1137" y="701"/>
                </a:cubicBezTo>
                <a:lnTo>
                  <a:pt x="1226" y="674"/>
                </a:lnTo>
                <a:close/>
              </a:path>
            </a:pathLst>
          </a:custGeom>
          <a:solidFill>
            <a:srgbClr val="009DA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1520" name="Freeform 59"/>
          <p:cNvSpPr>
            <a:spLocks noChangeArrowheads="1"/>
          </p:cNvSpPr>
          <p:nvPr/>
        </p:nvSpPr>
        <p:spPr bwMode="auto">
          <a:xfrm>
            <a:off x="4575175" y="2232025"/>
            <a:ext cx="1803400" cy="1803400"/>
          </a:xfrm>
          <a:custGeom>
            <a:avLst/>
            <a:gdLst>
              <a:gd name="T0" fmla="*/ 2147483647 w 936"/>
              <a:gd name="T1" fmla="*/ 2147483647 h 936"/>
              <a:gd name="T2" fmla="*/ 2147483647 w 936"/>
              <a:gd name="T3" fmla="*/ 2147483647 h 936"/>
              <a:gd name="T4" fmla="*/ 2147483647 w 936"/>
              <a:gd name="T5" fmla="*/ 2147483647 h 936"/>
              <a:gd name="T6" fmla="*/ 2147483647 w 936"/>
              <a:gd name="T7" fmla="*/ 2147483647 h 936"/>
              <a:gd name="T8" fmla="*/ 2147483647 w 936"/>
              <a:gd name="T9" fmla="*/ 2147483647 h 936"/>
              <a:gd name="T10" fmla="*/ 0 60000 65536"/>
              <a:gd name="T11" fmla="*/ 0 60000 65536"/>
              <a:gd name="T12" fmla="*/ 0 60000 65536"/>
              <a:gd name="T13" fmla="*/ 0 60000 65536"/>
              <a:gd name="T14" fmla="*/ 0 60000 65536"/>
              <a:gd name="T15" fmla="*/ 0 w 936"/>
              <a:gd name="T16" fmla="*/ 0 h 936"/>
              <a:gd name="T17" fmla="*/ 936 w 936"/>
              <a:gd name="T18" fmla="*/ 936 h 936"/>
            </a:gdLst>
            <a:ahLst/>
            <a:cxnLst>
              <a:cxn ang="T10">
                <a:pos x="T0" y="T1"/>
              </a:cxn>
              <a:cxn ang="T11">
                <a:pos x="T2" y="T3"/>
              </a:cxn>
              <a:cxn ang="T12">
                <a:pos x="T4" y="T5"/>
              </a:cxn>
              <a:cxn ang="T13">
                <a:pos x="T6" y="T7"/>
              </a:cxn>
              <a:cxn ang="T14">
                <a:pos x="T8" y="T9"/>
              </a:cxn>
            </a:cxnLst>
            <a:rect l="T15" t="T16" r="T17" b="T18"/>
            <a:pathLst>
              <a:path w="936" h="936">
                <a:moveTo>
                  <a:pt x="936" y="468"/>
                </a:moveTo>
                <a:cubicBezTo>
                  <a:pt x="935" y="209"/>
                  <a:pt x="726" y="0"/>
                  <a:pt x="468" y="1"/>
                </a:cubicBezTo>
                <a:cubicBezTo>
                  <a:pt x="209" y="1"/>
                  <a:pt x="0" y="211"/>
                  <a:pt x="1" y="469"/>
                </a:cubicBezTo>
                <a:cubicBezTo>
                  <a:pt x="1" y="727"/>
                  <a:pt x="210" y="936"/>
                  <a:pt x="469" y="936"/>
                </a:cubicBezTo>
                <a:cubicBezTo>
                  <a:pt x="727" y="935"/>
                  <a:pt x="936" y="726"/>
                  <a:pt x="936" y="468"/>
                </a:cubicBezTo>
                <a:close/>
              </a:path>
            </a:pathLst>
          </a:custGeom>
          <a:solidFill>
            <a:srgbClr val="EFF0F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1521" name="Freeform 60"/>
          <p:cNvSpPr>
            <a:spLocks noChangeArrowheads="1"/>
          </p:cNvSpPr>
          <p:nvPr/>
        </p:nvSpPr>
        <p:spPr bwMode="auto">
          <a:xfrm>
            <a:off x="4673600" y="2327275"/>
            <a:ext cx="1609725" cy="1612900"/>
          </a:xfrm>
          <a:custGeom>
            <a:avLst/>
            <a:gdLst>
              <a:gd name="T0" fmla="*/ 2147483647 w 836"/>
              <a:gd name="T1" fmla="*/ 2147483647 h 837"/>
              <a:gd name="T2" fmla="*/ 2147483647 w 836"/>
              <a:gd name="T3" fmla="*/ 0 h 837"/>
              <a:gd name="T4" fmla="*/ 0 w 836"/>
              <a:gd name="T5" fmla="*/ 2147483647 h 837"/>
              <a:gd name="T6" fmla="*/ 2147483647 w 836"/>
              <a:gd name="T7" fmla="*/ 2147483647 h 837"/>
              <a:gd name="T8" fmla="*/ 2147483647 w 836"/>
              <a:gd name="T9" fmla="*/ 2147483647 h 837"/>
              <a:gd name="T10" fmla="*/ 0 60000 65536"/>
              <a:gd name="T11" fmla="*/ 0 60000 65536"/>
              <a:gd name="T12" fmla="*/ 0 60000 65536"/>
              <a:gd name="T13" fmla="*/ 0 60000 65536"/>
              <a:gd name="T14" fmla="*/ 0 60000 65536"/>
              <a:gd name="T15" fmla="*/ 0 w 836"/>
              <a:gd name="T16" fmla="*/ 0 h 837"/>
              <a:gd name="T17" fmla="*/ 836 w 836"/>
              <a:gd name="T18" fmla="*/ 837 h 837"/>
            </a:gdLst>
            <a:ahLst/>
            <a:cxnLst>
              <a:cxn ang="T10">
                <a:pos x="T0" y="T1"/>
              </a:cxn>
              <a:cxn ang="T11">
                <a:pos x="T2" y="T3"/>
              </a:cxn>
              <a:cxn ang="T12">
                <a:pos x="T4" y="T5"/>
              </a:cxn>
              <a:cxn ang="T13">
                <a:pos x="T6" y="T7"/>
              </a:cxn>
              <a:cxn ang="T14">
                <a:pos x="T8" y="T9"/>
              </a:cxn>
            </a:cxnLst>
            <a:rect l="T15" t="T16" r="T17" b="T18"/>
            <a:pathLst>
              <a:path w="836" h="837">
                <a:moveTo>
                  <a:pt x="836" y="418"/>
                </a:moveTo>
                <a:cubicBezTo>
                  <a:pt x="836" y="187"/>
                  <a:pt x="648" y="0"/>
                  <a:pt x="418" y="0"/>
                </a:cubicBezTo>
                <a:cubicBezTo>
                  <a:pt x="187" y="0"/>
                  <a:pt x="0" y="188"/>
                  <a:pt x="0" y="419"/>
                </a:cubicBezTo>
                <a:cubicBezTo>
                  <a:pt x="0" y="650"/>
                  <a:pt x="188" y="837"/>
                  <a:pt x="419" y="836"/>
                </a:cubicBezTo>
                <a:cubicBezTo>
                  <a:pt x="649" y="836"/>
                  <a:pt x="836" y="649"/>
                  <a:pt x="836" y="418"/>
                </a:cubicBezTo>
                <a:close/>
              </a:path>
            </a:pathLst>
          </a:custGeom>
          <a:solidFill>
            <a:srgbClr val="009DA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1522" name="Freeform 69"/>
          <p:cNvSpPr>
            <a:spLocks noChangeArrowheads="1"/>
          </p:cNvSpPr>
          <p:nvPr/>
        </p:nvSpPr>
        <p:spPr bwMode="auto">
          <a:xfrm>
            <a:off x="6459538" y="1481138"/>
            <a:ext cx="1528762" cy="1527175"/>
          </a:xfrm>
          <a:custGeom>
            <a:avLst/>
            <a:gdLst>
              <a:gd name="T0" fmla="*/ 2147483647 w 793"/>
              <a:gd name="T1" fmla="*/ 2147483647 h 793"/>
              <a:gd name="T2" fmla="*/ 2147483647 w 793"/>
              <a:gd name="T3" fmla="*/ 2147483647 h 793"/>
              <a:gd name="T4" fmla="*/ 2147483647 w 793"/>
              <a:gd name="T5" fmla="*/ 2147483647 h 793"/>
              <a:gd name="T6" fmla="*/ 2147483647 w 793"/>
              <a:gd name="T7" fmla="*/ 2147483647 h 793"/>
              <a:gd name="T8" fmla="*/ 2147483647 w 793"/>
              <a:gd name="T9" fmla="*/ 2147483647 h 793"/>
              <a:gd name="T10" fmla="*/ 2147483647 w 793"/>
              <a:gd name="T11" fmla="*/ 2147483647 h 793"/>
              <a:gd name="T12" fmla="*/ 2147483647 w 793"/>
              <a:gd name="T13" fmla="*/ 2147483647 h 793"/>
              <a:gd name="T14" fmla="*/ 2147483647 w 793"/>
              <a:gd name="T15" fmla="*/ 2147483647 h 793"/>
              <a:gd name="T16" fmla="*/ 2147483647 w 793"/>
              <a:gd name="T17" fmla="*/ 2147483647 h 793"/>
              <a:gd name="T18" fmla="*/ 2147483647 w 793"/>
              <a:gd name="T19" fmla="*/ 2147483647 h 793"/>
              <a:gd name="T20" fmla="*/ 2147483647 w 793"/>
              <a:gd name="T21" fmla="*/ 2147483647 h 793"/>
              <a:gd name="T22" fmla="*/ 2147483647 w 793"/>
              <a:gd name="T23" fmla="*/ 2147483647 h 793"/>
              <a:gd name="T24" fmla="*/ 2147483647 w 793"/>
              <a:gd name="T25" fmla="*/ 2147483647 h 793"/>
              <a:gd name="T26" fmla="*/ 2147483647 w 793"/>
              <a:gd name="T27" fmla="*/ 2147483647 h 793"/>
              <a:gd name="T28" fmla="*/ 2147483647 w 793"/>
              <a:gd name="T29" fmla="*/ 2147483647 h 793"/>
              <a:gd name="T30" fmla="*/ 2147483647 w 793"/>
              <a:gd name="T31" fmla="*/ 2147483647 h 793"/>
              <a:gd name="T32" fmla="*/ 2147483647 w 793"/>
              <a:gd name="T33" fmla="*/ 2147483647 h 793"/>
              <a:gd name="T34" fmla="*/ 2147483647 w 793"/>
              <a:gd name="T35" fmla="*/ 2147483647 h 793"/>
              <a:gd name="T36" fmla="*/ 2147483647 w 793"/>
              <a:gd name="T37" fmla="*/ 2147483647 h 793"/>
              <a:gd name="T38" fmla="*/ 2147483647 w 793"/>
              <a:gd name="T39" fmla="*/ 2147483647 h 793"/>
              <a:gd name="T40" fmla="*/ 2147483647 w 793"/>
              <a:gd name="T41" fmla="*/ 2147483647 h 793"/>
              <a:gd name="T42" fmla="*/ 2147483647 w 793"/>
              <a:gd name="T43" fmla="*/ 2147483647 h 793"/>
              <a:gd name="T44" fmla="*/ 2147483647 w 793"/>
              <a:gd name="T45" fmla="*/ 2147483647 h 793"/>
              <a:gd name="T46" fmla="*/ 2147483647 w 793"/>
              <a:gd name="T47" fmla="*/ 2147483647 h 793"/>
              <a:gd name="T48" fmla="*/ 2147483647 w 793"/>
              <a:gd name="T49" fmla="*/ 2147483647 h 793"/>
              <a:gd name="T50" fmla="*/ 2147483647 w 793"/>
              <a:gd name="T51" fmla="*/ 2147483647 h 793"/>
              <a:gd name="T52" fmla="*/ 2147483647 w 793"/>
              <a:gd name="T53" fmla="*/ 2147483647 h 793"/>
              <a:gd name="T54" fmla="*/ 2147483647 w 793"/>
              <a:gd name="T55" fmla="*/ 2147483647 h 793"/>
              <a:gd name="T56" fmla="*/ 2147483647 w 793"/>
              <a:gd name="T57" fmla="*/ 2147483647 h 793"/>
              <a:gd name="T58" fmla="*/ 2147483647 w 793"/>
              <a:gd name="T59" fmla="*/ 2147483647 h 793"/>
              <a:gd name="T60" fmla="*/ 2147483647 w 793"/>
              <a:gd name="T61" fmla="*/ 2147483647 h 793"/>
              <a:gd name="T62" fmla="*/ 2147483647 w 793"/>
              <a:gd name="T63" fmla="*/ 2147483647 h 7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93"/>
              <a:gd name="T97" fmla="*/ 0 h 793"/>
              <a:gd name="T98" fmla="*/ 793 w 793"/>
              <a:gd name="T99" fmla="*/ 793 h 7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93" h="793">
                <a:moveTo>
                  <a:pt x="793" y="381"/>
                </a:moveTo>
                <a:cubicBezTo>
                  <a:pt x="781" y="296"/>
                  <a:pt x="781" y="296"/>
                  <a:pt x="781" y="296"/>
                </a:cubicBezTo>
                <a:cubicBezTo>
                  <a:pt x="721" y="287"/>
                  <a:pt x="721" y="287"/>
                  <a:pt x="721" y="287"/>
                </a:cubicBezTo>
                <a:cubicBezTo>
                  <a:pt x="720" y="281"/>
                  <a:pt x="717" y="276"/>
                  <a:pt x="715" y="271"/>
                </a:cubicBezTo>
                <a:cubicBezTo>
                  <a:pt x="753" y="228"/>
                  <a:pt x="753" y="228"/>
                  <a:pt x="753" y="228"/>
                </a:cubicBezTo>
                <a:cubicBezTo>
                  <a:pt x="708" y="155"/>
                  <a:pt x="708" y="155"/>
                  <a:pt x="708" y="155"/>
                </a:cubicBezTo>
                <a:cubicBezTo>
                  <a:pt x="651" y="168"/>
                  <a:pt x="651" y="168"/>
                  <a:pt x="651" y="168"/>
                </a:cubicBezTo>
                <a:cubicBezTo>
                  <a:pt x="649" y="166"/>
                  <a:pt x="647" y="164"/>
                  <a:pt x="645" y="162"/>
                </a:cubicBezTo>
                <a:cubicBezTo>
                  <a:pt x="664" y="107"/>
                  <a:pt x="664" y="107"/>
                  <a:pt x="664" y="107"/>
                </a:cubicBezTo>
                <a:cubicBezTo>
                  <a:pt x="595" y="55"/>
                  <a:pt x="595" y="55"/>
                  <a:pt x="595" y="55"/>
                </a:cubicBezTo>
                <a:cubicBezTo>
                  <a:pt x="548" y="89"/>
                  <a:pt x="548" y="89"/>
                  <a:pt x="548" y="89"/>
                </a:cubicBezTo>
                <a:cubicBezTo>
                  <a:pt x="543" y="87"/>
                  <a:pt x="538" y="85"/>
                  <a:pt x="534" y="83"/>
                </a:cubicBezTo>
                <a:cubicBezTo>
                  <a:pt x="530" y="25"/>
                  <a:pt x="530" y="25"/>
                  <a:pt x="530" y="25"/>
                </a:cubicBezTo>
                <a:cubicBezTo>
                  <a:pt x="446" y="4"/>
                  <a:pt x="446" y="4"/>
                  <a:pt x="446" y="4"/>
                </a:cubicBezTo>
                <a:cubicBezTo>
                  <a:pt x="416" y="54"/>
                  <a:pt x="416" y="54"/>
                  <a:pt x="416" y="54"/>
                </a:cubicBezTo>
                <a:cubicBezTo>
                  <a:pt x="413" y="54"/>
                  <a:pt x="410" y="53"/>
                  <a:pt x="407" y="53"/>
                </a:cubicBezTo>
                <a:cubicBezTo>
                  <a:pt x="381" y="0"/>
                  <a:pt x="381" y="0"/>
                  <a:pt x="381" y="0"/>
                </a:cubicBezTo>
                <a:cubicBezTo>
                  <a:pt x="296" y="12"/>
                  <a:pt x="296" y="12"/>
                  <a:pt x="296" y="12"/>
                </a:cubicBezTo>
                <a:cubicBezTo>
                  <a:pt x="287" y="71"/>
                  <a:pt x="287" y="71"/>
                  <a:pt x="287" y="71"/>
                </a:cubicBezTo>
                <a:cubicBezTo>
                  <a:pt x="282" y="72"/>
                  <a:pt x="277" y="74"/>
                  <a:pt x="272" y="76"/>
                </a:cubicBezTo>
                <a:cubicBezTo>
                  <a:pt x="228" y="38"/>
                  <a:pt x="228" y="38"/>
                  <a:pt x="228" y="38"/>
                </a:cubicBezTo>
                <a:cubicBezTo>
                  <a:pt x="155" y="83"/>
                  <a:pt x="155" y="83"/>
                  <a:pt x="155" y="83"/>
                </a:cubicBezTo>
                <a:cubicBezTo>
                  <a:pt x="169" y="139"/>
                  <a:pt x="169" y="139"/>
                  <a:pt x="169" y="139"/>
                </a:cubicBezTo>
                <a:cubicBezTo>
                  <a:pt x="167" y="141"/>
                  <a:pt x="164" y="143"/>
                  <a:pt x="162" y="146"/>
                </a:cubicBezTo>
                <a:cubicBezTo>
                  <a:pt x="107" y="127"/>
                  <a:pt x="107" y="127"/>
                  <a:pt x="107" y="127"/>
                </a:cubicBezTo>
                <a:cubicBezTo>
                  <a:pt x="56" y="195"/>
                  <a:pt x="56" y="195"/>
                  <a:pt x="56" y="195"/>
                </a:cubicBezTo>
                <a:cubicBezTo>
                  <a:pt x="90" y="242"/>
                  <a:pt x="90" y="242"/>
                  <a:pt x="90" y="242"/>
                </a:cubicBezTo>
                <a:cubicBezTo>
                  <a:pt x="87" y="247"/>
                  <a:pt x="85" y="252"/>
                  <a:pt x="83" y="257"/>
                </a:cubicBezTo>
                <a:cubicBezTo>
                  <a:pt x="25" y="261"/>
                  <a:pt x="25" y="261"/>
                  <a:pt x="25" y="261"/>
                </a:cubicBezTo>
                <a:cubicBezTo>
                  <a:pt x="5" y="344"/>
                  <a:pt x="5" y="344"/>
                  <a:pt x="5" y="344"/>
                </a:cubicBezTo>
                <a:cubicBezTo>
                  <a:pt x="54" y="374"/>
                  <a:pt x="54" y="374"/>
                  <a:pt x="54" y="374"/>
                </a:cubicBezTo>
                <a:cubicBezTo>
                  <a:pt x="54" y="377"/>
                  <a:pt x="53" y="381"/>
                  <a:pt x="53" y="384"/>
                </a:cubicBezTo>
                <a:cubicBezTo>
                  <a:pt x="0" y="409"/>
                  <a:pt x="0" y="409"/>
                  <a:pt x="0" y="409"/>
                </a:cubicBezTo>
                <a:cubicBezTo>
                  <a:pt x="12" y="494"/>
                  <a:pt x="12" y="494"/>
                  <a:pt x="12" y="494"/>
                </a:cubicBezTo>
                <a:cubicBezTo>
                  <a:pt x="70" y="504"/>
                  <a:pt x="70" y="504"/>
                  <a:pt x="70" y="504"/>
                </a:cubicBezTo>
                <a:cubicBezTo>
                  <a:pt x="71" y="509"/>
                  <a:pt x="74" y="514"/>
                  <a:pt x="76" y="519"/>
                </a:cubicBezTo>
                <a:cubicBezTo>
                  <a:pt x="38" y="562"/>
                  <a:pt x="38" y="562"/>
                  <a:pt x="38" y="562"/>
                </a:cubicBezTo>
                <a:cubicBezTo>
                  <a:pt x="83" y="635"/>
                  <a:pt x="83" y="635"/>
                  <a:pt x="83" y="635"/>
                </a:cubicBezTo>
                <a:cubicBezTo>
                  <a:pt x="138" y="622"/>
                  <a:pt x="138" y="622"/>
                  <a:pt x="138" y="622"/>
                </a:cubicBezTo>
                <a:cubicBezTo>
                  <a:pt x="140" y="625"/>
                  <a:pt x="143" y="627"/>
                  <a:pt x="145" y="630"/>
                </a:cubicBezTo>
                <a:cubicBezTo>
                  <a:pt x="127" y="683"/>
                  <a:pt x="127" y="683"/>
                  <a:pt x="127" y="683"/>
                </a:cubicBezTo>
                <a:cubicBezTo>
                  <a:pt x="195" y="735"/>
                  <a:pt x="195" y="735"/>
                  <a:pt x="195" y="735"/>
                </a:cubicBezTo>
                <a:cubicBezTo>
                  <a:pt x="241" y="702"/>
                  <a:pt x="241" y="702"/>
                  <a:pt x="241" y="702"/>
                </a:cubicBezTo>
                <a:cubicBezTo>
                  <a:pt x="247" y="704"/>
                  <a:pt x="252" y="707"/>
                  <a:pt x="257" y="709"/>
                </a:cubicBezTo>
                <a:cubicBezTo>
                  <a:pt x="261" y="766"/>
                  <a:pt x="261" y="766"/>
                  <a:pt x="261" y="766"/>
                </a:cubicBezTo>
                <a:cubicBezTo>
                  <a:pt x="344" y="786"/>
                  <a:pt x="344" y="786"/>
                  <a:pt x="344" y="786"/>
                </a:cubicBezTo>
                <a:cubicBezTo>
                  <a:pt x="374" y="738"/>
                  <a:pt x="374" y="738"/>
                  <a:pt x="374" y="738"/>
                </a:cubicBezTo>
                <a:cubicBezTo>
                  <a:pt x="377" y="738"/>
                  <a:pt x="381" y="740"/>
                  <a:pt x="385" y="740"/>
                </a:cubicBezTo>
                <a:cubicBezTo>
                  <a:pt x="410" y="793"/>
                  <a:pt x="410" y="793"/>
                  <a:pt x="410" y="793"/>
                </a:cubicBezTo>
                <a:cubicBezTo>
                  <a:pt x="495" y="781"/>
                  <a:pt x="495" y="781"/>
                  <a:pt x="495" y="781"/>
                </a:cubicBezTo>
                <a:cubicBezTo>
                  <a:pt x="504" y="722"/>
                  <a:pt x="504" y="722"/>
                  <a:pt x="504" y="722"/>
                </a:cubicBezTo>
                <a:cubicBezTo>
                  <a:pt x="509" y="721"/>
                  <a:pt x="515" y="718"/>
                  <a:pt x="520" y="716"/>
                </a:cubicBezTo>
                <a:cubicBezTo>
                  <a:pt x="563" y="753"/>
                  <a:pt x="563" y="753"/>
                  <a:pt x="563" y="753"/>
                </a:cubicBezTo>
                <a:cubicBezTo>
                  <a:pt x="636" y="708"/>
                  <a:pt x="636" y="708"/>
                  <a:pt x="636" y="708"/>
                </a:cubicBezTo>
                <a:cubicBezTo>
                  <a:pt x="622" y="652"/>
                  <a:pt x="622" y="652"/>
                  <a:pt x="622" y="652"/>
                </a:cubicBezTo>
                <a:cubicBezTo>
                  <a:pt x="625" y="650"/>
                  <a:pt x="628" y="648"/>
                  <a:pt x="630" y="645"/>
                </a:cubicBezTo>
                <a:cubicBezTo>
                  <a:pt x="684" y="664"/>
                  <a:pt x="684" y="664"/>
                  <a:pt x="684" y="664"/>
                </a:cubicBezTo>
                <a:cubicBezTo>
                  <a:pt x="735" y="595"/>
                  <a:pt x="735" y="595"/>
                  <a:pt x="735" y="595"/>
                </a:cubicBezTo>
                <a:cubicBezTo>
                  <a:pt x="702" y="549"/>
                  <a:pt x="702" y="549"/>
                  <a:pt x="702" y="549"/>
                </a:cubicBezTo>
                <a:cubicBezTo>
                  <a:pt x="704" y="544"/>
                  <a:pt x="707" y="539"/>
                  <a:pt x="709" y="533"/>
                </a:cubicBezTo>
                <a:cubicBezTo>
                  <a:pt x="766" y="529"/>
                  <a:pt x="766" y="529"/>
                  <a:pt x="766" y="529"/>
                </a:cubicBezTo>
                <a:cubicBezTo>
                  <a:pt x="786" y="446"/>
                  <a:pt x="786" y="446"/>
                  <a:pt x="786" y="446"/>
                </a:cubicBezTo>
                <a:cubicBezTo>
                  <a:pt x="737" y="416"/>
                  <a:pt x="737" y="416"/>
                  <a:pt x="737" y="416"/>
                </a:cubicBezTo>
                <a:cubicBezTo>
                  <a:pt x="737" y="413"/>
                  <a:pt x="739" y="410"/>
                  <a:pt x="739" y="406"/>
                </a:cubicBezTo>
                <a:lnTo>
                  <a:pt x="793" y="381"/>
                </a:lnTo>
                <a:close/>
              </a:path>
            </a:pathLst>
          </a:custGeom>
          <a:solidFill>
            <a:srgbClr val="009DA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1523" name="Freeform 70"/>
          <p:cNvSpPr>
            <a:spLocks noChangeArrowheads="1"/>
          </p:cNvSpPr>
          <p:nvPr/>
        </p:nvSpPr>
        <p:spPr bwMode="auto">
          <a:xfrm>
            <a:off x="6597650" y="1619250"/>
            <a:ext cx="1247775" cy="1244600"/>
          </a:xfrm>
          <a:custGeom>
            <a:avLst/>
            <a:gdLst>
              <a:gd name="T0" fmla="*/ 2147483647 w 647"/>
              <a:gd name="T1" fmla="*/ 2147483647 h 646"/>
              <a:gd name="T2" fmla="*/ 2147483647 w 647"/>
              <a:gd name="T3" fmla="*/ 2147483647 h 646"/>
              <a:gd name="T4" fmla="*/ 2147483647 w 647"/>
              <a:gd name="T5" fmla="*/ 2147483647 h 646"/>
              <a:gd name="T6" fmla="*/ 2147483647 w 647"/>
              <a:gd name="T7" fmla="*/ 2147483647 h 646"/>
              <a:gd name="T8" fmla="*/ 2147483647 w 647"/>
              <a:gd name="T9" fmla="*/ 2147483647 h 646"/>
              <a:gd name="T10" fmla="*/ 0 60000 65536"/>
              <a:gd name="T11" fmla="*/ 0 60000 65536"/>
              <a:gd name="T12" fmla="*/ 0 60000 65536"/>
              <a:gd name="T13" fmla="*/ 0 60000 65536"/>
              <a:gd name="T14" fmla="*/ 0 60000 65536"/>
              <a:gd name="T15" fmla="*/ 0 w 647"/>
              <a:gd name="T16" fmla="*/ 0 h 646"/>
              <a:gd name="T17" fmla="*/ 647 w 647"/>
              <a:gd name="T18" fmla="*/ 646 h 646"/>
            </a:gdLst>
            <a:ahLst/>
            <a:cxnLst>
              <a:cxn ang="T10">
                <a:pos x="T0" y="T1"/>
              </a:cxn>
              <a:cxn ang="T11">
                <a:pos x="T2" y="T3"/>
              </a:cxn>
              <a:cxn ang="T12">
                <a:pos x="T4" y="T5"/>
              </a:cxn>
              <a:cxn ang="T13">
                <a:pos x="T6" y="T7"/>
              </a:cxn>
              <a:cxn ang="T14">
                <a:pos x="T8" y="T9"/>
              </a:cxn>
            </a:cxnLst>
            <a:rect l="T15" t="T16" r="T17" b="T18"/>
            <a:pathLst>
              <a:path w="647" h="646">
                <a:moveTo>
                  <a:pt x="623" y="280"/>
                </a:moveTo>
                <a:cubicBezTo>
                  <a:pt x="599" y="114"/>
                  <a:pt x="445" y="0"/>
                  <a:pt x="280" y="24"/>
                </a:cubicBezTo>
                <a:cubicBezTo>
                  <a:pt x="115" y="48"/>
                  <a:pt x="0" y="201"/>
                  <a:pt x="24" y="367"/>
                </a:cubicBezTo>
                <a:cubicBezTo>
                  <a:pt x="48" y="532"/>
                  <a:pt x="202" y="646"/>
                  <a:pt x="367" y="622"/>
                </a:cubicBezTo>
                <a:cubicBezTo>
                  <a:pt x="532" y="598"/>
                  <a:pt x="647" y="445"/>
                  <a:pt x="623" y="280"/>
                </a:cubicBezTo>
                <a:close/>
              </a:path>
            </a:pathLst>
          </a:custGeom>
          <a:solidFill>
            <a:srgbClr val="EFF0F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1524" name="Freeform 71"/>
          <p:cNvSpPr>
            <a:spLocks noChangeArrowheads="1"/>
          </p:cNvSpPr>
          <p:nvPr/>
        </p:nvSpPr>
        <p:spPr bwMode="auto">
          <a:xfrm>
            <a:off x="6665913" y="1685925"/>
            <a:ext cx="1114425" cy="1112838"/>
          </a:xfrm>
          <a:custGeom>
            <a:avLst/>
            <a:gdLst>
              <a:gd name="T0" fmla="*/ 2147483647 w 578"/>
              <a:gd name="T1" fmla="*/ 2147483647 h 578"/>
              <a:gd name="T2" fmla="*/ 2147483647 w 578"/>
              <a:gd name="T3" fmla="*/ 2147483647 h 578"/>
              <a:gd name="T4" fmla="*/ 2147483647 w 578"/>
              <a:gd name="T5" fmla="*/ 2147483647 h 578"/>
              <a:gd name="T6" fmla="*/ 2147483647 w 578"/>
              <a:gd name="T7" fmla="*/ 2147483647 h 578"/>
              <a:gd name="T8" fmla="*/ 2147483647 w 578"/>
              <a:gd name="T9" fmla="*/ 2147483647 h 578"/>
              <a:gd name="T10" fmla="*/ 0 60000 65536"/>
              <a:gd name="T11" fmla="*/ 0 60000 65536"/>
              <a:gd name="T12" fmla="*/ 0 60000 65536"/>
              <a:gd name="T13" fmla="*/ 0 60000 65536"/>
              <a:gd name="T14" fmla="*/ 0 60000 65536"/>
              <a:gd name="T15" fmla="*/ 0 w 578"/>
              <a:gd name="T16" fmla="*/ 0 h 578"/>
              <a:gd name="T17" fmla="*/ 578 w 578"/>
              <a:gd name="T18" fmla="*/ 578 h 578"/>
            </a:gdLst>
            <a:ahLst/>
            <a:cxnLst>
              <a:cxn ang="T10">
                <a:pos x="T0" y="T1"/>
              </a:cxn>
              <a:cxn ang="T11">
                <a:pos x="T2" y="T3"/>
              </a:cxn>
              <a:cxn ang="T12">
                <a:pos x="T4" y="T5"/>
              </a:cxn>
              <a:cxn ang="T13">
                <a:pos x="T6" y="T7"/>
              </a:cxn>
              <a:cxn ang="T14">
                <a:pos x="T8" y="T9"/>
              </a:cxn>
            </a:cxnLst>
            <a:rect l="T15" t="T16" r="T17" b="T18"/>
            <a:pathLst>
              <a:path w="578" h="578">
                <a:moveTo>
                  <a:pt x="556" y="250"/>
                </a:moveTo>
                <a:cubicBezTo>
                  <a:pt x="535" y="103"/>
                  <a:pt x="397" y="0"/>
                  <a:pt x="250" y="22"/>
                </a:cubicBezTo>
                <a:cubicBezTo>
                  <a:pt x="102" y="43"/>
                  <a:pt x="0" y="180"/>
                  <a:pt x="21" y="328"/>
                </a:cubicBezTo>
                <a:cubicBezTo>
                  <a:pt x="43" y="476"/>
                  <a:pt x="180" y="578"/>
                  <a:pt x="327" y="557"/>
                </a:cubicBezTo>
                <a:cubicBezTo>
                  <a:pt x="475" y="535"/>
                  <a:pt x="578" y="398"/>
                  <a:pt x="556" y="250"/>
                </a:cubicBezTo>
                <a:close/>
              </a:path>
            </a:pathLst>
          </a:custGeom>
          <a:solidFill>
            <a:srgbClr val="009DA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1525" name="文本框 37"/>
          <p:cNvSpPr>
            <a:spLocks noChangeArrowheads="1"/>
          </p:cNvSpPr>
          <p:nvPr/>
        </p:nvSpPr>
        <p:spPr bwMode="auto">
          <a:xfrm>
            <a:off x="5099050" y="2781300"/>
            <a:ext cx="75565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sz="4000">
                <a:solidFill>
                  <a:schemeClr val="bg1"/>
                </a:solidFill>
                <a:ea typeface="Arial Unicode MS" pitchFamily="34" charset="-122"/>
                <a:cs typeface="Arial Unicode MS" pitchFamily="34" charset="-122"/>
                <a:sym typeface="Arial" charset="0"/>
              </a:rPr>
              <a:t>01</a:t>
            </a:r>
            <a:endParaRPr lang="zh-CN" altLang="en-US" sz="4000">
              <a:solidFill>
                <a:schemeClr val="bg1"/>
              </a:solidFill>
              <a:ea typeface="Arial Unicode MS" pitchFamily="34" charset="-122"/>
              <a:cs typeface="Arial Unicode MS" pitchFamily="34" charset="-122"/>
              <a:sym typeface="Arial" charset="0"/>
            </a:endParaRPr>
          </a:p>
        </p:txBody>
      </p:sp>
      <p:sp>
        <p:nvSpPr>
          <p:cNvPr id="21526" name="文本框 42"/>
          <p:cNvSpPr>
            <a:spLocks noChangeArrowheads="1"/>
          </p:cNvSpPr>
          <p:nvPr/>
        </p:nvSpPr>
        <p:spPr bwMode="auto">
          <a:xfrm>
            <a:off x="6846888" y="1890713"/>
            <a:ext cx="75565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sz="4000">
                <a:solidFill>
                  <a:schemeClr val="bg1"/>
                </a:solidFill>
                <a:ea typeface="Arial Unicode MS" pitchFamily="34" charset="-122"/>
                <a:cs typeface="Arial Unicode MS" pitchFamily="34" charset="-122"/>
                <a:sym typeface="Arial" charset="0"/>
              </a:rPr>
              <a:t>03</a:t>
            </a:r>
            <a:endParaRPr lang="zh-CN" altLang="en-US" sz="4000">
              <a:solidFill>
                <a:schemeClr val="bg1"/>
              </a:solidFill>
              <a:ea typeface="Arial Unicode MS" pitchFamily="34" charset="-122"/>
              <a:cs typeface="Arial Unicode MS" pitchFamily="34" charset="-122"/>
              <a:sym typeface="Arial" charset="0"/>
            </a:endParaRPr>
          </a:p>
        </p:txBody>
      </p:sp>
      <p:sp>
        <p:nvSpPr>
          <p:cNvPr id="21527" name="文本框 43"/>
          <p:cNvSpPr>
            <a:spLocks noChangeArrowheads="1"/>
          </p:cNvSpPr>
          <p:nvPr/>
        </p:nvSpPr>
        <p:spPr bwMode="auto">
          <a:xfrm>
            <a:off x="6629400" y="4173538"/>
            <a:ext cx="75565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sz="4000">
                <a:solidFill>
                  <a:schemeClr val="bg1"/>
                </a:solidFill>
                <a:ea typeface="Arial Unicode MS" pitchFamily="34" charset="-122"/>
                <a:cs typeface="Arial Unicode MS" pitchFamily="34" charset="-122"/>
                <a:sym typeface="Arial" charset="0"/>
              </a:rPr>
              <a:t>02</a:t>
            </a:r>
            <a:endParaRPr lang="zh-CN" altLang="en-US" sz="4000">
              <a:solidFill>
                <a:schemeClr val="bg1"/>
              </a:solidFill>
              <a:ea typeface="Arial Unicode MS" pitchFamily="34" charset="-122"/>
              <a:cs typeface="Arial Unicode MS" pitchFamily="34" charset="-122"/>
              <a:sym typeface="Arial" charset="0"/>
            </a:endParaRPr>
          </a:p>
        </p:txBody>
      </p:sp>
      <p:grpSp>
        <p:nvGrpSpPr>
          <p:cNvPr id="21528" name="组合 6"/>
          <p:cNvGrpSpPr>
            <a:grpSpLocks/>
          </p:cNvGrpSpPr>
          <p:nvPr/>
        </p:nvGrpSpPr>
        <p:grpSpPr bwMode="auto">
          <a:xfrm>
            <a:off x="8255000" y="1978025"/>
            <a:ext cx="2441575" cy="766763"/>
            <a:chOff x="0" y="0"/>
            <a:chExt cx="2441694" cy="766396"/>
          </a:xfrm>
        </p:grpSpPr>
        <p:grpSp>
          <p:nvGrpSpPr>
            <p:cNvPr id="21539" name="组合 4"/>
            <p:cNvGrpSpPr>
              <a:grpSpLocks/>
            </p:cNvGrpSpPr>
            <p:nvPr/>
          </p:nvGrpSpPr>
          <p:grpSpPr bwMode="auto">
            <a:xfrm>
              <a:off x="522351" y="0"/>
              <a:ext cx="1800493" cy="396583"/>
              <a:chOff x="0" y="0"/>
              <a:chExt cx="1800493" cy="396583"/>
            </a:xfrm>
          </p:grpSpPr>
          <p:sp>
            <p:nvSpPr>
              <p:cNvPr id="21541" name="矩形 64"/>
              <p:cNvSpPr>
                <a:spLocks noChangeArrowheads="1"/>
              </p:cNvSpPr>
              <p:nvPr/>
            </p:nvSpPr>
            <p:spPr bwMode="auto">
              <a:xfrm>
                <a:off x="12491" y="22349"/>
                <a:ext cx="1775510" cy="351885"/>
              </a:xfrm>
              <a:prstGeom prst="rect">
                <a:avLst/>
              </a:prstGeom>
              <a:solidFill>
                <a:srgbClr val="3C6E6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1542" name="矩形 38"/>
              <p:cNvSpPr>
                <a:spLocks noChangeArrowheads="1"/>
              </p:cNvSpPr>
              <p:nvPr/>
            </p:nvSpPr>
            <p:spPr bwMode="auto">
              <a:xfrm>
                <a:off x="0" y="0"/>
                <a:ext cx="1800493" cy="396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just">
                  <a:lnSpc>
                    <a:spcPct val="120000"/>
                  </a:lnSpc>
                </a:pPr>
                <a:r>
                  <a:rPr lang="zh-CN" altLang="en-US" sz="1800" b="1">
                    <a:solidFill>
                      <a:schemeClr val="bg1"/>
                    </a:solidFill>
                    <a:latin typeface="微软雅黑" pitchFamily="34" charset="-122"/>
                    <a:ea typeface="微软雅黑" pitchFamily="34" charset="-122"/>
                    <a:sym typeface="微软雅黑" pitchFamily="34" charset="-122"/>
                  </a:rPr>
                  <a:t>请在此输入标题</a:t>
                </a:r>
                <a:endParaRPr lang="en-US" sz="1800" b="1">
                  <a:solidFill>
                    <a:schemeClr val="bg1"/>
                  </a:solidFill>
                  <a:latin typeface="微软雅黑" pitchFamily="34" charset="-122"/>
                  <a:ea typeface="微软雅黑" pitchFamily="34" charset="-122"/>
                  <a:sym typeface="微软雅黑" pitchFamily="34" charset="-122"/>
                </a:endParaRPr>
              </a:p>
            </p:txBody>
          </p:sp>
        </p:grpSp>
        <p:sp>
          <p:nvSpPr>
            <p:cNvPr id="21540" name="矩形 3"/>
            <p:cNvSpPr>
              <a:spLocks noChangeArrowheads="1"/>
            </p:cNvSpPr>
            <p:nvPr/>
          </p:nvSpPr>
          <p:spPr bwMode="auto">
            <a:xfrm>
              <a:off x="0" y="403604"/>
              <a:ext cx="2441694" cy="362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just">
                <a:lnSpc>
                  <a:spcPct val="120000"/>
                </a:lnSpc>
              </a:pPr>
              <a:r>
                <a:rPr lang="zh-CN" altLang="en-US" sz="1600">
                  <a:solidFill>
                    <a:schemeClr val="bg1"/>
                  </a:solidFill>
                  <a:latin typeface="微软雅黑" pitchFamily="34" charset="-122"/>
                  <a:ea typeface="微软雅黑" pitchFamily="34" charset="-122"/>
                  <a:sym typeface="微软雅黑" pitchFamily="34" charset="-122"/>
                </a:rPr>
                <a:t>请在此输入您的文字内容</a:t>
              </a:r>
              <a:endParaRPr lang="zh-CN" altLang="en-US" sz="2000">
                <a:solidFill>
                  <a:schemeClr val="bg1"/>
                </a:solidFill>
                <a:latin typeface="微软雅黑" pitchFamily="34" charset="-122"/>
                <a:ea typeface="微软雅黑" pitchFamily="34" charset="-122"/>
                <a:sym typeface="微软雅黑" pitchFamily="34" charset="-122"/>
              </a:endParaRPr>
            </a:p>
          </p:txBody>
        </p:sp>
      </p:grpSp>
      <p:grpSp>
        <p:nvGrpSpPr>
          <p:cNvPr id="21529" name="组合 65"/>
          <p:cNvGrpSpPr>
            <a:grpSpLocks/>
          </p:cNvGrpSpPr>
          <p:nvPr/>
        </p:nvGrpSpPr>
        <p:grpSpPr bwMode="auto">
          <a:xfrm>
            <a:off x="8255000" y="4011613"/>
            <a:ext cx="2441575" cy="766762"/>
            <a:chOff x="0" y="0"/>
            <a:chExt cx="2441694" cy="766396"/>
          </a:xfrm>
        </p:grpSpPr>
        <p:grpSp>
          <p:nvGrpSpPr>
            <p:cNvPr id="21535" name="组合 66"/>
            <p:cNvGrpSpPr>
              <a:grpSpLocks/>
            </p:cNvGrpSpPr>
            <p:nvPr/>
          </p:nvGrpSpPr>
          <p:grpSpPr bwMode="auto">
            <a:xfrm>
              <a:off x="522351" y="0"/>
              <a:ext cx="1800493" cy="396583"/>
              <a:chOff x="0" y="0"/>
              <a:chExt cx="1800493" cy="396583"/>
            </a:xfrm>
          </p:grpSpPr>
          <p:sp>
            <p:nvSpPr>
              <p:cNvPr id="21537" name="矩形 68"/>
              <p:cNvSpPr>
                <a:spLocks noChangeArrowheads="1"/>
              </p:cNvSpPr>
              <p:nvPr/>
            </p:nvSpPr>
            <p:spPr bwMode="auto">
              <a:xfrm>
                <a:off x="12491" y="22349"/>
                <a:ext cx="1775510" cy="351885"/>
              </a:xfrm>
              <a:prstGeom prst="rect">
                <a:avLst/>
              </a:prstGeom>
              <a:solidFill>
                <a:srgbClr val="3C6E6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1538" name="矩形 38"/>
              <p:cNvSpPr>
                <a:spLocks noChangeArrowheads="1"/>
              </p:cNvSpPr>
              <p:nvPr/>
            </p:nvSpPr>
            <p:spPr bwMode="auto">
              <a:xfrm>
                <a:off x="0" y="0"/>
                <a:ext cx="1800493" cy="396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just">
                  <a:lnSpc>
                    <a:spcPct val="120000"/>
                  </a:lnSpc>
                </a:pPr>
                <a:r>
                  <a:rPr lang="zh-CN" altLang="en-US" sz="1800" b="1">
                    <a:solidFill>
                      <a:schemeClr val="bg1"/>
                    </a:solidFill>
                    <a:latin typeface="微软雅黑" pitchFamily="34" charset="-122"/>
                    <a:ea typeface="微软雅黑" pitchFamily="34" charset="-122"/>
                    <a:sym typeface="微软雅黑" pitchFamily="34" charset="-122"/>
                  </a:rPr>
                  <a:t>请在此输入标题</a:t>
                </a:r>
                <a:endParaRPr lang="en-US" sz="1800" b="1">
                  <a:solidFill>
                    <a:schemeClr val="bg1"/>
                  </a:solidFill>
                  <a:latin typeface="微软雅黑" pitchFamily="34" charset="-122"/>
                  <a:ea typeface="微软雅黑" pitchFamily="34" charset="-122"/>
                  <a:sym typeface="微软雅黑" pitchFamily="34" charset="-122"/>
                </a:endParaRPr>
              </a:p>
            </p:txBody>
          </p:sp>
        </p:grpSp>
        <p:sp>
          <p:nvSpPr>
            <p:cNvPr id="21536" name="矩形 67"/>
            <p:cNvSpPr>
              <a:spLocks noChangeArrowheads="1"/>
            </p:cNvSpPr>
            <p:nvPr/>
          </p:nvSpPr>
          <p:spPr bwMode="auto">
            <a:xfrm>
              <a:off x="0" y="403604"/>
              <a:ext cx="2441694" cy="362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just">
                <a:lnSpc>
                  <a:spcPct val="120000"/>
                </a:lnSpc>
              </a:pPr>
              <a:r>
                <a:rPr lang="zh-CN" altLang="en-US" sz="1600">
                  <a:solidFill>
                    <a:schemeClr val="bg1"/>
                  </a:solidFill>
                  <a:latin typeface="微软雅黑" pitchFamily="34" charset="-122"/>
                  <a:ea typeface="微软雅黑" pitchFamily="34" charset="-122"/>
                  <a:sym typeface="微软雅黑" pitchFamily="34" charset="-122"/>
                </a:rPr>
                <a:t>请在此输入您的文字内容</a:t>
              </a:r>
              <a:endParaRPr lang="zh-CN" altLang="en-US" sz="2000">
                <a:solidFill>
                  <a:schemeClr val="bg1"/>
                </a:solidFill>
                <a:latin typeface="微软雅黑" pitchFamily="34" charset="-122"/>
                <a:ea typeface="微软雅黑" pitchFamily="34" charset="-122"/>
                <a:sym typeface="微软雅黑" pitchFamily="34" charset="-122"/>
              </a:endParaRPr>
            </a:p>
          </p:txBody>
        </p:sp>
      </p:grpSp>
      <p:grpSp>
        <p:nvGrpSpPr>
          <p:cNvPr id="21530" name="组合 7"/>
          <p:cNvGrpSpPr>
            <a:grpSpLocks/>
          </p:cNvGrpSpPr>
          <p:nvPr/>
        </p:nvGrpSpPr>
        <p:grpSpPr bwMode="auto">
          <a:xfrm>
            <a:off x="1495425" y="2763838"/>
            <a:ext cx="2441575" cy="766762"/>
            <a:chOff x="0" y="0"/>
            <a:chExt cx="2441694" cy="766396"/>
          </a:xfrm>
        </p:grpSpPr>
        <p:grpSp>
          <p:nvGrpSpPr>
            <p:cNvPr id="21531" name="组合 71"/>
            <p:cNvGrpSpPr>
              <a:grpSpLocks/>
            </p:cNvGrpSpPr>
            <p:nvPr/>
          </p:nvGrpSpPr>
          <p:grpSpPr bwMode="auto">
            <a:xfrm>
              <a:off x="88900" y="0"/>
              <a:ext cx="1800493" cy="396583"/>
              <a:chOff x="0" y="0"/>
              <a:chExt cx="1800493" cy="396583"/>
            </a:xfrm>
          </p:grpSpPr>
          <p:sp>
            <p:nvSpPr>
              <p:cNvPr id="21533" name="矩形 73"/>
              <p:cNvSpPr>
                <a:spLocks noChangeArrowheads="1"/>
              </p:cNvSpPr>
              <p:nvPr/>
            </p:nvSpPr>
            <p:spPr bwMode="auto">
              <a:xfrm>
                <a:off x="12491" y="22349"/>
                <a:ext cx="1775510" cy="351885"/>
              </a:xfrm>
              <a:prstGeom prst="rect">
                <a:avLst/>
              </a:prstGeom>
              <a:solidFill>
                <a:srgbClr val="3C6E6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1534" name="矩形 38"/>
              <p:cNvSpPr>
                <a:spLocks noChangeArrowheads="1"/>
              </p:cNvSpPr>
              <p:nvPr/>
            </p:nvSpPr>
            <p:spPr bwMode="auto">
              <a:xfrm>
                <a:off x="0" y="0"/>
                <a:ext cx="1800493" cy="396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just">
                  <a:lnSpc>
                    <a:spcPct val="120000"/>
                  </a:lnSpc>
                </a:pPr>
                <a:r>
                  <a:rPr lang="zh-CN" altLang="en-US" sz="1800" b="1">
                    <a:solidFill>
                      <a:schemeClr val="bg1"/>
                    </a:solidFill>
                    <a:latin typeface="微软雅黑" pitchFamily="34" charset="-122"/>
                    <a:ea typeface="微软雅黑" pitchFamily="34" charset="-122"/>
                    <a:sym typeface="微软雅黑" pitchFamily="34" charset="-122"/>
                  </a:rPr>
                  <a:t>请在此输入标题</a:t>
                </a:r>
                <a:endParaRPr lang="en-US" sz="1800" b="1">
                  <a:solidFill>
                    <a:schemeClr val="bg1"/>
                  </a:solidFill>
                  <a:latin typeface="微软雅黑" pitchFamily="34" charset="-122"/>
                  <a:ea typeface="微软雅黑" pitchFamily="34" charset="-122"/>
                  <a:sym typeface="微软雅黑" pitchFamily="34" charset="-122"/>
                </a:endParaRPr>
              </a:p>
            </p:txBody>
          </p:sp>
        </p:grpSp>
        <p:sp>
          <p:nvSpPr>
            <p:cNvPr id="21532" name="矩形 72"/>
            <p:cNvSpPr>
              <a:spLocks noChangeArrowheads="1"/>
            </p:cNvSpPr>
            <p:nvPr/>
          </p:nvSpPr>
          <p:spPr bwMode="auto">
            <a:xfrm>
              <a:off x="0" y="403604"/>
              <a:ext cx="2441694" cy="362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just">
                <a:lnSpc>
                  <a:spcPct val="120000"/>
                </a:lnSpc>
              </a:pPr>
              <a:r>
                <a:rPr lang="zh-CN" altLang="en-US" sz="1600">
                  <a:solidFill>
                    <a:schemeClr val="bg1"/>
                  </a:solidFill>
                  <a:latin typeface="微软雅黑" pitchFamily="34" charset="-122"/>
                  <a:ea typeface="微软雅黑" pitchFamily="34" charset="-122"/>
                  <a:sym typeface="微软雅黑" pitchFamily="34" charset="-122"/>
                </a:rPr>
                <a:t>请在此输入您的文字内容</a:t>
              </a:r>
              <a:endParaRPr lang="zh-CN" altLang="en-US" sz="2000">
                <a:solidFill>
                  <a:schemeClr val="bg1"/>
                </a:solidFill>
                <a:latin typeface="微软雅黑" pitchFamily="34" charset="-122"/>
                <a:ea typeface="微软雅黑" pitchFamily="34" charset="-122"/>
                <a:sym typeface="微软雅黑" pitchFamily="34" charset="-122"/>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530" name="组合 36"/>
          <p:cNvGrpSpPr>
            <a:grpSpLocks/>
          </p:cNvGrpSpPr>
          <p:nvPr/>
        </p:nvGrpSpPr>
        <p:grpSpPr bwMode="auto">
          <a:xfrm>
            <a:off x="973138" y="1219200"/>
            <a:ext cx="4686300" cy="4672013"/>
            <a:chOff x="0" y="0"/>
            <a:chExt cx="4687159" cy="4672207"/>
          </a:xfrm>
        </p:grpSpPr>
        <p:sp>
          <p:nvSpPr>
            <p:cNvPr id="22558" name="Title 2"/>
            <p:cNvSpPr>
              <a:spLocks noChangeArrowheads="1"/>
            </p:cNvSpPr>
            <p:nvPr/>
          </p:nvSpPr>
          <p:spPr bwMode="auto">
            <a:xfrm>
              <a:off x="0" y="0"/>
              <a:ext cx="4687159" cy="4672207"/>
            </a:xfrm>
            <a:custGeom>
              <a:avLst/>
              <a:gdLst>
                <a:gd name="T0" fmla="*/ 9581 w 2834449"/>
                <a:gd name="T1" fmla="*/ 0 h 2847473"/>
                <a:gd name="T2" fmla="*/ 7731330 w 2834449"/>
                <a:gd name="T3" fmla="*/ 1053282 h 2847473"/>
                <a:gd name="T4" fmla="*/ 7750875 w 2834449"/>
                <a:gd name="T5" fmla="*/ 6559547 h 2847473"/>
                <a:gd name="T6" fmla="*/ 3068 w 2834449"/>
                <a:gd name="T7" fmla="*/ 7666278 h 2847473"/>
                <a:gd name="T8" fmla="*/ 9581 w 2834449"/>
                <a:gd name="T9" fmla="*/ 0 h 2847473"/>
                <a:gd name="T10" fmla="*/ 0 60000 65536"/>
                <a:gd name="T11" fmla="*/ 0 60000 65536"/>
                <a:gd name="T12" fmla="*/ 0 60000 65536"/>
                <a:gd name="T13" fmla="*/ 0 60000 65536"/>
                <a:gd name="T14" fmla="*/ 0 60000 65536"/>
                <a:gd name="T15" fmla="*/ 0 w 2834449"/>
                <a:gd name="T16" fmla="*/ 0 h 2847473"/>
                <a:gd name="T17" fmla="*/ 2834449 w 2834449"/>
                <a:gd name="T18" fmla="*/ 2847473 h 2847473"/>
              </a:gdLst>
              <a:ahLst/>
              <a:cxnLst>
                <a:cxn ang="T10">
                  <a:pos x="T0" y="T1"/>
                </a:cxn>
                <a:cxn ang="T11">
                  <a:pos x="T2" y="T3"/>
                </a:cxn>
                <a:cxn ang="T12">
                  <a:pos x="T4" y="T5"/>
                </a:cxn>
                <a:cxn ang="T13">
                  <a:pos x="T6" y="T7"/>
                </a:cxn>
                <a:cxn ang="T14">
                  <a:pos x="T8" y="T9"/>
                </a:cxn>
              </a:cxnLst>
              <a:rect l="T15" t="T16" r="T17" b="T18"/>
              <a:pathLst>
                <a:path w="2834449" h="2847473">
                  <a:moveTo>
                    <a:pt x="3504" y="0"/>
                  </a:moveTo>
                  <a:lnTo>
                    <a:pt x="2827302" y="391219"/>
                  </a:lnTo>
                  <a:cubicBezTo>
                    <a:pt x="2830806" y="1070222"/>
                    <a:pt x="2830945" y="1757399"/>
                    <a:pt x="2834449" y="2436402"/>
                  </a:cubicBezTo>
                  <a:lnTo>
                    <a:pt x="1122" y="2847473"/>
                  </a:lnTo>
                  <a:cubicBezTo>
                    <a:pt x="4626" y="1909215"/>
                    <a:pt x="0" y="938258"/>
                    <a:pt x="3504" y="0"/>
                  </a:cubicBezTo>
                  <a:close/>
                </a:path>
              </a:pathLst>
            </a:custGeom>
            <a:solidFill>
              <a:srgbClr val="FFFFFF">
                <a:alpha val="23137"/>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248536" tIns="0" rIns="248536" bIns="0" anchor="ctr"/>
            <a:lstStyle/>
            <a:p>
              <a:endParaRPr lang="zh-CN" altLang="en-US"/>
            </a:p>
          </p:txBody>
        </p:sp>
        <p:sp>
          <p:nvSpPr>
            <p:cNvPr id="22559" name="文本框 38"/>
            <p:cNvSpPr>
              <a:spLocks noChangeArrowheads="1"/>
            </p:cNvSpPr>
            <p:nvPr/>
          </p:nvSpPr>
          <p:spPr bwMode="auto">
            <a:xfrm>
              <a:off x="161241" y="1714893"/>
              <a:ext cx="4408199" cy="1692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lnSpc>
                  <a:spcPct val="130000"/>
                </a:lnSpc>
              </a:pPr>
              <a:r>
                <a:rPr lang="zh-CN" altLang="en-US" sz="1600">
                  <a:solidFill>
                    <a:schemeClr val="bg1"/>
                  </a:solidFill>
                  <a:latin typeface="微软雅黑" pitchFamily="34" charset="-122"/>
                  <a:ea typeface="微软雅黑" pitchFamily="34" charset="-122"/>
                  <a:sym typeface="微软雅黑" pitchFamily="34" charset="-122"/>
                </a:rPr>
                <a:t>请在此输入您的文字内容请在此输入您的文字内容请在此输入您的文字内容请在此输入您的文字内容请在此输入您的文字内容请在此输入您的文字内容请在此输入您的文字内容请在此输入您的文字内容请在此输入您的文字内容</a:t>
              </a:r>
              <a:endParaRPr lang="en-US" sz="1600">
                <a:solidFill>
                  <a:schemeClr val="bg1"/>
                </a:solidFill>
                <a:latin typeface="微软雅黑" pitchFamily="34" charset="-122"/>
                <a:ea typeface="微软雅黑" pitchFamily="34" charset="-122"/>
                <a:sym typeface="微软雅黑" pitchFamily="34" charset="-122"/>
              </a:endParaRPr>
            </a:p>
          </p:txBody>
        </p:sp>
        <p:sp>
          <p:nvSpPr>
            <p:cNvPr id="22560" name="矩形 39"/>
            <p:cNvSpPr>
              <a:spLocks noChangeArrowheads="1"/>
            </p:cNvSpPr>
            <p:nvPr/>
          </p:nvSpPr>
          <p:spPr bwMode="auto">
            <a:xfrm>
              <a:off x="1467996" y="958053"/>
              <a:ext cx="180049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just"/>
              <a:r>
                <a:rPr lang="zh-CN" altLang="en-US" sz="1800">
                  <a:solidFill>
                    <a:schemeClr val="bg1"/>
                  </a:solidFill>
                  <a:latin typeface="微软雅黑" pitchFamily="34" charset="-122"/>
                  <a:ea typeface="微软雅黑" pitchFamily="34" charset="-122"/>
                  <a:sym typeface="微软雅黑" pitchFamily="34" charset="-122"/>
                </a:rPr>
                <a:t>请在此输入标题</a:t>
              </a:r>
              <a:endParaRPr lang="zh-CN" altLang="en-US"/>
            </a:p>
          </p:txBody>
        </p:sp>
      </p:grpSp>
      <p:grpSp>
        <p:nvGrpSpPr>
          <p:cNvPr id="22531" name="组合 40"/>
          <p:cNvGrpSpPr>
            <a:grpSpLocks/>
          </p:cNvGrpSpPr>
          <p:nvPr/>
        </p:nvGrpSpPr>
        <p:grpSpPr bwMode="auto">
          <a:xfrm>
            <a:off x="498475" y="127000"/>
            <a:ext cx="4087813" cy="904875"/>
            <a:chOff x="0" y="0"/>
            <a:chExt cx="4088419" cy="903765"/>
          </a:xfrm>
        </p:grpSpPr>
        <p:sp>
          <p:nvSpPr>
            <p:cNvPr id="22543" name="文本框 41"/>
            <p:cNvSpPr>
              <a:spLocks noChangeArrowheads="1"/>
            </p:cNvSpPr>
            <p:nvPr/>
          </p:nvSpPr>
          <p:spPr bwMode="auto">
            <a:xfrm>
              <a:off x="892018" y="113646"/>
              <a:ext cx="302433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rgbClr val="FAF8F0"/>
                  </a:solidFill>
                  <a:latin typeface="微软雅黑" pitchFamily="34" charset="-122"/>
                  <a:ea typeface="微软雅黑" pitchFamily="34" charset="-122"/>
                  <a:sym typeface="微软雅黑" pitchFamily="34" charset="-122"/>
                </a:rPr>
                <a:t>点击添加标题</a:t>
              </a:r>
            </a:p>
          </p:txBody>
        </p:sp>
        <p:grpSp>
          <p:nvGrpSpPr>
            <p:cNvPr id="22544" name="组合 42"/>
            <p:cNvGrpSpPr>
              <a:grpSpLocks/>
            </p:cNvGrpSpPr>
            <p:nvPr/>
          </p:nvGrpSpPr>
          <p:grpSpPr bwMode="auto">
            <a:xfrm>
              <a:off x="0" y="0"/>
              <a:ext cx="4088419" cy="903765"/>
              <a:chOff x="0" y="0"/>
              <a:chExt cx="4088419" cy="903765"/>
            </a:xfrm>
          </p:grpSpPr>
          <p:grpSp>
            <p:nvGrpSpPr>
              <p:cNvPr id="22545" name="组合 43"/>
              <p:cNvGrpSpPr>
                <a:grpSpLocks/>
              </p:cNvGrpSpPr>
              <p:nvPr/>
            </p:nvGrpSpPr>
            <p:grpSpPr bwMode="auto">
              <a:xfrm>
                <a:off x="0" y="0"/>
                <a:ext cx="903765" cy="903765"/>
                <a:chOff x="0" y="0"/>
                <a:chExt cx="903765" cy="903765"/>
              </a:xfrm>
            </p:grpSpPr>
            <p:grpSp>
              <p:nvGrpSpPr>
                <p:cNvPr id="22547" name="组合 45"/>
                <p:cNvGrpSpPr>
                  <a:grpSpLocks/>
                </p:cNvGrpSpPr>
                <p:nvPr/>
              </p:nvGrpSpPr>
              <p:grpSpPr bwMode="auto">
                <a:xfrm>
                  <a:off x="0" y="0"/>
                  <a:ext cx="903765" cy="903765"/>
                  <a:chOff x="0" y="0"/>
                  <a:chExt cx="903765" cy="903765"/>
                </a:xfrm>
              </p:grpSpPr>
              <p:grpSp>
                <p:nvGrpSpPr>
                  <p:cNvPr id="22554" name="组合 52"/>
                  <p:cNvGrpSpPr>
                    <a:grpSpLocks/>
                  </p:cNvGrpSpPr>
                  <p:nvPr/>
                </p:nvGrpSpPr>
                <p:grpSpPr bwMode="auto">
                  <a:xfrm>
                    <a:off x="91462" y="91462"/>
                    <a:ext cx="720841" cy="720841"/>
                    <a:chOff x="0" y="0"/>
                    <a:chExt cx="720841" cy="720841"/>
                  </a:xfrm>
                </p:grpSpPr>
                <p:sp>
                  <p:nvSpPr>
                    <p:cNvPr id="22556" name="椭圆 54"/>
                    <p:cNvSpPr>
                      <a:spLocks noChangeArrowheads="1"/>
                    </p:cNvSpPr>
                    <p:nvPr/>
                  </p:nvSpPr>
                  <p:spPr bwMode="auto">
                    <a:xfrm>
                      <a:off x="0" y="0"/>
                      <a:ext cx="720841" cy="720841"/>
                    </a:xfrm>
                    <a:prstGeom prst="ellipse">
                      <a:avLst/>
                    </a:prstGeom>
                    <a:solidFill>
                      <a:srgbClr val="F3F2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2557" name="空心弧 55"/>
                    <p:cNvSpPr>
                      <a:spLocks noChangeArrowheads="1"/>
                    </p:cNvSpPr>
                    <p:nvPr/>
                  </p:nvSpPr>
                  <p:spPr bwMode="auto">
                    <a:xfrm rot="-7108101">
                      <a:off x="0" y="0"/>
                      <a:ext cx="720841" cy="720841"/>
                    </a:xfrm>
                    <a:custGeom>
                      <a:avLst/>
                      <a:gdLst>
                        <a:gd name="T0" fmla="*/ 12028066 w 21600"/>
                        <a:gd name="T1" fmla="*/ 0 h 21600"/>
                        <a:gd name="T2" fmla="*/ 562423 w 21600"/>
                        <a:gd name="T3" fmla="*/ 12028066 h 21600"/>
                        <a:gd name="T4" fmla="*/ 12028066 w 21600"/>
                        <a:gd name="T5" fmla="*/ 1125947 h 21600"/>
                        <a:gd name="T6" fmla="*/ 23493677 w 21600"/>
                        <a:gd name="T7" fmla="*/ 12028066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sp>
                <p:nvSpPr>
                  <p:cNvPr id="22555" name="空心弧 53"/>
                  <p:cNvSpPr>
                    <a:spLocks noChangeArrowheads="1"/>
                  </p:cNvSpPr>
                  <p:nvPr/>
                </p:nvSpPr>
                <p:spPr bwMode="auto">
                  <a:xfrm rot="7360861">
                    <a:off x="0" y="0"/>
                    <a:ext cx="903765" cy="903765"/>
                  </a:xfrm>
                  <a:custGeom>
                    <a:avLst/>
                    <a:gdLst>
                      <a:gd name="T0" fmla="*/ 18907224 w 21600"/>
                      <a:gd name="T1" fmla="*/ 0 h 21600"/>
                      <a:gd name="T2" fmla="*/ 884100 w 21600"/>
                      <a:gd name="T3" fmla="*/ 18907224 h 21600"/>
                      <a:gd name="T4" fmla="*/ 18907224 w 21600"/>
                      <a:gd name="T5" fmla="*/ 1769915 h 21600"/>
                      <a:gd name="T6" fmla="*/ 36930307 w 21600"/>
                      <a:gd name="T7" fmla="*/ 18907224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F3F2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grpSp>
              <p:nvGrpSpPr>
                <p:cNvPr id="22548" name="组合 46"/>
                <p:cNvGrpSpPr>
                  <a:grpSpLocks/>
                </p:cNvGrpSpPr>
                <p:nvPr/>
              </p:nvGrpSpPr>
              <p:grpSpPr bwMode="auto">
                <a:xfrm>
                  <a:off x="230489" y="144028"/>
                  <a:ext cx="615600" cy="515271"/>
                  <a:chOff x="0" y="0"/>
                  <a:chExt cx="486738" cy="399393"/>
                </a:xfrm>
              </p:grpSpPr>
              <p:sp>
                <p:nvSpPr>
                  <p:cNvPr id="22549" name="Freeform 346"/>
                  <p:cNvSpPr>
                    <a:spLocks noChangeArrowheads="1"/>
                  </p:cNvSpPr>
                  <p:nvPr/>
                </p:nvSpPr>
                <p:spPr bwMode="auto">
                  <a:xfrm rot="635633">
                    <a:off x="287578" y="0"/>
                    <a:ext cx="199160" cy="190575"/>
                  </a:xfrm>
                  <a:custGeom>
                    <a:avLst/>
                    <a:gdLst>
                      <a:gd name="T0" fmla="*/ 396482851 w 49"/>
                      <a:gd name="T1" fmla="*/ 0 h 47"/>
                      <a:gd name="T2" fmla="*/ 297362138 w 49"/>
                      <a:gd name="T3" fmla="*/ 49322432 h 47"/>
                      <a:gd name="T4" fmla="*/ 0 w 49"/>
                      <a:gd name="T5" fmla="*/ 361707295 h 47"/>
                      <a:gd name="T6" fmla="*/ 479081412 w 49"/>
                      <a:gd name="T7" fmla="*/ 772741077 h 47"/>
                      <a:gd name="T8" fmla="*/ 759925464 w 49"/>
                      <a:gd name="T9" fmla="*/ 460356214 h 47"/>
                      <a:gd name="T10" fmla="*/ 759925464 w 49"/>
                      <a:gd name="T11" fmla="*/ 295942701 h 47"/>
                      <a:gd name="T12" fmla="*/ 462563326 w 49"/>
                      <a:gd name="T13" fmla="*/ 32884324 h 47"/>
                      <a:gd name="T14" fmla="*/ 396482851 w 49"/>
                      <a:gd name="T15" fmla="*/ 0 h 47"/>
                      <a:gd name="T16" fmla="*/ 0 60000 65536"/>
                      <a:gd name="T17" fmla="*/ 0 60000 65536"/>
                      <a:gd name="T18" fmla="*/ 0 60000 65536"/>
                      <a:gd name="T19" fmla="*/ 0 60000 65536"/>
                      <a:gd name="T20" fmla="*/ 0 60000 65536"/>
                      <a:gd name="T21" fmla="*/ 0 60000 65536"/>
                      <a:gd name="T22" fmla="*/ 0 60000 65536"/>
                      <a:gd name="T23" fmla="*/ 0 60000 65536"/>
                      <a:gd name="T24" fmla="*/ 0 w 49"/>
                      <a:gd name="T25" fmla="*/ 0 h 47"/>
                      <a:gd name="T26" fmla="*/ 49 w 49"/>
                      <a:gd name="T27" fmla="*/ 47 h 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 h="47">
                        <a:moveTo>
                          <a:pt x="24" y="0"/>
                        </a:moveTo>
                        <a:cubicBezTo>
                          <a:pt x="22" y="0"/>
                          <a:pt x="20" y="1"/>
                          <a:pt x="18" y="3"/>
                        </a:cubicBezTo>
                        <a:cubicBezTo>
                          <a:pt x="0" y="22"/>
                          <a:pt x="0" y="22"/>
                          <a:pt x="0" y="22"/>
                        </a:cubicBezTo>
                        <a:cubicBezTo>
                          <a:pt x="29" y="47"/>
                          <a:pt x="29" y="47"/>
                          <a:pt x="29" y="47"/>
                        </a:cubicBezTo>
                        <a:cubicBezTo>
                          <a:pt x="46" y="28"/>
                          <a:pt x="46" y="28"/>
                          <a:pt x="46" y="28"/>
                        </a:cubicBezTo>
                        <a:cubicBezTo>
                          <a:pt x="49" y="25"/>
                          <a:pt x="49" y="20"/>
                          <a:pt x="46" y="18"/>
                        </a:cubicBezTo>
                        <a:cubicBezTo>
                          <a:pt x="28" y="2"/>
                          <a:pt x="28" y="2"/>
                          <a:pt x="28" y="2"/>
                        </a:cubicBezTo>
                        <a:cubicBezTo>
                          <a:pt x="27" y="1"/>
                          <a:pt x="26" y="0"/>
                          <a:pt x="24"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2550" name="Freeform 347"/>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2551" name="Freeform 348"/>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2552" name="Freeform 349"/>
                  <p:cNvSpPr>
                    <a:spLocks noChangeArrowheads="1"/>
                  </p:cNvSpPr>
                  <p:nvPr/>
                </p:nvSpPr>
                <p:spPr bwMode="auto">
                  <a:xfrm rot="635633">
                    <a:off x="35562" y="104086"/>
                    <a:ext cx="293590" cy="295307"/>
                  </a:xfrm>
                  <a:custGeom>
                    <a:avLst/>
                    <a:gdLst>
                      <a:gd name="T0" fmla="*/ 714965048 w 72"/>
                      <a:gd name="T1" fmla="*/ 0 h 73"/>
                      <a:gd name="T2" fmla="*/ 49881757 w 72"/>
                      <a:gd name="T3" fmla="*/ 703672083 h 73"/>
                      <a:gd name="T4" fmla="*/ 0 w 72"/>
                      <a:gd name="T5" fmla="*/ 981867458 h 73"/>
                      <a:gd name="T6" fmla="*/ 182898415 w 72"/>
                      <a:gd name="T7" fmla="*/ 1047324479 h 73"/>
                      <a:gd name="T8" fmla="*/ 282661928 w 72"/>
                      <a:gd name="T9" fmla="*/ 1194605812 h 73"/>
                      <a:gd name="T10" fmla="*/ 548695244 w 72"/>
                      <a:gd name="T11" fmla="*/ 1112781501 h 73"/>
                      <a:gd name="T12" fmla="*/ 1197154001 w 72"/>
                      <a:gd name="T13" fmla="*/ 409113463 h 73"/>
                      <a:gd name="T14" fmla="*/ 714965048 w 72"/>
                      <a:gd name="T15" fmla="*/ 0 h 73"/>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73"/>
                      <a:gd name="T26" fmla="*/ 72 w 72"/>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73">
                        <a:moveTo>
                          <a:pt x="43" y="0"/>
                        </a:moveTo>
                        <a:cubicBezTo>
                          <a:pt x="3" y="43"/>
                          <a:pt x="3" y="43"/>
                          <a:pt x="3" y="43"/>
                        </a:cubicBezTo>
                        <a:cubicBezTo>
                          <a:pt x="0" y="60"/>
                          <a:pt x="0" y="60"/>
                          <a:pt x="0" y="60"/>
                        </a:cubicBezTo>
                        <a:cubicBezTo>
                          <a:pt x="4" y="60"/>
                          <a:pt x="8" y="62"/>
                          <a:pt x="11" y="64"/>
                        </a:cubicBezTo>
                        <a:cubicBezTo>
                          <a:pt x="13" y="67"/>
                          <a:pt x="15" y="69"/>
                          <a:pt x="17" y="73"/>
                        </a:cubicBezTo>
                        <a:cubicBezTo>
                          <a:pt x="33" y="68"/>
                          <a:pt x="33" y="68"/>
                          <a:pt x="33" y="68"/>
                        </a:cubicBezTo>
                        <a:cubicBezTo>
                          <a:pt x="72" y="25"/>
                          <a:pt x="72" y="25"/>
                          <a:pt x="72" y="25"/>
                        </a:cubicBezTo>
                        <a:cubicBezTo>
                          <a:pt x="43" y="0"/>
                          <a:pt x="43" y="0"/>
                          <a:pt x="4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2553" name="Freeform 350"/>
                  <p:cNvSpPr>
                    <a:spLocks noChangeArrowheads="1"/>
                  </p:cNvSpPr>
                  <p:nvPr/>
                </p:nvSpPr>
                <p:spPr bwMode="auto">
                  <a:xfrm rot="635633">
                    <a:off x="0" y="337435"/>
                    <a:ext cx="61808" cy="56658"/>
                  </a:xfrm>
                  <a:custGeom>
                    <a:avLst/>
                    <a:gdLst>
                      <a:gd name="T0" fmla="*/ 50938033 w 15"/>
                      <a:gd name="T1" fmla="*/ 0 h 14"/>
                      <a:gd name="T2" fmla="*/ 0 w 15"/>
                      <a:gd name="T3" fmla="*/ 229294926 h 14"/>
                      <a:gd name="T4" fmla="*/ 254681924 w 15"/>
                      <a:gd name="T5" fmla="*/ 163782090 h 14"/>
                      <a:gd name="T6" fmla="*/ 169786576 w 15"/>
                      <a:gd name="T7" fmla="*/ 65512836 h 14"/>
                      <a:gd name="T8" fmla="*/ 50938033 w 15"/>
                      <a:gd name="T9" fmla="*/ 0 h 14"/>
                      <a:gd name="T10" fmla="*/ 0 60000 65536"/>
                      <a:gd name="T11" fmla="*/ 0 60000 65536"/>
                      <a:gd name="T12" fmla="*/ 0 60000 65536"/>
                      <a:gd name="T13" fmla="*/ 0 60000 65536"/>
                      <a:gd name="T14" fmla="*/ 0 60000 65536"/>
                      <a:gd name="T15" fmla="*/ 0 w 15"/>
                      <a:gd name="T16" fmla="*/ 0 h 14"/>
                      <a:gd name="T17" fmla="*/ 15 w 15"/>
                      <a:gd name="T18" fmla="*/ 14 h 14"/>
                    </a:gdLst>
                    <a:ahLst/>
                    <a:cxnLst>
                      <a:cxn ang="T10">
                        <a:pos x="T0" y="T1"/>
                      </a:cxn>
                      <a:cxn ang="T11">
                        <a:pos x="T2" y="T3"/>
                      </a:cxn>
                      <a:cxn ang="T12">
                        <a:pos x="T4" y="T5"/>
                      </a:cxn>
                      <a:cxn ang="T13">
                        <a:pos x="T6" y="T7"/>
                      </a:cxn>
                      <a:cxn ang="T14">
                        <a:pos x="T8" y="T9"/>
                      </a:cxn>
                    </a:cxnLst>
                    <a:rect l="T15" t="T16" r="T17" b="T18"/>
                    <a:pathLst>
                      <a:path w="15" h="14">
                        <a:moveTo>
                          <a:pt x="3" y="0"/>
                        </a:moveTo>
                        <a:cubicBezTo>
                          <a:pt x="0" y="14"/>
                          <a:pt x="0" y="14"/>
                          <a:pt x="0" y="14"/>
                        </a:cubicBezTo>
                        <a:cubicBezTo>
                          <a:pt x="15" y="10"/>
                          <a:pt x="15" y="10"/>
                          <a:pt x="15" y="10"/>
                        </a:cubicBezTo>
                        <a:cubicBezTo>
                          <a:pt x="14" y="8"/>
                          <a:pt x="12" y="6"/>
                          <a:pt x="10" y="4"/>
                        </a:cubicBezTo>
                        <a:cubicBezTo>
                          <a:pt x="8" y="2"/>
                          <a:pt x="6" y="1"/>
                          <a:pt x="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sp>
            <p:nvSpPr>
              <p:cNvPr id="22546" name="直接连接符 44"/>
              <p:cNvSpPr>
                <a:spLocks noChangeShapeType="1"/>
              </p:cNvSpPr>
              <p:nvPr/>
            </p:nvSpPr>
            <p:spPr bwMode="auto">
              <a:xfrm>
                <a:off x="791261" y="700396"/>
                <a:ext cx="3297158" cy="1"/>
              </a:xfrm>
              <a:prstGeom prst="line">
                <a:avLst/>
              </a:prstGeom>
              <a:noFill/>
              <a:ln w="38100">
                <a:solidFill>
                  <a:schemeClr val="bg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grpSp>
      </p:grpSp>
      <p:grpSp>
        <p:nvGrpSpPr>
          <p:cNvPr id="22532" name="组合 9"/>
          <p:cNvGrpSpPr>
            <a:grpSpLocks/>
          </p:cNvGrpSpPr>
          <p:nvPr/>
        </p:nvGrpSpPr>
        <p:grpSpPr bwMode="auto">
          <a:xfrm>
            <a:off x="6454775" y="2049463"/>
            <a:ext cx="3054350" cy="3009900"/>
            <a:chOff x="0" y="0"/>
            <a:chExt cx="3054207" cy="3009064"/>
          </a:xfrm>
        </p:grpSpPr>
        <p:sp>
          <p:nvSpPr>
            <p:cNvPr id="22533" name="矩形 7"/>
            <p:cNvSpPr>
              <a:spLocks noChangeArrowheads="1"/>
            </p:cNvSpPr>
            <p:nvPr/>
          </p:nvSpPr>
          <p:spPr bwMode="auto">
            <a:xfrm>
              <a:off x="112374" y="0"/>
              <a:ext cx="847486" cy="847486"/>
            </a:xfrm>
            <a:prstGeom prst="rect">
              <a:avLst/>
            </a:prstGeom>
            <a:solidFill>
              <a:srgbClr val="000000">
                <a:alpha val="5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2534" name="矩形 62"/>
            <p:cNvSpPr>
              <a:spLocks noChangeArrowheads="1"/>
            </p:cNvSpPr>
            <p:nvPr/>
          </p:nvSpPr>
          <p:spPr bwMode="auto">
            <a:xfrm>
              <a:off x="1115887" y="21475"/>
              <a:ext cx="862067" cy="862067"/>
            </a:xfrm>
            <a:prstGeom prst="rect">
              <a:avLst/>
            </a:prstGeom>
            <a:solidFill>
              <a:srgbClr val="FFFFFF">
                <a:alpha val="27058"/>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2535" name="矩形 63"/>
            <p:cNvSpPr>
              <a:spLocks noChangeArrowheads="1"/>
            </p:cNvSpPr>
            <p:nvPr/>
          </p:nvSpPr>
          <p:spPr bwMode="auto">
            <a:xfrm>
              <a:off x="1248249" y="1132707"/>
              <a:ext cx="486388" cy="486388"/>
            </a:xfrm>
            <a:prstGeom prst="rect">
              <a:avLst/>
            </a:prstGeom>
            <a:solidFill>
              <a:srgbClr val="000000">
                <a:alpha val="67058"/>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2536" name="矩形 64"/>
            <p:cNvSpPr>
              <a:spLocks noChangeArrowheads="1"/>
            </p:cNvSpPr>
            <p:nvPr/>
          </p:nvSpPr>
          <p:spPr bwMode="auto">
            <a:xfrm>
              <a:off x="2175974" y="1087164"/>
              <a:ext cx="878233" cy="878233"/>
            </a:xfrm>
            <a:prstGeom prst="rect">
              <a:avLst/>
            </a:prstGeom>
            <a:solidFill>
              <a:srgbClr val="000000">
                <a:alpha val="56078"/>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2537" name="矩形 65"/>
            <p:cNvSpPr>
              <a:spLocks noChangeArrowheads="1"/>
            </p:cNvSpPr>
            <p:nvPr/>
          </p:nvSpPr>
          <p:spPr bwMode="auto">
            <a:xfrm>
              <a:off x="2229442" y="34017"/>
              <a:ext cx="771298" cy="771298"/>
            </a:xfrm>
            <a:prstGeom prst="rect">
              <a:avLst/>
            </a:prstGeom>
            <a:solidFill>
              <a:srgbClr val="3C6E6D">
                <a:alpha val="6901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2538" name="矩形 66"/>
            <p:cNvSpPr>
              <a:spLocks noChangeArrowheads="1"/>
            </p:cNvSpPr>
            <p:nvPr/>
          </p:nvSpPr>
          <p:spPr bwMode="auto">
            <a:xfrm>
              <a:off x="0" y="1087164"/>
              <a:ext cx="1072234" cy="1072234"/>
            </a:xfrm>
            <a:prstGeom prst="rect">
              <a:avLst/>
            </a:prstGeom>
            <a:solidFill>
              <a:srgbClr val="3C6E6D">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2539" name="矩形 68"/>
            <p:cNvSpPr>
              <a:spLocks noChangeArrowheads="1"/>
            </p:cNvSpPr>
            <p:nvPr/>
          </p:nvSpPr>
          <p:spPr bwMode="auto">
            <a:xfrm>
              <a:off x="2123380" y="2158076"/>
              <a:ext cx="850988" cy="850988"/>
            </a:xfrm>
            <a:prstGeom prst="rect">
              <a:avLst/>
            </a:prstGeom>
            <a:solidFill>
              <a:srgbClr val="3C6E6D">
                <a:alpha val="6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2540" name="矩形 69"/>
            <p:cNvSpPr>
              <a:spLocks noChangeArrowheads="1"/>
            </p:cNvSpPr>
            <p:nvPr/>
          </p:nvSpPr>
          <p:spPr bwMode="auto">
            <a:xfrm>
              <a:off x="1617604" y="1569584"/>
              <a:ext cx="360350" cy="360350"/>
            </a:xfrm>
            <a:prstGeom prst="rect">
              <a:avLst/>
            </a:prstGeom>
            <a:solidFill>
              <a:srgbClr val="EB6100">
                <a:alpha val="8117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2541" name="矩形 70"/>
            <p:cNvSpPr>
              <a:spLocks noChangeArrowheads="1"/>
            </p:cNvSpPr>
            <p:nvPr/>
          </p:nvSpPr>
          <p:spPr bwMode="auto">
            <a:xfrm>
              <a:off x="272252" y="2341525"/>
              <a:ext cx="615114" cy="615114"/>
            </a:xfrm>
            <a:prstGeom prst="rect">
              <a:avLst/>
            </a:prstGeom>
            <a:solidFill>
              <a:srgbClr val="000000">
                <a:alpha val="6901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2542" name="矩形 71"/>
            <p:cNvSpPr>
              <a:spLocks noChangeArrowheads="1"/>
            </p:cNvSpPr>
            <p:nvPr/>
          </p:nvSpPr>
          <p:spPr bwMode="auto">
            <a:xfrm>
              <a:off x="1197972" y="2238457"/>
              <a:ext cx="614802" cy="614802"/>
            </a:xfrm>
            <a:prstGeom prst="rect">
              <a:avLst/>
            </a:prstGeom>
            <a:solidFill>
              <a:srgbClr val="FFFFFF">
                <a:alpha val="27058"/>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54" name="组合 3"/>
          <p:cNvGrpSpPr>
            <a:grpSpLocks/>
          </p:cNvGrpSpPr>
          <p:nvPr/>
        </p:nvGrpSpPr>
        <p:grpSpPr bwMode="auto">
          <a:xfrm>
            <a:off x="987425" y="1412875"/>
            <a:ext cx="10215563" cy="4278313"/>
            <a:chOff x="0" y="0"/>
            <a:chExt cx="10215616" cy="4278026"/>
          </a:xfrm>
        </p:grpSpPr>
        <p:grpSp>
          <p:nvGrpSpPr>
            <p:cNvPr id="23571" name="组合 2"/>
            <p:cNvGrpSpPr>
              <a:grpSpLocks/>
            </p:cNvGrpSpPr>
            <p:nvPr/>
          </p:nvGrpSpPr>
          <p:grpSpPr bwMode="auto">
            <a:xfrm>
              <a:off x="5151541" y="389643"/>
              <a:ext cx="5064075" cy="3498740"/>
              <a:chOff x="0" y="0"/>
              <a:chExt cx="5064075" cy="3498740"/>
            </a:xfrm>
          </p:grpSpPr>
          <p:grpSp>
            <p:nvGrpSpPr>
              <p:cNvPr id="23573" name="组合 13"/>
              <p:cNvGrpSpPr>
                <a:grpSpLocks/>
              </p:cNvGrpSpPr>
              <p:nvPr/>
            </p:nvGrpSpPr>
            <p:grpSpPr bwMode="auto">
              <a:xfrm>
                <a:off x="0" y="0"/>
                <a:ext cx="5064075" cy="942330"/>
                <a:chOff x="0" y="0"/>
                <a:chExt cx="5064075" cy="942330"/>
              </a:xfrm>
            </p:grpSpPr>
            <p:sp>
              <p:nvSpPr>
                <p:cNvPr id="23584" name="矩形 24"/>
                <p:cNvSpPr>
                  <a:spLocks noChangeArrowheads="1"/>
                </p:cNvSpPr>
                <p:nvPr/>
              </p:nvSpPr>
              <p:spPr bwMode="auto">
                <a:xfrm>
                  <a:off x="0" y="271110"/>
                  <a:ext cx="21347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2000">
                      <a:solidFill>
                        <a:schemeClr val="bg1"/>
                      </a:solidFill>
                      <a:latin typeface="微软雅黑" pitchFamily="34" charset="-122"/>
                      <a:ea typeface="微软雅黑" pitchFamily="34" charset="-122"/>
                      <a:sym typeface="微软雅黑" pitchFamily="34" charset="-122"/>
                    </a:rPr>
                    <a:t>点击添加标题</a:t>
                  </a:r>
                  <a:endParaRPr lang="en-US" sz="2000">
                    <a:solidFill>
                      <a:schemeClr val="bg1"/>
                    </a:solidFill>
                    <a:latin typeface="微软雅黑" pitchFamily="34" charset="-122"/>
                    <a:ea typeface="微软雅黑" pitchFamily="34" charset="-122"/>
                    <a:sym typeface="微软雅黑" pitchFamily="34" charset="-122"/>
                  </a:endParaRPr>
                </a:p>
              </p:txBody>
            </p:sp>
            <p:grpSp>
              <p:nvGrpSpPr>
                <p:cNvPr id="23585" name="组合 25"/>
                <p:cNvGrpSpPr>
                  <a:grpSpLocks/>
                </p:cNvGrpSpPr>
                <p:nvPr/>
              </p:nvGrpSpPr>
              <p:grpSpPr bwMode="auto">
                <a:xfrm>
                  <a:off x="2093481" y="0"/>
                  <a:ext cx="2970594" cy="942330"/>
                  <a:chOff x="0" y="0"/>
                  <a:chExt cx="2970594" cy="942330"/>
                </a:xfrm>
              </p:grpSpPr>
              <p:sp>
                <p:nvSpPr>
                  <p:cNvPr id="23586" name="直接连接符 26"/>
                  <p:cNvSpPr>
                    <a:spLocks noChangeShapeType="1"/>
                  </p:cNvSpPr>
                  <p:nvPr/>
                </p:nvSpPr>
                <p:spPr bwMode="auto">
                  <a:xfrm>
                    <a:off x="0" y="0"/>
                    <a:ext cx="1" cy="94233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587" name="文本框 27"/>
                  <p:cNvSpPr>
                    <a:spLocks noChangeArrowheads="1"/>
                  </p:cNvSpPr>
                  <p:nvPr/>
                </p:nvSpPr>
                <p:spPr bwMode="auto">
                  <a:xfrm>
                    <a:off x="214055" y="64900"/>
                    <a:ext cx="2756539" cy="777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ct val="130000"/>
                      </a:lnSpc>
                    </a:pPr>
                    <a:r>
                      <a:rPr lang="zh-CN" altLang="en-US" sz="1800">
                        <a:solidFill>
                          <a:schemeClr val="bg1"/>
                        </a:solidFill>
                        <a:latin typeface="微软雅黑" pitchFamily="34" charset="-122"/>
                        <a:ea typeface="微软雅黑" pitchFamily="34" charset="-122"/>
                        <a:sym typeface="微软雅黑" pitchFamily="34" charset="-122"/>
                      </a:rPr>
                      <a:t>请在此输入您的文字内容请在此输入您的文字内容</a:t>
                    </a:r>
                  </a:p>
                </p:txBody>
              </p:sp>
            </p:grpSp>
          </p:grpSp>
          <p:grpSp>
            <p:nvGrpSpPr>
              <p:cNvPr id="23574" name="组合 28"/>
              <p:cNvGrpSpPr>
                <a:grpSpLocks/>
              </p:cNvGrpSpPr>
              <p:nvPr/>
            </p:nvGrpSpPr>
            <p:grpSpPr bwMode="auto">
              <a:xfrm>
                <a:off x="0" y="1278205"/>
                <a:ext cx="5064075" cy="942330"/>
                <a:chOff x="0" y="0"/>
                <a:chExt cx="5064075" cy="942330"/>
              </a:xfrm>
            </p:grpSpPr>
            <p:sp>
              <p:nvSpPr>
                <p:cNvPr id="23580" name="矩形 29"/>
                <p:cNvSpPr>
                  <a:spLocks noChangeArrowheads="1"/>
                </p:cNvSpPr>
                <p:nvPr/>
              </p:nvSpPr>
              <p:spPr bwMode="auto">
                <a:xfrm>
                  <a:off x="0" y="271110"/>
                  <a:ext cx="21347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2000">
                      <a:solidFill>
                        <a:schemeClr val="bg1"/>
                      </a:solidFill>
                      <a:latin typeface="微软雅黑" pitchFamily="34" charset="-122"/>
                      <a:ea typeface="微软雅黑" pitchFamily="34" charset="-122"/>
                      <a:sym typeface="微软雅黑" pitchFamily="34" charset="-122"/>
                    </a:rPr>
                    <a:t>点击添加标题</a:t>
                  </a:r>
                  <a:endParaRPr lang="en-US" sz="2000">
                    <a:solidFill>
                      <a:schemeClr val="bg1"/>
                    </a:solidFill>
                    <a:latin typeface="微软雅黑" pitchFamily="34" charset="-122"/>
                    <a:ea typeface="微软雅黑" pitchFamily="34" charset="-122"/>
                    <a:sym typeface="微软雅黑" pitchFamily="34" charset="-122"/>
                  </a:endParaRPr>
                </a:p>
              </p:txBody>
            </p:sp>
            <p:grpSp>
              <p:nvGrpSpPr>
                <p:cNvPr id="23581" name="组合 30"/>
                <p:cNvGrpSpPr>
                  <a:grpSpLocks/>
                </p:cNvGrpSpPr>
                <p:nvPr/>
              </p:nvGrpSpPr>
              <p:grpSpPr bwMode="auto">
                <a:xfrm>
                  <a:off x="2093481" y="0"/>
                  <a:ext cx="2970594" cy="942330"/>
                  <a:chOff x="0" y="0"/>
                  <a:chExt cx="2970594" cy="942330"/>
                </a:xfrm>
              </p:grpSpPr>
              <p:sp>
                <p:nvSpPr>
                  <p:cNvPr id="23582" name="直接连接符 31"/>
                  <p:cNvSpPr>
                    <a:spLocks noChangeShapeType="1"/>
                  </p:cNvSpPr>
                  <p:nvPr/>
                </p:nvSpPr>
                <p:spPr bwMode="auto">
                  <a:xfrm>
                    <a:off x="0" y="0"/>
                    <a:ext cx="1" cy="94233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583" name="文本框 32"/>
                  <p:cNvSpPr>
                    <a:spLocks noChangeArrowheads="1"/>
                  </p:cNvSpPr>
                  <p:nvPr/>
                </p:nvSpPr>
                <p:spPr bwMode="auto">
                  <a:xfrm>
                    <a:off x="214055" y="64900"/>
                    <a:ext cx="2756539" cy="777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ct val="130000"/>
                      </a:lnSpc>
                    </a:pPr>
                    <a:r>
                      <a:rPr lang="zh-CN" altLang="en-US" sz="1800">
                        <a:solidFill>
                          <a:schemeClr val="bg1"/>
                        </a:solidFill>
                        <a:latin typeface="微软雅黑" pitchFamily="34" charset="-122"/>
                        <a:ea typeface="微软雅黑" pitchFamily="34" charset="-122"/>
                        <a:sym typeface="微软雅黑" pitchFamily="34" charset="-122"/>
                      </a:rPr>
                      <a:t>请在此输入您的文字内容请在此输入您的文字内容</a:t>
                    </a:r>
                  </a:p>
                </p:txBody>
              </p:sp>
            </p:grpSp>
          </p:grpSp>
          <p:grpSp>
            <p:nvGrpSpPr>
              <p:cNvPr id="23575" name="组合 33"/>
              <p:cNvGrpSpPr>
                <a:grpSpLocks/>
              </p:cNvGrpSpPr>
              <p:nvPr/>
            </p:nvGrpSpPr>
            <p:grpSpPr bwMode="auto">
              <a:xfrm>
                <a:off x="0" y="2556410"/>
                <a:ext cx="5064075" cy="942330"/>
                <a:chOff x="0" y="0"/>
                <a:chExt cx="5064075" cy="942330"/>
              </a:xfrm>
            </p:grpSpPr>
            <p:sp>
              <p:nvSpPr>
                <p:cNvPr id="23576" name="矩形 34"/>
                <p:cNvSpPr>
                  <a:spLocks noChangeArrowheads="1"/>
                </p:cNvSpPr>
                <p:nvPr/>
              </p:nvSpPr>
              <p:spPr bwMode="auto">
                <a:xfrm>
                  <a:off x="0" y="271110"/>
                  <a:ext cx="21347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2000">
                      <a:solidFill>
                        <a:schemeClr val="bg1"/>
                      </a:solidFill>
                      <a:latin typeface="微软雅黑" pitchFamily="34" charset="-122"/>
                      <a:ea typeface="微软雅黑" pitchFamily="34" charset="-122"/>
                      <a:sym typeface="微软雅黑" pitchFamily="34" charset="-122"/>
                    </a:rPr>
                    <a:t>点击添加标题</a:t>
                  </a:r>
                  <a:endParaRPr lang="en-US" sz="2000">
                    <a:solidFill>
                      <a:schemeClr val="bg1"/>
                    </a:solidFill>
                    <a:latin typeface="微软雅黑" pitchFamily="34" charset="-122"/>
                    <a:ea typeface="微软雅黑" pitchFamily="34" charset="-122"/>
                    <a:sym typeface="微软雅黑" pitchFamily="34" charset="-122"/>
                  </a:endParaRPr>
                </a:p>
              </p:txBody>
            </p:sp>
            <p:grpSp>
              <p:nvGrpSpPr>
                <p:cNvPr id="23577" name="组合 35"/>
                <p:cNvGrpSpPr>
                  <a:grpSpLocks/>
                </p:cNvGrpSpPr>
                <p:nvPr/>
              </p:nvGrpSpPr>
              <p:grpSpPr bwMode="auto">
                <a:xfrm>
                  <a:off x="2093481" y="0"/>
                  <a:ext cx="2970594" cy="942330"/>
                  <a:chOff x="0" y="0"/>
                  <a:chExt cx="2970594" cy="942330"/>
                </a:xfrm>
              </p:grpSpPr>
              <p:sp>
                <p:nvSpPr>
                  <p:cNvPr id="23578" name="直接连接符 36"/>
                  <p:cNvSpPr>
                    <a:spLocks noChangeShapeType="1"/>
                  </p:cNvSpPr>
                  <p:nvPr/>
                </p:nvSpPr>
                <p:spPr bwMode="auto">
                  <a:xfrm>
                    <a:off x="0" y="0"/>
                    <a:ext cx="1" cy="94233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579" name="文本框 37"/>
                  <p:cNvSpPr>
                    <a:spLocks noChangeArrowheads="1"/>
                  </p:cNvSpPr>
                  <p:nvPr/>
                </p:nvSpPr>
                <p:spPr bwMode="auto">
                  <a:xfrm>
                    <a:off x="214055" y="64900"/>
                    <a:ext cx="2756539" cy="777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ct val="130000"/>
                      </a:lnSpc>
                    </a:pPr>
                    <a:r>
                      <a:rPr lang="zh-CN" altLang="en-US" sz="1800">
                        <a:solidFill>
                          <a:schemeClr val="bg1"/>
                        </a:solidFill>
                        <a:latin typeface="微软雅黑" pitchFamily="34" charset="-122"/>
                        <a:ea typeface="微软雅黑" pitchFamily="34" charset="-122"/>
                        <a:sym typeface="微软雅黑" pitchFamily="34" charset="-122"/>
                      </a:rPr>
                      <a:t>请在此输入您的文字内容请在此输入您的文字内容</a:t>
                    </a:r>
                  </a:p>
                </p:txBody>
              </p:sp>
            </p:grpSp>
          </p:grpSp>
        </p:grpSp>
        <p:sp>
          <p:nvSpPr>
            <p:cNvPr id="23572" name="椭圆 1"/>
            <p:cNvSpPr>
              <a:spLocks noChangeArrowheads="1"/>
            </p:cNvSpPr>
            <p:nvPr/>
          </p:nvSpPr>
          <p:spPr bwMode="auto">
            <a:xfrm>
              <a:off x="0" y="0"/>
              <a:ext cx="5151541" cy="4278026"/>
            </a:xfrm>
            <a:prstGeom prst="ellipse">
              <a:avLst/>
            </a:prstGeom>
            <a:blipFill dpi="0" rotWithShape="1">
              <a:blip r:embed="rId2"/>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grpSp>
      <p:grpSp>
        <p:nvGrpSpPr>
          <p:cNvPr id="23555" name="组合 38"/>
          <p:cNvGrpSpPr>
            <a:grpSpLocks/>
          </p:cNvGrpSpPr>
          <p:nvPr/>
        </p:nvGrpSpPr>
        <p:grpSpPr bwMode="auto">
          <a:xfrm>
            <a:off x="498475" y="127000"/>
            <a:ext cx="4087813" cy="904875"/>
            <a:chOff x="0" y="0"/>
            <a:chExt cx="4088419" cy="903765"/>
          </a:xfrm>
        </p:grpSpPr>
        <p:sp>
          <p:nvSpPr>
            <p:cNvPr id="23556" name="文本框 39"/>
            <p:cNvSpPr>
              <a:spLocks noChangeArrowheads="1"/>
            </p:cNvSpPr>
            <p:nvPr/>
          </p:nvSpPr>
          <p:spPr bwMode="auto">
            <a:xfrm>
              <a:off x="892018" y="113646"/>
              <a:ext cx="302433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rgbClr val="FAF8F0"/>
                  </a:solidFill>
                  <a:latin typeface="微软雅黑" pitchFamily="34" charset="-122"/>
                  <a:ea typeface="微软雅黑" pitchFamily="34" charset="-122"/>
                  <a:sym typeface="微软雅黑" pitchFamily="34" charset="-122"/>
                </a:rPr>
                <a:t>点击添加标题</a:t>
              </a:r>
            </a:p>
          </p:txBody>
        </p:sp>
        <p:grpSp>
          <p:nvGrpSpPr>
            <p:cNvPr id="23557" name="组合 40"/>
            <p:cNvGrpSpPr>
              <a:grpSpLocks/>
            </p:cNvGrpSpPr>
            <p:nvPr/>
          </p:nvGrpSpPr>
          <p:grpSpPr bwMode="auto">
            <a:xfrm>
              <a:off x="0" y="0"/>
              <a:ext cx="4088419" cy="903765"/>
              <a:chOff x="0" y="0"/>
              <a:chExt cx="4088419" cy="903765"/>
            </a:xfrm>
          </p:grpSpPr>
          <p:grpSp>
            <p:nvGrpSpPr>
              <p:cNvPr id="23558" name="组合 41"/>
              <p:cNvGrpSpPr>
                <a:grpSpLocks/>
              </p:cNvGrpSpPr>
              <p:nvPr/>
            </p:nvGrpSpPr>
            <p:grpSpPr bwMode="auto">
              <a:xfrm>
                <a:off x="0" y="0"/>
                <a:ext cx="903765" cy="903765"/>
                <a:chOff x="0" y="0"/>
                <a:chExt cx="903765" cy="903765"/>
              </a:xfrm>
            </p:grpSpPr>
            <p:grpSp>
              <p:nvGrpSpPr>
                <p:cNvPr id="23560" name="组合 43"/>
                <p:cNvGrpSpPr>
                  <a:grpSpLocks/>
                </p:cNvGrpSpPr>
                <p:nvPr/>
              </p:nvGrpSpPr>
              <p:grpSpPr bwMode="auto">
                <a:xfrm>
                  <a:off x="0" y="0"/>
                  <a:ext cx="903765" cy="903765"/>
                  <a:chOff x="0" y="0"/>
                  <a:chExt cx="903765" cy="903765"/>
                </a:xfrm>
              </p:grpSpPr>
              <p:grpSp>
                <p:nvGrpSpPr>
                  <p:cNvPr id="23567" name="组合 50"/>
                  <p:cNvGrpSpPr>
                    <a:grpSpLocks/>
                  </p:cNvGrpSpPr>
                  <p:nvPr/>
                </p:nvGrpSpPr>
                <p:grpSpPr bwMode="auto">
                  <a:xfrm>
                    <a:off x="91462" y="91462"/>
                    <a:ext cx="720841" cy="720841"/>
                    <a:chOff x="0" y="0"/>
                    <a:chExt cx="720841" cy="720841"/>
                  </a:xfrm>
                </p:grpSpPr>
                <p:sp>
                  <p:nvSpPr>
                    <p:cNvPr id="23569" name="椭圆 52"/>
                    <p:cNvSpPr>
                      <a:spLocks noChangeArrowheads="1"/>
                    </p:cNvSpPr>
                    <p:nvPr/>
                  </p:nvSpPr>
                  <p:spPr bwMode="auto">
                    <a:xfrm>
                      <a:off x="0" y="0"/>
                      <a:ext cx="720841" cy="720841"/>
                    </a:xfrm>
                    <a:prstGeom prst="ellipse">
                      <a:avLst/>
                    </a:prstGeom>
                    <a:solidFill>
                      <a:srgbClr val="F3F2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3570" name="空心弧 53"/>
                    <p:cNvSpPr>
                      <a:spLocks noChangeArrowheads="1"/>
                    </p:cNvSpPr>
                    <p:nvPr/>
                  </p:nvSpPr>
                  <p:spPr bwMode="auto">
                    <a:xfrm rot="-7108101">
                      <a:off x="0" y="0"/>
                      <a:ext cx="720841" cy="720841"/>
                    </a:xfrm>
                    <a:custGeom>
                      <a:avLst/>
                      <a:gdLst>
                        <a:gd name="T0" fmla="*/ 12028066 w 21600"/>
                        <a:gd name="T1" fmla="*/ 0 h 21600"/>
                        <a:gd name="T2" fmla="*/ 562423 w 21600"/>
                        <a:gd name="T3" fmla="*/ 12028066 h 21600"/>
                        <a:gd name="T4" fmla="*/ 12028066 w 21600"/>
                        <a:gd name="T5" fmla="*/ 1125947 h 21600"/>
                        <a:gd name="T6" fmla="*/ 23493677 w 21600"/>
                        <a:gd name="T7" fmla="*/ 12028066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sp>
                <p:nvSpPr>
                  <p:cNvPr id="23568" name="空心弧 51"/>
                  <p:cNvSpPr>
                    <a:spLocks noChangeArrowheads="1"/>
                  </p:cNvSpPr>
                  <p:nvPr/>
                </p:nvSpPr>
                <p:spPr bwMode="auto">
                  <a:xfrm rot="7360861">
                    <a:off x="0" y="0"/>
                    <a:ext cx="903765" cy="903765"/>
                  </a:xfrm>
                  <a:custGeom>
                    <a:avLst/>
                    <a:gdLst>
                      <a:gd name="T0" fmla="*/ 18907224 w 21600"/>
                      <a:gd name="T1" fmla="*/ 0 h 21600"/>
                      <a:gd name="T2" fmla="*/ 884100 w 21600"/>
                      <a:gd name="T3" fmla="*/ 18907224 h 21600"/>
                      <a:gd name="T4" fmla="*/ 18907224 w 21600"/>
                      <a:gd name="T5" fmla="*/ 1769915 h 21600"/>
                      <a:gd name="T6" fmla="*/ 36930307 w 21600"/>
                      <a:gd name="T7" fmla="*/ 18907224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F3F2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grpSp>
              <p:nvGrpSpPr>
                <p:cNvPr id="23561" name="组合 44"/>
                <p:cNvGrpSpPr>
                  <a:grpSpLocks/>
                </p:cNvGrpSpPr>
                <p:nvPr/>
              </p:nvGrpSpPr>
              <p:grpSpPr bwMode="auto">
                <a:xfrm>
                  <a:off x="230489" y="144028"/>
                  <a:ext cx="615600" cy="515271"/>
                  <a:chOff x="0" y="0"/>
                  <a:chExt cx="486738" cy="399393"/>
                </a:xfrm>
              </p:grpSpPr>
              <p:sp>
                <p:nvSpPr>
                  <p:cNvPr id="23562" name="Freeform 346"/>
                  <p:cNvSpPr>
                    <a:spLocks noChangeArrowheads="1"/>
                  </p:cNvSpPr>
                  <p:nvPr/>
                </p:nvSpPr>
                <p:spPr bwMode="auto">
                  <a:xfrm rot="635633">
                    <a:off x="287578" y="0"/>
                    <a:ext cx="199160" cy="190575"/>
                  </a:xfrm>
                  <a:custGeom>
                    <a:avLst/>
                    <a:gdLst>
                      <a:gd name="T0" fmla="*/ 396482851 w 49"/>
                      <a:gd name="T1" fmla="*/ 0 h 47"/>
                      <a:gd name="T2" fmla="*/ 297362138 w 49"/>
                      <a:gd name="T3" fmla="*/ 49322432 h 47"/>
                      <a:gd name="T4" fmla="*/ 0 w 49"/>
                      <a:gd name="T5" fmla="*/ 361707295 h 47"/>
                      <a:gd name="T6" fmla="*/ 479081412 w 49"/>
                      <a:gd name="T7" fmla="*/ 772741077 h 47"/>
                      <a:gd name="T8" fmla="*/ 759925464 w 49"/>
                      <a:gd name="T9" fmla="*/ 460356214 h 47"/>
                      <a:gd name="T10" fmla="*/ 759925464 w 49"/>
                      <a:gd name="T11" fmla="*/ 295942701 h 47"/>
                      <a:gd name="T12" fmla="*/ 462563326 w 49"/>
                      <a:gd name="T13" fmla="*/ 32884324 h 47"/>
                      <a:gd name="T14" fmla="*/ 396482851 w 49"/>
                      <a:gd name="T15" fmla="*/ 0 h 47"/>
                      <a:gd name="T16" fmla="*/ 0 60000 65536"/>
                      <a:gd name="T17" fmla="*/ 0 60000 65536"/>
                      <a:gd name="T18" fmla="*/ 0 60000 65536"/>
                      <a:gd name="T19" fmla="*/ 0 60000 65536"/>
                      <a:gd name="T20" fmla="*/ 0 60000 65536"/>
                      <a:gd name="T21" fmla="*/ 0 60000 65536"/>
                      <a:gd name="T22" fmla="*/ 0 60000 65536"/>
                      <a:gd name="T23" fmla="*/ 0 60000 65536"/>
                      <a:gd name="T24" fmla="*/ 0 w 49"/>
                      <a:gd name="T25" fmla="*/ 0 h 47"/>
                      <a:gd name="T26" fmla="*/ 49 w 49"/>
                      <a:gd name="T27" fmla="*/ 47 h 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 h="47">
                        <a:moveTo>
                          <a:pt x="24" y="0"/>
                        </a:moveTo>
                        <a:cubicBezTo>
                          <a:pt x="22" y="0"/>
                          <a:pt x="20" y="1"/>
                          <a:pt x="18" y="3"/>
                        </a:cubicBezTo>
                        <a:cubicBezTo>
                          <a:pt x="0" y="22"/>
                          <a:pt x="0" y="22"/>
                          <a:pt x="0" y="22"/>
                        </a:cubicBezTo>
                        <a:cubicBezTo>
                          <a:pt x="29" y="47"/>
                          <a:pt x="29" y="47"/>
                          <a:pt x="29" y="47"/>
                        </a:cubicBezTo>
                        <a:cubicBezTo>
                          <a:pt x="46" y="28"/>
                          <a:pt x="46" y="28"/>
                          <a:pt x="46" y="28"/>
                        </a:cubicBezTo>
                        <a:cubicBezTo>
                          <a:pt x="49" y="25"/>
                          <a:pt x="49" y="20"/>
                          <a:pt x="46" y="18"/>
                        </a:cubicBezTo>
                        <a:cubicBezTo>
                          <a:pt x="28" y="2"/>
                          <a:pt x="28" y="2"/>
                          <a:pt x="28" y="2"/>
                        </a:cubicBezTo>
                        <a:cubicBezTo>
                          <a:pt x="27" y="1"/>
                          <a:pt x="26" y="0"/>
                          <a:pt x="24"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3563" name="Freeform 347"/>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3564" name="Freeform 348"/>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3565" name="Freeform 349"/>
                  <p:cNvSpPr>
                    <a:spLocks noChangeArrowheads="1"/>
                  </p:cNvSpPr>
                  <p:nvPr/>
                </p:nvSpPr>
                <p:spPr bwMode="auto">
                  <a:xfrm rot="635633">
                    <a:off x="35562" y="104086"/>
                    <a:ext cx="293590" cy="295307"/>
                  </a:xfrm>
                  <a:custGeom>
                    <a:avLst/>
                    <a:gdLst>
                      <a:gd name="T0" fmla="*/ 714965048 w 72"/>
                      <a:gd name="T1" fmla="*/ 0 h 73"/>
                      <a:gd name="T2" fmla="*/ 49881757 w 72"/>
                      <a:gd name="T3" fmla="*/ 703672083 h 73"/>
                      <a:gd name="T4" fmla="*/ 0 w 72"/>
                      <a:gd name="T5" fmla="*/ 981867458 h 73"/>
                      <a:gd name="T6" fmla="*/ 182898415 w 72"/>
                      <a:gd name="T7" fmla="*/ 1047324479 h 73"/>
                      <a:gd name="T8" fmla="*/ 282661928 w 72"/>
                      <a:gd name="T9" fmla="*/ 1194605812 h 73"/>
                      <a:gd name="T10" fmla="*/ 548695244 w 72"/>
                      <a:gd name="T11" fmla="*/ 1112781501 h 73"/>
                      <a:gd name="T12" fmla="*/ 1197154001 w 72"/>
                      <a:gd name="T13" fmla="*/ 409113463 h 73"/>
                      <a:gd name="T14" fmla="*/ 714965048 w 72"/>
                      <a:gd name="T15" fmla="*/ 0 h 73"/>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73"/>
                      <a:gd name="T26" fmla="*/ 72 w 72"/>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73">
                        <a:moveTo>
                          <a:pt x="43" y="0"/>
                        </a:moveTo>
                        <a:cubicBezTo>
                          <a:pt x="3" y="43"/>
                          <a:pt x="3" y="43"/>
                          <a:pt x="3" y="43"/>
                        </a:cubicBezTo>
                        <a:cubicBezTo>
                          <a:pt x="0" y="60"/>
                          <a:pt x="0" y="60"/>
                          <a:pt x="0" y="60"/>
                        </a:cubicBezTo>
                        <a:cubicBezTo>
                          <a:pt x="4" y="60"/>
                          <a:pt x="8" y="62"/>
                          <a:pt x="11" y="64"/>
                        </a:cubicBezTo>
                        <a:cubicBezTo>
                          <a:pt x="13" y="67"/>
                          <a:pt x="15" y="69"/>
                          <a:pt x="17" y="73"/>
                        </a:cubicBezTo>
                        <a:cubicBezTo>
                          <a:pt x="33" y="68"/>
                          <a:pt x="33" y="68"/>
                          <a:pt x="33" y="68"/>
                        </a:cubicBezTo>
                        <a:cubicBezTo>
                          <a:pt x="72" y="25"/>
                          <a:pt x="72" y="25"/>
                          <a:pt x="72" y="25"/>
                        </a:cubicBezTo>
                        <a:cubicBezTo>
                          <a:pt x="43" y="0"/>
                          <a:pt x="43" y="0"/>
                          <a:pt x="4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3566" name="Freeform 350"/>
                  <p:cNvSpPr>
                    <a:spLocks noChangeArrowheads="1"/>
                  </p:cNvSpPr>
                  <p:nvPr/>
                </p:nvSpPr>
                <p:spPr bwMode="auto">
                  <a:xfrm rot="635633">
                    <a:off x="0" y="337435"/>
                    <a:ext cx="61808" cy="56658"/>
                  </a:xfrm>
                  <a:custGeom>
                    <a:avLst/>
                    <a:gdLst>
                      <a:gd name="T0" fmla="*/ 50938033 w 15"/>
                      <a:gd name="T1" fmla="*/ 0 h 14"/>
                      <a:gd name="T2" fmla="*/ 0 w 15"/>
                      <a:gd name="T3" fmla="*/ 229294926 h 14"/>
                      <a:gd name="T4" fmla="*/ 254681924 w 15"/>
                      <a:gd name="T5" fmla="*/ 163782090 h 14"/>
                      <a:gd name="T6" fmla="*/ 169786576 w 15"/>
                      <a:gd name="T7" fmla="*/ 65512836 h 14"/>
                      <a:gd name="T8" fmla="*/ 50938033 w 15"/>
                      <a:gd name="T9" fmla="*/ 0 h 14"/>
                      <a:gd name="T10" fmla="*/ 0 60000 65536"/>
                      <a:gd name="T11" fmla="*/ 0 60000 65536"/>
                      <a:gd name="T12" fmla="*/ 0 60000 65536"/>
                      <a:gd name="T13" fmla="*/ 0 60000 65536"/>
                      <a:gd name="T14" fmla="*/ 0 60000 65536"/>
                      <a:gd name="T15" fmla="*/ 0 w 15"/>
                      <a:gd name="T16" fmla="*/ 0 h 14"/>
                      <a:gd name="T17" fmla="*/ 15 w 15"/>
                      <a:gd name="T18" fmla="*/ 14 h 14"/>
                    </a:gdLst>
                    <a:ahLst/>
                    <a:cxnLst>
                      <a:cxn ang="T10">
                        <a:pos x="T0" y="T1"/>
                      </a:cxn>
                      <a:cxn ang="T11">
                        <a:pos x="T2" y="T3"/>
                      </a:cxn>
                      <a:cxn ang="T12">
                        <a:pos x="T4" y="T5"/>
                      </a:cxn>
                      <a:cxn ang="T13">
                        <a:pos x="T6" y="T7"/>
                      </a:cxn>
                      <a:cxn ang="T14">
                        <a:pos x="T8" y="T9"/>
                      </a:cxn>
                    </a:cxnLst>
                    <a:rect l="T15" t="T16" r="T17" b="T18"/>
                    <a:pathLst>
                      <a:path w="15" h="14">
                        <a:moveTo>
                          <a:pt x="3" y="0"/>
                        </a:moveTo>
                        <a:cubicBezTo>
                          <a:pt x="0" y="14"/>
                          <a:pt x="0" y="14"/>
                          <a:pt x="0" y="14"/>
                        </a:cubicBezTo>
                        <a:cubicBezTo>
                          <a:pt x="15" y="10"/>
                          <a:pt x="15" y="10"/>
                          <a:pt x="15" y="10"/>
                        </a:cubicBezTo>
                        <a:cubicBezTo>
                          <a:pt x="14" y="8"/>
                          <a:pt x="12" y="6"/>
                          <a:pt x="10" y="4"/>
                        </a:cubicBezTo>
                        <a:cubicBezTo>
                          <a:pt x="8" y="2"/>
                          <a:pt x="6" y="1"/>
                          <a:pt x="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sp>
            <p:nvSpPr>
              <p:cNvPr id="23559" name="直接连接符 42"/>
              <p:cNvSpPr>
                <a:spLocks noChangeShapeType="1"/>
              </p:cNvSpPr>
              <p:nvPr/>
            </p:nvSpPr>
            <p:spPr bwMode="auto">
              <a:xfrm>
                <a:off x="791261" y="700396"/>
                <a:ext cx="3297158" cy="1"/>
              </a:xfrm>
              <a:prstGeom prst="line">
                <a:avLst/>
              </a:prstGeom>
              <a:noFill/>
              <a:ln w="38100">
                <a:solidFill>
                  <a:schemeClr val="bg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gr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椭圆 3"/>
          <p:cNvSpPr>
            <a:spLocks noChangeArrowheads="1"/>
          </p:cNvSpPr>
          <p:nvPr/>
        </p:nvSpPr>
        <p:spPr bwMode="auto">
          <a:xfrm flipH="1">
            <a:off x="1776413" y="1289050"/>
            <a:ext cx="2592387" cy="2592388"/>
          </a:xfrm>
          <a:prstGeom prst="ellipse">
            <a:avLst/>
          </a:prstGeom>
          <a:blipFill dpi="0" rotWithShape="1">
            <a:blip r:embed="rId2"/>
            <a:srcRect/>
            <a:stretch>
              <a:fillRect/>
            </a:stretch>
          </a:bli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4579" name="文本框 27"/>
          <p:cNvSpPr>
            <a:spLocks noChangeArrowheads="1"/>
          </p:cNvSpPr>
          <p:nvPr/>
        </p:nvSpPr>
        <p:spPr bwMode="auto">
          <a:xfrm>
            <a:off x="1716088" y="4518025"/>
            <a:ext cx="2711450" cy="105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ct val="130000"/>
              </a:lnSpc>
            </a:pPr>
            <a:r>
              <a:rPr lang="zh-CN" altLang="en-US" sz="1600">
                <a:solidFill>
                  <a:schemeClr val="bg1"/>
                </a:solidFill>
                <a:latin typeface="微软雅黑" pitchFamily="34" charset="-122"/>
                <a:ea typeface="微软雅黑" pitchFamily="34" charset="-122"/>
                <a:sym typeface="微软雅黑" pitchFamily="34" charset="-122"/>
              </a:rPr>
              <a:t>请在此输入您的文字内容</a:t>
            </a:r>
            <a:endParaRPr lang="en-US" sz="1600">
              <a:solidFill>
                <a:schemeClr val="bg1"/>
              </a:solidFill>
              <a:latin typeface="微软雅黑" pitchFamily="34" charset="-122"/>
              <a:ea typeface="微软雅黑" pitchFamily="34" charset="-122"/>
              <a:sym typeface="微软雅黑" pitchFamily="34" charset="-122"/>
            </a:endParaRPr>
          </a:p>
          <a:p>
            <a:pPr algn="ctr">
              <a:lnSpc>
                <a:spcPct val="130000"/>
              </a:lnSpc>
            </a:pPr>
            <a:r>
              <a:rPr lang="zh-CN" altLang="en-US" sz="1600">
                <a:solidFill>
                  <a:schemeClr val="bg1"/>
                </a:solidFill>
                <a:latin typeface="微软雅黑" pitchFamily="34" charset="-122"/>
                <a:ea typeface="微软雅黑" pitchFamily="34" charset="-122"/>
                <a:sym typeface="微软雅黑" pitchFamily="34" charset="-122"/>
              </a:rPr>
              <a:t>请在此输入您的文字内容</a:t>
            </a:r>
            <a:endParaRPr lang="en-US" sz="1600">
              <a:solidFill>
                <a:schemeClr val="bg1"/>
              </a:solidFill>
              <a:latin typeface="微软雅黑" pitchFamily="34" charset="-122"/>
              <a:ea typeface="微软雅黑" pitchFamily="34" charset="-122"/>
              <a:sym typeface="微软雅黑" pitchFamily="34" charset="-122"/>
            </a:endParaRPr>
          </a:p>
          <a:p>
            <a:pPr algn="ctr">
              <a:lnSpc>
                <a:spcPct val="130000"/>
              </a:lnSpc>
            </a:pPr>
            <a:r>
              <a:rPr lang="zh-CN" altLang="en-US" sz="1600">
                <a:solidFill>
                  <a:schemeClr val="bg1"/>
                </a:solidFill>
                <a:latin typeface="微软雅黑" pitchFamily="34" charset="-122"/>
                <a:ea typeface="微软雅黑" pitchFamily="34" charset="-122"/>
                <a:sym typeface="微软雅黑" pitchFamily="34" charset="-122"/>
              </a:rPr>
              <a:t>请在此输入您的文字内容</a:t>
            </a:r>
            <a:endParaRPr lang="en-US" sz="1600">
              <a:solidFill>
                <a:schemeClr val="bg1"/>
              </a:solidFill>
              <a:latin typeface="微软雅黑" pitchFamily="34" charset="-122"/>
              <a:ea typeface="微软雅黑" pitchFamily="34" charset="-122"/>
              <a:sym typeface="微软雅黑" pitchFamily="34" charset="-122"/>
            </a:endParaRPr>
          </a:p>
        </p:txBody>
      </p:sp>
      <p:sp>
        <p:nvSpPr>
          <p:cNvPr id="24580" name="矩形 28"/>
          <p:cNvSpPr>
            <a:spLocks noChangeArrowheads="1"/>
          </p:cNvSpPr>
          <p:nvPr/>
        </p:nvSpPr>
        <p:spPr bwMode="auto">
          <a:xfrm>
            <a:off x="2147888" y="4097338"/>
            <a:ext cx="18002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just"/>
            <a:r>
              <a:rPr lang="zh-CN" altLang="en-US" sz="1800">
                <a:solidFill>
                  <a:schemeClr val="bg1"/>
                </a:solidFill>
                <a:latin typeface="微软雅黑" pitchFamily="34" charset="-122"/>
                <a:ea typeface="微软雅黑" pitchFamily="34" charset="-122"/>
                <a:sym typeface="微软雅黑" pitchFamily="34" charset="-122"/>
              </a:rPr>
              <a:t>请在此输入标题</a:t>
            </a:r>
            <a:endParaRPr lang="zh-CN" altLang="en-US"/>
          </a:p>
        </p:txBody>
      </p:sp>
      <p:sp>
        <p:nvSpPr>
          <p:cNvPr id="24581" name="椭圆 24"/>
          <p:cNvSpPr>
            <a:spLocks noChangeArrowheads="1"/>
          </p:cNvSpPr>
          <p:nvPr/>
        </p:nvSpPr>
        <p:spPr bwMode="auto">
          <a:xfrm>
            <a:off x="4799013" y="1289050"/>
            <a:ext cx="2592387" cy="2592388"/>
          </a:xfrm>
          <a:prstGeom prst="ellipse">
            <a:avLst/>
          </a:prstGeom>
          <a:blipFill dpi="0" rotWithShape="1">
            <a:blip r:embed="rId3"/>
            <a:srcRect/>
            <a:stretch>
              <a:fillRect/>
            </a:stretch>
          </a:bli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4582" name="文本框 30"/>
          <p:cNvSpPr>
            <a:spLocks noChangeArrowheads="1"/>
          </p:cNvSpPr>
          <p:nvPr/>
        </p:nvSpPr>
        <p:spPr bwMode="auto">
          <a:xfrm>
            <a:off x="4740275" y="4518025"/>
            <a:ext cx="2711450" cy="105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ct val="130000"/>
              </a:lnSpc>
            </a:pPr>
            <a:r>
              <a:rPr lang="zh-CN" altLang="en-US" sz="1600">
                <a:solidFill>
                  <a:schemeClr val="bg1"/>
                </a:solidFill>
                <a:latin typeface="微软雅黑" pitchFamily="34" charset="-122"/>
                <a:ea typeface="微软雅黑" pitchFamily="34" charset="-122"/>
                <a:sym typeface="微软雅黑" pitchFamily="34" charset="-122"/>
              </a:rPr>
              <a:t>请在此输入您的文字内容</a:t>
            </a:r>
            <a:endParaRPr lang="en-US" sz="1600">
              <a:solidFill>
                <a:schemeClr val="bg1"/>
              </a:solidFill>
              <a:latin typeface="微软雅黑" pitchFamily="34" charset="-122"/>
              <a:ea typeface="微软雅黑" pitchFamily="34" charset="-122"/>
              <a:sym typeface="微软雅黑" pitchFamily="34" charset="-122"/>
            </a:endParaRPr>
          </a:p>
          <a:p>
            <a:pPr algn="ctr">
              <a:lnSpc>
                <a:spcPct val="130000"/>
              </a:lnSpc>
            </a:pPr>
            <a:r>
              <a:rPr lang="zh-CN" altLang="en-US" sz="1600">
                <a:solidFill>
                  <a:schemeClr val="bg1"/>
                </a:solidFill>
                <a:latin typeface="微软雅黑" pitchFamily="34" charset="-122"/>
                <a:ea typeface="微软雅黑" pitchFamily="34" charset="-122"/>
                <a:sym typeface="微软雅黑" pitchFamily="34" charset="-122"/>
              </a:rPr>
              <a:t>请在此输入您的文字内容</a:t>
            </a:r>
            <a:endParaRPr lang="en-US" sz="1600">
              <a:solidFill>
                <a:schemeClr val="bg1"/>
              </a:solidFill>
              <a:latin typeface="微软雅黑" pitchFamily="34" charset="-122"/>
              <a:ea typeface="微软雅黑" pitchFamily="34" charset="-122"/>
              <a:sym typeface="微软雅黑" pitchFamily="34" charset="-122"/>
            </a:endParaRPr>
          </a:p>
          <a:p>
            <a:pPr algn="ctr">
              <a:lnSpc>
                <a:spcPct val="130000"/>
              </a:lnSpc>
            </a:pPr>
            <a:r>
              <a:rPr lang="zh-CN" altLang="en-US" sz="1600">
                <a:solidFill>
                  <a:schemeClr val="bg1"/>
                </a:solidFill>
                <a:latin typeface="微软雅黑" pitchFamily="34" charset="-122"/>
                <a:ea typeface="微软雅黑" pitchFamily="34" charset="-122"/>
                <a:sym typeface="微软雅黑" pitchFamily="34" charset="-122"/>
              </a:rPr>
              <a:t>请在此输入您的文字内容</a:t>
            </a:r>
            <a:endParaRPr lang="en-US" sz="1600">
              <a:solidFill>
                <a:schemeClr val="bg1"/>
              </a:solidFill>
              <a:latin typeface="微软雅黑" pitchFamily="34" charset="-122"/>
              <a:ea typeface="微软雅黑" pitchFamily="34" charset="-122"/>
              <a:sym typeface="微软雅黑" pitchFamily="34" charset="-122"/>
            </a:endParaRPr>
          </a:p>
        </p:txBody>
      </p:sp>
      <p:sp>
        <p:nvSpPr>
          <p:cNvPr id="24583" name="矩形 31"/>
          <p:cNvSpPr>
            <a:spLocks noChangeArrowheads="1"/>
          </p:cNvSpPr>
          <p:nvPr/>
        </p:nvSpPr>
        <p:spPr bwMode="auto">
          <a:xfrm>
            <a:off x="5172075" y="4097338"/>
            <a:ext cx="18002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just"/>
            <a:r>
              <a:rPr lang="zh-CN" altLang="en-US" sz="1800">
                <a:solidFill>
                  <a:schemeClr val="bg1"/>
                </a:solidFill>
                <a:latin typeface="微软雅黑" pitchFamily="34" charset="-122"/>
                <a:ea typeface="微软雅黑" pitchFamily="34" charset="-122"/>
                <a:sym typeface="微软雅黑" pitchFamily="34" charset="-122"/>
              </a:rPr>
              <a:t>请在此输入标题</a:t>
            </a:r>
            <a:endParaRPr lang="zh-CN" altLang="en-US"/>
          </a:p>
        </p:txBody>
      </p:sp>
      <p:sp>
        <p:nvSpPr>
          <p:cNvPr id="24584" name="椭圆 25"/>
          <p:cNvSpPr>
            <a:spLocks noChangeArrowheads="1"/>
          </p:cNvSpPr>
          <p:nvPr/>
        </p:nvSpPr>
        <p:spPr bwMode="auto">
          <a:xfrm>
            <a:off x="7821613" y="1289050"/>
            <a:ext cx="2592387" cy="2592388"/>
          </a:xfrm>
          <a:prstGeom prst="ellipse">
            <a:avLst/>
          </a:prstGeom>
          <a:blipFill dpi="0" rotWithShape="1">
            <a:blip r:embed="rId4"/>
            <a:srcRect/>
            <a:stretch>
              <a:fillRect/>
            </a:stretch>
          </a:bli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4585" name="文本框 33"/>
          <p:cNvSpPr>
            <a:spLocks noChangeArrowheads="1"/>
          </p:cNvSpPr>
          <p:nvPr/>
        </p:nvSpPr>
        <p:spPr bwMode="auto">
          <a:xfrm>
            <a:off x="7762875" y="4518025"/>
            <a:ext cx="2711450" cy="105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ct val="130000"/>
              </a:lnSpc>
            </a:pPr>
            <a:r>
              <a:rPr lang="zh-CN" altLang="en-US" sz="1600">
                <a:solidFill>
                  <a:schemeClr val="bg1"/>
                </a:solidFill>
                <a:latin typeface="微软雅黑" pitchFamily="34" charset="-122"/>
                <a:ea typeface="微软雅黑" pitchFamily="34" charset="-122"/>
                <a:sym typeface="微软雅黑" pitchFamily="34" charset="-122"/>
              </a:rPr>
              <a:t>请在此输入您的文字内容</a:t>
            </a:r>
            <a:endParaRPr lang="en-US" sz="1600">
              <a:solidFill>
                <a:schemeClr val="bg1"/>
              </a:solidFill>
              <a:latin typeface="微软雅黑" pitchFamily="34" charset="-122"/>
              <a:ea typeface="微软雅黑" pitchFamily="34" charset="-122"/>
              <a:sym typeface="微软雅黑" pitchFamily="34" charset="-122"/>
            </a:endParaRPr>
          </a:p>
          <a:p>
            <a:pPr algn="ctr">
              <a:lnSpc>
                <a:spcPct val="130000"/>
              </a:lnSpc>
            </a:pPr>
            <a:r>
              <a:rPr lang="zh-CN" altLang="en-US" sz="1600">
                <a:solidFill>
                  <a:schemeClr val="bg1"/>
                </a:solidFill>
                <a:latin typeface="微软雅黑" pitchFamily="34" charset="-122"/>
                <a:ea typeface="微软雅黑" pitchFamily="34" charset="-122"/>
                <a:sym typeface="微软雅黑" pitchFamily="34" charset="-122"/>
              </a:rPr>
              <a:t>请在此输入您的文字内容</a:t>
            </a:r>
            <a:endParaRPr lang="en-US" sz="1600">
              <a:solidFill>
                <a:schemeClr val="bg1"/>
              </a:solidFill>
              <a:latin typeface="微软雅黑" pitchFamily="34" charset="-122"/>
              <a:ea typeface="微软雅黑" pitchFamily="34" charset="-122"/>
              <a:sym typeface="微软雅黑" pitchFamily="34" charset="-122"/>
            </a:endParaRPr>
          </a:p>
          <a:p>
            <a:pPr algn="ctr">
              <a:lnSpc>
                <a:spcPct val="130000"/>
              </a:lnSpc>
            </a:pPr>
            <a:r>
              <a:rPr lang="zh-CN" altLang="en-US" sz="1600">
                <a:solidFill>
                  <a:schemeClr val="bg1"/>
                </a:solidFill>
                <a:latin typeface="微软雅黑" pitchFamily="34" charset="-122"/>
                <a:ea typeface="微软雅黑" pitchFamily="34" charset="-122"/>
                <a:sym typeface="微软雅黑" pitchFamily="34" charset="-122"/>
              </a:rPr>
              <a:t>请在此输入您的文字内容</a:t>
            </a:r>
            <a:endParaRPr lang="en-US" sz="1600">
              <a:solidFill>
                <a:schemeClr val="bg1"/>
              </a:solidFill>
              <a:latin typeface="微软雅黑" pitchFamily="34" charset="-122"/>
              <a:ea typeface="微软雅黑" pitchFamily="34" charset="-122"/>
              <a:sym typeface="微软雅黑" pitchFamily="34" charset="-122"/>
            </a:endParaRPr>
          </a:p>
        </p:txBody>
      </p:sp>
      <p:sp>
        <p:nvSpPr>
          <p:cNvPr id="24586" name="矩形 34"/>
          <p:cNvSpPr>
            <a:spLocks noChangeArrowheads="1"/>
          </p:cNvSpPr>
          <p:nvPr/>
        </p:nvSpPr>
        <p:spPr bwMode="auto">
          <a:xfrm>
            <a:off x="8218488" y="4097338"/>
            <a:ext cx="18002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just"/>
            <a:r>
              <a:rPr lang="zh-CN" altLang="en-US" sz="1800">
                <a:solidFill>
                  <a:schemeClr val="bg1"/>
                </a:solidFill>
                <a:latin typeface="微软雅黑" pitchFamily="34" charset="-122"/>
                <a:ea typeface="微软雅黑" pitchFamily="34" charset="-122"/>
                <a:sym typeface="微软雅黑" pitchFamily="34" charset="-122"/>
              </a:rPr>
              <a:t>请在此输入标题</a:t>
            </a:r>
            <a:endParaRPr lang="zh-CN" altLang="en-US"/>
          </a:p>
        </p:txBody>
      </p:sp>
      <p:grpSp>
        <p:nvGrpSpPr>
          <p:cNvPr id="24587" name="组合 26"/>
          <p:cNvGrpSpPr>
            <a:grpSpLocks/>
          </p:cNvGrpSpPr>
          <p:nvPr/>
        </p:nvGrpSpPr>
        <p:grpSpPr bwMode="auto">
          <a:xfrm>
            <a:off x="498475" y="127000"/>
            <a:ext cx="4087813" cy="904875"/>
            <a:chOff x="0" y="0"/>
            <a:chExt cx="4088419" cy="903765"/>
          </a:xfrm>
        </p:grpSpPr>
        <p:sp>
          <p:nvSpPr>
            <p:cNvPr id="24588" name="文本框 29"/>
            <p:cNvSpPr>
              <a:spLocks noChangeArrowheads="1"/>
            </p:cNvSpPr>
            <p:nvPr/>
          </p:nvSpPr>
          <p:spPr bwMode="auto">
            <a:xfrm>
              <a:off x="892018" y="113646"/>
              <a:ext cx="302433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rgbClr val="FAF8F0"/>
                  </a:solidFill>
                  <a:latin typeface="微软雅黑" pitchFamily="34" charset="-122"/>
                  <a:ea typeface="微软雅黑" pitchFamily="34" charset="-122"/>
                  <a:sym typeface="微软雅黑" pitchFamily="34" charset="-122"/>
                </a:rPr>
                <a:t>点击添加标题</a:t>
              </a:r>
            </a:p>
          </p:txBody>
        </p:sp>
        <p:grpSp>
          <p:nvGrpSpPr>
            <p:cNvPr id="24589" name="组合 32"/>
            <p:cNvGrpSpPr>
              <a:grpSpLocks/>
            </p:cNvGrpSpPr>
            <p:nvPr/>
          </p:nvGrpSpPr>
          <p:grpSpPr bwMode="auto">
            <a:xfrm>
              <a:off x="0" y="0"/>
              <a:ext cx="4088419" cy="903765"/>
              <a:chOff x="0" y="0"/>
              <a:chExt cx="4088419" cy="903765"/>
            </a:xfrm>
          </p:grpSpPr>
          <p:grpSp>
            <p:nvGrpSpPr>
              <p:cNvPr id="24590" name="组合 35"/>
              <p:cNvGrpSpPr>
                <a:grpSpLocks/>
              </p:cNvGrpSpPr>
              <p:nvPr/>
            </p:nvGrpSpPr>
            <p:grpSpPr bwMode="auto">
              <a:xfrm>
                <a:off x="0" y="0"/>
                <a:ext cx="903765" cy="903765"/>
                <a:chOff x="0" y="0"/>
                <a:chExt cx="903765" cy="903765"/>
              </a:xfrm>
            </p:grpSpPr>
            <p:grpSp>
              <p:nvGrpSpPr>
                <p:cNvPr id="24592" name="组合 37"/>
                <p:cNvGrpSpPr>
                  <a:grpSpLocks/>
                </p:cNvGrpSpPr>
                <p:nvPr/>
              </p:nvGrpSpPr>
              <p:grpSpPr bwMode="auto">
                <a:xfrm>
                  <a:off x="0" y="0"/>
                  <a:ext cx="903765" cy="903765"/>
                  <a:chOff x="0" y="0"/>
                  <a:chExt cx="903765" cy="903765"/>
                </a:xfrm>
              </p:grpSpPr>
              <p:grpSp>
                <p:nvGrpSpPr>
                  <p:cNvPr id="24599" name="组合 44"/>
                  <p:cNvGrpSpPr>
                    <a:grpSpLocks/>
                  </p:cNvGrpSpPr>
                  <p:nvPr/>
                </p:nvGrpSpPr>
                <p:grpSpPr bwMode="auto">
                  <a:xfrm>
                    <a:off x="91462" y="91462"/>
                    <a:ext cx="720841" cy="720841"/>
                    <a:chOff x="0" y="0"/>
                    <a:chExt cx="720841" cy="720841"/>
                  </a:xfrm>
                </p:grpSpPr>
                <p:sp>
                  <p:nvSpPr>
                    <p:cNvPr id="24601" name="椭圆 46"/>
                    <p:cNvSpPr>
                      <a:spLocks noChangeArrowheads="1"/>
                    </p:cNvSpPr>
                    <p:nvPr/>
                  </p:nvSpPr>
                  <p:spPr bwMode="auto">
                    <a:xfrm>
                      <a:off x="0" y="0"/>
                      <a:ext cx="720841" cy="720841"/>
                    </a:xfrm>
                    <a:prstGeom prst="ellipse">
                      <a:avLst/>
                    </a:prstGeom>
                    <a:solidFill>
                      <a:srgbClr val="F3F2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4602" name="空心弧 47"/>
                    <p:cNvSpPr>
                      <a:spLocks noChangeArrowheads="1"/>
                    </p:cNvSpPr>
                    <p:nvPr/>
                  </p:nvSpPr>
                  <p:spPr bwMode="auto">
                    <a:xfrm rot="-7108101">
                      <a:off x="0" y="0"/>
                      <a:ext cx="720841" cy="720841"/>
                    </a:xfrm>
                    <a:custGeom>
                      <a:avLst/>
                      <a:gdLst>
                        <a:gd name="T0" fmla="*/ 12028066 w 21600"/>
                        <a:gd name="T1" fmla="*/ 0 h 21600"/>
                        <a:gd name="T2" fmla="*/ 562423 w 21600"/>
                        <a:gd name="T3" fmla="*/ 12028066 h 21600"/>
                        <a:gd name="T4" fmla="*/ 12028066 w 21600"/>
                        <a:gd name="T5" fmla="*/ 1125947 h 21600"/>
                        <a:gd name="T6" fmla="*/ 23493677 w 21600"/>
                        <a:gd name="T7" fmla="*/ 12028066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sp>
                <p:nvSpPr>
                  <p:cNvPr id="24600" name="空心弧 45"/>
                  <p:cNvSpPr>
                    <a:spLocks noChangeArrowheads="1"/>
                  </p:cNvSpPr>
                  <p:nvPr/>
                </p:nvSpPr>
                <p:spPr bwMode="auto">
                  <a:xfrm rot="7360861">
                    <a:off x="0" y="0"/>
                    <a:ext cx="903765" cy="903765"/>
                  </a:xfrm>
                  <a:custGeom>
                    <a:avLst/>
                    <a:gdLst>
                      <a:gd name="T0" fmla="*/ 18907224 w 21600"/>
                      <a:gd name="T1" fmla="*/ 0 h 21600"/>
                      <a:gd name="T2" fmla="*/ 884100 w 21600"/>
                      <a:gd name="T3" fmla="*/ 18907224 h 21600"/>
                      <a:gd name="T4" fmla="*/ 18907224 w 21600"/>
                      <a:gd name="T5" fmla="*/ 1769915 h 21600"/>
                      <a:gd name="T6" fmla="*/ 36930307 w 21600"/>
                      <a:gd name="T7" fmla="*/ 18907224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F3F2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grpSp>
              <p:nvGrpSpPr>
                <p:cNvPr id="24593" name="组合 38"/>
                <p:cNvGrpSpPr>
                  <a:grpSpLocks/>
                </p:cNvGrpSpPr>
                <p:nvPr/>
              </p:nvGrpSpPr>
              <p:grpSpPr bwMode="auto">
                <a:xfrm>
                  <a:off x="230489" y="144028"/>
                  <a:ext cx="615600" cy="515271"/>
                  <a:chOff x="0" y="0"/>
                  <a:chExt cx="486738" cy="399393"/>
                </a:xfrm>
              </p:grpSpPr>
              <p:sp>
                <p:nvSpPr>
                  <p:cNvPr id="24594" name="Freeform 346"/>
                  <p:cNvSpPr>
                    <a:spLocks noChangeArrowheads="1"/>
                  </p:cNvSpPr>
                  <p:nvPr/>
                </p:nvSpPr>
                <p:spPr bwMode="auto">
                  <a:xfrm rot="635633">
                    <a:off x="287578" y="0"/>
                    <a:ext cx="199160" cy="190575"/>
                  </a:xfrm>
                  <a:custGeom>
                    <a:avLst/>
                    <a:gdLst>
                      <a:gd name="T0" fmla="*/ 396482851 w 49"/>
                      <a:gd name="T1" fmla="*/ 0 h 47"/>
                      <a:gd name="T2" fmla="*/ 297362138 w 49"/>
                      <a:gd name="T3" fmla="*/ 49322432 h 47"/>
                      <a:gd name="T4" fmla="*/ 0 w 49"/>
                      <a:gd name="T5" fmla="*/ 361707295 h 47"/>
                      <a:gd name="T6" fmla="*/ 479081412 w 49"/>
                      <a:gd name="T7" fmla="*/ 772741077 h 47"/>
                      <a:gd name="T8" fmla="*/ 759925464 w 49"/>
                      <a:gd name="T9" fmla="*/ 460356214 h 47"/>
                      <a:gd name="T10" fmla="*/ 759925464 w 49"/>
                      <a:gd name="T11" fmla="*/ 295942701 h 47"/>
                      <a:gd name="T12" fmla="*/ 462563326 w 49"/>
                      <a:gd name="T13" fmla="*/ 32884324 h 47"/>
                      <a:gd name="T14" fmla="*/ 396482851 w 49"/>
                      <a:gd name="T15" fmla="*/ 0 h 47"/>
                      <a:gd name="T16" fmla="*/ 0 60000 65536"/>
                      <a:gd name="T17" fmla="*/ 0 60000 65536"/>
                      <a:gd name="T18" fmla="*/ 0 60000 65536"/>
                      <a:gd name="T19" fmla="*/ 0 60000 65536"/>
                      <a:gd name="T20" fmla="*/ 0 60000 65536"/>
                      <a:gd name="T21" fmla="*/ 0 60000 65536"/>
                      <a:gd name="T22" fmla="*/ 0 60000 65536"/>
                      <a:gd name="T23" fmla="*/ 0 60000 65536"/>
                      <a:gd name="T24" fmla="*/ 0 w 49"/>
                      <a:gd name="T25" fmla="*/ 0 h 47"/>
                      <a:gd name="T26" fmla="*/ 49 w 49"/>
                      <a:gd name="T27" fmla="*/ 47 h 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 h="47">
                        <a:moveTo>
                          <a:pt x="24" y="0"/>
                        </a:moveTo>
                        <a:cubicBezTo>
                          <a:pt x="22" y="0"/>
                          <a:pt x="20" y="1"/>
                          <a:pt x="18" y="3"/>
                        </a:cubicBezTo>
                        <a:cubicBezTo>
                          <a:pt x="0" y="22"/>
                          <a:pt x="0" y="22"/>
                          <a:pt x="0" y="22"/>
                        </a:cubicBezTo>
                        <a:cubicBezTo>
                          <a:pt x="29" y="47"/>
                          <a:pt x="29" y="47"/>
                          <a:pt x="29" y="47"/>
                        </a:cubicBezTo>
                        <a:cubicBezTo>
                          <a:pt x="46" y="28"/>
                          <a:pt x="46" y="28"/>
                          <a:pt x="46" y="28"/>
                        </a:cubicBezTo>
                        <a:cubicBezTo>
                          <a:pt x="49" y="25"/>
                          <a:pt x="49" y="20"/>
                          <a:pt x="46" y="18"/>
                        </a:cubicBezTo>
                        <a:cubicBezTo>
                          <a:pt x="28" y="2"/>
                          <a:pt x="28" y="2"/>
                          <a:pt x="28" y="2"/>
                        </a:cubicBezTo>
                        <a:cubicBezTo>
                          <a:pt x="27" y="1"/>
                          <a:pt x="26" y="0"/>
                          <a:pt x="24"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4595" name="Freeform 347"/>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4596" name="Freeform 348"/>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4597" name="Freeform 349"/>
                  <p:cNvSpPr>
                    <a:spLocks noChangeArrowheads="1"/>
                  </p:cNvSpPr>
                  <p:nvPr/>
                </p:nvSpPr>
                <p:spPr bwMode="auto">
                  <a:xfrm rot="635633">
                    <a:off x="35562" y="104086"/>
                    <a:ext cx="293590" cy="295307"/>
                  </a:xfrm>
                  <a:custGeom>
                    <a:avLst/>
                    <a:gdLst>
                      <a:gd name="T0" fmla="*/ 714965048 w 72"/>
                      <a:gd name="T1" fmla="*/ 0 h 73"/>
                      <a:gd name="T2" fmla="*/ 49881757 w 72"/>
                      <a:gd name="T3" fmla="*/ 703672083 h 73"/>
                      <a:gd name="T4" fmla="*/ 0 w 72"/>
                      <a:gd name="T5" fmla="*/ 981867458 h 73"/>
                      <a:gd name="T6" fmla="*/ 182898415 w 72"/>
                      <a:gd name="T7" fmla="*/ 1047324479 h 73"/>
                      <a:gd name="T8" fmla="*/ 282661928 w 72"/>
                      <a:gd name="T9" fmla="*/ 1194605812 h 73"/>
                      <a:gd name="T10" fmla="*/ 548695244 w 72"/>
                      <a:gd name="T11" fmla="*/ 1112781501 h 73"/>
                      <a:gd name="T12" fmla="*/ 1197154001 w 72"/>
                      <a:gd name="T13" fmla="*/ 409113463 h 73"/>
                      <a:gd name="T14" fmla="*/ 714965048 w 72"/>
                      <a:gd name="T15" fmla="*/ 0 h 73"/>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73"/>
                      <a:gd name="T26" fmla="*/ 72 w 72"/>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73">
                        <a:moveTo>
                          <a:pt x="43" y="0"/>
                        </a:moveTo>
                        <a:cubicBezTo>
                          <a:pt x="3" y="43"/>
                          <a:pt x="3" y="43"/>
                          <a:pt x="3" y="43"/>
                        </a:cubicBezTo>
                        <a:cubicBezTo>
                          <a:pt x="0" y="60"/>
                          <a:pt x="0" y="60"/>
                          <a:pt x="0" y="60"/>
                        </a:cubicBezTo>
                        <a:cubicBezTo>
                          <a:pt x="4" y="60"/>
                          <a:pt x="8" y="62"/>
                          <a:pt x="11" y="64"/>
                        </a:cubicBezTo>
                        <a:cubicBezTo>
                          <a:pt x="13" y="67"/>
                          <a:pt x="15" y="69"/>
                          <a:pt x="17" y="73"/>
                        </a:cubicBezTo>
                        <a:cubicBezTo>
                          <a:pt x="33" y="68"/>
                          <a:pt x="33" y="68"/>
                          <a:pt x="33" y="68"/>
                        </a:cubicBezTo>
                        <a:cubicBezTo>
                          <a:pt x="72" y="25"/>
                          <a:pt x="72" y="25"/>
                          <a:pt x="72" y="25"/>
                        </a:cubicBezTo>
                        <a:cubicBezTo>
                          <a:pt x="43" y="0"/>
                          <a:pt x="43" y="0"/>
                          <a:pt x="4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4598" name="Freeform 350"/>
                  <p:cNvSpPr>
                    <a:spLocks noChangeArrowheads="1"/>
                  </p:cNvSpPr>
                  <p:nvPr/>
                </p:nvSpPr>
                <p:spPr bwMode="auto">
                  <a:xfrm rot="635633">
                    <a:off x="0" y="337435"/>
                    <a:ext cx="61808" cy="56658"/>
                  </a:xfrm>
                  <a:custGeom>
                    <a:avLst/>
                    <a:gdLst>
                      <a:gd name="T0" fmla="*/ 50938033 w 15"/>
                      <a:gd name="T1" fmla="*/ 0 h 14"/>
                      <a:gd name="T2" fmla="*/ 0 w 15"/>
                      <a:gd name="T3" fmla="*/ 229294926 h 14"/>
                      <a:gd name="T4" fmla="*/ 254681924 w 15"/>
                      <a:gd name="T5" fmla="*/ 163782090 h 14"/>
                      <a:gd name="T6" fmla="*/ 169786576 w 15"/>
                      <a:gd name="T7" fmla="*/ 65512836 h 14"/>
                      <a:gd name="T8" fmla="*/ 50938033 w 15"/>
                      <a:gd name="T9" fmla="*/ 0 h 14"/>
                      <a:gd name="T10" fmla="*/ 0 60000 65536"/>
                      <a:gd name="T11" fmla="*/ 0 60000 65536"/>
                      <a:gd name="T12" fmla="*/ 0 60000 65536"/>
                      <a:gd name="T13" fmla="*/ 0 60000 65536"/>
                      <a:gd name="T14" fmla="*/ 0 60000 65536"/>
                      <a:gd name="T15" fmla="*/ 0 w 15"/>
                      <a:gd name="T16" fmla="*/ 0 h 14"/>
                      <a:gd name="T17" fmla="*/ 15 w 15"/>
                      <a:gd name="T18" fmla="*/ 14 h 14"/>
                    </a:gdLst>
                    <a:ahLst/>
                    <a:cxnLst>
                      <a:cxn ang="T10">
                        <a:pos x="T0" y="T1"/>
                      </a:cxn>
                      <a:cxn ang="T11">
                        <a:pos x="T2" y="T3"/>
                      </a:cxn>
                      <a:cxn ang="T12">
                        <a:pos x="T4" y="T5"/>
                      </a:cxn>
                      <a:cxn ang="T13">
                        <a:pos x="T6" y="T7"/>
                      </a:cxn>
                      <a:cxn ang="T14">
                        <a:pos x="T8" y="T9"/>
                      </a:cxn>
                    </a:cxnLst>
                    <a:rect l="T15" t="T16" r="T17" b="T18"/>
                    <a:pathLst>
                      <a:path w="15" h="14">
                        <a:moveTo>
                          <a:pt x="3" y="0"/>
                        </a:moveTo>
                        <a:cubicBezTo>
                          <a:pt x="0" y="14"/>
                          <a:pt x="0" y="14"/>
                          <a:pt x="0" y="14"/>
                        </a:cubicBezTo>
                        <a:cubicBezTo>
                          <a:pt x="15" y="10"/>
                          <a:pt x="15" y="10"/>
                          <a:pt x="15" y="10"/>
                        </a:cubicBezTo>
                        <a:cubicBezTo>
                          <a:pt x="14" y="8"/>
                          <a:pt x="12" y="6"/>
                          <a:pt x="10" y="4"/>
                        </a:cubicBezTo>
                        <a:cubicBezTo>
                          <a:pt x="8" y="2"/>
                          <a:pt x="6" y="1"/>
                          <a:pt x="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sp>
            <p:nvSpPr>
              <p:cNvPr id="24591" name="直接连接符 36"/>
              <p:cNvSpPr>
                <a:spLocks noChangeShapeType="1"/>
              </p:cNvSpPr>
              <p:nvPr/>
            </p:nvSpPr>
            <p:spPr bwMode="auto">
              <a:xfrm>
                <a:off x="791261" y="700396"/>
                <a:ext cx="3297158" cy="1"/>
              </a:xfrm>
              <a:prstGeom prst="line">
                <a:avLst/>
              </a:prstGeom>
              <a:noFill/>
              <a:ln w="38100">
                <a:solidFill>
                  <a:schemeClr val="bg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gr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Freeform 18"/>
          <p:cNvSpPr>
            <a:spLocks noChangeArrowheads="1"/>
          </p:cNvSpPr>
          <p:nvPr/>
        </p:nvSpPr>
        <p:spPr bwMode="auto">
          <a:xfrm>
            <a:off x="8432800" y="765175"/>
            <a:ext cx="3079750" cy="2705100"/>
          </a:xfrm>
          <a:custGeom>
            <a:avLst/>
            <a:gdLst>
              <a:gd name="T0" fmla="*/ 2147483647 w 322"/>
              <a:gd name="T1" fmla="*/ 2024374055 h 282"/>
              <a:gd name="T2" fmla="*/ 2147483647 w 322"/>
              <a:gd name="T3" fmla="*/ 2147483647 h 282"/>
              <a:gd name="T4" fmla="*/ 2147483647 w 322"/>
              <a:gd name="T5" fmla="*/ 2147483647 h 282"/>
              <a:gd name="T6" fmla="*/ 2147483647 w 322"/>
              <a:gd name="T7" fmla="*/ 2147483647 h 282"/>
              <a:gd name="T8" fmla="*/ 2147483647 w 322"/>
              <a:gd name="T9" fmla="*/ 2147483647 h 282"/>
              <a:gd name="T10" fmla="*/ 2147483647 w 322"/>
              <a:gd name="T11" fmla="*/ 2147483647 h 282"/>
              <a:gd name="T12" fmla="*/ 2147483647 w 322"/>
              <a:gd name="T13" fmla="*/ 2147483647 h 282"/>
              <a:gd name="T14" fmla="*/ 2147483647 w 322"/>
              <a:gd name="T15" fmla="*/ 2147483647 h 282"/>
              <a:gd name="T16" fmla="*/ 2147483647 w 322"/>
              <a:gd name="T17" fmla="*/ 2147483647 h 282"/>
              <a:gd name="T18" fmla="*/ 2147483647 w 322"/>
              <a:gd name="T19" fmla="*/ 2147483647 h 282"/>
              <a:gd name="T20" fmla="*/ 2147483647 w 322"/>
              <a:gd name="T21" fmla="*/ 2147483647 h 282"/>
              <a:gd name="T22" fmla="*/ 2147483647 w 322"/>
              <a:gd name="T23" fmla="*/ 2147483647 h 282"/>
              <a:gd name="T24" fmla="*/ 2147483647 w 322"/>
              <a:gd name="T25" fmla="*/ 2147483647 h 282"/>
              <a:gd name="T26" fmla="*/ 2147483647 w 322"/>
              <a:gd name="T27" fmla="*/ 2147483647 h 282"/>
              <a:gd name="T28" fmla="*/ 2147483647 w 322"/>
              <a:gd name="T29" fmla="*/ 2147483647 h 282"/>
              <a:gd name="T30" fmla="*/ 2147483647 w 322"/>
              <a:gd name="T31" fmla="*/ 2147483647 h 282"/>
              <a:gd name="T32" fmla="*/ 2147483647 w 322"/>
              <a:gd name="T33" fmla="*/ 2147483647 h 282"/>
              <a:gd name="T34" fmla="*/ 2147483647 w 322"/>
              <a:gd name="T35" fmla="*/ 2147483647 h 282"/>
              <a:gd name="T36" fmla="*/ 2147483647 w 322"/>
              <a:gd name="T37" fmla="*/ 2147483647 h 282"/>
              <a:gd name="T38" fmla="*/ 2147483647 w 322"/>
              <a:gd name="T39" fmla="*/ 2147483647 h 282"/>
              <a:gd name="T40" fmla="*/ 2147483647 w 322"/>
              <a:gd name="T41" fmla="*/ 2147483647 h 282"/>
              <a:gd name="T42" fmla="*/ 2147483647 w 322"/>
              <a:gd name="T43" fmla="*/ 2147483647 h 282"/>
              <a:gd name="T44" fmla="*/ 2147483647 w 322"/>
              <a:gd name="T45" fmla="*/ 2147483647 h 282"/>
              <a:gd name="T46" fmla="*/ 2147483647 w 322"/>
              <a:gd name="T47" fmla="*/ 2147483647 h 282"/>
              <a:gd name="T48" fmla="*/ 2147483647 w 322"/>
              <a:gd name="T49" fmla="*/ 2147483647 h 282"/>
              <a:gd name="T50" fmla="*/ 2104004859 w 322"/>
              <a:gd name="T51" fmla="*/ 2147483647 h 282"/>
              <a:gd name="T52" fmla="*/ 1463655970 w 322"/>
              <a:gd name="T53" fmla="*/ 2147483647 h 282"/>
              <a:gd name="T54" fmla="*/ 2147483647 w 322"/>
              <a:gd name="T55" fmla="*/ 2147483647 h 282"/>
              <a:gd name="T56" fmla="*/ 2147483647 w 322"/>
              <a:gd name="T57" fmla="*/ 2147483647 h 282"/>
              <a:gd name="T58" fmla="*/ 2147483647 w 322"/>
              <a:gd name="T59" fmla="*/ 2147483647 h 282"/>
              <a:gd name="T60" fmla="*/ 2147483647 w 322"/>
              <a:gd name="T61" fmla="*/ 2147483647 h 282"/>
              <a:gd name="T62" fmla="*/ 2147483647 w 322"/>
              <a:gd name="T63" fmla="*/ 2147483647 h 282"/>
              <a:gd name="T64" fmla="*/ 2147483647 w 322"/>
              <a:gd name="T65" fmla="*/ 2147483647 h 282"/>
              <a:gd name="T66" fmla="*/ 2147483647 w 322"/>
              <a:gd name="T67" fmla="*/ 368066266 h 282"/>
              <a:gd name="T68" fmla="*/ 2147483647 w 322"/>
              <a:gd name="T69" fmla="*/ 2147483647 h 282"/>
              <a:gd name="T70" fmla="*/ 2147483647 w 322"/>
              <a:gd name="T71" fmla="*/ 2147483647 h 282"/>
              <a:gd name="T72" fmla="*/ 2147483647 w 322"/>
              <a:gd name="T73" fmla="*/ 2147483647 h 282"/>
              <a:gd name="T74" fmla="*/ 2147483647 w 322"/>
              <a:gd name="T75" fmla="*/ 2147483647 h 282"/>
              <a:gd name="T76" fmla="*/ 2147483647 w 322"/>
              <a:gd name="T77" fmla="*/ 2147483647 h 282"/>
              <a:gd name="T78" fmla="*/ 2147483647 w 322"/>
              <a:gd name="T79" fmla="*/ 2147483647 h 282"/>
              <a:gd name="T80" fmla="*/ 2147483647 w 322"/>
              <a:gd name="T81" fmla="*/ 2147483647 h 282"/>
              <a:gd name="T82" fmla="*/ 2147483647 w 322"/>
              <a:gd name="T83" fmla="*/ 2147483647 h 282"/>
              <a:gd name="T84" fmla="*/ 2147483647 w 322"/>
              <a:gd name="T85" fmla="*/ 2147483647 h 282"/>
              <a:gd name="T86" fmla="*/ 2147483647 w 322"/>
              <a:gd name="T87" fmla="*/ 2147483647 h 282"/>
              <a:gd name="T88" fmla="*/ 2147483647 w 322"/>
              <a:gd name="T89" fmla="*/ 2147483647 h 282"/>
              <a:gd name="T90" fmla="*/ 2147483647 w 322"/>
              <a:gd name="T91" fmla="*/ 2147483647 h 282"/>
              <a:gd name="T92" fmla="*/ 2147483647 w 322"/>
              <a:gd name="T93" fmla="*/ 2147483647 h 282"/>
              <a:gd name="T94" fmla="*/ 2147483647 w 322"/>
              <a:gd name="T95" fmla="*/ 2147483647 h 282"/>
              <a:gd name="T96" fmla="*/ 2147483647 w 322"/>
              <a:gd name="T97" fmla="*/ 2147483647 h 282"/>
              <a:gd name="T98" fmla="*/ 2147483647 w 322"/>
              <a:gd name="T99" fmla="*/ 2147483647 h 282"/>
              <a:gd name="T100" fmla="*/ 2147483647 w 322"/>
              <a:gd name="T101" fmla="*/ 2147483647 h 282"/>
              <a:gd name="T102" fmla="*/ 2147483647 w 322"/>
              <a:gd name="T103" fmla="*/ 2147483647 h 282"/>
              <a:gd name="T104" fmla="*/ 2147483647 w 322"/>
              <a:gd name="T105" fmla="*/ 2147483647 h 282"/>
              <a:gd name="T106" fmla="*/ 2147483647 w 322"/>
              <a:gd name="T107" fmla="*/ 2147483647 h 282"/>
              <a:gd name="T108" fmla="*/ 2147483647 w 322"/>
              <a:gd name="T109" fmla="*/ 2147483647 h 282"/>
              <a:gd name="T110" fmla="*/ 2147483647 w 322"/>
              <a:gd name="T111" fmla="*/ 2147483647 h 282"/>
              <a:gd name="T112" fmla="*/ 2147483647 w 322"/>
              <a:gd name="T113" fmla="*/ 2147483647 h 282"/>
              <a:gd name="T114" fmla="*/ 2147483647 w 322"/>
              <a:gd name="T115" fmla="*/ 2147483647 h 282"/>
              <a:gd name="T116" fmla="*/ 2147483647 w 322"/>
              <a:gd name="T117" fmla="*/ 2147483647 h 282"/>
              <a:gd name="T118" fmla="*/ 2147483647 w 322"/>
              <a:gd name="T119" fmla="*/ 2147483647 h 282"/>
              <a:gd name="T120" fmla="*/ 2147483647 w 322"/>
              <a:gd name="T121" fmla="*/ 1472274656 h 282"/>
              <a:gd name="T122" fmla="*/ 2147483647 w 322"/>
              <a:gd name="T123" fmla="*/ 460087629 h 2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2"/>
              <a:gd name="T187" fmla="*/ 0 h 282"/>
              <a:gd name="T188" fmla="*/ 322 w 322"/>
              <a:gd name="T189" fmla="*/ 282 h 2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2" h="282">
                <a:moveTo>
                  <a:pt x="131" y="1"/>
                </a:moveTo>
                <a:cubicBezTo>
                  <a:pt x="131" y="1"/>
                  <a:pt x="82" y="7"/>
                  <a:pt x="50" y="45"/>
                </a:cubicBezTo>
                <a:cubicBezTo>
                  <a:pt x="50" y="45"/>
                  <a:pt x="75" y="19"/>
                  <a:pt x="90" y="19"/>
                </a:cubicBezTo>
                <a:cubicBezTo>
                  <a:pt x="94" y="20"/>
                  <a:pt x="94" y="20"/>
                  <a:pt x="94" y="20"/>
                </a:cubicBezTo>
                <a:cubicBezTo>
                  <a:pt x="94" y="20"/>
                  <a:pt x="93" y="22"/>
                  <a:pt x="93" y="22"/>
                </a:cubicBezTo>
                <a:cubicBezTo>
                  <a:pt x="92" y="23"/>
                  <a:pt x="90" y="25"/>
                  <a:pt x="90" y="26"/>
                </a:cubicBezTo>
                <a:cubicBezTo>
                  <a:pt x="90" y="27"/>
                  <a:pt x="90" y="29"/>
                  <a:pt x="90" y="29"/>
                </a:cubicBezTo>
                <a:cubicBezTo>
                  <a:pt x="89" y="30"/>
                  <a:pt x="89" y="30"/>
                  <a:pt x="89" y="30"/>
                </a:cubicBezTo>
                <a:cubicBezTo>
                  <a:pt x="89" y="30"/>
                  <a:pt x="88" y="31"/>
                  <a:pt x="88" y="31"/>
                </a:cubicBezTo>
                <a:cubicBezTo>
                  <a:pt x="87" y="32"/>
                  <a:pt x="87" y="32"/>
                  <a:pt x="87" y="33"/>
                </a:cubicBezTo>
                <a:cubicBezTo>
                  <a:pt x="87" y="34"/>
                  <a:pt x="87" y="36"/>
                  <a:pt x="87" y="36"/>
                </a:cubicBezTo>
                <a:cubicBezTo>
                  <a:pt x="87" y="39"/>
                  <a:pt x="87" y="39"/>
                  <a:pt x="87" y="39"/>
                </a:cubicBezTo>
                <a:cubicBezTo>
                  <a:pt x="86" y="40"/>
                  <a:pt x="86" y="40"/>
                  <a:pt x="86" y="40"/>
                </a:cubicBezTo>
                <a:cubicBezTo>
                  <a:pt x="84" y="41"/>
                  <a:pt x="84" y="41"/>
                  <a:pt x="84" y="41"/>
                </a:cubicBezTo>
                <a:cubicBezTo>
                  <a:pt x="84" y="41"/>
                  <a:pt x="82" y="42"/>
                  <a:pt x="81" y="41"/>
                </a:cubicBezTo>
                <a:cubicBezTo>
                  <a:pt x="80" y="41"/>
                  <a:pt x="80" y="39"/>
                  <a:pt x="80" y="39"/>
                </a:cubicBezTo>
                <a:cubicBezTo>
                  <a:pt x="82" y="37"/>
                  <a:pt x="82" y="37"/>
                  <a:pt x="82" y="37"/>
                </a:cubicBezTo>
                <a:cubicBezTo>
                  <a:pt x="82" y="37"/>
                  <a:pt x="83" y="37"/>
                  <a:pt x="82" y="36"/>
                </a:cubicBezTo>
                <a:cubicBezTo>
                  <a:pt x="81" y="36"/>
                  <a:pt x="81" y="34"/>
                  <a:pt x="80" y="34"/>
                </a:cubicBezTo>
                <a:cubicBezTo>
                  <a:pt x="78" y="35"/>
                  <a:pt x="76" y="37"/>
                  <a:pt x="76" y="37"/>
                </a:cubicBezTo>
                <a:cubicBezTo>
                  <a:pt x="73" y="38"/>
                  <a:pt x="73" y="38"/>
                  <a:pt x="73" y="38"/>
                </a:cubicBezTo>
                <a:cubicBezTo>
                  <a:pt x="73" y="38"/>
                  <a:pt x="72" y="41"/>
                  <a:pt x="73" y="41"/>
                </a:cubicBezTo>
                <a:cubicBezTo>
                  <a:pt x="73" y="41"/>
                  <a:pt x="75" y="42"/>
                  <a:pt x="75" y="42"/>
                </a:cubicBezTo>
                <a:cubicBezTo>
                  <a:pt x="75" y="42"/>
                  <a:pt x="75" y="43"/>
                  <a:pt x="75" y="44"/>
                </a:cubicBezTo>
                <a:cubicBezTo>
                  <a:pt x="75" y="45"/>
                  <a:pt x="74" y="46"/>
                  <a:pt x="74" y="46"/>
                </a:cubicBezTo>
                <a:cubicBezTo>
                  <a:pt x="74" y="46"/>
                  <a:pt x="74" y="47"/>
                  <a:pt x="72" y="47"/>
                </a:cubicBezTo>
                <a:cubicBezTo>
                  <a:pt x="70" y="46"/>
                  <a:pt x="69" y="46"/>
                  <a:pt x="68" y="46"/>
                </a:cubicBezTo>
                <a:cubicBezTo>
                  <a:pt x="67" y="45"/>
                  <a:pt x="66" y="45"/>
                  <a:pt x="65" y="45"/>
                </a:cubicBezTo>
                <a:cubicBezTo>
                  <a:pt x="64" y="46"/>
                  <a:pt x="64" y="46"/>
                  <a:pt x="63" y="46"/>
                </a:cubicBezTo>
                <a:cubicBezTo>
                  <a:pt x="63" y="47"/>
                  <a:pt x="60" y="49"/>
                  <a:pt x="60" y="49"/>
                </a:cubicBezTo>
                <a:cubicBezTo>
                  <a:pt x="60" y="49"/>
                  <a:pt x="59" y="49"/>
                  <a:pt x="59" y="50"/>
                </a:cubicBezTo>
                <a:cubicBezTo>
                  <a:pt x="59" y="51"/>
                  <a:pt x="58" y="53"/>
                  <a:pt x="58" y="53"/>
                </a:cubicBezTo>
                <a:cubicBezTo>
                  <a:pt x="58" y="53"/>
                  <a:pt x="57" y="54"/>
                  <a:pt x="54" y="55"/>
                </a:cubicBezTo>
                <a:cubicBezTo>
                  <a:pt x="52" y="55"/>
                  <a:pt x="52" y="56"/>
                  <a:pt x="52" y="56"/>
                </a:cubicBezTo>
                <a:cubicBezTo>
                  <a:pt x="51" y="58"/>
                  <a:pt x="51" y="58"/>
                  <a:pt x="51" y="58"/>
                </a:cubicBezTo>
                <a:cubicBezTo>
                  <a:pt x="51" y="58"/>
                  <a:pt x="49" y="60"/>
                  <a:pt x="48" y="61"/>
                </a:cubicBezTo>
                <a:cubicBezTo>
                  <a:pt x="47" y="62"/>
                  <a:pt x="43" y="65"/>
                  <a:pt x="43" y="65"/>
                </a:cubicBezTo>
                <a:cubicBezTo>
                  <a:pt x="42" y="65"/>
                  <a:pt x="41" y="67"/>
                  <a:pt x="41" y="68"/>
                </a:cubicBezTo>
                <a:cubicBezTo>
                  <a:pt x="40" y="69"/>
                  <a:pt x="40" y="71"/>
                  <a:pt x="40" y="72"/>
                </a:cubicBezTo>
                <a:cubicBezTo>
                  <a:pt x="39" y="73"/>
                  <a:pt x="39" y="74"/>
                  <a:pt x="38" y="76"/>
                </a:cubicBezTo>
                <a:cubicBezTo>
                  <a:pt x="38" y="77"/>
                  <a:pt x="37" y="79"/>
                  <a:pt x="37" y="79"/>
                </a:cubicBezTo>
                <a:cubicBezTo>
                  <a:pt x="36" y="80"/>
                  <a:pt x="35" y="81"/>
                  <a:pt x="35" y="81"/>
                </a:cubicBezTo>
                <a:cubicBezTo>
                  <a:pt x="34" y="81"/>
                  <a:pt x="31" y="82"/>
                  <a:pt x="30" y="83"/>
                </a:cubicBezTo>
                <a:cubicBezTo>
                  <a:pt x="29" y="83"/>
                  <a:pt x="29" y="85"/>
                  <a:pt x="29" y="85"/>
                </a:cubicBezTo>
                <a:cubicBezTo>
                  <a:pt x="29" y="86"/>
                  <a:pt x="30" y="87"/>
                  <a:pt x="31" y="87"/>
                </a:cubicBezTo>
                <a:cubicBezTo>
                  <a:pt x="31" y="87"/>
                  <a:pt x="33" y="88"/>
                  <a:pt x="33" y="88"/>
                </a:cubicBezTo>
                <a:cubicBezTo>
                  <a:pt x="33" y="88"/>
                  <a:pt x="33" y="90"/>
                  <a:pt x="33" y="91"/>
                </a:cubicBezTo>
                <a:cubicBezTo>
                  <a:pt x="33" y="91"/>
                  <a:pt x="32" y="94"/>
                  <a:pt x="33" y="94"/>
                </a:cubicBezTo>
                <a:cubicBezTo>
                  <a:pt x="34" y="94"/>
                  <a:pt x="35" y="94"/>
                  <a:pt x="35" y="94"/>
                </a:cubicBezTo>
                <a:cubicBezTo>
                  <a:pt x="38" y="95"/>
                  <a:pt x="38" y="95"/>
                  <a:pt x="38" y="95"/>
                </a:cubicBezTo>
                <a:cubicBezTo>
                  <a:pt x="40" y="96"/>
                  <a:pt x="40" y="96"/>
                  <a:pt x="40" y="96"/>
                </a:cubicBezTo>
                <a:cubicBezTo>
                  <a:pt x="41" y="97"/>
                  <a:pt x="41" y="97"/>
                  <a:pt x="41" y="97"/>
                </a:cubicBezTo>
                <a:cubicBezTo>
                  <a:pt x="41" y="97"/>
                  <a:pt x="41" y="99"/>
                  <a:pt x="41" y="99"/>
                </a:cubicBezTo>
                <a:cubicBezTo>
                  <a:pt x="41" y="100"/>
                  <a:pt x="40" y="101"/>
                  <a:pt x="39" y="101"/>
                </a:cubicBezTo>
                <a:cubicBezTo>
                  <a:pt x="39" y="100"/>
                  <a:pt x="39" y="100"/>
                  <a:pt x="39" y="99"/>
                </a:cubicBezTo>
                <a:cubicBezTo>
                  <a:pt x="38" y="98"/>
                  <a:pt x="38" y="98"/>
                  <a:pt x="37" y="97"/>
                </a:cubicBezTo>
                <a:cubicBezTo>
                  <a:pt x="36" y="97"/>
                  <a:pt x="35" y="98"/>
                  <a:pt x="34" y="98"/>
                </a:cubicBezTo>
                <a:cubicBezTo>
                  <a:pt x="34" y="97"/>
                  <a:pt x="33" y="97"/>
                  <a:pt x="32" y="97"/>
                </a:cubicBezTo>
                <a:cubicBezTo>
                  <a:pt x="31" y="96"/>
                  <a:pt x="31" y="97"/>
                  <a:pt x="31" y="96"/>
                </a:cubicBezTo>
                <a:cubicBezTo>
                  <a:pt x="31" y="94"/>
                  <a:pt x="32" y="94"/>
                  <a:pt x="32" y="93"/>
                </a:cubicBezTo>
                <a:cubicBezTo>
                  <a:pt x="31" y="92"/>
                  <a:pt x="31" y="91"/>
                  <a:pt x="30" y="91"/>
                </a:cubicBezTo>
                <a:cubicBezTo>
                  <a:pt x="29" y="91"/>
                  <a:pt x="30" y="92"/>
                  <a:pt x="29" y="91"/>
                </a:cubicBezTo>
                <a:cubicBezTo>
                  <a:pt x="28" y="90"/>
                  <a:pt x="28" y="89"/>
                  <a:pt x="27" y="89"/>
                </a:cubicBezTo>
                <a:cubicBezTo>
                  <a:pt x="27" y="89"/>
                  <a:pt x="26" y="90"/>
                  <a:pt x="26" y="89"/>
                </a:cubicBezTo>
                <a:cubicBezTo>
                  <a:pt x="26" y="88"/>
                  <a:pt x="26" y="86"/>
                  <a:pt x="26" y="85"/>
                </a:cubicBezTo>
                <a:cubicBezTo>
                  <a:pt x="26" y="85"/>
                  <a:pt x="27" y="83"/>
                  <a:pt x="27" y="83"/>
                </a:cubicBezTo>
                <a:cubicBezTo>
                  <a:pt x="27" y="82"/>
                  <a:pt x="28" y="78"/>
                  <a:pt x="28" y="78"/>
                </a:cubicBezTo>
                <a:cubicBezTo>
                  <a:pt x="28" y="78"/>
                  <a:pt x="23" y="87"/>
                  <a:pt x="22" y="93"/>
                </a:cubicBezTo>
                <a:cubicBezTo>
                  <a:pt x="22" y="93"/>
                  <a:pt x="23" y="93"/>
                  <a:pt x="23" y="94"/>
                </a:cubicBezTo>
                <a:cubicBezTo>
                  <a:pt x="23" y="95"/>
                  <a:pt x="24" y="96"/>
                  <a:pt x="24" y="97"/>
                </a:cubicBezTo>
                <a:cubicBezTo>
                  <a:pt x="23" y="98"/>
                  <a:pt x="23" y="98"/>
                  <a:pt x="23" y="102"/>
                </a:cubicBezTo>
                <a:cubicBezTo>
                  <a:pt x="23" y="105"/>
                  <a:pt x="24" y="106"/>
                  <a:pt x="24" y="107"/>
                </a:cubicBezTo>
                <a:cubicBezTo>
                  <a:pt x="23" y="108"/>
                  <a:pt x="23" y="110"/>
                  <a:pt x="23" y="111"/>
                </a:cubicBezTo>
                <a:cubicBezTo>
                  <a:pt x="22" y="112"/>
                  <a:pt x="23" y="116"/>
                  <a:pt x="24" y="116"/>
                </a:cubicBezTo>
                <a:cubicBezTo>
                  <a:pt x="24" y="117"/>
                  <a:pt x="24" y="117"/>
                  <a:pt x="25" y="118"/>
                </a:cubicBezTo>
                <a:cubicBezTo>
                  <a:pt x="26" y="119"/>
                  <a:pt x="24" y="121"/>
                  <a:pt x="26" y="119"/>
                </a:cubicBezTo>
                <a:cubicBezTo>
                  <a:pt x="27" y="116"/>
                  <a:pt x="28" y="115"/>
                  <a:pt x="28" y="115"/>
                </a:cubicBezTo>
                <a:cubicBezTo>
                  <a:pt x="29" y="114"/>
                  <a:pt x="29" y="114"/>
                  <a:pt x="29" y="114"/>
                </a:cubicBezTo>
                <a:cubicBezTo>
                  <a:pt x="29" y="114"/>
                  <a:pt x="29" y="112"/>
                  <a:pt x="31" y="112"/>
                </a:cubicBezTo>
                <a:cubicBezTo>
                  <a:pt x="33" y="113"/>
                  <a:pt x="34" y="112"/>
                  <a:pt x="34" y="113"/>
                </a:cubicBezTo>
                <a:cubicBezTo>
                  <a:pt x="35" y="114"/>
                  <a:pt x="33" y="116"/>
                  <a:pt x="35" y="116"/>
                </a:cubicBezTo>
                <a:cubicBezTo>
                  <a:pt x="36" y="117"/>
                  <a:pt x="39" y="115"/>
                  <a:pt x="40" y="115"/>
                </a:cubicBezTo>
                <a:cubicBezTo>
                  <a:pt x="41" y="116"/>
                  <a:pt x="42" y="116"/>
                  <a:pt x="42" y="117"/>
                </a:cubicBezTo>
                <a:cubicBezTo>
                  <a:pt x="43" y="119"/>
                  <a:pt x="43" y="121"/>
                  <a:pt x="44" y="121"/>
                </a:cubicBezTo>
                <a:cubicBezTo>
                  <a:pt x="45" y="122"/>
                  <a:pt x="45" y="124"/>
                  <a:pt x="45" y="125"/>
                </a:cubicBezTo>
                <a:cubicBezTo>
                  <a:pt x="46" y="126"/>
                  <a:pt x="49" y="127"/>
                  <a:pt x="49" y="127"/>
                </a:cubicBezTo>
                <a:cubicBezTo>
                  <a:pt x="50" y="127"/>
                  <a:pt x="53" y="128"/>
                  <a:pt x="54" y="128"/>
                </a:cubicBezTo>
                <a:cubicBezTo>
                  <a:pt x="55" y="129"/>
                  <a:pt x="54" y="130"/>
                  <a:pt x="56" y="131"/>
                </a:cubicBezTo>
                <a:cubicBezTo>
                  <a:pt x="58" y="131"/>
                  <a:pt x="58" y="135"/>
                  <a:pt x="58" y="135"/>
                </a:cubicBezTo>
                <a:cubicBezTo>
                  <a:pt x="58" y="135"/>
                  <a:pt x="59" y="138"/>
                  <a:pt x="58" y="138"/>
                </a:cubicBezTo>
                <a:cubicBezTo>
                  <a:pt x="58" y="139"/>
                  <a:pt x="58" y="141"/>
                  <a:pt x="59" y="141"/>
                </a:cubicBezTo>
                <a:cubicBezTo>
                  <a:pt x="60" y="141"/>
                  <a:pt x="63" y="142"/>
                  <a:pt x="63" y="142"/>
                </a:cubicBezTo>
                <a:cubicBezTo>
                  <a:pt x="63" y="142"/>
                  <a:pt x="61" y="144"/>
                  <a:pt x="64" y="145"/>
                </a:cubicBezTo>
                <a:cubicBezTo>
                  <a:pt x="66" y="146"/>
                  <a:pt x="69" y="147"/>
                  <a:pt x="69" y="147"/>
                </a:cubicBezTo>
                <a:cubicBezTo>
                  <a:pt x="70" y="147"/>
                  <a:pt x="68" y="149"/>
                  <a:pt x="71" y="149"/>
                </a:cubicBezTo>
                <a:cubicBezTo>
                  <a:pt x="73" y="149"/>
                  <a:pt x="76" y="149"/>
                  <a:pt x="77" y="150"/>
                </a:cubicBezTo>
                <a:cubicBezTo>
                  <a:pt x="79" y="151"/>
                  <a:pt x="78" y="152"/>
                  <a:pt x="81" y="154"/>
                </a:cubicBezTo>
                <a:cubicBezTo>
                  <a:pt x="85" y="156"/>
                  <a:pt x="86" y="157"/>
                  <a:pt x="87" y="157"/>
                </a:cubicBezTo>
                <a:cubicBezTo>
                  <a:pt x="87" y="158"/>
                  <a:pt x="89" y="157"/>
                  <a:pt x="89" y="160"/>
                </a:cubicBezTo>
                <a:cubicBezTo>
                  <a:pt x="88" y="163"/>
                  <a:pt x="88" y="165"/>
                  <a:pt x="87" y="166"/>
                </a:cubicBezTo>
                <a:cubicBezTo>
                  <a:pt x="85" y="167"/>
                  <a:pt x="84" y="170"/>
                  <a:pt x="83" y="171"/>
                </a:cubicBezTo>
                <a:cubicBezTo>
                  <a:pt x="82" y="172"/>
                  <a:pt x="81" y="174"/>
                  <a:pt x="82" y="176"/>
                </a:cubicBezTo>
                <a:cubicBezTo>
                  <a:pt x="83" y="178"/>
                  <a:pt x="84" y="180"/>
                  <a:pt x="84" y="181"/>
                </a:cubicBezTo>
                <a:cubicBezTo>
                  <a:pt x="84" y="182"/>
                  <a:pt x="84" y="185"/>
                  <a:pt x="84" y="187"/>
                </a:cubicBezTo>
                <a:cubicBezTo>
                  <a:pt x="83" y="188"/>
                  <a:pt x="82" y="190"/>
                  <a:pt x="82" y="190"/>
                </a:cubicBezTo>
                <a:cubicBezTo>
                  <a:pt x="82" y="190"/>
                  <a:pt x="84" y="192"/>
                  <a:pt x="82" y="194"/>
                </a:cubicBezTo>
                <a:cubicBezTo>
                  <a:pt x="80" y="196"/>
                  <a:pt x="78" y="198"/>
                  <a:pt x="77" y="198"/>
                </a:cubicBezTo>
                <a:cubicBezTo>
                  <a:pt x="75" y="199"/>
                  <a:pt x="73" y="201"/>
                  <a:pt x="73" y="201"/>
                </a:cubicBezTo>
                <a:cubicBezTo>
                  <a:pt x="73" y="201"/>
                  <a:pt x="73" y="207"/>
                  <a:pt x="73" y="208"/>
                </a:cubicBezTo>
                <a:cubicBezTo>
                  <a:pt x="72" y="209"/>
                  <a:pt x="67" y="217"/>
                  <a:pt x="69" y="219"/>
                </a:cubicBezTo>
                <a:cubicBezTo>
                  <a:pt x="71" y="221"/>
                  <a:pt x="71" y="224"/>
                  <a:pt x="71" y="225"/>
                </a:cubicBezTo>
                <a:cubicBezTo>
                  <a:pt x="70" y="226"/>
                  <a:pt x="70" y="226"/>
                  <a:pt x="69" y="227"/>
                </a:cubicBezTo>
                <a:cubicBezTo>
                  <a:pt x="69" y="228"/>
                  <a:pt x="65" y="227"/>
                  <a:pt x="67" y="230"/>
                </a:cubicBezTo>
                <a:cubicBezTo>
                  <a:pt x="69" y="233"/>
                  <a:pt x="70" y="234"/>
                  <a:pt x="71" y="236"/>
                </a:cubicBezTo>
                <a:cubicBezTo>
                  <a:pt x="72" y="238"/>
                  <a:pt x="72" y="238"/>
                  <a:pt x="73" y="240"/>
                </a:cubicBezTo>
                <a:cubicBezTo>
                  <a:pt x="75" y="242"/>
                  <a:pt x="75" y="243"/>
                  <a:pt x="77" y="245"/>
                </a:cubicBezTo>
                <a:cubicBezTo>
                  <a:pt x="78" y="246"/>
                  <a:pt x="80" y="247"/>
                  <a:pt x="80" y="248"/>
                </a:cubicBezTo>
                <a:cubicBezTo>
                  <a:pt x="80" y="250"/>
                  <a:pt x="83" y="254"/>
                  <a:pt x="79" y="251"/>
                </a:cubicBezTo>
                <a:cubicBezTo>
                  <a:pt x="75" y="248"/>
                  <a:pt x="79" y="251"/>
                  <a:pt x="74" y="247"/>
                </a:cubicBezTo>
                <a:cubicBezTo>
                  <a:pt x="69" y="242"/>
                  <a:pt x="68" y="244"/>
                  <a:pt x="65" y="241"/>
                </a:cubicBezTo>
                <a:cubicBezTo>
                  <a:pt x="63" y="239"/>
                  <a:pt x="66" y="248"/>
                  <a:pt x="62" y="237"/>
                </a:cubicBezTo>
                <a:cubicBezTo>
                  <a:pt x="58" y="226"/>
                  <a:pt x="57" y="227"/>
                  <a:pt x="56" y="225"/>
                </a:cubicBezTo>
                <a:cubicBezTo>
                  <a:pt x="55" y="223"/>
                  <a:pt x="56" y="225"/>
                  <a:pt x="53" y="220"/>
                </a:cubicBezTo>
                <a:cubicBezTo>
                  <a:pt x="50" y="214"/>
                  <a:pt x="52" y="218"/>
                  <a:pt x="50" y="214"/>
                </a:cubicBezTo>
                <a:cubicBezTo>
                  <a:pt x="47" y="211"/>
                  <a:pt x="47" y="216"/>
                  <a:pt x="45" y="209"/>
                </a:cubicBezTo>
                <a:cubicBezTo>
                  <a:pt x="44" y="203"/>
                  <a:pt x="44" y="207"/>
                  <a:pt x="42" y="200"/>
                </a:cubicBezTo>
                <a:cubicBezTo>
                  <a:pt x="40" y="193"/>
                  <a:pt x="44" y="192"/>
                  <a:pt x="40" y="189"/>
                </a:cubicBezTo>
                <a:cubicBezTo>
                  <a:pt x="36" y="186"/>
                  <a:pt x="36" y="187"/>
                  <a:pt x="35" y="185"/>
                </a:cubicBezTo>
                <a:cubicBezTo>
                  <a:pt x="33" y="182"/>
                  <a:pt x="35" y="185"/>
                  <a:pt x="31" y="179"/>
                </a:cubicBezTo>
                <a:cubicBezTo>
                  <a:pt x="28" y="172"/>
                  <a:pt x="23" y="170"/>
                  <a:pt x="23" y="159"/>
                </a:cubicBezTo>
                <a:cubicBezTo>
                  <a:pt x="24" y="149"/>
                  <a:pt x="24" y="147"/>
                  <a:pt x="24" y="147"/>
                </a:cubicBezTo>
                <a:cubicBezTo>
                  <a:pt x="24" y="147"/>
                  <a:pt x="18" y="143"/>
                  <a:pt x="20" y="137"/>
                </a:cubicBezTo>
                <a:cubicBezTo>
                  <a:pt x="22" y="131"/>
                  <a:pt x="23" y="133"/>
                  <a:pt x="22" y="131"/>
                </a:cubicBezTo>
                <a:cubicBezTo>
                  <a:pt x="21" y="129"/>
                  <a:pt x="21" y="129"/>
                  <a:pt x="19" y="127"/>
                </a:cubicBezTo>
                <a:cubicBezTo>
                  <a:pt x="17" y="124"/>
                  <a:pt x="17" y="125"/>
                  <a:pt x="16" y="123"/>
                </a:cubicBezTo>
                <a:cubicBezTo>
                  <a:pt x="16" y="122"/>
                  <a:pt x="15" y="118"/>
                  <a:pt x="15" y="118"/>
                </a:cubicBezTo>
                <a:cubicBezTo>
                  <a:pt x="14" y="119"/>
                  <a:pt x="14" y="119"/>
                  <a:pt x="14" y="119"/>
                </a:cubicBezTo>
                <a:cubicBezTo>
                  <a:pt x="14" y="119"/>
                  <a:pt x="0" y="258"/>
                  <a:pt x="138" y="278"/>
                </a:cubicBezTo>
                <a:cubicBezTo>
                  <a:pt x="138" y="278"/>
                  <a:pt x="106" y="271"/>
                  <a:pt x="103" y="265"/>
                </a:cubicBezTo>
                <a:cubicBezTo>
                  <a:pt x="103" y="265"/>
                  <a:pt x="103" y="259"/>
                  <a:pt x="104" y="259"/>
                </a:cubicBezTo>
                <a:cubicBezTo>
                  <a:pt x="105" y="259"/>
                  <a:pt x="107" y="260"/>
                  <a:pt x="109" y="258"/>
                </a:cubicBezTo>
                <a:cubicBezTo>
                  <a:pt x="111" y="257"/>
                  <a:pt x="114" y="255"/>
                  <a:pt x="114" y="255"/>
                </a:cubicBezTo>
                <a:cubicBezTo>
                  <a:pt x="114" y="257"/>
                  <a:pt x="114" y="257"/>
                  <a:pt x="114" y="257"/>
                </a:cubicBezTo>
                <a:cubicBezTo>
                  <a:pt x="114" y="257"/>
                  <a:pt x="112" y="258"/>
                  <a:pt x="118" y="257"/>
                </a:cubicBezTo>
                <a:cubicBezTo>
                  <a:pt x="124" y="256"/>
                  <a:pt x="124" y="256"/>
                  <a:pt x="127" y="255"/>
                </a:cubicBezTo>
                <a:cubicBezTo>
                  <a:pt x="129" y="254"/>
                  <a:pt x="132" y="249"/>
                  <a:pt x="133" y="252"/>
                </a:cubicBezTo>
                <a:cubicBezTo>
                  <a:pt x="134" y="255"/>
                  <a:pt x="131" y="254"/>
                  <a:pt x="134" y="255"/>
                </a:cubicBezTo>
                <a:cubicBezTo>
                  <a:pt x="137" y="257"/>
                  <a:pt x="143" y="255"/>
                  <a:pt x="143" y="255"/>
                </a:cubicBezTo>
                <a:cubicBezTo>
                  <a:pt x="143" y="255"/>
                  <a:pt x="152" y="255"/>
                  <a:pt x="153" y="254"/>
                </a:cubicBezTo>
                <a:cubicBezTo>
                  <a:pt x="154" y="253"/>
                  <a:pt x="154" y="252"/>
                  <a:pt x="156" y="252"/>
                </a:cubicBezTo>
                <a:cubicBezTo>
                  <a:pt x="157" y="252"/>
                  <a:pt x="158" y="255"/>
                  <a:pt x="158" y="255"/>
                </a:cubicBezTo>
                <a:cubicBezTo>
                  <a:pt x="153" y="258"/>
                  <a:pt x="153" y="258"/>
                  <a:pt x="153" y="258"/>
                </a:cubicBezTo>
                <a:cubicBezTo>
                  <a:pt x="148" y="262"/>
                  <a:pt x="148" y="262"/>
                  <a:pt x="148" y="262"/>
                </a:cubicBezTo>
                <a:cubicBezTo>
                  <a:pt x="148" y="262"/>
                  <a:pt x="146" y="262"/>
                  <a:pt x="148" y="263"/>
                </a:cubicBezTo>
                <a:cubicBezTo>
                  <a:pt x="150" y="264"/>
                  <a:pt x="151" y="264"/>
                  <a:pt x="153" y="264"/>
                </a:cubicBezTo>
                <a:cubicBezTo>
                  <a:pt x="156" y="265"/>
                  <a:pt x="161" y="269"/>
                  <a:pt x="162" y="266"/>
                </a:cubicBezTo>
                <a:cubicBezTo>
                  <a:pt x="164" y="264"/>
                  <a:pt x="164" y="263"/>
                  <a:pt x="165" y="262"/>
                </a:cubicBezTo>
                <a:cubicBezTo>
                  <a:pt x="166" y="260"/>
                  <a:pt x="166" y="258"/>
                  <a:pt x="168" y="258"/>
                </a:cubicBezTo>
                <a:cubicBezTo>
                  <a:pt x="170" y="258"/>
                  <a:pt x="173" y="259"/>
                  <a:pt x="173" y="259"/>
                </a:cubicBezTo>
                <a:cubicBezTo>
                  <a:pt x="171" y="263"/>
                  <a:pt x="171" y="263"/>
                  <a:pt x="171" y="263"/>
                </a:cubicBezTo>
                <a:cubicBezTo>
                  <a:pt x="171" y="263"/>
                  <a:pt x="175" y="263"/>
                  <a:pt x="176" y="263"/>
                </a:cubicBezTo>
                <a:cubicBezTo>
                  <a:pt x="178" y="263"/>
                  <a:pt x="178" y="265"/>
                  <a:pt x="180" y="263"/>
                </a:cubicBezTo>
                <a:cubicBezTo>
                  <a:pt x="183" y="261"/>
                  <a:pt x="183" y="261"/>
                  <a:pt x="185" y="260"/>
                </a:cubicBezTo>
                <a:cubicBezTo>
                  <a:pt x="188" y="260"/>
                  <a:pt x="191" y="259"/>
                  <a:pt x="192" y="259"/>
                </a:cubicBezTo>
                <a:cubicBezTo>
                  <a:pt x="193" y="260"/>
                  <a:pt x="195" y="260"/>
                  <a:pt x="196" y="260"/>
                </a:cubicBezTo>
                <a:cubicBezTo>
                  <a:pt x="197" y="260"/>
                  <a:pt x="202" y="264"/>
                  <a:pt x="203" y="263"/>
                </a:cubicBezTo>
                <a:cubicBezTo>
                  <a:pt x="204" y="262"/>
                  <a:pt x="210" y="263"/>
                  <a:pt x="210" y="263"/>
                </a:cubicBezTo>
                <a:cubicBezTo>
                  <a:pt x="210" y="263"/>
                  <a:pt x="194" y="277"/>
                  <a:pt x="159" y="278"/>
                </a:cubicBezTo>
                <a:cubicBezTo>
                  <a:pt x="159" y="278"/>
                  <a:pt x="236" y="282"/>
                  <a:pt x="279" y="207"/>
                </a:cubicBezTo>
                <a:cubicBezTo>
                  <a:pt x="322" y="133"/>
                  <a:pt x="292" y="37"/>
                  <a:pt x="194" y="4"/>
                </a:cubicBezTo>
                <a:cubicBezTo>
                  <a:pt x="194" y="4"/>
                  <a:pt x="267" y="31"/>
                  <a:pt x="286" y="102"/>
                </a:cubicBezTo>
                <a:cubicBezTo>
                  <a:pt x="286" y="103"/>
                  <a:pt x="286" y="103"/>
                  <a:pt x="286" y="103"/>
                </a:cubicBezTo>
                <a:cubicBezTo>
                  <a:pt x="284" y="101"/>
                  <a:pt x="284" y="102"/>
                  <a:pt x="282" y="99"/>
                </a:cubicBezTo>
                <a:cubicBezTo>
                  <a:pt x="281" y="95"/>
                  <a:pt x="282" y="96"/>
                  <a:pt x="281" y="94"/>
                </a:cubicBezTo>
                <a:cubicBezTo>
                  <a:pt x="279" y="91"/>
                  <a:pt x="280" y="93"/>
                  <a:pt x="278" y="91"/>
                </a:cubicBezTo>
                <a:cubicBezTo>
                  <a:pt x="276" y="88"/>
                  <a:pt x="276" y="89"/>
                  <a:pt x="275" y="87"/>
                </a:cubicBezTo>
                <a:cubicBezTo>
                  <a:pt x="273" y="86"/>
                  <a:pt x="272" y="82"/>
                  <a:pt x="271" y="81"/>
                </a:cubicBezTo>
                <a:cubicBezTo>
                  <a:pt x="270" y="79"/>
                  <a:pt x="267" y="79"/>
                  <a:pt x="266" y="79"/>
                </a:cubicBezTo>
                <a:cubicBezTo>
                  <a:pt x="264" y="78"/>
                  <a:pt x="265" y="77"/>
                  <a:pt x="264" y="78"/>
                </a:cubicBezTo>
                <a:cubicBezTo>
                  <a:pt x="264" y="80"/>
                  <a:pt x="266" y="82"/>
                  <a:pt x="266" y="82"/>
                </a:cubicBezTo>
                <a:cubicBezTo>
                  <a:pt x="266" y="88"/>
                  <a:pt x="266" y="88"/>
                  <a:pt x="266" y="88"/>
                </a:cubicBezTo>
                <a:cubicBezTo>
                  <a:pt x="266" y="88"/>
                  <a:pt x="268" y="93"/>
                  <a:pt x="268" y="94"/>
                </a:cubicBezTo>
                <a:cubicBezTo>
                  <a:pt x="268" y="95"/>
                  <a:pt x="267" y="99"/>
                  <a:pt x="267" y="99"/>
                </a:cubicBezTo>
                <a:cubicBezTo>
                  <a:pt x="267" y="99"/>
                  <a:pt x="266" y="103"/>
                  <a:pt x="265" y="103"/>
                </a:cubicBezTo>
                <a:cubicBezTo>
                  <a:pt x="263" y="104"/>
                  <a:pt x="256" y="105"/>
                  <a:pt x="256" y="105"/>
                </a:cubicBezTo>
                <a:cubicBezTo>
                  <a:pt x="256" y="105"/>
                  <a:pt x="254" y="103"/>
                  <a:pt x="252" y="101"/>
                </a:cubicBezTo>
                <a:cubicBezTo>
                  <a:pt x="251" y="98"/>
                  <a:pt x="247" y="98"/>
                  <a:pt x="246" y="97"/>
                </a:cubicBezTo>
                <a:cubicBezTo>
                  <a:pt x="245" y="96"/>
                  <a:pt x="247" y="94"/>
                  <a:pt x="245" y="91"/>
                </a:cubicBezTo>
                <a:cubicBezTo>
                  <a:pt x="243" y="88"/>
                  <a:pt x="245" y="89"/>
                  <a:pt x="242" y="87"/>
                </a:cubicBezTo>
                <a:cubicBezTo>
                  <a:pt x="240" y="84"/>
                  <a:pt x="240" y="84"/>
                  <a:pt x="240" y="84"/>
                </a:cubicBezTo>
                <a:cubicBezTo>
                  <a:pt x="240" y="84"/>
                  <a:pt x="234" y="82"/>
                  <a:pt x="236" y="86"/>
                </a:cubicBezTo>
                <a:cubicBezTo>
                  <a:pt x="238" y="89"/>
                  <a:pt x="236" y="93"/>
                  <a:pt x="237" y="93"/>
                </a:cubicBezTo>
                <a:cubicBezTo>
                  <a:pt x="239" y="93"/>
                  <a:pt x="240" y="92"/>
                  <a:pt x="241" y="95"/>
                </a:cubicBezTo>
                <a:cubicBezTo>
                  <a:pt x="242" y="98"/>
                  <a:pt x="243" y="99"/>
                  <a:pt x="244" y="100"/>
                </a:cubicBezTo>
                <a:cubicBezTo>
                  <a:pt x="245" y="101"/>
                  <a:pt x="245" y="105"/>
                  <a:pt x="246" y="106"/>
                </a:cubicBezTo>
                <a:cubicBezTo>
                  <a:pt x="248" y="106"/>
                  <a:pt x="251" y="106"/>
                  <a:pt x="251" y="107"/>
                </a:cubicBezTo>
                <a:cubicBezTo>
                  <a:pt x="251" y="109"/>
                  <a:pt x="249" y="111"/>
                  <a:pt x="251" y="112"/>
                </a:cubicBezTo>
                <a:cubicBezTo>
                  <a:pt x="253" y="113"/>
                  <a:pt x="254" y="114"/>
                  <a:pt x="255" y="113"/>
                </a:cubicBezTo>
                <a:cubicBezTo>
                  <a:pt x="256" y="113"/>
                  <a:pt x="256" y="114"/>
                  <a:pt x="258" y="113"/>
                </a:cubicBezTo>
                <a:cubicBezTo>
                  <a:pt x="260" y="112"/>
                  <a:pt x="263" y="112"/>
                  <a:pt x="263" y="112"/>
                </a:cubicBezTo>
                <a:cubicBezTo>
                  <a:pt x="263" y="112"/>
                  <a:pt x="266" y="114"/>
                  <a:pt x="266" y="115"/>
                </a:cubicBezTo>
                <a:cubicBezTo>
                  <a:pt x="266" y="116"/>
                  <a:pt x="265" y="122"/>
                  <a:pt x="265" y="122"/>
                </a:cubicBezTo>
                <a:cubicBezTo>
                  <a:pt x="262" y="127"/>
                  <a:pt x="262" y="127"/>
                  <a:pt x="262" y="127"/>
                </a:cubicBezTo>
                <a:cubicBezTo>
                  <a:pt x="262" y="127"/>
                  <a:pt x="262" y="137"/>
                  <a:pt x="260" y="137"/>
                </a:cubicBezTo>
                <a:cubicBezTo>
                  <a:pt x="259" y="137"/>
                  <a:pt x="257" y="141"/>
                  <a:pt x="256" y="142"/>
                </a:cubicBezTo>
                <a:cubicBezTo>
                  <a:pt x="255" y="143"/>
                  <a:pt x="255" y="149"/>
                  <a:pt x="255" y="149"/>
                </a:cubicBezTo>
                <a:cubicBezTo>
                  <a:pt x="252" y="153"/>
                  <a:pt x="252" y="153"/>
                  <a:pt x="252" y="153"/>
                </a:cubicBezTo>
                <a:cubicBezTo>
                  <a:pt x="252" y="153"/>
                  <a:pt x="251" y="158"/>
                  <a:pt x="252" y="159"/>
                </a:cubicBezTo>
                <a:cubicBezTo>
                  <a:pt x="252" y="160"/>
                  <a:pt x="253" y="165"/>
                  <a:pt x="252" y="168"/>
                </a:cubicBezTo>
                <a:cubicBezTo>
                  <a:pt x="251" y="171"/>
                  <a:pt x="248" y="173"/>
                  <a:pt x="248" y="173"/>
                </a:cubicBezTo>
                <a:cubicBezTo>
                  <a:pt x="248" y="173"/>
                  <a:pt x="253" y="178"/>
                  <a:pt x="250" y="179"/>
                </a:cubicBezTo>
                <a:cubicBezTo>
                  <a:pt x="247" y="179"/>
                  <a:pt x="245" y="183"/>
                  <a:pt x="244" y="184"/>
                </a:cubicBezTo>
                <a:cubicBezTo>
                  <a:pt x="243" y="185"/>
                  <a:pt x="244" y="187"/>
                  <a:pt x="242" y="187"/>
                </a:cubicBezTo>
                <a:cubicBezTo>
                  <a:pt x="240" y="188"/>
                  <a:pt x="238" y="188"/>
                  <a:pt x="238" y="189"/>
                </a:cubicBezTo>
                <a:cubicBezTo>
                  <a:pt x="238" y="190"/>
                  <a:pt x="238" y="194"/>
                  <a:pt x="238" y="194"/>
                </a:cubicBezTo>
                <a:cubicBezTo>
                  <a:pt x="232" y="202"/>
                  <a:pt x="232" y="202"/>
                  <a:pt x="232" y="202"/>
                </a:cubicBezTo>
                <a:cubicBezTo>
                  <a:pt x="226" y="207"/>
                  <a:pt x="226" y="207"/>
                  <a:pt x="226" y="207"/>
                </a:cubicBezTo>
                <a:cubicBezTo>
                  <a:pt x="226" y="207"/>
                  <a:pt x="227" y="210"/>
                  <a:pt x="225" y="211"/>
                </a:cubicBezTo>
                <a:cubicBezTo>
                  <a:pt x="223" y="211"/>
                  <a:pt x="216" y="214"/>
                  <a:pt x="215" y="215"/>
                </a:cubicBezTo>
                <a:cubicBezTo>
                  <a:pt x="214" y="216"/>
                  <a:pt x="209" y="218"/>
                  <a:pt x="208" y="218"/>
                </a:cubicBezTo>
                <a:cubicBezTo>
                  <a:pt x="206" y="218"/>
                  <a:pt x="209" y="223"/>
                  <a:pt x="206" y="218"/>
                </a:cubicBezTo>
                <a:cubicBezTo>
                  <a:pt x="203" y="213"/>
                  <a:pt x="205" y="216"/>
                  <a:pt x="203" y="211"/>
                </a:cubicBezTo>
                <a:cubicBezTo>
                  <a:pt x="201" y="206"/>
                  <a:pt x="201" y="210"/>
                  <a:pt x="201" y="206"/>
                </a:cubicBezTo>
                <a:cubicBezTo>
                  <a:pt x="201" y="202"/>
                  <a:pt x="201" y="206"/>
                  <a:pt x="201" y="202"/>
                </a:cubicBezTo>
                <a:cubicBezTo>
                  <a:pt x="200" y="198"/>
                  <a:pt x="202" y="201"/>
                  <a:pt x="200" y="197"/>
                </a:cubicBezTo>
                <a:cubicBezTo>
                  <a:pt x="198" y="192"/>
                  <a:pt x="198" y="194"/>
                  <a:pt x="196" y="191"/>
                </a:cubicBezTo>
                <a:cubicBezTo>
                  <a:pt x="193" y="188"/>
                  <a:pt x="191" y="191"/>
                  <a:pt x="193" y="187"/>
                </a:cubicBezTo>
                <a:cubicBezTo>
                  <a:pt x="194" y="183"/>
                  <a:pt x="193" y="187"/>
                  <a:pt x="194" y="183"/>
                </a:cubicBezTo>
                <a:cubicBezTo>
                  <a:pt x="195" y="178"/>
                  <a:pt x="194" y="178"/>
                  <a:pt x="197" y="176"/>
                </a:cubicBezTo>
                <a:cubicBezTo>
                  <a:pt x="199" y="174"/>
                  <a:pt x="201" y="173"/>
                  <a:pt x="201" y="171"/>
                </a:cubicBezTo>
                <a:cubicBezTo>
                  <a:pt x="201" y="168"/>
                  <a:pt x="201" y="167"/>
                  <a:pt x="200" y="165"/>
                </a:cubicBezTo>
                <a:cubicBezTo>
                  <a:pt x="199" y="164"/>
                  <a:pt x="197" y="161"/>
                  <a:pt x="197" y="160"/>
                </a:cubicBezTo>
                <a:cubicBezTo>
                  <a:pt x="196" y="159"/>
                  <a:pt x="196" y="160"/>
                  <a:pt x="194" y="157"/>
                </a:cubicBezTo>
                <a:cubicBezTo>
                  <a:pt x="192" y="154"/>
                  <a:pt x="191" y="152"/>
                  <a:pt x="191" y="152"/>
                </a:cubicBezTo>
                <a:cubicBezTo>
                  <a:pt x="191" y="152"/>
                  <a:pt x="190" y="145"/>
                  <a:pt x="190" y="143"/>
                </a:cubicBezTo>
                <a:cubicBezTo>
                  <a:pt x="190" y="140"/>
                  <a:pt x="189" y="144"/>
                  <a:pt x="190" y="140"/>
                </a:cubicBezTo>
                <a:cubicBezTo>
                  <a:pt x="191" y="136"/>
                  <a:pt x="192" y="133"/>
                  <a:pt x="192" y="133"/>
                </a:cubicBezTo>
                <a:cubicBezTo>
                  <a:pt x="192" y="133"/>
                  <a:pt x="187" y="130"/>
                  <a:pt x="185" y="130"/>
                </a:cubicBezTo>
                <a:cubicBezTo>
                  <a:pt x="183" y="131"/>
                  <a:pt x="183" y="134"/>
                  <a:pt x="180" y="131"/>
                </a:cubicBezTo>
                <a:cubicBezTo>
                  <a:pt x="177" y="129"/>
                  <a:pt x="178" y="127"/>
                  <a:pt x="177" y="127"/>
                </a:cubicBezTo>
                <a:cubicBezTo>
                  <a:pt x="176" y="126"/>
                  <a:pt x="174" y="126"/>
                  <a:pt x="172" y="127"/>
                </a:cubicBezTo>
                <a:cubicBezTo>
                  <a:pt x="171" y="128"/>
                  <a:pt x="167" y="128"/>
                  <a:pt x="164" y="130"/>
                </a:cubicBezTo>
                <a:cubicBezTo>
                  <a:pt x="161" y="131"/>
                  <a:pt x="160" y="131"/>
                  <a:pt x="156" y="131"/>
                </a:cubicBezTo>
                <a:cubicBezTo>
                  <a:pt x="152" y="131"/>
                  <a:pt x="148" y="132"/>
                  <a:pt x="145" y="130"/>
                </a:cubicBezTo>
                <a:cubicBezTo>
                  <a:pt x="142" y="129"/>
                  <a:pt x="141" y="131"/>
                  <a:pt x="140" y="128"/>
                </a:cubicBezTo>
                <a:cubicBezTo>
                  <a:pt x="139" y="124"/>
                  <a:pt x="140" y="125"/>
                  <a:pt x="137" y="123"/>
                </a:cubicBezTo>
                <a:cubicBezTo>
                  <a:pt x="134" y="122"/>
                  <a:pt x="134" y="123"/>
                  <a:pt x="133" y="120"/>
                </a:cubicBezTo>
                <a:cubicBezTo>
                  <a:pt x="133" y="117"/>
                  <a:pt x="135" y="118"/>
                  <a:pt x="132" y="115"/>
                </a:cubicBezTo>
                <a:cubicBezTo>
                  <a:pt x="130" y="112"/>
                  <a:pt x="134" y="116"/>
                  <a:pt x="130" y="112"/>
                </a:cubicBezTo>
                <a:cubicBezTo>
                  <a:pt x="126" y="108"/>
                  <a:pt x="125" y="112"/>
                  <a:pt x="126" y="108"/>
                </a:cubicBezTo>
                <a:cubicBezTo>
                  <a:pt x="128" y="105"/>
                  <a:pt x="129" y="107"/>
                  <a:pt x="129" y="103"/>
                </a:cubicBezTo>
                <a:cubicBezTo>
                  <a:pt x="129" y="99"/>
                  <a:pt x="135" y="105"/>
                  <a:pt x="131" y="97"/>
                </a:cubicBezTo>
                <a:cubicBezTo>
                  <a:pt x="127" y="89"/>
                  <a:pt x="127" y="91"/>
                  <a:pt x="130" y="85"/>
                </a:cubicBezTo>
                <a:cubicBezTo>
                  <a:pt x="133" y="79"/>
                  <a:pt x="137" y="77"/>
                  <a:pt x="138" y="76"/>
                </a:cubicBezTo>
                <a:cubicBezTo>
                  <a:pt x="139" y="74"/>
                  <a:pt x="140" y="71"/>
                  <a:pt x="141" y="70"/>
                </a:cubicBezTo>
                <a:cubicBezTo>
                  <a:pt x="143" y="69"/>
                  <a:pt x="142" y="68"/>
                  <a:pt x="145" y="68"/>
                </a:cubicBezTo>
                <a:cubicBezTo>
                  <a:pt x="148" y="69"/>
                  <a:pt x="151" y="67"/>
                  <a:pt x="153" y="65"/>
                </a:cubicBezTo>
                <a:cubicBezTo>
                  <a:pt x="155" y="63"/>
                  <a:pt x="157" y="61"/>
                  <a:pt x="159" y="60"/>
                </a:cubicBezTo>
                <a:cubicBezTo>
                  <a:pt x="160" y="60"/>
                  <a:pt x="159" y="61"/>
                  <a:pt x="162" y="60"/>
                </a:cubicBezTo>
                <a:cubicBezTo>
                  <a:pt x="165" y="59"/>
                  <a:pt x="166" y="59"/>
                  <a:pt x="168" y="59"/>
                </a:cubicBezTo>
                <a:cubicBezTo>
                  <a:pt x="170" y="59"/>
                  <a:pt x="166" y="60"/>
                  <a:pt x="172" y="59"/>
                </a:cubicBezTo>
                <a:cubicBezTo>
                  <a:pt x="177" y="58"/>
                  <a:pt x="176" y="58"/>
                  <a:pt x="177" y="58"/>
                </a:cubicBezTo>
                <a:cubicBezTo>
                  <a:pt x="178" y="58"/>
                  <a:pt x="178" y="58"/>
                  <a:pt x="180" y="58"/>
                </a:cubicBezTo>
                <a:cubicBezTo>
                  <a:pt x="182" y="59"/>
                  <a:pt x="182" y="54"/>
                  <a:pt x="182" y="59"/>
                </a:cubicBezTo>
                <a:cubicBezTo>
                  <a:pt x="183" y="63"/>
                  <a:pt x="180" y="66"/>
                  <a:pt x="184" y="66"/>
                </a:cubicBezTo>
                <a:cubicBezTo>
                  <a:pt x="188" y="66"/>
                  <a:pt x="184" y="66"/>
                  <a:pt x="188" y="66"/>
                </a:cubicBezTo>
                <a:cubicBezTo>
                  <a:pt x="192" y="66"/>
                  <a:pt x="191" y="67"/>
                  <a:pt x="193" y="68"/>
                </a:cubicBezTo>
                <a:cubicBezTo>
                  <a:pt x="195" y="69"/>
                  <a:pt x="196" y="70"/>
                  <a:pt x="199" y="70"/>
                </a:cubicBezTo>
                <a:cubicBezTo>
                  <a:pt x="202" y="70"/>
                  <a:pt x="198" y="75"/>
                  <a:pt x="202" y="70"/>
                </a:cubicBezTo>
                <a:cubicBezTo>
                  <a:pt x="206" y="66"/>
                  <a:pt x="199" y="65"/>
                  <a:pt x="206" y="66"/>
                </a:cubicBezTo>
                <a:cubicBezTo>
                  <a:pt x="214" y="67"/>
                  <a:pt x="215" y="68"/>
                  <a:pt x="216" y="68"/>
                </a:cubicBezTo>
                <a:cubicBezTo>
                  <a:pt x="218" y="67"/>
                  <a:pt x="218" y="68"/>
                  <a:pt x="221" y="67"/>
                </a:cubicBezTo>
                <a:cubicBezTo>
                  <a:pt x="224" y="65"/>
                  <a:pt x="225" y="65"/>
                  <a:pt x="226" y="66"/>
                </a:cubicBezTo>
                <a:cubicBezTo>
                  <a:pt x="227" y="66"/>
                  <a:pt x="227" y="69"/>
                  <a:pt x="229" y="66"/>
                </a:cubicBezTo>
                <a:cubicBezTo>
                  <a:pt x="230" y="63"/>
                  <a:pt x="233" y="64"/>
                  <a:pt x="229" y="62"/>
                </a:cubicBezTo>
                <a:cubicBezTo>
                  <a:pt x="225" y="61"/>
                  <a:pt x="223" y="63"/>
                  <a:pt x="223" y="60"/>
                </a:cubicBezTo>
                <a:cubicBezTo>
                  <a:pt x="222" y="58"/>
                  <a:pt x="226" y="58"/>
                  <a:pt x="222" y="58"/>
                </a:cubicBezTo>
                <a:cubicBezTo>
                  <a:pt x="218" y="57"/>
                  <a:pt x="219" y="57"/>
                  <a:pt x="216" y="56"/>
                </a:cubicBezTo>
                <a:cubicBezTo>
                  <a:pt x="213" y="55"/>
                  <a:pt x="210" y="59"/>
                  <a:pt x="209" y="56"/>
                </a:cubicBezTo>
                <a:cubicBezTo>
                  <a:pt x="208" y="53"/>
                  <a:pt x="202" y="58"/>
                  <a:pt x="208" y="53"/>
                </a:cubicBezTo>
                <a:cubicBezTo>
                  <a:pt x="214" y="48"/>
                  <a:pt x="211" y="46"/>
                  <a:pt x="215" y="47"/>
                </a:cubicBezTo>
                <a:cubicBezTo>
                  <a:pt x="218" y="48"/>
                  <a:pt x="218" y="51"/>
                  <a:pt x="220" y="49"/>
                </a:cubicBezTo>
                <a:cubicBezTo>
                  <a:pt x="222" y="47"/>
                  <a:pt x="226" y="46"/>
                  <a:pt x="222" y="43"/>
                </a:cubicBezTo>
                <a:cubicBezTo>
                  <a:pt x="218" y="40"/>
                  <a:pt x="221" y="41"/>
                  <a:pt x="217" y="40"/>
                </a:cubicBezTo>
                <a:cubicBezTo>
                  <a:pt x="212" y="38"/>
                  <a:pt x="208" y="47"/>
                  <a:pt x="206" y="46"/>
                </a:cubicBezTo>
                <a:cubicBezTo>
                  <a:pt x="204" y="44"/>
                  <a:pt x="203" y="43"/>
                  <a:pt x="202" y="44"/>
                </a:cubicBezTo>
                <a:cubicBezTo>
                  <a:pt x="201" y="45"/>
                  <a:pt x="201" y="48"/>
                  <a:pt x="200" y="51"/>
                </a:cubicBezTo>
                <a:cubicBezTo>
                  <a:pt x="200" y="54"/>
                  <a:pt x="203" y="54"/>
                  <a:pt x="198" y="52"/>
                </a:cubicBezTo>
                <a:cubicBezTo>
                  <a:pt x="194" y="50"/>
                  <a:pt x="203" y="51"/>
                  <a:pt x="194" y="48"/>
                </a:cubicBezTo>
                <a:cubicBezTo>
                  <a:pt x="184" y="44"/>
                  <a:pt x="181" y="45"/>
                  <a:pt x="179" y="46"/>
                </a:cubicBezTo>
                <a:cubicBezTo>
                  <a:pt x="178" y="48"/>
                  <a:pt x="176" y="47"/>
                  <a:pt x="175" y="48"/>
                </a:cubicBezTo>
                <a:cubicBezTo>
                  <a:pt x="174" y="49"/>
                  <a:pt x="178" y="52"/>
                  <a:pt x="174" y="49"/>
                </a:cubicBezTo>
                <a:cubicBezTo>
                  <a:pt x="170" y="47"/>
                  <a:pt x="166" y="51"/>
                  <a:pt x="166" y="51"/>
                </a:cubicBezTo>
                <a:cubicBezTo>
                  <a:pt x="166" y="51"/>
                  <a:pt x="165" y="50"/>
                  <a:pt x="163" y="51"/>
                </a:cubicBezTo>
                <a:cubicBezTo>
                  <a:pt x="162" y="53"/>
                  <a:pt x="158" y="54"/>
                  <a:pt x="156" y="53"/>
                </a:cubicBezTo>
                <a:cubicBezTo>
                  <a:pt x="155" y="52"/>
                  <a:pt x="150" y="54"/>
                  <a:pt x="154" y="49"/>
                </a:cubicBezTo>
                <a:cubicBezTo>
                  <a:pt x="157" y="44"/>
                  <a:pt x="155" y="47"/>
                  <a:pt x="160" y="45"/>
                </a:cubicBezTo>
                <a:cubicBezTo>
                  <a:pt x="166" y="42"/>
                  <a:pt x="174" y="42"/>
                  <a:pt x="167" y="40"/>
                </a:cubicBezTo>
                <a:cubicBezTo>
                  <a:pt x="160" y="39"/>
                  <a:pt x="171" y="39"/>
                  <a:pt x="161" y="34"/>
                </a:cubicBezTo>
                <a:cubicBezTo>
                  <a:pt x="152" y="30"/>
                  <a:pt x="152" y="36"/>
                  <a:pt x="152" y="30"/>
                </a:cubicBezTo>
                <a:cubicBezTo>
                  <a:pt x="152" y="23"/>
                  <a:pt x="151" y="23"/>
                  <a:pt x="149" y="23"/>
                </a:cubicBezTo>
                <a:cubicBezTo>
                  <a:pt x="147" y="24"/>
                  <a:pt x="141" y="25"/>
                  <a:pt x="139" y="25"/>
                </a:cubicBezTo>
                <a:cubicBezTo>
                  <a:pt x="137" y="26"/>
                  <a:pt x="139" y="28"/>
                  <a:pt x="135" y="25"/>
                </a:cubicBezTo>
                <a:cubicBezTo>
                  <a:pt x="131" y="22"/>
                  <a:pt x="129" y="26"/>
                  <a:pt x="131" y="22"/>
                </a:cubicBezTo>
                <a:cubicBezTo>
                  <a:pt x="133" y="19"/>
                  <a:pt x="133" y="18"/>
                  <a:pt x="135" y="16"/>
                </a:cubicBezTo>
                <a:cubicBezTo>
                  <a:pt x="138" y="13"/>
                  <a:pt x="137" y="5"/>
                  <a:pt x="144" y="8"/>
                </a:cubicBezTo>
                <a:cubicBezTo>
                  <a:pt x="151" y="11"/>
                  <a:pt x="148" y="10"/>
                  <a:pt x="153" y="11"/>
                </a:cubicBezTo>
                <a:cubicBezTo>
                  <a:pt x="158" y="11"/>
                  <a:pt x="161" y="10"/>
                  <a:pt x="161" y="9"/>
                </a:cubicBezTo>
                <a:cubicBezTo>
                  <a:pt x="161" y="8"/>
                  <a:pt x="155" y="5"/>
                  <a:pt x="155" y="5"/>
                </a:cubicBezTo>
                <a:cubicBezTo>
                  <a:pt x="155" y="5"/>
                  <a:pt x="153" y="6"/>
                  <a:pt x="154" y="5"/>
                </a:cubicBezTo>
                <a:cubicBezTo>
                  <a:pt x="154" y="4"/>
                  <a:pt x="156" y="2"/>
                  <a:pt x="156" y="2"/>
                </a:cubicBezTo>
                <a:cubicBezTo>
                  <a:pt x="154" y="0"/>
                  <a:pt x="154" y="0"/>
                  <a:pt x="154" y="0"/>
                </a:cubicBezTo>
                <a:cubicBezTo>
                  <a:pt x="154" y="0"/>
                  <a:pt x="135" y="0"/>
                  <a:pt x="131" y="1"/>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5603" name="Freeform 18"/>
          <p:cNvSpPr>
            <a:spLocks noChangeArrowheads="1"/>
          </p:cNvSpPr>
          <p:nvPr/>
        </p:nvSpPr>
        <p:spPr bwMode="auto">
          <a:xfrm>
            <a:off x="677863" y="1825625"/>
            <a:ext cx="3079750" cy="2703513"/>
          </a:xfrm>
          <a:custGeom>
            <a:avLst/>
            <a:gdLst>
              <a:gd name="T0" fmla="*/ 2147483647 w 322"/>
              <a:gd name="T1" fmla="*/ 2021997638 h 282"/>
              <a:gd name="T2" fmla="*/ 2147483647 w 322"/>
              <a:gd name="T3" fmla="*/ 2147483647 h 282"/>
              <a:gd name="T4" fmla="*/ 2147483647 w 322"/>
              <a:gd name="T5" fmla="*/ 2147483647 h 282"/>
              <a:gd name="T6" fmla="*/ 2147483647 w 322"/>
              <a:gd name="T7" fmla="*/ 2147483647 h 282"/>
              <a:gd name="T8" fmla="*/ 2147483647 w 322"/>
              <a:gd name="T9" fmla="*/ 2147483647 h 282"/>
              <a:gd name="T10" fmla="*/ 2147483647 w 322"/>
              <a:gd name="T11" fmla="*/ 2147483647 h 282"/>
              <a:gd name="T12" fmla="*/ 2147483647 w 322"/>
              <a:gd name="T13" fmla="*/ 2147483647 h 282"/>
              <a:gd name="T14" fmla="*/ 2147483647 w 322"/>
              <a:gd name="T15" fmla="*/ 2147483647 h 282"/>
              <a:gd name="T16" fmla="*/ 2147483647 w 322"/>
              <a:gd name="T17" fmla="*/ 2147483647 h 282"/>
              <a:gd name="T18" fmla="*/ 2147483647 w 322"/>
              <a:gd name="T19" fmla="*/ 2147483647 h 282"/>
              <a:gd name="T20" fmla="*/ 2147483647 w 322"/>
              <a:gd name="T21" fmla="*/ 2147483647 h 282"/>
              <a:gd name="T22" fmla="*/ 2147483647 w 322"/>
              <a:gd name="T23" fmla="*/ 2147483647 h 282"/>
              <a:gd name="T24" fmla="*/ 2147483647 w 322"/>
              <a:gd name="T25" fmla="*/ 2147483647 h 282"/>
              <a:gd name="T26" fmla="*/ 2147483647 w 322"/>
              <a:gd name="T27" fmla="*/ 2147483647 h 282"/>
              <a:gd name="T28" fmla="*/ 2147483647 w 322"/>
              <a:gd name="T29" fmla="*/ 2147483647 h 282"/>
              <a:gd name="T30" fmla="*/ 2147483647 w 322"/>
              <a:gd name="T31" fmla="*/ 2147483647 h 282"/>
              <a:gd name="T32" fmla="*/ 2147483647 w 322"/>
              <a:gd name="T33" fmla="*/ 2147483647 h 282"/>
              <a:gd name="T34" fmla="*/ 2147483647 w 322"/>
              <a:gd name="T35" fmla="*/ 2147483647 h 282"/>
              <a:gd name="T36" fmla="*/ 2147483647 w 322"/>
              <a:gd name="T37" fmla="*/ 2147483647 h 282"/>
              <a:gd name="T38" fmla="*/ 2147483647 w 322"/>
              <a:gd name="T39" fmla="*/ 2147483647 h 282"/>
              <a:gd name="T40" fmla="*/ 2147483647 w 322"/>
              <a:gd name="T41" fmla="*/ 2147483647 h 282"/>
              <a:gd name="T42" fmla="*/ 2147483647 w 322"/>
              <a:gd name="T43" fmla="*/ 2147483647 h 282"/>
              <a:gd name="T44" fmla="*/ 2147483647 w 322"/>
              <a:gd name="T45" fmla="*/ 2147483647 h 282"/>
              <a:gd name="T46" fmla="*/ 2147483647 w 322"/>
              <a:gd name="T47" fmla="*/ 2147483647 h 282"/>
              <a:gd name="T48" fmla="*/ 2147483647 w 322"/>
              <a:gd name="T49" fmla="*/ 2147483647 h 282"/>
              <a:gd name="T50" fmla="*/ 2104004859 w 322"/>
              <a:gd name="T51" fmla="*/ 2147483647 h 282"/>
              <a:gd name="T52" fmla="*/ 1463655970 w 322"/>
              <a:gd name="T53" fmla="*/ 2147483647 h 282"/>
              <a:gd name="T54" fmla="*/ 2147483647 w 322"/>
              <a:gd name="T55" fmla="*/ 2147483647 h 282"/>
              <a:gd name="T56" fmla="*/ 2147483647 w 322"/>
              <a:gd name="T57" fmla="*/ 2147483647 h 282"/>
              <a:gd name="T58" fmla="*/ 2147483647 w 322"/>
              <a:gd name="T59" fmla="*/ 2147483647 h 282"/>
              <a:gd name="T60" fmla="*/ 2147483647 w 322"/>
              <a:gd name="T61" fmla="*/ 2147483647 h 282"/>
              <a:gd name="T62" fmla="*/ 2147483647 w 322"/>
              <a:gd name="T63" fmla="*/ 2147483647 h 282"/>
              <a:gd name="T64" fmla="*/ 2147483647 w 322"/>
              <a:gd name="T65" fmla="*/ 2147483647 h 282"/>
              <a:gd name="T66" fmla="*/ 2147483647 w 322"/>
              <a:gd name="T67" fmla="*/ 367639420 h 282"/>
              <a:gd name="T68" fmla="*/ 2147483647 w 322"/>
              <a:gd name="T69" fmla="*/ 2147483647 h 282"/>
              <a:gd name="T70" fmla="*/ 2147483647 w 322"/>
              <a:gd name="T71" fmla="*/ 2147483647 h 282"/>
              <a:gd name="T72" fmla="*/ 2147483647 w 322"/>
              <a:gd name="T73" fmla="*/ 2147483647 h 282"/>
              <a:gd name="T74" fmla="*/ 2147483647 w 322"/>
              <a:gd name="T75" fmla="*/ 2147483647 h 282"/>
              <a:gd name="T76" fmla="*/ 2147483647 w 322"/>
              <a:gd name="T77" fmla="*/ 2147483647 h 282"/>
              <a:gd name="T78" fmla="*/ 2147483647 w 322"/>
              <a:gd name="T79" fmla="*/ 2147483647 h 282"/>
              <a:gd name="T80" fmla="*/ 2147483647 w 322"/>
              <a:gd name="T81" fmla="*/ 2147483647 h 282"/>
              <a:gd name="T82" fmla="*/ 2147483647 w 322"/>
              <a:gd name="T83" fmla="*/ 2147483647 h 282"/>
              <a:gd name="T84" fmla="*/ 2147483647 w 322"/>
              <a:gd name="T85" fmla="*/ 2147483647 h 282"/>
              <a:gd name="T86" fmla="*/ 2147483647 w 322"/>
              <a:gd name="T87" fmla="*/ 2147483647 h 282"/>
              <a:gd name="T88" fmla="*/ 2147483647 w 322"/>
              <a:gd name="T89" fmla="*/ 2147483647 h 282"/>
              <a:gd name="T90" fmla="*/ 2147483647 w 322"/>
              <a:gd name="T91" fmla="*/ 2147483647 h 282"/>
              <a:gd name="T92" fmla="*/ 2147483647 w 322"/>
              <a:gd name="T93" fmla="*/ 2147483647 h 282"/>
              <a:gd name="T94" fmla="*/ 2147483647 w 322"/>
              <a:gd name="T95" fmla="*/ 2147483647 h 282"/>
              <a:gd name="T96" fmla="*/ 2147483647 w 322"/>
              <a:gd name="T97" fmla="*/ 2147483647 h 282"/>
              <a:gd name="T98" fmla="*/ 2147483647 w 322"/>
              <a:gd name="T99" fmla="*/ 2147483647 h 282"/>
              <a:gd name="T100" fmla="*/ 2147483647 w 322"/>
              <a:gd name="T101" fmla="*/ 2147483647 h 282"/>
              <a:gd name="T102" fmla="*/ 2147483647 w 322"/>
              <a:gd name="T103" fmla="*/ 2147483647 h 282"/>
              <a:gd name="T104" fmla="*/ 2147483647 w 322"/>
              <a:gd name="T105" fmla="*/ 2147483647 h 282"/>
              <a:gd name="T106" fmla="*/ 2147483647 w 322"/>
              <a:gd name="T107" fmla="*/ 2147483647 h 282"/>
              <a:gd name="T108" fmla="*/ 2147483647 w 322"/>
              <a:gd name="T109" fmla="*/ 2147483647 h 282"/>
              <a:gd name="T110" fmla="*/ 2147483647 w 322"/>
              <a:gd name="T111" fmla="*/ 2147483647 h 282"/>
              <a:gd name="T112" fmla="*/ 2147483647 w 322"/>
              <a:gd name="T113" fmla="*/ 2147483647 h 282"/>
              <a:gd name="T114" fmla="*/ 2147483647 w 322"/>
              <a:gd name="T115" fmla="*/ 2147483647 h 282"/>
              <a:gd name="T116" fmla="*/ 2147483647 w 322"/>
              <a:gd name="T117" fmla="*/ 2147483647 h 282"/>
              <a:gd name="T118" fmla="*/ 2147483647 w 322"/>
              <a:gd name="T119" fmla="*/ 2147483647 h 282"/>
              <a:gd name="T120" fmla="*/ 2147483647 w 322"/>
              <a:gd name="T121" fmla="*/ 1470548094 h 282"/>
              <a:gd name="T122" fmla="*/ 2147483647 w 322"/>
              <a:gd name="T123" fmla="*/ 459549275 h 2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2"/>
              <a:gd name="T187" fmla="*/ 0 h 282"/>
              <a:gd name="T188" fmla="*/ 322 w 322"/>
              <a:gd name="T189" fmla="*/ 282 h 2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2" h="282">
                <a:moveTo>
                  <a:pt x="131" y="1"/>
                </a:moveTo>
                <a:cubicBezTo>
                  <a:pt x="131" y="1"/>
                  <a:pt x="82" y="7"/>
                  <a:pt x="50" y="45"/>
                </a:cubicBezTo>
                <a:cubicBezTo>
                  <a:pt x="50" y="45"/>
                  <a:pt x="75" y="19"/>
                  <a:pt x="90" y="19"/>
                </a:cubicBezTo>
                <a:cubicBezTo>
                  <a:pt x="94" y="20"/>
                  <a:pt x="94" y="20"/>
                  <a:pt x="94" y="20"/>
                </a:cubicBezTo>
                <a:cubicBezTo>
                  <a:pt x="94" y="20"/>
                  <a:pt x="93" y="22"/>
                  <a:pt x="93" y="22"/>
                </a:cubicBezTo>
                <a:cubicBezTo>
                  <a:pt x="92" y="23"/>
                  <a:pt x="90" y="25"/>
                  <a:pt x="90" y="26"/>
                </a:cubicBezTo>
                <a:cubicBezTo>
                  <a:pt x="90" y="27"/>
                  <a:pt x="90" y="29"/>
                  <a:pt x="90" y="29"/>
                </a:cubicBezTo>
                <a:cubicBezTo>
                  <a:pt x="89" y="30"/>
                  <a:pt x="89" y="30"/>
                  <a:pt x="89" y="30"/>
                </a:cubicBezTo>
                <a:cubicBezTo>
                  <a:pt x="89" y="30"/>
                  <a:pt x="88" y="31"/>
                  <a:pt x="88" y="31"/>
                </a:cubicBezTo>
                <a:cubicBezTo>
                  <a:pt x="87" y="32"/>
                  <a:pt x="87" y="32"/>
                  <a:pt x="87" y="33"/>
                </a:cubicBezTo>
                <a:cubicBezTo>
                  <a:pt x="87" y="34"/>
                  <a:pt x="87" y="36"/>
                  <a:pt x="87" y="36"/>
                </a:cubicBezTo>
                <a:cubicBezTo>
                  <a:pt x="87" y="39"/>
                  <a:pt x="87" y="39"/>
                  <a:pt x="87" y="39"/>
                </a:cubicBezTo>
                <a:cubicBezTo>
                  <a:pt x="86" y="40"/>
                  <a:pt x="86" y="40"/>
                  <a:pt x="86" y="40"/>
                </a:cubicBezTo>
                <a:cubicBezTo>
                  <a:pt x="84" y="41"/>
                  <a:pt x="84" y="41"/>
                  <a:pt x="84" y="41"/>
                </a:cubicBezTo>
                <a:cubicBezTo>
                  <a:pt x="84" y="41"/>
                  <a:pt x="82" y="42"/>
                  <a:pt x="81" y="41"/>
                </a:cubicBezTo>
                <a:cubicBezTo>
                  <a:pt x="80" y="41"/>
                  <a:pt x="80" y="39"/>
                  <a:pt x="80" y="39"/>
                </a:cubicBezTo>
                <a:cubicBezTo>
                  <a:pt x="82" y="37"/>
                  <a:pt x="82" y="37"/>
                  <a:pt x="82" y="37"/>
                </a:cubicBezTo>
                <a:cubicBezTo>
                  <a:pt x="82" y="37"/>
                  <a:pt x="83" y="37"/>
                  <a:pt x="82" y="36"/>
                </a:cubicBezTo>
                <a:cubicBezTo>
                  <a:pt x="81" y="36"/>
                  <a:pt x="81" y="34"/>
                  <a:pt x="80" y="34"/>
                </a:cubicBezTo>
                <a:cubicBezTo>
                  <a:pt x="78" y="35"/>
                  <a:pt x="76" y="37"/>
                  <a:pt x="76" y="37"/>
                </a:cubicBezTo>
                <a:cubicBezTo>
                  <a:pt x="73" y="38"/>
                  <a:pt x="73" y="38"/>
                  <a:pt x="73" y="38"/>
                </a:cubicBezTo>
                <a:cubicBezTo>
                  <a:pt x="73" y="38"/>
                  <a:pt x="72" y="41"/>
                  <a:pt x="73" y="41"/>
                </a:cubicBezTo>
                <a:cubicBezTo>
                  <a:pt x="73" y="41"/>
                  <a:pt x="75" y="42"/>
                  <a:pt x="75" y="42"/>
                </a:cubicBezTo>
                <a:cubicBezTo>
                  <a:pt x="75" y="42"/>
                  <a:pt x="75" y="43"/>
                  <a:pt x="75" y="44"/>
                </a:cubicBezTo>
                <a:cubicBezTo>
                  <a:pt x="75" y="45"/>
                  <a:pt x="74" y="46"/>
                  <a:pt x="74" y="46"/>
                </a:cubicBezTo>
                <a:cubicBezTo>
                  <a:pt x="74" y="46"/>
                  <a:pt x="74" y="47"/>
                  <a:pt x="72" y="47"/>
                </a:cubicBezTo>
                <a:cubicBezTo>
                  <a:pt x="70" y="46"/>
                  <a:pt x="69" y="46"/>
                  <a:pt x="68" y="46"/>
                </a:cubicBezTo>
                <a:cubicBezTo>
                  <a:pt x="67" y="45"/>
                  <a:pt x="66" y="45"/>
                  <a:pt x="65" y="45"/>
                </a:cubicBezTo>
                <a:cubicBezTo>
                  <a:pt x="64" y="46"/>
                  <a:pt x="64" y="46"/>
                  <a:pt x="63" y="46"/>
                </a:cubicBezTo>
                <a:cubicBezTo>
                  <a:pt x="63" y="47"/>
                  <a:pt x="60" y="49"/>
                  <a:pt x="60" y="49"/>
                </a:cubicBezTo>
                <a:cubicBezTo>
                  <a:pt x="60" y="49"/>
                  <a:pt x="59" y="49"/>
                  <a:pt x="59" y="50"/>
                </a:cubicBezTo>
                <a:cubicBezTo>
                  <a:pt x="59" y="51"/>
                  <a:pt x="58" y="53"/>
                  <a:pt x="58" y="53"/>
                </a:cubicBezTo>
                <a:cubicBezTo>
                  <a:pt x="58" y="53"/>
                  <a:pt x="57" y="54"/>
                  <a:pt x="54" y="55"/>
                </a:cubicBezTo>
                <a:cubicBezTo>
                  <a:pt x="52" y="55"/>
                  <a:pt x="52" y="56"/>
                  <a:pt x="52" y="56"/>
                </a:cubicBezTo>
                <a:cubicBezTo>
                  <a:pt x="51" y="58"/>
                  <a:pt x="51" y="58"/>
                  <a:pt x="51" y="58"/>
                </a:cubicBezTo>
                <a:cubicBezTo>
                  <a:pt x="51" y="58"/>
                  <a:pt x="49" y="60"/>
                  <a:pt x="48" y="61"/>
                </a:cubicBezTo>
                <a:cubicBezTo>
                  <a:pt x="47" y="62"/>
                  <a:pt x="43" y="65"/>
                  <a:pt x="43" y="65"/>
                </a:cubicBezTo>
                <a:cubicBezTo>
                  <a:pt x="42" y="65"/>
                  <a:pt x="41" y="67"/>
                  <a:pt x="41" y="68"/>
                </a:cubicBezTo>
                <a:cubicBezTo>
                  <a:pt x="40" y="69"/>
                  <a:pt x="40" y="71"/>
                  <a:pt x="40" y="72"/>
                </a:cubicBezTo>
                <a:cubicBezTo>
                  <a:pt x="39" y="73"/>
                  <a:pt x="39" y="74"/>
                  <a:pt x="38" y="76"/>
                </a:cubicBezTo>
                <a:cubicBezTo>
                  <a:pt x="38" y="77"/>
                  <a:pt x="37" y="79"/>
                  <a:pt x="37" y="79"/>
                </a:cubicBezTo>
                <a:cubicBezTo>
                  <a:pt x="36" y="80"/>
                  <a:pt x="35" y="81"/>
                  <a:pt x="35" y="81"/>
                </a:cubicBezTo>
                <a:cubicBezTo>
                  <a:pt x="34" y="81"/>
                  <a:pt x="31" y="82"/>
                  <a:pt x="30" y="83"/>
                </a:cubicBezTo>
                <a:cubicBezTo>
                  <a:pt x="29" y="83"/>
                  <a:pt x="29" y="85"/>
                  <a:pt x="29" y="85"/>
                </a:cubicBezTo>
                <a:cubicBezTo>
                  <a:pt x="29" y="86"/>
                  <a:pt x="30" y="87"/>
                  <a:pt x="31" y="87"/>
                </a:cubicBezTo>
                <a:cubicBezTo>
                  <a:pt x="31" y="87"/>
                  <a:pt x="33" y="88"/>
                  <a:pt x="33" y="88"/>
                </a:cubicBezTo>
                <a:cubicBezTo>
                  <a:pt x="33" y="88"/>
                  <a:pt x="33" y="90"/>
                  <a:pt x="33" y="91"/>
                </a:cubicBezTo>
                <a:cubicBezTo>
                  <a:pt x="33" y="91"/>
                  <a:pt x="32" y="94"/>
                  <a:pt x="33" y="94"/>
                </a:cubicBezTo>
                <a:cubicBezTo>
                  <a:pt x="34" y="94"/>
                  <a:pt x="35" y="94"/>
                  <a:pt x="35" y="94"/>
                </a:cubicBezTo>
                <a:cubicBezTo>
                  <a:pt x="38" y="95"/>
                  <a:pt x="38" y="95"/>
                  <a:pt x="38" y="95"/>
                </a:cubicBezTo>
                <a:cubicBezTo>
                  <a:pt x="40" y="96"/>
                  <a:pt x="40" y="96"/>
                  <a:pt x="40" y="96"/>
                </a:cubicBezTo>
                <a:cubicBezTo>
                  <a:pt x="41" y="97"/>
                  <a:pt x="41" y="97"/>
                  <a:pt x="41" y="97"/>
                </a:cubicBezTo>
                <a:cubicBezTo>
                  <a:pt x="41" y="97"/>
                  <a:pt x="41" y="99"/>
                  <a:pt x="41" y="99"/>
                </a:cubicBezTo>
                <a:cubicBezTo>
                  <a:pt x="41" y="100"/>
                  <a:pt x="40" y="101"/>
                  <a:pt x="39" y="101"/>
                </a:cubicBezTo>
                <a:cubicBezTo>
                  <a:pt x="39" y="100"/>
                  <a:pt x="39" y="100"/>
                  <a:pt x="39" y="99"/>
                </a:cubicBezTo>
                <a:cubicBezTo>
                  <a:pt x="38" y="98"/>
                  <a:pt x="38" y="98"/>
                  <a:pt x="37" y="97"/>
                </a:cubicBezTo>
                <a:cubicBezTo>
                  <a:pt x="36" y="97"/>
                  <a:pt x="35" y="98"/>
                  <a:pt x="34" y="98"/>
                </a:cubicBezTo>
                <a:cubicBezTo>
                  <a:pt x="34" y="97"/>
                  <a:pt x="33" y="97"/>
                  <a:pt x="32" y="97"/>
                </a:cubicBezTo>
                <a:cubicBezTo>
                  <a:pt x="31" y="96"/>
                  <a:pt x="31" y="97"/>
                  <a:pt x="31" y="96"/>
                </a:cubicBezTo>
                <a:cubicBezTo>
                  <a:pt x="31" y="94"/>
                  <a:pt x="32" y="94"/>
                  <a:pt x="32" y="93"/>
                </a:cubicBezTo>
                <a:cubicBezTo>
                  <a:pt x="31" y="92"/>
                  <a:pt x="31" y="91"/>
                  <a:pt x="30" y="91"/>
                </a:cubicBezTo>
                <a:cubicBezTo>
                  <a:pt x="29" y="91"/>
                  <a:pt x="30" y="92"/>
                  <a:pt x="29" y="91"/>
                </a:cubicBezTo>
                <a:cubicBezTo>
                  <a:pt x="28" y="90"/>
                  <a:pt x="28" y="89"/>
                  <a:pt x="27" y="89"/>
                </a:cubicBezTo>
                <a:cubicBezTo>
                  <a:pt x="27" y="89"/>
                  <a:pt x="26" y="90"/>
                  <a:pt x="26" y="89"/>
                </a:cubicBezTo>
                <a:cubicBezTo>
                  <a:pt x="26" y="88"/>
                  <a:pt x="26" y="86"/>
                  <a:pt x="26" y="85"/>
                </a:cubicBezTo>
                <a:cubicBezTo>
                  <a:pt x="26" y="85"/>
                  <a:pt x="27" y="83"/>
                  <a:pt x="27" y="83"/>
                </a:cubicBezTo>
                <a:cubicBezTo>
                  <a:pt x="27" y="82"/>
                  <a:pt x="28" y="78"/>
                  <a:pt x="28" y="78"/>
                </a:cubicBezTo>
                <a:cubicBezTo>
                  <a:pt x="28" y="78"/>
                  <a:pt x="23" y="87"/>
                  <a:pt x="22" y="93"/>
                </a:cubicBezTo>
                <a:cubicBezTo>
                  <a:pt x="22" y="93"/>
                  <a:pt x="23" y="93"/>
                  <a:pt x="23" y="94"/>
                </a:cubicBezTo>
                <a:cubicBezTo>
                  <a:pt x="23" y="95"/>
                  <a:pt x="24" y="96"/>
                  <a:pt x="24" y="97"/>
                </a:cubicBezTo>
                <a:cubicBezTo>
                  <a:pt x="23" y="98"/>
                  <a:pt x="23" y="98"/>
                  <a:pt x="23" y="102"/>
                </a:cubicBezTo>
                <a:cubicBezTo>
                  <a:pt x="23" y="105"/>
                  <a:pt x="24" y="106"/>
                  <a:pt x="24" y="107"/>
                </a:cubicBezTo>
                <a:cubicBezTo>
                  <a:pt x="23" y="108"/>
                  <a:pt x="23" y="110"/>
                  <a:pt x="23" y="111"/>
                </a:cubicBezTo>
                <a:cubicBezTo>
                  <a:pt x="22" y="112"/>
                  <a:pt x="23" y="116"/>
                  <a:pt x="24" y="116"/>
                </a:cubicBezTo>
                <a:cubicBezTo>
                  <a:pt x="24" y="117"/>
                  <a:pt x="24" y="117"/>
                  <a:pt x="25" y="118"/>
                </a:cubicBezTo>
                <a:cubicBezTo>
                  <a:pt x="26" y="119"/>
                  <a:pt x="24" y="121"/>
                  <a:pt x="26" y="119"/>
                </a:cubicBezTo>
                <a:cubicBezTo>
                  <a:pt x="27" y="116"/>
                  <a:pt x="28" y="115"/>
                  <a:pt x="28" y="115"/>
                </a:cubicBezTo>
                <a:cubicBezTo>
                  <a:pt x="29" y="114"/>
                  <a:pt x="29" y="114"/>
                  <a:pt x="29" y="114"/>
                </a:cubicBezTo>
                <a:cubicBezTo>
                  <a:pt x="29" y="114"/>
                  <a:pt x="29" y="112"/>
                  <a:pt x="31" y="112"/>
                </a:cubicBezTo>
                <a:cubicBezTo>
                  <a:pt x="33" y="113"/>
                  <a:pt x="34" y="112"/>
                  <a:pt x="34" y="113"/>
                </a:cubicBezTo>
                <a:cubicBezTo>
                  <a:pt x="35" y="114"/>
                  <a:pt x="33" y="116"/>
                  <a:pt x="35" y="116"/>
                </a:cubicBezTo>
                <a:cubicBezTo>
                  <a:pt x="36" y="117"/>
                  <a:pt x="39" y="115"/>
                  <a:pt x="40" y="115"/>
                </a:cubicBezTo>
                <a:cubicBezTo>
                  <a:pt x="41" y="116"/>
                  <a:pt x="42" y="116"/>
                  <a:pt x="42" y="117"/>
                </a:cubicBezTo>
                <a:cubicBezTo>
                  <a:pt x="43" y="119"/>
                  <a:pt x="43" y="121"/>
                  <a:pt x="44" y="121"/>
                </a:cubicBezTo>
                <a:cubicBezTo>
                  <a:pt x="45" y="122"/>
                  <a:pt x="45" y="124"/>
                  <a:pt x="45" y="125"/>
                </a:cubicBezTo>
                <a:cubicBezTo>
                  <a:pt x="46" y="126"/>
                  <a:pt x="49" y="127"/>
                  <a:pt x="49" y="127"/>
                </a:cubicBezTo>
                <a:cubicBezTo>
                  <a:pt x="50" y="127"/>
                  <a:pt x="53" y="128"/>
                  <a:pt x="54" y="128"/>
                </a:cubicBezTo>
                <a:cubicBezTo>
                  <a:pt x="55" y="129"/>
                  <a:pt x="54" y="130"/>
                  <a:pt x="56" y="131"/>
                </a:cubicBezTo>
                <a:cubicBezTo>
                  <a:pt x="58" y="131"/>
                  <a:pt x="58" y="135"/>
                  <a:pt x="58" y="135"/>
                </a:cubicBezTo>
                <a:cubicBezTo>
                  <a:pt x="58" y="135"/>
                  <a:pt x="59" y="138"/>
                  <a:pt x="58" y="138"/>
                </a:cubicBezTo>
                <a:cubicBezTo>
                  <a:pt x="58" y="139"/>
                  <a:pt x="58" y="141"/>
                  <a:pt x="59" y="141"/>
                </a:cubicBezTo>
                <a:cubicBezTo>
                  <a:pt x="60" y="141"/>
                  <a:pt x="63" y="142"/>
                  <a:pt x="63" y="142"/>
                </a:cubicBezTo>
                <a:cubicBezTo>
                  <a:pt x="63" y="142"/>
                  <a:pt x="61" y="144"/>
                  <a:pt x="64" y="145"/>
                </a:cubicBezTo>
                <a:cubicBezTo>
                  <a:pt x="66" y="146"/>
                  <a:pt x="69" y="147"/>
                  <a:pt x="69" y="147"/>
                </a:cubicBezTo>
                <a:cubicBezTo>
                  <a:pt x="70" y="147"/>
                  <a:pt x="68" y="149"/>
                  <a:pt x="71" y="149"/>
                </a:cubicBezTo>
                <a:cubicBezTo>
                  <a:pt x="73" y="149"/>
                  <a:pt x="76" y="149"/>
                  <a:pt x="77" y="150"/>
                </a:cubicBezTo>
                <a:cubicBezTo>
                  <a:pt x="79" y="151"/>
                  <a:pt x="78" y="152"/>
                  <a:pt x="81" y="154"/>
                </a:cubicBezTo>
                <a:cubicBezTo>
                  <a:pt x="85" y="156"/>
                  <a:pt x="86" y="157"/>
                  <a:pt x="87" y="157"/>
                </a:cubicBezTo>
                <a:cubicBezTo>
                  <a:pt x="87" y="158"/>
                  <a:pt x="89" y="157"/>
                  <a:pt x="89" y="160"/>
                </a:cubicBezTo>
                <a:cubicBezTo>
                  <a:pt x="88" y="163"/>
                  <a:pt x="88" y="165"/>
                  <a:pt x="87" y="166"/>
                </a:cubicBezTo>
                <a:cubicBezTo>
                  <a:pt x="85" y="167"/>
                  <a:pt x="84" y="170"/>
                  <a:pt x="83" y="171"/>
                </a:cubicBezTo>
                <a:cubicBezTo>
                  <a:pt x="82" y="172"/>
                  <a:pt x="81" y="174"/>
                  <a:pt x="82" y="176"/>
                </a:cubicBezTo>
                <a:cubicBezTo>
                  <a:pt x="83" y="178"/>
                  <a:pt x="84" y="180"/>
                  <a:pt x="84" y="181"/>
                </a:cubicBezTo>
                <a:cubicBezTo>
                  <a:pt x="84" y="182"/>
                  <a:pt x="84" y="185"/>
                  <a:pt x="84" y="187"/>
                </a:cubicBezTo>
                <a:cubicBezTo>
                  <a:pt x="83" y="188"/>
                  <a:pt x="82" y="190"/>
                  <a:pt x="82" y="190"/>
                </a:cubicBezTo>
                <a:cubicBezTo>
                  <a:pt x="82" y="190"/>
                  <a:pt x="84" y="192"/>
                  <a:pt x="82" y="194"/>
                </a:cubicBezTo>
                <a:cubicBezTo>
                  <a:pt x="80" y="196"/>
                  <a:pt x="78" y="198"/>
                  <a:pt x="77" y="198"/>
                </a:cubicBezTo>
                <a:cubicBezTo>
                  <a:pt x="75" y="199"/>
                  <a:pt x="73" y="201"/>
                  <a:pt x="73" y="201"/>
                </a:cubicBezTo>
                <a:cubicBezTo>
                  <a:pt x="73" y="201"/>
                  <a:pt x="73" y="207"/>
                  <a:pt x="73" y="208"/>
                </a:cubicBezTo>
                <a:cubicBezTo>
                  <a:pt x="72" y="209"/>
                  <a:pt x="67" y="217"/>
                  <a:pt x="69" y="219"/>
                </a:cubicBezTo>
                <a:cubicBezTo>
                  <a:pt x="71" y="221"/>
                  <a:pt x="71" y="224"/>
                  <a:pt x="71" y="225"/>
                </a:cubicBezTo>
                <a:cubicBezTo>
                  <a:pt x="70" y="226"/>
                  <a:pt x="70" y="226"/>
                  <a:pt x="69" y="227"/>
                </a:cubicBezTo>
                <a:cubicBezTo>
                  <a:pt x="69" y="228"/>
                  <a:pt x="65" y="227"/>
                  <a:pt x="67" y="230"/>
                </a:cubicBezTo>
                <a:cubicBezTo>
                  <a:pt x="69" y="233"/>
                  <a:pt x="70" y="234"/>
                  <a:pt x="71" y="236"/>
                </a:cubicBezTo>
                <a:cubicBezTo>
                  <a:pt x="72" y="238"/>
                  <a:pt x="72" y="238"/>
                  <a:pt x="73" y="240"/>
                </a:cubicBezTo>
                <a:cubicBezTo>
                  <a:pt x="75" y="242"/>
                  <a:pt x="75" y="243"/>
                  <a:pt x="77" y="245"/>
                </a:cubicBezTo>
                <a:cubicBezTo>
                  <a:pt x="78" y="246"/>
                  <a:pt x="80" y="247"/>
                  <a:pt x="80" y="248"/>
                </a:cubicBezTo>
                <a:cubicBezTo>
                  <a:pt x="80" y="250"/>
                  <a:pt x="83" y="254"/>
                  <a:pt x="79" y="251"/>
                </a:cubicBezTo>
                <a:cubicBezTo>
                  <a:pt x="75" y="248"/>
                  <a:pt x="79" y="251"/>
                  <a:pt x="74" y="247"/>
                </a:cubicBezTo>
                <a:cubicBezTo>
                  <a:pt x="69" y="242"/>
                  <a:pt x="68" y="244"/>
                  <a:pt x="65" y="241"/>
                </a:cubicBezTo>
                <a:cubicBezTo>
                  <a:pt x="63" y="239"/>
                  <a:pt x="66" y="248"/>
                  <a:pt x="62" y="237"/>
                </a:cubicBezTo>
                <a:cubicBezTo>
                  <a:pt x="58" y="226"/>
                  <a:pt x="57" y="227"/>
                  <a:pt x="56" y="225"/>
                </a:cubicBezTo>
                <a:cubicBezTo>
                  <a:pt x="55" y="223"/>
                  <a:pt x="56" y="225"/>
                  <a:pt x="53" y="220"/>
                </a:cubicBezTo>
                <a:cubicBezTo>
                  <a:pt x="50" y="214"/>
                  <a:pt x="52" y="218"/>
                  <a:pt x="50" y="214"/>
                </a:cubicBezTo>
                <a:cubicBezTo>
                  <a:pt x="47" y="211"/>
                  <a:pt x="47" y="216"/>
                  <a:pt x="45" y="209"/>
                </a:cubicBezTo>
                <a:cubicBezTo>
                  <a:pt x="44" y="203"/>
                  <a:pt x="44" y="207"/>
                  <a:pt x="42" y="200"/>
                </a:cubicBezTo>
                <a:cubicBezTo>
                  <a:pt x="40" y="193"/>
                  <a:pt x="44" y="192"/>
                  <a:pt x="40" y="189"/>
                </a:cubicBezTo>
                <a:cubicBezTo>
                  <a:pt x="36" y="186"/>
                  <a:pt x="36" y="187"/>
                  <a:pt x="35" y="185"/>
                </a:cubicBezTo>
                <a:cubicBezTo>
                  <a:pt x="33" y="182"/>
                  <a:pt x="35" y="185"/>
                  <a:pt x="31" y="179"/>
                </a:cubicBezTo>
                <a:cubicBezTo>
                  <a:pt x="28" y="172"/>
                  <a:pt x="23" y="170"/>
                  <a:pt x="23" y="159"/>
                </a:cubicBezTo>
                <a:cubicBezTo>
                  <a:pt x="24" y="149"/>
                  <a:pt x="24" y="147"/>
                  <a:pt x="24" y="147"/>
                </a:cubicBezTo>
                <a:cubicBezTo>
                  <a:pt x="24" y="147"/>
                  <a:pt x="18" y="143"/>
                  <a:pt x="20" y="137"/>
                </a:cubicBezTo>
                <a:cubicBezTo>
                  <a:pt x="22" y="131"/>
                  <a:pt x="23" y="133"/>
                  <a:pt x="22" y="131"/>
                </a:cubicBezTo>
                <a:cubicBezTo>
                  <a:pt x="21" y="129"/>
                  <a:pt x="21" y="129"/>
                  <a:pt x="19" y="127"/>
                </a:cubicBezTo>
                <a:cubicBezTo>
                  <a:pt x="17" y="124"/>
                  <a:pt x="17" y="125"/>
                  <a:pt x="16" y="123"/>
                </a:cubicBezTo>
                <a:cubicBezTo>
                  <a:pt x="16" y="122"/>
                  <a:pt x="15" y="118"/>
                  <a:pt x="15" y="118"/>
                </a:cubicBezTo>
                <a:cubicBezTo>
                  <a:pt x="14" y="119"/>
                  <a:pt x="14" y="119"/>
                  <a:pt x="14" y="119"/>
                </a:cubicBezTo>
                <a:cubicBezTo>
                  <a:pt x="14" y="119"/>
                  <a:pt x="0" y="258"/>
                  <a:pt x="138" y="278"/>
                </a:cubicBezTo>
                <a:cubicBezTo>
                  <a:pt x="138" y="278"/>
                  <a:pt x="106" y="271"/>
                  <a:pt x="103" y="265"/>
                </a:cubicBezTo>
                <a:cubicBezTo>
                  <a:pt x="103" y="265"/>
                  <a:pt x="103" y="259"/>
                  <a:pt x="104" y="259"/>
                </a:cubicBezTo>
                <a:cubicBezTo>
                  <a:pt x="105" y="259"/>
                  <a:pt x="107" y="260"/>
                  <a:pt x="109" y="258"/>
                </a:cubicBezTo>
                <a:cubicBezTo>
                  <a:pt x="111" y="257"/>
                  <a:pt x="114" y="255"/>
                  <a:pt x="114" y="255"/>
                </a:cubicBezTo>
                <a:cubicBezTo>
                  <a:pt x="114" y="257"/>
                  <a:pt x="114" y="257"/>
                  <a:pt x="114" y="257"/>
                </a:cubicBezTo>
                <a:cubicBezTo>
                  <a:pt x="114" y="257"/>
                  <a:pt x="112" y="258"/>
                  <a:pt x="118" y="257"/>
                </a:cubicBezTo>
                <a:cubicBezTo>
                  <a:pt x="124" y="256"/>
                  <a:pt x="124" y="256"/>
                  <a:pt x="127" y="255"/>
                </a:cubicBezTo>
                <a:cubicBezTo>
                  <a:pt x="129" y="254"/>
                  <a:pt x="132" y="249"/>
                  <a:pt x="133" y="252"/>
                </a:cubicBezTo>
                <a:cubicBezTo>
                  <a:pt x="134" y="255"/>
                  <a:pt x="131" y="254"/>
                  <a:pt x="134" y="255"/>
                </a:cubicBezTo>
                <a:cubicBezTo>
                  <a:pt x="137" y="257"/>
                  <a:pt x="143" y="255"/>
                  <a:pt x="143" y="255"/>
                </a:cubicBezTo>
                <a:cubicBezTo>
                  <a:pt x="143" y="255"/>
                  <a:pt x="152" y="255"/>
                  <a:pt x="153" y="254"/>
                </a:cubicBezTo>
                <a:cubicBezTo>
                  <a:pt x="154" y="253"/>
                  <a:pt x="154" y="252"/>
                  <a:pt x="156" y="252"/>
                </a:cubicBezTo>
                <a:cubicBezTo>
                  <a:pt x="157" y="252"/>
                  <a:pt x="158" y="255"/>
                  <a:pt x="158" y="255"/>
                </a:cubicBezTo>
                <a:cubicBezTo>
                  <a:pt x="153" y="258"/>
                  <a:pt x="153" y="258"/>
                  <a:pt x="153" y="258"/>
                </a:cubicBezTo>
                <a:cubicBezTo>
                  <a:pt x="148" y="262"/>
                  <a:pt x="148" y="262"/>
                  <a:pt x="148" y="262"/>
                </a:cubicBezTo>
                <a:cubicBezTo>
                  <a:pt x="148" y="262"/>
                  <a:pt x="146" y="262"/>
                  <a:pt x="148" y="263"/>
                </a:cubicBezTo>
                <a:cubicBezTo>
                  <a:pt x="150" y="264"/>
                  <a:pt x="151" y="264"/>
                  <a:pt x="153" y="264"/>
                </a:cubicBezTo>
                <a:cubicBezTo>
                  <a:pt x="156" y="265"/>
                  <a:pt x="161" y="269"/>
                  <a:pt x="162" y="266"/>
                </a:cubicBezTo>
                <a:cubicBezTo>
                  <a:pt x="164" y="264"/>
                  <a:pt x="164" y="263"/>
                  <a:pt x="165" y="262"/>
                </a:cubicBezTo>
                <a:cubicBezTo>
                  <a:pt x="166" y="260"/>
                  <a:pt x="166" y="258"/>
                  <a:pt x="168" y="258"/>
                </a:cubicBezTo>
                <a:cubicBezTo>
                  <a:pt x="170" y="258"/>
                  <a:pt x="173" y="259"/>
                  <a:pt x="173" y="259"/>
                </a:cubicBezTo>
                <a:cubicBezTo>
                  <a:pt x="171" y="263"/>
                  <a:pt x="171" y="263"/>
                  <a:pt x="171" y="263"/>
                </a:cubicBezTo>
                <a:cubicBezTo>
                  <a:pt x="171" y="263"/>
                  <a:pt x="175" y="263"/>
                  <a:pt x="176" y="263"/>
                </a:cubicBezTo>
                <a:cubicBezTo>
                  <a:pt x="178" y="263"/>
                  <a:pt x="178" y="265"/>
                  <a:pt x="180" y="263"/>
                </a:cubicBezTo>
                <a:cubicBezTo>
                  <a:pt x="183" y="261"/>
                  <a:pt x="183" y="261"/>
                  <a:pt x="185" y="260"/>
                </a:cubicBezTo>
                <a:cubicBezTo>
                  <a:pt x="188" y="260"/>
                  <a:pt x="191" y="259"/>
                  <a:pt x="192" y="259"/>
                </a:cubicBezTo>
                <a:cubicBezTo>
                  <a:pt x="193" y="260"/>
                  <a:pt x="195" y="260"/>
                  <a:pt x="196" y="260"/>
                </a:cubicBezTo>
                <a:cubicBezTo>
                  <a:pt x="197" y="260"/>
                  <a:pt x="202" y="264"/>
                  <a:pt x="203" y="263"/>
                </a:cubicBezTo>
                <a:cubicBezTo>
                  <a:pt x="204" y="262"/>
                  <a:pt x="210" y="263"/>
                  <a:pt x="210" y="263"/>
                </a:cubicBezTo>
                <a:cubicBezTo>
                  <a:pt x="210" y="263"/>
                  <a:pt x="194" y="277"/>
                  <a:pt x="159" y="278"/>
                </a:cubicBezTo>
                <a:cubicBezTo>
                  <a:pt x="159" y="278"/>
                  <a:pt x="236" y="282"/>
                  <a:pt x="279" y="207"/>
                </a:cubicBezTo>
                <a:cubicBezTo>
                  <a:pt x="322" y="133"/>
                  <a:pt x="292" y="37"/>
                  <a:pt x="194" y="4"/>
                </a:cubicBezTo>
                <a:cubicBezTo>
                  <a:pt x="194" y="4"/>
                  <a:pt x="267" y="31"/>
                  <a:pt x="286" y="102"/>
                </a:cubicBezTo>
                <a:cubicBezTo>
                  <a:pt x="286" y="103"/>
                  <a:pt x="286" y="103"/>
                  <a:pt x="286" y="103"/>
                </a:cubicBezTo>
                <a:cubicBezTo>
                  <a:pt x="284" y="101"/>
                  <a:pt x="284" y="102"/>
                  <a:pt x="282" y="99"/>
                </a:cubicBezTo>
                <a:cubicBezTo>
                  <a:pt x="281" y="95"/>
                  <a:pt x="282" y="96"/>
                  <a:pt x="281" y="94"/>
                </a:cubicBezTo>
                <a:cubicBezTo>
                  <a:pt x="279" y="91"/>
                  <a:pt x="280" y="93"/>
                  <a:pt x="278" y="91"/>
                </a:cubicBezTo>
                <a:cubicBezTo>
                  <a:pt x="276" y="88"/>
                  <a:pt x="276" y="89"/>
                  <a:pt x="275" y="87"/>
                </a:cubicBezTo>
                <a:cubicBezTo>
                  <a:pt x="273" y="86"/>
                  <a:pt x="272" y="82"/>
                  <a:pt x="271" y="81"/>
                </a:cubicBezTo>
                <a:cubicBezTo>
                  <a:pt x="270" y="79"/>
                  <a:pt x="267" y="79"/>
                  <a:pt x="266" y="79"/>
                </a:cubicBezTo>
                <a:cubicBezTo>
                  <a:pt x="264" y="78"/>
                  <a:pt x="265" y="77"/>
                  <a:pt x="264" y="78"/>
                </a:cubicBezTo>
                <a:cubicBezTo>
                  <a:pt x="264" y="80"/>
                  <a:pt x="266" y="82"/>
                  <a:pt x="266" y="82"/>
                </a:cubicBezTo>
                <a:cubicBezTo>
                  <a:pt x="266" y="88"/>
                  <a:pt x="266" y="88"/>
                  <a:pt x="266" y="88"/>
                </a:cubicBezTo>
                <a:cubicBezTo>
                  <a:pt x="266" y="88"/>
                  <a:pt x="268" y="93"/>
                  <a:pt x="268" y="94"/>
                </a:cubicBezTo>
                <a:cubicBezTo>
                  <a:pt x="268" y="95"/>
                  <a:pt x="267" y="99"/>
                  <a:pt x="267" y="99"/>
                </a:cubicBezTo>
                <a:cubicBezTo>
                  <a:pt x="267" y="99"/>
                  <a:pt x="266" y="103"/>
                  <a:pt x="265" y="103"/>
                </a:cubicBezTo>
                <a:cubicBezTo>
                  <a:pt x="263" y="104"/>
                  <a:pt x="256" y="105"/>
                  <a:pt x="256" y="105"/>
                </a:cubicBezTo>
                <a:cubicBezTo>
                  <a:pt x="256" y="105"/>
                  <a:pt x="254" y="103"/>
                  <a:pt x="252" y="101"/>
                </a:cubicBezTo>
                <a:cubicBezTo>
                  <a:pt x="251" y="98"/>
                  <a:pt x="247" y="98"/>
                  <a:pt x="246" y="97"/>
                </a:cubicBezTo>
                <a:cubicBezTo>
                  <a:pt x="245" y="96"/>
                  <a:pt x="247" y="94"/>
                  <a:pt x="245" y="91"/>
                </a:cubicBezTo>
                <a:cubicBezTo>
                  <a:pt x="243" y="88"/>
                  <a:pt x="245" y="89"/>
                  <a:pt x="242" y="87"/>
                </a:cubicBezTo>
                <a:cubicBezTo>
                  <a:pt x="240" y="84"/>
                  <a:pt x="240" y="84"/>
                  <a:pt x="240" y="84"/>
                </a:cubicBezTo>
                <a:cubicBezTo>
                  <a:pt x="240" y="84"/>
                  <a:pt x="234" y="82"/>
                  <a:pt x="236" y="86"/>
                </a:cubicBezTo>
                <a:cubicBezTo>
                  <a:pt x="238" y="89"/>
                  <a:pt x="236" y="93"/>
                  <a:pt x="237" y="93"/>
                </a:cubicBezTo>
                <a:cubicBezTo>
                  <a:pt x="239" y="93"/>
                  <a:pt x="240" y="92"/>
                  <a:pt x="241" y="95"/>
                </a:cubicBezTo>
                <a:cubicBezTo>
                  <a:pt x="242" y="98"/>
                  <a:pt x="243" y="99"/>
                  <a:pt x="244" y="100"/>
                </a:cubicBezTo>
                <a:cubicBezTo>
                  <a:pt x="245" y="101"/>
                  <a:pt x="245" y="105"/>
                  <a:pt x="246" y="106"/>
                </a:cubicBezTo>
                <a:cubicBezTo>
                  <a:pt x="248" y="106"/>
                  <a:pt x="251" y="106"/>
                  <a:pt x="251" y="107"/>
                </a:cubicBezTo>
                <a:cubicBezTo>
                  <a:pt x="251" y="109"/>
                  <a:pt x="249" y="111"/>
                  <a:pt x="251" y="112"/>
                </a:cubicBezTo>
                <a:cubicBezTo>
                  <a:pt x="253" y="113"/>
                  <a:pt x="254" y="114"/>
                  <a:pt x="255" y="113"/>
                </a:cubicBezTo>
                <a:cubicBezTo>
                  <a:pt x="256" y="113"/>
                  <a:pt x="256" y="114"/>
                  <a:pt x="258" y="113"/>
                </a:cubicBezTo>
                <a:cubicBezTo>
                  <a:pt x="260" y="112"/>
                  <a:pt x="263" y="112"/>
                  <a:pt x="263" y="112"/>
                </a:cubicBezTo>
                <a:cubicBezTo>
                  <a:pt x="263" y="112"/>
                  <a:pt x="266" y="114"/>
                  <a:pt x="266" y="115"/>
                </a:cubicBezTo>
                <a:cubicBezTo>
                  <a:pt x="266" y="116"/>
                  <a:pt x="265" y="122"/>
                  <a:pt x="265" y="122"/>
                </a:cubicBezTo>
                <a:cubicBezTo>
                  <a:pt x="262" y="127"/>
                  <a:pt x="262" y="127"/>
                  <a:pt x="262" y="127"/>
                </a:cubicBezTo>
                <a:cubicBezTo>
                  <a:pt x="262" y="127"/>
                  <a:pt x="262" y="137"/>
                  <a:pt x="260" y="137"/>
                </a:cubicBezTo>
                <a:cubicBezTo>
                  <a:pt x="259" y="137"/>
                  <a:pt x="257" y="141"/>
                  <a:pt x="256" y="142"/>
                </a:cubicBezTo>
                <a:cubicBezTo>
                  <a:pt x="255" y="143"/>
                  <a:pt x="255" y="149"/>
                  <a:pt x="255" y="149"/>
                </a:cubicBezTo>
                <a:cubicBezTo>
                  <a:pt x="252" y="153"/>
                  <a:pt x="252" y="153"/>
                  <a:pt x="252" y="153"/>
                </a:cubicBezTo>
                <a:cubicBezTo>
                  <a:pt x="252" y="153"/>
                  <a:pt x="251" y="158"/>
                  <a:pt x="252" y="159"/>
                </a:cubicBezTo>
                <a:cubicBezTo>
                  <a:pt x="252" y="160"/>
                  <a:pt x="253" y="165"/>
                  <a:pt x="252" y="168"/>
                </a:cubicBezTo>
                <a:cubicBezTo>
                  <a:pt x="251" y="171"/>
                  <a:pt x="248" y="173"/>
                  <a:pt x="248" y="173"/>
                </a:cubicBezTo>
                <a:cubicBezTo>
                  <a:pt x="248" y="173"/>
                  <a:pt x="253" y="178"/>
                  <a:pt x="250" y="179"/>
                </a:cubicBezTo>
                <a:cubicBezTo>
                  <a:pt x="247" y="179"/>
                  <a:pt x="245" y="183"/>
                  <a:pt x="244" y="184"/>
                </a:cubicBezTo>
                <a:cubicBezTo>
                  <a:pt x="243" y="185"/>
                  <a:pt x="244" y="187"/>
                  <a:pt x="242" y="187"/>
                </a:cubicBezTo>
                <a:cubicBezTo>
                  <a:pt x="240" y="188"/>
                  <a:pt x="238" y="188"/>
                  <a:pt x="238" y="189"/>
                </a:cubicBezTo>
                <a:cubicBezTo>
                  <a:pt x="238" y="190"/>
                  <a:pt x="238" y="194"/>
                  <a:pt x="238" y="194"/>
                </a:cubicBezTo>
                <a:cubicBezTo>
                  <a:pt x="232" y="202"/>
                  <a:pt x="232" y="202"/>
                  <a:pt x="232" y="202"/>
                </a:cubicBezTo>
                <a:cubicBezTo>
                  <a:pt x="226" y="207"/>
                  <a:pt x="226" y="207"/>
                  <a:pt x="226" y="207"/>
                </a:cubicBezTo>
                <a:cubicBezTo>
                  <a:pt x="226" y="207"/>
                  <a:pt x="227" y="210"/>
                  <a:pt x="225" y="211"/>
                </a:cubicBezTo>
                <a:cubicBezTo>
                  <a:pt x="223" y="211"/>
                  <a:pt x="216" y="214"/>
                  <a:pt x="215" y="215"/>
                </a:cubicBezTo>
                <a:cubicBezTo>
                  <a:pt x="214" y="216"/>
                  <a:pt x="209" y="218"/>
                  <a:pt x="208" y="218"/>
                </a:cubicBezTo>
                <a:cubicBezTo>
                  <a:pt x="206" y="218"/>
                  <a:pt x="209" y="223"/>
                  <a:pt x="206" y="218"/>
                </a:cubicBezTo>
                <a:cubicBezTo>
                  <a:pt x="203" y="213"/>
                  <a:pt x="205" y="216"/>
                  <a:pt x="203" y="211"/>
                </a:cubicBezTo>
                <a:cubicBezTo>
                  <a:pt x="201" y="206"/>
                  <a:pt x="201" y="210"/>
                  <a:pt x="201" y="206"/>
                </a:cubicBezTo>
                <a:cubicBezTo>
                  <a:pt x="201" y="202"/>
                  <a:pt x="201" y="206"/>
                  <a:pt x="201" y="202"/>
                </a:cubicBezTo>
                <a:cubicBezTo>
                  <a:pt x="200" y="198"/>
                  <a:pt x="202" y="201"/>
                  <a:pt x="200" y="197"/>
                </a:cubicBezTo>
                <a:cubicBezTo>
                  <a:pt x="198" y="192"/>
                  <a:pt x="198" y="194"/>
                  <a:pt x="196" y="191"/>
                </a:cubicBezTo>
                <a:cubicBezTo>
                  <a:pt x="193" y="188"/>
                  <a:pt x="191" y="191"/>
                  <a:pt x="193" y="187"/>
                </a:cubicBezTo>
                <a:cubicBezTo>
                  <a:pt x="194" y="183"/>
                  <a:pt x="193" y="187"/>
                  <a:pt x="194" y="183"/>
                </a:cubicBezTo>
                <a:cubicBezTo>
                  <a:pt x="195" y="178"/>
                  <a:pt x="194" y="178"/>
                  <a:pt x="197" y="176"/>
                </a:cubicBezTo>
                <a:cubicBezTo>
                  <a:pt x="199" y="174"/>
                  <a:pt x="201" y="173"/>
                  <a:pt x="201" y="171"/>
                </a:cubicBezTo>
                <a:cubicBezTo>
                  <a:pt x="201" y="168"/>
                  <a:pt x="201" y="167"/>
                  <a:pt x="200" y="165"/>
                </a:cubicBezTo>
                <a:cubicBezTo>
                  <a:pt x="199" y="164"/>
                  <a:pt x="197" y="161"/>
                  <a:pt x="197" y="160"/>
                </a:cubicBezTo>
                <a:cubicBezTo>
                  <a:pt x="196" y="159"/>
                  <a:pt x="196" y="160"/>
                  <a:pt x="194" y="157"/>
                </a:cubicBezTo>
                <a:cubicBezTo>
                  <a:pt x="192" y="154"/>
                  <a:pt x="191" y="152"/>
                  <a:pt x="191" y="152"/>
                </a:cubicBezTo>
                <a:cubicBezTo>
                  <a:pt x="191" y="152"/>
                  <a:pt x="190" y="145"/>
                  <a:pt x="190" y="143"/>
                </a:cubicBezTo>
                <a:cubicBezTo>
                  <a:pt x="190" y="140"/>
                  <a:pt x="189" y="144"/>
                  <a:pt x="190" y="140"/>
                </a:cubicBezTo>
                <a:cubicBezTo>
                  <a:pt x="191" y="136"/>
                  <a:pt x="192" y="133"/>
                  <a:pt x="192" y="133"/>
                </a:cubicBezTo>
                <a:cubicBezTo>
                  <a:pt x="192" y="133"/>
                  <a:pt x="187" y="130"/>
                  <a:pt x="185" y="130"/>
                </a:cubicBezTo>
                <a:cubicBezTo>
                  <a:pt x="183" y="131"/>
                  <a:pt x="183" y="134"/>
                  <a:pt x="180" y="131"/>
                </a:cubicBezTo>
                <a:cubicBezTo>
                  <a:pt x="177" y="129"/>
                  <a:pt x="178" y="127"/>
                  <a:pt x="177" y="127"/>
                </a:cubicBezTo>
                <a:cubicBezTo>
                  <a:pt x="176" y="126"/>
                  <a:pt x="174" y="126"/>
                  <a:pt x="172" y="127"/>
                </a:cubicBezTo>
                <a:cubicBezTo>
                  <a:pt x="171" y="128"/>
                  <a:pt x="167" y="128"/>
                  <a:pt x="164" y="130"/>
                </a:cubicBezTo>
                <a:cubicBezTo>
                  <a:pt x="161" y="131"/>
                  <a:pt x="160" y="131"/>
                  <a:pt x="156" y="131"/>
                </a:cubicBezTo>
                <a:cubicBezTo>
                  <a:pt x="152" y="131"/>
                  <a:pt x="148" y="132"/>
                  <a:pt x="145" y="130"/>
                </a:cubicBezTo>
                <a:cubicBezTo>
                  <a:pt x="142" y="129"/>
                  <a:pt x="141" y="131"/>
                  <a:pt x="140" y="128"/>
                </a:cubicBezTo>
                <a:cubicBezTo>
                  <a:pt x="139" y="124"/>
                  <a:pt x="140" y="125"/>
                  <a:pt x="137" y="123"/>
                </a:cubicBezTo>
                <a:cubicBezTo>
                  <a:pt x="134" y="122"/>
                  <a:pt x="134" y="123"/>
                  <a:pt x="133" y="120"/>
                </a:cubicBezTo>
                <a:cubicBezTo>
                  <a:pt x="133" y="117"/>
                  <a:pt x="135" y="118"/>
                  <a:pt x="132" y="115"/>
                </a:cubicBezTo>
                <a:cubicBezTo>
                  <a:pt x="130" y="112"/>
                  <a:pt x="134" y="116"/>
                  <a:pt x="130" y="112"/>
                </a:cubicBezTo>
                <a:cubicBezTo>
                  <a:pt x="126" y="108"/>
                  <a:pt x="125" y="112"/>
                  <a:pt x="126" y="108"/>
                </a:cubicBezTo>
                <a:cubicBezTo>
                  <a:pt x="128" y="105"/>
                  <a:pt x="129" y="107"/>
                  <a:pt x="129" y="103"/>
                </a:cubicBezTo>
                <a:cubicBezTo>
                  <a:pt x="129" y="99"/>
                  <a:pt x="135" y="105"/>
                  <a:pt x="131" y="97"/>
                </a:cubicBezTo>
                <a:cubicBezTo>
                  <a:pt x="127" y="89"/>
                  <a:pt x="127" y="91"/>
                  <a:pt x="130" y="85"/>
                </a:cubicBezTo>
                <a:cubicBezTo>
                  <a:pt x="133" y="79"/>
                  <a:pt x="137" y="77"/>
                  <a:pt x="138" y="76"/>
                </a:cubicBezTo>
                <a:cubicBezTo>
                  <a:pt x="139" y="74"/>
                  <a:pt x="140" y="71"/>
                  <a:pt x="141" y="70"/>
                </a:cubicBezTo>
                <a:cubicBezTo>
                  <a:pt x="143" y="69"/>
                  <a:pt x="142" y="68"/>
                  <a:pt x="145" y="68"/>
                </a:cubicBezTo>
                <a:cubicBezTo>
                  <a:pt x="148" y="69"/>
                  <a:pt x="151" y="67"/>
                  <a:pt x="153" y="65"/>
                </a:cubicBezTo>
                <a:cubicBezTo>
                  <a:pt x="155" y="63"/>
                  <a:pt x="157" y="61"/>
                  <a:pt x="159" y="60"/>
                </a:cubicBezTo>
                <a:cubicBezTo>
                  <a:pt x="160" y="60"/>
                  <a:pt x="159" y="61"/>
                  <a:pt x="162" y="60"/>
                </a:cubicBezTo>
                <a:cubicBezTo>
                  <a:pt x="165" y="59"/>
                  <a:pt x="166" y="59"/>
                  <a:pt x="168" y="59"/>
                </a:cubicBezTo>
                <a:cubicBezTo>
                  <a:pt x="170" y="59"/>
                  <a:pt x="166" y="60"/>
                  <a:pt x="172" y="59"/>
                </a:cubicBezTo>
                <a:cubicBezTo>
                  <a:pt x="177" y="58"/>
                  <a:pt x="176" y="58"/>
                  <a:pt x="177" y="58"/>
                </a:cubicBezTo>
                <a:cubicBezTo>
                  <a:pt x="178" y="58"/>
                  <a:pt x="178" y="58"/>
                  <a:pt x="180" y="58"/>
                </a:cubicBezTo>
                <a:cubicBezTo>
                  <a:pt x="182" y="59"/>
                  <a:pt x="182" y="54"/>
                  <a:pt x="182" y="59"/>
                </a:cubicBezTo>
                <a:cubicBezTo>
                  <a:pt x="183" y="63"/>
                  <a:pt x="180" y="66"/>
                  <a:pt x="184" y="66"/>
                </a:cubicBezTo>
                <a:cubicBezTo>
                  <a:pt x="188" y="66"/>
                  <a:pt x="184" y="66"/>
                  <a:pt x="188" y="66"/>
                </a:cubicBezTo>
                <a:cubicBezTo>
                  <a:pt x="192" y="66"/>
                  <a:pt x="191" y="67"/>
                  <a:pt x="193" y="68"/>
                </a:cubicBezTo>
                <a:cubicBezTo>
                  <a:pt x="195" y="69"/>
                  <a:pt x="196" y="70"/>
                  <a:pt x="199" y="70"/>
                </a:cubicBezTo>
                <a:cubicBezTo>
                  <a:pt x="202" y="70"/>
                  <a:pt x="198" y="75"/>
                  <a:pt x="202" y="70"/>
                </a:cubicBezTo>
                <a:cubicBezTo>
                  <a:pt x="206" y="66"/>
                  <a:pt x="199" y="65"/>
                  <a:pt x="206" y="66"/>
                </a:cubicBezTo>
                <a:cubicBezTo>
                  <a:pt x="214" y="67"/>
                  <a:pt x="215" y="68"/>
                  <a:pt x="216" y="68"/>
                </a:cubicBezTo>
                <a:cubicBezTo>
                  <a:pt x="218" y="67"/>
                  <a:pt x="218" y="68"/>
                  <a:pt x="221" y="67"/>
                </a:cubicBezTo>
                <a:cubicBezTo>
                  <a:pt x="224" y="65"/>
                  <a:pt x="225" y="65"/>
                  <a:pt x="226" y="66"/>
                </a:cubicBezTo>
                <a:cubicBezTo>
                  <a:pt x="227" y="66"/>
                  <a:pt x="227" y="69"/>
                  <a:pt x="229" y="66"/>
                </a:cubicBezTo>
                <a:cubicBezTo>
                  <a:pt x="230" y="63"/>
                  <a:pt x="233" y="64"/>
                  <a:pt x="229" y="62"/>
                </a:cubicBezTo>
                <a:cubicBezTo>
                  <a:pt x="225" y="61"/>
                  <a:pt x="223" y="63"/>
                  <a:pt x="223" y="60"/>
                </a:cubicBezTo>
                <a:cubicBezTo>
                  <a:pt x="222" y="58"/>
                  <a:pt x="226" y="58"/>
                  <a:pt x="222" y="58"/>
                </a:cubicBezTo>
                <a:cubicBezTo>
                  <a:pt x="218" y="57"/>
                  <a:pt x="219" y="57"/>
                  <a:pt x="216" y="56"/>
                </a:cubicBezTo>
                <a:cubicBezTo>
                  <a:pt x="213" y="55"/>
                  <a:pt x="210" y="59"/>
                  <a:pt x="209" y="56"/>
                </a:cubicBezTo>
                <a:cubicBezTo>
                  <a:pt x="208" y="53"/>
                  <a:pt x="202" y="58"/>
                  <a:pt x="208" y="53"/>
                </a:cubicBezTo>
                <a:cubicBezTo>
                  <a:pt x="214" y="48"/>
                  <a:pt x="211" y="46"/>
                  <a:pt x="215" y="47"/>
                </a:cubicBezTo>
                <a:cubicBezTo>
                  <a:pt x="218" y="48"/>
                  <a:pt x="218" y="51"/>
                  <a:pt x="220" y="49"/>
                </a:cubicBezTo>
                <a:cubicBezTo>
                  <a:pt x="222" y="47"/>
                  <a:pt x="226" y="46"/>
                  <a:pt x="222" y="43"/>
                </a:cubicBezTo>
                <a:cubicBezTo>
                  <a:pt x="218" y="40"/>
                  <a:pt x="221" y="41"/>
                  <a:pt x="217" y="40"/>
                </a:cubicBezTo>
                <a:cubicBezTo>
                  <a:pt x="212" y="38"/>
                  <a:pt x="208" y="47"/>
                  <a:pt x="206" y="46"/>
                </a:cubicBezTo>
                <a:cubicBezTo>
                  <a:pt x="204" y="44"/>
                  <a:pt x="203" y="43"/>
                  <a:pt x="202" y="44"/>
                </a:cubicBezTo>
                <a:cubicBezTo>
                  <a:pt x="201" y="45"/>
                  <a:pt x="201" y="48"/>
                  <a:pt x="200" y="51"/>
                </a:cubicBezTo>
                <a:cubicBezTo>
                  <a:pt x="200" y="54"/>
                  <a:pt x="203" y="54"/>
                  <a:pt x="198" y="52"/>
                </a:cubicBezTo>
                <a:cubicBezTo>
                  <a:pt x="194" y="50"/>
                  <a:pt x="203" y="51"/>
                  <a:pt x="194" y="48"/>
                </a:cubicBezTo>
                <a:cubicBezTo>
                  <a:pt x="184" y="44"/>
                  <a:pt x="181" y="45"/>
                  <a:pt x="179" y="46"/>
                </a:cubicBezTo>
                <a:cubicBezTo>
                  <a:pt x="178" y="48"/>
                  <a:pt x="176" y="47"/>
                  <a:pt x="175" y="48"/>
                </a:cubicBezTo>
                <a:cubicBezTo>
                  <a:pt x="174" y="49"/>
                  <a:pt x="178" y="52"/>
                  <a:pt x="174" y="49"/>
                </a:cubicBezTo>
                <a:cubicBezTo>
                  <a:pt x="170" y="47"/>
                  <a:pt x="166" y="51"/>
                  <a:pt x="166" y="51"/>
                </a:cubicBezTo>
                <a:cubicBezTo>
                  <a:pt x="166" y="51"/>
                  <a:pt x="165" y="50"/>
                  <a:pt x="163" y="51"/>
                </a:cubicBezTo>
                <a:cubicBezTo>
                  <a:pt x="162" y="53"/>
                  <a:pt x="158" y="54"/>
                  <a:pt x="156" y="53"/>
                </a:cubicBezTo>
                <a:cubicBezTo>
                  <a:pt x="155" y="52"/>
                  <a:pt x="150" y="54"/>
                  <a:pt x="154" y="49"/>
                </a:cubicBezTo>
                <a:cubicBezTo>
                  <a:pt x="157" y="44"/>
                  <a:pt x="155" y="47"/>
                  <a:pt x="160" y="45"/>
                </a:cubicBezTo>
                <a:cubicBezTo>
                  <a:pt x="166" y="42"/>
                  <a:pt x="174" y="42"/>
                  <a:pt x="167" y="40"/>
                </a:cubicBezTo>
                <a:cubicBezTo>
                  <a:pt x="160" y="39"/>
                  <a:pt x="171" y="39"/>
                  <a:pt x="161" y="34"/>
                </a:cubicBezTo>
                <a:cubicBezTo>
                  <a:pt x="152" y="30"/>
                  <a:pt x="152" y="36"/>
                  <a:pt x="152" y="30"/>
                </a:cubicBezTo>
                <a:cubicBezTo>
                  <a:pt x="152" y="23"/>
                  <a:pt x="151" y="23"/>
                  <a:pt x="149" y="23"/>
                </a:cubicBezTo>
                <a:cubicBezTo>
                  <a:pt x="147" y="24"/>
                  <a:pt x="141" y="25"/>
                  <a:pt x="139" y="25"/>
                </a:cubicBezTo>
                <a:cubicBezTo>
                  <a:pt x="137" y="26"/>
                  <a:pt x="139" y="28"/>
                  <a:pt x="135" y="25"/>
                </a:cubicBezTo>
                <a:cubicBezTo>
                  <a:pt x="131" y="22"/>
                  <a:pt x="129" y="26"/>
                  <a:pt x="131" y="22"/>
                </a:cubicBezTo>
                <a:cubicBezTo>
                  <a:pt x="133" y="19"/>
                  <a:pt x="133" y="18"/>
                  <a:pt x="135" y="16"/>
                </a:cubicBezTo>
                <a:cubicBezTo>
                  <a:pt x="138" y="13"/>
                  <a:pt x="137" y="5"/>
                  <a:pt x="144" y="8"/>
                </a:cubicBezTo>
                <a:cubicBezTo>
                  <a:pt x="151" y="11"/>
                  <a:pt x="148" y="10"/>
                  <a:pt x="153" y="11"/>
                </a:cubicBezTo>
                <a:cubicBezTo>
                  <a:pt x="158" y="11"/>
                  <a:pt x="161" y="10"/>
                  <a:pt x="161" y="9"/>
                </a:cubicBezTo>
                <a:cubicBezTo>
                  <a:pt x="161" y="8"/>
                  <a:pt x="155" y="5"/>
                  <a:pt x="155" y="5"/>
                </a:cubicBezTo>
                <a:cubicBezTo>
                  <a:pt x="155" y="5"/>
                  <a:pt x="153" y="6"/>
                  <a:pt x="154" y="5"/>
                </a:cubicBezTo>
                <a:cubicBezTo>
                  <a:pt x="154" y="4"/>
                  <a:pt x="156" y="2"/>
                  <a:pt x="156" y="2"/>
                </a:cubicBezTo>
                <a:cubicBezTo>
                  <a:pt x="154" y="0"/>
                  <a:pt x="154" y="0"/>
                  <a:pt x="154" y="0"/>
                </a:cubicBezTo>
                <a:cubicBezTo>
                  <a:pt x="154" y="0"/>
                  <a:pt x="135" y="0"/>
                  <a:pt x="131" y="1"/>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nvGrpSpPr>
          <p:cNvPr id="25604" name="组合 4"/>
          <p:cNvGrpSpPr>
            <a:grpSpLocks/>
          </p:cNvGrpSpPr>
          <p:nvPr/>
        </p:nvGrpSpPr>
        <p:grpSpPr bwMode="auto">
          <a:xfrm>
            <a:off x="677863" y="4622800"/>
            <a:ext cx="3079750" cy="1471613"/>
            <a:chOff x="0" y="0"/>
            <a:chExt cx="3080539" cy="1470447"/>
          </a:xfrm>
        </p:grpSpPr>
        <p:grpSp>
          <p:nvGrpSpPr>
            <p:cNvPr id="25632" name="组合 38"/>
            <p:cNvGrpSpPr>
              <a:grpSpLocks/>
            </p:cNvGrpSpPr>
            <p:nvPr/>
          </p:nvGrpSpPr>
          <p:grpSpPr bwMode="auto">
            <a:xfrm>
              <a:off x="162000" y="328280"/>
              <a:ext cx="2756539" cy="813887"/>
              <a:chOff x="0" y="0"/>
              <a:chExt cx="2756539" cy="813887"/>
            </a:xfrm>
          </p:grpSpPr>
          <p:sp>
            <p:nvSpPr>
              <p:cNvPr id="25633" name="文本框 39"/>
              <p:cNvSpPr>
                <a:spLocks noChangeArrowheads="1"/>
              </p:cNvSpPr>
              <p:nvPr/>
            </p:nvSpPr>
            <p:spPr bwMode="auto">
              <a:xfrm>
                <a:off x="0" y="444555"/>
                <a:ext cx="275653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800">
                    <a:solidFill>
                      <a:schemeClr val="bg1"/>
                    </a:solidFill>
                    <a:latin typeface="微软雅黑" pitchFamily="34" charset="-122"/>
                    <a:ea typeface="微软雅黑" pitchFamily="34" charset="-122"/>
                    <a:sym typeface="微软雅黑" pitchFamily="34" charset="-122"/>
                  </a:rPr>
                  <a:t>请在此输入您的文字内容</a:t>
                </a:r>
              </a:p>
            </p:txBody>
          </p:sp>
          <p:sp>
            <p:nvSpPr>
              <p:cNvPr id="25634" name="文本框 40"/>
              <p:cNvSpPr>
                <a:spLocks noChangeArrowheads="1"/>
              </p:cNvSpPr>
              <p:nvPr/>
            </p:nvSpPr>
            <p:spPr bwMode="auto">
              <a:xfrm>
                <a:off x="548023" y="0"/>
                <a:ext cx="166049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2000">
                    <a:solidFill>
                      <a:schemeClr val="bg1"/>
                    </a:solidFill>
                    <a:latin typeface="微软雅黑" pitchFamily="34" charset="-122"/>
                    <a:ea typeface="微软雅黑" pitchFamily="34" charset="-122"/>
                    <a:sym typeface="微软雅黑" pitchFamily="34" charset="-122"/>
                  </a:rPr>
                  <a:t>添加标题</a:t>
                </a:r>
              </a:p>
            </p:txBody>
          </p:sp>
        </p:grpSp>
      </p:grpSp>
      <p:sp>
        <p:nvSpPr>
          <p:cNvPr id="25605" name="Freeform 18"/>
          <p:cNvSpPr>
            <a:spLocks noChangeArrowheads="1"/>
          </p:cNvSpPr>
          <p:nvPr/>
        </p:nvSpPr>
        <p:spPr bwMode="auto">
          <a:xfrm>
            <a:off x="4443413" y="3057525"/>
            <a:ext cx="3079750" cy="2703513"/>
          </a:xfrm>
          <a:custGeom>
            <a:avLst/>
            <a:gdLst>
              <a:gd name="T0" fmla="*/ 2147483647 w 322"/>
              <a:gd name="T1" fmla="*/ 2021997638 h 282"/>
              <a:gd name="T2" fmla="*/ 2147483647 w 322"/>
              <a:gd name="T3" fmla="*/ 2147483647 h 282"/>
              <a:gd name="T4" fmla="*/ 2147483647 w 322"/>
              <a:gd name="T5" fmla="*/ 2147483647 h 282"/>
              <a:gd name="T6" fmla="*/ 2147483647 w 322"/>
              <a:gd name="T7" fmla="*/ 2147483647 h 282"/>
              <a:gd name="T8" fmla="*/ 2147483647 w 322"/>
              <a:gd name="T9" fmla="*/ 2147483647 h 282"/>
              <a:gd name="T10" fmla="*/ 2147483647 w 322"/>
              <a:gd name="T11" fmla="*/ 2147483647 h 282"/>
              <a:gd name="T12" fmla="*/ 2147483647 w 322"/>
              <a:gd name="T13" fmla="*/ 2147483647 h 282"/>
              <a:gd name="T14" fmla="*/ 2147483647 w 322"/>
              <a:gd name="T15" fmla="*/ 2147483647 h 282"/>
              <a:gd name="T16" fmla="*/ 2147483647 w 322"/>
              <a:gd name="T17" fmla="*/ 2147483647 h 282"/>
              <a:gd name="T18" fmla="*/ 2147483647 w 322"/>
              <a:gd name="T19" fmla="*/ 2147483647 h 282"/>
              <a:gd name="T20" fmla="*/ 2147483647 w 322"/>
              <a:gd name="T21" fmla="*/ 2147483647 h 282"/>
              <a:gd name="T22" fmla="*/ 2147483647 w 322"/>
              <a:gd name="T23" fmla="*/ 2147483647 h 282"/>
              <a:gd name="T24" fmla="*/ 2147483647 w 322"/>
              <a:gd name="T25" fmla="*/ 2147483647 h 282"/>
              <a:gd name="T26" fmla="*/ 2147483647 w 322"/>
              <a:gd name="T27" fmla="*/ 2147483647 h 282"/>
              <a:gd name="T28" fmla="*/ 2147483647 w 322"/>
              <a:gd name="T29" fmla="*/ 2147483647 h 282"/>
              <a:gd name="T30" fmla="*/ 2147483647 w 322"/>
              <a:gd name="T31" fmla="*/ 2147483647 h 282"/>
              <a:gd name="T32" fmla="*/ 2147483647 w 322"/>
              <a:gd name="T33" fmla="*/ 2147483647 h 282"/>
              <a:gd name="T34" fmla="*/ 2147483647 w 322"/>
              <a:gd name="T35" fmla="*/ 2147483647 h 282"/>
              <a:gd name="T36" fmla="*/ 2147483647 w 322"/>
              <a:gd name="T37" fmla="*/ 2147483647 h 282"/>
              <a:gd name="T38" fmla="*/ 2147483647 w 322"/>
              <a:gd name="T39" fmla="*/ 2147483647 h 282"/>
              <a:gd name="T40" fmla="*/ 2147483647 w 322"/>
              <a:gd name="T41" fmla="*/ 2147483647 h 282"/>
              <a:gd name="T42" fmla="*/ 2147483647 w 322"/>
              <a:gd name="T43" fmla="*/ 2147483647 h 282"/>
              <a:gd name="T44" fmla="*/ 2147483647 w 322"/>
              <a:gd name="T45" fmla="*/ 2147483647 h 282"/>
              <a:gd name="T46" fmla="*/ 2147483647 w 322"/>
              <a:gd name="T47" fmla="*/ 2147483647 h 282"/>
              <a:gd name="T48" fmla="*/ 2147483647 w 322"/>
              <a:gd name="T49" fmla="*/ 2147483647 h 282"/>
              <a:gd name="T50" fmla="*/ 2104004859 w 322"/>
              <a:gd name="T51" fmla="*/ 2147483647 h 282"/>
              <a:gd name="T52" fmla="*/ 1463655970 w 322"/>
              <a:gd name="T53" fmla="*/ 2147483647 h 282"/>
              <a:gd name="T54" fmla="*/ 2147483647 w 322"/>
              <a:gd name="T55" fmla="*/ 2147483647 h 282"/>
              <a:gd name="T56" fmla="*/ 2147483647 w 322"/>
              <a:gd name="T57" fmla="*/ 2147483647 h 282"/>
              <a:gd name="T58" fmla="*/ 2147483647 w 322"/>
              <a:gd name="T59" fmla="*/ 2147483647 h 282"/>
              <a:gd name="T60" fmla="*/ 2147483647 w 322"/>
              <a:gd name="T61" fmla="*/ 2147483647 h 282"/>
              <a:gd name="T62" fmla="*/ 2147483647 w 322"/>
              <a:gd name="T63" fmla="*/ 2147483647 h 282"/>
              <a:gd name="T64" fmla="*/ 2147483647 w 322"/>
              <a:gd name="T65" fmla="*/ 2147483647 h 282"/>
              <a:gd name="T66" fmla="*/ 2147483647 w 322"/>
              <a:gd name="T67" fmla="*/ 367639420 h 282"/>
              <a:gd name="T68" fmla="*/ 2147483647 w 322"/>
              <a:gd name="T69" fmla="*/ 2147483647 h 282"/>
              <a:gd name="T70" fmla="*/ 2147483647 w 322"/>
              <a:gd name="T71" fmla="*/ 2147483647 h 282"/>
              <a:gd name="T72" fmla="*/ 2147483647 w 322"/>
              <a:gd name="T73" fmla="*/ 2147483647 h 282"/>
              <a:gd name="T74" fmla="*/ 2147483647 w 322"/>
              <a:gd name="T75" fmla="*/ 2147483647 h 282"/>
              <a:gd name="T76" fmla="*/ 2147483647 w 322"/>
              <a:gd name="T77" fmla="*/ 2147483647 h 282"/>
              <a:gd name="T78" fmla="*/ 2147483647 w 322"/>
              <a:gd name="T79" fmla="*/ 2147483647 h 282"/>
              <a:gd name="T80" fmla="*/ 2147483647 w 322"/>
              <a:gd name="T81" fmla="*/ 2147483647 h 282"/>
              <a:gd name="T82" fmla="*/ 2147483647 w 322"/>
              <a:gd name="T83" fmla="*/ 2147483647 h 282"/>
              <a:gd name="T84" fmla="*/ 2147483647 w 322"/>
              <a:gd name="T85" fmla="*/ 2147483647 h 282"/>
              <a:gd name="T86" fmla="*/ 2147483647 w 322"/>
              <a:gd name="T87" fmla="*/ 2147483647 h 282"/>
              <a:gd name="T88" fmla="*/ 2147483647 w 322"/>
              <a:gd name="T89" fmla="*/ 2147483647 h 282"/>
              <a:gd name="T90" fmla="*/ 2147483647 w 322"/>
              <a:gd name="T91" fmla="*/ 2147483647 h 282"/>
              <a:gd name="T92" fmla="*/ 2147483647 w 322"/>
              <a:gd name="T93" fmla="*/ 2147483647 h 282"/>
              <a:gd name="T94" fmla="*/ 2147483647 w 322"/>
              <a:gd name="T95" fmla="*/ 2147483647 h 282"/>
              <a:gd name="T96" fmla="*/ 2147483647 w 322"/>
              <a:gd name="T97" fmla="*/ 2147483647 h 282"/>
              <a:gd name="T98" fmla="*/ 2147483647 w 322"/>
              <a:gd name="T99" fmla="*/ 2147483647 h 282"/>
              <a:gd name="T100" fmla="*/ 2147483647 w 322"/>
              <a:gd name="T101" fmla="*/ 2147483647 h 282"/>
              <a:gd name="T102" fmla="*/ 2147483647 w 322"/>
              <a:gd name="T103" fmla="*/ 2147483647 h 282"/>
              <a:gd name="T104" fmla="*/ 2147483647 w 322"/>
              <a:gd name="T105" fmla="*/ 2147483647 h 282"/>
              <a:gd name="T106" fmla="*/ 2147483647 w 322"/>
              <a:gd name="T107" fmla="*/ 2147483647 h 282"/>
              <a:gd name="T108" fmla="*/ 2147483647 w 322"/>
              <a:gd name="T109" fmla="*/ 2147483647 h 282"/>
              <a:gd name="T110" fmla="*/ 2147483647 w 322"/>
              <a:gd name="T111" fmla="*/ 2147483647 h 282"/>
              <a:gd name="T112" fmla="*/ 2147483647 w 322"/>
              <a:gd name="T113" fmla="*/ 2147483647 h 282"/>
              <a:gd name="T114" fmla="*/ 2147483647 w 322"/>
              <a:gd name="T115" fmla="*/ 2147483647 h 282"/>
              <a:gd name="T116" fmla="*/ 2147483647 w 322"/>
              <a:gd name="T117" fmla="*/ 2147483647 h 282"/>
              <a:gd name="T118" fmla="*/ 2147483647 w 322"/>
              <a:gd name="T119" fmla="*/ 2147483647 h 282"/>
              <a:gd name="T120" fmla="*/ 2147483647 w 322"/>
              <a:gd name="T121" fmla="*/ 1470548094 h 282"/>
              <a:gd name="T122" fmla="*/ 2147483647 w 322"/>
              <a:gd name="T123" fmla="*/ 459549275 h 2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2"/>
              <a:gd name="T187" fmla="*/ 0 h 282"/>
              <a:gd name="T188" fmla="*/ 322 w 322"/>
              <a:gd name="T189" fmla="*/ 282 h 2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2" h="282">
                <a:moveTo>
                  <a:pt x="131" y="1"/>
                </a:moveTo>
                <a:cubicBezTo>
                  <a:pt x="131" y="1"/>
                  <a:pt x="82" y="7"/>
                  <a:pt x="50" y="45"/>
                </a:cubicBezTo>
                <a:cubicBezTo>
                  <a:pt x="50" y="45"/>
                  <a:pt x="75" y="19"/>
                  <a:pt x="90" y="19"/>
                </a:cubicBezTo>
                <a:cubicBezTo>
                  <a:pt x="94" y="20"/>
                  <a:pt x="94" y="20"/>
                  <a:pt x="94" y="20"/>
                </a:cubicBezTo>
                <a:cubicBezTo>
                  <a:pt x="94" y="20"/>
                  <a:pt x="93" y="22"/>
                  <a:pt x="93" y="22"/>
                </a:cubicBezTo>
                <a:cubicBezTo>
                  <a:pt x="92" y="23"/>
                  <a:pt x="90" y="25"/>
                  <a:pt x="90" y="26"/>
                </a:cubicBezTo>
                <a:cubicBezTo>
                  <a:pt x="90" y="27"/>
                  <a:pt x="90" y="29"/>
                  <a:pt x="90" y="29"/>
                </a:cubicBezTo>
                <a:cubicBezTo>
                  <a:pt x="89" y="30"/>
                  <a:pt x="89" y="30"/>
                  <a:pt x="89" y="30"/>
                </a:cubicBezTo>
                <a:cubicBezTo>
                  <a:pt x="89" y="30"/>
                  <a:pt x="88" y="31"/>
                  <a:pt x="88" y="31"/>
                </a:cubicBezTo>
                <a:cubicBezTo>
                  <a:pt x="87" y="32"/>
                  <a:pt x="87" y="32"/>
                  <a:pt x="87" y="33"/>
                </a:cubicBezTo>
                <a:cubicBezTo>
                  <a:pt x="87" y="34"/>
                  <a:pt x="87" y="36"/>
                  <a:pt x="87" y="36"/>
                </a:cubicBezTo>
                <a:cubicBezTo>
                  <a:pt x="87" y="39"/>
                  <a:pt x="87" y="39"/>
                  <a:pt x="87" y="39"/>
                </a:cubicBezTo>
                <a:cubicBezTo>
                  <a:pt x="86" y="40"/>
                  <a:pt x="86" y="40"/>
                  <a:pt x="86" y="40"/>
                </a:cubicBezTo>
                <a:cubicBezTo>
                  <a:pt x="84" y="41"/>
                  <a:pt x="84" y="41"/>
                  <a:pt x="84" y="41"/>
                </a:cubicBezTo>
                <a:cubicBezTo>
                  <a:pt x="84" y="41"/>
                  <a:pt x="82" y="42"/>
                  <a:pt x="81" y="41"/>
                </a:cubicBezTo>
                <a:cubicBezTo>
                  <a:pt x="80" y="41"/>
                  <a:pt x="80" y="39"/>
                  <a:pt x="80" y="39"/>
                </a:cubicBezTo>
                <a:cubicBezTo>
                  <a:pt x="82" y="37"/>
                  <a:pt x="82" y="37"/>
                  <a:pt x="82" y="37"/>
                </a:cubicBezTo>
                <a:cubicBezTo>
                  <a:pt x="82" y="37"/>
                  <a:pt x="83" y="37"/>
                  <a:pt x="82" y="36"/>
                </a:cubicBezTo>
                <a:cubicBezTo>
                  <a:pt x="81" y="36"/>
                  <a:pt x="81" y="34"/>
                  <a:pt x="80" y="34"/>
                </a:cubicBezTo>
                <a:cubicBezTo>
                  <a:pt x="78" y="35"/>
                  <a:pt x="76" y="37"/>
                  <a:pt x="76" y="37"/>
                </a:cubicBezTo>
                <a:cubicBezTo>
                  <a:pt x="73" y="38"/>
                  <a:pt x="73" y="38"/>
                  <a:pt x="73" y="38"/>
                </a:cubicBezTo>
                <a:cubicBezTo>
                  <a:pt x="73" y="38"/>
                  <a:pt x="72" y="41"/>
                  <a:pt x="73" y="41"/>
                </a:cubicBezTo>
                <a:cubicBezTo>
                  <a:pt x="73" y="41"/>
                  <a:pt x="75" y="42"/>
                  <a:pt x="75" y="42"/>
                </a:cubicBezTo>
                <a:cubicBezTo>
                  <a:pt x="75" y="42"/>
                  <a:pt x="75" y="43"/>
                  <a:pt x="75" y="44"/>
                </a:cubicBezTo>
                <a:cubicBezTo>
                  <a:pt x="75" y="45"/>
                  <a:pt x="74" y="46"/>
                  <a:pt x="74" y="46"/>
                </a:cubicBezTo>
                <a:cubicBezTo>
                  <a:pt x="74" y="46"/>
                  <a:pt x="74" y="47"/>
                  <a:pt x="72" y="47"/>
                </a:cubicBezTo>
                <a:cubicBezTo>
                  <a:pt x="70" y="46"/>
                  <a:pt x="69" y="46"/>
                  <a:pt x="68" y="46"/>
                </a:cubicBezTo>
                <a:cubicBezTo>
                  <a:pt x="67" y="45"/>
                  <a:pt x="66" y="45"/>
                  <a:pt x="65" y="45"/>
                </a:cubicBezTo>
                <a:cubicBezTo>
                  <a:pt x="64" y="46"/>
                  <a:pt x="64" y="46"/>
                  <a:pt x="63" y="46"/>
                </a:cubicBezTo>
                <a:cubicBezTo>
                  <a:pt x="63" y="47"/>
                  <a:pt x="60" y="49"/>
                  <a:pt x="60" y="49"/>
                </a:cubicBezTo>
                <a:cubicBezTo>
                  <a:pt x="60" y="49"/>
                  <a:pt x="59" y="49"/>
                  <a:pt x="59" y="50"/>
                </a:cubicBezTo>
                <a:cubicBezTo>
                  <a:pt x="59" y="51"/>
                  <a:pt x="58" y="53"/>
                  <a:pt x="58" y="53"/>
                </a:cubicBezTo>
                <a:cubicBezTo>
                  <a:pt x="58" y="53"/>
                  <a:pt x="57" y="54"/>
                  <a:pt x="54" y="55"/>
                </a:cubicBezTo>
                <a:cubicBezTo>
                  <a:pt x="52" y="55"/>
                  <a:pt x="52" y="56"/>
                  <a:pt x="52" y="56"/>
                </a:cubicBezTo>
                <a:cubicBezTo>
                  <a:pt x="51" y="58"/>
                  <a:pt x="51" y="58"/>
                  <a:pt x="51" y="58"/>
                </a:cubicBezTo>
                <a:cubicBezTo>
                  <a:pt x="51" y="58"/>
                  <a:pt x="49" y="60"/>
                  <a:pt x="48" y="61"/>
                </a:cubicBezTo>
                <a:cubicBezTo>
                  <a:pt x="47" y="62"/>
                  <a:pt x="43" y="65"/>
                  <a:pt x="43" y="65"/>
                </a:cubicBezTo>
                <a:cubicBezTo>
                  <a:pt x="42" y="65"/>
                  <a:pt x="41" y="67"/>
                  <a:pt x="41" y="68"/>
                </a:cubicBezTo>
                <a:cubicBezTo>
                  <a:pt x="40" y="69"/>
                  <a:pt x="40" y="71"/>
                  <a:pt x="40" y="72"/>
                </a:cubicBezTo>
                <a:cubicBezTo>
                  <a:pt x="39" y="73"/>
                  <a:pt x="39" y="74"/>
                  <a:pt x="38" y="76"/>
                </a:cubicBezTo>
                <a:cubicBezTo>
                  <a:pt x="38" y="77"/>
                  <a:pt x="37" y="79"/>
                  <a:pt x="37" y="79"/>
                </a:cubicBezTo>
                <a:cubicBezTo>
                  <a:pt x="36" y="80"/>
                  <a:pt x="35" y="81"/>
                  <a:pt x="35" y="81"/>
                </a:cubicBezTo>
                <a:cubicBezTo>
                  <a:pt x="34" y="81"/>
                  <a:pt x="31" y="82"/>
                  <a:pt x="30" y="83"/>
                </a:cubicBezTo>
                <a:cubicBezTo>
                  <a:pt x="29" y="83"/>
                  <a:pt x="29" y="85"/>
                  <a:pt x="29" y="85"/>
                </a:cubicBezTo>
                <a:cubicBezTo>
                  <a:pt x="29" y="86"/>
                  <a:pt x="30" y="87"/>
                  <a:pt x="31" y="87"/>
                </a:cubicBezTo>
                <a:cubicBezTo>
                  <a:pt x="31" y="87"/>
                  <a:pt x="33" y="88"/>
                  <a:pt x="33" y="88"/>
                </a:cubicBezTo>
                <a:cubicBezTo>
                  <a:pt x="33" y="88"/>
                  <a:pt x="33" y="90"/>
                  <a:pt x="33" y="91"/>
                </a:cubicBezTo>
                <a:cubicBezTo>
                  <a:pt x="33" y="91"/>
                  <a:pt x="32" y="94"/>
                  <a:pt x="33" y="94"/>
                </a:cubicBezTo>
                <a:cubicBezTo>
                  <a:pt x="34" y="94"/>
                  <a:pt x="35" y="94"/>
                  <a:pt x="35" y="94"/>
                </a:cubicBezTo>
                <a:cubicBezTo>
                  <a:pt x="38" y="95"/>
                  <a:pt x="38" y="95"/>
                  <a:pt x="38" y="95"/>
                </a:cubicBezTo>
                <a:cubicBezTo>
                  <a:pt x="40" y="96"/>
                  <a:pt x="40" y="96"/>
                  <a:pt x="40" y="96"/>
                </a:cubicBezTo>
                <a:cubicBezTo>
                  <a:pt x="41" y="97"/>
                  <a:pt x="41" y="97"/>
                  <a:pt x="41" y="97"/>
                </a:cubicBezTo>
                <a:cubicBezTo>
                  <a:pt x="41" y="97"/>
                  <a:pt x="41" y="99"/>
                  <a:pt x="41" y="99"/>
                </a:cubicBezTo>
                <a:cubicBezTo>
                  <a:pt x="41" y="100"/>
                  <a:pt x="40" y="101"/>
                  <a:pt x="39" y="101"/>
                </a:cubicBezTo>
                <a:cubicBezTo>
                  <a:pt x="39" y="100"/>
                  <a:pt x="39" y="100"/>
                  <a:pt x="39" y="99"/>
                </a:cubicBezTo>
                <a:cubicBezTo>
                  <a:pt x="38" y="98"/>
                  <a:pt x="38" y="98"/>
                  <a:pt x="37" y="97"/>
                </a:cubicBezTo>
                <a:cubicBezTo>
                  <a:pt x="36" y="97"/>
                  <a:pt x="35" y="98"/>
                  <a:pt x="34" y="98"/>
                </a:cubicBezTo>
                <a:cubicBezTo>
                  <a:pt x="34" y="97"/>
                  <a:pt x="33" y="97"/>
                  <a:pt x="32" y="97"/>
                </a:cubicBezTo>
                <a:cubicBezTo>
                  <a:pt x="31" y="96"/>
                  <a:pt x="31" y="97"/>
                  <a:pt x="31" y="96"/>
                </a:cubicBezTo>
                <a:cubicBezTo>
                  <a:pt x="31" y="94"/>
                  <a:pt x="32" y="94"/>
                  <a:pt x="32" y="93"/>
                </a:cubicBezTo>
                <a:cubicBezTo>
                  <a:pt x="31" y="92"/>
                  <a:pt x="31" y="91"/>
                  <a:pt x="30" y="91"/>
                </a:cubicBezTo>
                <a:cubicBezTo>
                  <a:pt x="29" y="91"/>
                  <a:pt x="30" y="92"/>
                  <a:pt x="29" y="91"/>
                </a:cubicBezTo>
                <a:cubicBezTo>
                  <a:pt x="28" y="90"/>
                  <a:pt x="28" y="89"/>
                  <a:pt x="27" y="89"/>
                </a:cubicBezTo>
                <a:cubicBezTo>
                  <a:pt x="27" y="89"/>
                  <a:pt x="26" y="90"/>
                  <a:pt x="26" y="89"/>
                </a:cubicBezTo>
                <a:cubicBezTo>
                  <a:pt x="26" y="88"/>
                  <a:pt x="26" y="86"/>
                  <a:pt x="26" y="85"/>
                </a:cubicBezTo>
                <a:cubicBezTo>
                  <a:pt x="26" y="85"/>
                  <a:pt x="27" y="83"/>
                  <a:pt x="27" y="83"/>
                </a:cubicBezTo>
                <a:cubicBezTo>
                  <a:pt x="27" y="82"/>
                  <a:pt x="28" y="78"/>
                  <a:pt x="28" y="78"/>
                </a:cubicBezTo>
                <a:cubicBezTo>
                  <a:pt x="28" y="78"/>
                  <a:pt x="23" y="87"/>
                  <a:pt x="22" y="93"/>
                </a:cubicBezTo>
                <a:cubicBezTo>
                  <a:pt x="22" y="93"/>
                  <a:pt x="23" y="93"/>
                  <a:pt x="23" y="94"/>
                </a:cubicBezTo>
                <a:cubicBezTo>
                  <a:pt x="23" y="95"/>
                  <a:pt x="24" y="96"/>
                  <a:pt x="24" y="97"/>
                </a:cubicBezTo>
                <a:cubicBezTo>
                  <a:pt x="23" y="98"/>
                  <a:pt x="23" y="98"/>
                  <a:pt x="23" y="102"/>
                </a:cubicBezTo>
                <a:cubicBezTo>
                  <a:pt x="23" y="105"/>
                  <a:pt x="24" y="106"/>
                  <a:pt x="24" y="107"/>
                </a:cubicBezTo>
                <a:cubicBezTo>
                  <a:pt x="23" y="108"/>
                  <a:pt x="23" y="110"/>
                  <a:pt x="23" y="111"/>
                </a:cubicBezTo>
                <a:cubicBezTo>
                  <a:pt x="22" y="112"/>
                  <a:pt x="23" y="116"/>
                  <a:pt x="24" y="116"/>
                </a:cubicBezTo>
                <a:cubicBezTo>
                  <a:pt x="24" y="117"/>
                  <a:pt x="24" y="117"/>
                  <a:pt x="25" y="118"/>
                </a:cubicBezTo>
                <a:cubicBezTo>
                  <a:pt x="26" y="119"/>
                  <a:pt x="24" y="121"/>
                  <a:pt x="26" y="119"/>
                </a:cubicBezTo>
                <a:cubicBezTo>
                  <a:pt x="27" y="116"/>
                  <a:pt x="28" y="115"/>
                  <a:pt x="28" y="115"/>
                </a:cubicBezTo>
                <a:cubicBezTo>
                  <a:pt x="29" y="114"/>
                  <a:pt x="29" y="114"/>
                  <a:pt x="29" y="114"/>
                </a:cubicBezTo>
                <a:cubicBezTo>
                  <a:pt x="29" y="114"/>
                  <a:pt x="29" y="112"/>
                  <a:pt x="31" y="112"/>
                </a:cubicBezTo>
                <a:cubicBezTo>
                  <a:pt x="33" y="113"/>
                  <a:pt x="34" y="112"/>
                  <a:pt x="34" y="113"/>
                </a:cubicBezTo>
                <a:cubicBezTo>
                  <a:pt x="35" y="114"/>
                  <a:pt x="33" y="116"/>
                  <a:pt x="35" y="116"/>
                </a:cubicBezTo>
                <a:cubicBezTo>
                  <a:pt x="36" y="117"/>
                  <a:pt x="39" y="115"/>
                  <a:pt x="40" y="115"/>
                </a:cubicBezTo>
                <a:cubicBezTo>
                  <a:pt x="41" y="116"/>
                  <a:pt x="42" y="116"/>
                  <a:pt x="42" y="117"/>
                </a:cubicBezTo>
                <a:cubicBezTo>
                  <a:pt x="43" y="119"/>
                  <a:pt x="43" y="121"/>
                  <a:pt x="44" y="121"/>
                </a:cubicBezTo>
                <a:cubicBezTo>
                  <a:pt x="45" y="122"/>
                  <a:pt x="45" y="124"/>
                  <a:pt x="45" y="125"/>
                </a:cubicBezTo>
                <a:cubicBezTo>
                  <a:pt x="46" y="126"/>
                  <a:pt x="49" y="127"/>
                  <a:pt x="49" y="127"/>
                </a:cubicBezTo>
                <a:cubicBezTo>
                  <a:pt x="50" y="127"/>
                  <a:pt x="53" y="128"/>
                  <a:pt x="54" y="128"/>
                </a:cubicBezTo>
                <a:cubicBezTo>
                  <a:pt x="55" y="129"/>
                  <a:pt x="54" y="130"/>
                  <a:pt x="56" y="131"/>
                </a:cubicBezTo>
                <a:cubicBezTo>
                  <a:pt x="58" y="131"/>
                  <a:pt x="58" y="135"/>
                  <a:pt x="58" y="135"/>
                </a:cubicBezTo>
                <a:cubicBezTo>
                  <a:pt x="58" y="135"/>
                  <a:pt x="59" y="138"/>
                  <a:pt x="58" y="138"/>
                </a:cubicBezTo>
                <a:cubicBezTo>
                  <a:pt x="58" y="139"/>
                  <a:pt x="58" y="141"/>
                  <a:pt x="59" y="141"/>
                </a:cubicBezTo>
                <a:cubicBezTo>
                  <a:pt x="60" y="141"/>
                  <a:pt x="63" y="142"/>
                  <a:pt x="63" y="142"/>
                </a:cubicBezTo>
                <a:cubicBezTo>
                  <a:pt x="63" y="142"/>
                  <a:pt x="61" y="144"/>
                  <a:pt x="64" y="145"/>
                </a:cubicBezTo>
                <a:cubicBezTo>
                  <a:pt x="66" y="146"/>
                  <a:pt x="69" y="147"/>
                  <a:pt x="69" y="147"/>
                </a:cubicBezTo>
                <a:cubicBezTo>
                  <a:pt x="70" y="147"/>
                  <a:pt x="68" y="149"/>
                  <a:pt x="71" y="149"/>
                </a:cubicBezTo>
                <a:cubicBezTo>
                  <a:pt x="73" y="149"/>
                  <a:pt x="76" y="149"/>
                  <a:pt x="77" y="150"/>
                </a:cubicBezTo>
                <a:cubicBezTo>
                  <a:pt x="79" y="151"/>
                  <a:pt x="78" y="152"/>
                  <a:pt x="81" y="154"/>
                </a:cubicBezTo>
                <a:cubicBezTo>
                  <a:pt x="85" y="156"/>
                  <a:pt x="86" y="157"/>
                  <a:pt x="87" y="157"/>
                </a:cubicBezTo>
                <a:cubicBezTo>
                  <a:pt x="87" y="158"/>
                  <a:pt x="89" y="157"/>
                  <a:pt x="89" y="160"/>
                </a:cubicBezTo>
                <a:cubicBezTo>
                  <a:pt x="88" y="163"/>
                  <a:pt x="88" y="165"/>
                  <a:pt x="87" y="166"/>
                </a:cubicBezTo>
                <a:cubicBezTo>
                  <a:pt x="85" y="167"/>
                  <a:pt x="84" y="170"/>
                  <a:pt x="83" y="171"/>
                </a:cubicBezTo>
                <a:cubicBezTo>
                  <a:pt x="82" y="172"/>
                  <a:pt x="81" y="174"/>
                  <a:pt x="82" y="176"/>
                </a:cubicBezTo>
                <a:cubicBezTo>
                  <a:pt x="83" y="178"/>
                  <a:pt x="84" y="180"/>
                  <a:pt x="84" y="181"/>
                </a:cubicBezTo>
                <a:cubicBezTo>
                  <a:pt x="84" y="182"/>
                  <a:pt x="84" y="185"/>
                  <a:pt x="84" y="187"/>
                </a:cubicBezTo>
                <a:cubicBezTo>
                  <a:pt x="83" y="188"/>
                  <a:pt x="82" y="190"/>
                  <a:pt x="82" y="190"/>
                </a:cubicBezTo>
                <a:cubicBezTo>
                  <a:pt x="82" y="190"/>
                  <a:pt x="84" y="192"/>
                  <a:pt x="82" y="194"/>
                </a:cubicBezTo>
                <a:cubicBezTo>
                  <a:pt x="80" y="196"/>
                  <a:pt x="78" y="198"/>
                  <a:pt x="77" y="198"/>
                </a:cubicBezTo>
                <a:cubicBezTo>
                  <a:pt x="75" y="199"/>
                  <a:pt x="73" y="201"/>
                  <a:pt x="73" y="201"/>
                </a:cubicBezTo>
                <a:cubicBezTo>
                  <a:pt x="73" y="201"/>
                  <a:pt x="73" y="207"/>
                  <a:pt x="73" y="208"/>
                </a:cubicBezTo>
                <a:cubicBezTo>
                  <a:pt x="72" y="209"/>
                  <a:pt x="67" y="217"/>
                  <a:pt x="69" y="219"/>
                </a:cubicBezTo>
                <a:cubicBezTo>
                  <a:pt x="71" y="221"/>
                  <a:pt x="71" y="224"/>
                  <a:pt x="71" y="225"/>
                </a:cubicBezTo>
                <a:cubicBezTo>
                  <a:pt x="70" y="226"/>
                  <a:pt x="70" y="226"/>
                  <a:pt x="69" y="227"/>
                </a:cubicBezTo>
                <a:cubicBezTo>
                  <a:pt x="69" y="228"/>
                  <a:pt x="65" y="227"/>
                  <a:pt x="67" y="230"/>
                </a:cubicBezTo>
                <a:cubicBezTo>
                  <a:pt x="69" y="233"/>
                  <a:pt x="70" y="234"/>
                  <a:pt x="71" y="236"/>
                </a:cubicBezTo>
                <a:cubicBezTo>
                  <a:pt x="72" y="238"/>
                  <a:pt x="72" y="238"/>
                  <a:pt x="73" y="240"/>
                </a:cubicBezTo>
                <a:cubicBezTo>
                  <a:pt x="75" y="242"/>
                  <a:pt x="75" y="243"/>
                  <a:pt x="77" y="245"/>
                </a:cubicBezTo>
                <a:cubicBezTo>
                  <a:pt x="78" y="246"/>
                  <a:pt x="80" y="247"/>
                  <a:pt x="80" y="248"/>
                </a:cubicBezTo>
                <a:cubicBezTo>
                  <a:pt x="80" y="250"/>
                  <a:pt x="83" y="254"/>
                  <a:pt x="79" y="251"/>
                </a:cubicBezTo>
                <a:cubicBezTo>
                  <a:pt x="75" y="248"/>
                  <a:pt x="79" y="251"/>
                  <a:pt x="74" y="247"/>
                </a:cubicBezTo>
                <a:cubicBezTo>
                  <a:pt x="69" y="242"/>
                  <a:pt x="68" y="244"/>
                  <a:pt x="65" y="241"/>
                </a:cubicBezTo>
                <a:cubicBezTo>
                  <a:pt x="63" y="239"/>
                  <a:pt x="66" y="248"/>
                  <a:pt x="62" y="237"/>
                </a:cubicBezTo>
                <a:cubicBezTo>
                  <a:pt x="58" y="226"/>
                  <a:pt x="57" y="227"/>
                  <a:pt x="56" y="225"/>
                </a:cubicBezTo>
                <a:cubicBezTo>
                  <a:pt x="55" y="223"/>
                  <a:pt x="56" y="225"/>
                  <a:pt x="53" y="220"/>
                </a:cubicBezTo>
                <a:cubicBezTo>
                  <a:pt x="50" y="214"/>
                  <a:pt x="52" y="218"/>
                  <a:pt x="50" y="214"/>
                </a:cubicBezTo>
                <a:cubicBezTo>
                  <a:pt x="47" y="211"/>
                  <a:pt x="47" y="216"/>
                  <a:pt x="45" y="209"/>
                </a:cubicBezTo>
                <a:cubicBezTo>
                  <a:pt x="44" y="203"/>
                  <a:pt x="44" y="207"/>
                  <a:pt x="42" y="200"/>
                </a:cubicBezTo>
                <a:cubicBezTo>
                  <a:pt x="40" y="193"/>
                  <a:pt x="44" y="192"/>
                  <a:pt x="40" y="189"/>
                </a:cubicBezTo>
                <a:cubicBezTo>
                  <a:pt x="36" y="186"/>
                  <a:pt x="36" y="187"/>
                  <a:pt x="35" y="185"/>
                </a:cubicBezTo>
                <a:cubicBezTo>
                  <a:pt x="33" y="182"/>
                  <a:pt x="35" y="185"/>
                  <a:pt x="31" y="179"/>
                </a:cubicBezTo>
                <a:cubicBezTo>
                  <a:pt x="28" y="172"/>
                  <a:pt x="23" y="170"/>
                  <a:pt x="23" y="159"/>
                </a:cubicBezTo>
                <a:cubicBezTo>
                  <a:pt x="24" y="149"/>
                  <a:pt x="24" y="147"/>
                  <a:pt x="24" y="147"/>
                </a:cubicBezTo>
                <a:cubicBezTo>
                  <a:pt x="24" y="147"/>
                  <a:pt x="18" y="143"/>
                  <a:pt x="20" y="137"/>
                </a:cubicBezTo>
                <a:cubicBezTo>
                  <a:pt x="22" y="131"/>
                  <a:pt x="23" y="133"/>
                  <a:pt x="22" y="131"/>
                </a:cubicBezTo>
                <a:cubicBezTo>
                  <a:pt x="21" y="129"/>
                  <a:pt x="21" y="129"/>
                  <a:pt x="19" y="127"/>
                </a:cubicBezTo>
                <a:cubicBezTo>
                  <a:pt x="17" y="124"/>
                  <a:pt x="17" y="125"/>
                  <a:pt x="16" y="123"/>
                </a:cubicBezTo>
                <a:cubicBezTo>
                  <a:pt x="16" y="122"/>
                  <a:pt x="15" y="118"/>
                  <a:pt x="15" y="118"/>
                </a:cubicBezTo>
                <a:cubicBezTo>
                  <a:pt x="14" y="119"/>
                  <a:pt x="14" y="119"/>
                  <a:pt x="14" y="119"/>
                </a:cubicBezTo>
                <a:cubicBezTo>
                  <a:pt x="14" y="119"/>
                  <a:pt x="0" y="258"/>
                  <a:pt x="138" y="278"/>
                </a:cubicBezTo>
                <a:cubicBezTo>
                  <a:pt x="138" y="278"/>
                  <a:pt x="106" y="271"/>
                  <a:pt x="103" y="265"/>
                </a:cubicBezTo>
                <a:cubicBezTo>
                  <a:pt x="103" y="265"/>
                  <a:pt x="103" y="259"/>
                  <a:pt x="104" y="259"/>
                </a:cubicBezTo>
                <a:cubicBezTo>
                  <a:pt x="105" y="259"/>
                  <a:pt x="107" y="260"/>
                  <a:pt x="109" y="258"/>
                </a:cubicBezTo>
                <a:cubicBezTo>
                  <a:pt x="111" y="257"/>
                  <a:pt x="114" y="255"/>
                  <a:pt x="114" y="255"/>
                </a:cubicBezTo>
                <a:cubicBezTo>
                  <a:pt x="114" y="257"/>
                  <a:pt x="114" y="257"/>
                  <a:pt x="114" y="257"/>
                </a:cubicBezTo>
                <a:cubicBezTo>
                  <a:pt x="114" y="257"/>
                  <a:pt x="112" y="258"/>
                  <a:pt x="118" y="257"/>
                </a:cubicBezTo>
                <a:cubicBezTo>
                  <a:pt x="124" y="256"/>
                  <a:pt x="124" y="256"/>
                  <a:pt x="127" y="255"/>
                </a:cubicBezTo>
                <a:cubicBezTo>
                  <a:pt x="129" y="254"/>
                  <a:pt x="132" y="249"/>
                  <a:pt x="133" y="252"/>
                </a:cubicBezTo>
                <a:cubicBezTo>
                  <a:pt x="134" y="255"/>
                  <a:pt x="131" y="254"/>
                  <a:pt x="134" y="255"/>
                </a:cubicBezTo>
                <a:cubicBezTo>
                  <a:pt x="137" y="257"/>
                  <a:pt x="143" y="255"/>
                  <a:pt x="143" y="255"/>
                </a:cubicBezTo>
                <a:cubicBezTo>
                  <a:pt x="143" y="255"/>
                  <a:pt x="152" y="255"/>
                  <a:pt x="153" y="254"/>
                </a:cubicBezTo>
                <a:cubicBezTo>
                  <a:pt x="154" y="253"/>
                  <a:pt x="154" y="252"/>
                  <a:pt x="156" y="252"/>
                </a:cubicBezTo>
                <a:cubicBezTo>
                  <a:pt x="157" y="252"/>
                  <a:pt x="158" y="255"/>
                  <a:pt x="158" y="255"/>
                </a:cubicBezTo>
                <a:cubicBezTo>
                  <a:pt x="153" y="258"/>
                  <a:pt x="153" y="258"/>
                  <a:pt x="153" y="258"/>
                </a:cubicBezTo>
                <a:cubicBezTo>
                  <a:pt x="148" y="262"/>
                  <a:pt x="148" y="262"/>
                  <a:pt x="148" y="262"/>
                </a:cubicBezTo>
                <a:cubicBezTo>
                  <a:pt x="148" y="262"/>
                  <a:pt x="146" y="262"/>
                  <a:pt x="148" y="263"/>
                </a:cubicBezTo>
                <a:cubicBezTo>
                  <a:pt x="150" y="264"/>
                  <a:pt x="151" y="264"/>
                  <a:pt x="153" y="264"/>
                </a:cubicBezTo>
                <a:cubicBezTo>
                  <a:pt x="156" y="265"/>
                  <a:pt x="161" y="269"/>
                  <a:pt x="162" y="266"/>
                </a:cubicBezTo>
                <a:cubicBezTo>
                  <a:pt x="164" y="264"/>
                  <a:pt x="164" y="263"/>
                  <a:pt x="165" y="262"/>
                </a:cubicBezTo>
                <a:cubicBezTo>
                  <a:pt x="166" y="260"/>
                  <a:pt x="166" y="258"/>
                  <a:pt x="168" y="258"/>
                </a:cubicBezTo>
                <a:cubicBezTo>
                  <a:pt x="170" y="258"/>
                  <a:pt x="173" y="259"/>
                  <a:pt x="173" y="259"/>
                </a:cubicBezTo>
                <a:cubicBezTo>
                  <a:pt x="171" y="263"/>
                  <a:pt x="171" y="263"/>
                  <a:pt x="171" y="263"/>
                </a:cubicBezTo>
                <a:cubicBezTo>
                  <a:pt x="171" y="263"/>
                  <a:pt x="175" y="263"/>
                  <a:pt x="176" y="263"/>
                </a:cubicBezTo>
                <a:cubicBezTo>
                  <a:pt x="178" y="263"/>
                  <a:pt x="178" y="265"/>
                  <a:pt x="180" y="263"/>
                </a:cubicBezTo>
                <a:cubicBezTo>
                  <a:pt x="183" y="261"/>
                  <a:pt x="183" y="261"/>
                  <a:pt x="185" y="260"/>
                </a:cubicBezTo>
                <a:cubicBezTo>
                  <a:pt x="188" y="260"/>
                  <a:pt x="191" y="259"/>
                  <a:pt x="192" y="259"/>
                </a:cubicBezTo>
                <a:cubicBezTo>
                  <a:pt x="193" y="260"/>
                  <a:pt x="195" y="260"/>
                  <a:pt x="196" y="260"/>
                </a:cubicBezTo>
                <a:cubicBezTo>
                  <a:pt x="197" y="260"/>
                  <a:pt x="202" y="264"/>
                  <a:pt x="203" y="263"/>
                </a:cubicBezTo>
                <a:cubicBezTo>
                  <a:pt x="204" y="262"/>
                  <a:pt x="210" y="263"/>
                  <a:pt x="210" y="263"/>
                </a:cubicBezTo>
                <a:cubicBezTo>
                  <a:pt x="210" y="263"/>
                  <a:pt x="194" y="277"/>
                  <a:pt x="159" y="278"/>
                </a:cubicBezTo>
                <a:cubicBezTo>
                  <a:pt x="159" y="278"/>
                  <a:pt x="236" y="282"/>
                  <a:pt x="279" y="207"/>
                </a:cubicBezTo>
                <a:cubicBezTo>
                  <a:pt x="322" y="133"/>
                  <a:pt x="292" y="37"/>
                  <a:pt x="194" y="4"/>
                </a:cubicBezTo>
                <a:cubicBezTo>
                  <a:pt x="194" y="4"/>
                  <a:pt x="267" y="31"/>
                  <a:pt x="286" y="102"/>
                </a:cubicBezTo>
                <a:cubicBezTo>
                  <a:pt x="286" y="103"/>
                  <a:pt x="286" y="103"/>
                  <a:pt x="286" y="103"/>
                </a:cubicBezTo>
                <a:cubicBezTo>
                  <a:pt x="284" y="101"/>
                  <a:pt x="284" y="102"/>
                  <a:pt x="282" y="99"/>
                </a:cubicBezTo>
                <a:cubicBezTo>
                  <a:pt x="281" y="95"/>
                  <a:pt x="282" y="96"/>
                  <a:pt x="281" y="94"/>
                </a:cubicBezTo>
                <a:cubicBezTo>
                  <a:pt x="279" y="91"/>
                  <a:pt x="280" y="93"/>
                  <a:pt x="278" y="91"/>
                </a:cubicBezTo>
                <a:cubicBezTo>
                  <a:pt x="276" y="88"/>
                  <a:pt x="276" y="89"/>
                  <a:pt x="275" y="87"/>
                </a:cubicBezTo>
                <a:cubicBezTo>
                  <a:pt x="273" y="86"/>
                  <a:pt x="272" y="82"/>
                  <a:pt x="271" y="81"/>
                </a:cubicBezTo>
                <a:cubicBezTo>
                  <a:pt x="270" y="79"/>
                  <a:pt x="267" y="79"/>
                  <a:pt x="266" y="79"/>
                </a:cubicBezTo>
                <a:cubicBezTo>
                  <a:pt x="264" y="78"/>
                  <a:pt x="265" y="77"/>
                  <a:pt x="264" y="78"/>
                </a:cubicBezTo>
                <a:cubicBezTo>
                  <a:pt x="264" y="80"/>
                  <a:pt x="266" y="82"/>
                  <a:pt x="266" y="82"/>
                </a:cubicBezTo>
                <a:cubicBezTo>
                  <a:pt x="266" y="88"/>
                  <a:pt x="266" y="88"/>
                  <a:pt x="266" y="88"/>
                </a:cubicBezTo>
                <a:cubicBezTo>
                  <a:pt x="266" y="88"/>
                  <a:pt x="268" y="93"/>
                  <a:pt x="268" y="94"/>
                </a:cubicBezTo>
                <a:cubicBezTo>
                  <a:pt x="268" y="95"/>
                  <a:pt x="267" y="99"/>
                  <a:pt x="267" y="99"/>
                </a:cubicBezTo>
                <a:cubicBezTo>
                  <a:pt x="267" y="99"/>
                  <a:pt x="266" y="103"/>
                  <a:pt x="265" y="103"/>
                </a:cubicBezTo>
                <a:cubicBezTo>
                  <a:pt x="263" y="104"/>
                  <a:pt x="256" y="105"/>
                  <a:pt x="256" y="105"/>
                </a:cubicBezTo>
                <a:cubicBezTo>
                  <a:pt x="256" y="105"/>
                  <a:pt x="254" y="103"/>
                  <a:pt x="252" y="101"/>
                </a:cubicBezTo>
                <a:cubicBezTo>
                  <a:pt x="251" y="98"/>
                  <a:pt x="247" y="98"/>
                  <a:pt x="246" y="97"/>
                </a:cubicBezTo>
                <a:cubicBezTo>
                  <a:pt x="245" y="96"/>
                  <a:pt x="247" y="94"/>
                  <a:pt x="245" y="91"/>
                </a:cubicBezTo>
                <a:cubicBezTo>
                  <a:pt x="243" y="88"/>
                  <a:pt x="245" y="89"/>
                  <a:pt x="242" y="87"/>
                </a:cubicBezTo>
                <a:cubicBezTo>
                  <a:pt x="240" y="84"/>
                  <a:pt x="240" y="84"/>
                  <a:pt x="240" y="84"/>
                </a:cubicBezTo>
                <a:cubicBezTo>
                  <a:pt x="240" y="84"/>
                  <a:pt x="234" y="82"/>
                  <a:pt x="236" y="86"/>
                </a:cubicBezTo>
                <a:cubicBezTo>
                  <a:pt x="238" y="89"/>
                  <a:pt x="236" y="93"/>
                  <a:pt x="237" y="93"/>
                </a:cubicBezTo>
                <a:cubicBezTo>
                  <a:pt x="239" y="93"/>
                  <a:pt x="240" y="92"/>
                  <a:pt x="241" y="95"/>
                </a:cubicBezTo>
                <a:cubicBezTo>
                  <a:pt x="242" y="98"/>
                  <a:pt x="243" y="99"/>
                  <a:pt x="244" y="100"/>
                </a:cubicBezTo>
                <a:cubicBezTo>
                  <a:pt x="245" y="101"/>
                  <a:pt x="245" y="105"/>
                  <a:pt x="246" y="106"/>
                </a:cubicBezTo>
                <a:cubicBezTo>
                  <a:pt x="248" y="106"/>
                  <a:pt x="251" y="106"/>
                  <a:pt x="251" y="107"/>
                </a:cubicBezTo>
                <a:cubicBezTo>
                  <a:pt x="251" y="109"/>
                  <a:pt x="249" y="111"/>
                  <a:pt x="251" y="112"/>
                </a:cubicBezTo>
                <a:cubicBezTo>
                  <a:pt x="253" y="113"/>
                  <a:pt x="254" y="114"/>
                  <a:pt x="255" y="113"/>
                </a:cubicBezTo>
                <a:cubicBezTo>
                  <a:pt x="256" y="113"/>
                  <a:pt x="256" y="114"/>
                  <a:pt x="258" y="113"/>
                </a:cubicBezTo>
                <a:cubicBezTo>
                  <a:pt x="260" y="112"/>
                  <a:pt x="263" y="112"/>
                  <a:pt x="263" y="112"/>
                </a:cubicBezTo>
                <a:cubicBezTo>
                  <a:pt x="263" y="112"/>
                  <a:pt x="266" y="114"/>
                  <a:pt x="266" y="115"/>
                </a:cubicBezTo>
                <a:cubicBezTo>
                  <a:pt x="266" y="116"/>
                  <a:pt x="265" y="122"/>
                  <a:pt x="265" y="122"/>
                </a:cubicBezTo>
                <a:cubicBezTo>
                  <a:pt x="262" y="127"/>
                  <a:pt x="262" y="127"/>
                  <a:pt x="262" y="127"/>
                </a:cubicBezTo>
                <a:cubicBezTo>
                  <a:pt x="262" y="127"/>
                  <a:pt x="262" y="137"/>
                  <a:pt x="260" y="137"/>
                </a:cubicBezTo>
                <a:cubicBezTo>
                  <a:pt x="259" y="137"/>
                  <a:pt x="257" y="141"/>
                  <a:pt x="256" y="142"/>
                </a:cubicBezTo>
                <a:cubicBezTo>
                  <a:pt x="255" y="143"/>
                  <a:pt x="255" y="149"/>
                  <a:pt x="255" y="149"/>
                </a:cubicBezTo>
                <a:cubicBezTo>
                  <a:pt x="252" y="153"/>
                  <a:pt x="252" y="153"/>
                  <a:pt x="252" y="153"/>
                </a:cubicBezTo>
                <a:cubicBezTo>
                  <a:pt x="252" y="153"/>
                  <a:pt x="251" y="158"/>
                  <a:pt x="252" y="159"/>
                </a:cubicBezTo>
                <a:cubicBezTo>
                  <a:pt x="252" y="160"/>
                  <a:pt x="253" y="165"/>
                  <a:pt x="252" y="168"/>
                </a:cubicBezTo>
                <a:cubicBezTo>
                  <a:pt x="251" y="171"/>
                  <a:pt x="248" y="173"/>
                  <a:pt x="248" y="173"/>
                </a:cubicBezTo>
                <a:cubicBezTo>
                  <a:pt x="248" y="173"/>
                  <a:pt x="253" y="178"/>
                  <a:pt x="250" y="179"/>
                </a:cubicBezTo>
                <a:cubicBezTo>
                  <a:pt x="247" y="179"/>
                  <a:pt x="245" y="183"/>
                  <a:pt x="244" y="184"/>
                </a:cubicBezTo>
                <a:cubicBezTo>
                  <a:pt x="243" y="185"/>
                  <a:pt x="244" y="187"/>
                  <a:pt x="242" y="187"/>
                </a:cubicBezTo>
                <a:cubicBezTo>
                  <a:pt x="240" y="188"/>
                  <a:pt x="238" y="188"/>
                  <a:pt x="238" y="189"/>
                </a:cubicBezTo>
                <a:cubicBezTo>
                  <a:pt x="238" y="190"/>
                  <a:pt x="238" y="194"/>
                  <a:pt x="238" y="194"/>
                </a:cubicBezTo>
                <a:cubicBezTo>
                  <a:pt x="232" y="202"/>
                  <a:pt x="232" y="202"/>
                  <a:pt x="232" y="202"/>
                </a:cubicBezTo>
                <a:cubicBezTo>
                  <a:pt x="226" y="207"/>
                  <a:pt x="226" y="207"/>
                  <a:pt x="226" y="207"/>
                </a:cubicBezTo>
                <a:cubicBezTo>
                  <a:pt x="226" y="207"/>
                  <a:pt x="227" y="210"/>
                  <a:pt x="225" y="211"/>
                </a:cubicBezTo>
                <a:cubicBezTo>
                  <a:pt x="223" y="211"/>
                  <a:pt x="216" y="214"/>
                  <a:pt x="215" y="215"/>
                </a:cubicBezTo>
                <a:cubicBezTo>
                  <a:pt x="214" y="216"/>
                  <a:pt x="209" y="218"/>
                  <a:pt x="208" y="218"/>
                </a:cubicBezTo>
                <a:cubicBezTo>
                  <a:pt x="206" y="218"/>
                  <a:pt x="209" y="223"/>
                  <a:pt x="206" y="218"/>
                </a:cubicBezTo>
                <a:cubicBezTo>
                  <a:pt x="203" y="213"/>
                  <a:pt x="205" y="216"/>
                  <a:pt x="203" y="211"/>
                </a:cubicBezTo>
                <a:cubicBezTo>
                  <a:pt x="201" y="206"/>
                  <a:pt x="201" y="210"/>
                  <a:pt x="201" y="206"/>
                </a:cubicBezTo>
                <a:cubicBezTo>
                  <a:pt x="201" y="202"/>
                  <a:pt x="201" y="206"/>
                  <a:pt x="201" y="202"/>
                </a:cubicBezTo>
                <a:cubicBezTo>
                  <a:pt x="200" y="198"/>
                  <a:pt x="202" y="201"/>
                  <a:pt x="200" y="197"/>
                </a:cubicBezTo>
                <a:cubicBezTo>
                  <a:pt x="198" y="192"/>
                  <a:pt x="198" y="194"/>
                  <a:pt x="196" y="191"/>
                </a:cubicBezTo>
                <a:cubicBezTo>
                  <a:pt x="193" y="188"/>
                  <a:pt x="191" y="191"/>
                  <a:pt x="193" y="187"/>
                </a:cubicBezTo>
                <a:cubicBezTo>
                  <a:pt x="194" y="183"/>
                  <a:pt x="193" y="187"/>
                  <a:pt x="194" y="183"/>
                </a:cubicBezTo>
                <a:cubicBezTo>
                  <a:pt x="195" y="178"/>
                  <a:pt x="194" y="178"/>
                  <a:pt x="197" y="176"/>
                </a:cubicBezTo>
                <a:cubicBezTo>
                  <a:pt x="199" y="174"/>
                  <a:pt x="201" y="173"/>
                  <a:pt x="201" y="171"/>
                </a:cubicBezTo>
                <a:cubicBezTo>
                  <a:pt x="201" y="168"/>
                  <a:pt x="201" y="167"/>
                  <a:pt x="200" y="165"/>
                </a:cubicBezTo>
                <a:cubicBezTo>
                  <a:pt x="199" y="164"/>
                  <a:pt x="197" y="161"/>
                  <a:pt x="197" y="160"/>
                </a:cubicBezTo>
                <a:cubicBezTo>
                  <a:pt x="196" y="159"/>
                  <a:pt x="196" y="160"/>
                  <a:pt x="194" y="157"/>
                </a:cubicBezTo>
                <a:cubicBezTo>
                  <a:pt x="192" y="154"/>
                  <a:pt x="191" y="152"/>
                  <a:pt x="191" y="152"/>
                </a:cubicBezTo>
                <a:cubicBezTo>
                  <a:pt x="191" y="152"/>
                  <a:pt x="190" y="145"/>
                  <a:pt x="190" y="143"/>
                </a:cubicBezTo>
                <a:cubicBezTo>
                  <a:pt x="190" y="140"/>
                  <a:pt x="189" y="144"/>
                  <a:pt x="190" y="140"/>
                </a:cubicBezTo>
                <a:cubicBezTo>
                  <a:pt x="191" y="136"/>
                  <a:pt x="192" y="133"/>
                  <a:pt x="192" y="133"/>
                </a:cubicBezTo>
                <a:cubicBezTo>
                  <a:pt x="192" y="133"/>
                  <a:pt x="187" y="130"/>
                  <a:pt x="185" y="130"/>
                </a:cubicBezTo>
                <a:cubicBezTo>
                  <a:pt x="183" y="131"/>
                  <a:pt x="183" y="134"/>
                  <a:pt x="180" y="131"/>
                </a:cubicBezTo>
                <a:cubicBezTo>
                  <a:pt x="177" y="129"/>
                  <a:pt x="178" y="127"/>
                  <a:pt x="177" y="127"/>
                </a:cubicBezTo>
                <a:cubicBezTo>
                  <a:pt x="176" y="126"/>
                  <a:pt x="174" y="126"/>
                  <a:pt x="172" y="127"/>
                </a:cubicBezTo>
                <a:cubicBezTo>
                  <a:pt x="171" y="128"/>
                  <a:pt x="167" y="128"/>
                  <a:pt x="164" y="130"/>
                </a:cubicBezTo>
                <a:cubicBezTo>
                  <a:pt x="161" y="131"/>
                  <a:pt x="160" y="131"/>
                  <a:pt x="156" y="131"/>
                </a:cubicBezTo>
                <a:cubicBezTo>
                  <a:pt x="152" y="131"/>
                  <a:pt x="148" y="132"/>
                  <a:pt x="145" y="130"/>
                </a:cubicBezTo>
                <a:cubicBezTo>
                  <a:pt x="142" y="129"/>
                  <a:pt x="141" y="131"/>
                  <a:pt x="140" y="128"/>
                </a:cubicBezTo>
                <a:cubicBezTo>
                  <a:pt x="139" y="124"/>
                  <a:pt x="140" y="125"/>
                  <a:pt x="137" y="123"/>
                </a:cubicBezTo>
                <a:cubicBezTo>
                  <a:pt x="134" y="122"/>
                  <a:pt x="134" y="123"/>
                  <a:pt x="133" y="120"/>
                </a:cubicBezTo>
                <a:cubicBezTo>
                  <a:pt x="133" y="117"/>
                  <a:pt x="135" y="118"/>
                  <a:pt x="132" y="115"/>
                </a:cubicBezTo>
                <a:cubicBezTo>
                  <a:pt x="130" y="112"/>
                  <a:pt x="134" y="116"/>
                  <a:pt x="130" y="112"/>
                </a:cubicBezTo>
                <a:cubicBezTo>
                  <a:pt x="126" y="108"/>
                  <a:pt x="125" y="112"/>
                  <a:pt x="126" y="108"/>
                </a:cubicBezTo>
                <a:cubicBezTo>
                  <a:pt x="128" y="105"/>
                  <a:pt x="129" y="107"/>
                  <a:pt x="129" y="103"/>
                </a:cubicBezTo>
                <a:cubicBezTo>
                  <a:pt x="129" y="99"/>
                  <a:pt x="135" y="105"/>
                  <a:pt x="131" y="97"/>
                </a:cubicBezTo>
                <a:cubicBezTo>
                  <a:pt x="127" y="89"/>
                  <a:pt x="127" y="91"/>
                  <a:pt x="130" y="85"/>
                </a:cubicBezTo>
                <a:cubicBezTo>
                  <a:pt x="133" y="79"/>
                  <a:pt x="137" y="77"/>
                  <a:pt x="138" y="76"/>
                </a:cubicBezTo>
                <a:cubicBezTo>
                  <a:pt x="139" y="74"/>
                  <a:pt x="140" y="71"/>
                  <a:pt x="141" y="70"/>
                </a:cubicBezTo>
                <a:cubicBezTo>
                  <a:pt x="143" y="69"/>
                  <a:pt x="142" y="68"/>
                  <a:pt x="145" y="68"/>
                </a:cubicBezTo>
                <a:cubicBezTo>
                  <a:pt x="148" y="69"/>
                  <a:pt x="151" y="67"/>
                  <a:pt x="153" y="65"/>
                </a:cubicBezTo>
                <a:cubicBezTo>
                  <a:pt x="155" y="63"/>
                  <a:pt x="157" y="61"/>
                  <a:pt x="159" y="60"/>
                </a:cubicBezTo>
                <a:cubicBezTo>
                  <a:pt x="160" y="60"/>
                  <a:pt x="159" y="61"/>
                  <a:pt x="162" y="60"/>
                </a:cubicBezTo>
                <a:cubicBezTo>
                  <a:pt x="165" y="59"/>
                  <a:pt x="166" y="59"/>
                  <a:pt x="168" y="59"/>
                </a:cubicBezTo>
                <a:cubicBezTo>
                  <a:pt x="170" y="59"/>
                  <a:pt x="166" y="60"/>
                  <a:pt x="172" y="59"/>
                </a:cubicBezTo>
                <a:cubicBezTo>
                  <a:pt x="177" y="58"/>
                  <a:pt x="176" y="58"/>
                  <a:pt x="177" y="58"/>
                </a:cubicBezTo>
                <a:cubicBezTo>
                  <a:pt x="178" y="58"/>
                  <a:pt x="178" y="58"/>
                  <a:pt x="180" y="58"/>
                </a:cubicBezTo>
                <a:cubicBezTo>
                  <a:pt x="182" y="59"/>
                  <a:pt x="182" y="54"/>
                  <a:pt x="182" y="59"/>
                </a:cubicBezTo>
                <a:cubicBezTo>
                  <a:pt x="183" y="63"/>
                  <a:pt x="180" y="66"/>
                  <a:pt x="184" y="66"/>
                </a:cubicBezTo>
                <a:cubicBezTo>
                  <a:pt x="188" y="66"/>
                  <a:pt x="184" y="66"/>
                  <a:pt x="188" y="66"/>
                </a:cubicBezTo>
                <a:cubicBezTo>
                  <a:pt x="192" y="66"/>
                  <a:pt x="191" y="67"/>
                  <a:pt x="193" y="68"/>
                </a:cubicBezTo>
                <a:cubicBezTo>
                  <a:pt x="195" y="69"/>
                  <a:pt x="196" y="70"/>
                  <a:pt x="199" y="70"/>
                </a:cubicBezTo>
                <a:cubicBezTo>
                  <a:pt x="202" y="70"/>
                  <a:pt x="198" y="75"/>
                  <a:pt x="202" y="70"/>
                </a:cubicBezTo>
                <a:cubicBezTo>
                  <a:pt x="206" y="66"/>
                  <a:pt x="199" y="65"/>
                  <a:pt x="206" y="66"/>
                </a:cubicBezTo>
                <a:cubicBezTo>
                  <a:pt x="214" y="67"/>
                  <a:pt x="215" y="68"/>
                  <a:pt x="216" y="68"/>
                </a:cubicBezTo>
                <a:cubicBezTo>
                  <a:pt x="218" y="67"/>
                  <a:pt x="218" y="68"/>
                  <a:pt x="221" y="67"/>
                </a:cubicBezTo>
                <a:cubicBezTo>
                  <a:pt x="224" y="65"/>
                  <a:pt x="225" y="65"/>
                  <a:pt x="226" y="66"/>
                </a:cubicBezTo>
                <a:cubicBezTo>
                  <a:pt x="227" y="66"/>
                  <a:pt x="227" y="69"/>
                  <a:pt x="229" y="66"/>
                </a:cubicBezTo>
                <a:cubicBezTo>
                  <a:pt x="230" y="63"/>
                  <a:pt x="233" y="64"/>
                  <a:pt x="229" y="62"/>
                </a:cubicBezTo>
                <a:cubicBezTo>
                  <a:pt x="225" y="61"/>
                  <a:pt x="223" y="63"/>
                  <a:pt x="223" y="60"/>
                </a:cubicBezTo>
                <a:cubicBezTo>
                  <a:pt x="222" y="58"/>
                  <a:pt x="226" y="58"/>
                  <a:pt x="222" y="58"/>
                </a:cubicBezTo>
                <a:cubicBezTo>
                  <a:pt x="218" y="57"/>
                  <a:pt x="219" y="57"/>
                  <a:pt x="216" y="56"/>
                </a:cubicBezTo>
                <a:cubicBezTo>
                  <a:pt x="213" y="55"/>
                  <a:pt x="210" y="59"/>
                  <a:pt x="209" y="56"/>
                </a:cubicBezTo>
                <a:cubicBezTo>
                  <a:pt x="208" y="53"/>
                  <a:pt x="202" y="58"/>
                  <a:pt x="208" y="53"/>
                </a:cubicBezTo>
                <a:cubicBezTo>
                  <a:pt x="214" y="48"/>
                  <a:pt x="211" y="46"/>
                  <a:pt x="215" y="47"/>
                </a:cubicBezTo>
                <a:cubicBezTo>
                  <a:pt x="218" y="48"/>
                  <a:pt x="218" y="51"/>
                  <a:pt x="220" y="49"/>
                </a:cubicBezTo>
                <a:cubicBezTo>
                  <a:pt x="222" y="47"/>
                  <a:pt x="226" y="46"/>
                  <a:pt x="222" y="43"/>
                </a:cubicBezTo>
                <a:cubicBezTo>
                  <a:pt x="218" y="40"/>
                  <a:pt x="221" y="41"/>
                  <a:pt x="217" y="40"/>
                </a:cubicBezTo>
                <a:cubicBezTo>
                  <a:pt x="212" y="38"/>
                  <a:pt x="208" y="47"/>
                  <a:pt x="206" y="46"/>
                </a:cubicBezTo>
                <a:cubicBezTo>
                  <a:pt x="204" y="44"/>
                  <a:pt x="203" y="43"/>
                  <a:pt x="202" y="44"/>
                </a:cubicBezTo>
                <a:cubicBezTo>
                  <a:pt x="201" y="45"/>
                  <a:pt x="201" y="48"/>
                  <a:pt x="200" y="51"/>
                </a:cubicBezTo>
                <a:cubicBezTo>
                  <a:pt x="200" y="54"/>
                  <a:pt x="203" y="54"/>
                  <a:pt x="198" y="52"/>
                </a:cubicBezTo>
                <a:cubicBezTo>
                  <a:pt x="194" y="50"/>
                  <a:pt x="203" y="51"/>
                  <a:pt x="194" y="48"/>
                </a:cubicBezTo>
                <a:cubicBezTo>
                  <a:pt x="184" y="44"/>
                  <a:pt x="181" y="45"/>
                  <a:pt x="179" y="46"/>
                </a:cubicBezTo>
                <a:cubicBezTo>
                  <a:pt x="178" y="48"/>
                  <a:pt x="176" y="47"/>
                  <a:pt x="175" y="48"/>
                </a:cubicBezTo>
                <a:cubicBezTo>
                  <a:pt x="174" y="49"/>
                  <a:pt x="178" y="52"/>
                  <a:pt x="174" y="49"/>
                </a:cubicBezTo>
                <a:cubicBezTo>
                  <a:pt x="170" y="47"/>
                  <a:pt x="166" y="51"/>
                  <a:pt x="166" y="51"/>
                </a:cubicBezTo>
                <a:cubicBezTo>
                  <a:pt x="166" y="51"/>
                  <a:pt x="165" y="50"/>
                  <a:pt x="163" y="51"/>
                </a:cubicBezTo>
                <a:cubicBezTo>
                  <a:pt x="162" y="53"/>
                  <a:pt x="158" y="54"/>
                  <a:pt x="156" y="53"/>
                </a:cubicBezTo>
                <a:cubicBezTo>
                  <a:pt x="155" y="52"/>
                  <a:pt x="150" y="54"/>
                  <a:pt x="154" y="49"/>
                </a:cubicBezTo>
                <a:cubicBezTo>
                  <a:pt x="157" y="44"/>
                  <a:pt x="155" y="47"/>
                  <a:pt x="160" y="45"/>
                </a:cubicBezTo>
                <a:cubicBezTo>
                  <a:pt x="166" y="42"/>
                  <a:pt x="174" y="42"/>
                  <a:pt x="167" y="40"/>
                </a:cubicBezTo>
                <a:cubicBezTo>
                  <a:pt x="160" y="39"/>
                  <a:pt x="171" y="39"/>
                  <a:pt x="161" y="34"/>
                </a:cubicBezTo>
                <a:cubicBezTo>
                  <a:pt x="152" y="30"/>
                  <a:pt x="152" y="36"/>
                  <a:pt x="152" y="30"/>
                </a:cubicBezTo>
                <a:cubicBezTo>
                  <a:pt x="152" y="23"/>
                  <a:pt x="151" y="23"/>
                  <a:pt x="149" y="23"/>
                </a:cubicBezTo>
                <a:cubicBezTo>
                  <a:pt x="147" y="24"/>
                  <a:pt x="141" y="25"/>
                  <a:pt x="139" y="25"/>
                </a:cubicBezTo>
                <a:cubicBezTo>
                  <a:pt x="137" y="26"/>
                  <a:pt x="139" y="28"/>
                  <a:pt x="135" y="25"/>
                </a:cubicBezTo>
                <a:cubicBezTo>
                  <a:pt x="131" y="22"/>
                  <a:pt x="129" y="26"/>
                  <a:pt x="131" y="22"/>
                </a:cubicBezTo>
                <a:cubicBezTo>
                  <a:pt x="133" y="19"/>
                  <a:pt x="133" y="18"/>
                  <a:pt x="135" y="16"/>
                </a:cubicBezTo>
                <a:cubicBezTo>
                  <a:pt x="138" y="13"/>
                  <a:pt x="137" y="5"/>
                  <a:pt x="144" y="8"/>
                </a:cubicBezTo>
                <a:cubicBezTo>
                  <a:pt x="151" y="11"/>
                  <a:pt x="148" y="10"/>
                  <a:pt x="153" y="11"/>
                </a:cubicBezTo>
                <a:cubicBezTo>
                  <a:pt x="158" y="11"/>
                  <a:pt x="161" y="10"/>
                  <a:pt x="161" y="9"/>
                </a:cubicBezTo>
                <a:cubicBezTo>
                  <a:pt x="161" y="8"/>
                  <a:pt x="155" y="5"/>
                  <a:pt x="155" y="5"/>
                </a:cubicBezTo>
                <a:cubicBezTo>
                  <a:pt x="155" y="5"/>
                  <a:pt x="153" y="6"/>
                  <a:pt x="154" y="5"/>
                </a:cubicBezTo>
                <a:cubicBezTo>
                  <a:pt x="154" y="4"/>
                  <a:pt x="156" y="2"/>
                  <a:pt x="156" y="2"/>
                </a:cubicBezTo>
                <a:cubicBezTo>
                  <a:pt x="154" y="0"/>
                  <a:pt x="154" y="0"/>
                  <a:pt x="154" y="0"/>
                </a:cubicBezTo>
                <a:cubicBezTo>
                  <a:pt x="154" y="0"/>
                  <a:pt x="135" y="0"/>
                  <a:pt x="131" y="1"/>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5606" name="直接连接符 59"/>
          <p:cNvSpPr>
            <a:spLocks noChangeShapeType="1"/>
          </p:cNvSpPr>
          <p:nvPr/>
        </p:nvSpPr>
        <p:spPr bwMode="auto">
          <a:xfrm>
            <a:off x="3522663" y="3494088"/>
            <a:ext cx="1073150" cy="742950"/>
          </a:xfrm>
          <a:prstGeom prst="line">
            <a:avLst/>
          </a:prstGeom>
          <a:noFill/>
          <a:ln w="38100">
            <a:solidFill>
              <a:schemeClr val="bg1"/>
            </a:solidFill>
            <a:prstDash val="sysDot"/>
            <a:miter lim="800000"/>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07" name="直接连接符 60"/>
          <p:cNvSpPr>
            <a:spLocks noChangeShapeType="1"/>
          </p:cNvSpPr>
          <p:nvPr/>
        </p:nvSpPr>
        <p:spPr bwMode="auto">
          <a:xfrm flipV="1">
            <a:off x="7361238" y="2819400"/>
            <a:ext cx="1311275" cy="1422400"/>
          </a:xfrm>
          <a:prstGeom prst="line">
            <a:avLst/>
          </a:prstGeom>
          <a:noFill/>
          <a:ln w="38100">
            <a:solidFill>
              <a:schemeClr val="bg1"/>
            </a:solidFill>
            <a:prstDash val="sysDot"/>
            <a:miter lim="800000"/>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25608" name="组合 61"/>
          <p:cNvGrpSpPr>
            <a:grpSpLocks/>
          </p:cNvGrpSpPr>
          <p:nvPr/>
        </p:nvGrpSpPr>
        <p:grpSpPr bwMode="auto">
          <a:xfrm>
            <a:off x="4443413" y="1436688"/>
            <a:ext cx="3079750" cy="1470025"/>
            <a:chOff x="0" y="0"/>
            <a:chExt cx="3080539" cy="1470447"/>
          </a:xfrm>
        </p:grpSpPr>
        <p:grpSp>
          <p:nvGrpSpPr>
            <p:cNvPr id="25629" name="组合 63"/>
            <p:cNvGrpSpPr>
              <a:grpSpLocks/>
            </p:cNvGrpSpPr>
            <p:nvPr/>
          </p:nvGrpSpPr>
          <p:grpSpPr bwMode="auto">
            <a:xfrm>
              <a:off x="162000" y="328280"/>
              <a:ext cx="2756539" cy="813887"/>
              <a:chOff x="0" y="0"/>
              <a:chExt cx="2756539" cy="813887"/>
            </a:xfrm>
          </p:grpSpPr>
          <p:sp>
            <p:nvSpPr>
              <p:cNvPr id="25630" name="文本框 64"/>
              <p:cNvSpPr>
                <a:spLocks noChangeArrowheads="1"/>
              </p:cNvSpPr>
              <p:nvPr/>
            </p:nvSpPr>
            <p:spPr bwMode="auto">
              <a:xfrm>
                <a:off x="0" y="444555"/>
                <a:ext cx="275653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800">
                    <a:solidFill>
                      <a:schemeClr val="bg1"/>
                    </a:solidFill>
                    <a:latin typeface="微软雅黑" pitchFamily="34" charset="-122"/>
                    <a:ea typeface="微软雅黑" pitchFamily="34" charset="-122"/>
                    <a:sym typeface="微软雅黑" pitchFamily="34" charset="-122"/>
                  </a:rPr>
                  <a:t>请在此输入您的文字内容</a:t>
                </a:r>
              </a:p>
            </p:txBody>
          </p:sp>
          <p:sp>
            <p:nvSpPr>
              <p:cNvPr id="25631" name="文本框 65"/>
              <p:cNvSpPr>
                <a:spLocks noChangeArrowheads="1"/>
              </p:cNvSpPr>
              <p:nvPr/>
            </p:nvSpPr>
            <p:spPr bwMode="auto">
              <a:xfrm>
                <a:off x="548023" y="0"/>
                <a:ext cx="166049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2000">
                    <a:solidFill>
                      <a:schemeClr val="bg1"/>
                    </a:solidFill>
                    <a:latin typeface="微软雅黑" pitchFamily="34" charset="-122"/>
                    <a:ea typeface="微软雅黑" pitchFamily="34" charset="-122"/>
                    <a:sym typeface="微软雅黑" pitchFamily="34" charset="-122"/>
                  </a:rPr>
                  <a:t>添加标题</a:t>
                </a:r>
              </a:p>
            </p:txBody>
          </p:sp>
        </p:grpSp>
      </p:grpSp>
      <p:grpSp>
        <p:nvGrpSpPr>
          <p:cNvPr id="25609" name="组合 66"/>
          <p:cNvGrpSpPr>
            <a:grpSpLocks/>
          </p:cNvGrpSpPr>
          <p:nvPr/>
        </p:nvGrpSpPr>
        <p:grpSpPr bwMode="auto">
          <a:xfrm>
            <a:off x="8432800" y="3587750"/>
            <a:ext cx="3079750" cy="1471613"/>
            <a:chOff x="0" y="0"/>
            <a:chExt cx="3080539" cy="1470447"/>
          </a:xfrm>
        </p:grpSpPr>
        <p:grpSp>
          <p:nvGrpSpPr>
            <p:cNvPr id="25626" name="组合 68"/>
            <p:cNvGrpSpPr>
              <a:grpSpLocks/>
            </p:cNvGrpSpPr>
            <p:nvPr/>
          </p:nvGrpSpPr>
          <p:grpSpPr bwMode="auto">
            <a:xfrm>
              <a:off x="162000" y="328280"/>
              <a:ext cx="2756539" cy="813887"/>
              <a:chOff x="0" y="0"/>
              <a:chExt cx="2756539" cy="813887"/>
            </a:xfrm>
          </p:grpSpPr>
          <p:sp>
            <p:nvSpPr>
              <p:cNvPr id="25627" name="文本框 69"/>
              <p:cNvSpPr>
                <a:spLocks noChangeArrowheads="1"/>
              </p:cNvSpPr>
              <p:nvPr/>
            </p:nvSpPr>
            <p:spPr bwMode="auto">
              <a:xfrm>
                <a:off x="0" y="444555"/>
                <a:ext cx="275653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800">
                    <a:solidFill>
                      <a:schemeClr val="bg1"/>
                    </a:solidFill>
                    <a:latin typeface="微软雅黑" pitchFamily="34" charset="-122"/>
                    <a:ea typeface="微软雅黑" pitchFamily="34" charset="-122"/>
                    <a:sym typeface="微软雅黑" pitchFamily="34" charset="-122"/>
                  </a:rPr>
                  <a:t>请在此输入您的文字内容</a:t>
                </a:r>
              </a:p>
            </p:txBody>
          </p:sp>
          <p:sp>
            <p:nvSpPr>
              <p:cNvPr id="25628" name="文本框 70"/>
              <p:cNvSpPr>
                <a:spLocks noChangeArrowheads="1"/>
              </p:cNvSpPr>
              <p:nvPr/>
            </p:nvSpPr>
            <p:spPr bwMode="auto">
              <a:xfrm>
                <a:off x="548023" y="0"/>
                <a:ext cx="166049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2000">
                    <a:solidFill>
                      <a:schemeClr val="bg1"/>
                    </a:solidFill>
                    <a:latin typeface="微软雅黑" pitchFamily="34" charset="-122"/>
                    <a:ea typeface="微软雅黑" pitchFamily="34" charset="-122"/>
                    <a:sym typeface="微软雅黑" pitchFamily="34" charset="-122"/>
                  </a:rPr>
                  <a:t>添加标题</a:t>
                </a:r>
              </a:p>
            </p:txBody>
          </p:sp>
        </p:grpSp>
      </p:grpSp>
      <p:grpSp>
        <p:nvGrpSpPr>
          <p:cNvPr id="25610" name="组合 27"/>
          <p:cNvGrpSpPr>
            <a:grpSpLocks/>
          </p:cNvGrpSpPr>
          <p:nvPr/>
        </p:nvGrpSpPr>
        <p:grpSpPr bwMode="auto">
          <a:xfrm>
            <a:off x="498475" y="127000"/>
            <a:ext cx="4087813" cy="904875"/>
            <a:chOff x="0" y="0"/>
            <a:chExt cx="4088419" cy="903765"/>
          </a:xfrm>
        </p:grpSpPr>
        <p:sp>
          <p:nvSpPr>
            <p:cNvPr id="25611" name="文本框 28"/>
            <p:cNvSpPr>
              <a:spLocks noChangeArrowheads="1"/>
            </p:cNvSpPr>
            <p:nvPr/>
          </p:nvSpPr>
          <p:spPr bwMode="auto">
            <a:xfrm>
              <a:off x="892018" y="113646"/>
              <a:ext cx="302433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rgbClr val="FAF8F0"/>
                  </a:solidFill>
                  <a:latin typeface="微软雅黑" pitchFamily="34" charset="-122"/>
                  <a:ea typeface="微软雅黑" pitchFamily="34" charset="-122"/>
                  <a:sym typeface="微软雅黑" pitchFamily="34" charset="-122"/>
                </a:rPr>
                <a:t>点击添加标题</a:t>
              </a:r>
            </a:p>
          </p:txBody>
        </p:sp>
        <p:grpSp>
          <p:nvGrpSpPr>
            <p:cNvPr id="25612" name="组合 29"/>
            <p:cNvGrpSpPr>
              <a:grpSpLocks/>
            </p:cNvGrpSpPr>
            <p:nvPr/>
          </p:nvGrpSpPr>
          <p:grpSpPr bwMode="auto">
            <a:xfrm>
              <a:off x="0" y="0"/>
              <a:ext cx="4088419" cy="903765"/>
              <a:chOff x="0" y="0"/>
              <a:chExt cx="4088419" cy="903765"/>
            </a:xfrm>
          </p:grpSpPr>
          <p:grpSp>
            <p:nvGrpSpPr>
              <p:cNvPr id="25613" name="组合 30"/>
              <p:cNvGrpSpPr>
                <a:grpSpLocks/>
              </p:cNvGrpSpPr>
              <p:nvPr/>
            </p:nvGrpSpPr>
            <p:grpSpPr bwMode="auto">
              <a:xfrm>
                <a:off x="0" y="0"/>
                <a:ext cx="903765" cy="903765"/>
                <a:chOff x="0" y="0"/>
                <a:chExt cx="903765" cy="903765"/>
              </a:xfrm>
            </p:grpSpPr>
            <p:grpSp>
              <p:nvGrpSpPr>
                <p:cNvPr id="25615" name="组合 32"/>
                <p:cNvGrpSpPr>
                  <a:grpSpLocks/>
                </p:cNvGrpSpPr>
                <p:nvPr/>
              </p:nvGrpSpPr>
              <p:grpSpPr bwMode="auto">
                <a:xfrm>
                  <a:off x="0" y="0"/>
                  <a:ext cx="903765" cy="903765"/>
                  <a:chOff x="0" y="0"/>
                  <a:chExt cx="903765" cy="903765"/>
                </a:xfrm>
              </p:grpSpPr>
              <p:grpSp>
                <p:nvGrpSpPr>
                  <p:cNvPr id="25622" name="组合 43"/>
                  <p:cNvGrpSpPr>
                    <a:grpSpLocks/>
                  </p:cNvGrpSpPr>
                  <p:nvPr/>
                </p:nvGrpSpPr>
                <p:grpSpPr bwMode="auto">
                  <a:xfrm>
                    <a:off x="91462" y="91462"/>
                    <a:ext cx="720841" cy="720841"/>
                    <a:chOff x="0" y="0"/>
                    <a:chExt cx="720841" cy="720841"/>
                  </a:xfrm>
                </p:grpSpPr>
                <p:sp>
                  <p:nvSpPr>
                    <p:cNvPr id="25624" name="椭圆 45"/>
                    <p:cNvSpPr>
                      <a:spLocks noChangeArrowheads="1"/>
                    </p:cNvSpPr>
                    <p:nvPr/>
                  </p:nvSpPr>
                  <p:spPr bwMode="auto">
                    <a:xfrm>
                      <a:off x="0" y="0"/>
                      <a:ext cx="720841" cy="720841"/>
                    </a:xfrm>
                    <a:prstGeom prst="ellipse">
                      <a:avLst/>
                    </a:prstGeom>
                    <a:solidFill>
                      <a:srgbClr val="F3F2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5625" name="空心弧 46"/>
                    <p:cNvSpPr>
                      <a:spLocks noChangeArrowheads="1"/>
                    </p:cNvSpPr>
                    <p:nvPr/>
                  </p:nvSpPr>
                  <p:spPr bwMode="auto">
                    <a:xfrm rot="-7108101">
                      <a:off x="0" y="0"/>
                      <a:ext cx="720841" cy="720841"/>
                    </a:xfrm>
                    <a:custGeom>
                      <a:avLst/>
                      <a:gdLst>
                        <a:gd name="T0" fmla="*/ 12028066 w 21600"/>
                        <a:gd name="T1" fmla="*/ 0 h 21600"/>
                        <a:gd name="T2" fmla="*/ 562423 w 21600"/>
                        <a:gd name="T3" fmla="*/ 12028066 h 21600"/>
                        <a:gd name="T4" fmla="*/ 12028066 w 21600"/>
                        <a:gd name="T5" fmla="*/ 1125947 h 21600"/>
                        <a:gd name="T6" fmla="*/ 23493677 w 21600"/>
                        <a:gd name="T7" fmla="*/ 12028066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sp>
                <p:nvSpPr>
                  <p:cNvPr id="25623" name="空心弧 44"/>
                  <p:cNvSpPr>
                    <a:spLocks noChangeArrowheads="1"/>
                  </p:cNvSpPr>
                  <p:nvPr/>
                </p:nvSpPr>
                <p:spPr bwMode="auto">
                  <a:xfrm rot="7360861">
                    <a:off x="0" y="0"/>
                    <a:ext cx="903765" cy="903765"/>
                  </a:xfrm>
                  <a:custGeom>
                    <a:avLst/>
                    <a:gdLst>
                      <a:gd name="T0" fmla="*/ 18907224 w 21600"/>
                      <a:gd name="T1" fmla="*/ 0 h 21600"/>
                      <a:gd name="T2" fmla="*/ 884100 w 21600"/>
                      <a:gd name="T3" fmla="*/ 18907224 h 21600"/>
                      <a:gd name="T4" fmla="*/ 18907224 w 21600"/>
                      <a:gd name="T5" fmla="*/ 1769915 h 21600"/>
                      <a:gd name="T6" fmla="*/ 36930307 w 21600"/>
                      <a:gd name="T7" fmla="*/ 18907224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F3F2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grpSp>
              <p:nvGrpSpPr>
                <p:cNvPr id="25616" name="组合 33"/>
                <p:cNvGrpSpPr>
                  <a:grpSpLocks/>
                </p:cNvGrpSpPr>
                <p:nvPr/>
              </p:nvGrpSpPr>
              <p:grpSpPr bwMode="auto">
                <a:xfrm>
                  <a:off x="230489" y="144028"/>
                  <a:ext cx="615600" cy="515271"/>
                  <a:chOff x="0" y="0"/>
                  <a:chExt cx="486738" cy="399393"/>
                </a:xfrm>
              </p:grpSpPr>
              <p:sp>
                <p:nvSpPr>
                  <p:cNvPr id="25617" name="Freeform 346"/>
                  <p:cNvSpPr>
                    <a:spLocks noChangeArrowheads="1"/>
                  </p:cNvSpPr>
                  <p:nvPr/>
                </p:nvSpPr>
                <p:spPr bwMode="auto">
                  <a:xfrm rot="635633">
                    <a:off x="287578" y="0"/>
                    <a:ext cx="199160" cy="190575"/>
                  </a:xfrm>
                  <a:custGeom>
                    <a:avLst/>
                    <a:gdLst>
                      <a:gd name="T0" fmla="*/ 396482851 w 49"/>
                      <a:gd name="T1" fmla="*/ 0 h 47"/>
                      <a:gd name="T2" fmla="*/ 297362138 w 49"/>
                      <a:gd name="T3" fmla="*/ 49322432 h 47"/>
                      <a:gd name="T4" fmla="*/ 0 w 49"/>
                      <a:gd name="T5" fmla="*/ 361707295 h 47"/>
                      <a:gd name="T6" fmla="*/ 479081412 w 49"/>
                      <a:gd name="T7" fmla="*/ 772741077 h 47"/>
                      <a:gd name="T8" fmla="*/ 759925464 w 49"/>
                      <a:gd name="T9" fmla="*/ 460356214 h 47"/>
                      <a:gd name="T10" fmla="*/ 759925464 w 49"/>
                      <a:gd name="T11" fmla="*/ 295942701 h 47"/>
                      <a:gd name="T12" fmla="*/ 462563326 w 49"/>
                      <a:gd name="T13" fmla="*/ 32884324 h 47"/>
                      <a:gd name="T14" fmla="*/ 396482851 w 49"/>
                      <a:gd name="T15" fmla="*/ 0 h 47"/>
                      <a:gd name="T16" fmla="*/ 0 60000 65536"/>
                      <a:gd name="T17" fmla="*/ 0 60000 65536"/>
                      <a:gd name="T18" fmla="*/ 0 60000 65536"/>
                      <a:gd name="T19" fmla="*/ 0 60000 65536"/>
                      <a:gd name="T20" fmla="*/ 0 60000 65536"/>
                      <a:gd name="T21" fmla="*/ 0 60000 65536"/>
                      <a:gd name="T22" fmla="*/ 0 60000 65536"/>
                      <a:gd name="T23" fmla="*/ 0 60000 65536"/>
                      <a:gd name="T24" fmla="*/ 0 w 49"/>
                      <a:gd name="T25" fmla="*/ 0 h 47"/>
                      <a:gd name="T26" fmla="*/ 49 w 49"/>
                      <a:gd name="T27" fmla="*/ 47 h 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 h="47">
                        <a:moveTo>
                          <a:pt x="24" y="0"/>
                        </a:moveTo>
                        <a:cubicBezTo>
                          <a:pt x="22" y="0"/>
                          <a:pt x="20" y="1"/>
                          <a:pt x="18" y="3"/>
                        </a:cubicBezTo>
                        <a:cubicBezTo>
                          <a:pt x="0" y="22"/>
                          <a:pt x="0" y="22"/>
                          <a:pt x="0" y="22"/>
                        </a:cubicBezTo>
                        <a:cubicBezTo>
                          <a:pt x="29" y="47"/>
                          <a:pt x="29" y="47"/>
                          <a:pt x="29" y="47"/>
                        </a:cubicBezTo>
                        <a:cubicBezTo>
                          <a:pt x="46" y="28"/>
                          <a:pt x="46" y="28"/>
                          <a:pt x="46" y="28"/>
                        </a:cubicBezTo>
                        <a:cubicBezTo>
                          <a:pt x="49" y="25"/>
                          <a:pt x="49" y="20"/>
                          <a:pt x="46" y="18"/>
                        </a:cubicBezTo>
                        <a:cubicBezTo>
                          <a:pt x="28" y="2"/>
                          <a:pt x="28" y="2"/>
                          <a:pt x="28" y="2"/>
                        </a:cubicBezTo>
                        <a:cubicBezTo>
                          <a:pt x="27" y="1"/>
                          <a:pt x="26" y="0"/>
                          <a:pt x="24"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5618" name="Freeform 347"/>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5619" name="Freeform 348"/>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5620" name="Freeform 349"/>
                  <p:cNvSpPr>
                    <a:spLocks noChangeArrowheads="1"/>
                  </p:cNvSpPr>
                  <p:nvPr/>
                </p:nvSpPr>
                <p:spPr bwMode="auto">
                  <a:xfrm rot="635633">
                    <a:off x="35562" y="104086"/>
                    <a:ext cx="293590" cy="295307"/>
                  </a:xfrm>
                  <a:custGeom>
                    <a:avLst/>
                    <a:gdLst>
                      <a:gd name="T0" fmla="*/ 714965048 w 72"/>
                      <a:gd name="T1" fmla="*/ 0 h 73"/>
                      <a:gd name="T2" fmla="*/ 49881757 w 72"/>
                      <a:gd name="T3" fmla="*/ 703672083 h 73"/>
                      <a:gd name="T4" fmla="*/ 0 w 72"/>
                      <a:gd name="T5" fmla="*/ 981867458 h 73"/>
                      <a:gd name="T6" fmla="*/ 182898415 w 72"/>
                      <a:gd name="T7" fmla="*/ 1047324479 h 73"/>
                      <a:gd name="T8" fmla="*/ 282661928 w 72"/>
                      <a:gd name="T9" fmla="*/ 1194605812 h 73"/>
                      <a:gd name="T10" fmla="*/ 548695244 w 72"/>
                      <a:gd name="T11" fmla="*/ 1112781501 h 73"/>
                      <a:gd name="T12" fmla="*/ 1197154001 w 72"/>
                      <a:gd name="T13" fmla="*/ 409113463 h 73"/>
                      <a:gd name="T14" fmla="*/ 714965048 w 72"/>
                      <a:gd name="T15" fmla="*/ 0 h 73"/>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73"/>
                      <a:gd name="T26" fmla="*/ 72 w 72"/>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73">
                        <a:moveTo>
                          <a:pt x="43" y="0"/>
                        </a:moveTo>
                        <a:cubicBezTo>
                          <a:pt x="3" y="43"/>
                          <a:pt x="3" y="43"/>
                          <a:pt x="3" y="43"/>
                        </a:cubicBezTo>
                        <a:cubicBezTo>
                          <a:pt x="0" y="60"/>
                          <a:pt x="0" y="60"/>
                          <a:pt x="0" y="60"/>
                        </a:cubicBezTo>
                        <a:cubicBezTo>
                          <a:pt x="4" y="60"/>
                          <a:pt x="8" y="62"/>
                          <a:pt x="11" y="64"/>
                        </a:cubicBezTo>
                        <a:cubicBezTo>
                          <a:pt x="13" y="67"/>
                          <a:pt x="15" y="69"/>
                          <a:pt x="17" y="73"/>
                        </a:cubicBezTo>
                        <a:cubicBezTo>
                          <a:pt x="33" y="68"/>
                          <a:pt x="33" y="68"/>
                          <a:pt x="33" y="68"/>
                        </a:cubicBezTo>
                        <a:cubicBezTo>
                          <a:pt x="72" y="25"/>
                          <a:pt x="72" y="25"/>
                          <a:pt x="72" y="25"/>
                        </a:cubicBezTo>
                        <a:cubicBezTo>
                          <a:pt x="43" y="0"/>
                          <a:pt x="43" y="0"/>
                          <a:pt x="4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5621" name="Freeform 350"/>
                  <p:cNvSpPr>
                    <a:spLocks noChangeArrowheads="1"/>
                  </p:cNvSpPr>
                  <p:nvPr/>
                </p:nvSpPr>
                <p:spPr bwMode="auto">
                  <a:xfrm rot="635633">
                    <a:off x="0" y="337435"/>
                    <a:ext cx="61808" cy="56658"/>
                  </a:xfrm>
                  <a:custGeom>
                    <a:avLst/>
                    <a:gdLst>
                      <a:gd name="T0" fmla="*/ 50938033 w 15"/>
                      <a:gd name="T1" fmla="*/ 0 h 14"/>
                      <a:gd name="T2" fmla="*/ 0 w 15"/>
                      <a:gd name="T3" fmla="*/ 229294926 h 14"/>
                      <a:gd name="T4" fmla="*/ 254681924 w 15"/>
                      <a:gd name="T5" fmla="*/ 163782090 h 14"/>
                      <a:gd name="T6" fmla="*/ 169786576 w 15"/>
                      <a:gd name="T7" fmla="*/ 65512836 h 14"/>
                      <a:gd name="T8" fmla="*/ 50938033 w 15"/>
                      <a:gd name="T9" fmla="*/ 0 h 14"/>
                      <a:gd name="T10" fmla="*/ 0 60000 65536"/>
                      <a:gd name="T11" fmla="*/ 0 60000 65536"/>
                      <a:gd name="T12" fmla="*/ 0 60000 65536"/>
                      <a:gd name="T13" fmla="*/ 0 60000 65536"/>
                      <a:gd name="T14" fmla="*/ 0 60000 65536"/>
                      <a:gd name="T15" fmla="*/ 0 w 15"/>
                      <a:gd name="T16" fmla="*/ 0 h 14"/>
                      <a:gd name="T17" fmla="*/ 15 w 15"/>
                      <a:gd name="T18" fmla="*/ 14 h 14"/>
                    </a:gdLst>
                    <a:ahLst/>
                    <a:cxnLst>
                      <a:cxn ang="T10">
                        <a:pos x="T0" y="T1"/>
                      </a:cxn>
                      <a:cxn ang="T11">
                        <a:pos x="T2" y="T3"/>
                      </a:cxn>
                      <a:cxn ang="T12">
                        <a:pos x="T4" y="T5"/>
                      </a:cxn>
                      <a:cxn ang="T13">
                        <a:pos x="T6" y="T7"/>
                      </a:cxn>
                      <a:cxn ang="T14">
                        <a:pos x="T8" y="T9"/>
                      </a:cxn>
                    </a:cxnLst>
                    <a:rect l="T15" t="T16" r="T17" b="T18"/>
                    <a:pathLst>
                      <a:path w="15" h="14">
                        <a:moveTo>
                          <a:pt x="3" y="0"/>
                        </a:moveTo>
                        <a:cubicBezTo>
                          <a:pt x="0" y="14"/>
                          <a:pt x="0" y="14"/>
                          <a:pt x="0" y="14"/>
                        </a:cubicBezTo>
                        <a:cubicBezTo>
                          <a:pt x="15" y="10"/>
                          <a:pt x="15" y="10"/>
                          <a:pt x="15" y="10"/>
                        </a:cubicBezTo>
                        <a:cubicBezTo>
                          <a:pt x="14" y="8"/>
                          <a:pt x="12" y="6"/>
                          <a:pt x="10" y="4"/>
                        </a:cubicBezTo>
                        <a:cubicBezTo>
                          <a:pt x="8" y="2"/>
                          <a:pt x="6" y="1"/>
                          <a:pt x="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sp>
            <p:nvSpPr>
              <p:cNvPr id="25614" name="直接连接符 31"/>
              <p:cNvSpPr>
                <a:spLocks noChangeShapeType="1"/>
              </p:cNvSpPr>
              <p:nvPr/>
            </p:nvSpPr>
            <p:spPr bwMode="auto">
              <a:xfrm>
                <a:off x="791261" y="700396"/>
                <a:ext cx="3297158" cy="1"/>
              </a:xfrm>
              <a:prstGeom prst="line">
                <a:avLst/>
              </a:prstGeom>
              <a:noFill/>
              <a:ln w="38100">
                <a:solidFill>
                  <a:schemeClr val="bg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gr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直角三角形 1"/>
          <p:cNvSpPr>
            <a:spLocks noChangeArrowheads="1"/>
          </p:cNvSpPr>
          <p:nvPr/>
        </p:nvSpPr>
        <p:spPr bwMode="auto">
          <a:xfrm>
            <a:off x="0" y="3487738"/>
            <a:ext cx="12190413" cy="3371850"/>
          </a:xfrm>
          <a:prstGeom prst="rtTriangle">
            <a:avLst/>
          </a:prstGeom>
          <a:solidFill>
            <a:srgbClr val="EE266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grpSp>
        <p:nvGrpSpPr>
          <p:cNvPr id="26627" name="组合 2"/>
          <p:cNvGrpSpPr>
            <a:grpSpLocks/>
          </p:cNvGrpSpPr>
          <p:nvPr/>
        </p:nvGrpSpPr>
        <p:grpSpPr bwMode="auto">
          <a:xfrm>
            <a:off x="3481388" y="2036763"/>
            <a:ext cx="2733675" cy="2535237"/>
            <a:chOff x="0" y="0"/>
            <a:chExt cx="2733040" cy="2535363"/>
          </a:xfrm>
        </p:grpSpPr>
        <p:sp>
          <p:nvSpPr>
            <p:cNvPr id="26655" name="椭圆 8"/>
            <p:cNvSpPr>
              <a:spLocks noChangeArrowheads="1"/>
            </p:cNvSpPr>
            <p:nvPr/>
          </p:nvSpPr>
          <p:spPr bwMode="auto">
            <a:xfrm>
              <a:off x="98839" y="0"/>
              <a:ext cx="2535363" cy="2535363"/>
            </a:xfrm>
            <a:prstGeom prst="ellipse">
              <a:avLst/>
            </a:prstGeom>
            <a:solidFill>
              <a:srgbClr val="000000">
                <a:alpha val="65097"/>
              </a:srgb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6656" name="矩形 10"/>
            <p:cNvSpPr>
              <a:spLocks noChangeArrowheads="1"/>
            </p:cNvSpPr>
            <p:nvPr/>
          </p:nvSpPr>
          <p:spPr bwMode="auto">
            <a:xfrm>
              <a:off x="0" y="1122727"/>
              <a:ext cx="273304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2000" b="1">
                  <a:solidFill>
                    <a:schemeClr val="bg1"/>
                  </a:solidFill>
                  <a:latin typeface="微软雅黑" pitchFamily="34" charset="-122"/>
                  <a:ea typeface="微软雅黑" pitchFamily="34" charset="-122"/>
                  <a:sym typeface="微软雅黑" pitchFamily="34" charset="-122"/>
                </a:rPr>
                <a:t>添加小标题</a:t>
              </a:r>
              <a:r>
                <a:rPr lang="en-US" altLang="zh-CN" sz="2000" b="1">
                  <a:solidFill>
                    <a:schemeClr val="bg1"/>
                  </a:solidFill>
                  <a:latin typeface="微软雅黑" pitchFamily="34" charset="-122"/>
                  <a:ea typeface="微软雅黑" pitchFamily="34" charset="-122"/>
                  <a:sym typeface="微软雅黑" pitchFamily="34" charset="-122"/>
                </a:rPr>
                <a:t>1</a:t>
              </a:r>
              <a:endParaRPr lang="zh-CN" altLang="en-US" sz="2000" b="1">
                <a:solidFill>
                  <a:schemeClr val="bg1"/>
                </a:solidFill>
                <a:latin typeface="微软雅黑" pitchFamily="34" charset="-122"/>
                <a:ea typeface="微软雅黑" pitchFamily="34" charset="-122"/>
                <a:sym typeface="微软雅黑" pitchFamily="34" charset="-122"/>
              </a:endParaRPr>
            </a:p>
          </p:txBody>
        </p:sp>
        <p:sp>
          <p:nvSpPr>
            <p:cNvPr id="26657" name="矩形 11"/>
            <p:cNvSpPr>
              <a:spLocks noChangeArrowheads="1"/>
            </p:cNvSpPr>
            <p:nvPr/>
          </p:nvSpPr>
          <p:spPr bwMode="auto">
            <a:xfrm>
              <a:off x="829119" y="340995"/>
              <a:ext cx="107480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4400" b="1" i="1">
                  <a:solidFill>
                    <a:schemeClr val="bg1"/>
                  </a:solidFill>
                  <a:latin typeface="微软雅黑" pitchFamily="34" charset="-122"/>
                  <a:ea typeface="微软雅黑" pitchFamily="34" charset="-122"/>
                  <a:sym typeface="微软雅黑" pitchFamily="34" charset="-122"/>
                </a:rPr>
                <a:t>01</a:t>
              </a:r>
              <a:endParaRPr lang="zh-CN" altLang="en-US" sz="4400" b="1" i="1">
                <a:solidFill>
                  <a:schemeClr val="bg1"/>
                </a:solidFill>
                <a:latin typeface="微软雅黑" pitchFamily="34" charset="-122"/>
                <a:ea typeface="微软雅黑" pitchFamily="34" charset="-122"/>
                <a:sym typeface="微软雅黑" pitchFamily="34" charset="-122"/>
              </a:endParaRPr>
            </a:p>
          </p:txBody>
        </p:sp>
        <p:sp>
          <p:nvSpPr>
            <p:cNvPr id="26658" name="矩形 28"/>
            <p:cNvSpPr>
              <a:spLocks noChangeArrowheads="1"/>
            </p:cNvSpPr>
            <p:nvPr/>
          </p:nvSpPr>
          <p:spPr bwMode="auto">
            <a:xfrm>
              <a:off x="0" y="1628990"/>
              <a:ext cx="273304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2000" b="1">
                  <a:solidFill>
                    <a:schemeClr val="bg1"/>
                  </a:solidFill>
                  <a:latin typeface="微软雅黑" pitchFamily="34" charset="-122"/>
                  <a:ea typeface="微软雅黑" pitchFamily="34" charset="-122"/>
                  <a:sym typeface="微软雅黑" pitchFamily="34" charset="-122"/>
                </a:rPr>
                <a:t>添加小标题</a:t>
              </a:r>
              <a:r>
                <a:rPr lang="en-US" altLang="zh-CN" sz="2000" b="1">
                  <a:solidFill>
                    <a:schemeClr val="bg1"/>
                  </a:solidFill>
                  <a:latin typeface="微软雅黑" pitchFamily="34" charset="-122"/>
                  <a:ea typeface="微软雅黑" pitchFamily="34" charset="-122"/>
                  <a:sym typeface="微软雅黑" pitchFamily="34" charset="-122"/>
                </a:rPr>
                <a:t>2</a:t>
              </a:r>
              <a:endParaRPr lang="zh-CN" altLang="en-US" sz="2000" b="1">
                <a:solidFill>
                  <a:schemeClr val="bg1"/>
                </a:solidFill>
                <a:latin typeface="微软雅黑" pitchFamily="34" charset="-122"/>
                <a:ea typeface="微软雅黑" pitchFamily="34" charset="-122"/>
                <a:sym typeface="微软雅黑" pitchFamily="34" charset="-122"/>
              </a:endParaRPr>
            </a:p>
          </p:txBody>
        </p:sp>
      </p:grpSp>
      <p:grpSp>
        <p:nvGrpSpPr>
          <p:cNvPr id="26628" name="组合 29"/>
          <p:cNvGrpSpPr>
            <a:grpSpLocks/>
          </p:cNvGrpSpPr>
          <p:nvPr/>
        </p:nvGrpSpPr>
        <p:grpSpPr bwMode="auto">
          <a:xfrm>
            <a:off x="6238875" y="2036763"/>
            <a:ext cx="2733675" cy="2535237"/>
            <a:chOff x="0" y="0"/>
            <a:chExt cx="2733040" cy="2535363"/>
          </a:xfrm>
        </p:grpSpPr>
        <p:sp>
          <p:nvSpPr>
            <p:cNvPr id="26651" name="椭圆 30"/>
            <p:cNvSpPr>
              <a:spLocks noChangeArrowheads="1"/>
            </p:cNvSpPr>
            <p:nvPr/>
          </p:nvSpPr>
          <p:spPr bwMode="auto">
            <a:xfrm>
              <a:off x="98839" y="0"/>
              <a:ext cx="2535363" cy="2535363"/>
            </a:xfrm>
            <a:prstGeom prst="ellipse">
              <a:avLst/>
            </a:prstGeom>
            <a:solidFill>
              <a:srgbClr val="000000">
                <a:alpha val="65097"/>
              </a:srgb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6652" name="矩形 31"/>
            <p:cNvSpPr>
              <a:spLocks noChangeArrowheads="1"/>
            </p:cNvSpPr>
            <p:nvPr/>
          </p:nvSpPr>
          <p:spPr bwMode="auto">
            <a:xfrm>
              <a:off x="0" y="1122727"/>
              <a:ext cx="273304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2000" b="1">
                  <a:solidFill>
                    <a:schemeClr val="bg1"/>
                  </a:solidFill>
                  <a:latin typeface="微软雅黑" pitchFamily="34" charset="-122"/>
                  <a:ea typeface="微软雅黑" pitchFamily="34" charset="-122"/>
                  <a:sym typeface="微软雅黑" pitchFamily="34" charset="-122"/>
                </a:rPr>
                <a:t>添加小标题</a:t>
              </a:r>
              <a:r>
                <a:rPr lang="en-US" altLang="zh-CN" sz="2000" b="1">
                  <a:solidFill>
                    <a:schemeClr val="bg1"/>
                  </a:solidFill>
                  <a:latin typeface="微软雅黑" pitchFamily="34" charset="-122"/>
                  <a:ea typeface="微软雅黑" pitchFamily="34" charset="-122"/>
                  <a:sym typeface="微软雅黑" pitchFamily="34" charset="-122"/>
                </a:rPr>
                <a:t>1</a:t>
              </a:r>
              <a:endParaRPr lang="zh-CN" altLang="en-US" sz="2000" b="1">
                <a:solidFill>
                  <a:schemeClr val="bg1"/>
                </a:solidFill>
                <a:latin typeface="微软雅黑" pitchFamily="34" charset="-122"/>
                <a:ea typeface="微软雅黑" pitchFamily="34" charset="-122"/>
                <a:sym typeface="微软雅黑" pitchFamily="34" charset="-122"/>
              </a:endParaRPr>
            </a:p>
          </p:txBody>
        </p:sp>
        <p:sp>
          <p:nvSpPr>
            <p:cNvPr id="26653" name="矩形 32"/>
            <p:cNvSpPr>
              <a:spLocks noChangeArrowheads="1"/>
            </p:cNvSpPr>
            <p:nvPr/>
          </p:nvSpPr>
          <p:spPr bwMode="auto">
            <a:xfrm>
              <a:off x="829119" y="340995"/>
              <a:ext cx="107480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4400" b="1" i="1">
                  <a:solidFill>
                    <a:schemeClr val="bg1"/>
                  </a:solidFill>
                  <a:latin typeface="微软雅黑" pitchFamily="34" charset="-122"/>
                  <a:ea typeface="微软雅黑" pitchFamily="34" charset="-122"/>
                  <a:sym typeface="微软雅黑" pitchFamily="34" charset="-122"/>
                </a:rPr>
                <a:t>02</a:t>
              </a:r>
              <a:endParaRPr lang="zh-CN" altLang="en-US" sz="4400" b="1" i="1">
                <a:solidFill>
                  <a:schemeClr val="bg1"/>
                </a:solidFill>
                <a:latin typeface="微软雅黑" pitchFamily="34" charset="-122"/>
                <a:ea typeface="微软雅黑" pitchFamily="34" charset="-122"/>
                <a:sym typeface="微软雅黑" pitchFamily="34" charset="-122"/>
              </a:endParaRPr>
            </a:p>
          </p:txBody>
        </p:sp>
        <p:sp>
          <p:nvSpPr>
            <p:cNvPr id="26654" name="矩形 33"/>
            <p:cNvSpPr>
              <a:spLocks noChangeArrowheads="1"/>
            </p:cNvSpPr>
            <p:nvPr/>
          </p:nvSpPr>
          <p:spPr bwMode="auto">
            <a:xfrm>
              <a:off x="0" y="1628990"/>
              <a:ext cx="273304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2000" b="1">
                  <a:solidFill>
                    <a:schemeClr val="bg1"/>
                  </a:solidFill>
                  <a:latin typeface="微软雅黑" pitchFamily="34" charset="-122"/>
                  <a:ea typeface="微软雅黑" pitchFamily="34" charset="-122"/>
                  <a:sym typeface="微软雅黑" pitchFamily="34" charset="-122"/>
                </a:rPr>
                <a:t>添加小标题</a:t>
              </a:r>
              <a:r>
                <a:rPr lang="en-US" altLang="zh-CN" sz="2000" b="1">
                  <a:solidFill>
                    <a:schemeClr val="bg1"/>
                  </a:solidFill>
                  <a:latin typeface="微软雅黑" pitchFamily="34" charset="-122"/>
                  <a:ea typeface="微软雅黑" pitchFamily="34" charset="-122"/>
                  <a:sym typeface="微软雅黑" pitchFamily="34" charset="-122"/>
                </a:rPr>
                <a:t>2</a:t>
              </a:r>
              <a:endParaRPr lang="zh-CN" altLang="en-US" sz="2000" b="1">
                <a:solidFill>
                  <a:schemeClr val="bg1"/>
                </a:solidFill>
                <a:latin typeface="微软雅黑" pitchFamily="34" charset="-122"/>
                <a:ea typeface="微软雅黑" pitchFamily="34" charset="-122"/>
                <a:sym typeface="微软雅黑" pitchFamily="34" charset="-122"/>
              </a:endParaRPr>
            </a:p>
          </p:txBody>
        </p:sp>
      </p:grpSp>
      <p:grpSp>
        <p:nvGrpSpPr>
          <p:cNvPr id="26629" name="组合 34"/>
          <p:cNvGrpSpPr>
            <a:grpSpLocks/>
          </p:cNvGrpSpPr>
          <p:nvPr/>
        </p:nvGrpSpPr>
        <p:grpSpPr bwMode="auto">
          <a:xfrm>
            <a:off x="8996363" y="2036763"/>
            <a:ext cx="2733675" cy="2535237"/>
            <a:chOff x="0" y="0"/>
            <a:chExt cx="2733040" cy="2535363"/>
          </a:xfrm>
        </p:grpSpPr>
        <p:sp>
          <p:nvSpPr>
            <p:cNvPr id="26647" name="椭圆 35"/>
            <p:cNvSpPr>
              <a:spLocks noChangeArrowheads="1"/>
            </p:cNvSpPr>
            <p:nvPr/>
          </p:nvSpPr>
          <p:spPr bwMode="auto">
            <a:xfrm>
              <a:off x="98839" y="0"/>
              <a:ext cx="2535363" cy="2535363"/>
            </a:xfrm>
            <a:prstGeom prst="ellipse">
              <a:avLst/>
            </a:prstGeom>
            <a:solidFill>
              <a:srgbClr val="000000">
                <a:alpha val="65097"/>
              </a:srgb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6648" name="矩形 36"/>
            <p:cNvSpPr>
              <a:spLocks noChangeArrowheads="1"/>
            </p:cNvSpPr>
            <p:nvPr/>
          </p:nvSpPr>
          <p:spPr bwMode="auto">
            <a:xfrm>
              <a:off x="0" y="1122727"/>
              <a:ext cx="273304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2000" b="1">
                  <a:solidFill>
                    <a:schemeClr val="bg1"/>
                  </a:solidFill>
                  <a:latin typeface="微软雅黑" pitchFamily="34" charset="-122"/>
                  <a:ea typeface="微软雅黑" pitchFamily="34" charset="-122"/>
                  <a:sym typeface="微软雅黑" pitchFamily="34" charset="-122"/>
                </a:rPr>
                <a:t>添加小标题</a:t>
              </a:r>
              <a:r>
                <a:rPr lang="en-US" altLang="zh-CN" sz="2000" b="1">
                  <a:solidFill>
                    <a:schemeClr val="bg1"/>
                  </a:solidFill>
                  <a:latin typeface="微软雅黑" pitchFamily="34" charset="-122"/>
                  <a:ea typeface="微软雅黑" pitchFamily="34" charset="-122"/>
                  <a:sym typeface="微软雅黑" pitchFamily="34" charset="-122"/>
                </a:rPr>
                <a:t>1</a:t>
              </a:r>
              <a:endParaRPr lang="zh-CN" altLang="en-US" sz="2000" b="1">
                <a:solidFill>
                  <a:schemeClr val="bg1"/>
                </a:solidFill>
                <a:latin typeface="微软雅黑" pitchFamily="34" charset="-122"/>
                <a:ea typeface="微软雅黑" pitchFamily="34" charset="-122"/>
                <a:sym typeface="微软雅黑" pitchFamily="34" charset="-122"/>
              </a:endParaRPr>
            </a:p>
          </p:txBody>
        </p:sp>
        <p:sp>
          <p:nvSpPr>
            <p:cNvPr id="26649" name="矩形 37"/>
            <p:cNvSpPr>
              <a:spLocks noChangeArrowheads="1"/>
            </p:cNvSpPr>
            <p:nvPr/>
          </p:nvSpPr>
          <p:spPr bwMode="auto">
            <a:xfrm>
              <a:off x="829119" y="340995"/>
              <a:ext cx="107480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4400" b="1" i="1">
                  <a:solidFill>
                    <a:schemeClr val="bg1"/>
                  </a:solidFill>
                  <a:latin typeface="微软雅黑" pitchFamily="34" charset="-122"/>
                  <a:ea typeface="微软雅黑" pitchFamily="34" charset="-122"/>
                  <a:sym typeface="微软雅黑" pitchFamily="34" charset="-122"/>
                </a:rPr>
                <a:t>03</a:t>
              </a:r>
              <a:endParaRPr lang="zh-CN" altLang="en-US" sz="4400" b="1" i="1">
                <a:solidFill>
                  <a:schemeClr val="bg1"/>
                </a:solidFill>
                <a:latin typeface="微软雅黑" pitchFamily="34" charset="-122"/>
                <a:ea typeface="微软雅黑" pitchFamily="34" charset="-122"/>
                <a:sym typeface="微软雅黑" pitchFamily="34" charset="-122"/>
              </a:endParaRPr>
            </a:p>
          </p:txBody>
        </p:sp>
        <p:sp>
          <p:nvSpPr>
            <p:cNvPr id="26650" name="矩形 38"/>
            <p:cNvSpPr>
              <a:spLocks noChangeArrowheads="1"/>
            </p:cNvSpPr>
            <p:nvPr/>
          </p:nvSpPr>
          <p:spPr bwMode="auto">
            <a:xfrm>
              <a:off x="0" y="1628990"/>
              <a:ext cx="273304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2000" b="1">
                  <a:solidFill>
                    <a:schemeClr val="bg1"/>
                  </a:solidFill>
                  <a:latin typeface="微软雅黑" pitchFamily="34" charset="-122"/>
                  <a:ea typeface="微软雅黑" pitchFamily="34" charset="-122"/>
                  <a:sym typeface="微软雅黑" pitchFamily="34" charset="-122"/>
                </a:rPr>
                <a:t>添加小标题</a:t>
              </a:r>
              <a:r>
                <a:rPr lang="en-US" altLang="zh-CN" sz="2000" b="1">
                  <a:solidFill>
                    <a:schemeClr val="bg1"/>
                  </a:solidFill>
                  <a:latin typeface="微软雅黑" pitchFamily="34" charset="-122"/>
                  <a:ea typeface="微软雅黑" pitchFamily="34" charset="-122"/>
                  <a:sym typeface="微软雅黑" pitchFamily="34" charset="-122"/>
                </a:rPr>
                <a:t>2</a:t>
              </a:r>
              <a:endParaRPr lang="zh-CN" altLang="en-US" sz="2000" b="1">
                <a:solidFill>
                  <a:schemeClr val="bg1"/>
                </a:solidFill>
                <a:latin typeface="微软雅黑" pitchFamily="34" charset="-122"/>
                <a:ea typeface="微软雅黑" pitchFamily="34" charset="-122"/>
                <a:sym typeface="微软雅黑" pitchFamily="34" charset="-122"/>
              </a:endParaRPr>
            </a:p>
          </p:txBody>
        </p:sp>
      </p:grpSp>
      <p:sp>
        <p:nvSpPr>
          <p:cNvPr id="26630" name="直角三角形 3"/>
          <p:cNvSpPr>
            <a:spLocks noChangeArrowheads="1"/>
          </p:cNvSpPr>
          <p:nvPr/>
        </p:nvSpPr>
        <p:spPr bwMode="auto">
          <a:xfrm flipH="1">
            <a:off x="8143875" y="4797425"/>
            <a:ext cx="4046538" cy="2062163"/>
          </a:xfrm>
          <a:prstGeom prst="rtTriangle">
            <a:avLst/>
          </a:prstGeom>
          <a:solidFill>
            <a:srgbClr val="EE266D">
              <a:alpha val="4901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grpSp>
        <p:nvGrpSpPr>
          <p:cNvPr id="26631" name="组合 25"/>
          <p:cNvGrpSpPr>
            <a:grpSpLocks/>
          </p:cNvGrpSpPr>
          <p:nvPr/>
        </p:nvGrpSpPr>
        <p:grpSpPr bwMode="auto">
          <a:xfrm>
            <a:off x="498475" y="127000"/>
            <a:ext cx="4087813" cy="904875"/>
            <a:chOff x="0" y="0"/>
            <a:chExt cx="4088419" cy="903765"/>
          </a:xfrm>
        </p:grpSpPr>
        <p:sp>
          <p:nvSpPr>
            <p:cNvPr id="26632" name="文本框 26"/>
            <p:cNvSpPr>
              <a:spLocks noChangeArrowheads="1"/>
            </p:cNvSpPr>
            <p:nvPr/>
          </p:nvSpPr>
          <p:spPr bwMode="auto">
            <a:xfrm>
              <a:off x="892018" y="113646"/>
              <a:ext cx="302433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rgbClr val="FAF8F0"/>
                  </a:solidFill>
                  <a:latin typeface="微软雅黑" pitchFamily="34" charset="-122"/>
                  <a:ea typeface="微软雅黑" pitchFamily="34" charset="-122"/>
                  <a:sym typeface="微软雅黑" pitchFamily="34" charset="-122"/>
                </a:rPr>
                <a:t>点击添加标题</a:t>
              </a:r>
            </a:p>
          </p:txBody>
        </p:sp>
        <p:grpSp>
          <p:nvGrpSpPr>
            <p:cNvPr id="26633" name="组合 39"/>
            <p:cNvGrpSpPr>
              <a:grpSpLocks/>
            </p:cNvGrpSpPr>
            <p:nvPr/>
          </p:nvGrpSpPr>
          <p:grpSpPr bwMode="auto">
            <a:xfrm>
              <a:off x="0" y="0"/>
              <a:ext cx="4088419" cy="903765"/>
              <a:chOff x="0" y="0"/>
              <a:chExt cx="4088419" cy="903765"/>
            </a:xfrm>
          </p:grpSpPr>
          <p:grpSp>
            <p:nvGrpSpPr>
              <p:cNvPr id="26634" name="组合 40"/>
              <p:cNvGrpSpPr>
                <a:grpSpLocks/>
              </p:cNvGrpSpPr>
              <p:nvPr/>
            </p:nvGrpSpPr>
            <p:grpSpPr bwMode="auto">
              <a:xfrm>
                <a:off x="0" y="0"/>
                <a:ext cx="903765" cy="903765"/>
                <a:chOff x="0" y="0"/>
                <a:chExt cx="903765" cy="903765"/>
              </a:xfrm>
            </p:grpSpPr>
            <p:grpSp>
              <p:nvGrpSpPr>
                <p:cNvPr id="26636" name="组合 42"/>
                <p:cNvGrpSpPr>
                  <a:grpSpLocks/>
                </p:cNvGrpSpPr>
                <p:nvPr/>
              </p:nvGrpSpPr>
              <p:grpSpPr bwMode="auto">
                <a:xfrm>
                  <a:off x="0" y="0"/>
                  <a:ext cx="903765" cy="903765"/>
                  <a:chOff x="0" y="0"/>
                  <a:chExt cx="903765" cy="903765"/>
                </a:xfrm>
              </p:grpSpPr>
              <p:grpSp>
                <p:nvGrpSpPr>
                  <p:cNvPr id="26643" name="组合 49"/>
                  <p:cNvGrpSpPr>
                    <a:grpSpLocks/>
                  </p:cNvGrpSpPr>
                  <p:nvPr/>
                </p:nvGrpSpPr>
                <p:grpSpPr bwMode="auto">
                  <a:xfrm>
                    <a:off x="91462" y="91462"/>
                    <a:ext cx="720841" cy="720841"/>
                    <a:chOff x="0" y="0"/>
                    <a:chExt cx="720841" cy="720841"/>
                  </a:xfrm>
                </p:grpSpPr>
                <p:sp>
                  <p:nvSpPr>
                    <p:cNvPr id="26645" name="椭圆 51"/>
                    <p:cNvSpPr>
                      <a:spLocks noChangeArrowheads="1"/>
                    </p:cNvSpPr>
                    <p:nvPr/>
                  </p:nvSpPr>
                  <p:spPr bwMode="auto">
                    <a:xfrm>
                      <a:off x="0" y="0"/>
                      <a:ext cx="720841" cy="720841"/>
                    </a:xfrm>
                    <a:prstGeom prst="ellipse">
                      <a:avLst/>
                    </a:prstGeom>
                    <a:solidFill>
                      <a:srgbClr val="F3F2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6646" name="空心弧 52"/>
                    <p:cNvSpPr>
                      <a:spLocks noChangeArrowheads="1"/>
                    </p:cNvSpPr>
                    <p:nvPr/>
                  </p:nvSpPr>
                  <p:spPr bwMode="auto">
                    <a:xfrm rot="-7108101">
                      <a:off x="0" y="0"/>
                      <a:ext cx="720841" cy="720841"/>
                    </a:xfrm>
                    <a:custGeom>
                      <a:avLst/>
                      <a:gdLst>
                        <a:gd name="T0" fmla="*/ 12028066 w 21600"/>
                        <a:gd name="T1" fmla="*/ 0 h 21600"/>
                        <a:gd name="T2" fmla="*/ 562423 w 21600"/>
                        <a:gd name="T3" fmla="*/ 12028066 h 21600"/>
                        <a:gd name="T4" fmla="*/ 12028066 w 21600"/>
                        <a:gd name="T5" fmla="*/ 1125947 h 21600"/>
                        <a:gd name="T6" fmla="*/ 23493677 w 21600"/>
                        <a:gd name="T7" fmla="*/ 12028066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sp>
                <p:nvSpPr>
                  <p:cNvPr id="26644" name="空心弧 50"/>
                  <p:cNvSpPr>
                    <a:spLocks noChangeArrowheads="1"/>
                  </p:cNvSpPr>
                  <p:nvPr/>
                </p:nvSpPr>
                <p:spPr bwMode="auto">
                  <a:xfrm rot="7360861">
                    <a:off x="0" y="0"/>
                    <a:ext cx="903765" cy="903765"/>
                  </a:xfrm>
                  <a:custGeom>
                    <a:avLst/>
                    <a:gdLst>
                      <a:gd name="T0" fmla="*/ 18907224 w 21600"/>
                      <a:gd name="T1" fmla="*/ 0 h 21600"/>
                      <a:gd name="T2" fmla="*/ 884100 w 21600"/>
                      <a:gd name="T3" fmla="*/ 18907224 h 21600"/>
                      <a:gd name="T4" fmla="*/ 18907224 w 21600"/>
                      <a:gd name="T5" fmla="*/ 1769915 h 21600"/>
                      <a:gd name="T6" fmla="*/ 36930307 w 21600"/>
                      <a:gd name="T7" fmla="*/ 18907224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F3F2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grpSp>
              <p:nvGrpSpPr>
                <p:cNvPr id="26637" name="组合 43"/>
                <p:cNvGrpSpPr>
                  <a:grpSpLocks/>
                </p:cNvGrpSpPr>
                <p:nvPr/>
              </p:nvGrpSpPr>
              <p:grpSpPr bwMode="auto">
                <a:xfrm>
                  <a:off x="230489" y="144028"/>
                  <a:ext cx="615600" cy="515271"/>
                  <a:chOff x="0" y="0"/>
                  <a:chExt cx="486738" cy="399393"/>
                </a:xfrm>
              </p:grpSpPr>
              <p:sp>
                <p:nvSpPr>
                  <p:cNvPr id="26638" name="Freeform 346"/>
                  <p:cNvSpPr>
                    <a:spLocks noChangeArrowheads="1"/>
                  </p:cNvSpPr>
                  <p:nvPr/>
                </p:nvSpPr>
                <p:spPr bwMode="auto">
                  <a:xfrm rot="635633">
                    <a:off x="287578" y="0"/>
                    <a:ext cx="199160" cy="190575"/>
                  </a:xfrm>
                  <a:custGeom>
                    <a:avLst/>
                    <a:gdLst>
                      <a:gd name="T0" fmla="*/ 396482851 w 49"/>
                      <a:gd name="T1" fmla="*/ 0 h 47"/>
                      <a:gd name="T2" fmla="*/ 297362138 w 49"/>
                      <a:gd name="T3" fmla="*/ 49322432 h 47"/>
                      <a:gd name="T4" fmla="*/ 0 w 49"/>
                      <a:gd name="T5" fmla="*/ 361707295 h 47"/>
                      <a:gd name="T6" fmla="*/ 479081412 w 49"/>
                      <a:gd name="T7" fmla="*/ 772741077 h 47"/>
                      <a:gd name="T8" fmla="*/ 759925464 w 49"/>
                      <a:gd name="T9" fmla="*/ 460356214 h 47"/>
                      <a:gd name="T10" fmla="*/ 759925464 w 49"/>
                      <a:gd name="T11" fmla="*/ 295942701 h 47"/>
                      <a:gd name="T12" fmla="*/ 462563326 w 49"/>
                      <a:gd name="T13" fmla="*/ 32884324 h 47"/>
                      <a:gd name="T14" fmla="*/ 396482851 w 49"/>
                      <a:gd name="T15" fmla="*/ 0 h 47"/>
                      <a:gd name="T16" fmla="*/ 0 60000 65536"/>
                      <a:gd name="T17" fmla="*/ 0 60000 65536"/>
                      <a:gd name="T18" fmla="*/ 0 60000 65536"/>
                      <a:gd name="T19" fmla="*/ 0 60000 65536"/>
                      <a:gd name="T20" fmla="*/ 0 60000 65536"/>
                      <a:gd name="T21" fmla="*/ 0 60000 65536"/>
                      <a:gd name="T22" fmla="*/ 0 60000 65536"/>
                      <a:gd name="T23" fmla="*/ 0 60000 65536"/>
                      <a:gd name="T24" fmla="*/ 0 w 49"/>
                      <a:gd name="T25" fmla="*/ 0 h 47"/>
                      <a:gd name="T26" fmla="*/ 49 w 49"/>
                      <a:gd name="T27" fmla="*/ 47 h 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 h="47">
                        <a:moveTo>
                          <a:pt x="24" y="0"/>
                        </a:moveTo>
                        <a:cubicBezTo>
                          <a:pt x="22" y="0"/>
                          <a:pt x="20" y="1"/>
                          <a:pt x="18" y="3"/>
                        </a:cubicBezTo>
                        <a:cubicBezTo>
                          <a:pt x="0" y="22"/>
                          <a:pt x="0" y="22"/>
                          <a:pt x="0" y="22"/>
                        </a:cubicBezTo>
                        <a:cubicBezTo>
                          <a:pt x="29" y="47"/>
                          <a:pt x="29" y="47"/>
                          <a:pt x="29" y="47"/>
                        </a:cubicBezTo>
                        <a:cubicBezTo>
                          <a:pt x="46" y="28"/>
                          <a:pt x="46" y="28"/>
                          <a:pt x="46" y="28"/>
                        </a:cubicBezTo>
                        <a:cubicBezTo>
                          <a:pt x="49" y="25"/>
                          <a:pt x="49" y="20"/>
                          <a:pt x="46" y="18"/>
                        </a:cubicBezTo>
                        <a:cubicBezTo>
                          <a:pt x="28" y="2"/>
                          <a:pt x="28" y="2"/>
                          <a:pt x="28" y="2"/>
                        </a:cubicBezTo>
                        <a:cubicBezTo>
                          <a:pt x="27" y="1"/>
                          <a:pt x="26" y="0"/>
                          <a:pt x="24"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6639" name="Freeform 347"/>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6640" name="Freeform 348"/>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6641" name="Freeform 349"/>
                  <p:cNvSpPr>
                    <a:spLocks noChangeArrowheads="1"/>
                  </p:cNvSpPr>
                  <p:nvPr/>
                </p:nvSpPr>
                <p:spPr bwMode="auto">
                  <a:xfrm rot="635633">
                    <a:off x="35562" y="104086"/>
                    <a:ext cx="293590" cy="295307"/>
                  </a:xfrm>
                  <a:custGeom>
                    <a:avLst/>
                    <a:gdLst>
                      <a:gd name="T0" fmla="*/ 714965048 w 72"/>
                      <a:gd name="T1" fmla="*/ 0 h 73"/>
                      <a:gd name="T2" fmla="*/ 49881757 w 72"/>
                      <a:gd name="T3" fmla="*/ 703672083 h 73"/>
                      <a:gd name="T4" fmla="*/ 0 w 72"/>
                      <a:gd name="T5" fmla="*/ 981867458 h 73"/>
                      <a:gd name="T6" fmla="*/ 182898415 w 72"/>
                      <a:gd name="T7" fmla="*/ 1047324479 h 73"/>
                      <a:gd name="T8" fmla="*/ 282661928 w 72"/>
                      <a:gd name="T9" fmla="*/ 1194605812 h 73"/>
                      <a:gd name="T10" fmla="*/ 548695244 w 72"/>
                      <a:gd name="T11" fmla="*/ 1112781501 h 73"/>
                      <a:gd name="T12" fmla="*/ 1197154001 w 72"/>
                      <a:gd name="T13" fmla="*/ 409113463 h 73"/>
                      <a:gd name="T14" fmla="*/ 714965048 w 72"/>
                      <a:gd name="T15" fmla="*/ 0 h 73"/>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73"/>
                      <a:gd name="T26" fmla="*/ 72 w 72"/>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73">
                        <a:moveTo>
                          <a:pt x="43" y="0"/>
                        </a:moveTo>
                        <a:cubicBezTo>
                          <a:pt x="3" y="43"/>
                          <a:pt x="3" y="43"/>
                          <a:pt x="3" y="43"/>
                        </a:cubicBezTo>
                        <a:cubicBezTo>
                          <a:pt x="0" y="60"/>
                          <a:pt x="0" y="60"/>
                          <a:pt x="0" y="60"/>
                        </a:cubicBezTo>
                        <a:cubicBezTo>
                          <a:pt x="4" y="60"/>
                          <a:pt x="8" y="62"/>
                          <a:pt x="11" y="64"/>
                        </a:cubicBezTo>
                        <a:cubicBezTo>
                          <a:pt x="13" y="67"/>
                          <a:pt x="15" y="69"/>
                          <a:pt x="17" y="73"/>
                        </a:cubicBezTo>
                        <a:cubicBezTo>
                          <a:pt x="33" y="68"/>
                          <a:pt x="33" y="68"/>
                          <a:pt x="33" y="68"/>
                        </a:cubicBezTo>
                        <a:cubicBezTo>
                          <a:pt x="72" y="25"/>
                          <a:pt x="72" y="25"/>
                          <a:pt x="72" y="25"/>
                        </a:cubicBezTo>
                        <a:cubicBezTo>
                          <a:pt x="43" y="0"/>
                          <a:pt x="43" y="0"/>
                          <a:pt x="4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6642" name="Freeform 350"/>
                  <p:cNvSpPr>
                    <a:spLocks noChangeArrowheads="1"/>
                  </p:cNvSpPr>
                  <p:nvPr/>
                </p:nvSpPr>
                <p:spPr bwMode="auto">
                  <a:xfrm rot="635633">
                    <a:off x="0" y="337435"/>
                    <a:ext cx="61808" cy="56658"/>
                  </a:xfrm>
                  <a:custGeom>
                    <a:avLst/>
                    <a:gdLst>
                      <a:gd name="T0" fmla="*/ 50938033 w 15"/>
                      <a:gd name="T1" fmla="*/ 0 h 14"/>
                      <a:gd name="T2" fmla="*/ 0 w 15"/>
                      <a:gd name="T3" fmla="*/ 229294926 h 14"/>
                      <a:gd name="T4" fmla="*/ 254681924 w 15"/>
                      <a:gd name="T5" fmla="*/ 163782090 h 14"/>
                      <a:gd name="T6" fmla="*/ 169786576 w 15"/>
                      <a:gd name="T7" fmla="*/ 65512836 h 14"/>
                      <a:gd name="T8" fmla="*/ 50938033 w 15"/>
                      <a:gd name="T9" fmla="*/ 0 h 14"/>
                      <a:gd name="T10" fmla="*/ 0 60000 65536"/>
                      <a:gd name="T11" fmla="*/ 0 60000 65536"/>
                      <a:gd name="T12" fmla="*/ 0 60000 65536"/>
                      <a:gd name="T13" fmla="*/ 0 60000 65536"/>
                      <a:gd name="T14" fmla="*/ 0 60000 65536"/>
                      <a:gd name="T15" fmla="*/ 0 w 15"/>
                      <a:gd name="T16" fmla="*/ 0 h 14"/>
                      <a:gd name="T17" fmla="*/ 15 w 15"/>
                      <a:gd name="T18" fmla="*/ 14 h 14"/>
                    </a:gdLst>
                    <a:ahLst/>
                    <a:cxnLst>
                      <a:cxn ang="T10">
                        <a:pos x="T0" y="T1"/>
                      </a:cxn>
                      <a:cxn ang="T11">
                        <a:pos x="T2" y="T3"/>
                      </a:cxn>
                      <a:cxn ang="T12">
                        <a:pos x="T4" y="T5"/>
                      </a:cxn>
                      <a:cxn ang="T13">
                        <a:pos x="T6" y="T7"/>
                      </a:cxn>
                      <a:cxn ang="T14">
                        <a:pos x="T8" y="T9"/>
                      </a:cxn>
                    </a:cxnLst>
                    <a:rect l="T15" t="T16" r="T17" b="T18"/>
                    <a:pathLst>
                      <a:path w="15" h="14">
                        <a:moveTo>
                          <a:pt x="3" y="0"/>
                        </a:moveTo>
                        <a:cubicBezTo>
                          <a:pt x="0" y="14"/>
                          <a:pt x="0" y="14"/>
                          <a:pt x="0" y="14"/>
                        </a:cubicBezTo>
                        <a:cubicBezTo>
                          <a:pt x="15" y="10"/>
                          <a:pt x="15" y="10"/>
                          <a:pt x="15" y="10"/>
                        </a:cubicBezTo>
                        <a:cubicBezTo>
                          <a:pt x="14" y="8"/>
                          <a:pt x="12" y="6"/>
                          <a:pt x="10" y="4"/>
                        </a:cubicBezTo>
                        <a:cubicBezTo>
                          <a:pt x="8" y="2"/>
                          <a:pt x="6" y="1"/>
                          <a:pt x="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sp>
            <p:nvSpPr>
              <p:cNvPr id="26635" name="直接连接符 41"/>
              <p:cNvSpPr>
                <a:spLocks noChangeShapeType="1"/>
              </p:cNvSpPr>
              <p:nvPr/>
            </p:nvSpPr>
            <p:spPr bwMode="auto">
              <a:xfrm>
                <a:off x="791261" y="700396"/>
                <a:ext cx="3297158" cy="1"/>
              </a:xfrm>
              <a:prstGeom prst="line">
                <a:avLst/>
              </a:prstGeom>
              <a:noFill/>
              <a:ln w="38100">
                <a:solidFill>
                  <a:schemeClr val="bg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gr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等腰三角形 701"/>
          <p:cNvSpPr>
            <a:spLocks noChangeArrowheads="1"/>
          </p:cNvSpPr>
          <p:nvPr/>
        </p:nvSpPr>
        <p:spPr bwMode="auto">
          <a:xfrm flipV="1">
            <a:off x="9070975" y="1695450"/>
            <a:ext cx="1368425" cy="1179513"/>
          </a:xfrm>
          <a:prstGeom prst="triangle">
            <a:avLst>
              <a:gd name="adj" fmla="val 50000"/>
            </a:avLst>
          </a:prstGeom>
          <a:noFill/>
          <a:ln w="25400">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7651" name="等腰三角形 702"/>
          <p:cNvSpPr>
            <a:spLocks noChangeArrowheads="1"/>
          </p:cNvSpPr>
          <p:nvPr/>
        </p:nvSpPr>
        <p:spPr bwMode="auto">
          <a:xfrm flipV="1">
            <a:off x="9863138" y="2282825"/>
            <a:ext cx="630237" cy="542925"/>
          </a:xfrm>
          <a:prstGeom prst="triangle">
            <a:avLst>
              <a:gd name="adj" fmla="val 50000"/>
            </a:avLst>
          </a:prstGeom>
          <a:noFill/>
          <a:ln w="25400">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7652" name="直接连接符 715"/>
          <p:cNvSpPr>
            <a:spLocks noChangeShapeType="1"/>
          </p:cNvSpPr>
          <p:nvPr/>
        </p:nvSpPr>
        <p:spPr bwMode="auto">
          <a:xfrm>
            <a:off x="8115300" y="511175"/>
            <a:ext cx="1095375" cy="183515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53" name="直接连接符 700"/>
          <p:cNvSpPr>
            <a:spLocks noChangeShapeType="1"/>
          </p:cNvSpPr>
          <p:nvPr/>
        </p:nvSpPr>
        <p:spPr bwMode="auto">
          <a:xfrm>
            <a:off x="8286750" y="962025"/>
            <a:ext cx="3025775" cy="5072063"/>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27654" name="组合 9"/>
          <p:cNvGrpSpPr>
            <a:grpSpLocks/>
          </p:cNvGrpSpPr>
          <p:nvPr/>
        </p:nvGrpSpPr>
        <p:grpSpPr bwMode="auto">
          <a:xfrm>
            <a:off x="1247775" y="1609725"/>
            <a:ext cx="3286125" cy="2646363"/>
            <a:chOff x="0" y="0"/>
            <a:chExt cx="3286093" cy="2647369"/>
          </a:xfrm>
        </p:grpSpPr>
        <p:sp>
          <p:nvSpPr>
            <p:cNvPr id="27659" name="梯形 725"/>
            <p:cNvSpPr>
              <a:spLocks noChangeArrowheads="1"/>
            </p:cNvSpPr>
            <p:nvPr/>
          </p:nvSpPr>
          <p:spPr bwMode="auto">
            <a:xfrm rot="-3171174" flipH="1" flipV="1">
              <a:off x="464542" y="-261089"/>
              <a:ext cx="1393138" cy="2322221"/>
            </a:xfrm>
            <a:custGeom>
              <a:avLst/>
              <a:gdLst>
                <a:gd name="T0" fmla="*/ 67390084 w 21600"/>
                <a:gd name="T1" fmla="*/ 124831312 h 21600"/>
                <a:gd name="T2" fmla="*/ 44926701 w 21600"/>
                <a:gd name="T3" fmla="*/ 249662517 h 21600"/>
                <a:gd name="T4" fmla="*/ 22463383 w 21600"/>
                <a:gd name="T5" fmla="*/ 124831312 h 21600"/>
                <a:gd name="T6" fmla="*/ 44926701 w 21600"/>
                <a:gd name="T7" fmla="*/ 0 h 21600"/>
                <a:gd name="T8" fmla="*/ 0 60000 65536"/>
                <a:gd name="T9" fmla="*/ 0 60000 65536"/>
                <a:gd name="T10" fmla="*/ 0 60000 65536"/>
                <a:gd name="T11" fmla="*/ 0 60000 65536"/>
                <a:gd name="T12" fmla="*/ 7200 w 21600"/>
                <a:gd name="T13" fmla="*/ 7200 h 21600"/>
                <a:gd name="T14" fmla="*/ 14400 w 21600"/>
                <a:gd name="T15" fmla="*/ 14400 h 21600"/>
              </a:gdLst>
              <a:ahLst/>
              <a:cxnLst>
                <a:cxn ang="T8">
                  <a:pos x="T0" y="T1"/>
                </a:cxn>
                <a:cxn ang="T9">
                  <a:pos x="T2" y="T3"/>
                </a:cxn>
                <a:cxn ang="T10">
                  <a:pos x="T4" y="T5"/>
                </a:cxn>
                <a:cxn ang="T11">
                  <a:pos x="T6" y="T7"/>
                </a:cxn>
              </a:cxnLst>
              <a:rect l="T12" t="T13" r="T14" b="T15"/>
              <a:pathLst>
                <a:path w="21600" h="21600">
                  <a:moveTo>
                    <a:pt x="0" y="0"/>
                  </a:moveTo>
                  <a:lnTo>
                    <a:pt x="10800" y="21600"/>
                  </a:lnTo>
                  <a:lnTo>
                    <a:pt x="21600" y="0"/>
                  </a:lnTo>
                  <a:lnTo>
                    <a:pt x="0" y="0"/>
                  </a:lnTo>
                  <a:close/>
                </a:path>
              </a:pathLst>
            </a:custGeom>
            <a:gradFill rotWithShape="1">
              <a:gsLst>
                <a:gs pos="0">
                  <a:srgbClr val="F4F8FB"/>
                </a:gs>
                <a:gs pos="100000">
                  <a:srgbClr val="FFFFFF"/>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nvGrpSpPr>
            <p:cNvPr id="27660" name="组合 714"/>
            <p:cNvGrpSpPr>
              <a:grpSpLocks/>
            </p:cNvGrpSpPr>
            <p:nvPr/>
          </p:nvGrpSpPr>
          <p:grpSpPr bwMode="auto">
            <a:xfrm>
              <a:off x="167" y="0"/>
              <a:ext cx="3285926" cy="2647369"/>
              <a:chOff x="0" y="0"/>
              <a:chExt cx="6905705" cy="5563714"/>
            </a:xfrm>
          </p:grpSpPr>
          <p:sp>
            <p:nvSpPr>
              <p:cNvPr id="28176" name="矩形 716"/>
              <p:cNvSpPr>
                <a:spLocks noChangeArrowheads="1"/>
              </p:cNvSpPr>
              <p:nvPr/>
            </p:nvSpPr>
            <p:spPr bwMode="auto">
              <a:xfrm>
                <a:off x="185850" y="170130"/>
                <a:ext cx="6533999" cy="3566493"/>
              </a:xfrm>
              <a:prstGeom prst="rect">
                <a:avLst/>
              </a:prstGeom>
              <a:blipFill dpi="0" rotWithShape="1">
                <a:blip r:embed="rId2"/>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grpSp>
            <p:nvGrpSpPr>
              <p:cNvPr id="28177" name="组合 717"/>
              <p:cNvGrpSpPr>
                <a:grpSpLocks/>
              </p:cNvGrpSpPr>
              <p:nvPr/>
            </p:nvGrpSpPr>
            <p:grpSpPr bwMode="auto">
              <a:xfrm>
                <a:off x="0" y="0"/>
                <a:ext cx="6905705" cy="5563714"/>
                <a:chOff x="0" y="0"/>
                <a:chExt cx="6905705" cy="5563714"/>
              </a:xfrm>
            </p:grpSpPr>
            <p:sp>
              <p:nvSpPr>
                <p:cNvPr id="28178" name="椭圆 718"/>
                <p:cNvSpPr>
                  <a:spLocks noChangeArrowheads="1"/>
                </p:cNvSpPr>
                <p:nvPr/>
              </p:nvSpPr>
              <p:spPr bwMode="auto">
                <a:xfrm>
                  <a:off x="679534" y="5054007"/>
                  <a:ext cx="5744343" cy="509707"/>
                </a:xfrm>
                <a:prstGeom prst="ellipse">
                  <a:avLst/>
                </a:prstGeom>
                <a:gradFill rotWithShape="1">
                  <a:gsLst>
                    <a:gs pos="0">
                      <a:srgbClr val="010101"/>
                    </a:gs>
                    <a:gs pos="100000">
                      <a:srgbClr val="262626"/>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grpSp>
              <p:nvGrpSpPr>
                <p:cNvPr id="28179" name="组合 719"/>
                <p:cNvGrpSpPr>
                  <a:grpSpLocks/>
                </p:cNvGrpSpPr>
                <p:nvPr/>
              </p:nvGrpSpPr>
              <p:grpSpPr bwMode="auto">
                <a:xfrm>
                  <a:off x="0" y="0"/>
                  <a:ext cx="6905705" cy="5391009"/>
                  <a:chOff x="0" y="0"/>
                  <a:chExt cx="6905705" cy="5391009"/>
                </a:xfrm>
              </p:grpSpPr>
              <p:sp>
                <p:nvSpPr>
                  <p:cNvPr id="28180" name="任意多边形 720"/>
                  <p:cNvSpPr>
                    <a:spLocks noChangeArrowheads="1"/>
                  </p:cNvSpPr>
                  <p:nvPr/>
                </p:nvSpPr>
                <p:spPr bwMode="auto">
                  <a:xfrm>
                    <a:off x="0" y="0"/>
                    <a:ext cx="6905705" cy="3888432"/>
                  </a:xfrm>
                  <a:custGeom>
                    <a:avLst/>
                    <a:gdLst>
                      <a:gd name="T0" fmla="*/ 190299 w 6905705"/>
                      <a:gd name="T1" fmla="*/ 175620 h 3888432"/>
                      <a:gd name="T2" fmla="*/ 190299 w 6905705"/>
                      <a:gd name="T3" fmla="*/ 3712812 h 3888432"/>
                      <a:gd name="T4" fmla="*/ 6715406 w 6905705"/>
                      <a:gd name="T5" fmla="*/ 3712812 h 3888432"/>
                      <a:gd name="T6" fmla="*/ 6715406 w 6905705"/>
                      <a:gd name="T7" fmla="*/ 175620 h 3888432"/>
                      <a:gd name="T8" fmla="*/ 255862 w 6905705"/>
                      <a:gd name="T9" fmla="*/ 0 h 3888432"/>
                      <a:gd name="T10" fmla="*/ 6649843 w 6905705"/>
                      <a:gd name="T11" fmla="*/ 0 h 3888432"/>
                      <a:gd name="T12" fmla="*/ 6905705 w 6905705"/>
                      <a:gd name="T13" fmla="*/ 255862 h 3888432"/>
                      <a:gd name="T14" fmla="*/ 6905705 w 6905705"/>
                      <a:gd name="T15" fmla="*/ 3888432 h 3888432"/>
                      <a:gd name="T16" fmla="*/ 0 w 6905705"/>
                      <a:gd name="T17" fmla="*/ 3888432 h 3888432"/>
                      <a:gd name="T18" fmla="*/ 0 w 6905705"/>
                      <a:gd name="T19" fmla="*/ 255862 h 3888432"/>
                      <a:gd name="T20" fmla="*/ 255862 w 6905705"/>
                      <a:gd name="T21" fmla="*/ 0 h 38884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05705"/>
                      <a:gd name="T34" fmla="*/ 0 h 3888432"/>
                      <a:gd name="T35" fmla="*/ 6905705 w 6905705"/>
                      <a:gd name="T36" fmla="*/ 3888432 h 38884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05705" h="3888432">
                        <a:moveTo>
                          <a:pt x="190299" y="175620"/>
                        </a:moveTo>
                        <a:lnTo>
                          <a:pt x="190299" y="3712812"/>
                        </a:lnTo>
                        <a:lnTo>
                          <a:pt x="6715406" y="3712812"/>
                        </a:lnTo>
                        <a:lnTo>
                          <a:pt x="6715406" y="175620"/>
                        </a:lnTo>
                        <a:lnTo>
                          <a:pt x="190299" y="175620"/>
                        </a:lnTo>
                        <a:close/>
                        <a:moveTo>
                          <a:pt x="255862" y="0"/>
                        </a:moveTo>
                        <a:lnTo>
                          <a:pt x="6649843" y="0"/>
                        </a:lnTo>
                        <a:cubicBezTo>
                          <a:pt x="6791152" y="0"/>
                          <a:pt x="6905705" y="114553"/>
                          <a:pt x="6905705" y="255862"/>
                        </a:cubicBezTo>
                        <a:lnTo>
                          <a:pt x="6905705" y="3888432"/>
                        </a:lnTo>
                        <a:lnTo>
                          <a:pt x="0" y="3888432"/>
                        </a:lnTo>
                        <a:lnTo>
                          <a:pt x="0" y="255862"/>
                        </a:lnTo>
                        <a:cubicBezTo>
                          <a:pt x="0" y="114553"/>
                          <a:pt x="114553" y="0"/>
                          <a:pt x="255862" y="0"/>
                        </a:cubicBezTo>
                        <a:close/>
                      </a:path>
                    </a:pathLst>
                  </a:cu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sp>
                <p:nvSpPr>
                  <p:cNvPr id="28181" name="任意多边形 721"/>
                  <p:cNvSpPr>
                    <a:spLocks noChangeArrowheads="1"/>
                  </p:cNvSpPr>
                  <p:nvPr/>
                </p:nvSpPr>
                <p:spPr bwMode="auto">
                  <a:xfrm>
                    <a:off x="0" y="3884240"/>
                    <a:ext cx="6905705" cy="432048"/>
                  </a:xfrm>
                  <a:custGeom>
                    <a:avLst/>
                    <a:gdLst>
                      <a:gd name="T0" fmla="*/ 0 w 6905705"/>
                      <a:gd name="T1" fmla="*/ 0 h 432048"/>
                      <a:gd name="T2" fmla="*/ 6905705 w 6905705"/>
                      <a:gd name="T3" fmla="*/ 0 h 432048"/>
                      <a:gd name="T4" fmla="*/ 6905705 w 6905705"/>
                      <a:gd name="T5" fmla="*/ 202376 h 432048"/>
                      <a:gd name="T6" fmla="*/ 6676033 w 6905705"/>
                      <a:gd name="T7" fmla="*/ 432048 h 432048"/>
                      <a:gd name="T8" fmla="*/ 229672 w 6905705"/>
                      <a:gd name="T9" fmla="*/ 432048 h 432048"/>
                      <a:gd name="T10" fmla="*/ 0 w 6905705"/>
                      <a:gd name="T11" fmla="*/ 202376 h 432048"/>
                      <a:gd name="T12" fmla="*/ 0 60000 65536"/>
                      <a:gd name="T13" fmla="*/ 0 60000 65536"/>
                      <a:gd name="T14" fmla="*/ 0 60000 65536"/>
                      <a:gd name="T15" fmla="*/ 0 60000 65536"/>
                      <a:gd name="T16" fmla="*/ 0 60000 65536"/>
                      <a:gd name="T17" fmla="*/ 0 60000 65536"/>
                      <a:gd name="T18" fmla="*/ 0 w 6905705"/>
                      <a:gd name="T19" fmla="*/ 0 h 432048"/>
                      <a:gd name="T20" fmla="*/ 6905705 w 6905705"/>
                      <a:gd name="T21" fmla="*/ 432048 h 432048"/>
                    </a:gdLst>
                    <a:ahLst/>
                    <a:cxnLst>
                      <a:cxn ang="T12">
                        <a:pos x="T0" y="T1"/>
                      </a:cxn>
                      <a:cxn ang="T13">
                        <a:pos x="T2" y="T3"/>
                      </a:cxn>
                      <a:cxn ang="T14">
                        <a:pos x="T4" y="T5"/>
                      </a:cxn>
                      <a:cxn ang="T15">
                        <a:pos x="T6" y="T7"/>
                      </a:cxn>
                      <a:cxn ang="T16">
                        <a:pos x="T8" y="T9"/>
                      </a:cxn>
                      <a:cxn ang="T17">
                        <a:pos x="T10" y="T11"/>
                      </a:cxn>
                    </a:cxnLst>
                    <a:rect l="T18" t="T19" r="T20" b="T21"/>
                    <a:pathLst>
                      <a:path w="6905705" h="432048">
                        <a:moveTo>
                          <a:pt x="0" y="0"/>
                        </a:moveTo>
                        <a:lnTo>
                          <a:pt x="6905705" y="0"/>
                        </a:lnTo>
                        <a:lnTo>
                          <a:pt x="6905705" y="202376"/>
                        </a:lnTo>
                        <a:cubicBezTo>
                          <a:pt x="6905705" y="329220"/>
                          <a:pt x="6802877" y="432048"/>
                          <a:pt x="6676033" y="432048"/>
                        </a:cubicBezTo>
                        <a:lnTo>
                          <a:pt x="229672" y="432048"/>
                        </a:lnTo>
                        <a:cubicBezTo>
                          <a:pt x="102828" y="432048"/>
                          <a:pt x="0" y="329220"/>
                          <a:pt x="0" y="202376"/>
                        </a:cubicBezTo>
                        <a:lnTo>
                          <a:pt x="0" y="0"/>
                        </a:lnTo>
                        <a:close/>
                      </a:path>
                    </a:pathLst>
                  </a:custGeom>
                  <a:gradFill rotWithShape="1">
                    <a:gsLst>
                      <a:gs pos="0">
                        <a:srgbClr val="929398"/>
                      </a:gs>
                      <a:gs pos="100000">
                        <a:srgbClr val="D2D3D5"/>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sp>
                <p:nvSpPr>
                  <p:cNvPr id="28182" name="任意多边形 722"/>
                  <p:cNvSpPr>
                    <a:spLocks noChangeArrowheads="1"/>
                  </p:cNvSpPr>
                  <p:nvPr/>
                </p:nvSpPr>
                <p:spPr bwMode="auto">
                  <a:xfrm>
                    <a:off x="1436627" y="4309814"/>
                    <a:ext cx="4032450" cy="1081195"/>
                  </a:xfrm>
                  <a:custGeom>
                    <a:avLst/>
                    <a:gdLst>
                      <a:gd name="T0" fmla="*/ 1069738 w 4032450"/>
                      <a:gd name="T1" fmla="*/ 0 h 1081195"/>
                      <a:gd name="T2" fmla="*/ 2962710 w 4032450"/>
                      <a:gd name="T3" fmla="*/ 0 h 1081195"/>
                      <a:gd name="T4" fmla="*/ 3161679 w 4032450"/>
                      <a:gd name="T5" fmla="*/ 795874 h 1081195"/>
                      <a:gd name="T6" fmla="*/ 4032448 w 4032450"/>
                      <a:gd name="T7" fmla="*/ 1003226 h 1081195"/>
                      <a:gd name="T8" fmla="*/ 4007896 w 4032450"/>
                      <a:gd name="T9" fmla="*/ 1003226 h 1081195"/>
                      <a:gd name="T10" fmla="*/ 4032450 w 4032450"/>
                      <a:gd name="T11" fmla="*/ 1011630 h 1081195"/>
                      <a:gd name="T12" fmla="*/ 2016225 w 4032450"/>
                      <a:gd name="T13" fmla="*/ 1081195 h 1081195"/>
                      <a:gd name="T14" fmla="*/ 0 w 4032450"/>
                      <a:gd name="T15" fmla="*/ 1011630 h 1081195"/>
                      <a:gd name="T16" fmla="*/ 24555 w 4032450"/>
                      <a:gd name="T17" fmla="*/ 1003226 h 1081195"/>
                      <a:gd name="T18" fmla="*/ 0 w 4032450"/>
                      <a:gd name="T19" fmla="*/ 1003226 h 1081195"/>
                      <a:gd name="T20" fmla="*/ 870770 w 4032450"/>
                      <a:gd name="T21" fmla="*/ 795874 h 10811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2450"/>
                      <a:gd name="T34" fmla="*/ 0 h 1081195"/>
                      <a:gd name="T35" fmla="*/ 4032450 w 4032450"/>
                      <a:gd name="T36" fmla="*/ 1081195 h 10811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2450" h="1081195">
                        <a:moveTo>
                          <a:pt x="1069738" y="0"/>
                        </a:moveTo>
                        <a:lnTo>
                          <a:pt x="2962710" y="0"/>
                        </a:lnTo>
                        <a:lnTo>
                          <a:pt x="3161679" y="795874"/>
                        </a:lnTo>
                        <a:lnTo>
                          <a:pt x="4032448" y="1003226"/>
                        </a:lnTo>
                        <a:lnTo>
                          <a:pt x="4007896" y="1003226"/>
                        </a:lnTo>
                        <a:lnTo>
                          <a:pt x="4032450" y="1011630"/>
                        </a:lnTo>
                        <a:cubicBezTo>
                          <a:pt x="4032450" y="1050050"/>
                          <a:pt x="3129755" y="1081195"/>
                          <a:pt x="2016225" y="1081195"/>
                        </a:cubicBezTo>
                        <a:cubicBezTo>
                          <a:pt x="902695" y="1081195"/>
                          <a:pt x="0" y="1050050"/>
                          <a:pt x="0" y="1011630"/>
                        </a:cubicBezTo>
                        <a:lnTo>
                          <a:pt x="24555" y="1003226"/>
                        </a:lnTo>
                        <a:lnTo>
                          <a:pt x="0" y="1003226"/>
                        </a:lnTo>
                        <a:lnTo>
                          <a:pt x="870770" y="795874"/>
                        </a:lnTo>
                        <a:lnTo>
                          <a:pt x="1069738" y="0"/>
                        </a:lnTo>
                        <a:close/>
                      </a:path>
                    </a:pathLst>
                  </a:custGeom>
                  <a:gradFill rotWithShape="1">
                    <a:gsLst>
                      <a:gs pos="0">
                        <a:srgbClr val="7F7F7F"/>
                      </a:gs>
                      <a:gs pos="27434">
                        <a:srgbClr val="BABABA"/>
                      </a:gs>
                      <a:gs pos="53899">
                        <a:srgbClr val="F2F2F2"/>
                      </a:gs>
                      <a:gs pos="80408">
                        <a:srgbClr val="7F7F7F"/>
                      </a:gs>
                      <a:gs pos="100000">
                        <a:srgbClr val="7F7F7F"/>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sp>
                <p:nvSpPr>
                  <p:cNvPr id="28183" name="圆角矩形 723"/>
                  <p:cNvSpPr>
                    <a:spLocks noChangeArrowheads="1"/>
                  </p:cNvSpPr>
                  <p:nvPr/>
                </p:nvSpPr>
                <p:spPr bwMode="auto">
                  <a:xfrm>
                    <a:off x="1436627" y="5333086"/>
                    <a:ext cx="4032450" cy="45719"/>
                  </a:xfrm>
                  <a:prstGeom prst="roundRect">
                    <a:avLst>
                      <a:gd name="adj" fmla="val 16667"/>
                    </a:avLst>
                  </a:prstGeom>
                  <a:gradFill rotWithShape="1">
                    <a:gsLst>
                      <a:gs pos="0">
                        <a:srgbClr val="262626"/>
                      </a:gs>
                      <a:gs pos="53000">
                        <a:srgbClr val="404040"/>
                      </a:gs>
                      <a:gs pos="100000">
                        <a:srgbClr val="262626"/>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pic>
                <p:nvPicPr>
                  <p:cNvPr id="28184" name="图片 72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29102" y="3970167"/>
                    <a:ext cx="247500" cy="303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grpSp>
          <p:nvGrpSpPr>
            <p:cNvPr id="27661" name="组合 726"/>
            <p:cNvGrpSpPr>
              <a:grpSpLocks/>
            </p:cNvGrpSpPr>
            <p:nvPr/>
          </p:nvGrpSpPr>
          <p:grpSpPr bwMode="auto">
            <a:xfrm>
              <a:off x="545095" y="408033"/>
              <a:ext cx="1532831" cy="1306462"/>
              <a:chOff x="0" y="0"/>
              <a:chExt cx="2617659" cy="2231082"/>
            </a:xfrm>
          </p:grpSpPr>
          <p:grpSp>
            <p:nvGrpSpPr>
              <p:cNvPr id="27662" name="组合 727"/>
              <p:cNvGrpSpPr>
                <a:grpSpLocks/>
              </p:cNvGrpSpPr>
              <p:nvPr/>
            </p:nvGrpSpPr>
            <p:grpSpPr bwMode="auto">
              <a:xfrm>
                <a:off x="0" y="0"/>
                <a:ext cx="244343" cy="244343"/>
                <a:chOff x="0" y="0"/>
                <a:chExt cx="942975" cy="942975"/>
              </a:xfrm>
            </p:grpSpPr>
            <p:sp>
              <p:nvSpPr>
                <p:cNvPr id="28157" name="Freeform 304"/>
                <p:cNvSpPr>
                  <a:spLocks noChangeArrowheads="1"/>
                </p:cNvSpPr>
                <p:nvPr/>
              </p:nvSpPr>
              <p:spPr bwMode="auto">
                <a:xfrm>
                  <a:off x="0" y="0"/>
                  <a:ext cx="942975" cy="942975"/>
                </a:xfrm>
                <a:custGeom>
                  <a:avLst/>
                  <a:gdLst>
                    <a:gd name="T0" fmla="*/ 609877813 w 1458"/>
                    <a:gd name="T1" fmla="*/ 191735449 h 1459"/>
                    <a:gd name="T2" fmla="*/ 609877813 w 1458"/>
                    <a:gd name="T3" fmla="*/ 169178376 h 1459"/>
                    <a:gd name="T4" fmla="*/ 609459359 w 1458"/>
                    <a:gd name="T5" fmla="*/ 151215962 h 1459"/>
                    <a:gd name="T6" fmla="*/ 606113027 w 1458"/>
                    <a:gd name="T7" fmla="*/ 111114642 h 1459"/>
                    <a:gd name="T8" fmla="*/ 593982410 w 1458"/>
                    <a:gd name="T9" fmla="*/ 73101568 h 1459"/>
                    <a:gd name="T10" fmla="*/ 569721177 w 1458"/>
                    <a:gd name="T11" fmla="*/ 40519487 h 1459"/>
                    <a:gd name="T12" fmla="*/ 537094113 w 1458"/>
                    <a:gd name="T13" fmla="*/ 16291040 h 1459"/>
                    <a:gd name="T14" fmla="*/ 499029096 w 1458"/>
                    <a:gd name="T15" fmla="*/ 4177140 h 1459"/>
                    <a:gd name="T16" fmla="*/ 458872461 w 1458"/>
                    <a:gd name="T17" fmla="*/ 417520 h 1459"/>
                    <a:gd name="T18" fmla="*/ 440467632 w 1458"/>
                    <a:gd name="T19" fmla="*/ 417520 h 1459"/>
                    <a:gd name="T20" fmla="*/ 418297372 w 1458"/>
                    <a:gd name="T21" fmla="*/ 0 h 1459"/>
                    <a:gd name="T22" fmla="*/ 191580441 w 1458"/>
                    <a:gd name="T23" fmla="*/ 0 h 1459"/>
                    <a:gd name="T24" fmla="*/ 169410827 w 1458"/>
                    <a:gd name="T25" fmla="*/ 417520 h 1459"/>
                    <a:gd name="T26" fmla="*/ 151005352 w 1458"/>
                    <a:gd name="T27" fmla="*/ 417520 h 1459"/>
                    <a:gd name="T28" fmla="*/ 110848716 w 1458"/>
                    <a:gd name="T29" fmla="*/ 4177140 h 1459"/>
                    <a:gd name="T30" fmla="*/ 73202153 w 1458"/>
                    <a:gd name="T31" fmla="*/ 16291040 h 1459"/>
                    <a:gd name="T32" fmla="*/ 40156636 w 1458"/>
                    <a:gd name="T33" fmla="*/ 40519487 h 1459"/>
                    <a:gd name="T34" fmla="*/ 15895402 w 1458"/>
                    <a:gd name="T35" fmla="*/ 73101568 h 1459"/>
                    <a:gd name="T36" fmla="*/ 3764786 w 1458"/>
                    <a:gd name="T37" fmla="*/ 111114642 h 1459"/>
                    <a:gd name="T38" fmla="*/ 418453 w 1458"/>
                    <a:gd name="T39" fmla="*/ 151215962 h 1459"/>
                    <a:gd name="T40" fmla="*/ 0 w 1458"/>
                    <a:gd name="T41" fmla="*/ 169178376 h 1459"/>
                    <a:gd name="T42" fmla="*/ 0 w 1458"/>
                    <a:gd name="T43" fmla="*/ 191735449 h 1459"/>
                    <a:gd name="T44" fmla="*/ 0 w 1458"/>
                    <a:gd name="T45" fmla="*/ 418141872 h 1459"/>
                    <a:gd name="T46" fmla="*/ 0 w 1458"/>
                    <a:gd name="T47" fmla="*/ 440281426 h 1459"/>
                    <a:gd name="T48" fmla="*/ 418453 w 1458"/>
                    <a:gd name="T49" fmla="*/ 458661360 h 1459"/>
                    <a:gd name="T50" fmla="*/ 3764786 w 1458"/>
                    <a:gd name="T51" fmla="*/ 498345160 h 1459"/>
                    <a:gd name="T52" fmla="*/ 15895402 w 1458"/>
                    <a:gd name="T53" fmla="*/ 536358234 h 1459"/>
                    <a:gd name="T54" fmla="*/ 40156636 w 1458"/>
                    <a:gd name="T55" fmla="*/ 569358481 h 1459"/>
                    <a:gd name="T56" fmla="*/ 73202153 w 1458"/>
                    <a:gd name="T57" fmla="*/ 593586281 h 1459"/>
                    <a:gd name="T58" fmla="*/ 110848716 w 1458"/>
                    <a:gd name="T59" fmla="*/ 605700182 h 1459"/>
                    <a:gd name="T60" fmla="*/ 151005352 w 1458"/>
                    <a:gd name="T61" fmla="*/ 609042282 h 1459"/>
                    <a:gd name="T62" fmla="*/ 169410827 w 1458"/>
                    <a:gd name="T63" fmla="*/ 609459802 h 1459"/>
                    <a:gd name="T64" fmla="*/ 191580441 w 1458"/>
                    <a:gd name="T65" fmla="*/ 609459802 h 1459"/>
                    <a:gd name="T66" fmla="*/ 418297372 w 1458"/>
                    <a:gd name="T67" fmla="*/ 609459802 h 1459"/>
                    <a:gd name="T68" fmla="*/ 440467632 w 1458"/>
                    <a:gd name="T69" fmla="*/ 609459802 h 1459"/>
                    <a:gd name="T70" fmla="*/ 458872461 w 1458"/>
                    <a:gd name="T71" fmla="*/ 609042282 h 1459"/>
                    <a:gd name="T72" fmla="*/ 499029096 w 1458"/>
                    <a:gd name="T73" fmla="*/ 605700182 h 1459"/>
                    <a:gd name="T74" fmla="*/ 537094113 w 1458"/>
                    <a:gd name="T75" fmla="*/ 593586281 h 1459"/>
                    <a:gd name="T76" fmla="*/ 569721177 w 1458"/>
                    <a:gd name="T77" fmla="*/ 569358481 h 1459"/>
                    <a:gd name="T78" fmla="*/ 593982410 w 1458"/>
                    <a:gd name="T79" fmla="*/ 536358234 h 1459"/>
                    <a:gd name="T80" fmla="*/ 606113027 w 1458"/>
                    <a:gd name="T81" fmla="*/ 498345160 h 1459"/>
                    <a:gd name="T82" fmla="*/ 609459359 w 1458"/>
                    <a:gd name="T83" fmla="*/ 458661360 h 1459"/>
                    <a:gd name="T84" fmla="*/ 609877813 w 1458"/>
                    <a:gd name="T85" fmla="*/ 440281426 h 1459"/>
                    <a:gd name="T86" fmla="*/ 609877813 w 1458"/>
                    <a:gd name="T87" fmla="*/ 418141872 h 1459"/>
                    <a:gd name="T88" fmla="*/ 609877813 w 1458"/>
                    <a:gd name="T89" fmla="*/ 191735449 h 14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58"/>
                    <a:gd name="T136" fmla="*/ 0 h 1459"/>
                    <a:gd name="T137" fmla="*/ 1458 w 1458"/>
                    <a:gd name="T138" fmla="*/ 1459 h 14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58" h="1459">
                      <a:moveTo>
                        <a:pt x="1458" y="459"/>
                      </a:moveTo>
                      <a:cubicBezTo>
                        <a:pt x="1458" y="446"/>
                        <a:pt x="1458" y="427"/>
                        <a:pt x="1458" y="405"/>
                      </a:cubicBezTo>
                      <a:cubicBezTo>
                        <a:pt x="1458" y="382"/>
                        <a:pt x="1458" y="373"/>
                        <a:pt x="1457" y="362"/>
                      </a:cubicBezTo>
                      <a:cubicBezTo>
                        <a:pt x="1457" y="329"/>
                        <a:pt x="1455" y="296"/>
                        <a:pt x="1449" y="266"/>
                      </a:cubicBezTo>
                      <a:cubicBezTo>
                        <a:pt x="1443" y="234"/>
                        <a:pt x="1435" y="205"/>
                        <a:pt x="1420" y="175"/>
                      </a:cubicBezTo>
                      <a:cubicBezTo>
                        <a:pt x="1405" y="146"/>
                        <a:pt x="1384" y="120"/>
                        <a:pt x="1362" y="97"/>
                      </a:cubicBezTo>
                      <a:cubicBezTo>
                        <a:pt x="1339" y="74"/>
                        <a:pt x="1313" y="54"/>
                        <a:pt x="1284" y="39"/>
                      </a:cubicBezTo>
                      <a:cubicBezTo>
                        <a:pt x="1254" y="24"/>
                        <a:pt x="1225" y="16"/>
                        <a:pt x="1193" y="10"/>
                      </a:cubicBezTo>
                      <a:cubicBezTo>
                        <a:pt x="1163" y="4"/>
                        <a:pt x="1130" y="2"/>
                        <a:pt x="1097" y="1"/>
                      </a:cubicBezTo>
                      <a:cubicBezTo>
                        <a:pt x="1086" y="1"/>
                        <a:pt x="1077" y="1"/>
                        <a:pt x="1053" y="1"/>
                      </a:cubicBezTo>
                      <a:cubicBezTo>
                        <a:pt x="1031" y="1"/>
                        <a:pt x="1013" y="0"/>
                        <a:pt x="1000" y="0"/>
                      </a:cubicBezTo>
                      <a:cubicBezTo>
                        <a:pt x="458" y="0"/>
                        <a:pt x="458" y="0"/>
                        <a:pt x="458" y="0"/>
                      </a:cubicBezTo>
                      <a:cubicBezTo>
                        <a:pt x="445" y="0"/>
                        <a:pt x="427" y="1"/>
                        <a:pt x="405" y="1"/>
                      </a:cubicBezTo>
                      <a:cubicBezTo>
                        <a:pt x="381" y="1"/>
                        <a:pt x="372" y="1"/>
                        <a:pt x="361" y="1"/>
                      </a:cubicBezTo>
                      <a:cubicBezTo>
                        <a:pt x="328" y="2"/>
                        <a:pt x="295" y="4"/>
                        <a:pt x="265" y="10"/>
                      </a:cubicBezTo>
                      <a:cubicBezTo>
                        <a:pt x="233" y="16"/>
                        <a:pt x="204" y="24"/>
                        <a:pt x="175" y="39"/>
                      </a:cubicBezTo>
                      <a:cubicBezTo>
                        <a:pt x="145" y="54"/>
                        <a:pt x="119" y="74"/>
                        <a:pt x="96" y="97"/>
                      </a:cubicBezTo>
                      <a:cubicBezTo>
                        <a:pt x="74" y="120"/>
                        <a:pt x="53" y="146"/>
                        <a:pt x="38" y="175"/>
                      </a:cubicBezTo>
                      <a:cubicBezTo>
                        <a:pt x="23" y="205"/>
                        <a:pt x="15" y="234"/>
                        <a:pt x="9" y="266"/>
                      </a:cubicBezTo>
                      <a:cubicBezTo>
                        <a:pt x="3" y="296"/>
                        <a:pt x="1" y="329"/>
                        <a:pt x="1" y="362"/>
                      </a:cubicBezTo>
                      <a:cubicBezTo>
                        <a:pt x="0" y="373"/>
                        <a:pt x="0" y="382"/>
                        <a:pt x="0" y="405"/>
                      </a:cubicBezTo>
                      <a:cubicBezTo>
                        <a:pt x="0" y="427"/>
                        <a:pt x="0" y="446"/>
                        <a:pt x="0" y="459"/>
                      </a:cubicBezTo>
                      <a:cubicBezTo>
                        <a:pt x="0" y="1001"/>
                        <a:pt x="0" y="1001"/>
                        <a:pt x="0" y="1001"/>
                      </a:cubicBezTo>
                      <a:cubicBezTo>
                        <a:pt x="0" y="1014"/>
                        <a:pt x="0" y="1032"/>
                        <a:pt x="0" y="1054"/>
                      </a:cubicBezTo>
                      <a:cubicBezTo>
                        <a:pt x="0" y="1077"/>
                        <a:pt x="0" y="1087"/>
                        <a:pt x="1" y="1098"/>
                      </a:cubicBezTo>
                      <a:cubicBezTo>
                        <a:pt x="1" y="1131"/>
                        <a:pt x="3" y="1164"/>
                        <a:pt x="9" y="1193"/>
                      </a:cubicBezTo>
                      <a:cubicBezTo>
                        <a:pt x="15" y="1226"/>
                        <a:pt x="23" y="1255"/>
                        <a:pt x="38" y="1284"/>
                      </a:cubicBezTo>
                      <a:cubicBezTo>
                        <a:pt x="53" y="1314"/>
                        <a:pt x="74" y="1340"/>
                        <a:pt x="96" y="1363"/>
                      </a:cubicBezTo>
                      <a:cubicBezTo>
                        <a:pt x="119" y="1385"/>
                        <a:pt x="145" y="1406"/>
                        <a:pt x="175" y="1421"/>
                      </a:cubicBezTo>
                      <a:cubicBezTo>
                        <a:pt x="204" y="1436"/>
                        <a:pt x="233" y="1444"/>
                        <a:pt x="265" y="1450"/>
                      </a:cubicBezTo>
                      <a:cubicBezTo>
                        <a:pt x="295" y="1455"/>
                        <a:pt x="328" y="1458"/>
                        <a:pt x="361" y="1458"/>
                      </a:cubicBezTo>
                      <a:cubicBezTo>
                        <a:pt x="372" y="1458"/>
                        <a:pt x="381" y="1459"/>
                        <a:pt x="405" y="1459"/>
                      </a:cubicBezTo>
                      <a:cubicBezTo>
                        <a:pt x="427" y="1459"/>
                        <a:pt x="445" y="1459"/>
                        <a:pt x="458" y="1459"/>
                      </a:cubicBezTo>
                      <a:cubicBezTo>
                        <a:pt x="1000" y="1459"/>
                        <a:pt x="1000" y="1459"/>
                        <a:pt x="1000" y="1459"/>
                      </a:cubicBezTo>
                      <a:cubicBezTo>
                        <a:pt x="1013" y="1459"/>
                        <a:pt x="1031" y="1459"/>
                        <a:pt x="1053" y="1459"/>
                      </a:cubicBezTo>
                      <a:cubicBezTo>
                        <a:pt x="1077" y="1459"/>
                        <a:pt x="1086" y="1458"/>
                        <a:pt x="1097" y="1458"/>
                      </a:cubicBezTo>
                      <a:cubicBezTo>
                        <a:pt x="1130" y="1458"/>
                        <a:pt x="1163" y="1455"/>
                        <a:pt x="1193" y="1450"/>
                      </a:cubicBezTo>
                      <a:cubicBezTo>
                        <a:pt x="1225" y="1444"/>
                        <a:pt x="1254" y="1436"/>
                        <a:pt x="1284" y="1421"/>
                      </a:cubicBezTo>
                      <a:cubicBezTo>
                        <a:pt x="1313" y="1406"/>
                        <a:pt x="1339" y="1385"/>
                        <a:pt x="1362" y="1363"/>
                      </a:cubicBezTo>
                      <a:cubicBezTo>
                        <a:pt x="1384" y="1340"/>
                        <a:pt x="1405" y="1314"/>
                        <a:pt x="1420" y="1284"/>
                      </a:cubicBezTo>
                      <a:cubicBezTo>
                        <a:pt x="1435" y="1255"/>
                        <a:pt x="1443" y="1226"/>
                        <a:pt x="1449" y="1193"/>
                      </a:cubicBezTo>
                      <a:cubicBezTo>
                        <a:pt x="1455" y="1164"/>
                        <a:pt x="1457" y="1131"/>
                        <a:pt x="1457" y="1098"/>
                      </a:cubicBezTo>
                      <a:cubicBezTo>
                        <a:pt x="1458" y="1087"/>
                        <a:pt x="1458" y="1077"/>
                        <a:pt x="1458" y="1054"/>
                      </a:cubicBezTo>
                      <a:cubicBezTo>
                        <a:pt x="1458" y="1032"/>
                        <a:pt x="1458" y="1014"/>
                        <a:pt x="1458" y="1001"/>
                      </a:cubicBezTo>
                      <a:lnTo>
                        <a:pt x="1458" y="459"/>
                      </a:lnTo>
                      <a:close/>
                    </a:path>
                  </a:pathLst>
                </a:custGeom>
                <a:solidFill>
                  <a:srgbClr val="0D0D0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58" name="Oval 305"/>
                <p:cNvSpPr>
                  <a:spLocks noChangeArrowheads="1"/>
                </p:cNvSpPr>
                <p:nvPr/>
              </p:nvSpPr>
              <p:spPr bwMode="auto">
                <a:xfrm>
                  <a:off x="58738" y="58738"/>
                  <a:ext cx="819150" cy="819150"/>
                </a:xfrm>
                <a:prstGeom prst="ellipse">
                  <a:avLst/>
                </a:pr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159" name="Freeform 306"/>
                <p:cNvSpPr>
                  <a:spLocks noChangeArrowheads="1"/>
                </p:cNvSpPr>
                <p:nvPr/>
              </p:nvSpPr>
              <p:spPr bwMode="auto">
                <a:xfrm>
                  <a:off x="425450" y="119063"/>
                  <a:ext cx="22225" cy="66675"/>
                </a:xfrm>
                <a:custGeom>
                  <a:avLst/>
                  <a:gdLst>
                    <a:gd name="T0" fmla="*/ 10290792 w 36"/>
                    <a:gd name="T1" fmla="*/ 43160734 h 103"/>
                    <a:gd name="T2" fmla="*/ 10290792 w 36"/>
                    <a:gd name="T3" fmla="*/ 10895213 h 103"/>
                    <a:gd name="T4" fmla="*/ 0 w 36"/>
                    <a:gd name="T5" fmla="*/ 10895213 h 103"/>
                    <a:gd name="T6" fmla="*/ 0 w 36"/>
                    <a:gd name="T7" fmla="*/ 8380983 h 103"/>
                    <a:gd name="T8" fmla="*/ 7241646 w 36"/>
                    <a:gd name="T9" fmla="*/ 6704398 h 103"/>
                    <a:gd name="T10" fmla="*/ 11052616 w 36"/>
                    <a:gd name="T11" fmla="*/ 0 h 103"/>
                    <a:gd name="T12" fmla="*/ 13720851 w 36"/>
                    <a:gd name="T13" fmla="*/ 0 h 103"/>
                    <a:gd name="T14" fmla="*/ 13720851 w 36"/>
                    <a:gd name="T15" fmla="*/ 43160734 h 103"/>
                    <a:gd name="T16" fmla="*/ 10290792 w 36"/>
                    <a:gd name="T17" fmla="*/ 43160734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103"/>
                    <a:gd name="T29" fmla="*/ 36 w 36"/>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103">
                      <a:moveTo>
                        <a:pt x="27" y="103"/>
                      </a:moveTo>
                      <a:cubicBezTo>
                        <a:pt x="27" y="26"/>
                        <a:pt x="27" y="26"/>
                        <a:pt x="27" y="26"/>
                      </a:cubicBezTo>
                      <a:cubicBezTo>
                        <a:pt x="0" y="26"/>
                        <a:pt x="0" y="26"/>
                        <a:pt x="0" y="26"/>
                      </a:cubicBezTo>
                      <a:cubicBezTo>
                        <a:pt x="0" y="20"/>
                        <a:pt x="0" y="20"/>
                        <a:pt x="0" y="20"/>
                      </a:cubicBezTo>
                      <a:cubicBezTo>
                        <a:pt x="9" y="20"/>
                        <a:pt x="15" y="19"/>
                        <a:pt x="19" y="16"/>
                      </a:cubicBezTo>
                      <a:cubicBezTo>
                        <a:pt x="24" y="13"/>
                        <a:pt x="27" y="8"/>
                        <a:pt x="29" y="0"/>
                      </a:cubicBezTo>
                      <a:cubicBezTo>
                        <a:pt x="36" y="0"/>
                        <a:pt x="36" y="0"/>
                        <a:pt x="36" y="0"/>
                      </a:cubicBezTo>
                      <a:cubicBezTo>
                        <a:pt x="36" y="103"/>
                        <a:pt x="36" y="103"/>
                        <a:pt x="36" y="103"/>
                      </a:cubicBezTo>
                      <a:lnTo>
                        <a:pt x="27" y="103"/>
                      </a:ln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60" name="Freeform 307"/>
                <p:cNvSpPr>
                  <a:spLocks noChangeArrowheads="1"/>
                </p:cNvSpPr>
                <p:nvPr/>
              </p:nvSpPr>
              <p:spPr bwMode="auto">
                <a:xfrm>
                  <a:off x="471488" y="119063"/>
                  <a:ext cx="44450" cy="66675"/>
                </a:xfrm>
                <a:custGeom>
                  <a:avLst/>
                  <a:gdLst>
                    <a:gd name="T0" fmla="*/ 5395199 w 69"/>
                    <a:gd name="T1" fmla="*/ 13828266 h 103"/>
                    <a:gd name="T2" fmla="*/ 1245244 w 69"/>
                    <a:gd name="T3" fmla="*/ 13828266 h 103"/>
                    <a:gd name="T4" fmla="*/ 4979688 w 69"/>
                    <a:gd name="T5" fmla="*/ 3771345 h 103"/>
                    <a:gd name="T6" fmla="*/ 15355220 w 69"/>
                    <a:gd name="T7" fmla="*/ 0 h 103"/>
                    <a:gd name="T8" fmla="*/ 25314597 w 69"/>
                    <a:gd name="T9" fmla="*/ 3352523 h 103"/>
                    <a:gd name="T10" fmla="*/ 28634819 w 69"/>
                    <a:gd name="T11" fmla="*/ 11732858 h 103"/>
                    <a:gd name="T12" fmla="*/ 21580153 w 69"/>
                    <a:gd name="T13" fmla="*/ 23885186 h 103"/>
                    <a:gd name="T14" fmla="*/ 9960021 w 69"/>
                    <a:gd name="T15" fmla="*/ 31008406 h 103"/>
                    <a:gd name="T16" fmla="*/ 5810066 w 69"/>
                    <a:gd name="T17" fmla="*/ 34779751 h 103"/>
                    <a:gd name="T18" fmla="*/ 4149955 w 69"/>
                    <a:gd name="T19" fmla="*/ 39808212 h 103"/>
                    <a:gd name="T20" fmla="*/ 28219952 w 69"/>
                    <a:gd name="T21" fmla="*/ 39808212 h 103"/>
                    <a:gd name="T22" fmla="*/ 28219952 w 69"/>
                    <a:gd name="T23" fmla="*/ 43160734 h 103"/>
                    <a:gd name="T24" fmla="*/ 0 w 69"/>
                    <a:gd name="T25" fmla="*/ 43160734 h 103"/>
                    <a:gd name="T26" fmla="*/ 829733 w 69"/>
                    <a:gd name="T27" fmla="*/ 37293982 h 103"/>
                    <a:gd name="T28" fmla="*/ 3320222 w 69"/>
                    <a:gd name="T29" fmla="*/ 32684991 h 103"/>
                    <a:gd name="T30" fmla="*/ 12864732 w 69"/>
                    <a:gd name="T31" fmla="*/ 24722831 h 103"/>
                    <a:gd name="T32" fmla="*/ 20749775 w 69"/>
                    <a:gd name="T33" fmla="*/ 19695018 h 103"/>
                    <a:gd name="T34" fmla="*/ 24069997 w 69"/>
                    <a:gd name="T35" fmla="*/ 12152328 h 103"/>
                    <a:gd name="T36" fmla="*/ 21580153 w 69"/>
                    <a:gd name="T37" fmla="*/ 5447283 h 103"/>
                    <a:gd name="T38" fmla="*/ 14939709 w 69"/>
                    <a:gd name="T39" fmla="*/ 2933053 h 103"/>
                    <a:gd name="T40" fmla="*/ 7885043 w 69"/>
                    <a:gd name="T41" fmla="*/ 6285575 h 103"/>
                    <a:gd name="T42" fmla="*/ 5395199 w 69"/>
                    <a:gd name="T43" fmla="*/ 13828266 h 10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9"/>
                    <a:gd name="T67" fmla="*/ 0 h 103"/>
                    <a:gd name="T68" fmla="*/ 69 w 69"/>
                    <a:gd name="T69" fmla="*/ 103 h 10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9" h="103">
                      <a:moveTo>
                        <a:pt x="13" y="33"/>
                      </a:moveTo>
                      <a:cubicBezTo>
                        <a:pt x="3" y="33"/>
                        <a:pt x="3" y="33"/>
                        <a:pt x="3" y="33"/>
                      </a:cubicBezTo>
                      <a:cubicBezTo>
                        <a:pt x="3" y="23"/>
                        <a:pt x="6" y="15"/>
                        <a:pt x="12" y="9"/>
                      </a:cubicBezTo>
                      <a:cubicBezTo>
                        <a:pt x="18" y="3"/>
                        <a:pt x="27" y="0"/>
                        <a:pt x="37" y="0"/>
                      </a:cubicBezTo>
                      <a:cubicBezTo>
                        <a:pt x="47" y="0"/>
                        <a:pt x="55" y="2"/>
                        <a:pt x="61" y="8"/>
                      </a:cubicBezTo>
                      <a:cubicBezTo>
                        <a:pt x="66" y="13"/>
                        <a:pt x="69" y="20"/>
                        <a:pt x="69" y="28"/>
                      </a:cubicBezTo>
                      <a:cubicBezTo>
                        <a:pt x="69" y="39"/>
                        <a:pt x="63" y="49"/>
                        <a:pt x="52" y="57"/>
                      </a:cubicBezTo>
                      <a:cubicBezTo>
                        <a:pt x="42" y="63"/>
                        <a:pt x="33" y="68"/>
                        <a:pt x="24" y="74"/>
                      </a:cubicBezTo>
                      <a:cubicBezTo>
                        <a:pt x="19" y="77"/>
                        <a:pt x="16" y="80"/>
                        <a:pt x="14" y="83"/>
                      </a:cubicBezTo>
                      <a:cubicBezTo>
                        <a:pt x="12" y="86"/>
                        <a:pt x="10" y="91"/>
                        <a:pt x="10" y="95"/>
                      </a:cubicBezTo>
                      <a:cubicBezTo>
                        <a:pt x="68" y="95"/>
                        <a:pt x="68" y="95"/>
                        <a:pt x="68" y="95"/>
                      </a:cubicBezTo>
                      <a:cubicBezTo>
                        <a:pt x="68" y="103"/>
                        <a:pt x="68" y="103"/>
                        <a:pt x="68" y="103"/>
                      </a:cubicBezTo>
                      <a:cubicBezTo>
                        <a:pt x="0" y="103"/>
                        <a:pt x="0" y="103"/>
                        <a:pt x="0" y="103"/>
                      </a:cubicBezTo>
                      <a:cubicBezTo>
                        <a:pt x="0" y="97"/>
                        <a:pt x="1" y="93"/>
                        <a:pt x="2" y="89"/>
                      </a:cubicBezTo>
                      <a:cubicBezTo>
                        <a:pt x="3" y="85"/>
                        <a:pt x="5" y="81"/>
                        <a:pt x="8" y="78"/>
                      </a:cubicBezTo>
                      <a:cubicBezTo>
                        <a:pt x="14" y="71"/>
                        <a:pt x="21" y="65"/>
                        <a:pt x="31" y="59"/>
                      </a:cubicBezTo>
                      <a:cubicBezTo>
                        <a:pt x="42" y="53"/>
                        <a:pt x="48" y="48"/>
                        <a:pt x="50" y="47"/>
                      </a:cubicBezTo>
                      <a:cubicBezTo>
                        <a:pt x="56" y="42"/>
                        <a:pt x="58" y="36"/>
                        <a:pt x="58" y="29"/>
                      </a:cubicBezTo>
                      <a:cubicBezTo>
                        <a:pt x="58" y="22"/>
                        <a:pt x="56" y="17"/>
                        <a:pt x="52" y="13"/>
                      </a:cubicBezTo>
                      <a:cubicBezTo>
                        <a:pt x="48" y="9"/>
                        <a:pt x="42" y="7"/>
                        <a:pt x="36" y="7"/>
                      </a:cubicBezTo>
                      <a:cubicBezTo>
                        <a:pt x="29" y="7"/>
                        <a:pt x="24" y="10"/>
                        <a:pt x="19" y="15"/>
                      </a:cubicBezTo>
                      <a:cubicBezTo>
                        <a:pt x="15" y="20"/>
                        <a:pt x="13" y="26"/>
                        <a:pt x="13" y="33"/>
                      </a:cubicBez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61" name="Freeform 308"/>
                <p:cNvSpPr>
                  <a:spLocks noEditPoints="1" noChangeArrowheads="1"/>
                </p:cNvSpPr>
                <p:nvPr/>
              </p:nvSpPr>
              <p:spPr bwMode="auto">
                <a:xfrm>
                  <a:off x="444500" y="754063"/>
                  <a:ext cx="44450" cy="68262"/>
                </a:xfrm>
                <a:custGeom>
                  <a:avLst/>
                  <a:gdLst>
                    <a:gd name="T0" fmla="*/ 28219952 w 69"/>
                    <a:gd name="T1" fmla="*/ 10782820 h 106"/>
                    <a:gd name="T2" fmla="*/ 24069997 w 69"/>
                    <a:gd name="T3" fmla="*/ 10782820 h 106"/>
                    <a:gd name="T4" fmla="*/ 21164642 w 69"/>
                    <a:gd name="T5" fmla="*/ 5391410 h 106"/>
                    <a:gd name="T6" fmla="*/ 15770087 w 69"/>
                    <a:gd name="T7" fmla="*/ 3317791 h 106"/>
                    <a:gd name="T8" fmla="*/ 7470177 w 69"/>
                    <a:gd name="T9" fmla="*/ 7465029 h 106"/>
                    <a:gd name="T10" fmla="*/ 3735088 w 69"/>
                    <a:gd name="T11" fmla="*/ 22809168 h 106"/>
                    <a:gd name="T12" fmla="*/ 7885043 w 69"/>
                    <a:gd name="T13" fmla="*/ 18247205 h 106"/>
                    <a:gd name="T14" fmla="*/ 14939709 w 69"/>
                    <a:gd name="T15" fmla="*/ 16173586 h 106"/>
                    <a:gd name="T16" fmla="*/ 25314597 w 69"/>
                    <a:gd name="T17" fmla="*/ 19906101 h 106"/>
                    <a:gd name="T18" fmla="*/ 28634819 w 69"/>
                    <a:gd name="T19" fmla="*/ 29859473 h 106"/>
                    <a:gd name="T20" fmla="*/ 25314597 w 69"/>
                    <a:gd name="T21" fmla="*/ 40226925 h 106"/>
                    <a:gd name="T22" fmla="*/ 14939709 w 69"/>
                    <a:gd name="T23" fmla="*/ 43959440 h 106"/>
                    <a:gd name="T24" fmla="*/ 4149955 w 69"/>
                    <a:gd name="T25" fmla="*/ 39397478 h 106"/>
                    <a:gd name="T26" fmla="*/ 0 w 69"/>
                    <a:gd name="T27" fmla="*/ 23223892 h 106"/>
                    <a:gd name="T28" fmla="*/ 2904711 w 69"/>
                    <a:gd name="T29" fmla="*/ 7879753 h 106"/>
                    <a:gd name="T30" fmla="*/ 15355220 w 69"/>
                    <a:gd name="T31" fmla="*/ 0 h 106"/>
                    <a:gd name="T32" fmla="*/ 24069997 w 69"/>
                    <a:gd name="T33" fmla="*/ 2903067 h 106"/>
                    <a:gd name="T34" fmla="*/ 28219952 w 69"/>
                    <a:gd name="T35" fmla="*/ 10782820 h 106"/>
                    <a:gd name="T36" fmla="*/ 14939709 w 69"/>
                    <a:gd name="T37" fmla="*/ 19491377 h 106"/>
                    <a:gd name="T38" fmla="*/ 7885043 w 69"/>
                    <a:gd name="T39" fmla="*/ 22394444 h 106"/>
                    <a:gd name="T40" fmla="*/ 5395199 w 69"/>
                    <a:gd name="T41" fmla="*/ 29859473 h 106"/>
                    <a:gd name="T42" fmla="*/ 7470177 w 69"/>
                    <a:gd name="T43" fmla="*/ 36909135 h 106"/>
                    <a:gd name="T44" fmla="*/ 14939709 w 69"/>
                    <a:gd name="T45" fmla="*/ 40641649 h 106"/>
                    <a:gd name="T46" fmla="*/ 22824753 w 69"/>
                    <a:gd name="T47" fmla="*/ 37323858 h 106"/>
                    <a:gd name="T48" fmla="*/ 24899730 w 69"/>
                    <a:gd name="T49" fmla="*/ 29859473 h 106"/>
                    <a:gd name="T50" fmla="*/ 22409886 w 69"/>
                    <a:gd name="T51" fmla="*/ 21979720 h 106"/>
                    <a:gd name="T52" fmla="*/ 14939709 w 69"/>
                    <a:gd name="T53" fmla="*/ 19491377 h 10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
                    <a:gd name="T82" fmla="*/ 0 h 106"/>
                    <a:gd name="T83" fmla="*/ 69 w 69"/>
                    <a:gd name="T84" fmla="*/ 106 h 10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 h="106">
                      <a:moveTo>
                        <a:pt x="68" y="26"/>
                      </a:moveTo>
                      <a:cubicBezTo>
                        <a:pt x="58" y="26"/>
                        <a:pt x="58" y="26"/>
                        <a:pt x="58" y="26"/>
                      </a:cubicBezTo>
                      <a:cubicBezTo>
                        <a:pt x="57" y="20"/>
                        <a:pt x="55" y="16"/>
                        <a:pt x="51" y="13"/>
                      </a:cubicBezTo>
                      <a:cubicBezTo>
                        <a:pt x="48" y="10"/>
                        <a:pt x="44" y="8"/>
                        <a:pt x="38" y="8"/>
                      </a:cubicBezTo>
                      <a:cubicBezTo>
                        <a:pt x="30" y="8"/>
                        <a:pt x="23" y="11"/>
                        <a:pt x="18" y="18"/>
                      </a:cubicBezTo>
                      <a:cubicBezTo>
                        <a:pt x="12" y="25"/>
                        <a:pt x="9" y="38"/>
                        <a:pt x="9" y="55"/>
                      </a:cubicBezTo>
                      <a:cubicBezTo>
                        <a:pt x="13" y="49"/>
                        <a:pt x="17" y="46"/>
                        <a:pt x="19" y="44"/>
                      </a:cubicBezTo>
                      <a:cubicBezTo>
                        <a:pt x="24" y="40"/>
                        <a:pt x="30" y="39"/>
                        <a:pt x="36" y="39"/>
                      </a:cubicBezTo>
                      <a:cubicBezTo>
                        <a:pt x="47" y="39"/>
                        <a:pt x="55" y="42"/>
                        <a:pt x="61" y="48"/>
                      </a:cubicBezTo>
                      <a:cubicBezTo>
                        <a:pt x="66" y="53"/>
                        <a:pt x="69" y="62"/>
                        <a:pt x="69" y="72"/>
                      </a:cubicBezTo>
                      <a:cubicBezTo>
                        <a:pt x="69" y="83"/>
                        <a:pt x="66" y="91"/>
                        <a:pt x="61" y="97"/>
                      </a:cubicBezTo>
                      <a:cubicBezTo>
                        <a:pt x="55" y="103"/>
                        <a:pt x="47" y="106"/>
                        <a:pt x="36" y="106"/>
                      </a:cubicBezTo>
                      <a:cubicBezTo>
                        <a:pt x="25" y="106"/>
                        <a:pt x="17" y="102"/>
                        <a:pt x="10" y="95"/>
                      </a:cubicBezTo>
                      <a:cubicBezTo>
                        <a:pt x="3" y="86"/>
                        <a:pt x="0" y="74"/>
                        <a:pt x="0" y="56"/>
                      </a:cubicBezTo>
                      <a:cubicBezTo>
                        <a:pt x="0" y="41"/>
                        <a:pt x="2" y="29"/>
                        <a:pt x="7" y="19"/>
                      </a:cubicBezTo>
                      <a:cubicBezTo>
                        <a:pt x="14" y="7"/>
                        <a:pt x="24" y="0"/>
                        <a:pt x="37" y="0"/>
                      </a:cubicBezTo>
                      <a:cubicBezTo>
                        <a:pt x="46" y="0"/>
                        <a:pt x="53" y="2"/>
                        <a:pt x="58" y="7"/>
                      </a:cubicBezTo>
                      <a:cubicBezTo>
                        <a:pt x="64" y="11"/>
                        <a:pt x="67" y="17"/>
                        <a:pt x="68" y="26"/>
                      </a:cubicBezTo>
                      <a:close/>
                      <a:moveTo>
                        <a:pt x="36" y="47"/>
                      </a:moveTo>
                      <a:cubicBezTo>
                        <a:pt x="29" y="47"/>
                        <a:pt x="23" y="49"/>
                        <a:pt x="19" y="54"/>
                      </a:cubicBezTo>
                      <a:cubicBezTo>
                        <a:pt x="15" y="59"/>
                        <a:pt x="13" y="65"/>
                        <a:pt x="13" y="72"/>
                      </a:cubicBezTo>
                      <a:cubicBezTo>
                        <a:pt x="13" y="79"/>
                        <a:pt x="15" y="85"/>
                        <a:pt x="18" y="89"/>
                      </a:cubicBezTo>
                      <a:cubicBezTo>
                        <a:pt x="22" y="95"/>
                        <a:pt x="28" y="98"/>
                        <a:pt x="36" y="98"/>
                      </a:cubicBezTo>
                      <a:cubicBezTo>
                        <a:pt x="44" y="98"/>
                        <a:pt x="51" y="95"/>
                        <a:pt x="55" y="90"/>
                      </a:cubicBezTo>
                      <a:cubicBezTo>
                        <a:pt x="58" y="85"/>
                        <a:pt x="60" y="79"/>
                        <a:pt x="60" y="72"/>
                      </a:cubicBezTo>
                      <a:cubicBezTo>
                        <a:pt x="60" y="64"/>
                        <a:pt x="58" y="57"/>
                        <a:pt x="54" y="53"/>
                      </a:cubicBezTo>
                      <a:cubicBezTo>
                        <a:pt x="50" y="49"/>
                        <a:pt x="44" y="47"/>
                        <a:pt x="36" y="47"/>
                      </a:cubicBez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62" name="Freeform 309"/>
                <p:cNvSpPr>
                  <a:spLocks noChangeArrowheads="1"/>
                </p:cNvSpPr>
                <p:nvPr/>
              </p:nvSpPr>
              <p:spPr bwMode="auto">
                <a:xfrm>
                  <a:off x="611188" y="165100"/>
                  <a:ext cx="23813" cy="66675"/>
                </a:xfrm>
                <a:custGeom>
                  <a:avLst/>
                  <a:gdLst>
                    <a:gd name="T0" fmla="*/ 11813894 w 36"/>
                    <a:gd name="T1" fmla="*/ 43160734 h 103"/>
                    <a:gd name="T2" fmla="*/ 11813894 w 36"/>
                    <a:gd name="T3" fmla="*/ 10895213 h 103"/>
                    <a:gd name="T4" fmla="*/ 0 w 36"/>
                    <a:gd name="T5" fmla="*/ 10895213 h 103"/>
                    <a:gd name="T6" fmla="*/ 0 w 36"/>
                    <a:gd name="T7" fmla="*/ 8380983 h 103"/>
                    <a:gd name="T8" fmla="*/ 8313383 w 36"/>
                    <a:gd name="T9" fmla="*/ 6704398 h 103"/>
                    <a:gd name="T10" fmla="*/ 12689022 w 36"/>
                    <a:gd name="T11" fmla="*/ 0 h 103"/>
                    <a:gd name="T12" fmla="*/ 15751638 w 36"/>
                    <a:gd name="T13" fmla="*/ 0 h 103"/>
                    <a:gd name="T14" fmla="*/ 15751638 w 36"/>
                    <a:gd name="T15" fmla="*/ 43160734 h 103"/>
                    <a:gd name="T16" fmla="*/ 11813894 w 36"/>
                    <a:gd name="T17" fmla="*/ 43160734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103"/>
                    <a:gd name="T29" fmla="*/ 36 w 36"/>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103">
                      <a:moveTo>
                        <a:pt x="27" y="103"/>
                      </a:moveTo>
                      <a:cubicBezTo>
                        <a:pt x="27" y="26"/>
                        <a:pt x="27" y="26"/>
                        <a:pt x="27" y="26"/>
                      </a:cubicBezTo>
                      <a:cubicBezTo>
                        <a:pt x="0" y="26"/>
                        <a:pt x="0" y="26"/>
                        <a:pt x="0" y="26"/>
                      </a:cubicBezTo>
                      <a:cubicBezTo>
                        <a:pt x="0" y="20"/>
                        <a:pt x="0" y="20"/>
                        <a:pt x="0" y="20"/>
                      </a:cubicBezTo>
                      <a:cubicBezTo>
                        <a:pt x="9" y="20"/>
                        <a:pt x="16" y="19"/>
                        <a:pt x="19" y="16"/>
                      </a:cubicBezTo>
                      <a:cubicBezTo>
                        <a:pt x="24" y="13"/>
                        <a:pt x="27" y="8"/>
                        <a:pt x="29" y="0"/>
                      </a:cubicBezTo>
                      <a:cubicBezTo>
                        <a:pt x="36" y="0"/>
                        <a:pt x="36" y="0"/>
                        <a:pt x="36" y="0"/>
                      </a:cubicBezTo>
                      <a:cubicBezTo>
                        <a:pt x="36" y="103"/>
                        <a:pt x="36" y="103"/>
                        <a:pt x="36" y="103"/>
                      </a:cubicBezTo>
                      <a:lnTo>
                        <a:pt x="27" y="103"/>
                      </a:ln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63" name="Freeform 310"/>
                <p:cNvSpPr>
                  <a:spLocks noChangeArrowheads="1"/>
                </p:cNvSpPr>
                <p:nvPr/>
              </p:nvSpPr>
              <p:spPr bwMode="auto">
                <a:xfrm>
                  <a:off x="720725" y="282575"/>
                  <a:ext cx="44450" cy="66675"/>
                </a:xfrm>
                <a:custGeom>
                  <a:avLst/>
                  <a:gdLst>
                    <a:gd name="T0" fmla="*/ 5554943 w 68"/>
                    <a:gd name="T1" fmla="*/ 14247088 h 103"/>
                    <a:gd name="T2" fmla="*/ 1281860 w 68"/>
                    <a:gd name="T3" fmla="*/ 14247088 h 103"/>
                    <a:gd name="T4" fmla="*/ 5127438 w 68"/>
                    <a:gd name="T5" fmla="*/ 3771345 h 103"/>
                    <a:gd name="T6" fmla="*/ 15809819 w 68"/>
                    <a:gd name="T7" fmla="*/ 0 h 103"/>
                    <a:gd name="T8" fmla="*/ 25637845 w 68"/>
                    <a:gd name="T9" fmla="*/ 3352523 h 103"/>
                    <a:gd name="T10" fmla="*/ 29055919 w 68"/>
                    <a:gd name="T11" fmla="*/ 11732858 h 103"/>
                    <a:gd name="T12" fmla="*/ 22219117 w 68"/>
                    <a:gd name="T13" fmla="*/ 23885186 h 103"/>
                    <a:gd name="T14" fmla="*/ 9828026 w 68"/>
                    <a:gd name="T15" fmla="*/ 31008406 h 103"/>
                    <a:gd name="T16" fmla="*/ 5981793 w 68"/>
                    <a:gd name="T17" fmla="*/ 34779751 h 103"/>
                    <a:gd name="T18" fmla="*/ 4273083 w 68"/>
                    <a:gd name="T19" fmla="*/ 39808212 h 103"/>
                    <a:gd name="T20" fmla="*/ 28628415 w 68"/>
                    <a:gd name="T21" fmla="*/ 39808212 h 103"/>
                    <a:gd name="T22" fmla="*/ 28628415 w 68"/>
                    <a:gd name="T23" fmla="*/ 43160734 h 103"/>
                    <a:gd name="T24" fmla="*/ 0 w 68"/>
                    <a:gd name="T25" fmla="*/ 43160734 h 103"/>
                    <a:gd name="T26" fmla="*/ 854355 w 68"/>
                    <a:gd name="T27" fmla="*/ 37293982 h 103"/>
                    <a:gd name="T28" fmla="*/ 3418074 w 68"/>
                    <a:gd name="T29" fmla="*/ 32684991 h 103"/>
                    <a:gd name="T30" fmla="*/ 13246100 w 68"/>
                    <a:gd name="T31" fmla="*/ 25142301 h 103"/>
                    <a:gd name="T32" fmla="*/ 21364762 w 68"/>
                    <a:gd name="T33" fmla="*/ 19695018 h 103"/>
                    <a:gd name="T34" fmla="*/ 24782836 w 68"/>
                    <a:gd name="T35" fmla="*/ 12152328 h 103"/>
                    <a:gd name="T36" fmla="*/ 22219117 w 68"/>
                    <a:gd name="T37" fmla="*/ 5866753 h 103"/>
                    <a:gd name="T38" fmla="*/ 14955464 w 68"/>
                    <a:gd name="T39" fmla="*/ 3352523 h 103"/>
                    <a:gd name="T40" fmla="*/ 8118662 w 68"/>
                    <a:gd name="T41" fmla="*/ 6285575 h 103"/>
                    <a:gd name="T42" fmla="*/ 5554943 w 68"/>
                    <a:gd name="T43" fmla="*/ 14247088 h 10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103"/>
                    <a:gd name="T68" fmla="*/ 68 w 68"/>
                    <a:gd name="T69" fmla="*/ 103 h 10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103">
                      <a:moveTo>
                        <a:pt x="13" y="34"/>
                      </a:moveTo>
                      <a:cubicBezTo>
                        <a:pt x="3" y="34"/>
                        <a:pt x="3" y="34"/>
                        <a:pt x="3" y="34"/>
                      </a:cubicBezTo>
                      <a:cubicBezTo>
                        <a:pt x="3" y="23"/>
                        <a:pt x="6" y="15"/>
                        <a:pt x="12" y="9"/>
                      </a:cubicBezTo>
                      <a:cubicBezTo>
                        <a:pt x="18" y="3"/>
                        <a:pt x="26" y="0"/>
                        <a:pt x="37" y="0"/>
                      </a:cubicBezTo>
                      <a:cubicBezTo>
                        <a:pt x="47" y="0"/>
                        <a:pt x="54" y="3"/>
                        <a:pt x="60" y="8"/>
                      </a:cubicBezTo>
                      <a:cubicBezTo>
                        <a:pt x="66" y="13"/>
                        <a:pt x="68" y="20"/>
                        <a:pt x="68" y="28"/>
                      </a:cubicBezTo>
                      <a:cubicBezTo>
                        <a:pt x="68" y="40"/>
                        <a:pt x="63" y="49"/>
                        <a:pt x="52" y="57"/>
                      </a:cubicBezTo>
                      <a:cubicBezTo>
                        <a:pt x="42" y="63"/>
                        <a:pt x="33" y="69"/>
                        <a:pt x="23" y="74"/>
                      </a:cubicBezTo>
                      <a:cubicBezTo>
                        <a:pt x="19" y="78"/>
                        <a:pt x="16" y="81"/>
                        <a:pt x="14" y="83"/>
                      </a:cubicBezTo>
                      <a:cubicBezTo>
                        <a:pt x="11" y="87"/>
                        <a:pt x="10" y="91"/>
                        <a:pt x="10" y="95"/>
                      </a:cubicBezTo>
                      <a:cubicBezTo>
                        <a:pt x="67" y="95"/>
                        <a:pt x="67" y="95"/>
                        <a:pt x="67" y="95"/>
                      </a:cubicBezTo>
                      <a:cubicBezTo>
                        <a:pt x="67" y="103"/>
                        <a:pt x="67" y="103"/>
                        <a:pt x="67" y="103"/>
                      </a:cubicBezTo>
                      <a:cubicBezTo>
                        <a:pt x="0" y="103"/>
                        <a:pt x="0" y="103"/>
                        <a:pt x="0" y="103"/>
                      </a:cubicBezTo>
                      <a:cubicBezTo>
                        <a:pt x="0" y="98"/>
                        <a:pt x="0" y="93"/>
                        <a:pt x="2" y="89"/>
                      </a:cubicBezTo>
                      <a:cubicBezTo>
                        <a:pt x="3" y="85"/>
                        <a:pt x="5" y="82"/>
                        <a:pt x="8" y="78"/>
                      </a:cubicBezTo>
                      <a:cubicBezTo>
                        <a:pt x="13" y="72"/>
                        <a:pt x="21" y="66"/>
                        <a:pt x="31" y="60"/>
                      </a:cubicBezTo>
                      <a:cubicBezTo>
                        <a:pt x="42" y="53"/>
                        <a:pt x="48" y="49"/>
                        <a:pt x="50" y="47"/>
                      </a:cubicBezTo>
                      <a:cubicBezTo>
                        <a:pt x="55" y="42"/>
                        <a:pt x="58" y="36"/>
                        <a:pt x="58" y="29"/>
                      </a:cubicBezTo>
                      <a:cubicBezTo>
                        <a:pt x="58" y="23"/>
                        <a:pt x="56" y="17"/>
                        <a:pt x="52" y="14"/>
                      </a:cubicBezTo>
                      <a:cubicBezTo>
                        <a:pt x="47" y="10"/>
                        <a:pt x="42" y="8"/>
                        <a:pt x="35" y="8"/>
                      </a:cubicBezTo>
                      <a:cubicBezTo>
                        <a:pt x="29" y="8"/>
                        <a:pt x="23" y="10"/>
                        <a:pt x="19" y="15"/>
                      </a:cubicBezTo>
                      <a:cubicBezTo>
                        <a:pt x="15" y="21"/>
                        <a:pt x="13" y="27"/>
                        <a:pt x="13" y="34"/>
                      </a:cubicBez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64" name="Freeform 311"/>
                <p:cNvSpPr>
                  <a:spLocks noEditPoints="1" noChangeArrowheads="1"/>
                </p:cNvSpPr>
                <p:nvPr/>
              </p:nvSpPr>
              <p:spPr bwMode="auto">
                <a:xfrm>
                  <a:off x="719138" y="601663"/>
                  <a:ext cx="46038" cy="66675"/>
                </a:xfrm>
                <a:custGeom>
                  <a:avLst/>
                  <a:gdLst>
                    <a:gd name="T0" fmla="*/ 47884283 w 29"/>
                    <a:gd name="T1" fmla="*/ 105846563 h 42"/>
                    <a:gd name="T2" fmla="*/ 47884283 w 29"/>
                    <a:gd name="T3" fmla="*/ 78125638 h 42"/>
                    <a:gd name="T4" fmla="*/ 0 w 29"/>
                    <a:gd name="T5" fmla="*/ 78125638 h 42"/>
                    <a:gd name="T6" fmla="*/ 0 w 29"/>
                    <a:gd name="T7" fmla="*/ 70564375 h 42"/>
                    <a:gd name="T8" fmla="*/ 50403672 w 29"/>
                    <a:gd name="T9" fmla="*/ 0 h 42"/>
                    <a:gd name="T10" fmla="*/ 57965017 w 29"/>
                    <a:gd name="T11" fmla="*/ 0 h 42"/>
                    <a:gd name="T12" fmla="*/ 57965017 w 29"/>
                    <a:gd name="T13" fmla="*/ 70564375 h 42"/>
                    <a:gd name="T14" fmla="*/ 73086119 w 29"/>
                    <a:gd name="T15" fmla="*/ 70564375 h 42"/>
                    <a:gd name="T16" fmla="*/ 73086119 w 29"/>
                    <a:gd name="T17" fmla="*/ 78125638 h 42"/>
                    <a:gd name="T18" fmla="*/ 57965017 w 29"/>
                    <a:gd name="T19" fmla="*/ 78125638 h 42"/>
                    <a:gd name="T20" fmla="*/ 57965017 w 29"/>
                    <a:gd name="T21" fmla="*/ 105846563 h 42"/>
                    <a:gd name="T22" fmla="*/ 47884283 w 29"/>
                    <a:gd name="T23" fmla="*/ 105846563 h 42"/>
                    <a:gd name="T24" fmla="*/ 47884283 w 29"/>
                    <a:gd name="T25" fmla="*/ 15120938 h 42"/>
                    <a:gd name="T26" fmla="*/ 10080734 w 29"/>
                    <a:gd name="T27" fmla="*/ 70564375 h 42"/>
                    <a:gd name="T28" fmla="*/ 47884283 w 29"/>
                    <a:gd name="T29" fmla="*/ 70564375 h 42"/>
                    <a:gd name="T30" fmla="*/ 47884283 w 29"/>
                    <a:gd name="T31" fmla="*/ 15120938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9"/>
                    <a:gd name="T49" fmla="*/ 0 h 42"/>
                    <a:gd name="T50" fmla="*/ 29 w 29"/>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9" h="42">
                      <a:moveTo>
                        <a:pt x="19" y="42"/>
                      </a:moveTo>
                      <a:lnTo>
                        <a:pt x="19" y="31"/>
                      </a:lnTo>
                      <a:lnTo>
                        <a:pt x="0" y="31"/>
                      </a:lnTo>
                      <a:lnTo>
                        <a:pt x="0" y="28"/>
                      </a:lnTo>
                      <a:lnTo>
                        <a:pt x="20" y="0"/>
                      </a:lnTo>
                      <a:lnTo>
                        <a:pt x="23" y="0"/>
                      </a:lnTo>
                      <a:lnTo>
                        <a:pt x="23" y="28"/>
                      </a:lnTo>
                      <a:lnTo>
                        <a:pt x="29" y="28"/>
                      </a:lnTo>
                      <a:lnTo>
                        <a:pt x="29" y="31"/>
                      </a:lnTo>
                      <a:lnTo>
                        <a:pt x="23" y="31"/>
                      </a:lnTo>
                      <a:lnTo>
                        <a:pt x="23" y="42"/>
                      </a:lnTo>
                      <a:lnTo>
                        <a:pt x="19" y="42"/>
                      </a:lnTo>
                      <a:close/>
                      <a:moveTo>
                        <a:pt x="19" y="6"/>
                      </a:moveTo>
                      <a:lnTo>
                        <a:pt x="4" y="28"/>
                      </a:lnTo>
                      <a:lnTo>
                        <a:pt x="19" y="28"/>
                      </a:lnTo>
                      <a:lnTo>
                        <a:pt x="19" y="6"/>
                      </a:ln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65" name="Freeform 312"/>
                <p:cNvSpPr>
                  <a:spLocks noEditPoints="1" noChangeArrowheads="1"/>
                </p:cNvSpPr>
                <p:nvPr/>
              </p:nvSpPr>
              <p:spPr bwMode="auto">
                <a:xfrm>
                  <a:off x="168275" y="598488"/>
                  <a:ext cx="44450" cy="68262"/>
                </a:xfrm>
                <a:custGeom>
                  <a:avLst/>
                  <a:gdLst>
                    <a:gd name="T0" fmla="*/ 7470177 w 69"/>
                    <a:gd name="T1" fmla="*/ 20286816 h 105"/>
                    <a:gd name="T2" fmla="*/ 2904711 w 69"/>
                    <a:gd name="T3" fmla="*/ 16482998 h 105"/>
                    <a:gd name="T4" fmla="*/ 1660111 w 69"/>
                    <a:gd name="T5" fmla="*/ 10566307 h 105"/>
                    <a:gd name="T6" fmla="*/ 4979688 w 69"/>
                    <a:gd name="T7" fmla="*/ 2958670 h 105"/>
                    <a:gd name="T8" fmla="*/ 13695109 w 69"/>
                    <a:gd name="T9" fmla="*/ 0 h 105"/>
                    <a:gd name="T10" fmla="*/ 22824753 w 69"/>
                    <a:gd name="T11" fmla="*/ 2536096 h 105"/>
                    <a:gd name="T12" fmla="*/ 26559841 w 69"/>
                    <a:gd name="T13" fmla="*/ 10566307 h 105"/>
                    <a:gd name="T14" fmla="*/ 25314597 w 69"/>
                    <a:gd name="T15" fmla="*/ 16482998 h 105"/>
                    <a:gd name="T16" fmla="*/ 20749775 w 69"/>
                    <a:gd name="T17" fmla="*/ 20286816 h 105"/>
                    <a:gd name="T18" fmla="*/ 26559841 w 69"/>
                    <a:gd name="T19" fmla="*/ 24513859 h 105"/>
                    <a:gd name="T20" fmla="*/ 28634819 w 69"/>
                    <a:gd name="T21" fmla="*/ 31275698 h 105"/>
                    <a:gd name="T22" fmla="*/ 24484864 w 69"/>
                    <a:gd name="T23" fmla="*/ 40996857 h 105"/>
                    <a:gd name="T24" fmla="*/ 13279599 w 69"/>
                    <a:gd name="T25" fmla="*/ 44378101 h 105"/>
                    <a:gd name="T26" fmla="*/ 4564822 w 69"/>
                    <a:gd name="T27" fmla="*/ 41419431 h 105"/>
                    <a:gd name="T28" fmla="*/ 0 w 69"/>
                    <a:gd name="T29" fmla="*/ 31698922 h 105"/>
                    <a:gd name="T30" fmla="*/ 2074978 w 69"/>
                    <a:gd name="T31" fmla="*/ 24513859 h 105"/>
                    <a:gd name="T32" fmla="*/ 7470177 w 69"/>
                    <a:gd name="T33" fmla="*/ 20286816 h 105"/>
                    <a:gd name="T34" fmla="*/ 14109976 w 69"/>
                    <a:gd name="T35" fmla="*/ 22400338 h 105"/>
                    <a:gd name="T36" fmla="*/ 7054666 w 69"/>
                    <a:gd name="T37" fmla="*/ 24513859 h 105"/>
                    <a:gd name="T38" fmla="*/ 3735088 w 69"/>
                    <a:gd name="T39" fmla="*/ 31698922 h 105"/>
                    <a:gd name="T40" fmla="*/ 6639799 w 69"/>
                    <a:gd name="T41" fmla="*/ 38460761 h 105"/>
                    <a:gd name="T42" fmla="*/ 14524843 w 69"/>
                    <a:gd name="T43" fmla="*/ 40996857 h 105"/>
                    <a:gd name="T44" fmla="*/ 21580153 w 69"/>
                    <a:gd name="T45" fmla="*/ 38460761 h 105"/>
                    <a:gd name="T46" fmla="*/ 24484864 w 69"/>
                    <a:gd name="T47" fmla="*/ 31275698 h 105"/>
                    <a:gd name="T48" fmla="*/ 21580153 w 69"/>
                    <a:gd name="T49" fmla="*/ 24513859 h 105"/>
                    <a:gd name="T50" fmla="*/ 14109976 w 69"/>
                    <a:gd name="T51" fmla="*/ 22400338 h 105"/>
                    <a:gd name="T52" fmla="*/ 14109976 w 69"/>
                    <a:gd name="T53" fmla="*/ 3381244 h 105"/>
                    <a:gd name="T54" fmla="*/ 7885043 w 69"/>
                    <a:gd name="T55" fmla="*/ 5494116 h 105"/>
                    <a:gd name="T56" fmla="*/ 5395199 w 69"/>
                    <a:gd name="T57" fmla="*/ 10988882 h 105"/>
                    <a:gd name="T58" fmla="*/ 8299910 w 69"/>
                    <a:gd name="T59" fmla="*/ 16906222 h 105"/>
                    <a:gd name="T60" fmla="*/ 14524843 w 69"/>
                    <a:gd name="T61" fmla="*/ 19019093 h 105"/>
                    <a:gd name="T62" fmla="*/ 20334909 w 69"/>
                    <a:gd name="T63" fmla="*/ 16906222 h 105"/>
                    <a:gd name="T64" fmla="*/ 22824753 w 69"/>
                    <a:gd name="T65" fmla="*/ 10143733 h 105"/>
                    <a:gd name="T66" fmla="*/ 20749775 w 69"/>
                    <a:gd name="T67" fmla="*/ 5071542 h 105"/>
                    <a:gd name="T68" fmla="*/ 14109976 w 69"/>
                    <a:gd name="T69" fmla="*/ 3381244 h 10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9"/>
                    <a:gd name="T106" fmla="*/ 0 h 105"/>
                    <a:gd name="T107" fmla="*/ 69 w 69"/>
                    <a:gd name="T108" fmla="*/ 105 h 10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9" h="105">
                      <a:moveTo>
                        <a:pt x="18" y="48"/>
                      </a:moveTo>
                      <a:cubicBezTo>
                        <a:pt x="13" y="44"/>
                        <a:pt x="9" y="41"/>
                        <a:pt x="7" y="39"/>
                      </a:cubicBezTo>
                      <a:cubicBezTo>
                        <a:pt x="5" y="35"/>
                        <a:pt x="4" y="31"/>
                        <a:pt x="4" y="25"/>
                      </a:cubicBezTo>
                      <a:cubicBezTo>
                        <a:pt x="4" y="18"/>
                        <a:pt x="7" y="12"/>
                        <a:pt x="12" y="7"/>
                      </a:cubicBezTo>
                      <a:cubicBezTo>
                        <a:pt x="18" y="2"/>
                        <a:pt x="25" y="0"/>
                        <a:pt x="33" y="0"/>
                      </a:cubicBezTo>
                      <a:cubicBezTo>
                        <a:pt x="42" y="0"/>
                        <a:pt x="49" y="2"/>
                        <a:pt x="55" y="6"/>
                      </a:cubicBezTo>
                      <a:cubicBezTo>
                        <a:pt x="61" y="10"/>
                        <a:pt x="64" y="17"/>
                        <a:pt x="64" y="25"/>
                      </a:cubicBezTo>
                      <a:cubicBezTo>
                        <a:pt x="64" y="31"/>
                        <a:pt x="63" y="35"/>
                        <a:pt x="61" y="39"/>
                      </a:cubicBezTo>
                      <a:cubicBezTo>
                        <a:pt x="59" y="43"/>
                        <a:pt x="55" y="46"/>
                        <a:pt x="50" y="48"/>
                      </a:cubicBezTo>
                      <a:cubicBezTo>
                        <a:pt x="56" y="50"/>
                        <a:pt x="60" y="54"/>
                        <a:pt x="64" y="58"/>
                      </a:cubicBezTo>
                      <a:cubicBezTo>
                        <a:pt x="67" y="63"/>
                        <a:pt x="69" y="68"/>
                        <a:pt x="69" y="74"/>
                      </a:cubicBezTo>
                      <a:cubicBezTo>
                        <a:pt x="69" y="84"/>
                        <a:pt x="65" y="92"/>
                        <a:pt x="59" y="97"/>
                      </a:cubicBezTo>
                      <a:cubicBezTo>
                        <a:pt x="53" y="103"/>
                        <a:pt x="44" y="105"/>
                        <a:pt x="32" y="105"/>
                      </a:cubicBezTo>
                      <a:cubicBezTo>
                        <a:pt x="24" y="105"/>
                        <a:pt x="17" y="103"/>
                        <a:pt x="11" y="98"/>
                      </a:cubicBezTo>
                      <a:cubicBezTo>
                        <a:pt x="4" y="92"/>
                        <a:pt x="0" y="84"/>
                        <a:pt x="0" y="75"/>
                      </a:cubicBezTo>
                      <a:cubicBezTo>
                        <a:pt x="0" y="69"/>
                        <a:pt x="2" y="63"/>
                        <a:pt x="5" y="58"/>
                      </a:cubicBezTo>
                      <a:cubicBezTo>
                        <a:pt x="8" y="53"/>
                        <a:pt x="12" y="50"/>
                        <a:pt x="18" y="48"/>
                      </a:cubicBezTo>
                      <a:close/>
                      <a:moveTo>
                        <a:pt x="34" y="53"/>
                      </a:moveTo>
                      <a:cubicBezTo>
                        <a:pt x="27" y="53"/>
                        <a:pt x="21" y="54"/>
                        <a:pt x="17" y="58"/>
                      </a:cubicBezTo>
                      <a:cubicBezTo>
                        <a:pt x="12" y="62"/>
                        <a:pt x="9" y="67"/>
                        <a:pt x="9" y="75"/>
                      </a:cubicBezTo>
                      <a:cubicBezTo>
                        <a:pt x="9" y="81"/>
                        <a:pt x="12" y="87"/>
                        <a:pt x="16" y="91"/>
                      </a:cubicBezTo>
                      <a:cubicBezTo>
                        <a:pt x="21" y="95"/>
                        <a:pt x="27" y="97"/>
                        <a:pt x="35" y="97"/>
                      </a:cubicBezTo>
                      <a:cubicBezTo>
                        <a:pt x="42" y="97"/>
                        <a:pt x="48" y="95"/>
                        <a:pt x="52" y="91"/>
                      </a:cubicBezTo>
                      <a:cubicBezTo>
                        <a:pt x="57" y="87"/>
                        <a:pt x="59" y="81"/>
                        <a:pt x="59" y="74"/>
                      </a:cubicBezTo>
                      <a:cubicBezTo>
                        <a:pt x="59" y="67"/>
                        <a:pt x="57" y="62"/>
                        <a:pt x="52" y="58"/>
                      </a:cubicBezTo>
                      <a:cubicBezTo>
                        <a:pt x="48" y="55"/>
                        <a:pt x="42" y="53"/>
                        <a:pt x="34" y="53"/>
                      </a:cubicBezTo>
                      <a:close/>
                      <a:moveTo>
                        <a:pt x="34" y="8"/>
                      </a:moveTo>
                      <a:cubicBezTo>
                        <a:pt x="28" y="8"/>
                        <a:pt x="23" y="9"/>
                        <a:pt x="19" y="13"/>
                      </a:cubicBezTo>
                      <a:cubicBezTo>
                        <a:pt x="15" y="16"/>
                        <a:pt x="13" y="20"/>
                        <a:pt x="13" y="26"/>
                      </a:cubicBezTo>
                      <a:cubicBezTo>
                        <a:pt x="13" y="32"/>
                        <a:pt x="15" y="37"/>
                        <a:pt x="20" y="40"/>
                      </a:cubicBezTo>
                      <a:cubicBezTo>
                        <a:pt x="24" y="43"/>
                        <a:pt x="29" y="45"/>
                        <a:pt x="35" y="45"/>
                      </a:cubicBezTo>
                      <a:cubicBezTo>
                        <a:pt x="41" y="45"/>
                        <a:pt x="46" y="43"/>
                        <a:pt x="49" y="40"/>
                      </a:cubicBezTo>
                      <a:cubicBezTo>
                        <a:pt x="53" y="37"/>
                        <a:pt x="55" y="31"/>
                        <a:pt x="55" y="24"/>
                      </a:cubicBezTo>
                      <a:cubicBezTo>
                        <a:pt x="55" y="19"/>
                        <a:pt x="53" y="15"/>
                        <a:pt x="50" y="12"/>
                      </a:cubicBezTo>
                      <a:cubicBezTo>
                        <a:pt x="46" y="9"/>
                        <a:pt x="41" y="8"/>
                        <a:pt x="34" y="8"/>
                      </a:cubicBez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66" name="Freeform 313"/>
                <p:cNvSpPr>
                  <a:spLocks noEditPoints="1" noChangeArrowheads="1"/>
                </p:cNvSpPr>
                <p:nvPr/>
              </p:nvSpPr>
              <p:spPr bwMode="auto">
                <a:xfrm>
                  <a:off x="128588" y="438150"/>
                  <a:ext cx="44450" cy="68262"/>
                </a:xfrm>
                <a:custGeom>
                  <a:avLst/>
                  <a:gdLst>
                    <a:gd name="T0" fmla="*/ 829733 w 69"/>
                    <a:gd name="T1" fmla="*/ 33811794 h 105"/>
                    <a:gd name="T2" fmla="*/ 4564822 w 69"/>
                    <a:gd name="T3" fmla="*/ 33811794 h 105"/>
                    <a:gd name="T4" fmla="*/ 12864732 w 69"/>
                    <a:gd name="T5" fmla="*/ 40996857 h 105"/>
                    <a:gd name="T6" fmla="*/ 22824753 w 69"/>
                    <a:gd name="T7" fmla="*/ 34234368 h 105"/>
                    <a:gd name="T8" fmla="*/ 24899730 w 69"/>
                    <a:gd name="T9" fmla="*/ 21555189 h 105"/>
                    <a:gd name="T10" fmla="*/ 24899730 w 69"/>
                    <a:gd name="T11" fmla="*/ 21555189 h 105"/>
                    <a:gd name="T12" fmla="*/ 19920042 w 69"/>
                    <a:gd name="T13" fmla="*/ 26626731 h 105"/>
                    <a:gd name="T14" fmla="*/ 13279599 w 69"/>
                    <a:gd name="T15" fmla="*/ 28317678 h 105"/>
                    <a:gd name="T16" fmla="*/ 3735088 w 69"/>
                    <a:gd name="T17" fmla="*/ 24513859 h 105"/>
                    <a:gd name="T18" fmla="*/ 0 w 69"/>
                    <a:gd name="T19" fmla="*/ 14370126 h 105"/>
                    <a:gd name="T20" fmla="*/ 3320222 w 69"/>
                    <a:gd name="T21" fmla="*/ 4226393 h 105"/>
                    <a:gd name="T22" fmla="*/ 13695109 w 69"/>
                    <a:gd name="T23" fmla="*/ 0 h 105"/>
                    <a:gd name="T24" fmla="*/ 25730108 w 69"/>
                    <a:gd name="T25" fmla="*/ 6339915 h 105"/>
                    <a:gd name="T26" fmla="*/ 28634819 w 69"/>
                    <a:gd name="T27" fmla="*/ 21977764 h 105"/>
                    <a:gd name="T28" fmla="*/ 24484864 w 69"/>
                    <a:gd name="T29" fmla="*/ 38883986 h 105"/>
                    <a:gd name="T30" fmla="*/ 13279599 w 69"/>
                    <a:gd name="T31" fmla="*/ 44378101 h 105"/>
                    <a:gd name="T32" fmla="*/ 4564822 w 69"/>
                    <a:gd name="T33" fmla="*/ 41842006 h 105"/>
                    <a:gd name="T34" fmla="*/ 829733 w 69"/>
                    <a:gd name="T35" fmla="*/ 33811794 h 105"/>
                    <a:gd name="T36" fmla="*/ 13695109 w 69"/>
                    <a:gd name="T37" fmla="*/ 3381244 h 105"/>
                    <a:gd name="T38" fmla="*/ 6224933 w 69"/>
                    <a:gd name="T39" fmla="*/ 6339915 h 105"/>
                    <a:gd name="T40" fmla="*/ 3735088 w 69"/>
                    <a:gd name="T41" fmla="*/ 14370126 h 105"/>
                    <a:gd name="T42" fmla="*/ 6224933 w 69"/>
                    <a:gd name="T43" fmla="*/ 22400338 h 105"/>
                    <a:gd name="T44" fmla="*/ 13695109 w 69"/>
                    <a:gd name="T45" fmla="*/ 24936434 h 105"/>
                    <a:gd name="T46" fmla="*/ 20749775 w 69"/>
                    <a:gd name="T47" fmla="*/ 21977764 h 105"/>
                    <a:gd name="T48" fmla="*/ 23239620 w 69"/>
                    <a:gd name="T49" fmla="*/ 14370126 h 105"/>
                    <a:gd name="T50" fmla="*/ 20749775 w 69"/>
                    <a:gd name="T51" fmla="*/ 6339915 h 105"/>
                    <a:gd name="T52" fmla="*/ 13695109 w 69"/>
                    <a:gd name="T53" fmla="*/ 3381244 h 10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
                    <a:gd name="T82" fmla="*/ 0 h 105"/>
                    <a:gd name="T83" fmla="*/ 69 w 69"/>
                    <a:gd name="T84" fmla="*/ 105 h 10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 h="105">
                      <a:moveTo>
                        <a:pt x="2" y="80"/>
                      </a:moveTo>
                      <a:cubicBezTo>
                        <a:pt x="11" y="80"/>
                        <a:pt x="11" y="80"/>
                        <a:pt x="11" y="80"/>
                      </a:cubicBezTo>
                      <a:cubicBezTo>
                        <a:pt x="13" y="92"/>
                        <a:pt x="20" y="97"/>
                        <a:pt x="31" y="97"/>
                      </a:cubicBezTo>
                      <a:cubicBezTo>
                        <a:pt x="42" y="97"/>
                        <a:pt x="50" y="92"/>
                        <a:pt x="55" y="81"/>
                      </a:cubicBezTo>
                      <a:cubicBezTo>
                        <a:pt x="58" y="74"/>
                        <a:pt x="60" y="64"/>
                        <a:pt x="60" y="51"/>
                      </a:cubicBezTo>
                      <a:cubicBezTo>
                        <a:pt x="60" y="51"/>
                        <a:pt x="60" y="51"/>
                        <a:pt x="60" y="51"/>
                      </a:cubicBezTo>
                      <a:cubicBezTo>
                        <a:pt x="57" y="56"/>
                        <a:pt x="53" y="61"/>
                        <a:pt x="48" y="63"/>
                      </a:cubicBezTo>
                      <a:cubicBezTo>
                        <a:pt x="44" y="66"/>
                        <a:pt x="38" y="67"/>
                        <a:pt x="32" y="67"/>
                      </a:cubicBezTo>
                      <a:cubicBezTo>
                        <a:pt x="22" y="67"/>
                        <a:pt x="14" y="64"/>
                        <a:pt x="9" y="58"/>
                      </a:cubicBezTo>
                      <a:cubicBezTo>
                        <a:pt x="3" y="52"/>
                        <a:pt x="0" y="44"/>
                        <a:pt x="0" y="34"/>
                      </a:cubicBezTo>
                      <a:cubicBezTo>
                        <a:pt x="0" y="24"/>
                        <a:pt x="2" y="16"/>
                        <a:pt x="8" y="10"/>
                      </a:cubicBezTo>
                      <a:cubicBezTo>
                        <a:pt x="14" y="3"/>
                        <a:pt x="22" y="0"/>
                        <a:pt x="33" y="0"/>
                      </a:cubicBezTo>
                      <a:cubicBezTo>
                        <a:pt x="46" y="0"/>
                        <a:pt x="56" y="5"/>
                        <a:pt x="62" y="15"/>
                      </a:cubicBezTo>
                      <a:cubicBezTo>
                        <a:pt x="67" y="24"/>
                        <a:pt x="69" y="36"/>
                        <a:pt x="69" y="52"/>
                      </a:cubicBezTo>
                      <a:cubicBezTo>
                        <a:pt x="69" y="69"/>
                        <a:pt x="66" y="82"/>
                        <a:pt x="59" y="92"/>
                      </a:cubicBezTo>
                      <a:cubicBezTo>
                        <a:pt x="52" y="101"/>
                        <a:pt x="43" y="105"/>
                        <a:pt x="32" y="105"/>
                      </a:cubicBezTo>
                      <a:cubicBezTo>
                        <a:pt x="23" y="105"/>
                        <a:pt x="16" y="103"/>
                        <a:pt x="11" y="99"/>
                      </a:cubicBezTo>
                      <a:cubicBezTo>
                        <a:pt x="5" y="95"/>
                        <a:pt x="2" y="89"/>
                        <a:pt x="2" y="80"/>
                      </a:cubicBezTo>
                      <a:close/>
                      <a:moveTo>
                        <a:pt x="33" y="8"/>
                      </a:moveTo>
                      <a:cubicBezTo>
                        <a:pt x="25" y="8"/>
                        <a:pt x="19" y="10"/>
                        <a:pt x="15" y="15"/>
                      </a:cubicBezTo>
                      <a:cubicBezTo>
                        <a:pt x="11" y="19"/>
                        <a:pt x="9" y="26"/>
                        <a:pt x="9" y="34"/>
                      </a:cubicBezTo>
                      <a:cubicBezTo>
                        <a:pt x="9" y="42"/>
                        <a:pt x="11" y="48"/>
                        <a:pt x="15" y="53"/>
                      </a:cubicBezTo>
                      <a:cubicBezTo>
                        <a:pt x="20" y="57"/>
                        <a:pt x="25" y="59"/>
                        <a:pt x="33" y="59"/>
                      </a:cubicBezTo>
                      <a:cubicBezTo>
                        <a:pt x="40" y="59"/>
                        <a:pt x="46" y="57"/>
                        <a:pt x="50" y="52"/>
                      </a:cubicBezTo>
                      <a:cubicBezTo>
                        <a:pt x="54" y="47"/>
                        <a:pt x="56" y="41"/>
                        <a:pt x="56" y="34"/>
                      </a:cubicBezTo>
                      <a:cubicBezTo>
                        <a:pt x="56" y="26"/>
                        <a:pt x="54" y="20"/>
                        <a:pt x="50" y="15"/>
                      </a:cubicBezTo>
                      <a:cubicBezTo>
                        <a:pt x="46" y="10"/>
                        <a:pt x="40" y="8"/>
                        <a:pt x="33" y="8"/>
                      </a:cubicBez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67" name="Freeform 314"/>
                <p:cNvSpPr>
                  <a:spLocks noChangeArrowheads="1"/>
                </p:cNvSpPr>
                <p:nvPr/>
              </p:nvSpPr>
              <p:spPr bwMode="auto">
                <a:xfrm>
                  <a:off x="765175" y="438150"/>
                  <a:ext cx="44450" cy="68262"/>
                </a:xfrm>
                <a:custGeom>
                  <a:avLst/>
                  <a:gdLst>
                    <a:gd name="T0" fmla="*/ 10887075 w 70"/>
                    <a:gd name="T1" fmla="*/ 22400338 h 105"/>
                    <a:gd name="T2" fmla="*/ 10887075 w 70"/>
                    <a:gd name="T3" fmla="*/ 19441668 h 105"/>
                    <a:gd name="T4" fmla="*/ 19354800 w 70"/>
                    <a:gd name="T5" fmla="*/ 17751371 h 105"/>
                    <a:gd name="T6" fmla="*/ 22983825 w 70"/>
                    <a:gd name="T7" fmla="*/ 10988882 h 105"/>
                    <a:gd name="T8" fmla="*/ 20161250 w 70"/>
                    <a:gd name="T9" fmla="*/ 5071542 h 105"/>
                    <a:gd name="T10" fmla="*/ 14112875 w 70"/>
                    <a:gd name="T11" fmla="*/ 3381244 h 105"/>
                    <a:gd name="T12" fmla="*/ 7661275 w 70"/>
                    <a:gd name="T13" fmla="*/ 5917340 h 105"/>
                    <a:gd name="T14" fmla="*/ 5241925 w 70"/>
                    <a:gd name="T15" fmla="*/ 12679179 h 105"/>
                    <a:gd name="T16" fmla="*/ 1209675 w 70"/>
                    <a:gd name="T17" fmla="*/ 12679179 h 105"/>
                    <a:gd name="T18" fmla="*/ 2016125 w 70"/>
                    <a:gd name="T19" fmla="*/ 7185063 h 105"/>
                    <a:gd name="T20" fmla="*/ 5241925 w 70"/>
                    <a:gd name="T21" fmla="*/ 2958670 h 105"/>
                    <a:gd name="T22" fmla="*/ 9274175 w 70"/>
                    <a:gd name="T23" fmla="*/ 422574 h 105"/>
                    <a:gd name="T24" fmla="*/ 14919325 w 70"/>
                    <a:gd name="T25" fmla="*/ 0 h 105"/>
                    <a:gd name="T26" fmla="*/ 22983825 w 70"/>
                    <a:gd name="T27" fmla="*/ 2536096 h 105"/>
                    <a:gd name="T28" fmla="*/ 26612850 w 70"/>
                    <a:gd name="T29" fmla="*/ 10566307 h 105"/>
                    <a:gd name="T30" fmla="*/ 20564475 w 70"/>
                    <a:gd name="T31" fmla="*/ 20286816 h 105"/>
                    <a:gd name="T32" fmla="*/ 26612850 w 70"/>
                    <a:gd name="T33" fmla="*/ 24936434 h 105"/>
                    <a:gd name="T34" fmla="*/ 28225750 w 70"/>
                    <a:gd name="T35" fmla="*/ 31275698 h 105"/>
                    <a:gd name="T36" fmla="*/ 24596725 w 70"/>
                    <a:gd name="T37" fmla="*/ 40574283 h 105"/>
                    <a:gd name="T38" fmla="*/ 14516100 w 70"/>
                    <a:gd name="T39" fmla="*/ 44378101 h 105"/>
                    <a:gd name="T40" fmla="*/ 4032250 w 70"/>
                    <a:gd name="T41" fmla="*/ 41419431 h 105"/>
                    <a:gd name="T42" fmla="*/ 0 w 70"/>
                    <a:gd name="T43" fmla="*/ 30853124 h 105"/>
                    <a:gd name="T44" fmla="*/ 3629025 w 70"/>
                    <a:gd name="T45" fmla="*/ 30853124 h 105"/>
                    <a:gd name="T46" fmla="*/ 6451600 w 70"/>
                    <a:gd name="T47" fmla="*/ 38460761 h 105"/>
                    <a:gd name="T48" fmla="*/ 14112875 w 70"/>
                    <a:gd name="T49" fmla="*/ 40996857 h 105"/>
                    <a:gd name="T50" fmla="*/ 21370925 w 70"/>
                    <a:gd name="T51" fmla="*/ 38038187 h 105"/>
                    <a:gd name="T52" fmla="*/ 24193500 w 70"/>
                    <a:gd name="T53" fmla="*/ 31275698 h 105"/>
                    <a:gd name="T54" fmla="*/ 20161250 w 70"/>
                    <a:gd name="T55" fmla="*/ 24091285 h 105"/>
                    <a:gd name="T56" fmla="*/ 10887075 w 70"/>
                    <a:gd name="T57" fmla="*/ 22400338 h 1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0"/>
                    <a:gd name="T88" fmla="*/ 0 h 105"/>
                    <a:gd name="T89" fmla="*/ 70 w 70"/>
                    <a:gd name="T90" fmla="*/ 105 h 10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0" h="105">
                      <a:moveTo>
                        <a:pt x="27" y="53"/>
                      </a:moveTo>
                      <a:cubicBezTo>
                        <a:pt x="27" y="46"/>
                        <a:pt x="27" y="46"/>
                        <a:pt x="27" y="46"/>
                      </a:cubicBezTo>
                      <a:cubicBezTo>
                        <a:pt x="37" y="46"/>
                        <a:pt x="44" y="44"/>
                        <a:pt x="48" y="42"/>
                      </a:cubicBezTo>
                      <a:cubicBezTo>
                        <a:pt x="54" y="39"/>
                        <a:pt x="57" y="33"/>
                        <a:pt x="57" y="26"/>
                      </a:cubicBezTo>
                      <a:cubicBezTo>
                        <a:pt x="57" y="20"/>
                        <a:pt x="55" y="15"/>
                        <a:pt x="50" y="12"/>
                      </a:cubicBezTo>
                      <a:cubicBezTo>
                        <a:pt x="46" y="9"/>
                        <a:pt x="41" y="8"/>
                        <a:pt x="35" y="8"/>
                      </a:cubicBezTo>
                      <a:cubicBezTo>
                        <a:pt x="28" y="8"/>
                        <a:pt x="23" y="10"/>
                        <a:pt x="19" y="14"/>
                      </a:cubicBezTo>
                      <a:cubicBezTo>
                        <a:pt x="15" y="18"/>
                        <a:pt x="13" y="23"/>
                        <a:pt x="13" y="30"/>
                      </a:cubicBezTo>
                      <a:cubicBezTo>
                        <a:pt x="3" y="30"/>
                        <a:pt x="3" y="30"/>
                        <a:pt x="3" y="30"/>
                      </a:cubicBezTo>
                      <a:cubicBezTo>
                        <a:pt x="3" y="25"/>
                        <a:pt x="4" y="21"/>
                        <a:pt x="5" y="17"/>
                      </a:cubicBezTo>
                      <a:cubicBezTo>
                        <a:pt x="7" y="14"/>
                        <a:pt x="10" y="10"/>
                        <a:pt x="13" y="7"/>
                      </a:cubicBezTo>
                      <a:cubicBezTo>
                        <a:pt x="16" y="4"/>
                        <a:pt x="19" y="2"/>
                        <a:pt x="23" y="1"/>
                      </a:cubicBezTo>
                      <a:cubicBezTo>
                        <a:pt x="27" y="0"/>
                        <a:pt x="32" y="0"/>
                        <a:pt x="37" y="0"/>
                      </a:cubicBezTo>
                      <a:cubicBezTo>
                        <a:pt x="45" y="0"/>
                        <a:pt x="52" y="2"/>
                        <a:pt x="57" y="6"/>
                      </a:cubicBezTo>
                      <a:cubicBezTo>
                        <a:pt x="63" y="10"/>
                        <a:pt x="66" y="17"/>
                        <a:pt x="66" y="25"/>
                      </a:cubicBezTo>
                      <a:cubicBezTo>
                        <a:pt x="66" y="36"/>
                        <a:pt x="61" y="44"/>
                        <a:pt x="51" y="48"/>
                      </a:cubicBezTo>
                      <a:cubicBezTo>
                        <a:pt x="58" y="50"/>
                        <a:pt x="63" y="54"/>
                        <a:pt x="66" y="59"/>
                      </a:cubicBezTo>
                      <a:cubicBezTo>
                        <a:pt x="68" y="63"/>
                        <a:pt x="70" y="68"/>
                        <a:pt x="70" y="74"/>
                      </a:cubicBezTo>
                      <a:cubicBezTo>
                        <a:pt x="70" y="83"/>
                        <a:pt x="67" y="90"/>
                        <a:pt x="61" y="96"/>
                      </a:cubicBezTo>
                      <a:cubicBezTo>
                        <a:pt x="55" y="102"/>
                        <a:pt x="47" y="105"/>
                        <a:pt x="36" y="105"/>
                      </a:cubicBezTo>
                      <a:cubicBezTo>
                        <a:pt x="24" y="105"/>
                        <a:pt x="15" y="103"/>
                        <a:pt x="10" y="98"/>
                      </a:cubicBezTo>
                      <a:cubicBezTo>
                        <a:pt x="4" y="94"/>
                        <a:pt x="1" y="85"/>
                        <a:pt x="0" y="73"/>
                      </a:cubicBezTo>
                      <a:cubicBezTo>
                        <a:pt x="9" y="73"/>
                        <a:pt x="9" y="73"/>
                        <a:pt x="9" y="73"/>
                      </a:cubicBezTo>
                      <a:cubicBezTo>
                        <a:pt x="9" y="81"/>
                        <a:pt x="11" y="87"/>
                        <a:pt x="16" y="91"/>
                      </a:cubicBezTo>
                      <a:cubicBezTo>
                        <a:pt x="21" y="95"/>
                        <a:pt x="27" y="97"/>
                        <a:pt x="35" y="97"/>
                      </a:cubicBezTo>
                      <a:cubicBezTo>
                        <a:pt x="42" y="97"/>
                        <a:pt x="48" y="95"/>
                        <a:pt x="53" y="90"/>
                      </a:cubicBezTo>
                      <a:cubicBezTo>
                        <a:pt x="58" y="86"/>
                        <a:pt x="60" y="80"/>
                        <a:pt x="60" y="74"/>
                      </a:cubicBezTo>
                      <a:cubicBezTo>
                        <a:pt x="60" y="66"/>
                        <a:pt x="57" y="61"/>
                        <a:pt x="50" y="57"/>
                      </a:cubicBezTo>
                      <a:cubicBezTo>
                        <a:pt x="45" y="55"/>
                        <a:pt x="37" y="53"/>
                        <a:pt x="27" y="53"/>
                      </a:cubicBez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68" name="Freeform 315"/>
                <p:cNvSpPr>
                  <a:spLocks noChangeArrowheads="1"/>
                </p:cNvSpPr>
                <p:nvPr/>
              </p:nvSpPr>
              <p:spPr bwMode="auto">
                <a:xfrm>
                  <a:off x="150813" y="282575"/>
                  <a:ext cx="22225" cy="66675"/>
                </a:xfrm>
                <a:custGeom>
                  <a:avLst/>
                  <a:gdLst>
                    <a:gd name="T0" fmla="*/ 10290792 w 36"/>
                    <a:gd name="T1" fmla="*/ 43160734 h 103"/>
                    <a:gd name="T2" fmla="*/ 10290792 w 36"/>
                    <a:gd name="T3" fmla="*/ 10895213 h 103"/>
                    <a:gd name="T4" fmla="*/ 0 w 36"/>
                    <a:gd name="T5" fmla="*/ 10895213 h 103"/>
                    <a:gd name="T6" fmla="*/ 0 w 36"/>
                    <a:gd name="T7" fmla="*/ 8380983 h 103"/>
                    <a:gd name="T8" fmla="*/ 7241646 w 36"/>
                    <a:gd name="T9" fmla="*/ 7123868 h 103"/>
                    <a:gd name="T10" fmla="*/ 11052616 w 36"/>
                    <a:gd name="T11" fmla="*/ 0 h 103"/>
                    <a:gd name="T12" fmla="*/ 13720851 w 36"/>
                    <a:gd name="T13" fmla="*/ 0 h 103"/>
                    <a:gd name="T14" fmla="*/ 13720851 w 36"/>
                    <a:gd name="T15" fmla="*/ 43160734 h 103"/>
                    <a:gd name="T16" fmla="*/ 10290792 w 36"/>
                    <a:gd name="T17" fmla="*/ 43160734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103"/>
                    <a:gd name="T29" fmla="*/ 36 w 36"/>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103">
                      <a:moveTo>
                        <a:pt x="27" y="103"/>
                      </a:moveTo>
                      <a:cubicBezTo>
                        <a:pt x="27" y="26"/>
                        <a:pt x="27" y="26"/>
                        <a:pt x="27" y="26"/>
                      </a:cubicBezTo>
                      <a:cubicBezTo>
                        <a:pt x="0" y="26"/>
                        <a:pt x="0" y="26"/>
                        <a:pt x="0" y="26"/>
                      </a:cubicBezTo>
                      <a:cubicBezTo>
                        <a:pt x="0" y="20"/>
                        <a:pt x="0" y="20"/>
                        <a:pt x="0" y="20"/>
                      </a:cubicBezTo>
                      <a:cubicBezTo>
                        <a:pt x="9" y="20"/>
                        <a:pt x="15" y="19"/>
                        <a:pt x="19" y="17"/>
                      </a:cubicBezTo>
                      <a:cubicBezTo>
                        <a:pt x="24" y="14"/>
                        <a:pt x="27" y="8"/>
                        <a:pt x="29" y="0"/>
                      </a:cubicBezTo>
                      <a:cubicBezTo>
                        <a:pt x="36" y="0"/>
                        <a:pt x="36" y="0"/>
                        <a:pt x="36" y="0"/>
                      </a:cubicBezTo>
                      <a:cubicBezTo>
                        <a:pt x="36" y="103"/>
                        <a:pt x="36" y="103"/>
                        <a:pt x="36" y="103"/>
                      </a:cubicBezTo>
                      <a:lnTo>
                        <a:pt x="27" y="103"/>
                      </a:ln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69" name="Freeform 316"/>
                <p:cNvSpPr>
                  <a:spLocks noEditPoints="1" noChangeArrowheads="1"/>
                </p:cNvSpPr>
                <p:nvPr/>
              </p:nvSpPr>
              <p:spPr bwMode="auto">
                <a:xfrm>
                  <a:off x="190500" y="282575"/>
                  <a:ext cx="46038" cy="68262"/>
                </a:xfrm>
                <a:custGeom>
                  <a:avLst/>
                  <a:gdLst>
                    <a:gd name="T0" fmla="*/ 15139267 w 70"/>
                    <a:gd name="T1" fmla="*/ 0 h 105"/>
                    <a:gd name="T2" fmla="*/ 27683307 w 70"/>
                    <a:gd name="T3" fmla="*/ 7607637 h 105"/>
                    <a:gd name="T4" fmla="*/ 30278535 w 70"/>
                    <a:gd name="T5" fmla="*/ 22400338 h 105"/>
                    <a:gd name="T6" fmla="*/ 27683307 w 70"/>
                    <a:gd name="T7" fmla="*/ 38038187 h 105"/>
                    <a:gd name="T8" fmla="*/ 15139267 w 70"/>
                    <a:gd name="T9" fmla="*/ 44378101 h 105"/>
                    <a:gd name="T10" fmla="*/ 3027985 w 70"/>
                    <a:gd name="T11" fmla="*/ 38038187 h 105"/>
                    <a:gd name="T12" fmla="*/ 0 w 70"/>
                    <a:gd name="T13" fmla="*/ 21977764 h 105"/>
                    <a:gd name="T14" fmla="*/ 3027985 w 70"/>
                    <a:gd name="T15" fmla="*/ 6762489 h 105"/>
                    <a:gd name="T16" fmla="*/ 15139267 w 70"/>
                    <a:gd name="T17" fmla="*/ 0 h 105"/>
                    <a:gd name="T18" fmla="*/ 26385693 w 70"/>
                    <a:gd name="T19" fmla="*/ 21977764 h 105"/>
                    <a:gd name="T20" fmla="*/ 24222565 w 70"/>
                    <a:gd name="T21" fmla="*/ 9298585 h 105"/>
                    <a:gd name="T22" fmla="*/ 15139267 w 70"/>
                    <a:gd name="T23" fmla="*/ 3381244 h 105"/>
                    <a:gd name="T24" fmla="*/ 6488070 w 70"/>
                    <a:gd name="T25" fmla="*/ 9298585 h 105"/>
                    <a:gd name="T26" fmla="*/ 4325599 w 70"/>
                    <a:gd name="T27" fmla="*/ 22400338 h 105"/>
                    <a:gd name="T28" fmla="*/ 6488070 w 70"/>
                    <a:gd name="T29" fmla="*/ 35925315 h 105"/>
                    <a:gd name="T30" fmla="*/ 15139267 w 70"/>
                    <a:gd name="T31" fmla="*/ 40996857 h 105"/>
                    <a:gd name="T32" fmla="*/ 24655322 w 70"/>
                    <a:gd name="T33" fmla="*/ 35079517 h 105"/>
                    <a:gd name="T34" fmla="*/ 26385693 w 70"/>
                    <a:gd name="T35" fmla="*/ 21977764 h 10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0"/>
                    <a:gd name="T55" fmla="*/ 0 h 105"/>
                    <a:gd name="T56" fmla="*/ 70 w 70"/>
                    <a:gd name="T57" fmla="*/ 105 h 10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0" h="105">
                      <a:moveTo>
                        <a:pt x="35" y="0"/>
                      </a:moveTo>
                      <a:cubicBezTo>
                        <a:pt x="49" y="0"/>
                        <a:pt x="59" y="6"/>
                        <a:pt x="64" y="18"/>
                      </a:cubicBezTo>
                      <a:cubicBezTo>
                        <a:pt x="68" y="26"/>
                        <a:pt x="70" y="38"/>
                        <a:pt x="70" y="53"/>
                      </a:cubicBezTo>
                      <a:cubicBezTo>
                        <a:pt x="70" y="69"/>
                        <a:pt x="68" y="81"/>
                        <a:pt x="64" y="90"/>
                      </a:cubicBezTo>
                      <a:cubicBezTo>
                        <a:pt x="58" y="100"/>
                        <a:pt x="49" y="105"/>
                        <a:pt x="35" y="105"/>
                      </a:cubicBezTo>
                      <a:cubicBezTo>
                        <a:pt x="22" y="105"/>
                        <a:pt x="13" y="100"/>
                        <a:pt x="7" y="90"/>
                      </a:cubicBezTo>
                      <a:cubicBezTo>
                        <a:pt x="3" y="81"/>
                        <a:pt x="0" y="69"/>
                        <a:pt x="0" y="52"/>
                      </a:cubicBezTo>
                      <a:cubicBezTo>
                        <a:pt x="0" y="37"/>
                        <a:pt x="3" y="25"/>
                        <a:pt x="7" y="16"/>
                      </a:cubicBezTo>
                      <a:cubicBezTo>
                        <a:pt x="12" y="5"/>
                        <a:pt x="22" y="0"/>
                        <a:pt x="35" y="0"/>
                      </a:cubicBezTo>
                      <a:close/>
                      <a:moveTo>
                        <a:pt x="61" y="52"/>
                      </a:moveTo>
                      <a:cubicBezTo>
                        <a:pt x="61" y="39"/>
                        <a:pt x="59" y="29"/>
                        <a:pt x="56" y="22"/>
                      </a:cubicBezTo>
                      <a:cubicBezTo>
                        <a:pt x="52" y="12"/>
                        <a:pt x="45" y="8"/>
                        <a:pt x="35" y="8"/>
                      </a:cubicBezTo>
                      <a:cubicBezTo>
                        <a:pt x="26" y="8"/>
                        <a:pt x="19" y="13"/>
                        <a:pt x="15" y="22"/>
                      </a:cubicBezTo>
                      <a:cubicBezTo>
                        <a:pt x="11" y="30"/>
                        <a:pt x="10" y="40"/>
                        <a:pt x="10" y="53"/>
                      </a:cubicBezTo>
                      <a:cubicBezTo>
                        <a:pt x="10" y="68"/>
                        <a:pt x="12" y="79"/>
                        <a:pt x="15" y="85"/>
                      </a:cubicBezTo>
                      <a:cubicBezTo>
                        <a:pt x="19" y="93"/>
                        <a:pt x="26" y="97"/>
                        <a:pt x="35" y="97"/>
                      </a:cubicBezTo>
                      <a:cubicBezTo>
                        <a:pt x="45" y="97"/>
                        <a:pt x="52" y="93"/>
                        <a:pt x="57" y="83"/>
                      </a:cubicBezTo>
                      <a:cubicBezTo>
                        <a:pt x="59" y="76"/>
                        <a:pt x="61" y="66"/>
                        <a:pt x="61" y="52"/>
                      </a:cubicBez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70" name="Freeform 317"/>
                <p:cNvSpPr>
                  <a:spLocks noChangeArrowheads="1"/>
                </p:cNvSpPr>
                <p:nvPr/>
              </p:nvSpPr>
              <p:spPr bwMode="auto">
                <a:xfrm>
                  <a:off x="603250" y="714375"/>
                  <a:ext cx="44450" cy="68262"/>
                </a:xfrm>
                <a:custGeom>
                  <a:avLst/>
                  <a:gdLst>
                    <a:gd name="T0" fmla="*/ 0 w 69"/>
                    <a:gd name="T1" fmla="*/ 32121497 h 105"/>
                    <a:gd name="T2" fmla="*/ 3735088 w 69"/>
                    <a:gd name="T3" fmla="*/ 32121497 h 105"/>
                    <a:gd name="T4" fmla="*/ 7054666 w 69"/>
                    <a:gd name="T5" fmla="*/ 38460761 h 105"/>
                    <a:gd name="T6" fmla="*/ 14524843 w 69"/>
                    <a:gd name="T7" fmla="*/ 40996857 h 105"/>
                    <a:gd name="T8" fmla="*/ 21995020 w 69"/>
                    <a:gd name="T9" fmla="*/ 37615613 h 105"/>
                    <a:gd name="T10" fmla="*/ 24899730 w 69"/>
                    <a:gd name="T11" fmla="*/ 29585401 h 105"/>
                    <a:gd name="T12" fmla="*/ 21995020 w 69"/>
                    <a:gd name="T13" fmla="*/ 21555189 h 105"/>
                    <a:gd name="T14" fmla="*/ 14109976 w 69"/>
                    <a:gd name="T15" fmla="*/ 18596519 h 105"/>
                    <a:gd name="T16" fmla="*/ 8714777 w 69"/>
                    <a:gd name="T17" fmla="*/ 19864242 h 105"/>
                    <a:gd name="T18" fmla="*/ 4564822 w 69"/>
                    <a:gd name="T19" fmla="*/ 23245486 h 105"/>
                    <a:gd name="T20" fmla="*/ 1660111 w 69"/>
                    <a:gd name="T21" fmla="*/ 22822912 h 105"/>
                    <a:gd name="T22" fmla="*/ 4979688 w 69"/>
                    <a:gd name="T23" fmla="*/ 0 h 105"/>
                    <a:gd name="T24" fmla="*/ 26144975 w 69"/>
                    <a:gd name="T25" fmla="*/ 0 h 105"/>
                    <a:gd name="T26" fmla="*/ 26144975 w 69"/>
                    <a:gd name="T27" fmla="*/ 3381244 h 105"/>
                    <a:gd name="T28" fmla="*/ 8299910 w 69"/>
                    <a:gd name="T29" fmla="*/ 3381244 h 105"/>
                    <a:gd name="T30" fmla="*/ 5810066 w 69"/>
                    <a:gd name="T31" fmla="*/ 18173945 h 105"/>
                    <a:gd name="T32" fmla="*/ 10374888 w 69"/>
                    <a:gd name="T33" fmla="*/ 16060423 h 105"/>
                    <a:gd name="T34" fmla="*/ 14939709 w 69"/>
                    <a:gd name="T35" fmla="*/ 15215275 h 105"/>
                    <a:gd name="T36" fmla="*/ 24899730 w 69"/>
                    <a:gd name="T37" fmla="*/ 19441668 h 105"/>
                    <a:gd name="T38" fmla="*/ 28634819 w 69"/>
                    <a:gd name="T39" fmla="*/ 29585401 h 105"/>
                    <a:gd name="T40" fmla="*/ 24484864 w 69"/>
                    <a:gd name="T41" fmla="*/ 40574283 h 105"/>
                    <a:gd name="T42" fmla="*/ 14939709 w 69"/>
                    <a:gd name="T43" fmla="*/ 44378101 h 105"/>
                    <a:gd name="T44" fmla="*/ 4564822 w 69"/>
                    <a:gd name="T45" fmla="*/ 41419431 h 105"/>
                    <a:gd name="T46" fmla="*/ 0 w 69"/>
                    <a:gd name="T47" fmla="*/ 32121497 h 10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9"/>
                    <a:gd name="T73" fmla="*/ 0 h 105"/>
                    <a:gd name="T74" fmla="*/ 69 w 69"/>
                    <a:gd name="T75" fmla="*/ 105 h 10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9" h="105">
                      <a:moveTo>
                        <a:pt x="0" y="76"/>
                      </a:moveTo>
                      <a:cubicBezTo>
                        <a:pt x="9" y="76"/>
                        <a:pt x="9" y="76"/>
                        <a:pt x="9" y="76"/>
                      </a:cubicBezTo>
                      <a:cubicBezTo>
                        <a:pt x="10" y="83"/>
                        <a:pt x="13" y="88"/>
                        <a:pt x="17" y="91"/>
                      </a:cubicBezTo>
                      <a:cubicBezTo>
                        <a:pt x="22" y="95"/>
                        <a:pt x="28" y="97"/>
                        <a:pt x="35" y="97"/>
                      </a:cubicBezTo>
                      <a:cubicBezTo>
                        <a:pt x="42" y="97"/>
                        <a:pt x="48" y="94"/>
                        <a:pt x="53" y="89"/>
                      </a:cubicBezTo>
                      <a:cubicBezTo>
                        <a:pt x="57" y="84"/>
                        <a:pt x="60" y="78"/>
                        <a:pt x="60" y="70"/>
                      </a:cubicBezTo>
                      <a:cubicBezTo>
                        <a:pt x="60" y="63"/>
                        <a:pt x="57" y="56"/>
                        <a:pt x="53" y="51"/>
                      </a:cubicBezTo>
                      <a:cubicBezTo>
                        <a:pt x="48" y="47"/>
                        <a:pt x="42" y="44"/>
                        <a:pt x="34" y="44"/>
                      </a:cubicBezTo>
                      <a:cubicBezTo>
                        <a:pt x="29" y="44"/>
                        <a:pt x="25" y="45"/>
                        <a:pt x="21" y="47"/>
                      </a:cubicBezTo>
                      <a:cubicBezTo>
                        <a:pt x="18" y="48"/>
                        <a:pt x="14" y="51"/>
                        <a:pt x="11" y="55"/>
                      </a:cubicBezTo>
                      <a:cubicBezTo>
                        <a:pt x="4" y="54"/>
                        <a:pt x="4" y="54"/>
                        <a:pt x="4" y="54"/>
                      </a:cubicBezTo>
                      <a:cubicBezTo>
                        <a:pt x="12" y="0"/>
                        <a:pt x="12" y="0"/>
                        <a:pt x="12" y="0"/>
                      </a:cubicBezTo>
                      <a:cubicBezTo>
                        <a:pt x="63" y="0"/>
                        <a:pt x="63" y="0"/>
                        <a:pt x="63" y="0"/>
                      </a:cubicBezTo>
                      <a:cubicBezTo>
                        <a:pt x="63" y="8"/>
                        <a:pt x="63" y="8"/>
                        <a:pt x="63" y="8"/>
                      </a:cubicBezTo>
                      <a:cubicBezTo>
                        <a:pt x="20" y="8"/>
                        <a:pt x="20" y="8"/>
                        <a:pt x="20" y="8"/>
                      </a:cubicBezTo>
                      <a:cubicBezTo>
                        <a:pt x="14" y="43"/>
                        <a:pt x="14" y="43"/>
                        <a:pt x="14" y="43"/>
                      </a:cubicBezTo>
                      <a:cubicBezTo>
                        <a:pt x="18" y="40"/>
                        <a:pt x="21" y="39"/>
                        <a:pt x="25" y="38"/>
                      </a:cubicBezTo>
                      <a:cubicBezTo>
                        <a:pt x="28" y="37"/>
                        <a:pt x="32" y="36"/>
                        <a:pt x="36" y="36"/>
                      </a:cubicBezTo>
                      <a:cubicBezTo>
                        <a:pt x="46" y="36"/>
                        <a:pt x="54" y="39"/>
                        <a:pt x="60" y="46"/>
                      </a:cubicBezTo>
                      <a:cubicBezTo>
                        <a:pt x="66" y="52"/>
                        <a:pt x="69" y="60"/>
                        <a:pt x="69" y="70"/>
                      </a:cubicBezTo>
                      <a:cubicBezTo>
                        <a:pt x="69" y="81"/>
                        <a:pt x="66" y="89"/>
                        <a:pt x="59" y="96"/>
                      </a:cubicBezTo>
                      <a:cubicBezTo>
                        <a:pt x="53" y="102"/>
                        <a:pt x="45" y="105"/>
                        <a:pt x="36" y="105"/>
                      </a:cubicBezTo>
                      <a:cubicBezTo>
                        <a:pt x="25" y="105"/>
                        <a:pt x="17" y="103"/>
                        <a:pt x="11" y="98"/>
                      </a:cubicBezTo>
                      <a:cubicBezTo>
                        <a:pt x="4" y="94"/>
                        <a:pt x="0" y="86"/>
                        <a:pt x="0" y="76"/>
                      </a:cubicBez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71" name="Freeform 318"/>
                <p:cNvSpPr>
                  <a:spLocks noChangeArrowheads="1"/>
                </p:cNvSpPr>
                <p:nvPr/>
              </p:nvSpPr>
              <p:spPr bwMode="auto">
                <a:xfrm>
                  <a:off x="287338" y="714375"/>
                  <a:ext cx="42863" cy="66675"/>
                </a:xfrm>
                <a:custGeom>
                  <a:avLst/>
                  <a:gdLst>
                    <a:gd name="T0" fmla="*/ 0 w 65"/>
                    <a:gd name="T1" fmla="*/ 4190168 h 103"/>
                    <a:gd name="T2" fmla="*/ 0 w 65"/>
                    <a:gd name="T3" fmla="*/ 0 h 103"/>
                    <a:gd name="T4" fmla="*/ 28265181 w 65"/>
                    <a:gd name="T5" fmla="*/ 0 h 103"/>
                    <a:gd name="T6" fmla="*/ 28265181 w 65"/>
                    <a:gd name="T7" fmla="*/ 3771345 h 103"/>
                    <a:gd name="T8" fmla="*/ 14349873 w 65"/>
                    <a:gd name="T9" fmla="*/ 25561124 h 103"/>
                    <a:gd name="T10" fmla="*/ 10436151 w 65"/>
                    <a:gd name="T11" fmla="*/ 43160734 h 103"/>
                    <a:gd name="T12" fmla="*/ 5653300 w 65"/>
                    <a:gd name="T13" fmla="*/ 43160734 h 103"/>
                    <a:gd name="T14" fmla="*/ 11305941 w 65"/>
                    <a:gd name="T15" fmla="*/ 22628071 h 103"/>
                    <a:gd name="T16" fmla="*/ 23481670 w 65"/>
                    <a:gd name="T17" fmla="*/ 4190168 h 103"/>
                    <a:gd name="T18" fmla="*/ 0 w 65"/>
                    <a:gd name="T19" fmla="*/ 4190168 h 10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5"/>
                    <a:gd name="T31" fmla="*/ 0 h 103"/>
                    <a:gd name="T32" fmla="*/ 65 w 65"/>
                    <a:gd name="T33" fmla="*/ 103 h 10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5" h="103">
                      <a:moveTo>
                        <a:pt x="0" y="10"/>
                      </a:moveTo>
                      <a:cubicBezTo>
                        <a:pt x="0" y="0"/>
                        <a:pt x="0" y="0"/>
                        <a:pt x="0" y="0"/>
                      </a:cubicBezTo>
                      <a:cubicBezTo>
                        <a:pt x="65" y="0"/>
                        <a:pt x="65" y="0"/>
                        <a:pt x="65" y="0"/>
                      </a:cubicBezTo>
                      <a:cubicBezTo>
                        <a:pt x="65" y="9"/>
                        <a:pt x="65" y="9"/>
                        <a:pt x="65" y="9"/>
                      </a:cubicBezTo>
                      <a:cubicBezTo>
                        <a:pt x="52" y="25"/>
                        <a:pt x="41" y="42"/>
                        <a:pt x="33" y="61"/>
                      </a:cubicBezTo>
                      <a:cubicBezTo>
                        <a:pt x="27" y="77"/>
                        <a:pt x="24" y="91"/>
                        <a:pt x="24" y="103"/>
                      </a:cubicBezTo>
                      <a:cubicBezTo>
                        <a:pt x="13" y="103"/>
                        <a:pt x="13" y="103"/>
                        <a:pt x="13" y="103"/>
                      </a:cubicBezTo>
                      <a:cubicBezTo>
                        <a:pt x="13" y="89"/>
                        <a:pt x="18" y="73"/>
                        <a:pt x="26" y="54"/>
                      </a:cubicBezTo>
                      <a:cubicBezTo>
                        <a:pt x="34" y="38"/>
                        <a:pt x="43" y="23"/>
                        <a:pt x="54" y="10"/>
                      </a:cubicBezTo>
                      <a:lnTo>
                        <a:pt x="0" y="10"/>
                      </a:ln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72" name="Freeform 319"/>
                <p:cNvSpPr>
                  <a:spLocks noChangeArrowheads="1"/>
                </p:cNvSpPr>
                <p:nvPr/>
              </p:nvSpPr>
              <p:spPr bwMode="auto">
                <a:xfrm>
                  <a:off x="269875" y="165100"/>
                  <a:ext cx="22225" cy="66675"/>
                </a:xfrm>
                <a:custGeom>
                  <a:avLst/>
                  <a:gdLst>
                    <a:gd name="T0" fmla="*/ 10290792 w 36"/>
                    <a:gd name="T1" fmla="*/ 43160734 h 103"/>
                    <a:gd name="T2" fmla="*/ 10290792 w 36"/>
                    <a:gd name="T3" fmla="*/ 10895213 h 103"/>
                    <a:gd name="T4" fmla="*/ 0 w 36"/>
                    <a:gd name="T5" fmla="*/ 10895213 h 103"/>
                    <a:gd name="T6" fmla="*/ 0 w 36"/>
                    <a:gd name="T7" fmla="*/ 8380983 h 103"/>
                    <a:gd name="T8" fmla="*/ 7241646 w 36"/>
                    <a:gd name="T9" fmla="*/ 6704398 h 103"/>
                    <a:gd name="T10" fmla="*/ 11052616 w 36"/>
                    <a:gd name="T11" fmla="*/ 0 h 103"/>
                    <a:gd name="T12" fmla="*/ 13720851 w 36"/>
                    <a:gd name="T13" fmla="*/ 0 h 103"/>
                    <a:gd name="T14" fmla="*/ 13720851 w 36"/>
                    <a:gd name="T15" fmla="*/ 43160734 h 103"/>
                    <a:gd name="T16" fmla="*/ 10290792 w 36"/>
                    <a:gd name="T17" fmla="*/ 43160734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103"/>
                    <a:gd name="T29" fmla="*/ 36 w 36"/>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103">
                      <a:moveTo>
                        <a:pt x="27" y="103"/>
                      </a:moveTo>
                      <a:cubicBezTo>
                        <a:pt x="27" y="26"/>
                        <a:pt x="27" y="26"/>
                        <a:pt x="27" y="26"/>
                      </a:cubicBezTo>
                      <a:cubicBezTo>
                        <a:pt x="0" y="26"/>
                        <a:pt x="0" y="26"/>
                        <a:pt x="0" y="26"/>
                      </a:cubicBezTo>
                      <a:cubicBezTo>
                        <a:pt x="0" y="20"/>
                        <a:pt x="0" y="20"/>
                        <a:pt x="0" y="20"/>
                      </a:cubicBezTo>
                      <a:cubicBezTo>
                        <a:pt x="9" y="20"/>
                        <a:pt x="15" y="19"/>
                        <a:pt x="19" y="16"/>
                      </a:cubicBezTo>
                      <a:cubicBezTo>
                        <a:pt x="24" y="13"/>
                        <a:pt x="27" y="8"/>
                        <a:pt x="29" y="0"/>
                      </a:cubicBezTo>
                      <a:cubicBezTo>
                        <a:pt x="36" y="0"/>
                        <a:pt x="36" y="0"/>
                        <a:pt x="36" y="0"/>
                      </a:cubicBezTo>
                      <a:cubicBezTo>
                        <a:pt x="36" y="103"/>
                        <a:pt x="36" y="103"/>
                        <a:pt x="36" y="103"/>
                      </a:cubicBezTo>
                      <a:lnTo>
                        <a:pt x="27" y="103"/>
                      </a:ln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73" name="Freeform 320"/>
                <p:cNvSpPr>
                  <a:spLocks noChangeArrowheads="1"/>
                </p:cNvSpPr>
                <p:nvPr/>
              </p:nvSpPr>
              <p:spPr bwMode="auto">
                <a:xfrm>
                  <a:off x="315913" y="165100"/>
                  <a:ext cx="23813" cy="66675"/>
                </a:xfrm>
                <a:custGeom>
                  <a:avLst/>
                  <a:gdLst>
                    <a:gd name="T0" fmla="*/ 11813894 w 36"/>
                    <a:gd name="T1" fmla="*/ 43160734 h 103"/>
                    <a:gd name="T2" fmla="*/ 11813894 w 36"/>
                    <a:gd name="T3" fmla="*/ 10895213 h 103"/>
                    <a:gd name="T4" fmla="*/ 0 w 36"/>
                    <a:gd name="T5" fmla="*/ 10895213 h 103"/>
                    <a:gd name="T6" fmla="*/ 0 w 36"/>
                    <a:gd name="T7" fmla="*/ 8380983 h 103"/>
                    <a:gd name="T8" fmla="*/ 8313383 w 36"/>
                    <a:gd name="T9" fmla="*/ 6704398 h 103"/>
                    <a:gd name="T10" fmla="*/ 12689022 w 36"/>
                    <a:gd name="T11" fmla="*/ 0 h 103"/>
                    <a:gd name="T12" fmla="*/ 15751638 w 36"/>
                    <a:gd name="T13" fmla="*/ 0 h 103"/>
                    <a:gd name="T14" fmla="*/ 15751638 w 36"/>
                    <a:gd name="T15" fmla="*/ 43160734 h 103"/>
                    <a:gd name="T16" fmla="*/ 11813894 w 36"/>
                    <a:gd name="T17" fmla="*/ 43160734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103"/>
                    <a:gd name="T29" fmla="*/ 36 w 36"/>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103">
                      <a:moveTo>
                        <a:pt x="27" y="103"/>
                      </a:moveTo>
                      <a:cubicBezTo>
                        <a:pt x="27" y="26"/>
                        <a:pt x="27" y="26"/>
                        <a:pt x="27" y="26"/>
                      </a:cubicBezTo>
                      <a:cubicBezTo>
                        <a:pt x="0" y="26"/>
                        <a:pt x="0" y="26"/>
                        <a:pt x="0" y="26"/>
                      </a:cubicBezTo>
                      <a:cubicBezTo>
                        <a:pt x="0" y="20"/>
                        <a:pt x="0" y="20"/>
                        <a:pt x="0" y="20"/>
                      </a:cubicBezTo>
                      <a:cubicBezTo>
                        <a:pt x="9" y="20"/>
                        <a:pt x="15" y="19"/>
                        <a:pt x="19" y="16"/>
                      </a:cubicBezTo>
                      <a:cubicBezTo>
                        <a:pt x="24" y="13"/>
                        <a:pt x="27" y="8"/>
                        <a:pt x="29" y="0"/>
                      </a:cubicBezTo>
                      <a:cubicBezTo>
                        <a:pt x="36" y="0"/>
                        <a:pt x="36" y="0"/>
                        <a:pt x="36" y="0"/>
                      </a:cubicBezTo>
                      <a:cubicBezTo>
                        <a:pt x="36" y="103"/>
                        <a:pt x="36" y="103"/>
                        <a:pt x="36" y="103"/>
                      </a:cubicBezTo>
                      <a:lnTo>
                        <a:pt x="27" y="103"/>
                      </a:ln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74" name="Freeform 321"/>
                <p:cNvSpPr>
                  <a:spLocks noChangeArrowheads="1"/>
                </p:cNvSpPr>
                <p:nvPr/>
              </p:nvSpPr>
              <p:spPr bwMode="auto">
                <a:xfrm>
                  <a:off x="214313" y="393700"/>
                  <a:ext cx="279400" cy="193675"/>
                </a:xfrm>
                <a:custGeom>
                  <a:avLst/>
                  <a:gdLst>
                    <a:gd name="T0" fmla="*/ 165714527 w 433"/>
                    <a:gd name="T1" fmla="*/ 35190941 h 301"/>
                    <a:gd name="T2" fmla="*/ 154472710 w 433"/>
                    <a:gd name="T3" fmla="*/ 40159573 h 301"/>
                    <a:gd name="T4" fmla="*/ 67035352 w 433"/>
                    <a:gd name="T5" fmla="*/ 828105 h 301"/>
                    <a:gd name="T6" fmla="*/ 62039060 w 433"/>
                    <a:gd name="T7" fmla="*/ 3312422 h 301"/>
                    <a:gd name="T8" fmla="*/ 63287649 w 433"/>
                    <a:gd name="T9" fmla="*/ 8694142 h 301"/>
                    <a:gd name="T10" fmla="*/ 151141204 w 433"/>
                    <a:gd name="T11" fmla="*/ 48439340 h 301"/>
                    <a:gd name="T12" fmla="*/ 151141204 w 433"/>
                    <a:gd name="T13" fmla="*/ 49681820 h 301"/>
                    <a:gd name="T14" fmla="*/ 151141204 w 433"/>
                    <a:gd name="T15" fmla="*/ 51337387 h 301"/>
                    <a:gd name="T16" fmla="*/ 2498468 w 433"/>
                    <a:gd name="T17" fmla="*/ 115509443 h 301"/>
                    <a:gd name="T18" fmla="*/ 1249234 w 433"/>
                    <a:gd name="T19" fmla="*/ 121305537 h 301"/>
                    <a:gd name="T20" fmla="*/ 6245526 w 433"/>
                    <a:gd name="T21" fmla="*/ 123789853 h 301"/>
                    <a:gd name="T22" fmla="*/ 154888907 w 433"/>
                    <a:gd name="T23" fmla="*/ 59617798 h 301"/>
                    <a:gd name="T24" fmla="*/ 165714527 w 433"/>
                    <a:gd name="T25" fmla="*/ 64172056 h 301"/>
                    <a:gd name="T26" fmla="*/ 180287206 w 433"/>
                    <a:gd name="T27" fmla="*/ 49681820 h 301"/>
                    <a:gd name="T28" fmla="*/ 165714527 w 433"/>
                    <a:gd name="T29" fmla="*/ 35190941 h 30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3"/>
                    <a:gd name="T46" fmla="*/ 0 h 301"/>
                    <a:gd name="T47" fmla="*/ 433 w 433"/>
                    <a:gd name="T48" fmla="*/ 301 h 30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3" h="301">
                      <a:moveTo>
                        <a:pt x="398" y="85"/>
                      </a:moveTo>
                      <a:cubicBezTo>
                        <a:pt x="387" y="85"/>
                        <a:pt x="378" y="90"/>
                        <a:pt x="371" y="97"/>
                      </a:cubicBezTo>
                      <a:cubicBezTo>
                        <a:pt x="161" y="2"/>
                        <a:pt x="161" y="2"/>
                        <a:pt x="161" y="2"/>
                      </a:cubicBezTo>
                      <a:cubicBezTo>
                        <a:pt x="157" y="0"/>
                        <a:pt x="151" y="3"/>
                        <a:pt x="149" y="8"/>
                      </a:cubicBezTo>
                      <a:cubicBezTo>
                        <a:pt x="146" y="14"/>
                        <a:pt x="148" y="20"/>
                        <a:pt x="152" y="21"/>
                      </a:cubicBezTo>
                      <a:cubicBezTo>
                        <a:pt x="363" y="117"/>
                        <a:pt x="363" y="117"/>
                        <a:pt x="363" y="117"/>
                      </a:cubicBezTo>
                      <a:cubicBezTo>
                        <a:pt x="363" y="118"/>
                        <a:pt x="363" y="119"/>
                        <a:pt x="363" y="120"/>
                      </a:cubicBezTo>
                      <a:cubicBezTo>
                        <a:pt x="363" y="122"/>
                        <a:pt x="363" y="123"/>
                        <a:pt x="363" y="124"/>
                      </a:cubicBezTo>
                      <a:cubicBezTo>
                        <a:pt x="6" y="279"/>
                        <a:pt x="6" y="279"/>
                        <a:pt x="6" y="279"/>
                      </a:cubicBezTo>
                      <a:cubicBezTo>
                        <a:pt x="2" y="281"/>
                        <a:pt x="0" y="287"/>
                        <a:pt x="3" y="293"/>
                      </a:cubicBezTo>
                      <a:cubicBezTo>
                        <a:pt x="5" y="298"/>
                        <a:pt x="11" y="301"/>
                        <a:pt x="15" y="299"/>
                      </a:cubicBezTo>
                      <a:cubicBezTo>
                        <a:pt x="372" y="144"/>
                        <a:pt x="372" y="144"/>
                        <a:pt x="372" y="144"/>
                      </a:cubicBezTo>
                      <a:cubicBezTo>
                        <a:pt x="379" y="151"/>
                        <a:pt x="388" y="155"/>
                        <a:pt x="398" y="155"/>
                      </a:cubicBezTo>
                      <a:cubicBezTo>
                        <a:pt x="418" y="155"/>
                        <a:pt x="433" y="140"/>
                        <a:pt x="433" y="120"/>
                      </a:cubicBezTo>
                      <a:cubicBezTo>
                        <a:pt x="433" y="101"/>
                        <a:pt x="418" y="85"/>
                        <a:pt x="398" y="85"/>
                      </a:cubicBez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75" name="Freeform 322"/>
                <p:cNvSpPr>
                  <a:spLocks noChangeArrowheads="1"/>
                </p:cNvSpPr>
                <p:nvPr/>
              </p:nvSpPr>
              <p:spPr bwMode="auto">
                <a:xfrm>
                  <a:off x="465138" y="463550"/>
                  <a:ext cx="14288" cy="244475"/>
                </a:xfrm>
                <a:custGeom>
                  <a:avLst/>
                  <a:gdLst>
                    <a:gd name="T0" fmla="*/ 9279407 w 22"/>
                    <a:gd name="T1" fmla="*/ 5019499 h 378"/>
                    <a:gd name="T2" fmla="*/ 4639703 w 22"/>
                    <a:gd name="T3" fmla="*/ 0 h 378"/>
                    <a:gd name="T4" fmla="*/ 0 w 22"/>
                    <a:gd name="T5" fmla="*/ 5019499 h 378"/>
                    <a:gd name="T6" fmla="*/ 2952420 w 22"/>
                    <a:gd name="T7" fmla="*/ 9202738 h 378"/>
                    <a:gd name="T8" fmla="*/ 2952420 w 22"/>
                    <a:gd name="T9" fmla="*/ 156861757 h 378"/>
                    <a:gd name="T10" fmla="*/ 4639703 w 22"/>
                    <a:gd name="T11" fmla="*/ 158116470 h 378"/>
                    <a:gd name="T12" fmla="*/ 6748482 w 22"/>
                    <a:gd name="T13" fmla="*/ 156861757 h 378"/>
                    <a:gd name="T14" fmla="*/ 6748482 w 22"/>
                    <a:gd name="T15" fmla="*/ 9202738 h 378"/>
                    <a:gd name="T16" fmla="*/ 9279407 w 22"/>
                    <a:gd name="T17" fmla="*/ 5019499 h 3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378"/>
                    <a:gd name="T29" fmla="*/ 22 w 22"/>
                    <a:gd name="T30" fmla="*/ 378 h 3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378">
                      <a:moveTo>
                        <a:pt x="22" y="12"/>
                      </a:moveTo>
                      <a:cubicBezTo>
                        <a:pt x="22" y="5"/>
                        <a:pt x="17" y="0"/>
                        <a:pt x="11" y="0"/>
                      </a:cubicBezTo>
                      <a:cubicBezTo>
                        <a:pt x="5" y="0"/>
                        <a:pt x="0" y="5"/>
                        <a:pt x="0" y="12"/>
                      </a:cubicBezTo>
                      <a:cubicBezTo>
                        <a:pt x="0" y="16"/>
                        <a:pt x="2" y="20"/>
                        <a:pt x="7" y="22"/>
                      </a:cubicBezTo>
                      <a:cubicBezTo>
                        <a:pt x="7" y="375"/>
                        <a:pt x="7" y="375"/>
                        <a:pt x="7" y="375"/>
                      </a:cubicBezTo>
                      <a:cubicBezTo>
                        <a:pt x="7" y="377"/>
                        <a:pt x="9" y="378"/>
                        <a:pt x="11" y="378"/>
                      </a:cubicBezTo>
                      <a:cubicBezTo>
                        <a:pt x="14" y="378"/>
                        <a:pt x="16" y="377"/>
                        <a:pt x="16" y="375"/>
                      </a:cubicBezTo>
                      <a:cubicBezTo>
                        <a:pt x="16" y="22"/>
                        <a:pt x="16" y="22"/>
                        <a:pt x="16" y="22"/>
                      </a:cubicBezTo>
                      <a:cubicBezTo>
                        <a:pt x="20" y="20"/>
                        <a:pt x="22" y="16"/>
                        <a:pt x="22" y="12"/>
                      </a:cubicBezTo>
                      <a:close/>
                    </a:path>
                  </a:pathLst>
                </a:custGeom>
                <a:solidFill>
                  <a:srgbClr val="FF25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7663" name="组合 728"/>
              <p:cNvGrpSpPr>
                <a:grpSpLocks/>
              </p:cNvGrpSpPr>
              <p:nvPr/>
            </p:nvGrpSpPr>
            <p:grpSpPr bwMode="auto">
              <a:xfrm>
                <a:off x="1230367" y="850461"/>
                <a:ext cx="201445" cy="201107"/>
                <a:chOff x="0" y="0"/>
                <a:chExt cx="946150" cy="944562"/>
              </a:xfrm>
            </p:grpSpPr>
            <p:sp>
              <p:nvSpPr>
                <p:cNvPr id="28148" name="Freeform 5"/>
                <p:cNvSpPr>
                  <a:spLocks noChangeArrowheads="1"/>
                </p:cNvSpPr>
                <p:nvPr/>
              </p:nvSpPr>
              <p:spPr bwMode="auto">
                <a:xfrm>
                  <a:off x="1588" y="1587"/>
                  <a:ext cx="942975" cy="942975"/>
                </a:xfrm>
                <a:custGeom>
                  <a:avLst/>
                  <a:gdLst>
                    <a:gd name="T0" fmla="*/ 609459802 w 1459"/>
                    <a:gd name="T1" fmla="*/ 191735449 h 1459"/>
                    <a:gd name="T2" fmla="*/ 609042282 w 1459"/>
                    <a:gd name="T3" fmla="*/ 169178376 h 1459"/>
                    <a:gd name="T4" fmla="*/ 609042282 w 1459"/>
                    <a:gd name="T5" fmla="*/ 151215962 h 1459"/>
                    <a:gd name="T6" fmla="*/ 605282662 w 1459"/>
                    <a:gd name="T7" fmla="*/ 111114642 h 1459"/>
                    <a:gd name="T8" fmla="*/ 593168761 w 1459"/>
                    <a:gd name="T9" fmla="*/ 73101568 h 1459"/>
                    <a:gd name="T10" fmla="*/ 568940315 w 1459"/>
                    <a:gd name="T11" fmla="*/ 40519487 h 1459"/>
                    <a:gd name="T12" fmla="*/ 536358234 w 1459"/>
                    <a:gd name="T13" fmla="*/ 16291040 h 1459"/>
                    <a:gd name="T14" fmla="*/ 498345160 w 1459"/>
                    <a:gd name="T15" fmla="*/ 4177140 h 1459"/>
                    <a:gd name="T16" fmla="*/ 458243839 w 1459"/>
                    <a:gd name="T17" fmla="*/ 417520 h 1459"/>
                    <a:gd name="T18" fmla="*/ 440281426 w 1459"/>
                    <a:gd name="T19" fmla="*/ 417520 h 1459"/>
                    <a:gd name="T20" fmla="*/ 417724352 w 1459"/>
                    <a:gd name="T21" fmla="*/ 0 h 1459"/>
                    <a:gd name="T22" fmla="*/ 191317929 w 1459"/>
                    <a:gd name="T23" fmla="*/ 0 h 1459"/>
                    <a:gd name="T24" fmla="*/ 169178376 w 1459"/>
                    <a:gd name="T25" fmla="*/ 417520 h 1459"/>
                    <a:gd name="T26" fmla="*/ 150798442 w 1459"/>
                    <a:gd name="T27" fmla="*/ 417520 h 1459"/>
                    <a:gd name="T28" fmla="*/ 111114642 w 1459"/>
                    <a:gd name="T29" fmla="*/ 4177140 h 1459"/>
                    <a:gd name="T30" fmla="*/ 73101568 w 1459"/>
                    <a:gd name="T31" fmla="*/ 16291040 h 1459"/>
                    <a:gd name="T32" fmla="*/ 40101321 w 1459"/>
                    <a:gd name="T33" fmla="*/ 40519487 h 1459"/>
                    <a:gd name="T34" fmla="*/ 15873520 w 1459"/>
                    <a:gd name="T35" fmla="*/ 73101568 h 1459"/>
                    <a:gd name="T36" fmla="*/ 3759620 w 1459"/>
                    <a:gd name="T37" fmla="*/ 111114642 h 1459"/>
                    <a:gd name="T38" fmla="*/ 417520 w 1459"/>
                    <a:gd name="T39" fmla="*/ 151215962 h 1459"/>
                    <a:gd name="T40" fmla="*/ 0 w 1459"/>
                    <a:gd name="T41" fmla="*/ 169178376 h 1459"/>
                    <a:gd name="T42" fmla="*/ 0 w 1459"/>
                    <a:gd name="T43" fmla="*/ 191735449 h 1459"/>
                    <a:gd name="T44" fmla="*/ 0 w 1459"/>
                    <a:gd name="T45" fmla="*/ 418141872 h 1459"/>
                    <a:gd name="T46" fmla="*/ 0 w 1459"/>
                    <a:gd name="T47" fmla="*/ 440281426 h 1459"/>
                    <a:gd name="T48" fmla="*/ 417520 w 1459"/>
                    <a:gd name="T49" fmla="*/ 458661360 h 1459"/>
                    <a:gd name="T50" fmla="*/ 3759620 w 1459"/>
                    <a:gd name="T51" fmla="*/ 498345160 h 1459"/>
                    <a:gd name="T52" fmla="*/ 15873520 w 1459"/>
                    <a:gd name="T53" fmla="*/ 536358234 h 1459"/>
                    <a:gd name="T54" fmla="*/ 40101321 w 1459"/>
                    <a:gd name="T55" fmla="*/ 569358481 h 1459"/>
                    <a:gd name="T56" fmla="*/ 73101568 w 1459"/>
                    <a:gd name="T57" fmla="*/ 593586281 h 1459"/>
                    <a:gd name="T58" fmla="*/ 111114642 w 1459"/>
                    <a:gd name="T59" fmla="*/ 605700182 h 1459"/>
                    <a:gd name="T60" fmla="*/ 150798442 w 1459"/>
                    <a:gd name="T61" fmla="*/ 609042282 h 1459"/>
                    <a:gd name="T62" fmla="*/ 169178376 w 1459"/>
                    <a:gd name="T63" fmla="*/ 609459802 h 1459"/>
                    <a:gd name="T64" fmla="*/ 191317929 w 1459"/>
                    <a:gd name="T65" fmla="*/ 609459802 h 1459"/>
                    <a:gd name="T66" fmla="*/ 417724352 w 1459"/>
                    <a:gd name="T67" fmla="*/ 609459802 h 1459"/>
                    <a:gd name="T68" fmla="*/ 440281426 w 1459"/>
                    <a:gd name="T69" fmla="*/ 609459802 h 1459"/>
                    <a:gd name="T70" fmla="*/ 458243839 w 1459"/>
                    <a:gd name="T71" fmla="*/ 609042282 h 1459"/>
                    <a:gd name="T72" fmla="*/ 498345160 w 1459"/>
                    <a:gd name="T73" fmla="*/ 605700182 h 1459"/>
                    <a:gd name="T74" fmla="*/ 536358234 w 1459"/>
                    <a:gd name="T75" fmla="*/ 593586281 h 1459"/>
                    <a:gd name="T76" fmla="*/ 568940315 w 1459"/>
                    <a:gd name="T77" fmla="*/ 569358481 h 1459"/>
                    <a:gd name="T78" fmla="*/ 593168761 w 1459"/>
                    <a:gd name="T79" fmla="*/ 536358234 h 1459"/>
                    <a:gd name="T80" fmla="*/ 605282662 w 1459"/>
                    <a:gd name="T81" fmla="*/ 498345160 h 1459"/>
                    <a:gd name="T82" fmla="*/ 609042282 w 1459"/>
                    <a:gd name="T83" fmla="*/ 458661360 h 1459"/>
                    <a:gd name="T84" fmla="*/ 609042282 w 1459"/>
                    <a:gd name="T85" fmla="*/ 440281426 h 1459"/>
                    <a:gd name="T86" fmla="*/ 609459802 w 1459"/>
                    <a:gd name="T87" fmla="*/ 418141872 h 1459"/>
                    <a:gd name="T88" fmla="*/ 609459802 w 1459"/>
                    <a:gd name="T89" fmla="*/ 191735449 h 14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59"/>
                    <a:gd name="T136" fmla="*/ 0 h 1459"/>
                    <a:gd name="T137" fmla="*/ 1459 w 1459"/>
                    <a:gd name="T138" fmla="*/ 1459 h 14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59" h="1459">
                      <a:moveTo>
                        <a:pt x="1459" y="459"/>
                      </a:moveTo>
                      <a:cubicBezTo>
                        <a:pt x="1459" y="446"/>
                        <a:pt x="1459" y="427"/>
                        <a:pt x="1458" y="405"/>
                      </a:cubicBezTo>
                      <a:cubicBezTo>
                        <a:pt x="1458" y="382"/>
                        <a:pt x="1458" y="373"/>
                        <a:pt x="1458" y="362"/>
                      </a:cubicBezTo>
                      <a:cubicBezTo>
                        <a:pt x="1457" y="329"/>
                        <a:pt x="1455" y="296"/>
                        <a:pt x="1449" y="266"/>
                      </a:cubicBezTo>
                      <a:cubicBezTo>
                        <a:pt x="1443" y="234"/>
                        <a:pt x="1435" y="205"/>
                        <a:pt x="1420" y="175"/>
                      </a:cubicBezTo>
                      <a:cubicBezTo>
                        <a:pt x="1405" y="146"/>
                        <a:pt x="1385" y="120"/>
                        <a:pt x="1362" y="97"/>
                      </a:cubicBezTo>
                      <a:cubicBezTo>
                        <a:pt x="1339" y="74"/>
                        <a:pt x="1314" y="54"/>
                        <a:pt x="1284" y="39"/>
                      </a:cubicBezTo>
                      <a:cubicBezTo>
                        <a:pt x="1254" y="24"/>
                        <a:pt x="1225" y="16"/>
                        <a:pt x="1193" y="10"/>
                      </a:cubicBezTo>
                      <a:cubicBezTo>
                        <a:pt x="1163" y="4"/>
                        <a:pt x="1130" y="2"/>
                        <a:pt x="1097" y="1"/>
                      </a:cubicBezTo>
                      <a:cubicBezTo>
                        <a:pt x="1086" y="1"/>
                        <a:pt x="1077" y="1"/>
                        <a:pt x="1054" y="1"/>
                      </a:cubicBezTo>
                      <a:cubicBezTo>
                        <a:pt x="1032" y="1"/>
                        <a:pt x="1013" y="0"/>
                        <a:pt x="1000" y="0"/>
                      </a:cubicBezTo>
                      <a:cubicBezTo>
                        <a:pt x="458" y="0"/>
                        <a:pt x="458" y="0"/>
                        <a:pt x="458" y="0"/>
                      </a:cubicBezTo>
                      <a:cubicBezTo>
                        <a:pt x="445" y="0"/>
                        <a:pt x="427" y="1"/>
                        <a:pt x="405" y="1"/>
                      </a:cubicBezTo>
                      <a:cubicBezTo>
                        <a:pt x="382" y="1"/>
                        <a:pt x="372" y="1"/>
                        <a:pt x="361" y="1"/>
                      </a:cubicBezTo>
                      <a:cubicBezTo>
                        <a:pt x="328" y="2"/>
                        <a:pt x="295" y="4"/>
                        <a:pt x="266" y="10"/>
                      </a:cubicBezTo>
                      <a:cubicBezTo>
                        <a:pt x="233" y="16"/>
                        <a:pt x="204" y="24"/>
                        <a:pt x="175" y="39"/>
                      </a:cubicBezTo>
                      <a:cubicBezTo>
                        <a:pt x="145" y="54"/>
                        <a:pt x="119" y="74"/>
                        <a:pt x="96" y="97"/>
                      </a:cubicBezTo>
                      <a:cubicBezTo>
                        <a:pt x="74" y="120"/>
                        <a:pt x="53" y="146"/>
                        <a:pt x="38" y="175"/>
                      </a:cubicBezTo>
                      <a:cubicBezTo>
                        <a:pt x="23" y="205"/>
                        <a:pt x="15" y="234"/>
                        <a:pt x="9" y="266"/>
                      </a:cubicBezTo>
                      <a:cubicBezTo>
                        <a:pt x="4" y="296"/>
                        <a:pt x="1" y="329"/>
                        <a:pt x="1" y="362"/>
                      </a:cubicBezTo>
                      <a:cubicBezTo>
                        <a:pt x="1" y="373"/>
                        <a:pt x="0" y="382"/>
                        <a:pt x="0" y="405"/>
                      </a:cubicBezTo>
                      <a:cubicBezTo>
                        <a:pt x="0" y="427"/>
                        <a:pt x="0" y="446"/>
                        <a:pt x="0" y="459"/>
                      </a:cubicBezTo>
                      <a:cubicBezTo>
                        <a:pt x="0" y="1001"/>
                        <a:pt x="0" y="1001"/>
                        <a:pt x="0" y="1001"/>
                      </a:cubicBezTo>
                      <a:cubicBezTo>
                        <a:pt x="0" y="1014"/>
                        <a:pt x="0" y="1032"/>
                        <a:pt x="0" y="1054"/>
                      </a:cubicBezTo>
                      <a:cubicBezTo>
                        <a:pt x="0" y="1077"/>
                        <a:pt x="1" y="1087"/>
                        <a:pt x="1" y="1098"/>
                      </a:cubicBezTo>
                      <a:cubicBezTo>
                        <a:pt x="1" y="1131"/>
                        <a:pt x="4" y="1164"/>
                        <a:pt x="9" y="1193"/>
                      </a:cubicBezTo>
                      <a:cubicBezTo>
                        <a:pt x="15" y="1226"/>
                        <a:pt x="23" y="1255"/>
                        <a:pt x="38" y="1284"/>
                      </a:cubicBezTo>
                      <a:cubicBezTo>
                        <a:pt x="53" y="1314"/>
                        <a:pt x="74" y="1340"/>
                        <a:pt x="96" y="1363"/>
                      </a:cubicBezTo>
                      <a:cubicBezTo>
                        <a:pt x="119" y="1385"/>
                        <a:pt x="145" y="1406"/>
                        <a:pt x="175" y="1421"/>
                      </a:cubicBezTo>
                      <a:cubicBezTo>
                        <a:pt x="204" y="1436"/>
                        <a:pt x="233" y="1444"/>
                        <a:pt x="266" y="1450"/>
                      </a:cubicBezTo>
                      <a:cubicBezTo>
                        <a:pt x="295" y="1455"/>
                        <a:pt x="328" y="1458"/>
                        <a:pt x="361" y="1458"/>
                      </a:cubicBezTo>
                      <a:cubicBezTo>
                        <a:pt x="372" y="1458"/>
                        <a:pt x="382" y="1459"/>
                        <a:pt x="405" y="1459"/>
                      </a:cubicBezTo>
                      <a:cubicBezTo>
                        <a:pt x="427" y="1459"/>
                        <a:pt x="445" y="1459"/>
                        <a:pt x="458" y="1459"/>
                      </a:cubicBezTo>
                      <a:cubicBezTo>
                        <a:pt x="1000" y="1459"/>
                        <a:pt x="1000" y="1459"/>
                        <a:pt x="1000" y="1459"/>
                      </a:cubicBezTo>
                      <a:cubicBezTo>
                        <a:pt x="1013" y="1459"/>
                        <a:pt x="1032" y="1459"/>
                        <a:pt x="1054" y="1459"/>
                      </a:cubicBezTo>
                      <a:cubicBezTo>
                        <a:pt x="1077" y="1459"/>
                        <a:pt x="1086" y="1458"/>
                        <a:pt x="1097" y="1458"/>
                      </a:cubicBezTo>
                      <a:cubicBezTo>
                        <a:pt x="1130" y="1458"/>
                        <a:pt x="1163" y="1455"/>
                        <a:pt x="1193" y="1450"/>
                      </a:cubicBezTo>
                      <a:cubicBezTo>
                        <a:pt x="1225" y="1444"/>
                        <a:pt x="1254" y="1436"/>
                        <a:pt x="1284" y="1421"/>
                      </a:cubicBezTo>
                      <a:cubicBezTo>
                        <a:pt x="1314" y="1406"/>
                        <a:pt x="1339" y="1385"/>
                        <a:pt x="1362" y="1363"/>
                      </a:cubicBezTo>
                      <a:cubicBezTo>
                        <a:pt x="1385" y="1340"/>
                        <a:pt x="1405" y="1314"/>
                        <a:pt x="1420" y="1284"/>
                      </a:cubicBezTo>
                      <a:cubicBezTo>
                        <a:pt x="1435" y="1255"/>
                        <a:pt x="1443" y="1226"/>
                        <a:pt x="1449" y="1193"/>
                      </a:cubicBezTo>
                      <a:cubicBezTo>
                        <a:pt x="1455" y="1164"/>
                        <a:pt x="1457" y="1131"/>
                        <a:pt x="1458" y="1098"/>
                      </a:cubicBezTo>
                      <a:cubicBezTo>
                        <a:pt x="1458" y="1087"/>
                        <a:pt x="1458" y="1077"/>
                        <a:pt x="1458" y="1054"/>
                      </a:cubicBezTo>
                      <a:cubicBezTo>
                        <a:pt x="1459" y="1032"/>
                        <a:pt x="1459" y="1014"/>
                        <a:pt x="1459" y="1001"/>
                      </a:cubicBezTo>
                      <a:lnTo>
                        <a:pt x="1459" y="459"/>
                      </a:lnTo>
                      <a:close/>
                    </a:path>
                  </a:pathLst>
                </a:custGeom>
                <a:solidFill>
                  <a:srgbClr val="FF94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49" name="Freeform 6"/>
                <p:cNvSpPr>
                  <a:spLocks noChangeArrowheads="1"/>
                </p:cNvSpPr>
                <p:nvPr/>
              </p:nvSpPr>
              <p:spPr bwMode="auto">
                <a:xfrm>
                  <a:off x="0" y="0"/>
                  <a:ext cx="946150" cy="944562"/>
                </a:xfrm>
                <a:custGeom>
                  <a:avLst/>
                  <a:gdLst>
                    <a:gd name="T0" fmla="*/ 611893248 w 1463"/>
                    <a:gd name="T1" fmla="*/ 192164457 h 1463"/>
                    <a:gd name="T2" fmla="*/ 611474821 w 1463"/>
                    <a:gd name="T3" fmla="*/ 151313926 h 1463"/>
                    <a:gd name="T4" fmla="*/ 595581700 w 1463"/>
                    <a:gd name="T5" fmla="*/ 73364641 h 1463"/>
                    <a:gd name="T6" fmla="*/ 571323268 w 1463"/>
                    <a:gd name="T7" fmla="*/ 40433452 h 1463"/>
                    <a:gd name="T8" fmla="*/ 538281744 w 1463"/>
                    <a:gd name="T9" fmla="*/ 16257055 h 1463"/>
                    <a:gd name="T10" fmla="*/ 460070126 w 1463"/>
                    <a:gd name="T11" fmla="*/ 417079 h 1463"/>
                    <a:gd name="T12" fmla="*/ 419082365 w 1463"/>
                    <a:gd name="T13" fmla="*/ 0 h 1463"/>
                    <a:gd name="T14" fmla="*/ 170226160 w 1463"/>
                    <a:gd name="T15" fmla="*/ 417079 h 1463"/>
                    <a:gd name="T16" fmla="*/ 111671569 w 1463"/>
                    <a:gd name="T17" fmla="*/ 4168211 h 1463"/>
                    <a:gd name="T18" fmla="*/ 40569981 w 1463"/>
                    <a:gd name="T19" fmla="*/ 40433452 h 1463"/>
                    <a:gd name="T20" fmla="*/ 40569981 w 1463"/>
                    <a:gd name="T21" fmla="*/ 40433452 h 1463"/>
                    <a:gd name="T22" fmla="*/ 3763905 w 1463"/>
                    <a:gd name="T23" fmla="*/ 111713987 h 1463"/>
                    <a:gd name="T24" fmla="*/ 0 w 1463"/>
                    <a:gd name="T25" fmla="*/ 169655086 h 1463"/>
                    <a:gd name="T26" fmla="*/ 0 w 1463"/>
                    <a:gd name="T27" fmla="*/ 418093615 h 1463"/>
                    <a:gd name="T28" fmla="*/ 418427 w 1463"/>
                    <a:gd name="T29" fmla="*/ 458527067 h 1463"/>
                    <a:gd name="T30" fmla="*/ 15893121 w 1463"/>
                    <a:gd name="T31" fmla="*/ 536476352 h 1463"/>
                    <a:gd name="T32" fmla="*/ 40569981 w 1463"/>
                    <a:gd name="T33" fmla="*/ 569407541 h 1463"/>
                    <a:gd name="T34" fmla="*/ 73611505 w 1463"/>
                    <a:gd name="T35" fmla="*/ 594001017 h 1463"/>
                    <a:gd name="T36" fmla="*/ 151823122 w 1463"/>
                    <a:gd name="T37" fmla="*/ 609423913 h 1463"/>
                    <a:gd name="T38" fmla="*/ 192393103 w 1463"/>
                    <a:gd name="T39" fmla="*/ 609840992 h 1463"/>
                    <a:gd name="T40" fmla="*/ 441667088 w 1463"/>
                    <a:gd name="T41" fmla="*/ 609840992 h 1463"/>
                    <a:gd name="T42" fmla="*/ 499803252 w 1463"/>
                    <a:gd name="T43" fmla="*/ 606089215 h 1463"/>
                    <a:gd name="T44" fmla="*/ 571323268 w 1463"/>
                    <a:gd name="T45" fmla="*/ 569407541 h 1463"/>
                    <a:gd name="T46" fmla="*/ 571323268 w 1463"/>
                    <a:gd name="T47" fmla="*/ 569407541 h 1463"/>
                    <a:gd name="T48" fmla="*/ 607710916 w 1463"/>
                    <a:gd name="T49" fmla="*/ 498544085 h 1463"/>
                    <a:gd name="T50" fmla="*/ 611474821 w 1463"/>
                    <a:gd name="T51" fmla="*/ 440185907 h 1463"/>
                    <a:gd name="T52" fmla="*/ 611893248 w 1463"/>
                    <a:gd name="T53" fmla="*/ 192164457 h 1463"/>
                    <a:gd name="T54" fmla="*/ 610220186 w 1463"/>
                    <a:gd name="T55" fmla="*/ 192164457 h 1463"/>
                    <a:gd name="T56" fmla="*/ 609801759 w 1463"/>
                    <a:gd name="T57" fmla="*/ 440185907 h 1463"/>
                    <a:gd name="T58" fmla="*/ 606037854 w 1463"/>
                    <a:gd name="T59" fmla="*/ 498127005 h 1463"/>
                    <a:gd name="T60" fmla="*/ 570068633 w 1463"/>
                    <a:gd name="T61" fmla="*/ 568156948 h 1463"/>
                    <a:gd name="T62" fmla="*/ 570068633 w 1463"/>
                    <a:gd name="T63" fmla="*/ 568156948 h 1463"/>
                    <a:gd name="T64" fmla="*/ 499803252 w 1463"/>
                    <a:gd name="T65" fmla="*/ 604422189 h 1463"/>
                    <a:gd name="T66" fmla="*/ 441667088 w 1463"/>
                    <a:gd name="T67" fmla="*/ 608173321 h 1463"/>
                    <a:gd name="T68" fmla="*/ 192393103 w 1463"/>
                    <a:gd name="T69" fmla="*/ 608173321 h 1463"/>
                    <a:gd name="T70" fmla="*/ 151823122 w 1463"/>
                    <a:gd name="T71" fmla="*/ 607756887 h 1463"/>
                    <a:gd name="T72" fmla="*/ 74447713 w 1463"/>
                    <a:gd name="T73" fmla="*/ 592333345 h 1463"/>
                    <a:gd name="T74" fmla="*/ 40987761 w 1463"/>
                    <a:gd name="T75" fmla="*/ 568990461 h 1463"/>
                    <a:gd name="T76" fmla="*/ 17566183 w 1463"/>
                    <a:gd name="T77" fmla="*/ 535642839 h 1463"/>
                    <a:gd name="T78" fmla="*/ 2091489 w 1463"/>
                    <a:gd name="T79" fmla="*/ 458527067 h 1463"/>
                    <a:gd name="T80" fmla="*/ 1673062 w 1463"/>
                    <a:gd name="T81" fmla="*/ 418093615 h 1463"/>
                    <a:gd name="T82" fmla="*/ 1673062 w 1463"/>
                    <a:gd name="T83" fmla="*/ 169655086 h 1463"/>
                    <a:gd name="T84" fmla="*/ 5436967 w 1463"/>
                    <a:gd name="T85" fmla="*/ 112130421 h 1463"/>
                    <a:gd name="T86" fmla="*/ 41824616 w 1463"/>
                    <a:gd name="T87" fmla="*/ 41684044 h 1463"/>
                    <a:gd name="T88" fmla="*/ 41824616 w 1463"/>
                    <a:gd name="T89" fmla="*/ 41684044 h 1463"/>
                    <a:gd name="T90" fmla="*/ 112089996 w 1463"/>
                    <a:gd name="T91" fmla="*/ 5835882 h 1463"/>
                    <a:gd name="T92" fmla="*/ 170226160 w 1463"/>
                    <a:gd name="T93" fmla="*/ 2084105 h 1463"/>
                    <a:gd name="T94" fmla="*/ 419082365 w 1463"/>
                    <a:gd name="T95" fmla="*/ 1667672 h 1463"/>
                    <a:gd name="T96" fmla="*/ 459651699 w 1463"/>
                    <a:gd name="T97" fmla="*/ 2084105 h 1463"/>
                    <a:gd name="T98" fmla="*/ 537445536 w 1463"/>
                    <a:gd name="T99" fmla="*/ 17924081 h 1463"/>
                    <a:gd name="T100" fmla="*/ 570487060 w 1463"/>
                    <a:gd name="T101" fmla="*/ 41267610 h 1463"/>
                    <a:gd name="T102" fmla="*/ 594327065 w 1463"/>
                    <a:gd name="T103" fmla="*/ 74198154 h 1463"/>
                    <a:gd name="T104" fmla="*/ 609801759 w 1463"/>
                    <a:gd name="T105" fmla="*/ 151731005 h 1463"/>
                    <a:gd name="T106" fmla="*/ 610220186 w 1463"/>
                    <a:gd name="T107" fmla="*/ 192164457 h 146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463"/>
                    <a:gd name="T163" fmla="*/ 0 h 1463"/>
                    <a:gd name="T164" fmla="*/ 1463 w 1463"/>
                    <a:gd name="T165" fmla="*/ 1463 h 146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463" h="1463">
                      <a:moveTo>
                        <a:pt x="1461" y="461"/>
                      </a:moveTo>
                      <a:cubicBezTo>
                        <a:pt x="1463" y="461"/>
                        <a:pt x="1463" y="461"/>
                        <a:pt x="1463" y="461"/>
                      </a:cubicBezTo>
                      <a:cubicBezTo>
                        <a:pt x="1463" y="448"/>
                        <a:pt x="1463" y="429"/>
                        <a:pt x="1462" y="407"/>
                      </a:cubicBezTo>
                      <a:cubicBezTo>
                        <a:pt x="1462" y="384"/>
                        <a:pt x="1462" y="375"/>
                        <a:pt x="1462" y="363"/>
                      </a:cubicBezTo>
                      <a:cubicBezTo>
                        <a:pt x="1461" y="331"/>
                        <a:pt x="1459" y="298"/>
                        <a:pt x="1453" y="268"/>
                      </a:cubicBezTo>
                      <a:cubicBezTo>
                        <a:pt x="1447" y="235"/>
                        <a:pt x="1439" y="206"/>
                        <a:pt x="1424" y="176"/>
                      </a:cubicBezTo>
                      <a:cubicBezTo>
                        <a:pt x="1409" y="146"/>
                        <a:pt x="1388" y="120"/>
                        <a:pt x="1366" y="97"/>
                      </a:cubicBezTo>
                      <a:cubicBezTo>
                        <a:pt x="1366" y="97"/>
                        <a:pt x="1366" y="97"/>
                        <a:pt x="1366" y="97"/>
                      </a:cubicBezTo>
                      <a:cubicBezTo>
                        <a:pt x="1366" y="97"/>
                        <a:pt x="1366" y="97"/>
                        <a:pt x="1366" y="97"/>
                      </a:cubicBezTo>
                      <a:cubicBezTo>
                        <a:pt x="1343" y="75"/>
                        <a:pt x="1317" y="54"/>
                        <a:pt x="1287" y="39"/>
                      </a:cubicBezTo>
                      <a:cubicBezTo>
                        <a:pt x="1257" y="24"/>
                        <a:pt x="1228" y="16"/>
                        <a:pt x="1195" y="10"/>
                      </a:cubicBezTo>
                      <a:cubicBezTo>
                        <a:pt x="1166" y="4"/>
                        <a:pt x="1132" y="2"/>
                        <a:pt x="1100" y="1"/>
                      </a:cubicBezTo>
                      <a:cubicBezTo>
                        <a:pt x="1089" y="1"/>
                        <a:pt x="1079" y="1"/>
                        <a:pt x="1056" y="1"/>
                      </a:cubicBezTo>
                      <a:cubicBezTo>
                        <a:pt x="1034" y="1"/>
                        <a:pt x="1015" y="0"/>
                        <a:pt x="1002" y="0"/>
                      </a:cubicBezTo>
                      <a:cubicBezTo>
                        <a:pt x="460" y="0"/>
                        <a:pt x="460" y="0"/>
                        <a:pt x="460" y="0"/>
                      </a:cubicBezTo>
                      <a:cubicBezTo>
                        <a:pt x="447" y="0"/>
                        <a:pt x="429" y="1"/>
                        <a:pt x="407" y="1"/>
                      </a:cubicBezTo>
                      <a:cubicBezTo>
                        <a:pt x="384" y="1"/>
                        <a:pt x="374" y="1"/>
                        <a:pt x="363" y="1"/>
                      </a:cubicBezTo>
                      <a:cubicBezTo>
                        <a:pt x="330" y="2"/>
                        <a:pt x="297" y="4"/>
                        <a:pt x="267" y="10"/>
                      </a:cubicBezTo>
                      <a:cubicBezTo>
                        <a:pt x="235" y="16"/>
                        <a:pt x="205" y="24"/>
                        <a:pt x="176" y="39"/>
                      </a:cubicBezTo>
                      <a:cubicBezTo>
                        <a:pt x="146" y="54"/>
                        <a:pt x="120" y="75"/>
                        <a:pt x="97" y="97"/>
                      </a:cubicBezTo>
                      <a:cubicBezTo>
                        <a:pt x="97" y="97"/>
                        <a:pt x="97" y="97"/>
                        <a:pt x="97" y="97"/>
                      </a:cubicBezTo>
                      <a:cubicBezTo>
                        <a:pt x="97" y="97"/>
                        <a:pt x="97" y="97"/>
                        <a:pt x="97" y="97"/>
                      </a:cubicBezTo>
                      <a:cubicBezTo>
                        <a:pt x="75" y="120"/>
                        <a:pt x="54" y="146"/>
                        <a:pt x="38" y="176"/>
                      </a:cubicBezTo>
                      <a:cubicBezTo>
                        <a:pt x="24" y="206"/>
                        <a:pt x="15" y="235"/>
                        <a:pt x="9" y="268"/>
                      </a:cubicBezTo>
                      <a:cubicBezTo>
                        <a:pt x="4" y="298"/>
                        <a:pt x="1" y="331"/>
                        <a:pt x="1" y="363"/>
                      </a:cubicBezTo>
                      <a:cubicBezTo>
                        <a:pt x="1" y="375"/>
                        <a:pt x="0" y="384"/>
                        <a:pt x="0" y="407"/>
                      </a:cubicBezTo>
                      <a:cubicBezTo>
                        <a:pt x="0" y="429"/>
                        <a:pt x="0" y="448"/>
                        <a:pt x="0" y="461"/>
                      </a:cubicBezTo>
                      <a:cubicBezTo>
                        <a:pt x="0" y="1003"/>
                        <a:pt x="0" y="1003"/>
                        <a:pt x="0" y="1003"/>
                      </a:cubicBezTo>
                      <a:cubicBezTo>
                        <a:pt x="0" y="1016"/>
                        <a:pt x="0" y="1034"/>
                        <a:pt x="0" y="1056"/>
                      </a:cubicBezTo>
                      <a:cubicBezTo>
                        <a:pt x="0" y="1079"/>
                        <a:pt x="1" y="1089"/>
                        <a:pt x="1" y="1100"/>
                      </a:cubicBezTo>
                      <a:cubicBezTo>
                        <a:pt x="1" y="1133"/>
                        <a:pt x="4" y="1166"/>
                        <a:pt x="9" y="1196"/>
                      </a:cubicBezTo>
                      <a:cubicBezTo>
                        <a:pt x="15" y="1228"/>
                        <a:pt x="24" y="1258"/>
                        <a:pt x="38" y="1287"/>
                      </a:cubicBezTo>
                      <a:cubicBezTo>
                        <a:pt x="54" y="1317"/>
                        <a:pt x="75" y="1343"/>
                        <a:pt x="97" y="1366"/>
                      </a:cubicBezTo>
                      <a:cubicBezTo>
                        <a:pt x="97" y="1366"/>
                        <a:pt x="97" y="1366"/>
                        <a:pt x="97" y="1366"/>
                      </a:cubicBezTo>
                      <a:cubicBezTo>
                        <a:pt x="97" y="1366"/>
                        <a:pt x="97" y="1366"/>
                        <a:pt x="97" y="1366"/>
                      </a:cubicBezTo>
                      <a:cubicBezTo>
                        <a:pt x="120" y="1389"/>
                        <a:pt x="146" y="1409"/>
                        <a:pt x="176" y="1425"/>
                      </a:cubicBezTo>
                      <a:cubicBezTo>
                        <a:pt x="205" y="1439"/>
                        <a:pt x="235" y="1448"/>
                        <a:pt x="267" y="1454"/>
                      </a:cubicBezTo>
                      <a:cubicBezTo>
                        <a:pt x="297" y="1459"/>
                        <a:pt x="330" y="1462"/>
                        <a:pt x="363" y="1462"/>
                      </a:cubicBezTo>
                      <a:cubicBezTo>
                        <a:pt x="374" y="1462"/>
                        <a:pt x="384" y="1463"/>
                        <a:pt x="407" y="1463"/>
                      </a:cubicBezTo>
                      <a:cubicBezTo>
                        <a:pt x="429" y="1463"/>
                        <a:pt x="447" y="1463"/>
                        <a:pt x="460" y="1463"/>
                      </a:cubicBezTo>
                      <a:cubicBezTo>
                        <a:pt x="1002" y="1463"/>
                        <a:pt x="1002" y="1463"/>
                        <a:pt x="1002" y="1463"/>
                      </a:cubicBezTo>
                      <a:cubicBezTo>
                        <a:pt x="1015" y="1463"/>
                        <a:pt x="1034" y="1463"/>
                        <a:pt x="1056" y="1463"/>
                      </a:cubicBezTo>
                      <a:cubicBezTo>
                        <a:pt x="1079" y="1463"/>
                        <a:pt x="1089" y="1462"/>
                        <a:pt x="1100" y="1462"/>
                      </a:cubicBezTo>
                      <a:cubicBezTo>
                        <a:pt x="1132" y="1462"/>
                        <a:pt x="1166" y="1459"/>
                        <a:pt x="1195" y="1454"/>
                      </a:cubicBezTo>
                      <a:cubicBezTo>
                        <a:pt x="1228" y="1448"/>
                        <a:pt x="1257" y="1439"/>
                        <a:pt x="1287" y="1425"/>
                      </a:cubicBezTo>
                      <a:cubicBezTo>
                        <a:pt x="1317" y="1409"/>
                        <a:pt x="1343" y="1389"/>
                        <a:pt x="1366" y="1366"/>
                      </a:cubicBezTo>
                      <a:cubicBezTo>
                        <a:pt x="1366" y="1366"/>
                        <a:pt x="1366" y="1366"/>
                        <a:pt x="1366" y="1366"/>
                      </a:cubicBezTo>
                      <a:cubicBezTo>
                        <a:pt x="1366" y="1366"/>
                        <a:pt x="1366" y="1366"/>
                        <a:pt x="1366" y="1366"/>
                      </a:cubicBezTo>
                      <a:cubicBezTo>
                        <a:pt x="1388" y="1343"/>
                        <a:pt x="1409" y="1317"/>
                        <a:pt x="1424" y="1287"/>
                      </a:cubicBezTo>
                      <a:cubicBezTo>
                        <a:pt x="1439" y="1258"/>
                        <a:pt x="1447" y="1228"/>
                        <a:pt x="1453" y="1196"/>
                      </a:cubicBezTo>
                      <a:cubicBezTo>
                        <a:pt x="1459" y="1166"/>
                        <a:pt x="1461" y="1133"/>
                        <a:pt x="1462" y="1100"/>
                      </a:cubicBezTo>
                      <a:cubicBezTo>
                        <a:pt x="1462" y="1089"/>
                        <a:pt x="1462" y="1079"/>
                        <a:pt x="1462" y="1056"/>
                      </a:cubicBezTo>
                      <a:cubicBezTo>
                        <a:pt x="1463" y="1034"/>
                        <a:pt x="1463" y="1016"/>
                        <a:pt x="1463" y="1003"/>
                      </a:cubicBezTo>
                      <a:cubicBezTo>
                        <a:pt x="1463" y="461"/>
                        <a:pt x="1463" y="461"/>
                        <a:pt x="1463" y="461"/>
                      </a:cubicBezTo>
                      <a:cubicBezTo>
                        <a:pt x="1461" y="461"/>
                        <a:pt x="1461" y="461"/>
                        <a:pt x="1461" y="461"/>
                      </a:cubicBezTo>
                      <a:cubicBezTo>
                        <a:pt x="1459" y="461"/>
                        <a:pt x="1459" y="461"/>
                        <a:pt x="1459" y="461"/>
                      </a:cubicBezTo>
                      <a:cubicBezTo>
                        <a:pt x="1459" y="1003"/>
                        <a:pt x="1459" y="1003"/>
                        <a:pt x="1459" y="1003"/>
                      </a:cubicBezTo>
                      <a:cubicBezTo>
                        <a:pt x="1459" y="1016"/>
                        <a:pt x="1459" y="1034"/>
                        <a:pt x="1458" y="1056"/>
                      </a:cubicBezTo>
                      <a:cubicBezTo>
                        <a:pt x="1458" y="1079"/>
                        <a:pt x="1458" y="1089"/>
                        <a:pt x="1458" y="1100"/>
                      </a:cubicBezTo>
                      <a:cubicBezTo>
                        <a:pt x="1457" y="1133"/>
                        <a:pt x="1455" y="1166"/>
                        <a:pt x="1449" y="1195"/>
                      </a:cubicBezTo>
                      <a:cubicBezTo>
                        <a:pt x="1443" y="1227"/>
                        <a:pt x="1435" y="1256"/>
                        <a:pt x="1421" y="1285"/>
                      </a:cubicBezTo>
                      <a:cubicBezTo>
                        <a:pt x="1406" y="1315"/>
                        <a:pt x="1385" y="1340"/>
                        <a:pt x="1363" y="1363"/>
                      </a:cubicBezTo>
                      <a:cubicBezTo>
                        <a:pt x="1364" y="1365"/>
                        <a:pt x="1364" y="1365"/>
                        <a:pt x="1364" y="1365"/>
                      </a:cubicBezTo>
                      <a:cubicBezTo>
                        <a:pt x="1363" y="1363"/>
                        <a:pt x="1363" y="1363"/>
                        <a:pt x="1363" y="1363"/>
                      </a:cubicBezTo>
                      <a:cubicBezTo>
                        <a:pt x="1340" y="1385"/>
                        <a:pt x="1314" y="1406"/>
                        <a:pt x="1285" y="1421"/>
                      </a:cubicBezTo>
                      <a:cubicBezTo>
                        <a:pt x="1256" y="1436"/>
                        <a:pt x="1227" y="1444"/>
                        <a:pt x="1195" y="1450"/>
                      </a:cubicBezTo>
                      <a:cubicBezTo>
                        <a:pt x="1165" y="1455"/>
                        <a:pt x="1132" y="1458"/>
                        <a:pt x="1099" y="1458"/>
                      </a:cubicBezTo>
                      <a:cubicBezTo>
                        <a:pt x="1088" y="1458"/>
                        <a:pt x="1079" y="1459"/>
                        <a:pt x="1056" y="1459"/>
                      </a:cubicBezTo>
                      <a:cubicBezTo>
                        <a:pt x="1034" y="1459"/>
                        <a:pt x="1015" y="1459"/>
                        <a:pt x="1002" y="1459"/>
                      </a:cubicBezTo>
                      <a:cubicBezTo>
                        <a:pt x="460" y="1459"/>
                        <a:pt x="460" y="1459"/>
                        <a:pt x="460" y="1459"/>
                      </a:cubicBezTo>
                      <a:cubicBezTo>
                        <a:pt x="447" y="1459"/>
                        <a:pt x="429" y="1459"/>
                        <a:pt x="407" y="1459"/>
                      </a:cubicBezTo>
                      <a:cubicBezTo>
                        <a:pt x="384" y="1459"/>
                        <a:pt x="374" y="1458"/>
                        <a:pt x="363" y="1458"/>
                      </a:cubicBezTo>
                      <a:cubicBezTo>
                        <a:pt x="330" y="1458"/>
                        <a:pt x="297" y="1455"/>
                        <a:pt x="268" y="1450"/>
                      </a:cubicBezTo>
                      <a:cubicBezTo>
                        <a:pt x="236" y="1444"/>
                        <a:pt x="207" y="1436"/>
                        <a:pt x="178" y="1421"/>
                      </a:cubicBezTo>
                      <a:cubicBezTo>
                        <a:pt x="148" y="1406"/>
                        <a:pt x="123" y="1385"/>
                        <a:pt x="100" y="1363"/>
                      </a:cubicBezTo>
                      <a:cubicBezTo>
                        <a:pt x="98" y="1365"/>
                        <a:pt x="98" y="1365"/>
                        <a:pt x="98" y="1365"/>
                      </a:cubicBezTo>
                      <a:cubicBezTo>
                        <a:pt x="100" y="1363"/>
                        <a:pt x="100" y="1363"/>
                        <a:pt x="100" y="1363"/>
                      </a:cubicBezTo>
                      <a:cubicBezTo>
                        <a:pt x="78" y="1340"/>
                        <a:pt x="57" y="1315"/>
                        <a:pt x="42" y="1285"/>
                      </a:cubicBezTo>
                      <a:cubicBezTo>
                        <a:pt x="27" y="1256"/>
                        <a:pt x="19" y="1227"/>
                        <a:pt x="13" y="1195"/>
                      </a:cubicBezTo>
                      <a:cubicBezTo>
                        <a:pt x="8" y="1166"/>
                        <a:pt x="5" y="1133"/>
                        <a:pt x="5" y="1100"/>
                      </a:cubicBezTo>
                      <a:cubicBezTo>
                        <a:pt x="5" y="1089"/>
                        <a:pt x="4" y="1079"/>
                        <a:pt x="4" y="1056"/>
                      </a:cubicBezTo>
                      <a:cubicBezTo>
                        <a:pt x="4" y="1034"/>
                        <a:pt x="4" y="1016"/>
                        <a:pt x="4" y="1003"/>
                      </a:cubicBezTo>
                      <a:cubicBezTo>
                        <a:pt x="4" y="461"/>
                        <a:pt x="4" y="461"/>
                        <a:pt x="4" y="461"/>
                      </a:cubicBezTo>
                      <a:cubicBezTo>
                        <a:pt x="4" y="448"/>
                        <a:pt x="4" y="429"/>
                        <a:pt x="4" y="407"/>
                      </a:cubicBezTo>
                      <a:cubicBezTo>
                        <a:pt x="4" y="384"/>
                        <a:pt x="5" y="375"/>
                        <a:pt x="5" y="364"/>
                      </a:cubicBezTo>
                      <a:cubicBezTo>
                        <a:pt x="5" y="331"/>
                        <a:pt x="8" y="298"/>
                        <a:pt x="13" y="269"/>
                      </a:cubicBezTo>
                      <a:cubicBezTo>
                        <a:pt x="19" y="236"/>
                        <a:pt x="27" y="207"/>
                        <a:pt x="42" y="178"/>
                      </a:cubicBezTo>
                      <a:cubicBezTo>
                        <a:pt x="57" y="149"/>
                        <a:pt x="78" y="123"/>
                        <a:pt x="100" y="100"/>
                      </a:cubicBezTo>
                      <a:cubicBezTo>
                        <a:pt x="98" y="99"/>
                        <a:pt x="98" y="99"/>
                        <a:pt x="98" y="99"/>
                      </a:cubicBezTo>
                      <a:cubicBezTo>
                        <a:pt x="100" y="100"/>
                        <a:pt x="100" y="100"/>
                        <a:pt x="100" y="100"/>
                      </a:cubicBezTo>
                      <a:cubicBezTo>
                        <a:pt x="123" y="78"/>
                        <a:pt x="148" y="57"/>
                        <a:pt x="178" y="43"/>
                      </a:cubicBezTo>
                      <a:cubicBezTo>
                        <a:pt x="207" y="28"/>
                        <a:pt x="236" y="20"/>
                        <a:pt x="268" y="14"/>
                      </a:cubicBezTo>
                      <a:cubicBezTo>
                        <a:pt x="297" y="8"/>
                        <a:pt x="330" y="6"/>
                        <a:pt x="363" y="5"/>
                      </a:cubicBezTo>
                      <a:cubicBezTo>
                        <a:pt x="374" y="5"/>
                        <a:pt x="384" y="5"/>
                        <a:pt x="407" y="5"/>
                      </a:cubicBezTo>
                      <a:cubicBezTo>
                        <a:pt x="429" y="5"/>
                        <a:pt x="447" y="4"/>
                        <a:pt x="460" y="4"/>
                      </a:cubicBezTo>
                      <a:cubicBezTo>
                        <a:pt x="1002" y="4"/>
                        <a:pt x="1002" y="4"/>
                        <a:pt x="1002" y="4"/>
                      </a:cubicBezTo>
                      <a:cubicBezTo>
                        <a:pt x="1015" y="4"/>
                        <a:pt x="1034" y="5"/>
                        <a:pt x="1056" y="5"/>
                      </a:cubicBezTo>
                      <a:cubicBezTo>
                        <a:pt x="1079" y="5"/>
                        <a:pt x="1088" y="5"/>
                        <a:pt x="1099" y="5"/>
                      </a:cubicBezTo>
                      <a:cubicBezTo>
                        <a:pt x="1132" y="6"/>
                        <a:pt x="1165" y="8"/>
                        <a:pt x="1195" y="14"/>
                      </a:cubicBezTo>
                      <a:cubicBezTo>
                        <a:pt x="1227" y="20"/>
                        <a:pt x="1256" y="28"/>
                        <a:pt x="1285" y="43"/>
                      </a:cubicBezTo>
                      <a:cubicBezTo>
                        <a:pt x="1314" y="57"/>
                        <a:pt x="1340" y="78"/>
                        <a:pt x="1363" y="100"/>
                      </a:cubicBezTo>
                      <a:cubicBezTo>
                        <a:pt x="1364" y="99"/>
                        <a:pt x="1364" y="99"/>
                        <a:pt x="1364" y="99"/>
                      </a:cubicBezTo>
                      <a:cubicBezTo>
                        <a:pt x="1363" y="100"/>
                        <a:pt x="1363" y="100"/>
                        <a:pt x="1363" y="100"/>
                      </a:cubicBezTo>
                      <a:cubicBezTo>
                        <a:pt x="1385" y="123"/>
                        <a:pt x="1406" y="149"/>
                        <a:pt x="1421" y="178"/>
                      </a:cubicBezTo>
                      <a:cubicBezTo>
                        <a:pt x="1435" y="207"/>
                        <a:pt x="1443" y="236"/>
                        <a:pt x="1449" y="269"/>
                      </a:cubicBezTo>
                      <a:cubicBezTo>
                        <a:pt x="1455" y="298"/>
                        <a:pt x="1457" y="331"/>
                        <a:pt x="1458" y="364"/>
                      </a:cubicBezTo>
                      <a:cubicBezTo>
                        <a:pt x="1458" y="375"/>
                        <a:pt x="1458" y="384"/>
                        <a:pt x="1458" y="407"/>
                      </a:cubicBezTo>
                      <a:cubicBezTo>
                        <a:pt x="1459" y="429"/>
                        <a:pt x="1459" y="448"/>
                        <a:pt x="1459" y="461"/>
                      </a:cubicBezTo>
                      <a:lnTo>
                        <a:pt x="1461" y="461"/>
                      </a:lnTo>
                      <a:close/>
                    </a:path>
                  </a:pathLst>
                </a:cu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50" name="Rectangle 7"/>
                <p:cNvSpPr>
                  <a:spLocks noChangeArrowheads="1"/>
                </p:cNvSpPr>
                <p:nvPr/>
              </p:nvSpPr>
              <p:spPr bwMode="auto">
                <a:xfrm>
                  <a:off x="615950" y="227012"/>
                  <a:ext cx="187325" cy="19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151" name="Freeform 8"/>
                <p:cNvSpPr>
                  <a:spLocks noChangeArrowheads="1"/>
                </p:cNvSpPr>
                <p:nvPr/>
              </p:nvSpPr>
              <p:spPr bwMode="auto">
                <a:xfrm>
                  <a:off x="1588" y="1587"/>
                  <a:ext cx="942975" cy="942975"/>
                </a:xfrm>
                <a:custGeom>
                  <a:avLst/>
                  <a:gdLst>
                    <a:gd name="T0" fmla="*/ 1496972813 w 594"/>
                    <a:gd name="T1" fmla="*/ 733366263 h 594"/>
                    <a:gd name="T2" fmla="*/ 763608138 w 594"/>
                    <a:gd name="T3" fmla="*/ 733366263 h 594"/>
                    <a:gd name="T4" fmla="*/ 763608138 w 594"/>
                    <a:gd name="T5" fmla="*/ 0 h 594"/>
                    <a:gd name="T6" fmla="*/ 735885625 w 594"/>
                    <a:gd name="T7" fmla="*/ 0 h 594"/>
                    <a:gd name="T8" fmla="*/ 735885625 w 594"/>
                    <a:gd name="T9" fmla="*/ 733366263 h 594"/>
                    <a:gd name="T10" fmla="*/ 0 w 594"/>
                    <a:gd name="T11" fmla="*/ 733366263 h 594"/>
                    <a:gd name="T12" fmla="*/ 0 w 594"/>
                    <a:gd name="T13" fmla="*/ 761087188 h 594"/>
                    <a:gd name="T14" fmla="*/ 735885625 w 594"/>
                    <a:gd name="T15" fmla="*/ 761087188 h 594"/>
                    <a:gd name="T16" fmla="*/ 735885625 w 594"/>
                    <a:gd name="T17" fmla="*/ 1496972813 h 594"/>
                    <a:gd name="T18" fmla="*/ 763608138 w 594"/>
                    <a:gd name="T19" fmla="*/ 1496972813 h 594"/>
                    <a:gd name="T20" fmla="*/ 763608138 w 594"/>
                    <a:gd name="T21" fmla="*/ 761087188 h 594"/>
                    <a:gd name="T22" fmla="*/ 1496972813 w 594"/>
                    <a:gd name="T23" fmla="*/ 761087188 h 594"/>
                    <a:gd name="T24" fmla="*/ 1496972813 w 594"/>
                    <a:gd name="T25" fmla="*/ 733366263 h 5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94"/>
                    <a:gd name="T40" fmla="*/ 0 h 594"/>
                    <a:gd name="T41" fmla="*/ 594 w 594"/>
                    <a:gd name="T42" fmla="*/ 594 h 59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94" h="594">
                      <a:moveTo>
                        <a:pt x="594" y="291"/>
                      </a:moveTo>
                      <a:lnTo>
                        <a:pt x="303" y="291"/>
                      </a:lnTo>
                      <a:lnTo>
                        <a:pt x="303" y="0"/>
                      </a:lnTo>
                      <a:lnTo>
                        <a:pt x="292" y="0"/>
                      </a:lnTo>
                      <a:lnTo>
                        <a:pt x="292" y="291"/>
                      </a:lnTo>
                      <a:lnTo>
                        <a:pt x="0" y="291"/>
                      </a:lnTo>
                      <a:lnTo>
                        <a:pt x="0" y="302"/>
                      </a:lnTo>
                      <a:lnTo>
                        <a:pt x="292" y="302"/>
                      </a:lnTo>
                      <a:lnTo>
                        <a:pt x="292" y="594"/>
                      </a:lnTo>
                      <a:lnTo>
                        <a:pt x="303" y="594"/>
                      </a:lnTo>
                      <a:lnTo>
                        <a:pt x="303" y="302"/>
                      </a:lnTo>
                      <a:lnTo>
                        <a:pt x="594" y="302"/>
                      </a:lnTo>
                      <a:lnTo>
                        <a:pt x="594" y="291"/>
                      </a:ln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52" name="Freeform 9"/>
                <p:cNvSpPr>
                  <a:spLocks noChangeArrowheads="1"/>
                </p:cNvSpPr>
                <p:nvPr/>
              </p:nvSpPr>
              <p:spPr bwMode="auto">
                <a:xfrm>
                  <a:off x="482600" y="481012"/>
                  <a:ext cx="461963" cy="463550"/>
                </a:xfrm>
                <a:custGeom>
                  <a:avLst/>
                  <a:gdLst>
                    <a:gd name="T0" fmla="*/ 0 w 716"/>
                    <a:gd name="T1" fmla="*/ 300109780 h 716"/>
                    <a:gd name="T2" fmla="*/ 106984437 w 716"/>
                    <a:gd name="T3" fmla="*/ 300109780 h 716"/>
                    <a:gd name="T4" fmla="*/ 129463840 w 716"/>
                    <a:gd name="T5" fmla="*/ 300109780 h 716"/>
                    <a:gd name="T6" fmla="*/ 147364261 w 716"/>
                    <a:gd name="T7" fmla="*/ 299690902 h 716"/>
                    <a:gd name="T8" fmla="*/ 187327287 w 716"/>
                    <a:gd name="T9" fmla="*/ 296337286 h 716"/>
                    <a:gd name="T10" fmla="*/ 225208898 w 716"/>
                    <a:gd name="T11" fmla="*/ 284182047 h 716"/>
                    <a:gd name="T12" fmla="*/ 257679219 w 716"/>
                    <a:gd name="T13" fmla="*/ 259871568 h 716"/>
                    <a:gd name="T14" fmla="*/ 281823238 w 716"/>
                    <a:gd name="T15" fmla="*/ 226758819 h 716"/>
                    <a:gd name="T16" fmla="*/ 293895570 w 716"/>
                    <a:gd name="T17" fmla="*/ 188616294 h 716"/>
                    <a:gd name="T18" fmla="*/ 297642245 w 716"/>
                    <a:gd name="T19" fmla="*/ 148797608 h 716"/>
                    <a:gd name="T20" fmla="*/ 297642245 w 716"/>
                    <a:gd name="T21" fmla="*/ 130354662 h 716"/>
                    <a:gd name="T22" fmla="*/ 298058399 w 716"/>
                    <a:gd name="T23" fmla="*/ 108139870 h 716"/>
                    <a:gd name="T24" fmla="*/ 298058399 w 716"/>
                    <a:gd name="T25" fmla="*/ 0 h 716"/>
                    <a:gd name="T26" fmla="*/ 0 w 716"/>
                    <a:gd name="T27" fmla="*/ 0 h 716"/>
                    <a:gd name="T28" fmla="*/ 0 w 716"/>
                    <a:gd name="T29" fmla="*/ 300109780 h 7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16"/>
                    <a:gd name="T46" fmla="*/ 0 h 716"/>
                    <a:gd name="T47" fmla="*/ 716 w 716"/>
                    <a:gd name="T48" fmla="*/ 716 h 7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16" h="716">
                      <a:moveTo>
                        <a:pt x="0" y="716"/>
                      </a:moveTo>
                      <a:cubicBezTo>
                        <a:pt x="257" y="716"/>
                        <a:pt x="257" y="716"/>
                        <a:pt x="257" y="716"/>
                      </a:cubicBezTo>
                      <a:cubicBezTo>
                        <a:pt x="270" y="716"/>
                        <a:pt x="289" y="716"/>
                        <a:pt x="311" y="716"/>
                      </a:cubicBezTo>
                      <a:cubicBezTo>
                        <a:pt x="334" y="716"/>
                        <a:pt x="343" y="715"/>
                        <a:pt x="354" y="715"/>
                      </a:cubicBezTo>
                      <a:cubicBezTo>
                        <a:pt x="387" y="715"/>
                        <a:pt x="420" y="712"/>
                        <a:pt x="450" y="707"/>
                      </a:cubicBezTo>
                      <a:cubicBezTo>
                        <a:pt x="482" y="701"/>
                        <a:pt x="511" y="693"/>
                        <a:pt x="541" y="678"/>
                      </a:cubicBezTo>
                      <a:cubicBezTo>
                        <a:pt x="571" y="663"/>
                        <a:pt x="596" y="642"/>
                        <a:pt x="619" y="620"/>
                      </a:cubicBezTo>
                      <a:cubicBezTo>
                        <a:pt x="642" y="597"/>
                        <a:pt x="662" y="571"/>
                        <a:pt x="677" y="541"/>
                      </a:cubicBezTo>
                      <a:cubicBezTo>
                        <a:pt x="692" y="512"/>
                        <a:pt x="700" y="483"/>
                        <a:pt x="706" y="450"/>
                      </a:cubicBezTo>
                      <a:cubicBezTo>
                        <a:pt x="712" y="421"/>
                        <a:pt x="714" y="388"/>
                        <a:pt x="715" y="355"/>
                      </a:cubicBezTo>
                      <a:cubicBezTo>
                        <a:pt x="715" y="344"/>
                        <a:pt x="715" y="334"/>
                        <a:pt x="715" y="311"/>
                      </a:cubicBezTo>
                      <a:cubicBezTo>
                        <a:pt x="716" y="289"/>
                        <a:pt x="716" y="271"/>
                        <a:pt x="716" y="258"/>
                      </a:cubicBezTo>
                      <a:cubicBezTo>
                        <a:pt x="716" y="0"/>
                        <a:pt x="716" y="0"/>
                        <a:pt x="716" y="0"/>
                      </a:cubicBezTo>
                      <a:cubicBezTo>
                        <a:pt x="0" y="0"/>
                        <a:pt x="0" y="0"/>
                        <a:pt x="0" y="0"/>
                      </a:cubicBezTo>
                      <a:lnTo>
                        <a:pt x="0" y="716"/>
                      </a:lnTo>
                      <a:close/>
                    </a:path>
                  </a:pathLst>
                </a:custGeom>
                <a:solidFill>
                  <a:srgbClr val="C5C7C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53" name="Rectangle 10"/>
                <p:cNvSpPr>
                  <a:spLocks noChangeArrowheads="1"/>
                </p:cNvSpPr>
                <p:nvPr/>
              </p:nvSpPr>
              <p:spPr bwMode="auto">
                <a:xfrm>
                  <a:off x="615950" y="646112"/>
                  <a:ext cx="187325" cy="174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154" name="Rectangle 11"/>
                <p:cNvSpPr>
                  <a:spLocks noChangeArrowheads="1"/>
                </p:cNvSpPr>
                <p:nvPr/>
              </p:nvSpPr>
              <p:spPr bwMode="auto">
                <a:xfrm>
                  <a:off x="615950" y="752475"/>
                  <a:ext cx="187325" cy="174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155" name="Freeform 12"/>
                <p:cNvSpPr>
                  <a:spLocks noChangeArrowheads="1"/>
                </p:cNvSpPr>
                <p:nvPr/>
              </p:nvSpPr>
              <p:spPr bwMode="auto">
                <a:xfrm>
                  <a:off x="144463" y="142875"/>
                  <a:ext cx="187325" cy="187325"/>
                </a:xfrm>
                <a:custGeom>
                  <a:avLst/>
                  <a:gdLst>
                    <a:gd name="T0" fmla="*/ 297378438 w 118"/>
                    <a:gd name="T1" fmla="*/ 133569075 h 118"/>
                    <a:gd name="T2" fmla="*/ 163810950 w 118"/>
                    <a:gd name="T3" fmla="*/ 133569075 h 118"/>
                    <a:gd name="T4" fmla="*/ 163810950 w 118"/>
                    <a:gd name="T5" fmla="*/ 0 h 118"/>
                    <a:gd name="T6" fmla="*/ 136088438 w 118"/>
                    <a:gd name="T7" fmla="*/ 0 h 118"/>
                    <a:gd name="T8" fmla="*/ 136088438 w 118"/>
                    <a:gd name="T9" fmla="*/ 133569075 h 118"/>
                    <a:gd name="T10" fmla="*/ 0 w 118"/>
                    <a:gd name="T11" fmla="*/ 133569075 h 118"/>
                    <a:gd name="T12" fmla="*/ 0 w 118"/>
                    <a:gd name="T13" fmla="*/ 163810950 h 118"/>
                    <a:gd name="T14" fmla="*/ 136088438 w 118"/>
                    <a:gd name="T15" fmla="*/ 163810950 h 118"/>
                    <a:gd name="T16" fmla="*/ 136088438 w 118"/>
                    <a:gd name="T17" fmla="*/ 297378438 h 118"/>
                    <a:gd name="T18" fmla="*/ 163810950 w 118"/>
                    <a:gd name="T19" fmla="*/ 297378438 h 118"/>
                    <a:gd name="T20" fmla="*/ 163810950 w 118"/>
                    <a:gd name="T21" fmla="*/ 163810950 h 118"/>
                    <a:gd name="T22" fmla="*/ 297378438 w 118"/>
                    <a:gd name="T23" fmla="*/ 163810950 h 118"/>
                    <a:gd name="T24" fmla="*/ 297378438 w 118"/>
                    <a:gd name="T25" fmla="*/ 133569075 h 1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8"/>
                    <a:gd name="T40" fmla="*/ 0 h 118"/>
                    <a:gd name="T41" fmla="*/ 118 w 118"/>
                    <a:gd name="T42" fmla="*/ 118 h 1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8" h="118">
                      <a:moveTo>
                        <a:pt x="118" y="53"/>
                      </a:moveTo>
                      <a:lnTo>
                        <a:pt x="65" y="53"/>
                      </a:lnTo>
                      <a:lnTo>
                        <a:pt x="65" y="0"/>
                      </a:lnTo>
                      <a:lnTo>
                        <a:pt x="54" y="0"/>
                      </a:lnTo>
                      <a:lnTo>
                        <a:pt x="54" y="53"/>
                      </a:lnTo>
                      <a:lnTo>
                        <a:pt x="0" y="53"/>
                      </a:lnTo>
                      <a:lnTo>
                        <a:pt x="0" y="65"/>
                      </a:lnTo>
                      <a:lnTo>
                        <a:pt x="54" y="65"/>
                      </a:lnTo>
                      <a:lnTo>
                        <a:pt x="54" y="118"/>
                      </a:lnTo>
                      <a:lnTo>
                        <a:pt x="65" y="118"/>
                      </a:lnTo>
                      <a:lnTo>
                        <a:pt x="65" y="65"/>
                      </a:lnTo>
                      <a:lnTo>
                        <a:pt x="118" y="65"/>
                      </a:lnTo>
                      <a:lnTo>
                        <a:pt x="118" y="53"/>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56" name="Freeform 13"/>
                <p:cNvSpPr>
                  <a:spLocks noChangeArrowheads="1"/>
                </p:cNvSpPr>
                <p:nvPr/>
              </p:nvSpPr>
              <p:spPr bwMode="auto">
                <a:xfrm>
                  <a:off x="166688" y="635000"/>
                  <a:ext cx="144463" cy="146050"/>
                </a:xfrm>
                <a:custGeom>
                  <a:avLst/>
                  <a:gdLst>
                    <a:gd name="T0" fmla="*/ 229335806 w 91"/>
                    <a:gd name="T1" fmla="*/ 211693125 h 92"/>
                    <a:gd name="T2" fmla="*/ 133569537 w 91"/>
                    <a:gd name="T3" fmla="*/ 115927188 h 92"/>
                    <a:gd name="T4" fmla="*/ 229335806 w 91"/>
                    <a:gd name="T5" fmla="*/ 20161250 h 92"/>
                    <a:gd name="T6" fmla="*/ 209174486 w 91"/>
                    <a:gd name="T7" fmla="*/ 0 h 92"/>
                    <a:gd name="T8" fmla="*/ 113408218 w 91"/>
                    <a:gd name="T9" fmla="*/ 95765938 h 92"/>
                    <a:gd name="T10" fmla="*/ 17641949 w 91"/>
                    <a:gd name="T11" fmla="*/ 0 h 92"/>
                    <a:gd name="T12" fmla="*/ 0 w 91"/>
                    <a:gd name="T13" fmla="*/ 20161250 h 92"/>
                    <a:gd name="T14" fmla="*/ 95766269 w 91"/>
                    <a:gd name="T15" fmla="*/ 115927188 h 92"/>
                    <a:gd name="T16" fmla="*/ 0 w 91"/>
                    <a:gd name="T17" fmla="*/ 211693125 h 92"/>
                    <a:gd name="T18" fmla="*/ 17641949 w 91"/>
                    <a:gd name="T19" fmla="*/ 231854375 h 92"/>
                    <a:gd name="T20" fmla="*/ 113408218 w 91"/>
                    <a:gd name="T21" fmla="*/ 136088438 h 92"/>
                    <a:gd name="T22" fmla="*/ 209174486 w 91"/>
                    <a:gd name="T23" fmla="*/ 231854375 h 92"/>
                    <a:gd name="T24" fmla="*/ 229335806 w 91"/>
                    <a:gd name="T25" fmla="*/ 211693125 h 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1"/>
                    <a:gd name="T40" fmla="*/ 0 h 92"/>
                    <a:gd name="T41" fmla="*/ 91 w 91"/>
                    <a:gd name="T42" fmla="*/ 92 h 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1" h="92">
                      <a:moveTo>
                        <a:pt x="91" y="84"/>
                      </a:moveTo>
                      <a:lnTo>
                        <a:pt x="53" y="46"/>
                      </a:lnTo>
                      <a:lnTo>
                        <a:pt x="91" y="8"/>
                      </a:lnTo>
                      <a:lnTo>
                        <a:pt x="83" y="0"/>
                      </a:lnTo>
                      <a:lnTo>
                        <a:pt x="45" y="38"/>
                      </a:lnTo>
                      <a:lnTo>
                        <a:pt x="7" y="0"/>
                      </a:lnTo>
                      <a:lnTo>
                        <a:pt x="0" y="8"/>
                      </a:lnTo>
                      <a:lnTo>
                        <a:pt x="38" y="46"/>
                      </a:lnTo>
                      <a:lnTo>
                        <a:pt x="0" y="84"/>
                      </a:lnTo>
                      <a:lnTo>
                        <a:pt x="7" y="92"/>
                      </a:lnTo>
                      <a:lnTo>
                        <a:pt x="45" y="54"/>
                      </a:lnTo>
                      <a:lnTo>
                        <a:pt x="83" y="92"/>
                      </a:lnTo>
                      <a:lnTo>
                        <a:pt x="91" y="84"/>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7664" name="组合 729"/>
              <p:cNvGrpSpPr>
                <a:grpSpLocks/>
              </p:cNvGrpSpPr>
              <p:nvPr/>
            </p:nvGrpSpPr>
            <p:grpSpPr bwMode="auto">
              <a:xfrm>
                <a:off x="837442" y="291815"/>
                <a:ext cx="398434" cy="398434"/>
                <a:chOff x="0" y="0"/>
                <a:chExt cx="946150" cy="946150"/>
              </a:xfrm>
            </p:grpSpPr>
            <p:sp>
              <p:nvSpPr>
                <p:cNvPr id="28123" name="Freeform 39"/>
                <p:cNvSpPr>
                  <a:spLocks noChangeArrowheads="1"/>
                </p:cNvSpPr>
                <p:nvPr/>
              </p:nvSpPr>
              <p:spPr bwMode="auto">
                <a:xfrm>
                  <a:off x="0" y="0"/>
                  <a:ext cx="946150" cy="946150"/>
                </a:xfrm>
                <a:custGeom>
                  <a:avLst/>
                  <a:gdLst>
                    <a:gd name="T0" fmla="*/ 611893248 w 1463"/>
                    <a:gd name="T1" fmla="*/ 192810883 h 1463"/>
                    <a:gd name="T2" fmla="*/ 611474821 w 1463"/>
                    <a:gd name="T3" fmla="*/ 151823122 h 1463"/>
                    <a:gd name="T4" fmla="*/ 595581700 w 1463"/>
                    <a:gd name="T5" fmla="*/ 73611505 h 1463"/>
                    <a:gd name="T6" fmla="*/ 571323268 w 1463"/>
                    <a:gd name="T7" fmla="*/ 40569981 h 1463"/>
                    <a:gd name="T8" fmla="*/ 538281744 w 1463"/>
                    <a:gd name="T9" fmla="*/ 16311548 h 1463"/>
                    <a:gd name="T10" fmla="*/ 460070126 w 1463"/>
                    <a:gd name="T11" fmla="*/ 418427 h 1463"/>
                    <a:gd name="T12" fmla="*/ 419082365 w 1463"/>
                    <a:gd name="T13" fmla="*/ 0 h 1463"/>
                    <a:gd name="T14" fmla="*/ 170226160 w 1463"/>
                    <a:gd name="T15" fmla="*/ 418427 h 1463"/>
                    <a:gd name="T16" fmla="*/ 111671569 w 1463"/>
                    <a:gd name="T17" fmla="*/ 4182332 h 1463"/>
                    <a:gd name="T18" fmla="*/ 40569981 w 1463"/>
                    <a:gd name="T19" fmla="*/ 40569981 h 1463"/>
                    <a:gd name="T20" fmla="*/ 40569981 w 1463"/>
                    <a:gd name="T21" fmla="*/ 40569981 h 1463"/>
                    <a:gd name="T22" fmla="*/ 3763905 w 1463"/>
                    <a:gd name="T23" fmla="*/ 112089996 h 1463"/>
                    <a:gd name="T24" fmla="*/ 0 w 1463"/>
                    <a:gd name="T25" fmla="*/ 170226160 h 1463"/>
                    <a:gd name="T26" fmla="*/ 0 w 1463"/>
                    <a:gd name="T27" fmla="*/ 419500145 h 1463"/>
                    <a:gd name="T28" fmla="*/ 418427 w 1463"/>
                    <a:gd name="T29" fmla="*/ 460070126 h 1463"/>
                    <a:gd name="T30" fmla="*/ 16311548 w 1463"/>
                    <a:gd name="T31" fmla="*/ 538281744 h 1463"/>
                    <a:gd name="T32" fmla="*/ 40569981 w 1463"/>
                    <a:gd name="T33" fmla="*/ 571323268 h 1463"/>
                    <a:gd name="T34" fmla="*/ 73611505 w 1463"/>
                    <a:gd name="T35" fmla="*/ 596000127 h 1463"/>
                    <a:gd name="T36" fmla="*/ 151823122 w 1463"/>
                    <a:gd name="T37" fmla="*/ 611474821 h 1463"/>
                    <a:gd name="T38" fmla="*/ 192810883 w 1463"/>
                    <a:gd name="T39" fmla="*/ 611893248 h 1463"/>
                    <a:gd name="T40" fmla="*/ 441667088 w 1463"/>
                    <a:gd name="T41" fmla="*/ 611893248 h 1463"/>
                    <a:gd name="T42" fmla="*/ 499803252 w 1463"/>
                    <a:gd name="T43" fmla="*/ 608129343 h 1463"/>
                    <a:gd name="T44" fmla="*/ 571323268 w 1463"/>
                    <a:gd name="T45" fmla="*/ 571323268 h 1463"/>
                    <a:gd name="T46" fmla="*/ 571323268 w 1463"/>
                    <a:gd name="T47" fmla="*/ 571323268 h 1463"/>
                    <a:gd name="T48" fmla="*/ 608129343 w 1463"/>
                    <a:gd name="T49" fmla="*/ 500221680 h 1463"/>
                    <a:gd name="T50" fmla="*/ 611474821 w 1463"/>
                    <a:gd name="T51" fmla="*/ 441667088 h 1463"/>
                    <a:gd name="T52" fmla="*/ 611893248 w 1463"/>
                    <a:gd name="T53" fmla="*/ 192810883 h 1463"/>
                    <a:gd name="T54" fmla="*/ 610220186 w 1463"/>
                    <a:gd name="T55" fmla="*/ 192810883 h 1463"/>
                    <a:gd name="T56" fmla="*/ 609801759 w 1463"/>
                    <a:gd name="T57" fmla="*/ 441667088 h 1463"/>
                    <a:gd name="T58" fmla="*/ 606456281 w 1463"/>
                    <a:gd name="T59" fmla="*/ 499803252 h 1463"/>
                    <a:gd name="T60" fmla="*/ 570068633 w 1463"/>
                    <a:gd name="T61" fmla="*/ 570068633 h 1463"/>
                    <a:gd name="T62" fmla="*/ 570068633 w 1463"/>
                    <a:gd name="T63" fmla="*/ 570068633 h 1463"/>
                    <a:gd name="T64" fmla="*/ 499803252 w 1463"/>
                    <a:gd name="T65" fmla="*/ 606456281 h 1463"/>
                    <a:gd name="T66" fmla="*/ 441667088 w 1463"/>
                    <a:gd name="T67" fmla="*/ 610220186 h 1463"/>
                    <a:gd name="T68" fmla="*/ 192810883 w 1463"/>
                    <a:gd name="T69" fmla="*/ 610220186 h 1463"/>
                    <a:gd name="T70" fmla="*/ 151823122 w 1463"/>
                    <a:gd name="T71" fmla="*/ 609801759 h 1463"/>
                    <a:gd name="T72" fmla="*/ 74447713 w 1463"/>
                    <a:gd name="T73" fmla="*/ 594327065 h 1463"/>
                    <a:gd name="T74" fmla="*/ 41406188 w 1463"/>
                    <a:gd name="T75" fmla="*/ 570905487 h 1463"/>
                    <a:gd name="T76" fmla="*/ 17566183 w 1463"/>
                    <a:gd name="T77" fmla="*/ 537445536 h 1463"/>
                    <a:gd name="T78" fmla="*/ 2091489 w 1463"/>
                    <a:gd name="T79" fmla="*/ 460070126 h 1463"/>
                    <a:gd name="T80" fmla="*/ 1673062 w 1463"/>
                    <a:gd name="T81" fmla="*/ 419500145 h 1463"/>
                    <a:gd name="T82" fmla="*/ 1673062 w 1463"/>
                    <a:gd name="T83" fmla="*/ 170226160 h 1463"/>
                    <a:gd name="T84" fmla="*/ 5436967 w 1463"/>
                    <a:gd name="T85" fmla="*/ 112089996 h 1463"/>
                    <a:gd name="T86" fmla="*/ 41824616 w 1463"/>
                    <a:gd name="T87" fmla="*/ 41824616 h 1463"/>
                    <a:gd name="T88" fmla="*/ 41824616 w 1463"/>
                    <a:gd name="T89" fmla="*/ 41824616 h 1463"/>
                    <a:gd name="T90" fmla="*/ 112089996 w 1463"/>
                    <a:gd name="T91" fmla="*/ 5855394 h 1463"/>
                    <a:gd name="T92" fmla="*/ 170226160 w 1463"/>
                    <a:gd name="T93" fmla="*/ 2091489 h 1463"/>
                    <a:gd name="T94" fmla="*/ 419082365 w 1463"/>
                    <a:gd name="T95" fmla="*/ 1673062 h 1463"/>
                    <a:gd name="T96" fmla="*/ 460070126 w 1463"/>
                    <a:gd name="T97" fmla="*/ 2091489 h 1463"/>
                    <a:gd name="T98" fmla="*/ 537445536 w 1463"/>
                    <a:gd name="T99" fmla="*/ 17566183 h 1463"/>
                    <a:gd name="T100" fmla="*/ 570487060 w 1463"/>
                    <a:gd name="T101" fmla="*/ 41406188 h 1463"/>
                    <a:gd name="T102" fmla="*/ 594327065 w 1463"/>
                    <a:gd name="T103" fmla="*/ 74447713 h 1463"/>
                    <a:gd name="T104" fmla="*/ 609801759 w 1463"/>
                    <a:gd name="T105" fmla="*/ 152241549 h 1463"/>
                    <a:gd name="T106" fmla="*/ 610220186 w 1463"/>
                    <a:gd name="T107" fmla="*/ 192810883 h 146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463"/>
                    <a:gd name="T163" fmla="*/ 0 h 1463"/>
                    <a:gd name="T164" fmla="*/ 1463 w 1463"/>
                    <a:gd name="T165" fmla="*/ 1463 h 146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463" h="1463">
                      <a:moveTo>
                        <a:pt x="1461" y="461"/>
                      </a:moveTo>
                      <a:cubicBezTo>
                        <a:pt x="1463" y="461"/>
                        <a:pt x="1463" y="461"/>
                        <a:pt x="1463" y="461"/>
                      </a:cubicBezTo>
                      <a:cubicBezTo>
                        <a:pt x="1463" y="448"/>
                        <a:pt x="1463" y="429"/>
                        <a:pt x="1462" y="407"/>
                      </a:cubicBezTo>
                      <a:cubicBezTo>
                        <a:pt x="1462" y="384"/>
                        <a:pt x="1462" y="375"/>
                        <a:pt x="1462" y="363"/>
                      </a:cubicBezTo>
                      <a:cubicBezTo>
                        <a:pt x="1461" y="331"/>
                        <a:pt x="1459" y="297"/>
                        <a:pt x="1454" y="268"/>
                      </a:cubicBezTo>
                      <a:cubicBezTo>
                        <a:pt x="1447" y="235"/>
                        <a:pt x="1439" y="206"/>
                        <a:pt x="1424" y="176"/>
                      </a:cubicBezTo>
                      <a:cubicBezTo>
                        <a:pt x="1409" y="146"/>
                        <a:pt x="1388" y="120"/>
                        <a:pt x="1366" y="97"/>
                      </a:cubicBezTo>
                      <a:cubicBezTo>
                        <a:pt x="1366" y="97"/>
                        <a:pt x="1366" y="97"/>
                        <a:pt x="1366" y="97"/>
                      </a:cubicBezTo>
                      <a:cubicBezTo>
                        <a:pt x="1366" y="97"/>
                        <a:pt x="1366" y="97"/>
                        <a:pt x="1366" y="97"/>
                      </a:cubicBezTo>
                      <a:cubicBezTo>
                        <a:pt x="1343" y="75"/>
                        <a:pt x="1317" y="54"/>
                        <a:pt x="1287" y="39"/>
                      </a:cubicBezTo>
                      <a:cubicBezTo>
                        <a:pt x="1257" y="24"/>
                        <a:pt x="1228" y="16"/>
                        <a:pt x="1195" y="10"/>
                      </a:cubicBezTo>
                      <a:cubicBezTo>
                        <a:pt x="1166" y="4"/>
                        <a:pt x="1132" y="2"/>
                        <a:pt x="1100" y="1"/>
                      </a:cubicBezTo>
                      <a:cubicBezTo>
                        <a:pt x="1089" y="1"/>
                        <a:pt x="1079" y="1"/>
                        <a:pt x="1056" y="1"/>
                      </a:cubicBezTo>
                      <a:cubicBezTo>
                        <a:pt x="1034" y="1"/>
                        <a:pt x="1016" y="0"/>
                        <a:pt x="1002" y="0"/>
                      </a:cubicBezTo>
                      <a:cubicBezTo>
                        <a:pt x="461" y="0"/>
                        <a:pt x="461" y="0"/>
                        <a:pt x="461" y="0"/>
                      </a:cubicBezTo>
                      <a:cubicBezTo>
                        <a:pt x="447" y="0"/>
                        <a:pt x="429" y="1"/>
                        <a:pt x="407" y="1"/>
                      </a:cubicBezTo>
                      <a:cubicBezTo>
                        <a:pt x="384" y="1"/>
                        <a:pt x="374" y="1"/>
                        <a:pt x="363" y="1"/>
                      </a:cubicBezTo>
                      <a:cubicBezTo>
                        <a:pt x="330" y="2"/>
                        <a:pt x="297" y="4"/>
                        <a:pt x="267" y="10"/>
                      </a:cubicBezTo>
                      <a:cubicBezTo>
                        <a:pt x="235" y="16"/>
                        <a:pt x="206" y="24"/>
                        <a:pt x="176" y="39"/>
                      </a:cubicBezTo>
                      <a:cubicBezTo>
                        <a:pt x="146" y="54"/>
                        <a:pt x="120" y="75"/>
                        <a:pt x="97" y="97"/>
                      </a:cubicBezTo>
                      <a:cubicBezTo>
                        <a:pt x="97" y="97"/>
                        <a:pt x="97" y="97"/>
                        <a:pt x="97" y="97"/>
                      </a:cubicBezTo>
                      <a:cubicBezTo>
                        <a:pt x="97" y="97"/>
                        <a:pt x="97" y="97"/>
                        <a:pt x="97" y="97"/>
                      </a:cubicBezTo>
                      <a:cubicBezTo>
                        <a:pt x="75" y="120"/>
                        <a:pt x="54" y="146"/>
                        <a:pt x="39" y="176"/>
                      </a:cubicBezTo>
                      <a:cubicBezTo>
                        <a:pt x="24" y="206"/>
                        <a:pt x="15" y="235"/>
                        <a:pt x="9" y="268"/>
                      </a:cubicBezTo>
                      <a:cubicBezTo>
                        <a:pt x="4" y="297"/>
                        <a:pt x="2" y="331"/>
                        <a:pt x="1" y="363"/>
                      </a:cubicBezTo>
                      <a:cubicBezTo>
                        <a:pt x="1" y="375"/>
                        <a:pt x="1" y="384"/>
                        <a:pt x="0" y="407"/>
                      </a:cubicBezTo>
                      <a:cubicBezTo>
                        <a:pt x="0" y="429"/>
                        <a:pt x="0" y="448"/>
                        <a:pt x="0" y="461"/>
                      </a:cubicBezTo>
                      <a:cubicBezTo>
                        <a:pt x="0" y="1003"/>
                        <a:pt x="0" y="1003"/>
                        <a:pt x="0" y="1003"/>
                      </a:cubicBezTo>
                      <a:cubicBezTo>
                        <a:pt x="0" y="1016"/>
                        <a:pt x="0" y="1034"/>
                        <a:pt x="0" y="1056"/>
                      </a:cubicBezTo>
                      <a:cubicBezTo>
                        <a:pt x="1" y="1079"/>
                        <a:pt x="1" y="1089"/>
                        <a:pt x="1" y="1100"/>
                      </a:cubicBezTo>
                      <a:cubicBezTo>
                        <a:pt x="2" y="1133"/>
                        <a:pt x="4" y="1166"/>
                        <a:pt x="9" y="1196"/>
                      </a:cubicBezTo>
                      <a:cubicBezTo>
                        <a:pt x="15" y="1228"/>
                        <a:pt x="24" y="1258"/>
                        <a:pt x="39" y="1287"/>
                      </a:cubicBezTo>
                      <a:cubicBezTo>
                        <a:pt x="54" y="1317"/>
                        <a:pt x="75" y="1343"/>
                        <a:pt x="97" y="1366"/>
                      </a:cubicBezTo>
                      <a:cubicBezTo>
                        <a:pt x="97" y="1366"/>
                        <a:pt x="97" y="1366"/>
                        <a:pt x="97" y="1366"/>
                      </a:cubicBezTo>
                      <a:cubicBezTo>
                        <a:pt x="97" y="1366"/>
                        <a:pt x="97" y="1366"/>
                        <a:pt x="97" y="1366"/>
                      </a:cubicBezTo>
                      <a:cubicBezTo>
                        <a:pt x="120" y="1389"/>
                        <a:pt x="146" y="1409"/>
                        <a:pt x="176" y="1425"/>
                      </a:cubicBezTo>
                      <a:cubicBezTo>
                        <a:pt x="206" y="1439"/>
                        <a:pt x="235" y="1448"/>
                        <a:pt x="267" y="1454"/>
                      </a:cubicBezTo>
                      <a:cubicBezTo>
                        <a:pt x="297" y="1459"/>
                        <a:pt x="330" y="1462"/>
                        <a:pt x="363" y="1462"/>
                      </a:cubicBezTo>
                      <a:cubicBezTo>
                        <a:pt x="374" y="1462"/>
                        <a:pt x="384" y="1463"/>
                        <a:pt x="407" y="1463"/>
                      </a:cubicBezTo>
                      <a:cubicBezTo>
                        <a:pt x="429" y="1463"/>
                        <a:pt x="447" y="1463"/>
                        <a:pt x="461" y="1463"/>
                      </a:cubicBezTo>
                      <a:cubicBezTo>
                        <a:pt x="1002" y="1463"/>
                        <a:pt x="1002" y="1463"/>
                        <a:pt x="1002" y="1463"/>
                      </a:cubicBezTo>
                      <a:cubicBezTo>
                        <a:pt x="1016" y="1463"/>
                        <a:pt x="1034" y="1463"/>
                        <a:pt x="1056" y="1463"/>
                      </a:cubicBezTo>
                      <a:cubicBezTo>
                        <a:pt x="1079" y="1463"/>
                        <a:pt x="1089" y="1462"/>
                        <a:pt x="1100" y="1462"/>
                      </a:cubicBezTo>
                      <a:cubicBezTo>
                        <a:pt x="1132" y="1462"/>
                        <a:pt x="1166" y="1459"/>
                        <a:pt x="1195" y="1454"/>
                      </a:cubicBezTo>
                      <a:cubicBezTo>
                        <a:pt x="1228" y="1448"/>
                        <a:pt x="1257" y="1439"/>
                        <a:pt x="1287" y="1425"/>
                      </a:cubicBezTo>
                      <a:cubicBezTo>
                        <a:pt x="1317" y="1409"/>
                        <a:pt x="1343" y="1389"/>
                        <a:pt x="1366" y="1366"/>
                      </a:cubicBezTo>
                      <a:cubicBezTo>
                        <a:pt x="1366" y="1366"/>
                        <a:pt x="1366" y="1366"/>
                        <a:pt x="1366" y="1366"/>
                      </a:cubicBezTo>
                      <a:cubicBezTo>
                        <a:pt x="1366" y="1366"/>
                        <a:pt x="1366" y="1366"/>
                        <a:pt x="1366" y="1366"/>
                      </a:cubicBezTo>
                      <a:cubicBezTo>
                        <a:pt x="1388" y="1343"/>
                        <a:pt x="1409" y="1317"/>
                        <a:pt x="1424" y="1287"/>
                      </a:cubicBezTo>
                      <a:cubicBezTo>
                        <a:pt x="1439" y="1258"/>
                        <a:pt x="1447" y="1228"/>
                        <a:pt x="1454" y="1196"/>
                      </a:cubicBezTo>
                      <a:cubicBezTo>
                        <a:pt x="1459" y="1166"/>
                        <a:pt x="1461" y="1133"/>
                        <a:pt x="1462" y="1100"/>
                      </a:cubicBezTo>
                      <a:cubicBezTo>
                        <a:pt x="1462" y="1089"/>
                        <a:pt x="1462" y="1079"/>
                        <a:pt x="1462" y="1056"/>
                      </a:cubicBezTo>
                      <a:cubicBezTo>
                        <a:pt x="1463" y="1034"/>
                        <a:pt x="1463" y="1016"/>
                        <a:pt x="1463" y="1003"/>
                      </a:cubicBezTo>
                      <a:cubicBezTo>
                        <a:pt x="1463" y="461"/>
                        <a:pt x="1463" y="461"/>
                        <a:pt x="1463" y="461"/>
                      </a:cubicBezTo>
                      <a:cubicBezTo>
                        <a:pt x="1461" y="461"/>
                        <a:pt x="1461" y="461"/>
                        <a:pt x="1461" y="461"/>
                      </a:cubicBezTo>
                      <a:cubicBezTo>
                        <a:pt x="1459" y="461"/>
                        <a:pt x="1459" y="461"/>
                        <a:pt x="1459" y="461"/>
                      </a:cubicBezTo>
                      <a:cubicBezTo>
                        <a:pt x="1459" y="1003"/>
                        <a:pt x="1459" y="1003"/>
                        <a:pt x="1459" y="1003"/>
                      </a:cubicBezTo>
                      <a:cubicBezTo>
                        <a:pt x="1459" y="1016"/>
                        <a:pt x="1459" y="1034"/>
                        <a:pt x="1458" y="1056"/>
                      </a:cubicBezTo>
                      <a:cubicBezTo>
                        <a:pt x="1458" y="1079"/>
                        <a:pt x="1458" y="1089"/>
                        <a:pt x="1458" y="1100"/>
                      </a:cubicBezTo>
                      <a:cubicBezTo>
                        <a:pt x="1457" y="1133"/>
                        <a:pt x="1455" y="1166"/>
                        <a:pt x="1450" y="1195"/>
                      </a:cubicBezTo>
                      <a:cubicBezTo>
                        <a:pt x="1444" y="1227"/>
                        <a:pt x="1435" y="1256"/>
                        <a:pt x="1421" y="1285"/>
                      </a:cubicBezTo>
                      <a:cubicBezTo>
                        <a:pt x="1406" y="1315"/>
                        <a:pt x="1385" y="1340"/>
                        <a:pt x="1363" y="1363"/>
                      </a:cubicBezTo>
                      <a:cubicBezTo>
                        <a:pt x="1364" y="1365"/>
                        <a:pt x="1364" y="1365"/>
                        <a:pt x="1364" y="1365"/>
                      </a:cubicBezTo>
                      <a:cubicBezTo>
                        <a:pt x="1363" y="1363"/>
                        <a:pt x="1363" y="1363"/>
                        <a:pt x="1363" y="1363"/>
                      </a:cubicBezTo>
                      <a:cubicBezTo>
                        <a:pt x="1340" y="1385"/>
                        <a:pt x="1315" y="1406"/>
                        <a:pt x="1285" y="1421"/>
                      </a:cubicBezTo>
                      <a:cubicBezTo>
                        <a:pt x="1256" y="1436"/>
                        <a:pt x="1227" y="1444"/>
                        <a:pt x="1195" y="1450"/>
                      </a:cubicBezTo>
                      <a:cubicBezTo>
                        <a:pt x="1165" y="1455"/>
                        <a:pt x="1132" y="1458"/>
                        <a:pt x="1100" y="1458"/>
                      </a:cubicBezTo>
                      <a:cubicBezTo>
                        <a:pt x="1089" y="1458"/>
                        <a:pt x="1079" y="1459"/>
                        <a:pt x="1056" y="1459"/>
                      </a:cubicBezTo>
                      <a:cubicBezTo>
                        <a:pt x="1034" y="1459"/>
                        <a:pt x="1016" y="1459"/>
                        <a:pt x="1002" y="1459"/>
                      </a:cubicBezTo>
                      <a:cubicBezTo>
                        <a:pt x="461" y="1459"/>
                        <a:pt x="461" y="1459"/>
                        <a:pt x="461" y="1459"/>
                      </a:cubicBezTo>
                      <a:cubicBezTo>
                        <a:pt x="447" y="1459"/>
                        <a:pt x="429" y="1459"/>
                        <a:pt x="407" y="1459"/>
                      </a:cubicBezTo>
                      <a:cubicBezTo>
                        <a:pt x="384" y="1459"/>
                        <a:pt x="374" y="1458"/>
                        <a:pt x="363" y="1458"/>
                      </a:cubicBezTo>
                      <a:cubicBezTo>
                        <a:pt x="331" y="1458"/>
                        <a:pt x="298" y="1455"/>
                        <a:pt x="268" y="1450"/>
                      </a:cubicBezTo>
                      <a:cubicBezTo>
                        <a:pt x="236" y="1444"/>
                        <a:pt x="207" y="1436"/>
                        <a:pt x="178" y="1421"/>
                      </a:cubicBezTo>
                      <a:cubicBezTo>
                        <a:pt x="148" y="1406"/>
                        <a:pt x="123" y="1385"/>
                        <a:pt x="100" y="1363"/>
                      </a:cubicBezTo>
                      <a:cubicBezTo>
                        <a:pt x="99" y="1365"/>
                        <a:pt x="99" y="1365"/>
                        <a:pt x="99" y="1365"/>
                      </a:cubicBezTo>
                      <a:cubicBezTo>
                        <a:pt x="100" y="1363"/>
                        <a:pt x="100" y="1363"/>
                        <a:pt x="100" y="1363"/>
                      </a:cubicBezTo>
                      <a:cubicBezTo>
                        <a:pt x="78" y="1340"/>
                        <a:pt x="57" y="1315"/>
                        <a:pt x="42" y="1285"/>
                      </a:cubicBezTo>
                      <a:cubicBezTo>
                        <a:pt x="27" y="1256"/>
                        <a:pt x="19" y="1227"/>
                        <a:pt x="13" y="1195"/>
                      </a:cubicBezTo>
                      <a:cubicBezTo>
                        <a:pt x="8" y="1166"/>
                        <a:pt x="6" y="1133"/>
                        <a:pt x="5" y="1100"/>
                      </a:cubicBezTo>
                      <a:cubicBezTo>
                        <a:pt x="5" y="1089"/>
                        <a:pt x="5" y="1079"/>
                        <a:pt x="4" y="1056"/>
                      </a:cubicBezTo>
                      <a:cubicBezTo>
                        <a:pt x="4" y="1034"/>
                        <a:pt x="4" y="1016"/>
                        <a:pt x="4" y="1003"/>
                      </a:cubicBezTo>
                      <a:cubicBezTo>
                        <a:pt x="4" y="461"/>
                        <a:pt x="4" y="461"/>
                        <a:pt x="4" y="461"/>
                      </a:cubicBezTo>
                      <a:cubicBezTo>
                        <a:pt x="4" y="448"/>
                        <a:pt x="4" y="429"/>
                        <a:pt x="4" y="407"/>
                      </a:cubicBezTo>
                      <a:cubicBezTo>
                        <a:pt x="5" y="384"/>
                        <a:pt x="5" y="375"/>
                        <a:pt x="5" y="364"/>
                      </a:cubicBezTo>
                      <a:cubicBezTo>
                        <a:pt x="6" y="331"/>
                        <a:pt x="8" y="298"/>
                        <a:pt x="13" y="268"/>
                      </a:cubicBezTo>
                      <a:cubicBezTo>
                        <a:pt x="19" y="236"/>
                        <a:pt x="27" y="207"/>
                        <a:pt x="42" y="178"/>
                      </a:cubicBezTo>
                      <a:cubicBezTo>
                        <a:pt x="57" y="149"/>
                        <a:pt x="78" y="123"/>
                        <a:pt x="100" y="100"/>
                      </a:cubicBezTo>
                      <a:cubicBezTo>
                        <a:pt x="99" y="99"/>
                        <a:pt x="99" y="99"/>
                        <a:pt x="99" y="99"/>
                      </a:cubicBezTo>
                      <a:cubicBezTo>
                        <a:pt x="100" y="100"/>
                        <a:pt x="100" y="100"/>
                        <a:pt x="100" y="100"/>
                      </a:cubicBezTo>
                      <a:cubicBezTo>
                        <a:pt x="123" y="78"/>
                        <a:pt x="148" y="57"/>
                        <a:pt x="178" y="42"/>
                      </a:cubicBezTo>
                      <a:cubicBezTo>
                        <a:pt x="207" y="28"/>
                        <a:pt x="236" y="20"/>
                        <a:pt x="268" y="14"/>
                      </a:cubicBezTo>
                      <a:cubicBezTo>
                        <a:pt x="298" y="8"/>
                        <a:pt x="331" y="6"/>
                        <a:pt x="363" y="5"/>
                      </a:cubicBezTo>
                      <a:cubicBezTo>
                        <a:pt x="374" y="5"/>
                        <a:pt x="384" y="5"/>
                        <a:pt x="407" y="5"/>
                      </a:cubicBezTo>
                      <a:cubicBezTo>
                        <a:pt x="429" y="5"/>
                        <a:pt x="447" y="4"/>
                        <a:pt x="461" y="4"/>
                      </a:cubicBezTo>
                      <a:cubicBezTo>
                        <a:pt x="1002" y="4"/>
                        <a:pt x="1002" y="4"/>
                        <a:pt x="1002" y="4"/>
                      </a:cubicBezTo>
                      <a:cubicBezTo>
                        <a:pt x="1016" y="4"/>
                        <a:pt x="1034" y="5"/>
                        <a:pt x="1056" y="5"/>
                      </a:cubicBezTo>
                      <a:cubicBezTo>
                        <a:pt x="1079" y="5"/>
                        <a:pt x="1089" y="5"/>
                        <a:pt x="1100" y="5"/>
                      </a:cubicBezTo>
                      <a:cubicBezTo>
                        <a:pt x="1132" y="6"/>
                        <a:pt x="1165" y="8"/>
                        <a:pt x="1195" y="14"/>
                      </a:cubicBezTo>
                      <a:cubicBezTo>
                        <a:pt x="1227" y="20"/>
                        <a:pt x="1256" y="28"/>
                        <a:pt x="1285" y="42"/>
                      </a:cubicBezTo>
                      <a:cubicBezTo>
                        <a:pt x="1315" y="57"/>
                        <a:pt x="1340" y="78"/>
                        <a:pt x="1363" y="100"/>
                      </a:cubicBezTo>
                      <a:cubicBezTo>
                        <a:pt x="1364" y="99"/>
                        <a:pt x="1364" y="99"/>
                        <a:pt x="1364" y="99"/>
                      </a:cubicBezTo>
                      <a:cubicBezTo>
                        <a:pt x="1363" y="100"/>
                        <a:pt x="1363" y="100"/>
                        <a:pt x="1363" y="100"/>
                      </a:cubicBezTo>
                      <a:cubicBezTo>
                        <a:pt x="1385" y="123"/>
                        <a:pt x="1406" y="149"/>
                        <a:pt x="1421" y="178"/>
                      </a:cubicBezTo>
                      <a:cubicBezTo>
                        <a:pt x="1435" y="207"/>
                        <a:pt x="1444" y="236"/>
                        <a:pt x="1450" y="268"/>
                      </a:cubicBezTo>
                      <a:cubicBezTo>
                        <a:pt x="1455" y="298"/>
                        <a:pt x="1457" y="331"/>
                        <a:pt x="1458" y="364"/>
                      </a:cubicBezTo>
                      <a:cubicBezTo>
                        <a:pt x="1458" y="375"/>
                        <a:pt x="1458" y="384"/>
                        <a:pt x="1458" y="407"/>
                      </a:cubicBezTo>
                      <a:cubicBezTo>
                        <a:pt x="1459" y="429"/>
                        <a:pt x="1459" y="448"/>
                        <a:pt x="1459" y="461"/>
                      </a:cubicBezTo>
                      <a:cubicBezTo>
                        <a:pt x="1461" y="461"/>
                        <a:pt x="1461" y="461"/>
                        <a:pt x="1461" y="461"/>
                      </a:cubicBezTo>
                    </a:path>
                  </a:pathLst>
                </a:cu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24" name="Freeform 40"/>
                <p:cNvSpPr>
                  <a:spLocks noEditPoints="1" noChangeArrowheads="1"/>
                </p:cNvSpPr>
                <p:nvPr/>
              </p:nvSpPr>
              <p:spPr bwMode="auto">
                <a:xfrm>
                  <a:off x="498475" y="352425"/>
                  <a:ext cx="385763" cy="255587"/>
                </a:xfrm>
                <a:custGeom>
                  <a:avLst/>
                  <a:gdLst>
                    <a:gd name="T0" fmla="*/ 416082 w 598"/>
                    <a:gd name="T1" fmla="*/ 75324862 h 394"/>
                    <a:gd name="T2" fmla="*/ 0 w 598"/>
                    <a:gd name="T3" fmla="*/ 82478703 h 394"/>
                    <a:gd name="T4" fmla="*/ 416082 w 598"/>
                    <a:gd name="T5" fmla="*/ 89211540 h 394"/>
                    <a:gd name="T6" fmla="*/ 9987262 w 598"/>
                    <a:gd name="T7" fmla="*/ 82057698 h 394"/>
                    <a:gd name="T8" fmla="*/ 416082 w 598"/>
                    <a:gd name="T9" fmla="*/ 75324862 h 394"/>
                    <a:gd name="T10" fmla="*/ 182685229 w 598"/>
                    <a:gd name="T11" fmla="*/ 0 h 394"/>
                    <a:gd name="T12" fmla="*/ 170616911 w 598"/>
                    <a:gd name="T13" fmla="*/ 14728039 h 394"/>
                    <a:gd name="T14" fmla="*/ 116519134 w 598"/>
                    <a:gd name="T15" fmla="*/ 69433387 h 394"/>
                    <a:gd name="T16" fmla="*/ 99457184 w 598"/>
                    <a:gd name="T17" fmla="*/ 82899708 h 394"/>
                    <a:gd name="T18" fmla="*/ 115270887 w 598"/>
                    <a:gd name="T19" fmla="*/ 95944376 h 394"/>
                    <a:gd name="T20" fmla="*/ 169368665 w 598"/>
                    <a:gd name="T21" fmla="*/ 150649724 h 394"/>
                    <a:gd name="T22" fmla="*/ 181436983 w 598"/>
                    <a:gd name="T23" fmla="*/ 165798768 h 394"/>
                    <a:gd name="T24" fmla="*/ 248851325 w 598"/>
                    <a:gd name="T25" fmla="*/ 82478703 h 394"/>
                    <a:gd name="T26" fmla="*/ 182685229 w 598"/>
                    <a:gd name="T27" fmla="*/ 0 h 39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394"/>
                    <a:gd name="T44" fmla="*/ 598 w 598"/>
                    <a:gd name="T45" fmla="*/ 394 h 39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394">
                      <a:moveTo>
                        <a:pt x="1" y="179"/>
                      </a:moveTo>
                      <a:cubicBezTo>
                        <a:pt x="1" y="184"/>
                        <a:pt x="0" y="190"/>
                        <a:pt x="0" y="196"/>
                      </a:cubicBezTo>
                      <a:cubicBezTo>
                        <a:pt x="0" y="202"/>
                        <a:pt x="1" y="207"/>
                        <a:pt x="1" y="212"/>
                      </a:cubicBezTo>
                      <a:cubicBezTo>
                        <a:pt x="8" y="206"/>
                        <a:pt x="16" y="200"/>
                        <a:pt x="24" y="195"/>
                      </a:cubicBezTo>
                      <a:cubicBezTo>
                        <a:pt x="16" y="190"/>
                        <a:pt x="8" y="185"/>
                        <a:pt x="1" y="179"/>
                      </a:cubicBezTo>
                      <a:moveTo>
                        <a:pt x="439" y="0"/>
                      </a:moveTo>
                      <a:cubicBezTo>
                        <a:pt x="431" y="12"/>
                        <a:pt x="421" y="24"/>
                        <a:pt x="410" y="35"/>
                      </a:cubicBezTo>
                      <a:cubicBezTo>
                        <a:pt x="280" y="165"/>
                        <a:pt x="280" y="165"/>
                        <a:pt x="280" y="165"/>
                      </a:cubicBezTo>
                      <a:cubicBezTo>
                        <a:pt x="267" y="178"/>
                        <a:pt x="254" y="189"/>
                        <a:pt x="239" y="197"/>
                      </a:cubicBezTo>
                      <a:cubicBezTo>
                        <a:pt x="252" y="206"/>
                        <a:pt x="265" y="216"/>
                        <a:pt x="277" y="228"/>
                      </a:cubicBezTo>
                      <a:cubicBezTo>
                        <a:pt x="407" y="358"/>
                        <a:pt x="407" y="358"/>
                        <a:pt x="407" y="358"/>
                      </a:cubicBezTo>
                      <a:cubicBezTo>
                        <a:pt x="418" y="369"/>
                        <a:pt x="428" y="381"/>
                        <a:pt x="436" y="394"/>
                      </a:cubicBezTo>
                      <a:cubicBezTo>
                        <a:pt x="529" y="374"/>
                        <a:pt x="598" y="293"/>
                        <a:pt x="598" y="196"/>
                      </a:cubicBezTo>
                      <a:cubicBezTo>
                        <a:pt x="598" y="101"/>
                        <a:pt x="530" y="21"/>
                        <a:pt x="439" y="0"/>
                      </a:cubicBezTo>
                    </a:path>
                  </a:pathLst>
                </a:custGeom>
                <a:solidFill>
                  <a:srgbClr val="B9D03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25" name="Freeform 41"/>
                <p:cNvSpPr>
                  <a:spLocks noEditPoints="1" noChangeArrowheads="1"/>
                </p:cNvSpPr>
                <p:nvPr/>
              </p:nvSpPr>
              <p:spPr bwMode="auto">
                <a:xfrm>
                  <a:off x="58738" y="347662"/>
                  <a:ext cx="387350" cy="255587"/>
                </a:xfrm>
                <a:custGeom>
                  <a:avLst/>
                  <a:gdLst>
                    <a:gd name="T0" fmla="*/ 250903048 w 598"/>
                    <a:gd name="T1" fmla="*/ 74982513 h 396"/>
                    <a:gd name="T2" fmla="*/ 239994417 w 598"/>
                    <a:gd name="T3" fmla="*/ 82481023 h 396"/>
                    <a:gd name="T4" fmla="*/ 250903048 w 598"/>
                    <a:gd name="T5" fmla="*/ 89978887 h 396"/>
                    <a:gd name="T6" fmla="*/ 250903048 w 598"/>
                    <a:gd name="T7" fmla="*/ 82481023 h 396"/>
                    <a:gd name="T8" fmla="*/ 250903048 w 598"/>
                    <a:gd name="T9" fmla="*/ 74982513 h 396"/>
                    <a:gd name="T10" fmla="*/ 69229420 w 598"/>
                    <a:gd name="T11" fmla="*/ 0 h 396"/>
                    <a:gd name="T12" fmla="*/ 0 w 598"/>
                    <a:gd name="T13" fmla="*/ 82481023 h 396"/>
                    <a:gd name="T14" fmla="*/ 69229420 w 598"/>
                    <a:gd name="T15" fmla="*/ 164961400 h 396"/>
                    <a:gd name="T16" fmla="*/ 80557788 w 598"/>
                    <a:gd name="T17" fmla="*/ 151214563 h 396"/>
                    <a:gd name="T18" fmla="*/ 135521328 w 598"/>
                    <a:gd name="T19" fmla="*/ 96644157 h 396"/>
                    <a:gd name="T20" fmla="*/ 154401726 w 598"/>
                    <a:gd name="T21" fmla="*/ 82481023 h 396"/>
                    <a:gd name="T22" fmla="*/ 135521328 w 598"/>
                    <a:gd name="T23" fmla="*/ 68317243 h 396"/>
                    <a:gd name="T24" fmla="*/ 80557788 w 598"/>
                    <a:gd name="T25" fmla="*/ 13746837 h 396"/>
                    <a:gd name="T26" fmla="*/ 69229420 w 598"/>
                    <a:gd name="T27" fmla="*/ 0 h 3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396"/>
                    <a:gd name="T44" fmla="*/ 598 w 598"/>
                    <a:gd name="T45" fmla="*/ 396 h 3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396">
                      <a:moveTo>
                        <a:pt x="598" y="180"/>
                      </a:moveTo>
                      <a:cubicBezTo>
                        <a:pt x="589" y="187"/>
                        <a:pt x="581" y="193"/>
                        <a:pt x="572" y="198"/>
                      </a:cubicBezTo>
                      <a:cubicBezTo>
                        <a:pt x="581" y="203"/>
                        <a:pt x="589" y="209"/>
                        <a:pt x="598" y="216"/>
                      </a:cubicBezTo>
                      <a:cubicBezTo>
                        <a:pt x="598" y="210"/>
                        <a:pt x="598" y="204"/>
                        <a:pt x="598" y="198"/>
                      </a:cubicBezTo>
                      <a:cubicBezTo>
                        <a:pt x="598" y="192"/>
                        <a:pt x="598" y="186"/>
                        <a:pt x="598" y="180"/>
                      </a:cubicBezTo>
                      <a:moveTo>
                        <a:pt x="165" y="0"/>
                      </a:moveTo>
                      <a:cubicBezTo>
                        <a:pt x="71" y="19"/>
                        <a:pt x="0" y="100"/>
                        <a:pt x="0" y="198"/>
                      </a:cubicBezTo>
                      <a:cubicBezTo>
                        <a:pt x="0" y="295"/>
                        <a:pt x="71" y="377"/>
                        <a:pt x="165" y="396"/>
                      </a:cubicBezTo>
                      <a:cubicBezTo>
                        <a:pt x="173" y="384"/>
                        <a:pt x="182" y="373"/>
                        <a:pt x="192" y="363"/>
                      </a:cubicBezTo>
                      <a:cubicBezTo>
                        <a:pt x="323" y="232"/>
                        <a:pt x="323" y="232"/>
                        <a:pt x="323" y="232"/>
                      </a:cubicBezTo>
                      <a:cubicBezTo>
                        <a:pt x="336" y="219"/>
                        <a:pt x="352" y="207"/>
                        <a:pt x="368" y="198"/>
                      </a:cubicBezTo>
                      <a:cubicBezTo>
                        <a:pt x="351" y="189"/>
                        <a:pt x="336" y="177"/>
                        <a:pt x="323" y="164"/>
                      </a:cubicBezTo>
                      <a:cubicBezTo>
                        <a:pt x="192" y="33"/>
                        <a:pt x="192" y="33"/>
                        <a:pt x="192" y="33"/>
                      </a:cubicBezTo>
                      <a:cubicBezTo>
                        <a:pt x="182" y="23"/>
                        <a:pt x="173" y="12"/>
                        <a:pt x="165" y="0"/>
                      </a:cubicBezTo>
                    </a:path>
                  </a:pathLst>
                </a:custGeom>
                <a:solidFill>
                  <a:srgbClr val="C784B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26" name="Freeform 42"/>
                <p:cNvSpPr>
                  <a:spLocks noEditPoints="1" noChangeArrowheads="1"/>
                </p:cNvSpPr>
                <p:nvPr/>
              </p:nvSpPr>
              <p:spPr bwMode="auto">
                <a:xfrm>
                  <a:off x="346075" y="504825"/>
                  <a:ext cx="254000" cy="385762"/>
                </a:xfrm>
                <a:custGeom>
                  <a:avLst/>
                  <a:gdLst>
                    <a:gd name="T0" fmla="*/ 81042117 w 394"/>
                    <a:gd name="T1" fmla="*/ 98624764 h 598"/>
                    <a:gd name="T2" fmla="*/ 68574198 w 394"/>
                    <a:gd name="T3" fmla="*/ 114437781 h 598"/>
                    <a:gd name="T4" fmla="*/ 14545690 w 394"/>
                    <a:gd name="T5" fmla="*/ 168535418 h 598"/>
                    <a:gd name="T6" fmla="*/ 0 w 394"/>
                    <a:gd name="T7" fmla="*/ 180187624 h 598"/>
                    <a:gd name="T8" fmla="*/ 81873096 w 394"/>
                    <a:gd name="T9" fmla="*/ 248850035 h 598"/>
                    <a:gd name="T10" fmla="*/ 163746193 w 394"/>
                    <a:gd name="T11" fmla="*/ 182268029 h 598"/>
                    <a:gd name="T12" fmla="*/ 148784690 w 394"/>
                    <a:gd name="T13" fmla="*/ 169783662 h 598"/>
                    <a:gd name="T14" fmla="*/ 94341015 w 394"/>
                    <a:gd name="T15" fmla="*/ 115686024 h 598"/>
                    <a:gd name="T16" fmla="*/ 81042117 w 394"/>
                    <a:gd name="T17" fmla="*/ 98624764 h 598"/>
                    <a:gd name="T18" fmla="*/ 81873096 w 394"/>
                    <a:gd name="T19" fmla="*/ 0 h 598"/>
                    <a:gd name="T20" fmla="*/ 75639137 w 394"/>
                    <a:gd name="T21" fmla="*/ 416081 h 598"/>
                    <a:gd name="T22" fmla="*/ 81873096 w 394"/>
                    <a:gd name="T23" fmla="*/ 9155074 h 598"/>
                    <a:gd name="T24" fmla="*/ 88522868 w 394"/>
                    <a:gd name="T25" fmla="*/ 416081 h 598"/>
                    <a:gd name="T26" fmla="*/ 81873096 w 394"/>
                    <a:gd name="T27" fmla="*/ 0 h 59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4"/>
                    <a:gd name="T43" fmla="*/ 0 h 598"/>
                    <a:gd name="T44" fmla="*/ 394 w 394"/>
                    <a:gd name="T45" fmla="*/ 598 h 59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4" h="598">
                      <a:moveTo>
                        <a:pt x="195" y="237"/>
                      </a:moveTo>
                      <a:cubicBezTo>
                        <a:pt x="187" y="250"/>
                        <a:pt x="177" y="263"/>
                        <a:pt x="165" y="275"/>
                      </a:cubicBezTo>
                      <a:cubicBezTo>
                        <a:pt x="35" y="405"/>
                        <a:pt x="35" y="405"/>
                        <a:pt x="35" y="405"/>
                      </a:cubicBezTo>
                      <a:cubicBezTo>
                        <a:pt x="24" y="416"/>
                        <a:pt x="12" y="425"/>
                        <a:pt x="0" y="433"/>
                      </a:cubicBezTo>
                      <a:cubicBezTo>
                        <a:pt x="19" y="528"/>
                        <a:pt x="100" y="598"/>
                        <a:pt x="197" y="598"/>
                      </a:cubicBezTo>
                      <a:cubicBezTo>
                        <a:pt x="293" y="598"/>
                        <a:pt x="374" y="530"/>
                        <a:pt x="394" y="438"/>
                      </a:cubicBezTo>
                      <a:cubicBezTo>
                        <a:pt x="381" y="429"/>
                        <a:pt x="369" y="420"/>
                        <a:pt x="358" y="408"/>
                      </a:cubicBezTo>
                      <a:cubicBezTo>
                        <a:pt x="227" y="278"/>
                        <a:pt x="227" y="278"/>
                        <a:pt x="227" y="278"/>
                      </a:cubicBezTo>
                      <a:cubicBezTo>
                        <a:pt x="215" y="265"/>
                        <a:pt x="204" y="252"/>
                        <a:pt x="195" y="237"/>
                      </a:cubicBezTo>
                      <a:moveTo>
                        <a:pt x="197" y="0"/>
                      </a:moveTo>
                      <a:cubicBezTo>
                        <a:pt x="192" y="0"/>
                        <a:pt x="187" y="1"/>
                        <a:pt x="182" y="1"/>
                      </a:cubicBezTo>
                      <a:cubicBezTo>
                        <a:pt x="188" y="8"/>
                        <a:pt x="193" y="15"/>
                        <a:pt x="197" y="22"/>
                      </a:cubicBezTo>
                      <a:cubicBezTo>
                        <a:pt x="202" y="15"/>
                        <a:pt x="207" y="8"/>
                        <a:pt x="213" y="1"/>
                      </a:cubicBezTo>
                      <a:cubicBezTo>
                        <a:pt x="208" y="1"/>
                        <a:pt x="203" y="0"/>
                        <a:pt x="197" y="0"/>
                      </a:cubicBezTo>
                    </a:path>
                  </a:pathLst>
                </a:custGeom>
                <a:solidFill>
                  <a:srgbClr val="7EA9D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27" name="Freeform 43"/>
                <p:cNvSpPr>
                  <a:spLocks noEditPoints="1" noChangeArrowheads="1"/>
                </p:cNvSpPr>
                <p:nvPr/>
              </p:nvSpPr>
              <p:spPr bwMode="auto">
                <a:xfrm>
                  <a:off x="347663" y="68262"/>
                  <a:ext cx="254000" cy="387350"/>
                </a:xfrm>
                <a:custGeom>
                  <a:avLst/>
                  <a:gdLst>
                    <a:gd name="T0" fmla="*/ 80619471 w 393"/>
                    <a:gd name="T1" fmla="*/ 237896379 h 598"/>
                    <a:gd name="T2" fmla="*/ 71012066 w 393"/>
                    <a:gd name="T3" fmla="*/ 250064221 h 598"/>
                    <a:gd name="T4" fmla="*/ 81455150 w 393"/>
                    <a:gd name="T5" fmla="*/ 250903048 h 598"/>
                    <a:gd name="T6" fmla="*/ 89391196 w 393"/>
                    <a:gd name="T7" fmla="*/ 250483311 h 598"/>
                    <a:gd name="T8" fmla="*/ 80619471 w 393"/>
                    <a:gd name="T9" fmla="*/ 237896379 h 598"/>
                    <a:gd name="T10" fmla="*/ 81455150 w 393"/>
                    <a:gd name="T11" fmla="*/ 0 h 598"/>
                    <a:gd name="T12" fmla="*/ 0 w 393"/>
                    <a:gd name="T13" fmla="*/ 64194518 h 598"/>
                    <a:gd name="T14" fmla="*/ 13784509 w 393"/>
                    <a:gd name="T15" fmla="*/ 75522886 h 598"/>
                    <a:gd name="T16" fmla="*/ 68088158 w 393"/>
                    <a:gd name="T17" fmla="*/ 130066689 h 598"/>
                    <a:gd name="T18" fmla="*/ 83125863 w 393"/>
                    <a:gd name="T19" fmla="*/ 149786561 h 598"/>
                    <a:gd name="T20" fmla="*/ 95239659 w 393"/>
                    <a:gd name="T21" fmla="*/ 134262765 h 598"/>
                    <a:gd name="T22" fmla="*/ 149960178 w 393"/>
                    <a:gd name="T23" fmla="*/ 79718314 h 598"/>
                    <a:gd name="T24" fmla="*/ 164162850 w 393"/>
                    <a:gd name="T25" fmla="*/ 67970209 h 598"/>
                    <a:gd name="T26" fmla="*/ 81455150 w 393"/>
                    <a:gd name="T27" fmla="*/ 0 h 59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3"/>
                    <a:gd name="T43" fmla="*/ 0 h 598"/>
                    <a:gd name="T44" fmla="*/ 393 w 393"/>
                    <a:gd name="T45" fmla="*/ 598 h 59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3" h="598">
                      <a:moveTo>
                        <a:pt x="193" y="567"/>
                      </a:moveTo>
                      <a:cubicBezTo>
                        <a:pt x="186" y="577"/>
                        <a:pt x="179" y="587"/>
                        <a:pt x="170" y="596"/>
                      </a:cubicBezTo>
                      <a:cubicBezTo>
                        <a:pt x="178" y="597"/>
                        <a:pt x="187" y="598"/>
                        <a:pt x="195" y="598"/>
                      </a:cubicBezTo>
                      <a:cubicBezTo>
                        <a:pt x="202" y="598"/>
                        <a:pt x="208" y="597"/>
                        <a:pt x="214" y="597"/>
                      </a:cubicBezTo>
                      <a:cubicBezTo>
                        <a:pt x="206" y="587"/>
                        <a:pt x="199" y="577"/>
                        <a:pt x="193" y="567"/>
                      </a:cubicBezTo>
                      <a:moveTo>
                        <a:pt x="195" y="0"/>
                      </a:moveTo>
                      <a:cubicBezTo>
                        <a:pt x="102" y="0"/>
                        <a:pt x="23" y="65"/>
                        <a:pt x="0" y="153"/>
                      </a:cubicBezTo>
                      <a:cubicBezTo>
                        <a:pt x="12" y="161"/>
                        <a:pt x="23" y="170"/>
                        <a:pt x="33" y="180"/>
                      </a:cubicBezTo>
                      <a:cubicBezTo>
                        <a:pt x="163" y="310"/>
                        <a:pt x="163" y="310"/>
                        <a:pt x="163" y="310"/>
                      </a:cubicBezTo>
                      <a:cubicBezTo>
                        <a:pt x="178" y="325"/>
                        <a:pt x="189" y="340"/>
                        <a:pt x="199" y="357"/>
                      </a:cubicBezTo>
                      <a:cubicBezTo>
                        <a:pt x="207" y="344"/>
                        <a:pt x="217" y="332"/>
                        <a:pt x="228" y="320"/>
                      </a:cubicBezTo>
                      <a:cubicBezTo>
                        <a:pt x="359" y="190"/>
                        <a:pt x="359" y="190"/>
                        <a:pt x="359" y="190"/>
                      </a:cubicBezTo>
                      <a:cubicBezTo>
                        <a:pt x="369" y="179"/>
                        <a:pt x="381" y="170"/>
                        <a:pt x="393" y="162"/>
                      </a:cubicBezTo>
                      <a:cubicBezTo>
                        <a:pt x="373" y="69"/>
                        <a:pt x="292" y="0"/>
                        <a:pt x="195" y="0"/>
                      </a:cubicBezTo>
                    </a:path>
                  </a:pathLst>
                </a:custGeom>
                <a:solidFill>
                  <a:srgbClr val="F5983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28" name="Freeform 44"/>
                <p:cNvSpPr>
                  <a:spLocks noEditPoints="1" noChangeArrowheads="1"/>
                </p:cNvSpPr>
                <p:nvPr/>
              </p:nvSpPr>
              <p:spPr bwMode="auto">
                <a:xfrm>
                  <a:off x="131763" y="487362"/>
                  <a:ext cx="331788" cy="319087"/>
                </a:xfrm>
                <a:custGeom>
                  <a:avLst/>
                  <a:gdLst>
                    <a:gd name="T0" fmla="*/ 140130306 w 513"/>
                    <a:gd name="T1" fmla="*/ 73847971 h 494"/>
                    <a:gd name="T2" fmla="*/ 116705297 w 513"/>
                    <a:gd name="T3" fmla="*/ 76768198 h 494"/>
                    <a:gd name="T4" fmla="*/ 39738242 w 513"/>
                    <a:gd name="T5" fmla="*/ 76768198 h 494"/>
                    <a:gd name="T6" fmla="*/ 22169647 w 513"/>
                    <a:gd name="T7" fmla="*/ 75099774 h 494"/>
                    <a:gd name="T8" fmla="*/ 32209306 w 513"/>
                    <a:gd name="T9" fmla="*/ 181907365 h 494"/>
                    <a:gd name="T10" fmla="*/ 91189312 w 513"/>
                    <a:gd name="T11" fmla="*/ 206106303 h 494"/>
                    <a:gd name="T12" fmla="*/ 138457137 w 513"/>
                    <a:gd name="T13" fmla="*/ 191921142 h 494"/>
                    <a:gd name="T14" fmla="*/ 136783969 w 513"/>
                    <a:gd name="T15" fmla="*/ 174815107 h 494"/>
                    <a:gd name="T16" fmla="*/ 136783969 w 513"/>
                    <a:gd name="T17" fmla="*/ 97628995 h 494"/>
                    <a:gd name="T18" fmla="*/ 140130306 w 513"/>
                    <a:gd name="T19" fmla="*/ 73847971 h 494"/>
                    <a:gd name="T20" fmla="*/ 203292911 w 513"/>
                    <a:gd name="T21" fmla="*/ 0 h 494"/>
                    <a:gd name="T22" fmla="*/ 200783481 w 513"/>
                    <a:gd name="T23" fmla="*/ 14185161 h 494"/>
                    <a:gd name="T24" fmla="*/ 214587284 w 513"/>
                    <a:gd name="T25" fmla="*/ 11682201 h 494"/>
                    <a:gd name="T26" fmla="*/ 209149324 w 513"/>
                    <a:gd name="T27" fmla="*/ 5423833 h 494"/>
                    <a:gd name="T28" fmla="*/ 203292911 w 513"/>
                    <a:gd name="T29" fmla="*/ 0 h 4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3"/>
                    <a:gd name="T46" fmla="*/ 0 h 494"/>
                    <a:gd name="T47" fmla="*/ 513 w 513"/>
                    <a:gd name="T48" fmla="*/ 494 h 4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3" h="494">
                      <a:moveTo>
                        <a:pt x="335" y="177"/>
                      </a:moveTo>
                      <a:cubicBezTo>
                        <a:pt x="317" y="181"/>
                        <a:pt x="299" y="184"/>
                        <a:pt x="279" y="184"/>
                      </a:cubicBezTo>
                      <a:cubicBezTo>
                        <a:pt x="95" y="184"/>
                        <a:pt x="95" y="184"/>
                        <a:pt x="95" y="184"/>
                      </a:cubicBezTo>
                      <a:cubicBezTo>
                        <a:pt x="81" y="184"/>
                        <a:pt x="67" y="182"/>
                        <a:pt x="53" y="180"/>
                      </a:cubicBezTo>
                      <a:cubicBezTo>
                        <a:pt x="0" y="260"/>
                        <a:pt x="8" y="367"/>
                        <a:pt x="77" y="436"/>
                      </a:cubicBezTo>
                      <a:cubicBezTo>
                        <a:pt x="116" y="474"/>
                        <a:pt x="167" y="494"/>
                        <a:pt x="218" y="494"/>
                      </a:cubicBezTo>
                      <a:cubicBezTo>
                        <a:pt x="257" y="494"/>
                        <a:pt x="296" y="483"/>
                        <a:pt x="331" y="460"/>
                      </a:cubicBezTo>
                      <a:cubicBezTo>
                        <a:pt x="328" y="447"/>
                        <a:pt x="327" y="433"/>
                        <a:pt x="327" y="419"/>
                      </a:cubicBezTo>
                      <a:cubicBezTo>
                        <a:pt x="327" y="234"/>
                        <a:pt x="327" y="234"/>
                        <a:pt x="327" y="234"/>
                      </a:cubicBezTo>
                      <a:cubicBezTo>
                        <a:pt x="327" y="214"/>
                        <a:pt x="329" y="195"/>
                        <a:pt x="335" y="177"/>
                      </a:cubicBezTo>
                      <a:moveTo>
                        <a:pt x="486" y="0"/>
                      </a:moveTo>
                      <a:cubicBezTo>
                        <a:pt x="484" y="11"/>
                        <a:pt x="482" y="23"/>
                        <a:pt x="480" y="34"/>
                      </a:cubicBezTo>
                      <a:cubicBezTo>
                        <a:pt x="490" y="31"/>
                        <a:pt x="502" y="29"/>
                        <a:pt x="513" y="28"/>
                      </a:cubicBezTo>
                      <a:cubicBezTo>
                        <a:pt x="509" y="23"/>
                        <a:pt x="505" y="18"/>
                        <a:pt x="500" y="13"/>
                      </a:cubicBezTo>
                      <a:cubicBezTo>
                        <a:pt x="495" y="8"/>
                        <a:pt x="490" y="4"/>
                        <a:pt x="486" y="0"/>
                      </a:cubicBezTo>
                    </a:path>
                  </a:pathLst>
                </a:custGeom>
                <a:solidFill>
                  <a:srgbClr val="A28D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29" name="Freeform 45"/>
                <p:cNvSpPr>
                  <a:spLocks noChangeArrowheads="1"/>
                </p:cNvSpPr>
                <p:nvPr/>
              </p:nvSpPr>
              <p:spPr bwMode="auto">
                <a:xfrm>
                  <a:off x="166688" y="476250"/>
                  <a:ext cx="279400" cy="130175"/>
                </a:xfrm>
                <a:custGeom>
                  <a:avLst/>
                  <a:gdLst>
                    <a:gd name="T0" fmla="*/ 169461585 w 433"/>
                    <a:gd name="T1" fmla="*/ 0 h 202"/>
                    <a:gd name="T2" fmla="*/ 126992139 w 433"/>
                    <a:gd name="T3" fmla="*/ 11213094 h 202"/>
                    <a:gd name="T4" fmla="*/ 84522694 w 433"/>
                    <a:gd name="T5" fmla="*/ 0 h 202"/>
                    <a:gd name="T6" fmla="*/ 65786117 w 433"/>
                    <a:gd name="T7" fmla="*/ 14120121 h 202"/>
                    <a:gd name="T8" fmla="*/ 11241817 w 433"/>
                    <a:gd name="T9" fmla="*/ 68522960 h 202"/>
                    <a:gd name="T10" fmla="*/ 0 w 433"/>
                    <a:gd name="T11" fmla="*/ 82227423 h 202"/>
                    <a:gd name="T12" fmla="*/ 17487343 w 433"/>
                    <a:gd name="T13" fmla="*/ 83888765 h 202"/>
                    <a:gd name="T14" fmla="*/ 94099081 w 433"/>
                    <a:gd name="T15" fmla="*/ 83888765 h 202"/>
                    <a:gd name="T16" fmla="*/ 117415753 w 433"/>
                    <a:gd name="T17" fmla="*/ 80981739 h 202"/>
                    <a:gd name="T18" fmla="*/ 177788737 w 433"/>
                    <a:gd name="T19" fmla="*/ 21594873 h 202"/>
                    <a:gd name="T20" fmla="*/ 180287206 w 433"/>
                    <a:gd name="T21" fmla="*/ 7475396 h 202"/>
                    <a:gd name="T22" fmla="*/ 169461585 w 433"/>
                    <a:gd name="T23" fmla="*/ 0 h 2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3"/>
                    <a:gd name="T37" fmla="*/ 0 h 202"/>
                    <a:gd name="T38" fmla="*/ 433 w 433"/>
                    <a:gd name="T39" fmla="*/ 202 h 20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3" h="202">
                      <a:moveTo>
                        <a:pt x="407" y="0"/>
                      </a:moveTo>
                      <a:cubicBezTo>
                        <a:pt x="376" y="18"/>
                        <a:pt x="341" y="27"/>
                        <a:pt x="305" y="27"/>
                      </a:cubicBezTo>
                      <a:cubicBezTo>
                        <a:pt x="270" y="27"/>
                        <a:pt x="234" y="18"/>
                        <a:pt x="203" y="0"/>
                      </a:cubicBezTo>
                      <a:cubicBezTo>
                        <a:pt x="187" y="9"/>
                        <a:pt x="171" y="21"/>
                        <a:pt x="158" y="34"/>
                      </a:cubicBezTo>
                      <a:cubicBezTo>
                        <a:pt x="27" y="165"/>
                        <a:pt x="27" y="165"/>
                        <a:pt x="27" y="165"/>
                      </a:cubicBezTo>
                      <a:cubicBezTo>
                        <a:pt x="17" y="175"/>
                        <a:pt x="8" y="186"/>
                        <a:pt x="0" y="198"/>
                      </a:cubicBezTo>
                      <a:cubicBezTo>
                        <a:pt x="14" y="200"/>
                        <a:pt x="28" y="202"/>
                        <a:pt x="42" y="202"/>
                      </a:cubicBezTo>
                      <a:cubicBezTo>
                        <a:pt x="226" y="202"/>
                        <a:pt x="226" y="202"/>
                        <a:pt x="226" y="202"/>
                      </a:cubicBezTo>
                      <a:cubicBezTo>
                        <a:pt x="246" y="202"/>
                        <a:pt x="264" y="199"/>
                        <a:pt x="282" y="195"/>
                      </a:cubicBezTo>
                      <a:cubicBezTo>
                        <a:pt x="301" y="124"/>
                        <a:pt x="357" y="69"/>
                        <a:pt x="427" y="52"/>
                      </a:cubicBezTo>
                      <a:cubicBezTo>
                        <a:pt x="429" y="41"/>
                        <a:pt x="431" y="29"/>
                        <a:pt x="433" y="18"/>
                      </a:cubicBezTo>
                      <a:cubicBezTo>
                        <a:pt x="424" y="11"/>
                        <a:pt x="416" y="5"/>
                        <a:pt x="407" y="0"/>
                      </a:cubicBezTo>
                    </a:path>
                  </a:pathLst>
                </a:custGeom>
                <a:solidFill>
                  <a:srgbClr val="844C8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30" name="Freeform 46"/>
                <p:cNvSpPr>
                  <a:spLocks noChangeArrowheads="1"/>
                </p:cNvSpPr>
                <p:nvPr/>
              </p:nvSpPr>
              <p:spPr bwMode="auto">
                <a:xfrm>
                  <a:off x="342900" y="504825"/>
                  <a:ext cx="130175" cy="279400"/>
                </a:xfrm>
                <a:custGeom>
                  <a:avLst/>
                  <a:gdLst>
                    <a:gd name="T0" fmla="*/ 78014331 w 201"/>
                    <a:gd name="T1" fmla="*/ 0 h 432"/>
                    <a:gd name="T2" fmla="*/ 64173037 w 201"/>
                    <a:gd name="T3" fmla="*/ 2510073 h 432"/>
                    <a:gd name="T4" fmla="*/ 3355406 w 201"/>
                    <a:gd name="T5" fmla="*/ 62326250 h 432"/>
                    <a:gd name="T6" fmla="*/ 0 w 201"/>
                    <a:gd name="T7" fmla="*/ 86169030 h 432"/>
                    <a:gd name="T8" fmla="*/ 0 w 201"/>
                    <a:gd name="T9" fmla="*/ 163554422 h 432"/>
                    <a:gd name="T10" fmla="*/ 1678027 w 201"/>
                    <a:gd name="T11" fmla="*/ 180704537 h 432"/>
                    <a:gd name="T12" fmla="*/ 16358011 w 201"/>
                    <a:gd name="T13" fmla="*/ 168992374 h 432"/>
                    <a:gd name="T14" fmla="*/ 70884497 w 201"/>
                    <a:gd name="T15" fmla="*/ 114613502 h 432"/>
                    <a:gd name="T16" fmla="*/ 83467433 w 201"/>
                    <a:gd name="T17" fmla="*/ 98718100 h 432"/>
                    <a:gd name="T18" fmla="*/ 84306123 w 201"/>
                    <a:gd name="T19" fmla="*/ 8784284 h 432"/>
                    <a:gd name="T20" fmla="*/ 78014331 w 201"/>
                    <a:gd name="T21" fmla="*/ 0 h 4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1"/>
                    <a:gd name="T34" fmla="*/ 0 h 432"/>
                    <a:gd name="T35" fmla="*/ 201 w 201"/>
                    <a:gd name="T36" fmla="*/ 432 h 4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1" h="432">
                      <a:moveTo>
                        <a:pt x="186" y="0"/>
                      </a:moveTo>
                      <a:cubicBezTo>
                        <a:pt x="175" y="1"/>
                        <a:pt x="163" y="3"/>
                        <a:pt x="153" y="6"/>
                      </a:cubicBezTo>
                      <a:cubicBezTo>
                        <a:pt x="134" y="75"/>
                        <a:pt x="78" y="130"/>
                        <a:pt x="8" y="149"/>
                      </a:cubicBezTo>
                      <a:cubicBezTo>
                        <a:pt x="2" y="167"/>
                        <a:pt x="0" y="186"/>
                        <a:pt x="0" y="206"/>
                      </a:cubicBezTo>
                      <a:cubicBezTo>
                        <a:pt x="0" y="391"/>
                        <a:pt x="0" y="391"/>
                        <a:pt x="0" y="391"/>
                      </a:cubicBezTo>
                      <a:cubicBezTo>
                        <a:pt x="0" y="405"/>
                        <a:pt x="1" y="419"/>
                        <a:pt x="4" y="432"/>
                      </a:cubicBezTo>
                      <a:cubicBezTo>
                        <a:pt x="16" y="424"/>
                        <a:pt x="28" y="415"/>
                        <a:pt x="39" y="404"/>
                      </a:cubicBezTo>
                      <a:cubicBezTo>
                        <a:pt x="169" y="274"/>
                        <a:pt x="169" y="274"/>
                        <a:pt x="169" y="274"/>
                      </a:cubicBezTo>
                      <a:cubicBezTo>
                        <a:pt x="181" y="262"/>
                        <a:pt x="191" y="249"/>
                        <a:pt x="199" y="236"/>
                      </a:cubicBezTo>
                      <a:cubicBezTo>
                        <a:pt x="159" y="169"/>
                        <a:pt x="160" y="85"/>
                        <a:pt x="201" y="21"/>
                      </a:cubicBezTo>
                      <a:cubicBezTo>
                        <a:pt x="197" y="14"/>
                        <a:pt x="192" y="7"/>
                        <a:pt x="186" y="0"/>
                      </a:cubicBezTo>
                    </a:path>
                  </a:pathLst>
                </a:custGeom>
                <a:solidFill>
                  <a:srgbClr val="5461A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31" name="Freeform 47"/>
                <p:cNvSpPr>
                  <a:spLocks noChangeArrowheads="1"/>
                </p:cNvSpPr>
                <p:nvPr/>
              </p:nvSpPr>
              <p:spPr bwMode="auto">
                <a:xfrm>
                  <a:off x="347663" y="509587"/>
                  <a:ext cx="93663" cy="92075"/>
                </a:xfrm>
                <a:custGeom>
                  <a:avLst/>
                  <a:gdLst>
                    <a:gd name="T0" fmla="*/ 60501776 w 145"/>
                    <a:gd name="T1" fmla="*/ 0 h 143"/>
                    <a:gd name="T2" fmla="*/ 0 w 145"/>
                    <a:gd name="T3" fmla="*/ 59285354 h 143"/>
                    <a:gd name="T4" fmla="*/ 60501776 w 145"/>
                    <a:gd name="T5" fmla="*/ 0 h 143"/>
                    <a:gd name="T6" fmla="*/ 0 60000 65536"/>
                    <a:gd name="T7" fmla="*/ 0 60000 65536"/>
                    <a:gd name="T8" fmla="*/ 0 60000 65536"/>
                    <a:gd name="T9" fmla="*/ 0 w 145"/>
                    <a:gd name="T10" fmla="*/ 0 h 143"/>
                    <a:gd name="T11" fmla="*/ 145 w 145"/>
                    <a:gd name="T12" fmla="*/ 143 h 143"/>
                  </a:gdLst>
                  <a:ahLst/>
                  <a:cxnLst>
                    <a:cxn ang="T6">
                      <a:pos x="T0" y="T1"/>
                    </a:cxn>
                    <a:cxn ang="T7">
                      <a:pos x="T2" y="T3"/>
                    </a:cxn>
                    <a:cxn ang="T8">
                      <a:pos x="T4" y="T5"/>
                    </a:cxn>
                  </a:cxnLst>
                  <a:rect l="T9" t="T10" r="T11" b="T12"/>
                  <a:pathLst>
                    <a:path w="145" h="143">
                      <a:moveTo>
                        <a:pt x="145" y="0"/>
                      </a:moveTo>
                      <a:cubicBezTo>
                        <a:pt x="75" y="17"/>
                        <a:pt x="19" y="72"/>
                        <a:pt x="0" y="143"/>
                      </a:cubicBezTo>
                      <a:cubicBezTo>
                        <a:pt x="70" y="124"/>
                        <a:pt x="126" y="69"/>
                        <a:pt x="145" y="0"/>
                      </a:cubicBezTo>
                    </a:path>
                  </a:pathLst>
                </a:custGeom>
                <a:solidFill>
                  <a:srgbClr val="44347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32" name="Freeform 48"/>
                <p:cNvSpPr>
                  <a:spLocks noEditPoints="1" noChangeArrowheads="1"/>
                </p:cNvSpPr>
                <p:nvPr/>
              </p:nvSpPr>
              <p:spPr bwMode="auto">
                <a:xfrm>
                  <a:off x="485775" y="150812"/>
                  <a:ext cx="328613" cy="317500"/>
                </a:xfrm>
                <a:custGeom>
                  <a:avLst/>
                  <a:gdLst>
                    <a:gd name="T0" fmla="*/ 10379016 w 510"/>
                    <a:gd name="T1" fmla="*/ 194436095 h 491"/>
                    <a:gd name="T2" fmla="*/ 0 w 510"/>
                    <a:gd name="T3" fmla="*/ 196108951 h 491"/>
                    <a:gd name="T4" fmla="*/ 4567076 w 510"/>
                    <a:gd name="T5" fmla="*/ 201126874 h 491"/>
                    <a:gd name="T6" fmla="*/ 8718554 w 510"/>
                    <a:gd name="T7" fmla="*/ 205308045 h 491"/>
                    <a:gd name="T8" fmla="*/ 10379016 w 510"/>
                    <a:gd name="T9" fmla="*/ 194436095 h 491"/>
                    <a:gd name="T10" fmla="*/ 121645445 w 510"/>
                    <a:gd name="T11" fmla="*/ 0 h 491"/>
                    <a:gd name="T12" fmla="*/ 74316152 w 510"/>
                    <a:gd name="T13" fmla="*/ 14217016 h 491"/>
                    <a:gd name="T14" fmla="*/ 75976614 w 510"/>
                    <a:gd name="T15" fmla="*/ 32615204 h 491"/>
                    <a:gd name="T16" fmla="*/ 75976614 w 510"/>
                    <a:gd name="T17" fmla="*/ 109971395 h 491"/>
                    <a:gd name="T18" fmla="*/ 73485599 w 510"/>
                    <a:gd name="T19" fmla="*/ 130878544 h 491"/>
                    <a:gd name="T20" fmla="*/ 94244275 w 510"/>
                    <a:gd name="T21" fmla="*/ 128369582 h 491"/>
                    <a:gd name="T22" fmla="*/ 171051443 w 510"/>
                    <a:gd name="T23" fmla="*/ 128369582 h 491"/>
                    <a:gd name="T24" fmla="*/ 190564612 w 510"/>
                    <a:gd name="T25" fmla="*/ 130460815 h 491"/>
                    <a:gd name="T26" fmla="*/ 180184951 w 510"/>
                    <a:gd name="T27" fmla="*/ 24252215 h 491"/>
                    <a:gd name="T28" fmla="*/ 121645445 w 510"/>
                    <a:gd name="T29" fmla="*/ 0 h 49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0"/>
                    <a:gd name="T46" fmla="*/ 0 h 491"/>
                    <a:gd name="T47" fmla="*/ 510 w 510"/>
                    <a:gd name="T48" fmla="*/ 491 h 49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0" h="491">
                      <a:moveTo>
                        <a:pt x="25" y="465"/>
                      </a:moveTo>
                      <a:cubicBezTo>
                        <a:pt x="17" y="467"/>
                        <a:pt x="8" y="468"/>
                        <a:pt x="0" y="469"/>
                      </a:cubicBezTo>
                      <a:cubicBezTo>
                        <a:pt x="3" y="473"/>
                        <a:pt x="7" y="477"/>
                        <a:pt x="11" y="481"/>
                      </a:cubicBezTo>
                      <a:cubicBezTo>
                        <a:pt x="14" y="484"/>
                        <a:pt x="18" y="487"/>
                        <a:pt x="21" y="491"/>
                      </a:cubicBezTo>
                      <a:cubicBezTo>
                        <a:pt x="22" y="482"/>
                        <a:pt x="23" y="473"/>
                        <a:pt x="25" y="465"/>
                      </a:cubicBezTo>
                      <a:moveTo>
                        <a:pt x="293" y="0"/>
                      </a:moveTo>
                      <a:cubicBezTo>
                        <a:pt x="253" y="0"/>
                        <a:pt x="213" y="11"/>
                        <a:pt x="179" y="34"/>
                      </a:cubicBezTo>
                      <a:cubicBezTo>
                        <a:pt x="182" y="48"/>
                        <a:pt x="183" y="63"/>
                        <a:pt x="183" y="78"/>
                      </a:cubicBezTo>
                      <a:cubicBezTo>
                        <a:pt x="183" y="263"/>
                        <a:pt x="183" y="263"/>
                        <a:pt x="183" y="263"/>
                      </a:cubicBezTo>
                      <a:cubicBezTo>
                        <a:pt x="183" y="280"/>
                        <a:pt x="181" y="297"/>
                        <a:pt x="177" y="313"/>
                      </a:cubicBezTo>
                      <a:cubicBezTo>
                        <a:pt x="193" y="309"/>
                        <a:pt x="210" y="307"/>
                        <a:pt x="227" y="307"/>
                      </a:cubicBezTo>
                      <a:cubicBezTo>
                        <a:pt x="412" y="307"/>
                        <a:pt x="412" y="307"/>
                        <a:pt x="412" y="307"/>
                      </a:cubicBezTo>
                      <a:cubicBezTo>
                        <a:pt x="428" y="307"/>
                        <a:pt x="444" y="308"/>
                        <a:pt x="459" y="312"/>
                      </a:cubicBezTo>
                      <a:cubicBezTo>
                        <a:pt x="510" y="232"/>
                        <a:pt x="502" y="126"/>
                        <a:pt x="434" y="58"/>
                      </a:cubicBezTo>
                      <a:cubicBezTo>
                        <a:pt x="395" y="19"/>
                        <a:pt x="344" y="0"/>
                        <a:pt x="293" y="0"/>
                      </a:cubicBezTo>
                    </a:path>
                  </a:pathLst>
                </a:custGeom>
                <a:solidFill>
                  <a:srgbClr val="E6D45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33" name="Freeform 49"/>
                <p:cNvSpPr>
                  <a:spLocks noChangeArrowheads="1"/>
                </p:cNvSpPr>
                <p:nvPr/>
              </p:nvSpPr>
              <p:spPr bwMode="auto">
                <a:xfrm>
                  <a:off x="498475" y="349250"/>
                  <a:ext cx="284163" cy="131762"/>
                </a:xfrm>
                <a:custGeom>
                  <a:avLst/>
                  <a:gdLst>
                    <a:gd name="T0" fmla="*/ 164575142 w 438"/>
                    <a:gd name="T1" fmla="*/ 0 h 202"/>
                    <a:gd name="T2" fmla="*/ 86706695 w 438"/>
                    <a:gd name="T3" fmla="*/ 0 h 202"/>
                    <a:gd name="T4" fmla="*/ 65661765 w 438"/>
                    <a:gd name="T5" fmla="*/ 2553052 h 202"/>
                    <a:gd name="T6" fmla="*/ 1683568 w 438"/>
                    <a:gd name="T7" fmla="*/ 67225364 h 202"/>
                    <a:gd name="T8" fmla="*/ 0 w 438"/>
                    <a:gd name="T9" fmla="*/ 78288153 h 202"/>
                    <a:gd name="T10" fmla="*/ 9681005 w 438"/>
                    <a:gd name="T11" fmla="*/ 85095422 h 202"/>
                    <a:gd name="T12" fmla="*/ 53876137 w 438"/>
                    <a:gd name="T13" fmla="*/ 72756759 h 202"/>
                    <a:gd name="T14" fmla="*/ 100175892 w 438"/>
                    <a:gd name="T15" fmla="*/ 85946657 h 202"/>
                    <a:gd name="T16" fmla="*/ 117433279 w 438"/>
                    <a:gd name="T17" fmla="*/ 72331467 h 202"/>
                    <a:gd name="T18" fmla="*/ 172151525 w 438"/>
                    <a:gd name="T19" fmla="*/ 17018823 h 202"/>
                    <a:gd name="T20" fmla="*/ 184357558 w 438"/>
                    <a:gd name="T21" fmla="*/ 2127108 h 202"/>
                    <a:gd name="T22" fmla="*/ 164575142 w 438"/>
                    <a:gd name="T23" fmla="*/ 0 h 2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8"/>
                    <a:gd name="T37" fmla="*/ 0 h 202"/>
                    <a:gd name="T38" fmla="*/ 438 w 438"/>
                    <a:gd name="T39" fmla="*/ 202 h 20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8" h="202">
                      <a:moveTo>
                        <a:pt x="391" y="0"/>
                      </a:moveTo>
                      <a:cubicBezTo>
                        <a:pt x="206" y="0"/>
                        <a:pt x="206" y="0"/>
                        <a:pt x="206" y="0"/>
                      </a:cubicBezTo>
                      <a:cubicBezTo>
                        <a:pt x="189" y="0"/>
                        <a:pt x="172" y="2"/>
                        <a:pt x="156" y="6"/>
                      </a:cubicBezTo>
                      <a:cubicBezTo>
                        <a:pt x="138" y="81"/>
                        <a:pt x="79" y="141"/>
                        <a:pt x="4" y="158"/>
                      </a:cubicBezTo>
                      <a:cubicBezTo>
                        <a:pt x="2" y="166"/>
                        <a:pt x="1" y="175"/>
                        <a:pt x="0" y="184"/>
                      </a:cubicBezTo>
                      <a:cubicBezTo>
                        <a:pt x="7" y="190"/>
                        <a:pt x="15" y="195"/>
                        <a:pt x="23" y="200"/>
                      </a:cubicBezTo>
                      <a:cubicBezTo>
                        <a:pt x="55" y="181"/>
                        <a:pt x="91" y="171"/>
                        <a:pt x="128" y="171"/>
                      </a:cubicBezTo>
                      <a:cubicBezTo>
                        <a:pt x="166" y="171"/>
                        <a:pt x="204" y="181"/>
                        <a:pt x="238" y="202"/>
                      </a:cubicBezTo>
                      <a:cubicBezTo>
                        <a:pt x="253" y="194"/>
                        <a:pt x="266" y="183"/>
                        <a:pt x="279" y="170"/>
                      </a:cubicBezTo>
                      <a:cubicBezTo>
                        <a:pt x="409" y="40"/>
                        <a:pt x="409" y="40"/>
                        <a:pt x="409" y="40"/>
                      </a:cubicBezTo>
                      <a:cubicBezTo>
                        <a:pt x="420" y="29"/>
                        <a:pt x="430" y="17"/>
                        <a:pt x="438" y="5"/>
                      </a:cubicBezTo>
                      <a:cubicBezTo>
                        <a:pt x="423" y="1"/>
                        <a:pt x="407" y="0"/>
                        <a:pt x="391" y="0"/>
                      </a:cubicBezTo>
                    </a:path>
                  </a:pathLst>
                </a:custGeom>
                <a:solidFill>
                  <a:srgbClr val="ADB31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34" name="Freeform 50"/>
                <p:cNvSpPr>
                  <a:spLocks noChangeArrowheads="1"/>
                </p:cNvSpPr>
                <p:nvPr/>
              </p:nvSpPr>
              <p:spPr bwMode="auto">
                <a:xfrm>
                  <a:off x="471488" y="173037"/>
                  <a:ext cx="131763" cy="280987"/>
                </a:xfrm>
                <a:custGeom>
                  <a:avLst/>
                  <a:gdLst>
                    <a:gd name="T0" fmla="*/ 83436336 w 204"/>
                    <a:gd name="T1" fmla="*/ 0 h 435"/>
                    <a:gd name="T2" fmla="*/ 69252437 w 204"/>
                    <a:gd name="T3" fmla="*/ 11683246 h 435"/>
                    <a:gd name="T4" fmla="*/ 14601149 w 204"/>
                    <a:gd name="T5" fmla="*/ 65925364 h 435"/>
                    <a:gd name="T6" fmla="*/ 2502851 w 204"/>
                    <a:gd name="T7" fmla="*/ 81363500 h 435"/>
                    <a:gd name="T8" fmla="*/ 0 w 204"/>
                    <a:gd name="T9" fmla="*/ 168985582 h 435"/>
                    <a:gd name="T10" fmla="*/ 8760948 w 204"/>
                    <a:gd name="T11" fmla="*/ 181502745 h 435"/>
                    <a:gd name="T12" fmla="*/ 19190248 w 204"/>
                    <a:gd name="T13" fmla="*/ 179833618 h 435"/>
                    <a:gd name="T14" fmla="*/ 82602483 w 204"/>
                    <a:gd name="T15" fmla="*/ 116411945 h 435"/>
                    <a:gd name="T16" fmla="*/ 85105334 w 204"/>
                    <a:gd name="T17" fmla="*/ 95549791 h 435"/>
                    <a:gd name="T18" fmla="*/ 85105334 w 204"/>
                    <a:gd name="T19" fmla="*/ 18359109 h 435"/>
                    <a:gd name="T20" fmla="*/ 83436336 w 204"/>
                    <a:gd name="T21" fmla="*/ 0 h 4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4"/>
                    <a:gd name="T34" fmla="*/ 0 h 435"/>
                    <a:gd name="T35" fmla="*/ 204 w 204"/>
                    <a:gd name="T36" fmla="*/ 435 h 4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4" h="435">
                      <a:moveTo>
                        <a:pt x="200" y="0"/>
                      </a:moveTo>
                      <a:cubicBezTo>
                        <a:pt x="188" y="8"/>
                        <a:pt x="176" y="17"/>
                        <a:pt x="166" y="28"/>
                      </a:cubicBezTo>
                      <a:cubicBezTo>
                        <a:pt x="35" y="158"/>
                        <a:pt x="35" y="158"/>
                        <a:pt x="35" y="158"/>
                      </a:cubicBezTo>
                      <a:cubicBezTo>
                        <a:pt x="24" y="170"/>
                        <a:pt x="14" y="182"/>
                        <a:pt x="6" y="195"/>
                      </a:cubicBezTo>
                      <a:cubicBezTo>
                        <a:pt x="42" y="261"/>
                        <a:pt x="40" y="342"/>
                        <a:pt x="0" y="405"/>
                      </a:cubicBezTo>
                      <a:cubicBezTo>
                        <a:pt x="6" y="415"/>
                        <a:pt x="13" y="425"/>
                        <a:pt x="21" y="435"/>
                      </a:cubicBezTo>
                      <a:cubicBezTo>
                        <a:pt x="29" y="434"/>
                        <a:pt x="38" y="433"/>
                        <a:pt x="46" y="431"/>
                      </a:cubicBezTo>
                      <a:cubicBezTo>
                        <a:pt x="63" y="356"/>
                        <a:pt x="123" y="297"/>
                        <a:pt x="198" y="279"/>
                      </a:cubicBezTo>
                      <a:cubicBezTo>
                        <a:pt x="202" y="263"/>
                        <a:pt x="204" y="246"/>
                        <a:pt x="204" y="229"/>
                      </a:cubicBezTo>
                      <a:cubicBezTo>
                        <a:pt x="204" y="44"/>
                        <a:pt x="204" y="44"/>
                        <a:pt x="204" y="44"/>
                      </a:cubicBezTo>
                      <a:cubicBezTo>
                        <a:pt x="204" y="29"/>
                        <a:pt x="203" y="14"/>
                        <a:pt x="200" y="0"/>
                      </a:cubicBezTo>
                    </a:path>
                  </a:pathLst>
                </a:custGeom>
                <a:solidFill>
                  <a:srgbClr val="E6831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35" name="Freeform 51"/>
                <p:cNvSpPr>
                  <a:spLocks noChangeArrowheads="1"/>
                </p:cNvSpPr>
                <p:nvPr/>
              </p:nvSpPr>
              <p:spPr bwMode="auto">
                <a:xfrm>
                  <a:off x="501650" y="354012"/>
                  <a:ext cx="98425" cy="98425"/>
                </a:xfrm>
                <a:custGeom>
                  <a:avLst/>
                  <a:gdLst>
                    <a:gd name="T0" fmla="*/ 63733425 w 152"/>
                    <a:gd name="T1" fmla="*/ 0 h 152"/>
                    <a:gd name="T2" fmla="*/ 0 w 152"/>
                    <a:gd name="T3" fmla="*/ 63733425 h 152"/>
                    <a:gd name="T4" fmla="*/ 63733425 w 152"/>
                    <a:gd name="T5" fmla="*/ 0 h 152"/>
                    <a:gd name="T6" fmla="*/ 0 60000 65536"/>
                    <a:gd name="T7" fmla="*/ 0 60000 65536"/>
                    <a:gd name="T8" fmla="*/ 0 60000 65536"/>
                    <a:gd name="T9" fmla="*/ 0 w 152"/>
                    <a:gd name="T10" fmla="*/ 0 h 152"/>
                    <a:gd name="T11" fmla="*/ 152 w 152"/>
                    <a:gd name="T12" fmla="*/ 152 h 152"/>
                  </a:gdLst>
                  <a:ahLst/>
                  <a:cxnLst>
                    <a:cxn ang="T6">
                      <a:pos x="T0" y="T1"/>
                    </a:cxn>
                    <a:cxn ang="T7">
                      <a:pos x="T2" y="T3"/>
                    </a:cxn>
                    <a:cxn ang="T8">
                      <a:pos x="T4" y="T5"/>
                    </a:cxn>
                  </a:cxnLst>
                  <a:rect l="T9" t="T10" r="T11" b="T12"/>
                  <a:pathLst>
                    <a:path w="152" h="152">
                      <a:moveTo>
                        <a:pt x="152" y="0"/>
                      </a:moveTo>
                      <a:cubicBezTo>
                        <a:pt x="77" y="18"/>
                        <a:pt x="17" y="77"/>
                        <a:pt x="0" y="152"/>
                      </a:cubicBezTo>
                      <a:cubicBezTo>
                        <a:pt x="75" y="135"/>
                        <a:pt x="134" y="75"/>
                        <a:pt x="152" y="0"/>
                      </a:cubicBezTo>
                    </a:path>
                  </a:pathLst>
                </a:custGeom>
                <a:solidFill>
                  <a:srgbClr val="AD6E0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36" name="Freeform 52"/>
                <p:cNvSpPr>
                  <a:spLocks noEditPoints="1" noChangeArrowheads="1"/>
                </p:cNvSpPr>
                <p:nvPr/>
              </p:nvSpPr>
              <p:spPr bwMode="auto">
                <a:xfrm>
                  <a:off x="131763" y="144462"/>
                  <a:ext cx="325438" cy="319087"/>
                </a:xfrm>
                <a:custGeom>
                  <a:avLst/>
                  <a:gdLst>
                    <a:gd name="T0" fmla="*/ 202184342 w 503"/>
                    <a:gd name="T1" fmla="*/ 197761596 h 494"/>
                    <a:gd name="T2" fmla="*/ 203440158 w 503"/>
                    <a:gd name="T3" fmla="*/ 206106303 h 494"/>
                    <a:gd name="T4" fmla="*/ 209300630 w 503"/>
                    <a:gd name="T5" fmla="*/ 200682470 h 494"/>
                    <a:gd name="T6" fmla="*/ 210556445 w 503"/>
                    <a:gd name="T7" fmla="*/ 199430667 h 494"/>
                    <a:gd name="T8" fmla="*/ 202184342 w 503"/>
                    <a:gd name="T9" fmla="*/ 197761596 h 494"/>
                    <a:gd name="T10" fmla="*/ 91255274 w 503"/>
                    <a:gd name="T11" fmla="*/ 0 h 494"/>
                    <a:gd name="T12" fmla="*/ 32232596 w 503"/>
                    <a:gd name="T13" fmla="*/ 24198938 h 494"/>
                    <a:gd name="T14" fmla="*/ 22186072 w 503"/>
                    <a:gd name="T15" fmla="*/ 131006529 h 494"/>
                    <a:gd name="T16" fmla="*/ 39766841 w 503"/>
                    <a:gd name="T17" fmla="*/ 129338104 h 494"/>
                    <a:gd name="T18" fmla="*/ 116789540 w 503"/>
                    <a:gd name="T19" fmla="*/ 129338104 h 494"/>
                    <a:gd name="T20" fmla="*/ 138557008 w 503"/>
                    <a:gd name="T21" fmla="*/ 131841064 h 494"/>
                    <a:gd name="T22" fmla="*/ 136882587 w 503"/>
                    <a:gd name="T23" fmla="*/ 113901140 h 494"/>
                    <a:gd name="T24" fmla="*/ 136882587 w 503"/>
                    <a:gd name="T25" fmla="*/ 36715029 h 494"/>
                    <a:gd name="T26" fmla="*/ 139394218 w 503"/>
                    <a:gd name="T27" fmla="*/ 14602429 h 494"/>
                    <a:gd name="T28" fmla="*/ 91255274 w 503"/>
                    <a:gd name="T29" fmla="*/ 0 h 4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03"/>
                    <a:gd name="T46" fmla="*/ 0 h 494"/>
                    <a:gd name="T47" fmla="*/ 503 w 503"/>
                    <a:gd name="T48" fmla="*/ 494 h 4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03" h="494">
                      <a:moveTo>
                        <a:pt x="483" y="474"/>
                      </a:moveTo>
                      <a:cubicBezTo>
                        <a:pt x="484" y="481"/>
                        <a:pt x="485" y="487"/>
                        <a:pt x="486" y="494"/>
                      </a:cubicBezTo>
                      <a:cubicBezTo>
                        <a:pt x="490" y="490"/>
                        <a:pt x="495" y="486"/>
                        <a:pt x="500" y="481"/>
                      </a:cubicBezTo>
                      <a:cubicBezTo>
                        <a:pt x="501" y="480"/>
                        <a:pt x="502" y="479"/>
                        <a:pt x="503" y="478"/>
                      </a:cubicBezTo>
                      <a:cubicBezTo>
                        <a:pt x="496" y="477"/>
                        <a:pt x="489" y="476"/>
                        <a:pt x="483" y="474"/>
                      </a:cubicBezTo>
                      <a:moveTo>
                        <a:pt x="218" y="0"/>
                      </a:moveTo>
                      <a:cubicBezTo>
                        <a:pt x="167" y="0"/>
                        <a:pt x="116" y="20"/>
                        <a:pt x="77" y="58"/>
                      </a:cubicBezTo>
                      <a:cubicBezTo>
                        <a:pt x="8" y="127"/>
                        <a:pt x="0" y="234"/>
                        <a:pt x="53" y="314"/>
                      </a:cubicBezTo>
                      <a:cubicBezTo>
                        <a:pt x="67" y="312"/>
                        <a:pt x="81" y="310"/>
                        <a:pt x="95" y="310"/>
                      </a:cubicBezTo>
                      <a:cubicBezTo>
                        <a:pt x="279" y="310"/>
                        <a:pt x="279" y="310"/>
                        <a:pt x="279" y="310"/>
                      </a:cubicBezTo>
                      <a:cubicBezTo>
                        <a:pt x="297" y="310"/>
                        <a:pt x="315" y="312"/>
                        <a:pt x="331" y="316"/>
                      </a:cubicBezTo>
                      <a:cubicBezTo>
                        <a:pt x="328" y="302"/>
                        <a:pt x="327" y="288"/>
                        <a:pt x="327" y="273"/>
                      </a:cubicBezTo>
                      <a:cubicBezTo>
                        <a:pt x="327" y="88"/>
                        <a:pt x="327" y="88"/>
                        <a:pt x="327" y="88"/>
                      </a:cubicBezTo>
                      <a:cubicBezTo>
                        <a:pt x="327" y="70"/>
                        <a:pt x="329" y="52"/>
                        <a:pt x="333" y="35"/>
                      </a:cubicBezTo>
                      <a:cubicBezTo>
                        <a:pt x="298" y="12"/>
                        <a:pt x="258" y="0"/>
                        <a:pt x="218" y="0"/>
                      </a:cubicBezTo>
                    </a:path>
                  </a:pathLst>
                </a:custGeom>
                <a:solidFill>
                  <a:srgbClr val="E37C7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37" name="Freeform 53"/>
                <p:cNvSpPr>
                  <a:spLocks noChangeArrowheads="1"/>
                </p:cNvSpPr>
                <p:nvPr/>
              </p:nvSpPr>
              <p:spPr bwMode="auto">
                <a:xfrm>
                  <a:off x="166688" y="344487"/>
                  <a:ext cx="279400" cy="131762"/>
                </a:xfrm>
                <a:custGeom>
                  <a:avLst/>
                  <a:gdLst>
                    <a:gd name="T0" fmla="*/ 94099081 w 433"/>
                    <a:gd name="T1" fmla="*/ 0 h 202"/>
                    <a:gd name="T2" fmla="*/ 17487343 w 433"/>
                    <a:gd name="T3" fmla="*/ 0 h 202"/>
                    <a:gd name="T4" fmla="*/ 0 w 433"/>
                    <a:gd name="T5" fmla="*/ 1701817 h 202"/>
                    <a:gd name="T6" fmla="*/ 11241817 w 433"/>
                    <a:gd name="T7" fmla="*/ 15742950 h 202"/>
                    <a:gd name="T8" fmla="*/ 65786117 w 433"/>
                    <a:gd name="T9" fmla="*/ 71480233 h 202"/>
                    <a:gd name="T10" fmla="*/ 84522694 w 433"/>
                    <a:gd name="T11" fmla="*/ 85946657 h 202"/>
                    <a:gd name="T12" fmla="*/ 126992139 w 433"/>
                    <a:gd name="T13" fmla="*/ 74458576 h 202"/>
                    <a:gd name="T14" fmla="*/ 169461585 w 433"/>
                    <a:gd name="T15" fmla="*/ 85946657 h 202"/>
                    <a:gd name="T16" fmla="*/ 180287206 w 433"/>
                    <a:gd name="T17" fmla="*/ 78288153 h 202"/>
                    <a:gd name="T18" fmla="*/ 179037971 w 433"/>
                    <a:gd name="T19" fmla="*/ 69778416 h 202"/>
                    <a:gd name="T20" fmla="*/ 115750322 w 433"/>
                    <a:gd name="T21" fmla="*/ 2553052 h 202"/>
                    <a:gd name="T22" fmla="*/ 94099081 w 433"/>
                    <a:gd name="T23" fmla="*/ 0 h 2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3"/>
                    <a:gd name="T37" fmla="*/ 0 h 202"/>
                    <a:gd name="T38" fmla="*/ 433 w 433"/>
                    <a:gd name="T39" fmla="*/ 202 h 20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3" h="202">
                      <a:moveTo>
                        <a:pt x="226" y="0"/>
                      </a:moveTo>
                      <a:cubicBezTo>
                        <a:pt x="42" y="0"/>
                        <a:pt x="42" y="0"/>
                        <a:pt x="42" y="0"/>
                      </a:cubicBezTo>
                      <a:cubicBezTo>
                        <a:pt x="28" y="0"/>
                        <a:pt x="14" y="2"/>
                        <a:pt x="0" y="4"/>
                      </a:cubicBezTo>
                      <a:cubicBezTo>
                        <a:pt x="8" y="16"/>
                        <a:pt x="17" y="27"/>
                        <a:pt x="27" y="37"/>
                      </a:cubicBezTo>
                      <a:cubicBezTo>
                        <a:pt x="158" y="168"/>
                        <a:pt x="158" y="168"/>
                        <a:pt x="158" y="168"/>
                      </a:cubicBezTo>
                      <a:cubicBezTo>
                        <a:pt x="171" y="181"/>
                        <a:pt x="186" y="193"/>
                        <a:pt x="203" y="202"/>
                      </a:cubicBezTo>
                      <a:cubicBezTo>
                        <a:pt x="234" y="184"/>
                        <a:pt x="270" y="175"/>
                        <a:pt x="305" y="175"/>
                      </a:cubicBezTo>
                      <a:cubicBezTo>
                        <a:pt x="341" y="175"/>
                        <a:pt x="376" y="184"/>
                        <a:pt x="407" y="202"/>
                      </a:cubicBezTo>
                      <a:cubicBezTo>
                        <a:pt x="416" y="197"/>
                        <a:pt x="424" y="191"/>
                        <a:pt x="433" y="184"/>
                      </a:cubicBezTo>
                      <a:cubicBezTo>
                        <a:pt x="432" y="177"/>
                        <a:pt x="431" y="171"/>
                        <a:pt x="430" y="164"/>
                      </a:cubicBezTo>
                      <a:cubicBezTo>
                        <a:pt x="354" y="146"/>
                        <a:pt x="294" y="85"/>
                        <a:pt x="278" y="6"/>
                      </a:cubicBezTo>
                      <a:cubicBezTo>
                        <a:pt x="262" y="2"/>
                        <a:pt x="244" y="0"/>
                        <a:pt x="226" y="0"/>
                      </a:cubicBezTo>
                    </a:path>
                  </a:pathLst>
                </a:custGeom>
                <a:solidFill>
                  <a:srgbClr val="B9425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38" name="Freeform 54"/>
                <p:cNvSpPr>
                  <a:spLocks noChangeArrowheads="1"/>
                </p:cNvSpPr>
                <p:nvPr/>
              </p:nvSpPr>
              <p:spPr bwMode="auto">
                <a:xfrm>
                  <a:off x="342900" y="166687"/>
                  <a:ext cx="133350" cy="287337"/>
                </a:xfrm>
                <a:custGeom>
                  <a:avLst/>
                  <a:gdLst>
                    <a:gd name="T0" fmla="*/ 2538854 w 205"/>
                    <a:gd name="T1" fmla="*/ 0 h 443"/>
                    <a:gd name="T2" fmla="*/ 0 w 205"/>
                    <a:gd name="T3" fmla="*/ 22297481 h 443"/>
                    <a:gd name="T4" fmla="*/ 0 w 205"/>
                    <a:gd name="T5" fmla="*/ 100127540 h 443"/>
                    <a:gd name="T6" fmla="*/ 1692569 w 205"/>
                    <a:gd name="T7" fmla="*/ 118217447 h 443"/>
                    <a:gd name="T8" fmla="*/ 66008900 w 205"/>
                    <a:gd name="T9" fmla="*/ 184688938 h 443"/>
                    <a:gd name="T10" fmla="*/ 74471747 w 205"/>
                    <a:gd name="T11" fmla="*/ 186371448 h 443"/>
                    <a:gd name="T12" fmla="*/ 84203695 w 205"/>
                    <a:gd name="T13" fmla="*/ 174170977 h 443"/>
                    <a:gd name="T14" fmla="*/ 86742549 w 205"/>
                    <a:gd name="T15" fmla="*/ 85823605 h 443"/>
                    <a:gd name="T16" fmla="*/ 71509425 w 205"/>
                    <a:gd name="T17" fmla="*/ 66050539 h 443"/>
                    <a:gd name="T18" fmla="*/ 16502225 w 205"/>
                    <a:gd name="T19" fmla="*/ 11359216 h 443"/>
                    <a:gd name="T20" fmla="*/ 2538854 w 205"/>
                    <a:gd name="T21" fmla="*/ 0 h 4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5"/>
                    <a:gd name="T34" fmla="*/ 0 h 443"/>
                    <a:gd name="T35" fmla="*/ 205 w 205"/>
                    <a:gd name="T36" fmla="*/ 443 h 4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5" h="443">
                      <a:moveTo>
                        <a:pt x="6" y="0"/>
                      </a:moveTo>
                      <a:cubicBezTo>
                        <a:pt x="2" y="17"/>
                        <a:pt x="0" y="35"/>
                        <a:pt x="0" y="53"/>
                      </a:cubicBezTo>
                      <a:cubicBezTo>
                        <a:pt x="0" y="238"/>
                        <a:pt x="0" y="238"/>
                        <a:pt x="0" y="238"/>
                      </a:cubicBezTo>
                      <a:cubicBezTo>
                        <a:pt x="0" y="253"/>
                        <a:pt x="1" y="267"/>
                        <a:pt x="4" y="281"/>
                      </a:cubicBezTo>
                      <a:cubicBezTo>
                        <a:pt x="81" y="301"/>
                        <a:pt x="141" y="362"/>
                        <a:pt x="156" y="439"/>
                      </a:cubicBezTo>
                      <a:cubicBezTo>
                        <a:pt x="162" y="441"/>
                        <a:pt x="169" y="442"/>
                        <a:pt x="176" y="443"/>
                      </a:cubicBezTo>
                      <a:cubicBezTo>
                        <a:pt x="185" y="434"/>
                        <a:pt x="192" y="424"/>
                        <a:pt x="199" y="414"/>
                      </a:cubicBezTo>
                      <a:cubicBezTo>
                        <a:pt x="162" y="350"/>
                        <a:pt x="164" y="269"/>
                        <a:pt x="205" y="204"/>
                      </a:cubicBezTo>
                      <a:cubicBezTo>
                        <a:pt x="195" y="187"/>
                        <a:pt x="184" y="172"/>
                        <a:pt x="169" y="157"/>
                      </a:cubicBezTo>
                      <a:cubicBezTo>
                        <a:pt x="39" y="27"/>
                        <a:pt x="39" y="27"/>
                        <a:pt x="39" y="27"/>
                      </a:cubicBezTo>
                      <a:cubicBezTo>
                        <a:pt x="29" y="17"/>
                        <a:pt x="18" y="8"/>
                        <a:pt x="6" y="0"/>
                      </a:cubicBezTo>
                    </a:path>
                  </a:pathLst>
                </a:custGeom>
                <a:solidFill>
                  <a:srgbClr val="E34C1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39" name="Freeform 55"/>
                <p:cNvSpPr>
                  <a:spLocks noChangeArrowheads="1"/>
                </p:cNvSpPr>
                <p:nvPr/>
              </p:nvSpPr>
              <p:spPr bwMode="auto">
                <a:xfrm>
                  <a:off x="346075" y="349250"/>
                  <a:ext cx="98425" cy="101600"/>
                </a:xfrm>
                <a:custGeom>
                  <a:avLst/>
                  <a:gdLst>
                    <a:gd name="T0" fmla="*/ 0 w 152"/>
                    <a:gd name="T1" fmla="*/ 0 h 158"/>
                    <a:gd name="T2" fmla="*/ 63733425 w 152"/>
                    <a:gd name="T3" fmla="*/ 65332658 h 158"/>
                    <a:gd name="T4" fmla="*/ 0 w 152"/>
                    <a:gd name="T5" fmla="*/ 0 h 158"/>
                    <a:gd name="T6" fmla="*/ 0 60000 65536"/>
                    <a:gd name="T7" fmla="*/ 0 60000 65536"/>
                    <a:gd name="T8" fmla="*/ 0 60000 65536"/>
                    <a:gd name="T9" fmla="*/ 0 w 152"/>
                    <a:gd name="T10" fmla="*/ 0 h 158"/>
                    <a:gd name="T11" fmla="*/ 152 w 152"/>
                    <a:gd name="T12" fmla="*/ 158 h 158"/>
                  </a:gdLst>
                  <a:ahLst/>
                  <a:cxnLst>
                    <a:cxn ang="T6">
                      <a:pos x="T0" y="T1"/>
                    </a:cxn>
                    <a:cxn ang="T7">
                      <a:pos x="T2" y="T3"/>
                    </a:cxn>
                    <a:cxn ang="T8">
                      <a:pos x="T4" y="T5"/>
                    </a:cxn>
                  </a:cxnLst>
                  <a:rect l="T9" t="T10" r="T11" b="T12"/>
                  <a:pathLst>
                    <a:path w="152" h="158">
                      <a:moveTo>
                        <a:pt x="0" y="0"/>
                      </a:moveTo>
                      <a:cubicBezTo>
                        <a:pt x="16" y="79"/>
                        <a:pt x="76" y="140"/>
                        <a:pt x="152" y="158"/>
                      </a:cubicBezTo>
                      <a:cubicBezTo>
                        <a:pt x="137" y="81"/>
                        <a:pt x="77" y="20"/>
                        <a:pt x="0" y="0"/>
                      </a:cubicBezTo>
                    </a:path>
                  </a:pathLst>
                </a:custGeom>
                <a:solidFill>
                  <a:srgbClr val="B9291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40" name="Freeform 56"/>
                <p:cNvSpPr>
                  <a:spLocks noChangeArrowheads="1"/>
                </p:cNvSpPr>
                <p:nvPr/>
              </p:nvSpPr>
              <p:spPr bwMode="auto">
                <a:xfrm>
                  <a:off x="296863" y="458787"/>
                  <a:ext cx="131763" cy="34925"/>
                </a:xfrm>
                <a:custGeom>
                  <a:avLst/>
                  <a:gdLst>
                    <a:gd name="T0" fmla="*/ 42552990 w 204"/>
                    <a:gd name="T1" fmla="*/ 0 h 54"/>
                    <a:gd name="T2" fmla="*/ 0 w 204"/>
                    <a:gd name="T3" fmla="*/ 11294357 h 54"/>
                    <a:gd name="T4" fmla="*/ 42552990 w 204"/>
                    <a:gd name="T5" fmla="*/ 22588067 h 54"/>
                    <a:gd name="T6" fmla="*/ 85105334 w 204"/>
                    <a:gd name="T7" fmla="*/ 11294357 h 54"/>
                    <a:gd name="T8" fmla="*/ 42552990 w 204"/>
                    <a:gd name="T9" fmla="*/ 0 h 54"/>
                    <a:gd name="T10" fmla="*/ 0 60000 65536"/>
                    <a:gd name="T11" fmla="*/ 0 60000 65536"/>
                    <a:gd name="T12" fmla="*/ 0 60000 65536"/>
                    <a:gd name="T13" fmla="*/ 0 60000 65536"/>
                    <a:gd name="T14" fmla="*/ 0 60000 65536"/>
                    <a:gd name="T15" fmla="*/ 0 w 204"/>
                    <a:gd name="T16" fmla="*/ 0 h 54"/>
                    <a:gd name="T17" fmla="*/ 204 w 204"/>
                    <a:gd name="T18" fmla="*/ 54 h 54"/>
                  </a:gdLst>
                  <a:ahLst/>
                  <a:cxnLst>
                    <a:cxn ang="T10">
                      <a:pos x="T0" y="T1"/>
                    </a:cxn>
                    <a:cxn ang="T11">
                      <a:pos x="T2" y="T3"/>
                    </a:cxn>
                    <a:cxn ang="T12">
                      <a:pos x="T4" y="T5"/>
                    </a:cxn>
                    <a:cxn ang="T13">
                      <a:pos x="T6" y="T7"/>
                    </a:cxn>
                    <a:cxn ang="T14">
                      <a:pos x="T8" y="T9"/>
                    </a:cxn>
                  </a:cxnLst>
                  <a:rect l="T15" t="T16" r="T17" b="T18"/>
                  <a:pathLst>
                    <a:path w="204" h="54">
                      <a:moveTo>
                        <a:pt x="102" y="0"/>
                      </a:moveTo>
                      <a:cubicBezTo>
                        <a:pt x="67" y="0"/>
                        <a:pt x="31" y="9"/>
                        <a:pt x="0" y="27"/>
                      </a:cubicBezTo>
                      <a:cubicBezTo>
                        <a:pt x="31" y="45"/>
                        <a:pt x="67" y="54"/>
                        <a:pt x="102" y="54"/>
                      </a:cubicBezTo>
                      <a:cubicBezTo>
                        <a:pt x="138" y="54"/>
                        <a:pt x="173" y="45"/>
                        <a:pt x="204" y="27"/>
                      </a:cubicBezTo>
                      <a:cubicBezTo>
                        <a:pt x="173" y="9"/>
                        <a:pt x="138" y="0"/>
                        <a:pt x="102" y="0"/>
                      </a:cubicBezTo>
                    </a:path>
                  </a:pathLst>
                </a:custGeom>
                <a:solidFill>
                  <a:srgbClr val="7A26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41" name="Freeform 57"/>
                <p:cNvSpPr>
                  <a:spLocks noChangeArrowheads="1"/>
                </p:cNvSpPr>
                <p:nvPr/>
              </p:nvSpPr>
              <p:spPr bwMode="auto">
                <a:xfrm>
                  <a:off x="447675" y="300037"/>
                  <a:ext cx="50800" cy="134937"/>
                </a:xfrm>
                <a:custGeom>
                  <a:avLst/>
                  <a:gdLst>
                    <a:gd name="T0" fmla="*/ 17780643 w 79"/>
                    <a:gd name="T1" fmla="*/ 0 h 210"/>
                    <a:gd name="T2" fmla="*/ 15299159 w 79"/>
                    <a:gd name="T3" fmla="*/ 86704733 h 210"/>
                    <a:gd name="T4" fmla="*/ 17780643 w 79"/>
                    <a:gd name="T5" fmla="*/ 0 h 210"/>
                    <a:gd name="T6" fmla="*/ 0 60000 65536"/>
                    <a:gd name="T7" fmla="*/ 0 60000 65536"/>
                    <a:gd name="T8" fmla="*/ 0 60000 65536"/>
                    <a:gd name="T9" fmla="*/ 0 w 79"/>
                    <a:gd name="T10" fmla="*/ 0 h 210"/>
                    <a:gd name="T11" fmla="*/ 79 w 79"/>
                    <a:gd name="T12" fmla="*/ 210 h 210"/>
                  </a:gdLst>
                  <a:ahLst/>
                  <a:cxnLst>
                    <a:cxn ang="T6">
                      <a:pos x="T0" y="T1"/>
                    </a:cxn>
                    <a:cxn ang="T7">
                      <a:pos x="T2" y="T3"/>
                    </a:cxn>
                    <a:cxn ang="T8">
                      <a:pos x="T4" y="T5"/>
                    </a:cxn>
                  </a:cxnLst>
                  <a:rect l="T9" t="T10" r="T11" b="T12"/>
                  <a:pathLst>
                    <a:path w="79" h="210">
                      <a:moveTo>
                        <a:pt x="43" y="0"/>
                      </a:moveTo>
                      <a:cubicBezTo>
                        <a:pt x="2" y="65"/>
                        <a:pt x="0" y="146"/>
                        <a:pt x="37" y="210"/>
                      </a:cubicBezTo>
                      <a:cubicBezTo>
                        <a:pt x="77" y="147"/>
                        <a:pt x="79" y="66"/>
                        <a:pt x="43" y="0"/>
                      </a:cubicBezTo>
                    </a:path>
                  </a:pathLst>
                </a:custGeom>
                <a:solidFill>
                  <a:srgbClr val="D5410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42" name="Freeform 58"/>
                <p:cNvSpPr>
                  <a:spLocks noEditPoints="1" noChangeArrowheads="1"/>
                </p:cNvSpPr>
                <p:nvPr/>
              </p:nvSpPr>
              <p:spPr bwMode="auto">
                <a:xfrm>
                  <a:off x="484188" y="490537"/>
                  <a:ext cx="328613" cy="317500"/>
                </a:xfrm>
                <a:custGeom>
                  <a:avLst/>
                  <a:gdLst>
                    <a:gd name="T0" fmla="*/ 74731107 w 510"/>
                    <a:gd name="T1" fmla="*/ 74656293 h 493"/>
                    <a:gd name="T2" fmla="*/ 77222122 w 510"/>
                    <a:gd name="T3" fmla="*/ 95394260 h 493"/>
                    <a:gd name="T4" fmla="*/ 77222122 w 510"/>
                    <a:gd name="T5" fmla="*/ 172124285 h 493"/>
                    <a:gd name="T6" fmla="*/ 75146061 w 510"/>
                    <a:gd name="T7" fmla="*/ 191202622 h 493"/>
                    <a:gd name="T8" fmla="*/ 121230490 w 510"/>
                    <a:gd name="T9" fmla="*/ 204475152 h 493"/>
                    <a:gd name="T10" fmla="*/ 180184951 w 510"/>
                    <a:gd name="T11" fmla="*/ 180419214 h 493"/>
                    <a:gd name="T12" fmla="*/ 190564612 w 510"/>
                    <a:gd name="T13" fmla="*/ 75485786 h 493"/>
                    <a:gd name="T14" fmla="*/ 172296951 w 510"/>
                    <a:gd name="T15" fmla="*/ 77144772 h 493"/>
                    <a:gd name="T16" fmla="*/ 95489783 w 510"/>
                    <a:gd name="T17" fmla="*/ 77144772 h 493"/>
                    <a:gd name="T18" fmla="*/ 74731107 w 510"/>
                    <a:gd name="T19" fmla="*/ 74656293 h 493"/>
                    <a:gd name="T20" fmla="*/ 9964062 w 510"/>
                    <a:gd name="T21" fmla="*/ 0 h 493"/>
                    <a:gd name="T22" fmla="*/ 4567076 w 510"/>
                    <a:gd name="T23" fmla="*/ 4976957 h 493"/>
                    <a:gd name="T24" fmla="*/ 0 w 510"/>
                    <a:gd name="T25" fmla="*/ 9953915 h 493"/>
                    <a:gd name="T26" fmla="*/ 11624524 w 510"/>
                    <a:gd name="T27" fmla="*/ 11612901 h 493"/>
                    <a:gd name="T28" fmla="*/ 9964062 w 510"/>
                    <a:gd name="T29" fmla="*/ 0 h 49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0"/>
                    <a:gd name="T46" fmla="*/ 0 h 493"/>
                    <a:gd name="T47" fmla="*/ 510 w 510"/>
                    <a:gd name="T48" fmla="*/ 493 h 49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0" h="493">
                      <a:moveTo>
                        <a:pt x="180" y="180"/>
                      </a:moveTo>
                      <a:cubicBezTo>
                        <a:pt x="184" y="196"/>
                        <a:pt x="186" y="213"/>
                        <a:pt x="186" y="230"/>
                      </a:cubicBezTo>
                      <a:cubicBezTo>
                        <a:pt x="186" y="415"/>
                        <a:pt x="186" y="415"/>
                        <a:pt x="186" y="415"/>
                      </a:cubicBezTo>
                      <a:cubicBezTo>
                        <a:pt x="186" y="430"/>
                        <a:pt x="185" y="446"/>
                        <a:pt x="181" y="461"/>
                      </a:cubicBezTo>
                      <a:cubicBezTo>
                        <a:pt x="215" y="482"/>
                        <a:pt x="254" y="493"/>
                        <a:pt x="292" y="493"/>
                      </a:cubicBezTo>
                      <a:cubicBezTo>
                        <a:pt x="344" y="493"/>
                        <a:pt x="395" y="474"/>
                        <a:pt x="434" y="435"/>
                      </a:cubicBezTo>
                      <a:cubicBezTo>
                        <a:pt x="502" y="367"/>
                        <a:pt x="510" y="261"/>
                        <a:pt x="459" y="182"/>
                      </a:cubicBezTo>
                      <a:cubicBezTo>
                        <a:pt x="445" y="185"/>
                        <a:pt x="430" y="186"/>
                        <a:pt x="415" y="186"/>
                      </a:cubicBezTo>
                      <a:cubicBezTo>
                        <a:pt x="230" y="186"/>
                        <a:pt x="230" y="186"/>
                        <a:pt x="230" y="186"/>
                      </a:cubicBezTo>
                      <a:cubicBezTo>
                        <a:pt x="213" y="186"/>
                        <a:pt x="196" y="184"/>
                        <a:pt x="180" y="180"/>
                      </a:cubicBezTo>
                      <a:moveTo>
                        <a:pt x="24" y="0"/>
                      </a:moveTo>
                      <a:cubicBezTo>
                        <a:pt x="19" y="4"/>
                        <a:pt x="15" y="8"/>
                        <a:pt x="11" y="12"/>
                      </a:cubicBezTo>
                      <a:cubicBezTo>
                        <a:pt x="7" y="16"/>
                        <a:pt x="3" y="20"/>
                        <a:pt x="0" y="24"/>
                      </a:cubicBezTo>
                      <a:cubicBezTo>
                        <a:pt x="9" y="25"/>
                        <a:pt x="19" y="26"/>
                        <a:pt x="28" y="28"/>
                      </a:cubicBezTo>
                      <a:cubicBezTo>
                        <a:pt x="26" y="19"/>
                        <a:pt x="25" y="10"/>
                        <a:pt x="24" y="0"/>
                      </a:cubicBezTo>
                    </a:path>
                  </a:pathLst>
                </a:custGeom>
                <a:solidFill>
                  <a:srgbClr val="42A18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43" name="Freeform 59"/>
                <p:cNvSpPr>
                  <a:spLocks noChangeArrowheads="1"/>
                </p:cNvSpPr>
                <p:nvPr/>
              </p:nvSpPr>
              <p:spPr bwMode="auto">
                <a:xfrm>
                  <a:off x="498475" y="479425"/>
                  <a:ext cx="280988" cy="130175"/>
                </a:xfrm>
                <a:custGeom>
                  <a:avLst/>
                  <a:gdLst>
                    <a:gd name="T0" fmla="*/ 9596871 w 435"/>
                    <a:gd name="T1" fmla="*/ 0 h 203"/>
                    <a:gd name="T2" fmla="*/ 0 w 435"/>
                    <a:gd name="T3" fmla="*/ 6990333 h 203"/>
                    <a:gd name="T4" fmla="*/ 1669133 w 435"/>
                    <a:gd name="T5" fmla="*/ 18504729 h 203"/>
                    <a:gd name="T6" fmla="*/ 65091032 w 435"/>
                    <a:gd name="T7" fmla="*/ 81007967 h 203"/>
                    <a:gd name="T8" fmla="*/ 85953906 w 435"/>
                    <a:gd name="T9" fmla="*/ 83475520 h 203"/>
                    <a:gd name="T10" fmla="*/ 163144863 w 435"/>
                    <a:gd name="T11" fmla="*/ 83475520 h 203"/>
                    <a:gd name="T12" fmla="*/ 181504037 w 435"/>
                    <a:gd name="T13" fmla="*/ 81830698 h 203"/>
                    <a:gd name="T14" fmla="*/ 169403467 w 435"/>
                    <a:gd name="T15" fmla="*/ 67027300 h 203"/>
                    <a:gd name="T16" fmla="*/ 115161155 w 435"/>
                    <a:gd name="T17" fmla="*/ 13569622 h 203"/>
                    <a:gd name="T18" fmla="*/ 99305681 w 435"/>
                    <a:gd name="T19" fmla="*/ 822732 h 203"/>
                    <a:gd name="T20" fmla="*/ 54659594 w 435"/>
                    <a:gd name="T21" fmla="*/ 13158576 h 203"/>
                    <a:gd name="T22" fmla="*/ 9596871 w 435"/>
                    <a:gd name="T23" fmla="*/ 0 h 20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5"/>
                    <a:gd name="T37" fmla="*/ 0 h 203"/>
                    <a:gd name="T38" fmla="*/ 435 w 435"/>
                    <a:gd name="T39" fmla="*/ 203 h 20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5" h="203">
                      <a:moveTo>
                        <a:pt x="23" y="0"/>
                      </a:moveTo>
                      <a:cubicBezTo>
                        <a:pt x="15" y="5"/>
                        <a:pt x="7" y="11"/>
                        <a:pt x="0" y="17"/>
                      </a:cubicBezTo>
                      <a:cubicBezTo>
                        <a:pt x="1" y="27"/>
                        <a:pt x="2" y="36"/>
                        <a:pt x="4" y="45"/>
                      </a:cubicBezTo>
                      <a:cubicBezTo>
                        <a:pt x="79" y="62"/>
                        <a:pt x="138" y="122"/>
                        <a:pt x="156" y="197"/>
                      </a:cubicBezTo>
                      <a:cubicBezTo>
                        <a:pt x="172" y="201"/>
                        <a:pt x="189" y="203"/>
                        <a:pt x="206" y="203"/>
                      </a:cubicBezTo>
                      <a:cubicBezTo>
                        <a:pt x="391" y="203"/>
                        <a:pt x="391" y="203"/>
                        <a:pt x="391" y="203"/>
                      </a:cubicBezTo>
                      <a:cubicBezTo>
                        <a:pt x="406" y="203"/>
                        <a:pt x="421" y="202"/>
                        <a:pt x="435" y="199"/>
                      </a:cubicBezTo>
                      <a:cubicBezTo>
                        <a:pt x="427" y="186"/>
                        <a:pt x="417" y="174"/>
                        <a:pt x="406" y="163"/>
                      </a:cubicBezTo>
                      <a:cubicBezTo>
                        <a:pt x="276" y="33"/>
                        <a:pt x="276" y="33"/>
                        <a:pt x="276" y="33"/>
                      </a:cubicBezTo>
                      <a:cubicBezTo>
                        <a:pt x="264" y="21"/>
                        <a:pt x="251" y="11"/>
                        <a:pt x="238" y="2"/>
                      </a:cubicBezTo>
                      <a:cubicBezTo>
                        <a:pt x="205" y="22"/>
                        <a:pt x="168" y="32"/>
                        <a:pt x="131" y="32"/>
                      </a:cubicBezTo>
                      <a:cubicBezTo>
                        <a:pt x="93" y="32"/>
                        <a:pt x="55" y="22"/>
                        <a:pt x="23" y="0"/>
                      </a:cubicBezTo>
                    </a:path>
                  </a:pathLst>
                </a:custGeom>
                <a:solidFill>
                  <a:srgbClr val="32881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44" name="Freeform 60"/>
                <p:cNvSpPr>
                  <a:spLocks noChangeArrowheads="1"/>
                </p:cNvSpPr>
                <p:nvPr/>
              </p:nvSpPr>
              <p:spPr bwMode="auto">
                <a:xfrm>
                  <a:off x="471488" y="504825"/>
                  <a:ext cx="131763" cy="282575"/>
                </a:xfrm>
                <a:custGeom>
                  <a:avLst/>
                  <a:gdLst>
                    <a:gd name="T0" fmla="*/ 7509199 w 204"/>
                    <a:gd name="T1" fmla="*/ 0 h 437"/>
                    <a:gd name="T2" fmla="*/ 834499 w 204"/>
                    <a:gd name="T3" fmla="*/ 8780517 h 437"/>
                    <a:gd name="T4" fmla="*/ 0 w 204"/>
                    <a:gd name="T5" fmla="*/ 98676871 h 437"/>
                    <a:gd name="T6" fmla="*/ 13350046 w 204"/>
                    <a:gd name="T7" fmla="*/ 115820186 h 437"/>
                    <a:gd name="T8" fmla="*/ 68000688 w 204"/>
                    <a:gd name="T9" fmla="*/ 170176106 h 437"/>
                    <a:gd name="T10" fmla="*/ 83019733 w 204"/>
                    <a:gd name="T11" fmla="*/ 182719979 h 437"/>
                    <a:gd name="T12" fmla="*/ 85105334 w 204"/>
                    <a:gd name="T13" fmla="*/ 163486126 h 437"/>
                    <a:gd name="T14" fmla="*/ 85105334 w 204"/>
                    <a:gd name="T15" fmla="*/ 86133645 h 437"/>
                    <a:gd name="T16" fmla="*/ 82602483 w 204"/>
                    <a:gd name="T17" fmla="*/ 65226975 h 437"/>
                    <a:gd name="T18" fmla="*/ 19190248 w 204"/>
                    <a:gd name="T19" fmla="*/ 1672172 h 437"/>
                    <a:gd name="T20" fmla="*/ 7509199 w 204"/>
                    <a:gd name="T21" fmla="*/ 0 h 4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4"/>
                    <a:gd name="T34" fmla="*/ 0 h 437"/>
                    <a:gd name="T35" fmla="*/ 204 w 204"/>
                    <a:gd name="T36" fmla="*/ 437 h 4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4" h="437">
                      <a:moveTo>
                        <a:pt x="18" y="0"/>
                      </a:moveTo>
                      <a:cubicBezTo>
                        <a:pt x="12" y="7"/>
                        <a:pt x="7" y="14"/>
                        <a:pt x="2" y="21"/>
                      </a:cubicBezTo>
                      <a:cubicBezTo>
                        <a:pt x="42" y="86"/>
                        <a:pt x="42" y="170"/>
                        <a:pt x="0" y="236"/>
                      </a:cubicBezTo>
                      <a:cubicBezTo>
                        <a:pt x="9" y="251"/>
                        <a:pt x="20" y="264"/>
                        <a:pt x="32" y="277"/>
                      </a:cubicBezTo>
                      <a:cubicBezTo>
                        <a:pt x="163" y="407"/>
                        <a:pt x="163" y="407"/>
                        <a:pt x="163" y="407"/>
                      </a:cubicBezTo>
                      <a:cubicBezTo>
                        <a:pt x="174" y="419"/>
                        <a:pt x="186" y="428"/>
                        <a:pt x="199" y="437"/>
                      </a:cubicBezTo>
                      <a:cubicBezTo>
                        <a:pt x="203" y="422"/>
                        <a:pt x="204" y="406"/>
                        <a:pt x="204" y="391"/>
                      </a:cubicBezTo>
                      <a:cubicBezTo>
                        <a:pt x="204" y="206"/>
                        <a:pt x="204" y="206"/>
                        <a:pt x="204" y="206"/>
                      </a:cubicBezTo>
                      <a:cubicBezTo>
                        <a:pt x="204" y="189"/>
                        <a:pt x="202" y="172"/>
                        <a:pt x="198" y="156"/>
                      </a:cubicBezTo>
                      <a:cubicBezTo>
                        <a:pt x="123" y="138"/>
                        <a:pt x="63" y="79"/>
                        <a:pt x="46" y="4"/>
                      </a:cubicBezTo>
                      <a:cubicBezTo>
                        <a:pt x="37" y="2"/>
                        <a:pt x="27" y="1"/>
                        <a:pt x="18" y="0"/>
                      </a:cubicBezTo>
                    </a:path>
                  </a:pathLst>
                </a:custGeom>
                <a:solidFill>
                  <a:srgbClr val="226F7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45" name="Freeform 61"/>
                <p:cNvSpPr>
                  <a:spLocks noChangeArrowheads="1"/>
                </p:cNvSpPr>
                <p:nvPr/>
              </p:nvSpPr>
              <p:spPr bwMode="auto">
                <a:xfrm>
                  <a:off x="501650" y="508000"/>
                  <a:ext cx="98425" cy="98425"/>
                </a:xfrm>
                <a:custGeom>
                  <a:avLst/>
                  <a:gdLst>
                    <a:gd name="T0" fmla="*/ 0 w 152"/>
                    <a:gd name="T1" fmla="*/ 0 h 152"/>
                    <a:gd name="T2" fmla="*/ 63733425 w 152"/>
                    <a:gd name="T3" fmla="*/ 63733425 h 152"/>
                    <a:gd name="T4" fmla="*/ 0 w 152"/>
                    <a:gd name="T5" fmla="*/ 0 h 152"/>
                    <a:gd name="T6" fmla="*/ 0 60000 65536"/>
                    <a:gd name="T7" fmla="*/ 0 60000 65536"/>
                    <a:gd name="T8" fmla="*/ 0 60000 65536"/>
                    <a:gd name="T9" fmla="*/ 0 w 152"/>
                    <a:gd name="T10" fmla="*/ 0 h 152"/>
                    <a:gd name="T11" fmla="*/ 152 w 152"/>
                    <a:gd name="T12" fmla="*/ 152 h 152"/>
                  </a:gdLst>
                  <a:ahLst/>
                  <a:cxnLst>
                    <a:cxn ang="T6">
                      <a:pos x="T0" y="T1"/>
                    </a:cxn>
                    <a:cxn ang="T7">
                      <a:pos x="T2" y="T3"/>
                    </a:cxn>
                    <a:cxn ang="T8">
                      <a:pos x="T4" y="T5"/>
                    </a:cxn>
                  </a:cxnLst>
                  <a:rect l="T9" t="T10" r="T11" b="T12"/>
                  <a:pathLst>
                    <a:path w="152" h="152">
                      <a:moveTo>
                        <a:pt x="0" y="0"/>
                      </a:moveTo>
                      <a:cubicBezTo>
                        <a:pt x="17" y="75"/>
                        <a:pt x="77" y="134"/>
                        <a:pt x="152" y="152"/>
                      </a:cubicBezTo>
                      <a:cubicBezTo>
                        <a:pt x="134" y="77"/>
                        <a:pt x="75" y="17"/>
                        <a:pt x="0" y="0"/>
                      </a:cubicBezTo>
                    </a:path>
                  </a:pathLst>
                </a:custGeom>
                <a:solidFill>
                  <a:srgbClr val="195D1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46" name="Freeform 62"/>
                <p:cNvSpPr>
                  <a:spLocks noChangeArrowheads="1"/>
                </p:cNvSpPr>
                <p:nvPr/>
              </p:nvSpPr>
              <p:spPr bwMode="auto">
                <a:xfrm>
                  <a:off x="446088" y="519112"/>
                  <a:ext cx="52388" cy="139700"/>
                </a:xfrm>
                <a:custGeom>
                  <a:avLst/>
                  <a:gdLst>
                    <a:gd name="T0" fmla="*/ 17143015 w 82"/>
                    <a:gd name="T1" fmla="*/ 0 h 215"/>
                    <a:gd name="T2" fmla="*/ 16326529 w 82"/>
                    <a:gd name="T3" fmla="*/ 90772512 h 215"/>
                    <a:gd name="T4" fmla="*/ 17143015 w 82"/>
                    <a:gd name="T5" fmla="*/ 0 h 215"/>
                    <a:gd name="T6" fmla="*/ 0 60000 65536"/>
                    <a:gd name="T7" fmla="*/ 0 60000 65536"/>
                    <a:gd name="T8" fmla="*/ 0 60000 65536"/>
                    <a:gd name="T9" fmla="*/ 0 w 82"/>
                    <a:gd name="T10" fmla="*/ 0 h 215"/>
                    <a:gd name="T11" fmla="*/ 82 w 82"/>
                    <a:gd name="T12" fmla="*/ 215 h 215"/>
                  </a:gdLst>
                  <a:ahLst/>
                  <a:cxnLst>
                    <a:cxn ang="T6">
                      <a:pos x="T0" y="T1"/>
                    </a:cxn>
                    <a:cxn ang="T7">
                      <a:pos x="T2" y="T3"/>
                    </a:cxn>
                    <a:cxn ang="T8">
                      <a:pos x="T4" y="T5"/>
                    </a:cxn>
                  </a:cxnLst>
                  <a:rect l="T9" t="T10" r="T11" b="T12"/>
                  <a:pathLst>
                    <a:path w="82" h="215">
                      <a:moveTo>
                        <a:pt x="42" y="0"/>
                      </a:moveTo>
                      <a:cubicBezTo>
                        <a:pt x="1" y="64"/>
                        <a:pt x="0" y="148"/>
                        <a:pt x="40" y="215"/>
                      </a:cubicBezTo>
                      <a:cubicBezTo>
                        <a:pt x="82" y="149"/>
                        <a:pt x="82" y="65"/>
                        <a:pt x="42" y="0"/>
                      </a:cubicBezTo>
                    </a:path>
                  </a:pathLst>
                </a:custGeom>
                <a:solidFill>
                  <a:srgbClr val="163F5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47" name="Freeform 63"/>
                <p:cNvSpPr>
                  <a:spLocks noChangeArrowheads="1"/>
                </p:cNvSpPr>
                <p:nvPr/>
              </p:nvSpPr>
              <p:spPr bwMode="auto">
                <a:xfrm>
                  <a:off x="514350" y="460375"/>
                  <a:ext cx="138113" cy="39687"/>
                </a:xfrm>
                <a:custGeom>
                  <a:avLst/>
                  <a:gdLst>
                    <a:gd name="T0" fmla="*/ 43329581 w 215"/>
                    <a:gd name="T1" fmla="*/ 0 h 61"/>
                    <a:gd name="T2" fmla="*/ 0 w 215"/>
                    <a:gd name="T3" fmla="*/ 12275645 h 61"/>
                    <a:gd name="T4" fmla="*/ 44567459 w 215"/>
                    <a:gd name="T5" fmla="*/ 25820622 h 61"/>
                    <a:gd name="T6" fmla="*/ 88721864 w 215"/>
                    <a:gd name="T7" fmla="*/ 13122084 h 61"/>
                    <a:gd name="T8" fmla="*/ 43329581 w 215"/>
                    <a:gd name="T9" fmla="*/ 0 h 61"/>
                    <a:gd name="T10" fmla="*/ 0 60000 65536"/>
                    <a:gd name="T11" fmla="*/ 0 60000 65536"/>
                    <a:gd name="T12" fmla="*/ 0 60000 65536"/>
                    <a:gd name="T13" fmla="*/ 0 60000 65536"/>
                    <a:gd name="T14" fmla="*/ 0 60000 65536"/>
                    <a:gd name="T15" fmla="*/ 0 w 215"/>
                    <a:gd name="T16" fmla="*/ 0 h 61"/>
                    <a:gd name="T17" fmla="*/ 215 w 215"/>
                    <a:gd name="T18" fmla="*/ 61 h 61"/>
                  </a:gdLst>
                  <a:ahLst/>
                  <a:cxnLst>
                    <a:cxn ang="T10">
                      <a:pos x="T0" y="T1"/>
                    </a:cxn>
                    <a:cxn ang="T11">
                      <a:pos x="T2" y="T3"/>
                    </a:cxn>
                    <a:cxn ang="T12">
                      <a:pos x="T4" y="T5"/>
                    </a:cxn>
                    <a:cxn ang="T13">
                      <a:pos x="T6" y="T7"/>
                    </a:cxn>
                    <a:cxn ang="T14">
                      <a:pos x="T8" y="T9"/>
                    </a:cxn>
                  </a:cxnLst>
                  <a:rect l="T15" t="T16" r="T17" b="T18"/>
                  <a:pathLst>
                    <a:path w="215" h="61">
                      <a:moveTo>
                        <a:pt x="105" y="0"/>
                      </a:moveTo>
                      <a:cubicBezTo>
                        <a:pt x="68" y="0"/>
                        <a:pt x="32" y="10"/>
                        <a:pt x="0" y="29"/>
                      </a:cubicBezTo>
                      <a:cubicBezTo>
                        <a:pt x="32" y="51"/>
                        <a:pt x="70" y="61"/>
                        <a:pt x="108" y="61"/>
                      </a:cubicBezTo>
                      <a:cubicBezTo>
                        <a:pt x="145" y="61"/>
                        <a:pt x="182" y="51"/>
                        <a:pt x="215" y="31"/>
                      </a:cubicBezTo>
                      <a:cubicBezTo>
                        <a:pt x="181" y="10"/>
                        <a:pt x="143" y="0"/>
                        <a:pt x="105" y="0"/>
                      </a:cubicBezTo>
                    </a:path>
                  </a:pathLst>
                </a:custGeom>
                <a:solidFill>
                  <a:srgbClr val="2F750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7665" name="组合 730"/>
              <p:cNvGrpSpPr>
                <a:grpSpLocks/>
              </p:cNvGrpSpPr>
              <p:nvPr/>
            </p:nvGrpSpPr>
            <p:grpSpPr bwMode="auto">
              <a:xfrm>
                <a:off x="417421" y="158086"/>
                <a:ext cx="235222" cy="235618"/>
                <a:chOff x="0" y="0"/>
                <a:chExt cx="944563" cy="946150"/>
              </a:xfrm>
            </p:grpSpPr>
            <p:sp>
              <p:nvSpPr>
                <p:cNvPr id="27970" name="Freeform 94"/>
                <p:cNvSpPr>
                  <a:spLocks noChangeArrowheads="1"/>
                </p:cNvSpPr>
                <p:nvPr/>
              </p:nvSpPr>
              <p:spPr bwMode="auto">
                <a:xfrm>
                  <a:off x="1587" y="1588"/>
                  <a:ext cx="942975" cy="942975"/>
                </a:xfrm>
                <a:custGeom>
                  <a:avLst/>
                  <a:gdLst>
                    <a:gd name="T0" fmla="*/ 609877813 w 1458"/>
                    <a:gd name="T1" fmla="*/ 191735449 h 1459"/>
                    <a:gd name="T2" fmla="*/ 609877813 w 1458"/>
                    <a:gd name="T3" fmla="*/ 169178376 h 1459"/>
                    <a:gd name="T4" fmla="*/ 609877813 w 1458"/>
                    <a:gd name="T5" fmla="*/ 150798442 h 1459"/>
                    <a:gd name="T6" fmla="*/ 606113027 w 1458"/>
                    <a:gd name="T7" fmla="*/ 111114642 h 1459"/>
                    <a:gd name="T8" fmla="*/ 593982410 w 1458"/>
                    <a:gd name="T9" fmla="*/ 73101568 h 1459"/>
                    <a:gd name="T10" fmla="*/ 569721177 w 1458"/>
                    <a:gd name="T11" fmla="*/ 40519487 h 1459"/>
                    <a:gd name="T12" fmla="*/ 537094113 w 1458"/>
                    <a:gd name="T13" fmla="*/ 15873520 h 1459"/>
                    <a:gd name="T14" fmla="*/ 499029096 w 1458"/>
                    <a:gd name="T15" fmla="*/ 3759620 h 1459"/>
                    <a:gd name="T16" fmla="*/ 458872461 w 1458"/>
                    <a:gd name="T17" fmla="*/ 417520 h 1459"/>
                    <a:gd name="T18" fmla="*/ 440467632 w 1458"/>
                    <a:gd name="T19" fmla="*/ 0 h 1459"/>
                    <a:gd name="T20" fmla="*/ 418297372 w 1458"/>
                    <a:gd name="T21" fmla="*/ 0 h 1459"/>
                    <a:gd name="T22" fmla="*/ 191580441 w 1458"/>
                    <a:gd name="T23" fmla="*/ 0 h 1459"/>
                    <a:gd name="T24" fmla="*/ 169410827 w 1458"/>
                    <a:gd name="T25" fmla="*/ 0 h 1459"/>
                    <a:gd name="T26" fmla="*/ 151005352 w 1458"/>
                    <a:gd name="T27" fmla="*/ 417520 h 1459"/>
                    <a:gd name="T28" fmla="*/ 110848716 w 1458"/>
                    <a:gd name="T29" fmla="*/ 3759620 h 1459"/>
                    <a:gd name="T30" fmla="*/ 73202153 w 1458"/>
                    <a:gd name="T31" fmla="*/ 15873520 h 1459"/>
                    <a:gd name="T32" fmla="*/ 40156636 w 1458"/>
                    <a:gd name="T33" fmla="*/ 40519487 h 1459"/>
                    <a:gd name="T34" fmla="*/ 15895402 w 1458"/>
                    <a:gd name="T35" fmla="*/ 73101568 h 1459"/>
                    <a:gd name="T36" fmla="*/ 3764786 w 1458"/>
                    <a:gd name="T37" fmla="*/ 111114642 h 1459"/>
                    <a:gd name="T38" fmla="*/ 418453 w 1458"/>
                    <a:gd name="T39" fmla="*/ 150798442 h 1459"/>
                    <a:gd name="T40" fmla="*/ 0 w 1458"/>
                    <a:gd name="T41" fmla="*/ 169178376 h 1459"/>
                    <a:gd name="T42" fmla="*/ 0 w 1458"/>
                    <a:gd name="T43" fmla="*/ 191735449 h 1459"/>
                    <a:gd name="T44" fmla="*/ 0 w 1458"/>
                    <a:gd name="T45" fmla="*/ 417724352 h 1459"/>
                    <a:gd name="T46" fmla="*/ 0 w 1458"/>
                    <a:gd name="T47" fmla="*/ 440281426 h 1459"/>
                    <a:gd name="T48" fmla="*/ 418453 w 1458"/>
                    <a:gd name="T49" fmla="*/ 458661360 h 1459"/>
                    <a:gd name="T50" fmla="*/ 3764786 w 1458"/>
                    <a:gd name="T51" fmla="*/ 498345160 h 1459"/>
                    <a:gd name="T52" fmla="*/ 15895402 w 1458"/>
                    <a:gd name="T53" fmla="*/ 536358234 h 1459"/>
                    <a:gd name="T54" fmla="*/ 40156636 w 1458"/>
                    <a:gd name="T55" fmla="*/ 568940315 h 1459"/>
                    <a:gd name="T56" fmla="*/ 73202153 w 1458"/>
                    <a:gd name="T57" fmla="*/ 593168761 h 1459"/>
                    <a:gd name="T58" fmla="*/ 110848716 w 1458"/>
                    <a:gd name="T59" fmla="*/ 605700182 h 1459"/>
                    <a:gd name="T60" fmla="*/ 151005352 w 1458"/>
                    <a:gd name="T61" fmla="*/ 609042282 h 1459"/>
                    <a:gd name="T62" fmla="*/ 169410827 w 1458"/>
                    <a:gd name="T63" fmla="*/ 609042282 h 1459"/>
                    <a:gd name="T64" fmla="*/ 191580441 w 1458"/>
                    <a:gd name="T65" fmla="*/ 609459802 h 1459"/>
                    <a:gd name="T66" fmla="*/ 418297372 w 1458"/>
                    <a:gd name="T67" fmla="*/ 609459802 h 1459"/>
                    <a:gd name="T68" fmla="*/ 440467632 w 1458"/>
                    <a:gd name="T69" fmla="*/ 609042282 h 1459"/>
                    <a:gd name="T70" fmla="*/ 458872461 w 1458"/>
                    <a:gd name="T71" fmla="*/ 609042282 h 1459"/>
                    <a:gd name="T72" fmla="*/ 499029096 w 1458"/>
                    <a:gd name="T73" fmla="*/ 605700182 h 1459"/>
                    <a:gd name="T74" fmla="*/ 537094113 w 1458"/>
                    <a:gd name="T75" fmla="*/ 593168761 h 1459"/>
                    <a:gd name="T76" fmla="*/ 569721177 w 1458"/>
                    <a:gd name="T77" fmla="*/ 568940315 h 1459"/>
                    <a:gd name="T78" fmla="*/ 593982410 w 1458"/>
                    <a:gd name="T79" fmla="*/ 536358234 h 1459"/>
                    <a:gd name="T80" fmla="*/ 606113027 w 1458"/>
                    <a:gd name="T81" fmla="*/ 498345160 h 1459"/>
                    <a:gd name="T82" fmla="*/ 609877813 w 1458"/>
                    <a:gd name="T83" fmla="*/ 458661360 h 1459"/>
                    <a:gd name="T84" fmla="*/ 609877813 w 1458"/>
                    <a:gd name="T85" fmla="*/ 440281426 h 1459"/>
                    <a:gd name="T86" fmla="*/ 609877813 w 1458"/>
                    <a:gd name="T87" fmla="*/ 417724352 h 1459"/>
                    <a:gd name="T88" fmla="*/ 609877813 w 1458"/>
                    <a:gd name="T89" fmla="*/ 191735449 h 14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58"/>
                    <a:gd name="T136" fmla="*/ 0 h 1459"/>
                    <a:gd name="T137" fmla="*/ 1458 w 1458"/>
                    <a:gd name="T138" fmla="*/ 1459 h 14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58" h="1459">
                      <a:moveTo>
                        <a:pt x="1458" y="459"/>
                      </a:moveTo>
                      <a:cubicBezTo>
                        <a:pt x="1458" y="445"/>
                        <a:pt x="1458" y="427"/>
                        <a:pt x="1458" y="405"/>
                      </a:cubicBezTo>
                      <a:cubicBezTo>
                        <a:pt x="1458" y="382"/>
                        <a:pt x="1458" y="372"/>
                        <a:pt x="1458" y="361"/>
                      </a:cubicBezTo>
                      <a:cubicBezTo>
                        <a:pt x="1457" y="329"/>
                        <a:pt x="1455" y="295"/>
                        <a:pt x="1449" y="266"/>
                      </a:cubicBezTo>
                      <a:cubicBezTo>
                        <a:pt x="1443" y="234"/>
                        <a:pt x="1435" y="204"/>
                        <a:pt x="1420" y="175"/>
                      </a:cubicBezTo>
                      <a:cubicBezTo>
                        <a:pt x="1405" y="145"/>
                        <a:pt x="1384" y="120"/>
                        <a:pt x="1362" y="97"/>
                      </a:cubicBezTo>
                      <a:cubicBezTo>
                        <a:pt x="1339" y="74"/>
                        <a:pt x="1313" y="54"/>
                        <a:pt x="1284" y="38"/>
                      </a:cubicBezTo>
                      <a:cubicBezTo>
                        <a:pt x="1254" y="24"/>
                        <a:pt x="1225" y="15"/>
                        <a:pt x="1193" y="9"/>
                      </a:cubicBezTo>
                      <a:cubicBezTo>
                        <a:pt x="1163" y="4"/>
                        <a:pt x="1130" y="2"/>
                        <a:pt x="1097" y="1"/>
                      </a:cubicBezTo>
                      <a:cubicBezTo>
                        <a:pt x="1086" y="1"/>
                        <a:pt x="1077" y="1"/>
                        <a:pt x="1053" y="0"/>
                      </a:cubicBezTo>
                      <a:cubicBezTo>
                        <a:pt x="1031" y="0"/>
                        <a:pt x="1013" y="0"/>
                        <a:pt x="1000" y="0"/>
                      </a:cubicBezTo>
                      <a:cubicBezTo>
                        <a:pt x="458" y="0"/>
                        <a:pt x="458" y="0"/>
                        <a:pt x="458" y="0"/>
                      </a:cubicBezTo>
                      <a:cubicBezTo>
                        <a:pt x="445" y="0"/>
                        <a:pt x="427" y="0"/>
                        <a:pt x="405" y="0"/>
                      </a:cubicBezTo>
                      <a:cubicBezTo>
                        <a:pt x="381" y="1"/>
                        <a:pt x="372" y="1"/>
                        <a:pt x="361" y="1"/>
                      </a:cubicBezTo>
                      <a:cubicBezTo>
                        <a:pt x="328" y="2"/>
                        <a:pt x="295" y="4"/>
                        <a:pt x="265" y="9"/>
                      </a:cubicBezTo>
                      <a:cubicBezTo>
                        <a:pt x="233" y="15"/>
                        <a:pt x="204" y="24"/>
                        <a:pt x="175" y="38"/>
                      </a:cubicBezTo>
                      <a:cubicBezTo>
                        <a:pt x="145" y="54"/>
                        <a:pt x="119" y="74"/>
                        <a:pt x="96" y="97"/>
                      </a:cubicBezTo>
                      <a:cubicBezTo>
                        <a:pt x="74" y="120"/>
                        <a:pt x="53" y="145"/>
                        <a:pt x="38" y="175"/>
                      </a:cubicBezTo>
                      <a:cubicBezTo>
                        <a:pt x="23" y="204"/>
                        <a:pt x="15" y="234"/>
                        <a:pt x="9" y="266"/>
                      </a:cubicBezTo>
                      <a:cubicBezTo>
                        <a:pt x="3" y="295"/>
                        <a:pt x="1" y="329"/>
                        <a:pt x="1" y="361"/>
                      </a:cubicBezTo>
                      <a:cubicBezTo>
                        <a:pt x="0" y="372"/>
                        <a:pt x="0" y="382"/>
                        <a:pt x="0" y="405"/>
                      </a:cubicBezTo>
                      <a:cubicBezTo>
                        <a:pt x="0" y="427"/>
                        <a:pt x="0" y="445"/>
                        <a:pt x="0" y="459"/>
                      </a:cubicBezTo>
                      <a:cubicBezTo>
                        <a:pt x="0" y="1000"/>
                        <a:pt x="0" y="1000"/>
                        <a:pt x="0" y="1000"/>
                      </a:cubicBezTo>
                      <a:cubicBezTo>
                        <a:pt x="0" y="1014"/>
                        <a:pt x="0" y="1032"/>
                        <a:pt x="0" y="1054"/>
                      </a:cubicBezTo>
                      <a:cubicBezTo>
                        <a:pt x="0" y="1077"/>
                        <a:pt x="0" y="1087"/>
                        <a:pt x="1" y="1098"/>
                      </a:cubicBezTo>
                      <a:cubicBezTo>
                        <a:pt x="1" y="1130"/>
                        <a:pt x="3" y="1163"/>
                        <a:pt x="9" y="1193"/>
                      </a:cubicBezTo>
                      <a:cubicBezTo>
                        <a:pt x="15" y="1225"/>
                        <a:pt x="23" y="1255"/>
                        <a:pt x="38" y="1284"/>
                      </a:cubicBezTo>
                      <a:cubicBezTo>
                        <a:pt x="53" y="1314"/>
                        <a:pt x="74" y="1339"/>
                        <a:pt x="96" y="1362"/>
                      </a:cubicBezTo>
                      <a:cubicBezTo>
                        <a:pt x="119" y="1385"/>
                        <a:pt x="145" y="1405"/>
                        <a:pt x="175" y="1420"/>
                      </a:cubicBezTo>
                      <a:cubicBezTo>
                        <a:pt x="204" y="1435"/>
                        <a:pt x="233" y="1444"/>
                        <a:pt x="265" y="1450"/>
                      </a:cubicBezTo>
                      <a:cubicBezTo>
                        <a:pt x="295" y="1455"/>
                        <a:pt x="328" y="1457"/>
                        <a:pt x="361" y="1458"/>
                      </a:cubicBezTo>
                      <a:cubicBezTo>
                        <a:pt x="372" y="1458"/>
                        <a:pt x="381" y="1458"/>
                        <a:pt x="405" y="1458"/>
                      </a:cubicBezTo>
                      <a:cubicBezTo>
                        <a:pt x="427" y="1459"/>
                        <a:pt x="445" y="1459"/>
                        <a:pt x="458" y="1459"/>
                      </a:cubicBezTo>
                      <a:cubicBezTo>
                        <a:pt x="1000" y="1459"/>
                        <a:pt x="1000" y="1459"/>
                        <a:pt x="1000" y="1459"/>
                      </a:cubicBezTo>
                      <a:cubicBezTo>
                        <a:pt x="1013" y="1459"/>
                        <a:pt x="1031" y="1459"/>
                        <a:pt x="1053" y="1458"/>
                      </a:cubicBezTo>
                      <a:cubicBezTo>
                        <a:pt x="1077" y="1458"/>
                        <a:pt x="1086" y="1458"/>
                        <a:pt x="1097" y="1458"/>
                      </a:cubicBezTo>
                      <a:cubicBezTo>
                        <a:pt x="1130" y="1457"/>
                        <a:pt x="1163" y="1455"/>
                        <a:pt x="1193" y="1450"/>
                      </a:cubicBezTo>
                      <a:cubicBezTo>
                        <a:pt x="1225" y="1444"/>
                        <a:pt x="1254" y="1435"/>
                        <a:pt x="1284" y="1420"/>
                      </a:cubicBezTo>
                      <a:cubicBezTo>
                        <a:pt x="1313" y="1405"/>
                        <a:pt x="1339" y="1385"/>
                        <a:pt x="1362" y="1362"/>
                      </a:cubicBezTo>
                      <a:cubicBezTo>
                        <a:pt x="1384" y="1339"/>
                        <a:pt x="1405" y="1314"/>
                        <a:pt x="1420" y="1284"/>
                      </a:cubicBezTo>
                      <a:cubicBezTo>
                        <a:pt x="1435" y="1255"/>
                        <a:pt x="1443" y="1225"/>
                        <a:pt x="1449" y="1193"/>
                      </a:cubicBezTo>
                      <a:cubicBezTo>
                        <a:pt x="1455" y="1163"/>
                        <a:pt x="1457" y="1130"/>
                        <a:pt x="1458" y="1098"/>
                      </a:cubicBezTo>
                      <a:cubicBezTo>
                        <a:pt x="1458" y="1087"/>
                        <a:pt x="1458" y="1077"/>
                        <a:pt x="1458" y="1054"/>
                      </a:cubicBezTo>
                      <a:cubicBezTo>
                        <a:pt x="1458" y="1032"/>
                        <a:pt x="1458" y="1014"/>
                        <a:pt x="1458" y="1000"/>
                      </a:cubicBezTo>
                      <a:lnTo>
                        <a:pt x="1458" y="459"/>
                      </a:lnTo>
                      <a:close/>
                    </a:path>
                  </a:pathLst>
                </a:custGeom>
                <a:solidFill>
                  <a:srgbClr val="F6F6F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71" name="Freeform 95"/>
                <p:cNvSpPr>
                  <a:spLocks noChangeArrowheads="1"/>
                </p:cNvSpPr>
                <p:nvPr/>
              </p:nvSpPr>
              <p:spPr bwMode="auto">
                <a:xfrm>
                  <a:off x="0" y="0"/>
                  <a:ext cx="944563" cy="946150"/>
                </a:xfrm>
                <a:custGeom>
                  <a:avLst/>
                  <a:gdLst>
                    <a:gd name="T0" fmla="*/ 610259412 w 1462"/>
                    <a:gd name="T1" fmla="*/ 192810883 h 1463"/>
                    <a:gd name="T2" fmla="*/ 610259412 w 1462"/>
                    <a:gd name="T3" fmla="*/ 151823122 h 1463"/>
                    <a:gd name="T4" fmla="*/ 594397602 w 1462"/>
                    <a:gd name="T5" fmla="*/ 73611505 h 1463"/>
                    <a:gd name="T6" fmla="*/ 569770480 w 1462"/>
                    <a:gd name="T7" fmla="*/ 40569981 h 1463"/>
                    <a:gd name="T8" fmla="*/ 536794765 w 1462"/>
                    <a:gd name="T9" fmla="*/ 16311548 h 1463"/>
                    <a:gd name="T10" fmla="*/ 458737810 w 1462"/>
                    <a:gd name="T11" fmla="*/ 418427 h 1463"/>
                    <a:gd name="T12" fmla="*/ 418248878 w 1462"/>
                    <a:gd name="T13" fmla="*/ 0 h 1463"/>
                    <a:gd name="T14" fmla="*/ 169887602 w 1462"/>
                    <a:gd name="T15" fmla="*/ 0 h 1463"/>
                    <a:gd name="T16" fmla="*/ 111449389 w 1462"/>
                    <a:gd name="T17" fmla="*/ 3763905 h 1463"/>
                    <a:gd name="T18" fmla="*/ 40488932 w 1462"/>
                    <a:gd name="T19" fmla="*/ 40569981 h 1463"/>
                    <a:gd name="T20" fmla="*/ 40488932 w 1462"/>
                    <a:gd name="T21" fmla="*/ 40569981 h 1463"/>
                    <a:gd name="T22" fmla="*/ 3756931 w 1462"/>
                    <a:gd name="T23" fmla="*/ 111671569 h 1463"/>
                    <a:gd name="T24" fmla="*/ 0 w 1462"/>
                    <a:gd name="T25" fmla="*/ 170226160 h 1463"/>
                    <a:gd name="T26" fmla="*/ 0 w 1462"/>
                    <a:gd name="T27" fmla="*/ 419082365 h 1463"/>
                    <a:gd name="T28" fmla="*/ 417365 w 1462"/>
                    <a:gd name="T29" fmla="*/ 460070126 h 1463"/>
                    <a:gd name="T30" fmla="*/ 15861810 w 1462"/>
                    <a:gd name="T31" fmla="*/ 538281744 h 1463"/>
                    <a:gd name="T32" fmla="*/ 40488932 w 1462"/>
                    <a:gd name="T33" fmla="*/ 571323268 h 1463"/>
                    <a:gd name="T34" fmla="*/ 73464647 w 1462"/>
                    <a:gd name="T35" fmla="*/ 595581700 h 1463"/>
                    <a:gd name="T36" fmla="*/ 151521602 w 1462"/>
                    <a:gd name="T37" fmla="*/ 611474821 h 1463"/>
                    <a:gd name="T38" fmla="*/ 192010534 w 1462"/>
                    <a:gd name="T39" fmla="*/ 611893248 h 1463"/>
                    <a:gd name="T40" fmla="*/ 440789175 w 1462"/>
                    <a:gd name="T41" fmla="*/ 611474821 h 1463"/>
                    <a:gd name="T42" fmla="*/ 498810023 w 1462"/>
                    <a:gd name="T43" fmla="*/ 608129343 h 1463"/>
                    <a:gd name="T44" fmla="*/ 569770480 w 1462"/>
                    <a:gd name="T45" fmla="*/ 571323268 h 1463"/>
                    <a:gd name="T46" fmla="*/ 569770480 w 1462"/>
                    <a:gd name="T47" fmla="*/ 571323268 h 1463"/>
                    <a:gd name="T48" fmla="*/ 606502481 w 1462"/>
                    <a:gd name="T49" fmla="*/ 499803252 h 1463"/>
                    <a:gd name="T50" fmla="*/ 610259412 w 1462"/>
                    <a:gd name="T51" fmla="*/ 441667088 h 1463"/>
                    <a:gd name="T52" fmla="*/ 610259412 w 1462"/>
                    <a:gd name="T53" fmla="*/ 192810883 h 1463"/>
                    <a:gd name="T54" fmla="*/ 608589952 w 1462"/>
                    <a:gd name="T55" fmla="*/ 192810883 h 1463"/>
                    <a:gd name="T56" fmla="*/ 608589952 w 1462"/>
                    <a:gd name="T57" fmla="*/ 441667088 h 1463"/>
                    <a:gd name="T58" fmla="*/ 604833021 w 1462"/>
                    <a:gd name="T59" fmla="*/ 499803252 h 1463"/>
                    <a:gd name="T60" fmla="*/ 568935104 w 1462"/>
                    <a:gd name="T61" fmla="*/ 570068633 h 1463"/>
                    <a:gd name="T62" fmla="*/ 568935104 w 1462"/>
                    <a:gd name="T63" fmla="*/ 570068633 h 1463"/>
                    <a:gd name="T64" fmla="*/ 498392658 w 1462"/>
                    <a:gd name="T65" fmla="*/ 606456281 h 1463"/>
                    <a:gd name="T66" fmla="*/ 440371810 w 1462"/>
                    <a:gd name="T67" fmla="*/ 609801759 h 1463"/>
                    <a:gd name="T68" fmla="*/ 192010534 w 1462"/>
                    <a:gd name="T69" fmla="*/ 610220186 h 1463"/>
                    <a:gd name="T70" fmla="*/ 151521602 w 1462"/>
                    <a:gd name="T71" fmla="*/ 609801759 h 1463"/>
                    <a:gd name="T72" fmla="*/ 74300023 w 1462"/>
                    <a:gd name="T73" fmla="*/ 594327065 h 1463"/>
                    <a:gd name="T74" fmla="*/ 40906297 w 1462"/>
                    <a:gd name="T75" fmla="*/ 570487060 h 1463"/>
                    <a:gd name="T76" fmla="*/ 17531270 w 1462"/>
                    <a:gd name="T77" fmla="*/ 537445536 h 1463"/>
                    <a:gd name="T78" fmla="*/ 2086825 w 1462"/>
                    <a:gd name="T79" fmla="*/ 460070126 h 1463"/>
                    <a:gd name="T80" fmla="*/ 1669460 w 1462"/>
                    <a:gd name="T81" fmla="*/ 419082365 h 1463"/>
                    <a:gd name="T82" fmla="*/ 1669460 w 1462"/>
                    <a:gd name="T83" fmla="*/ 170226160 h 1463"/>
                    <a:gd name="T84" fmla="*/ 5426392 w 1462"/>
                    <a:gd name="T85" fmla="*/ 112089996 h 1463"/>
                    <a:gd name="T86" fmla="*/ 41741673 w 1462"/>
                    <a:gd name="T87" fmla="*/ 41824616 h 1463"/>
                    <a:gd name="T88" fmla="*/ 41741673 w 1462"/>
                    <a:gd name="T89" fmla="*/ 41824616 h 1463"/>
                    <a:gd name="T90" fmla="*/ 111866754 w 1462"/>
                    <a:gd name="T91" fmla="*/ 5436967 h 1463"/>
                    <a:gd name="T92" fmla="*/ 169887602 w 1462"/>
                    <a:gd name="T93" fmla="*/ 1673062 h 1463"/>
                    <a:gd name="T94" fmla="*/ 418248878 w 1462"/>
                    <a:gd name="T95" fmla="*/ 1673062 h 1463"/>
                    <a:gd name="T96" fmla="*/ 458737810 w 1462"/>
                    <a:gd name="T97" fmla="*/ 2091489 h 1463"/>
                    <a:gd name="T98" fmla="*/ 536377400 w 1462"/>
                    <a:gd name="T99" fmla="*/ 17566183 h 1463"/>
                    <a:gd name="T100" fmla="*/ 569353115 w 1462"/>
                    <a:gd name="T101" fmla="*/ 41406188 h 1463"/>
                    <a:gd name="T102" fmla="*/ 592728142 w 1462"/>
                    <a:gd name="T103" fmla="*/ 74447713 h 1463"/>
                    <a:gd name="T104" fmla="*/ 608589952 w 1462"/>
                    <a:gd name="T105" fmla="*/ 151823122 h 1463"/>
                    <a:gd name="T106" fmla="*/ 608589952 w 1462"/>
                    <a:gd name="T107" fmla="*/ 192810883 h 146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462"/>
                    <a:gd name="T163" fmla="*/ 0 h 1463"/>
                    <a:gd name="T164" fmla="*/ 1462 w 1462"/>
                    <a:gd name="T165" fmla="*/ 1463 h 146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462" h="1463">
                      <a:moveTo>
                        <a:pt x="1460" y="461"/>
                      </a:moveTo>
                      <a:cubicBezTo>
                        <a:pt x="1462" y="461"/>
                        <a:pt x="1462" y="461"/>
                        <a:pt x="1462" y="461"/>
                      </a:cubicBezTo>
                      <a:cubicBezTo>
                        <a:pt x="1462" y="447"/>
                        <a:pt x="1462" y="429"/>
                        <a:pt x="1462" y="407"/>
                      </a:cubicBezTo>
                      <a:cubicBezTo>
                        <a:pt x="1462" y="384"/>
                        <a:pt x="1462" y="374"/>
                        <a:pt x="1462" y="363"/>
                      </a:cubicBezTo>
                      <a:cubicBezTo>
                        <a:pt x="1461" y="330"/>
                        <a:pt x="1459" y="297"/>
                        <a:pt x="1453" y="267"/>
                      </a:cubicBezTo>
                      <a:cubicBezTo>
                        <a:pt x="1447" y="235"/>
                        <a:pt x="1439" y="206"/>
                        <a:pt x="1424" y="176"/>
                      </a:cubicBezTo>
                      <a:cubicBezTo>
                        <a:pt x="1409" y="146"/>
                        <a:pt x="1388" y="120"/>
                        <a:pt x="1365" y="97"/>
                      </a:cubicBezTo>
                      <a:cubicBezTo>
                        <a:pt x="1365" y="97"/>
                        <a:pt x="1365" y="97"/>
                        <a:pt x="1365" y="97"/>
                      </a:cubicBezTo>
                      <a:cubicBezTo>
                        <a:pt x="1365" y="97"/>
                        <a:pt x="1365" y="97"/>
                        <a:pt x="1365" y="97"/>
                      </a:cubicBezTo>
                      <a:cubicBezTo>
                        <a:pt x="1342" y="75"/>
                        <a:pt x="1316" y="54"/>
                        <a:pt x="1286" y="39"/>
                      </a:cubicBezTo>
                      <a:cubicBezTo>
                        <a:pt x="1257" y="24"/>
                        <a:pt x="1227" y="15"/>
                        <a:pt x="1195" y="9"/>
                      </a:cubicBezTo>
                      <a:cubicBezTo>
                        <a:pt x="1165" y="4"/>
                        <a:pt x="1132" y="2"/>
                        <a:pt x="1099" y="1"/>
                      </a:cubicBezTo>
                      <a:cubicBezTo>
                        <a:pt x="1088" y="1"/>
                        <a:pt x="1079" y="1"/>
                        <a:pt x="1056" y="0"/>
                      </a:cubicBezTo>
                      <a:cubicBezTo>
                        <a:pt x="1033" y="0"/>
                        <a:pt x="1015" y="0"/>
                        <a:pt x="1002" y="0"/>
                      </a:cubicBezTo>
                      <a:cubicBezTo>
                        <a:pt x="460" y="0"/>
                        <a:pt x="460" y="0"/>
                        <a:pt x="460" y="0"/>
                      </a:cubicBezTo>
                      <a:cubicBezTo>
                        <a:pt x="447" y="0"/>
                        <a:pt x="429" y="0"/>
                        <a:pt x="407" y="0"/>
                      </a:cubicBezTo>
                      <a:cubicBezTo>
                        <a:pt x="383" y="1"/>
                        <a:pt x="374" y="1"/>
                        <a:pt x="363" y="1"/>
                      </a:cubicBezTo>
                      <a:cubicBezTo>
                        <a:pt x="330" y="2"/>
                        <a:pt x="297" y="4"/>
                        <a:pt x="267" y="9"/>
                      </a:cubicBezTo>
                      <a:cubicBezTo>
                        <a:pt x="235" y="15"/>
                        <a:pt x="205" y="24"/>
                        <a:pt x="176" y="39"/>
                      </a:cubicBezTo>
                      <a:cubicBezTo>
                        <a:pt x="146" y="54"/>
                        <a:pt x="120" y="75"/>
                        <a:pt x="97" y="97"/>
                      </a:cubicBezTo>
                      <a:cubicBezTo>
                        <a:pt x="97" y="97"/>
                        <a:pt x="97" y="97"/>
                        <a:pt x="97" y="97"/>
                      </a:cubicBezTo>
                      <a:cubicBezTo>
                        <a:pt x="97" y="97"/>
                        <a:pt x="97" y="97"/>
                        <a:pt x="97" y="97"/>
                      </a:cubicBezTo>
                      <a:cubicBezTo>
                        <a:pt x="74" y="120"/>
                        <a:pt x="53" y="146"/>
                        <a:pt x="38" y="176"/>
                      </a:cubicBezTo>
                      <a:cubicBezTo>
                        <a:pt x="23" y="206"/>
                        <a:pt x="15" y="235"/>
                        <a:pt x="9" y="267"/>
                      </a:cubicBezTo>
                      <a:cubicBezTo>
                        <a:pt x="3" y="297"/>
                        <a:pt x="1" y="330"/>
                        <a:pt x="1" y="363"/>
                      </a:cubicBezTo>
                      <a:cubicBezTo>
                        <a:pt x="0" y="374"/>
                        <a:pt x="0" y="384"/>
                        <a:pt x="0" y="407"/>
                      </a:cubicBezTo>
                      <a:cubicBezTo>
                        <a:pt x="0" y="429"/>
                        <a:pt x="0" y="447"/>
                        <a:pt x="0" y="461"/>
                      </a:cubicBezTo>
                      <a:cubicBezTo>
                        <a:pt x="0" y="1002"/>
                        <a:pt x="0" y="1002"/>
                        <a:pt x="0" y="1002"/>
                      </a:cubicBezTo>
                      <a:cubicBezTo>
                        <a:pt x="0" y="1016"/>
                        <a:pt x="0" y="1034"/>
                        <a:pt x="0" y="1056"/>
                      </a:cubicBezTo>
                      <a:cubicBezTo>
                        <a:pt x="0" y="1079"/>
                        <a:pt x="0" y="1089"/>
                        <a:pt x="1" y="1100"/>
                      </a:cubicBezTo>
                      <a:cubicBezTo>
                        <a:pt x="1" y="1132"/>
                        <a:pt x="3" y="1166"/>
                        <a:pt x="9" y="1195"/>
                      </a:cubicBezTo>
                      <a:cubicBezTo>
                        <a:pt x="15" y="1228"/>
                        <a:pt x="23" y="1257"/>
                        <a:pt x="38" y="1287"/>
                      </a:cubicBezTo>
                      <a:cubicBezTo>
                        <a:pt x="53" y="1317"/>
                        <a:pt x="74" y="1343"/>
                        <a:pt x="97" y="1366"/>
                      </a:cubicBezTo>
                      <a:cubicBezTo>
                        <a:pt x="97" y="1366"/>
                        <a:pt x="97" y="1366"/>
                        <a:pt x="97" y="1366"/>
                      </a:cubicBezTo>
                      <a:cubicBezTo>
                        <a:pt x="97" y="1366"/>
                        <a:pt x="97" y="1366"/>
                        <a:pt x="97" y="1366"/>
                      </a:cubicBezTo>
                      <a:cubicBezTo>
                        <a:pt x="120" y="1388"/>
                        <a:pt x="146" y="1409"/>
                        <a:pt x="176" y="1424"/>
                      </a:cubicBezTo>
                      <a:cubicBezTo>
                        <a:pt x="205" y="1439"/>
                        <a:pt x="235" y="1448"/>
                        <a:pt x="267" y="1454"/>
                      </a:cubicBezTo>
                      <a:cubicBezTo>
                        <a:pt x="297" y="1459"/>
                        <a:pt x="330" y="1461"/>
                        <a:pt x="363" y="1462"/>
                      </a:cubicBezTo>
                      <a:cubicBezTo>
                        <a:pt x="374" y="1462"/>
                        <a:pt x="383" y="1462"/>
                        <a:pt x="407" y="1462"/>
                      </a:cubicBezTo>
                      <a:cubicBezTo>
                        <a:pt x="429" y="1463"/>
                        <a:pt x="447" y="1463"/>
                        <a:pt x="460" y="1463"/>
                      </a:cubicBezTo>
                      <a:cubicBezTo>
                        <a:pt x="1002" y="1463"/>
                        <a:pt x="1002" y="1463"/>
                        <a:pt x="1002" y="1463"/>
                      </a:cubicBezTo>
                      <a:cubicBezTo>
                        <a:pt x="1015" y="1463"/>
                        <a:pt x="1033" y="1463"/>
                        <a:pt x="1056" y="1462"/>
                      </a:cubicBezTo>
                      <a:cubicBezTo>
                        <a:pt x="1079" y="1462"/>
                        <a:pt x="1088" y="1462"/>
                        <a:pt x="1099" y="1462"/>
                      </a:cubicBezTo>
                      <a:cubicBezTo>
                        <a:pt x="1132" y="1461"/>
                        <a:pt x="1165" y="1459"/>
                        <a:pt x="1195" y="1454"/>
                      </a:cubicBezTo>
                      <a:cubicBezTo>
                        <a:pt x="1227" y="1448"/>
                        <a:pt x="1257" y="1439"/>
                        <a:pt x="1286" y="1424"/>
                      </a:cubicBezTo>
                      <a:cubicBezTo>
                        <a:pt x="1316" y="1409"/>
                        <a:pt x="1342" y="1388"/>
                        <a:pt x="1365" y="1366"/>
                      </a:cubicBezTo>
                      <a:cubicBezTo>
                        <a:pt x="1365" y="1366"/>
                        <a:pt x="1365" y="1366"/>
                        <a:pt x="1365" y="1366"/>
                      </a:cubicBezTo>
                      <a:cubicBezTo>
                        <a:pt x="1365" y="1366"/>
                        <a:pt x="1365" y="1366"/>
                        <a:pt x="1365" y="1366"/>
                      </a:cubicBezTo>
                      <a:cubicBezTo>
                        <a:pt x="1388" y="1343"/>
                        <a:pt x="1409" y="1317"/>
                        <a:pt x="1424" y="1287"/>
                      </a:cubicBezTo>
                      <a:cubicBezTo>
                        <a:pt x="1439" y="1257"/>
                        <a:pt x="1447" y="1228"/>
                        <a:pt x="1453" y="1195"/>
                      </a:cubicBezTo>
                      <a:cubicBezTo>
                        <a:pt x="1459" y="1166"/>
                        <a:pt x="1461" y="1132"/>
                        <a:pt x="1462" y="1100"/>
                      </a:cubicBezTo>
                      <a:cubicBezTo>
                        <a:pt x="1462" y="1089"/>
                        <a:pt x="1462" y="1079"/>
                        <a:pt x="1462" y="1056"/>
                      </a:cubicBezTo>
                      <a:cubicBezTo>
                        <a:pt x="1462" y="1034"/>
                        <a:pt x="1462" y="1016"/>
                        <a:pt x="1462" y="1002"/>
                      </a:cubicBezTo>
                      <a:cubicBezTo>
                        <a:pt x="1462" y="461"/>
                        <a:pt x="1462" y="461"/>
                        <a:pt x="1462" y="461"/>
                      </a:cubicBezTo>
                      <a:cubicBezTo>
                        <a:pt x="1460" y="461"/>
                        <a:pt x="1460" y="461"/>
                        <a:pt x="1460" y="461"/>
                      </a:cubicBezTo>
                      <a:cubicBezTo>
                        <a:pt x="1458" y="461"/>
                        <a:pt x="1458" y="461"/>
                        <a:pt x="1458" y="461"/>
                      </a:cubicBezTo>
                      <a:cubicBezTo>
                        <a:pt x="1458" y="1002"/>
                        <a:pt x="1458" y="1002"/>
                        <a:pt x="1458" y="1002"/>
                      </a:cubicBezTo>
                      <a:cubicBezTo>
                        <a:pt x="1458" y="1016"/>
                        <a:pt x="1458" y="1034"/>
                        <a:pt x="1458" y="1056"/>
                      </a:cubicBezTo>
                      <a:cubicBezTo>
                        <a:pt x="1458" y="1079"/>
                        <a:pt x="1458" y="1089"/>
                        <a:pt x="1458" y="1100"/>
                      </a:cubicBezTo>
                      <a:cubicBezTo>
                        <a:pt x="1457" y="1132"/>
                        <a:pt x="1455" y="1165"/>
                        <a:pt x="1449" y="1195"/>
                      </a:cubicBezTo>
                      <a:cubicBezTo>
                        <a:pt x="1443" y="1227"/>
                        <a:pt x="1435" y="1256"/>
                        <a:pt x="1420" y="1285"/>
                      </a:cubicBezTo>
                      <a:cubicBezTo>
                        <a:pt x="1405" y="1315"/>
                        <a:pt x="1385" y="1340"/>
                        <a:pt x="1363" y="1363"/>
                      </a:cubicBezTo>
                      <a:cubicBezTo>
                        <a:pt x="1364" y="1364"/>
                        <a:pt x="1364" y="1364"/>
                        <a:pt x="1364" y="1364"/>
                      </a:cubicBezTo>
                      <a:cubicBezTo>
                        <a:pt x="1363" y="1363"/>
                        <a:pt x="1363" y="1363"/>
                        <a:pt x="1363" y="1363"/>
                      </a:cubicBezTo>
                      <a:cubicBezTo>
                        <a:pt x="1340" y="1385"/>
                        <a:pt x="1314" y="1406"/>
                        <a:pt x="1285" y="1421"/>
                      </a:cubicBezTo>
                      <a:cubicBezTo>
                        <a:pt x="1256" y="1435"/>
                        <a:pt x="1226" y="1444"/>
                        <a:pt x="1194" y="1450"/>
                      </a:cubicBezTo>
                      <a:cubicBezTo>
                        <a:pt x="1165" y="1455"/>
                        <a:pt x="1132" y="1457"/>
                        <a:pt x="1099" y="1458"/>
                      </a:cubicBezTo>
                      <a:cubicBezTo>
                        <a:pt x="1088" y="1458"/>
                        <a:pt x="1079" y="1458"/>
                        <a:pt x="1055" y="1458"/>
                      </a:cubicBezTo>
                      <a:cubicBezTo>
                        <a:pt x="1033" y="1459"/>
                        <a:pt x="1015" y="1459"/>
                        <a:pt x="1002" y="1459"/>
                      </a:cubicBezTo>
                      <a:cubicBezTo>
                        <a:pt x="460" y="1459"/>
                        <a:pt x="460" y="1459"/>
                        <a:pt x="460" y="1459"/>
                      </a:cubicBezTo>
                      <a:cubicBezTo>
                        <a:pt x="447" y="1459"/>
                        <a:pt x="429" y="1459"/>
                        <a:pt x="407" y="1458"/>
                      </a:cubicBezTo>
                      <a:cubicBezTo>
                        <a:pt x="383" y="1458"/>
                        <a:pt x="374" y="1458"/>
                        <a:pt x="363" y="1458"/>
                      </a:cubicBezTo>
                      <a:cubicBezTo>
                        <a:pt x="330" y="1457"/>
                        <a:pt x="297" y="1455"/>
                        <a:pt x="268" y="1450"/>
                      </a:cubicBezTo>
                      <a:cubicBezTo>
                        <a:pt x="236" y="1444"/>
                        <a:pt x="207" y="1435"/>
                        <a:pt x="178" y="1421"/>
                      </a:cubicBezTo>
                      <a:cubicBezTo>
                        <a:pt x="148" y="1406"/>
                        <a:pt x="122" y="1385"/>
                        <a:pt x="100" y="1363"/>
                      </a:cubicBezTo>
                      <a:cubicBezTo>
                        <a:pt x="98" y="1364"/>
                        <a:pt x="98" y="1364"/>
                        <a:pt x="98" y="1364"/>
                      </a:cubicBezTo>
                      <a:cubicBezTo>
                        <a:pt x="100" y="1363"/>
                        <a:pt x="100" y="1363"/>
                        <a:pt x="100" y="1363"/>
                      </a:cubicBezTo>
                      <a:cubicBezTo>
                        <a:pt x="77" y="1340"/>
                        <a:pt x="57" y="1315"/>
                        <a:pt x="42" y="1285"/>
                      </a:cubicBezTo>
                      <a:cubicBezTo>
                        <a:pt x="27" y="1256"/>
                        <a:pt x="19" y="1227"/>
                        <a:pt x="13" y="1195"/>
                      </a:cubicBezTo>
                      <a:cubicBezTo>
                        <a:pt x="7" y="1165"/>
                        <a:pt x="5" y="1132"/>
                        <a:pt x="5" y="1100"/>
                      </a:cubicBezTo>
                      <a:cubicBezTo>
                        <a:pt x="4" y="1089"/>
                        <a:pt x="4" y="1079"/>
                        <a:pt x="4" y="1056"/>
                      </a:cubicBezTo>
                      <a:cubicBezTo>
                        <a:pt x="4" y="1034"/>
                        <a:pt x="4" y="1016"/>
                        <a:pt x="4" y="1002"/>
                      </a:cubicBezTo>
                      <a:cubicBezTo>
                        <a:pt x="4" y="461"/>
                        <a:pt x="4" y="461"/>
                        <a:pt x="4" y="461"/>
                      </a:cubicBezTo>
                      <a:cubicBezTo>
                        <a:pt x="4" y="447"/>
                        <a:pt x="4" y="429"/>
                        <a:pt x="4" y="407"/>
                      </a:cubicBezTo>
                      <a:cubicBezTo>
                        <a:pt x="4" y="384"/>
                        <a:pt x="4" y="374"/>
                        <a:pt x="5" y="363"/>
                      </a:cubicBezTo>
                      <a:cubicBezTo>
                        <a:pt x="5" y="331"/>
                        <a:pt x="7" y="298"/>
                        <a:pt x="13" y="268"/>
                      </a:cubicBezTo>
                      <a:cubicBezTo>
                        <a:pt x="19" y="236"/>
                        <a:pt x="27" y="207"/>
                        <a:pt x="42" y="178"/>
                      </a:cubicBezTo>
                      <a:cubicBezTo>
                        <a:pt x="57" y="148"/>
                        <a:pt x="77" y="123"/>
                        <a:pt x="100" y="100"/>
                      </a:cubicBezTo>
                      <a:cubicBezTo>
                        <a:pt x="98" y="99"/>
                        <a:pt x="98" y="99"/>
                        <a:pt x="98" y="99"/>
                      </a:cubicBezTo>
                      <a:cubicBezTo>
                        <a:pt x="100" y="100"/>
                        <a:pt x="100" y="100"/>
                        <a:pt x="100" y="100"/>
                      </a:cubicBezTo>
                      <a:cubicBezTo>
                        <a:pt x="122" y="78"/>
                        <a:pt x="148" y="57"/>
                        <a:pt x="178" y="42"/>
                      </a:cubicBezTo>
                      <a:cubicBezTo>
                        <a:pt x="207" y="27"/>
                        <a:pt x="236" y="19"/>
                        <a:pt x="268" y="13"/>
                      </a:cubicBezTo>
                      <a:cubicBezTo>
                        <a:pt x="297" y="8"/>
                        <a:pt x="330" y="6"/>
                        <a:pt x="363" y="5"/>
                      </a:cubicBezTo>
                      <a:cubicBezTo>
                        <a:pt x="374" y="5"/>
                        <a:pt x="383" y="5"/>
                        <a:pt x="407" y="4"/>
                      </a:cubicBezTo>
                      <a:cubicBezTo>
                        <a:pt x="429" y="4"/>
                        <a:pt x="447" y="4"/>
                        <a:pt x="460" y="4"/>
                      </a:cubicBezTo>
                      <a:cubicBezTo>
                        <a:pt x="1002" y="4"/>
                        <a:pt x="1002" y="4"/>
                        <a:pt x="1002" y="4"/>
                      </a:cubicBezTo>
                      <a:cubicBezTo>
                        <a:pt x="1015" y="4"/>
                        <a:pt x="1033" y="4"/>
                        <a:pt x="1055" y="4"/>
                      </a:cubicBezTo>
                      <a:cubicBezTo>
                        <a:pt x="1079" y="5"/>
                        <a:pt x="1088" y="5"/>
                        <a:pt x="1099" y="5"/>
                      </a:cubicBezTo>
                      <a:cubicBezTo>
                        <a:pt x="1132" y="6"/>
                        <a:pt x="1165" y="8"/>
                        <a:pt x="1194" y="13"/>
                      </a:cubicBezTo>
                      <a:cubicBezTo>
                        <a:pt x="1226" y="19"/>
                        <a:pt x="1256" y="27"/>
                        <a:pt x="1285" y="42"/>
                      </a:cubicBezTo>
                      <a:cubicBezTo>
                        <a:pt x="1314" y="57"/>
                        <a:pt x="1340" y="78"/>
                        <a:pt x="1363" y="100"/>
                      </a:cubicBezTo>
                      <a:cubicBezTo>
                        <a:pt x="1364" y="99"/>
                        <a:pt x="1364" y="99"/>
                        <a:pt x="1364" y="99"/>
                      </a:cubicBezTo>
                      <a:cubicBezTo>
                        <a:pt x="1363" y="100"/>
                        <a:pt x="1363" y="100"/>
                        <a:pt x="1363" y="100"/>
                      </a:cubicBezTo>
                      <a:cubicBezTo>
                        <a:pt x="1385" y="123"/>
                        <a:pt x="1405" y="148"/>
                        <a:pt x="1420" y="178"/>
                      </a:cubicBezTo>
                      <a:cubicBezTo>
                        <a:pt x="1435" y="207"/>
                        <a:pt x="1443" y="236"/>
                        <a:pt x="1449" y="268"/>
                      </a:cubicBezTo>
                      <a:cubicBezTo>
                        <a:pt x="1455" y="298"/>
                        <a:pt x="1457" y="331"/>
                        <a:pt x="1458" y="363"/>
                      </a:cubicBezTo>
                      <a:cubicBezTo>
                        <a:pt x="1458" y="374"/>
                        <a:pt x="1458" y="384"/>
                        <a:pt x="1458" y="407"/>
                      </a:cubicBezTo>
                      <a:cubicBezTo>
                        <a:pt x="1458" y="429"/>
                        <a:pt x="1458" y="447"/>
                        <a:pt x="1458" y="461"/>
                      </a:cubicBezTo>
                      <a:lnTo>
                        <a:pt x="1460" y="461"/>
                      </a:lnTo>
                      <a:close/>
                    </a:path>
                  </a:pathLst>
                </a:custGeom>
                <a:solidFill>
                  <a:srgbClr val="99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pic>
              <p:nvPicPr>
                <p:cNvPr id="27972" name="Picture 96"/>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1912" y="61913"/>
                  <a:ext cx="8223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973" name="Freeform 97"/>
                <p:cNvSpPr>
                  <a:spLocks noChangeArrowheads="1"/>
                </p:cNvSpPr>
                <p:nvPr/>
              </p:nvSpPr>
              <p:spPr bwMode="auto">
                <a:xfrm>
                  <a:off x="739775" y="622300"/>
                  <a:ext cx="65088" cy="41275"/>
                </a:xfrm>
                <a:custGeom>
                  <a:avLst/>
                  <a:gdLst>
                    <a:gd name="T0" fmla="*/ 98287643 w 41"/>
                    <a:gd name="T1" fmla="*/ 65524063 h 26"/>
                    <a:gd name="T2" fmla="*/ 103327994 w 41"/>
                    <a:gd name="T3" fmla="*/ 55443438 h 26"/>
                    <a:gd name="T4" fmla="*/ 5040351 w 41"/>
                    <a:gd name="T5" fmla="*/ 0 h 26"/>
                    <a:gd name="T6" fmla="*/ 0 w 41"/>
                    <a:gd name="T7" fmla="*/ 7561263 h 26"/>
                    <a:gd name="T8" fmla="*/ 98287643 w 41"/>
                    <a:gd name="T9" fmla="*/ 65524063 h 26"/>
                    <a:gd name="T10" fmla="*/ 0 60000 65536"/>
                    <a:gd name="T11" fmla="*/ 0 60000 65536"/>
                    <a:gd name="T12" fmla="*/ 0 60000 65536"/>
                    <a:gd name="T13" fmla="*/ 0 60000 65536"/>
                    <a:gd name="T14" fmla="*/ 0 60000 65536"/>
                    <a:gd name="T15" fmla="*/ 0 w 41"/>
                    <a:gd name="T16" fmla="*/ 0 h 26"/>
                    <a:gd name="T17" fmla="*/ 41 w 41"/>
                    <a:gd name="T18" fmla="*/ 26 h 26"/>
                  </a:gdLst>
                  <a:ahLst/>
                  <a:cxnLst>
                    <a:cxn ang="T10">
                      <a:pos x="T0" y="T1"/>
                    </a:cxn>
                    <a:cxn ang="T11">
                      <a:pos x="T2" y="T3"/>
                    </a:cxn>
                    <a:cxn ang="T12">
                      <a:pos x="T4" y="T5"/>
                    </a:cxn>
                    <a:cxn ang="T13">
                      <a:pos x="T6" y="T7"/>
                    </a:cxn>
                    <a:cxn ang="T14">
                      <a:pos x="T8" y="T9"/>
                    </a:cxn>
                  </a:cxnLst>
                  <a:rect l="T15" t="T16" r="T17" b="T18"/>
                  <a:pathLst>
                    <a:path w="41" h="26">
                      <a:moveTo>
                        <a:pt x="39" y="26"/>
                      </a:moveTo>
                      <a:lnTo>
                        <a:pt x="41" y="22"/>
                      </a:lnTo>
                      <a:lnTo>
                        <a:pt x="2" y="0"/>
                      </a:lnTo>
                      <a:lnTo>
                        <a:pt x="0" y="3"/>
                      </a:lnTo>
                      <a:lnTo>
                        <a:pt x="39" y="26"/>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74" name="Freeform 98"/>
                <p:cNvSpPr>
                  <a:spLocks noChangeArrowheads="1"/>
                </p:cNvSpPr>
                <p:nvPr/>
              </p:nvSpPr>
              <p:spPr bwMode="auto">
                <a:xfrm>
                  <a:off x="739775" y="622300"/>
                  <a:ext cx="65088" cy="41275"/>
                </a:xfrm>
                <a:custGeom>
                  <a:avLst/>
                  <a:gdLst>
                    <a:gd name="T0" fmla="*/ 98287643 w 41"/>
                    <a:gd name="T1" fmla="*/ 65524063 h 26"/>
                    <a:gd name="T2" fmla="*/ 103327994 w 41"/>
                    <a:gd name="T3" fmla="*/ 55443438 h 26"/>
                    <a:gd name="T4" fmla="*/ 5040351 w 41"/>
                    <a:gd name="T5" fmla="*/ 0 h 26"/>
                    <a:gd name="T6" fmla="*/ 0 w 41"/>
                    <a:gd name="T7" fmla="*/ 7561263 h 26"/>
                    <a:gd name="T8" fmla="*/ 0 60000 65536"/>
                    <a:gd name="T9" fmla="*/ 0 60000 65536"/>
                    <a:gd name="T10" fmla="*/ 0 60000 65536"/>
                    <a:gd name="T11" fmla="*/ 0 60000 65536"/>
                    <a:gd name="T12" fmla="*/ 0 w 41"/>
                    <a:gd name="T13" fmla="*/ 0 h 26"/>
                    <a:gd name="T14" fmla="*/ 41 w 41"/>
                    <a:gd name="T15" fmla="*/ 26 h 26"/>
                  </a:gdLst>
                  <a:ahLst/>
                  <a:cxnLst>
                    <a:cxn ang="T8">
                      <a:pos x="T0" y="T1"/>
                    </a:cxn>
                    <a:cxn ang="T9">
                      <a:pos x="T2" y="T3"/>
                    </a:cxn>
                    <a:cxn ang="T10">
                      <a:pos x="T4" y="T5"/>
                    </a:cxn>
                    <a:cxn ang="T11">
                      <a:pos x="T6" y="T7"/>
                    </a:cxn>
                  </a:cxnLst>
                  <a:rect l="T12" t="T13" r="T14" b="T15"/>
                  <a:pathLst>
                    <a:path w="41" h="26">
                      <a:moveTo>
                        <a:pt x="39" y="26"/>
                      </a:moveTo>
                      <a:lnTo>
                        <a:pt x="41" y="22"/>
                      </a:lnTo>
                      <a:lnTo>
                        <a:pt x="2" y="0"/>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75" name="Freeform 99"/>
                <p:cNvSpPr>
                  <a:spLocks noChangeArrowheads="1"/>
                </p:cNvSpPr>
                <p:nvPr/>
              </p:nvSpPr>
              <p:spPr bwMode="auto">
                <a:xfrm>
                  <a:off x="144462" y="277813"/>
                  <a:ext cx="66675" cy="42862"/>
                </a:xfrm>
                <a:custGeom>
                  <a:avLst/>
                  <a:gdLst>
                    <a:gd name="T0" fmla="*/ 103327200 w 42"/>
                    <a:gd name="T1" fmla="*/ 68042631 h 27"/>
                    <a:gd name="T2" fmla="*/ 105846563 w 42"/>
                    <a:gd name="T3" fmla="*/ 60483044 h 27"/>
                    <a:gd name="T4" fmla="*/ 5040313 w 42"/>
                    <a:gd name="T5" fmla="*/ 0 h 27"/>
                    <a:gd name="T6" fmla="*/ 0 w 42"/>
                    <a:gd name="T7" fmla="*/ 10080507 h 27"/>
                    <a:gd name="T8" fmla="*/ 103327200 w 42"/>
                    <a:gd name="T9" fmla="*/ 68042631 h 27"/>
                    <a:gd name="T10" fmla="*/ 0 60000 65536"/>
                    <a:gd name="T11" fmla="*/ 0 60000 65536"/>
                    <a:gd name="T12" fmla="*/ 0 60000 65536"/>
                    <a:gd name="T13" fmla="*/ 0 60000 65536"/>
                    <a:gd name="T14" fmla="*/ 0 60000 65536"/>
                    <a:gd name="T15" fmla="*/ 0 w 42"/>
                    <a:gd name="T16" fmla="*/ 0 h 27"/>
                    <a:gd name="T17" fmla="*/ 42 w 42"/>
                    <a:gd name="T18" fmla="*/ 27 h 27"/>
                  </a:gdLst>
                  <a:ahLst/>
                  <a:cxnLst>
                    <a:cxn ang="T10">
                      <a:pos x="T0" y="T1"/>
                    </a:cxn>
                    <a:cxn ang="T11">
                      <a:pos x="T2" y="T3"/>
                    </a:cxn>
                    <a:cxn ang="T12">
                      <a:pos x="T4" y="T5"/>
                    </a:cxn>
                    <a:cxn ang="T13">
                      <a:pos x="T6" y="T7"/>
                    </a:cxn>
                    <a:cxn ang="T14">
                      <a:pos x="T8" y="T9"/>
                    </a:cxn>
                  </a:cxnLst>
                  <a:rect l="T15" t="T16" r="T17" b="T18"/>
                  <a:pathLst>
                    <a:path w="42" h="27">
                      <a:moveTo>
                        <a:pt x="41" y="27"/>
                      </a:moveTo>
                      <a:lnTo>
                        <a:pt x="42" y="24"/>
                      </a:lnTo>
                      <a:lnTo>
                        <a:pt x="2" y="0"/>
                      </a:lnTo>
                      <a:lnTo>
                        <a:pt x="0" y="4"/>
                      </a:lnTo>
                      <a:lnTo>
                        <a:pt x="41" y="27"/>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76" name="Freeform 100"/>
                <p:cNvSpPr>
                  <a:spLocks noChangeArrowheads="1"/>
                </p:cNvSpPr>
                <p:nvPr/>
              </p:nvSpPr>
              <p:spPr bwMode="auto">
                <a:xfrm>
                  <a:off x="144462" y="277813"/>
                  <a:ext cx="66675" cy="42862"/>
                </a:xfrm>
                <a:custGeom>
                  <a:avLst/>
                  <a:gdLst>
                    <a:gd name="T0" fmla="*/ 103327200 w 42"/>
                    <a:gd name="T1" fmla="*/ 68042631 h 27"/>
                    <a:gd name="T2" fmla="*/ 105846563 w 42"/>
                    <a:gd name="T3" fmla="*/ 60483044 h 27"/>
                    <a:gd name="T4" fmla="*/ 5040313 w 42"/>
                    <a:gd name="T5" fmla="*/ 0 h 27"/>
                    <a:gd name="T6" fmla="*/ 0 w 42"/>
                    <a:gd name="T7" fmla="*/ 10080507 h 27"/>
                    <a:gd name="T8" fmla="*/ 0 60000 65536"/>
                    <a:gd name="T9" fmla="*/ 0 60000 65536"/>
                    <a:gd name="T10" fmla="*/ 0 60000 65536"/>
                    <a:gd name="T11" fmla="*/ 0 60000 65536"/>
                    <a:gd name="T12" fmla="*/ 0 w 42"/>
                    <a:gd name="T13" fmla="*/ 0 h 27"/>
                    <a:gd name="T14" fmla="*/ 42 w 42"/>
                    <a:gd name="T15" fmla="*/ 27 h 27"/>
                  </a:gdLst>
                  <a:ahLst/>
                  <a:cxnLst>
                    <a:cxn ang="T8">
                      <a:pos x="T0" y="T1"/>
                    </a:cxn>
                    <a:cxn ang="T9">
                      <a:pos x="T2" y="T3"/>
                    </a:cxn>
                    <a:cxn ang="T10">
                      <a:pos x="T4" y="T5"/>
                    </a:cxn>
                    <a:cxn ang="T11">
                      <a:pos x="T6" y="T7"/>
                    </a:cxn>
                  </a:cxnLst>
                  <a:rect l="T12" t="T13" r="T14" b="T15"/>
                  <a:pathLst>
                    <a:path w="42" h="27">
                      <a:moveTo>
                        <a:pt x="41" y="27"/>
                      </a:moveTo>
                      <a:lnTo>
                        <a:pt x="42" y="24"/>
                      </a:lnTo>
                      <a:lnTo>
                        <a:pt x="2" y="0"/>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77" name="Freeform 101"/>
                <p:cNvSpPr>
                  <a:spLocks noChangeArrowheads="1"/>
                </p:cNvSpPr>
                <p:nvPr/>
              </p:nvSpPr>
              <p:spPr bwMode="auto">
                <a:xfrm>
                  <a:off x="577850" y="758825"/>
                  <a:ext cx="30163" cy="68262"/>
                </a:xfrm>
                <a:custGeom>
                  <a:avLst/>
                  <a:gdLst>
                    <a:gd name="T0" fmla="*/ 37803764 w 19"/>
                    <a:gd name="T1" fmla="*/ 108365131 h 43"/>
                    <a:gd name="T2" fmla="*/ 47884556 w 19"/>
                    <a:gd name="T3" fmla="*/ 105845787 h 43"/>
                    <a:gd name="T4" fmla="*/ 7561388 w 19"/>
                    <a:gd name="T5" fmla="*/ 0 h 43"/>
                    <a:gd name="T6" fmla="*/ 0 w 19"/>
                    <a:gd name="T7" fmla="*/ 2519344 h 43"/>
                    <a:gd name="T8" fmla="*/ 37803764 w 19"/>
                    <a:gd name="T9" fmla="*/ 108365131 h 43"/>
                    <a:gd name="T10" fmla="*/ 0 60000 65536"/>
                    <a:gd name="T11" fmla="*/ 0 60000 65536"/>
                    <a:gd name="T12" fmla="*/ 0 60000 65536"/>
                    <a:gd name="T13" fmla="*/ 0 60000 65536"/>
                    <a:gd name="T14" fmla="*/ 0 60000 65536"/>
                    <a:gd name="T15" fmla="*/ 0 w 19"/>
                    <a:gd name="T16" fmla="*/ 0 h 43"/>
                    <a:gd name="T17" fmla="*/ 19 w 19"/>
                    <a:gd name="T18" fmla="*/ 43 h 43"/>
                  </a:gdLst>
                  <a:ahLst/>
                  <a:cxnLst>
                    <a:cxn ang="T10">
                      <a:pos x="T0" y="T1"/>
                    </a:cxn>
                    <a:cxn ang="T11">
                      <a:pos x="T2" y="T3"/>
                    </a:cxn>
                    <a:cxn ang="T12">
                      <a:pos x="T4" y="T5"/>
                    </a:cxn>
                    <a:cxn ang="T13">
                      <a:pos x="T6" y="T7"/>
                    </a:cxn>
                    <a:cxn ang="T14">
                      <a:pos x="T8" y="T9"/>
                    </a:cxn>
                  </a:cxnLst>
                  <a:rect l="T15" t="T16" r="T17" b="T18"/>
                  <a:pathLst>
                    <a:path w="19" h="43">
                      <a:moveTo>
                        <a:pt x="15" y="43"/>
                      </a:moveTo>
                      <a:lnTo>
                        <a:pt x="19" y="42"/>
                      </a:lnTo>
                      <a:lnTo>
                        <a:pt x="3" y="0"/>
                      </a:lnTo>
                      <a:lnTo>
                        <a:pt x="0" y="1"/>
                      </a:lnTo>
                      <a:lnTo>
                        <a:pt x="15" y="43"/>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78" name="Freeform 102"/>
                <p:cNvSpPr>
                  <a:spLocks noChangeArrowheads="1"/>
                </p:cNvSpPr>
                <p:nvPr/>
              </p:nvSpPr>
              <p:spPr bwMode="auto">
                <a:xfrm>
                  <a:off x="577850" y="758825"/>
                  <a:ext cx="30163" cy="68262"/>
                </a:xfrm>
                <a:custGeom>
                  <a:avLst/>
                  <a:gdLst>
                    <a:gd name="T0" fmla="*/ 37803764 w 19"/>
                    <a:gd name="T1" fmla="*/ 108365131 h 43"/>
                    <a:gd name="T2" fmla="*/ 47884556 w 19"/>
                    <a:gd name="T3" fmla="*/ 105845787 h 43"/>
                    <a:gd name="T4" fmla="*/ 7561388 w 19"/>
                    <a:gd name="T5" fmla="*/ 0 h 43"/>
                    <a:gd name="T6" fmla="*/ 0 w 19"/>
                    <a:gd name="T7" fmla="*/ 2519344 h 43"/>
                    <a:gd name="T8" fmla="*/ 0 60000 65536"/>
                    <a:gd name="T9" fmla="*/ 0 60000 65536"/>
                    <a:gd name="T10" fmla="*/ 0 60000 65536"/>
                    <a:gd name="T11" fmla="*/ 0 60000 65536"/>
                    <a:gd name="T12" fmla="*/ 0 w 19"/>
                    <a:gd name="T13" fmla="*/ 0 h 43"/>
                    <a:gd name="T14" fmla="*/ 19 w 19"/>
                    <a:gd name="T15" fmla="*/ 43 h 43"/>
                  </a:gdLst>
                  <a:ahLst/>
                  <a:cxnLst>
                    <a:cxn ang="T8">
                      <a:pos x="T0" y="T1"/>
                    </a:cxn>
                    <a:cxn ang="T9">
                      <a:pos x="T2" y="T3"/>
                    </a:cxn>
                    <a:cxn ang="T10">
                      <a:pos x="T4" y="T5"/>
                    </a:cxn>
                    <a:cxn ang="T11">
                      <a:pos x="T6" y="T7"/>
                    </a:cxn>
                  </a:cxnLst>
                  <a:rect l="T12" t="T13" r="T14" b="T15"/>
                  <a:pathLst>
                    <a:path w="19" h="43">
                      <a:moveTo>
                        <a:pt x="15" y="43"/>
                      </a:moveTo>
                      <a:lnTo>
                        <a:pt x="19" y="42"/>
                      </a:lnTo>
                      <a:lnTo>
                        <a:pt x="3" y="0"/>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79" name="Freeform 103"/>
                <p:cNvSpPr>
                  <a:spLocks noChangeArrowheads="1"/>
                </p:cNvSpPr>
                <p:nvPr/>
              </p:nvSpPr>
              <p:spPr bwMode="auto">
                <a:xfrm>
                  <a:off x="341312" y="114300"/>
                  <a:ext cx="31750" cy="71437"/>
                </a:xfrm>
                <a:custGeom>
                  <a:avLst/>
                  <a:gdLst>
                    <a:gd name="T0" fmla="*/ 40322500 w 20"/>
                    <a:gd name="T1" fmla="*/ 113405444 h 45"/>
                    <a:gd name="T2" fmla="*/ 50403125 w 20"/>
                    <a:gd name="T3" fmla="*/ 108365167 h 45"/>
                    <a:gd name="T4" fmla="*/ 10080625 w 20"/>
                    <a:gd name="T5" fmla="*/ 0 h 45"/>
                    <a:gd name="T6" fmla="*/ 0 w 20"/>
                    <a:gd name="T7" fmla="*/ 2519345 h 45"/>
                    <a:gd name="T8" fmla="*/ 40322500 w 20"/>
                    <a:gd name="T9" fmla="*/ 113405444 h 45"/>
                    <a:gd name="T10" fmla="*/ 0 60000 65536"/>
                    <a:gd name="T11" fmla="*/ 0 60000 65536"/>
                    <a:gd name="T12" fmla="*/ 0 60000 65536"/>
                    <a:gd name="T13" fmla="*/ 0 60000 65536"/>
                    <a:gd name="T14" fmla="*/ 0 60000 65536"/>
                    <a:gd name="T15" fmla="*/ 0 w 20"/>
                    <a:gd name="T16" fmla="*/ 0 h 45"/>
                    <a:gd name="T17" fmla="*/ 20 w 20"/>
                    <a:gd name="T18" fmla="*/ 45 h 45"/>
                  </a:gdLst>
                  <a:ahLst/>
                  <a:cxnLst>
                    <a:cxn ang="T10">
                      <a:pos x="T0" y="T1"/>
                    </a:cxn>
                    <a:cxn ang="T11">
                      <a:pos x="T2" y="T3"/>
                    </a:cxn>
                    <a:cxn ang="T12">
                      <a:pos x="T4" y="T5"/>
                    </a:cxn>
                    <a:cxn ang="T13">
                      <a:pos x="T6" y="T7"/>
                    </a:cxn>
                    <a:cxn ang="T14">
                      <a:pos x="T8" y="T9"/>
                    </a:cxn>
                  </a:cxnLst>
                  <a:rect l="T15" t="T16" r="T17" b="T18"/>
                  <a:pathLst>
                    <a:path w="20" h="45">
                      <a:moveTo>
                        <a:pt x="16" y="45"/>
                      </a:moveTo>
                      <a:lnTo>
                        <a:pt x="20" y="43"/>
                      </a:lnTo>
                      <a:lnTo>
                        <a:pt x="4" y="0"/>
                      </a:lnTo>
                      <a:lnTo>
                        <a:pt x="0" y="1"/>
                      </a:lnTo>
                      <a:lnTo>
                        <a:pt x="16" y="45"/>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80" name="Freeform 104"/>
                <p:cNvSpPr>
                  <a:spLocks noChangeArrowheads="1"/>
                </p:cNvSpPr>
                <p:nvPr/>
              </p:nvSpPr>
              <p:spPr bwMode="auto">
                <a:xfrm>
                  <a:off x="341312" y="114300"/>
                  <a:ext cx="31750" cy="71437"/>
                </a:xfrm>
                <a:custGeom>
                  <a:avLst/>
                  <a:gdLst>
                    <a:gd name="T0" fmla="*/ 40322500 w 20"/>
                    <a:gd name="T1" fmla="*/ 113405444 h 45"/>
                    <a:gd name="T2" fmla="*/ 50403125 w 20"/>
                    <a:gd name="T3" fmla="*/ 108365167 h 45"/>
                    <a:gd name="T4" fmla="*/ 10080625 w 20"/>
                    <a:gd name="T5" fmla="*/ 0 h 45"/>
                    <a:gd name="T6" fmla="*/ 0 w 20"/>
                    <a:gd name="T7" fmla="*/ 2519345 h 45"/>
                    <a:gd name="T8" fmla="*/ 0 60000 65536"/>
                    <a:gd name="T9" fmla="*/ 0 60000 65536"/>
                    <a:gd name="T10" fmla="*/ 0 60000 65536"/>
                    <a:gd name="T11" fmla="*/ 0 60000 65536"/>
                    <a:gd name="T12" fmla="*/ 0 w 20"/>
                    <a:gd name="T13" fmla="*/ 0 h 45"/>
                    <a:gd name="T14" fmla="*/ 20 w 20"/>
                    <a:gd name="T15" fmla="*/ 45 h 45"/>
                  </a:gdLst>
                  <a:ahLst/>
                  <a:cxnLst>
                    <a:cxn ang="T8">
                      <a:pos x="T0" y="T1"/>
                    </a:cxn>
                    <a:cxn ang="T9">
                      <a:pos x="T2" y="T3"/>
                    </a:cxn>
                    <a:cxn ang="T10">
                      <a:pos x="T4" y="T5"/>
                    </a:cxn>
                    <a:cxn ang="T11">
                      <a:pos x="T6" y="T7"/>
                    </a:cxn>
                  </a:cxnLst>
                  <a:rect l="T12" t="T13" r="T14" b="T15"/>
                  <a:pathLst>
                    <a:path w="20" h="45">
                      <a:moveTo>
                        <a:pt x="16" y="45"/>
                      </a:moveTo>
                      <a:lnTo>
                        <a:pt x="20" y="43"/>
                      </a:lnTo>
                      <a:lnTo>
                        <a:pt x="4" y="0"/>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81" name="Freeform 105"/>
                <p:cNvSpPr>
                  <a:spLocks noChangeArrowheads="1"/>
                </p:cNvSpPr>
                <p:nvPr/>
              </p:nvSpPr>
              <p:spPr bwMode="auto">
                <a:xfrm>
                  <a:off x="625475" y="735013"/>
                  <a:ext cx="41275" cy="65087"/>
                </a:xfrm>
                <a:custGeom>
                  <a:avLst/>
                  <a:gdLst>
                    <a:gd name="T0" fmla="*/ 57964388 w 26"/>
                    <a:gd name="T1" fmla="*/ 103324819 h 41"/>
                    <a:gd name="T2" fmla="*/ 65524063 w 26"/>
                    <a:gd name="T3" fmla="*/ 98284545 h 41"/>
                    <a:gd name="T4" fmla="*/ 10080625 w 26"/>
                    <a:gd name="T5" fmla="*/ 0 h 41"/>
                    <a:gd name="T6" fmla="*/ 0 w 26"/>
                    <a:gd name="T7" fmla="*/ 5040274 h 41"/>
                    <a:gd name="T8" fmla="*/ 57964388 w 26"/>
                    <a:gd name="T9" fmla="*/ 103324819 h 41"/>
                    <a:gd name="T10" fmla="*/ 0 60000 65536"/>
                    <a:gd name="T11" fmla="*/ 0 60000 65536"/>
                    <a:gd name="T12" fmla="*/ 0 60000 65536"/>
                    <a:gd name="T13" fmla="*/ 0 60000 65536"/>
                    <a:gd name="T14" fmla="*/ 0 60000 65536"/>
                    <a:gd name="T15" fmla="*/ 0 w 26"/>
                    <a:gd name="T16" fmla="*/ 0 h 41"/>
                    <a:gd name="T17" fmla="*/ 26 w 26"/>
                    <a:gd name="T18" fmla="*/ 41 h 41"/>
                  </a:gdLst>
                  <a:ahLst/>
                  <a:cxnLst>
                    <a:cxn ang="T10">
                      <a:pos x="T0" y="T1"/>
                    </a:cxn>
                    <a:cxn ang="T11">
                      <a:pos x="T2" y="T3"/>
                    </a:cxn>
                    <a:cxn ang="T12">
                      <a:pos x="T4" y="T5"/>
                    </a:cxn>
                    <a:cxn ang="T13">
                      <a:pos x="T6" y="T7"/>
                    </a:cxn>
                    <a:cxn ang="T14">
                      <a:pos x="T8" y="T9"/>
                    </a:cxn>
                  </a:cxnLst>
                  <a:rect l="T15" t="T16" r="T17" b="T18"/>
                  <a:pathLst>
                    <a:path w="26" h="41">
                      <a:moveTo>
                        <a:pt x="23" y="41"/>
                      </a:moveTo>
                      <a:lnTo>
                        <a:pt x="26" y="39"/>
                      </a:lnTo>
                      <a:lnTo>
                        <a:pt x="4" y="0"/>
                      </a:lnTo>
                      <a:lnTo>
                        <a:pt x="0" y="2"/>
                      </a:lnTo>
                      <a:lnTo>
                        <a:pt x="23" y="41"/>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82" name="Freeform 106"/>
                <p:cNvSpPr>
                  <a:spLocks noChangeArrowheads="1"/>
                </p:cNvSpPr>
                <p:nvPr/>
              </p:nvSpPr>
              <p:spPr bwMode="auto">
                <a:xfrm>
                  <a:off x="625475" y="735013"/>
                  <a:ext cx="41275" cy="65087"/>
                </a:xfrm>
                <a:custGeom>
                  <a:avLst/>
                  <a:gdLst>
                    <a:gd name="T0" fmla="*/ 57964388 w 26"/>
                    <a:gd name="T1" fmla="*/ 103324819 h 41"/>
                    <a:gd name="T2" fmla="*/ 65524063 w 26"/>
                    <a:gd name="T3" fmla="*/ 98284545 h 41"/>
                    <a:gd name="T4" fmla="*/ 10080625 w 26"/>
                    <a:gd name="T5" fmla="*/ 0 h 41"/>
                    <a:gd name="T6" fmla="*/ 0 w 26"/>
                    <a:gd name="T7" fmla="*/ 5040274 h 41"/>
                    <a:gd name="T8" fmla="*/ 0 60000 65536"/>
                    <a:gd name="T9" fmla="*/ 0 60000 65536"/>
                    <a:gd name="T10" fmla="*/ 0 60000 65536"/>
                    <a:gd name="T11" fmla="*/ 0 60000 65536"/>
                    <a:gd name="T12" fmla="*/ 0 w 26"/>
                    <a:gd name="T13" fmla="*/ 0 h 41"/>
                    <a:gd name="T14" fmla="*/ 26 w 26"/>
                    <a:gd name="T15" fmla="*/ 41 h 41"/>
                  </a:gdLst>
                  <a:ahLst/>
                  <a:cxnLst>
                    <a:cxn ang="T8">
                      <a:pos x="T0" y="T1"/>
                    </a:cxn>
                    <a:cxn ang="T9">
                      <a:pos x="T2" y="T3"/>
                    </a:cxn>
                    <a:cxn ang="T10">
                      <a:pos x="T4" y="T5"/>
                    </a:cxn>
                    <a:cxn ang="T11">
                      <a:pos x="T6" y="T7"/>
                    </a:cxn>
                  </a:cxnLst>
                  <a:rect l="T12" t="T13" r="T14" b="T15"/>
                  <a:pathLst>
                    <a:path w="26" h="41">
                      <a:moveTo>
                        <a:pt x="23" y="41"/>
                      </a:moveTo>
                      <a:lnTo>
                        <a:pt x="26" y="39"/>
                      </a:lnTo>
                      <a:lnTo>
                        <a:pt x="4"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83" name="Freeform 107"/>
                <p:cNvSpPr>
                  <a:spLocks noChangeArrowheads="1"/>
                </p:cNvSpPr>
                <p:nvPr/>
              </p:nvSpPr>
              <p:spPr bwMode="auto">
                <a:xfrm>
                  <a:off x="282575" y="141288"/>
                  <a:ext cx="41275" cy="66675"/>
                </a:xfrm>
                <a:custGeom>
                  <a:avLst/>
                  <a:gdLst>
                    <a:gd name="T0" fmla="*/ 57964388 w 26"/>
                    <a:gd name="T1" fmla="*/ 105846563 h 42"/>
                    <a:gd name="T2" fmla="*/ 65524063 w 26"/>
                    <a:gd name="T3" fmla="*/ 100806250 h 42"/>
                    <a:gd name="T4" fmla="*/ 7561263 w 26"/>
                    <a:gd name="T5" fmla="*/ 0 h 42"/>
                    <a:gd name="T6" fmla="*/ 0 w 26"/>
                    <a:gd name="T7" fmla="*/ 5040313 h 42"/>
                    <a:gd name="T8" fmla="*/ 57964388 w 26"/>
                    <a:gd name="T9" fmla="*/ 105846563 h 42"/>
                    <a:gd name="T10" fmla="*/ 0 60000 65536"/>
                    <a:gd name="T11" fmla="*/ 0 60000 65536"/>
                    <a:gd name="T12" fmla="*/ 0 60000 65536"/>
                    <a:gd name="T13" fmla="*/ 0 60000 65536"/>
                    <a:gd name="T14" fmla="*/ 0 60000 65536"/>
                    <a:gd name="T15" fmla="*/ 0 w 26"/>
                    <a:gd name="T16" fmla="*/ 0 h 42"/>
                    <a:gd name="T17" fmla="*/ 26 w 26"/>
                    <a:gd name="T18" fmla="*/ 42 h 42"/>
                  </a:gdLst>
                  <a:ahLst/>
                  <a:cxnLst>
                    <a:cxn ang="T10">
                      <a:pos x="T0" y="T1"/>
                    </a:cxn>
                    <a:cxn ang="T11">
                      <a:pos x="T2" y="T3"/>
                    </a:cxn>
                    <a:cxn ang="T12">
                      <a:pos x="T4" y="T5"/>
                    </a:cxn>
                    <a:cxn ang="T13">
                      <a:pos x="T6" y="T7"/>
                    </a:cxn>
                    <a:cxn ang="T14">
                      <a:pos x="T8" y="T9"/>
                    </a:cxn>
                  </a:cxnLst>
                  <a:rect l="T15" t="T16" r="T17" b="T18"/>
                  <a:pathLst>
                    <a:path w="26" h="42">
                      <a:moveTo>
                        <a:pt x="23" y="42"/>
                      </a:moveTo>
                      <a:lnTo>
                        <a:pt x="26" y="40"/>
                      </a:lnTo>
                      <a:lnTo>
                        <a:pt x="3" y="0"/>
                      </a:lnTo>
                      <a:lnTo>
                        <a:pt x="0" y="2"/>
                      </a:lnTo>
                      <a:lnTo>
                        <a:pt x="23" y="42"/>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84" name="Freeform 108"/>
                <p:cNvSpPr>
                  <a:spLocks noChangeArrowheads="1"/>
                </p:cNvSpPr>
                <p:nvPr/>
              </p:nvSpPr>
              <p:spPr bwMode="auto">
                <a:xfrm>
                  <a:off x="282575" y="141288"/>
                  <a:ext cx="41275" cy="66675"/>
                </a:xfrm>
                <a:custGeom>
                  <a:avLst/>
                  <a:gdLst>
                    <a:gd name="T0" fmla="*/ 57964388 w 26"/>
                    <a:gd name="T1" fmla="*/ 105846563 h 42"/>
                    <a:gd name="T2" fmla="*/ 65524063 w 26"/>
                    <a:gd name="T3" fmla="*/ 100806250 h 42"/>
                    <a:gd name="T4" fmla="*/ 7561263 w 26"/>
                    <a:gd name="T5" fmla="*/ 0 h 42"/>
                    <a:gd name="T6" fmla="*/ 0 w 26"/>
                    <a:gd name="T7" fmla="*/ 5040313 h 42"/>
                    <a:gd name="T8" fmla="*/ 0 60000 65536"/>
                    <a:gd name="T9" fmla="*/ 0 60000 65536"/>
                    <a:gd name="T10" fmla="*/ 0 60000 65536"/>
                    <a:gd name="T11" fmla="*/ 0 60000 65536"/>
                    <a:gd name="T12" fmla="*/ 0 w 26"/>
                    <a:gd name="T13" fmla="*/ 0 h 42"/>
                    <a:gd name="T14" fmla="*/ 26 w 26"/>
                    <a:gd name="T15" fmla="*/ 42 h 42"/>
                  </a:gdLst>
                  <a:ahLst/>
                  <a:cxnLst>
                    <a:cxn ang="T8">
                      <a:pos x="T0" y="T1"/>
                    </a:cxn>
                    <a:cxn ang="T9">
                      <a:pos x="T2" y="T3"/>
                    </a:cxn>
                    <a:cxn ang="T10">
                      <a:pos x="T4" y="T5"/>
                    </a:cxn>
                    <a:cxn ang="T11">
                      <a:pos x="T6" y="T7"/>
                    </a:cxn>
                  </a:cxnLst>
                  <a:rect l="T12" t="T13" r="T14" b="T15"/>
                  <a:pathLst>
                    <a:path w="26" h="42">
                      <a:moveTo>
                        <a:pt x="23" y="42"/>
                      </a:moveTo>
                      <a:lnTo>
                        <a:pt x="26" y="40"/>
                      </a:lnTo>
                      <a:lnTo>
                        <a:pt x="3"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85" name="Freeform 109"/>
                <p:cNvSpPr>
                  <a:spLocks noChangeArrowheads="1"/>
                </p:cNvSpPr>
                <p:nvPr/>
              </p:nvSpPr>
              <p:spPr bwMode="auto">
                <a:xfrm>
                  <a:off x="669925" y="704850"/>
                  <a:ext cx="50800" cy="58737"/>
                </a:xfrm>
                <a:custGeom>
                  <a:avLst/>
                  <a:gdLst>
                    <a:gd name="T0" fmla="*/ 73085325 w 32"/>
                    <a:gd name="T1" fmla="*/ 93244194 h 37"/>
                    <a:gd name="T2" fmla="*/ 80645000 w 32"/>
                    <a:gd name="T3" fmla="*/ 85684583 h 37"/>
                    <a:gd name="T4" fmla="*/ 7561263 w 32"/>
                    <a:gd name="T5" fmla="*/ 0 h 37"/>
                    <a:gd name="T6" fmla="*/ 0 w 32"/>
                    <a:gd name="T7" fmla="*/ 5040270 h 37"/>
                    <a:gd name="T8" fmla="*/ 73085325 w 32"/>
                    <a:gd name="T9" fmla="*/ 93244194 h 37"/>
                    <a:gd name="T10" fmla="*/ 0 60000 65536"/>
                    <a:gd name="T11" fmla="*/ 0 60000 65536"/>
                    <a:gd name="T12" fmla="*/ 0 60000 65536"/>
                    <a:gd name="T13" fmla="*/ 0 60000 65536"/>
                    <a:gd name="T14" fmla="*/ 0 60000 65536"/>
                    <a:gd name="T15" fmla="*/ 0 w 32"/>
                    <a:gd name="T16" fmla="*/ 0 h 37"/>
                    <a:gd name="T17" fmla="*/ 32 w 32"/>
                    <a:gd name="T18" fmla="*/ 37 h 37"/>
                  </a:gdLst>
                  <a:ahLst/>
                  <a:cxnLst>
                    <a:cxn ang="T10">
                      <a:pos x="T0" y="T1"/>
                    </a:cxn>
                    <a:cxn ang="T11">
                      <a:pos x="T2" y="T3"/>
                    </a:cxn>
                    <a:cxn ang="T12">
                      <a:pos x="T4" y="T5"/>
                    </a:cxn>
                    <a:cxn ang="T13">
                      <a:pos x="T6" y="T7"/>
                    </a:cxn>
                    <a:cxn ang="T14">
                      <a:pos x="T8" y="T9"/>
                    </a:cxn>
                  </a:cxnLst>
                  <a:rect l="T15" t="T16" r="T17" b="T18"/>
                  <a:pathLst>
                    <a:path w="32" h="37">
                      <a:moveTo>
                        <a:pt x="29" y="37"/>
                      </a:moveTo>
                      <a:lnTo>
                        <a:pt x="32" y="34"/>
                      </a:lnTo>
                      <a:lnTo>
                        <a:pt x="3" y="0"/>
                      </a:lnTo>
                      <a:lnTo>
                        <a:pt x="0" y="2"/>
                      </a:lnTo>
                      <a:lnTo>
                        <a:pt x="29" y="37"/>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86" name="Freeform 110"/>
                <p:cNvSpPr>
                  <a:spLocks noChangeArrowheads="1"/>
                </p:cNvSpPr>
                <p:nvPr/>
              </p:nvSpPr>
              <p:spPr bwMode="auto">
                <a:xfrm>
                  <a:off x="669925" y="704850"/>
                  <a:ext cx="50800" cy="58737"/>
                </a:xfrm>
                <a:custGeom>
                  <a:avLst/>
                  <a:gdLst>
                    <a:gd name="T0" fmla="*/ 73085325 w 32"/>
                    <a:gd name="T1" fmla="*/ 93244194 h 37"/>
                    <a:gd name="T2" fmla="*/ 80645000 w 32"/>
                    <a:gd name="T3" fmla="*/ 85684583 h 37"/>
                    <a:gd name="T4" fmla="*/ 7561263 w 32"/>
                    <a:gd name="T5" fmla="*/ 0 h 37"/>
                    <a:gd name="T6" fmla="*/ 0 w 32"/>
                    <a:gd name="T7" fmla="*/ 5040270 h 37"/>
                    <a:gd name="T8" fmla="*/ 0 60000 65536"/>
                    <a:gd name="T9" fmla="*/ 0 60000 65536"/>
                    <a:gd name="T10" fmla="*/ 0 60000 65536"/>
                    <a:gd name="T11" fmla="*/ 0 60000 65536"/>
                    <a:gd name="T12" fmla="*/ 0 w 32"/>
                    <a:gd name="T13" fmla="*/ 0 h 37"/>
                    <a:gd name="T14" fmla="*/ 32 w 32"/>
                    <a:gd name="T15" fmla="*/ 37 h 37"/>
                  </a:gdLst>
                  <a:ahLst/>
                  <a:cxnLst>
                    <a:cxn ang="T8">
                      <a:pos x="T0" y="T1"/>
                    </a:cxn>
                    <a:cxn ang="T9">
                      <a:pos x="T2" y="T3"/>
                    </a:cxn>
                    <a:cxn ang="T10">
                      <a:pos x="T4" y="T5"/>
                    </a:cxn>
                    <a:cxn ang="T11">
                      <a:pos x="T6" y="T7"/>
                    </a:cxn>
                  </a:cxnLst>
                  <a:rect l="T12" t="T13" r="T14" b="T15"/>
                  <a:pathLst>
                    <a:path w="32" h="37">
                      <a:moveTo>
                        <a:pt x="29" y="37"/>
                      </a:moveTo>
                      <a:lnTo>
                        <a:pt x="32" y="34"/>
                      </a:lnTo>
                      <a:lnTo>
                        <a:pt x="3"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87" name="Freeform 111"/>
                <p:cNvSpPr>
                  <a:spLocks noChangeArrowheads="1"/>
                </p:cNvSpPr>
                <p:nvPr/>
              </p:nvSpPr>
              <p:spPr bwMode="auto">
                <a:xfrm>
                  <a:off x="228600" y="177800"/>
                  <a:ext cx="52388" cy="61912"/>
                </a:xfrm>
                <a:custGeom>
                  <a:avLst/>
                  <a:gdLst>
                    <a:gd name="T0" fmla="*/ 75605409 w 33"/>
                    <a:gd name="T1" fmla="*/ 98284506 h 39"/>
                    <a:gd name="T2" fmla="*/ 83166744 w 33"/>
                    <a:gd name="T3" fmla="*/ 90724892 h 39"/>
                    <a:gd name="T4" fmla="*/ 7561335 w 33"/>
                    <a:gd name="T5" fmla="*/ 0 h 39"/>
                    <a:gd name="T6" fmla="*/ 0 w 33"/>
                    <a:gd name="T7" fmla="*/ 7559614 h 39"/>
                    <a:gd name="T8" fmla="*/ 75605409 w 33"/>
                    <a:gd name="T9" fmla="*/ 98284506 h 39"/>
                    <a:gd name="T10" fmla="*/ 0 60000 65536"/>
                    <a:gd name="T11" fmla="*/ 0 60000 65536"/>
                    <a:gd name="T12" fmla="*/ 0 60000 65536"/>
                    <a:gd name="T13" fmla="*/ 0 60000 65536"/>
                    <a:gd name="T14" fmla="*/ 0 60000 65536"/>
                    <a:gd name="T15" fmla="*/ 0 w 33"/>
                    <a:gd name="T16" fmla="*/ 0 h 39"/>
                    <a:gd name="T17" fmla="*/ 33 w 33"/>
                    <a:gd name="T18" fmla="*/ 39 h 39"/>
                  </a:gdLst>
                  <a:ahLst/>
                  <a:cxnLst>
                    <a:cxn ang="T10">
                      <a:pos x="T0" y="T1"/>
                    </a:cxn>
                    <a:cxn ang="T11">
                      <a:pos x="T2" y="T3"/>
                    </a:cxn>
                    <a:cxn ang="T12">
                      <a:pos x="T4" y="T5"/>
                    </a:cxn>
                    <a:cxn ang="T13">
                      <a:pos x="T6" y="T7"/>
                    </a:cxn>
                    <a:cxn ang="T14">
                      <a:pos x="T8" y="T9"/>
                    </a:cxn>
                  </a:cxnLst>
                  <a:rect l="T15" t="T16" r="T17" b="T18"/>
                  <a:pathLst>
                    <a:path w="33" h="39">
                      <a:moveTo>
                        <a:pt x="30" y="39"/>
                      </a:moveTo>
                      <a:lnTo>
                        <a:pt x="33" y="36"/>
                      </a:lnTo>
                      <a:lnTo>
                        <a:pt x="3" y="0"/>
                      </a:lnTo>
                      <a:lnTo>
                        <a:pt x="0" y="3"/>
                      </a:lnTo>
                      <a:lnTo>
                        <a:pt x="30" y="39"/>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88" name="Freeform 112"/>
                <p:cNvSpPr>
                  <a:spLocks noChangeArrowheads="1"/>
                </p:cNvSpPr>
                <p:nvPr/>
              </p:nvSpPr>
              <p:spPr bwMode="auto">
                <a:xfrm>
                  <a:off x="228600" y="177800"/>
                  <a:ext cx="52388" cy="61912"/>
                </a:xfrm>
                <a:custGeom>
                  <a:avLst/>
                  <a:gdLst>
                    <a:gd name="T0" fmla="*/ 75605409 w 33"/>
                    <a:gd name="T1" fmla="*/ 98284506 h 39"/>
                    <a:gd name="T2" fmla="*/ 83166744 w 33"/>
                    <a:gd name="T3" fmla="*/ 90724892 h 39"/>
                    <a:gd name="T4" fmla="*/ 7561335 w 33"/>
                    <a:gd name="T5" fmla="*/ 0 h 39"/>
                    <a:gd name="T6" fmla="*/ 0 w 33"/>
                    <a:gd name="T7" fmla="*/ 7559614 h 39"/>
                    <a:gd name="T8" fmla="*/ 0 60000 65536"/>
                    <a:gd name="T9" fmla="*/ 0 60000 65536"/>
                    <a:gd name="T10" fmla="*/ 0 60000 65536"/>
                    <a:gd name="T11" fmla="*/ 0 60000 65536"/>
                    <a:gd name="T12" fmla="*/ 0 w 33"/>
                    <a:gd name="T13" fmla="*/ 0 h 39"/>
                    <a:gd name="T14" fmla="*/ 33 w 33"/>
                    <a:gd name="T15" fmla="*/ 39 h 39"/>
                  </a:gdLst>
                  <a:ahLst/>
                  <a:cxnLst>
                    <a:cxn ang="T8">
                      <a:pos x="T0" y="T1"/>
                    </a:cxn>
                    <a:cxn ang="T9">
                      <a:pos x="T2" y="T3"/>
                    </a:cxn>
                    <a:cxn ang="T10">
                      <a:pos x="T4" y="T5"/>
                    </a:cxn>
                    <a:cxn ang="T11">
                      <a:pos x="T6" y="T7"/>
                    </a:cxn>
                  </a:cxnLst>
                  <a:rect l="T12" t="T13" r="T14" b="T15"/>
                  <a:pathLst>
                    <a:path w="33" h="39">
                      <a:moveTo>
                        <a:pt x="30" y="39"/>
                      </a:moveTo>
                      <a:lnTo>
                        <a:pt x="33" y="36"/>
                      </a:lnTo>
                      <a:lnTo>
                        <a:pt x="3" y="0"/>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89" name="Freeform 113"/>
                <p:cNvSpPr>
                  <a:spLocks noChangeArrowheads="1"/>
                </p:cNvSpPr>
                <p:nvPr/>
              </p:nvSpPr>
              <p:spPr bwMode="auto">
                <a:xfrm>
                  <a:off x="708025" y="665163"/>
                  <a:ext cx="58738" cy="50800"/>
                </a:xfrm>
                <a:custGeom>
                  <a:avLst/>
                  <a:gdLst>
                    <a:gd name="T0" fmla="*/ 88207013 w 37"/>
                    <a:gd name="T1" fmla="*/ 80645000 h 32"/>
                    <a:gd name="T2" fmla="*/ 93247369 w 37"/>
                    <a:gd name="T3" fmla="*/ 73085325 h 32"/>
                    <a:gd name="T4" fmla="*/ 7561327 w 37"/>
                    <a:gd name="T5" fmla="*/ 0 h 32"/>
                    <a:gd name="T6" fmla="*/ 0 w 37"/>
                    <a:gd name="T7" fmla="*/ 7561263 h 32"/>
                    <a:gd name="T8" fmla="*/ 88207013 w 37"/>
                    <a:gd name="T9" fmla="*/ 80645000 h 32"/>
                    <a:gd name="T10" fmla="*/ 0 60000 65536"/>
                    <a:gd name="T11" fmla="*/ 0 60000 65536"/>
                    <a:gd name="T12" fmla="*/ 0 60000 65536"/>
                    <a:gd name="T13" fmla="*/ 0 60000 65536"/>
                    <a:gd name="T14" fmla="*/ 0 60000 65536"/>
                    <a:gd name="T15" fmla="*/ 0 w 37"/>
                    <a:gd name="T16" fmla="*/ 0 h 32"/>
                    <a:gd name="T17" fmla="*/ 37 w 37"/>
                    <a:gd name="T18" fmla="*/ 32 h 32"/>
                  </a:gdLst>
                  <a:ahLst/>
                  <a:cxnLst>
                    <a:cxn ang="T10">
                      <a:pos x="T0" y="T1"/>
                    </a:cxn>
                    <a:cxn ang="T11">
                      <a:pos x="T2" y="T3"/>
                    </a:cxn>
                    <a:cxn ang="T12">
                      <a:pos x="T4" y="T5"/>
                    </a:cxn>
                    <a:cxn ang="T13">
                      <a:pos x="T6" y="T7"/>
                    </a:cxn>
                    <a:cxn ang="T14">
                      <a:pos x="T8" y="T9"/>
                    </a:cxn>
                  </a:cxnLst>
                  <a:rect l="T15" t="T16" r="T17" b="T18"/>
                  <a:pathLst>
                    <a:path w="37" h="32">
                      <a:moveTo>
                        <a:pt x="35" y="32"/>
                      </a:moveTo>
                      <a:lnTo>
                        <a:pt x="37" y="29"/>
                      </a:lnTo>
                      <a:lnTo>
                        <a:pt x="3" y="0"/>
                      </a:lnTo>
                      <a:lnTo>
                        <a:pt x="0" y="3"/>
                      </a:lnTo>
                      <a:lnTo>
                        <a:pt x="35" y="32"/>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90" name="Freeform 114"/>
                <p:cNvSpPr>
                  <a:spLocks noChangeArrowheads="1"/>
                </p:cNvSpPr>
                <p:nvPr/>
              </p:nvSpPr>
              <p:spPr bwMode="auto">
                <a:xfrm>
                  <a:off x="708025" y="665163"/>
                  <a:ext cx="58738" cy="50800"/>
                </a:xfrm>
                <a:custGeom>
                  <a:avLst/>
                  <a:gdLst>
                    <a:gd name="T0" fmla="*/ 88207013 w 37"/>
                    <a:gd name="T1" fmla="*/ 80645000 h 32"/>
                    <a:gd name="T2" fmla="*/ 93247369 w 37"/>
                    <a:gd name="T3" fmla="*/ 73085325 h 32"/>
                    <a:gd name="T4" fmla="*/ 7561327 w 37"/>
                    <a:gd name="T5" fmla="*/ 0 h 32"/>
                    <a:gd name="T6" fmla="*/ 0 w 37"/>
                    <a:gd name="T7" fmla="*/ 7561263 h 32"/>
                    <a:gd name="T8" fmla="*/ 0 60000 65536"/>
                    <a:gd name="T9" fmla="*/ 0 60000 65536"/>
                    <a:gd name="T10" fmla="*/ 0 60000 65536"/>
                    <a:gd name="T11" fmla="*/ 0 60000 65536"/>
                    <a:gd name="T12" fmla="*/ 0 w 37"/>
                    <a:gd name="T13" fmla="*/ 0 h 32"/>
                    <a:gd name="T14" fmla="*/ 37 w 37"/>
                    <a:gd name="T15" fmla="*/ 32 h 32"/>
                  </a:gdLst>
                  <a:ahLst/>
                  <a:cxnLst>
                    <a:cxn ang="T8">
                      <a:pos x="T0" y="T1"/>
                    </a:cxn>
                    <a:cxn ang="T9">
                      <a:pos x="T2" y="T3"/>
                    </a:cxn>
                    <a:cxn ang="T10">
                      <a:pos x="T4" y="T5"/>
                    </a:cxn>
                    <a:cxn ang="T11">
                      <a:pos x="T6" y="T7"/>
                    </a:cxn>
                  </a:cxnLst>
                  <a:rect l="T12" t="T13" r="T14" b="T15"/>
                  <a:pathLst>
                    <a:path w="37" h="32">
                      <a:moveTo>
                        <a:pt x="35" y="32"/>
                      </a:moveTo>
                      <a:lnTo>
                        <a:pt x="37" y="29"/>
                      </a:lnTo>
                      <a:lnTo>
                        <a:pt x="3" y="0"/>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91" name="Freeform 115"/>
                <p:cNvSpPr>
                  <a:spLocks noChangeArrowheads="1"/>
                </p:cNvSpPr>
                <p:nvPr/>
              </p:nvSpPr>
              <p:spPr bwMode="auto">
                <a:xfrm>
                  <a:off x="182562" y="225425"/>
                  <a:ext cx="60325" cy="52387"/>
                </a:xfrm>
                <a:custGeom>
                  <a:avLst/>
                  <a:gdLst>
                    <a:gd name="T0" fmla="*/ 88206263 w 38"/>
                    <a:gd name="T1" fmla="*/ 83163569 h 33"/>
                    <a:gd name="T2" fmla="*/ 95765938 w 38"/>
                    <a:gd name="T3" fmla="*/ 75603966 h 33"/>
                    <a:gd name="T4" fmla="*/ 5040313 w 38"/>
                    <a:gd name="T5" fmla="*/ 0 h 33"/>
                    <a:gd name="T6" fmla="*/ 0 w 38"/>
                    <a:gd name="T7" fmla="*/ 7559603 h 33"/>
                    <a:gd name="T8" fmla="*/ 88206263 w 38"/>
                    <a:gd name="T9" fmla="*/ 83163569 h 33"/>
                    <a:gd name="T10" fmla="*/ 0 60000 65536"/>
                    <a:gd name="T11" fmla="*/ 0 60000 65536"/>
                    <a:gd name="T12" fmla="*/ 0 60000 65536"/>
                    <a:gd name="T13" fmla="*/ 0 60000 65536"/>
                    <a:gd name="T14" fmla="*/ 0 60000 65536"/>
                    <a:gd name="T15" fmla="*/ 0 w 38"/>
                    <a:gd name="T16" fmla="*/ 0 h 33"/>
                    <a:gd name="T17" fmla="*/ 38 w 38"/>
                    <a:gd name="T18" fmla="*/ 33 h 33"/>
                  </a:gdLst>
                  <a:ahLst/>
                  <a:cxnLst>
                    <a:cxn ang="T10">
                      <a:pos x="T0" y="T1"/>
                    </a:cxn>
                    <a:cxn ang="T11">
                      <a:pos x="T2" y="T3"/>
                    </a:cxn>
                    <a:cxn ang="T12">
                      <a:pos x="T4" y="T5"/>
                    </a:cxn>
                    <a:cxn ang="T13">
                      <a:pos x="T6" y="T7"/>
                    </a:cxn>
                    <a:cxn ang="T14">
                      <a:pos x="T8" y="T9"/>
                    </a:cxn>
                  </a:cxnLst>
                  <a:rect l="T15" t="T16" r="T17" b="T18"/>
                  <a:pathLst>
                    <a:path w="38" h="33">
                      <a:moveTo>
                        <a:pt x="35" y="33"/>
                      </a:moveTo>
                      <a:lnTo>
                        <a:pt x="38" y="30"/>
                      </a:lnTo>
                      <a:lnTo>
                        <a:pt x="2" y="0"/>
                      </a:lnTo>
                      <a:lnTo>
                        <a:pt x="0" y="3"/>
                      </a:lnTo>
                      <a:lnTo>
                        <a:pt x="35" y="33"/>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92" name="Freeform 116"/>
                <p:cNvSpPr>
                  <a:spLocks noChangeArrowheads="1"/>
                </p:cNvSpPr>
                <p:nvPr/>
              </p:nvSpPr>
              <p:spPr bwMode="auto">
                <a:xfrm>
                  <a:off x="182562" y="225425"/>
                  <a:ext cx="60325" cy="52387"/>
                </a:xfrm>
                <a:custGeom>
                  <a:avLst/>
                  <a:gdLst>
                    <a:gd name="T0" fmla="*/ 88206263 w 38"/>
                    <a:gd name="T1" fmla="*/ 83163569 h 33"/>
                    <a:gd name="T2" fmla="*/ 95765938 w 38"/>
                    <a:gd name="T3" fmla="*/ 75603966 h 33"/>
                    <a:gd name="T4" fmla="*/ 5040313 w 38"/>
                    <a:gd name="T5" fmla="*/ 0 h 33"/>
                    <a:gd name="T6" fmla="*/ 0 w 38"/>
                    <a:gd name="T7" fmla="*/ 7559603 h 33"/>
                    <a:gd name="T8" fmla="*/ 0 60000 65536"/>
                    <a:gd name="T9" fmla="*/ 0 60000 65536"/>
                    <a:gd name="T10" fmla="*/ 0 60000 65536"/>
                    <a:gd name="T11" fmla="*/ 0 60000 65536"/>
                    <a:gd name="T12" fmla="*/ 0 w 38"/>
                    <a:gd name="T13" fmla="*/ 0 h 33"/>
                    <a:gd name="T14" fmla="*/ 38 w 38"/>
                    <a:gd name="T15" fmla="*/ 33 h 33"/>
                  </a:gdLst>
                  <a:ahLst/>
                  <a:cxnLst>
                    <a:cxn ang="T8">
                      <a:pos x="T0" y="T1"/>
                    </a:cxn>
                    <a:cxn ang="T9">
                      <a:pos x="T2" y="T3"/>
                    </a:cxn>
                    <a:cxn ang="T10">
                      <a:pos x="T4" y="T5"/>
                    </a:cxn>
                    <a:cxn ang="T11">
                      <a:pos x="T6" y="T7"/>
                    </a:cxn>
                  </a:cxnLst>
                  <a:rect l="T12" t="T13" r="T14" b="T15"/>
                  <a:pathLst>
                    <a:path w="38" h="33">
                      <a:moveTo>
                        <a:pt x="35" y="33"/>
                      </a:moveTo>
                      <a:lnTo>
                        <a:pt x="38" y="30"/>
                      </a:lnTo>
                      <a:lnTo>
                        <a:pt x="2" y="0"/>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93" name="Freeform 117"/>
                <p:cNvSpPr>
                  <a:spLocks noChangeArrowheads="1"/>
                </p:cNvSpPr>
                <p:nvPr/>
              </p:nvSpPr>
              <p:spPr bwMode="auto">
                <a:xfrm>
                  <a:off x="525462" y="773113"/>
                  <a:ext cx="19050" cy="71437"/>
                </a:xfrm>
                <a:custGeom>
                  <a:avLst/>
                  <a:gdLst>
                    <a:gd name="T0" fmla="*/ 20161250 w 12"/>
                    <a:gd name="T1" fmla="*/ 113405444 h 45"/>
                    <a:gd name="T2" fmla="*/ 30241875 w 12"/>
                    <a:gd name="T3" fmla="*/ 110886099 h 45"/>
                    <a:gd name="T4" fmla="*/ 10080625 w 12"/>
                    <a:gd name="T5" fmla="*/ 0 h 45"/>
                    <a:gd name="T6" fmla="*/ 0 w 12"/>
                    <a:gd name="T7" fmla="*/ 2519345 h 45"/>
                    <a:gd name="T8" fmla="*/ 20161250 w 12"/>
                    <a:gd name="T9" fmla="*/ 113405444 h 45"/>
                    <a:gd name="T10" fmla="*/ 0 60000 65536"/>
                    <a:gd name="T11" fmla="*/ 0 60000 65536"/>
                    <a:gd name="T12" fmla="*/ 0 60000 65536"/>
                    <a:gd name="T13" fmla="*/ 0 60000 65536"/>
                    <a:gd name="T14" fmla="*/ 0 60000 65536"/>
                    <a:gd name="T15" fmla="*/ 0 w 12"/>
                    <a:gd name="T16" fmla="*/ 0 h 45"/>
                    <a:gd name="T17" fmla="*/ 12 w 12"/>
                    <a:gd name="T18" fmla="*/ 45 h 45"/>
                  </a:gdLst>
                  <a:ahLst/>
                  <a:cxnLst>
                    <a:cxn ang="T10">
                      <a:pos x="T0" y="T1"/>
                    </a:cxn>
                    <a:cxn ang="T11">
                      <a:pos x="T2" y="T3"/>
                    </a:cxn>
                    <a:cxn ang="T12">
                      <a:pos x="T4" y="T5"/>
                    </a:cxn>
                    <a:cxn ang="T13">
                      <a:pos x="T6" y="T7"/>
                    </a:cxn>
                    <a:cxn ang="T14">
                      <a:pos x="T8" y="T9"/>
                    </a:cxn>
                  </a:cxnLst>
                  <a:rect l="T15" t="T16" r="T17" b="T18"/>
                  <a:pathLst>
                    <a:path w="12" h="45">
                      <a:moveTo>
                        <a:pt x="8" y="45"/>
                      </a:moveTo>
                      <a:lnTo>
                        <a:pt x="12" y="44"/>
                      </a:lnTo>
                      <a:lnTo>
                        <a:pt x="4" y="0"/>
                      </a:lnTo>
                      <a:lnTo>
                        <a:pt x="0" y="1"/>
                      </a:lnTo>
                      <a:lnTo>
                        <a:pt x="8" y="45"/>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94" name="Freeform 118"/>
                <p:cNvSpPr>
                  <a:spLocks noChangeArrowheads="1"/>
                </p:cNvSpPr>
                <p:nvPr/>
              </p:nvSpPr>
              <p:spPr bwMode="auto">
                <a:xfrm>
                  <a:off x="525462" y="773113"/>
                  <a:ext cx="19050" cy="71437"/>
                </a:xfrm>
                <a:custGeom>
                  <a:avLst/>
                  <a:gdLst>
                    <a:gd name="T0" fmla="*/ 20161250 w 12"/>
                    <a:gd name="T1" fmla="*/ 113405444 h 45"/>
                    <a:gd name="T2" fmla="*/ 30241875 w 12"/>
                    <a:gd name="T3" fmla="*/ 110886099 h 45"/>
                    <a:gd name="T4" fmla="*/ 10080625 w 12"/>
                    <a:gd name="T5" fmla="*/ 0 h 45"/>
                    <a:gd name="T6" fmla="*/ 0 w 12"/>
                    <a:gd name="T7" fmla="*/ 2519345 h 45"/>
                    <a:gd name="T8" fmla="*/ 0 60000 65536"/>
                    <a:gd name="T9" fmla="*/ 0 60000 65536"/>
                    <a:gd name="T10" fmla="*/ 0 60000 65536"/>
                    <a:gd name="T11" fmla="*/ 0 60000 65536"/>
                    <a:gd name="T12" fmla="*/ 0 w 12"/>
                    <a:gd name="T13" fmla="*/ 0 h 45"/>
                    <a:gd name="T14" fmla="*/ 12 w 12"/>
                    <a:gd name="T15" fmla="*/ 45 h 45"/>
                  </a:gdLst>
                  <a:ahLst/>
                  <a:cxnLst>
                    <a:cxn ang="T8">
                      <a:pos x="T0" y="T1"/>
                    </a:cxn>
                    <a:cxn ang="T9">
                      <a:pos x="T2" y="T3"/>
                    </a:cxn>
                    <a:cxn ang="T10">
                      <a:pos x="T4" y="T5"/>
                    </a:cxn>
                    <a:cxn ang="T11">
                      <a:pos x="T6" y="T7"/>
                    </a:cxn>
                  </a:cxnLst>
                  <a:rect l="T12" t="T13" r="T14" b="T15"/>
                  <a:pathLst>
                    <a:path w="12" h="45">
                      <a:moveTo>
                        <a:pt x="8" y="45"/>
                      </a:moveTo>
                      <a:lnTo>
                        <a:pt x="12" y="44"/>
                      </a:lnTo>
                      <a:lnTo>
                        <a:pt x="4" y="0"/>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95" name="Freeform 119"/>
                <p:cNvSpPr>
                  <a:spLocks noChangeArrowheads="1"/>
                </p:cNvSpPr>
                <p:nvPr/>
              </p:nvSpPr>
              <p:spPr bwMode="auto">
                <a:xfrm>
                  <a:off x="404812" y="96838"/>
                  <a:ext cx="19050" cy="73025"/>
                </a:xfrm>
                <a:custGeom>
                  <a:avLst/>
                  <a:gdLst>
                    <a:gd name="T0" fmla="*/ 22682200 w 12"/>
                    <a:gd name="T1" fmla="*/ 115927188 h 46"/>
                    <a:gd name="T2" fmla="*/ 30241875 w 12"/>
                    <a:gd name="T3" fmla="*/ 115927188 h 46"/>
                    <a:gd name="T4" fmla="*/ 10080625 w 12"/>
                    <a:gd name="T5" fmla="*/ 0 h 46"/>
                    <a:gd name="T6" fmla="*/ 0 w 12"/>
                    <a:gd name="T7" fmla="*/ 2520950 h 46"/>
                    <a:gd name="T8" fmla="*/ 22682200 w 12"/>
                    <a:gd name="T9" fmla="*/ 115927188 h 46"/>
                    <a:gd name="T10" fmla="*/ 0 60000 65536"/>
                    <a:gd name="T11" fmla="*/ 0 60000 65536"/>
                    <a:gd name="T12" fmla="*/ 0 60000 65536"/>
                    <a:gd name="T13" fmla="*/ 0 60000 65536"/>
                    <a:gd name="T14" fmla="*/ 0 60000 65536"/>
                    <a:gd name="T15" fmla="*/ 0 w 12"/>
                    <a:gd name="T16" fmla="*/ 0 h 46"/>
                    <a:gd name="T17" fmla="*/ 12 w 12"/>
                    <a:gd name="T18" fmla="*/ 46 h 46"/>
                  </a:gdLst>
                  <a:ahLst/>
                  <a:cxnLst>
                    <a:cxn ang="T10">
                      <a:pos x="T0" y="T1"/>
                    </a:cxn>
                    <a:cxn ang="T11">
                      <a:pos x="T2" y="T3"/>
                    </a:cxn>
                    <a:cxn ang="T12">
                      <a:pos x="T4" y="T5"/>
                    </a:cxn>
                    <a:cxn ang="T13">
                      <a:pos x="T6" y="T7"/>
                    </a:cxn>
                    <a:cxn ang="T14">
                      <a:pos x="T8" y="T9"/>
                    </a:cxn>
                  </a:cxnLst>
                  <a:rect l="T15" t="T16" r="T17" b="T18"/>
                  <a:pathLst>
                    <a:path w="12" h="46">
                      <a:moveTo>
                        <a:pt x="9" y="46"/>
                      </a:moveTo>
                      <a:lnTo>
                        <a:pt x="12" y="46"/>
                      </a:lnTo>
                      <a:lnTo>
                        <a:pt x="4" y="0"/>
                      </a:lnTo>
                      <a:lnTo>
                        <a:pt x="0" y="1"/>
                      </a:lnTo>
                      <a:lnTo>
                        <a:pt x="9" y="46"/>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96" name="Freeform 120"/>
                <p:cNvSpPr>
                  <a:spLocks noChangeArrowheads="1"/>
                </p:cNvSpPr>
                <p:nvPr/>
              </p:nvSpPr>
              <p:spPr bwMode="auto">
                <a:xfrm>
                  <a:off x="404812" y="96838"/>
                  <a:ext cx="19050" cy="73025"/>
                </a:xfrm>
                <a:custGeom>
                  <a:avLst/>
                  <a:gdLst>
                    <a:gd name="T0" fmla="*/ 22682200 w 12"/>
                    <a:gd name="T1" fmla="*/ 115927188 h 46"/>
                    <a:gd name="T2" fmla="*/ 30241875 w 12"/>
                    <a:gd name="T3" fmla="*/ 115927188 h 46"/>
                    <a:gd name="T4" fmla="*/ 10080625 w 12"/>
                    <a:gd name="T5" fmla="*/ 0 h 46"/>
                    <a:gd name="T6" fmla="*/ 0 w 12"/>
                    <a:gd name="T7" fmla="*/ 2520950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9" y="46"/>
                      </a:moveTo>
                      <a:lnTo>
                        <a:pt x="12" y="46"/>
                      </a:lnTo>
                      <a:lnTo>
                        <a:pt x="4" y="0"/>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97" name="Freeform 121"/>
                <p:cNvSpPr>
                  <a:spLocks noChangeArrowheads="1"/>
                </p:cNvSpPr>
                <p:nvPr/>
              </p:nvSpPr>
              <p:spPr bwMode="auto">
                <a:xfrm>
                  <a:off x="284162" y="736600"/>
                  <a:ext cx="39688" cy="65087"/>
                </a:xfrm>
                <a:custGeom>
                  <a:avLst/>
                  <a:gdLst>
                    <a:gd name="T0" fmla="*/ 0 w 25"/>
                    <a:gd name="T1" fmla="*/ 98284545 h 41"/>
                    <a:gd name="T2" fmla="*/ 7561358 w 25"/>
                    <a:gd name="T3" fmla="*/ 103324819 h 41"/>
                    <a:gd name="T4" fmla="*/ 63005494 w 25"/>
                    <a:gd name="T5" fmla="*/ 5040274 h 41"/>
                    <a:gd name="T6" fmla="*/ 55444136 w 25"/>
                    <a:gd name="T7" fmla="*/ 0 h 41"/>
                    <a:gd name="T8" fmla="*/ 0 w 25"/>
                    <a:gd name="T9" fmla="*/ 98284545 h 41"/>
                    <a:gd name="T10" fmla="*/ 0 60000 65536"/>
                    <a:gd name="T11" fmla="*/ 0 60000 65536"/>
                    <a:gd name="T12" fmla="*/ 0 60000 65536"/>
                    <a:gd name="T13" fmla="*/ 0 60000 65536"/>
                    <a:gd name="T14" fmla="*/ 0 60000 65536"/>
                    <a:gd name="T15" fmla="*/ 0 w 25"/>
                    <a:gd name="T16" fmla="*/ 0 h 41"/>
                    <a:gd name="T17" fmla="*/ 25 w 25"/>
                    <a:gd name="T18" fmla="*/ 41 h 41"/>
                  </a:gdLst>
                  <a:ahLst/>
                  <a:cxnLst>
                    <a:cxn ang="T10">
                      <a:pos x="T0" y="T1"/>
                    </a:cxn>
                    <a:cxn ang="T11">
                      <a:pos x="T2" y="T3"/>
                    </a:cxn>
                    <a:cxn ang="T12">
                      <a:pos x="T4" y="T5"/>
                    </a:cxn>
                    <a:cxn ang="T13">
                      <a:pos x="T6" y="T7"/>
                    </a:cxn>
                    <a:cxn ang="T14">
                      <a:pos x="T8" y="T9"/>
                    </a:cxn>
                  </a:cxnLst>
                  <a:rect l="T15" t="T16" r="T17" b="T18"/>
                  <a:pathLst>
                    <a:path w="25" h="41">
                      <a:moveTo>
                        <a:pt x="0" y="39"/>
                      </a:moveTo>
                      <a:lnTo>
                        <a:pt x="3" y="41"/>
                      </a:lnTo>
                      <a:lnTo>
                        <a:pt x="25" y="2"/>
                      </a:lnTo>
                      <a:lnTo>
                        <a:pt x="22" y="0"/>
                      </a:lnTo>
                      <a:lnTo>
                        <a:pt x="0" y="39"/>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98" name="Freeform 122"/>
                <p:cNvSpPr>
                  <a:spLocks noChangeArrowheads="1"/>
                </p:cNvSpPr>
                <p:nvPr/>
              </p:nvSpPr>
              <p:spPr bwMode="auto">
                <a:xfrm>
                  <a:off x="284162" y="736600"/>
                  <a:ext cx="39688" cy="65087"/>
                </a:xfrm>
                <a:custGeom>
                  <a:avLst/>
                  <a:gdLst>
                    <a:gd name="T0" fmla="*/ 0 w 25"/>
                    <a:gd name="T1" fmla="*/ 98284545 h 41"/>
                    <a:gd name="T2" fmla="*/ 7561358 w 25"/>
                    <a:gd name="T3" fmla="*/ 103324819 h 41"/>
                    <a:gd name="T4" fmla="*/ 63005494 w 25"/>
                    <a:gd name="T5" fmla="*/ 5040274 h 41"/>
                    <a:gd name="T6" fmla="*/ 55444136 w 25"/>
                    <a:gd name="T7" fmla="*/ 0 h 41"/>
                    <a:gd name="T8" fmla="*/ 0 60000 65536"/>
                    <a:gd name="T9" fmla="*/ 0 60000 65536"/>
                    <a:gd name="T10" fmla="*/ 0 60000 65536"/>
                    <a:gd name="T11" fmla="*/ 0 60000 65536"/>
                    <a:gd name="T12" fmla="*/ 0 w 25"/>
                    <a:gd name="T13" fmla="*/ 0 h 41"/>
                    <a:gd name="T14" fmla="*/ 25 w 25"/>
                    <a:gd name="T15" fmla="*/ 41 h 41"/>
                  </a:gdLst>
                  <a:ahLst/>
                  <a:cxnLst>
                    <a:cxn ang="T8">
                      <a:pos x="T0" y="T1"/>
                    </a:cxn>
                    <a:cxn ang="T9">
                      <a:pos x="T2" y="T3"/>
                    </a:cxn>
                    <a:cxn ang="T10">
                      <a:pos x="T4" y="T5"/>
                    </a:cxn>
                    <a:cxn ang="T11">
                      <a:pos x="T6" y="T7"/>
                    </a:cxn>
                  </a:cxnLst>
                  <a:rect l="T12" t="T13" r="T14" b="T15"/>
                  <a:pathLst>
                    <a:path w="25" h="41">
                      <a:moveTo>
                        <a:pt x="0" y="39"/>
                      </a:moveTo>
                      <a:lnTo>
                        <a:pt x="3" y="41"/>
                      </a:lnTo>
                      <a:lnTo>
                        <a:pt x="25"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99" name="Freeform 123"/>
                <p:cNvSpPr>
                  <a:spLocks noChangeArrowheads="1"/>
                </p:cNvSpPr>
                <p:nvPr/>
              </p:nvSpPr>
              <p:spPr bwMode="auto">
                <a:xfrm>
                  <a:off x="623887" y="139700"/>
                  <a:ext cx="42863" cy="68262"/>
                </a:xfrm>
                <a:custGeom>
                  <a:avLst/>
                  <a:gdLst>
                    <a:gd name="T0" fmla="*/ 0 w 27"/>
                    <a:gd name="T1" fmla="*/ 103324856 h 43"/>
                    <a:gd name="T2" fmla="*/ 7561351 w 27"/>
                    <a:gd name="T3" fmla="*/ 108365131 h 43"/>
                    <a:gd name="T4" fmla="*/ 68045806 w 27"/>
                    <a:gd name="T5" fmla="*/ 5040276 h 43"/>
                    <a:gd name="T6" fmla="*/ 57965064 w 27"/>
                    <a:gd name="T7" fmla="*/ 0 h 43"/>
                    <a:gd name="T8" fmla="*/ 0 w 27"/>
                    <a:gd name="T9" fmla="*/ 103324856 h 43"/>
                    <a:gd name="T10" fmla="*/ 0 60000 65536"/>
                    <a:gd name="T11" fmla="*/ 0 60000 65536"/>
                    <a:gd name="T12" fmla="*/ 0 60000 65536"/>
                    <a:gd name="T13" fmla="*/ 0 60000 65536"/>
                    <a:gd name="T14" fmla="*/ 0 60000 65536"/>
                    <a:gd name="T15" fmla="*/ 0 w 27"/>
                    <a:gd name="T16" fmla="*/ 0 h 43"/>
                    <a:gd name="T17" fmla="*/ 27 w 27"/>
                    <a:gd name="T18" fmla="*/ 43 h 43"/>
                  </a:gdLst>
                  <a:ahLst/>
                  <a:cxnLst>
                    <a:cxn ang="T10">
                      <a:pos x="T0" y="T1"/>
                    </a:cxn>
                    <a:cxn ang="T11">
                      <a:pos x="T2" y="T3"/>
                    </a:cxn>
                    <a:cxn ang="T12">
                      <a:pos x="T4" y="T5"/>
                    </a:cxn>
                    <a:cxn ang="T13">
                      <a:pos x="T6" y="T7"/>
                    </a:cxn>
                    <a:cxn ang="T14">
                      <a:pos x="T8" y="T9"/>
                    </a:cxn>
                  </a:cxnLst>
                  <a:rect l="T15" t="T16" r="T17" b="T18"/>
                  <a:pathLst>
                    <a:path w="27" h="43">
                      <a:moveTo>
                        <a:pt x="0" y="41"/>
                      </a:moveTo>
                      <a:lnTo>
                        <a:pt x="3" y="43"/>
                      </a:lnTo>
                      <a:lnTo>
                        <a:pt x="27" y="2"/>
                      </a:lnTo>
                      <a:lnTo>
                        <a:pt x="23" y="0"/>
                      </a:lnTo>
                      <a:lnTo>
                        <a:pt x="0" y="41"/>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00" name="Freeform 124"/>
                <p:cNvSpPr>
                  <a:spLocks noChangeArrowheads="1"/>
                </p:cNvSpPr>
                <p:nvPr/>
              </p:nvSpPr>
              <p:spPr bwMode="auto">
                <a:xfrm>
                  <a:off x="623887" y="139700"/>
                  <a:ext cx="42863" cy="68262"/>
                </a:xfrm>
                <a:custGeom>
                  <a:avLst/>
                  <a:gdLst>
                    <a:gd name="T0" fmla="*/ 0 w 27"/>
                    <a:gd name="T1" fmla="*/ 103324856 h 43"/>
                    <a:gd name="T2" fmla="*/ 7561351 w 27"/>
                    <a:gd name="T3" fmla="*/ 108365131 h 43"/>
                    <a:gd name="T4" fmla="*/ 68045806 w 27"/>
                    <a:gd name="T5" fmla="*/ 5040276 h 43"/>
                    <a:gd name="T6" fmla="*/ 57965064 w 27"/>
                    <a:gd name="T7" fmla="*/ 0 h 43"/>
                    <a:gd name="T8" fmla="*/ 0 60000 65536"/>
                    <a:gd name="T9" fmla="*/ 0 60000 65536"/>
                    <a:gd name="T10" fmla="*/ 0 60000 65536"/>
                    <a:gd name="T11" fmla="*/ 0 60000 65536"/>
                    <a:gd name="T12" fmla="*/ 0 w 27"/>
                    <a:gd name="T13" fmla="*/ 0 h 43"/>
                    <a:gd name="T14" fmla="*/ 27 w 27"/>
                    <a:gd name="T15" fmla="*/ 43 h 43"/>
                  </a:gdLst>
                  <a:ahLst/>
                  <a:cxnLst>
                    <a:cxn ang="T8">
                      <a:pos x="T0" y="T1"/>
                    </a:cxn>
                    <a:cxn ang="T9">
                      <a:pos x="T2" y="T3"/>
                    </a:cxn>
                    <a:cxn ang="T10">
                      <a:pos x="T4" y="T5"/>
                    </a:cxn>
                    <a:cxn ang="T11">
                      <a:pos x="T6" y="T7"/>
                    </a:cxn>
                  </a:cxnLst>
                  <a:rect l="T12" t="T13" r="T14" b="T15"/>
                  <a:pathLst>
                    <a:path w="27" h="43">
                      <a:moveTo>
                        <a:pt x="0" y="41"/>
                      </a:moveTo>
                      <a:lnTo>
                        <a:pt x="3" y="43"/>
                      </a:lnTo>
                      <a:lnTo>
                        <a:pt x="27" y="2"/>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01" name="Freeform 125"/>
                <p:cNvSpPr>
                  <a:spLocks noChangeArrowheads="1"/>
                </p:cNvSpPr>
                <p:nvPr/>
              </p:nvSpPr>
              <p:spPr bwMode="auto">
                <a:xfrm>
                  <a:off x="342900" y="758825"/>
                  <a:ext cx="30163" cy="69850"/>
                </a:xfrm>
                <a:custGeom>
                  <a:avLst/>
                  <a:gdLst>
                    <a:gd name="T0" fmla="*/ 0 w 19"/>
                    <a:gd name="T1" fmla="*/ 105846563 h 44"/>
                    <a:gd name="T2" fmla="*/ 10080792 w 19"/>
                    <a:gd name="T3" fmla="*/ 110886875 h 44"/>
                    <a:gd name="T4" fmla="*/ 47884556 w 19"/>
                    <a:gd name="T5" fmla="*/ 5040313 h 44"/>
                    <a:gd name="T6" fmla="*/ 37803764 w 19"/>
                    <a:gd name="T7" fmla="*/ 0 h 44"/>
                    <a:gd name="T8" fmla="*/ 0 w 19"/>
                    <a:gd name="T9" fmla="*/ 105846563 h 44"/>
                    <a:gd name="T10" fmla="*/ 0 60000 65536"/>
                    <a:gd name="T11" fmla="*/ 0 60000 65536"/>
                    <a:gd name="T12" fmla="*/ 0 60000 65536"/>
                    <a:gd name="T13" fmla="*/ 0 60000 65536"/>
                    <a:gd name="T14" fmla="*/ 0 60000 65536"/>
                    <a:gd name="T15" fmla="*/ 0 w 19"/>
                    <a:gd name="T16" fmla="*/ 0 h 44"/>
                    <a:gd name="T17" fmla="*/ 19 w 19"/>
                    <a:gd name="T18" fmla="*/ 44 h 44"/>
                  </a:gdLst>
                  <a:ahLst/>
                  <a:cxnLst>
                    <a:cxn ang="T10">
                      <a:pos x="T0" y="T1"/>
                    </a:cxn>
                    <a:cxn ang="T11">
                      <a:pos x="T2" y="T3"/>
                    </a:cxn>
                    <a:cxn ang="T12">
                      <a:pos x="T4" y="T5"/>
                    </a:cxn>
                    <a:cxn ang="T13">
                      <a:pos x="T6" y="T7"/>
                    </a:cxn>
                    <a:cxn ang="T14">
                      <a:pos x="T8" y="T9"/>
                    </a:cxn>
                  </a:cxnLst>
                  <a:rect l="T15" t="T16" r="T17" b="T18"/>
                  <a:pathLst>
                    <a:path w="19" h="44">
                      <a:moveTo>
                        <a:pt x="0" y="42"/>
                      </a:moveTo>
                      <a:lnTo>
                        <a:pt x="4" y="44"/>
                      </a:lnTo>
                      <a:lnTo>
                        <a:pt x="19" y="2"/>
                      </a:lnTo>
                      <a:lnTo>
                        <a:pt x="15" y="0"/>
                      </a:lnTo>
                      <a:lnTo>
                        <a:pt x="0" y="42"/>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02" name="Freeform 126"/>
                <p:cNvSpPr>
                  <a:spLocks noChangeArrowheads="1"/>
                </p:cNvSpPr>
                <p:nvPr/>
              </p:nvSpPr>
              <p:spPr bwMode="auto">
                <a:xfrm>
                  <a:off x="342900" y="758825"/>
                  <a:ext cx="30163" cy="69850"/>
                </a:xfrm>
                <a:custGeom>
                  <a:avLst/>
                  <a:gdLst>
                    <a:gd name="T0" fmla="*/ 0 w 19"/>
                    <a:gd name="T1" fmla="*/ 105846563 h 44"/>
                    <a:gd name="T2" fmla="*/ 10080792 w 19"/>
                    <a:gd name="T3" fmla="*/ 110886875 h 44"/>
                    <a:gd name="T4" fmla="*/ 47884556 w 19"/>
                    <a:gd name="T5" fmla="*/ 5040313 h 44"/>
                    <a:gd name="T6" fmla="*/ 37803764 w 19"/>
                    <a:gd name="T7" fmla="*/ 0 h 44"/>
                    <a:gd name="T8" fmla="*/ 0 60000 65536"/>
                    <a:gd name="T9" fmla="*/ 0 60000 65536"/>
                    <a:gd name="T10" fmla="*/ 0 60000 65536"/>
                    <a:gd name="T11" fmla="*/ 0 60000 65536"/>
                    <a:gd name="T12" fmla="*/ 0 w 19"/>
                    <a:gd name="T13" fmla="*/ 0 h 44"/>
                    <a:gd name="T14" fmla="*/ 19 w 19"/>
                    <a:gd name="T15" fmla="*/ 44 h 44"/>
                  </a:gdLst>
                  <a:ahLst/>
                  <a:cxnLst>
                    <a:cxn ang="T8">
                      <a:pos x="T0" y="T1"/>
                    </a:cxn>
                    <a:cxn ang="T9">
                      <a:pos x="T2" y="T3"/>
                    </a:cxn>
                    <a:cxn ang="T10">
                      <a:pos x="T4" y="T5"/>
                    </a:cxn>
                    <a:cxn ang="T11">
                      <a:pos x="T6" y="T7"/>
                    </a:cxn>
                  </a:cxnLst>
                  <a:rect l="T12" t="T13" r="T14" b="T15"/>
                  <a:pathLst>
                    <a:path w="19" h="44">
                      <a:moveTo>
                        <a:pt x="0" y="42"/>
                      </a:moveTo>
                      <a:lnTo>
                        <a:pt x="4" y="44"/>
                      </a:lnTo>
                      <a:lnTo>
                        <a:pt x="19" y="2"/>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03" name="Freeform 127"/>
                <p:cNvSpPr>
                  <a:spLocks noChangeArrowheads="1"/>
                </p:cNvSpPr>
                <p:nvPr/>
              </p:nvSpPr>
              <p:spPr bwMode="auto">
                <a:xfrm>
                  <a:off x="576262" y="112713"/>
                  <a:ext cx="30163" cy="71437"/>
                </a:xfrm>
                <a:custGeom>
                  <a:avLst/>
                  <a:gdLst>
                    <a:gd name="T0" fmla="*/ 0 w 19"/>
                    <a:gd name="T1" fmla="*/ 110886099 h 45"/>
                    <a:gd name="T2" fmla="*/ 7561388 w 19"/>
                    <a:gd name="T3" fmla="*/ 113405444 h 45"/>
                    <a:gd name="T4" fmla="*/ 47884556 w 19"/>
                    <a:gd name="T5" fmla="*/ 5040277 h 45"/>
                    <a:gd name="T6" fmla="*/ 37803764 w 19"/>
                    <a:gd name="T7" fmla="*/ 0 h 45"/>
                    <a:gd name="T8" fmla="*/ 0 w 19"/>
                    <a:gd name="T9" fmla="*/ 110886099 h 45"/>
                    <a:gd name="T10" fmla="*/ 0 60000 65536"/>
                    <a:gd name="T11" fmla="*/ 0 60000 65536"/>
                    <a:gd name="T12" fmla="*/ 0 60000 65536"/>
                    <a:gd name="T13" fmla="*/ 0 60000 65536"/>
                    <a:gd name="T14" fmla="*/ 0 60000 65536"/>
                    <a:gd name="T15" fmla="*/ 0 w 19"/>
                    <a:gd name="T16" fmla="*/ 0 h 45"/>
                    <a:gd name="T17" fmla="*/ 19 w 19"/>
                    <a:gd name="T18" fmla="*/ 45 h 45"/>
                  </a:gdLst>
                  <a:ahLst/>
                  <a:cxnLst>
                    <a:cxn ang="T10">
                      <a:pos x="T0" y="T1"/>
                    </a:cxn>
                    <a:cxn ang="T11">
                      <a:pos x="T2" y="T3"/>
                    </a:cxn>
                    <a:cxn ang="T12">
                      <a:pos x="T4" y="T5"/>
                    </a:cxn>
                    <a:cxn ang="T13">
                      <a:pos x="T6" y="T7"/>
                    </a:cxn>
                    <a:cxn ang="T14">
                      <a:pos x="T8" y="T9"/>
                    </a:cxn>
                  </a:cxnLst>
                  <a:rect l="T15" t="T16" r="T17" b="T18"/>
                  <a:pathLst>
                    <a:path w="19" h="45">
                      <a:moveTo>
                        <a:pt x="0" y="44"/>
                      </a:moveTo>
                      <a:lnTo>
                        <a:pt x="3" y="45"/>
                      </a:lnTo>
                      <a:lnTo>
                        <a:pt x="19" y="2"/>
                      </a:lnTo>
                      <a:lnTo>
                        <a:pt x="15" y="0"/>
                      </a:lnTo>
                      <a:lnTo>
                        <a:pt x="0" y="44"/>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04" name="Freeform 128"/>
                <p:cNvSpPr>
                  <a:spLocks noChangeArrowheads="1"/>
                </p:cNvSpPr>
                <p:nvPr/>
              </p:nvSpPr>
              <p:spPr bwMode="auto">
                <a:xfrm>
                  <a:off x="576262" y="112713"/>
                  <a:ext cx="30163" cy="71437"/>
                </a:xfrm>
                <a:custGeom>
                  <a:avLst/>
                  <a:gdLst>
                    <a:gd name="T0" fmla="*/ 0 w 19"/>
                    <a:gd name="T1" fmla="*/ 110886099 h 45"/>
                    <a:gd name="T2" fmla="*/ 7561388 w 19"/>
                    <a:gd name="T3" fmla="*/ 113405444 h 45"/>
                    <a:gd name="T4" fmla="*/ 47884556 w 19"/>
                    <a:gd name="T5" fmla="*/ 5040277 h 45"/>
                    <a:gd name="T6" fmla="*/ 37803764 w 19"/>
                    <a:gd name="T7" fmla="*/ 0 h 45"/>
                    <a:gd name="T8" fmla="*/ 0 60000 65536"/>
                    <a:gd name="T9" fmla="*/ 0 60000 65536"/>
                    <a:gd name="T10" fmla="*/ 0 60000 65536"/>
                    <a:gd name="T11" fmla="*/ 0 60000 65536"/>
                    <a:gd name="T12" fmla="*/ 0 w 19"/>
                    <a:gd name="T13" fmla="*/ 0 h 45"/>
                    <a:gd name="T14" fmla="*/ 19 w 19"/>
                    <a:gd name="T15" fmla="*/ 45 h 45"/>
                  </a:gdLst>
                  <a:ahLst/>
                  <a:cxnLst>
                    <a:cxn ang="T8">
                      <a:pos x="T0" y="T1"/>
                    </a:cxn>
                    <a:cxn ang="T9">
                      <a:pos x="T2" y="T3"/>
                    </a:cxn>
                    <a:cxn ang="T10">
                      <a:pos x="T4" y="T5"/>
                    </a:cxn>
                    <a:cxn ang="T11">
                      <a:pos x="T6" y="T7"/>
                    </a:cxn>
                  </a:cxnLst>
                  <a:rect l="T12" t="T13" r="T14" b="T15"/>
                  <a:pathLst>
                    <a:path w="19" h="45">
                      <a:moveTo>
                        <a:pt x="0" y="44"/>
                      </a:moveTo>
                      <a:lnTo>
                        <a:pt x="3" y="45"/>
                      </a:lnTo>
                      <a:lnTo>
                        <a:pt x="19" y="2"/>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05" name="Freeform 129"/>
                <p:cNvSpPr>
                  <a:spLocks noChangeArrowheads="1"/>
                </p:cNvSpPr>
                <p:nvPr/>
              </p:nvSpPr>
              <p:spPr bwMode="auto">
                <a:xfrm>
                  <a:off x="406400" y="773113"/>
                  <a:ext cx="17463" cy="71437"/>
                </a:xfrm>
                <a:custGeom>
                  <a:avLst/>
                  <a:gdLst>
                    <a:gd name="T0" fmla="*/ 0 w 11"/>
                    <a:gd name="T1" fmla="*/ 110886099 h 45"/>
                    <a:gd name="T2" fmla="*/ 10080914 w 11"/>
                    <a:gd name="T3" fmla="*/ 113405444 h 45"/>
                    <a:gd name="T4" fmla="*/ 27723306 w 11"/>
                    <a:gd name="T5" fmla="*/ 2519345 h 45"/>
                    <a:gd name="T6" fmla="*/ 20161827 w 11"/>
                    <a:gd name="T7" fmla="*/ 0 h 45"/>
                    <a:gd name="T8" fmla="*/ 0 w 11"/>
                    <a:gd name="T9" fmla="*/ 110886099 h 45"/>
                    <a:gd name="T10" fmla="*/ 0 60000 65536"/>
                    <a:gd name="T11" fmla="*/ 0 60000 65536"/>
                    <a:gd name="T12" fmla="*/ 0 60000 65536"/>
                    <a:gd name="T13" fmla="*/ 0 60000 65536"/>
                    <a:gd name="T14" fmla="*/ 0 60000 65536"/>
                    <a:gd name="T15" fmla="*/ 0 w 11"/>
                    <a:gd name="T16" fmla="*/ 0 h 45"/>
                    <a:gd name="T17" fmla="*/ 11 w 11"/>
                    <a:gd name="T18" fmla="*/ 45 h 45"/>
                  </a:gdLst>
                  <a:ahLst/>
                  <a:cxnLst>
                    <a:cxn ang="T10">
                      <a:pos x="T0" y="T1"/>
                    </a:cxn>
                    <a:cxn ang="T11">
                      <a:pos x="T2" y="T3"/>
                    </a:cxn>
                    <a:cxn ang="T12">
                      <a:pos x="T4" y="T5"/>
                    </a:cxn>
                    <a:cxn ang="T13">
                      <a:pos x="T6" y="T7"/>
                    </a:cxn>
                    <a:cxn ang="T14">
                      <a:pos x="T8" y="T9"/>
                    </a:cxn>
                  </a:cxnLst>
                  <a:rect l="T15" t="T16" r="T17" b="T18"/>
                  <a:pathLst>
                    <a:path w="11" h="45">
                      <a:moveTo>
                        <a:pt x="0" y="44"/>
                      </a:moveTo>
                      <a:lnTo>
                        <a:pt x="4" y="45"/>
                      </a:lnTo>
                      <a:lnTo>
                        <a:pt x="11" y="1"/>
                      </a:lnTo>
                      <a:lnTo>
                        <a:pt x="8" y="0"/>
                      </a:lnTo>
                      <a:lnTo>
                        <a:pt x="0" y="44"/>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06" name="Freeform 130"/>
                <p:cNvSpPr>
                  <a:spLocks noChangeArrowheads="1"/>
                </p:cNvSpPr>
                <p:nvPr/>
              </p:nvSpPr>
              <p:spPr bwMode="auto">
                <a:xfrm>
                  <a:off x="406400" y="773113"/>
                  <a:ext cx="17463" cy="71437"/>
                </a:xfrm>
                <a:custGeom>
                  <a:avLst/>
                  <a:gdLst>
                    <a:gd name="T0" fmla="*/ 0 w 11"/>
                    <a:gd name="T1" fmla="*/ 110886099 h 45"/>
                    <a:gd name="T2" fmla="*/ 10080914 w 11"/>
                    <a:gd name="T3" fmla="*/ 113405444 h 45"/>
                    <a:gd name="T4" fmla="*/ 27723306 w 11"/>
                    <a:gd name="T5" fmla="*/ 2519345 h 45"/>
                    <a:gd name="T6" fmla="*/ 20161827 w 11"/>
                    <a:gd name="T7" fmla="*/ 0 h 45"/>
                    <a:gd name="T8" fmla="*/ 0 60000 65536"/>
                    <a:gd name="T9" fmla="*/ 0 60000 65536"/>
                    <a:gd name="T10" fmla="*/ 0 60000 65536"/>
                    <a:gd name="T11" fmla="*/ 0 60000 65536"/>
                    <a:gd name="T12" fmla="*/ 0 w 11"/>
                    <a:gd name="T13" fmla="*/ 0 h 45"/>
                    <a:gd name="T14" fmla="*/ 11 w 11"/>
                    <a:gd name="T15" fmla="*/ 45 h 45"/>
                  </a:gdLst>
                  <a:ahLst/>
                  <a:cxnLst>
                    <a:cxn ang="T8">
                      <a:pos x="T0" y="T1"/>
                    </a:cxn>
                    <a:cxn ang="T9">
                      <a:pos x="T2" y="T3"/>
                    </a:cxn>
                    <a:cxn ang="T10">
                      <a:pos x="T4" y="T5"/>
                    </a:cxn>
                    <a:cxn ang="T11">
                      <a:pos x="T6" y="T7"/>
                    </a:cxn>
                  </a:cxnLst>
                  <a:rect l="T12" t="T13" r="T14" b="T15"/>
                  <a:pathLst>
                    <a:path w="11" h="45">
                      <a:moveTo>
                        <a:pt x="0" y="44"/>
                      </a:moveTo>
                      <a:lnTo>
                        <a:pt x="4" y="45"/>
                      </a:lnTo>
                      <a:lnTo>
                        <a:pt x="11" y="1"/>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07" name="Freeform 131"/>
                <p:cNvSpPr>
                  <a:spLocks noChangeArrowheads="1"/>
                </p:cNvSpPr>
                <p:nvPr/>
              </p:nvSpPr>
              <p:spPr bwMode="auto">
                <a:xfrm>
                  <a:off x="523875" y="96838"/>
                  <a:ext cx="19050" cy="73025"/>
                </a:xfrm>
                <a:custGeom>
                  <a:avLst/>
                  <a:gdLst>
                    <a:gd name="T0" fmla="*/ 0 w 12"/>
                    <a:gd name="T1" fmla="*/ 115927188 h 46"/>
                    <a:gd name="T2" fmla="*/ 10080625 w 12"/>
                    <a:gd name="T3" fmla="*/ 115927188 h 46"/>
                    <a:gd name="T4" fmla="*/ 30241875 w 12"/>
                    <a:gd name="T5" fmla="*/ 2520950 h 46"/>
                    <a:gd name="T6" fmla="*/ 20161250 w 12"/>
                    <a:gd name="T7" fmla="*/ 0 h 46"/>
                    <a:gd name="T8" fmla="*/ 0 w 12"/>
                    <a:gd name="T9" fmla="*/ 115927188 h 46"/>
                    <a:gd name="T10" fmla="*/ 0 60000 65536"/>
                    <a:gd name="T11" fmla="*/ 0 60000 65536"/>
                    <a:gd name="T12" fmla="*/ 0 60000 65536"/>
                    <a:gd name="T13" fmla="*/ 0 60000 65536"/>
                    <a:gd name="T14" fmla="*/ 0 60000 65536"/>
                    <a:gd name="T15" fmla="*/ 0 w 12"/>
                    <a:gd name="T16" fmla="*/ 0 h 46"/>
                    <a:gd name="T17" fmla="*/ 12 w 12"/>
                    <a:gd name="T18" fmla="*/ 46 h 46"/>
                  </a:gdLst>
                  <a:ahLst/>
                  <a:cxnLst>
                    <a:cxn ang="T10">
                      <a:pos x="T0" y="T1"/>
                    </a:cxn>
                    <a:cxn ang="T11">
                      <a:pos x="T2" y="T3"/>
                    </a:cxn>
                    <a:cxn ang="T12">
                      <a:pos x="T4" y="T5"/>
                    </a:cxn>
                    <a:cxn ang="T13">
                      <a:pos x="T6" y="T7"/>
                    </a:cxn>
                    <a:cxn ang="T14">
                      <a:pos x="T8" y="T9"/>
                    </a:cxn>
                  </a:cxnLst>
                  <a:rect l="T15" t="T16" r="T17" b="T18"/>
                  <a:pathLst>
                    <a:path w="12" h="46">
                      <a:moveTo>
                        <a:pt x="0" y="46"/>
                      </a:moveTo>
                      <a:lnTo>
                        <a:pt x="4" y="46"/>
                      </a:lnTo>
                      <a:lnTo>
                        <a:pt x="12" y="1"/>
                      </a:lnTo>
                      <a:lnTo>
                        <a:pt x="8" y="0"/>
                      </a:lnTo>
                      <a:lnTo>
                        <a:pt x="0" y="46"/>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08" name="Freeform 132"/>
                <p:cNvSpPr>
                  <a:spLocks noChangeArrowheads="1"/>
                </p:cNvSpPr>
                <p:nvPr/>
              </p:nvSpPr>
              <p:spPr bwMode="auto">
                <a:xfrm>
                  <a:off x="523875" y="96838"/>
                  <a:ext cx="19050" cy="73025"/>
                </a:xfrm>
                <a:custGeom>
                  <a:avLst/>
                  <a:gdLst>
                    <a:gd name="T0" fmla="*/ 0 w 12"/>
                    <a:gd name="T1" fmla="*/ 115927188 h 46"/>
                    <a:gd name="T2" fmla="*/ 10080625 w 12"/>
                    <a:gd name="T3" fmla="*/ 115927188 h 46"/>
                    <a:gd name="T4" fmla="*/ 30241875 w 12"/>
                    <a:gd name="T5" fmla="*/ 2520950 h 46"/>
                    <a:gd name="T6" fmla="*/ 20161250 w 12"/>
                    <a:gd name="T7" fmla="*/ 0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0" y="46"/>
                      </a:moveTo>
                      <a:lnTo>
                        <a:pt x="4" y="46"/>
                      </a:lnTo>
                      <a:lnTo>
                        <a:pt x="12" y="1"/>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09" name="Rectangle 133"/>
                <p:cNvSpPr>
                  <a:spLocks noChangeArrowheads="1"/>
                </p:cNvSpPr>
                <p:nvPr/>
              </p:nvSpPr>
              <p:spPr bwMode="auto">
                <a:xfrm>
                  <a:off x="473075" y="777875"/>
                  <a:ext cx="4763" cy="714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010" name="Freeform 134"/>
                <p:cNvSpPr>
                  <a:spLocks noChangeArrowheads="1"/>
                </p:cNvSpPr>
                <p:nvPr/>
              </p:nvSpPr>
              <p:spPr bwMode="auto">
                <a:xfrm>
                  <a:off x="473075" y="777875"/>
                  <a:ext cx="4763" cy="71437"/>
                </a:xfrm>
                <a:custGeom>
                  <a:avLst/>
                  <a:gdLst>
                    <a:gd name="T0" fmla="*/ 0 w 3"/>
                    <a:gd name="T1" fmla="*/ 113405444 h 45"/>
                    <a:gd name="T2" fmla="*/ 7562056 w 3"/>
                    <a:gd name="T3" fmla="*/ 113405444 h 45"/>
                    <a:gd name="T4" fmla="*/ 7562056 w 3"/>
                    <a:gd name="T5" fmla="*/ 0 h 45"/>
                    <a:gd name="T6" fmla="*/ 0 w 3"/>
                    <a:gd name="T7" fmla="*/ 0 h 45"/>
                    <a:gd name="T8" fmla="*/ 0 60000 65536"/>
                    <a:gd name="T9" fmla="*/ 0 60000 65536"/>
                    <a:gd name="T10" fmla="*/ 0 60000 65536"/>
                    <a:gd name="T11" fmla="*/ 0 60000 65536"/>
                    <a:gd name="T12" fmla="*/ 0 w 3"/>
                    <a:gd name="T13" fmla="*/ 0 h 45"/>
                    <a:gd name="T14" fmla="*/ 3 w 3"/>
                    <a:gd name="T15" fmla="*/ 45 h 45"/>
                  </a:gdLst>
                  <a:ahLst/>
                  <a:cxnLst>
                    <a:cxn ang="T8">
                      <a:pos x="T0" y="T1"/>
                    </a:cxn>
                    <a:cxn ang="T9">
                      <a:pos x="T2" y="T3"/>
                    </a:cxn>
                    <a:cxn ang="T10">
                      <a:pos x="T4" y="T5"/>
                    </a:cxn>
                    <a:cxn ang="T11">
                      <a:pos x="T6" y="T7"/>
                    </a:cxn>
                  </a:cxnLst>
                  <a:rect l="T12" t="T13" r="T14" b="T15"/>
                  <a:pathLst>
                    <a:path w="3" h="45">
                      <a:moveTo>
                        <a:pt x="0" y="45"/>
                      </a:moveTo>
                      <a:lnTo>
                        <a:pt x="3" y="45"/>
                      </a:lnTo>
                      <a:lnTo>
                        <a:pt x="3"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11" name="Freeform 135"/>
                <p:cNvSpPr>
                  <a:spLocks noChangeArrowheads="1"/>
                </p:cNvSpPr>
                <p:nvPr/>
              </p:nvSpPr>
              <p:spPr bwMode="auto">
                <a:xfrm>
                  <a:off x="469900" y="92075"/>
                  <a:ext cx="6350" cy="73025"/>
                </a:xfrm>
                <a:custGeom>
                  <a:avLst/>
                  <a:gdLst>
                    <a:gd name="T0" fmla="*/ 2520950 w 4"/>
                    <a:gd name="T1" fmla="*/ 115927188 h 46"/>
                    <a:gd name="T2" fmla="*/ 10080625 w 4"/>
                    <a:gd name="T3" fmla="*/ 115927188 h 46"/>
                    <a:gd name="T4" fmla="*/ 10080625 w 4"/>
                    <a:gd name="T5" fmla="*/ 0 h 46"/>
                    <a:gd name="T6" fmla="*/ 0 w 4"/>
                    <a:gd name="T7" fmla="*/ 0 h 46"/>
                    <a:gd name="T8" fmla="*/ 2520950 w 4"/>
                    <a:gd name="T9" fmla="*/ 115927188 h 46"/>
                    <a:gd name="T10" fmla="*/ 0 60000 65536"/>
                    <a:gd name="T11" fmla="*/ 0 60000 65536"/>
                    <a:gd name="T12" fmla="*/ 0 60000 65536"/>
                    <a:gd name="T13" fmla="*/ 0 60000 65536"/>
                    <a:gd name="T14" fmla="*/ 0 60000 65536"/>
                    <a:gd name="T15" fmla="*/ 0 w 4"/>
                    <a:gd name="T16" fmla="*/ 0 h 46"/>
                    <a:gd name="T17" fmla="*/ 4 w 4"/>
                    <a:gd name="T18" fmla="*/ 46 h 46"/>
                  </a:gdLst>
                  <a:ahLst/>
                  <a:cxnLst>
                    <a:cxn ang="T10">
                      <a:pos x="T0" y="T1"/>
                    </a:cxn>
                    <a:cxn ang="T11">
                      <a:pos x="T2" y="T3"/>
                    </a:cxn>
                    <a:cxn ang="T12">
                      <a:pos x="T4" y="T5"/>
                    </a:cxn>
                    <a:cxn ang="T13">
                      <a:pos x="T6" y="T7"/>
                    </a:cxn>
                    <a:cxn ang="T14">
                      <a:pos x="T8" y="T9"/>
                    </a:cxn>
                  </a:cxnLst>
                  <a:rect l="T15" t="T16" r="T17" b="T18"/>
                  <a:pathLst>
                    <a:path w="4" h="46">
                      <a:moveTo>
                        <a:pt x="1" y="46"/>
                      </a:moveTo>
                      <a:lnTo>
                        <a:pt x="4" y="46"/>
                      </a:lnTo>
                      <a:lnTo>
                        <a:pt x="4" y="0"/>
                      </a:lnTo>
                      <a:lnTo>
                        <a:pt x="0" y="0"/>
                      </a:lnTo>
                      <a:lnTo>
                        <a:pt x="1" y="46"/>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12" name="Freeform 136"/>
                <p:cNvSpPr>
                  <a:spLocks noChangeArrowheads="1"/>
                </p:cNvSpPr>
                <p:nvPr/>
              </p:nvSpPr>
              <p:spPr bwMode="auto">
                <a:xfrm>
                  <a:off x="469900" y="92075"/>
                  <a:ext cx="6350" cy="73025"/>
                </a:xfrm>
                <a:custGeom>
                  <a:avLst/>
                  <a:gdLst>
                    <a:gd name="T0" fmla="*/ 2520950 w 4"/>
                    <a:gd name="T1" fmla="*/ 115927188 h 46"/>
                    <a:gd name="T2" fmla="*/ 10080625 w 4"/>
                    <a:gd name="T3" fmla="*/ 115927188 h 46"/>
                    <a:gd name="T4" fmla="*/ 10080625 w 4"/>
                    <a:gd name="T5" fmla="*/ 0 h 46"/>
                    <a:gd name="T6" fmla="*/ 0 w 4"/>
                    <a:gd name="T7" fmla="*/ 0 h 46"/>
                    <a:gd name="T8" fmla="*/ 0 60000 65536"/>
                    <a:gd name="T9" fmla="*/ 0 60000 65536"/>
                    <a:gd name="T10" fmla="*/ 0 60000 65536"/>
                    <a:gd name="T11" fmla="*/ 0 60000 65536"/>
                    <a:gd name="T12" fmla="*/ 0 w 4"/>
                    <a:gd name="T13" fmla="*/ 0 h 46"/>
                    <a:gd name="T14" fmla="*/ 4 w 4"/>
                    <a:gd name="T15" fmla="*/ 46 h 46"/>
                  </a:gdLst>
                  <a:ahLst/>
                  <a:cxnLst>
                    <a:cxn ang="T8">
                      <a:pos x="T0" y="T1"/>
                    </a:cxn>
                    <a:cxn ang="T9">
                      <a:pos x="T2" y="T3"/>
                    </a:cxn>
                    <a:cxn ang="T10">
                      <a:pos x="T4" y="T5"/>
                    </a:cxn>
                    <a:cxn ang="T11">
                      <a:pos x="T6" y="T7"/>
                    </a:cxn>
                  </a:cxnLst>
                  <a:rect l="T12" t="T13" r="T14" b="T15"/>
                  <a:pathLst>
                    <a:path w="4" h="46">
                      <a:moveTo>
                        <a:pt x="1" y="46"/>
                      </a:moveTo>
                      <a:lnTo>
                        <a:pt x="4" y="46"/>
                      </a:lnTo>
                      <a:lnTo>
                        <a:pt x="4"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13" name="Freeform 137"/>
                <p:cNvSpPr>
                  <a:spLocks noChangeArrowheads="1"/>
                </p:cNvSpPr>
                <p:nvPr/>
              </p:nvSpPr>
              <p:spPr bwMode="auto">
                <a:xfrm>
                  <a:off x="228600" y="704850"/>
                  <a:ext cx="50800" cy="58737"/>
                </a:xfrm>
                <a:custGeom>
                  <a:avLst/>
                  <a:gdLst>
                    <a:gd name="T0" fmla="*/ 0 w 32"/>
                    <a:gd name="T1" fmla="*/ 85684583 h 37"/>
                    <a:gd name="T2" fmla="*/ 7561263 w 32"/>
                    <a:gd name="T3" fmla="*/ 93244194 h 37"/>
                    <a:gd name="T4" fmla="*/ 80645000 w 32"/>
                    <a:gd name="T5" fmla="*/ 7559611 h 37"/>
                    <a:gd name="T6" fmla="*/ 73085325 w 32"/>
                    <a:gd name="T7" fmla="*/ 0 h 37"/>
                    <a:gd name="T8" fmla="*/ 0 w 32"/>
                    <a:gd name="T9" fmla="*/ 85684583 h 37"/>
                    <a:gd name="T10" fmla="*/ 0 60000 65536"/>
                    <a:gd name="T11" fmla="*/ 0 60000 65536"/>
                    <a:gd name="T12" fmla="*/ 0 60000 65536"/>
                    <a:gd name="T13" fmla="*/ 0 60000 65536"/>
                    <a:gd name="T14" fmla="*/ 0 60000 65536"/>
                    <a:gd name="T15" fmla="*/ 0 w 32"/>
                    <a:gd name="T16" fmla="*/ 0 h 37"/>
                    <a:gd name="T17" fmla="*/ 32 w 32"/>
                    <a:gd name="T18" fmla="*/ 37 h 37"/>
                  </a:gdLst>
                  <a:ahLst/>
                  <a:cxnLst>
                    <a:cxn ang="T10">
                      <a:pos x="T0" y="T1"/>
                    </a:cxn>
                    <a:cxn ang="T11">
                      <a:pos x="T2" y="T3"/>
                    </a:cxn>
                    <a:cxn ang="T12">
                      <a:pos x="T4" y="T5"/>
                    </a:cxn>
                    <a:cxn ang="T13">
                      <a:pos x="T6" y="T7"/>
                    </a:cxn>
                    <a:cxn ang="T14">
                      <a:pos x="T8" y="T9"/>
                    </a:cxn>
                  </a:cxnLst>
                  <a:rect l="T15" t="T16" r="T17" b="T18"/>
                  <a:pathLst>
                    <a:path w="32" h="37">
                      <a:moveTo>
                        <a:pt x="0" y="34"/>
                      </a:moveTo>
                      <a:lnTo>
                        <a:pt x="3" y="37"/>
                      </a:lnTo>
                      <a:lnTo>
                        <a:pt x="32" y="3"/>
                      </a:lnTo>
                      <a:lnTo>
                        <a:pt x="29" y="0"/>
                      </a:lnTo>
                      <a:lnTo>
                        <a:pt x="0" y="34"/>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14" name="Freeform 138"/>
                <p:cNvSpPr>
                  <a:spLocks noChangeArrowheads="1"/>
                </p:cNvSpPr>
                <p:nvPr/>
              </p:nvSpPr>
              <p:spPr bwMode="auto">
                <a:xfrm>
                  <a:off x="228600" y="704850"/>
                  <a:ext cx="50800" cy="58737"/>
                </a:xfrm>
                <a:custGeom>
                  <a:avLst/>
                  <a:gdLst>
                    <a:gd name="T0" fmla="*/ 0 w 32"/>
                    <a:gd name="T1" fmla="*/ 85684583 h 37"/>
                    <a:gd name="T2" fmla="*/ 7561263 w 32"/>
                    <a:gd name="T3" fmla="*/ 93244194 h 37"/>
                    <a:gd name="T4" fmla="*/ 80645000 w 32"/>
                    <a:gd name="T5" fmla="*/ 7559611 h 37"/>
                    <a:gd name="T6" fmla="*/ 73085325 w 32"/>
                    <a:gd name="T7" fmla="*/ 0 h 37"/>
                    <a:gd name="T8" fmla="*/ 0 60000 65536"/>
                    <a:gd name="T9" fmla="*/ 0 60000 65536"/>
                    <a:gd name="T10" fmla="*/ 0 60000 65536"/>
                    <a:gd name="T11" fmla="*/ 0 60000 65536"/>
                    <a:gd name="T12" fmla="*/ 0 w 32"/>
                    <a:gd name="T13" fmla="*/ 0 h 37"/>
                    <a:gd name="T14" fmla="*/ 32 w 32"/>
                    <a:gd name="T15" fmla="*/ 37 h 37"/>
                  </a:gdLst>
                  <a:ahLst/>
                  <a:cxnLst>
                    <a:cxn ang="T8">
                      <a:pos x="T0" y="T1"/>
                    </a:cxn>
                    <a:cxn ang="T9">
                      <a:pos x="T2" y="T3"/>
                    </a:cxn>
                    <a:cxn ang="T10">
                      <a:pos x="T4" y="T5"/>
                    </a:cxn>
                    <a:cxn ang="T11">
                      <a:pos x="T6" y="T7"/>
                    </a:cxn>
                  </a:cxnLst>
                  <a:rect l="T12" t="T13" r="T14" b="T15"/>
                  <a:pathLst>
                    <a:path w="32" h="37">
                      <a:moveTo>
                        <a:pt x="0" y="34"/>
                      </a:moveTo>
                      <a:lnTo>
                        <a:pt x="3" y="37"/>
                      </a:lnTo>
                      <a:lnTo>
                        <a:pt x="32" y="3"/>
                      </a:lnTo>
                      <a:lnTo>
                        <a:pt x="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15" name="Freeform 139"/>
                <p:cNvSpPr>
                  <a:spLocks noChangeArrowheads="1"/>
                </p:cNvSpPr>
                <p:nvPr/>
              </p:nvSpPr>
              <p:spPr bwMode="auto">
                <a:xfrm>
                  <a:off x="668337" y="177800"/>
                  <a:ext cx="52388" cy="60325"/>
                </a:xfrm>
                <a:custGeom>
                  <a:avLst/>
                  <a:gdLst>
                    <a:gd name="T0" fmla="*/ 0 w 33"/>
                    <a:gd name="T1" fmla="*/ 90725625 h 38"/>
                    <a:gd name="T2" fmla="*/ 7561335 w 33"/>
                    <a:gd name="T3" fmla="*/ 95765938 h 38"/>
                    <a:gd name="T4" fmla="*/ 83166744 w 33"/>
                    <a:gd name="T5" fmla="*/ 7561263 h 38"/>
                    <a:gd name="T6" fmla="*/ 73086023 w 33"/>
                    <a:gd name="T7" fmla="*/ 0 h 38"/>
                    <a:gd name="T8" fmla="*/ 0 w 33"/>
                    <a:gd name="T9" fmla="*/ 90725625 h 38"/>
                    <a:gd name="T10" fmla="*/ 0 60000 65536"/>
                    <a:gd name="T11" fmla="*/ 0 60000 65536"/>
                    <a:gd name="T12" fmla="*/ 0 60000 65536"/>
                    <a:gd name="T13" fmla="*/ 0 60000 65536"/>
                    <a:gd name="T14" fmla="*/ 0 60000 65536"/>
                    <a:gd name="T15" fmla="*/ 0 w 33"/>
                    <a:gd name="T16" fmla="*/ 0 h 38"/>
                    <a:gd name="T17" fmla="*/ 33 w 33"/>
                    <a:gd name="T18" fmla="*/ 38 h 38"/>
                  </a:gdLst>
                  <a:ahLst/>
                  <a:cxnLst>
                    <a:cxn ang="T10">
                      <a:pos x="T0" y="T1"/>
                    </a:cxn>
                    <a:cxn ang="T11">
                      <a:pos x="T2" y="T3"/>
                    </a:cxn>
                    <a:cxn ang="T12">
                      <a:pos x="T4" y="T5"/>
                    </a:cxn>
                    <a:cxn ang="T13">
                      <a:pos x="T6" y="T7"/>
                    </a:cxn>
                    <a:cxn ang="T14">
                      <a:pos x="T8" y="T9"/>
                    </a:cxn>
                  </a:cxnLst>
                  <a:rect l="T15" t="T16" r="T17" b="T18"/>
                  <a:pathLst>
                    <a:path w="33" h="38">
                      <a:moveTo>
                        <a:pt x="0" y="36"/>
                      </a:moveTo>
                      <a:lnTo>
                        <a:pt x="3" y="38"/>
                      </a:lnTo>
                      <a:lnTo>
                        <a:pt x="33" y="3"/>
                      </a:lnTo>
                      <a:lnTo>
                        <a:pt x="29" y="0"/>
                      </a:lnTo>
                      <a:lnTo>
                        <a:pt x="0" y="36"/>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16" name="Freeform 140"/>
                <p:cNvSpPr>
                  <a:spLocks noChangeArrowheads="1"/>
                </p:cNvSpPr>
                <p:nvPr/>
              </p:nvSpPr>
              <p:spPr bwMode="auto">
                <a:xfrm>
                  <a:off x="668337" y="177800"/>
                  <a:ext cx="52388" cy="60325"/>
                </a:xfrm>
                <a:custGeom>
                  <a:avLst/>
                  <a:gdLst>
                    <a:gd name="T0" fmla="*/ 0 w 33"/>
                    <a:gd name="T1" fmla="*/ 90725625 h 38"/>
                    <a:gd name="T2" fmla="*/ 7561335 w 33"/>
                    <a:gd name="T3" fmla="*/ 95765938 h 38"/>
                    <a:gd name="T4" fmla="*/ 83166744 w 33"/>
                    <a:gd name="T5" fmla="*/ 7561263 h 38"/>
                    <a:gd name="T6" fmla="*/ 73086023 w 33"/>
                    <a:gd name="T7" fmla="*/ 0 h 38"/>
                    <a:gd name="T8" fmla="*/ 0 60000 65536"/>
                    <a:gd name="T9" fmla="*/ 0 60000 65536"/>
                    <a:gd name="T10" fmla="*/ 0 60000 65536"/>
                    <a:gd name="T11" fmla="*/ 0 60000 65536"/>
                    <a:gd name="T12" fmla="*/ 0 w 33"/>
                    <a:gd name="T13" fmla="*/ 0 h 38"/>
                    <a:gd name="T14" fmla="*/ 33 w 33"/>
                    <a:gd name="T15" fmla="*/ 38 h 38"/>
                  </a:gdLst>
                  <a:ahLst/>
                  <a:cxnLst>
                    <a:cxn ang="T8">
                      <a:pos x="T0" y="T1"/>
                    </a:cxn>
                    <a:cxn ang="T9">
                      <a:pos x="T2" y="T3"/>
                    </a:cxn>
                    <a:cxn ang="T10">
                      <a:pos x="T4" y="T5"/>
                    </a:cxn>
                    <a:cxn ang="T11">
                      <a:pos x="T6" y="T7"/>
                    </a:cxn>
                  </a:cxnLst>
                  <a:rect l="T12" t="T13" r="T14" b="T15"/>
                  <a:pathLst>
                    <a:path w="33" h="38">
                      <a:moveTo>
                        <a:pt x="0" y="36"/>
                      </a:moveTo>
                      <a:lnTo>
                        <a:pt x="3" y="38"/>
                      </a:lnTo>
                      <a:lnTo>
                        <a:pt x="33" y="3"/>
                      </a:lnTo>
                      <a:lnTo>
                        <a:pt x="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17" name="Freeform 141"/>
                <p:cNvSpPr>
                  <a:spLocks noChangeArrowheads="1"/>
                </p:cNvSpPr>
                <p:nvPr/>
              </p:nvSpPr>
              <p:spPr bwMode="auto">
                <a:xfrm>
                  <a:off x="101600" y="522288"/>
                  <a:ext cx="71438" cy="19050"/>
                </a:xfrm>
                <a:custGeom>
                  <a:avLst/>
                  <a:gdLst>
                    <a:gd name="T0" fmla="*/ 0 w 45"/>
                    <a:gd name="T1" fmla="*/ 20161250 h 12"/>
                    <a:gd name="T2" fmla="*/ 2520968 w 45"/>
                    <a:gd name="T3" fmla="*/ 30241875 h 12"/>
                    <a:gd name="T4" fmla="*/ 113408619 w 45"/>
                    <a:gd name="T5" fmla="*/ 10080625 h 12"/>
                    <a:gd name="T6" fmla="*/ 110887651 w 45"/>
                    <a:gd name="T7" fmla="*/ 0 h 12"/>
                    <a:gd name="T8" fmla="*/ 0 w 45"/>
                    <a:gd name="T9" fmla="*/ 20161250 h 12"/>
                    <a:gd name="T10" fmla="*/ 0 60000 65536"/>
                    <a:gd name="T11" fmla="*/ 0 60000 65536"/>
                    <a:gd name="T12" fmla="*/ 0 60000 65536"/>
                    <a:gd name="T13" fmla="*/ 0 60000 65536"/>
                    <a:gd name="T14" fmla="*/ 0 60000 65536"/>
                    <a:gd name="T15" fmla="*/ 0 w 45"/>
                    <a:gd name="T16" fmla="*/ 0 h 12"/>
                    <a:gd name="T17" fmla="*/ 45 w 45"/>
                    <a:gd name="T18" fmla="*/ 12 h 12"/>
                  </a:gdLst>
                  <a:ahLst/>
                  <a:cxnLst>
                    <a:cxn ang="T10">
                      <a:pos x="T0" y="T1"/>
                    </a:cxn>
                    <a:cxn ang="T11">
                      <a:pos x="T2" y="T3"/>
                    </a:cxn>
                    <a:cxn ang="T12">
                      <a:pos x="T4" y="T5"/>
                    </a:cxn>
                    <a:cxn ang="T13">
                      <a:pos x="T6" y="T7"/>
                    </a:cxn>
                    <a:cxn ang="T14">
                      <a:pos x="T8" y="T9"/>
                    </a:cxn>
                  </a:cxnLst>
                  <a:rect l="T15" t="T16" r="T17" b="T18"/>
                  <a:pathLst>
                    <a:path w="45" h="12">
                      <a:moveTo>
                        <a:pt x="0" y="8"/>
                      </a:moveTo>
                      <a:lnTo>
                        <a:pt x="1" y="12"/>
                      </a:lnTo>
                      <a:lnTo>
                        <a:pt x="45" y="4"/>
                      </a:lnTo>
                      <a:lnTo>
                        <a:pt x="44" y="0"/>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18" name="Freeform 142"/>
                <p:cNvSpPr>
                  <a:spLocks noChangeArrowheads="1"/>
                </p:cNvSpPr>
                <p:nvPr/>
              </p:nvSpPr>
              <p:spPr bwMode="auto">
                <a:xfrm>
                  <a:off x="101600" y="522288"/>
                  <a:ext cx="71438" cy="19050"/>
                </a:xfrm>
                <a:custGeom>
                  <a:avLst/>
                  <a:gdLst>
                    <a:gd name="T0" fmla="*/ 0 w 45"/>
                    <a:gd name="T1" fmla="*/ 20161250 h 12"/>
                    <a:gd name="T2" fmla="*/ 2520968 w 45"/>
                    <a:gd name="T3" fmla="*/ 30241875 h 12"/>
                    <a:gd name="T4" fmla="*/ 113408619 w 45"/>
                    <a:gd name="T5" fmla="*/ 10080625 h 12"/>
                    <a:gd name="T6" fmla="*/ 110887651 w 45"/>
                    <a:gd name="T7" fmla="*/ 0 h 12"/>
                    <a:gd name="T8" fmla="*/ 0 60000 65536"/>
                    <a:gd name="T9" fmla="*/ 0 60000 65536"/>
                    <a:gd name="T10" fmla="*/ 0 60000 65536"/>
                    <a:gd name="T11" fmla="*/ 0 60000 65536"/>
                    <a:gd name="T12" fmla="*/ 0 w 45"/>
                    <a:gd name="T13" fmla="*/ 0 h 12"/>
                    <a:gd name="T14" fmla="*/ 45 w 45"/>
                    <a:gd name="T15" fmla="*/ 12 h 12"/>
                  </a:gdLst>
                  <a:ahLst/>
                  <a:cxnLst>
                    <a:cxn ang="T8">
                      <a:pos x="T0" y="T1"/>
                    </a:cxn>
                    <a:cxn ang="T9">
                      <a:pos x="T2" y="T3"/>
                    </a:cxn>
                    <a:cxn ang="T10">
                      <a:pos x="T4" y="T5"/>
                    </a:cxn>
                    <a:cxn ang="T11">
                      <a:pos x="T6" y="T7"/>
                    </a:cxn>
                  </a:cxnLst>
                  <a:rect l="T12" t="T13" r="T14" b="T15"/>
                  <a:pathLst>
                    <a:path w="45" h="12">
                      <a:moveTo>
                        <a:pt x="0" y="8"/>
                      </a:moveTo>
                      <a:lnTo>
                        <a:pt x="1" y="12"/>
                      </a:lnTo>
                      <a:lnTo>
                        <a:pt x="45" y="4"/>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19" name="Freeform 143"/>
                <p:cNvSpPr>
                  <a:spLocks noChangeArrowheads="1"/>
                </p:cNvSpPr>
                <p:nvPr/>
              </p:nvSpPr>
              <p:spPr bwMode="auto">
                <a:xfrm>
                  <a:off x="774700" y="400050"/>
                  <a:ext cx="73025" cy="20637"/>
                </a:xfrm>
                <a:custGeom>
                  <a:avLst/>
                  <a:gdLst>
                    <a:gd name="T0" fmla="*/ 0 w 46"/>
                    <a:gd name="T1" fmla="*/ 22680063 h 13"/>
                    <a:gd name="T2" fmla="*/ 0 w 46"/>
                    <a:gd name="T3" fmla="*/ 32760444 h 13"/>
                    <a:gd name="T4" fmla="*/ 115927188 w 46"/>
                    <a:gd name="T5" fmla="*/ 10080381 h 13"/>
                    <a:gd name="T6" fmla="*/ 115927188 w 46"/>
                    <a:gd name="T7" fmla="*/ 0 h 13"/>
                    <a:gd name="T8" fmla="*/ 0 w 46"/>
                    <a:gd name="T9" fmla="*/ 22680063 h 13"/>
                    <a:gd name="T10" fmla="*/ 0 60000 65536"/>
                    <a:gd name="T11" fmla="*/ 0 60000 65536"/>
                    <a:gd name="T12" fmla="*/ 0 60000 65536"/>
                    <a:gd name="T13" fmla="*/ 0 60000 65536"/>
                    <a:gd name="T14" fmla="*/ 0 60000 65536"/>
                    <a:gd name="T15" fmla="*/ 0 w 46"/>
                    <a:gd name="T16" fmla="*/ 0 h 13"/>
                    <a:gd name="T17" fmla="*/ 46 w 46"/>
                    <a:gd name="T18" fmla="*/ 13 h 13"/>
                  </a:gdLst>
                  <a:ahLst/>
                  <a:cxnLst>
                    <a:cxn ang="T10">
                      <a:pos x="T0" y="T1"/>
                    </a:cxn>
                    <a:cxn ang="T11">
                      <a:pos x="T2" y="T3"/>
                    </a:cxn>
                    <a:cxn ang="T12">
                      <a:pos x="T4" y="T5"/>
                    </a:cxn>
                    <a:cxn ang="T13">
                      <a:pos x="T6" y="T7"/>
                    </a:cxn>
                    <a:cxn ang="T14">
                      <a:pos x="T8" y="T9"/>
                    </a:cxn>
                  </a:cxnLst>
                  <a:rect l="T15" t="T16" r="T17" b="T18"/>
                  <a:pathLst>
                    <a:path w="46" h="13">
                      <a:moveTo>
                        <a:pt x="0" y="9"/>
                      </a:moveTo>
                      <a:lnTo>
                        <a:pt x="0" y="13"/>
                      </a:lnTo>
                      <a:lnTo>
                        <a:pt x="46" y="4"/>
                      </a:lnTo>
                      <a:lnTo>
                        <a:pt x="46" y="0"/>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20" name="Freeform 144"/>
                <p:cNvSpPr>
                  <a:spLocks noChangeArrowheads="1"/>
                </p:cNvSpPr>
                <p:nvPr/>
              </p:nvSpPr>
              <p:spPr bwMode="auto">
                <a:xfrm>
                  <a:off x="774700" y="400050"/>
                  <a:ext cx="73025" cy="20637"/>
                </a:xfrm>
                <a:custGeom>
                  <a:avLst/>
                  <a:gdLst>
                    <a:gd name="T0" fmla="*/ 0 w 46"/>
                    <a:gd name="T1" fmla="*/ 22680063 h 13"/>
                    <a:gd name="T2" fmla="*/ 0 w 46"/>
                    <a:gd name="T3" fmla="*/ 32760444 h 13"/>
                    <a:gd name="T4" fmla="*/ 115927188 w 46"/>
                    <a:gd name="T5" fmla="*/ 10080381 h 13"/>
                    <a:gd name="T6" fmla="*/ 115927188 w 46"/>
                    <a:gd name="T7" fmla="*/ 0 h 13"/>
                    <a:gd name="T8" fmla="*/ 0 60000 65536"/>
                    <a:gd name="T9" fmla="*/ 0 60000 65536"/>
                    <a:gd name="T10" fmla="*/ 0 60000 65536"/>
                    <a:gd name="T11" fmla="*/ 0 60000 65536"/>
                    <a:gd name="T12" fmla="*/ 0 w 46"/>
                    <a:gd name="T13" fmla="*/ 0 h 13"/>
                    <a:gd name="T14" fmla="*/ 46 w 46"/>
                    <a:gd name="T15" fmla="*/ 13 h 13"/>
                  </a:gdLst>
                  <a:ahLst/>
                  <a:cxnLst>
                    <a:cxn ang="T8">
                      <a:pos x="T0" y="T1"/>
                    </a:cxn>
                    <a:cxn ang="T9">
                      <a:pos x="T2" y="T3"/>
                    </a:cxn>
                    <a:cxn ang="T10">
                      <a:pos x="T4" y="T5"/>
                    </a:cxn>
                    <a:cxn ang="T11">
                      <a:pos x="T6" y="T7"/>
                    </a:cxn>
                  </a:cxnLst>
                  <a:rect l="T12" t="T13" r="T14" b="T15"/>
                  <a:pathLst>
                    <a:path w="46" h="13">
                      <a:moveTo>
                        <a:pt x="0" y="9"/>
                      </a:moveTo>
                      <a:lnTo>
                        <a:pt x="0" y="13"/>
                      </a:lnTo>
                      <a:lnTo>
                        <a:pt x="46" y="4"/>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21" name="Rectangle 145"/>
                <p:cNvSpPr>
                  <a:spLocks noChangeArrowheads="1"/>
                </p:cNvSpPr>
                <p:nvPr/>
              </p:nvSpPr>
              <p:spPr bwMode="auto">
                <a:xfrm>
                  <a:off x="95250" y="468313"/>
                  <a:ext cx="71438" cy="63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022" name="Freeform 146"/>
                <p:cNvSpPr>
                  <a:spLocks noChangeArrowheads="1"/>
                </p:cNvSpPr>
                <p:nvPr/>
              </p:nvSpPr>
              <p:spPr bwMode="auto">
                <a:xfrm>
                  <a:off x="95250" y="468313"/>
                  <a:ext cx="71438" cy="6350"/>
                </a:xfrm>
                <a:custGeom>
                  <a:avLst/>
                  <a:gdLst>
                    <a:gd name="T0" fmla="*/ 0 w 45"/>
                    <a:gd name="T1" fmla="*/ 0 h 4"/>
                    <a:gd name="T2" fmla="*/ 0 w 45"/>
                    <a:gd name="T3" fmla="*/ 10080625 h 4"/>
                    <a:gd name="T4" fmla="*/ 113408619 w 45"/>
                    <a:gd name="T5" fmla="*/ 10080625 h 4"/>
                    <a:gd name="T6" fmla="*/ 113408619 w 45"/>
                    <a:gd name="T7" fmla="*/ 0 h 4"/>
                    <a:gd name="T8" fmla="*/ 0 60000 65536"/>
                    <a:gd name="T9" fmla="*/ 0 60000 65536"/>
                    <a:gd name="T10" fmla="*/ 0 60000 65536"/>
                    <a:gd name="T11" fmla="*/ 0 60000 65536"/>
                    <a:gd name="T12" fmla="*/ 0 w 45"/>
                    <a:gd name="T13" fmla="*/ 0 h 4"/>
                    <a:gd name="T14" fmla="*/ 45 w 45"/>
                    <a:gd name="T15" fmla="*/ 4 h 4"/>
                  </a:gdLst>
                  <a:ahLst/>
                  <a:cxnLst>
                    <a:cxn ang="T8">
                      <a:pos x="T0" y="T1"/>
                    </a:cxn>
                    <a:cxn ang="T9">
                      <a:pos x="T2" y="T3"/>
                    </a:cxn>
                    <a:cxn ang="T10">
                      <a:pos x="T4" y="T5"/>
                    </a:cxn>
                    <a:cxn ang="T11">
                      <a:pos x="T6" y="T7"/>
                    </a:cxn>
                  </a:cxnLst>
                  <a:rect l="T12" t="T13" r="T14" b="T15"/>
                  <a:pathLst>
                    <a:path w="45" h="4">
                      <a:moveTo>
                        <a:pt x="0" y="0"/>
                      </a:moveTo>
                      <a:lnTo>
                        <a:pt x="0" y="4"/>
                      </a:lnTo>
                      <a:lnTo>
                        <a:pt x="45" y="4"/>
                      </a:lnTo>
                      <a:lnTo>
                        <a:pt x="4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23" name="Rectangle 147"/>
                <p:cNvSpPr>
                  <a:spLocks noChangeArrowheads="1"/>
                </p:cNvSpPr>
                <p:nvPr/>
              </p:nvSpPr>
              <p:spPr bwMode="auto">
                <a:xfrm>
                  <a:off x="779462" y="466725"/>
                  <a:ext cx="74613" cy="63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024" name="Freeform 148"/>
                <p:cNvSpPr>
                  <a:spLocks noChangeArrowheads="1"/>
                </p:cNvSpPr>
                <p:nvPr/>
              </p:nvSpPr>
              <p:spPr bwMode="auto">
                <a:xfrm>
                  <a:off x="779462" y="466725"/>
                  <a:ext cx="74613" cy="6350"/>
                </a:xfrm>
                <a:custGeom>
                  <a:avLst/>
                  <a:gdLst>
                    <a:gd name="T0" fmla="*/ 0 w 47"/>
                    <a:gd name="T1" fmla="*/ 0 h 4"/>
                    <a:gd name="T2" fmla="*/ 0 w 47"/>
                    <a:gd name="T3" fmla="*/ 10080625 h 4"/>
                    <a:gd name="T4" fmla="*/ 118448931 w 47"/>
                    <a:gd name="T5" fmla="*/ 10080625 h 4"/>
                    <a:gd name="T6" fmla="*/ 118448931 w 47"/>
                    <a:gd name="T7" fmla="*/ 0 h 4"/>
                    <a:gd name="T8" fmla="*/ 0 60000 65536"/>
                    <a:gd name="T9" fmla="*/ 0 60000 65536"/>
                    <a:gd name="T10" fmla="*/ 0 60000 65536"/>
                    <a:gd name="T11" fmla="*/ 0 60000 65536"/>
                    <a:gd name="T12" fmla="*/ 0 w 47"/>
                    <a:gd name="T13" fmla="*/ 0 h 4"/>
                    <a:gd name="T14" fmla="*/ 47 w 47"/>
                    <a:gd name="T15" fmla="*/ 4 h 4"/>
                  </a:gdLst>
                  <a:ahLst/>
                  <a:cxnLst>
                    <a:cxn ang="T8">
                      <a:pos x="T0" y="T1"/>
                    </a:cxn>
                    <a:cxn ang="T9">
                      <a:pos x="T2" y="T3"/>
                    </a:cxn>
                    <a:cxn ang="T10">
                      <a:pos x="T4" y="T5"/>
                    </a:cxn>
                    <a:cxn ang="T11">
                      <a:pos x="T6" y="T7"/>
                    </a:cxn>
                  </a:cxnLst>
                  <a:rect l="T12" t="T13" r="T14" b="T15"/>
                  <a:pathLst>
                    <a:path w="47" h="4">
                      <a:moveTo>
                        <a:pt x="0" y="0"/>
                      </a:moveTo>
                      <a:lnTo>
                        <a:pt x="0" y="4"/>
                      </a:lnTo>
                      <a:lnTo>
                        <a:pt x="47" y="4"/>
                      </a:lnTo>
                      <a:lnTo>
                        <a:pt x="4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25" name="Freeform 149"/>
                <p:cNvSpPr>
                  <a:spLocks noChangeArrowheads="1"/>
                </p:cNvSpPr>
                <p:nvPr/>
              </p:nvSpPr>
              <p:spPr bwMode="auto">
                <a:xfrm>
                  <a:off x="117475" y="338138"/>
                  <a:ext cx="68263" cy="30162"/>
                </a:xfrm>
                <a:custGeom>
                  <a:avLst/>
                  <a:gdLst>
                    <a:gd name="T0" fmla="*/ 2520968 w 43"/>
                    <a:gd name="T1" fmla="*/ 0 h 19"/>
                    <a:gd name="T2" fmla="*/ 0 w 43"/>
                    <a:gd name="T3" fmla="*/ 10080458 h 19"/>
                    <a:gd name="T4" fmla="*/ 105847338 w 43"/>
                    <a:gd name="T5" fmla="*/ 47881381 h 19"/>
                    <a:gd name="T6" fmla="*/ 108368306 w 43"/>
                    <a:gd name="T7" fmla="*/ 40321832 h 19"/>
                    <a:gd name="T8" fmla="*/ 2520968 w 43"/>
                    <a:gd name="T9" fmla="*/ 0 h 19"/>
                    <a:gd name="T10" fmla="*/ 0 60000 65536"/>
                    <a:gd name="T11" fmla="*/ 0 60000 65536"/>
                    <a:gd name="T12" fmla="*/ 0 60000 65536"/>
                    <a:gd name="T13" fmla="*/ 0 60000 65536"/>
                    <a:gd name="T14" fmla="*/ 0 60000 65536"/>
                    <a:gd name="T15" fmla="*/ 0 w 43"/>
                    <a:gd name="T16" fmla="*/ 0 h 19"/>
                    <a:gd name="T17" fmla="*/ 43 w 43"/>
                    <a:gd name="T18" fmla="*/ 19 h 19"/>
                  </a:gdLst>
                  <a:ahLst/>
                  <a:cxnLst>
                    <a:cxn ang="T10">
                      <a:pos x="T0" y="T1"/>
                    </a:cxn>
                    <a:cxn ang="T11">
                      <a:pos x="T2" y="T3"/>
                    </a:cxn>
                    <a:cxn ang="T12">
                      <a:pos x="T4" y="T5"/>
                    </a:cxn>
                    <a:cxn ang="T13">
                      <a:pos x="T6" y="T7"/>
                    </a:cxn>
                    <a:cxn ang="T14">
                      <a:pos x="T8" y="T9"/>
                    </a:cxn>
                  </a:cxnLst>
                  <a:rect l="T15" t="T16" r="T17" b="T18"/>
                  <a:pathLst>
                    <a:path w="43" h="19">
                      <a:moveTo>
                        <a:pt x="1" y="0"/>
                      </a:moveTo>
                      <a:lnTo>
                        <a:pt x="0" y="4"/>
                      </a:lnTo>
                      <a:lnTo>
                        <a:pt x="42" y="19"/>
                      </a:lnTo>
                      <a:lnTo>
                        <a:pt x="43" y="16"/>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26" name="Freeform 150"/>
                <p:cNvSpPr>
                  <a:spLocks noChangeArrowheads="1"/>
                </p:cNvSpPr>
                <p:nvPr/>
              </p:nvSpPr>
              <p:spPr bwMode="auto">
                <a:xfrm>
                  <a:off x="117475" y="338138"/>
                  <a:ext cx="68263" cy="30162"/>
                </a:xfrm>
                <a:custGeom>
                  <a:avLst/>
                  <a:gdLst>
                    <a:gd name="T0" fmla="*/ 2520968 w 43"/>
                    <a:gd name="T1" fmla="*/ 0 h 19"/>
                    <a:gd name="T2" fmla="*/ 0 w 43"/>
                    <a:gd name="T3" fmla="*/ 10080458 h 19"/>
                    <a:gd name="T4" fmla="*/ 105847338 w 43"/>
                    <a:gd name="T5" fmla="*/ 47881381 h 19"/>
                    <a:gd name="T6" fmla="*/ 108368306 w 43"/>
                    <a:gd name="T7" fmla="*/ 40321832 h 19"/>
                    <a:gd name="T8" fmla="*/ 0 60000 65536"/>
                    <a:gd name="T9" fmla="*/ 0 60000 65536"/>
                    <a:gd name="T10" fmla="*/ 0 60000 65536"/>
                    <a:gd name="T11" fmla="*/ 0 60000 65536"/>
                    <a:gd name="T12" fmla="*/ 0 w 43"/>
                    <a:gd name="T13" fmla="*/ 0 h 19"/>
                    <a:gd name="T14" fmla="*/ 43 w 43"/>
                    <a:gd name="T15" fmla="*/ 19 h 19"/>
                  </a:gdLst>
                  <a:ahLst/>
                  <a:cxnLst>
                    <a:cxn ang="T8">
                      <a:pos x="T0" y="T1"/>
                    </a:cxn>
                    <a:cxn ang="T9">
                      <a:pos x="T2" y="T3"/>
                    </a:cxn>
                    <a:cxn ang="T10">
                      <a:pos x="T4" y="T5"/>
                    </a:cxn>
                    <a:cxn ang="T11">
                      <a:pos x="T6" y="T7"/>
                    </a:cxn>
                  </a:cxnLst>
                  <a:rect l="T12" t="T13" r="T14" b="T15"/>
                  <a:pathLst>
                    <a:path w="43" h="19">
                      <a:moveTo>
                        <a:pt x="1" y="0"/>
                      </a:moveTo>
                      <a:lnTo>
                        <a:pt x="0" y="4"/>
                      </a:lnTo>
                      <a:lnTo>
                        <a:pt x="42" y="19"/>
                      </a:lnTo>
                      <a:lnTo>
                        <a:pt x="43"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27" name="Freeform 151"/>
                <p:cNvSpPr>
                  <a:spLocks noChangeArrowheads="1"/>
                </p:cNvSpPr>
                <p:nvPr/>
              </p:nvSpPr>
              <p:spPr bwMode="auto">
                <a:xfrm>
                  <a:off x="760412" y="571500"/>
                  <a:ext cx="71438" cy="31750"/>
                </a:xfrm>
                <a:custGeom>
                  <a:avLst/>
                  <a:gdLst>
                    <a:gd name="T0" fmla="*/ 2520968 w 45"/>
                    <a:gd name="T1" fmla="*/ 0 h 20"/>
                    <a:gd name="T2" fmla="*/ 0 w 45"/>
                    <a:gd name="T3" fmla="*/ 10080625 h 20"/>
                    <a:gd name="T4" fmla="*/ 110887651 w 45"/>
                    <a:gd name="T5" fmla="*/ 50403125 h 20"/>
                    <a:gd name="T6" fmla="*/ 113408619 w 45"/>
                    <a:gd name="T7" fmla="*/ 40322500 h 20"/>
                    <a:gd name="T8" fmla="*/ 2520968 w 45"/>
                    <a:gd name="T9" fmla="*/ 0 h 20"/>
                    <a:gd name="T10" fmla="*/ 0 60000 65536"/>
                    <a:gd name="T11" fmla="*/ 0 60000 65536"/>
                    <a:gd name="T12" fmla="*/ 0 60000 65536"/>
                    <a:gd name="T13" fmla="*/ 0 60000 65536"/>
                    <a:gd name="T14" fmla="*/ 0 60000 65536"/>
                    <a:gd name="T15" fmla="*/ 0 w 45"/>
                    <a:gd name="T16" fmla="*/ 0 h 20"/>
                    <a:gd name="T17" fmla="*/ 45 w 45"/>
                    <a:gd name="T18" fmla="*/ 20 h 20"/>
                  </a:gdLst>
                  <a:ahLst/>
                  <a:cxnLst>
                    <a:cxn ang="T10">
                      <a:pos x="T0" y="T1"/>
                    </a:cxn>
                    <a:cxn ang="T11">
                      <a:pos x="T2" y="T3"/>
                    </a:cxn>
                    <a:cxn ang="T12">
                      <a:pos x="T4" y="T5"/>
                    </a:cxn>
                    <a:cxn ang="T13">
                      <a:pos x="T6" y="T7"/>
                    </a:cxn>
                    <a:cxn ang="T14">
                      <a:pos x="T8" y="T9"/>
                    </a:cxn>
                  </a:cxnLst>
                  <a:rect l="T15" t="T16" r="T17" b="T18"/>
                  <a:pathLst>
                    <a:path w="45" h="20">
                      <a:moveTo>
                        <a:pt x="1" y="0"/>
                      </a:moveTo>
                      <a:lnTo>
                        <a:pt x="0" y="4"/>
                      </a:lnTo>
                      <a:lnTo>
                        <a:pt x="44" y="20"/>
                      </a:lnTo>
                      <a:lnTo>
                        <a:pt x="45" y="16"/>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28" name="Freeform 152"/>
                <p:cNvSpPr>
                  <a:spLocks noChangeArrowheads="1"/>
                </p:cNvSpPr>
                <p:nvPr/>
              </p:nvSpPr>
              <p:spPr bwMode="auto">
                <a:xfrm>
                  <a:off x="760412" y="571500"/>
                  <a:ext cx="71438" cy="31750"/>
                </a:xfrm>
                <a:custGeom>
                  <a:avLst/>
                  <a:gdLst>
                    <a:gd name="T0" fmla="*/ 2520968 w 45"/>
                    <a:gd name="T1" fmla="*/ 0 h 20"/>
                    <a:gd name="T2" fmla="*/ 0 w 45"/>
                    <a:gd name="T3" fmla="*/ 10080625 h 20"/>
                    <a:gd name="T4" fmla="*/ 110887651 w 45"/>
                    <a:gd name="T5" fmla="*/ 50403125 h 20"/>
                    <a:gd name="T6" fmla="*/ 113408619 w 45"/>
                    <a:gd name="T7" fmla="*/ 40322500 h 20"/>
                    <a:gd name="T8" fmla="*/ 0 60000 65536"/>
                    <a:gd name="T9" fmla="*/ 0 60000 65536"/>
                    <a:gd name="T10" fmla="*/ 0 60000 65536"/>
                    <a:gd name="T11" fmla="*/ 0 60000 65536"/>
                    <a:gd name="T12" fmla="*/ 0 w 45"/>
                    <a:gd name="T13" fmla="*/ 0 h 20"/>
                    <a:gd name="T14" fmla="*/ 45 w 45"/>
                    <a:gd name="T15" fmla="*/ 20 h 20"/>
                  </a:gdLst>
                  <a:ahLst/>
                  <a:cxnLst>
                    <a:cxn ang="T8">
                      <a:pos x="T0" y="T1"/>
                    </a:cxn>
                    <a:cxn ang="T9">
                      <a:pos x="T2" y="T3"/>
                    </a:cxn>
                    <a:cxn ang="T10">
                      <a:pos x="T4" y="T5"/>
                    </a:cxn>
                    <a:cxn ang="T11">
                      <a:pos x="T6" y="T7"/>
                    </a:cxn>
                  </a:cxnLst>
                  <a:rect l="T12" t="T13" r="T14" b="T15"/>
                  <a:pathLst>
                    <a:path w="45" h="20">
                      <a:moveTo>
                        <a:pt x="1" y="0"/>
                      </a:moveTo>
                      <a:lnTo>
                        <a:pt x="0" y="4"/>
                      </a:lnTo>
                      <a:lnTo>
                        <a:pt x="44" y="20"/>
                      </a:lnTo>
                      <a:lnTo>
                        <a:pt x="4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29" name="Freeform 153"/>
                <p:cNvSpPr>
                  <a:spLocks noChangeArrowheads="1"/>
                </p:cNvSpPr>
                <p:nvPr/>
              </p:nvSpPr>
              <p:spPr bwMode="auto">
                <a:xfrm>
                  <a:off x="130175" y="307975"/>
                  <a:ext cx="42863" cy="23812"/>
                </a:xfrm>
                <a:custGeom>
                  <a:avLst/>
                  <a:gdLst>
                    <a:gd name="T0" fmla="*/ 2520979 w 27"/>
                    <a:gd name="T1" fmla="*/ 0 h 15"/>
                    <a:gd name="T2" fmla="*/ 0 w 27"/>
                    <a:gd name="T3" fmla="*/ 10080413 h 15"/>
                    <a:gd name="T4" fmla="*/ 63005435 w 27"/>
                    <a:gd name="T5" fmla="*/ 37800756 h 15"/>
                    <a:gd name="T6" fmla="*/ 68045806 w 27"/>
                    <a:gd name="T7" fmla="*/ 30241240 h 15"/>
                    <a:gd name="T8" fmla="*/ 2520979 w 27"/>
                    <a:gd name="T9" fmla="*/ 0 h 15"/>
                    <a:gd name="T10" fmla="*/ 0 60000 65536"/>
                    <a:gd name="T11" fmla="*/ 0 60000 65536"/>
                    <a:gd name="T12" fmla="*/ 0 60000 65536"/>
                    <a:gd name="T13" fmla="*/ 0 60000 65536"/>
                    <a:gd name="T14" fmla="*/ 0 60000 65536"/>
                    <a:gd name="T15" fmla="*/ 0 w 27"/>
                    <a:gd name="T16" fmla="*/ 0 h 15"/>
                    <a:gd name="T17" fmla="*/ 27 w 27"/>
                    <a:gd name="T18" fmla="*/ 15 h 15"/>
                  </a:gdLst>
                  <a:ahLst/>
                  <a:cxnLst>
                    <a:cxn ang="T10">
                      <a:pos x="T0" y="T1"/>
                    </a:cxn>
                    <a:cxn ang="T11">
                      <a:pos x="T2" y="T3"/>
                    </a:cxn>
                    <a:cxn ang="T12">
                      <a:pos x="T4" y="T5"/>
                    </a:cxn>
                    <a:cxn ang="T13">
                      <a:pos x="T6" y="T7"/>
                    </a:cxn>
                    <a:cxn ang="T14">
                      <a:pos x="T8" y="T9"/>
                    </a:cxn>
                  </a:cxnLst>
                  <a:rect l="T15" t="T16" r="T17" b="T18"/>
                  <a:pathLst>
                    <a:path w="27" h="15">
                      <a:moveTo>
                        <a:pt x="1" y="0"/>
                      </a:moveTo>
                      <a:lnTo>
                        <a:pt x="0" y="4"/>
                      </a:lnTo>
                      <a:lnTo>
                        <a:pt x="25" y="15"/>
                      </a:lnTo>
                      <a:lnTo>
                        <a:pt x="27" y="12"/>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30" name="Freeform 154"/>
                <p:cNvSpPr>
                  <a:spLocks noChangeArrowheads="1"/>
                </p:cNvSpPr>
                <p:nvPr/>
              </p:nvSpPr>
              <p:spPr bwMode="auto">
                <a:xfrm>
                  <a:off x="130175" y="307975"/>
                  <a:ext cx="42863" cy="23812"/>
                </a:xfrm>
                <a:custGeom>
                  <a:avLst/>
                  <a:gdLst>
                    <a:gd name="T0" fmla="*/ 2520979 w 27"/>
                    <a:gd name="T1" fmla="*/ 0 h 15"/>
                    <a:gd name="T2" fmla="*/ 0 w 27"/>
                    <a:gd name="T3" fmla="*/ 10080413 h 15"/>
                    <a:gd name="T4" fmla="*/ 63005435 w 27"/>
                    <a:gd name="T5" fmla="*/ 37800756 h 15"/>
                    <a:gd name="T6" fmla="*/ 68045806 w 27"/>
                    <a:gd name="T7" fmla="*/ 30241240 h 15"/>
                    <a:gd name="T8" fmla="*/ 0 60000 65536"/>
                    <a:gd name="T9" fmla="*/ 0 60000 65536"/>
                    <a:gd name="T10" fmla="*/ 0 60000 65536"/>
                    <a:gd name="T11" fmla="*/ 0 60000 65536"/>
                    <a:gd name="T12" fmla="*/ 0 w 27"/>
                    <a:gd name="T13" fmla="*/ 0 h 15"/>
                    <a:gd name="T14" fmla="*/ 27 w 27"/>
                    <a:gd name="T15" fmla="*/ 15 h 15"/>
                  </a:gdLst>
                  <a:ahLst/>
                  <a:cxnLst>
                    <a:cxn ang="T8">
                      <a:pos x="T0" y="T1"/>
                    </a:cxn>
                    <a:cxn ang="T9">
                      <a:pos x="T2" y="T3"/>
                    </a:cxn>
                    <a:cxn ang="T10">
                      <a:pos x="T4" y="T5"/>
                    </a:cxn>
                    <a:cxn ang="T11">
                      <a:pos x="T6" y="T7"/>
                    </a:cxn>
                  </a:cxnLst>
                  <a:rect l="T12" t="T13" r="T14" b="T15"/>
                  <a:pathLst>
                    <a:path w="27" h="15">
                      <a:moveTo>
                        <a:pt x="1" y="0"/>
                      </a:moveTo>
                      <a:lnTo>
                        <a:pt x="0" y="4"/>
                      </a:lnTo>
                      <a:lnTo>
                        <a:pt x="25" y="15"/>
                      </a:lnTo>
                      <a:lnTo>
                        <a:pt x="27"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31" name="Freeform 155"/>
                <p:cNvSpPr>
                  <a:spLocks noChangeArrowheads="1"/>
                </p:cNvSpPr>
                <p:nvPr/>
              </p:nvSpPr>
              <p:spPr bwMode="auto">
                <a:xfrm>
                  <a:off x="777875" y="609600"/>
                  <a:ext cx="41275" cy="23812"/>
                </a:xfrm>
                <a:custGeom>
                  <a:avLst/>
                  <a:gdLst>
                    <a:gd name="T0" fmla="*/ 2520950 w 26"/>
                    <a:gd name="T1" fmla="*/ 0 h 15"/>
                    <a:gd name="T2" fmla="*/ 0 w 26"/>
                    <a:gd name="T3" fmla="*/ 10080413 h 15"/>
                    <a:gd name="T4" fmla="*/ 60483750 w 26"/>
                    <a:gd name="T5" fmla="*/ 37800756 h 15"/>
                    <a:gd name="T6" fmla="*/ 65524063 w 26"/>
                    <a:gd name="T7" fmla="*/ 27720343 h 15"/>
                    <a:gd name="T8" fmla="*/ 2520950 w 26"/>
                    <a:gd name="T9" fmla="*/ 0 h 15"/>
                    <a:gd name="T10" fmla="*/ 0 60000 65536"/>
                    <a:gd name="T11" fmla="*/ 0 60000 65536"/>
                    <a:gd name="T12" fmla="*/ 0 60000 65536"/>
                    <a:gd name="T13" fmla="*/ 0 60000 65536"/>
                    <a:gd name="T14" fmla="*/ 0 60000 65536"/>
                    <a:gd name="T15" fmla="*/ 0 w 26"/>
                    <a:gd name="T16" fmla="*/ 0 h 15"/>
                    <a:gd name="T17" fmla="*/ 26 w 26"/>
                    <a:gd name="T18" fmla="*/ 15 h 15"/>
                  </a:gdLst>
                  <a:ahLst/>
                  <a:cxnLst>
                    <a:cxn ang="T10">
                      <a:pos x="T0" y="T1"/>
                    </a:cxn>
                    <a:cxn ang="T11">
                      <a:pos x="T2" y="T3"/>
                    </a:cxn>
                    <a:cxn ang="T12">
                      <a:pos x="T4" y="T5"/>
                    </a:cxn>
                    <a:cxn ang="T13">
                      <a:pos x="T6" y="T7"/>
                    </a:cxn>
                    <a:cxn ang="T14">
                      <a:pos x="T8" y="T9"/>
                    </a:cxn>
                  </a:cxnLst>
                  <a:rect l="T15" t="T16" r="T17" b="T18"/>
                  <a:pathLst>
                    <a:path w="26" h="15">
                      <a:moveTo>
                        <a:pt x="1" y="0"/>
                      </a:moveTo>
                      <a:lnTo>
                        <a:pt x="0" y="4"/>
                      </a:lnTo>
                      <a:lnTo>
                        <a:pt x="24" y="15"/>
                      </a:lnTo>
                      <a:lnTo>
                        <a:pt x="26" y="11"/>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32" name="Freeform 156"/>
                <p:cNvSpPr>
                  <a:spLocks noChangeArrowheads="1"/>
                </p:cNvSpPr>
                <p:nvPr/>
              </p:nvSpPr>
              <p:spPr bwMode="auto">
                <a:xfrm>
                  <a:off x="777875" y="609600"/>
                  <a:ext cx="41275" cy="23812"/>
                </a:xfrm>
                <a:custGeom>
                  <a:avLst/>
                  <a:gdLst>
                    <a:gd name="T0" fmla="*/ 2520950 w 26"/>
                    <a:gd name="T1" fmla="*/ 0 h 15"/>
                    <a:gd name="T2" fmla="*/ 0 w 26"/>
                    <a:gd name="T3" fmla="*/ 10080413 h 15"/>
                    <a:gd name="T4" fmla="*/ 60483750 w 26"/>
                    <a:gd name="T5" fmla="*/ 37800756 h 15"/>
                    <a:gd name="T6" fmla="*/ 65524063 w 26"/>
                    <a:gd name="T7" fmla="*/ 27720343 h 15"/>
                    <a:gd name="T8" fmla="*/ 0 60000 65536"/>
                    <a:gd name="T9" fmla="*/ 0 60000 65536"/>
                    <a:gd name="T10" fmla="*/ 0 60000 65536"/>
                    <a:gd name="T11" fmla="*/ 0 60000 65536"/>
                    <a:gd name="T12" fmla="*/ 0 w 26"/>
                    <a:gd name="T13" fmla="*/ 0 h 15"/>
                    <a:gd name="T14" fmla="*/ 26 w 26"/>
                    <a:gd name="T15" fmla="*/ 15 h 15"/>
                  </a:gdLst>
                  <a:ahLst/>
                  <a:cxnLst>
                    <a:cxn ang="T8">
                      <a:pos x="T0" y="T1"/>
                    </a:cxn>
                    <a:cxn ang="T9">
                      <a:pos x="T2" y="T3"/>
                    </a:cxn>
                    <a:cxn ang="T10">
                      <a:pos x="T4" y="T5"/>
                    </a:cxn>
                    <a:cxn ang="T11">
                      <a:pos x="T6" y="T7"/>
                    </a:cxn>
                  </a:cxnLst>
                  <a:rect l="T12" t="T13" r="T14" b="T15"/>
                  <a:pathLst>
                    <a:path w="26" h="15">
                      <a:moveTo>
                        <a:pt x="1" y="0"/>
                      </a:moveTo>
                      <a:lnTo>
                        <a:pt x="0" y="4"/>
                      </a:lnTo>
                      <a:lnTo>
                        <a:pt x="24" y="15"/>
                      </a:lnTo>
                      <a:lnTo>
                        <a:pt x="26"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33" name="Freeform 157"/>
                <p:cNvSpPr>
                  <a:spLocks noChangeArrowheads="1"/>
                </p:cNvSpPr>
                <p:nvPr/>
              </p:nvSpPr>
              <p:spPr bwMode="auto">
                <a:xfrm>
                  <a:off x="130175" y="307975"/>
                  <a:ext cx="42863" cy="23812"/>
                </a:xfrm>
                <a:custGeom>
                  <a:avLst/>
                  <a:gdLst>
                    <a:gd name="T0" fmla="*/ 2520979 w 27"/>
                    <a:gd name="T1" fmla="*/ 0 h 15"/>
                    <a:gd name="T2" fmla="*/ 0 w 27"/>
                    <a:gd name="T3" fmla="*/ 10080413 h 15"/>
                    <a:gd name="T4" fmla="*/ 63005435 w 27"/>
                    <a:gd name="T5" fmla="*/ 37800756 h 15"/>
                    <a:gd name="T6" fmla="*/ 68045806 w 27"/>
                    <a:gd name="T7" fmla="*/ 30241240 h 15"/>
                    <a:gd name="T8" fmla="*/ 2520979 w 27"/>
                    <a:gd name="T9" fmla="*/ 0 h 15"/>
                    <a:gd name="T10" fmla="*/ 0 60000 65536"/>
                    <a:gd name="T11" fmla="*/ 0 60000 65536"/>
                    <a:gd name="T12" fmla="*/ 0 60000 65536"/>
                    <a:gd name="T13" fmla="*/ 0 60000 65536"/>
                    <a:gd name="T14" fmla="*/ 0 60000 65536"/>
                    <a:gd name="T15" fmla="*/ 0 w 27"/>
                    <a:gd name="T16" fmla="*/ 0 h 15"/>
                    <a:gd name="T17" fmla="*/ 27 w 27"/>
                    <a:gd name="T18" fmla="*/ 15 h 15"/>
                  </a:gdLst>
                  <a:ahLst/>
                  <a:cxnLst>
                    <a:cxn ang="T10">
                      <a:pos x="T0" y="T1"/>
                    </a:cxn>
                    <a:cxn ang="T11">
                      <a:pos x="T2" y="T3"/>
                    </a:cxn>
                    <a:cxn ang="T12">
                      <a:pos x="T4" y="T5"/>
                    </a:cxn>
                    <a:cxn ang="T13">
                      <a:pos x="T6" y="T7"/>
                    </a:cxn>
                    <a:cxn ang="T14">
                      <a:pos x="T8" y="T9"/>
                    </a:cxn>
                  </a:cxnLst>
                  <a:rect l="T15" t="T16" r="T17" b="T18"/>
                  <a:pathLst>
                    <a:path w="27" h="15">
                      <a:moveTo>
                        <a:pt x="1" y="0"/>
                      </a:moveTo>
                      <a:lnTo>
                        <a:pt x="0" y="4"/>
                      </a:lnTo>
                      <a:lnTo>
                        <a:pt x="25" y="15"/>
                      </a:lnTo>
                      <a:lnTo>
                        <a:pt x="27" y="12"/>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34" name="Freeform 158"/>
                <p:cNvSpPr>
                  <a:spLocks noChangeArrowheads="1"/>
                </p:cNvSpPr>
                <p:nvPr/>
              </p:nvSpPr>
              <p:spPr bwMode="auto">
                <a:xfrm>
                  <a:off x="130175" y="307975"/>
                  <a:ext cx="42863" cy="23812"/>
                </a:xfrm>
                <a:custGeom>
                  <a:avLst/>
                  <a:gdLst>
                    <a:gd name="T0" fmla="*/ 2520979 w 27"/>
                    <a:gd name="T1" fmla="*/ 0 h 15"/>
                    <a:gd name="T2" fmla="*/ 0 w 27"/>
                    <a:gd name="T3" fmla="*/ 10080413 h 15"/>
                    <a:gd name="T4" fmla="*/ 63005435 w 27"/>
                    <a:gd name="T5" fmla="*/ 37800756 h 15"/>
                    <a:gd name="T6" fmla="*/ 68045806 w 27"/>
                    <a:gd name="T7" fmla="*/ 30241240 h 15"/>
                    <a:gd name="T8" fmla="*/ 0 60000 65536"/>
                    <a:gd name="T9" fmla="*/ 0 60000 65536"/>
                    <a:gd name="T10" fmla="*/ 0 60000 65536"/>
                    <a:gd name="T11" fmla="*/ 0 60000 65536"/>
                    <a:gd name="T12" fmla="*/ 0 w 27"/>
                    <a:gd name="T13" fmla="*/ 0 h 15"/>
                    <a:gd name="T14" fmla="*/ 27 w 27"/>
                    <a:gd name="T15" fmla="*/ 15 h 15"/>
                  </a:gdLst>
                  <a:ahLst/>
                  <a:cxnLst>
                    <a:cxn ang="T8">
                      <a:pos x="T0" y="T1"/>
                    </a:cxn>
                    <a:cxn ang="T9">
                      <a:pos x="T2" y="T3"/>
                    </a:cxn>
                    <a:cxn ang="T10">
                      <a:pos x="T4" y="T5"/>
                    </a:cxn>
                    <a:cxn ang="T11">
                      <a:pos x="T6" y="T7"/>
                    </a:cxn>
                  </a:cxnLst>
                  <a:rect l="T12" t="T13" r="T14" b="T15"/>
                  <a:pathLst>
                    <a:path w="27" h="15">
                      <a:moveTo>
                        <a:pt x="1" y="0"/>
                      </a:moveTo>
                      <a:lnTo>
                        <a:pt x="0" y="4"/>
                      </a:lnTo>
                      <a:lnTo>
                        <a:pt x="25" y="15"/>
                      </a:lnTo>
                      <a:lnTo>
                        <a:pt x="27"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35" name="Freeform 159"/>
                <p:cNvSpPr>
                  <a:spLocks noChangeArrowheads="1"/>
                </p:cNvSpPr>
                <p:nvPr/>
              </p:nvSpPr>
              <p:spPr bwMode="auto">
                <a:xfrm>
                  <a:off x="777875" y="609600"/>
                  <a:ext cx="41275" cy="23812"/>
                </a:xfrm>
                <a:custGeom>
                  <a:avLst/>
                  <a:gdLst>
                    <a:gd name="T0" fmla="*/ 2520950 w 26"/>
                    <a:gd name="T1" fmla="*/ 0 h 15"/>
                    <a:gd name="T2" fmla="*/ 0 w 26"/>
                    <a:gd name="T3" fmla="*/ 10080413 h 15"/>
                    <a:gd name="T4" fmla="*/ 60483750 w 26"/>
                    <a:gd name="T5" fmla="*/ 37800756 h 15"/>
                    <a:gd name="T6" fmla="*/ 65524063 w 26"/>
                    <a:gd name="T7" fmla="*/ 27720343 h 15"/>
                    <a:gd name="T8" fmla="*/ 2520950 w 26"/>
                    <a:gd name="T9" fmla="*/ 0 h 15"/>
                    <a:gd name="T10" fmla="*/ 0 60000 65536"/>
                    <a:gd name="T11" fmla="*/ 0 60000 65536"/>
                    <a:gd name="T12" fmla="*/ 0 60000 65536"/>
                    <a:gd name="T13" fmla="*/ 0 60000 65536"/>
                    <a:gd name="T14" fmla="*/ 0 60000 65536"/>
                    <a:gd name="T15" fmla="*/ 0 w 26"/>
                    <a:gd name="T16" fmla="*/ 0 h 15"/>
                    <a:gd name="T17" fmla="*/ 26 w 26"/>
                    <a:gd name="T18" fmla="*/ 15 h 15"/>
                  </a:gdLst>
                  <a:ahLst/>
                  <a:cxnLst>
                    <a:cxn ang="T10">
                      <a:pos x="T0" y="T1"/>
                    </a:cxn>
                    <a:cxn ang="T11">
                      <a:pos x="T2" y="T3"/>
                    </a:cxn>
                    <a:cxn ang="T12">
                      <a:pos x="T4" y="T5"/>
                    </a:cxn>
                    <a:cxn ang="T13">
                      <a:pos x="T6" y="T7"/>
                    </a:cxn>
                    <a:cxn ang="T14">
                      <a:pos x="T8" y="T9"/>
                    </a:cxn>
                  </a:cxnLst>
                  <a:rect l="T15" t="T16" r="T17" b="T18"/>
                  <a:pathLst>
                    <a:path w="26" h="15">
                      <a:moveTo>
                        <a:pt x="1" y="0"/>
                      </a:moveTo>
                      <a:lnTo>
                        <a:pt x="0" y="4"/>
                      </a:lnTo>
                      <a:lnTo>
                        <a:pt x="24" y="15"/>
                      </a:lnTo>
                      <a:lnTo>
                        <a:pt x="26" y="11"/>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36" name="Freeform 160"/>
                <p:cNvSpPr>
                  <a:spLocks noChangeArrowheads="1"/>
                </p:cNvSpPr>
                <p:nvPr/>
              </p:nvSpPr>
              <p:spPr bwMode="auto">
                <a:xfrm>
                  <a:off x="777875" y="609600"/>
                  <a:ext cx="41275" cy="23812"/>
                </a:xfrm>
                <a:custGeom>
                  <a:avLst/>
                  <a:gdLst>
                    <a:gd name="T0" fmla="*/ 2520950 w 26"/>
                    <a:gd name="T1" fmla="*/ 0 h 15"/>
                    <a:gd name="T2" fmla="*/ 0 w 26"/>
                    <a:gd name="T3" fmla="*/ 10080413 h 15"/>
                    <a:gd name="T4" fmla="*/ 60483750 w 26"/>
                    <a:gd name="T5" fmla="*/ 37800756 h 15"/>
                    <a:gd name="T6" fmla="*/ 65524063 w 26"/>
                    <a:gd name="T7" fmla="*/ 27720343 h 15"/>
                    <a:gd name="T8" fmla="*/ 0 60000 65536"/>
                    <a:gd name="T9" fmla="*/ 0 60000 65536"/>
                    <a:gd name="T10" fmla="*/ 0 60000 65536"/>
                    <a:gd name="T11" fmla="*/ 0 60000 65536"/>
                    <a:gd name="T12" fmla="*/ 0 w 26"/>
                    <a:gd name="T13" fmla="*/ 0 h 15"/>
                    <a:gd name="T14" fmla="*/ 26 w 26"/>
                    <a:gd name="T15" fmla="*/ 15 h 15"/>
                  </a:gdLst>
                  <a:ahLst/>
                  <a:cxnLst>
                    <a:cxn ang="T8">
                      <a:pos x="T0" y="T1"/>
                    </a:cxn>
                    <a:cxn ang="T9">
                      <a:pos x="T2" y="T3"/>
                    </a:cxn>
                    <a:cxn ang="T10">
                      <a:pos x="T4" y="T5"/>
                    </a:cxn>
                    <a:cxn ang="T11">
                      <a:pos x="T6" y="T7"/>
                    </a:cxn>
                  </a:cxnLst>
                  <a:rect l="T12" t="T13" r="T14" b="T15"/>
                  <a:pathLst>
                    <a:path w="26" h="15">
                      <a:moveTo>
                        <a:pt x="1" y="0"/>
                      </a:moveTo>
                      <a:lnTo>
                        <a:pt x="0" y="4"/>
                      </a:lnTo>
                      <a:lnTo>
                        <a:pt x="24" y="15"/>
                      </a:lnTo>
                      <a:lnTo>
                        <a:pt x="26"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37" name="Freeform 161"/>
                <p:cNvSpPr>
                  <a:spLocks noChangeArrowheads="1"/>
                </p:cNvSpPr>
                <p:nvPr/>
              </p:nvSpPr>
              <p:spPr bwMode="auto">
                <a:xfrm>
                  <a:off x="130175" y="307975"/>
                  <a:ext cx="42863" cy="23812"/>
                </a:xfrm>
                <a:custGeom>
                  <a:avLst/>
                  <a:gdLst>
                    <a:gd name="T0" fmla="*/ 2520979 w 27"/>
                    <a:gd name="T1" fmla="*/ 0 h 15"/>
                    <a:gd name="T2" fmla="*/ 0 w 27"/>
                    <a:gd name="T3" fmla="*/ 10080413 h 15"/>
                    <a:gd name="T4" fmla="*/ 63005435 w 27"/>
                    <a:gd name="T5" fmla="*/ 37800756 h 15"/>
                    <a:gd name="T6" fmla="*/ 68045806 w 27"/>
                    <a:gd name="T7" fmla="*/ 30241240 h 15"/>
                    <a:gd name="T8" fmla="*/ 2520979 w 27"/>
                    <a:gd name="T9" fmla="*/ 0 h 15"/>
                    <a:gd name="T10" fmla="*/ 0 60000 65536"/>
                    <a:gd name="T11" fmla="*/ 0 60000 65536"/>
                    <a:gd name="T12" fmla="*/ 0 60000 65536"/>
                    <a:gd name="T13" fmla="*/ 0 60000 65536"/>
                    <a:gd name="T14" fmla="*/ 0 60000 65536"/>
                    <a:gd name="T15" fmla="*/ 0 w 27"/>
                    <a:gd name="T16" fmla="*/ 0 h 15"/>
                    <a:gd name="T17" fmla="*/ 27 w 27"/>
                    <a:gd name="T18" fmla="*/ 15 h 15"/>
                  </a:gdLst>
                  <a:ahLst/>
                  <a:cxnLst>
                    <a:cxn ang="T10">
                      <a:pos x="T0" y="T1"/>
                    </a:cxn>
                    <a:cxn ang="T11">
                      <a:pos x="T2" y="T3"/>
                    </a:cxn>
                    <a:cxn ang="T12">
                      <a:pos x="T4" y="T5"/>
                    </a:cxn>
                    <a:cxn ang="T13">
                      <a:pos x="T6" y="T7"/>
                    </a:cxn>
                    <a:cxn ang="T14">
                      <a:pos x="T8" y="T9"/>
                    </a:cxn>
                  </a:cxnLst>
                  <a:rect l="T15" t="T16" r="T17" b="T18"/>
                  <a:pathLst>
                    <a:path w="27" h="15">
                      <a:moveTo>
                        <a:pt x="1" y="0"/>
                      </a:moveTo>
                      <a:lnTo>
                        <a:pt x="0" y="4"/>
                      </a:lnTo>
                      <a:lnTo>
                        <a:pt x="25" y="15"/>
                      </a:lnTo>
                      <a:lnTo>
                        <a:pt x="27" y="12"/>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38" name="Freeform 162"/>
                <p:cNvSpPr>
                  <a:spLocks noChangeArrowheads="1"/>
                </p:cNvSpPr>
                <p:nvPr/>
              </p:nvSpPr>
              <p:spPr bwMode="auto">
                <a:xfrm>
                  <a:off x="130175" y="307975"/>
                  <a:ext cx="42863" cy="23812"/>
                </a:xfrm>
                <a:custGeom>
                  <a:avLst/>
                  <a:gdLst>
                    <a:gd name="T0" fmla="*/ 2520979 w 27"/>
                    <a:gd name="T1" fmla="*/ 0 h 15"/>
                    <a:gd name="T2" fmla="*/ 0 w 27"/>
                    <a:gd name="T3" fmla="*/ 10080413 h 15"/>
                    <a:gd name="T4" fmla="*/ 63005435 w 27"/>
                    <a:gd name="T5" fmla="*/ 37800756 h 15"/>
                    <a:gd name="T6" fmla="*/ 68045806 w 27"/>
                    <a:gd name="T7" fmla="*/ 30241240 h 15"/>
                    <a:gd name="T8" fmla="*/ 0 60000 65536"/>
                    <a:gd name="T9" fmla="*/ 0 60000 65536"/>
                    <a:gd name="T10" fmla="*/ 0 60000 65536"/>
                    <a:gd name="T11" fmla="*/ 0 60000 65536"/>
                    <a:gd name="T12" fmla="*/ 0 w 27"/>
                    <a:gd name="T13" fmla="*/ 0 h 15"/>
                    <a:gd name="T14" fmla="*/ 27 w 27"/>
                    <a:gd name="T15" fmla="*/ 15 h 15"/>
                  </a:gdLst>
                  <a:ahLst/>
                  <a:cxnLst>
                    <a:cxn ang="T8">
                      <a:pos x="T0" y="T1"/>
                    </a:cxn>
                    <a:cxn ang="T9">
                      <a:pos x="T2" y="T3"/>
                    </a:cxn>
                    <a:cxn ang="T10">
                      <a:pos x="T4" y="T5"/>
                    </a:cxn>
                    <a:cxn ang="T11">
                      <a:pos x="T6" y="T7"/>
                    </a:cxn>
                  </a:cxnLst>
                  <a:rect l="T12" t="T13" r="T14" b="T15"/>
                  <a:pathLst>
                    <a:path w="27" h="15">
                      <a:moveTo>
                        <a:pt x="1" y="0"/>
                      </a:moveTo>
                      <a:lnTo>
                        <a:pt x="0" y="4"/>
                      </a:lnTo>
                      <a:lnTo>
                        <a:pt x="25" y="15"/>
                      </a:lnTo>
                      <a:lnTo>
                        <a:pt x="27"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39" name="Freeform 163"/>
                <p:cNvSpPr>
                  <a:spLocks noChangeArrowheads="1"/>
                </p:cNvSpPr>
                <p:nvPr/>
              </p:nvSpPr>
              <p:spPr bwMode="auto">
                <a:xfrm>
                  <a:off x="777875" y="609600"/>
                  <a:ext cx="41275" cy="23812"/>
                </a:xfrm>
                <a:custGeom>
                  <a:avLst/>
                  <a:gdLst>
                    <a:gd name="T0" fmla="*/ 2520950 w 26"/>
                    <a:gd name="T1" fmla="*/ 0 h 15"/>
                    <a:gd name="T2" fmla="*/ 0 w 26"/>
                    <a:gd name="T3" fmla="*/ 10080413 h 15"/>
                    <a:gd name="T4" fmla="*/ 60483750 w 26"/>
                    <a:gd name="T5" fmla="*/ 37800756 h 15"/>
                    <a:gd name="T6" fmla="*/ 65524063 w 26"/>
                    <a:gd name="T7" fmla="*/ 27720343 h 15"/>
                    <a:gd name="T8" fmla="*/ 2520950 w 26"/>
                    <a:gd name="T9" fmla="*/ 0 h 15"/>
                    <a:gd name="T10" fmla="*/ 0 60000 65536"/>
                    <a:gd name="T11" fmla="*/ 0 60000 65536"/>
                    <a:gd name="T12" fmla="*/ 0 60000 65536"/>
                    <a:gd name="T13" fmla="*/ 0 60000 65536"/>
                    <a:gd name="T14" fmla="*/ 0 60000 65536"/>
                    <a:gd name="T15" fmla="*/ 0 w 26"/>
                    <a:gd name="T16" fmla="*/ 0 h 15"/>
                    <a:gd name="T17" fmla="*/ 26 w 26"/>
                    <a:gd name="T18" fmla="*/ 15 h 15"/>
                  </a:gdLst>
                  <a:ahLst/>
                  <a:cxnLst>
                    <a:cxn ang="T10">
                      <a:pos x="T0" y="T1"/>
                    </a:cxn>
                    <a:cxn ang="T11">
                      <a:pos x="T2" y="T3"/>
                    </a:cxn>
                    <a:cxn ang="T12">
                      <a:pos x="T4" y="T5"/>
                    </a:cxn>
                    <a:cxn ang="T13">
                      <a:pos x="T6" y="T7"/>
                    </a:cxn>
                    <a:cxn ang="T14">
                      <a:pos x="T8" y="T9"/>
                    </a:cxn>
                  </a:cxnLst>
                  <a:rect l="T15" t="T16" r="T17" b="T18"/>
                  <a:pathLst>
                    <a:path w="26" h="15">
                      <a:moveTo>
                        <a:pt x="1" y="0"/>
                      </a:moveTo>
                      <a:lnTo>
                        <a:pt x="0" y="4"/>
                      </a:lnTo>
                      <a:lnTo>
                        <a:pt x="24" y="15"/>
                      </a:lnTo>
                      <a:lnTo>
                        <a:pt x="26" y="11"/>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40" name="Freeform 164"/>
                <p:cNvSpPr>
                  <a:spLocks noChangeArrowheads="1"/>
                </p:cNvSpPr>
                <p:nvPr/>
              </p:nvSpPr>
              <p:spPr bwMode="auto">
                <a:xfrm>
                  <a:off x="777875" y="609600"/>
                  <a:ext cx="41275" cy="23812"/>
                </a:xfrm>
                <a:custGeom>
                  <a:avLst/>
                  <a:gdLst>
                    <a:gd name="T0" fmla="*/ 2520950 w 26"/>
                    <a:gd name="T1" fmla="*/ 0 h 15"/>
                    <a:gd name="T2" fmla="*/ 0 w 26"/>
                    <a:gd name="T3" fmla="*/ 10080413 h 15"/>
                    <a:gd name="T4" fmla="*/ 60483750 w 26"/>
                    <a:gd name="T5" fmla="*/ 37800756 h 15"/>
                    <a:gd name="T6" fmla="*/ 65524063 w 26"/>
                    <a:gd name="T7" fmla="*/ 27720343 h 15"/>
                    <a:gd name="T8" fmla="*/ 0 60000 65536"/>
                    <a:gd name="T9" fmla="*/ 0 60000 65536"/>
                    <a:gd name="T10" fmla="*/ 0 60000 65536"/>
                    <a:gd name="T11" fmla="*/ 0 60000 65536"/>
                    <a:gd name="T12" fmla="*/ 0 w 26"/>
                    <a:gd name="T13" fmla="*/ 0 h 15"/>
                    <a:gd name="T14" fmla="*/ 26 w 26"/>
                    <a:gd name="T15" fmla="*/ 15 h 15"/>
                  </a:gdLst>
                  <a:ahLst/>
                  <a:cxnLst>
                    <a:cxn ang="T8">
                      <a:pos x="T0" y="T1"/>
                    </a:cxn>
                    <a:cxn ang="T9">
                      <a:pos x="T2" y="T3"/>
                    </a:cxn>
                    <a:cxn ang="T10">
                      <a:pos x="T4" y="T5"/>
                    </a:cxn>
                    <a:cxn ang="T11">
                      <a:pos x="T6" y="T7"/>
                    </a:cxn>
                  </a:cxnLst>
                  <a:rect l="T12" t="T13" r="T14" b="T15"/>
                  <a:pathLst>
                    <a:path w="26" h="15">
                      <a:moveTo>
                        <a:pt x="1" y="0"/>
                      </a:moveTo>
                      <a:lnTo>
                        <a:pt x="0" y="4"/>
                      </a:lnTo>
                      <a:lnTo>
                        <a:pt x="24" y="15"/>
                      </a:lnTo>
                      <a:lnTo>
                        <a:pt x="26"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41" name="Freeform 165"/>
                <p:cNvSpPr>
                  <a:spLocks noChangeArrowheads="1"/>
                </p:cNvSpPr>
                <p:nvPr/>
              </p:nvSpPr>
              <p:spPr bwMode="auto">
                <a:xfrm>
                  <a:off x="203200" y="201613"/>
                  <a:ext cx="36513" cy="34925"/>
                </a:xfrm>
                <a:custGeom>
                  <a:avLst/>
                  <a:gdLst>
                    <a:gd name="T0" fmla="*/ 7561366 w 23"/>
                    <a:gd name="T1" fmla="*/ 0 h 22"/>
                    <a:gd name="T2" fmla="*/ 0 w 23"/>
                    <a:gd name="T3" fmla="*/ 5040313 h 22"/>
                    <a:gd name="T4" fmla="*/ 50403815 w 23"/>
                    <a:gd name="T5" fmla="*/ 55443438 h 22"/>
                    <a:gd name="T6" fmla="*/ 57965181 w 23"/>
                    <a:gd name="T7" fmla="*/ 47883763 h 22"/>
                    <a:gd name="T8" fmla="*/ 7561366 w 23"/>
                    <a:gd name="T9" fmla="*/ 0 h 22"/>
                    <a:gd name="T10" fmla="*/ 0 60000 65536"/>
                    <a:gd name="T11" fmla="*/ 0 60000 65536"/>
                    <a:gd name="T12" fmla="*/ 0 60000 65536"/>
                    <a:gd name="T13" fmla="*/ 0 60000 65536"/>
                    <a:gd name="T14" fmla="*/ 0 60000 65536"/>
                    <a:gd name="T15" fmla="*/ 0 w 23"/>
                    <a:gd name="T16" fmla="*/ 0 h 22"/>
                    <a:gd name="T17" fmla="*/ 23 w 23"/>
                    <a:gd name="T18" fmla="*/ 22 h 22"/>
                  </a:gdLst>
                  <a:ahLst/>
                  <a:cxnLst>
                    <a:cxn ang="T10">
                      <a:pos x="T0" y="T1"/>
                    </a:cxn>
                    <a:cxn ang="T11">
                      <a:pos x="T2" y="T3"/>
                    </a:cxn>
                    <a:cxn ang="T12">
                      <a:pos x="T4" y="T5"/>
                    </a:cxn>
                    <a:cxn ang="T13">
                      <a:pos x="T6" y="T7"/>
                    </a:cxn>
                    <a:cxn ang="T14">
                      <a:pos x="T8" y="T9"/>
                    </a:cxn>
                  </a:cxnLst>
                  <a:rect l="T15" t="T16" r="T17" b="T18"/>
                  <a:pathLst>
                    <a:path w="23" h="22">
                      <a:moveTo>
                        <a:pt x="3" y="0"/>
                      </a:moveTo>
                      <a:lnTo>
                        <a:pt x="0" y="2"/>
                      </a:lnTo>
                      <a:lnTo>
                        <a:pt x="20" y="22"/>
                      </a:lnTo>
                      <a:lnTo>
                        <a:pt x="23" y="19"/>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42" name="Freeform 166"/>
                <p:cNvSpPr>
                  <a:spLocks noChangeArrowheads="1"/>
                </p:cNvSpPr>
                <p:nvPr/>
              </p:nvSpPr>
              <p:spPr bwMode="auto">
                <a:xfrm>
                  <a:off x="203200" y="201613"/>
                  <a:ext cx="36513" cy="34925"/>
                </a:xfrm>
                <a:custGeom>
                  <a:avLst/>
                  <a:gdLst>
                    <a:gd name="T0" fmla="*/ 7561366 w 23"/>
                    <a:gd name="T1" fmla="*/ 0 h 22"/>
                    <a:gd name="T2" fmla="*/ 0 w 23"/>
                    <a:gd name="T3" fmla="*/ 5040313 h 22"/>
                    <a:gd name="T4" fmla="*/ 50403815 w 23"/>
                    <a:gd name="T5" fmla="*/ 55443438 h 22"/>
                    <a:gd name="T6" fmla="*/ 57965181 w 23"/>
                    <a:gd name="T7" fmla="*/ 47883763 h 22"/>
                    <a:gd name="T8" fmla="*/ 0 60000 65536"/>
                    <a:gd name="T9" fmla="*/ 0 60000 65536"/>
                    <a:gd name="T10" fmla="*/ 0 60000 65536"/>
                    <a:gd name="T11" fmla="*/ 0 60000 65536"/>
                    <a:gd name="T12" fmla="*/ 0 w 23"/>
                    <a:gd name="T13" fmla="*/ 0 h 22"/>
                    <a:gd name="T14" fmla="*/ 23 w 23"/>
                    <a:gd name="T15" fmla="*/ 22 h 22"/>
                  </a:gdLst>
                  <a:ahLst/>
                  <a:cxnLst>
                    <a:cxn ang="T8">
                      <a:pos x="T0" y="T1"/>
                    </a:cxn>
                    <a:cxn ang="T9">
                      <a:pos x="T2" y="T3"/>
                    </a:cxn>
                    <a:cxn ang="T10">
                      <a:pos x="T4" y="T5"/>
                    </a:cxn>
                    <a:cxn ang="T11">
                      <a:pos x="T6" y="T7"/>
                    </a:cxn>
                  </a:cxnLst>
                  <a:rect l="T12" t="T13" r="T14" b="T15"/>
                  <a:pathLst>
                    <a:path w="23" h="22">
                      <a:moveTo>
                        <a:pt x="3" y="0"/>
                      </a:moveTo>
                      <a:lnTo>
                        <a:pt x="0" y="2"/>
                      </a:lnTo>
                      <a:lnTo>
                        <a:pt x="20" y="22"/>
                      </a:lnTo>
                      <a:lnTo>
                        <a:pt x="23"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43" name="Freeform 167"/>
                <p:cNvSpPr>
                  <a:spLocks noChangeArrowheads="1"/>
                </p:cNvSpPr>
                <p:nvPr/>
              </p:nvSpPr>
              <p:spPr bwMode="auto">
                <a:xfrm>
                  <a:off x="709612" y="704850"/>
                  <a:ext cx="36513" cy="34925"/>
                </a:xfrm>
                <a:custGeom>
                  <a:avLst/>
                  <a:gdLst>
                    <a:gd name="T0" fmla="*/ 7561366 w 23"/>
                    <a:gd name="T1" fmla="*/ 0 h 22"/>
                    <a:gd name="T2" fmla="*/ 0 w 23"/>
                    <a:gd name="T3" fmla="*/ 7561263 h 22"/>
                    <a:gd name="T4" fmla="*/ 50403815 w 23"/>
                    <a:gd name="T5" fmla="*/ 55443438 h 22"/>
                    <a:gd name="T6" fmla="*/ 57965181 w 23"/>
                    <a:gd name="T7" fmla="*/ 50403125 h 22"/>
                    <a:gd name="T8" fmla="*/ 7561366 w 23"/>
                    <a:gd name="T9" fmla="*/ 0 h 22"/>
                    <a:gd name="T10" fmla="*/ 0 60000 65536"/>
                    <a:gd name="T11" fmla="*/ 0 60000 65536"/>
                    <a:gd name="T12" fmla="*/ 0 60000 65536"/>
                    <a:gd name="T13" fmla="*/ 0 60000 65536"/>
                    <a:gd name="T14" fmla="*/ 0 60000 65536"/>
                    <a:gd name="T15" fmla="*/ 0 w 23"/>
                    <a:gd name="T16" fmla="*/ 0 h 22"/>
                    <a:gd name="T17" fmla="*/ 23 w 23"/>
                    <a:gd name="T18" fmla="*/ 22 h 22"/>
                  </a:gdLst>
                  <a:ahLst/>
                  <a:cxnLst>
                    <a:cxn ang="T10">
                      <a:pos x="T0" y="T1"/>
                    </a:cxn>
                    <a:cxn ang="T11">
                      <a:pos x="T2" y="T3"/>
                    </a:cxn>
                    <a:cxn ang="T12">
                      <a:pos x="T4" y="T5"/>
                    </a:cxn>
                    <a:cxn ang="T13">
                      <a:pos x="T6" y="T7"/>
                    </a:cxn>
                    <a:cxn ang="T14">
                      <a:pos x="T8" y="T9"/>
                    </a:cxn>
                  </a:cxnLst>
                  <a:rect l="T15" t="T16" r="T17" b="T18"/>
                  <a:pathLst>
                    <a:path w="23" h="22">
                      <a:moveTo>
                        <a:pt x="3" y="0"/>
                      </a:moveTo>
                      <a:lnTo>
                        <a:pt x="0" y="3"/>
                      </a:lnTo>
                      <a:lnTo>
                        <a:pt x="20" y="22"/>
                      </a:lnTo>
                      <a:lnTo>
                        <a:pt x="23" y="2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44" name="Freeform 168"/>
                <p:cNvSpPr>
                  <a:spLocks noChangeArrowheads="1"/>
                </p:cNvSpPr>
                <p:nvPr/>
              </p:nvSpPr>
              <p:spPr bwMode="auto">
                <a:xfrm>
                  <a:off x="709612" y="704850"/>
                  <a:ext cx="36513" cy="34925"/>
                </a:xfrm>
                <a:custGeom>
                  <a:avLst/>
                  <a:gdLst>
                    <a:gd name="T0" fmla="*/ 7561366 w 23"/>
                    <a:gd name="T1" fmla="*/ 0 h 22"/>
                    <a:gd name="T2" fmla="*/ 0 w 23"/>
                    <a:gd name="T3" fmla="*/ 7561263 h 22"/>
                    <a:gd name="T4" fmla="*/ 50403815 w 23"/>
                    <a:gd name="T5" fmla="*/ 55443438 h 22"/>
                    <a:gd name="T6" fmla="*/ 57965181 w 23"/>
                    <a:gd name="T7" fmla="*/ 50403125 h 22"/>
                    <a:gd name="T8" fmla="*/ 0 60000 65536"/>
                    <a:gd name="T9" fmla="*/ 0 60000 65536"/>
                    <a:gd name="T10" fmla="*/ 0 60000 65536"/>
                    <a:gd name="T11" fmla="*/ 0 60000 65536"/>
                    <a:gd name="T12" fmla="*/ 0 w 23"/>
                    <a:gd name="T13" fmla="*/ 0 h 22"/>
                    <a:gd name="T14" fmla="*/ 23 w 23"/>
                    <a:gd name="T15" fmla="*/ 22 h 22"/>
                  </a:gdLst>
                  <a:ahLst/>
                  <a:cxnLst>
                    <a:cxn ang="T8">
                      <a:pos x="T0" y="T1"/>
                    </a:cxn>
                    <a:cxn ang="T9">
                      <a:pos x="T2" y="T3"/>
                    </a:cxn>
                    <a:cxn ang="T10">
                      <a:pos x="T4" y="T5"/>
                    </a:cxn>
                    <a:cxn ang="T11">
                      <a:pos x="T6" y="T7"/>
                    </a:cxn>
                  </a:cxnLst>
                  <a:rect l="T12" t="T13" r="T14" b="T15"/>
                  <a:pathLst>
                    <a:path w="23" h="22">
                      <a:moveTo>
                        <a:pt x="3" y="0"/>
                      </a:moveTo>
                      <a:lnTo>
                        <a:pt x="0" y="3"/>
                      </a:lnTo>
                      <a:lnTo>
                        <a:pt x="20" y="22"/>
                      </a:lnTo>
                      <a:lnTo>
                        <a:pt x="23"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45" name="Freeform 169"/>
                <p:cNvSpPr>
                  <a:spLocks noChangeArrowheads="1"/>
                </p:cNvSpPr>
                <p:nvPr/>
              </p:nvSpPr>
              <p:spPr bwMode="auto">
                <a:xfrm>
                  <a:off x="96837" y="436563"/>
                  <a:ext cx="44450" cy="7937"/>
                </a:xfrm>
                <a:custGeom>
                  <a:avLst/>
                  <a:gdLst>
                    <a:gd name="T0" fmla="*/ 0 w 28"/>
                    <a:gd name="T1" fmla="*/ 0 h 5"/>
                    <a:gd name="T2" fmla="*/ 0 w 28"/>
                    <a:gd name="T3" fmla="*/ 10079990 h 5"/>
                    <a:gd name="T4" fmla="*/ 70564375 w 28"/>
                    <a:gd name="T5" fmla="*/ 12599194 h 5"/>
                    <a:gd name="T6" fmla="*/ 70564375 w 28"/>
                    <a:gd name="T7" fmla="*/ 5039995 h 5"/>
                    <a:gd name="T8" fmla="*/ 0 w 28"/>
                    <a:gd name="T9" fmla="*/ 0 h 5"/>
                    <a:gd name="T10" fmla="*/ 0 60000 65536"/>
                    <a:gd name="T11" fmla="*/ 0 60000 65536"/>
                    <a:gd name="T12" fmla="*/ 0 60000 65536"/>
                    <a:gd name="T13" fmla="*/ 0 60000 65536"/>
                    <a:gd name="T14" fmla="*/ 0 60000 65536"/>
                    <a:gd name="T15" fmla="*/ 0 w 28"/>
                    <a:gd name="T16" fmla="*/ 0 h 5"/>
                    <a:gd name="T17" fmla="*/ 28 w 28"/>
                    <a:gd name="T18" fmla="*/ 5 h 5"/>
                  </a:gdLst>
                  <a:ahLst/>
                  <a:cxnLst>
                    <a:cxn ang="T10">
                      <a:pos x="T0" y="T1"/>
                    </a:cxn>
                    <a:cxn ang="T11">
                      <a:pos x="T2" y="T3"/>
                    </a:cxn>
                    <a:cxn ang="T12">
                      <a:pos x="T4" y="T5"/>
                    </a:cxn>
                    <a:cxn ang="T13">
                      <a:pos x="T6" y="T7"/>
                    </a:cxn>
                    <a:cxn ang="T14">
                      <a:pos x="T8" y="T9"/>
                    </a:cxn>
                  </a:cxnLst>
                  <a:rect l="T15" t="T16" r="T17" b="T18"/>
                  <a:pathLst>
                    <a:path w="28" h="5">
                      <a:moveTo>
                        <a:pt x="0" y="0"/>
                      </a:moveTo>
                      <a:lnTo>
                        <a:pt x="0" y="4"/>
                      </a:lnTo>
                      <a:lnTo>
                        <a:pt x="28" y="5"/>
                      </a:lnTo>
                      <a:lnTo>
                        <a:pt x="28"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46" name="Freeform 170"/>
                <p:cNvSpPr>
                  <a:spLocks noChangeArrowheads="1"/>
                </p:cNvSpPr>
                <p:nvPr/>
              </p:nvSpPr>
              <p:spPr bwMode="auto">
                <a:xfrm>
                  <a:off x="96837" y="436563"/>
                  <a:ext cx="44450" cy="7937"/>
                </a:xfrm>
                <a:custGeom>
                  <a:avLst/>
                  <a:gdLst>
                    <a:gd name="T0" fmla="*/ 0 w 28"/>
                    <a:gd name="T1" fmla="*/ 0 h 5"/>
                    <a:gd name="T2" fmla="*/ 0 w 28"/>
                    <a:gd name="T3" fmla="*/ 10079990 h 5"/>
                    <a:gd name="T4" fmla="*/ 70564375 w 28"/>
                    <a:gd name="T5" fmla="*/ 12599194 h 5"/>
                    <a:gd name="T6" fmla="*/ 70564375 w 28"/>
                    <a:gd name="T7" fmla="*/ 5039995 h 5"/>
                    <a:gd name="T8" fmla="*/ 0 60000 65536"/>
                    <a:gd name="T9" fmla="*/ 0 60000 65536"/>
                    <a:gd name="T10" fmla="*/ 0 60000 65536"/>
                    <a:gd name="T11" fmla="*/ 0 60000 65536"/>
                    <a:gd name="T12" fmla="*/ 0 w 28"/>
                    <a:gd name="T13" fmla="*/ 0 h 5"/>
                    <a:gd name="T14" fmla="*/ 28 w 28"/>
                    <a:gd name="T15" fmla="*/ 5 h 5"/>
                  </a:gdLst>
                  <a:ahLst/>
                  <a:cxnLst>
                    <a:cxn ang="T8">
                      <a:pos x="T0" y="T1"/>
                    </a:cxn>
                    <a:cxn ang="T9">
                      <a:pos x="T2" y="T3"/>
                    </a:cxn>
                    <a:cxn ang="T10">
                      <a:pos x="T4" y="T5"/>
                    </a:cxn>
                    <a:cxn ang="T11">
                      <a:pos x="T6" y="T7"/>
                    </a:cxn>
                  </a:cxnLst>
                  <a:rect l="T12" t="T13" r="T14" b="T15"/>
                  <a:pathLst>
                    <a:path w="28" h="5">
                      <a:moveTo>
                        <a:pt x="0" y="0"/>
                      </a:moveTo>
                      <a:lnTo>
                        <a:pt x="0" y="4"/>
                      </a:lnTo>
                      <a:lnTo>
                        <a:pt x="28" y="5"/>
                      </a:lnTo>
                      <a:lnTo>
                        <a:pt x="28"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47" name="Freeform 171"/>
                <p:cNvSpPr>
                  <a:spLocks noChangeArrowheads="1"/>
                </p:cNvSpPr>
                <p:nvPr/>
              </p:nvSpPr>
              <p:spPr bwMode="auto">
                <a:xfrm>
                  <a:off x="808037" y="495300"/>
                  <a:ext cx="44450" cy="9525"/>
                </a:xfrm>
                <a:custGeom>
                  <a:avLst/>
                  <a:gdLst>
                    <a:gd name="T0" fmla="*/ 2520950 w 28"/>
                    <a:gd name="T1" fmla="*/ 0 h 6"/>
                    <a:gd name="T2" fmla="*/ 0 w 28"/>
                    <a:gd name="T3" fmla="*/ 10080625 h 6"/>
                    <a:gd name="T4" fmla="*/ 70564375 w 28"/>
                    <a:gd name="T5" fmla="*/ 15120938 h 6"/>
                    <a:gd name="T6" fmla="*/ 70564375 w 28"/>
                    <a:gd name="T7" fmla="*/ 5040313 h 6"/>
                    <a:gd name="T8" fmla="*/ 2520950 w 28"/>
                    <a:gd name="T9" fmla="*/ 0 h 6"/>
                    <a:gd name="T10" fmla="*/ 0 60000 65536"/>
                    <a:gd name="T11" fmla="*/ 0 60000 65536"/>
                    <a:gd name="T12" fmla="*/ 0 60000 65536"/>
                    <a:gd name="T13" fmla="*/ 0 60000 65536"/>
                    <a:gd name="T14" fmla="*/ 0 60000 65536"/>
                    <a:gd name="T15" fmla="*/ 0 w 28"/>
                    <a:gd name="T16" fmla="*/ 0 h 6"/>
                    <a:gd name="T17" fmla="*/ 28 w 28"/>
                    <a:gd name="T18" fmla="*/ 6 h 6"/>
                  </a:gdLst>
                  <a:ahLst/>
                  <a:cxnLst>
                    <a:cxn ang="T10">
                      <a:pos x="T0" y="T1"/>
                    </a:cxn>
                    <a:cxn ang="T11">
                      <a:pos x="T2" y="T3"/>
                    </a:cxn>
                    <a:cxn ang="T12">
                      <a:pos x="T4" y="T5"/>
                    </a:cxn>
                    <a:cxn ang="T13">
                      <a:pos x="T6" y="T7"/>
                    </a:cxn>
                    <a:cxn ang="T14">
                      <a:pos x="T8" y="T9"/>
                    </a:cxn>
                  </a:cxnLst>
                  <a:rect l="T15" t="T16" r="T17" b="T18"/>
                  <a:pathLst>
                    <a:path w="28" h="6">
                      <a:moveTo>
                        <a:pt x="1" y="0"/>
                      </a:moveTo>
                      <a:lnTo>
                        <a:pt x="0" y="4"/>
                      </a:lnTo>
                      <a:lnTo>
                        <a:pt x="28" y="6"/>
                      </a:lnTo>
                      <a:lnTo>
                        <a:pt x="28" y="2"/>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48" name="Freeform 172"/>
                <p:cNvSpPr>
                  <a:spLocks noChangeArrowheads="1"/>
                </p:cNvSpPr>
                <p:nvPr/>
              </p:nvSpPr>
              <p:spPr bwMode="auto">
                <a:xfrm>
                  <a:off x="808037" y="495300"/>
                  <a:ext cx="44450" cy="9525"/>
                </a:xfrm>
                <a:custGeom>
                  <a:avLst/>
                  <a:gdLst>
                    <a:gd name="T0" fmla="*/ 2520950 w 28"/>
                    <a:gd name="T1" fmla="*/ 0 h 6"/>
                    <a:gd name="T2" fmla="*/ 0 w 28"/>
                    <a:gd name="T3" fmla="*/ 10080625 h 6"/>
                    <a:gd name="T4" fmla="*/ 70564375 w 28"/>
                    <a:gd name="T5" fmla="*/ 15120938 h 6"/>
                    <a:gd name="T6" fmla="*/ 70564375 w 28"/>
                    <a:gd name="T7" fmla="*/ 5040313 h 6"/>
                    <a:gd name="T8" fmla="*/ 0 60000 65536"/>
                    <a:gd name="T9" fmla="*/ 0 60000 65536"/>
                    <a:gd name="T10" fmla="*/ 0 60000 65536"/>
                    <a:gd name="T11" fmla="*/ 0 60000 65536"/>
                    <a:gd name="T12" fmla="*/ 0 w 28"/>
                    <a:gd name="T13" fmla="*/ 0 h 6"/>
                    <a:gd name="T14" fmla="*/ 28 w 28"/>
                    <a:gd name="T15" fmla="*/ 6 h 6"/>
                  </a:gdLst>
                  <a:ahLst/>
                  <a:cxnLst>
                    <a:cxn ang="T8">
                      <a:pos x="T0" y="T1"/>
                    </a:cxn>
                    <a:cxn ang="T9">
                      <a:pos x="T2" y="T3"/>
                    </a:cxn>
                    <a:cxn ang="T10">
                      <a:pos x="T4" y="T5"/>
                    </a:cxn>
                    <a:cxn ang="T11">
                      <a:pos x="T6" y="T7"/>
                    </a:cxn>
                  </a:cxnLst>
                  <a:rect l="T12" t="T13" r="T14" b="T15"/>
                  <a:pathLst>
                    <a:path w="28" h="6">
                      <a:moveTo>
                        <a:pt x="1" y="0"/>
                      </a:moveTo>
                      <a:lnTo>
                        <a:pt x="0" y="4"/>
                      </a:lnTo>
                      <a:lnTo>
                        <a:pt x="28" y="6"/>
                      </a:lnTo>
                      <a:lnTo>
                        <a:pt x="28"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49" name="Freeform 173"/>
                <p:cNvSpPr>
                  <a:spLocks noChangeArrowheads="1"/>
                </p:cNvSpPr>
                <p:nvPr/>
              </p:nvSpPr>
              <p:spPr bwMode="auto">
                <a:xfrm>
                  <a:off x="106362" y="371475"/>
                  <a:ext cx="46038" cy="15875"/>
                </a:xfrm>
                <a:custGeom>
                  <a:avLst/>
                  <a:gdLst>
                    <a:gd name="T0" fmla="*/ 5040367 w 29"/>
                    <a:gd name="T1" fmla="*/ 0 h 10"/>
                    <a:gd name="T2" fmla="*/ 0 w 29"/>
                    <a:gd name="T3" fmla="*/ 10080625 h 10"/>
                    <a:gd name="T4" fmla="*/ 68045752 w 29"/>
                    <a:gd name="T5" fmla="*/ 25201563 h 10"/>
                    <a:gd name="T6" fmla="*/ 73086119 w 29"/>
                    <a:gd name="T7" fmla="*/ 17641888 h 10"/>
                    <a:gd name="T8" fmla="*/ 5040367 w 29"/>
                    <a:gd name="T9" fmla="*/ 0 h 10"/>
                    <a:gd name="T10" fmla="*/ 0 60000 65536"/>
                    <a:gd name="T11" fmla="*/ 0 60000 65536"/>
                    <a:gd name="T12" fmla="*/ 0 60000 65536"/>
                    <a:gd name="T13" fmla="*/ 0 60000 65536"/>
                    <a:gd name="T14" fmla="*/ 0 60000 65536"/>
                    <a:gd name="T15" fmla="*/ 0 w 29"/>
                    <a:gd name="T16" fmla="*/ 0 h 10"/>
                    <a:gd name="T17" fmla="*/ 29 w 29"/>
                    <a:gd name="T18" fmla="*/ 10 h 10"/>
                  </a:gdLst>
                  <a:ahLst/>
                  <a:cxnLst>
                    <a:cxn ang="T10">
                      <a:pos x="T0" y="T1"/>
                    </a:cxn>
                    <a:cxn ang="T11">
                      <a:pos x="T2" y="T3"/>
                    </a:cxn>
                    <a:cxn ang="T12">
                      <a:pos x="T4" y="T5"/>
                    </a:cxn>
                    <a:cxn ang="T13">
                      <a:pos x="T6" y="T7"/>
                    </a:cxn>
                    <a:cxn ang="T14">
                      <a:pos x="T8" y="T9"/>
                    </a:cxn>
                  </a:cxnLst>
                  <a:rect l="T15" t="T16" r="T17" b="T18"/>
                  <a:pathLst>
                    <a:path w="29" h="10">
                      <a:moveTo>
                        <a:pt x="2" y="0"/>
                      </a:moveTo>
                      <a:lnTo>
                        <a:pt x="0" y="4"/>
                      </a:lnTo>
                      <a:lnTo>
                        <a:pt x="27" y="10"/>
                      </a:lnTo>
                      <a:lnTo>
                        <a:pt x="29" y="7"/>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50" name="Freeform 174"/>
                <p:cNvSpPr>
                  <a:spLocks noChangeArrowheads="1"/>
                </p:cNvSpPr>
                <p:nvPr/>
              </p:nvSpPr>
              <p:spPr bwMode="auto">
                <a:xfrm>
                  <a:off x="106362" y="371475"/>
                  <a:ext cx="46038" cy="15875"/>
                </a:xfrm>
                <a:custGeom>
                  <a:avLst/>
                  <a:gdLst>
                    <a:gd name="T0" fmla="*/ 5040367 w 29"/>
                    <a:gd name="T1" fmla="*/ 0 h 10"/>
                    <a:gd name="T2" fmla="*/ 0 w 29"/>
                    <a:gd name="T3" fmla="*/ 10080625 h 10"/>
                    <a:gd name="T4" fmla="*/ 68045752 w 29"/>
                    <a:gd name="T5" fmla="*/ 25201563 h 10"/>
                    <a:gd name="T6" fmla="*/ 73086119 w 29"/>
                    <a:gd name="T7" fmla="*/ 17641888 h 10"/>
                    <a:gd name="T8" fmla="*/ 0 60000 65536"/>
                    <a:gd name="T9" fmla="*/ 0 60000 65536"/>
                    <a:gd name="T10" fmla="*/ 0 60000 65536"/>
                    <a:gd name="T11" fmla="*/ 0 60000 65536"/>
                    <a:gd name="T12" fmla="*/ 0 w 29"/>
                    <a:gd name="T13" fmla="*/ 0 h 10"/>
                    <a:gd name="T14" fmla="*/ 29 w 29"/>
                    <a:gd name="T15" fmla="*/ 10 h 10"/>
                  </a:gdLst>
                  <a:ahLst/>
                  <a:cxnLst>
                    <a:cxn ang="T8">
                      <a:pos x="T0" y="T1"/>
                    </a:cxn>
                    <a:cxn ang="T9">
                      <a:pos x="T2" y="T3"/>
                    </a:cxn>
                    <a:cxn ang="T10">
                      <a:pos x="T4" y="T5"/>
                    </a:cxn>
                    <a:cxn ang="T11">
                      <a:pos x="T6" y="T7"/>
                    </a:cxn>
                  </a:cxnLst>
                  <a:rect l="T12" t="T13" r="T14" b="T15"/>
                  <a:pathLst>
                    <a:path w="29" h="10">
                      <a:moveTo>
                        <a:pt x="2" y="0"/>
                      </a:moveTo>
                      <a:lnTo>
                        <a:pt x="0" y="4"/>
                      </a:lnTo>
                      <a:lnTo>
                        <a:pt x="27" y="10"/>
                      </a:lnTo>
                      <a:lnTo>
                        <a:pt x="29"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51" name="Freeform 175"/>
                <p:cNvSpPr>
                  <a:spLocks noChangeArrowheads="1"/>
                </p:cNvSpPr>
                <p:nvPr/>
              </p:nvSpPr>
              <p:spPr bwMode="auto">
                <a:xfrm>
                  <a:off x="798512" y="552450"/>
                  <a:ext cx="42863" cy="17462"/>
                </a:xfrm>
                <a:custGeom>
                  <a:avLst/>
                  <a:gdLst>
                    <a:gd name="T0" fmla="*/ 0 w 27"/>
                    <a:gd name="T1" fmla="*/ 0 h 11"/>
                    <a:gd name="T2" fmla="*/ 0 w 27"/>
                    <a:gd name="T3" fmla="*/ 10080336 h 11"/>
                    <a:gd name="T4" fmla="*/ 65524827 w 27"/>
                    <a:gd name="T5" fmla="*/ 27720131 h 11"/>
                    <a:gd name="T6" fmla="*/ 68045806 w 27"/>
                    <a:gd name="T7" fmla="*/ 17639795 h 11"/>
                    <a:gd name="T8" fmla="*/ 0 w 27"/>
                    <a:gd name="T9" fmla="*/ 0 h 11"/>
                    <a:gd name="T10" fmla="*/ 0 60000 65536"/>
                    <a:gd name="T11" fmla="*/ 0 60000 65536"/>
                    <a:gd name="T12" fmla="*/ 0 60000 65536"/>
                    <a:gd name="T13" fmla="*/ 0 60000 65536"/>
                    <a:gd name="T14" fmla="*/ 0 60000 65536"/>
                    <a:gd name="T15" fmla="*/ 0 w 27"/>
                    <a:gd name="T16" fmla="*/ 0 h 11"/>
                    <a:gd name="T17" fmla="*/ 27 w 27"/>
                    <a:gd name="T18" fmla="*/ 11 h 11"/>
                  </a:gdLst>
                  <a:ahLst/>
                  <a:cxnLst>
                    <a:cxn ang="T10">
                      <a:pos x="T0" y="T1"/>
                    </a:cxn>
                    <a:cxn ang="T11">
                      <a:pos x="T2" y="T3"/>
                    </a:cxn>
                    <a:cxn ang="T12">
                      <a:pos x="T4" y="T5"/>
                    </a:cxn>
                    <a:cxn ang="T13">
                      <a:pos x="T6" y="T7"/>
                    </a:cxn>
                    <a:cxn ang="T14">
                      <a:pos x="T8" y="T9"/>
                    </a:cxn>
                  </a:cxnLst>
                  <a:rect l="T15" t="T16" r="T17" b="T18"/>
                  <a:pathLst>
                    <a:path w="27" h="11">
                      <a:moveTo>
                        <a:pt x="0" y="0"/>
                      </a:moveTo>
                      <a:lnTo>
                        <a:pt x="0" y="4"/>
                      </a:lnTo>
                      <a:lnTo>
                        <a:pt x="26" y="11"/>
                      </a:lnTo>
                      <a:lnTo>
                        <a:pt x="27" y="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52" name="Freeform 176"/>
                <p:cNvSpPr>
                  <a:spLocks noChangeArrowheads="1"/>
                </p:cNvSpPr>
                <p:nvPr/>
              </p:nvSpPr>
              <p:spPr bwMode="auto">
                <a:xfrm>
                  <a:off x="798512" y="552450"/>
                  <a:ext cx="42863" cy="17462"/>
                </a:xfrm>
                <a:custGeom>
                  <a:avLst/>
                  <a:gdLst>
                    <a:gd name="T0" fmla="*/ 0 w 27"/>
                    <a:gd name="T1" fmla="*/ 0 h 11"/>
                    <a:gd name="T2" fmla="*/ 0 w 27"/>
                    <a:gd name="T3" fmla="*/ 10080336 h 11"/>
                    <a:gd name="T4" fmla="*/ 65524827 w 27"/>
                    <a:gd name="T5" fmla="*/ 27720131 h 11"/>
                    <a:gd name="T6" fmla="*/ 68045806 w 27"/>
                    <a:gd name="T7" fmla="*/ 17639795 h 11"/>
                    <a:gd name="T8" fmla="*/ 0 60000 65536"/>
                    <a:gd name="T9" fmla="*/ 0 60000 65536"/>
                    <a:gd name="T10" fmla="*/ 0 60000 65536"/>
                    <a:gd name="T11" fmla="*/ 0 60000 65536"/>
                    <a:gd name="T12" fmla="*/ 0 w 27"/>
                    <a:gd name="T13" fmla="*/ 0 h 11"/>
                    <a:gd name="T14" fmla="*/ 27 w 27"/>
                    <a:gd name="T15" fmla="*/ 11 h 11"/>
                  </a:gdLst>
                  <a:ahLst/>
                  <a:cxnLst>
                    <a:cxn ang="T8">
                      <a:pos x="T0" y="T1"/>
                    </a:cxn>
                    <a:cxn ang="T9">
                      <a:pos x="T2" y="T3"/>
                    </a:cxn>
                    <a:cxn ang="T10">
                      <a:pos x="T4" y="T5"/>
                    </a:cxn>
                    <a:cxn ang="T11">
                      <a:pos x="T6" y="T7"/>
                    </a:cxn>
                  </a:cxnLst>
                  <a:rect l="T12" t="T13" r="T14" b="T15"/>
                  <a:pathLst>
                    <a:path w="27" h="11">
                      <a:moveTo>
                        <a:pt x="0" y="0"/>
                      </a:moveTo>
                      <a:lnTo>
                        <a:pt x="0" y="4"/>
                      </a:lnTo>
                      <a:lnTo>
                        <a:pt x="26" y="11"/>
                      </a:lnTo>
                      <a:lnTo>
                        <a:pt x="27"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53" name="Freeform 177"/>
                <p:cNvSpPr>
                  <a:spLocks noChangeArrowheads="1"/>
                </p:cNvSpPr>
                <p:nvPr/>
              </p:nvSpPr>
              <p:spPr bwMode="auto">
                <a:xfrm>
                  <a:off x="161925" y="250825"/>
                  <a:ext cx="39688" cy="30162"/>
                </a:xfrm>
                <a:custGeom>
                  <a:avLst/>
                  <a:gdLst>
                    <a:gd name="T0" fmla="*/ 5040376 w 25"/>
                    <a:gd name="T1" fmla="*/ 0 h 19"/>
                    <a:gd name="T2" fmla="*/ 0 w 25"/>
                    <a:gd name="T3" fmla="*/ 10080458 h 19"/>
                    <a:gd name="T4" fmla="*/ 57965118 w 25"/>
                    <a:gd name="T5" fmla="*/ 47881381 h 19"/>
                    <a:gd name="T6" fmla="*/ 63005494 w 25"/>
                    <a:gd name="T7" fmla="*/ 40321832 h 19"/>
                    <a:gd name="T8" fmla="*/ 5040376 w 25"/>
                    <a:gd name="T9" fmla="*/ 0 h 19"/>
                    <a:gd name="T10" fmla="*/ 0 60000 65536"/>
                    <a:gd name="T11" fmla="*/ 0 60000 65536"/>
                    <a:gd name="T12" fmla="*/ 0 60000 65536"/>
                    <a:gd name="T13" fmla="*/ 0 60000 65536"/>
                    <a:gd name="T14" fmla="*/ 0 60000 65536"/>
                    <a:gd name="T15" fmla="*/ 0 w 25"/>
                    <a:gd name="T16" fmla="*/ 0 h 19"/>
                    <a:gd name="T17" fmla="*/ 25 w 25"/>
                    <a:gd name="T18" fmla="*/ 19 h 19"/>
                  </a:gdLst>
                  <a:ahLst/>
                  <a:cxnLst>
                    <a:cxn ang="T10">
                      <a:pos x="T0" y="T1"/>
                    </a:cxn>
                    <a:cxn ang="T11">
                      <a:pos x="T2" y="T3"/>
                    </a:cxn>
                    <a:cxn ang="T12">
                      <a:pos x="T4" y="T5"/>
                    </a:cxn>
                    <a:cxn ang="T13">
                      <a:pos x="T6" y="T7"/>
                    </a:cxn>
                    <a:cxn ang="T14">
                      <a:pos x="T8" y="T9"/>
                    </a:cxn>
                  </a:cxnLst>
                  <a:rect l="T15" t="T16" r="T17" b="T18"/>
                  <a:pathLst>
                    <a:path w="25" h="19">
                      <a:moveTo>
                        <a:pt x="2" y="0"/>
                      </a:moveTo>
                      <a:lnTo>
                        <a:pt x="0" y="4"/>
                      </a:lnTo>
                      <a:lnTo>
                        <a:pt x="23" y="19"/>
                      </a:lnTo>
                      <a:lnTo>
                        <a:pt x="25" y="16"/>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54" name="Freeform 178"/>
                <p:cNvSpPr>
                  <a:spLocks noChangeArrowheads="1"/>
                </p:cNvSpPr>
                <p:nvPr/>
              </p:nvSpPr>
              <p:spPr bwMode="auto">
                <a:xfrm>
                  <a:off x="161925" y="250825"/>
                  <a:ext cx="39688" cy="30162"/>
                </a:xfrm>
                <a:custGeom>
                  <a:avLst/>
                  <a:gdLst>
                    <a:gd name="T0" fmla="*/ 5040376 w 25"/>
                    <a:gd name="T1" fmla="*/ 0 h 19"/>
                    <a:gd name="T2" fmla="*/ 0 w 25"/>
                    <a:gd name="T3" fmla="*/ 10080458 h 19"/>
                    <a:gd name="T4" fmla="*/ 57965118 w 25"/>
                    <a:gd name="T5" fmla="*/ 47881381 h 19"/>
                    <a:gd name="T6" fmla="*/ 63005494 w 25"/>
                    <a:gd name="T7" fmla="*/ 40321832 h 19"/>
                    <a:gd name="T8" fmla="*/ 0 60000 65536"/>
                    <a:gd name="T9" fmla="*/ 0 60000 65536"/>
                    <a:gd name="T10" fmla="*/ 0 60000 65536"/>
                    <a:gd name="T11" fmla="*/ 0 60000 65536"/>
                    <a:gd name="T12" fmla="*/ 0 w 25"/>
                    <a:gd name="T13" fmla="*/ 0 h 19"/>
                    <a:gd name="T14" fmla="*/ 25 w 25"/>
                    <a:gd name="T15" fmla="*/ 19 h 19"/>
                  </a:gdLst>
                  <a:ahLst/>
                  <a:cxnLst>
                    <a:cxn ang="T8">
                      <a:pos x="T0" y="T1"/>
                    </a:cxn>
                    <a:cxn ang="T9">
                      <a:pos x="T2" y="T3"/>
                    </a:cxn>
                    <a:cxn ang="T10">
                      <a:pos x="T4" y="T5"/>
                    </a:cxn>
                    <a:cxn ang="T11">
                      <a:pos x="T6" y="T7"/>
                    </a:cxn>
                  </a:cxnLst>
                  <a:rect l="T12" t="T13" r="T14" b="T15"/>
                  <a:pathLst>
                    <a:path w="25" h="19">
                      <a:moveTo>
                        <a:pt x="2" y="0"/>
                      </a:moveTo>
                      <a:lnTo>
                        <a:pt x="0" y="4"/>
                      </a:lnTo>
                      <a:lnTo>
                        <a:pt x="23" y="19"/>
                      </a:lnTo>
                      <a:lnTo>
                        <a:pt x="2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55" name="Freeform 179"/>
                <p:cNvSpPr>
                  <a:spLocks noChangeArrowheads="1"/>
                </p:cNvSpPr>
                <p:nvPr/>
              </p:nvSpPr>
              <p:spPr bwMode="auto">
                <a:xfrm>
                  <a:off x="747712" y="660400"/>
                  <a:ext cx="39688" cy="30162"/>
                </a:xfrm>
                <a:custGeom>
                  <a:avLst/>
                  <a:gdLst>
                    <a:gd name="T0" fmla="*/ 5040376 w 25"/>
                    <a:gd name="T1" fmla="*/ 0 h 19"/>
                    <a:gd name="T2" fmla="*/ 0 w 25"/>
                    <a:gd name="T3" fmla="*/ 7559550 h 19"/>
                    <a:gd name="T4" fmla="*/ 57965118 w 25"/>
                    <a:gd name="T5" fmla="*/ 47881381 h 19"/>
                    <a:gd name="T6" fmla="*/ 63005494 w 25"/>
                    <a:gd name="T7" fmla="*/ 40321832 h 19"/>
                    <a:gd name="T8" fmla="*/ 5040376 w 25"/>
                    <a:gd name="T9" fmla="*/ 0 h 19"/>
                    <a:gd name="T10" fmla="*/ 0 60000 65536"/>
                    <a:gd name="T11" fmla="*/ 0 60000 65536"/>
                    <a:gd name="T12" fmla="*/ 0 60000 65536"/>
                    <a:gd name="T13" fmla="*/ 0 60000 65536"/>
                    <a:gd name="T14" fmla="*/ 0 60000 65536"/>
                    <a:gd name="T15" fmla="*/ 0 w 25"/>
                    <a:gd name="T16" fmla="*/ 0 h 19"/>
                    <a:gd name="T17" fmla="*/ 25 w 25"/>
                    <a:gd name="T18" fmla="*/ 19 h 19"/>
                  </a:gdLst>
                  <a:ahLst/>
                  <a:cxnLst>
                    <a:cxn ang="T10">
                      <a:pos x="T0" y="T1"/>
                    </a:cxn>
                    <a:cxn ang="T11">
                      <a:pos x="T2" y="T3"/>
                    </a:cxn>
                    <a:cxn ang="T12">
                      <a:pos x="T4" y="T5"/>
                    </a:cxn>
                    <a:cxn ang="T13">
                      <a:pos x="T6" y="T7"/>
                    </a:cxn>
                    <a:cxn ang="T14">
                      <a:pos x="T8" y="T9"/>
                    </a:cxn>
                  </a:cxnLst>
                  <a:rect l="T15" t="T16" r="T17" b="T18"/>
                  <a:pathLst>
                    <a:path w="25" h="19">
                      <a:moveTo>
                        <a:pt x="2" y="0"/>
                      </a:moveTo>
                      <a:lnTo>
                        <a:pt x="0" y="3"/>
                      </a:lnTo>
                      <a:lnTo>
                        <a:pt x="23" y="19"/>
                      </a:lnTo>
                      <a:lnTo>
                        <a:pt x="25" y="16"/>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56" name="Freeform 180"/>
                <p:cNvSpPr>
                  <a:spLocks noChangeArrowheads="1"/>
                </p:cNvSpPr>
                <p:nvPr/>
              </p:nvSpPr>
              <p:spPr bwMode="auto">
                <a:xfrm>
                  <a:off x="747712" y="660400"/>
                  <a:ext cx="39688" cy="30162"/>
                </a:xfrm>
                <a:custGeom>
                  <a:avLst/>
                  <a:gdLst>
                    <a:gd name="T0" fmla="*/ 5040376 w 25"/>
                    <a:gd name="T1" fmla="*/ 0 h 19"/>
                    <a:gd name="T2" fmla="*/ 0 w 25"/>
                    <a:gd name="T3" fmla="*/ 7559550 h 19"/>
                    <a:gd name="T4" fmla="*/ 57965118 w 25"/>
                    <a:gd name="T5" fmla="*/ 47881381 h 19"/>
                    <a:gd name="T6" fmla="*/ 63005494 w 25"/>
                    <a:gd name="T7" fmla="*/ 40321832 h 19"/>
                    <a:gd name="T8" fmla="*/ 0 60000 65536"/>
                    <a:gd name="T9" fmla="*/ 0 60000 65536"/>
                    <a:gd name="T10" fmla="*/ 0 60000 65536"/>
                    <a:gd name="T11" fmla="*/ 0 60000 65536"/>
                    <a:gd name="T12" fmla="*/ 0 w 25"/>
                    <a:gd name="T13" fmla="*/ 0 h 19"/>
                    <a:gd name="T14" fmla="*/ 25 w 25"/>
                    <a:gd name="T15" fmla="*/ 19 h 19"/>
                  </a:gdLst>
                  <a:ahLst/>
                  <a:cxnLst>
                    <a:cxn ang="T8">
                      <a:pos x="T0" y="T1"/>
                    </a:cxn>
                    <a:cxn ang="T9">
                      <a:pos x="T2" y="T3"/>
                    </a:cxn>
                    <a:cxn ang="T10">
                      <a:pos x="T4" y="T5"/>
                    </a:cxn>
                    <a:cxn ang="T11">
                      <a:pos x="T6" y="T7"/>
                    </a:cxn>
                  </a:cxnLst>
                  <a:rect l="T12" t="T13" r="T14" b="T15"/>
                  <a:pathLst>
                    <a:path w="25" h="19">
                      <a:moveTo>
                        <a:pt x="2" y="0"/>
                      </a:moveTo>
                      <a:lnTo>
                        <a:pt x="0" y="3"/>
                      </a:lnTo>
                      <a:lnTo>
                        <a:pt x="23" y="19"/>
                      </a:lnTo>
                      <a:lnTo>
                        <a:pt x="2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57" name="Freeform 181"/>
                <p:cNvSpPr>
                  <a:spLocks noChangeArrowheads="1"/>
                </p:cNvSpPr>
                <p:nvPr/>
              </p:nvSpPr>
              <p:spPr bwMode="auto">
                <a:xfrm>
                  <a:off x="96837" y="498475"/>
                  <a:ext cx="44450" cy="11112"/>
                </a:xfrm>
                <a:custGeom>
                  <a:avLst/>
                  <a:gdLst>
                    <a:gd name="T0" fmla="*/ 0 w 28"/>
                    <a:gd name="T1" fmla="*/ 7559335 h 7"/>
                    <a:gd name="T2" fmla="*/ 0 w 28"/>
                    <a:gd name="T3" fmla="*/ 17639506 h 7"/>
                    <a:gd name="T4" fmla="*/ 70564375 w 28"/>
                    <a:gd name="T5" fmla="*/ 10080171 h 7"/>
                    <a:gd name="T6" fmla="*/ 70564375 w 28"/>
                    <a:gd name="T7" fmla="*/ 0 h 7"/>
                    <a:gd name="T8" fmla="*/ 0 w 28"/>
                    <a:gd name="T9" fmla="*/ 7559335 h 7"/>
                    <a:gd name="T10" fmla="*/ 0 60000 65536"/>
                    <a:gd name="T11" fmla="*/ 0 60000 65536"/>
                    <a:gd name="T12" fmla="*/ 0 60000 65536"/>
                    <a:gd name="T13" fmla="*/ 0 60000 65536"/>
                    <a:gd name="T14" fmla="*/ 0 60000 65536"/>
                    <a:gd name="T15" fmla="*/ 0 w 28"/>
                    <a:gd name="T16" fmla="*/ 0 h 7"/>
                    <a:gd name="T17" fmla="*/ 28 w 28"/>
                    <a:gd name="T18" fmla="*/ 7 h 7"/>
                  </a:gdLst>
                  <a:ahLst/>
                  <a:cxnLst>
                    <a:cxn ang="T10">
                      <a:pos x="T0" y="T1"/>
                    </a:cxn>
                    <a:cxn ang="T11">
                      <a:pos x="T2" y="T3"/>
                    </a:cxn>
                    <a:cxn ang="T12">
                      <a:pos x="T4" y="T5"/>
                    </a:cxn>
                    <a:cxn ang="T13">
                      <a:pos x="T6" y="T7"/>
                    </a:cxn>
                    <a:cxn ang="T14">
                      <a:pos x="T8" y="T9"/>
                    </a:cxn>
                  </a:cxnLst>
                  <a:rect l="T15" t="T16" r="T17" b="T18"/>
                  <a:pathLst>
                    <a:path w="28" h="7">
                      <a:moveTo>
                        <a:pt x="0" y="3"/>
                      </a:moveTo>
                      <a:lnTo>
                        <a:pt x="0" y="7"/>
                      </a:lnTo>
                      <a:lnTo>
                        <a:pt x="28" y="4"/>
                      </a:lnTo>
                      <a:lnTo>
                        <a:pt x="28"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58" name="Freeform 182"/>
                <p:cNvSpPr>
                  <a:spLocks noChangeArrowheads="1"/>
                </p:cNvSpPr>
                <p:nvPr/>
              </p:nvSpPr>
              <p:spPr bwMode="auto">
                <a:xfrm>
                  <a:off x="96837" y="498475"/>
                  <a:ext cx="44450" cy="11112"/>
                </a:xfrm>
                <a:custGeom>
                  <a:avLst/>
                  <a:gdLst>
                    <a:gd name="T0" fmla="*/ 0 w 28"/>
                    <a:gd name="T1" fmla="*/ 7559335 h 7"/>
                    <a:gd name="T2" fmla="*/ 0 w 28"/>
                    <a:gd name="T3" fmla="*/ 17639506 h 7"/>
                    <a:gd name="T4" fmla="*/ 70564375 w 28"/>
                    <a:gd name="T5" fmla="*/ 10080171 h 7"/>
                    <a:gd name="T6" fmla="*/ 70564375 w 28"/>
                    <a:gd name="T7" fmla="*/ 0 h 7"/>
                    <a:gd name="T8" fmla="*/ 0 60000 65536"/>
                    <a:gd name="T9" fmla="*/ 0 60000 65536"/>
                    <a:gd name="T10" fmla="*/ 0 60000 65536"/>
                    <a:gd name="T11" fmla="*/ 0 60000 65536"/>
                    <a:gd name="T12" fmla="*/ 0 w 28"/>
                    <a:gd name="T13" fmla="*/ 0 h 7"/>
                    <a:gd name="T14" fmla="*/ 28 w 28"/>
                    <a:gd name="T15" fmla="*/ 7 h 7"/>
                  </a:gdLst>
                  <a:ahLst/>
                  <a:cxnLst>
                    <a:cxn ang="T8">
                      <a:pos x="T0" y="T1"/>
                    </a:cxn>
                    <a:cxn ang="T9">
                      <a:pos x="T2" y="T3"/>
                    </a:cxn>
                    <a:cxn ang="T10">
                      <a:pos x="T4" y="T5"/>
                    </a:cxn>
                    <a:cxn ang="T11">
                      <a:pos x="T6" y="T7"/>
                    </a:cxn>
                  </a:cxnLst>
                  <a:rect l="T12" t="T13" r="T14" b="T15"/>
                  <a:pathLst>
                    <a:path w="28" h="7">
                      <a:moveTo>
                        <a:pt x="0" y="3"/>
                      </a:moveTo>
                      <a:lnTo>
                        <a:pt x="0" y="7"/>
                      </a:lnTo>
                      <a:lnTo>
                        <a:pt x="28" y="4"/>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59" name="Freeform 183"/>
                <p:cNvSpPr>
                  <a:spLocks noChangeArrowheads="1"/>
                </p:cNvSpPr>
                <p:nvPr/>
              </p:nvSpPr>
              <p:spPr bwMode="auto">
                <a:xfrm>
                  <a:off x="808037" y="431800"/>
                  <a:ext cx="44450" cy="11112"/>
                </a:xfrm>
                <a:custGeom>
                  <a:avLst/>
                  <a:gdLst>
                    <a:gd name="T0" fmla="*/ 0 w 28"/>
                    <a:gd name="T1" fmla="*/ 7559335 h 7"/>
                    <a:gd name="T2" fmla="*/ 2520950 w 28"/>
                    <a:gd name="T3" fmla="*/ 17639506 h 7"/>
                    <a:gd name="T4" fmla="*/ 70564375 w 28"/>
                    <a:gd name="T5" fmla="*/ 10080171 h 7"/>
                    <a:gd name="T6" fmla="*/ 68045013 w 28"/>
                    <a:gd name="T7" fmla="*/ 0 h 7"/>
                    <a:gd name="T8" fmla="*/ 0 w 28"/>
                    <a:gd name="T9" fmla="*/ 7559335 h 7"/>
                    <a:gd name="T10" fmla="*/ 0 60000 65536"/>
                    <a:gd name="T11" fmla="*/ 0 60000 65536"/>
                    <a:gd name="T12" fmla="*/ 0 60000 65536"/>
                    <a:gd name="T13" fmla="*/ 0 60000 65536"/>
                    <a:gd name="T14" fmla="*/ 0 60000 65536"/>
                    <a:gd name="T15" fmla="*/ 0 w 28"/>
                    <a:gd name="T16" fmla="*/ 0 h 7"/>
                    <a:gd name="T17" fmla="*/ 28 w 28"/>
                    <a:gd name="T18" fmla="*/ 7 h 7"/>
                  </a:gdLst>
                  <a:ahLst/>
                  <a:cxnLst>
                    <a:cxn ang="T10">
                      <a:pos x="T0" y="T1"/>
                    </a:cxn>
                    <a:cxn ang="T11">
                      <a:pos x="T2" y="T3"/>
                    </a:cxn>
                    <a:cxn ang="T12">
                      <a:pos x="T4" y="T5"/>
                    </a:cxn>
                    <a:cxn ang="T13">
                      <a:pos x="T6" y="T7"/>
                    </a:cxn>
                    <a:cxn ang="T14">
                      <a:pos x="T8" y="T9"/>
                    </a:cxn>
                  </a:cxnLst>
                  <a:rect l="T15" t="T16" r="T17" b="T18"/>
                  <a:pathLst>
                    <a:path w="28" h="7">
                      <a:moveTo>
                        <a:pt x="0" y="3"/>
                      </a:moveTo>
                      <a:lnTo>
                        <a:pt x="1" y="7"/>
                      </a:lnTo>
                      <a:lnTo>
                        <a:pt x="28" y="4"/>
                      </a:lnTo>
                      <a:lnTo>
                        <a:pt x="27"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60" name="Freeform 184"/>
                <p:cNvSpPr>
                  <a:spLocks noChangeArrowheads="1"/>
                </p:cNvSpPr>
                <p:nvPr/>
              </p:nvSpPr>
              <p:spPr bwMode="auto">
                <a:xfrm>
                  <a:off x="808037" y="431800"/>
                  <a:ext cx="44450" cy="11112"/>
                </a:xfrm>
                <a:custGeom>
                  <a:avLst/>
                  <a:gdLst>
                    <a:gd name="T0" fmla="*/ 0 w 28"/>
                    <a:gd name="T1" fmla="*/ 7559335 h 7"/>
                    <a:gd name="T2" fmla="*/ 2520950 w 28"/>
                    <a:gd name="T3" fmla="*/ 17639506 h 7"/>
                    <a:gd name="T4" fmla="*/ 70564375 w 28"/>
                    <a:gd name="T5" fmla="*/ 10080171 h 7"/>
                    <a:gd name="T6" fmla="*/ 68045013 w 28"/>
                    <a:gd name="T7" fmla="*/ 0 h 7"/>
                    <a:gd name="T8" fmla="*/ 0 60000 65536"/>
                    <a:gd name="T9" fmla="*/ 0 60000 65536"/>
                    <a:gd name="T10" fmla="*/ 0 60000 65536"/>
                    <a:gd name="T11" fmla="*/ 0 60000 65536"/>
                    <a:gd name="T12" fmla="*/ 0 w 28"/>
                    <a:gd name="T13" fmla="*/ 0 h 7"/>
                    <a:gd name="T14" fmla="*/ 28 w 28"/>
                    <a:gd name="T15" fmla="*/ 7 h 7"/>
                  </a:gdLst>
                  <a:ahLst/>
                  <a:cxnLst>
                    <a:cxn ang="T8">
                      <a:pos x="T0" y="T1"/>
                    </a:cxn>
                    <a:cxn ang="T9">
                      <a:pos x="T2" y="T3"/>
                    </a:cxn>
                    <a:cxn ang="T10">
                      <a:pos x="T4" y="T5"/>
                    </a:cxn>
                    <a:cxn ang="T11">
                      <a:pos x="T6" y="T7"/>
                    </a:cxn>
                  </a:cxnLst>
                  <a:rect l="T12" t="T13" r="T14" b="T15"/>
                  <a:pathLst>
                    <a:path w="28" h="7">
                      <a:moveTo>
                        <a:pt x="0" y="3"/>
                      </a:moveTo>
                      <a:lnTo>
                        <a:pt x="1" y="7"/>
                      </a:lnTo>
                      <a:lnTo>
                        <a:pt x="28" y="4"/>
                      </a:lnTo>
                      <a:lnTo>
                        <a:pt x="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61" name="Freeform 185"/>
                <p:cNvSpPr>
                  <a:spLocks noChangeArrowheads="1"/>
                </p:cNvSpPr>
                <p:nvPr/>
              </p:nvSpPr>
              <p:spPr bwMode="auto">
                <a:xfrm>
                  <a:off x="130175" y="612775"/>
                  <a:ext cx="42863" cy="23812"/>
                </a:xfrm>
                <a:custGeom>
                  <a:avLst/>
                  <a:gdLst>
                    <a:gd name="T0" fmla="*/ 0 w 27"/>
                    <a:gd name="T1" fmla="*/ 30241240 h 15"/>
                    <a:gd name="T2" fmla="*/ 7561351 w 27"/>
                    <a:gd name="T3" fmla="*/ 37800756 h 15"/>
                    <a:gd name="T4" fmla="*/ 68045806 w 27"/>
                    <a:gd name="T5" fmla="*/ 7559516 h 15"/>
                    <a:gd name="T6" fmla="*/ 63005435 w 27"/>
                    <a:gd name="T7" fmla="*/ 0 h 15"/>
                    <a:gd name="T8" fmla="*/ 0 w 27"/>
                    <a:gd name="T9" fmla="*/ 30241240 h 15"/>
                    <a:gd name="T10" fmla="*/ 0 60000 65536"/>
                    <a:gd name="T11" fmla="*/ 0 60000 65536"/>
                    <a:gd name="T12" fmla="*/ 0 60000 65536"/>
                    <a:gd name="T13" fmla="*/ 0 60000 65536"/>
                    <a:gd name="T14" fmla="*/ 0 60000 65536"/>
                    <a:gd name="T15" fmla="*/ 0 w 27"/>
                    <a:gd name="T16" fmla="*/ 0 h 15"/>
                    <a:gd name="T17" fmla="*/ 27 w 27"/>
                    <a:gd name="T18" fmla="*/ 15 h 15"/>
                  </a:gdLst>
                  <a:ahLst/>
                  <a:cxnLst>
                    <a:cxn ang="T10">
                      <a:pos x="T0" y="T1"/>
                    </a:cxn>
                    <a:cxn ang="T11">
                      <a:pos x="T2" y="T3"/>
                    </a:cxn>
                    <a:cxn ang="T12">
                      <a:pos x="T4" y="T5"/>
                    </a:cxn>
                    <a:cxn ang="T13">
                      <a:pos x="T6" y="T7"/>
                    </a:cxn>
                    <a:cxn ang="T14">
                      <a:pos x="T8" y="T9"/>
                    </a:cxn>
                  </a:cxnLst>
                  <a:rect l="T15" t="T16" r="T17" b="T18"/>
                  <a:pathLst>
                    <a:path w="27" h="15">
                      <a:moveTo>
                        <a:pt x="0" y="12"/>
                      </a:moveTo>
                      <a:lnTo>
                        <a:pt x="3" y="15"/>
                      </a:lnTo>
                      <a:lnTo>
                        <a:pt x="27" y="3"/>
                      </a:lnTo>
                      <a:lnTo>
                        <a:pt x="25" y="0"/>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62" name="Freeform 186"/>
                <p:cNvSpPr>
                  <a:spLocks noChangeArrowheads="1"/>
                </p:cNvSpPr>
                <p:nvPr/>
              </p:nvSpPr>
              <p:spPr bwMode="auto">
                <a:xfrm>
                  <a:off x="130175" y="612775"/>
                  <a:ext cx="42863" cy="23812"/>
                </a:xfrm>
                <a:custGeom>
                  <a:avLst/>
                  <a:gdLst>
                    <a:gd name="T0" fmla="*/ 0 w 27"/>
                    <a:gd name="T1" fmla="*/ 30241240 h 15"/>
                    <a:gd name="T2" fmla="*/ 7561351 w 27"/>
                    <a:gd name="T3" fmla="*/ 37800756 h 15"/>
                    <a:gd name="T4" fmla="*/ 68045806 w 27"/>
                    <a:gd name="T5" fmla="*/ 7559516 h 15"/>
                    <a:gd name="T6" fmla="*/ 63005435 w 27"/>
                    <a:gd name="T7" fmla="*/ 0 h 15"/>
                    <a:gd name="T8" fmla="*/ 0 60000 65536"/>
                    <a:gd name="T9" fmla="*/ 0 60000 65536"/>
                    <a:gd name="T10" fmla="*/ 0 60000 65536"/>
                    <a:gd name="T11" fmla="*/ 0 60000 65536"/>
                    <a:gd name="T12" fmla="*/ 0 w 27"/>
                    <a:gd name="T13" fmla="*/ 0 h 15"/>
                    <a:gd name="T14" fmla="*/ 27 w 27"/>
                    <a:gd name="T15" fmla="*/ 15 h 15"/>
                  </a:gdLst>
                  <a:ahLst/>
                  <a:cxnLst>
                    <a:cxn ang="T8">
                      <a:pos x="T0" y="T1"/>
                    </a:cxn>
                    <a:cxn ang="T9">
                      <a:pos x="T2" y="T3"/>
                    </a:cxn>
                    <a:cxn ang="T10">
                      <a:pos x="T4" y="T5"/>
                    </a:cxn>
                    <a:cxn ang="T11">
                      <a:pos x="T6" y="T7"/>
                    </a:cxn>
                  </a:cxnLst>
                  <a:rect l="T12" t="T13" r="T14" b="T15"/>
                  <a:pathLst>
                    <a:path w="27" h="15">
                      <a:moveTo>
                        <a:pt x="0" y="12"/>
                      </a:moveTo>
                      <a:lnTo>
                        <a:pt x="3" y="15"/>
                      </a:lnTo>
                      <a:lnTo>
                        <a:pt x="27" y="3"/>
                      </a:lnTo>
                      <a:lnTo>
                        <a:pt x="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63" name="Freeform 187"/>
                <p:cNvSpPr>
                  <a:spLocks noChangeArrowheads="1"/>
                </p:cNvSpPr>
                <p:nvPr/>
              </p:nvSpPr>
              <p:spPr bwMode="auto">
                <a:xfrm>
                  <a:off x="776287" y="304800"/>
                  <a:ext cx="41275" cy="25400"/>
                </a:xfrm>
                <a:custGeom>
                  <a:avLst/>
                  <a:gdLst>
                    <a:gd name="T0" fmla="*/ 0 w 26"/>
                    <a:gd name="T1" fmla="*/ 30241875 h 16"/>
                    <a:gd name="T2" fmla="*/ 2520950 w 26"/>
                    <a:gd name="T3" fmla="*/ 40322500 h 16"/>
                    <a:gd name="T4" fmla="*/ 65524063 w 26"/>
                    <a:gd name="T5" fmla="*/ 7561263 h 16"/>
                    <a:gd name="T6" fmla="*/ 63004700 w 26"/>
                    <a:gd name="T7" fmla="*/ 0 h 16"/>
                    <a:gd name="T8" fmla="*/ 0 w 26"/>
                    <a:gd name="T9" fmla="*/ 30241875 h 16"/>
                    <a:gd name="T10" fmla="*/ 0 60000 65536"/>
                    <a:gd name="T11" fmla="*/ 0 60000 65536"/>
                    <a:gd name="T12" fmla="*/ 0 60000 65536"/>
                    <a:gd name="T13" fmla="*/ 0 60000 65536"/>
                    <a:gd name="T14" fmla="*/ 0 60000 65536"/>
                    <a:gd name="T15" fmla="*/ 0 w 26"/>
                    <a:gd name="T16" fmla="*/ 0 h 16"/>
                    <a:gd name="T17" fmla="*/ 26 w 26"/>
                    <a:gd name="T18" fmla="*/ 16 h 16"/>
                  </a:gdLst>
                  <a:ahLst/>
                  <a:cxnLst>
                    <a:cxn ang="T10">
                      <a:pos x="T0" y="T1"/>
                    </a:cxn>
                    <a:cxn ang="T11">
                      <a:pos x="T2" y="T3"/>
                    </a:cxn>
                    <a:cxn ang="T12">
                      <a:pos x="T4" y="T5"/>
                    </a:cxn>
                    <a:cxn ang="T13">
                      <a:pos x="T6" y="T7"/>
                    </a:cxn>
                    <a:cxn ang="T14">
                      <a:pos x="T8" y="T9"/>
                    </a:cxn>
                  </a:cxnLst>
                  <a:rect l="T15" t="T16" r="T17" b="T18"/>
                  <a:pathLst>
                    <a:path w="26" h="16">
                      <a:moveTo>
                        <a:pt x="0" y="12"/>
                      </a:moveTo>
                      <a:lnTo>
                        <a:pt x="1" y="16"/>
                      </a:lnTo>
                      <a:lnTo>
                        <a:pt x="26" y="3"/>
                      </a:lnTo>
                      <a:lnTo>
                        <a:pt x="25" y="0"/>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64" name="Freeform 188"/>
                <p:cNvSpPr>
                  <a:spLocks noChangeArrowheads="1"/>
                </p:cNvSpPr>
                <p:nvPr/>
              </p:nvSpPr>
              <p:spPr bwMode="auto">
                <a:xfrm>
                  <a:off x="776287" y="304800"/>
                  <a:ext cx="41275" cy="25400"/>
                </a:xfrm>
                <a:custGeom>
                  <a:avLst/>
                  <a:gdLst>
                    <a:gd name="T0" fmla="*/ 0 w 26"/>
                    <a:gd name="T1" fmla="*/ 30241875 h 16"/>
                    <a:gd name="T2" fmla="*/ 2520950 w 26"/>
                    <a:gd name="T3" fmla="*/ 40322500 h 16"/>
                    <a:gd name="T4" fmla="*/ 65524063 w 26"/>
                    <a:gd name="T5" fmla="*/ 7561263 h 16"/>
                    <a:gd name="T6" fmla="*/ 63004700 w 26"/>
                    <a:gd name="T7" fmla="*/ 0 h 16"/>
                    <a:gd name="T8" fmla="*/ 0 60000 65536"/>
                    <a:gd name="T9" fmla="*/ 0 60000 65536"/>
                    <a:gd name="T10" fmla="*/ 0 60000 65536"/>
                    <a:gd name="T11" fmla="*/ 0 60000 65536"/>
                    <a:gd name="T12" fmla="*/ 0 w 26"/>
                    <a:gd name="T13" fmla="*/ 0 h 16"/>
                    <a:gd name="T14" fmla="*/ 26 w 26"/>
                    <a:gd name="T15" fmla="*/ 16 h 16"/>
                  </a:gdLst>
                  <a:ahLst/>
                  <a:cxnLst>
                    <a:cxn ang="T8">
                      <a:pos x="T0" y="T1"/>
                    </a:cxn>
                    <a:cxn ang="T9">
                      <a:pos x="T2" y="T3"/>
                    </a:cxn>
                    <a:cxn ang="T10">
                      <a:pos x="T4" y="T5"/>
                    </a:cxn>
                    <a:cxn ang="T11">
                      <a:pos x="T6" y="T7"/>
                    </a:cxn>
                  </a:cxnLst>
                  <a:rect l="T12" t="T13" r="T14" b="T15"/>
                  <a:pathLst>
                    <a:path w="26" h="16">
                      <a:moveTo>
                        <a:pt x="0" y="12"/>
                      </a:moveTo>
                      <a:lnTo>
                        <a:pt x="1" y="16"/>
                      </a:lnTo>
                      <a:lnTo>
                        <a:pt x="26" y="3"/>
                      </a:lnTo>
                      <a:lnTo>
                        <a:pt x="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65" name="Freeform 189"/>
                <p:cNvSpPr>
                  <a:spLocks noChangeArrowheads="1"/>
                </p:cNvSpPr>
                <p:nvPr/>
              </p:nvSpPr>
              <p:spPr bwMode="auto">
                <a:xfrm>
                  <a:off x="109537" y="557213"/>
                  <a:ext cx="42863" cy="19050"/>
                </a:xfrm>
                <a:custGeom>
                  <a:avLst/>
                  <a:gdLst>
                    <a:gd name="T0" fmla="*/ 0 w 27"/>
                    <a:gd name="T1" fmla="*/ 20161250 h 12"/>
                    <a:gd name="T2" fmla="*/ 0 w 27"/>
                    <a:gd name="T3" fmla="*/ 30241875 h 12"/>
                    <a:gd name="T4" fmla="*/ 68045806 w 27"/>
                    <a:gd name="T5" fmla="*/ 10080625 h 12"/>
                    <a:gd name="T6" fmla="*/ 65524827 w 27"/>
                    <a:gd name="T7" fmla="*/ 0 h 12"/>
                    <a:gd name="T8" fmla="*/ 0 w 27"/>
                    <a:gd name="T9" fmla="*/ 20161250 h 12"/>
                    <a:gd name="T10" fmla="*/ 0 60000 65536"/>
                    <a:gd name="T11" fmla="*/ 0 60000 65536"/>
                    <a:gd name="T12" fmla="*/ 0 60000 65536"/>
                    <a:gd name="T13" fmla="*/ 0 60000 65536"/>
                    <a:gd name="T14" fmla="*/ 0 60000 65536"/>
                    <a:gd name="T15" fmla="*/ 0 w 27"/>
                    <a:gd name="T16" fmla="*/ 0 h 12"/>
                    <a:gd name="T17" fmla="*/ 27 w 27"/>
                    <a:gd name="T18" fmla="*/ 12 h 12"/>
                  </a:gdLst>
                  <a:ahLst/>
                  <a:cxnLst>
                    <a:cxn ang="T10">
                      <a:pos x="T0" y="T1"/>
                    </a:cxn>
                    <a:cxn ang="T11">
                      <a:pos x="T2" y="T3"/>
                    </a:cxn>
                    <a:cxn ang="T12">
                      <a:pos x="T4" y="T5"/>
                    </a:cxn>
                    <a:cxn ang="T13">
                      <a:pos x="T6" y="T7"/>
                    </a:cxn>
                    <a:cxn ang="T14">
                      <a:pos x="T8" y="T9"/>
                    </a:cxn>
                  </a:cxnLst>
                  <a:rect l="T15" t="T16" r="T17" b="T18"/>
                  <a:pathLst>
                    <a:path w="27" h="12">
                      <a:moveTo>
                        <a:pt x="0" y="8"/>
                      </a:moveTo>
                      <a:lnTo>
                        <a:pt x="0" y="12"/>
                      </a:lnTo>
                      <a:lnTo>
                        <a:pt x="27" y="4"/>
                      </a:lnTo>
                      <a:lnTo>
                        <a:pt x="26" y="0"/>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66" name="Freeform 190"/>
                <p:cNvSpPr>
                  <a:spLocks noChangeArrowheads="1"/>
                </p:cNvSpPr>
                <p:nvPr/>
              </p:nvSpPr>
              <p:spPr bwMode="auto">
                <a:xfrm>
                  <a:off x="109537" y="557213"/>
                  <a:ext cx="42863" cy="19050"/>
                </a:xfrm>
                <a:custGeom>
                  <a:avLst/>
                  <a:gdLst>
                    <a:gd name="T0" fmla="*/ 0 w 27"/>
                    <a:gd name="T1" fmla="*/ 20161250 h 12"/>
                    <a:gd name="T2" fmla="*/ 0 w 27"/>
                    <a:gd name="T3" fmla="*/ 30241875 h 12"/>
                    <a:gd name="T4" fmla="*/ 68045806 w 27"/>
                    <a:gd name="T5" fmla="*/ 10080625 h 12"/>
                    <a:gd name="T6" fmla="*/ 65524827 w 27"/>
                    <a:gd name="T7" fmla="*/ 0 h 12"/>
                    <a:gd name="T8" fmla="*/ 0 60000 65536"/>
                    <a:gd name="T9" fmla="*/ 0 60000 65536"/>
                    <a:gd name="T10" fmla="*/ 0 60000 65536"/>
                    <a:gd name="T11" fmla="*/ 0 60000 65536"/>
                    <a:gd name="T12" fmla="*/ 0 w 27"/>
                    <a:gd name="T13" fmla="*/ 0 h 12"/>
                    <a:gd name="T14" fmla="*/ 27 w 27"/>
                    <a:gd name="T15" fmla="*/ 12 h 12"/>
                  </a:gdLst>
                  <a:ahLst/>
                  <a:cxnLst>
                    <a:cxn ang="T8">
                      <a:pos x="T0" y="T1"/>
                    </a:cxn>
                    <a:cxn ang="T9">
                      <a:pos x="T2" y="T3"/>
                    </a:cxn>
                    <a:cxn ang="T10">
                      <a:pos x="T4" y="T5"/>
                    </a:cxn>
                    <a:cxn ang="T11">
                      <a:pos x="T6" y="T7"/>
                    </a:cxn>
                  </a:cxnLst>
                  <a:rect l="T12" t="T13" r="T14" b="T15"/>
                  <a:pathLst>
                    <a:path w="27" h="12">
                      <a:moveTo>
                        <a:pt x="0" y="8"/>
                      </a:moveTo>
                      <a:lnTo>
                        <a:pt x="0" y="12"/>
                      </a:lnTo>
                      <a:lnTo>
                        <a:pt x="27" y="4"/>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67" name="Freeform 191"/>
                <p:cNvSpPr>
                  <a:spLocks noChangeArrowheads="1"/>
                </p:cNvSpPr>
                <p:nvPr/>
              </p:nvSpPr>
              <p:spPr bwMode="auto">
                <a:xfrm>
                  <a:off x="796925" y="365125"/>
                  <a:ext cx="42863" cy="19050"/>
                </a:xfrm>
                <a:custGeom>
                  <a:avLst/>
                  <a:gdLst>
                    <a:gd name="T0" fmla="*/ 0 w 27"/>
                    <a:gd name="T1" fmla="*/ 20161250 h 12"/>
                    <a:gd name="T2" fmla="*/ 2520979 w 27"/>
                    <a:gd name="T3" fmla="*/ 30241875 h 12"/>
                    <a:gd name="T4" fmla="*/ 68045806 w 27"/>
                    <a:gd name="T5" fmla="*/ 10080625 h 12"/>
                    <a:gd name="T6" fmla="*/ 65524827 w 27"/>
                    <a:gd name="T7" fmla="*/ 0 h 12"/>
                    <a:gd name="T8" fmla="*/ 0 w 27"/>
                    <a:gd name="T9" fmla="*/ 20161250 h 12"/>
                    <a:gd name="T10" fmla="*/ 0 60000 65536"/>
                    <a:gd name="T11" fmla="*/ 0 60000 65536"/>
                    <a:gd name="T12" fmla="*/ 0 60000 65536"/>
                    <a:gd name="T13" fmla="*/ 0 60000 65536"/>
                    <a:gd name="T14" fmla="*/ 0 60000 65536"/>
                    <a:gd name="T15" fmla="*/ 0 w 27"/>
                    <a:gd name="T16" fmla="*/ 0 h 12"/>
                    <a:gd name="T17" fmla="*/ 27 w 27"/>
                    <a:gd name="T18" fmla="*/ 12 h 12"/>
                  </a:gdLst>
                  <a:ahLst/>
                  <a:cxnLst>
                    <a:cxn ang="T10">
                      <a:pos x="T0" y="T1"/>
                    </a:cxn>
                    <a:cxn ang="T11">
                      <a:pos x="T2" y="T3"/>
                    </a:cxn>
                    <a:cxn ang="T12">
                      <a:pos x="T4" y="T5"/>
                    </a:cxn>
                    <a:cxn ang="T13">
                      <a:pos x="T6" y="T7"/>
                    </a:cxn>
                    <a:cxn ang="T14">
                      <a:pos x="T8" y="T9"/>
                    </a:cxn>
                  </a:cxnLst>
                  <a:rect l="T15" t="T16" r="T17" b="T18"/>
                  <a:pathLst>
                    <a:path w="27" h="12">
                      <a:moveTo>
                        <a:pt x="0" y="8"/>
                      </a:moveTo>
                      <a:lnTo>
                        <a:pt x="1" y="12"/>
                      </a:lnTo>
                      <a:lnTo>
                        <a:pt x="27" y="4"/>
                      </a:lnTo>
                      <a:lnTo>
                        <a:pt x="26" y="0"/>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68" name="Freeform 192"/>
                <p:cNvSpPr>
                  <a:spLocks noChangeArrowheads="1"/>
                </p:cNvSpPr>
                <p:nvPr/>
              </p:nvSpPr>
              <p:spPr bwMode="auto">
                <a:xfrm>
                  <a:off x="796925" y="365125"/>
                  <a:ext cx="42863" cy="19050"/>
                </a:xfrm>
                <a:custGeom>
                  <a:avLst/>
                  <a:gdLst>
                    <a:gd name="T0" fmla="*/ 0 w 27"/>
                    <a:gd name="T1" fmla="*/ 20161250 h 12"/>
                    <a:gd name="T2" fmla="*/ 2520979 w 27"/>
                    <a:gd name="T3" fmla="*/ 30241875 h 12"/>
                    <a:gd name="T4" fmla="*/ 68045806 w 27"/>
                    <a:gd name="T5" fmla="*/ 10080625 h 12"/>
                    <a:gd name="T6" fmla="*/ 65524827 w 27"/>
                    <a:gd name="T7" fmla="*/ 0 h 12"/>
                    <a:gd name="T8" fmla="*/ 0 60000 65536"/>
                    <a:gd name="T9" fmla="*/ 0 60000 65536"/>
                    <a:gd name="T10" fmla="*/ 0 60000 65536"/>
                    <a:gd name="T11" fmla="*/ 0 60000 65536"/>
                    <a:gd name="T12" fmla="*/ 0 w 27"/>
                    <a:gd name="T13" fmla="*/ 0 h 12"/>
                    <a:gd name="T14" fmla="*/ 27 w 27"/>
                    <a:gd name="T15" fmla="*/ 12 h 12"/>
                  </a:gdLst>
                  <a:ahLst/>
                  <a:cxnLst>
                    <a:cxn ang="T8">
                      <a:pos x="T0" y="T1"/>
                    </a:cxn>
                    <a:cxn ang="T9">
                      <a:pos x="T2" y="T3"/>
                    </a:cxn>
                    <a:cxn ang="T10">
                      <a:pos x="T4" y="T5"/>
                    </a:cxn>
                    <a:cxn ang="T11">
                      <a:pos x="T6" y="T7"/>
                    </a:cxn>
                  </a:cxnLst>
                  <a:rect l="T12" t="T13" r="T14" b="T15"/>
                  <a:pathLst>
                    <a:path w="27" h="12">
                      <a:moveTo>
                        <a:pt x="0" y="8"/>
                      </a:moveTo>
                      <a:lnTo>
                        <a:pt x="1" y="12"/>
                      </a:lnTo>
                      <a:lnTo>
                        <a:pt x="27" y="4"/>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69" name="Freeform 193"/>
                <p:cNvSpPr>
                  <a:spLocks noChangeArrowheads="1"/>
                </p:cNvSpPr>
                <p:nvPr/>
              </p:nvSpPr>
              <p:spPr bwMode="auto">
                <a:xfrm>
                  <a:off x="374650" y="103188"/>
                  <a:ext cx="17463" cy="44450"/>
                </a:xfrm>
                <a:custGeom>
                  <a:avLst/>
                  <a:gdLst>
                    <a:gd name="T0" fmla="*/ 7561479 w 11"/>
                    <a:gd name="T1" fmla="*/ 0 h 28"/>
                    <a:gd name="T2" fmla="*/ 0 w 11"/>
                    <a:gd name="T3" fmla="*/ 2520950 h 28"/>
                    <a:gd name="T4" fmla="*/ 17642393 w 11"/>
                    <a:gd name="T5" fmla="*/ 70564375 h 28"/>
                    <a:gd name="T6" fmla="*/ 27723306 w 11"/>
                    <a:gd name="T7" fmla="*/ 68045013 h 28"/>
                    <a:gd name="T8" fmla="*/ 7561479 w 11"/>
                    <a:gd name="T9" fmla="*/ 0 h 28"/>
                    <a:gd name="T10" fmla="*/ 0 60000 65536"/>
                    <a:gd name="T11" fmla="*/ 0 60000 65536"/>
                    <a:gd name="T12" fmla="*/ 0 60000 65536"/>
                    <a:gd name="T13" fmla="*/ 0 60000 65536"/>
                    <a:gd name="T14" fmla="*/ 0 60000 65536"/>
                    <a:gd name="T15" fmla="*/ 0 w 11"/>
                    <a:gd name="T16" fmla="*/ 0 h 28"/>
                    <a:gd name="T17" fmla="*/ 11 w 11"/>
                    <a:gd name="T18" fmla="*/ 28 h 28"/>
                  </a:gdLst>
                  <a:ahLst/>
                  <a:cxnLst>
                    <a:cxn ang="T10">
                      <a:pos x="T0" y="T1"/>
                    </a:cxn>
                    <a:cxn ang="T11">
                      <a:pos x="T2" y="T3"/>
                    </a:cxn>
                    <a:cxn ang="T12">
                      <a:pos x="T4" y="T5"/>
                    </a:cxn>
                    <a:cxn ang="T13">
                      <a:pos x="T6" y="T7"/>
                    </a:cxn>
                    <a:cxn ang="T14">
                      <a:pos x="T8" y="T9"/>
                    </a:cxn>
                  </a:cxnLst>
                  <a:rect l="T15" t="T16" r="T17" b="T18"/>
                  <a:pathLst>
                    <a:path w="11" h="28">
                      <a:moveTo>
                        <a:pt x="3" y="0"/>
                      </a:moveTo>
                      <a:lnTo>
                        <a:pt x="0" y="1"/>
                      </a:lnTo>
                      <a:lnTo>
                        <a:pt x="7" y="28"/>
                      </a:lnTo>
                      <a:lnTo>
                        <a:pt x="11" y="27"/>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70" name="Freeform 194"/>
                <p:cNvSpPr>
                  <a:spLocks noChangeArrowheads="1"/>
                </p:cNvSpPr>
                <p:nvPr/>
              </p:nvSpPr>
              <p:spPr bwMode="auto">
                <a:xfrm>
                  <a:off x="374650" y="103188"/>
                  <a:ext cx="17463" cy="44450"/>
                </a:xfrm>
                <a:custGeom>
                  <a:avLst/>
                  <a:gdLst>
                    <a:gd name="T0" fmla="*/ 7561479 w 11"/>
                    <a:gd name="T1" fmla="*/ 0 h 28"/>
                    <a:gd name="T2" fmla="*/ 0 w 11"/>
                    <a:gd name="T3" fmla="*/ 2520950 h 28"/>
                    <a:gd name="T4" fmla="*/ 17642393 w 11"/>
                    <a:gd name="T5" fmla="*/ 70564375 h 28"/>
                    <a:gd name="T6" fmla="*/ 27723306 w 11"/>
                    <a:gd name="T7" fmla="*/ 68045013 h 28"/>
                    <a:gd name="T8" fmla="*/ 0 60000 65536"/>
                    <a:gd name="T9" fmla="*/ 0 60000 65536"/>
                    <a:gd name="T10" fmla="*/ 0 60000 65536"/>
                    <a:gd name="T11" fmla="*/ 0 60000 65536"/>
                    <a:gd name="T12" fmla="*/ 0 w 11"/>
                    <a:gd name="T13" fmla="*/ 0 h 28"/>
                    <a:gd name="T14" fmla="*/ 11 w 11"/>
                    <a:gd name="T15" fmla="*/ 28 h 28"/>
                  </a:gdLst>
                  <a:ahLst/>
                  <a:cxnLst>
                    <a:cxn ang="T8">
                      <a:pos x="T0" y="T1"/>
                    </a:cxn>
                    <a:cxn ang="T9">
                      <a:pos x="T2" y="T3"/>
                    </a:cxn>
                    <a:cxn ang="T10">
                      <a:pos x="T4" y="T5"/>
                    </a:cxn>
                    <a:cxn ang="T11">
                      <a:pos x="T6" y="T7"/>
                    </a:cxn>
                  </a:cxnLst>
                  <a:rect l="T12" t="T13" r="T14" b="T15"/>
                  <a:pathLst>
                    <a:path w="11" h="28">
                      <a:moveTo>
                        <a:pt x="3" y="0"/>
                      </a:moveTo>
                      <a:lnTo>
                        <a:pt x="0" y="1"/>
                      </a:lnTo>
                      <a:lnTo>
                        <a:pt x="7" y="28"/>
                      </a:lnTo>
                      <a:lnTo>
                        <a:pt x="11" y="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71" name="Freeform 195"/>
                <p:cNvSpPr>
                  <a:spLocks noChangeArrowheads="1"/>
                </p:cNvSpPr>
                <p:nvPr/>
              </p:nvSpPr>
              <p:spPr bwMode="auto">
                <a:xfrm>
                  <a:off x="558800" y="793750"/>
                  <a:ext cx="17463" cy="44450"/>
                </a:xfrm>
                <a:custGeom>
                  <a:avLst/>
                  <a:gdLst>
                    <a:gd name="T0" fmla="*/ 7561479 w 11"/>
                    <a:gd name="T1" fmla="*/ 0 h 28"/>
                    <a:gd name="T2" fmla="*/ 0 w 11"/>
                    <a:gd name="T3" fmla="*/ 2520950 h 28"/>
                    <a:gd name="T4" fmla="*/ 15121370 w 11"/>
                    <a:gd name="T5" fmla="*/ 70564375 h 28"/>
                    <a:gd name="T6" fmla="*/ 27723306 w 11"/>
                    <a:gd name="T7" fmla="*/ 68045013 h 28"/>
                    <a:gd name="T8" fmla="*/ 7561479 w 11"/>
                    <a:gd name="T9" fmla="*/ 0 h 28"/>
                    <a:gd name="T10" fmla="*/ 0 60000 65536"/>
                    <a:gd name="T11" fmla="*/ 0 60000 65536"/>
                    <a:gd name="T12" fmla="*/ 0 60000 65536"/>
                    <a:gd name="T13" fmla="*/ 0 60000 65536"/>
                    <a:gd name="T14" fmla="*/ 0 60000 65536"/>
                    <a:gd name="T15" fmla="*/ 0 w 11"/>
                    <a:gd name="T16" fmla="*/ 0 h 28"/>
                    <a:gd name="T17" fmla="*/ 11 w 11"/>
                    <a:gd name="T18" fmla="*/ 28 h 28"/>
                  </a:gdLst>
                  <a:ahLst/>
                  <a:cxnLst>
                    <a:cxn ang="T10">
                      <a:pos x="T0" y="T1"/>
                    </a:cxn>
                    <a:cxn ang="T11">
                      <a:pos x="T2" y="T3"/>
                    </a:cxn>
                    <a:cxn ang="T12">
                      <a:pos x="T4" y="T5"/>
                    </a:cxn>
                    <a:cxn ang="T13">
                      <a:pos x="T6" y="T7"/>
                    </a:cxn>
                    <a:cxn ang="T14">
                      <a:pos x="T8" y="T9"/>
                    </a:cxn>
                  </a:cxnLst>
                  <a:rect l="T15" t="T16" r="T17" b="T18"/>
                  <a:pathLst>
                    <a:path w="11" h="28">
                      <a:moveTo>
                        <a:pt x="3" y="0"/>
                      </a:moveTo>
                      <a:lnTo>
                        <a:pt x="0" y="1"/>
                      </a:lnTo>
                      <a:lnTo>
                        <a:pt x="6" y="28"/>
                      </a:lnTo>
                      <a:lnTo>
                        <a:pt x="11" y="27"/>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72" name="Freeform 196"/>
                <p:cNvSpPr>
                  <a:spLocks noChangeArrowheads="1"/>
                </p:cNvSpPr>
                <p:nvPr/>
              </p:nvSpPr>
              <p:spPr bwMode="auto">
                <a:xfrm>
                  <a:off x="558800" y="793750"/>
                  <a:ext cx="17463" cy="44450"/>
                </a:xfrm>
                <a:custGeom>
                  <a:avLst/>
                  <a:gdLst>
                    <a:gd name="T0" fmla="*/ 7561479 w 11"/>
                    <a:gd name="T1" fmla="*/ 0 h 28"/>
                    <a:gd name="T2" fmla="*/ 0 w 11"/>
                    <a:gd name="T3" fmla="*/ 2520950 h 28"/>
                    <a:gd name="T4" fmla="*/ 15121370 w 11"/>
                    <a:gd name="T5" fmla="*/ 70564375 h 28"/>
                    <a:gd name="T6" fmla="*/ 27723306 w 11"/>
                    <a:gd name="T7" fmla="*/ 68045013 h 28"/>
                    <a:gd name="T8" fmla="*/ 0 60000 65536"/>
                    <a:gd name="T9" fmla="*/ 0 60000 65536"/>
                    <a:gd name="T10" fmla="*/ 0 60000 65536"/>
                    <a:gd name="T11" fmla="*/ 0 60000 65536"/>
                    <a:gd name="T12" fmla="*/ 0 w 11"/>
                    <a:gd name="T13" fmla="*/ 0 h 28"/>
                    <a:gd name="T14" fmla="*/ 11 w 11"/>
                    <a:gd name="T15" fmla="*/ 28 h 28"/>
                  </a:gdLst>
                  <a:ahLst/>
                  <a:cxnLst>
                    <a:cxn ang="T8">
                      <a:pos x="T0" y="T1"/>
                    </a:cxn>
                    <a:cxn ang="T9">
                      <a:pos x="T2" y="T3"/>
                    </a:cxn>
                    <a:cxn ang="T10">
                      <a:pos x="T4" y="T5"/>
                    </a:cxn>
                    <a:cxn ang="T11">
                      <a:pos x="T6" y="T7"/>
                    </a:cxn>
                  </a:cxnLst>
                  <a:rect l="T12" t="T13" r="T14" b="T15"/>
                  <a:pathLst>
                    <a:path w="11" h="28">
                      <a:moveTo>
                        <a:pt x="3" y="0"/>
                      </a:moveTo>
                      <a:lnTo>
                        <a:pt x="0" y="1"/>
                      </a:lnTo>
                      <a:lnTo>
                        <a:pt x="6" y="28"/>
                      </a:lnTo>
                      <a:lnTo>
                        <a:pt x="11" y="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73" name="Freeform 197"/>
                <p:cNvSpPr>
                  <a:spLocks noChangeArrowheads="1"/>
                </p:cNvSpPr>
                <p:nvPr/>
              </p:nvSpPr>
              <p:spPr bwMode="auto">
                <a:xfrm>
                  <a:off x="501650" y="93663"/>
                  <a:ext cx="7938" cy="42862"/>
                </a:xfrm>
                <a:custGeom>
                  <a:avLst/>
                  <a:gdLst>
                    <a:gd name="T0" fmla="*/ 12602369 w 5"/>
                    <a:gd name="T1" fmla="*/ 0 h 27"/>
                    <a:gd name="T2" fmla="*/ 5040630 w 5"/>
                    <a:gd name="T3" fmla="*/ 0 h 27"/>
                    <a:gd name="T4" fmla="*/ 0 w 5"/>
                    <a:gd name="T5" fmla="*/ 68042631 h 27"/>
                    <a:gd name="T6" fmla="*/ 7561739 w 5"/>
                    <a:gd name="T7" fmla="*/ 68042631 h 27"/>
                    <a:gd name="T8" fmla="*/ 12602369 w 5"/>
                    <a:gd name="T9" fmla="*/ 0 h 27"/>
                    <a:gd name="T10" fmla="*/ 0 60000 65536"/>
                    <a:gd name="T11" fmla="*/ 0 60000 65536"/>
                    <a:gd name="T12" fmla="*/ 0 60000 65536"/>
                    <a:gd name="T13" fmla="*/ 0 60000 65536"/>
                    <a:gd name="T14" fmla="*/ 0 60000 65536"/>
                    <a:gd name="T15" fmla="*/ 0 w 5"/>
                    <a:gd name="T16" fmla="*/ 0 h 27"/>
                    <a:gd name="T17" fmla="*/ 5 w 5"/>
                    <a:gd name="T18" fmla="*/ 27 h 27"/>
                  </a:gdLst>
                  <a:ahLst/>
                  <a:cxnLst>
                    <a:cxn ang="T10">
                      <a:pos x="T0" y="T1"/>
                    </a:cxn>
                    <a:cxn ang="T11">
                      <a:pos x="T2" y="T3"/>
                    </a:cxn>
                    <a:cxn ang="T12">
                      <a:pos x="T4" y="T5"/>
                    </a:cxn>
                    <a:cxn ang="T13">
                      <a:pos x="T6" y="T7"/>
                    </a:cxn>
                    <a:cxn ang="T14">
                      <a:pos x="T8" y="T9"/>
                    </a:cxn>
                  </a:cxnLst>
                  <a:rect l="T15" t="T16" r="T17" b="T18"/>
                  <a:pathLst>
                    <a:path w="5" h="27">
                      <a:moveTo>
                        <a:pt x="5" y="0"/>
                      </a:moveTo>
                      <a:lnTo>
                        <a:pt x="2" y="0"/>
                      </a:lnTo>
                      <a:lnTo>
                        <a:pt x="0" y="27"/>
                      </a:lnTo>
                      <a:lnTo>
                        <a:pt x="3" y="27"/>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74" name="Freeform 198"/>
                <p:cNvSpPr>
                  <a:spLocks noChangeArrowheads="1"/>
                </p:cNvSpPr>
                <p:nvPr/>
              </p:nvSpPr>
              <p:spPr bwMode="auto">
                <a:xfrm>
                  <a:off x="501650" y="93663"/>
                  <a:ext cx="7938" cy="42862"/>
                </a:xfrm>
                <a:custGeom>
                  <a:avLst/>
                  <a:gdLst>
                    <a:gd name="T0" fmla="*/ 12602369 w 5"/>
                    <a:gd name="T1" fmla="*/ 0 h 27"/>
                    <a:gd name="T2" fmla="*/ 5040630 w 5"/>
                    <a:gd name="T3" fmla="*/ 0 h 27"/>
                    <a:gd name="T4" fmla="*/ 0 w 5"/>
                    <a:gd name="T5" fmla="*/ 68042631 h 27"/>
                    <a:gd name="T6" fmla="*/ 7561739 w 5"/>
                    <a:gd name="T7" fmla="*/ 68042631 h 27"/>
                    <a:gd name="T8" fmla="*/ 0 60000 65536"/>
                    <a:gd name="T9" fmla="*/ 0 60000 65536"/>
                    <a:gd name="T10" fmla="*/ 0 60000 65536"/>
                    <a:gd name="T11" fmla="*/ 0 60000 65536"/>
                    <a:gd name="T12" fmla="*/ 0 w 5"/>
                    <a:gd name="T13" fmla="*/ 0 h 27"/>
                    <a:gd name="T14" fmla="*/ 5 w 5"/>
                    <a:gd name="T15" fmla="*/ 27 h 27"/>
                  </a:gdLst>
                  <a:ahLst/>
                  <a:cxnLst>
                    <a:cxn ang="T8">
                      <a:pos x="T0" y="T1"/>
                    </a:cxn>
                    <a:cxn ang="T9">
                      <a:pos x="T2" y="T3"/>
                    </a:cxn>
                    <a:cxn ang="T10">
                      <a:pos x="T4" y="T5"/>
                    </a:cxn>
                    <a:cxn ang="T11">
                      <a:pos x="T6" y="T7"/>
                    </a:cxn>
                  </a:cxnLst>
                  <a:rect l="T12" t="T13" r="T14" b="T15"/>
                  <a:pathLst>
                    <a:path w="5" h="27">
                      <a:moveTo>
                        <a:pt x="5" y="0"/>
                      </a:moveTo>
                      <a:lnTo>
                        <a:pt x="2" y="0"/>
                      </a:lnTo>
                      <a:lnTo>
                        <a:pt x="0" y="27"/>
                      </a:lnTo>
                      <a:lnTo>
                        <a:pt x="3" y="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75" name="Freeform 199"/>
                <p:cNvSpPr>
                  <a:spLocks noChangeArrowheads="1"/>
                </p:cNvSpPr>
                <p:nvPr/>
              </p:nvSpPr>
              <p:spPr bwMode="auto">
                <a:xfrm>
                  <a:off x="438150" y="804863"/>
                  <a:ext cx="9525" cy="44450"/>
                </a:xfrm>
                <a:custGeom>
                  <a:avLst/>
                  <a:gdLst>
                    <a:gd name="T0" fmla="*/ 15120938 w 6"/>
                    <a:gd name="T1" fmla="*/ 0 h 28"/>
                    <a:gd name="T2" fmla="*/ 7561263 w 6"/>
                    <a:gd name="T3" fmla="*/ 0 h 28"/>
                    <a:gd name="T4" fmla="*/ 0 w 6"/>
                    <a:gd name="T5" fmla="*/ 68045013 h 28"/>
                    <a:gd name="T6" fmla="*/ 10080625 w 6"/>
                    <a:gd name="T7" fmla="*/ 70564375 h 28"/>
                    <a:gd name="T8" fmla="*/ 15120938 w 6"/>
                    <a:gd name="T9" fmla="*/ 0 h 28"/>
                    <a:gd name="T10" fmla="*/ 0 60000 65536"/>
                    <a:gd name="T11" fmla="*/ 0 60000 65536"/>
                    <a:gd name="T12" fmla="*/ 0 60000 65536"/>
                    <a:gd name="T13" fmla="*/ 0 60000 65536"/>
                    <a:gd name="T14" fmla="*/ 0 60000 65536"/>
                    <a:gd name="T15" fmla="*/ 0 w 6"/>
                    <a:gd name="T16" fmla="*/ 0 h 28"/>
                    <a:gd name="T17" fmla="*/ 6 w 6"/>
                    <a:gd name="T18" fmla="*/ 28 h 28"/>
                  </a:gdLst>
                  <a:ahLst/>
                  <a:cxnLst>
                    <a:cxn ang="T10">
                      <a:pos x="T0" y="T1"/>
                    </a:cxn>
                    <a:cxn ang="T11">
                      <a:pos x="T2" y="T3"/>
                    </a:cxn>
                    <a:cxn ang="T12">
                      <a:pos x="T4" y="T5"/>
                    </a:cxn>
                    <a:cxn ang="T13">
                      <a:pos x="T6" y="T7"/>
                    </a:cxn>
                    <a:cxn ang="T14">
                      <a:pos x="T8" y="T9"/>
                    </a:cxn>
                  </a:cxnLst>
                  <a:rect l="T15" t="T16" r="T17" b="T18"/>
                  <a:pathLst>
                    <a:path w="6" h="28">
                      <a:moveTo>
                        <a:pt x="6" y="0"/>
                      </a:moveTo>
                      <a:lnTo>
                        <a:pt x="3" y="0"/>
                      </a:lnTo>
                      <a:lnTo>
                        <a:pt x="0" y="27"/>
                      </a:lnTo>
                      <a:lnTo>
                        <a:pt x="4" y="28"/>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76" name="Freeform 200"/>
                <p:cNvSpPr>
                  <a:spLocks noChangeArrowheads="1"/>
                </p:cNvSpPr>
                <p:nvPr/>
              </p:nvSpPr>
              <p:spPr bwMode="auto">
                <a:xfrm>
                  <a:off x="438150" y="804863"/>
                  <a:ext cx="9525" cy="44450"/>
                </a:xfrm>
                <a:custGeom>
                  <a:avLst/>
                  <a:gdLst>
                    <a:gd name="T0" fmla="*/ 15120938 w 6"/>
                    <a:gd name="T1" fmla="*/ 0 h 28"/>
                    <a:gd name="T2" fmla="*/ 7561263 w 6"/>
                    <a:gd name="T3" fmla="*/ 0 h 28"/>
                    <a:gd name="T4" fmla="*/ 0 w 6"/>
                    <a:gd name="T5" fmla="*/ 68045013 h 28"/>
                    <a:gd name="T6" fmla="*/ 10080625 w 6"/>
                    <a:gd name="T7" fmla="*/ 70564375 h 28"/>
                    <a:gd name="T8" fmla="*/ 0 60000 65536"/>
                    <a:gd name="T9" fmla="*/ 0 60000 65536"/>
                    <a:gd name="T10" fmla="*/ 0 60000 65536"/>
                    <a:gd name="T11" fmla="*/ 0 60000 65536"/>
                    <a:gd name="T12" fmla="*/ 0 w 6"/>
                    <a:gd name="T13" fmla="*/ 0 h 28"/>
                    <a:gd name="T14" fmla="*/ 6 w 6"/>
                    <a:gd name="T15" fmla="*/ 28 h 28"/>
                  </a:gdLst>
                  <a:ahLst/>
                  <a:cxnLst>
                    <a:cxn ang="T8">
                      <a:pos x="T0" y="T1"/>
                    </a:cxn>
                    <a:cxn ang="T9">
                      <a:pos x="T2" y="T3"/>
                    </a:cxn>
                    <a:cxn ang="T10">
                      <a:pos x="T4" y="T5"/>
                    </a:cxn>
                    <a:cxn ang="T11">
                      <a:pos x="T6" y="T7"/>
                    </a:cxn>
                  </a:cxnLst>
                  <a:rect l="T12" t="T13" r="T14" b="T15"/>
                  <a:pathLst>
                    <a:path w="6" h="28">
                      <a:moveTo>
                        <a:pt x="6" y="0"/>
                      </a:moveTo>
                      <a:lnTo>
                        <a:pt x="3" y="0"/>
                      </a:lnTo>
                      <a:lnTo>
                        <a:pt x="0" y="27"/>
                      </a:lnTo>
                      <a:lnTo>
                        <a:pt x="4"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77" name="Freeform 201"/>
                <p:cNvSpPr>
                  <a:spLocks noChangeArrowheads="1"/>
                </p:cNvSpPr>
                <p:nvPr/>
              </p:nvSpPr>
              <p:spPr bwMode="auto">
                <a:xfrm>
                  <a:off x="254000" y="158750"/>
                  <a:ext cx="30163" cy="39687"/>
                </a:xfrm>
                <a:custGeom>
                  <a:avLst/>
                  <a:gdLst>
                    <a:gd name="T0" fmla="*/ 7561388 w 19"/>
                    <a:gd name="T1" fmla="*/ 0 h 25"/>
                    <a:gd name="T2" fmla="*/ 0 w 19"/>
                    <a:gd name="T3" fmla="*/ 7559580 h 25"/>
                    <a:gd name="T4" fmla="*/ 42844160 w 19"/>
                    <a:gd name="T5" fmla="*/ 63002319 h 25"/>
                    <a:gd name="T6" fmla="*/ 47884556 w 19"/>
                    <a:gd name="T7" fmla="*/ 55442739 h 25"/>
                    <a:gd name="T8" fmla="*/ 7561388 w 19"/>
                    <a:gd name="T9" fmla="*/ 0 h 25"/>
                    <a:gd name="T10" fmla="*/ 0 60000 65536"/>
                    <a:gd name="T11" fmla="*/ 0 60000 65536"/>
                    <a:gd name="T12" fmla="*/ 0 60000 65536"/>
                    <a:gd name="T13" fmla="*/ 0 60000 65536"/>
                    <a:gd name="T14" fmla="*/ 0 60000 65536"/>
                    <a:gd name="T15" fmla="*/ 0 w 19"/>
                    <a:gd name="T16" fmla="*/ 0 h 25"/>
                    <a:gd name="T17" fmla="*/ 19 w 19"/>
                    <a:gd name="T18" fmla="*/ 25 h 25"/>
                  </a:gdLst>
                  <a:ahLst/>
                  <a:cxnLst>
                    <a:cxn ang="T10">
                      <a:pos x="T0" y="T1"/>
                    </a:cxn>
                    <a:cxn ang="T11">
                      <a:pos x="T2" y="T3"/>
                    </a:cxn>
                    <a:cxn ang="T12">
                      <a:pos x="T4" y="T5"/>
                    </a:cxn>
                    <a:cxn ang="T13">
                      <a:pos x="T6" y="T7"/>
                    </a:cxn>
                    <a:cxn ang="T14">
                      <a:pos x="T8" y="T9"/>
                    </a:cxn>
                  </a:cxnLst>
                  <a:rect l="T15" t="T16" r="T17" b="T18"/>
                  <a:pathLst>
                    <a:path w="19" h="25">
                      <a:moveTo>
                        <a:pt x="3" y="0"/>
                      </a:moveTo>
                      <a:lnTo>
                        <a:pt x="0" y="3"/>
                      </a:lnTo>
                      <a:lnTo>
                        <a:pt x="17" y="25"/>
                      </a:lnTo>
                      <a:lnTo>
                        <a:pt x="19" y="22"/>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78" name="Freeform 202"/>
                <p:cNvSpPr>
                  <a:spLocks noChangeArrowheads="1"/>
                </p:cNvSpPr>
                <p:nvPr/>
              </p:nvSpPr>
              <p:spPr bwMode="auto">
                <a:xfrm>
                  <a:off x="254000" y="158750"/>
                  <a:ext cx="30163" cy="39687"/>
                </a:xfrm>
                <a:custGeom>
                  <a:avLst/>
                  <a:gdLst>
                    <a:gd name="T0" fmla="*/ 7561388 w 19"/>
                    <a:gd name="T1" fmla="*/ 0 h 25"/>
                    <a:gd name="T2" fmla="*/ 0 w 19"/>
                    <a:gd name="T3" fmla="*/ 7559580 h 25"/>
                    <a:gd name="T4" fmla="*/ 42844160 w 19"/>
                    <a:gd name="T5" fmla="*/ 63002319 h 25"/>
                    <a:gd name="T6" fmla="*/ 47884556 w 19"/>
                    <a:gd name="T7" fmla="*/ 55442739 h 25"/>
                    <a:gd name="T8" fmla="*/ 0 60000 65536"/>
                    <a:gd name="T9" fmla="*/ 0 60000 65536"/>
                    <a:gd name="T10" fmla="*/ 0 60000 65536"/>
                    <a:gd name="T11" fmla="*/ 0 60000 65536"/>
                    <a:gd name="T12" fmla="*/ 0 w 19"/>
                    <a:gd name="T13" fmla="*/ 0 h 25"/>
                    <a:gd name="T14" fmla="*/ 19 w 19"/>
                    <a:gd name="T15" fmla="*/ 25 h 25"/>
                  </a:gdLst>
                  <a:ahLst/>
                  <a:cxnLst>
                    <a:cxn ang="T8">
                      <a:pos x="T0" y="T1"/>
                    </a:cxn>
                    <a:cxn ang="T9">
                      <a:pos x="T2" y="T3"/>
                    </a:cxn>
                    <a:cxn ang="T10">
                      <a:pos x="T4" y="T5"/>
                    </a:cxn>
                    <a:cxn ang="T11">
                      <a:pos x="T6" y="T7"/>
                    </a:cxn>
                  </a:cxnLst>
                  <a:rect l="T12" t="T13" r="T14" b="T15"/>
                  <a:pathLst>
                    <a:path w="19" h="25">
                      <a:moveTo>
                        <a:pt x="3" y="0"/>
                      </a:moveTo>
                      <a:lnTo>
                        <a:pt x="0" y="3"/>
                      </a:lnTo>
                      <a:lnTo>
                        <a:pt x="17" y="25"/>
                      </a:lnTo>
                      <a:lnTo>
                        <a:pt x="19"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79" name="Freeform 203"/>
                <p:cNvSpPr>
                  <a:spLocks noChangeArrowheads="1"/>
                </p:cNvSpPr>
                <p:nvPr/>
              </p:nvSpPr>
              <p:spPr bwMode="auto">
                <a:xfrm>
                  <a:off x="665162" y="742950"/>
                  <a:ext cx="30163" cy="39687"/>
                </a:xfrm>
                <a:custGeom>
                  <a:avLst/>
                  <a:gdLst>
                    <a:gd name="T0" fmla="*/ 7561388 w 19"/>
                    <a:gd name="T1" fmla="*/ 0 h 25"/>
                    <a:gd name="T2" fmla="*/ 0 w 19"/>
                    <a:gd name="T3" fmla="*/ 7559580 h 25"/>
                    <a:gd name="T4" fmla="*/ 40323168 w 19"/>
                    <a:gd name="T5" fmla="*/ 63002319 h 25"/>
                    <a:gd name="T6" fmla="*/ 47884556 w 19"/>
                    <a:gd name="T7" fmla="*/ 57962070 h 25"/>
                    <a:gd name="T8" fmla="*/ 7561388 w 19"/>
                    <a:gd name="T9" fmla="*/ 0 h 25"/>
                    <a:gd name="T10" fmla="*/ 0 60000 65536"/>
                    <a:gd name="T11" fmla="*/ 0 60000 65536"/>
                    <a:gd name="T12" fmla="*/ 0 60000 65536"/>
                    <a:gd name="T13" fmla="*/ 0 60000 65536"/>
                    <a:gd name="T14" fmla="*/ 0 60000 65536"/>
                    <a:gd name="T15" fmla="*/ 0 w 19"/>
                    <a:gd name="T16" fmla="*/ 0 h 25"/>
                    <a:gd name="T17" fmla="*/ 19 w 19"/>
                    <a:gd name="T18" fmla="*/ 25 h 25"/>
                  </a:gdLst>
                  <a:ahLst/>
                  <a:cxnLst>
                    <a:cxn ang="T10">
                      <a:pos x="T0" y="T1"/>
                    </a:cxn>
                    <a:cxn ang="T11">
                      <a:pos x="T2" y="T3"/>
                    </a:cxn>
                    <a:cxn ang="T12">
                      <a:pos x="T4" y="T5"/>
                    </a:cxn>
                    <a:cxn ang="T13">
                      <a:pos x="T6" y="T7"/>
                    </a:cxn>
                    <a:cxn ang="T14">
                      <a:pos x="T8" y="T9"/>
                    </a:cxn>
                  </a:cxnLst>
                  <a:rect l="T15" t="T16" r="T17" b="T18"/>
                  <a:pathLst>
                    <a:path w="19" h="25">
                      <a:moveTo>
                        <a:pt x="3" y="0"/>
                      </a:moveTo>
                      <a:lnTo>
                        <a:pt x="0" y="3"/>
                      </a:lnTo>
                      <a:lnTo>
                        <a:pt x="16" y="25"/>
                      </a:lnTo>
                      <a:lnTo>
                        <a:pt x="19" y="23"/>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80" name="Freeform 204"/>
                <p:cNvSpPr>
                  <a:spLocks noChangeArrowheads="1"/>
                </p:cNvSpPr>
                <p:nvPr/>
              </p:nvSpPr>
              <p:spPr bwMode="auto">
                <a:xfrm>
                  <a:off x="665162" y="742950"/>
                  <a:ext cx="30163" cy="39687"/>
                </a:xfrm>
                <a:custGeom>
                  <a:avLst/>
                  <a:gdLst>
                    <a:gd name="T0" fmla="*/ 7561388 w 19"/>
                    <a:gd name="T1" fmla="*/ 0 h 25"/>
                    <a:gd name="T2" fmla="*/ 0 w 19"/>
                    <a:gd name="T3" fmla="*/ 7559580 h 25"/>
                    <a:gd name="T4" fmla="*/ 40323168 w 19"/>
                    <a:gd name="T5" fmla="*/ 63002319 h 25"/>
                    <a:gd name="T6" fmla="*/ 47884556 w 19"/>
                    <a:gd name="T7" fmla="*/ 57962070 h 25"/>
                    <a:gd name="T8" fmla="*/ 0 60000 65536"/>
                    <a:gd name="T9" fmla="*/ 0 60000 65536"/>
                    <a:gd name="T10" fmla="*/ 0 60000 65536"/>
                    <a:gd name="T11" fmla="*/ 0 60000 65536"/>
                    <a:gd name="T12" fmla="*/ 0 w 19"/>
                    <a:gd name="T13" fmla="*/ 0 h 25"/>
                    <a:gd name="T14" fmla="*/ 19 w 19"/>
                    <a:gd name="T15" fmla="*/ 25 h 25"/>
                  </a:gdLst>
                  <a:ahLst/>
                  <a:cxnLst>
                    <a:cxn ang="T8">
                      <a:pos x="T0" y="T1"/>
                    </a:cxn>
                    <a:cxn ang="T9">
                      <a:pos x="T2" y="T3"/>
                    </a:cxn>
                    <a:cxn ang="T10">
                      <a:pos x="T4" y="T5"/>
                    </a:cxn>
                    <a:cxn ang="T11">
                      <a:pos x="T6" y="T7"/>
                    </a:cxn>
                  </a:cxnLst>
                  <a:rect l="T12" t="T13" r="T14" b="T15"/>
                  <a:pathLst>
                    <a:path w="19" h="25">
                      <a:moveTo>
                        <a:pt x="3" y="0"/>
                      </a:moveTo>
                      <a:lnTo>
                        <a:pt x="0" y="3"/>
                      </a:lnTo>
                      <a:lnTo>
                        <a:pt x="16" y="25"/>
                      </a:lnTo>
                      <a:lnTo>
                        <a:pt x="19"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81" name="Freeform 206"/>
                <p:cNvSpPr>
                  <a:spLocks noChangeArrowheads="1"/>
                </p:cNvSpPr>
                <p:nvPr/>
              </p:nvSpPr>
              <p:spPr bwMode="auto">
                <a:xfrm>
                  <a:off x="311150" y="127000"/>
                  <a:ext cx="23813" cy="41275"/>
                </a:xfrm>
                <a:custGeom>
                  <a:avLst/>
                  <a:gdLst>
                    <a:gd name="T0" fmla="*/ 7561421 w 15"/>
                    <a:gd name="T1" fmla="*/ 0 h 26"/>
                    <a:gd name="T2" fmla="*/ 0 w 15"/>
                    <a:gd name="T3" fmla="*/ 2520950 h 26"/>
                    <a:gd name="T4" fmla="*/ 30242510 w 15"/>
                    <a:gd name="T5" fmla="*/ 65524063 h 26"/>
                    <a:gd name="T6" fmla="*/ 37803931 w 15"/>
                    <a:gd name="T7" fmla="*/ 63004700 h 26"/>
                    <a:gd name="T8" fmla="*/ 7561421 w 15"/>
                    <a:gd name="T9" fmla="*/ 0 h 26"/>
                    <a:gd name="T10" fmla="*/ 0 60000 65536"/>
                    <a:gd name="T11" fmla="*/ 0 60000 65536"/>
                    <a:gd name="T12" fmla="*/ 0 60000 65536"/>
                    <a:gd name="T13" fmla="*/ 0 60000 65536"/>
                    <a:gd name="T14" fmla="*/ 0 60000 65536"/>
                    <a:gd name="T15" fmla="*/ 0 w 15"/>
                    <a:gd name="T16" fmla="*/ 0 h 26"/>
                    <a:gd name="T17" fmla="*/ 15 w 15"/>
                    <a:gd name="T18" fmla="*/ 26 h 26"/>
                  </a:gdLst>
                  <a:ahLst/>
                  <a:cxnLst>
                    <a:cxn ang="T10">
                      <a:pos x="T0" y="T1"/>
                    </a:cxn>
                    <a:cxn ang="T11">
                      <a:pos x="T2" y="T3"/>
                    </a:cxn>
                    <a:cxn ang="T12">
                      <a:pos x="T4" y="T5"/>
                    </a:cxn>
                    <a:cxn ang="T13">
                      <a:pos x="T6" y="T7"/>
                    </a:cxn>
                    <a:cxn ang="T14">
                      <a:pos x="T8" y="T9"/>
                    </a:cxn>
                  </a:cxnLst>
                  <a:rect l="T15" t="T16" r="T17" b="T18"/>
                  <a:pathLst>
                    <a:path w="15" h="26">
                      <a:moveTo>
                        <a:pt x="3" y="0"/>
                      </a:moveTo>
                      <a:lnTo>
                        <a:pt x="0" y="1"/>
                      </a:lnTo>
                      <a:lnTo>
                        <a:pt x="12" y="26"/>
                      </a:lnTo>
                      <a:lnTo>
                        <a:pt x="15" y="25"/>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82" name="Freeform 207"/>
                <p:cNvSpPr>
                  <a:spLocks noChangeArrowheads="1"/>
                </p:cNvSpPr>
                <p:nvPr/>
              </p:nvSpPr>
              <p:spPr bwMode="auto">
                <a:xfrm>
                  <a:off x="311150" y="127000"/>
                  <a:ext cx="23813" cy="41275"/>
                </a:xfrm>
                <a:custGeom>
                  <a:avLst/>
                  <a:gdLst>
                    <a:gd name="T0" fmla="*/ 7561421 w 15"/>
                    <a:gd name="T1" fmla="*/ 0 h 26"/>
                    <a:gd name="T2" fmla="*/ 0 w 15"/>
                    <a:gd name="T3" fmla="*/ 2520950 h 26"/>
                    <a:gd name="T4" fmla="*/ 30242510 w 15"/>
                    <a:gd name="T5" fmla="*/ 65524063 h 26"/>
                    <a:gd name="T6" fmla="*/ 37803931 w 15"/>
                    <a:gd name="T7" fmla="*/ 63004700 h 26"/>
                    <a:gd name="T8" fmla="*/ 0 60000 65536"/>
                    <a:gd name="T9" fmla="*/ 0 60000 65536"/>
                    <a:gd name="T10" fmla="*/ 0 60000 65536"/>
                    <a:gd name="T11" fmla="*/ 0 60000 65536"/>
                    <a:gd name="T12" fmla="*/ 0 w 15"/>
                    <a:gd name="T13" fmla="*/ 0 h 26"/>
                    <a:gd name="T14" fmla="*/ 15 w 15"/>
                    <a:gd name="T15" fmla="*/ 26 h 26"/>
                  </a:gdLst>
                  <a:ahLst/>
                  <a:cxnLst>
                    <a:cxn ang="T8">
                      <a:pos x="T0" y="T1"/>
                    </a:cxn>
                    <a:cxn ang="T9">
                      <a:pos x="T2" y="T3"/>
                    </a:cxn>
                    <a:cxn ang="T10">
                      <a:pos x="T4" y="T5"/>
                    </a:cxn>
                    <a:cxn ang="T11">
                      <a:pos x="T6" y="T7"/>
                    </a:cxn>
                  </a:cxnLst>
                  <a:rect l="T12" t="T13" r="T14" b="T15"/>
                  <a:pathLst>
                    <a:path w="15" h="26">
                      <a:moveTo>
                        <a:pt x="3" y="0"/>
                      </a:moveTo>
                      <a:lnTo>
                        <a:pt x="0" y="1"/>
                      </a:lnTo>
                      <a:lnTo>
                        <a:pt x="12" y="26"/>
                      </a:lnTo>
                      <a:lnTo>
                        <a:pt x="15"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83" name="Freeform 208"/>
                <p:cNvSpPr>
                  <a:spLocks noChangeArrowheads="1"/>
                </p:cNvSpPr>
                <p:nvPr/>
              </p:nvSpPr>
              <p:spPr bwMode="auto">
                <a:xfrm>
                  <a:off x="614362" y="773113"/>
                  <a:ext cx="23813" cy="41275"/>
                </a:xfrm>
                <a:custGeom>
                  <a:avLst/>
                  <a:gdLst>
                    <a:gd name="T0" fmla="*/ 7561421 w 15"/>
                    <a:gd name="T1" fmla="*/ 0 h 26"/>
                    <a:gd name="T2" fmla="*/ 0 w 15"/>
                    <a:gd name="T3" fmla="*/ 5040313 h 26"/>
                    <a:gd name="T4" fmla="*/ 30242510 w 15"/>
                    <a:gd name="T5" fmla="*/ 65524063 h 26"/>
                    <a:gd name="T6" fmla="*/ 37803931 w 15"/>
                    <a:gd name="T7" fmla="*/ 63004700 h 26"/>
                    <a:gd name="T8" fmla="*/ 7561421 w 15"/>
                    <a:gd name="T9" fmla="*/ 0 h 26"/>
                    <a:gd name="T10" fmla="*/ 0 60000 65536"/>
                    <a:gd name="T11" fmla="*/ 0 60000 65536"/>
                    <a:gd name="T12" fmla="*/ 0 60000 65536"/>
                    <a:gd name="T13" fmla="*/ 0 60000 65536"/>
                    <a:gd name="T14" fmla="*/ 0 60000 65536"/>
                    <a:gd name="T15" fmla="*/ 0 w 15"/>
                    <a:gd name="T16" fmla="*/ 0 h 26"/>
                    <a:gd name="T17" fmla="*/ 15 w 15"/>
                    <a:gd name="T18" fmla="*/ 26 h 26"/>
                  </a:gdLst>
                  <a:ahLst/>
                  <a:cxnLst>
                    <a:cxn ang="T10">
                      <a:pos x="T0" y="T1"/>
                    </a:cxn>
                    <a:cxn ang="T11">
                      <a:pos x="T2" y="T3"/>
                    </a:cxn>
                    <a:cxn ang="T12">
                      <a:pos x="T4" y="T5"/>
                    </a:cxn>
                    <a:cxn ang="T13">
                      <a:pos x="T6" y="T7"/>
                    </a:cxn>
                    <a:cxn ang="T14">
                      <a:pos x="T8" y="T9"/>
                    </a:cxn>
                  </a:cxnLst>
                  <a:rect l="T15" t="T16" r="T17" b="T18"/>
                  <a:pathLst>
                    <a:path w="15" h="26">
                      <a:moveTo>
                        <a:pt x="3" y="0"/>
                      </a:moveTo>
                      <a:lnTo>
                        <a:pt x="0" y="2"/>
                      </a:lnTo>
                      <a:lnTo>
                        <a:pt x="12" y="26"/>
                      </a:lnTo>
                      <a:lnTo>
                        <a:pt x="15" y="25"/>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84" name="Freeform 209"/>
                <p:cNvSpPr>
                  <a:spLocks noChangeArrowheads="1"/>
                </p:cNvSpPr>
                <p:nvPr/>
              </p:nvSpPr>
              <p:spPr bwMode="auto">
                <a:xfrm>
                  <a:off x="614362" y="773113"/>
                  <a:ext cx="23813" cy="41275"/>
                </a:xfrm>
                <a:custGeom>
                  <a:avLst/>
                  <a:gdLst>
                    <a:gd name="T0" fmla="*/ 7561421 w 15"/>
                    <a:gd name="T1" fmla="*/ 0 h 26"/>
                    <a:gd name="T2" fmla="*/ 0 w 15"/>
                    <a:gd name="T3" fmla="*/ 5040313 h 26"/>
                    <a:gd name="T4" fmla="*/ 30242510 w 15"/>
                    <a:gd name="T5" fmla="*/ 65524063 h 26"/>
                    <a:gd name="T6" fmla="*/ 37803931 w 15"/>
                    <a:gd name="T7" fmla="*/ 63004700 h 26"/>
                    <a:gd name="T8" fmla="*/ 0 60000 65536"/>
                    <a:gd name="T9" fmla="*/ 0 60000 65536"/>
                    <a:gd name="T10" fmla="*/ 0 60000 65536"/>
                    <a:gd name="T11" fmla="*/ 0 60000 65536"/>
                    <a:gd name="T12" fmla="*/ 0 w 15"/>
                    <a:gd name="T13" fmla="*/ 0 h 26"/>
                    <a:gd name="T14" fmla="*/ 15 w 15"/>
                    <a:gd name="T15" fmla="*/ 26 h 26"/>
                  </a:gdLst>
                  <a:ahLst/>
                  <a:cxnLst>
                    <a:cxn ang="T8">
                      <a:pos x="T0" y="T1"/>
                    </a:cxn>
                    <a:cxn ang="T9">
                      <a:pos x="T2" y="T3"/>
                    </a:cxn>
                    <a:cxn ang="T10">
                      <a:pos x="T4" y="T5"/>
                    </a:cxn>
                    <a:cxn ang="T11">
                      <a:pos x="T6" y="T7"/>
                    </a:cxn>
                  </a:cxnLst>
                  <a:rect l="T12" t="T13" r="T14" b="T15"/>
                  <a:pathLst>
                    <a:path w="15" h="26">
                      <a:moveTo>
                        <a:pt x="3" y="0"/>
                      </a:moveTo>
                      <a:lnTo>
                        <a:pt x="0" y="2"/>
                      </a:lnTo>
                      <a:lnTo>
                        <a:pt x="12" y="26"/>
                      </a:lnTo>
                      <a:lnTo>
                        <a:pt x="15"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85" name="Freeform 210"/>
                <p:cNvSpPr>
                  <a:spLocks noChangeArrowheads="1"/>
                </p:cNvSpPr>
                <p:nvPr/>
              </p:nvSpPr>
              <p:spPr bwMode="auto">
                <a:xfrm>
                  <a:off x="438150" y="93663"/>
                  <a:ext cx="11113" cy="42862"/>
                </a:xfrm>
                <a:custGeom>
                  <a:avLst/>
                  <a:gdLst>
                    <a:gd name="T0" fmla="*/ 10081079 w 7"/>
                    <a:gd name="T1" fmla="*/ 0 h 27"/>
                    <a:gd name="T2" fmla="*/ 0 w 7"/>
                    <a:gd name="T3" fmla="*/ 0 h 27"/>
                    <a:gd name="T4" fmla="*/ 7561603 w 7"/>
                    <a:gd name="T5" fmla="*/ 68042631 h 27"/>
                    <a:gd name="T6" fmla="*/ 17642681 w 7"/>
                    <a:gd name="T7" fmla="*/ 68042631 h 27"/>
                    <a:gd name="T8" fmla="*/ 10081079 w 7"/>
                    <a:gd name="T9" fmla="*/ 0 h 27"/>
                    <a:gd name="T10" fmla="*/ 0 60000 65536"/>
                    <a:gd name="T11" fmla="*/ 0 60000 65536"/>
                    <a:gd name="T12" fmla="*/ 0 60000 65536"/>
                    <a:gd name="T13" fmla="*/ 0 60000 65536"/>
                    <a:gd name="T14" fmla="*/ 0 60000 65536"/>
                    <a:gd name="T15" fmla="*/ 0 w 7"/>
                    <a:gd name="T16" fmla="*/ 0 h 27"/>
                    <a:gd name="T17" fmla="*/ 7 w 7"/>
                    <a:gd name="T18" fmla="*/ 27 h 27"/>
                  </a:gdLst>
                  <a:ahLst/>
                  <a:cxnLst>
                    <a:cxn ang="T10">
                      <a:pos x="T0" y="T1"/>
                    </a:cxn>
                    <a:cxn ang="T11">
                      <a:pos x="T2" y="T3"/>
                    </a:cxn>
                    <a:cxn ang="T12">
                      <a:pos x="T4" y="T5"/>
                    </a:cxn>
                    <a:cxn ang="T13">
                      <a:pos x="T6" y="T7"/>
                    </a:cxn>
                    <a:cxn ang="T14">
                      <a:pos x="T8" y="T9"/>
                    </a:cxn>
                  </a:cxnLst>
                  <a:rect l="T15" t="T16" r="T17" b="T18"/>
                  <a:pathLst>
                    <a:path w="7" h="27">
                      <a:moveTo>
                        <a:pt x="4" y="0"/>
                      </a:moveTo>
                      <a:lnTo>
                        <a:pt x="0" y="0"/>
                      </a:lnTo>
                      <a:lnTo>
                        <a:pt x="3" y="27"/>
                      </a:lnTo>
                      <a:lnTo>
                        <a:pt x="7" y="27"/>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86" name="Freeform 211"/>
                <p:cNvSpPr>
                  <a:spLocks noChangeArrowheads="1"/>
                </p:cNvSpPr>
                <p:nvPr/>
              </p:nvSpPr>
              <p:spPr bwMode="auto">
                <a:xfrm>
                  <a:off x="438150" y="93663"/>
                  <a:ext cx="11113" cy="42862"/>
                </a:xfrm>
                <a:custGeom>
                  <a:avLst/>
                  <a:gdLst>
                    <a:gd name="T0" fmla="*/ 10081079 w 7"/>
                    <a:gd name="T1" fmla="*/ 0 h 27"/>
                    <a:gd name="T2" fmla="*/ 0 w 7"/>
                    <a:gd name="T3" fmla="*/ 0 h 27"/>
                    <a:gd name="T4" fmla="*/ 7561603 w 7"/>
                    <a:gd name="T5" fmla="*/ 68042631 h 27"/>
                    <a:gd name="T6" fmla="*/ 17642681 w 7"/>
                    <a:gd name="T7" fmla="*/ 68042631 h 27"/>
                    <a:gd name="T8" fmla="*/ 0 60000 65536"/>
                    <a:gd name="T9" fmla="*/ 0 60000 65536"/>
                    <a:gd name="T10" fmla="*/ 0 60000 65536"/>
                    <a:gd name="T11" fmla="*/ 0 60000 65536"/>
                    <a:gd name="T12" fmla="*/ 0 w 7"/>
                    <a:gd name="T13" fmla="*/ 0 h 27"/>
                    <a:gd name="T14" fmla="*/ 7 w 7"/>
                    <a:gd name="T15" fmla="*/ 27 h 27"/>
                  </a:gdLst>
                  <a:ahLst/>
                  <a:cxnLst>
                    <a:cxn ang="T8">
                      <a:pos x="T0" y="T1"/>
                    </a:cxn>
                    <a:cxn ang="T9">
                      <a:pos x="T2" y="T3"/>
                    </a:cxn>
                    <a:cxn ang="T10">
                      <a:pos x="T4" y="T5"/>
                    </a:cxn>
                    <a:cxn ang="T11">
                      <a:pos x="T6" y="T7"/>
                    </a:cxn>
                  </a:cxnLst>
                  <a:rect l="T12" t="T13" r="T14" b="T15"/>
                  <a:pathLst>
                    <a:path w="7" h="27">
                      <a:moveTo>
                        <a:pt x="4" y="0"/>
                      </a:moveTo>
                      <a:lnTo>
                        <a:pt x="0" y="0"/>
                      </a:lnTo>
                      <a:lnTo>
                        <a:pt x="3" y="27"/>
                      </a:lnTo>
                      <a:lnTo>
                        <a:pt x="7" y="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87" name="Freeform 212"/>
                <p:cNvSpPr>
                  <a:spLocks noChangeArrowheads="1"/>
                </p:cNvSpPr>
                <p:nvPr/>
              </p:nvSpPr>
              <p:spPr bwMode="auto">
                <a:xfrm>
                  <a:off x="500062" y="804863"/>
                  <a:ext cx="11113" cy="44450"/>
                </a:xfrm>
                <a:custGeom>
                  <a:avLst/>
                  <a:gdLst>
                    <a:gd name="T0" fmla="*/ 10081079 w 7"/>
                    <a:gd name="T1" fmla="*/ 0 h 28"/>
                    <a:gd name="T2" fmla="*/ 0 w 7"/>
                    <a:gd name="T3" fmla="*/ 0 h 28"/>
                    <a:gd name="T4" fmla="*/ 7561603 w 7"/>
                    <a:gd name="T5" fmla="*/ 70564375 h 28"/>
                    <a:gd name="T6" fmla="*/ 17642681 w 7"/>
                    <a:gd name="T7" fmla="*/ 68045013 h 28"/>
                    <a:gd name="T8" fmla="*/ 10081079 w 7"/>
                    <a:gd name="T9" fmla="*/ 0 h 28"/>
                    <a:gd name="T10" fmla="*/ 0 60000 65536"/>
                    <a:gd name="T11" fmla="*/ 0 60000 65536"/>
                    <a:gd name="T12" fmla="*/ 0 60000 65536"/>
                    <a:gd name="T13" fmla="*/ 0 60000 65536"/>
                    <a:gd name="T14" fmla="*/ 0 60000 65536"/>
                    <a:gd name="T15" fmla="*/ 0 w 7"/>
                    <a:gd name="T16" fmla="*/ 0 h 28"/>
                    <a:gd name="T17" fmla="*/ 7 w 7"/>
                    <a:gd name="T18" fmla="*/ 28 h 28"/>
                  </a:gdLst>
                  <a:ahLst/>
                  <a:cxnLst>
                    <a:cxn ang="T10">
                      <a:pos x="T0" y="T1"/>
                    </a:cxn>
                    <a:cxn ang="T11">
                      <a:pos x="T2" y="T3"/>
                    </a:cxn>
                    <a:cxn ang="T12">
                      <a:pos x="T4" y="T5"/>
                    </a:cxn>
                    <a:cxn ang="T13">
                      <a:pos x="T6" y="T7"/>
                    </a:cxn>
                    <a:cxn ang="T14">
                      <a:pos x="T8" y="T9"/>
                    </a:cxn>
                  </a:cxnLst>
                  <a:rect l="T15" t="T16" r="T17" b="T18"/>
                  <a:pathLst>
                    <a:path w="7" h="28">
                      <a:moveTo>
                        <a:pt x="4" y="0"/>
                      </a:moveTo>
                      <a:lnTo>
                        <a:pt x="0" y="0"/>
                      </a:lnTo>
                      <a:lnTo>
                        <a:pt x="3" y="28"/>
                      </a:lnTo>
                      <a:lnTo>
                        <a:pt x="7" y="27"/>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88" name="Freeform 213"/>
                <p:cNvSpPr>
                  <a:spLocks noChangeArrowheads="1"/>
                </p:cNvSpPr>
                <p:nvPr/>
              </p:nvSpPr>
              <p:spPr bwMode="auto">
                <a:xfrm>
                  <a:off x="500062" y="804863"/>
                  <a:ext cx="11113" cy="44450"/>
                </a:xfrm>
                <a:custGeom>
                  <a:avLst/>
                  <a:gdLst>
                    <a:gd name="T0" fmla="*/ 10081079 w 7"/>
                    <a:gd name="T1" fmla="*/ 0 h 28"/>
                    <a:gd name="T2" fmla="*/ 0 w 7"/>
                    <a:gd name="T3" fmla="*/ 0 h 28"/>
                    <a:gd name="T4" fmla="*/ 7561603 w 7"/>
                    <a:gd name="T5" fmla="*/ 70564375 h 28"/>
                    <a:gd name="T6" fmla="*/ 17642681 w 7"/>
                    <a:gd name="T7" fmla="*/ 68045013 h 28"/>
                    <a:gd name="T8" fmla="*/ 0 60000 65536"/>
                    <a:gd name="T9" fmla="*/ 0 60000 65536"/>
                    <a:gd name="T10" fmla="*/ 0 60000 65536"/>
                    <a:gd name="T11" fmla="*/ 0 60000 65536"/>
                    <a:gd name="T12" fmla="*/ 0 w 7"/>
                    <a:gd name="T13" fmla="*/ 0 h 28"/>
                    <a:gd name="T14" fmla="*/ 7 w 7"/>
                    <a:gd name="T15" fmla="*/ 28 h 28"/>
                  </a:gdLst>
                  <a:ahLst/>
                  <a:cxnLst>
                    <a:cxn ang="T8">
                      <a:pos x="T0" y="T1"/>
                    </a:cxn>
                    <a:cxn ang="T9">
                      <a:pos x="T2" y="T3"/>
                    </a:cxn>
                    <a:cxn ang="T10">
                      <a:pos x="T4" y="T5"/>
                    </a:cxn>
                    <a:cxn ang="T11">
                      <a:pos x="T6" y="T7"/>
                    </a:cxn>
                  </a:cxnLst>
                  <a:rect l="T12" t="T13" r="T14" b="T15"/>
                  <a:pathLst>
                    <a:path w="7" h="28">
                      <a:moveTo>
                        <a:pt x="4" y="0"/>
                      </a:moveTo>
                      <a:lnTo>
                        <a:pt x="0" y="0"/>
                      </a:lnTo>
                      <a:lnTo>
                        <a:pt x="3" y="28"/>
                      </a:lnTo>
                      <a:lnTo>
                        <a:pt x="7" y="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89" name="Freeform 214"/>
                <p:cNvSpPr>
                  <a:spLocks noChangeArrowheads="1"/>
                </p:cNvSpPr>
                <p:nvPr/>
              </p:nvSpPr>
              <p:spPr bwMode="auto">
                <a:xfrm>
                  <a:off x="665162" y="158750"/>
                  <a:ext cx="30163" cy="39687"/>
                </a:xfrm>
                <a:custGeom>
                  <a:avLst/>
                  <a:gdLst>
                    <a:gd name="T0" fmla="*/ 47884556 w 19"/>
                    <a:gd name="T1" fmla="*/ 7559580 h 25"/>
                    <a:gd name="T2" fmla="*/ 40323168 w 19"/>
                    <a:gd name="T3" fmla="*/ 0 h 25"/>
                    <a:gd name="T4" fmla="*/ 0 w 19"/>
                    <a:gd name="T5" fmla="*/ 57962070 h 25"/>
                    <a:gd name="T6" fmla="*/ 7561388 w 19"/>
                    <a:gd name="T7" fmla="*/ 63002319 h 25"/>
                    <a:gd name="T8" fmla="*/ 47884556 w 19"/>
                    <a:gd name="T9" fmla="*/ 7559580 h 25"/>
                    <a:gd name="T10" fmla="*/ 0 60000 65536"/>
                    <a:gd name="T11" fmla="*/ 0 60000 65536"/>
                    <a:gd name="T12" fmla="*/ 0 60000 65536"/>
                    <a:gd name="T13" fmla="*/ 0 60000 65536"/>
                    <a:gd name="T14" fmla="*/ 0 60000 65536"/>
                    <a:gd name="T15" fmla="*/ 0 w 19"/>
                    <a:gd name="T16" fmla="*/ 0 h 25"/>
                    <a:gd name="T17" fmla="*/ 19 w 19"/>
                    <a:gd name="T18" fmla="*/ 25 h 25"/>
                  </a:gdLst>
                  <a:ahLst/>
                  <a:cxnLst>
                    <a:cxn ang="T10">
                      <a:pos x="T0" y="T1"/>
                    </a:cxn>
                    <a:cxn ang="T11">
                      <a:pos x="T2" y="T3"/>
                    </a:cxn>
                    <a:cxn ang="T12">
                      <a:pos x="T4" y="T5"/>
                    </a:cxn>
                    <a:cxn ang="T13">
                      <a:pos x="T6" y="T7"/>
                    </a:cxn>
                    <a:cxn ang="T14">
                      <a:pos x="T8" y="T9"/>
                    </a:cxn>
                  </a:cxnLst>
                  <a:rect l="T15" t="T16" r="T17" b="T18"/>
                  <a:pathLst>
                    <a:path w="19" h="25">
                      <a:moveTo>
                        <a:pt x="19" y="3"/>
                      </a:moveTo>
                      <a:lnTo>
                        <a:pt x="16" y="0"/>
                      </a:lnTo>
                      <a:lnTo>
                        <a:pt x="0" y="23"/>
                      </a:lnTo>
                      <a:lnTo>
                        <a:pt x="3" y="25"/>
                      </a:lnTo>
                      <a:lnTo>
                        <a:pt x="19" y="3"/>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90" name="Freeform 215"/>
                <p:cNvSpPr>
                  <a:spLocks noChangeArrowheads="1"/>
                </p:cNvSpPr>
                <p:nvPr/>
              </p:nvSpPr>
              <p:spPr bwMode="auto">
                <a:xfrm>
                  <a:off x="665162" y="158750"/>
                  <a:ext cx="30163" cy="39687"/>
                </a:xfrm>
                <a:custGeom>
                  <a:avLst/>
                  <a:gdLst>
                    <a:gd name="T0" fmla="*/ 47884556 w 19"/>
                    <a:gd name="T1" fmla="*/ 7559580 h 25"/>
                    <a:gd name="T2" fmla="*/ 40323168 w 19"/>
                    <a:gd name="T3" fmla="*/ 0 h 25"/>
                    <a:gd name="T4" fmla="*/ 0 w 19"/>
                    <a:gd name="T5" fmla="*/ 57962070 h 25"/>
                    <a:gd name="T6" fmla="*/ 7561388 w 19"/>
                    <a:gd name="T7" fmla="*/ 63002319 h 25"/>
                    <a:gd name="T8" fmla="*/ 0 60000 65536"/>
                    <a:gd name="T9" fmla="*/ 0 60000 65536"/>
                    <a:gd name="T10" fmla="*/ 0 60000 65536"/>
                    <a:gd name="T11" fmla="*/ 0 60000 65536"/>
                    <a:gd name="T12" fmla="*/ 0 w 19"/>
                    <a:gd name="T13" fmla="*/ 0 h 25"/>
                    <a:gd name="T14" fmla="*/ 19 w 19"/>
                    <a:gd name="T15" fmla="*/ 25 h 25"/>
                  </a:gdLst>
                  <a:ahLst/>
                  <a:cxnLst>
                    <a:cxn ang="T8">
                      <a:pos x="T0" y="T1"/>
                    </a:cxn>
                    <a:cxn ang="T9">
                      <a:pos x="T2" y="T3"/>
                    </a:cxn>
                    <a:cxn ang="T10">
                      <a:pos x="T4" y="T5"/>
                    </a:cxn>
                    <a:cxn ang="T11">
                      <a:pos x="T6" y="T7"/>
                    </a:cxn>
                  </a:cxnLst>
                  <a:rect l="T12" t="T13" r="T14" b="T15"/>
                  <a:pathLst>
                    <a:path w="19" h="25">
                      <a:moveTo>
                        <a:pt x="19" y="3"/>
                      </a:moveTo>
                      <a:lnTo>
                        <a:pt x="16" y="0"/>
                      </a:lnTo>
                      <a:lnTo>
                        <a:pt x="0" y="23"/>
                      </a:lnTo>
                      <a:lnTo>
                        <a:pt x="3"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91" name="Freeform 216"/>
                <p:cNvSpPr>
                  <a:spLocks noChangeArrowheads="1"/>
                </p:cNvSpPr>
                <p:nvPr/>
              </p:nvSpPr>
              <p:spPr bwMode="auto">
                <a:xfrm>
                  <a:off x="254000" y="742950"/>
                  <a:ext cx="30163" cy="39687"/>
                </a:xfrm>
                <a:custGeom>
                  <a:avLst/>
                  <a:gdLst>
                    <a:gd name="T0" fmla="*/ 47884556 w 19"/>
                    <a:gd name="T1" fmla="*/ 5040249 h 25"/>
                    <a:gd name="T2" fmla="*/ 40323168 w 19"/>
                    <a:gd name="T3" fmla="*/ 0 h 25"/>
                    <a:gd name="T4" fmla="*/ 0 w 19"/>
                    <a:gd name="T5" fmla="*/ 57962070 h 25"/>
                    <a:gd name="T6" fmla="*/ 7561388 w 19"/>
                    <a:gd name="T7" fmla="*/ 63002319 h 25"/>
                    <a:gd name="T8" fmla="*/ 47884556 w 19"/>
                    <a:gd name="T9" fmla="*/ 5040249 h 25"/>
                    <a:gd name="T10" fmla="*/ 0 60000 65536"/>
                    <a:gd name="T11" fmla="*/ 0 60000 65536"/>
                    <a:gd name="T12" fmla="*/ 0 60000 65536"/>
                    <a:gd name="T13" fmla="*/ 0 60000 65536"/>
                    <a:gd name="T14" fmla="*/ 0 60000 65536"/>
                    <a:gd name="T15" fmla="*/ 0 w 19"/>
                    <a:gd name="T16" fmla="*/ 0 h 25"/>
                    <a:gd name="T17" fmla="*/ 19 w 19"/>
                    <a:gd name="T18" fmla="*/ 25 h 25"/>
                  </a:gdLst>
                  <a:ahLst/>
                  <a:cxnLst>
                    <a:cxn ang="T10">
                      <a:pos x="T0" y="T1"/>
                    </a:cxn>
                    <a:cxn ang="T11">
                      <a:pos x="T2" y="T3"/>
                    </a:cxn>
                    <a:cxn ang="T12">
                      <a:pos x="T4" y="T5"/>
                    </a:cxn>
                    <a:cxn ang="T13">
                      <a:pos x="T6" y="T7"/>
                    </a:cxn>
                    <a:cxn ang="T14">
                      <a:pos x="T8" y="T9"/>
                    </a:cxn>
                  </a:cxnLst>
                  <a:rect l="T15" t="T16" r="T17" b="T18"/>
                  <a:pathLst>
                    <a:path w="19" h="25">
                      <a:moveTo>
                        <a:pt x="19" y="2"/>
                      </a:moveTo>
                      <a:lnTo>
                        <a:pt x="16" y="0"/>
                      </a:lnTo>
                      <a:lnTo>
                        <a:pt x="0" y="23"/>
                      </a:lnTo>
                      <a:lnTo>
                        <a:pt x="3" y="25"/>
                      </a:lnTo>
                      <a:lnTo>
                        <a:pt x="19" y="2"/>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92" name="Freeform 217"/>
                <p:cNvSpPr>
                  <a:spLocks noChangeArrowheads="1"/>
                </p:cNvSpPr>
                <p:nvPr/>
              </p:nvSpPr>
              <p:spPr bwMode="auto">
                <a:xfrm>
                  <a:off x="254000" y="742950"/>
                  <a:ext cx="30163" cy="39687"/>
                </a:xfrm>
                <a:custGeom>
                  <a:avLst/>
                  <a:gdLst>
                    <a:gd name="T0" fmla="*/ 47884556 w 19"/>
                    <a:gd name="T1" fmla="*/ 5040249 h 25"/>
                    <a:gd name="T2" fmla="*/ 40323168 w 19"/>
                    <a:gd name="T3" fmla="*/ 0 h 25"/>
                    <a:gd name="T4" fmla="*/ 0 w 19"/>
                    <a:gd name="T5" fmla="*/ 57962070 h 25"/>
                    <a:gd name="T6" fmla="*/ 7561388 w 19"/>
                    <a:gd name="T7" fmla="*/ 63002319 h 25"/>
                    <a:gd name="T8" fmla="*/ 0 60000 65536"/>
                    <a:gd name="T9" fmla="*/ 0 60000 65536"/>
                    <a:gd name="T10" fmla="*/ 0 60000 65536"/>
                    <a:gd name="T11" fmla="*/ 0 60000 65536"/>
                    <a:gd name="T12" fmla="*/ 0 w 19"/>
                    <a:gd name="T13" fmla="*/ 0 h 25"/>
                    <a:gd name="T14" fmla="*/ 19 w 19"/>
                    <a:gd name="T15" fmla="*/ 25 h 25"/>
                  </a:gdLst>
                  <a:ahLst/>
                  <a:cxnLst>
                    <a:cxn ang="T8">
                      <a:pos x="T0" y="T1"/>
                    </a:cxn>
                    <a:cxn ang="T9">
                      <a:pos x="T2" y="T3"/>
                    </a:cxn>
                    <a:cxn ang="T10">
                      <a:pos x="T4" y="T5"/>
                    </a:cxn>
                    <a:cxn ang="T11">
                      <a:pos x="T6" y="T7"/>
                    </a:cxn>
                  </a:cxnLst>
                  <a:rect l="T12" t="T13" r="T14" b="T15"/>
                  <a:pathLst>
                    <a:path w="19" h="25">
                      <a:moveTo>
                        <a:pt x="19" y="2"/>
                      </a:moveTo>
                      <a:lnTo>
                        <a:pt x="16" y="0"/>
                      </a:lnTo>
                      <a:lnTo>
                        <a:pt x="0" y="23"/>
                      </a:lnTo>
                      <a:lnTo>
                        <a:pt x="3"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93" name="Freeform 218"/>
                <p:cNvSpPr>
                  <a:spLocks noChangeArrowheads="1"/>
                </p:cNvSpPr>
                <p:nvPr/>
              </p:nvSpPr>
              <p:spPr bwMode="auto">
                <a:xfrm>
                  <a:off x="747712" y="250825"/>
                  <a:ext cx="39688" cy="30162"/>
                </a:xfrm>
                <a:custGeom>
                  <a:avLst/>
                  <a:gdLst>
                    <a:gd name="T0" fmla="*/ 63005494 w 25"/>
                    <a:gd name="T1" fmla="*/ 10080458 h 19"/>
                    <a:gd name="T2" fmla="*/ 57965118 w 25"/>
                    <a:gd name="T3" fmla="*/ 0 h 19"/>
                    <a:gd name="T4" fmla="*/ 0 w 25"/>
                    <a:gd name="T5" fmla="*/ 40321832 h 19"/>
                    <a:gd name="T6" fmla="*/ 5040376 w 25"/>
                    <a:gd name="T7" fmla="*/ 47881381 h 19"/>
                    <a:gd name="T8" fmla="*/ 63005494 w 25"/>
                    <a:gd name="T9" fmla="*/ 10080458 h 19"/>
                    <a:gd name="T10" fmla="*/ 0 60000 65536"/>
                    <a:gd name="T11" fmla="*/ 0 60000 65536"/>
                    <a:gd name="T12" fmla="*/ 0 60000 65536"/>
                    <a:gd name="T13" fmla="*/ 0 60000 65536"/>
                    <a:gd name="T14" fmla="*/ 0 60000 65536"/>
                    <a:gd name="T15" fmla="*/ 0 w 25"/>
                    <a:gd name="T16" fmla="*/ 0 h 19"/>
                    <a:gd name="T17" fmla="*/ 25 w 25"/>
                    <a:gd name="T18" fmla="*/ 19 h 19"/>
                  </a:gdLst>
                  <a:ahLst/>
                  <a:cxnLst>
                    <a:cxn ang="T10">
                      <a:pos x="T0" y="T1"/>
                    </a:cxn>
                    <a:cxn ang="T11">
                      <a:pos x="T2" y="T3"/>
                    </a:cxn>
                    <a:cxn ang="T12">
                      <a:pos x="T4" y="T5"/>
                    </a:cxn>
                    <a:cxn ang="T13">
                      <a:pos x="T6" y="T7"/>
                    </a:cxn>
                    <a:cxn ang="T14">
                      <a:pos x="T8" y="T9"/>
                    </a:cxn>
                  </a:cxnLst>
                  <a:rect l="T15" t="T16" r="T17" b="T18"/>
                  <a:pathLst>
                    <a:path w="25" h="19">
                      <a:moveTo>
                        <a:pt x="25" y="4"/>
                      </a:moveTo>
                      <a:lnTo>
                        <a:pt x="23" y="0"/>
                      </a:lnTo>
                      <a:lnTo>
                        <a:pt x="0" y="16"/>
                      </a:lnTo>
                      <a:lnTo>
                        <a:pt x="2" y="19"/>
                      </a:lnTo>
                      <a:lnTo>
                        <a:pt x="25" y="4"/>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94" name="Freeform 219"/>
                <p:cNvSpPr>
                  <a:spLocks noChangeArrowheads="1"/>
                </p:cNvSpPr>
                <p:nvPr/>
              </p:nvSpPr>
              <p:spPr bwMode="auto">
                <a:xfrm>
                  <a:off x="747712" y="250825"/>
                  <a:ext cx="39688" cy="30162"/>
                </a:xfrm>
                <a:custGeom>
                  <a:avLst/>
                  <a:gdLst>
                    <a:gd name="T0" fmla="*/ 63005494 w 25"/>
                    <a:gd name="T1" fmla="*/ 10080458 h 19"/>
                    <a:gd name="T2" fmla="*/ 57965118 w 25"/>
                    <a:gd name="T3" fmla="*/ 0 h 19"/>
                    <a:gd name="T4" fmla="*/ 0 w 25"/>
                    <a:gd name="T5" fmla="*/ 40321832 h 19"/>
                    <a:gd name="T6" fmla="*/ 5040376 w 25"/>
                    <a:gd name="T7" fmla="*/ 47881381 h 19"/>
                    <a:gd name="T8" fmla="*/ 0 60000 65536"/>
                    <a:gd name="T9" fmla="*/ 0 60000 65536"/>
                    <a:gd name="T10" fmla="*/ 0 60000 65536"/>
                    <a:gd name="T11" fmla="*/ 0 60000 65536"/>
                    <a:gd name="T12" fmla="*/ 0 w 25"/>
                    <a:gd name="T13" fmla="*/ 0 h 19"/>
                    <a:gd name="T14" fmla="*/ 25 w 25"/>
                    <a:gd name="T15" fmla="*/ 19 h 19"/>
                  </a:gdLst>
                  <a:ahLst/>
                  <a:cxnLst>
                    <a:cxn ang="T8">
                      <a:pos x="T0" y="T1"/>
                    </a:cxn>
                    <a:cxn ang="T9">
                      <a:pos x="T2" y="T3"/>
                    </a:cxn>
                    <a:cxn ang="T10">
                      <a:pos x="T4" y="T5"/>
                    </a:cxn>
                    <a:cxn ang="T11">
                      <a:pos x="T6" y="T7"/>
                    </a:cxn>
                  </a:cxnLst>
                  <a:rect l="T12" t="T13" r="T14" b="T15"/>
                  <a:pathLst>
                    <a:path w="25" h="19">
                      <a:moveTo>
                        <a:pt x="25" y="4"/>
                      </a:moveTo>
                      <a:lnTo>
                        <a:pt x="23" y="0"/>
                      </a:lnTo>
                      <a:lnTo>
                        <a:pt x="0" y="16"/>
                      </a:lnTo>
                      <a:lnTo>
                        <a:pt x="2"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95" name="Freeform 220"/>
                <p:cNvSpPr>
                  <a:spLocks noChangeArrowheads="1"/>
                </p:cNvSpPr>
                <p:nvPr/>
              </p:nvSpPr>
              <p:spPr bwMode="auto">
                <a:xfrm>
                  <a:off x="161925" y="660400"/>
                  <a:ext cx="39688" cy="30162"/>
                </a:xfrm>
                <a:custGeom>
                  <a:avLst/>
                  <a:gdLst>
                    <a:gd name="T0" fmla="*/ 63005494 w 25"/>
                    <a:gd name="T1" fmla="*/ 7559550 h 19"/>
                    <a:gd name="T2" fmla="*/ 57965118 w 25"/>
                    <a:gd name="T3" fmla="*/ 0 h 19"/>
                    <a:gd name="T4" fmla="*/ 0 w 25"/>
                    <a:gd name="T5" fmla="*/ 40321832 h 19"/>
                    <a:gd name="T6" fmla="*/ 5040376 w 25"/>
                    <a:gd name="T7" fmla="*/ 47881381 h 19"/>
                    <a:gd name="T8" fmla="*/ 63005494 w 25"/>
                    <a:gd name="T9" fmla="*/ 7559550 h 19"/>
                    <a:gd name="T10" fmla="*/ 0 60000 65536"/>
                    <a:gd name="T11" fmla="*/ 0 60000 65536"/>
                    <a:gd name="T12" fmla="*/ 0 60000 65536"/>
                    <a:gd name="T13" fmla="*/ 0 60000 65536"/>
                    <a:gd name="T14" fmla="*/ 0 60000 65536"/>
                    <a:gd name="T15" fmla="*/ 0 w 25"/>
                    <a:gd name="T16" fmla="*/ 0 h 19"/>
                    <a:gd name="T17" fmla="*/ 25 w 25"/>
                    <a:gd name="T18" fmla="*/ 19 h 19"/>
                  </a:gdLst>
                  <a:ahLst/>
                  <a:cxnLst>
                    <a:cxn ang="T10">
                      <a:pos x="T0" y="T1"/>
                    </a:cxn>
                    <a:cxn ang="T11">
                      <a:pos x="T2" y="T3"/>
                    </a:cxn>
                    <a:cxn ang="T12">
                      <a:pos x="T4" y="T5"/>
                    </a:cxn>
                    <a:cxn ang="T13">
                      <a:pos x="T6" y="T7"/>
                    </a:cxn>
                    <a:cxn ang="T14">
                      <a:pos x="T8" y="T9"/>
                    </a:cxn>
                  </a:cxnLst>
                  <a:rect l="T15" t="T16" r="T17" b="T18"/>
                  <a:pathLst>
                    <a:path w="25" h="19">
                      <a:moveTo>
                        <a:pt x="25" y="3"/>
                      </a:moveTo>
                      <a:lnTo>
                        <a:pt x="23" y="0"/>
                      </a:lnTo>
                      <a:lnTo>
                        <a:pt x="0" y="16"/>
                      </a:lnTo>
                      <a:lnTo>
                        <a:pt x="2" y="19"/>
                      </a:lnTo>
                      <a:lnTo>
                        <a:pt x="25" y="3"/>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96" name="Freeform 221"/>
                <p:cNvSpPr>
                  <a:spLocks noChangeArrowheads="1"/>
                </p:cNvSpPr>
                <p:nvPr/>
              </p:nvSpPr>
              <p:spPr bwMode="auto">
                <a:xfrm>
                  <a:off x="161925" y="660400"/>
                  <a:ext cx="39688" cy="30162"/>
                </a:xfrm>
                <a:custGeom>
                  <a:avLst/>
                  <a:gdLst>
                    <a:gd name="T0" fmla="*/ 63005494 w 25"/>
                    <a:gd name="T1" fmla="*/ 7559550 h 19"/>
                    <a:gd name="T2" fmla="*/ 57965118 w 25"/>
                    <a:gd name="T3" fmla="*/ 0 h 19"/>
                    <a:gd name="T4" fmla="*/ 0 w 25"/>
                    <a:gd name="T5" fmla="*/ 40321832 h 19"/>
                    <a:gd name="T6" fmla="*/ 5040376 w 25"/>
                    <a:gd name="T7" fmla="*/ 47881381 h 19"/>
                    <a:gd name="T8" fmla="*/ 0 60000 65536"/>
                    <a:gd name="T9" fmla="*/ 0 60000 65536"/>
                    <a:gd name="T10" fmla="*/ 0 60000 65536"/>
                    <a:gd name="T11" fmla="*/ 0 60000 65536"/>
                    <a:gd name="T12" fmla="*/ 0 w 25"/>
                    <a:gd name="T13" fmla="*/ 0 h 19"/>
                    <a:gd name="T14" fmla="*/ 25 w 25"/>
                    <a:gd name="T15" fmla="*/ 19 h 19"/>
                  </a:gdLst>
                  <a:ahLst/>
                  <a:cxnLst>
                    <a:cxn ang="T8">
                      <a:pos x="T0" y="T1"/>
                    </a:cxn>
                    <a:cxn ang="T9">
                      <a:pos x="T2" y="T3"/>
                    </a:cxn>
                    <a:cxn ang="T10">
                      <a:pos x="T4" y="T5"/>
                    </a:cxn>
                    <a:cxn ang="T11">
                      <a:pos x="T6" y="T7"/>
                    </a:cxn>
                  </a:cxnLst>
                  <a:rect l="T12" t="T13" r="T14" b="T15"/>
                  <a:pathLst>
                    <a:path w="25" h="19">
                      <a:moveTo>
                        <a:pt x="25" y="3"/>
                      </a:moveTo>
                      <a:lnTo>
                        <a:pt x="23" y="0"/>
                      </a:lnTo>
                      <a:lnTo>
                        <a:pt x="0" y="16"/>
                      </a:lnTo>
                      <a:lnTo>
                        <a:pt x="2"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97" name="Freeform 222"/>
                <p:cNvSpPr>
                  <a:spLocks noChangeArrowheads="1"/>
                </p:cNvSpPr>
                <p:nvPr/>
              </p:nvSpPr>
              <p:spPr bwMode="auto">
                <a:xfrm>
                  <a:off x="558800" y="103188"/>
                  <a:ext cx="17463" cy="44450"/>
                </a:xfrm>
                <a:custGeom>
                  <a:avLst/>
                  <a:gdLst>
                    <a:gd name="T0" fmla="*/ 27723306 w 11"/>
                    <a:gd name="T1" fmla="*/ 2520950 h 28"/>
                    <a:gd name="T2" fmla="*/ 17642393 w 11"/>
                    <a:gd name="T3" fmla="*/ 0 h 28"/>
                    <a:gd name="T4" fmla="*/ 0 w 11"/>
                    <a:gd name="T5" fmla="*/ 68045013 h 28"/>
                    <a:gd name="T6" fmla="*/ 10080914 w 11"/>
                    <a:gd name="T7" fmla="*/ 70564375 h 28"/>
                    <a:gd name="T8" fmla="*/ 27723306 w 11"/>
                    <a:gd name="T9" fmla="*/ 2520950 h 28"/>
                    <a:gd name="T10" fmla="*/ 0 60000 65536"/>
                    <a:gd name="T11" fmla="*/ 0 60000 65536"/>
                    <a:gd name="T12" fmla="*/ 0 60000 65536"/>
                    <a:gd name="T13" fmla="*/ 0 60000 65536"/>
                    <a:gd name="T14" fmla="*/ 0 60000 65536"/>
                    <a:gd name="T15" fmla="*/ 0 w 11"/>
                    <a:gd name="T16" fmla="*/ 0 h 28"/>
                    <a:gd name="T17" fmla="*/ 11 w 11"/>
                    <a:gd name="T18" fmla="*/ 28 h 28"/>
                  </a:gdLst>
                  <a:ahLst/>
                  <a:cxnLst>
                    <a:cxn ang="T10">
                      <a:pos x="T0" y="T1"/>
                    </a:cxn>
                    <a:cxn ang="T11">
                      <a:pos x="T2" y="T3"/>
                    </a:cxn>
                    <a:cxn ang="T12">
                      <a:pos x="T4" y="T5"/>
                    </a:cxn>
                    <a:cxn ang="T13">
                      <a:pos x="T6" y="T7"/>
                    </a:cxn>
                    <a:cxn ang="T14">
                      <a:pos x="T8" y="T9"/>
                    </a:cxn>
                  </a:cxnLst>
                  <a:rect l="T15" t="T16" r="T17" b="T18"/>
                  <a:pathLst>
                    <a:path w="11" h="28">
                      <a:moveTo>
                        <a:pt x="11" y="1"/>
                      </a:moveTo>
                      <a:lnTo>
                        <a:pt x="7" y="0"/>
                      </a:lnTo>
                      <a:lnTo>
                        <a:pt x="0" y="27"/>
                      </a:lnTo>
                      <a:lnTo>
                        <a:pt x="4" y="28"/>
                      </a:lnTo>
                      <a:lnTo>
                        <a:pt x="11" y="1"/>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98" name="Freeform 223"/>
                <p:cNvSpPr>
                  <a:spLocks noChangeArrowheads="1"/>
                </p:cNvSpPr>
                <p:nvPr/>
              </p:nvSpPr>
              <p:spPr bwMode="auto">
                <a:xfrm>
                  <a:off x="558800" y="103188"/>
                  <a:ext cx="17463" cy="44450"/>
                </a:xfrm>
                <a:custGeom>
                  <a:avLst/>
                  <a:gdLst>
                    <a:gd name="T0" fmla="*/ 27723306 w 11"/>
                    <a:gd name="T1" fmla="*/ 2520950 h 28"/>
                    <a:gd name="T2" fmla="*/ 17642393 w 11"/>
                    <a:gd name="T3" fmla="*/ 0 h 28"/>
                    <a:gd name="T4" fmla="*/ 0 w 11"/>
                    <a:gd name="T5" fmla="*/ 68045013 h 28"/>
                    <a:gd name="T6" fmla="*/ 10080914 w 11"/>
                    <a:gd name="T7" fmla="*/ 70564375 h 28"/>
                    <a:gd name="T8" fmla="*/ 0 60000 65536"/>
                    <a:gd name="T9" fmla="*/ 0 60000 65536"/>
                    <a:gd name="T10" fmla="*/ 0 60000 65536"/>
                    <a:gd name="T11" fmla="*/ 0 60000 65536"/>
                    <a:gd name="T12" fmla="*/ 0 w 11"/>
                    <a:gd name="T13" fmla="*/ 0 h 28"/>
                    <a:gd name="T14" fmla="*/ 11 w 11"/>
                    <a:gd name="T15" fmla="*/ 28 h 28"/>
                  </a:gdLst>
                  <a:ahLst/>
                  <a:cxnLst>
                    <a:cxn ang="T8">
                      <a:pos x="T0" y="T1"/>
                    </a:cxn>
                    <a:cxn ang="T9">
                      <a:pos x="T2" y="T3"/>
                    </a:cxn>
                    <a:cxn ang="T10">
                      <a:pos x="T4" y="T5"/>
                    </a:cxn>
                    <a:cxn ang="T11">
                      <a:pos x="T6" y="T7"/>
                    </a:cxn>
                  </a:cxnLst>
                  <a:rect l="T12" t="T13" r="T14" b="T15"/>
                  <a:pathLst>
                    <a:path w="11" h="28">
                      <a:moveTo>
                        <a:pt x="11" y="1"/>
                      </a:moveTo>
                      <a:lnTo>
                        <a:pt x="7" y="0"/>
                      </a:lnTo>
                      <a:lnTo>
                        <a:pt x="0" y="27"/>
                      </a:lnTo>
                      <a:lnTo>
                        <a:pt x="4"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099" name="Freeform 224"/>
                <p:cNvSpPr>
                  <a:spLocks noChangeArrowheads="1"/>
                </p:cNvSpPr>
                <p:nvPr/>
              </p:nvSpPr>
              <p:spPr bwMode="auto">
                <a:xfrm>
                  <a:off x="374650" y="793750"/>
                  <a:ext cx="15875" cy="44450"/>
                </a:xfrm>
                <a:custGeom>
                  <a:avLst/>
                  <a:gdLst>
                    <a:gd name="T0" fmla="*/ 25201563 w 10"/>
                    <a:gd name="T1" fmla="*/ 2520950 h 28"/>
                    <a:gd name="T2" fmla="*/ 15120938 w 10"/>
                    <a:gd name="T3" fmla="*/ 0 h 28"/>
                    <a:gd name="T4" fmla="*/ 0 w 10"/>
                    <a:gd name="T5" fmla="*/ 68045013 h 28"/>
                    <a:gd name="T6" fmla="*/ 7561263 w 10"/>
                    <a:gd name="T7" fmla="*/ 70564375 h 28"/>
                    <a:gd name="T8" fmla="*/ 25201563 w 10"/>
                    <a:gd name="T9" fmla="*/ 2520950 h 28"/>
                    <a:gd name="T10" fmla="*/ 0 60000 65536"/>
                    <a:gd name="T11" fmla="*/ 0 60000 65536"/>
                    <a:gd name="T12" fmla="*/ 0 60000 65536"/>
                    <a:gd name="T13" fmla="*/ 0 60000 65536"/>
                    <a:gd name="T14" fmla="*/ 0 60000 65536"/>
                    <a:gd name="T15" fmla="*/ 0 w 10"/>
                    <a:gd name="T16" fmla="*/ 0 h 28"/>
                    <a:gd name="T17" fmla="*/ 10 w 10"/>
                    <a:gd name="T18" fmla="*/ 28 h 28"/>
                  </a:gdLst>
                  <a:ahLst/>
                  <a:cxnLst>
                    <a:cxn ang="T10">
                      <a:pos x="T0" y="T1"/>
                    </a:cxn>
                    <a:cxn ang="T11">
                      <a:pos x="T2" y="T3"/>
                    </a:cxn>
                    <a:cxn ang="T12">
                      <a:pos x="T4" y="T5"/>
                    </a:cxn>
                    <a:cxn ang="T13">
                      <a:pos x="T6" y="T7"/>
                    </a:cxn>
                    <a:cxn ang="T14">
                      <a:pos x="T8" y="T9"/>
                    </a:cxn>
                  </a:cxnLst>
                  <a:rect l="T15" t="T16" r="T17" b="T18"/>
                  <a:pathLst>
                    <a:path w="10" h="28">
                      <a:moveTo>
                        <a:pt x="10" y="1"/>
                      </a:moveTo>
                      <a:lnTo>
                        <a:pt x="6" y="0"/>
                      </a:lnTo>
                      <a:lnTo>
                        <a:pt x="0" y="27"/>
                      </a:lnTo>
                      <a:lnTo>
                        <a:pt x="3" y="28"/>
                      </a:lnTo>
                      <a:lnTo>
                        <a:pt x="10" y="1"/>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00" name="Freeform 225"/>
                <p:cNvSpPr>
                  <a:spLocks noChangeArrowheads="1"/>
                </p:cNvSpPr>
                <p:nvPr/>
              </p:nvSpPr>
              <p:spPr bwMode="auto">
                <a:xfrm>
                  <a:off x="374650" y="793750"/>
                  <a:ext cx="15875" cy="44450"/>
                </a:xfrm>
                <a:custGeom>
                  <a:avLst/>
                  <a:gdLst>
                    <a:gd name="T0" fmla="*/ 25201563 w 10"/>
                    <a:gd name="T1" fmla="*/ 2520950 h 28"/>
                    <a:gd name="T2" fmla="*/ 15120938 w 10"/>
                    <a:gd name="T3" fmla="*/ 0 h 28"/>
                    <a:gd name="T4" fmla="*/ 0 w 10"/>
                    <a:gd name="T5" fmla="*/ 68045013 h 28"/>
                    <a:gd name="T6" fmla="*/ 7561263 w 10"/>
                    <a:gd name="T7" fmla="*/ 70564375 h 28"/>
                    <a:gd name="T8" fmla="*/ 0 60000 65536"/>
                    <a:gd name="T9" fmla="*/ 0 60000 65536"/>
                    <a:gd name="T10" fmla="*/ 0 60000 65536"/>
                    <a:gd name="T11" fmla="*/ 0 60000 65536"/>
                    <a:gd name="T12" fmla="*/ 0 w 10"/>
                    <a:gd name="T13" fmla="*/ 0 h 28"/>
                    <a:gd name="T14" fmla="*/ 10 w 10"/>
                    <a:gd name="T15" fmla="*/ 28 h 28"/>
                  </a:gdLst>
                  <a:ahLst/>
                  <a:cxnLst>
                    <a:cxn ang="T8">
                      <a:pos x="T0" y="T1"/>
                    </a:cxn>
                    <a:cxn ang="T9">
                      <a:pos x="T2" y="T3"/>
                    </a:cxn>
                    <a:cxn ang="T10">
                      <a:pos x="T4" y="T5"/>
                    </a:cxn>
                    <a:cxn ang="T11">
                      <a:pos x="T6" y="T7"/>
                    </a:cxn>
                  </a:cxnLst>
                  <a:rect l="T12" t="T13" r="T14" b="T15"/>
                  <a:pathLst>
                    <a:path w="10" h="28">
                      <a:moveTo>
                        <a:pt x="10" y="1"/>
                      </a:moveTo>
                      <a:lnTo>
                        <a:pt x="6" y="0"/>
                      </a:lnTo>
                      <a:lnTo>
                        <a:pt x="0" y="27"/>
                      </a:lnTo>
                      <a:lnTo>
                        <a:pt x="3"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01" name="Freeform 226"/>
                <p:cNvSpPr>
                  <a:spLocks noChangeArrowheads="1"/>
                </p:cNvSpPr>
                <p:nvPr/>
              </p:nvSpPr>
              <p:spPr bwMode="auto">
                <a:xfrm>
                  <a:off x="614362" y="125413"/>
                  <a:ext cx="22225" cy="42862"/>
                </a:xfrm>
                <a:custGeom>
                  <a:avLst/>
                  <a:gdLst>
                    <a:gd name="T0" fmla="*/ 35282188 w 14"/>
                    <a:gd name="T1" fmla="*/ 5040254 h 27"/>
                    <a:gd name="T2" fmla="*/ 27722513 w 14"/>
                    <a:gd name="T3" fmla="*/ 0 h 27"/>
                    <a:gd name="T4" fmla="*/ 0 w 14"/>
                    <a:gd name="T5" fmla="*/ 65523298 h 27"/>
                    <a:gd name="T6" fmla="*/ 7561263 w 14"/>
                    <a:gd name="T7" fmla="*/ 68042631 h 27"/>
                    <a:gd name="T8" fmla="*/ 35282188 w 14"/>
                    <a:gd name="T9" fmla="*/ 5040254 h 27"/>
                    <a:gd name="T10" fmla="*/ 0 60000 65536"/>
                    <a:gd name="T11" fmla="*/ 0 60000 65536"/>
                    <a:gd name="T12" fmla="*/ 0 60000 65536"/>
                    <a:gd name="T13" fmla="*/ 0 60000 65536"/>
                    <a:gd name="T14" fmla="*/ 0 60000 65536"/>
                    <a:gd name="T15" fmla="*/ 0 w 14"/>
                    <a:gd name="T16" fmla="*/ 0 h 27"/>
                    <a:gd name="T17" fmla="*/ 14 w 14"/>
                    <a:gd name="T18" fmla="*/ 27 h 27"/>
                  </a:gdLst>
                  <a:ahLst/>
                  <a:cxnLst>
                    <a:cxn ang="T10">
                      <a:pos x="T0" y="T1"/>
                    </a:cxn>
                    <a:cxn ang="T11">
                      <a:pos x="T2" y="T3"/>
                    </a:cxn>
                    <a:cxn ang="T12">
                      <a:pos x="T4" y="T5"/>
                    </a:cxn>
                    <a:cxn ang="T13">
                      <a:pos x="T6" y="T7"/>
                    </a:cxn>
                    <a:cxn ang="T14">
                      <a:pos x="T8" y="T9"/>
                    </a:cxn>
                  </a:cxnLst>
                  <a:rect l="T15" t="T16" r="T17" b="T18"/>
                  <a:pathLst>
                    <a:path w="14" h="27">
                      <a:moveTo>
                        <a:pt x="14" y="2"/>
                      </a:moveTo>
                      <a:lnTo>
                        <a:pt x="11" y="0"/>
                      </a:lnTo>
                      <a:lnTo>
                        <a:pt x="0" y="26"/>
                      </a:lnTo>
                      <a:lnTo>
                        <a:pt x="3" y="27"/>
                      </a:lnTo>
                      <a:lnTo>
                        <a:pt x="14" y="2"/>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02" name="Freeform 227"/>
                <p:cNvSpPr>
                  <a:spLocks noChangeArrowheads="1"/>
                </p:cNvSpPr>
                <p:nvPr/>
              </p:nvSpPr>
              <p:spPr bwMode="auto">
                <a:xfrm>
                  <a:off x="614362" y="125413"/>
                  <a:ext cx="22225" cy="42862"/>
                </a:xfrm>
                <a:custGeom>
                  <a:avLst/>
                  <a:gdLst>
                    <a:gd name="T0" fmla="*/ 35282188 w 14"/>
                    <a:gd name="T1" fmla="*/ 5040254 h 27"/>
                    <a:gd name="T2" fmla="*/ 27722513 w 14"/>
                    <a:gd name="T3" fmla="*/ 0 h 27"/>
                    <a:gd name="T4" fmla="*/ 0 w 14"/>
                    <a:gd name="T5" fmla="*/ 65523298 h 27"/>
                    <a:gd name="T6" fmla="*/ 7561263 w 14"/>
                    <a:gd name="T7" fmla="*/ 68042631 h 27"/>
                    <a:gd name="T8" fmla="*/ 0 60000 65536"/>
                    <a:gd name="T9" fmla="*/ 0 60000 65536"/>
                    <a:gd name="T10" fmla="*/ 0 60000 65536"/>
                    <a:gd name="T11" fmla="*/ 0 60000 65536"/>
                    <a:gd name="T12" fmla="*/ 0 w 14"/>
                    <a:gd name="T13" fmla="*/ 0 h 27"/>
                    <a:gd name="T14" fmla="*/ 14 w 14"/>
                    <a:gd name="T15" fmla="*/ 27 h 27"/>
                  </a:gdLst>
                  <a:ahLst/>
                  <a:cxnLst>
                    <a:cxn ang="T8">
                      <a:pos x="T0" y="T1"/>
                    </a:cxn>
                    <a:cxn ang="T9">
                      <a:pos x="T2" y="T3"/>
                    </a:cxn>
                    <a:cxn ang="T10">
                      <a:pos x="T4" y="T5"/>
                    </a:cxn>
                    <a:cxn ang="T11">
                      <a:pos x="T6" y="T7"/>
                    </a:cxn>
                  </a:cxnLst>
                  <a:rect l="T12" t="T13" r="T14" b="T15"/>
                  <a:pathLst>
                    <a:path w="14" h="27">
                      <a:moveTo>
                        <a:pt x="14" y="2"/>
                      </a:moveTo>
                      <a:lnTo>
                        <a:pt x="11" y="0"/>
                      </a:lnTo>
                      <a:lnTo>
                        <a:pt x="0" y="26"/>
                      </a:lnTo>
                      <a:lnTo>
                        <a:pt x="3" y="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03" name="Freeform 228"/>
                <p:cNvSpPr>
                  <a:spLocks noChangeArrowheads="1"/>
                </p:cNvSpPr>
                <p:nvPr/>
              </p:nvSpPr>
              <p:spPr bwMode="auto">
                <a:xfrm>
                  <a:off x="311150" y="773113"/>
                  <a:ext cx="25400" cy="42862"/>
                </a:xfrm>
                <a:custGeom>
                  <a:avLst/>
                  <a:gdLst>
                    <a:gd name="T0" fmla="*/ 40322500 w 16"/>
                    <a:gd name="T1" fmla="*/ 5040254 h 27"/>
                    <a:gd name="T2" fmla="*/ 30241875 w 16"/>
                    <a:gd name="T3" fmla="*/ 0 h 27"/>
                    <a:gd name="T4" fmla="*/ 0 w 16"/>
                    <a:gd name="T5" fmla="*/ 63002378 h 27"/>
                    <a:gd name="T6" fmla="*/ 10080625 w 16"/>
                    <a:gd name="T7" fmla="*/ 68042631 h 27"/>
                    <a:gd name="T8" fmla="*/ 40322500 w 16"/>
                    <a:gd name="T9" fmla="*/ 5040254 h 27"/>
                    <a:gd name="T10" fmla="*/ 0 60000 65536"/>
                    <a:gd name="T11" fmla="*/ 0 60000 65536"/>
                    <a:gd name="T12" fmla="*/ 0 60000 65536"/>
                    <a:gd name="T13" fmla="*/ 0 60000 65536"/>
                    <a:gd name="T14" fmla="*/ 0 60000 65536"/>
                    <a:gd name="T15" fmla="*/ 0 w 16"/>
                    <a:gd name="T16" fmla="*/ 0 h 27"/>
                    <a:gd name="T17" fmla="*/ 16 w 16"/>
                    <a:gd name="T18" fmla="*/ 27 h 27"/>
                  </a:gdLst>
                  <a:ahLst/>
                  <a:cxnLst>
                    <a:cxn ang="T10">
                      <a:pos x="T0" y="T1"/>
                    </a:cxn>
                    <a:cxn ang="T11">
                      <a:pos x="T2" y="T3"/>
                    </a:cxn>
                    <a:cxn ang="T12">
                      <a:pos x="T4" y="T5"/>
                    </a:cxn>
                    <a:cxn ang="T13">
                      <a:pos x="T6" y="T7"/>
                    </a:cxn>
                    <a:cxn ang="T14">
                      <a:pos x="T8" y="T9"/>
                    </a:cxn>
                  </a:cxnLst>
                  <a:rect l="T15" t="T16" r="T17" b="T18"/>
                  <a:pathLst>
                    <a:path w="16" h="27">
                      <a:moveTo>
                        <a:pt x="16" y="2"/>
                      </a:moveTo>
                      <a:lnTo>
                        <a:pt x="12" y="0"/>
                      </a:lnTo>
                      <a:lnTo>
                        <a:pt x="0" y="25"/>
                      </a:lnTo>
                      <a:lnTo>
                        <a:pt x="4" y="27"/>
                      </a:lnTo>
                      <a:lnTo>
                        <a:pt x="16" y="2"/>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04" name="Freeform 229"/>
                <p:cNvSpPr>
                  <a:spLocks noChangeArrowheads="1"/>
                </p:cNvSpPr>
                <p:nvPr/>
              </p:nvSpPr>
              <p:spPr bwMode="auto">
                <a:xfrm>
                  <a:off x="311150" y="773113"/>
                  <a:ext cx="25400" cy="42862"/>
                </a:xfrm>
                <a:custGeom>
                  <a:avLst/>
                  <a:gdLst>
                    <a:gd name="T0" fmla="*/ 40322500 w 16"/>
                    <a:gd name="T1" fmla="*/ 5040254 h 27"/>
                    <a:gd name="T2" fmla="*/ 30241875 w 16"/>
                    <a:gd name="T3" fmla="*/ 0 h 27"/>
                    <a:gd name="T4" fmla="*/ 0 w 16"/>
                    <a:gd name="T5" fmla="*/ 63002378 h 27"/>
                    <a:gd name="T6" fmla="*/ 10080625 w 16"/>
                    <a:gd name="T7" fmla="*/ 68042631 h 27"/>
                    <a:gd name="T8" fmla="*/ 0 60000 65536"/>
                    <a:gd name="T9" fmla="*/ 0 60000 65536"/>
                    <a:gd name="T10" fmla="*/ 0 60000 65536"/>
                    <a:gd name="T11" fmla="*/ 0 60000 65536"/>
                    <a:gd name="T12" fmla="*/ 0 w 16"/>
                    <a:gd name="T13" fmla="*/ 0 h 27"/>
                    <a:gd name="T14" fmla="*/ 16 w 16"/>
                    <a:gd name="T15" fmla="*/ 27 h 27"/>
                  </a:gdLst>
                  <a:ahLst/>
                  <a:cxnLst>
                    <a:cxn ang="T8">
                      <a:pos x="T0" y="T1"/>
                    </a:cxn>
                    <a:cxn ang="T9">
                      <a:pos x="T2" y="T3"/>
                    </a:cxn>
                    <a:cxn ang="T10">
                      <a:pos x="T4" y="T5"/>
                    </a:cxn>
                    <a:cxn ang="T11">
                      <a:pos x="T6" y="T7"/>
                    </a:cxn>
                  </a:cxnLst>
                  <a:rect l="T12" t="T13" r="T14" b="T15"/>
                  <a:pathLst>
                    <a:path w="16" h="27">
                      <a:moveTo>
                        <a:pt x="16" y="2"/>
                      </a:moveTo>
                      <a:lnTo>
                        <a:pt x="12" y="0"/>
                      </a:lnTo>
                      <a:lnTo>
                        <a:pt x="0" y="25"/>
                      </a:lnTo>
                      <a:lnTo>
                        <a:pt x="4" y="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05" name="Freeform 230"/>
                <p:cNvSpPr>
                  <a:spLocks noChangeArrowheads="1"/>
                </p:cNvSpPr>
                <p:nvPr/>
              </p:nvSpPr>
              <p:spPr bwMode="auto">
                <a:xfrm>
                  <a:off x="100012" y="401638"/>
                  <a:ext cx="73025" cy="19050"/>
                </a:xfrm>
                <a:custGeom>
                  <a:avLst/>
                  <a:gdLst>
                    <a:gd name="T0" fmla="*/ 2520950 w 46"/>
                    <a:gd name="T1" fmla="*/ 0 h 12"/>
                    <a:gd name="T2" fmla="*/ 0 w 46"/>
                    <a:gd name="T3" fmla="*/ 10080625 h 12"/>
                    <a:gd name="T4" fmla="*/ 113407825 w 46"/>
                    <a:gd name="T5" fmla="*/ 30241875 h 12"/>
                    <a:gd name="T6" fmla="*/ 115927188 w 46"/>
                    <a:gd name="T7" fmla="*/ 20161250 h 12"/>
                    <a:gd name="T8" fmla="*/ 2520950 w 46"/>
                    <a:gd name="T9" fmla="*/ 0 h 12"/>
                    <a:gd name="T10" fmla="*/ 0 60000 65536"/>
                    <a:gd name="T11" fmla="*/ 0 60000 65536"/>
                    <a:gd name="T12" fmla="*/ 0 60000 65536"/>
                    <a:gd name="T13" fmla="*/ 0 60000 65536"/>
                    <a:gd name="T14" fmla="*/ 0 60000 65536"/>
                    <a:gd name="T15" fmla="*/ 0 w 46"/>
                    <a:gd name="T16" fmla="*/ 0 h 12"/>
                    <a:gd name="T17" fmla="*/ 46 w 46"/>
                    <a:gd name="T18" fmla="*/ 12 h 12"/>
                  </a:gdLst>
                  <a:ahLst/>
                  <a:cxnLst>
                    <a:cxn ang="T10">
                      <a:pos x="T0" y="T1"/>
                    </a:cxn>
                    <a:cxn ang="T11">
                      <a:pos x="T2" y="T3"/>
                    </a:cxn>
                    <a:cxn ang="T12">
                      <a:pos x="T4" y="T5"/>
                    </a:cxn>
                    <a:cxn ang="T13">
                      <a:pos x="T6" y="T7"/>
                    </a:cxn>
                    <a:cxn ang="T14">
                      <a:pos x="T8" y="T9"/>
                    </a:cxn>
                  </a:cxnLst>
                  <a:rect l="T15" t="T16" r="T17" b="T18"/>
                  <a:pathLst>
                    <a:path w="46" h="12">
                      <a:moveTo>
                        <a:pt x="1" y="0"/>
                      </a:moveTo>
                      <a:lnTo>
                        <a:pt x="0" y="4"/>
                      </a:lnTo>
                      <a:lnTo>
                        <a:pt x="45" y="12"/>
                      </a:lnTo>
                      <a:lnTo>
                        <a:pt x="46" y="8"/>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06" name="Freeform 231"/>
                <p:cNvSpPr>
                  <a:spLocks noChangeArrowheads="1"/>
                </p:cNvSpPr>
                <p:nvPr/>
              </p:nvSpPr>
              <p:spPr bwMode="auto">
                <a:xfrm>
                  <a:off x="100012" y="401638"/>
                  <a:ext cx="73025" cy="19050"/>
                </a:xfrm>
                <a:custGeom>
                  <a:avLst/>
                  <a:gdLst>
                    <a:gd name="T0" fmla="*/ 2520950 w 46"/>
                    <a:gd name="T1" fmla="*/ 0 h 12"/>
                    <a:gd name="T2" fmla="*/ 0 w 46"/>
                    <a:gd name="T3" fmla="*/ 10080625 h 12"/>
                    <a:gd name="T4" fmla="*/ 113407825 w 46"/>
                    <a:gd name="T5" fmla="*/ 30241875 h 12"/>
                    <a:gd name="T6" fmla="*/ 115927188 w 46"/>
                    <a:gd name="T7" fmla="*/ 20161250 h 12"/>
                    <a:gd name="T8" fmla="*/ 0 60000 65536"/>
                    <a:gd name="T9" fmla="*/ 0 60000 65536"/>
                    <a:gd name="T10" fmla="*/ 0 60000 65536"/>
                    <a:gd name="T11" fmla="*/ 0 60000 65536"/>
                    <a:gd name="T12" fmla="*/ 0 w 46"/>
                    <a:gd name="T13" fmla="*/ 0 h 12"/>
                    <a:gd name="T14" fmla="*/ 46 w 46"/>
                    <a:gd name="T15" fmla="*/ 12 h 12"/>
                  </a:gdLst>
                  <a:ahLst/>
                  <a:cxnLst>
                    <a:cxn ang="T8">
                      <a:pos x="T0" y="T1"/>
                    </a:cxn>
                    <a:cxn ang="T9">
                      <a:pos x="T2" y="T3"/>
                    </a:cxn>
                    <a:cxn ang="T10">
                      <a:pos x="T4" y="T5"/>
                    </a:cxn>
                    <a:cxn ang="T11">
                      <a:pos x="T6" y="T7"/>
                    </a:cxn>
                  </a:cxnLst>
                  <a:rect l="T12" t="T13" r="T14" b="T15"/>
                  <a:pathLst>
                    <a:path w="46" h="12">
                      <a:moveTo>
                        <a:pt x="1" y="0"/>
                      </a:moveTo>
                      <a:lnTo>
                        <a:pt x="0" y="4"/>
                      </a:lnTo>
                      <a:lnTo>
                        <a:pt x="45" y="12"/>
                      </a:lnTo>
                      <a:lnTo>
                        <a:pt x="46"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07" name="Freeform 232"/>
                <p:cNvSpPr>
                  <a:spLocks noChangeArrowheads="1"/>
                </p:cNvSpPr>
                <p:nvPr/>
              </p:nvSpPr>
              <p:spPr bwMode="auto">
                <a:xfrm>
                  <a:off x="774700" y="520700"/>
                  <a:ext cx="73025" cy="19050"/>
                </a:xfrm>
                <a:custGeom>
                  <a:avLst/>
                  <a:gdLst>
                    <a:gd name="T0" fmla="*/ 2520950 w 46"/>
                    <a:gd name="T1" fmla="*/ 0 h 12"/>
                    <a:gd name="T2" fmla="*/ 0 w 46"/>
                    <a:gd name="T3" fmla="*/ 10080625 h 12"/>
                    <a:gd name="T4" fmla="*/ 115927188 w 46"/>
                    <a:gd name="T5" fmla="*/ 30241875 h 12"/>
                    <a:gd name="T6" fmla="*/ 115927188 w 46"/>
                    <a:gd name="T7" fmla="*/ 20161250 h 12"/>
                    <a:gd name="T8" fmla="*/ 2520950 w 46"/>
                    <a:gd name="T9" fmla="*/ 0 h 12"/>
                    <a:gd name="T10" fmla="*/ 0 60000 65536"/>
                    <a:gd name="T11" fmla="*/ 0 60000 65536"/>
                    <a:gd name="T12" fmla="*/ 0 60000 65536"/>
                    <a:gd name="T13" fmla="*/ 0 60000 65536"/>
                    <a:gd name="T14" fmla="*/ 0 60000 65536"/>
                    <a:gd name="T15" fmla="*/ 0 w 46"/>
                    <a:gd name="T16" fmla="*/ 0 h 12"/>
                    <a:gd name="T17" fmla="*/ 46 w 46"/>
                    <a:gd name="T18" fmla="*/ 12 h 12"/>
                  </a:gdLst>
                  <a:ahLst/>
                  <a:cxnLst>
                    <a:cxn ang="T10">
                      <a:pos x="T0" y="T1"/>
                    </a:cxn>
                    <a:cxn ang="T11">
                      <a:pos x="T2" y="T3"/>
                    </a:cxn>
                    <a:cxn ang="T12">
                      <a:pos x="T4" y="T5"/>
                    </a:cxn>
                    <a:cxn ang="T13">
                      <a:pos x="T6" y="T7"/>
                    </a:cxn>
                    <a:cxn ang="T14">
                      <a:pos x="T8" y="T9"/>
                    </a:cxn>
                  </a:cxnLst>
                  <a:rect l="T15" t="T16" r="T17" b="T18"/>
                  <a:pathLst>
                    <a:path w="46" h="12">
                      <a:moveTo>
                        <a:pt x="1" y="0"/>
                      </a:moveTo>
                      <a:lnTo>
                        <a:pt x="0" y="4"/>
                      </a:lnTo>
                      <a:lnTo>
                        <a:pt x="46" y="12"/>
                      </a:lnTo>
                      <a:lnTo>
                        <a:pt x="46" y="8"/>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08" name="Freeform 233"/>
                <p:cNvSpPr>
                  <a:spLocks noChangeArrowheads="1"/>
                </p:cNvSpPr>
                <p:nvPr/>
              </p:nvSpPr>
              <p:spPr bwMode="auto">
                <a:xfrm>
                  <a:off x="774700" y="520700"/>
                  <a:ext cx="73025" cy="19050"/>
                </a:xfrm>
                <a:custGeom>
                  <a:avLst/>
                  <a:gdLst>
                    <a:gd name="T0" fmla="*/ 2520950 w 46"/>
                    <a:gd name="T1" fmla="*/ 0 h 12"/>
                    <a:gd name="T2" fmla="*/ 0 w 46"/>
                    <a:gd name="T3" fmla="*/ 10080625 h 12"/>
                    <a:gd name="T4" fmla="*/ 115927188 w 46"/>
                    <a:gd name="T5" fmla="*/ 30241875 h 12"/>
                    <a:gd name="T6" fmla="*/ 115927188 w 46"/>
                    <a:gd name="T7" fmla="*/ 20161250 h 12"/>
                    <a:gd name="T8" fmla="*/ 0 60000 65536"/>
                    <a:gd name="T9" fmla="*/ 0 60000 65536"/>
                    <a:gd name="T10" fmla="*/ 0 60000 65536"/>
                    <a:gd name="T11" fmla="*/ 0 60000 65536"/>
                    <a:gd name="T12" fmla="*/ 0 w 46"/>
                    <a:gd name="T13" fmla="*/ 0 h 12"/>
                    <a:gd name="T14" fmla="*/ 46 w 46"/>
                    <a:gd name="T15" fmla="*/ 12 h 12"/>
                  </a:gdLst>
                  <a:ahLst/>
                  <a:cxnLst>
                    <a:cxn ang="T8">
                      <a:pos x="T0" y="T1"/>
                    </a:cxn>
                    <a:cxn ang="T9">
                      <a:pos x="T2" y="T3"/>
                    </a:cxn>
                    <a:cxn ang="T10">
                      <a:pos x="T4" y="T5"/>
                    </a:cxn>
                    <a:cxn ang="T11">
                      <a:pos x="T6" y="T7"/>
                    </a:cxn>
                  </a:cxnLst>
                  <a:rect l="T12" t="T13" r="T14" b="T15"/>
                  <a:pathLst>
                    <a:path w="46" h="12">
                      <a:moveTo>
                        <a:pt x="1" y="0"/>
                      </a:moveTo>
                      <a:lnTo>
                        <a:pt x="0" y="4"/>
                      </a:lnTo>
                      <a:lnTo>
                        <a:pt x="46" y="12"/>
                      </a:lnTo>
                      <a:lnTo>
                        <a:pt x="46"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09" name="Freeform 234"/>
                <p:cNvSpPr>
                  <a:spLocks noChangeArrowheads="1"/>
                </p:cNvSpPr>
                <p:nvPr/>
              </p:nvSpPr>
              <p:spPr bwMode="auto">
                <a:xfrm>
                  <a:off x="117475" y="573088"/>
                  <a:ext cx="69850" cy="31750"/>
                </a:xfrm>
                <a:custGeom>
                  <a:avLst/>
                  <a:gdLst>
                    <a:gd name="T0" fmla="*/ 0 w 44"/>
                    <a:gd name="T1" fmla="*/ 40322500 h 20"/>
                    <a:gd name="T2" fmla="*/ 5040313 w 44"/>
                    <a:gd name="T3" fmla="*/ 50403125 h 20"/>
                    <a:gd name="T4" fmla="*/ 110886875 w 44"/>
                    <a:gd name="T5" fmla="*/ 10080625 h 20"/>
                    <a:gd name="T6" fmla="*/ 108367513 w 44"/>
                    <a:gd name="T7" fmla="*/ 0 h 20"/>
                    <a:gd name="T8" fmla="*/ 0 w 44"/>
                    <a:gd name="T9" fmla="*/ 40322500 h 20"/>
                    <a:gd name="T10" fmla="*/ 0 60000 65536"/>
                    <a:gd name="T11" fmla="*/ 0 60000 65536"/>
                    <a:gd name="T12" fmla="*/ 0 60000 65536"/>
                    <a:gd name="T13" fmla="*/ 0 60000 65536"/>
                    <a:gd name="T14" fmla="*/ 0 60000 65536"/>
                    <a:gd name="T15" fmla="*/ 0 w 44"/>
                    <a:gd name="T16" fmla="*/ 0 h 20"/>
                    <a:gd name="T17" fmla="*/ 44 w 44"/>
                    <a:gd name="T18" fmla="*/ 20 h 20"/>
                  </a:gdLst>
                  <a:ahLst/>
                  <a:cxnLst>
                    <a:cxn ang="T10">
                      <a:pos x="T0" y="T1"/>
                    </a:cxn>
                    <a:cxn ang="T11">
                      <a:pos x="T2" y="T3"/>
                    </a:cxn>
                    <a:cxn ang="T12">
                      <a:pos x="T4" y="T5"/>
                    </a:cxn>
                    <a:cxn ang="T13">
                      <a:pos x="T6" y="T7"/>
                    </a:cxn>
                    <a:cxn ang="T14">
                      <a:pos x="T8" y="T9"/>
                    </a:cxn>
                  </a:cxnLst>
                  <a:rect l="T15" t="T16" r="T17" b="T18"/>
                  <a:pathLst>
                    <a:path w="44" h="20">
                      <a:moveTo>
                        <a:pt x="0" y="16"/>
                      </a:moveTo>
                      <a:lnTo>
                        <a:pt x="2" y="20"/>
                      </a:lnTo>
                      <a:lnTo>
                        <a:pt x="44" y="4"/>
                      </a:lnTo>
                      <a:lnTo>
                        <a:pt x="43" y="0"/>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10" name="Freeform 235"/>
                <p:cNvSpPr>
                  <a:spLocks noChangeArrowheads="1"/>
                </p:cNvSpPr>
                <p:nvPr/>
              </p:nvSpPr>
              <p:spPr bwMode="auto">
                <a:xfrm>
                  <a:off x="117475" y="573088"/>
                  <a:ext cx="69850" cy="31750"/>
                </a:xfrm>
                <a:custGeom>
                  <a:avLst/>
                  <a:gdLst>
                    <a:gd name="T0" fmla="*/ 0 w 44"/>
                    <a:gd name="T1" fmla="*/ 40322500 h 20"/>
                    <a:gd name="T2" fmla="*/ 5040313 w 44"/>
                    <a:gd name="T3" fmla="*/ 50403125 h 20"/>
                    <a:gd name="T4" fmla="*/ 110886875 w 44"/>
                    <a:gd name="T5" fmla="*/ 10080625 h 20"/>
                    <a:gd name="T6" fmla="*/ 108367513 w 44"/>
                    <a:gd name="T7" fmla="*/ 0 h 20"/>
                    <a:gd name="T8" fmla="*/ 0 60000 65536"/>
                    <a:gd name="T9" fmla="*/ 0 60000 65536"/>
                    <a:gd name="T10" fmla="*/ 0 60000 65536"/>
                    <a:gd name="T11" fmla="*/ 0 60000 65536"/>
                    <a:gd name="T12" fmla="*/ 0 w 44"/>
                    <a:gd name="T13" fmla="*/ 0 h 20"/>
                    <a:gd name="T14" fmla="*/ 44 w 44"/>
                    <a:gd name="T15" fmla="*/ 20 h 20"/>
                  </a:gdLst>
                  <a:ahLst/>
                  <a:cxnLst>
                    <a:cxn ang="T8">
                      <a:pos x="T0" y="T1"/>
                    </a:cxn>
                    <a:cxn ang="T9">
                      <a:pos x="T2" y="T3"/>
                    </a:cxn>
                    <a:cxn ang="T10">
                      <a:pos x="T4" y="T5"/>
                    </a:cxn>
                    <a:cxn ang="T11">
                      <a:pos x="T6" y="T7"/>
                    </a:cxn>
                  </a:cxnLst>
                  <a:rect l="T12" t="T13" r="T14" b="T15"/>
                  <a:pathLst>
                    <a:path w="44" h="20">
                      <a:moveTo>
                        <a:pt x="0" y="16"/>
                      </a:moveTo>
                      <a:lnTo>
                        <a:pt x="2" y="20"/>
                      </a:lnTo>
                      <a:lnTo>
                        <a:pt x="44" y="4"/>
                      </a:lnTo>
                      <a:lnTo>
                        <a:pt x="4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11" name="Freeform 236"/>
                <p:cNvSpPr>
                  <a:spLocks noChangeArrowheads="1"/>
                </p:cNvSpPr>
                <p:nvPr/>
              </p:nvSpPr>
              <p:spPr bwMode="auto">
                <a:xfrm>
                  <a:off x="760412" y="336550"/>
                  <a:ext cx="71438" cy="31750"/>
                </a:xfrm>
                <a:custGeom>
                  <a:avLst/>
                  <a:gdLst>
                    <a:gd name="T0" fmla="*/ 0 w 45"/>
                    <a:gd name="T1" fmla="*/ 40322500 h 20"/>
                    <a:gd name="T2" fmla="*/ 2520968 w 45"/>
                    <a:gd name="T3" fmla="*/ 50403125 h 20"/>
                    <a:gd name="T4" fmla="*/ 113408619 w 45"/>
                    <a:gd name="T5" fmla="*/ 10080625 h 20"/>
                    <a:gd name="T6" fmla="*/ 108368271 w 45"/>
                    <a:gd name="T7" fmla="*/ 0 h 20"/>
                    <a:gd name="T8" fmla="*/ 0 w 45"/>
                    <a:gd name="T9" fmla="*/ 40322500 h 20"/>
                    <a:gd name="T10" fmla="*/ 0 60000 65536"/>
                    <a:gd name="T11" fmla="*/ 0 60000 65536"/>
                    <a:gd name="T12" fmla="*/ 0 60000 65536"/>
                    <a:gd name="T13" fmla="*/ 0 60000 65536"/>
                    <a:gd name="T14" fmla="*/ 0 60000 65536"/>
                    <a:gd name="T15" fmla="*/ 0 w 45"/>
                    <a:gd name="T16" fmla="*/ 0 h 20"/>
                    <a:gd name="T17" fmla="*/ 45 w 45"/>
                    <a:gd name="T18" fmla="*/ 20 h 20"/>
                  </a:gdLst>
                  <a:ahLst/>
                  <a:cxnLst>
                    <a:cxn ang="T10">
                      <a:pos x="T0" y="T1"/>
                    </a:cxn>
                    <a:cxn ang="T11">
                      <a:pos x="T2" y="T3"/>
                    </a:cxn>
                    <a:cxn ang="T12">
                      <a:pos x="T4" y="T5"/>
                    </a:cxn>
                    <a:cxn ang="T13">
                      <a:pos x="T6" y="T7"/>
                    </a:cxn>
                    <a:cxn ang="T14">
                      <a:pos x="T8" y="T9"/>
                    </a:cxn>
                  </a:cxnLst>
                  <a:rect l="T15" t="T16" r="T17" b="T18"/>
                  <a:pathLst>
                    <a:path w="45" h="20">
                      <a:moveTo>
                        <a:pt x="0" y="16"/>
                      </a:moveTo>
                      <a:lnTo>
                        <a:pt x="1" y="20"/>
                      </a:lnTo>
                      <a:lnTo>
                        <a:pt x="45" y="4"/>
                      </a:lnTo>
                      <a:lnTo>
                        <a:pt x="43" y="0"/>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12" name="Freeform 237"/>
                <p:cNvSpPr>
                  <a:spLocks noChangeArrowheads="1"/>
                </p:cNvSpPr>
                <p:nvPr/>
              </p:nvSpPr>
              <p:spPr bwMode="auto">
                <a:xfrm>
                  <a:off x="760412" y="336550"/>
                  <a:ext cx="71438" cy="31750"/>
                </a:xfrm>
                <a:custGeom>
                  <a:avLst/>
                  <a:gdLst>
                    <a:gd name="T0" fmla="*/ 0 w 45"/>
                    <a:gd name="T1" fmla="*/ 40322500 h 20"/>
                    <a:gd name="T2" fmla="*/ 2520968 w 45"/>
                    <a:gd name="T3" fmla="*/ 50403125 h 20"/>
                    <a:gd name="T4" fmla="*/ 113408619 w 45"/>
                    <a:gd name="T5" fmla="*/ 10080625 h 20"/>
                    <a:gd name="T6" fmla="*/ 108368271 w 45"/>
                    <a:gd name="T7" fmla="*/ 0 h 20"/>
                    <a:gd name="T8" fmla="*/ 0 60000 65536"/>
                    <a:gd name="T9" fmla="*/ 0 60000 65536"/>
                    <a:gd name="T10" fmla="*/ 0 60000 65536"/>
                    <a:gd name="T11" fmla="*/ 0 60000 65536"/>
                    <a:gd name="T12" fmla="*/ 0 w 45"/>
                    <a:gd name="T13" fmla="*/ 0 h 20"/>
                    <a:gd name="T14" fmla="*/ 45 w 45"/>
                    <a:gd name="T15" fmla="*/ 20 h 20"/>
                  </a:gdLst>
                  <a:ahLst/>
                  <a:cxnLst>
                    <a:cxn ang="T8">
                      <a:pos x="T0" y="T1"/>
                    </a:cxn>
                    <a:cxn ang="T9">
                      <a:pos x="T2" y="T3"/>
                    </a:cxn>
                    <a:cxn ang="T10">
                      <a:pos x="T4" y="T5"/>
                    </a:cxn>
                    <a:cxn ang="T11">
                      <a:pos x="T6" y="T7"/>
                    </a:cxn>
                  </a:cxnLst>
                  <a:rect l="T12" t="T13" r="T14" b="T15"/>
                  <a:pathLst>
                    <a:path w="45" h="20">
                      <a:moveTo>
                        <a:pt x="0" y="16"/>
                      </a:moveTo>
                      <a:lnTo>
                        <a:pt x="1" y="20"/>
                      </a:lnTo>
                      <a:lnTo>
                        <a:pt x="45" y="4"/>
                      </a:lnTo>
                      <a:lnTo>
                        <a:pt x="4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13" name="Freeform 238"/>
                <p:cNvSpPr>
                  <a:spLocks noChangeArrowheads="1"/>
                </p:cNvSpPr>
                <p:nvPr/>
              </p:nvSpPr>
              <p:spPr bwMode="auto">
                <a:xfrm>
                  <a:off x="144462" y="622300"/>
                  <a:ext cx="65088" cy="41275"/>
                </a:xfrm>
                <a:custGeom>
                  <a:avLst/>
                  <a:gdLst>
                    <a:gd name="T0" fmla="*/ 0 w 41"/>
                    <a:gd name="T1" fmla="*/ 55443438 h 26"/>
                    <a:gd name="T2" fmla="*/ 5040351 w 41"/>
                    <a:gd name="T3" fmla="*/ 65524063 h 26"/>
                    <a:gd name="T4" fmla="*/ 103327994 w 41"/>
                    <a:gd name="T5" fmla="*/ 7561263 h 26"/>
                    <a:gd name="T6" fmla="*/ 100807024 w 41"/>
                    <a:gd name="T7" fmla="*/ 0 h 26"/>
                    <a:gd name="T8" fmla="*/ 0 w 41"/>
                    <a:gd name="T9" fmla="*/ 55443438 h 26"/>
                    <a:gd name="T10" fmla="*/ 0 60000 65536"/>
                    <a:gd name="T11" fmla="*/ 0 60000 65536"/>
                    <a:gd name="T12" fmla="*/ 0 60000 65536"/>
                    <a:gd name="T13" fmla="*/ 0 60000 65536"/>
                    <a:gd name="T14" fmla="*/ 0 60000 65536"/>
                    <a:gd name="T15" fmla="*/ 0 w 41"/>
                    <a:gd name="T16" fmla="*/ 0 h 26"/>
                    <a:gd name="T17" fmla="*/ 41 w 41"/>
                    <a:gd name="T18" fmla="*/ 26 h 26"/>
                  </a:gdLst>
                  <a:ahLst/>
                  <a:cxnLst>
                    <a:cxn ang="T10">
                      <a:pos x="T0" y="T1"/>
                    </a:cxn>
                    <a:cxn ang="T11">
                      <a:pos x="T2" y="T3"/>
                    </a:cxn>
                    <a:cxn ang="T12">
                      <a:pos x="T4" y="T5"/>
                    </a:cxn>
                    <a:cxn ang="T13">
                      <a:pos x="T6" y="T7"/>
                    </a:cxn>
                    <a:cxn ang="T14">
                      <a:pos x="T8" y="T9"/>
                    </a:cxn>
                  </a:cxnLst>
                  <a:rect l="T15" t="T16" r="T17" b="T18"/>
                  <a:pathLst>
                    <a:path w="41" h="26">
                      <a:moveTo>
                        <a:pt x="0" y="22"/>
                      </a:moveTo>
                      <a:lnTo>
                        <a:pt x="2" y="26"/>
                      </a:lnTo>
                      <a:lnTo>
                        <a:pt x="41" y="3"/>
                      </a:lnTo>
                      <a:lnTo>
                        <a:pt x="40" y="0"/>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14" name="Freeform 239"/>
                <p:cNvSpPr>
                  <a:spLocks noChangeArrowheads="1"/>
                </p:cNvSpPr>
                <p:nvPr/>
              </p:nvSpPr>
              <p:spPr bwMode="auto">
                <a:xfrm>
                  <a:off x="144462" y="622300"/>
                  <a:ext cx="65088" cy="41275"/>
                </a:xfrm>
                <a:custGeom>
                  <a:avLst/>
                  <a:gdLst>
                    <a:gd name="T0" fmla="*/ 0 w 41"/>
                    <a:gd name="T1" fmla="*/ 55443438 h 26"/>
                    <a:gd name="T2" fmla="*/ 5040351 w 41"/>
                    <a:gd name="T3" fmla="*/ 65524063 h 26"/>
                    <a:gd name="T4" fmla="*/ 103327994 w 41"/>
                    <a:gd name="T5" fmla="*/ 7561263 h 26"/>
                    <a:gd name="T6" fmla="*/ 100807024 w 41"/>
                    <a:gd name="T7" fmla="*/ 0 h 26"/>
                    <a:gd name="T8" fmla="*/ 0 60000 65536"/>
                    <a:gd name="T9" fmla="*/ 0 60000 65536"/>
                    <a:gd name="T10" fmla="*/ 0 60000 65536"/>
                    <a:gd name="T11" fmla="*/ 0 60000 65536"/>
                    <a:gd name="T12" fmla="*/ 0 w 41"/>
                    <a:gd name="T13" fmla="*/ 0 h 26"/>
                    <a:gd name="T14" fmla="*/ 41 w 41"/>
                    <a:gd name="T15" fmla="*/ 26 h 26"/>
                  </a:gdLst>
                  <a:ahLst/>
                  <a:cxnLst>
                    <a:cxn ang="T8">
                      <a:pos x="T0" y="T1"/>
                    </a:cxn>
                    <a:cxn ang="T9">
                      <a:pos x="T2" y="T3"/>
                    </a:cxn>
                    <a:cxn ang="T10">
                      <a:pos x="T4" y="T5"/>
                    </a:cxn>
                    <a:cxn ang="T11">
                      <a:pos x="T6" y="T7"/>
                    </a:cxn>
                  </a:cxnLst>
                  <a:rect l="T12" t="T13" r="T14" b="T15"/>
                  <a:pathLst>
                    <a:path w="41" h="26">
                      <a:moveTo>
                        <a:pt x="0" y="22"/>
                      </a:moveTo>
                      <a:lnTo>
                        <a:pt x="2" y="26"/>
                      </a:lnTo>
                      <a:lnTo>
                        <a:pt x="41" y="3"/>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15" name="Freeform 240"/>
                <p:cNvSpPr>
                  <a:spLocks noChangeArrowheads="1"/>
                </p:cNvSpPr>
                <p:nvPr/>
              </p:nvSpPr>
              <p:spPr bwMode="auto">
                <a:xfrm>
                  <a:off x="736600" y="277813"/>
                  <a:ext cx="68263" cy="42862"/>
                </a:xfrm>
                <a:custGeom>
                  <a:avLst/>
                  <a:gdLst>
                    <a:gd name="T0" fmla="*/ 0 w 43"/>
                    <a:gd name="T1" fmla="*/ 60483044 h 27"/>
                    <a:gd name="T2" fmla="*/ 5040349 w 43"/>
                    <a:gd name="T3" fmla="*/ 68042631 h 27"/>
                    <a:gd name="T4" fmla="*/ 108368306 w 43"/>
                    <a:gd name="T5" fmla="*/ 10080507 h 27"/>
                    <a:gd name="T6" fmla="*/ 103327957 w 43"/>
                    <a:gd name="T7" fmla="*/ 0 h 27"/>
                    <a:gd name="T8" fmla="*/ 0 w 43"/>
                    <a:gd name="T9" fmla="*/ 60483044 h 27"/>
                    <a:gd name="T10" fmla="*/ 0 60000 65536"/>
                    <a:gd name="T11" fmla="*/ 0 60000 65536"/>
                    <a:gd name="T12" fmla="*/ 0 60000 65536"/>
                    <a:gd name="T13" fmla="*/ 0 60000 65536"/>
                    <a:gd name="T14" fmla="*/ 0 60000 65536"/>
                    <a:gd name="T15" fmla="*/ 0 w 43"/>
                    <a:gd name="T16" fmla="*/ 0 h 27"/>
                    <a:gd name="T17" fmla="*/ 43 w 43"/>
                    <a:gd name="T18" fmla="*/ 27 h 27"/>
                  </a:gdLst>
                  <a:ahLst/>
                  <a:cxnLst>
                    <a:cxn ang="T10">
                      <a:pos x="T0" y="T1"/>
                    </a:cxn>
                    <a:cxn ang="T11">
                      <a:pos x="T2" y="T3"/>
                    </a:cxn>
                    <a:cxn ang="T12">
                      <a:pos x="T4" y="T5"/>
                    </a:cxn>
                    <a:cxn ang="T13">
                      <a:pos x="T6" y="T7"/>
                    </a:cxn>
                    <a:cxn ang="T14">
                      <a:pos x="T8" y="T9"/>
                    </a:cxn>
                  </a:cxnLst>
                  <a:rect l="T15" t="T16" r="T17" b="T18"/>
                  <a:pathLst>
                    <a:path w="43" h="27">
                      <a:moveTo>
                        <a:pt x="0" y="24"/>
                      </a:moveTo>
                      <a:lnTo>
                        <a:pt x="2" y="27"/>
                      </a:lnTo>
                      <a:lnTo>
                        <a:pt x="43" y="4"/>
                      </a:lnTo>
                      <a:lnTo>
                        <a:pt x="41"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16" name="Freeform 241"/>
                <p:cNvSpPr>
                  <a:spLocks noChangeArrowheads="1"/>
                </p:cNvSpPr>
                <p:nvPr/>
              </p:nvSpPr>
              <p:spPr bwMode="auto">
                <a:xfrm>
                  <a:off x="736600" y="277813"/>
                  <a:ext cx="68263" cy="42862"/>
                </a:xfrm>
                <a:custGeom>
                  <a:avLst/>
                  <a:gdLst>
                    <a:gd name="T0" fmla="*/ 0 w 43"/>
                    <a:gd name="T1" fmla="*/ 60483044 h 27"/>
                    <a:gd name="T2" fmla="*/ 5040349 w 43"/>
                    <a:gd name="T3" fmla="*/ 68042631 h 27"/>
                    <a:gd name="T4" fmla="*/ 108368306 w 43"/>
                    <a:gd name="T5" fmla="*/ 10080507 h 27"/>
                    <a:gd name="T6" fmla="*/ 103327957 w 43"/>
                    <a:gd name="T7" fmla="*/ 0 h 27"/>
                    <a:gd name="T8" fmla="*/ 0 60000 65536"/>
                    <a:gd name="T9" fmla="*/ 0 60000 65536"/>
                    <a:gd name="T10" fmla="*/ 0 60000 65536"/>
                    <a:gd name="T11" fmla="*/ 0 60000 65536"/>
                    <a:gd name="T12" fmla="*/ 0 w 43"/>
                    <a:gd name="T13" fmla="*/ 0 h 27"/>
                    <a:gd name="T14" fmla="*/ 43 w 43"/>
                    <a:gd name="T15" fmla="*/ 27 h 27"/>
                  </a:gdLst>
                  <a:ahLst/>
                  <a:cxnLst>
                    <a:cxn ang="T8">
                      <a:pos x="T0" y="T1"/>
                    </a:cxn>
                    <a:cxn ang="T9">
                      <a:pos x="T2" y="T3"/>
                    </a:cxn>
                    <a:cxn ang="T10">
                      <a:pos x="T4" y="T5"/>
                    </a:cxn>
                    <a:cxn ang="T11">
                      <a:pos x="T6" y="T7"/>
                    </a:cxn>
                  </a:cxnLst>
                  <a:rect l="T12" t="T13" r="T14" b="T15"/>
                  <a:pathLst>
                    <a:path w="43" h="27">
                      <a:moveTo>
                        <a:pt x="0" y="24"/>
                      </a:moveTo>
                      <a:lnTo>
                        <a:pt x="2" y="27"/>
                      </a:lnTo>
                      <a:lnTo>
                        <a:pt x="43" y="4"/>
                      </a:lnTo>
                      <a:lnTo>
                        <a:pt x="4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17" name="Freeform 242"/>
                <p:cNvSpPr>
                  <a:spLocks noChangeArrowheads="1"/>
                </p:cNvSpPr>
                <p:nvPr/>
              </p:nvSpPr>
              <p:spPr bwMode="auto">
                <a:xfrm>
                  <a:off x="182562" y="666750"/>
                  <a:ext cx="58738" cy="50800"/>
                </a:xfrm>
                <a:custGeom>
                  <a:avLst/>
                  <a:gdLst>
                    <a:gd name="T0" fmla="*/ 0 w 37"/>
                    <a:gd name="T1" fmla="*/ 73085325 h 32"/>
                    <a:gd name="T2" fmla="*/ 7561327 w 37"/>
                    <a:gd name="T3" fmla="*/ 80645000 h 32"/>
                    <a:gd name="T4" fmla="*/ 93247369 w 37"/>
                    <a:gd name="T5" fmla="*/ 7561263 h 32"/>
                    <a:gd name="T6" fmla="*/ 88207013 w 37"/>
                    <a:gd name="T7" fmla="*/ 0 h 32"/>
                    <a:gd name="T8" fmla="*/ 0 w 37"/>
                    <a:gd name="T9" fmla="*/ 73085325 h 32"/>
                    <a:gd name="T10" fmla="*/ 0 60000 65536"/>
                    <a:gd name="T11" fmla="*/ 0 60000 65536"/>
                    <a:gd name="T12" fmla="*/ 0 60000 65536"/>
                    <a:gd name="T13" fmla="*/ 0 60000 65536"/>
                    <a:gd name="T14" fmla="*/ 0 60000 65536"/>
                    <a:gd name="T15" fmla="*/ 0 w 37"/>
                    <a:gd name="T16" fmla="*/ 0 h 32"/>
                    <a:gd name="T17" fmla="*/ 37 w 37"/>
                    <a:gd name="T18" fmla="*/ 32 h 32"/>
                  </a:gdLst>
                  <a:ahLst/>
                  <a:cxnLst>
                    <a:cxn ang="T10">
                      <a:pos x="T0" y="T1"/>
                    </a:cxn>
                    <a:cxn ang="T11">
                      <a:pos x="T2" y="T3"/>
                    </a:cxn>
                    <a:cxn ang="T12">
                      <a:pos x="T4" y="T5"/>
                    </a:cxn>
                    <a:cxn ang="T13">
                      <a:pos x="T6" y="T7"/>
                    </a:cxn>
                    <a:cxn ang="T14">
                      <a:pos x="T8" y="T9"/>
                    </a:cxn>
                  </a:cxnLst>
                  <a:rect l="T15" t="T16" r="T17" b="T18"/>
                  <a:pathLst>
                    <a:path w="37" h="32">
                      <a:moveTo>
                        <a:pt x="0" y="29"/>
                      </a:moveTo>
                      <a:lnTo>
                        <a:pt x="3" y="32"/>
                      </a:lnTo>
                      <a:lnTo>
                        <a:pt x="37" y="3"/>
                      </a:lnTo>
                      <a:lnTo>
                        <a:pt x="35" y="0"/>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18" name="Freeform 243"/>
                <p:cNvSpPr>
                  <a:spLocks noChangeArrowheads="1"/>
                </p:cNvSpPr>
                <p:nvPr/>
              </p:nvSpPr>
              <p:spPr bwMode="auto">
                <a:xfrm>
                  <a:off x="182562" y="666750"/>
                  <a:ext cx="58738" cy="50800"/>
                </a:xfrm>
                <a:custGeom>
                  <a:avLst/>
                  <a:gdLst>
                    <a:gd name="T0" fmla="*/ 0 w 37"/>
                    <a:gd name="T1" fmla="*/ 73085325 h 32"/>
                    <a:gd name="T2" fmla="*/ 7561327 w 37"/>
                    <a:gd name="T3" fmla="*/ 80645000 h 32"/>
                    <a:gd name="T4" fmla="*/ 93247369 w 37"/>
                    <a:gd name="T5" fmla="*/ 7561263 h 32"/>
                    <a:gd name="T6" fmla="*/ 88207013 w 37"/>
                    <a:gd name="T7" fmla="*/ 0 h 32"/>
                    <a:gd name="T8" fmla="*/ 0 60000 65536"/>
                    <a:gd name="T9" fmla="*/ 0 60000 65536"/>
                    <a:gd name="T10" fmla="*/ 0 60000 65536"/>
                    <a:gd name="T11" fmla="*/ 0 60000 65536"/>
                    <a:gd name="T12" fmla="*/ 0 w 37"/>
                    <a:gd name="T13" fmla="*/ 0 h 32"/>
                    <a:gd name="T14" fmla="*/ 37 w 37"/>
                    <a:gd name="T15" fmla="*/ 32 h 32"/>
                  </a:gdLst>
                  <a:ahLst/>
                  <a:cxnLst>
                    <a:cxn ang="T8">
                      <a:pos x="T0" y="T1"/>
                    </a:cxn>
                    <a:cxn ang="T9">
                      <a:pos x="T2" y="T3"/>
                    </a:cxn>
                    <a:cxn ang="T10">
                      <a:pos x="T4" y="T5"/>
                    </a:cxn>
                    <a:cxn ang="T11">
                      <a:pos x="T6" y="T7"/>
                    </a:cxn>
                  </a:cxnLst>
                  <a:rect l="T12" t="T13" r="T14" b="T15"/>
                  <a:pathLst>
                    <a:path w="37" h="32">
                      <a:moveTo>
                        <a:pt x="0" y="29"/>
                      </a:moveTo>
                      <a:lnTo>
                        <a:pt x="3" y="32"/>
                      </a:lnTo>
                      <a:lnTo>
                        <a:pt x="37" y="3"/>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19" name="Freeform 244"/>
                <p:cNvSpPr>
                  <a:spLocks noChangeArrowheads="1"/>
                </p:cNvSpPr>
                <p:nvPr/>
              </p:nvSpPr>
              <p:spPr bwMode="auto">
                <a:xfrm>
                  <a:off x="704850" y="223838"/>
                  <a:ext cx="61913" cy="52387"/>
                </a:xfrm>
                <a:custGeom>
                  <a:avLst/>
                  <a:gdLst>
                    <a:gd name="T0" fmla="*/ 0 w 39"/>
                    <a:gd name="T1" fmla="*/ 75603966 h 33"/>
                    <a:gd name="T2" fmla="*/ 7561324 w 39"/>
                    <a:gd name="T3" fmla="*/ 83163569 h 33"/>
                    <a:gd name="T4" fmla="*/ 98287681 w 39"/>
                    <a:gd name="T5" fmla="*/ 7559603 h 33"/>
                    <a:gd name="T6" fmla="*/ 90726358 w 39"/>
                    <a:gd name="T7" fmla="*/ 0 h 33"/>
                    <a:gd name="T8" fmla="*/ 0 w 39"/>
                    <a:gd name="T9" fmla="*/ 75603966 h 33"/>
                    <a:gd name="T10" fmla="*/ 0 60000 65536"/>
                    <a:gd name="T11" fmla="*/ 0 60000 65536"/>
                    <a:gd name="T12" fmla="*/ 0 60000 65536"/>
                    <a:gd name="T13" fmla="*/ 0 60000 65536"/>
                    <a:gd name="T14" fmla="*/ 0 60000 65536"/>
                    <a:gd name="T15" fmla="*/ 0 w 39"/>
                    <a:gd name="T16" fmla="*/ 0 h 33"/>
                    <a:gd name="T17" fmla="*/ 39 w 39"/>
                    <a:gd name="T18" fmla="*/ 33 h 33"/>
                  </a:gdLst>
                  <a:ahLst/>
                  <a:cxnLst>
                    <a:cxn ang="T10">
                      <a:pos x="T0" y="T1"/>
                    </a:cxn>
                    <a:cxn ang="T11">
                      <a:pos x="T2" y="T3"/>
                    </a:cxn>
                    <a:cxn ang="T12">
                      <a:pos x="T4" y="T5"/>
                    </a:cxn>
                    <a:cxn ang="T13">
                      <a:pos x="T6" y="T7"/>
                    </a:cxn>
                    <a:cxn ang="T14">
                      <a:pos x="T8" y="T9"/>
                    </a:cxn>
                  </a:cxnLst>
                  <a:rect l="T15" t="T16" r="T17" b="T18"/>
                  <a:pathLst>
                    <a:path w="39" h="33">
                      <a:moveTo>
                        <a:pt x="0" y="30"/>
                      </a:moveTo>
                      <a:lnTo>
                        <a:pt x="3" y="33"/>
                      </a:lnTo>
                      <a:lnTo>
                        <a:pt x="39" y="3"/>
                      </a:lnTo>
                      <a:lnTo>
                        <a:pt x="36" y="0"/>
                      </a:lnTo>
                      <a:lnTo>
                        <a:pt x="0" y="3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20" name="Freeform 245"/>
                <p:cNvSpPr>
                  <a:spLocks noChangeArrowheads="1"/>
                </p:cNvSpPr>
                <p:nvPr/>
              </p:nvSpPr>
              <p:spPr bwMode="auto">
                <a:xfrm>
                  <a:off x="704850" y="223838"/>
                  <a:ext cx="61913" cy="52387"/>
                </a:xfrm>
                <a:custGeom>
                  <a:avLst/>
                  <a:gdLst>
                    <a:gd name="T0" fmla="*/ 0 w 39"/>
                    <a:gd name="T1" fmla="*/ 75603966 h 33"/>
                    <a:gd name="T2" fmla="*/ 7561324 w 39"/>
                    <a:gd name="T3" fmla="*/ 83163569 h 33"/>
                    <a:gd name="T4" fmla="*/ 98287681 w 39"/>
                    <a:gd name="T5" fmla="*/ 7559603 h 33"/>
                    <a:gd name="T6" fmla="*/ 90726358 w 39"/>
                    <a:gd name="T7" fmla="*/ 0 h 33"/>
                    <a:gd name="T8" fmla="*/ 0 60000 65536"/>
                    <a:gd name="T9" fmla="*/ 0 60000 65536"/>
                    <a:gd name="T10" fmla="*/ 0 60000 65536"/>
                    <a:gd name="T11" fmla="*/ 0 60000 65536"/>
                    <a:gd name="T12" fmla="*/ 0 w 39"/>
                    <a:gd name="T13" fmla="*/ 0 h 33"/>
                    <a:gd name="T14" fmla="*/ 39 w 39"/>
                    <a:gd name="T15" fmla="*/ 33 h 33"/>
                  </a:gdLst>
                  <a:ahLst/>
                  <a:cxnLst>
                    <a:cxn ang="T8">
                      <a:pos x="T0" y="T1"/>
                    </a:cxn>
                    <a:cxn ang="T9">
                      <a:pos x="T2" y="T3"/>
                    </a:cxn>
                    <a:cxn ang="T10">
                      <a:pos x="T4" y="T5"/>
                    </a:cxn>
                    <a:cxn ang="T11">
                      <a:pos x="T6" y="T7"/>
                    </a:cxn>
                  </a:cxnLst>
                  <a:rect l="T12" t="T13" r="T14" b="T15"/>
                  <a:pathLst>
                    <a:path w="39" h="33">
                      <a:moveTo>
                        <a:pt x="0" y="30"/>
                      </a:moveTo>
                      <a:lnTo>
                        <a:pt x="3" y="33"/>
                      </a:lnTo>
                      <a:lnTo>
                        <a:pt x="39" y="3"/>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21" name="Freeform 246"/>
                <p:cNvSpPr>
                  <a:spLocks noChangeArrowheads="1"/>
                </p:cNvSpPr>
                <p:nvPr/>
              </p:nvSpPr>
              <p:spPr bwMode="auto">
                <a:xfrm>
                  <a:off x="438150" y="184150"/>
                  <a:ext cx="325438" cy="323850"/>
                </a:xfrm>
                <a:custGeom>
                  <a:avLst/>
                  <a:gdLst>
                    <a:gd name="T0" fmla="*/ 0 w 205"/>
                    <a:gd name="T1" fmla="*/ 398184688 h 204"/>
                    <a:gd name="T2" fmla="*/ 516633619 w 205"/>
                    <a:gd name="T3" fmla="*/ 0 h 204"/>
                    <a:gd name="T4" fmla="*/ 115927366 w 205"/>
                    <a:gd name="T5" fmla="*/ 514111875 h 204"/>
                    <a:gd name="T6" fmla="*/ 0 w 205"/>
                    <a:gd name="T7" fmla="*/ 398184688 h 204"/>
                    <a:gd name="T8" fmla="*/ 0 60000 65536"/>
                    <a:gd name="T9" fmla="*/ 0 60000 65536"/>
                    <a:gd name="T10" fmla="*/ 0 60000 65536"/>
                    <a:gd name="T11" fmla="*/ 0 60000 65536"/>
                    <a:gd name="T12" fmla="*/ 0 w 205"/>
                    <a:gd name="T13" fmla="*/ 0 h 204"/>
                    <a:gd name="T14" fmla="*/ 205 w 205"/>
                    <a:gd name="T15" fmla="*/ 204 h 204"/>
                  </a:gdLst>
                  <a:ahLst/>
                  <a:cxnLst>
                    <a:cxn ang="T8">
                      <a:pos x="T0" y="T1"/>
                    </a:cxn>
                    <a:cxn ang="T9">
                      <a:pos x="T2" y="T3"/>
                    </a:cxn>
                    <a:cxn ang="T10">
                      <a:pos x="T4" y="T5"/>
                    </a:cxn>
                    <a:cxn ang="T11">
                      <a:pos x="T6" y="T7"/>
                    </a:cxn>
                  </a:cxnLst>
                  <a:rect l="T12" t="T13" r="T14" b="T15"/>
                  <a:pathLst>
                    <a:path w="205" h="204">
                      <a:moveTo>
                        <a:pt x="0" y="158"/>
                      </a:moveTo>
                      <a:lnTo>
                        <a:pt x="205" y="0"/>
                      </a:lnTo>
                      <a:lnTo>
                        <a:pt x="46" y="204"/>
                      </a:lnTo>
                      <a:lnTo>
                        <a:pt x="0" y="158"/>
                      </a:lnTo>
                      <a:close/>
                    </a:path>
                  </a:pathLst>
                </a:custGeom>
                <a:solidFill>
                  <a:srgbClr val="FF25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122" name="Freeform 247"/>
                <p:cNvSpPr>
                  <a:spLocks noChangeArrowheads="1"/>
                </p:cNvSpPr>
                <p:nvPr/>
              </p:nvSpPr>
              <p:spPr bwMode="auto">
                <a:xfrm>
                  <a:off x="187325" y="436563"/>
                  <a:ext cx="323850" cy="323850"/>
                </a:xfrm>
                <a:custGeom>
                  <a:avLst/>
                  <a:gdLst>
                    <a:gd name="T0" fmla="*/ 514111875 w 204"/>
                    <a:gd name="T1" fmla="*/ 115927188 h 204"/>
                    <a:gd name="T2" fmla="*/ 0 w 204"/>
                    <a:gd name="T3" fmla="*/ 514111875 h 204"/>
                    <a:gd name="T4" fmla="*/ 398184688 w 204"/>
                    <a:gd name="T5" fmla="*/ 0 h 204"/>
                    <a:gd name="T6" fmla="*/ 514111875 w 204"/>
                    <a:gd name="T7" fmla="*/ 115927188 h 204"/>
                    <a:gd name="T8" fmla="*/ 0 60000 65536"/>
                    <a:gd name="T9" fmla="*/ 0 60000 65536"/>
                    <a:gd name="T10" fmla="*/ 0 60000 65536"/>
                    <a:gd name="T11" fmla="*/ 0 60000 65536"/>
                    <a:gd name="T12" fmla="*/ 0 w 204"/>
                    <a:gd name="T13" fmla="*/ 0 h 204"/>
                    <a:gd name="T14" fmla="*/ 204 w 204"/>
                    <a:gd name="T15" fmla="*/ 204 h 204"/>
                  </a:gdLst>
                  <a:ahLst/>
                  <a:cxnLst>
                    <a:cxn ang="T8">
                      <a:pos x="T0" y="T1"/>
                    </a:cxn>
                    <a:cxn ang="T9">
                      <a:pos x="T2" y="T3"/>
                    </a:cxn>
                    <a:cxn ang="T10">
                      <a:pos x="T4" y="T5"/>
                    </a:cxn>
                    <a:cxn ang="T11">
                      <a:pos x="T6" y="T7"/>
                    </a:cxn>
                  </a:cxnLst>
                  <a:rect l="T12" t="T13" r="T14" b="T15"/>
                  <a:pathLst>
                    <a:path w="204" h="204">
                      <a:moveTo>
                        <a:pt x="204" y="46"/>
                      </a:moveTo>
                      <a:lnTo>
                        <a:pt x="0" y="204"/>
                      </a:lnTo>
                      <a:lnTo>
                        <a:pt x="158" y="0"/>
                      </a:lnTo>
                      <a:lnTo>
                        <a:pt x="204" y="46"/>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7666" name="组合 731"/>
              <p:cNvGrpSpPr>
                <a:grpSpLocks/>
              </p:cNvGrpSpPr>
              <p:nvPr/>
            </p:nvGrpSpPr>
            <p:grpSpPr bwMode="auto">
              <a:xfrm>
                <a:off x="1235876" y="1679741"/>
                <a:ext cx="337034" cy="336468"/>
                <a:chOff x="0" y="0"/>
                <a:chExt cx="946150" cy="944562"/>
              </a:xfrm>
            </p:grpSpPr>
            <p:sp>
              <p:nvSpPr>
                <p:cNvPr id="27945" name="Freeform 279"/>
                <p:cNvSpPr>
                  <a:spLocks noChangeArrowheads="1"/>
                </p:cNvSpPr>
                <p:nvPr/>
              </p:nvSpPr>
              <p:spPr bwMode="auto">
                <a:xfrm>
                  <a:off x="0" y="0"/>
                  <a:ext cx="946150" cy="944562"/>
                </a:xfrm>
                <a:custGeom>
                  <a:avLst/>
                  <a:gdLst>
                    <a:gd name="T0" fmla="*/ 612311780 w 1462"/>
                    <a:gd name="T1" fmla="*/ 191747377 h 1463"/>
                    <a:gd name="T2" fmla="*/ 611893067 w 1462"/>
                    <a:gd name="T3" fmla="*/ 151313926 h 1463"/>
                    <a:gd name="T4" fmla="*/ 596396786 w 1462"/>
                    <a:gd name="T5" fmla="*/ 73364641 h 1463"/>
                    <a:gd name="T6" fmla="*/ 571686222 w 1462"/>
                    <a:gd name="T7" fmla="*/ 40433452 h 1463"/>
                    <a:gd name="T8" fmla="*/ 500487464 w 1462"/>
                    <a:gd name="T9" fmla="*/ 3751777 h 1463"/>
                    <a:gd name="T10" fmla="*/ 441852697 w 1462"/>
                    <a:gd name="T11" fmla="*/ 0 h 1463"/>
                    <a:gd name="T12" fmla="*/ 192656073 w 1462"/>
                    <a:gd name="T13" fmla="*/ 0 h 1463"/>
                    <a:gd name="T14" fmla="*/ 152031161 w 1462"/>
                    <a:gd name="T15" fmla="*/ 417079 h 1463"/>
                    <a:gd name="T16" fmla="*/ 73711686 w 1462"/>
                    <a:gd name="T17" fmla="*/ 15839975 h 1463"/>
                    <a:gd name="T18" fmla="*/ 40625558 w 1462"/>
                    <a:gd name="T19" fmla="*/ 40433452 h 1463"/>
                    <a:gd name="T20" fmla="*/ 15914994 w 1462"/>
                    <a:gd name="T21" fmla="*/ 73364641 h 1463"/>
                    <a:gd name="T22" fmla="*/ 418713 w 1462"/>
                    <a:gd name="T23" fmla="*/ 151313926 h 1463"/>
                    <a:gd name="T24" fmla="*/ 0 w 1462"/>
                    <a:gd name="T25" fmla="*/ 191747377 h 1463"/>
                    <a:gd name="T26" fmla="*/ 0 w 1462"/>
                    <a:gd name="T27" fmla="*/ 440185907 h 1463"/>
                    <a:gd name="T28" fmla="*/ 3769068 w 1462"/>
                    <a:gd name="T29" fmla="*/ 498127005 h 1463"/>
                    <a:gd name="T30" fmla="*/ 40625558 w 1462"/>
                    <a:gd name="T31" fmla="*/ 568990461 h 1463"/>
                    <a:gd name="T32" fmla="*/ 40625558 w 1462"/>
                    <a:gd name="T33" fmla="*/ 569407541 h 1463"/>
                    <a:gd name="T34" fmla="*/ 111824317 w 1462"/>
                    <a:gd name="T35" fmla="*/ 605672782 h 1463"/>
                    <a:gd name="T36" fmla="*/ 170459083 w 1462"/>
                    <a:gd name="T37" fmla="*/ 609423913 h 1463"/>
                    <a:gd name="T38" fmla="*/ 419655708 w 1462"/>
                    <a:gd name="T39" fmla="*/ 609840992 h 1463"/>
                    <a:gd name="T40" fmla="*/ 460280619 w 1462"/>
                    <a:gd name="T41" fmla="*/ 609423913 h 1463"/>
                    <a:gd name="T42" fmla="*/ 538600094 w 1462"/>
                    <a:gd name="T43" fmla="*/ 593583938 h 1463"/>
                    <a:gd name="T44" fmla="*/ 571686222 w 1462"/>
                    <a:gd name="T45" fmla="*/ 568990461 h 1463"/>
                    <a:gd name="T46" fmla="*/ 596396786 w 1462"/>
                    <a:gd name="T47" fmla="*/ 536476352 h 1463"/>
                    <a:gd name="T48" fmla="*/ 611893067 w 1462"/>
                    <a:gd name="T49" fmla="*/ 458109987 h 1463"/>
                    <a:gd name="T50" fmla="*/ 612311780 w 1462"/>
                    <a:gd name="T51" fmla="*/ 417676536 h 1463"/>
                    <a:gd name="T52" fmla="*/ 611474353 w 1462"/>
                    <a:gd name="T53" fmla="*/ 191747377 h 1463"/>
                    <a:gd name="T54" fmla="*/ 610636279 w 1462"/>
                    <a:gd name="T55" fmla="*/ 417676536 h 1463"/>
                    <a:gd name="T56" fmla="*/ 610217566 w 1462"/>
                    <a:gd name="T57" fmla="*/ 458109987 h 1463"/>
                    <a:gd name="T58" fmla="*/ 594721285 w 1462"/>
                    <a:gd name="T59" fmla="*/ 535642839 h 1463"/>
                    <a:gd name="T60" fmla="*/ 571267508 w 1462"/>
                    <a:gd name="T61" fmla="*/ 568573382 h 1463"/>
                    <a:gd name="T62" fmla="*/ 538180733 w 1462"/>
                    <a:gd name="T63" fmla="*/ 591916912 h 1463"/>
                    <a:gd name="T64" fmla="*/ 460280619 w 1462"/>
                    <a:gd name="T65" fmla="*/ 607756887 h 1463"/>
                    <a:gd name="T66" fmla="*/ 419655708 w 1462"/>
                    <a:gd name="T67" fmla="*/ 608173321 h 1463"/>
                    <a:gd name="T68" fmla="*/ 170459083 w 1462"/>
                    <a:gd name="T69" fmla="*/ 607756887 h 1463"/>
                    <a:gd name="T70" fmla="*/ 112243030 w 1462"/>
                    <a:gd name="T71" fmla="*/ 604005110 h 1463"/>
                    <a:gd name="T72" fmla="*/ 41881699 w 1462"/>
                    <a:gd name="T73" fmla="*/ 568156948 h 1463"/>
                    <a:gd name="T74" fmla="*/ 41881699 w 1462"/>
                    <a:gd name="T75" fmla="*/ 568156948 h 1463"/>
                    <a:gd name="T76" fmla="*/ 5444569 w 1462"/>
                    <a:gd name="T77" fmla="*/ 497710572 h 1463"/>
                    <a:gd name="T78" fmla="*/ 1675501 w 1462"/>
                    <a:gd name="T79" fmla="*/ 440185907 h 1463"/>
                    <a:gd name="T80" fmla="*/ 1675501 w 1462"/>
                    <a:gd name="T81" fmla="*/ 191747377 h 1463"/>
                    <a:gd name="T82" fmla="*/ 2094214 w 1462"/>
                    <a:gd name="T83" fmla="*/ 151313926 h 1463"/>
                    <a:gd name="T84" fmla="*/ 17590495 w 1462"/>
                    <a:gd name="T85" fmla="*/ 74198154 h 1463"/>
                    <a:gd name="T86" fmla="*/ 41044272 w 1462"/>
                    <a:gd name="T87" fmla="*/ 40850531 h 1463"/>
                    <a:gd name="T88" fmla="*/ 74131047 w 1462"/>
                    <a:gd name="T89" fmla="*/ 17507647 h 1463"/>
                    <a:gd name="T90" fmla="*/ 152031161 w 1462"/>
                    <a:gd name="T91" fmla="*/ 2084105 h 1463"/>
                    <a:gd name="T92" fmla="*/ 192656073 w 1462"/>
                    <a:gd name="T93" fmla="*/ 1667672 h 1463"/>
                    <a:gd name="T94" fmla="*/ 441852697 w 1462"/>
                    <a:gd name="T95" fmla="*/ 1667672 h 1463"/>
                    <a:gd name="T96" fmla="*/ 500068750 w 1462"/>
                    <a:gd name="T97" fmla="*/ 5418803 h 1463"/>
                    <a:gd name="T98" fmla="*/ 570848795 w 1462"/>
                    <a:gd name="T99" fmla="*/ 41684044 h 1463"/>
                    <a:gd name="T100" fmla="*/ 570430081 w 1462"/>
                    <a:gd name="T101" fmla="*/ 41684044 h 1463"/>
                    <a:gd name="T102" fmla="*/ 606867211 w 1462"/>
                    <a:gd name="T103" fmla="*/ 111713987 h 1463"/>
                    <a:gd name="T104" fmla="*/ 610636279 w 1462"/>
                    <a:gd name="T105" fmla="*/ 169655086 h 1463"/>
                    <a:gd name="T106" fmla="*/ 611474353 w 1462"/>
                    <a:gd name="T107" fmla="*/ 191747377 h 146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462"/>
                    <a:gd name="T163" fmla="*/ 0 h 1463"/>
                    <a:gd name="T164" fmla="*/ 1462 w 1462"/>
                    <a:gd name="T165" fmla="*/ 1463 h 146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462" h="1463">
                      <a:moveTo>
                        <a:pt x="1460" y="460"/>
                      </a:moveTo>
                      <a:cubicBezTo>
                        <a:pt x="1462" y="460"/>
                        <a:pt x="1462" y="460"/>
                        <a:pt x="1462" y="460"/>
                      </a:cubicBezTo>
                      <a:cubicBezTo>
                        <a:pt x="1462" y="447"/>
                        <a:pt x="1462" y="429"/>
                        <a:pt x="1462" y="407"/>
                      </a:cubicBezTo>
                      <a:cubicBezTo>
                        <a:pt x="1462" y="383"/>
                        <a:pt x="1462" y="374"/>
                        <a:pt x="1461" y="363"/>
                      </a:cubicBezTo>
                      <a:cubicBezTo>
                        <a:pt x="1461" y="330"/>
                        <a:pt x="1459" y="297"/>
                        <a:pt x="1453" y="267"/>
                      </a:cubicBezTo>
                      <a:cubicBezTo>
                        <a:pt x="1447" y="235"/>
                        <a:pt x="1439" y="205"/>
                        <a:pt x="1424" y="176"/>
                      </a:cubicBezTo>
                      <a:cubicBezTo>
                        <a:pt x="1409" y="146"/>
                        <a:pt x="1388" y="120"/>
                        <a:pt x="1365" y="97"/>
                      </a:cubicBezTo>
                      <a:cubicBezTo>
                        <a:pt x="1365" y="97"/>
                        <a:pt x="1365" y="97"/>
                        <a:pt x="1365" y="97"/>
                      </a:cubicBezTo>
                      <a:cubicBezTo>
                        <a:pt x="1342" y="74"/>
                        <a:pt x="1316" y="54"/>
                        <a:pt x="1286" y="38"/>
                      </a:cubicBezTo>
                      <a:cubicBezTo>
                        <a:pt x="1257" y="23"/>
                        <a:pt x="1227" y="15"/>
                        <a:pt x="1195" y="9"/>
                      </a:cubicBezTo>
                      <a:cubicBezTo>
                        <a:pt x="1165" y="3"/>
                        <a:pt x="1132" y="1"/>
                        <a:pt x="1099" y="1"/>
                      </a:cubicBezTo>
                      <a:cubicBezTo>
                        <a:pt x="1088" y="1"/>
                        <a:pt x="1079" y="0"/>
                        <a:pt x="1055" y="0"/>
                      </a:cubicBezTo>
                      <a:cubicBezTo>
                        <a:pt x="1033" y="0"/>
                        <a:pt x="1015" y="0"/>
                        <a:pt x="1002" y="0"/>
                      </a:cubicBezTo>
                      <a:cubicBezTo>
                        <a:pt x="460" y="0"/>
                        <a:pt x="460" y="0"/>
                        <a:pt x="460" y="0"/>
                      </a:cubicBezTo>
                      <a:cubicBezTo>
                        <a:pt x="447" y="0"/>
                        <a:pt x="429" y="0"/>
                        <a:pt x="407" y="0"/>
                      </a:cubicBezTo>
                      <a:cubicBezTo>
                        <a:pt x="383" y="0"/>
                        <a:pt x="374" y="1"/>
                        <a:pt x="363" y="1"/>
                      </a:cubicBezTo>
                      <a:cubicBezTo>
                        <a:pt x="330" y="1"/>
                        <a:pt x="297" y="3"/>
                        <a:pt x="267" y="9"/>
                      </a:cubicBezTo>
                      <a:cubicBezTo>
                        <a:pt x="235" y="15"/>
                        <a:pt x="205" y="23"/>
                        <a:pt x="176" y="38"/>
                      </a:cubicBezTo>
                      <a:cubicBezTo>
                        <a:pt x="146" y="54"/>
                        <a:pt x="120" y="74"/>
                        <a:pt x="97" y="97"/>
                      </a:cubicBezTo>
                      <a:cubicBezTo>
                        <a:pt x="97" y="97"/>
                        <a:pt x="97" y="97"/>
                        <a:pt x="97" y="97"/>
                      </a:cubicBezTo>
                      <a:cubicBezTo>
                        <a:pt x="97" y="97"/>
                        <a:pt x="97" y="97"/>
                        <a:pt x="97" y="97"/>
                      </a:cubicBezTo>
                      <a:cubicBezTo>
                        <a:pt x="74" y="120"/>
                        <a:pt x="53" y="146"/>
                        <a:pt x="38" y="176"/>
                      </a:cubicBezTo>
                      <a:cubicBezTo>
                        <a:pt x="23" y="205"/>
                        <a:pt x="15" y="235"/>
                        <a:pt x="9" y="267"/>
                      </a:cubicBezTo>
                      <a:cubicBezTo>
                        <a:pt x="3" y="297"/>
                        <a:pt x="1" y="330"/>
                        <a:pt x="1" y="363"/>
                      </a:cubicBezTo>
                      <a:cubicBezTo>
                        <a:pt x="0" y="374"/>
                        <a:pt x="0" y="383"/>
                        <a:pt x="0" y="407"/>
                      </a:cubicBezTo>
                      <a:cubicBezTo>
                        <a:pt x="0" y="429"/>
                        <a:pt x="0" y="447"/>
                        <a:pt x="0" y="460"/>
                      </a:cubicBezTo>
                      <a:cubicBezTo>
                        <a:pt x="0" y="1002"/>
                        <a:pt x="0" y="1002"/>
                        <a:pt x="0" y="1002"/>
                      </a:cubicBezTo>
                      <a:cubicBezTo>
                        <a:pt x="0" y="1015"/>
                        <a:pt x="0" y="1034"/>
                        <a:pt x="0" y="1056"/>
                      </a:cubicBezTo>
                      <a:cubicBezTo>
                        <a:pt x="0" y="1079"/>
                        <a:pt x="0" y="1088"/>
                        <a:pt x="1" y="1099"/>
                      </a:cubicBezTo>
                      <a:cubicBezTo>
                        <a:pt x="1" y="1132"/>
                        <a:pt x="3" y="1165"/>
                        <a:pt x="9" y="1195"/>
                      </a:cubicBezTo>
                      <a:cubicBezTo>
                        <a:pt x="15" y="1228"/>
                        <a:pt x="23" y="1257"/>
                        <a:pt x="38" y="1287"/>
                      </a:cubicBezTo>
                      <a:cubicBezTo>
                        <a:pt x="53" y="1317"/>
                        <a:pt x="74" y="1342"/>
                        <a:pt x="97" y="1365"/>
                      </a:cubicBezTo>
                      <a:cubicBezTo>
                        <a:pt x="97" y="1365"/>
                        <a:pt x="97" y="1365"/>
                        <a:pt x="97" y="1365"/>
                      </a:cubicBezTo>
                      <a:cubicBezTo>
                        <a:pt x="97" y="1366"/>
                        <a:pt x="97" y="1366"/>
                        <a:pt x="97" y="1366"/>
                      </a:cubicBezTo>
                      <a:cubicBezTo>
                        <a:pt x="120" y="1388"/>
                        <a:pt x="146" y="1409"/>
                        <a:pt x="176" y="1424"/>
                      </a:cubicBezTo>
                      <a:cubicBezTo>
                        <a:pt x="205" y="1439"/>
                        <a:pt x="235" y="1447"/>
                        <a:pt x="267" y="1453"/>
                      </a:cubicBezTo>
                      <a:cubicBezTo>
                        <a:pt x="297" y="1459"/>
                        <a:pt x="330" y="1461"/>
                        <a:pt x="363" y="1462"/>
                      </a:cubicBezTo>
                      <a:cubicBezTo>
                        <a:pt x="374" y="1462"/>
                        <a:pt x="383" y="1462"/>
                        <a:pt x="407" y="1462"/>
                      </a:cubicBezTo>
                      <a:cubicBezTo>
                        <a:pt x="429" y="1462"/>
                        <a:pt x="447" y="1463"/>
                        <a:pt x="460" y="1463"/>
                      </a:cubicBezTo>
                      <a:cubicBezTo>
                        <a:pt x="1002" y="1463"/>
                        <a:pt x="1002" y="1463"/>
                        <a:pt x="1002" y="1463"/>
                      </a:cubicBezTo>
                      <a:cubicBezTo>
                        <a:pt x="1015" y="1463"/>
                        <a:pt x="1033" y="1462"/>
                        <a:pt x="1055" y="1462"/>
                      </a:cubicBezTo>
                      <a:cubicBezTo>
                        <a:pt x="1079" y="1462"/>
                        <a:pt x="1088" y="1462"/>
                        <a:pt x="1099" y="1462"/>
                      </a:cubicBezTo>
                      <a:cubicBezTo>
                        <a:pt x="1132" y="1461"/>
                        <a:pt x="1165" y="1459"/>
                        <a:pt x="1195" y="1453"/>
                      </a:cubicBezTo>
                      <a:cubicBezTo>
                        <a:pt x="1227" y="1447"/>
                        <a:pt x="1257" y="1439"/>
                        <a:pt x="1286" y="1424"/>
                      </a:cubicBezTo>
                      <a:cubicBezTo>
                        <a:pt x="1316" y="1409"/>
                        <a:pt x="1342" y="1388"/>
                        <a:pt x="1365" y="1366"/>
                      </a:cubicBezTo>
                      <a:cubicBezTo>
                        <a:pt x="1365" y="1365"/>
                        <a:pt x="1365" y="1365"/>
                        <a:pt x="1365" y="1365"/>
                      </a:cubicBezTo>
                      <a:cubicBezTo>
                        <a:pt x="1365" y="1365"/>
                        <a:pt x="1365" y="1365"/>
                        <a:pt x="1365" y="1365"/>
                      </a:cubicBezTo>
                      <a:cubicBezTo>
                        <a:pt x="1388" y="1342"/>
                        <a:pt x="1409" y="1317"/>
                        <a:pt x="1424" y="1287"/>
                      </a:cubicBezTo>
                      <a:cubicBezTo>
                        <a:pt x="1439" y="1257"/>
                        <a:pt x="1447" y="1228"/>
                        <a:pt x="1453" y="1195"/>
                      </a:cubicBezTo>
                      <a:cubicBezTo>
                        <a:pt x="1459" y="1165"/>
                        <a:pt x="1461" y="1132"/>
                        <a:pt x="1461" y="1099"/>
                      </a:cubicBezTo>
                      <a:cubicBezTo>
                        <a:pt x="1462" y="1088"/>
                        <a:pt x="1462" y="1079"/>
                        <a:pt x="1462" y="1056"/>
                      </a:cubicBezTo>
                      <a:cubicBezTo>
                        <a:pt x="1462" y="1034"/>
                        <a:pt x="1462" y="1015"/>
                        <a:pt x="1462" y="1002"/>
                      </a:cubicBezTo>
                      <a:cubicBezTo>
                        <a:pt x="1462" y="460"/>
                        <a:pt x="1462" y="460"/>
                        <a:pt x="1462" y="460"/>
                      </a:cubicBezTo>
                      <a:cubicBezTo>
                        <a:pt x="1460" y="460"/>
                        <a:pt x="1460" y="460"/>
                        <a:pt x="1460" y="460"/>
                      </a:cubicBezTo>
                      <a:cubicBezTo>
                        <a:pt x="1458" y="460"/>
                        <a:pt x="1458" y="460"/>
                        <a:pt x="1458" y="460"/>
                      </a:cubicBezTo>
                      <a:cubicBezTo>
                        <a:pt x="1458" y="1002"/>
                        <a:pt x="1458" y="1002"/>
                        <a:pt x="1458" y="1002"/>
                      </a:cubicBezTo>
                      <a:cubicBezTo>
                        <a:pt x="1458" y="1015"/>
                        <a:pt x="1458" y="1034"/>
                        <a:pt x="1458" y="1056"/>
                      </a:cubicBezTo>
                      <a:cubicBezTo>
                        <a:pt x="1458" y="1079"/>
                        <a:pt x="1458" y="1088"/>
                        <a:pt x="1457" y="1099"/>
                      </a:cubicBezTo>
                      <a:cubicBezTo>
                        <a:pt x="1457" y="1132"/>
                        <a:pt x="1455" y="1165"/>
                        <a:pt x="1449" y="1194"/>
                      </a:cubicBezTo>
                      <a:cubicBezTo>
                        <a:pt x="1443" y="1227"/>
                        <a:pt x="1435" y="1256"/>
                        <a:pt x="1420" y="1285"/>
                      </a:cubicBezTo>
                      <a:cubicBezTo>
                        <a:pt x="1405" y="1314"/>
                        <a:pt x="1385" y="1340"/>
                        <a:pt x="1362" y="1363"/>
                      </a:cubicBezTo>
                      <a:cubicBezTo>
                        <a:pt x="1364" y="1364"/>
                        <a:pt x="1364" y="1364"/>
                        <a:pt x="1364" y="1364"/>
                      </a:cubicBezTo>
                      <a:cubicBezTo>
                        <a:pt x="1363" y="1363"/>
                        <a:pt x="1363" y="1363"/>
                        <a:pt x="1363" y="1363"/>
                      </a:cubicBezTo>
                      <a:cubicBezTo>
                        <a:pt x="1340" y="1385"/>
                        <a:pt x="1314" y="1405"/>
                        <a:pt x="1285" y="1420"/>
                      </a:cubicBezTo>
                      <a:cubicBezTo>
                        <a:pt x="1256" y="1435"/>
                        <a:pt x="1226" y="1443"/>
                        <a:pt x="1194" y="1449"/>
                      </a:cubicBezTo>
                      <a:cubicBezTo>
                        <a:pt x="1165" y="1455"/>
                        <a:pt x="1132" y="1457"/>
                        <a:pt x="1099" y="1458"/>
                      </a:cubicBezTo>
                      <a:cubicBezTo>
                        <a:pt x="1088" y="1458"/>
                        <a:pt x="1079" y="1458"/>
                        <a:pt x="1055" y="1458"/>
                      </a:cubicBezTo>
                      <a:cubicBezTo>
                        <a:pt x="1033" y="1458"/>
                        <a:pt x="1015" y="1459"/>
                        <a:pt x="1002" y="1459"/>
                      </a:cubicBezTo>
                      <a:cubicBezTo>
                        <a:pt x="460" y="1459"/>
                        <a:pt x="460" y="1459"/>
                        <a:pt x="460" y="1459"/>
                      </a:cubicBezTo>
                      <a:cubicBezTo>
                        <a:pt x="447" y="1459"/>
                        <a:pt x="429" y="1458"/>
                        <a:pt x="407" y="1458"/>
                      </a:cubicBezTo>
                      <a:cubicBezTo>
                        <a:pt x="383" y="1458"/>
                        <a:pt x="374" y="1458"/>
                        <a:pt x="363" y="1458"/>
                      </a:cubicBezTo>
                      <a:cubicBezTo>
                        <a:pt x="330" y="1457"/>
                        <a:pt x="297" y="1455"/>
                        <a:pt x="268" y="1449"/>
                      </a:cubicBezTo>
                      <a:cubicBezTo>
                        <a:pt x="236" y="1443"/>
                        <a:pt x="207" y="1435"/>
                        <a:pt x="177" y="1420"/>
                      </a:cubicBezTo>
                      <a:cubicBezTo>
                        <a:pt x="148" y="1405"/>
                        <a:pt x="122" y="1385"/>
                        <a:pt x="100" y="1363"/>
                      </a:cubicBezTo>
                      <a:cubicBezTo>
                        <a:pt x="98" y="1364"/>
                        <a:pt x="98" y="1364"/>
                        <a:pt x="98" y="1364"/>
                      </a:cubicBezTo>
                      <a:cubicBezTo>
                        <a:pt x="100" y="1363"/>
                        <a:pt x="100" y="1363"/>
                        <a:pt x="100" y="1363"/>
                      </a:cubicBezTo>
                      <a:cubicBezTo>
                        <a:pt x="77" y="1340"/>
                        <a:pt x="57" y="1314"/>
                        <a:pt x="42" y="1285"/>
                      </a:cubicBezTo>
                      <a:cubicBezTo>
                        <a:pt x="27" y="1256"/>
                        <a:pt x="19" y="1227"/>
                        <a:pt x="13" y="1194"/>
                      </a:cubicBezTo>
                      <a:cubicBezTo>
                        <a:pt x="7" y="1165"/>
                        <a:pt x="5" y="1132"/>
                        <a:pt x="5" y="1099"/>
                      </a:cubicBezTo>
                      <a:cubicBezTo>
                        <a:pt x="4" y="1088"/>
                        <a:pt x="4" y="1079"/>
                        <a:pt x="4" y="1056"/>
                      </a:cubicBezTo>
                      <a:cubicBezTo>
                        <a:pt x="4" y="1034"/>
                        <a:pt x="4" y="1015"/>
                        <a:pt x="4" y="1002"/>
                      </a:cubicBezTo>
                      <a:cubicBezTo>
                        <a:pt x="4" y="460"/>
                        <a:pt x="4" y="460"/>
                        <a:pt x="4" y="460"/>
                      </a:cubicBezTo>
                      <a:cubicBezTo>
                        <a:pt x="4" y="447"/>
                        <a:pt x="4" y="429"/>
                        <a:pt x="4" y="407"/>
                      </a:cubicBezTo>
                      <a:cubicBezTo>
                        <a:pt x="4" y="384"/>
                        <a:pt x="4" y="374"/>
                        <a:pt x="5" y="363"/>
                      </a:cubicBezTo>
                      <a:cubicBezTo>
                        <a:pt x="5" y="330"/>
                        <a:pt x="7" y="297"/>
                        <a:pt x="13" y="268"/>
                      </a:cubicBezTo>
                      <a:cubicBezTo>
                        <a:pt x="19" y="236"/>
                        <a:pt x="27" y="207"/>
                        <a:pt x="42" y="178"/>
                      </a:cubicBezTo>
                      <a:cubicBezTo>
                        <a:pt x="57" y="148"/>
                        <a:pt x="77" y="123"/>
                        <a:pt x="100" y="100"/>
                      </a:cubicBezTo>
                      <a:cubicBezTo>
                        <a:pt x="98" y="98"/>
                        <a:pt x="98" y="98"/>
                        <a:pt x="98" y="98"/>
                      </a:cubicBezTo>
                      <a:cubicBezTo>
                        <a:pt x="100" y="100"/>
                        <a:pt x="100" y="100"/>
                        <a:pt x="100" y="100"/>
                      </a:cubicBezTo>
                      <a:cubicBezTo>
                        <a:pt x="122" y="77"/>
                        <a:pt x="148" y="57"/>
                        <a:pt x="177" y="42"/>
                      </a:cubicBezTo>
                      <a:cubicBezTo>
                        <a:pt x="207" y="27"/>
                        <a:pt x="236" y="19"/>
                        <a:pt x="268" y="13"/>
                      </a:cubicBezTo>
                      <a:cubicBezTo>
                        <a:pt x="297" y="7"/>
                        <a:pt x="330" y="5"/>
                        <a:pt x="363" y="5"/>
                      </a:cubicBezTo>
                      <a:cubicBezTo>
                        <a:pt x="374" y="5"/>
                        <a:pt x="383" y="4"/>
                        <a:pt x="407" y="4"/>
                      </a:cubicBezTo>
                      <a:cubicBezTo>
                        <a:pt x="429" y="4"/>
                        <a:pt x="447" y="4"/>
                        <a:pt x="460" y="4"/>
                      </a:cubicBezTo>
                      <a:cubicBezTo>
                        <a:pt x="1002" y="4"/>
                        <a:pt x="1002" y="4"/>
                        <a:pt x="1002" y="4"/>
                      </a:cubicBezTo>
                      <a:cubicBezTo>
                        <a:pt x="1015" y="4"/>
                        <a:pt x="1033" y="4"/>
                        <a:pt x="1055" y="4"/>
                      </a:cubicBezTo>
                      <a:cubicBezTo>
                        <a:pt x="1079" y="4"/>
                        <a:pt x="1088" y="5"/>
                        <a:pt x="1099" y="5"/>
                      </a:cubicBezTo>
                      <a:cubicBezTo>
                        <a:pt x="1132" y="5"/>
                        <a:pt x="1165" y="7"/>
                        <a:pt x="1194" y="13"/>
                      </a:cubicBezTo>
                      <a:cubicBezTo>
                        <a:pt x="1226" y="19"/>
                        <a:pt x="1256" y="27"/>
                        <a:pt x="1285" y="42"/>
                      </a:cubicBezTo>
                      <a:cubicBezTo>
                        <a:pt x="1314" y="57"/>
                        <a:pt x="1340" y="77"/>
                        <a:pt x="1363" y="100"/>
                      </a:cubicBezTo>
                      <a:cubicBezTo>
                        <a:pt x="1364" y="98"/>
                        <a:pt x="1364" y="98"/>
                        <a:pt x="1364" y="98"/>
                      </a:cubicBezTo>
                      <a:cubicBezTo>
                        <a:pt x="1362" y="100"/>
                        <a:pt x="1362" y="100"/>
                        <a:pt x="1362" y="100"/>
                      </a:cubicBezTo>
                      <a:cubicBezTo>
                        <a:pt x="1385" y="123"/>
                        <a:pt x="1405" y="148"/>
                        <a:pt x="1420" y="178"/>
                      </a:cubicBezTo>
                      <a:cubicBezTo>
                        <a:pt x="1435" y="207"/>
                        <a:pt x="1443" y="236"/>
                        <a:pt x="1449" y="268"/>
                      </a:cubicBezTo>
                      <a:cubicBezTo>
                        <a:pt x="1455" y="297"/>
                        <a:pt x="1457" y="330"/>
                        <a:pt x="1457" y="363"/>
                      </a:cubicBezTo>
                      <a:cubicBezTo>
                        <a:pt x="1458" y="374"/>
                        <a:pt x="1458" y="384"/>
                        <a:pt x="1458" y="407"/>
                      </a:cubicBezTo>
                      <a:cubicBezTo>
                        <a:pt x="1458" y="429"/>
                        <a:pt x="1458" y="447"/>
                        <a:pt x="1458" y="460"/>
                      </a:cubicBezTo>
                      <a:lnTo>
                        <a:pt x="1460" y="460"/>
                      </a:lnTo>
                      <a:close/>
                    </a:path>
                  </a:pathLst>
                </a:custGeom>
                <a:solidFill>
                  <a:srgbClr val="99867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46" name="Freeform 280"/>
                <p:cNvSpPr>
                  <a:spLocks noChangeArrowheads="1"/>
                </p:cNvSpPr>
                <p:nvPr/>
              </p:nvSpPr>
              <p:spPr bwMode="auto">
                <a:xfrm>
                  <a:off x="14287" y="1587"/>
                  <a:ext cx="633413" cy="142875"/>
                </a:xfrm>
                <a:custGeom>
                  <a:avLst/>
                  <a:gdLst>
                    <a:gd name="T0" fmla="*/ 409818211 w 979"/>
                    <a:gd name="T1" fmla="*/ 92367718 h 221"/>
                    <a:gd name="T2" fmla="*/ 409818211 w 979"/>
                    <a:gd name="T3" fmla="*/ 0 h 221"/>
                    <a:gd name="T4" fmla="*/ 183350742 w 979"/>
                    <a:gd name="T5" fmla="*/ 0 h 221"/>
                    <a:gd name="T6" fmla="*/ 161164465 w 979"/>
                    <a:gd name="T7" fmla="*/ 0 h 221"/>
                    <a:gd name="T8" fmla="*/ 142745669 w 979"/>
                    <a:gd name="T9" fmla="*/ 417635 h 221"/>
                    <a:gd name="T10" fmla="*/ 102559205 w 979"/>
                    <a:gd name="T11" fmla="*/ 3761298 h 221"/>
                    <a:gd name="T12" fmla="*/ 64884395 w 979"/>
                    <a:gd name="T13" fmla="*/ 15882399 h 221"/>
                    <a:gd name="T14" fmla="*/ 31814284 w 979"/>
                    <a:gd name="T15" fmla="*/ 40123308 h 221"/>
                    <a:gd name="T16" fmla="*/ 7534962 w 979"/>
                    <a:gd name="T17" fmla="*/ 73141656 h 221"/>
                    <a:gd name="T18" fmla="*/ 0 w 979"/>
                    <a:gd name="T19" fmla="*/ 92367718 h 221"/>
                    <a:gd name="T20" fmla="*/ 409818211 w 979"/>
                    <a:gd name="T21" fmla="*/ 92367718 h 2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9"/>
                    <a:gd name="T34" fmla="*/ 0 h 221"/>
                    <a:gd name="T35" fmla="*/ 979 w 979"/>
                    <a:gd name="T36" fmla="*/ 221 h 2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9" h="221">
                      <a:moveTo>
                        <a:pt x="979" y="221"/>
                      </a:moveTo>
                      <a:cubicBezTo>
                        <a:pt x="979" y="0"/>
                        <a:pt x="979" y="0"/>
                        <a:pt x="979" y="0"/>
                      </a:cubicBezTo>
                      <a:cubicBezTo>
                        <a:pt x="438" y="0"/>
                        <a:pt x="438" y="0"/>
                        <a:pt x="438" y="0"/>
                      </a:cubicBezTo>
                      <a:cubicBezTo>
                        <a:pt x="425" y="0"/>
                        <a:pt x="407" y="0"/>
                        <a:pt x="385" y="0"/>
                      </a:cubicBezTo>
                      <a:cubicBezTo>
                        <a:pt x="361" y="0"/>
                        <a:pt x="352" y="1"/>
                        <a:pt x="341" y="1"/>
                      </a:cubicBezTo>
                      <a:cubicBezTo>
                        <a:pt x="308" y="1"/>
                        <a:pt x="275" y="3"/>
                        <a:pt x="245" y="9"/>
                      </a:cubicBezTo>
                      <a:cubicBezTo>
                        <a:pt x="213" y="15"/>
                        <a:pt x="184" y="23"/>
                        <a:pt x="155" y="38"/>
                      </a:cubicBezTo>
                      <a:cubicBezTo>
                        <a:pt x="125" y="53"/>
                        <a:pt x="99" y="74"/>
                        <a:pt x="76" y="96"/>
                      </a:cubicBezTo>
                      <a:cubicBezTo>
                        <a:pt x="54" y="119"/>
                        <a:pt x="33" y="145"/>
                        <a:pt x="18" y="175"/>
                      </a:cubicBezTo>
                      <a:cubicBezTo>
                        <a:pt x="10" y="190"/>
                        <a:pt x="4" y="205"/>
                        <a:pt x="0" y="221"/>
                      </a:cubicBezTo>
                      <a:lnTo>
                        <a:pt x="979" y="221"/>
                      </a:lnTo>
                      <a:close/>
                    </a:path>
                  </a:pathLst>
                </a:custGeom>
                <a:solidFill>
                  <a:srgbClr val="4FA01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47" name="Freeform 281"/>
                <p:cNvSpPr>
                  <a:spLocks noChangeArrowheads="1"/>
                </p:cNvSpPr>
                <p:nvPr/>
              </p:nvSpPr>
              <p:spPr bwMode="auto">
                <a:xfrm>
                  <a:off x="17462" y="1587"/>
                  <a:ext cx="619125" cy="131762"/>
                </a:xfrm>
                <a:custGeom>
                  <a:avLst/>
                  <a:gdLst>
                    <a:gd name="T0" fmla="*/ 400120841 w 958"/>
                    <a:gd name="T1" fmla="*/ 84688901 h 205"/>
                    <a:gd name="T2" fmla="*/ 400120841 w 958"/>
                    <a:gd name="T3" fmla="*/ 0 h 205"/>
                    <a:gd name="T4" fmla="*/ 180847834 w 958"/>
                    <a:gd name="T5" fmla="*/ 0 h 205"/>
                    <a:gd name="T6" fmla="*/ 158711854 w 958"/>
                    <a:gd name="T7" fmla="*/ 0 h 205"/>
                    <a:gd name="T8" fmla="*/ 140334569 w 958"/>
                    <a:gd name="T9" fmla="*/ 413283 h 205"/>
                    <a:gd name="T10" fmla="*/ 100238793 w 958"/>
                    <a:gd name="T11" fmla="*/ 3718259 h 205"/>
                    <a:gd name="T12" fmla="*/ 62649246 w 958"/>
                    <a:gd name="T13" fmla="*/ 15698318 h 205"/>
                    <a:gd name="T14" fmla="*/ 29654019 w 958"/>
                    <a:gd name="T15" fmla="*/ 39659077 h 205"/>
                    <a:gd name="T16" fmla="*/ 5429300 w 958"/>
                    <a:gd name="T17" fmla="*/ 72295560 h 205"/>
                    <a:gd name="T18" fmla="*/ 0 w 958"/>
                    <a:gd name="T19" fmla="*/ 84688901 h 205"/>
                    <a:gd name="T20" fmla="*/ 400120841 w 958"/>
                    <a:gd name="T21" fmla="*/ 84688901 h 2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8"/>
                    <a:gd name="T34" fmla="*/ 0 h 205"/>
                    <a:gd name="T35" fmla="*/ 958 w 958"/>
                    <a:gd name="T36" fmla="*/ 205 h 2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8" h="205">
                      <a:moveTo>
                        <a:pt x="958" y="205"/>
                      </a:moveTo>
                      <a:cubicBezTo>
                        <a:pt x="958" y="0"/>
                        <a:pt x="958" y="0"/>
                        <a:pt x="958" y="0"/>
                      </a:cubicBezTo>
                      <a:cubicBezTo>
                        <a:pt x="433" y="0"/>
                        <a:pt x="433" y="0"/>
                        <a:pt x="433" y="0"/>
                      </a:cubicBezTo>
                      <a:cubicBezTo>
                        <a:pt x="420" y="0"/>
                        <a:pt x="402" y="0"/>
                        <a:pt x="380" y="0"/>
                      </a:cubicBezTo>
                      <a:cubicBezTo>
                        <a:pt x="356" y="0"/>
                        <a:pt x="347" y="1"/>
                        <a:pt x="336" y="1"/>
                      </a:cubicBezTo>
                      <a:cubicBezTo>
                        <a:pt x="303" y="1"/>
                        <a:pt x="270" y="3"/>
                        <a:pt x="240" y="9"/>
                      </a:cubicBezTo>
                      <a:cubicBezTo>
                        <a:pt x="208" y="15"/>
                        <a:pt x="179" y="23"/>
                        <a:pt x="150" y="38"/>
                      </a:cubicBezTo>
                      <a:cubicBezTo>
                        <a:pt x="120" y="53"/>
                        <a:pt x="94" y="74"/>
                        <a:pt x="71" y="96"/>
                      </a:cubicBezTo>
                      <a:cubicBezTo>
                        <a:pt x="49" y="119"/>
                        <a:pt x="28" y="145"/>
                        <a:pt x="13" y="175"/>
                      </a:cubicBezTo>
                      <a:cubicBezTo>
                        <a:pt x="8" y="185"/>
                        <a:pt x="4" y="195"/>
                        <a:pt x="0" y="205"/>
                      </a:cubicBezTo>
                      <a:lnTo>
                        <a:pt x="958" y="205"/>
                      </a:lnTo>
                      <a:close/>
                    </a:path>
                  </a:pathLst>
                </a:custGeom>
                <a:solidFill>
                  <a:srgbClr val="75C63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48" name="Freeform 282"/>
                <p:cNvSpPr>
                  <a:spLocks noChangeArrowheads="1"/>
                </p:cNvSpPr>
                <p:nvPr/>
              </p:nvSpPr>
              <p:spPr bwMode="auto">
                <a:xfrm>
                  <a:off x="801687" y="12700"/>
                  <a:ext cx="131763" cy="131762"/>
                </a:xfrm>
                <a:custGeom>
                  <a:avLst/>
                  <a:gdLst>
                    <a:gd name="T0" fmla="*/ 76840968 w 205"/>
                    <a:gd name="T1" fmla="*/ 66374781 h 202"/>
                    <a:gd name="T2" fmla="*/ 52880027 w 205"/>
                    <a:gd name="T3" fmla="*/ 32761773 h 202"/>
                    <a:gd name="T4" fmla="*/ 20655939 w 205"/>
                    <a:gd name="T5" fmla="*/ 8083794 h 202"/>
                    <a:gd name="T6" fmla="*/ 0 w 205"/>
                    <a:gd name="T7" fmla="*/ 0 h 202"/>
                    <a:gd name="T8" fmla="*/ 0 w 205"/>
                    <a:gd name="T9" fmla="*/ 85946657 h 202"/>
                    <a:gd name="T10" fmla="*/ 84690186 w 205"/>
                    <a:gd name="T11" fmla="*/ 85946657 h 202"/>
                    <a:gd name="T12" fmla="*/ 76840968 w 205"/>
                    <a:gd name="T13" fmla="*/ 66374781 h 202"/>
                    <a:gd name="T14" fmla="*/ 0 60000 65536"/>
                    <a:gd name="T15" fmla="*/ 0 60000 65536"/>
                    <a:gd name="T16" fmla="*/ 0 60000 65536"/>
                    <a:gd name="T17" fmla="*/ 0 60000 65536"/>
                    <a:gd name="T18" fmla="*/ 0 60000 65536"/>
                    <a:gd name="T19" fmla="*/ 0 60000 65536"/>
                    <a:gd name="T20" fmla="*/ 0 60000 65536"/>
                    <a:gd name="T21" fmla="*/ 0 w 205"/>
                    <a:gd name="T22" fmla="*/ 0 h 202"/>
                    <a:gd name="T23" fmla="*/ 205 w 205"/>
                    <a:gd name="T24" fmla="*/ 202 h 2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5" h="202">
                      <a:moveTo>
                        <a:pt x="186" y="156"/>
                      </a:moveTo>
                      <a:cubicBezTo>
                        <a:pt x="171" y="126"/>
                        <a:pt x="151" y="100"/>
                        <a:pt x="128" y="77"/>
                      </a:cubicBezTo>
                      <a:cubicBezTo>
                        <a:pt x="105" y="55"/>
                        <a:pt x="80" y="34"/>
                        <a:pt x="50" y="19"/>
                      </a:cubicBezTo>
                      <a:cubicBezTo>
                        <a:pt x="33" y="11"/>
                        <a:pt x="17" y="5"/>
                        <a:pt x="0" y="0"/>
                      </a:cubicBezTo>
                      <a:cubicBezTo>
                        <a:pt x="0" y="202"/>
                        <a:pt x="0" y="202"/>
                        <a:pt x="0" y="202"/>
                      </a:cubicBezTo>
                      <a:cubicBezTo>
                        <a:pt x="205" y="202"/>
                        <a:pt x="205" y="202"/>
                        <a:pt x="205" y="202"/>
                      </a:cubicBezTo>
                      <a:cubicBezTo>
                        <a:pt x="200" y="186"/>
                        <a:pt x="194" y="171"/>
                        <a:pt x="186" y="156"/>
                      </a:cubicBezTo>
                      <a:close/>
                    </a:path>
                  </a:pathLst>
                </a:custGeom>
                <a:solidFill>
                  <a:srgbClr val="D6A0A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49" name="Freeform 283"/>
                <p:cNvSpPr>
                  <a:spLocks noChangeArrowheads="1"/>
                </p:cNvSpPr>
                <p:nvPr/>
              </p:nvSpPr>
              <p:spPr bwMode="auto">
                <a:xfrm>
                  <a:off x="812800" y="15875"/>
                  <a:ext cx="117475" cy="117475"/>
                </a:xfrm>
                <a:custGeom>
                  <a:avLst/>
                  <a:gdLst>
                    <a:gd name="T0" fmla="*/ 70410126 w 182"/>
                    <a:gd name="T1" fmla="*/ 63607845 h 181"/>
                    <a:gd name="T2" fmla="*/ 46245777 w 182"/>
                    <a:gd name="T3" fmla="*/ 30329319 h 181"/>
                    <a:gd name="T4" fmla="*/ 13748448 w 182"/>
                    <a:gd name="T5" fmla="*/ 5897115 h 181"/>
                    <a:gd name="T6" fmla="*/ 0 w 182"/>
                    <a:gd name="T7" fmla="*/ 0 h 181"/>
                    <a:gd name="T8" fmla="*/ 0 w 182"/>
                    <a:gd name="T9" fmla="*/ 76245169 h 181"/>
                    <a:gd name="T10" fmla="*/ 75826240 w 182"/>
                    <a:gd name="T11" fmla="*/ 76245169 h 181"/>
                    <a:gd name="T12" fmla="*/ 70410126 w 182"/>
                    <a:gd name="T13" fmla="*/ 63607845 h 181"/>
                    <a:gd name="T14" fmla="*/ 0 60000 65536"/>
                    <a:gd name="T15" fmla="*/ 0 60000 65536"/>
                    <a:gd name="T16" fmla="*/ 0 60000 65536"/>
                    <a:gd name="T17" fmla="*/ 0 60000 65536"/>
                    <a:gd name="T18" fmla="*/ 0 60000 65536"/>
                    <a:gd name="T19" fmla="*/ 0 60000 65536"/>
                    <a:gd name="T20" fmla="*/ 0 60000 65536"/>
                    <a:gd name="T21" fmla="*/ 0 w 182"/>
                    <a:gd name="T22" fmla="*/ 0 h 181"/>
                    <a:gd name="T23" fmla="*/ 182 w 182"/>
                    <a:gd name="T24" fmla="*/ 181 h 1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2" h="181">
                      <a:moveTo>
                        <a:pt x="169" y="151"/>
                      </a:moveTo>
                      <a:cubicBezTo>
                        <a:pt x="154" y="121"/>
                        <a:pt x="134" y="95"/>
                        <a:pt x="111" y="72"/>
                      </a:cubicBezTo>
                      <a:cubicBezTo>
                        <a:pt x="88" y="50"/>
                        <a:pt x="63" y="29"/>
                        <a:pt x="33" y="14"/>
                      </a:cubicBezTo>
                      <a:cubicBezTo>
                        <a:pt x="22" y="9"/>
                        <a:pt x="11" y="4"/>
                        <a:pt x="0" y="0"/>
                      </a:cubicBezTo>
                      <a:cubicBezTo>
                        <a:pt x="0" y="181"/>
                        <a:pt x="0" y="181"/>
                        <a:pt x="0" y="181"/>
                      </a:cubicBezTo>
                      <a:cubicBezTo>
                        <a:pt x="182" y="181"/>
                        <a:pt x="182" y="181"/>
                        <a:pt x="182" y="181"/>
                      </a:cubicBezTo>
                      <a:cubicBezTo>
                        <a:pt x="179" y="171"/>
                        <a:pt x="174" y="161"/>
                        <a:pt x="169" y="151"/>
                      </a:cubicBezTo>
                      <a:close/>
                    </a:path>
                  </a:pathLst>
                </a:custGeom>
                <a:solidFill>
                  <a:srgbClr val="FCC6D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50" name="Rectangle 284"/>
                <p:cNvSpPr>
                  <a:spLocks noChangeArrowheads="1"/>
                </p:cNvSpPr>
                <p:nvPr/>
              </p:nvSpPr>
              <p:spPr bwMode="auto">
                <a:xfrm>
                  <a:off x="803275" y="298450"/>
                  <a:ext cx="141288" cy="280987"/>
                </a:xfrm>
                <a:prstGeom prst="rect">
                  <a:avLst/>
                </a:prstGeom>
                <a:solidFill>
                  <a:srgbClr val="BEB7A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7951" name="Rectangle 285"/>
                <p:cNvSpPr>
                  <a:spLocks noChangeArrowheads="1"/>
                </p:cNvSpPr>
                <p:nvPr/>
              </p:nvSpPr>
              <p:spPr bwMode="auto">
                <a:xfrm>
                  <a:off x="814387" y="307975"/>
                  <a:ext cx="130175" cy="260350"/>
                </a:xfrm>
                <a:prstGeom prst="rect">
                  <a:avLst/>
                </a:prstGeom>
                <a:solidFill>
                  <a:srgbClr val="E4DDC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7952" name="Freeform 286"/>
                <p:cNvSpPr>
                  <a:spLocks noChangeArrowheads="1"/>
                </p:cNvSpPr>
                <p:nvPr/>
              </p:nvSpPr>
              <p:spPr bwMode="auto">
                <a:xfrm>
                  <a:off x="1587" y="298450"/>
                  <a:ext cx="646113" cy="646112"/>
                </a:xfrm>
                <a:custGeom>
                  <a:avLst/>
                  <a:gdLst>
                    <a:gd name="T0" fmla="*/ 0 w 998"/>
                    <a:gd name="T1" fmla="*/ 225880496 h 999"/>
                    <a:gd name="T2" fmla="*/ 0 w 998"/>
                    <a:gd name="T3" fmla="*/ 248468546 h 999"/>
                    <a:gd name="T4" fmla="*/ 418873 w 998"/>
                    <a:gd name="T5" fmla="*/ 266454907 h 999"/>
                    <a:gd name="T6" fmla="*/ 3772445 w 998"/>
                    <a:gd name="T7" fmla="*/ 306611512 h 999"/>
                    <a:gd name="T8" fmla="*/ 15926880 w 998"/>
                    <a:gd name="T9" fmla="*/ 344676499 h 999"/>
                    <a:gd name="T10" fmla="*/ 40237043 w 998"/>
                    <a:gd name="T11" fmla="*/ 377303538 h 999"/>
                    <a:gd name="T12" fmla="*/ 73348716 w 998"/>
                    <a:gd name="T13" fmla="*/ 401564752 h 999"/>
                    <a:gd name="T14" fmla="*/ 111490100 w 998"/>
                    <a:gd name="T15" fmla="*/ 413695359 h 999"/>
                    <a:gd name="T16" fmla="*/ 151308270 w 998"/>
                    <a:gd name="T17" fmla="*/ 417460142 h 999"/>
                    <a:gd name="T18" fmla="*/ 169750329 w 998"/>
                    <a:gd name="T19" fmla="*/ 417460142 h 999"/>
                    <a:gd name="T20" fmla="*/ 191964834 w 998"/>
                    <a:gd name="T21" fmla="*/ 417878595 h 999"/>
                    <a:gd name="T22" fmla="*/ 418298606 w 998"/>
                    <a:gd name="T23" fmla="*/ 417878595 h 999"/>
                    <a:gd name="T24" fmla="*/ 418298606 w 998"/>
                    <a:gd name="T25" fmla="*/ 0 h 999"/>
                    <a:gd name="T26" fmla="*/ 0 w 998"/>
                    <a:gd name="T27" fmla="*/ 0 h 999"/>
                    <a:gd name="T28" fmla="*/ 0 w 998"/>
                    <a:gd name="T29" fmla="*/ 225880496 h 99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98"/>
                    <a:gd name="T46" fmla="*/ 0 h 999"/>
                    <a:gd name="T47" fmla="*/ 998 w 998"/>
                    <a:gd name="T48" fmla="*/ 999 h 99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98" h="999">
                      <a:moveTo>
                        <a:pt x="0" y="540"/>
                      </a:moveTo>
                      <a:cubicBezTo>
                        <a:pt x="0" y="553"/>
                        <a:pt x="0" y="572"/>
                        <a:pt x="0" y="594"/>
                      </a:cubicBezTo>
                      <a:cubicBezTo>
                        <a:pt x="0" y="617"/>
                        <a:pt x="0" y="626"/>
                        <a:pt x="1" y="637"/>
                      </a:cubicBezTo>
                      <a:cubicBezTo>
                        <a:pt x="1" y="670"/>
                        <a:pt x="3" y="703"/>
                        <a:pt x="9" y="733"/>
                      </a:cubicBezTo>
                      <a:cubicBezTo>
                        <a:pt x="15" y="765"/>
                        <a:pt x="23" y="794"/>
                        <a:pt x="38" y="824"/>
                      </a:cubicBezTo>
                      <a:cubicBezTo>
                        <a:pt x="53" y="853"/>
                        <a:pt x="74" y="879"/>
                        <a:pt x="96" y="902"/>
                      </a:cubicBezTo>
                      <a:cubicBezTo>
                        <a:pt x="119" y="924"/>
                        <a:pt x="145" y="945"/>
                        <a:pt x="175" y="960"/>
                      </a:cubicBezTo>
                      <a:cubicBezTo>
                        <a:pt x="204" y="975"/>
                        <a:pt x="233" y="983"/>
                        <a:pt x="266" y="989"/>
                      </a:cubicBezTo>
                      <a:cubicBezTo>
                        <a:pt x="295" y="995"/>
                        <a:pt x="328" y="997"/>
                        <a:pt x="361" y="998"/>
                      </a:cubicBezTo>
                      <a:cubicBezTo>
                        <a:pt x="372" y="998"/>
                        <a:pt x="381" y="998"/>
                        <a:pt x="405" y="998"/>
                      </a:cubicBezTo>
                      <a:cubicBezTo>
                        <a:pt x="427" y="998"/>
                        <a:pt x="445" y="999"/>
                        <a:pt x="458" y="999"/>
                      </a:cubicBezTo>
                      <a:cubicBezTo>
                        <a:pt x="998" y="999"/>
                        <a:pt x="998" y="999"/>
                        <a:pt x="998" y="999"/>
                      </a:cubicBezTo>
                      <a:cubicBezTo>
                        <a:pt x="998" y="0"/>
                        <a:pt x="998" y="0"/>
                        <a:pt x="998" y="0"/>
                      </a:cubicBezTo>
                      <a:cubicBezTo>
                        <a:pt x="0" y="0"/>
                        <a:pt x="0" y="0"/>
                        <a:pt x="0" y="0"/>
                      </a:cubicBezTo>
                      <a:lnTo>
                        <a:pt x="0" y="540"/>
                      </a:lnTo>
                      <a:close/>
                    </a:path>
                  </a:pathLst>
                </a:custGeom>
                <a:solidFill>
                  <a:srgbClr val="BEB7A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53" name="Freeform 287"/>
                <p:cNvSpPr>
                  <a:spLocks noChangeArrowheads="1"/>
                </p:cNvSpPr>
                <p:nvPr/>
              </p:nvSpPr>
              <p:spPr bwMode="auto">
                <a:xfrm>
                  <a:off x="1587" y="307975"/>
                  <a:ext cx="633413" cy="636587"/>
                </a:xfrm>
                <a:custGeom>
                  <a:avLst/>
                  <a:gdLst>
                    <a:gd name="T0" fmla="*/ 0 w 980"/>
                    <a:gd name="T1" fmla="*/ 219755272 h 983"/>
                    <a:gd name="T2" fmla="*/ 0 w 980"/>
                    <a:gd name="T3" fmla="*/ 242402357 h 983"/>
                    <a:gd name="T4" fmla="*/ 417536 w 980"/>
                    <a:gd name="T5" fmla="*/ 260435319 h 983"/>
                    <a:gd name="T6" fmla="*/ 3759759 w 980"/>
                    <a:gd name="T7" fmla="*/ 300695723 h 983"/>
                    <a:gd name="T8" fmla="*/ 15874752 w 980"/>
                    <a:gd name="T9" fmla="*/ 338859858 h 983"/>
                    <a:gd name="T10" fmla="*/ 40104738 w 980"/>
                    <a:gd name="T11" fmla="*/ 371571234 h 983"/>
                    <a:gd name="T12" fmla="*/ 73106848 w 980"/>
                    <a:gd name="T13" fmla="*/ 395895592 h 983"/>
                    <a:gd name="T14" fmla="*/ 111122616 w 980"/>
                    <a:gd name="T15" fmla="*/ 408057448 h 983"/>
                    <a:gd name="T16" fmla="*/ 150809818 w 980"/>
                    <a:gd name="T17" fmla="*/ 411831638 h 983"/>
                    <a:gd name="T18" fmla="*/ 169191076 w 980"/>
                    <a:gd name="T19" fmla="*/ 411831638 h 983"/>
                    <a:gd name="T20" fmla="*/ 191332092 w 980"/>
                    <a:gd name="T21" fmla="*/ 412251280 h 983"/>
                    <a:gd name="T22" fmla="*/ 409400029 w 980"/>
                    <a:gd name="T23" fmla="*/ 412251280 h 983"/>
                    <a:gd name="T24" fmla="*/ 409400029 w 980"/>
                    <a:gd name="T25" fmla="*/ 0 h 983"/>
                    <a:gd name="T26" fmla="*/ 0 w 980"/>
                    <a:gd name="T27" fmla="*/ 0 h 983"/>
                    <a:gd name="T28" fmla="*/ 0 w 980"/>
                    <a:gd name="T29" fmla="*/ 219755272 h 9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80"/>
                    <a:gd name="T46" fmla="*/ 0 h 983"/>
                    <a:gd name="T47" fmla="*/ 980 w 980"/>
                    <a:gd name="T48" fmla="*/ 983 h 9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80" h="983">
                      <a:moveTo>
                        <a:pt x="0" y="524"/>
                      </a:moveTo>
                      <a:cubicBezTo>
                        <a:pt x="0" y="537"/>
                        <a:pt x="0" y="556"/>
                        <a:pt x="0" y="578"/>
                      </a:cubicBezTo>
                      <a:cubicBezTo>
                        <a:pt x="0" y="601"/>
                        <a:pt x="0" y="610"/>
                        <a:pt x="1" y="621"/>
                      </a:cubicBezTo>
                      <a:cubicBezTo>
                        <a:pt x="1" y="654"/>
                        <a:pt x="3" y="687"/>
                        <a:pt x="9" y="717"/>
                      </a:cubicBezTo>
                      <a:cubicBezTo>
                        <a:pt x="15" y="749"/>
                        <a:pt x="23" y="778"/>
                        <a:pt x="38" y="808"/>
                      </a:cubicBezTo>
                      <a:cubicBezTo>
                        <a:pt x="53" y="837"/>
                        <a:pt x="74" y="863"/>
                        <a:pt x="96" y="886"/>
                      </a:cubicBezTo>
                      <a:cubicBezTo>
                        <a:pt x="119" y="908"/>
                        <a:pt x="145" y="929"/>
                        <a:pt x="175" y="944"/>
                      </a:cubicBezTo>
                      <a:cubicBezTo>
                        <a:pt x="204" y="959"/>
                        <a:pt x="233" y="967"/>
                        <a:pt x="266" y="973"/>
                      </a:cubicBezTo>
                      <a:cubicBezTo>
                        <a:pt x="295" y="979"/>
                        <a:pt x="328" y="981"/>
                        <a:pt x="361" y="982"/>
                      </a:cubicBezTo>
                      <a:cubicBezTo>
                        <a:pt x="372" y="982"/>
                        <a:pt x="381" y="982"/>
                        <a:pt x="405" y="982"/>
                      </a:cubicBezTo>
                      <a:cubicBezTo>
                        <a:pt x="427" y="982"/>
                        <a:pt x="445" y="983"/>
                        <a:pt x="458" y="983"/>
                      </a:cubicBezTo>
                      <a:cubicBezTo>
                        <a:pt x="980" y="983"/>
                        <a:pt x="980" y="983"/>
                        <a:pt x="980" y="983"/>
                      </a:cubicBezTo>
                      <a:cubicBezTo>
                        <a:pt x="980" y="0"/>
                        <a:pt x="980" y="0"/>
                        <a:pt x="980" y="0"/>
                      </a:cubicBezTo>
                      <a:cubicBezTo>
                        <a:pt x="0" y="0"/>
                        <a:pt x="0" y="0"/>
                        <a:pt x="0" y="0"/>
                      </a:cubicBezTo>
                      <a:lnTo>
                        <a:pt x="0" y="524"/>
                      </a:lnTo>
                      <a:close/>
                    </a:path>
                  </a:pathLst>
                </a:custGeom>
                <a:solidFill>
                  <a:srgbClr val="E4DDC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54" name="Freeform 288"/>
                <p:cNvSpPr>
                  <a:spLocks noChangeArrowheads="1"/>
                </p:cNvSpPr>
                <p:nvPr/>
              </p:nvSpPr>
              <p:spPr bwMode="auto">
                <a:xfrm>
                  <a:off x="803275" y="730250"/>
                  <a:ext cx="139700" cy="200025"/>
                </a:xfrm>
                <a:custGeom>
                  <a:avLst/>
                  <a:gdLst>
                    <a:gd name="T0" fmla="*/ 0 w 217"/>
                    <a:gd name="T1" fmla="*/ 0 h 310"/>
                    <a:gd name="T2" fmla="*/ 0 w 217"/>
                    <a:gd name="T3" fmla="*/ 129064518 h 310"/>
                    <a:gd name="T4" fmla="*/ 18650272 w 217"/>
                    <a:gd name="T5" fmla="*/ 121570678 h 310"/>
                    <a:gd name="T6" fmla="*/ 50977624 w 217"/>
                    <a:gd name="T7" fmla="*/ 97423144 h 310"/>
                    <a:gd name="T8" fmla="*/ 75015681 w 217"/>
                    <a:gd name="T9" fmla="*/ 64948763 h 310"/>
                    <a:gd name="T10" fmla="*/ 87035031 w 217"/>
                    <a:gd name="T11" fmla="*/ 27062092 h 310"/>
                    <a:gd name="T12" fmla="*/ 89935899 w 217"/>
                    <a:gd name="T13" fmla="*/ 0 h 310"/>
                    <a:gd name="T14" fmla="*/ 0 w 217"/>
                    <a:gd name="T15" fmla="*/ 0 h 310"/>
                    <a:gd name="T16" fmla="*/ 0 60000 65536"/>
                    <a:gd name="T17" fmla="*/ 0 60000 65536"/>
                    <a:gd name="T18" fmla="*/ 0 60000 65536"/>
                    <a:gd name="T19" fmla="*/ 0 60000 65536"/>
                    <a:gd name="T20" fmla="*/ 0 60000 65536"/>
                    <a:gd name="T21" fmla="*/ 0 60000 65536"/>
                    <a:gd name="T22" fmla="*/ 0 60000 65536"/>
                    <a:gd name="T23" fmla="*/ 0 60000 65536"/>
                    <a:gd name="T24" fmla="*/ 0 w 217"/>
                    <a:gd name="T25" fmla="*/ 0 h 310"/>
                    <a:gd name="T26" fmla="*/ 217 w 217"/>
                    <a:gd name="T27" fmla="*/ 310 h 3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7" h="310">
                      <a:moveTo>
                        <a:pt x="0" y="0"/>
                      </a:moveTo>
                      <a:cubicBezTo>
                        <a:pt x="0" y="310"/>
                        <a:pt x="0" y="310"/>
                        <a:pt x="0" y="310"/>
                      </a:cubicBezTo>
                      <a:cubicBezTo>
                        <a:pt x="15" y="305"/>
                        <a:pt x="30" y="300"/>
                        <a:pt x="45" y="292"/>
                      </a:cubicBezTo>
                      <a:cubicBezTo>
                        <a:pt x="74" y="277"/>
                        <a:pt x="100" y="256"/>
                        <a:pt x="123" y="234"/>
                      </a:cubicBezTo>
                      <a:cubicBezTo>
                        <a:pt x="145" y="211"/>
                        <a:pt x="166" y="185"/>
                        <a:pt x="181" y="156"/>
                      </a:cubicBezTo>
                      <a:cubicBezTo>
                        <a:pt x="196" y="126"/>
                        <a:pt x="204" y="97"/>
                        <a:pt x="210" y="65"/>
                      </a:cubicBezTo>
                      <a:cubicBezTo>
                        <a:pt x="214" y="44"/>
                        <a:pt x="216" y="22"/>
                        <a:pt x="217" y="0"/>
                      </a:cubicBezTo>
                      <a:lnTo>
                        <a:pt x="0" y="0"/>
                      </a:lnTo>
                      <a:close/>
                    </a:path>
                  </a:pathLst>
                </a:custGeom>
                <a:solidFill>
                  <a:srgbClr val="BEB7A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55" name="Freeform 289"/>
                <p:cNvSpPr>
                  <a:spLocks noChangeArrowheads="1"/>
                </p:cNvSpPr>
                <p:nvPr/>
              </p:nvSpPr>
              <p:spPr bwMode="auto">
                <a:xfrm>
                  <a:off x="814387" y="739775"/>
                  <a:ext cx="128588" cy="187325"/>
                </a:xfrm>
                <a:custGeom>
                  <a:avLst/>
                  <a:gdLst>
                    <a:gd name="T0" fmla="*/ 0 w 198"/>
                    <a:gd name="T1" fmla="*/ 0 h 288"/>
                    <a:gd name="T2" fmla="*/ 0 w 198"/>
                    <a:gd name="T3" fmla="*/ 121842554 h 288"/>
                    <a:gd name="T4" fmla="*/ 11387831 w 198"/>
                    <a:gd name="T5" fmla="*/ 116765917 h 288"/>
                    <a:gd name="T6" fmla="*/ 44285577 w 198"/>
                    <a:gd name="T7" fmla="*/ 92228293 h 288"/>
                    <a:gd name="T8" fmla="*/ 68747821 w 198"/>
                    <a:gd name="T9" fmla="*/ 59229173 h 288"/>
                    <a:gd name="T10" fmla="*/ 80978618 w 198"/>
                    <a:gd name="T11" fmla="*/ 20729983 h 288"/>
                    <a:gd name="T12" fmla="*/ 83509463 w 198"/>
                    <a:gd name="T13" fmla="*/ 0 h 288"/>
                    <a:gd name="T14" fmla="*/ 0 w 198"/>
                    <a:gd name="T15" fmla="*/ 0 h 288"/>
                    <a:gd name="T16" fmla="*/ 0 60000 65536"/>
                    <a:gd name="T17" fmla="*/ 0 60000 65536"/>
                    <a:gd name="T18" fmla="*/ 0 60000 65536"/>
                    <a:gd name="T19" fmla="*/ 0 60000 65536"/>
                    <a:gd name="T20" fmla="*/ 0 60000 65536"/>
                    <a:gd name="T21" fmla="*/ 0 60000 65536"/>
                    <a:gd name="T22" fmla="*/ 0 60000 65536"/>
                    <a:gd name="T23" fmla="*/ 0 60000 65536"/>
                    <a:gd name="T24" fmla="*/ 0 w 198"/>
                    <a:gd name="T25" fmla="*/ 0 h 288"/>
                    <a:gd name="T26" fmla="*/ 198 w 198"/>
                    <a:gd name="T27" fmla="*/ 288 h 2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8" h="288">
                      <a:moveTo>
                        <a:pt x="0" y="0"/>
                      </a:moveTo>
                      <a:cubicBezTo>
                        <a:pt x="0" y="288"/>
                        <a:pt x="0" y="288"/>
                        <a:pt x="0" y="288"/>
                      </a:cubicBezTo>
                      <a:cubicBezTo>
                        <a:pt x="9" y="285"/>
                        <a:pt x="18" y="281"/>
                        <a:pt x="27" y="276"/>
                      </a:cubicBezTo>
                      <a:cubicBezTo>
                        <a:pt x="56" y="261"/>
                        <a:pt x="82" y="240"/>
                        <a:pt x="105" y="218"/>
                      </a:cubicBezTo>
                      <a:cubicBezTo>
                        <a:pt x="127" y="195"/>
                        <a:pt x="148" y="169"/>
                        <a:pt x="163" y="140"/>
                      </a:cubicBezTo>
                      <a:cubicBezTo>
                        <a:pt x="178" y="110"/>
                        <a:pt x="186" y="81"/>
                        <a:pt x="192" y="49"/>
                      </a:cubicBezTo>
                      <a:cubicBezTo>
                        <a:pt x="195" y="33"/>
                        <a:pt x="197" y="17"/>
                        <a:pt x="198" y="0"/>
                      </a:cubicBezTo>
                      <a:lnTo>
                        <a:pt x="0" y="0"/>
                      </a:lnTo>
                      <a:close/>
                    </a:path>
                  </a:pathLst>
                </a:custGeom>
                <a:solidFill>
                  <a:srgbClr val="E4DDC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56" name="Freeform 290"/>
                <p:cNvSpPr>
                  <a:spLocks noChangeArrowheads="1"/>
                </p:cNvSpPr>
                <p:nvPr/>
              </p:nvSpPr>
              <p:spPr bwMode="auto">
                <a:xfrm>
                  <a:off x="803275" y="885825"/>
                  <a:ext cx="74613" cy="44450"/>
                </a:xfrm>
                <a:custGeom>
                  <a:avLst/>
                  <a:gdLst>
                    <a:gd name="T0" fmla="*/ 0 w 116"/>
                    <a:gd name="T1" fmla="*/ 28634819 h 69"/>
                    <a:gd name="T2" fmla="*/ 18617873 w 116"/>
                    <a:gd name="T3" fmla="*/ 21164642 h 69"/>
                    <a:gd name="T4" fmla="*/ 47992239 w 116"/>
                    <a:gd name="T5" fmla="*/ 0 h 69"/>
                    <a:gd name="T6" fmla="*/ 0 w 116"/>
                    <a:gd name="T7" fmla="*/ 0 h 69"/>
                    <a:gd name="T8" fmla="*/ 0 w 116"/>
                    <a:gd name="T9" fmla="*/ 28634819 h 69"/>
                    <a:gd name="T10" fmla="*/ 0 60000 65536"/>
                    <a:gd name="T11" fmla="*/ 0 60000 65536"/>
                    <a:gd name="T12" fmla="*/ 0 60000 65536"/>
                    <a:gd name="T13" fmla="*/ 0 60000 65536"/>
                    <a:gd name="T14" fmla="*/ 0 60000 65536"/>
                    <a:gd name="T15" fmla="*/ 0 w 116"/>
                    <a:gd name="T16" fmla="*/ 0 h 69"/>
                    <a:gd name="T17" fmla="*/ 116 w 116"/>
                    <a:gd name="T18" fmla="*/ 69 h 69"/>
                  </a:gdLst>
                  <a:ahLst/>
                  <a:cxnLst>
                    <a:cxn ang="T10">
                      <a:pos x="T0" y="T1"/>
                    </a:cxn>
                    <a:cxn ang="T11">
                      <a:pos x="T2" y="T3"/>
                    </a:cxn>
                    <a:cxn ang="T12">
                      <a:pos x="T4" y="T5"/>
                    </a:cxn>
                    <a:cxn ang="T13">
                      <a:pos x="T6" y="T7"/>
                    </a:cxn>
                    <a:cxn ang="T14">
                      <a:pos x="T8" y="T9"/>
                    </a:cxn>
                  </a:cxnLst>
                  <a:rect l="T15" t="T16" r="T17" b="T18"/>
                  <a:pathLst>
                    <a:path w="116" h="69">
                      <a:moveTo>
                        <a:pt x="0" y="69"/>
                      </a:moveTo>
                      <a:cubicBezTo>
                        <a:pt x="15" y="64"/>
                        <a:pt x="30" y="59"/>
                        <a:pt x="45" y="51"/>
                      </a:cubicBezTo>
                      <a:cubicBezTo>
                        <a:pt x="71" y="38"/>
                        <a:pt x="95" y="19"/>
                        <a:pt x="116" y="0"/>
                      </a:cubicBezTo>
                      <a:cubicBezTo>
                        <a:pt x="0" y="0"/>
                        <a:pt x="0" y="0"/>
                        <a:pt x="0" y="0"/>
                      </a:cubicBezTo>
                      <a:lnTo>
                        <a:pt x="0" y="69"/>
                      </a:lnTo>
                      <a:close/>
                    </a:path>
                  </a:pathLst>
                </a:custGeom>
                <a:solidFill>
                  <a:srgbClr val="D9AF0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57" name="Freeform 291"/>
                <p:cNvSpPr>
                  <a:spLocks noChangeArrowheads="1"/>
                </p:cNvSpPr>
                <p:nvPr/>
              </p:nvSpPr>
              <p:spPr bwMode="auto">
                <a:xfrm>
                  <a:off x="814387" y="895350"/>
                  <a:ext cx="52388" cy="31750"/>
                </a:xfrm>
                <a:custGeom>
                  <a:avLst/>
                  <a:gdLst>
                    <a:gd name="T0" fmla="*/ 0 w 80"/>
                    <a:gd name="T1" fmla="*/ 21448138 h 47"/>
                    <a:gd name="T2" fmla="*/ 11578403 w 80"/>
                    <a:gd name="T3" fmla="*/ 15972277 h 47"/>
                    <a:gd name="T4" fmla="*/ 34306282 w 80"/>
                    <a:gd name="T5" fmla="*/ 0 h 47"/>
                    <a:gd name="T6" fmla="*/ 0 w 80"/>
                    <a:gd name="T7" fmla="*/ 0 h 47"/>
                    <a:gd name="T8" fmla="*/ 0 w 80"/>
                    <a:gd name="T9" fmla="*/ 21448138 h 47"/>
                    <a:gd name="T10" fmla="*/ 0 60000 65536"/>
                    <a:gd name="T11" fmla="*/ 0 60000 65536"/>
                    <a:gd name="T12" fmla="*/ 0 60000 65536"/>
                    <a:gd name="T13" fmla="*/ 0 60000 65536"/>
                    <a:gd name="T14" fmla="*/ 0 60000 65536"/>
                    <a:gd name="T15" fmla="*/ 0 w 80"/>
                    <a:gd name="T16" fmla="*/ 0 h 47"/>
                    <a:gd name="T17" fmla="*/ 80 w 80"/>
                    <a:gd name="T18" fmla="*/ 47 h 47"/>
                  </a:gdLst>
                  <a:ahLst/>
                  <a:cxnLst>
                    <a:cxn ang="T10">
                      <a:pos x="T0" y="T1"/>
                    </a:cxn>
                    <a:cxn ang="T11">
                      <a:pos x="T2" y="T3"/>
                    </a:cxn>
                    <a:cxn ang="T12">
                      <a:pos x="T4" y="T5"/>
                    </a:cxn>
                    <a:cxn ang="T13">
                      <a:pos x="T6" y="T7"/>
                    </a:cxn>
                    <a:cxn ang="T14">
                      <a:pos x="T8" y="T9"/>
                    </a:cxn>
                  </a:cxnLst>
                  <a:rect l="T15" t="T16" r="T17" b="T18"/>
                  <a:pathLst>
                    <a:path w="80" h="47">
                      <a:moveTo>
                        <a:pt x="0" y="47"/>
                      </a:moveTo>
                      <a:cubicBezTo>
                        <a:pt x="9" y="44"/>
                        <a:pt x="18" y="40"/>
                        <a:pt x="27" y="35"/>
                      </a:cubicBezTo>
                      <a:cubicBezTo>
                        <a:pt x="46" y="25"/>
                        <a:pt x="63" y="13"/>
                        <a:pt x="80" y="0"/>
                      </a:cubicBezTo>
                      <a:cubicBezTo>
                        <a:pt x="0" y="0"/>
                        <a:pt x="0" y="0"/>
                        <a:pt x="0" y="0"/>
                      </a:cubicBezTo>
                      <a:lnTo>
                        <a:pt x="0" y="47"/>
                      </a:lnTo>
                      <a:close/>
                    </a:path>
                  </a:pathLst>
                </a:custGeom>
                <a:solidFill>
                  <a:srgbClr val="FFD63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58" name="Oval 292"/>
                <p:cNvSpPr>
                  <a:spLocks noChangeArrowheads="1"/>
                </p:cNvSpPr>
                <p:nvPr/>
              </p:nvSpPr>
              <p:spPr bwMode="auto">
                <a:xfrm>
                  <a:off x="636587" y="561975"/>
                  <a:ext cx="188913" cy="188912"/>
                </a:xfrm>
                <a:prstGeom prst="ellipse">
                  <a:avLst/>
                </a:prstGeom>
                <a:solidFill>
                  <a:srgbClr val="007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7959" name="Freeform 293"/>
                <p:cNvSpPr>
                  <a:spLocks noChangeArrowheads="1"/>
                </p:cNvSpPr>
                <p:nvPr/>
              </p:nvSpPr>
              <p:spPr bwMode="auto">
                <a:xfrm>
                  <a:off x="1587" y="179387"/>
                  <a:ext cx="766763" cy="376237"/>
                </a:xfrm>
                <a:custGeom>
                  <a:avLst/>
                  <a:gdLst>
                    <a:gd name="T0" fmla="*/ 418646 w 1185"/>
                    <a:gd name="T1" fmla="*/ 35694197 h 584"/>
                    <a:gd name="T2" fmla="*/ 0 w 1185"/>
                    <a:gd name="T3" fmla="*/ 52711190 h 584"/>
                    <a:gd name="T4" fmla="*/ 442967073 w 1185"/>
                    <a:gd name="T5" fmla="*/ 52711190 h 584"/>
                    <a:gd name="T6" fmla="*/ 442967073 w 1185"/>
                    <a:gd name="T7" fmla="*/ 242387466 h 584"/>
                    <a:gd name="T8" fmla="*/ 445897596 w 1185"/>
                    <a:gd name="T9" fmla="*/ 242387466 h 584"/>
                    <a:gd name="T10" fmla="*/ 471856244 w 1185"/>
                    <a:gd name="T11" fmla="*/ 236577053 h 584"/>
                    <a:gd name="T12" fmla="*/ 496139661 w 1185"/>
                    <a:gd name="T13" fmla="*/ 241557683 h 584"/>
                    <a:gd name="T14" fmla="*/ 496139661 w 1185"/>
                    <a:gd name="T15" fmla="*/ 52711190 h 584"/>
                    <a:gd name="T16" fmla="*/ 496139661 w 1185"/>
                    <a:gd name="T17" fmla="*/ 6640841 h 584"/>
                    <a:gd name="T18" fmla="*/ 496139661 w 1185"/>
                    <a:gd name="T19" fmla="*/ 0 h 584"/>
                    <a:gd name="T20" fmla="*/ 2930523 w 1185"/>
                    <a:gd name="T21" fmla="*/ 0 h 584"/>
                    <a:gd name="T22" fmla="*/ 418646 w 1185"/>
                    <a:gd name="T23" fmla="*/ 35694197 h 5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85"/>
                    <a:gd name="T37" fmla="*/ 0 h 584"/>
                    <a:gd name="T38" fmla="*/ 1185 w 1185"/>
                    <a:gd name="T39" fmla="*/ 584 h 5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85" h="584">
                      <a:moveTo>
                        <a:pt x="1" y="86"/>
                      </a:moveTo>
                      <a:cubicBezTo>
                        <a:pt x="0" y="96"/>
                        <a:pt x="0" y="106"/>
                        <a:pt x="0" y="127"/>
                      </a:cubicBezTo>
                      <a:cubicBezTo>
                        <a:pt x="1058" y="127"/>
                        <a:pt x="1058" y="127"/>
                        <a:pt x="1058" y="127"/>
                      </a:cubicBezTo>
                      <a:cubicBezTo>
                        <a:pt x="1058" y="584"/>
                        <a:pt x="1058" y="584"/>
                        <a:pt x="1058" y="584"/>
                      </a:cubicBezTo>
                      <a:cubicBezTo>
                        <a:pt x="1065" y="584"/>
                        <a:pt x="1065" y="584"/>
                        <a:pt x="1065" y="584"/>
                      </a:cubicBezTo>
                      <a:cubicBezTo>
                        <a:pt x="1084" y="575"/>
                        <a:pt x="1105" y="570"/>
                        <a:pt x="1127" y="570"/>
                      </a:cubicBezTo>
                      <a:cubicBezTo>
                        <a:pt x="1148" y="570"/>
                        <a:pt x="1167" y="574"/>
                        <a:pt x="1185" y="582"/>
                      </a:cubicBezTo>
                      <a:cubicBezTo>
                        <a:pt x="1185" y="127"/>
                        <a:pt x="1185" y="127"/>
                        <a:pt x="1185" y="127"/>
                      </a:cubicBezTo>
                      <a:cubicBezTo>
                        <a:pt x="1185" y="16"/>
                        <a:pt x="1185" y="16"/>
                        <a:pt x="1185" y="16"/>
                      </a:cubicBezTo>
                      <a:cubicBezTo>
                        <a:pt x="1185" y="0"/>
                        <a:pt x="1185" y="0"/>
                        <a:pt x="1185" y="0"/>
                      </a:cubicBezTo>
                      <a:cubicBezTo>
                        <a:pt x="7" y="0"/>
                        <a:pt x="7" y="0"/>
                        <a:pt x="7" y="0"/>
                      </a:cubicBezTo>
                      <a:cubicBezTo>
                        <a:pt x="3" y="27"/>
                        <a:pt x="1" y="57"/>
                        <a:pt x="1" y="86"/>
                      </a:cubicBezTo>
                      <a:close/>
                    </a:path>
                  </a:pathLst>
                </a:custGeom>
                <a:solidFill>
                  <a:srgbClr val="3F9BF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60" name="Freeform 294"/>
                <p:cNvSpPr>
                  <a:spLocks noChangeArrowheads="1"/>
                </p:cNvSpPr>
                <p:nvPr/>
              </p:nvSpPr>
              <p:spPr bwMode="auto">
                <a:xfrm>
                  <a:off x="684212" y="584200"/>
                  <a:ext cx="90488" cy="128587"/>
                </a:xfrm>
                <a:custGeom>
                  <a:avLst/>
                  <a:gdLst>
                    <a:gd name="T0" fmla="*/ 143650494 w 57"/>
                    <a:gd name="T1" fmla="*/ 204131069 h 81"/>
                    <a:gd name="T2" fmla="*/ 70564765 w 57"/>
                    <a:gd name="T3" fmla="*/ 131047615 h 81"/>
                    <a:gd name="T4" fmla="*/ 0 w 57"/>
                    <a:gd name="T5" fmla="*/ 204131069 h 81"/>
                    <a:gd name="T6" fmla="*/ 70564765 w 57"/>
                    <a:gd name="T7" fmla="*/ 0 h 81"/>
                    <a:gd name="T8" fmla="*/ 143650494 w 57"/>
                    <a:gd name="T9" fmla="*/ 204131069 h 81"/>
                    <a:gd name="T10" fmla="*/ 0 60000 65536"/>
                    <a:gd name="T11" fmla="*/ 0 60000 65536"/>
                    <a:gd name="T12" fmla="*/ 0 60000 65536"/>
                    <a:gd name="T13" fmla="*/ 0 60000 65536"/>
                    <a:gd name="T14" fmla="*/ 0 60000 65536"/>
                    <a:gd name="T15" fmla="*/ 0 w 57"/>
                    <a:gd name="T16" fmla="*/ 0 h 81"/>
                    <a:gd name="T17" fmla="*/ 57 w 57"/>
                    <a:gd name="T18" fmla="*/ 81 h 81"/>
                  </a:gdLst>
                  <a:ahLst/>
                  <a:cxnLst>
                    <a:cxn ang="T10">
                      <a:pos x="T0" y="T1"/>
                    </a:cxn>
                    <a:cxn ang="T11">
                      <a:pos x="T2" y="T3"/>
                    </a:cxn>
                    <a:cxn ang="T12">
                      <a:pos x="T4" y="T5"/>
                    </a:cxn>
                    <a:cxn ang="T13">
                      <a:pos x="T6" y="T7"/>
                    </a:cxn>
                    <a:cxn ang="T14">
                      <a:pos x="T8" y="T9"/>
                    </a:cxn>
                  </a:cxnLst>
                  <a:rect l="T15" t="T16" r="T17" b="T18"/>
                  <a:pathLst>
                    <a:path w="57" h="81">
                      <a:moveTo>
                        <a:pt x="57" y="81"/>
                      </a:moveTo>
                      <a:lnTo>
                        <a:pt x="28" y="52"/>
                      </a:lnTo>
                      <a:lnTo>
                        <a:pt x="0" y="81"/>
                      </a:lnTo>
                      <a:lnTo>
                        <a:pt x="28" y="0"/>
                      </a:lnTo>
                      <a:lnTo>
                        <a:pt x="57" y="81"/>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61" name="Freeform 295"/>
                <p:cNvSpPr>
                  <a:spLocks noChangeArrowheads="1"/>
                </p:cNvSpPr>
                <p:nvPr/>
              </p:nvSpPr>
              <p:spPr bwMode="auto">
                <a:xfrm>
                  <a:off x="1587" y="484187"/>
                  <a:ext cx="636588" cy="460375"/>
                </a:xfrm>
                <a:custGeom>
                  <a:avLst/>
                  <a:gdLst>
                    <a:gd name="T0" fmla="*/ 259797702 w 985"/>
                    <a:gd name="T1" fmla="*/ 126197788 h 711"/>
                    <a:gd name="T2" fmla="*/ 0 w 985"/>
                    <a:gd name="T3" fmla="*/ 419582 h 711"/>
                    <a:gd name="T4" fmla="*/ 0 w 985"/>
                    <a:gd name="T5" fmla="*/ 103138245 h 711"/>
                    <a:gd name="T6" fmla="*/ 56386832 w 985"/>
                    <a:gd name="T7" fmla="*/ 104815279 h 711"/>
                    <a:gd name="T8" fmla="*/ 187538825 w 985"/>
                    <a:gd name="T9" fmla="*/ 184475047 h 711"/>
                    <a:gd name="T10" fmla="*/ 301983129 w 985"/>
                    <a:gd name="T11" fmla="*/ 298094431 h 711"/>
                    <a:gd name="T12" fmla="*/ 411415514 w 985"/>
                    <a:gd name="T13" fmla="*/ 298094431 h 711"/>
                    <a:gd name="T14" fmla="*/ 411415514 w 985"/>
                    <a:gd name="T15" fmla="*/ 244848275 h 711"/>
                    <a:gd name="T16" fmla="*/ 259797702 w 985"/>
                    <a:gd name="T17" fmla="*/ 126197788 h 7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85"/>
                    <a:gd name="T28" fmla="*/ 0 h 711"/>
                    <a:gd name="T29" fmla="*/ 985 w 985"/>
                    <a:gd name="T30" fmla="*/ 711 h 7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85" h="711">
                      <a:moveTo>
                        <a:pt x="622" y="301"/>
                      </a:moveTo>
                      <a:cubicBezTo>
                        <a:pt x="439" y="21"/>
                        <a:pt x="101" y="0"/>
                        <a:pt x="0" y="1"/>
                      </a:cubicBezTo>
                      <a:cubicBezTo>
                        <a:pt x="0" y="246"/>
                        <a:pt x="0" y="246"/>
                        <a:pt x="0" y="246"/>
                      </a:cubicBezTo>
                      <a:cubicBezTo>
                        <a:pt x="58" y="245"/>
                        <a:pt x="135" y="250"/>
                        <a:pt x="135" y="250"/>
                      </a:cubicBezTo>
                      <a:cubicBezTo>
                        <a:pt x="322" y="259"/>
                        <a:pt x="449" y="440"/>
                        <a:pt x="449" y="440"/>
                      </a:cubicBezTo>
                      <a:cubicBezTo>
                        <a:pt x="563" y="580"/>
                        <a:pt x="665" y="666"/>
                        <a:pt x="723" y="711"/>
                      </a:cubicBezTo>
                      <a:cubicBezTo>
                        <a:pt x="985" y="711"/>
                        <a:pt x="985" y="711"/>
                        <a:pt x="985" y="711"/>
                      </a:cubicBezTo>
                      <a:cubicBezTo>
                        <a:pt x="985" y="584"/>
                        <a:pt x="985" y="584"/>
                        <a:pt x="985" y="584"/>
                      </a:cubicBezTo>
                      <a:cubicBezTo>
                        <a:pt x="781" y="526"/>
                        <a:pt x="622" y="301"/>
                        <a:pt x="622" y="301"/>
                      </a:cubicBezTo>
                      <a:close/>
                    </a:path>
                  </a:pathLst>
                </a:custGeom>
                <a:solidFill>
                  <a:srgbClr val="FFD63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62" name="Freeform 296"/>
                <p:cNvSpPr>
                  <a:spLocks noChangeArrowheads="1"/>
                </p:cNvSpPr>
                <p:nvPr/>
              </p:nvSpPr>
              <p:spPr bwMode="auto">
                <a:xfrm>
                  <a:off x="1587" y="642937"/>
                  <a:ext cx="468313" cy="301625"/>
                </a:xfrm>
                <a:custGeom>
                  <a:avLst/>
                  <a:gdLst>
                    <a:gd name="T0" fmla="*/ 192047140 w 724"/>
                    <a:gd name="T1" fmla="*/ 84627819 h 466"/>
                    <a:gd name="T2" fmla="*/ 56902617 w 724"/>
                    <a:gd name="T3" fmla="*/ 2932753 h 466"/>
                    <a:gd name="T4" fmla="*/ 4183769 w 724"/>
                    <a:gd name="T5" fmla="*/ 0 h 466"/>
                    <a:gd name="T6" fmla="*/ 0 w 724"/>
                    <a:gd name="T7" fmla="*/ 418780 h 466"/>
                    <a:gd name="T8" fmla="*/ 0 w 724"/>
                    <a:gd name="T9" fmla="*/ 2932753 h 466"/>
                    <a:gd name="T10" fmla="*/ 0 w 724"/>
                    <a:gd name="T11" fmla="*/ 5446079 h 466"/>
                    <a:gd name="T12" fmla="*/ 3765909 w 724"/>
                    <a:gd name="T13" fmla="*/ 5027299 h 466"/>
                    <a:gd name="T14" fmla="*/ 56066251 w 724"/>
                    <a:gd name="T15" fmla="*/ 7121845 h 466"/>
                    <a:gd name="T16" fmla="*/ 183260450 w 724"/>
                    <a:gd name="T17" fmla="*/ 84627819 h 466"/>
                    <a:gd name="T18" fmla="*/ 183678956 w 724"/>
                    <a:gd name="T19" fmla="*/ 84627819 h 466"/>
                    <a:gd name="T20" fmla="*/ 294137434 w 724"/>
                    <a:gd name="T21" fmla="*/ 195230988 h 466"/>
                    <a:gd name="T22" fmla="*/ 302924124 w 724"/>
                    <a:gd name="T23" fmla="*/ 195230988 h 466"/>
                    <a:gd name="T24" fmla="*/ 192047140 w 724"/>
                    <a:gd name="T25" fmla="*/ 84627819 h 4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24"/>
                    <a:gd name="T40" fmla="*/ 0 h 466"/>
                    <a:gd name="T41" fmla="*/ 724 w 724"/>
                    <a:gd name="T42" fmla="*/ 466 h 46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24" h="466">
                      <a:moveTo>
                        <a:pt x="459" y="202"/>
                      </a:moveTo>
                      <a:cubicBezTo>
                        <a:pt x="451" y="190"/>
                        <a:pt x="324" y="17"/>
                        <a:pt x="136" y="7"/>
                      </a:cubicBezTo>
                      <a:cubicBezTo>
                        <a:pt x="135" y="7"/>
                        <a:pt x="66" y="0"/>
                        <a:pt x="10" y="0"/>
                      </a:cubicBezTo>
                      <a:cubicBezTo>
                        <a:pt x="7" y="0"/>
                        <a:pt x="3" y="0"/>
                        <a:pt x="0" y="1"/>
                      </a:cubicBezTo>
                      <a:cubicBezTo>
                        <a:pt x="0" y="7"/>
                        <a:pt x="0" y="7"/>
                        <a:pt x="0" y="7"/>
                      </a:cubicBezTo>
                      <a:cubicBezTo>
                        <a:pt x="0" y="9"/>
                        <a:pt x="0" y="11"/>
                        <a:pt x="0" y="13"/>
                      </a:cubicBezTo>
                      <a:cubicBezTo>
                        <a:pt x="3" y="12"/>
                        <a:pt x="6" y="12"/>
                        <a:pt x="9" y="12"/>
                      </a:cubicBezTo>
                      <a:cubicBezTo>
                        <a:pt x="65" y="12"/>
                        <a:pt x="133" y="17"/>
                        <a:pt x="134" y="17"/>
                      </a:cubicBezTo>
                      <a:cubicBezTo>
                        <a:pt x="313" y="26"/>
                        <a:pt x="437" y="200"/>
                        <a:pt x="438" y="202"/>
                      </a:cubicBezTo>
                      <a:cubicBezTo>
                        <a:pt x="439" y="202"/>
                        <a:pt x="439" y="202"/>
                        <a:pt x="439" y="202"/>
                      </a:cubicBezTo>
                      <a:cubicBezTo>
                        <a:pt x="547" y="334"/>
                        <a:pt x="643" y="419"/>
                        <a:pt x="703" y="466"/>
                      </a:cubicBezTo>
                      <a:cubicBezTo>
                        <a:pt x="724" y="466"/>
                        <a:pt x="724" y="466"/>
                        <a:pt x="724" y="466"/>
                      </a:cubicBezTo>
                      <a:cubicBezTo>
                        <a:pt x="666" y="420"/>
                        <a:pt x="568" y="335"/>
                        <a:pt x="459" y="202"/>
                      </a:cubicBezTo>
                      <a:close/>
                    </a:path>
                  </a:pathLst>
                </a:custGeom>
                <a:solidFill>
                  <a:srgbClr val="D9B00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63" name="Freeform 297"/>
                <p:cNvSpPr>
                  <a:spLocks noChangeArrowheads="1"/>
                </p:cNvSpPr>
                <p:nvPr/>
              </p:nvSpPr>
              <p:spPr bwMode="auto">
                <a:xfrm>
                  <a:off x="1587" y="474662"/>
                  <a:ext cx="646113" cy="469900"/>
                </a:xfrm>
                <a:custGeom>
                  <a:avLst/>
                  <a:gdLst>
                    <a:gd name="T0" fmla="*/ 264894677 w 998"/>
                    <a:gd name="T1" fmla="*/ 128965189 h 725"/>
                    <a:gd name="T2" fmla="*/ 120711129 w 998"/>
                    <a:gd name="T3" fmla="*/ 19743578 h 725"/>
                    <a:gd name="T4" fmla="*/ 1257266 w 998"/>
                    <a:gd name="T5" fmla="*/ 0 h 725"/>
                    <a:gd name="T6" fmla="*/ 0 w 998"/>
                    <a:gd name="T7" fmla="*/ 0 h 725"/>
                    <a:gd name="T8" fmla="*/ 0 w 998"/>
                    <a:gd name="T9" fmla="*/ 8401812 h 725"/>
                    <a:gd name="T10" fmla="*/ 1257266 w 998"/>
                    <a:gd name="T11" fmla="*/ 8401812 h 725"/>
                    <a:gd name="T12" fmla="*/ 256092520 w 998"/>
                    <a:gd name="T13" fmla="*/ 131905791 h 725"/>
                    <a:gd name="T14" fmla="*/ 256092520 w 998"/>
                    <a:gd name="T15" fmla="*/ 132325784 h 725"/>
                    <a:gd name="T16" fmla="*/ 411173236 w 998"/>
                    <a:gd name="T17" fmla="*/ 254149790 h 725"/>
                    <a:gd name="T18" fmla="*/ 411173236 w 998"/>
                    <a:gd name="T19" fmla="*/ 304560014 h 725"/>
                    <a:gd name="T20" fmla="*/ 418298606 w 998"/>
                    <a:gd name="T21" fmla="*/ 304560014 h 725"/>
                    <a:gd name="T22" fmla="*/ 418298606 w 998"/>
                    <a:gd name="T23" fmla="*/ 246588613 h 725"/>
                    <a:gd name="T24" fmla="*/ 414107288 w 998"/>
                    <a:gd name="T25" fmla="*/ 245748626 h 725"/>
                    <a:gd name="T26" fmla="*/ 264894677 w 998"/>
                    <a:gd name="T27" fmla="*/ 128965189 h 72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98"/>
                    <a:gd name="T43" fmla="*/ 0 h 725"/>
                    <a:gd name="T44" fmla="*/ 998 w 998"/>
                    <a:gd name="T45" fmla="*/ 725 h 72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98" h="725">
                      <a:moveTo>
                        <a:pt x="632" y="307"/>
                      </a:moveTo>
                      <a:cubicBezTo>
                        <a:pt x="553" y="185"/>
                        <a:pt x="437" y="98"/>
                        <a:pt x="288" y="47"/>
                      </a:cubicBezTo>
                      <a:cubicBezTo>
                        <a:pt x="168" y="7"/>
                        <a:pt x="58" y="0"/>
                        <a:pt x="3" y="0"/>
                      </a:cubicBezTo>
                      <a:cubicBezTo>
                        <a:pt x="2" y="0"/>
                        <a:pt x="1" y="0"/>
                        <a:pt x="0" y="0"/>
                      </a:cubicBezTo>
                      <a:cubicBezTo>
                        <a:pt x="0" y="20"/>
                        <a:pt x="0" y="20"/>
                        <a:pt x="0" y="20"/>
                      </a:cubicBezTo>
                      <a:cubicBezTo>
                        <a:pt x="1" y="20"/>
                        <a:pt x="2" y="20"/>
                        <a:pt x="3" y="20"/>
                      </a:cubicBezTo>
                      <a:cubicBezTo>
                        <a:pt x="100" y="20"/>
                        <a:pt x="433" y="41"/>
                        <a:pt x="611" y="314"/>
                      </a:cubicBezTo>
                      <a:cubicBezTo>
                        <a:pt x="611" y="315"/>
                        <a:pt x="611" y="315"/>
                        <a:pt x="611" y="315"/>
                      </a:cubicBezTo>
                      <a:cubicBezTo>
                        <a:pt x="617" y="324"/>
                        <a:pt x="780" y="542"/>
                        <a:pt x="981" y="605"/>
                      </a:cubicBezTo>
                      <a:cubicBezTo>
                        <a:pt x="981" y="725"/>
                        <a:pt x="981" y="725"/>
                        <a:pt x="981" y="725"/>
                      </a:cubicBezTo>
                      <a:cubicBezTo>
                        <a:pt x="998" y="725"/>
                        <a:pt x="998" y="725"/>
                        <a:pt x="998" y="725"/>
                      </a:cubicBezTo>
                      <a:cubicBezTo>
                        <a:pt x="998" y="587"/>
                        <a:pt x="998" y="587"/>
                        <a:pt x="998" y="587"/>
                      </a:cubicBezTo>
                      <a:cubicBezTo>
                        <a:pt x="988" y="585"/>
                        <a:pt x="988" y="585"/>
                        <a:pt x="988" y="585"/>
                      </a:cubicBezTo>
                      <a:cubicBezTo>
                        <a:pt x="794" y="529"/>
                        <a:pt x="638" y="314"/>
                        <a:pt x="632" y="307"/>
                      </a:cubicBezTo>
                      <a:close/>
                    </a:path>
                  </a:pathLst>
                </a:custGeom>
                <a:solidFill>
                  <a:srgbClr val="D9B00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64" name="Freeform 298"/>
                <p:cNvSpPr>
                  <a:spLocks noChangeArrowheads="1"/>
                </p:cNvSpPr>
                <p:nvPr/>
              </p:nvSpPr>
              <p:spPr bwMode="auto">
                <a:xfrm>
                  <a:off x="138112" y="377825"/>
                  <a:ext cx="384175" cy="298450"/>
                </a:xfrm>
                <a:custGeom>
                  <a:avLst/>
                  <a:gdLst>
                    <a:gd name="T0" fmla="*/ 235083409 w 594"/>
                    <a:gd name="T1" fmla="*/ 12519396 h 462"/>
                    <a:gd name="T2" fmla="*/ 222115886 w 594"/>
                    <a:gd name="T3" fmla="*/ 10015517 h 462"/>
                    <a:gd name="T4" fmla="*/ 130090451 w 594"/>
                    <a:gd name="T5" fmla="*/ 3338506 h 462"/>
                    <a:gd name="T6" fmla="*/ 117959834 w 594"/>
                    <a:gd name="T7" fmla="*/ 3338506 h 462"/>
                    <a:gd name="T8" fmla="*/ 26352853 w 594"/>
                    <a:gd name="T9" fmla="*/ 10015517 h 462"/>
                    <a:gd name="T10" fmla="*/ 12967523 w 594"/>
                    <a:gd name="T11" fmla="*/ 12936709 h 462"/>
                    <a:gd name="T12" fmla="*/ 12549070 w 594"/>
                    <a:gd name="T13" fmla="*/ 14188649 h 462"/>
                    <a:gd name="T14" fmla="*/ 0 w 594"/>
                    <a:gd name="T15" fmla="*/ 68856033 h 462"/>
                    <a:gd name="T16" fmla="*/ 124234693 w 594"/>
                    <a:gd name="T17" fmla="*/ 192797408 h 462"/>
                    <a:gd name="T18" fmla="*/ 248468738 w 594"/>
                    <a:gd name="T19" fmla="*/ 68856033 h 462"/>
                    <a:gd name="T20" fmla="*/ 235083409 w 594"/>
                    <a:gd name="T21" fmla="*/ 12519396 h 4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94"/>
                    <a:gd name="T34" fmla="*/ 0 h 462"/>
                    <a:gd name="T35" fmla="*/ 594 w 594"/>
                    <a:gd name="T36" fmla="*/ 462 h 4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94" h="462">
                      <a:moveTo>
                        <a:pt x="562" y="30"/>
                      </a:moveTo>
                      <a:cubicBezTo>
                        <a:pt x="552" y="16"/>
                        <a:pt x="531" y="24"/>
                        <a:pt x="531" y="24"/>
                      </a:cubicBezTo>
                      <a:cubicBezTo>
                        <a:pt x="412" y="77"/>
                        <a:pt x="311" y="8"/>
                        <a:pt x="311" y="8"/>
                      </a:cubicBezTo>
                      <a:cubicBezTo>
                        <a:pt x="298" y="0"/>
                        <a:pt x="282" y="8"/>
                        <a:pt x="282" y="8"/>
                      </a:cubicBezTo>
                      <a:cubicBezTo>
                        <a:pt x="190" y="77"/>
                        <a:pt x="63" y="24"/>
                        <a:pt x="63" y="24"/>
                      </a:cubicBezTo>
                      <a:cubicBezTo>
                        <a:pt x="42" y="16"/>
                        <a:pt x="31" y="31"/>
                        <a:pt x="31" y="31"/>
                      </a:cubicBezTo>
                      <a:cubicBezTo>
                        <a:pt x="31" y="32"/>
                        <a:pt x="30" y="33"/>
                        <a:pt x="30" y="34"/>
                      </a:cubicBezTo>
                      <a:cubicBezTo>
                        <a:pt x="10" y="75"/>
                        <a:pt x="0" y="119"/>
                        <a:pt x="0" y="165"/>
                      </a:cubicBezTo>
                      <a:cubicBezTo>
                        <a:pt x="0" y="328"/>
                        <a:pt x="133" y="462"/>
                        <a:pt x="297" y="462"/>
                      </a:cubicBezTo>
                      <a:cubicBezTo>
                        <a:pt x="461" y="462"/>
                        <a:pt x="594" y="328"/>
                        <a:pt x="594" y="165"/>
                      </a:cubicBezTo>
                      <a:cubicBezTo>
                        <a:pt x="594" y="116"/>
                        <a:pt x="582" y="71"/>
                        <a:pt x="562" y="30"/>
                      </a:cubicBez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65" name="Freeform 299"/>
                <p:cNvSpPr>
                  <a:spLocks noChangeArrowheads="1"/>
                </p:cNvSpPr>
                <p:nvPr/>
              </p:nvSpPr>
              <p:spPr bwMode="auto">
                <a:xfrm>
                  <a:off x="160337" y="398462"/>
                  <a:ext cx="339725" cy="47625"/>
                </a:xfrm>
                <a:custGeom>
                  <a:avLst/>
                  <a:gdLst>
                    <a:gd name="T0" fmla="*/ 6674369 w 526"/>
                    <a:gd name="T1" fmla="*/ 5958997 h 73"/>
                    <a:gd name="T2" fmla="*/ 109708570 w 526"/>
                    <a:gd name="T3" fmla="*/ 0 h 73"/>
                    <a:gd name="T4" fmla="*/ 211073855 w 526"/>
                    <a:gd name="T5" fmla="*/ 6809723 h 73"/>
                    <a:gd name="T6" fmla="*/ 219416494 w 526"/>
                    <a:gd name="T7" fmla="*/ 28942300 h 73"/>
                    <a:gd name="T8" fmla="*/ 0 w 526"/>
                    <a:gd name="T9" fmla="*/ 28942300 h 73"/>
                    <a:gd name="T10" fmla="*/ 6674369 w 526"/>
                    <a:gd name="T11" fmla="*/ 5958997 h 73"/>
                    <a:gd name="T12" fmla="*/ 0 60000 65536"/>
                    <a:gd name="T13" fmla="*/ 0 60000 65536"/>
                    <a:gd name="T14" fmla="*/ 0 60000 65536"/>
                    <a:gd name="T15" fmla="*/ 0 60000 65536"/>
                    <a:gd name="T16" fmla="*/ 0 60000 65536"/>
                    <a:gd name="T17" fmla="*/ 0 60000 65536"/>
                    <a:gd name="T18" fmla="*/ 0 w 526"/>
                    <a:gd name="T19" fmla="*/ 0 h 73"/>
                    <a:gd name="T20" fmla="*/ 526 w 526"/>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526" h="73">
                      <a:moveTo>
                        <a:pt x="16" y="14"/>
                      </a:moveTo>
                      <a:cubicBezTo>
                        <a:pt x="16" y="14"/>
                        <a:pt x="150" y="73"/>
                        <a:pt x="263" y="0"/>
                      </a:cubicBezTo>
                      <a:cubicBezTo>
                        <a:pt x="263" y="0"/>
                        <a:pt x="372" y="72"/>
                        <a:pt x="506" y="16"/>
                      </a:cubicBezTo>
                      <a:cubicBezTo>
                        <a:pt x="506" y="16"/>
                        <a:pt x="519" y="35"/>
                        <a:pt x="526" y="68"/>
                      </a:cubicBezTo>
                      <a:cubicBezTo>
                        <a:pt x="0" y="68"/>
                        <a:pt x="0" y="68"/>
                        <a:pt x="0" y="68"/>
                      </a:cubicBezTo>
                      <a:cubicBezTo>
                        <a:pt x="0" y="68"/>
                        <a:pt x="0" y="44"/>
                        <a:pt x="16" y="14"/>
                      </a:cubicBezTo>
                      <a:close/>
                    </a:path>
                  </a:pathLst>
                </a:custGeom>
                <a:solidFill>
                  <a:srgbClr val="CC32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66" name="Freeform 300"/>
                <p:cNvSpPr>
                  <a:spLocks noChangeArrowheads="1"/>
                </p:cNvSpPr>
                <p:nvPr/>
              </p:nvSpPr>
              <p:spPr bwMode="auto">
                <a:xfrm>
                  <a:off x="153987" y="458787"/>
                  <a:ext cx="350838" cy="203200"/>
                </a:xfrm>
                <a:custGeom>
                  <a:avLst/>
                  <a:gdLst>
                    <a:gd name="T0" fmla="*/ 0 w 543"/>
                    <a:gd name="T1" fmla="*/ 17893211 h 315"/>
                    <a:gd name="T2" fmla="*/ 113548751 w 543"/>
                    <a:gd name="T3" fmla="*/ 131080127 h 315"/>
                    <a:gd name="T4" fmla="*/ 226680115 w 543"/>
                    <a:gd name="T5" fmla="*/ 17893211 h 315"/>
                    <a:gd name="T6" fmla="*/ 225427952 w 543"/>
                    <a:gd name="T7" fmla="*/ 0 h 315"/>
                    <a:gd name="T8" fmla="*/ 1669550 w 543"/>
                    <a:gd name="T9" fmla="*/ 0 h 315"/>
                    <a:gd name="T10" fmla="*/ 0 w 543"/>
                    <a:gd name="T11" fmla="*/ 17893211 h 315"/>
                    <a:gd name="T12" fmla="*/ 0 60000 65536"/>
                    <a:gd name="T13" fmla="*/ 0 60000 65536"/>
                    <a:gd name="T14" fmla="*/ 0 60000 65536"/>
                    <a:gd name="T15" fmla="*/ 0 60000 65536"/>
                    <a:gd name="T16" fmla="*/ 0 60000 65536"/>
                    <a:gd name="T17" fmla="*/ 0 60000 65536"/>
                    <a:gd name="T18" fmla="*/ 0 w 543"/>
                    <a:gd name="T19" fmla="*/ 0 h 315"/>
                    <a:gd name="T20" fmla="*/ 543 w 543"/>
                    <a:gd name="T21" fmla="*/ 315 h 315"/>
                  </a:gdLst>
                  <a:ahLst/>
                  <a:cxnLst>
                    <a:cxn ang="T12">
                      <a:pos x="T0" y="T1"/>
                    </a:cxn>
                    <a:cxn ang="T13">
                      <a:pos x="T2" y="T3"/>
                    </a:cxn>
                    <a:cxn ang="T14">
                      <a:pos x="T4" y="T5"/>
                    </a:cxn>
                    <a:cxn ang="T15">
                      <a:pos x="T6" y="T7"/>
                    </a:cxn>
                    <a:cxn ang="T16">
                      <a:pos x="T8" y="T9"/>
                    </a:cxn>
                    <a:cxn ang="T17">
                      <a:pos x="T10" y="T11"/>
                    </a:cxn>
                  </a:cxnLst>
                  <a:rect l="T18" t="T19" r="T20" b="T21"/>
                  <a:pathLst>
                    <a:path w="543" h="315">
                      <a:moveTo>
                        <a:pt x="0" y="43"/>
                      </a:moveTo>
                      <a:cubicBezTo>
                        <a:pt x="0" y="193"/>
                        <a:pt x="122" y="315"/>
                        <a:pt x="272" y="315"/>
                      </a:cubicBezTo>
                      <a:cubicBezTo>
                        <a:pt x="421" y="315"/>
                        <a:pt x="543" y="193"/>
                        <a:pt x="543" y="43"/>
                      </a:cubicBezTo>
                      <a:cubicBezTo>
                        <a:pt x="543" y="29"/>
                        <a:pt x="542" y="14"/>
                        <a:pt x="540" y="0"/>
                      </a:cubicBezTo>
                      <a:cubicBezTo>
                        <a:pt x="4" y="0"/>
                        <a:pt x="4" y="0"/>
                        <a:pt x="4" y="0"/>
                      </a:cubicBezTo>
                      <a:cubicBezTo>
                        <a:pt x="1" y="14"/>
                        <a:pt x="0" y="29"/>
                        <a:pt x="0" y="43"/>
                      </a:cubicBezTo>
                      <a:close/>
                    </a:path>
                  </a:pathLst>
                </a:custGeom>
                <a:solidFill>
                  <a:srgbClr val="0078F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67" name="Freeform 301"/>
                <p:cNvSpPr>
                  <a:spLocks noChangeArrowheads="1"/>
                </p:cNvSpPr>
                <p:nvPr/>
              </p:nvSpPr>
              <p:spPr bwMode="auto">
                <a:xfrm>
                  <a:off x="219075" y="479425"/>
                  <a:ext cx="69850" cy="103187"/>
                </a:xfrm>
                <a:custGeom>
                  <a:avLst/>
                  <a:gdLst>
                    <a:gd name="T0" fmla="*/ 13385330 w 108"/>
                    <a:gd name="T1" fmla="*/ 23585693 h 159"/>
                    <a:gd name="T2" fmla="*/ 836906 w 108"/>
                    <a:gd name="T3" fmla="*/ 23585693 h 159"/>
                    <a:gd name="T4" fmla="*/ 9202738 w 108"/>
                    <a:gd name="T5" fmla="*/ 3790662 h 159"/>
                    <a:gd name="T6" fmla="*/ 22588067 w 108"/>
                    <a:gd name="T7" fmla="*/ 0 h 159"/>
                    <a:gd name="T8" fmla="*/ 38901923 w 108"/>
                    <a:gd name="T9" fmla="*/ 5475401 h 159"/>
                    <a:gd name="T10" fmla="*/ 45176134 w 108"/>
                    <a:gd name="T11" fmla="*/ 21058585 h 159"/>
                    <a:gd name="T12" fmla="*/ 40992895 w 108"/>
                    <a:gd name="T13" fmla="*/ 34535845 h 159"/>
                    <a:gd name="T14" fmla="*/ 31372351 w 108"/>
                    <a:gd name="T15" fmla="*/ 42958890 h 159"/>
                    <a:gd name="T16" fmla="*/ 23424974 w 108"/>
                    <a:gd name="T17" fmla="*/ 48855475 h 159"/>
                    <a:gd name="T18" fmla="*/ 16313856 w 108"/>
                    <a:gd name="T19" fmla="*/ 55173245 h 159"/>
                    <a:gd name="T20" fmla="*/ 45176134 w 108"/>
                    <a:gd name="T21" fmla="*/ 55173245 h 159"/>
                    <a:gd name="T22" fmla="*/ 45176134 w 108"/>
                    <a:gd name="T23" fmla="*/ 66965767 h 159"/>
                    <a:gd name="T24" fmla="*/ 0 w 108"/>
                    <a:gd name="T25" fmla="*/ 66965767 h 159"/>
                    <a:gd name="T26" fmla="*/ 2091619 w 108"/>
                    <a:gd name="T27" fmla="*/ 54752061 h 159"/>
                    <a:gd name="T28" fmla="*/ 15476949 w 108"/>
                    <a:gd name="T29" fmla="*/ 40432431 h 159"/>
                    <a:gd name="T30" fmla="*/ 25934400 w 108"/>
                    <a:gd name="T31" fmla="*/ 32429922 h 159"/>
                    <a:gd name="T32" fmla="*/ 32208611 w 108"/>
                    <a:gd name="T33" fmla="*/ 20637400 h 159"/>
                    <a:gd name="T34" fmla="*/ 30117638 w 108"/>
                    <a:gd name="T35" fmla="*/ 14319630 h 159"/>
                    <a:gd name="T36" fmla="*/ 23006520 w 108"/>
                    <a:gd name="T37" fmla="*/ 10950153 h 159"/>
                    <a:gd name="T38" fmla="*/ 14640689 w 108"/>
                    <a:gd name="T39" fmla="*/ 15583184 h 159"/>
                    <a:gd name="T40" fmla="*/ 13385330 w 108"/>
                    <a:gd name="T41" fmla="*/ 23585693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8"/>
                    <a:gd name="T64" fmla="*/ 0 h 159"/>
                    <a:gd name="T65" fmla="*/ 108 w 108"/>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8" h="159">
                      <a:moveTo>
                        <a:pt x="32" y="56"/>
                      </a:moveTo>
                      <a:cubicBezTo>
                        <a:pt x="2" y="56"/>
                        <a:pt x="2" y="56"/>
                        <a:pt x="2" y="56"/>
                      </a:cubicBezTo>
                      <a:cubicBezTo>
                        <a:pt x="2" y="34"/>
                        <a:pt x="8" y="18"/>
                        <a:pt x="22" y="9"/>
                      </a:cubicBezTo>
                      <a:cubicBezTo>
                        <a:pt x="31" y="3"/>
                        <a:pt x="41" y="0"/>
                        <a:pt x="54" y="0"/>
                      </a:cubicBezTo>
                      <a:cubicBezTo>
                        <a:pt x="70" y="0"/>
                        <a:pt x="83" y="4"/>
                        <a:pt x="93" y="13"/>
                      </a:cubicBezTo>
                      <a:cubicBezTo>
                        <a:pt x="103" y="22"/>
                        <a:pt x="108" y="34"/>
                        <a:pt x="108" y="50"/>
                      </a:cubicBezTo>
                      <a:cubicBezTo>
                        <a:pt x="108" y="62"/>
                        <a:pt x="105" y="73"/>
                        <a:pt x="98" y="82"/>
                      </a:cubicBezTo>
                      <a:cubicBezTo>
                        <a:pt x="93" y="89"/>
                        <a:pt x="85" y="95"/>
                        <a:pt x="75" y="102"/>
                      </a:cubicBezTo>
                      <a:cubicBezTo>
                        <a:pt x="69" y="107"/>
                        <a:pt x="62" y="111"/>
                        <a:pt x="56" y="116"/>
                      </a:cubicBezTo>
                      <a:cubicBezTo>
                        <a:pt x="47" y="122"/>
                        <a:pt x="41" y="128"/>
                        <a:pt x="39" y="131"/>
                      </a:cubicBezTo>
                      <a:cubicBezTo>
                        <a:pt x="108" y="131"/>
                        <a:pt x="108" y="131"/>
                        <a:pt x="108" y="131"/>
                      </a:cubicBezTo>
                      <a:cubicBezTo>
                        <a:pt x="108" y="159"/>
                        <a:pt x="108" y="159"/>
                        <a:pt x="108" y="159"/>
                      </a:cubicBezTo>
                      <a:cubicBezTo>
                        <a:pt x="0" y="159"/>
                        <a:pt x="0" y="159"/>
                        <a:pt x="0" y="159"/>
                      </a:cubicBezTo>
                      <a:cubicBezTo>
                        <a:pt x="0" y="147"/>
                        <a:pt x="2" y="138"/>
                        <a:pt x="5" y="130"/>
                      </a:cubicBezTo>
                      <a:cubicBezTo>
                        <a:pt x="11" y="119"/>
                        <a:pt x="21" y="107"/>
                        <a:pt x="37" y="96"/>
                      </a:cubicBezTo>
                      <a:cubicBezTo>
                        <a:pt x="50" y="86"/>
                        <a:pt x="58" y="80"/>
                        <a:pt x="62" y="77"/>
                      </a:cubicBezTo>
                      <a:cubicBezTo>
                        <a:pt x="72" y="68"/>
                        <a:pt x="77" y="59"/>
                        <a:pt x="77" y="49"/>
                      </a:cubicBezTo>
                      <a:cubicBezTo>
                        <a:pt x="77" y="43"/>
                        <a:pt x="75" y="38"/>
                        <a:pt x="72" y="34"/>
                      </a:cubicBezTo>
                      <a:cubicBezTo>
                        <a:pt x="68" y="29"/>
                        <a:pt x="62" y="26"/>
                        <a:pt x="55" y="26"/>
                      </a:cubicBezTo>
                      <a:cubicBezTo>
                        <a:pt x="45" y="26"/>
                        <a:pt x="39" y="30"/>
                        <a:pt x="35" y="37"/>
                      </a:cubicBezTo>
                      <a:cubicBezTo>
                        <a:pt x="33" y="41"/>
                        <a:pt x="32" y="47"/>
                        <a:pt x="32" y="56"/>
                      </a:cubicBez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68" name="Freeform 302"/>
                <p:cNvSpPr>
                  <a:spLocks noEditPoints="1" noChangeArrowheads="1"/>
                </p:cNvSpPr>
                <p:nvPr/>
              </p:nvSpPr>
              <p:spPr bwMode="auto">
                <a:xfrm>
                  <a:off x="300037" y="479425"/>
                  <a:ext cx="71438" cy="106362"/>
                </a:xfrm>
                <a:custGeom>
                  <a:avLst/>
                  <a:gdLst>
                    <a:gd name="T0" fmla="*/ 45976467 w 111"/>
                    <a:gd name="T1" fmla="*/ 47108638 h 164"/>
                    <a:gd name="T2" fmla="*/ 41006056 w 111"/>
                    <a:gd name="T3" fmla="*/ 60989527 h 164"/>
                    <a:gd name="T4" fmla="*/ 22780999 w 111"/>
                    <a:gd name="T5" fmla="*/ 68980945 h 164"/>
                    <a:gd name="T6" fmla="*/ 4970411 w 111"/>
                    <a:gd name="T7" fmla="*/ 62250955 h 164"/>
                    <a:gd name="T8" fmla="*/ 0 w 111"/>
                    <a:gd name="T9" fmla="*/ 48370714 h 164"/>
                    <a:gd name="T10" fmla="*/ 1242764 w 111"/>
                    <a:gd name="T11" fmla="*/ 40379296 h 164"/>
                    <a:gd name="T12" fmla="*/ 9940823 w 111"/>
                    <a:gd name="T13" fmla="*/ 31546061 h 164"/>
                    <a:gd name="T14" fmla="*/ 2071058 w 111"/>
                    <a:gd name="T15" fmla="*/ 18086728 h 164"/>
                    <a:gd name="T16" fmla="*/ 7869765 w 111"/>
                    <a:gd name="T17" fmla="*/ 5047655 h 164"/>
                    <a:gd name="T18" fmla="*/ 22780999 w 111"/>
                    <a:gd name="T19" fmla="*/ 0 h 164"/>
                    <a:gd name="T20" fmla="*/ 38106703 w 111"/>
                    <a:gd name="T21" fmla="*/ 5047655 h 164"/>
                    <a:gd name="T22" fmla="*/ 43490940 w 111"/>
                    <a:gd name="T23" fmla="*/ 17245561 h 164"/>
                    <a:gd name="T24" fmla="*/ 41834350 w 111"/>
                    <a:gd name="T25" fmla="*/ 25236979 h 164"/>
                    <a:gd name="T26" fmla="*/ 36035644 w 111"/>
                    <a:gd name="T27" fmla="*/ 30704893 h 164"/>
                    <a:gd name="T28" fmla="*/ 43077114 w 111"/>
                    <a:gd name="T29" fmla="*/ 37013976 h 164"/>
                    <a:gd name="T30" fmla="*/ 45976467 w 111"/>
                    <a:gd name="T31" fmla="*/ 47108638 h 164"/>
                    <a:gd name="T32" fmla="*/ 32307996 w 111"/>
                    <a:gd name="T33" fmla="*/ 47529546 h 164"/>
                    <a:gd name="T34" fmla="*/ 30236938 w 111"/>
                    <a:gd name="T35" fmla="*/ 40799555 h 164"/>
                    <a:gd name="T36" fmla="*/ 22780999 w 111"/>
                    <a:gd name="T37" fmla="*/ 37013976 h 164"/>
                    <a:gd name="T38" fmla="*/ 16153998 w 111"/>
                    <a:gd name="T39" fmla="*/ 39538128 h 164"/>
                    <a:gd name="T40" fmla="*/ 13254645 w 111"/>
                    <a:gd name="T41" fmla="*/ 47529546 h 164"/>
                    <a:gd name="T42" fmla="*/ 16153998 w 111"/>
                    <a:gd name="T43" fmla="*/ 55520964 h 164"/>
                    <a:gd name="T44" fmla="*/ 22780999 w 111"/>
                    <a:gd name="T45" fmla="*/ 58045116 h 164"/>
                    <a:gd name="T46" fmla="*/ 30236938 w 111"/>
                    <a:gd name="T47" fmla="*/ 54679796 h 164"/>
                    <a:gd name="T48" fmla="*/ 32307996 w 111"/>
                    <a:gd name="T49" fmla="*/ 47529546 h 164"/>
                    <a:gd name="T50" fmla="*/ 22780999 w 111"/>
                    <a:gd name="T51" fmla="*/ 26919314 h 164"/>
                    <a:gd name="T52" fmla="*/ 28994174 w 111"/>
                    <a:gd name="T53" fmla="*/ 24816071 h 164"/>
                    <a:gd name="T54" fmla="*/ 31065233 w 111"/>
                    <a:gd name="T55" fmla="*/ 18927896 h 164"/>
                    <a:gd name="T56" fmla="*/ 28994174 w 111"/>
                    <a:gd name="T57" fmla="*/ 12618165 h 164"/>
                    <a:gd name="T58" fmla="*/ 23609294 w 111"/>
                    <a:gd name="T59" fmla="*/ 10515570 h 164"/>
                    <a:gd name="T60" fmla="*/ 16982293 w 111"/>
                    <a:gd name="T61" fmla="*/ 12618165 h 164"/>
                    <a:gd name="T62" fmla="*/ 14496765 w 111"/>
                    <a:gd name="T63" fmla="*/ 18927896 h 164"/>
                    <a:gd name="T64" fmla="*/ 16567824 w 111"/>
                    <a:gd name="T65" fmla="*/ 24395811 h 164"/>
                    <a:gd name="T66" fmla="*/ 22780999 w 111"/>
                    <a:gd name="T67" fmla="*/ 26919314 h 1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1"/>
                    <a:gd name="T103" fmla="*/ 0 h 164"/>
                    <a:gd name="T104" fmla="*/ 111 w 111"/>
                    <a:gd name="T105" fmla="*/ 164 h 1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1" h="164">
                      <a:moveTo>
                        <a:pt x="111" y="112"/>
                      </a:moveTo>
                      <a:cubicBezTo>
                        <a:pt x="111" y="125"/>
                        <a:pt x="107" y="136"/>
                        <a:pt x="99" y="145"/>
                      </a:cubicBezTo>
                      <a:cubicBezTo>
                        <a:pt x="89" y="157"/>
                        <a:pt x="74" y="164"/>
                        <a:pt x="55" y="164"/>
                      </a:cubicBezTo>
                      <a:cubicBezTo>
                        <a:pt x="37" y="164"/>
                        <a:pt x="22" y="158"/>
                        <a:pt x="12" y="148"/>
                      </a:cubicBezTo>
                      <a:cubicBezTo>
                        <a:pt x="4" y="139"/>
                        <a:pt x="0" y="128"/>
                        <a:pt x="0" y="115"/>
                      </a:cubicBezTo>
                      <a:cubicBezTo>
                        <a:pt x="0" y="107"/>
                        <a:pt x="1" y="101"/>
                        <a:pt x="3" y="96"/>
                      </a:cubicBezTo>
                      <a:cubicBezTo>
                        <a:pt x="7" y="87"/>
                        <a:pt x="14" y="79"/>
                        <a:pt x="24" y="75"/>
                      </a:cubicBezTo>
                      <a:cubicBezTo>
                        <a:pt x="11" y="68"/>
                        <a:pt x="5" y="58"/>
                        <a:pt x="5" y="43"/>
                      </a:cubicBezTo>
                      <a:cubicBezTo>
                        <a:pt x="5" y="30"/>
                        <a:pt x="10" y="20"/>
                        <a:pt x="19" y="12"/>
                      </a:cubicBezTo>
                      <a:cubicBezTo>
                        <a:pt x="29" y="4"/>
                        <a:pt x="40" y="0"/>
                        <a:pt x="55" y="0"/>
                      </a:cubicBezTo>
                      <a:cubicBezTo>
                        <a:pt x="71" y="0"/>
                        <a:pt x="83" y="4"/>
                        <a:pt x="92" y="12"/>
                      </a:cubicBezTo>
                      <a:cubicBezTo>
                        <a:pt x="101" y="20"/>
                        <a:pt x="105" y="30"/>
                        <a:pt x="105" y="41"/>
                      </a:cubicBezTo>
                      <a:cubicBezTo>
                        <a:pt x="105" y="49"/>
                        <a:pt x="104" y="55"/>
                        <a:pt x="101" y="60"/>
                      </a:cubicBezTo>
                      <a:cubicBezTo>
                        <a:pt x="98" y="66"/>
                        <a:pt x="93" y="70"/>
                        <a:pt x="87" y="73"/>
                      </a:cubicBezTo>
                      <a:cubicBezTo>
                        <a:pt x="95" y="78"/>
                        <a:pt x="101" y="82"/>
                        <a:pt x="104" y="88"/>
                      </a:cubicBezTo>
                      <a:cubicBezTo>
                        <a:pt x="108" y="94"/>
                        <a:pt x="111" y="102"/>
                        <a:pt x="111" y="112"/>
                      </a:cubicBezTo>
                      <a:close/>
                      <a:moveTo>
                        <a:pt x="78" y="113"/>
                      </a:moveTo>
                      <a:cubicBezTo>
                        <a:pt x="78" y="106"/>
                        <a:pt x="77" y="101"/>
                        <a:pt x="73" y="97"/>
                      </a:cubicBezTo>
                      <a:cubicBezTo>
                        <a:pt x="69" y="91"/>
                        <a:pt x="63" y="88"/>
                        <a:pt x="55" y="88"/>
                      </a:cubicBezTo>
                      <a:cubicBezTo>
                        <a:pt x="49" y="88"/>
                        <a:pt x="43" y="90"/>
                        <a:pt x="39" y="94"/>
                      </a:cubicBezTo>
                      <a:cubicBezTo>
                        <a:pt x="35" y="99"/>
                        <a:pt x="32" y="105"/>
                        <a:pt x="32" y="113"/>
                      </a:cubicBezTo>
                      <a:cubicBezTo>
                        <a:pt x="32" y="121"/>
                        <a:pt x="34" y="127"/>
                        <a:pt x="39" y="132"/>
                      </a:cubicBezTo>
                      <a:cubicBezTo>
                        <a:pt x="43" y="136"/>
                        <a:pt x="48" y="138"/>
                        <a:pt x="55" y="138"/>
                      </a:cubicBezTo>
                      <a:cubicBezTo>
                        <a:pt x="63" y="138"/>
                        <a:pt x="69" y="136"/>
                        <a:pt x="73" y="130"/>
                      </a:cubicBezTo>
                      <a:cubicBezTo>
                        <a:pt x="76" y="125"/>
                        <a:pt x="78" y="120"/>
                        <a:pt x="78" y="113"/>
                      </a:cubicBezTo>
                      <a:close/>
                      <a:moveTo>
                        <a:pt x="55" y="64"/>
                      </a:moveTo>
                      <a:cubicBezTo>
                        <a:pt x="61" y="64"/>
                        <a:pt x="66" y="63"/>
                        <a:pt x="70" y="59"/>
                      </a:cubicBezTo>
                      <a:cubicBezTo>
                        <a:pt x="73" y="55"/>
                        <a:pt x="75" y="51"/>
                        <a:pt x="75" y="45"/>
                      </a:cubicBezTo>
                      <a:cubicBezTo>
                        <a:pt x="75" y="39"/>
                        <a:pt x="73" y="34"/>
                        <a:pt x="70" y="30"/>
                      </a:cubicBezTo>
                      <a:cubicBezTo>
                        <a:pt x="66" y="27"/>
                        <a:pt x="62" y="25"/>
                        <a:pt x="57" y="25"/>
                      </a:cubicBezTo>
                      <a:cubicBezTo>
                        <a:pt x="50" y="25"/>
                        <a:pt x="44" y="27"/>
                        <a:pt x="41" y="30"/>
                      </a:cubicBezTo>
                      <a:cubicBezTo>
                        <a:pt x="37" y="34"/>
                        <a:pt x="35" y="39"/>
                        <a:pt x="35" y="45"/>
                      </a:cubicBezTo>
                      <a:cubicBezTo>
                        <a:pt x="35" y="50"/>
                        <a:pt x="37" y="54"/>
                        <a:pt x="40" y="58"/>
                      </a:cubicBezTo>
                      <a:cubicBezTo>
                        <a:pt x="44" y="62"/>
                        <a:pt x="49" y="64"/>
                        <a:pt x="55" y="64"/>
                      </a:cubicBez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69" name="Freeform 303"/>
                <p:cNvSpPr>
                  <a:spLocks noEditPoints="1" noChangeArrowheads="1"/>
                </p:cNvSpPr>
                <p:nvPr/>
              </p:nvSpPr>
              <p:spPr bwMode="auto">
                <a:xfrm>
                  <a:off x="381000" y="479425"/>
                  <a:ext cx="71438" cy="106362"/>
                </a:xfrm>
                <a:custGeom>
                  <a:avLst/>
                  <a:gdLst>
                    <a:gd name="T0" fmla="*/ 0 w 110"/>
                    <a:gd name="T1" fmla="*/ 34490473 h 164"/>
                    <a:gd name="T2" fmla="*/ 5483191 w 110"/>
                    <a:gd name="T3" fmla="*/ 8412326 h 164"/>
                    <a:gd name="T4" fmla="*/ 23197217 w 110"/>
                    <a:gd name="T5" fmla="*/ 0 h 164"/>
                    <a:gd name="T6" fmla="*/ 40911244 w 110"/>
                    <a:gd name="T7" fmla="*/ 8412326 h 164"/>
                    <a:gd name="T8" fmla="*/ 46394435 w 110"/>
                    <a:gd name="T9" fmla="*/ 34490473 h 164"/>
                    <a:gd name="T10" fmla="*/ 40911244 w 110"/>
                    <a:gd name="T11" fmla="*/ 60568619 h 164"/>
                    <a:gd name="T12" fmla="*/ 23197217 w 110"/>
                    <a:gd name="T13" fmla="*/ 68980945 h 164"/>
                    <a:gd name="T14" fmla="*/ 5483191 w 110"/>
                    <a:gd name="T15" fmla="*/ 60147711 h 164"/>
                    <a:gd name="T16" fmla="*/ 0 w 110"/>
                    <a:gd name="T17" fmla="*/ 34490473 h 164"/>
                    <a:gd name="T18" fmla="*/ 13496587 w 110"/>
                    <a:gd name="T19" fmla="*/ 34490473 h 164"/>
                    <a:gd name="T20" fmla="*/ 15605306 w 110"/>
                    <a:gd name="T21" fmla="*/ 52997461 h 164"/>
                    <a:gd name="T22" fmla="*/ 23197217 w 110"/>
                    <a:gd name="T23" fmla="*/ 58045116 h 164"/>
                    <a:gd name="T24" fmla="*/ 30789129 w 110"/>
                    <a:gd name="T25" fmla="*/ 52997461 h 164"/>
                    <a:gd name="T26" fmla="*/ 32897848 w 110"/>
                    <a:gd name="T27" fmla="*/ 34490473 h 164"/>
                    <a:gd name="T28" fmla="*/ 30789129 w 110"/>
                    <a:gd name="T29" fmla="*/ 15983485 h 164"/>
                    <a:gd name="T30" fmla="*/ 23197217 w 110"/>
                    <a:gd name="T31" fmla="*/ 10515570 h 164"/>
                    <a:gd name="T32" fmla="*/ 15605306 w 110"/>
                    <a:gd name="T33" fmla="*/ 15562577 h 164"/>
                    <a:gd name="T34" fmla="*/ 13496587 w 110"/>
                    <a:gd name="T35" fmla="*/ 34490473 h 16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0"/>
                    <a:gd name="T55" fmla="*/ 0 h 164"/>
                    <a:gd name="T56" fmla="*/ 110 w 110"/>
                    <a:gd name="T57" fmla="*/ 164 h 16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0" h="164">
                      <a:moveTo>
                        <a:pt x="0" y="82"/>
                      </a:moveTo>
                      <a:cubicBezTo>
                        <a:pt x="0" y="54"/>
                        <a:pt x="4" y="33"/>
                        <a:pt x="13" y="20"/>
                      </a:cubicBezTo>
                      <a:cubicBezTo>
                        <a:pt x="22" y="6"/>
                        <a:pt x="36" y="0"/>
                        <a:pt x="55" y="0"/>
                      </a:cubicBezTo>
                      <a:cubicBezTo>
                        <a:pt x="74" y="0"/>
                        <a:pt x="88" y="6"/>
                        <a:pt x="97" y="20"/>
                      </a:cubicBezTo>
                      <a:cubicBezTo>
                        <a:pt x="106" y="33"/>
                        <a:pt x="110" y="54"/>
                        <a:pt x="110" y="82"/>
                      </a:cubicBezTo>
                      <a:cubicBezTo>
                        <a:pt x="110" y="110"/>
                        <a:pt x="106" y="130"/>
                        <a:pt x="97" y="144"/>
                      </a:cubicBezTo>
                      <a:cubicBezTo>
                        <a:pt x="88" y="157"/>
                        <a:pt x="74" y="164"/>
                        <a:pt x="55" y="164"/>
                      </a:cubicBezTo>
                      <a:cubicBezTo>
                        <a:pt x="36" y="164"/>
                        <a:pt x="23" y="157"/>
                        <a:pt x="13" y="143"/>
                      </a:cubicBezTo>
                      <a:cubicBezTo>
                        <a:pt x="4" y="130"/>
                        <a:pt x="0" y="109"/>
                        <a:pt x="0" y="82"/>
                      </a:cubicBezTo>
                      <a:close/>
                      <a:moveTo>
                        <a:pt x="32" y="82"/>
                      </a:moveTo>
                      <a:cubicBezTo>
                        <a:pt x="32" y="103"/>
                        <a:pt x="34" y="117"/>
                        <a:pt x="37" y="126"/>
                      </a:cubicBezTo>
                      <a:cubicBezTo>
                        <a:pt x="40" y="134"/>
                        <a:pt x="46" y="138"/>
                        <a:pt x="55" y="138"/>
                      </a:cubicBezTo>
                      <a:cubicBezTo>
                        <a:pt x="64" y="138"/>
                        <a:pt x="70" y="134"/>
                        <a:pt x="73" y="126"/>
                      </a:cubicBezTo>
                      <a:cubicBezTo>
                        <a:pt x="76" y="117"/>
                        <a:pt x="78" y="103"/>
                        <a:pt x="78" y="82"/>
                      </a:cubicBezTo>
                      <a:cubicBezTo>
                        <a:pt x="78" y="61"/>
                        <a:pt x="76" y="46"/>
                        <a:pt x="73" y="38"/>
                      </a:cubicBezTo>
                      <a:cubicBezTo>
                        <a:pt x="70" y="29"/>
                        <a:pt x="64" y="25"/>
                        <a:pt x="55" y="25"/>
                      </a:cubicBezTo>
                      <a:cubicBezTo>
                        <a:pt x="46" y="25"/>
                        <a:pt x="40" y="29"/>
                        <a:pt x="37" y="37"/>
                      </a:cubicBezTo>
                      <a:cubicBezTo>
                        <a:pt x="34" y="46"/>
                        <a:pt x="32" y="60"/>
                        <a:pt x="32" y="82"/>
                      </a:cubicBez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7667" name="组合 732"/>
              <p:cNvGrpSpPr>
                <a:grpSpLocks/>
              </p:cNvGrpSpPr>
              <p:nvPr/>
            </p:nvGrpSpPr>
            <p:grpSpPr bwMode="auto">
              <a:xfrm>
                <a:off x="746411" y="1060592"/>
                <a:ext cx="323129" cy="323129"/>
                <a:chOff x="0" y="0"/>
                <a:chExt cx="5480050" cy="5480050"/>
              </a:xfrm>
            </p:grpSpPr>
            <p:pic>
              <p:nvPicPr>
                <p:cNvPr id="27940" name="Picture 391"/>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0" y="0"/>
                  <a:ext cx="5480050" cy="548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941" name="Freeform 392"/>
                <p:cNvSpPr>
                  <a:spLocks noChangeArrowheads="1"/>
                </p:cNvSpPr>
                <p:nvPr/>
              </p:nvSpPr>
              <p:spPr bwMode="auto">
                <a:xfrm>
                  <a:off x="966788" y="1552575"/>
                  <a:ext cx="3551238" cy="1646238"/>
                </a:xfrm>
                <a:custGeom>
                  <a:avLst/>
                  <a:gdLst>
                    <a:gd name="T0" fmla="*/ 0 w 945"/>
                    <a:gd name="T1" fmla="*/ 0 h 438"/>
                    <a:gd name="T2" fmla="*/ 2147483647 w 945"/>
                    <a:gd name="T3" fmla="*/ 2147483647 h 438"/>
                    <a:gd name="T4" fmla="*/ 2147483647 w 945"/>
                    <a:gd name="T5" fmla="*/ 2147483647 h 438"/>
                    <a:gd name="T6" fmla="*/ 2147483647 w 945"/>
                    <a:gd name="T7" fmla="*/ 2147483647 h 438"/>
                    <a:gd name="T8" fmla="*/ 2147483647 w 945"/>
                    <a:gd name="T9" fmla="*/ 0 h 438"/>
                    <a:gd name="T10" fmla="*/ 0 w 945"/>
                    <a:gd name="T11" fmla="*/ 0 h 438"/>
                    <a:gd name="T12" fmla="*/ 0 60000 65536"/>
                    <a:gd name="T13" fmla="*/ 0 60000 65536"/>
                    <a:gd name="T14" fmla="*/ 0 60000 65536"/>
                    <a:gd name="T15" fmla="*/ 0 60000 65536"/>
                    <a:gd name="T16" fmla="*/ 0 60000 65536"/>
                    <a:gd name="T17" fmla="*/ 0 60000 65536"/>
                    <a:gd name="T18" fmla="*/ 0 w 945"/>
                    <a:gd name="T19" fmla="*/ 0 h 438"/>
                    <a:gd name="T20" fmla="*/ 945 w 945"/>
                    <a:gd name="T21" fmla="*/ 438 h 438"/>
                  </a:gdLst>
                  <a:ahLst/>
                  <a:cxnLst>
                    <a:cxn ang="T12">
                      <a:pos x="T0" y="T1"/>
                    </a:cxn>
                    <a:cxn ang="T13">
                      <a:pos x="T2" y="T3"/>
                    </a:cxn>
                    <a:cxn ang="T14">
                      <a:pos x="T4" y="T5"/>
                    </a:cxn>
                    <a:cxn ang="T15">
                      <a:pos x="T6" y="T7"/>
                    </a:cxn>
                    <a:cxn ang="T16">
                      <a:pos x="T8" y="T9"/>
                    </a:cxn>
                    <a:cxn ang="T17">
                      <a:pos x="T10" y="T11"/>
                    </a:cxn>
                  </a:cxnLst>
                  <a:rect l="T18" t="T19" r="T20" b="T21"/>
                  <a:pathLst>
                    <a:path w="945" h="438">
                      <a:moveTo>
                        <a:pt x="0" y="0"/>
                      </a:moveTo>
                      <a:cubicBezTo>
                        <a:pt x="415" y="415"/>
                        <a:pt x="415" y="415"/>
                        <a:pt x="415" y="415"/>
                      </a:cubicBezTo>
                      <a:cubicBezTo>
                        <a:pt x="430" y="430"/>
                        <a:pt x="450" y="438"/>
                        <a:pt x="472" y="438"/>
                      </a:cubicBezTo>
                      <a:cubicBezTo>
                        <a:pt x="493" y="438"/>
                        <a:pt x="513" y="430"/>
                        <a:pt x="528" y="417"/>
                      </a:cubicBezTo>
                      <a:cubicBezTo>
                        <a:pt x="530" y="415"/>
                        <a:pt x="945" y="0"/>
                        <a:pt x="945"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42" name="Freeform 393"/>
                <p:cNvSpPr>
                  <a:spLocks noChangeArrowheads="1"/>
                </p:cNvSpPr>
                <p:nvPr/>
              </p:nvSpPr>
              <p:spPr bwMode="auto">
                <a:xfrm>
                  <a:off x="901700" y="1604963"/>
                  <a:ext cx="1131888" cy="2262188"/>
                </a:xfrm>
                <a:custGeom>
                  <a:avLst/>
                  <a:gdLst>
                    <a:gd name="T0" fmla="*/ 1796872994 w 713"/>
                    <a:gd name="T1" fmla="*/ 1796872597 h 1425"/>
                    <a:gd name="T2" fmla="*/ 0 w 713"/>
                    <a:gd name="T3" fmla="*/ 2147483647 h 1425"/>
                    <a:gd name="T4" fmla="*/ 0 w 713"/>
                    <a:gd name="T5" fmla="*/ 0 h 1425"/>
                    <a:gd name="T6" fmla="*/ 1796872994 w 713"/>
                    <a:gd name="T7" fmla="*/ 1796872597 h 1425"/>
                    <a:gd name="T8" fmla="*/ 0 60000 65536"/>
                    <a:gd name="T9" fmla="*/ 0 60000 65536"/>
                    <a:gd name="T10" fmla="*/ 0 60000 65536"/>
                    <a:gd name="T11" fmla="*/ 0 60000 65536"/>
                    <a:gd name="T12" fmla="*/ 0 w 713"/>
                    <a:gd name="T13" fmla="*/ 0 h 1425"/>
                    <a:gd name="T14" fmla="*/ 713 w 713"/>
                    <a:gd name="T15" fmla="*/ 1425 h 1425"/>
                  </a:gdLst>
                  <a:ahLst/>
                  <a:cxnLst>
                    <a:cxn ang="T8">
                      <a:pos x="T0" y="T1"/>
                    </a:cxn>
                    <a:cxn ang="T9">
                      <a:pos x="T2" y="T3"/>
                    </a:cxn>
                    <a:cxn ang="T10">
                      <a:pos x="T4" y="T5"/>
                    </a:cxn>
                    <a:cxn ang="T11">
                      <a:pos x="T6" y="T7"/>
                    </a:cxn>
                  </a:cxnLst>
                  <a:rect l="T12" t="T13" r="T14" b="T15"/>
                  <a:pathLst>
                    <a:path w="713" h="1425">
                      <a:moveTo>
                        <a:pt x="713" y="713"/>
                      </a:moveTo>
                      <a:lnTo>
                        <a:pt x="0" y="1425"/>
                      </a:lnTo>
                      <a:lnTo>
                        <a:pt x="0" y="0"/>
                      </a:lnTo>
                      <a:lnTo>
                        <a:pt x="713" y="713"/>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43" name="Freeform 394"/>
                <p:cNvSpPr>
                  <a:spLocks noChangeArrowheads="1"/>
                </p:cNvSpPr>
                <p:nvPr/>
              </p:nvSpPr>
              <p:spPr bwMode="auto">
                <a:xfrm>
                  <a:off x="942975" y="2784475"/>
                  <a:ext cx="3594100" cy="1143000"/>
                </a:xfrm>
                <a:custGeom>
                  <a:avLst/>
                  <a:gdLst>
                    <a:gd name="T0" fmla="*/ 2147483647 w 956"/>
                    <a:gd name="T1" fmla="*/ 1894304428 h 304"/>
                    <a:gd name="T2" fmla="*/ 2147483647 w 956"/>
                    <a:gd name="T3" fmla="*/ 1512617625 h 304"/>
                    <a:gd name="T4" fmla="*/ 2147483647 w 956"/>
                    <a:gd name="T5" fmla="*/ 1498480520 h 304"/>
                    <a:gd name="T6" fmla="*/ 2147483647 w 956"/>
                    <a:gd name="T7" fmla="*/ 0 h 304"/>
                    <a:gd name="T8" fmla="*/ 0 w 956"/>
                    <a:gd name="T9" fmla="*/ 2147483647 h 304"/>
                    <a:gd name="T10" fmla="*/ 2147483647 w 956"/>
                    <a:gd name="T11" fmla="*/ 2147483647 h 304"/>
                    <a:gd name="T12" fmla="*/ 2147483647 w 956"/>
                    <a:gd name="T13" fmla="*/ 0 h 304"/>
                    <a:gd name="T14" fmla="*/ 2147483647 w 956"/>
                    <a:gd name="T15" fmla="*/ 1540891836 h 304"/>
                    <a:gd name="T16" fmla="*/ 2147483647 w 956"/>
                    <a:gd name="T17" fmla="*/ 1894304428 h 3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56"/>
                    <a:gd name="T28" fmla="*/ 0 h 304"/>
                    <a:gd name="T29" fmla="*/ 956 w 956"/>
                    <a:gd name="T30" fmla="*/ 304 h 3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56" h="304">
                      <a:moveTo>
                        <a:pt x="478" y="134"/>
                      </a:moveTo>
                      <a:cubicBezTo>
                        <a:pt x="453" y="134"/>
                        <a:pt x="428" y="124"/>
                        <a:pt x="409" y="107"/>
                      </a:cubicBezTo>
                      <a:cubicBezTo>
                        <a:pt x="409" y="106"/>
                        <a:pt x="409" y="106"/>
                        <a:pt x="409" y="106"/>
                      </a:cubicBezTo>
                      <a:cubicBezTo>
                        <a:pt x="303" y="0"/>
                        <a:pt x="303" y="0"/>
                        <a:pt x="303" y="0"/>
                      </a:cubicBezTo>
                      <a:cubicBezTo>
                        <a:pt x="0" y="304"/>
                        <a:pt x="0" y="304"/>
                        <a:pt x="0" y="304"/>
                      </a:cubicBezTo>
                      <a:cubicBezTo>
                        <a:pt x="956" y="304"/>
                        <a:pt x="956" y="304"/>
                        <a:pt x="956" y="304"/>
                      </a:cubicBezTo>
                      <a:cubicBezTo>
                        <a:pt x="653" y="0"/>
                        <a:pt x="653" y="0"/>
                        <a:pt x="653" y="0"/>
                      </a:cubicBezTo>
                      <a:cubicBezTo>
                        <a:pt x="590" y="63"/>
                        <a:pt x="545" y="108"/>
                        <a:pt x="544" y="109"/>
                      </a:cubicBezTo>
                      <a:cubicBezTo>
                        <a:pt x="526" y="125"/>
                        <a:pt x="503" y="134"/>
                        <a:pt x="478" y="134"/>
                      </a:cubicBez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44" name="Freeform 395"/>
                <p:cNvSpPr>
                  <a:spLocks noChangeArrowheads="1"/>
                </p:cNvSpPr>
                <p:nvPr/>
              </p:nvSpPr>
              <p:spPr bwMode="auto">
                <a:xfrm>
                  <a:off x="3451225" y="1604963"/>
                  <a:ext cx="1127125" cy="2262188"/>
                </a:xfrm>
                <a:custGeom>
                  <a:avLst/>
                  <a:gdLst>
                    <a:gd name="T0" fmla="*/ 0 w 710"/>
                    <a:gd name="T1" fmla="*/ 1796872597 h 1425"/>
                    <a:gd name="T2" fmla="*/ 1789310938 w 710"/>
                    <a:gd name="T3" fmla="*/ 2147483647 h 1425"/>
                    <a:gd name="T4" fmla="*/ 1789310938 w 710"/>
                    <a:gd name="T5" fmla="*/ 0 h 1425"/>
                    <a:gd name="T6" fmla="*/ 0 w 710"/>
                    <a:gd name="T7" fmla="*/ 1796872597 h 1425"/>
                    <a:gd name="T8" fmla="*/ 0 60000 65536"/>
                    <a:gd name="T9" fmla="*/ 0 60000 65536"/>
                    <a:gd name="T10" fmla="*/ 0 60000 65536"/>
                    <a:gd name="T11" fmla="*/ 0 60000 65536"/>
                    <a:gd name="T12" fmla="*/ 0 w 710"/>
                    <a:gd name="T13" fmla="*/ 0 h 1425"/>
                    <a:gd name="T14" fmla="*/ 710 w 710"/>
                    <a:gd name="T15" fmla="*/ 1425 h 1425"/>
                  </a:gdLst>
                  <a:ahLst/>
                  <a:cxnLst>
                    <a:cxn ang="T8">
                      <a:pos x="T0" y="T1"/>
                    </a:cxn>
                    <a:cxn ang="T9">
                      <a:pos x="T2" y="T3"/>
                    </a:cxn>
                    <a:cxn ang="T10">
                      <a:pos x="T4" y="T5"/>
                    </a:cxn>
                    <a:cxn ang="T11">
                      <a:pos x="T6" y="T7"/>
                    </a:cxn>
                  </a:cxnLst>
                  <a:rect l="T12" t="T13" r="T14" b="T15"/>
                  <a:pathLst>
                    <a:path w="710" h="1425">
                      <a:moveTo>
                        <a:pt x="0" y="713"/>
                      </a:moveTo>
                      <a:lnTo>
                        <a:pt x="710" y="1425"/>
                      </a:lnTo>
                      <a:lnTo>
                        <a:pt x="710" y="0"/>
                      </a:lnTo>
                      <a:lnTo>
                        <a:pt x="0" y="713"/>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7668" name="组合 733"/>
              <p:cNvGrpSpPr>
                <a:grpSpLocks/>
              </p:cNvGrpSpPr>
              <p:nvPr/>
            </p:nvGrpSpPr>
            <p:grpSpPr bwMode="auto">
              <a:xfrm>
                <a:off x="1642859" y="681069"/>
                <a:ext cx="324042" cy="324042"/>
                <a:chOff x="0" y="0"/>
                <a:chExt cx="942975" cy="942975"/>
              </a:xfrm>
            </p:grpSpPr>
            <p:sp>
              <p:nvSpPr>
                <p:cNvPr id="27921" name="Freeform 304"/>
                <p:cNvSpPr>
                  <a:spLocks noChangeArrowheads="1"/>
                </p:cNvSpPr>
                <p:nvPr/>
              </p:nvSpPr>
              <p:spPr bwMode="auto">
                <a:xfrm>
                  <a:off x="0" y="0"/>
                  <a:ext cx="942975" cy="942975"/>
                </a:xfrm>
                <a:custGeom>
                  <a:avLst/>
                  <a:gdLst>
                    <a:gd name="T0" fmla="*/ 609877813 w 1458"/>
                    <a:gd name="T1" fmla="*/ 191735449 h 1459"/>
                    <a:gd name="T2" fmla="*/ 609877813 w 1458"/>
                    <a:gd name="T3" fmla="*/ 169178376 h 1459"/>
                    <a:gd name="T4" fmla="*/ 609459359 w 1458"/>
                    <a:gd name="T5" fmla="*/ 151215962 h 1459"/>
                    <a:gd name="T6" fmla="*/ 606113027 w 1458"/>
                    <a:gd name="T7" fmla="*/ 111114642 h 1459"/>
                    <a:gd name="T8" fmla="*/ 593982410 w 1458"/>
                    <a:gd name="T9" fmla="*/ 73101568 h 1459"/>
                    <a:gd name="T10" fmla="*/ 569721177 w 1458"/>
                    <a:gd name="T11" fmla="*/ 40519487 h 1459"/>
                    <a:gd name="T12" fmla="*/ 537094113 w 1458"/>
                    <a:gd name="T13" fmla="*/ 16291040 h 1459"/>
                    <a:gd name="T14" fmla="*/ 499029096 w 1458"/>
                    <a:gd name="T15" fmla="*/ 4177140 h 1459"/>
                    <a:gd name="T16" fmla="*/ 458872461 w 1458"/>
                    <a:gd name="T17" fmla="*/ 417520 h 1459"/>
                    <a:gd name="T18" fmla="*/ 440467632 w 1458"/>
                    <a:gd name="T19" fmla="*/ 417520 h 1459"/>
                    <a:gd name="T20" fmla="*/ 418297372 w 1458"/>
                    <a:gd name="T21" fmla="*/ 0 h 1459"/>
                    <a:gd name="T22" fmla="*/ 191580441 w 1458"/>
                    <a:gd name="T23" fmla="*/ 0 h 1459"/>
                    <a:gd name="T24" fmla="*/ 169410827 w 1458"/>
                    <a:gd name="T25" fmla="*/ 417520 h 1459"/>
                    <a:gd name="T26" fmla="*/ 151005352 w 1458"/>
                    <a:gd name="T27" fmla="*/ 417520 h 1459"/>
                    <a:gd name="T28" fmla="*/ 110848716 w 1458"/>
                    <a:gd name="T29" fmla="*/ 4177140 h 1459"/>
                    <a:gd name="T30" fmla="*/ 73202153 w 1458"/>
                    <a:gd name="T31" fmla="*/ 16291040 h 1459"/>
                    <a:gd name="T32" fmla="*/ 40156636 w 1458"/>
                    <a:gd name="T33" fmla="*/ 40519487 h 1459"/>
                    <a:gd name="T34" fmla="*/ 15895402 w 1458"/>
                    <a:gd name="T35" fmla="*/ 73101568 h 1459"/>
                    <a:gd name="T36" fmla="*/ 3764786 w 1458"/>
                    <a:gd name="T37" fmla="*/ 111114642 h 1459"/>
                    <a:gd name="T38" fmla="*/ 418453 w 1458"/>
                    <a:gd name="T39" fmla="*/ 151215962 h 1459"/>
                    <a:gd name="T40" fmla="*/ 0 w 1458"/>
                    <a:gd name="T41" fmla="*/ 169178376 h 1459"/>
                    <a:gd name="T42" fmla="*/ 0 w 1458"/>
                    <a:gd name="T43" fmla="*/ 191735449 h 1459"/>
                    <a:gd name="T44" fmla="*/ 0 w 1458"/>
                    <a:gd name="T45" fmla="*/ 418141872 h 1459"/>
                    <a:gd name="T46" fmla="*/ 0 w 1458"/>
                    <a:gd name="T47" fmla="*/ 440281426 h 1459"/>
                    <a:gd name="T48" fmla="*/ 418453 w 1458"/>
                    <a:gd name="T49" fmla="*/ 458661360 h 1459"/>
                    <a:gd name="T50" fmla="*/ 3764786 w 1458"/>
                    <a:gd name="T51" fmla="*/ 498345160 h 1459"/>
                    <a:gd name="T52" fmla="*/ 15895402 w 1458"/>
                    <a:gd name="T53" fmla="*/ 536358234 h 1459"/>
                    <a:gd name="T54" fmla="*/ 40156636 w 1458"/>
                    <a:gd name="T55" fmla="*/ 569358481 h 1459"/>
                    <a:gd name="T56" fmla="*/ 73202153 w 1458"/>
                    <a:gd name="T57" fmla="*/ 593586281 h 1459"/>
                    <a:gd name="T58" fmla="*/ 110848716 w 1458"/>
                    <a:gd name="T59" fmla="*/ 605700182 h 1459"/>
                    <a:gd name="T60" fmla="*/ 151005352 w 1458"/>
                    <a:gd name="T61" fmla="*/ 609042282 h 1459"/>
                    <a:gd name="T62" fmla="*/ 169410827 w 1458"/>
                    <a:gd name="T63" fmla="*/ 609459802 h 1459"/>
                    <a:gd name="T64" fmla="*/ 191580441 w 1458"/>
                    <a:gd name="T65" fmla="*/ 609459802 h 1459"/>
                    <a:gd name="T66" fmla="*/ 418297372 w 1458"/>
                    <a:gd name="T67" fmla="*/ 609459802 h 1459"/>
                    <a:gd name="T68" fmla="*/ 440467632 w 1458"/>
                    <a:gd name="T69" fmla="*/ 609459802 h 1459"/>
                    <a:gd name="T70" fmla="*/ 458872461 w 1458"/>
                    <a:gd name="T71" fmla="*/ 609042282 h 1459"/>
                    <a:gd name="T72" fmla="*/ 499029096 w 1458"/>
                    <a:gd name="T73" fmla="*/ 605700182 h 1459"/>
                    <a:gd name="T74" fmla="*/ 537094113 w 1458"/>
                    <a:gd name="T75" fmla="*/ 593586281 h 1459"/>
                    <a:gd name="T76" fmla="*/ 569721177 w 1458"/>
                    <a:gd name="T77" fmla="*/ 569358481 h 1459"/>
                    <a:gd name="T78" fmla="*/ 593982410 w 1458"/>
                    <a:gd name="T79" fmla="*/ 536358234 h 1459"/>
                    <a:gd name="T80" fmla="*/ 606113027 w 1458"/>
                    <a:gd name="T81" fmla="*/ 498345160 h 1459"/>
                    <a:gd name="T82" fmla="*/ 609459359 w 1458"/>
                    <a:gd name="T83" fmla="*/ 458661360 h 1459"/>
                    <a:gd name="T84" fmla="*/ 609877813 w 1458"/>
                    <a:gd name="T85" fmla="*/ 440281426 h 1459"/>
                    <a:gd name="T86" fmla="*/ 609877813 w 1458"/>
                    <a:gd name="T87" fmla="*/ 418141872 h 1459"/>
                    <a:gd name="T88" fmla="*/ 609877813 w 1458"/>
                    <a:gd name="T89" fmla="*/ 191735449 h 14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58"/>
                    <a:gd name="T136" fmla="*/ 0 h 1459"/>
                    <a:gd name="T137" fmla="*/ 1458 w 1458"/>
                    <a:gd name="T138" fmla="*/ 1459 h 14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58" h="1459">
                      <a:moveTo>
                        <a:pt x="1458" y="459"/>
                      </a:moveTo>
                      <a:cubicBezTo>
                        <a:pt x="1458" y="446"/>
                        <a:pt x="1458" y="427"/>
                        <a:pt x="1458" y="405"/>
                      </a:cubicBezTo>
                      <a:cubicBezTo>
                        <a:pt x="1458" y="382"/>
                        <a:pt x="1458" y="373"/>
                        <a:pt x="1457" y="362"/>
                      </a:cubicBezTo>
                      <a:cubicBezTo>
                        <a:pt x="1457" y="329"/>
                        <a:pt x="1455" y="296"/>
                        <a:pt x="1449" y="266"/>
                      </a:cubicBezTo>
                      <a:cubicBezTo>
                        <a:pt x="1443" y="234"/>
                        <a:pt x="1435" y="205"/>
                        <a:pt x="1420" y="175"/>
                      </a:cubicBezTo>
                      <a:cubicBezTo>
                        <a:pt x="1405" y="146"/>
                        <a:pt x="1384" y="120"/>
                        <a:pt x="1362" y="97"/>
                      </a:cubicBezTo>
                      <a:cubicBezTo>
                        <a:pt x="1339" y="74"/>
                        <a:pt x="1313" y="54"/>
                        <a:pt x="1284" y="39"/>
                      </a:cubicBezTo>
                      <a:cubicBezTo>
                        <a:pt x="1254" y="24"/>
                        <a:pt x="1225" y="16"/>
                        <a:pt x="1193" y="10"/>
                      </a:cubicBezTo>
                      <a:cubicBezTo>
                        <a:pt x="1163" y="4"/>
                        <a:pt x="1130" y="2"/>
                        <a:pt x="1097" y="1"/>
                      </a:cubicBezTo>
                      <a:cubicBezTo>
                        <a:pt x="1086" y="1"/>
                        <a:pt x="1077" y="1"/>
                        <a:pt x="1053" y="1"/>
                      </a:cubicBezTo>
                      <a:cubicBezTo>
                        <a:pt x="1031" y="1"/>
                        <a:pt x="1013" y="0"/>
                        <a:pt x="1000" y="0"/>
                      </a:cubicBezTo>
                      <a:cubicBezTo>
                        <a:pt x="458" y="0"/>
                        <a:pt x="458" y="0"/>
                        <a:pt x="458" y="0"/>
                      </a:cubicBezTo>
                      <a:cubicBezTo>
                        <a:pt x="445" y="0"/>
                        <a:pt x="427" y="1"/>
                        <a:pt x="405" y="1"/>
                      </a:cubicBezTo>
                      <a:cubicBezTo>
                        <a:pt x="381" y="1"/>
                        <a:pt x="372" y="1"/>
                        <a:pt x="361" y="1"/>
                      </a:cubicBezTo>
                      <a:cubicBezTo>
                        <a:pt x="328" y="2"/>
                        <a:pt x="295" y="4"/>
                        <a:pt x="265" y="10"/>
                      </a:cubicBezTo>
                      <a:cubicBezTo>
                        <a:pt x="233" y="16"/>
                        <a:pt x="204" y="24"/>
                        <a:pt x="175" y="39"/>
                      </a:cubicBezTo>
                      <a:cubicBezTo>
                        <a:pt x="145" y="54"/>
                        <a:pt x="119" y="74"/>
                        <a:pt x="96" y="97"/>
                      </a:cubicBezTo>
                      <a:cubicBezTo>
                        <a:pt x="74" y="120"/>
                        <a:pt x="53" y="146"/>
                        <a:pt x="38" y="175"/>
                      </a:cubicBezTo>
                      <a:cubicBezTo>
                        <a:pt x="23" y="205"/>
                        <a:pt x="15" y="234"/>
                        <a:pt x="9" y="266"/>
                      </a:cubicBezTo>
                      <a:cubicBezTo>
                        <a:pt x="3" y="296"/>
                        <a:pt x="1" y="329"/>
                        <a:pt x="1" y="362"/>
                      </a:cubicBezTo>
                      <a:cubicBezTo>
                        <a:pt x="0" y="373"/>
                        <a:pt x="0" y="382"/>
                        <a:pt x="0" y="405"/>
                      </a:cubicBezTo>
                      <a:cubicBezTo>
                        <a:pt x="0" y="427"/>
                        <a:pt x="0" y="446"/>
                        <a:pt x="0" y="459"/>
                      </a:cubicBezTo>
                      <a:cubicBezTo>
                        <a:pt x="0" y="1001"/>
                        <a:pt x="0" y="1001"/>
                        <a:pt x="0" y="1001"/>
                      </a:cubicBezTo>
                      <a:cubicBezTo>
                        <a:pt x="0" y="1014"/>
                        <a:pt x="0" y="1032"/>
                        <a:pt x="0" y="1054"/>
                      </a:cubicBezTo>
                      <a:cubicBezTo>
                        <a:pt x="0" y="1077"/>
                        <a:pt x="0" y="1087"/>
                        <a:pt x="1" y="1098"/>
                      </a:cubicBezTo>
                      <a:cubicBezTo>
                        <a:pt x="1" y="1131"/>
                        <a:pt x="3" y="1164"/>
                        <a:pt x="9" y="1193"/>
                      </a:cubicBezTo>
                      <a:cubicBezTo>
                        <a:pt x="15" y="1226"/>
                        <a:pt x="23" y="1255"/>
                        <a:pt x="38" y="1284"/>
                      </a:cubicBezTo>
                      <a:cubicBezTo>
                        <a:pt x="53" y="1314"/>
                        <a:pt x="74" y="1340"/>
                        <a:pt x="96" y="1363"/>
                      </a:cubicBezTo>
                      <a:cubicBezTo>
                        <a:pt x="119" y="1385"/>
                        <a:pt x="145" y="1406"/>
                        <a:pt x="175" y="1421"/>
                      </a:cubicBezTo>
                      <a:cubicBezTo>
                        <a:pt x="204" y="1436"/>
                        <a:pt x="233" y="1444"/>
                        <a:pt x="265" y="1450"/>
                      </a:cubicBezTo>
                      <a:cubicBezTo>
                        <a:pt x="295" y="1455"/>
                        <a:pt x="328" y="1458"/>
                        <a:pt x="361" y="1458"/>
                      </a:cubicBezTo>
                      <a:cubicBezTo>
                        <a:pt x="372" y="1458"/>
                        <a:pt x="381" y="1459"/>
                        <a:pt x="405" y="1459"/>
                      </a:cubicBezTo>
                      <a:cubicBezTo>
                        <a:pt x="427" y="1459"/>
                        <a:pt x="445" y="1459"/>
                        <a:pt x="458" y="1459"/>
                      </a:cubicBezTo>
                      <a:cubicBezTo>
                        <a:pt x="1000" y="1459"/>
                        <a:pt x="1000" y="1459"/>
                        <a:pt x="1000" y="1459"/>
                      </a:cubicBezTo>
                      <a:cubicBezTo>
                        <a:pt x="1013" y="1459"/>
                        <a:pt x="1031" y="1459"/>
                        <a:pt x="1053" y="1459"/>
                      </a:cubicBezTo>
                      <a:cubicBezTo>
                        <a:pt x="1077" y="1459"/>
                        <a:pt x="1086" y="1458"/>
                        <a:pt x="1097" y="1458"/>
                      </a:cubicBezTo>
                      <a:cubicBezTo>
                        <a:pt x="1130" y="1458"/>
                        <a:pt x="1163" y="1455"/>
                        <a:pt x="1193" y="1450"/>
                      </a:cubicBezTo>
                      <a:cubicBezTo>
                        <a:pt x="1225" y="1444"/>
                        <a:pt x="1254" y="1436"/>
                        <a:pt x="1284" y="1421"/>
                      </a:cubicBezTo>
                      <a:cubicBezTo>
                        <a:pt x="1313" y="1406"/>
                        <a:pt x="1339" y="1385"/>
                        <a:pt x="1362" y="1363"/>
                      </a:cubicBezTo>
                      <a:cubicBezTo>
                        <a:pt x="1384" y="1340"/>
                        <a:pt x="1405" y="1314"/>
                        <a:pt x="1420" y="1284"/>
                      </a:cubicBezTo>
                      <a:cubicBezTo>
                        <a:pt x="1435" y="1255"/>
                        <a:pt x="1443" y="1226"/>
                        <a:pt x="1449" y="1193"/>
                      </a:cubicBezTo>
                      <a:cubicBezTo>
                        <a:pt x="1455" y="1164"/>
                        <a:pt x="1457" y="1131"/>
                        <a:pt x="1457" y="1098"/>
                      </a:cubicBezTo>
                      <a:cubicBezTo>
                        <a:pt x="1458" y="1087"/>
                        <a:pt x="1458" y="1077"/>
                        <a:pt x="1458" y="1054"/>
                      </a:cubicBezTo>
                      <a:cubicBezTo>
                        <a:pt x="1458" y="1032"/>
                        <a:pt x="1458" y="1014"/>
                        <a:pt x="1458" y="1001"/>
                      </a:cubicBezTo>
                      <a:lnTo>
                        <a:pt x="1458" y="459"/>
                      </a:lnTo>
                      <a:close/>
                    </a:path>
                  </a:pathLst>
                </a:custGeom>
                <a:solidFill>
                  <a:srgbClr val="0D0D0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22" name="Oval 305"/>
                <p:cNvSpPr>
                  <a:spLocks noChangeArrowheads="1"/>
                </p:cNvSpPr>
                <p:nvPr/>
              </p:nvSpPr>
              <p:spPr bwMode="auto">
                <a:xfrm>
                  <a:off x="58738" y="58738"/>
                  <a:ext cx="819150" cy="819150"/>
                </a:xfrm>
                <a:prstGeom prst="ellipse">
                  <a:avLst/>
                </a:pr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7923" name="Freeform 306"/>
                <p:cNvSpPr>
                  <a:spLocks noChangeArrowheads="1"/>
                </p:cNvSpPr>
                <p:nvPr/>
              </p:nvSpPr>
              <p:spPr bwMode="auto">
                <a:xfrm>
                  <a:off x="425450" y="119063"/>
                  <a:ext cx="22225" cy="66675"/>
                </a:xfrm>
                <a:custGeom>
                  <a:avLst/>
                  <a:gdLst>
                    <a:gd name="T0" fmla="*/ 10290792 w 36"/>
                    <a:gd name="T1" fmla="*/ 43160734 h 103"/>
                    <a:gd name="T2" fmla="*/ 10290792 w 36"/>
                    <a:gd name="T3" fmla="*/ 10895213 h 103"/>
                    <a:gd name="T4" fmla="*/ 0 w 36"/>
                    <a:gd name="T5" fmla="*/ 10895213 h 103"/>
                    <a:gd name="T6" fmla="*/ 0 w 36"/>
                    <a:gd name="T7" fmla="*/ 8380983 h 103"/>
                    <a:gd name="T8" fmla="*/ 7241646 w 36"/>
                    <a:gd name="T9" fmla="*/ 6704398 h 103"/>
                    <a:gd name="T10" fmla="*/ 11052616 w 36"/>
                    <a:gd name="T11" fmla="*/ 0 h 103"/>
                    <a:gd name="T12" fmla="*/ 13720851 w 36"/>
                    <a:gd name="T13" fmla="*/ 0 h 103"/>
                    <a:gd name="T14" fmla="*/ 13720851 w 36"/>
                    <a:gd name="T15" fmla="*/ 43160734 h 103"/>
                    <a:gd name="T16" fmla="*/ 10290792 w 36"/>
                    <a:gd name="T17" fmla="*/ 43160734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103"/>
                    <a:gd name="T29" fmla="*/ 36 w 36"/>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103">
                      <a:moveTo>
                        <a:pt x="27" y="103"/>
                      </a:moveTo>
                      <a:cubicBezTo>
                        <a:pt x="27" y="26"/>
                        <a:pt x="27" y="26"/>
                        <a:pt x="27" y="26"/>
                      </a:cubicBezTo>
                      <a:cubicBezTo>
                        <a:pt x="0" y="26"/>
                        <a:pt x="0" y="26"/>
                        <a:pt x="0" y="26"/>
                      </a:cubicBezTo>
                      <a:cubicBezTo>
                        <a:pt x="0" y="20"/>
                        <a:pt x="0" y="20"/>
                        <a:pt x="0" y="20"/>
                      </a:cubicBezTo>
                      <a:cubicBezTo>
                        <a:pt x="9" y="20"/>
                        <a:pt x="15" y="19"/>
                        <a:pt x="19" y="16"/>
                      </a:cubicBezTo>
                      <a:cubicBezTo>
                        <a:pt x="24" y="13"/>
                        <a:pt x="27" y="8"/>
                        <a:pt x="29" y="0"/>
                      </a:cubicBezTo>
                      <a:cubicBezTo>
                        <a:pt x="36" y="0"/>
                        <a:pt x="36" y="0"/>
                        <a:pt x="36" y="0"/>
                      </a:cubicBezTo>
                      <a:cubicBezTo>
                        <a:pt x="36" y="103"/>
                        <a:pt x="36" y="103"/>
                        <a:pt x="36" y="103"/>
                      </a:cubicBezTo>
                      <a:lnTo>
                        <a:pt x="27" y="103"/>
                      </a:ln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24" name="Freeform 307"/>
                <p:cNvSpPr>
                  <a:spLocks noChangeArrowheads="1"/>
                </p:cNvSpPr>
                <p:nvPr/>
              </p:nvSpPr>
              <p:spPr bwMode="auto">
                <a:xfrm>
                  <a:off x="471488" y="119063"/>
                  <a:ext cx="44450" cy="66675"/>
                </a:xfrm>
                <a:custGeom>
                  <a:avLst/>
                  <a:gdLst>
                    <a:gd name="T0" fmla="*/ 5395199 w 69"/>
                    <a:gd name="T1" fmla="*/ 13828266 h 103"/>
                    <a:gd name="T2" fmla="*/ 1245244 w 69"/>
                    <a:gd name="T3" fmla="*/ 13828266 h 103"/>
                    <a:gd name="T4" fmla="*/ 4979688 w 69"/>
                    <a:gd name="T5" fmla="*/ 3771345 h 103"/>
                    <a:gd name="T6" fmla="*/ 15355220 w 69"/>
                    <a:gd name="T7" fmla="*/ 0 h 103"/>
                    <a:gd name="T8" fmla="*/ 25314597 w 69"/>
                    <a:gd name="T9" fmla="*/ 3352523 h 103"/>
                    <a:gd name="T10" fmla="*/ 28634819 w 69"/>
                    <a:gd name="T11" fmla="*/ 11732858 h 103"/>
                    <a:gd name="T12" fmla="*/ 21580153 w 69"/>
                    <a:gd name="T13" fmla="*/ 23885186 h 103"/>
                    <a:gd name="T14" fmla="*/ 9960021 w 69"/>
                    <a:gd name="T15" fmla="*/ 31008406 h 103"/>
                    <a:gd name="T16" fmla="*/ 5810066 w 69"/>
                    <a:gd name="T17" fmla="*/ 34779751 h 103"/>
                    <a:gd name="T18" fmla="*/ 4149955 w 69"/>
                    <a:gd name="T19" fmla="*/ 39808212 h 103"/>
                    <a:gd name="T20" fmla="*/ 28219952 w 69"/>
                    <a:gd name="T21" fmla="*/ 39808212 h 103"/>
                    <a:gd name="T22" fmla="*/ 28219952 w 69"/>
                    <a:gd name="T23" fmla="*/ 43160734 h 103"/>
                    <a:gd name="T24" fmla="*/ 0 w 69"/>
                    <a:gd name="T25" fmla="*/ 43160734 h 103"/>
                    <a:gd name="T26" fmla="*/ 829733 w 69"/>
                    <a:gd name="T27" fmla="*/ 37293982 h 103"/>
                    <a:gd name="T28" fmla="*/ 3320222 w 69"/>
                    <a:gd name="T29" fmla="*/ 32684991 h 103"/>
                    <a:gd name="T30" fmla="*/ 12864732 w 69"/>
                    <a:gd name="T31" fmla="*/ 24722831 h 103"/>
                    <a:gd name="T32" fmla="*/ 20749775 w 69"/>
                    <a:gd name="T33" fmla="*/ 19695018 h 103"/>
                    <a:gd name="T34" fmla="*/ 24069997 w 69"/>
                    <a:gd name="T35" fmla="*/ 12152328 h 103"/>
                    <a:gd name="T36" fmla="*/ 21580153 w 69"/>
                    <a:gd name="T37" fmla="*/ 5447283 h 103"/>
                    <a:gd name="T38" fmla="*/ 14939709 w 69"/>
                    <a:gd name="T39" fmla="*/ 2933053 h 103"/>
                    <a:gd name="T40" fmla="*/ 7885043 w 69"/>
                    <a:gd name="T41" fmla="*/ 6285575 h 103"/>
                    <a:gd name="T42" fmla="*/ 5395199 w 69"/>
                    <a:gd name="T43" fmla="*/ 13828266 h 10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9"/>
                    <a:gd name="T67" fmla="*/ 0 h 103"/>
                    <a:gd name="T68" fmla="*/ 69 w 69"/>
                    <a:gd name="T69" fmla="*/ 103 h 10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9" h="103">
                      <a:moveTo>
                        <a:pt x="13" y="33"/>
                      </a:moveTo>
                      <a:cubicBezTo>
                        <a:pt x="3" y="33"/>
                        <a:pt x="3" y="33"/>
                        <a:pt x="3" y="33"/>
                      </a:cubicBezTo>
                      <a:cubicBezTo>
                        <a:pt x="3" y="23"/>
                        <a:pt x="6" y="15"/>
                        <a:pt x="12" y="9"/>
                      </a:cubicBezTo>
                      <a:cubicBezTo>
                        <a:pt x="18" y="3"/>
                        <a:pt x="27" y="0"/>
                        <a:pt x="37" y="0"/>
                      </a:cubicBezTo>
                      <a:cubicBezTo>
                        <a:pt x="47" y="0"/>
                        <a:pt x="55" y="2"/>
                        <a:pt x="61" y="8"/>
                      </a:cubicBezTo>
                      <a:cubicBezTo>
                        <a:pt x="66" y="13"/>
                        <a:pt x="69" y="20"/>
                        <a:pt x="69" y="28"/>
                      </a:cubicBezTo>
                      <a:cubicBezTo>
                        <a:pt x="69" y="39"/>
                        <a:pt x="63" y="49"/>
                        <a:pt x="52" y="57"/>
                      </a:cubicBezTo>
                      <a:cubicBezTo>
                        <a:pt x="42" y="63"/>
                        <a:pt x="33" y="68"/>
                        <a:pt x="24" y="74"/>
                      </a:cubicBezTo>
                      <a:cubicBezTo>
                        <a:pt x="19" y="77"/>
                        <a:pt x="16" y="80"/>
                        <a:pt x="14" y="83"/>
                      </a:cubicBezTo>
                      <a:cubicBezTo>
                        <a:pt x="12" y="86"/>
                        <a:pt x="10" y="91"/>
                        <a:pt x="10" y="95"/>
                      </a:cubicBezTo>
                      <a:cubicBezTo>
                        <a:pt x="68" y="95"/>
                        <a:pt x="68" y="95"/>
                        <a:pt x="68" y="95"/>
                      </a:cubicBezTo>
                      <a:cubicBezTo>
                        <a:pt x="68" y="103"/>
                        <a:pt x="68" y="103"/>
                        <a:pt x="68" y="103"/>
                      </a:cubicBezTo>
                      <a:cubicBezTo>
                        <a:pt x="0" y="103"/>
                        <a:pt x="0" y="103"/>
                        <a:pt x="0" y="103"/>
                      </a:cubicBezTo>
                      <a:cubicBezTo>
                        <a:pt x="0" y="97"/>
                        <a:pt x="1" y="93"/>
                        <a:pt x="2" y="89"/>
                      </a:cubicBezTo>
                      <a:cubicBezTo>
                        <a:pt x="3" y="85"/>
                        <a:pt x="5" y="81"/>
                        <a:pt x="8" y="78"/>
                      </a:cubicBezTo>
                      <a:cubicBezTo>
                        <a:pt x="14" y="71"/>
                        <a:pt x="21" y="65"/>
                        <a:pt x="31" y="59"/>
                      </a:cubicBezTo>
                      <a:cubicBezTo>
                        <a:pt x="42" y="53"/>
                        <a:pt x="48" y="48"/>
                        <a:pt x="50" y="47"/>
                      </a:cubicBezTo>
                      <a:cubicBezTo>
                        <a:pt x="56" y="42"/>
                        <a:pt x="58" y="36"/>
                        <a:pt x="58" y="29"/>
                      </a:cubicBezTo>
                      <a:cubicBezTo>
                        <a:pt x="58" y="22"/>
                        <a:pt x="56" y="17"/>
                        <a:pt x="52" y="13"/>
                      </a:cubicBezTo>
                      <a:cubicBezTo>
                        <a:pt x="48" y="9"/>
                        <a:pt x="42" y="7"/>
                        <a:pt x="36" y="7"/>
                      </a:cubicBezTo>
                      <a:cubicBezTo>
                        <a:pt x="29" y="7"/>
                        <a:pt x="24" y="10"/>
                        <a:pt x="19" y="15"/>
                      </a:cubicBezTo>
                      <a:cubicBezTo>
                        <a:pt x="15" y="20"/>
                        <a:pt x="13" y="26"/>
                        <a:pt x="13" y="33"/>
                      </a:cubicBez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25" name="Freeform 308"/>
                <p:cNvSpPr>
                  <a:spLocks noEditPoints="1" noChangeArrowheads="1"/>
                </p:cNvSpPr>
                <p:nvPr/>
              </p:nvSpPr>
              <p:spPr bwMode="auto">
                <a:xfrm>
                  <a:off x="444500" y="754063"/>
                  <a:ext cx="44450" cy="68262"/>
                </a:xfrm>
                <a:custGeom>
                  <a:avLst/>
                  <a:gdLst>
                    <a:gd name="T0" fmla="*/ 28219952 w 69"/>
                    <a:gd name="T1" fmla="*/ 10782820 h 106"/>
                    <a:gd name="T2" fmla="*/ 24069997 w 69"/>
                    <a:gd name="T3" fmla="*/ 10782820 h 106"/>
                    <a:gd name="T4" fmla="*/ 21164642 w 69"/>
                    <a:gd name="T5" fmla="*/ 5391410 h 106"/>
                    <a:gd name="T6" fmla="*/ 15770087 w 69"/>
                    <a:gd name="T7" fmla="*/ 3317791 h 106"/>
                    <a:gd name="T8" fmla="*/ 7470177 w 69"/>
                    <a:gd name="T9" fmla="*/ 7465029 h 106"/>
                    <a:gd name="T10" fmla="*/ 3735088 w 69"/>
                    <a:gd name="T11" fmla="*/ 22809168 h 106"/>
                    <a:gd name="T12" fmla="*/ 7885043 w 69"/>
                    <a:gd name="T13" fmla="*/ 18247205 h 106"/>
                    <a:gd name="T14" fmla="*/ 14939709 w 69"/>
                    <a:gd name="T15" fmla="*/ 16173586 h 106"/>
                    <a:gd name="T16" fmla="*/ 25314597 w 69"/>
                    <a:gd name="T17" fmla="*/ 19906101 h 106"/>
                    <a:gd name="T18" fmla="*/ 28634819 w 69"/>
                    <a:gd name="T19" fmla="*/ 29859473 h 106"/>
                    <a:gd name="T20" fmla="*/ 25314597 w 69"/>
                    <a:gd name="T21" fmla="*/ 40226925 h 106"/>
                    <a:gd name="T22" fmla="*/ 14939709 w 69"/>
                    <a:gd name="T23" fmla="*/ 43959440 h 106"/>
                    <a:gd name="T24" fmla="*/ 4149955 w 69"/>
                    <a:gd name="T25" fmla="*/ 39397478 h 106"/>
                    <a:gd name="T26" fmla="*/ 0 w 69"/>
                    <a:gd name="T27" fmla="*/ 23223892 h 106"/>
                    <a:gd name="T28" fmla="*/ 2904711 w 69"/>
                    <a:gd name="T29" fmla="*/ 7879753 h 106"/>
                    <a:gd name="T30" fmla="*/ 15355220 w 69"/>
                    <a:gd name="T31" fmla="*/ 0 h 106"/>
                    <a:gd name="T32" fmla="*/ 24069997 w 69"/>
                    <a:gd name="T33" fmla="*/ 2903067 h 106"/>
                    <a:gd name="T34" fmla="*/ 28219952 w 69"/>
                    <a:gd name="T35" fmla="*/ 10782820 h 106"/>
                    <a:gd name="T36" fmla="*/ 14939709 w 69"/>
                    <a:gd name="T37" fmla="*/ 19491377 h 106"/>
                    <a:gd name="T38" fmla="*/ 7885043 w 69"/>
                    <a:gd name="T39" fmla="*/ 22394444 h 106"/>
                    <a:gd name="T40" fmla="*/ 5395199 w 69"/>
                    <a:gd name="T41" fmla="*/ 29859473 h 106"/>
                    <a:gd name="T42" fmla="*/ 7470177 w 69"/>
                    <a:gd name="T43" fmla="*/ 36909135 h 106"/>
                    <a:gd name="T44" fmla="*/ 14939709 w 69"/>
                    <a:gd name="T45" fmla="*/ 40641649 h 106"/>
                    <a:gd name="T46" fmla="*/ 22824753 w 69"/>
                    <a:gd name="T47" fmla="*/ 37323858 h 106"/>
                    <a:gd name="T48" fmla="*/ 24899730 w 69"/>
                    <a:gd name="T49" fmla="*/ 29859473 h 106"/>
                    <a:gd name="T50" fmla="*/ 22409886 w 69"/>
                    <a:gd name="T51" fmla="*/ 21979720 h 106"/>
                    <a:gd name="T52" fmla="*/ 14939709 w 69"/>
                    <a:gd name="T53" fmla="*/ 19491377 h 10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
                    <a:gd name="T82" fmla="*/ 0 h 106"/>
                    <a:gd name="T83" fmla="*/ 69 w 69"/>
                    <a:gd name="T84" fmla="*/ 106 h 10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 h="106">
                      <a:moveTo>
                        <a:pt x="68" y="26"/>
                      </a:moveTo>
                      <a:cubicBezTo>
                        <a:pt x="58" y="26"/>
                        <a:pt x="58" y="26"/>
                        <a:pt x="58" y="26"/>
                      </a:cubicBezTo>
                      <a:cubicBezTo>
                        <a:pt x="57" y="20"/>
                        <a:pt x="55" y="16"/>
                        <a:pt x="51" y="13"/>
                      </a:cubicBezTo>
                      <a:cubicBezTo>
                        <a:pt x="48" y="10"/>
                        <a:pt x="44" y="8"/>
                        <a:pt x="38" y="8"/>
                      </a:cubicBezTo>
                      <a:cubicBezTo>
                        <a:pt x="30" y="8"/>
                        <a:pt x="23" y="11"/>
                        <a:pt x="18" y="18"/>
                      </a:cubicBezTo>
                      <a:cubicBezTo>
                        <a:pt x="12" y="25"/>
                        <a:pt x="9" y="38"/>
                        <a:pt x="9" y="55"/>
                      </a:cubicBezTo>
                      <a:cubicBezTo>
                        <a:pt x="13" y="49"/>
                        <a:pt x="17" y="46"/>
                        <a:pt x="19" y="44"/>
                      </a:cubicBezTo>
                      <a:cubicBezTo>
                        <a:pt x="24" y="40"/>
                        <a:pt x="30" y="39"/>
                        <a:pt x="36" y="39"/>
                      </a:cubicBezTo>
                      <a:cubicBezTo>
                        <a:pt x="47" y="39"/>
                        <a:pt x="55" y="42"/>
                        <a:pt x="61" y="48"/>
                      </a:cubicBezTo>
                      <a:cubicBezTo>
                        <a:pt x="66" y="53"/>
                        <a:pt x="69" y="62"/>
                        <a:pt x="69" y="72"/>
                      </a:cubicBezTo>
                      <a:cubicBezTo>
                        <a:pt x="69" y="83"/>
                        <a:pt x="66" y="91"/>
                        <a:pt x="61" y="97"/>
                      </a:cubicBezTo>
                      <a:cubicBezTo>
                        <a:pt x="55" y="103"/>
                        <a:pt x="47" y="106"/>
                        <a:pt x="36" y="106"/>
                      </a:cubicBezTo>
                      <a:cubicBezTo>
                        <a:pt x="25" y="106"/>
                        <a:pt x="17" y="102"/>
                        <a:pt x="10" y="95"/>
                      </a:cubicBezTo>
                      <a:cubicBezTo>
                        <a:pt x="3" y="86"/>
                        <a:pt x="0" y="74"/>
                        <a:pt x="0" y="56"/>
                      </a:cubicBezTo>
                      <a:cubicBezTo>
                        <a:pt x="0" y="41"/>
                        <a:pt x="2" y="29"/>
                        <a:pt x="7" y="19"/>
                      </a:cubicBezTo>
                      <a:cubicBezTo>
                        <a:pt x="14" y="7"/>
                        <a:pt x="24" y="0"/>
                        <a:pt x="37" y="0"/>
                      </a:cubicBezTo>
                      <a:cubicBezTo>
                        <a:pt x="46" y="0"/>
                        <a:pt x="53" y="2"/>
                        <a:pt x="58" y="7"/>
                      </a:cubicBezTo>
                      <a:cubicBezTo>
                        <a:pt x="64" y="11"/>
                        <a:pt x="67" y="17"/>
                        <a:pt x="68" y="26"/>
                      </a:cubicBezTo>
                      <a:close/>
                      <a:moveTo>
                        <a:pt x="36" y="47"/>
                      </a:moveTo>
                      <a:cubicBezTo>
                        <a:pt x="29" y="47"/>
                        <a:pt x="23" y="49"/>
                        <a:pt x="19" y="54"/>
                      </a:cubicBezTo>
                      <a:cubicBezTo>
                        <a:pt x="15" y="59"/>
                        <a:pt x="13" y="65"/>
                        <a:pt x="13" y="72"/>
                      </a:cubicBezTo>
                      <a:cubicBezTo>
                        <a:pt x="13" y="79"/>
                        <a:pt x="15" y="85"/>
                        <a:pt x="18" y="89"/>
                      </a:cubicBezTo>
                      <a:cubicBezTo>
                        <a:pt x="22" y="95"/>
                        <a:pt x="28" y="98"/>
                        <a:pt x="36" y="98"/>
                      </a:cubicBezTo>
                      <a:cubicBezTo>
                        <a:pt x="44" y="98"/>
                        <a:pt x="51" y="95"/>
                        <a:pt x="55" y="90"/>
                      </a:cubicBezTo>
                      <a:cubicBezTo>
                        <a:pt x="58" y="85"/>
                        <a:pt x="60" y="79"/>
                        <a:pt x="60" y="72"/>
                      </a:cubicBezTo>
                      <a:cubicBezTo>
                        <a:pt x="60" y="64"/>
                        <a:pt x="58" y="57"/>
                        <a:pt x="54" y="53"/>
                      </a:cubicBezTo>
                      <a:cubicBezTo>
                        <a:pt x="50" y="49"/>
                        <a:pt x="44" y="47"/>
                        <a:pt x="36" y="47"/>
                      </a:cubicBez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26" name="Freeform 309"/>
                <p:cNvSpPr>
                  <a:spLocks noChangeArrowheads="1"/>
                </p:cNvSpPr>
                <p:nvPr/>
              </p:nvSpPr>
              <p:spPr bwMode="auto">
                <a:xfrm>
                  <a:off x="611188" y="165100"/>
                  <a:ext cx="23813" cy="66675"/>
                </a:xfrm>
                <a:custGeom>
                  <a:avLst/>
                  <a:gdLst>
                    <a:gd name="T0" fmla="*/ 11813894 w 36"/>
                    <a:gd name="T1" fmla="*/ 43160734 h 103"/>
                    <a:gd name="T2" fmla="*/ 11813894 w 36"/>
                    <a:gd name="T3" fmla="*/ 10895213 h 103"/>
                    <a:gd name="T4" fmla="*/ 0 w 36"/>
                    <a:gd name="T5" fmla="*/ 10895213 h 103"/>
                    <a:gd name="T6" fmla="*/ 0 w 36"/>
                    <a:gd name="T7" fmla="*/ 8380983 h 103"/>
                    <a:gd name="T8" fmla="*/ 8313383 w 36"/>
                    <a:gd name="T9" fmla="*/ 6704398 h 103"/>
                    <a:gd name="T10" fmla="*/ 12689022 w 36"/>
                    <a:gd name="T11" fmla="*/ 0 h 103"/>
                    <a:gd name="T12" fmla="*/ 15751638 w 36"/>
                    <a:gd name="T13" fmla="*/ 0 h 103"/>
                    <a:gd name="T14" fmla="*/ 15751638 w 36"/>
                    <a:gd name="T15" fmla="*/ 43160734 h 103"/>
                    <a:gd name="T16" fmla="*/ 11813894 w 36"/>
                    <a:gd name="T17" fmla="*/ 43160734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103"/>
                    <a:gd name="T29" fmla="*/ 36 w 36"/>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103">
                      <a:moveTo>
                        <a:pt x="27" y="103"/>
                      </a:moveTo>
                      <a:cubicBezTo>
                        <a:pt x="27" y="26"/>
                        <a:pt x="27" y="26"/>
                        <a:pt x="27" y="26"/>
                      </a:cubicBezTo>
                      <a:cubicBezTo>
                        <a:pt x="0" y="26"/>
                        <a:pt x="0" y="26"/>
                        <a:pt x="0" y="26"/>
                      </a:cubicBezTo>
                      <a:cubicBezTo>
                        <a:pt x="0" y="20"/>
                        <a:pt x="0" y="20"/>
                        <a:pt x="0" y="20"/>
                      </a:cubicBezTo>
                      <a:cubicBezTo>
                        <a:pt x="9" y="20"/>
                        <a:pt x="16" y="19"/>
                        <a:pt x="19" y="16"/>
                      </a:cubicBezTo>
                      <a:cubicBezTo>
                        <a:pt x="24" y="13"/>
                        <a:pt x="27" y="8"/>
                        <a:pt x="29" y="0"/>
                      </a:cubicBezTo>
                      <a:cubicBezTo>
                        <a:pt x="36" y="0"/>
                        <a:pt x="36" y="0"/>
                        <a:pt x="36" y="0"/>
                      </a:cubicBezTo>
                      <a:cubicBezTo>
                        <a:pt x="36" y="103"/>
                        <a:pt x="36" y="103"/>
                        <a:pt x="36" y="103"/>
                      </a:cubicBezTo>
                      <a:lnTo>
                        <a:pt x="27" y="103"/>
                      </a:ln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27" name="Freeform 310"/>
                <p:cNvSpPr>
                  <a:spLocks noChangeArrowheads="1"/>
                </p:cNvSpPr>
                <p:nvPr/>
              </p:nvSpPr>
              <p:spPr bwMode="auto">
                <a:xfrm>
                  <a:off x="720725" y="282575"/>
                  <a:ext cx="44450" cy="66675"/>
                </a:xfrm>
                <a:custGeom>
                  <a:avLst/>
                  <a:gdLst>
                    <a:gd name="T0" fmla="*/ 5554943 w 68"/>
                    <a:gd name="T1" fmla="*/ 14247088 h 103"/>
                    <a:gd name="T2" fmla="*/ 1281860 w 68"/>
                    <a:gd name="T3" fmla="*/ 14247088 h 103"/>
                    <a:gd name="T4" fmla="*/ 5127438 w 68"/>
                    <a:gd name="T5" fmla="*/ 3771345 h 103"/>
                    <a:gd name="T6" fmla="*/ 15809819 w 68"/>
                    <a:gd name="T7" fmla="*/ 0 h 103"/>
                    <a:gd name="T8" fmla="*/ 25637845 w 68"/>
                    <a:gd name="T9" fmla="*/ 3352523 h 103"/>
                    <a:gd name="T10" fmla="*/ 29055919 w 68"/>
                    <a:gd name="T11" fmla="*/ 11732858 h 103"/>
                    <a:gd name="T12" fmla="*/ 22219117 w 68"/>
                    <a:gd name="T13" fmla="*/ 23885186 h 103"/>
                    <a:gd name="T14" fmla="*/ 9828026 w 68"/>
                    <a:gd name="T15" fmla="*/ 31008406 h 103"/>
                    <a:gd name="T16" fmla="*/ 5981793 w 68"/>
                    <a:gd name="T17" fmla="*/ 34779751 h 103"/>
                    <a:gd name="T18" fmla="*/ 4273083 w 68"/>
                    <a:gd name="T19" fmla="*/ 39808212 h 103"/>
                    <a:gd name="T20" fmla="*/ 28628415 w 68"/>
                    <a:gd name="T21" fmla="*/ 39808212 h 103"/>
                    <a:gd name="T22" fmla="*/ 28628415 w 68"/>
                    <a:gd name="T23" fmla="*/ 43160734 h 103"/>
                    <a:gd name="T24" fmla="*/ 0 w 68"/>
                    <a:gd name="T25" fmla="*/ 43160734 h 103"/>
                    <a:gd name="T26" fmla="*/ 854355 w 68"/>
                    <a:gd name="T27" fmla="*/ 37293982 h 103"/>
                    <a:gd name="T28" fmla="*/ 3418074 w 68"/>
                    <a:gd name="T29" fmla="*/ 32684991 h 103"/>
                    <a:gd name="T30" fmla="*/ 13246100 w 68"/>
                    <a:gd name="T31" fmla="*/ 25142301 h 103"/>
                    <a:gd name="T32" fmla="*/ 21364762 w 68"/>
                    <a:gd name="T33" fmla="*/ 19695018 h 103"/>
                    <a:gd name="T34" fmla="*/ 24782836 w 68"/>
                    <a:gd name="T35" fmla="*/ 12152328 h 103"/>
                    <a:gd name="T36" fmla="*/ 22219117 w 68"/>
                    <a:gd name="T37" fmla="*/ 5866753 h 103"/>
                    <a:gd name="T38" fmla="*/ 14955464 w 68"/>
                    <a:gd name="T39" fmla="*/ 3352523 h 103"/>
                    <a:gd name="T40" fmla="*/ 8118662 w 68"/>
                    <a:gd name="T41" fmla="*/ 6285575 h 103"/>
                    <a:gd name="T42" fmla="*/ 5554943 w 68"/>
                    <a:gd name="T43" fmla="*/ 14247088 h 10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103"/>
                    <a:gd name="T68" fmla="*/ 68 w 68"/>
                    <a:gd name="T69" fmla="*/ 103 h 10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103">
                      <a:moveTo>
                        <a:pt x="13" y="34"/>
                      </a:moveTo>
                      <a:cubicBezTo>
                        <a:pt x="3" y="34"/>
                        <a:pt x="3" y="34"/>
                        <a:pt x="3" y="34"/>
                      </a:cubicBezTo>
                      <a:cubicBezTo>
                        <a:pt x="3" y="23"/>
                        <a:pt x="6" y="15"/>
                        <a:pt x="12" y="9"/>
                      </a:cubicBezTo>
                      <a:cubicBezTo>
                        <a:pt x="18" y="3"/>
                        <a:pt x="26" y="0"/>
                        <a:pt x="37" y="0"/>
                      </a:cubicBezTo>
                      <a:cubicBezTo>
                        <a:pt x="47" y="0"/>
                        <a:pt x="54" y="3"/>
                        <a:pt x="60" y="8"/>
                      </a:cubicBezTo>
                      <a:cubicBezTo>
                        <a:pt x="66" y="13"/>
                        <a:pt x="68" y="20"/>
                        <a:pt x="68" y="28"/>
                      </a:cubicBezTo>
                      <a:cubicBezTo>
                        <a:pt x="68" y="40"/>
                        <a:pt x="63" y="49"/>
                        <a:pt x="52" y="57"/>
                      </a:cubicBezTo>
                      <a:cubicBezTo>
                        <a:pt x="42" y="63"/>
                        <a:pt x="33" y="69"/>
                        <a:pt x="23" y="74"/>
                      </a:cubicBezTo>
                      <a:cubicBezTo>
                        <a:pt x="19" y="78"/>
                        <a:pt x="16" y="81"/>
                        <a:pt x="14" y="83"/>
                      </a:cubicBezTo>
                      <a:cubicBezTo>
                        <a:pt x="11" y="87"/>
                        <a:pt x="10" y="91"/>
                        <a:pt x="10" y="95"/>
                      </a:cubicBezTo>
                      <a:cubicBezTo>
                        <a:pt x="67" y="95"/>
                        <a:pt x="67" y="95"/>
                        <a:pt x="67" y="95"/>
                      </a:cubicBezTo>
                      <a:cubicBezTo>
                        <a:pt x="67" y="103"/>
                        <a:pt x="67" y="103"/>
                        <a:pt x="67" y="103"/>
                      </a:cubicBezTo>
                      <a:cubicBezTo>
                        <a:pt x="0" y="103"/>
                        <a:pt x="0" y="103"/>
                        <a:pt x="0" y="103"/>
                      </a:cubicBezTo>
                      <a:cubicBezTo>
                        <a:pt x="0" y="98"/>
                        <a:pt x="0" y="93"/>
                        <a:pt x="2" y="89"/>
                      </a:cubicBezTo>
                      <a:cubicBezTo>
                        <a:pt x="3" y="85"/>
                        <a:pt x="5" y="82"/>
                        <a:pt x="8" y="78"/>
                      </a:cubicBezTo>
                      <a:cubicBezTo>
                        <a:pt x="13" y="72"/>
                        <a:pt x="21" y="66"/>
                        <a:pt x="31" y="60"/>
                      </a:cubicBezTo>
                      <a:cubicBezTo>
                        <a:pt x="42" y="53"/>
                        <a:pt x="48" y="49"/>
                        <a:pt x="50" y="47"/>
                      </a:cubicBezTo>
                      <a:cubicBezTo>
                        <a:pt x="55" y="42"/>
                        <a:pt x="58" y="36"/>
                        <a:pt x="58" y="29"/>
                      </a:cubicBezTo>
                      <a:cubicBezTo>
                        <a:pt x="58" y="23"/>
                        <a:pt x="56" y="17"/>
                        <a:pt x="52" y="14"/>
                      </a:cubicBezTo>
                      <a:cubicBezTo>
                        <a:pt x="47" y="10"/>
                        <a:pt x="42" y="8"/>
                        <a:pt x="35" y="8"/>
                      </a:cubicBezTo>
                      <a:cubicBezTo>
                        <a:pt x="29" y="8"/>
                        <a:pt x="23" y="10"/>
                        <a:pt x="19" y="15"/>
                      </a:cubicBezTo>
                      <a:cubicBezTo>
                        <a:pt x="15" y="21"/>
                        <a:pt x="13" y="27"/>
                        <a:pt x="13" y="34"/>
                      </a:cubicBez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28" name="Freeform 311"/>
                <p:cNvSpPr>
                  <a:spLocks noEditPoints="1" noChangeArrowheads="1"/>
                </p:cNvSpPr>
                <p:nvPr/>
              </p:nvSpPr>
              <p:spPr bwMode="auto">
                <a:xfrm>
                  <a:off x="719138" y="601663"/>
                  <a:ext cx="46038" cy="66675"/>
                </a:xfrm>
                <a:custGeom>
                  <a:avLst/>
                  <a:gdLst>
                    <a:gd name="T0" fmla="*/ 47884283 w 29"/>
                    <a:gd name="T1" fmla="*/ 105846563 h 42"/>
                    <a:gd name="T2" fmla="*/ 47884283 w 29"/>
                    <a:gd name="T3" fmla="*/ 78125638 h 42"/>
                    <a:gd name="T4" fmla="*/ 0 w 29"/>
                    <a:gd name="T5" fmla="*/ 78125638 h 42"/>
                    <a:gd name="T6" fmla="*/ 0 w 29"/>
                    <a:gd name="T7" fmla="*/ 70564375 h 42"/>
                    <a:gd name="T8" fmla="*/ 50403672 w 29"/>
                    <a:gd name="T9" fmla="*/ 0 h 42"/>
                    <a:gd name="T10" fmla="*/ 57965017 w 29"/>
                    <a:gd name="T11" fmla="*/ 0 h 42"/>
                    <a:gd name="T12" fmla="*/ 57965017 w 29"/>
                    <a:gd name="T13" fmla="*/ 70564375 h 42"/>
                    <a:gd name="T14" fmla="*/ 73086119 w 29"/>
                    <a:gd name="T15" fmla="*/ 70564375 h 42"/>
                    <a:gd name="T16" fmla="*/ 73086119 w 29"/>
                    <a:gd name="T17" fmla="*/ 78125638 h 42"/>
                    <a:gd name="T18" fmla="*/ 57965017 w 29"/>
                    <a:gd name="T19" fmla="*/ 78125638 h 42"/>
                    <a:gd name="T20" fmla="*/ 57965017 w 29"/>
                    <a:gd name="T21" fmla="*/ 105846563 h 42"/>
                    <a:gd name="T22" fmla="*/ 47884283 w 29"/>
                    <a:gd name="T23" fmla="*/ 105846563 h 42"/>
                    <a:gd name="T24" fmla="*/ 47884283 w 29"/>
                    <a:gd name="T25" fmla="*/ 15120938 h 42"/>
                    <a:gd name="T26" fmla="*/ 10080734 w 29"/>
                    <a:gd name="T27" fmla="*/ 70564375 h 42"/>
                    <a:gd name="T28" fmla="*/ 47884283 w 29"/>
                    <a:gd name="T29" fmla="*/ 70564375 h 42"/>
                    <a:gd name="T30" fmla="*/ 47884283 w 29"/>
                    <a:gd name="T31" fmla="*/ 15120938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9"/>
                    <a:gd name="T49" fmla="*/ 0 h 42"/>
                    <a:gd name="T50" fmla="*/ 29 w 29"/>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9" h="42">
                      <a:moveTo>
                        <a:pt x="19" y="42"/>
                      </a:moveTo>
                      <a:lnTo>
                        <a:pt x="19" y="31"/>
                      </a:lnTo>
                      <a:lnTo>
                        <a:pt x="0" y="31"/>
                      </a:lnTo>
                      <a:lnTo>
                        <a:pt x="0" y="28"/>
                      </a:lnTo>
                      <a:lnTo>
                        <a:pt x="20" y="0"/>
                      </a:lnTo>
                      <a:lnTo>
                        <a:pt x="23" y="0"/>
                      </a:lnTo>
                      <a:lnTo>
                        <a:pt x="23" y="28"/>
                      </a:lnTo>
                      <a:lnTo>
                        <a:pt x="29" y="28"/>
                      </a:lnTo>
                      <a:lnTo>
                        <a:pt x="29" y="31"/>
                      </a:lnTo>
                      <a:lnTo>
                        <a:pt x="23" y="31"/>
                      </a:lnTo>
                      <a:lnTo>
                        <a:pt x="23" y="42"/>
                      </a:lnTo>
                      <a:lnTo>
                        <a:pt x="19" y="42"/>
                      </a:lnTo>
                      <a:close/>
                      <a:moveTo>
                        <a:pt x="19" y="6"/>
                      </a:moveTo>
                      <a:lnTo>
                        <a:pt x="4" y="28"/>
                      </a:lnTo>
                      <a:lnTo>
                        <a:pt x="19" y="28"/>
                      </a:lnTo>
                      <a:lnTo>
                        <a:pt x="19" y="6"/>
                      </a:ln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29" name="Freeform 312"/>
                <p:cNvSpPr>
                  <a:spLocks noEditPoints="1" noChangeArrowheads="1"/>
                </p:cNvSpPr>
                <p:nvPr/>
              </p:nvSpPr>
              <p:spPr bwMode="auto">
                <a:xfrm>
                  <a:off x="168275" y="598488"/>
                  <a:ext cx="44450" cy="68262"/>
                </a:xfrm>
                <a:custGeom>
                  <a:avLst/>
                  <a:gdLst>
                    <a:gd name="T0" fmla="*/ 7470177 w 69"/>
                    <a:gd name="T1" fmla="*/ 20286816 h 105"/>
                    <a:gd name="T2" fmla="*/ 2904711 w 69"/>
                    <a:gd name="T3" fmla="*/ 16482998 h 105"/>
                    <a:gd name="T4" fmla="*/ 1660111 w 69"/>
                    <a:gd name="T5" fmla="*/ 10566307 h 105"/>
                    <a:gd name="T6" fmla="*/ 4979688 w 69"/>
                    <a:gd name="T7" fmla="*/ 2958670 h 105"/>
                    <a:gd name="T8" fmla="*/ 13695109 w 69"/>
                    <a:gd name="T9" fmla="*/ 0 h 105"/>
                    <a:gd name="T10" fmla="*/ 22824753 w 69"/>
                    <a:gd name="T11" fmla="*/ 2536096 h 105"/>
                    <a:gd name="T12" fmla="*/ 26559841 w 69"/>
                    <a:gd name="T13" fmla="*/ 10566307 h 105"/>
                    <a:gd name="T14" fmla="*/ 25314597 w 69"/>
                    <a:gd name="T15" fmla="*/ 16482998 h 105"/>
                    <a:gd name="T16" fmla="*/ 20749775 w 69"/>
                    <a:gd name="T17" fmla="*/ 20286816 h 105"/>
                    <a:gd name="T18" fmla="*/ 26559841 w 69"/>
                    <a:gd name="T19" fmla="*/ 24513859 h 105"/>
                    <a:gd name="T20" fmla="*/ 28634819 w 69"/>
                    <a:gd name="T21" fmla="*/ 31275698 h 105"/>
                    <a:gd name="T22" fmla="*/ 24484864 w 69"/>
                    <a:gd name="T23" fmla="*/ 40996857 h 105"/>
                    <a:gd name="T24" fmla="*/ 13279599 w 69"/>
                    <a:gd name="T25" fmla="*/ 44378101 h 105"/>
                    <a:gd name="T26" fmla="*/ 4564822 w 69"/>
                    <a:gd name="T27" fmla="*/ 41419431 h 105"/>
                    <a:gd name="T28" fmla="*/ 0 w 69"/>
                    <a:gd name="T29" fmla="*/ 31698922 h 105"/>
                    <a:gd name="T30" fmla="*/ 2074978 w 69"/>
                    <a:gd name="T31" fmla="*/ 24513859 h 105"/>
                    <a:gd name="T32" fmla="*/ 7470177 w 69"/>
                    <a:gd name="T33" fmla="*/ 20286816 h 105"/>
                    <a:gd name="T34" fmla="*/ 14109976 w 69"/>
                    <a:gd name="T35" fmla="*/ 22400338 h 105"/>
                    <a:gd name="T36" fmla="*/ 7054666 w 69"/>
                    <a:gd name="T37" fmla="*/ 24513859 h 105"/>
                    <a:gd name="T38" fmla="*/ 3735088 w 69"/>
                    <a:gd name="T39" fmla="*/ 31698922 h 105"/>
                    <a:gd name="T40" fmla="*/ 6639799 w 69"/>
                    <a:gd name="T41" fmla="*/ 38460761 h 105"/>
                    <a:gd name="T42" fmla="*/ 14524843 w 69"/>
                    <a:gd name="T43" fmla="*/ 40996857 h 105"/>
                    <a:gd name="T44" fmla="*/ 21580153 w 69"/>
                    <a:gd name="T45" fmla="*/ 38460761 h 105"/>
                    <a:gd name="T46" fmla="*/ 24484864 w 69"/>
                    <a:gd name="T47" fmla="*/ 31275698 h 105"/>
                    <a:gd name="T48" fmla="*/ 21580153 w 69"/>
                    <a:gd name="T49" fmla="*/ 24513859 h 105"/>
                    <a:gd name="T50" fmla="*/ 14109976 w 69"/>
                    <a:gd name="T51" fmla="*/ 22400338 h 105"/>
                    <a:gd name="T52" fmla="*/ 14109976 w 69"/>
                    <a:gd name="T53" fmla="*/ 3381244 h 105"/>
                    <a:gd name="T54" fmla="*/ 7885043 w 69"/>
                    <a:gd name="T55" fmla="*/ 5494116 h 105"/>
                    <a:gd name="T56" fmla="*/ 5395199 w 69"/>
                    <a:gd name="T57" fmla="*/ 10988882 h 105"/>
                    <a:gd name="T58" fmla="*/ 8299910 w 69"/>
                    <a:gd name="T59" fmla="*/ 16906222 h 105"/>
                    <a:gd name="T60" fmla="*/ 14524843 w 69"/>
                    <a:gd name="T61" fmla="*/ 19019093 h 105"/>
                    <a:gd name="T62" fmla="*/ 20334909 w 69"/>
                    <a:gd name="T63" fmla="*/ 16906222 h 105"/>
                    <a:gd name="T64" fmla="*/ 22824753 w 69"/>
                    <a:gd name="T65" fmla="*/ 10143733 h 105"/>
                    <a:gd name="T66" fmla="*/ 20749775 w 69"/>
                    <a:gd name="T67" fmla="*/ 5071542 h 105"/>
                    <a:gd name="T68" fmla="*/ 14109976 w 69"/>
                    <a:gd name="T69" fmla="*/ 3381244 h 10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9"/>
                    <a:gd name="T106" fmla="*/ 0 h 105"/>
                    <a:gd name="T107" fmla="*/ 69 w 69"/>
                    <a:gd name="T108" fmla="*/ 105 h 10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9" h="105">
                      <a:moveTo>
                        <a:pt x="18" y="48"/>
                      </a:moveTo>
                      <a:cubicBezTo>
                        <a:pt x="13" y="44"/>
                        <a:pt x="9" y="41"/>
                        <a:pt x="7" y="39"/>
                      </a:cubicBezTo>
                      <a:cubicBezTo>
                        <a:pt x="5" y="35"/>
                        <a:pt x="4" y="31"/>
                        <a:pt x="4" y="25"/>
                      </a:cubicBezTo>
                      <a:cubicBezTo>
                        <a:pt x="4" y="18"/>
                        <a:pt x="7" y="12"/>
                        <a:pt x="12" y="7"/>
                      </a:cubicBezTo>
                      <a:cubicBezTo>
                        <a:pt x="18" y="2"/>
                        <a:pt x="25" y="0"/>
                        <a:pt x="33" y="0"/>
                      </a:cubicBezTo>
                      <a:cubicBezTo>
                        <a:pt x="42" y="0"/>
                        <a:pt x="49" y="2"/>
                        <a:pt x="55" y="6"/>
                      </a:cubicBezTo>
                      <a:cubicBezTo>
                        <a:pt x="61" y="10"/>
                        <a:pt x="64" y="17"/>
                        <a:pt x="64" y="25"/>
                      </a:cubicBezTo>
                      <a:cubicBezTo>
                        <a:pt x="64" y="31"/>
                        <a:pt x="63" y="35"/>
                        <a:pt x="61" y="39"/>
                      </a:cubicBezTo>
                      <a:cubicBezTo>
                        <a:pt x="59" y="43"/>
                        <a:pt x="55" y="46"/>
                        <a:pt x="50" y="48"/>
                      </a:cubicBezTo>
                      <a:cubicBezTo>
                        <a:pt x="56" y="50"/>
                        <a:pt x="60" y="54"/>
                        <a:pt x="64" y="58"/>
                      </a:cubicBezTo>
                      <a:cubicBezTo>
                        <a:pt x="67" y="63"/>
                        <a:pt x="69" y="68"/>
                        <a:pt x="69" y="74"/>
                      </a:cubicBezTo>
                      <a:cubicBezTo>
                        <a:pt x="69" y="84"/>
                        <a:pt x="65" y="92"/>
                        <a:pt x="59" y="97"/>
                      </a:cubicBezTo>
                      <a:cubicBezTo>
                        <a:pt x="53" y="103"/>
                        <a:pt x="44" y="105"/>
                        <a:pt x="32" y="105"/>
                      </a:cubicBezTo>
                      <a:cubicBezTo>
                        <a:pt x="24" y="105"/>
                        <a:pt x="17" y="103"/>
                        <a:pt x="11" y="98"/>
                      </a:cubicBezTo>
                      <a:cubicBezTo>
                        <a:pt x="4" y="92"/>
                        <a:pt x="0" y="84"/>
                        <a:pt x="0" y="75"/>
                      </a:cubicBezTo>
                      <a:cubicBezTo>
                        <a:pt x="0" y="69"/>
                        <a:pt x="2" y="63"/>
                        <a:pt x="5" y="58"/>
                      </a:cubicBezTo>
                      <a:cubicBezTo>
                        <a:pt x="8" y="53"/>
                        <a:pt x="12" y="50"/>
                        <a:pt x="18" y="48"/>
                      </a:cubicBezTo>
                      <a:close/>
                      <a:moveTo>
                        <a:pt x="34" y="53"/>
                      </a:moveTo>
                      <a:cubicBezTo>
                        <a:pt x="27" y="53"/>
                        <a:pt x="21" y="54"/>
                        <a:pt x="17" y="58"/>
                      </a:cubicBezTo>
                      <a:cubicBezTo>
                        <a:pt x="12" y="62"/>
                        <a:pt x="9" y="67"/>
                        <a:pt x="9" y="75"/>
                      </a:cubicBezTo>
                      <a:cubicBezTo>
                        <a:pt x="9" y="81"/>
                        <a:pt x="12" y="87"/>
                        <a:pt x="16" y="91"/>
                      </a:cubicBezTo>
                      <a:cubicBezTo>
                        <a:pt x="21" y="95"/>
                        <a:pt x="27" y="97"/>
                        <a:pt x="35" y="97"/>
                      </a:cubicBezTo>
                      <a:cubicBezTo>
                        <a:pt x="42" y="97"/>
                        <a:pt x="48" y="95"/>
                        <a:pt x="52" y="91"/>
                      </a:cubicBezTo>
                      <a:cubicBezTo>
                        <a:pt x="57" y="87"/>
                        <a:pt x="59" y="81"/>
                        <a:pt x="59" y="74"/>
                      </a:cubicBezTo>
                      <a:cubicBezTo>
                        <a:pt x="59" y="67"/>
                        <a:pt x="57" y="62"/>
                        <a:pt x="52" y="58"/>
                      </a:cubicBezTo>
                      <a:cubicBezTo>
                        <a:pt x="48" y="55"/>
                        <a:pt x="42" y="53"/>
                        <a:pt x="34" y="53"/>
                      </a:cubicBezTo>
                      <a:close/>
                      <a:moveTo>
                        <a:pt x="34" y="8"/>
                      </a:moveTo>
                      <a:cubicBezTo>
                        <a:pt x="28" y="8"/>
                        <a:pt x="23" y="9"/>
                        <a:pt x="19" y="13"/>
                      </a:cubicBezTo>
                      <a:cubicBezTo>
                        <a:pt x="15" y="16"/>
                        <a:pt x="13" y="20"/>
                        <a:pt x="13" y="26"/>
                      </a:cubicBezTo>
                      <a:cubicBezTo>
                        <a:pt x="13" y="32"/>
                        <a:pt x="15" y="37"/>
                        <a:pt x="20" y="40"/>
                      </a:cubicBezTo>
                      <a:cubicBezTo>
                        <a:pt x="24" y="43"/>
                        <a:pt x="29" y="45"/>
                        <a:pt x="35" y="45"/>
                      </a:cubicBezTo>
                      <a:cubicBezTo>
                        <a:pt x="41" y="45"/>
                        <a:pt x="46" y="43"/>
                        <a:pt x="49" y="40"/>
                      </a:cubicBezTo>
                      <a:cubicBezTo>
                        <a:pt x="53" y="37"/>
                        <a:pt x="55" y="31"/>
                        <a:pt x="55" y="24"/>
                      </a:cubicBezTo>
                      <a:cubicBezTo>
                        <a:pt x="55" y="19"/>
                        <a:pt x="53" y="15"/>
                        <a:pt x="50" y="12"/>
                      </a:cubicBezTo>
                      <a:cubicBezTo>
                        <a:pt x="46" y="9"/>
                        <a:pt x="41" y="8"/>
                        <a:pt x="34" y="8"/>
                      </a:cubicBez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30" name="Freeform 313"/>
                <p:cNvSpPr>
                  <a:spLocks noEditPoints="1" noChangeArrowheads="1"/>
                </p:cNvSpPr>
                <p:nvPr/>
              </p:nvSpPr>
              <p:spPr bwMode="auto">
                <a:xfrm>
                  <a:off x="128588" y="438150"/>
                  <a:ext cx="44450" cy="68262"/>
                </a:xfrm>
                <a:custGeom>
                  <a:avLst/>
                  <a:gdLst>
                    <a:gd name="T0" fmla="*/ 829733 w 69"/>
                    <a:gd name="T1" fmla="*/ 33811794 h 105"/>
                    <a:gd name="T2" fmla="*/ 4564822 w 69"/>
                    <a:gd name="T3" fmla="*/ 33811794 h 105"/>
                    <a:gd name="T4" fmla="*/ 12864732 w 69"/>
                    <a:gd name="T5" fmla="*/ 40996857 h 105"/>
                    <a:gd name="T6" fmla="*/ 22824753 w 69"/>
                    <a:gd name="T7" fmla="*/ 34234368 h 105"/>
                    <a:gd name="T8" fmla="*/ 24899730 w 69"/>
                    <a:gd name="T9" fmla="*/ 21555189 h 105"/>
                    <a:gd name="T10" fmla="*/ 24899730 w 69"/>
                    <a:gd name="T11" fmla="*/ 21555189 h 105"/>
                    <a:gd name="T12" fmla="*/ 19920042 w 69"/>
                    <a:gd name="T13" fmla="*/ 26626731 h 105"/>
                    <a:gd name="T14" fmla="*/ 13279599 w 69"/>
                    <a:gd name="T15" fmla="*/ 28317678 h 105"/>
                    <a:gd name="T16" fmla="*/ 3735088 w 69"/>
                    <a:gd name="T17" fmla="*/ 24513859 h 105"/>
                    <a:gd name="T18" fmla="*/ 0 w 69"/>
                    <a:gd name="T19" fmla="*/ 14370126 h 105"/>
                    <a:gd name="T20" fmla="*/ 3320222 w 69"/>
                    <a:gd name="T21" fmla="*/ 4226393 h 105"/>
                    <a:gd name="T22" fmla="*/ 13695109 w 69"/>
                    <a:gd name="T23" fmla="*/ 0 h 105"/>
                    <a:gd name="T24" fmla="*/ 25730108 w 69"/>
                    <a:gd name="T25" fmla="*/ 6339915 h 105"/>
                    <a:gd name="T26" fmla="*/ 28634819 w 69"/>
                    <a:gd name="T27" fmla="*/ 21977764 h 105"/>
                    <a:gd name="T28" fmla="*/ 24484864 w 69"/>
                    <a:gd name="T29" fmla="*/ 38883986 h 105"/>
                    <a:gd name="T30" fmla="*/ 13279599 w 69"/>
                    <a:gd name="T31" fmla="*/ 44378101 h 105"/>
                    <a:gd name="T32" fmla="*/ 4564822 w 69"/>
                    <a:gd name="T33" fmla="*/ 41842006 h 105"/>
                    <a:gd name="T34" fmla="*/ 829733 w 69"/>
                    <a:gd name="T35" fmla="*/ 33811794 h 105"/>
                    <a:gd name="T36" fmla="*/ 13695109 w 69"/>
                    <a:gd name="T37" fmla="*/ 3381244 h 105"/>
                    <a:gd name="T38" fmla="*/ 6224933 w 69"/>
                    <a:gd name="T39" fmla="*/ 6339915 h 105"/>
                    <a:gd name="T40" fmla="*/ 3735088 w 69"/>
                    <a:gd name="T41" fmla="*/ 14370126 h 105"/>
                    <a:gd name="T42" fmla="*/ 6224933 w 69"/>
                    <a:gd name="T43" fmla="*/ 22400338 h 105"/>
                    <a:gd name="T44" fmla="*/ 13695109 w 69"/>
                    <a:gd name="T45" fmla="*/ 24936434 h 105"/>
                    <a:gd name="T46" fmla="*/ 20749775 w 69"/>
                    <a:gd name="T47" fmla="*/ 21977764 h 105"/>
                    <a:gd name="T48" fmla="*/ 23239620 w 69"/>
                    <a:gd name="T49" fmla="*/ 14370126 h 105"/>
                    <a:gd name="T50" fmla="*/ 20749775 w 69"/>
                    <a:gd name="T51" fmla="*/ 6339915 h 105"/>
                    <a:gd name="T52" fmla="*/ 13695109 w 69"/>
                    <a:gd name="T53" fmla="*/ 3381244 h 10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
                    <a:gd name="T82" fmla="*/ 0 h 105"/>
                    <a:gd name="T83" fmla="*/ 69 w 69"/>
                    <a:gd name="T84" fmla="*/ 105 h 10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 h="105">
                      <a:moveTo>
                        <a:pt x="2" y="80"/>
                      </a:moveTo>
                      <a:cubicBezTo>
                        <a:pt x="11" y="80"/>
                        <a:pt x="11" y="80"/>
                        <a:pt x="11" y="80"/>
                      </a:cubicBezTo>
                      <a:cubicBezTo>
                        <a:pt x="13" y="92"/>
                        <a:pt x="20" y="97"/>
                        <a:pt x="31" y="97"/>
                      </a:cubicBezTo>
                      <a:cubicBezTo>
                        <a:pt x="42" y="97"/>
                        <a:pt x="50" y="92"/>
                        <a:pt x="55" y="81"/>
                      </a:cubicBezTo>
                      <a:cubicBezTo>
                        <a:pt x="58" y="74"/>
                        <a:pt x="60" y="64"/>
                        <a:pt x="60" y="51"/>
                      </a:cubicBezTo>
                      <a:cubicBezTo>
                        <a:pt x="60" y="51"/>
                        <a:pt x="60" y="51"/>
                        <a:pt x="60" y="51"/>
                      </a:cubicBezTo>
                      <a:cubicBezTo>
                        <a:pt x="57" y="56"/>
                        <a:pt x="53" y="61"/>
                        <a:pt x="48" y="63"/>
                      </a:cubicBezTo>
                      <a:cubicBezTo>
                        <a:pt x="44" y="66"/>
                        <a:pt x="38" y="67"/>
                        <a:pt x="32" y="67"/>
                      </a:cubicBezTo>
                      <a:cubicBezTo>
                        <a:pt x="22" y="67"/>
                        <a:pt x="14" y="64"/>
                        <a:pt x="9" y="58"/>
                      </a:cubicBezTo>
                      <a:cubicBezTo>
                        <a:pt x="3" y="52"/>
                        <a:pt x="0" y="44"/>
                        <a:pt x="0" y="34"/>
                      </a:cubicBezTo>
                      <a:cubicBezTo>
                        <a:pt x="0" y="24"/>
                        <a:pt x="2" y="16"/>
                        <a:pt x="8" y="10"/>
                      </a:cubicBezTo>
                      <a:cubicBezTo>
                        <a:pt x="14" y="3"/>
                        <a:pt x="22" y="0"/>
                        <a:pt x="33" y="0"/>
                      </a:cubicBezTo>
                      <a:cubicBezTo>
                        <a:pt x="46" y="0"/>
                        <a:pt x="56" y="5"/>
                        <a:pt x="62" y="15"/>
                      </a:cubicBezTo>
                      <a:cubicBezTo>
                        <a:pt x="67" y="24"/>
                        <a:pt x="69" y="36"/>
                        <a:pt x="69" y="52"/>
                      </a:cubicBezTo>
                      <a:cubicBezTo>
                        <a:pt x="69" y="69"/>
                        <a:pt x="66" y="82"/>
                        <a:pt x="59" y="92"/>
                      </a:cubicBezTo>
                      <a:cubicBezTo>
                        <a:pt x="52" y="101"/>
                        <a:pt x="43" y="105"/>
                        <a:pt x="32" y="105"/>
                      </a:cubicBezTo>
                      <a:cubicBezTo>
                        <a:pt x="23" y="105"/>
                        <a:pt x="16" y="103"/>
                        <a:pt x="11" y="99"/>
                      </a:cubicBezTo>
                      <a:cubicBezTo>
                        <a:pt x="5" y="95"/>
                        <a:pt x="2" y="89"/>
                        <a:pt x="2" y="80"/>
                      </a:cubicBezTo>
                      <a:close/>
                      <a:moveTo>
                        <a:pt x="33" y="8"/>
                      </a:moveTo>
                      <a:cubicBezTo>
                        <a:pt x="25" y="8"/>
                        <a:pt x="19" y="10"/>
                        <a:pt x="15" y="15"/>
                      </a:cubicBezTo>
                      <a:cubicBezTo>
                        <a:pt x="11" y="19"/>
                        <a:pt x="9" y="26"/>
                        <a:pt x="9" y="34"/>
                      </a:cubicBezTo>
                      <a:cubicBezTo>
                        <a:pt x="9" y="42"/>
                        <a:pt x="11" y="48"/>
                        <a:pt x="15" y="53"/>
                      </a:cubicBezTo>
                      <a:cubicBezTo>
                        <a:pt x="20" y="57"/>
                        <a:pt x="25" y="59"/>
                        <a:pt x="33" y="59"/>
                      </a:cubicBezTo>
                      <a:cubicBezTo>
                        <a:pt x="40" y="59"/>
                        <a:pt x="46" y="57"/>
                        <a:pt x="50" y="52"/>
                      </a:cubicBezTo>
                      <a:cubicBezTo>
                        <a:pt x="54" y="47"/>
                        <a:pt x="56" y="41"/>
                        <a:pt x="56" y="34"/>
                      </a:cubicBezTo>
                      <a:cubicBezTo>
                        <a:pt x="56" y="26"/>
                        <a:pt x="54" y="20"/>
                        <a:pt x="50" y="15"/>
                      </a:cubicBezTo>
                      <a:cubicBezTo>
                        <a:pt x="46" y="10"/>
                        <a:pt x="40" y="8"/>
                        <a:pt x="33" y="8"/>
                      </a:cubicBez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31" name="Freeform 314"/>
                <p:cNvSpPr>
                  <a:spLocks noChangeArrowheads="1"/>
                </p:cNvSpPr>
                <p:nvPr/>
              </p:nvSpPr>
              <p:spPr bwMode="auto">
                <a:xfrm>
                  <a:off x="765175" y="438150"/>
                  <a:ext cx="44450" cy="68262"/>
                </a:xfrm>
                <a:custGeom>
                  <a:avLst/>
                  <a:gdLst>
                    <a:gd name="T0" fmla="*/ 10887075 w 70"/>
                    <a:gd name="T1" fmla="*/ 22400338 h 105"/>
                    <a:gd name="T2" fmla="*/ 10887075 w 70"/>
                    <a:gd name="T3" fmla="*/ 19441668 h 105"/>
                    <a:gd name="T4" fmla="*/ 19354800 w 70"/>
                    <a:gd name="T5" fmla="*/ 17751371 h 105"/>
                    <a:gd name="T6" fmla="*/ 22983825 w 70"/>
                    <a:gd name="T7" fmla="*/ 10988882 h 105"/>
                    <a:gd name="T8" fmla="*/ 20161250 w 70"/>
                    <a:gd name="T9" fmla="*/ 5071542 h 105"/>
                    <a:gd name="T10" fmla="*/ 14112875 w 70"/>
                    <a:gd name="T11" fmla="*/ 3381244 h 105"/>
                    <a:gd name="T12" fmla="*/ 7661275 w 70"/>
                    <a:gd name="T13" fmla="*/ 5917340 h 105"/>
                    <a:gd name="T14" fmla="*/ 5241925 w 70"/>
                    <a:gd name="T15" fmla="*/ 12679179 h 105"/>
                    <a:gd name="T16" fmla="*/ 1209675 w 70"/>
                    <a:gd name="T17" fmla="*/ 12679179 h 105"/>
                    <a:gd name="T18" fmla="*/ 2016125 w 70"/>
                    <a:gd name="T19" fmla="*/ 7185063 h 105"/>
                    <a:gd name="T20" fmla="*/ 5241925 w 70"/>
                    <a:gd name="T21" fmla="*/ 2958670 h 105"/>
                    <a:gd name="T22" fmla="*/ 9274175 w 70"/>
                    <a:gd name="T23" fmla="*/ 422574 h 105"/>
                    <a:gd name="T24" fmla="*/ 14919325 w 70"/>
                    <a:gd name="T25" fmla="*/ 0 h 105"/>
                    <a:gd name="T26" fmla="*/ 22983825 w 70"/>
                    <a:gd name="T27" fmla="*/ 2536096 h 105"/>
                    <a:gd name="T28" fmla="*/ 26612850 w 70"/>
                    <a:gd name="T29" fmla="*/ 10566307 h 105"/>
                    <a:gd name="T30" fmla="*/ 20564475 w 70"/>
                    <a:gd name="T31" fmla="*/ 20286816 h 105"/>
                    <a:gd name="T32" fmla="*/ 26612850 w 70"/>
                    <a:gd name="T33" fmla="*/ 24936434 h 105"/>
                    <a:gd name="T34" fmla="*/ 28225750 w 70"/>
                    <a:gd name="T35" fmla="*/ 31275698 h 105"/>
                    <a:gd name="T36" fmla="*/ 24596725 w 70"/>
                    <a:gd name="T37" fmla="*/ 40574283 h 105"/>
                    <a:gd name="T38" fmla="*/ 14516100 w 70"/>
                    <a:gd name="T39" fmla="*/ 44378101 h 105"/>
                    <a:gd name="T40" fmla="*/ 4032250 w 70"/>
                    <a:gd name="T41" fmla="*/ 41419431 h 105"/>
                    <a:gd name="T42" fmla="*/ 0 w 70"/>
                    <a:gd name="T43" fmla="*/ 30853124 h 105"/>
                    <a:gd name="T44" fmla="*/ 3629025 w 70"/>
                    <a:gd name="T45" fmla="*/ 30853124 h 105"/>
                    <a:gd name="T46" fmla="*/ 6451600 w 70"/>
                    <a:gd name="T47" fmla="*/ 38460761 h 105"/>
                    <a:gd name="T48" fmla="*/ 14112875 w 70"/>
                    <a:gd name="T49" fmla="*/ 40996857 h 105"/>
                    <a:gd name="T50" fmla="*/ 21370925 w 70"/>
                    <a:gd name="T51" fmla="*/ 38038187 h 105"/>
                    <a:gd name="T52" fmla="*/ 24193500 w 70"/>
                    <a:gd name="T53" fmla="*/ 31275698 h 105"/>
                    <a:gd name="T54" fmla="*/ 20161250 w 70"/>
                    <a:gd name="T55" fmla="*/ 24091285 h 105"/>
                    <a:gd name="T56" fmla="*/ 10887075 w 70"/>
                    <a:gd name="T57" fmla="*/ 22400338 h 1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0"/>
                    <a:gd name="T88" fmla="*/ 0 h 105"/>
                    <a:gd name="T89" fmla="*/ 70 w 70"/>
                    <a:gd name="T90" fmla="*/ 105 h 10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0" h="105">
                      <a:moveTo>
                        <a:pt x="27" y="53"/>
                      </a:moveTo>
                      <a:cubicBezTo>
                        <a:pt x="27" y="46"/>
                        <a:pt x="27" y="46"/>
                        <a:pt x="27" y="46"/>
                      </a:cubicBezTo>
                      <a:cubicBezTo>
                        <a:pt x="37" y="46"/>
                        <a:pt x="44" y="44"/>
                        <a:pt x="48" y="42"/>
                      </a:cubicBezTo>
                      <a:cubicBezTo>
                        <a:pt x="54" y="39"/>
                        <a:pt x="57" y="33"/>
                        <a:pt x="57" y="26"/>
                      </a:cubicBezTo>
                      <a:cubicBezTo>
                        <a:pt x="57" y="20"/>
                        <a:pt x="55" y="15"/>
                        <a:pt x="50" y="12"/>
                      </a:cubicBezTo>
                      <a:cubicBezTo>
                        <a:pt x="46" y="9"/>
                        <a:pt x="41" y="8"/>
                        <a:pt x="35" y="8"/>
                      </a:cubicBezTo>
                      <a:cubicBezTo>
                        <a:pt x="28" y="8"/>
                        <a:pt x="23" y="10"/>
                        <a:pt x="19" y="14"/>
                      </a:cubicBezTo>
                      <a:cubicBezTo>
                        <a:pt x="15" y="18"/>
                        <a:pt x="13" y="23"/>
                        <a:pt x="13" y="30"/>
                      </a:cubicBezTo>
                      <a:cubicBezTo>
                        <a:pt x="3" y="30"/>
                        <a:pt x="3" y="30"/>
                        <a:pt x="3" y="30"/>
                      </a:cubicBezTo>
                      <a:cubicBezTo>
                        <a:pt x="3" y="25"/>
                        <a:pt x="4" y="21"/>
                        <a:pt x="5" y="17"/>
                      </a:cubicBezTo>
                      <a:cubicBezTo>
                        <a:pt x="7" y="14"/>
                        <a:pt x="10" y="10"/>
                        <a:pt x="13" y="7"/>
                      </a:cubicBezTo>
                      <a:cubicBezTo>
                        <a:pt x="16" y="4"/>
                        <a:pt x="19" y="2"/>
                        <a:pt x="23" y="1"/>
                      </a:cubicBezTo>
                      <a:cubicBezTo>
                        <a:pt x="27" y="0"/>
                        <a:pt x="32" y="0"/>
                        <a:pt x="37" y="0"/>
                      </a:cubicBezTo>
                      <a:cubicBezTo>
                        <a:pt x="45" y="0"/>
                        <a:pt x="52" y="2"/>
                        <a:pt x="57" y="6"/>
                      </a:cubicBezTo>
                      <a:cubicBezTo>
                        <a:pt x="63" y="10"/>
                        <a:pt x="66" y="17"/>
                        <a:pt x="66" y="25"/>
                      </a:cubicBezTo>
                      <a:cubicBezTo>
                        <a:pt x="66" y="36"/>
                        <a:pt x="61" y="44"/>
                        <a:pt x="51" y="48"/>
                      </a:cubicBezTo>
                      <a:cubicBezTo>
                        <a:pt x="58" y="50"/>
                        <a:pt x="63" y="54"/>
                        <a:pt x="66" y="59"/>
                      </a:cubicBezTo>
                      <a:cubicBezTo>
                        <a:pt x="68" y="63"/>
                        <a:pt x="70" y="68"/>
                        <a:pt x="70" y="74"/>
                      </a:cubicBezTo>
                      <a:cubicBezTo>
                        <a:pt x="70" y="83"/>
                        <a:pt x="67" y="90"/>
                        <a:pt x="61" y="96"/>
                      </a:cubicBezTo>
                      <a:cubicBezTo>
                        <a:pt x="55" y="102"/>
                        <a:pt x="47" y="105"/>
                        <a:pt x="36" y="105"/>
                      </a:cubicBezTo>
                      <a:cubicBezTo>
                        <a:pt x="24" y="105"/>
                        <a:pt x="15" y="103"/>
                        <a:pt x="10" y="98"/>
                      </a:cubicBezTo>
                      <a:cubicBezTo>
                        <a:pt x="4" y="94"/>
                        <a:pt x="1" y="85"/>
                        <a:pt x="0" y="73"/>
                      </a:cubicBezTo>
                      <a:cubicBezTo>
                        <a:pt x="9" y="73"/>
                        <a:pt x="9" y="73"/>
                        <a:pt x="9" y="73"/>
                      </a:cubicBezTo>
                      <a:cubicBezTo>
                        <a:pt x="9" y="81"/>
                        <a:pt x="11" y="87"/>
                        <a:pt x="16" y="91"/>
                      </a:cubicBezTo>
                      <a:cubicBezTo>
                        <a:pt x="21" y="95"/>
                        <a:pt x="27" y="97"/>
                        <a:pt x="35" y="97"/>
                      </a:cubicBezTo>
                      <a:cubicBezTo>
                        <a:pt x="42" y="97"/>
                        <a:pt x="48" y="95"/>
                        <a:pt x="53" y="90"/>
                      </a:cubicBezTo>
                      <a:cubicBezTo>
                        <a:pt x="58" y="86"/>
                        <a:pt x="60" y="80"/>
                        <a:pt x="60" y="74"/>
                      </a:cubicBezTo>
                      <a:cubicBezTo>
                        <a:pt x="60" y="66"/>
                        <a:pt x="57" y="61"/>
                        <a:pt x="50" y="57"/>
                      </a:cubicBezTo>
                      <a:cubicBezTo>
                        <a:pt x="45" y="55"/>
                        <a:pt x="37" y="53"/>
                        <a:pt x="27" y="53"/>
                      </a:cubicBez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32" name="Freeform 315"/>
                <p:cNvSpPr>
                  <a:spLocks noChangeArrowheads="1"/>
                </p:cNvSpPr>
                <p:nvPr/>
              </p:nvSpPr>
              <p:spPr bwMode="auto">
                <a:xfrm>
                  <a:off x="150813" y="282575"/>
                  <a:ext cx="22225" cy="66675"/>
                </a:xfrm>
                <a:custGeom>
                  <a:avLst/>
                  <a:gdLst>
                    <a:gd name="T0" fmla="*/ 10290792 w 36"/>
                    <a:gd name="T1" fmla="*/ 43160734 h 103"/>
                    <a:gd name="T2" fmla="*/ 10290792 w 36"/>
                    <a:gd name="T3" fmla="*/ 10895213 h 103"/>
                    <a:gd name="T4" fmla="*/ 0 w 36"/>
                    <a:gd name="T5" fmla="*/ 10895213 h 103"/>
                    <a:gd name="T6" fmla="*/ 0 w 36"/>
                    <a:gd name="T7" fmla="*/ 8380983 h 103"/>
                    <a:gd name="T8" fmla="*/ 7241646 w 36"/>
                    <a:gd name="T9" fmla="*/ 7123868 h 103"/>
                    <a:gd name="T10" fmla="*/ 11052616 w 36"/>
                    <a:gd name="T11" fmla="*/ 0 h 103"/>
                    <a:gd name="T12" fmla="*/ 13720851 w 36"/>
                    <a:gd name="T13" fmla="*/ 0 h 103"/>
                    <a:gd name="T14" fmla="*/ 13720851 w 36"/>
                    <a:gd name="T15" fmla="*/ 43160734 h 103"/>
                    <a:gd name="T16" fmla="*/ 10290792 w 36"/>
                    <a:gd name="T17" fmla="*/ 43160734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103"/>
                    <a:gd name="T29" fmla="*/ 36 w 36"/>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103">
                      <a:moveTo>
                        <a:pt x="27" y="103"/>
                      </a:moveTo>
                      <a:cubicBezTo>
                        <a:pt x="27" y="26"/>
                        <a:pt x="27" y="26"/>
                        <a:pt x="27" y="26"/>
                      </a:cubicBezTo>
                      <a:cubicBezTo>
                        <a:pt x="0" y="26"/>
                        <a:pt x="0" y="26"/>
                        <a:pt x="0" y="26"/>
                      </a:cubicBezTo>
                      <a:cubicBezTo>
                        <a:pt x="0" y="20"/>
                        <a:pt x="0" y="20"/>
                        <a:pt x="0" y="20"/>
                      </a:cubicBezTo>
                      <a:cubicBezTo>
                        <a:pt x="9" y="20"/>
                        <a:pt x="15" y="19"/>
                        <a:pt x="19" y="17"/>
                      </a:cubicBezTo>
                      <a:cubicBezTo>
                        <a:pt x="24" y="14"/>
                        <a:pt x="27" y="8"/>
                        <a:pt x="29" y="0"/>
                      </a:cubicBezTo>
                      <a:cubicBezTo>
                        <a:pt x="36" y="0"/>
                        <a:pt x="36" y="0"/>
                        <a:pt x="36" y="0"/>
                      </a:cubicBezTo>
                      <a:cubicBezTo>
                        <a:pt x="36" y="103"/>
                        <a:pt x="36" y="103"/>
                        <a:pt x="36" y="103"/>
                      </a:cubicBezTo>
                      <a:lnTo>
                        <a:pt x="27" y="103"/>
                      </a:ln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33" name="Freeform 316"/>
                <p:cNvSpPr>
                  <a:spLocks noEditPoints="1" noChangeArrowheads="1"/>
                </p:cNvSpPr>
                <p:nvPr/>
              </p:nvSpPr>
              <p:spPr bwMode="auto">
                <a:xfrm>
                  <a:off x="190500" y="282575"/>
                  <a:ext cx="46038" cy="68262"/>
                </a:xfrm>
                <a:custGeom>
                  <a:avLst/>
                  <a:gdLst>
                    <a:gd name="T0" fmla="*/ 15139267 w 70"/>
                    <a:gd name="T1" fmla="*/ 0 h 105"/>
                    <a:gd name="T2" fmla="*/ 27683307 w 70"/>
                    <a:gd name="T3" fmla="*/ 7607637 h 105"/>
                    <a:gd name="T4" fmla="*/ 30278535 w 70"/>
                    <a:gd name="T5" fmla="*/ 22400338 h 105"/>
                    <a:gd name="T6" fmla="*/ 27683307 w 70"/>
                    <a:gd name="T7" fmla="*/ 38038187 h 105"/>
                    <a:gd name="T8" fmla="*/ 15139267 w 70"/>
                    <a:gd name="T9" fmla="*/ 44378101 h 105"/>
                    <a:gd name="T10" fmla="*/ 3027985 w 70"/>
                    <a:gd name="T11" fmla="*/ 38038187 h 105"/>
                    <a:gd name="T12" fmla="*/ 0 w 70"/>
                    <a:gd name="T13" fmla="*/ 21977764 h 105"/>
                    <a:gd name="T14" fmla="*/ 3027985 w 70"/>
                    <a:gd name="T15" fmla="*/ 6762489 h 105"/>
                    <a:gd name="T16" fmla="*/ 15139267 w 70"/>
                    <a:gd name="T17" fmla="*/ 0 h 105"/>
                    <a:gd name="T18" fmla="*/ 26385693 w 70"/>
                    <a:gd name="T19" fmla="*/ 21977764 h 105"/>
                    <a:gd name="T20" fmla="*/ 24222565 w 70"/>
                    <a:gd name="T21" fmla="*/ 9298585 h 105"/>
                    <a:gd name="T22" fmla="*/ 15139267 w 70"/>
                    <a:gd name="T23" fmla="*/ 3381244 h 105"/>
                    <a:gd name="T24" fmla="*/ 6488070 w 70"/>
                    <a:gd name="T25" fmla="*/ 9298585 h 105"/>
                    <a:gd name="T26" fmla="*/ 4325599 w 70"/>
                    <a:gd name="T27" fmla="*/ 22400338 h 105"/>
                    <a:gd name="T28" fmla="*/ 6488070 w 70"/>
                    <a:gd name="T29" fmla="*/ 35925315 h 105"/>
                    <a:gd name="T30" fmla="*/ 15139267 w 70"/>
                    <a:gd name="T31" fmla="*/ 40996857 h 105"/>
                    <a:gd name="T32" fmla="*/ 24655322 w 70"/>
                    <a:gd name="T33" fmla="*/ 35079517 h 105"/>
                    <a:gd name="T34" fmla="*/ 26385693 w 70"/>
                    <a:gd name="T35" fmla="*/ 21977764 h 10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0"/>
                    <a:gd name="T55" fmla="*/ 0 h 105"/>
                    <a:gd name="T56" fmla="*/ 70 w 70"/>
                    <a:gd name="T57" fmla="*/ 105 h 10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0" h="105">
                      <a:moveTo>
                        <a:pt x="35" y="0"/>
                      </a:moveTo>
                      <a:cubicBezTo>
                        <a:pt x="49" y="0"/>
                        <a:pt x="59" y="6"/>
                        <a:pt x="64" y="18"/>
                      </a:cubicBezTo>
                      <a:cubicBezTo>
                        <a:pt x="68" y="26"/>
                        <a:pt x="70" y="38"/>
                        <a:pt x="70" y="53"/>
                      </a:cubicBezTo>
                      <a:cubicBezTo>
                        <a:pt x="70" y="69"/>
                        <a:pt x="68" y="81"/>
                        <a:pt x="64" y="90"/>
                      </a:cubicBezTo>
                      <a:cubicBezTo>
                        <a:pt x="58" y="100"/>
                        <a:pt x="49" y="105"/>
                        <a:pt x="35" y="105"/>
                      </a:cubicBezTo>
                      <a:cubicBezTo>
                        <a:pt x="22" y="105"/>
                        <a:pt x="13" y="100"/>
                        <a:pt x="7" y="90"/>
                      </a:cubicBezTo>
                      <a:cubicBezTo>
                        <a:pt x="3" y="81"/>
                        <a:pt x="0" y="69"/>
                        <a:pt x="0" y="52"/>
                      </a:cubicBezTo>
                      <a:cubicBezTo>
                        <a:pt x="0" y="37"/>
                        <a:pt x="3" y="25"/>
                        <a:pt x="7" y="16"/>
                      </a:cubicBezTo>
                      <a:cubicBezTo>
                        <a:pt x="12" y="5"/>
                        <a:pt x="22" y="0"/>
                        <a:pt x="35" y="0"/>
                      </a:cubicBezTo>
                      <a:close/>
                      <a:moveTo>
                        <a:pt x="61" y="52"/>
                      </a:moveTo>
                      <a:cubicBezTo>
                        <a:pt x="61" y="39"/>
                        <a:pt x="59" y="29"/>
                        <a:pt x="56" y="22"/>
                      </a:cubicBezTo>
                      <a:cubicBezTo>
                        <a:pt x="52" y="12"/>
                        <a:pt x="45" y="8"/>
                        <a:pt x="35" y="8"/>
                      </a:cubicBezTo>
                      <a:cubicBezTo>
                        <a:pt x="26" y="8"/>
                        <a:pt x="19" y="13"/>
                        <a:pt x="15" y="22"/>
                      </a:cubicBezTo>
                      <a:cubicBezTo>
                        <a:pt x="11" y="30"/>
                        <a:pt x="10" y="40"/>
                        <a:pt x="10" y="53"/>
                      </a:cubicBezTo>
                      <a:cubicBezTo>
                        <a:pt x="10" y="68"/>
                        <a:pt x="12" y="79"/>
                        <a:pt x="15" y="85"/>
                      </a:cubicBezTo>
                      <a:cubicBezTo>
                        <a:pt x="19" y="93"/>
                        <a:pt x="26" y="97"/>
                        <a:pt x="35" y="97"/>
                      </a:cubicBezTo>
                      <a:cubicBezTo>
                        <a:pt x="45" y="97"/>
                        <a:pt x="52" y="93"/>
                        <a:pt x="57" y="83"/>
                      </a:cubicBezTo>
                      <a:cubicBezTo>
                        <a:pt x="59" y="76"/>
                        <a:pt x="61" y="66"/>
                        <a:pt x="61" y="52"/>
                      </a:cubicBez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34" name="Freeform 317"/>
                <p:cNvSpPr>
                  <a:spLocks noChangeArrowheads="1"/>
                </p:cNvSpPr>
                <p:nvPr/>
              </p:nvSpPr>
              <p:spPr bwMode="auto">
                <a:xfrm>
                  <a:off x="603250" y="714375"/>
                  <a:ext cx="44450" cy="68262"/>
                </a:xfrm>
                <a:custGeom>
                  <a:avLst/>
                  <a:gdLst>
                    <a:gd name="T0" fmla="*/ 0 w 69"/>
                    <a:gd name="T1" fmla="*/ 32121497 h 105"/>
                    <a:gd name="T2" fmla="*/ 3735088 w 69"/>
                    <a:gd name="T3" fmla="*/ 32121497 h 105"/>
                    <a:gd name="T4" fmla="*/ 7054666 w 69"/>
                    <a:gd name="T5" fmla="*/ 38460761 h 105"/>
                    <a:gd name="T6" fmla="*/ 14524843 w 69"/>
                    <a:gd name="T7" fmla="*/ 40996857 h 105"/>
                    <a:gd name="T8" fmla="*/ 21995020 w 69"/>
                    <a:gd name="T9" fmla="*/ 37615613 h 105"/>
                    <a:gd name="T10" fmla="*/ 24899730 w 69"/>
                    <a:gd name="T11" fmla="*/ 29585401 h 105"/>
                    <a:gd name="T12" fmla="*/ 21995020 w 69"/>
                    <a:gd name="T13" fmla="*/ 21555189 h 105"/>
                    <a:gd name="T14" fmla="*/ 14109976 w 69"/>
                    <a:gd name="T15" fmla="*/ 18596519 h 105"/>
                    <a:gd name="T16" fmla="*/ 8714777 w 69"/>
                    <a:gd name="T17" fmla="*/ 19864242 h 105"/>
                    <a:gd name="T18" fmla="*/ 4564822 w 69"/>
                    <a:gd name="T19" fmla="*/ 23245486 h 105"/>
                    <a:gd name="T20" fmla="*/ 1660111 w 69"/>
                    <a:gd name="T21" fmla="*/ 22822912 h 105"/>
                    <a:gd name="T22" fmla="*/ 4979688 w 69"/>
                    <a:gd name="T23" fmla="*/ 0 h 105"/>
                    <a:gd name="T24" fmla="*/ 26144975 w 69"/>
                    <a:gd name="T25" fmla="*/ 0 h 105"/>
                    <a:gd name="T26" fmla="*/ 26144975 w 69"/>
                    <a:gd name="T27" fmla="*/ 3381244 h 105"/>
                    <a:gd name="T28" fmla="*/ 8299910 w 69"/>
                    <a:gd name="T29" fmla="*/ 3381244 h 105"/>
                    <a:gd name="T30" fmla="*/ 5810066 w 69"/>
                    <a:gd name="T31" fmla="*/ 18173945 h 105"/>
                    <a:gd name="T32" fmla="*/ 10374888 w 69"/>
                    <a:gd name="T33" fmla="*/ 16060423 h 105"/>
                    <a:gd name="T34" fmla="*/ 14939709 w 69"/>
                    <a:gd name="T35" fmla="*/ 15215275 h 105"/>
                    <a:gd name="T36" fmla="*/ 24899730 w 69"/>
                    <a:gd name="T37" fmla="*/ 19441668 h 105"/>
                    <a:gd name="T38" fmla="*/ 28634819 w 69"/>
                    <a:gd name="T39" fmla="*/ 29585401 h 105"/>
                    <a:gd name="T40" fmla="*/ 24484864 w 69"/>
                    <a:gd name="T41" fmla="*/ 40574283 h 105"/>
                    <a:gd name="T42" fmla="*/ 14939709 w 69"/>
                    <a:gd name="T43" fmla="*/ 44378101 h 105"/>
                    <a:gd name="T44" fmla="*/ 4564822 w 69"/>
                    <a:gd name="T45" fmla="*/ 41419431 h 105"/>
                    <a:gd name="T46" fmla="*/ 0 w 69"/>
                    <a:gd name="T47" fmla="*/ 32121497 h 10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9"/>
                    <a:gd name="T73" fmla="*/ 0 h 105"/>
                    <a:gd name="T74" fmla="*/ 69 w 69"/>
                    <a:gd name="T75" fmla="*/ 105 h 10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9" h="105">
                      <a:moveTo>
                        <a:pt x="0" y="76"/>
                      </a:moveTo>
                      <a:cubicBezTo>
                        <a:pt x="9" y="76"/>
                        <a:pt x="9" y="76"/>
                        <a:pt x="9" y="76"/>
                      </a:cubicBezTo>
                      <a:cubicBezTo>
                        <a:pt x="10" y="83"/>
                        <a:pt x="13" y="88"/>
                        <a:pt x="17" y="91"/>
                      </a:cubicBezTo>
                      <a:cubicBezTo>
                        <a:pt x="22" y="95"/>
                        <a:pt x="28" y="97"/>
                        <a:pt x="35" y="97"/>
                      </a:cubicBezTo>
                      <a:cubicBezTo>
                        <a:pt x="42" y="97"/>
                        <a:pt x="48" y="94"/>
                        <a:pt x="53" y="89"/>
                      </a:cubicBezTo>
                      <a:cubicBezTo>
                        <a:pt x="57" y="84"/>
                        <a:pt x="60" y="78"/>
                        <a:pt x="60" y="70"/>
                      </a:cubicBezTo>
                      <a:cubicBezTo>
                        <a:pt x="60" y="63"/>
                        <a:pt x="57" y="56"/>
                        <a:pt x="53" y="51"/>
                      </a:cubicBezTo>
                      <a:cubicBezTo>
                        <a:pt x="48" y="47"/>
                        <a:pt x="42" y="44"/>
                        <a:pt x="34" y="44"/>
                      </a:cubicBezTo>
                      <a:cubicBezTo>
                        <a:pt x="29" y="44"/>
                        <a:pt x="25" y="45"/>
                        <a:pt x="21" y="47"/>
                      </a:cubicBezTo>
                      <a:cubicBezTo>
                        <a:pt x="18" y="48"/>
                        <a:pt x="14" y="51"/>
                        <a:pt x="11" y="55"/>
                      </a:cubicBezTo>
                      <a:cubicBezTo>
                        <a:pt x="4" y="54"/>
                        <a:pt x="4" y="54"/>
                        <a:pt x="4" y="54"/>
                      </a:cubicBezTo>
                      <a:cubicBezTo>
                        <a:pt x="12" y="0"/>
                        <a:pt x="12" y="0"/>
                        <a:pt x="12" y="0"/>
                      </a:cubicBezTo>
                      <a:cubicBezTo>
                        <a:pt x="63" y="0"/>
                        <a:pt x="63" y="0"/>
                        <a:pt x="63" y="0"/>
                      </a:cubicBezTo>
                      <a:cubicBezTo>
                        <a:pt x="63" y="8"/>
                        <a:pt x="63" y="8"/>
                        <a:pt x="63" y="8"/>
                      </a:cubicBezTo>
                      <a:cubicBezTo>
                        <a:pt x="20" y="8"/>
                        <a:pt x="20" y="8"/>
                        <a:pt x="20" y="8"/>
                      </a:cubicBezTo>
                      <a:cubicBezTo>
                        <a:pt x="14" y="43"/>
                        <a:pt x="14" y="43"/>
                        <a:pt x="14" y="43"/>
                      </a:cubicBezTo>
                      <a:cubicBezTo>
                        <a:pt x="18" y="40"/>
                        <a:pt x="21" y="39"/>
                        <a:pt x="25" y="38"/>
                      </a:cubicBezTo>
                      <a:cubicBezTo>
                        <a:pt x="28" y="37"/>
                        <a:pt x="32" y="36"/>
                        <a:pt x="36" y="36"/>
                      </a:cubicBezTo>
                      <a:cubicBezTo>
                        <a:pt x="46" y="36"/>
                        <a:pt x="54" y="39"/>
                        <a:pt x="60" y="46"/>
                      </a:cubicBezTo>
                      <a:cubicBezTo>
                        <a:pt x="66" y="52"/>
                        <a:pt x="69" y="60"/>
                        <a:pt x="69" y="70"/>
                      </a:cubicBezTo>
                      <a:cubicBezTo>
                        <a:pt x="69" y="81"/>
                        <a:pt x="66" y="89"/>
                        <a:pt x="59" y="96"/>
                      </a:cubicBezTo>
                      <a:cubicBezTo>
                        <a:pt x="53" y="102"/>
                        <a:pt x="45" y="105"/>
                        <a:pt x="36" y="105"/>
                      </a:cubicBezTo>
                      <a:cubicBezTo>
                        <a:pt x="25" y="105"/>
                        <a:pt x="17" y="103"/>
                        <a:pt x="11" y="98"/>
                      </a:cubicBezTo>
                      <a:cubicBezTo>
                        <a:pt x="4" y="94"/>
                        <a:pt x="0" y="86"/>
                        <a:pt x="0" y="76"/>
                      </a:cubicBez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35" name="Freeform 318"/>
                <p:cNvSpPr>
                  <a:spLocks noChangeArrowheads="1"/>
                </p:cNvSpPr>
                <p:nvPr/>
              </p:nvSpPr>
              <p:spPr bwMode="auto">
                <a:xfrm>
                  <a:off x="287338" y="714375"/>
                  <a:ext cx="42863" cy="66675"/>
                </a:xfrm>
                <a:custGeom>
                  <a:avLst/>
                  <a:gdLst>
                    <a:gd name="T0" fmla="*/ 0 w 65"/>
                    <a:gd name="T1" fmla="*/ 4190168 h 103"/>
                    <a:gd name="T2" fmla="*/ 0 w 65"/>
                    <a:gd name="T3" fmla="*/ 0 h 103"/>
                    <a:gd name="T4" fmla="*/ 28265181 w 65"/>
                    <a:gd name="T5" fmla="*/ 0 h 103"/>
                    <a:gd name="T6" fmla="*/ 28265181 w 65"/>
                    <a:gd name="T7" fmla="*/ 3771345 h 103"/>
                    <a:gd name="T8" fmla="*/ 14349873 w 65"/>
                    <a:gd name="T9" fmla="*/ 25561124 h 103"/>
                    <a:gd name="T10" fmla="*/ 10436151 w 65"/>
                    <a:gd name="T11" fmla="*/ 43160734 h 103"/>
                    <a:gd name="T12" fmla="*/ 5653300 w 65"/>
                    <a:gd name="T13" fmla="*/ 43160734 h 103"/>
                    <a:gd name="T14" fmla="*/ 11305941 w 65"/>
                    <a:gd name="T15" fmla="*/ 22628071 h 103"/>
                    <a:gd name="T16" fmla="*/ 23481670 w 65"/>
                    <a:gd name="T17" fmla="*/ 4190168 h 103"/>
                    <a:gd name="T18" fmla="*/ 0 w 65"/>
                    <a:gd name="T19" fmla="*/ 4190168 h 10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5"/>
                    <a:gd name="T31" fmla="*/ 0 h 103"/>
                    <a:gd name="T32" fmla="*/ 65 w 65"/>
                    <a:gd name="T33" fmla="*/ 103 h 10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5" h="103">
                      <a:moveTo>
                        <a:pt x="0" y="10"/>
                      </a:moveTo>
                      <a:cubicBezTo>
                        <a:pt x="0" y="0"/>
                        <a:pt x="0" y="0"/>
                        <a:pt x="0" y="0"/>
                      </a:cubicBezTo>
                      <a:cubicBezTo>
                        <a:pt x="65" y="0"/>
                        <a:pt x="65" y="0"/>
                        <a:pt x="65" y="0"/>
                      </a:cubicBezTo>
                      <a:cubicBezTo>
                        <a:pt x="65" y="9"/>
                        <a:pt x="65" y="9"/>
                        <a:pt x="65" y="9"/>
                      </a:cubicBezTo>
                      <a:cubicBezTo>
                        <a:pt x="52" y="25"/>
                        <a:pt x="41" y="42"/>
                        <a:pt x="33" y="61"/>
                      </a:cubicBezTo>
                      <a:cubicBezTo>
                        <a:pt x="27" y="77"/>
                        <a:pt x="24" y="91"/>
                        <a:pt x="24" y="103"/>
                      </a:cubicBezTo>
                      <a:cubicBezTo>
                        <a:pt x="13" y="103"/>
                        <a:pt x="13" y="103"/>
                        <a:pt x="13" y="103"/>
                      </a:cubicBezTo>
                      <a:cubicBezTo>
                        <a:pt x="13" y="89"/>
                        <a:pt x="18" y="73"/>
                        <a:pt x="26" y="54"/>
                      </a:cubicBezTo>
                      <a:cubicBezTo>
                        <a:pt x="34" y="38"/>
                        <a:pt x="43" y="23"/>
                        <a:pt x="54" y="10"/>
                      </a:cubicBezTo>
                      <a:lnTo>
                        <a:pt x="0" y="10"/>
                      </a:ln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36" name="Freeform 319"/>
                <p:cNvSpPr>
                  <a:spLocks noChangeArrowheads="1"/>
                </p:cNvSpPr>
                <p:nvPr/>
              </p:nvSpPr>
              <p:spPr bwMode="auto">
                <a:xfrm>
                  <a:off x="269875" y="165100"/>
                  <a:ext cx="22225" cy="66675"/>
                </a:xfrm>
                <a:custGeom>
                  <a:avLst/>
                  <a:gdLst>
                    <a:gd name="T0" fmla="*/ 10290792 w 36"/>
                    <a:gd name="T1" fmla="*/ 43160734 h 103"/>
                    <a:gd name="T2" fmla="*/ 10290792 w 36"/>
                    <a:gd name="T3" fmla="*/ 10895213 h 103"/>
                    <a:gd name="T4" fmla="*/ 0 w 36"/>
                    <a:gd name="T5" fmla="*/ 10895213 h 103"/>
                    <a:gd name="T6" fmla="*/ 0 w 36"/>
                    <a:gd name="T7" fmla="*/ 8380983 h 103"/>
                    <a:gd name="T8" fmla="*/ 7241646 w 36"/>
                    <a:gd name="T9" fmla="*/ 6704398 h 103"/>
                    <a:gd name="T10" fmla="*/ 11052616 w 36"/>
                    <a:gd name="T11" fmla="*/ 0 h 103"/>
                    <a:gd name="T12" fmla="*/ 13720851 w 36"/>
                    <a:gd name="T13" fmla="*/ 0 h 103"/>
                    <a:gd name="T14" fmla="*/ 13720851 w 36"/>
                    <a:gd name="T15" fmla="*/ 43160734 h 103"/>
                    <a:gd name="T16" fmla="*/ 10290792 w 36"/>
                    <a:gd name="T17" fmla="*/ 43160734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103"/>
                    <a:gd name="T29" fmla="*/ 36 w 36"/>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103">
                      <a:moveTo>
                        <a:pt x="27" y="103"/>
                      </a:moveTo>
                      <a:cubicBezTo>
                        <a:pt x="27" y="26"/>
                        <a:pt x="27" y="26"/>
                        <a:pt x="27" y="26"/>
                      </a:cubicBezTo>
                      <a:cubicBezTo>
                        <a:pt x="0" y="26"/>
                        <a:pt x="0" y="26"/>
                        <a:pt x="0" y="26"/>
                      </a:cubicBezTo>
                      <a:cubicBezTo>
                        <a:pt x="0" y="20"/>
                        <a:pt x="0" y="20"/>
                        <a:pt x="0" y="20"/>
                      </a:cubicBezTo>
                      <a:cubicBezTo>
                        <a:pt x="9" y="20"/>
                        <a:pt x="15" y="19"/>
                        <a:pt x="19" y="16"/>
                      </a:cubicBezTo>
                      <a:cubicBezTo>
                        <a:pt x="24" y="13"/>
                        <a:pt x="27" y="8"/>
                        <a:pt x="29" y="0"/>
                      </a:cubicBezTo>
                      <a:cubicBezTo>
                        <a:pt x="36" y="0"/>
                        <a:pt x="36" y="0"/>
                        <a:pt x="36" y="0"/>
                      </a:cubicBezTo>
                      <a:cubicBezTo>
                        <a:pt x="36" y="103"/>
                        <a:pt x="36" y="103"/>
                        <a:pt x="36" y="103"/>
                      </a:cubicBezTo>
                      <a:lnTo>
                        <a:pt x="27" y="103"/>
                      </a:ln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37" name="Freeform 320"/>
                <p:cNvSpPr>
                  <a:spLocks noChangeArrowheads="1"/>
                </p:cNvSpPr>
                <p:nvPr/>
              </p:nvSpPr>
              <p:spPr bwMode="auto">
                <a:xfrm>
                  <a:off x="315913" y="165100"/>
                  <a:ext cx="23813" cy="66675"/>
                </a:xfrm>
                <a:custGeom>
                  <a:avLst/>
                  <a:gdLst>
                    <a:gd name="T0" fmla="*/ 11813894 w 36"/>
                    <a:gd name="T1" fmla="*/ 43160734 h 103"/>
                    <a:gd name="T2" fmla="*/ 11813894 w 36"/>
                    <a:gd name="T3" fmla="*/ 10895213 h 103"/>
                    <a:gd name="T4" fmla="*/ 0 w 36"/>
                    <a:gd name="T5" fmla="*/ 10895213 h 103"/>
                    <a:gd name="T6" fmla="*/ 0 w 36"/>
                    <a:gd name="T7" fmla="*/ 8380983 h 103"/>
                    <a:gd name="T8" fmla="*/ 8313383 w 36"/>
                    <a:gd name="T9" fmla="*/ 6704398 h 103"/>
                    <a:gd name="T10" fmla="*/ 12689022 w 36"/>
                    <a:gd name="T11" fmla="*/ 0 h 103"/>
                    <a:gd name="T12" fmla="*/ 15751638 w 36"/>
                    <a:gd name="T13" fmla="*/ 0 h 103"/>
                    <a:gd name="T14" fmla="*/ 15751638 w 36"/>
                    <a:gd name="T15" fmla="*/ 43160734 h 103"/>
                    <a:gd name="T16" fmla="*/ 11813894 w 36"/>
                    <a:gd name="T17" fmla="*/ 43160734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103"/>
                    <a:gd name="T29" fmla="*/ 36 w 36"/>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103">
                      <a:moveTo>
                        <a:pt x="27" y="103"/>
                      </a:moveTo>
                      <a:cubicBezTo>
                        <a:pt x="27" y="26"/>
                        <a:pt x="27" y="26"/>
                        <a:pt x="27" y="26"/>
                      </a:cubicBezTo>
                      <a:cubicBezTo>
                        <a:pt x="0" y="26"/>
                        <a:pt x="0" y="26"/>
                        <a:pt x="0" y="26"/>
                      </a:cubicBezTo>
                      <a:cubicBezTo>
                        <a:pt x="0" y="20"/>
                        <a:pt x="0" y="20"/>
                        <a:pt x="0" y="20"/>
                      </a:cubicBezTo>
                      <a:cubicBezTo>
                        <a:pt x="9" y="20"/>
                        <a:pt x="15" y="19"/>
                        <a:pt x="19" y="16"/>
                      </a:cubicBezTo>
                      <a:cubicBezTo>
                        <a:pt x="24" y="13"/>
                        <a:pt x="27" y="8"/>
                        <a:pt x="29" y="0"/>
                      </a:cubicBezTo>
                      <a:cubicBezTo>
                        <a:pt x="36" y="0"/>
                        <a:pt x="36" y="0"/>
                        <a:pt x="36" y="0"/>
                      </a:cubicBezTo>
                      <a:cubicBezTo>
                        <a:pt x="36" y="103"/>
                        <a:pt x="36" y="103"/>
                        <a:pt x="36" y="103"/>
                      </a:cubicBezTo>
                      <a:lnTo>
                        <a:pt x="27" y="103"/>
                      </a:ln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38" name="Freeform 321"/>
                <p:cNvSpPr>
                  <a:spLocks noChangeArrowheads="1"/>
                </p:cNvSpPr>
                <p:nvPr/>
              </p:nvSpPr>
              <p:spPr bwMode="auto">
                <a:xfrm>
                  <a:off x="214313" y="393700"/>
                  <a:ext cx="279400" cy="193675"/>
                </a:xfrm>
                <a:custGeom>
                  <a:avLst/>
                  <a:gdLst>
                    <a:gd name="T0" fmla="*/ 165714527 w 433"/>
                    <a:gd name="T1" fmla="*/ 35190941 h 301"/>
                    <a:gd name="T2" fmla="*/ 154472710 w 433"/>
                    <a:gd name="T3" fmla="*/ 40159573 h 301"/>
                    <a:gd name="T4" fmla="*/ 67035352 w 433"/>
                    <a:gd name="T5" fmla="*/ 828105 h 301"/>
                    <a:gd name="T6" fmla="*/ 62039060 w 433"/>
                    <a:gd name="T7" fmla="*/ 3312422 h 301"/>
                    <a:gd name="T8" fmla="*/ 63287649 w 433"/>
                    <a:gd name="T9" fmla="*/ 8694142 h 301"/>
                    <a:gd name="T10" fmla="*/ 151141204 w 433"/>
                    <a:gd name="T11" fmla="*/ 48439340 h 301"/>
                    <a:gd name="T12" fmla="*/ 151141204 w 433"/>
                    <a:gd name="T13" fmla="*/ 49681820 h 301"/>
                    <a:gd name="T14" fmla="*/ 151141204 w 433"/>
                    <a:gd name="T15" fmla="*/ 51337387 h 301"/>
                    <a:gd name="T16" fmla="*/ 2498468 w 433"/>
                    <a:gd name="T17" fmla="*/ 115509443 h 301"/>
                    <a:gd name="T18" fmla="*/ 1249234 w 433"/>
                    <a:gd name="T19" fmla="*/ 121305537 h 301"/>
                    <a:gd name="T20" fmla="*/ 6245526 w 433"/>
                    <a:gd name="T21" fmla="*/ 123789853 h 301"/>
                    <a:gd name="T22" fmla="*/ 154888907 w 433"/>
                    <a:gd name="T23" fmla="*/ 59617798 h 301"/>
                    <a:gd name="T24" fmla="*/ 165714527 w 433"/>
                    <a:gd name="T25" fmla="*/ 64172056 h 301"/>
                    <a:gd name="T26" fmla="*/ 180287206 w 433"/>
                    <a:gd name="T27" fmla="*/ 49681820 h 301"/>
                    <a:gd name="T28" fmla="*/ 165714527 w 433"/>
                    <a:gd name="T29" fmla="*/ 35190941 h 30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3"/>
                    <a:gd name="T46" fmla="*/ 0 h 301"/>
                    <a:gd name="T47" fmla="*/ 433 w 433"/>
                    <a:gd name="T48" fmla="*/ 301 h 30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3" h="301">
                      <a:moveTo>
                        <a:pt x="398" y="85"/>
                      </a:moveTo>
                      <a:cubicBezTo>
                        <a:pt x="387" y="85"/>
                        <a:pt x="378" y="90"/>
                        <a:pt x="371" y="97"/>
                      </a:cubicBezTo>
                      <a:cubicBezTo>
                        <a:pt x="161" y="2"/>
                        <a:pt x="161" y="2"/>
                        <a:pt x="161" y="2"/>
                      </a:cubicBezTo>
                      <a:cubicBezTo>
                        <a:pt x="157" y="0"/>
                        <a:pt x="151" y="3"/>
                        <a:pt x="149" y="8"/>
                      </a:cubicBezTo>
                      <a:cubicBezTo>
                        <a:pt x="146" y="14"/>
                        <a:pt x="148" y="20"/>
                        <a:pt x="152" y="21"/>
                      </a:cubicBezTo>
                      <a:cubicBezTo>
                        <a:pt x="363" y="117"/>
                        <a:pt x="363" y="117"/>
                        <a:pt x="363" y="117"/>
                      </a:cubicBezTo>
                      <a:cubicBezTo>
                        <a:pt x="363" y="118"/>
                        <a:pt x="363" y="119"/>
                        <a:pt x="363" y="120"/>
                      </a:cubicBezTo>
                      <a:cubicBezTo>
                        <a:pt x="363" y="122"/>
                        <a:pt x="363" y="123"/>
                        <a:pt x="363" y="124"/>
                      </a:cubicBezTo>
                      <a:cubicBezTo>
                        <a:pt x="6" y="279"/>
                        <a:pt x="6" y="279"/>
                        <a:pt x="6" y="279"/>
                      </a:cubicBezTo>
                      <a:cubicBezTo>
                        <a:pt x="2" y="281"/>
                        <a:pt x="0" y="287"/>
                        <a:pt x="3" y="293"/>
                      </a:cubicBezTo>
                      <a:cubicBezTo>
                        <a:pt x="5" y="298"/>
                        <a:pt x="11" y="301"/>
                        <a:pt x="15" y="299"/>
                      </a:cubicBezTo>
                      <a:cubicBezTo>
                        <a:pt x="372" y="144"/>
                        <a:pt x="372" y="144"/>
                        <a:pt x="372" y="144"/>
                      </a:cubicBezTo>
                      <a:cubicBezTo>
                        <a:pt x="379" y="151"/>
                        <a:pt x="388" y="155"/>
                        <a:pt x="398" y="155"/>
                      </a:cubicBezTo>
                      <a:cubicBezTo>
                        <a:pt x="418" y="155"/>
                        <a:pt x="433" y="140"/>
                        <a:pt x="433" y="120"/>
                      </a:cubicBezTo>
                      <a:cubicBezTo>
                        <a:pt x="433" y="101"/>
                        <a:pt x="418" y="85"/>
                        <a:pt x="398" y="85"/>
                      </a:cubicBez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39" name="Freeform 322"/>
                <p:cNvSpPr>
                  <a:spLocks noChangeArrowheads="1"/>
                </p:cNvSpPr>
                <p:nvPr/>
              </p:nvSpPr>
              <p:spPr bwMode="auto">
                <a:xfrm>
                  <a:off x="465138" y="463550"/>
                  <a:ext cx="14288" cy="244475"/>
                </a:xfrm>
                <a:custGeom>
                  <a:avLst/>
                  <a:gdLst>
                    <a:gd name="T0" fmla="*/ 9279407 w 22"/>
                    <a:gd name="T1" fmla="*/ 5019499 h 378"/>
                    <a:gd name="T2" fmla="*/ 4639703 w 22"/>
                    <a:gd name="T3" fmla="*/ 0 h 378"/>
                    <a:gd name="T4" fmla="*/ 0 w 22"/>
                    <a:gd name="T5" fmla="*/ 5019499 h 378"/>
                    <a:gd name="T6" fmla="*/ 2952420 w 22"/>
                    <a:gd name="T7" fmla="*/ 9202738 h 378"/>
                    <a:gd name="T8" fmla="*/ 2952420 w 22"/>
                    <a:gd name="T9" fmla="*/ 156861757 h 378"/>
                    <a:gd name="T10" fmla="*/ 4639703 w 22"/>
                    <a:gd name="T11" fmla="*/ 158116470 h 378"/>
                    <a:gd name="T12" fmla="*/ 6748482 w 22"/>
                    <a:gd name="T13" fmla="*/ 156861757 h 378"/>
                    <a:gd name="T14" fmla="*/ 6748482 w 22"/>
                    <a:gd name="T15" fmla="*/ 9202738 h 378"/>
                    <a:gd name="T16" fmla="*/ 9279407 w 22"/>
                    <a:gd name="T17" fmla="*/ 5019499 h 3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378"/>
                    <a:gd name="T29" fmla="*/ 22 w 22"/>
                    <a:gd name="T30" fmla="*/ 378 h 3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378">
                      <a:moveTo>
                        <a:pt x="22" y="12"/>
                      </a:moveTo>
                      <a:cubicBezTo>
                        <a:pt x="22" y="5"/>
                        <a:pt x="17" y="0"/>
                        <a:pt x="11" y="0"/>
                      </a:cubicBezTo>
                      <a:cubicBezTo>
                        <a:pt x="5" y="0"/>
                        <a:pt x="0" y="5"/>
                        <a:pt x="0" y="12"/>
                      </a:cubicBezTo>
                      <a:cubicBezTo>
                        <a:pt x="0" y="16"/>
                        <a:pt x="2" y="20"/>
                        <a:pt x="7" y="22"/>
                      </a:cubicBezTo>
                      <a:cubicBezTo>
                        <a:pt x="7" y="375"/>
                        <a:pt x="7" y="375"/>
                        <a:pt x="7" y="375"/>
                      </a:cubicBezTo>
                      <a:cubicBezTo>
                        <a:pt x="7" y="377"/>
                        <a:pt x="9" y="378"/>
                        <a:pt x="11" y="378"/>
                      </a:cubicBezTo>
                      <a:cubicBezTo>
                        <a:pt x="14" y="378"/>
                        <a:pt x="16" y="377"/>
                        <a:pt x="16" y="375"/>
                      </a:cubicBezTo>
                      <a:cubicBezTo>
                        <a:pt x="16" y="22"/>
                        <a:pt x="16" y="22"/>
                        <a:pt x="16" y="22"/>
                      </a:cubicBezTo>
                      <a:cubicBezTo>
                        <a:pt x="20" y="20"/>
                        <a:pt x="22" y="16"/>
                        <a:pt x="22" y="12"/>
                      </a:cubicBezTo>
                      <a:close/>
                    </a:path>
                  </a:pathLst>
                </a:custGeom>
                <a:solidFill>
                  <a:srgbClr val="FF25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7669" name="组合 734"/>
              <p:cNvGrpSpPr>
                <a:grpSpLocks/>
              </p:cNvGrpSpPr>
              <p:nvPr/>
            </p:nvGrpSpPr>
            <p:grpSpPr bwMode="auto">
              <a:xfrm>
                <a:off x="366003" y="608969"/>
                <a:ext cx="231486" cy="231098"/>
                <a:chOff x="0" y="0"/>
                <a:chExt cx="946150" cy="944562"/>
              </a:xfrm>
            </p:grpSpPr>
            <p:sp>
              <p:nvSpPr>
                <p:cNvPr id="27912" name="Freeform 5"/>
                <p:cNvSpPr>
                  <a:spLocks noChangeArrowheads="1"/>
                </p:cNvSpPr>
                <p:nvPr/>
              </p:nvSpPr>
              <p:spPr bwMode="auto">
                <a:xfrm>
                  <a:off x="1588" y="1587"/>
                  <a:ext cx="942975" cy="942975"/>
                </a:xfrm>
                <a:custGeom>
                  <a:avLst/>
                  <a:gdLst>
                    <a:gd name="T0" fmla="*/ 609459802 w 1459"/>
                    <a:gd name="T1" fmla="*/ 191735449 h 1459"/>
                    <a:gd name="T2" fmla="*/ 609042282 w 1459"/>
                    <a:gd name="T3" fmla="*/ 169178376 h 1459"/>
                    <a:gd name="T4" fmla="*/ 609042282 w 1459"/>
                    <a:gd name="T5" fmla="*/ 151215962 h 1459"/>
                    <a:gd name="T6" fmla="*/ 605282662 w 1459"/>
                    <a:gd name="T7" fmla="*/ 111114642 h 1459"/>
                    <a:gd name="T8" fmla="*/ 593168761 w 1459"/>
                    <a:gd name="T9" fmla="*/ 73101568 h 1459"/>
                    <a:gd name="T10" fmla="*/ 568940315 w 1459"/>
                    <a:gd name="T11" fmla="*/ 40519487 h 1459"/>
                    <a:gd name="T12" fmla="*/ 536358234 w 1459"/>
                    <a:gd name="T13" fmla="*/ 16291040 h 1459"/>
                    <a:gd name="T14" fmla="*/ 498345160 w 1459"/>
                    <a:gd name="T15" fmla="*/ 4177140 h 1459"/>
                    <a:gd name="T16" fmla="*/ 458243839 w 1459"/>
                    <a:gd name="T17" fmla="*/ 417520 h 1459"/>
                    <a:gd name="T18" fmla="*/ 440281426 w 1459"/>
                    <a:gd name="T19" fmla="*/ 417520 h 1459"/>
                    <a:gd name="T20" fmla="*/ 417724352 w 1459"/>
                    <a:gd name="T21" fmla="*/ 0 h 1459"/>
                    <a:gd name="T22" fmla="*/ 191317929 w 1459"/>
                    <a:gd name="T23" fmla="*/ 0 h 1459"/>
                    <a:gd name="T24" fmla="*/ 169178376 w 1459"/>
                    <a:gd name="T25" fmla="*/ 417520 h 1459"/>
                    <a:gd name="T26" fmla="*/ 150798442 w 1459"/>
                    <a:gd name="T27" fmla="*/ 417520 h 1459"/>
                    <a:gd name="T28" fmla="*/ 111114642 w 1459"/>
                    <a:gd name="T29" fmla="*/ 4177140 h 1459"/>
                    <a:gd name="T30" fmla="*/ 73101568 w 1459"/>
                    <a:gd name="T31" fmla="*/ 16291040 h 1459"/>
                    <a:gd name="T32" fmla="*/ 40101321 w 1459"/>
                    <a:gd name="T33" fmla="*/ 40519487 h 1459"/>
                    <a:gd name="T34" fmla="*/ 15873520 w 1459"/>
                    <a:gd name="T35" fmla="*/ 73101568 h 1459"/>
                    <a:gd name="T36" fmla="*/ 3759620 w 1459"/>
                    <a:gd name="T37" fmla="*/ 111114642 h 1459"/>
                    <a:gd name="T38" fmla="*/ 417520 w 1459"/>
                    <a:gd name="T39" fmla="*/ 151215962 h 1459"/>
                    <a:gd name="T40" fmla="*/ 0 w 1459"/>
                    <a:gd name="T41" fmla="*/ 169178376 h 1459"/>
                    <a:gd name="T42" fmla="*/ 0 w 1459"/>
                    <a:gd name="T43" fmla="*/ 191735449 h 1459"/>
                    <a:gd name="T44" fmla="*/ 0 w 1459"/>
                    <a:gd name="T45" fmla="*/ 418141872 h 1459"/>
                    <a:gd name="T46" fmla="*/ 0 w 1459"/>
                    <a:gd name="T47" fmla="*/ 440281426 h 1459"/>
                    <a:gd name="T48" fmla="*/ 417520 w 1459"/>
                    <a:gd name="T49" fmla="*/ 458661360 h 1459"/>
                    <a:gd name="T50" fmla="*/ 3759620 w 1459"/>
                    <a:gd name="T51" fmla="*/ 498345160 h 1459"/>
                    <a:gd name="T52" fmla="*/ 15873520 w 1459"/>
                    <a:gd name="T53" fmla="*/ 536358234 h 1459"/>
                    <a:gd name="T54" fmla="*/ 40101321 w 1459"/>
                    <a:gd name="T55" fmla="*/ 569358481 h 1459"/>
                    <a:gd name="T56" fmla="*/ 73101568 w 1459"/>
                    <a:gd name="T57" fmla="*/ 593586281 h 1459"/>
                    <a:gd name="T58" fmla="*/ 111114642 w 1459"/>
                    <a:gd name="T59" fmla="*/ 605700182 h 1459"/>
                    <a:gd name="T60" fmla="*/ 150798442 w 1459"/>
                    <a:gd name="T61" fmla="*/ 609042282 h 1459"/>
                    <a:gd name="T62" fmla="*/ 169178376 w 1459"/>
                    <a:gd name="T63" fmla="*/ 609459802 h 1459"/>
                    <a:gd name="T64" fmla="*/ 191317929 w 1459"/>
                    <a:gd name="T65" fmla="*/ 609459802 h 1459"/>
                    <a:gd name="T66" fmla="*/ 417724352 w 1459"/>
                    <a:gd name="T67" fmla="*/ 609459802 h 1459"/>
                    <a:gd name="T68" fmla="*/ 440281426 w 1459"/>
                    <a:gd name="T69" fmla="*/ 609459802 h 1459"/>
                    <a:gd name="T70" fmla="*/ 458243839 w 1459"/>
                    <a:gd name="T71" fmla="*/ 609042282 h 1459"/>
                    <a:gd name="T72" fmla="*/ 498345160 w 1459"/>
                    <a:gd name="T73" fmla="*/ 605700182 h 1459"/>
                    <a:gd name="T74" fmla="*/ 536358234 w 1459"/>
                    <a:gd name="T75" fmla="*/ 593586281 h 1459"/>
                    <a:gd name="T76" fmla="*/ 568940315 w 1459"/>
                    <a:gd name="T77" fmla="*/ 569358481 h 1459"/>
                    <a:gd name="T78" fmla="*/ 593168761 w 1459"/>
                    <a:gd name="T79" fmla="*/ 536358234 h 1459"/>
                    <a:gd name="T80" fmla="*/ 605282662 w 1459"/>
                    <a:gd name="T81" fmla="*/ 498345160 h 1459"/>
                    <a:gd name="T82" fmla="*/ 609042282 w 1459"/>
                    <a:gd name="T83" fmla="*/ 458661360 h 1459"/>
                    <a:gd name="T84" fmla="*/ 609042282 w 1459"/>
                    <a:gd name="T85" fmla="*/ 440281426 h 1459"/>
                    <a:gd name="T86" fmla="*/ 609459802 w 1459"/>
                    <a:gd name="T87" fmla="*/ 418141872 h 1459"/>
                    <a:gd name="T88" fmla="*/ 609459802 w 1459"/>
                    <a:gd name="T89" fmla="*/ 191735449 h 14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59"/>
                    <a:gd name="T136" fmla="*/ 0 h 1459"/>
                    <a:gd name="T137" fmla="*/ 1459 w 1459"/>
                    <a:gd name="T138" fmla="*/ 1459 h 14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59" h="1459">
                      <a:moveTo>
                        <a:pt x="1459" y="459"/>
                      </a:moveTo>
                      <a:cubicBezTo>
                        <a:pt x="1459" y="446"/>
                        <a:pt x="1459" y="427"/>
                        <a:pt x="1458" y="405"/>
                      </a:cubicBezTo>
                      <a:cubicBezTo>
                        <a:pt x="1458" y="382"/>
                        <a:pt x="1458" y="373"/>
                        <a:pt x="1458" y="362"/>
                      </a:cubicBezTo>
                      <a:cubicBezTo>
                        <a:pt x="1457" y="329"/>
                        <a:pt x="1455" y="296"/>
                        <a:pt x="1449" y="266"/>
                      </a:cubicBezTo>
                      <a:cubicBezTo>
                        <a:pt x="1443" y="234"/>
                        <a:pt x="1435" y="205"/>
                        <a:pt x="1420" y="175"/>
                      </a:cubicBezTo>
                      <a:cubicBezTo>
                        <a:pt x="1405" y="146"/>
                        <a:pt x="1385" y="120"/>
                        <a:pt x="1362" y="97"/>
                      </a:cubicBezTo>
                      <a:cubicBezTo>
                        <a:pt x="1339" y="74"/>
                        <a:pt x="1314" y="54"/>
                        <a:pt x="1284" y="39"/>
                      </a:cubicBezTo>
                      <a:cubicBezTo>
                        <a:pt x="1254" y="24"/>
                        <a:pt x="1225" y="16"/>
                        <a:pt x="1193" y="10"/>
                      </a:cubicBezTo>
                      <a:cubicBezTo>
                        <a:pt x="1163" y="4"/>
                        <a:pt x="1130" y="2"/>
                        <a:pt x="1097" y="1"/>
                      </a:cubicBezTo>
                      <a:cubicBezTo>
                        <a:pt x="1086" y="1"/>
                        <a:pt x="1077" y="1"/>
                        <a:pt x="1054" y="1"/>
                      </a:cubicBezTo>
                      <a:cubicBezTo>
                        <a:pt x="1032" y="1"/>
                        <a:pt x="1013" y="0"/>
                        <a:pt x="1000" y="0"/>
                      </a:cubicBezTo>
                      <a:cubicBezTo>
                        <a:pt x="458" y="0"/>
                        <a:pt x="458" y="0"/>
                        <a:pt x="458" y="0"/>
                      </a:cubicBezTo>
                      <a:cubicBezTo>
                        <a:pt x="445" y="0"/>
                        <a:pt x="427" y="1"/>
                        <a:pt x="405" y="1"/>
                      </a:cubicBezTo>
                      <a:cubicBezTo>
                        <a:pt x="382" y="1"/>
                        <a:pt x="372" y="1"/>
                        <a:pt x="361" y="1"/>
                      </a:cubicBezTo>
                      <a:cubicBezTo>
                        <a:pt x="328" y="2"/>
                        <a:pt x="295" y="4"/>
                        <a:pt x="266" y="10"/>
                      </a:cubicBezTo>
                      <a:cubicBezTo>
                        <a:pt x="233" y="16"/>
                        <a:pt x="204" y="24"/>
                        <a:pt x="175" y="39"/>
                      </a:cubicBezTo>
                      <a:cubicBezTo>
                        <a:pt x="145" y="54"/>
                        <a:pt x="119" y="74"/>
                        <a:pt x="96" y="97"/>
                      </a:cubicBezTo>
                      <a:cubicBezTo>
                        <a:pt x="74" y="120"/>
                        <a:pt x="53" y="146"/>
                        <a:pt x="38" y="175"/>
                      </a:cubicBezTo>
                      <a:cubicBezTo>
                        <a:pt x="23" y="205"/>
                        <a:pt x="15" y="234"/>
                        <a:pt x="9" y="266"/>
                      </a:cubicBezTo>
                      <a:cubicBezTo>
                        <a:pt x="4" y="296"/>
                        <a:pt x="1" y="329"/>
                        <a:pt x="1" y="362"/>
                      </a:cubicBezTo>
                      <a:cubicBezTo>
                        <a:pt x="1" y="373"/>
                        <a:pt x="0" y="382"/>
                        <a:pt x="0" y="405"/>
                      </a:cubicBezTo>
                      <a:cubicBezTo>
                        <a:pt x="0" y="427"/>
                        <a:pt x="0" y="446"/>
                        <a:pt x="0" y="459"/>
                      </a:cubicBezTo>
                      <a:cubicBezTo>
                        <a:pt x="0" y="1001"/>
                        <a:pt x="0" y="1001"/>
                        <a:pt x="0" y="1001"/>
                      </a:cubicBezTo>
                      <a:cubicBezTo>
                        <a:pt x="0" y="1014"/>
                        <a:pt x="0" y="1032"/>
                        <a:pt x="0" y="1054"/>
                      </a:cubicBezTo>
                      <a:cubicBezTo>
                        <a:pt x="0" y="1077"/>
                        <a:pt x="1" y="1087"/>
                        <a:pt x="1" y="1098"/>
                      </a:cubicBezTo>
                      <a:cubicBezTo>
                        <a:pt x="1" y="1131"/>
                        <a:pt x="4" y="1164"/>
                        <a:pt x="9" y="1193"/>
                      </a:cubicBezTo>
                      <a:cubicBezTo>
                        <a:pt x="15" y="1226"/>
                        <a:pt x="23" y="1255"/>
                        <a:pt x="38" y="1284"/>
                      </a:cubicBezTo>
                      <a:cubicBezTo>
                        <a:pt x="53" y="1314"/>
                        <a:pt x="74" y="1340"/>
                        <a:pt x="96" y="1363"/>
                      </a:cubicBezTo>
                      <a:cubicBezTo>
                        <a:pt x="119" y="1385"/>
                        <a:pt x="145" y="1406"/>
                        <a:pt x="175" y="1421"/>
                      </a:cubicBezTo>
                      <a:cubicBezTo>
                        <a:pt x="204" y="1436"/>
                        <a:pt x="233" y="1444"/>
                        <a:pt x="266" y="1450"/>
                      </a:cubicBezTo>
                      <a:cubicBezTo>
                        <a:pt x="295" y="1455"/>
                        <a:pt x="328" y="1458"/>
                        <a:pt x="361" y="1458"/>
                      </a:cubicBezTo>
                      <a:cubicBezTo>
                        <a:pt x="372" y="1458"/>
                        <a:pt x="382" y="1459"/>
                        <a:pt x="405" y="1459"/>
                      </a:cubicBezTo>
                      <a:cubicBezTo>
                        <a:pt x="427" y="1459"/>
                        <a:pt x="445" y="1459"/>
                        <a:pt x="458" y="1459"/>
                      </a:cubicBezTo>
                      <a:cubicBezTo>
                        <a:pt x="1000" y="1459"/>
                        <a:pt x="1000" y="1459"/>
                        <a:pt x="1000" y="1459"/>
                      </a:cubicBezTo>
                      <a:cubicBezTo>
                        <a:pt x="1013" y="1459"/>
                        <a:pt x="1032" y="1459"/>
                        <a:pt x="1054" y="1459"/>
                      </a:cubicBezTo>
                      <a:cubicBezTo>
                        <a:pt x="1077" y="1459"/>
                        <a:pt x="1086" y="1458"/>
                        <a:pt x="1097" y="1458"/>
                      </a:cubicBezTo>
                      <a:cubicBezTo>
                        <a:pt x="1130" y="1458"/>
                        <a:pt x="1163" y="1455"/>
                        <a:pt x="1193" y="1450"/>
                      </a:cubicBezTo>
                      <a:cubicBezTo>
                        <a:pt x="1225" y="1444"/>
                        <a:pt x="1254" y="1436"/>
                        <a:pt x="1284" y="1421"/>
                      </a:cubicBezTo>
                      <a:cubicBezTo>
                        <a:pt x="1314" y="1406"/>
                        <a:pt x="1339" y="1385"/>
                        <a:pt x="1362" y="1363"/>
                      </a:cubicBezTo>
                      <a:cubicBezTo>
                        <a:pt x="1385" y="1340"/>
                        <a:pt x="1405" y="1314"/>
                        <a:pt x="1420" y="1284"/>
                      </a:cubicBezTo>
                      <a:cubicBezTo>
                        <a:pt x="1435" y="1255"/>
                        <a:pt x="1443" y="1226"/>
                        <a:pt x="1449" y="1193"/>
                      </a:cubicBezTo>
                      <a:cubicBezTo>
                        <a:pt x="1455" y="1164"/>
                        <a:pt x="1457" y="1131"/>
                        <a:pt x="1458" y="1098"/>
                      </a:cubicBezTo>
                      <a:cubicBezTo>
                        <a:pt x="1458" y="1087"/>
                        <a:pt x="1458" y="1077"/>
                        <a:pt x="1458" y="1054"/>
                      </a:cubicBezTo>
                      <a:cubicBezTo>
                        <a:pt x="1459" y="1032"/>
                        <a:pt x="1459" y="1014"/>
                        <a:pt x="1459" y="1001"/>
                      </a:cubicBezTo>
                      <a:lnTo>
                        <a:pt x="1459" y="459"/>
                      </a:lnTo>
                      <a:close/>
                    </a:path>
                  </a:pathLst>
                </a:custGeom>
                <a:solidFill>
                  <a:srgbClr val="FF94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13" name="Freeform 6"/>
                <p:cNvSpPr>
                  <a:spLocks noChangeArrowheads="1"/>
                </p:cNvSpPr>
                <p:nvPr/>
              </p:nvSpPr>
              <p:spPr bwMode="auto">
                <a:xfrm>
                  <a:off x="0" y="0"/>
                  <a:ext cx="946150" cy="944562"/>
                </a:xfrm>
                <a:custGeom>
                  <a:avLst/>
                  <a:gdLst>
                    <a:gd name="T0" fmla="*/ 611893248 w 1463"/>
                    <a:gd name="T1" fmla="*/ 192164457 h 1463"/>
                    <a:gd name="T2" fmla="*/ 611474821 w 1463"/>
                    <a:gd name="T3" fmla="*/ 151313926 h 1463"/>
                    <a:gd name="T4" fmla="*/ 595581700 w 1463"/>
                    <a:gd name="T5" fmla="*/ 73364641 h 1463"/>
                    <a:gd name="T6" fmla="*/ 571323268 w 1463"/>
                    <a:gd name="T7" fmla="*/ 40433452 h 1463"/>
                    <a:gd name="T8" fmla="*/ 538281744 w 1463"/>
                    <a:gd name="T9" fmla="*/ 16257055 h 1463"/>
                    <a:gd name="T10" fmla="*/ 460070126 w 1463"/>
                    <a:gd name="T11" fmla="*/ 417079 h 1463"/>
                    <a:gd name="T12" fmla="*/ 419082365 w 1463"/>
                    <a:gd name="T13" fmla="*/ 0 h 1463"/>
                    <a:gd name="T14" fmla="*/ 170226160 w 1463"/>
                    <a:gd name="T15" fmla="*/ 417079 h 1463"/>
                    <a:gd name="T16" fmla="*/ 111671569 w 1463"/>
                    <a:gd name="T17" fmla="*/ 4168211 h 1463"/>
                    <a:gd name="T18" fmla="*/ 40569981 w 1463"/>
                    <a:gd name="T19" fmla="*/ 40433452 h 1463"/>
                    <a:gd name="T20" fmla="*/ 40569981 w 1463"/>
                    <a:gd name="T21" fmla="*/ 40433452 h 1463"/>
                    <a:gd name="T22" fmla="*/ 3763905 w 1463"/>
                    <a:gd name="T23" fmla="*/ 111713987 h 1463"/>
                    <a:gd name="T24" fmla="*/ 0 w 1463"/>
                    <a:gd name="T25" fmla="*/ 169655086 h 1463"/>
                    <a:gd name="T26" fmla="*/ 0 w 1463"/>
                    <a:gd name="T27" fmla="*/ 418093615 h 1463"/>
                    <a:gd name="T28" fmla="*/ 418427 w 1463"/>
                    <a:gd name="T29" fmla="*/ 458527067 h 1463"/>
                    <a:gd name="T30" fmla="*/ 15893121 w 1463"/>
                    <a:gd name="T31" fmla="*/ 536476352 h 1463"/>
                    <a:gd name="T32" fmla="*/ 40569981 w 1463"/>
                    <a:gd name="T33" fmla="*/ 569407541 h 1463"/>
                    <a:gd name="T34" fmla="*/ 73611505 w 1463"/>
                    <a:gd name="T35" fmla="*/ 594001017 h 1463"/>
                    <a:gd name="T36" fmla="*/ 151823122 w 1463"/>
                    <a:gd name="T37" fmla="*/ 609423913 h 1463"/>
                    <a:gd name="T38" fmla="*/ 192393103 w 1463"/>
                    <a:gd name="T39" fmla="*/ 609840992 h 1463"/>
                    <a:gd name="T40" fmla="*/ 441667088 w 1463"/>
                    <a:gd name="T41" fmla="*/ 609840992 h 1463"/>
                    <a:gd name="T42" fmla="*/ 499803252 w 1463"/>
                    <a:gd name="T43" fmla="*/ 606089215 h 1463"/>
                    <a:gd name="T44" fmla="*/ 571323268 w 1463"/>
                    <a:gd name="T45" fmla="*/ 569407541 h 1463"/>
                    <a:gd name="T46" fmla="*/ 571323268 w 1463"/>
                    <a:gd name="T47" fmla="*/ 569407541 h 1463"/>
                    <a:gd name="T48" fmla="*/ 607710916 w 1463"/>
                    <a:gd name="T49" fmla="*/ 498544085 h 1463"/>
                    <a:gd name="T50" fmla="*/ 611474821 w 1463"/>
                    <a:gd name="T51" fmla="*/ 440185907 h 1463"/>
                    <a:gd name="T52" fmla="*/ 611893248 w 1463"/>
                    <a:gd name="T53" fmla="*/ 192164457 h 1463"/>
                    <a:gd name="T54" fmla="*/ 610220186 w 1463"/>
                    <a:gd name="T55" fmla="*/ 192164457 h 1463"/>
                    <a:gd name="T56" fmla="*/ 609801759 w 1463"/>
                    <a:gd name="T57" fmla="*/ 440185907 h 1463"/>
                    <a:gd name="T58" fmla="*/ 606037854 w 1463"/>
                    <a:gd name="T59" fmla="*/ 498127005 h 1463"/>
                    <a:gd name="T60" fmla="*/ 570068633 w 1463"/>
                    <a:gd name="T61" fmla="*/ 568156948 h 1463"/>
                    <a:gd name="T62" fmla="*/ 570068633 w 1463"/>
                    <a:gd name="T63" fmla="*/ 568156948 h 1463"/>
                    <a:gd name="T64" fmla="*/ 499803252 w 1463"/>
                    <a:gd name="T65" fmla="*/ 604422189 h 1463"/>
                    <a:gd name="T66" fmla="*/ 441667088 w 1463"/>
                    <a:gd name="T67" fmla="*/ 608173321 h 1463"/>
                    <a:gd name="T68" fmla="*/ 192393103 w 1463"/>
                    <a:gd name="T69" fmla="*/ 608173321 h 1463"/>
                    <a:gd name="T70" fmla="*/ 151823122 w 1463"/>
                    <a:gd name="T71" fmla="*/ 607756887 h 1463"/>
                    <a:gd name="T72" fmla="*/ 74447713 w 1463"/>
                    <a:gd name="T73" fmla="*/ 592333345 h 1463"/>
                    <a:gd name="T74" fmla="*/ 40987761 w 1463"/>
                    <a:gd name="T75" fmla="*/ 568990461 h 1463"/>
                    <a:gd name="T76" fmla="*/ 17566183 w 1463"/>
                    <a:gd name="T77" fmla="*/ 535642839 h 1463"/>
                    <a:gd name="T78" fmla="*/ 2091489 w 1463"/>
                    <a:gd name="T79" fmla="*/ 458527067 h 1463"/>
                    <a:gd name="T80" fmla="*/ 1673062 w 1463"/>
                    <a:gd name="T81" fmla="*/ 418093615 h 1463"/>
                    <a:gd name="T82" fmla="*/ 1673062 w 1463"/>
                    <a:gd name="T83" fmla="*/ 169655086 h 1463"/>
                    <a:gd name="T84" fmla="*/ 5436967 w 1463"/>
                    <a:gd name="T85" fmla="*/ 112130421 h 1463"/>
                    <a:gd name="T86" fmla="*/ 41824616 w 1463"/>
                    <a:gd name="T87" fmla="*/ 41684044 h 1463"/>
                    <a:gd name="T88" fmla="*/ 41824616 w 1463"/>
                    <a:gd name="T89" fmla="*/ 41684044 h 1463"/>
                    <a:gd name="T90" fmla="*/ 112089996 w 1463"/>
                    <a:gd name="T91" fmla="*/ 5835882 h 1463"/>
                    <a:gd name="T92" fmla="*/ 170226160 w 1463"/>
                    <a:gd name="T93" fmla="*/ 2084105 h 1463"/>
                    <a:gd name="T94" fmla="*/ 419082365 w 1463"/>
                    <a:gd name="T95" fmla="*/ 1667672 h 1463"/>
                    <a:gd name="T96" fmla="*/ 459651699 w 1463"/>
                    <a:gd name="T97" fmla="*/ 2084105 h 1463"/>
                    <a:gd name="T98" fmla="*/ 537445536 w 1463"/>
                    <a:gd name="T99" fmla="*/ 17924081 h 1463"/>
                    <a:gd name="T100" fmla="*/ 570487060 w 1463"/>
                    <a:gd name="T101" fmla="*/ 41267610 h 1463"/>
                    <a:gd name="T102" fmla="*/ 594327065 w 1463"/>
                    <a:gd name="T103" fmla="*/ 74198154 h 1463"/>
                    <a:gd name="T104" fmla="*/ 609801759 w 1463"/>
                    <a:gd name="T105" fmla="*/ 151731005 h 1463"/>
                    <a:gd name="T106" fmla="*/ 610220186 w 1463"/>
                    <a:gd name="T107" fmla="*/ 192164457 h 146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463"/>
                    <a:gd name="T163" fmla="*/ 0 h 1463"/>
                    <a:gd name="T164" fmla="*/ 1463 w 1463"/>
                    <a:gd name="T165" fmla="*/ 1463 h 146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463" h="1463">
                      <a:moveTo>
                        <a:pt x="1461" y="461"/>
                      </a:moveTo>
                      <a:cubicBezTo>
                        <a:pt x="1463" y="461"/>
                        <a:pt x="1463" y="461"/>
                        <a:pt x="1463" y="461"/>
                      </a:cubicBezTo>
                      <a:cubicBezTo>
                        <a:pt x="1463" y="448"/>
                        <a:pt x="1463" y="429"/>
                        <a:pt x="1462" y="407"/>
                      </a:cubicBezTo>
                      <a:cubicBezTo>
                        <a:pt x="1462" y="384"/>
                        <a:pt x="1462" y="375"/>
                        <a:pt x="1462" y="363"/>
                      </a:cubicBezTo>
                      <a:cubicBezTo>
                        <a:pt x="1461" y="331"/>
                        <a:pt x="1459" y="298"/>
                        <a:pt x="1453" y="268"/>
                      </a:cubicBezTo>
                      <a:cubicBezTo>
                        <a:pt x="1447" y="235"/>
                        <a:pt x="1439" y="206"/>
                        <a:pt x="1424" y="176"/>
                      </a:cubicBezTo>
                      <a:cubicBezTo>
                        <a:pt x="1409" y="146"/>
                        <a:pt x="1388" y="120"/>
                        <a:pt x="1366" y="97"/>
                      </a:cubicBezTo>
                      <a:cubicBezTo>
                        <a:pt x="1366" y="97"/>
                        <a:pt x="1366" y="97"/>
                        <a:pt x="1366" y="97"/>
                      </a:cubicBezTo>
                      <a:cubicBezTo>
                        <a:pt x="1366" y="97"/>
                        <a:pt x="1366" y="97"/>
                        <a:pt x="1366" y="97"/>
                      </a:cubicBezTo>
                      <a:cubicBezTo>
                        <a:pt x="1343" y="75"/>
                        <a:pt x="1317" y="54"/>
                        <a:pt x="1287" y="39"/>
                      </a:cubicBezTo>
                      <a:cubicBezTo>
                        <a:pt x="1257" y="24"/>
                        <a:pt x="1228" y="16"/>
                        <a:pt x="1195" y="10"/>
                      </a:cubicBezTo>
                      <a:cubicBezTo>
                        <a:pt x="1166" y="4"/>
                        <a:pt x="1132" y="2"/>
                        <a:pt x="1100" y="1"/>
                      </a:cubicBezTo>
                      <a:cubicBezTo>
                        <a:pt x="1089" y="1"/>
                        <a:pt x="1079" y="1"/>
                        <a:pt x="1056" y="1"/>
                      </a:cubicBezTo>
                      <a:cubicBezTo>
                        <a:pt x="1034" y="1"/>
                        <a:pt x="1015" y="0"/>
                        <a:pt x="1002" y="0"/>
                      </a:cubicBezTo>
                      <a:cubicBezTo>
                        <a:pt x="460" y="0"/>
                        <a:pt x="460" y="0"/>
                        <a:pt x="460" y="0"/>
                      </a:cubicBezTo>
                      <a:cubicBezTo>
                        <a:pt x="447" y="0"/>
                        <a:pt x="429" y="1"/>
                        <a:pt x="407" y="1"/>
                      </a:cubicBezTo>
                      <a:cubicBezTo>
                        <a:pt x="384" y="1"/>
                        <a:pt x="374" y="1"/>
                        <a:pt x="363" y="1"/>
                      </a:cubicBezTo>
                      <a:cubicBezTo>
                        <a:pt x="330" y="2"/>
                        <a:pt x="297" y="4"/>
                        <a:pt x="267" y="10"/>
                      </a:cubicBezTo>
                      <a:cubicBezTo>
                        <a:pt x="235" y="16"/>
                        <a:pt x="205" y="24"/>
                        <a:pt x="176" y="39"/>
                      </a:cubicBezTo>
                      <a:cubicBezTo>
                        <a:pt x="146" y="54"/>
                        <a:pt x="120" y="75"/>
                        <a:pt x="97" y="97"/>
                      </a:cubicBezTo>
                      <a:cubicBezTo>
                        <a:pt x="97" y="97"/>
                        <a:pt x="97" y="97"/>
                        <a:pt x="97" y="97"/>
                      </a:cubicBezTo>
                      <a:cubicBezTo>
                        <a:pt x="97" y="97"/>
                        <a:pt x="97" y="97"/>
                        <a:pt x="97" y="97"/>
                      </a:cubicBezTo>
                      <a:cubicBezTo>
                        <a:pt x="75" y="120"/>
                        <a:pt x="54" y="146"/>
                        <a:pt x="38" y="176"/>
                      </a:cubicBezTo>
                      <a:cubicBezTo>
                        <a:pt x="24" y="206"/>
                        <a:pt x="15" y="235"/>
                        <a:pt x="9" y="268"/>
                      </a:cubicBezTo>
                      <a:cubicBezTo>
                        <a:pt x="4" y="298"/>
                        <a:pt x="1" y="331"/>
                        <a:pt x="1" y="363"/>
                      </a:cubicBezTo>
                      <a:cubicBezTo>
                        <a:pt x="1" y="375"/>
                        <a:pt x="0" y="384"/>
                        <a:pt x="0" y="407"/>
                      </a:cubicBezTo>
                      <a:cubicBezTo>
                        <a:pt x="0" y="429"/>
                        <a:pt x="0" y="448"/>
                        <a:pt x="0" y="461"/>
                      </a:cubicBezTo>
                      <a:cubicBezTo>
                        <a:pt x="0" y="1003"/>
                        <a:pt x="0" y="1003"/>
                        <a:pt x="0" y="1003"/>
                      </a:cubicBezTo>
                      <a:cubicBezTo>
                        <a:pt x="0" y="1016"/>
                        <a:pt x="0" y="1034"/>
                        <a:pt x="0" y="1056"/>
                      </a:cubicBezTo>
                      <a:cubicBezTo>
                        <a:pt x="0" y="1079"/>
                        <a:pt x="1" y="1089"/>
                        <a:pt x="1" y="1100"/>
                      </a:cubicBezTo>
                      <a:cubicBezTo>
                        <a:pt x="1" y="1133"/>
                        <a:pt x="4" y="1166"/>
                        <a:pt x="9" y="1196"/>
                      </a:cubicBezTo>
                      <a:cubicBezTo>
                        <a:pt x="15" y="1228"/>
                        <a:pt x="24" y="1258"/>
                        <a:pt x="38" y="1287"/>
                      </a:cubicBezTo>
                      <a:cubicBezTo>
                        <a:pt x="54" y="1317"/>
                        <a:pt x="75" y="1343"/>
                        <a:pt x="97" y="1366"/>
                      </a:cubicBezTo>
                      <a:cubicBezTo>
                        <a:pt x="97" y="1366"/>
                        <a:pt x="97" y="1366"/>
                        <a:pt x="97" y="1366"/>
                      </a:cubicBezTo>
                      <a:cubicBezTo>
                        <a:pt x="97" y="1366"/>
                        <a:pt x="97" y="1366"/>
                        <a:pt x="97" y="1366"/>
                      </a:cubicBezTo>
                      <a:cubicBezTo>
                        <a:pt x="120" y="1389"/>
                        <a:pt x="146" y="1409"/>
                        <a:pt x="176" y="1425"/>
                      </a:cubicBezTo>
                      <a:cubicBezTo>
                        <a:pt x="205" y="1439"/>
                        <a:pt x="235" y="1448"/>
                        <a:pt x="267" y="1454"/>
                      </a:cubicBezTo>
                      <a:cubicBezTo>
                        <a:pt x="297" y="1459"/>
                        <a:pt x="330" y="1462"/>
                        <a:pt x="363" y="1462"/>
                      </a:cubicBezTo>
                      <a:cubicBezTo>
                        <a:pt x="374" y="1462"/>
                        <a:pt x="384" y="1463"/>
                        <a:pt x="407" y="1463"/>
                      </a:cubicBezTo>
                      <a:cubicBezTo>
                        <a:pt x="429" y="1463"/>
                        <a:pt x="447" y="1463"/>
                        <a:pt x="460" y="1463"/>
                      </a:cubicBezTo>
                      <a:cubicBezTo>
                        <a:pt x="1002" y="1463"/>
                        <a:pt x="1002" y="1463"/>
                        <a:pt x="1002" y="1463"/>
                      </a:cubicBezTo>
                      <a:cubicBezTo>
                        <a:pt x="1015" y="1463"/>
                        <a:pt x="1034" y="1463"/>
                        <a:pt x="1056" y="1463"/>
                      </a:cubicBezTo>
                      <a:cubicBezTo>
                        <a:pt x="1079" y="1463"/>
                        <a:pt x="1089" y="1462"/>
                        <a:pt x="1100" y="1462"/>
                      </a:cubicBezTo>
                      <a:cubicBezTo>
                        <a:pt x="1132" y="1462"/>
                        <a:pt x="1166" y="1459"/>
                        <a:pt x="1195" y="1454"/>
                      </a:cubicBezTo>
                      <a:cubicBezTo>
                        <a:pt x="1228" y="1448"/>
                        <a:pt x="1257" y="1439"/>
                        <a:pt x="1287" y="1425"/>
                      </a:cubicBezTo>
                      <a:cubicBezTo>
                        <a:pt x="1317" y="1409"/>
                        <a:pt x="1343" y="1389"/>
                        <a:pt x="1366" y="1366"/>
                      </a:cubicBezTo>
                      <a:cubicBezTo>
                        <a:pt x="1366" y="1366"/>
                        <a:pt x="1366" y="1366"/>
                        <a:pt x="1366" y="1366"/>
                      </a:cubicBezTo>
                      <a:cubicBezTo>
                        <a:pt x="1366" y="1366"/>
                        <a:pt x="1366" y="1366"/>
                        <a:pt x="1366" y="1366"/>
                      </a:cubicBezTo>
                      <a:cubicBezTo>
                        <a:pt x="1388" y="1343"/>
                        <a:pt x="1409" y="1317"/>
                        <a:pt x="1424" y="1287"/>
                      </a:cubicBezTo>
                      <a:cubicBezTo>
                        <a:pt x="1439" y="1258"/>
                        <a:pt x="1447" y="1228"/>
                        <a:pt x="1453" y="1196"/>
                      </a:cubicBezTo>
                      <a:cubicBezTo>
                        <a:pt x="1459" y="1166"/>
                        <a:pt x="1461" y="1133"/>
                        <a:pt x="1462" y="1100"/>
                      </a:cubicBezTo>
                      <a:cubicBezTo>
                        <a:pt x="1462" y="1089"/>
                        <a:pt x="1462" y="1079"/>
                        <a:pt x="1462" y="1056"/>
                      </a:cubicBezTo>
                      <a:cubicBezTo>
                        <a:pt x="1463" y="1034"/>
                        <a:pt x="1463" y="1016"/>
                        <a:pt x="1463" y="1003"/>
                      </a:cubicBezTo>
                      <a:cubicBezTo>
                        <a:pt x="1463" y="461"/>
                        <a:pt x="1463" y="461"/>
                        <a:pt x="1463" y="461"/>
                      </a:cubicBezTo>
                      <a:cubicBezTo>
                        <a:pt x="1461" y="461"/>
                        <a:pt x="1461" y="461"/>
                        <a:pt x="1461" y="461"/>
                      </a:cubicBezTo>
                      <a:cubicBezTo>
                        <a:pt x="1459" y="461"/>
                        <a:pt x="1459" y="461"/>
                        <a:pt x="1459" y="461"/>
                      </a:cubicBezTo>
                      <a:cubicBezTo>
                        <a:pt x="1459" y="1003"/>
                        <a:pt x="1459" y="1003"/>
                        <a:pt x="1459" y="1003"/>
                      </a:cubicBezTo>
                      <a:cubicBezTo>
                        <a:pt x="1459" y="1016"/>
                        <a:pt x="1459" y="1034"/>
                        <a:pt x="1458" y="1056"/>
                      </a:cubicBezTo>
                      <a:cubicBezTo>
                        <a:pt x="1458" y="1079"/>
                        <a:pt x="1458" y="1089"/>
                        <a:pt x="1458" y="1100"/>
                      </a:cubicBezTo>
                      <a:cubicBezTo>
                        <a:pt x="1457" y="1133"/>
                        <a:pt x="1455" y="1166"/>
                        <a:pt x="1449" y="1195"/>
                      </a:cubicBezTo>
                      <a:cubicBezTo>
                        <a:pt x="1443" y="1227"/>
                        <a:pt x="1435" y="1256"/>
                        <a:pt x="1421" y="1285"/>
                      </a:cubicBezTo>
                      <a:cubicBezTo>
                        <a:pt x="1406" y="1315"/>
                        <a:pt x="1385" y="1340"/>
                        <a:pt x="1363" y="1363"/>
                      </a:cubicBezTo>
                      <a:cubicBezTo>
                        <a:pt x="1364" y="1365"/>
                        <a:pt x="1364" y="1365"/>
                        <a:pt x="1364" y="1365"/>
                      </a:cubicBezTo>
                      <a:cubicBezTo>
                        <a:pt x="1363" y="1363"/>
                        <a:pt x="1363" y="1363"/>
                        <a:pt x="1363" y="1363"/>
                      </a:cubicBezTo>
                      <a:cubicBezTo>
                        <a:pt x="1340" y="1385"/>
                        <a:pt x="1314" y="1406"/>
                        <a:pt x="1285" y="1421"/>
                      </a:cubicBezTo>
                      <a:cubicBezTo>
                        <a:pt x="1256" y="1436"/>
                        <a:pt x="1227" y="1444"/>
                        <a:pt x="1195" y="1450"/>
                      </a:cubicBezTo>
                      <a:cubicBezTo>
                        <a:pt x="1165" y="1455"/>
                        <a:pt x="1132" y="1458"/>
                        <a:pt x="1099" y="1458"/>
                      </a:cubicBezTo>
                      <a:cubicBezTo>
                        <a:pt x="1088" y="1458"/>
                        <a:pt x="1079" y="1459"/>
                        <a:pt x="1056" y="1459"/>
                      </a:cubicBezTo>
                      <a:cubicBezTo>
                        <a:pt x="1034" y="1459"/>
                        <a:pt x="1015" y="1459"/>
                        <a:pt x="1002" y="1459"/>
                      </a:cubicBezTo>
                      <a:cubicBezTo>
                        <a:pt x="460" y="1459"/>
                        <a:pt x="460" y="1459"/>
                        <a:pt x="460" y="1459"/>
                      </a:cubicBezTo>
                      <a:cubicBezTo>
                        <a:pt x="447" y="1459"/>
                        <a:pt x="429" y="1459"/>
                        <a:pt x="407" y="1459"/>
                      </a:cubicBezTo>
                      <a:cubicBezTo>
                        <a:pt x="384" y="1459"/>
                        <a:pt x="374" y="1458"/>
                        <a:pt x="363" y="1458"/>
                      </a:cubicBezTo>
                      <a:cubicBezTo>
                        <a:pt x="330" y="1458"/>
                        <a:pt x="297" y="1455"/>
                        <a:pt x="268" y="1450"/>
                      </a:cubicBezTo>
                      <a:cubicBezTo>
                        <a:pt x="236" y="1444"/>
                        <a:pt x="207" y="1436"/>
                        <a:pt x="178" y="1421"/>
                      </a:cubicBezTo>
                      <a:cubicBezTo>
                        <a:pt x="148" y="1406"/>
                        <a:pt x="123" y="1385"/>
                        <a:pt x="100" y="1363"/>
                      </a:cubicBezTo>
                      <a:cubicBezTo>
                        <a:pt x="98" y="1365"/>
                        <a:pt x="98" y="1365"/>
                        <a:pt x="98" y="1365"/>
                      </a:cubicBezTo>
                      <a:cubicBezTo>
                        <a:pt x="100" y="1363"/>
                        <a:pt x="100" y="1363"/>
                        <a:pt x="100" y="1363"/>
                      </a:cubicBezTo>
                      <a:cubicBezTo>
                        <a:pt x="78" y="1340"/>
                        <a:pt x="57" y="1315"/>
                        <a:pt x="42" y="1285"/>
                      </a:cubicBezTo>
                      <a:cubicBezTo>
                        <a:pt x="27" y="1256"/>
                        <a:pt x="19" y="1227"/>
                        <a:pt x="13" y="1195"/>
                      </a:cubicBezTo>
                      <a:cubicBezTo>
                        <a:pt x="8" y="1166"/>
                        <a:pt x="5" y="1133"/>
                        <a:pt x="5" y="1100"/>
                      </a:cubicBezTo>
                      <a:cubicBezTo>
                        <a:pt x="5" y="1089"/>
                        <a:pt x="4" y="1079"/>
                        <a:pt x="4" y="1056"/>
                      </a:cubicBezTo>
                      <a:cubicBezTo>
                        <a:pt x="4" y="1034"/>
                        <a:pt x="4" y="1016"/>
                        <a:pt x="4" y="1003"/>
                      </a:cubicBezTo>
                      <a:cubicBezTo>
                        <a:pt x="4" y="461"/>
                        <a:pt x="4" y="461"/>
                        <a:pt x="4" y="461"/>
                      </a:cubicBezTo>
                      <a:cubicBezTo>
                        <a:pt x="4" y="448"/>
                        <a:pt x="4" y="429"/>
                        <a:pt x="4" y="407"/>
                      </a:cubicBezTo>
                      <a:cubicBezTo>
                        <a:pt x="4" y="384"/>
                        <a:pt x="5" y="375"/>
                        <a:pt x="5" y="364"/>
                      </a:cubicBezTo>
                      <a:cubicBezTo>
                        <a:pt x="5" y="331"/>
                        <a:pt x="8" y="298"/>
                        <a:pt x="13" y="269"/>
                      </a:cubicBezTo>
                      <a:cubicBezTo>
                        <a:pt x="19" y="236"/>
                        <a:pt x="27" y="207"/>
                        <a:pt x="42" y="178"/>
                      </a:cubicBezTo>
                      <a:cubicBezTo>
                        <a:pt x="57" y="149"/>
                        <a:pt x="78" y="123"/>
                        <a:pt x="100" y="100"/>
                      </a:cubicBezTo>
                      <a:cubicBezTo>
                        <a:pt x="98" y="99"/>
                        <a:pt x="98" y="99"/>
                        <a:pt x="98" y="99"/>
                      </a:cubicBezTo>
                      <a:cubicBezTo>
                        <a:pt x="100" y="100"/>
                        <a:pt x="100" y="100"/>
                        <a:pt x="100" y="100"/>
                      </a:cubicBezTo>
                      <a:cubicBezTo>
                        <a:pt x="123" y="78"/>
                        <a:pt x="148" y="57"/>
                        <a:pt x="178" y="43"/>
                      </a:cubicBezTo>
                      <a:cubicBezTo>
                        <a:pt x="207" y="28"/>
                        <a:pt x="236" y="20"/>
                        <a:pt x="268" y="14"/>
                      </a:cubicBezTo>
                      <a:cubicBezTo>
                        <a:pt x="297" y="8"/>
                        <a:pt x="330" y="6"/>
                        <a:pt x="363" y="5"/>
                      </a:cubicBezTo>
                      <a:cubicBezTo>
                        <a:pt x="374" y="5"/>
                        <a:pt x="384" y="5"/>
                        <a:pt x="407" y="5"/>
                      </a:cubicBezTo>
                      <a:cubicBezTo>
                        <a:pt x="429" y="5"/>
                        <a:pt x="447" y="4"/>
                        <a:pt x="460" y="4"/>
                      </a:cubicBezTo>
                      <a:cubicBezTo>
                        <a:pt x="1002" y="4"/>
                        <a:pt x="1002" y="4"/>
                        <a:pt x="1002" y="4"/>
                      </a:cubicBezTo>
                      <a:cubicBezTo>
                        <a:pt x="1015" y="4"/>
                        <a:pt x="1034" y="5"/>
                        <a:pt x="1056" y="5"/>
                      </a:cubicBezTo>
                      <a:cubicBezTo>
                        <a:pt x="1079" y="5"/>
                        <a:pt x="1088" y="5"/>
                        <a:pt x="1099" y="5"/>
                      </a:cubicBezTo>
                      <a:cubicBezTo>
                        <a:pt x="1132" y="6"/>
                        <a:pt x="1165" y="8"/>
                        <a:pt x="1195" y="14"/>
                      </a:cubicBezTo>
                      <a:cubicBezTo>
                        <a:pt x="1227" y="20"/>
                        <a:pt x="1256" y="28"/>
                        <a:pt x="1285" y="43"/>
                      </a:cubicBezTo>
                      <a:cubicBezTo>
                        <a:pt x="1314" y="57"/>
                        <a:pt x="1340" y="78"/>
                        <a:pt x="1363" y="100"/>
                      </a:cubicBezTo>
                      <a:cubicBezTo>
                        <a:pt x="1364" y="99"/>
                        <a:pt x="1364" y="99"/>
                        <a:pt x="1364" y="99"/>
                      </a:cubicBezTo>
                      <a:cubicBezTo>
                        <a:pt x="1363" y="100"/>
                        <a:pt x="1363" y="100"/>
                        <a:pt x="1363" y="100"/>
                      </a:cubicBezTo>
                      <a:cubicBezTo>
                        <a:pt x="1385" y="123"/>
                        <a:pt x="1406" y="149"/>
                        <a:pt x="1421" y="178"/>
                      </a:cubicBezTo>
                      <a:cubicBezTo>
                        <a:pt x="1435" y="207"/>
                        <a:pt x="1443" y="236"/>
                        <a:pt x="1449" y="269"/>
                      </a:cubicBezTo>
                      <a:cubicBezTo>
                        <a:pt x="1455" y="298"/>
                        <a:pt x="1457" y="331"/>
                        <a:pt x="1458" y="364"/>
                      </a:cubicBezTo>
                      <a:cubicBezTo>
                        <a:pt x="1458" y="375"/>
                        <a:pt x="1458" y="384"/>
                        <a:pt x="1458" y="407"/>
                      </a:cubicBezTo>
                      <a:cubicBezTo>
                        <a:pt x="1459" y="429"/>
                        <a:pt x="1459" y="448"/>
                        <a:pt x="1459" y="461"/>
                      </a:cubicBezTo>
                      <a:lnTo>
                        <a:pt x="1461" y="461"/>
                      </a:lnTo>
                      <a:close/>
                    </a:path>
                  </a:pathLst>
                </a:cu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14" name="Rectangle 7"/>
                <p:cNvSpPr>
                  <a:spLocks noChangeArrowheads="1"/>
                </p:cNvSpPr>
                <p:nvPr/>
              </p:nvSpPr>
              <p:spPr bwMode="auto">
                <a:xfrm>
                  <a:off x="615950" y="227012"/>
                  <a:ext cx="187325" cy="19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7915" name="Freeform 8"/>
                <p:cNvSpPr>
                  <a:spLocks noChangeArrowheads="1"/>
                </p:cNvSpPr>
                <p:nvPr/>
              </p:nvSpPr>
              <p:spPr bwMode="auto">
                <a:xfrm>
                  <a:off x="1588" y="1587"/>
                  <a:ext cx="942975" cy="942975"/>
                </a:xfrm>
                <a:custGeom>
                  <a:avLst/>
                  <a:gdLst>
                    <a:gd name="T0" fmla="*/ 1496972813 w 594"/>
                    <a:gd name="T1" fmla="*/ 733366263 h 594"/>
                    <a:gd name="T2" fmla="*/ 763608138 w 594"/>
                    <a:gd name="T3" fmla="*/ 733366263 h 594"/>
                    <a:gd name="T4" fmla="*/ 763608138 w 594"/>
                    <a:gd name="T5" fmla="*/ 0 h 594"/>
                    <a:gd name="T6" fmla="*/ 735885625 w 594"/>
                    <a:gd name="T7" fmla="*/ 0 h 594"/>
                    <a:gd name="T8" fmla="*/ 735885625 w 594"/>
                    <a:gd name="T9" fmla="*/ 733366263 h 594"/>
                    <a:gd name="T10" fmla="*/ 0 w 594"/>
                    <a:gd name="T11" fmla="*/ 733366263 h 594"/>
                    <a:gd name="T12" fmla="*/ 0 w 594"/>
                    <a:gd name="T13" fmla="*/ 761087188 h 594"/>
                    <a:gd name="T14" fmla="*/ 735885625 w 594"/>
                    <a:gd name="T15" fmla="*/ 761087188 h 594"/>
                    <a:gd name="T16" fmla="*/ 735885625 w 594"/>
                    <a:gd name="T17" fmla="*/ 1496972813 h 594"/>
                    <a:gd name="T18" fmla="*/ 763608138 w 594"/>
                    <a:gd name="T19" fmla="*/ 1496972813 h 594"/>
                    <a:gd name="T20" fmla="*/ 763608138 w 594"/>
                    <a:gd name="T21" fmla="*/ 761087188 h 594"/>
                    <a:gd name="T22" fmla="*/ 1496972813 w 594"/>
                    <a:gd name="T23" fmla="*/ 761087188 h 594"/>
                    <a:gd name="T24" fmla="*/ 1496972813 w 594"/>
                    <a:gd name="T25" fmla="*/ 733366263 h 5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94"/>
                    <a:gd name="T40" fmla="*/ 0 h 594"/>
                    <a:gd name="T41" fmla="*/ 594 w 594"/>
                    <a:gd name="T42" fmla="*/ 594 h 59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94" h="594">
                      <a:moveTo>
                        <a:pt x="594" y="291"/>
                      </a:moveTo>
                      <a:lnTo>
                        <a:pt x="303" y="291"/>
                      </a:lnTo>
                      <a:lnTo>
                        <a:pt x="303" y="0"/>
                      </a:lnTo>
                      <a:lnTo>
                        <a:pt x="292" y="0"/>
                      </a:lnTo>
                      <a:lnTo>
                        <a:pt x="292" y="291"/>
                      </a:lnTo>
                      <a:lnTo>
                        <a:pt x="0" y="291"/>
                      </a:lnTo>
                      <a:lnTo>
                        <a:pt x="0" y="302"/>
                      </a:lnTo>
                      <a:lnTo>
                        <a:pt x="292" y="302"/>
                      </a:lnTo>
                      <a:lnTo>
                        <a:pt x="292" y="594"/>
                      </a:lnTo>
                      <a:lnTo>
                        <a:pt x="303" y="594"/>
                      </a:lnTo>
                      <a:lnTo>
                        <a:pt x="303" y="302"/>
                      </a:lnTo>
                      <a:lnTo>
                        <a:pt x="594" y="302"/>
                      </a:lnTo>
                      <a:lnTo>
                        <a:pt x="594" y="291"/>
                      </a:ln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16" name="Freeform 9"/>
                <p:cNvSpPr>
                  <a:spLocks noChangeArrowheads="1"/>
                </p:cNvSpPr>
                <p:nvPr/>
              </p:nvSpPr>
              <p:spPr bwMode="auto">
                <a:xfrm>
                  <a:off x="482600" y="481012"/>
                  <a:ext cx="461963" cy="463550"/>
                </a:xfrm>
                <a:custGeom>
                  <a:avLst/>
                  <a:gdLst>
                    <a:gd name="T0" fmla="*/ 0 w 716"/>
                    <a:gd name="T1" fmla="*/ 300109780 h 716"/>
                    <a:gd name="T2" fmla="*/ 106984437 w 716"/>
                    <a:gd name="T3" fmla="*/ 300109780 h 716"/>
                    <a:gd name="T4" fmla="*/ 129463840 w 716"/>
                    <a:gd name="T5" fmla="*/ 300109780 h 716"/>
                    <a:gd name="T6" fmla="*/ 147364261 w 716"/>
                    <a:gd name="T7" fmla="*/ 299690902 h 716"/>
                    <a:gd name="T8" fmla="*/ 187327287 w 716"/>
                    <a:gd name="T9" fmla="*/ 296337286 h 716"/>
                    <a:gd name="T10" fmla="*/ 225208898 w 716"/>
                    <a:gd name="T11" fmla="*/ 284182047 h 716"/>
                    <a:gd name="T12" fmla="*/ 257679219 w 716"/>
                    <a:gd name="T13" fmla="*/ 259871568 h 716"/>
                    <a:gd name="T14" fmla="*/ 281823238 w 716"/>
                    <a:gd name="T15" fmla="*/ 226758819 h 716"/>
                    <a:gd name="T16" fmla="*/ 293895570 w 716"/>
                    <a:gd name="T17" fmla="*/ 188616294 h 716"/>
                    <a:gd name="T18" fmla="*/ 297642245 w 716"/>
                    <a:gd name="T19" fmla="*/ 148797608 h 716"/>
                    <a:gd name="T20" fmla="*/ 297642245 w 716"/>
                    <a:gd name="T21" fmla="*/ 130354662 h 716"/>
                    <a:gd name="T22" fmla="*/ 298058399 w 716"/>
                    <a:gd name="T23" fmla="*/ 108139870 h 716"/>
                    <a:gd name="T24" fmla="*/ 298058399 w 716"/>
                    <a:gd name="T25" fmla="*/ 0 h 716"/>
                    <a:gd name="T26" fmla="*/ 0 w 716"/>
                    <a:gd name="T27" fmla="*/ 0 h 716"/>
                    <a:gd name="T28" fmla="*/ 0 w 716"/>
                    <a:gd name="T29" fmla="*/ 300109780 h 7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16"/>
                    <a:gd name="T46" fmla="*/ 0 h 716"/>
                    <a:gd name="T47" fmla="*/ 716 w 716"/>
                    <a:gd name="T48" fmla="*/ 716 h 7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16" h="716">
                      <a:moveTo>
                        <a:pt x="0" y="716"/>
                      </a:moveTo>
                      <a:cubicBezTo>
                        <a:pt x="257" y="716"/>
                        <a:pt x="257" y="716"/>
                        <a:pt x="257" y="716"/>
                      </a:cubicBezTo>
                      <a:cubicBezTo>
                        <a:pt x="270" y="716"/>
                        <a:pt x="289" y="716"/>
                        <a:pt x="311" y="716"/>
                      </a:cubicBezTo>
                      <a:cubicBezTo>
                        <a:pt x="334" y="716"/>
                        <a:pt x="343" y="715"/>
                        <a:pt x="354" y="715"/>
                      </a:cubicBezTo>
                      <a:cubicBezTo>
                        <a:pt x="387" y="715"/>
                        <a:pt x="420" y="712"/>
                        <a:pt x="450" y="707"/>
                      </a:cubicBezTo>
                      <a:cubicBezTo>
                        <a:pt x="482" y="701"/>
                        <a:pt x="511" y="693"/>
                        <a:pt x="541" y="678"/>
                      </a:cubicBezTo>
                      <a:cubicBezTo>
                        <a:pt x="571" y="663"/>
                        <a:pt x="596" y="642"/>
                        <a:pt x="619" y="620"/>
                      </a:cubicBezTo>
                      <a:cubicBezTo>
                        <a:pt x="642" y="597"/>
                        <a:pt x="662" y="571"/>
                        <a:pt x="677" y="541"/>
                      </a:cubicBezTo>
                      <a:cubicBezTo>
                        <a:pt x="692" y="512"/>
                        <a:pt x="700" y="483"/>
                        <a:pt x="706" y="450"/>
                      </a:cubicBezTo>
                      <a:cubicBezTo>
                        <a:pt x="712" y="421"/>
                        <a:pt x="714" y="388"/>
                        <a:pt x="715" y="355"/>
                      </a:cubicBezTo>
                      <a:cubicBezTo>
                        <a:pt x="715" y="344"/>
                        <a:pt x="715" y="334"/>
                        <a:pt x="715" y="311"/>
                      </a:cubicBezTo>
                      <a:cubicBezTo>
                        <a:pt x="716" y="289"/>
                        <a:pt x="716" y="271"/>
                        <a:pt x="716" y="258"/>
                      </a:cubicBezTo>
                      <a:cubicBezTo>
                        <a:pt x="716" y="0"/>
                        <a:pt x="716" y="0"/>
                        <a:pt x="716" y="0"/>
                      </a:cubicBezTo>
                      <a:cubicBezTo>
                        <a:pt x="0" y="0"/>
                        <a:pt x="0" y="0"/>
                        <a:pt x="0" y="0"/>
                      </a:cubicBezTo>
                      <a:lnTo>
                        <a:pt x="0" y="716"/>
                      </a:lnTo>
                      <a:close/>
                    </a:path>
                  </a:pathLst>
                </a:custGeom>
                <a:solidFill>
                  <a:srgbClr val="C5C7C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17" name="Rectangle 10"/>
                <p:cNvSpPr>
                  <a:spLocks noChangeArrowheads="1"/>
                </p:cNvSpPr>
                <p:nvPr/>
              </p:nvSpPr>
              <p:spPr bwMode="auto">
                <a:xfrm>
                  <a:off x="615950" y="646112"/>
                  <a:ext cx="187325" cy="174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7918" name="Rectangle 11"/>
                <p:cNvSpPr>
                  <a:spLocks noChangeArrowheads="1"/>
                </p:cNvSpPr>
                <p:nvPr/>
              </p:nvSpPr>
              <p:spPr bwMode="auto">
                <a:xfrm>
                  <a:off x="615950" y="752475"/>
                  <a:ext cx="187325" cy="174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7919" name="Freeform 12"/>
                <p:cNvSpPr>
                  <a:spLocks noChangeArrowheads="1"/>
                </p:cNvSpPr>
                <p:nvPr/>
              </p:nvSpPr>
              <p:spPr bwMode="auto">
                <a:xfrm>
                  <a:off x="144463" y="142875"/>
                  <a:ext cx="187325" cy="187325"/>
                </a:xfrm>
                <a:custGeom>
                  <a:avLst/>
                  <a:gdLst>
                    <a:gd name="T0" fmla="*/ 297378438 w 118"/>
                    <a:gd name="T1" fmla="*/ 133569075 h 118"/>
                    <a:gd name="T2" fmla="*/ 163810950 w 118"/>
                    <a:gd name="T3" fmla="*/ 133569075 h 118"/>
                    <a:gd name="T4" fmla="*/ 163810950 w 118"/>
                    <a:gd name="T5" fmla="*/ 0 h 118"/>
                    <a:gd name="T6" fmla="*/ 136088438 w 118"/>
                    <a:gd name="T7" fmla="*/ 0 h 118"/>
                    <a:gd name="T8" fmla="*/ 136088438 w 118"/>
                    <a:gd name="T9" fmla="*/ 133569075 h 118"/>
                    <a:gd name="T10" fmla="*/ 0 w 118"/>
                    <a:gd name="T11" fmla="*/ 133569075 h 118"/>
                    <a:gd name="T12" fmla="*/ 0 w 118"/>
                    <a:gd name="T13" fmla="*/ 163810950 h 118"/>
                    <a:gd name="T14" fmla="*/ 136088438 w 118"/>
                    <a:gd name="T15" fmla="*/ 163810950 h 118"/>
                    <a:gd name="T16" fmla="*/ 136088438 w 118"/>
                    <a:gd name="T17" fmla="*/ 297378438 h 118"/>
                    <a:gd name="T18" fmla="*/ 163810950 w 118"/>
                    <a:gd name="T19" fmla="*/ 297378438 h 118"/>
                    <a:gd name="T20" fmla="*/ 163810950 w 118"/>
                    <a:gd name="T21" fmla="*/ 163810950 h 118"/>
                    <a:gd name="T22" fmla="*/ 297378438 w 118"/>
                    <a:gd name="T23" fmla="*/ 163810950 h 118"/>
                    <a:gd name="T24" fmla="*/ 297378438 w 118"/>
                    <a:gd name="T25" fmla="*/ 133569075 h 1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8"/>
                    <a:gd name="T40" fmla="*/ 0 h 118"/>
                    <a:gd name="T41" fmla="*/ 118 w 118"/>
                    <a:gd name="T42" fmla="*/ 118 h 1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8" h="118">
                      <a:moveTo>
                        <a:pt x="118" y="53"/>
                      </a:moveTo>
                      <a:lnTo>
                        <a:pt x="65" y="53"/>
                      </a:lnTo>
                      <a:lnTo>
                        <a:pt x="65" y="0"/>
                      </a:lnTo>
                      <a:lnTo>
                        <a:pt x="54" y="0"/>
                      </a:lnTo>
                      <a:lnTo>
                        <a:pt x="54" y="53"/>
                      </a:lnTo>
                      <a:lnTo>
                        <a:pt x="0" y="53"/>
                      </a:lnTo>
                      <a:lnTo>
                        <a:pt x="0" y="65"/>
                      </a:lnTo>
                      <a:lnTo>
                        <a:pt x="54" y="65"/>
                      </a:lnTo>
                      <a:lnTo>
                        <a:pt x="54" y="118"/>
                      </a:lnTo>
                      <a:lnTo>
                        <a:pt x="65" y="118"/>
                      </a:lnTo>
                      <a:lnTo>
                        <a:pt x="65" y="65"/>
                      </a:lnTo>
                      <a:lnTo>
                        <a:pt x="118" y="65"/>
                      </a:lnTo>
                      <a:lnTo>
                        <a:pt x="118" y="53"/>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20" name="Freeform 13"/>
                <p:cNvSpPr>
                  <a:spLocks noChangeArrowheads="1"/>
                </p:cNvSpPr>
                <p:nvPr/>
              </p:nvSpPr>
              <p:spPr bwMode="auto">
                <a:xfrm>
                  <a:off x="166688" y="635000"/>
                  <a:ext cx="144463" cy="146050"/>
                </a:xfrm>
                <a:custGeom>
                  <a:avLst/>
                  <a:gdLst>
                    <a:gd name="T0" fmla="*/ 229335806 w 91"/>
                    <a:gd name="T1" fmla="*/ 211693125 h 92"/>
                    <a:gd name="T2" fmla="*/ 133569537 w 91"/>
                    <a:gd name="T3" fmla="*/ 115927188 h 92"/>
                    <a:gd name="T4" fmla="*/ 229335806 w 91"/>
                    <a:gd name="T5" fmla="*/ 20161250 h 92"/>
                    <a:gd name="T6" fmla="*/ 209174486 w 91"/>
                    <a:gd name="T7" fmla="*/ 0 h 92"/>
                    <a:gd name="T8" fmla="*/ 113408218 w 91"/>
                    <a:gd name="T9" fmla="*/ 95765938 h 92"/>
                    <a:gd name="T10" fmla="*/ 17641949 w 91"/>
                    <a:gd name="T11" fmla="*/ 0 h 92"/>
                    <a:gd name="T12" fmla="*/ 0 w 91"/>
                    <a:gd name="T13" fmla="*/ 20161250 h 92"/>
                    <a:gd name="T14" fmla="*/ 95766269 w 91"/>
                    <a:gd name="T15" fmla="*/ 115927188 h 92"/>
                    <a:gd name="T16" fmla="*/ 0 w 91"/>
                    <a:gd name="T17" fmla="*/ 211693125 h 92"/>
                    <a:gd name="T18" fmla="*/ 17641949 w 91"/>
                    <a:gd name="T19" fmla="*/ 231854375 h 92"/>
                    <a:gd name="T20" fmla="*/ 113408218 w 91"/>
                    <a:gd name="T21" fmla="*/ 136088438 h 92"/>
                    <a:gd name="T22" fmla="*/ 209174486 w 91"/>
                    <a:gd name="T23" fmla="*/ 231854375 h 92"/>
                    <a:gd name="T24" fmla="*/ 229335806 w 91"/>
                    <a:gd name="T25" fmla="*/ 211693125 h 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1"/>
                    <a:gd name="T40" fmla="*/ 0 h 92"/>
                    <a:gd name="T41" fmla="*/ 91 w 91"/>
                    <a:gd name="T42" fmla="*/ 92 h 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1" h="92">
                      <a:moveTo>
                        <a:pt x="91" y="84"/>
                      </a:moveTo>
                      <a:lnTo>
                        <a:pt x="53" y="46"/>
                      </a:lnTo>
                      <a:lnTo>
                        <a:pt x="91" y="8"/>
                      </a:lnTo>
                      <a:lnTo>
                        <a:pt x="83" y="0"/>
                      </a:lnTo>
                      <a:lnTo>
                        <a:pt x="45" y="38"/>
                      </a:lnTo>
                      <a:lnTo>
                        <a:pt x="7" y="0"/>
                      </a:lnTo>
                      <a:lnTo>
                        <a:pt x="0" y="8"/>
                      </a:lnTo>
                      <a:lnTo>
                        <a:pt x="38" y="46"/>
                      </a:lnTo>
                      <a:lnTo>
                        <a:pt x="0" y="84"/>
                      </a:lnTo>
                      <a:lnTo>
                        <a:pt x="7" y="92"/>
                      </a:lnTo>
                      <a:lnTo>
                        <a:pt x="45" y="54"/>
                      </a:lnTo>
                      <a:lnTo>
                        <a:pt x="83" y="92"/>
                      </a:lnTo>
                      <a:lnTo>
                        <a:pt x="91" y="84"/>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7670" name="组合 735"/>
              <p:cNvGrpSpPr>
                <a:grpSpLocks/>
              </p:cNvGrpSpPr>
              <p:nvPr/>
            </p:nvGrpSpPr>
            <p:grpSpPr bwMode="auto">
              <a:xfrm>
                <a:off x="2229459" y="900966"/>
                <a:ext cx="308618" cy="309137"/>
                <a:chOff x="0" y="0"/>
                <a:chExt cx="944563" cy="946150"/>
              </a:xfrm>
            </p:grpSpPr>
            <p:sp>
              <p:nvSpPr>
                <p:cNvPr id="27759" name="Freeform 94"/>
                <p:cNvSpPr>
                  <a:spLocks noChangeArrowheads="1"/>
                </p:cNvSpPr>
                <p:nvPr/>
              </p:nvSpPr>
              <p:spPr bwMode="auto">
                <a:xfrm>
                  <a:off x="1587" y="1588"/>
                  <a:ext cx="942975" cy="942975"/>
                </a:xfrm>
                <a:custGeom>
                  <a:avLst/>
                  <a:gdLst>
                    <a:gd name="T0" fmla="*/ 609877813 w 1458"/>
                    <a:gd name="T1" fmla="*/ 191735449 h 1459"/>
                    <a:gd name="T2" fmla="*/ 609877813 w 1458"/>
                    <a:gd name="T3" fmla="*/ 169178376 h 1459"/>
                    <a:gd name="T4" fmla="*/ 609877813 w 1458"/>
                    <a:gd name="T5" fmla="*/ 150798442 h 1459"/>
                    <a:gd name="T6" fmla="*/ 606113027 w 1458"/>
                    <a:gd name="T7" fmla="*/ 111114642 h 1459"/>
                    <a:gd name="T8" fmla="*/ 593982410 w 1458"/>
                    <a:gd name="T9" fmla="*/ 73101568 h 1459"/>
                    <a:gd name="T10" fmla="*/ 569721177 w 1458"/>
                    <a:gd name="T11" fmla="*/ 40519487 h 1459"/>
                    <a:gd name="T12" fmla="*/ 537094113 w 1458"/>
                    <a:gd name="T13" fmla="*/ 15873520 h 1459"/>
                    <a:gd name="T14" fmla="*/ 499029096 w 1458"/>
                    <a:gd name="T15" fmla="*/ 3759620 h 1459"/>
                    <a:gd name="T16" fmla="*/ 458872461 w 1458"/>
                    <a:gd name="T17" fmla="*/ 417520 h 1459"/>
                    <a:gd name="T18" fmla="*/ 440467632 w 1458"/>
                    <a:gd name="T19" fmla="*/ 0 h 1459"/>
                    <a:gd name="T20" fmla="*/ 418297372 w 1458"/>
                    <a:gd name="T21" fmla="*/ 0 h 1459"/>
                    <a:gd name="T22" fmla="*/ 191580441 w 1458"/>
                    <a:gd name="T23" fmla="*/ 0 h 1459"/>
                    <a:gd name="T24" fmla="*/ 169410827 w 1458"/>
                    <a:gd name="T25" fmla="*/ 0 h 1459"/>
                    <a:gd name="T26" fmla="*/ 151005352 w 1458"/>
                    <a:gd name="T27" fmla="*/ 417520 h 1459"/>
                    <a:gd name="T28" fmla="*/ 110848716 w 1458"/>
                    <a:gd name="T29" fmla="*/ 3759620 h 1459"/>
                    <a:gd name="T30" fmla="*/ 73202153 w 1458"/>
                    <a:gd name="T31" fmla="*/ 15873520 h 1459"/>
                    <a:gd name="T32" fmla="*/ 40156636 w 1458"/>
                    <a:gd name="T33" fmla="*/ 40519487 h 1459"/>
                    <a:gd name="T34" fmla="*/ 15895402 w 1458"/>
                    <a:gd name="T35" fmla="*/ 73101568 h 1459"/>
                    <a:gd name="T36" fmla="*/ 3764786 w 1458"/>
                    <a:gd name="T37" fmla="*/ 111114642 h 1459"/>
                    <a:gd name="T38" fmla="*/ 418453 w 1458"/>
                    <a:gd name="T39" fmla="*/ 150798442 h 1459"/>
                    <a:gd name="T40" fmla="*/ 0 w 1458"/>
                    <a:gd name="T41" fmla="*/ 169178376 h 1459"/>
                    <a:gd name="T42" fmla="*/ 0 w 1458"/>
                    <a:gd name="T43" fmla="*/ 191735449 h 1459"/>
                    <a:gd name="T44" fmla="*/ 0 w 1458"/>
                    <a:gd name="T45" fmla="*/ 417724352 h 1459"/>
                    <a:gd name="T46" fmla="*/ 0 w 1458"/>
                    <a:gd name="T47" fmla="*/ 440281426 h 1459"/>
                    <a:gd name="T48" fmla="*/ 418453 w 1458"/>
                    <a:gd name="T49" fmla="*/ 458661360 h 1459"/>
                    <a:gd name="T50" fmla="*/ 3764786 w 1458"/>
                    <a:gd name="T51" fmla="*/ 498345160 h 1459"/>
                    <a:gd name="T52" fmla="*/ 15895402 w 1458"/>
                    <a:gd name="T53" fmla="*/ 536358234 h 1459"/>
                    <a:gd name="T54" fmla="*/ 40156636 w 1458"/>
                    <a:gd name="T55" fmla="*/ 568940315 h 1459"/>
                    <a:gd name="T56" fmla="*/ 73202153 w 1458"/>
                    <a:gd name="T57" fmla="*/ 593168761 h 1459"/>
                    <a:gd name="T58" fmla="*/ 110848716 w 1458"/>
                    <a:gd name="T59" fmla="*/ 605700182 h 1459"/>
                    <a:gd name="T60" fmla="*/ 151005352 w 1458"/>
                    <a:gd name="T61" fmla="*/ 609042282 h 1459"/>
                    <a:gd name="T62" fmla="*/ 169410827 w 1458"/>
                    <a:gd name="T63" fmla="*/ 609042282 h 1459"/>
                    <a:gd name="T64" fmla="*/ 191580441 w 1458"/>
                    <a:gd name="T65" fmla="*/ 609459802 h 1459"/>
                    <a:gd name="T66" fmla="*/ 418297372 w 1458"/>
                    <a:gd name="T67" fmla="*/ 609459802 h 1459"/>
                    <a:gd name="T68" fmla="*/ 440467632 w 1458"/>
                    <a:gd name="T69" fmla="*/ 609042282 h 1459"/>
                    <a:gd name="T70" fmla="*/ 458872461 w 1458"/>
                    <a:gd name="T71" fmla="*/ 609042282 h 1459"/>
                    <a:gd name="T72" fmla="*/ 499029096 w 1458"/>
                    <a:gd name="T73" fmla="*/ 605700182 h 1459"/>
                    <a:gd name="T74" fmla="*/ 537094113 w 1458"/>
                    <a:gd name="T75" fmla="*/ 593168761 h 1459"/>
                    <a:gd name="T76" fmla="*/ 569721177 w 1458"/>
                    <a:gd name="T77" fmla="*/ 568940315 h 1459"/>
                    <a:gd name="T78" fmla="*/ 593982410 w 1458"/>
                    <a:gd name="T79" fmla="*/ 536358234 h 1459"/>
                    <a:gd name="T80" fmla="*/ 606113027 w 1458"/>
                    <a:gd name="T81" fmla="*/ 498345160 h 1459"/>
                    <a:gd name="T82" fmla="*/ 609877813 w 1458"/>
                    <a:gd name="T83" fmla="*/ 458661360 h 1459"/>
                    <a:gd name="T84" fmla="*/ 609877813 w 1458"/>
                    <a:gd name="T85" fmla="*/ 440281426 h 1459"/>
                    <a:gd name="T86" fmla="*/ 609877813 w 1458"/>
                    <a:gd name="T87" fmla="*/ 417724352 h 1459"/>
                    <a:gd name="T88" fmla="*/ 609877813 w 1458"/>
                    <a:gd name="T89" fmla="*/ 191735449 h 14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58"/>
                    <a:gd name="T136" fmla="*/ 0 h 1459"/>
                    <a:gd name="T137" fmla="*/ 1458 w 1458"/>
                    <a:gd name="T138" fmla="*/ 1459 h 14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58" h="1459">
                      <a:moveTo>
                        <a:pt x="1458" y="459"/>
                      </a:moveTo>
                      <a:cubicBezTo>
                        <a:pt x="1458" y="445"/>
                        <a:pt x="1458" y="427"/>
                        <a:pt x="1458" y="405"/>
                      </a:cubicBezTo>
                      <a:cubicBezTo>
                        <a:pt x="1458" y="382"/>
                        <a:pt x="1458" y="372"/>
                        <a:pt x="1458" y="361"/>
                      </a:cubicBezTo>
                      <a:cubicBezTo>
                        <a:pt x="1457" y="329"/>
                        <a:pt x="1455" y="295"/>
                        <a:pt x="1449" y="266"/>
                      </a:cubicBezTo>
                      <a:cubicBezTo>
                        <a:pt x="1443" y="234"/>
                        <a:pt x="1435" y="204"/>
                        <a:pt x="1420" y="175"/>
                      </a:cubicBezTo>
                      <a:cubicBezTo>
                        <a:pt x="1405" y="145"/>
                        <a:pt x="1384" y="120"/>
                        <a:pt x="1362" y="97"/>
                      </a:cubicBezTo>
                      <a:cubicBezTo>
                        <a:pt x="1339" y="74"/>
                        <a:pt x="1313" y="54"/>
                        <a:pt x="1284" y="38"/>
                      </a:cubicBezTo>
                      <a:cubicBezTo>
                        <a:pt x="1254" y="24"/>
                        <a:pt x="1225" y="15"/>
                        <a:pt x="1193" y="9"/>
                      </a:cubicBezTo>
                      <a:cubicBezTo>
                        <a:pt x="1163" y="4"/>
                        <a:pt x="1130" y="2"/>
                        <a:pt x="1097" y="1"/>
                      </a:cubicBezTo>
                      <a:cubicBezTo>
                        <a:pt x="1086" y="1"/>
                        <a:pt x="1077" y="1"/>
                        <a:pt x="1053" y="0"/>
                      </a:cubicBezTo>
                      <a:cubicBezTo>
                        <a:pt x="1031" y="0"/>
                        <a:pt x="1013" y="0"/>
                        <a:pt x="1000" y="0"/>
                      </a:cubicBezTo>
                      <a:cubicBezTo>
                        <a:pt x="458" y="0"/>
                        <a:pt x="458" y="0"/>
                        <a:pt x="458" y="0"/>
                      </a:cubicBezTo>
                      <a:cubicBezTo>
                        <a:pt x="445" y="0"/>
                        <a:pt x="427" y="0"/>
                        <a:pt x="405" y="0"/>
                      </a:cubicBezTo>
                      <a:cubicBezTo>
                        <a:pt x="381" y="1"/>
                        <a:pt x="372" y="1"/>
                        <a:pt x="361" y="1"/>
                      </a:cubicBezTo>
                      <a:cubicBezTo>
                        <a:pt x="328" y="2"/>
                        <a:pt x="295" y="4"/>
                        <a:pt x="265" y="9"/>
                      </a:cubicBezTo>
                      <a:cubicBezTo>
                        <a:pt x="233" y="15"/>
                        <a:pt x="204" y="24"/>
                        <a:pt x="175" y="38"/>
                      </a:cubicBezTo>
                      <a:cubicBezTo>
                        <a:pt x="145" y="54"/>
                        <a:pt x="119" y="74"/>
                        <a:pt x="96" y="97"/>
                      </a:cubicBezTo>
                      <a:cubicBezTo>
                        <a:pt x="74" y="120"/>
                        <a:pt x="53" y="145"/>
                        <a:pt x="38" y="175"/>
                      </a:cubicBezTo>
                      <a:cubicBezTo>
                        <a:pt x="23" y="204"/>
                        <a:pt x="15" y="234"/>
                        <a:pt x="9" y="266"/>
                      </a:cubicBezTo>
                      <a:cubicBezTo>
                        <a:pt x="3" y="295"/>
                        <a:pt x="1" y="329"/>
                        <a:pt x="1" y="361"/>
                      </a:cubicBezTo>
                      <a:cubicBezTo>
                        <a:pt x="0" y="372"/>
                        <a:pt x="0" y="382"/>
                        <a:pt x="0" y="405"/>
                      </a:cubicBezTo>
                      <a:cubicBezTo>
                        <a:pt x="0" y="427"/>
                        <a:pt x="0" y="445"/>
                        <a:pt x="0" y="459"/>
                      </a:cubicBezTo>
                      <a:cubicBezTo>
                        <a:pt x="0" y="1000"/>
                        <a:pt x="0" y="1000"/>
                        <a:pt x="0" y="1000"/>
                      </a:cubicBezTo>
                      <a:cubicBezTo>
                        <a:pt x="0" y="1014"/>
                        <a:pt x="0" y="1032"/>
                        <a:pt x="0" y="1054"/>
                      </a:cubicBezTo>
                      <a:cubicBezTo>
                        <a:pt x="0" y="1077"/>
                        <a:pt x="0" y="1087"/>
                        <a:pt x="1" y="1098"/>
                      </a:cubicBezTo>
                      <a:cubicBezTo>
                        <a:pt x="1" y="1130"/>
                        <a:pt x="3" y="1163"/>
                        <a:pt x="9" y="1193"/>
                      </a:cubicBezTo>
                      <a:cubicBezTo>
                        <a:pt x="15" y="1225"/>
                        <a:pt x="23" y="1255"/>
                        <a:pt x="38" y="1284"/>
                      </a:cubicBezTo>
                      <a:cubicBezTo>
                        <a:pt x="53" y="1314"/>
                        <a:pt x="74" y="1339"/>
                        <a:pt x="96" y="1362"/>
                      </a:cubicBezTo>
                      <a:cubicBezTo>
                        <a:pt x="119" y="1385"/>
                        <a:pt x="145" y="1405"/>
                        <a:pt x="175" y="1420"/>
                      </a:cubicBezTo>
                      <a:cubicBezTo>
                        <a:pt x="204" y="1435"/>
                        <a:pt x="233" y="1444"/>
                        <a:pt x="265" y="1450"/>
                      </a:cubicBezTo>
                      <a:cubicBezTo>
                        <a:pt x="295" y="1455"/>
                        <a:pt x="328" y="1457"/>
                        <a:pt x="361" y="1458"/>
                      </a:cubicBezTo>
                      <a:cubicBezTo>
                        <a:pt x="372" y="1458"/>
                        <a:pt x="381" y="1458"/>
                        <a:pt x="405" y="1458"/>
                      </a:cubicBezTo>
                      <a:cubicBezTo>
                        <a:pt x="427" y="1459"/>
                        <a:pt x="445" y="1459"/>
                        <a:pt x="458" y="1459"/>
                      </a:cubicBezTo>
                      <a:cubicBezTo>
                        <a:pt x="1000" y="1459"/>
                        <a:pt x="1000" y="1459"/>
                        <a:pt x="1000" y="1459"/>
                      </a:cubicBezTo>
                      <a:cubicBezTo>
                        <a:pt x="1013" y="1459"/>
                        <a:pt x="1031" y="1459"/>
                        <a:pt x="1053" y="1458"/>
                      </a:cubicBezTo>
                      <a:cubicBezTo>
                        <a:pt x="1077" y="1458"/>
                        <a:pt x="1086" y="1458"/>
                        <a:pt x="1097" y="1458"/>
                      </a:cubicBezTo>
                      <a:cubicBezTo>
                        <a:pt x="1130" y="1457"/>
                        <a:pt x="1163" y="1455"/>
                        <a:pt x="1193" y="1450"/>
                      </a:cubicBezTo>
                      <a:cubicBezTo>
                        <a:pt x="1225" y="1444"/>
                        <a:pt x="1254" y="1435"/>
                        <a:pt x="1284" y="1420"/>
                      </a:cubicBezTo>
                      <a:cubicBezTo>
                        <a:pt x="1313" y="1405"/>
                        <a:pt x="1339" y="1385"/>
                        <a:pt x="1362" y="1362"/>
                      </a:cubicBezTo>
                      <a:cubicBezTo>
                        <a:pt x="1384" y="1339"/>
                        <a:pt x="1405" y="1314"/>
                        <a:pt x="1420" y="1284"/>
                      </a:cubicBezTo>
                      <a:cubicBezTo>
                        <a:pt x="1435" y="1255"/>
                        <a:pt x="1443" y="1225"/>
                        <a:pt x="1449" y="1193"/>
                      </a:cubicBezTo>
                      <a:cubicBezTo>
                        <a:pt x="1455" y="1163"/>
                        <a:pt x="1457" y="1130"/>
                        <a:pt x="1458" y="1098"/>
                      </a:cubicBezTo>
                      <a:cubicBezTo>
                        <a:pt x="1458" y="1087"/>
                        <a:pt x="1458" y="1077"/>
                        <a:pt x="1458" y="1054"/>
                      </a:cubicBezTo>
                      <a:cubicBezTo>
                        <a:pt x="1458" y="1032"/>
                        <a:pt x="1458" y="1014"/>
                        <a:pt x="1458" y="1000"/>
                      </a:cubicBezTo>
                      <a:lnTo>
                        <a:pt x="1458" y="459"/>
                      </a:lnTo>
                      <a:close/>
                    </a:path>
                  </a:pathLst>
                </a:custGeom>
                <a:solidFill>
                  <a:srgbClr val="F6F6F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60" name="Freeform 95"/>
                <p:cNvSpPr>
                  <a:spLocks noChangeArrowheads="1"/>
                </p:cNvSpPr>
                <p:nvPr/>
              </p:nvSpPr>
              <p:spPr bwMode="auto">
                <a:xfrm>
                  <a:off x="0" y="0"/>
                  <a:ext cx="944563" cy="946150"/>
                </a:xfrm>
                <a:custGeom>
                  <a:avLst/>
                  <a:gdLst>
                    <a:gd name="T0" fmla="*/ 610259412 w 1462"/>
                    <a:gd name="T1" fmla="*/ 192810883 h 1463"/>
                    <a:gd name="T2" fmla="*/ 610259412 w 1462"/>
                    <a:gd name="T3" fmla="*/ 151823122 h 1463"/>
                    <a:gd name="T4" fmla="*/ 594397602 w 1462"/>
                    <a:gd name="T5" fmla="*/ 73611505 h 1463"/>
                    <a:gd name="T6" fmla="*/ 569770480 w 1462"/>
                    <a:gd name="T7" fmla="*/ 40569981 h 1463"/>
                    <a:gd name="T8" fmla="*/ 536794765 w 1462"/>
                    <a:gd name="T9" fmla="*/ 16311548 h 1463"/>
                    <a:gd name="T10" fmla="*/ 458737810 w 1462"/>
                    <a:gd name="T11" fmla="*/ 418427 h 1463"/>
                    <a:gd name="T12" fmla="*/ 418248878 w 1462"/>
                    <a:gd name="T13" fmla="*/ 0 h 1463"/>
                    <a:gd name="T14" fmla="*/ 169887602 w 1462"/>
                    <a:gd name="T15" fmla="*/ 0 h 1463"/>
                    <a:gd name="T16" fmla="*/ 111449389 w 1462"/>
                    <a:gd name="T17" fmla="*/ 3763905 h 1463"/>
                    <a:gd name="T18" fmla="*/ 40488932 w 1462"/>
                    <a:gd name="T19" fmla="*/ 40569981 h 1463"/>
                    <a:gd name="T20" fmla="*/ 40488932 w 1462"/>
                    <a:gd name="T21" fmla="*/ 40569981 h 1463"/>
                    <a:gd name="T22" fmla="*/ 3756931 w 1462"/>
                    <a:gd name="T23" fmla="*/ 111671569 h 1463"/>
                    <a:gd name="T24" fmla="*/ 0 w 1462"/>
                    <a:gd name="T25" fmla="*/ 170226160 h 1463"/>
                    <a:gd name="T26" fmla="*/ 0 w 1462"/>
                    <a:gd name="T27" fmla="*/ 419082365 h 1463"/>
                    <a:gd name="T28" fmla="*/ 417365 w 1462"/>
                    <a:gd name="T29" fmla="*/ 460070126 h 1463"/>
                    <a:gd name="T30" fmla="*/ 15861810 w 1462"/>
                    <a:gd name="T31" fmla="*/ 538281744 h 1463"/>
                    <a:gd name="T32" fmla="*/ 40488932 w 1462"/>
                    <a:gd name="T33" fmla="*/ 571323268 h 1463"/>
                    <a:gd name="T34" fmla="*/ 73464647 w 1462"/>
                    <a:gd name="T35" fmla="*/ 595581700 h 1463"/>
                    <a:gd name="T36" fmla="*/ 151521602 w 1462"/>
                    <a:gd name="T37" fmla="*/ 611474821 h 1463"/>
                    <a:gd name="T38" fmla="*/ 192010534 w 1462"/>
                    <a:gd name="T39" fmla="*/ 611893248 h 1463"/>
                    <a:gd name="T40" fmla="*/ 440789175 w 1462"/>
                    <a:gd name="T41" fmla="*/ 611474821 h 1463"/>
                    <a:gd name="T42" fmla="*/ 498810023 w 1462"/>
                    <a:gd name="T43" fmla="*/ 608129343 h 1463"/>
                    <a:gd name="T44" fmla="*/ 569770480 w 1462"/>
                    <a:gd name="T45" fmla="*/ 571323268 h 1463"/>
                    <a:gd name="T46" fmla="*/ 569770480 w 1462"/>
                    <a:gd name="T47" fmla="*/ 571323268 h 1463"/>
                    <a:gd name="T48" fmla="*/ 606502481 w 1462"/>
                    <a:gd name="T49" fmla="*/ 499803252 h 1463"/>
                    <a:gd name="T50" fmla="*/ 610259412 w 1462"/>
                    <a:gd name="T51" fmla="*/ 441667088 h 1463"/>
                    <a:gd name="T52" fmla="*/ 610259412 w 1462"/>
                    <a:gd name="T53" fmla="*/ 192810883 h 1463"/>
                    <a:gd name="T54" fmla="*/ 608589952 w 1462"/>
                    <a:gd name="T55" fmla="*/ 192810883 h 1463"/>
                    <a:gd name="T56" fmla="*/ 608589952 w 1462"/>
                    <a:gd name="T57" fmla="*/ 441667088 h 1463"/>
                    <a:gd name="T58" fmla="*/ 604833021 w 1462"/>
                    <a:gd name="T59" fmla="*/ 499803252 h 1463"/>
                    <a:gd name="T60" fmla="*/ 568935104 w 1462"/>
                    <a:gd name="T61" fmla="*/ 570068633 h 1463"/>
                    <a:gd name="T62" fmla="*/ 568935104 w 1462"/>
                    <a:gd name="T63" fmla="*/ 570068633 h 1463"/>
                    <a:gd name="T64" fmla="*/ 498392658 w 1462"/>
                    <a:gd name="T65" fmla="*/ 606456281 h 1463"/>
                    <a:gd name="T66" fmla="*/ 440371810 w 1462"/>
                    <a:gd name="T67" fmla="*/ 609801759 h 1463"/>
                    <a:gd name="T68" fmla="*/ 192010534 w 1462"/>
                    <a:gd name="T69" fmla="*/ 610220186 h 1463"/>
                    <a:gd name="T70" fmla="*/ 151521602 w 1462"/>
                    <a:gd name="T71" fmla="*/ 609801759 h 1463"/>
                    <a:gd name="T72" fmla="*/ 74300023 w 1462"/>
                    <a:gd name="T73" fmla="*/ 594327065 h 1463"/>
                    <a:gd name="T74" fmla="*/ 40906297 w 1462"/>
                    <a:gd name="T75" fmla="*/ 570487060 h 1463"/>
                    <a:gd name="T76" fmla="*/ 17531270 w 1462"/>
                    <a:gd name="T77" fmla="*/ 537445536 h 1463"/>
                    <a:gd name="T78" fmla="*/ 2086825 w 1462"/>
                    <a:gd name="T79" fmla="*/ 460070126 h 1463"/>
                    <a:gd name="T80" fmla="*/ 1669460 w 1462"/>
                    <a:gd name="T81" fmla="*/ 419082365 h 1463"/>
                    <a:gd name="T82" fmla="*/ 1669460 w 1462"/>
                    <a:gd name="T83" fmla="*/ 170226160 h 1463"/>
                    <a:gd name="T84" fmla="*/ 5426392 w 1462"/>
                    <a:gd name="T85" fmla="*/ 112089996 h 1463"/>
                    <a:gd name="T86" fmla="*/ 41741673 w 1462"/>
                    <a:gd name="T87" fmla="*/ 41824616 h 1463"/>
                    <a:gd name="T88" fmla="*/ 41741673 w 1462"/>
                    <a:gd name="T89" fmla="*/ 41824616 h 1463"/>
                    <a:gd name="T90" fmla="*/ 111866754 w 1462"/>
                    <a:gd name="T91" fmla="*/ 5436967 h 1463"/>
                    <a:gd name="T92" fmla="*/ 169887602 w 1462"/>
                    <a:gd name="T93" fmla="*/ 1673062 h 1463"/>
                    <a:gd name="T94" fmla="*/ 418248878 w 1462"/>
                    <a:gd name="T95" fmla="*/ 1673062 h 1463"/>
                    <a:gd name="T96" fmla="*/ 458737810 w 1462"/>
                    <a:gd name="T97" fmla="*/ 2091489 h 1463"/>
                    <a:gd name="T98" fmla="*/ 536377400 w 1462"/>
                    <a:gd name="T99" fmla="*/ 17566183 h 1463"/>
                    <a:gd name="T100" fmla="*/ 569353115 w 1462"/>
                    <a:gd name="T101" fmla="*/ 41406188 h 1463"/>
                    <a:gd name="T102" fmla="*/ 592728142 w 1462"/>
                    <a:gd name="T103" fmla="*/ 74447713 h 1463"/>
                    <a:gd name="T104" fmla="*/ 608589952 w 1462"/>
                    <a:gd name="T105" fmla="*/ 151823122 h 1463"/>
                    <a:gd name="T106" fmla="*/ 608589952 w 1462"/>
                    <a:gd name="T107" fmla="*/ 192810883 h 146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462"/>
                    <a:gd name="T163" fmla="*/ 0 h 1463"/>
                    <a:gd name="T164" fmla="*/ 1462 w 1462"/>
                    <a:gd name="T165" fmla="*/ 1463 h 146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462" h="1463">
                      <a:moveTo>
                        <a:pt x="1460" y="461"/>
                      </a:moveTo>
                      <a:cubicBezTo>
                        <a:pt x="1462" y="461"/>
                        <a:pt x="1462" y="461"/>
                        <a:pt x="1462" y="461"/>
                      </a:cubicBezTo>
                      <a:cubicBezTo>
                        <a:pt x="1462" y="447"/>
                        <a:pt x="1462" y="429"/>
                        <a:pt x="1462" y="407"/>
                      </a:cubicBezTo>
                      <a:cubicBezTo>
                        <a:pt x="1462" y="384"/>
                        <a:pt x="1462" y="374"/>
                        <a:pt x="1462" y="363"/>
                      </a:cubicBezTo>
                      <a:cubicBezTo>
                        <a:pt x="1461" y="330"/>
                        <a:pt x="1459" y="297"/>
                        <a:pt x="1453" y="267"/>
                      </a:cubicBezTo>
                      <a:cubicBezTo>
                        <a:pt x="1447" y="235"/>
                        <a:pt x="1439" y="206"/>
                        <a:pt x="1424" y="176"/>
                      </a:cubicBezTo>
                      <a:cubicBezTo>
                        <a:pt x="1409" y="146"/>
                        <a:pt x="1388" y="120"/>
                        <a:pt x="1365" y="97"/>
                      </a:cubicBezTo>
                      <a:cubicBezTo>
                        <a:pt x="1365" y="97"/>
                        <a:pt x="1365" y="97"/>
                        <a:pt x="1365" y="97"/>
                      </a:cubicBezTo>
                      <a:cubicBezTo>
                        <a:pt x="1365" y="97"/>
                        <a:pt x="1365" y="97"/>
                        <a:pt x="1365" y="97"/>
                      </a:cubicBezTo>
                      <a:cubicBezTo>
                        <a:pt x="1342" y="75"/>
                        <a:pt x="1316" y="54"/>
                        <a:pt x="1286" y="39"/>
                      </a:cubicBezTo>
                      <a:cubicBezTo>
                        <a:pt x="1257" y="24"/>
                        <a:pt x="1227" y="15"/>
                        <a:pt x="1195" y="9"/>
                      </a:cubicBezTo>
                      <a:cubicBezTo>
                        <a:pt x="1165" y="4"/>
                        <a:pt x="1132" y="2"/>
                        <a:pt x="1099" y="1"/>
                      </a:cubicBezTo>
                      <a:cubicBezTo>
                        <a:pt x="1088" y="1"/>
                        <a:pt x="1079" y="1"/>
                        <a:pt x="1056" y="0"/>
                      </a:cubicBezTo>
                      <a:cubicBezTo>
                        <a:pt x="1033" y="0"/>
                        <a:pt x="1015" y="0"/>
                        <a:pt x="1002" y="0"/>
                      </a:cubicBezTo>
                      <a:cubicBezTo>
                        <a:pt x="460" y="0"/>
                        <a:pt x="460" y="0"/>
                        <a:pt x="460" y="0"/>
                      </a:cubicBezTo>
                      <a:cubicBezTo>
                        <a:pt x="447" y="0"/>
                        <a:pt x="429" y="0"/>
                        <a:pt x="407" y="0"/>
                      </a:cubicBezTo>
                      <a:cubicBezTo>
                        <a:pt x="383" y="1"/>
                        <a:pt x="374" y="1"/>
                        <a:pt x="363" y="1"/>
                      </a:cubicBezTo>
                      <a:cubicBezTo>
                        <a:pt x="330" y="2"/>
                        <a:pt x="297" y="4"/>
                        <a:pt x="267" y="9"/>
                      </a:cubicBezTo>
                      <a:cubicBezTo>
                        <a:pt x="235" y="15"/>
                        <a:pt x="205" y="24"/>
                        <a:pt x="176" y="39"/>
                      </a:cubicBezTo>
                      <a:cubicBezTo>
                        <a:pt x="146" y="54"/>
                        <a:pt x="120" y="75"/>
                        <a:pt x="97" y="97"/>
                      </a:cubicBezTo>
                      <a:cubicBezTo>
                        <a:pt x="97" y="97"/>
                        <a:pt x="97" y="97"/>
                        <a:pt x="97" y="97"/>
                      </a:cubicBezTo>
                      <a:cubicBezTo>
                        <a:pt x="97" y="97"/>
                        <a:pt x="97" y="97"/>
                        <a:pt x="97" y="97"/>
                      </a:cubicBezTo>
                      <a:cubicBezTo>
                        <a:pt x="74" y="120"/>
                        <a:pt x="53" y="146"/>
                        <a:pt x="38" y="176"/>
                      </a:cubicBezTo>
                      <a:cubicBezTo>
                        <a:pt x="23" y="206"/>
                        <a:pt x="15" y="235"/>
                        <a:pt x="9" y="267"/>
                      </a:cubicBezTo>
                      <a:cubicBezTo>
                        <a:pt x="3" y="297"/>
                        <a:pt x="1" y="330"/>
                        <a:pt x="1" y="363"/>
                      </a:cubicBezTo>
                      <a:cubicBezTo>
                        <a:pt x="0" y="374"/>
                        <a:pt x="0" y="384"/>
                        <a:pt x="0" y="407"/>
                      </a:cubicBezTo>
                      <a:cubicBezTo>
                        <a:pt x="0" y="429"/>
                        <a:pt x="0" y="447"/>
                        <a:pt x="0" y="461"/>
                      </a:cubicBezTo>
                      <a:cubicBezTo>
                        <a:pt x="0" y="1002"/>
                        <a:pt x="0" y="1002"/>
                        <a:pt x="0" y="1002"/>
                      </a:cubicBezTo>
                      <a:cubicBezTo>
                        <a:pt x="0" y="1016"/>
                        <a:pt x="0" y="1034"/>
                        <a:pt x="0" y="1056"/>
                      </a:cubicBezTo>
                      <a:cubicBezTo>
                        <a:pt x="0" y="1079"/>
                        <a:pt x="0" y="1089"/>
                        <a:pt x="1" y="1100"/>
                      </a:cubicBezTo>
                      <a:cubicBezTo>
                        <a:pt x="1" y="1132"/>
                        <a:pt x="3" y="1166"/>
                        <a:pt x="9" y="1195"/>
                      </a:cubicBezTo>
                      <a:cubicBezTo>
                        <a:pt x="15" y="1228"/>
                        <a:pt x="23" y="1257"/>
                        <a:pt x="38" y="1287"/>
                      </a:cubicBezTo>
                      <a:cubicBezTo>
                        <a:pt x="53" y="1317"/>
                        <a:pt x="74" y="1343"/>
                        <a:pt x="97" y="1366"/>
                      </a:cubicBezTo>
                      <a:cubicBezTo>
                        <a:pt x="97" y="1366"/>
                        <a:pt x="97" y="1366"/>
                        <a:pt x="97" y="1366"/>
                      </a:cubicBezTo>
                      <a:cubicBezTo>
                        <a:pt x="97" y="1366"/>
                        <a:pt x="97" y="1366"/>
                        <a:pt x="97" y="1366"/>
                      </a:cubicBezTo>
                      <a:cubicBezTo>
                        <a:pt x="120" y="1388"/>
                        <a:pt x="146" y="1409"/>
                        <a:pt x="176" y="1424"/>
                      </a:cubicBezTo>
                      <a:cubicBezTo>
                        <a:pt x="205" y="1439"/>
                        <a:pt x="235" y="1448"/>
                        <a:pt x="267" y="1454"/>
                      </a:cubicBezTo>
                      <a:cubicBezTo>
                        <a:pt x="297" y="1459"/>
                        <a:pt x="330" y="1461"/>
                        <a:pt x="363" y="1462"/>
                      </a:cubicBezTo>
                      <a:cubicBezTo>
                        <a:pt x="374" y="1462"/>
                        <a:pt x="383" y="1462"/>
                        <a:pt x="407" y="1462"/>
                      </a:cubicBezTo>
                      <a:cubicBezTo>
                        <a:pt x="429" y="1463"/>
                        <a:pt x="447" y="1463"/>
                        <a:pt x="460" y="1463"/>
                      </a:cubicBezTo>
                      <a:cubicBezTo>
                        <a:pt x="1002" y="1463"/>
                        <a:pt x="1002" y="1463"/>
                        <a:pt x="1002" y="1463"/>
                      </a:cubicBezTo>
                      <a:cubicBezTo>
                        <a:pt x="1015" y="1463"/>
                        <a:pt x="1033" y="1463"/>
                        <a:pt x="1056" y="1462"/>
                      </a:cubicBezTo>
                      <a:cubicBezTo>
                        <a:pt x="1079" y="1462"/>
                        <a:pt x="1088" y="1462"/>
                        <a:pt x="1099" y="1462"/>
                      </a:cubicBezTo>
                      <a:cubicBezTo>
                        <a:pt x="1132" y="1461"/>
                        <a:pt x="1165" y="1459"/>
                        <a:pt x="1195" y="1454"/>
                      </a:cubicBezTo>
                      <a:cubicBezTo>
                        <a:pt x="1227" y="1448"/>
                        <a:pt x="1257" y="1439"/>
                        <a:pt x="1286" y="1424"/>
                      </a:cubicBezTo>
                      <a:cubicBezTo>
                        <a:pt x="1316" y="1409"/>
                        <a:pt x="1342" y="1388"/>
                        <a:pt x="1365" y="1366"/>
                      </a:cubicBezTo>
                      <a:cubicBezTo>
                        <a:pt x="1365" y="1366"/>
                        <a:pt x="1365" y="1366"/>
                        <a:pt x="1365" y="1366"/>
                      </a:cubicBezTo>
                      <a:cubicBezTo>
                        <a:pt x="1365" y="1366"/>
                        <a:pt x="1365" y="1366"/>
                        <a:pt x="1365" y="1366"/>
                      </a:cubicBezTo>
                      <a:cubicBezTo>
                        <a:pt x="1388" y="1343"/>
                        <a:pt x="1409" y="1317"/>
                        <a:pt x="1424" y="1287"/>
                      </a:cubicBezTo>
                      <a:cubicBezTo>
                        <a:pt x="1439" y="1257"/>
                        <a:pt x="1447" y="1228"/>
                        <a:pt x="1453" y="1195"/>
                      </a:cubicBezTo>
                      <a:cubicBezTo>
                        <a:pt x="1459" y="1166"/>
                        <a:pt x="1461" y="1132"/>
                        <a:pt x="1462" y="1100"/>
                      </a:cubicBezTo>
                      <a:cubicBezTo>
                        <a:pt x="1462" y="1089"/>
                        <a:pt x="1462" y="1079"/>
                        <a:pt x="1462" y="1056"/>
                      </a:cubicBezTo>
                      <a:cubicBezTo>
                        <a:pt x="1462" y="1034"/>
                        <a:pt x="1462" y="1016"/>
                        <a:pt x="1462" y="1002"/>
                      </a:cubicBezTo>
                      <a:cubicBezTo>
                        <a:pt x="1462" y="461"/>
                        <a:pt x="1462" y="461"/>
                        <a:pt x="1462" y="461"/>
                      </a:cubicBezTo>
                      <a:cubicBezTo>
                        <a:pt x="1460" y="461"/>
                        <a:pt x="1460" y="461"/>
                        <a:pt x="1460" y="461"/>
                      </a:cubicBezTo>
                      <a:cubicBezTo>
                        <a:pt x="1458" y="461"/>
                        <a:pt x="1458" y="461"/>
                        <a:pt x="1458" y="461"/>
                      </a:cubicBezTo>
                      <a:cubicBezTo>
                        <a:pt x="1458" y="1002"/>
                        <a:pt x="1458" y="1002"/>
                        <a:pt x="1458" y="1002"/>
                      </a:cubicBezTo>
                      <a:cubicBezTo>
                        <a:pt x="1458" y="1016"/>
                        <a:pt x="1458" y="1034"/>
                        <a:pt x="1458" y="1056"/>
                      </a:cubicBezTo>
                      <a:cubicBezTo>
                        <a:pt x="1458" y="1079"/>
                        <a:pt x="1458" y="1089"/>
                        <a:pt x="1458" y="1100"/>
                      </a:cubicBezTo>
                      <a:cubicBezTo>
                        <a:pt x="1457" y="1132"/>
                        <a:pt x="1455" y="1165"/>
                        <a:pt x="1449" y="1195"/>
                      </a:cubicBezTo>
                      <a:cubicBezTo>
                        <a:pt x="1443" y="1227"/>
                        <a:pt x="1435" y="1256"/>
                        <a:pt x="1420" y="1285"/>
                      </a:cubicBezTo>
                      <a:cubicBezTo>
                        <a:pt x="1405" y="1315"/>
                        <a:pt x="1385" y="1340"/>
                        <a:pt x="1363" y="1363"/>
                      </a:cubicBezTo>
                      <a:cubicBezTo>
                        <a:pt x="1364" y="1364"/>
                        <a:pt x="1364" y="1364"/>
                        <a:pt x="1364" y="1364"/>
                      </a:cubicBezTo>
                      <a:cubicBezTo>
                        <a:pt x="1363" y="1363"/>
                        <a:pt x="1363" y="1363"/>
                        <a:pt x="1363" y="1363"/>
                      </a:cubicBezTo>
                      <a:cubicBezTo>
                        <a:pt x="1340" y="1385"/>
                        <a:pt x="1314" y="1406"/>
                        <a:pt x="1285" y="1421"/>
                      </a:cubicBezTo>
                      <a:cubicBezTo>
                        <a:pt x="1256" y="1435"/>
                        <a:pt x="1226" y="1444"/>
                        <a:pt x="1194" y="1450"/>
                      </a:cubicBezTo>
                      <a:cubicBezTo>
                        <a:pt x="1165" y="1455"/>
                        <a:pt x="1132" y="1457"/>
                        <a:pt x="1099" y="1458"/>
                      </a:cubicBezTo>
                      <a:cubicBezTo>
                        <a:pt x="1088" y="1458"/>
                        <a:pt x="1079" y="1458"/>
                        <a:pt x="1055" y="1458"/>
                      </a:cubicBezTo>
                      <a:cubicBezTo>
                        <a:pt x="1033" y="1459"/>
                        <a:pt x="1015" y="1459"/>
                        <a:pt x="1002" y="1459"/>
                      </a:cubicBezTo>
                      <a:cubicBezTo>
                        <a:pt x="460" y="1459"/>
                        <a:pt x="460" y="1459"/>
                        <a:pt x="460" y="1459"/>
                      </a:cubicBezTo>
                      <a:cubicBezTo>
                        <a:pt x="447" y="1459"/>
                        <a:pt x="429" y="1459"/>
                        <a:pt x="407" y="1458"/>
                      </a:cubicBezTo>
                      <a:cubicBezTo>
                        <a:pt x="383" y="1458"/>
                        <a:pt x="374" y="1458"/>
                        <a:pt x="363" y="1458"/>
                      </a:cubicBezTo>
                      <a:cubicBezTo>
                        <a:pt x="330" y="1457"/>
                        <a:pt x="297" y="1455"/>
                        <a:pt x="268" y="1450"/>
                      </a:cubicBezTo>
                      <a:cubicBezTo>
                        <a:pt x="236" y="1444"/>
                        <a:pt x="207" y="1435"/>
                        <a:pt x="178" y="1421"/>
                      </a:cubicBezTo>
                      <a:cubicBezTo>
                        <a:pt x="148" y="1406"/>
                        <a:pt x="122" y="1385"/>
                        <a:pt x="100" y="1363"/>
                      </a:cubicBezTo>
                      <a:cubicBezTo>
                        <a:pt x="98" y="1364"/>
                        <a:pt x="98" y="1364"/>
                        <a:pt x="98" y="1364"/>
                      </a:cubicBezTo>
                      <a:cubicBezTo>
                        <a:pt x="100" y="1363"/>
                        <a:pt x="100" y="1363"/>
                        <a:pt x="100" y="1363"/>
                      </a:cubicBezTo>
                      <a:cubicBezTo>
                        <a:pt x="77" y="1340"/>
                        <a:pt x="57" y="1315"/>
                        <a:pt x="42" y="1285"/>
                      </a:cubicBezTo>
                      <a:cubicBezTo>
                        <a:pt x="27" y="1256"/>
                        <a:pt x="19" y="1227"/>
                        <a:pt x="13" y="1195"/>
                      </a:cubicBezTo>
                      <a:cubicBezTo>
                        <a:pt x="7" y="1165"/>
                        <a:pt x="5" y="1132"/>
                        <a:pt x="5" y="1100"/>
                      </a:cubicBezTo>
                      <a:cubicBezTo>
                        <a:pt x="4" y="1089"/>
                        <a:pt x="4" y="1079"/>
                        <a:pt x="4" y="1056"/>
                      </a:cubicBezTo>
                      <a:cubicBezTo>
                        <a:pt x="4" y="1034"/>
                        <a:pt x="4" y="1016"/>
                        <a:pt x="4" y="1002"/>
                      </a:cubicBezTo>
                      <a:cubicBezTo>
                        <a:pt x="4" y="461"/>
                        <a:pt x="4" y="461"/>
                        <a:pt x="4" y="461"/>
                      </a:cubicBezTo>
                      <a:cubicBezTo>
                        <a:pt x="4" y="447"/>
                        <a:pt x="4" y="429"/>
                        <a:pt x="4" y="407"/>
                      </a:cubicBezTo>
                      <a:cubicBezTo>
                        <a:pt x="4" y="384"/>
                        <a:pt x="4" y="374"/>
                        <a:pt x="5" y="363"/>
                      </a:cubicBezTo>
                      <a:cubicBezTo>
                        <a:pt x="5" y="331"/>
                        <a:pt x="7" y="298"/>
                        <a:pt x="13" y="268"/>
                      </a:cubicBezTo>
                      <a:cubicBezTo>
                        <a:pt x="19" y="236"/>
                        <a:pt x="27" y="207"/>
                        <a:pt x="42" y="178"/>
                      </a:cubicBezTo>
                      <a:cubicBezTo>
                        <a:pt x="57" y="148"/>
                        <a:pt x="77" y="123"/>
                        <a:pt x="100" y="100"/>
                      </a:cubicBezTo>
                      <a:cubicBezTo>
                        <a:pt x="98" y="99"/>
                        <a:pt x="98" y="99"/>
                        <a:pt x="98" y="99"/>
                      </a:cubicBezTo>
                      <a:cubicBezTo>
                        <a:pt x="100" y="100"/>
                        <a:pt x="100" y="100"/>
                        <a:pt x="100" y="100"/>
                      </a:cubicBezTo>
                      <a:cubicBezTo>
                        <a:pt x="122" y="78"/>
                        <a:pt x="148" y="57"/>
                        <a:pt x="178" y="42"/>
                      </a:cubicBezTo>
                      <a:cubicBezTo>
                        <a:pt x="207" y="27"/>
                        <a:pt x="236" y="19"/>
                        <a:pt x="268" y="13"/>
                      </a:cubicBezTo>
                      <a:cubicBezTo>
                        <a:pt x="297" y="8"/>
                        <a:pt x="330" y="6"/>
                        <a:pt x="363" y="5"/>
                      </a:cubicBezTo>
                      <a:cubicBezTo>
                        <a:pt x="374" y="5"/>
                        <a:pt x="383" y="5"/>
                        <a:pt x="407" y="4"/>
                      </a:cubicBezTo>
                      <a:cubicBezTo>
                        <a:pt x="429" y="4"/>
                        <a:pt x="447" y="4"/>
                        <a:pt x="460" y="4"/>
                      </a:cubicBezTo>
                      <a:cubicBezTo>
                        <a:pt x="1002" y="4"/>
                        <a:pt x="1002" y="4"/>
                        <a:pt x="1002" y="4"/>
                      </a:cubicBezTo>
                      <a:cubicBezTo>
                        <a:pt x="1015" y="4"/>
                        <a:pt x="1033" y="4"/>
                        <a:pt x="1055" y="4"/>
                      </a:cubicBezTo>
                      <a:cubicBezTo>
                        <a:pt x="1079" y="5"/>
                        <a:pt x="1088" y="5"/>
                        <a:pt x="1099" y="5"/>
                      </a:cubicBezTo>
                      <a:cubicBezTo>
                        <a:pt x="1132" y="6"/>
                        <a:pt x="1165" y="8"/>
                        <a:pt x="1194" y="13"/>
                      </a:cubicBezTo>
                      <a:cubicBezTo>
                        <a:pt x="1226" y="19"/>
                        <a:pt x="1256" y="27"/>
                        <a:pt x="1285" y="42"/>
                      </a:cubicBezTo>
                      <a:cubicBezTo>
                        <a:pt x="1314" y="57"/>
                        <a:pt x="1340" y="78"/>
                        <a:pt x="1363" y="100"/>
                      </a:cubicBezTo>
                      <a:cubicBezTo>
                        <a:pt x="1364" y="99"/>
                        <a:pt x="1364" y="99"/>
                        <a:pt x="1364" y="99"/>
                      </a:cubicBezTo>
                      <a:cubicBezTo>
                        <a:pt x="1363" y="100"/>
                        <a:pt x="1363" y="100"/>
                        <a:pt x="1363" y="100"/>
                      </a:cubicBezTo>
                      <a:cubicBezTo>
                        <a:pt x="1385" y="123"/>
                        <a:pt x="1405" y="148"/>
                        <a:pt x="1420" y="178"/>
                      </a:cubicBezTo>
                      <a:cubicBezTo>
                        <a:pt x="1435" y="207"/>
                        <a:pt x="1443" y="236"/>
                        <a:pt x="1449" y="268"/>
                      </a:cubicBezTo>
                      <a:cubicBezTo>
                        <a:pt x="1455" y="298"/>
                        <a:pt x="1457" y="331"/>
                        <a:pt x="1458" y="363"/>
                      </a:cubicBezTo>
                      <a:cubicBezTo>
                        <a:pt x="1458" y="374"/>
                        <a:pt x="1458" y="384"/>
                        <a:pt x="1458" y="407"/>
                      </a:cubicBezTo>
                      <a:cubicBezTo>
                        <a:pt x="1458" y="429"/>
                        <a:pt x="1458" y="447"/>
                        <a:pt x="1458" y="461"/>
                      </a:cubicBezTo>
                      <a:lnTo>
                        <a:pt x="1460" y="461"/>
                      </a:lnTo>
                      <a:close/>
                    </a:path>
                  </a:pathLst>
                </a:custGeom>
                <a:solidFill>
                  <a:srgbClr val="99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pic>
              <p:nvPicPr>
                <p:cNvPr id="27761" name="Picture 9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1912" y="61913"/>
                  <a:ext cx="8223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62" name="Freeform 97"/>
                <p:cNvSpPr>
                  <a:spLocks noChangeArrowheads="1"/>
                </p:cNvSpPr>
                <p:nvPr/>
              </p:nvSpPr>
              <p:spPr bwMode="auto">
                <a:xfrm>
                  <a:off x="739775" y="622300"/>
                  <a:ext cx="65088" cy="41275"/>
                </a:xfrm>
                <a:custGeom>
                  <a:avLst/>
                  <a:gdLst>
                    <a:gd name="T0" fmla="*/ 98287643 w 41"/>
                    <a:gd name="T1" fmla="*/ 65524063 h 26"/>
                    <a:gd name="T2" fmla="*/ 103327994 w 41"/>
                    <a:gd name="T3" fmla="*/ 55443438 h 26"/>
                    <a:gd name="T4" fmla="*/ 5040351 w 41"/>
                    <a:gd name="T5" fmla="*/ 0 h 26"/>
                    <a:gd name="T6" fmla="*/ 0 w 41"/>
                    <a:gd name="T7" fmla="*/ 7561263 h 26"/>
                    <a:gd name="T8" fmla="*/ 98287643 w 41"/>
                    <a:gd name="T9" fmla="*/ 65524063 h 26"/>
                    <a:gd name="T10" fmla="*/ 0 60000 65536"/>
                    <a:gd name="T11" fmla="*/ 0 60000 65536"/>
                    <a:gd name="T12" fmla="*/ 0 60000 65536"/>
                    <a:gd name="T13" fmla="*/ 0 60000 65536"/>
                    <a:gd name="T14" fmla="*/ 0 60000 65536"/>
                    <a:gd name="T15" fmla="*/ 0 w 41"/>
                    <a:gd name="T16" fmla="*/ 0 h 26"/>
                    <a:gd name="T17" fmla="*/ 41 w 41"/>
                    <a:gd name="T18" fmla="*/ 26 h 26"/>
                  </a:gdLst>
                  <a:ahLst/>
                  <a:cxnLst>
                    <a:cxn ang="T10">
                      <a:pos x="T0" y="T1"/>
                    </a:cxn>
                    <a:cxn ang="T11">
                      <a:pos x="T2" y="T3"/>
                    </a:cxn>
                    <a:cxn ang="T12">
                      <a:pos x="T4" y="T5"/>
                    </a:cxn>
                    <a:cxn ang="T13">
                      <a:pos x="T6" y="T7"/>
                    </a:cxn>
                    <a:cxn ang="T14">
                      <a:pos x="T8" y="T9"/>
                    </a:cxn>
                  </a:cxnLst>
                  <a:rect l="T15" t="T16" r="T17" b="T18"/>
                  <a:pathLst>
                    <a:path w="41" h="26">
                      <a:moveTo>
                        <a:pt x="39" y="26"/>
                      </a:moveTo>
                      <a:lnTo>
                        <a:pt x="41" y="22"/>
                      </a:lnTo>
                      <a:lnTo>
                        <a:pt x="2" y="0"/>
                      </a:lnTo>
                      <a:lnTo>
                        <a:pt x="0" y="3"/>
                      </a:lnTo>
                      <a:lnTo>
                        <a:pt x="39" y="26"/>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63" name="Freeform 98"/>
                <p:cNvSpPr>
                  <a:spLocks noChangeArrowheads="1"/>
                </p:cNvSpPr>
                <p:nvPr/>
              </p:nvSpPr>
              <p:spPr bwMode="auto">
                <a:xfrm>
                  <a:off x="739775" y="622300"/>
                  <a:ext cx="65088" cy="41275"/>
                </a:xfrm>
                <a:custGeom>
                  <a:avLst/>
                  <a:gdLst>
                    <a:gd name="T0" fmla="*/ 98287643 w 41"/>
                    <a:gd name="T1" fmla="*/ 65524063 h 26"/>
                    <a:gd name="T2" fmla="*/ 103327994 w 41"/>
                    <a:gd name="T3" fmla="*/ 55443438 h 26"/>
                    <a:gd name="T4" fmla="*/ 5040351 w 41"/>
                    <a:gd name="T5" fmla="*/ 0 h 26"/>
                    <a:gd name="T6" fmla="*/ 0 w 41"/>
                    <a:gd name="T7" fmla="*/ 7561263 h 26"/>
                    <a:gd name="T8" fmla="*/ 0 60000 65536"/>
                    <a:gd name="T9" fmla="*/ 0 60000 65536"/>
                    <a:gd name="T10" fmla="*/ 0 60000 65536"/>
                    <a:gd name="T11" fmla="*/ 0 60000 65536"/>
                    <a:gd name="T12" fmla="*/ 0 w 41"/>
                    <a:gd name="T13" fmla="*/ 0 h 26"/>
                    <a:gd name="T14" fmla="*/ 41 w 41"/>
                    <a:gd name="T15" fmla="*/ 26 h 26"/>
                  </a:gdLst>
                  <a:ahLst/>
                  <a:cxnLst>
                    <a:cxn ang="T8">
                      <a:pos x="T0" y="T1"/>
                    </a:cxn>
                    <a:cxn ang="T9">
                      <a:pos x="T2" y="T3"/>
                    </a:cxn>
                    <a:cxn ang="T10">
                      <a:pos x="T4" y="T5"/>
                    </a:cxn>
                    <a:cxn ang="T11">
                      <a:pos x="T6" y="T7"/>
                    </a:cxn>
                  </a:cxnLst>
                  <a:rect l="T12" t="T13" r="T14" b="T15"/>
                  <a:pathLst>
                    <a:path w="41" h="26">
                      <a:moveTo>
                        <a:pt x="39" y="26"/>
                      </a:moveTo>
                      <a:lnTo>
                        <a:pt x="41" y="22"/>
                      </a:lnTo>
                      <a:lnTo>
                        <a:pt x="2" y="0"/>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64" name="Freeform 99"/>
                <p:cNvSpPr>
                  <a:spLocks noChangeArrowheads="1"/>
                </p:cNvSpPr>
                <p:nvPr/>
              </p:nvSpPr>
              <p:spPr bwMode="auto">
                <a:xfrm>
                  <a:off x="144462" y="277813"/>
                  <a:ext cx="66675" cy="42862"/>
                </a:xfrm>
                <a:custGeom>
                  <a:avLst/>
                  <a:gdLst>
                    <a:gd name="T0" fmla="*/ 103327200 w 42"/>
                    <a:gd name="T1" fmla="*/ 68042631 h 27"/>
                    <a:gd name="T2" fmla="*/ 105846563 w 42"/>
                    <a:gd name="T3" fmla="*/ 60483044 h 27"/>
                    <a:gd name="T4" fmla="*/ 5040313 w 42"/>
                    <a:gd name="T5" fmla="*/ 0 h 27"/>
                    <a:gd name="T6" fmla="*/ 0 w 42"/>
                    <a:gd name="T7" fmla="*/ 10080507 h 27"/>
                    <a:gd name="T8" fmla="*/ 103327200 w 42"/>
                    <a:gd name="T9" fmla="*/ 68042631 h 27"/>
                    <a:gd name="T10" fmla="*/ 0 60000 65536"/>
                    <a:gd name="T11" fmla="*/ 0 60000 65536"/>
                    <a:gd name="T12" fmla="*/ 0 60000 65536"/>
                    <a:gd name="T13" fmla="*/ 0 60000 65536"/>
                    <a:gd name="T14" fmla="*/ 0 60000 65536"/>
                    <a:gd name="T15" fmla="*/ 0 w 42"/>
                    <a:gd name="T16" fmla="*/ 0 h 27"/>
                    <a:gd name="T17" fmla="*/ 42 w 42"/>
                    <a:gd name="T18" fmla="*/ 27 h 27"/>
                  </a:gdLst>
                  <a:ahLst/>
                  <a:cxnLst>
                    <a:cxn ang="T10">
                      <a:pos x="T0" y="T1"/>
                    </a:cxn>
                    <a:cxn ang="T11">
                      <a:pos x="T2" y="T3"/>
                    </a:cxn>
                    <a:cxn ang="T12">
                      <a:pos x="T4" y="T5"/>
                    </a:cxn>
                    <a:cxn ang="T13">
                      <a:pos x="T6" y="T7"/>
                    </a:cxn>
                    <a:cxn ang="T14">
                      <a:pos x="T8" y="T9"/>
                    </a:cxn>
                  </a:cxnLst>
                  <a:rect l="T15" t="T16" r="T17" b="T18"/>
                  <a:pathLst>
                    <a:path w="42" h="27">
                      <a:moveTo>
                        <a:pt x="41" y="27"/>
                      </a:moveTo>
                      <a:lnTo>
                        <a:pt x="42" y="24"/>
                      </a:lnTo>
                      <a:lnTo>
                        <a:pt x="2" y="0"/>
                      </a:lnTo>
                      <a:lnTo>
                        <a:pt x="0" y="4"/>
                      </a:lnTo>
                      <a:lnTo>
                        <a:pt x="41" y="27"/>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65" name="Freeform 100"/>
                <p:cNvSpPr>
                  <a:spLocks noChangeArrowheads="1"/>
                </p:cNvSpPr>
                <p:nvPr/>
              </p:nvSpPr>
              <p:spPr bwMode="auto">
                <a:xfrm>
                  <a:off x="144462" y="277813"/>
                  <a:ext cx="66675" cy="42862"/>
                </a:xfrm>
                <a:custGeom>
                  <a:avLst/>
                  <a:gdLst>
                    <a:gd name="T0" fmla="*/ 103327200 w 42"/>
                    <a:gd name="T1" fmla="*/ 68042631 h 27"/>
                    <a:gd name="T2" fmla="*/ 105846563 w 42"/>
                    <a:gd name="T3" fmla="*/ 60483044 h 27"/>
                    <a:gd name="T4" fmla="*/ 5040313 w 42"/>
                    <a:gd name="T5" fmla="*/ 0 h 27"/>
                    <a:gd name="T6" fmla="*/ 0 w 42"/>
                    <a:gd name="T7" fmla="*/ 10080507 h 27"/>
                    <a:gd name="T8" fmla="*/ 0 60000 65536"/>
                    <a:gd name="T9" fmla="*/ 0 60000 65536"/>
                    <a:gd name="T10" fmla="*/ 0 60000 65536"/>
                    <a:gd name="T11" fmla="*/ 0 60000 65536"/>
                    <a:gd name="T12" fmla="*/ 0 w 42"/>
                    <a:gd name="T13" fmla="*/ 0 h 27"/>
                    <a:gd name="T14" fmla="*/ 42 w 42"/>
                    <a:gd name="T15" fmla="*/ 27 h 27"/>
                  </a:gdLst>
                  <a:ahLst/>
                  <a:cxnLst>
                    <a:cxn ang="T8">
                      <a:pos x="T0" y="T1"/>
                    </a:cxn>
                    <a:cxn ang="T9">
                      <a:pos x="T2" y="T3"/>
                    </a:cxn>
                    <a:cxn ang="T10">
                      <a:pos x="T4" y="T5"/>
                    </a:cxn>
                    <a:cxn ang="T11">
                      <a:pos x="T6" y="T7"/>
                    </a:cxn>
                  </a:cxnLst>
                  <a:rect l="T12" t="T13" r="T14" b="T15"/>
                  <a:pathLst>
                    <a:path w="42" h="27">
                      <a:moveTo>
                        <a:pt x="41" y="27"/>
                      </a:moveTo>
                      <a:lnTo>
                        <a:pt x="42" y="24"/>
                      </a:lnTo>
                      <a:lnTo>
                        <a:pt x="2" y="0"/>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66" name="Freeform 101"/>
                <p:cNvSpPr>
                  <a:spLocks noChangeArrowheads="1"/>
                </p:cNvSpPr>
                <p:nvPr/>
              </p:nvSpPr>
              <p:spPr bwMode="auto">
                <a:xfrm>
                  <a:off x="577850" y="758825"/>
                  <a:ext cx="30163" cy="68262"/>
                </a:xfrm>
                <a:custGeom>
                  <a:avLst/>
                  <a:gdLst>
                    <a:gd name="T0" fmla="*/ 37803764 w 19"/>
                    <a:gd name="T1" fmla="*/ 108365131 h 43"/>
                    <a:gd name="T2" fmla="*/ 47884556 w 19"/>
                    <a:gd name="T3" fmla="*/ 105845787 h 43"/>
                    <a:gd name="T4" fmla="*/ 7561388 w 19"/>
                    <a:gd name="T5" fmla="*/ 0 h 43"/>
                    <a:gd name="T6" fmla="*/ 0 w 19"/>
                    <a:gd name="T7" fmla="*/ 2519344 h 43"/>
                    <a:gd name="T8" fmla="*/ 37803764 w 19"/>
                    <a:gd name="T9" fmla="*/ 108365131 h 43"/>
                    <a:gd name="T10" fmla="*/ 0 60000 65536"/>
                    <a:gd name="T11" fmla="*/ 0 60000 65536"/>
                    <a:gd name="T12" fmla="*/ 0 60000 65536"/>
                    <a:gd name="T13" fmla="*/ 0 60000 65536"/>
                    <a:gd name="T14" fmla="*/ 0 60000 65536"/>
                    <a:gd name="T15" fmla="*/ 0 w 19"/>
                    <a:gd name="T16" fmla="*/ 0 h 43"/>
                    <a:gd name="T17" fmla="*/ 19 w 19"/>
                    <a:gd name="T18" fmla="*/ 43 h 43"/>
                  </a:gdLst>
                  <a:ahLst/>
                  <a:cxnLst>
                    <a:cxn ang="T10">
                      <a:pos x="T0" y="T1"/>
                    </a:cxn>
                    <a:cxn ang="T11">
                      <a:pos x="T2" y="T3"/>
                    </a:cxn>
                    <a:cxn ang="T12">
                      <a:pos x="T4" y="T5"/>
                    </a:cxn>
                    <a:cxn ang="T13">
                      <a:pos x="T6" y="T7"/>
                    </a:cxn>
                    <a:cxn ang="T14">
                      <a:pos x="T8" y="T9"/>
                    </a:cxn>
                  </a:cxnLst>
                  <a:rect l="T15" t="T16" r="T17" b="T18"/>
                  <a:pathLst>
                    <a:path w="19" h="43">
                      <a:moveTo>
                        <a:pt x="15" y="43"/>
                      </a:moveTo>
                      <a:lnTo>
                        <a:pt x="19" y="42"/>
                      </a:lnTo>
                      <a:lnTo>
                        <a:pt x="3" y="0"/>
                      </a:lnTo>
                      <a:lnTo>
                        <a:pt x="0" y="1"/>
                      </a:lnTo>
                      <a:lnTo>
                        <a:pt x="15" y="43"/>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67" name="Freeform 102"/>
                <p:cNvSpPr>
                  <a:spLocks noChangeArrowheads="1"/>
                </p:cNvSpPr>
                <p:nvPr/>
              </p:nvSpPr>
              <p:spPr bwMode="auto">
                <a:xfrm>
                  <a:off x="577850" y="758825"/>
                  <a:ext cx="30163" cy="68262"/>
                </a:xfrm>
                <a:custGeom>
                  <a:avLst/>
                  <a:gdLst>
                    <a:gd name="T0" fmla="*/ 37803764 w 19"/>
                    <a:gd name="T1" fmla="*/ 108365131 h 43"/>
                    <a:gd name="T2" fmla="*/ 47884556 w 19"/>
                    <a:gd name="T3" fmla="*/ 105845787 h 43"/>
                    <a:gd name="T4" fmla="*/ 7561388 w 19"/>
                    <a:gd name="T5" fmla="*/ 0 h 43"/>
                    <a:gd name="T6" fmla="*/ 0 w 19"/>
                    <a:gd name="T7" fmla="*/ 2519344 h 43"/>
                    <a:gd name="T8" fmla="*/ 0 60000 65536"/>
                    <a:gd name="T9" fmla="*/ 0 60000 65536"/>
                    <a:gd name="T10" fmla="*/ 0 60000 65536"/>
                    <a:gd name="T11" fmla="*/ 0 60000 65536"/>
                    <a:gd name="T12" fmla="*/ 0 w 19"/>
                    <a:gd name="T13" fmla="*/ 0 h 43"/>
                    <a:gd name="T14" fmla="*/ 19 w 19"/>
                    <a:gd name="T15" fmla="*/ 43 h 43"/>
                  </a:gdLst>
                  <a:ahLst/>
                  <a:cxnLst>
                    <a:cxn ang="T8">
                      <a:pos x="T0" y="T1"/>
                    </a:cxn>
                    <a:cxn ang="T9">
                      <a:pos x="T2" y="T3"/>
                    </a:cxn>
                    <a:cxn ang="T10">
                      <a:pos x="T4" y="T5"/>
                    </a:cxn>
                    <a:cxn ang="T11">
                      <a:pos x="T6" y="T7"/>
                    </a:cxn>
                  </a:cxnLst>
                  <a:rect l="T12" t="T13" r="T14" b="T15"/>
                  <a:pathLst>
                    <a:path w="19" h="43">
                      <a:moveTo>
                        <a:pt x="15" y="43"/>
                      </a:moveTo>
                      <a:lnTo>
                        <a:pt x="19" y="42"/>
                      </a:lnTo>
                      <a:lnTo>
                        <a:pt x="3" y="0"/>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68" name="Freeform 103"/>
                <p:cNvSpPr>
                  <a:spLocks noChangeArrowheads="1"/>
                </p:cNvSpPr>
                <p:nvPr/>
              </p:nvSpPr>
              <p:spPr bwMode="auto">
                <a:xfrm>
                  <a:off x="341312" y="114300"/>
                  <a:ext cx="31750" cy="71437"/>
                </a:xfrm>
                <a:custGeom>
                  <a:avLst/>
                  <a:gdLst>
                    <a:gd name="T0" fmla="*/ 40322500 w 20"/>
                    <a:gd name="T1" fmla="*/ 113405444 h 45"/>
                    <a:gd name="T2" fmla="*/ 50403125 w 20"/>
                    <a:gd name="T3" fmla="*/ 108365167 h 45"/>
                    <a:gd name="T4" fmla="*/ 10080625 w 20"/>
                    <a:gd name="T5" fmla="*/ 0 h 45"/>
                    <a:gd name="T6" fmla="*/ 0 w 20"/>
                    <a:gd name="T7" fmla="*/ 2519345 h 45"/>
                    <a:gd name="T8" fmla="*/ 40322500 w 20"/>
                    <a:gd name="T9" fmla="*/ 113405444 h 45"/>
                    <a:gd name="T10" fmla="*/ 0 60000 65536"/>
                    <a:gd name="T11" fmla="*/ 0 60000 65536"/>
                    <a:gd name="T12" fmla="*/ 0 60000 65536"/>
                    <a:gd name="T13" fmla="*/ 0 60000 65536"/>
                    <a:gd name="T14" fmla="*/ 0 60000 65536"/>
                    <a:gd name="T15" fmla="*/ 0 w 20"/>
                    <a:gd name="T16" fmla="*/ 0 h 45"/>
                    <a:gd name="T17" fmla="*/ 20 w 20"/>
                    <a:gd name="T18" fmla="*/ 45 h 45"/>
                  </a:gdLst>
                  <a:ahLst/>
                  <a:cxnLst>
                    <a:cxn ang="T10">
                      <a:pos x="T0" y="T1"/>
                    </a:cxn>
                    <a:cxn ang="T11">
                      <a:pos x="T2" y="T3"/>
                    </a:cxn>
                    <a:cxn ang="T12">
                      <a:pos x="T4" y="T5"/>
                    </a:cxn>
                    <a:cxn ang="T13">
                      <a:pos x="T6" y="T7"/>
                    </a:cxn>
                    <a:cxn ang="T14">
                      <a:pos x="T8" y="T9"/>
                    </a:cxn>
                  </a:cxnLst>
                  <a:rect l="T15" t="T16" r="T17" b="T18"/>
                  <a:pathLst>
                    <a:path w="20" h="45">
                      <a:moveTo>
                        <a:pt x="16" y="45"/>
                      </a:moveTo>
                      <a:lnTo>
                        <a:pt x="20" y="43"/>
                      </a:lnTo>
                      <a:lnTo>
                        <a:pt x="4" y="0"/>
                      </a:lnTo>
                      <a:lnTo>
                        <a:pt x="0" y="1"/>
                      </a:lnTo>
                      <a:lnTo>
                        <a:pt x="16" y="45"/>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69" name="Freeform 104"/>
                <p:cNvSpPr>
                  <a:spLocks noChangeArrowheads="1"/>
                </p:cNvSpPr>
                <p:nvPr/>
              </p:nvSpPr>
              <p:spPr bwMode="auto">
                <a:xfrm>
                  <a:off x="341312" y="114300"/>
                  <a:ext cx="31750" cy="71437"/>
                </a:xfrm>
                <a:custGeom>
                  <a:avLst/>
                  <a:gdLst>
                    <a:gd name="T0" fmla="*/ 40322500 w 20"/>
                    <a:gd name="T1" fmla="*/ 113405444 h 45"/>
                    <a:gd name="T2" fmla="*/ 50403125 w 20"/>
                    <a:gd name="T3" fmla="*/ 108365167 h 45"/>
                    <a:gd name="T4" fmla="*/ 10080625 w 20"/>
                    <a:gd name="T5" fmla="*/ 0 h 45"/>
                    <a:gd name="T6" fmla="*/ 0 w 20"/>
                    <a:gd name="T7" fmla="*/ 2519345 h 45"/>
                    <a:gd name="T8" fmla="*/ 0 60000 65536"/>
                    <a:gd name="T9" fmla="*/ 0 60000 65536"/>
                    <a:gd name="T10" fmla="*/ 0 60000 65536"/>
                    <a:gd name="T11" fmla="*/ 0 60000 65536"/>
                    <a:gd name="T12" fmla="*/ 0 w 20"/>
                    <a:gd name="T13" fmla="*/ 0 h 45"/>
                    <a:gd name="T14" fmla="*/ 20 w 20"/>
                    <a:gd name="T15" fmla="*/ 45 h 45"/>
                  </a:gdLst>
                  <a:ahLst/>
                  <a:cxnLst>
                    <a:cxn ang="T8">
                      <a:pos x="T0" y="T1"/>
                    </a:cxn>
                    <a:cxn ang="T9">
                      <a:pos x="T2" y="T3"/>
                    </a:cxn>
                    <a:cxn ang="T10">
                      <a:pos x="T4" y="T5"/>
                    </a:cxn>
                    <a:cxn ang="T11">
                      <a:pos x="T6" y="T7"/>
                    </a:cxn>
                  </a:cxnLst>
                  <a:rect l="T12" t="T13" r="T14" b="T15"/>
                  <a:pathLst>
                    <a:path w="20" h="45">
                      <a:moveTo>
                        <a:pt x="16" y="45"/>
                      </a:moveTo>
                      <a:lnTo>
                        <a:pt x="20" y="43"/>
                      </a:lnTo>
                      <a:lnTo>
                        <a:pt x="4" y="0"/>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70" name="Freeform 105"/>
                <p:cNvSpPr>
                  <a:spLocks noChangeArrowheads="1"/>
                </p:cNvSpPr>
                <p:nvPr/>
              </p:nvSpPr>
              <p:spPr bwMode="auto">
                <a:xfrm>
                  <a:off x="625475" y="735013"/>
                  <a:ext cx="41275" cy="65087"/>
                </a:xfrm>
                <a:custGeom>
                  <a:avLst/>
                  <a:gdLst>
                    <a:gd name="T0" fmla="*/ 57964388 w 26"/>
                    <a:gd name="T1" fmla="*/ 103324819 h 41"/>
                    <a:gd name="T2" fmla="*/ 65524063 w 26"/>
                    <a:gd name="T3" fmla="*/ 98284545 h 41"/>
                    <a:gd name="T4" fmla="*/ 10080625 w 26"/>
                    <a:gd name="T5" fmla="*/ 0 h 41"/>
                    <a:gd name="T6" fmla="*/ 0 w 26"/>
                    <a:gd name="T7" fmla="*/ 5040274 h 41"/>
                    <a:gd name="T8" fmla="*/ 57964388 w 26"/>
                    <a:gd name="T9" fmla="*/ 103324819 h 41"/>
                    <a:gd name="T10" fmla="*/ 0 60000 65536"/>
                    <a:gd name="T11" fmla="*/ 0 60000 65536"/>
                    <a:gd name="T12" fmla="*/ 0 60000 65536"/>
                    <a:gd name="T13" fmla="*/ 0 60000 65536"/>
                    <a:gd name="T14" fmla="*/ 0 60000 65536"/>
                    <a:gd name="T15" fmla="*/ 0 w 26"/>
                    <a:gd name="T16" fmla="*/ 0 h 41"/>
                    <a:gd name="T17" fmla="*/ 26 w 26"/>
                    <a:gd name="T18" fmla="*/ 41 h 41"/>
                  </a:gdLst>
                  <a:ahLst/>
                  <a:cxnLst>
                    <a:cxn ang="T10">
                      <a:pos x="T0" y="T1"/>
                    </a:cxn>
                    <a:cxn ang="T11">
                      <a:pos x="T2" y="T3"/>
                    </a:cxn>
                    <a:cxn ang="T12">
                      <a:pos x="T4" y="T5"/>
                    </a:cxn>
                    <a:cxn ang="T13">
                      <a:pos x="T6" y="T7"/>
                    </a:cxn>
                    <a:cxn ang="T14">
                      <a:pos x="T8" y="T9"/>
                    </a:cxn>
                  </a:cxnLst>
                  <a:rect l="T15" t="T16" r="T17" b="T18"/>
                  <a:pathLst>
                    <a:path w="26" h="41">
                      <a:moveTo>
                        <a:pt x="23" y="41"/>
                      </a:moveTo>
                      <a:lnTo>
                        <a:pt x="26" y="39"/>
                      </a:lnTo>
                      <a:lnTo>
                        <a:pt x="4" y="0"/>
                      </a:lnTo>
                      <a:lnTo>
                        <a:pt x="0" y="2"/>
                      </a:lnTo>
                      <a:lnTo>
                        <a:pt x="23" y="41"/>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71" name="Freeform 106"/>
                <p:cNvSpPr>
                  <a:spLocks noChangeArrowheads="1"/>
                </p:cNvSpPr>
                <p:nvPr/>
              </p:nvSpPr>
              <p:spPr bwMode="auto">
                <a:xfrm>
                  <a:off x="625475" y="735013"/>
                  <a:ext cx="41275" cy="65087"/>
                </a:xfrm>
                <a:custGeom>
                  <a:avLst/>
                  <a:gdLst>
                    <a:gd name="T0" fmla="*/ 57964388 w 26"/>
                    <a:gd name="T1" fmla="*/ 103324819 h 41"/>
                    <a:gd name="T2" fmla="*/ 65524063 w 26"/>
                    <a:gd name="T3" fmla="*/ 98284545 h 41"/>
                    <a:gd name="T4" fmla="*/ 10080625 w 26"/>
                    <a:gd name="T5" fmla="*/ 0 h 41"/>
                    <a:gd name="T6" fmla="*/ 0 w 26"/>
                    <a:gd name="T7" fmla="*/ 5040274 h 41"/>
                    <a:gd name="T8" fmla="*/ 0 60000 65536"/>
                    <a:gd name="T9" fmla="*/ 0 60000 65536"/>
                    <a:gd name="T10" fmla="*/ 0 60000 65536"/>
                    <a:gd name="T11" fmla="*/ 0 60000 65536"/>
                    <a:gd name="T12" fmla="*/ 0 w 26"/>
                    <a:gd name="T13" fmla="*/ 0 h 41"/>
                    <a:gd name="T14" fmla="*/ 26 w 26"/>
                    <a:gd name="T15" fmla="*/ 41 h 41"/>
                  </a:gdLst>
                  <a:ahLst/>
                  <a:cxnLst>
                    <a:cxn ang="T8">
                      <a:pos x="T0" y="T1"/>
                    </a:cxn>
                    <a:cxn ang="T9">
                      <a:pos x="T2" y="T3"/>
                    </a:cxn>
                    <a:cxn ang="T10">
                      <a:pos x="T4" y="T5"/>
                    </a:cxn>
                    <a:cxn ang="T11">
                      <a:pos x="T6" y="T7"/>
                    </a:cxn>
                  </a:cxnLst>
                  <a:rect l="T12" t="T13" r="T14" b="T15"/>
                  <a:pathLst>
                    <a:path w="26" h="41">
                      <a:moveTo>
                        <a:pt x="23" y="41"/>
                      </a:moveTo>
                      <a:lnTo>
                        <a:pt x="26" y="39"/>
                      </a:lnTo>
                      <a:lnTo>
                        <a:pt x="4"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72" name="Freeform 107"/>
                <p:cNvSpPr>
                  <a:spLocks noChangeArrowheads="1"/>
                </p:cNvSpPr>
                <p:nvPr/>
              </p:nvSpPr>
              <p:spPr bwMode="auto">
                <a:xfrm>
                  <a:off x="282575" y="141288"/>
                  <a:ext cx="41275" cy="66675"/>
                </a:xfrm>
                <a:custGeom>
                  <a:avLst/>
                  <a:gdLst>
                    <a:gd name="T0" fmla="*/ 57964388 w 26"/>
                    <a:gd name="T1" fmla="*/ 105846563 h 42"/>
                    <a:gd name="T2" fmla="*/ 65524063 w 26"/>
                    <a:gd name="T3" fmla="*/ 100806250 h 42"/>
                    <a:gd name="T4" fmla="*/ 7561263 w 26"/>
                    <a:gd name="T5" fmla="*/ 0 h 42"/>
                    <a:gd name="T6" fmla="*/ 0 w 26"/>
                    <a:gd name="T7" fmla="*/ 5040313 h 42"/>
                    <a:gd name="T8" fmla="*/ 57964388 w 26"/>
                    <a:gd name="T9" fmla="*/ 105846563 h 42"/>
                    <a:gd name="T10" fmla="*/ 0 60000 65536"/>
                    <a:gd name="T11" fmla="*/ 0 60000 65536"/>
                    <a:gd name="T12" fmla="*/ 0 60000 65536"/>
                    <a:gd name="T13" fmla="*/ 0 60000 65536"/>
                    <a:gd name="T14" fmla="*/ 0 60000 65536"/>
                    <a:gd name="T15" fmla="*/ 0 w 26"/>
                    <a:gd name="T16" fmla="*/ 0 h 42"/>
                    <a:gd name="T17" fmla="*/ 26 w 26"/>
                    <a:gd name="T18" fmla="*/ 42 h 42"/>
                  </a:gdLst>
                  <a:ahLst/>
                  <a:cxnLst>
                    <a:cxn ang="T10">
                      <a:pos x="T0" y="T1"/>
                    </a:cxn>
                    <a:cxn ang="T11">
                      <a:pos x="T2" y="T3"/>
                    </a:cxn>
                    <a:cxn ang="T12">
                      <a:pos x="T4" y="T5"/>
                    </a:cxn>
                    <a:cxn ang="T13">
                      <a:pos x="T6" y="T7"/>
                    </a:cxn>
                    <a:cxn ang="T14">
                      <a:pos x="T8" y="T9"/>
                    </a:cxn>
                  </a:cxnLst>
                  <a:rect l="T15" t="T16" r="T17" b="T18"/>
                  <a:pathLst>
                    <a:path w="26" h="42">
                      <a:moveTo>
                        <a:pt x="23" y="42"/>
                      </a:moveTo>
                      <a:lnTo>
                        <a:pt x="26" y="40"/>
                      </a:lnTo>
                      <a:lnTo>
                        <a:pt x="3" y="0"/>
                      </a:lnTo>
                      <a:lnTo>
                        <a:pt x="0" y="2"/>
                      </a:lnTo>
                      <a:lnTo>
                        <a:pt x="23" y="42"/>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73" name="Freeform 108"/>
                <p:cNvSpPr>
                  <a:spLocks noChangeArrowheads="1"/>
                </p:cNvSpPr>
                <p:nvPr/>
              </p:nvSpPr>
              <p:spPr bwMode="auto">
                <a:xfrm>
                  <a:off x="282575" y="141288"/>
                  <a:ext cx="41275" cy="66675"/>
                </a:xfrm>
                <a:custGeom>
                  <a:avLst/>
                  <a:gdLst>
                    <a:gd name="T0" fmla="*/ 57964388 w 26"/>
                    <a:gd name="T1" fmla="*/ 105846563 h 42"/>
                    <a:gd name="T2" fmla="*/ 65524063 w 26"/>
                    <a:gd name="T3" fmla="*/ 100806250 h 42"/>
                    <a:gd name="T4" fmla="*/ 7561263 w 26"/>
                    <a:gd name="T5" fmla="*/ 0 h 42"/>
                    <a:gd name="T6" fmla="*/ 0 w 26"/>
                    <a:gd name="T7" fmla="*/ 5040313 h 42"/>
                    <a:gd name="T8" fmla="*/ 0 60000 65536"/>
                    <a:gd name="T9" fmla="*/ 0 60000 65536"/>
                    <a:gd name="T10" fmla="*/ 0 60000 65536"/>
                    <a:gd name="T11" fmla="*/ 0 60000 65536"/>
                    <a:gd name="T12" fmla="*/ 0 w 26"/>
                    <a:gd name="T13" fmla="*/ 0 h 42"/>
                    <a:gd name="T14" fmla="*/ 26 w 26"/>
                    <a:gd name="T15" fmla="*/ 42 h 42"/>
                  </a:gdLst>
                  <a:ahLst/>
                  <a:cxnLst>
                    <a:cxn ang="T8">
                      <a:pos x="T0" y="T1"/>
                    </a:cxn>
                    <a:cxn ang="T9">
                      <a:pos x="T2" y="T3"/>
                    </a:cxn>
                    <a:cxn ang="T10">
                      <a:pos x="T4" y="T5"/>
                    </a:cxn>
                    <a:cxn ang="T11">
                      <a:pos x="T6" y="T7"/>
                    </a:cxn>
                  </a:cxnLst>
                  <a:rect l="T12" t="T13" r="T14" b="T15"/>
                  <a:pathLst>
                    <a:path w="26" h="42">
                      <a:moveTo>
                        <a:pt x="23" y="42"/>
                      </a:moveTo>
                      <a:lnTo>
                        <a:pt x="26" y="40"/>
                      </a:lnTo>
                      <a:lnTo>
                        <a:pt x="3"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74" name="Freeform 109"/>
                <p:cNvSpPr>
                  <a:spLocks noChangeArrowheads="1"/>
                </p:cNvSpPr>
                <p:nvPr/>
              </p:nvSpPr>
              <p:spPr bwMode="auto">
                <a:xfrm>
                  <a:off x="669925" y="704850"/>
                  <a:ext cx="50800" cy="58737"/>
                </a:xfrm>
                <a:custGeom>
                  <a:avLst/>
                  <a:gdLst>
                    <a:gd name="T0" fmla="*/ 73085325 w 32"/>
                    <a:gd name="T1" fmla="*/ 93244194 h 37"/>
                    <a:gd name="T2" fmla="*/ 80645000 w 32"/>
                    <a:gd name="T3" fmla="*/ 85684583 h 37"/>
                    <a:gd name="T4" fmla="*/ 7561263 w 32"/>
                    <a:gd name="T5" fmla="*/ 0 h 37"/>
                    <a:gd name="T6" fmla="*/ 0 w 32"/>
                    <a:gd name="T7" fmla="*/ 5040270 h 37"/>
                    <a:gd name="T8" fmla="*/ 73085325 w 32"/>
                    <a:gd name="T9" fmla="*/ 93244194 h 37"/>
                    <a:gd name="T10" fmla="*/ 0 60000 65536"/>
                    <a:gd name="T11" fmla="*/ 0 60000 65536"/>
                    <a:gd name="T12" fmla="*/ 0 60000 65536"/>
                    <a:gd name="T13" fmla="*/ 0 60000 65536"/>
                    <a:gd name="T14" fmla="*/ 0 60000 65536"/>
                    <a:gd name="T15" fmla="*/ 0 w 32"/>
                    <a:gd name="T16" fmla="*/ 0 h 37"/>
                    <a:gd name="T17" fmla="*/ 32 w 32"/>
                    <a:gd name="T18" fmla="*/ 37 h 37"/>
                  </a:gdLst>
                  <a:ahLst/>
                  <a:cxnLst>
                    <a:cxn ang="T10">
                      <a:pos x="T0" y="T1"/>
                    </a:cxn>
                    <a:cxn ang="T11">
                      <a:pos x="T2" y="T3"/>
                    </a:cxn>
                    <a:cxn ang="T12">
                      <a:pos x="T4" y="T5"/>
                    </a:cxn>
                    <a:cxn ang="T13">
                      <a:pos x="T6" y="T7"/>
                    </a:cxn>
                    <a:cxn ang="T14">
                      <a:pos x="T8" y="T9"/>
                    </a:cxn>
                  </a:cxnLst>
                  <a:rect l="T15" t="T16" r="T17" b="T18"/>
                  <a:pathLst>
                    <a:path w="32" h="37">
                      <a:moveTo>
                        <a:pt x="29" y="37"/>
                      </a:moveTo>
                      <a:lnTo>
                        <a:pt x="32" y="34"/>
                      </a:lnTo>
                      <a:lnTo>
                        <a:pt x="3" y="0"/>
                      </a:lnTo>
                      <a:lnTo>
                        <a:pt x="0" y="2"/>
                      </a:lnTo>
                      <a:lnTo>
                        <a:pt x="29" y="37"/>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75" name="Freeform 110"/>
                <p:cNvSpPr>
                  <a:spLocks noChangeArrowheads="1"/>
                </p:cNvSpPr>
                <p:nvPr/>
              </p:nvSpPr>
              <p:spPr bwMode="auto">
                <a:xfrm>
                  <a:off x="669925" y="704850"/>
                  <a:ext cx="50800" cy="58737"/>
                </a:xfrm>
                <a:custGeom>
                  <a:avLst/>
                  <a:gdLst>
                    <a:gd name="T0" fmla="*/ 73085325 w 32"/>
                    <a:gd name="T1" fmla="*/ 93244194 h 37"/>
                    <a:gd name="T2" fmla="*/ 80645000 w 32"/>
                    <a:gd name="T3" fmla="*/ 85684583 h 37"/>
                    <a:gd name="T4" fmla="*/ 7561263 w 32"/>
                    <a:gd name="T5" fmla="*/ 0 h 37"/>
                    <a:gd name="T6" fmla="*/ 0 w 32"/>
                    <a:gd name="T7" fmla="*/ 5040270 h 37"/>
                    <a:gd name="T8" fmla="*/ 0 60000 65536"/>
                    <a:gd name="T9" fmla="*/ 0 60000 65536"/>
                    <a:gd name="T10" fmla="*/ 0 60000 65536"/>
                    <a:gd name="T11" fmla="*/ 0 60000 65536"/>
                    <a:gd name="T12" fmla="*/ 0 w 32"/>
                    <a:gd name="T13" fmla="*/ 0 h 37"/>
                    <a:gd name="T14" fmla="*/ 32 w 32"/>
                    <a:gd name="T15" fmla="*/ 37 h 37"/>
                  </a:gdLst>
                  <a:ahLst/>
                  <a:cxnLst>
                    <a:cxn ang="T8">
                      <a:pos x="T0" y="T1"/>
                    </a:cxn>
                    <a:cxn ang="T9">
                      <a:pos x="T2" y="T3"/>
                    </a:cxn>
                    <a:cxn ang="T10">
                      <a:pos x="T4" y="T5"/>
                    </a:cxn>
                    <a:cxn ang="T11">
                      <a:pos x="T6" y="T7"/>
                    </a:cxn>
                  </a:cxnLst>
                  <a:rect l="T12" t="T13" r="T14" b="T15"/>
                  <a:pathLst>
                    <a:path w="32" h="37">
                      <a:moveTo>
                        <a:pt x="29" y="37"/>
                      </a:moveTo>
                      <a:lnTo>
                        <a:pt x="32" y="34"/>
                      </a:lnTo>
                      <a:lnTo>
                        <a:pt x="3"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76" name="Freeform 111"/>
                <p:cNvSpPr>
                  <a:spLocks noChangeArrowheads="1"/>
                </p:cNvSpPr>
                <p:nvPr/>
              </p:nvSpPr>
              <p:spPr bwMode="auto">
                <a:xfrm>
                  <a:off x="228600" y="177800"/>
                  <a:ext cx="52388" cy="61912"/>
                </a:xfrm>
                <a:custGeom>
                  <a:avLst/>
                  <a:gdLst>
                    <a:gd name="T0" fmla="*/ 75605409 w 33"/>
                    <a:gd name="T1" fmla="*/ 98284506 h 39"/>
                    <a:gd name="T2" fmla="*/ 83166744 w 33"/>
                    <a:gd name="T3" fmla="*/ 90724892 h 39"/>
                    <a:gd name="T4" fmla="*/ 7561335 w 33"/>
                    <a:gd name="T5" fmla="*/ 0 h 39"/>
                    <a:gd name="T6" fmla="*/ 0 w 33"/>
                    <a:gd name="T7" fmla="*/ 7559614 h 39"/>
                    <a:gd name="T8" fmla="*/ 75605409 w 33"/>
                    <a:gd name="T9" fmla="*/ 98284506 h 39"/>
                    <a:gd name="T10" fmla="*/ 0 60000 65536"/>
                    <a:gd name="T11" fmla="*/ 0 60000 65536"/>
                    <a:gd name="T12" fmla="*/ 0 60000 65536"/>
                    <a:gd name="T13" fmla="*/ 0 60000 65536"/>
                    <a:gd name="T14" fmla="*/ 0 60000 65536"/>
                    <a:gd name="T15" fmla="*/ 0 w 33"/>
                    <a:gd name="T16" fmla="*/ 0 h 39"/>
                    <a:gd name="T17" fmla="*/ 33 w 33"/>
                    <a:gd name="T18" fmla="*/ 39 h 39"/>
                  </a:gdLst>
                  <a:ahLst/>
                  <a:cxnLst>
                    <a:cxn ang="T10">
                      <a:pos x="T0" y="T1"/>
                    </a:cxn>
                    <a:cxn ang="T11">
                      <a:pos x="T2" y="T3"/>
                    </a:cxn>
                    <a:cxn ang="T12">
                      <a:pos x="T4" y="T5"/>
                    </a:cxn>
                    <a:cxn ang="T13">
                      <a:pos x="T6" y="T7"/>
                    </a:cxn>
                    <a:cxn ang="T14">
                      <a:pos x="T8" y="T9"/>
                    </a:cxn>
                  </a:cxnLst>
                  <a:rect l="T15" t="T16" r="T17" b="T18"/>
                  <a:pathLst>
                    <a:path w="33" h="39">
                      <a:moveTo>
                        <a:pt x="30" y="39"/>
                      </a:moveTo>
                      <a:lnTo>
                        <a:pt x="33" y="36"/>
                      </a:lnTo>
                      <a:lnTo>
                        <a:pt x="3" y="0"/>
                      </a:lnTo>
                      <a:lnTo>
                        <a:pt x="0" y="3"/>
                      </a:lnTo>
                      <a:lnTo>
                        <a:pt x="30" y="39"/>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77" name="Freeform 112"/>
                <p:cNvSpPr>
                  <a:spLocks noChangeArrowheads="1"/>
                </p:cNvSpPr>
                <p:nvPr/>
              </p:nvSpPr>
              <p:spPr bwMode="auto">
                <a:xfrm>
                  <a:off x="228600" y="177800"/>
                  <a:ext cx="52388" cy="61912"/>
                </a:xfrm>
                <a:custGeom>
                  <a:avLst/>
                  <a:gdLst>
                    <a:gd name="T0" fmla="*/ 75605409 w 33"/>
                    <a:gd name="T1" fmla="*/ 98284506 h 39"/>
                    <a:gd name="T2" fmla="*/ 83166744 w 33"/>
                    <a:gd name="T3" fmla="*/ 90724892 h 39"/>
                    <a:gd name="T4" fmla="*/ 7561335 w 33"/>
                    <a:gd name="T5" fmla="*/ 0 h 39"/>
                    <a:gd name="T6" fmla="*/ 0 w 33"/>
                    <a:gd name="T7" fmla="*/ 7559614 h 39"/>
                    <a:gd name="T8" fmla="*/ 0 60000 65536"/>
                    <a:gd name="T9" fmla="*/ 0 60000 65536"/>
                    <a:gd name="T10" fmla="*/ 0 60000 65536"/>
                    <a:gd name="T11" fmla="*/ 0 60000 65536"/>
                    <a:gd name="T12" fmla="*/ 0 w 33"/>
                    <a:gd name="T13" fmla="*/ 0 h 39"/>
                    <a:gd name="T14" fmla="*/ 33 w 33"/>
                    <a:gd name="T15" fmla="*/ 39 h 39"/>
                  </a:gdLst>
                  <a:ahLst/>
                  <a:cxnLst>
                    <a:cxn ang="T8">
                      <a:pos x="T0" y="T1"/>
                    </a:cxn>
                    <a:cxn ang="T9">
                      <a:pos x="T2" y="T3"/>
                    </a:cxn>
                    <a:cxn ang="T10">
                      <a:pos x="T4" y="T5"/>
                    </a:cxn>
                    <a:cxn ang="T11">
                      <a:pos x="T6" y="T7"/>
                    </a:cxn>
                  </a:cxnLst>
                  <a:rect l="T12" t="T13" r="T14" b="T15"/>
                  <a:pathLst>
                    <a:path w="33" h="39">
                      <a:moveTo>
                        <a:pt x="30" y="39"/>
                      </a:moveTo>
                      <a:lnTo>
                        <a:pt x="33" y="36"/>
                      </a:lnTo>
                      <a:lnTo>
                        <a:pt x="3" y="0"/>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78" name="Freeform 113"/>
                <p:cNvSpPr>
                  <a:spLocks noChangeArrowheads="1"/>
                </p:cNvSpPr>
                <p:nvPr/>
              </p:nvSpPr>
              <p:spPr bwMode="auto">
                <a:xfrm>
                  <a:off x="708025" y="665163"/>
                  <a:ext cx="58738" cy="50800"/>
                </a:xfrm>
                <a:custGeom>
                  <a:avLst/>
                  <a:gdLst>
                    <a:gd name="T0" fmla="*/ 88207013 w 37"/>
                    <a:gd name="T1" fmla="*/ 80645000 h 32"/>
                    <a:gd name="T2" fmla="*/ 93247369 w 37"/>
                    <a:gd name="T3" fmla="*/ 73085325 h 32"/>
                    <a:gd name="T4" fmla="*/ 7561327 w 37"/>
                    <a:gd name="T5" fmla="*/ 0 h 32"/>
                    <a:gd name="T6" fmla="*/ 0 w 37"/>
                    <a:gd name="T7" fmla="*/ 7561263 h 32"/>
                    <a:gd name="T8" fmla="*/ 88207013 w 37"/>
                    <a:gd name="T9" fmla="*/ 80645000 h 32"/>
                    <a:gd name="T10" fmla="*/ 0 60000 65536"/>
                    <a:gd name="T11" fmla="*/ 0 60000 65536"/>
                    <a:gd name="T12" fmla="*/ 0 60000 65536"/>
                    <a:gd name="T13" fmla="*/ 0 60000 65536"/>
                    <a:gd name="T14" fmla="*/ 0 60000 65536"/>
                    <a:gd name="T15" fmla="*/ 0 w 37"/>
                    <a:gd name="T16" fmla="*/ 0 h 32"/>
                    <a:gd name="T17" fmla="*/ 37 w 37"/>
                    <a:gd name="T18" fmla="*/ 32 h 32"/>
                  </a:gdLst>
                  <a:ahLst/>
                  <a:cxnLst>
                    <a:cxn ang="T10">
                      <a:pos x="T0" y="T1"/>
                    </a:cxn>
                    <a:cxn ang="T11">
                      <a:pos x="T2" y="T3"/>
                    </a:cxn>
                    <a:cxn ang="T12">
                      <a:pos x="T4" y="T5"/>
                    </a:cxn>
                    <a:cxn ang="T13">
                      <a:pos x="T6" y="T7"/>
                    </a:cxn>
                    <a:cxn ang="T14">
                      <a:pos x="T8" y="T9"/>
                    </a:cxn>
                  </a:cxnLst>
                  <a:rect l="T15" t="T16" r="T17" b="T18"/>
                  <a:pathLst>
                    <a:path w="37" h="32">
                      <a:moveTo>
                        <a:pt x="35" y="32"/>
                      </a:moveTo>
                      <a:lnTo>
                        <a:pt x="37" y="29"/>
                      </a:lnTo>
                      <a:lnTo>
                        <a:pt x="3" y="0"/>
                      </a:lnTo>
                      <a:lnTo>
                        <a:pt x="0" y="3"/>
                      </a:lnTo>
                      <a:lnTo>
                        <a:pt x="35" y="32"/>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79" name="Freeform 114"/>
                <p:cNvSpPr>
                  <a:spLocks noChangeArrowheads="1"/>
                </p:cNvSpPr>
                <p:nvPr/>
              </p:nvSpPr>
              <p:spPr bwMode="auto">
                <a:xfrm>
                  <a:off x="708025" y="665163"/>
                  <a:ext cx="58738" cy="50800"/>
                </a:xfrm>
                <a:custGeom>
                  <a:avLst/>
                  <a:gdLst>
                    <a:gd name="T0" fmla="*/ 88207013 w 37"/>
                    <a:gd name="T1" fmla="*/ 80645000 h 32"/>
                    <a:gd name="T2" fmla="*/ 93247369 w 37"/>
                    <a:gd name="T3" fmla="*/ 73085325 h 32"/>
                    <a:gd name="T4" fmla="*/ 7561327 w 37"/>
                    <a:gd name="T5" fmla="*/ 0 h 32"/>
                    <a:gd name="T6" fmla="*/ 0 w 37"/>
                    <a:gd name="T7" fmla="*/ 7561263 h 32"/>
                    <a:gd name="T8" fmla="*/ 0 60000 65536"/>
                    <a:gd name="T9" fmla="*/ 0 60000 65536"/>
                    <a:gd name="T10" fmla="*/ 0 60000 65536"/>
                    <a:gd name="T11" fmla="*/ 0 60000 65536"/>
                    <a:gd name="T12" fmla="*/ 0 w 37"/>
                    <a:gd name="T13" fmla="*/ 0 h 32"/>
                    <a:gd name="T14" fmla="*/ 37 w 37"/>
                    <a:gd name="T15" fmla="*/ 32 h 32"/>
                  </a:gdLst>
                  <a:ahLst/>
                  <a:cxnLst>
                    <a:cxn ang="T8">
                      <a:pos x="T0" y="T1"/>
                    </a:cxn>
                    <a:cxn ang="T9">
                      <a:pos x="T2" y="T3"/>
                    </a:cxn>
                    <a:cxn ang="T10">
                      <a:pos x="T4" y="T5"/>
                    </a:cxn>
                    <a:cxn ang="T11">
                      <a:pos x="T6" y="T7"/>
                    </a:cxn>
                  </a:cxnLst>
                  <a:rect l="T12" t="T13" r="T14" b="T15"/>
                  <a:pathLst>
                    <a:path w="37" h="32">
                      <a:moveTo>
                        <a:pt x="35" y="32"/>
                      </a:moveTo>
                      <a:lnTo>
                        <a:pt x="37" y="29"/>
                      </a:lnTo>
                      <a:lnTo>
                        <a:pt x="3" y="0"/>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80" name="Freeform 115"/>
                <p:cNvSpPr>
                  <a:spLocks noChangeArrowheads="1"/>
                </p:cNvSpPr>
                <p:nvPr/>
              </p:nvSpPr>
              <p:spPr bwMode="auto">
                <a:xfrm>
                  <a:off x="182562" y="225425"/>
                  <a:ext cx="60325" cy="52387"/>
                </a:xfrm>
                <a:custGeom>
                  <a:avLst/>
                  <a:gdLst>
                    <a:gd name="T0" fmla="*/ 88206263 w 38"/>
                    <a:gd name="T1" fmla="*/ 83163569 h 33"/>
                    <a:gd name="T2" fmla="*/ 95765938 w 38"/>
                    <a:gd name="T3" fmla="*/ 75603966 h 33"/>
                    <a:gd name="T4" fmla="*/ 5040313 w 38"/>
                    <a:gd name="T5" fmla="*/ 0 h 33"/>
                    <a:gd name="T6" fmla="*/ 0 w 38"/>
                    <a:gd name="T7" fmla="*/ 7559603 h 33"/>
                    <a:gd name="T8" fmla="*/ 88206263 w 38"/>
                    <a:gd name="T9" fmla="*/ 83163569 h 33"/>
                    <a:gd name="T10" fmla="*/ 0 60000 65536"/>
                    <a:gd name="T11" fmla="*/ 0 60000 65536"/>
                    <a:gd name="T12" fmla="*/ 0 60000 65536"/>
                    <a:gd name="T13" fmla="*/ 0 60000 65536"/>
                    <a:gd name="T14" fmla="*/ 0 60000 65536"/>
                    <a:gd name="T15" fmla="*/ 0 w 38"/>
                    <a:gd name="T16" fmla="*/ 0 h 33"/>
                    <a:gd name="T17" fmla="*/ 38 w 38"/>
                    <a:gd name="T18" fmla="*/ 33 h 33"/>
                  </a:gdLst>
                  <a:ahLst/>
                  <a:cxnLst>
                    <a:cxn ang="T10">
                      <a:pos x="T0" y="T1"/>
                    </a:cxn>
                    <a:cxn ang="T11">
                      <a:pos x="T2" y="T3"/>
                    </a:cxn>
                    <a:cxn ang="T12">
                      <a:pos x="T4" y="T5"/>
                    </a:cxn>
                    <a:cxn ang="T13">
                      <a:pos x="T6" y="T7"/>
                    </a:cxn>
                    <a:cxn ang="T14">
                      <a:pos x="T8" y="T9"/>
                    </a:cxn>
                  </a:cxnLst>
                  <a:rect l="T15" t="T16" r="T17" b="T18"/>
                  <a:pathLst>
                    <a:path w="38" h="33">
                      <a:moveTo>
                        <a:pt x="35" y="33"/>
                      </a:moveTo>
                      <a:lnTo>
                        <a:pt x="38" y="30"/>
                      </a:lnTo>
                      <a:lnTo>
                        <a:pt x="2" y="0"/>
                      </a:lnTo>
                      <a:lnTo>
                        <a:pt x="0" y="3"/>
                      </a:lnTo>
                      <a:lnTo>
                        <a:pt x="35" y="33"/>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81" name="Freeform 116"/>
                <p:cNvSpPr>
                  <a:spLocks noChangeArrowheads="1"/>
                </p:cNvSpPr>
                <p:nvPr/>
              </p:nvSpPr>
              <p:spPr bwMode="auto">
                <a:xfrm>
                  <a:off x="182562" y="225425"/>
                  <a:ext cx="60325" cy="52387"/>
                </a:xfrm>
                <a:custGeom>
                  <a:avLst/>
                  <a:gdLst>
                    <a:gd name="T0" fmla="*/ 88206263 w 38"/>
                    <a:gd name="T1" fmla="*/ 83163569 h 33"/>
                    <a:gd name="T2" fmla="*/ 95765938 w 38"/>
                    <a:gd name="T3" fmla="*/ 75603966 h 33"/>
                    <a:gd name="T4" fmla="*/ 5040313 w 38"/>
                    <a:gd name="T5" fmla="*/ 0 h 33"/>
                    <a:gd name="T6" fmla="*/ 0 w 38"/>
                    <a:gd name="T7" fmla="*/ 7559603 h 33"/>
                    <a:gd name="T8" fmla="*/ 0 60000 65536"/>
                    <a:gd name="T9" fmla="*/ 0 60000 65536"/>
                    <a:gd name="T10" fmla="*/ 0 60000 65536"/>
                    <a:gd name="T11" fmla="*/ 0 60000 65536"/>
                    <a:gd name="T12" fmla="*/ 0 w 38"/>
                    <a:gd name="T13" fmla="*/ 0 h 33"/>
                    <a:gd name="T14" fmla="*/ 38 w 38"/>
                    <a:gd name="T15" fmla="*/ 33 h 33"/>
                  </a:gdLst>
                  <a:ahLst/>
                  <a:cxnLst>
                    <a:cxn ang="T8">
                      <a:pos x="T0" y="T1"/>
                    </a:cxn>
                    <a:cxn ang="T9">
                      <a:pos x="T2" y="T3"/>
                    </a:cxn>
                    <a:cxn ang="T10">
                      <a:pos x="T4" y="T5"/>
                    </a:cxn>
                    <a:cxn ang="T11">
                      <a:pos x="T6" y="T7"/>
                    </a:cxn>
                  </a:cxnLst>
                  <a:rect l="T12" t="T13" r="T14" b="T15"/>
                  <a:pathLst>
                    <a:path w="38" h="33">
                      <a:moveTo>
                        <a:pt x="35" y="33"/>
                      </a:moveTo>
                      <a:lnTo>
                        <a:pt x="38" y="30"/>
                      </a:lnTo>
                      <a:lnTo>
                        <a:pt x="2" y="0"/>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82" name="Freeform 117"/>
                <p:cNvSpPr>
                  <a:spLocks noChangeArrowheads="1"/>
                </p:cNvSpPr>
                <p:nvPr/>
              </p:nvSpPr>
              <p:spPr bwMode="auto">
                <a:xfrm>
                  <a:off x="525462" y="773113"/>
                  <a:ext cx="19050" cy="71437"/>
                </a:xfrm>
                <a:custGeom>
                  <a:avLst/>
                  <a:gdLst>
                    <a:gd name="T0" fmla="*/ 20161250 w 12"/>
                    <a:gd name="T1" fmla="*/ 113405444 h 45"/>
                    <a:gd name="T2" fmla="*/ 30241875 w 12"/>
                    <a:gd name="T3" fmla="*/ 110886099 h 45"/>
                    <a:gd name="T4" fmla="*/ 10080625 w 12"/>
                    <a:gd name="T5" fmla="*/ 0 h 45"/>
                    <a:gd name="T6" fmla="*/ 0 w 12"/>
                    <a:gd name="T7" fmla="*/ 2519345 h 45"/>
                    <a:gd name="T8" fmla="*/ 20161250 w 12"/>
                    <a:gd name="T9" fmla="*/ 113405444 h 45"/>
                    <a:gd name="T10" fmla="*/ 0 60000 65536"/>
                    <a:gd name="T11" fmla="*/ 0 60000 65536"/>
                    <a:gd name="T12" fmla="*/ 0 60000 65536"/>
                    <a:gd name="T13" fmla="*/ 0 60000 65536"/>
                    <a:gd name="T14" fmla="*/ 0 60000 65536"/>
                    <a:gd name="T15" fmla="*/ 0 w 12"/>
                    <a:gd name="T16" fmla="*/ 0 h 45"/>
                    <a:gd name="T17" fmla="*/ 12 w 12"/>
                    <a:gd name="T18" fmla="*/ 45 h 45"/>
                  </a:gdLst>
                  <a:ahLst/>
                  <a:cxnLst>
                    <a:cxn ang="T10">
                      <a:pos x="T0" y="T1"/>
                    </a:cxn>
                    <a:cxn ang="T11">
                      <a:pos x="T2" y="T3"/>
                    </a:cxn>
                    <a:cxn ang="T12">
                      <a:pos x="T4" y="T5"/>
                    </a:cxn>
                    <a:cxn ang="T13">
                      <a:pos x="T6" y="T7"/>
                    </a:cxn>
                    <a:cxn ang="T14">
                      <a:pos x="T8" y="T9"/>
                    </a:cxn>
                  </a:cxnLst>
                  <a:rect l="T15" t="T16" r="T17" b="T18"/>
                  <a:pathLst>
                    <a:path w="12" h="45">
                      <a:moveTo>
                        <a:pt x="8" y="45"/>
                      </a:moveTo>
                      <a:lnTo>
                        <a:pt x="12" y="44"/>
                      </a:lnTo>
                      <a:lnTo>
                        <a:pt x="4" y="0"/>
                      </a:lnTo>
                      <a:lnTo>
                        <a:pt x="0" y="1"/>
                      </a:lnTo>
                      <a:lnTo>
                        <a:pt x="8" y="45"/>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83" name="Freeform 118"/>
                <p:cNvSpPr>
                  <a:spLocks noChangeArrowheads="1"/>
                </p:cNvSpPr>
                <p:nvPr/>
              </p:nvSpPr>
              <p:spPr bwMode="auto">
                <a:xfrm>
                  <a:off x="525462" y="773113"/>
                  <a:ext cx="19050" cy="71437"/>
                </a:xfrm>
                <a:custGeom>
                  <a:avLst/>
                  <a:gdLst>
                    <a:gd name="T0" fmla="*/ 20161250 w 12"/>
                    <a:gd name="T1" fmla="*/ 113405444 h 45"/>
                    <a:gd name="T2" fmla="*/ 30241875 w 12"/>
                    <a:gd name="T3" fmla="*/ 110886099 h 45"/>
                    <a:gd name="T4" fmla="*/ 10080625 w 12"/>
                    <a:gd name="T5" fmla="*/ 0 h 45"/>
                    <a:gd name="T6" fmla="*/ 0 w 12"/>
                    <a:gd name="T7" fmla="*/ 2519345 h 45"/>
                    <a:gd name="T8" fmla="*/ 0 60000 65536"/>
                    <a:gd name="T9" fmla="*/ 0 60000 65536"/>
                    <a:gd name="T10" fmla="*/ 0 60000 65536"/>
                    <a:gd name="T11" fmla="*/ 0 60000 65536"/>
                    <a:gd name="T12" fmla="*/ 0 w 12"/>
                    <a:gd name="T13" fmla="*/ 0 h 45"/>
                    <a:gd name="T14" fmla="*/ 12 w 12"/>
                    <a:gd name="T15" fmla="*/ 45 h 45"/>
                  </a:gdLst>
                  <a:ahLst/>
                  <a:cxnLst>
                    <a:cxn ang="T8">
                      <a:pos x="T0" y="T1"/>
                    </a:cxn>
                    <a:cxn ang="T9">
                      <a:pos x="T2" y="T3"/>
                    </a:cxn>
                    <a:cxn ang="T10">
                      <a:pos x="T4" y="T5"/>
                    </a:cxn>
                    <a:cxn ang="T11">
                      <a:pos x="T6" y="T7"/>
                    </a:cxn>
                  </a:cxnLst>
                  <a:rect l="T12" t="T13" r="T14" b="T15"/>
                  <a:pathLst>
                    <a:path w="12" h="45">
                      <a:moveTo>
                        <a:pt x="8" y="45"/>
                      </a:moveTo>
                      <a:lnTo>
                        <a:pt x="12" y="44"/>
                      </a:lnTo>
                      <a:lnTo>
                        <a:pt x="4" y="0"/>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84" name="Freeform 119"/>
                <p:cNvSpPr>
                  <a:spLocks noChangeArrowheads="1"/>
                </p:cNvSpPr>
                <p:nvPr/>
              </p:nvSpPr>
              <p:spPr bwMode="auto">
                <a:xfrm>
                  <a:off x="404812" y="96838"/>
                  <a:ext cx="19050" cy="73025"/>
                </a:xfrm>
                <a:custGeom>
                  <a:avLst/>
                  <a:gdLst>
                    <a:gd name="T0" fmla="*/ 22682200 w 12"/>
                    <a:gd name="T1" fmla="*/ 115927188 h 46"/>
                    <a:gd name="T2" fmla="*/ 30241875 w 12"/>
                    <a:gd name="T3" fmla="*/ 115927188 h 46"/>
                    <a:gd name="T4" fmla="*/ 10080625 w 12"/>
                    <a:gd name="T5" fmla="*/ 0 h 46"/>
                    <a:gd name="T6" fmla="*/ 0 w 12"/>
                    <a:gd name="T7" fmla="*/ 2520950 h 46"/>
                    <a:gd name="T8" fmla="*/ 22682200 w 12"/>
                    <a:gd name="T9" fmla="*/ 115927188 h 46"/>
                    <a:gd name="T10" fmla="*/ 0 60000 65536"/>
                    <a:gd name="T11" fmla="*/ 0 60000 65536"/>
                    <a:gd name="T12" fmla="*/ 0 60000 65536"/>
                    <a:gd name="T13" fmla="*/ 0 60000 65536"/>
                    <a:gd name="T14" fmla="*/ 0 60000 65536"/>
                    <a:gd name="T15" fmla="*/ 0 w 12"/>
                    <a:gd name="T16" fmla="*/ 0 h 46"/>
                    <a:gd name="T17" fmla="*/ 12 w 12"/>
                    <a:gd name="T18" fmla="*/ 46 h 46"/>
                  </a:gdLst>
                  <a:ahLst/>
                  <a:cxnLst>
                    <a:cxn ang="T10">
                      <a:pos x="T0" y="T1"/>
                    </a:cxn>
                    <a:cxn ang="T11">
                      <a:pos x="T2" y="T3"/>
                    </a:cxn>
                    <a:cxn ang="T12">
                      <a:pos x="T4" y="T5"/>
                    </a:cxn>
                    <a:cxn ang="T13">
                      <a:pos x="T6" y="T7"/>
                    </a:cxn>
                    <a:cxn ang="T14">
                      <a:pos x="T8" y="T9"/>
                    </a:cxn>
                  </a:cxnLst>
                  <a:rect l="T15" t="T16" r="T17" b="T18"/>
                  <a:pathLst>
                    <a:path w="12" h="46">
                      <a:moveTo>
                        <a:pt x="9" y="46"/>
                      </a:moveTo>
                      <a:lnTo>
                        <a:pt x="12" y="46"/>
                      </a:lnTo>
                      <a:lnTo>
                        <a:pt x="4" y="0"/>
                      </a:lnTo>
                      <a:lnTo>
                        <a:pt x="0" y="1"/>
                      </a:lnTo>
                      <a:lnTo>
                        <a:pt x="9" y="46"/>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85" name="Freeform 120"/>
                <p:cNvSpPr>
                  <a:spLocks noChangeArrowheads="1"/>
                </p:cNvSpPr>
                <p:nvPr/>
              </p:nvSpPr>
              <p:spPr bwMode="auto">
                <a:xfrm>
                  <a:off x="404812" y="96838"/>
                  <a:ext cx="19050" cy="73025"/>
                </a:xfrm>
                <a:custGeom>
                  <a:avLst/>
                  <a:gdLst>
                    <a:gd name="T0" fmla="*/ 22682200 w 12"/>
                    <a:gd name="T1" fmla="*/ 115927188 h 46"/>
                    <a:gd name="T2" fmla="*/ 30241875 w 12"/>
                    <a:gd name="T3" fmla="*/ 115927188 h 46"/>
                    <a:gd name="T4" fmla="*/ 10080625 w 12"/>
                    <a:gd name="T5" fmla="*/ 0 h 46"/>
                    <a:gd name="T6" fmla="*/ 0 w 12"/>
                    <a:gd name="T7" fmla="*/ 2520950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9" y="46"/>
                      </a:moveTo>
                      <a:lnTo>
                        <a:pt x="12" y="46"/>
                      </a:lnTo>
                      <a:lnTo>
                        <a:pt x="4" y="0"/>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86" name="Freeform 121"/>
                <p:cNvSpPr>
                  <a:spLocks noChangeArrowheads="1"/>
                </p:cNvSpPr>
                <p:nvPr/>
              </p:nvSpPr>
              <p:spPr bwMode="auto">
                <a:xfrm>
                  <a:off x="284162" y="736600"/>
                  <a:ext cx="39688" cy="65087"/>
                </a:xfrm>
                <a:custGeom>
                  <a:avLst/>
                  <a:gdLst>
                    <a:gd name="T0" fmla="*/ 0 w 25"/>
                    <a:gd name="T1" fmla="*/ 98284545 h 41"/>
                    <a:gd name="T2" fmla="*/ 7561358 w 25"/>
                    <a:gd name="T3" fmla="*/ 103324819 h 41"/>
                    <a:gd name="T4" fmla="*/ 63005494 w 25"/>
                    <a:gd name="T5" fmla="*/ 5040274 h 41"/>
                    <a:gd name="T6" fmla="*/ 55444136 w 25"/>
                    <a:gd name="T7" fmla="*/ 0 h 41"/>
                    <a:gd name="T8" fmla="*/ 0 w 25"/>
                    <a:gd name="T9" fmla="*/ 98284545 h 41"/>
                    <a:gd name="T10" fmla="*/ 0 60000 65536"/>
                    <a:gd name="T11" fmla="*/ 0 60000 65536"/>
                    <a:gd name="T12" fmla="*/ 0 60000 65536"/>
                    <a:gd name="T13" fmla="*/ 0 60000 65536"/>
                    <a:gd name="T14" fmla="*/ 0 60000 65536"/>
                    <a:gd name="T15" fmla="*/ 0 w 25"/>
                    <a:gd name="T16" fmla="*/ 0 h 41"/>
                    <a:gd name="T17" fmla="*/ 25 w 25"/>
                    <a:gd name="T18" fmla="*/ 41 h 41"/>
                  </a:gdLst>
                  <a:ahLst/>
                  <a:cxnLst>
                    <a:cxn ang="T10">
                      <a:pos x="T0" y="T1"/>
                    </a:cxn>
                    <a:cxn ang="T11">
                      <a:pos x="T2" y="T3"/>
                    </a:cxn>
                    <a:cxn ang="T12">
                      <a:pos x="T4" y="T5"/>
                    </a:cxn>
                    <a:cxn ang="T13">
                      <a:pos x="T6" y="T7"/>
                    </a:cxn>
                    <a:cxn ang="T14">
                      <a:pos x="T8" y="T9"/>
                    </a:cxn>
                  </a:cxnLst>
                  <a:rect l="T15" t="T16" r="T17" b="T18"/>
                  <a:pathLst>
                    <a:path w="25" h="41">
                      <a:moveTo>
                        <a:pt x="0" y="39"/>
                      </a:moveTo>
                      <a:lnTo>
                        <a:pt x="3" y="41"/>
                      </a:lnTo>
                      <a:lnTo>
                        <a:pt x="25" y="2"/>
                      </a:lnTo>
                      <a:lnTo>
                        <a:pt x="22" y="0"/>
                      </a:lnTo>
                      <a:lnTo>
                        <a:pt x="0" y="39"/>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87" name="Freeform 122"/>
                <p:cNvSpPr>
                  <a:spLocks noChangeArrowheads="1"/>
                </p:cNvSpPr>
                <p:nvPr/>
              </p:nvSpPr>
              <p:spPr bwMode="auto">
                <a:xfrm>
                  <a:off x="284162" y="736600"/>
                  <a:ext cx="39688" cy="65087"/>
                </a:xfrm>
                <a:custGeom>
                  <a:avLst/>
                  <a:gdLst>
                    <a:gd name="T0" fmla="*/ 0 w 25"/>
                    <a:gd name="T1" fmla="*/ 98284545 h 41"/>
                    <a:gd name="T2" fmla="*/ 7561358 w 25"/>
                    <a:gd name="T3" fmla="*/ 103324819 h 41"/>
                    <a:gd name="T4" fmla="*/ 63005494 w 25"/>
                    <a:gd name="T5" fmla="*/ 5040274 h 41"/>
                    <a:gd name="T6" fmla="*/ 55444136 w 25"/>
                    <a:gd name="T7" fmla="*/ 0 h 41"/>
                    <a:gd name="T8" fmla="*/ 0 60000 65536"/>
                    <a:gd name="T9" fmla="*/ 0 60000 65536"/>
                    <a:gd name="T10" fmla="*/ 0 60000 65536"/>
                    <a:gd name="T11" fmla="*/ 0 60000 65536"/>
                    <a:gd name="T12" fmla="*/ 0 w 25"/>
                    <a:gd name="T13" fmla="*/ 0 h 41"/>
                    <a:gd name="T14" fmla="*/ 25 w 25"/>
                    <a:gd name="T15" fmla="*/ 41 h 41"/>
                  </a:gdLst>
                  <a:ahLst/>
                  <a:cxnLst>
                    <a:cxn ang="T8">
                      <a:pos x="T0" y="T1"/>
                    </a:cxn>
                    <a:cxn ang="T9">
                      <a:pos x="T2" y="T3"/>
                    </a:cxn>
                    <a:cxn ang="T10">
                      <a:pos x="T4" y="T5"/>
                    </a:cxn>
                    <a:cxn ang="T11">
                      <a:pos x="T6" y="T7"/>
                    </a:cxn>
                  </a:cxnLst>
                  <a:rect l="T12" t="T13" r="T14" b="T15"/>
                  <a:pathLst>
                    <a:path w="25" h="41">
                      <a:moveTo>
                        <a:pt x="0" y="39"/>
                      </a:moveTo>
                      <a:lnTo>
                        <a:pt x="3" y="41"/>
                      </a:lnTo>
                      <a:lnTo>
                        <a:pt x="25"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88" name="Freeform 123"/>
                <p:cNvSpPr>
                  <a:spLocks noChangeArrowheads="1"/>
                </p:cNvSpPr>
                <p:nvPr/>
              </p:nvSpPr>
              <p:spPr bwMode="auto">
                <a:xfrm>
                  <a:off x="623887" y="139700"/>
                  <a:ext cx="42863" cy="68262"/>
                </a:xfrm>
                <a:custGeom>
                  <a:avLst/>
                  <a:gdLst>
                    <a:gd name="T0" fmla="*/ 0 w 27"/>
                    <a:gd name="T1" fmla="*/ 103324856 h 43"/>
                    <a:gd name="T2" fmla="*/ 7561351 w 27"/>
                    <a:gd name="T3" fmla="*/ 108365131 h 43"/>
                    <a:gd name="T4" fmla="*/ 68045806 w 27"/>
                    <a:gd name="T5" fmla="*/ 5040276 h 43"/>
                    <a:gd name="T6" fmla="*/ 57965064 w 27"/>
                    <a:gd name="T7" fmla="*/ 0 h 43"/>
                    <a:gd name="T8" fmla="*/ 0 w 27"/>
                    <a:gd name="T9" fmla="*/ 103324856 h 43"/>
                    <a:gd name="T10" fmla="*/ 0 60000 65536"/>
                    <a:gd name="T11" fmla="*/ 0 60000 65536"/>
                    <a:gd name="T12" fmla="*/ 0 60000 65536"/>
                    <a:gd name="T13" fmla="*/ 0 60000 65536"/>
                    <a:gd name="T14" fmla="*/ 0 60000 65536"/>
                    <a:gd name="T15" fmla="*/ 0 w 27"/>
                    <a:gd name="T16" fmla="*/ 0 h 43"/>
                    <a:gd name="T17" fmla="*/ 27 w 27"/>
                    <a:gd name="T18" fmla="*/ 43 h 43"/>
                  </a:gdLst>
                  <a:ahLst/>
                  <a:cxnLst>
                    <a:cxn ang="T10">
                      <a:pos x="T0" y="T1"/>
                    </a:cxn>
                    <a:cxn ang="T11">
                      <a:pos x="T2" y="T3"/>
                    </a:cxn>
                    <a:cxn ang="T12">
                      <a:pos x="T4" y="T5"/>
                    </a:cxn>
                    <a:cxn ang="T13">
                      <a:pos x="T6" y="T7"/>
                    </a:cxn>
                    <a:cxn ang="T14">
                      <a:pos x="T8" y="T9"/>
                    </a:cxn>
                  </a:cxnLst>
                  <a:rect l="T15" t="T16" r="T17" b="T18"/>
                  <a:pathLst>
                    <a:path w="27" h="43">
                      <a:moveTo>
                        <a:pt x="0" y="41"/>
                      </a:moveTo>
                      <a:lnTo>
                        <a:pt x="3" y="43"/>
                      </a:lnTo>
                      <a:lnTo>
                        <a:pt x="27" y="2"/>
                      </a:lnTo>
                      <a:lnTo>
                        <a:pt x="23" y="0"/>
                      </a:lnTo>
                      <a:lnTo>
                        <a:pt x="0" y="41"/>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89" name="Freeform 124"/>
                <p:cNvSpPr>
                  <a:spLocks noChangeArrowheads="1"/>
                </p:cNvSpPr>
                <p:nvPr/>
              </p:nvSpPr>
              <p:spPr bwMode="auto">
                <a:xfrm>
                  <a:off x="623887" y="139700"/>
                  <a:ext cx="42863" cy="68262"/>
                </a:xfrm>
                <a:custGeom>
                  <a:avLst/>
                  <a:gdLst>
                    <a:gd name="T0" fmla="*/ 0 w 27"/>
                    <a:gd name="T1" fmla="*/ 103324856 h 43"/>
                    <a:gd name="T2" fmla="*/ 7561351 w 27"/>
                    <a:gd name="T3" fmla="*/ 108365131 h 43"/>
                    <a:gd name="T4" fmla="*/ 68045806 w 27"/>
                    <a:gd name="T5" fmla="*/ 5040276 h 43"/>
                    <a:gd name="T6" fmla="*/ 57965064 w 27"/>
                    <a:gd name="T7" fmla="*/ 0 h 43"/>
                    <a:gd name="T8" fmla="*/ 0 60000 65536"/>
                    <a:gd name="T9" fmla="*/ 0 60000 65536"/>
                    <a:gd name="T10" fmla="*/ 0 60000 65536"/>
                    <a:gd name="T11" fmla="*/ 0 60000 65536"/>
                    <a:gd name="T12" fmla="*/ 0 w 27"/>
                    <a:gd name="T13" fmla="*/ 0 h 43"/>
                    <a:gd name="T14" fmla="*/ 27 w 27"/>
                    <a:gd name="T15" fmla="*/ 43 h 43"/>
                  </a:gdLst>
                  <a:ahLst/>
                  <a:cxnLst>
                    <a:cxn ang="T8">
                      <a:pos x="T0" y="T1"/>
                    </a:cxn>
                    <a:cxn ang="T9">
                      <a:pos x="T2" y="T3"/>
                    </a:cxn>
                    <a:cxn ang="T10">
                      <a:pos x="T4" y="T5"/>
                    </a:cxn>
                    <a:cxn ang="T11">
                      <a:pos x="T6" y="T7"/>
                    </a:cxn>
                  </a:cxnLst>
                  <a:rect l="T12" t="T13" r="T14" b="T15"/>
                  <a:pathLst>
                    <a:path w="27" h="43">
                      <a:moveTo>
                        <a:pt x="0" y="41"/>
                      </a:moveTo>
                      <a:lnTo>
                        <a:pt x="3" y="43"/>
                      </a:lnTo>
                      <a:lnTo>
                        <a:pt x="27" y="2"/>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90" name="Freeform 125"/>
                <p:cNvSpPr>
                  <a:spLocks noChangeArrowheads="1"/>
                </p:cNvSpPr>
                <p:nvPr/>
              </p:nvSpPr>
              <p:spPr bwMode="auto">
                <a:xfrm>
                  <a:off x="342900" y="758825"/>
                  <a:ext cx="30163" cy="69850"/>
                </a:xfrm>
                <a:custGeom>
                  <a:avLst/>
                  <a:gdLst>
                    <a:gd name="T0" fmla="*/ 0 w 19"/>
                    <a:gd name="T1" fmla="*/ 105846563 h 44"/>
                    <a:gd name="T2" fmla="*/ 10080792 w 19"/>
                    <a:gd name="T3" fmla="*/ 110886875 h 44"/>
                    <a:gd name="T4" fmla="*/ 47884556 w 19"/>
                    <a:gd name="T5" fmla="*/ 5040313 h 44"/>
                    <a:gd name="T6" fmla="*/ 37803764 w 19"/>
                    <a:gd name="T7" fmla="*/ 0 h 44"/>
                    <a:gd name="T8" fmla="*/ 0 w 19"/>
                    <a:gd name="T9" fmla="*/ 105846563 h 44"/>
                    <a:gd name="T10" fmla="*/ 0 60000 65536"/>
                    <a:gd name="T11" fmla="*/ 0 60000 65536"/>
                    <a:gd name="T12" fmla="*/ 0 60000 65536"/>
                    <a:gd name="T13" fmla="*/ 0 60000 65536"/>
                    <a:gd name="T14" fmla="*/ 0 60000 65536"/>
                    <a:gd name="T15" fmla="*/ 0 w 19"/>
                    <a:gd name="T16" fmla="*/ 0 h 44"/>
                    <a:gd name="T17" fmla="*/ 19 w 19"/>
                    <a:gd name="T18" fmla="*/ 44 h 44"/>
                  </a:gdLst>
                  <a:ahLst/>
                  <a:cxnLst>
                    <a:cxn ang="T10">
                      <a:pos x="T0" y="T1"/>
                    </a:cxn>
                    <a:cxn ang="T11">
                      <a:pos x="T2" y="T3"/>
                    </a:cxn>
                    <a:cxn ang="T12">
                      <a:pos x="T4" y="T5"/>
                    </a:cxn>
                    <a:cxn ang="T13">
                      <a:pos x="T6" y="T7"/>
                    </a:cxn>
                    <a:cxn ang="T14">
                      <a:pos x="T8" y="T9"/>
                    </a:cxn>
                  </a:cxnLst>
                  <a:rect l="T15" t="T16" r="T17" b="T18"/>
                  <a:pathLst>
                    <a:path w="19" h="44">
                      <a:moveTo>
                        <a:pt x="0" y="42"/>
                      </a:moveTo>
                      <a:lnTo>
                        <a:pt x="4" y="44"/>
                      </a:lnTo>
                      <a:lnTo>
                        <a:pt x="19" y="2"/>
                      </a:lnTo>
                      <a:lnTo>
                        <a:pt x="15" y="0"/>
                      </a:lnTo>
                      <a:lnTo>
                        <a:pt x="0" y="42"/>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91" name="Freeform 126"/>
                <p:cNvSpPr>
                  <a:spLocks noChangeArrowheads="1"/>
                </p:cNvSpPr>
                <p:nvPr/>
              </p:nvSpPr>
              <p:spPr bwMode="auto">
                <a:xfrm>
                  <a:off x="342900" y="758825"/>
                  <a:ext cx="30163" cy="69850"/>
                </a:xfrm>
                <a:custGeom>
                  <a:avLst/>
                  <a:gdLst>
                    <a:gd name="T0" fmla="*/ 0 w 19"/>
                    <a:gd name="T1" fmla="*/ 105846563 h 44"/>
                    <a:gd name="T2" fmla="*/ 10080792 w 19"/>
                    <a:gd name="T3" fmla="*/ 110886875 h 44"/>
                    <a:gd name="T4" fmla="*/ 47884556 w 19"/>
                    <a:gd name="T5" fmla="*/ 5040313 h 44"/>
                    <a:gd name="T6" fmla="*/ 37803764 w 19"/>
                    <a:gd name="T7" fmla="*/ 0 h 44"/>
                    <a:gd name="T8" fmla="*/ 0 60000 65536"/>
                    <a:gd name="T9" fmla="*/ 0 60000 65536"/>
                    <a:gd name="T10" fmla="*/ 0 60000 65536"/>
                    <a:gd name="T11" fmla="*/ 0 60000 65536"/>
                    <a:gd name="T12" fmla="*/ 0 w 19"/>
                    <a:gd name="T13" fmla="*/ 0 h 44"/>
                    <a:gd name="T14" fmla="*/ 19 w 19"/>
                    <a:gd name="T15" fmla="*/ 44 h 44"/>
                  </a:gdLst>
                  <a:ahLst/>
                  <a:cxnLst>
                    <a:cxn ang="T8">
                      <a:pos x="T0" y="T1"/>
                    </a:cxn>
                    <a:cxn ang="T9">
                      <a:pos x="T2" y="T3"/>
                    </a:cxn>
                    <a:cxn ang="T10">
                      <a:pos x="T4" y="T5"/>
                    </a:cxn>
                    <a:cxn ang="T11">
                      <a:pos x="T6" y="T7"/>
                    </a:cxn>
                  </a:cxnLst>
                  <a:rect l="T12" t="T13" r="T14" b="T15"/>
                  <a:pathLst>
                    <a:path w="19" h="44">
                      <a:moveTo>
                        <a:pt x="0" y="42"/>
                      </a:moveTo>
                      <a:lnTo>
                        <a:pt x="4" y="44"/>
                      </a:lnTo>
                      <a:lnTo>
                        <a:pt x="19" y="2"/>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92" name="Freeform 127"/>
                <p:cNvSpPr>
                  <a:spLocks noChangeArrowheads="1"/>
                </p:cNvSpPr>
                <p:nvPr/>
              </p:nvSpPr>
              <p:spPr bwMode="auto">
                <a:xfrm>
                  <a:off x="576262" y="112713"/>
                  <a:ext cx="30163" cy="71437"/>
                </a:xfrm>
                <a:custGeom>
                  <a:avLst/>
                  <a:gdLst>
                    <a:gd name="T0" fmla="*/ 0 w 19"/>
                    <a:gd name="T1" fmla="*/ 110886099 h 45"/>
                    <a:gd name="T2" fmla="*/ 7561388 w 19"/>
                    <a:gd name="T3" fmla="*/ 113405444 h 45"/>
                    <a:gd name="T4" fmla="*/ 47884556 w 19"/>
                    <a:gd name="T5" fmla="*/ 5040277 h 45"/>
                    <a:gd name="T6" fmla="*/ 37803764 w 19"/>
                    <a:gd name="T7" fmla="*/ 0 h 45"/>
                    <a:gd name="T8" fmla="*/ 0 w 19"/>
                    <a:gd name="T9" fmla="*/ 110886099 h 45"/>
                    <a:gd name="T10" fmla="*/ 0 60000 65536"/>
                    <a:gd name="T11" fmla="*/ 0 60000 65536"/>
                    <a:gd name="T12" fmla="*/ 0 60000 65536"/>
                    <a:gd name="T13" fmla="*/ 0 60000 65536"/>
                    <a:gd name="T14" fmla="*/ 0 60000 65536"/>
                    <a:gd name="T15" fmla="*/ 0 w 19"/>
                    <a:gd name="T16" fmla="*/ 0 h 45"/>
                    <a:gd name="T17" fmla="*/ 19 w 19"/>
                    <a:gd name="T18" fmla="*/ 45 h 45"/>
                  </a:gdLst>
                  <a:ahLst/>
                  <a:cxnLst>
                    <a:cxn ang="T10">
                      <a:pos x="T0" y="T1"/>
                    </a:cxn>
                    <a:cxn ang="T11">
                      <a:pos x="T2" y="T3"/>
                    </a:cxn>
                    <a:cxn ang="T12">
                      <a:pos x="T4" y="T5"/>
                    </a:cxn>
                    <a:cxn ang="T13">
                      <a:pos x="T6" y="T7"/>
                    </a:cxn>
                    <a:cxn ang="T14">
                      <a:pos x="T8" y="T9"/>
                    </a:cxn>
                  </a:cxnLst>
                  <a:rect l="T15" t="T16" r="T17" b="T18"/>
                  <a:pathLst>
                    <a:path w="19" h="45">
                      <a:moveTo>
                        <a:pt x="0" y="44"/>
                      </a:moveTo>
                      <a:lnTo>
                        <a:pt x="3" y="45"/>
                      </a:lnTo>
                      <a:lnTo>
                        <a:pt x="19" y="2"/>
                      </a:lnTo>
                      <a:lnTo>
                        <a:pt x="15" y="0"/>
                      </a:lnTo>
                      <a:lnTo>
                        <a:pt x="0" y="44"/>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93" name="Freeform 128"/>
                <p:cNvSpPr>
                  <a:spLocks noChangeArrowheads="1"/>
                </p:cNvSpPr>
                <p:nvPr/>
              </p:nvSpPr>
              <p:spPr bwMode="auto">
                <a:xfrm>
                  <a:off x="576262" y="112713"/>
                  <a:ext cx="30163" cy="71437"/>
                </a:xfrm>
                <a:custGeom>
                  <a:avLst/>
                  <a:gdLst>
                    <a:gd name="T0" fmla="*/ 0 w 19"/>
                    <a:gd name="T1" fmla="*/ 110886099 h 45"/>
                    <a:gd name="T2" fmla="*/ 7561388 w 19"/>
                    <a:gd name="T3" fmla="*/ 113405444 h 45"/>
                    <a:gd name="T4" fmla="*/ 47884556 w 19"/>
                    <a:gd name="T5" fmla="*/ 5040277 h 45"/>
                    <a:gd name="T6" fmla="*/ 37803764 w 19"/>
                    <a:gd name="T7" fmla="*/ 0 h 45"/>
                    <a:gd name="T8" fmla="*/ 0 60000 65536"/>
                    <a:gd name="T9" fmla="*/ 0 60000 65536"/>
                    <a:gd name="T10" fmla="*/ 0 60000 65536"/>
                    <a:gd name="T11" fmla="*/ 0 60000 65536"/>
                    <a:gd name="T12" fmla="*/ 0 w 19"/>
                    <a:gd name="T13" fmla="*/ 0 h 45"/>
                    <a:gd name="T14" fmla="*/ 19 w 19"/>
                    <a:gd name="T15" fmla="*/ 45 h 45"/>
                  </a:gdLst>
                  <a:ahLst/>
                  <a:cxnLst>
                    <a:cxn ang="T8">
                      <a:pos x="T0" y="T1"/>
                    </a:cxn>
                    <a:cxn ang="T9">
                      <a:pos x="T2" y="T3"/>
                    </a:cxn>
                    <a:cxn ang="T10">
                      <a:pos x="T4" y="T5"/>
                    </a:cxn>
                    <a:cxn ang="T11">
                      <a:pos x="T6" y="T7"/>
                    </a:cxn>
                  </a:cxnLst>
                  <a:rect l="T12" t="T13" r="T14" b="T15"/>
                  <a:pathLst>
                    <a:path w="19" h="45">
                      <a:moveTo>
                        <a:pt x="0" y="44"/>
                      </a:moveTo>
                      <a:lnTo>
                        <a:pt x="3" y="45"/>
                      </a:lnTo>
                      <a:lnTo>
                        <a:pt x="19" y="2"/>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94" name="Freeform 129"/>
                <p:cNvSpPr>
                  <a:spLocks noChangeArrowheads="1"/>
                </p:cNvSpPr>
                <p:nvPr/>
              </p:nvSpPr>
              <p:spPr bwMode="auto">
                <a:xfrm>
                  <a:off x="406400" y="773113"/>
                  <a:ext cx="17463" cy="71437"/>
                </a:xfrm>
                <a:custGeom>
                  <a:avLst/>
                  <a:gdLst>
                    <a:gd name="T0" fmla="*/ 0 w 11"/>
                    <a:gd name="T1" fmla="*/ 110886099 h 45"/>
                    <a:gd name="T2" fmla="*/ 10080914 w 11"/>
                    <a:gd name="T3" fmla="*/ 113405444 h 45"/>
                    <a:gd name="T4" fmla="*/ 27723306 w 11"/>
                    <a:gd name="T5" fmla="*/ 2519345 h 45"/>
                    <a:gd name="T6" fmla="*/ 20161827 w 11"/>
                    <a:gd name="T7" fmla="*/ 0 h 45"/>
                    <a:gd name="T8" fmla="*/ 0 w 11"/>
                    <a:gd name="T9" fmla="*/ 110886099 h 45"/>
                    <a:gd name="T10" fmla="*/ 0 60000 65536"/>
                    <a:gd name="T11" fmla="*/ 0 60000 65536"/>
                    <a:gd name="T12" fmla="*/ 0 60000 65536"/>
                    <a:gd name="T13" fmla="*/ 0 60000 65536"/>
                    <a:gd name="T14" fmla="*/ 0 60000 65536"/>
                    <a:gd name="T15" fmla="*/ 0 w 11"/>
                    <a:gd name="T16" fmla="*/ 0 h 45"/>
                    <a:gd name="T17" fmla="*/ 11 w 11"/>
                    <a:gd name="T18" fmla="*/ 45 h 45"/>
                  </a:gdLst>
                  <a:ahLst/>
                  <a:cxnLst>
                    <a:cxn ang="T10">
                      <a:pos x="T0" y="T1"/>
                    </a:cxn>
                    <a:cxn ang="T11">
                      <a:pos x="T2" y="T3"/>
                    </a:cxn>
                    <a:cxn ang="T12">
                      <a:pos x="T4" y="T5"/>
                    </a:cxn>
                    <a:cxn ang="T13">
                      <a:pos x="T6" y="T7"/>
                    </a:cxn>
                    <a:cxn ang="T14">
                      <a:pos x="T8" y="T9"/>
                    </a:cxn>
                  </a:cxnLst>
                  <a:rect l="T15" t="T16" r="T17" b="T18"/>
                  <a:pathLst>
                    <a:path w="11" h="45">
                      <a:moveTo>
                        <a:pt x="0" y="44"/>
                      </a:moveTo>
                      <a:lnTo>
                        <a:pt x="4" y="45"/>
                      </a:lnTo>
                      <a:lnTo>
                        <a:pt x="11" y="1"/>
                      </a:lnTo>
                      <a:lnTo>
                        <a:pt x="8" y="0"/>
                      </a:lnTo>
                      <a:lnTo>
                        <a:pt x="0" y="44"/>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95" name="Freeform 130"/>
                <p:cNvSpPr>
                  <a:spLocks noChangeArrowheads="1"/>
                </p:cNvSpPr>
                <p:nvPr/>
              </p:nvSpPr>
              <p:spPr bwMode="auto">
                <a:xfrm>
                  <a:off x="406400" y="773113"/>
                  <a:ext cx="17463" cy="71437"/>
                </a:xfrm>
                <a:custGeom>
                  <a:avLst/>
                  <a:gdLst>
                    <a:gd name="T0" fmla="*/ 0 w 11"/>
                    <a:gd name="T1" fmla="*/ 110886099 h 45"/>
                    <a:gd name="T2" fmla="*/ 10080914 w 11"/>
                    <a:gd name="T3" fmla="*/ 113405444 h 45"/>
                    <a:gd name="T4" fmla="*/ 27723306 w 11"/>
                    <a:gd name="T5" fmla="*/ 2519345 h 45"/>
                    <a:gd name="T6" fmla="*/ 20161827 w 11"/>
                    <a:gd name="T7" fmla="*/ 0 h 45"/>
                    <a:gd name="T8" fmla="*/ 0 60000 65536"/>
                    <a:gd name="T9" fmla="*/ 0 60000 65536"/>
                    <a:gd name="T10" fmla="*/ 0 60000 65536"/>
                    <a:gd name="T11" fmla="*/ 0 60000 65536"/>
                    <a:gd name="T12" fmla="*/ 0 w 11"/>
                    <a:gd name="T13" fmla="*/ 0 h 45"/>
                    <a:gd name="T14" fmla="*/ 11 w 11"/>
                    <a:gd name="T15" fmla="*/ 45 h 45"/>
                  </a:gdLst>
                  <a:ahLst/>
                  <a:cxnLst>
                    <a:cxn ang="T8">
                      <a:pos x="T0" y="T1"/>
                    </a:cxn>
                    <a:cxn ang="T9">
                      <a:pos x="T2" y="T3"/>
                    </a:cxn>
                    <a:cxn ang="T10">
                      <a:pos x="T4" y="T5"/>
                    </a:cxn>
                    <a:cxn ang="T11">
                      <a:pos x="T6" y="T7"/>
                    </a:cxn>
                  </a:cxnLst>
                  <a:rect l="T12" t="T13" r="T14" b="T15"/>
                  <a:pathLst>
                    <a:path w="11" h="45">
                      <a:moveTo>
                        <a:pt x="0" y="44"/>
                      </a:moveTo>
                      <a:lnTo>
                        <a:pt x="4" y="45"/>
                      </a:lnTo>
                      <a:lnTo>
                        <a:pt x="11" y="1"/>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96" name="Freeform 131"/>
                <p:cNvSpPr>
                  <a:spLocks noChangeArrowheads="1"/>
                </p:cNvSpPr>
                <p:nvPr/>
              </p:nvSpPr>
              <p:spPr bwMode="auto">
                <a:xfrm>
                  <a:off x="523875" y="96838"/>
                  <a:ext cx="19050" cy="73025"/>
                </a:xfrm>
                <a:custGeom>
                  <a:avLst/>
                  <a:gdLst>
                    <a:gd name="T0" fmla="*/ 0 w 12"/>
                    <a:gd name="T1" fmla="*/ 115927188 h 46"/>
                    <a:gd name="T2" fmla="*/ 10080625 w 12"/>
                    <a:gd name="T3" fmla="*/ 115927188 h 46"/>
                    <a:gd name="T4" fmla="*/ 30241875 w 12"/>
                    <a:gd name="T5" fmla="*/ 2520950 h 46"/>
                    <a:gd name="T6" fmla="*/ 20161250 w 12"/>
                    <a:gd name="T7" fmla="*/ 0 h 46"/>
                    <a:gd name="T8" fmla="*/ 0 w 12"/>
                    <a:gd name="T9" fmla="*/ 115927188 h 46"/>
                    <a:gd name="T10" fmla="*/ 0 60000 65536"/>
                    <a:gd name="T11" fmla="*/ 0 60000 65536"/>
                    <a:gd name="T12" fmla="*/ 0 60000 65536"/>
                    <a:gd name="T13" fmla="*/ 0 60000 65536"/>
                    <a:gd name="T14" fmla="*/ 0 60000 65536"/>
                    <a:gd name="T15" fmla="*/ 0 w 12"/>
                    <a:gd name="T16" fmla="*/ 0 h 46"/>
                    <a:gd name="T17" fmla="*/ 12 w 12"/>
                    <a:gd name="T18" fmla="*/ 46 h 46"/>
                  </a:gdLst>
                  <a:ahLst/>
                  <a:cxnLst>
                    <a:cxn ang="T10">
                      <a:pos x="T0" y="T1"/>
                    </a:cxn>
                    <a:cxn ang="T11">
                      <a:pos x="T2" y="T3"/>
                    </a:cxn>
                    <a:cxn ang="T12">
                      <a:pos x="T4" y="T5"/>
                    </a:cxn>
                    <a:cxn ang="T13">
                      <a:pos x="T6" y="T7"/>
                    </a:cxn>
                    <a:cxn ang="T14">
                      <a:pos x="T8" y="T9"/>
                    </a:cxn>
                  </a:cxnLst>
                  <a:rect l="T15" t="T16" r="T17" b="T18"/>
                  <a:pathLst>
                    <a:path w="12" h="46">
                      <a:moveTo>
                        <a:pt x="0" y="46"/>
                      </a:moveTo>
                      <a:lnTo>
                        <a:pt x="4" y="46"/>
                      </a:lnTo>
                      <a:lnTo>
                        <a:pt x="12" y="1"/>
                      </a:lnTo>
                      <a:lnTo>
                        <a:pt x="8" y="0"/>
                      </a:lnTo>
                      <a:lnTo>
                        <a:pt x="0" y="46"/>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97" name="Freeform 132"/>
                <p:cNvSpPr>
                  <a:spLocks noChangeArrowheads="1"/>
                </p:cNvSpPr>
                <p:nvPr/>
              </p:nvSpPr>
              <p:spPr bwMode="auto">
                <a:xfrm>
                  <a:off x="523875" y="96838"/>
                  <a:ext cx="19050" cy="73025"/>
                </a:xfrm>
                <a:custGeom>
                  <a:avLst/>
                  <a:gdLst>
                    <a:gd name="T0" fmla="*/ 0 w 12"/>
                    <a:gd name="T1" fmla="*/ 115927188 h 46"/>
                    <a:gd name="T2" fmla="*/ 10080625 w 12"/>
                    <a:gd name="T3" fmla="*/ 115927188 h 46"/>
                    <a:gd name="T4" fmla="*/ 30241875 w 12"/>
                    <a:gd name="T5" fmla="*/ 2520950 h 46"/>
                    <a:gd name="T6" fmla="*/ 20161250 w 12"/>
                    <a:gd name="T7" fmla="*/ 0 h 46"/>
                    <a:gd name="T8" fmla="*/ 0 60000 65536"/>
                    <a:gd name="T9" fmla="*/ 0 60000 65536"/>
                    <a:gd name="T10" fmla="*/ 0 60000 65536"/>
                    <a:gd name="T11" fmla="*/ 0 60000 65536"/>
                    <a:gd name="T12" fmla="*/ 0 w 12"/>
                    <a:gd name="T13" fmla="*/ 0 h 46"/>
                    <a:gd name="T14" fmla="*/ 12 w 12"/>
                    <a:gd name="T15" fmla="*/ 46 h 46"/>
                  </a:gdLst>
                  <a:ahLst/>
                  <a:cxnLst>
                    <a:cxn ang="T8">
                      <a:pos x="T0" y="T1"/>
                    </a:cxn>
                    <a:cxn ang="T9">
                      <a:pos x="T2" y="T3"/>
                    </a:cxn>
                    <a:cxn ang="T10">
                      <a:pos x="T4" y="T5"/>
                    </a:cxn>
                    <a:cxn ang="T11">
                      <a:pos x="T6" y="T7"/>
                    </a:cxn>
                  </a:cxnLst>
                  <a:rect l="T12" t="T13" r="T14" b="T15"/>
                  <a:pathLst>
                    <a:path w="12" h="46">
                      <a:moveTo>
                        <a:pt x="0" y="46"/>
                      </a:moveTo>
                      <a:lnTo>
                        <a:pt x="4" y="46"/>
                      </a:lnTo>
                      <a:lnTo>
                        <a:pt x="12" y="1"/>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98" name="Rectangle 133"/>
                <p:cNvSpPr>
                  <a:spLocks noChangeArrowheads="1"/>
                </p:cNvSpPr>
                <p:nvPr/>
              </p:nvSpPr>
              <p:spPr bwMode="auto">
                <a:xfrm>
                  <a:off x="473075" y="777875"/>
                  <a:ext cx="4763" cy="714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7799" name="Freeform 134"/>
                <p:cNvSpPr>
                  <a:spLocks noChangeArrowheads="1"/>
                </p:cNvSpPr>
                <p:nvPr/>
              </p:nvSpPr>
              <p:spPr bwMode="auto">
                <a:xfrm>
                  <a:off x="473075" y="777875"/>
                  <a:ext cx="4763" cy="71437"/>
                </a:xfrm>
                <a:custGeom>
                  <a:avLst/>
                  <a:gdLst>
                    <a:gd name="T0" fmla="*/ 0 w 3"/>
                    <a:gd name="T1" fmla="*/ 113405444 h 45"/>
                    <a:gd name="T2" fmla="*/ 7562056 w 3"/>
                    <a:gd name="T3" fmla="*/ 113405444 h 45"/>
                    <a:gd name="T4" fmla="*/ 7562056 w 3"/>
                    <a:gd name="T5" fmla="*/ 0 h 45"/>
                    <a:gd name="T6" fmla="*/ 0 w 3"/>
                    <a:gd name="T7" fmla="*/ 0 h 45"/>
                    <a:gd name="T8" fmla="*/ 0 60000 65536"/>
                    <a:gd name="T9" fmla="*/ 0 60000 65536"/>
                    <a:gd name="T10" fmla="*/ 0 60000 65536"/>
                    <a:gd name="T11" fmla="*/ 0 60000 65536"/>
                    <a:gd name="T12" fmla="*/ 0 w 3"/>
                    <a:gd name="T13" fmla="*/ 0 h 45"/>
                    <a:gd name="T14" fmla="*/ 3 w 3"/>
                    <a:gd name="T15" fmla="*/ 45 h 45"/>
                  </a:gdLst>
                  <a:ahLst/>
                  <a:cxnLst>
                    <a:cxn ang="T8">
                      <a:pos x="T0" y="T1"/>
                    </a:cxn>
                    <a:cxn ang="T9">
                      <a:pos x="T2" y="T3"/>
                    </a:cxn>
                    <a:cxn ang="T10">
                      <a:pos x="T4" y="T5"/>
                    </a:cxn>
                    <a:cxn ang="T11">
                      <a:pos x="T6" y="T7"/>
                    </a:cxn>
                  </a:cxnLst>
                  <a:rect l="T12" t="T13" r="T14" b="T15"/>
                  <a:pathLst>
                    <a:path w="3" h="45">
                      <a:moveTo>
                        <a:pt x="0" y="45"/>
                      </a:moveTo>
                      <a:lnTo>
                        <a:pt x="3" y="45"/>
                      </a:lnTo>
                      <a:lnTo>
                        <a:pt x="3"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00" name="Freeform 135"/>
                <p:cNvSpPr>
                  <a:spLocks noChangeArrowheads="1"/>
                </p:cNvSpPr>
                <p:nvPr/>
              </p:nvSpPr>
              <p:spPr bwMode="auto">
                <a:xfrm>
                  <a:off x="469900" y="92075"/>
                  <a:ext cx="6350" cy="73025"/>
                </a:xfrm>
                <a:custGeom>
                  <a:avLst/>
                  <a:gdLst>
                    <a:gd name="T0" fmla="*/ 2520950 w 4"/>
                    <a:gd name="T1" fmla="*/ 115927188 h 46"/>
                    <a:gd name="T2" fmla="*/ 10080625 w 4"/>
                    <a:gd name="T3" fmla="*/ 115927188 h 46"/>
                    <a:gd name="T4" fmla="*/ 10080625 w 4"/>
                    <a:gd name="T5" fmla="*/ 0 h 46"/>
                    <a:gd name="T6" fmla="*/ 0 w 4"/>
                    <a:gd name="T7" fmla="*/ 0 h 46"/>
                    <a:gd name="T8" fmla="*/ 2520950 w 4"/>
                    <a:gd name="T9" fmla="*/ 115927188 h 46"/>
                    <a:gd name="T10" fmla="*/ 0 60000 65536"/>
                    <a:gd name="T11" fmla="*/ 0 60000 65536"/>
                    <a:gd name="T12" fmla="*/ 0 60000 65536"/>
                    <a:gd name="T13" fmla="*/ 0 60000 65536"/>
                    <a:gd name="T14" fmla="*/ 0 60000 65536"/>
                    <a:gd name="T15" fmla="*/ 0 w 4"/>
                    <a:gd name="T16" fmla="*/ 0 h 46"/>
                    <a:gd name="T17" fmla="*/ 4 w 4"/>
                    <a:gd name="T18" fmla="*/ 46 h 46"/>
                  </a:gdLst>
                  <a:ahLst/>
                  <a:cxnLst>
                    <a:cxn ang="T10">
                      <a:pos x="T0" y="T1"/>
                    </a:cxn>
                    <a:cxn ang="T11">
                      <a:pos x="T2" y="T3"/>
                    </a:cxn>
                    <a:cxn ang="T12">
                      <a:pos x="T4" y="T5"/>
                    </a:cxn>
                    <a:cxn ang="T13">
                      <a:pos x="T6" y="T7"/>
                    </a:cxn>
                    <a:cxn ang="T14">
                      <a:pos x="T8" y="T9"/>
                    </a:cxn>
                  </a:cxnLst>
                  <a:rect l="T15" t="T16" r="T17" b="T18"/>
                  <a:pathLst>
                    <a:path w="4" h="46">
                      <a:moveTo>
                        <a:pt x="1" y="46"/>
                      </a:moveTo>
                      <a:lnTo>
                        <a:pt x="4" y="46"/>
                      </a:lnTo>
                      <a:lnTo>
                        <a:pt x="4" y="0"/>
                      </a:lnTo>
                      <a:lnTo>
                        <a:pt x="0" y="0"/>
                      </a:lnTo>
                      <a:lnTo>
                        <a:pt x="1" y="46"/>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01" name="Freeform 136"/>
                <p:cNvSpPr>
                  <a:spLocks noChangeArrowheads="1"/>
                </p:cNvSpPr>
                <p:nvPr/>
              </p:nvSpPr>
              <p:spPr bwMode="auto">
                <a:xfrm>
                  <a:off x="469900" y="92075"/>
                  <a:ext cx="6350" cy="73025"/>
                </a:xfrm>
                <a:custGeom>
                  <a:avLst/>
                  <a:gdLst>
                    <a:gd name="T0" fmla="*/ 2520950 w 4"/>
                    <a:gd name="T1" fmla="*/ 115927188 h 46"/>
                    <a:gd name="T2" fmla="*/ 10080625 w 4"/>
                    <a:gd name="T3" fmla="*/ 115927188 h 46"/>
                    <a:gd name="T4" fmla="*/ 10080625 w 4"/>
                    <a:gd name="T5" fmla="*/ 0 h 46"/>
                    <a:gd name="T6" fmla="*/ 0 w 4"/>
                    <a:gd name="T7" fmla="*/ 0 h 46"/>
                    <a:gd name="T8" fmla="*/ 0 60000 65536"/>
                    <a:gd name="T9" fmla="*/ 0 60000 65536"/>
                    <a:gd name="T10" fmla="*/ 0 60000 65536"/>
                    <a:gd name="T11" fmla="*/ 0 60000 65536"/>
                    <a:gd name="T12" fmla="*/ 0 w 4"/>
                    <a:gd name="T13" fmla="*/ 0 h 46"/>
                    <a:gd name="T14" fmla="*/ 4 w 4"/>
                    <a:gd name="T15" fmla="*/ 46 h 46"/>
                  </a:gdLst>
                  <a:ahLst/>
                  <a:cxnLst>
                    <a:cxn ang="T8">
                      <a:pos x="T0" y="T1"/>
                    </a:cxn>
                    <a:cxn ang="T9">
                      <a:pos x="T2" y="T3"/>
                    </a:cxn>
                    <a:cxn ang="T10">
                      <a:pos x="T4" y="T5"/>
                    </a:cxn>
                    <a:cxn ang="T11">
                      <a:pos x="T6" y="T7"/>
                    </a:cxn>
                  </a:cxnLst>
                  <a:rect l="T12" t="T13" r="T14" b="T15"/>
                  <a:pathLst>
                    <a:path w="4" h="46">
                      <a:moveTo>
                        <a:pt x="1" y="46"/>
                      </a:moveTo>
                      <a:lnTo>
                        <a:pt x="4" y="46"/>
                      </a:lnTo>
                      <a:lnTo>
                        <a:pt x="4"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02" name="Freeform 137"/>
                <p:cNvSpPr>
                  <a:spLocks noChangeArrowheads="1"/>
                </p:cNvSpPr>
                <p:nvPr/>
              </p:nvSpPr>
              <p:spPr bwMode="auto">
                <a:xfrm>
                  <a:off x="228600" y="704850"/>
                  <a:ext cx="50800" cy="58737"/>
                </a:xfrm>
                <a:custGeom>
                  <a:avLst/>
                  <a:gdLst>
                    <a:gd name="T0" fmla="*/ 0 w 32"/>
                    <a:gd name="T1" fmla="*/ 85684583 h 37"/>
                    <a:gd name="T2" fmla="*/ 7561263 w 32"/>
                    <a:gd name="T3" fmla="*/ 93244194 h 37"/>
                    <a:gd name="T4" fmla="*/ 80645000 w 32"/>
                    <a:gd name="T5" fmla="*/ 7559611 h 37"/>
                    <a:gd name="T6" fmla="*/ 73085325 w 32"/>
                    <a:gd name="T7" fmla="*/ 0 h 37"/>
                    <a:gd name="T8" fmla="*/ 0 w 32"/>
                    <a:gd name="T9" fmla="*/ 85684583 h 37"/>
                    <a:gd name="T10" fmla="*/ 0 60000 65536"/>
                    <a:gd name="T11" fmla="*/ 0 60000 65536"/>
                    <a:gd name="T12" fmla="*/ 0 60000 65536"/>
                    <a:gd name="T13" fmla="*/ 0 60000 65536"/>
                    <a:gd name="T14" fmla="*/ 0 60000 65536"/>
                    <a:gd name="T15" fmla="*/ 0 w 32"/>
                    <a:gd name="T16" fmla="*/ 0 h 37"/>
                    <a:gd name="T17" fmla="*/ 32 w 32"/>
                    <a:gd name="T18" fmla="*/ 37 h 37"/>
                  </a:gdLst>
                  <a:ahLst/>
                  <a:cxnLst>
                    <a:cxn ang="T10">
                      <a:pos x="T0" y="T1"/>
                    </a:cxn>
                    <a:cxn ang="T11">
                      <a:pos x="T2" y="T3"/>
                    </a:cxn>
                    <a:cxn ang="T12">
                      <a:pos x="T4" y="T5"/>
                    </a:cxn>
                    <a:cxn ang="T13">
                      <a:pos x="T6" y="T7"/>
                    </a:cxn>
                    <a:cxn ang="T14">
                      <a:pos x="T8" y="T9"/>
                    </a:cxn>
                  </a:cxnLst>
                  <a:rect l="T15" t="T16" r="T17" b="T18"/>
                  <a:pathLst>
                    <a:path w="32" h="37">
                      <a:moveTo>
                        <a:pt x="0" y="34"/>
                      </a:moveTo>
                      <a:lnTo>
                        <a:pt x="3" y="37"/>
                      </a:lnTo>
                      <a:lnTo>
                        <a:pt x="32" y="3"/>
                      </a:lnTo>
                      <a:lnTo>
                        <a:pt x="29" y="0"/>
                      </a:lnTo>
                      <a:lnTo>
                        <a:pt x="0" y="34"/>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03" name="Freeform 138"/>
                <p:cNvSpPr>
                  <a:spLocks noChangeArrowheads="1"/>
                </p:cNvSpPr>
                <p:nvPr/>
              </p:nvSpPr>
              <p:spPr bwMode="auto">
                <a:xfrm>
                  <a:off x="228600" y="704850"/>
                  <a:ext cx="50800" cy="58737"/>
                </a:xfrm>
                <a:custGeom>
                  <a:avLst/>
                  <a:gdLst>
                    <a:gd name="T0" fmla="*/ 0 w 32"/>
                    <a:gd name="T1" fmla="*/ 85684583 h 37"/>
                    <a:gd name="T2" fmla="*/ 7561263 w 32"/>
                    <a:gd name="T3" fmla="*/ 93244194 h 37"/>
                    <a:gd name="T4" fmla="*/ 80645000 w 32"/>
                    <a:gd name="T5" fmla="*/ 7559611 h 37"/>
                    <a:gd name="T6" fmla="*/ 73085325 w 32"/>
                    <a:gd name="T7" fmla="*/ 0 h 37"/>
                    <a:gd name="T8" fmla="*/ 0 60000 65536"/>
                    <a:gd name="T9" fmla="*/ 0 60000 65536"/>
                    <a:gd name="T10" fmla="*/ 0 60000 65536"/>
                    <a:gd name="T11" fmla="*/ 0 60000 65536"/>
                    <a:gd name="T12" fmla="*/ 0 w 32"/>
                    <a:gd name="T13" fmla="*/ 0 h 37"/>
                    <a:gd name="T14" fmla="*/ 32 w 32"/>
                    <a:gd name="T15" fmla="*/ 37 h 37"/>
                  </a:gdLst>
                  <a:ahLst/>
                  <a:cxnLst>
                    <a:cxn ang="T8">
                      <a:pos x="T0" y="T1"/>
                    </a:cxn>
                    <a:cxn ang="T9">
                      <a:pos x="T2" y="T3"/>
                    </a:cxn>
                    <a:cxn ang="T10">
                      <a:pos x="T4" y="T5"/>
                    </a:cxn>
                    <a:cxn ang="T11">
                      <a:pos x="T6" y="T7"/>
                    </a:cxn>
                  </a:cxnLst>
                  <a:rect l="T12" t="T13" r="T14" b="T15"/>
                  <a:pathLst>
                    <a:path w="32" h="37">
                      <a:moveTo>
                        <a:pt x="0" y="34"/>
                      </a:moveTo>
                      <a:lnTo>
                        <a:pt x="3" y="37"/>
                      </a:lnTo>
                      <a:lnTo>
                        <a:pt x="32" y="3"/>
                      </a:lnTo>
                      <a:lnTo>
                        <a:pt x="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04" name="Freeform 139"/>
                <p:cNvSpPr>
                  <a:spLocks noChangeArrowheads="1"/>
                </p:cNvSpPr>
                <p:nvPr/>
              </p:nvSpPr>
              <p:spPr bwMode="auto">
                <a:xfrm>
                  <a:off x="668337" y="177800"/>
                  <a:ext cx="52388" cy="60325"/>
                </a:xfrm>
                <a:custGeom>
                  <a:avLst/>
                  <a:gdLst>
                    <a:gd name="T0" fmla="*/ 0 w 33"/>
                    <a:gd name="T1" fmla="*/ 90725625 h 38"/>
                    <a:gd name="T2" fmla="*/ 7561335 w 33"/>
                    <a:gd name="T3" fmla="*/ 95765938 h 38"/>
                    <a:gd name="T4" fmla="*/ 83166744 w 33"/>
                    <a:gd name="T5" fmla="*/ 7561263 h 38"/>
                    <a:gd name="T6" fmla="*/ 73086023 w 33"/>
                    <a:gd name="T7" fmla="*/ 0 h 38"/>
                    <a:gd name="T8" fmla="*/ 0 w 33"/>
                    <a:gd name="T9" fmla="*/ 90725625 h 38"/>
                    <a:gd name="T10" fmla="*/ 0 60000 65536"/>
                    <a:gd name="T11" fmla="*/ 0 60000 65536"/>
                    <a:gd name="T12" fmla="*/ 0 60000 65536"/>
                    <a:gd name="T13" fmla="*/ 0 60000 65536"/>
                    <a:gd name="T14" fmla="*/ 0 60000 65536"/>
                    <a:gd name="T15" fmla="*/ 0 w 33"/>
                    <a:gd name="T16" fmla="*/ 0 h 38"/>
                    <a:gd name="T17" fmla="*/ 33 w 33"/>
                    <a:gd name="T18" fmla="*/ 38 h 38"/>
                  </a:gdLst>
                  <a:ahLst/>
                  <a:cxnLst>
                    <a:cxn ang="T10">
                      <a:pos x="T0" y="T1"/>
                    </a:cxn>
                    <a:cxn ang="T11">
                      <a:pos x="T2" y="T3"/>
                    </a:cxn>
                    <a:cxn ang="T12">
                      <a:pos x="T4" y="T5"/>
                    </a:cxn>
                    <a:cxn ang="T13">
                      <a:pos x="T6" y="T7"/>
                    </a:cxn>
                    <a:cxn ang="T14">
                      <a:pos x="T8" y="T9"/>
                    </a:cxn>
                  </a:cxnLst>
                  <a:rect l="T15" t="T16" r="T17" b="T18"/>
                  <a:pathLst>
                    <a:path w="33" h="38">
                      <a:moveTo>
                        <a:pt x="0" y="36"/>
                      </a:moveTo>
                      <a:lnTo>
                        <a:pt x="3" y="38"/>
                      </a:lnTo>
                      <a:lnTo>
                        <a:pt x="33" y="3"/>
                      </a:lnTo>
                      <a:lnTo>
                        <a:pt x="29" y="0"/>
                      </a:lnTo>
                      <a:lnTo>
                        <a:pt x="0" y="36"/>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05" name="Freeform 140"/>
                <p:cNvSpPr>
                  <a:spLocks noChangeArrowheads="1"/>
                </p:cNvSpPr>
                <p:nvPr/>
              </p:nvSpPr>
              <p:spPr bwMode="auto">
                <a:xfrm>
                  <a:off x="668337" y="177800"/>
                  <a:ext cx="52388" cy="60325"/>
                </a:xfrm>
                <a:custGeom>
                  <a:avLst/>
                  <a:gdLst>
                    <a:gd name="T0" fmla="*/ 0 w 33"/>
                    <a:gd name="T1" fmla="*/ 90725625 h 38"/>
                    <a:gd name="T2" fmla="*/ 7561335 w 33"/>
                    <a:gd name="T3" fmla="*/ 95765938 h 38"/>
                    <a:gd name="T4" fmla="*/ 83166744 w 33"/>
                    <a:gd name="T5" fmla="*/ 7561263 h 38"/>
                    <a:gd name="T6" fmla="*/ 73086023 w 33"/>
                    <a:gd name="T7" fmla="*/ 0 h 38"/>
                    <a:gd name="T8" fmla="*/ 0 60000 65536"/>
                    <a:gd name="T9" fmla="*/ 0 60000 65536"/>
                    <a:gd name="T10" fmla="*/ 0 60000 65536"/>
                    <a:gd name="T11" fmla="*/ 0 60000 65536"/>
                    <a:gd name="T12" fmla="*/ 0 w 33"/>
                    <a:gd name="T13" fmla="*/ 0 h 38"/>
                    <a:gd name="T14" fmla="*/ 33 w 33"/>
                    <a:gd name="T15" fmla="*/ 38 h 38"/>
                  </a:gdLst>
                  <a:ahLst/>
                  <a:cxnLst>
                    <a:cxn ang="T8">
                      <a:pos x="T0" y="T1"/>
                    </a:cxn>
                    <a:cxn ang="T9">
                      <a:pos x="T2" y="T3"/>
                    </a:cxn>
                    <a:cxn ang="T10">
                      <a:pos x="T4" y="T5"/>
                    </a:cxn>
                    <a:cxn ang="T11">
                      <a:pos x="T6" y="T7"/>
                    </a:cxn>
                  </a:cxnLst>
                  <a:rect l="T12" t="T13" r="T14" b="T15"/>
                  <a:pathLst>
                    <a:path w="33" h="38">
                      <a:moveTo>
                        <a:pt x="0" y="36"/>
                      </a:moveTo>
                      <a:lnTo>
                        <a:pt x="3" y="38"/>
                      </a:lnTo>
                      <a:lnTo>
                        <a:pt x="33" y="3"/>
                      </a:lnTo>
                      <a:lnTo>
                        <a:pt x="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06" name="Freeform 141"/>
                <p:cNvSpPr>
                  <a:spLocks noChangeArrowheads="1"/>
                </p:cNvSpPr>
                <p:nvPr/>
              </p:nvSpPr>
              <p:spPr bwMode="auto">
                <a:xfrm>
                  <a:off x="101600" y="522288"/>
                  <a:ext cx="71438" cy="19050"/>
                </a:xfrm>
                <a:custGeom>
                  <a:avLst/>
                  <a:gdLst>
                    <a:gd name="T0" fmla="*/ 0 w 45"/>
                    <a:gd name="T1" fmla="*/ 20161250 h 12"/>
                    <a:gd name="T2" fmla="*/ 2520968 w 45"/>
                    <a:gd name="T3" fmla="*/ 30241875 h 12"/>
                    <a:gd name="T4" fmla="*/ 113408619 w 45"/>
                    <a:gd name="T5" fmla="*/ 10080625 h 12"/>
                    <a:gd name="T6" fmla="*/ 110887651 w 45"/>
                    <a:gd name="T7" fmla="*/ 0 h 12"/>
                    <a:gd name="T8" fmla="*/ 0 w 45"/>
                    <a:gd name="T9" fmla="*/ 20161250 h 12"/>
                    <a:gd name="T10" fmla="*/ 0 60000 65536"/>
                    <a:gd name="T11" fmla="*/ 0 60000 65536"/>
                    <a:gd name="T12" fmla="*/ 0 60000 65536"/>
                    <a:gd name="T13" fmla="*/ 0 60000 65536"/>
                    <a:gd name="T14" fmla="*/ 0 60000 65536"/>
                    <a:gd name="T15" fmla="*/ 0 w 45"/>
                    <a:gd name="T16" fmla="*/ 0 h 12"/>
                    <a:gd name="T17" fmla="*/ 45 w 45"/>
                    <a:gd name="T18" fmla="*/ 12 h 12"/>
                  </a:gdLst>
                  <a:ahLst/>
                  <a:cxnLst>
                    <a:cxn ang="T10">
                      <a:pos x="T0" y="T1"/>
                    </a:cxn>
                    <a:cxn ang="T11">
                      <a:pos x="T2" y="T3"/>
                    </a:cxn>
                    <a:cxn ang="T12">
                      <a:pos x="T4" y="T5"/>
                    </a:cxn>
                    <a:cxn ang="T13">
                      <a:pos x="T6" y="T7"/>
                    </a:cxn>
                    <a:cxn ang="T14">
                      <a:pos x="T8" y="T9"/>
                    </a:cxn>
                  </a:cxnLst>
                  <a:rect l="T15" t="T16" r="T17" b="T18"/>
                  <a:pathLst>
                    <a:path w="45" h="12">
                      <a:moveTo>
                        <a:pt x="0" y="8"/>
                      </a:moveTo>
                      <a:lnTo>
                        <a:pt x="1" y="12"/>
                      </a:lnTo>
                      <a:lnTo>
                        <a:pt x="45" y="4"/>
                      </a:lnTo>
                      <a:lnTo>
                        <a:pt x="44" y="0"/>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07" name="Freeform 142"/>
                <p:cNvSpPr>
                  <a:spLocks noChangeArrowheads="1"/>
                </p:cNvSpPr>
                <p:nvPr/>
              </p:nvSpPr>
              <p:spPr bwMode="auto">
                <a:xfrm>
                  <a:off x="101600" y="522288"/>
                  <a:ext cx="71438" cy="19050"/>
                </a:xfrm>
                <a:custGeom>
                  <a:avLst/>
                  <a:gdLst>
                    <a:gd name="T0" fmla="*/ 0 w 45"/>
                    <a:gd name="T1" fmla="*/ 20161250 h 12"/>
                    <a:gd name="T2" fmla="*/ 2520968 w 45"/>
                    <a:gd name="T3" fmla="*/ 30241875 h 12"/>
                    <a:gd name="T4" fmla="*/ 113408619 w 45"/>
                    <a:gd name="T5" fmla="*/ 10080625 h 12"/>
                    <a:gd name="T6" fmla="*/ 110887651 w 45"/>
                    <a:gd name="T7" fmla="*/ 0 h 12"/>
                    <a:gd name="T8" fmla="*/ 0 60000 65536"/>
                    <a:gd name="T9" fmla="*/ 0 60000 65536"/>
                    <a:gd name="T10" fmla="*/ 0 60000 65536"/>
                    <a:gd name="T11" fmla="*/ 0 60000 65536"/>
                    <a:gd name="T12" fmla="*/ 0 w 45"/>
                    <a:gd name="T13" fmla="*/ 0 h 12"/>
                    <a:gd name="T14" fmla="*/ 45 w 45"/>
                    <a:gd name="T15" fmla="*/ 12 h 12"/>
                  </a:gdLst>
                  <a:ahLst/>
                  <a:cxnLst>
                    <a:cxn ang="T8">
                      <a:pos x="T0" y="T1"/>
                    </a:cxn>
                    <a:cxn ang="T9">
                      <a:pos x="T2" y="T3"/>
                    </a:cxn>
                    <a:cxn ang="T10">
                      <a:pos x="T4" y="T5"/>
                    </a:cxn>
                    <a:cxn ang="T11">
                      <a:pos x="T6" y="T7"/>
                    </a:cxn>
                  </a:cxnLst>
                  <a:rect l="T12" t="T13" r="T14" b="T15"/>
                  <a:pathLst>
                    <a:path w="45" h="12">
                      <a:moveTo>
                        <a:pt x="0" y="8"/>
                      </a:moveTo>
                      <a:lnTo>
                        <a:pt x="1" y="12"/>
                      </a:lnTo>
                      <a:lnTo>
                        <a:pt x="45" y="4"/>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08" name="Freeform 143"/>
                <p:cNvSpPr>
                  <a:spLocks noChangeArrowheads="1"/>
                </p:cNvSpPr>
                <p:nvPr/>
              </p:nvSpPr>
              <p:spPr bwMode="auto">
                <a:xfrm>
                  <a:off x="774700" y="400050"/>
                  <a:ext cx="73025" cy="20637"/>
                </a:xfrm>
                <a:custGeom>
                  <a:avLst/>
                  <a:gdLst>
                    <a:gd name="T0" fmla="*/ 0 w 46"/>
                    <a:gd name="T1" fmla="*/ 22680063 h 13"/>
                    <a:gd name="T2" fmla="*/ 0 w 46"/>
                    <a:gd name="T3" fmla="*/ 32760444 h 13"/>
                    <a:gd name="T4" fmla="*/ 115927188 w 46"/>
                    <a:gd name="T5" fmla="*/ 10080381 h 13"/>
                    <a:gd name="T6" fmla="*/ 115927188 w 46"/>
                    <a:gd name="T7" fmla="*/ 0 h 13"/>
                    <a:gd name="T8" fmla="*/ 0 w 46"/>
                    <a:gd name="T9" fmla="*/ 22680063 h 13"/>
                    <a:gd name="T10" fmla="*/ 0 60000 65536"/>
                    <a:gd name="T11" fmla="*/ 0 60000 65536"/>
                    <a:gd name="T12" fmla="*/ 0 60000 65536"/>
                    <a:gd name="T13" fmla="*/ 0 60000 65536"/>
                    <a:gd name="T14" fmla="*/ 0 60000 65536"/>
                    <a:gd name="T15" fmla="*/ 0 w 46"/>
                    <a:gd name="T16" fmla="*/ 0 h 13"/>
                    <a:gd name="T17" fmla="*/ 46 w 46"/>
                    <a:gd name="T18" fmla="*/ 13 h 13"/>
                  </a:gdLst>
                  <a:ahLst/>
                  <a:cxnLst>
                    <a:cxn ang="T10">
                      <a:pos x="T0" y="T1"/>
                    </a:cxn>
                    <a:cxn ang="T11">
                      <a:pos x="T2" y="T3"/>
                    </a:cxn>
                    <a:cxn ang="T12">
                      <a:pos x="T4" y="T5"/>
                    </a:cxn>
                    <a:cxn ang="T13">
                      <a:pos x="T6" y="T7"/>
                    </a:cxn>
                    <a:cxn ang="T14">
                      <a:pos x="T8" y="T9"/>
                    </a:cxn>
                  </a:cxnLst>
                  <a:rect l="T15" t="T16" r="T17" b="T18"/>
                  <a:pathLst>
                    <a:path w="46" h="13">
                      <a:moveTo>
                        <a:pt x="0" y="9"/>
                      </a:moveTo>
                      <a:lnTo>
                        <a:pt x="0" y="13"/>
                      </a:lnTo>
                      <a:lnTo>
                        <a:pt x="46" y="4"/>
                      </a:lnTo>
                      <a:lnTo>
                        <a:pt x="46" y="0"/>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09" name="Freeform 144"/>
                <p:cNvSpPr>
                  <a:spLocks noChangeArrowheads="1"/>
                </p:cNvSpPr>
                <p:nvPr/>
              </p:nvSpPr>
              <p:spPr bwMode="auto">
                <a:xfrm>
                  <a:off x="774700" y="400050"/>
                  <a:ext cx="73025" cy="20637"/>
                </a:xfrm>
                <a:custGeom>
                  <a:avLst/>
                  <a:gdLst>
                    <a:gd name="T0" fmla="*/ 0 w 46"/>
                    <a:gd name="T1" fmla="*/ 22680063 h 13"/>
                    <a:gd name="T2" fmla="*/ 0 w 46"/>
                    <a:gd name="T3" fmla="*/ 32760444 h 13"/>
                    <a:gd name="T4" fmla="*/ 115927188 w 46"/>
                    <a:gd name="T5" fmla="*/ 10080381 h 13"/>
                    <a:gd name="T6" fmla="*/ 115927188 w 46"/>
                    <a:gd name="T7" fmla="*/ 0 h 13"/>
                    <a:gd name="T8" fmla="*/ 0 60000 65536"/>
                    <a:gd name="T9" fmla="*/ 0 60000 65536"/>
                    <a:gd name="T10" fmla="*/ 0 60000 65536"/>
                    <a:gd name="T11" fmla="*/ 0 60000 65536"/>
                    <a:gd name="T12" fmla="*/ 0 w 46"/>
                    <a:gd name="T13" fmla="*/ 0 h 13"/>
                    <a:gd name="T14" fmla="*/ 46 w 46"/>
                    <a:gd name="T15" fmla="*/ 13 h 13"/>
                  </a:gdLst>
                  <a:ahLst/>
                  <a:cxnLst>
                    <a:cxn ang="T8">
                      <a:pos x="T0" y="T1"/>
                    </a:cxn>
                    <a:cxn ang="T9">
                      <a:pos x="T2" y="T3"/>
                    </a:cxn>
                    <a:cxn ang="T10">
                      <a:pos x="T4" y="T5"/>
                    </a:cxn>
                    <a:cxn ang="T11">
                      <a:pos x="T6" y="T7"/>
                    </a:cxn>
                  </a:cxnLst>
                  <a:rect l="T12" t="T13" r="T14" b="T15"/>
                  <a:pathLst>
                    <a:path w="46" h="13">
                      <a:moveTo>
                        <a:pt x="0" y="9"/>
                      </a:moveTo>
                      <a:lnTo>
                        <a:pt x="0" y="13"/>
                      </a:lnTo>
                      <a:lnTo>
                        <a:pt x="46" y="4"/>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10" name="Rectangle 145"/>
                <p:cNvSpPr>
                  <a:spLocks noChangeArrowheads="1"/>
                </p:cNvSpPr>
                <p:nvPr/>
              </p:nvSpPr>
              <p:spPr bwMode="auto">
                <a:xfrm>
                  <a:off x="95250" y="468313"/>
                  <a:ext cx="71438" cy="63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7811" name="Freeform 146"/>
                <p:cNvSpPr>
                  <a:spLocks noChangeArrowheads="1"/>
                </p:cNvSpPr>
                <p:nvPr/>
              </p:nvSpPr>
              <p:spPr bwMode="auto">
                <a:xfrm>
                  <a:off x="95250" y="468313"/>
                  <a:ext cx="71438" cy="6350"/>
                </a:xfrm>
                <a:custGeom>
                  <a:avLst/>
                  <a:gdLst>
                    <a:gd name="T0" fmla="*/ 0 w 45"/>
                    <a:gd name="T1" fmla="*/ 0 h 4"/>
                    <a:gd name="T2" fmla="*/ 0 w 45"/>
                    <a:gd name="T3" fmla="*/ 10080625 h 4"/>
                    <a:gd name="T4" fmla="*/ 113408619 w 45"/>
                    <a:gd name="T5" fmla="*/ 10080625 h 4"/>
                    <a:gd name="T6" fmla="*/ 113408619 w 45"/>
                    <a:gd name="T7" fmla="*/ 0 h 4"/>
                    <a:gd name="T8" fmla="*/ 0 60000 65536"/>
                    <a:gd name="T9" fmla="*/ 0 60000 65536"/>
                    <a:gd name="T10" fmla="*/ 0 60000 65536"/>
                    <a:gd name="T11" fmla="*/ 0 60000 65536"/>
                    <a:gd name="T12" fmla="*/ 0 w 45"/>
                    <a:gd name="T13" fmla="*/ 0 h 4"/>
                    <a:gd name="T14" fmla="*/ 45 w 45"/>
                    <a:gd name="T15" fmla="*/ 4 h 4"/>
                  </a:gdLst>
                  <a:ahLst/>
                  <a:cxnLst>
                    <a:cxn ang="T8">
                      <a:pos x="T0" y="T1"/>
                    </a:cxn>
                    <a:cxn ang="T9">
                      <a:pos x="T2" y="T3"/>
                    </a:cxn>
                    <a:cxn ang="T10">
                      <a:pos x="T4" y="T5"/>
                    </a:cxn>
                    <a:cxn ang="T11">
                      <a:pos x="T6" y="T7"/>
                    </a:cxn>
                  </a:cxnLst>
                  <a:rect l="T12" t="T13" r="T14" b="T15"/>
                  <a:pathLst>
                    <a:path w="45" h="4">
                      <a:moveTo>
                        <a:pt x="0" y="0"/>
                      </a:moveTo>
                      <a:lnTo>
                        <a:pt x="0" y="4"/>
                      </a:lnTo>
                      <a:lnTo>
                        <a:pt x="45" y="4"/>
                      </a:lnTo>
                      <a:lnTo>
                        <a:pt x="4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12" name="Rectangle 147"/>
                <p:cNvSpPr>
                  <a:spLocks noChangeArrowheads="1"/>
                </p:cNvSpPr>
                <p:nvPr/>
              </p:nvSpPr>
              <p:spPr bwMode="auto">
                <a:xfrm>
                  <a:off x="779462" y="466725"/>
                  <a:ext cx="74613" cy="63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7813" name="Freeform 148"/>
                <p:cNvSpPr>
                  <a:spLocks noChangeArrowheads="1"/>
                </p:cNvSpPr>
                <p:nvPr/>
              </p:nvSpPr>
              <p:spPr bwMode="auto">
                <a:xfrm>
                  <a:off x="779462" y="466725"/>
                  <a:ext cx="74613" cy="6350"/>
                </a:xfrm>
                <a:custGeom>
                  <a:avLst/>
                  <a:gdLst>
                    <a:gd name="T0" fmla="*/ 0 w 47"/>
                    <a:gd name="T1" fmla="*/ 0 h 4"/>
                    <a:gd name="T2" fmla="*/ 0 w 47"/>
                    <a:gd name="T3" fmla="*/ 10080625 h 4"/>
                    <a:gd name="T4" fmla="*/ 118448931 w 47"/>
                    <a:gd name="T5" fmla="*/ 10080625 h 4"/>
                    <a:gd name="T6" fmla="*/ 118448931 w 47"/>
                    <a:gd name="T7" fmla="*/ 0 h 4"/>
                    <a:gd name="T8" fmla="*/ 0 60000 65536"/>
                    <a:gd name="T9" fmla="*/ 0 60000 65536"/>
                    <a:gd name="T10" fmla="*/ 0 60000 65536"/>
                    <a:gd name="T11" fmla="*/ 0 60000 65536"/>
                    <a:gd name="T12" fmla="*/ 0 w 47"/>
                    <a:gd name="T13" fmla="*/ 0 h 4"/>
                    <a:gd name="T14" fmla="*/ 47 w 47"/>
                    <a:gd name="T15" fmla="*/ 4 h 4"/>
                  </a:gdLst>
                  <a:ahLst/>
                  <a:cxnLst>
                    <a:cxn ang="T8">
                      <a:pos x="T0" y="T1"/>
                    </a:cxn>
                    <a:cxn ang="T9">
                      <a:pos x="T2" y="T3"/>
                    </a:cxn>
                    <a:cxn ang="T10">
                      <a:pos x="T4" y="T5"/>
                    </a:cxn>
                    <a:cxn ang="T11">
                      <a:pos x="T6" y="T7"/>
                    </a:cxn>
                  </a:cxnLst>
                  <a:rect l="T12" t="T13" r="T14" b="T15"/>
                  <a:pathLst>
                    <a:path w="47" h="4">
                      <a:moveTo>
                        <a:pt x="0" y="0"/>
                      </a:moveTo>
                      <a:lnTo>
                        <a:pt x="0" y="4"/>
                      </a:lnTo>
                      <a:lnTo>
                        <a:pt x="47" y="4"/>
                      </a:lnTo>
                      <a:lnTo>
                        <a:pt x="4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14" name="Freeform 149"/>
                <p:cNvSpPr>
                  <a:spLocks noChangeArrowheads="1"/>
                </p:cNvSpPr>
                <p:nvPr/>
              </p:nvSpPr>
              <p:spPr bwMode="auto">
                <a:xfrm>
                  <a:off x="117475" y="338138"/>
                  <a:ext cx="68263" cy="30162"/>
                </a:xfrm>
                <a:custGeom>
                  <a:avLst/>
                  <a:gdLst>
                    <a:gd name="T0" fmla="*/ 2520968 w 43"/>
                    <a:gd name="T1" fmla="*/ 0 h 19"/>
                    <a:gd name="T2" fmla="*/ 0 w 43"/>
                    <a:gd name="T3" fmla="*/ 10080458 h 19"/>
                    <a:gd name="T4" fmla="*/ 105847338 w 43"/>
                    <a:gd name="T5" fmla="*/ 47881381 h 19"/>
                    <a:gd name="T6" fmla="*/ 108368306 w 43"/>
                    <a:gd name="T7" fmla="*/ 40321832 h 19"/>
                    <a:gd name="T8" fmla="*/ 2520968 w 43"/>
                    <a:gd name="T9" fmla="*/ 0 h 19"/>
                    <a:gd name="T10" fmla="*/ 0 60000 65536"/>
                    <a:gd name="T11" fmla="*/ 0 60000 65536"/>
                    <a:gd name="T12" fmla="*/ 0 60000 65536"/>
                    <a:gd name="T13" fmla="*/ 0 60000 65536"/>
                    <a:gd name="T14" fmla="*/ 0 60000 65536"/>
                    <a:gd name="T15" fmla="*/ 0 w 43"/>
                    <a:gd name="T16" fmla="*/ 0 h 19"/>
                    <a:gd name="T17" fmla="*/ 43 w 43"/>
                    <a:gd name="T18" fmla="*/ 19 h 19"/>
                  </a:gdLst>
                  <a:ahLst/>
                  <a:cxnLst>
                    <a:cxn ang="T10">
                      <a:pos x="T0" y="T1"/>
                    </a:cxn>
                    <a:cxn ang="T11">
                      <a:pos x="T2" y="T3"/>
                    </a:cxn>
                    <a:cxn ang="T12">
                      <a:pos x="T4" y="T5"/>
                    </a:cxn>
                    <a:cxn ang="T13">
                      <a:pos x="T6" y="T7"/>
                    </a:cxn>
                    <a:cxn ang="T14">
                      <a:pos x="T8" y="T9"/>
                    </a:cxn>
                  </a:cxnLst>
                  <a:rect l="T15" t="T16" r="T17" b="T18"/>
                  <a:pathLst>
                    <a:path w="43" h="19">
                      <a:moveTo>
                        <a:pt x="1" y="0"/>
                      </a:moveTo>
                      <a:lnTo>
                        <a:pt x="0" y="4"/>
                      </a:lnTo>
                      <a:lnTo>
                        <a:pt x="42" y="19"/>
                      </a:lnTo>
                      <a:lnTo>
                        <a:pt x="43" y="16"/>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15" name="Freeform 150"/>
                <p:cNvSpPr>
                  <a:spLocks noChangeArrowheads="1"/>
                </p:cNvSpPr>
                <p:nvPr/>
              </p:nvSpPr>
              <p:spPr bwMode="auto">
                <a:xfrm>
                  <a:off x="117475" y="338138"/>
                  <a:ext cx="68263" cy="30162"/>
                </a:xfrm>
                <a:custGeom>
                  <a:avLst/>
                  <a:gdLst>
                    <a:gd name="T0" fmla="*/ 2520968 w 43"/>
                    <a:gd name="T1" fmla="*/ 0 h 19"/>
                    <a:gd name="T2" fmla="*/ 0 w 43"/>
                    <a:gd name="T3" fmla="*/ 10080458 h 19"/>
                    <a:gd name="T4" fmla="*/ 105847338 w 43"/>
                    <a:gd name="T5" fmla="*/ 47881381 h 19"/>
                    <a:gd name="T6" fmla="*/ 108368306 w 43"/>
                    <a:gd name="T7" fmla="*/ 40321832 h 19"/>
                    <a:gd name="T8" fmla="*/ 0 60000 65536"/>
                    <a:gd name="T9" fmla="*/ 0 60000 65536"/>
                    <a:gd name="T10" fmla="*/ 0 60000 65536"/>
                    <a:gd name="T11" fmla="*/ 0 60000 65536"/>
                    <a:gd name="T12" fmla="*/ 0 w 43"/>
                    <a:gd name="T13" fmla="*/ 0 h 19"/>
                    <a:gd name="T14" fmla="*/ 43 w 43"/>
                    <a:gd name="T15" fmla="*/ 19 h 19"/>
                  </a:gdLst>
                  <a:ahLst/>
                  <a:cxnLst>
                    <a:cxn ang="T8">
                      <a:pos x="T0" y="T1"/>
                    </a:cxn>
                    <a:cxn ang="T9">
                      <a:pos x="T2" y="T3"/>
                    </a:cxn>
                    <a:cxn ang="T10">
                      <a:pos x="T4" y="T5"/>
                    </a:cxn>
                    <a:cxn ang="T11">
                      <a:pos x="T6" y="T7"/>
                    </a:cxn>
                  </a:cxnLst>
                  <a:rect l="T12" t="T13" r="T14" b="T15"/>
                  <a:pathLst>
                    <a:path w="43" h="19">
                      <a:moveTo>
                        <a:pt x="1" y="0"/>
                      </a:moveTo>
                      <a:lnTo>
                        <a:pt x="0" y="4"/>
                      </a:lnTo>
                      <a:lnTo>
                        <a:pt x="42" y="19"/>
                      </a:lnTo>
                      <a:lnTo>
                        <a:pt x="43"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16" name="Freeform 151"/>
                <p:cNvSpPr>
                  <a:spLocks noChangeArrowheads="1"/>
                </p:cNvSpPr>
                <p:nvPr/>
              </p:nvSpPr>
              <p:spPr bwMode="auto">
                <a:xfrm>
                  <a:off x="760412" y="571500"/>
                  <a:ext cx="71438" cy="31750"/>
                </a:xfrm>
                <a:custGeom>
                  <a:avLst/>
                  <a:gdLst>
                    <a:gd name="T0" fmla="*/ 2520968 w 45"/>
                    <a:gd name="T1" fmla="*/ 0 h 20"/>
                    <a:gd name="T2" fmla="*/ 0 w 45"/>
                    <a:gd name="T3" fmla="*/ 10080625 h 20"/>
                    <a:gd name="T4" fmla="*/ 110887651 w 45"/>
                    <a:gd name="T5" fmla="*/ 50403125 h 20"/>
                    <a:gd name="T6" fmla="*/ 113408619 w 45"/>
                    <a:gd name="T7" fmla="*/ 40322500 h 20"/>
                    <a:gd name="T8" fmla="*/ 2520968 w 45"/>
                    <a:gd name="T9" fmla="*/ 0 h 20"/>
                    <a:gd name="T10" fmla="*/ 0 60000 65536"/>
                    <a:gd name="T11" fmla="*/ 0 60000 65536"/>
                    <a:gd name="T12" fmla="*/ 0 60000 65536"/>
                    <a:gd name="T13" fmla="*/ 0 60000 65536"/>
                    <a:gd name="T14" fmla="*/ 0 60000 65536"/>
                    <a:gd name="T15" fmla="*/ 0 w 45"/>
                    <a:gd name="T16" fmla="*/ 0 h 20"/>
                    <a:gd name="T17" fmla="*/ 45 w 45"/>
                    <a:gd name="T18" fmla="*/ 20 h 20"/>
                  </a:gdLst>
                  <a:ahLst/>
                  <a:cxnLst>
                    <a:cxn ang="T10">
                      <a:pos x="T0" y="T1"/>
                    </a:cxn>
                    <a:cxn ang="T11">
                      <a:pos x="T2" y="T3"/>
                    </a:cxn>
                    <a:cxn ang="T12">
                      <a:pos x="T4" y="T5"/>
                    </a:cxn>
                    <a:cxn ang="T13">
                      <a:pos x="T6" y="T7"/>
                    </a:cxn>
                    <a:cxn ang="T14">
                      <a:pos x="T8" y="T9"/>
                    </a:cxn>
                  </a:cxnLst>
                  <a:rect l="T15" t="T16" r="T17" b="T18"/>
                  <a:pathLst>
                    <a:path w="45" h="20">
                      <a:moveTo>
                        <a:pt x="1" y="0"/>
                      </a:moveTo>
                      <a:lnTo>
                        <a:pt x="0" y="4"/>
                      </a:lnTo>
                      <a:lnTo>
                        <a:pt x="44" y="20"/>
                      </a:lnTo>
                      <a:lnTo>
                        <a:pt x="45" y="16"/>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17" name="Freeform 152"/>
                <p:cNvSpPr>
                  <a:spLocks noChangeArrowheads="1"/>
                </p:cNvSpPr>
                <p:nvPr/>
              </p:nvSpPr>
              <p:spPr bwMode="auto">
                <a:xfrm>
                  <a:off x="760412" y="571500"/>
                  <a:ext cx="71438" cy="31750"/>
                </a:xfrm>
                <a:custGeom>
                  <a:avLst/>
                  <a:gdLst>
                    <a:gd name="T0" fmla="*/ 2520968 w 45"/>
                    <a:gd name="T1" fmla="*/ 0 h 20"/>
                    <a:gd name="T2" fmla="*/ 0 w 45"/>
                    <a:gd name="T3" fmla="*/ 10080625 h 20"/>
                    <a:gd name="T4" fmla="*/ 110887651 w 45"/>
                    <a:gd name="T5" fmla="*/ 50403125 h 20"/>
                    <a:gd name="T6" fmla="*/ 113408619 w 45"/>
                    <a:gd name="T7" fmla="*/ 40322500 h 20"/>
                    <a:gd name="T8" fmla="*/ 0 60000 65536"/>
                    <a:gd name="T9" fmla="*/ 0 60000 65536"/>
                    <a:gd name="T10" fmla="*/ 0 60000 65536"/>
                    <a:gd name="T11" fmla="*/ 0 60000 65536"/>
                    <a:gd name="T12" fmla="*/ 0 w 45"/>
                    <a:gd name="T13" fmla="*/ 0 h 20"/>
                    <a:gd name="T14" fmla="*/ 45 w 45"/>
                    <a:gd name="T15" fmla="*/ 20 h 20"/>
                  </a:gdLst>
                  <a:ahLst/>
                  <a:cxnLst>
                    <a:cxn ang="T8">
                      <a:pos x="T0" y="T1"/>
                    </a:cxn>
                    <a:cxn ang="T9">
                      <a:pos x="T2" y="T3"/>
                    </a:cxn>
                    <a:cxn ang="T10">
                      <a:pos x="T4" y="T5"/>
                    </a:cxn>
                    <a:cxn ang="T11">
                      <a:pos x="T6" y="T7"/>
                    </a:cxn>
                  </a:cxnLst>
                  <a:rect l="T12" t="T13" r="T14" b="T15"/>
                  <a:pathLst>
                    <a:path w="45" h="20">
                      <a:moveTo>
                        <a:pt x="1" y="0"/>
                      </a:moveTo>
                      <a:lnTo>
                        <a:pt x="0" y="4"/>
                      </a:lnTo>
                      <a:lnTo>
                        <a:pt x="44" y="20"/>
                      </a:lnTo>
                      <a:lnTo>
                        <a:pt x="4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18" name="Freeform 153"/>
                <p:cNvSpPr>
                  <a:spLocks noChangeArrowheads="1"/>
                </p:cNvSpPr>
                <p:nvPr/>
              </p:nvSpPr>
              <p:spPr bwMode="auto">
                <a:xfrm>
                  <a:off x="130175" y="307975"/>
                  <a:ext cx="42863" cy="23812"/>
                </a:xfrm>
                <a:custGeom>
                  <a:avLst/>
                  <a:gdLst>
                    <a:gd name="T0" fmla="*/ 2520979 w 27"/>
                    <a:gd name="T1" fmla="*/ 0 h 15"/>
                    <a:gd name="T2" fmla="*/ 0 w 27"/>
                    <a:gd name="T3" fmla="*/ 10080413 h 15"/>
                    <a:gd name="T4" fmla="*/ 63005435 w 27"/>
                    <a:gd name="T5" fmla="*/ 37800756 h 15"/>
                    <a:gd name="T6" fmla="*/ 68045806 w 27"/>
                    <a:gd name="T7" fmla="*/ 30241240 h 15"/>
                    <a:gd name="T8" fmla="*/ 2520979 w 27"/>
                    <a:gd name="T9" fmla="*/ 0 h 15"/>
                    <a:gd name="T10" fmla="*/ 0 60000 65536"/>
                    <a:gd name="T11" fmla="*/ 0 60000 65536"/>
                    <a:gd name="T12" fmla="*/ 0 60000 65536"/>
                    <a:gd name="T13" fmla="*/ 0 60000 65536"/>
                    <a:gd name="T14" fmla="*/ 0 60000 65536"/>
                    <a:gd name="T15" fmla="*/ 0 w 27"/>
                    <a:gd name="T16" fmla="*/ 0 h 15"/>
                    <a:gd name="T17" fmla="*/ 27 w 27"/>
                    <a:gd name="T18" fmla="*/ 15 h 15"/>
                  </a:gdLst>
                  <a:ahLst/>
                  <a:cxnLst>
                    <a:cxn ang="T10">
                      <a:pos x="T0" y="T1"/>
                    </a:cxn>
                    <a:cxn ang="T11">
                      <a:pos x="T2" y="T3"/>
                    </a:cxn>
                    <a:cxn ang="T12">
                      <a:pos x="T4" y="T5"/>
                    </a:cxn>
                    <a:cxn ang="T13">
                      <a:pos x="T6" y="T7"/>
                    </a:cxn>
                    <a:cxn ang="T14">
                      <a:pos x="T8" y="T9"/>
                    </a:cxn>
                  </a:cxnLst>
                  <a:rect l="T15" t="T16" r="T17" b="T18"/>
                  <a:pathLst>
                    <a:path w="27" h="15">
                      <a:moveTo>
                        <a:pt x="1" y="0"/>
                      </a:moveTo>
                      <a:lnTo>
                        <a:pt x="0" y="4"/>
                      </a:lnTo>
                      <a:lnTo>
                        <a:pt x="25" y="15"/>
                      </a:lnTo>
                      <a:lnTo>
                        <a:pt x="27" y="12"/>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19" name="Freeform 154"/>
                <p:cNvSpPr>
                  <a:spLocks noChangeArrowheads="1"/>
                </p:cNvSpPr>
                <p:nvPr/>
              </p:nvSpPr>
              <p:spPr bwMode="auto">
                <a:xfrm>
                  <a:off x="130175" y="307975"/>
                  <a:ext cx="42863" cy="23812"/>
                </a:xfrm>
                <a:custGeom>
                  <a:avLst/>
                  <a:gdLst>
                    <a:gd name="T0" fmla="*/ 2520979 w 27"/>
                    <a:gd name="T1" fmla="*/ 0 h 15"/>
                    <a:gd name="T2" fmla="*/ 0 w 27"/>
                    <a:gd name="T3" fmla="*/ 10080413 h 15"/>
                    <a:gd name="T4" fmla="*/ 63005435 w 27"/>
                    <a:gd name="T5" fmla="*/ 37800756 h 15"/>
                    <a:gd name="T6" fmla="*/ 68045806 w 27"/>
                    <a:gd name="T7" fmla="*/ 30241240 h 15"/>
                    <a:gd name="T8" fmla="*/ 0 60000 65536"/>
                    <a:gd name="T9" fmla="*/ 0 60000 65536"/>
                    <a:gd name="T10" fmla="*/ 0 60000 65536"/>
                    <a:gd name="T11" fmla="*/ 0 60000 65536"/>
                    <a:gd name="T12" fmla="*/ 0 w 27"/>
                    <a:gd name="T13" fmla="*/ 0 h 15"/>
                    <a:gd name="T14" fmla="*/ 27 w 27"/>
                    <a:gd name="T15" fmla="*/ 15 h 15"/>
                  </a:gdLst>
                  <a:ahLst/>
                  <a:cxnLst>
                    <a:cxn ang="T8">
                      <a:pos x="T0" y="T1"/>
                    </a:cxn>
                    <a:cxn ang="T9">
                      <a:pos x="T2" y="T3"/>
                    </a:cxn>
                    <a:cxn ang="T10">
                      <a:pos x="T4" y="T5"/>
                    </a:cxn>
                    <a:cxn ang="T11">
                      <a:pos x="T6" y="T7"/>
                    </a:cxn>
                  </a:cxnLst>
                  <a:rect l="T12" t="T13" r="T14" b="T15"/>
                  <a:pathLst>
                    <a:path w="27" h="15">
                      <a:moveTo>
                        <a:pt x="1" y="0"/>
                      </a:moveTo>
                      <a:lnTo>
                        <a:pt x="0" y="4"/>
                      </a:lnTo>
                      <a:lnTo>
                        <a:pt x="25" y="15"/>
                      </a:lnTo>
                      <a:lnTo>
                        <a:pt x="27"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20" name="Freeform 155"/>
                <p:cNvSpPr>
                  <a:spLocks noChangeArrowheads="1"/>
                </p:cNvSpPr>
                <p:nvPr/>
              </p:nvSpPr>
              <p:spPr bwMode="auto">
                <a:xfrm>
                  <a:off x="777875" y="609600"/>
                  <a:ext cx="41275" cy="23812"/>
                </a:xfrm>
                <a:custGeom>
                  <a:avLst/>
                  <a:gdLst>
                    <a:gd name="T0" fmla="*/ 2520950 w 26"/>
                    <a:gd name="T1" fmla="*/ 0 h 15"/>
                    <a:gd name="T2" fmla="*/ 0 w 26"/>
                    <a:gd name="T3" fmla="*/ 10080413 h 15"/>
                    <a:gd name="T4" fmla="*/ 60483750 w 26"/>
                    <a:gd name="T5" fmla="*/ 37800756 h 15"/>
                    <a:gd name="T6" fmla="*/ 65524063 w 26"/>
                    <a:gd name="T7" fmla="*/ 27720343 h 15"/>
                    <a:gd name="T8" fmla="*/ 2520950 w 26"/>
                    <a:gd name="T9" fmla="*/ 0 h 15"/>
                    <a:gd name="T10" fmla="*/ 0 60000 65536"/>
                    <a:gd name="T11" fmla="*/ 0 60000 65536"/>
                    <a:gd name="T12" fmla="*/ 0 60000 65536"/>
                    <a:gd name="T13" fmla="*/ 0 60000 65536"/>
                    <a:gd name="T14" fmla="*/ 0 60000 65536"/>
                    <a:gd name="T15" fmla="*/ 0 w 26"/>
                    <a:gd name="T16" fmla="*/ 0 h 15"/>
                    <a:gd name="T17" fmla="*/ 26 w 26"/>
                    <a:gd name="T18" fmla="*/ 15 h 15"/>
                  </a:gdLst>
                  <a:ahLst/>
                  <a:cxnLst>
                    <a:cxn ang="T10">
                      <a:pos x="T0" y="T1"/>
                    </a:cxn>
                    <a:cxn ang="T11">
                      <a:pos x="T2" y="T3"/>
                    </a:cxn>
                    <a:cxn ang="T12">
                      <a:pos x="T4" y="T5"/>
                    </a:cxn>
                    <a:cxn ang="T13">
                      <a:pos x="T6" y="T7"/>
                    </a:cxn>
                    <a:cxn ang="T14">
                      <a:pos x="T8" y="T9"/>
                    </a:cxn>
                  </a:cxnLst>
                  <a:rect l="T15" t="T16" r="T17" b="T18"/>
                  <a:pathLst>
                    <a:path w="26" h="15">
                      <a:moveTo>
                        <a:pt x="1" y="0"/>
                      </a:moveTo>
                      <a:lnTo>
                        <a:pt x="0" y="4"/>
                      </a:lnTo>
                      <a:lnTo>
                        <a:pt x="24" y="15"/>
                      </a:lnTo>
                      <a:lnTo>
                        <a:pt x="26" y="11"/>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21" name="Freeform 156"/>
                <p:cNvSpPr>
                  <a:spLocks noChangeArrowheads="1"/>
                </p:cNvSpPr>
                <p:nvPr/>
              </p:nvSpPr>
              <p:spPr bwMode="auto">
                <a:xfrm>
                  <a:off x="777875" y="609600"/>
                  <a:ext cx="41275" cy="23812"/>
                </a:xfrm>
                <a:custGeom>
                  <a:avLst/>
                  <a:gdLst>
                    <a:gd name="T0" fmla="*/ 2520950 w 26"/>
                    <a:gd name="T1" fmla="*/ 0 h 15"/>
                    <a:gd name="T2" fmla="*/ 0 w 26"/>
                    <a:gd name="T3" fmla="*/ 10080413 h 15"/>
                    <a:gd name="T4" fmla="*/ 60483750 w 26"/>
                    <a:gd name="T5" fmla="*/ 37800756 h 15"/>
                    <a:gd name="T6" fmla="*/ 65524063 w 26"/>
                    <a:gd name="T7" fmla="*/ 27720343 h 15"/>
                    <a:gd name="T8" fmla="*/ 0 60000 65536"/>
                    <a:gd name="T9" fmla="*/ 0 60000 65536"/>
                    <a:gd name="T10" fmla="*/ 0 60000 65536"/>
                    <a:gd name="T11" fmla="*/ 0 60000 65536"/>
                    <a:gd name="T12" fmla="*/ 0 w 26"/>
                    <a:gd name="T13" fmla="*/ 0 h 15"/>
                    <a:gd name="T14" fmla="*/ 26 w 26"/>
                    <a:gd name="T15" fmla="*/ 15 h 15"/>
                  </a:gdLst>
                  <a:ahLst/>
                  <a:cxnLst>
                    <a:cxn ang="T8">
                      <a:pos x="T0" y="T1"/>
                    </a:cxn>
                    <a:cxn ang="T9">
                      <a:pos x="T2" y="T3"/>
                    </a:cxn>
                    <a:cxn ang="T10">
                      <a:pos x="T4" y="T5"/>
                    </a:cxn>
                    <a:cxn ang="T11">
                      <a:pos x="T6" y="T7"/>
                    </a:cxn>
                  </a:cxnLst>
                  <a:rect l="T12" t="T13" r="T14" b="T15"/>
                  <a:pathLst>
                    <a:path w="26" h="15">
                      <a:moveTo>
                        <a:pt x="1" y="0"/>
                      </a:moveTo>
                      <a:lnTo>
                        <a:pt x="0" y="4"/>
                      </a:lnTo>
                      <a:lnTo>
                        <a:pt x="24" y="15"/>
                      </a:lnTo>
                      <a:lnTo>
                        <a:pt x="26"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22" name="Freeform 157"/>
                <p:cNvSpPr>
                  <a:spLocks noChangeArrowheads="1"/>
                </p:cNvSpPr>
                <p:nvPr/>
              </p:nvSpPr>
              <p:spPr bwMode="auto">
                <a:xfrm>
                  <a:off x="130175" y="307975"/>
                  <a:ext cx="42863" cy="23812"/>
                </a:xfrm>
                <a:custGeom>
                  <a:avLst/>
                  <a:gdLst>
                    <a:gd name="T0" fmla="*/ 2520979 w 27"/>
                    <a:gd name="T1" fmla="*/ 0 h 15"/>
                    <a:gd name="T2" fmla="*/ 0 w 27"/>
                    <a:gd name="T3" fmla="*/ 10080413 h 15"/>
                    <a:gd name="T4" fmla="*/ 63005435 w 27"/>
                    <a:gd name="T5" fmla="*/ 37800756 h 15"/>
                    <a:gd name="T6" fmla="*/ 68045806 w 27"/>
                    <a:gd name="T7" fmla="*/ 30241240 h 15"/>
                    <a:gd name="T8" fmla="*/ 2520979 w 27"/>
                    <a:gd name="T9" fmla="*/ 0 h 15"/>
                    <a:gd name="T10" fmla="*/ 0 60000 65536"/>
                    <a:gd name="T11" fmla="*/ 0 60000 65536"/>
                    <a:gd name="T12" fmla="*/ 0 60000 65536"/>
                    <a:gd name="T13" fmla="*/ 0 60000 65536"/>
                    <a:gd name="T14" fmla="*/ 0 60000 65536"/>
                    <a:gd name="T15" fmla="*/ 0 w 27"/>
                    <a:gd name="T16" fmla="*/ 0 h 15"/>
                    <a:gd name="T17" fmla="*/ 27 w 27"/>
                    <a:gd name="T18" fmla="*/ 15 h 15"/>
                  </a:gdLst>
                  <a:ahLst/>
                  <a:cxnLst>
                    <a:cxn ang="T10">
                      <a:pos x="T0" y="T1"/>
                    </a:cxn>
                    <a:cxn ang="T11">
                      <a:pos x="T2" y="T3"/>
                    </a:cxn>
                    <a:cxn ang="T12">
                      <a:pos x="T4" y="T5"/>
                    </a:cxn>
                    <a:cxn ang="T13">
                      <a:pos x="T6" y="T7"/>
                    </a:cxn>
                    <a:cxn ang="T14">
                      <a:pos x="T8" y="T9"/>
                    </a:cxn>
                  </a:cxnLst>
                  <a:rect l="T15" t="T16" r="T17" b="T18"/>
                  <a:pathLst>
                    <a:path w="27" h="15">
                      <a:moveTo>
                        <a:pt x="1" y="0"/>
                      </a:moveTo>
                      <a:lnTo>
                        <a:pt x="0" y="4"/>
                      </a:lnTo>
                      <a:lnTo>
                        <a:pt x="25" y="15"/>
                      </a:lnTo>
                      <a:lnTo>
                        <a:pt x="27" y="12"/>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23" name="Freeform 158"/>
                <p:cNvSpPr>
                  <a:spLocks noChangeArrowheads="1"/>
                </p:cNvSpPr>
                <p:nvPr/>
              </p:nvSpPr>
              <p:spPr bwMode="auto">
                <a:xfrm>
                  <a:off x="130175" y="307975"/>
                  <a:ext cx="42863" cy="23812"/>
                </a:xfrm>
                <a:custGeom>
                  <a:avLst/>
                  <a:gdLst>
                    <a:gd name="T0" fmla="*/ 2520979 w 27"/>
                    <a:gd name="T1" fmla="*/ 0 h 15"/>
                    <a:gd name="T2" fmla="*/ 0 w 27"/>
                    <a:gd name="T3" fmla="*/ 10080413 h 15"/>
                    <a:gd name="T4" fmla="*/ 63005435 w 27"/>
                    <a:gd name="T5" fmla="*/ 37800756 h 15"/>
                    <a:gd name="T6" fmla="*/ 68045806 w 27"/>
                    <a:gd name="T7" fmla="*/ 30241240 h 15"/>
                    <a:gd name="T8" fmla="*/ 0 60000 65536"/>
                    <a:gd name="T9" fmla="*/ 0 60000 65536"/>
                    <a:gd name="T10" fmla="*/ 0 60000 65536"/>
                    <a:gd name="T11" fmla="*/ 0 60000 65536"/>
                    <a:gd name="T12" fmla="*/ 0 w 27"/>
                    <a:gd name="T13" fmla="*/ 0 h 15"/>
                    <a:gd name="T14" fmla="*/ 27 w 27"/>
                    <a:gd name="T15" fmla="*/ 15 h 15"/>
                  </a:gdLst>
                  <a:ahLst/>
                  <a:cxnLst>
                    <a:cxn ang="T8">
                      <a:pos x="T0" y="T1"/>
                    </a:cxn>
                    <a:cxn ang="T9">
                      <a:pos x="T2" y="T3"/>
                    </a:cxn>
                    <a:cxn ang="T10">
                      <a:pos x="T4" y="T5"/>
                    </a:cxn>
                    <a:cxn ang="T11">
                      <a:pos x="T6" y="T7"/>
                    </a:cxn>
                  </a:cxnLst>
                  <a:rect l="T12" t="T13" r="T14" b="T15"/>
                  <a:pathLst>
                    <a:path w="27" h="15">
                      <a:moveTo>
                        <a:pt x="1" y="0"/>
                      </a:moveTo>
                      <a:lnTo>
                        <a:pt x="0" y="4"/>
                      </a:lnTo>
                      <a:lnTo>
                        <a:pt x="25" y="15"/>
                      </a:lnTo>
                      <a:lnTo>
                        <a:pt x="27"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24" name="Freeform 159"/>
                <p:cNvSpPr>
                  <a:spLocks noChangeArrowheads="1"/>
                </p:cNvSpPr>
                <p:nvPr/>
              </p:nvSpPr>
              <p:spPr bwMode="auto">
                <a:xfrm>
                  <a:off x="777875" y="609600"/>
                  <a:ext cx="41275" cy="23812"/>
                </a:xfrm>
                <a:custGeom>
                  <a:avLst/>
                  <a:gdLst>
                    <a:gd name="T0" fmla="*/ 2520950 w 26"/>
                    <a:gd name="T1" fmla="*/ 0 h 15"/>
                    <a:gd name="T2" fmla="*/ 0 w 26"/>
                    <a:gd name="T3" fmla="*/ 10080413 h 15"/>
                    <a:gd name="T4" fmla="*/ 60483750 w 26"/>
                    <a:gd name="T5" fmla="*/ 37800756 h 15"/>
                    <a:gd name="T6" fmla="*/ 65524063 w 26"/>
                    <a:gd name="T7" fmla="*/ 27720343 h 15"/>
                    <a:gd name="T8" fmla="*/ 2520950 w 26"/>
                    <a:gd name="T9" fmla="*/ 0 h 15"/>
                    <a:gd name="T10" fmla="*/ 0 60000 65536"/>
                    <a:gd name="T11" fmla="*/ 0 60000 65536"/>
                    <a:gd name="T12" fmla="*/ 0 60000 65536"/>
                    <a:gd name="T13" fmla="*/ 0 60000 65536"/>
                    <a:gd name="T14" fmla="*/ 0 60000 65536"/>
                    <a:gd name="T15" fmla="*/ 0 w 26"/>
                    <a:gd name="T16" fmla="*/ 0 h 15"/>
                    <a:gd name="T17" fmla="*/ 26 w 26"/>
                    <a:gd name="T18" fmla="*/ 15 h 15"/>
                  </a:gdLst>
                  <a:ahLst/>
                  <a:cxnLst>
                    <a:cxn ang="T10">
                      <a:pos x="T0" y="T1"/>
                    </a:cxn>
                    <a:cxn ang="T11">
                      <a:pos x="T2" y="T3"/>
                    </a:cxn>
                    <a:cxn ang="T12">
                      <a:pos x="T4" y="T5"/>
                    </a:cxn>
                    <a:cxn ang="T13">
                      <a:pos x="T6" y="T7"/>
                    </a:cxn>
                    <a:cxn ang="T14">
                      <a:pos x="T8" y="T9"/>
                    </a:cxn>
                  </a:cxnLst>
                  <a:rect l="T15" t="T16" r="T17" b="T18"/>
                  <a:pathLst>
                    <a:path w="26" h="15">
                      <a:moveTo>
                        <a:pt x="1" y="0"/>
                      </a:moveTo>
                      <a:lnTo>
                        <a:pt x="0" y="4"/>
                      </a:lnTo>
                      <a:lnTo>
                        <a:pt x="24" y="15"/>
                      </a:lnTo>
                      <a:lnTo>
                        <a:pt x="26" y="11"/>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25" name="Freeform 160"/>
                <p:cNvSpPr>
                  <a:spLocks noChangeArrowheads="1"/>
                </p:cNvSpPr>
                <p:nvPr/>
              </p:nvSpPr>
              <p:spPr bwMode="auto">
                <a:xfrm>
                  <a:off x="777875" y="609600"/>
                  <a:ext cx="41275" cy="23812"/>
                </a:xfrm>
                <a:custGeom>
                  <a:avLst/>
                  <a:gdLst>
                    <a:gd name="T0" fmla="*/ 2520950 w 26"/>
                    <a:gd name="T1" fmla="*/ 0 h 15"/>
                    <a:gd name="T2" fmla="*/ 0 w 26"/>
                    <a:gd name="T3" fmla="*/ 10080413 h 15"/>
                    <a:gd name="T4" fmla="*/ 60483750 w 26"/>
                    <a:gd name="T5" fmla="*/ 37800756 h 15"/>
                    <a:gd name="T6" fmla="*/ 65524063 w 26"/>
                    <a:gd name="T7" fmla="*/ 27720343 h 15"/>
                    <a:gd name="T8" fmla="*/ 0 60000 65536"/>
                    <a:gd name="T9" fmla="*/ 0 60000 65536"/>
                    <a:gd name="T10" fmla="*/ 0 60000 65536"/>
                    <a:gd name="T11" fmla="*/ 0 60000 65536"/>
                    <a:gd name="T12" fmla="*/ 0 w 26"/>
                    <a:gd name="T13" fmla="*/ 0 h 15"/>
                    <a:gd name="T14" fmla="*/ 26 w 26"/>
                    <a:gd name="T15" fmla="*/ 15 h 15"/>
                  </a:gdLst>
                  <a:ahLst/>
                  <a:cxnLst>
                    <a:cxn ang="T8">
                      <a:pos x="T0" y="T1"/>
                    </a:cxn>
                    <a:cxn ang="T9">
                      <a:pos x="T2" y="T3"/>
                    </a:cxn>
                    <a:cxn ang="T10">
                      <a:pos x="T4" y="T5"/>
                    </a:cxn>
                    <a:cxn ang="T11">
                      <a:pos x="T6" y="T7"/>
                    </a:cxn>
                  </a:cxnLst>
                  <a:rect l="T12" t="T13" r="T14" b="T15"/>
                  <a:pathLst>
                    <a:path w="26" h="15">
                      <a:moveTo>
                        <a:pt x="1" y="0"/>
                      </a:moveTo>
                      <a:lnTo>
                        <a:pt x="0" y="4"/>
                      </a:lnTo>
                      <a:lnTo>
                        <a:pt x="24" y="15"/>
                      </a:lnTo>
                      <a:lnTo>
                        <a:pt x="26"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26" name="Freeform 161"/>
                <p:cNvSpPr>
                  <a:spLocks noChangeArrowheads="1"/>
                </p:cNvSpPr>
                <p:nvPr/>
              </p:nvSpPr>
              <p:spPr bwMode="auto">
                <a:xfrm>
                  <a:off x="130175" y="307975"/>
                  <a:ext cx="42863" cy="23812"/>
                </a:xfrm>
                <a:custGeom>
                  <a:avLst/>
                  <a:gdLst>
                    <a:gd name="T0" fmla="*/ 2520979 w 27"/>
                    <a:gd name="T1" fmla="*/ 0 h 15"/>
                    <a:gd name="T2" fmla="*/ 0 w 27"/>
                    <a:gd name="T3" fmla="*/ 10080413 h 15"/>
                    <a:gd name="T4" fmla="*/ 63005435 w 27"/>
                    <a:gd name="T5" fmla="*/ 37800756 h 15"/>
                    <a:gd name="T6" fmla="*/ 68045806 w 27"/>
                    <a:gd name="T7" fmla="*/ 30241240 h 15"/>
                    <a:gd name="T8" fmla="*/ 2520979 w 27"/>
                    <a:gd name="T9" fmla="*/ 0 h 15"/>
                    <a:gd name="T10" fmla="*/ 0 60000 65536"/>
                    <a:gd name="T11" fmla="*/ 0 60000 65536"/>
                    <a:gd name="T12" fmla="*/ 0 60000 65536"/>
                    <a:gd name="T13" fmla="*/ 0 60000 65536"/>
                    <a:gd name="T14" fmla="*/ 0 60000 65536"/>
                    <a:gd name="T15" fmla="*/ 0 w 27"/>
                    <a:gd name="T16" fmla="*/ 0 h 15"/>
                    <a:gd name="T17" fmla="*/ 27 w 27"/>
                    <a:gd name="T18" fmla="*/ 15 h 15"/>
                  </a:gdLst>
                  <a:ahLst/>
                  <a:cxnLst>
                    <a:cxn ang="T10">
                      <a:pos x="T0" y="T1"/>
                    </a:cxn>
                    <a:cxn ang="T11">
                      <a:pos x="T2" y="T3"/>
                    </a:cxn>
                    <a:cxn ang="T12">
                      <a:pos x="T4" y="T5"/>
                    </a:cxn>
                    <a:cxn ang="T13">
                      <a:pos x="T6" y="T7"/>
                    </a:cxn>
                    <a:cxn ang="T14">
                      <a:pos x="T8" y="T9"/>
                    </a:cxn>
                  </a:cxnLst>
                  <a:rect l="T15" t="T16" r="T17" b="T18"/>
                  <a:pathLst>
                    <a:path w="27" h="15">
                      <a:moveTo>
                        <a:pt x="1" y="0"/>
                      </a:moveTo>
                      <a:lnTo>
                        <a:pt x="0" y="4"/>
                      </a:lnTo>
                      <a:lnTo>
                        <a:pt x="25" y="15"/>
                      </a:lnTo>
                      <a:lnTo>
                        <a:pt x="27" y="12"/>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27" name="Freeform 162"/>
                <p:cNvSpPr>
                  <a:spLocks noChangeArrowheads="1"/>
                </p:cNvSpPr>
                <p:nvPr/>
              </p:nvSpPr>
              <p:spPr bwMode="auto">
                <a:xfrm>
                  <a:off x="130175" y="307975"/>
                  <a:ext cx="42863" cy="23812"/>
                </a:xfrm>
                <a:custGeom>
                  <a:avLst/>
                  <a:gdLst>
                    <a:gd name="T0" fmla="*/ 2520979 w 27"/>
                    <a:gd name="T1" fmla="*/ 0 h 15"/>
                    <a:gd name="T2" fmla="*/ 0 w 27"/>
                    <a:gd name="T3" fmla="*/ 10080413 h 15"/>
                    <a:gd name="T4" fmla="*/ 63005435 w 27"/>
                    <a:gd name="T5" fmla="*/ 37800756 h 15"/>
                    <a:gd name="T6" fmla="*/ 68045806 w 27"/>
                    <a:gd name="T7" fmla="*/ 30241240 h 15"/>
                    <a:gd name="T8" fmla="*/ 0 60000 65536"/>
                    <a:gd name="T9" fmla="*/ 0 60000 65536"/>
                    <a:gd name="T10" fmla="*/ 0 60000 65536"/>
                    <a:gd name="T11" fmla="*/ 0 60000 65536"/>
                    <a:gd name="T12" fmla="*/ 0 w 27"/>
                    <a:gd name="T13" fmla="*/ 0 h 15"/>
                    <a:gd name="T14" fmla="*/ 27 w 27"/>
                    <a:gd name="T15" fmla="*/ 15 h 15"/>
                  </a:gdLst>
                  <a:ahLst/>
                  <a:cxnLst>
                    <a:cxn ang="T8">
                      <a:pos x="T0" y="T1"/>
                    </a:cxn>
                    <a:cxn ang="T9">
                      <a:pos x="T2" y="T3"/>
                    </a:cxn>
                    <a:cxn ang="T10">
                      <a:pos x="T4" y="T5"/>
                    </a:cxn>
                    <a:cxn ang="T11">
                      <a:pos x="T6" y="T7"/>
                    </a:cxn>
                  </a:cxnLst>
                  <a:rect l="T12" t="T13" r="T14" b="T15"/>
                  <a:pathLst>
                    <a:path w="27" h="15">
                      <a:moveTo>
                        <a:pt x="1" y="0"/>
                      </a:moveTo>
                      <a:lnTo>
                        <a:pt x="0" y="4"/>
                      </a:lnTo>
                      <a:lnTo>
                        <a:pt x="25" y="15"/>
                      </a:lnTo>
                      <a:lnTo>
                        <a:pt x="27"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28" name="Freeform 163"/>
                <p:cNvSpPr>
                  <a:spLocks noChangeArrowheads="1"/>
                </p:cNvSpPr>
                <p:nvPr/>
              </p:nvSpPr>
              <p:spPr bwMode="auto">
                <a:xfrm>
                  <a:off x="777875" y="609600"/>
                  <a:ext cx="41275" cy="23812"/>
                </a:xfrm>
                <a:custGeom>
                  <a:avLst/>
                  <a:gdLst>
                    <a:gd name="T0" fmla="*/ 2520950 w 26"/>
                    <a:gd name="T1" fmla="*/ 0 h 15"/>
                    <a:gd name="T2" fmla="*/ 0 w 26"/>
                    <a:gd name="T3" fmla="*/ 10080413 h 15"/>
                    <a:gd name="T4" fmla="*/ 60483750 w 26"/>
                    <a:gd name="T5" fmla="*/ 37800756 h 15"/>
                    <a:gd name="T6" fmla="*/ 65524063 w 26"/>
                    <a:gd name="T7" fmla="*/ 27720343 h 15"/>
                    <a:gd name="T8" fmla="*/ 2520950 w 26"/>
                    <a:gd name="T9" fmla="*/ 0 h 15"/>
                    <a:gd name="T10" fmla="*/ 0 60000 65536"/>
                    <a:gd name="T11" fmla="*/ 0 60000 65536"/>
                    <a:gd name="T12" fmla="*/ 0 60000 65536"/>
                    <a:gd name="T13" fmla="*/ 0 60000 65536"/>
                    <a:gd name="T14" fmla="*/ 0 60000 65536"/>
                    <a:gd name="T15" fmla="*/ 0 w 26"/>
                    <a:gd name="T16" fmla="*/ 0 h 15"/>
                    <a:gd name="T17" fmla="*/ 26 w 26"/>
                    <a:gd name="T18" fmla="*/ 15 h 15"/>
                  </a:gdLst>
                  <a:ahLst/>
                  <a:cxnLst>
                    <a:cxn ang="T10">
                      <a:pos x="T0" y="T1"/>
                    </a:cxn>
                    <a:cxn ang="T11">
                      <a:pos x="T2" y="T3"/>
                    </a:cxn>
                    <a:cxn ang="T12">
                      <a:pos x="T4" y="T5"/>
                    </a:cxn>
                    <a:cxn ang="T13">
                      <a:pos x="T6" y="T7"/>
                    </a:cxn>
                    <a:cxn ang="T14">
                      <a:pos x="T8" y="T9"/>
                    </a:cxn>
                  </a:cxnLst>
                  <a:rect l="T15" t="T16" r="T17" b="T18"/>
                  <a:pathLst>
                    <a:path w="26" h="15">
                      <a:moveTo>
                        <a:pt x="1" y="0"/>
                      </a:moveTo>
                      <a:lnTo>
                        <a:pt x="0" y="4"/>
                      </a:lnTo>
                      <a:lnTo>
                        <a:pt x="24" y="15"/>
                      </a:lnTo>
                      <a:lnTo>
                        <a:pt x="26" y="11"/>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29" name="Freeform 164"/>
                <p:cNvSpPr>
                  <a:spLocks noChangeArrowheads="1"/>
                </p:cNvSpPr>
                <p:nvPr/>
              </p:nvSpPr>
              <p:spPr bwMode="auto">
                <a:xfrm>
                  <a:off x="777875" y="609600"/>
                  <a:ext cx="41275" cy="23812"/>
                </a:xfrm>
                <a:custGeom>
                  <a:avLst/>
                  <a:gdLst>
                    <a:gd name="T0" fmla="*/ 2520950 w 26"/>
                    <a:gd name="T1" fmla="*/ 0 h 15"/>
                    <a:gd name="T2" fmla="*/ 0 w 26"/>
                    <a:gd name="T3" fmla="*/ 10080413 h 15"/>
                    <a:gd name="T4" fmla="*/ 60483750 w 26"/>
                    <a:gd name="T5" fmla="*/ 37800756 h 15"/>
                    <a:gd name="T6" fmla="*/ 65524063 w 26"/>
                    <a:gd name="T7" fmla="*/ 27720343 h 15"/>
                    <a:gd name="T8" fmla="*/ 0 60000 65536"/>
                    <a:gd name="T9" fmla="*/ 0 60000 65536"/>
                    <a:gd name="T10" fmla="*/ 0 60000 65536"/>
                    <a:gd name="T11" fmla="*/ 0 60000 65536"/>
                    <a:gd name="T12" fmla="*/ 0 w 26"/>
                    <a:gd name="T13" fmla="*/ 0 h 15"/>
                    <a:gd name="T14" fmla="*/ 26 w 26"/>
                    <a:gd name="T15" fmla="*/ 15 h 15"/>
                  </a:gdLst>
                  <a:ahLst/>
                  <a:cxnLst>
                    <a:cxn ang="T8">
                      <a:pos x="T0" y="T1"/>
                    </a:cxn>
                    <a:cxn ang="T9">
                      <a:pos x="T2" y="T3"/>
                    </a:cxn>
                    <a:cxn ang="T10">
                      <a:pos x="T4" y="T5"/>
                    </a:cxn>
                    <a:cxn ang="T11">
                      <a:pos x="T6" y="T7"/>
                    </a:cxn>
                  </a:cxnLst>
                  <a:rect l="T12" t="T13" r="T14" b="T15"/>
                  <a:pathLst>
                    <a:path w="26" h="15">
                      <a:moveTo>
                        <a:pt x="1" y="0"/>
                      </a:moveTo>
                      <a:lnTo>
                        <a:pt x="0" y="4"/>
                      </a:lnTo>
                      <a:lnTo>
                        <a:pt x="24" y="15"/>
                      </a:lnTo>
                      <a:lnTo>
                        <a:pt x="26"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30" name="Freeform 165"/>
                <p:cNvSpPr>
                  <a:spLocks noChangeArrowheads="1"/>
                </p:cNvSpPr>
                <p:nvPr/>
              </p:nvSpPr>
              <p:spPr bwMode="auto">
                <a:xfrm>
                  <a:off x="203200" y="201613"/>
                  <a:ext cx="36513" cy="34925"/>
                </a:xfrm>
                <a:custGeom>
                  <a:avLst/>
                  <a:gdLst>
                    <a:gd name="T0" fmla="*/ 7561366 w 23"/>
                    <a:gd name="T1" fmla="*/ 0 h 22"/>
                    <a:gd name="T2" fmla="*/ 0 w 23"/>
                    <a:gd name="T3" fmla="*/ 5040313 h 22"/>
                    <a:gd name="T4" fmla="*/ 50403815 w 23"/>
                    <a:gd name="T5" fmla="*/ 55443438 h 22"/>
                    <a:gd name="T6" fmla="*/ 57965181 w 23"/>
                    <a:gd name="T7" fmla="*/ 47883763 h 22"/>
                    <a:gd name="T8" fmla="*/ 7561366 w 23"/>
                    <a:gd name="T9" fmla="*/ 0 h 22"/>
                    <a:gd name="T10" fmla="*/ 0 60000 65536"/>
                    <a:gd name="T11" fmla="*/ 0 60000 65536"/>
                    <a:gd name="T12" fmla="*/ 0 60000 65536"/>
                    <a:gd name="T13" fmla="*/ 0 60000 65536"/>
                    <a:gd name="T14" fmla="*/ 0 60000 65536"/>
                    <a:gd name="T15" fmla="*/ 0 w 23"/>
                    <a:gd name="T16" fmla="*/ 0 h 22"/>
                    <a:gd name="T17" fmla="*/ 23 w 23"/>
                    <a:gd name="T18" fmla="*/ 22 h 22"/>
                  </a:gdLst>
                  <a:ahLst/>
                  <a:cxnLst>
                    <a:cxn ang="T10">
                      <a:pos x="T0" y="T1"/>
                    </a:cxn>
                    <a:cxn ang="T11">
                      <a:pos x="T2" y="T3"/>
                    </a:cxn>
                    <a:cxn ang="T12">
                      <a:pos x="T4" y="T5"/>
                    </a:cxn>
                    <a:cxn ang="T13">
                      <a:pos x="T6" y="T7"/>
                    </a:cxn>
                    <a:cxn ang="T14">
                      <a:pos x="T8" y="T9"/>
                    </a:cxn>
                  </a:cxnLst>
                  <a:rect l="T15" t="T16" r="T17" b="T18"/>
                  <a:pathLst>
                    <a:path w="23" h="22">
                      <a:moveTo>
                        <a:pt x="3" y="0"/>
                      </a:moveTo>
                      <a:lnTo>
                        <a:pt x="0" y="2"/>
                      </a:lnTo>
                      <a:lnTo>
                        <a:pt x="20" y="22"/>
                      </a:lnTo>
                      <a:lnTo>
                        <a:pt x="23" y="19"/>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31" name="Freeform 166"/>
                <p:cNvSpPr>
                  <a:spLocks noChangeArrowheads="1"/>
                </p:cNvSpPr>
                <p:nvPr/>
              </p:nvSpPr>
              <p:spPr bwMode="auto">
                <a:xfrm>
                  <a:off x="203200" y="201613"/>
                  <a:ext cx="36513" cy="34925"/>
                </a:xfrm>
                <a:custGeom>
                  <a:avLst/>
                  <a:gdLst>
                    <a:gd name="T0" fmla="*/ 7561366 w 23"/>
                    <a:gd name="T1" fmla="*/ 0 h 22"/>
                    <a:gd name="T2" fmla="*/ 0 w 23"/>
                    <a:gd name="T3" fmla="*/ 5040313 h 22"/>
                    <a:gd name="T4" fmla="*/ 50403815 w 23"/>
                    <a:gd name="T5" fmla="*/ 55443438 h 22"/>
                    <a:gd name="T6" fmla="*/ 57965181 w 23"/>
                    <a:gd name="T7" fmla="*/ 47883763 h 22"/>
                    <a:gd name="T8" fmla="*/ 0 60000 65536"/>
                    <a:gd name="T9" fmla="*/ 0 60000 65536"/>
                    <a:gd name="T10" fmla="*/ 0 60000 65536"/>
                    <a:gd name="T11" fmla="*/ 0 60000 65536"/>
                    <a:gd name="T12" fmla="*/ 0 w 23"/>
                    <a:gd name="T13" fmla="*/ 0 h 22"/>
                    <a:gd name="T14" fmla="*/ 23 w 23"/>
                    <a:gd name="T15" fmla="*/ 22 h 22"/>
                  </a:gdLst>
                  <a:ahLst/>
                  <a:cxnLst>
                    <a:cxn ang="T8">
                      <a:pos x="T0" y="T1"/>
                    </a:cxn>
                    <a:cxn ang="T9">
                      <a:pos x="T2" y="T3"/>
                    </a:cxn>
                    <a:cxn ang="T10">
                      <a:pos x="T4" y="T5"/>
                    </a:cxn>
                    <a:cxn ang="T11">
                      <a:pos x="T6" y="T7"/>
                    </a:cxn>
                  </a:cxnLst>
                  <a:rect l="T12" t="T13" r="T14" b="T15"/>
                  <a:pathLst>
                    <a:path w="23" h="22">
                      <a:moveTo>
                        <a:pt x="3" y="0"/>
                      </a:moveTo>
                      <a:lnTo>
                        <a:pt x="0" y="2"/>
                      </a:lnTo>
                      <a:lnTo>
                        <a:pt x="20" y="22"/>
                      </a:lnTo>
                      <a:lnTo>
                        <a:pt x="23"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32" name="Freeform 167"/>
                <p:cNvSpPr>
                  <a:spLocks noChangeArrowheads="1"/>
                </p:cNvSpPr>
                <p:nvPr/>
              </p:nvSpPr>
              <p:spPr bwMode="auto">
                <a:xfrm>
                  <a:off x="709612" y="704850"/>
                  <a:ext cx="36513" cy="34925"/>
                </a:xfrm>
                <a:custGeom>
                  <a:avLst/>
                  <a:gdLst>
                    <a:gd name="T0" fmla="*/ 7561366 w 23"/>
                    <a:gd name="T1" fmla="*/ 0 h 22"/>
                    <a:gd name="T2" fmla="*/ 0 w 23"/>
                    <a:gd name="T3" fmla="*/ 7561263 h 22"/>
                    <a:gd name="T4" fmla="*/ 50403815 w 23"/>
                    <a:gd name="T5" fmla="*/ 55443438 h 22"/>
                    <a:gd name="T6" fmla="*/ 57965181 w 23"/>
                    <a:gd name="T7" fmla="*/ 50403125 h 22"/>
                    <a:gd name="T8" fmla="*/ 7561366 w 23"/>
                    <a:gd name="T9" fmla="*/ 0 h 22"/>
                    <a:gd name="T10" fmla="*/ 0 60000 65536"/>
                    <a:gd name="T11" fmla="*/ 0 60000 65536"/>
                    <a:gd name="T12" fmla="*/ 0 60000 65536"/>
                    <a:gd name="T13" fmla="*/ 0 60000 65536"/>
                    <a:gd name="T14" fmla="*/ 0 60000 65536"/>
                    <a:gd name="T15" fmla="*/ 0 w 23"/>
                    <a:gd name="T16" fmla="*/ 0 h 22"/>
                    <a:gd name="T17" fmla="*/ 23 w 23"/>
                    <a:gd name="T18" fmla="*/ 22 h 22"/>
                  </a:gdLst>
                  <a:ahLst/>
                  <a:cxnLst>
                    <a:cxn ang="T10">
                      <a:pos x="T0" y="T1"/>
                    </a:cxn>
                    <a:cxn ang="T11">
                      <a:pos x="T2" y="T3"/>
                    </a:cxn>
                    <a:cxn ang="T12">
                      <a:pos x="T4" y="T5"/>
                    </a:cxn>
                    <a:cxn ang="T13">
                      <a:pos x="T6" y="T7"/>
                    </a:cxn>
                    <a:cxn ang="T14">
                      <a:pos x="T8" y="T9"/>
                    </a:cxn>
                  </a:cxnLst>
                  <a:rect l="T15" t="T16" r="T17" b="T18"/>
                  <a:pathLst>
                    <a:path w="23" h="22">
                      <a:moveTo>
                        <a:pt x="3" y="0"/>
                      </a:moveTo>
                      <a:lnTo>
                        <a:pt x="0" y="3"/>
                      </a:lnTo>
                      <a:lnTo>
                        <a:pt x="20" y="22"/>
                      </a:lnTo>
                      <a:lnTo>
                        <a:pt x="23" y="2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33" name="Freeform 168"/>
                <p:cNvSpPr>
                  <a:spLocks noChangeArrowheads="1"/>
                </p:cNvSpPr>
                <p:nvPr/>
              </p:nvSpPr>
              <p:spPr bwMode="auto">
                <a:xfrm>
                  <a:off x="709612" y="704850"/>
                  <a:ext cx="36513" cy="34925"/>
                </a:xfrm>
                <a:custGeom>
                  <a:avLst/>
                  <a:gdLst>
                    <a:gd name="T0" fmla="*/ 7561366 w 23"/>
                    <a:gd name="T1" fmla="*/ 0 h 22"/>
                    <a:gd name="T2" fmla="*/ 0 w 23"/>
                    <a:gd name="T3" fmla="*/ 7561263 h 22"/>
                    <a:gd name="T4" fmla="*/ 50403815 w 23"/>
                    <a:gd name="T5" fmla="*/ 55443438 h 22"/>
                    <a:gd name="T6" fmla="*/ 57965181 w 23"/>
                    <a:gd name="T7" fmla="*/ 50403125 h 22"/>
                    <a:gd name="T8" fmla="*/ 0 60000 65536"/>
                    <a:gd name="T9" fmla="*/ 0 60000 65536"/>
                    <a:gd name="T10" fmla="*/ 0 60000 65536"/>
                    <a:gd name="T11" fmla="*/ 0 60000 65536"/>
                    <a:gd name="T12" fmla="*/ 0 w 23"/>
                    <a:gd name="T13" fmla="*/ 0 h 22"/>
                    <a:gd name="T14" fmla="*/ 23 w 23"/>
                    <a:gd name="T15" fmla="*/ 22 h 22"/>
                  </a:gdLst>
                  <a:ahLst/>
                  <a:cxnLst>
                    <a:cxn ang="T8">
                      <a:pos x="T0" y="T1"/>
                    </a:cxn>
                    <a:cxn ang="T9">
                      <a:pos x="T2" y="T3"/>
                    </a:cxn>
                    <a:cxn ang="T10">
                      <a:pos x="T4" y="T5"/>
                    </a:cxn>
                    <a:cxn ang="T11">
                      <a:pos x="T6" y="T7"/>
                    </a:cxn>
                  </a:cxnLst>
                  <a:rect l="T12" t="T13" r="T14" b="T15"/>
                  <a:pathLst>
                    <a:path w="23" h="22">
                      <a:moveTo>
                        <a:pt x="3" y="0"/>
                      </a:moveTo>
                      <a:lnTo>
                        <a:pt x="0" y="3"/>
                      </a:lnTo>
                      <a:lnTo>
                        <a:pt x="20" y="22"/>
                      </a:lnTo>
                      <a:lnTo>
                        <a:pt x="23"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34" name="Freeform 169"/>
                <p:cNvSpPr>
                  <a:spLocks noChangeArrowheads="1"/>
                </p:cNvSpPr>
                <p:nvPr/>
              </p:nvSpPr>
              <p:spPr bwMode="auto">
                <a:xfrm>
                  <a:off x="96837" y="436563"/>
                  <a:ext cx="44450" cy="7937"/>
                </a:xfrm>
                <a:custGeom>
                  <a:avLst/>
                  <a:gdLst>
                    <a:gd name="T0" fmla="*/ 0 w 28"/>
                    <a:gd name="T1" fmla="*/ 0 h 5"/>
                    <a:gd name="T2" fmla="*/ 0 w 28"/>
                    <a:gd name="T3" fmla="*/ 10079990 h 5"/>
                    <a:gd name="T4" fmla="*/ 70564375 w 28"/>
                    <a:gd name="T5" fmla="*/ 12599194 h 5"/>
                    <a:gd name="T6" fmla="*/ 70564375 w 28"/>
                    <a:gd name="T7" fmla="*/ 5039995 h 5"/>
                    <a:gd name="T8" fmla="*/ 0 w 28"/>
                    <a:gd name="T9" fmla="*/ 0 h 5"/>
                    <a:gd name="T10" fmla="*/ 0 60000 65536"/>
                    <a:gd name="T11" fmla="*/ 0 60000 65536"/>
                    <a:gd name="T12" fmla="*/ 0 60000 65536"/>
                    <a:gd name="T13" fmla="*/ 0 60000 65536"/>
                    <a:gd name="T14" fmla="*/ 0 60000 65536"/>
                    <a:gd name="T15" fmla="*/ 0 w 28"/>
                    <a:gd name="T16" fmla="*/ 0 h 5"/>
                    <a:gd name="T17" fmla="*/ 28 w 28"/>
                    <a:gd name="T18" fmla="*/ 5 h 5"/>
                  </a:gdLst>
                  <a:ahLst/>
                  <a:cxnLst>
                    <a:cxn ang="T10">
                      <a:pos x="T0" y="T1"/>
                    </a:cxn>
                    <a:cxn ang="T11">
                      <a:pos x="T2" y="T3"/>
                    </a:cxn>
                    <a:cxn ang="T12">
                      <a:pos x="T4" y="T5"/>
                    </a:cxn>
                    <a:cxn ang="T13">
                      <a:pos x="T6" y="T7"/>
                    </a:cxn>
                    <a:cxn ang="T14">
                      <a:pos x="T8" y="T9"/>
                    </a:cxn>
                  </a:cxnLst>
                  <a:rect l="T15" t="T16" r="T17" b="T18"/>
                  <a:pathLst>
                    <a:path w="28" h="5">
                      <a:moveTo>
                        <a:pt x="0" y="0"/>
                      </a:moveTo>
                      <a:lnTo>
                        <a:pt x="0" y="4"/>
                      </a:lnTo>
                      <a:lnTo>
                        <a:pt x="28" y="5"/>
                      </a:lnTo>
                      <a:lnTo>
                        <a:pt x="28"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35" name="Freeform 170"/>
                <p:cNvSpPr>
                  <a:spLocks noChangeArrowheads="1"/>
                </p:cNvSpPr>
                <p:nvPr/>
              </p:nvSpPr>
              <p:spPr bwMode="auto">
                <a:xfrm>
                  <a:off x="96837" y="436563"/>
                  <a:ext cx="44450" cy="7937"/>
                </a:xfrm>
                <a:custGeom>
                  <a:avLst/>
                  <a:gdLst>
                    <a:gd name="T0" fmla="*/ 0 w 28"/>
                    <a:gd name="T1" fmla="*/ 0 h 5"/>
                    <a:gd name="T2" fmla="*/ 0 w 28"/>
                    <a:gd name="T3" fmla="*/ 10079990 h 5"/>
                    <a:gd name="T4" fmla="*/ 70564375 w 28"/>
                    <a:gd name="T5" fmla="*/ 12599194 h 5"/>
                    <a:gd name="T6" fmla="*/ 70564375 w 28"/>
                    <a:gd name="T7" fmla="*/ 5039995 h 5"/>
                    <a:gd name="T8" fmla="*/ 0 60000 65536"/>
                    <a:gd name="T9" fmla="*/ 0 60000 65536"/>
                    <a:gd name="T10" fmla="*/ 0 60000 65536"/>
                    <a:gd name="T11" fmla="*/ 0 60000 65536"/>
                    <a:gd name="T12" fmla="*/ 0 w 28"/>
                    <a:gd name="T13" fmla="*/ 0 h 5"/>
                    <a:gd name="T14" fmla="*/ 28 w 28"/>
                    <a:gd name="T15" fmla="*/ 5 h 5"/>
                  </a:gdLst>
                  <a:ahLst/>
                  <a:cxnLst>
                    <a:cxn ang="T8">
                      <a:pos x="T0" y="T1"/>
                    </a:cxn>
                    <a:cxn ang="T9">
                      <a:pos x="T2" y="T3"/>
                    </a:cxn>
                    <a:cxn ang="T10">
                      <a:pos x="T4" y="T5"/>
                    </a:cxn>
                    <a:cxn ang="T11">
                      <a:pos x="T6" y="T7"/>
                    </a:cxn>
                  </a:cxnLst>
                  <a:rect l="T12" t="T13" r="T14" b="T15"/>
                  <a:pathLst>
                    <a:path w="28" h="5">
                      <a:moveTo>
                        <a:pt x="0" y="0"/>
                      </a:moveTo>
                      <a:lnTo>
                        <a:pt x="0" y="4"/>
                      </a:lnTo>
                      <a:lnTo>
                        <a:pt x="28" y="5"/>
                      </a:lnTo>
                      <a:lnTo>
                        <a:pt x="28"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36" name="Freeform 171"/>
                <p:cNvSpPr>
                  <a:spLocks noChangeArrowheads="1"/>
                </p:cNvSpPr>
                <p:nvPr/>
              </p:nvSpPr>
              <p:spPr bwMode="auto">
                <a:xfrm>
                  <a:off x="808037" y="495300"/>
                  <a:ext cx="44450" cy="9525"/>
                </a:xfrm>
                <a:custGeom>
                  <a:avLst/>
                  <a:gdLst>
                    <a:gd name="T0" fmla="*/ 2520950 w 28"/>
                    <a:gd name="T1" fmla="*/ 0 h 6"/>
                    <a:gd name="T2" fmla="*/ 0 w 28"/>
                    <a:gd name="T3" fmla="*/ 10080625 h 6"/>
                    <a:gd name="T4" fmla="*/ 70564375 w 28"/>
                    <a:gd name="T5" fmla="*/ 15120938 h 6"/>
                    <a:gd name="T6" fmla="*/ 70564375 w 28"/>
                    <a:gd name="T7" fmla="*/ 5040313 h 6"/>
                    <a:gd name="T8" fmla="*/ 2520950 w 28"/>
                    <a:gd name="T9" fmla="*/ 0 h 6"/>
                    <a:gd name="T10" fmla="*/ 0 60000 65536"/>
                    <a:gd name="T11" fmla="*/ 0 60000 65536"/>
                    <a:gd name="T12" fmla="*/ 0 60000 65536"/>
                    <a:gd name="T13" fmla="*/ 0 60000 65536"/>
                    <a:gd name="T14" fmla="*/ 0 60000 65536"/>
                    <a:gd name="T15" fmla="*/ 0 w 28"/>
                    <a:gd name="T16" fmla="*/ 0 h 6"/>
                    <a:gd name="T17" fmla="*/ 28 w 28"/>
                    <a:gd name="T18" fmla="*/ 6 h 6"/>
                  </a:gdLst>
                  <a:ahLst/>
                  <a:cxnLst>
                    <a:cxn ang="T10">
                      <a:pos x="T0" y="T1"/>
                    </a:cxn>
                    <a:cxn ang="T11">
                      <a:pos x="T2" y="T3"/>
                    </a:cxn>
                    <a:cxn ang="T12">
                      <a:pos x="T4" y="T5"/>
                    </a:cxn>
                    <a:cxn ang="T13">
                      <a:pos x="T6" y="T7"/>
                    </a:cxn>
                    <a:cxn ang="T14">
                      <a:pos x="T8" y="T9"/>
                    </a:cxn>
                  </a:cxnLst>
                  <a:rect l="T15" t="T16" r="T17" b="T18"/>
                  <a:pathLst>
                    <a:path w="28" h="6">
                      <a:moveTo>
                        <a:pt x="1" y="0"/>
                      </a:moveTo>
                      <a:lnTo>
                        <a:pt x="0" y="4"/>
                      </a:lnTo>
                      <a:lnTo>
                        <a:pt x="28" y="6"/>
                      </a:lnTo>
                      <a:lnTo>
                        <a:pt x="28" y="2"/>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37" name="Freeform 172"/>
                <p:cNvSpPr>
                  <a:spLocks noChangeArrowheads="1"/>
                </p:cNvSpPr>
                <p:nvPr/>
              </p:nvSpPr>
              <p:spPr bwMode="auto">
                <a:xfrm>
                  <a:off x="808037" y="495300"/>
                  <a:ext cx="44450" cy="9525"/>
                </a:xfrm>
                <a:custGeom>
                  <a:avLst/>
                  <a:gdLst>
                    <a:gd name="T0" fmla="*/ 2520950 w 28"/>
                    <a:gd name="T1" fmla="*/ 0 h 6"/>
                    <a:gd name="T2" fmla="*/ 0 w 28"/>
                    <a:gd name="T3" fmla="*/ 10080625 h 6"/>
                    <a:gd name="T4" fmla="*/ 70564375 w 28"/>
                    <a:gd name="T5" fmla="*/ 15120938 h 6"/>
                    <a:gd name="T6" fmla="*/ 70564375 w 28"/>
                    <a:gd name="T7" fmla="*/ 5040313 h 6"/>
                    <a:gd name="T8" fmla="*/ 0 60000 65536"/>
                    <a:gd name="T9" fmla="*/ 0 60000 65536"/>
                    <a:gd name="T10" fmla="*/ 0 60000 65536"/>
                    <a:gd name="T11" fmla="*/ 0 60000 65536"/>
                    <a:gd name="T12" fmla="*/ 0 w 28"/>
                    <a:gd name="T13" fmla="*/ 0 h 6"/>
                    <a:gd name="T14" fmla="*/ 28 w 28"/>
                    <a:gd name="T15" fmla="*/ 6 h 6"/>
                  </a:gdLst>
                  <a:ahLst/>
                  <a:cxnLst>
                    <a:cxn ang="T8">
                      <a:pos x="T0" y="T1"/>
                    </a:cxn>
                    <a:cxn ang="T9">
                      <a:pos x="T2" y="T3"/>
                    </a:cxn>
                    <a:cxn ang="T10">
                      <a:pos x="T4" y="T5"/>
                    </a:cxn>
                    <a:cxn ang="T11">
                      <a:pos x="T6" y="T7"/>
                    </a:cxn>
                  </a:cxnLst>
                  <a:rect l="T12" t="T13" r="T14" b="T15"/>
                  <a:pathLst>
                    <a:path w="28" h="6">
                      <a:moveTo>
                        <a:pt x="1" y="0"/>
                      </a:moveTo>
                      <a:lnTo>
                        <a:pt x="0" y="4"/>
                      </a:lnTo>
                      <a:lnTo>
                        <a:pt x="28" y="6"/>
                      </a:lnTo>
                      <a:lnTo>
                        <a:pt x="28"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38" name="Freeform 173"/>
                <p:cNvSpPr>
                  <a:spLocks noChangeArrowheads="1"/>
                </p:cNvSpPr>
                <p:nvPr/>
              </p:nvSpPr>
              <p:spPr bwMode="auto">
                <a:xfrm>
                  <a:off x="106362" y="371475"/>
                  <a:ext cx="46038" cy="15875"/>
                </a:xfrm>
                <a:custGeom>
                  <a:avLst/>
                  <a:gdLst>
                    <a:gd name="T0" fmla="*/ 5040367 w 29"/>
                    <a:gd name="T1" fmla="*/ 0 h 10"/>
                    <a:gd name="T2" fmla="*/ 0 w 29"/>
                    <a:gd name="T3" fmla="*/ 10080625 h 10"/>
                    <a:gd name="T4" fmla="*/ 68045752 w 29"/>
                    <a:gd name="T5" fmla="*/ 25201563 h 10"/>
                    <a:gd name="T6" fmla="*/ 73086119 w 29"/>
                    <a:gd name="T7" fmla="*/ 17641888 h 10"/>
                    <a:gd name="T8" fmla="*/ 5040367 w 29"/>
                    <a:gd name="T9" fmla="*/ 0 h 10"/>
                    <a:gd name="T10" fmla="*/ 0 60000 65536"/>
                    <a:gd name="T11" fmla="*/ 0 60000 65536"/>
                    <a:gd name="T12" fmla="*/ 0 60000 65536"/>
                    <a:gd name="T13" fmla="*/ 0 60000 65536"/>
                    <a:gd name="T14" fmla="*/ 0 60000 65536"/>
                    <a:gd name="T15" fmla="*/ 0 w 29"/>
                    <a:gd name="T16" fmla="*/ 0 h 10"/>
                    <a:gd name="T17" fmla="*/ 29 w 29"/>
                    <a:gd name="T18" fmla="*/ 10 h 10"/>
                  </a:gdLst>
                  <a:ahLst/>
                  <a:cxnLst>
                    <a:cxn ang="T10">
                      <a:pos x="T0" y="T1"/>
                    </a:cxn>
                    <a:cxn ang="T11">
                      <a:pos x="T2" y="T3"/>
                    </a:cxn>
                    <a:cxn ang="T12">
                      <a:pos x="T4" y="T5"/>
                    </a:cxn>
                    <a:cxn ang="T13">
                      <a:pos x="T6" y="T7"/>
                    </a:cxn>
                    <a:cxn ang="T14">
                      <a:pos x="T8" y="T9"/>
                    </a:cxn>
                  </a:cxnLst>
                  <a:rect l="T15" t="T16" r="T17" b="T18"/>
                  <a:pathLst>
                    <a:path w="29" h="10">
                      <a:moveTo>
                        <a:pt x="2" y="0"/>
                      </a:moveTo>
                      <a:lnTo>
                        <a:pt x="0" y="4"/>
                      </a:lnTo>
                      <a:lnTo>
                        <a:pt x="27" y="10"/>
                      </a:lnTo>
                      <a:lnTo>
                        <a:pt x="29" y="7"/>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39" name="Freeform 174"/>
                <p:cNvSpPr>
                  <a:spLocks noChangeArrowheads="1"/>
                </p:cNvSpPr>
                <p:nvPr/>
              </p:nvSpPr>
              <p:spPr bwMode="auto">
                <a:xfrm>
                  <a:off x="106362" y="371475"/>
                  <a:ext cx="46038" cy="15875"/>
                </a:xfrm>
                <a:custGeom>
                  <a:avLst/>
                  <a:gdLst>
                    <a:gd name="T0" fmla="*/ 5040367 w 29"/>
                    <a:gd name="T1" fmla="*/ 0 h 10"/>
                    <a:gd name="T2" fmla="*/ 0 w 29"/>
                    <a:gd name="T3" fmla="*/ 10080625 h 10"/>
                    <a:gd name="T4" fmla="*/ 68045752 w 29"/>
                    <a:gd name="T5" fmla="*/ 25201563 h 10"/>
                    <a:gd name="T6" fmla="*/ 73086119 w 29"/>
                    <a:gd name="T7" fmla="*/ 17641888 h 10"/>
                    <a:gd name="T8" fmla="*/ 0 60000 65536"/>
                    <a:gd name="T9" fmla="*/ 0 60000 65536"/>
                    <a:gd name="T10" fmla="*/ 0 60000 65536"/>
                    <a:gd name="T11" fmla="*/ 0 60000 65536"/>
                    <a:gd name="T12" fmla="*/ 0 w 29"/>
                    <a:gd name="T13" fmla="*/ 0 h 10"/>
                    <a:gd name="T14" fmla="*/ 29 w 29"/>
                    <a:gd name="T15" fmla="*/ 10 h 10"/>
                  </a:gdLst>
                  <a:ahLst/>
                  <a:cxnLst>
                    <a:cxn ang="T8">
                      <a:pos x="T0" y="T1"/>
                    </a:cxn>
                    <a:cxn ang="T9">
                      <a:pos x="T2" y="T3"/>
                    </a:cxn>
                    <a:cxn ang="T10">
                      <a:pos x="T4" y="T5"/>
                    </a:cxn>
                    <a:cxn ang="T11">
                      <a:pos x="T6" y="T7"/>
                    </a:cxn>
                  </a:cxnLst>
                  <a:rect l="T12" t="T13" r="T14" b="T15"/>
                  <a:pathLst>
                    <a:path w="29" h="10">
                      <a:moveTo>
                        <a:pt x="2" y="0"/>
                      </a:moveTo>
                      <a:lnTo>
                        <a:pt x="0" y="4"/>
                      </a:lnTo>
                      <a:lnTo>
                        <a:pt x="27" y="10"/>
                      </a:lnTo>
                      <a:lnTo>
                        <a:pt x="29"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40" name="Freeform 175"/>
                <p:cNvSpPr>
                  <a:spLocks noChangeArrowheads="1"/>
                </p:cNvSpPr>
                <p:nvPr/>
              </p:nvSpPr>
              <p:spPr bwMode="auto">
                <a:xfrm>
                  <a:off x="798512" y="552450"/>
                  <a:ext cx="42863" cy="17462"/>
                </a:xfrm>
                <a:custGeom>
                  <a:avLst/>
                  <a:gdLst>
                    <a:gd name="T0" fmla="*/ 0 w 27"/>
                    <a:gd name="T1" fmla="*/ 0 h 11"/>
                    <a:gd name="T2" fmla="*/ 0 w 27"/>
                    <a:gd name="T3" fmla="*/ 10080336 h 11"/>
                    <a:gd name="T4" fmla="*/ 65524827 w 27"/>
                    <a:gd name="T5" fmla="*/ 27720131 h 11"/>
                    <a:gd name="T6" fmla="*/ 68045806 w 27"/>
                    <a:gd name="T7" fmla="*/ 17639795 h 11"/>
                    <a:gd name="T8" fmla="*/ 0 w 27"/>
                    <a:gd name="T9" fmla="*/ 0 h 11"/>
                    <a:gd name="T10" fmla="*/ 0 60000 65536"/>
                    <a:gd name="T11" fmla="*/ 0 60000 65536"/>
                    <a:gd name="T12" fmla="*/ 0 60000 65536"/>
                    <a:gd name="T13" fmla="*/ 0 60000 65536"/>
                    <a:gd name="T14" fmla="*/ 0 60000 65536"/>
                    <a:gd name="T15" fmla="*/ 0 w 27"/>
                    <a:gd name="T16" fmla="*/ 0 h 11"/>
                    <a:gd name="T17" fmla="*/ 27 w 27"/>
                    <a:gd name="T18" fmla="*/ 11 h 11"/>
                  </a:gdLst>
                  <a:ahLst/>
                  <a:cxnLst>
                    <a:cxn ang="T10">
                      <a:pos x="T0" y="T1"/>
                    </a:cxn>
                    <a:cxn ang="T11">
                      <a:pos x="T2" y="T3"/>
                    </a:cxn>
                    <a:cxn ang="T12">
                      <a:pos x="T4" y="T5"/>
                    </a:cxn>
                    <a:cxn ang="T13">
                      <a:pos x="T6" y="T7"/>
                    </a:cxn>
                    <a:cxn ang="T14">
                      <a:pos x="T8" y="T9"/>
                    </a:cxn>
                  </a:cxnLst>
                  <a:rect l="T15" t="T16" r="T17" b="T18"/>
                  <a:pathLst>
                    <a:path w="27" h="11">
                      <a:moveTo>
                        <a:pt x="0" y="0"/>
                      </a:moveTo>
                      <a:lnTo>
                        <a:pt x="0" y="4"/>
                      </a:lnTo>
                      <a:lnTo>
                        <a:pt x="26" y="11"/>
                      </a:lnTo>
                      <a:lnTo>
                        <a:pt x="27" y="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41" name="Freeform 176"/>
                <p:cNvSpPr>
                  <a:spLocks noChangeArrowheads="1"/>
                </p:cNvSpPr>
                <p:nvPr/>
              </p:nvSpPr>
              <p:spPr bwMode="auto">
                <a:xfrm>
                  <a:off x="798512" y="552450"/>
                  <a:ext cx="42863" cy="17462"/>
                </a:xfrm>
                <a:custGeom>
                  <a:avLst/>
                  <a:gdLst>
                    <a:gd name="T0" fmla="*/ 0 w 27"/>
                    <a:gd name="T1" fmla="*/ 0 h 11"/>
                    <a:gd name="T2" fmla="*/ 0 w 27"/>
                    <a:gd name="T3" fmla="*/ 10080336 h 11"/>
                    <a:gd name="T4" fmla="*/ 65524827 w 27"/>
                    <a:gd name="T5" fmla="*/ 27720131 h 11"/>
                    <a:gd name="T6" fmla="*/ 68045806 w 27"/>
                    <a:gd name="T7" fmla="*/ 17639795 h 11"/>
                    <a:gd name="T8" fmla="*/ 0 60000 65536"/>
                    <a:gd name="T9" fmla="*/ 0 60000 65536"/>
                    <a:gd name="T10" fmla="*/ 0 60000 65536"/>
                    <a:gd name="T11" fmla="*/ 0 60000 65536"/>
                    <a:gd name="T12" fmla="*/ 0 w 27"/>
                    <a:gd name="T13" fmla="*/ 0 h 11"/>
                    <a:gd name="T14" fmla="*/ 27 w 27"/>
                    <a:gd name="T15" fmla="*/ 11 h 11"/>
                  </a:gdLst>
                  <a:ahLst/>
                  <a:cxnLst>
                    <a:cxn ang="T8">
                      <a:pos x="T0" y="T1"/>
                    </a:cxn>
                    <a:cxn ang="T9">
                      <a:pos x="T2" y="T3"/>
                    </a:cxn>
                    <a:cxn ang="T10">
                      <a:pos x="T4" y="T5"/>
                    </a:cxn>
                    <a:cxn ang="T11">
                      <a:pos x="T6" y="T7"/>
                    </a:cxn>
                  </a:cxnLst>
                  <a:rect l="T12" t="T13" r="T14" b="T15"/>
                  <a:pathLst>
                    <a:path w="27" h="11">
                      <a:moveTo>
                        <a:pt x="0" y="0"/>
                      </a:moveTo>
                      <a:lnTo>
                        <a:pt x="0" y="4"/>
                      </a:lnTo>
                      <a:lnTo>
                        <a:pt x="26" y="11"/>
                      </a:lnTo>
                      <a:lnTo>
                        <a:pt x="27"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42" name="Freeform 177"/>
                <p:cNvSpPr>
                  <a:spLocks noChangeArrowheads="1"/>
                </p:cNvSpPr>
                <p:nvPr/>
              </p:nvSpPr>
              <p:spPr bwMode="auto">
                <a:xfrm>
                  <a:off x="161925" y="250825"/>
                  <a:ext cx="39688" cy="30162"/>
                </a:xfrm>
                <a:custGeom>
                  <a:avLst/>
                  <a:gdLst>
                    <a:gd name="T0" fmla="*/ 5040376 w 25"/>
                    <a:gd name="T1" fmla="*/ 0 h 19"/>
                    <a:gd name="T2" fmla="*/ 0 w 25"/>
                    <a:gd name="T3" fmla="*/ 10080458 h 19"/>
                    <a:gd name="T4" fmla="*/ 57965118 w 25"/>
                    <a:gd name="T5" fmla="*/ 47881381 h 19"/>
                    <a:gd name="T6" fmla="*/ 63005494 w 25"/>
                    <a:gd name="T7" fmla="*/ 40321832 h 19"/>
                    <a:gd name="T8" fmla="*/ 5040376 w 25"/>
                    <a:gd name="T9" fmla="*/ 0 h 19"/>
                    <a:gd name="T10" fmla="*/ 0 60000 65536"/>
                    <a:gd name="T11" fmla="*/ 0 60000 65536"/>
                    <a:gd name="T12" fmla="*/ 0 60000 65536"/>
                    <a:gd name="T13" fmla="*/ 0 60000 65536"/>
                    <a:gd name="T14" fmla="*/ 0 60000 65536"/>
                    <a:gd name="T15" fmla="*/ 0 w 25"/>
                    <a:gd name="T16" fmla="*/ 0 h 19"/>
                    <a:gd name="T17" fmla="*/ 25 w 25"/>
                    <a:gd name="T18" fmla="*/ 19 h 19"/>
                  </a:gdLst>
                  <a:ahLst/>
                  <a:cxnLst>
                    <a:cxn ang="T10">
                      <a:pos x="T0" y="T1"/>
                    </a:cxn>
                    <a:cxn ang="T11">
                      <a:pos x="T2" y="T3"/>
                    </a:cxn>
                    <a:cxn ang="T12">
                      <a:pos x="T4" y="T5"/>
                    </a:cxn>
                    <a:cxn ang="T13">
                      <a:pos x="T6" y="T7"/>
                    </a:cxn>
                    <a:cxn ang="T14">
                      <a:pos x="T8" y="T9"/>
                    </a:cxn>
                  </a:cxnLst>
                  <a:rect l="T15" t="T16" r="T17" b="T18"/>
                  <a:pathLst>
                    <a:path w="25" h="19">
                      <a:moveTo>
                        <a:pt x="2" y="0"/>
                      </a:moveTo>
                      <a:lnTo>
                        <a:pt x="0" y="4"/>
                      </a:lnTo>
                      <a:lnTo>
                        <a:pt x="23" y="19"/>
                      </a:lnTo>
                      <a:lnTo>
                        <a:pt x="25" y="16"/>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43" name="Freeform 178"/>
                <p:cNvSpPr>
                  <a:spLocks noChangeArrowheads="1"/>
                </p:cNvSpPr>
                <p:nvPr/>
              </p:nvSpPr>
              <p:spPr bwMode="auto">
                <a:xfrm>
                  <a:off x="161925" y="250825"/>
                  <a:ext cx="39688" cy="30162"/>
                </a:xfrm>
                <a:custGeom>
                  <a:avLst/>
                  <a:gdLst>
                    <a:gd name="T0" fmla="*/ 5040376 w 25"/>
                    <a:gd name="T1" fmla="*/ 0 h 19"/>
                    <a:gd name="T2" fmla="*/ 0 w 25"/>
                    <a:gd name="T3" fmla="*/ 10080458 h 19"/>
                    <a:gd name="T4" fmla="*/ 57965118 w 25"/>
                    <a:gd name="T5" fmla="*/ 47881381 h 19"/>
                    <a:gd name="T6" fmla="*/ 63005494 w 25"/>
                    <a:gd name="T7" fmla="*/ 40321832 h 19"/>
                    <a:gd name="T8" fmla="*/ 0 60000 65536"/>
                    <a:gd name="T9" fmla="*/ 0 60000 65536"/>
                    <a:gd name="T10" fmla="*/ 0 60000 65536"/>
                    <a:gd name="T11" fmla="*/ 0 60000 65536"/>
                    <a:gd name="T12" fmla="*/ 0 w 25"/>
                    <a:gd name="T13" fmla="*/ 0 h 19"/>
                    <a:gd name="T14" fmla="*/ 25 w 25"/>
                    <a:gd name="T15" fmla="*/ 19 h 19"/>
                  </a:gdLst>
                  <a:ahLst/>
                  <a:cxnLst>
                    <a:cxn ang="T8">
                      <a:pos x="T0" y="T1"/>
                    </a:cxn>
                    <a:cxn ang="T9">
                      <a:pos x="T2" y="T3"/>
                    </a:cxn>
                    <a:cxn ang="T10">
                      <a:pos x="T4" y="T5"/>
                    </a:cxn>
                    <a:cxn ang="T11">
                      <a:pos x="T6" y="T7"/>
                    </a:cxn>
                  </a:cxnLst>
                  <a:rect l="T12" t="T13" r="T14" b="T15"/>
                  <a:pathLst>
                    <a:path w="25" h="19">
                      <a:moveTo>
                        <a:pt x="2" y="0"/>
                      </a:moveTo>
                      <a:lnTo>
                        <a:pt x="0" y="4"/>
                      </a:lnTo>
                      <a:lnTo>
                        <a:pt x="23" y="19"/>
                      </a:lnTo>
                      <a:lnTo>
                        <a:pt x="2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44" name="Freeform 179"/>
                <p:cNvSpPr>
                  <a:spLocks noChangeArrowheads="1"/>
                </p:cNvSpPr>
                <p:nvPr/>
              </p:nvSpPr>
              <p:spPr bwMode="auto">
                <a:xfrm>
                  <a:off x="747712" y="660400"/>
                  <a:ext cx="39688" cy="30162"/>
                </a:xfrm>
                <a:custGeom>
                  <a:avLst/>
                  <a:gdLst>
                    <a:gd name="T0" fmla="*/ 5040376 w 25"/>
                    <a:gd name="T1" fmla="*/ 0 h 19"/>
                    <a:gd name="T2" fmla="*/ 0 w 25"/>
                    <a:gd name="T3" fmla="*/ 7559550 h 19"/>
                    <a:gd name="T4" fmla="*/ 57965118 w 25"/>
                    <a:gd name="T5" fmla="*/ 47881381 h 19"/>
                    <a:gd name="T6" fmla="*/ 63005494 w 25"/>
                    <a:gd name="T7" fmla="*/ 40321832 h 19"/>
                    <a:gd name="T8" fmla="*/ 5040376 w 25"/>
                    <a:gd name="T9" fmla="*/ 0 h 19"/>
                    <a:gd name="T10" fmla="*/ 0 60000 65536"/>
                    <a:gd name="T11" fmla="*/ 0 60000 65536"/>
                    <a:gd name="T12" fmla="*/ 0 60000 65536"/>
                    <a:gd name="T13" fmla="*/ 0 60000 65536"/>
                    <a:gd name="T14" fmla="*/ 0 60000 65536"/>
                    <a:gd name="T15" fmla="*/ 0 w 25"/>
                    <a:gd name="T16" fmla="*/ 0 h 19"/>
                    <a:gd name="T17" fmla="*/ 25 w 25"/>
                    <a:gd name="T18" fmla="*/ 19 h 19"/>
                  </a:gdLst>
                  <a:ahLst/>
                  <a:cxnLst>
                    <a:cxn ang="T10">
                      <a:pos x="T0" y="T1"/>
                    </a:cxn>
                    <a:cxn ang="T11">
                      <a:pos x="T2" y="T3"/>
                    </a:cxn>
                    <a:cxn ang="T12">
                      <a:pos x="T4" y="T5"/>
                    </a:cxn>
                    <a:cxn ang="T13">
                      <a:pos x="T6" y="T7"/>
                    </a:cxn>
                    <a:cxn ang="T14">
                      <a:pos x="T8" y="T9"/>
                    </a:cxn>
                  </a:cxnLst>
                  <a:rect l="T15" t="T16" r="T17" b="T18"/>
                  <a:pathLst>
                    <a:path w="25" h="19">
                      <a:moveTo>
                        <a:pt x="2" y="0"/>
                      </a:moveTo>
                      <a:lnTo>
                        <a:pt x="0" y="3"/>
                      </a:lnTo>
                      <a:lnTo>
                        <a:pt x="23" y="19"/>
                      </a:lnTo>
                      <a:lnTo>
                        <a:pt x="25" y="16"/>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45" name="Freeform 180"/>
                <p:cNvSpPr>
                  <a:spLocks noChangeArrowheads="1"/>
                </p:cNvSpPr>
                <p:nvPr/>
              </p:nvSpPr>
              <p:spPr bwMode="auto">
                <a:xfrm>
                  <a:off x="747712" y="660400"/>
                  <a:ext cx="39688" cy="30162"/>
                </a:xfrm>
                <a:custGeom>
                  <a:avLst/>
                  <a:gdLst>
                    <a:gd name="T0" fmla="*/ 5040376 w 25"/>
                    <a:gd name="T1" fmla="*/ 0 h 19"/>
                    <a:gd name="T2" fmla="*/ 0 w 25"/>
                    <a:gd name="T3" fmla="*/ 7559550 h 19"/>
                    <a:gd name="T4" fmla="*/ 57965118 w 25"/>
                    <a:gd name="T5" fmla="*/ 47881381 h 19"/>
                    <a:gd name="T6" fmla="*/ 63005494 w 25"/>
                    <a:gd name="T7" fmla="*/ 40321832 h 19"/>
                    <a:gd name="T8" fmla="*/ 0 60000 65536"/>
                    <a:gd name="T9" fmla="*/ 0 60000 65536"/>
                    <a:gd name="T10" fmla="*/ 0 60000 65536"/>
                    <a:gd name="T11" fmla="*/ 0 60000 65536"/>
                    <a:gd name="T12" fmla="*/ 0 w 25"/>
                    <a:gd name="T13" fmla="*/ 0 h 19"/>
                    <a:gd name="T14" fmla="*/ 25 w 25"/>
                    <a:gd name="T15" fmla="*/ 19 h 19"/>
                  </a:gdLst>
                  <a:ahLst/>
                  <a:cxnLst>
                    <a:cxn ang="T8">
                      <a:pos x="T0" y="T1"/>
                    </a:cxn>
                    <a:cxn ang="T9">
                      <a:pos x="T2" y="T3"/>
                    </a:cxn>
                    <a:cxn ang="T10">
                      <a:pos x="T4" y="T5"/>
                    </a:cxn>
                    <a:cxn ang="T11">
                      <a:pos x="T6" y="T7"/>
                    </a:cxn>
                  </a:cxnLst>
                  <a:rect l="T12" t="T13" r="T14" b="T15"/>
                  <a:pathLst>
                    <a:path w="25" h="19">
                      <a:moveTo>
                        <a:pt x="2" y="0"/>
                      </a:moveTo>
                      <a:lnTo>
                        <a:pt x="0" y="3"/>
                      </a:lnTo>
                      <a:lnTo>
                        <a:pt x="23" y="19"/>
                      </a:lnTo>
                      <a:lnTo>
                        <a:pt x="2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46" name="Freeform 181"/>
                <p:cNvSpPr>
                  <a:spLocks noChangeArrowheads="1"/>
                </p:cNvSpPr>
                <p:nvPr/>
              </p:nvSpPr>
              <p:spPr bwMode="auto">
                <a:xfrm>
                  <a:off x="96837" y="498475"/>
                  <a:ext cx="44450" cy="11112"/>
                </a:xfrm>
                <a:custGeom>
                  <a:avLst/>
                  <a:gdLst>
                    <a:gd name="T0" fmla="*/ 0 w 28"/>
                    <a:gd name="T1" fmla="*/ 7559335 h 7"/>
                    <a:gd name="T2" fmla="*/ 0 w 28"/>
                    <a:gd name="T3" fmla="*/ 17639506 h 7"/>
                    <a:gd name="T4" fmla="*/ 70564375 w 28"/>
                    <a:gd name="T5" fmla="*/ 10080171 h 7"/>
                    <a:gd name="T6" fmla="*/ 70564375 w 28"/>
                    <a:gd name="T7" fmla="*/ 0 h 7"/>
                    <a:gd name="T8" fmla="*/ 0 w 28"/>
                    <a:gd name="T9" fmla="*/ 7559335 h 7"/>
                    <a:gd name="T10" fmla="*/ 0 60000 65536"/>
                    <a:gd name="T11" fmla="*/ 0 60000 65536"/>
                    <a:gd name="T12" fmla="*/ 0 60000 65536"/>
                    <a:gd name="T13" fmla="*/ 0 60000 65536"/>
                    <a:gd name="T14" fmla="*/ 0 60000 65536"/>
                    <a:gd name="T15" fmla="*/ 0 w 28"/>
                    <a:gd name="T16" fmla="*/ 0 h 7"/>
                    <a:gd name="T17" fmla="*/ 28 w 28"/>
                    <a:gd name="T18" fmla="*/ 7 h 7"/>
                  </a:gdLst>
                  <a:ahLst/>
                  <a:cxnLst>
                    <a:cxn ang="T10">
                      <a:pos x="T0" y="T1"/>
                    </a:cxn>
                    <a:cxn ang="T11">
                      <a:pos x="T2" y="T3"/>
                    </a:cxn>
                    <a:cxn ang="T12">
                      <a:pos x="T4" y="T5"/>
                    </a:cxn>
                    <a:cxn ang="T13">
                      <a:pos x="T6" y="T7"/>
                    </a:cxn>
                    <a:cxn ang="T14">
                      <a:pos x="T8" y="T9"/>
                    </a:cxn>
                  </a:cxnLst>
                  <a:rect l="T15" t="T16" r="T17" b="T18"/>
                  <a:pathLst>
                    <a:path w="28" h="7">
                      <a:moveTo>
                        <a:pt x="0" y="3"/>
                      </a:moveTo>
                      <a:lnTo>
                        <a:pt x="0" y="7"/>
                      </a:lnTo>
                      <a:lnTo>
                        <a:pt x="28" y="4"/>
                      </a:lnTo>
                      <a:lnTo>
                        <a:pt x="28"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47" name="Freeform 182"/>
                <p:cNvSpPr>
                  <a:spLocks noChangeArrowheads="1"/>
                </p:cNvSpPr>
                <p:nvPr/>
              </p:nvSpPr>
              <p:spPr bwMode="auto">
                <a:xfrm>
                  <a:off x="96837" y="498475"/>
                  <a:ext cx="44450" cy="11112"/>
                </a:xfrm>
                <a:custGeom>
                  <a:avLst/>
                  <a:gdLst>
                    <a:gd name="T0" fmla="*/ 0 w 28"/>
                    <a:gd name="T1" fmla="*/ 7559335 h 7"/>
                    <a:gd name="T2" fmla="*/ 0 w 28"/>
                    <a:gd name="T3" fmla="*/ 17639506 h 7"/>
                    <a:gd name="T4" fmla="*/ 70564375 w 28"/>
                    <a:gd name="T5" fmla="*/ 10080171 h 7"/>
                    <a:gd name="T6" fmla="*/ 70564375 w 28"/>
                    <a:gd name="T7" fmla="*/ 0 h 7"/>
                    <a:gd name="T8" fmla="*/ 0 60000 65536"/>
                    <a:gd name="T9" fmla="*/ 0 60000 65536"/>
                    <a:gd name="T10" fmla="*/ 0 60000 65536"/>
                    <a:gd name="T11" fmla="*/ 0 60000 65536"/>
                    <a:gd name="T12" fmla="*/ 0 w 28"/>
                    <a:gd name="T13" fmla="*/ 0 h 7"/>
                    <a:gd name="T14" fmla="*/ 28 w 28"/>
                    <a:gd name="T15" fmla="*/ 7 h 7"/>
                  </a:gdLst>
                  <a:ahLst/>
                  <a:cxnLst>
                    <a:cxn ang="T8">
                      <a:pos x="T0" y="T1"/>
                    </a:cxn>
                    <a:cxn ang="T9">
                      <a:pos x="T2" y="T3"/>
                    </a:cxn>
                    <a:cxn ang="T10">
                      <a:pos x="T4" y="T5"/>
                    </a:cxn>
                    <a:cxn ang="T11">
                      <a:pos x="T6" y="T7"/>
                    </a:cxn>
                  </a:cxnLst>
                  <a:rect l="T12" t="T13" r="T14" b="T15"/>
                  <a:pathLst>
                    <a:path w="28" h="7">
                      <a:moveTo>
                        <a:pt x="0" y="3"/>
                      </a:moveTo>
                      <a:lnTo>
                        <a:pt x="0" y="7"/>
                      </a:lnTo>
                      <a:lnTo>
                        <a:pt x="28" y="4"/>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48" name="Freeform 183"/>
                <p:cNvSpPr>
                  <a:spLocks noChangeArrowheads="1"/>
                </p:cNvSpPr>
                <p:nvPr/>
              </p:nvSpPr>
              <p:spPr bwMode="auto">
                <a:xfrm>
                  <a:off x="808037" y="431800"/>
                  <a:ext cx="44450" cy="11112"/>
                </a:xfrm>
                <a:custGeom>
                  <a:avLst/>
                  <a:gdLst>
                    <a:gd name="T0" fmla="*/ 0 w 28"/>
                    <a:gd name="T1" fmla="*/ 7559335 h 7"/>
                    <a:gd name="T2" fmla="*/ 2520950 w 28"/>
                    <a:gd name="T3" fmla="*/ 17639506 h 7"/>
                    <a:gd name="T4" fmla="*/ 70564375 w 28"/>
                    <a:gd name="T5" fmla="*/ 10080171 h 7"/>
                    <a:gd name="T6" fmla="*/ 68045013 w 28"/>
                    <a:gd name="T7" fmla="*/ 0 h 7"/>
                    <a:gd name="T8" fmla="*/ 0 w 28"/>
                    <a:gd name="T9" fmla="*/ 7559335 h 7"/>
                    <a:gd name="T10" fmla="*/ 0 60000 65536"/>
                    <a:gd name="T11" fmla="*/ 0 60000 65536"/>
                    <a:gd name="T12" fmla="*/ 0 60000 65536"/>
                    <a:gd name="T13" fmla="*/ 0 60000 65536"/>
                    <a:gd name="T14" fmla="*/ 0 60000 65536"/>
                    <a:gd name="T15" fmla="*/ 0 w 28"/>
                    <a:gd name="T16" fmla="*/ 0 h 7"/>
                    <a:gd name="T17" fmla="*/ 28 w 28"/>
                    <a:gd name="T18" fmla="*/ 7 h 7"/>
                  </a:gdLst>
                  <a:ahLst/>
                  <a:cxnLst>
                    <a:cxn ang="T10">
                      <a:pos x="T0" y="T1"/>
                    </a:cxn>
                    <a:cxn ang="T11">
                      <a:pos x="T2" y="T3"/>
                    </a:cxn>
                    <a:cxn ang="T12">
                      <a:pos x="T4" y="T5"/>
                    </a:cxn>
                    <a:cxn ang="T13">
                      <a:pos x="T6" y="T7"/>
                    </a:cxn>
                    <a:cxn ang="T14">
                      <a:pos x="T8" y="T9"/>
                    </a:cxn>
                  </a:cxnLst>
                  <a:rect l="T15" t="T16" r="T17" b="T18"/>
                  <a:pathLst>
                    <a:path w="28" h="7">
                      <a:moveTo>
                        <a:pt x="0" y="3"/>
                      </a:moveTo>
                      <a:lnTo>
                        <a:pt x="1" y="7"/>
                      </a:lnTo>
                      <a:lnTo>
                        <a:pt x="28" y="4"/>
                      </a:lnTo>
                      <a:lnTo>
                        <a:pt x="27"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49" name="Freeform 184"/>
                <p:cNvSpPr>
                  <a:spLocks noChangeArrowheads="1"/>
                </p:cNvSpPr>
                <p:nvPr/>
              </p:nvSpPr>
              <p:spPr bwMode="auto">
                <a:xfrm>
                  <a:off x="808037" y="431800"/>
                  <a:ext cx="44450" cy="11112"/>
                </a:xfrm>
                <a:custGeom>
                  <a:avLst/>
                  <a:gdLst>
                    <a:gd name="T0" fmla="*/ 0 w 28"/>
                    <a:gd name="T1" fmla="*/ 7559335 h 7"/>
                    <a:gd name="T2" fmla="*/ 2520950 w 28"/>
                    <a:gd name="T3" fmla="*/ 17639506 h 7"/>
                    <a:gd name="T4" fmla="*/ 70564375 w 28"/>
                    <a:gd name="T5" fmla="*/ 10080171 h 7"/>
                    <a:gd name="T6" fmla="*/ 68045013 w 28"/>
                    <a:gd name="T7" fmla="*/ 0 h 7"/>
                    <a:gd name="T8" fmla="*/ 0 60000 65536"/>
                    <a:gd name="T9" fmla="*/ 0 60000 65536"/>
                    <a:gd name="T10" fmla="*/ 0 60000 65536"/>
                    <a:gd name="T11" fmla="*/ 0 60000 65536"/>
                    <a:gd name="T12" fmla="*/ 0 w 28"/>
                    <a:gd name="T13" fmla="*/ 0 h 7"/>
                    <a:gd name="T14" fmla="*/ 28 w 28"/>
                    <a:gd name="T15" fmla="*/ 7 h 7"/>
                  </a:gdLst>
                  <a:ahLst/>
                  <a:cxnLst>
                    <a:cxn ang="T8">
                      <a:pos x="T0" y="T1"/>
                    </a:cxn>
                    <a:cxn ang="T9">
                      <a:pos x="T2" y="T3"/>
                    </a:cxn>
                    <a:cxn ang="T10">
                      <a:pos x="T4" y="T5"/>
                    </a:cxn>
                    <a:cxn ang="T11">
                      <a:pos x="T6" y="T7"/>
                    </a:cxn>
                  </a:cxnLst>
                  <a:rect l="T12" t="T13" r="T14" b="T15"/>
                  <a:pathLst>
                    <a:path w="28" h="7">
                      <a:moveTo>
                        <a:pt x="0" y="3"/>
                      </a:moveTo>
                      <a:lnTo>
                        <a:pt x="1" y="7"/>
                      </a:lnTo>
                      <a:lnTo>
                        <a:pt x="28" y="4"/>
                      </a:lnTo>
                      <a:lnTo>
                        <a:pt x="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50" name="Freeform 185"/>
                <p:cNvSpPr>
                  <a:spLocks noChangeArrowheads="1"/>
                </p:cNvSpPr>
                <p:nvPr/>
              </p:nvSpPr>
              <p:spPr bwMode="auto">
                <a:xfrm>
                  <a:off x="130175" y="612775"/>
                  <a:ext cx="42863" cy="23812"/>
                </a:xfrm>
                <a:custGeom>
                  <a:avLst/>
                  <a:gdLst>
                    <a:gd name="T0" fmla="*/ 0 w 27"/>
                    <a:gd name="T1" fmla="*/ 30241240 h 15"/>
                    <a:gd name="T2" fmla="*/ 7561351 w 27"/>
                    <a:gd name="T3" fmla="*/ 37800756 h 15"/>
                    <a:gd name="T4" fmla="*/ 68045806 w 27"/>
                    <a:gd name="T5" fmla="*/ 7559516 h 15"/>
                    <a:gd name="T6" fmla="*/ 63005435 w 27"/>
                    <a:gd name="T7" fmla="*/ 0 h 15"/>
                    <a:gd name="T8" fmla="*/ 0 w 27"/>
                    <a:gd name="T9" fmla="*/ 30241240 h 15"/>
                    <a:gd name="T10" fmla="*/ 0 60000 65536"/>
                    <a:gd name="T11" fmla="*/ 0 60000 65536"/>
                    <a:gd name="T12" fmla="*/ 0 60000 65536"/>
                    <a:gd name="T13" fmla="*/ 0 60000 65536"/>
                    <a:gd name="T14" fmla="*/ 0 60000 65536"/>
                    <a:gd name="T15" fmla="*/ 0 w 27"/>
                    <a:gd name="T16" fmla="*/ 0 h 15"/>
                    <a:gd name="T17" fmla="*/ 27 w 27"/>
                    <a:gd name="T18" fmla="*/ 15 h 15"/>
                  </a:gdLst>
                  <a:ahLst/>
                  <a:cxnLst>
                    <a:cxn ang="T10">
                      <a:pos x="T0" y="T1"/>
                    </a:cxn>
                    <a:cxn ang="T11">
                      <a:pos x="T2" y="T3"/>
                    </a:cxn>
                    <a:cxn ang="T12">
                      <a:pos x="T4" y="T5"/>
                    </a:cxn>
                    <a:cxn ang="T13">
                      <a:pos x="T6" y="T7"/>
                    </a:cxn>
                    <a:cxn ang="T14">
                      <a:pos x="T8" y="T9"/>
                    </a:cxn>
                  </a:cxnLst>
                  <a:rect l="T15" t="T16" r="T17" b="T18"/>
                  <a:pathLst>
                    <a:path w="27" h="15">
                      <a:moveTo>
                        <a:pt x="0" y="12"/>
                      </a:moveTo>
                      <a:lnTo>
                        <a:pt x="3" y="15"/>
                      </a:lnTo>
                      <a:lnTo>
                        <a:pt x="27" y="3"/>
                      </a:lnTo>
                      <a:lnTo>
                        <a:pt x="25" y="0"/>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51" name="Freeform 186"/>
                <p:cNvSpPr>
                  <a:spLocks noChangeArrowheads="1"/>
                </p:cNvSpPr>
                <p:nvPr/>
              </p:nvSpPr>
              <p:spPr bwMode="auto">
                <a:xfrm>
                  <a:off x="130175" y="612775"/>
                  <a:ext cx="42863" cy="23812"/>
                </a:xfrm>
                <a:custGeom>
                  <a:avLst/>
                  <a:gdLst>
                    <a:gd name="T0" fmla="*/ 0 w 27"/>
                    <a:gd name="T1" fmla="*/ 30241240 h 15"/>
                    <a:gd name="T2" fmla="*/ 7561351 w 27"/>
                    <a:gd name="T3" fmla="*/ 37800756 h 15"/>
                    <a:gd name="T4" fmla="*/ 68045806 w 27"/>
                    <a:gd name="T5" fmla="*/ 7559516 h 15"/>
                    <a:gd name="T6" fmla="*/ 63005435 w 27"/>
                    <a:gd name="T7" fmla="*/ 0 h 15"/>
                    <a:gd name="T8" fmla="*/ 0 60000 65536"/>
                    <a:gd name="T9" fmla="*/ 0 60000 65536"/>
                    <a:gd name="T10" fmla="*/ 0 60000 65536"/>
                    <a:gd name="T11" fmla="*/ 0 60000 65536"/>
                    <a:gd name="T12" fmla="*/ 0 w 27"/>
                    <a:gd name="T13" fmla="*/ 0 h 15"/>
                    <a:gd name="T14" fmla="*/ 27 w 27"/>
                    <a:gd name="T15" fmla="*/ 15 h 15"/>
                  </a:gdLst>
                  <a:ahLst/>
                  <a:cxnLst>
                    <a:cxn ang="T8">
                      <a:pos x="T0" y="T1"/>
                    </a:cxn>
                    <a:cxn ang="T9">
                      <a:pos x="T2" y="T3"/>
                    </a:cxn>
                    <a:cxn ang="T10">
                      <a:pos x="T4" y="T5"/>
                    </a:cxn>
                    <a:cxn ang="T11">
                      <a:pos x="T6" y="T7"/>
                    </a:cxn>
                  </a:cxnLst>
                  <a:rect l="T12" t="T13" r="T14" b="T15"/>
                  <a:pathLst>
                    <a:path w="27" h="15">
                      <a:moveTo>
                        <a:pt x="0" y="12"/>
                      </a:moveTo>
                      <a:lnTo>
                        <a:pt x="3" y="15"/>
                      </a:lnTo>
                      <a:lnTo>
                        <a:pt x="27" y="3"/>
                      </a:lnTo>
                      <a:lnTo>
                        <a:pt x="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52" name="Freeform 187"/>
                <p:cNvSpPr>
                  <a:spLocks noChangeArrowheads="1"/>
                </p:cNvSpPr>
                <p:nvPr/>
              </p:nvSpPr>
              <p:spPr bwMode="auto">
                <a:xfrm>
                  <a:off x="776287" y="304800"/>
                  <a:ext cx="41275" cy="25400"/>
                </a:xfrm>
                <a:custGeom>
                  <a:avLst/>
                  <a:gdLst>
                    <a:gd name="T0" fmla="*/ 0 w 26"/>
                    <a:gd name="T1" fmla="*/ 30241875 h 16"/>
                    <a:gd name="T2" fmla="*/ 2520950 w 26"/>
                    <a:gd name="T3" fmla="*/ 40322500 h 16"/>
                    <a:gd name="T4" fmla="*/ 65524063 w 26"/>
                    <a:gd name="T5" fmla="*/ 7561263 h 16"/>
                    <a:gd name="T6" fmla="*/ 63004700 w 26"/>
                    <a:gd name="T7" fmla="*/ 0 h 16"/>
                    <a:gd name="T8" fmla="*/ 0 w 26"/>
                    <a:gd name="T9" fmla="*/ 30241875 h 16"/>
                    <a:gd name="T10" fmla="*/ 0 60000 65536"/>
                    <a:gd name="T11" fmla="*/ 0 60000 65536"/>
                    <a:gd name="T12" fmla="*/ 0 60000 65536"/>
                    <a:gd name="T13" fmla="*/ 0 60000 65536"/>
                    <a:gd name="T14" fmla="*/ 0 60000 65536"/>
                    <a:gd name="T15" fmla="*/ 0 w 26"/>
                    <a:gd name="T16" fmla="*/ 0 h 16"/>
                    <a:gd name="T17" fmla="*/ 26 w 26"/>
                    <a:gd name="T18" fmla="*/ 16 h 16"/>
                  </a:gdLst>
                  <a:ahLst/>
                  <a:cxnLst>
                    <a:cxn ang="T10">
                      <a:pos x="T0" y="T1"/>
                    </a:cxn>
                    <a:cxn ang="T11">
                      <a:pos x="T2" y="T3"/>
                    </a:cxn>
                    <a:cxn ang="T12">
                      <a:pos x="T4" y="T5"/>
                    </a:cxn>
                    <a:cxn ang="T13">
                      <a:pos x="T6" y="T7"/>
                    </a:cxn>
                    <a:cxn ang="T14">
                      <a:pos x="T8" y="T9"/>
                    </a:cxn>
                  </a:cxnLst>
                  <a:rect l="T15" t="T16" r="T17" b="T18"/>
                  <a:pathLst>
                    <a:path w="26" h="16">
                      <a:moveTo>
                        <a:pt x="0" y="12"/>
                      </a:moveTo>
                      <a:lnTo>
                        <a:pt x="1" y="16"/>
                      </a:lnTo>
                      <a:lnTo>
                        <a:pt x="26" y="3"/>
                      </a:lnTo>
                      <a:lnTo>
                        <a:pt x="25" y="0"/>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53" name="Freeform 188"/>
                <p:cNvSpPr>
                  <a:spLocks noChangeArrowheads="1"/>
                </p:cNvSpPr>
                <p:nvPr/>
              </p:nvSpPr>
              <p:spPr bwMode="auto">
                <a:xfrm>
                  <a:off x="776287" y="304800"/>
                  <a:ext cx="41275" cy="25400"/>
                </a:xfrm>
                <a:custGeom>
                  <a:avLst/>
                  <a:gdLst>
                    <a:gd name="T0" fmla="*/ 0 w 26"/>
                    <a:gd name="T1" fmla="*/ 30241875 h 16"/>
                    <a:gd name="T2" fmla="*/ 2520950 w 26"/>
                    <a:gd name="T3" fmla="*/ 40322500 h 16"/>
                    <a:gd name="T4" fmla="*/ 65524063 w 26"/>
                    <a:gd name="T5" fmla="*/ 7561263 h 16"/>
                    <a:gd name="T6" fmla="*/ 63004700 w 26"/>
                    <a:gd name="T7" fmla="*/ 0 h 16"/>
                    <a:gd name="T8" fmla="*/ 0 60000 65536"/>
                    <a:gd name="T9" fmla="*/ 0 60000 65536"/>
                    <a:gd name="T10" fmla="*/ 0 60000 65536"/>
                    <a:gd name="T11" fmla="*/ 0 60000 65536"/>
                    <a:gd name="T12" fmla="*/ 0 w 26"/>
                    <a:gd name="T13" fmla="*/ 0 h 16"/>
                    <a:gd name="T14" fmla="*/ 26 w 26"/>
                    <a:gd name="T15" fmla="*/ 16 h 16"/>
                  </a:gdLst>
                  <a:ahLst/>
                  <a:cxnLst>
                    <a:cxn ang="T8">
                      <a:pos x="T0" y="T1"/>
                    </a:cxn>
                    <a:cxn ang="T9">
                      <a:pos x="T2" y="T3"/>
                    </a:cxn>
                    <a:cxn ang="T10">
                      <a:pos x="T4" y="T5"/>
                    </a:cxn>
                    <a:cxn ang="T11">
                      <a:pos x="T6" y="T7"/>
                    </a:cxn>
                  </a:cxnLst>
                  <a:rect l="T12" t="T13" r="T14" b="T15"/>
                  <a:pathLst>
                    <a:path w="26" h="16">
                      <a:moveTo>
                        <a:pt x="0" y="12"/>
                      </a:moveTo>
                      <a:lnTo>
                        <a:pt x="1" y="16"/>
                      </a:lnTo>
                      <a:lnTo>
                        <a:pt x="26" y="3"/>
                      </a:lnTo>
                      <a:lnTo>
                        <a:pt x="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54" name="Freeform 189"/>
                <p:cNvSpPr>
                  <a:spLocks noChangeArrowheads="1"/>
                </p:cNvSpPr>
                <p:nvPr/>
              </p:nvSpPr>
              <p:spPr bwMode="auto">
                <a:xfrm>
                  <a:off x="109537" y="557213"/>
                  <a:ext cx="42863" cy="19050"/>
                </a:xfrm>
                <a:custGeom>
                  <a:avLst/>
                  <a:gdLst>
                    <a:gd name="T0" fmla="*/ 0 w 27"/>
                    <a:gd name="T1" fmla="*/ 20161250 h 12"/>
                    <a:gd name="T2" fmla="*/ 0 w 27"/>
                    <a:gd name="T3" fmla="*/ 30241875 h 12"/>
                    <a:gd name="T4" fmla="*/ 68045806 w 27"/>
                    <a:gd name="T5" fmla="*/ 10080625 h 12"/>
                    <a:gd name="T6" fmla="*/ 65524827 w 27"/>
                    <a:gd name="T7" fmla="*/ 0 h 12"/>
                    <a:gd name="T8" fmla="*/ 0 w 27"/>
                    <a:gd name="T9" fmla="*/ 20161250 h 12"/>
                    <a:gd name="T10" fmla="*/ 0 60000 65536"/>
                    <a:gd name="T11" fmla="*/ 0 60000 65536"/>
                    <a:gd name="T12" fmla="*/ 0 60000 65536"/>
                    <a:gd name="T13" fmla="*/ 0 60000 65536"/>
                    <a:gd name="T14" fmla="*/ 0 60000 65536"/>
                    <a:gd name="T15" fmla="*/ 0 w 27"/>
                    <a:gd name="T16" fmla="*/ 0 h 12"/>
                    <a:gd name="T17" fmla="*/ 27 w 27"/>
                    <a:gd name="T18" fmla="*/ 12 h 12"/>
                  </a:gdLst>
                  <a:ahLst/>
                  <a:cxnLst>
                    <a:cxn ang="T10">
                      <a:pos x="T0" y="T1"/>
                    </a:cxn>
                    <a:cxn ang="T11">
                      <a:pos x="T2" y="T3"/>
                    </a:cxn>
                    <a:cxn ang="T12">
                      <a:pos x="T4" y="T5"/>
                    </a:cxn>
                    <a:cxn ang="T13">
                      <a:pos x="T6" y="T7"/>
                    </a:cxn>
                    <a:cxn ang="T14">
                      <a:pos x="T8" y="T9"/>
                    </a:cxn>
                  </a:cxnLst>
                  <a:rect l="T15" t="T16" r="T17" b="T18"/>
                  <a:pathLst>
                    <a:path w="27" h="12">
                      <a:moveTo>
                        <a:pt x="0" y="8"/>
                      </a:moveTo>
                      <a:lnTo>
                        <a:pt x="0" y="12"/>
                      </a:lnTo>
                      <a:lnTo>
                        <a:pt x="27" y="4"/>
                      </a:lnTo>
                      <a:lnTo>
                        <a:pt x="26" y="0"/>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55" name="Freeform 190"/>
                <p:cNvSpPr>
                  <a:spLocks noChangeArrowheads="1"/>
                </p:cNvSpPr>
                <p:nvPr/>
              </p:nvSpPr>
              <p:spPr bwMode="auto">
                <a:xfrm>
                  <a:off x="109537" y="557213"/>
                  <a:ext cx="42863" cy="19050"/>
                </a:xfrm>
                <a:custGeom>
                  <a:avLst/>
                  <a:gdLst>
                    <a:gd name="T0" fmla="*/ 0 w 27"/>
                    <a:gd name="T1" fmla="*/ 20161250 h 12"/>
                    <a:gd name="T2" fmla="*/ 0 w 27"/>
                    <a:gd name="T3" fmla="*/ 30241875 h 12"/>
                    <a:gd name="T4" fmla="*/ 68045806 w 27"/>
                    <a:gd name="T5" fmla="*/ 10080625 h 12"/>
                    <a:gd name="T6" fmla="*/ 65524827 w 27"/>
                    <a:gd name="T7" fmla="*/ 0 h 12"/>
                    <a:gd name="T8" fmla="*/ 0 60000 65536"/>
                    <a:gd name="T9" fmla="*/ 0 60000 65536"/>
                    <a:gd name="T10" fmla="*/ 0 60000 65536"/>
                    <a:gd name="T11" fmla="*/ 0 60000 65536"/>
                    <a:gd name="T12" fmla="*/ 0 w 27"/>
                    <a:gd name="T13" fmla="*/ 0 h 12"/>
                    <a:gd name="T14" fmla="*/ 27 w 27"/>
                    <a:gd name="T15" fmla="*/ 12 h 12"/>
                  </a:gdLst>
                  <a:ahLst/>
                  <a:cxnLst>
                    <a:cxn ang="T8">
                      <a:pos x="T0" y="T1"/>
                    </a:cxn>
                    <a:cxn ang="T9">
                      <a:pos x="T2" y="T3"/>
                    </a:cxn>
                    <a:cxn ang="T10">
                      <a:pos x="T4" y="T5"/>
                    </a:cxn>
                    <a:cxn ang="T11">
                      <a:pos x="T6" y="T7"/>
                    </a:cxn>
                  </a:cxnLst>
                  <a:rect l="T12" t="T13" r="T14" b="T15"/>
                  <a:pathLst>
                    <a:path w="27" h="12">
                      <a:moveTo>
                        <a:pt x="0" y="8"/>
                      </a:moveTo>
                      <a:lnTo>
                        <a:pt x="0" y="12"/>
                      </a:lnTo>
                      <a:lnTo>
                        <a:pt x="27" y="4"/>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56" name="Freeform 191"/>
                <p:cNvSpPr>
                  <a:spLocks noChangeArrowheads="1"/>
                </p:cNvSpPr>
                <p:nvPr/>
              </p:nvSpPr>
              <p:spPr bwMode="auto">
                <a:xfrm>
                  <a:off x="796925" y="365125"/>
                  <a:ext cx="42863" cy="19050"/>
                </a:xfrm>
                <a:custGeom>
                  <a:avLst/>
                  <a:gdLst>
                    <a:gd name="T0" fmla="*/ 0 w 27"/>
                    <a:gd name="T1" fmla="*/ 20161250 h 12"/>
                    <a:gd name="T2" fmla="*/ 2520979 w 27"/>
                    <a:gd name="T3" fmla="*/ 30241875 h 12"/>
                    <a:gd name="T4" fmla="*/ 68045806 w 27"/>
                    <a:gd name="T5" fmla="*/ 10080625 h 12"/>
                    <a:gd name="T6" fmla="*/ 65524827 w 27"/>
                    <a:gd name="T7" fmla="*/ 0 h 12"/>
                    <a:gd name="T8" fmla="*/ 0 w 27"/>
                    <a:gd name="T9" fmla="*/ 20161250 h 12"/>
                    <a:gd name="T10" fmla="*/ 0 60000 65536"/>
                    <a:gd name="T11" fmla="*/ 0 60000 65536"/>
                    <a:gd name="T12" fmla="*/ 0 60000 65536"/>
                    <a:gd name="T13" fmla="*/ 0 60000 65536"/>
                    <a:gd name="T14" fmla="*/ 0 60000 65536"/>
                    <a:gd name="T15" fmla="*/ 0 w 27"/>
                    <a:gd name="T16" fmla="*/ 0 h 12"/>
                    <a:gd name="T17" fmla="*/ 27 w 27"/>
                    <a:gd name="T18" fmla="*/ 12 h 12"/>
                  </a:gdLst>
                  <a:ahLst/>
                  <a:cxnLst>
                    <a:cxn ang="T10">
                      <a:pos x="T0" y="T1"/>
                    </a:cxn>
                    <a:cxn ang="T11">
                      <a:pos x="T2" y="T3"/>
                    </a:cxn>
                    <a:cxn ang="T12">
                      <a:pos x="T4" y="T5"/>
                    </a:cxn>
                    <a:cxn ang="T13">
                      <a:pos x="T6" y="T7"/>
                    </a:cxn>
                    <a:cxn ang="T14">
                      <a:pos x="T8" y="T9"/>
                    </a:cxn>
                  </a:cxnLst>
                  <a:rect l="T15" t="T16" r="T17" b="T18"/>
                  <a:pathLst>
                    <a:path w="27" h="12">
                      <a:moveTo>
                        <a:pt x="0" y="8"/>
                      </a:moveTo>
                      <a:lnTo>
                        <a:pt x="1" y="12"/>
                      </a:lnTo>
                      <a:lnTo>
                        <a:pt x="27" y="4"/>
                      </a:lnTo>
                      <a:lnTo>
                        <a:pt x="26" y="0"/>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57" name="Freeform 192"/>
                <p:cNvSpPr>
                  <a:spLocks noChangeArrowheads="1"/>
                </p:cNvSpPr>
                <p:nvPr/>
              </p:nvSpPr>
              <p:spPr bwMode="auto">
                <a:xfrm>
                  <a:off x="796925" y="365125"/>
                  <a:ext cx="42863" cy="19050"/>
                </a:xfrm>
                <a:custGeom>
                  <a:avLst/>
                  <a:gdLst>
                    <a:gd name="T0" fmla="*/ 0 w 27"/>
                    <a:gd name="T1" fmla="*/ 20161250 h 12"/>
                    <a:gd name="T2" fmla="*/ 2520979 w 27"/>
                    <a:gd name="T3" fmla="*/ 30241875 h 12"/>
                    <a:gd name="T4" fmla="*/ 68045806 w 27"/>
                    <a:gd name="T5" fmla="*/ 10080625 h 12"/>
                    <a:gd name="T6" fmla="*/ 65524827 w 27"/>
                    <a:gd name="T7" fmla="*/ 0 h 12"/>
                    <a:gd name="T8" fmla="*/ 0 60000 65536"/>
                    <a:gd name="T9" fmla="*/ 0 60000 65536"/>
                    <a:gd name="T10" fmla="*/ 0 60000 65536"/>
                    <a:gd name="T11" fmla="*/ 0 60000 65536"/>
                    <a:gd name="T12" fmla="*/ 0 w 27"/>
                    <a:gd name="T13" fmla="*/ 0 h 12"/>
                    <a:gd name="T14" fmla="*/ 27 w 27"/>
                    <a:gd name="T15" fmla="*/ 12 h 12"/>
                  </a:gdLst>
                  <a:ahLst/>
                  <a:cxnLst>
                    <a:cxn ang="T8">
                      <a:pos x="T0" y="T1"/>
                    </a:cxn>
                    <a:cxn ang="T9">
                      <a:pos x="T2" y="T3"/>
                    </a:cxn>
                    <a:cxn ang="T10">
                      <a:pos x="T4" y="T5"/>
                    </a:cxn>
                    <a:cxn ang="T11">
                      <a:pos x="T6" y="T7"/>
                    </a:cxn>
                  </a:cxnLst>
                  <a:rect l="T12" t="T13" r="T14" b="T15"/>
                  <a:pathLst>
                    <a:path w="27" h="12">
                      <a:moveTo>
                        <a:pt x="0" y="8"/>
                      </a:moveTo>
                      <a:lnTo>
                        <a:pt x="1" y="12"/>
                      </a:lnTo>
                      <a:lnTo>
                        <a:pt x="27" y="4"/>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58" name="Freeform 193"/>
                <p:cNvSpPr>
                  <a:spLocks noChangeArrowheads="1"/>
                </p:cNvSpPr>
                <p:nvPr/>
              </p:nvSpPr>
              <p:spPr bwMode="auto">
                <a:xfrm>
                  <a:off x="374650" y="103188"/>
                  <a:ext cx="17463" cy="44450"/>
                </a:xfrm>
                <a:custGeom>
                  <a:avLst/>
                  <a:gdLst>
                    <a:gd name="T0" fmla="*/ 7561479 w 11"/>
                    <a:gd name="T1" fmla="*/ 0 h 28"/>
                    <a:gd name="T2" fmla="*/ 0 w 11"/>
                    <a:gd name="T3" fmla="*/ 2520950 h 28"/>
                    <a:gd name="T4" fmla="*/ 17642393 w 11"/>
                    <a:gd name="T5" fmla="*/ 70564375 h 28"/>
                    <a:gd name="T6" fmla="*/ 27723306 w 11"/>
                    <a:gd name="T7" fmla="*/ 68045013 h 28"/>
                    <a:gd name="T8" fmla="*/ 7561479 w 11"/>
                    <a:gd name="T9" fmla="*/ 0 h 28"/>
                    <a:gd name="T10" fmla="*/ 0 60000 65536"/>
                    <a:gd name="T11" fmla="*/ 0 60000 65536"/>
                    <a:gd name="T12" fmla="*/ 0 60000 65536"/>
                    <a:gd name="T13" fmla="*/ 0 60000 65536"/>
                    <a:gd name="T14" fmla="*/ 0 60000 65536"/>
                    <a:gd name="T15" fmla="*/ 0 w 11"/>
                    <a:gd name="T16" fmla="*/ 0 h 28"/>
                    <a:gd name="T17" fmla="*/ 11 w 11"/>
                    <a:gd name="T18" fmla="*/ 28 h 28"/>
                  </a:gdLst>
                  <a:ahLst/>
                  <a:cxnLst>
                    <a:cxn ang="T10">
                      <a:pos x="T0" y="T1"/>
                    </a:cxn>
                    <a:cxn ang="T11">
                      <a:pos x="T2" y="T3"/>
                    </a:cxn>
                    <a:cxn ang="T12">
                      <a:pos x="T4" y="T5"/>
                    </a:cxn>
                    <a:cxn ang="T13">
                      <a:pos x="T6" y="T7"/>
                    </a:cxn>
                    <a:cxn ang="T14">
                      <a:pos x="T8" y="T9"/>
                    </a:cxn>
                  </a:cxnLst>
                  <a:rect l="T15" t="T16" r="T17" b="T18"/>
                  <a:pathLst>
                    <a:path w="11" h="28">
                      <a:moveTo>
                        <a:pt x="3" y="0"/>
                      </a:moveTo>
                      <a:lnTo>
                        <a:pt x="0" y="1"/>
                      </a:lnTo>
                      <a:lnTo>
                        <a:pt x="7" y="28"/>
                      </a:lnTo>
                      <a:lnTo>
                        <a:pt x="11" y="27"/>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59" name="Freeform 194"/>
                <p:cNvSpPr>
                  <a:spLocks noChangeArrowheads="1"/>
                </p:cNvSpPr>
                <p:nvPr/>
              </p:nvSpPr>
              <p:spPr bwMode="auto">
                <a:xfrm>
                  <a:off x="374650" y="103188"/>
                  <a:ext cx="17463" cy="44450"/>
                </a:xfrm>
                <a:custGeom>
                  <a:avLst/>
                  <a:gdLst>
                    <a:gd name="T0" fmla="*/ 7561479 w 11"/>
                    <a:gd name="T1" fmla="*/ 0 h 28"/>
                    <a:gd name="T2" fmla="*/ 0 w 11"/>
                    <a:gd name="T3" fmla="*/ 2520950 h 28"/>
                    <a:gd name="T4" fmla="*/ 17642393 w 11"/>
                    <a:gd name="T5" fmla="*/ 70564375 h 28"/>
                    <a:gd name="T6" fmla="*/ 27723306 w 11"/>
                    <a:gd name="T7" fmla="*/ 68045013 h 28"/>
                    <a:gd name="T8" fmla="*/ 0 60000 65536"/>
                    <a:gd name="T9" fmla="*/ 0 60000 65536"/>
                    <a:gd name="T10" fmla="*/ 0 60000 65536"/>
                    <a:gd name="T11" fmla="*/ 0 60000 65536"/>
                    <a:gd name="T12" fmla="*/ 0 w 11"/>
                    <a:gd name="T13" fmla="*/ 0 h 28"/>
                    <a:gd name="T14" fmla="*/ 11 w 11"/>
                    <a:gd name="T15" fmla="*/ 28 h 28"/>
                  </a:gdLst>
                  <a:ahLst/>
                  <a:cxnLst>
                    <a:cxn ang="T8">
                      <a:pos x="T0" y="T1"/>
                    </a:cxn>
                    <a:cxn ang="T9">
                      <a:pos x="T2" y="T3"/>
                    </a:cxn>
                    <a:cxn ang="T10">
                      <a:pos x="T4" y="T5"/>
                    </a:cxn>
                    <a:cxn ang="T11">
                      <a:pos x="T6" y="T7"/>
                    </a:cxn>
                  </a:cxnLst>
                  <a:rect l="T12" t="T13" r="T14" b="T15"/>
                  <a:pathLst>
                    <a:path w="11" h="28">
                      <a:moveTo>
                        <a:pt x="3" y="0"/>
                      </a:moveTo>
                      <a:lnTo>
                        <a:pt x="0" y="1"/>
                      </a:lnTo>
                      <a:lnTo>
                        <a:pt x="7" y="28"/>
                      </a:lnTo>
                      <a:lnTo>
                        <a:pt x="11" y="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60" name="Freeform 195"/>
                <p:cNvSpPr>
                  <a:spLocks noChangeArrowheads="1"/>
                </p:cNvSpPr>
                <p:nvPr/>
              </p:nvSpPr>
              <p:spPr bwMode="auto">
                <a:xfrm>
                  <a:off x="558800" y="793750"/>
                  <a:ext cx="17463" cy="44450"/>
                </a:xfrm>
                <a:custGeom>
                  <a:avLst/>
                  <a:gdLst>
                    <a:gd name="T0" fmla="*/ 7561479 w 11"/>
                    <a:gd name="T1" fmla="*/ 0 h 28"/>
                    <a:gd name="T2" fmla="*/ 0 w 11"/>
                    <a:gd name="T3" fmla="*/ 2520950 h 28"/>
                    <a:gd name="T4" fmla="*/ 15121370 w 11"/>
                    <a:gd name="T5" fmla="*/ 70564375 h 28"/>
                    <a:gd name="T6" fmla="*/ 27723306 w 11"/>
                    <a:gd name="T7" fmla="*/ 68045013 h 28"/>
                    <a:gd name="T8" fmla="*/ 7561479 w 11"/>
                    <a:gd name="T9" fmla="*/ 0 h 28"/>
                    <a:gd name="T10" fmla="*/ 0 60000 65536"/>
                    <a:gd name="T11" fmla="*/ 0 60000 65536"/>
                    <a:gd name="T12" fmla="*/ 0 60000 65536"/>
                    <a:gd name="T13" fmla="*/ 0 60000 65536"/>
                    <a:gd name="T14" fmla="*/ 0 60000 65536"/>
                    <a:gd name="T15" fmla="*/ 0 w 11"/>
                    <a:gd name="T16" fmla="*/ 0 h 28"/>
                    <a:gd name="T17" fmla="*/ 11 w 11"/>
                    <a:gd name="T18" fmla="*/ 28 h 28"/>
                  </a:gdLst>
                  <a:ahLst/>
                  <a:cxnLst>
                    <a:cxn ang="T10">
                      <a:pos x="T0" y="T1"/>
                    </a:cxn>
                    <a:cxn ang="T11">
                      <a:pos x="T2" y="T3"/>
                    </a:cxn>
                    <a:cxn ang="T12">
                      <a:pos x="T4" y="T5"/>
                    </a:cxn>
                    <a:cxn ang="T13">
                      <a:pos x="T6" y="T7"/>
                    </a:cxn>
                    <a:cxn ang="T14">
                      <a:pos x="T8" y="T9"/>
                    </a:cxn>
                  </a:cxnLst>
                  <a:rect l="T15" t="T16" r="T17" b="T18"/>
                  <a:pathLst>
                    <a:path w="11" h="28">
                      <a:moveTo>
                        <a:pt x="3" y="0"/>
                      </a:moveTo>
                      <a:lnTo>
                        <a:pt x="0" y="1"/>
                      </a:lnTo>
                      <a:lnTo>
                        <a:pt x="6" y="28"/>
                      </a:lnTo>
                      <a:lnTo>
                        <a:pt x="11" y="27"/>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61" name="Freeform 196"/>
                <p:cNvSpPr>
                  <a:spLocks noChangeArrowheads="1"/>
                </p:cNvSpPr>
                <p:nvPr/>
              </p:nvSpPr>
              <p:spPr bwMode="auto">
                <a:xfrm>
                  <a:off x="558800" y="793750"/>
                  <a:ext cx="17463" cy="44450"/>
                </a:xfrm>
                <a:custGeom>
                  <a:avLst/>
                  <a:gdLst>
                    <a:gd name="T0" fmla="*/ 7561479 w 11"/>
                    <a:gd name="T1" fmla="*/ 0 h 28"/>
                    <a:gd name="T2" fmla="*/ 0 w 11"/>
                    <a:gd name="T3" fmla="*/ 2520950 h 28"/>
                    <a:gd name="T4" fmla="*/ 15121370 w 11"/>
                    <a:gd name="T5" fmla="*/ 70564375 h 28"/>
                    <a:gd name="T6" fmla="*/ 27723306 w 11"/>
                    <a:gd name="T7" fmla="*/ 68045013 h 28"/>
                    <a:gd name="T8" fmla="*/ 0 60000 65536"/>
                    <a:gd name="T9" fmla="*/ 0 60000 65536"/>
                    <a:gd name="T10" fmla="*/ 0 60000 65536"/>
                    <a:gd name="T11" fmla="*/ 0 60000 65536"/>
                    <a:gd name="T12" fmla="*/ 0 w 11"/>
                    <a:gd name="T13" fmla="*/ 0 h 28"/>
                    <a:gd name="T14" fmla="*/ 11 w 11"/>
                    <a:gd name="T15" fmla="*/ 28 h 28"/>
                  </a:gdLst>
                  <a:ahLst/>
                  <a:cxnLst>
                    <a:cxn ang="T8">
                      <a:pos x="T0" y="T1"/>
                    </a:cxn>
                    <a:cxn ang="T9">
                      <a:pos x="T2" y="T3"/>
                    </a:cxn>
                    <a:cxn ang="T10">
                      <a:pos x="T4" y="T5"/>
                    </a:cxn>
                    <a:cxn ang="T11">
                      <a:pos x="T6" y="T7"/>
                    </a:cxn>
                  </a:cxnLst>
                  <a:rect l="T12" t="T13" r="T14" b="T15"/>
                  <a:pathLst>
                    <a:path w="11" h="28">
                      <a:moveTo>
                        <a:pt x="3" y="0"/>
                      </a:moveTo>
                      <a:lnTo>
                        <a:pt x="0" y="1"/>
                      </a:lnTo>
                      <a:lnTo>
                        <a:pt x="6" y="28"/>
                      </a:lnTo>
                      <a:lnTo>
                        <a:pt x="11" y="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62" name="Freeform 197"/>
                <p:cNvSpPr>
                  <a:spLocks noChangeArrowheads="1"/>
                </p:cNvSpPr>
                <p:nvPr/>
              </p:nvSpPr>
              <p:spPr bwMode="auto">
                <a:xfrm>
                  <a:off x="501650" y="93663"/>
                  <a:ext cx="7938" cy="42862"/>
                </a:xfrm>
                <a:custGeom>
                  <a:avLst/>
                  <a:gdLst>
                    <a:gd name="T0" fmla="*/ 12602369 w 5"/>
                    <a:gd name="T1" fmla="*/ 0 h 27"/>
                    <a:gd name="T2" fmla="*/ 5040630 w 5"/>
                    <a:gd name="T3" fmla="*/ 0 h 27"/>
                    <a:gd name="T4" fmla="*/ 0 w 5"/>
                    <a:gd name="T5" fmla="*/ 68042631 h 27"/>
                    <a:gd name="T6" fmla="*/ 7561739 w 5"/>
                    <a:gd name="T7" fmla="*/ 68042631 h 27"/>
                    <a:gd name="T8" fmla="*/ 12602369 w 5"/>
                    <a:gd name="T9" fmla="*/ 0 h 27"/>
                    <a:gd name="T10" fmla="*/ 0 60000 65536"/>
                    <a:gd name="T11" fmla="*/ 0 60000 65536"/>
                    <a:gd name="T12" fmla="*/ 0 60000 65536"/>
                    <a:gd name="T13" fmla="*/ 0 60000 65536"/>
                    <a:gd name="T14" fmla="*/ 0 60000 65536"/>
                    <a:gd name="T15" fmla="*/ 0 w 5"/>
                    <a:gd name="T16" fmla="*/ 0 h 27"/>
                    <a:gd name="T17" fmla="*/ 5 w 5"/>
                    <a:gd name="T18" fmla="*/ 27 h 27"/>
                  </a:gdLst>
                  <a:ahLst/>
                  <a:cxnLst>
                    <a:cxn ang="T10">
                      <a:pos x="T0" y="T1"/>
                    </a:cxn>
                    <a:cxn ang="T11">
                      <a:pos x="T2" y="T3"/>
                    </a:cxn>
                    <a:cxn ang="T12">
                      <a:pos x="T4" y="T5"/>
                    </a:cxn>
                    <a:cxn ang="T13">
                      <a:pos x="T6" y="T7"/>
                    </a:cxn>
                    <a:cxn ang="T14">
                      <a:pos x="T8" y="T9"/>
                    </a:cxn>
                  </a:cxnLst>
                  <a:rect l="T15" t="T16" r="T17" b="T18"/>
                  <a:pathLst>
                    <a:path w="5" h="27">
                      <a:moveTo>
                        <a:pt x="5" y="0"/>
                      </a:moveTo>
                      <a:lnTo>
                        <a:pt x="2" y="0"/>
                      </a:lnTo>
                      <a:lnTo>
                        <a:pt x="0" y="27"/>
                      </a:lnTo>
                      <a:lnTo>
                        <a:pt x="3" y="27"/>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63" name="Freeform 198"/>
                <p:cNvSpPr>
                  <a:spLocks noChangeArrowheads="1"/>
                </p:cNvSpPr>
                <p:nvPr/>
              </p:nvSpPr>
              <p:spPr bwMode="auto">
                <a:xfrm>
                  <a:off x="501650" y="93663"/>
                  <a:ext cx="7938" cy="42862"/>
                </a:xfrm>
                <a:custGeom>
                  <a:avLst/>
                  <a:gdLst>
                    <a:gd name="T0" fmla="*/ 12602369 w 5"/>
                    <a:gd name="T1" fmla="*/ 0 h 27"/>
                    <a:gd name="T2" fmla="*/ 5040630 w 5"/>
                    <a:gd name="T3" fmla="*/ 0 h 27"/>
                    <a:gd name="T4" fmla="*/ 0 w 5"/>
                    <a:gd name="T5" fmla="*/ 68042631 h 27"/>
                    <a:gd name="T6" fmla="*/ 7561739 w 5"/>
                    <a:gd name="T7" fmla="*/ 68042631 h 27"/>
                    <a:gd name="T8" fmla="*/ 0 60000 65536"/>
                    <a:gd name="T9" fmla="*/ 0 60000 65536"/>
                    <a:gd name="T10" fmla="*/ 0 60000 65536"/>
                    <a:gd name="T11" fmla="*/ 0 60000 65536"/>
                    <a:gd name="T12" fmla="*/ 0 w 5"/>
                    <a:gd name="T13" fmla="*/ 0 h 27"/>
                    <a:gd name="T14" fmla="*/ 5 w 5"/>
                    <a:gd name="T15" fmla="*/ 27 h 27"/>
                  </a:gdLst>
                  <a:ahLst/>
                  <a:cxnLst>
                    <a:cxn ang="T8">
                      <a:pos x="T0" y="T1"/>
                    </a:cxn>
                    <a:cxn ang="T9">
                      <a:pos x="T2" y="T3"/>
                    </a:cxn>
                    <a:cxn ang="T10">
                      <a:pos x="T4" y="T5"/>
                    </a:cxn>
                    <a:cxn ang="T11">
                      <a:pos x="T6" y="T7"/>
                    </a:cxn>
                  </a:cxnLst>
                  <a:rect l="T12" t="T13" r="T14" b="T15"/>
                  <a:pathLst>
                    <a:path w="5" h="27">
                      <a:moveTo>
                        <a:pt x="5" y="0"/>
                      </a:moveTo>
                      <a:lnTo>
                        <a:pt x="2" y="0"/>
                      </a:lnTo>
                      <a:lnTo>
                        <a:pt x="0" y="27"/>
                      </a:lnTo>
                      <a:lnTo>
                        <a:pt x="3" y="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64" name="Freeform 199"/>
                <p:cNvSpPr>
                  <a:spLocks noChangeArrowheads="1"/>
                </p:cNvSpPr>
                <p:nvPr/>
              </p:nvSpPr>
              <p:spPr bwMode="auto">
                <a:xfrm>
                  <a:off x="438150" y="804863"/>
                  <a:ext cx="9525" cy="44450"/>
                </a:xfrm>
                <a:custGeom>
                  <a:avLst/>
                  <a:gdLst>
                    <a:gd name="T0" fmla="*/ 15120938 w 6"/>
                    <a:gd name="T1" fmla="*/ 0 h 28"/>
                    <a:gd name="T2" fmla="*/ 7561263 w 6"/>
                    <a:gd name="T3" fmla="*/ 0 h 28"/>
                    <a:gd name="T4" fmla="*/ 0 w 6"/>
                    <a:gd name="T5" fmla="*/ 68045013 h 28"/>
                    <a:gd name="T6" fmla="*/ 10080625 w 6"/>
                    <a:gd name="T7" fmla="*/ 70564375 h 28"/>
                    <a:gd name="T8" fmla="*/ 15120938 w 6"/>
                    <a:gd name="T9" fmla="*/ 0 h 28"/>
                    <a:gd name="T10" fmla="*/ 0 60000 65536"/>
                    <a:gd name="T11" fmla="*/ 0 60000 65536"/>
                    <a:gd name="T12" fmla="*/ 0 60000 65536"/>
                    <a:gd name="T13" fmla="*/ 0 60000 65536"/>
                    <a:gd name="T14" fmla="*/ 0 60000 65536"/>
                    <a:gd name="T15" fmla="*/ 0 w 6"/>
                    <a:gd name="T16" fmla="*/ 0 h 28"/>
                    <a:gd name="T17" fmla="*/ 6 w 6"/>
                    <a:gd name="T18" fmla="*/ 28 h 28"/>
                  </a:gdLst>
                  <a:ahLst/>
                  <a:cxnLst>
                    <a:cxn ang="T10">
                      <a:pos x="T0" y="T1"/>
                    </a:cxn>
                    <a:cxn ang="T11">
                      <a:pos x="T2" y="T3"/>
                    </a:cxn>
                    <a:cxn ang="T12">
                      <a:pos x="T4" y="T5"/>
                    </a:cxn>
                    <a:cxn ang="T13">
                      <a:pos x="T6" y="T7"/>
                    </a:cxn>
                    <a:cxn ang="T14">
                      <a:pos x="T8" y="T9"/>
                    </a:cxn>
                  </a:cxnLst>
                  <a:rect l="T15" t="T16" r="T17" b="T18"/>
                  <a:pathLst>
                    <a:path w="6" h="28">
                      <a:moveTo>
                        <a:pt x="6" y="0"/>
                      </a:moveTo>
                      <a:lnTo>
                        <a:pt x="3" y="0"/>
                      </a:lnTo>
                      <a:lnTo>
                        <a:pt x="0" y="27"/>
                      </a:lnTo>
                      <a:lnTo>
                        <a:pt x="4" y="28"/>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65" name="Freeform 200"/>
                <p:cNvSpPr>
                  <a:spLocks noChangeArrowheads="1"/>
                </p:cNvSpPr>
                <p:nvPr/>
              </p:nvSpPr>
              <p:spPr bwMode="auto">
                <a:xfrm>
                  <a:off x="438150" y="804863"/>
                  <a:ext cx="9525" cy="44450"/>
                </a:xfrm>
                <a:custGeom>
                  <a:avLst/>
                  <a:gdLst>
                    <a:gd name="T0" fmla="*/ 15120938 w 6"/>
                    <a:gd name="T1" fmla="*/ 0 h 28"/>
                    <a:gd name="T2" fmla="*/ 7561263 w 6"/>
                    <a:gd name="T3" fmla="*/ 0 h 28"/>
                    <a:gd name="T4" fmla="*/ 0 w 6"/>
                    <a:gd name="T5" fmla="*/ 68045013 h 28"/>
                    <a:gd name="T6" fmla="*/ 10080625 w 6"/>
                    <a:gd name="T7" fmla="*/ 70564375 h 28"/>
                    <a:gd name="T8" fmla="*/ 0 60000 65536"/>
                    <a:gd name="T9" fmla="*/ 0 60000 65536"/>
                    <a:gd name="T10" fmla="*/ 0 60000 65536"/>
                    <a:gd name="T11" fmla="*/ 0 60000 65536"/>
                    <a:gd name="T12" fmla="*/ 0 w 6"/>
                    <a:gd name="T13" fmla="*/ 0 h 28"/>
                    <a:gd name="T14" fmla="*/ 6 w 6"/>
                    <a:gd name="T15" fmla="*/ 28 h 28"/>
                  </a:gdLst>
                  <a:ahLst/>
                  <a:cxnLst>
                    <a:cxn ang="T8">
                      <a:pos x="T0" y="T1"/>
                    </a:cxn>
                    <a:cxn ang="T9">
                      <a:pos x="T2" y="T3"/>
                    </a:cxn>
                    <a:cxn ang="T10">
                      <a:pos x="T4" y="T5"/>
                    </a:cxn>
                    <a:cxn ang="T11">
                      <a:pos x="T6" y="T7"/>
                    </a:cxn>
                  </a:cxnLst>
                  <a:rect l="T12" t="T13" r="T14" b="T15"/>
                  <a:pathLst>
                    <a:path w="6" h="28">
                      <a:moveTo>
                        <a:pt x="6" y="0"/>
                      </a:moveTo>
                      <a:lnTo>
                        <a:pt x="3" y="0"/>
                      </a:lnTo>
                      <a:lnTo>
                        <a:pt x="0" y="27"/>
                      </a:lnTo>
                      <a:lnTo>
                        <a:pt x="4"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66" name="Freeform 201"/>
                <p:cNvSpPr>
                  <a:spLocks noChangeArrowheads="1"/>
                </p:cNvSpPr>
                <p:nvPr/>
              </p:nvSpPr>
              <p:spPr bwMode="auto">
                <a:xfrm>
                  <a:off x="254000" y="158750"/>
                  <a:ext cx="30163" cy="39687"/>
                </a:xfrm>
                <a:custGeom>
                  <a:avLst/>
                  <a:gdLst>
                    <a:gd name="T0" fmla="*/ 7561388 w 19"/>
                    <a:gd name="T1" fmla="*/ 0 h 25"/>
                    <a:gd name="T2" fmla="*/ 0 w 19"/>
                    <a:gd name="T3" fmla="*/ 7559580 h 25"/>
                    <a:gd name="T4" fmla="*/ 42844160 w 19"/>
                    <a:gd name="T5" fmla="*/ 63002319 h 25"/>
                    <a:gd name="T6" fmla="*/ 47884556 w 19"/>
                    <a:gd name="T7" fmla="*/ 55442739 h 25"/>
                    <a:gd name="T8" fmla="*/ 7561388 w 19"/>
                    <a:gd name="T9" fmla="*/ 0 h 25"/>
                    <a:gd name="T10" fmla="*/ 0 60000 65536"/>
                    <a:gd name="T11" fmla="*/ 0 60000 65536"/>
                    <a:gd name="T12" fmla="*/ 0 60000 65536"/>
                    <a:gd name="T13" fmla="*/ 0 60000 65536"/>
                    <a:gd name="T14" fmla="*/ 0 60000 65536"/>
                    <a:gd name="T15" fmla="*/ 0 w 19"/>
                    <a:gd name="T16" fmla="*/ 0 h 25"/>
                    <a:gd name="T17" fmla="*/ 19 w 19"/>
                    <a:gd name="T18" fmla="*/ 25 h 25"/>
                  </a:gdLst>
                  <a:ahLst/>
                  <a:cxnLst>
                    <a:cxn ang="T10">
                      <a:pos x="T0" y="T1"/>
                    </a:cxn>
                    <a:cxn ang="T11">
                      <a:pos x="T2" y="T3"/>
                    </a:cxn>
                    <a:cxn ang="T12">
                      <a:pos x="T4" y="T5"/>
                    </a:cxn>
                    <a:cxn ang="T13">
                      <a:pos x="T6" y="T7"/>
                    </a:cxn>
                    <a:cxn ang="T14">
                      <a:pos x="T8" y="T9"/>
                    </a:cxn>
                  </a:cxnLst>
                  <a:rect l="T15" t="T16" r="T17" b="T18"/>
                  <a:pathLst>
                    <a:path w="19" h="25">
                      <a:moveTo>
                        <a:pt x="3" y="0"/>
                      </a:moveTo>
                      <a:lnTo>
                        <a:pt x="0" y="3"/>
                      </a:lnTo>
                      <a:lnTo>
                        <a:pt x="17" y="25"/>
                      </a:lnTo>
                      <a:lnTo>
                        <a:pt x="19" y="22"/>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67" name="Freeform 202"/>
                <p:cNvSpPr>
                  <a:spLocks noChangeArrowheads="1"/>
                </p:cNvSpPr>
                <p:nvPr/>
              </p:nvSpPr>
              <p:spPr bwMode="auto">
                <a:xfrm>
                  <a:off x="254000" y="158750"/>
                  <a:ext cx="30163" cy="39687"/>
                </a:xfrm>
                <a:custGeom>
                  <a:avLst/>
                  <a:gdLst>
                    <a:gd name="T0" fmla="*/ 7561388 w 19"/>
                    <a:gd name="T1" fmla="*/ 0 h 25"/>
                    <a:gd name="T2" fmla="*/ 0 w 19"/>
                    <a:gd name="T3" fmla="*/ 7559580 h 25"/>
                    <a:gd name="T4" fmla="*/ 42844160 w 19"/>
                    <a:gd name="T5" fmla="*/ 63002319 h 25"/>
                    <a:gd name="T6" fmla="*/ 47884556 w 19"/>
                    <a:gd name="T7" fmla="*/ 55442739 h 25"/>
                    <a:gd name="T8" fmla="*/ 0 60000 65536"/>
                    <a:gd name="T9" fmla="*/ 0 60000 65536"/>
                    <a:gd name="T10" fmla="*/ 0 60000 65536"/>
                    <a:gd name="T11" fmla="*/ 0 60000 65536"/>
                    <a:gd name="T12" fmla="*/ 0 w 19"/>
                    <a:gd name="T13" fmla="*/ 0 h 25"/>
                    <a:gd name="T14" fmla="*/ 19 w 19"/>
                    <a:gd name="T15" fmla="*/ 25 h 25"/>
                  </a:gdLst>
                  <a:ahLst/>
                  <a:cxnLst>
                    <a:cxn ang="T8">
                      <a:pos x="T0" y="T1"/>
                    </a:cxn>
                    <a:cxn ang="T9">
                      <a:pos x="T2" y="T3"/>
                    </a:cxn>
                    <a:cxn ang="T10">
                      <a:pos x="T4" y="T5"/>
                    </a:cxn>
                    <a:cxn ang="T11">
                      <a:pos x="T6" y="T7"/>
                    </a:cxn>
                  </a:cxnLst>
                  <a:rect l="T12" t="T13" r="T14" b="T15"/>
                  <a:pathLst>
                    <a:path w="19" h="25">
                      <a:moveTo>
                        <a:pt x="3" y="0"/>
                      </a:moveTo>
                      <a:lnTo>
                        <a:pt x="0" y="3"/>
                      </a:lnTo>
                      <a:lnTo>
                        <a:pt x="17" y="25"/>
                      </a:lnTo>
                      <a:lnTo>
                        <a:pt x="19"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68" name="Freeform 203"/>
                <p:cNvSpPr>
                  <a:spLocks noChangeArrowheads="1"/>
                </p:cNvSpPr>
                <p:nvPr/>
              </p:nvSpPr>
              <p:spPr bwMode="auto">
                <a:xfrm>
                  <a:off x="665162" y="742950"/>
                  <a:ext cx="30163" cy="39687"/>
                </a:xfrm>
                <a:custGeom>
                  <a:avLst/>
                  <a:gdLst>
                    <a:gd name="T0" fmla="*/ 7561388 w 19"/>
                    <a:gd name="T1" fmla="*/ 0 h 25"/>
                    <a:gd name="T2" fmla="*/ 0 w 19"/>
                    <a:gd name="T3" fmla="*/ 7559580 h 25"/>
                    <a:gd name="T4" fmla="*/ 40323168 w 19"/>
                    <a:gd name="T5" fmla="*/ 63002319 h 25"/>
                    <a:gd name="T6" fmla="*/ 47884556 w 19"/>
                    <a:gd name="T7" fmla="*/ 57962070 h 25"/>
                    <a:gd name="T8" fmla="*/ 7561388 w 19"/>
                    <a:gd name="T9" fmla="*/ 0 h 25"/>
                    <a:gd name="T10" fmla="*/ 0 60000 65536"/>
                    <a:gd name="T11" fmla="*/ 0 60000 65536"/>
                    <a:gd name="T12" fmla="*/ 0 60000 65536"/>
                    <a:gd name="T13" fmla="*/ 0 60000 65536"/>
                    <a:gd name="T14" fmla="*/ 0 60000 65536"/>
                    <a:gd name="T15" fmla="*/ 0 w 19"/>
                    <a:gd name="T16" fmla="*/ 0 h 25"/>
                    <a:gd name="T17" fmla="*/ 19 w 19"/>
                    <a:gd name="T18" fmla="*/ 25 h 25"/>
                  </a:gdLst>
                  <a:ahLst/>
                  <a:cxnLst>
                    <a:cxn ang="T10">
                      <a:pos x="T0" y="T1"/>
                    </a:cxn>
                    <a:cxn ang="T11">
                      <a:pos x="T2" y="T3"/>
                    </a:cxn>
                    <a:cxn ang="T12">
                      <a:pos x="T4" y="T5"/>
                    </a:cxn>
                    <a:cxn ang="T13">
                      <a:pos x="T6" y="T7"/>
                    </a:cxn>
                    <a:cxn ang="T14">
                      <a:pos x="T8" y="T9"/>
                    </a:cxn>
                  </a:cxnLst>
                  <a:rect l="T15" t="T16" r="T17" b="T18"/>
                  <a:pathLst>
                    <a:path w="19" h="25">
                      <a:moveTo>
                        <a:pt x="3" y="0"/>
                      </a:moveTo>
                      <a:lnTo>
                        <a:pt x="0" y="3"/>
                      </a:lnTo>
                      <a:lnTo>
                        <a:pt x="16" y="25"/>
                      </a:lnTo>
                      <a:lnTo>
                        <a:pt x="19" y="23"/>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69" name="Freeform 204"/>
                <p:cNvSpPr>
                  <a:spLocks noChangeArrowheads="1"/>
                </p:cNvSpPr>
                <p:nvPr/>
              </p:nvSpPr>
              <p:spPr bwMode="auto">
                <a:xfrm>
                  <a:off x="665162" y="742950"/>
                  <a:ext cx="30163" cy="39687"/>
                </a:xfrm>
                <a:custGeom>
                  <a:avLst/>
                  <a:gdLst>
                    <a:gd name="T0" fmla="*/ 7561388 w 19"/>
                    <a:gd name="T1" fmla="*/ 0 h 25"/>
                    <a:gd name="T2" fmla="*/ 0 w 19"/>
                    <a:gd name="T3" fmla="*/ 7559580 h 25"/>
                    <a:gd name="T4" fmla="*/ 40323168 w 19"/>
                    <a:gd name="T5" fmla="*/ 63002319 h 25"/>
                    <a:gd name="T6" fmla="*/ 47884556 w 19"/>
                    <a:gd name="T7" fmla="*/ 57962070 h 25"/>
                    <a:gd name="T8" fmla="*/ 0 60000 65536"/>
                    <a:gd name="T9" fmla="*/ 0 60000 65536"/>
                    <a:gd name="T10" fmla="*/ 0 60000 65536"/>
                    <a:gd name="T11" fmla="*/ 0 60000 65536"/>
                    <a:gd name="T12" fmla="*/ 0 w 19"/>
                    <a:gd name="T13" fmla="*/ 0 h 25"/>
                    <a:gd name="T14" fmla="*/ 19 w 19"/>
                    <a:gd name="T15" fmla="*/ 25 h 25"/>
                  </a:gdLst>
                  <a:ahLst/>
                  <a:cxnLst>
                    <a:cxn ang="T8">
                      <a:pos x="T0" y="T1"/>
                    </a:cxn>
                    <a:cxn ang="T9">
                      <a:pos x="T2" y="T3"/>
                    </a:cxn>
                    <a:cxn ang="T10">
                      <a:pos x="T4" y="T5"/>
                    </a:cxn>
                    <a:cxn ang="T11">
                      <a:pos x="T6" y="T7"/>
                    </a:cxn>
                  </a:cxnLst>
                  <a:rect l="T12" t="T13" r="T14" b="T15"/>
                  <a:pathLst>
                    <a:path w="19" h="25">
                      <a:moveTo>
                        <a:pt x="3" y="0"/>
                      </a:moveTo>
                      <a:lnTo>
                        <a:pt x="0" y="3"/>
                      </a:lnTo>
                      <a:lnTo>
                        <a:pt x="16" y="25"/>
                      </a:lnTo>
                      <a:lnTo>
                        <a:pt x="19"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70" name="Freeform 206"/>
                <p:cNvSpPr>
                  <a:spLocks noChangeArrowheads="1"/>
                </p:cNvSpPr>
                <p:nvPr/>
              </p:nvSpPr>
              <p:spPr bwMode="auto">
                <a:xfrm>
                  <a:off x="311150" y="127000"/>
                  <a:ext cx="23813" cy="41275"/>
                </a:xfrm>
                <a:custGeom>
                  <a:avLst/>
                  <a:gdLst>
                    <a:gd name="T0" fmla="*/ 7561421 w 15"/>
                    <a:gd name="T1" fmla="*/ 0 h 26"/>
                    <a:gd name="T2" fmla="*/ 0 w 15"/>
                    <a:gd name="T3" fmla="*/ 2520950 h 26"/>
                    <a:gd name="T4" fmla="*/ 30242510 w 15"/>
                    <a:gd name="T5" fmla="*/ 65524063 h 26"/>
                    <a:gd name="T6" fmla="*/ 37803931 w 15"/>
                    <a:gd name="T7" fmla="*/ 63004700 h 26"/>
                    <a:gd name="T8" fmla="*/ 7561421 w 15"/>
                    <a:gd name="T9" fmla="*/ 0 h 26"/>
                    <a:gd name="T10" fmla="*/ 0 60000 65536"/>
                    <a:gd name="T11" fmla="*/ 0 60000 65536"/>
                    <a:gd name="T12" fmla="*/ 0 60000 65536"/>
                    <a:gd name="T13" fmla="*/ 0 60000 65536"/>
                    <a:gd name="T14" fmla="*/ 0 60000 65536"/>
                    <a:gd name="T15" fmla="*/ 0 w 15"/>
                    <a:gd name="T16" fmla="*/ 0 h 26"/>
                    <a:gd name="T17" fmla="*/ 15 w 15"/>
                    <a:gd name="T18" fmla="*/ 26 h 26"/>
                  </a:gdLst>
                  <a:ahLst/>
                  <a:cxnLst>
                    <a:cxn ang="T10">
                      <a:pos x="T0" y="T1"/>
                    </a:cxn>
                    <a:cxn ang="T11">
                      <a:pos x="T2" y="T3"/>
                    </a:cxn>
                    <a:cxn ang="T12">
                      <a:pos x="T4" y="T5"/>
                    </a:cxn>
                    <a:cxn ang="T13">
                      <a:pos x="T6" y="T7"/>
                    </a:cxn>
                    <a:cxn ang="T14">
                      <a:pos x="T8" y="T9"/>
                    </a:cxn>
                  </a:cxnLst>
                  <a:rect l="T15" t="T16" r="T17" b="T18"/>
                  <a:pathLst>
                    <a:path w="15" h="26">
                      <a:moveTo>
                        <a:pt x="3" y="0"/>
                      </a:moveTo>
                      <a:lnTo>
                        <a:pt x="0" y="1"/>
                      </a:lnTo>
                      <a:lnTo>
                        <a:pt x="12" y="26"/>
                      </a:lnTo>
                      <a:lnTo>
                        <a:pt x="15" y="25"/>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71" name="Freeform 207"/>
                <p:cNvSpPr>
                  <a:spLocks noChangeArrowheads="1"/>
                </p:cNvSpPr>
                <p:nvPr/>
              </p:nvSpPr>
              <p:spPr bwMode="auto">
                <a:xfrm>
                  <a:off x="311150" y="127000"/>
                  <a:ext cx="23813" cy="41275"/>
                </a:xfrm>
                <a:custGeom>
                  <a:avLst/>
                  <a:gdLst>
                    <a:gd name="T0" fmla="*/ 7561421 w 15"/>
                    <a:gd name="T1" fmla="*/ 0 h 26"/>
                    <a:gd name="T2" fmla="*/ 0 w 15"/>
                    <a:gd name="T3" fmla="*/ 2520950 h 26"/>
                    <a:gd name="T4" fmla="*/ 30242510 w 15"/>
                    <a:gd name="T5" fmla="*/ 65524063 h 26"/>
                    <a:gd name="T6" fmla="*/ 37803931 w 15"/>
                    <a:gd name="T7" fmla="*/ 63004700 h 26"/>
                    <a:gd name="T8" fmla="*/ 0 60000 65536"/>
                    <a:gd name="T9" fmla="*/ 0 60000 65536"/>
                    <a:gd name="T10" fmla="*/ 0 60000 65536"/>
                    <a:gd name="T11" fmla="*/ 0 60000 65536"/>
                    <a:gd name="T12" fmla="*/ 0 w 15"/>
                    <a:gd name="T13" fmla="*/ 0 h 26"/>
                    <a:gd name="T14" fmla="*/ 15 w 15"/>
                    <a:gd name="T15" fmla="*/ 26 h 26"/>
                  </a:gdLst>
                  <a:ahLst/>
                  <a:cxnLst>
                    <a:cxn ang="T8">
                      <a:pos x="T0" y="T1"/>
                    </a:cxn>
                    <a:cxn ang="T9">
                      <a:pos x="T2" y="T3"/>
                    </a:cxn>
                    <a:cxn ang="T10">
                      <a:pos x="T4" y="T5"/>
                    </a:cxn>
                    <a:cxn ang="T11">
                      <a:pos x="T6" y="T7"/>
                    </a:cxn>
                  </a:cxnLst>
                  <a:rect l="T12" t="T13" r="T14" b="T15"/>
                  <a:pathLst>
                    <a:path w="15" h="26">
                      <a:moveTo>
                        <a:pt x="3" y="0"/>
                      </a:moveTo>
                      <a:lnTo>
                        <a:pt x="0" y="1"/>
                      </a:lnTo>
                      <a:lnTo>
                        <a:pt x="12" y="26"/>
                      </a:lnTo>
                      <a:lnTo>
                        <a:pt x="15"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72" name="Freeform 208"/>
                <p:cNvSpPr>
                  <a:spLocks noChangeArrowheads="1"/>
                </p:cNvSpPr>
                <p:nvPr/>
              </p:nvSpPr>
              <p:spPr bwMode="auto">
                <a:xfrm>
                  <a:off x="614362" y="773113"/>
                  <a:ext cx="23813" cy="41275"/>
                </a:xfrm>
                <a:custGeom>
                  <a:avLst/>
                  <a:gdLst>
                    <a:gd name="T0" fmla="*/ 7561421 w 15"/>
                    <a:gd name="T1" fmla="*/ 0 h 26"/>
                    <a:gd name="T2" fmla="*/ 0 w 15"/>
                    <a:gd name="T3" fmla="*/ 5040313 h 26"/>
                    <a:gd name="T4" fmla="*/ 30242510 w 15"/>
                    <a:gd name="T5" fmla="*/ 65524063 h 26"/>
                    <a:gd name="T6" fmla="*/ 37803931 w 15"/>
                    <a:gd name="T7" fmla="*/ 63004700 h 26"/>
                    <a:gd name="T8" fmla="*/ 7561421 w 15"/>
                    <a:gd name="T9" fmla="*/ 0 h 26"/>
                    <a:gd name="T10" fmla="*/ 0 60000 65536"/>
                    <a:gd name="T11" fmla="*/ 0 60000 65536"/>
                    <a:gd name="T12" fmla="*/ 0 60000 65536"/>
                    <a:gd name="T13" fmla="*/ 0 60000 65536"/>
                    <a:gd name="T14" fmla="*/ 0 60000 65536"/>
                    <a:gd name="T15" fmla="*/ 0 w 15"/>
                    <a:gd name="T16" fmla="*/ 0 h 26"/>
                    <a:gd name="T17" fmla="*/ 15 w 15"/>
                    <a:gd name="T18" fmla="*/ 26 h 26"/>
                  </a:gdLst>
                  <a:ahLst/>
                  <a:cxnLst>
                    <a:cxn ang="T10">
                      <a:pos x="T0" y="T1"/>
                    </a:cxn>
                    <a:cxn ang="T11">
                      <a:pos x="T2" y="T3"/>
                    </a:cxn>
                    <a:cxn ang="T12">
                      <a:pos x="T4" y="T5"/>
                    </a:cxn>
                    <a:cxn ang="T13">
                      <a:pos x="T6" y="T7"/>
                    </a:cxn>
                    <a:cxn ang="T14">
                      <a:pos x="T8" y="T9"/>
                    </a:cxn>
                  </a:cxnLst>
                  <a:rect l="T15" t="T16" r="T17" b="T18"/>
                  <a:pathLst>
                    <a:path w="15" h="26">
                      <a:moveTo>
                        <a:pt x="3" y="0"/>
                      </a:moveTo>
                      <a:lnTo>
                        <a:pt x="0" y="2"/>
                      </a:lnTo>
                      <a:lnTo>
                        <a:pt x="12" y="26"/>
                      </a:lnTo>
                      <a:lnTo>
                        <a:pt x="15" y="25"/>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73" name="Freeform 209"/>
                <p:cNvSpPr>
                  <a:spLocks noChangeArrowheads="1"/>
                </p:cNvSpPr>
                <p:nvPr/>
              </p:nvSpPr>
              <p:spPr bwMode="auto">
                <a:xfrm>
                  <a:off x="614362" y="773113"/>
                  <a:ext cx="23813" cy="41275"/>
                </a:xfrm>
                <a:custGeom>
                  <a:avLst/>
                  <a:gdLst>
                    <a:gd name="T0" fmla="*/ 7561421 w 15"/>
                    <a:gd name="T1" fmla="*/ 0 h 26"/>
                    <a:gd name="T2" fmla="*/ 0 w 15"/>
                    <a:gd name="T3" fmla="*/ 5040313 h 26"/>
                    <a:gd name="T4" fmla="*/ 30242510 w 15"/>
                    <a:gd name="T5" fmla="*/ 65524063 h 26"/>
                    <a:gd name="T6" fmla="*/ 37803931 w 15"/>
                    <a:gd name="T7" fmla="*/ 63004700 h 26"/>
                    <a:gd name="T8" fmla="*/ 0 60000 65536"/>
                    <a:gd name="T9" fmla="*/ 0 60000 65536"/>
                    <a:gd name="T10" fmla="*/ 0 60000 65536"/>
                    <a:gd name="T11" fmla="*/ 0 60000 65536"/>
                    <a:gd name="T12" fmla="*/ 0 w 15"/>
                    <a:gd name="T13" fmla="*/ 0 h 26"/>
                    <a:gd name="T14" fmla="*/ 15 w 15"/>
                    <a:gd name="T15" fmla="*/ 26 h 26"/>
                  </a:gdLst>
                  <a:ahLst/>
                  <a:cxnLst>
                    <a:cxn ang="T8">
                      <a:pos x="T0" y="T1"/>
                    </a:cxn>
                    <a:cxn ang="T9">
                      <a:pos x="T2" y="T3"/>
                    </a:cxn>
                    <a:cxn ang="T10">
                      <a:pos x="T4" y="T5"/>
                    </a:cxn>
                    <a:cxn ang="T11">
                      <a:pos x="T6" y="T7"/>
                    </a:cxn>
                  </a:cxnLst>
                  <a:rect l="T12" t="T13" r="T14" b="T15"/>
                  <a:pathLst>
                    <a:path w="15" h="26">
                      <a:moveTo>
                        <a:pt x="3" y="0"/>
                      </a:moveTo>
                      <a:lnTo>
                        <a:pt x="0" y="2"/>
                      </a:lnTo>
                      <a:lnTo>
                        <a:pt x="12" y="26"/>
                      </a:lnTo>
                      <a:lnTo>
                        <a:pt x="15"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74" name="Freeform 210"/>
                <p:cNvSpPr>
                  <a:spLocks noChangeArrowheads="1"/>
                </p:cNvSpPr>
                <p:nvPr/>
              </p:nvSpPr>
              <p:spPr bwMode="auto">
                <a:xfrm>
                  <a:off x="438150" y="93663"/>
                  <a:ext cx="11113" cy="42862"/>
                </a:xfrm>
                <a:custGeom>
                  <a:avLst/>
                  <a:gdLst>
                    <a:gd name="T0" fmla="*/ 10081079 w 7"/>
                    <a:gd name="T1" fmla="*/ 0 h 27"/>
                    <a:gd name="T2" fmla="*/ 0 w 7"/>
                    <a:gd name="T3" fmla="*/ 0 h 27"/>
                    <a:gd name="T4" fmla="*/ 7561603 w 7"/>
                    <a:gd name="T5" fmla="*/ 68042631 h 27"/>
                    <a:gd name="T6" fmla="*/ 17642681 w 7"/>
                    <a:gd name="T7" fmla="*/ 68042631 h 27"/>
                    <a:gd name="T8" fmla="*/ 10081079 w 7"/>
                    <a:gd name="T9" fmla="*/ 0 h 27"/>
                    <a:gd name="T10" fmla="*/ 0 60000 65536"/>
                    <a:gd name="T11" fmla="*/ 0 60000 65536"/>
                    <a:gd name="T12" fmla="*/ 0 60000 65536"/>
                    <a:gd name="T13" fmla="*/ 0 60000 65536"/>
                    <a:gd name="T14" fmla="*/ 0 60000 65536"/>
                    <a:gd name="T15" fmla="*/ 0 w 7"/>
                    <a:gd name="T16" fmla="*/ 0 h 27"/>
                    <a:gd name="T17" fmla="*/ 7 w 7"/>
                    <a:gd name="T18" fmla="*/ 27 h 27"/>
                  </a:gdLst>
                  <a:ahLst/>
                  <a:cxnLst>
                    <a:cxn ang="T10">
                      <a:pos x="T0" y="T1"/>
                    </a:cxn>
                    <a:cxn ang="T11">
                      <a:pos x="T2" y="T3"/>
                    </a:cxn>
                    <a:cxn ang="T12">
                      <a:pos x="T4" y="T5"/>
                    </a:cxn>
                    <a:cxn ang="T13">
                      <a:pos x="T6" y="T7"/>
                    </a:cxn>
                    <a:cxn ang="T14">
                      <a:pos x="T8" y="T9"/>
                    </a:cxn>
                  </a:cxnLst>
                  <a:rect l="T15" t="T16" r="T17" b="T18"/>
                  <a:pathLst>
                    <a:path w="7" h="27">
                      <a:moveTo>
                        <a:pt x="4" y="0"/>
                      </a:moveTo>
                      <a:lnTo>
                        <a:pt x="0" y="0"/>
                      </a:lnTo>
                      <a:lnTo>
                        <a:pt x="3" y="27"/>
                      </a:lnTo>
                      <a:lnTo>
                        <a:pt x="7" y="27"/>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75" name="Freeform 211"/>
                <p:cNvSpPr>
                  <a:spLocks noChangeArrowheads="1"/>
                </p:cNvSpPr>
                <p:nvPr/>
              </p:nvSpPr>
              <p:spPr bwMode="auto">
                <a:xfrm>
                  <a:off x="438150" y="93663"/>
                  <a:ext cx="11113" cy="42862"/>
                </a:xfrm>
                <a:custGeom>
                  <a:avLst/>
                  <a:gdLst>
                    <a:gd name="T0" fmla="*/ 10081079 w 7"/>
                    <a:gd name="T1" fmla="*/ 0 h 27"/>
                    <a:gd name="T2" fmla="*/ 0 w 7"/>
                    <a:gd name="T3" fmla="*/ 0 h 27"/>
                    <a:gd name="T4" fmla="*/ 7561603 w 7"/>
                    <a:gd name="T5" fmla="*/ 68042631 h 27"/>
                    <a:gd name="T6" fmla="*/ 17642681 w 7"/>
                    <a:gd name="T7" fmla="*/ 68042631 h 27"/>
                    <a:gd name="T8" fmla="*/ 0 60000 65536"/>
                    <a:gd name="T9" fmla="*/ 0 60000 65536"/>
                    <a:gd name="T10" fmla="*/ 0 60000 65536"/>
                    <a:gd name="T11" fmla="*/ 0 60000 65536"/>
                    <a:gd name="T12" fmla="*/ 0 w 7"/>
                    <a:gd name="T13" fmla="*/ 0 h 27"/>
                    <a:gd name="T14" fmla="*/ 7 w 7"/>
                    <a:gd name="T15" fmla="*/ 27 h 27"/>
                  </a:gdLst>
                  <a:ahLst/>
                  <a:cxnLst>
                    <a:cxn ang="T8">
                      <a:pos x="T0" y="T1"/>
                    </a:cxn>
                    <a:cxn ang="T9">
                      <a:pos x="T2" y="T3"/>
                    </a:cxn>
                    <a:cxn ang="T10">
                      <a:pos x="T4" y="T5"/>
                    </a:cxn>
                    <a:cxn ang="T11">
                      <a:pos x="T6" y="T7"/>
                    </a:cxn>
                  </a:cxnLst>
                  <a:rect l="T12" t="T13" r="T14" b="T15"/>
                  <a:pathLst>
                    <a:path w="7" h="27">
                      <a:moveTo>
                        <a:pt x="4" y="0"/>
                      </a:moveTo>
                      <a:lnTo>
                        <a:pt x="0" y="0"/>
                      </a:lnTo>
                      <a:lnTo>
                        <a:pt x="3" y="27"/>
                      </a:lnTo>
                      <a:lnTo>
                        <a:pt x="7" y="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76" name="Freeform 212"/>
                <p:cNvSpPr>
                  <a:spLocks noChangeArrowheads="1"/>
                </p:cNvSpPr>
                <p:nvPr/>
              </p:nvSpPr>
              <p:spPr bwMode="auto">
                <a:xfrm>
                  <a:off x="500062" y="804863"/>
                  <a:ext cx="11113" cy="44450"/>
                </a:xfrm>
                <a:custGeom>
                  <a:avLst/>
                  <a:gdLst>
                    <a:gd name="T0" fmla="*/ 10081079 w 7"/>
                    <a:gd name="T1" fmla="*/ 0 h 28"/>
                    <a:gd name="T2" fmla="*/ 0 w 7"/>
                    <a:gd name="T3" fmla="*/ 0 h 28"/>
                    <a:gd name="T4" fmla="*/ 7561603 w 7"/>
                    <a:gd name="T5" fmla="*/ 70564375 h 28"/>
                    <a:gd name="T6" fmla="*/ 17642681 w 7"/>
                    <a:gd name="T7" fmla="*/ 68045013 h 28"/>
                    <a:gd name="T8" fmla="*/ 10081079 w 7"/>
                    <a:gd name="T9" fmla="*/ 0 h 28"/>
                    <a:gd name="T10" fmla="*/ 0 60000 65536"/>
                    <a:gd name="T11" fmla="*/ 0 60000 65536"/>
                    <a:gd name="T12" fmla="*/ 0 60000 65536"/>
                    <a:gd name="T13" fmla="*/ 0 60000 65536"/>
                    <a:gd name="T14" fmla="*/ 0 60000 65536"/>
                    <a:gd name="T15" fmla="*/ 0 w 7"/>
                    <a:gd name="T16" fmla="*/ 0 h 28"/>
                    <a:gd name="T17" fmla="*/ 7 w 7"/>
                    <a:gd name="T18" fmla="*/ 28 h 28"/>
                  </a:gdLst>
                  <a:ahLst/>
                  <a:cxnLst>
                    <a:cxn ang="T10">
                      <a:pos x="T0" y="T1"/>
                    </a:cxn>
                    <a:cxn ang="T11">
                      <a:pos x="T2" y="T3"/>
                    </a:cxn>
                    <a:cxn ang="T12">
                      <a:pos x="T4" y="T5"/>
                    </a:cxn>
                    <a:cxn ang="T13">
                      <a:pos x="T6" y="T7"/>
                    </a:cxn>
                    <a:cxn ang="T14">
                      <a:pos x="T8" y="T9"/>
                    </a:cxn>
                  </a:cxnLst>
                  <a:rect l="T15" t="T16" r="T17" b="T18"/>
                  <a:pathLst>
                    <a:path w="7" h="28">
                      <a:moveTo>
                        <a:pt x="4" y="0"/>
                      </a:moveTo>
                      <a:lnTo>
                        <a:pt x="0" y="0"/>
                      </a:lnTo>
                      <a:lnTo>
                        <a:pt x="3" y="28"/>
                      </a:lnTo>
                      <a:lnTo>
                        <a:pt x="7" y="27"/>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77" name="Freeform 213"/>
                <p:cNvSpPr>
                  <a:spLocks noChangeArrowheads="1"/>
                </p:cNvSpPr>
                <p:nvPr/>
              </p:nvSpPr>
              <p:spPr bwMode="auto">
                <a:xfrm>
                  <a:off x="500062" y="804863"/>
                  <a:ext cx="11113" cy="44450"/>
                </a:xfrm>
                <a:custGeom>
                  <a:avLst/>
                  <a:gdLst>
                    <a:gd name="T0" fmla="*/ 10081079 w 7"/>
                    <a:gd name="T1" fmla="*/ 0 h 28"/>
                    <a:gd name="T2" fmla="*/ 0 w 7"/>
                    <a:gd name="T3" fmla="*/ 0 h 28"/>
                    <a:gd name="T4" fmla="*/ 7561603 w 7"/>
                    <a:gd name="T5" fmla="*/ 70564375 h 28"/>
                    <a:gd name="T6" fmla="*/ 17642681 w 7"/>
                    <a:gd name="T7" fmla="*/ 68045013 h 28"/>
                    <a:gd name="T8" fmla="*/ 0 60000 65536"/>
                    <a:gd name="T9" fmla="*/ 0 60000 65536"/>
                    <a:gd name="T10" fmla="*/ 0 60000 65536"/>
                    <a:gd name="T11" fmla="*/ 0 60000 65536"/>
                    <a:gd name="T12" fmla="*/ 0 w 7"/>
                    <a:gd name="T13" fmla="*/ 0 h 28"/>
                    <a:gd name="T14" fmla="*/ 7 w 7"/>
                    <a:gd name="T15" fmla="*/ 28 h 28"/>
                  </a:gdLst>
                  <a:ahLst/>
                  <a:cxnLst>
                    <a:cxn ang="T8">
                      <a:pos x="T0" y="T1"/>
                    </a:cxn>
                    <a:cxn ang="T9">
                      <a:pos x="T2" y="T3"/>
                    </a:cxn>
                    <a:cxn ang="T10">
                      <a:pos x="T4" y="T5"/>
                    </a:cxn>
                    <a:cxn ang="T11">
                      <a:pos x="T6" y="T7"/>
                    </a:cxn>
                  </a:cxnLst>
                  <a:rect l="T12" t="T13" r="T14" b="T15"/>
                  <a:pathLst>
                    <a:path w="7" h="28">
                      <a:moveTo>
                        <a:pt x="4" y="0"/>
                      </a:moveTo>
                      <a:lnTo>
                        <a:pt x="0" y="0"/>
                      </a:lnTo>
                      <a:lnTo>
                        <a:pt x="3" y="28"/>
                      </a:lnTo>
                      <a:lnTo>
                        <a:pt x="7" y="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78" name="Freeform 214"/>
                <p:cNvSpPr>
                  <a:spLocks noChangeArrowheads="1"/>
                </p:cNvSpPr>
                <p:nvPr/>
              </p:nvSpPr>
              <p:spPr bwMode="auto">
                <a:xfrm>
                  <a:off x="665162" y="158750"/>
                  <a:ext cx="30163" cy="39687"/>
                </a:xfrm>
                <a:custGeom>
                  <a:avLst/>
                  <a:gdLst>
                    <a:gd name="T0" fmla="*/ 47884556 w 19"/>
                    <a:gd name="T1" fmla="*/ 7559580 h 25"/>
                    <a:gd name="T2" fmla="*/ 40323168 w 19"/>
                    <a:gd name="T3" fmla="*/ 0 h 25"/>
                    <a:gd name="T4" fmla="*/ 0 w 19"/>
                    <a:gd name="T5" fmla="*/ 57962070 h 25"/>
                    <a:gd name="T6" fmla="*/ 7561388 w 19"/>
                    <a:gd name="T7" fmla="*/ 63002319 h 25"/>
                    <a:gd name="T8" fmla="*/ 47884556 w 19"/>
                    <a:gd name="T9" fmla="*/ 7559580 h 25"/>
                    <a:gd name="T10" fmla="*/ 0 60000 65536"/>
                    <a:gd name="T11" fmla="*/ 0 60000 65536"/>
                    <a:gd name="T12" fmla="*/ 0 60000 65536"/>
                    <a:gd name="T13" fmla="*/ 0 60000 65536"/>
                    <a:gd name="T14" fmla="*/ 0 60000 65536"/>
                    <a:gd name="T15" fmla="*/ 0 w 19"/>
                    <a:gd name="T16" fmla="*/ 0 h 25"/>
                    <a:gd name="T17" fmla="*/ 19 w 19"/>
                    <a:gd name="T18" fmla="*/ 25 h 25"/>
                  </a:gdLst>
                  <a:ahLst/>
                  <a:cxnLst>
                    <a:cxn ang="T10">
                      <a:pos x="T0" y="T1"/>
                    </a:cxn>
                    <a:cxn ang="T11">
                      <a:pos x="T2" y="T3"/>
                    </a:cxn>
                    <a:cxn ang="T12">
                      <a:pos x="T4" y="T5"/>
                    </a:cxn>
                    <a:cxn ang="T13">
                      <a:pos x="T6" y="T7"/>
                    </a:cxn>
                    <a:cxn ang="T14">
                      <a:pos x="T8" y="T9"/>
                    </a:cxn>
                  </a:cxnLst>
                  <a:rect l="T15" t="T16" r="T17" b="T18"/>
                  <a:pathLst>
                    <a:path w="19" h="25">
                      <a:moveTo>
                        <a:pt x="19" y="3"/>
                      </a:moveTo>
                      <a:lnTo>
                        <a:pt x="16" y="0"/>
                      </a:lnTo>
                      <a:lnTo>
                        <a:pt x="0" y="23"/>
                      </a:lnTo>
                      <a:lnTo>
                        <a:pt x="3" y="25"/>
                      </a:lnTo>
                      <a:lnTo>
                        <a:pt x="19" y="3"/>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79" name="Freeform 215"/>
                <p:cNvSpPr>
                  <a:spLocks noChangeArrowheads="1"/>
                </p:cNvSpPr>
                <p:nvPr/>
              </p:nvSpPr>
              <p:spPr bwMode="auto">
                <a:xfrm>
                  <a:off x="665162" y="158750"/>
                  <a:ext cx="30163" cy="39687"/>
                </a:xfrm>
                <a:custGeom>
                  <a:avLst/>
                  <a:gdLst>
                    <a:gd name="T0" fmla="*/ 47884556 w 19"/>
                    <a:gd name="T1" fmla="*/ 7559580 h 25"/>
                    <a:gd name="T2" fmla="*/ 40323168 w 19"/>
                    <a:gd name="T3" fmla="*/ 0 h 25"/>
                    <a:gd name="T4" fmla="*/ 0 w 19"/>
                    <a:gd name="T5" fmla="*/ 57962070 h 25"/>
                    <a:gd name="T6" fmla="*/ 7561388 w 19"/>
                    <a:gd name="T7" fmla="*/ 63002319 h 25"/>
                    <a:gd name="T8" fmla="*/ 0 60000 65536"/>
                    <a:gd name="T9" fmla="*/ 0 60000 65536"/>
                    <a:gd name="T10" fmla="*/ 0 60000 65536"/>
                    <a:gd name="T11" fmla="*/ 0 60000 65536"/>
                    <a:gd name="T12" fmla="*/ 0 w 19"/>
                    <a:gd name="T13" fmla="*/ 0 h 25"/>
                    <a:gd name="T14" fmla="*/ 19 w 19"/>
                    <a:gd name="T15" fmla="*/ 25 h 25"/>
                  </a:gdLst>
                  <a:ahLst/>
                  <a:cxnLst>
                    <a:cxn ang="T8">
                      <a:pos x="T0" y="T1"/>
                    </a:cxn>
                    <a:cxn ang="T9">
                      <a:pos x="T2" y="T3"/>
                    </a:cxn>
                    <a:cxn ang="T10">
                      <a:pos x="T4" y="T5"/>
                    </a:cxn>
                    <a:cxn ang="T11">
                      <a:pos x="T6" y="T7"/>
                    </a:cxn>
                  </a:cxnLst>
                  <a:rect l="T12" t="T13" r="T14" b="T15"/>
                  <a:pathLst>
                    <a:path w="19" h="25">
                      <a:moveTo>
                        <a:pt x="19" y="3"/>
                      </a:moveTo>
                      <a:lnTo>
                        <a:pt x="16" y="0"/>
                      </a:lnTo>
                      <a:lnTo>
                        <a:pt x="0" y="23"/>
                      </a:lnTo>
                      <a:lnTo>
                        <a:pt x="3"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80" name="Freeform 216"/>
                <p:cNvSpPr>
                  <a:spLocks noChangeArrowheads="1"/>
                </p:cNvSpPr>
                <p:nvPr/>
              </p:nvSpPr>
              <p:spPr bwMode="auto">
                <a:xfrm>
                  <a:off x="254000" y="742950"/>
                  <a:ext cx="30163" cy="39687"/>
                </a:xfrm>
                <a:custGeom>
                  <a:avLst/>
                  <a:gdLst>
                    <a:gd name="T0" fmla="*/ 47884556 w 19"/>
                    <a:gd name="T1" fmla="*/ 5040249 h 25"/>
                    <a:gd name="T2" fmla="*/ 40323168 w 19"/>
                    <a:gd name="T3" fmla="*/ 0 h 25"/>
                    <a:gd name="T4" fmla="*/ 0 w 19"/>
                    <a:gd name="T5" fmla="*/ 57962070 h 25"/>
                    <a:gd name="T6" fmla="*/ 7561388 w 19"/>
                    <a:gd name="T7" fmla="*/ 63002319 h 25"/>
                    <a:gd name="T8" fmla="*/ 47884556 w 19"/>
                    <a:gd name="T9" fmla="*/ 5040249 h 25"/>
                    <a:gd name="T10" fmla="*/ 0 60000 65536"/>
                    <a:gd name="T11" fmla="*/ 0 60000 65536"/>
                    <a:gd name="T12" fmla="*/ 0 60000 65536"/>
                    <a:gd name="T13" fmla="*/ 0 60000 65536"/>
                    <a:gd name="T14" fmla="*/ 0 60000 65536"/>
                    <a:gd name="T15" fmla="*/ 0 w 19"/>
                    <a:gd name="T16" fmla="*/ 0 h 25"/>
                    <a:gd name="T17" fmla="*/ 19 w 19"/>
                    <a:gd name="T18" fmla="*/ 25 h 25"/>
                  </a:gdLst>
                  <a:ahLst/>
                  <a:cxnLst>
                    <a:cxn ang="T10">
                      <a:pos x="T0" y="T1"/>
                    </a:cxn>
                    <a:cxn ang="T11">
                      <a:pos x="T2" y="T3"/>
                    </a:cxn>
                    <a:cxn ang="T12">
                      <a:pos x="T4" y="T5"/>
                    </a:cxn>
                    <a:cxn ang="T13">
                      <a:pos x="T6" y="T7"/>
                    </a:cxn>
                    <a:cxn ang="T14">
                      <a:pos x="T8" y="T9"/>
                    </a:cxn>
                  </a:cxnLst>
                  <a:rect l="T15" t="T16" r="T17" b="T18"/>
                  <a:pathLst>
                    <a:path w="19" h="25">
                      <a:moveTo>
                        <a:pt x="19" y="2"/>
                      </a:moveTo>
                      <a:lnTo>
                        <a:pt x="16" y="0"/>
                      </a:lnTo>
                      <a:lnTo>
                        <a:pt x="0" y="23"/>
                      </a:lnTo>
                      <a:lnTo>
                        <a:pt x="3" y="25"/>
                      </a:lnTo>
                      <a:lnTo>
                        <a:pt x="19" y="2"/>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81" name="Freeform 217"/>
                <p:cNvSpPr>
                  <a:spLocks noChangeArrowheads="1"/>
                </p:cNvSpPr>
                <p:nvPr/>
              </p:nvSpPr>
              <p:spPr bwMode="auto">
                <a:xfrm>
                  <a:off x="254000" y="742950"/>
                  <a:ext cx="30163" cy="39687"/>
                </a:xfrm>
                <a:custGeom>
                  <a:avLst/>
                  <a:gdLst>
                    <a:gd name="T0" fmla="*/ 47884556 w 19"/>
                    <a:gd name="T1" fmla="*/ 5040249 h 25"/>
                    <a:gd name="T2" fmla="*/ 40323168 w 19"/>
                    <a:gd name="T3" fmla="*/ 0 h 25"/>
                    <a:gd name="T4" fmla="*/ 0 w 19"/>
                    <a:gd name="T5" fmla="*/ 57962070 h 25"/>
                    <a:gd name="T6" fmla="*/ 7561388 w 19"/>
                    <a:gd name="T7" fmla="*/ 63002319 h 25"/>
                    <a:gd name="T8" fmla="*/ 0 60000 65536"/>
                    <a:gd name="T9" fmla="*/ 0 60000 65536"/>
                    <a:gd name="T10" fmla="*/ 0 60000 65536"/>
                    <a:gd name="T11" fmla="*/ 0 60000 65536"/>
                    <a:gd name="T12" fmla="*/ 0 w 19"/>
                    <a:gd name="T13" fmla="*/ 0 h 25"/>
                    <a:gd name="T14" fmla="*/ 19 w 19"/>
                    <a:gd name="T15" fmla="*/ 25 h 25"/>
                  </a:gdLst>
                  <a:ahLst/>
                  <a:cxnLst>
                    <a:cxn ang="T8">
                      <a:pos x="T0" y="T1"/>
                    </a:cxn>
                    <a:cxn ang="T9">
                      <a:pos x="T2" y="T3"/>
                    </a:cxn>
                    <a:cxn ang="T10">
                      <a:pos x="T4" y="T5"/>
                    </a:cxn>
                    <a:cxn ang="T11">
                      <a:pos x="T6" y="T7"/>
                    </a:cxn>
                  </a:cxnLst>
                  <a:rect l="T12" t="T13" r="T14" b="T15"/>
                  <a:pathLst>
                    <a:path w="19" h="25">
                      <a:moveTo>
                        <a:pt x="19" y="2"/>
                      </a:moveTo>
                      <a:lnTo>
                        <a:pt x="16" y="0"/>
                      </a:lnTo>
                      <a:lnTo>
                        <a:pt x="0" y="23"/>
                      </a:lnTo>
                      <a:lnTo>
                        <a:pt x="3"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82" name="Freeform 218"/>
                <p:cNvSpPr>
                  <a:spLocks noChangeArrowheads="1"/>
                </p:cNvSpPr>
                <p:nvPr/>
              </p:nvSpPr>
              <p:spPr bwMode="auto">
                <a:xfrm>
                  <a:off x="747712" y="250825"/>
                  <a:ext cx="39688" cy="30162"/>
                </a:xfrm>
                <a:custGeom>
                  <a:avLst/>
                  <a:gdLst>
                    <a:gd name="T0" fmla="*/ 63005494 w 25"/>
                    <a:gd name="T1" fmla="*/ 10080458 h 19"/>
                    <a:gd name="T2" fmla="*/ 57965118 w 25"/>
                    <a:gd name="T3" fmla="*/ 0 h 19"/>
                    <a:gd name="T4" fmla="*/ 0 w 25"/>
                    <a:gd name="T5" fmla="*/ 40321832 h 19"/>
                    <a:gd name="T6" fmla="*/ 5040376 w 25"/>
                    <a:gd name="T7" fmla="*/ 47881381 h 19"/>
                    <a:gd name="T8" fmla="*/ 63005494 w 25"/>
                    <a:gd name="T9" fmla="*/ 10080458 h 19"/>
                    <a:gd name="T10" fmla="*/ 0 60000 65536"/>
                    <a:gd name="T11" fmla="*/ 0 60000 65536"/>
                    <a:gd name="T12" fmla="*/ 0 60000 65536"/>
                    <a:gd name="T13" fmla="*/ 0 60000 65536"/>
                    <a:gd name="T14" fmla="*/ 0 60000 65536"/>
                    <a:gd name="T15" fmla="*/ 0 w 25"/>
                    <a:gd name="T16" fmla="*/ 0 h 19"/>
                    <a:gd name="T17" fmla="*/ 25 w 25"/>
                    <a:gd name="T18" fmla="*/ 19 h 19"/>
                  </a:gdLst>
                  <a:ahLst/>
                  <a:cxnLst>
                    <a:cxn ang="T10">
                      <a:pos x="T0" y="T1"/>
                    </a:cxn>
                    <a:cxn ang="T11">
                      <a:pos x="T2" y="T3"/>
                    </a:cxn>
                    <a:cxn ang="T12">
                      <a:pos x="T4" y="T5"/>
                    </a:cxn>
                    <a:cxn ang="T13">
                      <a:pos x="T6" y="T7"/>
                    </a:cxn>
                    <a:cxn ang="T14">
                      <a:pos x="T8" y="T9"/>
                    </a:cxn>
                  </a:cxnLst>
                  <a:rect l="T15" t="T16" r="T17" b="T18"/>
                  <a:pathLst>
                    <a:path w="25" h="19">
                      <a:moveTo>
                        <a:pt x="25" y="4"/>
                      </a:moveTo>
                      <a:lnTo>
                        <a:pt x="23" y="0"/>
                      </a:lnTo>
                      <a:lnTo>
                        <a:pt x="0" y="16"/>
                      </a:lnTo>
                      <a:lnTo>
                        <a:pt x="2" y="19"/>
                      </a:lnTo>
                      <a:lnTo>
                        <a:pt x="25" y="4"/>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83" name="Freeform 219"/>
                <p:cNvSpPr>
                  <a:spLocks noChangeArrowheads="1"/>
                </p:cNvSpPr>
                <p:nvPr/>
              </p:nvSpPr>
              <p:spPr bwMode="auto">
                <a:xfrm>
                  <a:off x="747712" y="250825"/>
                  <a:ext cx="39688" cy="30162"/>
                </a:xfrm>
                <a:custGeom>
                  <a:avLst/>
                  <a:gdLst>
                    <a:gd name="T0" fmla="*/ 63005494 w 25"/>
                    <a:gd name="T1" fmla="*/ 10080458 h 19"/>
                    <a:gd name="T2" fmla="*/ 57965118 w 25"/>
                    <a:gd name="T3" fmla="*/ 0 h 19"/>
                    <a:gd name="T4" fmla="*/ 0 w 25"/>
                    <a:gd name="T5" fmla="*/ 40321832 h 19"/>
                    <a:gd name="T6" fmla="*/ 5040376 w 25"/>
                    <a:gd name="T7" fmla="*/ 47881381 h 19"/>
                    <a:gd name="T8" fmla="*/ 0 60000 65536"/>
                    <a:gd name="T9" fmla="*/ 0 60000 65536"/>
                    <a:gd name="T10" fmla="*/ 0 60000 65536"/>
                    <a:gd name="T11" fmla="*/ 0 60000 65536"/>
                    <a:gd name="T12" fmla="*/ 0 w 25"/>
                    <a:gd name="T13" fmla="*/ 0 h 19"/>
                    <a:gd name="T14" fmla="*/ 25 w 25"/>
                    <a:gd name="T15" fmla="*/ 19 h 19"/>
                  </a:gdLst>
                  <a:ahLst/>
                  <a:cxnLst>
                    <a:cxn ang="T8">
                      <a:pos x="T0" y="T1"/>
                    </a:cxn>
                    <a:cxn ang="T9">
                      <a:pos x="T2" y="T3"/>
                    </a:cxn>
                    <a:cxn ang="T10">
                      <a:pos x="T4" y="T5"/>
                    </a:cxn>
                    <a:cxn ang="T11">
                      <a:pos x="T6" y="T7"/>
                    </a:cxn>
                  </a:cxnLst>
                  <a:rect l="T12" t="T13" r="T14" b="T15"/>
                  <a:pathLst>
                    <a:path w="25" h="19">
                      <a:moveTo>
                        <a:pt x="25" y="4"/>
                      </a:moveTo>
                      <a:lnTo>
                        <a:pt x="23" y="0"/>
                      </a:lnTo>
                      <a:lnTo>
                        <a:pt x="0" y="16"/>
                      </a:lnTo>
                      <a:lnTo>
                        <a:pt x="2"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84" name="Freeform 220"/>
                <p:cNvSpPr>
                  <a:spLocks noChangeArrowheads="1"/>
                </p:cNvSpPr>
                <p:nvPr/>
              </p:nvSpPr>
              <p:spPr bwMode="auto">
                <a:xfrm>
                  <a:off x="161925" y="660400"/>
                  <a:ext cx="39688" cy="30162"/>
                </a:xfrm>
                <a:custGeom>
                  <a:avLst/>
                  <a:gdLst>
                    <a:gd name="T0" fmla="*/ 63005494 w 25"/>
                    <a:gd name="T1" fmla="*/ 7559550 h 19"/>
                    <a:gd name="T2" fmla="*/ 57965118 w 25"/>
                    <a:gd name="T3" fmla="*/ 0 h 19"/>
                    <a:gd name="T4" fmla="*/ 0 w 25"/>
                    <a:gd name="T5" fmla="*/ 40321832 h 19"/>
                    <a:gd name="T6" fmla="*/ 5040376 w 25"/>
                    <a:gd name="T7" fmla="*/ 47881381 h 19"/>
                    <a:gd name="T8" fmla="*/ 63005494 w 25"/>
                    <a:gd name="T9" fmla="*/ 7559550 h 19"/>
                    <a:gd name="T10" fmla="*/ 0 60000 65536"/>
                    <a:gd name="T11" fmla="*/ 0 60000 65536"/>
                    <a:gd name="T12" fmla="*/ 0 60000 65536"/>
                    <a:gd name="T13" fmla="*/ 0 60000 65536"/>
                    <a:gd name="T14" fmla="*/ 0 60000 65536"/>
                    <a:gd name="T15" fmla="*/ 0 w 25"/>
                    <a:gd name="T16" fmla="*/ 0 h 19"/>
                    <a:gd name="T17" fmla="*/ 25 w 25"/>
                    <a:gd name="T18" fmla="*/ 19 h 19"/>
                  </a:gdLst>
                  <a:ahLst/>
                  <a:cxnLst>
                    <a:cxn ang="T10">
                      <a:pos x="T0" y="T1"/>
                    </a:cxn>
                    <a:cxn ang="T11">
                      <a:pos x="T2" y="T3"/>
                    </a:cxn>
                    <a:cxn ang="T12">
                      <a:pos x="T4" y="T5"/>
                    </a:cxn>
                    <a:cxn ang="T13">
                      <a:pos x="T6" y="T7"/>
                    </a:cxn>
                    <a:cxn ang="T14">
                      <a:pos x="T8" y="T9"/>
                    </a:cxn>
                  </a:cxnLst>
                  <a:rect l="T15" t="T16" r="T17" b="T18"/>
                  <a:pathLst>
                    <a:path w="25" h="19">
                      <a:moveTo>
                        <a:pt x="25" y="3"/>
                      </a:moveTo>
                      <a:lnTo>
                        <a:pt x="23" y="0"/>
                      </a:lnTo>
                      <a:lnTo>
                        <a:pt x="0" y="16"/>
                      </a:lnTo>
                      <a:lnTo>
                        <a:pt x="2" y="19"/>
                      </a:lnTo>
                      <a:lnTo>
                        <a:pt x="25" y="3"/>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85" name="Freeform 221"/>
                <p:cNvSpPr>
                  <a:spLocks noChangeArrowheads="1"/>
                </p:cNvSpPr>
                <p:nvPr/>
              </p:nvSpPr>
              <p:spPr bwMode="auto">
                <a:xfrm>
                  <a:off x="161925" y="660400"/>
                  <a:ext cx="39688" cy="30162"/>
                </a:xfrm>
                <a:custGeom>
                  <a:avLst/>
                  <a:gdLst>
                    <a:gd name="T0" fmla="*/ 63005494 w 25"/>
                    <a:gd name="T1" fmla="*/ 7559550 h 19"/>
                    <a:gd name="T2" fmla="*/ 57965118 w 25"/>
                    <a:gd name="T3" fmla="*/ 0 h 19"/>
                    <a:gd name="T4" fmla="*/ 0 w 25"/>
                    <a:gd name="T5" fmla="*/ 40321832 h 19"/>
                    <a:gd name="T6" fmla="*/ 5040376 w 25"/>
                    <a:gd name="T7" fmla="*/ 47881381 h 19"/>
                    <a:gd name="T8" fmla="*/ 0 60000 65536"/>
                    <a:gd name="T9" fmla="*/ 0 60000 65536"/>
                    <a:gd name="T10" fmla="*/ 0 60000 65536"/>
                    <a:gd name="T11" fmla="*/ 0 60000 65536"/>
                    <a:gd name="T12" fmla="*/ 0 w 25"/>
                    <a:gd name="T13" fmla="*/ 0 h 19"/>
                    <a:gd name="T14" fmla="*/ 25 w 25"/>
                    <a:gd name="T15" fmla="*/ 19 h 19"/>
                  </a:gdLst>
                  <a:ahLst/>
                  <a:cxnLst>
                    <a:cxn ang="T8">
                      <a:pos x="T0" y="T1"/>
                    </a:cxn>
                    <a:cxn ang="T9">
                      <a:pos x="T2" y="T3"/>
                    </a:cxn>
                    <a:cxn ang="T10">
                      <a:pos x="T4" y="T5"/>
                    </a:cxn>
                    <a:cxn ang="T11">
                      <a:pos x="T6" y="T7"/>
                    </a:cxn>
                  </a:cxnLst>
                  <a:rect l="T12" t="T13" r="T14" b="T15"/>
                  <a:pathLst>
                    <a:path w="25" h="19">
                      <a:moveTo>
                        <a:pt x="25" y="3"/>
                      </a:moveTo>
                      <a:lnTo>
                        <a:pt x="23" y="0"/>
                      </a:lnTo>
                      <a:lnTo>
                        <a:pt x="0" y="16"/>
                      </a:lnTo>
                      <a:lnTo>
                        <a:pt x="2"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86" name="Freeform 222"/>
                <p:cNvSpPr>
                  <a:spLocks noChangeArrowheads="1"/>
                </p:cNvSpPr>
                <p:nvPr/>
              </p:nvSpPr>
              <p:spPr bwMode="auto">
                <a:xfrm>
                  <a:off x="558800" y="103188"/>
                  <a:ext cx="17463" cy="44450"/>
                </a:xfrm>
                <a:custGeom>
                  <a:avLst/>
                  <a:gdLst>
                    <a:gd name="T0" fmla="*/ 27723306 w 11"/>
                    <a:gd name="T1" fmla="*/ 2520950 h 28"/>
                    <a:gd name="T2" fmla="*/ 17642393 w 11"/>
                    <a:gd name="T3" fmla="*/ 0 h 28"/>
                    <a:gd name="T4" fmla="*/ 0 w 11"/>
                    <a:gd name="T5" fmla="*/ 68045013 h 28"/>
                    <a:gd name="T6" fmla="*/ 10080914 w 11"/>
                    <a:gd name="T7" fmla="*/ 70564375 h 28"/>
                    <a:gd name="T8" fmla="*/ 27723306 w 11"/>
                    <a:gd name="T9" fmla="*/ 2520950 h 28"/>
                    <a:gd name="T10" fmla="*/ 0 60000 65536"/>
                    <a:gd name="T11" fmla="*/ 0 60000 65536"/>
                    <a:gd name="T12" fmla="*/ 0 60000 65536"/>
                    <a:gd name="T13" fmla="*/ 0 60000 65536"/>
                    <a:gd name="T14" fmla="*/ 0 60000 65536"/>
                    <a:gd name="T15" fmla="*/ 0 w 11"/>
                    <a:gd name="T16" fmla="*/ 0 h 28"/>
                    <a:gd name="T17" fmla="*/ 11 w 11"/>
                    <a:gd name="T18" fmla="*/ 28 h 28"/>
                  </a:gdLst>
                  <a:ahLst/>
                  <a:cxnLst>
                    <a:cxn ang="T10">
                      <a:pos x="T0" y="T1"/>
                    </a:cxn>
                    <a:cxn ang="T11">
                      <a:pos x="T2" y="T3"/>
                    </a:cxn>
                    <a:cxn ang="T12">
                      <a:pos x="T4" y="T5"/>
                    </a:cxn>
                    <a:cxn ang="T13">
                      <a:pos x="T6" y="T7"/>
                    </a:cxn>
                    <a:cxn ang="T14">
                      <a:pos x="T8" y="T9"/>
                    </a:cxn>
                  </a:cxnLst>
                  <a:rect l="T15" t="T16" r="T17" b="T18"/>
                  <a:pathLst>
                    <a:path w="11" h="28">
                      <a:moveTo>
                        <a:pt x="11" y="1"/>
                      </a:moveTo>
                      <a:lnTo>
                        <a:pt x="7" y="0"/>
                      </a:lnTo>
                      <a:lnTo>
                        <a:pt x="0" y="27"/>
                      </a:lnTo>
                      <a:lnTo>
                        <a:pt x="4" y="28"/>
                      </a:lnTo>
                      <a:lnTo>
                        <a:pt x="11" y="1"/>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87" name="Freeform 223"/>
                <p:cNvSpPr>
                  <a:spLocks noChangeArrowheads="1"/>
                </p:cNvSpPr>
                <p:nvPr/>
              </p:nvSpPr>
              <p:spPr bwMode="auto">
                <a:xfrm>
                  <a:off x="558800" y="103188"/>
                  <a:ext cx="17463" cy="44450"/>
                </a:xfrm>
                <a:custGeom>
                  <a:avLst/>
                  <a:gdLst>
                    <a:gd name="T0" fmla="*/ 27723306 w 11"/>
                    <a:gd name="T1" fmla="*/ 2520950 h 28"/>
                    <a:gd name="T2" fmla="*/ 17642393 w 11"/>
                    <a:gd name="T3" fmla="*/ 0 h 28"/>
                    <a:gd name="T4" fmla="*/ 0 w 11"/>
                    <a:gd name="T5" fmla="*/ 68045013 h 28"/>
                    <a:gd name="T6" fmla="*/ 10080914 w 11"/>
                    <a:gd name="T7" fmla="*/ 70564375 h 28"/>
                    <a:gd name="T8" fmla="*/ 0 60000 65536"/>
                    <a:gd name="T9" fmla="*/ 0 60000 65536"/>
                    <a:gd name="T10" fmla="*/ 0 60000 65536"/>
                    <a:gd name="T11" fmla="*/ 0 60000 65536"/>
                    <a:gd name="T12" fmla="*/ 0 w 11"/>
                    <a:gd name="T13" fmla="*/ 0 h 28"/>
                    <a:gd name="T14" fmla="*/ 11 w 11"/>
                    <a:gd name="T15" fmla="*/ 28 h 28"/>
                  </a:gdLst>
                  <a:ahLst/>
                  <a:cxnLst>
                    <a:cxn ang="T8">
                      <a:pos x="T0" y="T1"/>
                    </a:cxn>
                    <a:cxn ang="T9">
                      <a:pos x="T2" y="T3"/>
                    </a:cxn>
                    <a:cxn ang="T10">
                      <a:pos x="T4" y="T5"/>
                    </a:cxn>
                    <a:cxn ang="T11">
                      <a:pos x="T6" y="T7"/>
                    </a:cxn>
                  </a:cxnLst>
                  <a:rect l="T12" t="T13" r="T14" b="T15"/>
                  <a:pathLst>
                    <a:path w="11" h="28">
                      <a:moveTo>
                        <a:pt x="11" y="1"/>
                      </a:moveTo>
                      <a:lnTo>
                        <a:pt x="7" y="0"/>
                      </a:lnTo>
                      <a:lnTo>
                        <a:pt x="0" y="27"/>
                      </a:lnTo>
                      <a:lnTo>
                        <a:pt x="4"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88" name="Freeform 224"/>
                <p:cNvSpPr>
                  <a:spLocks noChangeArrowheads="1"/>
                </p:cNvSpPr>
                <p:nvPr/>
              </p:nvSpPr>
              <p:spPr bwMode="auto">
                <a:xfrm>
                  <a:off x="374650" y="793750"/>
                  <a:ext cx="15875" cy="44450"/>
                </a:xfrm>
                <a:custGeom>
                  <a:avLst/>
                  <a:gdLst>
                    <a:gd name="T0" fmla="*/ 25201563 w 10"/>
                    <a:gd name="T1" fmla="*/ 2520950 h 28"/>
                    <a:gd name="T2" fmla="*/ 15120938 w 10"/>
                    <a:gd name="T3" fmla="*/ 0 h 28"/>
                    <a:gd name="T4" fmla="*/ 0 w 10"/>
                    <a:gd name="T5" fmla="*/ 68045013 h 28"/>
                    <a:gd name="T6" fmla="*/ 7561263 w 10"/>
                    <a:gd name="T7" fmla="*/ 70564375 h 28"/>
                    <a:gd name="T8" fmla="*/ 25201563 w 10"/>
                    <a:gd name="T9" fmla="*/ 2520950 h 28"/>
                    <a:gd name="T10" fmla="*/ 0 60000 65536"/>
                    <a:gd name="T11" fmla="*/ 0 60000 65536"/>
                    <a:gd name="T12" fmla="*/ 0 60000 65536"/>
                    <a:gd name="T13" fmla="*/ 0 60000 65536"/>
                    <a:gd name="T14" fmla="*/ 0 60000 65536"/>
                    <a:gd name="T15" fmla="*/ 0 w 10"/>
                    <a:gd name="T16" fmla="*/ 0 h 28"/>
                    <a:gd name="T17" fmla="*/ 10 w 10"/>
                    <a:gd name="T18" fmla="*/ 28 h 28"/>
                  </a:gdLst>
                  <a:ahLst/>
                  <a:cxnLst>
                    <a:cxn ang="T10">
                      <a:pos x="T0" y="T1"/>
                    </a:cxn>
                    <a:cxn ang="T11">
                      <a:pos x="T2" y="T3"/>
                    </a:cxn>
                    <a:cxn ang="T12">
                      <a:pos x="T4" y="T5"/>
                    </a:cxn>
                    <a:cxn ang="T13">
                      <a:pos x="T6" y="T7"/>
                    </a:cxn>
                    <a:cxn ang="T14">
                      <a:pos x="T8" y="T9"/>
                    </a:cxn>
                  </a:cxnLst>
                  <a:rect l="T15" t="T16" r="T17" b="T18"/>
                  <a:pathLst>
                    <a:path w="10" h="28">
                      <a:moveTo>
                        <a:pt x="10" y="1"/>
                      </a:moveTo>
                      <a:lnTo>
                        <a:pt x="6" y="0"/>
                      </a:lnTo>
                      <a:lnTo>
                        <a:pt x="0" y="27"/>
                      </a:lnTo>
                      <a:lnTo>
                        <a:pt x="3" y="28"/>
                      </a:lnTo>
                      <a:lnTo>
                        <a:pt x="10" y="1"/>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89" name="Freeform 225"/>
                <p:cNvSpPr>
                  <a:spLocks noChangeArrowheads="1"/>
                </p:cNvSpPr>
                <p:nvPr/>
              </p:nvSpPr>
              <p:spPr bwMode="auto">
                <a:xfrm>
                  <a:off x="374650" y="793750"/>
                  <a:ext cx="15875" cy="44450"/>
                </a:xfrm>
                <a:custGeom>
                  <a:avLst/>
                  <a:gdLst>
                    <a:gd name="T0" fmla="*/ 25201563 w 10"/>
                    <a:gd name="T1" fmla="*/ 2520950 h 28"/>
                    <a:gd name="T2" fmla="*/ 15120938 w 10"/>
                    <a:gd name="T3" fmla="*/ 0 h 28"/>
                    <a:gd name="T4" fmla="*/ 0 w 10"/>
                    <a:gd name="T5" fmla="*/ 68045013 h 28"/>
                    <a:gd name="T6" fmla="*/ 7561263 w 10"/>
                    <a:gd name="T7" fmla="*/ 70564375 h 28"/>
                    <a:gd name="T8" fmla="*/ 0 60000 65536"/>
                    <a:gd name="T9" fmla="*/ 0 60000 65536"/>
                    <a:gd name="T10" fmla="*/ 0 60000 65536"/>
                    <a:gd name="T11" fmla="*/ 0 60000 65536"/>
                    <a:gd name="T12" fmla="*/ 0 w 10"/>
                    <a:gd name="T13" fmla="*/ 0 h 28"/>
                    <a:gd name="T14" fmla="*/ 10 w 10"/>
                    <a:gd name="T15" fmla="*/ 28 h 28"/>
                  </a:gdLst>
                  <a:ahLst/>
                  <a:cxnLst>
                    <a:cxn ang="T8">
                      <a:pos x="T0" y="T1"/>
                    </a:cxn>
                    <a:cxn ang="T9">
                      <a:pos x="T2" y="T3"/>
                    </a:cxn>
                    <a:cxn ang="T10">
                      <a:pos x="T4" y="T5"/>
                    </a:cxn>
                    <a:cxn ang="T11">
                      <a:pos x="T6" y="T7"/>
                    </a:cxn>
                  </a:cxnLst>
                  <a:rect l="T12" t="T13" r="T14" b="T15"/>
                  <a:pathLst>
                    <a:path w="10" h="28">
                      <a:moveTo>
                        <a:pt x="10" y="1"/>
                      </a:moveTo>
                      <a:lnTo>
                        <a:pt x="6" y="0"/>
                      </a:lnTo>
                      <a:lnTo>
                        <a:pt x="0" y="27"/>
                      </a:lnTo>
                      <a:lnTo>
                        <a:pt x="3"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90" name="Freeform 226"/>
                <p:cNvSpPr>
                  <a:spLocks noChangeArrowheads="1"/>
                </p:cNvSpPr>
                <p:nvPr/>
              </p:nvSpPr>
              <p:spPr bwMode="auto">
                <a:xfrm>
                  <a:off x="614362" y="125413"/>
                  <a:ext cx="22225" cy="42862"/>
                </a:xfrm>
                <a:custGeom>
                  <a:avLst/>
                  <a:gdLst>
                    <a:gd name="T0" fmla="*/ 35282188 w 14"/>
                    <a:gd name="T1" fmla="*/ 5040254 h 27"/>
                    <a:gd name="T2" fmla="*/ 27722513 w 14"/>
                    <a:gd name="T3" fmla="*/ 0 h 27"/>
                    <a:gd name="T4" fmla="*/ 0 w 14"/>
                    <a:gd name="T5" fmla="*/ 65523298 h 27"/>
                    <a:gd name="T6" fmla="*/ 7561263 w 14"/>
                    <a:gd name="T7" fmla="*/ 68042631 h 27"/>
                    <a:gd name="T8" fmla="*/ 35282188 w 14"/>
                    <a:gd name="T9" fmla="*/ 5040254 h 27"/>
                    <a:gd name="T10" fmla="*/ 0 60000 65536"/>
                    <a:gd name="T11" fmla="*/ 0 60000 65536"/>
                    <a:gd name="T12" fmla="*/ 0 60000 65536"/>
                    <a:gd name="T13" fmla="*/ 0 60000 65536"/>
                    <a:gd name="T14" fmla="*/ 0 60000 65536"/>
                    <a:gd name="T15" fmla="*/ 0 w 14"/>
                    <a:gd name="T16" fmla="*/ 0 h 27"/>
                    <a:gd name="T17" fmla="*/ 14 w 14"/>
                    <a:gd name="T18" fmla="*/ 27 h 27"/>
                  </a:gdLst>
                  <a:ahLst/>
                  <a:cxnLst>
                    <a:cxn ang="T10">
                      <a:pos x="T0" y="T1"/>
                    </a:cxn>
                    <a:cxn ang="T11">
                      <a:pos x="T2" y="T3"/>
                    </a:cxn>
                    <a:cxn ang="T12">
                      <a:pos x="T4" y="T5"/>
                    </a:cxn>
                    <a:cxn ang="T13">
                      <a:pos x="T6" y="T7"/>
                    </a:cxn>
                    <a:cxn ang="T14">
                      <a:pos x="T8" y="T9"/>
                    </a:cxn>
                  </a:cxnLst>
                  <a:rect l="T15" t="T16" r="T17" b="T18"/>
                  <a:pathLst>
                    <a:path w="14" h="27">
                      <a:moveTo>
                        <a:pt x="14" y="2"/>
                      </a:moveTo>
                      <a:lnTo>
                        <a:pt x="11" y="0"/>
                      </a:lnTo>
                      <a:lnTo>
                        <a:pt x="0" y="26"/>
                      </a:lnTo>
                      <a:lnTo>
                        <a:pt x="3" y="27"/>
                      </a:lnTo>
                      <a:lnTo>
                        <a:pt x="14" y="2"/>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91" name="Freeform 227"/>
                <p:cNvSpPr>
                  <a:spLocks noChangeArrowheads="1"/>
                </p:cNvSpPr>
                <p:nvPr/>
              </p:nvSpPr>
              <p:spPr bwMode="auto">
                <a:xfrm>
                  <a:off x="614362" y="125413"/>
                  <a:ext cx="22225" cy="42862"/>
                </a:xfrm>
                <a:custGeom>
                  <a:avLst/>
                  <a:gdLst>
                    <a:gd name="T0" fmla="*/ 35282188 w 14"/>
                    <a:gd name="T1" fmla="*/ 5040254 h 27"/>
                    <a:gd name="T2" fmla="*/ 27722513 w 14"/>
                    <a:gd name="T3" fmla="*/ 0 h 27"/>
                    <a:gd name="T4" fmla="*/ 0 w 14"/>
                    <a:gd name="T5" fmla="*/ 65523298 h 27"/>
                    <a:gd name="T6" fmla="*/ 7561263 w 14"/>
                    <a:gd name="T7" fmla="*/ 68042631 h 27"/>
                    <a:gd name="T8" fmla="*/ 0 60000 65536"/>
                    <a:gd name="T9" fmla="*/ 0 60000 65536"/>
                    <a:gd name="T10" fmla="*/ 0 60000 65536"/>
                    <a:gd name="T11" fmla="*/ 0 60000 65536"/>
                    <a:gd name="T12" fmla="*/ 0 w 14"/>
                    <a:gd name="T13" fmla="*/ 0 h 27"/>
                    <a:gd name="T14" fmla="*/ 14 w 14"/>
                    <a:gd name="T15" fmla="*/ 27 h 27"/>
                  </a:gdLst>
                  <a:ahLst/>
                  <a:cxnLst>
                    <a:cxn ang="T8">
                      <a:pos x="T0" y="T1"/>
                    </a:cxn>
                    <a:cxn ang="T9">
                      <a:pos x="T2" y="T3"/>
                    </a:cxn>
                    <a:cxn ang="T10">
                      <a:pos x="T4" y="T5"/>
                    </a:cxn>
                    <a:cxn ang="T11">
                      <a:pos x="T6" y="T7"/>
                    </a:cxn>
                  </a:cxnLst>
                  <a:rect l="T12" t="T13" r="T14" b="T15"/>
                  <a:pathLst>
                    <a:path w="14" h="27">
                      <a:moveTo>
                        <a:pt x="14" y="2"/>
                      </a:moveTo>
                      <a:lnTo>
                        <a:pt x="11" y="0"/>
                      </a:lnTo>
                      <a:lnTo>
                        <a:pt x="0" y="26"/>
                      </a:lnTo>
                      <a:lnTo>
                        <a:pt x="3" y="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92" name="Freeform 228"/>
                <p:cNvSpPr>
                  <a:spLocks noChangeArrowheads="1"/>
                </p:cNvSpPr>
                <p:nvPr/>
              </p:nvSpPr>
              <p:spPr bwMode="auto">
                <a:xfrm>
                  <a:off x="311150" y="773113"/>
                  <a:ext cx="25400" cy="42862"/>
                </a:xfrm>
                <a:custGeom>
                  <a:avLst/>
                  <a:gdLst>
                    <a:gd name="T0" fmla="*/ 40322500 w 16"/>
                    <a:gd name="T1" fmla="*/ 5040254 h 27"/>
                    <a:gd name="T2" fmla="*/ 30241875 w 16"/>
                    <a:gd name="T3" fmla="*/ 0 h 27"/>
                    <a:gd name="T4" fmla="*/ 0 w 16"/>
                    <a:gd name="T5" fmla="*/ 63002378 h 27"/>
                    <a:gd name="T6" fmla="*/ 10080625 w 16"/>
                    <a:gd name="T7" fmla="*/ 68042631 h 27"/>
                    <a:gd name="T8" fmla="*/ 40322500 w 16"/>
                    <a:gd name="T9" fmla="*/ 5040254 h 27"/>
                    <a:gd name="T10" fmla="*/ 0 60000 65536"/>
                    <a:gd name="T11" fmla="*/ 0 60000 65536"/>
                    <a:gd name="T12" fmla="*/ 0 60000 65536"/>
                    <a:gd name="T13" fmla="*/ 0 60000 65536"/>
                    <a:gd name="T14" fmla="*/ 0 60000 65536"/>
                    <a:gd name="T15" fmla="*/ 0 w 16"/>
                    <a:gd name="T16" fmla="*/ 0 h 27"/>
                    <a:gd name="T17" fmla="*/ 16 w 16"/>
                    <a:gd name="T18" fmla="*/ 27 h 27"/>
                  </a:gdLst>
                  <a:ahLst/>
                  <a:cxnLst>
                    <a:cxn ang="T10">
                      <a:pos x="T0" y="T1"/>
                    </a:cxn>
                    <a:cxn ang="T11">
                      <a:pos x="T2" y="T3"/>
                    </a:cxn>
                    <a:cxn ang="T12">
                      <a:pos x="T4" y="T5"/>
                    </a:cxn>
                    <a:cxn ang="T13">
                      <a:pos x="T6" y="T7"/>
                    </a:cxn>
                    <a:cxn ang="T14">
                      <a:pos x="T8" y="T9"/>
                    </a:cxn>
                  </a:cxnLst>
                  <a:rect l="T15" t="T16" r="T17" b="T18"/>
                  <a:pathLst>
                    <a:path w="16" h="27">
                      <a:moveTo>
                        <a:pt x="16" y="2"/>
                      </a:moveTo>
                      <a:lnTo>
                        <a:pt x="12" y="0"/>
                      </a:lnTo>
                      <a:lnTo>
                        <a:pt x="0" y="25"/>
                      </a:lnTo>
                      <a:lnTo>
                        <a:pt x="4" y="27"/>
                      </a:lnTo>
                      <a:lnTo>
                        <a:pt x="16" y="2"/>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93" name="Freeform 229"/>
                <p:cNvSpPr>
                  <a:spLocks noChangeArrowheads="1"/>
                </p:cNvSpPr>
                <p:nvPr/>
              </p:nvSpPr>
              <p:spPr bwMode="auto">
                <a:xfrm>
                  <a:off x="311150" y="773113"/>
                  <a:ext cx="25400" cy="42862"/>
                </a:xfrm>
                <a:custGeom>
                  <a:avLst/>
                  <a:gdLst>
                    <a:gd name="T0" fmla="*/ 40322500 w 16"/>
                    <a:gd name="T1" fmla="*/ 5040254 h 27"/>
                    <a:gd name="T2" fmla="*/ 30241875 w 16"/>
                    <a:gd name="T3" fmla="*/ 0 h 27"/>
                    <a:gd name="T4" fmla="*/ 0 w 16"/>
                    <a:gd name="T5" fmla="*/ 63002378 h 27"/>
                    <a:gd name="T6" fmla="*/ 10080625 w 16"/>
                    <a:gd name="T7" fmla="*/ 68042631 h 27"/>
                    <a:gd name="T8" fmla="*/ 0 60000 65536"/>
                    <a:gd name="T9" fmla="*/ 0 60000 65536"/>
                    <a:gd name="T10" fmla="*/ 0 60000 65536"/>
                    <a:gd name="T11" fmla="*/ 0 60000 65536"/>
                    <a:gd name="T12" fmla="*/ 0 w 16"/>
                    <a:gd name="T13" fmla="*/ 0 h 27"/>
                    <a:gd name="T14" fmla="*/ 16 w 16"/>
                    <a:gd name="T15" fmla="*/ 27 h 27"/>
                  </a:gdLst>
                  <a:ahLst/>
                  <a:cxnLst>
                    <a:cxn ang="T8">
                      <a:pos x="T0" y="T1"/>
                    </a:cxn>
                    <a:cxn ang="T9">
                      <a:pos x="T2" y="T3"/>
                    </a:cxn>
                    <a:cxn ang="T10">
                      <a:pos x="T4" y="T5"/>
                    </a:cxn>
                    <a:cxn ang="T11">
                      <a:pos x="T6" y="T7"/>
                    </a:cxn>
                  </a:cxnLst>
                  <a:rect l="T12" t="T13" r="T14" b="T15"/>
                  <a:pathLst>
                    <a:path w="16" h="27">
                      <a:moveTo>
                        <a:pt x="16" y="2"/>
                      </a:moveTo>
                      <a:lnTo>
                        <a:pt x="12" y="0"/>
                      </a:lnTo>
                      <a:lnTo>
                        <a:pt x="0" y="25"/>
                      </a:lnTo>
                      <a:lnTo>
                        <a:pt x="4" y="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94" name="Freeform 230"/>
                <p:cNvSpPr>
                  <a:spLocks noChangeArrowheads="1"/>
                </p:cNvSpPr>
                <p:nvPr/>
              </p:nvSpPr>
              <p:spPr bwMode="auto">
                <a:xfrm>
                  <a:off x="100012" y="401638"/>
                  <a:ext cx="73025" cy="19050"/>
                </a:xfrm>
                <a:custGeom>
                  <a:avLst/>
                  <a:gdLst>
                    <a:gd name="T0" fmla="*/ 2520950 w 46"/>
                    <a:gd name="T1" fmla="*/ 0 h 12"/>
                    <a:gd name="T2" fmla="*/ 0 w 46"/>
                    <a:gd name="T3" fmla="*/ 10080625 h 12"/>
                    <a:gd name="T4" fmla="*/ 113407825 w 46"/>
                    <a:gd name="T5" fmla="*/ 30241875 h 12"/>
                    <a:gd name="T6" fmla="*/ 115927188 w 46"/>
                    <a:gd name="T7" fmla="*/ 20161250 h 12"/>
                    <a:gd name="T8" fmla="*/ 2520950 w 46"/>
                    <a:gd name="T9" fmla="*/ 0 h 12"/>
                    <a:gd name="T10" fmla="*/ 0 60000 65536"/>
                    <a:gd name="T11" fmla="*/ 0 60000 65536"/>
                    <a:gd name="T12" fmla="*/ 0 60000 65536"/>
                    <a:gd name="T13" fmla="*/ 0 60000 65536"/>
                    <a:gd name="T14" fmla="*/ 0 60000 65536"/>
                    <a:gd name="T15" fmla="*/ 0 w 46"/>
                    <a:gd name="T16" fmla="*/ 0 h 12"/>
                    <a:gd name="T17" fmla="*/ 46 w 46"/>
                    <a:gd name="T18" fmla="*/ 12 h 12"/>
                  </a:gdLst>
                  <a:ahLst/>
                  <a:cxnLst>
                    <a:cxn ang="T10">
                      <a:pos x="T0" y="T1"/>
                    </a:cxn>
                    <a:cxn ang="T11">
                      <a:pos x="T2" y="T3"/>
                    </a:cxn>
                    <a:cxn ang="T12">
                      <a:pos x="T4" y="T5"/>
                    </a:cxn>
                    <a:cxn ang="T13">
                      <a:pos x="T6" y="T7"/>
                    </a:cxn>
                    <a:cxn ang="T14">
                      <a:pos x="T8" y="T9"/>
                    </a:cxn>
                  </a:cxnLst>
                  <a:rect l="T15" t="T16" r="T17" b="T18"/>
                  <a:pathLst>
                    <a:path w="46" h="12">
                      <a:moveTo>
                        <a:pt x="1" y="0"/>
                      </a:moveTo>
                      <a:lnTo>
                        <a:pt x="0" y="4"/>
                      </a:lnTo>
                      <a:lnTo>
                        <a:pt x="45" y="12"/>
                      </a:lnTo>
                      <a:lnTo>
                        <a:pt x="46" y="8"/>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95" name="Freeform 231"/>
                <p:cNvSpPr>
                  <a:spLocks noChangeArrowheads="1"/>
                </p:cNvSpPr>
                <p:nvPr/>
              </p:nvSpPr>
              <p:spPr bwMode="auto">
                <a:xfrm>
                  <a:off x="100012" y="401638"/>
                  <a:ext cx="73025" cy="19050"/>
                </a:xfrm>
                <a:custGeom>
                  <a:avLst/>
                  <a:gdLst>
                    <a:gd name="T0" fmla="*/ 2520950 w 46"/>
                    <a:gd name="T1" fmla="*/ 0 h 12"/>
                    <a:gd name="T2" fmla="*/ 0 w 46"/>
                    <a:gd name="T3" fmla="*/ 10080625 h 12"/>
                    <a:gd name="T4" fmla="*/ 113407825 w 46"/>
                    <a:gd name="T5" fmla="*/ 30241875 h 12"/>
                    <a:gd name="T6" fmla="*/ 115927188 w 46"/>
                    <a:gd name="T7" fmla="*/ 20161250 h 12"/>
                    <a:gd name="T8" fmla="*/ 0 60000 65536"/>
                    <a:gd name="T9" fmla="*/ 0 60000 65536"/>
                    <a:gd name="T10" fmla="*/ 0 60000 65536"/>
                    <a:gd name="T11" fmla="*/ 0 60000 65536"/>
                    <a:gd name="T12" fmla="*/ 0 w 46"/>
                    <a:gd name="T13" fmla="*/ 0 h 12"/>
                    <a:gd name="T14" fmla="*/ 46 w 46"/>
                    <a:gd name="T15" fmla="*/ 12 h 12"/>
                  </a:gdLst>
                  <a:ahLst/>
                  <a:cxnLst>
                    <a:cxn ang="T8">
                      <a:pos x="T0" y="T1"/>
                    </a:cxn>
                    <a:cxn ang="T9">
                      <a:pos x="T2" y="T3"/>
                    </a:cxn>
                    <a:cxn ang="T10">
                      <a:pos x="T4" y="T5"/>
                    </a:cxn>
                    <a:cxn ang="T11">
                      <a:pos x="T6" y="T7"/>
                    </a:cxn>
                  </a:cxnLst>
                  <a:rect l="T12" t="T13" r="T14" b="T15"/>
                  <a:pathLst>
                    <a:path w="46" h="12">
                      <a:moveTo>
                        <a:pt x="1" y="0"/>
                      </a:moveTo>
                      <a:lnTo>
                        <a:pt x="0" y="4"/>
                      </a:lnTo>
                      <a:lnTo>
                        <a:pt x="45" y="12"/>
                      </a:lnTo>
                      <a:lnTo>
                        <a:pt x="46"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96" name="Freeform 232"/>
                <p:cNvSpPr>
                  <a:spLocks noChangeArrowheads="1"/>
                </p:cNvSpPr>
                <p:nvPr/>
              </p:nvSpPr>
              <p:spPr bwMode="auto">
                <a:xfrm>
                  <a:off x="774700" y="520700"/>
                  <a:ext cx="73025" cy="19050"/>
                </a:xfrm>
                <a:custGeom>
                  <a:avLst/>
                  <a:gdLst>
                    <a:gd name="T0" fmla="*/ 2520950 w 46"/>
                    <a:gd name="T1" fmla="*/ 0 h 12"/>
                    <a:gd name="T2" fmla="*/ 0 w 46"/>
                    <a:gd name="T3" fmla="*/ 10080625 h 12"/>
                    <a:gd name="T4" fmla="*/ 115927188 w 46"/>
                    <a:gd name="T5" fmla="*/ 30241875 h 12"/>
                    <a:gd name="T6" fmla="*/ 115927188 w 46"/>
                    <a:gd name="T7" fmla="*/ 20161250 h 12"/>
                    <a:gd name="T8" fmla="*/ 2520950 w 46"/>
                    <a:gd name="T9" fmla="*/ 0 h 12"/>
                    <a:gd name="T10" fmla="*/ 0 60000 65536"/>
                    <a:gd name="T11" fmla="*/ 0 60000 65536"/>
                    <a:gd name="T12" fmla="*/ 0 60000 65536"/>
                    <a:gd name="T13" fmla="*/ 0 60000 65536"/>
                    <a:gd name="T14" fmla="*/ 0 60000 65536"/>
                    <a:gd name="T15" fmla="*/ 0 w 46"/>
                    <a:gd name="T16" fmla="*/ 0 h 12"/>
                    <a:gd name="T17" fmla="*/ 46 w 46"/>
                    <a:gd name="T18" fmla="*/ 12 h 12"/>
                  </a:gdLst>
                  <a:ahLst/>
                  <a:cxnLst>
                    <a:cxn ang="T10">
                      <a:pos x="T0" y="T1"/>
                    </a:cxn>
                    <a:cxn ang="T11">
                      <a:pos x="T2" y="T3"/>
                    </a:cxn>
                    <a:cxn ang="T12">
                      <a:pos x="T4" y="T5"/>
                    </a:cxn>
                    <a:cxn ang="T13">
                      <a:pos x="T6" y="T7"/>
                    </a:cxn>
                    <a:cxn ang="T14">
                      <a:pos x="T8" y="T9"/>
                    </a:cxn>
                  </a:cxnLst>
                  <a:rect l="T15" t="T16" r="T17" b="T18"/>
                  <a:pathLst>
                    <a:path w="46" h="12">
                      <a:moveTo>
                        <a:pt x="1" y="0"/>
                      </a:moveTo>
                      <a:lnTo>
                        <a:pt x="0" y="4"/>
                      </a:lnTo>
                      <a:lnTo>
                        <a:pt x="46" y="12"/>
                      </a:lnTo>
                      <a:lnTo>
                        <a:pt x="46" y="8"/>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97" name="Freeform 233"/>
                <p:cNvSpPr>
                  <a:spLocks noChangeArrowheads="1"/>
                </p:cNvSpPr>
                <p:nvPr/>
              </p:nvSpPr>
              <p:spPr bwMode="auto">
                <a:xfrm>
                  <a:off x="774700" y="520700"/>
                  <a:ext cx="73025" cy="19050"/>
                </a:xfrm>
                <a:custGeom>
                  <a:avLst/>
                  <a:gdLst>
                    <a:gd name="T0" fmla="*/ 2520950 w 46"/>
                    <a:gd name="T1" fmla="*/ 0 h 12"/>
                    <a:gd name="T2" fmla="*/ 0 w 46"/>
                    <a:gd name="T3" fmla="*/ 10080625 h 12"/>
                    <a:gd name="T4" fmla="*/ 115927188 w 46"/>
                    <a:gd name="T5" fmla="*/ 30241875 h 12"/>
                    <a:gd name="T6" fmla="*/ 115927188 w 46"/>
                    <a:gd name="T7" fmla="*/ 20161250 h 12"/>
                    <a:gd name="T8" fmla="*/ 0 60000 65536"/>
                    <a:gd name="T9" fmla="*/ 0 60000 65536"/>
                    <a:gd name="T10" fmla="*/ 0 60000 65536"/>
                    <a:gd name="T11" fmla="*/ 0 60000 65536"/>
                    <a:gd name="T12" fmla="*/ 0 w 46"/>
                    <a:gd name="T13" fmla="*/ 0 h 12"/>
                    <a:gd name="T14" fmla="*/ 46 w 46"/>
                    <a:gd name="T15" fmla="*/ 12 h 12"/>
                  </a:gdLst>
                  <a:ahLst/>
                  <a:cxnLst>
                    <a:cxn ang="T8">
                      <a:pos x="T0" y="T1"/>
                    </a:cxn>
                    <a:cxn ang="T9">
                      <a:pos x="T2" y="T3"/>
                    </a:cxn>
                    <a:cxn ang="T10">
                      <a:pos x="T4" y="T5"/>
                    </a:cxn>
                    <a:cxn ang="T11">
                      <a:pos x="T6" y="T7"/>
                    </a:cxn>
                  </a:cxnLst>
                  <a:rect l="T12" t="T13" r="T14" b="T15"/>
                  <a:pathLst>
                    <a:path w="46" h="12">
                      <a:moveTo>
                        <a:pt x="1" y="0"/>
                      </a:moveTo>
                      <a:lnTo>
                        <a:pt x="0" y="4"/>
                      </a:lnTo>
                      <a:lnTo>
                        <a:pt x="46" y="12"/>
                      </a:lnTo>
                      <a:lnTo>
                        <a:pt x="46"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98" name="Freeform 234"/>
                <p:cNvSpPr>
                  <a:spLocks noChangeArrowheads="1"/>
                </p:cNvSpPr>
                <p:nvPr/>
              </p:nvSpPr>
              <p:spPr bwMode="auto">
                <a:xfrm>
                  <a:off x="117475" y="573088"/>
                  <a:ext cx="69850" cy="31750"/>
                </a:xfrm>
                <a:custGeom>
                  <a:avLst/>
                  <a:gdLst>
                    <a:gd name="T0" fmla="*/ 0 w 44"/>
                    <a:gd name="T1" fmla="*/ 40322500 h 20"/>
                    <a:gd name="T2" fmla="*/ 5040313 w 44"/>
                    <a:gd name="T3" fmla="*/ 50403125 h 20"/>
                    <a:gd name="T4" fmla="*/ 110886875 w 44"/>
                    <a:gd name="T5" fmla="*/ 10080625 h 20"/>
                    <a:gd name="T6" fmla="*/ 108367513 w 44"/>
                    <a:gd name="T7" fmla="*/ 0 h 20"/>
                    <a:gd name="T8" fmla="*/ 0 w 44"/>
                    <a:gd name="T9" fmla="*/ 40322500 h 20"/>
                    <a:gd name="T10" fmla="*/ 0 60000 65536"/>
                    <a:gd name="T11" fmla="*/ 0 60000 65536"/>
                    <a:gd name="T12" fmla="*/ 0 60000 65536"/>
                    <a:gd name="T13" fmla="*/ 0 60000 65536"/>
                    <a:gd name="T14" fmla="*/ 0 60000 65536"/>
                    <a:gd name="T15" fmla="*/ 0 w 44"/>
                    <a:gd name="T16" fmla="*/ 0 h 20"/>
                    <a:gd name="T17" fmla="*/ 44 w 44"/>
                    <a:gd name="T18" fmla="*/ 20 h 20"/>
                  </a:gdLst>
                  <a:ahLst/>
                  <a:cxnLst>
                    <a:cxn ang="T10">
                      <a:pos x="T0" y="T1"/>
                    </a:cxn>
                    <a:cxn ang="T11">
                      <a:pos x="T2" y="T3"/>
                    </a:cxn>
                    <a:cxn ang="T12">
                      <a:pos x="T4" y="T5"/>
                    </a:cxn>
                    <a:cxn ang="T13">
                      <a:pos x="T6" y="T7"/>
                    </a:cxn>
                    <a:cxn ang="T14">
                      <a:pos x="T8" y="T9"/>
                    </a:cxn>
                  </a:cxnLst>
                  <a:rect l="T15" t="T16" r="T17" b="T18"/>
                  <a:pathLst>
                    <a:path w="44" h="20">
                      <a:moveTo>
                        <a:pt x="0" y="16"/>
                      </a:moveTo>
                      <a:lnTo>
                        <a:pt x="2" y="20"/>
                      </a:lnTo>
                      <a:lnTo>
                        <a:pt x="44" y="4"/>
                      </a:lnTo>
                      <a:lnTo>
                        <a:pt x="43" y="0"/>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899" name="Freeform 235"/>
                <p:cNvSpPr>
                  <a:spLocks noChangeArrowheads="1"/>
                </p:cNvSpPr>
                <p:nvPr/>
              </p:nvSpPr>
              <p:spPr bwMode="auto">
                <a:xfrm>
                  <a:off x="117475" y="573088"/>
                  <a:ext cx="69850" cy="31750"/>
                </a:xfrm>
                <a:custGeom>
                  <a:avLst/>
                  <a:gdLst>
                    <a:gd name="T0" fmla="*/ 0 w 44"/>
                    <a:gd name="T1" fmla="*/ 40322500 h 20"/>
                    <a:gd name="T2" fmla="*/ 5040313 w 44"/>
                    <a:gd name="T3" fmla="*/ 50403125 h 20"/>
                    <a:gd name="T4" fmla="*/ 110886875 w 44"/>
                    <a:gd name="T5" fmla="*/ 10080625 h 20"/>
                    <a:gd name="T6" fmla="*/ 108367513 w 44"/>
                    <a:gd name="T7" fmla="*/ 0 h 20"/>
                    <a:gd name="T8" fmla="*/ 0 60000 65536"/>
                    <a:gd name="T9" fmla="*/ 0 60000 65536"/>
                    <a:gd name="T10" fmla="*/ 0 60000 65536"/>
                    <a:gd name="T11" fmla="*/ 0 60000 65536"/>
                    <a:gd name="T12" fmla="*/ 0 w 44"/>
                    <a:gd name="T13" fmla="*/ 0 h 20"/>
                    <a:gd name="T14" fmla="*/ 44 w 44"/>
                    <a:gd name="T15" fmla="*/ 20 h 20"/>
                  </a:gdLst>
                  <a:ahLst/>
                  <a:cxnLst>
                    <a:cxn ang="T8">
                      <a:pos x="T0" y="T1"/>
                    </a:cxn>
                    <a:cxn ang="T9">
                      <a:pos x="T2" y="T3"/>
                    </a:cxn>
                    <a:cxn ang="T10">
                      <a:pos x="T4" y="T5"/>
                    </a:cxn>
                    <a:cxn ang="T11">
                      <a:pos x="T6" y="T7"/>
                    </a:cxn>
                  </a:cxnLst>
                  <a:rect l="T12" t="T13" r="T14" b="T15"/>
                  <a:pathLst>
                    <a:path w="44" h="20">
                      <a:moveTo>
                        <a:pt x="0" y="16"/>
                      </a:moveTo>
                      <a:lnTo>
                        <a:pt x="2" y="20"/>
                      </a:lnTo>
                      <a:lnTo>
                        <a:pt x="44" y="4"/>
                      </a:lnTo>
                      <a:lnTo>
                        <a:pt x="4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00" name="Freeform 236"/>
                <p:cNvSpPr>
                  <a:spLocks noChangeArrowheads="1"/>
                </p:cNvSpPr>
                <p:nvPr/>
              </p:nvSpPr>
              <p:spPr bwMode="auto">
                <a:xfrm>
                  <a:off x="760412" y="336550"/>
                  <a:ext cx="71438" cy="31750"/>
                </a:xfrm>
                <a:custGeom>
                  <a:avLst/>
                  <a:gdLst>
                    <a:gd name="T0" fmla="*/ 0 w 45"/>
                    <a:gd name="T1" fmla="*/ 40322500 h 20"/>
                    <a:gd name="T2" fmla="*/ 2520968 w 45"/>
                    <a:gd name="T3" fmla="*/ 50403125 h 20"/>
                    <a:gd name="T4" fmla="*/ 113408619 w 45"/>
                    <a:gd name="T5" fmla="*/ 10080625 h 20"/>
                    <a:gd name="T6" fmla="*/ 108368271 w 45"/>
                    <a:gd name="T7" fmla="*/ 0 h 20"/>
                    <a:gd name="T8" fmla="*/ 0 w 45"/>
                    <a:gd name="T9" fmla="*/ 40322500 h 20"/>
                    <a:gd name="T10" fmla="*/ 0 60000 65536"/>
                    <a:gd name="T11" fmla="*/ 0 60000 65536"/>
                    <a:gd name="T12" fmla="*/ 0 60000 65536"/>
                    <a:gd name="T13" fmla="*/ 0 60000 65536"/>
                    <a:gd name="T14" fmla="*/ 0 60000 65536"/>
                    <a:gd name="T15" fmla="*/ 0 w 45"/>
                    <a:gd name="T16" fmla="*/ 0 h 20"/>
                    <a:gd name="T17" fmla="*/ 45 w 45"/>
                    <a:gd name="T18" fmla="*/ 20 h 20"/>
                  </a:gdLst>
                  <a:ahLst/>
                  <a:cxnLst>
                    <a:cxn ang="T10">
                      <a:pos x="T0" y="T1"/>
                    </a:cxn>
                    <a:cxn ang="T11">
                      <a:pos x="T2" y="T3"/>
                    </a:cxn>
                    <a:cxn ang="T12">
                      <a:pos x="T4" y="T5"/>
                    </a:cxn>
                    <a:cxn ang="T13">
                      <a:pos x="T6" y="T7"/>
                    </a:cxn>
                    <a:cxn ang="T14">
                      <a:pos x="T8" y="T9"/>
                    </a:cxn>
                  </a:cxnLst>
                  <a:rect l="T15" t="T16" r="T17" b="T18"/>
                  <a:pathLst>
                    <a:path w="45" h="20">
                      <a:moveTo>
                        <a:pt x="0" y="16"/>
                      </a:moveTo>
                      <a:lnTo>
                        <a:pt x="1" y="20"/>
                      </a:lnTo>
                      <a:lnTo>
                        <a:pt x="45" y="4"/>
                      </a:lnTo>
                      <a:lnTo>
                        <a:pt x="43" y="0"/>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01" name="Freeform 237"/>
                <p:cNvSpPr>
                  <a:spLocks noChangeArrowheads="1"/>
                </p:cNvSpPr>
                <p:nvPr/>
              </p:nvSpPr>
              <p:spPr bwMode="auto">
                <a:xfrm>
                  <a:off x="760412" y="336550"/>
                  <a:ext cx="71438" cy="31750"/>
                </a:xfrm>
                <a:custGeom>
                  <a:avLst/>
                  <a:gdLst>
                    <a:gd name="T0" fmla="*/ 0 w 45"/>
                    <a:gd name="T1" fmla="*/ 40322500 h 20"/>
                    <a:gd name="T2" fmla="*/ 2520968 w 45"/>
                    <a:gd name="T3" fmla="*/ 50403125 h 20"/>
                    <a:gd name="T4" fmla="*/ 113408619 w 45"/>
                    <a:gd name="T5" fmla="*/ 10080625 h 20"/>
                    <a:gd name="T6" fmla="*/ 108368271 w 45"/>
                    <a:gd name="T7" fmla="*/ 0 h 20"/>
                    <a:gd name="T8" fmla="*/ 0 60000 65536"/>
                    <a:gd name="T9" fmla="*/ 0 60000 65536"/>
                    <a:gd name="T10" fmla="*/ 0 60000 65536"/>
                    <a:gd name="T11" fmla="*/ 0 60000 65536"/>
                    <a:gd name="T12" fmla="*/ 0 w 45"/>
                    <a:gd name="T13" fmla="*/ 0 h 20"/>
                    <a:gd name="T14" fmla="*/ 45 w 45"/>
                    <a:gd name="T15" fmla="*/ 20 h 20"/>
                  </a:gdLst>
                  <a:ahLst/>
                  <a:cxnLst>
                    <a:cxn ang="T8">
                      <a:pos x="T0" y="T1"/>
                    </a:cxn>
                    <a:cxn ang="T9">
                      <a:pos x="T2" y="T3"/>
                    </a:cxn>
                    <a:cxn ang="T10">
                      <a:pos x="T4" y="T5"/>
                    </a:cxn>
                    <a:cxn ang="T11">
                      <a:pos x="T6" y="T7"/>
                    </a:cxn>
                  </a:cxnLst>
                  <a:rect l="T12" t="T13" r="T14" b="T15"/>
                  <a:pathLst>
                    <a:path w="45" h="20">
                      <a:moveTo>
                        <a:pt x="0" y="16"/>
                      </a:moveTo>
                      <a:lnTo>
                        <a:pt x="1" y="20"/>
                      </a:lnTo>
                      <a:lnTo>
                        <a:pt x="45" y="4"/>
                      </a:lnTo>
                      <a:lnTo>
                        <a:pt x="4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02" name="Freeform 238"/>
                <p:cNvSpPr>
                  <a:spLocks noChangeArrowheads="1"/>
                </p:cNvSpPr>
                <p:nvPr/>
              </p:nvSpPr>
              <p:spPr bwMode="auto">
                <a:xfrm>
                  <a:off x="144462" y="622300"/>
                  <a:ext cx="65088" cy="41275"/>
                </a:xfrm>
                <a:custGeom>
                  <a:avLst/>
                  <a:gdLst>
                    <a:gd name="T0" fmla="*/ 0 w 41"/>
                    <a:gd name="T1" fmla="*/ 55443438 h 26"/>
                    <a:gd name="T2" fmla="*/ 5040351 w 41"/>
                    <a:gd name="T3" fmla="*/ 65524063 h 26"/>
                    <a:gd name="T4" fmla="*/ 103327994 w 41"/>
                    <a:gd name="T5" fmla="*/ 7561263 h 26"/>
                    <a:gd name="T6" fmla="*/ 100807024 w 41"/>
                    <a:gd name="T7" fmla="*/ 0 h 26"/>
                    <a:gd name="T8" fmla="*/ 0 w 41"/>
                    <a:gd name="T9" fmla="*/ 55443438 h 26"/>
                    <a:gd name="T10" fmla="*/ 0 60000 65536"/>
                    <a:gd name="T11" fmla="*/ 0 60000 65536"/>
                    <a:gd name="T12" fmla="*/ 0 60000 65536"/>
                    <a:gd name="T13" fmla="*/ 0 60000 65536"/>
                    <a:gd name="T14" fmla="*/ 0 60000 65536"/>
                    <a:gd name="T15" fmla="*/ 0 w 41"/>
                    <a:gd name="T16" fmla="*/ 0 h 26"/>
                    <a:gd name="T17" fmla="*/ 41 w 41"/>
                    <a:gd name="T18" fmla="*/ 26 h 26"/>
                  </a:gdLst>
                  <a:ahLst/>
                  <a:cxnLst>
                    <a:cxn ang="T10">
                      <a:pos x="T0" y="T1"/>
                    </a:cxn>
                    <a:cxn ang="T11">
                      <a:pos x="T2" y="T3"/>
                    </a:cxn>
                    <a:cxn ang="T12">
                      <a:pos x="T4" y="T5"/>
                    </a:cxn>
                    <a:cxn ang="T13">
                      <a:pos x="T6" y="T7"/>
                    </a:cxn>
                    <a:cxn ang="T14">
                      <a:pos x="T8" y="T9"/>
                    </a:cxn>
                  </a:cxnLst>
                  <a:rect l="T15" t="T16" r="T17" b="T18"/>
                  <a:pathLst>
                    <a:path w="41" h="26">
                      <a:moveTo>
                        <a:pt x="0" y="22"/>
                      </a:moveTo>
                      <a:lnTo>
                        <a:pt x="2" y="26"/>
                      </a:lnTo>
                      <a:lnTo>
                        <a:pt x="41" y="3"/>
                      </a:lnTo>
                      <a:lnTo>
                        <a:pt x="40" y="0"/>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03" name="Freeform 239"/>
                <p:cNvSpPr>
                  <a:spLocks noChangeArrowheads="1"/>
                </p:cNvSpPr>
                <p:nvPr/>
              </p:nvSpPr>
              <p:spPr bwMode="auto">
                <a:xfrm>
                  <a:off x="144462" y="622300"/>
                  <a:ext cx="65088" cy="41275"/>
                </a:xfrm>
                <a:custGeom>
                  <a:avLst/>
                  <a:gdLst>
                    <a:gd name="T0" fmla="*/ 0 w 41"/>
                    <a:gd name="T1" fmla="*/ 55443438 h 26"/>
                    <a:gd name="T2" fmla="*/ 5040351 w 41"/>
                    <a:gd name="T3" fmla="*/ 65524063 h 26"/>
                    <a:gd name="T4" fmla="*/ 103327994 w 41"/>
                    <a:gd name="T5" fmla="*/ 7561263 h 26"/>
                    <a:gd name="T6" fmla="*/ 100807024 w 41"/>
                    <a:gd name="T7" fmla="*/ 0 h 26"/>
                    <a:gd name="T8" fmla="*/ 0 60000 65536"/>
                    <a:gd name="T9" fmla="*/ 0 60000 65536"/>
                    <a:gd name="T10" fmla="*/ 0 60000 65536"/>
                    <a:gd name="T11" fmla="*/ 0 60000 65536"/>
                    <a:gd name="T12" fmla="*/ 0 w 41"/>
                    <a:gd name="T13" fmla="*/ 0 h 26"/>
                    <a:gd name="T14" fmla="*/ 41 w 41"/>
                    <a:gd name="T15" fmla="*/ 26 h 26"/>
                  </a:gdLst>
                  <a:ahLst/>
                  <a:cxnLst>
                    <a:cxn ang="T8">
                      <a:pos x="T0" y="T1"/>
                    </a:cxn>
                    <a:cxn ang="T9">
                      <a:pos x="T2" y="T3"/>
                    </a:cxn>
                    <a:cxn ang="T10">
                      <a:pos x="T4" y="T5"/>
                    </a:cxn>
                    <a:cxn ang="T11">
                      <a:pos x="T6" y="T7"/>
                    </a:cxn>
                  </a:cxnLst>
                  <a:rect l="T12" t="T13" r="T14" b="T15"/>
                  <a:pathLst>
                    <a:path w="41" h="26">
                      <a:moveTo>
                        <a:pt x="0" y="22"/>
                      </a:moveTo>
                      <a:lnTo>
                        <a:pt x="2" y="26"/>
                      </a:lnTo>
                      <a:lnTo>
                        <a:pt x="41" y="3"/>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04" name="Freeform 240"/>
                <p:cNvSpPr>
                  <a:spLocks noChangeArrowheads="1"/>
                </p:cNvSpPr>
                <p:nvPr/>
              </p:nvSpPr>
              <p:spPr bwMode="auto">
                <a:xfrm>
                  <a:off x="736600" y="277813"/>
                  <a:ext cx="68263" cy="42862"/>
                </a:xfrm>
                <a:custGeom>
                  <a:avLst/>
                  <a:gdLst>
                    <a:gd name="T0" fmla="*/ 0 w 43"/>
                    <a:gd name="T1" fmla="*/ 60483044 h 27"/>
                    <a:gd name="T2" fmla="*/ 5040349 w 43"/>
                    <a:gd name="T3" fmla="*/ 68042631 h 27"/>
                    <a:gd name="T4" fmla="*/ 108368306 w 43"/>
                    <a:gd name="T5" fmla="*/ 10080507 h 27"/>
                    <a:gd name="T6" fmla="*/ 103327957 w 43"/>
                    <a:gd name="T7" fmla="*/ 0 h 27"/>
                    <a:gd name="T8" fmla="*/ 0 w 43"/>
                    <a:gd name="T9" fmla="*/ 60483044 h 27"/>
                    <a:gd name="T10" fmla="*/ 0 60000 65536"/>
                    <a:gd name="T11" fmla="*/ 0 60000 65536"/>
                    <a:gd name="T12" fmla="*/ 0 60000 65536"/>
                    <a:gd name="T13" fmla="*/ 0 60000 65536"/>
                    <a:gd name="T14" fmla="*/ 0 60000 65536"/>
                    <a:gd name="T15" fmla="*/ 0 w 43"/>
                    <a:gd name="T16" fmla="*/ 0 h 27"/>
                    <a:gd name="T17" fmla="*/ 43 w 43"/>
                    <a:gd name="T18" fmla="*/ 27 h 27"/>
                  </a:gdLst>
                  <a:ahLst/>
                  <a:cxnLst>
                    <a:cxn ang="T10">
                      <a:pos x="T0" y="T1"/>
                    </a:cxn>
                    <a:cxn ang="T11">
                      <a:pos x="T2" y="T3"/>
                    </a:cxn>
                    <a:cxn ang="T12">
                      <a:pos x="T4" y="T5"/>
                    </a:cxn>
                    <a:cxn ang="T13">
                      <a:pos x="T6" y="T7"/>
                    </a:cxn>
                    <a:cxn ang="T14">
                      <a:pos x="T8" y="T9"/>
                    </a:cxn>
                  </a:cxnLst>
                  <a:rect l="T15" t="T16" r="T17" b="T18"/>
                  <a:pathLst>
                    <a:path w="43" h="27">
                      <a:moveTo>
                        <a:pt x="0" y="24"/>
                      </a:moveTo>
                      <a:lnTo>
                        <a:pt x="2" y="27"/>
                      </a:lnTo>
                      <a:lnTo>
                        <a:pt x="43" y="4"/>
                      </a:lnTo>
                      <a:lnTo>
                        <a:pt x="41"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05" name="Freeform 241"/>
                <p:cNvSpPr>
                  <a:spLocks noChangeArrowheads="1"/>
                </p:cNvSpPr>
                <p:nvPr/>
              </p:nvSpPr>
              <p:spPr bwMode="auto">
                <a:xfrm>
                  <a:off x="736600" y="277813"/>
                  <a:ext cx="68263" cy="42862"/>
                </a:xfrm>
                <a:custGeom>
                  <a:avLst/>
                  <a:gdLst>
                    <a:gd name="T0" fmla="*/ 0 w 43"/>
                    <a:gd name="T1" fmla="*/ 60483044 h 27"/>
                    <a:gd name="T2" fmla="*/ 5040349 w 43"/>
                    <a:gd name="T3" fmla="*/ 68042631 h 27"/>
                    <a:gd name="T4" fmla="*/ 108368306 w 43"/>
                    <a:gd name="T5" fmla="*/ 10080507 h 27"/>
                    <a:gd name="T6" fmla="*/ 103327957 w 43"/>
                    <a:gd name="T7" fmla="*/ 0 h 27"/>
                    <a:gd name="T8" fmla="*/ 0 60000 65536"/>
                    <a:gd name="T9" fmla="*/ 0 60000 65536"/>
                    <a:gd name="T10" fmla="*/ 0 60000 65536"/>
                    <a:gd name="T11" fmla="*/ 0 60000 65536"/>
                    <a:gd name="T12" fmla="*/ 0 w 43"/>
                    <a:gd name="T13" fmla="*/ 0 h 27"/>
                    <a:gd name="T14" fmla="*/ 43 w 43"/>
                    <a:gd name="T15" fmla="*/ 27 h 27"/>
                  </a:gdLst>
                  <a:ahLst/>
                  <a:cxnLst>
                    <a:cxn ang="T8">
                      <a:pos x="T0" y="T1"/>
                    </a:cxn>
                    <a:cxn ang="T9">
                      <a:pos x="T2" y="T3"/>
                    </a:cxn>
                    <a:cxn ang="T10">
                      <a:pos x="T4" y="T5"/>
                    </a:cxn>
                    <a:cxn ang="T11">
                      <a:pos x="T6" y="T7"/>
                    </a:cxn>
                  </a:cxnLst>
                  <a:rect l="T12" t="T13" r="T14" b="T15"/>
                  <a:pathLst>
                    <a:path w="43" h="27">
                      <a:moveTo>
                        <a:pt x="0" y="24"/>
                      </a:moveTo>
                      <a:lnTo>
                        <a:pt x="2" y="27"/>
                      </a:lnTo>
                      <a:lnTo>
                        <a:pt x="43" y="4"/>
                      </a:lnTo>
                      <a:lnTo>
                        <a:pt x="4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06" name="Freeform 242"/>
                <p:cNvSpPr>
                  <a:spLocks noChangeArrowheads="1"/>
                </p:cNvSpPr>
                <p:nvPr/>
              </p:nvSpPr>
              <p:spPr bwMode="auto">
                <a:xfrm>
                  <a:off x="182562" y="666750"/>
                  <a:ext cx="58738" cy="50800"/>
                </a:xfrm>
                <a:custGeom>
                  <a:avLst/>
                  <a:gdLst>
                    <a:gd name="T0" fmla="*/ 0 w 37"/>
                    <a:gd name="T1" fmla="*/ 73085325 h 32"/>
                    <a:gd name="T2" fmla="*/ 7561327 w 37"/>
                    <a:gd name="T3" fmla="*/ 80645000 h 32"/>
                    <a:gd name="T4" fmla="*/ 93247369 w 37"/>
                    <a:gd name="T5" fmla="*/ 7561263 h 32"/>
                    <a:gd name="T6" fmla="*/ 88207013 w 37"/>
                    <a:gd name="T7" fmla="*/ 0 h 32"/>
                    <a:gd name="T8" fmla="*/ 0 w 37"/>
                    <a:gd name="T9" fmla="*/ 73085325 h 32"/>
                    <a:gd name="T10" fmla="*/ 0 60000 65536"/>
                    <a:gd name="T11" fmla="*/ 0 60000 65536"/>
                    <a:gd name="T12" fmla="*/ 0 60000 65536"/>
                    <a:gd name="T13" fmla="*/ 0 60000 65536"/>
                    <a:gd name="T14" fmla="*/ 0 60000 65536"/>
                    <a:gd name="T15" fmla="*/ 0 w 37"/>
                    <a:gd name="T16" fmla="*/ 0 h 32"/>
                    <a:gd name="T17" fmla="*/ 37 w 37"/>
                    <a:gd name="T18" fmla="*/ 32 h 32"/>
                  </a:gdLst>
                  <a:ahLst/>
                  <a:cxnLst>
                    <a:cxn ang="T10">
                      <a:pos x="T0" y="T1"/>
                    </a:cxn>
                    <a:cxn ang="T11">
                      <a:pos x="T2" y="T3"/>
                    </a:cxn>
                    <a:cxn ang="T12">
                      <a:pos x="T4" y="T5"/>
                    </a:cxn>
                    <a:cxn ang="T13">
                      <a:pos x="T6" y="T7"/>
                    </a:cxn>
                    <a:cxn ang="T14">
                      <a:pos x="T8" y="T9"/>
                    </a:cxn>
                  </a:cxnLst>
                  <a:rect l="T15" t="T16" r="T17" b="T18"/>
                  <a:pathLst>
                    <a:path w="37" h="32">
                      <a:moveTo>
                        <a:pt x="0" y="29"/>
                      </a:moveTo>
                      <a:lnTo>
                        <a:pt x="3" y="32"/>
                      </a:lnTo>
                      <a:lnTo>
                        <a:pt x="37" y="3"/>
                      </a:lnTo>
                      <a:lnTo>
                        <a:pt x="35" y="0"/>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07" name="Freeform 243"/>
                <p:cNvSpPr>
                  <a:spLocks noChangeArrowheads="1"/>
                </p:cNvSpPr>
                <p:nvPr/>
              </p:nvSpPr>
              <p:spPr bwMode="auto">
                <a:xfrm>
                  <a:off x="182562" y="666750"/>
                  <a:ext cx="58738" cy="50800"/>
                </a:xfrm>
                <a:custGeom>
                  <a:avLst/>
                  <a:gdLst>
                    <a:gd name="T0" fmla="*/ 0 w 37"/>
                    <a:gd name="T1" fmla="*/ 73085325 h 32"/>
                    <a:gd name="T2" fmla="*/ 7561327 w 37"/>
                    <a:gd name="T3" fmla="*/ 80645000 h 32"/>
                    <a:gd name="T4" fmla="*/ 93247369 w 37"/>
                    <a:gd name="T5" fmla="*/ 7561263 h 32"/>
                    <a:gd name="T6" fmla="*/ 88207013 w 37"/>
                    <a:gd name="T7" fmla="*/ 0 h 32"/>
                    <a:gd name="T8" fmla="*/ 0 60000 65536"/>
                    <a:gd name="T9" fmla="*/ 0 60000 65536"/>
                    <a:gd name="T10" fmla="*/ 0 60000 65536"/>
                    <a:gd name="T11" fmla="*/ 0 60000 65536"/>
                    <a:gd name="T12" fmla="*/ 0 w 37"/>
                    <a:gd name="T13" fmla="*/ 0 h 32"/>
                    <a:gd name="T14" fmla="*/ 37 w 37"/>
                    <a:gd name="T15" fmla="*/ 32 h 32"/>
                  </a:gdLst>
                  <a:ahLst/>
                  <a:cxnLst>
                    <a:cxn ang="T8">
                      <a:pos x="T0" y="T1"/>
                    </a:cxn>
                    <a:cxn ang="T9">
                      <a:pos x="T2" y="T3"/>
                    </a:cxn>
                    <a:cxn ang="T10">
                      <a:pos x="T4" y="T5"/>
                    </a:cxn>
                    <a:cxn ang="T11">
                      <a:pos x="T6" y="T7"/>
                    </a:cxn>
                  </a:cxnLst>
                  <a:rect l="T12" t="T13" r="T14" b="T15"/>
                  <a:pathLst>
                    <a:path w="37" h="32">
                      <a:moveTo>
                        <a:pt x="0" y="29"/>
                      </a:moveTo>
                      <a:lnTo>
                        <a:pt x="3" y="32"/>
                      </a:lnTo>
                      <a:lnTo>
                        <a:pt x="37" y="3"/>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08" name="Freeform 244"/>
                <p:cNvSpPr>
                  <a:spLocks noChangeArrowheads="1"/>
                </p:cNvSpPr>
                <p:nvPr/>
              </p:nvSpPr>
              <p:spPr bwMode="auto">
                <a:xfrm>
                  <a:off x="704850" y="223838"/>
                  <a:ext cx="61913" cy="52387"/>
                </a:xfrm>
                <a:custGeom>
                  <a:avLst/>
                  <a:gdLst>
                    <a:gd name="T0" fmla="*/ 0 w 39"/>
                    <a:gd name="T1" fmla="*/ 75603966 h 33"/>
                    <a:gd name="T2" fmla="*/ 7561324 w 39"/>
                    <a:gd name="T3" fmla="*/ 83163569 h 33"/>
                    <a:gd name="T4" fmla="*/ 98287681 w 39"/>
                    <a:gd name="T5" fmla="*/ 7559603 h 33"/>
                    <a:gd name="T6" fmla="*/ 90726358 w 39"/>
                    <a:gd name="T7" fmla="*/ 0 h 33"/>
                    <a:gd name="T8" fmla="*/ 0 w 39"/>
                    <a:gd name="T9" fmla="*/ 75603966 h 33"/>
                    <a:gd name="T10" fmla="*/ 0 60000 65536"/>
                    <a:gd name="T11" fmla="*/ 0 60000 65536"/>
                    <a:gd name="T12" fmla="*/ 0 60000 65536"/>
                    <a:gd name="T13" fmla="*/ 0 60000 65536"/>
                    <a:gd name="T14" fmla="*/ 0 60000 65536"/>
                    <a:gd name="T15" fmla="*/ 0 w 39"/>
                    <a:gd name="T16" fmla="*/ 0 h 33"/>
                    <a:gd name="T17" fmla="*/ 39 w 39"/>
                    <a:gd name="T18" fmla="*/ 33 h 33"/>
                  </a:gdLst>
                  <a:ahLst/>
                  <a:cxnLst>
                    <a:cxn ang="T10">
                      <a:pos x="T0" y="T1"/>
                    </a:cxn>
                    <a:cxn ang="T11">
                      <a:pos x="T2" y="T3"/>
                    </a:cxn>
                    <a:cxn ang="T12">
                      <a:pos x="T4" y="T5"/>
                    </a:cxn>
                    <a:cxn ang="T13">
                      <a:pos x="T6" y="T7"/>
                    </a:cxn>
                    <a:cxn ang="T14">
                      <a:pos x="T8" y="T9"/>
                    </a:cxn>
                  </a:cxnLst>
                  <a:rect l="T15" t="T16" r="T17" b="T18"/>
                  <a:pathLst>
                    <a:path w="39" h="33">
                      <a:moveTo>
                        <a:pt x="0" y="30"/>
                      </a:moveTo>
                      <a:lnTo>
                        <a:pt x="3" y="33"/>
                      </a:lnTo>
                      <a:lnTo>
                        <a:pt x="39" y="3"/>
                      </a:lnTo>
                      <a:lnTo>
                        <a:pt x="36" y="0"/>
                      </a:lnTo>
                      <a:lnTo>
                        <a:pt x="0" y="3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09" name="Freeform 245"/>
                <p:cNvSpPr>
                  <a:spLocks noChangeArrowheads="1"/>
                </p:cNvSpPr>
                <p:nvPr/>
              </p:nvSpPr>
              <p:spPr bwMode="auto">
                <a:xfrm>
                  <a:off x="704850" y="223838"/>
                  <a:ext cx="61913" cy="52387"/>
                </a:xfrm>
                <a:custGeom>
                  <a:avLst/>
                  <a:gdLst>
                    <a:gd name="T0" fmla="*/ 0 w 39"/>
                    <a:gd name="T1" fmla="*/ 75603966 h 33"/>
                    <a:gd name="T2" fmla="*/ 7561324 w 39"/>
                    <a:gd name="T3" fmla="*/ 83163569 h 33"/>
                    <a:gd name="T4" fmla="*/ 98287681 w 39"/>
                    <a:gd name="T5" fmla="*/ 7559603 h 33"/>
                    <a:gd name="T6" fmla="*/ 90726358 w 39"/>
                    <a:gd name="T7" fmla="*/ 0 h 33"/>
                    <a:gd name="T8" fmla="*/ 0 60000 65536"/>
                    <a:gd name="T9" fmla="*/ 0 60000 65536"/>
                    <a:gd name="T10" fmla="*/ 0 60000 65536"/>
                    <a:gd name="T11" fmla="*/ 0 60000 65536"/>
                    <a:gd name="T12" fmla="*/ 0 w 39"/>
                    <a:gd name="T13" fmla="*/ 0 h 33"/>
                    <a:gd name="T14" fmla="*/ 39 w 39"/>
                    <a:gd name="T15" fmla="*/ 33 h 33"/>
                  </a:gdLst>
                  <a:ahLst/>
                  <a:cxnLst>
                    <a:cxn ang="T8">
                      <a:pos x="T0" y="T1"/>
                    </a:cxn>
                    <a:cxn ang="T9">
                      <a:pos x="T2" y="T3"/>
                    </a:cxn>
                    <a:cxn ang="T10">
                      <a:pos x="T4" y="T5"/>
                    </a:cxn>
                    <a:cxn ang="T11">
                      <a:pos x="T6" y="T7"/>
                    </a:cxn>
                  </a:cxnLst>
                  <a:rect l="T12" t="T13" r="T14" b="T15"/>
                  <a:pathLst>
                    <a:path w="39" h="33">
                      <a:moveTo>
                        <a:pt x="0" y="30"/>
                      </a:moveTo>
                      <a:lnTo>
                        <a:pt x="3" y="33"/>
                      </a:lnTo>
                      <a:lnTo>
                        <a:pt x="39" y="3"/>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10" name="Freeform 246"/>
                <p:cNvSpPr>
                  <a:spLocks noChangeArrowheads="1"/>
                </p:cNvSpPr>
                <p:nvPr/>
              </p:nvSpPr>
              <p:spPr bwMode="auto">
                <a:xfrm>
                  <a:off x="438150" y="184150"/>
                  <a:ext cx="325438" cy="323850"/>
                </a:xfrm>
                <a:custGeom>
                  <a:avLst/>
                  <a:gdLst>
                    <a:gd name="T0" fmla="*/ 0 w 205"/>
                    <a:gd name="T1" fmla="*/ 398184688 h 204"/>
                    <a:gd name="T2" fmla="*/ 516633619 w 205"/>
                    <a:gd name="T3" fmla="*/ 0 h 204"/>
                    <a:gd name="T4" fmla="*/ 115927366 w 205"/>
                    <a:gd name="T5" fmla="*/ 514111875 h 204"/>
                    <a:gd name="T6" fmla="*/ 0 w 205"/>
                    <a:gd name="T7" fmla="*/ 398184688 h 204"/>
                    <a:gd name="T8" fmla="*/ 0 60000 65536"/>
                    <a:gd name="T9" fmla="*/ 0 60000 65536"/>
                    <a:gd name="T10" fmla="*/ 0 60000 65536"/>
                    <a:gd name="T11" fmla="*/ 0 60000 65536"/>
                    <a:gd name="T12" fmla="*/ 0 w 205"/>
                    <a:gd name="T13" fmla="*/ 0 h 204"/>
                    <a:gd name="T14" fmla="*/ 205 w 205"/>
                    <a:gd name="T15" fmla="*/ 204 h 204"/>
                  </a:gdLst>
                  <a:ahLst/>
                  <a:cxnLst>
                    <a:cxn ang="T8">
                      <a:pos x="T0" y="T1"/>
                    </a:cxn>
                    <a:cxn ang="T9">
                      <a:pos x="T2" y="T3"/>
                    </a:cxn>
                    <a:cxn ang="T10">
                      <a:pos x="T4" y="T5"/>
                    </a:cxn>
                    <a:cxn ang="T11">
                      <a:pos x="T6" y="T7"/>
                    </a:cxn>
                  </a:cxnLst>
                  <a:rect l="T12" t="T13" r="T14" b="T15"/>
                  <a:pathLst>
                    <a:path w="205" h="204">
                      <a:moveTo>
                        <a:pt x="0" y="158"/>
                      </a:moveTo>
                      <a:lnTo>
                        <a:pt x="205" y="0"/>
                      </a:lnTo>
                      <a:lnTo>
                        <a:pt x="46" y="204"/>
                      </a:lnTo>
                      <a:lnTo>
                        <a:pt x="0" y="158"/>
                      </a:lnTo>
                      <a:close/>
                    </a:path>
                  </a:pathLst>
                </a:custGeom>
                <a:solidFill>
                  <a:srgbClr val="FF25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911" name="Freeform 247"/>
                <p:cNvSpPr>
                  <a:spLocks noChangeArrowheads="1"/>
                </p:cNvSpPr>
                <p:nvPr/>
              </p:nvSpPr>
              <p:spPr bwMode="auto">
                <a:xfrm>
                  <a:off x="187325" y="436563"/>
                  <a:ext cx="323850" cy="323850"/>
                </a:xfrm>
                <a:custGeom>
                  <a:avLst/>
                  <a:gdLst>
                    <a:gd name="T0" fmla="*/ 514111875 w 204"/>
                    <a:gd name="T1" fmla="*/ 115927188 h 204"/>
                    <a:gd name="T2" fmla="*/ 0 w 204"/>
                    <a:gd name="T3" fmla="*/ 514111875 h 204"/>
                    <a:gd name="T4" fmla="*/ 398184688 w 204"/>
                    <a:gd name="T5" fmla="*/ 0 h 204"/>
                    <a:gd name="T6" fmla="*/ 514111875 w 204"/>
                    <a:gd name="T7" fmla="*/ 115927188 h 204"/>
                    <a:gd name="T8" fmla="*/ 0 60000 65536"/>
                    <a:gd name="T9" fmla="*/ 0 60000 65536"/>
                    <a:gd name="T10" fmla="*/ 0 60000 65536"/>
                    <a:gd name="T11" fmla="*/ 0 60000 65536"/>
                    <a:gd name="T12" fmla="*/ 0 w 204"/>
                    <a:gd name="T13" fmla="*/ 0 h 204"/>
                    <a:gd name="T14" fmla="*/ 204 w 204"/>
                    <a:gd name="T15" fmla="*/ 204 h 204"/>
                  </a:gdLst>
                  <a:ahLst/>
                  <a:cxnLst>
                    <a:cxn ang="T8">
                      <a:pos x="T0" y="T1"/>
                    </a:cxn>
                    <a:cxn ang="T9">
                      <a:pos x="T2" y="T3"/>
                    </a:cxn>
                    <a:cxn ang="T10">
                      <a:pos x="T4" y="T5"/>
                    </a:cxn>
                    <a:cxn ang="T11">
                      <a:pos x="T6" y="T7"/>
                    </a:cxn>
                  </a:cxnLst>
                  <a:rect l="T12" t="T13" r="T14" b="T15"/>
                  <a:pathLst>
                    <a:path w="204" h="204">
                      <a:moveTo>
                        <a:pt x="204" y="46"/>
                      </a:moveTo>
                      <a:lnTo>
                        <a:pt x="0" y="204"/>
                      </a:lnTo>
                      <a:lnTo>
                        <a:pt x="158" y="0"/>
                      </a:lnTo>
                      <a:lnTo>
                        <a:pt x="204" y="46"/>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7671" name="组合 736"/>
              <p:cNvGrpSpPr>
                <a:grpSpLocks/>
              </p:cNvGrpSpPr>
              <p:nvPr/>
            </p:nvGrpSpPr>
            <p:grpSpPr bwMode="auto">
              <a:xfrm>
                <a:off x="1619074" y="1944230"/>
                <a:ext cx="286852" cy="286852"/>
                <a:chOff x="0" y="0"/>
                <a:chExt cx="946150" cy="946150"/>
              </a:xfrm>
            </p:grpSpPr>
            <p:sp>
              <p:nvSpPr>
                <p:cNvPr id="27734" name="Freeform 39"/>
                <p:cNvSpPr>
                  <a:spLocks noChangeArrowheads="1"/>
                </p:cNvSpPr>
                <p:nvPr/>
              </p:nvSpPr>
              <p:spPr bwMode="auto">
                <a:xfrm>
                  <a:off x="0" y="0"/>
                  <a:ext cx="946150" cy="946150"/>
                </a:xfrm>
                <a:custGeom>
                  <a:avLst/>
                  <a:gdLst>
                    <a:gd name="T0" fmla="*/ 611893248 w 1463"/>
                    <a:gd name="T1" fmla="*/ 192810883 h 1463"/>
                    <a:gd name="T2" fmla="*/ 611474821 w 1463"/>
                    <a:gd name="T3" fmla="*/ 151823122 h 1463"/>
                    <a:gd name="T4" fmla="*/ 595581700 w 1463"/>
                    <a:gd name="T5" fmla="*/ 73611505 h 1463"/>
                    <a:gd name="T6" fmla="*/ 571323268 w 1463"/>
                    <a:gd name="T7" fmla="*/ 40569981 h 1463"/>
                    <a:gd name="T8" fmla="*/ 538281744 w 1463"/>
                    <a:gd name="T9" fmla="*/ 16311548 h 1463"/>
                    <a:gd name="T10" fmla="*/ 460070126 w 1463"/>
                    <a:gd name="T11" fmla="*/ 418427 h 1463"/>
                    <a:gd name="T12" fmla="*/ 419082365 w 1463"/>
                    <a:gd name="T13" fmla="*/ 0 h 1463"/>
                    <a:gd name="T14" fmla="*/ 170226160 w 1463"/>
                    <a:gd name="T15" fmla="*/ 418427 h 1463"/>
                    <a:gd name="T16" fmla="*/ 111671569 w 1463"/>
                    <a:gd name="T17" fmla="*/ 4182332 h 1463"/>
                    <a:gd name="T18" fmla="*/ 40569981 w 1463"/>
                    <a:gd name="T19" fmla="*/ 40569981 h 1463"/>
                    <a:gd name="T20" fmla="*/ 40569981 w 1463"/>
                    <a:gd name="T21" fmla="*/ 40569981 h 1463"/>
                    <a:gd name="T22" fmla="*/ 3763905 w 1463"/>
                    <a:gd name="T23" fmla="*/ 112089996 h 1463"/>
                    <a:gd name="T24" fmla="*/ 0 w 1463"/>
                    <a:gd name="T25" fmla="*/ 170226160 h 1463"/>
                    <a:gd name="T26" fmla="*/ 0 w 1463"/>
                    <a:gd name="T27" fmla="*/ 419500145 h 1463"/>
                    <a:gd name="T28" fmla="*/ 418427 w 1463"/>
                    <a:gd name="T29" fmla="*/ 460070126 h 1463"/>
                    <a:gd name="T30" fmla="*/ 16311548 w 1463"/>
                    <a:gd name="T31" fmla="*/ 538281744 h 1463"/>
                    <a:gd name="T32" fmla="*/ 40569981 w 1463"/>
                    <a:gd name="T33" fmla="*/ 571323268 h 1463"/>
                    <a:gd name="T34" fmla="*/ 73611505 w 1463"/>
                    <a:gd name="T35" fmla="*/ 596000127 h 1463"/>
                    <a:gd name="T36" fmla="*/ 151823122 w 1463"/>
                    <a:gd name="T37" fmla="*/ 611474821 h 1463"/>
                    <a:gd name="T38" fmla="*/ 192810883 w 1463"/>
                    <a:gd name="T39" fmla="*/ 611893248 h 1463"/>
                    <a:gd name="T40" fmla="*/ 441667088 w 1463"/>
                    <a:gd name="T41" fmla="*/ 611893248 h 1463"/>
                    <a:gd name="T42" fmla="*/ 499803252 w 1463"/>
                    <a:gd name="T43" fmla="*/ 608129343 h 1463"/>
                    <a:gd name="T44" fmla="*/ 571323268 w 1463"/>
                    <a:gd name="T45" fmla="*/ 571323268 h 1463"/>
                    <a:gd name="T46" fmla="*/ 571323268 w 1463"/>
                    <a:gd name="T47" fmla="*/ 571323268 h 1463"/>
                    <a:gd name="T48" fmla="*/ 608129343 w 1463"/>
                    <a:gd name="T49" fmla="*/ 500221680 h 1463"/>
                    <a:gd name="T50" fmla="*/ 611474821 w 1463"/>
                    <a:gd name="T51" fmla="*/ 441667088 h 1463"/>
                    <a:gd name="T52" fmla="*/ 611893248 w 1463"/>
                    <a:gd name="T53" fmla="*/ 192810883 h 1463"/>
                    <a:gd name="T54" fmla="*/ 610220186 w 1463"/>
                    <a:gd name="T55" fmla="*/ 192810883 h 1463"/>
                    <a:gd name="T56" fmla="*/ 609801759 w 1463"/>
                    <a:gd name="T57" fmla="*/ 441667088 h 1463"/>
                    <a:gd name="T58" fmla="*/ 606456281 w 1463"/>
                    <a:gd name="T59" fmla="*/ 499803252 h 1463"/>
                    <a:gd name="T60" fmla="*/ 570068633 w 1463"/>
                    <a:gd name="T61" fmla="*/ 570068633 h 1463"/>
                    <a:gd name="T62" fmla="*/ 570068633 w 1463"/>
                    <a:gd name="T63" fmla="*/ 570068633 h 1463"/>
                    <a:gd name="T64" fmla="*/ 499803252 w 1463"/>
                    <a:gd name="T65" fmla="*/ 606456281 h 1463"/>
                    <a:gd name="T66" fmla="*/ 441667088 w 1463"/>
                    <a:gd name="T67" fmla="*/ 610220186 h 1463"/>
                    <a:gd name="T68" fmla="*/ 192810883 w 1463"/>
                    <a:gd name="T69" fmla="*/ 610220186 h 1463"/>
                    <a:gd name="T70" fmla="*/ 151823122 w 1463"/>
                    <a:gd name="T71" fmla="*/ 609801759 h 1463"/>
                    <a:gd name="T72" fmla="*/ 74447713 w 1463"/>
                    <a:gd name="T73" fmla="*/ 594327065 h 1463"/>
                    <a:gd name="T74" fmla="*/ 41406188 w 1463"/>
                    <a:gd name="T75" fmla="*/ 570905487 h 1463"/>
                    <a:gd name="T76" fmla="*/ 17566183 w 1463"/>
                    <a:gd name="T77" fmla="*/ 537445536 h 1463"/>
                    <a:gd name="T78" fmla="*/ 2091489 w 1463"/>
                    <a:gd name="T79" fmla="*/ 460070126 h 1463"/>
                    <a:gd name="T80" fmla="*/ 1673062 w 1463"/>
                    <a:gd name="T81" fmla="*/ 419500145 h 1463"/>
                    <a:gd name="T82" fmla="*/ 1673062 w 1463"/>
                    <a:gd name="T83" fmla="*/ 170226160 h 1463"/>
                    <a:gd name="T84" fmla="*/ 5436967 w 1463"/>
                    <a:gd name="T85" fmla="*/ 112089996 h 1463"/>
                    <a:gd name="T86" fmla="*/ 41824616 w 1463"/>
                    <a:gd name="T87" fmla="*/ 41824616 h 1463"/>
                    <a:gd name="T88" fmla="*/ 41824616 w 1463"/>
                    <a:gd name="T89" fmla="*/ 41824616 h 1463"/>
                    <a:gd name="T90" fmla="*/ 112089996 w 1463"/>
                    <a:gd name="T91" fmla="*/ 5855394 h 1463"/>
                    <a:gd name="T92" fmla="*/ 170226160 w 1463"/>
                    <a:gd name="T93" fmla="*/ 2091489 h 1463"/>
                    <a:gd name="T94" fmla="*/ 419082365 w 1463"/>
                    <a:gd name="T95" fmla="*/ 1673062 h 1463"/>
                    <a:gd name="T96" fmla="*/ 460070126 w 1463"/>
                    <a:gd name="T97" fmla="*/ 2091489 h 1463"/>
                    <a:gd name="T98" fmla="*/ 537445536 w 1463"/>
                    <a:gd name="T99" fmla="*/ 17566183 h 1463"/>
                    <a:gd name="T100" fmla="*/ 570487060 w 1463"/>
                    <a:gd name="T101" fmla="*/ 41406188 h 1463"/>
                    <a:gd name="T102" fmla="*/ 594327065 w 1463"/>
                    <a:gd name="T103" fmla="*/ 74447713 h 1463"/>
                    <a:gd name="T104" fmla="*/ 609801759 w 1463"/>
                    <a:gd name="T105" fmla="*/ 152241549 h 1463"/>
                    <a:gd name="T106" fmla="*/ 610220186 w 1463"/>
                    <a:gd name="T107" fmla="*/ 192810883 h 146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463"/>
                    <a:gd name="T163" fmla="*/ 0 h 1463"/>
                    <a:gd name="T164" fmla="*/ 1463 w 1463"/>
                    <a:gd name="T165" fmla="*/ 1463 h 146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463" h="1463">
                      <a:moveTo>
                        <a:pt x="1461" y="461"/>
                      </a:moveTo>
                      <a:cubicBezTo>
                        <a:pt x="1463" y="461"/>
                        <a:pt x="1463" y="461"/>
                        <a:pt x="1463" y="461"/>
                      </a:cubicBezTo>
                      <a:cubicBezTo>
                        <a:pt x="1463" y="448"/>
                        <a:pt x="1463" y="429"/>
                        <a:pt x="1462" y="407"/>
                      </a:cubicBezTo>
                      <a:cubicBezTo>
                        <a:pt x="1462" y="384"/>
                        <a:pt x="1462" y="375"/>
                        <a:pt x="1462" y="363"/>
                      </a:cubicBezTo>
                      <a:cubicBezTo>
                        <a:pt x="1461" y="331"/>
                        <a:pt x="1459" y="297"/>
                        <a:pt x="1454" y="268"/>
                      </a:cubicBezTo>
                      <a:cubicBezTo>
                        <a:pt x="1447" y="235"/>
                        <a:pt x="1439" y="206"/>
                        <a:pt x="1424" y="176"/>
                      </a:cubicBezTo>
                      <a:cubicBezTo>
                        <a:pt x="1409" y="146"/>
                        <a:pt x="1388" y="120"/>
                        <a:pt x="1366" y="97"/>
                      </a:cubicBezTo>
                      <a:cubicBezTo>
                        <a:pt x="1366" y="97"/>
                        <a:pt x="1366" y="97"/>
                        <a:pt x="1366" y="97"/>
                      </a:cubicBezTo>
                      <a:cubicBezTo>
                        <a:pt x="1366" y="97"/>
                        <a:pt x="1366" y="97"/>
                        <a:pt x="1366" y="97"/>
                      </a:cubicBezTo>
                      <a:cubicBezTo>
                        <a:pt x="1343" y="75"/>
                        <a:pt x="1317" y="54"/>
                        <a:pt x="1287" y="39"/>
                      </a:cubicBezTo>
                      <a:cubicBezTo>
                        <a:pt x="1257" y="24"/>
                        <a:pt x="1228" y="16"/>
                        <a:pt x="1195" y="10"/>
                      </a:cubicBezTo>
                      <a:cubicBezTo>
                        <a:pt x="1166" y="4"/>
                        <a:pt x="1132" y="2"/>
                        <a:pt x="1100" y="1"/>
                      </a:cubicBezTo>
                      <a:cubicBezTo>
                        <a:pt x="1089" y="1"/>
                        <a:pt x="1079" y="1"/>
                        <a:pt x="1056" y="1"/>
                      </a:cubicBezTo>
                      <a:cubicBezTo>
                        <a:pt x="1034" y="1"/>
                        <a:pt x="1016" y="0"/>
                        <a:pt x="1002" y="0"/>
                      </a:cubicBezTo>
                      <a:cubicBezTo>
                        <a:pt x="461" y="0"/>
                        <a:pt x="461" y="0"/>
                        <a:pt x="461" y="0"/>
                      </a:cubicBezTo>
                      <a:cubicBezTo>
                        <a:pt x="447" y="0"/>
                        <a:pt x="429" y="1"/>
                        <a:pt x="407" y="1"/>
                      </a:cubicBezTo>
                      <a:cubicBezTo>
                        <a:pt x="384" y="1"/>
                        <a:pt x="374" y="1"/>
                        <a:pt x="363" y="1"/>
                      </a:cubicBezTo>
                      <a:cubicBezTo>
                        <a:pt x="330" y="2"/>
                        <a:pt x="297" y="4"/>
                        <a:pt x="267" y="10"/>
                      </a:cubicBezTo>
                      <a:cubicBezTo>
                        <a:pt x="235" y="16"/>
                        <a:pt x="206" y="24"/>
                        <a:pt x="176" y="39"/>
                      </a:cubicBezTo>
                      <a:cubicBezTo>
                        <a:pt x="146" y="54"/>
                        <a:pt x="120" y="75"/>
                        <a:pt x="97" y="97"/>
                      </a:cubicBezTo>
                      <a:cubicBezTo>
                        <a:pt x="97" y="97"/>
                        <a:pt x="97" y="97"/>
                        <a:pt x="97" y="97"/>
                      </a:cubicBezTo>
                      <a:cubicBezTo>
                        <a:pt x="97" y="97"/>
                        <a:pt x="97" y="97"/>
                        <a:pt x="97" y="97"/>
                      </a:cubicBezTo>
                      <a:cubicBezTo>
                        <a:pt x="75" y="120"/>
                        <a:pt x="54" y="146"/>
                        <a:pt x="39" y="176"/>
                      </a:cubicBezTo>
                      <a:cubicBezTo>
                        <a:pt x="24" y="206"/>
                        <a:pt x="15" y="235"/>
                        <a:pt x="9" y="268"/>
                      </a:cubicBezTo>
                      <a:cubicBezTo>
                        <a:pt x="4" y="297"/>
                        <a:pt x="2" y="331"/>
                        <a:pt x="1" y="363"/>
                      </a:cubicBezTo>
                      <a:cubicBezTo>
                        <a:pt x="1" y="375"/>
                        <a:pt x="1" y="384"/>
                        <a:pt x="0" y="407"/>
                      </a:cubicBezTo>
                      <a:cubicBezTo>
                        <a:pt x="0" y="429"/>
                        <a:pt x="0" y="448"/>
                        <a:pt x="0" y="461"/>
                      </a:cubicBezTo>
                      <a:cubicBezTo>
                        <a:pt x="0" y="1003"/>
                        <a:pt x="0" y="1003"/>
                        <a:pt x="0" y="1003"/>
                      </a:cubicBezTo>
                      <a:cubicBezTo>
                        <a:pt x="0" y="1016"/>
                        <a:pt x="0" y="1034"/>
                        <a:pt x="0" y="1056"/>
                      </a:cubicBezTo>
                      <a:cubicBezTo>
                        <a:pt x="1" y="1079"/>
                        <a:pt x="1" y="1089"/>
                        <a:pt x="1" y="1100"/>
                      </a:cubicBezTo>
                      <a:cubicBezTo>
                        <a:pt x="2" y="1133"/>
                        <a:pt x="4" y="1166"/>
                        <a:pt x="9" y="1196"/>
                      </a:cubicBezTo>
                      <a:cubicBezTo>
                        <a:pt x="15" y="1228"/>
                        <a:pt x="24" y="1258"/>
                        <a:pt x="39" y="1287"/>
                      </a:cubicBezTo>
                      <a:cubicBezTo>
                        <a:pt x="54" y="1317"/>
                        <a:pt x="75" y="1343"/>
                        <a:pt x="97" y="1366"/>
                      </a:cubicBezTo>
                      <a:cubicBezTo>
                        <a:pt x="97" y="1366"/>
                        <a:pt x="97" y="1366"/>
                        <a:pt x="97" y="1366"/>
                      </a:cubicBezTo>
                      <a:cubicBezTo>
                        <a:pt x="97" y="1366"/>
                        <a:pt x="97" y="1366"/>
                        <a:pt x="97" y="1366"/>
                      </a:cubicBezTo>
                      <a:cubicBezTo>
                        <a:pt x="120" y="1389"/>
                        <a:pt x="146" y="1409"/>
                        <a:pt x="176" y="1425"/>
                      </a:cubicBezTo>
                      <a:cubicBezTo>
                        <a:pt x="206" y="1439"/>
                        <a:pt x="235" y="1448"/>
                        <a:pt x="267" y="1454"/>
                      </a:cubicBezTo>
                      <a:cubicBezTo>
                        <a:pt x="297" y="1459"/>
                        <a:pt x="330" y="1462"/>
                        <a:pt x="363" y="1462"/>
                      </a:cubicBezTo>
                      <a:cubicBezTo>
                        <a:pt x="374" y="1462"/>
                        <a:pt x="384" y="1463"/>
                        <a:pt x="407" y="1463"/>
                      </a:cubicBezTo>
                      <a:cubicBezTo>
                        <a:pt x="429" y="1463"/>
                        <a:pt x="447" y="1463"/>
                        <a:pt x="461" y="1463"/>
                      </a:cubicBezTo>
                      <a:cubicBezTo>
                        <a:pt x="1002" y="1463"/>
                        <a:pt x="1002" y="1463"/>
                        <a:pt x="1002" y="1463"/>
                      </a:cubicBezTo>
                      <a:cubicBezTo>
                        <a:pt x="1016" y="1463"/>
                        <a:pt x="1034" y="1463"/>
                        <a:pt x="1056" y="1463"/>
                      </a:cubicBezTo>
                      <a:cubicBezTo>
                        <a:pt x="1079" y="1463"/>
                        <a:pt x="1089" y="1462"/>
                        <a:pt x="1100" y="1462"/>
                      </a:cubicBezTo>
                      <a:cubicBezTo>
                        <a:pt x="1132" y="1462"/>
                        <a:pt x="1166" y="1459"/>
                        <a:pt x="1195" y="1454"/>
                      </a:cubicBezTo>
                      <a:cubicBezTo>
                        <a:pt x="1228" y="1448"/>
                        <a:pt x="1257" y="1439"/>
                        <a:pt x="1287" y="1425"/>
                      </a:cubicBezTo>
                      <a:cubicBezTo>
                        <a:pt x="1317" y="1409"/>
                        <a:pt x="1343" y="1389"/>
                        <a:pt x="1366" y="1366"/>
                      </a:cubicBezTo>
                      <a:cubicBezTo>
                        <a:pt x="1366" y="1366"/>
                        <a:pt x="1366" y="1366"/>
                        <a:pt x="1366" y="1366"/>
                      </a:cubicBezTo>
                      <a:cubicBezTo>
                        <a:pt x="1366" y="1366"/>
                        <a:pt x="1366" y="1366"/>
                        <a:pt x="1366" y="1366"/>
                      </a:cubicBezTo>
                      <a:cubicBezTo>
                        <a:pt x="1388" y="1343"/>
                        <a:pt x="1409" y="1317"/>
                        <a:pt x="1424" y="1287"/>
                      </a:cubicBezTo>
                      <a:cubicBezTo>
                        <a:pt x="1439" y="1258"/>
                        <a:pt x="1447" y="1228"/>
                        <a:pt x="1454" y="1196"/>
                      </a:cubicBezTo>
                      <a:cubicBezTo>
                        <a:pt x="1459" y="1166"/>
                        <a:pt x="1461" y="1133"/>
                        <a:pt x="1462" y="1100"/>
                      </a:cubicBezTo>
                      <a:cubicBezTo>
                        <a:pt x="1462" y="1089"/>
                        <a:pt x="1462" y="1079"/>
                        <a:pt x="1462" y="1056"/>
                      </a:cubicBezTo>
                      <a:cubicBezTo>
                        <a:pt x="1463" y="1034"/>
                        <a:pt x="1463" y="1016"/>
                        <a:pt x="1463" y="1003"/>
                      </a:cubicBezTo>
                      <a:cubicBezTo>
                        <a:pt x="1463" y="461"/>
                        <a:pt x="1463" y="461"/>
                        <a:pt x="1463" y="461"/>
                      </a:cubicBezTo>
                      <a:cubicBezTo>
                        <a:pt x="1461" y="461"/>
                        <a:pt x="1461" y="461"/>
                        <a:pt x="1461" y="461"/>
                      </a:cubicBezTo>
                      <a:cubicBezTo>
                        <a:pt x="1459" y="461"/>
                        <a:pt x="1459" y="461"/>
                        <a:pt x="1459" y="461"/>
                      </a:cubicBezTo>
                      <a:cubicBezTo>
                        <a:pt x="1459" y="1003"/>
                        <a:pt x="1459" y="1003"/>
                        <a:pt x="1459" y="1003"/>
                      </a:cubicBezTo>
                      <a:cubicBezTo>
                        <a:pt x="1459" y="1016"/>
                        <a:pt x="1459" y="1034"/>
                        <a:pt x="1458" y="1056"/>
                      </a:cubicBezTo>
                      <a:cubicBezTo>
                        <a:pt x="1458" y="1079"/>
                        <a:pt x="1458" y="1089"/>
                        <a:pt x="1458" y="1100"/>
                      </a:cubicBezTo>
                      <a:cubicBezTo>
                        <a:pt x="1457" y="1133"/>
                        <a:pt x="1455" y="1166"/>
                        <a:pt x="1450" y="1195"/>
                      </a:cubicBezTo>
                      <a:cubicBezTo>
                        <a:pt x="1444" y="1227"/>
                        <a:pt x="1435" y="1256"/>
                        <a:pt x="1421" y="1285"/>
                      </a:cubicBezTo>
                      <a:cubicBezTo>
                        <a:pt x="1406" y="1315"/>
                        <a:pt x="1385" y="1340"/>
                        <a:pt x="1363" y="1363"/>
                      </a:cubicBezTo>
                      <a:cubicBezTo>
                        <a:pt x="1364" y="1365"/>
                        <a:pt x="1364" y="1365"/>
                        <a:pt x="1364" y="1365"/>
                      </a:cubicBezTo>
                      <a:cubicBezTo>
                        <a:pt x="1363" y="1363"/>
                        <a:pt x="1363" y="1363"/>
                        <a:pt x="1363" y="1363"/>
                      </a:cubicBezTo>
                      <a:cubicBezTo>
                        <a:pt x="1340" y="1385"/>
                        <a:pt x="1315" y="1406"/>
                        <a:pt x="1285" y="1421"/>
                      </a:cubicBezTo>
                      <a:cubicBezTo>
                        <a:pt x="1256" y="1436"/>
                        <a:pt x="1227" y="1444"/>
                        <a:pt x="1195" y="1450"/>
                      </a:cubicBezTo>
                      <a:cubicBezTo>
                        <a:pt x="1165" y="1455"/>
                        <a:pt x="1132" y="1458"/>
                        <a:pt x="1100" y="1458"/>
                      </a:cubicBezTo>
                      <a:cubicBezTo>
                        <a:pt x="1089" y="1458"/>
                        <a:pt x="1079" y="1459"/>
                        <a:pt x="1056" y="1459"/>
                      </a:cubicBezTo>
                      <a:cubicBezTo>
                        <a:pt x="1034" y="1459"/>
                        <a:pt x="1016" y="1459"/>
                        <a:pt x="1002" y="1459"/>
                      </a:cubicBezTo>
                      <a:cubicBezTo>
                        <a:pt x="461" y="1459"/>
                        <a:pt x="461" y="1459"/>
                        <a:pt x="461" y="1459"/>
                      </a:cubicBezTo>
                      <a:cubicBezTo>
                        <a:pt x="447" y="1459"/>
                        <a:pt x="429" y="1459"/>
                        <a:pt x="407" y="1459"/>
                      </a:cubicBezTo>
                      <a:cubicBezTo>
                        <a:pt x="384" y="1459"/>
                        <a:pt x="374" y="1458"/>
                        <a:pt x="363" y="1458"/>
                      </a:cubicBezTo>
                      <a:cubicBezTo>
                        <a:pt x="331" y="1458"/>
                        <a:pt x="298" y="1455"/>
                        <a:pt x="268" y="1450"/>
                      </a:cubicBezTo>
                      <a:cubicBezTo>
                        <a:pt x="236" y="1444"/>
                        <a:pt x="207" y="1436"/>
                        <a:pt x="178" y="1421"/>
                      </a:cubicBezTo>
                      <a:cubicBezTo>
                        <a:pt x="148" y="1406"/>
                        <a:pt x="123" y="1385"/>
                        <a:pt x="100" y="1363"/>
                      </a:cubicBezTo>
                      <a:cubicBezTo>
                        <a:pt x="99" y="1365"/>
                        <a:pt x="99" y="1365"/>
                        <a:pt x="99" y="1365"/>
                      </a:cubicBezTo>
                      <a:cubicBezTo>
                        <a:pt x="100" y="1363"/>
                        <a:pt x="100" y="1363"/>
                        <a:pt x="100" y="1363"/>
                      </a:cubicBezTo>
                      <a:cubicBezTo>
                        <a:pt x="78" y="1340"/>
                        <a:pt x="57" y="1315"/>
                        <a:pt x="42" y="1285"/>
                      </a:cubicBezTo>
                      <a:cubicBezTo>
                        <a:pt x="27" y="1256"/>
                        <a:pt x="19" y="1227"/>
                        <a:pt x="13" y="1195"/>
                      </a:cubicBezTo>
                      <a:cubicBezTo>
                        <a:pt x="8" y="1166"/>
                        <a:pt x="6" y="1133"/>
                        <a:pt x="5" y="1100"/>
                      </a:cubicBezTo>
                      <a:cubicBezTo>
                        <a:pt x="5" y="1089"/>
                        <a:pt x="5" y="1079"/>
                        <a:pt x="4" y="1056"/>
                      </a:cubicBezTo>
                      <a:cubicBezTo>
                        <a:pt x="4" y="1034"/>
                        <a:pt x="4" y="1016"/>
                        <a:pt x="4" y="1003"/>
                      </a:cubicBezTo>
                      <a:cubicBezTo>
                        <a:pt x="4" y="461"/>
                        <a:pt x="4" y="461"/>
                        <a:pt x="4" y="461"/>
                      </a:cubicBezTo>
                      <a:cubicBezTo>
                        <a:pt x="4" y="448"/>
                        <a:pt x="4" y="429"/>
                        <a:pt x="4" y="407"/>
                      </a:cubicBezTo>
                      <a:cubicBezTo>
                        <a:pt x="5" y="384"/>
                        <a:pt x="5" y="375"/>
                        <a:pt x="5" y="364"/>
                      </a:cubicBezTo>
                      <a:cubicBezTo>
                        <a:pt x="6" y="331"/>
                        <a:pt x="8" y="298"/>
                        <a:pt x="13" y="268"/>
                      </a:cubicBezTo>
                      <a:cubicBezTo>
                        <a:pt x="19" y="236"/>
                        <a:pt x="27" y="207"/>
                        <a:pt x="42" y="178"/>
                      </a:cubicBezTo>
                      <a:cubicBezTo>
                        <a:pt x="57" y="149"/>
                        <a:pt x="78" y="123"/>
                        <a:pt x="100" y="100"/>
                      </a:cubicBezTo>
                      <a:cubicBezTo>
                        <a:pt x="99" y="99"/>
                        <a:pt x="99" y="99"/>
                        <a:pt x="99" y="99"/>
                      </a:cubicBezTo>
                      <a:cubicBezTo>
                        <a:pt x="100" y="100"/>
                        <a:pt x="100" y="100"/>
                        <a:pt x="100" y="100"/>
                      </a:cubicBezTo>
                      <a:cubicBezTo>
                        <a:pt x="123" y="78"/>
                        <a:pt x="148" y="57"/>
                        <a:pt x="178" y="42"/>
                      </a:cubicBezTo>
                      <a:cubicBezTo>
                        <a:pt x="207" y="28"/>
                        <a:pt x="236" y="20"/>
                        <a:pt x="268" y="14"/>
                      </a:cubicBezTo>
                      <a:cubicBezTo>
                        <a:pt x="298" y="8"/>
                        <a:pt x="331" y="6"/>
                        <a:pt x="363" y="5"/>
                      </a:cubicBezTo>
                      <a:cubicBezTo>
                        <a:pt x="374" y="5"/>
                        <a:pt x="384" y="5"/>
                        <a:pt x="407" y="5"/>
                      </a:cubicBezTo>
                      <a:cubicBezTo>
                        <a:pt x="429" y="5"/>
                        <a:pt x="447" y="4"/>
                        <a:pt x="461" y="4"/>
                      </a:cubicBezTo>
                      <a:cubicBezTo>
                        <a:pt x="1002" y="4"/>
                        <a:pt x="1002" y="4"/>
                        <a:pt x="1002" y="4"/>
                      </a:cubicBezTo>
                      <a:cubicBezTo>
                        <a:pt x="1016" y="4"/>
                        <a:pt x="1034" y="5"/>
                        <a:pt x="1056" y="5"/>
                      </a:cubicBezTo>
                      <a:cubicBezTo>
                        <a:pt x="1079" y="5"/>
                        <a:pt x="1089" y="5"/>
                        <a:pt x="1100" y="5"/>
                      </a:cubicBezTo>
                      <a:cubicBezTo>
                        <a:pt x="1132" y="6"/>
                        <a:pt x="1165" y="8"/>
                        <a:pt x="1195" y="14"/>
                      </a:cubicBezTo>
                      <a:cubicBezTo>
                        <a:pt x="1227" y="20"/>
                        <a:pt x="1256" y="28"/>
                        <a:pt x="1285" y="42"/>
                      </a:cubicBezTo>
                      <a:cubicBezTo>
                        <a:pt x="1315" y="57"/>
                        <a:pt x="1340" y="78"/>
                        <a:pt x="1363" y="100"/>
                      </a:cubicBezTo>
                      <a:cubicBezTo>
                        <a:pt x="1364" y="99"/>
                        <a:pt x="1364" y="99"/>
                        <a:pt x="1364" y="99"/>
                      </a:cubicBezTo>
                      <a:cubicBezTo>
                        <a:pt x="1363" y="100"/>
                        <a:pt x="1363" y="100"/>
                        <a:pt x="1363" y="100"/>
                      </a:cubicBezTo>
                      <a:cubicBezTo>
                        <a:pt x="1385" y="123"/>
                        <a:pt x="1406" y="149"/>
                        <a:pt x="1421" y="178"/>
                      </a:cubicBezTo>
                      <a:cubicBezTo>
                        <a:pt x="1435" y="207"/>
                        <a:pt x="1444" y="236"/>
                        <a:pt x="1450" y="268"/>
                      </a:cubicBezTo>
                      <a:cubicBezTo>
                        <a:pt x="1455" y="298"/>
                        <a:pt x="1457" y="331"/>
                        <a:pt x="1458" y="364"/>
                      </a:cubicBezTo>
                      <a:cubicBezTo>
                        <a:pt x="1458" y="375"/>
                        <a:pt x="1458" y="384"/>
                        <a:pt x="1458" y="407"/>
                      </a:cubicBezTo>
                      <a:cubicBezTo>
                        <a:pt x="1459" y="429"/>
                        <a:pt x="1459" y="448"/>
                        <a:pt x="1459" y="461"/>
                      </a:cubicBezTo>
                      <a:cubicBezTo>
                        <a:pt x="1461" y="461"/>
                        <a:pt x="1461" y="461"/>
                        <a:pt x="1461" y="461"/>
                      </a:cubicBezTo>
                    </a:path>
                  </a:pathLst>
                </a:cu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35" name="Freeform 40"/>
                <p:cNvSpPr>
                  <a:spLocks noEditPoints="1" noChangeArrowheads="1"/>
                </p:cNvSpPr>
                <p:nvPr/>
              </p:nvSpPr>
              <p:spPr bwMode="auto">
                <a:xfrm>
                  <a:off x="498475" y="352425"/>
                  <a:ext cx="385763" cy="255587"/>
                </a:xfrm>
                <a:custGeom>
                  <a:avLst/>
                  <a:gdLst>
                    <a:gd name="T0" fmla="*/ 416082 w 598"/>
                    <a:gd name="T1" fmla="*/ 75324862 h 394"/>
                    <a:gd name="T2" fmla="*/ 0 w 598"/>
                    <a:gd name="T3" fmla="*/ 82478703 h 394"/>
                    <a:gd name="T4" fmla="*/ 416082 w 598"/>
                    <a:gd name="T5" fmla="*/ 89211540 h 394"/>
                    <a:gd name="T6" fmla="*/ 9987262 w 598"/>
                    <a:gd name="T7" fmla="*/ 82057698 h 394"/>
                    <a:gd name="T8" fmla="*/ 416082 w 598"/>
                    <a:gd name="T9" fmla="*/ 75324862 h 394"/>
                    <a:gd name="T10" fmla="*/ 182685229 w 598"/>
                    <a:gd name="T11" fmla="*/ 0 h 394"/>
                    <a:gd name="T12" fmla="*/ 170616911 w 598"/>
                    <a:gd name="T13" fmla="*/ 14728039 h 394"/>
                    <a:gd name="T14" fmla="*/ 116519134 w 598"/>
                    <a:gd name="T15" fmla="*/ 69433387 h 394"/>
                    <a:gd name="T16" fmla="*/ 99457184 w 598"/>
                    <a:gd name="T17" fmla="*/ 82899708 h 394"/>
                    <a:gd name="T18" fmla="*/ 115270887 w 598"/>
                    <a:gd name="T19" fmla="*/ 95944376 h 394"/>
                    <a:gd name="T20" fmla="*/ 169368665 w 598"/>
                    <a:gd name="T21" fmla="*/ 150649724 h 394"/>
                    <a:gd name="T22" fmla="*/ 181436983 w 598"/>
                    <a:gd name="T23" fmla="*/ 165798768 h 394"/>
                    <a:gd name="T24" fmla="*/ 248851325 w 598"/>
                    <a:gd name="T25" fmla="*/ 82478703 h 394"/>
                    <a:gd name="T26" fmla="*/ 182685229 w 598"/>
                    <a:gd name="T27" fmla="*/ 0 h 39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394"/>
                    <a:gd name="T44" fmla="*/ 598 w 598"/>
                    <a:gd name="T45" fmla="*/ 394 h 39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394">
                      <a:moveTo>
                        <a:pt x="1" y="179"/>
                      </a:moveTo>
                      <a:cubicBezTo>
                        <a:pt x="1" y="184"/>
                        <a:pt x="0" y="190"/>
                        <a:pt x="0" y="196"/>
                      </a:cubicBezTo>
                      <a:cubicBezTo>
                        <a:pt x="0" y="202"/>
                        <a:pt x="1" y="207"/>
                        <a:pt x="1" y="212"/>
                      </a:cubicBezTo>
                      <a:cubicBezTo>
                        <a:pt x="8" y="206"/>
                        <a:pt x="16" y="200"/>
                        <a:pt x="24" y="195"/>
                      </a:cubicBezTo>
                      <a:cubicBezTo>
                        <a:pt x="16" y="190"/>
                        <a:pt x="8" y="185"/>
                        <a:pt x="1" y="179"/>
                      </a:cubicBezTo>
                      <a:moveTo>
                        <a:pt x="439" y="0"/>
                      </a:moveTo>
                      <a:cubicBezTo>
                        <a:pt x="431" y="12"/>
                        <a:pt x="421" y="24"/>
                        <a:pt x="410" y="35"/>
                      </a:cubicBezTo>
                      <a:cubicBezTo>
                        <a:pt x="280" y="165"/>
                        <a:pt x="280" y="165"/>
                        <a:pt x="280" y="165"/>
                      </a:cubicBezTo>
                      <a:cubicBezTo>
                        <a:pt x="267" y="178"/>
                        <a:pt x="254" y="189"/>
                        <a:pt x="239" y="197"/>
                      </a:cubicBezTo>
                      <a:cubicBezTo>
                        <a:pt x="252" y="206"/>
                        <a:pt x="265" y="216"/>
                        <a:pt x="277" y="228"/>
                      </a:cubicBezTo>
                      <a:cubicBezTo>
                        <a:pt x="407" y="358"/>
                        <a:pt x="407" y="358"/>
                        <a:pt x="407" y="358"/>
                      </a:cubicBezTo>
                      <a:cubicBezTo>
                        <a:pt x="418" y="369"/>
                        <a:pt x="428" y="381"/>
                        <a:pt x="436" y="394"/>
                      </a:cubicBezTo>
                      <a:cubicBezTo>
                        <a:pt x="529" y="374"/>
                        <a:pt x="598" y="293"/>
                        <a:pt x="598" y="196"/>
                      </a:cubicBezTo>
                      <a:cubicBezTo>
                        <a:pt x="598" y="101"/>
                        <a:pt x="530" y="21"/>
                        <a:pt x="439" y="0"/>
                      </a:cubicBezTo>
                    </a:path>
                  </a:pathLst>
                </a:custGeom>
                <a:solidFill>
                  <a:srgbClr val="B9D03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36" name="Freeform 41"/>
                <p:cNvSpPr>
                  <a:spLocks noEditPoints="1" noChangeArrowheads="1"/>
                </p:cNvSpPr>
                <p:nvPr/>
              </p:nvSpPr>
              <p:spPr bwMode="auto">
                <a:xfrm>
                  <a:off x="58738" y="347662"/>
                  <a:ext cx="387350" cy="255587"/>
                </a:xfrm>
                <a:custGeom>
                  <a:avLst/>
                  <a:gdLst>
                    <a:gd name="T0" fmla="*/ 250903048 w 598"/>
                    <a:gd name="T1" fmla="*/ 74982513 h 396"/>
                    <a:gd name="T2" fmla="*/ 239994417 w 598"/>
                    <a:gd name="T3" fmla="*/ 82481023 h 396"/>
                    <a:gd name="T4" fmla="*/ 250903048 w 598"/>
                    <a:gd name="T5" fmla="*/ 89978887 h 396"/>
                    <a:gd name="T6" fmla="*/ 250903048 w 598"/>
                    <a:gd name="T7" fmla="*/ 82481023 h 396"/>
                    <a:gd name="T8" fmla="*/ 250903048 w 598"/>
                    <a:gd name="T9" fmla="*/ 74982513 h 396"/>
                    <a:gd name="T10" fmla="*/ 69229420 w 598"/>
                    <a:gd name="T11" fmla="*/ 0 h 396"/>
                    <a:gd name="T12" fmla="*/ 0 w 598"/>
                    <a:gd name="T13" fmla="*/ 82481023 h 396"/>
                    <a:gd name="T14" fmla="*/ 69229420 w 598"/>
                    <a:gd name="T15" fmla="*/ 164961400 h 396"/>
                    <a:gd name="T16" fmla="*/ 80557788 w 598"/>
                    <a:gd name="T17" fmla="*/ 151214563 h 396"/>
                    <a:gd name="T18" fmla="*/ 135521328 w 598"/>
                    <a:gd name="T19" fmla="*/ 96644157 h 396"/>
                    <a:gd name="T20" fmla="*/ 154401726 w 598"/>
                    <a:gd name="T21" fmla="*/ 82481023 h 396"/>
                    <a:gd name="T22" fmla="*/ 135521328 w 598"/>
                    <a:gd name="T23" fmla="*/ 68317243 h 396"/>
                    <a:gd name="T24" fmla="*/ 80557788 w 598"/>
                    <a:gd name="T25" fmla="*/ 13746837 h 396"/>
                    <a:gd name="T26" fmla="*/ 69229420 w 598"/>
                    <a:gd name="T27" fmla="*/ 0 h 3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396"/>
                    <a:gd name="T44" fmla="*/ 598 w 598"/>
                    <a:gd name="T45" fmla="*/ 396 h 3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396">
                      <a:moveTo>
                        <a:pt x="598" y="180"/>
                      </a:moveTo>
                      <a:cubicBezTo>
                        <a:pt x="589" y="187"/>
                        <a:pt x="581" y="193"/>
                        <a:pt x="572" y="198"/>
                      </a:cubicBezTo>
                      <a:cubicBezTo>
                        <a:pt x="581" y="203"/>
                        <a:pt x="589" y="209"/>
                        <a:pt x="598" y="216"/>
                      </a:cubicBezTo>
                      <a:cubicBezTo>
                        <a:pt x="598" y="210"/>
                        <a:pt x="598" y="204"/>
                        <a:pt x="598" y="198"/>
                      </a:cubicBezTo>
                      <a:cubicBezTo>
                        <a:pt x="598" y="192"/>
                        <a:pt x="598" y="186"/>
                        <a:pt x="598" y="180"/>
                      </a:cubicBezTo>
                      <a:moveTo>
                        <a:pt x="165" y="0"/>
                      </a:moveTo>
                      <a:cubicBezTo>
                        <a:pt x="71" y="19"/>
                        <a:pt x="0" y="100"/>
                        <a:pt x="0" y="198"/>
                      </a:cubicBezTo>
                      <a:cubicBezTo>
                        <a:pt x="0" y="295"/>
                        <a:pt x="71" y="377"/>
                        <a:pt x="165" y="396"/>
                      </a:cubicBezTo>
                      <a:cubicBezTo>
                        <a:pt x="173" y="384"/>
                        <a:pt x="182" y="373"/>
                        <a:pt x="192" y="363"/>
                      </a:cubicBezTo>
                      <a:cubicBezTo>
                        <a:pt x="323" y="232"/>
                        <a:pt x="323" y="232"/>
                        <a:pt x="323" y="232"/>
                      </a:cubicBezTo>
                      <a:cubicBezTo>
                        <a:pt x="336" y="219"/>
                        <a:pt x="352" y="207"/>
                        <a:pt x="368" y="198"/>
                      </a:cubicBezTo>
                      <a:cubicBezTo>
                        <a:pt x="351" y="189"/>
                        <a:pt x="336" y="177"/>
                        <a:pt x="323" y="164"/>
                      </a:cubicBezTo>
                      <a:cubicBezTo>
                        <a:pt x="192" y="33"/>
                        <a:pt x="192" y="33"/>
                        <a:pt x="192" y="33"/>
                      </a:cubicBezTo>
                      <a:cubicBezTo>
                        <a:pt x="182" y="23"/>
                        <a:pt x="173" y="12"/>
                        <a:pt x="165" y="0"/>
                      </a:cubicBezTo>
                    </a:path>
                  </a:pathLst>
                </a:custGeom>
                <a:solidFill>
                  <a:srgbClr val="C784B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37" name="Freeform 42"/>
                <p:cNvSpPr>
                  <a:spLocks noEditPoints="1" noChangeArrowheads="1"/>
                </p:cNvSpPr>
                <p:nvPr/>
              </p:nvSpPr>
              <p:spPr bwMode="auto">
                <a:xfrm>
                  <a:off x="346075" y="504825"/>
                  <a:ext cx="254000" cy="385762"/>
                </a:xfrm>
                <a:custGeom>
                  <a:avLst/>
                  <a:gdLst>
                    <a:gd name="T0" fmla="*/ 81042117 w 394"/>
                    <a:gd name="T1" fmla="*/ 98624764 h 598"/>
                    <a:gd name="T2" fmla="*/ 68574198 w 394"/>
                    <a:gd name="T3" fmla="*/ 114437781 h 598"/>
                    <a:gd name="T4" fmla="*/ 14545690 w 394"/>
                    <a:gd name="T5" fmla="*/ 168535418 h 598"/>
                    <a:gd name="T6" fmla="*/ 0 w 394"/>
                    <a:gd name="T7" fmla="*/ 180187624 h 598"/>
                    <a:gd name="T8" fmla="*/ 81873096 w 394"/>
                    <a:gd name="T9" fmla="*/ 248850035 h 598"/>
                    <a:gd name="T10" fmla="*/ 163746193 w 394"/>
                    <a:gd name="T11" fmla="*/ 182268029 h 598"/>
                    <a:gd name="T12" fmla="*/ 148784690 w 394"/>
                    <a:gd name="T13" fmla="*/ 169783662 h 598"/>
                    <a:gd name="T14" fmla="*/ 94341015 w 394"/>
                    <a:gd name="T15" fmla="*/ 115686024 h 598"/>
                    <a:gd name="T16" fmla="*/ 81042117 w 394"/>
                    <a:gd name="T17" fmla="*/ 98624764 h 598"/>
                    <a:gd name="T18" fmla="*/ 81873096 w 394"/>
                    <a:gd name="T19" fmla="*/ 0 h 598"/>
                    <a:gd name="T20" fmla="*/ 75639137 w 394"/>
                    <a:gd name="T21" fmla="*/ 416081 h 598"/>
                    <a:gd name="T22" fmla="*/ 81873096 w 394"/>
                    <a:gd name="T23" fmla="*/ 9155074 h 598"/>
                    <a:gd name="T24" fmla="*/ 88522868 w 394"/>
                    <a:gd name="T25" fmla="*/ 416081 h 598"/>
                    <a:gd name="T26" fmla="*/ 81873096 w 394"/>
                    <a:gd name="T27" fmla="*/ 0 h 59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4"/>
                    <a:gd name="T43" fmla="*/ 0 h 598"/>
                    <a:gd name="T44" fmla="*/ 394 w 394"/>
                    <a:gd name="T45" fmla="*/ 598 h 59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4" h="598">
                      <a:moveTo>
                        <a:pt x="195" y="237"/>
                      </a:moveTo>
                      <a:cubicBezTo>
                        <a:pt x="187" y="250"/>
                        <a:pt x="177" y="263"/>
                        <a:pt x="165" y="275"/>
                      </a:cubicBezTo>
                      <a:cubicBezTo>
                        <a:pt x="35" y="405"/>
                        <a:pt x="35" y="405"/>
                        <a:pt x="35" y="405"/>
                      </a:cubicBezTo>
                      <a:cubicBezTo>
                        <a:pt x="24" y="416"/>
                        <a:pt x="12" y="425"/>
                        <a:pt x="0" y="433"/>
                      </a:cubicBezTo>
                      <a:cubicBezTo>
                        <a:pt x="19" y="528"/>
                        <a:pt x="100" y="598"/>
                        <a:pt x="197" y="598"/>
                      </a:cubicBezTo>
                      <a:cubicBezTo>
                        <a:pt x="293" y="598"/>
                        <a:pt x="374" y="530"/>
                        <a:pt x="394" y="438"/>
                      </a:cubicBezTo>
                      <a:cubicBezTo>
                        <a:pt x="381" y="429"/>
                        <a:pt x="369" y="420"/>
                        <a:pt x="358" y="408"/>
                      </a:cubicBezTo>
                      <a:cubicBezTo>
                        <a:pt x="227" y="278"/>
                        <a:pt x="227" y="278"/>
                        <a:pt x="227" y="278"/>
                      </a:cubicBezTo>
                      <a:cubicBezTo>
                        <a:pt x="215" y="265"/>
                        <a:pt x="204" y="252"/>
                        <a:pt x="195" y="237"/>
                      </a:cubicBezTo>
                      <a:moveTo>
                        <a:pt x="197" y="0"/>
                      </a:moveTo>
                      <a:cubicBezTo>
                        <a:pt x="192" y="0"/>
                        <a:pt x="187" y="1"/>
                        <a:pt x="182" y="1"/>
                      </a:cubicBezTo>
                      <a:cubicBezTo>
                        <a:pt x="188" y="8"/>
                        <a:pt x="193" y="15"/>
                        <a:pt x="197" y="22"/>
                      </a:cubicBezTo>
                      <a:cubicBezTo>
                        <a:pt x="202" y="15"/>
                        <a:pt x="207" y="8"/>
                        <a:pt x="213" y="1"/>
                      </a:cubicBezTo>
                      <a:cubicBezTo>
                        <a:pt x="208" y="1"/>
                        <a:pt x="203" y="0"/>
                        <a:pt x="197" y="0"/>
                      </a:cubicBezTo>
                    </a:path>
                  </a:pathLst>
                </a:custGeom>
                <a:solidFill>
                  <a:srgbClr val="7EA9D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38" name="Freeform 43"/>
                <p:cNvSpPr>
                  <a:spLocks noEditPoints="1" noChangeArrowheads="1"/>
                </p:cNvSpPr>
                <p:nvPr/>
              </p:nvSpPr>
              <p:spPr bwMode="auto">
                <a:xfrm>
                  <a:off x="347663" y="68262"/>
                  <a:ext cx="254000" cy="387350"/>
                </a:xfrm>
                <a:custGeom>
                  <a:avLst/>
                  <a:gdLst>
                    <a:gd name="T0" fmla="*/ 80619471 w 393"/>
                    <a:gd name="T1" fmla="*/ 237896379 h 598"/>
                    <a:gd name="T2" fmla="*/ 71012066 w 393"/>
                    <a:gd name="T3" fmla="*/ 250064221 h 598"/>
                    <a:gd name="T4" fmla="*/ 81455150 w 393"/>
                    <a:gd name="T5" fmla="*/ 250903048 h 598"/>
                    <a:gd name="T6" fmla="*/ 89391196 w 393"/>
                    <a:gd name="T7" fmla="*/ 250483311 h 598"/>
                    <a:gd name="T8" fmla="*/ 80619471 w 393"/>
                    <a:gd name="T9" fmla="*/ 237896379 h 598"/>
                    <a:gd name="T10" fmla="*/ 81455150 w 393"/>
                    <a:gd name="T11" fmla="*/ 0 h 598"/>
                    <a:gd name="T12" fmla="*/ 0 w 393"/>
                    <a:gd name="T13" fmla="*/ 64194518 h 598"/>
                    <a:gd name="T14" fmla="*/ 13784509 w 393"/>
                    <a:gd name="T15" fmla="*/ 75522886 h 598"/>
                    <a:gd name="T16" fmla="*/ 68088158 w 393"/>
                    <a:gd name="T17" fmla="*/ 130066689 h 598"/>
                    <a:gd name="T18" fmla="*/ 83125863 w 393"/>
                    <a:gd name="T19" fmla="*/ 149786561 h 598"/>
                    <a:gd name="T20" fmla="*/ 95239659 w 393"/>
                    <a:gd name="T21" fmla="*/ 134262765 h 598"/>
                    <a:gd name="T22" fmla="*/ 149960178 w 393"/>
                    <a:gd name="T23" fmla="*/ 79718314 h 598"/>
                    <a:gd name="T24" fmla="*/ 164162850 w 393"/>
                    <a:gd name="T25" fmla="*/ 67970209 h 598"/>
                    <a:gd name="T26" fmla="*/ 81455150 w 393"/>
                    <a:gd name="T27" fmla="*/ 0 h 59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3"/>
                    <a:gd name="T43" fmla="*/ 0 h 598"/>
                    <a:gd name="T44" fmla="*/ 393 w 393"/>
                    <a:gd name="T45" fmla="*/ 598 h 59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3" h="598">
                      <a:moveTo>
                        <a:pt x="193" y="567"/>
                      </a:moveTo>
                      <a:cubicBezTo>
                        <a:pt x="186" y="577"/>
                        <a:pt x="179" y="587"/>
                        <a:pt x="170" y="596"/>
                      </a:cubicBezTo>
                      <a:cubicBezTo>
                        <a:pt x="178" y="597"/>
                        <a:pt x="187" y="598"/>
                        <a:pt x="195" y="598"/>
                      </a:cubicBezTo>
                      <a:cubicBezTo>
                        <a:pt x="202" y="598"/>
                        <a:pt x="208" y="597"/>
                        <a:pt x="214" y="597"/>
                      </a:cubicBezTo>
                      <a:cubicBezTo>
                        <a:pt x="206" y="587"/>
                        <a:pt x="199" y="577"/>
                        <a:pt x="193" y="567"/>
                      </a:cubicBezTo>
                      <a:moveTo>
                        <a:pt x="195" y="0"/>
                      </a:moveTo>
                      <a:cubicBezTo>
                        <a:pt x="102" y="0"/>
                        <a:pt x="23" y="65"/>
                        <a:pt x="0" y="153"/>
                      </a:cubicBezTo>
                      <a:cubicBezTo>
                        <a:pt x="12" y="161"/>
                        <a:pt x="23" y="170"/>
                        <a:pt x="33" y="180"/>
                      </a:cubicBezTo>
                      <a:cubicBezTo>
                        <a:pt x="163" y="310"/>
                        <a:pt x="163" y="310"/>
                        <a:pt x="163" y="310"/>
                      </a:cubicBezTo>
                      <a:cubicBezTo>
                        <a:pt x="178" y="325"/>
                        <a:pt x="189" y="340"/>
                        <a:pt x="199" y="357"/>
                      </a:cubicBezTo>
                      <a:cubicBezTo>
                        <a:pt x="207" y="344"/>
                        <a:pt x="217" y="332"/>
                        <a:pt x="228" y="320"/>
                      </a:cubicBezTo>
                      <a:cubicBezTo>
                        <a:pt x="359" y="190"/>
                        <a:pt x="359" y="190"/>
                        <a:pt x="359" y="190"/>
                      </a:cubicBezTo>
                      <a:cubicBezTo>
                        <a:pt x="369" y="179"/>
                        <a:pt x="381" y="170"/>
                        <a:pt x="393" y="162"/>
                      </a:cubicBezTo>
                      <a:cubicBezTo>
                        <a:pt x="373" y="69"/>
                        <a:pt x="292" y="0"/>
                        <a:pt x="195" y="0"/>
                      </a:cubicBezTo>
                    </a:path>
                  </a:pathLst>
                </a:custGeom>
                <a:solidFill>
                  <a:srgbClr val="F5983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39" name="Freeform 44"/>
                <p:cNvSpPr>
                  <a:spLocks noEditPoints="1" noChangeArrowheads="1"/>
                </p:cNvSpPr>
                <p:nvPr/>
              </p:nvSpPr>
              <p:spPr bwMode="auto">
                <a:xfrm>
                  <a:off x="131763" y="487362"/>
                  <a:ext cx="331788" cy="319087"/>
                </a:xfrm>
                <a:custGeom>
                  <a:avLst/>
                  <a:gdLst>
                    <a:gd name="T0" fmla="*/ 140130306 w 513"/>
                    <a:gd name="T1" fmla="*/ 73847971 h 494"/>
                    <a:gd name="T2" fmla="*/ 116705297 w 513"/>
                    <a:gd name="T3" fmla="*/ 76768198 h 494"/>
                    <a:gd name="T4" fmla="*/ 39738242 w 513"/>
                    <a:gd name="T5" fmla="*/ 76768198 h 494"/>
                    <a:gd name="T6" fmla="*/ 22169647 w 513"/>
                    <a:gd name="T7" fmla="*/ 75099774 h 494"/>
                    <a:gd name="T8" fmla="*/ 32209306 w 513"/>
                    <a:gd name="T9" fmla="*/ 181907365 h 494"/>
                    <a:gd name="T10" fmla="*/ 91189312 w 513"/>
                    <a:gd name="T11" fmla="*/ 206106303 h 494"/>
                    <a:gd name="T12" fmla="*/ 138457137 w 513"/>
                    <a:gd name="T13" fmla="*/ 191921142 h 494"/>
                    <a:gd name="T14" fmla="*/ 136783969 w 513"/>
                    <a:gd name="T15" fmla="*/ 174815107 h 494"/>
                    <a:gd name="T16" fmla="*/ 136783969 w 513"/>
                    <a:gd name="T17" fmla="*/ 97628995 h 494"/>
                    <a:gd name="T18" fmla="*/ 140130306 w 513"/>
                    <a:gd name="T19" fmla="*/ 73847971 h 494"/>
                    <a:gd name="T20" fmla="*/ 203292911 w 513"/>
                    <a:gd name="T21" fmla="*/ 0 h 494"/>
                    <a:gd name="T22" fmla="*/ 200783481 w 513"/>
                    <a:gd name="T23" fmla="*/ 14185161 h 494"/>
                    <a:gd name="T24" fmla="*/ 214587284 w 513"/>
                    <a:gd name="T25" fmla="*/ 11682201 h 494"/>
                    <a:gd name="T26" fmla="*/ 209149324 w 513"/>
                    <a:gd name="T27" fmla="*/ 5423833 h 494"/>
                    <a:gd name="T28" fmla="*/ 203292911 w 513"/>
                    <a:gd name="T29" fmla="*/ 0 h 4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3"/>
                    <a:gd name="T46" fmla="*/ 0 h 494"/>
                    <a:gd name="T47" fmla="*/ 513 w 513"/>
                    <a:gd name="T48" fmla="*/ 494 h 4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3" h="494">
                      <a:moveTo>
                        <a:pt x="335" y="177"/>
                      </a:moveTo>
                      <a:cubicBezTo>
                        <a:pt x="317" y="181"/>
                        <a:pt x="299" y="184"/>
                        <a:pt x="279" y="184"/>
                      </a:cubicBezTo>
                      <a:cubicBezTo>
                        <a:pt x="95" y="184"/>
                        <a:pt x="95" y="184"/>
                        <a:pt x="95" y="184"/>
                      </a:cubicBezTo>
                      <a:cubicBezTo>
                        <a:pt x="81" y="184"/>
                        <a:pt x="67" y="182"/>
                        <a:pt x="53" y="180"/>
                      </a:cubicBezTo>
                      <a:cubicBezTo>
                        <a:pt x="0" y="260"/>
                        <a:pt x="8" y="367"/>
                        <a:pt x="77" y="436"/>
                      </a:cubicBezTo>
                      <a:cubicBezTo>
                        <a:pt x="116" y="474"/>
                        <a:pt x="167" y="494"/>
                        <a:pt x="218" y="494"/>
                      </a:cubicBezTo>
                      <a:cubicBezTo>
                        <a:pt x="257" y="494"/>
                        <a:pt x="296" y="483"/>
                        <a:pt x="331" y="460"/>
                      </a:cubicBezTo>
                      <a:cubicBezTo>
                        <a:pt x="328" y="447"/>
                        <a:pt x="327" y="433"/>
                        <a:pt x="327" y="419"/>
                      </a:cubicBezTo>
                      <a:cubicBezTo>
                        <a:pt x="327" y="234"/>
                        <a:pt x="327" y="234"/>
                        <a:pt x="327" y="234"/>
                      </a:cubicBezTo>
                      <a:cubicBezTo>
                        <a:pt x="327" y="214"/>
                        <a:pt x="329" y="195"/>
                        <a:pt x="335" y="177"/>
                      </a:cubicBezTo>
                      <a:moveTo>
                        <a:pt x="486" y="0"/>
                      </a:moveTo>
                      <a:cubicBezTo>
                        <a:pt x="484" y="11"/>
                        <a:pt x="482" y="23"/>
                        <a:pt x="480" y="34"/>
                      </a:cubicBezTo>
                      <a:cubicBezTo>
                        <a:pt x="490" y="31"/>
                        <a:pt x="502" y="29"/>
                        <a:pt x="513" y="28"/>
                      </a:cubicBezTo>
                      <a:cubicBezTo>
                        <a:pt x="509" y="23"/>
                        <a:pt x="505" y="18"/>
                        <a:pt x="500" y="13"/>
                      </a:cubicBezTo>
                      <a:cubicBezTo>
                        <a:pt x="495" y="8"/>
                        <a:pt x="490" y="4"/>
                        <a:pt x="486" y="0"/>
                      </a:cubicBezTo>
                    </a:path>
                  </a:pathLst>
                </a:custGeom>
                <a:solidFill>
                  <a:srgbClr val="A28D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40" name="Freeform 45"/>
                <p:cNvSpPr>
                  <a:spLocks noChangeArrowheads="1"/>
                </p:cNvSpPr>
                <p:nvPr/>
              </p:nvSpPr>
              <p:spPr bwMode="auto">
                <a:xfrm>
                  <a:off x="166688" y="476250"/>
                  <a:ext cx="279400" cy="130175"/>
                </a:xfrm>
                <a:custGeom>
                  <a:avLst/>
                  <a:gdLst>
                    <a:gd name="T0" fmla="*/ 169461585 w 433"/>
                    <a:gd name="T1" fmla="*/ 0 h 202"/>
                    <a:gd name="T2" fmla="*/ 126992139 w 433"/>
                    <a:gd name="T3" fmla="*/ 11213094 h 202"/>
                    <a:gd name="T4" fmla="*/ 84522694 w 433"/>
                    <a:gd name="T5" fmla="*/ 0 h 202"/>
                    <a:gd name="T6" fmla="*/ 65786117 w 433"/>
                    <a:gd name="T7" fmla="*/ 14120121 h 202"/>
                    <a:gd name="T8" fmla="*/ 11241817 w 433"/>
                    <a:gd name="T9" fmla="*/ 68522960 h 202"/>
                    <a:gd name="T10" fmla="*/ 0 w 433"/>
                    <a:gd name="T11" fmla="*/ 82227423 h 202"/>
                    <a:gd name="T12" fmla="*/ 17487343 w 433"/>
                    <a:gd name="T13" fmla="*/ 83888765 h 202"/>
                    <a:gd name="T14" fmla="*/ 94099081 w 433"/>
                    <a:gd name="T15" fmla="*/ 83888765 h 202"/>
                    <a:gd name="T16" fmla="*/ 117415753 w 433"/>
                    <a:gd name="T17" fmla="*/ 80981739 h 202"/>
                    <a:gd name="T18" fmla="*/ 177788737 w 433"/>
                    <a:gd name="T19" fmla="*/ 21594873 h 202"/>
                    <a:gd name="T20" fmla="*/ 180287206 w 433"/>
                    <a:gd name="T21" fmla="*/ 7475396 h 202"/>
                    <a:gd name="T22" fmla="*/ 169461585 w 433"/>
                    <a:gd name="T23" fmla="*/ 0 h 2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3"/>
                    <a:gd name="T37" fmla="*/ 0 h 202"/>
                    <a:gd name="T38" fmla="*/ 433 w 433"/>
                    <a:gd name="T39" fmla="*/ 202 h 20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3" h="202">
                      <a:moveTo>
                        <a:pt x="407" y="0"/>
                      </a:moveTo>
                      <a:cubicBezTo>
                        <a:pt x="376" y="18"/>
                        <a:pt x="341" y="27"/>
                        <a:pt x="305" y="27"/>
                      </a:cubicBezTo>
                      <a:cubicBezTo>
                        <a:pt x="270" y="27"/>
                        <a:pt x="234" y="18"/>
                        <a:pt x="203" y="0"/>
                      </a:cubicBezTo>
                      <a:cubicBezTo>
                        <a:pt x="187" y="9"/>
                        <a:pt x="171" y="21"/>
                        <a:pt x="158" y="34"/>
                      </a:cubicBezTo>
                      <a:cubicBezTo>
                        <a:pt x="27" y="165"/>
                        <a:pt x="27" y="165"/>
                        <a:pt x="27" y="165"/>
                      </a:cubicBezTo>
                      <a:cubicBezTo>
                        <a:pt x="17" y="175"/>
                        <a:pt x="8" y="186"/>
                        <a:pt x="0" y="198"/>
                      </a:cubicBezTo>
                      <a:cubicBezTo>
                        <a:pt x="14" y="200"/>
                        <a:pt x="28" y="202"/>
                        <a:pt x="42" y="202"/>
                      </a:cubicBezTo>
                      <a:cubicBezTo>
                        <a:pt x="226" y="202"/>
                        <a:pt x="226" y="202"/>
                        <a:pt x="226" y="202"/>
                      </a:cubicBezTo>
                      <a:cubicBezTo>
                        <a:pt x="246" y="202"/>
                        <a:pt x="264" y="199"/>
                        <a:pt x="282" y="195"/>
                      </a:cubicBezTo>
                      <a:cubicBezTo>
                        <a:pt x="301" y="124"/>
                        <a:pt x="357" y="69"/>
                        <a:pt x="427" y="52"/>
                      </a:cubicBezTo>
                      <a:cubicBezTo>
                        <a:pt x="429" y="41"/>
                        <a:pt x="431" y="29"/>
                        <a:pt x="433" y="18"/>
                      </a:cubicBezTo>
                      <a:cubicBezTo>
                        <a:pt x="424" y="11"/>
                        <a:pt x="416" y="5"/>
                        <a:pt x="407" y="0"/>
                      </a:cubicBezTo>
                    </a:path>
                  </a:pathLst>
                </a:custGeom>
                <a:solidFill>
                  <a:srgbClr val="844C8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41" name="Freeform 46"/>
                <p:cNvSpPr>
                  <a:spLocks noChangeArrowheads="1"/>
                </p:cNvSpPr>
                <p:nvPr/>
              </p:nvSpPr>
              <p:spPr bwMode="auto">
                <a:xfrm>
                  <a:off x="342900" y="504825"/>
                  <a:ext cx="130175" cy="279400"/>
                </a:xfrm>
                <a:custGeom>
                  <a:avLst/>
                  <a:gdLst>
                    <a:gd name="T0" fmla="*/ 78014331 w 201"/>
                    <a:gd name="T1" fmla="*/ 0 h 432"/>
                    <a:gd name="T2" fmla="*/ 64173037 w 201"/>
                    <a:gd name="T3" fmla="*/ 2510073 h 432"/>
                    <a:gd name="T4" fmla="*/ 3355406 w 201"/>
                    <a:gd name="T5" fmla="*/ 62326250 h 432"/>
                    <a:gd name="T6" fmla="*/ 0 w 201"/>
                    <a:gd name="T7" fmla="*/ 86169030 h 432"/>
                    <a:gd name="T8" fmla="*/ 0 w 201"/>
                    <a:gd name="T9" fmla="*/ 163554422 h 432"/>
                    <a:gd name="T10" fmla="*/ 1678027 w 201"/>
                    <a:gd name="T11" fmla="*/ 180704537 h 432"/>
                    <a:gd name="T12" fmla="*/ 16358011 w 201"/>
                    <a:gd name="T13" fmla="*/ 168992374 h 432"/>
                    <a:gd name="T14" fmla="*/ 70884497 w 201"/>
                    <a:gd name="T15" fmla="*/ 114613502 h 432"/>
                    <a:gd name="T16" fmla="*/ 83467433 w 201"/>
                    <a:gd name="T17" fmla="*/ 98718100 h 432"/>
                    <a:gd name="T18" fmla="*/ 84306123 w 201"/>
                    <a:gd name="T19" fmla="*/ 8784284 h 432"/>
                    <a:gd name="T20" fmla="*/ 78014331 w 201"/>
                    <a:gd name="T21" fmla="*/ 0 h 4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1"/>
                    <a:gd name="T34" fmla="*/ 0 h 432"/>
                    <a:gd name="T35" fmla="*/ 201 w 201"/>
                    <a:gd name="T36" fmla="*/ 432 h 4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1" h="432">
                      <a:moveTo>
                        <a:pt x="186" y="0"/>
                      </a:moveTo>
                      <a:cubicBezTo>
                        <a:pt x="175" y="1"/>
                        <a:pt x="163" y="3"/>
                        <a:pt x="153" y="6"/>
                      </a:cubicBezTo>
                      <a:cubicBezTo>
                        <a:pt x="134" y="75"/>
                        <a:pt x="78" y="130"/>
                        <a:pt x="8" y="149"/>
                      </a:cubicBezTo>
                      <a:cubicBezTo>
                        <a:pt x="2" y="167"/>
                        <a:pt x="0" y="186"/>
                        <a:pt x="0" y="206"/>
                      </a:cubicBezTo>
                      <a:cubicBezTo>
                        <a:pt x="0" y="391"/>
                        <a:pt x="0" y="391"/>
                        <a:pt x="0" y="391"/>
                      </a:cubicBezTo>
                      <a:cubicBezTo>
                        <a:pt x="0" y="405"/>
                        <a:pt x="1" y="419"/>
                        <a:pt x="4" y="432"/>
                      </a:cubicBezTo>
                      <a:cubicBezTo>
                        <a:pt x="16" y="424"/>
                        <a:pt x="28" y="415"/>
                        <a:pt x="39" y="404"/>
                      </a:cubicBezTo>
                      <a:cubicBezTo>
                        <a:pt x="169" y="274"/>
                        <a:pt x="169" y="274"/>
                        <a:pt x="169" y="274"/>
                      </a:cubicBezTo>
                      <a:cubicBezTo>
                        <a:pt x="181" y="262"/>
                        <a:pt x="191" y="249"/>
                        <a:pt x="199" y="236"/>
                      </a:cubicBezTo>
                      <a:cubicBezTo>
                        <a:pt x="159" y="169"/>
                        <a:pt x="160" y="85"/>
                        <a:pt x="201" y="21"/>
                      </a:cubicBezTo>
                      <a:cubicBezTo>
                        <a:pt x="197" y="14"/>
                        <a:pt x="192" y="7"/>
                        <a:pt x="186" y="0"/>
                      </a:cubicBezTo>
                    </a:path>
                  </a:pathLst>
                </a:custGeom>
                <a:solidFill>
                  <a:srgbClr val="5461A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42" name="Freeform 47"/>
                <p:cNvSpPr>
                  <a:spLocks noChangeArrowheads="1"/>
                </p:cNvSpPr>
                <p:nvPr/>
              </p:nvSpPr>
              <p:spPr bwMode="auto">
                <a:xfrm>
                  <a:off x="347663" y="509587"/>
                  <a:ext cx="93663" cy="92075"/>
                </a:xfrm>
                <a:custGeom>
                  <a:avLst/>
                  <a:gdLst>
                    <a:gd name="T0" fmla="*/ 60501776 w 145"/>
                    <a:gd name="T1" fmla="*/ 0 h 143"/>
                    <a:gd name="T2" fmla="*/ 0 w 145"/>
                    <a:gd name="T3" fmla="*/ 59285354 h 143"/>
                    <a:gd name="T4" fmla="*/ 60501776 w 145"/>
                    <a:gd name="T5" fmla="*/ 0 h 143"/>
                    <a:gd name="T6" fmla="*/ 0 60000 65536"/>
                    <a:gd name="T7" fmla="*/ 0 60000 65536"/>
                    <a:gd name="T8" fmla="*/ 0 60000 65536"/>
                    <a:gd name="T9" fmla="*/ 0 w 145"/>
                    <a:gd name="T10" fmla="*/ 0 h 143"/>
                    <a:gd name="T11" fmla="*/ 145 w 145"/>
                    <a:gd name="T12" fmla="*/ 143 h 143"/>
                  </a:gdLst>
                  <a:ahLst/>
                  <a:cxnLst>
                    <a:cxn ang="T6">
                      <a:pos x="T0" y="T1"/>
                    </a:cxn>
                    <a:cxn ang="T7">
                      <a:pos x="T2" y="T3"/>
                    </a:cxn>
                    <a:cxn ang="T8">
                      <a:pos x="T4" y="T5"/>
                    </a:cxn>
                  </a:cxnLst>
                  <a:rect l="T9" t="T10" r="T11" b="T12"/>
                  <a:pathLst>
                    <a:path w="145" h="143">
                      <a:moveTo>
                        <a:pt x="145" y="0"/>
                      </a:moveTo>
                      <a:cubicBezTo>
                        <a:pt x="75" y="17"/>
                        <a:pt x="19" y="72"/>
                        <a:pt x="0" y="143"/>
                      </a:cubicBezTo>
                      <a:cubicBezTo>
                        <a:pt x="70" y="124"/>
                        <a:pt x="126" y="69"/>
                        <a:pt x="145" y="0"/>
                      </a:cubicBezTo>
                    </a:path>
                  </a:pathLst>
                </a:custGeom>
                <a:solidFill>
                  <a:srgbClr val="44347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43" name="Freeform 48"/>
                <p:cNvSpPr>
                  <a:spLocks noEditPoints="1" noChangeArrowheads="1"/>
                </p:cNvSpPr>
                <p:nvPr/>
              </p:nvSpPr>
              <p:spPr bwMode="auto">
                <a:xfrm>
                  <a:off x="485775" y="150812"/>
                  <a:ext cx="328613" cy="317500"/>
                </a:xfrm>
                <a:custGeom>
                  <a:avLst/>
                  <a:gdLst>
                    <a:gd name="T0" fmla="*/ 10379016 w 510"/>
                    <a:gd name="T1" fmla="*/ 194436095 h 491"/>
                    <a:gd name="T2" fmla="*/ 0 w 510"/>
                    <a:gd name="T3" fmla="*/ 196108951 h 491"/>
                    <a:gd name="T4" fmla="*/ 4567076 w 510"/>
                    <a:gd name="T5" fmla="*/ 201126874 h 491"/>
                    <a:gd name="T6" fmla="*/ 8718554 w 510"/>
                    <a:gd name="T7" fmla="*/ 205308045 h 491"/>
                    <a:gd name="T8" fmla="*/ 10379016 w 510"/>
                    <a:gd name="T9" fmla="*/ 194436095 h 491"/>
                    <a:gd name="T10" fmla="*/ 121645445 w 510"/>
                    <a:gd name="T11" fmla="*/ 0 h 491"/>
                    <a:gd name="T12" fmla="*/ 74316152 w 510"/>
                    <a:gd name="T13" fmla="*/ 14217016 h 491"/>
                    <a:gd name="T14" fmla="*/ 75976614 w 510"/>
                    <a:gd name="T15" fmla="*/ 32615204 h 491"/>
                    <a:gd name="T16" fmla="*/ 75976614 w 510"/>
                    <a:gd name="T17" fmla="*/ 109971395 h 491"/>
                    <a:gd name="T18" fmla="*/ 73485599 w 510"/>
                    <a:gd name="T19" fmla="*/ 130878544 h 491"/>
                    <a:gd name="T20" fmla="*/ 94244275 w 510"/>
                    <a:gd name="T21" fmla="*/ 128369582 h 491"/>
                    <a:gd name="T22" fmla="*/ 171051443 w 510"/>
                    <a:gd name="T23" fmla="*/ 128369582 h 491"/>
                    <a:gd name="T24" fmla="*/ 190564612 w 510"/>
                    <a:gd name="T25" fmla="*/ 130460815 h 491"/>
                    <a:gd name="T26" fmla="*/ 180184951 w 510"/>
                    <a:gd name="T27" fmla="*/ 24252215 h 491"/>
                    <a:gd name="T28" fmla="*/ 121645445 w 510"/>
                    <a:gd name="T29" fmla="*/ 0 h 49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0"/>
                    <a:gd name="T46" fmla="*/ 0 h 491"/>
                    <a:gd name="T47" fmla="*/ 510 w 510"/>
                    <a:gd name="T48" fmla="*/ 491 h 49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0" h="491">
                      <a:moveTo>
                        <a:pt x="25" y="465"/>
                      </a:moveTo>
                      <a:cubicBezTo>
                        <a:pt x="17" y="467"/>
                        <a:pt x="8" y="468"/>
                        <a:pt x="0" y="469"/>
                      </a:cubicBezTo>
                      <a:cubicBezTo>
                        <a:pt x="3" y="473"/>
                        <a:pt x="7" y="477"/>
                        <a:pt x="11" y="481"/>
                      </a:cubicBezTo>
                      <a:cubicBezTo>
                        <a:pt x="14" y="484"/>
                        <a:pt x="18" y="487"/>
                        <a:pt x="21" y="491"/>
                      </a:cubicBezTo>
                      <a:cubicBezTo>
                        <a:pt x="22" y="482"/>
                        <a:pt x="23" y="473"/>
                        <a:pt x="25" y="465"/>
                      </a:cubicBezTo>
                      <a:moveTo>
                        <a:pt x="293" y="0"/>
                      </a:moveTo>
                      <a:cubicBezTo>
                        <a:pt x="253" y="0"/>
                        <a:pt x="213" y="11"/>
                        <a:pt x="179" y="34"/>
                      </a:cubicBezTo>
                      <a:cubicBezTo>
                        <a:pt x="182" y="48"/>
                        <a:pt x="183" y="63"/>
                        <a:pt x="183" y="78"/>
                      </a:cubicBezTo>
                      <a:cubicBezTo>
                        <a:pt x="183" y="263"/>
                        <a:pt x="183" y="263"/>
                        <a:pt x="183" y="263"/>
                      </a:cubicBezTo>
                      <a:cubicBezTo>
                        <a:pt x="183" y="280"/>
                        <a:pt x="181" y="297"/>
                        <a:pt x="177" y="313"/>
                      </a:cubicBezTo>
                      <a:cubicBezTo>
                        <a:pt x="193" y="309"/>
                        <a:pt x="210" y="307"/>
                        <a:pt x="227" y="307"/>
                      </a:cubicBezTo>
                      <a:cubicBezTo>
                        <a:pt x="412" y="307"/>
                        <a:pt x="412" y="307"/>
                        <a:pt x="412" y="307"/>
                      </a:cubicBezTo>
                      <a:cubicBezTo>
                        <a:pt x="428" y="307"/>
                        <a:pt x="444" y="308"/>
                        <a:pt x="459" y="312"/>
                      </a:cubicBezTo>
                      <a:cubicBezTo>
                        <a:pt x="510" y="232"/>
                        <a:pt x="502" y="126"/>
                        <a:pt x="434" y="58"/>
                      </a:cubicBezTo>
                      <a:cubicBezTo>
                        <a:pt x="395" y="19"/>
                        <a:pt x="344" y="0"/>
                        <a:pt x="293" y="0"/>
                      </a:cubicBezTo>
                    </a:path>
                  </a:pathLst>
                </a:custGeom>
                <a:solidFill>
                  <a:srgbClr val="E6D45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44" name="Freeform 49"/>
                <p:cNvSpPr>
                  <a:spLocks noChangeArrowheads="1"/>
                </p:cNvSpPr>
                <p:nvPr/>
              </p:nvSpPr>
              <p:spPr bwMode="auto">
                <a:xfrm>
                  <a:off x="498475" y="349250"/>
                  <a:ext cx="284163" cy="131762"/>
                </a:xfrm>
                <a:custGeom>
                  <a:avLst/>
                  <a:gdLst>
                    <a:gd name="T0" fmla="*/ 164575142 w 438"/>
                    <a:gd name="T1" fmla="*/ 0 h 202"/>
                    <a:gd name="T2" fmla="*/ 86706695 w 438"/>
                    <a:gd name="T3" fmla="*/ 0 h 202"/>
                    <a:gd name="T4" fmla="*/ 65661765 w 438"/>
                    <a:gd name="T5" fmla="*/ 2553052 h 202"/>
                    <a:gd name="T6" fmla="*/ 1683568 w 438"/>
                    <a:gd name="T7" fmla="*/ 67225364 h 202"/>
                    <a:gd name="T8" fmla="*/ 0 w 438"/>
                    <a:gd name="T9" fmla="*/ 78288153 h 202"/>
                    <a:gd name="T10" fmla="*/ 9681005 w 438"/>
                    <a:gd name="T11" fmla="*/ 85095422 h 202"/>
                    <a:gd name="T12" fmla="*/ 53876137 w 438"/>
                    <a:gd name="T13" fmla="*/ 72756759 h 202"/>
                    <a:gd name="T14" fmla="*/ 100175892 w 438"/>
                    <a:gd name="T15" fmla="*/ 85946657 h 202"/>
                    <a:gd name="T16" fmla="*/ 117433279 w 438"/>
                    <a:gd name="T17" fmla="*/ 72331467 h 202"/>
                    <a:gd name="T18" fmla="*/ 172151525 w 438"/>
                    <a:gd name="T19" fmla="*/ 17018823 h 202"/>
                    <a:gd name="T20" fmla="*/ 184357558 w 438"/>
                    <a:gd name="T21" fmla="*/ 2127108 h 202"/>
                    <a:gd name="T22" fmla="*/ 164575142 w 438"/>
                    <a:gd name="T23" fmla="*/ 0 h 2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8"/>
                    <a:gd name="T37" fmla="*/ 0 h 202"/>
                    <a:gd name="T38" fmla="*/ 438 w 438"/>
                    <a:gd name="T39" fmla="*/ 202 h 20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8" h="202">
                      <a:moveTo>
                        <a:pt x="391" y="0"/>
                      </a:moveTo>
                      <a:cubicBezTo>
                        <a:pt x="206" y="0"/>
                        <a:pt x="206" y="0"/>
                        <a:pt x="206" y="0"/>
                      </a:cubicBezTo>
                      <a:cubicBezTo>
                        <a:pt x="189" y="0"/>
                        <a:pt x="172" y="2"/>
                        <a:pt x="156" y="6"/>
                      </a:cubicBezTo>
                      <a:cubicBezTo>
                        <a:pt x="138" y="81"/>
                        <a:pt x="79" y="141"/>
                        <a:pt x="4" y="158"/>
                      </a:cubicBezTo>
                      <a:cubicBezTo>
                        <a:pt x="2" y="166"/>
                        <a:pt x="1" y="175"/>
                        <a:pt x="0" y="184"/>
                      </a:cubicBezTo>
                      <a:cubicBezTo>
                        <a:pt x="7" y="190"/>
                        <a:pt x="15" y="195"/>
                        <a:pt x="23" y="200"/>
                      </a:cubicBezTo>
                      <a:cubicBezTo>
                        <a:pt x="55" y="181"/>
                        <a:pt x="91" y="171"/>
                        <a:pt x="128" y="171"/>
                      </a:cubicBezTo>
                      <a:cubicBezTo>
                        <a:pt x="166" y="171"/>
                        <a:pt x="204" y="181"/>
                        <a:pt x="238" y="202"/>
                      </a:cubicBezTo>
                      <a:cubicBezTo>
                        <a:pt x="253" y="194"/>
                        <a:pt x="266" y="183"/>
                        <a:pt x="279" y="170"/>
                      </a:cubicBezTo>
                      <a:cubicBezTo>
                        <a:pt x="409" y="40"/>
                        <a:pt x="409" y="40"/>
                        <a:pt x="409" y="40"/>
                      </a:cubicBezTo>
                      <a:cubicBezTo>
                        <a:pt x="420" y="29"/>
                        <a:pt x="430" y="17"/>
                        <a:pt x="438" y="5"/>
                      </a:cubicBezTo>
                      <a:cubicBezTo>
                        <a:pt x="423" y="1"/>
                        <a:pt x="407" y="0"/>
                        <a:pt x="391" y="0"/>
                      </a:cubicBezTo>
                    </a:path>
                  </a:pathLst>
                </a:custGeom>
                <a:solidFill>
                  <a:srgbClr val="ADB31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45" name="Freeform 50"/>
                <p:cNvSpPr>
                  <a:spLocks noChangeArrowheads="1"/>
                </p:cNvSpPr>
                <p:nvPr/>
              </p:nvSpPr>
              <p:spPr bwMode="auto">
                <a:xfrm>
                  <a:off x="471488" y="173037"/>
                  <a:ext cx="131763" cy="280987"/>
                </a:xfrm>
                <a:custGeom>
                  <a:avLst/>
                  <a:gdLst>
                    <a:gd name="T0" fmla="*/ 83436336 w 204"/>
                    <a:gd name="T1" fmla="*/ 0 h 435"/>
                    <a:gd name="T2" fmla="*/ 69252437 w 204"/>
                    <a:gd name="T3" fmla="*/ 11683246 h 435"/>
                    <a:gd name="T4" fmla="*/ 14601149 w 204"/>
                    <a:gd name="T5" fmla="*/ 65925364 h 435"/>
                    <a:gd name="T6" fmla="*/ 2502851 w 204"/>
                    <a:gd name="T7" fmla="*/ 81363500 h 435"/>
                    <a:gd name="T8" fmla="*/ 0 w 204"/>
                    <a:gd name="T9" fmla="*/ 168985582 h 435"/>
                    <a:gd name="T10" fmla="*/ 8760948 w 204"/>
                    <a:gd name="T11" fmla="*/ 181502745 h 435"/>
                    <a:gd name="T12" fmla="*/ 19190248 w 204"/>
                    <a:gd name="T13" fmla="*/ 179833618 h 435"/>
                    <a:gd name="T14" fmla="*/ 82602483 w 204"/>
                    <a:gd name="T15" fmla="*/ 116411945 h 435"/>
                    <a:gd name="T16" fmla="*/ 85105334 w 204"/>
                    <a:gd name="T17" fmla="*/ 95549791 h 435"/>
                    <a:gd name="T18" fmla="*/ 85105334 w 204"/>
                    <a:gd name="T19" fmla="*/ 18359109 h 435"/>
                    <a:gd name="T20" fmla="*/ 83436336 w 204"/>
                    <a:gd name="T21" fmla="*/ 0 h 4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4"/>
                    <a:gd name="T34" fmla="*/ 0 h 435"/>
                    <a:gd name="T35" fmla="*/ 204 w 204"/>
                    <a:gd name="T36" fmla="*/ 435 h 4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4" h="435">
                      <a:moveTo>
                        <a:pt x="200" y="0"/>
                      </a:moveTo>
                      <a:cubicBezTo>
                        <a:pt x="188" y="8"/>
                        <a:pt x="176" y="17"/>
                        <a:pt x="166" y="28"/>
                      </a:cubicBezTo>
                      <a:cubicBezTo>
                        <a:pt x="35" y="158"/>
                        <a:pt x="35" y="158"/>
                        <a:pt x="35" y="158"/>
                      </a:cubicBezTo>
                      <a:cubicBezTo>
                        <a:pt x="24" y="170"/>
                        <a:pt x="14" y="182"/>
                        <a:pt x="6" y="195"/>
                      </a:cubicBezTo>
                      <a:cubicBezTo>
                        <a:pt x="42" y="261"/>
                        <a:pt x="40" y="342"/>
                        <a:pt x="0" y="405"/>
                      </a:cubicBezTo>
                      <a:cubicBezTo>
                        <a:pt x="6" y="415"/>
                        <a:pt x="13" y="425"/>
                        <a:pt x="21" y="435"/>
                      </a:cubicBezTo>
                      <a:cubicBezTo>
                        <a:pt x="29" y="434"/>
                        <a:pt x="38" y="433"/>
                        <a:pt x="46" y="431"/>
                      </a:cubicBezTo>
                      <a:cubicBezTo>
                        <a:pt x="63" y="356"/>
                        <a:pt x="123" y="297"/>
                        <a:pt x="198" y="279"/>
                      </a:cubicBezTo>
                      <a:cubicBezTo>
                        <a:pt x="202" y="263"/>
                        <a:pt x="204" y="246"/>
                        <a:pt x="204" y="229"/>
                      </a:cubicBezTo>
                      <a:cubicBezTo>
                        <a:pt x="204" y="44"/>
                        <a:pt x="204" y="44"/>
                        <a:pt x="204" y="44"/>
                      </a:cubicBezTo>
                      <a:cubicBezTo>
                        <a:pt x="204" y="29"/>
                        <a:pt x="203" y="14"/>
                        <a:pt x="200" y="0"/>
                      </a:cubicBezTo>
                    </a:path>
                  </a:pathLst>
                </a:custGeom>
                <a:solidFill>
                  <a:srgbClr val="E6831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46" name="Freeform 51"/>
                <p:cNvSpPr>
                  <a:spLocks noChangeArrowheads="1"/>
                </p:cNvSpPr>
                <p:nvPr/>
              </p:nvSpPr>
              <p:spPr bwMode="auto">
                <a:xfrm>
                  <a:off x="501650" y="354012"/>
                  <a:ext cx="98425" cy="98425"/>
                </a:xfrm>
                <a:custGeom>
                  <a:avLst/>
                  <a:gdLst>
                    <a:gd name="T0" fmla="*/ 63733425 w 152"/>
                    <a:gd name="T1" fmla="*/ 0 h 152"/>
                    <a:gd name="T2" fmla="*/ 0 w 152"/>
                    <a:gd name="T3" fmla="*/ 63733425 h 152"/>
                    <a:gd name="T4" fmla="*/ 63733425 w 152"/>
                    <a:gd name="T5" fmla="*/ 0 h 152"/>
                    <a:gd name="T6" fmla="*/ 0 60000 65536"/>
                    <a:gd name="T7" fmla="*/ 0 60000 65536"/>
                    <a:gd name="T8" fmla="*/ 0 60000 65536"/>
                    <a:gd name="T9" fmla="*/ 0 w 152"/>
                    <a:gd name="T10" fmla="*/ 0 h 152"/>
                    <a:gd name="T11" fmla="*/ 152 w 152"/>
                    <a:gd name="T12" fmla="*/ 152 h 152"/>
                  </a:gdLst>
                  <a:ahLst/>
                  <a:cxnLst>
                    <a:cxn ang="T6">
                      <a:pos x="T0" y="T1"/>
                    </a:cxn>
                    <a:cxn ang="T7">
                      <a:pos x="T2" y="T3"/>
                    </a:cxn>
                    <a:cxn ang="T8">
                      <a:pos x="T4" y="T5"/>
                    </a:cxn>
                  </a:cxnLst>
                  <a:rect l="T9" t="T10" r="T11" b="T12"/>
                  <a:pathLst>
                    <a:path w="152" h="152">
                      <a:moveTo>
                        <a:pt x="152" y="0"/>
                      </a:moveTo>
                      <a:cubicBezTo>
                        <a:pt x="77" y="18"/>
                        <a:pt x="17" y="77"/>
                        <a:pt x="0" y="152"/>
                      </a:cubicBezTo>
                      <a:cubicBezTo>
                        <a:pt x="75" y="135"/>
                        <a:pt x="134" y="75"/>
                        <a:pt x="152" y="0"/>
                      </a:cubicBezTo>
                    </a:path>
                  </a:pathLst>
                </a:custGeom>
                <a:solidFill>
                  <a:srgbClr val="AD6E0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47" name="Freeform 52"/>
                <p:cNvSpPr>
                  <a:spLocks noEditPoints="1" noChangeArrowheads="1"/>
                </p:cNvSpPr>
                <p:nvPr/>
              </p:nvSpPr>
              <p:spPr bwMode="auto">
                <a:xfrm>
                  <a:off x="131763" y="144462"/>
                  <a:ext cx="325438" cy="319087"/>
                </a:xfrm>
                <a:custGeom>
                  <a:avLst/>
                  <a:gdLst>
                    <a:gd name="T0" fmla="*/ 202184342 w 503"/>
                    <a:gd name="T1" fmla="*/ 197761596 h 494"/>
                    <a:gd name="T2" fmla="*/ 203440158 w 503"/>
                    <a:gd name="T3" fmla="*/ 206106303 h 494"/>
                    <a:gd name="T4" fmla="*/ 209300630 w 503"/>
                    <a:gd name="T5" fmla="*/ 200682470 h 494"/>
                    <a:gd name="T6" fmla="*/ 210556445 w 503"/>
                    <a:gd name="T7" fmla="*/ 199430667 h 494"/>
                    <a:gd name="T8" fmla="*/ 202184342 w 503"/>
                    <a:gd name="T9" fmla="*/ 197761596 h 494"/>
                    <a:gd name="T10" fmla="*/ 91255274 w 503"/>
                    <a:gd name="T11" fmla="*/ 0 h 494"/>
                    <a:gd name="T12" fmla="*/ 32232596 w 503"/>
                    <a:gd name="T13" fmla="*/ 24198938 h 494"/>
                    <a:gd name="T14" fmla="*/ 22186072 w 503"/>
                    <a:gd name="T15" fmla="*/ 131006529 h 494"/>
                    <a:gd name="T16" fmla="*/ 39766841 w 503"/>
                    <a:gd name="T17" fmla="*/ 129338104 h 494"/>
                    <a:gd name="T18" fmla="*/ 116789540 w 503"/>
                    <a:gd name="T19" fmla="*/ 129338104 h 494"/>
                    <a:gd name="T20" fmla="*/ 138557008 w 503"/>
                    <a:gd name="T21" fmla="*/ 131841064 h 494"/>
                    <a:gd name="T22" fmla="*/ 136882587 w 503"/>
                    <a:gd name="T23" fmla="*/ 113901140 h 494"/>
                    <a:gd name="T24" fmla="*/ 136882587 w 503"/>
                    <a:gd name="T25" fmla="*/ 36715029 h 494"/>
                    <a:gd name="T26" fmla="*/ 139394218 w 503"/>
                    <a:gd name="T27" fmla="*/ 14602429 h 494"/>
                    <a:gd name="T28" fmla="*/ 91255274 w 503"/>
                    <a:gd name="T29" fmla="*/ 0 h 4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03"/>
                    <a:gd name="T46" fmla="*/ 0 h 494"/>
                    <a:gd name="T47" fmla="*/ 503 w 503"/>
                    <a:gd name="T48" fmla="*/ 494 h 4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03" h="494">
                      <a:moveTo>
                        <a:pt x="483" y="474"/>
                      </a:moveTo>
                      <a:cubicBezTo>
                        <a:pt x="484" y="481"/>
                        <a:pt x="485" y="487"/>
                        <a:pt x="486" y="494"/>
                      </a:cubicBezTo>
                      <a:cubicBezTo>
                        <a:pt x="490" y="490"/>
                        <a:pt x="495" y="486"/>
                        <a:pt x="500" y="481"/>
                      </a:cubicBezTo>
                      <a:cubicBezTo>
                        <a:pt x="501" y="480"/>
                        <a:pt x="502" y="479"/>
                        <a:pt x="503" y="478"/>
                      </a:cubicBezTo>
                      <a:cubicBezTo>
                        <a:pt x="496" y="477"/>
                        <a:pt x="489" y="476"/>
                        <a:pt x="483" y="474"/>
                      </a:cubicBezTo>
                      <a:moveTo>
                        <a:pt x="218" y="0"/>
                      </a:moveTo>
                      <a:cubicBezTo>
                        <a:pt x="167" y="0"/>
                        <a:pt x="116" y="20"/>
                        <a:pt x="77" y="58"/>
                      </a:cubicBezTo>
                      <a:cubicBezTo>
                        <a:pt x="8" y="127"/>
                        <a:pt x="0" y="234"/>
                        <a:pt x="53" y="314"/>
                      </a:cubicBezTo>
                      <a:cubicBezTo>
                        <a:pt x="67" y="312"/>
                        <a:pt x="81" y="310"/>
                        <a:pt x="95" y="310"/>
                      </a:cubicBezTo>
                      <a:cubicBezTo>
                        <a:pt x="279" y="310"/>
                        <a:pt x="279" y="310"/>
                        <a:pt x="279" y="310"/>
                      </a:cubicBezTo>
                      <a:cubicBezTo>
                        <a:pt x="297" y="310"/>
                        <a:pt x="315" y="312"/>
                        <a:pt x="331" y="316"/>
                      </a:cubicBezTo>
                      <a:cubicBezTo>
                        <a:pt x="328" y="302"/>
                        <a:pt x="327" y="288"/>
                        <a:pt x="327" y="273"/>
                      </a:cubicBezTo>
                      <a:cubicBezTo>
                        <a:pt x="327" y="88"/>
                        <a:pt x="327" y="88"/>
                        <a:pt x="327" y="88"/>
                      </a:cubicBezTo>
                      <a:cubicBezTo>
                        <a:pt x="327" y="70"/>
                        <a:pt x="329" y="52"/>
                        <a:pt x="333" y="35"/>
                      </a:cubicBezTo>
                      <a:cubicBezTo>
                        <a:pt x="298" y="12"/>
                        <a:pt x="258" y="0"/>
                        <a:pt x="218" y="0"/>
                      </a:cubicBezTo>
                    </a:path>
                  </a:pathLst>
                </a:custGeom>
                <a:solidFill>
                  <a:srgbClr val="E37C7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48" name="Freeform 53"/>
                <p:cNvSpPr>
                  <a:spLocks noChangeArrowheads="1"/>
                </p:cNvSpPr>
                <p:nvPr/>
              </p:nvSpPr>
              <p:spPr bwMode="auto">
                <a:xfrm>
                  <a:off x="166688" y="344487"/>
                  <a:ext cx="279400" cy="131762"/>
                </a:xfrm>
                <a:custGeom>
                  <a:avLst/>
                  <a:gdLst>
                    <a:gd name="T0" fmla="*/ 94099081 w 433"/>
                    <a:gd name="T1" fmla="*/ 0 h 202"/>
                    <a:gd name="T2" fmla="*/ 17487343 w 433"/>
                    <a:gd name="T3" fmla="*/ 0 h 202"/>
                    <a:gd name="T4" fmla="*/ 0 w 433"/>
                    <a:gd name="T5" fmla="*/ 1701817 h 202"/>
                    <a:gd name="T6" fmla="*/ 11241817 w 433"/>
                    <a:gd name="T7" fmla="*/ 15742950 h 202"/>
                    <a:gd name="T8" fmla="*/ 65786117 w 433"/>
                    <a:gd name="T9" fmla="*/ 71480233 h 202"/>
                    <a:gd name="T10" fmla="*/ 84522694 w 433"/>
                    <a:gd name="T11" fmla="*/ 85946657 h 202"/>
                    <a:gd name="T12" fmla="*/ 126992139 w 433"/>
                    <a:gd name="T13" fmla="*/ 74458576 h 202"/>
                    <a:gd name="T14" fmla="*/ 169461585 w 433"/>
                    <a:gd name="T15" fmla="*/ 85946657 h 202"/>
                    <a:gd name="T16" fmla="*/ 180287206 w 433"/>
                    <a:gd name="T17" fmla="*/ 78288153 h 202"/>
                    <a:gd name="T18" fmla="*/ 179037971 w 433"/>
                    <a:gd name="T19" fmla="*/ 69778416 h 202"/>
                    <a:gd name="T20" fmla="*/ 115750322 w 433"/>
                    <a:gd name="T21" fmla="*/ 2553052 h 202"/>
                    <a:gd name="T22" fmla="*/ 94099081 w 433"/>
                    <a:gd name="T23" fmla="*/ 0 h 2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3"/>
                    <a:gd name="T37" fmla="*/ 0 h 202"/>
                    <a:gd name="T38" fmla="*/ 433 w 433"/>
                    <a:gd name="T39" fmla="*/ 202 h 20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3" h="202">
                      <a:moveTo>
                        <a:pt x="226" y="0"/>
                      </a:moveTo>
                      <a:cubicBezTo>
                        <a:pt x="42" y="0"/>
                        <a:pt x="42" y="0"/>
                        <a:pt x="42" y="0"/>
                      </a:cubicBezTo>
                      <a:cubicBezTo>
                        <a:pt x="28" y="0"/>
                        <a:pt x="14" y="2"/>
                        <a:pt x="0" y="4"/>
                      </a:cubicBezTo>
                      <a:cubicBezTo>
                        <a:pt x="8" y="16"/>
                        <a:pt x="17" y="27"/>
                        <a:pt x="27" y="37"/>
                      </a:cubicBezTo>
                      <a:cubicBezTo>
                        <a:pt x="158" y="168"/>
                        <a:pt x="158" y="168"/>
                        <a:pt x="158" y="168"/>
                      </a:cubicBezTo>
                      <a:cubicBezTo>
                        <a:pt x="171" y="181"/>
                        <a:pt x="186" y="193"/>
                        <a:pt x="203" y="202"/>
                      </a:cubicBezTo>
                      <a:cubicBezTo>
                        <a:pt x="234" y="184"/>
                        <a:pt x="270" y="175"/>
                        <a:pt x="305" y="175"/>
                      </a:cubicBezTo>
                      <a:cubicBezTo>
                        <a:pt x="341" y="175"/>
                        <a:pt x="376" y="184"/>
                        <a:pt x="407" y="202"/>
                      </a:cubicBezTo>
                      <a:cubicBezTo>
                        <a:pt x="416" y="197"/>
                        <a:pt x="424" y="191"/>
                        <a:pt x="433" y="184"/>
                      </a:cubicBezTo>
                      <a:cubicBezTo>
                        <a:pt x="432" y="177"/>
                        <a:pt x="431" y="171"/>
                        <a:pt x="430" y="164"/>
                      </a:cubicBezTo>
                      <a:cubicBezTo>
                        <a:pt x="354" y="146"/>
                        <a:pt x="294" y="85"/>
                        <a:pt x="278" y="6"/>
                      </a:cubicBezTo>
                      <a:cubicBezTo>
                        <a:pt x="262" y="2"/>
                        <a:pt x="244" y="0"/>
                        <a:pt x="226" y="0"/>
                      </a:cubicBezTo>
                    </a:path>
                  </a:pathLst>
                </a:custGeom>
                <a:solidFill>
                  <a:srgbClr val="B9425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49" name="Freeform 54"/>
                <p:cNvSpPr>
                  <a:spLocks noChangeArrowheads="1"/>
                </p:cNvSpPr>
                <p:nvPr/>
              </p:nvSpPr>
              <p:spPr bwMode="auto">
                <a:xfrm>
                  <a:off x="342900" y="166687"/>
                  <a:ext cx="133350" cy="287337"/>
                </a:xfrm>
                <a:custGeom>
                  <a:avLst/>
                  <a:gdLst>
                    <a:gd name="T0" fmla="*/ 2538854 w 205"/>
                    <a:gd name="T1" fmla="*/ 0 h 443"/>
                    <a:gd name="T2" fmla="*/ 0 w 205"/>
                    <a:gd name="T3" fmla="*/ 22297481 h 443"/>
                    <a:gd name="T4" fmla="*/ 0 w 205"/>
                    <a:gd name="T5" fmla="*/ 100127540 h 443"/>
                    <a:gd name="T6" fmla="*/ 1692569 w 205"/>
                    <a:gd name="T7" fmla="*/ 118217447 h 443"/>
                    <a:gd name="T8" fmla="*/ 66008900 w 205"/>
                    <a:gd name="T9" fmla="*/ 184688938 h 443"/>
                    <a:gd name="T10" fmla="*/ 74471747 w 205"/>
                    <a:gd name="T11" fmla="*/ 186371448 h 443"/>
                    <a:gd name="T12" fmla="*/ 84203695 w 205"/>
                    <a:gd name="T13" fmla="*/ 174170977 h 443"/>
                    <a:gd name="T14" fmla="*/ 86742549 w 205"/>
                    <a:gd name="T15" fmla="*/ 85823605 h 443"/>
                    <a:gd name="T16" fmla="*/ 71509425 w 205"/>
                    <a:gd name="T17" fmla="*/ 66050539 h 443"/>
                    <a:gd name="T18" fmla="*/ 16502225 w 205"/>
                    <a:gd name="T19" fmla="*/ 11359216 h 443"/>
                    <a:gd name="T20" fmla="*/ 2538854 w 205"/>
                    <a:gd name="T21" fmla="*/ 0 h 4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5"/>
                    <a:gd name="T34" fmla="*/ 0 h 443"/>
                    <a:gd name="T35" fmla="*/ 205 w 205"/>
                    <a:gd name="T36" fmla="*/ 443 h 4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5" h="443">
                      <a:moveTo>
                        <a:pt x="6" y="0"/>
                      </a:moveTo>
                      <a:cubicBezTo>
                        <a:pt x="2" y="17"/>
                        <a:pt x="0" y="35"/>
                        <a:pt x="0" y="53"/>
                      </a:cubicBezTo>
                      <a:cubicBezTo>
                        <a:pt x="0" y="238"/>
                        <a:pt x="0" y="238"/>
                        <a:pt x="0" y="238"/>
                      </a:cubicBezTo>
                      <a:cubicBezTo>
                        <a:pt x="0" y="253"/>
                        <a:pt x="1" y="267"/>
                        <a:pt x="4" y="281"/>
                      </a:cubicBezTo>
                      <a:cubicBezTo>
                        <a:pt x="81" y="301"/>
                        <a:pt x="141" y="362"/>
                        <a:pt x="156" y="439"/>
                      </a:cubicBezTo>
                      <a:cubicBezTo>
                        <a:pt x="162" y="441"/>
                        <a:pt x="169" y="442"/>
                        <a:pt x="176" y="443"/>
                      </a:cubicBezTo>
                      <a:cubicBezTo>
                        <a:pt x="185" y="434"/>
                        <a:pt x="192" y="424"/>
                        <a:pt x="199" y="414"/>
                      </a:cubicBezTo>
                      <a:cubicBezTo>
                        <a:pt x="162" y="350"/>
                        <a:pt x="164" y="269"/>
                        <a:pt x="205" y="204"/>
                      </a:cubicBezTo>
                      <a:cubicBezTo>
                        <a:pt x="195" y="187"/>
                        <a:pt x="184" y="172"/>
                        <a:pt x="169" y="157"/>
                      </a:cubicBezTo>
                      <a:cubicBezTo>
                        <a:pt x="39" y="27"/>
                        <a:pt x="39" y="27"/>
                        <a:pt x="39" y="27"/>
                      </a:cubicBezTo>
                      <a:cubicBezTo>
                        <a:pt x="29" y="17"/>
                        <a:pt x="18" y="8"/>
                        <a:pt x="6" y="0"/>
                      </a:cubicBezTo>
                    </a:path>
                  </a:pathLst>
                </a:custGeom>
                <a:solidFill>
                  <a:srgbClr val="E34C1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50" name="Freeform 55"/>
                <p:cNvSpPr>
                  <a:spLocks noChangeArrowheads="1"/>
                </p:cNvSpPr>
                <p:nvPr/>
              </p:nvSpPr>
              <p:spPr bwMode="auto">
                <a:xfrm>
                  <a:off x="346075" y="349250"/>
                  <a:ext cx="98425" cy="101600"/>
                </a:xfrm>
                <a:custGeom>
                  <a:avLst/>
                  <a:gdLst>
                    <a:gd name="T0" fmla="*/ 0 w 152"/>
                    <a:gd name="T1" fmla="*/ 0 h 158"/>
                    <a:gd name="T2" fmla="*/ 63733425 w 152"/>
                    <a:gd name="T3" fmla="*/ 65332658 h 158"/>
                    <a:gd name="T4" fmla="*/ 0 w 152"/>
                    <a:gd name="T5" fmla="*/ 0 h 158"/>
                    <a:gd name="T6" fmla="*/ 0 60000 65536"/>
                    <a:gd name="T7" fmla="*/ 0 60000 65536"/>
                    <a:gd name="T8" fmla="*/ 0 60000 65536"/>
                    <a:gd name="T9" fmla="*/ 0 w 152"/>
                    <a:gd name="T10" fmla="*/ 0 h 158"/>
                    <a:gd name="T11" fmla="*/ 152 w 152"/>
                    <a:gd name="T12" fmla="*/ 158 h 158"/>
                  </a:gdLst>
                  <a:ahLst/>
                  <a:cxnLst>
                    <a:cxn ang="T6">
                      <a:pos x="T0" y="T1"/>
                    </a:cxn>
                    <a:cxn ang="T7">
                      <a:pos x="T2" y="T3"/>
                    </a:cxn>
                    <a:cxn ang="T8">
                      <a:pos x="T4" y="T5"/>
                    </a:cxn>
                  </a:cxnLst>
                  <a:rect l="T9" t="T10" r="T11" b="T12"/>
                  <a:pathLst>
                    <a:path w="152" h="158">
                      <a:moveTo>
                        <a:pt x="0" y="0"/>
                      </a:moveTo>
                      <a:cubicBezTo>
                        <a:pt x="16" y="79"/>
                        <a:pt x="76" y="140"/>
                        <a:pt x="152" y="158"/>
                      </a:cubicBezTo>
                      <a:cubicBezTo>
                        <a:pt x="137" y="81"/>
                        <a:pt x="77" y="20"/>
                        <a:pt x="0" y="0"/>
                      </a:cubicBezTo>
                    </a:path>
                  </a:pathLst>
                </a:custGeom>
                <a:solidFill>
                  <a:srgbClr val="B9291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51" name="Freeform 56"/>
                <p:cNvSpPr>
                  <a:spLocks noChangeArrowheads="1"/>
                </p:cNvSpPr>
                <p:nvPr/>
              </p:nvSpPr>
              <p:spPr bwMode="auto">
                <a:xfrm>
                  <a:off x="296863" y="458787"/>
                  <a:ext cx="131763" cy="34925"/>
                </a:xfrm>
                <a:custGeom>
                  <a:avLst/>
                  <a:gdLst>
                    <a:gd name="T0" fmla="*/ 42552990 w 204"/>
                    <a:gd name="T1" fmla="*/ 0 h 54"/>
                    <a:gd name="T2" fmla="*/ 0 w 204"/>
                    <a:gd name="T3" fmla="*/ 11294357 h 54"/>
                    <a:gd name="T4" fmla="*/ 42552990 w 204"/>
                    <a:gd name="T5" fmla="*/ 22588067 h 54"/>
                    <a:gd name="T6" fmla="*/ 85105334 w 204"/>
                    <a:gd name="T7" fmla="*/ 11294357 h 54"/>
                    <a:gd name="T8" fmla="*/ 42552990 w 204"/>
                    <a:gd name="T9" fmla="*/ 0 h 54"/>
                    <a:gd name="T10" fmla="*/ 0 60000 65536"/>
                    <a:gd name="T11" fmla="*/ 0 60000 65536"/>
                    <a:gd name="T12" fmla="*/ 0 60000 65536"/>
                    <a:gd name="T13" fmla="*/ 0 60000 65536"/>
                    <a:gd name="T14" fmla="*/ 0 60000 65536"/>
                    <a:gd name="T15" fmla="*/ 0 w 204"/>
                    <a:gd name="T16" fmla="*/ 0 h 54"/>
                    <a:gd name="T17" fmla="*/ 204 w 204"/>
                    <a:gd name="T18" fmla="*/ 54 h 54"/>
                  </a:gdLst>
                  <a:ahLst/>
                  <a:cxnLst>
                    <a:cxn ang="T10">
                      <a:pos x="T0" y="T1"/>
                    </a:cxn>
                    <a:cxn ang="T11">
                      <a:pos x="T2" y="T3"/>
                    </a:cxn>
                    <a:cxn ang="T12">
                      <a:pos x="T4" y="T5"/>
                    </a:cxn>
                    <a:cxn ang="T13">
                      <a:pos x="T6" y="T7"/>
                    </a:cxn>
                    <a:cxn ang="T14">
                      <a:pos x="T8" y="T9"/>
                    </a:cxn>
                  </a:cxnLst>
                  <a:rect l="T15" t="T16" r="T17" b="T18"/>
                  <a:pathLst>
                    <a:path w="204" h="54">
                      <a:moveTo>
                        <a:pt x="102" y="0"/>
                      </a:moveTo>
                      <a:cubicBezTo>
                        <a:pt x="67" y="0"/>
                        <a:pt x="31" y="9"/>
                        <a:pt x="0" y="27"/>
                      </a:cubicBezTo>
                      <a:cubicBezTo>
                        <a:pt x="31" y="45"/>
                        <a:pt x="67" y="54"/>
                        <a:pt x="102" y="54"/>
                      </a:cubicBezTo>
                      <a:cubicBezTo>
                        <a:pt x="138" y="54"/>
                        <a:pt x="173" y="45"/>
                        <a:pt x="204" y="27"/>
                      </a:cubicBezTo>
                      <a:cubicBezTo>
                        <a:pt x="173" y="9"/>
                        <a:pt x="138" y="0"/>
                        <a:pt x="102" y="0"/>
                      </a:cubicBezTo>
                    </a:path>
                  </a:pathLst>
                </a:custGeom>
                <a:solidFill>
                  <a:srgbClr val="7A26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52" name="Freeform 57"/>
                <p:cNvSpPr>
                  <a:spLocks noChangeArrowheads="1"/>
                </p:cNvSpPr>
                <p:nvPr/>
              </p:nvSpPr>
              <p:spPr bwMode="auto">
                <a:xfrm>
                  <a:off x="447675" y="300037"/>
                  <a:ext cx="50800" cy="134937"/>
                </a:xfrm>
                <a:custGeom>
                  <a:avLst/>
                  <a:gdLst>
                    <a:gd name="T0" fmla="*/ 17780643 w 79"/>
                    <a:gd name="T1" fmla="*/ 0 h 210"/>
                    <a:gd name="T2" fmla="*/ 15299159 w 79"/>
                    <a:gd name="T3" fmla="*/ 86704733 h 210"/>
                    <a:gd name="T4" fmla="*/ 17780643 w 79"/>
                    <a:gd name="T5" fmla="*/ 0 h 210"/>
                    <a:gd name="T6" fmla="*/ 0 60000 65536"/>
                    <a:gd name="T7" fmla="*/ 0 60000 65536"/>
                    <a:gd name="T8" fmla="*/ 0 60000 65536"/>
                    <a:gd name="T9" fmla="*/ 0 w 79"/>
                    <a:gd name="T10" fmla="*/ 0 h 210"/>
                    <a:gd name="T11" fmla="*/ 79 w 79"/>
                    <a:gd name="T12" fmla="*/ 210 h 210"/>
                  </a:gdLst>
                  <a:ahLst/>
                  <a:cxnLst>
                    <a:cxn ang="T6">
                      <a:pos x="T0" y="T1"/>
                    </a:cxn>
                    <a:cxn ang="T7">
                      <a:pos x="T2" y="T3"/>
                    </a:cxn>
                    <a:cxn ang="T8">
                      <a:pos x="T4" y="T5"/>
                    </a:cxn>
                  </a:cxnLst>
                  <a:rect l="T9" t="T10" r="T11" b="T12"/>
                  <a:pathLst>
                    <a:path w="79" h="210">
                      <a:moveTo>
                        <a:pt x="43" y="0"/>
                      </a:moveTo>
                      <a:cubicBezTo>
                        <a:pt x="2" y="65"/>
                        <a:pt x="0" y="146"/>
                        <a:pt x="37" y="210"/>
                      </a:cubicBezTo>
                      <a:cubicBezTo>
                        <a:pt x="77" y="147"/>
                        <a:pt x="79" y="66"/>
                        <a:pt x="43" y="0"/>
                      </a:cubicBezTo>
                    </a:path>
                  </a:pathLst>
                </a:custGeom>
                <a:solidFill>
                  <a:srgbClr val="D5410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53" name="Freeform 58"/>
                <p:cNvSpPr>
                  <a:spLocks noEditPoints="1" noChangeArrowheads="1"/>
                </p:cNvSpPr>
                <p:nvPr/>
              </p:nvSpPr>
              <p:spPr bwMode="auto">
                <a:xfrm>
                  <a:off x="484188" y="490537"/>
                  <a:ext cx="328613" cy="317500"/>
                </a:xfrm>
                <a:custGeom>
                  <a:avLst/>
                  <a:gdLst>
                    <a:gd name="T0" fmla="*/ 74731107 w 510"/>
                    <a:gd name="T1" fmla="*/ 74656293 h 493"/>
                    <a:gd name="T2" fmla="*/ 77222122 w 510"/>
                    <a:gd name="T3" fmla="*/ 95394260 h 493"/>
                    <a:gd name="T4" fmla="*/ 77222122 w 510"/>
                    <a:gd name="T5" fmla="*/ 172124285 h 493"/>
                    <a:gd name="T6" fmla="*/ 75146061 w 510"/>
                    <a:gd name="T7" fmla="*/ 191202622 h 493"/>
                    <a:gd name="T8" fmla="*/ 121230490 w 510"/>
                    <a:gd name="T9" fmla="*/ 204475152 h 493"/>
                    <a:gd name="T10" fmla="*/ 180184951 w 510"/>
                    <a:gd name="T11" fmla="*/ 180419214 h 493"/>
                    <a:gd name="T12" fmla="*/ 190564612 w 510"/>
                    <a:gd name="T13" fmla="*/ 75485786 h 493"/>
                    <a:gd name="T14" fmla="*/ 172296951 w 510"/>
                    <a:gd name="T15" fmla="*/ 77144772 h 493"/>
                    <a:gd name="T16" fmla="*/ 95489783 w 510"/>
                    <a:gd name="T17" fmla="*/ 77144772 h 493"/>
                    <a:gd name="T18" fmla="*/ 74731107 w 510"/>
                    <a:gd name="T19" fmla="*/ 74656293 h 493"/>
                    <a:gd name="T20" fmla="*/ 9964062 w 510"/>
                    <a:gd name="T21" fmla="*/ 0 h 493"/>
                    <a:gd name="T22" fmla="*/ 4567076 w 510"/>
                    <a:gd name="T23" fmla="*/ 4976957 h 493"/>
                    <a:gd name="T24" fmla="*/ 0 w 510"/>
                    <a:gd name="T25" fmla="*/ 9953915 h 493"/>
                    <a:gd name="T26" fmla="*/ 11624524 w 510"/>
                    <a:gd name="T27" fmla="*/ 11612901 h 493"/>
                    <a:gd name="T28" fmla="*/ 9964062 w 510"/>
                    <a:gd name="T29" fmla="*/ 0 h 49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0"/>
                    <a:gd name="T46" fmla="*/ 0 h 493"/>
                    <a:gd name="T47" fmla="*/ 510 w 510"/>
                    <a:gd name="T48" fmla="*/ 493 h 49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0" h="493">
                      <a:moveTo>
                        <a:pt x="180" y="180"/>
                      </a:moveTo>
                      <a:cubicBezTo>
                        <a:pt x="184" y="196"/>
                        <a:pt x="186" y="213"/>
                        <a:pt x="186" y="230"/>
                      </a:cubicBezTo>
                      <a:cubicBezTo>
                        <a:pt x="186" y="415"/>
                        <a:pt x="186" y="415"/>
                        <a:pt x="186" y="415"/>
                      </a:cubicBezTo>
                      <a:cubicBezTo>
                        <a:pt x="186" y="430"/>
                        <a:pt x="185" y="446"/>
                        <a:pt x="181" y="461"/>
                      </a:cubicBezTo>
                      <a:cubicBezTo>
                        <a:pt x="215" y="482"/>
                        <a:pt x="254" y="493"/>
                        <a:pt x="292" y="493"/>
                      </a:cubicBezTo>
                      <a:cubicBezTo>
                        <a:pt x="344" y="493"/>
                        <a:pt x="395" y="474"/>
                        <a:pt x="434" y="435"/>
                      </a:cubicBezTo>
                      <a:cubicBezTo>
                        <a:pt x="502" y="367"/>
                        <a:pt x="510" y="261"/>
                        <a:pt x="459" y="182"/>
                      </a:cubicBezTo>
                      <a:cubicBezTo>
                        <a:pt x="445" y="185"/>
                        <a:pt x="430" y="186"/>
                        <a:pt x="415" y="186"/>
                      </a:cubicBezTo>
                      <a:cubicBezTo>
                        <a:pt x="230" y="186"/>
                        <a:pt x="230" y="186"/>
                        <a:pt x="230" y="186"/>
                      </a:cubicBezTo>
                      <a:cubicBezTo>
                        <a:pt x="213" y="186"/>
                        <a:pt x="196" y="184"/>
                        <a:pt x="180" y="180"/>
                      </a:cubicBezTo>
                      <a:moveTo>
                        <a:pt x="24" y="0"/>
                      </a:moveTo>
                      <a:cubicBezTo>
                        <a:pt x="19" y="4"/>
                        <a:pt x="15" y="8"/>
                        <a:pt x="11" y="12"/>
                      </a:cubicBezTo>
                      <a:cubicBezTo>
                        <a:pt x="7" y="16"/>
                        <a:pt x="3" y="20"/>
                        <a:pt x="0" y="24"/>
                      </a:cubicBezTo>
                      <a:cubicBezTo>
                        <a:pt x="9" y="25"/>
                        <a:pt x="19" y="26"/>
                        <a:pt x="28" y="28"/>
                      </a:cubicBezTo>
                      <a:cubicBezTo>
                        <a:pt x="26" y="19"/>
                        <a:pt x="25" y="10"/>
                        <a:pt x="24" y="0"/>
                      </a:cubicBezTo>
                    </a:path>
                  </a:pathLst>
                </a:custGeom>
                <a:solidFill>
                  <a:srgbClr val="42A18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54" name="Freeform 59"/>
                <p:cNvSpPr>
                  <a:spLocks noChangeArrowheads="1"/>
                </p:cNvSpPr>
                <p:nvPr/>
              </p:nvSpPr>
              <p:spPr bwMode="auto">
                <a:xfrm>
                  <a:off x="498475" y="479425"/>
                  <a:ext cx="280988" cy="130175"/>
                </a:xfrm>
                <a:custGeom>
                  <a:avLst/>
                  <a:gdLst>
                    <a:gd name="T0" fmla="*/ 9596871 w 435"/>
                    <a:gd name="T1" fmla="*/ 0 h 203"/>
                    <a:gd name="T2" fmla="*/ 0 w 435"/>
                    <a:gd name="T3" fmla="*/ 6990333 h 203"/>
                    <a:gd name="T4" fmla="*/ 1669133 w 435"/>
                    <a:gd name="T5" fmla="*/ 18504729 h 203"/>
                    <a:gd name="T6" fmla="*/ 65091032 w 435"/>
                    <a:gd name="T7" fmla="*/ 81007967 h 203"/>
                    <a:gd name="T8" fmla="*/ 85953906 w 435"/>
                    <a:gd name="T9" fmla="*/ 83475520 h 203"/>
                    <a:gd name="T10" fmla="*/ 163144863 w 435"/>
                    <a:gd name="T11" fmla="*/ 83475520 h 203"/>
                    <a:gd name="T12" fmla="*/ 181504037 w 435"/>
                    <a:gd name="T13" fmla="*/ 81830698 h 203"/>
                    <a:gd name="T14" fmla="*/ 169403467 w 435"/>
                    <a:gd name="T15" fmla="*/ 67027300 h 203"/>
                    <a:gd name="T16" fmla="*/ 115161155 w 435"/>
                    <a:gd name="T17" fmla="*/ 13569622 h 203"/>
                    <a:gd name="T18" fmla="*/ 99305681 w 435"/>
                    <a:gd name="T19" fmla="*/ 822732 h 203"/>
                    <a:gd name="T20" fmla="*/ 54659594 w 435"/>
                    <a:gd name="T21" fmla="*/ 13158576 h 203"/>
                    <a:gd name="T22" fmla="*/ 9596871 w 435"/>
                    <a:gd name="T23" fmla="*/ 0 h 20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5"/>
                    <a:gd name="T37" fmla="*/ 0 h 203"/>
                    <a:gd name="T38" fmla="*/ 435 w 435"/>
                    <a:gd name="T39" fmla="*/ 203 h 20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5" h="203">
                      <a:moveTo>
                        <a:pt x="23" y="0"/>
                      </a:moveTo>
                      <a:cubicBezTo>
                        <a:pt x="15" y="5"/>
                        <a:pt x="7" y="11"/>
                        <a:pt x="0" y="17"/>
                      </a:cubicBezTo>
                      <a:cubicBezTo>
                        <a:pt x="1" y="27"/>
                        <a:pt x="2" y="36"/>
                        <a:pt x="4" y="45"/>
                      </a:cubicBezTo>
                      <a:cubicBezTo>
                        <a:pt x="79" y="62"/>
                        <a:pt x="138" y="122"/>
                        <a:pt x="156" y="197"/>
                      </a:cubicBezTo>
                      <a:cubicBezTo>
                        <a:pt x="172" y="201"/>
                        <a:pt x="189" y="203"/>
                        <a:pt x="206" y="203"/>
                      </a:cubicBezTo>
                      <a:cubicBezTo>
                        <a:pt x="391" y="203"/>
                        <a:pt x="391" y="203"/>
                        <a:pt x="391" y="203"/>
                      </a:cubicBezTo>
                      <a:cubicBezTo>
                        <a:pt x="406" y="203"/>
                        <a:pt x="421" y="202"/>
                        <a:pt x="435" y="199"/>
                      </a:cubicBezTo>
                      <a:cubicBezTo>
                        <a:pt x="427" y="186"/>
                        <a:pt x="417" y="174"/>
                        <a:pt x="406" y="163"/>
                      </a:cubicBezTo>
                      <a:cubicBezTo>
                        <a:pt x="276" y="33"/>
                        <a:pt x="276" y="33"/>
                        <a:pt x="276" y="33"/>
                      </a:cubicBezTo>
                      <a:cubicBezTo>
                        <a:pt x="264" y="21"/>
                        <a:pt x="251" y="11"/>
                        <a:pt x="238" y="2"/>
                      </a:cubicBezTo>
                      <a:cubicBezTo>
                        <a:pt x="205" y="22"/>
                        <a:pt x="168" y="32"/>
                        <a:pt x="131" y="32"/>
                      </a:cubicBezTo>
                      <a:cubicBezTo>
                        <a:pt x="93" y="32"/>
                        <a:pt x="55" y="22"/>
                        <a:pt x="23" y="0"/>
                      </a:cubicBezTo>
                    </a:path>
                  </a:pathLst>
                </a:custGeom>
                <a:solidFill>
                  <a:srgbClr val="32881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55" name="Freeform 60"/>
                <p:cNvSpPr>
                  <a:spLocks noChangeArrowheads="1"/>
                </p:cNvSpPr>
                <p:nvPr/>
              </p:nvSpPr>
              <p:spPr bwMode="auto">
                <a:xfrm>
                  <a:off x="471488" y="504825"/>
                  <a:ext cx="131763" cy="282575"/>
                </a:xfrm>
                <a:custGeom>
                  <a:avLst/>
                  <a:gdLst>
                    <a:gd name="T0" fmla="*/ 7509199 w 204"/>
                    <a:gd name="T1" fmla="*/ 0 h 437"/>
                    <a:gd name="T2" fmla="*/ 834499 w 204"/>
                    <a:gd name="T3" fmla="*/ 8780517 h 437"/>
                    <a:gd name="T4" fmla="*/ 0 w 204"/>
                    <a:gd name="T5" fmla="*/ 98676871 h 437"/>
                    <a:gd name="T6" fmla="*/ 13350046 w 204"/>
                    <a:gd name="T7" fmla="*/ 115820186 h 437"/>
                    <a:gd name="T8" fmla="*/ 68000688 w 204"/>
                    <a:gd name="T9" fmla="*/ 170176106 h 437"/>
                    <a:gd name="T10" fmla="*/ 83019733 w 204"/>
                    <a:gd name="T11" fmla="*/ 182719979 h 437"/>
                    <a:gd name="T12" fmla="*/ 85105334 w 204"/>
                    <a:gd name="T13" fmla="*/ 163486126 h 437"/>
                    <a:gd name="T14" fmla="*/ 85105334 w 204"/>
                    <a:gd name="T15" fmla="*/ 86133645 h 437"/>
                    <a:gd name="T16" fmla="*/ 82602483 w 204"/>
                    <a:gd name="T17" fmla="*/ 65226975 h 437"/>
                    <a:gd name="T18" fmla="*/ 19190248 w 204"/>
                    <a:gd name="T19" fmla="*/ 1672172 h 437"/>
                    <a:gd name="T20" fmla="*/ 7509199 w 204"/>
                    <a:gd name="T21" fmla="*/ 0 h 4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4"/>
                    <a:gd name="T34" fmla="*/ 0 h 437"/>
                    <a:gd name="T35" fmla="*/ 204 w 204"/>
                    <a:gd name="T36" fmla="*/ 437 h 4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4" h="437">
                      <a:moveTo>
                        <a:pt x="18" y="0"/>
                      </a:moveTo>
                      <a:cubicBezTo>
                        <a:pt x="12" y="7"/>
                        <a:pt x="7" y="14"/>
                        <a:pt x="2" y="21"/>
                      </a:cubicBezTo>
                      <a:cubicBezTo>
                        <a:pt x="42" y="86"/>
                        <a:pt x="42" y="170"/>
                        <a:pt x="0" y="236"/>
                      </a:cubicBezTo>
                      <a:cubicBezTo>
                        <a:pt x="9" y="251"/>
                        <a:pt x="20" y="264"/>
                        <a:pt x="32" y="277"/>
                      </a:cubicBezTo>
                      <a:cubicBezTo>
                        <a:pt x="163" y="407"/>
                        <a:pt x="163" y="407"/>
                        <a:pt x="163" y="407"/>
                      </a:cubicBezTo>
                      <a:cubicBezTo>
                        <a:pt x="174" y="419"/>
                        <a:pt x="186" y="428"/>
                        <a:pt x="199" y="437"/>
                      </a:cubicBezTo>
                      <a:cubicBezTo>
                        <a:pt x="203" y="422"/>
                        <a:pt x="204" y="406"/>
                        <a:pt x="204" y="391"/>
                      </a:cubicBezTo>
                      <a:cubicBezTo>
                        <a:pt x="204" y="206"/>
                        <a:pt x="204" y="206"/>
                        <a:pt x="204" y="206"/>
                      </a:cubicBezTo>
                      <a:cubicBezTo>
                        <a:pt x="204" y="189"/>
                        <a:pt x="202" y="172"/>
                        <a:pt x="198" y="156"/>
                      </a:cubicBezTo>
                      <a:cubicBezTo>
                        <a:pt x="123" y="138"/>
                        <a:pt x="63" y="79"/>
                        <a:pt x="46" y="4"/>
                      </a:cubicBezTo>
                      <a:cubicBezTo>
                        <a:pt x="37" y="2"/>
                        <a:pt x="27" y="1"/>
                        <a:pt x="18" y="0"/>
                      </a:cubicBezTo>
                    </a:path>
                  </a:pathLst>
                </a:custGeom>
                <a:solidFill>
                  <a:srgbClr val="226F7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56" name="Freeform 61"/>
                <p:cNvSpPr>
                  <a:spLocks noChangeArrowheads="1"/>
                </p:cNvSpPr>
                <p:nvPr/>
              </p:nvSpPr>
              <p:spPr bwMode="auto">
                <a:xfrm>
                  <a:off x="501650" y="508000"/>
                  <a:ext cx="98425" cy="98425"/>
                </a:xfrm>
                <a:custGeom>
                  <a:avLst/>
                  <a:gdLst>
                    <a:gd name="T0" fmla="*/ 0 w 152"/>
                    <a:gd name="T1" fmla="*/ 0 h 152"/>
                    <a:gd name="T2" fmla="*/ 63733425 w 152"/>
                    <a:gd name="T3" fmla="*/ 63733425 h 152"/>
                    <a:gd name="T4" fmla="*/ 0 w 152"/>
                    <a:gd name="T5" fmla="*/ 0 h 152"/>
                    <a:gd name="T6" fmla="*/ 0 60000 65536"/>
                    <a:gd name="T7" fmla="*/ 0 60000 65536"/>
                    <a:gd name="T8" fmla="*/ 0 60000 65536"/>
                    <a:gd name="T9" fmla="*/ 0 w 152"/>
                    <a:gd name="T10" fmla="*/ 0 h 152"/>
                    <a:gd name="T11" fmla="*/ 152 w 152"/>
                    <a:gd name="T12" fmla="*/ 152 h 152"/>
                  </a:gdLst>
                  <a:ahLst/>
                  <a:cxnLst>
                    <a:cxn ang="T6">
                      <a:pos x="T0" y="T1"/>
                    </a:cxn>
                    <a:cxn ang="T7">
                      <a:pos x="T2" y="T3"/>
                    </a:cxn>
                    <a:cxn ang="T8">
                      <a:pos x="T4" y="T5"/>
                    </a:cxn>
                  </a:cxnLst>
                  <a:rect l="T9" t="T10" r="T11" b="T12"/>
                  <a:pathLst>
                    <a:path w="152" h="152">
                      <a:moveTo>
                        <a:pt x="0" y="0"/>
                      </a:moveTo>
                      <a:cubicBezTo>
                        <a:pt x="17" y="75"/>
                        <a:pt x="77" y="134"/>
                        <a:pt x="152" y="152"/>
                      </a:cubicBezTo>
                      <a:cubicBezTo>
                        <a:pt x="134" y="77"/>
                        <a:pt x="75" y="17"/>
                        <a:pt x="0" y="0"/>
                      </a:cubicBezTo>
                    </a:path>
                  </a:pathLst>
                </a:custGeom>
                <a:solidFill>
                  <a:srgbClr val="195D1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57" name="Freeform 62"/>
                <p:cNvSpPr>
                  <a:spLocks noChangeArrowheads="1"/>
                </p:cNvSpPr>
                <p:nvPr/>
              </p:nvSpPr>
              <p:spPr bwMode="auto">
                <a:xfrm>
                  <a:off x="446088" y="519112"/>
                  <a:ext cx="52388" cy="139700"/>
                </a:xfrm>
                <a:custGeom>
                  <a:avLst/>
                  <a:gdLst>
                    <a:gd name="T0" fmla="*/ 17143015 w 82"/>
                    <a:gd name="T1" fmla="*/ 0 h 215"/>
                    <a:gd name="T2" fmla="*/ 16326529 w 82"/>
                    <a:gd name="T3" fmla="*/ 90772512 h 215"/>
                    <a:gd name="T4" fmla="*/ 17143015 w 82"/>
                    <a:gd name="T5" fmla="*/ 0 h 215"/>
                    <a:gd name="T6" fmla="*/ 0 60000 65536"/>
                    <a:gd name="T7" fmla="*/ 0 60000 65536"/>
                    <a:gd name="T8" fmla="*/ 0 60000 65536"/>
                    <a:gd name="T9" fmla="*/ 0 w 82"/>
                    <a:gd name="T10" fmla="*/ 0 h 215"/>
                    <a:gd name="T11" fmla="*/ 82 w 82"/>
                    <a:gd name="T12" fmla="*/ 215 h 215"/>
                  </a:gdLst>
                  <a:ahLst/>
                  <a:cxnLst>
                    <a:cxn ang="T6">
                      <a:pos x="T0" y="T1"/>
                    </a:cxn>
                    <a:cxn ang="T7">
                      <a:pos x="T2" y="T3"/>
                    </a:cxn>
                    <a:cxn ang="T8">
                      <a:pos x="T4" y="T5"/>
                    </a:cxn>
                  </a:cxnLst>
                  <a:rect l="T9" t="T10" r="T11" b="T12"/>
                  <a:pathLst>
                    <a:path w="82" h="215">
                      <a:moveTo>
                        <a:pt x="42" y="0"/>
                      </a:moveTo>
                      <a:cubicBezTo>
                        <a:pt x="1" y="64"/>
                        <a:pt x="0" y="148"/>
                        <a:pt x="40" y="215"/>
                      </a:cubicBezTo>
                      <a:cubicBezTo>
                        <a:pt x="82" y="149"/>
                        <a:pt x="82" y="65"/>
                        <a:pt x="42" y="0"/>
                      </a:cubicBezTo>
                    </a:path>
                  </a:pathLst>
                </a:custGeom>
                <a:solidFill>
                  <a:srgbClr val="163F5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58" name="Freeform 63"/>
                <p:cNvSpPr>
                  <a:spLocks noChangeArrowheads="1"/>
                </p:cNvSpPr>
                <p:nvPr/>
              </p:nvSpPr>
              <p:spPr bwMode="auto">
                <a:xfrm>
                  <a:off x="514350" y="460375"/>
                  <a:ext cx="138113" cy="39687"/>
                </a:xfrm>
                <a:custGeom>
                  <a:avLst/>
                  <a:gdLst>
                    <a:gd name="T0" fmla="*/ 43329581 w 215"/>
                    <a:gd name="T1" fmla="*/ 0 h 61"/>
                    <a:gd name="T2" fmla="*/ 0 w 215"/>
                    <a:gd name="T3" fmla="*/ 12275645 h 61"/>
                    <a:gd name="T4" fmla="*/ 44567459 w 215"/>
                    <a:gd name="T5" fmla="*/ 25820622 h 61"/>
                    <a:gd name="T6" fmla="*/ 88721864 w 215"/>
                    <a:gd name="T7" fmla="*/ 13122084 h 61"/>
                    <a:gd name="T8" fmla="*/ 43329581 w 215"/>
                    <a:gd name="T9" fmla="*/ 0 h 61"/>
                    <a:gd name="T10" fmla="*/ 0 60000 65536"/>
                    <a:gd name="T11" fmla="*/ 0 60000 65536"/>
                    <a:gd name="T12" fmla="*/ 0 60000 65536"/>
                    <a:gd name="T13" fmla="*/ 0 60000 65536"/>
                    <a:gd name="T14" fmla="*/ 0 60000 65536"/>
                    <a:gd name="T15" fmla="*/ 0 w 215"/>
                    <a:gd name="T16" fmla="*/ 0 h 61"/>
                    <a:gd name="T17" fmla="*/ 215 w 215"/>
                    <a:gd name="T18" fmla="*/ 61 h 61"/>
                  </a:gdLst>
                  <a:ahLst/>
                  <a:cxnLst>
                    <a:cxn ang="T10">
                      <a:pos x="T0" y="T1"/>
                    </a:cxn>
                    <a:cxn ang="T11">
                      <a:pos x="T2" y="T3"/>
                    </a:cxn>
                    <a:cxn ang="T12">
                      <a:pos x="T4" y="T5"/>
                    </a:cxn>
                    <a:cxn ang="T13">
                      <a:pos x="T6" y="T7"/>
                    </a:cxn>
                    <a:cxn ang="T14">
                      <a:pos x="T8" y="T9"/>
                    </a:cxn>
                  </a:cxnLst>
                  <a:rect l="T15" t="T16" r="T17" b="T18"/>
                  <a:pathLst>
                    <a:path w="215" h="61">
                      <a:moveTo>
                        <a:pt x="105" y="0"/>
                      </a:moveTo>
                      <a:cubicBezTo>
                        <a:pt x="68" y="0"/>
                        <a:pt x="32" y="10"/>
                        <a:pt x="0" y="29"/>
                      </a:cubicBezTo>
                      <a:cubicBezTo>
                        <a:pt x="32" y="51"/>
                        <a:pt x="70" y="61"/>
                        <a:pt x="108" y="61"/>
                      </a:cubicBezTo>
                      <a:cubicBezTo>
                        <a:pt x="145" y="61"/>
                        <a:pt x="182" y="51"/>
                        <a:pt x="215" y="31"/>
                      </a:cubicBezTo>
                      <a:cubicBezTo>
                        <a:pt x="181" y="10"/>
                        <a:pt x="143" y="0"/>
                        <a:pt x="105" y="0"/>
                      </a:cubicBezTo>
                    </a:path>
                  </a:pathLst>
                </a:custGeom>
                <a:solidFill>
                  <a:srgbClr val="2F750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7672" name="组合 737"/>
              <p:cNvGrpSpPr>
                <a:grpSpLocks/>
              </p:cNvGrpSpPr>
              <p:nvPr/>
            </p:nvGrpSpPr>
            <p:grpSpPr bwMode="auto">
              <a:xfrm>
                <a:off x="1773911" y="1280527"/>
                <a:ext cx="247279" cy="247279"/>
                <a:chOff x="0" y="0"/>
                <a:chExt cx="5480050" cy="5480050"/>
              </a:xfrm>
            </p:grpSpPr>
            <p:pic>
              <p:nvPicPr>
                <p:cNvPr id="27729" name="Picture 391"/>
                <p:cNvPicPr>
                  <a:picLocks noChangeAspect="1" noChangeArrowheads="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0" y="0"/>
                  <a:ext cx="5480050" cy="548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30" name="Freeform 392"/>
                <p:cNvSpPr>
                  <a:spLocks noChangeArrowheads="1"/>
                </p:cNvSpPr>
                <p:nvPr/>
              </p:nvSpPr>
              <p:spPr bwMode="auto">
                <a:xfrm>
                  <a:off x="966788" y="1552575"/>
                  <a:ext cx="3551238" cy="1646238"/>
                </a:xfrm>
                <a:custGeom>
                  <a:avLst/>
                  <a:gdLst>
                    <a:gd name="T0" fmla="*/ 0 w 945"/>
                    <a:gd name="T1" fmla="*/ 0 h 438"/>
                    <a:gd name="T2" fmla="*/ 2147483647 w 945"/>
                    <a:gd name="T3" fmla="*/ 2147483647 h 438"/>
                    <a:gd name="T4" fmla="*/ 2147483647 w 945"/>
                    <a:gd name="T5" fmla="*/ 2147483647 h 438"/>
                    <a:gd name="T6" fmla="*/ 2147483647 w 945"/>
                    <a:gd name="T7" fmla="*/ 2147483647 h 438"/>
                    <a:gd name="T8" fmla="*/ 2147483647 w 945"/>
                    <a:gd name="T9" fmla="*/ 0 h 438"/>
                    <a:gd name="T10" fmla="*/ 0 w 945"/>
                    <a:gd name="T11" fmla="*/ 0 h 438"/>
                    <a:gd name="T12" fmla="*/ 0 60000 65536"/>
                    <a:gd name="T13" fmla="*/ 0 60000 65536"/>
                    <a:gd name="T14" fmla="*/ 0 60000 65536"/>
                    <a:gd name="T15" fmla="*/ 0 60000 65536"/>
                    <a:gd name="T16" fmla="*/ 0 60000 65536"/>
                    <a:gd name="T17" fmla="*/ 0 60000 65536"/>
                    <a:gd name="T18" fmla="*/ 0 w 945"/>
                    <a:gd name="T19" fmla="*/ 0 h 438"/>
                    <a:gd name="T20" fmla="*/ 945 w 945"/>
                    <a:gd name="T21" fmla="*/ 438 h 438"/>
                  </a:gdLst>
                  <a:ahLst/>
                  <a:cxnLst>
                    <a:cxn ang="T12">
                      <a:pos x="T0" y="T1"/>
                    </a:cxn>
                    <a:cxn ang="T13">
                      <a:pos x="T2" y="T3"/>
                    </a:cxn>
                    <a:cxn ang="T14">
                      <a:pos x="T4" y="T5"/>
                    </a:cxn>
                    <a:cxn ang="T15">
                      <a:pos x="T6" y="T7"/>
                    </a:cxn>
                    <a:cxn ang="T16">
                      <a:pos x="T8" y="T9"/>
                    </a:cxn>
                    <a:cxn ang="T17">
                      <a:pos x="T10" y="T11"/>
                    </a:cxn>
                  </a:cxnLst>
                  <a:rect l="T18" t="T19" r="T20" b="T21"/>
                  <a:pathLst>
                    <a:path w="945" h="438">
                      <a:moveTo>
                        <a:pt x="0" y="0"/>
                      </a:moveTo>
                      <a:cubicBezTo>
                        <a:pt x="415" y="415"/>
                        <a:pt x="415" y="415"/>
                        <a:pt x="415" y="415"/>
                      </a:cubicBezTo>
                      <a:cubicBezTo>
                        <a:pt x="430" y="430"/>
                        <a:pt x="450" y="438"/>
                        <a:pt x="472" y="438"/>
                      </a:cubicBezTo>
                      <a:cubicBezTo>
                        <a:pt x="493" y="438"/>
                        <a:pt x="513" y="430"/>
                        <a:pt x="528" y="417"/>
                      </a:cubicBezTo>
                      <a:cubicBezTo>
                        <a:pt x="530" y="415"/>
                        <a:pt x="945" y="0"/>
                        <a:pt x="945"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31" name="Freeform 393"/>
                <p:cNvSpPr>
                  <a:spLocks noChangeArrowheads="1"/>
                </p:cNvSpPr>
                <p:nvPr/>
              </p:nvSpPr>
              <p:spPr bwMode="auto">
                <a:xfrm>
                  <a:off x="901700" y="1604963"/>
                  <a:ext cx="1131888" cy="2262188"/>
                </a:xfrm>
                <a:custGeom>
                  <a:avLst/>
                  <a:gdLst>
                    <a:gd name="T0" fmla="*/ 1796872994 w 713"/>
                    <a:gd name="T1" fmla="*/ 1796872597 h 1425"/>
                    <a:gd name="T2" fmla="*/ 0 w 713"/>
                    <a:gd name="T3" fmla="*/ 2147483647 h 1425"/>
                    <a:gd name="T4" fmla="*/ 0 w 713"/>
                    <a:gd name="T5" fmla="*/ 0 h 1425"/>
                    <a:gd name="T6" fmla="*/ 1796872994 w 713"/>
                    <a:gd name="T7" fmla="*/ 1796872597 h 1425"/>
                    <a:gd name="T8" fmla="*/ 0 60000 65536"/>
                    <a:gd name="T9" fmla="*/ 0 60000 65536"/>
                    <a:gd name="T10" fmla="*/ 0 60000 65536"/>
                    <a:gd name="T11" fmla="*/ 0 60000 65536"/>
                    <a:gd name="T12" fmla="*/ 0 w 713"/>
                    <a:gd name="T13" fmla="*/ 0 h 1425"/>
                    <a:gd name="T14" fmla="*/ 713 w 713"/>
                    <a:gd name="T15" fmla="*/ 1425 h 1425"/>
                  </a:gdLst>
                  <a:ahLst/>
                  <a:cxnLst>
                    <a:cxn ang="T8">
                      <a:pos x="T0" y="T1"/>
                    </a:cxn>
                    <a:cxn ang="T9">
                      <a:pos x="T2" y="T3"/>
                    </a:cxn>
                    <a:cxn ang="T10">
                      <a:pos x="T4" y="T5"/>
                    </a:cxn>
                    <a:cxn ang="T11">
                      <a:pos x="T6" y="T7"/>
                    </a:cxn>
                  </a:cxnLst>
                  <a:rect l="T12" t="T13" r="T14" b="T15"/>
                  <a:pathLst>
                    <a:path w="713" h="1425">
                      <a:moveTo>
                        <a:pt x="713" y="713"/>
                      </a:moveTo>
                      <a:lnTo>
                        <a:pt x="0" y="1425"/>
                      </a:lnTo>
                      <a:lnTo>
                        <a:pt x="0" y="0"/>
                      </a:lnTo>
                      <a:lnTo>
                        <a:pt x="713" y="713"/>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32" name="Freeform 394"/>
                <p:cNvSpPr>
                  <a:spLocks noChangeArrowheads="1"/>
                </p:cNvSpPr>
                <p:nvPr/>
              </p:nvSpPr>
              <p:spPr bwMode="auto">
                <a:xfrm>
                  <a:off x="942975" y="2784475"/>
                  <a:ext cx="3594100" cy="1143000"/>
                </a:xfrm>
                <a:custGeom>
                  <a:avLst/>
                  <a:gdLst>
                    <a:gd name="T0" fmla="*/ 2147483647 w 956"/>
                    <a:gd name="T1" fmla="*/ 1894304428 h 304"/>
                    <a:gd name="T2" fmla="*/ 2147483647 w 956"/>
                    <a:gd name="T3" fmla="*/ 1512617625 h 304"/>
                    <a:gd name="T4" fmla="*/ 2147483647 w 956"/>
                    <a:gd name="T5" fmla="*/ 1498480520 h 304"/>
                    <a:gd name="T6" fmla="*/ 2147483647 w 956"/>
                    <a:gd name="T7" fmla="*/ 0 h 304"/>
                    <a:gd name="T8" fmla="*/ 0 w 956"/>
                    <a:gd name="T9" fmla="*/ 2147483647 h 304"/>
                    <a:gd name="T10" fmla="*/ 2147483647 w 956"/>
                    <a:gd name="T11" fmla="*/ 2147483647 h 304"/>
                    <a:gd name="T12" fmla="*/ 2147483647 w 956"/>
                    <a:gd name="T13" fmla="*/ 0 h 304"/>
                    <a:gd name="T14" fmla="*/ 2147483647 w 956"/>
                    <a:gd name="T15" fmla="*/ 1540891836 h 304"/>
                    <a:gd name="T16" fmla="*/ 2147483647 w 956"/>
                    <a:gd name="T17" fmla="*/ 1894304428 h 3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56"/>
                    <a:gd name="T28" fmla="*/ 0 h 304"/>
                    <a:gd name="T29" fmla="*/ 956 w 956"/>
                    <a:gd name="T30" fmla="*/ 304 h 3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56" h="304">
                      <a:moveTo>
                        <a:pt x="478" y="134"/>
                      </a:moveTo>
                      <a:cubicBezTo>
                        <a:pt x="453" y="134"/>
                        <a:pt x="428" y="124"/>
                        <a:pt x="409" y="107"/>
                      </a:cubicBezTo>
                      <a:cubicBezTo>
                        <a:pt x="409" y="106"/>
                        <a:pt x="409" y="106"/>
                        <a:pt x="409" y="106"/>
                      </a:cubicBezTo>
                      <a:cubicBezTo>
                        <a:pt x="303" y="0"/>
                        <a:pt x="303" y="0"/>
                        <a:pt x="303" y="0"/>
                      </a:cubicBezTo>
                      <a:cubicBezTo>
                        <a:pt x="0" y="304"/>
                        <a:pt x="0" y="304"/>
                        <a:pt x="0" y="304"/>
                      </a:cubicBezTo>
                      <a:cubicBezTo>
                        <a:pt x="956" y="304"/>
                        <a:pt x="956" y="304"/>
                        <a:pt x="956" y="304"/>
                      </a:cubicBezTo>
                      <a:cubicBezTo>
                        <a:pt x="653" y="0"/>
                        <a:pt x="653" y="0"/>
                        <a:pt x="653" y="0"/>
                      </a:cubicBezTo>
                      <a:cubicBezTo>
                        <a:pt x="590" y="63"/>
                        <a:pt x="545" y="108"/>
                        <a:pt x="544" y="109"/>
                      </a:cubicBezTo>
                      <a:cubicBezTo>
                        <a:pt x="526" y="125"/>
                        <a:pt x="503" y="134"/>
                        <a:pt x="478" y="134"/>
                      </a:cubicBez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33" name="Freeform 395"/>
                <p:cNvSpPr>
                  <a:spLocks noChangeArrowheads="1"/>
                </p:cNvSpPr>
                <p:nvPr/>
              </p:nvSpPr>
              <p:spPr bwMode="auto">
                <a:xfrm>
                  <a:off x="3451225" y="1604963"/>
                  <a:ext cx="1127125" cy="2262188"/>
                </a:xfrm>
                <a:custGeom>
                  <a:avLst/>
                  <a:gdLst>
                    <a:gd name="T0" fmla="*/ 0 w 710"/>
                    <a:gd name="T1" fmla="*/ 1796872597 h 1425"/>
                    <a:gd name="T2" fmla="*/ 1789310938 w 710"/>
                    <a:gd name="T3" fmla="*/ 2147483647 h 1425"/>
                    <a:gd name="T4" fmla="*/ 1789310938 w 710"/>
                    <a:gd name="T5" fmla="*/ 0 h 1425"/>
                    <a:gd name="T6" fmla="*/ 0 w 710"/>
                    <a:gd name="T7" fmla="*/ 1796872597 h 1425"/>
                    <a:gd name="T8" fmla="*/ 0 60000 65536"/>
                    <a:gd name="T9" fmla="*/ 0 60000 65536"/>
                    <a:gd name="T10" fmla="*/ 0 60000 65536"/>
                    <a:gd name="T11" fmla="*/ 0 60000 65536"/>
                    <a:gd name="T12" fmla="*/ 0 w 710"/>
                    <a:gd name="T13" fmla="*/ 0 h 1425"/>
                    <a:gd name="T14" fmla="*/ 710 w 710"/>
                    <a:gd name="T15" fmla="*/ 1425 h 1425"/>
                  </a:gdLst>
                  <a:ahLst/>
                  <a:cxnLst>
                    <a:cxn ang="T8">
                      <a:pos x="T0" y="T1"/>
                    </a:cxn>
                    <a:cxn ang="T9">
                      <a:pos x="T2" y="T3"/>
                    </a:cxn>
                    <a:cxn ang="T10">
                      <a:pos x="T4" y="T5"/>
                    </a:cxn>
                    <a:cxn ang="T11">
                      <a:pos x="T6" y="T7"/>
                    </a:cxn>
                  </a:cxnLst>
                  <a:rect l="T12" t="T13" r="T14" b="T15"/>
                  <a:pathLst>
                    <a:path w="710" h="1425">
                      <a:moveTo>
                        <a:pt x="0" y="713"/>
                      </a:moveTo>
                      <a:lnTo>
                        <a:pt x="710" y="1425"/>
                      </a:lnTo>
                      <a:lnTo>
                        <a:pt x="710" y="0"/>
                      </a:lnTo>
                      <a:lnTo>
                        <a:pt x="0" y="713"/>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7673" name="组合 738"/>
              <p:cNvGrpSpPr>
                <a:grpSpLocks/>
              </p:cNvGrpSpPr>
              <p:nvPr/>
            </p:nvGrpSpPr>
            <p:grpSpPr bwMode="auto">
              <a:xfrm>
                <a:off x="2103650" y="1863305"/>
                <a:ext cx="184751" cy="184751"/>
                <a:chOff x="0" y="0"/>
                <a:chExt cx="942975" cy="942975"/>
              </a:xfrm>
            </p:grpSpPr>
            <p:sp>
              <p:nvSpPr>
                <p:cNvPr id="27710" name="Freeform 304"/>
                <p:cNvSpPr>
                  <a:spLocks noChangeArrowheads="1"/>
                </p:cNvSpPr>
                <p:nvPr/>
              </p:nvSpPr>
              <p:spPr bwMode="auto">
                <a:xfrm>
                  <a:off x="0" y="0"/>
                  <a:ext cx="942975" cy="942975"/>
                </a:xfrm>
                <a:custGeom>
                  <a:avLst/>
                  <a:gdLst>
                    <a:gd name="T0" fmla="*/ 609877813 w 1458"/>
                    <a:gd name="T1" fmla="*/ 191735449 h 1459"/>
                    <a:gd name="T2" fmla="*/ 609877813 w 1458"/>
                    <a:gd name="T3" fmla="*/ 169178376 h 1459"/>
                    <a:gd name="T4" fmla="*/ 609459359 w 1458"/>
                    <a:gd name="T5" fmla="*/ 151215962 h 1459"/>
                    <a:gd name="T6" fmla="*/ 606113027 w 1458"/>
                    <a:gd name="T7" fmla="*/ 111114642 h 1459"/>
                    <a:gd name="T8" fmla="*/ 593982410 w 1458"/>
                    <a:gd name="T9" fmla="*/ 73101568 h 1459"/>
                    <a:gd name="T10" fmla="*/ 569721177 w 1458"/>
                    <a:gd name="T11" fmla="*/ 40519487 h 1459"/>
                    <a:gd name="T12" fmla="*/ 537094113 w 1458"/>
                    <a:gd name="T13" fmla="*/ 16291040 h 1459"/>
                    <a:gd name="T14" fmla="*/ 499029096 w 1458"/>
                    <a:gd name="T15" fmla="*/ 4177140 h 1459"/>
                    <a:gd name="T16" fmla="*/ 458872461 w 1458"/>
                    <a:gd name="T17" fmla="*/ 417520 h 1459"/>
                    <a:gd name="T18" fmla="*/ 440467632 w 1458"/>
                    <a:gd name="T19" fmla="*/ 417520 h 1459"/>
                    <a:gd name="T20" fmla="*/ 418297372 w 1458"/>
                    <a:gd name="T21" fmla="*/ 0 h 1459"/>
                    <a:gd name="T22" fmla="*/ 191580441 w 1458"/>
                    <a:gd name="T23" fmla="*/ 0 h 1459"/>
                    <a:gd name="T24" fmla="*/ 169410827 w 1458"/>
                    <a:gd name="T25" fmla="*/ 417520 h 1459"/>
                    <a:gd name="T26" fmla="*/ 151005352 w 1458"/>
                    <a:gd name="T27" fmla="*/ 417520 h 1459"/>
                    <a:gd name="T28" fmla="*/ 110848716 w 1458"/>
                    <a:gd name="T29" fmla="*/ 4177140 h 1459"/>
                    <a:gd name="T30" fmla="*/ 73202153 w 1458"/>
                    <a:gd name="T31" fmla="*/ 16291040 h 1459"/>
                    <a:gd name="T32" fmla="*/ 40156636 w 1458"/>
                    <a:gd name="T33" fmla="*/ 40519487 h 1459"/>
                    <a:gd name="T34" fmla="*/ 15895402 w 1458"/>
                    <a:gd name="T35" fmla="*/ 73101568 h 1459"/>
                    <a:gd name="T36" fmla="*/ 3764786 w 1458"/>
                    <a:gd name="T37" fmla="*/ 111114642 h 1459"/>
                    <a:gd name="T38" fmla="*/ 418453 w 1458"/>
                    <a:gd name="T39" fmla="*/ 151215962 h 1459"/>
                    <a:gd name="T40" fmla="*/ 0 w 1458"/>
                    <a:gd name="T41" fmla="*/ 169178376 h 1459"/>
                    <a:gd name="T42" fmla="*/ 0 w 1458"/>
                    <a:gd name="T43" fmla="*/ 191735449 h 1459"/>
                    <a:gd name="T44" fmla="*/ 0 w 1458"/>
                    <a:gd name="T45" fmla="*/ 418141872 h 1459"/>
                    <a:gd name="T46" fmla="*/ 0 w 1458"/>
                    <a:gd name="T47" fmla="*/ 440281426 h 1459"/>
                    <a:gd name="T48" fmla="*/ 418453 w 1458"/>
                    <a:gd name="T49" fmla="*/ 458661360 h 1459"/>
                    <a:gd name="T50" fmla="*/ 3764786 w 1458"/>
                    <a:gd name="T51" fmla="*/ 498345160 h 1459"/>
                    <a:gd name="T52" fmla="*/ 15895402 w 1458"/>
                    <a:gd name="T53" fmla="*/ 536358234 h 1459"/>
                    <a:gd name="T54" fmla="*/ 40156636 w 1458"/>
                    <a:gd name="T55" fmla="*/ 569358481 h 1459"/>
                    <a:gd name="T56" fmla="*/ 73202153 w 1458"/>
                    <a:gd name="T57" fmla="*/ 593586281 h 1459"/>
                    <a:gd name="T58" fmla="*/ 110848716 w 1458"/>
                    <a:gd name="T59" fmla="*/ 605700182 h 1459"/>
                    <a:gd name="T60" fmla="*/ 151005352 w 1458"/>
                    <a:gd name="T61" fmla="*/ 609042282 h 1459"/>
                    <a:gd name="T62" fmla="*/ 169410827 w 1458"/>
                    <a:gd name="T63" fmla="*/ 609459802 h 1459"/>
                    <a:gd name="T64" fmla="*/ 191580441 w 1458"/>
                    <a:gd name="T65" fmla="*/ 609459802 h 1459"/>
                    <a:gd name="T66" fmla="*/ 418297372 w 1458"/>
                    <a:gd name="T67" fmla="*/ 609459802 h 1459"/>
                    <a:gd name="T68" fmla="*/ 440467632 w 1458"/>
                    <a:gd name="T69" fmla="*/ 609459802 h 1459"/>
                    <a:gd name="T70" fmla="*/ 458872461 w 1458"/>
                    <a:gd name="T71" fmla="*/ 609042282 h 1459"/>
                    <a:gd name="T72" fmla="*/ 499029096 w 1458"/>
                    <a:gd name="T73" fmla="*/ 605700182 h 1459"/>
                    <a:gd name="T74" fmla="*/ 537094113 w 1458"/>
                    <a:gd name="T75" fmla="*/ 593586281 h 1459"/>
                    <a:gd name="T76" fmla="*/ 569721177 w 1458"/>
                    <a:gd name="T77" fmla="*/ 569358481 h 1459"/>
                    <a:gd name="T78" fmla="*/ 593982410 w 1458"/>
                    <a:gd name="T79" fmla="*/ 536358234 h 1459"/>
                    <a:gd name="T80" fmla="*/ 606113027 w 1458"/>
                    <a:gd name="T81" fmla="*/ 498345160 h 1459"/>
                    <a:gd name="T82" fmla="*/ 609459359 w 1458"/>
                    <a:gd name="T83" fmla="*/ 458661360 h 1459"/>
                    <a:gd name="T84" fmla="*/ 609877813 w 1458"/>
                    <a:gd name="T85" fmla="*/ 440281426 h 1459"/>
                    <a:gd name="T86" fmla="*/ 609877813 w 1458"/>
                    <a:gd name="T87" fmla="*/ 418141872 h 1459"/>
                    <a:gd name="T88" fmla="*/ 609877813 w 1458"/>
                    <a:gd name="T89" fmla="*/ 191735449 h 14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58"/>
                    <a:gd name="T136" fmla="*/ 0 h 1459"/>
                    <a:gd name="T137" fmla="*/ 1458 w 1458"/>
                    <a:gd name="T138" fmla="*/ 1459 h 14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58" h="1459">
                      <a:moveTo>
                        <a:pt x="1458" y="459"/>
                      </a:moveTo>
                      <a:cubicBezTo>
                        <a:pt x="1458" y="446"/>
                        <a:pt x="1458" y="427"/>
                        <a:pt x="1458" y="405"/>
                      </a:cubicBezTo>
                      <a:cubicBezTo>
                        <a:pt x="1458" y="382"/>
                        <a:pt x="1458" y="373"/>
                        <a:pt x="1457" y="362"/>
                      </a:cubicBezTo>
                      <a:cubicBezTo>
                        <a:pt x="1457" y="329"/>
                        <a:pt x="1455" y="296"/>
                        <a:pt x="1449" y="266"/>
                      </a:cubicBezTo>
                      <a:cubicBezTo>
                        <a:pt x="1443" y="234"/>
                        <a:pt x="1435" y="205"/>
                        <a:pt x="1420" y="175"/>
                      </a:cubicBezTo>
                      <a:cubicBezTo>
                        <a:pt x="1405" y="146"/>
                        <a:pt x="1384" y="120"/>
                        <a:pt x="1362" y="97"/>
                      </a:cubicBezTo>
                      <a:cubicBezTo>
                        <a:pt x="1339" y="74"/>
                        <a:pt x="1313" y="54"/>
                        <a:pt x="1284" y="39"/>
                      </a:cubicBezTo>
                      <a:cubicBezTo>
                        <a:pt x="1254" y="24"/>
                        <a:pt x="1225" y="16"/>
                        <a:pt x="1193" y="10"/>
                      </a:cubicBezTo>
                      <a:cubicBezTo>
                        <a:pt x="1163" y="4"/>
                        <a:pt x="1130" y="2"/>
                        <a:pt x="1097" y="1"/>
                      </a:cubicBezTo>
                      <a:cubicBezTo>
                        <a:pt x="1086" y="1"/>
                        <a:pt x="1077" y="1"/>
                        <a:pt x="1053" y="1"/>
                      </a:cubicBezTo>
                      <a:cubicBezTo>
                        <a:pt x="1031" y="1"/>
                        <a:pt x="1013" y="0"/>
                        <a:pt x="1000" y="0"/>
                      </a:cubicBezTo>
                      <a:cubicBezTo>
                        <a:pt x="458" y="0"/>
                        <a:pt x="458" y="0"/>
                        <a:pt x="458" y="0"/>
                      </a:cubicBezTo>
                      <a:cubicBezTo>
                        <a:pt x="445" y="0"/>
                        <a:pt x="427" y="1"/>
                        <a:pt x="405" y="1"/>
                      </a:cubicBezTo>
                      <a:cubicBezTo>
                        <a:pt x="381" y="1"/>
                        <a:pt x="372" y="1"/>
                        <a:pt x="361" y="1"/>
                      </a:cubicBezTo>
                      <a:cubicBezTo>
                        <a:pt x="328" y="2"/>
                        <a:pt x="295" y="4"/>
                        <a:pt x="265" y="10"/>
                      </a:cubicBezTo>
                      <a:cubicBezTo>
                        <a:pt x="233" y="16"/>
                        <a:pt x="204" y="24"/>
                        <a:pt x="175" y="39"/>
                      </a:cubicBezTo>
                      <a:cubicBezTo>
                        <a:pt x="145" y="54"/>
                        <a:pt x="119" y="74"/>
                        <a:pt x="96" y="97"/>
                      </a:cubicBezTo>
                      <a:cubicBezTo>
                        <a:pt x="74" y="120"/>
                        <a:pt x="53" y="146"/>
                        <a:pt x="38" y="175"/>
                      </a:cubicBezTo>
                      <a:cubicBezTo>
                        <a:pt x="23" y="205"/>
                        <a:pt x="15" y="234"/>
                        <a:pt x="9" y="266"/>
                      </a:cubicBezTo>
                      <a:cubicBezTo>
                        <a:pt x="3" y="296"/>
                        <a:pt x="1" y="329"/>
                        <a:pt x="1" y="362"/>
                      </a:cubicBezTo>
                      <a:cubicBezTo>
                        <a:pt x="0" y="373"/>
                        <a:pt x="0" y="382"/>
                        <a:pt x="0" y="405"/>
                      </a:cubicBezTo>
                      <a:cubicBezTo>
                        <a:pt x="0" y="427"/>
                        <a:pt x="0" y="446"/>
                        <a:pt x="0" y="459"/>
                      </a:cubicBezTo>
                      <a:cubicBezTo>
                        <a:pt x="0" y="1001"/>
                        <a:pt x="0" y="1001"/>
                        <a:pt x="0" y="1001"/>
                      </a:cubicBezTo>
                      <a:cubicBezTo>
                        <a:pt x="0" y="1014"/>
                        <a:pt x="0" y="1032"/>
                        <a:pt x="0" y="1054"/>
                      </a:cubicBezTo>
                      <a:cubicBezTo>
                        <a:pt x="0" y="1077"/>
                        <a:pt x="0" y="1087"/>
                        <a:pt x="1" y="1098"/>
                      </a:cubicBezTo>
                      <a:cubicBezTo>
                        <a:pt x="1" y="1131"/>
                        <a:pt x="3" y="1164"/>
                        <a:pt x="9" y="1193"/>
                      </a:cubicBezTo>
                      <a:cubicBezTo>
                        <a:pt x="15" y="1226"/>
                        <a:pt x="23" y="1255"/>
                        <a:pt x="38" y="1284"/>
                      </a:cubicBezTo>
                      <a:cubicBezTo>
                        <a:pt x="53" y="1314"/>
                        <a:pt x="74" y="1340"/>
                        <a:pt x="96" y="1363"/>
                      </a:cubicBezTo>
                      <a:cubicBezTo>
                        <a:pt x="119" y="1385"/>
                        <a:pt x="145" y="1406"/>
                        <a:pt x="175" y="1421"/>
                      </a:cubicBezTo>
                      <a:cubicBezTo>
                        <a:pt x="204" y="1436"/>
                        <a:pt x="233" y="1444"/>
                        <a:pt x="265" y="1450"/>
                      </a:cubicBezTo>
                      <a:cubicBezTo>
                        <a:pt x="295" y="1455"/>
                        <a:pt x="328" y="1458"/>
                        <a:pt x="361" y="1458"/>
                      </a:cubicBezTo>
                      <a:cubicBezTo>
                        <a:pt x="372" y="1458"/>
                        <a:pt x="381" y="1459"/>
                        <a:pt x="405" y="1459"/>
                      </a:cubicBezTo>
                      <a:cubicBezTo>
                        <a:pt x="427" y="1459"/>
                        <a:pt x="445" y="1459"/>
                        <a:pt x="458" y="1459"/>
                      </a:cubicBezTo>
                      <a:cubicBezTo>
                        <a:pt x="1000" y="1459"/>
                        <a:pt x="1000" y="1459"/>
                        <a:pt x="1000" y="1459"/>
                      </a:cubicBezTo>
                      <a:cubicBezTo>
                        <a:pt x="1013" y="1459"/>
                        <a:pt x="1031" y="1459"/>
                        <a:pt x="1053" y="1459"/>
                      </a:cubicBezTo>
                      <a:cubicBezTo>
                        <a:pt x="1077" y="1459"/>
                        <a:pt x="1086" y="1458"/>
                        <a:pt x="1097" y="1458"/>
                      </a:cubicBezTo>
                      <a:cubicBezTo>
                        <a:pt x="1130" y="1458"/>
                        <a:pt x="1163" y="1455"/>
                        <a:pt x="1193" y="1450"/>
                      </a:cubicBezTo>
                      <a:cubicBezTo>
                        <a:pt x="1225" y="1444"/>
                        <a:pt x="1254" y="1436"/>
                        <a:pt x="1284" y="1421"/>
                      </a:cubicBezTo>
                      <a:cubicBezTo>
                        <a:pt x="1313" y="1406"/>
                        <a:pt x="1339" y="1385"/>
                        <a:pt x="1362" y="1363"/>
                      </a:cubicBezTo>
                      <a:cubicBezTo>
                        <a:pt x="1384" y="1340"/>
                        <a:pt x="1405" y="1314"/>
                        <a:pt x="1420" y="1284"/>
                      </a:cubicBezTo>
                      <a:cubicBezTo>
                        <a:pt x="1435" y="1255"/>
                        <a:pt x="1443" y="1226"/>
                        <a:pt x="1449" y="1193"/>
                      </a:cubicBezTo>
                      <a:cubicBezTo>
                        <a:pt x="1455" y="1164"/>
                        <a:pt x="1457" y="1131"/>
                        <a:pt x="1457" y="1098"/>
                      </a:cubicBezTo>
                      <a:cubicBezTo>
                        <a:pt x="1458" y="1087"/>
                        <a:pt x="1458" y="1077"/>
                        <a:pt x="1458" y="1054"/>
                      </a:cubicBezTo>
                      <a:cubicBezTo>
                        <a:pt x="1458" y="1032"/>
                        <a:pt x="1458" y="1014"/>
                        <a:pt x="1458" y="1001"/>
                      </a:cubicBezTo>
                      <a:lnTo>
                        <a:pt x="1458" y="459"/>
                      </a:lnTo>
                      <a:close/>
                    </a:path>
                  </a:pathLst>
                </a:custGeom>
                <a:solidFill>
                  <a:srgbClr val="0D0D0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11" name="Oval 305"/>
                <p:cNvSpPr>
                  <a:spLocks noChangeArrowheads="1"/>
                </p:cNvSpPr>
                <p:nvPr/>
              </p:nvSpPr>
              <p:spPr bwMode="auto">
                <a:xfrm>
                  <a:off x="58738" y="58738"/>
                  <a:ext cx="819150" cy="819150"/>
                </a:xfrm>
                <a:prstGeom prst="ellipse">
                  <a:avLst/>
                </a:pr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7712" name="Freeform 306"/>
                <p:cNvSpPr>
                  <a:spLocks noChangeArrowheads="1"/>
                </p:cNvSpPr>
                <p:nvPr/>
              </p:nvSpPr>
              <p:spPr bwMode="auto">
                <a:xfrm>
                  <a:off x="425450" y="119063"/>
                  <a:ext cx="22225" cy="66675"/>
                </a:xfrm>
                <a:custGeom>
                  <a:avLst/>
                  <a:gdLst>
                    <a:gd name="T0" fmla="*/ 10290792 w 36"/>
                    <a:gd name="T1" fmla="*/ 43160734 h 103"/>
                    <a:gd name="T2" fmla="*/ 10290792 w 36"/>
                    <a:gd name="T3" fmla="*/ 10895213 h 103"/>
                    <a:gd name="T4" fmla="*/ 0 w 36"/>
                    <a:gd name="T5" fmla="*/ 10895213 h 103"/>
                    <a:gd name="T6" fmla="*/ 0 w 36"/>
                    <a:gd name="T7" fmla="*/ 8380983 h 103"/>
                    <a:gd name="T8" fmla="*/ 7241646 w 36"/>
                    <a:gd name="T9" fmla="*/ 6704398 h 103"/>
                    <a:gd name="T10" fmla="*/ 11052616 w 36"/>
                    <a:gd name="T11" fmla="*/ 0 h 103"/>
                    <a:gd name="T12" fmla="*/ 13720851 w 36"/>
                    <a:gd name="T13" fmla="*/ 0 h 103"/>
                    <a:gd name="T14" fmla="*/ 13720851 w 36"/>
                    <a:gd name="T15" fmla="*/ 43160734 h 103"/>
                    <a:gd name="T16" fmla="*/ 10290792 w 36"/>
                    <a:gd name="T17" fmla="*/ 43160734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103"/>
                    <a:gd name="T29" fmla="*/ 36 w 36"/>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103">
                      <a:moveTo>
                        <a:pt x="27" y="103"/>
                      </a:moveTo>
                      <a:cubicBezTo>
                        <a:pt x="27" y="26"/>
                        <a:pt x="27" y="26"/>
                        <a:pt x="27" y="26"/>
                      </a:cubicBezTo>
                      <a:cubicBezTo>
                        <a:pt x="0" y="26"/>
                        <a:pt x="0" y="26"/>
                        <a:pt x="0" y="26"/>
                      </a:cubicBezTo>
                      <a:cubicBezTo>
                        <a:pt x="0" y="20"/>
                        <a:pt x="0" y="20"/>
                        <a:pt x="0" y="20"/>
                      </a:cubicBezTo>
                      <a:cubicBezTo>
                        <a:pt x="9" y="20"/>
                        <a:pt x="15" y="19"/>
                        <a:pt x="19" y="16"/>
                      </a:cubicBezTo>
                      <a:cubicBezTo>
                        <a:pt x="24" y="13"/>
                        <a:pt x="27" y="8"/>
                        <a:pt x="29" y="0"/>
                      </a:cubicBezTo>
                      <a:cubicBezTo>
                        <a:pt x="36" y="0"/>
                        <a:pt x="36" y="0"/>
                        <a:pt x="36" y="0"/>
                      </a:cubicBezTo>
                      <a:cubicBezTo>
                        <a:pt x="36" y="103"/>
                        <a:pt x="36" y="103"/>
                        <a:pt x="36" y="103"/>
                      </a:cubicBezTo>
                      <a:lnTo>
                        <a:pt x="27" y="103"/>
                      </a:ln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13" name="Freeform 307"/>
                <p:cNvSpPr>
                  <a:spLocks noChangeArrowheads="1"/>
                </p:cNvSpPr>
                <p:nvPr/>
              </p:nvSpPr>
              <p:spPr bwMode="auto">
                <a:xfrm>
                  <a:off x="471488" y="119063"/>
                  <a:ext cx="44450" cy="66675"/>
                </a:xfrm>
                <a:custGeom>
                  <a:avLst/>
                  <a:gdLst>
                    <a:gd name="T0" fmla="*/ 5395199 w 69"/>
                    <a:gd name="T1" fmla="*/ 13828266 h 103"/>
                    <a:gd name="T2" fmla="*/ 1245244 w 69"/>
                    <a:gd name="T3" fmla="*/ 13828266 h 103"/>
                    <a:gd name="T4" fmla="*/ 4979688 w 69"/>
                    <a:gd name="T5" fmla="*/ 3771345 h 103"/>
                    <a:gd name="T6" fmla="*/ 15355220 w 69"/>
                    <a:gd name="T7" fmla="*/ 0 h 103"/>
                    <a:gd name="T8" fmla="*/ 25314597 w 69"/>
                    <a:gd name="T9" fmla="*/ 3352523 h 103"/>
                    <a:gd name="T10" fmla="*/ 28634819 w 69"/>
                    <a:gd name="T11" fmla="*/ 11732858 h 103"/>
                    <a:gd name="T12" fmla="*/ 21580153 w 69"/>
                    <a:gd name="T13" fmla="*/ 23885186 h 103"/>
                    <a:gd name="T14" fmla="*/ 9960021 w 69"/>
                    <a:gd name="T15" fmla="*/ 31008406 h 103"/>
                    <a:gd name="T16" fmla="*/ 5810066 w 69"/>
                    <a:gd name="T17" fmla="*/ 34779751 h 103"/>
                    <a:gd name="T18" fmla="*/ 4149955 w 69"/>
                    <a:gd name="T19" fmla="*/ 39808212 h 103"/>
                    <a:gd name="T20" fmla="*/ 28219952 w 69"/>
                    <a:gd name="T21" fmla="*/ 39808212 h 103"/>
                    <a:gd name="T22" fmla="*/ 28219952 w 69"/>
                    <a:gd name="T23" fmla="*/ 43160734 h 103"/>
                    <a:gd name="T24" fmla="*/ 0 w 69"/>
                    <a:gd name="T25" fmla="*/ 43160734 h 103"/>
                    <a:gd name="T26" fmla="*/ 829733 w 69"/>
                    <a:gd name="T27" fmla="*/ 37293982 h 103"/>
                    <a:gd name="T28" fmla="*/ 3320222 w 69"/>
                    <a:gd name="T29" fmla="*/ 32684991 h 103"/>
                    <a:gd name="T30" fmla="*/ 12864732 w 69"/>
                    <a:gd name="T31" fmla="*/ 24722831 h 103"/>
                    <a:gd name="T32" fmla="*/ 20749775 w 69"/>
                    <a:gd name="T33" fmla="*/ 19695018 h 103"/>
                    <a:gd name="T34" fmla="*/ 24069997 w 69"/>
                    <a:gd name="T35" fmla="*/ 12152328 h 103"/>
                    <a:gd name="T36" fmla="*/ 21580153 w 69"/>
                    <a:gd name="T37" fmla="*/ 5447283 h 103"/>
                    <a:gd name="T38" fmla="*/ 14939709 w 69"/>
                    <a:gd name="T39" fmla="*/ 2933053 h 103"/>
                    <a:gd name="T40" fmla="*/ 7885043 w 69"/>
                    <a:gd name="T41" fmla="*/ 6285575 h 103"/>
                    <a:gd name="T42" fmla="*/ 5395199 w 69"/>
                    <a:gd name="T43" fmla="*/ 13828266 h 10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9"/>
                    <a:gd name="T67" fmla="*/ 0 h 103"/>
                    <a:gd name="T68" fmla="*/ 69 w 69"/>
                    <a:gd name="T69" fmla="*/ 103 h 10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9" h="103">
                      <a:moveTo>
                        <a:pt x="13" y="33"/>
                      </a:moveTo>
                      <a:cubicBezTo>
                        <a:pt x="3" y="33"/>
                        <a:pt x="3" y="33"/>
                        <a:pt x="3" y="33"/>
                      </a:cubicBezTo>
                      <a:cubicBezTo>
                        <a:pt x="3" y="23"/>
                        <a:pt x="6" y="15"/>
                        <a:pt x="12" y="9"/>
                      </a:cubicBezTo>
                      <a:cubicBezTo>
                        <a:pt x="18" y="3"/>
                        <a:pt x="27" y="0"/>
                        <a:pt x="37" y="0"/>
                      </a:cubicBezTo>
                      <a:cubicBezTo>
                        <a:pt x="47" y="0"/>
                        <a:pt x="55" y="2"/>
                        <a:pt x="61" y="8"/>
                      </a:cubicBezTo>
                      <a:cubicBezTo>
                        <a:pt x="66" y="13"/>
                        <a:pt x="69" y="20"/>
                        <a:pt x="69" y="28"/>
                      </a:cubicBezTo>
                      <a:cubicBezTo>
                        <a:pt x="69" y="39"/>
                        <a:pt x="63" y="49"/>
                        <a:pt x="52" y="57"/>
                      </a:cubicBezTo>
                      <a:cubicBezTo>
                        <a:pt x="42" y="63"/>
                        <a:pt x="33" y="68"/>
                        <a:pt x="24" y="74"/>
                      </a:cubicBezTo>
                      <a:cubicBezTo>
                        <a:pt x="19" y="77"/>
                        <a:pt x="16" y="80"/>
                        <a:pt x="14" y="83"/>
                      </a:cubicBezTo>
                      <a:cubicBezTo>
                        <a:pt x="12" y="86"/>
                        <a:pt x="10" y="91"/>
                        <a:pt x="10" y="95"/>
                      </a:cubicBezTo>
                      <a:cubicBezTo>
                        <a:pt x="68" y="95"/>
                        <a:pt x="68" y="95"/>
                        <a:pt x="68" y="95"/>
                      </a:cubicBezTo>
                      <a:cubicBezTo>
                        <a:pt x="68" y="103"/>
                        <a:pt x="68" y="103"/>
                        <a:pt x="68" y="103"/>
                      </a:cubicBezTo>
                      <a:cubicBezTo>
                        <a:pt x="0" y="103"/>
                        <a:pt x="0" y="103"/>
                        <a:pt x="0" y="103"/>
                      </a:cubicBezTo>
                      <a:cubicBezTo>
                        <a:pt x="0" y="97"/>
                        <a:pt x="1" y="93"/>
                        <a:pt x="2" y="89"/>
                      </a:cubicBezTo>
                      <a:cubicBezTo>
                        <a:pt x="3" y="85"/>
                        <a:pt x="5" y="81"/>
                        <a:pt x="8" y="78"/>
                      </a:cubicBezTo>
                      <a:cubicBezTo>
                        <a:pt x="14" y="71"/>
                        <a:pt x="21" y="65"/>
                        <a:pt x="31" y="59"/>
                      </a:cubicBezTo>
                      <a:cubicBezTo>
                        <a:pt x="42" y="53"/>
                        <a:pt x="48" y="48"/>
                        <a:pt x="50" y="47"/>
                      </a:cubicBezTo>
                      <a:cubicBezTo>
                        <a:pt x="56" y="42"/>
                        <a:pt x="58" y="36"/>
                        <a:pt x="58" y="29"/>
                      </a:cubicBezTo>
                      <a:cubicBezTo>
                        <a:pt x="58" y="22"/>
                        <a:pt x="56" y="17"/>
                        <a:pt x="52" y="13"/>
                      </a:cubicBezTo>
                      <a:cubicBezTo>
                        <a:pt x="48" y="9"/>
                        <a:pt x="42" y="7"/>
                        <a:pt x="36" y="7"/>
                      </a:cubicBezTo>
                      <a:cubicBezTo>
                        <a:pt x="29" y="7"/>
                        <a:pt x="24" y="10"/>
                        <a:pt x="19" y="15"/>
                      </a:cubicBezTo>
                      <a:cubicBezTo>
                        <a:pt x="15" y="20"/>
                        <a:pt x="13" y="26"/>
                        <a:pt x="13" y="33"/>
                      </a:cubicBez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14" name="Freeform 308"/>
                <p:cNvSpPr>
                  <a:spLocks noEditPoints="1" noChangeArrowheads="1"/>
                </p:cNvSpPr>
                <p:nvPr/>
              </p:nvSpPr>
              <p:spPr bwMode="auto">
                <a:xfrm>
                  <a:off x="444500" y="754063"/>
                  <a:ext cx="44450" cy="68262"/>
                </a:xfrm>
                <a:custGeom>
                  <a:avLst/>
                  <a:gdLst>
                    <a:gd name="T0" fmla="*/ 28219952 w 69"/>
                    <a:gd name="T1" fmla="*/ 10782820 h 106"/>
                    <a:gd name="T2" fmla="*/ 24069997 w 69"/>
                    <a:gd name="T3" fmla="*/ 10782820 h 106"/>
                    <a:gd name="T4" fmla="*/ 21164642 w 69"/>
                    <a:gd name="T5" fmla="*/ 5391410 h 106"/>
                    <a:gd name="T6" fmla="*/ 15770087 w 69"/>
                    <a:gd name="T7" fmla="*/ 3317791 h 106"/>
                    <a:gd name="T8" fmla="*/ 7470177 w 69"/>
                    <a:gd name="T9" fmla="*/ 7465029 h 106"/>
                    <a:gd name="T10" fmla="*/ 3735088 w 69"/>
                    <a:gd name="T11" fmla="*/ 22809168 h 106"/>
                    <a:gd name="T12" fmla="*/ 7885043 w 69"/>
                    <a:gd name="T13" fmla="*/ 18247205 h 106"/>
                    <a:gd name="T14" fmla="*/ 14939709 w 69"/>
                    <a:gd name="T15" fmla="*/ 16173586 h 106"/>
                    <a:gd name="T16" fmla="*/ 25314597 w 69"/>
                    <a:gd name="T17" fmla="*/ 19906101 h 106"/>
                    <a:gd name="T18" fmla="*/ 28634819 w 69"/>
                    <a:gd name="T19" fmla="*/ 29859473 h 106"/>
                    <a:gd name="T20" fmla="*/ 25314597 w 69"/>
                    <a:gd name="T21" fmla="*/ 40226925 h 106"/>
                    <a:gd name="T22" fmla="*/ 14939709 w 69"/>
                    <a:gd name="T23" fmla="*/ 43959440 h 106"/>
                    <a:gd name="T24" fmla="*/ 4149955 w 69"/>
                    <a:gd name="T25" fmla="*/ 39397478 h 106"/>
                    <a:gd name="T26" fmla="*/ 0 w 69"/>
                    <a:gd name="T27" fmla="*/ 23223892 h 106"/>
                    <a:gd name="T28" fmla="*/ 2904711 w 69"/>
                    <a:gd name="T29" fmla="*/ 7879753 h 106"/>
                    <a:gd name="T30" fmla="*/ 15355220 w 69"/>
                    <a:gd name="T31" fmla="*/ 0 h 106"/>
                    <a:gd name="T32" fmla="*/ 24069997 w 69"/>
                    <a:gd name="T33" fmla="*/ 2903067 h 106"/>
                    <a:gd name="T34" fmla="*/ 28219952 w 69"/>
                    <a:gd name="T35" fmla="*/ 10782820 h 106"/>
                    <a:gd name="T36" fmla="*/ 14939709 w 69"/>
                    <a:gd name="T37" fmla="*/ 19491377 h 106"/>
                    <a:gd name="T38" fmla="*/ 7885043 w 69"/>
                    <a:gd name="T39" fmla="*/ 22394444 h 106"/>
                    <a:gd name="T40" fmla="*/ 5395199 w 69"/>
                    <a:gd name="T41" fmla="*/ 29859473 h 106"/>
                    <a:gd name="T42" fmla="*/ 7470177 w 69"/>
                    <a:gd name="T43" fmla="*/ 36909135 h 106"/>
                    <a:gd name="T44" fmla="*/ 14939709 w 69"/>
                    <a:gd name="T45" fmla="*/ 40641649 h 106"/>
                    <a:gd name="T46" fmla="*/ 22824753 w 69"/>
                    <a:gd name="T47" fmla="*/ 37323858 h 106"/>
                    <a:gd name="T48" fmla="*/ 24899730 w 69"/>
                    <a:gd name="T49" fmla="*/ 29859473 h 106"/>
                    <a:gd name="T50" fmla="*/ 22409886 w 69"/>
                    <a:gd name="T51" fmla="*/ 21979720 h 106"/>
                    <a:gd name="T52" fmla="*/ 14939709 w 69"/>
                    <a:gd name="T53" fmla="*/ 19491377 h 10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
                    <a:gd name="T82" fmla="*/ 0 h 106"/>
                    <a:gd name="T83" fmla="*/ 69 w 69"/>
                    <a:gd name="T84" fmla="*/ 106 h 10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 h="106">
                      <a:moveTo>
                        <a:pt x="68" y="26"/>
                      </a:moveTo>
                      <a:cubicBezTo>
                        <a:pt x="58" y="26"/>
                        <a:pt x="58" y="26"/>
                        <a:pt x="58" y="26"/>
                      </a:cubicBezTo>
                      <a:cubicBezTo>
                        <a:pt x="57" y="20"/>
                        <a:pt x="55" y="16"/>
                        <a:pt x="51" y="13"/>
                      </a:cubicBezTo>
                      <a:cubicBezTo>
                        <a:pt x="48" y="10"/>
                        <a:pt x="44" y="8"/>
                        <a:pt x="38" y="8"/>
                      </a:cubicBezTo>
                      <a:cubicBezTo>
                        <a:pt x="30" y="8"/>
                        <a:pt x="23" y="11"/>
                        <a:pt x="18" y="18"/>
                      </a:cubicBezTo>
                      <a:cubicBezTo>
                        <a:pt x="12" y="25"/>
                        <a:pt x="9" y="38"/>
                        <a:pt x="9" y="55"/>
                      </a:cubicBezTo>
                      <a:cubicBezTo>
                        <a:pt x="13" y="49"/>
                        <a:pt x="17" y="46"/>
                        <a:pt x="19" y="44"/>
                      </a:cubicBezTo>
                      <a:cubicBezTo>
                        <a:pt x="24" y="40"/>
                        <a:pt x="30" y="39"/>
                        <a:pt x="36" y="39"/>
                      </a:cubicBezTo>
                      <a:cubicBezTo>
                        <a:pt x="47" y="39"/>
                        <a:pt x="55" y="42"/>
                        <a:pt x="61" y="48"/>
                      </a:cubicBezTo>
                      <a:cubicBezTo>
                        <a:pt x="66" y="53"/>
                        <a:pt x="69" y="62"/>
                        <a:pt x="69" y="72"/>
                      </a:cubicBezTo>
                      <a:cubicBezTo>
                        <a:pt x="69" y="83"/>
                        <a:pt x="66" y="91"/>
                        <a:pt x="61" y="97"/>
                      </a:cubicBezTo>
                      <a:cubicBezTo>
                        <a:pt x="55" y="103"/>
                        <a:pt x="47" y="106"/>
                        <a:pt x="36" y="106"/>
                      </a:cubicBezTo>
                      <a:cubicBezTo>
                        <a:pt x="25" y="106"/>
                        <a:pt x="17" y="102"/>
                        <a:pt x="10" y="95"/>
                      </a:cubicBezTo>
                      <a:cubicBezTo>
                        <a:pt x="3" y="86"/>
                        <a:pt x="0" y="74"/>
                        <a:pt x="0" y="56"/>
                      </a:cubicBezTo>
                      <a:cubicBezTo>
                        <a:pt x="0" y="41"/>
                        <a:pt x="2" y="29"/>
                        <a:pt x="7" y="19"/>
                      </a:cubicBezTo>
                      <a:cubicBezTo>
                        <a:pt x="14" y="7"/>
                        <a:pt x="24" y="0"/>
                        <a:pt x="37" y="0"/>
                      </a:cubicBezTo>
                      <a:cubicBezTo>
                        <a:pt x="46" y="0"/>
                        <a:pt x="53" y="2"/>
                        <a:pt x="58" y="7"/>
                      </a:cubicBezTo>
                      <a:cubicBezTo>
                        <a:pt x="64" y="11"/>
                        <a:pt x="67" y="17"/>
                        <a:pt x="68" y="26"/>
                      </a:cubicBezTo>
                      <a:close/>
                      <a:moveTo>
                        <a:pt x="36" y="47"/>
                      </a:moveTo>
                      <a:cubicBezTo>
                        <a:pt x="29" y="47"/>
                        <a:pt x="23" y="49"/>
                        <a:pt x="19" y="54"/>
                      </a:cubicBezTo>
                      <a:cubicBezTo>
                        <a:pt x="15" y="59"/>
                        <a:pt x="13" y="65"/>
                        <a:pt x="13" y="72"/>
                      </a:cubicBezTo>
                      <a:cubicBezTo>
                        <a:pt x="13" y="79"/>
                        <a:pt x="15" y="85"/>
                        <a:pt x="18" y="89"/>
                      </a:cubicBezTo>
                      <a:cubicBezTo>
                        <a:pt x="22" y="95"/>
                        <a:pt x="28" y="98"/>
                        <a:pt x="36" y="98"/>
                      </a:cubicBezTo>
                      <a:cubicBezTo>
                        <a:pt x="44" y="98"/>
                        <a:pt x="51" y="95"/>
                        <a:pt x="55" y="90"/>
                      </a:cubicBezTo>
                      <a:cubicBezTo>
                        <a:pt x="58" y="85"/>
                        <a:pt x="60" y="79"/>
                        <a:pt x="60" y="72"/>
                      </a:cubicBezTo>
                      <a:cubicBezTo>
                        <a:pt x="60" y="64"/>
                        <a:pt x="58" y="57"/>
                        <a:pt x="54" y="53"/>
                      </a:cubicBezTo>
                      <a:cubicBezTo>
                        <a:pt x="50" y="49"/>
                        <a:pt x="44" y="47"/>
                        <a:pt x="36" y="47"/>
                      </a:cubicBez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15" name="Freeform 309"/>
                <p:cNvSpPr>
                  <a:spLocks noChangeArrowheads="1"/>
                </p:cNvSpPr>
                <p:nvPr/>
              </p:nvSpPr>
              <p:spPr bwMode="auto">
                <a:xfrm>
                  <a:off x="611188" y="165100"/>
                  <a:ext cx="23813" cy="66675"/>
                </a:xfrm>
                <a:custGeom>
                  <a:avLst/>
                  <a:gdLst>
                    <a:gd name="T0" fmla="*/ 11813894 w 36"/>
                    <a:gd name="T1" fmla="*/ 43160734 h 103"/>
                    <a:gd name="T2" fmla="*/ 11813894 w 36"/>
                    <a:gd name="T3" fmla="*/ 10895213 h 103"/>
                    <a:gd name="T4" fmla="*/ 0 w 36"/>
                    <a:gd name="T5" fmla="*/ 10895213 h 103"/>
                    <a:gd name="T6" fmla="*/ 0 w 36"/>
                    <a:gd name="T7" fmla="*/ 8380983 h 103"/>
                    <a:gd name="T8" fmla="*/ 8313383 w 36"/>
                    <a:gd name="T9" fmla="*/ 6704398 h 103"/>
                    <a:gd name="T10" fmla="*/ 12689022 w 36"/>
                    <a:gd name="T11" fmla="*/ 0 h 103"/>
                    <a:gd name="T12" fmla="*/ 15751638 w 36"/>
                    <a:gd name="T13" fmla="*/ 0 h 103"/>
                    <a:gd name="T14" fmla="*/ 15751638 w 36"/>
                    <a:gd name="T15" fmla="*/ 43160734 h 103"/>
                    <a:gd name="T16" fmla="*/ 11813894 w 36"/>
                    <a:gd name="T17" fmla="*/ 43160734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103"/>
                    <a:gd name="T29" fmla="*/ 36 w 36"/>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103">
                      <a:moveTo>
                        <a:pt x="27" y="103"/>
                      </a:moveTo>
                      <a:cubicBezTo>
                        <a:pt x="27" y="26"/>
                        <a:pt x="27" y="26"/>
                        <a:pt x="27" y="26"/>
                      </a:cubicBezTo>
                      <a:cubicBezTo>
                        <a:pt x="0" y="26"/>
                        <a:pt x="0" y="26"/>
                        <a:pt x="0" y="26"/>
                      </a:cubicBezTo>
                      <a:cubicBezTo>
                        <a:pt x="0" y="20"/>
                        <a:pt x="0" y="20"/>
                        <a:pt x="0" y="20"/>
                      </a:cubicBezTo>
                      <a:cubicBezTo>
                        <a:pt x="9" y="20"/>
                        <a:pt x="16" y="19"/>
                        <a:pt x="19" y="16"/>
                      </a:cubicBezTo>
                      <a:cubicBezTo>
                        <a:pt x="24" y="13"/>
                        <a:pt x="27" y="8"/>
                        <a:pt x="29" y="0"/>
                      </a:cubicBezTo>
                      <a:cubicBezTo>
                        <a:pt x="36" y="0"/>
                        <a:pt x="36" y="0"/>
                        <a:pt x="36" y="0"/>
                      </a:cubicBezTo>
                      <a:cubicBezTo>
                        <a:pt x="36" y="103"/>
                        <a:pt x="36" y="103"/>
                        <a:pt x="36" y="103"/>
                      </a:cubicBezTo>
                      <a:lnTo>
                        <a:pt x="27" y="103"/>
                      </a:ln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16" name="Freeform 310"/>
                <p:cNvSpPr>
                  <a:spLocks noChangeArrowheads="1"/>
                </p:cNvSpPr>
                <p:nvPr/>
              </p:nvSpPr>
              <p:spPr bwMode="auto">
                <a:xfrm>
                  <a:off x="720725" y="282575"/>
                  <a:ext cx="44450" cy="66675"/>
                </a:xfrm>
                <a:custGeom>
                  <a:avLst/>
                  <a:gdLst>
                    <a:gd name="T0" fmla="*/ 5554943 w 68"/>
                    <a:gd name="T1" fmla="*/ 14247088 h 103"/>
                    <a:gd name="T2" fmla="*/ 1281860 w 68"/>
                    <a:gd name="T3" fmla="*/ 14247088 h 103"/>
                    <a:gd name="T4" fmla="*/ 5127438 w 68"/>
                    <a:gd name="T5" fmla="*/ 3771345 h 103"/>
                    <a:gd name="T6" fmla="*/ 15809819 w 68"/>
                    <a:gd name="T7" fmla="*/ 0 h 103"/>
                    <a:gd name="T8" fmla="*/ 25637845 w 68"/>
                    <a:gd name="T9" fmla="*/ 3352523 h 103"/>
                    <a:gd name="T10" fmla="*/ 29055919 w 68"/>
                    <a:gd name="T11" fmla="*/ 11732858 h 103"/>
                    <a:gd name="T12" fmla="*/ 22219117 w 68"/>
                    <a:gd name="T13" fmla="*/ 23885186 h 103"/>
                    <a:gd name="T14" fmla="*/ 9828026 w 68"/>
                    <a:gd name="T15" fmla="*/ 31008406 h 103"/>
                    <a:gd name="T16" fmla="*/ 5981793 w 68"/>
                    <a:gd name="T17" fmla="*/ 34779751 h 103"/>
                    <a:gd name="T18" fmla="*/ 4273083 w 68"/>
                    <a:gd name="T19" fmla="*/ 39808212 h 103"/>
                    <a:gd name="T20" fmla="*/ 28628415 w 68"/>
                    <a:gd name="T21" fmla="*/ 39808212 h 103"/>
                    <a:gd name="T22" fmla="*/ 28628415 w 68"/>
                    <a:gd name="T23" fmla="*/ 43160734 h 103"/>
                    <a:gd name="T24" fmla="*/ 0 w 68"/>
                    <a:gd name="T25" fmla="*/ 43160734 h 103"/>
                    <a:gd name="T26" fmla="*/ 854355 w 68"/>
                    <a:gd name="T27" fmla="*/ 37293982 h 103"/>
                    <a:gd name="T28" fmla="*/ 3418074 w 68"/>
                    <a:gd name="T29" fmla="*/ 32684991 h 103"/>
                    <a:gd name="T30" fmla="*/ 13246100 w 68"/>
                    <a:gd name="T31" fmla="*/ 25142301 h 103"/>
                    <a:gd name="T32" fmla="*/ 21364762 w 68"/>
                    <a:gd name="T33" fmla="*/ 19695018 h 103"/>
                    <a:gd name="T34" fmla="*/ 24782836 w 68"/>
                    <a:gd name="T35" fmla="*/ 12152328 h 103"/>
                    <a:gd name="T36" fmla="*/ 22219117 w 68"/>
                    <a:gd name="T37" fmla="*/ 5866753 h 103"/>
                    <a:gd name="T38" fmla="*/ 14955464 w 68"/>
                    <a:gd name="T39" fmla="*/ 3352523 h 103"/>
                    <a:gd name="T40" fmla="*/ 8118662 w 68"/>
                    <a:gd name="T41" fmla="*/ 6285575 h 103"/>
                    <a:gd name="T42" fmla="*/ 5554943 w 68"/>
                    <a:gd name="T43" fmla="*/ 14247088 h 10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
                    <a:gd name="T67" fmla="*/ 0 h 103"/>
                    <a:gd name="T68" fmla="*/ 68 w 68"/>
                    <a:gd name="T69" fmla="*/ 103 h 10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 h="103">
                      <a:moveTo>
                        <a:pt x="13" y="34"/>
                      </a:moveTo>
                      <a:cubicBezTo>
                        <a:pt x="3" y="34"/>
                        <a:pt x="3" y="34"/>
                        <a:pt x="3" y="34"/>
                      </a:cubicBezTo>
                      <a:cubicBezTo>
                        <a:pt x="3" y="23"/>
                        <a:pt x="6" y="15"/>
                        <a:pt x="12" y="9"/>
                      </a:cubicBezTo>
                      <a:cubicBezTo>
                        <a:pt x="18" y="3"/>
                        <a:pt x="26" y="0"/>
                        <a:pt x="37" y="0"/>
                      </a:cubicBezTo>
                      <a:cubicBezTo>
                        <a:pt x="47" y="0"/>
                        <a:pt x="54" y="3"/>
                        <a:pt x="60" y="8"/>
                      </a:cubicBezTo>
                      <a:cubicBezTo>
                        <a:pt x="66" y="13"/>
                        <a:pt x="68" y="20"/>
                        <a:pt x="68" y="28"/>
                      </a:cubicBezTo>
                      <a:cubicBezTo>
                        <a:pt x="68" y="40"/>
                        <a:pt x="63" y="49"/>
                        <a:pt x="52" y="57"/>
                      </a:cubicBezTo>
                      <a:cubicBezTo>
                        <a:pt x="42" y="63"/>
                        <a:pt x="33" y="69"/>
                        <a:pt x="23" y="74"/>
                      </a:cubicBezTo>
                      <a:cubicBezTo>
                        <a:pt x="19" y="78"/>
                        <a:pt x="16" y="81"/>
                        <a:pt x="14" y="83"/>
                      </a:cubicBezTo>
                      <a:cubicBezTo>
                        <a:pt x="11" y="87"/>
                        <a:pt x="10" y="91"/>
                        <a:pt x="10" y="95"/>
                      </a:cubicBezTo>
                      <a:cubicBezTo>
                        <a:pt x="67" y="95"/>
                        <a:pt x="67" y="95"/>
                        <a:pt x="67" y="95"/>
                      </a:cubicBezTo>
                      <a:cubicBezTo>
                        <a:pt x="67" y="103"/>
                        <a:pt x="67" y="103"/>
                        <a:pt x="67" y="103"/>
                      </a:cubicBezTo>
                      <a:cubicBezTo>
                        <a:pt x="0" y="103"/>
                        <a:pt x="0" y="103"/>
                        <a:pt x="0" y="103"/>
                      </a:cubicBezTo>
                      <a:cubicBezTo>
                        <a:pt x="0" y="98"/>
                        <a:pt x="0" y="93"/>
                        <a:pt x="2" y="89"/>
                      </a:cubicBezTo>
                      <a:cubicBezTo>
                        <a:pt x="3" y="85"/>
                        <a:pt x="5" y="82"/>
                        <a:pt x="8" y="78"/>
                      </a:cubicBezTo>
                      <a:cubicBezTo>
                        <a:pt x="13" y="72"/>
                        <a:pt x="21" y="66"/>
                        <a:pt x="31" y="60"/>
                      </a:cubicBezTo>
                      <a:cubicBezTo>
                        <a:pt x="42" y="53"/>
                        <a:pt x="48" y="49"/>
                        <a:pt x="50" y="47"/>
                      </a:cubicBezTo>
                      <a:cubicBezTo>
                        <a:pt x="55" y="42"/>
                        <a:pt x="58" y="36"/>
                        <a:pt x="58" y="29"/>
                      </a:cubicBezTo>
                      <a:cubicBezTo>
                        <a:pt x="58" y="23"/>
                        <a:pt x="56" y="17"/>
                        <a:pt x="52" y="14"/>
                      </a:cubicBezTo>
                      <a:cubicBezTo>
                        <a:pt x="47" y="10"/>
                        <a:pt x="42" y="8"/>
                        <a:pt x="35" y="8"/>
                      </a:cubicBezTo>
                      <a:cubicBezTo>
                        <a:pt x="29" y="8"/>
                        <a:pt x="23" y="10"/>
                        <a:pt x="19" y="15"/>
                      </a:cubicBezTo>
                      <a:cubicBezTo>
                        <a:pt x="15" y="21"/>
                        <a:pt x="13" y="27"/>
                        <a:pt x="13" y="34"/>
                      </a:cubicBez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17" name="Freeform 311"/>
                <p:cNvSpPr>
                  <a:spLocks noEditPoints="1" noChangeArrowheads="1"/>
                </p:cNvSpPr>
                <p:nvPr/>
              </p:nvSpPr>
              <p:spPr bwMode="auto">
                <a:xfrm>
                  <a:off x="719138" y="601663"/>
                  <a:ext cx="46038" cy="66675"/>
                </a:xfrm>
                <a:custGeom>
                  <a:avLst/>
                  <a:gdLst>
                    <a:gd name="T0" fmla="*/ 47884283 w 29"/>
                    <a:gd name="T1" fmla="*/ 105846563 h 42"/>
                    <a:gd name="T2" fmla="*/ 47884283 w 29"/>
                    <a:gd name="T3" fmla="*/ 78125638 h 42"/>
                    <a:gd name="T4" fmla="*/ 0 w 29"/>
                    <a:gd name="T5" fmla="*/ 78125638 h 42"/>
                    <a:gd name="T6" fmla="*/ 0 w 29"/>
                    <a:gd name="T7" fmla="*/ 70564375 h 42"/>
                    <a:gd name="T8" fmla="*/ 50403672 w 29"/>
                    <a:gd name="T9" fmla="*/ 0 h 42"/>
                    <a:gd name="T10" fmla="*/ 57965017 w 29"/>
                    <a:gd name="T11" fmla="*/ 0 h 42"/>
                    <a:gd name="T12" fmla="*/ 57965017 w 29"/>
                    <a:gd name="T13" fmla="*/ 70564375 h 42"/>
                    <a:gd name="T14" fmla="*/ 73086119 w 29"/>
                    <a:gd name="T15" fmla="*/ 70564375 h 42"/>
                    <a:gd name="T16" fmla="*/ 73086119 w 29"/>
                    <a:gd name="T17" fmla="*/ 78125638 h 42"/>
                    <a:gd name="T18" fmla="*/ 57965017 w 29"/>
                    <a:gd name="T19" fmla="*/ 78125638 h 42"/>
                    <a:gd name="T20" fmla="*/ 57965017 w 29"/>
                    <a:gd name="T21" fmla="*/ 105846563 h 42"/>
                    <a:gd name="T22" fmla="*/ 47884283 w 29"/>
                    <a:gd name="T23" fmla="*/ 105846563 h 42"/>
                    <a:gd name="T24" fmla="*/ 47884283 w 29"/>
                    <a:gd name="T25" fmla="*/ 15120938 h 42"/>
                    <a:gd name="T26" fmla="*/ 10080734 w 29"/>
                    <a:gd name="T27" fmla="*/ 70564375 h 42"/>
                    <a:gd name="T28" fmla="*/ 47884283 w 29"/>
                    <a:gd name="T29" fmla="*/ 70564375 h 42"/>
                    <a:gd name="T30" fmla="*/ 47884283 w 29"/>
                    <a:gd name="T31" fmla="*/ 15120938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9"/>
                    <a:gd name="T49" fmla="*/ 0 h 42"/>
                    <a:gd name="T50" fmla="*/ 29 w 29"/>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9" h="42">
                      <a:moveTo>
                        <a:pt x="19" y="42"/>
                      </a:moveTo>
                      <a:lnTo>
                        <a:pt x="19" y="31"/>
                      </a:lnTo>
                      <a:lnTo>
                        <a:pt x="0" y="31"/>
                      </a:lnTo>
                      <a:lnTo>
                        <a:pt x="0" y="28"/>
                      </a:lnTo>
                      <a:lnTo>
                        <a:pt x="20" y="0"/>
                      </a:lnTo>
                      <a:lnTo>
                        <a:pt x="23" y="0"/>
                      </a:lnTo>
                      <a:lnTo>
                        <a:pt x="23" y="28"/>
                      </a:lnTo>
                      <a:lnTo>
                        <a:pt x="29" y="28"/>
                      </a:lnTo>
                      <a:lnTo>
                        <a:pt x="29" y="31"/>
                      </a:lnTo>
                      <a:lnTo>
                        <a:pt x="23" y="31"/>
                      </a:lnTo>
                      <a:lnTo>
                        <a:pt x="23" y="42"/>
                      </a:lnTo>
                      <a:lnTo>
                        <a:pt x="19" y="42"/>
                      </a:lnTo>
                      <a:close/>
                      <a:moveTo>
                        <a:pt x="19" y="6"/>
                      </a:moveTo>
                      <a:lnTo>
                        <a:pt x="4" y="28"/>
                      </a:lnTo>
                      <a:lnTo>
                        <a:pt x="19" y="28"/>
                      </a:lnTo>
                      <a:lnTo>
                        <a:pt x="19" y="6"/>
                      </a:ln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18" name="Freeform 312"/>
                <p:cNvSpPr>
                  <a:spLocks noEditPoints="1" noChangeArrowheads="1"/>
                </p:cNvSpPr>
                <p:nvPr/>
              </p:nvSpPr>
              <p:spPr bwMode="auto">
                <a:xfrm>
                  <a:off x="168275" y="598488"/>
                  <a:ext cx="44450" cy="68262"/>
                </a:xfrm>
                <a:custGeom>
                  <a:avLst/>
                  <a:gdLst>
                    <a:gd name="T0" fmla="*/ 7470177 w 69"/>
                    <a:gd name="T1" fmla="*/ 20286816 h 105"/>
                    <a:gd name="T2" fmla="*/ 2904711 w 69"/>
                    <a:gd name="T3" fmla="*/ 16482998 h 105"/>
                    <a:gd name="T4" fmla="*/ 1660111 w 69"/>
                    <a:gd name="T5" fmla="*/ 10566307 h 105"/>
                    <a:gd name="T6" fmla="*/ 4979688 w 69"/>
                    <a:gd name="T7" fmla="*/ 2958670 h 105"/>
                    <a:gd name="T8" fmla="*/ 13695109 w 69"/>
                    <a:gd name="T9" fmla="*/ 0 h 105"/>
                    <a:gd name="T10" fmla="*/ 22824753 w 69"/>
                    <a:gd name="T11" fmla="*/ 2536096 h 105"/>
                    <a:gd name="T12" fmla="*/ 26559841 w 69"/>
                    <a:gd name="T13" fmla="*/ 10566307 h 105"/>
                    <a:gd name="T14" fmla="*/ 25314597 w 69"/>
                    <a:gd name="T15" fmla="*/ 16482998 h 105"/>
                    <a:gd name="T16" fmla="*/ 20749775 w 69"/>
                    <a:gd name="T17" fmla="*/ 20286816 h 105"/>
                    <a:gd name="T18" fmla="*/ 26559841 w 69"/>
                    <a:gd name="T19" fmla="*/ 24513859 h 105"/>
                    <a:gd name="T20" fmla="*/ 28634819 w 69"/>
                    <a:gd name="T21" fmla="*/ 31275698 h 105"/>
                    <a:gd name="T22" fmla="*/ 24484864 w 69"/>
                    <a:gd name="T23" fmla="*/ 40996857 h 105"/>
                    <a:gd name="T24" fmla="*/ 13279599 w 69"/>
                    <a:gd name="T25" fmla="*/ 44378101 h 105"/>
                    <a:gd name="T26" fmla="*/ 4564822 w 69"/>
                    <a:gd name="T27" fmla="*/ 41419431 h 105"/>
                    <a:gd name="T28" fmla="*/ 0 w 69"/>
                    <a:gd name="T29" fmla="*/ 31698922 h 105"/>
                    <a:gd name="T30" fmla="*/ 2074978 w 69"/>
                    <a:gd name="T31" fmla="*/ 24513859 h 105"/>
                    <a:gd name="T32" fmla="*/ 7470177 w 69"/>
                    <a:gd name="T33" fmla="*/ 20286816 h 105"/>
                    <a:gd name="T34" fmla="*/ 14109976 w 69"/>
                    <a:gd name="T35" fmla="*/ 22400338 h 105"/>
                    <a:gd name="T36" fmla="*/ 7054666 w 69"/>
                    <a:gd name="T37" fmla="*/ 24513859 h 105"/>
                    <a:gd name="T38" fmla="*/ 3735088 w 69"/>
                    <a:gd name="T39" fmla="*/ 31698922 h 105"/>
                    <a:gd name="T40" fmla="*/ 6639799 w 69"/>
                    <a:gd name="T41" fmla="*/ 38460761 h 105"/>
                    <a:gd name="T42" fmla="*/ 14524843 w 69"/>
                    <a:gd name="T43" fmla="*/ 40996857 h 105"/>
                    <a:gd name="T44" fmla="*/ 21580153 w 69"/>
                    <a:gd name="T45" fmla="*/ 38460761 h 105"/>
                    <a:gd name="T46" fmla="*/ 24484864 w 69"/>
                    <a:gd name="T47" fmla="*/ 31275698 h 105"/>
                    <a:gd name="T48" fmla="*/ 21580153 w 69"/>
                    <a:gd name="T49" fmla="*/ 24513859 h 105"/>
                    <a:gd name="T50" fmla="*/ 14109976 w 69"/>
                    <a:gd name="T51" fmla="*/ 22400338 h 105"/>
                    <a:gd name="T52" fmla="*/ 14109976 w 69"/>
                    <a:gd name="T53" fmla="*/ 3381244 h 105"/>
                    <a:gd name="T54" fmla="*/ 7885043 w 69"/>
                    <a:gd name="T55" fmla="*/ 5494116 h 105"/>
                    <a:gd name="T56" fmla="*/ 5395199 w 69"/>
                    <a:gd name="T57" fmla="*/ 10988882 h 105"/>
                    <a:gd name="T58" fmla="*/ 8299910 w 69"/>
                    <a:gd name="T59" fmla="*/ 16906222 h 105"/>
                    <a:gd name="T60" fmla="*/ 14524843 w 69"/>
                    <a:gd name="T61" fmla="*/ 19019093 h 105"/>
                    <a:gd name="T62" fmla="*/ 20334909 w 69"/>
                    <a:gd name="T63" fmla="*/ 16906222 h 105"/>
                    <a:gd name="T64" fmla="*/ 22824753 w 69"/>
                    <a:gd name="T65" fmla="*/ 10143733 h 105"/>
                    <a:gd name="T66" fmla="*/ 20749775 w 69"/>
                    <a:gd name="T67" fmla="*/ 5071542 h 105"/>
                    <a:gd name="T68" fmla="*/ 14109976 w 69"/>
                    <a:gd name="T69" fmla="*/ 3381244 h 10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9"/>
                    <a:gd name="T106" fmla="*/ 0 h 105"/>
                    <a:gd name="T107" fmla="*/ 69 w 69"/>
                    <a:gd name="T108" fmla="*/ 105 h 10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9" h="105">
                      <a:moveTo>
                        <a:pt x="18" y="48"/>
                      </a:moveTo>
                      <a:cubicBezTo>
                        <a:pt x="13" y="44"/>
                        <a:pt x="9" y="41"/>
                        <a:pt x="7" y="39"/>
                      </a:cubicBezTo>
                      <a:cubicBezTo>
                        <a:pt x="5" y="35"/>
                        <a:pt x="4" y="31"/>
                        <a:pt x="4" y="25"/>
                      </a:cubicBezTo>
                      <a:cubicBezTo>
                        <a:pt x="4" y="18"/>
                        <a:pt x="7" y="12"/>
                        <a:pt x="12" y="7"/>
                      </a:cubicBezTo>
                      <a:cubicBezTo>
                        <a:pt x="18" y="2"/>
                        <a:pt x="25" y="0"/>
                        <a:pt x="33" y="0"/>
                      </a:cubicBezTo>
                      <a:cubicBezTo>
                        <a:pt x="42" y="0"/>
                        <a:pt x="49" y="2"/>
                        <a:pt x="55" y="6"/>
                      </a:cubicBezTo>
                      <a:cubicBezTo>
                        <a:pt x="61" y="10"/>
                        <a:pt x="64" y="17"/>
                        <a:pt x="64" y="25"/>
                      </a:cubicBezTo>
                      <a:cubicBezTo>
                        <a:pt x="64" y="31"/>
                        <a:pt x="63" y="35"/>
                        <a:pt x="61" y="39"/>
                      </a:cubicBezTo>
                      <a:cubicBezTo>
                        <a:pt x="59" y="43"/>
                        <a:pt x="55" y="46"/>
                        <a:pt x="50" y="48"/>
                      </a:cubicBezTo>
                      <a:cubicBezTo>
                        <a:pt x="56" y="50"/>
                        <a:pt x="60" y="54"/>
                        <a:pt x="64" y="58"/>
                      </a:cubicBezTo>
                      <a:cubicBezTo>
                        <a:pt x="67" y="63"/>
                        <a:pt x="69" y="68"/>
                        <a:pt x="69" y="74"/>
                      </a:cubicBezTo>
                      <a:cubicBezTo>
                        <a:pt x="69" y="84"/>
                        <a:pt x="65" y="92"/>
                        <a:pt x="59" y="97"/>
                      </a:cubicBezTo>
                      <a:cubicBezTo>
                        <a:pt x="53" y="103"/>
                        <a:pt x="44" y="105"/>
                        <a:pt x="32" y="105"/>
                      </a:cubicBezTo>
                      <a:cubicBezTo>
                        <a:pt x="24" y="105"/>
                        <a:pt x="17" y="103"/>
                        <a:pt x="11" y="98"/>
                      </a:cubicBezTo>
                      <a:cubicBezTo>
                        <a:pt x="4" y="92"/>
                        <a:pt x="0" y="84"/>
                        <a:pt x="0" y="75"/>
                      </a:cubicBezTo>
                      <a:cubicBezTo>
                        <a:pt x="0" y="69"/>
                        <a:pt x="2" y="63"/>
                        <a:pt x="5" y="58"/>
                      </a:cubicBezTo>
                      <a:cubicBezTo>
                        <a:pt x="8" y="53"/>
                        <a:pt x="12" y="50"/>
                        <a:pt x="18" y="48"/>
                      </a:cubicBezTo>
                      <a:close/>
                      <a:moveTo>
                        <a:pt x="34" y="53"/>
                      </a:moveTo>
                      <a:cubicBezTo>
                        <a:pt x="27" y="53"/>
                        <a:pt x="21" y="54"/>
                        <a:pt x="17" y="58"/>
                      </a:cubicBezTo>
                      <a:cubicBezTo>
                        <a:pt x="12" y="62"/>
                        <a:pt x="9" y="67"/>
                        <a:pt x="9" y="75"/>
                      </a:cubicBezTo>
                      <a:cubicBezTo>
                        <a:pt x="9" y="81"/>
                        <a:pt x="12" y="87"/>
                        <a:pt x="16" y="91"/>
                      </a:cubicBezTo>
                      <a:cubicBezTo>
                        <a:pt x="21" y="95"/>
                        <a:pt x="27" y="97"/>
                        <a:pt x="35" y="97"/>
                      </a:cubicBezTo>
                      <a:cubicBezTo>
                        <a:pt x="42" y="97"/>
                        <a:pt x="48" y="95"/>
                        <a:pt x="52" y="91"/>
                      </a:cubicBezTo>
                      <a:cubicBezTo>
                        <a:pt x="57" y="87"/>
                        <a:pt x="59" y="81"/>
                        <a:pt x="59" y="74"/>
                      </a:cubicBezTo>
                      <a:cubicBezTo>
                        <a:pt x="59" y="67"/>
                        <a:pt x="57" y="62"/>
                        <a:pt x="52" y="58"/>
                      </a:cubicBezTo>
                      <a:cubicBezTo>
                        <a:pt x="48" y="55"/>
                        <a:pt x="42" y="53"/>
                        <a:pt x="34" y="53"/>
                      </a:cubicBezTo>
                      <a:close/>
                      <a:moveTo>
                        <a:pt x="34" y="8"/>
                      </a:moveTo>
                      <a:cubicBezTo>
                        <a:pt x="28" y="8"/>
                        <a:pt x="23" y="9"/>
                        <a:pt x="19" y="13"/>
                      </a:cubicBezTo>
                      <a:cubicBezTo>
                        <a:pt x="15" y="16"/>
                        <a:pt x="13" y="20"/>
                        <a:pt x="13" y="26"/>
                      </a:cubicBezTo>
                      <a:cubicBezTo>
                        <a:pt x="13" y="32"/>
                        <a:pt x="15" y="37"/>
                        <a:pt x="20" y="40"/>
                      </a:cubicBezTo>
                      <a:cubicBezTo>
                        <a:pt x="24" y="43"/>
                        <a:pt x="29" y="45"/>
                        <a:pt x="35" y="45"/>
                      </a:cubicBezTo>
                      <a:cubicBezTo>
                        <a:pt x="41" y="45"/>
                        <a:pt x="46" y="43"/>
                        <a:pt x="49" y="40"/>
                      </a:cubicBezTo>
                      <a:cubicBezTo>
                        <a:pt x="53" y="37"/>
                        <a:pt x="55" y="31"/>
                        <a:pt x="55" y="24"/>
                      </a:cubicBezTo>
                      <a:cubicBezTo>
                        <a:pt x="55" y="19"/>
                        <a:pt x="53" y="15"/>
                        <a:pt x="50" y="12"/>
                      </a:cubicBezTo>
                      <a:cubicBezTo>
                        <a:pt x="46" y="9"/>
                        <a:pt x="41" y="8"/>
                        <a:pt x="34" y="8"/>
                      </a:cubicBez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19" name="Freeform 313"/>
                <p:cNvSpPr>
                  <a:spLocks noEditPoints="1" noChangeArrowheads="1"/>
                </p:cNvSpPr>
                <p:nvPr/>
              </p:nvSpPr>
              <p:spPr bwMode="auto">
                <a:xfrm>
                  <a:off x="128588" y="438150"/>
                  <a:ext cx="44450" cy="68262"/>
                </a:xfrm>
                <a:custGeom>
                  <a:avLst/>
                  <a:gdLst>
                    <a:gd name="T0" fmla="*/ 829733 w 69"/>
                    <a:gd name="T1" fmla="*/ 33811794 h 105"/>
                    <a:gd name="T2" fmla="*/ 4564822 w 69"/>
                    <a:gd name="T3" fmla="*/ 33811794 h 105"/>
                    <a:gd name="T4" fmla="*/ 12864732 w 69"/>
                    <a:gd name="T5" fmla="*/ 40996857 h 105"/>
                    <a:gd name="T6" fmla="*/ 22824753 w 69"/>
                    <a:gd name="T7" fmla="*/ 34234368 h 105"/>
                    <a:gd name="T8" fmla="*/ 24899730 w 69"/>
                    <a:gd name="T9" fmla="*/ 21555189 h 105"/>
                    <a:gd name="T10" fmla="*/ 24899730 w 69"/>
                    <a:gd name="T11" fmla="*/ 21555189 h 105"/>
                    <a:gd name="T12" fmla="*/ 19920042 w 69"/>
                    <a:gd name="T13" fmla="*/ 26626731 h 105"/>
                    <a:gd name="T14" fmla="*/ 13279599 w 69"/>
                    <a:gd name="T15" fmla="*/ 28317678 h 105"/>
                    <a:gd name="T16" fmla="*/ 3735088 w 69"/>
                    <a:gd name="T17" fmla="*/ 24513859 h 105"/>
                    <a:gd name="T18" fmla="*/ 0 w 69"/>
                    <a:gd name="T19" fmla="*/ 14370126 h 105"/>
                    <a:gd name="T20" fmla="*/ 3320222 w 69"/>
                    <a:gd name="T21" fmla="*/ 4226393 h 105"/>
                    <a:gd name="T22" fmla="*/ 13695109 w 69"/>
                    <a:gd name="T23" fmla="*/ 0 h 105"/>
                    <a:gd name="T24" fmla="*/ 25730108 w 69"/>
                    <a:gd name="T25" fmla="*/ 6339915 h 105"/>
                    <a:gd name="T26" fmla="*/ 28634819 w 69"/>
                    <a:gd name="T27" fmla="*/ 21977764 h 105"/>
                    <a:gd name="T28" fmla="*/ 24484864 w 69"/>
                    <a:gd name="T29" fmla="*/ 38883986 h 105"/>
                    <a:gd name="T30" fmla="*/ 13279599 w 69"/>
                    <a:gd name="T31" fmla="*/ 44378101 h 105"/>
                    <a:gd name="T32" fmla="*/ 4564822 w 69"/>
                    <a:gd name="T33" fmla="*/ 41842006 h 105"/>
                    <a:gd name="T34" fmla="*/ 829733 w 69"/>
                    <a:gd name="T35" fmla="*/ 33811794 h 105"/>
                    <a:gd name="T36" fmla="*/ 13695109 w 69"/>
                    <a:gd name="T37" fmla="*/ 3381244 h 105"/>
                    <a:gd name="T38" fmla="*/ 6224933 w 69"/>
                    <a:gd name="T39" fmla="*/ 6339915 h 105"/>
                    <a:gd name="T40" fmla="*/ 3735088 w 69"/>
                    <a:gd name="T41" fmla="*/ 14370126 h 105"/>
                    <a:gd name="T42" fmla="*/ 6224933 w 69"/>
                    <a:gd name="T43" fmla="*/ 22400338 h 105"/>
                    <a:gd name="T44" fmla="*/ 13695109 w 69"/>
                    <a:gd name="T45" fmla="*/ 24936434 h 105"/>
                    <a:gd name="T46" fmla="*/ 20749775 w 69"/>
                    <a:gd name="T47" fmla="*/ 21977764 h 105"/>
                    <a:gd name="T48" fmla="*/ 23239620 w 69"/>
                    <a:gd name="T49" fmla="*/ 14370126 h 105"/>
                    <a:gd name="T50" fmla="*/ 20749775 w 69"/>
                    <a:gd name="T51" fmla="*/ 6339915 h 105"/>
                    <a:gd name="T52" fmla="*/ 13695109 w 69"/>
                    <a:gd name="T53" fmla="*/ 3381244 h 10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
                    <a:gd name="T82" fmla="*/ 0 h 105"/>
                    <a:gd name="T83" fmla="*/ 69 w 69"/>
                    <a:gd name="T84" fmla="*/ 105 h 10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 h="105">
                      <a:moveTo>
                        <a:pt x="2" y="80"/>
                      </a:moveTo>
                      <a:cubicBezTo>
                        <a:pt x="11" y="80"/>
                        <a:pt x="11" y="80"/>
                        <a:pt x="11" y="80"/>
                      </a:cubicBezTo>
                      <a:cubicBezTo>
                        <a:pt x="13" y="92"/>
                        <a:pt x="20" y="97"/>
                        <a:pt x="31" y="97"/>
                      </a:cubicBezTo>
                      <a:cubicBezTo>
                        <a:pt x="42" y="97"/>
                        <a:pt x="50" y="92"/>
                        <a:pt x="55" y="81"/>
                      </a:cubicBezTo>
                      <a:cubicBezTo>
                        <a:pt x="58" y="74"/>
                        <a:pt x="60" y="64"/>
                        <a:pt x="60" y="51"/>
                      </a:cubicBezTo>
                      <a:cubicBezTo>
                        <a:pt x="60" y="51"/>
                        <a:pt x="60" y="51"/>
                        <a:pt x="60" y="51"/>
                      </a:cubicBezTo>
                      <a:cubicBezTo>
                        <a:pt x="57" y="56"/>
                        <a:pt x="53" y="61"/>
                        <a:pt x="48" y="63"/>
                      </a:cubicBezTo>
                      <a:cubicBezTo>
                        <a:pt x="44" y="66"/>
                        <a:pt x="38" y="67"/>
                        <a:pt x="32" y="67"/>
                      </a:cubicBezTo>
                      <a:cubicBezTo>
                        <a:pt x="22" y="67"/>
                        <a:pt x="14" y="64"/>
                        <a:pt x="9" y="58"/>
                      </a:cubicBezTo>
                      <a:cubicBezTo>
                        <a:pt x="3" y="52"/>
                        <a:pt x="0" y="44"/>
                        <a:pt x="0" y="34"/>
                      </a:cubicBezTo>
                      <a:cubicBezTo>
                        <a:pt x="0" y="24"/>
                        <a:pt x="2" y="16"/>
                        <a:pt x="8" y="10"/>
                      </a:cubicBezTo>
                      <a:cubicBezTo>
                        <a:pt x="14" y="3"/>
                        <a:pt x="22" y="0"/>
                        <a:pt x="33" y="0"/>
                      </a:cubicBezTo>
                      <a:cubicBezTo>
                        <a:pt x="46" y="0"/>
                        <a:pt x="56" y="5"/>
                        <a:pt x="62" y="15"/>
                      </a:cubicBezTo>
                      <a:cubicBezTo>
                        <a:pt x="67" y="24"/>
                        <a:pt x="69" y="36"/>
                        <a:pt x="69" y="52"/>
                      </a:cubicBezTo>
                      <a:cubicBezTo>
                        <a:pt x="69" y="69"/>
                        <a:pt x="66" y="82"/>
                        <a:pt x="59" y="92"/>
                      </a:cubicBezTo>
                      <a:cubicBezTo>
                        <a:pt x="52" y="101"/>
                        <a:pt x="43" y="105"/>
                        <a:pt x="32" y="105"/>
                      </a:cubicBezTo>
                      <a:cubicBezTo>
                        <a:pt x="23" y="105"/>
                        <a:pt x="16" y="103"/>
                        <a:pt x="11" y="99"/>
                      </a:cubicBezTo>
                      <a:cubicBezTo>
                        <a:pt x="5" y="95"/>
                        <a:pt x="2" y="89"/>
                        <a:pt x="2" y="80"/>
                      </a:cubicBezTo>
                      <a:close/>
                      <a:moveTo>
                        <a:pt x="33" y="8"/>
                      </a:moveTo>
                      <a:cubicBezTo>
                        <a:pt x="25" y="8"/>
                        <a:pt x="19" y="10"/>
                        <a:pt x="15" y="15"/>
                      </a:cubicBezTo>
                      <a:cubicBezTo>
                        <a:pt x="11" y="19"/>
                        <a:pt x="9" y="26"/>
                        <a:pt x="9" y="34"/>
                      </a:cubicBezTo>
                      <a:cubicBezTo>
                        <a:pt x="9" y="42"/>
                        <a:pt x="11" y="48"/>
                        <a:pt x="15" y="53"/>
                      </a:cubicBezTo>
                      <a:cubicBezTo>
                        <a:pt x="20" y="57"/>
                        <a:pt x="25" y="59"/>
                        <a:pt x="33" y="59"/>
                      </a:cubicBezTo>
                      <a:cubicBezTo>
                        <a:pt x="40" y="59"/>
                        <a:pt x="46" y="57"/>
                        <a:pt x="50" y="52"/>
                      </a:cubicBezTo>
                      <a:cubicBezTo>
                        <a:pt x="54" y="47"/>
                        <a:pt x="56" y="41"/>
                        <a:pt x="56" y="34"/>
                      </a:cubicBezTo>
                      <a:cubicBezTo>
                        <a:pt x="56" y="26"/>
                        <a:pt x="54" y="20"/>
                        <a:pt x="50" y="15"/>
                      </a:cubicBezTo>
                      <a:cubicBezTo>
                        <a:pt x="46" y="10"/>
                        <a:pt x="40" y="8"/>
                        <a:pt x="33" y="8"/>
                      </a:cubicBez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20" name="Freeform 314"/>
                <p:cNvSpPr>
                  <a:spLocks noChangeArrowheads="1"/>
                </p:cNvSpPr>
                <p:nvPr/>
              </p:nvSpPr>
              <p:spPr bwMode="auto">
                <a:xfrm>
                  <a:off x="765175" y="438150"/>
                  <a:ext cx="44450" cy="68262"/>
                </a:xfrm>
                <a:custGeom>
                  <a:avLst/>
                  <a:gdLst>
                    <a:gd name="T0" fmla="*/ 10887075 w 70"/>
                    <a:gd name="T1" fmla="*/ 22400338 h 105"/>
                    <a:gd name="T2" fmla="*/ 10887075 w 70"/>
                    <a:gd name="T3" fmla="*/ 19441668 h 105"/>
                    <a:gd name="T4" fmla="*/ 19354800 w 70"/>
                    <a:gd name="T5" fmla="*/ 17751371 h 105"/>
                    <a:gd name="T6" fmla="*/ 22983825 w 70"/>
                    <a:gd name="T7" fmla="*/ 10988882 h 105"/>
                    <a:gd name="T8" fmla="*/ 20161250 w 70"/>
                    <a:gd name="T9" fmla="*/ 5071542 h 105"/>
                    <a:gd name="T10" fmla="*/ 14112875 w 70"/>
                    <a:gd name="T11" fmla="*/ 3381244 h 105"/>
                    <a:gd name="T12" fmla="*/ 7661275 w 70"/>
                    <a:gd name="T13" fmla="*/ 5917340 h 105"/>
                    <a:gd name="T14" fmla="*/ 5241925 w 70"/>
                    <a:gd name="T15" fmla="*/ 12679179 h 105"/>
                    <a:gd name="T16" fmla="*/ 1209675 w 70"/>
                    <a:gd name="T17" fmla="*/ 12679179 h 105"/>
                    <a:gd name="T18" fmla="*/ 2016125 w 70"/>
                    <a:gd name="T19" fmla="*/ 7185063 h 105"/>
                    <a:gd name="T20" fmla="*/ 5241925 w 70"/>
                    <a:gd name="T21" fmla="*/ 2958670 h 105"/>
                    <a:gd name="T22" fmla="*/ 9274175 w 70"/>
                    <a:gd name="T23" fmla="*/ 422574 h 105"/>
                    <a:gd name="T24" fmla="*/ 14919325 w 70"/>
                    <a:gd name="T25" fmla="*/ 0 h 105"/>
                    <a:gd name="T26" fmla="*/ 22983825 w 70"/>
                    <a:gd name="T27" fmla="*/ 2536096 h 105"/>
                    <a:gd name="T28" fmla="*/ 26612850 w 70"/>
                    <a:gd name="T29" fmla="*/ 10566307 h 105"/>
                    <a:gd name="T30" fmla="*/ 20564475 w 70"/>
                    <a:gd name="T31" fmla="*/ 20286816 h 105"/>
                    <a:gd name="T32" fmla="*/ 26612850 w 70"/>
                    <a:gd name="T33" fmla="*/ 24936434 h 105"/>
                    <a:gd name="T34" fmla="*/ 28225750 w 70"/>
                    <a:gd name="T35" fmla="*/ 31275698 h 105"/>
                    <a:gd name="T36" fmla="*/ 24596725 w 70"/>
                    <a:gd name="T37" fmla="*/ 40574283 h 105"/>
                    <a:gd name="T38" fmla="*/ 14516100 w 70"/>
                    <a:gd name="T39" fmla="*/ 44378101 h 105"/>
                    <a:gd name="T40" fmla="*/ 4032250 w 70"/>
                    <a:gd name="T41" fmla="*/ 41419431 h 105"/>
                    <a:gd name="T42" fmla="*/ 0 w 70"/>
                    <a:gd name="T43" fmla="*/ 30853124 h 105"/>
                    <a:gd name="T44" fmla="*/ 3629025 w 70"/>
                    <a:gd name="T45" fmla="*/ 30853124 h 105"/>
                    <a:gd name="T46" fmla="*/ 6451600 w 70"/>
                    <a:gd name="T47" fmla="*/ 38460761 h 105"/>
                    <a:gd name="T48" fmla="*/ 14112875 w 70"/>
                    <a:gd name="T49" fmla="*/ 40996857 h 105"/>
                    <a:gd name="T50" fmla="*/ 21370925 w 70"/>
                    <a:gd name="T51" fmla="*/ 38038187 h 105"/>
                    <a:gd name="T52" fmla="*/ 24193500 w 70"/>
                    <a:gd name="T53" fmla="*/ 31275698 h 105"/>
                    <a:gd name="T54" fmla="*/ 20161250 w 70"/>
                    <a:gd name="T55" fmla="*/ 24091285 h 105"/>
                    <a:gd name="T56" fmla="*/ 10887075 w 70"/>
                    <a:gd name="T57" fmla="*/ 22400338 h 1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0"/>
                    <a:gd name="T88" fmla="*/ 0 h 105"/>
                    <a:gd name="T89" fmla="*/ 70 w 70"/>
                    <a:gd name="T90" fmla="*/ 105 h 10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0" h="105">
                      <a:moveTo>
                        <a:pt x="27" y="53"/>
                      </a:moveTo>
                      <a:cubicBezTo>
                        <a:pt x="27" y="46"/>
                        <a:pt x="27" y="46"/>
                        <a:pt x="27" y="46"/>
                      </a:cubicBezTo>
                      <a:cubicBezTo>
                        <a:pt x="37" y="46"/>
                        <a:pt x="44" y="44"/>
                        <a:pt x="48" y="42"/>
                      </a:cubicBezTo>
                      <a:cubicBezTo>
                        <a:pt x="54" y="39"/>
                        <a:pt x="57" y="33"/>
                        <a:pt x="57" y="26"/>
                      </a:cubicBezTo>
                      <a:cubicBezTo>
                        <a:pt x="57" y="20"/>
                        <a:pt x="55" y="15"/>
                        <a:pt x="50" y="12"/>
                      </a:cubicBezTo>
                      <a:cubicBezTo>
                        <a:pt x="46" y="9"/>
                        <a:pt x="41" y="8"/>
                        <a:pt x="35" y="8"/>
                      </a:cubicBezTo>
                      <a:cubicBezTo>
                        <a:pt x="28" y="8"/>
                        <a:pt x="23" y="10"/>
                        <a:pt x="19" y="14"/>
                      </a:cubicBezTo>
                      <a:cubicBezTo>
                        <a:pt x="15" y="18"/>
                        <a:pt x="13" y="23"/>
                        <a:pt x="13" y="30"/>
                      </a:cubicBezTo>
                      <a:cubicBezTo>
                        <a:pt x="3" y="30"/>
                        <a:pt x="3" y="30"/>
                        <a:pt x="3" y="30"/>
                      </a:cubicBezTo>
                      <a:cubicBezTo>
                        <a:pt x="3" y="25"/>
                        <a:pt x="4" y="21"/>
                        <a:pt x="5" y="17"/>
                      </a:cubicBezTo>
                      <a:cubicBezTo>
                        <a:pt x="7" y="14"/>
                        <a:pt x="10" y="10"/>
                        <a:pt x="13" y="7"/>
                      </a:cubicBezTo>
                      <a:cubicBezTo>
                        <a:pt x="16" y="4"/>
                        <a:pt x="19" y="2"/>
                        <a:pt x="23" y="1"/>
                      </a:cubicBezTo>
                      <a:cubicBezTo>
                        <a:pt x="27" y="0"/>
                        <a:pt x="32" y="0"/>
                        <a:pt x="37" y="0"/>
                      </a:cubicBezTo>
                      <a:cubicBezTo>
                        <a:pt x="45" y="0"/>
                        <a:pt x="52" y="2"/>
                        <a:pt x="57" y="6"/>
                      </a:cubicBezTo>
                      <a:cubicBezTo>
                        <a:pt x="63" y="10"/>
                        <a:pt x="66" y="17"/>
                        <a:pt x="66" y="25"/>
                      </a:cubicBezTo>
                      <a:cubicBezTo>
                        <a:pt x="66" y="36"/>
                        <a:pt x="61" y="44"/>
                        <a:pt x="51" y="48"/>
                      </a:cubicBezTo>
                      <a:cubicBezTo>
                        <a:pt x="58" y="50"/>
                        <a:pt x="63" y="54"/>
                        <a:pt x="66" y="59"/>
                      </a:cubicBezTo>
                      <a:cubicBezTo>
                        <a:pt x="68" y="63"/>
                        <a:pt x="70" y="68"/>
                        <a:pt x="70" y="74"/>
                      </a:cubicBezTo>
                      <a:cubicBezTo>
                        <a:pt x="70" y="83"/>
                        <a:pt x="67" y="90"/>
                        <a:pt x="61" y="96"/>
                      </a:cubicBezTo>
                      <a:cubicBezTo>
                        <a:pt x="55" y="102"/>
                        <a:pt x="47" y="105"/>
                        <a:pt x="36" y="105"/>
                      </a:cubicBezTo>
                      <a:cubicBezTo>
                        <a:pt x="24" y="105"/>
                        <a:pt x="15" y="103"/>
                        <a:pt x="10" y="98"/>
                      </a:cubicBezTo>
                      <a:cubicBezTo>
                        <a:pt x="4" y="94"/>
                        <a:pt x="1" y="85"/>
                        <a:pt x="0" y="73"/>
                      </a:cubicBezTo>
                      <a:cubicBezTo>
                        <a:pt x="9" y="73"/>
                        <a:pt x="9" y="73"/>
                        <a:pt x="9" y="73"/>
                      </a:cubicBezTo>
                      <a:cubicBezTo>
                        <a:pt x="9" y="81"/>
                        <a:pt x="11" y="87"/>
                        <a:pt x="16" y="91"/>
                      </a:cubicBezTo>
                      <a:cubicBezTo>
                        <a:pt x="21" y="95"/>
                        <a:pt x="27" y="97"/>
                        <a:pt x="35" y="97"/>
                      </a:cubicBezTo>
                      <a:cubicBezTo>
                        <a:pt x="42" y="97"/>
                        <a:pt x="48" y="95"/>
                        <a:pt x="53" y="90"/>
                      </a:cubicBezTo>
                      <a:cubicBezTo>
                        <a:pt x="58" y="86"/>
                        <a:pt x="60" y="80"/>
                        <a:pt x="60" y="74"/>
                      </a:cubicBezTo>
                      <a:cubicBezTo>
                        <a:pt x="60" y="66"/>
                        <a:pt x="57" y="61"/>
                        <a:pt x="50" y="57"/>
                      </a:cubicBezTo>
                      <a:cubicBezTo>
                        <a:pt x="45" y="55"/>
                        <a:pt x="37" y="53"/>
                        <a:pt x="27" y="53"/>
                      </a:cubicBez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21" name="Freeform 315"/>
                <p:cNvSpPr>
                  <a:spLocks noChangeArrowheads="1"/>
                </p:cNvSpPr>
                <p:nvPr/>
              </p:nvSpPr>
              <p:spPr bwMode="auto">
                <a:xfrm>
                  <a:off x="150813" y="282575"/>
                  <a:ext cx="22225" cy="66675"/>
                </a:xfrm>
                <a:custGeom>
                  <a:avLst/>
                  <a:gdLst>
                    <a:gd name="T0" fmla="*/ 10290792 w 36"/>
                    <a:gd name="T1" fmla="*/ 43160734 h 103"/>
                    <a:gd name="T2" fmla="*/ 10290792 w 36"/>
                    <a:gd name="T3" fmla="*/ 10895213 h 103"/>
                    <a:gd name="T4" fmla="*/ 0 w 36"/>
                    <a:gd name="T5" fmla="*/ 10895213 h 103"/>
                    <a:gd name="T6" fmla="*/ 0 w 36"/>
                    <a:gd name="T7" fmla="*/ 8380983 h 103"/>
                    <a:gd name="T8" fmla="*/ 7241646 w 36"/>
                    <a:gd name="T9" fmla="*/ 7123868 h 103"/>
                    <a:gd name="T10" fmla="*/ 11052616 w 36"/>
                    <a:gd name="T11" fmla="*/ 0 h 103"/>
                    <a:gd name="T12" fmla="*/ 13720851 w 36"/>
                    <a:gd name="T13" fmla="*/ 0 h 103"/>
                    <a:gd name="T14" fmla="*/ 13720851 w 36"/>
                    <a:gd name="T15" fmla="*/ 43160734 h 103"/>
                    <a:gd name="T16" fmla="*/ 10290792 w 36"/>
                    <a:gd name="T17" fmla="*/ 43160734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103"/>
                    <a:gd name="T29" fmla="*/ 36 w 36"/>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103">
                      <a:moveTo>
                        <a:pt x="27" y="103"/>
                      </a:moveTo>
                      <a:cubicBezTo>
                        <a:pt x="27" y="26"/>
                        <a:pt x="27" y="26"/>
                        <a:pt x="27" y="26"/>
                      </a:cubicBezTo>
                      <a:cubicBezTo>
                        <a:pt x="0" y="26"/>
                        <a:pt x="0" y="26"/>
                        <a:pt x="0" y="26"/>
                      </a:cubicBezTo>
                      <a:cubicBezTo>
                        <a:pt x="0" y="20"/>
                        <a:pt x="0" y="20"/>
                        <a:pt x="0" y="20"/>
                      </a:cubicBezTo>
                      <a:cubicBezTo>
                        <a:pt x="9" y="20"/>
                        <a:pt x="15" y="19"/>
                        <a:pt x="19" y="17"/>
                      </a:cubicBezTo>
                      <a:cubicBezTo>
                        <a:pt x="24" y="14"/>
                        <a:pt x="27" y="8"/>
                        <a:pt x="29" y="0"/>
                      </a:cubicBezTo>
                      <a:cubicBezTo>
                        <a:pt x="36" y="0"/>
                        <a:pt x="36" y="0"/>
                        <a:pt x="36" y="0"/>
                      </a:cubicBezTo>
                      <a:cubicBezTo>
                        <a:pt x="36" y="103"/>
                        <a:pt x="36" y="103"/>
                        <a:pt x="36" y="103"/>
                      </a:cubicBezTo>
                      <a:lnTo>
                        <a:pt x="27" y="103"/>
                      </a:ln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22" name="Freeform 316"/>
                <p:cNvSpPr>
                  <a:spLocks noEditPoints="1" noChangeArrowheads="1"/>
                </p:cNvSpPr>
                <p:nvPr/>
              </p:nvSpPr>
              <p:spPr bwMode="auto">
                <a:xfrm>
                  <a:off x="190500" y="282575"/>
                  <a:ext cx="46038" cy="68262"/>
                </a:xfrm>
                <a:custGeom>
                  <a:avLst/>
                  <a:gdLst>
                    <a:gd name="T0" fmla="*/ 15139267 w 70"/>
                    <a:gd name="T1" fmla="*/ 0 h 105"/>
                    <a:gd name="T2" fmla="*/ 27683307 w 70"/>
                    <a:gd name="T3" fmla="*/ 7607637 h 105"/>
                    <a:gd name="T4" fmla="*/ 30278535 w 70"/>
                    <a:gd name="T5" fmla="*/ 22400338 h 105"/>
                    <a:gd name="T6" fmla="*/ 27683307 w 70"/>
                    <a:gd name="T7" fmla="*/ 38038187 h 105"/>
                    <a:gd name="T8" fmla="*/ 15139267 w 70"/>
                    <a:gd name="T9" fmla="*/ 44378101 h 105"/>
                    <a:gd name="T10" fmla="*/ 3027985 w 70"/>
                    <a:gd name="T11" fmla="*/ 38038187 h 105"/>
                    <a:gd name="T12" fmla="*/ 0 w 70"/>
                    <a:gd name="T13" fmla="*/ 21977764 h 105"/>
                    <a:gd name="T14" fmla="*/ 3027985 w 70"/>
                    <a:gd name="T15" fmla="*/ 6762489 h 105"/>
                    <a:gd name="T16" fmla="*/ 15139267 w 70"/>
                    <a:gd name="T17" fmla="*/ 0 h 105"/>
                    <a:gd name="T18" fmla="*/ 26385693 w 70"/>
                    <a:gd name="T19" fmla="*/ 21977764 h 105"/>
                    <a:gd name="T20" fmla="*/ 24222565 w 70"/>
                    <a:gd name="T21" fmla="*/ 9298585 h 105"/>
                    <a:gd name="T22" fmla="*/ 15139267 w 70"/>
                    <a:gd name="T23" fmla="*/ 3381244 h 105"/>
                    <a:gd name="T24" fmla="*/ 6488070 w 70"/>
                    <a:gd name="T25" fmla="*/ 9298585 h 105"/>
                    <a:gd name="T26" fmla="*/ 4325599 w 70"/>
                    <a:gd name="T27" fmla="*/ 22400338 h 105"/>
                    <a:gd name="T28" fmla="*/ 6488070 w 70"/>
                    <a:gd name="T29" fmla="*/ 35925315 h 105"/>
                    <a:gd name="T30" fmla="*/ 15139267 w 70"/>
                    <a:gd name="T31" fmla="*/ 40996857 h 105"/>
                    <a:gd name="T32" fmla="*/ 24655322 w 70"/>
                    <a:gd name="T33" fmla="*/ 35079517 h 105"/>
                    <a:gd name="T34" fmla="*/ 26385693 w 70"/>
                    <a:gd name="T35" fmla="*/ 21977764 h 10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0"/>
                    <a:gd name="T55" fmla="*/ 0 h 105"/>
                    <a:gd name="T56" fmla="*/ 70 w 70"/>
                    <a:gd name="T57" fmla="*/ 105 h 10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0" h="105">
                      <a:moveTo>
                        <a:pt x="35" y="0"/>
                      </a:moveTo>
                      <a:cubicBezTo>
                        <a:pt x="49" y="0"/>
                        <a:pt x="59" y="6"/>
                        <a:pt x="64" y="18"/>
                      </a:cubicBezTo>
                      <a:cubicBezTo>
                        <a:pt x="68" y="26"/>
                        <a:pt x="70" y="38"/>
                        <a:pt x="70" y="53"/>
                      </a:cubicBezTo>
                      <a:cubicBezTo>
                        <a:pt x="70" y="69"/>
                        <a:pt x="68" y="81"/>
                        <a:pt x="64" y="90"/>
                      </a:cubicBezTo>
                      <a:cubicBezTo>
                        <a:pt x="58" y="100"/>
                        <a:pt x="49" y="105"/>
                        <a:pt x="35" y="105"/>
                      </a:cubicBezTo>
                      <a:cubicBezTo>
                        <a:pt x="22" y="105"/>
                        <a:pt x="13" y="100"/>
                        <a:pt x="7" y="90"/>
                      </a:cubicBezTo>
                      <a:cubicBezTo>
                        <a:pt x="3" y="81"/>
                        <a:pt x="0" y="69"/>
                        <a:pt x="0" y="52"/>
                      </a:cubicBezTo>
                      <a:cubicBezTo>
                        <a:pt x="0" y="37"/>
                        <a:pt x="3" y="25"/>
                        <a:pt x="7" y="16"/>
                      </a:cubicBezTo>
                      <a:cubicBezTo>
                        <a:pt x="12" y="5"/>
                        <a:pt x="22" y="0"/>
                        <a:pt x="35" y="0"/>
                      </a:cubicBezTo>
                      <a:close/>
                      <a:moveTo>
                        <a:pt x="61" y="52"/>
                      </a:moveTo>
                      <a:cubicBezTo>
                        <a:pt x="61" y="39"/>
                        <a:pt x="59" y="29"/>
                        <a:pt x="56" y="22"/>
                      </a:cubicBezTo>
                      <a:cubicBezTo>
                        <a:pt x="52" y="12"/>
                        <a:pt x="45" y="8"/>
                        <a:pt x="35" y="8"/>
                      </a:cubicBezTo>
                      <a:cubicBezTo>
                        <a:pt x="26" y="8"/>
                        <a:pt x="19" y="13"/>
                        <a:pt x="15" y="22"/>
                      </a:cubicBezTo>
                      <a:cubicBezTo>
                        <a:pt x="11" y="30"/>
                        <a:pt x="10" y="40"/>
                        <a:pt x="10" y="53"/>
                      </a:cubicBezTo>
                      <a:cubicBezTo>
                        <a:pt x="10" y="68"/>
                        <a:pt x="12" y="79"/>
                        <a:pt x="15" y="85"/>
                      </a:cubicBezTo>
                      <a:cubicBezTo>
                        <a:pt x="19" y="93"/>
                        <a:pt x="26" y="97"/>
                        <a:pt x="35" y="97"/>
                      </a:cubicBezTo>
                      <a:cubicBezTo>
                        <a:pt x="45" y="97"/>
                        <a:pt x="52" y="93"/>
                        <a:pt x="57" y="83"/>
                      </a:cubicBezTo>
                      <a:cubicBezTo>
                        <a:pt x="59" y="76"/>
                        <a:pt x="61" y="66"/>
                        <a:pt x="61" y="52"/>
                      </a:cubicBez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23" name="Freeform 317"/>
                <p:cNvSpPr>
                  <a:spLocks noChangeArrowheads="1"/>
                </p:cNvSpPr>
                <p:nvPr/>
              </p:nvSpPr>
              <p:spPr bwMode="auto">
                <a:xfrm>
                  <a:off x="603250" y="714375"/>
                  <a:ext cx="44450" cy="68262"/>
                </a:xfrm>
                <a:custGeom>
                  <a:avLst/>
                  <a:gdLst>
                    <a:gd name="T0" fmla="*/ 0 w 69"/>
                    <a:gd name="T1" fmla="*/ 32121497 h 105"/>
                    <a:gd name="T2" fmla="*/ 3735088 w 69"/>
                    <a:gd name="T3" fmla="*/ 32121497 h 105"/>
                    <a:gd name="T4" fmla="*/ 7054666 w 69"/>
                    <a:gd name="T5" fmla="*/ 38460761 h 105"/>
                    <a:gd name="T6" fmla="*/ 14524843 w 69"/>
                    <a:gd name="T7" fmla="*/ 40996857 h 105"/>
                    <a:gd name="T8" fmla="*/ 21995020 w 69"/>
                    <a:gd name="T9" fmla="*/ 37615613 h 105"/>
                    <a:gd name="T10" fmla="*/ 24899730 w 69"/>
                    <a:gd name="T11" fmla="*/ 29585401 h 105"/>
                    <a:gd name="T12" fmla="*/ 21995020 w 69"/>
                    <a:gd name="T13" fmla="*/ 21555189 h 105"/>
                    <a:gd name="T14" fmla="*/ 14109976 w 69"/>
                    <a:gd name="T15" fmla="*/ 18596519 h 105"/>
                    <a:gd name="T16" fmla="*/ 8714777 w 69"/>
                    <a:gd name="T17" fmla="*/ 19864242 h 105"/>
                    <a:gd name="T18" fmla="*/ 4564822 w 69"/>
                    <a:gd name="T19" fmla="*/ 23245486 h 105"/>
                    <a:gd name="T20" fmla="*/ 1660111 w 69"/>
                    <a:gd name="T21" fmla="*/ 22822912 h 105"/>
                    <a:gd name="T22" fmla="*/ 4979688 w 69"/>
                    <a:gd name="T23" fmla="*/ 0 h 105"/>
                    <a:gd name="T24" fmla="*/ 26144975 w 69"/>
                    <a:gd name="T25" fmla="*/ 0 h 105"/>
                    <a:gd name="T26" fmla="*/ 26144975 w 69"/>
                    <a:gd name="T27" fmla="*/ 3381244 h 105"/>
                    <a:gd name="T28" fmla="*/ 8299910 w 69"/>
                    <a:gd name="T29" fmla="*/ 3381244 h 105"/>
                    <a:gd name="T30" fmla="*/ 5810066 w 69"/>
                    <a:gd name="T31" fmla="*/ 18173945 h 105"/>
                    <a:gd name="T32" fmla="*/ 10374888 w 69"/>
                    <a:gd name="T33" fmla="*/ 16060423 h 105"/>
                    <a:gd name="T34" fmla="*/ 14939709 w 69"/>
                    <a:gd name="T35" fmla="*/ 15215275 h 105"/>
                    <a:gd name="T36" fmla="*/ 24899730 w 69"/>
                    <a:gd name="T37" fmla="*/ 19441668 h 105"/>
                    <a:gd name="T38" fmla="*/ 28634819 w 69"/>
                    <a:gd name="T39" fmla="*/ 29585401 h 105"/>
                    <a:gd name="T40" fmla="*/ 24484864 w 69"/>
                    <a:gd name="T41" fmla="*/ 40574283 h 105"/>
                    <a:gd name="T42" fmla="*/ 14939709 w 69"/>
                    <a:gd name="T43" fmla="*/ 44378101 h 105"/>
                    <a:gd name="T44" fmla="*/ 4564822 w 69"/>
                    <a:gd name="T45" fmla="*/ 41419431 h 105"/>
                    <a:gd name="T46" fmla="*/ 0 w 69"/>
                    <a:gd name="T47" fmla="*/ 32121497 h 10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9"/>
                    <a:gd name="T73" fmla="*/ 0 h 105"/>
                    <a:gd name="T74" fmla="*/ 69 w 69"/>
                    <a:gd name="T75" fmla="*/ 105 h 10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9" h="105">
                      <a:moveTo>
                        <a:pt x="0" y="76"/>
                      </a:moveTo>
                      <a:cubicBezTo>
                        <a:pt x="9" y="76"/>
                        <a:pt x="9" y="76"/>
                        <a:pt x="9" y="76"/>
                      </a:cubicBezTo>
                      <a:cubicBezTo>
                        <a:pt x="10" y="83"/>
                        <a:pt x="13" y="88"/>
                        <a:pt x="17" y="91"/>
                      </a:cubicBezTo>
                      <a:cubicBezTo>
                        <a:pt x="22" y="95"/>
                        <a:pt x="28" y="97"/>
                        <a:pt x="35" y="97"/>
                      </a:cubicBezTo>
                      <a:cubicBezTo>
                        <a:pt x="42" y="97"/>
                        <a:pt x="48" y="94"/>
                        <a:pt x="53" y="89"/>
                      </a:cubicBezTo>
                      <a:cubicBezTo>
                        <a:pt x="57" y="84"/>
                        <a:pt x="60" y="78"/>
                        <a:pt x="60" y="70"/>
                      </a:cubicBezTo>
                      <a:cubicBezTo>
                        <a:pt x="60" y="63"/>
                        <a:pt x="57" y="56"/>
                        <a:pt x="53" y="51"/>
                      </a:cubicBezTo>
                      <a:cubicBezTo>
                        <a:pt x="48" y="47"/>
                        <a:pt x="42" y="44"/>
                        <a:pt x="34" y="44"/>
                      </a:cubicBezTo>
                      <a:cubicBezTo>
                        <a:pt x="29" y="44"/>
                        <a:pt x="25" y="45"/>
                        <a:pt x="21" y="47"/>
                      </a:cubicBezTo>
                      <a:cubicBezTo>
                        <a:pt x="18" y="48"/>
                        <a:pt x="14" y="51"/>
                        <a:pt x="11" y="55"/>
                      </a:cubicBezTo>
                      <a:cubicBezTo>
                        <a:pt x="4" y="54"/>
                        <a:pt x="4" y="54"/>
                        <a:pt x="4" y="54"/>
                      </a:cubicBezTo>
                      <a:cubicBezTo>
                        <a:pt x="12" y="0"/>
                        <a:pt x="12" y="0"/>
                        <a:pt x="12" y="0"/>
                      </a:cubicBezTo>
                      <a:cubicBezTo>
                        <a:pt x="63" y="0"/>
                        <a:pt x="63" y="0"/>
                        <a:pt x="63" y="0"/>
                      </a:cubicBezTo>
                      <a:cubicBezTo>
                        <a:pt x="63" y="8"/>
                        <a:pt x="63" y="8"/>
                        <a:pt x="63" y="8"/>
                      </a:cubicBezTo>
                      <a:cubicBezTo>
                        <a:pt x="20" y="8"/>
                        <a:pt x="20" y="8"/>
                        <a:pt x="20" y="8"/>
                      </a:cubicBezTo>
                      <a:cubicBezTo>
                        <a:pt x="14" y="43"/>
                        <a:pt x="14" y="43"/>
                        <a:pt x="14" y="43"/>
                      </a:cubicBezTo>
                      <a:cubicBezTo>
                        <a:pt x="18" y="40"/>
                        <a:pt x="21" y="39"/>
                        <a:pt x="25" y="38"/>
                      </a:cubicBezTo>
                      <a:cubicBezTo>
                        <a:pt x="28" y="37"/>
                        <a:pt x="32" y="36"/>
                        <a:pt x="36" y="36"/>
                      </a:cubicBezTo>
                      <a:cubicBezTo>
                        <a:pt x="46" y="36"/>
                        <a:pt x="54" y="39"/>
                        <a:pt x="60" y="46"/>
                      </a:cubicBezTo>
                      <a:cubicBezTo>
                        <a:pt x="66" y="52"/>
                        <a:pt x="69" y="60"/>
                        <a:pt x="69" y="70"/>
                      </a:cubicBezTo>
                      <a:cubicBezTo>
                        <a:pt x="69" y="81"/>
                        <a:pt x="66" y="89"/>
                        <a:pt x="59" y="96"/>
                      </a:cubicBezTo>
                      <a:cubicBezTo>
                        <a:pt x="53" y="102"/>
                        <a:pt x="45" y="105"/>
                        <a:pt x="36" y="105"/>
                      </a:cubicBezTo>
                      <a:cubicBezTo>
                        <a:pt x="25" y="105"/>
                        <a:pt x="17" y="103"/>
                        <a:pt x="11" y="98"/>
                      </a:cubicBezTo>
                      <a:cubicBezTo>
                        <a:pt x="4" y="94"/>
                        <a:pt x="0" y="86"/>
                        <a:pt x="0" y="76"/>
                      </a:cubicBez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24" name="Freeform 318"/>
                <p:cNvSpPr>
                  <a:spLocks noChangeArrowheads="1"/>
                </p:cNvSpPr>
                <p:nvPr/>
              </p:nvSpPr>
              <p:spPr bwMode="auto">
                <a:xfrm>
                  <a:off x="287338" y="714375"/>
                  <a:ext cx="42863" cy="66675"/>
                </a:xfrm>
                <a:custGeom>
                  <a:avLst/>
                  <a:gdLst>
                    <a:gd name="T0" fmla="*/ 0 w 65"/>
                    <a:gd name="T1" fmla="*/ 4190168 h 103"/>
                    <a:gd name="T2" fmla="*/ 0 w 65"/>
                    <a:gd name="T3" fmla="*/ 0 h 103"/>
                    <a:gd name="T4" fmla="*/ 28265181 w 65"/>
                    <a:gd name="T5" fmla="*/ 0 h 103"/>
                    <a:gd name="T6" fmla="*/ 28265181 w 65"/>
                    <a:gd name="T7" fmla="*/ 3771345 h 103"/>
                    <a:gd name="T8" fmla="*/ 14349873 w 65"/>
                    <a:gd name="T9" fmla="*/ 25561124 h 103"/>
                    <a:gd name="T10" fmla="*/ 10436151 w 65"/>
                    <a:gd name="T11" fmla="*/ 43160734 h 103"/>
                    <a:gd name="T12" fmla="*/ 5653300 w 65"/>
                    <a:gd name="T13" fmla="*/ 43160734 h 103"/>
                    <a:gd name="T14" fmla="*/ 11305941 w 65"/>
                    <a:gd name="T15" fmla="*/ 22628071 h 103"/>
                    <a:gd name="T16" fmla="*/ 23481670 w 65"/>
                    <a:gd name="T17" fmla="*/ 4190168 h 103"/>
                    <a:gd name="T18" fmla="*/ 0 w 65"/>
                    <a:gd name="T19" fmla="*/ 4190168 h 10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5"/>
                    <a:gd name="T31" fmla="*/ 0 h 103"/>
                    <a:gd name="T32" fmla="*/ 65 w 65"/>
                    <a:gd name="T33" fmla="*/ 103 h 10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5" h="103">
                      <a:moveTo>
                        <a:pt x="0" y="10"/>
                      </a:moveTo>
                      <a:cubicBezTo>
                        <a:pt x="0" y="0"/>
                        <a:pt x="0" y="0"/>
                        <a:pt x="0" y="0"/>
                      </a:cubicBezTo>
                      <a:cubicBezTo>
                        <a:pt x="65" y="0"/>
                        <a:pt x="65" y="0"/>
                        <a:pt x="65" y="0"/>
                      </a:cubicBezTo>
                      <a:cubicBezTo>
                        <a:pt x="65" y="9"/>
                        <a:pt x="65" y="9"/>
                        <a:pt x="65" y="9"/>
                      </a:cubicBezTo>
                      <a:cubicBezTo>
                        <a:pt x="52" y="25"/>
                        <a:pt x="41" y="42"/>
                        <a:pt x="33" y="61"/>
                      </a:cubicBezTo>
                      <a:cubicBezTo>
                        <a:pt x="27" y="77"/>
                        <a:pt x="24" y="91"/>
                        <a:pt x="24" y="103"/>
                      </a:cubicBezTo>
                      <a:cubicBezTo>
                        <a:pt x="13" y="103"/>
                        <a:pt x="13" y="103"/>
                        <a:pt x="13" y="103"/>
                      </a:cubicBezTo>
                      <a:cubicBezTo>
                        <a:pt x="13" y="89"/>
                        <a:pt x="18" y="73"/>
                        <a:pt x="26" y="54"/>
                      </a:cubicBezTo>
                      <a:cubicBezTo>
                        <a:pt x="34" y="38"/>
                        <a:pt x="43" y="23"/>
                        <a:pt x="54" y="10"/>
                      </a:cubicBezTo>
                      <a:lnTo>
                        <a:pt x="0" y="10"/>
                      </a:ln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25" name="Freeform 319"/>
                <p:cNvSpPr>
                  <a:spLocks noChangeArrowheads="1"/>
                </p:cNvSpPr>
                <p:nvPr/>
              </p:nvSpPr>
              <p:spPr bwMode="auto">
                <a:xfrm>
                  <a:off x="269875" y="165100"/>
                  <a:ext cx="22225" cy="66675"/>
                </a:xfrm>
                <a:custGeom>
                  <a:avLst/>
                  <a:gdLst>
                    <a:gd name="T0" fmla="*/ 10290792 w 36"/>
                    <a:gd name="T1" fmla="*/ 43160734 h 103"/>
                    <a:gd name="T2" fmla="*/ 10290792 w 36"/>
                    <a:gd name="T3" fmla="*/ 10895213 h 103"/>
                    <a:gd name="T4" fmla="*/ 0 w 36"/>
                    <a:gd name="T5" fmla="*/ 10895213 h 103"/>
                    <a:gd name="T6" fmla="*/ 0 w 36"/>
                    <a:gd name="T7" fmla="*/ 8380983 h 103"/>
                    <a:gd name="T8" fmla="*/ 7241646 w 36"/>
                    <a:gd name="T9" fmla="*/ 6704398 h 103"/>
                    <a:gd name="T10" fmla="*/ 11052616 w 36"/>
                    <a:gd name="T11" fmla="*/ 0 h 103"/>
                    <a:gd name="T12" fmla="*/ 13720851 w 36"/>
                    <a:gd name="T13" fmla="*/ 0 h 103"/>
                    <a:gd name="T14" fmla="*/ 13720851 w 36"/>
                    <a:gd name="T15" fmla="*/ 43160734 h 103"/>
                    <a:gd name="T16" fmla="*/ 10290792 w 36"/>
                    <a:gd name="T17" fmla="*/ 43160734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103"/>
                    <a:gd name="T29" fmla="*/ 36 w 36"/>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103">
                      <a:moveTo>
                        <a:pt x="27" y="103"/>
                      </a:moveTo>
                      <a:cubicBezTo>
                        <a:pt x="27" y="26"/>
                        <a:pt x="27" y="26"/>
                        <a:pt x="27" y="26"/>
                      </a:cubicBezTo>
                      <a:cubicBezTo>
                        <a:pt x="0" y="26"/>
                        <a:pt x="0" y="26"/>
                        <a:pt x="0" y="26"/>
                      </a:cubicBezTo>
                      <a:cubicBezTo>
                        <a:pt x="0" y="20"/>
                        <a:pt x="0" y="20"/>
                        <a:pt x="0" y="20"/>
                      </a:cubicBezTo>
                      <a:cubicBezTo>
                        <a:pt x="9" y="20"/>
                        <a:pt x="15" y="19"/>
                        <a:pt x="19" y="16"/>
                      </a:cubicBezTo>
                      <a:cubicBezTo>
                        <a:pt x="24" y="13"/>
                        <a:pt x="27" y="8"/>
                        <a:pt x="29" y="0"/>
                      </a:cubicBezTo>
                      <a:cubicBezTo>
                        <a:pt x="36" y="0"/>
                        <a:pt x="36" y="0"/>
                        <a:pt x="36" y="0"/>
                      </a:cubicBezTo>
                      <a:cubicBezTo>
                        <a:pt x="36" y="103"/>
                        <a:pt x="36" y="103"/>
                        <a:pt x="36" y="103"/>
                      </a:cubicBezTo>
                      <a:lnTo>
                        <a:pt x="27" y="103"/>
                      </a:ln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26" name="Freeform 320"/>
                <p:cNvSpPr>
                  <a:spLocks noChangeArrowheads="1"/>
                </p:cNvSpPr>
                <p:nvPr/>
              </p:nvSpPr>
              <p:spPr bwMode="auto">
                <a:xfrm>
                  <a:off x="315913" y="165100"/>
                  <a:ext cx="23813" cy="66675"/>
                </a:xfrm>
                <a:custGeom>
                  <a:avLst/>
                  <a:gdLst>
                    <a:gd name="T0" fmla="*/ 11813894 w 36"/>
                    <a:gd name="T1" fmla="*/ 43160734 h 103"/>
                    <a:gd name="T2" fmla="*/ 11813894 w 36"/>
                    <a:gd name="T3" fmla="*/ 10895213 h 103"/>
                    <a:gd name="T4" fmla="*/ 0 w 36"/>
                    <a:gd name="T5" fmla="*/ 10895213 h 103"/>
                    <a:gd name="T6" fmla="*/ 0 w 36"/>
                    <a:gd name="T7" fmla="*/ 8380983 h 103"/>
                    <a:gd name="T8" fmla="*/ 8313383 w 36"/>
                    <a:gd name="T9" fmla="*/ 6704398 h 103"/>
                    <a:gd name="T10" fmla="*/ 12689022 w 36"/>
                    <a:gd name="T11" fmla="*/ 0 h 103"/>
                    <a:gd name="T12" fmla="*/ 15751638 w 36"/>
                    <a:gd name="T13" fmla="*/ 0 h 103"/>
                    <a:gd name="T14" fmla="*/ 15751638 w 36"/>
                    <a:gd name="T15" fmla="*/ 43160734 h 103"/>
                    <a:gd name="T16" fmla="*/ 11813894 w 36"/>
                    <a:gd name="T17" fmla="*/ 43160734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103"/>
                    <a:gd name="T29" fmla="*/ 36 w 36"/>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103">
                      <a:moveTo>
                        <a:pt x="27" y="103"/>
                      </a:moveTo>
                      <a:cubicBezTo>
                        <a:pt x="27" y="26"/>
                        <a:pt x="27" y="26"/>
                        <a:pt x="27" y="26"/>
                      </a:cubicBezTo>
                      <a:cubicBezTo>
                        <a:pt x="0" y="26"/>
                        <a:pt x="0" y="26"/>
                        <a:pt x="0" y="26"/>
                      </a:cubicBezTo>
                      <a:cubicBezTo>
                        <a:pt x="0" y="20"/>
                        <a:pt x="0" y="20"/>
                        <a:pt x="0" y="20"/>
                      </a:cubicBezTo>
                      <a:cubicBezTo>
                        <a:pt x="9" y="20"/>
                        <a:pt x="15" y="19"/>
                        <a:pt x="19" y="16"/>
                      </a:cubicBezTo>
                      <a:cubicBezTo>
                        <a:pt x="24" y="13"/>
                        <a:pt x="27" y="8"/>
                        <a:pt x="29" y="0"/>
                      </a:cubicBezTo>
                      <a:cubicBezTo>
                        <a:pt x="36" y="0"/>
                        <a:pt x="36" y="0"/>
                        <a:pt x="36" y="0"/>
                      </a:cubicBezTo>
                      <a:cubicBezTo>
                        <a:pt x="36" y="103"/>
                        <a:pt x="36" y="103"/>
                        <a:pt x="36" y="103"/>
                      </a:cubicBezTo>
                      <a:lnTo>
                        <a:pt x="27" y="103"/>
                      </a:ln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27" name="Freeform 321"/>
                <p:cNvSpPr>
                  <a:spLocks noChangeArrowheads="1"/>
                </p:cNvSpPr>
                <p:nvPr/>
              </p:nvSpPr>
              <p:spPr bwMode="auto">
                <a:xfrm>
                  <a:off x="214313" y="393700"/>
                  <a:ext cx="279400" cy="193675"/>
                </a:xfrm>
                <a:custGeom>
                  <a:avLst/>
                  <a:gdLst>
                    <a:gd name="T0" fmla="*/ 165714527 w 433"/>
                    <a:gd name="T1" fmla="*/ 35190941 h 301"/>
                    <a:gd name="T2" fmla="*/ 154472710 w 433"/>
                    <a:gd name="T3" fmla="*/ 40159573 h 301"/>
                    <a:gd name="T4" fmla="*/ 67035352 w 433"/>
                    <a:gd name="T5" fmla="*/ 828105 h 301"/>
                    <a:gd name="T6" fmla="*/ 62039060 w 433"/>
                    <a:gd name="T7" fmla="*/ 3312422 h 301"/>
                    <a:gd name="T8" fmla="*/ 63287649 w 433"/>
                    <a:gd name="T9" fmla="*/ 8694142 h 301"/>
                    <a:gd name="T10" fmla="*/ 151141204 w 433"/>
                    <a:gd name="T11" fmla="*/ 48439340 h 301"/>
                    <a:gd name="T12" fmla="*/ 151141204 w 433"/>
                    <a:gd name="T13" fmla="*/ 49681820 h 301"/>
                    <a:gd name="T14" fmla="*/ 151141204 w 433"/>
                    <a:gd name="T15" fmla="*/ 51337387 h 301"/>
                    <a:gd name="T16" fmla="*/ 2498468 w 433"/>
                    <a:gd name="T17" fmla="*/ 115509443 h 301"/>
                    <a:gd name="T18" fmla="*/ 1249234 w 433"/>
                    <a:gd name="T19" fmla="*/ 121305537 h 301"/>
                    <a:gd name="T20" fmla="*/ 6245526 w 433"/>
                    <a:gd name="T21" fmla="*/ 123789853 h 301"/>
                    <a:gd name="T22" fmla="*/ 154888907 w 433"/>
                    <a:gd name="T23" fmla="*/ 59617798 h 301"/>
                    <a:gd name="T24" fmla="*/ 165714527 w 433"/>
                    <a:gd name="T25" fmla="*/ 64172056 h 301"/>
                    <a:gd name="T26" fmla="*/ 180287206 w 433"/>
                    <a:gd name="T27" fmla="*/ 49681820 h 301"/>
                    <a:gd name="T28" fmla="*/ 165714527 w 433"/>
                    <a:gd name="T29" fmla="*/ 35190941 h 30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3"/>
                    <a:gd name="T46" fmla="*/ 0 h 301"/>
                    <a:gd name="T47" fmla="*/ 433 w 433"/>
                    <a:gd name="T48" fmla="*/ 301 h 30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3" h="301">
                      <a:moveTo>
                        <a:pt x="398" y="85"/>
                      </a:moveTo>
                      <a:cubicBezTo>
                        <a:pt x="387" y="85"/>
                        <a:pt x="378" y="90"/>
                        <a:pt x="371" y="97"/>
                      </a:cubicBezTo>
                      <a:cubicBezTo>
                        <a:pt x="161" y="2"/>
                        <a:pt x="161" y="2"/>
                        <a:pt x="161" y="2"/>
                      </a:cubicBezTo>
                      <a:cubicBezTo>
                        <a:pt x="157" y="0"/>
                        <a:pt x="151" y="3"/>
                        <a:pt x="149" y="8"/>
                      </a:cubicBezTo>
                      <a:cubicBezTo>
                        <a:pt x="146" y="14"/>
                        <a:pt x="148" y="20"/>
                        <a:pt x="152" y="21"/>
                      </a:cubicBezTo>
                      <a:cubicBezTo>
                        <a:pt x="363" y="117"/>
                        <a:pt x="363" y="117"/>
                        <a:pt x="363" y="117"/>
                      </a:cubicBezTo>
                      <a:cubicBezTo>
                        <a:pt x="363" y="118"/>
                        <a:pt x="363" y="119"/>
                        <a:pt x="363" y="120"/>
                      </a:cubicBezTo>
                      <a:cubicBezTo>
                        <a:pt x="363" y="122"/>
                        <a:pt x="363" y="123"/>
                        <a:pt x="363" y="124"/>
                      </a:cubicBezTo>
                      <a:cubicBezTo>
                        <a:pt x="6" y="279"/>
                        <a:pt x="6" y="279"/>
                        <a:pt x="6" y="279"/>
                      </a:cubicBezTo>
                      <a:cubicBezTo>
                        <a:pt x="2" y="281"/>
                        <a:pt x="0" y="287"/>
                        <a:pt x="3" y="293"/>
                      </a:cubicBezTo>
                      <a:cubicBezTo>
                        <a:pt x="5" y="298"/>
                        <a:pt x="11" y="301"/>
                        <a:pt x="15" y="299"/>
                      </a:cubicBezTo>
                      <a:cubicBezTo>
                        <a:pt x="372" y="144"/>
                        <a:pt x="372" y="144"/>
                        <a:pt x="372" y="144"/>
                      </a:cubicBezTo>
                      <a:cubicBezTo>
                        <a:pt x="379" y="151"/>
                        <a:pt x="388" y="155"/>
                        <a:pt x="398" y="155"/>
                      </a:cubicBezTo>
                      <a:cubicBezTo>
                        <a:pt x="418" y="155"/>
                        <a:pt x="433" y="140"/>
                        <a:pt x="433" y="120"/>
                      </a:cubicBezTo>
                      <a:cubicBezTo>
                        <a:pt x="433" y="101"/>
                        <a:pt x="418" y="85"/>
                        <a:pt x="398" y="85"/>
                      </a:cubicBez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28" name="Freeform 322"/>
                <p:cNvSpPr>
                  <a:spLocks noChangeArrowheads="1"/>
                </p:cNvSpPr>
                <p:nvPr/>
              </p:nvSpPr>
              <p:spPr bwMode="auto">
                <a:xfrm>
                  <a:off x="465138" y="463550"/>
                  <a:ext cx="14288" cy="244475"/>
                </a:xfrm>
                <a:custGeom>
                  <a:avLst/>
                  <a:gdLst>
                    <a:gd name="T0" fmla="*/ 9279407 w 22"/>
                    <a:gd name="T1" fmla="*/ 5019499 h 378"/>
                    <a:gd name="T2" fmla="*/ 4639703 w 22"/>
                    <a:gd name="T3" fmla="*/ 0 h 378"/>
                    <a:gd name="T4" fmla="*/ 0 w 22"/>
                    <a:gd name="T5" fmla="*/ 5019499 h 378"/>
                    <a:gd name="T6" fmla="*/ 2952420 w 22"/>
                    <a:gd name="T7" fmla="*/ 9202738 h 378"/>
                    <a:gd name="T8" fmla="*/ 2952420 w 22"/>
                    <a:gd name="T9" fmla="*/ 156861757 h 378"/>
                    <a:gd name="T10" fmla="*/ 4639703 w 22"/>
                    <a:gd name="T11" fmla="*/ 158116470 h 378"/>
                    <a:gd name="T12" fmla="*/ 6748482 w 22"/>
                    <a:gd name="T13" fmla="*/ 156861757 h 378"/>
                    <a:gd name="T14" fmla="*/ 6748482 w 22"/>
                    <a:gd name="T15" fmla="*/ 9202738 h 378"/>
                    <a:gd name="T16" fmla="*/ 9279407 w 22"/>
                    <a:gd name="T17" fmla="*/ 5019499 h 3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378"/>
                    <a:gd name="T29" fmla="*/ 22 w 22"/>
                    <a:gd name="T30" fmla="*/ 378 h 3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378">
                      <a:moveTo>
                        <a:pt x="22" y="12"/>
                      </a:moveTo>
                      <a:cubicBezTo>
                        <a:pt x="22" y="5"/>
                        <a:pt x="17" y="0"/>
                        <a:pt x="11" y="0"/>
                      </a:cubicBezTo>
                      <a:cubicBezTo>
                        <a:pt x="5" y="0"/>
                        <a:pt x="0" y="5"/>
                        <a:pt x="0" y="12"/>
                      </a:cubicBezTo>
                      <a:cubicBezTo>
                        <a:pt x="0" y="16"/>
                        <a:pt x="2" y="20"/>
                        <a:pt x="7" y="22"/>
                      </a:cubicBezTo>
                      <a:cubicBezTo>
                        <a:pt x="7" y="375"/>
                        <a:pt x="7" y="375"/>
                        <a:pt x="7" y="375"/>
                      </a:cubicBezTo>
                      <a:cubicBezTo>
                        <a:pt x="7" y="377"/>
                        <a:pt x="9" y="378"/>
                        <a:pt x="11" y="378"/>
                      </a:cubicBezTo>
                      <a:cubicBezTo>
                        <a:pt x="14" y="378"/>
                        <a:pt x="16" y="377"/>
                        <a:pt x="16" y="375"/>
                      </a:cubicBezTo>
                      <a:cubicBezTo>
                        <a:pt x="16" y="22"/>
                        <a:pt x="16" y="22"/>
                        <a:pt x="16" y="22"/>
                      </a:cubicBezTo>
                      <a:cubicBezTo>
                        <a:pt x="20" y="20"/>
                        <a:pt x="22" y="16"/>
                        <a:pt x="22" y="12"/>
                      </a:cubicBezTo>
                      <a:close/>
                    </a:path>
                  </a:pathLst>
                </a:custGeom>
                <a:solidFill>
                  <a:srgbClr val="FF25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7674" name="组合 739"/>
              <p:cNvGrpSpPr>
                <a:grpSpLocks/>
              </p:cNvGrpSpPr>
              <p:nvPr/>
            </p:nvGrpSpPr>
            <p:grpSpPr bwMode="auto">
              <a:xfrm>
                <a:off x="1296615" y="1284280"/>
                <a:ext cx="161933" cy="161933"/>
                <a:chOff x="0" y="0"/>
                <a:chExt cx="946150" cy="946150"/>
              </a:xfrm>
            </p:grpSpPr>
            <p:sp>
              <p:nvSpPr>
                <p:cNvPr id="27685" name="Freeform 39"/>
                <p:cNvSpPr>
                  <a:spLocks noChangeArrowheads="1"/>
                </p:cNvSpPr>
                <p:nvPr/>
              </p:nvSpPr>
              <p:spPr bwMode="auto">
                <a:xfrm>
                  <a:off x="0" y="0"/>
                  <a:ext cx="946150" cy="946150"/>
                </a:xfrm>
                <a:custGeom>
                  <a:avLst/>
                  <a:gdLst>
                    <a:gd name="T0" fmla="*/ 611893248 w 1463"/>
                    <a:gd name="T1" fmla="*/ 192810883 h 1463"/>
                    <a:gd name="T2" fmla="*/ 611474821 w 1463"/>
                    <a:gd name="T3" fmla="*/ 151823122 h 1463"/>
                    <a:gd name="T4" fmla="*/ 595581700 w 1463"/>
                    <a:gd name="T5" fmla="*/ 73611505 h 1463"/>
                    <a:gd name="T6" fmla="*/ 571323268 w 1463"/>
                    <a:gd name="T7" fmla="*/ 40569981 h 1463"/>
                    <a:gd name="T8" fmla="*/ 538281744 w 1463"/>
                    <a:gd name="T9" fmla="*/ 16311548 h 1463"/>
                    <a:gd name="T10" fmla="*/ 460070126 w 1463"/>
                    <a:gd name="T11" fmla="*/ 418427 h 1463"/>
                    <a:gd name="T12" fmla="*/ 419082365 w 1463"/>
                    <a:gd name="T13" fmla="*/ 0 h 1463"/>
                    <a:gd name="T14" fmla="*/ 170226160 w 1463"/>
                    <a:gd name="T15" fmla="*/ 418427 h 1463"/>
                    <a:gd name="T16" fmla="*/ 111671569 w 1463"/>
                    <a:gd name="T17" fmla="*/ 4182332 h 1463"/>
                    <a:gd name="T18" fmla="*/ 40569981 w 1463"/>
                    <a:gd name="T19" fmla="*/ 40569981 h 1463"/>
                    <a:gd name="T20" fmla="*/ 40569981 w 1463"/>
                    <a:gd name="T21" fmla="*/ 40569981 h 1463"/>
                    <a:gd name="T22" fmla="*/ 3763905 w 1463"/>
                    <a:gd name="T23" fmla="*/ 112089996 h 1463"/>
                    <a:gd name="T24" fmla="*/ 0 w 1463"/>
                    <a:gd name="T25" fmla="*/ 170226160 h 1463"/>
                    <a:gd name="T26" fmla="*/ 0 w 1463"/>
                    <a:gd name="T27" fmla="*/ 419500145 h 1463"/>
                    <a:gd name="T28" fmla="*/ 418427 w 1463"/>
                    <a:gd name="T29" fmla="*/ 460070126 h 1463"/>
                    <a:gd name="T30" fmla="*/ 16311548 w 1463"/>
                    <a:gd name="T31" fmla="*/ 538281744 h 1463"/>
                    <a:gd name="T32" fmla="*/ 40569981 w 1463"/>
                    <a:gd name="T33" fmla="*/ 571323268 h 1463"/>
                    <a:gd name="T34" fmla="*/ 73611505 w 1463"/>
                    <a:gd name="T35" fmla="*/ 596000127 h 1463"/>
                    <a:gd name="T36" fmla="*/ 151823122 w 1463"/>
                    <a:gd name="T37" fmla="*/ 611474821 h 1463"/>
                    <a:gd name="T38" fmla="*/ 192810883 w 1463"/>
                    <a:gd name="T39" fmla="*/ 611893248 h 1463"/>
                    <a:gd name="T40" fmla="*/ 441667088 w 1463"/>
                    <a:gd name="T41" fmla="*/ 611893248 h 1463"/>
                    <a:gd name="T42" fmla="*/ 499803252 w 1463"/>
                    <a:gd name="T43" fmla="*/ 608129343 h 1463"/>
                    <a:gd name="T44" fmla="*/ 571323268 w 1463"/>
                    <a:gd name="T45" fmla="*/ 571323268 h 1463"/>
                    <a:gd name="T46" fmla="*/ 571323268 w 1463"/>
                    <a:gd name="T47" fmla="*/ 571323268 h 1463"/>
                    <a:gd name="T48" fmla="*/ 608129343 w 1463"/>
                    <a:gd name="T49" fmla="*/ 500221680 h 1463"/>
                    <a:gd name="T50" fmla="*/ 611474821 w 1463"/>
                    <a:gd name="T51" fmla="*/ 441667088 h 1463"/>
                    <a:gd name="T52" fmla="*/ 611893248 w 1463"/>
                    <a:gd name="T53" fmla="*/ 192810883 h 1463"/>
                    <a:gd name="T54" fmla="*/ 610220186 w 1463"/>
                    <a:gd name="T55" fmla="*/ 192810883 h 1463"/>
                    <a:gd name="T56" fmla="*/ 609801759 w 1463"/>
                    <a:gd name="T57" fmla="*/ 441667088 h 1463"/>
                    <a:gd name="T58" fmla="*/ 606456281 w 1463"/>
                    <a:gd name="T59" fmla="*/ 499803252 h 1463"/>
                    <a:gd name="T60" fmla="*/ 570068633 w 1463"/>
                    <a:gd name="T61" fmla="*/ 570068633 h 1463"/>
                    <a:gd name="T62" fmla="*/ 570068633 w 1463"/>
                    <a:gd name="T63" fmla="*/ 570068633 h 1463"/>
                    <a:gd name="T64" fmla="*/ 499803252 w 1463"/>
                    <a:gd name="T65" fmla="*/ 606456281 h 1463"/>
                    <a:gd name="T66" fmla="*/ 441667088 w 1463"/>
                    <a:gd name="T67" fmla="*/ 610220186 h 1463"/>
                    <a:gd name="T68" fmla="*/ 192810883 w 1463"/>
                    <a:gd name="T69" fmla="*/ 610220186 h 1463"/>
                    <a:gd name="T70" fmla="*/ 151823122 w 1463"/>
                    <a:gd name="T71" fmla="*/ 609801759 h 1463"/>
                    <a:gd name="T72" fmla="*/ 74447713 w 1463"/>
                    <a:gd name="T73" fmla="*/ 594327065 h 1463"/>
                    <a:gd name="T74" fmla="*/ 41406188 w 1463"/>
                    <a:gd name="T75" fmla="*/ 570905487 h 1463"/>
                    <a:gd name="T76" fmla="*/ 17566183 w 1463"/>
                    <a:gd name="T77" fmla="*/ 537445536 h 1463"/>
                    <a:gd name="T78" fmla="*/ 2091489 w 1463"/>
                    <a:gd name="T79" fmla="*/ 460070126 h 1463"/>
                    <a:gd name="T80" fmla="*/ 1673062 w 1463"/>
                    <a:gd name="T81" fmla="*/ 419500145 h 1463"/>
                    <a:gd name="T82" fmla="*/ 1673062 w 1463"/>
                    <a:gd name="T83" fmla="*/ 170226160 h 1463"/>
                    <a:gd name="T84" fmla="*/ 5436967 w 1463"/>
                    <a:gd name="T85" fmla="*/ 112089996 h 1463"/>
                    <a:gd name="T86" fmla="*/ 41824616 w 1463"/>
                    <a:gd name="T87" fmla="*/ 41824616 h 1463"/>
                    <a:gd name="T88" fmla="*/ 41824616 w 1463"/>
                    <a:gd name="T89" fmla="*/ 41824616 h 1463"/>
                    <a:gd name="T90" fmla="*/ 112089996 w 1463"/>
                    <a:gd name="T91" fmla="*/ 5855394 h 1463"/>
                    <a:gd name="T92" fmla="*/ 170226160 w 1463"/>
                    <a:gd name="T93" fmla="*/ 2091489 h 1463"/>
                    <a:gd name="T94" fmla="*/ 419082365 w 1463"/>
                    <a:gd name="T95" fmla="*/ 1673062 h 1463"/>
                    <a:gd name="T96" fmla="*/ 460070126 w 1463"/>
                    <a:gd name="T97" fmla="*/ 2091489 h 1463"/>
                    <a:gd name="T98" fmla="*/ 537445536 w 1463"/>
                    <a:gd name="T99" fmla="*/ 17566183 h 1463"/>
                    <a:gd name="T100" fmla="*/ 570487060 w 1463"/>
                    <a:gd name="T101" fmla="*/ 41406188 h 1463"/>
                    <a:gd name="T102" fmla="*/ 594327065 w 1463"/>
                    <a:gd name="T103" fmla="*/ 74447713 h 1463"/>
                    <a:gd name="T104" fmla="*/ 609801759 w 1463"/>
                    <a:gd name="T105" fmla="*/ 152241549 h 1463"/>
                    <a:gd name="T106" fmla="*/ 610220186 w 1463"/>
                    <a:gd name="T107" fmla="*/ 192810883 h 146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463"/>
                    <a:gd name="T163" fmla="*/ 0 h 1463"/>
                    <a:gd name="T164" fmla="*/ 1463 w 1463"/>
                    <a:gd name="T165" fmla="*/ 1463 h 146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463" h="1463">
                      <a:moveTo>
                        <a:pt x="1461" y="461"/>
                      </a:moveTo>
                      <a:cubicBezTo>
                        <a:pt x="1463" y="461"/>
                        <a:pt x="1463" y="461"/>
                        <a:pt x="1463" y="461"/>
                      </a:cubicBezTo>
                      <a:cubicBezTo>
                        <a:pt x="1463" y="448"/>
                        <a:pt x="1463" y="429"/>
                        <a:pt x="1462" y="407"/>
                      </a:cubicBezTo>
                      <a:cubicBezTo>
                        <a:pt x="1462" y="384"/>
                        <a:pt x="1462" y="375"/>
                        <a:pt x="1462" y="363"/>
                      </a:cubicBezTo>
                      <a:cubicBezTo>
                        <a:pt x="1461" y="331"/>
                        <a:pt x="1459" y="297"/>
                        <a:pt x="1454" y="268"/>
                      </a:cubicBezTo>
                      <a:cubicBezTo>
                        <a:pt x="1447" y="235"/>
                        <a:pt x="1439" y="206"/>
                        <a:pt x="1424" y="176"/>
                      </a:cubicBezTo>
                      <a:cubicBezTo>
                        <a:pt x="1409" y="146"/>
                        <a:pt x="1388" y="120"/>
                        <a:pt x="1366" y="97"/>
                      </a:cubicBezTo>
                      <a:cubicBezTo>
                        <a:pt x="1366" y="97"/>
                        <a:pt x="1366" y="97"/>
                        <a:pt x="1366" y="97"/>
                      </a:cubicBezTo>
                      <a:cubicBezTo>
                        <a:pt x="1366" y="97"/>
                        <a:pt x="1366" y="97"/>
                        <a:pt x="1366" y="97"/>
                      </a:cubicBezTo>
                      <a:cubicBezTo>
                        <a:pt x="1343" y="75"/>
                        <a:pt x="1317" y="54"/>
                        <a:pt x="1287" y="39"/>
                      </a:cubicBezTo>
                      <a:cubicBezTo>
                        <a:pt x="1257" y="24"/>
                        <a:pt x="1228" y="16"/>
                        <a:pt x="1195" y="10"/>
                      </a:cubicBezTo>
                      <a:cubicBezTo>
                        <a:pt x="1166" y="4"/>
                        <a:pt x="1132" y="2"/>
                        <a:pt x="1100" y="1"/>
                      </a:cubicBezTo>
                      <a:cubicBezTo>
                        <a:pt x="1089" y="1"/>
                        <a:pt x="1079" y="1"/>
                        <a:pt x="1056" y="1"/>
                      </a:cubicBezTo>
                      <a:cubicBezTo>
                        <a:pt x="1034" y="1"/>
                        <a:pt x="1016" y="0"/>
                        <a:pt x="1002" y="0"/>
                      </a:cubicBezTo>
                      <a:cubicBezTo>
                        <a:pt x="461" y="0"/>
                        <a:pt x="461" y="0"/>
                        <a:pt x="461" y="0"/>
                      </a:cubicBezTo>
                      <a:cubicBezTo>
                        <a:pt x="447" y="0"/>
                        <a:pt x="429" y="1"/>
                        <a:pt x="407" y="1"/>
                      </a:cubicBezTo>
                      <a:cubicBezTo>
                        <a:pt x="384" y="1"/>
                        <a:pt x="374" y="1"/>
                        <a:pt x="363" y="1"/>
                      </a:cubicBezTo>
                      <a:cubicBezTo>
                        <a:pt x="330" y="2"/>
                        <a:pt x="297" y="4"/>
                        <a:pt x="267" y="10"/>
                      </a:cubicBezTo>
                      <a:cubicBezTo>
                        <a:pt x="235" y="16"/>
                        <a:pt x="206" y="24"/>
                        <a:pt x="176" y="39"/>
                      </a:cubicBezTo>
                      <a:cubicBezTo>
                        <a:pt x="146" y="54"/>
                        <a:pt x="120" y="75"/>
                        <a:pt x="97" y="97"/>
                      </a:cubicBezTo>
                      <a:cubicBezTo>
                        <a:pt x="97" y="97"/>
                        <a:pt x="97" y="97"/>
                        <a:pt x="97" y="97"/>
                      </a:cubicBezTo>
                      <a:cubicBezTo>
                        <a:pt x="97" y="97"/>
                        <a:pt x="97" y="97"/>
                        <a:pt x="97" y="97"/>
                      </a:cubicBezTo>
                      <a:cubicBezTo>
                        <a:pt x="75" y="120"/>
                        <a:pt x="54" y="146"/>
                        <a:pt x="39" y="176"/>
                      </a:cubicBezTo>
                      <a:cubicBezTo>
                        <a:pt x="24" y="206"/>
                        <a:pt x="15" y="235"/>
                        <a:pt x="9" y="268"/>
                      </a:cubicBezTo>
                      <a:cubicBezTo>
                        <a:pt x="4" y="297"/>
                        <a:pt x="2" y="331"/>
                        <a:pt x="1" y="363"/>
                      </a:cubicBezTo>
                      <a:cubicBezTo>
                        <a:pt x="1" y="375"/>
                        <a:pt x="1" y="384"/>
                        <a:pt x="0" y="407"/>
                      </a:cubicBezTo>
                      <a:cubicBezTo>
                        <a:pt x="0" y="429"/>
                        <a:pt x="0" y="448"/>
                        <a:pt x="0" y="461"/>
                      </a:cubicBezTo>
                      <a:cubicBezTo>
                        <a:pt x="0" y="1003"/>
                        <a:pt x="0" y="1003"/>
                        <a:pt x="0" y="1003"/>
                      </a:cubicBezTo>
                      <a:cubicBezTo>
                        <a:pt x="0" y="1016"/>
                        <a:pt x="0" y="1034"/>
                        <a:pt x="0" y="1056"/>
                      </a:cubicBezTo>
                      <a:cubicBezTo>
                        <a:pt x="1" y="1079"/>
                        <a:pt x="1" y="1089"/>
                        <a:pt x="1" y="1100"/>
                      </a:cubicBezTo>
                      <a:cubicBezTo>
                        <a:pt x="2" y="1133"/>
                        <a:pt x="4" y="1166"/>
                        <a:pt x="9" y="1196"/>
                      </a:cubicBezTo>
                      <a:cubicBezTo>
                        <a:pt x="15" y="1228"/>
                        <a:pt x="24" y="1258"/>
                        <a:pt x="39" y="1287"/>
                      </a:cubicBezTo>
                      <a:cubicBezTo>
                        <a:pt x="54" y="1317"/>
                        <a:pt x="75" y="1343"/>
                        <a:pt x="97" y="1366"/>
                      </a:cubicBezTo>
                      <a:cubicBezTo>
                        <a:pt x="97" y="1366"/>
                        <a:pt x="97" y="1366"/>
                        <a:pt x="97" y="1366"/>
                      </a:cubicBezTo>
                      <a:cubicBezTo>
                        <a:pt x="97" y="1366"/>
                        <a:pt x="97" y="1366"/>
                        <a:pt x="97" y="1366"/>
                      </a:cubicBezTo>
                      <a:cubicBezTo>
                        <a:pt x="120" y="1389"/>
                        <a:pt x="146" y="1409"/>
                        <a:pt x="176" y="1425"/>
                      </a:cubicBezTo>
                      <a:cubicBezTo>
                        <a:pt x="206" y="1439"/>
                        <a:pt x="235" y="1448"/>
                        <a:pt x="267" y="1454"/>
                      </a:cubicBezTo>
                      <a:cubicBezTo>
                        <a:pt x="297" y="1459"/>
                        <a:pt x="330" y="1462"/>
                        <a:pt x="363" y="1462"/>
                      </a:cubicBezTo>
                      <a:cubicBezTo>
                        <a:pt x="374" y="1462"/>
                        <a:pt x="384" y="1463"/>
                        <a:pt x="407" y="1463"/>
                      </a:cubicBezTo>
                      <a:cubicBezTo>
                        <a:pt x="429" y="1463"/>
                        <a:pt x="447" y="1463"/>
                        <a:pt x="461" y="1463"/>
                      </a:cubicBezTo>
                      <a:cubicBezTo>
                        <a:pt x="1002" y="1463"/>
                        <a:pt x="1002" y="1463"/>
                        <a:pt x="1002" y="1463"/>
                      </a:cubicBezTo>
                      <a:cubicBezTo>
                        <a:pt x="1016" y="1463"/>
                        <a:pt x="1034" y="1463"/>
                        <a:pt x="1056" y="1463"/>
                      </a:cubicBezTo>
                      <a:cubicBezTo>
                        <a:pt x="1079" y="1463"/>
                        <a:pt x="1089" y="1462"/>
                        <a:pt x="1100" y="1462"/>
                      </a:cubicBezTo>
                      <a:cubicBezTo>
                        <a:pt x="1132" y="1462"/>
                        <a:pt x="1166" y="1459"/>
                        <a:pt x="1195" y="1454"/>
                      </a:cubicBezTo>
                      <a:cubicBezTo>
                        <a:pt x="1228" y="1448"/>
                        <a:pt x="1257" y="1439"/>
                        <a:pt x="1287" y="1425"/>
                      </a:cubicBezTo>
                      <a:cubicBezTo>
                        <a:pt x="1317" y="1409"/>
                        <a:pt x="1343" y="1389"/>
                        <a:pt x="1366" y="1366"/>
                      </a:cubicBezTo>
                      <a:cubicBezTo>
                        <a:pt x="1366" y="1366"/>
                        <a:pt x="1366" y="1366"/>
                        <a:pt x="1366" y="1366"/>
                      </a:cubicBezTo>
                      <a:cubicBezTo>
                        <a:pt x="1366" y="1366"/>
                        <a:pt x="1366" y="1366"/>
                        <a:pt x="1366" y="1366"/>
                      </a:cubicBezTo>
                      <a:cubicBezTo>
                        <a:pt x="1388" y="1343"/>
                        <a:pt x="1409" y="1317"/>
                        <a:pt x="1424" y="1287"/>
                      </a:cubicBezTo>
                      <a:cubicBezTo>
                        <a:pt x="1439" y="1258"/>
                        <a:pt x="1447" y="1228"/>
                        <a:pt x="1454" y="1196"/>
                      </a:cubicBezTo>
                      <a:cubicBezTo>
                        <a:pt x="1459" y="1166"/>
                        <a:pt x="1461" y="1133"/>
                        <a:pt x="1462" y="1100"/>
                      </a:cubicBezTo>
                      <a:cubicBezTo>
                        <a:pt x="1462" y="1089"/>
                        <a:pt x="1462" y="1079"/>
                        <a:pt x="1462" y="1056"/>
                      </a:cubicBezTo>
                      <a:cubicBezTo>
                        <a:pt x="1463" y="1034"/>
                        <a:pt x="1463" y="1016"/>
                        <a:pt x="1463" y="1003"/>
                      </a:cubicBezTo>
                      <a:cubicBezTo>
                        <a:pt x="1463" y="461"/>
                        <a:pt x="1463" y="461"/>
                        <a:pt x="1463" y="461"/>
                      </a:cubicBezTo>
                      <a:cubicBezTo>
                        <a:pt x="1461" y="461"/>
                        <a:pt x="1461" y="461"/>
                        <a:pt x="1461" y="461"/>
                      </a:cubicBezTo>
                      <a:cubicBezTo>
                        <a:pt x="1459" y="461"/>
                        <a:pt x="1459" y="461"/>
                        <a:pt x="1459" y="461"/>
                      </a:cubicBezTo>
                      <a:cubicBezTo>
                        <a:pt x="1459" y="1003"/>
                        <a:pt x="1459" y="1003"/>
                        <a:pt x="1459" y="1003"/>
                      </a:cubicBezTo>
                      <a:cubicBezTo>
                        <a:pt x="1459" y="1016"/>
                        <a:pt x="1459" y="1034"/>
                        <a:pt x="1458" y="1056"/>
                      </a:cubicBezTo>
                      <a:cubicBezTo>
                        <a:pt x="1458" y="1079"/>
                        <a:pt x="1458" y="1089"/>
                        <a:pt x="1458" y="1100"/>
                      </a:cubicBezTo>
                      <a:cubicBezTo>
                        <a:pt x="1457" y="1133"/>
                        <a:pt x="1455" y="1166"/>
                        <a:pt x="1450" y="1195"/>
                      </a:cubicBezTo>
                      <a:cubicBezTo>
                        <a:pt x="1444" y="1227"/>
                        <a:pt x="1435" y="1256"/>
                        <a:pt x="1421" y="1285"/>
                      </a:cubicBezTo>
                      <a:cubicBezTo>
                        <a:pt x="1406" y="1315"/>
                        <a:pt x="1385" y="1340"/>
                        <a:pt x="1363" y="1363"/>
                      </a:cubicBezTo>
                      <a:cubicBezTo>
                        <a:pt x="1364" y="1365"/>
                        <a:pt x="1364" y="1365"/>
                        <a:pt x="1364" y="1365"/>
                      </a:cubicBezTo>
                      <a:cubicBezTo>
                        <a:pt x="1363" y="1363"/>
                        <a:pt x="1363" y="1363"/>
                        <a:pt x="1363" y="1363"/>
                      </a:cubicBezTo>
                      <a:cubicBezTo>
                        <a:pt x="1340" y="1385"/>
                        <a:pt x="1315" y="1406"/>
                        <a:pt x="1285" y="1421"/>
                      </a:cubicBezTo>
                      <a:cubicBezTo>
                        <a:pt x="1256" y="1436"/>
                        <a:pt x="1227" y="1444"/>
                        <a:pt x="1195" y="1450"/>
                      </a:cubicBezTo>
                      <a:cubicBezTo>
                        <a:pt x="1165" y="1455"/>
                        <a:pt x="1132" y="1458"/>
                        <a:pt x="1100" y="1458"/>
                      </a:cubicBezTo>
                      <a:cubicBezTo>
                        <a:pt x="1089" y="1458"/>
                        <a:pt x="1079" y="1459"/>
                        <a:pt x="1056" y="1459"/>
                      </a:cubicBezTo>
                      <a:cubicBezTo>
                        <a:pt x="1034" y="1459"/>
                        <a:pt x="1016" y="1459"/>
                        <a:pt x="1002" y="1459"/>
                      </a:cubicBezTo>
                      <a:cubicBezTo>
                        <a:pt x="461" y="1459"/>
                        <a:pt x="461" y="1459"/>
                        <a:pt x="461" y="1459"/>
                      </a:cubicBezTo>
                      <a:cubicBezTo>
                        <a:pt x="447" y="1459"/>
                        <a:pt x="429" y="1459"/>
                        <a:pt x="407" y="1459"/>
                      </a:cubicBezTo>
                      <a:cubicBezTo>
                        <a:pt x="384" y="1459"/>
                        <a:pt x="374" y="1458"/>
                        <a:pt x="363" y="1458"/>
                      </a:cubicBezTo>
                      <a:cubicBezTo>
                        <a:pt x="331" y="1458"/>
                        <a:pt x="298" y="1455"/>
                        <a:pt x="268" y="1450"/>
                      </a:cubicBezTo>
                      <a:cubicBezTo>
                        <a:pt x="236" y="1444"/>
                        <a:pt x="207" y="1436"/>
                        <a:pt x="178" y="1421"/>
                      </a:cubicBezTo>
                      <a:cubicBezTo>
                        <a:pt x="148" y="1406"/>
                        <a:pt x="123" y="1385"/>
                        <a:pt x="100" y="1363"/>
                      </a:cubicBezTo>
                      <a:cubicBezTo>
                        <a:pt x="99" y="1365"/>
                        <a:pt x="99" y="1365"/>
                        <a:pt x="99" y="1365"/>
                      </a:cubicBezTo>
                      <a:cubicBezTo>
                        <a:pt x="100" y="1363"/>
                        <a:pt x="100" y="1363"/>
                        <a:pt x="100" y="1363"/>
                      </a:cubicBezTo>
                      <a:cubicBezTo>
                        <a:pt x="78" y="1340"/>
                        <a:pt x="57" y="1315"/>
                        <a:pt x="42" y="1285"/>
                      </a:cubicBezTo>
                      <a:cubicBezTo>
                        <a:pt x="27" y="1256"/>
                        <a:pt x="19" y="1227"/>
                        <a:pt x="13" y="1195"/>
                      </a:cubicBezTo>
                      <a:cubicBezTo>
                        <a:pt x="8" y="1166"/>
                        <a:pt x="6" y="1133"/>
                        <a:pt x="5" y="1100"/>
                      </a:cubicBezTo>
                      <a:cubicBezTo>
                        <a:pt x="5" y="1089"/>
                        <a:pt x="5" y="1079"/>
                        <a:pt x="4" y="1056"/>
                      </a:cubicBezTo>
                      <a:cubicBezTo>
                        <a:pt x="4" y="1034"/>
                        <a:pt x="4" y="1016"/>
                        <a:pt x="4" y="1003"/>
                      </a:cubicBezTo>
                      <a:cubicBezTo>
                        <a:pt x="4" y="461"/>
                        <a:pt x="4" y="461"/>
                        <a:pt x="4" y="461"/>
                      </a:cubicBezTo>
                      <a:cubicBezTo>
                        <a:pt x="4" y="448"/>
                        <a:pt x="4" y="429"/>
                        <a:pt x="4" y="407"/>
                      </a:cubicBezTo>
                      <a:cubicBezTo>
                        <a:pt x="5" y="384"/>
                        <a:pt x="5" y="375"/>
                        <a:pt x="5" y="364"/>
                      </a:cubicBezTo>
                      <a:cubicBezTo>
                        <a:pt x="6" y="331"/>
                        <a:pt x="8" y="298"/>
                        <a:pt x="13" y="268"/>
                      </a:cubicBezTo>
                      <a:cubicBezTo>
                        <a:pt x="19" y="236"/>
                        <a:pt x="27" y="207"/>
                        <a:pt x="42" y="178"/>
                      </a:cubicBezTo>
                      <a:cubicBezTo>
                        <a:pt x="57" y="149"/>
                        <a:pt x="78" y="123"/>
                        <a:pt x="100" y="100"/>
                      </a:cubicBezTo>
                      <a:cubicBezTo>
                        <a:pt x="99" y="99"/>
                        <a:pt x="99" y="99"/>
                        <a:pt x="99" y="99"/>
                      </a:cubicBezTo>
                      <a:cubicBezTo>
                        <a:pt x="100" y="100"/>
                        <a:pt x="100" y="100"/>
                        <a:pt x="100" y="100"/>
                      </a:cubicBezTo>
                      <a:cubicBezTo>
                        <a:pt x="123" y="78"/>
                        <a:pt x="148" y="57"/>
                        <a:pt x="178" y="42"/>
                      </a:cubicBezTo>
                      <a:cubicBezTo>
                        <a:pt x="207" y="28"/>
                        <a:pt x="236" y="20"/>
                        <a:pt x="268" y="14"/>
                      </a:cubicBezTo>
                      <a:cubicBezTo>
                        <a:pt x="298" y="8"/>
                        <a:pt x="331" y="6"/>
                        <a:pt x="363" y="5"/>
                      </a:cubicBezTo>
                      <a:cubicBezTo>
                        <a:pt x="374" y="5"/>
                        <a:pt x="384" y="5"/>
                        <a:pt x="407" y="5"/>
                      </a:cubicBezTo>
                      <a:cubicBezTo>
                        <a:pt x="429" y="5"/>
                        <a:pt x="447" y="4"/>
                        <a:pt x="461" y="4"/>
                      </a:cubicBezTo>
                      <a:cubicBezTo>
                        <a:pt x="1002" y="4"/>
                        <a:pt x="1002" y="4"/>
                        <a:pt x="1002" y="4"/>
                      </a:cubicBezTo>
                      <a:cubicBezTo>
                        <a:pt x="1016" y="4"/>
                        <a:pt x="1034" y="5"/>
                        <a:pt x="1056" y="5"/>
                      </a:cubicBezTo>
                      <a:cubicBezTo>
                        <a:pt x="1079" y="5"/>
                        <a:pt x="1089" y="5"/>
                        <a:pt x="1100" y="5"/>
                      </a:cubicBezTo>
                      <a:cubicBezTo>
                        <a:pt x="1132" y="6"/>
                        <a:pt x="1165" y="8"/>
                        <a:pt x="1195" y="14"/>
                      </a:cubicBezTo>
                      <a:cubicBezTo>
                        <a:pt x="1227" y="20"/>
                        <a:pt x="1256" y="28"/>
                        <a:pt x="1285" y="42"/>
                      </a:cubicBezTo>
                      <a:cubicBezTo>
                        <a:pt x="1315" y="57"/>
                        <a:pt x="1340" y="78"/>
                        <a:pt x="1363" y="100"/>
                      </a:cubicBezTo>
                      <a:cubicBezTo>
                        <a:pt x="1364" y="99"/>
                        <a:pt x="1364" y="99"/>
                        <a:pt x="1364" y="99"/>
                      </a:cubicBezTo>
                      <a:cubicBezTo>
                        <a:pt x="1363" y="100"/>
                        <a:pt x="1363" y="100"/>
                        <a:pt x="1363" y="100"/>
                      </a:cubicBezTo>
                      <a:cubicBezTo>
                        <a:pt x="1385" y="123"/>
                        <a:pt x="1406" y="149"/>
                        <a:pt x="1421" y="178"/>
                      </a:cubicBezTo>
                      <a:cubicBezTo>
                        <a:pt x="1435" y="207"/>
                        <a:pt x="1444" y="236"/>
                        <a:pt x="1450" y="268"/>
                      </a:cubicBezTo>
                      <a:cubicBezTo>
                        <a:pt x="1455" y="298"/>
                        <a:pt x="1457" y="331"/>
                        <a:pt x="1458" y="364"/>
                      </a:cubicBezTo>
                      <a:cubicBezTo>
                        <a:pt x="1458" y="375"/>
                        <a:pt x="1458" y="384"/>
                        <a:pt x="1458" y="407"/>
                      </a:cubicBezTo>
                      <a:cubicBezTo>
                        <a:pt x="1459" y="429"/>
                        <a:pt x="1459" y="448"/>
                        <a:pt x="1459" y="461"/>
                      </a:cubicBezTo>
                      <a:cubicBezTo>
                        <a:pt x="1461" y="461"/>
                        <a:pt x="1461" y="461"/>
                        <a:pt x="1461" y="461"/>
                      </a:cubicBezTo>
                    </a:path>
                  </a:pathLst>
                </a:cu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686" name="Freeform 40"/>
                <p:cNvSpPr>
                  <a:spLocks noEditPoints="1" noChangeArrowheads="1"/>
                </p:cNvSpPr>
                <p:nvPr/>
              </p:nvSpPr>
              <p:spPr bwMode="auto">
                <a:xfrm>
                  <a:off x="498475" y="352425"/>
                  <a:ext cx="385763" cy="255587"/>
                </a:xfrm>
                <a:custGeom>
                  <a:avLst/>
                  <a:gdLst>
                    <a:gd name="T0" fmla="*/ 416082 w 598"/>
                    <a:gd name="T1" fmla="*/ 75324862 h 394"/>
                    <a:gd name="T2" fmla="*/ 0 w 598"/>
                    <a:gd name="T3" fmla="*/ 82478703 h 394"/>
                    <a:gd name="T4" fmla="*/ 416082 w 598"/>
                    <a:gd name="T5" fmla="*/ 89211540 h 394"/>
                    <a:gd name="T6" fmla="*/ 9987262 w 598"/>
                    <a:gd name="T7" fmla="*/ 82057698 h 394"/>
                    <a:gd name="T8" fmla="*/ 416082 w 598"/>
                    <a:gd name="T9" fmla="*/ 75324862 h 394"/>
                    <a:gd name="T10" fmla="*/ 182685229 w 598"/>
                    <a:gd name="T11" fmla="*/ 0 h 394"/>
                    <a:gd name="T12" fmla="*/ 170616911 w 598"/>
                    <a:gd name="T13" fmla="*/ 14728039 h 394"/>
                    <a:gd name="T14" fmla="*/ 116519134 w 598"/>
                    <a:gd name="T15" fmla="*/ 69433387 h 394"/>
                    <a:gd name="T16" fmla="*/ 99457184 w 598"/>
                    <a:gd name="T17" fmla="*/ 82899708 h 394"/>
                    <a:gd name="T18" fmla="*/ 115270887 w 598"/>
                    <a:gd name="T19" fmla="*/ 95944376 h 394"/>
                    <a:gd name="T20" fmla="*/ 169368665 w 598"/>
                    <a:gd name="T21" fmla="*/ 150649724 h 394"/>
                    <a:gd name="T22" fmla="*/ 181436983 w 598"/>
                    <a:gd name="T23" fmla="*/ 165798768 h 394"/>
                    <a:gd name="T24" fmla="*/ 248851325 w 598"/>
                    <a:gd name="T25" fmla="*/ 82478703 h 394"/>
                    <a:gd name="T26" fmla="*/ 182685229 w 598"/>
                    <a:gd name="T27" fmla="*/ 0 h 39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394"/>
                    <a:gd name="T44" fmla="*/ 598 w 598"/>
                    <a:gd name="T45" fmla="*/ 394 h 39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394">
                      <a:moveTo>
                        <a:pt x="1" y="179"/>
                      </a:moveTo>
                      <a:cubicBezTo>
                        <a:pt x="1" y="184"/>
                        <a:pt x="0" y="190"/>
                        <a:pt x="0" y="196"/>
                      </a:cubicBezTo>
                      <a:cubicBezTo>
                        <a:pt x="0" y="202"/>
                        <a:pt x="1" y="207"/>
                        <a:pt x="1" y="212"/>
                      </a:cubicBezTo>
                      <a:cubicBezTo>
                        <a:pt x="8" y="206"/>
                        <a:pt x="16" y="200"/>
                        <a:pt x="24" y="195"/>
                      </a:cubicBezTo>
                      <a:cubicBezTo>
                        <a:pt x="16" y="190"/>
                        <a:pt x="8" y="185"/>
                        <a:pt x="1" y="179"/>
                      </a:cubicBezTo>
                      <a:moveTo>
                        <a:pt x="439" y="0"/>
                      </a:moveTo>
                      <a:cubicBezTo>
                        <a:pt x="431" y="12"/>
                        <a:pt x="421" y="24"/>
                        <a:pt x="410" y="35"/>
                      </a:cubicBezTo>
                      <a:cubicBezTo>
                        <a:pt x="280" y="165"/>
                        <a:pt x="280" y="165"/>
                        <a:pt x="280" y="165"/>
                      </a:cubicBezTo>
                      <a:cubicBezTo>
                        <a:pt x="267" y="178"/>
                        <a:pt x="254" y="189"/>
                        <a:pt x="239" y="197"/>
                      </a:cubicBezTo>
                      <a:cubicBezTo>
                        <a:pt x="252" y="206"/>
                        <a:pt x="265" y="216"/>
                        <a:pt x="277" y="228"/>
                      </a:cubicBezTo>
                      <a:cubicBezTo>
                        <a:pt x="407" y="358"/>
                        <a:pt x="407" y="358"/>
                        <a:pt x="407" y="358"/>
                      </a:cubicBezTo>
                      <a:cubicBezTo>
                        <a:pt x="418" y="369"/>
                        <a:pt x="428" y="381"/>
                        <a:pt x="436" y="394"/>
                      </a:cubicBezTo>
                      <a:cubicBezTo>
                        <a:pt x="529" y="374"/>
                        <a:pt x="598" y="293"/>
                        <a:pt x="598" y="196"/>
                      </a:cubicBezTo>
                      <a:cubicBezTo>
                        <a:pt x="598" y="101"/>
                        <a:pt x="530" y="21"/>
                        <a:pt x="439" y="0"/>
                      </a:cubicBezTo>
                    </a:path>
                  </a:pathLst>
                </a:custGeom>
                <a:solidFill>
                  <a:srgbClr val="B9D03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687" name="Freeform 41"/>
                <p:cNvSpPr>
                  <a:spLocks noEditPoints="1" noChangeArrowheads="1"/>
                </p:cNvSpPr>
                <p:nvPr/>
              </p:nvSpPr>
              <p:spPr bwMode="auto">
                <a:xfrm>
                  <a:off x="58738" y="347662"/>
                  <a:ext cx="387350" cy="255587"/>
                </a:xfrm>
                <a:custGeom>
                  <a:avLst/>
                  <a:gdLst>
                    <a:gd name="T0" fmla="*/ 250903048 w 598"/>
                    <a:gd name="T1" fmla="*/ 74982513 h 396"/>
                    <a:gd name="T2" fmla="*/ 239994417 w 598"/>
                    <a:gd name="T3" fmla="*/ 82481023 h 396"/>
                    <a:gd name="T4" fmla="*/ 250903048 w 598"/>
                    <a:gd name="T5" fmla="*/ 89978887 h 396"/>
                    <a:gd name="T6" fmla="*/ 250903048 w 598"/>
                    <a:gd name="T7" fmla="*/ 82481023 h 396"/>
                    <a:gd name="T8" fmla="*/ 250903048 w 598"/>
                    <a:gd name="T9" fmla="*/ 74982513 h 396"/>
                    <a:gd name="T10" fmla="*/ 69229420 w 598"/>
                    <a:gd name="T11" fmla="*/ 0 h 396"/>
                    <a:gd name="T12" fmla="*/ 0 w 598"/>
                    <a:gd name="T13" fmla="*/ 82481023 h 396"/>
                    <a:gd name="T14" fmla="*/ 69229420 w 598"/>
                    <a:gd name="T15" fmla="*/ 164961400 h 396"/>
                    <a:gd name="T16" fmla="*/ 80557788 w 598"/>
                    <a:gd name="T17" fmla="*/ 151214563 h 396"/>
                    <a:gd name="T18" fmla="*/ 135521328 w 598"/>
                    <a:gd name="T19" fmla="*/ 96644157 h 396"/>
                    <a:gd name="T20" fmla="*/ 154401726 w 598"/>
                    <a:gd name="T21" fmla="*/ 82481023 h 396"/>
                    <a:gd name="T22" fmla="*/ 135521328 w 598"/>
                    <a:gd name="T23" fmla="*/ 68317243 h 396"/>
                    <a:gd name="T24" fmla="*/ 80557788 w 598"/>
                    <a:gd name="T25" fmla="*/ 13746837 h 396"/>
                    <a:gd name="T26" fmla="*/ 69229420 w 598"/>
                    <a:gd name="T27" fmla="*/ 0 h 3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396"/>
                    <a:gd name="T44" fmla="*/ 598 w 598"/>
                    <a:gd name="T45" fmla="*/ 396 h 3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396">
                      <a:moveTo>
                        <a:pt x="598" y="180"/>
                      </a:moveTo>
                      <a:cubicBezTo>
                        <a:pt x="589" y="187"/>
                        <a:pt x="581" y="193"/>
                        <a:pt x="572" y="198"/>
                      </a:cubicBezTo>
                      <a:cubicBezTo>
                        <a:pt x="581" y="203"/>
                        <a:pt x="589" y="209"/>
                        <a:pt x="598" y="216"/>
                      </a:cubicBezTo>
                      <a:cubicBezTo>
                        <a:pt x="598" y="210"/>
                        <a:pt x="598" y="204"/>
                        <a:pt x="598" y="198"/>
                      </a:cubicBezTo>
                      <a:cubicBezTo>
                        <a:pt x="598" y="192"/>
                        <a:pt x="598" y="186"/>
                        <a:pt x="598" y="180"/>
                      </a:cubicBezTo>
                      <a:moveTo>
                        <a:pt x="165" y="0"/>
                      </a:moveTo>
                      <a:cubicBezTo>
                        <a:pt x="71" y="19"/>
                        <a:pt x="0" y="100"/>
                        <a:pt x="0" y="198"/>
                      </a:cubicBezTo>
                      <a:cubicBezTo>
                        <a:pt x="0" y="295"/>
                        <a:pt x="71" y="377"/>
                        <a:pt x="165" y="396"/>
                      </a:cubicBezTo>
                      <a:cubicBezTo>
                        <a:pt x="173" y="384"/>
                        <a:pt x="182" y="373"/>
                        <a:pt x="192" y="363"/>
                      </a:cubicBezTo>
                      <a:cubicBezTo>
                        <a:pt x="323" y="232"/>
                        <a:pt x="323" y="232"/>
                        <a:pt x="323" y="232"/>
                      </a:cubicBezTo>
                      <a:cubicBezTo>
                        <a:pt x="336" y="219"/>
                        <a:pt x="352" y="207"/>
                        <a:pt x="368" y="198"/>
                      </a:cubicBezTo>
                      <a:cubicBezTo>
                        <a:pt x="351" y="189"/>
                        <a:pt x="336" y="177"/>
                        <a:pt x="323" y="164"/>
                      </a:cubicBezTo>
                      <a:cubicBezTo>
                        <a:pt x="192" y="33"/>
                        <a:pt x="192" y="33"/>
                        <a:pt x="192" y="33"/>
                      </a:cubicBezTo>
                      <a:cubicBezTo>
                        <a:pt x="182" y="23"/>
                        <a:pt x="173" y="12"/>
                        <a:pt x="165" y="0"/>
                      </a:cubicBezTo>
                    </a:path>
                  </a:pathLst>
                </a:custGeom>
                <a:solidFill>
                  <a:srgbClr val="C784B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688" name="Freeform 42"/>
                <p:cNvSpPr>
                  <a:spLocks noEditPoints="1" noChangeArrowheads="1"/>
                </p:cNvSpPr>
                <p:nvPr/>
              </p:nvSpPr>
              <p:spPr bwMode="auto">
                <a:xfrm>
                  <a:off x="346075" y="504825"/>
                  <a:ext cx="254000" cy="385762"/>
                </a:xfrm>
                <a:custGeom>
                  <a:avLst/>
                  <a:gdLst>
                    <a:gd name="T0" fmla="*/ 81042117 w 394"/>
                    <a:gd name="T1" fmla="*/ 98624764 h 598"/>
                    <a:gd name="T2" fmla="*/ 68574198 w 394"/>
                    <a:gd name="T3" fmla="*/ 114437781 h 598"/>
                    <a:gd name="T4" fmla="*/ 14545690 w 394"/>
                    <a:gd name="T5" fmla="*/ 168535418 h 598"/>
                    <a:gd name="T6" fmla="*/ 0 w 394"/>
                    <a:gd name="T7" fmla="*/ 180187624 h 598"/>
                    <a:gd name="T8" fmla="*/ 81873096 w 394"/>
                    <a:gd name="T9" fmla="*/ 248850035 h 598"/>
                    <a:gd name="T10" fmla="*/ 163746193 w 394"/>
                    <a:gd name="T11" fmla="*/ 182268029 h 598"/>
                    <a:gd name="T12" fmla="*/ 148784690 w 394"/>
                    <a:gd name="T13" fmla="*/ 169783662 h 598"/>
                    <a:gd name="T14" fmla="*/ 94341015 w 394"/>
                    <a:gd name="T15" fmla="*/ 115686024 h 598"/>
                    <a:gd name="T16" fmla="*/ 81042117 w 394"/>
                    <a:gd name="T17" fmla="*/ 98624764 h 598"/>
                    <a:gd name="T18" fmla="*/ 81873096 w 394"/>
                    <a:gd name="T19" fmla="*/ 0 h 598"/>
                    <a:gd name="T20" fmla="*/ 75639137 w 394"/>
                    <a:gd name="T21" fmla="*/ 416081 h 598"/>
                    <a:gd name="T22" fmla="*/ 81873096 w 394"/>
                    <a:gd name="T23" fmla="*/ 9155074 h 598"/>
                    <a:gd name="T24" fmla="*/ 88522868 w 394"/>
                    <a:gd name="T25" fmla="*/ 416081 h 598"/>
                    <a:gd name="T26" fmla="*/ 81873096 w 394"/>
                    <a:gd name="T27" fmla="*/ 0 h 59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4"/>
                    <a:gd name="T43" fmla="*/ 0 h 598"/>
                    <a:gd name="T44" fmla="*/ 394 w 394"/>
                    <a:gd name="T45" fmla="*/ 598 h 59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4" h="598">
                      <a:moveTo>
                        <a:pt x="195" y="237"/>
                      </a:moveTo>
                      <a:cubicBezTo>
                        <a:pt x="187" y="250"/>
                        <a:pt x="177" y="263"/>
                        <a:pt x="165" y="275"/>
                      </a:cubicBezTo>
                      <a:cubicBezTo>
                        <a:pt x="35" y="405"/>
                        <a:pt x="35" y="405"/>
                        <a:pt x="35" y="405"/>
                      </a:cubicBezTo>
                      <a:cubicBezTo>
                        <a:pt x="24" y="416"/>
                        <a:pt x="12" y="425"/>
                        <a:pt x="0" y="433"/>
                      </a:cubicBezTo>
                      <a:cubicBezTo>
                        <a:pt x="19" y="528"/>
                        <a:pt x="100" y="598"/>
                        <a:pt x="197" y="598"/>
                      </a:cubicBezTo>
                      <a:cubicBezTo>
                        <a:pt x="293" y="598"/>
                        <a:pt x="374" y="530"/>
                        <a:pt x="394" y="438"/>
                      </a:cubicBezTo>
                      <a:cubicBezTo>
                        <a:pt x="381" y="429"/>
                        <a:pt x="369" y="420"/>
                        <a:pt x="358" y="408"/>
                      </a:cubicBezTo>
                      <a:cubicBezTo>
                        <a:pt x="227" y="278"/>
                        <a:pt x="227" y="278"/>
                        <a:pt x="227" y="278"/>
                      </a:cubicBezTo>
                      <a:cubicBezTo>
                        <a:pt x="215" y="265"/>
                        <a:pt x="204" y="252"/>
                        <a:pt x="195" y="237"/>
                      </a:cubicBezTo>
                      <a:moveTo>
                        <a:pt x="197" y="0"/>
                      </a:moveTo>
                      <a:cubicBezTo>
                        <a:pt x="192" y="0"/>
                        <a:pt x="187" y="1"/>
                        <a:pt x="182" y="1"/>
                      </a:cubicBezTo>
                      <a:cubicBezTo>
                        <a:pt x="188" y="8"/>
                        <a:pt x="193" y="15"/>
                        <a:pt x="197" y="22"/>
                      </a:cubicBezTo>
                      <a:cubicBezTo>
                        <a:pt x="202" y="15"/>
                        <a:pt x="207" y="8"/>
                        <a:pt x="213" y="1"/>
                      </a:cubicBezTo>
                      <a:cubicBezTo>
                        <a:pt x="208" y="1"/>
                        <a:pt x="203" y="0"/>
                        <a:pt x="197" y="0"/>
                      </a:cubicBezTo>
                    </a:path>
                  </a:pathLst>
                </a:custGeom>
                <a:solidFill>
                  <a:srgbClr val="7EA9D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689" name="Freeform 43"/>
                <p:cNvSpPr>
                  <a:spLocks noEditPoints="1" noChangeArrowheads="1"/>
                </p:cNvSpPr>
                <p:nvPr/>
              </p:nvSpPr>
              <p:spPr bwMode="auto">
                <a:xfrm>
                  <a:off x="347663" y="68262"/>
                  <a:ext cx="254000" cy="387350"/>
                </a:xfrm>
                <a:custGeom>
                  <a:avLst/>
                  <a:gdLst>
                    <a:gd name="T0" fmla="*/ 80619471 w 393"/>
                    <a:gd name="T1" fmla="*/ 237896379 h 598"/>
                    <a:gd name="T2" fmla="*/ 71012066 w 393"/>
                    <a:gd name="T3" fmla="*/ 250064221 h 598"/>
                    <a:gd name="T4" fmla="*/ 81455150 w 393"/>
                    <a:gd name="T5" fmla="*/ 250903048 h 598"/>
                    <a:gd name="T6" fmla="*/ 89391196 w 393"/>
                    <a:gd name="T7" fmla="*/ 250483311 h 598"/>
                    <a:gd name="T8" fmla="*/ 80619471 w 393"/>
                    <a:gd name="T9" fmla="*/ 237896379 h 598"/>
                    <a:gd name="T10" fmla="*/ 81455150 w 393"/>
                    <a:gd name="T11" fmla="*/ 0 h 598"/>
                    <a:gd name="T12" fmla="*/ 0 w 393"/>
                    <a:gd name="T13" fmla="*/ 64194518 h 598"/>
                    <a:gd name="T14" fmla="*/ 13784509 w 393"/>
                    <a:gd name="T15" fmla="*/ 75522886 h 598"/>
                    <a:gd name="T16" fmla="*/ 68088158 w 393"/>
                    <a:gd name="T17" fmla="*/ 130066689 h 598"/>
                    <a:gd name="T18" fmla="*/ 83125863 w 393"/>
                    <a:gd name="T19" fmla="*/ 149786561 h 598"/>
                    <a:gd name="T20" fmla="*/ 95239659 w 393"/>
                    <a:gd name="T21" fmla="*/ 134262765 h 598"/>
                    <a:gd name="T22" fmla="*/ 149960178 w 393"/>
                    <a:gd name="T23" fmla="*/ 79718314 h 598"/>
                    <a:gd name="T24" fmla="*/ 164162850 w 393"/>
                    <a:gd name="T25" fmla="*/ 67970209 h 598"/>
                    <a:gd name="T26" fmla="*/ 81455150 w 393"/>
                    <a:gd name="T27" fmla="*/ 0 h 59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3"/>
                    <a:gd name="T43" fmla="*/ 0 h 598"/>
                    <a:gd name="T44" fmla="*/ 393 w 393"/>
                    <a:gd name="T45" fmla="*/ 598 h 59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3" h="598">
                      <a:moveTo>
                        <a:pt x="193" y="567"/>
                      </a:moveTo>
                      <a:cubicBezTo>
                        <a:pt x="186" y="577"/>
                        <a:pt x="179" y="587"/>
                        <a:pt x="170" y="596"/>
                      </a:cubicBezTo>
                      <a:cubicBezTo>
                        <a:pt x="178" y="597"/>
                        <a:pt x="187" y="598"/>
                        <a:pt x="195" y="598"/>
                      </a:cubicBezTo>
                      <a:cubicBezTo>
                        <a:pt x="202" y="598"/>
                        <a:pt x="208" y="597"/>
                        <a:pt x="214" y="597"/>
                      </a:cubicBezTo>
                      <a:cubicBezTo>
                        <a:pt x="206" y="587"/>
                        <a:pt x="199" y="577"/>
                        <a:pt x="193" y="567"/>
                      </a:cubicBezTo>
                      <a:moveTo>
                        <a:pt x="195" y="0"/>
                      </a:moveTo>
                      <a:cubicBezTo>
                        <a:pt x="102" y="0"/>
                        <a:pt x="23" y="65"/>
                        <a:pt x="0" y="153"/>
                      </a:cubicBezTo>
                      <a:cubicBezTo>
                        <a:pt x="12" y="161"/>
                        <a:pt x="23" y="170"/>
                        <a:pt x="33" y="180"/>
                      </a:cubicBezTo>
                      <a:cubicBezTo>
                        <a:pt x="163" y="310"/>
                        <a:pt x="163" y="310"/>
                        <a:pt x="163" y="310"/>
                      </a:cubicBezTo>
                      <a:cubicBezTo>
                        <a:pt x="178" y="325"/>
                        <a:pt x="189" y="340"/>
                        <a:pt x="199" y="357"/>
                      </a:cubicBezTo>
                      <a:cubicBezTo>
                        <a:pt x="207" y="344"/>
                        <a:pt x="217" y="332"/>
                        <a:pt x="228" y="320"/>
                      </a:cubicBezTo>
                      <a:cubicBezTo>
                        <a:pt x="359" y="190"/>
                        <a:pt x="359" y="190"/>
                        <a:pt x="359" y="190"/>
                      </a:cubicBezTo>
                      <a:cubicBezTo>
                        <a:pt x="369" y="179"/>
                        <a:pt x="381" y="170"/>
                        <a:pt x="393" y="162"/>
                      </a:cubicBezTo>
                      <a:cubicBezTo>
                        <a:pt x="373" y="69"/>
                        <a:pt x="292" y="0"/>
                        <a:pt x="195" y="0"/>
                      </a:cubicBezTo>
                    </a:path>
                  </a:pathLst>
                </a:custGeom>
                <a:solidFill>
                  <a:srgbClr val="F5983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690" name="Freeform 44"/>
                <p:cNvSpPr>
                  <a:spLocks noEditPoints="1" noChangeArrowheads="1"/>
                </p:cNvSpPr>
                <p:nvPr/>
              </p:nvSpPr>
              <p:spPr bwMode="auto">
                <a:xfrm>
                  <a:off x="131763" y="487362"/>
                  <a:ext cx="331788" cy="319087"/>
                </a:xfrm>
                <a:custGeom>
                  <a:avLst/>
                  <a:gdLst>
                    <a:gd name="T0" fmla="*/ 140130306 w 513"/>
                    <a:gd name="T1" fmla="*/ 73847971 h 494"/>
                    <a:gd name="T2" fmla="*/ 116705297 w 513"/>
                    <a:gd name="T3" fmla="*/ 76768198 h 494"/>
                    <a:gd name="T4" fmla="*/ 39738242 w 513"/>
                    <a:gd name="T5" fmla="*/ 76768198 h 494"/>
                    <a:gd name="T6" fmla="*/ 22169647 w 513"/>
                    <a:gd name="T7" fmla="*/ 75099774 h 494"/>
                    <a:gd name="T8" fmla="*/ 32209306 w 513"/>
                    <a:gd name="T9" fmla="*/ 181907365 h 494"/>
                    <a:gd name="T10" fmla="*/ 91189312 w 513"/>
                    <a:gd name="T11" fmla="*/ 206106303 h 494"/>
                    <a:gd name="T12" fmla="*/ 138457137 w 513"/>
                    <a:gd name="T13" fmla="*/ 191921142 h 494"/>
                    <a:gd name="T14" fmla="*/ 136783969 w 513"/>
                    <a:gd name="T15" fmla="*/ 174815107 h 494"/>
                    <a:gd name="T16" fmla="*/ 136783969 w 513"/>
                    <a:gd name="T17" fmla="*/ 97628995 h 494"/>
                    <a:gd name="T18" fmla="*/ 140130306 w 513"/>
                    <a:gd name="T19" fmla="*/ 73847971 h 494"/>
                    <a:gd name="T20" fmla="*/ 203292911 w 513"/>
                    <a:gd name="T21" fmla="*/ 0 h 494"/>
                    <a:gd name="T22" fmla="*/ 200783481 w 513"/>
                    <a:gd name="T23" fmla="*/ 14185161 h 494"/>
                    <a:gd name="T24" fmla="*/ 214587284 w 513"/>
                    <a:gd name="T25" fmla="*/ 11682201 h 494"/>
                    <a:gd name="T26" fmla="*/ 209149324 w 513"/>
                    <a:gd name="T27" fmla="*/ 5423833 h 494"/>
                    <a:gd name="T28" fmla="*/ 203292911 w 513"/>
                    <a:gd name="T29" fmla="*/ 0 h 4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3"/>
                    <a:gd name="T46" fmla="*/ 0 h 494"/>
                    <a:gd name="T47" fmla="*/ 513 w 513"/>
                    <a:gd name="T48" fmla="*/ 494 h 4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3" h="494">
                      <a:moveTo>
                        <a:pt x="335" y="177"/>
                      </a:moveTo>
                      <a:cubicBezTo>
                        <a:pt x="317" y="181"/>
                        <a:pt x="299" y="184"/>
                        <a:pt x="279" y="184"/>
                      </a:cubicBezTo>
                      <a:cubicBezTo>
                        <a:pt x="95" y="184"/>
                        <a:pt x="95" y="184"/>
                        <a:pt x="95" y="184"/>
                      </a:cubicBezTo>
                      <a:cubicBezTo>
                        <a:pt x="81" y="184"/>
                        <a:pt x="67" y="182"/>
                        <a:pt x="53" y="180"/>
                      </a:cubicBezTo>
                      <a:cubicBezTo>
                        <a:pt x="0" y="260"/>
                        <a:pt x="8" y="367"/>
                        <a:pt x="77" y="436"/>
                      </a:cubicBezTo>
                      <a:cubicBezTo>
                        <a:pt x="116" y="474"/>
                        <a:pt x="167" y="494"/>
                        <a:pt x="218" y="494"/>
                      </a:cubicBezTo>
                      <a:cubicBezTo>
                        <a:pt x="257" y="494"/>
                        <a:pt x="296" y="483"/>
                        <a:pt x="331" y="460"/>
                      </a:cubicBezTo>
                      <a:cubicBezTo>
                        <a:pt x="328" y="447"/>
                        <a:pt x="327" y="433"/>
                        <a:pt x="327" y="419"/>
                      </a:cubicBezTo>
                      <a:cubicBezTo>
                        <a:pt x="327" y="234"/>
                        <a:pt x="327" y="234"/>
                        <a:pt x="327" y="234"/>
                      </a:cubicBezTo>
                      <a:cubicBezTo>
                        <a:pt x="327" y="214"/>
                        <a:pt x="329" y="195"/>
                        <a:pt x="335" y="177"/>
                      </a:cubicBezTo>
                      <a:moveTo>
                        <a:pt x="486" y="0"/>
                      </a:moveTo>
                      <a:cubicBezTo>
                        <a:pt x="484" y="11"/>
                        <a:pt x="482" y="23"/>
                        <a:pt x="480" y="34"/>
                      </a:cubicBezTo>
                      <a:cubicBezTo>
                        <a:pt x="490" y="31"/>
                        <a:pt x="502" y="29"/>
                        <a:pt x="513" y="28"/>
                      </a:cubicBezTo>
                      <a:cubicBezTo>
                        <a:pt x="509" y="23"/>
                        <a:pt x="505" y="18"/>
                        <a:pt x="500" y="13"/>
                      </a:cubicBezTo>
                      <a:cubicBezTo>
                        <a:pt x="495" y="8"/>
                        <a:pt x="490" y="4"/>
                        <a:pt x="486" y="0"/>
                      </a:cubicBezTo>
                    </a:path>
                  </a:pathLst>
                </a:custGeom>
                <a:solidFill>
                  <a:srgbClr val="A28D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691" name="Freeform 45"/>
                <p:cNvSpPr>
                  <a:spLocks noChangeArrowheads="1"/>
                </p:cNvSpPr>
                <p:nvPr/>
              </p:nvSpPr>
              <p:spPr bwMode="auto">
                <a:xfrm>
                  <a:off x="166688" y="476250"/>
                  <a:ext cx="279400" cy="130175"/>
                </a:xfrm>
                <a:custGeom>
                  <a:avLst/>
                  <a:gdLst>
                    <a:gd name="T0" fmla="*/ 169461585 w 433"/>
                    <a:gd name="T1" fmla="*/ 0 h 202"/>
                    <a:gd name="T2" fmla="*/ 126992139 w 433"/>
                    <a:gd name="T3" fmla="*/ 11213094 h 202"/>
                    <a:gd name="T4" fmla="*/ 84522694 w 433"/>
                    <a:gd name="T5" fmla="*/ 0 h 202"/>
                    <a:gd name="T6" fmla="*/ 65786117 w 433"/>
                    <a:gd name="T7" fmla="*/ 14120121 h 202"/>
                    <a:gd name="T8" fmla="*/ 11241817 w 433"/>
                    <a:gd name="T9" fmla="*/ 68522960 h 202"/>
                    <a:gd name="T10" fmla="*/ 0 w 433"/>
                    <a:gd name="T11" fmla="*/ 82227423 h 202"/>
                    <a:gd name="T12" fmla="*/ 17487343 w 433"/>
                    <a:gd name="T13" fmla="*/ 83888765 h 202"/>
                    <a:gd name="T14" fmla="*/ 94099081 w 433"/>
                    <a:gd name="T15" fmla="*/ 83888765 h 202"/>
                    <a:gd name="T16" fmla="*/ 117415753 w 433"/>
                    <a:gd name="T17" fmla="*/ 80981739 h 202"/>
                    <a:gd name="T18" fmla="*/ 177788737 w 433"/>
                    <a:gd name="T19" fmla="*/ 21594873 h 202"/>
                    <a:gd name="T20" fmla="*/ 180287206 w 433"/>
                    <a:gd name="T21" fmla="*/ 7475396 h 202"/>
                    <a:gd name="T22" fmla="*/ 169461585 w 433"/>
                    <a:gd name="T23" fmla="*/ 0 h 2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3"/>
                    <a:gd name="T37" fmla="*/ 0 h 202"/>
                    <a:gd name="T38" fmla="*/ 433 w 433"/>
                    <a:gd name="T39" fmla="*/ 202 h 20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3" h="202">
                      <a:moveTo>
                        <a:pt x="407" y="0"/>
                      </a:moveTo>
                      <a:cubicBezTo>
                        <a:pt x="376" y="18"/>
                        <a:pt x="341" y="27"/>
                        <a:pt x="305" y="27"/>
                      </a:cubicBezTo>
                      <a:cubicBezTo>
                        <a:pt x="270" y="27"/>
                        <a:pt x="234" y="18"/>
                        <a:pt x="203" y="0"/>
                      </a:cubicBezTo>
                      <a:cubicBezTo>
                        <a:pt x="187" y="9"/>
                        <a:pt x="171" y="21"/>
                        <a:pt x="158" y="34"/>
                      </a:cubicBezTo>
                      <a:cubicBezTo>
                        <a:pt x="27" y="165"/>
                        <a:pt x="27" y="165"/>
                        <a:pt x="27" y="165"/>
                      </a:cubicBezTo>
                      <a:cubicBezTo>
                        <a:pt x="17" y="175"/>
                        <a:pt x="8" y="186"/>
                        <a:pt x="0" y="198"/>
                      </a:cubicBezTo>
                      <a:cubicBezTo>
                        <a:pt x="14" y="200"/>
                        <a:pt x="28" y="202"/>
                        <a:pt x="42" y="202"/>
                      </a:cubicBezTo>
                      <a:cubicBezTo>
                        <a:pt x="226" y="202"/>
                        <a:pt x="226" y="202"/>
                        <a:pt x="226" y="202"/>
                      </a:cubicBezTo>
                      <a:cubicBezTo>
                        <a:pt x="246" y="202"/>
                        <a:pt x="264" y="199"/>
                        <a:pt x="282" y="195"/>
                      </a:cubicBezTo>
                      <a:cubicBezTo>
                        <a:pt x="301" y="124"/>
                        <a:pt x="357" y="69"/>
                        <a:pt x="427" y="52"/>
                      </a:cubicBezTo>
                      <a:cubicBezTo>
                        <a:pt x="429" y="41"/>
                        <a:pt x="431" y="29"/>
                        <a:pt x="433" y="18"/>
                      </a:cubicBezTo>
                      <a:cubicBezTo>
                        <a:pt x="424" y="11"/>
                        <a:pt x="416" y="5"/>
                        <a:pt x="407" y="0"/>
                      </a:cubicBezTo>
                    </a:path>
                  </a:pathLst>
                </a:custGeom>
                <a:solidFill>
                  <a:srgbClr val="844C8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692" name="Freeform 46"/>
                <p:cNvSpPr>
                  <a:spLocks noChangeArrowheads="1"/>
                </p:cNvSpPr>
                <p:nvPr/>
              </p:nvSpPr>
              <p:spPr bwMode="auto">
                <a:xfrm>
                  <a:off x="342900" y="504825"/>
                  <a:ext cx="130175" cy="279400"/>
                </a:xfrm>
                <a:custGeom>
                  <a:avLst/>
                  <a:gdLst>
                    <a:gd name="T0" fmla="*/ 78014331 w 201"/>
                    <a:gd name="T1" fmla="*/ 0 h 432"/>
                    <a:gd name="T2" fmla="*/ 64173037 w 201"/>
                    <a:gd name="T3" fmla="*/ 2510073 h 432"/>
                    <a:gd name="T4" fmla="*/ 3355406 w 201"/>
                    <a:gd name="T5" fmla="*/ 62326250 h 432"/>
                    <a:gd name="T6" fmla="*/ 0 w 201"/>
                    <a:gd name="T7" fmla="*/ 86169030 h 432"/>
                    <a:gd name="T8" fmla="*/ 0 w 201"/>
                    <a:gd name="T9" fmla="*/ 163554422 h 432"/>
                    <a:gd name="T10" fmla="*/ 1678027 w 201"/>
                    <a:gd name="T11" fmla="*/ 180704537 h 432"/>
                    <a:gd name="T12" fmla="*/ 16358011 w 201"/>
                    <a:gd name="T13" fmla="*/ 168992374 h 432"/>
                    <a:gd name="T14" fmla="*/ 70884497 w 201"/>
                    <a:gd name="T15" fmla="*/ 114613502 h 432"/>
                    <a:gd name="T16" fmla="*/ 83467433 w 201"/>
                    <a:gd name="T17" fmla="*/ 98718100 h 432"/>
                    <a:gd name="T18" fmla="*/ 84306123 w 201"/>
                    <a:gd name="T19" fmla="*/ 8784284 h 432"/>
                    <a:gd name="T20" fmla="*/ 78014331 w 201"/>
                    <a:gd name="T21" fmla="*/ 0 h 4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1"/>
                    <a:gd name="T34" fmla="*/ 0 h 432"/>
                    <a:gd name="T35" fmla="*/ 201 w 201"/>
                    <a:gd name="T36" fmla="*/ 432 h 4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1" h="432">
                      <a:moveTo>
                        <a:pt x="186" y="0"/>
                      </a:moveTo>
                      <a:cubicBezTo>
                        <a:pt x="175" y="1"/>
                        <a:pt x="163" y="3"/>
                        <a:pt x="153" y="6"/>
                      </a:cubicBezTo>
                      <a:cubicBezTo>
                        <a:pt x="134" y="75"/>
                        <a:pt x="78" y="130"/>
                        <a:pt x="8" y="149"/>
                      </a:cubicBezTo>
                      <a:cubicBezTo>
                        <a:pt x="2" y="167"/>
                        <a:pt x="0" y="186"/>
                        <a:pt x="0" y="206"/>
                      </a:cubicBezTo>
                      <a:cubicBezTo>
                        <a:pt x="0" y="391"/>
                        <a:pt x="0" y="391"/>
                        <a:pt x="0" y="391"/>
                      </a:cubicBezTo>
                      <a:cubicBezTo>
                        <a:pt x="0" y="405"/>
                        <a:pt x="1" y="419"/>
                        <a:pt x="4" y="432"/>
                      </a:cubicBezTo>
                      <a:cubicBezTo>
                        <a:pt x="16" y="424"/>
                        <a:pt x="28" y="415"/>
                        <a:pt x="39" y="404"/>
                      </a:cubicBezTo>
                      <a:cubicBezTo>
                        <a:pt x="169" y="274"/>
                        <a:pt x="169" y="274"/>
                        <a:pt x="169" y="274"/>
                      </a:cubicBezTo>
                      <a:cubicBezTo>
                        <a:pt x="181" y="262"/>
                        <a:pt x="191" y="249"/>
                        <a:pt x="199" y="236"/>
                      </a:cubicBezTo>
                      <a:cubicBezTo>
                        <a:pt x="159" y="169"/>
                        <a:pt x="160" y="85"/>
                        <a:pt x="201" y="21"/>
                      </a:cubicBezTo>
                      <a:cubicBezTo>
                        <a:pt x="197" y="14"/>
                        <a:pt x="192" y="7"/>
                        <a:pt x="186" y="0"/>
                      </a:cubicBezTo>
                    </a:path>
                  </a:pathLst>
                </a:custGeom>
                <a:solidFill>
                  <a:srgbClr val="5461A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693" name="Freeform 47"/>
                <p:cNvSpPr>
                  <a:spLocks noChangeArrowheads="1"/>
                </p:cNvSpPr>
                <p:nvPr/>
              </p:nvSpPr>
              <p:spPr bwMode="auto">
                <a:xfrm>
                  <a:off x="347663" y="509587"/>
                  <a:ext cx="93663" cy="92075"/>
                </a:xfrm>
                <a:custGeom>
                  <a:avLst/>
                  <a:gdLst>
                    <a:gd name="T0" fmla="*/ 60501776 w 145"/>
                    <a:gd name="T1" fmla="*/ 0 h 143"/>
                    <a:gd name="T2" fmla="*/ 0 w 145"/>
                    <a:gd name="T3" fmla="*/ 59285354 h 143"/>
                    <a:gd name="T4" fmla="*/ 60501776 w 145"/>
                    <a:gd name="T5" fmla="*/ 0 h 143"/>
                    <a:gd name="T6" fmla="*/ 0 60000 65536"/>
                    <a:gd name="T7" fmla="*/ 0 60000 65536"/>
                    <a:gd name="T8" fmla="*/ 0 60000 65536"/>
                    <a:gd name="T9" fmla="*/ 0 w 145"/>
                    <a:gd name="T10" fmla="*/ 0 h 143"/>
                    <a:gd name="T11" fmla="*/ 145 w 145"/>
                    <a:gd name="T12" fmla="*/ 143 h 143"/>
                  </a:gdLst>
                  <a:ahLst/>
                  <a:cxnLst>
                    <a:cxn ang="T6">
                      <a:pos x="T0" y="T1"/>
                    </a:cxn>
                    <a:cxn ang="T7">
                      <a:pos x="T2" y="T3"/>
                    </a:cxn>
                    <a:cxn ang="T8">
                      <a:pos x="T4" y="T5"/>
                    </a:cxn>
                  </a:cxnLst>
                  <a:rect l="T9" t="T10" r="T11" b="T12"/>
                  <a:pathLst>
                    <a:path w="145" h="143">
                      <a:moveTo>
                        <a:pt x="145" y="0"/>
                      </a:moveTo>
                      <a:cubicBezTo>
                        <a:pt x="75" y="17"/>
                        <a:pt x="19" y="72"/>
                        <a:pt x="0" y="143"/>
                      </a:cubicBezTo>
                      <a:cubicBezTo>
                        <a:pt x="70" y="124"/>
                        <a:pt x="126" y="69"/>
                        <a:pt x="145" y="0"/>
                      </a:cubicBezTo>
                    </a:path>
                  </a:pathLst>
                </a:custGeom>
                <a:solidFill>
                  <a:srgbClr val="44347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694" name="Freeform 48"/>
                <p:cNvSpPr>
                  <a:spLocks noEditPoints="1" noChangeArrowheads="1"/>
                </p:cNvSpPr>
                <p:nvPr/>
              </p:nvSpPr>
              <p:spPr bwMode="auto">
                <a:xfrm>
                  <a:off x="485775" y="150812"/>
                  <a:ext cx="328613" cy="317500"/>
                </a:xfrm>
                <a:custGeom>
                  <a:avLst/>
                  <a:gdLst>
                    <a:gd name="T0" fmla="*/ 10379016 w 510"/>
                    <a:gd name="T1" fmla="*/ 194436095 h 491"/>
                    <a:gd name="T2" fmla="*/ 0 w 510"/>
                    <a:gd name="T3" fmla="*/ 196108951 h 491"/>
                    <a:gd name="T4" fmla="*/ 4567076 w 510"/>
                    <a:gd name="T5" fmla="*/ 201126874 h 491"/>
                    <a:gd name="T6" fmla="*/ 8718554 w 510"/>
                    <a:gd name="T7" fmla="*/ 205308045 h 491"/>
                    <a:gd name="T8" fmla="*/ 10379016 w 510"/>
                    <a:gd name="T9" fmla="*/ 194436095 h 491"/>
                    <a:gd name="T10" fmla="*/ 121645445 w 510"/>
                    <a:gd name="T11" fmla="*/ 0 h 491"/>
                    <a:gd name="T12" fmla="*/ 74316152 w 510"/>
                    <a:gd name="T13" fmla="*/ 14217016 h 491"/>
                    <a:gd name="T14" fmla="*/ 75976614 w 510"/>
                    <a:gd name="T15" fmla="*/ 32615204 h 491"/>
                    <a:gd name="T16" fmla="*/ 75976614 w 510"/>
                    <a:gd name="T17" fmla="*/ 109971395 h 491"/>
                    <a:gd name="T18" fmla="*/ 73485599 w 510"/>
                    <a:gd name="T19" fmla="*/ 130878544 h 491"/>
                    <a:gd name="T20" fmla="*/ 94244275 w 510"/>
                    <a:gd name="T21" fmla="*/ 128369582 h 491"/>
                    <a:gd name="T22" fmla="*/ 171051443 w 510"/>
                    <a:gd name="T23" fmla="*/ 128369582 h 491"/>
                    <a:gd name="T24" fmla="*/ 190564612 w 510"/>
                    <a:gd name="T25" fmla="*/ 130460815 h 491"/>
                    <a:gd name="T26" fmla="*/ 180184951 w 510"/>
                    <a:gd name="T27" fmla="*/ 24252215 h 491"/>
                    <a:gd name="T28" fmla="*/ 121645445 w 510"/>
                    <a:gd name="T29" fmla="*/ 0 h 49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0"/>
                    <a:gd name="T46" fmla="*/ 0 h 491"/>
                    <a:gd name="T47" fmla="*/ 510 w 510"/>
                    <a:gd name="T48" fmla="*/ 491 h 49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0" h="491">
                      <a:moveTo>
                        <a:pt x="25" y="465"/>
                      </a:moveTo>
                      <a:cubicBezTo>
                        <a:pt x="17" y="467"/>
                        <a:pt x="8" y="468"/>
                        <a:pt x="0" y="469"/>
                      </a:cubicBezTo>
                      <a:cubicBezTo>
                        <a:pt x="3" y="473"/>
                        <a:pt x="7" y="477"/>
                        <a:pt x="11" y="481"/>
                      </a:cubicBezTo>
                      <a:cubicBezTo>
                        <a:pt x="14" y="484"/>
                        <a:pt x="18" y="487"/>
                        <a:pt x="21" y="491"/>
                      </a:cubicBezTo>
                      <a:cubicBezTo>
                        <a:pt x="22" y="482"/>
                        <a:pt x="23" y="473"/>
                        <a:pt x="25" y="465"/>
                      </a:cubicBezTo>
                      <a:moveTo>
                        <a:pt x="293" y="0"/>
                      </a:moveTo>
                      <a:cubicBezTo>
                        <a:pt x="253" y="0"/>
                        <a:pt x="213" y="11"/>
                        <a:pt x="179" y="34"/>
                      </a:cubicBezTo>
                      <a:cubicBezTo>
                        <a:pt x="182" y="48"/>
                        <a:pt x="183" y="63"/>
                        <a:pt x="183" y="78"/>
                      </a:cubicBezTo>
                      <a:cubicBezTo>
                        <a:pt x="183" y="263"/>
                        <a:pt x="183" y="263"/>
                        <a:pt x="183" y="263"/>
                      </a:cubicBezTo>
                      <a:cubicBezTo>
                        <a:pt x="183" y="280"/>
                        <a:pt x="181" y="297"/>
                        <a:pt x="177" y="313"/>
                      </a:cubicBezTo>
                      <a:cubicBezTo>
                        <a:pt x="193" y="309"/>
                        <a:pt x="210" y="307"/>
                        <a:pt x="227" y="307"/>
                      </a:cubicBezTo>
                      <a:cubicBezTo>
                        <a:pt x="412" y="307"/>
                        <a:pt x="412" y="307"/>
                        <a:pt x="412" y="307"/>
                      </a:cubicBezTo>
                      <a:cubicBezTo>
                        <a:pt x="428" y="307"/>
                        <a:pt x="444" y="308"/>
                        <a:pt x="459" y="312"/>
                      </a:cubicBezTo>
                      <a:cubicBezTo>
                        <a:pt x="510" y="232"/>
                        <a:pt x="502" y="126"/>
                        <a:pt x="434" y="58"/>
                      </a:cubicBezTo>
                      <a:cubicBezTo>
                        <a:pt x="395" y="19"/>
                        <a:pt x="344" y="0"/>
                        <a:pt x="293" y="0"/>
                      </a:cubicBezTo>
                    </a:path>
                  </a:pathLst>
                </a:custGeom>
                <a:solidFill>
                  <a:srgbClr val="E6D45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695" name="Freeform 49"/>
                <p:cNvSpPr>
                  <a:spLocks noChangeArrowheads="1"/>
                </p:cNvSpPr>
                <p:nvPr/>
              </p:nvSpPr>
              <p:spPr bwMode="auto">
                <a:xfrm>
                  <a:off x="498475" y="349250"/>
                  <a:ext cx="284163" cy="131762"/>
                </a:xfrm>
                <a:custGeom>
                  <a:avLst/>
                  <a:gdLst>
                    <a:gd name="T0" fmla="*/ 164575142 w 438"/>
                    <a:gd name="T1" fmla="*/ 0 h 202"/>
                    <a:gd name="T2" fmla="*/ 86706695 w 438"/>
                    <a:gd name="T3" fmla="*/ 0 h 202"/>
                    <a:gd name="T4" fmla="*/ 65661765 w 438"/>
                    <a:gd name="T5" fmla="*/ 2553052 h 202"/>
                    <a:gd name="T6" fmla="*/ 1683568 w 438"/>
                    <a:gd name="T7" fmla="*/ 67225364 h 202"/>
                    <a:gd name="T8" fmla="*/ 0 w 438"/>
                    <a:gd name="T9" fmla="*/ 78288153 h 202"/>
                    <a:gd name="T10" fmla="*/ 9681005 w 438"/>
                    <a:gd name="T11" fmla="*/ 85095422 h 202"/>
                    <a:gd name="T12" fmla="*/ 53876137 w 438"/>
                    <a:gd name="T13" fmla="*/ 72756759 h 202"/>
                    <a:gd name="T14" fmla="*/ 100175892 w 438"/>
                    <a:gd name="T15" fmla="*/ 85946657 h 202"/>
                    <a:gd name="T16" fmla="*/ 117433279 w 438"/>
                    <a:gd name="T17" fmla="*/ 72331467 h 202"/>
                    <a:gd name="T18" fmla="*/ 172151525 w 438"/>
                    <a:gd name="T19" fmla="*/ 17018823 h 202"/>
                    <a:gd name="T20" fmla="*/ 184357558 w 438"/>
                    <a:gd name="T21" fmla="*/ 2127108 h 202"/>
                    <a:gd name="T22" fmla="*/ 164575142 w 438"/>
                    <a:gd name="T23" fmla="*/ 0 h 2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8"/>
                    <a:gd name="T37" fmla="*/ 0 h 202"/>
                    <a:gd name="T38" fmla="*/ 438 w 438"/>
                    <a:gd name="T39" fmla="*/ 202 h 20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8" h="202">
                      <a:moveTo>
                        <a:pt x="391" y="0"/>
                      </a:moveTo>
                      <a:cubicBezTo>
                        <a:pt x="206" y="0"/>
                        <a:pt x="206" y="0"/>
                        <a:pt x="206" y="0"/>
                      </a:cubicBezTo>
                      <a:cubicBezTo>
                        <a:pt x="189" y="0"/>
                        <a:pt x="172" y="2"/>
                        <a:pt x="156" y="6"/>
                      </a:cubicBezTo>
                      <a:cubicBezTo>
                        <a:pt x="138" y="81"/>
                        <a:pt x="79" y="141"/>
                        <a:pt x="4" y="158"/>
                      </a:cubicBezTo>
                      <a:cubicBezTo>
                        <a:pt x="2" y="166"/>
                        <a:pt x="1" y="175"/>
                        <a:pt x="0" y="184"/>
                      </a:cubicBezTo>
                      <a:cubicBezTo>
                        <a:pt x="7" y="190"/>
                        <a:pt x="15" y="195"/>
                        <a:pt x="23" y="200"/>
                      </a:cubicBezTo>
                      <a:cubicBezTo>
                        <a:pt x="55" y="181"/>
                        <a:pt x="91" y="171"/>
                        <a:pt x="128" y="171"/>
                      </a:cubicBezTo>
                      <a:cubicBezTo>
                        <a:pt x="166" y="171"/>
                        <a:pt x="204" y="181"/>
                        <a:pt x="238" y="202"/>
                      </a:cubicBezTo>
                      <a:cubicBezTo>
                        <a:pt x="253" y="194"/>
                        <a:pt x="266" y="183"/>
                        <a:pt x="279" y="170"/>
                      </a:cubicBezTo>
                      <a:cubicBezTo>
                        <a:pt x="409" y="40"/>
                        <a:pt x="409" y="40"/>
                        <a:pt x="409" y="40"/>
                      </a:cubicBezTo>
                      <a:cubicBezTo>
                        <a:pt x="420" y="29"/>
                        <a:pt x="430" y="17"/>
                        <a:pt x="438" y="5"/>
                      </a:cubicBezTo>
                      <a:cubicBezTo>
                        <a:pt x="423" y="1"/>
                        <a:pt x="407" y="0"/>
                        <a:pt x="391" y="0"/>
                      </a:cubicBezTo>
                    </a:path>
                  </a:pathLst>
                </a:custGeom>
                <a:solidFill>
                  <a:srgbClr val="ADB31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696" name="Freeform 50"/>
                <p:cNvSpPr>
                  <a:spLocks noChangeArrowheads="1"/>
                </p:cNvSpPr>
                <p:nvPr/>
              </p:nvSpPr>
              <p:spPr bwMode="auto">
                <a:xfrm>
                  <a:off x="471488" y="173037"/>
                  <a:ext cx="131763" cy="280987"/>
                </a:xfrm>
                <a:custGeom>
                  <a:avLst/>
                  <a:gdLst>
                    <a:gd name="T0" fmla="*/ 83436336 w 204"/>
                    <a:gd name="T1" fmla="*/ 0 h 435"/>
                    <a:gd name="T2" fmla="*/ 69252437 w 204"/>
                    <a:gd name="T3" fmla="*/ 11683246 h 435"/>
                    <a:gd name="T4" fmla="*/ 14601149 w 204"/>
                    <a:gd name="T5" fmla="*/ 65925364 h 435"/>
                    <a:gd name="T6" fmla="*/ 2502851 w 204"/>
                    <a:gd name="T7" fmla="*/ 81363500 h 435"/>
                    <a:gd name="T8" fmla="*/ 0 w 204"/>
                    <a:gd name="T9" fmla="*/ 168985582 h 435"/>
                    <a:gd name="T10" fmla="*/ 8760948 w 204"/>
                    <a:gd name="T11" fmla="*/ 181502745 h 435"/>
                    <a:gd name="T12" fmla="*/ 19190248 w 204"/>
                    <a:gd name="T13" fmla="*/ 179833618 h 435"/>
                    <a:gd name="T14" fmla="*/ 82602483 w 204"/>
                    <a:gd name="T15" fmla="*/ 116411945 h 435"/>
                    <a:gd name="T16" fmla="*/ 85105334 w 204"/>
                    <a:gd name="T17" fmla="*/ 95549791 h 435"/>
                    <a:gd name="T18" fmla="*/ 85105334 w 204"/>
                    <a:gd name="T19" fmla="*/ 18359109 h 435"/>
                    <a:gd name="T20" fmla="*/ 83436336 w 204"/>
                    <a:gd name="T21" fmla="*/ 0 h 4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4"/>
                    <a:gd name="T34" fmla="*/ 0 h 435"/>
                    <a:gd name="T35" fmla="*/ 204 w 204"/>
                    <a:gd name="T36" fmla="*/ 435 h 4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4" h="435">
                      <a:moveTo>
                        <a:pt x="200" y="0"/>
                      </a:moveTo>
                      <a:cubicBezTo>
                        <a:pt x="188" y="8"/>
                        <a:pt x="176" y="17"/>
                        <a:pt x="166" y="28"/>
                      </a:cubicBezTo>
                      <a:cubicBezTo>
                        <a:pt x="35" y="158"/>
                        <a:pt x="35" y="158"/>
                        <a:pt x="35" y="158"/>
                      </a:cubicBezTo>
                      <a:cubicBezTo>
                        <a:pt x="24" y="170"/>
                        <a:pt x="14" y="182"/>
                        <a:pt x="6" y="195"/>
                      </a:cubicBezTo>
                      <a:cubicBezTo>
                        <a:pt x="42" y="261"/>
                        <a:pt x="40" y="342"/>
                        <a:pt x="0" y="405"/>
                      </a:cubicBezTo>
                      <a:cubicBezTo>
                        <a:pt x="6" y="415"/>
                        <a:pt x="13" y="425"/>
                        <a:pt x="21" y="435"/>
                      </a:cubicBezTo>
                      <a:cubicBezTo>
                        <a:pt x="29" y="434"/>
                        <a:pt x="38" y="433"/>
                        <a:pt x="46" y="431"/>
                      </a:cubicBezTo>
                      <a:cubicBezTo>
                        <a:pt x="63" y="356"/>
                        <a:pt x="123" y="297"/>
                        <a:pt x="198" y="279"/>
                      </a:cubicBezTo>
                      <a:cubicBezTo>
                        <a:pt x="202" y="263"/>
                        <a:pt x="204" y="246"/>
                        <a:pt x="204" y="229"/>
                      </a:cubicBezTo>
                      <a:cubicBezTo>
                        <a:pt x="204" y="44"/>
                        <a:pt x="204" y="44"/>
                        <a:pt x="204" y="44"/>
                      </a:cubicBezTo>
                      <a:cubicBezTo>
                        <a:pt x="204" y="29"/>
                        <a:pt x="203" y="14"/>
                        <a:pt x="200" y="0"/>
                      </a:cubicBezTo>
                    </a:path>
                  </a:pathLst>
                </a:custGeom>
                <a:solidFill>
                  <a:srgbClr val="E6831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697" name="Freeform 51"/>
                <p:cNvSpPr>
                  <a:spLocks noChangeArrowheads="1"/>
                </p:cNvSpPr>
                <p:nvPr/>
              </p:nvSpPr>
              <p:spPr bwMode="auto">
                <a:xfrm>
                  <a:off x="501650" y="354012"/>
                  <a:ext cx="98425" cy="98425"/>
                </a:xfrm>
                <a:custGeom>
                  <a:avLst/>
                  <a:gdLst>
                    <a:gd name="T0" fmla="*/ 63733425 w 152"/>
                    <a:gd name="T1" fmla="*/ 0 h 152"/>
                    <a:gd name="T2" fmla="*/ 0 w 152"/>
                    <a:gd name="T3" fmla="*/ 63733425 h 152"/>
                    <a:gd name="T4" fmla="*/ 63733425 w 152"/>
                    <a:gd name="T5" fmla="*/ 0 h 152"/>
                    <a:gd name="T6" fmla="*/ 0 60000 65536"/>
                    <a:gd name="T7" fmla="*/ 0 60000 65536"/>
                    <a:gd name="T8" fmla="*/ 0 60000 65536"/>
                    <a:gd name="T9" fmla="*/ 0 w 152"/>
                    <a:gd name="T10" fmla="*/ 0 h 152"/>
                    <a:gd name="T11" fmla="*/ 152 w 152"/>
                    <a:gd name="T12" fmla="*/ 152 h 152"/>
                  </a:gdLst>
                  <a:ahLst/>
                  <a:cxnLst>
                    <a:cxn ang="T6">
                      <a:pos x="T0" y="T1"/>
                    </a:cxn>
                    <a:cxn ang="T7">
                      <a:pos x="T2" y="T3"/>
                    </a:cxn>
                    <a:cxn ang="T8">
                      <a:pos x="T4" y="T5"/>
                    </a:cxn>
                  </a:cxnLst>
                  <a:rect l="T9" t="T10" r="T11" b="T12"/>
                  <a:pathLst>
                    <a:path w="152" h="152">
                      <a:moveTo>
                        <a:pt x="152" y="0"/>
                      </a:moveTo>
                      <a:cubicBezTo>
                        <a:pt x="77" y="18"/>
                        <a:pt x="17" y="77"/>
                        <a:pt x="0" y="152"/>
                      </a:cubicBezTo>
                      <a:cubicBezTo>
                        <a:pt x="75" y="135"/>
                        <a:pt x="134" y="75"/>
                        <a:pt x="152" y="0"/>
                      </a:cubicBezTo>
                    </a:path>
                  </a:pathLst>
                </a:custGeom>
                <a:solidFill>
                  <a:srgbClr val="AD6E0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698" name="Freeform 52"/>
                <p:cNvSpPr>
                  <a:spLocks noEditPoints="1" noChangeArrowheads="1"/>
                </p:cNvSpPr>
                <p:nvPr/>
              </p:nvSpPr>
              <p:spPr bwMode="auto">
                <a:xfrm>
                  <a:off x="131763" y="144462"/>
                  <a:ext cx="325438" cy="319087"/>
                </a:xfrm>
                <a:custGeom>
                  <a:avLst/>
                  <a:gdLst>
                    <a:gd name="T0" fmla="*/ 202184342 w 503"/>
                    <a:gd name="T1" fmla="*/ 197761596 h 494"/>
                    <a:gd name="T2" fmla="*/ 203440158 w 503"/>
                    <a:gd name="T3" fmla="*/ 206106303 h 494"/>
                    <a:gd name="T4" fmla="*/ 209300630 w 503"/>
                    <a:gd name="T5" fmla="*/ 200682470 h 494"/>
                    <a:gd name="T6" fmla="*/ 210556445 w 503"/>
                    <a:gd name="T7" fmla="*/ 199430667 h 494"/>
                    <a:gd name="T8" fmla="*/ 202184342 w 503"/>
                    <a:gd name="T9" fmla="*/ 197761596 h 494"/>
                    <a:gd name="T10" fmla="*/ 91255274 w 503"/>
                    <a:gd name="T11" fmla="*/ 0 h 494"/>
                    <a:gd name="T12" fmla="*/ 32232596 w 503"/>
                    <a:gd name="T13" fmla="*/ 24198938 h 494"/>
                    <a:gd name="T14" fmla="*/ 22186072 w 503"/>
                    <a:gd name="T15" fmla="*/ 131006529 h 494"/>
                    <a:gd name="T16" fmla="*/ 39766841 w 503"/>
                    <a:gd name="T17" fmla="*/ 129338104 h 494"/>
                    <a:gd name="T18" fmla="*/ 116789540 w 503"/>
                    <a:gd name="T19" fmla="*/ 129338104 h 494"/>
                    <a:gd name="T20" fmla="*/ 138557008 w 503"/>
                    <a:gd name="T21" fmla="*/ 131841064 h 494"/>
                    <a:gd name="T22" fmla="*/ 136882587 w 503"/>
                    <a:gd name="T23" fmla="*/ 113901140 h 494"/>
                    <a:gd name="T24" fmla="*/ 136882587 w 503"/>
                    <a:gd name="T25" fmla="*/ 36715029 h 494"/>
                    <a:gd name="T26" fmla="*/ 139394218 w 503"/>
                    <a:gd name="T27" fmla="*/ 14602429 h 494"/>
                    <a:gd name="T28" fmla="*/ 91255274 w 503"/>
                    <a:gd name="T29" fmla="*/ 0 h 4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03"/>
                    <a:gd name="T46" fmla="*/ 0 h 494"/>
                    <a:gd name="T47" fmla="*/ 503 w 503"/>
                    <a:gd name="T48" fmla="*/ 494 h 4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03" h="494">
                      <a:moveTo>
                        <a:pt x="483" y="474"/>
                      </a:moveTo>
                      <a:cubicBezTo>
                        <a:pt x="484" y="481"/>
                        <a:pt x="485" y="487"/>
                        <a:pt x="486" y="494"/>
                      </a:cubicBezTo>
                      <a:cubicBezTo>
                        <a:pt x="490" y="490"/>
                        <a:pt x="495" y="486"/>
                        <a:pt x="500" y="481"/>
                      </a:cubicBezTo>
                      <a:cubicBezTo>
                        <a:pt x="501" y="480"/>
                        <a:pt x="502" y="479"/>
                        <a:pt x="503" y="478"/>
                      </a:cubicBezTo>
                      <a:cubicBezTo>
                        <a:pt x="496" y="477"/>
                        <a:pt x="489" y="476"/>
                        <a:pt x="483" y="474"/>
                      </a:cubicBezTo>
                      <a:moveTo>
                        <a:pt x="218" y="0"/>
                      </a:moveTo>
                      <a:cubicBezTo>
                        <a:pt x="167" y="0"/>
                        <a:pt x="116" y="20"/>
                        <a:pt x="77" y="58"/>
                      </a:cubicBezTo>
                      <a:cubicBezTo>
                        <a:pt x="8" y="127"/>
                        <a:pt x="0" y="234"/>
                        <a:pt x="53" y="314"/>
                      </a:cubicBezTo>
                      <a:cubicBezTo>
                        <a:pt x="67" y="312"/>
                        <a:pt x="81" y="310"/>
                        <a:pt x="95" y="310"/>
                      </a:cubicBezTo>
                      <a:cubicBezTo>
                        <a:pt x="279" y="310"/>
                        <a:pt x="279" y="310"/>
                        <a:pt x="279" y="310"/>
                      </a:cubicBezTo>
                      <a:cubicBezTo>
                        <a:pt x="297" y="310"/>
                        <a:pt x="315" y="312"/>
                        <a:pt x="331" y="316"/>
                      </a:cubicBezTo>
                      <a:cubicBezTo>
                        <a:pt x="328" y="302"/>
                        <a:pt x="327" y="288"/>
                        <a:pt x="327" y="273"/>
                      </a:cubicBezTo>
                      <a:cubicBezTo>
                        <a:pt x="327" y="88"/>
                        <a:pt x="327" y="88"/>
                        <a:pt x="327" y="88"/>
                      </a:cubicBezTo>
                      <a:cubicBezTo>
                        <a:pt x="327" y="70"/>
                        <a:pt x="329" y="52"/>
                        <a:pt x="333" y="35"/>
                      </a:cubicBezTo>
                      <a:cubicBezTo>
                        <a:pt x="298" y="12"/>
                        <a:pt x="258" y="0"/>
                        <a:pt x="218" y="0"/>
                      </a:cubicBezTo>
                    </a:path>
                  </a:pathLst>
                </a:custGeom>
                <a:solidFill>
                  <a:srgbClr val="E37C7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699" name="Freeform 53"/>
                <p:cNvSpPr>
                  <a:spLocks noChangeArrowheads="1"/>
                </p:cNvSpPr>
                <p:nvPr/>
              </p:nvSpPr>
              <p:spPr bwMode="auto">
                <a:xfrm>
                  <a:off x="166688" y="344487"/>
                  <a:ext cx="279400" cy="131762"/>
                </a:xfrm>
                <a:custGeom>
                  <a:avLst/>
                  <a:gdLst>
                    <a:gd name="T0" fmla="*/ 94099081 w 433"/>
                    <a:gd name="T1" fmla="*/ 0 h 202"/>
                    <a:gd name="T2" fmla="*/ 17487343 w 433"/>
                    <a:gd name="T3" fmla="*/ 0 h 202"/>
                    <a:gd name="T4" fmla="*/ 0 w 433"/>
                    <a:gd name="T5" fmla="*/ 1701817 h 202"/>
                    <a:gd name="T6" fmla="*/ 11241817 w 433"/>
                    <a:gd name="T7" fmla="*/ 15742950 h 202"/>
                    <a:gd name="T8" fmla="*/ 65786117 w 433"/>
                    <a:gd name="T9" fmla="*/ 71480233 h 202"/>
                    <a:gd name="T10" fmla="*/ 84522694 w 433"/>
                    <a:gd name="T11" fmla="*/ 85946657 h 202"/>
                    <a:gd name="T12" fmla="*/ 126992139 w 433"/>
                    <a:gd name="T13" fmla="*/ 74458576 h 202"/>
                    <a:gd name="T14" fmla="*/ 169461585 w 433"/>
                    <a:gd name="T15" fmla="*/ 85946657 h 202"/>
                    <a:gd name="T16" fmla="*/ 180287206 w 433"/>
                    <a:gd name="T17" fmla="*/ 78288153 h 202"/>
                    <a:gd name="T18" fmla="*/ 179037971 w 433"/>
                    <a:gd name="T19" fmla="*/ 69778416 h 202"/>
                    <a:gd name="T20" fmla="*/ 115750322 w 433"/>
                    <a:gd name="T21" fmla="*/ 2553052 h 202"/>
                    <a:gd name="T22" fmla="*/ 94099081 w 433"/>
                    <a:gd name="T23" fmla="*/ 0 h 2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3"/>
                    <a:gd name="T37" fmla="*/ 0 h 202"/>
                    <a:gd name="T38" fmla="*/ 433 w 433"/>
                    <a:gd name="T39" fmla="*/ 202 h 20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3" h="202">
                      <a:moveTo>
                        <a:pt x="226" y="0"/>
                      </a:moveTo>
                      <a:cubicBezTo>
                        <a:pt x="42" y="0"/>
                        <a:pt x="42" y="0"/>
                        <a:pt x="42" y="0"/>
                      </a:cubicBezTo>
                      <a:cubicBezTo>
                        <a:pt x="28" y="0"/>
                        <a:pt x="14" y="2"/>
                        <a:pt x="0" y="4"/>
                      </a:cubicBezTo>
                      <a:cubicBezTo>
                        <a:pt x="8" y="16"/>
                        <a:pt x="17" y="27"/>
                        <a:pt x="27" y="37"/>
                      </a:cubicBezTo>
                      <a:cubicBezTo>
                        <a:pt x="158" y="168"/>
                        <a:pt x="158" y="168"/>
                        <a:pt x="158" y="168"/>
                      </a:cubicBezTo>
                      <a:cubicBezTo>
                        <a:pt x="171" y="181"/>
                        <a:pt x="186" y="193"/>
                        <a:pt x="203" y="202"/>
                      </a:cubicBezTo>
                      <a:cubicBezTo>
                        <a:pt x="234" y="184"/>
                        <a:pt x="270" y="175"/>
                        <a:pt x="305" y="175"/>
                      </a:cubicBezTo>
                      <a:cubicBezTo>
                        <a:pt x="341" y="175"/>
                        <a:pt x="376" y="184"/>
                        <a:pt x="407" y="202"/>
                      </a:cubicBezTo>
                      <a:cubicBezTo>
                        <a:pt x="416" y="197"/>
                        <a:pt x="424" y="191"/>
                        <a:pt x="433" y="184"/>
                      </a:cubicBezTo>
                      <a:cubicBezTo>
                        <a:pt x="432" y="177"/>
                        <a:pt x="431" y="171"/>
                        <a:pt x="430" y="164"/>
                      </a:cubicBezTo>
                      <a:cubicBezTo>
                        <a:pt x="354" y="146"/>
                        <a:pt x="294" y="85"/>
                        <a:pt x="278" y="6"/>
                      </a:cubicBezTo>
                      <a:cubicBezTo>
                        <a:pt x="262" y="2"/>
                        <a:pt x="244" y="0"/>
                        <a:pt x="226" y="0"/>
                      </a:cubicBezTo>
                    </a:path>
                  </a:pathLst>
                </a:custGeom>
                <a:solidFill>
                  <a:srgbClr val="B9425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00" name="Freeform 54"/>
                <p:cNvSpPr>
                  <a:spLocks noChangeArrowheads="1"/>
                </p:cNvSpPr>
                <p:nvPr/>
              </p:nvSpPr>
              <p:spPr bwMode="auto">
                <a:xfrm>
                  <a:off x="342900" y="166687"/>
                  <a:ext cx="133350" cy="287337"/>
                </a:xfrm>
                <a:custGeom>
                  <a:avLst/>
                  <a:gdLst>
                    <a:gd name="T0" fmla="*/ 2538854 w 205"/>
                    <a:gd name="T1" fmla="*/ 0 h 443"/>
                    <a:gd name="T2" fmla="*/ 0 w 205"/>
                    <a:gd name="T3" fmla="*/ 22297481 h 443"/>
                    <a:gd name="T4" fmla="*/ 0 w 205"/>
                    <a:gd name="T5" fmla="*/ 100127540 h 443"/>
                    <a:gd name="T6" fmla="*/ 1692569 w 205"/>
                    <a:gd name="T7" fmla="*/ 118217447 h 443"/>
                    <a:gd name="T8" fmla="*/ 66008900 w 205"/>
                    <a:gd name="T9" fmla="*/ 184688938 h 443"/>
                    <a:gd name="T10" fmla="*/ 74471747 w 205"/>
                    <a:gd name="T11" fmla="*/ 186371448 h 443"/>
                    <a:gd name="T12" fmla="*/ 84203695 w 205"/>
                    <a:gd name="T13" fmla="*/ 174170977 h 443"/>
                    <a:gd name="T14" fmla="*/ 86742549 w 205"/>
                    <a:gd name="T15" fmla="*/ 85823605 h 443"/>
                    <a:gd name="T16" fmla="*/ 71509425 w 205"/>
                    <a:gd name="T17" fmla="*/ 66050539 h 443"/>
                    <a:gd name="T18" fmla="*/ 16502225 w 205"/>
                    <a:gd name="T19" fmla="*/ 11359216 h 443"/>
                    <a:gd name="T20" fmla="*/ 2538854 w 205"/>
                    <a:gd name="T21" fmla="*/ 0 h 4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5"/>
                    <a:gd name="T34" fmla="*/ 0 h 443"/>
                    <a:gd name="T35" fmla="*/ 205 w 205"/>
                    <a:gd name="T36" fmla="*/ 443 h 4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5" h="443">
                      <a:moveTo>
                        <a:pt x="6" y="0"/>
                      </a:moveTo>
                      <a:cubicBezTo>
                        <a:pt x="2" y="17"/>
                        <a:pt x="0" y="35"/>
                        <a:pt x="0" y="53"/>
                      </a:cubicBezTo>
                      <a:cubicBezTo>
                        <a:pt x="0" y="238"/>
                        <a:pt x="0" y="238"/>
                        <a:pt x="0" y="238"/>
                      </a:cubicBezTo>
                      <a:cubicBezTo>
                        <a:pt x="0" y="253"/>
                        <a:pt x="1" y="267"/>
                        <a:pt x="4" y="281"/>
                      </a:cubicBezTo>
                      <a:cubicBezTo>
                        <a:pt x="81" y="301"/>
                        <a:pt x="141" y="362"/>
                        <a:pt x="156" y="439"/>
                      </a:cubicBezTo>
                      <a:cubicBezTo>
                        <a:pt x="162" y="441"/>
                        <a:pt x="169" y="442"/>
                        <a:pt x="176" y="443"/>
                      </a:cubicBezTo>
                      <a:cubicBezTo>
                        <a:pt x="185" y="434"/>
                        <a:pt x="192" y="424"/>
                        <a:pt x="199" y="414"/>
                      </a:cubicBezTo>
                      <a:cubicBezTo>
                        <a:pt x="162" y="350"/>
                        <a:pt x="164" y="269"/>
                        <a:pt x="205" y="204"/>
                      </a:cubicBezTo>
                      <a:cubicBezTo>
                        <a:pt x="195" y="187"/>
                        <a:pt x="184" y="172"/>
                        <a:pt x="169" y="157"/>
                      </a:cubicBezTo>
                      <a:cubicBezTo>
                        <a:pt x="39" y="27"/>
                        <a:pt x="39" y="27"/>
                        <a:pt x="39" y="27"/>
                      </a:cubicBezTo>
                      <a:cubicBezTo>
                        <a:pt x="29" y="17"/>
                        <a:pt x="18" y="8"/>
                        <a:pt x="6" y="0"/>
                      </a:cubicBezTo>
                    </a:path>
                  </a:pathLst>
                </a:custGeom>
                <a:solidFill>
                  <a:srgbClr val="E34C1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01" name="Freeform 55"/>
                <p:cNvSpPr>
                  <a:spLocks noChangeArrowheads="1"/>
                </p:cNvSpPr>
                <p:nvPr/>
              </p:nvSpPr>
              <p:spPr bwMode="auto">
                <a:xfrm>
                  <a:off x="346075" y="349250"/>
                  <a:ext cx="98425" cy="101600"/>
                </a:xfrm>
                <a:custGeom>
                  <a:avLst/>
                  <a:gdLst>
                    <a:gd name="T0" fmla="*/ 0 w 152"/>
                    <a:gd name="T1" fmla="*/ 0 h 158"/>
                    <a:gd name="T2" fmla="*/ 63733425 w 152"/>
                    <a:gd name="T3" fmla="*/ 65332658 h 158"/>
                    <a:gd name="T4" fmla="*/ 0 w 152"/>
                    <a:gd name="T5" fmla="*/ 0 h 158"/>
                    <a:gd name="T6" fmla="*/ 0 60000 65536"/>
                    <a:gd name="T7" fmla="*/ 0 60000 65536"/>
                    <a:gd name="T8" fmla="*/ 0 60000 65536"/>
                    <a:gd name="T9" fmla="*/ 0 w 152"/>
                    <a:gd name="T10" fmla="*/ 0 h 158"/>
                    <a:gd name="T11" fmla="*/ 152 w 152"/>
                    <a:gd name="T12" fmla="*/ 158 h 158"/>
                  </a:gdLst>
                  <a:ahLst/>
                  <a:cxnLst>
                    <a:cxn ang="T6">
                      <a:pos x="T0" y="T1"/>
                    </a:cxn>
                    <a:cxn ang="T7">
                      <a:pos x="T2" y="T3"/>
                    </a:cxn>
                    <a:cxn ang="T8">
                      <a:pos x="T4" y="T5"/>
                    </a:cxn>
                  </a:cxnLst>
                  <a:rect l="T9" t="T10" r="T11" b="T12"/>
                  <a:pathLst>
                    <a:path w="152" h="158">
                      <a:moveTo>
                        <a:pt x="0" y="0"/>
                      </a:moveTo>
                      <a:cubicBezTo>
                        <a:pt x="16" y="79"/>
                        <a:pt x="76" y="140"/>
                        <a:pt x="152" y="158"/>
                      </a:cubicBezTo>
                      <a:cubicBezTo>
                        <a:pt x="137" y="81"/>
                        <a:pt x="77" y="20"/>
                        <a:pt x="0" y="0"/>
                      </a:cubicBezTo>
                    </a:path>
                  </a:pathLst>
                </a:custGeom>
                <a:solidFill>
                  <a:srgbClr val="B9291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02" name="Freeform 56"/>
                <p:cNvSpPr>
                  <a:spLocks noChangeArrowheads="1"/>
                </p:cNvSpPr>
                <p:nvPr/>
              </p:nvSpPr>
              <p:spPr bwMode="auto">
                <a:xfrm>
                  <a:off x="296863" y="458787"/>
                  <a:ext cx="131763" cy="34925"/>
                </a:xfrm>
                <a:custGeom>
                  <a:avLst/>
                  <a:gdLst>
                    <a:gd name="T0" fmla="*/ 42552990 w 204"/>
                    <a:gd name="T1" fmla="*/ 0 h 54"/>
                    <a:gd name="T2" fmla="*/ 0 w 204"/>
                    <a:gd name="T3" fmla="*/ 11294357 h 54"/>
                    <a:gd name="T4" fmla="*/ 42552990 w 204"/>
                    <a:gd name="T5" fmla="*/ 22588067 h 54"/>
                    <a:gd name="T6" fmla="*/ 85105334 w 204"/>
                    <a:gd name="T7" fmla="*/ 11294357 h 54"/>
                    <a:gd name="T8" fmla="*/ 42552990 w 204"/>
                    <a:gd name="T9" fmla="*/ 0 h 54"/>
                    <a:gd name="T10" fmla="*/ 0 60000 65536"/>
                    <a:gd name="T11" fmla="*/ 0 60000 65536"/>
                    <a:gd name="T12" fmla="*/ 0 60000 65536"/>
                    <a:gd name="T13" fmla="*/ 0 60000 65536"/>
                    <a:gd name="T14" fmla="*/ 0 60000 65536"/>
                    <a:gd name="T15" fmla="*/ 0 w 204"/>
                    <a:gd name="T16" fmla="*/ 0 h 54"/>
                    <a:gd name="T17" fmla="*/ 204 w 204"/>
                    <a:gd name="T18" fmla="*/ 54 h 54"/>
                  </a:gdLst>
                  <a:ahLst/>
                  <a:cxnLst>
                    <a:cxn ang="T10">
                      <a:pos x="T0" y="T1"/>
                    </a:cxn>
                    <a:cxn ang="T11">
                      <a:pos x="T2" y="T3"/>
                    </a:cxn>
                    <a:cxn ang="T12">
                      <a:pos x="T4" y="T5"/>
                    </a:cxn>
                    <a:cxn ang="T13">
                      <a:pos x="T6" y="T7"/>
                    </a:cxn>
                    <a:cxn ang="T14">
                      <a:pos x="T8" y="T9"/>
                    </a:cxn>
                  </a:cxnLst>
                  <a:rect l="T15" t="T16" r="T17" b="T18"/>
                  <a:pathLst>
                    <a:path w="204" h="54">
                      <a:moveTo>
                        <a:pt x="102" y="0"/>
                      </a:moveTo>
                      <a:cubicBezTo>
                        <a:pt x="67" y="0"/>
                        <a:pt x="31" y="9"/>
                        <a:pt x="0" y="27"/>
                      </a:cubicBezTo>
                      <a:cubicBezTo>
                        <a:pt x="31" y="45"/>
                        <a:pt x="67" y="54"/>
                        <a:pt x="102" y="54"/>
                      </a:cubicBezTo>
                      <a:cubicBezTo>
                        <a:pt x="138" y="54"/>
                        <a:pt x="173" y="45"/>
                        <a:pt x="204" y="27"/>
                      </a:cubicBezTo>
                      <a:cubicBezTo>
                        <a:pt x="173" y="9"/>
                        <a:pt x="138" y="0"/>
                        <a:pt x="102" y="0"/>
                      </a:cubicBezTo>
                    </a:path>
                  </a:pathLst>
                </a:custGeom>
                <a:solidFill>
                  <a:srgbClr val="7A26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03" name="Freeform 57"/>
                <p:cNvSpPr>
                  <a:spLocks noChangeArrowheads="1"/>
                </p:cNvSpPr>
                <p:nvPr/>
              </p:nvSpPr>
              <p:spPr bwMode="auto">
                <a:xfrm>
                  <a:off x="447675" y="300037"/>
                  <a:ext cx="50800" cy="134937"/>
                </a:xfrm>
                <a:custGeom>
                  <a:avLst/>
                  <a:gdLst>
                    <a:gd name="T0" fmla="*/ 17780643 w 79"/>
                    <a:gd name="T1" fmla="*/ 0 h 210"/>
                    <a:gd name="T2" fmla="*/ 15299159 w 79"/>
                    <a:gd name="T3" fmla="*/ 86704733 h 210"/>
                    <a:gd name="T4" fmla="*/ 17780643 w 79"/>
                    <a:gd name="T5" fmla="*/ 0 h 210"/>
                    <a:gd name="T6" fmla="*/ 0 60000 65536"/>
                    <a:gd name="T7" fmla="*/ 0 60000 65536"/>
                    <a:gd name="T8" fmla="*/ 0 60000 65536"/>
                    <a:gd name="T9" fmla="*/ 0 w 79"/>
                    <a:gd name="T10" fmla="*/ 0 h 210"/>
                    <a:gd name="T11" fmla="*/ 79 w 79"/>
                    <a:gd name="T12" fmla="*/ 210 h 210"/>
                  </a:gdLst>
                  <a:ahLst/>
                  <a:cxnLst>
                    <a:cxn ang="T6">
                      <a:pos x="T0" y="T1"/>
                    </a:cxn>
                    <a:cxn ang="T7">
                      <a:pos x="T2" y="T3"/>
                    </a:cxn>
                    <a:cxn ang="T8">
                      <a:pos x="T4" y="T5"/>
                    </a:cxn>
                  </a:cxnLst>
                  <a:rect l="T9" t="T10" r="T11" b="T12"/>
                  <a:pathLst>
                    <a:path w="79" h="210">
                      <a:moveTo>
                        <a:pt x="43" y="0"/>
                      </a:moveTo>
                      <a:cubicBezTo>
                        <a:pt x="2" y="65"/>
                        <a:pt x="0" y="146"/>
                        <a:pt x="37" y="210"/>
                      </a:cubicBezTo>
                      <a:cubicBezTo>
                        <a:pt x="77" y="147"/>
                        <a:pt x="79" y="66"/>
                        <a:pt x="43" y="0"/>
                      </a:cubicBezTo>
                    </a:path>
                  </a:pathLst>
                </a:custGeom>
                <a:solidFill>
                  <a:srgbClr val="D5410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04" name="Freeform 58"/>
                <p:cNvSpPr>
                  <a:spLocks noEditPoints="1" noChangeArrowheads="1"/>
                </p:cNvSpPr>
                <p:nvPr/>
              </p:nvSpPr>
              <p:spPr bwMode="auto">
                <a:xfrm>
                  <a:off x="484188" y="490537"/>
                  <a:ext cx="328613" cy="317500"/>
                </a:xfrm>
                <a:custGeom>
                  <a:avLst/>
                  <a:gdLst>
                    <a:gd name="T0" fmla="*/ 74731107 w 510"/>
                    <a:gd name="T1" fmla="*/ 74656293 h 493"/>
                    <a:gd name="T2" fmla="*/ 77222122 w 510"/>
                    <a:gd name="T3" fmla="*/ 95394260 h 493"/>
                    <a:gd name="T4" fmla="*/ 77222122 w 510"/>
                    <a:gd name="T5" fmla="*/ 172124285 h 493"/>
                    <a:gd name="T6" fmla="*/ 75146061 w 510"/>
                    <a:gd name="T7" fmla="*/ 191202622 h 493"/>
                    <a:gd name="T8" fmla="*/ 121230490 w 510"/>
                    <a:gd name="T9" fmla="*/ 204475152 h 493"/>
                    <a:gd name="T10" fmla="*/ 180184951 w 510"/>
                    <a:gd name="T11" fmla="*/ 180419214 h 493"/>
                    <a:gd name="T12" fmla="*/ 190564612 w 510"/>
                    <a:gd name="T13" fmla="*/ 75485786 h 493"/>
                    <a:gd name="T14" fmla="*/ 172296951 w 510"/>
                    <a:gd name="T15" fmla="*/ 77144772 h 493"/>
                    <a:gd name="T16" fmla="*/ 95489783 w 510"/>
                    <a:gd name="T17" fmla="*/ 77144772 h 493"/>
                    <a:gd name="T18" fmla="*/ 74731107 w 510"/>
                    <a:gd name="T19" fmla="*/ 74656293 h 493"/>
                    <a:gd name="T20" fmla="*/ 9964062 w 510"/>
                    <a:gd name="T21" fmla="*/ 0 h 493"/>
                    <a:gd name="T22" fmla="*/ 4567076 w 510"/>
                    <a:gd name="T23" fmla="*/ 4976957 h 493"/>
                    <a:gd name="T24" fmla="*/ 0 w 510"/>
                    <a:gd name="T25" fmla="*/ 9953915 h 493"/>
                    <a:gd name="T26" fmla="*/ 11624524 w 510"/>
                    <a:gd name="T27" fmla="*/ 11612901 h 493"/>
                    <a:gd name="T28" fmla="*/ 9964062 w 510"/>
                    <a:gd name="T29" fmla="*/ 0 h 49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0"/>
                    <a:gd name="T46" fmla="*/ 0 h 493"/>
                    <a:gd name="T47" fmla="*/ 510 w 510"/>
                    <a:gd name="T48" fmla="*/ 493 h 49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0" h="493">
                      <a:moveTo>
                        <a:pt x="180" y="180"/>
                      </a:moveTo>
                      <a:cubicBezTo>
                        <a:pt x="184" y="196"/>
                        <a:pt x="186" y="213"/>
                        <a:pt x="186" y="230"/>
                      </a:cubicBezTo>
                      <a:cubicBezTo>
                        <a:pt x="186" y="415"/>
                        <a:pt x="186" y="415"/>
                        <a:pt x="186" y="415"/>
                      </a:cubicBezTo>
                      <a:cubicBezTo>
                        <a:pt x="186" y="430"/>
                        <a:pt x="185" y="446"/>
                        <a:pt x="181" y="461"/>
                      </a:cubicBezTo>
                      <a:cubicBezTo>
                        <a:pt x="215" y="482"/>
                        <a:pt x="254" y="493"/>
                        <a:pt x="292" y="493"/>
                      </a:cubicBezTo>
                      <a:cubicBezTo>
                        <a:pt x="344" y="493"/>
                        <a:pt x="395" y="474"/>
                        <a:pt x="434" y="435"/>
                      </a:cubicBezTo>
                      <a:cubicBezTo>
                        <a:pt x="502" y="367"/>
                        <a:pt x="510" y="261"/>
                        <a:pt x="459" y="182"/>
                      </a:cubicBezTo>
                      <a:cubicBezTo>
                        <a:pt x="445" y="185"/>
                        <a:pt x="430" y="186"/>
                        <a:pt x="415" y="186"/>
                      </a:cubicBezTo>
                      <a:cubicBezTo>
                        <a:pt x="230" y="186"/>
                        <a:pt x="230" y="186"/>
                        <a:pt x="230" y="186"/>
                      </a:cubicBezTo>
                      <a:cubicBezTo>
                        <a:pt x="213" y="186"/>
                        <a:pt x="196" y="184"/>
                        <a:pt x="180" y="180"/>
                      </a:cubicBezTo>
                      <a:moveTo>
                        <a:pt x="24" y="0"/>
                      </a:moveTo>
                      <a:cubicBezTo>
                        <a:pt x="19" y="4"/>
                        <a:pt x="15" y="8"/>
                        <a:pt x="11" y="12"/>
                      </a:cubicBezTo>
                      <a:cubicBezTo>
                        <a:pt x="7" y="16"/>
                        <a:pt x="3" y="20"/>
                        <a:pt x="0" y="24"/>
                      </a:cubicBezTo>
                      <a:cubicBezTo>
                        <a:pt x="9" y="25"/>
                        <a:pt x="19" y="26"/>
                        <a:pt x="28" y="28"/>
                      </a:cubicBezTo>
                      <a:cubicBezTo>
                        <a:pt x="26" y="19"/>
                        <a:pt x="25" y="10"/>
                        <a:pt x="24" y="0"/>
                      </a:cubicBezTo>
                    </a:path>
                  </a:pathLst>
                </a:custGeom>
                <a:solidFill>
                  <a:srgbClr val="42A18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05" name="Freeform 59"/>
                <p:cNvSpPr>
                  <a:spLocks noChangeArrowheads="1"/>
                </p:cNvSpPr>
                <p:nvPr/>
              </p:nvSpPr>
              <p:spPr bwMode="auto">
                <a:xfrm>
                  <a:off x="498475" y="479425"/>
                  <a:ext cx="280988" cy="130175"/>
                </a:xfrm>
                <a:custGeom>
                  <a:avLst/>
                  <a:gdLst>
                    <a:gd name="T0" fmla="*/ 9596871 w 435"/>
                    <a:gd name="T1" fmla="*/ 0 h 203"/>
                    <a:gd name="T2" fmla="*/ 0 w 435"/>
                    <a:gd name="T3" fmla="*/ 6990333 h 203"/>
                    <a:gd name="T4" fmla="*/ 1669133 w 435"/>
                    <a:gd name="T5" fmla="*/ 18504729 h 203"/>
                    <a:gd name="T6" fmla="*/ 65091032 w 435"/>
                    <a:gd name="T7" fmla="*/ 81007967 h 203"/>
                    <a:gd name="T8" fmla="*/ 85953906 w 435"/>
                    <a:gd name="T9" fmla="*/ 83475520 h 203"/>
                    <a:gd name="T10" fmla="*/ 163144863 w 435"/>
                    <a:gd name="T11" fmla="*/ 83475520 h 203"/>
                    <a:gd name="T12" fmla="*/ 181504037 w 435"/>
                    <a:gd name="T13" fmla="*/ 81830698 h 203"/>
                    <a:gd name="T14" fmla="*/ 169403467 w 435"/>
                    <a:gd name="T15" fmla="*/ 67027300 h 203"/>
                    <a:gd name="T16" fmla="*/ 115161155 w 435"/>
                    <a:gd name="T17" fmla="*/ 13569622 h 203"/>
                    <a:gd name="T18" fmla="*/ 99305681 w 435"/>
                    <a:gd name="T19" fmla="*/ 822732 h 203"/>
                    <a:gd name="T20" fmla="*/ 54659594 w 435"/>
                    <a:gd name="T21" fmla="*/ 13158576 h 203"/>
                    <a:gd name="T22" fmla="*/ 9596871 w 435"/>
                    <a:gd name="T23" fmla="*/ 0 h 20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5"/>
                    <a:gd name="T37" fmla="*/ 0 h 203"/>
                    <a:gd name="T38" fmla="*/ 435 w 435"/>
                    <a:gd name="T39" fmla="*/ 203 h 20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5" h="203">
                      <a:moveTo>
                        <a:pt x="23" y="0"/>
                      </a:moveTo>
                      <a:cubicBezTo>
                        <a:pt x="15" y="5"/>
                        <a:pt x="7" y="11"/>
                        <a:pt x="0" y="17"/>
                      </a:cubicBezTo>
                      <a:cubicBezTo>
                        <a:pt x="1" y="27"/>
                        <a:pt x="2" y="36"/>
                        <a:pt x="4" y="45"/>
                      </a:cubicBezTo>
                      <a:cubicBezTo>
                        <a:pt x="79" y="62"/>
                        <a:pt x="138" y="122"/>
                        <a:pt x="156" y="197"/>
                      </a:cubicBezTo>
                      <a:cubicBezTo>
                        <a:pt x="172" y="201"/>
                        <a:pt x="189" y="203"/>
                        <a:pt x="206" y="203"/>
                      </a:cubicBezTo>
                      <a:cubicBezTo>
                        <a:pt x="391" y="203"/>
                        <a:pt x="391" y="203"/>
                        <a:pt x="391" y="203"/>
                      </a:cubicBezTo>
                      <a:cubicBezTo>
                        <a:pt x="406" y="203"/>
                        <a:pt x="421" y="202"/>
                        <a:pt x="435" y="199"/>
                      </a:cubicBezTo>
                      <a:cubicBezTo>
                        <a:pt x="427" y="186"/>
                        <a:pt x="417" y="174"/>
                        <a:pt x="406" y="163"/>
                      </a:cubicBezTo>
                      <a:cubicBezTo>
                        <a:pt x="276" y="33"/>
                        <a:pt x="276" y="33"/>
                        <a:pt x="276" y="33"/>
                      </a:cubicBezTo>
                      <a:cubicBezTo>
                        <a:pt x="264" y="21"/>
                        <a:pt x="251" y="11"/>
                        <a:pt x="238" y="2"/>
                      </a:cubicBezTo>
                      <a:cubicBezTo>
                        <a:pt x="205" y="22"/>
                        <a:pt x="168" y="32"/>
                        <a:pt x="131" y="32"/>
                      </a:cubicBezTo>
                      <a:cubicBezTo>
                        <a:pt x="93" y="32"/>
                        <a:pt x="55" y="22"/>
                        <a:pt x="23" y="0"/>
                      </a:cubicBezTo>
                    </a:path>
                  </a:pathLst>
                </a:custGeom>
                <a:solidFill>
                  <a:srgbClr val="32881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06" name="Freeform 60"/>
                <p:cNvSpPr>
                  <a:spLocks noChangeArrowheads="1"/>
                </p:cNvSpPr>
                <p:nvPr/>
              </p:nvSpPr>
              <p:spPr bwMode="auto">
                <a:xfrm>
                  <a:off x="471488" y="504825"/>
                  <a:ext cx="131763" cy="282575"/>
                </a:xfrm>
                <a:custGeom>
                  <a:avLst/>
                  <a:gdLst>
                    <a:gd name="T0" fmla="*/ 7509199 w 204"/>
                    <a:gd name="T1" fmla="*/ 0 h 437"/>
                    <a:gd name="T2" fmla="*/ 834499 w 204"/>
                    <a:gd name="T3" fmla="*/ 8780517 h 437"/>
                    <a:gd name="T4" fmla="*/ 0 w 204"/>
                    <a:gd name="T5" fmla="*/ 98676871 h 437"/>
                    <a:gd name="T6" fmla="*/ 13350046 w 204"/>
                    <a:gd name="T7" fmla="*/ 115820186 h 437"/>
                    <a:gd name="T8" fmla="*/ 68000688 w 204"/>
                    <a:gd name="T9" fmla="*/ 170176106 h 437"/>
                    <a:gd name="T10" fmla="*/ 83019733 w 204"/>
                    <a:gd name="T11" fmla="*/ 182719979 h 437"/>
                    <a:gd name="T12" fmla="*/ 85105334 w 204"/>
                    <a:gd name="T13" fmla="*/ 163486126 h 437"/>
                    <a:gd name="T14" fmla="*/ 85105334 w 204"/>
                    <a:gd name="T15" fmla="*/ 86133645 h 437"/>
                    <a:gd name="T16" fmla="*/ 82602483 w 204"/>
                    <a:gd name="T17" fmla="*/ 65226975 h 437"/>
                    <a:gd name="T18" fmla="*/ 19190248 w 204"/>
                    <a:gd name="T19" fmla="*/ 1672172 h 437"/>
                    <a:gd name="T20" fmla="*/ 7509199 w 204"/>
                    <a:gd name="T21" fmla="*/ 0 h 4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4"/>
                    <a:gd name="T34" fmla="*/ 0 h 437"/>
                    <a:gd name="T35" fmla="*/ 204 w 204"/>
                    <a:gd name="T36" fmla="*/ 437 h 4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4" h="437">
                      <a:moveTo>
                        <a:pt x="18" y="0"/>
                      </a:moveTo>
                      <a:cubicBezTo>
                        <a:pt x="12" y="7"/>
                        <a:pt x="7" y="14"/>
                        <a:pt x="2" y="21"/>
                      </a:cubicBezTo>
                      <a:cubicBezTo>
                        <a:pt x="42" y="86"/>
                        <a:pt x="42" y="170"/>
                        <a:pt x="0" y="236"/>
                      </a:cubicBezTo>
                      <a:cubicBezTo>
                        <a:pt x="9" y="251"/>
                        <a:pt x="20" y="264"/>
                        <a:pt x="32" y="277"/>
                      </a:cubicBezTo>
                      <a:cubicBezTo>
                        <a:pt x="163" y="407"/>
                        <a:pt x="163" y="407"/>
                        <a:pt x="163" y="407"/>
                      </a:cubicBezTo>
                      <a:cubicBezTo>
                        <a:pt x="174" y="419"/>
                        <a:pt x="186" y="428"/>
                        <a:pt x="199" y="437"/>
                      </a:cubicBezTo>
                      <a:cubicBezTo>
                        <a:pt x="203" y="422"/>
                        <a:pt x="204" y="406"/>
                        <a:pt x="204" y="391"/>
                      </a:cubicBezTo>
                      <a:cubicBezTo>
                        <a:pt x="204" y="206"/>
                        <a:pt x="204" y="206"/>
                        <a:pt x="204" y="206"/>
                      </a:cubicBezTo>
                      <a:cubicBezTo>
                        <a:pt x="204" y="189"/>
                        <a:pt x="202" y="172"/>
                        <a:pt x="198" y="156"/>
                      </a:cubicBezTo>
                      <a:cubicBezTo>
                        <a:pt x="123" y="138"/>
                        <a:pt x="63" y="79"/>
                        <a:pt x="46" y="4"/>
                      </a:cubicBezTo>
                      <a:cubicBezTo>
                        <a:pt x="37" y="2"/>
                        <a:pt x="27" y="1"/>
                        <a:pt x="18" y="0"/>
                      </a:cubicBezTo>
                    </a:path>
                  </a:pathLst>
                </a:custGeom>
                <a:solidFill>
                  <a:srgbClr val="226F7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07" name="Freeform 61"/>
                <p:cNvSpPr>
                  <a:spLocks noChangeArrowheads="1"/>
                </p:cNvSpPr>
                <p:nvPr/>
              </p:nvSpPr>
              <p:spPr bwMode="auto">
                <a:xfrm>
                  <a:off x="501650" y="508000"/>
                  <a:ext cx="98425" cy="98425"/>
                </a:xfrm>
                <a:custGeom>
                  <a:avLst/>
                  <a:gdLst>
                    <a:gd name="T0" fmla="*/ 0 w 152"/>
                    <a:gd name="T1" fmla="*/ 0 h 152"/>
                    <a:gd name="T2" fmla="*/ 63733425 w 152"/>
                    <a:gd name="T3" fmla="*/ 63733425 h 152"/>
                    <a:gd name="T4" fmla="*/ 0 w 152"/>
                    <a:gd name="T5" fmla="*/ 0 h 152"/>
                    <a:gd name="T6" fmla="*/ 0 60000 65536"/>
                    <a:gd name="T7" fmla="*/ 0 60000 65536"/>
                    <a:gd name="T8" fmla="*/ 0 60000 65536"/>
                    <a:gd name="T9" fmla="*/ 0 w 152"/>
                    <a:gd name="T10" fmla="*/ 0 h 152"/>
                    <a:gd name="T11" fmla="*/ 152 w 152"/>
                    <a:gd name="T12" fmla="*/ 152 h 152"/>
                  </a:gdLst>
                  <a:ahLst/>
                  <a:cxnLst>
                    <a:cxn ang="T6">
                      <a:pos x="T0" y="T1"/>
                    </a:cxn>
                    <a:cxn ang="T7">
                      <a:pos x="T2" y="T3"/>
                    </a:cxn>
                    <a:cxn ang="T8">
                      <a:pos x="T4" y="T5"/>
                    </a:cxn>
                  </a:cxnLst>
                  <a:rect l="T9" t="T10" r="T11" b="T12"/>
                  <a:pathLst>
                    <a:path w="152" h="152">
                      <a:moveTo>
                        <a:pt x="0" y="0"/>
                      </a:moveTo>
                      <a:cubicBezTo>
                        <a:pt x="17" y="75"/>
                        <a:pt x="77" y="134"/>
                        <a:pt x="152" y="152"/>
                      </a:cubicBezTo>
                      <a:cubicBezTo>
                        <a:pt x="134" y="77"/>
                        <a:pt x="75" y="17"/>
                        <a:pt x="0" y="0"/>
                      </a:cubicBezTo>
                    </a:path>
                  </a:pathLst>
                </a:custGeom>
                <a:solidFill>
                  <a:srgbClr val="195D1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08" name="Freeform 62"/>
                <p:cNvSpPr>
                  <a:spLocks noChangeArrowheads="1"/>
                </p:cNvSpPr>
                <p:nvPr/>
              </p:nvSpPr>
              <p:spPr bwMode="auto">
                <a:xfrm>
                  <a:off x="446088" y="519112"/>
                  <a:ext cx="52388" cy="139700"/>
                </a:xfrm>
                <a:custGeom>
                  <a:avLst/>
                  <a:gdLst>
                    <a:gd name="T0" fmla="*/ 17143015 w 82"/>
                    <a:gd name="T1" fmla="*/ 0 h 215"/>
                    <a:gd name="T2" fmla="*/ 16326529 w 82"/>
                    <a:gd name="T3" fmla="*/ 90772512 h 215"/>
                    <a:gd name="T4" fmla="*/ 17143015 w 82"/>
                    <a:gd name="T5" fmla="*/ 0 h 215"/>
                    <a:gd name="T6" fmla="*/ 0 60000 65536"/>
                    <a:gd name="T7" fmla="*/ 0 60000 65536"/>
                    <a:gd name="T8" fmla="*/ 0 60000 65536"/>
                    <a:gd name="T9" fmla="*/ 0 w 82"/>
                    <a:gd name="T10" fmla="*/ 0 h 215"/>
                    <a:gd name="T11" fmla="*/ 82 w 82"/>
                    <a:gd name="T12" fmla="*/ 215 h 215"/>
                  </a:gdLst>
                  <a:ahLst/>
                  <a:cxnLst>
                    <a:cxn ang="T6">
                      <a:pos x="T0" y="T1"/>
                    </a:cxn>
                    <a:cxn ang="T7">
                      <a:pos x="T2" y="T3"/>
                    </a:cxn>
                    <a:cxn ang="T8">
                      <a:pos x="T4" y="T5"/>
                    </a:cxn>
                  </a:cxnLst>
                  <a:rect l="T9" t="T10" r="T11" b="T12"/>
                  <a:pathLst>
                    <a:path w="82" h="215">
                      <a:moveTo>
                        <a:pt x="42" y="0"/>
                      </a:moveTo>
                      <a:cubicBezTo>
                        <a:pt x="1" y="64"/>
                        <a:pt x="0" y="148"/>
                        <a:pt x="40" y="215"/>
                      </a:cubicBezTo>
                      <a:cubicBezTo>
                        <a:pt x="82" y="149"/>
                        <a:pt x="82" y="65"/>
                        <a:pt x="42" y="0"/>
                      </a:cubicBezTo>
                    </a:path>
                  </a:pathLst>
                </a:custGeom>
                <a:solidFill>
                  <a:srgbClr val="163F5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709" name="Freeform 63"/>
                <p:cNvSpPr>
                  <a:spLocks noChangeArrowheads="1"/>
                </p:cNvSpPr>
                <p:nvPr/>
              </p:nvSpPr>
              <p:spPr bwMode="auto">
                <a:xfrm>
                  <a:off x="514350" y="460375"/>
                  <a:ext cx="138113" cy="39687"/>
                </a:xfrm>
                <a:custGeom>
                  <a:avLst/>
                  <a:gdLst>
                    <a:gd name="T0" fmla="*/ 43329581 w 215"/>
                    <a:gd name="T1" fmla="*/ 0 h 61"/>
                    <a:gd name="T2" fmla="*/ 0 w 215"/>
                    <a:gd name="T3" fmla="*/ 12275645 h 61"/>
                    <a:gd name="T4" fmla="*/ 44567459 w 215"/>
                    <a:gd name="T5" fmla="*/ 25820622 h 61"/>
                    <a:gd name="T6" fmla="*/ 88721864 w 215"/>
                    <a:gd name="T7" fmla="*/ 13122084 h 61"/>
                    <a:gd name="T8" fmla="*/ 43329581 w 215"/>
                    <a:gd name="T9" fmla="*/ 0 h 61"/>
                    <a:gd name="T10" fmla="*/ 0 60000 65536"/>
                    <a:gd name="T11" fmla="*/ 0 60000 65536"/>
                    <a:gd name="T12" fmla="*/ 0 60000 65536"/>
                    <a:gd name="T13" fmla="*/ 0 60000 65536"/>
                    <a:gd name="T14" fmla="*/ 0 60000 65536"/>
                    <a:gd name="T15" fmla="*/ 0 w 215"/>
                    <a:gd name="T16" fmla="*/ 0 h 61"/>
                    <a:gd name="T17" fmla="*/ 215 w 215"/>
                    <a:gd name="T18" fmla="*/ 61 h 61"/>
                  </a:gdLst>
                  <a:ahLst/>
                  <a:cxnLst>
                    <a:cxn ang="T10">
                      <a:pos x="T0" y="T1"/>
                    </a:cxn>
                    <a:cxn ang="T11">
                      <a:pos x="T2" y="T3"/>
                    </a:cxn>
                    <a:cxn ang="T12">
                      <a:pos x="T4" y="T5"/>
                    </a:cxn>
                    <a:cxn ang="T13">
                      <a:pos x="T6" y="T7"/>
                    </a:cxn>
                    <a:cxn ang="T14">
                      <a:pos x="T8" y="T9"/>
                    </a:cxn>
                  </a:cxnLst>
                  <a:rect l="T15" t="T16" r="T17" b="T18"/>
                  <a:pathLst>
                    <a:path w="215" h="61">
                      <a:moveTo>
                        <a:pt x="105" y="0"/>
                      </a:moveTo>
                      <a:cubicBezTo>
                        <a:pt x="68" y="0"/>
                        <a:pt x="32" y="10"/>
                        <a:pt x="0" y="29"/>
                      </a:cubicBezTo>
                      <a:cubicBezTo>
                        <a:pt x="32" y="51"/>
                        <a:pt x="70" y="61"/>
                        <a:pt x="108" y="61"/>
                      </a:cubicBezTo>
                      <a:cubicBezTo>
                        <a:pt x="145" y="61"/>
                        <a:pt x="182" y="51"/>
                        <a:pt x="215" y="31"/>
                      </a:cubicBezTo>
                      <a:cubicBezTo>
                        <a:pt x="181" y="10"/>
                        <a:pt x="143" y="0"/>
                        <a:pt x="105" y="0"/>
                      </a:cubicBezTo>
                    </a:path>
                  </a:pathLst>
                </a:custGeom>
                <a:solidFill>
                  <a:srgbClr val="2F750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7675" name="组合 740"/>
              <p:cNvGrpSpPr>
                <a:grpSpLocks/>
              </p:cNvGrpSpPr>
              <p:nvPr/>
            </p:nvGrpSpPr>
            <p:grpSpPr bwMode="auto">
              <a:xfrm>
                <a:off x="2447090" y="1514449"/>
                <a:ext cx="170569" cy="170283"/>
                <a:chOff x="0" y="0"/>
                <a:chExt cx="946150" cy="944562"/>
              </a:xfrm>
            </p:grpSpPr>
            <p:sp>
              <p:nvSpPr>
                <p:cNvPr id="27676" name="Freeform 5"/>
                <p:cNvSpPr>
                  <a:spLocks noChangeArrowheads="1"/>
                </p:cNvSpPr>
                <p:nvPr/>
              </p:nvSpPr>
              <p:spPr bwMode="auto">
                <a:xfrm>
                  <a:off x="1588" y="1587"/>
                  <a:ext cx="942975" cy="942975"/>
                </a:xfrm>
                <a:custGeom>
                  <a:avLst/>
                  <a:gdLst>
                    <a:gd name="T0" fmla="*/ 609459802 w 1459"/>
                    <a:gd name="T1" fmla="*/ 191735449 h 1459"/>
                    <a:gd name="T2" fmla="*/ 609042282 w 1459"/>
                    <a:gd name="T3" fmla="*/ 169178376 h 1459"/>
                    <a:gd name="T4" fmla="*/ 609042282 w 1459"/>
                    <a:gd name="T5" fmla="*/ 151215962 h 1459"/>
                    <a:gd name="T6" fmla="*/ 605282662 w 1459"/>
                    <a:gd name="T7" fmla="*/ 111114642 h 1459"/>
                    <a:gd name="T8" fmla="*/ 593168761 w 1459"/>
                    <a:gd name="T9" fmla="*/ 73101568 h 1459"/>
                    <a:gd name="T10" fmla="*/ 568940315 w 1459"/>
                    <a:gd name="T11" fmla="*/ 40519487 h 1459"/>
                    <a:gd name="T12" fmla="*/ 536358234 w 1459"/>
                    <a:gd name="T13" fmla="*/ 16291040 h 1459"/>
                    <a:gd name="T14" fmla="*/ 498345160 w 1459"/>
                    <a:gd name="T15" fmla="*/ 4177140 h 1459"/>
                    <a:gd name="T16" fmla="*/ 458243839 w 1459"/>
                    <a:gd name="T17" fmla="*/ 417520 h 1459"/>
                    <a:gd name="T18" fmla="*/ 440281426 w 1459"/>
                    <a:gd name="T19" fmla="*/ 417520 h 1459"/>
                    <a:gd name="T20" fmla="*/ 417724352 w 1459"/>
                    <a:gd name="T21" fmla="*/ 0 h 1459"/>
                    <a:gd name="T22" fmla="*/ 191317929 w 1459"/>
                    <a:gd name="T23" fmla="*/ 0 h 1459"/>
                    <a:gd name="T24" fmla="*/ 169178376 w 1459"/>
                    <a:gd name="T25" fmla="*/ 417520 h 1459"/>
                    <a:gd name="T26" fmla="*/ 150798442 w 1459"/>
                    <a:gd name="T27" fmla="*/ 417520 h 1459"/>
                    <a:gd name="T28" fmla="*/ 111114642 w 1459"/>
                    <a:gd name="T29" fmla="*/ 4177140 h 1459"/>
                    <a:gd name="T30" fmla="*/ 73101568 w 1459"/>
                    <a:gd name="T31" fmla="*/ 16291040 h 1459"/>
                    <a:gd name="T32" fmla="*/ 40101321 w 1459"/>
                    <a:gd name="T33" fmla="*/ 40519487 h 1459"/>
                    <a:gd name="T34" fmla="*/ 15873520 w 1459"/>
                    <a:gd name="T35" fmla="*/ 73101568 h 1459"/>
                    <a:gd name="T36" fmla="*/ 3759620 w 1459"/>
                    <a:gd name="T37" fmla="*/ 111114642 h 1459"/>
                    <a:gd name="T38" fmla="*/ 417520 w 1459"/>
                    <a:gd name="T39" fmla="*/ 151215962 h 1459"/>
                    <a:gd name="T40" fmla="*/ 0 w 1459"/>
                    <a:gd name="T41" fmla="*/ 169178376 h 1459"/>
                    <a:gd name="T42" fmla="*/ 0 w 1459"/>
                    <a:gd name="T43" fmla="*/ 191735449 h 1459"/>
                    <a:gd name="T44" fmla="*/ 0 w 1459"/>
                    <a:gd name="T45" fmla="*/ 418141872 h 1459"/>
                    <a:gd name="T46" fmla="*/ 0 w 1459"/>
                    <a:gd name="T47" fmla="*/ 440281426 h 1459"/>
                    <a:gd name="T48" fmla="*/ 417520 w 1459"/>
                    <a:gd name="T49" fmla="*/ 458661360 h 1459"/>
                    <a:gd name="T50" fmla="*/ 3759620 w 1459"/>
                    <a:gd name="T51" fmla="*/ 498345160 h 1459"/>
                    <a:gd name="T52" fmla="*/ 15873520 w 1459"/>
                    <a:gd name="T53" fmla="*/ 536358234 h 1459"/>
                    <a:gd name="T54" fmla="*/ 40101321 w 1459"/>
                    <a:gd name="T55" fmla="*/ 569358481 h 1459"/>
                    <a:gd name="T56" fmla="*/ 73101568 w 1459"/>
                    <a:gd name="T57" fmla="*/ 593586281 h 1459"/>
                    <a:gd name="T58" fmla="*/ 111114642 w 1459"/>
                    <a:gd name="T59" fmla="*/ 605700182 h 1459"/>
                    <a:gd name="T60" fmla="*/ 150798442 w 1459"/>
                    <a:gd name="T61" fmla="*/ 609042282 h 1459"/>
                    <a:gd name="T62" fmla="*/ 169178376 w 1459"/>
                    <a:gd name="T63" fmla="*/ 609459802 h 1459"/>
                    <a:gd name="T64" fmla="*/ 191317929 w 1459"/>
                    <a:gd name="T65" fmla="*/ 609459802 h 1459"/>
                    <a:gd name="T66" fmla="*/ 417724352 w 1459"/>
                    <a:gd name="T67" fmla="*/ 609459802 h 1459"/>
                    <a:gd name="T68" fmla="*/ 440281426 w 1459"/>
                    <a:gd name="T69" fmla="*/ 609459802 h 1459"/>
                    <a:gd name="T70" fmla="*/ 458243839 w 1459"/>
                    <a:gd name="T71" fmla="*/ 609042282 h 1459"/>
                    <a:gd name="T72" fmla="*/ 498345160 w 1459"/>
                    <a:gd name="T73" fmla="*/ 605700182 h 1459"/>
                    <a:gd name="T74" fmla="*/ 536358234 w 1459"/>
                    <a:gd name="T75" fmla="*/ 593586281 h 1459"/>
                    <a:gd name="T76" fmla="*/ 568940315 w 1459"/>
                    <a:gd name="T77" fmla="*/ 569358481 h 1459"/>
                    <a:gd name="T78" fmla="*/ 593168761 w 1459"/>
                    <a:gd name="T79" fmla="*/ 536358234 h 1459"/>
                    <a:gd name="T80" fmla="*/ 605282662 w 1459"/>
                    <a:gd name="T81" fmla="*/ 498345160 h 1459"/>
                    <a:gd name="T82" fmla="*/ 609042282 w 1459"/>
                    <a:gd name="T83" fmla="*/ 458661360 h 1459"/>
                    <a:gd name="T84" fmla="*/ 609042282 w 1459"/>
                    <a:gd name="T85" fmla="*/ 440281426 h 1459"/>
                    <a:gd name="T86" fmla="*/ 609459802 w 1459"/>
                    <a:gd name="T87" fmla="*/ 418141872 h 1459"/>
                    <a:gd name="T88" fmla="*/ 609459802 w 1459"/>
                    <a:gd name="T89" fmla="*/ 191735449 h 14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59"/>
                    <a:gd name="T136" fmla="*/ 0 h 1459"/>
                    <a:gd name="T137" fmla="*/ 1459 w 1459"/>
                    <a:gd name="T138" fmla="*/ 1459 h 14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59" h="1459">
                      <a:moveTo>
                        <a:pt x="1459" y="459"/>
                      </a:moveTo>
                      <a:cubicBezTo>
                        <a:pt x="1459" y="446"/>
                        <a:pt x="1459" y="427"/>
                        <a:pt x="1458" y="405"/>
                      </a:cubicBezTo>
                      <a:cubicBezTo>
                        <a:pt x="1458" y="382"/>
                        <a:pt x="1458" y="373"/>
                        <a:pt x="1458" y="362"/>
                      </a:cubicBezTo>
                      <a:cubicBezTo>
                        <a:pt x="1457" y="329"/>
                        <a:pt x="1455" y="296"/>
                        <a:pt x="1449" y="266"/>
                      </a:cubicBezTo>
                      <a:cubicBezTo>
                        <a:pt x="1443" y="234"/>
                        <a:pt x="1435" y="205"/>
                        <a:pt x="1420" y="175"/>
                      </a:cubicBezTo>
                      <a:cubicBezTo>
                        <a:pt x="1405" y="146"/>
                        <a:pt x="1385" y="120"/>
                        <a:pt x="1362" y="97"/>
                      </a:cubicBezTo>
                      <a:cubicBezTo>
                        <a:pt x="1339" y="74"/>
                        <a:pt x="1314" y="54"/>
                        <a:pt x="1284" y="39"/>
                      </a:cubicBezTo>
                      <a:cubicBezTo>
                        <a:pt x="1254" y="24"/>
                        <a:pt x="1225" y="16"/>
                        <a:pt x="1193" y="10"/>
                      </a:cubicBezTo>
                      <a:cubicBezTo>
                        <a:pt x="1163" y="4"/>
                        <a:pt x="1130" y="2"/>
                        <a:pt x="1097" y="1"/>
                      </a:cubicBezTo>
                      <a:cubicBezTo>
                        <a:pt x="1086" y="1"/>
                        <a:pt x="1077" y="1"/>
                        <a:pt x="1054" y="1"/>
                      </a:cubicBezTo>
                      <a:cubicBezTo>
                        <a:pt x="1032" y="1"/>
                        <a:pt x="1013" y="0"/>
                        <a:pt x="1000" y="0"/>
                      </a:cubicBezTo>
                      <a:cubicBezTo>
                        <a:pt x="458" y="0"/>
                        <a:pt x="458" y="0"/>
                        <a:pt x="458" y="0"/>
                      </a:cubicBezTo>
                      <a:cubicBezTo>
                        <a:pt x="445" y="0"/>
                        <a:pt x="427" y="1"/>
                        <a:pt x="405" y="1"/>
                      </a:cubicBezTo>
                      <a:cubicBezTo>
                        <a:pt x="382" y="1"/>
                        <a:pt x="372" y="1"/>
                        <a:pt x="361" y="1"/>
                      </a:cubicBezTo>
                      <a:cubicBezTo>
                        <a:pt x="328" y="2"/>
                        <a:pt x="295" y="4"/>
                        <a:pt x="266" y="10"/>
                      </a:cubicBezTo>
                      <a:cubicBezTo>
                        <a:pt x="233" y="16"/>
                        <a:pt x="204" y="24"/>
                        <a:pt x="175" y="39"/>
                      </a:cubicBezTo>
                      <a:cubicBezTo>
                        <a:pt x="145" y="54"/>
                        <a:pt x="119" y="74"/>
                        <a:pt x="96" y="97"/>
                      </a:cubicBezTo>
                      <a:cubicBezTo>
                        <a:pt x="74" y="120"/>
                        <a:pt x="53" y="146"/>
                        <a:pt x="38" y="175"/>
                      </a:cubicBezTo>
                      <a:cubicBezTo>
                        <a:pt x="23" y="205"/>
                        <a:pt x="15" y="234"/>
                        <a:pt x="9" y="266"/>
                      </a:cubicBezTo>
                      <a:cubicBezTo>
                        <a:pt x="4" y="296"/>
                        <a:pt x="1" y="329"/>
                        <a:pt x="1" y="362"/>
                      </a:cubicBezTo>
                      <a:cubicBezTo>
                        <a:pt x="1" y="373"/>
                        <a:pt x="0" y="382"/>
                        <a:pt x="0" y="405"/>
                      </a:cubicBezTo>
                      <a:cubicBezTo>
                        <a:pt x="0" y="427"/>
                        <a:pt x="0" y="446"/>
                        <a:pt x="0" y="459"/>
                      </a:cubicBezTo>
                      <a:cubicBezTo>
                        <a:pt x="0" y="1001"/>
                        <a:pt x="0" y="1001"/>
                        <a:pt x="0" y="1001"/>
                      </a:cubicBezTo>
                      <a:cubicBezTo>
                        <a:pt x="0" y="1014"/>
                        <a:pt x="0" y="1032"/>
                        <a:pt x="0" y="1054"/>
                      </a:cubicBezTo>
                      <a:cubicBezTo>
                        <a:pt x="0" y="1077"/>
                        <a:pt x="1" y="1087"/>
                        <a:pt x="1" y="1098"/>
                      </a:cubicBezTo>
                      <a:cubicBezTo>
                        <a:pt x="1" y="1131"/>
                        <a:pt x="4" y="1164"/>
                        <a:pt x="9" y="1193"/>
                      </a:cubicBezTo>
                      <a:cubicBezTo>
                        <a:pt x="15" y="1226"/>
                        <a:pt x="23" y="1255"/>
                        <a:pt x="38" y="1284"/>
                      </a:cubicBezTo>
                      <a:cubicBezTo>
                        <a:pt x="53" y="1314"/>
                        <a:pt x="74" y="1340"/>
                        <a:pt x="96" y="1363"/>
                      </a:cubicBezTo>
                      <a:cubicBezTo>
                        <a:pt x="119" y="1385"/>
                        <a:pt x="145" y="1406"/>
                        <a:pt x="175" y="1421"/>
                      </a:cubicBezTo>
                      <a:cubicBezTo>
                        <a:pt x="204" y="1436"/>
                        <a:pt x="233" y="1444"/>
                        <a:pt x="266" y="1450"/>
                      </a:cubicBezTo>
                      <a:cubicBezTo>
                        <a:pt x="295" y="1455"/>
                        <a:pt x="328" y="1458"/>
                        <a:pt x="361" y="1458"/>
                      </a:cubicBezTo>
                      <a:cubicBezTo>
                        <a:pt x="372" y="1458"/>
                        <a:pt x="382" y="1459"/>
                        <a:pt x="405" y="1459"/>
                      </a:cubicBezTo>
                      <a:cubicBezTo>
                        <a:pt x="427" y="1459"/>
                        <a:pt x="445" y="1459"/>
                        <a:pt x="458" y="1459"/>
                      </a:cubicBezTo>
                      <a:cubicBezTo>
                        <a:pt x="1000" y="1459"/>
                        <a:pt x="1000" y="1459"/>
                        <a:pt x="1000" y="1459"/>
                      </a:cubicBezTo>
                      <a:cubicBezTo>
                        <a:pt x="1013" y="1459"/>
                        <a:pt x="1032" y="1459"/>
                        <a:pt x="1054" y="1459"/>
                      </a:cubicBezTo>
                      <a:cubicBezTo>
                        <a:pt x="1077" y="1459"/>
                        <a:pt x="1086" y="1458"/>
                        <a:pt x="1097" y="1458"/>
                      </a:cubicBezTo>
                      <a:cubicBezTo>
                        <a:pt x="1130" y="1458"/>
                        <a:pt x="1163" y="1455"/>
                        <a:pt x="1193" y="1450"/>
                      </a:cubicBezTo>
                      <a:cubicBezTo>
                        <a:pt x="1225" y="1444"/>
                        <a:pt x="1254" y="1436"/>
                        <a:pt x="1284" y="1421"/>
                      </a:cubicBezTo>
                      <a:cubicBezTo>
                        <a:pt x="1314" y="1406"/>
                        <a:pt x="1339" y="1385"/>
                        <a:pt x="1362" y="1363"/>
                      </a:cubicBezTo>
                      <a:cubicBezTo>
                        <a:pt x="1385" y="1340"/>
                        <a:pt x="1405" y="1314"/>
                        <a:pt x="1420" y="1284"/>
                      </a:cubicBezTo>
                      <a:cubicBezTo>
                        <a:pt x="1435" y="1255"/>
                        <a:pt x="1443" y="1226"/>
                        <a:pt x="1449" y="1193"/>
                      </a:cubicBezTo>
                      <a:cubicBezTo>
                        <a:pt x="1455" y="1164"/>
                        <a:pt x="1457" y="1131"/>
                        <a:pt x="1458" y="1098"/>
                      </a:cubicBezTo>
                      <a:cubicBezTo>
                        <a:pt x="1458" y="1087"/>
                        <a:pt x="1458" y="1077"/>
                        <a:pt x="1458" y="1054"/>
                      </a:cubicBezTo>
                      <a:cubicBezTo>
                        <a:pt x="1459" y="1032"/>
                        <a:pt x="1459" y="1014"/>
                        <a:pt x="1459" y="1001"/>
                      </a:cubicBezTo>
                      <a:lnTo>
                        <a:pt x="1459" y="459"/>
                      </a:lnTo>
                      <a:close/>
                    </a:path>
                  </a:pathLst>
                </a:custGeom>
                <a:solidFill>
                  <a:srgbClr val="FF94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677" name="Freeform 6"/>
                <p:cNvSpPr>
                  <a:spLocks noChangeArrowheads="1"/>
                </p:cNvSpPr>
                <p:nvPr/>
              </p:nvSpPr>
              <p:spPr bwMode="auto">
                <a:xfrm>
                  <a:off x="0" y="0"/>
                  <a:ext cx="946150" cy="944562"/>
                </a:xfrm>
                <a:custGeom>
                  <a:avLst/>
                  <a:gdLst>
                    <a:gd name="T0" fmla="*/ 611893248 w 1463"/>
                    <a:gd name="T1" fmla="*/ 192164457 h 1463"/>
                    <a:gd name="T2" fmla="*/ 611474821 w 1463"/>
                    <a:gd name="T3" fmla="*/ 151313926 h 1463"/>
                    <a:gd name="T4" fmla="*/ 595581700 w 1463"/>
                    <a:gd name="T5" fmla="*/ 73364641 h 1463"/>
                    <a:gd name="T6" fmla="*/ 571323268 w 1463"/>
                    <a:gd name="T7" fmla="*/ 40433452 h 1463"/>
                    <a:gd name="T8" fmla="*/ 538281744 w 1463"/>
                    <a:gd name="T9" fmla="*/ 16257055 h 1463"/>
                    <a:gd name="T10" fmla="*/ 460070126 w 1463"/>
                    <a:gd name="T11" fmla="*/ 417079 h 1463"/>
                    <a:gd name="T12" fmla="*/ 419082365 w 1463"/>
                    <a:gd name="T13" fmla="*/ 0 h 1463"/>
                    <a:gd name="T14" fmla="*/ 170226160 w 1463"/>
                    <a:gd name="T15" fmla="*/ 417079 h 1463"/>
                    <a:gd name="T16" fmla="*/ 111671569 w 1463"/>
                    <a:gd name="T17" fmla="*/ 4168211 h 1463"/>
                    <a:gd name="T18" fmla="*/ 40569981 w 1463"/>
                    <a:gd name="T19" fmla="*/ 40433452 h 1463"/>
                    <a:gd name="T20" fmla="*/ 40569981 w 1463"/>
                    <a:gd name="T21" fmla="*/ 40433452 h 1463"/>
                    <a:gd name="T22" fmla="*/ 3763905 w 1463"/>
                    <a:gd name="T23" fmla="*/ 111713987 h 1463"/>
                    <a:gd name="T24" fmla="*/ 0 w 1463"/>
                    <a:gd name="T25" fmla="*/ 169655086 h 1463"/>
                    <a:gd name="T26" fmla="*/ 0 w 1463"/>
                    <a:gd name="T27" fmla="*/ 418093615 h 1463"/>
                    <a:gd name="T28" fmla="*/ 418427 w 1463"/>
                    <a:gd name="T29" fmla="*/ 458527067 h 1463"/>
                    <a:gd name="T30" fmla="*/ 15893121 w 1463"/>
                    <a:gd name="T31" fmla="*/ 536476352 h 1463"/>
                    <a:gd name="T32" fmla="*/ 40569981 w 1463"/>
                    <a:gd name="T33" fmla="*/ 569407541 h 1463"/>
                    <a:gd name="T34" fmla="*/ 73611505 w 1463"/>
                    <a:gd name="T35" fmla="*/ 594001017 h 1463"/>
                    <a:gd name="T36" fmla="*/ 151823122 w 1463"/>
                    <a:gd name="T37" fmla="*/ 609423913 h 1463"/>
                    <a:gd name="T38" fmla="*/ 192393103 w 1463"/>
                    <a:gd name="T39" fmla="*/ 609840992 h 1463"/>
                    <a:gd name="T40" fmla="*/ 441667088 w 1463"/>
                    <a:gd name="T41" fmla="*/ 609840992 h 1463"/>
                    <a:gd name="T42" fmla="*/ 499803252 w 1463"/>
                    <a:gd name="T43" fmla="*/ 606089215 h 1463"/>
                    <a:gd name="T44" fmla="*/ 571323268 w 1463"/>
                    <a:gd name="T45" fmla="*/ 569407541 h 1463"/>
                    <a:gd name="T46" fmla="*/ 571323268 w 1463"/>
                    <a:gd name="T47" fmla="*/ 569407541 h 1463"/>
                    <a:gd name="T48" fmla="*/ 607710916 w 1463"/>
                    <a:gd name="T49" fmla="*/ 498544085 h 1463"/>
                    <a:gd name="T50" fmla="*/ 611474821 w 1463"/>
                    <a:gd name="T51" fmla="*/ 440185907 h 1463"/>
                    <a:gd name="T52" fmla="*/ 611893248 w 1463"/>
                    <a:gd name="T53" fmla="*/ 192164457 h 1463"/>
                    <a:gd name="T54" fmla="*/ 610220186 w 1463"/>
                    <a:gd name="T55" fmla="*/ 192164457 h 1463"/>
                    <a:gd name="T56" fmla="*/ 609801759 w 1463"/>
                    <a:gd name="T57" fmla="*/ 440185907 h 1463"/>
                    <a:gd name="T58" fmla="*/ 606037854 w 1463"/>
                    <a:gd name="T59" fmla="*/ 498127005 h 1463"/>
                    <a:gd name="T60" fmla="*/ 570068633 w 1463"/>
                    <a:gd name="T61" fmla="*/ 568156948 h 1463"/>
                    <a:gd name="T62" fmla="*/ 570068633 w 1463"/>
                    <a:gd name="T63" fmla="*/ 568156948 h 1463"/>
                    <a:gd name="T64" fmla="*/ 499803252 w 1463"/>
                    <a:gd name="T65" fmla="*/ 604422189 h 1463"/>
                    <a:gd name="T66" fmla="*/ 441667088 w 1463"/>
                    <a:gd name="T67" fmla="*/ 608173321 h 1463"/>
                    <a:gd name="T68" fmla="*/ 192393103 w 1463"/>
                    <a:gd name="T69" fmla="*/ 608173321 h 1463"/>
                    <a:gd name="T70" fmla="*/ 151823122 w 1463"/>
                    <a:gd name="T71" fmla="*/ 607756887 h 1463"/>
                    <a:gd name="T72" fmla="*/ 74447713 w 1463"/>
                    <a:gd name="T73" fmla="*/ 592333345 h 1463"/>
                    <a:gd name="T74" fmla="*/ 40987761 w 1463"/>
                    <a:gd name="T75" fmla="*/ 568990461 h 1463"/>
                    <a:gd name="T76" fmla="*/ 17566183 w 1463"/>
                    <a:gd name="T77" fmla="*/ 535642839 h 1463"/>
                    <a:gd name="T78" fmla="*/ 2091489 w 1463"/>
                    <a:gd name="T79" fmla="*/ 458527067 h 1463"/>
                    <a:gd name="T80" fmla="*/ 1673062 w 1463"/>
                    <a:gd name="T81" fmla="*/ 418093615 h 1463"/>
                    <a:gd name="T82" fmla="*/ 1673062 w 1463"/>
                    <a:gd name="T83" fmla="*/ 169655086 h 1463"/>
                    <a:gd name="T84" fmla="*/ 5436967 w 1463"/>
                    <a:gd name="T85" fmla="*/ 112130421 h 1463"/>
                    <a:gd name="T86" fmla="*/ 41824616 w 1463"/>
                    <a:gd name="T87" fmla="*/ 41684044 h 1463"/>
                    <a:gd name="T88" fmla="*/ 41824616 w 1463"/>
                    <a:gd name="T89" fmla="*/ 41684044 h 1463"/>
                    <a:gd name="T90" fmla="*/ 112089996 w 1463"/>
                    <a:gd name="T91" fmla="*/ 5835882 h 1463"/>
                    <a:gd name="T92" fmla="*/ 170226160 w 1463"/>
                    <a:gd name="T93" fmla="*/ 2084105 h 1463"/>
                    <a:gd name="T94" fmla="*/ 419082365 w 1463"/>
                    <a:gd name="T95" fmla="*/ 1667672 h 1463"/>
                    <a:gd name="T96" fmla="*/ 459651699 w 1463"/>
                    <a:gd name="T97" fmla="*/ 2084105 h 1463"/>
                    <a:gd name="T98" fmla="*/ 537445536 w 1463"/>
                    <a:gd name="T99" fmla="*/ 17924081 h 1463"/>
                    <a:gd name="T100" fmla="*/ 570487060 w 1463"/>
                    <a:gd name="T101" fmla="*/ 41267610 h 1463"/>
                    <a:gd name="T102" fmla="*/ 594327065 w 1463"/>
                    <a:gd name="T103" fmla="*/ 74198154 h 1463"/>
                    <a:gd name="T104" fmla="*/ 609801759 w 1463"/>
                    <a:gd name="T105" fmla="*/ 151731005 h 1463"/>
                    <a:gd name="T106" fmla="*/ 610220186 w 1463"/>
                    <a:gd name="T107" fmla="*/ 192164457 h 146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463"/>
                    <a:gd name="T163" fmla="*/ 0 h 1463"/>
                    <a:gd name="T164" fmla="*/ 1463 w 1463"/>
                    <a:gd name="T165" fmla="*/ 1463 h 146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463" h="1463">
                      <a:moveTo>
                        <a:pt x="1461" y="461"/>
                      </a:moveTo>
                      <a:cubicBezTo>
                        <a:pt x="1463" y="461"/>
                        <a:pt x="1463" y="461"/>
                        <a:pt x="1463" y="461"/>
                      </a:cubicBezTo>
                      <a:cubicBezTo>
                        <a:pt x="1463" y="448"/>
                        <a:pt x="1463" y="429"/>
                        <a:pt x="1462" y="407"/>
                      </a:cubicBezTo>
                      <a:cubicBezTo>
                        <a:pt x="1462" y="384"/>
                        <a:pt x="1462" y="375"/>
                        <a:pt x="1462" y="363"/>
                      </a:cubicBezTo>
                      <a:cubicBezTo>
                        <a:pt x="1461" y="331"/>
                        <a:pt x="1459" y="298"/>
                        <a:pt x="1453" y="268"/>
                      </a:cubicBezTo>
                      <a:cubicBezTo>
                        <a:pt x="1447" y="235"/>
                        <a:pt x="1439" y="206"/>
                        <a:pt x="1424" y="176"/>
                      </a:cubicBezTo>
                      <a:cubicBezTo>
                        <a:pt x="1409" y="146"/>
                        <a:pt x="1388" y="120"/>
                        <a:pt x="1366" y="97"/>
                      </a:cubicBezTo>
                      <a:cubicBezTo>
                        <a:pt x="1366" y="97"/>
                        <a:pt x="1366" y="97"/>
                        <a:pt x="1366" y="97"/>
                      </a:cubicBezTo>
                      <a:cubicBezTo>
                        <a:pt x="1366" y="97"/>
                        <a:pt x="1366" y="97"/>
                        <a:pt x="1366" y="97"/>
                      </a:cubicBezTo>
                      <a:cubicBezTo>
                        <a:pt x="1343" y="75"/>
                        <a:pt x="1317" y="54"/>
                        <a:pt x="1287" y="39"/>
                      </a:cubicBezTo>
                      <a:cubicBezTo>
                        <a:pt x="1257" y="24"/>
                        <a:pt x="1228" y="16"/>
                        <a:pt x="1195" y="10"/>
                      </a:cubicBezTo>
                      <a:cubicBezTo>
                        <a:pt x="1166" y="4"/>
                        <a:pt x="1132" y="2"/>
                        <a:pt x="1100" y="1"/>
                      </a:cubicBezTo>
                      <a:cubicBezTo>
                        <a:pt x="1089" y="1"/>
                        <a:pt x="1079" y="1"/>
                        <a:pt x="1056" y="1"/>
                      </a:cubicBezTo>
                      <a:cubicBezTo>
                        <a:pt x="1034" y="1"/>
                        <a:pt x="1015" y="0"/>
                        <a:pt x="1002" y="0"/>
                      </a:cubicBezTo>
                      <a:cubicBezTo>
                        <a:pt x="460" y="0"/>
                        <a:pt x="460" y="0"/>
                        <a:pt x="460" y="0"/>
                      </a:cubicBezTo>
                      <a:cubicBezTo>
                        <a:pt x="447" y="0"/>
                        <a:pt x="429" y="1"/>
                        <a:pt x="407" y="1"/>
                      </a:cubicBezTo>
                      <a:cubicBezTo>
                        <a:pt x="384" y="1"/>
                        <a:pt x="374" y="1"/>
                        <a:pt x="363" y="1"/>
                      </a:cubicBezTo>
                      <a:cubicBezTo>
                        <a:pt x="330" y="2"/>
                        <a:pt x="297" y="4"/>
                        <a:pt x="267" y="10"/>
                      </a:cubicBezTo>
                      <a:cubicBezTo>
                        <a:pt x="235" y="16"/>
                        <a:pt x="205" y="24"/>
                        <a:pt x="176" y="39"/>
                      </a:cubicBezTo>
                      <a:cubicBezTo>
                        <a:pt x="146" y="54"/>
                        <a:pt x="120" y="75"/>
                        <a:pt x="97" y="97"/>
                      </a:cubicBezTo>
                      <a:cubicBezTo>
                        <a:pt x="97" y="97"/>
                        <a:pt x="97" y="97"/>
                        <a:pt x="97" y="97"/>
                      </a:cubicBezTo>
                      <a:cubicBezTo>
                        <a:pt x="97" y="97"/>
                        <a:pt x="97" y="97"/>
                        <a:pt x="97" y="97"/>
                      </a:cubicBezTo>
                      <a:cubicBezTo>
                        <a:pt x="75" y="120"/>
                        <a:pt x="54" y="146"/>
                        <a:pt x="38" y="176"/>
                      </a:cubicBezTo>
                      <a:cubicBezTo>
                        <a:pt x="24" y="206"/>
                        <a:pt x="15" y="235"/>
                        <a:pt x="9" y="268"/>
                      </a:cubicBezTo>
                      <a:cubicBezTo>
                        <a:pt x="4" y="298"/>
                        <a:pt x="1" y="331"/>
                        <a:pt x="1" y="363"/>
                      </a:cubicBezTo>
                      <a:cubicBezTo>
                        <a:pt x="1" y="375"/>
                        <a:pt x="0" y="384"/>
                        <a:pt x="0" y="407"/>
                      </a:cubicBezTo>
                      <a:cubicBezTo>
                        <a:pt x="0" y="429"/>
                        <a:pt x="0" y="448"/>
                        <a:pt x="0" y="461"/>
                      </a:cubicBezTo>
                      <a:cubicBezTo>
                        <a:pt x="0" y="1003"/>
                        <a:pt x="0" y="1003"/>
                        <a:pt x="0" y="1003"/>
                      </a:cubicBezTo>
                      <a:cubicBezTo>
                        <a:pt x="0" y="1016"/>
                        <a:pt x="0" y="1034"/>
                        <a:pt x="0" y="1056"/>
                      </a:cubicBezTo>
                      <a:cubicBezTo>
                        <a:pt x="0" y="1079"/>
                        <a:pt x="1" y="1089"/>
                        <a:pt x="1" y="1100"/>
                      </a:cubicBezTo>
                      <a:cubicBezTo>
                        <a:pt x="1" y="1133"/>
                        <a:pt x="4" y="1166"/>
                        <a:pt x="9" y="1196"/>
                      </a:cubicBezTo>
                      <a:cubicBezTo>
                        <a:pt x="15" y="1228"/>
                        <a:pt x="24" y="1258"/>
                        <a:pt x="38" y="1287"/>
                      </a:cubicBezTo>
                      <a:cubicBezTo>
                        <a:pt x="54" y="1317"/>
                        <a:pt x="75" y="1343"/>
                        <a:pt x="97" y="1366"/>
                      </a:cubicBezTo>
                      <a:cubicBezTo>
                        <a:pt x="97" y="1366"/>
                        <a:pt x="97" y="1366"/>
                        <a:pt x="97" y="1366"/>
                      </a:cubicBezTo>
                      <a:cubicBezTo>
                        <a:pt x="97" y="1366"/>
                        <a:pt x="97" y="1366"/>
                        <a:pt x="97" y="1366"/>
                      </a:cubicBezTo>
                      <a:cubicBezTo>
                        <a:pt x="120" y="1389"/>
                        <a:pt x="146" y="1409"/>
                        <a:pt x="176" y="1425"/>
                      </a:cubicBezTo>
                      <a:cubicBezTo>
                        <a:pt x="205" y="1439"/>
                        <a:pt x="235" y="1448"/>
                        <a:pt x="267" y="1454"/>
                      </a:cubicBezTo>
                      <a:cubicBezTo>
                        <a:pt x="297" y="1459"/>
                        <a:pt x="330" y="1462"/>
                        <a:pt x="363" y="1462"/>
                      </a:cubicBezTo>
                      <a:cubicBezTo>
                        <a:pt x="374" y="1462"/>
                        <a:pt x="384" y="1463"/>
                        <a:pt x="407" y="1463"/>
                      </a:cubicBezTo>
                      <a:cubicBezTo>
                        <a:pt x="429" y="1463"/>
                        <a:pt x="447" y="1463"/>
                        <a:pt x="460" y="1463"/>
                      </a:cubicBezTo>
                      <a:cubicBezTo>
                        <a:pt x="1002" y="1463"/>
                        <a:pt x="1002" y="1463"/>
                        <a:pt x="1002" y="1463"/>
                      </a:cubicBezTo>
                      <a:cubicBezTo>
                        <a:pt x="1015" y="1463"/>
                        <a:pt x="1034" y="1463"/>
                        <a:pt x="1056" y="1463"/>
                      </a:cubicBezTo>
                      <a:cubicBezTo>
                        <a:pt x="1079" y="1463"/>
                        <a:pt x="1089" y="1462"/>
                        <a:pt x="1100" y="1462"/>
                      </a:cubicBezTo>
                      <a:cubicBezTo>
                        <a:pt x="1132" y="1462"/>
                        <a:pt x="1166" y="1459"/>
                        <a:pt x="1195" y="1454"/>
                      </a:cubicBezTo>
                      <a:cubicBezTo>
                        <a:pt x="1228" y="1448"/>
                        <a:pt x="1257" y="1439"/>
                        <a:pt x="1287" y="1425"/>
                      </a:cubicBezTo>
                      <a:cubicBezTo>
                        <a:pt x="1317" y="1409"/>
                        <a:pt x="1343" y="1389"/>
                        <a:pt x="1366" y="1366"/>
                      </a:cubicBezTo>
                      <a:cubicBezTo>
                        <a:pt x="1366" y="1366"/>
                        <a:pt x="1366" y="1366"/>
                        <a:pt x="1366" y="1366"/>
                      </a:cubicBezTo>
                      <a:cubicBezTo>
                        <a:pt x="1366" y="1366"/>
                        <a:pt x="1366" y="1366"/>
                        <a:pt x="1366" y="1366"/>
                      </a:cubicBezTo>
                      <a:cubicBezTo>
                        <a:pt x="1388" y="1343"/>
                        <a:pt x="1409" y="1317"/>
                        <a:pt x="1424" y="1287"/>
                      </a:cubicBezTo>
                      <a:cubicBezTo>
                        <a:pt x="1439" y="1258"/>
                        <a:pt x="1447" y="1228"/>
                        <a:pt x="1453" y="1196"/>
                      </a:cubicBezTo>
                      <a:cubicBezTo>
                        <a:pt x="1459" y="1166"/>
                        <a:pt x="1461" y="1133"/>
                        <a:pt x="1462" y="1100"/>
                      </a:cubicBezTo>
                      <a:cubicBezTo>
                        <a:pt x="1462" y="1089"/>
                        <a:pt x="1462" y="1079"/>
                        <a:pt x="1462" y="1056"/>
                      </a:cubicBezTo>
                      <a:cubicBezTo>
                        <a:pt x="1463" y="1034"/>
                        <a:pt x="1463" y="1016"/>
                        <a:pt x="1463" y="1003"/>
                      </a:cubicBezTo>
                      <a:cubicBezTo>
                        <a:pt x="1463" y="461"/>
                        <a:pt x="1463" y="461"/>
                        <a:pt x="1463" y="461"/>
                      </a:cubicBezTo>
                      <a:cubicBezTo>
                        <a:pt x="1461" y="461"/>
                        <a:pt x="1461" y="461"/>
                        <a:pt x="1461" y="461"/>
                      </a:cubicBezTo>
                      <a:cubicBezTo>
                        <a:pt x="1459" y="461"/>
                        <a:pt x="1459" y="461"/>
                        <a:pt x="1459" y="461"/>
                      </a:cubicBezTo>
                      <a:cubicBezTo>
                        <a:pt x="1459" y="1003"/>
                        <a:pt x="1459" y="1003"/>
                        <a:pt x="1459" y="1003"/>
                      </a:cubicBezTo>
                      <a:cubicBezTo>
                        <a:pt x="1459" y="1016"/>
                        <a:pt x="1459" y="1034"/>
                        <a:pt x="1458" y="1056"/>
                      </a:cubicBezTo>
                      <a:cubicBezTo>
                        <a:pt x="1458" y="1079"/>
                        <a:pt x="1458" y="1089"/>
                        <a:pt x="1458" y="1100"/>
                      </a:cubicBezTo>
                      <a:cubicBezTo>
                        <a:pt x="1457" y="1133"/>
                        <a:pt x="1455" y="1166"/>
                        <a:pt x="1449" y="1195"/>
                      </a:cubicBezTo>
                      <a:cubicBezTo>
                        <a:pt x="1443" y="1227"/>
                        <a:pt x="1435" y="1256"/>
                        <a:pt x="1421" y="1285"/>
                      </a:cubicBezTo>
                      <a:cubicBezTo>
                        <a:pt x="1406" y="1315"/>
                        <a:pt x="1385" y="1340"/>
                        <a:pt x="1363" y="1363"/>
                      </a:cubicBezTo>
                      <a:cubicBezTo>
                        <a:pt x="1364" y="1365"/>
                        <a:pt x="1364" y="1365"/>
                        <a:pt x="1364" y="1365"/>
                      </a:cubicBezTo>
                      <a:cubicBezTo>
                        <a:pt x="1363" y="1363"/>
                        <a:pt x="1363" y="1363"/>
                        <a:pt x="1363" y="1363"/>
                      </a:cubicBezTo>
                      <a:cubicBezTo>
                        <a:pt x="1340" y="1385"/>
                        <a:pt x="1314" y="1406"/>
                        <a:pt x="1285" y="1421"/>
                      </a:cubicBezTo>
                      <a:cubicBezTo>
                        <a:pt x="1256" y="1436"/>
                        <a:pt x="1227" y="1444"/>
                        <a:pt x="1195" y="1450"/>
                      </a:cubicBezTo>
                      <a:cubicBezTo>
                        <a:pt x="1165" y="1455"/>
                        <a:pt x="1132" y="1458"/>
                        <a:pt x="1099" y="1458"/>
                      </a:cubicBezTo>
                      <a:cubicBezTo>
                        <a:pt x="1088" y="1458"/>
                        <a:pt x="1079" y="1459"/>
                        <a:pt x="1056" y="1459"/>
                      </a:cubicBezTo>
                      <a:cubicBezTo>
                        <a:pt x="1034" y="1459"/>
                        <a:pt x="1015" y="1459"/>
                        <a:pt x="1002" y="1459"/>
                      </a:cubicBezTo>
                      <a:cubicBezTo>
                        <a:pt x="460" y="1459"/>
                        <a:pt x="460" y="1459"/>
                        <a:pt x="460" y="1459"/>
                      </a:cubicBezTo>
                      <a:cubicBezTo>
                        <a:pt x="447" y="1459"/>
                        <a:pt x="429" y="1459"/>
                        <a:pt x="407" y="1459"/>
                      </a:cubicBezTo>
                      <a:cubicBezTo>
                        <a:pt x="384" y="1459"/>
                        <a:pt x="374" y="1458"/>
                        <a:pt x="363" y="1458"/>
                      </a:cubicBezTo>
                      <a:cubicBezTo>
                        <a:pt x="330" y="1458"/>
                        <a:pt x="297" y="1455"/>
                        <a:pt x="268" y="1450"/>
                      </a:cubicBezTo>
                      <a:cubicBezTo>
                        <a:pt x="236" y="1444"/>
                        <a:pt x="207" y="1436"/>
                        <a:pt x="178" y="1421"/>
                      </a:cubicBezTo>
                      <a:cubicBezTo>
                        <a:pt x="148" y="1406"/>
                        <a:pt x="123" y="1385"/>
                        <a:pt x="100" y="1363"/>
                      </a:cubicBezTo>
                      <a:cubicBezTo>
                        <a:pt x="98" y="1365"/>
                        <a:pt x="98" y="1365"/>
                        <a:pt x="98" y="1365"/>
                      </a:cubicBezTo>
                      <a:cubicBezTo>
                        <a:pt x="100" y="1363"/>
                        <a:pt x="100" y="1363"/>
                        <a:pt x="100" y="1363"/>
                      </a:cubicBezTo>
                      <a:cubicBezTo>
                        <a:pt x="78" y="1340"/>
                        <a:pt x="57" y="1315"/>
                        <a:pt x="42" y="1285"/>
                      </a:cubicBezTo>
                      <a:cubicBezTo>
                        <a:pt x="27" y="1256"/>
                        <a:pt x="19" y="1227"/>
                        <a:pt x="13" y="1195"/>
                      </a:cubicBezTo>
                      <a:cubicBezTo>
                        <a:pt x="8" y="1166"/>
                        <a:pt x="5" y="1133"/>
                        <a:pt x="5" y="1100"/>
                      </a:cubicBezTo>
                      <a:cubicBezTo>
                        <a:pt x="5" y="1089"/>
                        <a:pt x="4" y="1079"/>
                        <a:pt x="4" y="1056"/>
                      </a:cubicBezTo>
                      <a:cubicBezTo>
                        <a:pt x="4" y="1034"/>
                        <a:pt x="4" y="1016"/>
                        <a:pt x="4" y="1003"/>
                      </a:cubicBezTo>
                      <a:cubicBezTo>
                        <a:pt x="4" y="461"/>
                        <a:pt x="4" y="461"/>
                        <a:pt x="4" y="461"/>
                      </a:cubicBezTo>
                      <a:cubicBezTo>
                        <a:pt x="4" y="448"/>
                        <a:pt x="4" y="429"/>
                        <a:pt x="4" y="407"/>
                      </a:cubicBezTo>
                      <a:cubicBezTo>
                        <a:pt x="4" y="384"/>
                        <a:pt x="5" y="375"/>
                        <a:pt x="5" y="364"/>
                      </a:cubicBezTo>
                      <a:cubicBezTo>
                        <a:pt x="5" y="331"/>
                        <a:pt x="8" y="298"/>
                        <a:pt x="13" y="269"/>
                      </a:cubicBezTo>
                      <a:cubicBezTo>
                        <a:pt x="19" y="236"/>
                        <a:pt x="27" y="207"/>
                        <a:pt x="42" y="178"/>
                      </a:cubicBezTo>
                      <a:cubicBezTo>
                        <a:pt x="57" y="149"/>
                        <a:pt x="78" y="123"/>
                        <a:pt x="100" y="100"/>
                      </a:cubicBezTo>
                      <a:cubicBezTo>
                        <a:pt x="98" y="99"/>
                        <a:pt x="98" y="99"/>
                        <a:pt x="98" y="99"/>
                      </a:cubicBezTo>
                      <a:cubicBezTo>
                        <a:pt x="100" y="100"/>
                        <a:pt x="100" y="100"/>
                        <a:pt x="100" y="100"/>
                      </a:cubicBezTo>
                      <a:cubicBezTo>
                        <a:pt x="123" y="78"/>
                        <a:pt x="148" y="57"/>
                        <a:pt x="178" y="43"/>
                      </a:cubicBezTo>
                      <a:cubicBezTo>
                        <a:pt x="207" y="28"/>
                        <a:pt x="236" y="20"/>
                        <a:pt x="268" y="14"/>
                      </a:cubicBezTo>
                      <a:cubicBezTo>
                        <a:pt x="297" y="8"/>
                        <a:pt x="330" y="6"/>
                        <a:pt x="363" y="5"/>
                      </a:cubicBezTo>
                      <a:cubicBezTo>
                        <a:pt x="374" y="5"/>
                        <a:pt x="384" y="5"/>
                        <a:pt x="407" y="5"/>
                      </a:cubicBezTo>
                      <a:cubicBezTo>
                        <a:pt x="429" y="5"/>
                        <a:pt x="447" y="4"/>
                        <a:pt x="460" y="4"/>
                      </a:cubicBezTo>
                      <a:cubicBezTo>
                        <a:pt x="1002" y="4"/>
                        <a:pt x="1002" y="4"/>
                        <a:pt x="1002" y="4"/>
                      </a:cubicBezTo>
                      <a:cubicBezTo>
                        <a:pt x="1015" y="4"/>
                        <a:pt x="1034" y="5"/>
                        <a:pt x="1056" y="5"/>
                      </a:cubicBezTo>
                      <a:cubicBezTo>
                        <a:pt x="1079" y="5"/>
                        <a:pt x="1088" y="5"/>
                        <a:pt x="1099" y="5"/>
                      </a:cubicBezTo>
                      <a:cubicBezTo>
                        <a:pt x="1132" y="6"/>
                        <a:pt x="1165" y="8"/>
                        <a:pt x="1195" y="14"/>
                      </a:cubicBezTo>
                      <a:cubicBezTo>
                        <a:pt x="1227" y="20"/>
                        <a:pt x="1256" y="28"/>
                        <a:pt x="1285" y="43"/>
                      </a:cubicBezTo>
                      <a:cubicBezTo>
                        <a:pt x="1314" y="57"/>
                        <a:pt x="1340" y="78"/>
                        <a:pt x="1363" y="100"/>
                      </a:cubicBezTo>
                      <a:cubicBezTo>
                        <a:pt x="1364" y="99"/>
                        <a:pt x="1364" y="99"/>
                        <a:pt x="1364" y="99"/>
                      </a:cubicBezTo>
                      <a:cubicBezTo>
                        <a:pt x="1363" y="100"/>
                        <a:pt x="1363" y="100"/>
                        <a:pt x="1363" y="100"/>
                      </a:cubicBezTo>
                      <a:cubicBezTo>
                        <a:pt x="1385" y="123"/>
                        <a:pt x="1406" y="149"/>
                        <a:pt x="1421" y="178"/>
                      </a:cubicBezTo>
                      <a:cubicBezTo>
                        <a:pt x="1435" y="207"/>
                        <a:pt x="1443" y="236"/>
                        <a:pt x="1449" y="269"/>
                      </a:cubicBezTo>
                      <a:cubicBezTo>
                        <a:pt x="1455" y="298"/>
                        <a:pt x="1457" y="331"/>
                        <a:pt x="1458" y="364"/>
                      </a:cubicBezTo>
                      <a:cubicBezTo>
                        <a:pt x="1458" y="375"/>
                        <a:pt x="1458" y="384"/>
                        <a:pt x="1458" y="407"/>
                      </a:cubicBezTo>
                      <a:cubicBezTo>
                        <a:pt x="1459" y="429"/>
                        <a:pt x="1459" y="448"/>
                        <a:pt x="1459" y="461"/>
                      </a:cubicBezTo>
                      <a:lnTo>
                        <a:pt x="1461" y="461"/>
                      </a:lnTo>
                      <a:close/>
                    </a:path>
                  </a:pathLst>
                </a:cu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678" name="Rectangle 7"/>
                <p:cNvSpPr>
                  <a:spLocks noChangeArrowheads="1"/>
                </p:cNvSpPr>
                <p:nvPr/>
              </p:nvSpPr>
              <p:spPr bwMode="auto">
                <a:xfrm>
                  <a:off x="615950" y="227012"/>
                  <a:ext cx="187325" cy="19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7679" name="Freeform 8"/>
                <p:cNvSpPr>
                  <a:spLocks noChangeArrowheads="1"/>
                </p:cNvSpPr>
                <p:nvPr/>
              </p:nvSpPr>
              <p:spPr bwMode="auto">
                <a:xfrm>
                  <a:off x="1588" y="1587"/>
                  <a:ext cx="942975" cy="942975"/>
                </a:xfrm>
                <a:custGeom>
                  <a:avLst/>
                  <a:gdLst>
                    <a:gd name="T0" fmla="*/ 1496972813 w 594"/>
                    <a:gd name="T1" fmla="*/ 733366263 h 594"/>
                    <a:gd name="T2" fmla="*/ 763608138 w 594"/>
                    <a:gd name="T3" fmla="*/ 733366263 h 594"/>
                    <a:gd name="T4" fmla="*/ 763608138 w 594"/>
                    <a:gd name="T5" fmla="*/ 0 h 594"/>
                    <a:gd name="T6" fmla="*/ 735885625 w 594"/>
                    <a:gd name="T7" fmla="*/ 0 h 594"/>
                    <a:gd name="T8" fmla="*/ 735885625 w 594"/>
                    <a:gd name="T9" fmla="*/ 733366263 h 594"/>
                    <a:gd name="T10" fmla="*/ 0 w 594"/>
                    <a:gd name="T11" fmla="*/ 733366263 h 594"/>
                    <a:gd name="T12" fmla="*/ 0 w 594"/>
                    <a:gd name="T13" fmla="*/ 761087188 h 594"/>
                    <a:gd name="T14" fmla="*/ 735885625 w 594"/>
                    <a:gd name="T15" fmla="*/ 761087188 h 594"/>
                    <a:gd name="T16" fmla="*/ 735885625 w 594"/>
                    <a:gd name="T17" fmla="*/ 1496972813 h 594"/>
                    <a:gd name="T18" fmla="*/ 763608138 w 594"/>
                    <a:gd name="T19" fmla="*/ 1496972813 h 594"/>
                    <a:gd name="T20" fmla="*/ 763608138 w 594"/>
                    <a:gd name="T21" fmla="*/ 761087188 h 594"/>
                    <a:gd name="T22" fmla="*/ 1496972813 w 594"/>
                    <a:gd name="T23" fmla="*/ 761087188 h 594"/>
                    <a:gd name="T24" fmla="*/ 1496972813 w 594"/>
                    <a:gd name="T25" fmla="*/ 733366263 h 5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94"/>
                    <a:gd name="T40" fmla="*/ 0 h 594"/>
                    <a:gd name="T41" fmla="*/ 594 w 594"/>
                    <a:gd name="T42" fmla="*/ 594 h 59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94" h="594">
                      <a:moveTo>
                        <a:pt x="594" y="291"/>
                      </a:moveTo>
                      <a:lnTo>
                        <a:pt x="303" y="291"/>
                      </a:lnTo>
                      <a:lnTo>
                        <a:pt x="303" y="0"/>
                      </a:lnTo>
                      <a:lnTo>
                        <a:pt x="292" y="0"/>
                      </a:lnTo>
                      <a:lnTo>
                        <a:pt x="292" y="291"/>
                      </a:lnTo>
                      <a:lnTo>
                        <a:pt x="0" y="291"/>
                      </a:lnTo>
                      <a:lnTo>
                        <a:pt x="0" y="302"/>
                      </a:lnTo>
                      <a:lnTo>
                        <a:pt x="292" y="302"/>
                      </a:lnTo>
                      <a:lnTo>
                        <a:pt x="292" y="594"/>
                      </a:lnTo>
                      <a:lnTo>
                        <a:pt x="303" y="594"/>
                      </a:lnTo>
                      <a:lnTo>
                        <a:pt x="303" y="302"/>
                      </a:lnTo>
                      <a:lnTo>
                        <a:pt x="594" y="302"/>
                      </a:lnTo>
                      <a:lnTo>
                        <a:pt x="594" y="291"/>
                      </a:lnTo>
                      <a:close/>
                    </a:path>
                  </a:pathLst>
                </a:cu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680" name="Freeform 9"/>
                <p:cNvSpPr>
                  <a:spLocks noChangeArrowheads="1"/>
                </p:cNvSpPr>
                <p:nvPr/>
              </p:nvSpPr>
              <p:spPr bwMode="auto">
                <a:xfrm>
                  <a:off x="482600" y="481012"/>
                  <a:ext cx="461963" cy="463550"/>
                </a:xfrm>
                <a:custGeom>
                  <a:avLst/>
                  <a:gdLst>
                    <a:gd name="T0" fmla="*/ 0 w 716"/>
                    <a:gd name="T1" fmla="*/ 300109780 h 716"/>
                    <a:gd name="T2" fmla="*/ 106984437 w 716"/>
                    <a:gd name="T3" fmla="*/ 300109780 h 716"/>
                    <a:gd name="T4" fmla="*/ 129463840 w 716"/>
                    <a:gd name="T5" fmla="*/ 300109780 h 716"/>
                    <a:gd name="T6" fmla="*/ 147364261 w 716"/>
                    <a:gd name="T7" fmla="*/ 299690902 h 716"/>
                    <a:gd name="T8" fmla="*/ 187327287 w 716"/>
                    <a:gd name="T9" fmla="*/ 296337286 h 716"/>
                    <a:gd name="T10" fmla="*/ 225208898 w 716"/>
                    <a:gd name="T11" fmla="*/ 284182047 h 716"/>
                    <a:gd name="T12" fmla="*/ 257679219 w 716"/>
                    <a:gd name="T13" fmla="*/ 259871568 h 716"/>
                    <a:gd name="T14" fmla="*/ 281823238 w 716"/>
                    <a:gd name="T15" fmla="*/ 226758819 h 716"/>
                    <a:gd name="T16" fmla="*/ 293895570 w 716"/>
                    <a:gd name="T17" fmla="*/ 188616294 h 716"/>
                    <a:gd name="T18" fmla="*/ 297642245 w 716"/>
                    <a:gd name="T19" fmla="*/ 148797608 h 716"/>
                    <a:gd name="T20" fmla="*/ 297642245 w 716"/>
                    <a:gd name="T21" fmla="*/ 130354662 h 716"/>
                    <a:gd name="T22" fmla="*/ 298058399 w 716"/>
                    <a:gd name="T23" fmla="*/ 108139870 h 716"/>
                    <a:gd name="T24" fmla="*/ 298058399 w 716"/>
                    <a:gd name="T25" fmla="*/ 0 h 716"/>
                    <a:gd name="T26" fmla="*/ 0 w 716"/>
                    <a:gd name="T27" fmla="*/ 0 h 716"/>
                    <a:gd name="T28" fmla="*/ 0 w 716"/>
                    <a:gd name="T29" fmla="*/ 300109780 h 7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16"/>
                    <a:gd name="T46" fmla="*/ 0 h 716"/>
                    <a:gd name="T47" fmla="*/ 716 w 716"/>
                    <a:gd name="T48" fmla="*/ 716 h 7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16" h="716">
                      <a:moveTo>
                        <a:pt x="0" y="716"/>
                      </a:moveTo>
                      <a:cubicBezTo>
                        <a:pt x="257" y="716"/>
                        <a:pt x="257" y="716"/>
                        <a:pt x="257" y="716"/>
                      </a:cubicBezTo>
                      <a:cubicBezTo>
                        <a:pt x="270" y="716"/>
                        <a:pt x="289" y="716"/>
                        <a:pt x="311" y="716"/>
                      </a:cubicBezTo>
                      <a:cubicBezTo>
                        <a:pt x="334" y="716"/>
                        <a:pt x="343" y="715"/>
                        <a:pt x="354" y="715"/>
                      </a:cubicBezTo>
                      <a:cubicBezTo>
                        <a:pt x="387" y="715"/>
                        <a:pt x="420" y="712"/>
                        <a:pt x="450" y="707"/>
                      </a:cubicBezTo>
                      <a:cubicBezTo>
                        <a:pt x="482" y="701"/>
                        <a:pt x="511" y="693"/>
                        <a:pt x="541" y="678"/>
                      </a:cubicBezTo>
                      <a:cubicBezTo>
                        <a:pt x="571" y="663"/>
                        <a:pt x="596" y="642"/>
                        <a:pt x="619" y="620"/>
                      </a:cubicBezTo>
                      <a:cubicBezTo>
                        <a:pt x="642" y="597"/>
                        <a:pt x="662" y="571"/>
                        <a:pt x="677" y="541"/>
                      </a:cubicBezTo>
                      <a:cubicBezTo>
                        <a:pt x="692" y="512"/>
                        <a:pt x="700" y="483"/>
                        <a:pt x="706" y="450"/>
                      </a:cubicBezTo>
                      <a:cubicBezTo>
                        <a:pt x="712" y="421"/>
                        <a:pt x="714" y="388"/>
                        <a:pt x="715" y="355"/>
                      </a:cubicBezTo>
                      <a:cubicBezTo>
                        <a:pt x="715" y="344"/>
                        <a:pt x="715" y="334"/>
                        <a:pt x="715" y="311"/>
                      </a:cubicBezTo>
                      <a:cubicBezTo>
                        <a:pt x="716" y="289"/>
                        <a:pt x="716" y="271"/>
                        <a:pt x="716" y="258"/>
                      </a:cubicBezTo>
                      <a:cubicBezTo>
                        <a:pt x="716" y="0"/>
                        <a:pt x="716" y="0"/>
                        <a:pt x="716" y="0"/>
                      </a:cubicBezTo>
                      <a:cubicBezTo>
                        <a:pt x="0" y="0"/>
                        <a:pt x="0" y="0"/>
                        <a:pt x="0" y="0"/>
                      </a:cubicBezTo>
                      <a:lnTo>
                        <a:pt x="0" y="716"/>
                      </a:lnTo>
                      <a:close/>
                    </a:path>
                  </a:pathLst>
                </a:custGeom>
                <a:solidFill>
                  <a:srgbClr val="C5C7C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681" name="Rectangle 10"/>
                <p:cNvSpPr>
                  <a:spLocks noChangeArrowheads="1"/>
                </p:cNvSpPr>
                <p:nvPr/>
              </p:nvSpPr>
              <p:spPr bwMode="auto">
                <a:xfrm>
                  <a:off x="615950" y="646112"/>
                  <a:ext cx="187325" cy="174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7682" name="Rectangle 11"/>
                <p:cNvSpPr>
                  <a:spLocks noChangeArrowheads="1"/>
                </p:cNvSpPr>
                <p:nvPr/>
              </p:nvSpPr>
              <p:spPr bwMode="auto">
                <a:xfrm>
                  <a:off x="615950" y="752475"/>
                  <a:ext cx="187325" cy="174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7683" name="Freeform 12"/>
                <p:cNvSpPr>
                  <a:spLocks noChangeArrowheads="1"/>
                </p:cNvSpPr>
                <p:nvPr/>
              </p:nvSpPr>
              <p:spPr bwMode="auto">
                <a:xfrm>
                  <a:off x="144463" y="142875"/>
                  <a:ext cx="187325" cy="187325"/>
                </a:xfrm>
                <a:custGeom>
                  <a:avLst/>
                  <a:gdLst>
                    <a:gd name="T0" fmla="*/ 297378438 w 118"/>
                    <a:gd name="T1" fmla="*/ 133569075 h 118"/>
                    <a:gd name="T2" fmla="*/ 163810950 w 118"/>
                    <a:gd name="T3" fmla="*/ 133569075 h 118"/>
                    <a:gd name="T4" fmla="*/ 163810950 w 118"/>
                    <a:gd name="T5" fmla="*/ 0 h 118"/>
                    <a:gd name="T6" fmla="*/ 136088438 w 118"/>
                    <a:gd name="T7" fmla="*/ 0 h 118"/>
                    <a:gd name="T8" fmla="*/ 136088438 w 118"/>
                    <a:gd name="T9" fmla="*/ 133569075 h 118"/>
                    <a:gd name="T10" fmla="*/ 0 w 118"/>
                    <a:gd name="T11" fmla="*/ 133569075 h 118"/>
                    <a:gd name="T12" fmla="*/ 0 w 118"/>
                    <a:gd name="T13" fmla="*/ 163810950 h 118"/>
                    <a:gd name="T14" fmla="*/ 136088438 w 118"/>
                    <a:gd name="T15" fmla="*/ 163810950 h 118"/>
                    <a:gd name="T16" fmla="*/ 136088438 w 118"/>
                    <a:gd name="T17" fmla="*/ 297378438 h 118"/>
                    <a:gd name="T18" fmla="*/ 163810950 w 118"/>
                    <a:gd name="T19" fmla="*/ 297378438 h 118"/>
                    <a:gd name="T20" fmla="*/ 163810950 w 118"/>
                    <a:gd name="T21" fmla="*/ 163810950 h 118"/>
                    <a:gd name="T22" fmla="*/ 297378438 w 118"/>
                    <a:gd name="T23" fmla="*/ 163810950 h 118"/>
                    <a:gd name="T24" fmla="*/ 297378438 w 118"/>
                    <a:gd name="T25" fmla="*/ 133569075 h 1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8"/>
                    <a:gd name="T40" fmla="*/ 0 h 118"/>
                    <a:gd name="T41" fmla="*/ 118 w 118"/>
                    <a:gd name="T42" fmla="*/ 118 h 1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8" h="118">
                      <a:moveTo>
                        <a:pt x="118" y="53"/>
                      </a:moveTo>
                      <a:lnTo>
                        <a:pt x="65" y="53"/>
                      </a:lnTo>
                      <a:lnTo>
                        <a:pt x="65" y="0"/>
                      </a:lnTo>
                      <a:lnTo>
                        <a:pt x="54" y="0"/>
                      </a:lnTo>
                      <a:lnTo>
                        <a:pt x="54" y="53"/>
                      </a:lnTo>
                      <a:lnTo>
                        <a:pt x="0" y="53"/>
                      </a:lnTo>
                      <a:lnTo>
                        <a:pt x="0" y="65"/>
                      </a:lnTo>
                      <a:lnTo>
                        <a:pt x="54" y="65"/>
                      </a:lnTo>
                      <a:lnTo>
                        <a:pt x="54" y="118"/>
                      </a:lnTo>
                      <a:lnTo>
                        <a:pt x="65" y="118"/>
                      </a:lnTo>
                      <a:lnTo>
                        <a:pt x="65" y="65"/>
                      </a:lnTo>
                      <a:lnTo>
                        <a:pt x="118" y="65"/>
                      </a:lnTo>
                      <a:lnTo>
                        <a:pt x="118" y="53"/>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7684" name="Freeform 13"/>
                <p:cNvSpPr>
                  <a:spLocks noChangeArrowheads="1"/>
                </p:cNvSpPr>
                <p:nvPr/>
              </p:nvSpPr>
              <p:spPr bwMode="auto">
                <a:xfrm>
                  <a:off x="166688" y="635000"/>
                  <a:ext cx="144463" cy="146050"/>
                </a:xfrm>
                <a:custGeom>
                  <a:avLst/>
                  <a:gdLst>
                    <a:gd name="T0" fmla="*/ 229335806 w 91"/>
                    <a:gd name="T1" fmla="*/ 211693125 h 92"/>
                    <a:gd name="T2" fmla="*/ 133569537 w 91"/>
                    <a:gd name="T3" fmla="*/ 115927188 h 92"/>
                    <a:gd name="T4" fmla="*/ 229335806 w 91"/>
                    <a:gd name="T5" fmla="*/ 20161250 h 92"/>
                    <a:gd name="T6" fmla="*/ 209174486 w 91"/>
                    <a:gd name="T7" fmla="*/ 0 h 92"/>
                    <a:gd name="T8" fmla="*/ 113408218 w 91"/>
                    <a:gd name="T9" fmla="*/ 95765938 h 92"/>
                    <a:gd name="T10" fmla="*/ 17641949 w 91"/>
                    <a:gd name="T11" fmla="*/ 0 h 92"/>
                    <a:gd name="T12" fmla="*/ 0 w 91"/>
                    <a:gd name="T13" fmla="*/ 20161250 h 92"/>
                    <a:gd name="T14" fmla="*/ 95766269 w 91"/>
                    <a:gd name="T15" fmla="*/ 115927188 h 92"/>
                    <a:gd name="T16" fmla="*/ 0 w 91"/>
                    <a:gd name="T17" fmla="*/ 211693125 h 92"/>
                    <a:gd name="T18" fmla="*/ 17641949 w 91"/>
                    <a:gd name="T19" fmla="*/ 231854375 h 92"/>
                    <a:gd name="T20" fmla="*/ 113408218 w 91"/>
                    <a:gd name="T21" fmla="*/ 136088438 h 92"/>
                    <a:gd name="T22" fmla="*/ 209174486 w 91"/>
                    <a:gd name="T23" fmla="*/ 231854375 h 92"/>
                    <a:gd name="T24" fmla="*/ 229335806 w 91"/>
                    <a:gd name="T25" fmla="*/ 211693125 h 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1"/>
                    <a:gd name="T40" fmla="*/ 0 h 92"/>
                    <a:gd name="T41" fmla="*/ 91 w 91"/>
                    <a:gd name="T42" fmla="*/ 92 h 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1" h="92">
                      <a:moveTo>
                        <a:pt x="91" y="84"/>
                      </a:moveTo>
                      <a:lnTo>
                        <a:pt x="53" y="46"/>
                      </a:lnTo>
                      <a:lnTo>
                        <a:pt x="91" y="8"/>
                      </a:lnTo>
                      <a:lnTo>
                        <a:pt x="83" y="0"/>
                      </a:lnTo>
                      <a:lnTo>
                        <a:pt x="45" y="38"/>
                      </a:lnTo>
                      <a:lnTo>
                        <a:pt x="7" y="0"/>
                      </a:lnTo>
                      <a:lnTo>
                        <a:pt x="0" y="8"/>
                      </a:lnTo>
                      <a:lnTo>
                        <a:pt x="38" y="46"/>
                      </a:lnTo>
                      <a:lnTo>
                        <a:pt x="0" y="84"/>
                      </a:lnTo>
                      <a:lnTo>
                        <a:pt x="7" y="92"/>
                      </a:lnTo>
                      <a:lnTo>
                        <a:pt x="45" y="54"/>
                      </a:lnTo>
                      <a:lnTo>
                        <a:pt x="83" y="92"/>
                      </a:lnTo>
                      <a:lnTo>
                        <a:pt x="91" y="84"/>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grpSp>
      <p:grpSp>
        <p:nvGrpSpPr>
          <p:cNvPr id="27655" name="组合 3"/>
          <p:cNvGrpSpPr>
            <a:grpSpLocks/>
          </p:cNvGrpSpPr>
          <p:nvPr/>
        </p:nvGrpSpPr>
        <p:grpSpPr bwMode="auto">
          <a:xfrm>
            <a:off x="3632200" y="2260600"/>
            <a:ext cx="6561138" cy="1333500"/>
            <a:chOff x="0" y="0"/>
            <a:chExt cx="6561305" cy="1333896"/>
          </a:xfrm>
        </p:grpSpPr>
        <p:sp>
          <p:nvSpPr>
            <p:cNvPr id="27656" name="文本框 5"/>
            <p:cNvSpPr>
              <a:spLocks noChangeArrowheads="1"/>
            </p:cNvSpPr>
            <p:nvPr/>
          </p:nvSpPr>
          <p:spPr bwMode="auto">
            <a:xfrm>
              <a:off x="0" y="10457"/>
              <a:ext cx="6561305"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8000" b="1">
                  <a:solidFill>
                    <a:srgbClr val="000000"/>
                  </a:solidFill>
                  <a:latin typeface="微软雅黑" pitchFamily="34" charset="-122"/>
                  <a:ea typeface="微软雅黑" pitchFamily="34" charset="-122"/>
                  <a:sym typeface="微软雅黑" pitchFamily="34" charset="-122"/>
                </a:rPr>
                <a:t>感谢聆听</a:t>
              </a:r>
            </a:p>
          </p:txBody>
        </p:sp>
        <p:pic>
          <p:nvPicPr>
            <p:cNvPr id="27657" name="图片 4"/>
            <p:cNvPicPr>
              <a:picLocks noChangeAspect="1" noChangeArrowheads="1"/>
            </p:cNvPicPr>
            <p:nvPr/>
          </p:nvPicPr>
          <p:blipFill>
            <a:blip r:embed="rId8">
              <a:grayscl/>
              <a:extLst>
                <a:ext uri="{28A0092B-C50C-407E-A947-70E740481C1C}">
                  <a14:useLocalDpi xmlns:a14="http://schemas.microsoft.com/office/drawing/2010/main" val="0"/>
                </a:ext>
              </a:extLst>
            </a:blip>
            <a:srcRect l="16537" r="74687"/>
            <a:stretch>
              <a:fillRect/>
            </a:stretch>
          </p:blipFill>
          <p:spPr bwMode="auto">
            <a:xfrm>
              <a:off x="1594113" y="0"/>
              <a:ext cx="576065" cy="1322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58" name="图片 707"/>
            <p:cNvPicPr>
              <a:picLocks noChangeAspect="1" noChangeArrowheads="1"/>
            </p:cNvPicPr>
            <p:nvPr/>
          </p:nvPicPr>
          <p:blipFill>
            <a:blip r:embed="rId8">
              <a:grayscl/>
              <a:extLst>
                <a:ext uri="{28A0092B-C50C-407E-A947-70E740481C1C}">
                  <a14:useLocalDpi xmlns:a14="http://schemas.microsoft.com/office/drawing/2010/main" val="0"/>
                </a:ext>
              </a:extLst>
            </a:blip>
            <a:srcRect l="32965" r="58260"/>
            <a:stretch>
              <a:fillRect/>
            </a:stretch>
          </p:blipFill>
          <p:spPr bwMode="auto">
            <a:xfrm>
              <a:off x="2691910" y="1385"/>
              <a:ext cx="576064" cy="1322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674" name="组合 1259"/>
          <p:cNvGrpSpPr>
            <a:grpSpLocks/>
          </p:cNvGrpSpPr>
          <p:nvPr/>
        </p:nvGrpSpPr>
        <p:grpSpPr bwMode="auto">
          <a:xfrm>
            <a:off x="331788" y="1639888"/>
            <a:ext cx="674687" cy="676275"/>
            <a:chOff x="0" y="0"/>
            <a:chExt cx="985838" cy="985838"/>
          </a:xfrm>
        </p:grpSpPr>
        <p:sp>
          <p:nvSpPr>
            <p:cNvPr id="29305" name="Freeform 83"/>
            <p:cNvSpPr>
              <a:spLocks noChangeArrowheads="1"/>
            </p:cNvSpPr>
            <p:nvPr/>
          </p:nvSpPr>
          <p:spPr bwMode="auto">
            <a:xfrm>
              <a:off x="0" y="0"/>
              <a:ext cx="985838" cy="985838"/>
            </a:xfrm>
            <a:custGeom>
              <a:avLst/>
              <a:gdLst>
                <a:gd name="T0" fmla="*/ 2147483647 w 383"/>
                <a:gd name="T1" fmla="*/ 2020754259 h 383"/>
                <a:gd name="T2" fmla="*/ 2020754259 w 383"/>
                <a:gd name="T3" fmla="*/ 2147483647 h 383"/>
                <a:gd name="T4" fmla="*/ 516782457 w 383"/>
                <a:gd name="T5" fmla="*/ 2147483647 h 383"/>
                <a:gd name="T6" fmla="*/ 0 w 383"/>
                <a:gd name="T7" fmla="*/ 2020754259 h 383"/>
                <a:gd name="T8" fmla="*/ 0 w 383"/>
                <a:gd name="T9" fmla="*/ 516782457 h 383"/>
                <a:gd name="T10" fmla="*/ 516782457 w 383"/>
                <a:gd name="T11" fmla="*/ 0 h 383"/>
                <a:gd name="T12" fmla="*/ 2020754259 w 383"/>
                <a:gd name="T13" fmla="*/ 0 h 383"/>
                <a:gd name="T14" fmla="*/ 2147483647 w 383"/>
                <a:gd name="T15" fmla="*/ 516782457 h 383"/>
                <a:gd name="T16" fmla="*/ 2147483647 w 383"/>
                <a:gd name="T17" fmla="*/ 2020754259 h 3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3"/>
                <a:gd name="T28" fmla="*/ 0 h 383"/>
                <a:gd name="T29" fmla="*/ 383 w 383"/>
                <a:gd name="T30" fmla="*/ 383 h 3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3" h="383">
                  <a:moveTo>
                    <a:pt x="383" y="305"/>
                  </a:moveTo>
                  <a:cubicBezTo>
                    <a:pt x="383" y="348"/>
                    <a:pt x="348" y="383"/>
                    <a:pt x="305" y="383"/>
                  </a:cubicBezTo>
                  <a:cubicBezTo>
                    <a:pt x="78" y="383"/>
                    <a:pt x="78" y="383"/>
                    <a:pt x="78" y="383"/>
                  </a:cubicBezTo>
                  <a:cubicBezTo>
                    <a:pt x="35" y="383"/>
                    <a:pt x="0" y="348"/>
                    <a:pt x="0" y="305"/>
                  </a:cubicBezTo>
                  <a:cubicBezTo>
                    <a:pt x="0" y="78"/>
                    <a:pt x="0" y="78"/>
                    <a:pt x="0" y="78"/>
                  </a:cubicBezTo>
                  <a:cubicBezTo>
                    <a:pt x="0" y="35"/>
                    <a:pt x="35" y="0"/>
                    <a:pt x="78" y="0"/>
                  </a:cubicBezTo>
                  <a:cubicBezTo>
                    <a:pt x="305" y="0"/>
                    <a:pt x="305" y="0"/>
                    <a:pt x="305" y="0"/>
                  </a:cubicBezTo>
                  <a:cubicBezTo>
                    <a:pt x="348" y="0"/>
                    <a:pt x="383" y="35"/>
                    <a:pt x="383" y="78"/>
                  </a:cubicBezTo>
                  <a:cubicBezTo>
                    <a:pt x="383" y="305"/>
                    <a:pt x="383" y="305"/>
                    <a:pt x="383" y="305"/>
                  </a:cubicBezTo>
                </a:path>
              </a:pathLst>
            </a:custGeom>
            <a:solidFill>
              <a:srgbClr val="9E4D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306" name="Freeform 89"/>
            <p:cNvSpPr>
              <a:spLocks noEditPoints="1" noChangeArrowheads="1"/>
            </p:cNvSpPr>
            <p:nvPr/>
          </p:nvSpPr>
          <p:spPr bwMode="auto">
            <a:xfrm>
              <a:off x="163512" y="223838"/>
              <a:ext cx="720725" cy="576263"/>
            </a:xfrm>
            <a:custGeom>
              <a:avLst/>
              <a:gdLst>
                <a:gd name="T0" fmla="*/ 1808780366 w 280"/>
                <a:gd name="T1" fmla="*/ 496370824 h 224"/>
                <a:gd name="T2" fmla="*/ 1808780366 w 280"/>
                <a:gd name="T3" fmla="*/ 496370824 h 224"/>
                <a:gd name="T4" fmla="*/ 33127610 w 280"/>
                <a:gd name="T5" fmla="*/ 6619307 h 224"/>
                <a:gd name="T6" fmla="*/ 26502088 w 280"/>
                <a:gd name="T7" fmla="*/ 6619307 h 224"/>
                <a:gd name="T8" fmla="*/ 0 w 280"/>
                <a:gd name="T9" fmla="*/ 13236041 h 224"/>
                <a:gd name="T10" fmla="*/ 0 w 280"/>
                <a:gd name="T11" fmla="*/ 26472082 h 224"/>
                <a:gd name="T12" fmla="*/ 0 w 280"/>
                <a:gd name="T13" fmla="*/ 26472082 h 224"/>
                <a:gd name="T14" fmla="*/ 0 w 280"/>
                <a:gd name="T15" fmla="*/ 26472082 h 224"/>
                <a:gd name="T16" fmla="*/ 556548993 w 280"/>
                <a:gd name="T17" fmla="*/ 1436168308 h 224"/>
                <a:gd name="T18" fmla="*/ 556548993 w 280"/>
                <a:gd name="T19" fmla="*/ 1436168308 h 224"/>
                <a:gd name="T20" fmla="*/ 622804213 w 280"/>
                <a:gd name="T21" fmla="*/ 1449404349 h 224"/>
                <a:gd name="T22" fmla="*/ 1093218846 w 280"/>
                <a:gd name="T23" fmla="*/ 1092015812 h 224"/>
                <a:gd name="T24" fmla="*/ 1411246474 w 280"/>
                <a:gd name="T25" fmla="*/ 1283947408 h 224"/>
                <a:gd name="T26" fmla="*/ 1411246474 w 280"/>
                <a:gd name="T27" fmla="*/ 1283947408 h 224"/>
                <a:gd name="T28" fmla="*/ 1444374084 w 280"/>
                <a:gd name="T29" fmla="*/ 1277328101 h 224"/>
                <a:gd name="T30" fmla="*/ 1437748562 w 280"/>
                <a:gd name="T31" fmla="*/ 827284706 h 224"/>
                <a:gd name="T32" fmla="*/ 1815405888 w 280"/>
                <a:gd name="T33" fmla="*/ 536081519 h 224"/>
                <a:gd name="T34" fmla="*/ 1815405888 w 280"/>
                <a:gd name="T35" fmla="*/ 536081519 h 224"/>
                <a:gd name="T36" fmla="*/ 1808780366 w 280"/>
                <a:gd name="T37" fmla="*/ 496370824 h 224"/>
                <a:gd name="T38" fmla="*/ 1285358983 w 280"/>
                <a:gd name="T39" fmla="*/ 1039071649 h 224"/>
                <a:gd name="T40" fmla="*/ 1040214670 w 280"/>
                <a:gd name="T41" fmla="*/ 886850749 h 224"/>
                <a:gd name="T42" fmla="*/ 106008351 w 280"/>
                <a:gd name="T43" fmla="*/ 105893471 h 224"/>
                <a:gd name="T44" fmla="*/ 1285358983 w 280"/>
                <a:gd name="T45" fmla="*/ 714774501 h 224"/>
                <a:gd name="T46" fmla="*/ 1285358983 w 280"/>
                <a:gd name="T47" fmla="*/ 1039071649 h 2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80"/>
                <a:gd name="T73" fmla="*/ 0 h 224"/>
                <a:gd name="T74" fmla="*/ 280 w 280"/>
                <a:gd name="T75" fmla="*/ 224 h 2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80" h="224">
                  <a:moveTo>
                    <a:pt x="273" y="75"/>
                  </a:moveTo>
                  <a:cubicBezTo>
                    <a:pt x="273" y="75"/>
                    <a:pt x="273" y="75"/>
                    <a:pt x="273" y="75"/>
                  </a:cubicBezTo>
                  <a:cubicBezTo>
                    <a:pt x="5" y="1"/>
                    <a:pt x="5" y="1"/>
                    <a:pt x="5" y="1"/>
                  </a:cubicBezTo>
                  <a:cubicBezTo>
                    <a:pt x="5" y="1"/>
                    <a:pt x="4" y="1"/>
                    <a:pt x="4" y="1"/>
                  </a:cubicBezTo>
                  <a:cubicBezTo>
                    <a:pt x="0" y="0"/>
                    <a:pt x="0" y="1"/>
                    <a:pt x="0" y="2"/>
                  </a:cubicBezTo>
                  <a:cubicBezTo>
                    <a:pt x="0" y="4"/>
                    <a:pt x="0" y="4"/>
                    <a:pt x="0" y="4"/>
                  </a:cubicBezTo>
                  <a:cubicBezTo>
                    <a:pt x="0" y="4"/>
                    <a:pt x="0" y="4"/>
                    <a:pt x="0" y="4"/>
                  </a:cubicBezTo>
                  <a:cubicBezTo>
                    <a:pt x="0" y="4"/>
                    <a:pt x="0" y="4"/>
                    <a:pt x="0" y="4"/>
                  </a:cubicBezTo>
                  <a:cubicBezTo>
                    <a:pt x="84" y="217"/>
                    <a:pt x="84" y="217"/>
                    <a:pt x="84" y="217"/>
                  </a:cubicBezTo>
                  <a:cubicBezTo>
                    <a:pt x="84" y="217"/>
                    <a:pt x="84" y="217"/>
                    <a:pt x="84" y="217"/>
                  </a:cubicBezTo>
                  <a:cubicBezTo>
                    <a:pt x="84" y="217"/>
                    <a:pt x="87" y="224"/>
                    <a:pt x="94" y="219"/>
                  </a:cubicBezTo>
                  <a:cubicBezTo>
                    <a:pt x="165" y="165"/>
                    <a:pt x="165" y="165"/>
                    <a:pt x="165" y="165"/>
                  </a:cubicBezTo>
                  <a:cubicBezTo>
                    <a:pt x="213" y="194"/>
                    <a:pt x="213" y="194"/>
                    <a:pt x="213" y="194"/>
                  </a:cubicBezTo>
                  <a:cubicBezTo>
                    <a:pt x="213" y="194"/>
                    <a:pt x="213" y="194"/>
                    <a:pt x="213" y="194"/>
                  </a:cubicBezTo>
                  <a:cubicBezTo>
                    <a:pt x="213" y="194"/>
                    <a:pt x="218" y="199"/>
                    <a:pt x="218" y="193"/>
                  </a:cubicBezTo>
                  <a:cubicBezTo>
                    <a:pt x="217" y="125"/>
                    <a:pt x="217" y="125"/>
                    <a:pt x="217" y="125"/>
                  </a:cubicBezTo>
                  <a:cubicBezTo>
                    <a:pt x="274" y="81"/>
                    <a:pt x="274" y="81"/>
                    <a:pt x="274" y="81"/>
                  </a:cubicBezTo>
                  <a:cubicBezTo>
                    <a:pt x="274" y="81"/>
                    <a:pt x="274" y="81"/>
                    <a:pt x="274" y="81"/>
                  </a:cubicBezTo>
                  <a:cubicBezTo>
                    <a:pt x="280" y="76"/>
                    <a:pt x="273" y="75"/>
                    <a:pt x="273" y="75"/>
                  </a:cubicBezTo>
                  <a:close/>
                  <a:moveTo>
                    <a:pt x="194" y="157"/>
                  </a:moveTo>
                  <a:cubicBezTo>
                    <a:pt x="157" y="134"/>
                    <a:pt x="157" y="134"/>
                    <a:pt x="157" y="134"/>
                  </a:cubicBezTo>
                  <a:cubicBezTo>
                    <a:pt x="16" y="16"/>
                    <a:pt x="16" y="16"/>
                    <a:pt x="16" y="16"/>
                  </a:cubicBezTo>
                  <a:cubicBezTo>
                    <a:pt x="194" y="108"/>
                    <a:pt x="194" y="108"/>
                    <a:pt x="194" y="108"/>
                  </a:cubicBezTo>
                  <a:lnTo>
                    <a:pt x="194" y="157"/>
                  </a:lnTo>
                  <a:close/>
                </a:path>
              </a:pathLst>
            </a:custGeom>
            <a:solidFill>
              <a:srgbClr val="FDE6C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675" name="组合 1260"/>
          <p:cNvGrpSpPr>
            <a:grpSpLocks/>
          </p:cNvGrpSpPr>
          <p:nvPr/>
        </p:nvGrpSpPr>
        <p:grpSpPr bwMode="auto">
          <a:xfrm>
            <a:off x="331788" y="3511550"/>
            <a:ext cx="674687" cy="676275"/>
            <a:chOff x="0" y="0"/>
            <a:chExt cx="985838" cy="985838"/>
          </a:xfrm>
        </p:grpSpPr>
        <p:sp>
          <p:nvSpPr>
            <p:cNvPr id="29302" name="Freeform 82"/>
            <p:cNvSpPr>
              <a:spLocks noChangeArrowheads="1"/>
            </p:cNvSpPr>
            <p:nvPr/>
          </p:nvSpPr>
          <p:spPr bwMode="auto">
            <a:xfrm>
              <a:off x="0" y="0"/>
              <a:ext cx="985838" cy="985838"/>
            </a:xfrm>
            <a:custGeom>
              <a:avLst/>
              <a:gdLst>
                <a:gd name="T0" fmla="*/ 2147483647 w 383"/>
                <a:gd name="T1" fmla="*/ 2020754259 h 383"/>
                <a:gd name="T2" fmla="*/ 2020754259 w 383"/>
                <a:gd name="T3" fmla="*/ 2147483647 h 383"/>
                <a:gd name="T4" fmla="*/ 516782457 w 383"/>
                <a:gd name="T5" fmla="*/ 2147483647 h 383"/>
                <a:gd name="T6" fmla="*/ 0 w 383"/>
                <a:gd name="T7" fmla="*/ 2020754259 h 383"/>
                <a:gd name="T8" fmla="*/ 0 w 383"/>
                <a:gd name="T9" fmla="*/ 516782457 h 383"/>
                <a:gd name="T10" fmla="*/ 516782457 w 383"/>
                <a:gd name="T11" fmla="*/ 0 h 383"/>
                <a:gd name="T12" fmla="*/ 2020754259 w 383"/>
                <a:gd name="T13" fmla="*/ 0 h 383"/>
                <a:gd name="T14" fmla="*/ 2147483647 w 383"/>
                <a:gd name="T15" fmla="*/ 516782457 h 383"/>
                <a:gd name="T16" fmla="*/ 2147483647 w 383"/>
                <a:gd name="T17" fmla="*/ 2020754259 h 3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3"/>
                <a:gd name="T28" fmla="*/ 0 h 383"/>
                <a:gd name="T29" fmla="*/ 383 w 383"/>
                <a:gd name="T30" fmla="*/ 383 h 3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3" h="383">
                  <a:moveTo>
                    <a:pt x="383" y="305"/>
                  </a:moveTo>
                  <a:cubicBezTo>
                    <a:pt x="383" y="348"/>
                    <a:pt x="348" y="383"/>
                    <a:pt x="305" y="383"/>
                  </a:cubicBezTo>
                  <a:cubicBezTo>
                    <a:pt x="78" y="383"/>
                    <a:pt x="78" y="383"/>
                    <a:pt x="78" y="383"/>
                  </a:cubicBezTo>
                  <a:cubicBezTo>
                    <a:pt x="35" y="383"/>
                    <a:pt x="0" y="348"/>
                    <a:pt x="0" y="305"/>
                  </a:cubicBezTo>
                  <a:cubicBezTo>
                    <a:pt x="0" y="78"/>
                    <a:pt x="0" y="78"/>
                    <a:pt x="0" y="78"/>
                  </a:cubicBezTo>
                  <a:cubicBezTo>
                    <a:pt x="0" y="35"/>
                    <a:pt x="35" y="0"/>
                    <a:pt x="78" y="0"/>
                  </a:cubicBezTo>
                  <a:cubicBezTo>
                    <a:pt x="305" y="0"/>
                    <a:pt x="305" y="0"/>
                    <a:pt x="305" y="0"/>
                  </a:cubicBezTo>
                  <a:cubicBezTo>
                    <a:pt x="348" y="0"/>
                    <a:pt x="383" y="35"/>
                    <a:pt x="383" y="78"/>
                  </a:cubicBezTo>
                  <a:cubicBezTo>
                    <a:pt x="383" y="305"/>
                    <a:pt x="383" y="305"/>
                    <a:pt x="383" y="305"/>
                  </a:cubicBezTo>
                </a:path>
              </a:pathLst>
            </a:custGeom>
            <a:solidFill>
              <a:srgbClr val="8B432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303" name="Freeform 91"/>
            <p:cNvSpPr>
              <a:spLocks noChangeArrowheads="1"/>
            </p:cNvSpPr>
            <p:nvPr/>
          </p:nvSpPr>
          <p:spPr bwMode="auto">
            <a:xfrm>
              <a:off x="396875" y="77788"/>
              <a:ext cx="361950" cy="455613"/>
            </a:xfrm>
            <a:custGeom>
              <a:avLst/>
              <a:gdLst>
                <a:gd name="T0" fmla="*/ 408554271 w 141"/>
                <a:gd name="T1" fmla="*/ 324669309 h 177"/>
                <a:gd name="T2" fmla="*/ 0 w 141"/>
                <a:gd name="T3" fmla="*/ 304792227 h 177"/>
                <a:gd name="T4" fmla="*/ 0 w 141"/>
                <a:gd name="T5" fmla="*/ 1000513278 h 177"/>
                <a:gd name="T6" fmla="*/ 421733359 w 141"/>
                <a:gd name="T7" fmla="*/ 901125291 h 177"/>
                <a:gd name="T8" fmla="*/ 929133351 w 141"/>
                <a:gd name="T9" fmla="*/ 967382233 h 177"/>
                <a:gd name="T10" fmla="*/ 929133351 w 141"/>
                <a:gd name="T11" fmla="*/ 371051742 h 177"/>
                <a:gd name="T12" fmla="*/ 408554271 w 141"/>
                <a:gd name="T13" fmla="*/ 324669309 h 177"/>
                <a:gd name="T14" fmla="*/ 0 60000 65536"/>
                <a:gd name="T15" fmla="*/ 0 60000 65536"/>
                <a:gd name="T16" fmla="*/ 0 60000 65536"/>
                <a:gd name="T17" fmla="*/ 0 60000 65536"/>
                <a:gd name="T18" fmla="*/ 0 60000 65536"/>
                <a:gd name="T19" fmla="*/ 0 60000 65536"/>
                <a:gd name="T20" fmla="*/ 0 60000 65536"/>
                <a:gd name="T21" fmla="*/ 0 w 141"/>
                <a:gd name="T22" fmla="*/ 0 h 177"/>
                <a:gd name="T23" fmla="*/ 141 w 141"/>
                <a:gd name="T24" fmla="*/ 177 h 1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 h="177">
                  <a:moveTo>
                    <a:pt x="62" y="49"/>
                  </a:moveTo>
                  <a:cubicBezTo>
                    <a:pt x="62" y="49"/>
                    <a:pt x="22" y="80"/>
                    <a:pt x="0" y="46"/>
                  </a:cubicBezTo>
                  <a:cubicBezTo>
                    <a:pt x="0" y="151"/>
                    <a:pt x="0" y="151"/>
                    <a:pt x="0" y="151"/>
                  </a:cubicBezTo>
                  <a:cubicBezTo>
                    <a:pt x="0" y="151"/>
                    <a:pt x="19" y="177"/>
                    <a:pt x="64" y="136"/>
                  </a:cubicBezTo>
                  <a:cubicBezTo>
                    <a:pt x="65" y="135"/>
                    <a:pt x="126" y="90"/>
                    <a:pt x="141" y="146"/>
                  </a:cubicBezTo>
                  <a:cubicBezTo>
                    <a:pt x="141" y="56"/>
                    <a:pt x="141" y="56"/>
                    <a:pt x="141" y="56"/>
                  </a:cubicBezTo>
                  <a:cubicBezTo>
                    <a:pt x="141" y="56"/>
                    <a:pt x="125" y="0"/>
                    <a:pt x="62" y="49"/>
                  </a:cubicBezTo>
                  <a:close/>
                </a:path>
              </a:pathLst>
            </a:custGeom>
            <a:solidFill>
              <a:srgbClr val="DDEDD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304" name="Freeform 92"/>
            <p:cNvSpPr>
              <a:spLocks noChangeArrowheads="1"/>
            </p:cNvSpPr>
            <p:nvPr/>
          </p:nvSpPr>
          <p:spPr bwMode="auto">
            <a:xfrm>
              <a:off x="303212" y="188913"/>
              <a:ext cx="69850" cy="581025"/>
            </a:xfrm>
            <a:custGeom>
              <a:avLst/>
              <a:gdLst>
                <a:gd name="T0" fmla="*/ 93699894 w 27"/>
                <a:gd name="T1" fmla="*/ 0 h 226"/>
                <a:gd name="T2" fmla="*/ 0 w 27"/>
                <a:gd name="T3" fmla="*/ 26439208 h 226"/>
                <a:gd name="T4" fmla="*/ 0 w 27"/>
                <a:gd name="T5" fmla="*/ 1460712275 h 226"/>
                <a:gd name="T6" fmla="*/ 93699894 w 27"/>
                <a:gd name="T7" fmla="*/ 1493761286 h 226"/>
                <a:gd name="T8" fmla="*/ 180704537 w 27"/>
                <a:gd name="T9" fmla="*/ 1460712275 h 226"/>
                <a:gd name="T10" fmla="*/ 180704537 w 27"/>
                <a:gd name="T11" fmla="*/ 26439208 h 226"/>
                <a:gd name="T12" fmla="*/ 93699894 w 27"/>
                <a:gd name="T13" fmla="*/ 0 h 226"/>
                <a:gd name="T14" fmla="*/ 0 60000 65536"/>
                <a:gd name="T15" fmla="*/ 0 60000 65536"/>
                <a:gd name="T16" fmla="*/ 0 60000 65536"/>
                <a:gd name="T17" fmla="*/ 0 60000 65536"/>
                <a:gd name="T18" fmla="*/ 0 60000 65536"/>
                <a:gd name="T19" fmla="*/ 0 60000 65536"/>
                <a:gd name="T20" fmla="*/ 0 60000 65536"/>
                <a:gd name="T21" fmla="*/ 0 w 27"/>
                <a:gd name="T22" fmla="*/ 0 h 226"/>
                <a:gd name="T23" fmla="*/ 27 w 27"/>
                <a:gd name="T24" fmla="*/ 226 h 2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26">
                  <a:moveTo>
                    <a:pt x="14" y="0"/>
                  </a:moveTo>
                  <a:cubicBezTo>
                    <a:pt x="6" y="0"/>
                    <a:pt x="0" y="2"/>
                    <a:pt x="0" y="4"/>
                  </a:cubicBezTo>
                  <a:cubicBezTo>
                    <a:pt x="0" y="221"/>
                    <a:pt x="0" y="221"/>
                    <a:pt x="0" y="221"/>
                  </a:cubicBezTo>
                  <a:cubicBezTo>
                    <a:pt x="0" y="224"/>
                    <a:pt x="6" y="226"/>
                    <a:pt x="14" y="226"/>
                  </a:cubicBezTo>
                  <a:cubicBezTo>
                    <a:pt x="21" y="226"/>
                    <a:pt x="27" y="224"/>
                    <a:pt x="27" y="221"/>
                  </a:cubicBezTo>
                  <a:cubicBezTo>
                    <a:pt x="27" y="4"/>
                    <a:pt x="27" y="4"/>
                    <a:pt x="27" y="4"/>
                  </a:cubicBezTo>
                  <a:cubicBezTo>
                    <a:pt x="27" y="2"/>
                    <a:pt x="21" y="0"/>
                    <a:pt x="14" y="0"/>
                  </a:cubicBezTo>
                  <a:close/>
                </a:path>
              </a:pathLst>
            </a:custGeom>
            <a:solidFill>
              <a:srgbClr val="FDE6C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676" name="组合 1255"/>
          <p:cNvGrpSpPr>
            <a:grpSpLocks/>
          </p:cNvGrpSpPr>
          <p:nvPr/>
        </p:nvGrpSpPr>
        <p:grpSpPr bwMode="auto">
          <a:xfrm>
            <a:off x="11155363" y="2562225"/>
            <a:ext cx="674687" cy="676275"/>
            <a:chOff x="0" y="0"/>
            <a:chExt cx="984250" cy="985838"/>
          </a:xfrm>
        </p:grpSpPr>
        <p:sp>
          <p:nvSpPr>
            <p:cNvPr id="29297" name="Freeform 79"/>
            <p:cNvSpPr>
              <a:spLocks noChangeArrowheads="1"/>
            </p:cNvSpPr>
            <p:nvPr/>
          </p:nvSpPr>
          <p:spPr bwMode="auto">
            <a:xfrm>
              <a:off x="0" y="0"/>
              <a:ext cx="984250" cy="985838"/>
            </a:xfrm>
            <a:custGeom>
              <a:avLst/>
              <a:gdLst>
                <a:gd name="T0" fmla="*/ 2147483647 w 383"/>
                <a:gd name="T1" fmla="*/ 2020754259 h 383"/>
                <a:gd name="T2" fmla="*/ 2014248351 w 383"/>
                <a:gd name="T3" fmla="*/ 2147483647 h 383"/>
                <a:gd name="T4" fmla="*/ 515119958 w 383"/>
                <a:gd name="T5" fmla="*/ 2147483647 h 383"/>
                <a:gd name="T6" fmla="*/ 0 w 383"/>
                <a:gd name="T7" fmla="*/ 2020754259 h 383"/>
                <a:gd name="T8" fmla="*/ 0 w 383"/>
                <a:gd name="T9" fmla="*/ 516782457 h 383"/>
                <a:gd name="T10" fmla="*/ 515119958 w 383"/>
                <a:gd name="T11" fmla="*/ 0 h 383"/>
                <a:gd name="T12" fmla="*/ 2014248351 w 383"/>
                <a:gd name="T13" fmla="*/ 0 h 383"/>
                <a:gd name="T14" fmla="*/ 2147483647 w 383"/>
                <a:gd name="T15" fmla="*/ 516782457 h 383"/>
                <a:gd name="T16" fmla="*/ 2147483647 w 383"/>
                <a:gd name="T17" fmla="*/ 2020754259 h 3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3"/>
                <a:gd name="T28" fmla="*/ 0 h 383"/>
                <a:gd name="T29" fmla="*/ 383 w 383"/>
                <a:gd name="T30" fmla="*/ 383 h 3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3" h="383">
                  <a:moveTo>
                    <a:pt x="383" y="305"/>
                  </a:moveTo>
                  <a:cubicBezTo>
                    <a:pt x="383" y="348"/>
                    <a:pt x="348" y="383"/>
                    <a:pt x="305" y="383"/>
                  </a:cubicBezTo>
                  <a:cubicBezTo>
                    <a:pt x="78" y="383"/>
                    <a:pt x="78" y="383"/>
                    <a:pt x="78" y="383"/>
                  </a:cubicBezTo>
                  <a:cubicBezTo>
                    <a:pt x="35" y="383"/>
                    <a:pt x="0" y="348"/>
                    <a:pt x="0" y="305"/>
                  </a:cubicBezTo>
                  <a:cubicBezTo>
                    <a:pt x="0" y="78"/>
                    <a:pt x="0" y="78"/>
                    <a:pt x="0" y="78"/>
                  </a:cubicBezTo>
                  <a:cubicBezTo>
                    <a:pt x="0" y="35"/>
                    <a:pt x="35" y="0"/>
                    <a:pt x="78" y="0"/>
                  </a:cubicBezTo>
                  <a:cubicBezTo>
                    <a:pt x="305" y="0"/>
                    <a:pt x="305" y="0"/>
                    <a:pt x="305" y="0"/>
                  </a:cubicBezTo>
                  <a:cubicBezTo>
                    <a:pt x="348" y="0"/>
                    <a:pt x="383" y="35"/>
                    <a:pt x="383" y="78"/>
                  </a:cubicBezTo>
                  <a:cubicBezTo>
                    <a:pt x="383" y="305"/>
                    <a:pt x="383" y="305"/>
                    <a:pt x="383" y="305"/>
                  </a:cubicBezTo>
                </a:path>
              </a:pathLst>
            </a:custGeom>
            <a:solidFill>
              <a:srgbClr val="62290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98" name="Freeform 121"/>
            <p:cNvSpPr>
              <a:spLocks noEditPoints="1" noChangeArrowheads="1"/>
            </p:cNvSpPr>
            <p:nvPr/>
          </p:nvSpPr>
          <p:spPr bwMode="auto">
            <a:xfrm>
              <a:off x="233363" y="111125"/>
              <a:ext cx="476250" cy="393700"/>
            </a:xfrm>
            <a:custGeom>
              <a:avLst/>
              <a:gdLst>
                <a:gd name="T0" fmla="*/ 1186258946 w 185"/>
                <a:gd name="T1" fmla="*/ 403902748 h 153"/>
                <a:gd name="T2" fmla="*/ 1226021959 w 185"/>
                <a:gd name="T3" fmla="*/ 0 h 153"/>
                <a:gd name="T4" fmla="*/ 947680865 w 185"/>
                <a:gd name="T5" fmla="*/ 72834500 h 153"/>
                <a:gd name="T6" fmla="*/ 1040462088 w 185"/>
                <a:gd name="T7" fmla="*/ 172154975 h 153"/>
                <a:gd name="T8" fmla="*/ 152423169 w 185"/>
                <a:gd name="T9" fmla="*/ 549574322 h 153"/>
                <a:gd name="T10" fmla="*/ 245204392 w 185"/>
                <a:gd name="T11" fmla="*/ 695243322 h 153"/>
                <a:gd name="T12" fmla="*/ 0 w 185"/>
                <a:gd name="T13" fmla="*/ 874021720 h 153"/>
                <a:gd name="T14" fmla="*/ 1113359230 w 185"/>
                <a:gd name="T15" fmla="*/ 251612898 h 153"/>
                <a:gd name="T16" fmla="*/ 1186258946 w 185"/>
                <a:gd name="T17" fmla="*/ 403902748 h 153"/>
                <a:gd name="T18" fmla="*/ 172304676 w 185"/>
                <a:gd name="T19" fmla="*/ 827670621 h 153"/>
                <a:gd name="T20" fmla="*/ 304848912 w 185"/>
                <a:gd name="T21" fmla="*/ 721729296 h 153"/>
                <a:gd name="T22" fmla="*/ 324730419 w 185"/>
                <a:gd name="T23" fmla="*/ 721729296 h 153"/>
                <a:gd name="T24" fmla="*/ 324730419 w 185"/>
                <a:gd name="T25" fmla="*/ 728350146 h 153"/>
                <a:gd name="T26" fmla="*/ 331356730 w 185"/>
                <a:gd name="T27" fmla="*/ 728350146 h 153"/>
                <a:gd name="T28" fmla="*/ 854902216 w 185"/>
                <a:gd name="T29" fmla="*/ 529709197 h 153"/>
                <a:gd name="T30" fmla="*/ 172304676 w 185"/>
                <a:gd name="T31" fmla="*/ 827670621 h 1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5"/>
                <a:gd name="T49" fmla="*/ 0 h 153"/>
                <a:gd name="T50" fmla="*/ 185 w 185"/>
                <a:gd name="T51" fmla="*/ 153 h 15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5" h="153">
                  <a:moveTo>
                    <a:pt x="179" y="61"/>
                  </a:moveTo>
                  <a:cubicBezTo>
                    <a:pt x="185" y="0"/>
                    <a:pt x="185" y="0"/>
                    <a:pt x="185" y="0"/>
                  </a:cubicBezTo>
                  <a:cubicBezTo>
                    <a:pt x="143" y="11"/>
                    <a:pt x="143" y="11"/>
                    <a:pt x="143" y="11"/>
                  </a:cubicBezTo>
                  <a:cubicBezTo>
                    <a:pt x="157" y="26"/>
                    <a:pt x="157" y="26"/>
                    <a:pt x="157" y="26"/>
                  </a:cubicBezTo>
                  <a:cubicBezTo>
                    <a:pt x="157" y="26"/>
                    <a:pt x="98" y="97"/>
                    <a:pt x="23" y="83"/>
                  </a:cubicBezTo>
                  <a:cubicBezTo>
                    <a:pt x="37" y="105"/>
                    <a:pt x="37" y="105"/>
                    <a:pt x="37" y="105"/>
                  </a:cubicBezTo>
                  <a:cubicBezTo>
                    <a:pt x="0" y="132"/>
                    <a:pt x="0" y="132"/>
                    <a:pt x="0" y="132"/>
                  </a:cubicBezTo>
                  <a:cubicBezTo>
                    <a:pt x="0" y="132"/>
                    <a:pt x="106" y="153"/>
                    <a:pt x="168" y="38"/>
                  </a:cubicBezTo>
                  <a:lnTo>
                    <a:pt x="179" y="61"/>
                  </a:lnTo>
                  <a:close/>
                  <a:moveTo>
                    <a:pt x="26" y="125"/>
                  </a:moveTo>
                  <a:cubicBezTo>
                    <a:pt x="46" y="109"/>
                    <a:pt x="46" y="109"/>
                    <a:pt x="46" y="109"/>
                  </a:cubicBezTo>
                  <a:cubicBezTo>
                    <a:pt x="46" y="109"/>
                    <a:pt x="47" y="109"/>
                    <a:pt x="49" y="109"/>
                  </a:cubicBezTo>
                  <a:cubicBezTo>
                    <a:pt x="49" y="110"/>
                    <a:pt x="49" y="110"/>
                    <a:pt x="49" y="110"/>
                  </a:cubicBezTo>
                  <a:cubicBezTo>
                    <a:pt x="50" y="110"/>
                    <a:pt x="50" y="110"/>
                    <a:pt x="50" y="110"/>
                  </a:cubicBezTo>
                  <a:cubicBezTo>
                    <a:pt x="62" y="110"/>
                    <a:pt x="92" y="107"/>
                    <a:pt x="129" y="80"/>
                  </a:cubicBezTo>
                  <a:cubicBezTo>
                    <a:pt x="129" y="80"/>
                    <a:pt x="90" y="124"/>
                    <a:pt x="26" y="125"/>
                  </a:cubicBezTo>
                  <a:close/>
                </a:path>
              </a:pathLst>
            </a:custGeom>
            <a:solidFill>
              <a:srgbClr val="DDEDD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99" name="Freeform 122"/>
            <p:cNvSpPr>
              <a:spLocks noChangeArrowheads="1"/>
            </p:cNvSpPr>
            <p:nvPr/>
          </p:nvSpPr>
          <p:spPr bwMode="auto">
            <a:xfrm>
              <a:off x="436563" y="477837"/>
              <a:ext cx="112713" cy="346075"/>
            </a:xfrm>
            <a:custGeom>
              <a:avLst/>
              <a:gdLst>
                <a:gd name="T0" fmla="*/ 229673231 w 44"/>
                <a:gd name="T1" fmla="*/ 0 h 134"/>
                <a:gd name="T2" fmla="*/ 59059050 w 44"/>
                <a:gd name="T3" fmla="*/ 0 h 134"/>
                <a:gd name="T4" fmla="*/ 0 w 44"/>
                <a:gd name="T5" fmla="*/ 66699500 h 134"/>
                <a:gd name="T6" fmla="*/ 0 w 44"/>
                <a:gd name="T7" fmla="*/ 893790340 h 134"/>
                <a:gd name="T8" fmla="*/ 288732281 w 44"/>
                <a:gd name="T9" fmla="*/ 893790340 h 134"/>
                <a:gd name="T10" fmla="*/ 288732281 w 44"/>
                <a:gd name="T11" fmla="*/ 66699500 h 134"/>
                <a:gd name="T12" fmla="*/ 229673231 w 44"/>
                <a:gd name="T13" fmla="*/ 0 h 134"/>
                <a:gd name="T14" fmla="*/ 0 60000 65536"/>
                <a:gd name="T15" fmla="*/ 0 60000 65536"/>
                <a:gd name="T16" fmla="*/ 0 60000 65536"/>
                <a:gd name="T17" fmla="*/ 0 60000 65536"/>
                <a:gd name="T18" fmla="*/ 0 60000 65536"/>
                <a:gd name="T19" fmla="*/ 0 60000 65536"/>
                <a:gd name="T20" fmla="*/ 0 60000 65536"/>
                <a:gd name="T21" fmla="*/ 0 w 44"/>
                <a:gd name="T22" fmla="*/ 0 h 134"/>
                <a:gd name="T23" fmla="*/ 44 w 44"/>
                <a:gd name="T24" fmla="*/ 134 h 1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134">
                  <a:moveTo>
                    <a:pt x="35" y="0"/>
                  </a:moveTo>
                  <a:cubicBezTo>
                    <a:pt x="9" y="0"/>
                    <a:pt x="9" y="0"/>
                    <a:pt x="9" y="0"/>
                  </a:cubicBezTo>
                  <a:cubicBezTo>
                    <a:pt x="4" y="0"/>
                    <a:pt x="0" y="5"/>
                    <a:pt x="0" y="10"/>
                  </a:cubicBezTo>
                  <a:cubicBezTo>
                    <a:pt x="0" y="134"/>
                    <a:pt x="0" y="134"/>
                    <a:pt x="0" y="134"/>
                  </a:cubicBezTo>
                  <a:cubicBezTo>
                    <a:pt x="44" y="134"/>
                    <a:pt x="44" y="134"/>
                    <a:pt x="44" y="134"/>
                  </a:cubicBezTo>
                  <a:cubicBezTo>
                    <a:pt x="44" y="10"/>
                    <a:pt x="44" y="10"/>
                    <a:pt x="44" y="10"/>
                  </a:cubicBezTo>
                  <a:cubicBezTo>
                    <a:pt x="44" y="5"/>
                    <a:pt x="40" y="0"/>
                    <a:pt x="35" y="0"/>
                  </a:cubicBezTo>
                  <a:close/>
                </a:path>
              </a:pathLst>
            </a:custGeom>
            <a:solidFill>
              <a:srgbClr val="FBDDD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300" name="Freeform 123"/>
            <p:cNvSpPr>
              <a:spLocks noChangeArrowheads="1"/>
            </p:cNvSpPr>
            <p:nvPr/>
          </p:nvSpPr>
          <p:spPr bwMode="auto">
            <a:xfrm>
              <a:off x="287338" y="542925"/>
              <a:ext cx="112713" cy="280988"/>
            </a:xfrm>
            <a:custGeom>
              <a:avLst/>
              <a:gdLst>
                <a:gd name="T0" fmla="*/ 229673231 w 44"/>
                <a:gd name="T1" fmla="*/ 0 h 109"/>
                <a:gd name="T2" fmla="*/ 59059050 w 44"/>
                <a:gd name="T3" fmla="*/ 0 h 109"/>
                <a:gd name="T4" fmla="*/ 0 w 44"/>
                <a:gd name="T5" fmla="*/ 53163445 h 109"/>
                <a:gd name="T6" fmla="*/ 0 w 44"/>
                <a:gd name="T7" fmla="*/ 724350974 h 109"/>
                <a:gd name="T8" fmla="*/ 288732281 w 44"/>
                <a:gd name="T9" fmla="*/ 724350974 h 109"/>
                <a:gd name="T10" fmla="*/ 288732281 w 44"/>
                <a:gd name="T11" fmla="*/ 53163445 h 109"/>
                <a:gd name="T12" fmla="*/ 229673231 w 44"/>
                <a:gd name="T13" fmla="*/ 0 h 109"/>
                <a:gd name="T14" fmla="*/ 0 60000 65536"/>
                <a:gd name="T15" fmla="*/ 0 60000 65536"/>
                <a:gd name="T16" fmla="*/ 0 60000 65536"/>
                <a:gd name="T17" fmla="*/ 0 60000 65536"/>
                <a:gd name="T18" fmla="*/ 0 60000 65536"/>
                <a:gd name="T19" fmla="*/ 0 60000 65536"/>
                <a:gd name="T20" fmla="*/ 0 60000 65536"/>
                <a:gd name="T21" fmla="*/ 0 w 44"/>
                <a:gd name="T22" fmla="*/ 0 h 109"/>
                <a:gd name="T23" fmla="*/ 44 w 44"/>
                <a:gd name="T24" fmla="*/ 109 h 10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109">
                  <a:moveTo>
                    <a:pt x="35" y="0"/>
                  </a:moveTo>
                  <a:cubicBezTo>
                    <a:pt x="9" y="0"/>
                    <a:pt x="9" y="0"/>
                    <a:pt x="9" y="0"/>
                  </a:cubicBezTo>
                  <a:cubicBezTo>
                    <a:pt x="4" y="0"/>
                    <a:pt x="0" y="4"/>
                    <a:pt x="0" y="8"/>
                  </a:cubicBezTo>
                  <a:cubicBezTo>
                    <a:pt x="0" y="109"/>
                    <a:pt x="0" y="109"/>
                    <a:pt x="0" y="109"/>
                  </a:cubicBezTo>
                  <a:cubicBezTo>
                    <a:pt x="44" y="109"/>
                    <a:pt x="44" y="109"/>
                    <a:pt x="44" y="109"/>
                  </a:cubicBezTo>
                  <a:cubicBezTo>
                    <a:pt x="44" y="8"/>
                    <a:pt x="44" y="8"/>
                    <a:pt x="44" y="8"/>
                  </a:cubicBezTo>
                  <a:cubicBezTo>
                    <a:pt x="44" y="4"/>
                    <a:pt x="40" y="0"/>
                    <a:pt x="35" y="0"/>
                  </a:cubicBezTo>
                  <a:close/>
                </a:path>
              </a:pathLst>
            </a:custGeom>
            <a:solidFill>
              <a:srgbClr val="FDE6C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301" name="Freeform 124"/>
            <p:cNvSpPr>
              <a:spLocks noChangeArrowheads="1"/>
            </p:cNvSpPr>
            <p:nvPr/>
          </p:nvSpPr>
          <p:spPr bwMode="auto">
            <a:xfrm>
              <a:off x="585788" y="388937"/>
              <a:ext cx="112713" cy="434975"/>
            </a:xfrm>
            <a:custGeom>
              <a:avLst/>
              <a:gdLst>
                <a:gd name="T0" fmla="*/ 229673231 w 44"/>
                <a:gd name="T1" fmla="*/ 0 h 169"/>
                <a:gd name="T2" fmla="*/ 59059050 w 44"/>
                <a:gd name="T3" fmla="*/ 0 h 169"/>
                <a:gd name="T4" fmla="*/ 0 w 44"/>
                <a:gd name="T5" fmla="*/ 59619887 h 169"/>
                <a:gd name="T6" fmla="*/ 0 w 44"/>
                <a:gd name="T7" fmla="*/ 1119545862 h 169"/>
                <a:gd name="T8" fmla="*/ 288732281 w 44"/>
                <a:gd name="T9" fmla="*/ 1119545862 h 169"/>
                <a:gd name="T10" fmla="*/ 288732281 w 44"/>
                <a:gd name="T11" fmla="*/ 59619887 h 169"/>
                <a:gd name="T12" fmla="*/ 229673231 w 44"/>
                <a:gd name="T13" fmla="*/ 0 h 169"/>
                <a:gd name="T14" fmla="*/ 0 60000 65536"/>
                <a:gd name="T15" fmla="*/ 0 60000 65536"/>
                <a:gd name="T16" fmla="*/ 0 60000 65536"/>
                <a:gd name="T17" fmla="*/ 0 60000 65536"/>
                <a:gd name="T18" fmla="*/ 0 60000 65536"/>
                <a:gd name="T19" fmla="*/ 0 60000 65536"/>
                <a:gd name="T20" fmla="*/ 0 60000 65536"/>
                <a:gd name="T21" fmla="*/ 0 w 44"/>
                <a:gd name="T22" fmla="*/ 0 h 169"/>
                <a:gd name="T23" fmla="*/ 44 w 44"/>
                <a:gd name="T24" fmla="*/ 169 h 16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169">
                  <a:moveTo>
                    <a:pt x="35" y="0"/>
                  </a:moveTo>
                  <a:cubicBezTo>
                    <a:pt x="9" y="0"/>
                    <a:pt x="9" y="0"/>
                    <a:pt x="9" y="0"/>
                  </a:cubicBezTo>
                  <a:cubicBezTo>
                    <a:pt x="4" y="0"/>
                    <a:pt x="0" y="4"/>
                    <a:pt x="0" y="9"/>
                  </a:cubicBezTo>
                  <a:cubicBezTo>
                    <a:pt x="0" y="169"/>
                    <a:pt x="0" y="169"/>
                    <a:pt x="0" y="169"/>
                  </a:cubicBezTo>
                  <a:cubicBezTo>
                    <a:pt x="44" y="169"/>
                    <a:pt x="44" y="169"/>
                    <a:pt x="44" y="169"/>
                  </a:cubicBezTo>
                  <a:cubicBezTo>
                    <a:pt x="44" y="9"/>
                    <a:pt x="44" y="9"/>
                    <a:pt x="44" y="9"/>
                  </a:cubicBezTo>
                  <a:cubicBezTo>
                    <a:pt x="44" y="4"/>
                    <a:pt x="40" y="0"/>
                    <a:pt x="35" y="0"/>
                  </a:cubicBezTo>
                  <a:close/>
                </a:path>
              </a:pathLst>
            </a:custGeom>
            <a:solidFill>
              <a:srgbClr val="DDEDD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677" name="组合 1256"/>
          <p:cNvGrpSpPr>
            <a:grpSpLocks/>
          </p:cNvGrpSpPr>
          <p:nvPr/>
        </p:nvGrpSpPr>
        <p:grpSpPr bwMode="auto">
          <a:xfrm>
            <a:off x="331788" y="2562225"/>
            <a:ext cx="674687" cy="676275"/>
            <a:chOff x="0" y="0"/>
            <a:chExt cx="985838" cy="985838"/>
          </a:xfrm>
        </p:grpSpPr>
        <p:sp>
          <p:nvSpPr>
            <p:cNvPr id="29292" name="Freeform 80"/>
            <p:cNvSpPr>
              <a:spLocks noChangeArrowheads="1"/>
            </p:cNvSpPr>
            <p:nvPr/>
          </p:nvSpPr>
          <p:spPr bwMode="auto">
            <a:xfrm>
              <a:off x="0" y="0"/>
              <a:ext cx="985838" cy="985838"/>
            </a:xfrm>
            <a:custGeom>
              <a:avLst/>
              <a:gdLst>
                <a:gd name="T0" fmla="*/ 2147483647 w 383"/>
                <a:gd name="T1" fmla="*/ 2020754259 h 383"/>
                <a:gd name="T2" fmla="*/ 2020754259 w 383"/>
                <a:gd name="T3" fmla="*/ 2147483647 h 383"/>
                <a:gd name="T4" fmla="*/ 516782457 w 383"/>
                <a:gd name="T5" fmla="*/ 2147483647 h 383"/>
                <a:gd name="T6" fmla="*/ 0 w 383"/>
                <a:gd name="T7" fmla="*/ 2020754259 h 383"/>
                <a:gd name="T8" fmla="*/ 0 w 383"/>
                <a:gd name="T9" fmla="*/ 516782457 h 383"/>
                <a:gd name="T10" fmla="*/ 516782457 w 383"/>
                <a:gd name="T11" fmla="*/ 0 h 383"/>
                <a:gd name="T12" fmla="*/ 2020754259 w 383"/>
                <a:gd name="T13" fmla="*/ 0 h 383"/>
                <a:gd name="T14" fmla="*/ 2147483647 w 383"/>
                <a:gd name="T15" fmla="*/ 516782457 h 383"/>
                <a:gd name="T16" fmla="*/ 2147483647 w 383"/>
                <a:gd name="T17" fmla="*/ 2020754259 h 3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3"/>
                <a:gd name="T28" fmla="*/ 0 h 383"/>
                <a:gd name="T29" fmla="*/ 383 w 383"/>
                <a:gd name="T30" fmla="*/ 383 h 3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3" h="383">
                  <a:moveTo>
                    <a:pt x="383" y="305"/>
                  </a:moveTo>
                  <a:cubicBezTo>
                    <a:pt x="383" y="348"/>
                    <a:pt x="348" y="383"/>
                    <a:pt x="305" y="383"/>
                  </a:cubicBezTo>
                  <a:cubicBezTo>
                    <a:pt x="78" y="383"/>
                    <a:pt x="78" y="383"/>
                    <a:pt x="78" y="383"/>
                  </a:cubicBezTo>
                  <a:cubicBezTo>
                    <a:pt x="35" y="383"/>
                    <a:pt x="0" y="348"/>
                    <a:pt x="0" y="305"/>
                  </a:cubicBezTo>
                  <a:cubicBezTo>
                    <a:pt x="0" y="78"/>
                    <a:pt x="0" y="78"/>
                    <a:pt x="0" y="78"/>
                  </a:cubicBezTo>
                  <a:cubicBezTo>
                    <a:pt x="0" y="35"/>
                    <a:pt x="35" y="0"/>
                    <a:pt x="78" y="0"/>
                  </a:cubicBezTo>
                  <a:cubicBezTo>
                    <a:pt x="305" y="0"/>
                    <a:pt x="305" y="0"/>
                    <a:pt x="305" y="0"/>
                  </a:cubicBezTo>
                  <a:cubicBezTo>
                    <a:pt x="348" y="0"/>
                    <a:pt x="383" y="35"/>
                    <a:pt x="383" y="78"/>
                  </a:cubicBezTo>
                  <a:cubicBezTo>
                    <a:pt x="383" y="305"/>
                    <a:pt x="383" y="305"/>
                    <a:pt x="383" y="305"/>
                  </a:cubicBezTo>
                </a:path>
              </a:pathLst>
            </a:custGeom>
            <a:solidFill>
              <a:srgbClr val="552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93" name="Freeform 125"/>
            <p:cNvSpPr>
              <a:spLocks noEditPoints="1" noChangeArrowheads="1"/>
            </p:cNvSpPr>
            <p:nvPr/>
          </p:nvSpPr>
          <p:spPr bwMode="auto">
            <a:xfrm>
              <a:off x="157163" y="158750"/>
              <a:ext cx="679450" cy="674688"/>
            </a:xfrm>
            <a:custGeom>
              <a:avLst/>
              <a:gdLst>
                <a:gd name="T0" fmla="*/ 874341482 w 264"/>
                <a:gd name="T1" fmla="*/ 0 h 262"/>
                <a:gd name="T2" fmla="*/ 0 w 264"/>
                <a:gd name="T3" fmla="*/ 868709728 h 262"/>
                <a:gd name="T4" fmla="*/ 874341482 w 264"/>
                <a:gd name="T5" fmla="*/ 1737419456 h 262"/>
                <a:gd name="T6" fmla="*/ 1748682964 w 264"/>
                <a:gd name="T7" fmla="*/ 868709728 h 262"/>
                <a:gd name="T8" fmla="*/ 874341482 w 264"/>
                <a:gd name="T9" fmla="*/ 0 h 262"/>
                <a:gd name="T10" fmla="*/ 874341482 w 264"/>
                <a:gd name="T11" fmla="*/ 1631318330 h 262"/>
                <a:gd name="T12" fmla="*/ 105981332 w 264"/>
                <a:gd name="T13" fmla="*/ 868709728 h 262"/>
                <a:gd name="T14" fmla="*/ 874341482 w 264"/>
                <a:gd name="T15" fmla="*/ 112732124 h 262"/>
                <a:gd name="T16" fmla="*/ 1642701632 w 264"/>
                <a:gd name="T17" fmla="*/ 868709728 h 262"/>
                <a:gd name="T18" fmla="*/ 874341482 w 264"/>
                <a:gd name="T19" fmla="*/ 1631318330 h 2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4"/>
                <a:gd name="T31" fmla="*/ 0 h 262"/>
                <a:gd name="T32" fmla="*/ 264 w 264"/>
                <a:gd name="T33" fmla="*/ 262 h 26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4" h="262">
                  <a:moveTo>
                    <a:pt x="132" y="0"/>
                  </a:moveTo>
                  <a:cubicBezTo>
                    <a:pt x="59" y="0"/>
                    <a:pt x="0" y="59"/>
                    <a:pt x="0" y="131"/>
                  </a:cubicBezTo>
                  <a:cubicBezTo>
                    <a:pt x="0" y="203"/>
                    <a:pt x="59" y="262"/>
                    <a:pt x="132" y="262"/>
                  </a:cubicBezTo>
                  <a:cubicBezTo>
                    <a:pt x="205" y="262"/>
                    <a:pt x="264" y="203"/>
                    <a:pt x="264" y="131"/>
                  </a:cubicBezTo>
                  <a:cubicBezTo>
                    <a:pt x="264" y="59"/>
                    <a:pt x="205" y="0"/>
                    <a:pt x="132" y="0"/>
                  </a:cubicBezTo>
                  <a:close/>
                  <a:moveTo>
                    <a:pt x="132" y="246"/>
                  </a:moveTo>
                  <a:cubicBezTo>
                    <a:pt x="68" y="246"/>
                    <a:pt x="16" y="194"/>
                    <a:pt x="16" y="131"/>
                  </a:cubicBezTo>
                  <a:cubicBezTo>
                    <a:pt x="16" y="68"/>
                    <a:pt x="68" y="17"/>
                    <a:pt x="132" y="17"/>
                  </a:cubicBezTo>
                  <a:cubicBezTo>
                    <a:pt x="196" y="17"/>
                    <a:pt x="248" y="68"/>
                    <a:pt x="248" y="131"/>
                  </a:cubicBezTo>
                  <a:cubicBezTo>
                    <a:pt x="248" y="194"/>
                    <a:pt x="196" y="246"/>
                    <a:pt x="132" y="246"/>
                  </a:cubicBezTo>
                  <a:close/>
                </a:path>
              </a:pathLst>
            </a:custGeom>
            <a:solidFill>
              <a:srgbClr val="FDE6C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94" name="Freeform 126"/>
            <p:cNvSpPr>
              <a:spLocks noChangeArrowheads="1"/>
            </p:cNvSpPr>
            <p:nvPr/>
          </p:nvSpPr>
          <p:spPr bwMode="auto">
            <a:xfrm>
              <a:off x="522288" y="519112"/>
              <a:ext cx="25400" cy="74613"/>
            </a:xfrm>
            <a:custGeom>
              <a:avLst/>
              <a:gdLst>
                <a:gd name="T0" fmla="*/ 0 w 10"/>
                <a:gd name="T1" fmla="*/ 0 h 29"/>
                <a:gd name="T2" fmla="*/ 0 w 10"/>
                <a:gd name="T3" fmla="*/ 191968958 h 29"/>
                <a:gd name="T4" fmla="*/ 32258000 w 10"/>
                <a:gd name="T5" fmla="*/ 165491634 h 29"/>
                <a:gd name="T6" fmla="*/ 64516000 w 10"/>
                <a:gd name="T7" fmla="*/ 86054518 h 29"/>
                <a:gd name="T8" fmla="*/ 45161200 w 10"/>
                <a:gd name="T9" fmla="*/ 26477324 h 29"/>
                <a:gd name="T10" fmla="*/ 0 w 10"/>
                <a:gd name="T11" fmla="*/ 0 h 29"/>
                <a:gd name="T12" fmla="*/ 0 60000 65536"/>
                <a:gd name="T13" fmla="*/ 0 60000 65536"/>
                <a:gd name="T14" fmla="*/ 0 60000 65536"/>
                <a:gd name="T15" fmla="*/ 0 60000 65536"/>
                <a:gd name="T16" fmla="*/ 0 60000 65536"/>
                <a:gd name="T17" fmla="*/ 0 60000 65536"/>
                <a:gd name="T18" fmla="*/ 0 w 10"/>
                <a:gd name="T19" fmla="*/ 0 h 29"/>
                <a:gd name="T20" fmla="*/ 10 w 10"/>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10" h="29">
                  <a:moveTo>
                    <a:pt x="0" y="0"/>
                  </a:moveTo>
                  <a:cubicBezTo>
                    <a:pt x="0" y="29"/>
                    <a:pt x="0" y="29"/>
                    <a:pt x="0" y="29"/>
                  </a:cubicBezTo>
                  <a:cubicBezTo>
                    <a:pt x="2" y="28"/>
                    <a:pt x="4" y="27"/>
                    <a:pt x="5" y="25"/>
                  </a:cubicBezTo>
                  <a:cubicBezTo>
                    <a:pt x="8" y="22"/>
                    <a:pt x="10" y="18"/>
                    <a:pt x="10" y="13"/>
                  </a:cubicBezTo>
                  <a:cubicBezTo>
                    <a:pt x="10" y="10"/>
                    <a:pt x="9" y="7"/>
                    <a:pt x="7" y="4"/>
                  </a:cubicBezTo>
                  <a:cubicBezTo>
                    <a:pt x="6" y="3"/>
                    <a:pt x="4" y="2"/>
                    <a:pt x="0" y="0"/>
                  </a:cubicBezTo>
                  <a:close/>
                </a:path>
              </a:pathLst>
            </a:custGeom>
            <a:solidFill>
              <a:srgbClr val="F9D3D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95" name="Freeform 127"/>
            <p:cNvSpPr>
              <a:spLocks noEditPoints="1" noChangeArrowheads="1"/>
            </p:cNvSpPr>
            <p:nvPr/>
          </p:nvSpPr>
          <p:spPr bwMode="auto">
            <a:xfrm>
              <a:off x="223838" y="227012"/>
              <a:ext cx="547688" cy="539750"/>
            </a:xfrm>
            <a:custGeom>
              <a:avLst/>
              <a:gdLst>
                <a:gd name="T0" fmla="*/ 700829793 w 213"/>
                <a:gd name="T1" fmla="*/ 0 h 210"/>
                <a:gd name="T2" fmla="*/ 0 w 213"/>
                <a:gd name="T3" fmla="*/ 693643006 h 210"/>
                <a:gd name="T4" fmla="*/ 700829793 w 213"/>
                <a:gd name="T5" fmla="*/ 1387286012 h 210"/>
                <a:gd name="T6" fmla="*/ 1408272983 w 213"/>
                <a:gd name="T7" fmla="*/ 693643006 h 210"/>
                <a:gd name="T8" fmla="*/ 700829793 w 213"/>
                <a:gd name="T9" fmla="*/ 0 h 210"/>
                <a:gd name="T10" fmla="*/ 912401925 w 213"/>
                <a:gd name="T11" fmla="*/ 1004130338 h 210"/>
                <a:gd name="T12" fmla="*/ 766945763 w 213"/>
                <a:gd name="T13" fmla="*/ 1076798680 h 210"/>
                <a:gd name="T14" fmla="*/ 766945763 w 213"/>
                <a:gd name="T15" fmla="*/ 1169283557 h 210"/>
                <a:gd name="T16" fmla="*/ 654548871 w 213"/>
                <a:gd name="T17" fmla="*/ 1169283557 h 210"/>
                <a:gd name="T18" fmla="*/ 654548871 w 213"/>
                <a:gd name="T19" fmla="*/ 1076798680 h 210"/>
                <a:gd name="T20" fmla="*/ 561987028 w 213"/>
                <a:gd name="T21" fmla="*/ 1050374062 h 210"/>
                <a:gd name="T22" fmla="*/ 482646836 w 213"/>
                <a:gd name="T23" fmla="*/ 971100208 h 210"/>
                <a:gd name="T24" fmla="*/ 442976740 w 213"/>
                <a:gd name="T25" fmla="*/ 845582631 h 210"/>
                <a:gd name="T26" fmla="*/ 442976740 w 213"/>
                <a:gd name="T27" fmla="*/ 819160583 h 210"/>
                <a:gd name="T28" fmla="*/ 581822076 w 213"/>
                <a:gd name="T29" fmla="*/ 792735965 h 210"/>
                <a:gd name="T30" fmla="*/ 588432902 w 213"/>
                <a:gd name="T31" fmla="*/ 819160583 h 210"/>
                <a:gd name="T32" fmla="*/ 614878775 w 213"/>
                <a:gd name="T33" fmla="*/ 911645461 h 210"/>
                <a:gd name="T34" fmla="*/ 654548871 w 213"/>
                <a:gd name="T35" fmla="*/ 944675590 h 210"/>
                <a:gd name="T36" fmla="*/ 654548871 w 213"/>
                <a:gd name="T37" fmla="*/ 720067624 h 210"/>
                <a:gd name="T38" fmla="*/ 561987028 w 213"/>
                <a:gd name="T39" fmla="*/ 680431982 h 210"/>
                <a:gd name="T40" fmla="*/ 482646836 w 213"/>
                <a:gd name="T41" fmla="*/ 607763640 h 210"/>
                <a:gd name="T42" fmla="*/ 456200962 w 213"/>
                <a:gd name="T43" fmla="*/ 502065169 h 210"/>
                <a:gd name="T44" fmla="*/ 535541154 w 213"/>
                <a:gd name="T45" fmla="*/ 330306438 h 210"/>
                <a:gd name="T46" fmla="*/ 654548871 w 213"/>
                <a:gd name="T47" fmla="*/ 277457202 h 210"/>
                <a:gd name="T48" fmla="*/ 654548871 w 213"/>
                <a:gd name="T49" fmla="*/ 231213479 h 210"/>
                <a:gd name="T50" fmla="*/ 766945763 w 213"/>
                <a:gd name="T51" fmla="*/ 231213479 h 210"/>
                <a:gd name="T52" fmla="*/ 766945763 w 213"/>
                <a:gd name="T53" fmla="*/ 277457202 h 210"/>
                <a:gd name="T54" fmla="*/ 879345225 w 213"/>
                <a:gd name="T55" fmla="*/ 323700926 h 210"/>
                <a:gd name="T56" fmla="*/ 958682846 w 213"/>
                <a:gd name="T57" fmla="*/ 475640551 h 210"/>
                <a:gd name="T58" fmla="*/ 965296243 w 213"/>
                <a:gd name="T59" fmla="*/ 502065169 h 210"/>
                <a:gd name="T60" fmla="*/ 813229256 w 213"/>
                <a:gd name="T61" fmla="*/ 521884275 h 210"/>
                <a:gd name="T62" fmla="*/ 813229256 w 213"/>
                <a:gd name="T63" fmla="*/ 495459657 h 210"/>
                <a:gd name="T64" fmla="*/ 786780811 w 213"/>
                <a:gd name="T65" fmla="*/ 429396827 h 210"/>
                <a:gd name="T66" fmla="*/ 766945763 w 213"/>
                <a:gd name="T67" fmla="*/ 416185804 h 210"/>
                <a:gd name="T68" fmla="*/ 766945763 w 213"/>
                <a:gd name="T69" fmla="*/ 607763640 h 210"/>
                <a:gd name="T70" fmla="*/ 839675129 w 213"/>
                <a:gd name="T71" fmla="*/ 627582746 h 210"/>
                <a:gd name="T72" fmla="*/ 912401925 w 213"/>
                <a:gd name="T73" fmla="*/ 680431982 h 210"/>
                <a:gd name="T74" fmla="*/ 958682846 w 213"/>
                <a:gd name="T75" fmla="*/ 746492242 h 210"/>
                <a:gd name="T76" fmla="*/ 978517894 w 213"/>
                <a:gd name="T77" fmla="*/ 838977119 h 210"/>
                <a:gd name="T78" fmla="*/ 912401925 w 213"/>
                <a:gd name="T79" fmla="*/ 1004130338 h 2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3"/>
                <a:gd name="T121" fmla="*/ 0 h 210"/>
                <a:gd name="T122" fmla="*/ 213 w 213"/>
                <a:gd name="T123" fmla="*/ 210 h 2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3" h="210">
                  <a:moveTo>
                    <a:pt x="106" y="0"/>
                  </a:moveTo>
                  <a:cubicBezTo>
                    <a:pt x="47" y="0"/>
                    <a:pt x="0" y="47"/>
                    <a:pt x="0" y="105"/>
                  </a:cubicBezTo>
                  <a:cubicBezTo>
                    <a:pt x="0" y="163"/>
                    <a:pt x="47" y="210"/>
                    <a:pt x="106" y="210"/>
                  </a:cubicBezTo>
                  <a:cubicBezTo>
                    <a:pt x="165" y="210"/>
                    <a:pt x="213" y="163"/>
                    <a:pt x="213" y="105"/>
                  </a:cubicBezTo>
                  <a:cubicBezTo>
                    <a:pt x="213" y="47"/>
                    <a:pt x="165" y="0"/>
                    <a:pt x="106" y="0"/>
                  </a:cubicBezTo>
                  <a:close/>
                  <a:moveTo>
                    <a:pt x="138" y="152"/>
                  </a:moveTo>
                  <a:cubicBezTo>
                    <a:pt x="132" y="158"/>
                    <a:pt x="124" y="162"/>
                    <a:pt x="116" y="163"/>
                  </a:cubicBezTo>
                  <a:cubicBezTo>
                    <a:pt x="116" y="177"/>
                    <a:pt x="116" y="177"/>
                    <a:pt x="116" y="177"/>
                  </a:cubicBezTo>
                  <a:cubicBezTo>
                    <a:pt x="99" y="177"/>
                    <a:pt x="99" y="177"/>
                    <a:pt x="99" y="177"/>
                  </a:cubicBezTo>
                  <a:cubicBezTo>
                    <a:pt x="99" y="163"/>
                    <a:pt x="99" y="163"/>
                    <a:pt x="99" y="163"/>
                  </a:cubicBezTo>
                  <a:cubicBezTo>
                    <a:pt x="94" y="162"/>
                    <a:pt x="89" y="161"/>
                    <a:pt x="85" y="159"/>
                  </a:cubicBezTo>
                  <a:cubicBezTo>
                    <a:pt x="80" y="156"/>
                    <a:pt x="76" y="152"/>
                    <a:pt x="73" y="147"/>
                  </a:cubicBezTo>
                  <a:cubicBezTo>
                    <a:pt x="69" y="142"/>
                    <a:pt x="67" y="135"/>
                    <a:pt x="67" y="128"/>
                  </a:cubicBezTo>
                  <a:cubicBezTo>
                    <a:pt x="67" y="124"/>
                    <a:pt x="67" y="124"/>
                    <a:pt x="67" y="124"/>
                  </a:cubicBezTo>
                  <a:cubicBezTo>
                    <a:pt x="88" y="120"/>
                    <a:pt x="88" y="120"/>
                    <a:pt x="88" y="120"/>
                  </a:cubicBezTo>
                  <a:cubicBezTo>
                    <a:pt x="89" y="124"/>
                    <a:pt x="89" y="124"/>
                    <a:pt x="89" y="124"/>
                  </a:cubicBezTo>
                  <a:cubicBezTo>
                    <a:pt x="90" y="131"/>
                    <a:pt x="91" y="135"/>
                    <a:pt x="93" y="138"/>
                  </a:cubicBezTo>
                  <a:cubicBezTo>
                    <a:pt x="95" y="140"/>
                    <a:pt x="97" y="142"/>
                    <a:pt x="99" y="143"/>
                  </a:cubicBezTo>
                  <a:cubicBezTo>
                    <a:pt x="99" y="109"/>
                    <a:pt x="99" y="109"/>
                    <a:pt x="99" y="109"/>
                  </a:cubicBezTo>
                  <a:cubicBezTo>
                    <a:pt x="95" y="108"/>
                    <a:pt x="90" y="106"/>
                    <a:pt x="85" y="103"/>
                  </a:cubicBezTo>
                  <a:cubicBezTo>
                    <a:pt x="80" y="101"/>
                    <a:pt x="76" y="97"/>
                    <a:pt x="73" y="92"/>
                  </a:cubicBezTo>
                  <a:cubicBezTo>
                    <a:pt x="70" y="87"/>
                    <a:pt x="69" y="82"/>
                    <a:pt x="69" y="76"/>
                  </a:cubicBezTo>
                  <a:cubicBezTo>
                    <a:pt x="69" y="65"/>
                    <a:pt x="73" y="56"/>
                    <a:pt x="81" y="50"/>
                  </a:cubicBezTo>
                  <a:cubicBezTo>
                    <a:pt x="85" y="46"/>
                    <a:pt x="92" y="43"/>
                    <a:pt x="99" y="42"/>
                  </a:cubicBezTo>
                  <a:cubicBezTo>
                    <a:pt x="99" y="35"/>
                    <a:pt x="99" y="35"/>
                    <a:pt x="99" y="35"/>
                  </a:cubicBezTo>
                  <a:cubicBezTo>
                    <a:pt x="116" y="35"/>
                    <a:pt x="116" y="35"/>
                    <a:pt x="116" y="35"/>
                  </a:cubicBezTo>
                  <a:cubicBezTo>
                    <a:pt x="116" y="42"/>
                    <a:pt x="116" y="42"/>
                    <a:pt x="116" y="42"/>
                  </a:cubicBezTo>
                  <a:cubicBezTo>
                    <a:pt x="123" y="43"/>
                    <a:pt x="128" y="45"/>
                    <a:pt x="133" y="49"/>
                  </a:cubicBezTo>
                  <a:cubicBezTo>
                    <a:pt x="140" y="55"/>
                    <a:pt x="144" y="62"/>
                    <a:pt x="145" y="72"/>
                  </a:cubicBezTo>
                  <a:cubicBezTo>
                    <a:pt x="146" y="76"/>
                    <a:pt x="146" y="76"/>
                    <a:pt x="146" y="76"/>
                  </a:cubicBezTo>
                  <a:cubicBezTo>
                    <a:pt x="123" y="79"/>
                    <a:pt x="123" y="79"/>
                    <a:pt x="123" y="79"/>
                  </a:cubicBezTo>
                  <a:cubicBezTo>
                    <a:pt x="123" y="75"/>
                    <a:pt x="123" y="75"/>
                    <a:pt x="123" y="75"/>
                  </a:cubicBezTo>
                  <a:cubicBezTo>
                    <a:pt x="122" y="70"/>
                    <a:pt x="121" y="67"/>
                    <a:pt x="119" y="65"/>
                  </a:cubicBezTo>
                  <a:cubicBezTo>
                    <a:pt x="118" y="64"/>
                    <a:pt x="117" y="63"/>
                    <a:pt x="116" y="63"/>
                  </a:cubicBezTo>
                  <a:cubicBezTo>
                    <a:pt x="116" y="92"/>
                    <a:pt x="116" y="92"/>
                    <a:pt x="116" y="92"/>
                  </a:cubicBezTo>
                  <a:cubicBezTo>
                    <a:pt x="121" y="93"/>
                    <a:pt x="125" y="94"/>
                    <a:pt x="127" y="95"/>
                  </a:cubicBezTo>
                  <a:cubicBezTo>
                    <a:pt x="131" y="97"/>
                    <a:pt x="135" y="100"/>
                    <a:pt x="138" y="103"/>
                  </a:cubicBezTo>
                  <a:cubicBezTo>
                    <a:pt x="141" y="106"/>
                    <a:pt x="144" y="109"/>
                    <a:pt x="145" y="113"/>
                  </a:cubicBezTo>
                  <a:cubicBezTo>
                    <a:pt x="147" y="117"/>
                    <a:pt x="148" y="122"/>
                    <a:pt x="148" y="127"/>
                  </a:cubicBezTo>
                  <a:cubicBezTo>
                    <a:pt x="148" y="137"/>
                    <a:pt x="144" y="146"/>
                    <a:pt x="138" y="152"/>
                  </a:cubicBezTo>
                  <a:close/>
                </a:path>
              </a:pathLst>
            </a:custGeom>
            <a:solidFill>
              <a:srgbClr val="F9D3D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96" name="Freeform 128"/>
            <p:cNvSpPr>
              <a:spLocks noChangeArrowheads="1"/>
            </p:cNvSpPr>
            <p:nvPr/>
          </p:nvSpPr>
          <p:spPr bwMode="auto">
            <a:xfrm>
              <a:off x="458788" y="385762"/>
              <a:ext cx="20638" cy="65088"/>
            </a:xfrm>
            <a:custGeom>
              <a:avLst/>
              <a:gdLst>
                <a:gd name="T0" fmla="*/ 0 w 8"/>
                <a:gd name="T1" fmla="*/ 88118738 h 25"/>
                <a:gd name="T2" fmla="*/ 19964685 w 8"/>
                <a:gd name="T3" fmla="*/ 142344852 h 25"/>
                <a:gd name="T4" fmla="*/ 53240881 w 8"/>
                <a:gd name="T5" fmla="*/ 169457910 h 25"/>
                <a:gd name="T6" fmla="*/ 53240881 w 8"/>
                <a:gd name="T7" fmla="*/ 0 h 25"/>
                <a:gd name="T8" fmla="*/ 19964685 w 8"/>
                <a:gd name="T9" fmla="*/ 27113057 h 25"/>
                <a:gd name="T10" fmla="*/ 0 w 8"/>
                <a:gd name="T11" fmla="*/ 88118738 h 25"/>
                <a:gd name="T12" fmla="*/ 0 60000 65536"/>
                <a:gd name="T13" fmla="*/ 0 60000 65536"/>
                <a:gd name="T14" fmla="*/ 0 60000 65536"/>
                <a:gd name="T15" fmla="*/ 0 60000 65536"/>
                <a:gd name="T16" fmla="*/ 0 60000 65536"/>
                <a:gd name="T17" fmla="*/ 0 60000 65536"/>
                <a:gd name="T18" fmla="*/ 0 w 8"/>
                <a:gd name="T19" fmla="*/ 0 h 25"/>
                <a:gd name="T20" fmla="*/ 8 w 8"/>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8" h="25">
                  <a:moveTo>
                    <a:pt x="0" y="13"/>
                  </a:moveTo>
                  <a:cubicBezTo>
                    <a:pt x="0" y="16"/>
                    <a:pt x="1" y="19"/>
                    <a:pt x="3" y="21"/>
                  </a:cubicBezTo>
                  <a:cubicBezTo>
                    <a:pt x="4" y="23"/>
                    <a:pt x="6" y="24"/>
                    <a:pt x="8" y="25"/>
                  </a:cubicBezTo>
                  <a:cubicBezTo>
                    <a:pt x="8" y="0"/>
                    <a:pt x="8" y="0"/>
                    <a:pt x="8" y="0"/>
                  </a:cubicBezTo>
                  <a:cubicBezTo>
                    <a:pt x="6" y="1"/>
                    <a:pt x="5" y="2"/>
                    <a:pt x="3" y="4"/>
                  </a:cubicBezTo>
                  <a:cubicBezTo>
                    <a:pt x="1" y="6"/>
                    <a:pt x="0" y="9"/>
                    <a:pt x="0" y="13"/>
                  </a:cubicBezTo>
                  <a:close/>
                </a:path>
              </a:pathLst>
            </a:custGeom>
            <a:solidFill>
              <a:srgbClr val="F9D3D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678" name="组合 1261"/>
          <p:cNvGrpSpPr>
            <a:grpSpLocks/>
          </p:cNvGrpSpPr>
          <p:nvPr/>
        </p:nvGrpSpPr>
        <p:grpSpPr bwMode="auto">
          <a:xfrm>
            <a:off x="1319213" y="2551113"/>
            <a:ext cx="695325" cy="696912"/>
            <a:chOff x="0" y="0"/>
            <a:chExt cx="984250" cy="985838"/>
          </a:xfrm>
        </p:grpSpPr>
        <p:sp>
          <p:nvSpPr>
            <p:cNvPr id="29289" name="Freeform 84"/>
            <p:cNvSpPr>
              <a:spLocks noChangeArrowheads="1"/>
            </p:cNvSpPr>
            <p:nvPr/>
          </p:nvSpPr>
          <p:spPr bwMode="auto">
            <a:xfrm>
              <a:off x="0" y="0"/>
              <a:ext cx="984250" cy="985838"/>
            </a:xfrm>
            <a:custGeom>
              <a:avLst/>
              <a:gdLst>
                <a:gd name="T0" fmla="*/ 2147483647 w 383"/>
                <a:gd name="T1" fmla="*/ 2020754259 h 383"/>
                <a:gd name="T2" fmla="*/ 2014248351 w 383"/>
                <a:gd name="T3" fmla="*/ 2147483647 h 383"/>
                <a:gd name="T4" fmla="*/ 515119958 w 383"/>
                <a:gd name="T5" fmla="*/ 2147483647 h 383"/>
                <a:gd name="T6" fmla="*/ 0 w 383"/>
                <a:gd name="T7" fmla="*/ 2020754259 h 383"/>
                <a:gd name="T8" fmla="*/ 0 w 383"/>
                <a:gd name="T9" fmla="*/ 516782457 h 383"/>
                <a:gd name="T10" fmla="*/ 515119958 w 383"/>
                <a:gd name="T11" fmla="*/ 0 h 383"/>
                <a:gd name="T12" fmla="*/ 2014248351 w 383"/>
                <a:gd name="T13" fmla="*/ 0 h 383"/>
                <a:gd name="T14" fmla="*/ 2147483647 w 383"/>
                <a:gd name="T15" fmla="*/ 516782457 h 383"/>
                <a:gd name="T16" fmla="*/ 2147483647 w 383"/>
                <a:gd name="T17" fmla="*/ 2020754259 h 3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3"/>
                <a:gd name="T28" fmla="*/ 0 h 383"/>
                <a:gd name="T29" fmla="*/ 383 w 383"/>
                <a:gd name="T30" fmla="*/ 383 h 3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3" h="383">
                  <a:moveTo>
                    <a:pt x="383" y="305"/>
                  </a:moveTo>
                  <a:cubicBezTo>
                    <a:pt x="383" y="348"/>
                    <a:pt x="348" y="383"/>
                    <a:pt x="305" y="383"/>
                  </a:cubicBezTo>
                  <a:cubicBezTo>
                    <a:pt x="78" y="383"/>
                    <a:pt x="78" y="383"/>
                    <a:pt x="78" y="383"/>
                  </a:cubicBezTo>
                  <a:cubicBezTo>
                    <a:pt x="35" y="383"/>
                    <a:pt x="0" y="348"/>
                    <a:pt x="0" y="305"/>
                  </a:cubicBezTo>
                  <a:cubicBezTo>
                    <a:pt x="0" y="78"/>
                    <a:pt x="0" y="78"/>
                    <a:pt x="0" y="78"/>
                  </a:cubicBezTo>
                  <a:cubicBezTo>
                    <a:pt x="0" y="35"/>
                    <a:pt x="35" y="0"/>
                    <a:pt x="78" y="0"/>
                  </a:cubicBezTo>
                  <a:cubicBezTo>
                    <a:pt x="305" y="0"/>
                    <a:pt x="305" y="0"/>
                    <a:pt x="305" y="0"/>
                  </a:cubicBezTo>
                  <a:cubicBezTo>
                    <a:pt x="348" y="0"/>
                    <a:pt x="383" y="35"/>
                    <a:pt x="383" y="78"/>
                  </a:cubicBezTo>
                  <a:cubicBezTo>
                    <a:pt x="383" y="305"/>
                    <a:pt x="383" y="305"/>
                    <a:pt x="383" y="305"/>
                  </a:cubicBezTo>
                </a:path>
              </a:pathLst>
            </a:custGeom>
            <a:solidFill>
              <a:srgbClr val="62290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90" name="Freeform 95"/>
            <p:cNvSpPr>
              <a:spLocks noEditPoints="1" noChangeArrowheads="1"/>
            </p:cNvSpPr>
            <p:nvPr/>
          </p:nvSpPr>
          <p:spPr bwMode="auto">
            <a:xfrm>
              <a:off x="358775" y="98425"/>
              <a:ext cx="279400" cy="434975"/>
            </a:xfrm>
            <a:custGeom>
              <a:avLst/>
              <a:gdLst>
                <a:gd name="T0" fmla="*/ 46848654 w 108"/>
                <a:gd name="T1" fmla="*/ 543211708 h 169"/>
                <a:gd name="T2" fmla="*/ 107085224 w 108"/>
                <a:gd name="T3" fmla="*/ 655829052 h 169"/>
                <a:gd name="T4" fmla="*/ 153933878 w 108"/>
                <a:gd name="T5" fmla="*/ 761821392 h 169"/>
                <a:gd name="T6" fmla="*/ 174011872 w 108"/>
                <a:gd name="T7" fmla="*/ 1006928518 h 169"/>
                <a:gd name="T8" fmla="*/ 207475196 w 108"/>
                <a:gd name="T9" fmla="*/ 1093048420 h 169"/>
                <a:gd name="T10" fmla="*/ 348023744 w 108"/>
                <a:gd name="T11" fmla="*/ 1119545862 h 169"/>
                <a:gd name="T12" fmla="*/ 495264957 w 108"/>
                <a:gd name="T13" fmla="*/ 1099673424 h 169"/>
                <a:gd name="T14" fmla="*/ 515342952 w 108"/>
                <a:gd name="T15" fmla="*/ 1086423416 h 169"/>
                <a:gd name="T16" fmla="*/ 548806276 w 108"/>
                <a:gd name="T17" fmla="*/ 834691287 h 169"/>
                <a:gd name="T18" fmla="*/ 609040259 w 108"/>
                <a:gd name="T19" fmla="*/ 655829052 h 169"/>
                <a:gd name="T20" fmla="*/ 609040259 w 108"/>
                <a:gd name="T21" fmla="*/ 655829052 h 169"/>
                <a:gd name="T22" fmla="*/ 709432819 w 108"/>
                <a:gd name="T23" fmla="*/ 430594364 h 169"/>
                <a:gd name="T24" fmla="*/ 655891500 w 108"/>
                <a:gd name="T25" fmla="*/ 152364793 h 169"/>
                <a:gd name="T26" fmla="*/ 361409074 w 108"/>
                <a:gd name="T27" fmla="*/ 0 h 169"/>
                <a:gd name="T28" fmla="*/ 66926648 w 108"/>
                <a:gd name="T29" fmla="*/ 152364793 h 169"/>
                <a:gd name="T30" fmla="*/ 6692665 w 108"/>
                <a:gd name="T31" fmla="*/ 430594364 h 169"/>
                <a:gd name="T32" fmla="*/ 240938520 w 108"/>
                <a:gd name="T33" fmla="*/ 317977020 h 169"/>
                <a:gd name="T34" fmla="*/ 234245856 w 108"/>
                <a:gd name="T35" fmla="*/ 317977020 h 169"/>
                <a:gd name="T36" fmla="*/ 274404431 w 108"/>
                <a:gd name="T37" fmla="*/ 304729586 h 169"/>
                <a:gd name="T38" fmla="*/ 301175091 w 108"/>
                <a:gd name="T39" fmla="*/ 298104583 h 169"/>
                <a:gd name="T40" fmla="*/ 354716409 w 108"/>
                <a:gd name="T41" fmla="*/ 311352016 h 169"/>
                <a:gd name="T42" fmla="*/ 361409074 w 108"/>
                <a:gd name="T43" fmla="*/ 291479579 h 169"/>
                <a:gd name="T44" fmla="*/ 381487069 w 108"/>
                <a:gd name="T45" fmla="*/ 337852032 h 169"/>
                <a:gd name="T46" fmla="*/ 394872398 w 108"/>
                <a:gd name="T47" fmla="*/ 331227028 h 169"/>
                <a:gd name="T48" fmla="*/ 448413717 w 108"/>
                <a:gd name="T49" fmla="*/ 298104583 h 169"/>
                <a:gd name="T50" fmla="*/ 354716409 w 108"/>
                <a:gd name="T51" fmla="*/ 602831595 h 169"/>
                <a:gd name="T52" fmla="*/ 261016515 w 108"/>
                <a:gd name="T53" fmla="*/ 311352016 h 169"/>
                <a:gd name="T54" fmla="*/ 401565063 w 108"/>
                <a:gd name="T55" fmla="*/ 298104583 h 169"/>
                <a:gd name="T56" fmla="*/ 414950393 w 108"/>
                <a:gd name="T57" fmla="*/ 291479579 h 169"/>
                <a:gd name="T58" fmla="*/ 87004643 w 108"/>
                <a:gd name="T59" fmla="*/ 317977020 h 169"/>
                <a:gd name="T60" fmla="*/ 87004643 w 108"/>
                <a:gd name="T61" fmla="*/ 317977020 h 169"/>
                <a:gd name="T62" fmla="*/ 361409074 w 108"/>
                <a:gd name="T63" fmla="*/ 79494899 h 169"/>
                <a:gd name="T64" fmla="*/ 361409074 w 108"/>
                <a:gd name="T65" fmla="*/ 79494899 h 169"/>
                <a:gd name="T66" fmla="*/ 361409074 w 108"/>
                <a:gd name="T67" fmla="*/ 79494899 h 169"/>
                <a:gd name="T68" fmla="*/ 635813506 w 108"/>
                <a:gd name="T69" fmla="*/ 317977020 h 169"/>
                <a:gd name="T70" fmla="*/ 542113611 w 108"/>
                <a:gd name="T71" fmla="*/ 602831595 h 169"/>
                <a:gd name="T72" fmla="*/ 488572293 w 108"/>
                <a:gd name="T73" fmla="*/ 761821392 h 169"/>
                <a:gd name="T74" fmla="*/ 488572293 w 108"/>
                <a:gd name="T75" fmla="*/ 768446396 h 169"/>
                <a:gd name="T76" fmla="*/ 468494298 w 108"/>
                <a:gd name="T77" fmla="*/ 808193845 h 169"/>
                <a:gd name="T78" fmla="*/ 394872398 w 108"/>
                <a:gd name="T79" fmla="*/ 635954041 h 169"/>
                <a:gd name="T80" fmla="*/ 495264957 w 108"/>
                <a:gd name="T81" fmla="*/ 311352016 h 169"/>
                <a:gd name="T82" fmla="*/ 481879628 w 108"/>
                <a:gd name="T83" fmla="*/ 304729586 h 169"/>
                <a:gd name="T84" fmla="*/ 428335722 w 108"/>
                <a:gd name="T85" fmla="*/ 271604567 h 169"/>
                <a:gd name="T86" fmla="*/ 341331080 w 108"/>
                <a:gd name="T87" fmla="*/ 284854575 h 169"/>
                <a:gd name="T88" fmla="*/ 294482426 w 108"/>
                <a:gd name="T89" fmla="*/ 291479579 h 169"/>
                <a:gd name="T90" fmla="*/ 254323850 w 108"/>
                <a:gd name="T91" fmla="*/ 291479579 h 169"/>
                <a:gd name="T92" fmla="*/ 200782531 w 108"/>
                <a:gd name="T93" fmla="*/ 324602024 h 169"/>
                <a:gd name="T94" fmla="*/ 321253085 w 108"/>
                <a:gd name="T95" fmla="*/ 635954041 h 169"/>
                <a:gd name="T96" fmla="*/ 254323850 w 108"/>
                <a:gd name="T97" fmla="*/ 814816275 h 169"/>
                <a:gd name="T98" fmla="*/ 240938520 w 108"/>
                <a:gd name="T99" fmla="*/ 801568841 h 169"/>
                <a:gd name="T100" fmla="*/ 234245856 w 108"/>
                <a:gd name="T101" fmla="*/ 761821392 h 169"/>
                <a:gd name="T102" fmla="*/ 220860526 w 108"/>
                <a:gd name="T103" fmla="*/ 708823935 h 169"/>
                <a:gd name="T104" fmla="*/ 120470554 w 108"/>
                <a:gd name="T105" fmla="*/ 510089263 h 16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8"/>
                <a:gd name="T160" fmla="*/ 0 h 169"/>
                <a:gd name="T161" fmla="*/ 108 w 108"/>
                <a:gd name="T162" fmla="*/ 169 h 16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8" h="169">
                  <a:moveTo>
                    <a:pt x="1" y="65"/>
                  </a:moveTo>
                  <a:cubicBezTo>
                    <a:pt x="2" y="70"/>
                    <a:pt x="4" y="76"/>
                    <a:pt x="7" y="82"/>
                  </a:cubicBezTo>
                  <a:cubicBezTo>
                    <a:pt x="11" y="91"/>
                    <a:pt x="16" y="98"/>
                    <a:pt x="16" y="99"/>
                  </a:cubicBezTo>
                  <a:cubicBezTo>
                    <a:pt x="16" y="99"/>
                    <a:pt x="16" y="99"/>
                    <a:pt x="16" y="99"/>
                  </a:cubicBezTo>
                  <a:cubicBezTo>
                    <a:pt x="17" y="99"/>
                    <a:pt x="17" y="99"/>
                    <a:pt x="17" y="99"/>
                  </a:cubicBezTo>
                  <a:cubicBezTo>
                    <a:pt x="21" y="104"/>
                    <a:pt x="22" y="112"/>
                    <a:pt x="23" y="115"/>
                  </a:cubicBezTo>
                  <a:cubicBezTo>
                    <a:pt x="22" y="120"/>
                    <a:pt x="24" y="124"/>
                    <a:pt x="25" y="126"/>
                  </a:cubicBezTo>
                  <a:cubicBezTo>
                    <a:pt x="25" y="137"/>
                    <a:pt x="25" y="145"/>
                    <a:pt x="26" y="152"/>
                  </a:cubicBezTo>
                  <a:cubicBezTo>
                    <a:pt x="27" y="157"/>
                    <a:pt x="28" y="161"/>
                    <a:pt x="30" y="164"/>
                  </a:cubicBezTo>
                  <a:cubicBezTo>
                    <a:pt x="31" y="165"/>
                    <a:pt x="31" y="165"/>
                    <a:pt x="31" y="165"/>
                  </a:cubicBezTo>
                  <a:cubicBezTo>
                    <a:pt x="33" y="166"/>
                    <a:pt x="33" y="166"/>
                    <a:pt x="33" y="166"/>
                  </a:cubicBezTo>
                  <a:cubicBezTo>
                    <a:pt x="36" y="167"/>
                    <a:pt x="43" y="169"/>
                    <a:pt x="52" y="169"/>
                  </a:cubicBezTo>
                  <a:cubicBezTo>
                    <a:pt x="52" y="169"/>
                    <a:pt x="52" y="169"/>
                    <a:pt x="52" y="169"/>
                  </a:cubicBezTo>
                  <a:cubicBezTo>
                    <a:pt x="59" y="169"/>
                    <a:pt x="67" y="168"/>
                    <a:pt x="74" y="166"/>
                  </a:cubicBezTo>
                  <a:cubicBezTo>
                    <a:pt x="76" y="166"/>
                    <a:pt x="76" y="166"/>
                    <a:pt x="76" y="166"/>
                  </a:cubicBezTo>
                  <a:cubicBezTo>
                    <a:pt x="77" y="164"/>
                    <a:pt x="77" y="164"/>
                    <a:pt x="77" y="164"/>
                  </a:cubicBezTo>
                  <a:cubicBezTo>
                    <a:pt x="79" y="161"/>
                    <a:pt x="81" y="157"/>
                    <a:pt x="81" y="151"/>
                  </a:cubicBezTo>
                  <a:cubicBezTo>
                    <a:pt x="82" y="145"/>
                    <a:pt x="83" y="136"/>
                    <a:pt x="82" y="126"/>
                  </a:cubicBezTo>
                  <a:cubicBezTo>
                    <a:pt x="84" y="124"/>
                    <a:pt x="85" y="120"/>
                    <a:pt x="85" y="115"/>
                  </a:cubicBezTo>
                  <a:cubicBezTo>
                    <a:pt x="85" y="112"/>
                    <a:pt x="87" y="104"/>
                    <a:pt x="91" y="99"/>
                  </a:cubicBezTo>
                  <a:cubicBezTo>
                    <a:pt x="91" y="99"/>
                    <a:pt x="91" y="99"/>
                    <a:pt x="91" y="99"/>
                  </a:cubicBezTo>
                  <a:cubicBezTo>
                    <a:pt x="91" y="99"/>
                    <a:pt x="91" y="99"/>
                    <a:pt x="91" y="99"/>
                  </a:cubicBezTo>
                  <a:cubicBezTo>
                    <a:pt x="92" y="98"/>
                    <a:pt x="96" y="92"/>
                    <a:pt x="101" y="82"/>
                  </a:cubicBezTo>
                  <a:cubicBezTo>
                    <a:pt x="103" y="76"/>
                    <a:pt x="105" y="70"/>
                    <a:pt x="106" y="65"/>
                  </a:cubicBezTo>
                  <a:cubicBezTo>
                    <a:pt x="108" y="58"/>
                    <a:pt x="108" y="52"/>
                    <a:pt x="107" y="46"/>
                  </a:cubicBezTo>
                  <a:cubicBezTo>
                    <a:pt x="107" y="45"/>
                    <a:pt x="105" y="34"/>
                    <a:pt x="98" y="23"/>
                  </a:cubicBezTo>
                  <a:cubicBezTo>
                    <a:pt x="91" y="13"/>
                    <a:pt x="78" y="0"/>
                    <a:pt x="54" y="0"/>
                  </a:cubicBezTo>
                  <a:cubicBezTo>
                    <a:pt x="54" y="0"/>
                    <a:pt x="54" y="0"/>
                    <a:pt x="54" y="0"/>
                  </a:cubicBezTo>
                  <a:cubicBezTo>
                    <a:pt x="54" y="0"/>
                    <a:pt x="54" y="0"/>
                    <a:pt x="54" y="0"/>
                  </a:cubicBezTo>
                  <a:cubicBezTo>
                    <a:pt x="30" y="0"/>
                    <a:pt x="17" y="12"/>
                    <a:pt x="10" y="23"/>
                  </a:cubicBezTo>
                  <a:cubicBezTo>
                    <a:pt x="3" y="34"/>
                    <a:pt x="1" y="45"/>
                    <a:pt x="1" y="46"/>
                  </a:cubicBezTo>
                  <a:cubicBezTo>
                    <a:pt x="0" y="52"/>
                    <a:pt x="0" y="58"/>
                    <a:pt x="1" y="65"/>
                  </a:cubicBezTo>
                  <a:close/>
                  <a:moveTo>
                    <a:pt x="35" y="48"/>
                  </a:moveTo>
                  <a:cubicBezTo>
                    <a:pt x="36" y="48"/>
                    <a:pt x="36" y="48"/>
                    <a:pt x="36" y="48"/>
                  </a:cubicBezTo>
                  <a:cubicBezTo>
                    <a:pt x="36" y="48"/>
                    <a:pt x="36" y="49"/>
                    <a:pt x="36" y="49"/>
                  </a:cubicBezTo>
                  <a:lnTo>
                    <a:pt x="35" y="48"/>
                  </a:lnTo>
                  <a:close/>
                  <a:moveTo>
                    <a:pt x="39" y="47"/>
                  </a:moveTo>
                  <a:cubicBezTo>
                    <a:pt x="40" y="46"/>
                    <a:pt x="41" y="46"/>
                    <a:pt x="41" y="46"/>
                  </a:cubicBezTo>
                  <a:cubicBezTo>
                    <a:pt x="41" y="47"/>
                    <a:pt x="40" y="48"/>
                    <a:pt x="41" y="49"/>
                  </a:cubicBezTo>
                  <a:cubicBezTo>
                    <a:pt x="45" y="52"/>
                    <a:pt x="46" y="48"/>
                    <a:pt x="45" y="45"/>
                  </a:cubicBezTo>
                  <a:cubicBezTo>
                    <a:pt x="46" y="45"/>
                    <a:pt x="46" y="45"/>
                    <a:pt x="47" y="45"/>
                  </a:cubicBezTo>
                  <a:cubicBezTo>
                    <a:pt x="46" y="49"/>
                    <a:pt x="52" y="53"/>
                    <a:pt x="53" y="47"/>
                  </a:cubicBezTo>
                  <a:cubicBezTo>
                    <a:pt x="53" y="46"/>
                    <a:pt x="53" y="45"/>
                    <a:pt x="52" y="44"/>
                  </a:cubicBezTo>
                  <a:cubicBezTo>
                    <a:pt x="53" y="44"/>
                    <a:pt x="54" y="44"/>
                    <a:pt x="54" y="44"/>
                  </a:cubicBezTo>
                  <a:cubicBezTo>
                    <a:pt x="55" y="44"/>
                    <a:pt x="55" y="44"/>
                    <a:pt x="55" y="44"/>
                  </a:cubicBezTo>
                  <a:cubicBezTo>
                    <a:pt x="53" y="47"/>
                    <a:pt x="53" y="51"/>
                    <a:pt x="57" y="51"/>
                  </a:cubicBezTo>
                  <a:cubicBezTo>
                    <a:pt x="58" y="51"/>
                    <a:pt x="59" y="50"/>
                    <a:pt x="59" y="49"/>
                  </a:cubicBezTo>
                  <a:cubicBezTo>
                    <a:pt x="59" y="50"/>
                    <a:pt x="59" y="50"/>
                    <a:pt x="59" y="50"/>
                  </a:cubicBezTo>
                  <a:cubicBezTo>
                    <a:pt x="61" y="53"/>
                    <a:pt x="66" y="49"/>
                    <a:pt x="66" y="45"/>
                  </a:cubicBezTo>
                  <a:cubicBezTo>
                    <a:pt x="67" y="45"/>
                    <a:pt x="67" y="45"/>
                    <a:pt x="67" y="45"/>
                  </a:cubicBezTo>
                  <a:cubicBezTo>
                    <a:pt x="64" y="48"/>
                    <a:pt x="65" y="50"/>
                    <a:pt x="67" y="50"/>
                  </a:cubicBezTo>
                  <a:cubicBezTo>
                    <a:pt x="53" y="91"/>
                    <a:pt x="53" y="91"/>
                    <a:pt x="53" y="91"/>
                  </a:cubicBezTo>
                  <a:cubicBezTo>
                    <a:pt x="37" y="51"/>
                    <a:pt x="37" y="51"/>
                    <a:pt x="37" y="51"/>
                  </a:cubicBezTo>
                  <a:cubicBezTo>
                    <a:pt x="40" y="52"/>
                    <a:pt x="40" y="49"/>
                    <a:pt x="39" y="47"/>
                  </a:cubicBezTo>
                  <a:close/>
                  <a:moveTo>
                    <a:pt x="60" y="45"/>
                  </a:moveTo>
                  <a:cubicBezTo>
                    <a:pt x="60" y="45"/>
                    <a:pt x="60" y="45"/>
                    <a:pt x="60" y="45"/>
                  </a:cubicBezTo>
                  <a:cubicBezTo>
                    <a:pt x="60" y="44"/>
                    <a:pt x="59" y="44"/>
                    <a:pt x="59" y="44"/>
                  </a:cubicBezTo>
                  <a:cubicBezTo>
                    <a:pt x="60" y="43"/>
                    <a:pt x="61" y="43"/>
                    <a:pt x="62" y="44"/>
                  </a:cubicBezTo>
                  <a:cubicBezTo>
                    <a:pt x="61" y="44"/>
                    <a:pt x="60" y="45"/>
                    <a:pt x="60" y="45"/>
                  </a:cubicBezTo>
                  <a:close/>
                  <a:moveTo>
                    <a:pt x="13" y="48"/>
                  </a:moveTo>
                  <a:cubicBezTo>
                    <a:pt x="13" y="48"/>
                    <a:pt x="13" y="48"/>
                    <a:pt x="13" y="48"/>
                  </a:cubicBezTo>
                  <a:cubicBezTo>
                    <a:pt x="13" y="48"/>
                    <a:pt x="13" y="48"/>
                    <a:pt x="13" y="48"/>
                  </a:cubicBezTo>
                  <a:cubicBezTo>
                    <a:pt x="13" y="48"/>
                    <a:pt x="15" y="38"/>
                    <a:pt x="21" y="30"/>
                  </a:cubicBezTo>
                  <a:cubicBezTo>
                    <a:pt x="28" y="18"/>
                    <a:pt x="39" y="12"/>
                    <a:pt x="54" y="12"/>
                  </a:cubicBezTo>
                  <a:cubicBezTo>
                    <a:pt x="54" y="12"/>
                    <a:pt x="54" y="12"/>
                    <a:pt x="54" y="12"/>
                  </a:cubicBezTo>
                  <a:cubicBezTo>
                    <a:pt x="54" y="12"/>
                    <a:pt x="54" y="12"/>
                    <a:pt x="54" y="12"/>
                  </a:cubicBezTo>
                  <a:cubicBezTo>
                    <a:pt x="54" y="12"/>
                    <a:pt x="54" y="12"/>
                    <a:pt x="54" y="12"/>
                  </a:cubicBezTo>
                  <a:cubicBezTo>
                    <a:pt x="54" y="12"/>
                    <a:pt x="54" y="12"/>
                    <a:pt x="54" y="12"/>
                  </a:cubicBezTo>
                  <a:cubicBezTo>
                    <a:pt x="69" y="12"/>
                    <a:pt x="80" y="18"/>
                    <a:pt x="87" y="30"/>
                  </a:cubicBezTo>
                  <a:cubicBezTo>
                    <a:pt x="93" y="39"/>
                    <a:pt x="95" y="48"/>
                    <a:pt x="95" y="48"/>
                  </a:cubicBezTo>
                  <a:cubicBezTo>
                    <a:pt x="95" y="48"/>
                    <a:pt x="95" y="48"/>
                    <a:pt x="95" y="48"/>
                  </a:cubicBezTo>
                  <a:cubicBezTo>
                    <a:pt x="98" y="66"/>
                    <a:pt x="83" y="89"/>
                    <a:pt x="81" y="91"/>
                  </a:cubicBezTo>
                  <a:cubicBezTo>
                    <a:pt x="78" y="95"/>
                    <a:pt x="76" y="100"/>
                    <a:pt x="74" y="107"/>
                  </a:cubicBezTo>
                  <a:cubicBezTo>
                    <a:pt x="73" y="111"/>
                    <a:pt x="73" y="114"/>
                    <a:pt x="73" y="115"/>
                  </a:cubicBezTo>
                  <a:cubicBezTo>
                    <a:pt x="73" y="115"/>
                    <a:pt x="73" y="115"/>
                    <a:pt x="73" y="115"/>
                  </a:cubicBezTo>
                  <a:cubicBezTo>
                    <a:pt x="73" y="116"/>
                    <a:pt x="73" y="116"/>
                    <a:pt x="73" y="116"/>
                  </a:cubicBezTo>
                  <a:cubicBezTo>
                    <a:pt x="73" y="118"/>
                    <a:pt x="71" y="120"/>
                    <a:pt x="71" y="121"/>
                  </a:cubicBezTo>
                  <a:cubicBezTo>
                    <a:pt x="70" y="122"/>
                    <a:pt x="70" y="122"/>
                    <a:pt x="70" y="122"/>
                  </a:cubicBezTo>
                  <a:cubicBezTo>
                    <a:pt x="66" y="123"/>
                    <a:pt x="62" y="124"/>
                    <a:pt x="59" y="124"/>
                  </a:cubicBezTo>
                  <a:cubicBezTo>
                    <a:pt x="59" y="96"/>
                    <a:pt x="59" y="96"/>
                    <a:pt x="59" y="96"/>
                  </a:cubicBezTo>
                  <a:cubicBezTo>
                    <a:pt x="59" y="95"/>
                    <a:pt x="58" y="94"/>
                    <a:pt x="58" y="93"/>
                  </a:cubicBezTo>
                  <a:cubicBezTo>
                    <a:pt x="74" y="47"/>
                    <a:pt x="74" y="47"/>
                    <a:pt x="74" y="47"/>
                  </a:cubicBezTo>
                  <a:cubicBezTo>
                    <a:pt x="72" y="46"/>
                    <a:pt x="72" y="46"/>
                    <a:pt x="72" y="46"/>
                  </a:cubicBezTo>
                  <a:cubicBezTo>
                    <a:pt x="72" y="46"/>
                    <a:pt x="72" y="46"/>
                    <a:pt x="72" y="46"/>
                  </a:cubicBezTo>
                  <a:cubicBezTo>
                    <a:pt x="71" y="43"/>
                    <a:pt x="68" y="42"/>
                    <a:pt x="65" y="42"/>
                  </a:cubicBezTo>
                  <a:cubicBezTo>
                    <a:pt x="65" y="42"/>
                    <a:pt x="64" y="42"/>
                    <a:pt x="64" y="41"/>
                  </a:cubicBezTo>
                  <a:cubicBezTo>
                    <a:pt x="62" y="39"/>
                    <a:pt x="59" y="40"/>
                    <a:pt x="57" y="42"/>
                  </a:cubicBezTo>
                  <a:cubicBezTo>
                    <a:pt x="55" y="42"/>
                    <a:pt x="53" y="42"/>
                    <a:pt x="51" y="43"/>
                  </a:cubicBezTo>
                  <a:cubicBezTo>
                    <a:pt x="50" y="41"/>
                    <a:pt x="49" y="41"/>
                    <a:pt x="47" y="41"/>
                  </a:cubicBezTo>
                  <a:cubicBezTo>
                    <a:pt x="47" y="42"/>
                    <a:pt x="45" y="42"/>
                    <a:pt x="44" y="44"/>
                  </a:cubicBezTo>
                  <a:cubicBezTo>
                    <a:pt x="43" y="43"/>
                    <a:pt x="41" y="43"/>
                    <a:pt x="39" y="43"/>
                  </a:cubicBezTo>
                  <a:cubicBezTo>
                    <a:pt x="39" y="43"/>
                    <a:pt x="38" y="44"/>
                    <a:pt x="38" y="44"/>
                  </a:cubicBezTo>
                  <a:cubicBezTo>
                    <a:pt x="35" y="40"/>
                    <a:pt x="32" y="45"/>
                    <a:pt x="32" y="48"/>
                  </a:cubicBezTo>
                  <a:cubicBezTo>
                    <a:pt x="30" y="49"/>
                    <a:pt x="30" y="49"/>
                    <a:pt x="30" y="49"/>
                  </a:cubicBezTo>
                  <a:cubicBezTo>
                    <a:pt x="49" y="94"/>
                    <a:pt x="49" y="94"/>
                    <a:pt x="49" y="94"/>
                  </a:cubicBezTo>
                  <a:cubicBezTo>
                    <a:pt x="49" y="95"/>
                    <a:pt x="48" y="96"/>
                    <a:pt x="48" y="96"/>
                  </a:cubicBezTo>
                  <a:cubicBezTo>
                    <a:pt x="49" y="125"/>
                    <a:pt x="49" y="125"/>
                    <a:pt x="49" y="125"/>
                  </a:cubicBezTo>
                  <a:cubicBezTo>
                    <a:pt x="44" y="125"/>
                    <a:pt x="40" y="124"/>
                    <a:pt x="38" y="123"/>
                  </a:cubicBezTo>
                  <a:cubicBezTo>
                    <a:pt x="38" y="122"/>
                    <a:pt x="38" y="122"/>
                    <a:pt x="38" y="122"/>
                  </a:cubicBezTo>
                  <a:cubicBezTo>
                    <a:pt x="36" y="121"/>
                    <a:pt x="36" y="121"/>
                    <a:pt x="36" y="121"/>
                  </a:cubicBezTo>
                  <a:cubicBezTo>
                    <a:pt x="36" y="121"/>
                    <a:pt x="35" y="118"/>
                    <a:pt x="35" y="116"/>
                  </a:cubicBezTo>
                  <a:cubicBezTo>
                    <a:pt x="35" y="115"/>
                    <a:pt x="35" y="115"/>
                    <a:pt x="35" y="115"/>
                  </a:cubicBezTo>
                  <a:cubicBezTo>
                    <a:pt x="35" y="115"/>
                    <a:pt x="35" y="115"/>
                    <a:pt x="35" y="115"/>
                  </a:cubicBezTo>
                  <a:cubicBezTo>
                    <a:pt x="35" y="114"/>
                    <a:pt x="35" y="111"/>
                    <a:pt x="33" y="107"/>
                  </a:cubicBezTo>
                  <a:cubicBezTo>
                    <a:pt x="32" y="100"/>
                    <a:pt x="29" y="95"/>
                    <a:pt x="26" y="91"/>
                  </a:cubicBezTo>
                  <a:cubicBezTo>
                    <a:pt x="26" y="90"/>
                    <a:pt x="22" y="85"/>
                    <a:pt x="18" y="77"/>
                  </a:cubicBezTo>
                  <a:cubicBezTo>
                    <a:pt x="15" y="69"/>
                    <a:pt x="11" y="58"/>
                    <a:pt x="13" y="48"/>
                  </a:cubicBezTo>
                  <a:close/>
                </a:path>
              </a:pathLst>
            </a:custGeom>
            <a:solidFill>
              <a:srgbClr val="DDEDD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91" name="Freeform 96"/>
            <p:cNvSpPr>
              <a:spLocks noChangeArrowheads="1"/>
            </p:cNvSpPr>
            <p:nvPr/>
          </p:nvSpPr>
          <p:spPr bwMode="auto">
            <a:xfrm>
              <a:off x="230188" y="504825"/>
              <a:ext cx="520700" cy="365125"/>
            </a:xfrm>
            <a:custGeom>
              <a:avLst/>
              <a:gdLst>
                <a:gd name="T0" fmla="*/ 1342220248 w 202"/>
                <a:gd name="T1" fmla="*/ 938846941 h 142"/>
                <a:gd name="T2" fmla="*/ 1342220248 w 202"/>
                <a:gd name="T3" fmla="*/ 462811365 h 142"/>
                <a:gd name="T4" fmla="*/ 983408971 w 202"/>
                <a:gd name="T5" fmla="*/ 13224210 h 142"/>
                <a:gd name="T6" fmla="*/ 750846822 w 202"/>
                <a:gd name="T7" fmla="*/ 515705636 h 142"/>
                <a:gd name="T8" fmla="*/ 710977184 w 202"/>
                <a:gd name="T9" fmla="*/ 330579547 h 142"/>
                <a:gd name="T10" fmla="*/ 804002044 w 202"/>
                <a:gd name="T11" fmla="*/ 218182758 h 142"/>
                <a:gd name="T12" fmla="*/ 684398285 w 202"/>
                <a:gd name="T13" fmla="*/ 119007608 h 142"/>
                <a:gd name="T14" fmla="*/ 564794526 w 202"/>
                <a:gd name="T15" fmla="*/ 218182758 h 142"/>
                <a:gd name="T16" fmla="*/ 664464754 w 202"/>
                <a:gd name="T17" fmla="*/ 330579547 h 142"/>
                <a:gd name="T18" fmla="*/ 624597694 w 202"/>
                <a:gd name="T19" fmla="*/ 502481425 h 142"/>
                <a:gd name="T20" fmla="*/ 392035546 w 202"/>
                <a:gd name="T21" fmla="*/ 0 h 142"/>
                <a:gd name="T22" fmla="*/ 0 w 202"/>
                <a:gd name="T23" fmla="*/ 462811365 h 142"/>
                <a:gd name="T24" fmla="*/ 0 w 202"/>
                <a:gd name="T25" fmla="*/ 938846941 h 142"/>
                <a:gd name="T26" fmla="*/ 1342220248 w 202"/>
                <a:gd name="T27" fmla="*/ 93884694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2"/>
                <a:gd name="T43" fmla="*/ 0 h 142"/>
                <a:gd name="T44" fmla="*/ 202 w 202"/>
                <a:gd name="T45" fmla="*/ 142 h 14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2" h="142">
                  <a:moveTo>
                    <a:pt x="202" y="142"/>
                  </a:moveTo>
                  <a:cubicBezTo>
                    <a:pt x="202" y="70"/>
                    <a:pt x="202" y="70"/>
                    <a:pt x="202" y="70"/>
                  </a:cubicBezTo>
                  <a:cubicBezTo>
                    <a:pt x="202" y="41"/>
                    <a:pt x="180" y="15"/>
                    <a:pt x="148" y="2"/>
                  </a:cubicBezTo>
                  <a:cubicBezTo>
                    <a:pt x="113" y="78"/>
                    <a:pt x="113" y="78"/>
                    <a:pt x="113" y="78"/>
                  </a:cubicBezTo>
                  <a:cubicBezTo>
                    <a:pt x="107" y="50"/>
                    <a:pt x="107" y="50"/>
                    <a:pt x="107" y="50"/>
                  </a:cubicBezTo>
                  <a:cubicBezTo>
                    <a:pt x="121" y="33"/>
                    <a:pt x="121" y="33"/>
                    <a:pt x="121" y="33"/>
                  </a:cubicBezTo>
                  <a:cubicBezTo>
                    <a:pt x="103" y="18"/>
                    <a:pt x="103" y="18"/>
                    <a:pt x="103" y="18"/>
                  </a:cubicBezTo>
                  <a:cubicBezTo>
                    <a:pt x="103" y="18"/>
                    <a:pt x="87" y="31"/>
                    <a:pt x="85" y="33"/>
                  </a:cubicBezTo>
                  <a:cubicBezTo>
                    <a:pt x="100" y="50"/>
                    <a:pt x="100" y="50"/>
                    <a:pt x="100" y="50"/>
                  </a:cubicBezTo>
                  <a:cubicBezTo>
                    <a:pt x="94" y="76"/>
                    <a:pt x="94" y="76"/>
                    <a:pt x="94" y="76"/>
                  </a:cubicBezTo>
                  <a:cubicBezTo>
                    <a:pt x="59" y="0"/>
                    <a:pt x="59" y="0"/>
                    <a:pt x="59" y="0"/>
                  </a:cubicBezTo>
                  <a:cubicBezTo>
                    <a:pt x="25" y="12"/>
                    <a:pt x="0" y="39"/>
                    <a:pt x="0" y="70"/>
                  </a:cubicBezTo>
                  <a:cubicBezTo>
                    <a:pt x="0" y="142"/>
                    <a:pt x="0" y="142"/>
                    <a:pt x="0" y="142"/>
                  </a:cubicBezTo>
                  <a:lnTo>
                    <a:pt x="202" y="142"/>
                  </a:lnTo>
                  <a:close/>
                </a:path>
              </a:pathLst>
            </a:custGeom>
            <a:solidFill>
              <a:srgbClr val="FBDDD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679" name="组合 1262"/>
          <p:cNvGrpSpPr>
            <a:grpSpLocks/>
          </p:cNvGrpSpPr>
          <p:nvPr/>
        </p:nvGrpSpPr>
        <p:grpSpPr bwMode="auto">
          <a:xfrm>
            <a:off x="2324100" y="1628775"/>
            <a:ext cx="698500" cy="698500"/>
            <a:chOff x="0" y="0"/>
            <a:chExt cx="985838" cy="985838"/>
          </a:xfrm>
        </p:grpSpPr>
        <p:sp>
          <p:nvSpPr>
            <p:cNvPr id="29287" name="Freeform 85"/>
            <p:cNvSpPr>
              <a:spLocks noChangeArrowheads="1"/>
            </p:cNvSpPr>
            <p:nvPr/>
          </p:nvSpPr>
          <p:spPr bwMode="auto">
            <a:xfrm>
              <a:off x="0" y="0"/>
              <a:ext cx="985838" cy="985838"/>
            </a:xfrm>
            <a:custGeom>
              <a:avLst/>
              <a:gdLst>
                <a:gd name="T0" fmla="*/ 2147483647 w 383"/>
                <a:gd name="T1" fmla="*/ 2020754259 h 383"/>
                <a:gd name="T2" fmla="*/ 2020754259 w 383"/>
                <a:gd name="T3" fmla="*/ 2147483647 h 383"/>
                <a:gd name="T4" fmla="*/ 516782457 w 383"/>
                <a:gd name="T5" fmla="*/ 2147483647 h 383"/>
                <a:gd name="T6" fmla="*/ 0 w 383"/>
                <a:gd name="T7" fmla="*/ 2020754259 h 383"/>
                <a:gd name="T8" fmla="*/ 0 w 383"/>
                <a:gd name="T9" fmla="*/ 516782457 h 383"/>
                <a:gd name="T10" fmla="*/ 516782457 w 383"/>
                <a:gd name="T11" fmla="*/ 0 h 383"/>
                <a:gd name="T12" fmla="*/ 2020754259 w 383"/>
                <a:gd name="T13" fmla="*/ 0 h 383"/>
                <a:gd name="T14" fmla="*/ 2147483647 w 383"/>
                <a:gd name="T15" fmla="*/ 516782457 h 383"/>
                <a:gd name="T16" fmla="*/ 2147483647 w 383"/>
                <a:gd name="T17" fmla="*/ 2020754259 h 3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3"/>
                <a:gd name="T28" fmla="*/ 0 h 383"/>
                <a:gd name="T29" fmla="*/ 383 w 383"/>
                <a:gd name="T30" fmla="*/ 383 h 3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3" h="383">
                  <a:moveTo>
                    <a:pt x="383" y="305"/>
                  </a:moveTo>
                  <a:cubicBezTo>
                    <a:pt x="383" y="348"/>
                    <a:pt x="348" y="383"/>
                    <a:pt x="305" y="383"/>
                  </a:cubicBezTo>
                  <a:cubicBezTo>
                    <a:pt x="78" y="383"/>
                    <a:pt x="78" y="383"/>
                    <a:pt x="78" y="383"/>
                  </a:cubicBezTo>
                  <a:cubicBezTo>
                    <a:pt x="35" y="383"/>
                    <a:pt x="0" y="348"/>
                    <a:pt x="0" y="305"/>
                  </a:cubicBezTo>
                  <a:cubicBezTo>
                    <a:pt x="0" y="78"/>
                    <a:pt x="0" y="78"/>
                    <a:pt x="0" y="78"/>
                  </a:cubicBezTo>
                  <a:cubicBezTo>
                    <a:pt x="0" y="35"/>
                    <a:pt x="35" y="0"/>
                    <a:pt x="78" y="0"/>
                  </a:cubicBezTo>
                  <a:cubicBezTo>
                    <a:pt x="305" y="0"/>
                    <a:pt x="305" y="0"/>
                    <a:pt x="305" y="0"/>
                  </a:cubicBezTo>
                  <a:cubicBezTo>
                    <a:pt x="348" y="0"/>
                    <a:pt x="383" y="35"/>
                    <a:pt x="383" y="78"/>
                  </a:cubicBezTo>
                  <a:cubicBezTo>
                    <a:pt x="383" y="305"/>
                    <a:pt x="383" y="305"/>
                    <a:pt x="383" y="305"/>
                  </a:cubicBezTo>
                </a:path>
              </a:pathLst>
            </a:custGeom>
            <a:solidFill>
              <a:srgbClr val="552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88" name="Freeform 105"/>
            <p:cNvSpPr>
              <a:spLocks noEditPoints="1" noChangeArrowheads="1"/>
            </p:cNvSpPr>
            <p:nvPr/>
          </p:nvSpPr>
          <p:spPr bwMode="auto">
            <a:xfrm>
              <a:off x="166688" y="277813"/>
              <a:ext cx="620713" cy="401638"/>
            </a:xfrm>
            <a:custGeom>
              <a:avLst/>
              <a:gdLst>
                <a:gd name="T0" fmla="*/ 1592056729 w 241"/>
                <a:gd name="T1" fmla="*/ 947886277 h 156"/>
                <a:gd name="T2" fmla="*/ 1499186732 w 241"/>
                <a:gd name="T3" fmla="*/ 92798975 h 156"/>
                <a:gd name="T4" fmla="*/ 1412951409 w 241"/>
                <a:gd name="T5" fmla="*/ 13256629 h 156"/>
                <a:gd name="T6" fmla="*/ 1346614961 w 241"/>
                <a:gd name="T7" fmla="*/ 79542346 h 156"/>
                <a:gd name="T8" fmla="*/ 132670321 w 241"/>
                <a:gd name="T9" fmla="*/ 477256652 h 156"/>
                <a:gd name="T10" fmla="*/ 0 w 241"/>
                <a:gd name="T11" fmla="*/ 437486766 h 156"/>
                <a:gd name="T12" fmla="*/ 39800324 w 241"/>
                <a:gd name="T13" fmla="*/ 775544956 h 156"/>
                <a:gd name="T14" fmla="*/ 159206446 w 241"/>
                <a:gd name="T15" fmla="*/ 715886265 h 156"/>
                <a:gd name="T16" fmla="*/ 417914988 w 241"/>
                <a:gd name="T17" fmla="*/ 755658726 h 156"/>
                <a:gd name="T18" fmla="*/ 616921757 w 241"/>
                <a:gd name="T19" fmla="*/ 994285764 h 156"/>
                <a:gd name="T20" fmla="*/ 928699973 w 241"/>
                <a:gd name="T21" fmla="*/ 841830673 h 156"/>
                <a:gd name="T22" fmla="*/ 928699973 w 241"/>
                <a:gd name="T23" fmla="*/ 835201072 h 156"/>
                <a:gd name="T24" fmla="*/ 1485919957 w 241"/>
                <a:gd name="T25" fmla="*/ 928000047 h 156"/>
                <a:gd name="T26" fmla="*/ 1545621730 w 241"/>
                <a:gd name="T27" fmla="*/ 1007544967 h 156"/>
                <a:gd name="T28" fmla="*/ 1592056729 w 241"/>
                <a:gd name="T29" fmla="*/ 947886277 h 156"/>
                <a:gd name="T30" fmla="*/ 656724656 w 241"/>
                <a:gd name="T31" fmla="*/ 921373020 h 156"/>
                <a:gd name="T32" fmla="*/ 524051760 w 241"/>
                <a:gd name="T33" fmla="*/ 775544956 h 156"/>
                <a:gd name="T34" fmla="*/ 822563201 w 241"/>
                <a:gd name="T35" fmla="*/ 821944443 h 156"/>
                <a:gd name="T36" fmla="*/ 656724656 w 241"/>
                <a:gd name="T37" fmla="*/ 921373020 h 1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1"/>
                <a:gd name="T58" fmla="*/ 0 h 156"/>
                <a:gd name="T59" fmla="*/ 241 w 241"/>
                <a:gd name="T60" fmla="*/ 156 h 15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1" h="156">
                  <a:moveTo>
                    <a:pt x="240" y="143"/>
                  </a:moveTo>
                  <a:cubicBezTo>
                    <a:pt x="226" y="14"/>
                    <a:pt x="226" y="14"/>
                    <a:pt x="226" y="14"/>
                  </a:cubicBezTo>
                  <a:cubicBezTo>
                    <a:pt x="226" y="14"/>
                    <a:pt x="225" y="0"/>
                    <a:pt x="213" y="2"/>
                  </a:cubicBezTo>
                  <a:cubicBezTo>
                    <a:pt x="201" y="3"/>
                    <a:pt x="203" y="12"/>
                    <a:pt x="203" y="12"/>
                  </a:cubicBezTo>
                  <a:cubicBezTo>
                    <a:pt x="203" y="12"/>
                    <a:pt x="24" y="71"/>
                    <a:pt x="20" y="72"/>
                  </a:cubicBezTo>
                  <a:cubicBezTo>
                    <a:pt x="17" y="74"/>
                    <a:pt x="0" y="66"/>
                    <a:pt x="0" y="66"/>
                  </a:cubicBezTo>
                  <a:cubicBezTo>
                    <a:pt x="6" y="117"/>
                    <a:pt x="6" y="117"/>
                    <a:pt x="6" y="117"/>
                  </a:cubicBezTo>
                  <a:cubicBezTo>
                    <a:pt x="24" y="108"/>
                    <a:pt x="24" y="108"/>
                    <a:pt x="24" y="108"/>
                  </a:cubicBezTo>
                  <a:cubicBezTo>
                    <a:pt x="63" y="114"/>
                    <a:pt x="63" y="114"/>
                    <a:pt x="63" y="114"/>
                  </a:cubicBezTo>
                  <a:cubicBezTo>
                    <a:pt x="60" y="121"/>
                    <a:pt x="55" y="144"/>
                    <a:pt x="93" y="150"/>
                  </a:cubicBezTo>
                  <a:cubicBezTo>
                    <a:pt x="133" y="156"/>
                    <a:pt x="137" y="139"/>
                    <a:pt x="140" y="127"/>
                  </a:cubicBezTo>
                  <a:cubicBezTo>
                    <a:pt x="140" y="126"/>
                    <a:pt x="140" y="126"/>
                    <a:pt x="140" y="126"/>
                  </a:cubicBezTo>
                  <a:cubicBezTo>
                    <a:pt x="224" y="140"/>
                    <a:pt x="224" y="140"/>
                    <a:pt x="224" y="140"/>
                  </a:cubicBezTo>
                  <a:cubicBezTo>
                    <a:pt x="224" y="140"/>
                    <a:pt x="225" y="153"/>
                    <a:pt x="233" y="152"/>
                  </a:cubicBezTo>
                  <a:cubicBezTo>
                    <a:pt x="241" y="150"/>
                    <a:pt x="240" y="143"/>
                    <a:pt x="240" y="143"/>
                  </a:cubicBezTo>
                  <a:close/>
                  <a:moveTo>
                    <a:pt x="99" y="139"/>
                  </a:moveTo>
                  <a:cubicBezTo>
                    <a:pt x="79" y="137"/>
                    <a:pt x="78" y="133"/>
                    <a:pt x="79" y="117"/>
                  </a:cubicBezTo>
                  <a:cubicBezTo>
                    <a:pt x="124" y="124"/>
                    <a:pt x="124" y="124"/>
                    <a:pt x="124" y="124"/>
                  </a:cubicBezTo>
                  <a:cubicBezTo>
                    <a:pt x="122" y="132"/>
                    <a:pt x="121" y="143"/>
                    <a:pt x="99" y="139"/>
                  </a:cubicBezTo>
                  <a:close/>
                </a:path>
              </a:pathLst>
            </a:custGeom>
            <a:solidFill>
              <a:srgbClr val="DDEDD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680" name="组合 1258"/>
          <p:cNvGrpSpPr>
            <a:grpSpLocks/>
          </p:cNvGrpSpPr>
          <p:nvPr/>
        </p:nvGrpSpPr>
        <p:grpSpPr bwMode="auto">
          <a:xfrm>
            <a:off x="7246938" y="2551113"/>
            <a:ext cx="695325" cy="696912"/>
            <a:chOff x="0" y="0"/>
            <a:chExt cx="984250" cy="985838"/>
          </a:xfrm>
        </p:grpSpPr>
        <p:sp>
          <p:nvSpPr>
            <p:cNvPr id="29285" name="Freeform 86"/>
            <p:cNvSpPr>
              <a:spLocks noChangeArrowheads="1"/>
            </p:cNvSpPr>
            <p:nvPr/>
          </p:nvSpPr>
          <p:spPr bwMode="auto">
            <a:xfrm>
              <a:off x="0" y="0"/>
              <a:ext cx="984250" cy="985838"/>
            </a:xfrm>
            <a:custGeom>
              <a:avLst/>
              <a:gdLst>
                <a:gd name="T0" fmla="*/ 2147483647 w 383"/>
                <a:gd name="T1" fmla="*/ 2020754259 h 383"/>
                <a:gd name="T2" fmla="*/ 2014248351 w 383"/>
                <a:gd name="T3" fmla="*/ 2147483647 h 383"/>
                <a:gd name="T4" fmla="*/ 508515461 w 383"/>
                <a:gd name="T5" fmla="*/ 2147483647 h 383"/>
                <a:gd name="T6" fmla="*/ 0 w 383"/>
                <a:gd name="T7" fmla="*/ 2020754259 h 383"/>
                <a:gd name="T8" fmla="*/ 0 w 383"/>
                <a:gd name="T9" fmla="*/ 516782457 h 383"/>
                <a:gd name="T10" fmla="*/ 508515461 w 383"/>
                <a:gd name="T11" fmla="*/ 0 h 383"/>
                <a:gd name="T12" fmla="*/ 2014248351 w 383"/>
                <a:gd name="T13" fmla="*/ 0 h 383"/>
                <a:gd name="T14" fmla="*/ 2147483647 w 383"/>
                <a:gd name="T15" fmla="*/ 516782457 h 383"/>
                <a:gd name="T16" fmla="*/ 2147483647 w 383"/>
                <a:gd name="T17" fmla="*/ 2020754259 h 3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3"/>
                <a:gd name="T28" fmla="*/ 0 h 383"/>
                <a:gd name="T29" fmla="*/ 383 w 383"/>
                <a:gd name="T30" fmla="*/ 383 h 3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3" h="383">
                  <a:moveTo>
                    <a:pt x="383" y="305"/>
                  </a:moveTo>
                  <a:cubicBezTo>
                    <a:pt x="383" y="348"/>
                    <a:pt x="348" y="383"/>
                    <a:pt x="305" y="383"/>
                  </a:cubicBezTo>
                  <a:cubicBezTo>
                    <a:pt x="77" y="383"/>
                    <a:pt x="77" y="383"/>
                    <a:pt x="77" y="383"/>
                  </a:cubicBezTo>
                  <a:cubicBezTo>
                    <a:pt x="34" y="383"/>
                    <a:pt x="0" y="348"/>
                    <a:pt x="0" y="305"/>
                  </a:cubicBezTo>
                  <a:cubicBezTo>
                    <a:pt x="0" y="78"/>
                    <a:pt x="0" y="78"/>
                    <a:pt x="0" y="78"/>
                  </a:cubicBezTo>
                  <a:cubicBezTo>
                    <a:pt x="0" y="35"/>
                    <a:pt x="34" y="0"/>
                    <a:pt x="77" y="0"/>
                  </a:cubicBezTo>
                  <a:cubicBezTo>
                    <a:pt x="305" y="0"/>
                    <a:pt x="305" y="0"/>
                    <a:pt x="305" y="0"/>
                  </a:cubicBezTo>
                  <a:cubicBezTo>
                    <a:pt x="348" y="0"/>
                    <a:pt x="383" y="35"/>
                    <a:pt x="383" y="78"/>
                  </a:cubicBezTo>
                  <a:cubicBezTo>
                    <a:pt x="383" y="305"/>
                    <a:pt x="383" y="305"/>
                    <a:pt x="383" y="305"/>
                  </a:cubicBezTo>
                </a:path>
              </a:pathLst>
            </a:custGeom>
            <a:solidFill>
              <a:srgbClr val="6A1D1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86" name="Freeform 106"/>
            <p:cNvSpPr>
              <a:spLocks noEditPoints="1" noChangeArrowheads="1"/>
            </p:cNvSpPr>
            <p:nvPr/>
          </p:nvSpPr>
          <p:spPr bwMode="auto">
            <a:xfrm>
              <a:off x="290512" y="180975"/>
              <a:ext cx="414338" cy="646113"/>
            </a:xfrm>
            <a:custGeom>
              <a:avLst/>
              <a:gdLst>
                <a:gd name="T0" fmla="*/ 1039818527 w 161"/>
                <a:gd name="T1" fmla="*/ 410830050 h 251"/>
                <a:gd name="T2" fmla="*/ 529843081 w 161"/>
                <a:gd name="T3" fmla="*/ 0 h 251"/>
                <a:gd name="T4" fmla="*/ 529843081 w 161"/>
                <a:gd name="T5" fmla="*/ 0 h 251"/>
                <a:gd name="T6" fmla="*/ 26491897 w 161"/>
                <a:gd name="T7" fmla="*/ 410830050 h 251"/>
                <a:gd name="T8" fmla="*/ 86099951 w 161"/>
                <a:gd name="T9" fmla="*/ 755396192 h 251"/>
                <a:gd name="T10" fmla="*/ 198691799 w 161"/>
                <a:gd name="T11" fmla="*/ 974062969 h 251"/>
                <a:gd name="T12" fmla="*/ 523221394 w 161"/>
                <a:gd name="T13" fmla="*/ 1663195254 h 251"/>
                <a:gd name="T14" fmla="*/ 860996938 w 161"/>
                <a:gd name="T15" fmla="*/ 974062969 h 251"/>
                <a:gd name="T16" fmla="*/ 980210473 w 161"/>
                <a:gd name="T17" fmla="*/ 755396192 h 251"/>
                <a:gd name="T18" fmla="*/ 1039818527 w 161"/>
                <a:gd name="T19" fmla="*/ 410830050 h 251"/>
                <a:gd name="T20" fmla="*/ 880864573 w 161"/>
                <a:gd name="T21" fmla="*/ 510223338 h 251"/>
                <a:gd name="T22" fmla="*/ 860996938 w 161"/>
                <a:gd name="T23" fmla="*/ 530100965 h 251"/>
                <a:gd name="T24" fmla="*/ 741780829 w 161"/>
                <a:gd name="T25" fmla="*/ 530100965 h 251"/>
                <a:gd name="T26" fmla="*/ 556334978 w 161"/>
                <a:gd name="T27" fmla="*/ 709012487 h 251"/>
                <a:gd name="T28" fmla="*/ 556334978 w 161"/>
                <a:gd name="T29" fmla="*/ 834911852 h 251"/>
                <a:gd name="T30" fmla="*/ 536467342 w 161"/>
                <a:gd name="T31" fmla="*/ 854789480 h 251"/>
                <a:gd name="T32" fmla="*/ 529843081 w 161"/>
                <a:gd name="T33" fmla="*/ 854789480 h 251"/>
                <a:gd name="T34" fmla="*/ 509975446 w 161"/>
                <a:gd name="T35" fmla="*/ 834911852 h 251"/>
                <a:gd name="T36" fmla="*/ 509975446 w 161"/>
                <a:gd name="T37" fmla="*/ 709012487 h 251"/>
                <a:gd name="T38" fmla="*/ 324529595 w 161"/>
                <a:gd name="T39" fmla="*/ 530100965 h 251"/>
                <a:gd name="T40" fmla="*/ 192067538 w 161"/>
                <a:gd name="T41" fmla="*/ 530100965 h 251"/>
                <a:gd name="T42" fmla="*/ 172199902 w 161"/>
                <a:gd name="T43" fmla="*/ 510223338 h 251"/>
                <a:gd name="T44" fmla="*/ 172199902 w 161"/>
                <a:gd name="T45" fmla="*/ 496971586 h 251"/>
                <a:gd name="T46" fmla="*/ 192067538 w 161"/>
                <a:gd name="T47" fmla="*/ 477091384 h 251"/>
                <a:gd name="T48" fmla="*/ 324529595 w 161"/>
                <a:gd name="T49" fmla="*/ 477091384 h 251"/>
                <a:gd name="T50" fmla="*/ 509975446 w 161"/>
                <a:gd name="T51" fmla="*/ 291556561 h 251"/>
                <a:gd name="T52" fmla="*/ 509975446 w 161"/>
                <a:gd name="T53" fmla="*/ 165657195 h 251"/>
                <a:gd name="T54" fmla="*/ 529843081 w 161"/>
                <a:gd name="T55" fmla="*/ 145776993 h 251"/>
                <a:gd name="T56" fmla="*/ 536467342 w 161"/>
                <a:gd name="T57" fmla="*/ 145776993 h 251"/>
                <a:gd name="T58" fmla="*/ 556334978 w 161"/>
                <a:gd name="T59" fmla="*/ 165657195 h 251"/>
                <a:gd name="T60" fmla="*/ 556334978 w 161"/>
                <a:gd name="T61" fmla="*/ 291556561 h 251"/>
                <a:gd name="T62" fmla="*/ 741780829 w 161"/>
                <a:gd name="T63" fmla="*/ 477091384 h 251"/>
                <a:gd name="T64" fmla="*/ 860996938 w 161"/>
                <a:gd name="T65" fmla="*/ 477091384 h 251"/>
                <a:gd name="T66" fmla="*/ 880864573 w 161"/>
                <a:gd name="T67" fmla="*/ 496971586 h 251"/>
                <a:gd name="T68" fmla="*/ 880864573 w 161"/>
                <a:gd name="T69" fmla="*/ 510223338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1"/>
                <a:gd name="T106" fmla="*/ 0 h 251"/>
                <a:gd name="T107" fmla="*/ 161 w 161"/>
                <a:gd name="T108" fmla="*/ 251 h 25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1" h="251">
                  <a:moveTo>
                    <a:pt x="157" y="62"/>
                  </a:moveTo>
                  <a:cubicBezTo>
                    <a:pt x="141" y="0"/>
                    <a:pt x="80" y="0"/>
                    <a:pt x="80" y="0"/>
                  </a:cubicBezTo>
                  <a:cubicBezTo>
                    <a:pt x="80" y="0"/>
                    <a:pt x="80" y="0"/>
                    <a:pt x="80" y="0"/>
                  </a:cubicBezTo>
                  <a:cubicBezTo>
                    <a:pt x="75" y="0"/>
                    <a:pt x="19" y="3"/>
                    <a:pt x="4" y="62"/>
                  </a:cubicBezTo>
                  <a:cubicBezTo>
                    <a:pt x="4" y="62"/>
                    <a:pt x="0" y="85"/>
                    <a:pt x="13" y="114"/>
                  </a:cubicBezTo>
                  <a:cubicBezTo>
                    <a:pt x="13" y="114"/>
                    <a:pt x="28" y="143"/>
                    <a:pt x="30" y="147"/>
                  </a:cubicBezTo>
                  <a:cubicBezTo>
                    <a:pt x="30" y="147"/>
                    <a:pt x="71" y="207"/>
                    <a:pt x="79" y="251"/>
                  </a:cubicBezTo>
                  <a:cubicBezTo>
                    <a:pt x="88" y="207"/>
                    <a:pt x="130" y="147"/>
                    <a:pt x="130" y="147"/>
                  </a:cubicBezTo>
                  <a:cubicBezTo>
                    <a:pt x="133" y="143"/>
                    <a:pt x="148" y="114"/>
                    <a:pt x="148" y="114"/>
                  </a:cubicBezTo>
                  <a:cubicBezTo>
                    <a:pt x="161" y="85"/>
                    <a:pt x="157" y="62"/>
                    <a:pt x="157" y="62"/>
                  </a:cubicBezTo>
                  <a:close/>
                  <a:moveTo>
                    <a:pt x="133" y="77"/>
                  </a:moveTo>
                  <a:cubicBezTo>
                    <a:pt x="133" y="78"/>
                    <a:pt x="132" y="80"/>
                    <a:pt x="130" y="80"/>
                  </a:cubicBezTo>
                  <a:cubicBezTo>
                    <a:pt x="112" y="80"/>
                    <a:pt x="112" y="80"/>
                    <a:pt x="112" y="80"/>
                  </a:cubicBezTo>
                  <a:cubicBezTo>
                    <a:pt x="110" y="94"/>
                    <a:pt x="99" y="105"/>
                    <a:pt x="84" y="107"/>
                  </a:cubicBezTo>
                  <a:cubicBezTo>
                    <a:pt x="84" y="126"/>
                    <a:pt x="84" y="126"/>
                    <a:pt x="84" y="126"/>
                  </a:cubicBezTo>
                  <a:cubicBezTo>
                    <a:pt x="84" y="128"/>
                    <a:pt x="83" y="129"/>
                    <a:pt x="81" y="129"/>
                  </a:cubicBezTo>
                  <a:cubicBezTo>
                    <a:pt x="80" y="129"/>
                    <a:pt x="80" y="129"/>
                    <a:pt x="80" y="129"/>
                  </a:cubicBezTo>
                  <a:cubicBezTo>
                    <a:pt x="79" y="129"/>
                    <a:pt x="77" y="128"/>
                    <a:pt x="77" y="126"/>
                  </a:cubicBezTo>
                  <a:cubicBezTo>
                    <a:pt x="77" y="107"/>
                    <a:pt x="77" y="107"/>
                    <a:pt x="77" y="107"/>
                  </a:cubicBezTo>
                  <a:cubicBezTo>
                    <a:pt x="63" y="105"/>
                    <a:pt x="51" y="94"/>
                    <a:pt x="49" y="80"/>
                  </a:cubicBezTo>
                  <a:cubicBezTo>
                    <a:pt x="29" y="80"/>
                    <a:pt x="29" y="80"/>
                    <a:pt x="29" y="80"/>
                  </a:cubicBezTo>
                  <a:cubicBezTo>
                    <a:pt x="27" y="80"/>
                    <a:pt x="26" y="78"/>
                    <a:pt x="26" y="77"/>
                  </a:cubicBezTo>
                  <a:cubicBezTo>
                    <a:pt x="26" y="75"/>
                    <a:pt x="26" y="75"/>
                    <a:pt x="26" y="75"/>
                  </a:cubicBezTo>
                  <a:cubicBezTo>
                    <a:pt x="26" y="74"/>
                    <a:pt x="27" y="72"/>
                    <a:pt x="29" y="72"/>
                  </a:cubicBezTo>
                  <a:cubicBezTo>
                    <a:pt x="49" y="72"/>
                    <a:pt x="49" y="72"/>
                    <a:pt x="49" y="72"/>
                  </a:cubicBezTo>
                  <a:cubicBezTo>
                    <a:pt x="50" y="57"/>
                    <a:pt x="62" y="45"/>
                    <a:pt x="77" y="44"/>
                  </a:cubicBezTo>
                  <a:cubicBezTo>
                    <a:pt x="77" y="25"/>
                    <a:pt x="77" y="25"/>
                    <a:pt x="77" y="25"/>
                  </a:cubicBezTo>
                  <a:cubicBezTo>
                    <a:pt x="77" y="24"/>
                    <a:pt x="79" y="22"/>
                    <a:pt x="80" y="22"/>
                  </a:cubicBezTo>
                  <a:cubicBezTo>
                    <a:pt x="81" y="22"/>
                    <a:pt x="81" y="22"/>
                    <a:pt x="81" y="22"/>
                  </a:cubicBezTo>
                  <a:cubicBezTo>
                    <a:pt x="83" y="22"/>
                    <a:pt x="84" y="24"/>
                    <a:pt x="84" y="25"/>
                  </a:cubicBezTo>
                  <a:cubicBezTo>
                    <a:pt x="84" y="44"/>
                    <a:pt x="84" y="44"/>
                    <a:pt x="84" y="44"/>
                  </a:cubicBezTo>
                  <a:cubicBezTo>
                    <a:pt x="99" y="46"/>
                    <a:pt x="111" y="57"/>
                    <a:pt x="112" y="72"/>
                  </a:cubicBezTo>
                  <a:cubicBezTo>
                    <a:pt x="130" y="72"/>
                    <a:pt x="130" y="72"/>
                    <a:pt x="130" y="72"/>
                  </a:cubicBezTo>
                  <a:cubicBezTo>
                    <a:pt x="132" y="72"/>
                    <a:pt x="133" y="74"/>
                    <a:pt x="133" y="75"/>
                  </a:cubicBezTo>
                  <a:lnTo>
                    <a:pt x="133" y="77"/>
                  </a:lnTo>
                  <a:close/>
                </a:path>
              </a:pathLst>
            </a:custGeom>
            <a:solidFill>
              <a:srgbClr val="FBDDD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681" name="组合 1253"/>
          <p:cNvGrpSpPr>
            <a:grpSpLocks/>
          </p:cNvGrpSpPr>
          <p:nvPr/>
        </p:nvGrpSpPr>
        <p:grpSpPr bwMode="auto">
          <a:xfrm>
            <a:off x="10164763" y="2551113"/>
            <a:ext cx="696912" cy="696912"/>
            <a:chOff x="0" y="0"/>
            <a:chExt cx="985838" cy="985838"/>
          </a:xfrm>
        </p:grpSpPr>
        <p:sp>
          <p:nvSpPr>
            <p:cNvPr id="29283" name="Freeform 78"/>
            <p:cNvSpPr>
              <a:spLocks noChangeArrowheads="1"/>
            </p:cNvSpPr>
            <p:nvPr/>
          </p:nvSpPr>
          <p:spPr bwMode="auto">
            <a:xfrm>
              <a:off x="0" y="0"/>
              <a:ext cx="985838" cy="985838"/>
            </a:xfrm>
            <a:custGeom>
              <a:avLst/>
              <a:gdLst>
                <a:gd name="T0" fmla="*/ 2147483647 w 383"/>
                <a:gd name="T1" fmla="*/ 2020754259 h 383"/>
                <a:gd name="T2" fmla="*/ 2020754259 w 383"/>
                <a:gd name="T3" fmla="*/ 2147483647 h 383"/>
                <a:gd name="T4" fmla="*/ 516782457 w 383"/>
                <a:gd name="T5" fmla="*/ 2147483647 h 383"/>
                <a:gd name="T6" fmla="*/ 0 w 383"/>
                <a:gd name="T7" fmla="*/ 2020754259 h 383"/>
                <a:gd name="T8" fmla="*/ 0 w 383"/>
                <a:gd name="T9" fmla="*/ 516782457 h 383"/>
                <a:gd name="T10" fmla="*/ 516782457 w 383"/>
                <a:gd name="T11" fmla="*/ 0 h 383"/>
                <a:gd name="T12" fmla="*/ 2020754259 w 383"/>
                <a:gd name="T13" fmla="*/ 0 h 383"/>
                <a:gd name="T14" fmla="*/ 2147483647 w 383"/>
                <a:gd name="T15" fmla="*/ 516782457 h 383"/>
                <a:gd name="T16" fmla="*/ 2147483647 w 383"/>
                <a:gd name="T17" fmla="*/ 2020754259 h 3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3"/>
                <a:gd name="T28" fmla="*/ 0 h 383"/>
                <a:gd name="T29" fmla="*/ 383 w 383"/>
                <a:gd name="T30" fmla="*/ 383 h 3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3" h="383">
                  <a:moveTo>
                    <a:pt x="383" y="305"/>
                  </a:moveTo>
                  <a:cubicBezTo>
                    <a:pt x="383" y="348"/>
                    <a:pt x="348" y="383"/>
                    <a:pt x="305" y="383"/>
                  </a:cubicBezTo>
                  <a:cubicBezTo>
                    <a:pt x="78" y="383"/>
                    <a:pt x="78" y="383"/>
                    <a:pt x="78" y="383"/>
                  </a:cubicBezTo>
                  <a:cubicBezTo>
                    <a:pt x="35" y="383"/>
                    <a:pt x="0" y="348"/>
                    <a:pt x="0" y="305"/>
                  </a:cubicBezTo>
                  <a:cubicBezTo>
                    <a:pt x="0" y="78"/>
                    <a:pt x="0" y="78"/>
                    <a:pt x="0" y="78"/>
                  </a:cubicBezTo>
                  <a:cubicBezTo>
                    <a:pt x="0" y="35"/>
                    <a:pt x="35" y="0"/>
                    <a:pt x="78" y="0"/>
                  </a:cubicBezTo>
                  <a:cubicBezTo>
                    <a:pt x="305" y="0"/>
                    <a:pt x="305" y="0"/>
                    <a:pt x="305" y="0"/>
                  </a:cubicBezTo>
                  <a:cubicBezTo>
                    <a:pt x="348" y="0"/>
                    <a:pt x="383" y="35"/>
                    <a:pt x="383" y="78"/>
                  </a:cubicBezTo>
                  <a:cubicBezTo>
                    <a:pt x="383" y="305"/>
                    <a:pt x="383" y="305"/>
                    <a:pt x="383" y="305"/>
                  </a:cubicBezTo>
                </a:path>
              </a:pathLst>
            </a:custGeom>
            <a:solidFill>
              <a:srgbClr val="9E4D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84" name="Freeform 107"/>
            <p:cNvSpPr>
              <a:spLocks noChangeArrowheads="1"/>
            </p:cNvSpPr>
            <p:nvPr/>
          </p:nvSpPr>
          <p:spPr bwMode="auto">
            <a:xfrm>
              <a:off x="217487" y="139700"/>
              <a:ext cx="590550" cy="631825"/>
            </a:xfrm>
            <a:custGeom>
              <a:avLst/>
              <a:gdLst>
                <a:gd name="T0" fmla="*/ 1496322180 w 229"/>
                <a:gd name="T1" fmla="*/ 336428834 h 246"/>
                <a:gd name="T2" fmla="*/ 1097301213 w 229"/>
                <a:gd name="T3" fmla="*/ 26387683 h 246"/>
                <a:gd name="T4" fmla="*/ 1050750916 w 229"/>
                <a:gd name="T5" fmla="*/ 52772798 h 246"/>
                <a:gd name="T6" fmla="*/ 1037449357 w 229"/>
                <a:gd name="T7" fmla="*/ 191301713 h 246"/>
                <a:gd name="T8" fmla="*/ 1017499598 w 229"/>
                <a:gd name="T9" fmla="*/ 230883238 h 246"/>
                <a:gd name="T10" fmla="*/ 625129410 w 229"/>
                <a:gd name="T11" fmla="*/ 646472553 h 246"/>
                <a:gd name="T12" fmla="*/ 578576534 w 229"/>
                <a:gd name="T13" fmla="*/ 666262031 h 246"/>
                <a:gd name="T14" fmla="*/ 305915215 w 229"/>
                <a:gd name="T15" fmla="*/ 732228670 h 246"/>
                <a:gd name="T16" fmla="*/ 319214195 w 229"/>
                <a:gd name="T17" fmla="*/ 771807627 h 246"/>
                <a:gd name="T18" fmla="*/ 512073899 w 229"/>
                <a:gd name="T19" fmla="*/ 969707545 h 246"/>
                <a:gd name="T20" fmla="*/ 0 w 229"/>
                <a:gd name="T21" fmla="*/ 1622775734 h 246"/>
                <a:gd name="T22" fmla="*/ 598528872 w 229"/>
                <a:gd name="T23" fmla="*/ 1029078548 h 246"/>
                <a:gd name="T24" fmla="*/ 798039356 w 229"/>
                <a:gd name="T25" fmla="*/ 1180801305 h 246"/>
                <a:gd name="T26" fmla="*/ 864541991 w 229"/>
                <a:gd name="T27" fmla="*/ 1174203100 h 246"/>
                <a:gd name="T28" fmla="*/ 891142529 w 229"/>
                <a:gd name="T29" fmla="*/ 923530384 h 246"/>
                <a:gd name="T30" fmla="*/ 897793308 w 229"/>
                <a:gd name="T31" fmla="*/ 877353222 h 246"/>
                <a:gd name="T32" fmla="*/ 1276861938 w 229"/>
                <a:gd name="T33" fmla="*/ 455168271 h 246"/>
                <a:gd name="T34" fmla="*/ 1310113255 w 229"/>
                <a:gd name="T35" fmla="*/ 448572634 h 246"/>
                <a:gd name="T36" fmla="*/ 1496322180 w 229"/>
                <a:gd name="T37" fmla="*/ 382605995 h 246"/>
                <a:gd name="T38" fmla="*/ 1496322180 w 229"/>
                <a:gd name="T39" fmla="*/ 336428834 h 24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9"/>
                <a:gd name="T61" fmla="*/ 0 h 246"/>
                <a:gd name="T62" fmla="*/ 229 w 229"/>
                <a:gd name="T63" fmla="*/ 246 h 24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9" h="246">
                  <a:moveTo>
                    <a:pt x="225" y="51"/>
                  </a:moveTo>
                  <a:cubicBezTo>
                    <a:pt x="225" y="51"/>
                    <a:pt x="191" y="11"/>
                    <a:pt x="165" y="4"/>
                  </a:cubicBezTo>
                  <a:cubicBezTo>
                    <a:pt x="165" y="4"/>
                    <a:pt x="159" y="0"/>
                    <a:pt x="158" y="8"/>
                  </a:cubicBezTo>
                  <a:cubicBezTo>
                    <a:pt x="158" y="8"/>
                    <a:pt x="156" y="25"/>
                    <a:pt x="156" y="29"/>
                  </a:cubicBezTo>
                  <a:cubicBezTo>
                    <a:pt x="156" y="29"/>
                    <a:pt x="158" y="30"/>
                    <a:pt x="153" y="35"/>
                  </a:cubicBezTo>
                  <a:cubicBezTo>
                    <a:pt x="149" y="39"/>
                    <a:pt x="94" y="98"/>
                    <a:pt x="94" y="98"/>
                  </a:cubicBezTo>
                  <a:cubicBezTo>
                    <a:pt x="94" y="98"/>
                    <a:pt x="90" y="101"/>
                    <a:pt x="87" y="101"/>
                  </a:cubicBezTo>
                  <a:cubicBezTo>
                    <a:pt x="87" y="101"/>
                    <a:pt x="58" y="96"/>
                    <a:pt x="46" y="111"/>
                  </a:cubicBezTo>
                  <a:cubicBezTo>
                    <a:pt x="46" y="111"/>
                    <a:pt x="45" y="113"/>
                    <a:pt x="48" y="117"/>
                  </a:cubicBezTo>
                  <a:cubicBezTo>
                    <a:pt x="77" y="147"/>
                    <a:pt x="77" y="147"/>
                    <a:pt x="77" y="147"/>
                  </a:cubicBezTo>
                  <a:cubicBezTo>
                    <a:pt x="0" y="246"/>
                    <a:pt x="0" y="246"/>
                    <a:pt x="0" y="246"/>
                  </a:cubicBezTo>
                  <a:cubicBezTo>
                    <a:pt x="90" y="156"/>
                    <a:pt x="90" y="156"/>
                    <a:pt x="90" y="156"/>
                  </a:cubicBezTo>
                  <a:cubicBezTo>
                    <a:pt x="120" y="179"/>
                    <a:pt x="120" y="179"/>
                    <a:pt x="120" y="179"/>
                  </a:cubicBezTo>
                  <a:cubicBezTo>
                    <a:pt x="120" y="179"/>
                    <a:pt x="127" y="181"/>
                    <a:pt x="130" y="178"/>
                  </a:cubicBezTo>
                  <a:cubicBezTo>
                    <a:pt x="132" y="176"/>
                    <a:pt x="140" y="162"/>
                    <a:pt x="134" y="140"/>
                  </a:cubicBezTo>
                  <a:cubicBezTo>
                    <a:pt x="134" y="140"/>
                    <a:pt x="133" y="137"/>
                    <a:pt x="135" y="133"/>
                  </a:cubicBezTo>
                  <a:cubicBezTo>
                    <a:pt x="138" y="130"/>
                    <a:pt x="192" y="69"/>
                    <a:pt x="192" y="69"/>
                  </a:cubicBezTo>
                  <a:cubicBezTo>
                    <a:pt x="192" y="69"/>
                    <a:pt x="195" y="67"/>
                    <a:pt x="197" y="68"/>
                  </a:cubicBezTo>
                  <a:cubicBezTo>
                    <a:pt x="197" y="68"/>
                    <a:pt x="221" y="64"/>
                    <a:pt x="225" y="58"/>
                  </a:cubicBezTo>
                  <a:cubicBezTo>
                    <a:pt x="225" y="58"/>
                    <a:pt x="229" y="56"/>
                    <a:pt x="225" y="51"/>
                  </a:cubicBezTo>
                  <a:close/>
                </a:path>
              </a:pathLst>
            </a:custGeom>
            <a:solidFill>
              <a:srgbClr val="FDE6C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682" name="组合 1254"/>
          <p:cNvGrpSpPr>
            <a:grpSpLocks/>
          </p:cNvGrpSpPr>
          <p:nvPr/>
        </p:nvGrpSpPr>
        <p:grpSpPr bwMode="auto">
          <a:xfrm>
            <a:off x="2324100" y="2551113"/>
            <a:ext cx="698500" cy="696912"/>
            <a:chOff x="0" y="0"/>
            <a:chExt cx="985838" cy="985838"/>
          </a:xfrm>
        </p:grpSpPr>
        <p:sp>
          <p:nvSpPr>
            <p:cNvPr id="29272" name="Freeform 77"/>
            <p:cNvSpPr>
              <a:spLocks noChangeArrowheads="1"/>
            </p:cNvSpPr>
            <p:nvPr/>
          </p:nvSpPr>
          <p:spPr bwMode="auto">
            <a:xfrm>
              <a:off x="0" y="0"/>
              <a:ext cx="985838" cy="985838"/>
            </a:xfrm>
            <a:custGeom>
              <a:avLst/>
              <a:gdLst>
                <a:gd name="T0" fmla="*/ 2147483647 w 383"/>
                <a:gd name="T1" fmla="*/ 2020754259 h 383"/>
                <a:gd name="T2" fmla="*/ 2020754259 w 383"/>
                <a:gd name="T3" fmla="*/ 2147483647 h 383"/>
                <a:gd name="T4" fmla="*/ 516782457 w 383"/>
                <a:gd name="T5" fmla="*/ 2147483647 h 383"/>
                <a:gd name="T6" fmla="*/ 0 w 383"/>
                <a:gd name="T7" fmla="*/ 2020754259 h 383"/>
                <a:gd name="T8" fmla="*/ 0 w 383"/>
                <a:gd name="T9" fmla="*/ 516782457 h 383"/>
                <a:gd name="T10" fmla="*/ 516782457 w 383"/>
                <a:gd name="T11" fmla="*/ 0 h 383"/>
                <a:gd name="T12" fmla="*/ 2020754259 w 383"/>
                <a:gd name="T13" fmla="*/ 0 h 383"/>
                <a:gd name="T14" fmla="*/ 2147483647 w 383"/>
                <a:gd name="T15" fmla="*/ 516782457 h 383"/>
                <a:gd name="T16" fmla="*/ 2147483647 w 383"/>
                <a:gd name="T17" fmla="*/ 2020754259 h 3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3"/>
                <a:gd name="T28" fmla="*/ 0 h 383"/>
                <a:gd name="T29" fmla="*/ 383 w 383"/>
                <a:gd name="T30" fmla="*/ 383 h 3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3" h="383">
                  <a:moveTo>
                    <a:pt x="383" y="305"/>
                  </a:moveTo>
                  <a:cubicBezTo>
                    <a:pt x="383" y="348"/>
                    <a:pt x="348" y="383"/>
                    <a:pt x="305" y="383"/>
                  </a:cubicBezTo>
                  <a:cubicBezTo>
                    <a:pt x="78" y="383"/>
                    <a:pt x="78" y="383"/>
                    <a:pt x="78" y="383"/>
                  </a:cubicBezTo>
                  <a:cubicBezTo>
                    <a:pt x="35" y="383"/>
                    <a:pt x="0" y="348"/>
                    <a:pt x="0" y="305"/>
                  </a:cubicBezTo>
                  <a:cubicBezTo>
                    <a:pt x="0" y="78"/>
                    <a:pt x="0" y="78"/>
                    <a:pt x="0" y="78"/>
                  </a:cubicBezTo>
                  <a:cubicBezTo>
                    <a:pt x="0" y="35"/>
                    <a:pt x="35" y="0"/>
                    <a:pt x="78" y="0"/>
                  </a:cubicBezTo>
                  <a:cubicBezTo>
                    <a:pt x="305" y="0"/>
                    <a:pt x="305" y="0"/>
                    <a:pt x="305" y="0"/>
                  </a:cubicBezTo>
                  <a:cubicBezTo>
                    <a:pt x="348" y="0"/>
                    <a:pt x="383" y="35"/>
                    <a:pt x="383" y="78"/>
                  </a:cubicBezTo>
                  <a:cubicBezTo>
                    <a:pt x="383" y="305"/>
                    <a:pt x="383" y="305"/>
                    <a:pt x="383" y="305"/>
                  </a:cubicBezTo>
                </a:path>
              </a:pathLst>
            </a:custGeom>
            <a:solidFill>
              <a:srgbClr val="8B432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73" name="Freeform 108"/>
            <p:cNvSpPr>
              <a:spLocks noChangeArrowheads="1"/>
            </p:cNvSpPr>
            <p:nvPr/>
          </p:nvSpPr>
          <p:spPr bwMode="auto">
            <a:xfrm>
              <a:off x="592137" y="417512"/>
              <a:ext cx="117475" cy="107950"/>
            </a:xfrm>
            <a:custGeom>
              <a:avLst/>
              <a:gdLst>
                <a:gd name="T0" fmla="*/ 228266694 w 46"/>
                <a:gd name="T1" fmla="*/ 0 h 42"/>
                <a:gd name="T2" fmla="*/ 78263888 w 46"/>
                <a:gd name="T3" fmla="*/ 0 h 42"/>
                <a:gd name="T4" fmla="*/ 0 w 46"/>
                <a:gd name="T5" fmla="*/ 79273854 h 42"/>
                <a:gd name="T6" fmla="*/ 0 w 46"/>
                <a:gd name="T7" fmla="*/ 204788861 h 42"/>
                <a:gd name="T8" fmla="*/ 78263888 w 46"/>
                <a:gd name="T9" fmla="*/ 277457202 h 42"/>
                <a:gd name="T10" fmla="*/ 228266694 w 46"/>
                <a:gd name="T11" fmla="*/ 277457202 h 42"/>
                <a:gd name="T12" fmla="*/ 300008166 w 46"/>
                <a:gd name="T13" fmla="*/ 204788861 h 42"/>
                <a:gd name="T14" fmla="*/ 300008166 w 46"/>
                <a:gd name="T15" fmla="*/ 79273854 h 42"/>
                <a:gd name="T16" fmla="*/ 228266694 w 46"/>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
                <a:gd name="T28" fmla="*/ 0 h 42"/>
                <a:gd name="T29" fmla="*/ 46 w 46"/>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 h="42">
                  <a:moveTo>
                    <a:pt x="35" y="0"/>
                  </a:moveTo>
                  <a:cubicBezTo>
                    <a:pt x="12" y="0"/>
                    <a:pt x="12" y="0"/>
                    <a:pt x="12" y="0"/>
                  </a:cubicBezTo>
                  <a:cubicBezTo>
                    <a:pt x="5" y="0"/>
                    <a:pt x="0" y="5"/>
                    <a:pt x="0" y="12"/>
                  </a:cubicBezTo>
                  <a:cubicBezTo>
                    <a:pt x="0" y="31"/>
                    <a:pt x="0" y="31"/>
                    <a:pt x="0" y="31"/>
                  </a:cubicBezTo>
                  <a:cubicBezTo>
                    <a:pt x="0" y="37"/>
                    <a:pt x="5" y="42"/>
                    <a:pt x="12" y="42"/>
                  </a:cubicBezTo>
                  <a:cubicBezTo>
                    <a:pt x="35" y="42"/>
                    <a:pt x="35" y="42"/>
                    <a:pt x="35" y="42"/>
                  </a:cubicBezTo>
                  <a:cubicBezTo>
                    <a:pt x="41" y="42"/>
                    <a:pt x="46" y="37"/>
                    <a:pt x="46" y="31"/>
                  </a:cubicBezTo>
                  <a:cubicBezTo>
                    <a:pt x="46" y="12"/>
                    <a:pt x="46" y="12"/>
                    <a:pt x="46" y="12"/>
                  </a:cubicBezTo>
                  <a:cubicBezTo>
                    <a:pt x="46" y="5"/>
                    <a:pt x="41" y="0"/>
                    <a:pt x="35" y="0"/>
                  </a:cubicBezTo>
                  <a:close/>
                </a:path>
              </a:pathLst>
            </a:custGeom>
            <a:solidFill>
              <a:srgbClr val="DDEDD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74" name="Freeform 109"/>
            <p:cNvSpPr>
              <a:spLocks noChangeArrowheads="1"/>
            </p:cNvSpPr>
            <p:nvPr/>
          </p:nvSpPr>
          <p:spPr bwMode="auto">
            <a:xfrm>
              <a:off x="277812" y="417512"/>
              <a:ext cx="119063" cy="107950"/>
            </a:xfrm>
            <a:custGeom>
              <a:avLst/>
              <a:gdLst>
                <a:gd name="T0" fmla="*/ 227780461 w 46"/>
                <a:gd name="T1" fmla="*/ 277457202 h 42"/>
                <a:gd name="T2" fmla="*/ 308173869 w 46"/>
                <a:gd name="T3" fmla="*/ 204788861 h 42"/>
                <a:gd name="T4" fmla="*/ 308173869 w 46"/>
                <a:gd name="T5" fmla="*/ 79273854 h 42"/>
                <a:gd name="T6" fmla="*/ 227780461 w 46"/>
                <a:gd name="T7" fmla="*/ 0 h 42"/>
                <a:gd name="T8" fmla="*/ 73694820 w 46"/>
                <a:gd name="T9" fmla="*/ 0 h 42"/>
                <a:gd name="T10" fmla="*/ 0 w 46"/>
                <a:gd name="T11" fmla="*/ 79273854 h 42"/>
                <a:gd name="T12" fmla="*/ 0 w 46"/>
                <a:gd name="T13" fmla="*/ 204788861 h 42"/>
                <a:gd name="T14" fmla="*/ 73694820 w 46"/>
                <a:gd name="T15" fmla="*/ 277457202 h 42"/>
                <a:gd name="T16" fmla="*/ 227780461 w 46"/>
                <a:gd name="T17" fmla="*/ 27745720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
                <a:gd name="T28" fmla="*/ 0 h 42"/>
                <a:gd name="T29" fmla="*/ 46 w 46"/>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 h="42">
                  <a:moveTo>
                    <a:pt x="34" y="42"/>
                  </a:moveTo>
                  <a:cubicBezTo>
                    <a:pt x="41" y="42"/>
                    <a:pt x="46" y="37"/>
                    <a:pt x="46" y="31"/>
                  </a:cubicBezTo>
                  <a:cubicBezTo>
                    <a:pt x="46" y="12"/>
                    <a:pt x="46" y="12"/>
                    <a:pt x="46" y="12"/>
                  </a:cubicBezTo>
                  <a:cubicBezTo>
                    <a:pt x="46" y="5"/>
                    <a:pt x="41" y="0"/>
                    <a:pt x="34" y="0"/>
                  </a:cubicBezTo>
                  <a:cubicBezTo>
                    <a:pt x="11" y="0"/>
                    <a:pt x="11" y="0"/>
                    <a:pt x="11" y="0"/>
                  </a:cubicBezTo>
                  <a:cubicBezTo>
                    <a:pt x="5" y="0"/>
                    <a:pt x="0" y="5"/>
                    <a:pt x="0" y="12"/>
                  </a:cubicBezTo>
                  <a:cubicBezTo>
                    <a:pt x="0" y="31"/>
                    <a:pt x="0" y="31"/>
                    <a:pt x="0" y="31"/>
                  </a:cubicBezTo>
                  <a:cubicBezTo>
                    <a:pt x="0" y="37"/>
                    <a:pt x="5" y="42"/>
                    <a:pt x="11" y="42"/>
                  </a:cubicBezTo>
                  <a:lnTo>
                    <a:pt x="34" y="42"/>
                  </a:lnTo>
                  <a:close/>
                </a:path>
              </a:pathLst>
            </a:custGeom>
            <a:solidFill>
              <a:srgbClr val="DDEDD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75" name="Freeform 110"/>
            <p:cNvSpPr>
              <a:spLocks noChangeArrowheads="1"/>
            </p:cNvSpPr>
            <p:nvPr/>
          </p:nvSpPr>
          <p:spPr bwMode="auto">
            <a:xfrm>
              <a:off x="592137" y="288925"/>
              <a:ext cx="117475" cy="107950"/>
            </a:xfrm>
            <a:custGeom>
              <a:avLst/>
              <a:gdLst>
                <a:gd name="T0" fmla="*/ 228266694 w 46"/>
                <a:gd name="T1" fmla="*/ 0 h 42"/>
                <a:gd name="T2" fmla="*/ 78263888 w 46"/>
                <a:gd name="T3" fmla="*/ 0 h 42"/>
                <a:gd name="T4" fmla="*/ 0 w 46"/>
                <a:gd name="T5" fmla="*/ 79273854 h 42"/>
                <a:gd name="T6" fmla="*/ 0 w 46"/>
                <a:gd name="T7" fmla="*/ 204788861 h 42"/>
                <a:gd name="T8" fmla="*/ 78263888 w 46"/>
                <a:gd name="T9" fmla="*/ 277457202 h 42"/>
                <a:gd name="T10" fmla="*/ 228266694 w 46"/>
                <a:gd name="T11" fmla="*/ 277457202 h 42"/>
                <a:gd name="T12" fmla="*/ 300008166 w 46"/>
                <a:gd name="T13" fmla="*/ 204788861 h 42"/>
                <a:gd name="T14" fmla="*/ 300008166 w 46"/>
                <a:gd name="T15" fmla="*/ 79273854 h 42"/>
                <a:gd name="T16" fmla="*/ 228266694 w 46"/>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
                <a:gd name="T28" fmla="*/ 0 h 42"/>
                <a:gd name="T29" fmla="*/ 46 w 46"/>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 h="42">
                  <a:moveTo>
                    <a:pt x="35" y="0"/>
                  </a:moveTo>
                  <a:cubicBezTo>
                    <a:pt x="12" y="0"/>
                    <a:pt x="12" y="0"/>
                    <a:pt x="12" y="0"/>
                  </a:cubicBezTo>
                  <a:cubicBezTo>
                    <a:pt x="5" y="0"/>
                    <a:pt x="0" y="5"/>
                    <a:pt x="0" y="12"/>
                  </a:cubicBezTo>
                  <a:cubicBezTo>
                    <a:pt x="0" y="31"/>
                    <a:pt x="0" y="31"/>
                    <a:pt x="0" y="31"/>
                  </a:cubicBezTo>
                  <a:cubicBezTo>
                    <a:pt x="0" y="37"/>
                    <a:pt x="5" y="42"/>
                    <a:pt x="12" y="42"/>
                  </a:cubicBezTo>
                  <a:cubicBezTo>
                    <a:pt x="35" y="42"/>
                    <a:pt x="35" y="42"/>
                    <a:pt x="35" y="42"/>
                  </a:cubicBezTo>
                  <a:cubicBezTo>
                    <a:pt x="41" y="42"/>
                    <a:pt x="46" y="37"/>
                    <a:pt x="46" y="31"/>
                  </a:cubicBezTo>
                  <a:cubicBezTo>
                    <a:pt x="46" y="12"/>
                    <a:pt x="46" y="12"/>
                    <a:pt x="46" y="12"/>
                  </a:cubicBezTo>
                  <a:cubicBezTo>
                    <a:pt x="46" y="5"/>
                    <a:pt x="41" y="0"/>
                    <a:pt x="35" y="0"/>
                  </a:cubicBezTo>
                  <a:close/>
                </a:path>
              </a:pathLst>
            </a:custGeom>
            <a:solidFill>
              <a:srgbClr val="DDEDD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76" name="Freeform 111"/>
            <p:cNvSpPr>
              <a:spLocks noChangeArrowheads="1"/>
            </p:cNvSpPr>
            <p:nvPr/>
          </p:nvSpPr>
          <p:spPr bwMode="auto">
            <a:xfrm>
              <a:off x="277812" y="288925"/>
              <a:ext cx="119063" cy="107950"/>
            </a:xfrm>
            <a:custGeom>
              <a:avLst/>
              <a:gdLst>
                <a:gd name="T0" fmla="*/ 73694820 w 46"/>
                <a:gd name="T1" fmla="*/ 277457202 h 42"/>
                <a:gd name="T2" fmla="*/ 227780461 w 46"/>
                <a:gd name="T3" fmla="*/ 277457202 h 42"/>
                <a:gd name="T4" fmla="*/ 308173869 w 46"/>
                <a:gd name="T5" fmla="*/ 204788861 h 42"/>
                <a:gd name="T6" fmla="*/ 308173869 w 46"/>
                <a:gd name="T7" fmla="*/ 79273854 h 42"/>
                <a:gd name="T8" fmla="*/ 227780461 w 46"/>
                <a:gd name="T9" fmla="*/ 0 h 42"/>
                <a:gd name="T10" fmla="*/ 73694820 w 46"/>
                <a:gd name="T11" fmla="*/ 0 h 42"/>
                <a:gd name="T12" fmla="*/ 0 w 46"/>
                <a:gd name="T13" fmla="*/ 79273854 h 42"/>
                <a:gd name="T14" fmla="*/ 0 w 46"/>
                <a:gd name="T15" fmla="*/ 204788861 h 42"/>
                <a:gd name="T16" fmla="*/ 73694820 w 46"/>
                <a:gd name="T17" fmla="*/ 27745720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
                <a:gd name="T28" fmla="*/ 0 h 42"/>
                <a:gd name="T29" fmla="*/ 46 w 46"/>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 h="42">
                  <a:moveTo>
                    <a:pt x="11" y="42"/>
                  </a:moveTo>
                  <a:cubicBezTo>
                    <a:pt x="34" y="42"/>
                    <a:pt x="34" y="42"/>
                    <a:pt x="34" y="42"/>
                  </a:cubicBezTo>
                  <a:cubicBezTo>
                    <a:pt x="41" y="42"/>
                    <a:pt x="46" y="37"/>
                    <a:pt x="46" y="31"/>
                  </a:cubicBezTo>
                  <a:cubicBezTo>
                    <a:pt x="46" y="12"/>
                    <a:pt x="46" y="12"/>
                    <a:pt x="46" y="12"/>
                  </a:cubicBezTo>
                  <a:cubicBezTo>
                    <a:pt x="46" y="5"/>
                    <a:pt x="41" y="0"/>
                    <a:pt x="34" y="0"/>
                  </a:cubicBezTo>
                  <a:cubicBezTo>
                    <a:pt x="11" y="0"/>
                    <a:pt x="11" y="0"/>
                    <a:pt x="11" y="0"/>
                  </a:cubicBezTo>
                  <a:cubicBezTo>
                    <a:pt x="5" y="0"/>
                    <a:pt x="0" y="5"/>
                    <a:pt x="0" y="12"/>
                  </a:cubicBezTo>
                  <a:cubicBezTo>
                    <a:pt x="0" y="31"/>
                    <a:pt x="0" y="31"/>
                    <a:pt x="0" y="31"/>
                  </a:cubicBezTo>
                  <a:cubicBezTo>
                    <a:pt x="0" y="37"/>
                    <a:pt x="5" y="42"/>
                    <a:pt x="11" y="42"/>
                  </a:cubicBezTo>
                  <a:close/>
                </a:path>
              </a:pathLst>
            </a:custGeom>
            <a:solidFill>
              <a:srgbClr val="DDEDD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77" name="Freeform 112"/>
            <p:cNvSpPr>
              <a:spLocks noChangeArrowheads="1"/>
            </p:cNvSpPr>
            <p:nvPr/>
          </p:nvSpPr>
          <p:spPr bwMode="auto">
            <a:xfrm>
              <a:off x="592137" y="158750"/>
              <a:ext cx="117475" cy="109538"/>
            </a:xfrm>
            <a:custGeom>
              <a:avLst/>
              <a:gdLst>
                <a:gd name="T0" fmla="*/ 228266694 w 46"/>
                <a:gd name="T1" fmla="*/ 0 h 42"/>
                <a:gd name="T2" fmla="*/ 78263888 w 46"/>
                <a:gd name="T3" fmla="*/ 0 h 42"/>
                <a:gd name="T4" fmla="*/ 0 w 46"/>
                <a:gd name="T5" fmla="*/ 81624066 h 42"/>
                <a:gd name="T6" fmla="*/ 0 w 46"/>
                <a:gd name="T7" fmla="*/ 210858042 h 42"/>
                <a:gd name="T8" fmla="*/ 78263888 w 46"/>
                <a:gd name="T9" fmla="*/ 285680320 h 42"/>
                <a:gd name="T10" fmla="*/ 228266694 w 46"/>
                <a:gd name="T11" fmla="*/ 285680320 h 42"/>
                <a:gd name="T12" fmla="*/ 300008166 w 46"/>
                <a:gd name="T13" fmla="*/ 210858042 h 42"/>
                <a:gd name="T14" fmla="*/ 300008166 w 46"/>
                <a:gd name="T15" fmla="*/ 81624066 h 42"/>
                <a:gd name="T16" fmla="*/ 228266694 w 46"/>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
                <a:gd name="T28" fmla="*/ 0 h 42"/>
                <a:gd name="T29" fmla="*/ 46 w 46"/>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 h="42">
                  <a:moveTo>
                    <a:pt x="35" y="0"/>
                  </a:moveTo>
                  <a:cubicBezTo>
                    <a:pt x="12" y="0"/>
                    <a:pt x="12" y="0"/>
                    <a:pt x="12" y="0"/>
                  </a:cubicBezTo>
                  <a:cubicBezTo>
                    <a:pt x="5" y="0"/>
                    <a:pt x="0" y="6"/>
                    <a:pt x="0" y="12"/>
                  </a:cubicBezTo>
                  <a:cubicBezTo>
                    <a:pt x="0" y="31"/>
                    <a:pt x="0" y="31"/>
                    <a:pt x="0" y="31"/>
                  </a:cubicBezTo>
                  <a:cubicBezTo>
                    <a:pt x="0" y="37"/>
                    <a:pt x="5" y="42"/>
                    <a:pt x="12" y="42"/>
                  </a:cubicBezTo>
                  <a:cubicBezTo>
                    <a:pt x="35" y="42"/>
                    <a:pt x="35" y="42"/>
                    <a:pt x="35" y="42"/>
                  </a:cubicBezTo>
                  <a:cubicBezTo>
                    <a:pt x="41" y="42"/>
                    <a:pt x="46" y="37"/>
                    <a:pt x="46" y="31"/>
                  </a:cubicBezTo>
                  <a:cubicBezTo>
                    <a:pt x="46" y="12"/>
                    <a:pt x="46" y="12"/>
                    <a:pt x="46" y="12"/>
                  </a:cubicBezTo>
                  <a:cubicBezTo>
                    <a:pt x="46" y="6"/>
                    <a:pt x="41" y="0"/>
                    <a:pt x="35" y="0"/>
                  </a:cubicBezTo>
                  <a:close/>
                </a:path>
              </a:pathLst>
            </a:custGeom>
            <a:solidFill>
              <a:srgbClr val="DDEDD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78" name="Freeform 113"/>
            <p:cNvSpPr>
              <a:spLocks noChangeArrowheads="1"/>
            </p:cNvSpPr>
            <p:nvPr/>
          </p:nvSpPr>
          <p:spPr bwMode="auto">
            <a:xfrm>
              <a:off x="434975" y="158750"/>
              <a:ext cx="119063" cy="109538"/>
            </a:xfrm>
            <a:custGeom>
              <a:avLst/>
              <a:gdLst>
                <a:gd name="T0" fmla="*/ 80393408 w 46"/>
                <a:gd name="T1" fmla="*/ 285680320 h 42"/>
                <a:gd name="T2" fmla="*/ 234479049 w 46"/>
                <a:gd name="T3" fmla="*/ 285680320 h 42"/>
                <a:gd name="T4" fmla="*/ 308173869 w 46"/>
                <a:gd name="T5" fmla="*/ 210858042 h 42"/>
                <a:gd name="T6" fmla="*/ 308173869 w 46"/>
                <a:gd name="T7" fmla="*/ 81624066 h 42"/>
                <a:gd name="T8" fmla="*/ 234479049 w 46"/>
                <a:gd name="T9" fmla="*/ 0 h 42"/>
                <a:gd name="T10" fmla="*/ 80393408 w 46"/>
                <a:gd name="T11" fmla="*/ 0 h 42"/>
                <a:gd name="T12" fmla="*/ 0 w 46"/>
                <a:gd name="T13" fmla="*/ 81624066 h 42"/>
                <a:gd name="T14" fmla="*/ 0 w 46"/>
                <a:gd name="T15" fmla="*/ 210858042 h 42"/>
                <a:gd name="T16" fmla="*/ 80393408 w 46"/>
                <a:gd name="T17" fmla="*/ 28568032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
                <a:gd name="T28" fmla="*/ 0 h 42"/>
                <a:gd name="T29" fmla="*/ 46 w 46"/>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 h="42">
                  <a:moveTo>
                    <a:pt x="12" y="42"/>
                  </a:moveTo>
                  <a:cubicBezTo>
                    <a:pt x="35" y="42"/>
                    <a:pt x="35" y="42"/>
                    <a:pt x="35" y="42"/>
                  </a:cubicBezTo>
                  <a:cubicBezTo>
                    <a:pt x="41" y="42"/>
                    <a:pt x="46" y="37"/>
                    <a:pt x="46" y="31"/>
                  </a:cubicBezTo>
                  <a:cubicBezTo>
                    <a:pt x="46" y="12"/>
                    <a:pt x="46" y="12"/>
                    <a:pt x="46" y="12"/>
                  </a:cubicBezTo>
                  <a:cubicBezTo>
                    <a:pt x="46" y="6"/>
                    <a:pt x="41" y="0"/>
                    <a:pt x="35" y="0"/>
                  </a:cubicBezTo>
                  <a:cubicBezTo>
                    <a:pt x="12" y="0"/>
                    <a:pt x="12" y="0"/>
                    <a:pt x="12" y="0"/>
                  </a:cubicBezTo>
                  <a:cubicBezTo>
                    <a:pt x="5" y="0"/>
                    <a:pt x="0" y="6"/>
                    <a:pt x="0" y="12"/>
                  </a:cubicBezTo>
                  <a:cubicBezTo>
                    <a:pt x="0" y="31"/>
                    <a:pt x="0" y="31"/>
                    <a:pt x="0" y="31"/>
                  </a:cubicBezTo>
                  <a:cubicBezTo>
                    <a:pt x="0" y="37"/>
                    <a:pt x="5" y="42"/>
                    <a:pt x="12" y="42"/>
                  </a:cubicBezTo>
                  <a:close/>
                </a:path>
              </a:pathLst>
            </a:custGeom>
            <a:solidFill>
              <a:srgbClr val="DDEDD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79" name="Freeform 114"/>
            <p:cNvSpPr>
              <a:spLocks noChangeArrowheads="1"/>
            </p:cNvSpPr>
            <p:nvPr/>
          </p:nvSpPr>
          <p:spPr bwMode="auto">
            <a:xfrm>
              <a:off x="277812" y="158750"/>
              <a:ext cx="119063" cy="109538"/>
            </a:xfrm>
            <a:custGeom>
              <a:avLst/>
              <a:gdLst>
                <a:gd name="T0" fmla="*/ 73694820 w 46"/>
                <a:gd name="T1" fmla="*/ 285680320 h 42"/>
                <a:gd name="T2" fmla="*/ 227780461 w 46"/>
                <a:gd name="T3" fmla="*/ 285680320 h 42"/>
                <a:gd name="T4" fmla="*/ 308173869 w 46"/>
                <a:gd name="T5" fmla="*/ 210858042 h 42"/>
                <a:gd name="T6" fmla="*/ 308173869 w 46"/>
                <a:gd name="T7" fmla="*/ 81624066 h 42"/>
                <a:gd name="T8" fmla="*/ 227780461 w 46"/>
                <a:gd name="T9" fmla="*/ 0 h 42"/>
                <a:gd name="T10" fmla="*/ 73694820 w 46"/>
                <a:gd name="T11" fmla="*/ 0 h 42"/>
                <a:gd name="T12" fmla="*/ 0 w 46"/>
                <a:gd name="T13" fmla="*/ 81624066 h 42"/>
                <a:gd name="T14" fmla="*/ 0 w 46"/>
                <a:gd name="T15" fmla="*/ 210858042 h 42"/>
                <a:gd name="T16" fmla="*/ 73694820 w 46"/>
                <a:gd name="T17" fmla="*/ 28568032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
                <a:gd name="T28" fmla="*/ 0 h 42"/>
                <a:gd name="T29" fmla="*/ 46 w 46"/>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 h="42">
                  <a:moveTo>
                    <a:pt x="11" y="42"/>
                  </a:moveTo>
                  <a:cubicBezTo>
                    <a:pt x="34" y="42"/>
                    <a:pt x="34" y="42"/>
                    <a:pt x="34" y="42"/>
                  </a:cubicBezTo>
                  <a:cubicBezTo>
                    <a:pt x="41" y="42"/>
                    <a:pt x="46" y="37"/>
                    <a:pt x="46" y="31"/>
                  </a:cubicBezTo>
                  <a:cubicBezTo>
                    <a:pt x="46" y="12"/>
                    <a:pt x="46" y="12"/>
                    <a:pt x="46" y="12"/>
                  </a:cubicBezTo>
                  <a:cubicBezTo>
                    <a:pt x="46" y="6"/>
                    <a:pt x="41" y="0"/>
                    <a:pt x="34" y="0"/>
                  </a:cubicBezTo>
                  <a:cubicBezTo>
                    <a:pt x="11" y="0"/>
                    <a:pt x="11" y="0"/>
                    <a:pt x="11" y="0"/>
                  </a:cubicBezTo>
                  <a:cubicBezTo>
                    <a:pt x="5" y="0"/>
                    <a:pt x="0" y="6"/>
                    <a:pt x="0" y="12"/>
                  </a:cubicBezTo>
                  <a:cubicBezTo>
                    <a:pt x="0" y="31"/>
                    <a:pt x="0" y="31"/>
                    <a:pt x="0" y="31"/>
                  </a:cubicBezTo>
                  <a:cubicBezTo>
                    <a:pt x="0" y="37"/>
                    <a:pt x="5" y="42"/>
                    <a:pt x="11" y="42"/>
                  </a:cubicBezTo>
                  <a:close/>
                </a:path>
              </a:pathLst>
            </a:custGeom>
            <a:solidFill>
              <a:srgbClr val="DDEDD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80" name="Freeform 115"/>
            <p:cNvSpPr>
              <a:spLocks noChangeArrowheads="1"/>
            </p:cNvSpPr>
            <p:nvPr/>
          </p:nvSpPr>
          <p:spPr bwMode="auto">
            <a:xfrm>
              <a:off x="298450" y="344487"/>
              <a:ext cx="388938" cy="504825"/>
            </a:xfrm>
            <a:custGeom>
              <a:avLst/>
              <a:gdLst>
                <a:gd name="T0" fmla="*/ 935462859 w 151"/>
                <a:gd name="T1" fmla="*/ 504175939 h 196"/>
                <a:gd name="T2" fmla="*/ 769600121 w 151"/>
                <a:gd name="T3" fmla="*/ 610320547 h 196"/>
                <a:gd name="T4" fmla="*/ 703253995 w 151"/>
                <a:gd name="T5" fmla="*/ 796070390 h 196"/>
                <a:gd name="T6" fmla="*/ 716524250 w 151"/>
                <a:gd name="T7" fmla="*/ 99509765 h 196"/>
                <a:gd name="T8" fmla="*/ 610372509 w 151"/>
                <a:gd name="T9" fmla="*/ 0 h 196"/>
                <a:gd name="T10" fmla="*/ 510855896 w 151"/>
                <a:gd name="T11" fmla="*/ 86240079 h 196"/>
                <a:gd name="T12" fmla="*/ 504220769 w 151"/>
                <a:gd name="T13" fmla="*/ 510810782 h 196"/>
                <a:gd name="T14" fmla="*/ 331722902 w 151"/>
                <a:gd name="T15" fmla="*/ 530712735 h 196"/>
                <a:gd name="T16" fmla="*/ 6635128 w 151"/>
                <a:gd name="T17" fmla="*/ 716462579 h 196"/>
                <a:gd name="T18" fmla="*/ 72978678 w 151"/>
                <a:gd name="T19" fmla="*/ 1114496486 h 196"/>
                <a:gd name="T20" fmla="*/ 86248933 w 151"/>
                <a:gd name="T21" fmla="*/ 1293611487 h 196"/>
                <a:gd name="T22" fmla="*/ 729791930 w 151"/>
                <a:gd name="T23" fmla="*/ 1300246330 h 196"/>
                <a:gd name="T24" fmla="*/ 855849054 w 151"/>
                <a:gd name="T25" fmla="*/ 1194104298 h 196"/>
                <a:gd name="T26" fmla="*/ 968633347 w 151"/>
                <a:gd name="T27" fmla="*/ 636854767 h 196"/>
                <a:gd name="T28" fmla="*/ 935462859 w 151"/>
                <a:gd name="T29" fmla="*/ 504175939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1"/>
                <a:gd name="T46" fmla="*/ 0 h 196"/>
                <a:gd name="T47" fmla="*/ 151 w 151"/>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1" h="196">
                  <a:moveTo>
                    <a:pt x="141" y="76"/>
                  </a:moveTo>
                  <a:cubicBezTo>
                    <a:pt x="141" y="76"/>
                    <a:pt x="117" y="76"/>
                    <a:pt x="116" y="92"/>
                  </a:cubicBezTo>
                  <a:cubicBezTo>
                    <a:pt x="116" y="92"/>
                    <a:pt x="117" y="118"/>
                    <a:pt x="106" y="120"/>
                  </a:cubicBezTo>
                  <a:cubicBezTo>
                    <a:pt x="108" y="15"/>
                    <a:pt x="108" y="15"/>
                    <a:pt x="108" y="15"/>
                  </a:cubicBezTo>
                  <a:cubicBezTo>
                    <a:pt x="108" y="15"/>
                    <a:pt x="110" y="0"/>
                    <a:pt x="92" y="0"/>
                  </a:cubicBezTo>
                  <a:cubicBezTo>
                    <a:pt x="92" y="0"/>
                    <a:pt x="77" y="0"/>
                    <a:pt x="77" y="13"/>
                  </a:cubicBezTo>
                  <a:cubicBezTo>
                    <a:pt x="76" y="77"/>
                    <a:pt x="76" y="77"/>
                    <a:pt x="76" y="77"/>
                  </a:cubicBezTo>
                  <a:cubicBezTo>
                    <a:pt x="76" y="77"/>
                    <a:pt x="64" y="78"/>
                    <a:pt x="50" y="80"/>
                  </a:cubicBezTo>
                  <a:cubicBezTo>
                    <a:pt x="50" y="80"/>
                    <a:pt x="0" y="86"/>
                    <a:pt x="1" y="108"/>
                  </a:cubicBezTo>
                  <a:cubicBezTo>
                    <a:pt x="1" y="108"/>
                    <a:pt x="6" y="152"/>
                    <a:pt x="11" y="168"/>
                  </a:cubicBezTo>
                  <a:cubicBezTo>
                    <a:pt x="11" y="168"/>
                    <a:pt x="15" y="185"/>
                    <a:pt x="13" y="195"/>
                  </a:cubicBezTo>
                  <a:cubicBezTo>
                    <a:pt x="110" y="196"/>
                    <a:pt x="110" y="196"/>
                    <a:pt x="110" y="196"/>
                  </a:cubicBezTo>
                  <a:cubicBezTo>
                    <a:pt x="110" y="196"/>
                    <a:pt x="121" y="193"/>
                    <a:pt x="129" y="180"/>
                  </a:cubicBezTo>
                  <a:cubicBezTo>
                    <a:pt x="129" y="180"/>
                    <a:pt x="146" y="151"/>
                    <a:pt x="146" y="96"/>
                  </a:cubicBezTo>
                  <a:cubicBezTo>
                    <a:pt x="146" y="96"/>
                    <a:pt x="151" y="76"/>
                    <a:pt x="141" y="76"/>
                  </a:cubicBezTo>
                  <a:close/>
                </a:path>
              </a:pathLst>
            </a:custGeom>
            <a:solidFill>
              <a:srgbClr val="FBDDD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81" name="Freeform 116"/>
            <p:cNvSpPr>
              <a:spLocks noChangeArrowheads="1"/>
            </p:cNvSpPr>
            <p:nvPr/>
          </p:nvSpPr>
          <p:spPr bwMode="auto">
            <a:xfrm>
              <a:off x="434975" y="417512"/>
              <a:ext cx="44450" cy="107950"/>
            </a:xfrm>
            <a:custGeom>
              <a:avLst/>
              <a:gdLst>
                <a:gd name="T0" fmla="*/ 82039012 w 17"/>
                <a:gd name="T1" fmla="*/ 277457202 h 42"/>
                <a:gd name="T2" fmla="*/ 109386221 w 17"/>
                <a:gd name="T3" fmla="*/ 277457202 h 42"/>
                <a:gd name="T4" fmla="*/ 116223676 w 17"/>
                <a:gd name="T5" fmla="*/ 0 h 42"/>
                <a:gd name="T6" fmla="*/ 82039012 w 17"/>
                <a:gd name="T7" fmla="*/ 0 h 42"/>
                <a:gd name="T8" fmla="*/ 0 w 17"/>
                <a:gd name="T9" fmla="*/ 79273854 h 42"/>
                <a:gd name="T10" fmla="*/ 0 w 17"/>
                <a:gd name="T11" fmla="*/ 204788861 h 42"/>
                <a:gd name="T12" fmla="*/ 82039012 w 17"/>
                <a:gd name="T13" fmla="*/ 277457202 h 42"/>
                <a:gd name="T14" fmla="*/ 0 60000 65536"/>
                <a:gd name="T15" fmla="*/ 0 60000 65536"/>
                <a:gd name="T16" fmla="*/ 0 60000 65536"/>
                <a:gd name="T17" fmla="*/ 0 60000 65536"/>
                <a:gd name="T18" fmla="*/ 0 60000 65536"/>
                <a:gd name="T19" fmla="*/ 0 60000 65536"/>
                <a:gd name="T20" fmla="*/ 0 60000 65536"/>
                <a:gd name="T21" fmla="*/ 0 w 17"/>
                <a:gd name="T22" fmla="*/ 0 h 42"/>
                <a:gd name="T23" fmla="*/ 17 w 17"/>
                <a:gd name="T24" fmla="*/ 42 h 4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42">
                  <a:moveTo>
                    <a:pt x="12" y="42"/>
                  </a:moveTo>
                  <a:cubicBezTo>
                    <a:pt x="16" y="42"/>
                    <a:pt x="16" y="42"/>
                    <a:pt x="16" y="42"/>
                  </a:cubicBezTo>
                  <a:cubicBezTo>
                    <a:pt x="17" y="0"/>
                    <a:pt x="17" y="0"/>
                    <a:pt x="17" y="0"/>
                  </a:cubicBezTo>
                  <a:cubicBezTo>
                    <a:pt x="12" y="0"/>
                    <a:pt x="12" y="0"/>
                    <a:pt x="12" y="0"/>
                  </a:cubicBezTo>
                  <a:cubicBezTo>
                    <a:pt x="5" y="0"/>
                    <a:pt x="0" y="5"/>
                    <a:pt x="0" y="12"/>
                  </a:cubicBezTo>
                  <a:cubicBezTo>
                    <a:pt x="0" y="31"/>
                    <a:pt x="0" y="31"/>
                    <a:pt x="0" y="31"/>
                  </a:cubicBezTo>
                  <a:cubicBezTo>
                    <a:pt x="0" y="37"/>
                    <a:pt x="5" y="42"/>
                    <a:pt x="12" y="42"/>
                  </a:cubicBezTo>
                  <a:close/>
                </a:path>
              </a:pathLst>
            </a:custGeom>
            <a:solidFill>
              <a:srgbClr val="DDEDD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82" name="Freeform 117"/>
            <p:cNvSpPr>
              <a:spLocks noChangeArrowheads="1"/>
            </p:cNvSpPr>
            <p:nvPr/>
          </p:nvSpPr>
          <p:spPr bwMode="auto">
            <a:xfrm>
              <a:off x="434975" y="288925"/>
              <a:ext cx="119063" cy="107950"/>
            </a:xfrm>
            <a:custGeom>
              <a:avLst/>
              <a:gdLst>
                <a:gd name="T0" fmla="*/ 80393408 w 46"/>
                <a:gd name="T1" fmla="*/ 277457202 h 42"/>
                <a:gd name="T2" fmla="*/ 113891524 w 46"/>
                <a:gd name="T3" fmla="*/ 277457202 h 42"/>
                <a:gd name="T4" fmla="*/ 113891524 w 46"/>
                <a:gd name="T5" fmla="*/ 244427073 h 42"/>
                <a:gd name="T6" fmla="*/ 261278577 w 46"/>
                <a:gd name="T7" fmla="*/ 99092960 h 42"/>
                <a:gd name="T8" fmla="*/ 308173869 w 46"/>
                <a:gd name="T9" fmla="*/ 105698471 h 42"/>
                <a:gd name="T10" fmla="*/ 308173869 w 46"/>
                <a:gd name="T11" fmla="*/ 79273854 h 42"/>
                <a:gd name="T12" fmla="*/ 234479049 w 46"/>
                <a:gd name="T13" fmla="*/ 0 h 42"/>
                <a:gd name="T14" fmla="*/ 80393408 w 46"/>
                <a:gd name="T15" fmla="*/ 0 h 42"/>
                <a:gd name="T16" fmla="*/ 0 w 46"/>
                <a:gd name="T17" fmla="*/ 79273854 h 42"/>
                <a:gd name="T18" fmla="*/ 0 w 46"/>
                <a:gd name="T19" fmla="*/ 204788861 h 42"/>
                <a:gd name="T20" fmla="*/ 80393408 w 46"/>
                <a:gd name="T21" fmla="*/ 277457202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42"/>
                <a:gd name="T35" fmla="*/ 46 w 46"/>
                <a:gd name="T36" fmla="*/ 42 h 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42">
                  <a:moveTo>
                    <a:pt x="12" y="42"/>
                  </a:moveTo>
                  <a:cubicBezTo>
                    <a:pt x="17" y="42"/>
                    <a:pt x="17" y="42"/>
                    <a:pt x="17" y="42"/>
                  </a:cubicBezTo>
                  <a:cubicBezTo>
                    <a:pt x="17" y="37"/>
                    <a:pt x="17" y="37"/>
                    <a:pt x="17" y="37"/>
                  </a:cubicBezTo>
                  <a:cubicBezTo>
                    <a:pt x="17" y="21"/>
                    <a:pt x="30" y="15"/>
                    <a:pt x="39" y="15"/>
                  </a:cubicBezTo>
                  <a:cubicBezTo>
                    <a:pt x="42" y="15"/>
                    <a:pt x="44" y="15"/>
                    <a:pt x="46" y="16"/>
                  </a:cubicBezTo>
                  <a:cubicBezTo>
                    <a:pt x="46" y="12"/>
                    <a:pt x="46" y="12"/>
                    <a:pt x="46" y="12"/>
                  </a:cubicBezTo>
                  <a:cubicBezTo>
                    <a:pt x="46" y="5"/>
                    <a:pt x="41" y="0"/>
                    <a:pt x="35" y="0"/>
                  </a:cubicBezTo>
                  <a:cubicBezTo>
                    <a:pt x="12" y="0"/>
                    <a:pt x="12" y="0"/>
                    <a:pt x="12" y="0"/>
                  </a:cubicBezTo>
                  <a:cubicBezTo>
                    <a:pt x="5" y="0"/>
                    <a:pt x="0" y="5"/>
                    <a:pt x="0" y="12"/>
                  </a:cubicBezTo>
                  <a:cubicBezTo>
                    <a:pt x="0" y="31"/>
                    <a:pt x="0" y="31"/>
                    <a:pt x="0" y="31"/>
                  </a:cubicBezTo>
                  <a:cubicBezTo>
                    <a:pt x="0" y="37"/>
                    <a:pt x="5" y="42"/>
                    <a:pt x="12" y="42"/>
                  </a:cubicBezTo>
                  <a:close/>
                </a:path>
              </a:pathLst>
            </a:custGeom>
            <a:solidFill>
              <a:srgbClr val="DDEDD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683" name="组合 1257"/>
          <p:cNvGrpSpPr>
            <a:grpSpLocks/>
          </p:cNvGrpSpPr>
          <p:nvPr/>
        </p:nvGrpSpPr>
        <p:grpSpPr bwMode="auto">
          <a:xfrm>
            <a:off x="1319213" y="1628775"/>
            <a:ext cx="695325" cy="698500"/>
            <a:chOff x="0" y="0"/>
            <a:chExt cx="984250" cy="985838"/>
          </a:xfrm>
        </p:grpSpPr>
        <p:sp>
          <p:nvSpPr>
            <p:cNvPr id="29268" name="Freeform 81"/>
            <p:cNvSpPr>
              <a:spLocks noChangeArrowheads="1"/>
            </p:cNvSpPr>
            <p:nvPr/>
          </p:nvSpPr>
          <p:spPr bwMode="auto">
            <a:xfrm>
              <a:off x="0" y="0"/>
              <a:ext cx="984250" cy="985838"/>
            </a:xfrm>
            <a:custGeom>
              <a:avLst/>
              <a:gdLst>
                <a:gd name="T0" fmla="*/ 2147483647 w 383"/>
                <a:gd name="T1" fmla="*/ 2020754259 h 383"/>
                <a:gd name="T2" fmla="*/ 2014248351 w 383"/>
                <a:gd name="T3" fmla="*/ 2147483647 h 383"/>
                <a:gd name="T4" fmla="*/ 508515461 w 383"/>
                <a:gd name="T5" fmla="*/ 2147483647 h 383"/>
                <a:gd name="T6" fmla="*/ 0 w 383"/>
                <a:gd name="T7" fmla="*/ 2020754259 h 383"/>
                <a:gd name="T8" fmla="*/ 0 w 383"/>
                <a:gd name="T9" fmla="*/ 516782457 h 383"/>
                <a:gd name="T10" fmla="*/ 508515461 w 383"/>
                <a:gd name="T11" fmla="*/ 0 h 383"/>
                <a:gd name="T12" fmla="*/ 2014248351 w 383"/>
                <a:gd name="T13" fmla="*/ 0 h 383"/>
                <a:gd name="T14" fmla="*/ 2147483647 w 383"/>
                <a:gd name="T15" fmla="*/ 516782457 h 383"/>
                <a:gd name="T16" fmla="*/ 2147483647 w 383"/>
                <a:gd name="T17" fmla="*/ 2020754259 h 3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3"/>
                <a:gd name="T28" fmla="*/ 0 h 383"/>
                <a:gd name="T29" fmla="*/ 383 w 383"/>
                <a:gd name="T30" fmla="*/ 383 h 3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3" h="383">
                  <a:moveTo>
                    <a:pt x="383" y="305"/>
                  </a:moveTo>
                  <a:cubicBezTo>
                    <a:pt x="383" y="348"/>
                    <a:pt x="348" y="383"/>
                    <a:pt x="305" y="383"/>
                  </a:cubicBezTo>
                  <a:cubicBezTo>
                    <a:pt x="77" y="383"/>
                    <a:pt x="77" y="383"/>
                    <a:pt x="77" y="383"/>
                  </a:cubicBezTo>
                  <a:cubicBezTo>
                    <a:pt x="34" y="383"/>
                    <a:pt x="0" y="348"/>
                    <a:pt x="0" y="305"/>
                  </a:cubicBezTo>
                  <a:cubicBezTo>
                    <a:pt x="0" y="78"/>
                    <a:pt x="0" y="78"/>
                    <a:pt x="0" y="78"/>
                  </a:cubicBezTo>
                  <a:cubicBezTo>
                    <a:pt x="0" y="35"/>
                    <a:pt x="34" y="0"/>
                    <a:pt x="77" y="0"/>
                  </a:cubicBezTo>
                  <a:cubicBezTo>
                    <a:pt x="305" y="0"/>
                    <a:pt x="305" y="0"/>
                    <a:pt x="305" y="0"/>
                  </a:cubicBezTo>
                  <a:cubicBezTo>
                    <a:pt x="348" y="0"/>
                    <a:pt x="383" y="35"/>
                    <a:pt x="383" y="78"/>
                  </a:cubicBezTo>
                  <a:cubicBezTo>
                    <a:pt x="383" y="305"/>
                    <a:pt x="383" y="305"/>
                    <a:pt x="383" y="305"/>
                  </a:cubicBezTo>
                </a:path>
              </a:pathLst>
            </a:custGeom>
            <a:solidFill>
              <a:srgbClr val="6A1D1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69" name="Freeform 131"/>
            <p:cNvSpPr>
              <a:spLocks noChangeArrowheads="1"/>
            </p:cNvSpPr>
            <p:nvPr/>
          </p:nvSpPr>
          <p:spPr bwMode="auto">
            <a:xfrm>
              <a:off x="706437" y="396875"/>
              <a:ext cx="77788" cy="122238"/>
            </a:xfrm>
            <a:custGeom>
              <a:avLst/>
              <a:gdLst>
                <a:gd name="T0" fmla="*/ 53785216 w 30"/>
                <a:gd name="T1" fmla="*/ 6486254 h 48"/>
                <a:gd name="T2" fmla="*/ 53785216 w 30"/>
                <a:gd name="T3" fmla="*/ 6486254 h 48"/>
                <a:gd name="T4" fmla="*/ 13446952 w 30"/>
                <a:gd name="T5" fmla="*/ 25942469 h 48"/>
                <a:gd name="T6" fmla="*/ 20170428 w 30"/>
                <a:gd name="T7" fmla="*/ 64852352 h 48"/>
                <a:gd name="T8" fmla="*/ 141190406 w 30"/>
                <a:gd name="T9" fmla="*/ 233472033 h 48"/>
                <a:gd name="T10" fmla="*/ 134466930 w 30"/>
                <a:gd name="T11" fmla="*/ 278868171 h 48"/>
                <a:gd name="T12" fmla="*/ 161358241 w 30"/>
                <a:gd name="T13" fmla="*/ 298324386 h 48"/>
                <a:gd name="T14" fmla="*/ 201699098 w 30"/>
                <a:gd name="T15" fmla="*/ 285354425 h 48"/>
                <a:gd name="T16" fmla="*/ 201699098 w 30"/>
                <a:gd name="T17" fmla="*/ 285354425 h 48"/>
                <a:gd name="T18" fmla="*/ 201699098 w 30"/>
                <a:gd name="T19" fmla="*/ 233472033 h 48"/>
                <a:gd name="T20" fmla="*/ 53785216 w 30"/>
                <a:gd name="T21" fmla="*/ 6486254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48"/>
                <a:gd name="T35" fmla="*/ 30 w 30"/>
                <a:gd name="T36" fmla="*/ 48 h 4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48">
                  <a:moveTo>
                    <a:pt x="8" y="1"/>
                  </a:moveTo>
                  <a:cubicBezTo>
                    <a:pt x="8" y="1"/>
                    <a:pt x="8" y="1"/>
                    <a:pt x="8" y="1"/>
                  </a:cubicBezTo>
                  <a:cubicBezTo>
                    <a:pt x="8" y="1"/>
                    <a:pt x="3" y="0"/>
                    <a:pt x="2" y="4"/>
                  </a:cubicBezTo>
                  <a:cubicBezTo>
                    <a:pt x="2" y="4"/>
                    <a:pt x="0" y="7"/>
                    <a:pt x="3" y="10"/>
                  </a:cubicBezTo>
                  <a:cubicBezTo>
                    <a:pt x="13" y="14"/>
                    <a:pt x="21" y="24"/>
                    <a:pt x="21" y="36"/>
                  </a:cubicBezTo>
                  <a:cubicBezTo>
                    <a:pt x="21" y="39"/>
                    <a:pt x="20" y="41"/>
                    <a:pt x="20" y="43"/>
                  </a:cubicBezTo>
                  <a:cubicBezTo>
                    <a:pt x="20" y="44"/>
                    <a:pt x="21" y="46"/>
                    <a:pt x="24" y="46"/>
                  </a:cubicBezTo>
                  <a:cubicBezTo>
                    <a:pt x="24" y="46"/>
                    <a:pt x="29" y="48"/>
                    <a:pt x="30" y="44"/>
                  </a:cubicBezTo>
                  <a:cubicBezTo>
                    <a:pt x="30" y="44"/>
                    <a:pt x="30" y="44"/>
                    <a:pt x="30" y="44"/>
                  </a:cubicBezTo>
                  <a:cubicBezTo>
                    <a:pt x="30" y="41"/>
                    <a:pt x="30" y="39"/>
                    <a:pt x="30" y="36"/>
                  </a:cubicBezTo>
                  <a:cubicBezTo>
                    <a:pt x="30" y="21"/>
                    <a:pt x="21" y="8"/>
                    <a:pt x="8" y="1"/>
                  </a:cubicBezTo>
                  <a:close/>
                </a:path>
              </a:pathLst>
            </a:custGeom>
            <a:solidFill>
              <a:srgbClr val="DDEDD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70" name="Freeform 132"/>
            <p:cNvSpPr>
              <a:spLocks noChangeArrowheads="1"/>
            </p:cNvSpPr>
            <p:nvPr/>
          </p:nvSpPr>
          <p:spPr bwMode="auto">
            <a:xfrm>
              <a:off x="196850" y="396875"/>
              <a:ext cx="77788" cy="122238"/>
            </a:xfrm>
            <a:custGeom>
              <a:avLst/>
              <a:gdLst>
                <a:gd name="T0" fmla="*/ 147913882 w 30"/>
                <a:gd name="T1" fmla="*/ 6486254 h 48"/>
                <a:gd name="T2" fmla="*/ 147913882 w 30"/>
                <a:gd name="T3" fmla="*/ 6486254 h 48"/>
                <a:gd name="T4" fmla="*/ 0 w 30"/>
                <a:gd name="T5" fmla="*/ 233472033 h 48"/>
                <a:gd name="T6" fmla="*/ 0 w 30"/>
                <a:gd name="T7" fmla="*/ 285354425 h 48"/>
                <a:gd name="T8" fmla="*/ 0 w 30"/>
                <a:gd name="T9" fmla="*/ 285354425 h 48"/>
                <a:gd name="T10" fmla="*/ 40340857 w 30"/>
                <a:gd name="T11" fmla="*/ 298324386 h 48"/>
                <a:gd name="T12" fmla="*/ 67232168 w 30"/>
                <a:gd name="T13" fmla="*/ 278868171 h 48"/>
                <a:gd name="T14" fmla="*/ 60508692 w 30"/>
                <a:gd name="T15" fmla="*/ 233472033 h 48"/>
                <a:gd name="T16" fmla="*/ 181528670 w 30"/>
                <a:gd name="T17" fmla="*/ 64852352 h 48"/>
                <a:gd name="T18" fmla="*/ 188252146 w 30"/>
                <a:gd name="T19" fmla="*/ 25942469 h 48"/>
                <a:gd name="T20" fmla="*/ 147913882 w 30"/>
                <a:gd name="T21" fmla="*/ 6486254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48"/>
                <a:gd name="T35" fmla="*/ 30 w 30"/>
                <a:gd name="T36" fmla="*/ 48 h 4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48">
                  <a:moveTo>
                    <a:pt x="22" y="1"/>
                  </a:moveTo>
                  <a:cubicBezTo>
                    <a:pt x="22" y="1"/>
                    <a:pt x="22" y="1"/>
                    <a:pt x="22" y="1"/>
                  </a:cubicBezTo>
                  <a:cubicBezTo>
                    <a:pt x="9" y="8"/>
                    <a:pt x="0" y="21"/>
                    <a:pt x="0" y="36"/>
                  </a:cubicBezTo>
                  <a:cubicBezTo>
                    <a:pt x="0" y="39"/>
                    <a:pt x="0" y="41"/>
                    <a:pt x="0" y="44"/>
                  </a:cubicBezTo>
                  <a:cubicBezTo>
                    <a:pt x="0" y="44"/>
                    <a:pt x="0" y="44"/>
                    <a:pt x="0" y="44"/>
                  </a:cubicBezTo>
                  <a:cubicBezTo>
                    <a:pt x="1" y="48"/>
                    <a:pt x="6" y="46"/>
                    <a:pt x="6" y="46"/>
                  </a:cubicBezTo>
                  <a:cubicBezTo>
                    <a:pt x="9" y="46"/>
                    <a:pt x="10" y="44"/>
                    <a:pt x="10" y="43"/>
                  </a:cubicBezTo>
                  <a:cubicBezTo>
                    <a:pt x="10" y="41"/>
                    <a:pt x="9" y="39"/>
                    <a:pt x="9" y="36"/>
                  </a:cubicBezTo>
                  <a:cubicBezTo>
                    <a:pt x="9" y="24"/>
                    <a:pt x="17" y="14"/>
                    <a:pt x="27" y="10"/>
                  </a:cubicBezTo>
                  <a:cubicBezTo>
                    <a:pt x="30" y="7"/>
                    <a:pt x="28" y="4"/>
                    <a:pt x="28" y="4"/>
                  </a:cubicBezTo>
                  <a:cubicBezTo>
                    <a:pt x="27" y="0"/>
                    <a:pt x="22" y="1"/>
                    <a:pt x="22" y="1"/>
                  </a:cubicBezTo>
                  <a:close/>
                </a:path>
              </a:pathLst>
            </a:custGeom>
            <a:solidFill>
              <a:srgbClr val="DDEDD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71" name="Freeform 133"/>
            <p:cNvSpPr>
              <a:spLocks noEditPoints="1" noChangeArrowheads="1"/>
            </p:cNvSpPr>
            <p:nvPr/>
          </p:nvSpPr>
          <p:spPr bwMode="auto">
            <a:xfrm>
              <a:off x="128587" y="260350"/>
              <a:ext cx="725488" cy="398463"/>
            </a:xfrm>
            <a:custGeom>
              <a:avLst/>
              <a:gdLst>
                <a:gd name="T0" fmla="*/ 1515644765 w 282"/>
                <a:gd name="T1" fmla="*/ 165215613 h 155"/>
                <a:gd name="T2" fmla="*/ 1515644765 w 282"/>
                <a:gd name="T3" fmla="*/ 165215613 h 155"/>
                <a:gd name="T4" fmla="*/ 1231047657 w 282"/>
                <a:gd name="T5" fmla="*/ 72695076 h 155"/>
                <a:gd name="T6" fmla="*/ 1118532701 w 282"/>
                <a:gd name="T7" fmla="*/ 52869613 h 155"/>
                <a:gd name="T8" fmla="*/ 1039109774 w 282"/>
                <a:gd name="T9" fmla="*/ 66085731 h 155"/>
                <a:gd name="T10" fmla="*/ 939833687 w 282"/>
                <a:gd name="T11" fmla="*/ 0 h 155"/>
                <a:gd name="T12" fmla="*/ 840555028 w 282"/>
                <a:gd name="T13" fmla="*/ 66085731 h 155"/>
                <a:gd name="T14" fmla="*/ 747895803 w 282"/>
                <a:gd name="T15" fmla="*/ 52869613 h 155"/>
                <a:gd name="T16" fmla="*/ 648617144 w 282"/>
                <a:gd name="T17" fmla="*/ 72695076 h 155"/>
                <a:gd name="T18" fmla="*/ 344164304 w 282"/>
                <a:gd name="T19" fmla="*/ 165215613 h 155"/>
                <a:gd name="T20" fmla="*/ 350783739 w 282"/>
                <a:gd name="T21" fmla="*/ 165215613 h 155"/>
                <a:gd name="T22" fmla="*/ 0 w 282"/>
                <a:gd name="T23" fmla="*/ 588169949 h 155"/>
                <a:gd name="T24" fmla="*/ 436823528 w 282"/>
                <a:gd name="T25" fmla="*/ 1024340402 h 155"/>
                <a:gd name="T26" fmla="*/ 860410759 w 282"/>
                <a:gd name="T27" fmla="*/ 674081142 h 155"/>
                <a:gd name="T28" fmla="*/ 900122223 w 282"/>
                <a:gd name="T29" fmla="*/ 581560605 h 155"/>
                <a:gd name="T30" fmla="*/ 926594817 w 282"/>
                <a:gd name="T31" fmla="*/ 588169949 h 155"/>
                <a:gd name="T32" fmla="*/ 972925716 w 282"/>
                <a:gd name="T33" fmla="*/ 574951260 h 155"/>
                <a:gd name="T34" fmla="*/ 1006017745 w 282"/>
                <a:gd name="T35" fmla="*/ 680690487 h 155"/>
                <a:gd name="T36" fmla="*/ 1429604976 w 282"/>
                <a:gd name="T37" fmla="*/ 1024340402 h 155"/>
                <a:gd name="T38" fmla="*/ 1866428504 w 282"/>
                <a:gd name="T39" fmla="*/ 588169949 h 155"/>
                <a:gd name="T40" fmla="*/ 1515644765 w 282"/>
                <a:gd name="T41" fmla="*/ 165215613 h 155"/>
                <a:gd name="T42" fmla="*/ 436823528 w 282"/>
                <a:gd name="T43" fmla="*/ 911994402 h 155"/>
                <a:gd name="T44" fmla="*/ 112514956 w 282"/>
                <a:gd name="T45" fmla="*/ 588169949 h 155"/>
                <a:gd name="T46" fmla="*/ 436823528 w 282"/>
                <a:gd name="T47" fmla="*/ 264345496 h 155"/>
                <a:gd name="T48" fmla="*/ 496390724 w 282"/>
                <a:gd name="T49" fmla="*/ 270954840 h 155"/>
                <a:gd name="T50" fmla="*/ 489771289 w 282"/>
                <a:gd name="T51" fmla="*/ 303998991 h 155"/>
                <a:gd name="T52" fmla="*/ 747895803 w 282"/>
                <a:gd name="T53" fmla="*/ 561735142 h 155"/>
                <a:gd name="T54" fmla="*/ 754512665 w 282"/>
                <a:gd name="T55" fmla="*/ 561735142 h 155"/>
                <a:gd name="T56" fmla="*/ 761132100 w 282"/>
                <a:gd name="T57" fmla="*/ 588169949 h 155"/>
                <a:gd name="T58" fmla="*/ 436823528 w 282"/>
                <a:gd name="T59" fmla="*/ 911994402 h 155"/>
                <a:gd name="T60" fmla="*/ 1429604976 w 282"/>
                <a:gd name="T61" fmla="*/ 911994402 h 155"/>
                <a:gd name="T62" fmla="*/ 1105296404 w 282"/>
                <a:gd name="T63" fmla="*/ 588169949 h 155"/>
                <a:gd name="T64" fmla="*/ 1111915839 w 282"/>
                <a:gd name="T65" fmla="*/ 561735142 h 155"/>
                <a:gd name="T66" fmla="*/ 1118532701 w 282"/>
                <a:gd name="T67" fmla="*/ 561735142 h 155"/>
                <a:gd name="T68" fmla="*/ 1376657215 w 282"/>
                <a:gd name="T69" fmla="*/ 303998991 h 155"/>
                <a:gd name="T70" fmla="*/ 1376657215 w 282"/>
                <a:gd name="T71" fmla="*/ 270954840 h 155"/>
                <a:gd name="T72" fmla="*/ 1429604976 w 282"/>
                <a:gd name="T73" fmla="*/ 264345496 h 155"/>
                <a:gd name="T74" fmla="*/ 1753913548 w 282"/>
                <a:gd name="T75" fmla="*/ 588169949 h 155"/>
                <a:gd name="T76" fmla="*/ 1429604976 w 282"/>
                <a:gd name="T77" fmla="*/ 911994402 h 15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2"/>
                <a:gd name="T118" fmla="*/ 0 h 155"/>
                <a:gd name="T119" fmla="*/ 282 w 282"/>
                <a:gd name="T120" fmla="*/ 155 h 15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2" h="155">
                  <a:moveTo>
                    <a:pt x="229" y="25"/>
                  </a:moveTo>
                  <a:cubicBezTo>
                    <a:pt x="229" y="25"/>
                    <a:pt x="229" y="25"/>
                    <a:pt x="229" y="25"/>
                  </a:cubicBezTo>
                  <a:cubicBezTo>
                    <a:pt x="186" y="11"/>
                    <a:pt x="186" y="11"/>
                    <a:pt x="186" y="11"/>
                  </a:cubicBezTo>
                  <a:cubicBezTo>
                    <a:pt x="181" y="9"/>
                    <a:pt x="175" y="8"/>
                    <a:pt x="169" y="8"/>
                  </a:cubicBezTo>
                  <a:cubicBezTo>
                    <a:pt x="165" y="8"/>
                    <a:pt x="161" y="8"/>
                    <a:pt x="157" y="10"/>
                  </a:cubicBezTo>
                  <a:cubicBezTo>
                    <a:pt x="154" y="4"/>
                    <a:pt x="148" y="0"/>
                    <a:pt x="142" y="0"/>
                  </a:cubicBezTo>
                  <a:cubicBezTo>
                    <a:pt x="135" y="0"/>
                    <a:pt x="129" y="4"/>
                    <a:pt x="127" y="10"/>
                  </a:cubicBezTo>
                  <a:cubicBezTo>
                    <a:pt x="123" y="8"/>
                    <a:pt x="118" y="8"/>
                    <a:pt x="113" y="8"/>
                  </a:cubicBezTo>
                  <a:cubicBezTo>
                    <a:pt x="108" y="8"/>
                    <a:pt x="102" y="9"/>
                    <a:pt x="98" y="11"/>
                  </a:cubicBezTo>
                  <a:cubicBezTo>
                    <a:pt x="52" y="25"/>
                    <a:pt x="52" y="25"/>
                    <a:pt x="52" y="25"/>
                  </a:cubicBezTo>
                  <a:cubicBezTo>
                    <a:pt x="53" y="25"/>
                    <a:pt x="53" y="25"/>
                    <a:pt x="53" y="25"/>
                  </a:cubicBezTo>
                  <a:cubicBezTo>
                    <a:pt x="23" y="31"/>
                    <a:pt x="0" y="58"/>
                    <a:pt x="0" y="89"/>
                  </a:cubicBezTo>
                  <a:cubicBezTo>
                    <a:pt x="0" y="126"/>
                    <a:pt x="29" y="155"/>
                    <a:pt x="66" y="155"/>
                  </a:cubicBezTo>
                  <a:cubicBezTo>
                    <a:pt x="97" y="155"/>
                    <a:pt x="124" y="132"/>
                    <a:pt x="130" y="102"/>
                  </a:cubicBezTo>
                  <a:cubicBezTo>
                    <a:pt x="136" y="88"/>
                    <a:pt x="136" y="88"/>
                    <a:pt x="136" y="88"/>
                  </a:cubicBezTo>
                  <a:cubicBezTo>
                    <a:pt x="137" y="89"/>
                    <a:pt x="139" y="89"/>
                    <a:pt x="140" y="89"/>
                  </a:cubicBezTo>
                  <a:cubicBezTo>
                    <a:pt x="143" y="89"/>
                    <a:pt x="145" y="88"/>
                    <a:pt x="147" y="87"/>
                  </a:cubicBezTo>
                  <a:cubicBezTo>
                    <a:pt x="152" y="103"/>
                    <a:pt x="152" y="103"/>
                    <a:pt x="152" y="103"/>
                  </a:cubicBezTo>
                  <a:cubicBezTo>
                    <a:pt x="158" y="132"/>
                    <a:pt x="185" y="155"/>
                    <a:pt x="216" y="155"/>
                  </a:cubicBezTo>
                  <a:cubicBezTo>
                    <a:pt x="253" y="155"/>
                    <a:pt x="282" y="126"/>
                    <a:pt x="282" y="89"/>
                  </a:cubicBezTo>
                  <a:cubicBezTo>
                    <a:pt x="282" y="58"/>
                    <a:pt x="259" y="31"/>
                    <a:pt x="229" y="25"/>
                  </a:cubicBezTo>
                  <a:close/>
                  <a:moveTo>
                    <a:pt x="66" y="138"/>
                  </a:moveTo>
                  <a:cubicBezTo>
                    <a:pt x="39" y="138"/>
                    <a:pt x="17" y="116"/>
                    <a:pt x="17" y="89"/>
                  </a:cubicBezTo>
                  <a:cubicBezTo>
                    <a:pt x="17" y="62"/>
                    <a:pt x="39" y="40"/>
                    <a:pt x="66" y="40"/>
                  </a:cubicBezTo>
                  <a:cubicBezTo>
                    <a:pt x="69" y="40"/>
                    <a:pt x="72" y="41"/>
                    <a:pt x="75" y="41"/>
                  </a:cubicBezTo>
                  <a:cubicBezTo>
                    <a:pt x="75" y="43"/>
                    <a:pt x="74" y="45"/>
                    <a:pt x="74" y="46"/>
                  </a:cubicBezTo>
                  <a:cubicBezTo>
                    <a:pt x="74" y="68"/>
                    <a:pt x="92" y="85"/>
                    <a:pt x="113" y="85"/>
                  </a:cubicBezTo>
                  <a:cubicBezTo>
                    <a:pt x="114" y="85"/>
                    <a:pt x="114" y="85"/>
                    <a:pt x="114" y="85"/>
                  </a:cubicBezTo>
                  <a:cubicBezTo>
                    <a:pt x="115" y="87"/>
                    <a:pt x="115" y="88"/>
                    <a:pt x="115" y="89"/>
                  </a:cubicBezTo>
                  <a:cubicBezTo>
                    <a:pt x="115" y="116"/>
                    <a:pt x="93" y="138"/>
                    <a:pt x="66" y="138"/>
                  </a:cubicBezTo>
                  <a:close/>
                  <a:moveTo>
                    <a:pt x="216" y="138"/>
                  </a:moveTo>
                  <a:cubicBezTo>
                    <a:pt x="189" y="138"/>
                    <a:pt x="167" y="116"/>
                    <a:pt x="167" y="89"/>
                  </a:cubicBezTo>
                  <a:cubicBezTo>
                    <a:pt x="167" y="88"/>
                    <a:pt x="168" y="87"/>
                    <a:pt x="168" y="85"/>
                  </a:cubicBezTo>
                  <a:cubicBezTo>
                    <a:pt x="168" y="85"/>
                    <a:pt x="169" y="85"/>
                    <a:pt x="169" y="85"/>
                  </a:cubicBezTo>
                  <a:cubicBezTo>
                    <a:pt x="191" y="85"/>
                    <a:pt x="208" y="68"/>
                    <a:pt x="208" y="46"/>
                  </a:cubicBezTo>
                  <a:cubicBezTo>
                    <a:pt x="208" y="45"/>
                    <a:pt x="208" y="43"/>
                    <a:pt x="208" y="41"/>
                  </a:cubicBezTo>
                  <a:cubicBezTo>
                    <a:pt x="211" y="41"/>
                    <a:pt x="213" y="40"/>
                    <a:pt x="216" y="40"/>
                  </a:cubicBezTo>
                  <a:cubicBezTo>
                    <a:pt x="243" y="40"/>
                    <a:pt x="265" y="62"/>
                    <a:pt x="265" y="89"/>
                  </a:cubicBezTo>
                  <a:cubicBezTo>
                    <a:pt x="265" y="116"/>
                    <a:pt x="243" y="138"/>
                    <a:pt x="216" y="138"/>
                  </a:cubicBezTo>
                  <a:close/>
                </a:path>
              </a:pathLst>
            </a:custGeom>
            <a:solidFill>
              <a:srgbClr val="DDEDD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684" name="组合 1252"/>
          <p:cNvGrpSpPr>
            <a:grpSpLocks/>
          </p:cNvGrpSpPr>
          <p:nvPr/>
        </p:nvGrpSpPr>
        <p:grpSpPr bwMode="auto">
          <a:xfrm>
            <a:off x="8116888" y="2551113"/>
            <a:ext cx="696912" cy="696912"/>
            <a:chOff x="0" y="0"/>
            <a:chExt cx="985838" cy="985838"/>
          </a:xfrm>
        </p:grpSpPr>
        <p:sp>
          <p:nvSpPr>
            <p:cNvPr id="29263" name="Freeform 73"/>
            <p:cNvSpPr>
              <a:spLocks noChangeArrowheads="1"/>
            </p:cNvSpPr>
            <p:nvPr/>
          </p:nvSpPr>
          <p:spPr bwMode="auto">
            <a:xfrm>
              <a:off x="0" y="0"/>
              <a:ext cx="985838" cy="985838"/>
            </a:xfrm>
            <a:custGeom>
              <a:avLst/>
              <a:gdLst>
                <a:gd name="T0" fmla="*/ 2147483647 w 383"/>
                <a:gd name="T1" fmla="*/ 2020754259 h 383"/>
                <a:gd name="T2" fmla="*/ 2020754259 w 383"/>
                <a:gd name="T3" fmla="*/ 2147483647 h 383"/>
                <a:gd name="T4" fmla="*/ 516782457 w 383"/>
                <a:gd name="T5" fmla="*/ 2147483647 h 383"/>
                <a:gd name="T6" fmla="*/ 0 w 383"/>
                <a:gd name="T7" fmla="*/ 2020754259 h 383"/>
                <a:gd name="T8" fmla="*/ 0 w 383"/>
                <a:gd name="T9" fmla="*/ 516782457 h 383"/>
                <a:gd name="T10" fmla="*/ 516782457 w 383"/>
                <a:gd name="T11" fmla="*/ 0 h 383"/>
                <a:gd name="T12" fmla="*/ 2020754259 w 383"/>
                <a:gd name="T13" fmla="*/ 0 h 383"/>
                <a:gd name="T14" fmla="*/ 2147483647 w 383"/>
                <a:gd name="T15" fmla="*/ 516782457 h 383"/>
                <a:gd name="T16" fmla="*/ 2147483647 w 383"/>
                <a:gd name="T17" fmla="*/ 2020754259 h 3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3"/>
                <a:gd name="T28" fmla="*/ 0 h 383"/>
                <a:gd name="T29" fmla="*/ 383 w 383"/>
                <a:gd name="T30" fmla="*/ 383 h 3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3" h="383">
                  <a:moveTo>
                    <a:pt x="383" y="305"/>
                  </a:moveTo>
                  <a:cubicBezTo>
                    <a:pt x="383" y="348"/>
                    <a:pt x="348" y="383"/>
                    <a:pt x="305" y="383"/>
                  </a:cubicBezTo>
                  <a:cubicBezTo>
                    <a:pt x="78" y="383"/>
                    <a:pt x="78" y="383"/>
                    <a:pt x="78" y="383"/>
                  </a:cubicBezTo>
                  <a:cubicBezTo>
                    <a:pt x="35" y="383"/>
                    <a:pt x="0" y="348"/>
                    <a:pt x="0" y="305"/>
                  </a:cubicBezTo>
                  <a:cubicBezTo>
                    <a:pt x="0" y="78"/>
                    <a:pt x="0" y="78"/>
                    <a:pt x="0" y="78"/>
                  </a:cubicBezTo>
                  <a:cubicBezTo>
                    <a:pt x="0" y="35"/>
                    <a:pt x="35" y="0"/>
                    <a:pt x="78" y="0"/>
                  </a:cubicBezTo>
                  <a:cubicBezTo>
                    <a:pt x="305" y="0"/>
                    <a:pt x="305" y="0"/>
                    <a:pt x="305" y="0"/>
                  </a:cubicBezTo>
                  <a:cubicBezTo>
                    <a:pt x="348" y="0"/>
                    <a:pt x="383" y="35"/>
                    <a:pt x="383" y="78"/>
                  </a:cubicBezTo>
                  <a:cubicBezTo>
                    <a:pt x="383" y="305"/>
                    <a:pt x="383" y="305"/>
                    <a:pt x="383" y="305"/>
                  </a:cubicBezTo>
                </a:path>
              </a:pathLst>
            </a:custGeom>
            <a:solidFill>
              <a:srgbClr val="9E4D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64" name="Freeform 160"/>
            <p:cNvSpPr>
              <a:spLocks noChangeArrowheads="1"/>
            </p:cNvSpPr>
            <p:nvPr/>
          </p:nvSpPr>
          <p:spPr bwMode="auto">
            <a:xfrm>
              <a:off x="277812" y="692150"/>
              <a:ext cx="457200" cy="136525"/>
            </a:xfrm>
            <a:custGeom>
              <a:avLst/>
              <a:gdLst>
                <a:gd name="T0" fmla="*/ 217714530 w 178"/>
                <a:gd name="T1" fmla="*/ 351680672 h 53"/>
                <a:gd name="T2" fmla="*/ 956621649 w 178"/>
                <a:gd name="T3" fmla="*/ 351680672 h 53"/>
                <a:gd name="T4" fmla="*/ 1174336180 w 178"/>
                <a:gd name="T5" fmla="*/ 0 h 53"/>
                <a:gd name="T6" fmla="*/ 0 w 178"/>
                <a:gd name="T7" fmla="*/ 0 h 53"/>
                <a:gd name="T8" fmla="*/ 217714530 w 178"/>
                <a:gd name="T9" fmla="*/ 351680672 h 53"/>
                <a:gd name="T10" fmla="*/ 0 60000 65536"/>
                <a:gd name="T11" fmla="*/ 0 60000 65536"/>
                <a:gd name="T12" fmla="*/ 0 60000 65536"/>
                <a:gd name="T13" fmla="*/ 0 60000 65536"/>
                <a:gd name="T14" fmla="*/ 0 60000 65536"/>
                <a:gd name="T15" fmla="*/ 0 w 178"/>
                <a:gd name="T16" fmla="*/ 0 h 53"/>
                <a:gd name="T17" fmla="*/ 178 w 178"/>
                <a:gd name="T18" fmla="*/ 53 h 53"/>
              </a:gdLst>
              <a:ahLst/>
              <a:cxnLst>
                <a:cxn ang="T10">
                  <a:pos x="T0" y="T1"/>
                </a:cxn>
                <a:cxn ang="T11">
                  <a:pos x="T2" y="T3"/>
                </a:cxn>
                <a:cxn ang="T12">
                  <a:pos x="T4" y="T5"/>
                </a:cxn>
                <a:cxn ang="T13">
                  <a:pos x="T6" y="T7"/>
                </a:cxn>
                <a:cxn ang="T14">
                  <a:pos x="T8" y="T9"/>
                </a:cxn>
              </a:cxnLst>
              <a:rect l="T15" t="T16" r="T17" b="T18"/>
              <a:pathLst>
                <a:path w="178" h="53">
                  <a:moveTo>
                    <a:pt x="33" y="53"/>
                  </a:moveTo>
                  <a:cubicBezTo>
                    <a:pt x="145" y="53"/>
                    <a:pt x="145" y="53"/>
                    <a:pt x="145" y="53"/>
                  </a:cubicBezTo>
                  <a:cubicBezTo>
                    <a:pt x="160" y="53"/>
                    <a:pt x="172" y="17"/>
                    <a:pt x="178" y="0"/>
                  </a:cubicBezTo>
                  <a:cubicBezTo>
                    <a:pt x="0" y="0"/>
                    <a:pt x="0" y="0"/>
                    <a:pt x="0" y="0"/>
                  </a:cubicBezTo>
                  <a:cubicBezTo>
                    <a:pt x="6" y="17"/>
                    <a:pt x="18" y="53"/>
                    <a:pt x="33" y="53"/>
                  </a:cubicBezTo>
                  <a:close/>
                </a:path>
              </a:pathLst>
            </a:custGeom>
            <a:solidFill>
              <a:srgbClr val="FDE6C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65" name="Freeform 161"/>
            <p:cNvSpPr>
              <a:spLocks noEditPoints="1" noChangeArrowheads="1"/>
            </p:cNvSpPr>
            <p:nvPr/>
          </p:nvSpPr>
          <p:spPr bwMode="auto">
            <a:xfrm>
              <a:off x="274637" y="131762"/>
              <a:ext cx="463550" cy="506413"/>
            </a:xfrm>
            <a:custGeom>
              <a:avLst/>
              <a:gdLst>
                <a:gd name="T0" fmla="*/ 0 w 180"/>
                <a:gd name="T1" fmla="*/ 1301797597 h 197"/>
                <a:gd name="T2" fmla="*/ 1193770014 w 180"/>
                <a:gd name="T3" fmla="*/ 1301797597 h 197"/>
                <a:gd name="T4" fmla="*/ 968281267 w 180"/>
                <a:gd name="T5" fmla="*/ 1090338036 h 197"/>
                <a:gd name="T6" fmla="*/ 683102732 w 180"/>
                <a:gd name="T7" fmla="*/ 1090338036 h 197"/>
                <a:gd name="T8" fmla="*/ 630044284 w 180"/>
                <a:gd name="T9" fmla="*/ 660809841 h 197"/>
                <a:gd name="T10" fmla="*/ 636678199 w 180"/>
                <a:gd name="T11" fmla="*/ 660809841 h 197"/>
                <a:gd name="T12" fmla="*/ 809111073 w 180"/>
                <a:gd name="T13" fmla="*/ 482393086 h 197"/>
                <a:gd name="T14" fmla="*/ 716262008 w 180"/>
                <a:gd name="T15" fmla="*/ 330404920 h 197"/>
                <a:gd name="T16" fmla="*/ 749421285 w 180"/>
                <a:gd name="T17" fmla="*/ 224675140 h 197"/>
                <a:gd name="T18" fmla="*/ 570357071 w 180"/>
                <a:gd name="T19" fmla="*/ 52864890 h 197"/>
                <a:gd name="T20" fmla="*/ 450980069 w 180"/>
                <a:gd name="T21" fmla="*/ 99120705 h 197"/>
                <a:gd name="T22" fmla="*/ 291809876 w 180"/>
                <a:gd name="T23" fmla="*/ 0 h 197"/>
                <a:gd name="T24" fmla="*/ 112745661 w 180"/>
                <a:gd name="T25" fmla="*/ 171810250 h 197"/>
                <a:gd name="T26" fmla="*/ 139273598 w 180"/>
                <a:gd name="T27" fmla="*/ 270933526 h 197"/>
                <a:gd name="T28" fmla="*/ 0 w 180"/>
                <a:gd name="T29" fmla="*/ 442743776 h 197"/>
                <a:gd name="T30" fmla="*/ 172432874 w 180"/>
                <a:gd name="T31" fmla="*/ 621163101 h 197"/>
                <a:gd name="T32" fmla="*/ 225488747 w 180"/>
                <a:gd name="T33" fmla="*/ 614554026 h 197"/>
                <a:gd name="T34" fmla="*/ 225488747 w 180"/>
                <a:gd name="T35" fmla="*/ 654203336 h 197"/>
                <a:gd name="T36" fmla="*/ 397924196 w 180"/>
                <a:gd name="T37" fmla="*/ 826013586 h 197"/>
                <a:gd name="T38" fmla="*/ 557091815 w 180"/>
                <a:gd name="T39" fmla="*/ 726892881 h 197"/>
                <a:gd name="T40" fmla="*/ 603516347 w 180"/>
                <a:gd name="T41" fmla="*/ 1090338036 h 197"/>
                <a:gd name="T42" fmla="*/ 225488747 w 180"/>
                <a:gd name="T43" fmla="*/ 1090338036 h 197"/>
                <a:gd name="T44" fmla="*/ 0 w 180"/>
                <a:gd name="T45" fmla="*/ 1301797597 h 197"/>
                <a:gd name="T46" fmla="*/ 417820793 w 180"/>
                <a:gd name="T47" fmla="*/ 627769606 h 197"/>
                <a:gd name="T48" fmla="*/ 192329470 w 180"/>
                <a:gd name="T49" fmla="*/ 396485390 h 197"/>
                <a:gd name="T50" fmla="*/ 424452133 w 180"/>
                <a:gd name="T51" fmla="*/ 178419325 h 197"/>
                <a:gd name="T52" fmla="*/ 643309539 w 180"/>
                <a:gd name="T53" fmla="*/ 403094466 h 197"/>
                <a:gd name="T54" fmla="*/ 417820793 w 180"/>
                <a:gd name="T55" fmla="*/ 627769606 h 19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80"/>
                <a:gd name="T85" fmla="*/ 0 h 197"/>
                <a:gd name="T86" fmla="*/ 180 w 180"/>
                <a:gd name="T87" fmla="*/ 197 h 19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80" h="197">
                  <a:moveTo>
                    <a:pt x="0" y="197"/>
                  </a:moveTo>
                  <a:cubicBezTo>
                    <a:pt x="180" y="197"/>
                    <a:pt x="180" y="197"/>
                    <a:pt x="180" y="197"/>
                  </a:cubicBezTo>
                  <a:cubicBezTo>
                    <a:pt x="176" y="178"/>
                    <a:pt x="162" y="165"/>
                    <a:pt x="146" y="165"/>
                  </a:cubicBezTo>
                  <a:cubicBezTo>
                    <a:pt x="103" y="165"/>
                    <a:pt x="103" y="165"/>
                    <a:pt x="103" y="165"/>
                  </a:cubicBezTo>
                  <a:cubicBezTo>
                    <a:pt x="102" y="137"/>
                    <a:pt x="99" y="116"/>
                    <a:pt x="95" y="100"/>
                  </a:cubicBezTo>
                  <a:cubicBezTo>
                    <a:pt x="96" y="100"/>
                    <a:pt x="96" y="100"/>
                    <a:pt x="96" y="100"/>
                  </a:cubicBezTo>
                  <a:cubicBezTo>
                    <a:pt x="110" y="100"/>
                    <a:pt x="122" y="88"/>
                    <a:pt x="122" y="73"/>
                  </a:cubicBezTo>
                  <a:cubicBezTo>
                    <a:pt x="122" y="63"/>
                    <a:pt x="116" y="54"/>
                    <a:pt x="108" y="50"/>
                  </a:cubicBezTo>
                  <a:cubicBezTo>
                    <a:pt x="111" y="45"/>
                    <a:pt x="113" y="40"/>
                    <a:pt x="113" y="34"/>
                  </a:cubicBezTo>
                  <a:cubicBezTo>
                    <a:pt x="113" y="20"/>
                    <a:pt x="101" y="8"/>
                    <a:pt x="86" y="8"/>
                  </a:cubicBezTo>
                  <a:cubicBezTo>
                    <a:pt x="79" y="8"/>
                    <a:pt x="73" y="10"/>
                    <a:pt x="68" y="15"/>
                  </a:cubicBezTo>
                  <a:cubicBezTo>
                    <a:pt x="63" y="6"/>
                    <a:pt x="54" y="0"/>
                    <a:pt x="44" y="0"/>
                  </a:cubicBezTo>
                  <a:cubicBezTo>
                    <a:pt x="29" y="0"/>
                    <a:pt x="17" y="12"/>
                    <a:pt x="17" y="26"/>
                  </a:cubicBezTo>
                  <a:cubicBezTo>
                    <a:pt x="17" y="32"/>
                    <a:pt x="19" y="37"/>
                    <a:pt x="21" y="41"/>
                  </a:cubicBezTo>
                  <a:cubicBezTo>
                    <a:pt x="9" y="43"/>
                    <a:pt x="0" y="54"/>
                    <a:pt x="0" y="67"/>
                  </a:cubicBezTo>
                  <a:cubicBezTo>
                    <a:pt x="0" y="82"/>
                    <a:pt x="12" y="94"/>
                    <a:pt x="26" y="94"/>
                  </a:cubicBezTo>
                  <a:cubicBezTo>
                    <a:pt x="29" y="94"/>
                    <a:pt x="32" y="93"/>
                    <a:pt x="34" y="93"/>
                  </a:cubicBezTo>
                  <a:cubicBezTo>
                    <a:pt x="34" y="95"/>
                    <a:pt x="34" y="97"/>
                    <a:pt x="34" y="99"/>
                  </a:cubicBezTo>
                  <a:cubicBezTo>
                    <a:pt x="34" y="113"/>
                    <a:pt x="45" y="125"/>
                    <a:pt x="60" y="125"/>
                  </a:cubicBezTo>
                  <a:cubicBezTo>
                    <a:pt x="71" y="125"/>
                    <a:pt x="80" y="119"/>
                    <a:pt x="84" y="110"/>
                  </a:cubicBezTo>
                  <a:cubicBezTo>
                    <a:pt x="88" y="123"/>
                    <a:pt x="90" y="141"/>
                    <a:pt x="91" y="165"/>
                  </a:cubicBezTo>
                  <a:cubicBezTo>
                    <a:pt x="34" y="165"/>
                    <a:pt x="34" y="165"/>
                    <a:pt x="34" y="165"/>
                  </a:cubicBezTo>
                  <a:cubicBezTo>
                    <a:pt x="18" y="165"/>
                    <a:pt x="4" y="178"/>
                    <a:pt x="0" y="197"/>
                  </a:cubicBezTo>
                  <a:close/>
                  <a:moveTo>
                    <a:pt x="63" y="95"/>
                  </a:moveTo>
                  <a:cubicBezTo>
                    <a:pt x="44" y="94"/>
                    <a:pt x="29" y="79"/>
                    <a:pt x="29" y="60"/>
                  </a:cubicBezTo>
                  <a:cubicBezTo>
                    <a:pt x="29" y="42"/>
                    <a:pt x="45" y="27"/>
                    <a:pt x="64" y="27"/>
                  </a:cubicBezTo>
                  <a:cubicBezTo>
                    <a:pt x="83" y="27"/>
                    <a:pt x="98" y="43"/>
                    <a:pt x="97" y="61"/>
                  </a:cubicBezTo>
                  <a:cubicBezTo>
                    <a:pt x="97" y="80"/>
                    <a:pt x="82" y="95"/>
                    <a:pt x="63" y="95"/>
                  </a:cubicBezTo>
                  <a:close/>
                </a:path>
              </a:pathLst>
            </a:custGeom>
            <a:solidFill>
              <a:srgbClr val="FDE6C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66" name="Freeform 162"/>
            <p:cNvSpPr>
              <a:spLocks noChangeArrowheads="1"/>
            </p:cNvSpPr>
            <p:nvPr/>
          </p:nvSpPr>
          <p:spPr bwMode="auto">
            <a:xfrm>
              <a:off x="552450" y="400050"/>
              <a:ext cx="169863" cy="120650"/>
            </a:xfrm>
            <a:custGeom>
              <a:avLst/>
              <a:gdLst>
                <a:gd name="T0" fmla="*/ 13246740 w 66"/>
                <a:gd name="T1" fmla="*/ 224047050 h 47"/>
                <a:gd name="T2" fmla="*/ 218587944 w 66"/>
                <a:gd name="T3" fmla="*/ 138380416 h 47"/>
                <a:gd name="T4" fmla="*/ 52989535 w 66"/>
                <a:gd name="T5" fmla="*/ 309711117 h 47"/>
                <a:gd name="T6" fmla="*/ 437173315 w 66"/>
                <a:gd name="T7" fmla="*/ 0 h 47"/>
                <a:gd name="T8" fmla="*/ 311320274 w 66"/>
                <a:gd name="T9" fmla="*/ 13179087 h 47"/>
                <a:gd name="T10" fmla="*/ 13246740 w 66"/>
                <a:gd name="T11" fmla="*/ 224047050 h 47"/>
                <a:gd name="T12" fmla="*/ 0 60000 65536"/>
                <a:gd name="T13" fmla="*/ 0 60000 65536"/>
                <a:gd name="T14" fmla="*/ 0 60000 65536"/>
                <a:gd name="T15" fmla="*/ 0 60000 65536"/>
                <a:gd name="T16" fmla="*/ 0 60000 65536"/>
                <a:gd name="T17" fmla="*/ 0 60000 65536"/>
                <a:gd name="T18" fmla="*/ 0 w 66"/>
                <a:gd name="T19" fmla="*/ 0 h 47"/>
                <a:gd name="T20" fmla="*/ 66 w 66"/>
                <a:gd name="T21" fmla="*/ 47 h 47"/>
              </a:gdLst>
              <a:ahLst/>
              <a:cxnLst>
                <a:cxn ang="T12">
                  <a:pos x="T0" y="T1"/>
                </a:cxn>
                <a:cxn ang="T13">
                  <a:pos x="T2" y="T3"/>
                </a:cxn>
                <a:cxn ang="T14">
                  <a:pos x="T4" y="T5"/>
                </a:cxn>
                <a:cxn ang="T15">
                  <a:pos x="T6" y="T7"/>
                </a:cxn>
                <a:cxn ang="T16">
                  <a:pos x="T8" y="T9"/>
                </a:cxn>
                <a:cxn ang="T17">
                  <a:pos x="T10" y="T11"/>
                </a:cxn>
              </a:cxnLst>
              <a:rect l="T18" t="T19" r="T20" b="T21"/>
              <a:pathLst>
                <a:path w="66" h="47">
                  <a:moveTo>
                    <a:pt x="2" y="34"/>
                  </a:moveTo>
                  <a:cubicBezTo>
                    <a:pt x="19" y="14"/>
                    <a:pt x="33" y="21"/>
                    <a:pt x="33" y="21"/>
                  </a:cubicBezTo>
                  <a:cubicBezTo>
                    <a:pt x="15" y="23"/>
                    <a:pt x="8" y="47"/>
                    <a:pt x="8" y="47"/>
                  </a:cubicBezTo>
                  <a:cubicBezTo>
                    <a:pt x="66" y="42"/>
                    <a:pt x="66" y="0"/>
                    <a:pt x="66" y="0"/>
                  </a:cubicBezTo>
                  <a:cubicBezTo>
                    <a:pt x="62" y="4"/>
                    <a:pt x="47" y="2"/>
                    <a:pt x="47" y="2"/>
                  </a:cubicBezTo>
                  <a:cubicBezTo>
                    <a:pt x="0" y="3"/>
                    <a:pt x="2" y="34"/>
                    <a:pt x="2" y="34"/>
                  </a:cubicBezTo>
                  <a:close/>
                </a:path>
              </a:pathLst>
            </a:custGeom>
            <a:solidFill>
              <a:srgbClr val="DDEDD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67" name="Freeform 163"/>
            <p:cNvSpPr>
              <a:spLocks noEditPoints="1" noChangeArrowheads="1"/>
            </p:cNvSpPr>
            <p:nvPr/>
          </p:nvSpPr>
          <p:spPr bwMode="auto">
            <a:xfrm>
              <a:off x="407987" y="234950"/>
              <a:ext cx="60325" cy="109538"/>
            </a:xfrm>
            <a:custGeom>
              <a:avLst/>
              <a:gdLst>
                <a:gd name="T0" fmla="*/ 137585588 w 23"/>
                <a:gd name="T1" fmla="*/ 136272914 h 43"/>
                <a:gd name="T2" fmla="*/ 116946570 w 23"/>
                <a:gd name="T3" fmla="*/ 123296482 h 43"/>
                <a:gd name="T4" fmla="*/ 89430501 w 23"/>
                <a:gd name="T5" fmla="*/ 116805719 h 43"/>
                <a:gd name="T6" fmla="*/ 89430501 w 23"/>
                <a:gd name="T7" fmla="*/ 38934391 h 43"/>
                <a:gd name="T8" fmla="*/ 110066897 w 23"/>
                <a:gd name="T9" fmla="*/ 45425154 h 43"/>
                <a:gd name="T10" fmla="*/ 123826242 w 23"/>
                <a:gd name="T11" fmla="*/ 71380565 h 43"/>
                <a:gd name="T12" fmla="*/ 151342311 w 23"/>
                <a:gd name="T13" fmla="*/ 71380565 h 43"/>
                <a:gd name="T14" fmla="*/ 130705915 w 23"/>
                <a:gd name="T15" fmla="*/ 25957959 h 43"/>
                <a:gd name="T16" fmla="*/ 89430501 w 23"/>
                <a:gd name="T17" fmla="*/ 12978979 h 43"/>
                <a:gd name="T18" fmla="*/ 89430501 w 23"/>
                <a:gd name="T19" fmla="*/ 0 h 43"/>
                <a:gd name="T20" fmla="*/ 75671155 w 23"/>
                <a:gd name="T21" fmla="*/ 0 h 43"/>
                <a:gd name="T22" fmla="*/ 75671155 w 23"/>
                <a:gd name="T23" fmla="*/ 12978979 h 43"/>
                <a:gd name="T24" fmla="*/ 27516068 w 23"/>
                <a:gd name="T25" fmla="*/ 25957959 h 43"/>
                <a:gd name="T26" fmla="*/ 6879673 w 23"/>
                <a:gd name="T27" fmla="*/ 71380565 h 43"/>
                <a:gd name="T28" fmla="*/ 13759346 w 23"/>
                <a:gd name="T29" fmla="*/ 103826740 h 43"/>
                <a:gd name="T30" fmla="*/ 34395741 w 23"/>
                <a:gd name="T31" fmla="*/ 123296482 h 43"/>
                <a:gd name="T32" fmla="*/ 68791483 w 23"/>
                <a:gd name="T33" fmla="*/ 136272914 h 43"/>
                <a:gd name="T34" fmla="*/ 68791483 w 23"/>
                <a:gd name="T35" fmla="*/ 227123222 h 43"/>
                <a:gd name="T36" fmla="*/ 41275414 w 23"/>
                <a:gd name="T37" fmla="*/ 207656027 h 43"/>
                <a:gd name="T38" fmla="*/ 27516068 w 23"/>
                <a:gd name="T39" fmla="*/ 175209852 h 43"/>
                <a:gd name="T40" fmla="*/ 0 w 23"/>
                <a:gd name="T41" fmla="*/ 181698068 h 43"/>
                <a:gd name="T42" fmla="*/ 6879673 w 23"/>
                <a:gd name="T43" fmla="*/ 214144243 h 43"/>
                <a:gd name="T44" fmla="*/ 34395741 w 23"/>
                <a:gd name="T45" fmla="*/ 240102201 h 43"/>
                <a:gd name="T46" fmla="*/ 68791483 w 23"/>
                <a:gd name="T47" fmla="*/ 246590417 h 43"/>
                <a:gd name="T48" fmla="*/ 68791483 w 23"/>
                <a:gd name="T49" fmla="*/ 272548376 h 43"/>
                <a:gd name="T50" fmla="*/ 82550828 w 23"/>
                <a:gd name="T51" fmla="*/ 279036592 h 43"/>
                <a:gd name="T52" fmla="*/ 89430501 w 23"/>
                <a:gd name="T53" fmla="*/ 246590417 h 43"/>
                <a:gd name="T54" fmla="*/ 137585588 w 23"/>
                <a:gd name="T55" fmla="*/ 227123222 h 43"/>
                <a:gd name="T56" fmla="*/ 158221984 w 23"/>
                <a:gd name="T57" fmla="*/ 181698068 h 43"/>
                <a:gd name="T58" fmla="*/ 151342311 w 23"/>
                <a:gd name="T59" fmla="*/ 155740109 h 43"/>
                <a:gd name="T60" fmla="*/ 137585588 w 23"/>
                <a:gd name="T61" fmla="*/ 136272914 h 43"/>
                <a:gd name="T62" fmla="*/ 68791483 w 23"/>
                <a:gd name="T63" fmla="*/ 110317503 h 43"/>
                <a:gd name="T64" fmla="*/ 41275414 w 23"/>
                <a:gd name="T65" fmla="*/ 97338524 h 43"/>
                <a:gd name="T66" fmla="*/ 34395741 w 23"/>
                <a:gd name="T67" fmla="*/ 71380565 h 43"/>
                <a:gd name="T68" fmla="*/ 48155087 w 23"/>
                <a:gd name="T69" fmla="*/ 45425154 h 43"/>
                <a:gd name="T70" fmla="*/ 75671155 w 23"/>
                <a:gd name="T71" fmla="*/ 32446175 h 43"/>
                <a:gd name="T72" fmla="*/ 68791483 w 23"/>
                <a:gd name="T73" fmla="*/ 110317503 h 43"/>
                <a:gd name="T74" fmla="*/ 116946570 w 23"/>
                <a:gd name="T75" fmla="*/ 214144243 h 43"/>
                <a:gd name="T76" fmla="*/ 89430501 w 23"/>
                <a:gd name="T77" fmla="*/ 227123222 h 43"/>
                <a:gd name="T78" fmla="*/ 89430501 w 23"/>
                <a:gd name="T79" fmla="*/ 142763678 h 43"/>
                <a:gd name="T80" fmla="*/ 116946570 w 23"/>
                <a:gd name="T81" fmla="*/ 155740109 h 43"/>
                <a:gd name="T82" fmla="*/ 123826242 w 23"/>
                <a:gd name="T83" fmla="*/ 181698068 h 43"/>
                <a:gd name="T84" fmla="*/ 116946570 w 23"/>
                <a:gd name="T85" fmla="*/ 214144243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3"/>
                <a:gd name="T131" fmla="*/ 23 w 23"/>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3">
                  <a:moveTo>
                    <a:pt x="20" y="21"/>
                  </a:moveTo>
                  <a:cubicBezTo>
                    <a:pt x="20" y="20"/>
                    <a:pt x="18" y="20"/>
                    <a:pt x="17" y="19"/>
                  </a:cubicBezTo>
                  <a:cubicBezTo>
                    <a:pt x="16" y="19"/>
                    <a:pt x="15" y="18"/>
                    <a:pt x="13" y="18"/>
                  </a:cubicBezTo>
                  <a:cubicBezTo>
                    <a:pt x="13" y="6"/>
                    <a:pt x="13" y="6"/>
                    <a:pt x="13" y="6"/>
                  </a:cubicBezTo>
                  <a:cubicBezTo>
                    <a:pt x="14" y="6"/>
                    <a:pt x="15" y="6"/>
                    <a:pt x="16" y="7"/>
                  </a:cubicBezTo>
                  <a:cubicBezTo>
                    <a:pt x="17" y="8"/>
                    <a:pt x="18" y="10"/>
                    <a:pt x="18" y="11"/>
                  </a:cubicBezTo>
                  <a:cubicBezTo>
                    <a:pt x="22" y="11"/>
                    <a:pt x="22" y="11"/>
                    <a:pt x="22" y="11"/>
                  </a:cubicBezTo>
                  <a:cubicBezTo>
                    <a:pt x="22" y="8"/>
                    <a:pt x="21" y="6"/>
                    <a:pt x="19" y="4"/>
                  </a:cubicBezTo>
                  <a:cubicBezTo>
                    <a:pt x="18" y="3"/>
                    <a:pt x="16" y="2"/>
                    <a:pt x="13" y="2"/>
                  </a:cubicBezTo>
                  <a:cubicBezTo>
                    <a:pt x="13" y="0"/>
                    <a:pt x="13" y="0"/>
                    <a:pt x="13" y="0"/>
                  </a:cubicBezTo>
                  <a:cubicBezTo>
                    <a:pt x="11" y="0"/>
                    <a:pt x="11" y="0"/>
                    <a:pt x="11" y="0"/>
                  </a:cubicBezTo>
                  <a:cubicBezTo>
                    <a:pt x="11" y="2"/>
                    <a:pt x="11" y="2"/>
                    <a:pt x="11" y="2"/>
                  </a:cubicBezTo>
                  <a:cubicBezTo>
                    <a:pt x="8" y="2"/>
                    <a:pt x="6" y="3"/>
                    <a:pt x="4" y="4"/>
                  </a:cubicBezTo>
                  <a:cubicBezTo>
                    <a:pt x="2" y="6"/>
                    <a:pt x="1" y="8"/>
                    <a:pt x="1" y="11"/>
                  </a:cubicBezTo>
                  <a:cubicBezTo>
                    <a:pt x="1" y="13"/>
                    <a:pt x="1" y="15"/>
                    <a:pt x="2" y="16"/>
                  </a:cubicBezTo>
                  <a:cubicBezTo>
                    <a:pt x="3" y="17"/>
                    <a:pt x="4" y="18"/>
                    <a:pt x="5" y="19"/>
                  </a:cubicBezTo>
                  <a:cubicBezTo>
                    <a:pt x="7" y="20"/>
                    <a:pt x="9" y="21"/>
                    <a:pt x="10" y="21"/>
                  </a:cubicBezTo>
                  <a:cubicBezTo>
                    <a:pt x="10" y="35"/>
                    <a:pt x="10" y="35"/>
                    <a:pt x="10" y="35"/>
                  </a:cubicBezTo>
                  <a:cubicBezTo>
                    <a:pt x="8" y="34"/>
                    <a:pt x="7" y="34"/>
                    <a:pt x="6" y="32"/>
                  </a:cubicBezTo>
                  <a:cubicBezTo>
                    <a:pt x="5" y="31"/>
                    <a:pt x="4" y="29"/>
                    <a:pt x="4" y="27"/>
                  </a:cubicBezTo>
                  <a:cubicBezTo>
                    <a:pt x="0" y="28"/>
                    <a:pt x="0" y="28"/>
                    <a:pt x="0" y="28"/>
                  </a:cubicBezTo>
                  <a:cubicBezTo>
                    <a:pt x="0" y="30"/>
                    <a:pt x="0" y="32"/>
                    <a:pt x="1" y="33"/>
                  </a:cubicBezTo>
                  <a:cubicBezTo>
                    <a:pt x="2" y="35"/>
                    <a:pt x="4" y="36"/>
                    <a:pt x="5" y="37"/>
                  </a:cubicBezTo>
                  <a:cubicBezTo>
                    <a:pt x="6" y="37"/>
                    <a:pt x="8" y="38"/>
                    <a:pt x="10" y="38"/>
                  </a:cubicBezTo>
                  <a:cubicBezTo>
                    <a:pt x="10" y="42"/>
                    <a:pt x="10" y="42"/>
                    <a:pt x="10" y="42"/>
                  </a:cubicBezTo>
                  <a:cubicBezTo>
                    <a:pt x="12" y="43"/>
                    <a:pt x="12" y="43"/>
                    <a:pt x="12" y="43"/>
                  </a:cubicBezTo>
                  <a:cubicBezTo>
                    <a:pt x="13" y="38"/>
                    <a:pt x="13" y="38"/>
                    <a:pt x="13" y="38"/>
                  </a:cubicBezTo>
                  <a:cubicBezTo>
                    <a:pt x="16" y="38"/>
                    <a:pt x="18" y="37"/>
                    <a:pt x="20" y="35"/>
                  </a:cubicBezTo>
                  <a:cubicBezTo>
                    <a:pt x="22" y="33"/>
                    <a:pt x="23" y="31"/>
                    <a:pt x="23" y="28"/>
                  </a:cubicBezTo>
                  <a:cubicBezTo>
                    <a:pt x="23" y="27"/>
                    <a:pt x="23" y="25"/>
                    <a:pt x="22" y="24"/>
                  </a:cubicBezTo>
                  <a:cubicBezTo>
                    <a:pt x="22" y="23"/>
                    <a:pt x="21" y="22"/>
                    <a:pt x="20" y="21"/>
                  </a:cubicBezTo>
                  <a:close/>
                  <a:moveTo>
                    <a:pt x="10" y="17"/>
                  </a:moveTo>
                  <a:cubicBezTo>
                    <a:pt x="8" y="17"/>
                    <a:pt x="7" y="16"/>
                    <a:pt x="6" y="15"/>
                  </a:cubicBezTo>
                  <a:cubicBezTo>
                    <a:pt x="5" y="14"/>
                    <a:pt x="5" y="13"/>
                    <a:pt x="5" y="11"/>
                  </a:cubicBezTo>
                  <a:cubicBezTo>
                    <a:pt x="5" y="10"/>
                    <a:pt x="6" y="8"/>
                    <a:pt x="7" y="7"/>
                  </a:cubicBezTo>
                  <a:cubicBezTo>
                    <a:pt x="8" y="6"/>
                    <a:pt x="9" y="6"/>
                    <a:pt x="11" y="5"/>
                  </a:cubicBezTo>
                  <a:lnTo>
                    <a:pt x="10" y="17"/>
                  </a:lnTo>
                  <a:close/>
                  <a:moveTo>
                    <a:pt x="17" y="33"/>
                  </a:moveTo>
                  <a:cubicBezTo>
                    <a:pt x="16" y="34"/>
                    <a:pt x="14" y="35"/>
                    <a:pt x="13" y="35"/>
                  </a:cubicBezTo>
                  <a:cubicBezTo>
                    <a:pt x="13" y="22"/>
                    <a:pt x="13" y="22"/>
                    <a:pt x="13" y="22"/>
                  </a:cubicBezTo>
                  <a:cubicBezTo>
                    <a:pt x="15" y="23"/>
                    <a:pt x="17" y="23"/>
                    <a:pt x="17" y="24"/>
                  </a:cubicBezTo>
                  <a:cubicBezTo>
                    <a:pt x="18" y="25"/>
                    <a:pt x="18" y="27"/>
                    <a:pt x="18" y="28"/>
                  </a:cubicBezTo>
                  <a:cubicBezTo>
                    <a:pt x="18" y="30"/>
                    <a:pt x="18" y="31"/>
                    <a:pt x="17" y="33"/>
                  </a:cubicBezTo>
                  <a:close/>
                </a:path>
              </a:pathLst>
            </a:custGeom>
            <a:solidFill>
              <a:srgbClr val="FBDDD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685" name="组合 1251"/>
          <p:cNvGrpSpPr>
            <a:grpSpLocks/>
          </p:cNvGrpSpPr>
          <p:nvPr/>
        </p:nvGrpSpPr>
        <p:grpSpPr bwMode="auto">
          <a:xfrm>
            <a:off x="9156700" y="2551113"/>
            <a:ext cx="696913" cy="696912"/>
            <a:chOff x="0" y="0"/>
            <a:chExt cx="985838" cy="985838"/>
          </a:xfrm>
        </p:grpSpPr>
        <p:sp>
          <p:nvSpPr>
            <p:cNvPr id="29260" name="Freeform 72"/>
            <p:cNvSpPr>
              <a:spLocks noChangeArrowheads="1"/>
            </p:cNvSpPr>
            <p:nvPr/>
          </p:nvSpPr>
          <p:spPr bwMode="auto">
            <a:xfrm>
              <a:off x="0" y="0"/>
              <a:ext cx="985838" cy="985838"/>
            </a:xfrm>
            <a:custGeom>
              <a:avLst/>
              <a:gdLst>
                <a:gd name="T0" fmla="*/ 2147483647 w 383"/>
                <a:gd name="T1" fmla="*/ 2020754259 h 383"/>
                <a:gd name="T2" fmla="*/ 2020754259 w 383"/>
                <a:gd name="T3" fmla="*/ 2147483647 h 383"/>
                <a:gd name="T4" fmla="*/ 516782457 w 383"/>
                <a:gd name="T5" fmla="*/ 2147483647 h 383"/>
                <a:gd name="T6" fmla="*/ 0 w 383"/>
                <a:gd name="T7" fmla="*/ 2020754259 h 383"/>
                <a:gd name="T8" fmla="*/ 0 w 383"/>
                <a:gd name="T9" fmla="*/ 516782457 h 383"/>
                <a:gd name="T10" fmla="*/ 516782457 w 383"/>
                <a:gd name="T11" fmla="*/ 0 h 383"/>
                <a:gd name="T12" fmla="*/ 2020754259 w 383"/>
                <a:gd name="T13" fmla="*/ 0 h 383"/>
                <a:gd name="T14" fmla="*/ 2147483647 w 383"/>
                <a:gd name="T15" fmla="*/ 516782457 h 383"/>
                <a:gd name="T16" fmla="*/ 2147483647 w 383"/>
                <a:gd name="T17" fmla="*/ 2020754259 h 3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3"/>
                <a:gd name="T28" fmla="*/ 0 h 383"/>
                <a:gd name="T29" fmla="*/ 383 w 383"/>
                <a:gd name="T30" fmla="*/ 383 h 3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3" h="383">
                  <a:moveTo>
                    <a:pt x="383" y="305"/>
                  </a:moveTo>
                  <a:cubicBezTo>
                    <a:pt x="383" y="348"/>
                    <a:pt x="348" y="383"/>
                    <a:pt x="305" y="383"/>
                  </a:cubicBezTo>
                  <a:cubicBezTo>
                    <a:pt x="78" y="383"/>
                    <a:pt x="78" y="383"/>
                    <a:pt x="78" y="383"/>
                  </a:cubicBezTo>
                  <a:cubicBezTo>
                    <a:pt x="35" y="383"/>
                    <a:pt x="0" y="348"/>
                    <a:pt x="0" y="305"/>
                  </a:cubicBezTo>
                  <a:cubicBezTo>
                    <a:pt x="0" y="78"/>
                    <a:pt x="0" y="78"/>
                    <a:pt x="0" y="78"/>
                  </a:cubicBezTo>
                  <a:cubicBezTo>
                    <a:pt x="0" y="35"/>
                    <a:pt x="35" y="0"/>
                    <a:pt x="78" y="0"/>
                  </a:cubicBezTo>
                  <a:cubicBezTo>
                    <a:pt x="305" y="0"/>
                    <a:pt x="305" y="0"/>
                    <a:pt x="305" y="0"/>
                  </a:cubicBezTo>
                  <a:cubicBezTo>
                    <a:pt x="348" y="0"/>
                    <a:pt x="383" y="35"/>
                    <a:pt x="383" y="78"/>
                  </a:cubicBezTo>
                  <a:cubicBezTo>
                    <a:pt x="383" y="305"/>
                    <a:pt x="383" y="305"/>
                    <a:pt x="383" y="305"/>
                  </a:cubicBezTo>
                </a:path>
              </a:pathLst>
            </a:custGeom>
            <a:solidFill>
              <a:srgbClr val="8B432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61" name="Freeform 164"/>
            <p:cNvSpPr>
              <a:spLocks noEditPoints="1" noChangeArrowheads="1"/>
            </p:cNvSpPr>
            <p:nvPr/>
          </p:nvSpPr>
          <p:spPr bwMode="auto">
            <a:xfrm>
              <a:off x="177800" y="176212"/>
              <a:ext cx="639763" cy="631825"/>
            </a:xfrm>
            <a:custGeom>
              <a:avLst/>
              <a:gdLst>
                <a:gd name="T0" fmla="*/ 825181220 w 249"/>
                <a:gd name="T1" fmla="*/ 0 h 246"/>
                <a:gd name="T2" fmla="*/ 0 w 249"/>
                <a:gd name="T3" fmla="*/ 811389151 h 246"/>
                <a:gd name="T4" fmla="*/ 825181220 w 249"/>
                <a:gd name="T5" fmla="*/ 1622775734 h 246"/>
                <a:gd name="T6" fmla="*/ 1643761832 w 249"/>
                <a:gd name="T7" fmla="*/ 811389151 h 246"/>
                <a:gd name="T8" fmla="*/ 825181220 w 249"/>
                <a:gd name="T9" fmla="*/ 0 h 246"/>
                <a:gd name="T10" fmla="*/ 825181220 w 249"/>
                <a:gd name="T11" fmla="*/ 1523825775 h 246"/>
                <a:gd name="T12" fmla="*/ 105622559 w 249"/>
                <a:gd name="T13" fmla="*/ 811389151 h 246"/>
                <a:gd name="T14" fmla="*/ 825181220 w 249"/>
                <a:gd name="T15" fmla="*/ 98949959 h 246"/>
                <a:gd name="T16" fmla="*/ 1544739880 w 249"/>
                <a:gd name="T17" fmla="*/ 811389151 h 246"/>
                <a:gd name="T18" fmla="*/ 825181220 w 249"/>
                <a:gd name="T19" fmla="*/ 1523825775 h 2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9"/>
                <a:gd name="T31" fmla="*/ 0 h 246"/>
                <a:gd name="T32" fmla="*/ 249 w 249"/>
                <a:gd name="T33" fmla="*/ 246 h 2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9" h="246">
                  <a:moveTo>
                    <a:pt x="125" y="0"/>
                  </a:moveTo>
                  <a:cubicBezTo>
                    <a:pt x="56" y="0"/>
                    <a:pt x="0" y="55"/>
                    <a:pt x="0" y="123"/>
                  </a:cubicBezTo>
                  <a:cubicBezTo>
                    <a:pt x="0" y="191"/>
                    <a:pt x="56" y="246"/>
                    <a:pt x="125" y="246"/>
                  </a:cubicBezTo>
                  <a:cubicBezTo>
                    <a:pt x="193" y="246"/>
                    <a:pt x="249" y="191"/>
                    <a:pt x="249" y="123"/>
                  </a:cubicBezTo>
                  <a:cubicBezTo>
                    <a:pt x="249" y="55"/>
                    <a:pt x="193" y="0"/>
                    <a:pt x="125" y="0"/>
                  </a:cubicBezTo>
                  <a:close/>
                  <a:moveTo>
                    <a:pt x="125" y="231"/>
                  </a:moveTo>
                  <a:cubicBezTo>
                    <a:pt x="65" y="231"/>
                    <a:pt x="16" y="182"/>
                    <a:pt x="16" y="123"/>
                  </a:cubicBezTo>
                  <a:cubicBezTo>
                    <a:pt x="16" y="63"/>
                    <a:pt x="65" y="15"/>
                    <a:pt x="125" y="15"/>
                  </a:cubicBezTo>
                  <a:cubicBezTo>
                    <a:pt x="185" y="15"/>
                    <a:pt x="234" y="63"/>
                    <a:pt x="234" y="123"/>
                  </a:cubicBezTo>
                  <a:cubicBezTo>
                    <a:pt x="234" y="182"/>
                    <a:pt x="185" y="231"/>
                    <a:pt x="125" y="231"/>
                  </a:cubicBezTo>
                  <a:close/>
                </a:path>
              </a:pathLst>
            </a:custGeom>
            <a:solidFill>
              <a:srgbClr val="FDE6C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62" name="Freeform 165"/>
            <p:cNvSpPr>
              <a:spLocks noEditPoints="1" noChangeArrowheads="1"/>
            </p:cNvSpPr>
            <p:nvPr/>
          </p:nvSpPr>
          <p:spPr bwMode="auto">
            <a:xfrm>
              <a:off x="241300" y="236537"/>
              <a:ext cx="515938" cy="509588"/>
            </a:xfrm>
            <a:custGeom>
              <a:avLst/>
              <a:gdLst>
                <a:gd name="T0" fmla="*/ 665480050 w 200"/>
                <a:gd name="T1" fmla="*/ 0 h 198"/>
                <a:gd name="T2" fmla="*/ 0 w 200"/>
                <a:gd name="T3" fmla="*/ 655757398 h 198"/>
                <a:gd name="T4" fmla="*/ 665480050 w 200"/>
                <a:gd name="T5" fmla="*/ 1311514797 h 198"/>
                <a:gd name="T6" fmla="*/ 1330960099 w 200"/>
                <a:gd name="T7" fmla="*/ 655757398 h 198"/>
                <a:gd name="T8" fmla="*/ 665480050 w 200"/>
                <a:gd name="T9" fmla="*/ 0 h 198"/>
                <a:gd name="T10" fmla="*/ 845160617 w 200"/>
                <a:gd name="T11" fmla="*/ 523279960 h 198"/>
                <a:gd name="T12" fmla="*/ 811885196 w 200"/>
                <a:gd name="T13" fmla="*/ 609390038 h 198"/>
                <a:gd name="T14" fmla="*/ 485799482 w 200"/>
                <a:gd name="T15" fmla="*/ 609390038 h 198"/>
                <a:gd name="T16" fmla="*/ 492455082 w 200"/>
                <a:gd name="T17" fmla="*/ 655757398 h 198"/>
                <a:gd name="T18" fmla="*/ 818540796 w 200"/>
                <a:gd name="T19" fmla="*/ 655757398 h 198"/>
                <a:gd name="T20" fmla="*/ 798576575 w 200"/>
                <a:gd name="T21" fmla="*/ 741867476 h 198"/>
                <a:gd name="T22" fmla="*/ 499110682 w 200"/>
                <a:gd name="T23" fmla="*/ 741867476 h 198"/>
                <a:gd name="T24" fmla="*/ 865124838 w 200"/>
                <a:gd name="T25" fmla="*/ 874342340 h 198"/>
                <a:gd name="T26" fmla="*/ 885089059 w 200"/>
                <a:gd name="T27" fmla="*/ 1000195134 h 198"/>
                <a:gd name="T28" fmla="*/ 372669756 w 200"/>
                <a:gd name="T29" fmla="*/ 735242832 h 198"/>
                <a:gd name="T30" fmla="*/ 286157273 w 200"/>
                <a:gd name="T31" fmla="*/ 735242832 h 198"/>
                <a:gd name="T32" fmla="*/ 312774514 w 200"/>
                <a:gd name="T33" fmla="*/ 655757398 h 198"/>
                <a:gd name="T34" fmla="*/ 359358556 w 200"/>
                <a:gd name="T35" fmla="*/ 655757398 h 198"/>
                <a:gd name="T36" fmla="*/ 366014156 w 200"/>
                <a:gd name="T37" fmla="*/ 596143323 h 198"/>
                <a:gd name="T38" fmla="*/ 292810293 w 200"/>
                <a:gd name="T39" fmla="*/ 596143323 h 198"/>
                <a:gd name="T40" fmla="*/ 312774514 w 200"/>
                <a:gd name="T41" fmla="*/ 523279960 h 198"/>
                <a:gd name="T42" fmla="*/ 372669756 w 200"/>
                <a:gd name="T43" fmla="*/ 523279960 h 198"/>
                <a:gd name="T44" fmla="*/ 891742080 w 200"/>
                <a:gd name="T45" fmla="*/ 284823661 h 198"/>
                <a:gd name="T46" fmla="*/ 858469238 w 200"/>
                <a:gd name="T47" fmla="*/ 410676454 h 198"/>
                <a:gd name="T48" fmla="*/ 499110682 w 200"/>
                <a:gd name="T49" fmla="*/ 523279960 h 198"/>
                <a:gd name="T50" fmla="*/ 845160617 w 200"/>
                <a:gd name="T51" fmla="*/ 523279960 h 19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00"/>
                <a:gd name="T79" fmla="*/ 0 h 198"/>
                <a:gd name="T80" fmla="*/ 200 w 200"/>
                <a:gd name="T81" fmla="*/ 198 h 19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00" h="198">
                  <a:moveTo>
                    <a:pt x="100" y="0"/>
                  </a:moveTo>
                  <a:cubicBezTo>
                    <a:pt x="45" y="0"/>
                    <a:pt x="0" y="44"/>
                    <a:pt x="0" y="99"/>
                  </a:cubicBezTo>
                  <a:cubicBezTo>
                    <a:pt x="0" y="153"/>
                    <a:pt x="45" y="198"/>
                    <a:pt x="100" y="198"/>
                  </a:cubicBezTo>
                  <a:cubicBezTo>
                    <a:pt x="155" y="198"/>
                    <a:pt x="200" y="153"/>
                    <a:pt x="200" y="99"/>
                  </a:cubicBezTo>
                  <a:cubicBezTo>
                    <a:pt x="200" y="44"/>
                    <a:pt x="155" y="0"/>
                    <a:pt x="100" y="0"/>
                  </a:cubicBezTo>
                  <a:close/>
                  <a:moveTo>
                    <a:pt x="127" y="79"/>
                  </a:moveTo>
                  <a:cubicBezTo>
                    <a:pt x="122" y="92"/>
                    <a:pt x="122" y="92"/>
                    <a:pt x="122" y="92"/>
                  </a:cubicBezTo>
                  <a:cubicBezTo>
                    <a:pt x="73" y="92"/>
                    <a:pt x="73" y="92"/>
                    <a:pt x="73" y="92"/>
                  </a:cubicBezTo>
                  <a:cubicBezTo>
                    <a:pt x="72" y="94"/>
                    <a:pt x="74" y="99"/>
                    <a:pt x="74" y="99"/>
                  </a:cubicBezTo>
                  <a:cubicBezTo>
                    <a:pt x="123" y="99"/>
                    <a:pt x="123" y="99"/>
                    <a:pt x="123" y="99"/>
                  </a:cubicBezTo>
                  <a:cubicBezTo>
                    <a:pt x="120" y="112"/>
                    <a:pt x="120" y="112"/>
                    <a:pt x="120" y="112"/>
                  </a:cubicBezTo>
                  <a:cubicBezTo>
                    <a:pt x="75" y="112"/>
                    <a:pt x="75" y="112"/>
                    <a:pt x="75" y="112"/>
                  </a:cubicBezTo>
                  <a:cubicBezTo>
                    <a:pt x="89" y="159"/>
                    <a:pt x="130" y="132"/>
                    <a:pt x="130" y="132"/>
                  </a:cubicBezTo>
                  <a:cubicBezTo>
                    <a:pt x="133" y="151"/>
                    <a:pt x="133" y="151"/>
                    <a:pt x="133" y="151"/>
                  </a:cubicBezTo>
                  <a:cubicBezTo>
                    <a:pt x="66" y="174"/>
                    <a:pt x="56" y="111"/>
                    <a:pt x="56" y="111"/>
                  </a:cubicBezTo>
                  <a:cubicBezTo>
                    <a:pt x="43" y="111"/>
                    <a:pt x="43" y="111"/>
                    <a:pt x="43" y="111"/>
                  </a:cubicBezTo>
                  <a:cubicBezTo>
                    <a:pt x="47" y="99"/>
                    <a:pt x="47" y="99"/>
                    <a:pt x="47" y="99"/>
                  </a:cubicBezTo>
                  <a:cubicBezTo>
                    <a:pt x="54" y="99"/>
                    <a:pt x="54" y="99"/>
                    <a:pt x="54" y="99"/>
                  </a:cubicBezTo>
                  <a:cubicBezTo>
                    <a:pt x="55" y="98"/>
                    <a:pt x="55" y="90"/>
                    <a:pt x="55" y="90"/>
                  </a:cubicBezTo>
                  <a:cubicBezTo>
                    <a:pt x="44" y="90"/>
                    <a:pt x="44" y="90"/>
                    <a:pt x="44" y="90"/>
                  </a:cubicBezTo>
                  <a:cubicBezTo>
                    <a:pt x="47" y="79"/>
                    <a:pt x="47" y="79"/>
                    <a:pt x="47" y="79"/>
                  </a:cubicBezTo>
                  <a:cubicBezTo>
                    <a:pt x="56" y="79"/>
                    <a:pt x="56" y="79"/>
                    <a:pt x="56" y="79"/>
                  </a:cubicBezTo>
                  <a:cubicBezTo>
                    <a:pt x="77" y="15"/>
                    <a:pt x="134" y="43"/>
                    <a:pt x="134" y="43"/>
                  </a:cubicBezTo>
                  <a:cubicBezTo>
                    <a:pt x="129" y="62"/>
                    <a:pt x="129" y="62"/>
                    <a:pt x="129" y="62"/>
                  </a:cubicBezTo>
                  <a:cubicBezTo>
                    <a:pt x="88" y="39"/>
                    <a:pt x="75" y="79"/>
                    <a:pt x="75" y="79"/>
                  </a:cubicBezTo>
                  <a:lnTo>
                    <a:pt x="127" y="79"/>
                  </a:lnTo>
                  <a:close/>
                </a:path>
              </a:pathLst>
            </a:custGeom>
            <a:solidFill>
              <a:srgbClr val="F9D3D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686" name="组合 1250"/>
          <p:cNvGrpSpPr>
            <a:grpSpLocks/>
          </p:cNvGrpSpPr>
          <p:nvPr/>
        </p:nvGrpSpPr>
        <p:grpSpPr bwMode="auto">
          <a:xfrm>
            <a:off x="6276975" y="2551113"/>
            <a:ext cx="696913" cy="696912"/>
            <a:chOff x="0" y="0"/>
            <a:chExt cx="984250" cy="985838"/>
          </a:xfrm>
        </p:grpSpPr>
        <p:sp>
          <p:nvSpPr>
            <p:cNvPr id="29257" name="Freeform 74"/>
            <p:cNvSpPr>
              <a:spLocks noChangeArrowheads="1"/>
            </p:cNvSpPr>
            <p:nvPr/>
          </p:nvSpPr>
          <p:spPr bwMode="auto">
            <a:xfrm>
              <a:off x="0" y="0"/>
              <a:ext cx="984250" cy="985838"/>
            </a:xfrm>
            <a:custGeom>
              <a:avLst/>
              <a:gdLst>
                <a:gd name="T0" fmla="*/ 2147483647 w 383"/>
                <a:gd name="T1" fmla="*/ 2020754259 h 383"/>
                <a:gd name="T2" fmla="*/ 2014248351 w 383"/>
                <a:gd name="T3" fmla="*/ 2147483647 h 383"/>
                <a:gd name="T4" fmla="*/ 515119958 w 383"/>
                <a:gd name="T5" fmla="*/ 2147483647 h 383"/>
                <a:gd name="T6" fmla="*/ 0 w 383"/>
                <a:gd name="T7" fmla="*/ 2020754259 h 383"/>
                <a:gd name="T8" fmla="*/ 0 w 383"/>
                <a:gd name="T9" fmla="*/ 516782457 h 383"/>
                <a:gd name="T10" fmla="*/ 515119958 w 383"/>
                <a:gd name="T11" fmla="*/ 0 h 383"/>
                <a:gd name="T12" fmla="*/ 2014248351 w 383"/>
                <a:gd name="T13" fmla="*/ 0 h 383"/>
                <a:gd name="T14" fmla="*/ 2147483647 w 383"/>
                <a:gd name="T15" fmla="*/ 516782457 h 383"/>
                <a:gd name="T16" fmla="*/ 2147483647 w 383"/>
                <a:gd name="T17" fmla="*/ 2020754259 h 3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3"/>
                <a:gd name="T28" fmla="*/ 0 h 383"/>
                <a:gd name="T29" fmla="*/ 383 w 383"/>
                <a:gd name="T30" fmla="*/ 383 h 3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3" h="383">
                  <a:moveTo>
                    <a:pt x="383" y="305"/>
                  </a:moveTo>
                  <a:cubicBezTo>
                    <a:pt x="383" y="348"/>
                    <a:pt x="348" y="383"/>
                    <a:pt x="305" y="383"/>
                  </a:cubicBezTo>
                  <a:cubicBezTo>
                    <a:pt x="78" y="383"/>
                    <a:pt x="78" y="383"/>
                    <a:pt x="78" y="383"/>
                  </a:cubicBezTo>
                  <a:cubicBezTo>
                    <a:pt x="35" y="383"/>
                    <a:pt x="0" y="348"/>
                    <a:pt x="0" y="305"/>
                  </a:cubicBezTo>
                  <a:cubicBezTo>
                    <a:pt x="0" y="78"/>
                    <a:pt x="0" y="78"/>
                    <a:pt x="0" y="78"/>
                  </a:cubicBezTo>
                  <a:cubicBezTo>
                    <a:pt x="0" y="35"/>
                    <a:pt x="35" y="0"/>
                    <a:pt x="78" y="0"/>
                  </a:cubicBezTo>
                  <a:cubicBezTo>
                    <a:pt x="305" y="0"/>
                    <a:pt x="305" y="0"/>
                    <a:pt x="305" y="0"/>
                  </a:cubicBezTo>
                  <a:cubicBezTo>
                    <a:pt x="348" y="0"/>
                    <a:pt x="383" y="35"/>
                    <a:pt x="383" y="78"/>
                  </a:cubicBezTo>
                  <a:cubicBezTo>
                    <a:pt x="383" y="305"/>
                    <a:pt x="383" y="305"/>
                    <a:pt x="383" y="305"/>
                  </a:cubicBezTo>
                </a:path>
              </a:pathLst>
            </a:custGeom>
            <a:solidFill>
              <a:srgbClr val="62290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58" name="Freeform 166"/>
            <p:cNvSpPr>
              <a:spLocks noEditPoints="1" noChangeArrowheads="1"/>
            </p:cNvSpPr>
            <p:nvPr/>
          </p:nvSpPr>
          <p:spPr bwMode="auto">
            <a:xfrm>
              <a:off x="169863" y="168275"/>
              <a:ext cx="647700" cy="639763"/>
            </a:xfrm>
            <a:custGeom>
              <a:avLst/>
              <a:gdLst>
                <a:gd name="T0" fmla="*/ 832371607 w 252"/>
                <a:gd name="T1" fmla="*/ 0 h 249"/>
                <a:gd name="T2" fmla="*/ 0 w 252"/>
                <a:gd name="T3" fmla="*/ 825181220 h 249"/>
                <a:gd name="T4" fmla="*/ 832371607 w 252"/>
                <a:gd name="T5" fmla="*/ 1643761832 h 249"/>
                <a:gd name="T6" fmla="*/ 1664743214 w 252"/>
                <a:gd name="T7" fmla="*/ 825181220 h 249"/>
                <a:gd name="T8" fmla="*/ 832371607 w 252"/>
                <a:gd name="T9" fmla="*/ 0 h 249"/>
                <a:gd name="T10" fmla="*/ 832371607 w 252"/>
                <a:gd name="T11" fmla="*/ 1544739880 h 249"/>
                <a:gd name="T12" fmla="*/ 105698471 w 252"/>
                <a:gd name="T13" fmla="*/ 825181220 h 249"/>
                <a:gd name="T14" fmla="*/ 832371607 w 252"/>
                <a:gd name="T15" fmla="*/ 105622559 h 249"/>
                <a:gd name="T16" fmla="*/ 1559044743 w 252"/>
                <a:gd name="T17" fmla="*/ 825181220 h 249"/>
                <a:gd name="T18" fmla="*/ 832371607 w 252"/>
                <a:gd name="T19" fmla="*/ 1544739880 h 2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2"/>
                <a:gd name="T31" fmla="*/ 0 h 249"/>
                <a:gd name="T32" fmla="*/ 252 w 252"/>
                <a:gd name="T33" fmla="*/ 249 h 2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2" h="249">
                  <a:moveTo>
                    <a:pt x="126" y="0"/>
                  </a:moveTo>
                  <a:cubicBezTo>
                    <a:pt x="57" y="0"/>
                    <a:pt x="0" y="56"/>
                    <a:pt x="0" y="125"/>
                  </a:cubicBezTo>
                  <a:cubicBezTo>
                    <a:pt x="0" y="194"/>
                    <a:pt x="57" y="249"/>
                    <a:pt x="126" y="249"/>
                  </a:cubicBezTo>
                  <a:cubicBezTo>
                    <a:pt x="196" y="249"/>
                    <a:pt x="252" y="194"/>
                    <a:pt x="252" y="125"/>
                  </a:cubicBezTo>
                  <a:cubicBezTo>
                    <a:pt x="252" y="56"/>
                    <a:pt x="196" y="0"/>
                    <a:pt x="126" y="0"/>
                  </a:cubicBezTo>
                  <a:close/>
                  <a:moveTo>
                    <a:pt x="126" y="234"/>
                  </a:moveTo>
                  <a:cubicBezTo>
                    <a:pt x="65" y="234"/>
                    <a:pt x="16" y="185"/>
                    <a:pt x="16" y="125"/>
                  </a:cubicBezTo>
                  <a:cubicBezTo>
                    <a:pt x="16" y="65"/>
                    <a:pt x="65" y="16"/>
                    <a:pt x="126" y="16"/>
                  </a:cubicBezTo>
                  <a:cubicBezTo>
                    <a:pt x="187" y="16"/>
                    <a:pt x="236" y="65"/>
                    <a:pt x="236" y="125"/>
                  </a:cubicBezTo>
                  <a:cubicBezTo>
                    <a:pt x="236" y="185"/>
                    <a:pt x="187" y="234"/>
                    <a:pt x="126" y="234"/>
                  </a:cubicBezTo>
                  <a:close/>
                </a:path>
              </a:pathLst>
            </a:custGeom>
            <a:solidFill>
              <a:srgbClr val="FDE6C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59" name="Freeform 167"/>
            <p:cNvSpPr>
              <a:spLocks noEditPoints="1" noChangeArrowheads="1"/>
            </p:cNvSpPr>
            <p:nvPr/>
          </p:nvSpPr>
          <p:spPr bwMode="auto">
            <a:xfrm>
              <a:off x="233363" y="230187"/>
              <a:ext cx="522288" cy="515938"/>
            </a:xfrm>
            <a:custGeom>
              <a:avLst/>
              <a:gdLst>
                <a:gd name="T0" fmla="*/ 668574951 w 203"/>
                <a:gd name="T1" fmla="*/ 0 h 201"/>
                <a:gd name="T2" fmla="*/ 0 w 203"/>
                <a:gd name="T3" fmla="*/ 665462479 h 201"/>
                <a:gd name="T4" fmla="*/ 668574951 w 203"/>
                <a:gd name="T5" fmla="*/ 1324338407 h 201"/>
                <a:gd name="T6" fmla="*/ 1343767266 w 203"/>
                <a:gd name="T7" fmla="*/ 665462479 h 201"/>
                <a:gd name="T8" fmla="*/ 668574951 w 203"/>
                <a:gd name="T9" fmla="*/ 0 h 201"/>
                <a:gd name="T10" fmla="*/ 595758227 w 203"/>
                <a:gd name="T11" fmla="*/ 981724773 h 201"/>
                <a:gd name="T12" fmla="*/ 542801311 w 203"/>
                <a:gd name="T13" fmla="*/ 975135654 h 201"/>
                <a:gd name="T14" fmla="*/ 463367224 w 203"/>
                <a:gd name="T15" fmla="*/ 1008078681 h 201"/>
                <a:gd name="T16" fmla="*/ 410412881 w 203"/>
                <a:gd name="T17" fmla="*/ 896068797 h 201"/>
                <a:gd name="T18" fmla="*/ 509704204 w 203"/>
                <a:gd name="T19" fmla="*/ 704997191 h 201"/>
                <a:gd name="T20" fmla="*/ 410412881 w 203"/>
                <a:gd name="T21" fmla="*/ 704997191 h 201"/>
                <a:gd name="T22" fmla="*/ 410412881 w 203"/>
                <a:gd name="T23" fmla="*/ 599576427 h 201"/>
                <a:gd name="T24" fmla="*/ 483227032 w 203"/>
                <a:gd name="T25" fmla="*/ 599576427 h 201"/>
                <a:gd name="T26" fmla="*/ 463367224 w 203"/>
                <a:gd name="T27" fmla="*/ 513923018 h 201"/>
                <a:gd name="T28" fmla="*/ 655335079 w 203"/>
                <a:gd name="T29" fmla="*/ 289905819 h 201"/>
                <a:gd name="T30" fmla="*/ 900257277 w 203"/>
                <a:gd name="T31" fmla="*/ 474390873 h 201"/>
                <a:gd name="T32" fmla="*/ 754628975 w 203"/>
                <a:gd name="T33" fmla="*/ 494155662 h 201"/>
                <a:gd name="T34" fmla="*/ 668574951 w 203"/>
                <a:gd name="T35" fmla="*/ 434856161 h 201"/>
                <a:gd name="T36" fmla="*/ 622237972 w 203"/>
                <a:gd name="T37" fmla="*/ 592987308 h 201"/>
                <a:gd name="T38" fmla="*/ 767866274 w 203"/>
                <a:gd name="T39" fmla="*/ 592987308 h 201"/>
                <a:gd name="T40" fmla="*/ 767866274 w 203"/>
                <a:gd name="T41" fmla="*/ 698408073 h 201"/>
                <a:gd name="T42" fmla="*/ 648715143 w 203"/>
                <a:gd name="T43" fmla="*/ 698408073 h 201"/>
                <a:gd name="T44" fmla="*/ 602378163 w 203"/>
                <a:gd name="T45" fmla="*/ 849947534 h 201"/>
                <a:gd name="T46" fmla="*/ 880400042 w 203"/>
                <a:gd name="T47" fmla="*/ 863125771 h 201"/>
                <a:gd name="T48" fmla="*/ 933354384 w 203"/>
                <a:gd name="T49" fmla="*/ 975135654 h 201"/>
                <a:gd name="T50" fmla="*/ 595758227 w 203"/>
                <a:gd name="T51" fmla="*/ 981724773 h 20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03"/>
                <a:gd name="T79" fmla="*/ 0 h 201"/>
                <a:gd name="T80" fmla="*/ 203 w 203"/>
                <a:gd name="T81" fmla="*/ 201 h 20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03" h="201">
                  <a:moveTo>
                    <a:pt x="101" y="0"/>
                  </a:moveTo>
                  <a:cubicBezTo>
                    <a:pt x="45" y="0"/>
                    <a:pt x="0" y="45"/>
                    <a:pt x="0" y="101"/>
                  </a:cubicBezTo>
                  <a:cubicBezTo>
                    <a:pt x="0" y="156"/>
                    <a:pt x="45" y="201"/>
                    <a:pt x="101" y="201"/>
                  </a:cubicBezTo>
                  <a:cubicBezTo>
                    <a:pt x="157" y="201"/>
                    <a:pt x="203" y="156"/>
                    <a:pt x="203" y="101"/>
                  </a:cubicBezTo>
                  <a:cubicBezTo>
                    <a:pt x="203" y="45"/>
                    <a:pt x="157" y="0"/>
                    <a:pt x="101" y="0"/>
                  </a:cubicBezTo>
                  <a:close/>
                  <a:moveTo>
                    <a:pt x="90" y="149"/>
                  </a:moveTo>
                  <a:cubicBezTo>
                    <a:pt x="85" y="147"/>
                    <a:pt x="82" y="148"/>
                    <a:pt x="82" y="148"/>
                  </a:cubicBezTo>
                  <a:cubicBezTo>
                    <a:pt x="75" y="148"/>
                    <a:pt x="70" y="153"/>
                    <a:pt x="70" y="153"/>
                  </a:cubicBezTo>
                  <a:cubicBezTo>
                    <a:pt x="62" y="136"/>
                    <a:pt x="62" y="136"/>
                    <a:pt x="62" y="136"/>
                  </a:cubicBezTo>
                  <a:cubicBezTo>
                    <a:pt x="80" y="123"/>
                    <a:pt x="77" y="107"/>
                    <a:pt x="77" y="107"/>
                  </a:cubicBezTo>
                  <a:cubicBezTo>
                    <a:pt x="62" y="107"/>
                    <a:pt x="62" y="107"/>
                    <a:pt x="62" y="107"/>
                  </a:cubicBezTo>
                  <a:cubicBezTo>
                    <a:pt x="62" y="91"/>
                    <a:pt x="62" y="91"/>
                    <a:pt x="62" y="91"/>
                  </a:cubicBezTo>
                  <a:cubicBezTo>
                    <a:pt x="73" y="91"/>
                    <a:pt x="73" y="91"/>
                    <a:pt x="73" y="91"/>
                  </a:cubicBezTo>
                  <a:cubicBezTo>
                    <a:pt x="70" y="84"/>
                    <a:pt x="70" y="78"/>
                    <a:pt x="70" y="78"/>
                  </a:cubicBezTo>
                  <a:cubicBezTo>
                    <a:pt x="70" y="47"/>
                    <a:pt x="99" y="44"/>
                    <a:pt x="99" y="44"/>
                  </a:cubicBezTo>
                  <a:cubicBezTo>
                    <a:pt x="134" y="39"/>
                    <a:pt x="136" y="72"/>
                    <a:pt x="136" y="72"/>
                  </a:cubicBezTo>
                  <a:cubicBezTo>
                    <a:pt x="114" y="75"/>
                    <a:pt x="114" y="75"/>
                    <a:pt x="114" y="75"/>
                  </a:cubicBezTo>
                  <a:cubicBezTo>
                    <a:pt x="112" y="64"/>
                    <a:pt x="101" y="66"/>
                    <a:pt x="101" y="66"/>
                  </a:cubicBezTo>
                  <a:cubicBezTo>
                    <a:pt x="86" y="70"/>
                    <a:pt x="94" y="90"/>
                    <a:pt x="94" y="90"/>
                  </a:cubicBezTo>
                  <a:cubicBezTo>
                    <a:pt x="116" y="90"/>
                    <a:pt x="116" y="90"/>
                    <a:pt x="116" y="90"/>
                  </a:cubicBezTo>
                  <a:cubicBezTo>
                    <a:pt x="116" y="106"/>
                    <a:pt x="116" y="106"/>
                    <a:pt x="116" y="106"/>
                  </a:cubicBezTo>
                  <a:cubicBezTo>
                    <a:pt x="98" y="106"/>
                    <a:pt x="98" y="106"/>
                    <a:pt x="98" y="106"/>
                  </a:cubicBezTo>
                  <a:cubicBezTo>
                    <a:pt x="99" y="118"/>
                    <a:pt x="91" y="129"/>
                    <a:pt x="91" y="129"/>
                  </a:cubicBezTo>
                  <a:cubicBezTo>
                    <a:pt x="107" y="138"/>
                    <a:pt x="133" y="131"/>
                    <a:pt x="133" y="131"/>
                  </a:cubicBezTo>
                  <a:cubicBezTo>
                    <a:pt x="141" y="148"/>
                    <a:pt x="141" y="148"/>
                    <a:pt x="141" y="148"/>
                  </a:cubicBezTo>
                  <a:cubicBezTo>
                    <a:pt x="110" y="157"/>
                    <a:pt x="90" y="149"/>
                    <a:pt x="90" y="149"/>
                  </a:cubicBezTo>
                  <a:close/>
                </a:path>
              </a:pathLst>
            </a:custGeom>
            <a:solidFill>
              <a:srgbClr val="F9D3D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687" name="组合 1249"/>
          <p:cNvGrpSpPr>
            <a:grpSpLocks/>
          </p:cNvGrpSpPr>
          <p:nvPr/>
        </p:nvGrpSpPr>
        <p:grpSpPr bwMode="auto">
          <a:xfrm>
            <a:off x="5232400" y="2551113"/>
            <a:ext cx="696913" cy="696912"/>
            <a:chOff x="0" y="0"/>
            <a:chExt cx="985838" cy="985838"/>
          </a:xfrm>
        </p:grpSpPr>
        <p:sp>
          <p:nvSpPr>
            <p:cNvPr id="29254" name="Freeform 75"/>
            <p:cNvSpPr>
              <a:spLocks noChangeArrowheads="1"/>
            </p:cNvSpPr>
            <p:nvPr/>
          </p:nvSpPr>
          <p:spPr bwMode="auto">
            <a:xfrm>
              <a:off x="0" y="0"/>
              <a:ext cx="985838" cy="985838"/>
            </a:xfrm>
            <a:custGeom>
              <a:avLst/>
              <a:gdLst>
                <a:gd name="T0" fmla="*/ 2147483647 w 383"/>
                <a:gd name="T1" fmla="*/ 2020754259 h 383"/>
                <a:gd name="T2" fmla="*/ 2020754259 w 383"/>
                <a:gd name="T3" fmla="*/ 2147483647 h 383"/>
                <a:gd name="T4" fmla="*/ 516782457 w 383"/>
                <a:gd name="T5" fmla="*/ 2147483647 h 383"/>
                <a:gd name="T6" fmla="*/ 0 w 383"/>
                <a:gd name="T7" fmla="*/ 2020754259 h 383"/>
                <a:gd name="T8" fmla="*/ 0 w 383"/>
                <a:gd name="T9" fmla="*/ 516782457 h 383"/>
                <a:gd name="T10" fmla="*/ 516782457 w 383"/>
                <a:gd name="T11" fmla="*/ 0 h 383"/>
                <a:gd name="T12" fmla="*/ 2020754259 w 383"/>
                <a:gd name="T13" fmla="*/ 0 h 383"/>
                <a:gd name="T14" fmla="*/ 2147483647 w 383"/>
                <a:gd name="T15" fmla="*/ 516782457 h 383"/>
                <a:gd name="T16" fmla="*/ 2147483647 w 383"/>
                <a:gd name="T17" fmla="*/ 2020754259 h 3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3"/>
                <a:gd name="T28" fmla="*/ 0 h 383"/>
                <a:gd name="T29" fmla="*/ 383 w 383"/>
                <a:gd name="T30" fmla="*/ 383 h 3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3" h="383">
                  <a:moveTo>
                    <a:pt x="383" y="305"/>
                  </a:moveTo>
                  <a:cubicBezTo>
                    <a:pt x="383" y="348"/>
                    <a:pt x="348" y="383"/>
                    <a:pt x="305" y="383"/>
                  </a:cubicBezTo>
                  <a:cubicBezTo>
                    <a:pt x="78" y="383"/>
                    <a:pt x="78" y="383"/>
                    <a:pt x="78" y="383"/>
                  </a:cubicBezTo>
                  <a:cubicBezTo>
                    <a:pt x="35" y="383"/>
                    <a:pt x="0" y="348"/>
                    <a:pt x="0" y="305"/>
                  </a:cubicBezTo>
                  <a:cubicBezTo>
                    <a:pt x="0" y="78"/>
                    <a:pt x="0" y="78"/>
                    <a:pt x="0" y="78"/>
                  </a:cubicBezTo>
                  <a:cubicBezTo>
                    <a:pt x="0" y="35"/>
                    <a:pt x="35" y="0"/>
                    <a:pt x="78" y="0"/>
                  </a:cubicBezTo>
                  <a:cubicBezTo>
                    <a:pt x="305" y="0"/>
                    <a:pt x="305" y="0"/>
                    <a:pt x="305" y="0"/>
                  </a:cubicBezTo>
                  <a:cubicBezTo>
                    <a:pt x="348" y="0"/>
                    <a:pt x="383" y="35"/>
                    <a:pt x="383" y="78"/>
                  </a:cubicBezTo>
                  <a:cubicBezTo>
                    <a:pt x="383" y="305"/>
                    <a:pt x="383" y="305"/>
                    <a:pt x="383" y="305"/>
                  </a:cubicBezTo>
                </a:path>
              </a:pathLst>
            </a:custGeom>
            <a:solidFill>
              <a:srgbClr val="552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55" name="Freeform 168"/>
            <p:cNvSpPr>
              <a:spLocks noEditPoints="1" noChangeArrowheads="1"/>
            </p:cNvSpPr>
            <p:nvPr/>
          </p:nvSpPr>
          <p:spPr bwMode="auto">
            <a:xfrm>
              <a:off x="160338" y="157162"/>
              <a:ext cx="652463" cy="646113"/>
            </a:xfrm>
            <a:custGeom>
              <a:avLst/>
              <a:gdLst>
                <a:gd name="T0" fmla="*/ 838009092 w 254"/>
                <a:gd name="T1" fmla="*/ 0 h 251"/>
                <a:gd name="T2" fmla="*/ 0 w 254"/>
                <a:gd name="T3" fmla="*/ 834911852 h 251"/>
                <a:gd name="T4" fmla="*/ 838009092 w 254"/>
                <a:gd name="T5" fmla="*/ 1663195254 h 251"/>
                <a:gd name="T6" fmla="*/ 1676015616 w 254"/>
                <a:gd name="T7" fmla="*/ 834911852 h 251"/>
                <a:gd name="T8" fmla="*/ 838009092 w 254"/>
                <a:gd name="T9" fmla="*/ 0 h 251"/>
                <a:gd name="T10" fmla="*/ 838009092 w 254"/>
                <a:gd name="T11" fmla="*/ 1563801967 h 251"/>
                <a:gd name="T12" fmla="*/ 105575706 w 254"/>
                <a:gd name="T13" fmla="*/ 834911852 h 251"/>
                <a:gd name="T14" fmla="*/ 838009092 w 254"/>
                <a:gd name="T15" fmla="*/ 99393287 h 251"/>
                <a:gd name="T16" fmla="*/ 1570439910 w 254"/>
                <a:gd name="T17" fmla="*/ 834911852 h 251"/>
                <a:gd name="T18" fmla="*/ 838009092 w 254"/>
                <a:gd name="T19" fmla="*/ 1563801967 h 2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4"/>
                <a:gd name="T31" fmla="*/ 0 h 251"/>
                <a:gd name="T32" fmla="*/ 254 w 254"/>
                <a:gd name="T33" fmla="*/ 251 h 25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4" h="251">
                  <a:moveTo>
                    <a:pt x="127" y="0"/>
                  </a:moveTo>
                  <a:cubicBezTo>
                    <a:pt x="57" y="0"/>
                    <a:pt x="0" y="56"/>
                    <a:pt x="0" y="126"/>
                  </a:cubicBezTo>
                  <a:cubicBezTo>
                    <a:pt x="0" y="195"/>
                    <a:pt x="57" y="251"/>
                    <a:pt x="127" y="251"/>
                  </a:cubicBezTo>
                  <a:cubicBezTo>
                    <a:pt x="197" y="251"/>
                    <a:pt x="254" y="195"/>
                    <a:pt x="254" y="126"/>
                  </a:cubicBezTo>
                  <a:cubicBezTo>
                    <a:pt x="254" y="56"/>
                    <a:pt x="197" y="0"/>
                    <a:pt x="127" y="0"/>
                  </a:cubicBezTo>
                  <a:close/>
                  <a:moveTo>
                    <a:pt x="127" y="236"/>
                  </a:moveTo>
                  <a:cubicBezTo>
                    <a:pt x="65" y="236"/>
                    <a:pt x="16" y="186"/>
                    <a:pt x="16" y="126"/>
                  </a:cubicBezTo>
                  <a:cubicBezTo>
                    <a:pt x="16" y="65"/>
                    <a:pt x="65" y="15"/>
                    <a:pt x="127" y="15"/>
                  </a:cubicBezTo>
                  <a:cubicBezTo>
                    <a:pt x="188" y="15"/>
                    <a:pt x="238" y="65"/>
                    <a:pt x="238" y="126"/>
                  </a:cubicBezTo>
                  <a:cubicBezTo>
                    <a:pt x="238" y="186"/>
                    <a:pt x="188" y="236"/>
                    <a:pt x="127" y="236"/>
                  </a:cubicBezTo>
                  <a:close/>
                </a:path>
              </a:pathLst>
            </a:custGeom>
            <a:solidFill>
              <a:srgbClr val="FDE6C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56" name="Freeform 169"/>
            <p:cNvSpPr>
              <a:spLocks noEditPoints="1" noChangeArrowheads="1"/>
            </p:cNvSpPr>
            <p:nvPr/>
          </p:nvSpPr>
          <p:spPr bwMode="auto">
            <a:xfrm>
              <a:off x="220663" y="219075"/>
              <a:ext cx="528638" cy="522288"/>
            </a:xfrm>
            <a:custGeom>
              <a:avLst/>
              <a:gdLst>
                <a:gd name="T0" fmla="*/ 684929180 w 205"/>
                <a:gd name="T1" fmla="*/ 0 h 203"/>
                <a:gd name="T2" fmla="*/ 0 w 205"/>
                <a:gd name="T3" fmla="*/ 675192314 h 203"/>
                <a:gd name="T4" fmla="*/ 684929180 w 205"/>
                <a:gd name="T5" fmla="*/ 1343767266 h 203"/>
                <a:gd name="T6" fmla="*/ 1363210415 w 205"/>
                <a:gd name="T7" fmla="*/ 675192314 h 203"/>
                <a:gd name="T8" fmla="*/ 684929180 w 205"/>
                <a:gd name="T9" fmla="*/ 0 h 203"/>
                <a:gd name="T10" fmla="*/ 970870764 w 205"/>
                <a:gd name="T11" fmla="*/ 708291995 h 203"/>
                <a:gd name="T12" fmla="*/ 970870764 w 205"/>
                <a:gd name="T13" fmla="*/ 800965954 h 203"/>
                <a:gd name="T14" fmla="*/ 744778738 w 205"/>
                <a:gd name="T15" fmla="*/ 800965954 h 203"/>
                <a:gd name="T16" fmla="*/ 744778738 w 205"/>
                <a:gd name="T17" fmla="*/ 847300361 h 203"/>
                <a:gd name="T18" fmla="*/ 970870764 w 205"/>
                <a:gd name="T19" fmla="*/ 847300361 h 203"/>
                <a:gd name="T20" fmla="*/ 970870764 w 205"/>
                <a:gd name="T21" fmla="*/ 933354384 h 203"/>
                <a:gd name="T22" fmla="*/ 744778738 w 205"/>
                <a:gd name="T23" fmla="*/ 933354384 h 203"/>
                <a:gd name="T24" fmla="*/ 744778738 w 205"/>
                <a:gd name="T25" fmla="*/ 1026028344 h 203"/>
                <a:gd name="T26" fmla="*/ 618431677 w 205"/>
                <a:gd name="T27" fmla="*/ 1026028344 h 203"/>
                <a:gd name="T28" fmla="*/ 618431677 w 205"/>
                <a:gd name="T29" fmla="*/ 933354384 h 203"/>
                <a:gd name="T30" fmla="*/ 392339651 w 205"/>
                <a:gd name="T31" fmla="*/ 933354384 h 203"/>
                <a:gd name="T32" fmla="*/ 392339651 w 205"/>
                <a:gd name="T33" fmla="*/ 847300361 h 203"/>
                <a:gd name="T34" fmla="*/ 618431677 w 205"/>
                <a:gd name="T35" fmla="*/ 847300361 h 203"/>
                <a:gd name="T36" fmla="*/ 618431677 w 205"/>
                <a:gd name="T37" fmla="*/ 800965954 h 203"/>
                <a:gd name="T38" fmla="*/ 392339651 w 205"/>
                <a:gd name="T39" fmla="*/ 800965954 h 203"/>
                <a:gd name="T40" fmla="*/ 392339651 w 205"/>
                <a:gd name="T41" fmla="*/ 708291995 h 203"/>
                <a:gd name="T42" fmla="*/ 605133208 w 205"/>
                <a:gd name="T43" fmla="*/ 708291995 h 203"/>
                <a:gd name="T44" fmla="*/ 359089610 w 205"/>
                <a:gd name="T45" fmla="*/ 317738922 h 203"/>
                <a:gd name="T46" fmla="*/ 512036188 w 205"/>
                <a:gd name="T47" fmla="*/ 317738922 h 203"/>
                <a:gd name="T48" fmla="*/ 638380670 w 205"/>
                <a:gd name="T49" fmla="*/ 529564012 h 203"/>
                <a:gd name="T50" fmla="*/ 684929180 w 205"/>
                <a:gd name="T51" fmla="*/ 602378163 h 203"/>
                <a:gd name="T52" fmla="*/ 731477690 w 205"/>
                <a:gd name="T53" fmla="*/ 522944076 h 203"/>
                <a:gd name="T54" fmla="*/ 857824751 w 205"/>
                <a:gd name="T55" fmla="*/ 317738922 h 203"/>
                <a:gd name="T56" fmla="*/ 1004120804 w 205"/>
                <a:gd name="T57" fmla="*/ 317738922 h 203"/>
                <a:gd name="T58" fmla="*/ 751429262 w 205"/>
                <a:gd name="T59" fmla="*/ 708291995 h 203"/>
                <a:gd name="T60" fmla="*/ 970870764 w 205"/>
                <a:gd name="T61" fmla="*/ 708291995 h 20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05"/>
                <a:gd name="T94" fmla="*/ 0 h 203"/>
                <a:gd name="T95" fmla="*/ 205 w 205"/>
                <a:gd name="T96" fmla="*/ 203 h 20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05" h="203">
                  <a:moveTo>
                    <a:pt x="103" y="0"/>
                  </a:moveTo>
                  <a:cubicBezTo>
                    <a:pt x="46" y="0"/>
                    <a:pt x="0" y="46"/>
                    <a:pt x="0" y="102"/>
                  </a:cubicBezTo>
                  <a:cubicBezTo>
                    <a:pt x="0" y="157"/>
                    <a:pt x="46" y="203"/>
                    <a:pt x="103" y="203"/>
                  </a:cubicBezTo>
                  <a:cubicBezTo>
                    <a:pt x="159" y="203"/>
                    <a:pt x="205" y="157"/>
                    <a:pt x="205" y="102"/>
                  </a:cubicBezTo>
                  <a:cubicBezTo>
                    <a:pt x="205" y="46"/>
                    <a:pt x="159" y="0"/>
                    <a:pt x="103" y="0"/>
                  </a:cubicBezTo>
                  <a:close/>
                  <a:moveTo>
                    <a:pt x="146" y="107"/>
                  </a:moveTo>
                  <a:cubicBezTo>
                    <a:pt x="146" y="121"/>
                    <a:pt x="146" y="121"/>
                    <a:pt x="146" y="121"/>
                  </a:cubicBezTo>
                  <a:cubicBezTo>
                    <a:pt x="112" y="121"/>
                    <a:pt x="112" y="121"/>
                    <a:pt x="112" y="121"/>
                  </a:cubicBezTo>
                  <a:cubicBezTo>
                    <a:pt x="112" y="128"/>
                    <a:pt x="112" y="128"/>
                    <a:pt x="112" y="128"/>
                  </a:cubicBezTo>
                  <a:cubicBezTo>
                    <a:pt x="146" y="128"/>
                    <a:pt x="146" y="128"/>
                    <a:pt x="146" y="128"/>
                  </a:cubicBezTo>
                  <a:cubicBezTo>
                    <a:pt x="146" y="141"/>
                    <a:pt x="146" y="141"/>
                    <a:pt x="146" y="141"/>
                  </a:cubicBezTo>
                  <a:cubicBezTo>
                    <a:pt x="112" y="141"/>
                    <a:pt x="112" y="141"/>
                    <a:pt x="112" y="141"/>
                  </a:cubicBezTo>
                  <a:cubicBezTo>
                    <a:pt x="112" y="155"/>
                    <a:pt x="112" y="155"/>
                    <a:pt x="112" y="155"/>
                  </a:cubicBezTo>
                  <a:cubicBezTo>
                    <a:pt x="93" y="155"/>
                    <a:pt x="93" y="155"/>
                    <a:pt x="93" y="155"/>
                  </a:cubicBezTo>
                  <a:cubicBezTo>
                    <a:pt x="93" y="141"/>
                    <a:pt x="93" y="141"/>
                    <a:pt x="93" y="141"/>
                  </a:cubicBezTo>
                  <a:cubicBezTo>
                    <a:pt x="59" y="141"/>
                    <a:pt x="59" y="141"/>
                    <a:pt x="59" y="141"/>
                  </a:cubicBezTo>
                  <a:cubicBezTo>
                    <a:pt x="59" y="128"/>
                    <a:pt x="59" y="128"/>
                    <a:pt x="59" y="128"/>
                  </a:cubicBezTo>
                  <a:cubicBezTo>
                    <a:pt x="93" y="128"/>
                    <a:pt x="93" y="128"/>
                    <a:pt x="93" y="128"/>
                  </a:cubicBezTo>
                  <a:cubicBezTo>
                    <a:pt x="93" y="121"/>
                    <a:pt x="93" y="121"/>
                    <a:pt x="93" y="121"/>
                  </a:cubicBezTo>
                  <a:cubicBezTo>
                    <a:pt x="59" y="121"/>
                    <a:pt x="59" y="121"/>
                    <a:pt x="59" y="121"/>
                  </a:cubicBezTo>
                  <a:cubicBezTo>
                    <a:pt x="59" y="107"/>
                    <a:pt x="59" y="107"/>
                    <a:pt x="59" y="107"/>
                  </a:cubicBezTo>
                  <a:cubicBezTo>
                    <a:pt x="91" y="107"/>
                    <a:pt x="91" y="107"/>
                    <a:pt x="91" y="107"/>
                  </a:cubicBezTo>
                  <a:cubicBezTo>
                    <a:pt x="54" y="48"/>
                    <a:pt x="54" y="48"/>
                    <a:pt x="54" y="48"/>
                  </a:cubicBezTo>
                  <a:cubicBezTo>
                    <a:pt x="77" y="48"/>
                    <a:pt x="77" y="48"/>
                    <a:pt x="77" y="48"/>
                  </a:cubicBezTo>
                  <a:cubicBezTo>
                    <a:pt x="96" y="80"/>
                    <a:pt x="96" y="80"/>
                    <a:pt x="96" y="80"/>
                  </a:cubicBezTo>
                  <a:cubicBezTo>
                    <a:pt x="99" y="84"/>
                    <a:pt x="101" y="88"/>
                    <a:pt x="103" y="91"/>
                  </a:cubicBezTo>
                  <a:cubicBezTo>
                    <a:pt x="105" y="88"/>
                    <a:pt x="107" y="84"/>
                    <a:pt x="110" y="79"/>
                  </a:cubicBezTo>
                  <a:cubicBezTo>
                    <a:pt x="129" y="48"/>
                    <a:pt x="129" y="48"/>
                    <a:pt x="129" y="48"/>
                  </a:cubicBezTo>
                  <a:cubicBezTo>
                    <a:pt x="151" y="48"/>
                    <a:pt x="151" y="48"/>
                    <a:pt x="151" y="48"/>
                  </a:cubicBezTo>
                  <a:cubicBezTo>
                    <a:pt x="113" y="107"/>
                    <a:pt x="113" y="107"/>
                    <a:pt x="113" y="107"/>
                  </a:cubicBezTo>
                  <a:lnTo>
                    <a:pt x="146" y="107"/>
                  </a:lnTo>
                  <a:close/>
                </a:path>
              </a:pathLst>
            </a:custGeom>
            <a:solidFill>
              <a:srgbClr val="F9D3D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688" name="组合 1248"/>
          <p:cNvGrpSpPr>
            <a:grpSpLocks/>
          </p:cNvGrpSpPr>
          <p:nvPr/>
        </p:nvGrpSpPr>
        <p:grpSpPr bwMode="auto">
          <a:xfrm>
            <a:off x="4286250" y="2551113"/>
            <a:ext cx="695325" cy="696912"/>
            <a:chOff x="0" y="0"/>
            <a:chExt cx="984250" cy="985838"/>
          </a:xfrm>
        </p:grpSpPr>
        <p:sp>
          <p:nvSpPr>
            <p:cNvPr id="29249" name="Freeform 76"/>
            <p:cNvSpPr>
              <a:spLocks noChangeArrowheads="1"/>
            </p:cNvSpPr>
            <p:nvPr/>
          </p:nvSpPr>
          <p:spPr bwMode="auto">
            <a:xfrm>
              <a:off x="0" y="0"/>
              <a:ext cx="984250" cy="985838"/>
            </a:xfrm>
            <a:custGeom>
              <a:avLst/>
              <a:gdLst>
                <a:gd name="T0" fmla="*/ 2147483647 w 383"/>
                <a:gd name="T1" fmla="*/ 2020754259 h 383"/>
                <a:gd name="T2" fmla="*/ 2014248351 w 383"/>
                <a:gd name="T3" fmla="*/ 2147483647 h 383"/>
                <a:gd name="T4" fmla="*/ 508515461 w 383"/>
                <a:gd name="T5" fmla="*/ 2147483647 h 383"/>
                <a:gd name="T6" fmla="*/ 0 w 383"/>
                <a:gd name="T7" fmla="*/ 2020754259 h 383"/>
                <a:gd name="T8" fmla="*/ 0 w 383"/>
                <a:gd name="T9" fmla="*/ 516782457 h 383"/>
                <a:gd name="T10" fmla="*/ 508515461 w 383"/>
                <a:gd name="T11" fmla="*/ 0 h 383"/>
                <a:gd name="T12" fmla="*/ 2014248351 w 383"/>
                <a:gd name="T13" fmla="*/ 0 h 383"/>
                <a:gd name="T14" fmla="*/ 2147483647 w 383"/>
                <a:gd name="T15" fmla="*/ 516782457 h 383"/>
                <a:gd name="T16" fmla="*/ 2147483647 w 383"/>
                <a:gd name="T17" fmla="*/ 2020754259 h 3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3"/>
                <a:gd name="T28" fmla="*/ 0 h 383"/>
                <a:gd name="T29" fmla="*/ 383 w 383"/>
                <a:gd name="T30" fmla="*/ 383 h 3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3" h="383">
                  <a:moveTo>
                    <a:pt x="383" y="305"/>
                  </a:moveTo>
                  <a:cubicBezTo>
                    <a:pt x="383" y="348"/>
                    <a:pt x="348" y="383"/>
                    <a:pt x="305" y="383"/>
                  </a:cubicBezTo>
                  <a:cubicBezTo>
                    <a:pt x="77" y="383"/>
                    <a:pt x="77" y="383"/>
                    <a:pt x="77" y="383"/>
                  </a:cubicBezTo>
                  <a:cubicBezTo>
                    <a:pt x="34" y="383"/>
                    <a:pt x="0" y="348"/>
                    <a:pt x="0" y="305"/>
                  </a:cubicBezTo>
                  <a:cubicBezTo>
                    <a:pt x="0" y="78"/>
                    <a:pt x="0" y="78"/>
                    <a:pt x="0" y="78"/>
                  </a:cubicBezTo>
                  <a:cubicBezTo>
                    <a:pt x="0" y="35"/>
                    <a:pt x="34" y="0"/>
                    <a:pt x="77" y="0"/>
                  </a:cubicBezTo>
                  <a:cubicBezTo>
                    <a:pt x="305" y="0"/>
                    <a:pt x="305" y="0"/>
                    <a:pt x="305" y="0"/>
                  </a:cubicBezTo>
                  <a:cubicBezTo>
                    <a:pt x="348" y="0"/>
                    <a:pt x="383" y="35"/>
                    <a:pt x="383" y="78"/>
                  </a:cubicBezTo>
                  <a:cubicBezTo>
                    <a:pt x="383" y="305"/>
                    <a:pt x="383" y="305"/>
                    <a:pt x="383" y="305"/>
                  </a:cubicBezTo>
                </a:path>
              </a:pathLst>
            </a:custGeom>
            <a:solidFill>
              <a:srgbClr val="6A1D1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50" name="Rectangle 170"/>
            <p:cNvSpPr>
              <a:spLocks noChangeArrowheads="1"/>
            </p:cNvSpPr>
            <p:nvPr/>
          </p:nvSpPr>
          <p:spPr bwMode="auto">
            <a:xfrm>
              <a:off x="534987" y="468312"/>
              <a:ext cx="46038" cy="123825"/>
            </a:xfrm>
            <a:prstGeom prst="rect">
              <a:avLst/>
            </a:prstGeom>
            <a:solidFill>
              <a:srgbClr val="DDEDD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251" name="Rectangle 171"/>
            <p:cNvSpPr>
              <a:spLocks noChangeArrowheads="1"/>
            </p:cNvSpPr>
            <p:nvPr/>
          </p:nvSpPr>
          <p:spPr bwMode="auto">
            <a:xfrm>
              <a:off x="398462" y="417512"/>
              <a:ext cx="49213" cy="174625"/>
            </a:xfrm>
            <a:prstGeom prst="rect">
              <a:avLst/>
            </a:prstGeom>
            <a:solidFill>
              <a:srgbClr val="DDEDD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252" name="Rectangle 172"/>
            <p:cNvSpPr>
              <a:spLocks noChangeArrowheads="1"/>
            </p:cNvSpPr>
            <p:nvPr/>
          </p:nvSpPr>
          <p:spPr bwMode="auto">
            <a:xfrm>
              <a:off x="465137" y="338137"/>
              <a:ext cx="49213" cy="254000"/>
            </a:xfrm>
            <a:prstGeom prst="rect">
              <a:avLst/>
            </a:prstGeom>
            <a:solidFill>
              <a:srgbClr val="DDEDD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253" name="Freeform 173"/>
            <p:cNvSpPr>
              <a:spLocks noEditPoints="1" noChangeArrowheads="1"/>
            </p:cNvSpPr>
            <p:nvPr/>
          </p:nvSpPr>
          <p:spPr bwMode="auto">
            <a:xfrm>
              <a:off x="287337" y="190500"/>
              <a:ext cx="404813" cy="604838"/>
            </a:xfrm>
            <a:custGeom>
              <a:avLst/>
              <a:gdLst>
                <a:gd name="T0" fmla="*/ 877572702 w 157"/>
                <a:gd name="T1" fmla="*/ 0 h 235"/>
                <a:gd name="T2" fmla="*/ 172855151 w 157"/>
                <a:gd name="T3" fmla="*/ 0 h 235"/>
                <a:gd name="T4" fmla="*/ 0 w 157"/>
                <a:gd name="T5" fmla="*/ 172232125 h 235"/>
                <a:gd name="T6" fmla="*/ 0 w 157"/>
                <a:gd name="T7" fmla="*/ 1384487051 h 235"/>
                <a:gd name="T8" fmla="*/ 172855151 w 157"/>
                <a:gd name="T9" fmla="*/ 1556719176 h 235"/>
                <a:gd name="T10" fmla="*/ 877572702 w 157"/>
                <a:gd name="T11" fmla="*/ 1556719176 h 235"/>
                <a:gd name="T12" fmla="*/ 1043780669 w 157"/>
                <a:gd name="T13" fmla="*/ 1384487051 h 235"/>
                <a:gd name="T14" fmla="*/ 1043780669 w 157"/>
                <a:gd name="T15" fmla="*/ 172232125 h 235"/>
                <a:gd name="T16" fmla="*/ 877572702 w 157"/>
                <a:gd name="T17" fmla="*/ 0 h 235"/>
                <a:gd name="T18" fmla="*/ 525215216 w 157"/>
                <a:gd name="T19" fmla="*/ 1404359196 h 235"/>
                <a:gd name="T20" fmla="*/ 432139167 w 157"/>
                <a:gd name="T21" fmla="*/ 1304993321 h 235"/>
                <a:gd name="T22" fmla="*/ 525215216 w 157"/>
                <a:gd name="T23" fmla="*/ 1212254926 h 235"/>
                <a:gd name="T24" fmla="*/ 618291264 w 157"/>
                <a:gd name="T25" fmla="*/ 1304993321 h 235"/>
                <a:gd name="T26" fmla="*/ 525215216 w 157"/>
                <a:gd name="T27" fmla="*/ 1404359196 h 235"/>
                <a:gd name="T28" fmla="*/ 897519411 w 157"/>
                <a:gd name="T29" fmla="*/ 1119513958 h 235"/>
                <a:gd name="T30" fmla="*/ 146261257 w 157"/>
                <a:gd name="T31" fmla="*/ 1119513958 h 235"/>
                <a:gd name="T32" fmla="*/ 146261257 w 157"/>
                <a:gd name="T33" fmla="*/ 152359979 h 235"/>
                <a:gd name="T34" fmla="*/ 897519411 w 157"/>
                <a:gd name="T35" fmla="*/ 152359979 h 235"/>
                <a:gd name="T36" fmla="*/ 897519411 w 157"/>
                <a:gd name="T37" fmla="*/ 1119513958 h 2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7"/>
                <a:gd name="T58" fmla="*/ 0 h 235"/>
                <a:gd name="T59" fmla="*/ 157 w 157"/>
                <a:gd name="T60" fmla="*/ 235 h 23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7" h="235">
                  <a:moveTo>
                    <a:pt x="132" y="0"/>
                  </a:moveTo>
                  <a:cubicBezTo>
                    <a:pt x="26" y="0"/>
                    <a:pt x="26" y="0"/>
                    <a:pt x="26" y="0"/>
                  </a:cubicBezTo>
                  <a:cubicBezTo>
                    <a:pt x="12" y="0"/>
                    <a:pt x="0" y="12"/>
                    <a:pt x="0" y="26"/>
                  </a:cubicBezTo>
                  <a:cubicBezTo>
                    <a:pt x="0" y="209"/>
                    <a:pt x="0" y="209"/>
                    <a:pt x="0" y="209"/>
                  </a:cubicBezTo>
                  <a:cubicBezTo>
                    <a:pt x="0" y="223"/>
                    <a:pt x="12" y="235"/>
                    <a:pt x="26" y="235"/>
                  </a:cubicBezTo>
                  <a:cubicBezTo>
                    <a:pt x="132" y="235"/>
                    <a:pt x="132" y="235"/>
                    <a:pt x="132" y="235"/>
                  </a:cubicBezTo>
                  <a:cubicBezTo>
                    <a:pt x="146" y="235"/>
                    <a:pt x="157" y="223"/>
                    <a:pt x="157" y="209"/>
                  </a:cubicBezTo>
                  <a:cubicBezTo>
                    <a:pt x="157" y="26"/>
                    <a:pt x="157" y="26"/>
                    <a:pt x="157" y="26"/>
                  </a:cubicBezTo>
                  <a:cubicBezTo>
                    <a:pt x="157" y="12"/>
                    <a:pt x="146" y="0"/>
                    <a:pt x="132" y="0"/>
                  </a:cubicBezTo>
                  <a:close/>
                  <a:moveTo>
                    <a:pt x="79" y="212"/>
                  </a:moveTo>
                  <a:cubicBezTo>
                    <a:pt x="71" y="212"/>
                    <a:pt x="65" y="205"/>
                    <a:pt x="65" y="197"/>
                  </a:cubicBezTo>
                  <a:cubicBezTo>
                    <a:pt x="65" y="190"/>
                    <a:pt x="71" y="183"/>
                    <a:pt x="79" y="183"/>
                  </a:cubicBezTo>
                  <a:cubicBezTo>
                    <a:pt x="87" y="183"/>
                    <a:pt x="93" y="190"/>
                    <a:pt x="93" y="197"/>
                  </a:cubicBezTo>
                  <a:cubicBezTo>
                    <a:pt x="93" y="205"/>
                    <a:pt x="87" y="212"/>
                    <a:pt x="79" y="212"/>
                  </a:cubicBezTo>
                  <a:close/>
                  <a:moveTo>
                    <a:pt x="135" y="169"/>
                  </a:moveTo>
                  <a:cubicBezTo>
                    <a:pt x="22" y="169"/>
                    <a:pt x="22" y="169"/>
                    <a:pt x="22" y="169"/>
                  </a:cubicBezTo>
                  <a:cubicBezTo>
                    <a:pt x="22" y="23"/>
                    <a:pt x="22" y="23"/>
                    <a:pt x="22" y="23"/>
                  </a:cubicBezTo>
                  <a:cubicBezTo>
                    <a:pt x="135" y="23"/>
                    <a:pt x="135" y="23"/>
                    <a:pt x="135" y="23"/>
                  </a:cubicBezTo>
                  <a:lnTo>
                    <a:pt x="135" y="169"/>
                  </a:lnTo>
                  <a:close/>
                </a:path>
              </a:pathLst>
            </a:custGeom>
            <a:solidFill>
              <a:srgbClr val="FDE6C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689" name="组合 1118"/>
          <p:cNvGrpSpPr>
            <a:grpSpLocks/>
          </p:cNvGrpSpPr>
          <p:nvPr/>
        </p:nvGrpSpPr>
        <p:grpSpPr bwMode="auto">
          <a:xfrm>
            <a:off x="3275013" y="1628775"/>
            <a:ext cx="696912" cy="698500"/>
            <a:chOff x="0" y="0"/>
            <a:chExt cx="985838" cy="985838"/>
          </a:xfrm>
        </p:grpSpPr>
        <p:sp>
          <p:nvSpPr>
            <p:cNvPr id="29247" name="Freeform 67"/>
            <p:cNvSpPr>
              <a:spLocks noChangeArrowheads="1"/>
            </p:cNvSpPr>
            <p:nvPr/>
          </p:nvSpPr>
          <p:spPr bwMode="auto">
            <a:xfrm>
              <a:off x="0" y="0"/>
              <a:ext cx="985838" cy="985838"/>
            </a:xfrm>
            <a:custGeom>
              <a:avLst/>
              <a:gdLst>
                <a:gd name="T0" fmla="*/ 2147483647 w 383"/>
                <a:gd name="T1" fmla="*/ 2020754259 h 383"/>
                <a:gd name="T2" fmla="*/ 2020754259 w 383"/>
                <a:gd name="T3" fmla="*/ 2147483647 h 383"/>
                <a:gd name="T4" fmla="*/ 516782457 w 383"/>
                <a:gd name="T5" fmla="*/ 2147483647 h 383"/>
                <a:gd name="T6" fmla="*/ 0 w 383"/>
                <a:gd name="T7" fmla="*/ 2020754259 h 383"/>
                <a:gd name="T8" fmla="*/ 0 w 383"/>
                <a:gd name="T9" fmla="*/ 516782457 h 383"/>
                <a:gd name="T10" fmla="*/ 516782457 w 383"/>
                <a:gd name="T11" fmla="*/ 0 h 383"/>
                <a:gd name="T12" fmla="*/ 2020754259 w 383"/>
                <a:gd name="T13" fmla="*/ 0 h 383"/>
                <a:gd name="T14" fmla="*/ 2147483647 w 383"/>
                <a:gd name="T15" fmla="*/ 516782457 h 383"/>
                <a:gd name="T16" fmla="*/ 2147483647 w 383"/>
                <a:gd name="T17" fmla="*/ 2020754259 h 3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3"/>
                <a:gd name="T28" fmla="*/ 0 h 383"/>
                <a:gd name="T29" fmla="*/ 383 w 383"/>
                <a:gd name="T30" fmla="*/ 383 h 3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3" h="383">
                  <a:moveTo>
                    <a:pt x="383" y="305"/>
                  </a:moveTo>
                  <a:cubicBezTo>
                    <a:pt x="383" y="348"/>
                    <a:pt x="348" y="383"/>
                    <a:pt x="305" y="383"/>
                  </a:cubicBezTo>
                  <a:cubicBezTo>
                    <a:pt x="78" y="383"/>
                    <a:pt x="78" y="383"/>
                    <a:pt x="78" y="383"/>
                  </a:cubicBezTo>
                  <a:cubicBezTo>
                    <a:pt x="35" y="383"/>
                    <a:pt x="0" y="348"/>
                    <a:pt x="0" y="305"/>
                  </a:cubicBezTo>
                  <a:cubicBezTo>
                    <a:pt x="0" y="78"/>
                    <a:pt x="0" y="78"/>
                    <a:pt x="0" y="78"/>
                  </a:cubicBezTo>
                  <a:cubicBezTo>
                    <a:pt x="0" y="35"/>
                    <a:pt x="35" y="0"/>
                    <a:pt x="78" y="0"/>
                  </a:cubicBezTo>
                  <a:cubicBezTo>
                    <a:pt x="305" y="0"/>
                    <a:pt x="305" y="0"/>
                    <a:pt x="305" y="0"/>
                  </a:cubicBezTo>
                  <a:cubicBezTo>
                    <a:pt x="348" y="0"/>
                    <a:pt x="383" y="35"/>
                    <a:pt x="383" y="78"/>
                  </a:cubicBezTo>
                  <a:cubicBezTo>
                    <a:pt x="383" y="305"/>
                    <a:pt x="383" y="305"/>
                    <a:pt x="383" y="305"/>
                  </a:cubicBezTo>
                </a:path>
              </a:pathLst>
            </a:custGeom>
            <a:solidFill>
              <a:srgbClr val="8B432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48" name="Freeform 174"/>
            <p:cNvSpPr>
              <a:spLocks noEditPoints="1" noChangeArrowheads="1"/>
            </p:cNvSpPr>
            <p:nvPr/>
          </p:nvSpPr>
          <p:spPr bwMode="auto">
            <a:xfrm>
              <a:off x="166687" y="339725"/>
              <a:ext cx="657225" cy="336550"/>
            </a:xfrm>
            <a:custGeom>
              <a:avLst/>
              <a:gdLst>
                <a:gd name="T0" fmla="*/ 1235552072 w 255"/>
                <a:gd name="T1" fmla="*/ 112202173 h 131"/>
                <a:gd name="T2" fmla="*/ 1169123377 w 255"/>
                <a:gd name="T3" fmla="*/ 79202290 h 131"/>
                <a:gd name="T4" fmla="*/ 830343220 w 255"/>
                <a:gd name="T5" fmla="*/ 39602429 h 131"/>
                <a:gd name="T6" fmla="*/ 478276808 w 255"/>
                <a:gd name="T7" fmla="*/ 39602429 h 131"/>
                <a:gd name="T8" fmla="*/ 438420622 w 255"/>
                <a:gd name="T9" fmla="*/ 66002336 h 131"/>
                <a:gd name="T10" fmla="*/ 0 w 255"/>
                <a:gd name="T11" fmla="*/ 627018341 h 131"/>
                <a:gd name="T12" fmla="*/ 418492529 w 255"/>
                <a:gd name="T13" fmla="*/ 554416028 h 131"/>
                <a:gd name="T14" fmla="*/ 451706876 w 255"/>
                <a:gd name="T15" fmla="*/ 574215958 h 131"/>
                <a:gd name="T16" fmla="*/ 644345967 w 255"/>
                <a:gd name="T17" fmla="*/ 712820607 h 131"/>
                <a:gd name="T18" fmla="*/ 863557567 w 255"/>
                <a:gd name="T19" fmla="*/ 818422804 h 131"/>
                <a:gd name="T20" fmla="*/ 883485660 w 255"/>
                <a:gd name="T21" fmla="*/ 831625326 h 131"/>
                <a:gd name="T22" fmla="*/ 1029626726 w 255"/>
                <a:gd name="T23" fmla="*/ 818422804 h 131"/>
                <a:gd name="T24" fmla="*/ 1169123377 w 255"/>
                <a:gd name="T25" fmla="*/ 759023013 h 131"/>
                <a:gd name="T26" fmla="*/ 1268763842 w 255"/>
                <a:gd name="T27" fmla="*/ 673220747 h 131"/>
                <a:gd name="T28" fmla="*/ 1693900787 w 255"/>
                <a:gd name="T29" fmla="*/ 660018224 h 131"/>
                <a:gd name="T30" fmla="*/ 1235552072 w 255"/>
                <a:gd name="T31" fmla="*/ 627018341 h 131"/>
                <a:gd name="T32" fmla="*/ 1215623979 w 255"/>
                <a:gd name="T33" fmla="*/ 653418248 h 131"/>
                <a:gd name="T34" fmla="*/ 1162481539 w 255"/>
                <a:gd name="T35" fmla="*/ 706220631 h 131"/>
                <a:gd name="T36" fmla="*/ 1115980937 w 255"/>
                <a:gd name="T37" fmla="*/ 699620654 h 131"/>
                <a:gd name="T38" fmla="*/ 1016340472 w 255"/>
                <a:gd name="T39" fmla="*/ 765622990 h 131"/>
                <a:gd name="T40" fmla="*/ 996412379 w 255"/>
                <a:gd name="T41" fmla="*/ 765622990 h 131"/>
                <a:gd name="T42" fmla="*/ 969842448 w 255"/>
                <a:gd name="T43" fmla="*/ 778822944 h 131"/>
                <a:gd name="T44" fmla="*/ 850271313 w 255"/>
                <a:gd name="T45" fmla="*/ 745820491 h 131"/>
                <a:gd name="T46" fmla="*/ 697488408 w 255"/>
                <a:gd name="T47" fmla="*/ 640218294 h 131"/>
                <a:gd name="T48" fmla="*/ 471634969 w 255"/>
                <a:gd name="T49" fmla="*/ 521416144 h 131"/>
                <a:gd name="T50" fmla="*/ 378636343 w 255"/>
                <a:gd name="T51" fmla="*/ 462013785 h 131"/>
                <a:gd name="T52" fmla="*/ 378636343 w 255"/>
                <a:gd name="T53" fmla="*/ 455413808 h 131"/>
                <a:gd name="T54" fmla="*/ 385278182 w 255"/>
                <a:gd name="T55" fmla="*/ 448813831 h 131"/>
                <a:gd name="T56" fmla="*/ 484921224 w 255"/>
                <a:gd name="T57" fmla="*/ 99002220 h 131"/>
                <a:gd name="T58" fmla="*/ 697488408 w 255"/>
                <a:gd name="T59" fmla="*/ 112202173 h 131"/>
                <a:gd name="T60" fmla="*/ 670918476 w 255"/>
                <a:gd name="T61" fmla="*/ 356411588 h 131"/>
                <a:gd name="T62" fmla="*/ 983126125 w 255"/>
                <a:gd name="T63" fmla="*/ 257406799 h 131"/>
                <a:gd name="T64" fmla="*/ 1295336351 w 255"/>
                <a:gd name="T65" fmla="*/ 580815935 h 1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5"/>
                <a:gd name="T100" fmla="*/ 0 h 131"/>
                <a:gd name="T101" fmla="*/ 255 w 255"/>
                <a:gd name="T102" fmla="*/ 131 h 1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5" h="131">
                  <a:moveTo>
                    <a:pt x="230" y="6"/>
                  </a:moveTo>
                  <a:cubicBezTo>
                    <a:pt x="186" y="17"/>
                    <a:pt x="186" y="17"/>
                    <a:pt x="186" y="17"/>
                  </a:cubicBezTo>
                  <a:cubicBezTo>
                    <a:pt x="186" y="20"/>
                    <a:pt x="186" y="20"/>
                    <a:pt x="186" y="20"/>
                  </a:cubicBezTo>
                  <a:cubicBezTo>
                    <a:pt x="182" y="14"/>
                    <a:pt x="176" y="12"/>
                    <a:pt x="176" y="12"/>
                  </a:cubicBezTo>
                  <a:cubicBezTo>
                    <a:pt x="141" y="3"/>
                    <a:pt x="141" y="3"/>
                    <a:pt x="141" y="3"/>
                  </a:cubicBezTo>
                  <a:cubicBezTo>
                    <a:pt x="137" y="1"/>
                    <a:pt x="131" y="3"/>
                    <a:pt x="125" y="6"/>
                  </a:cubicBezTo>
                  <a:cubicBezTo>
                    <a:pt x="124" y="5"/>
                    <a:pt x="124" y="5"/>
                    <a:pt x="124" y="5"/>
                  </a:cubicBezTo>
                  <a:cubicBezTo>
                    <a:pt x="72" y="6"/>
                    <a:pt x="72" y="6"/>
                    <a:pt x="72" y="6"/>
                  </a:cubicBezTo>
                  <a:cubicBezTo>
                    <a:pt x="72" y="7"/>
                    <a:pt x="72" y="7"/>
                    <a:pt x="72" y="7"/>
                  </a:cubicBezTo>
                  <a:cubicBezTo>
                    <a:pt x="71" y="7"/>
                    <a:pt x="68" y="7"/>
                    <a:pt x="66" y="10"/>
                  </a:cubicBezTo>
                  <a:cubicBezTo>
                    <a:pt x="37" y="0"/>
                    <a:pt x="37" y="0"/>
                    <a:pt x="37" y="0"/>
                  </a:cubicBezTo>
                  <a:cubicBezTo>
                    <a:pt x="0" y="95"/>
                    <a:pt x="0" y="95"/>
                    <a:pt x="0" y="95"/>
                  </a:cubicBezTo>
                  <a:cubicBezTo>
                    <a:pt x="44" y="115"/>
                    <a:pt x="44" y="115"/>
                    <a:pt x="44" y="115"/>
                  </a:cubicBezTo>
                  <a:cubicBezTo>
                    <a:pt x="57" y="111"/>
                    <a:pt x="61" y="93"/>
                    <a:pt x="63" y="84"/>
                  </a:cubicBezTo>
                  <a:cubicBezTo>
                    <a:pt x="66" y="86"/>
                    <a:pt x="66" y="86"/>
                    <a:pt x="66" y="86"/>
                  </a:cubicBezTo>
                  <a:cubicBezTo>
                    <a:pt x="68" y="87"/>
                    <a:pt x="68" y="87"/>
                    <a:pt x="68" y="87"/>
                  </a:cubicBezTo>
                  <a:cubicBezTo>
                    <a:pt x="68" y="93"/>
                    <a:pt x="69" y="100"/>
                    <a:pt x="80" y="98"/>
                  </a:cubicBezTo>
                  <a:cubicBezTo>
                    <a:pt x="80" y="98"/>
                    <a:pt x="81" y="120"/>
                    <a:pt x="97" y="108"/>
                  </a:cubicBezTo>
                  <a:cubicBezTo>
                    <a:pt x="97" y="108"/>
                    <a:pt x="98" y="124"/>
                    <a:pt x="112" y="118"/>
                  </a:cubicBezTo>
                  <a:cubicBezTo>
                    <a:pt x="112" y="118"/>
                    <a:pt x="115" y="131"/>
                    <a:pt x="130" y="124"/>
                  </a:cubicBezTo>
                  <a:cubicBezTo>
                    <a:pt x="132" y="125"/>
                    <a:pt x="132" y="125"/>
                    <a:pt x="132" y="125"/>
                  </a:cubicBezTo>
                  <a:cubicBezTo>
                    <a:pt x="133" y="126"/>
                    <a:pt x="133" y="126"/>
                    <a:pt x="133" y="126"/>
                  </a:cubicBezTo>
                  <a:cubicBezTo>
                    <a:pt x="133" y="126"/>
                    <a:pt x="141" y="128"/>
                    <a:pt x="147" y="127"/>
                  </a:cubicBezTo>
                  <a:cubicBezTo>
                    <a:pt x="150" y="126"/>
                    <a:pt x="153" y="126"/>
                    <a:pt x="155" y="124"/>
                  </a:cubicBezTo>
                  <a:cubicBezTo>
                    <a:pt x="159" y="123"/>
                    <a:pt x="169" y="122"/>
                    <a:pt x="173" y="115"/>
                  </a:cubicBezTo>
                  <a:cubicBezTo>
                    <a:pt x="174" y="115"/>
                    <a:pt x="175" y="115"/>
                    <a:pt x="176" y="115"/>
                  </a:cubicBezTo>
                  <a:cubicBezTo>
                    <a:pt x="182" y="114"/>
                    <a:pt x="186" y="112"/>
                    <a:pt x="189" y="109"/>
                  </a:cubicBezTo>
                  <a:cubicBezTo>
                    <a:pt x="190" y="107"/>
                    <a:pt x="191" y="104"/>
                    <a:pt x="191" y="102"/>
                  </a:cubicBezTo>
                  <a:cubicBezTo>
                    <a:pt x="191" y="102"/>
                    <a:pt x="201" y="119"/>
                    <a:pt x="215" y="120"/>
                  </a:cubicBezTo>
                  <a:cubicBezTo>
                    <a:pt x="255" y="100"/>
                    <a:pt x="255" y="100"/>
                    <a:pt x="255" y="100"/>
                  </a:cubicBezTo>
                  <a:lnTo>
                    <a:pt x="230" y="6"/>
                  </a:lnTo>
                  <a:close/>
                  <a:moveTo>
                    <a:pt x="186" y="95"/>
                  </a:moveTo>
                  <a:cubicBezTo>
                    <a:pt x="182" y="96"/>
                    <a:pt x="182" y="96"/>
                    <a:pt x="182" y="96"/>
                  </a:cubicBezTo>
                  <a:cubicBezTo>
                    <a:pt x="183" y="99"/>
                    <a:pt x="183" y="99"/>
                    <a:pt x="183" y="99"/>
                  </a:cubicBezTo>
                  <a:cubicBezTo>
                    <a:pt x="183" y="102"/>
                    <a:pt x="182" y="103"/>
                    <a:pt x="182" y="104"/>
                  </a:cubicBezTo>
                  <a:cubicBezTo>
                    <a:pt x="181" y="105"/>
                    <a:pt x="179" y="106"/>
                    <a:pt x="175" y="107"/>
                  </a:cubicBezTo>
                  <a:cubicBezTo>
                    <a:pt x="173" y="107"/>
                    <a:pt x="171" y="107"/>
                    <a:pt x="171" y="107"/>
                  </a:cubicBezTo>
                  <a:cubicBezTo>
                    <a:pt x="168" y="106"/>
                    <a:pt x="168" y="106"/>
                    <a:pt x="168" y="106"/>
                  </a:cubicBezTo>
                  <a:cubicBezTo>
                    <a:pt x="167" y="110"/>
                    <a:pt x="167" y="110"/>
                    <a:pt x="167" y="110"/>
                  </a:cubicBezTo>
                  <a:cubicBezTo>
                    <a:pt x="166" y="113"/>
                    <a:pt x="159" y="115"/>
                    <a:pt x="153" y="116"/>
                  </a:cubicBezTo>
                  <a:cubicBezTo>
                    <a:pt x="153" y="116"/>
                    <a:pt x="152" y="116"/>
                    <a:pt x="152" y="116"/>
                  </a:cubicBezTo>
                  <a:cubicBezTo>
                    <a:pt x="150" y="116"/>
                    <a:pt x="150" y="116"/>
                    <a:pt x="150" y="116"/>
                  </a:cubicBezTo>
                  <a:cubicBezTo>
                    <a:pt x="149" y="117"/>
                    <a:pt x="149" y="117"/>
                    <a:pt x="149" y="117"/>
                  </a:cubicBezTo>
                  <a:cubicBezTo>
                    <a:pt x="149" y="118"/>
                    <a:pt x="148" y="118"/>
                    <a:pt x="146" y="118"/>
                  </a:cubicBezTo>
                  <a:cubicBezTo>
                    <a:pt x="142" y="119"/>
                    <a:pt x="137" y="118"/>
                    <a:pt x="136" y="118"/>
                  </a:cubicBezTo>
                  <a:cubicBezTo>
                    <a:pt x="128" y="113"/>
                    <a:pt x="128" y="113"/>
                    <a:pt x="128" y="113"/>
                  </a:cubicBezTo>
                  <a:cubicBezTo>
                    <a:pt x="127" y="110"/>
                    <a:pt x="125" y="106"/>
                    <a:pt x="120" y="106"/>
                  </a:cubicBezTo>
                  <a:cubicBezTo>
                    <a:pt x="120" y="106"/>
                    <a:pt x="119" y="88"/>
                    <a:pt x="105" y="97"/>
                  </a:cubicBezTo>
                  <a:cubicBezTo>
                    <a:pt x="105" y="97"/>
                    <a:pt x="100" y="83"/>
                    <a:pt x="88" y="89"/>
                  </a:cubicBezTo>
                  <a:cubicBezTo>
                    <a:pt x="71" y="79"/>
                    <a:pt x="71" y="79"/>
                    <a:pt x="71" y="79"/>
                  </a:cubicBezTo>
                  <a:cubicBezTo>
                    <a:pt x="58" y="71"/>
                    <a:pt x="58" y="71"/>
                    <a:pt x="58" y="71"/>
                  </a:cubicBezTo>
                  <a:cubicBezTo>
                    <a:pt x="57" y="70"/>
                    <a:pt x="57" y="70"/>
                    <a:pt x="57" y="70"/>
                  </a:cubicBezTo>
                  <a:cubicBezTo>
                    <a:pt x="57" y="70"/>
                    <a:pt x="57" y="70"/>
                    <a:pt x="57" y="70"/>
                  </a:cubicBezTo>
                  <a:cubicBezTo>
                    <a:pt x="57" y="69"/>
                    <a:pt x="57" y="69"/>
                    <a:pt x="57" y="69"/>
                  </a:cubicBezTo>
                  <a:cubicBezTo>
                    <a:pt x="57" y="69"/>
                    <a:pt x="57" y="69"/>
                    <a:pt x="57" y="69"/>
                  </a:cubicBezTo>
                  <a:cubicBezTo>
                    <a:pt x="58" y="68"/>
                    <a:pt x="58" y="68"/>
                    <a:pt x="58" y="68"/>
                  </a:cubicBezTo>
                  <a:cubicBezTo>
                    <a:pt x="58" y="67"/>
                    <a:pt x="70" y="20"/>
                    <a:pt x="71" y="16"/>
                  </a:cubicBezTo>
                  <a:cubicBezTo>
                    <a:pt x="72" y="16"/>
                    <a:pt x="73" y="15"/>
                    <a:pt x="73" y="15"/>
                  </a:cubicBezTo>
                  <a:cubicBezTo>
                    <a:pt x="109" y="14"/>
                    <a:pt x="109" y="14"/>
                    <a:pt x="109" y="14"/>
                  </a:cubicBezTo>
                  <a:cubicBezTo>
                    <a:pt x="106" y="16"/>
                    <a:pt x="105" y="17"/>
                    <a:pt x="105" y="17"/>
                  </a:cubicBezTo>
                  <a:cubicBezTo>
                    <a:pt x="99" y="22"/>
                    <a:pt x="97" y="45"/>
                    <a:pt x="97" y="45"/>
                  </a:cubicBezTo>
                  <a:cubicBezTo>
                    <a:pt x="95" y="50"/>
                    <a:pt x="101" y="54"/>
                    <a:pt x="101" y="54"/>
                  </a:cubicBezTo>
                  <a:cubicBezTo>
                    <a:pt x="112" y="61"/>
                    <a:pt x="123" y="35"/>
                    <a:pt x="123" y="35"/>
                  </a:cubicBezTo>
                  <a:cubicBezTo>
                    <a:pt x="128" y="30"/>
                    <a:pt x="138" y="33"/>
                    <a:pt x="148" y="39"/>
                  </a:cubicBezTo>
                  <a:cubicBezTo>
                    <a:pt x="166" y="56"/>
                    <a:pt x="187" y="75"/>
                    <a:pt x="193" y="82"/>
                  </a:cubicBezTo>
                  <a:cubicBezTo>
                    <a:pt x="194" y="84"/>
                    <a:pt x="195" y="86"/>
                    <a:pt x="195" y="88"/>
                  </a:cubicBezTo>
                  <a:cubicBezTo>
                    <a:pt x="194" y="91"/>
                    <a:pt x="188" y="94"/>
                    <a:pt x="186" y="95"/>
                  </a:cubicBezTo>
                  <a:close/>
                </a:path>
              </a:pathLst>
            </a:custGeom>
            <a:solidFill>
              <a:srgbClr val="FDE6C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690" name="组合 1247"/>
          <p:cNvGrpSpPr>
            <a:grpSpLocks/>
          </p:cNvGrpSpPr>
          <p:nvPr/>
        </p:nvGrpSpPr>
        <p:grpSpPr bwMode="auto">
          <a:xfrm>
            <a:off x="3275013" y="2551113"/>
            <a:ext cx="696912" cy="696912"/>
            <a:chOff x="0" y="0"/>
            <a:chExt cx="985838" cy="985838"/>
          </a:xfrm>
        </p:grpSpPr>
        <p:sp>
          <p:nvSpPr>
            <p:cNvPr id="29239" name="Freeform 68"/>
            <p:cNvSpPr>
              <a:spLocks noChangeArrowheads="1"/>
            </p:cNvSpPr>
            <p:nvPr/>
          </p:nvSpPr>
          <p:spPr bwMode="auto">
            <a:xfrm>
              <a:off x="0" y="0"/>
              <a:ext cx="985838" cy="985838"/>
            </a:xfrm>
            <a:custGeom>
              <a:avLst/>
              <a:gdLst>
                <a:gd name="T0" fmla="*/ 2147483647 w 383"/>
                <a:gd name="T1" fmla="*/ 2020754259 h 383"/>
                <a:gd name="T2" fmla="*/ 2020754259 w 383"/>
                <a:gd name="T3" fmla="*/ 2147483647 h 383"/>
                <a:gd name="T4" fmla="*/ 516782457 w 383"/>
                <a:gd name="T5" fmla="*/ 2147483647 h 383"/>
                <a:gd name="T6" fmla="*/ 0 w 383"/>
                <a:gd name="T7" fmla="*/ 2020754259 h 383"/>
                <a:gd name="T8" fmla="*/ 0 w 383"/>
                <a:gd name="T9" fmla="*/ 516782457 h 383"/>
                <a:gd name="T10" fmla="*/ 516782457 w 383"/>
                <a:gd name="T11" fmla="*/ 0 h 383"/>
                <a:gd name="T12" fmla="*/ 2020754259 w 383"/>
                <a:gd name="T13" fmla="*/ 0 h 383"/>
                <a:gd name="T14" fmla="*/ 2147483647 w 383"/>
                <a:gd name="T15" fmla="*/ 516782457 h 383"/>
                <a:gd name="T16" fmla="*/ 2147483647 w 383"/>
                <a:gd name="T17" fmla="*/ 2020754259 h 3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3"/>
                <a:gd name="T28" fmla="*/ 0 h 383"/>
                <a:gd name="T29" fmla="*/ 383 w 383"/>
                <a:gd name="T30" fmla="*/ 383 h 3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3" h="383">
                  <a:moveTo>
                    <a:pt x="383" y="305"/>
                  </a:moveTo>
                  <a:cubicBezTo>
                    <a:pt x="383" y="348"/>
                    <a:pt x="348" y="383"/>
                    <a:pt x="305" y="383"/>
                  </a:cubicBezTo>
                  <a:cubicBezTo>
                    <a:pt x="78" y="383"/>
                    <a:pt x="78" y="383"/>
                    <a:pt x="78" y="383"/>
                  </a:cubicBezTo>
                  <a:cubicBezTo>
                    <a:pt x="35" y="383"/>
                    <a:pt x="0" y="348"/>
                    <a:pt x="0" y="305"/>
                  </a:cubicBezTo>
                  <a:cubicBezTo>
                    <a:pt x="0" y="78"/>
                    <a:pt x="0" y="78"/>
                    <a:pt x="0" y="78"/>
                  </a:cubicBezTo>
                  <a:cubicBezTo>
                    <a:pt x="0" y="35"/>
                    <a:pt x="35" y="0"/>
                    <a:pt x="78" y="0"/>
                  </a:cubicBezTo>
                  <a:cubicBezTo>
                    <a:pt x="305" y="0"/>
                    <a:pt x="305" y="0"/>
                    <a:pt x="305" y="0"/>
                  </a:cubicBezTo>
                  <a:cubicBezTo>
                    <a:pt x="348" y="0"/>
                    <a:pt x="383" y="35"/>
                    <a:pt x="383" y="78"/>
                  </a:cubicBezTo>
                  <a:cubicBezTo>
                    <a:pt x="383" y="305"/>
                    <a:pt x="383" y="305"/>
                    <a:pt x="383" y="305"/>
                  </a:cubicBezTo>
                </a:path>
              </a:pathLst>
            </a:custGeom>
            <a:solidFill>
              <a:srgbClr val="9E4D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40" name="Freeform 175"/>
            <p:cNvSpPr>
              <a:spLocks noEditPoints="1" noChangeArrowheads="1"/>
            </p:cNvSpPr>
            <p:nvPr/>
          </p:nvSpPr>
          <p:spPr bwMode="auto">
            <a:xfrm>
              <a:off x="153987" y="220663"/>
              <a:ext cx="695325" cy="611188"/>
            </a:xfrm>
            <a:custGeom>
              <a:avLst/>
              <a:gdLst>
                <a:gd name="T0" fmla="*/ 1757495744 w 270"/>
                <a:gd name="T1" fmla="*/ 798056797 h 237"/>
                <a:gd name="T2" fmla="*/ 1512107826 w 270"/>
                <a:gd name="T3" fmla="*/ 0 h 237"/>
                <a:gd name="T4" fmla="*/ 238754003 w 270"/>
                <a:gd name="T5" fmla="*/ 266018932 h 237"/>
                <a:gd name="T6" fmla="*/ 298443791 w 270"/>
                <a:gd name="T7" fmla="*/ 465534421 h 237"/>
                <a:gd name="T8" fmla="*/ 0 w 270"/>
                <a:gd name="T9" fmla="*/ 545339585 h 237"/>
                <a:gd name="T10" fmla="*/ 232122663 w 270"/>
                <a:gd name="T11" fmla="*/ 1283541219 h 237"/>
                <a:gd name="T12" fmla="*/ 543829134 w 270"/>
                <a:gd name="T13" fmla="*/ 1436503266 h 237"/>
                <a:gd name="T14" fmla="*/ 1651381423 w 270"/>
                <a:gd name="T15" fmla="*/ 970968845 h 237"/>
                <a:gd name="T16" fmla="*/ 1757495744 w 270"/>
                <a:gd name="T17" fmla="*/ 798056797 h 237"/>
                <a:gd name="T18" fmla="*/ 331603068 w 270"/>
                <a:gd name="T19" fmla="*/ 1236990356 h 237"/>
                <a:gd name="T20" fmla="*/ 145904938 w 270"/>
                <a:gd name="T21" fmla="*/ 631795609 h 237"/>
                <a:gd name="T22" fmla="*/ 331603068 w 270"/>
                <a:gd name="T23" fmla="*/ 585242167 h 237"/>
                <a:gd name="T24" fmla="*/ 570357071 w 270"/>
                <a:gd name="T25" fmla="*/ 1369999822 h 237"/>
                <a:gd name="T26" fmla="*/ 649940880 w 270"/>
                <a:gd name="T27" fmla="*/ 1316795520 h 237"/>
                <a:gd name="T28" fmla="*/ 331603068 w 270"/>
                <a:gd name="T29" fmla="*/ 1236990356 h 237"/>
                <a:gd name="T30" fmla="*/ 1611590806 w 270"/>
                <a:gd name="T31" fmla="*/ 904465401 h 237"/>
                <a:gd name="T32" fmla="*/ 1220297950 w 270"/>
                <a:gd name="T33" fmla="*/ 1064075729 h 237"/>
                <a:gd name="T34" fmla="*/ 1081024353 w 270"/>
                <a:gd name="T35" fmla="*/ 631795609 h 237"/>
                <a:gd name="T36" fmla="*/ 636678199 w 270"/>
                <a:gd name="T37" fmla="*/ 771455935 h 237"/>
                <a:gd name="T38" fmla="*/ 789214477 w 270"/>
                <a:gd name="T39" fmla="*/ 1250289498 h 237"/>
                <a:gd name="T40" fmla="*/ 669837476 w 270"/>
                <a:gd name="T41" fmla="*/ 1310144660 h 237"/>
                <a:gd name="T42" fmla="*/ 437714813 w 270"/>
                <a:gd name="T43" fmla="*/ 558641305 h 237"/>
                <a:gd name="T44" fmla="*/ 371396260 w 270"/>
                <a:gd name="T45" fmla="*/ 352474956 h 237"/>
                <a:gd name="T46" fmla="*/ 1478948549 w 270"/>
                <a:gd name="T47" fmla="*/ 93106884 h 237"/>
                <a:gd name="T48" fmla="*/ 1684543275 w 270"/>
                <a:gd name="T49" fmla="*/ 758154215 h 237"/>
                <a:gd name="T50" fmla="*/ 1611590806 w 270"/>
                <a:gd name="T51" fmla="*/ 904465401 h 23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0"/>
                <a:gd name="T79" fmla="*/ 0 h 237"/>
                <a:gd name="T80" fmla="*/ 270 w 270"/>
                <a:gd name="T81" fmla="*/ 237 h 23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0" h="237">
                  <a:moveTo>
                    <a:pt x="265" y="120"/>
                  </a:moveTo>
                  <a:cubicBezTo>
                    <a:pt x="228" y="0"/>
                    <a:pt x="228" y="0"/>
                    <a:pt x="228" y="0"/>
                  </a:cubicBezTo>
                  <a:cubicBezTo>
                    <a:pt x="36" y="40"/>
                    <a:pt x="36" y="40"/>
                    <a:pt x="36" y="40"/>
                  </a:cubicBezTo>
                  <a:cubicBezTo>
                    <a:pt x="45" y="70"/>
                    <a:pt x="45" y="70"/>
                    <a:pt x="45" y="70"/>
                  </a:cubicBezTo>
                  <a:cubicBezTo>
                    <a:pt x="0" y="82"/>
                    <a:pt x="0" y="82"/>
                    <a:pt x="0" y="82"/>
                  </a:cubicBezTo>
                  <a:cubicBezTo>
                    <a:pt x="0" y="82"/>
                    <a:pt x="21" y="149"/>
                    <a:pt x="35" y="193"/>
                  </a:cubicBezTo>
                  <a:cubicBezTo>
                    <a:pt x="49" y="237"/>
                    <a:pt x="82" y="216"/>
                    <a:pt x="82" y="216"/>
                  </a:cubicBezTo>
                  <a:cubicBezTo>
                    <a:pt x="82" y="216"/>
                    <a:pt x="227" y="155"/>
                    <a:pt x="249" y="146"/>
                  </a:cubicBezTo>
                  <a:cubicBezTo>
                    <a:pt x="270" y="137"/>
                    <a:pt x="265" y="120"/>
                    <a:pt x="265" y="120"/>
                  </a:cubicBezTo>
                  <a:close/>
                  <a:moveTo>
                    <a:pt x="50" y="186"/>
                  </a:moveTo>
                  <a:cubicBezTo>
                    <a:pt x="22" y="95"/>
                    <a:pt x="22" y="95"/>
                    <a:pt x="22" y="95"/>
                  </a:cubicBezTo>
                  <a:cubicBezTo>
                    <a:pt x="50" y="88"/>
                    <a:pt x="50" y="88"/>
                    <a:pt x="50" y="88"/>
                  </a:cubicBezTo>
                  <a:cubicBezTo>
                    <a:pt x="86" y="206"/>
                    <a:pt x="86" y="206"/>
                    <a:pt x="86" y="206"/>
                  </a:cubicBezTo>
                  <a:cubicBezTo>
                    <a:pt x="98" y="198"/>
                    <a:pt x="98" y="198"/>
                    <a:pt x="98" y="198"/>
                  </a:cubicBezTo>
                  <a:cubicBezTo>
                    <a:pt x="59" y="219"/>
                    <a:pt x="50" y="186"/>
                    <a:pt x="50" y="186"/>
                  </a:cubicBezTo>
                  <a:close/>
                  <a:moveTo>
                    <a:pt x="243" y="136"/>
                  </a:moveTo>
                  <a:cubicBezTo>
                    <a:pt x="243" y="136"/>
                    <a:pt x="216" y="147"/>
                    <a:pt x="184" y="160"/>
                  </a:cubicBezTo>
                  <a:cubicBezTo>
                    <a:pt x="163" y="95"/>
                    <a:pt x="163" y="95"/>
                    <a:pt x="163" y="95"/>
                  </a:cubicBezTo>
                  <a:cubicBezTo>
                    <a:pt x="96" y="116"/>
                    <a:pt x="96" y="116"/>
                    <a:pt x="96" y="116"/>
                  </a:cubicBezTo>
                  <a:cubicBezTo>
                    <a:pt x="119" y="188"/>
                    <a:pt x="119" y="188"/>
                    <a:pt x="119" y="188"/>
                  </a:cubicBezTo>
                  <a:cubicBezTo>
                    <a:pt x="112" y="191"/>
                    <a:pt x="106" y="194"/>
                    <a:pt x="101" y="197"/>
                  </a:cubicBezTo>
                  <a:cubicBezTo>
                    <a:pt x="66" y="84"/>
                    <a:pt x="66" y="84"/>
                    <a:pt x="66" y="84"/>
                  </a:cubicBezTo>
                  <a:cubicBezTo>
                    <a:pt x="56" y="53"/>
                    <a:pt x="56" y="53"/>
                    <a:pt x="56" y="53"/>
                  </a:cubicBezTo>
                  <a:cubicBezTo>
                    <a:pt x="223" y="14"/>
                    <a:pt x="223" y="14"/>
                    <a:pt x="223" y="14"/>
                  </a:cubicBezTo>
                  <a:cubicBezTo>
                    <a:pt x="223" y="14"/>
                    <a:pt x="249" y="97"/>
                    <a:pt x="254" y="114"/>
                  </a:cubicBezTo>
                  <a:cubicBezTo>
                    <a:pt x="259" y="130"/>
                    <a:pt x="243" y="136"/>
                    <a:pt x="243" y="136"/>
                  </a:cubicBezTo>
                  <a:close/>
                </a:path>
              </a:pathLst>
            </a:custGeom>
            <a:solidFill>
              <a:srgbClr val="F9D3D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41" name="Freeform 176"/>
            <p:cNvSpPr>
              <a:spLocks noChangeArrowheads="1"/>
            </p:cNvSpPr>
            <p:nvPr/>
          </p:nvSpPr>
          <p:spPr bwMode="auto">
            <a:xfrm>
              <a:off x="609600" y="419100"/>
              <a:ext cx="153988" cy="80963"/>
            </a:xfrm>
            <a:custGeom>
              <a:avLst/>
              <a:gdLst>
                <a:gd name="T0" fmla="*/ 229335757 w 97"/>
                <a:gd name="T1" fmla="*/ 0 h 51"/>
                <a:gd name="T2" fmla="*/ 0 w 97"/>
                <a:gd name="T3" fmla="*/ 70564811 h 51"/>
                <a:gd name="T4" fmla="*/ 20161315 w 97"/>
                <a:gd name="T5" fmla="*/ 128529556 h 51"/>
                <a:gd name="T6" fmla="*/ 244456744 w 97"/>
                <a:gd name="T7" fmla="*/ 52924402 h 51"/>
                <a:gd name="T8" fmla="*/ 229335757 w 97"/>
                <a:gd name="T9" fmla="*/ 0 h 51"/>
                <a:gd name="T10" fmla="*/ 0 60000 65536"/>
                <a:gd name="T11" fmla="*/ 0 60000 65536"/>
                <a:gd name="T12" fmla="*/ 0 60000 65536"/>
                <a:gd name="T13" fmla="*/ 0 60000 65536"/>
                <a:gd name="T14" fmla="*/ 0 60000 65536"/>
                <a:gd name="T15" fmla="*/ 0 w 97"/>
                <a:gd name="T16" fmla="*/ 0 h 51"/>
                <a:gd name="T17" fmla="*/ 97 w 97"/>
                <a:gd name="T18" fmla="*/ 51 h 51"/>
              </a:gdLst>
              <a:ahLst/>
              <a:cxnLst>
                <a:cxn ang="T10">
                  <a:pos x="T0" y="T1"/>
                </a:cxn>
                <a:cxn ang="T11">
                  <a:pos x="T2" y="T3"/>
                </a:cxn>
                <a:cxn ang="T12">
                  <a:pos x="T4" y="T5"/>
                </a:cxn>
                <a:cxn ang="T13">
                  <a:pos x="T6" y="T7"/>
                </a:cxn>
                <a:cxn ang="T14">
                  <a:pos x="T8" y="T9"/>
                </a:cxn>
              </a:cxnLst>
              <a:rect l="T15" t="T16" r="T17" b="T18"/>
              <a:pathLst>
                <a:path w="97" h="51">
                  <a:moveTo>
                    <a:pt x="91" y="0"/>
                  </a:moveTo>
                  <a:lnTo>
                    <a:pt x="0" y="28"/>
                  </a:lnTo>
                  <a:lnTo>
                    <a:pt x="8" y="51"/>
                  </a:lnTo>
                  <a:lnTo>
                    <a:pt x="97" y="21"/>
                  </a:lnTo>
                  <a:lnTo>
                    <a:pt x="91" y="0"/>
                  </a:lnTo>
                  <a:close/>
                </a:path>
              </a:pathLst>
            </a:custGeom>
            <a:solidFill>
              <a:srgbClr val="F9D3D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42" name="Freeform 177"/>
            <p:cNvSpPr>
              <a:spLocks noChangeArrowheads="1"/>
            </p:cNvSpPr>
            <p:nvPr/>
          </p:nvSpPr>
          <p:spPr bwMode="auto">
            <a:xfrm>
              <a:off x="627062" y="473075"/>
              <a:ext cx="153988" cy="85725"/>
            </a:xfrm>
            <a:custGeom>
              <a:avLst/>
              <a:gdLst>
                <a:gd name="T0" fmla="*/ 0 w 97"/>
                <a:gd name="T1" fmla="*/ 78125638 h 54"/>
                <a:gd name="T2" fmla="*/ 20161315 w 97"/>
                <a:gd name="T3" fmla="*/ 136088438 h 54"/>
                <a:gd name="T4" fmla="*/ 244456744 w 97"/>
                <a:gd name="T5" fmla="*/ 52924075 h 54"/>
                <a:gd name="T6" fmla="*/ 229335757 w 97"/>
                <a:gd name="T7" fmla="*/ 0 h 54"/>
                <a:gd name="T8" fmla="*/ 0 w 97"/>
                <a:gd name="T9" fmla="*/ 78125638 h 54"/>
                <a:gd name="T10" fmla="*/ 0 60000 65536"/>
                <a:gd name="T11" fmla="*/ 0 60000 65536"/>
                <a:gd name="T12" fmla="*/ 0 60000 65536"/>
                <a:gd name="T13" fmla="*/ 0 60000 65536"/>
                <a:gd name="T14" fmla="*/ 0 60000 65536"/>
                <a:gd name="T15" fmla="*/ 0 w 97"/>
                <a:gd name="T16" fmla="*/ 0 h 54"/>
                <a:gd name="T17" fmla="*/ 97 w 97"/>
                <a:gd name="T18" fmla="*/ 54 h 54"/>
              </a:gdLst>
              <a:ahLst/>
              <a:cxnLst>
                <a:cxn ang="T10">
                  <a:pos x="T0" y="T1"/>
                </a:cxn>
                <a:cxn ang="T11">
                  <a:pos x="T2" y="T3"/>
                </a:cxn>
                <a:cxn ang="T12">
                  <a:pos x="T4" y="T5"/>
                </a:cxn>
                <a:cxn ang="T13">
                  <a:pos x="T6" y="T7"/>
                </a:cxn>
                <a:cxn ang="T14">
                  <a:pos x="T8" y="T9"/>
                </a:cxn>
              </a:cxnLst>
              <a:rect l="T15" t="T16" r="T17" b="T18"/>
              <a:pathLst>
                <a:path w="97" h="54">
                  <a:moveTo>
                    <a:pt x="0" y="31"/>
                  </a:moveTo>
                  <a:lnTo>
                    <a:pt x="8" y="54"/>
                  </a:lnTo>
                  <a:lnTo>
                    <a:pt x="97" y="21"/>
                  </a:lnTo>
                  <a:lnTo>
                    <a:pt x="91" y="0"/>
                  </a:lnTo>
                  <a:lnTo>
                    <a:pt x="0" y="31"/>
                  </a:lnTo>
                  <a:close/>
                </a:path>
              </a:pathLst>
            </a:custGeom>
            <a:solidFill>
              <a:srgbClr val="F9D3D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43" name="Freeform 178"/>
            <p:cNvSpPr>
              <a:spLocks noChangeArrowheads="1"/>
            </p:cNvSpPr>
            <p:nvPr/>
          </p:nvSpPr>
          <p:spPr bwMode="auto">
            <a:xfrm>
              <a:off x="365125" y="357188"/>
              <a:ext cx="117475" cy="123825"/>
            </a:xfrm>
            <a:custGeom>
              <a:avLst/>
              <a:gdLst>
                <a:gd name="T0" fmla="*/ 163047639 w 46"/>
                <a:gd name="T1" fmla="*/ 13308608 h 48"/>
                <a:gd name="T2" fmla="*/ 189134750 w 46"/>
                <a:gd name="T3" fmla="*/ 86512400 h 48"/>
                <a:gd name="T4" fmla="*/ 228266694 w 46"/>
                <a:gd name="T5" fmla="*/ 192989002 h 48"/>
                <a:gd name="T6" fmla="*/ 228266694 w 46"/>
                <a:gd name="T7" fmla="*/ 192989002 h 48"/>
                <a:gd name="T8" fmla="*/ 156525222 w 46"/>
                <a:gd name="T9" fmla="*/ 119785209 h 48"/>
                <a:gd name="T10" fmla="*/ 71741472 w 46"/>
                <a:gd name="T11" fmla="*/ 33272809 h 48"/>
                <a:gd name="T12" fmla="*/ 0 w 46"/>
                <a:gd name="T13" fmla="*/ 53239591 h 48"/>
                <a:gd name="T14" fmla="*/ 84783751 w 46"/>
                <a:gd name="T15" fmla="*/ 319429805 h 48"/>
                <a:gd name="T16" fmla="*/ 136960527 w 46"/>
                <a:gd name="T17" fmla="*/ 299465603 h 48"/>
                <a:gd name="T18" fmla="*/ 110873416 w 46"/>
                <a:gd name="T19" fmla="*/ 226261811 h 48"/>
                <a:gd name="T20" fmla="*/ 71741472 w 46"/>
                <a:gd name="T21" fmla="*/ 106476602 h 48"/>
                <a:gd name="T22" fmla="*/ 78263888 w 46"/>
                <a:gd name="T23" fmla="*/ 106476602 h 48"/>
                <a:gd name="T24" fmla="*/ 150005360 w 46"/>
                <a:gd name="T25" fmla="*/ 186333408 h 48"/>
                <a:gd name="T26" fmla="*/ 234789110 w 46"/>
                <a:gd name="T27" fmla="*/ 272845808 h 48"/>
                <a:gd name="T28" fmla="*/ 300008166 w 46"/>
                <a:gd name="T29" fmla="*/ 252881606 h 48"/>
                <a:gd name="T30" fmla="*/ 221744278 w 46"/>
                <a:gd name="T31" fmla="*/ 0 h 48"/>
                <a:gd name="T32" fmla="*/ 163047639 w 46"/>
                <a:gd name="T33" fmla="*/ 1330860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48"/>
                <a:gd name="T53" fmla="*/ 46 w 4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48">
                  <a:moveTo>
                    <a:pt x="25" y="2"/>
                  </a:moveTo>
                  <a:cubicBezTo>
                    <a:pt x="29" y="13"/>
                    <a:pt x="29" y="13"/>
                    <a:pt x="29" y="13"/>
                  </a:cubicBezTo>
                  <a:cubicBezTo>
                    <a:pt x="31" y="19"/>
                    <a:pt x="33" y="24"/>
                    <a:pt x="35" y="29"/>
                  </a:cubicBezTo>
                  <a:cubicBezTo>
                    <a:pt x="35" y="29"/>
                    <a:pt x="35" y="29"/>
                    <a:pt x="35" y="29"/>
                  </a:cubicBezTo>
                  <a:cubicBezTo>
                    <a:pt x="31" y="25"/>
                    <a:pt x="28" y="21"/>
                    <a:pt x="24" y="18"/>
                  </a:cubicBezTo>
                  <a:cubicBezTo>
                    <a:pt x="11" y="5"/>
                    <a:pt x="11" y="5"/>
                    <a:pt x="11" y="5"/>
                  </a:cubicBezTo>
                  <a:cubicBezTo>
                    <a:pt x="0" y="8"/>
                    <a:pt x="0" y="8"/>
                    <a:pt x="0" y="8"/>
                  </a:cubicBezTo>
                  <a:cubicBezTo>
                    <a:pt x="13" y="48"/>
                    <a:pt x="13" y="48"/>
                    <a:pt x="13" y="48"/>
                  </a:cubicBezTo>
                  <a:cubicBezTo>
                    <a:pt x="21" y="45"/>
                    <a:pt x="21" y="45"/>
                    <a:pt x="21" y="45"/>
                  </a:cubicBezTo>
                  <a:cubicBezTo>
                    <a:pt x="17" y="34"/>
                    <a:pt x="17" y="34"/>
                    <a:pt x="17" y="34"/>
                  </a:cubicBezTo>
                  <a:cubicBezTo>
                    <a:pt x="15" y="27"/>
                    <a:pt x="13" y="22"/>
                    <a:pt x="11" y="16"/>
                  </a:cubicBezTo>
                  <a:cubicBezTo>
                    <a:pt x="12" y="16"/>
                    <a:pt x="12" y="16"/>
                    <a:pt x="12" y="16"/>
                  </a:cubicBezTo>
                  <a:cubicBezTo>
                    <a:pt x="15" y="20"/>
                    <a:pt x="19" y="25"/>
                    <a:pt x="23" y="28"/>
                  </a:cubicBezTo>
                  <a:cubicBezTo>
                    <a:pt x="36" y="41"/>
                    <a:pt x="36" y="41"/>
                    <a:pt x="36" y="41"/>
                  </a:cubicBezTo>
                  <a:cubicBezTo>
                    <a:pt x="46" y="38"/>
                    <a:pt x="46" y="38"/>
                    <a:pt x="46" y="38"/>
                  </a:cubicBezTo>
                  <a:cubicBezTo>
                    <a:pt x="34" y="0"/>
                    <a:pt x="34" y="0"/>
                    <a:pt x="34" y="0"/>
                  </a:cubicBezTo>
                  <a:lnTo>
                    <a:pt x="25" y="2"/>
                  </a:lnTo>
                  <a:close/>
                </a:path>
              </a:pathLst>
            </a:custGeom>
            <a:solidFill>
              <a:srgbClr val="F9D3D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44" name="Freeform 179"/>
            <p:cNvSpPr>
              <a:spLocks noChangeArrowheads="1"/>
            </p:cNvSpPr>
            <p:nvPr/>
          </p:nvSpPr>
          <p:spPr bwMode="auto">
            <a:xfrm>
              <a:off x="469900" y="336550"/>
              <a:ext cx="90488" cy="114300"/>
            </a:xfrm>
            <a:custGeom>
              <a:avLst/>
              <a:gdLst>
                <a:gd name="T0" fmla="*/ 75605105 w 57"/>
                <a:gd name="T1" fmla="*/ 143649700 h 72"/>
                <a:gd name="T2" fmla="*/ 63005048 w 57"/>
                <a:gd name="T3" fmla="*/ 108367513 h 72"/>
                <a:gd name="T4" fmla="*/ 118448792 w 57"/>
                <a:gd name="T5" fmla="*/ 90725625 h 72"/>
                <a:gd name="T6" fmla="*/ 110887488 w 57"/>
                <a:gd name="T7" fmla="*/ 63004700 h 72"/>
                <a:gd name="T8" fmla="*/ 52924367 w 57"/>
                <a:gd name="T9" fmla="*/ 78125638 h 72"/>
                <a:gd name="T10" fmla="*/ 45363063 w 57"/>
                <a:gd name="T11" fmla="*/ 45362813 h 72"/>
                <a:gd name="T12" fmla="*/ 103327771 w 57"/>
                <a:gd name="T13" fmla="*/ 30241875 h 72"/>
                <a:gd name="T14" fmla="*/ 95766467 w 57"/>
                <a:gd name="T15" fmla="*/ 0 h 72"/>
                <a:gd name="T16" fmla="*/ 0 w 57"/>
                <a:gd name="T17" fmla="*/ 25201563 h 72"/>
                <a:gd name="T18" fmla="*/ 50403404 w 57"/>
                <a:gd name="T19" fmla="*/ 181451250 h 72"/>
                <a:gd name="T20" fmla="*/ 143650494 w 57"/>
                <a:gd name="T21" fmla="*/ 151209375 h 72"/>
                <a:gd name="T22" fmla="*/ 136089189 w 57"/>
                <a:gd name="T23" fmla="*/ 123488450 h 72"/>
                <a:gd name="T24" fmla="*/ 75605105 w 57"/>
                <a:gd name="T25" fmla="*/ 14364970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
                <a:gd name="T40" fmla="*/ 0 h 72"/>
                <a:gd name="T41" fmla="*/ 57 w 57"/>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 h="72">
                  <a:moveTo>
                    <a:pt x="30" y="57"/>
                  </a:moveTo>
                  <a:lnTo>
                    <a:pt x="25" y="43"/>
                  </a:lnTo>
                  <a:lnTo>
                    <a:pt x="47" y="36"/>
                  </a:lnTo>
                  <a:lnTo>
                    <a:pt x="44" y="25"/>
                  </a:lnTo>
                  <a:lnTo>
                    <a:pt x="21" y="31"/>
                  </a:lnTo>
                  <a:lnTo>
                    <a:pt x="18" y="18"/>
                  </a:lnTo>
                  <a:lnTo>
                    <a:pt x="41" y="12"/>
                  </a:lnTo>
                  <a:lnTo>
                    <a:pt x="38" y="0"/>
                  </a:lnTo>
                  <a:lnTo>
                    <a:pt x="0" y="10"/>
                  </a:lnTo>
                  <a:lnTo>
                    <a:pt x="20" y="72"/>
                  </a:lnTo>
                  <a:lnTo>
                    <a:pt x="57" y="60"/>
                  </a:lnTo>
                  <a:lnTo>
                    <a:pt x="54" y="49"/>
                  </a:lnTo>
                  <a:lnTo>
                    <a:pt x="30" y="57"/>
                  </a:lnTo>
                  <a:close/>
                </a:path>
              </a:pathLst>
            </a:custGeom>
            <a:solidFill>
              <a:srgbClr val="F9D3D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45" name="Freeform 180"/>
            <p:cNvSpPr>
              <a:spLocks noChangeArrowheads="1"/>
            </p:cNvSpPr>
            <p:nvPr/>
          </p:nvSpPr>
          <p:spPr bwMode="auto">
            <a:xfrm>
              <a:off x="539750" y="309563"/>
              <a:ext cx="119063" cy="115888"/>
            </a:xfrm>
            <a:custGeom>
              <a:avLst/>
              <a:gdLst>
                <a:gd name="T0" fmla="*/ 180885169 w 46"/>
                <a:gd name="T1" fmla="*/ 172436193 h 45"/>
                <a:gd name="T2" fmla="*/ 167485404 w 46"/>
                <a:gd name="T3" fmla="*/ 92849466 h 45"/>
                <a:gd name="T4" fmla="*/ 167485404 w 46"/>
                <a:gd name="T5" fmla="*/ 92849466 h 45"/>
                <a:gd name="T6" fmla="*/ 200983521 w 46"/>
                <a:gd name="T7" fmla="*/ 165802249 h 45"/>
                <a:gd name="T8" fmla="*/ 254577401 w 46"/>
                <a:gd name="T9" fmla="*/ 258651715 h 45"/>
                <a:gd name="T10" fmla="*/ 308173869 w 46"/>
                <a:gd name="T11" fmla="*/ 245388977 h 45"/>
                <a:gd name="T12" fmla="*/ 288075517 w 46"/>
                <a:gd name="T13" fmla="*/ 0 h 45"/>
                <a:gd name="T14" fmla="*/ 241180225 w 46"/>
                <a:gd name="T15" fmla="*/ 13265313 h 45"/>
                <a:gd name="T16" fmla="*/ 254577401 w 46"/>
                <a:gd name="T17" fmla="*/ 112746148 h 45"/>
                <a:gd name="T18" fmla="*/ 267977165 w 46"/>
                <a:gd name="T19" fmla="*/ 192330300 h 45"/>
                <a:gd name="T20" fmla="*/ 267977165 w 46"/>
                <a:gd name="T21" fmla="*/ 198964244 h 45"/>
                <a:gd name="T22" fmla="*/ 227780461 w 46"/>
                <a:gd name="T23" fmla="*/ 119377516 h 45"/>
                <a:gd name="T24" fmla="*/ 180885169 w 46"/>
                <a:gd name="T25" fmla="*/ 26528051 h 45"/>
                <a:gd name="T26" fmla="*/ 127288700 w 46"/>
                <a:gd name="T27" fmla="*/ 39793364 h 45"/>
                <a:gd name="T28" fmla="*/ 133989877 w 46"/>
                <a:gd name="T29" fmla="*/ 139274198 h 45"/>
                <a:gd name="T30" fmla="*/ 147387052 w 46"/>
                <a:gd name="T31" fmla="*/ 232123664 h 45"/>
                <a:gd name="T32" fmla="*/ 147387052 w 46"/>
                <a:gd name="T33" fmla="*/ 232123664 h 45"/>
                <a:gd name="T34" fmla="*/ 107190348 w 46"/>
                <a:gd name="T35" fmla="*/ 152539511 h 45"/>
                <a:gd name="T36" fmla="*/ 60295056 w 46"/>
                <a:gd name="T37" fmla="*/ 53056102 h 45"/>
                <a:gd name="T38" fmla="*/ 0 w 46"/>
                <a:gd name="T39" fmla="*/ 66321415 h 45"/>
                <a:gd name="T40" fmla="*/ 133989877 w 46"/>
                <a:gd name="T41" fmla="*/ 298445079 h 45"/>
                <a:gd name="T42" fmla="*/ 187583757 w 46"/>
                <a:gd name="T43" fmla="*/ 278548397 h 45"/>
                <a:gd name="T44" fmla="*/ 180885169 w 46"/>
                <a:gd name="T45" fmla="*/ 172436193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6"/>
                <a:gd name="T70" fmla="*/ 0 h 45"/>
                <a:gd name="T71" fmla="*/ 46 w 46"/>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6" h="45">
                  <a:moveTo>
                    <a:pt x="27" y="26"/>
                  </a:moveTo>
                  <a:cubicBezTo>
                    <a:pt x="26" y="22"/>
                    <a:pt x="26" y="18"/>
                    <a:pt x="25" y="14"/>
                  </a:cubicBezTo>
                  <a:cubicBezTo>
                    <a:pt x="25" y="14"/>
                    <a:pt x="25" y="14"/>
                    <a:pt x="25" y="14"/>
                  </a:cubicBezTo>
                  <a:cubicBezTo>
                    <a:pt x="27" y="18"/>
                    <a:pt x="29" y="21"/>
                    <a:pt x="30" y="25"/>
                  </a:cubicBezTo>
                  <a:cubicBezTo>
                    <a:pt x="38" y="39"/>
                    <a:pt x="38" y="39"/>
                    <a:pt x="38" y="39"/>
                  </a:cubicBezTo>
                  <a:cubicBezTo>
                    <a:pt x="46" y="37"/>
                    <a:pt x="46" y="37"/>
                    <a:pt x="46" y="37"/>
                  </a:cubicBezTo>
                  <a:cubicBezTo>
                    <a:pt x="43" y="0"/>
                    <a:pt x="43" y="0"/>
                    <a:pt x="43" y="0"/>
                  </a:cubicBezTo>
                  <a:cubicBezTo>
                    <a:pt x="36" y="2"/>
                    <a:pt x="36" y="2"/>
                    <a:pt x="36" y="2"/>
                  </a:cubicBezTo>
                  <a:cubicBezTo>
                    <a:pt x="38" y="17"/>
                    <a:pt x="38" y="17"/>
                    <a:pt x="38" y="17"/>
                  </a:cubicBezTo>
                  <a:cubicBezTo>
                    <a:pt x="38" y="21"/>
                    <a:pt x="39" y="25"/>
                    <a:pt x="40" y="29"/>
                  </a:cubicBezTo>
                  <a:cubicBezTo>
                    <a:pt x="40" y="30"/>
                    <a:pt x="40" y="30"/>
                    <a:pt x="40" y="30"/>
                  </a:cubicBezTo>
                  <a:cubicBezTo>
                    <a:pt x="38" y="26"/>
                    <a:pt x="36" y="22"/>
                    <a:pt x="34" y="18"/>
                  </a:cubicBezTo>
                  <a:cubicBezTo>
                    <a:pt x="27" y="4"/>
                    <a:pt x="27" y="4"/>
                    <a:pt x="27" y="4"/>
                  </a:cubicBezTo>
                  <a:cubicBezTo>
                    <a:pt x="19" y="6"/>
                    <a:pt x="19" y="6"/>
                    <a:pt x="19" y="6"/>
                  </a:cubicBezTo>
                  <a:cubicBezTo>
                    <a:pt x="20" y="21"/>
                    <a:pt x="20" y="21"/>
                    <a:pt x="20" y="21"/>
                  </a:cubicBezTo>
                  <a:cubicBezTo>
                    <a:pt x="21" y="26"/>
                    <a:pt x="21" y="31"/>
                    <a:pt x="22" y="35"/>
                  </a:cubicBezTo>
                  <a:cubicBezTo>
                    <a:pt x="22" y="35"/>
                    <a:pt x="22" y="35"/>
                    <a:pt x="22" y="35"/>
                  </a:cubicBezTo>
                  <a:cubicBezTo>
                    <a:pt x="20" y="31"/>
                    <a:pt x="18" y="27"/>
                    <a:pt x="16" y="23"/>
                  </a:cubicBezTo>
                  <a:cubicBezTo>
                    <a:pt x="9" y="8"/>
                    <a:pt x="9" y="8"/>
                    <a:pt x="9" y="8"/>
                  </a:cubicBezTo>
                  <a:cubicBezTo>
                    <a:pt x="0" y="10"/>
                    <a:pt x="0" y="10"/>
                    <a:pt x="0" y="10"/>
                  </a:cubicBezTo>
                  <a:cubicBezTo>
                    <a:pt x="20" y="45"/>
                    <a:pt x="20" y="45"/>
                    <a:pt x="20" y="45"/>
                  </a:cubicBezTo>
                  <a:cubicBezTo>
                    <a:pt x="28" y="42"/>
                    <a:pt x="28" y="42"/>
                    <a:pt x="28" y="42"/>
                  </a:cubicBezTo>
                  <a:lnTo>
                    <a:pt x="27" y="26"/>
                  </a:lnTo>
                  <a:close/>
                </a:path>
              </a:pathLst>
            </a:custGeom>
            <a:solidFill>
              <a:srgbClr val="F9D3D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46" name="Freeform 181"/>
            <p:cNvSpPr>
              <a:spLocks noChangeArrowheads="1"/>
            </p:cNvSpPr>
            <p:nvPr/>
          </p:nvSpPr>
          <p:spPr bwMode="auto">
            <a:xfrm>
              <a:off x="660400" y="295275"/>
              <a:ext cx="74613" cy="98425"/>
            </a:xfrm>
            <a:custGeom>
              <a:avLst/>
              <a:gdLst>
                <a:gd name="T0" fmla="*/ 92674492 w 29"/>
                <a:gd name="T1" fmla="*/ 147593468 h 38"/>
                <a:gd name="T2" fmla="*/ 132391763 w 29"/>
                <a:gd name="T3" fmla="*/ 167718790 h 38"/>
                <a:gd name="T4" fmla="*/ 112534414 w 29"/>
                <a:gd name="T5" fmla="*/ 201263584 h 38"/>
                <a:gd name="T6" fmla="*/ 52957220 w 29"/>
                <a:gd name="T7" fmla="*/ 201263584 h 38"/>
                <a:gd name="T8" fmla="*/ 59577194 w 29"/>
                <a:gd name="T9" fmla="*/ 248225260 h 38"/>
                <a:gd name="T10" fmla="*/ 119154388 w 29"/>
                <a:gd name="T11" fmla="*/ 248225260 h 38"/>
                <a:gd name="T12" fmla="*/ 178729009 w 29"/>
                <a:gd name="T13" fmla="*/ 154301909 h 38"/>
                <a:gd name="T14" fmla="*/ 105914440 w 29"/>
                <a:gd name="T15" fmla="*/ 100631792 h 38"/>
                <a:gd name="T16" fmla="*/ 59577194 w 29"/>
                <a:gd name="T17" fmla="*/ 73795439 h 38"/>
                <a:gd name="T18" fmla="*/ 79434544 w 29"/>
                <a:gd name="T19" fmla="*/ 46961676 h 38"/>
                <a:gd name="T20" fmla="*/ 125771789 w 29"/>
                <a:gd name="T21" fmla="*/ 46961676 h 38"/>
                <a:gd name="T22" fmla="*/ 125771789 w 29"/>
                <a:gd name="T23" fmla="*/ 0 h 38"/>
                <a:gd name="T24" fmla="*/ 72814569 w 29"/>
                <a:gd name="T25" fmla="*/ 6708441 h 38"/>
                <a:gd name="T26" fmla="*/ 13239948 w 29"/>
                <a:gd name="T27" fmla="*/ 93923351 h 38"/>
                <a:gd name="T28" fmla="*/ 92674492 w 29"/>
                <a:gd name="T29" fmla="*/ 147593468 h 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9"/>
                <a:gd name="T46" fmla="*/ 0 h 38"/>
                <a:gd name="T47" fmla="*/ 29 w 29"/>
                <a:gd name="T48" fmla="*/ 38 h 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9" h="38">
                  <a:moveTo>
                    <a:pt x="14" y="22"/>
                  </a:moveTo>
                  <a:cubicBezTo>
                    <a:pt x="18" y="22"/>
                    <a:pt x="20" y="23"/>
                    <a:pt x="20" y="25"/>
                  </a:cubicBezTo>
                  <a:cubicBezTo>
                    <a:pt x="21" y="28"/>
                    <a:pt x="20" y="29"/>
                    <a:pt x="17" y="30"/>
                  </a:cubicBezTo>
                  <a:cubicBezTo>
                    <a:pt x="14" y="31"/>
                    <a:pt x="10" y="31"/>
                    <a:pt x="8" y="30"/>
                  </a:cubicBezTo>
                  <a:cubicBezTo>
                    <a:pt x="9" y="37"/>
                    <a:pt x="9" y="37"/>
                    <a:pt x="9" y="37"/>
                  </a:cubicBezTo>
                  <a:cubicBezTo>
                    <a:pt x="11" y="38"/>
                    <a:pt x="15" y="38"/>
                    <a:pt x="18" y="37"/>
                  </a:cubicBezTo>
                  <a:cubicBezTo>
                    <a:pt x="27" y="34"/>
                    <a:pt x="29" y="28"/>
                    <a:pt x="27" y="23"/>
                  </a:cubicBezTo>
                  <a:cubicBezTo>
                    <a:pt x="26" y="18"/>
                    <a:pt x="22" y="16"/>
                    <a:pt x="16" y="15"/>
                  </a:cubicBezTo>
                  <a:cubicBezTo>
                    <a:pt x="12" y="14"/>
                    <a:pt x="10" y="14"/>
                    <a:pt x="9" y="11"/>
                  </a:cubicBezTo>
                  <a:cubicBezTo>
                    <a:pt x="8" y="10"/>
                    <a:pt x="9" y="8"/>
                    <a:pt x="12" y="7"/>
                  </a:cubicBezTo>
                  <a:cubicBezTo>
                    <a:pt x="15" y="6"/>
                    <a:pt x="18" y="7"/>
                    <a:pt x="19" y="7"/>
                  </a:cubicBezTo>
                  <a:cubicBezTo>
                    <a:pt x="19" y="0"/>
                    <a:pt x="19" y="0"/>
                    <a:pt x="19" y="0"/>
                  </a:cubicBezTo>
                  <a:cubicBezTo>
                    <a:pt x="17" y="0"/>
                    <a:pt x="14" y="0"/>
                    <a:pt x="11" y="1"/>
                  </a:cubicBezTo>
                  <a:cubicBezTo>
                    <a:pt x="3" y="3"/>
                    <a:pt x="0" y="8"/>
                    <a:pt x="2" y="14"/>
                  </a:cubicBezTo>
                  <a:cubicBezTo>
                    <a:pt x="3" y="19"/>
                    <a:pt x="8" y="21"/>
                    <a:pt x="14" y="22"/>
                  </a:cubicBezTo>
                  <a:close/>
                </a:path>
              </a:pathLst>
            </a:custGeom>
            <a:solidFill>
              <a:srgbClr val="F9D3D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691" name="组合 1115"/>
          <p:cNvGrpSpPr>
            <a:grpSpLocks/>
          </p:cNvGrpSpPr>
          <p:nvPr/>
        </p:nvGrpSpPr>
        <p:grpSpPr bwMode="auto">
          <a:xfrm>
            <a:off x="11144250" y="1628775"/>
            <a:ext cx="695325" cy="698500"/>
            <a:chOff x="0" y="0"/>
            <a:chExt cx="984250" cy="985838"/>
          </a:xfrm>
        </p:grpSpPr>
        <p:sp>
          <p:nvSpPr>
            <p:cNvPr id="29232" name="Freeform 69"/>
            <p:cNvSpPr>
              <a:spLocks noChangeArrowheads="1"/>
            </p:cNvSpPr>
            <p:nvPr/>
          </p:nvSpPr>
          <p:spPr bwMode="auto">
            <a:xfrm>
              <a:off x="0" y="0"/>
              <a:ext cx="984250" cy="985838"/>
            </a:xfrm>
            <a:custGeom>
              <a:avLst/>
              <a:gdLst>
                <a:gd name="T0" fmla="*/ 2147483647 w 383"/>
                <a:gd name="T1" fmla="*/ 2020754259 h 383"/>
                <a:gd name="T2" fmla="*/ 2014248351 w 383"/>
                <a:gd name="T3" fmla="*/ 2147483647 h 383"/>
                <a:gd name="T4" fmla="*/ 515119958 w 383"/>
                <a:gd name="T5" fmla="*/ 2147483647 h 383"/>
                <a:gd name="T6" fmla="*/ 0 w 383"/>
                <a:gd name="T7" fmla="*/ 2020754259 h 383"/>
                <a:gd name="T8" fmla="*/ 0 w 383"/>
                <a:gd name="T9" fmla="*/ 516782457 h 383"/>
                <a:gd name="T10" fmla="*/ 515119958 w 383"/>
                <a:gd name="T11" fmla="*/ 0 h 383"/>
                <a:gd name="T12" fmla="*/ 2014248351 w 383"/>
                <a:gd name="T13" fmla="*/ 0 h 383"/>
                <a:gd name="T14" fmla="*/ 2147483647 w 383"/>
                <a:gd name="T15" fmla="*/ 516782457 h 383"/>
                <a:gd name="T16" fmla="*/ 2147483647 w 383"/>
                <a:gd name="T17" fmla="*/ 2020754259 h 3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3"/>
                <a:gd name="T28" fmla="*/ 0 h 383"/>
                <a:gd name="T29" fmla="*/ 383 w 383"/>
                <a:gd name="T30" fmla="*/ 383 h 3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3" h="383">
                  <a:moveTo>
                    <a:pt x="383" y="305"/>
                  </a:moveTo>
                  <a:cubicBezTo>
                    <a:pt x="383" y="348"/>
                    <a:pt x="348" y="383"/>
                    <a:pt x="305" y="383"/>
                  </a:cubicBezTo>
                  <a:cubicBezTo>
                    <a:pt x="78" y="383"/>
                    <a:pt x="78" y="383"/>
                    <a:pt x="78" y="383"/>
                  </a:cubicBezTo>
                  <a:cubicBezTo>
                    <a:pt x="35" y="383"/>
                    <a:pt x="0" y="348"/>
                    <a:pt x="0" y="305"/>
                  </a:cubicBezTo>
                  <a:cubicBezTo>
                    <a:pt x="0" y="78"/>
                    <a:pt x="0" y="78"/>
                    <a:pt x="0" y="78"/>
                  </a:cubicBezTo>
                  <a:cubicBezTo>
                    <a:pt x="0" y="35"/>
                    <a:pt x="35" y="0"/>
                    <a:pt x="78" y="0"/>
                  </a:cubicBezTo>
                  <a:cubicBezTo>
                    <a:pt x="305" y="0"/>
                    <a:pt x="305" y="0"/>
                    <a:pt x="305" y="0"/>
                  </a:cubicBezTo>
                  <a:cubicBezTo>
                    <a:pt x="348" y="0"/>
                    <a:pt x="383" y="35"/>
                    <a:pt x="383" y="78"/>
                  </a:cubicBezTo>
                  <a:cubicBezTo>
                    <a:pt x="383" y="305"/>
                    <a:pt x="383" y="305"/>
                    <a:pt x="383" y="305"/>
                  </a:cubicBezTo>
                </a:path>
              </a:pathLst>
            </a:custGeom>
            <a:solidFill>
              <a:srgbClr val="62290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33" name="Freeform 182"/>
            <p:cNvSpPr>
              <a:spLocks noEditPoints="1" noChangeArrowheads="1"/>
            </p:cNvSpPr>
            <p:nvPr/>
          </p:nvSpPr>
          <p:spPr bwMode="auto">
            <a:xfrm>
              <a:off x="274638" y="153988"/>
              <a:ext cx="431800" cy="692150"/>
            </a:xfrm>
            <a:custGeom>
              <a:avLst/>
              <a:gdLst>
                <a:gd name="T0" fmla="*/ 997524826 w 168"/>
                <a:gd name="T1" fmla="*/ 0 h 269"/>
                <a:gd name="T2" fmla="*/ 112303983 w 168"/>
                <a:gd name="T3" fmla="*/ 0 h 269"/>
                <a:gd name="T4" fmla="*/ 0 w 168"/>
                <a:gd name="T5" fmla="*/ 92688920 h 269"/>
                <a:gd name="T6" fmla="*/ 0 w 168"/>
                <a:gd name="T7" fmla="*/ 1688246480 h 269"/>
                <a:gd name="T8" fmla="*/ 112303983 w 168"/>
                <a:gd name="T9" fmla="*/ 1780935400 h 269"/>
                <a:gd name="T10" fmla="*/ 997524826 w 168"/>
                <a:gd name="T11" fmla="*/ 1780935400 h 269"/>
                <a:gd name="T12" fmla="*/ 1109828810 w 168"/>
                <a:gd name="T13" fmla="*/ 1688246480 h 269"/>
                <a:gd name="T14" fmla="*/ 1109828810 w 168"/>
                <a:gd name="T15" fmla="*/ 92688920 h 269"/>
                <a:gd name="T16" fmla="*/ 997524826 w 168"/>
                <a:gd name="T17" fmla="*/ 0 h 269"/>
                <a:gd name="T18" fmla="*/ 429396827 w 168"/>
                <a:gd name="T19" fmla="*/ 238341467 h 269"/>
                <a:gd name="T20" fmla="*/ 720067624 w 168"/>
                <a:gd name="T21" fmla="*/ 238341467 h 269"/>
                <a:gd name="T22" fmla="*/ 739886730 w 168"/>
                <a:gd name="T23" fmla="*/ 264823280 h 269"/>
                <a:gd name="T24" fmla="*/ 720067624 w 168"/>
                <a:gd name="T25" fmla="*/ 284684640 h 269"/>
                <a:gd name="T26" fmla="*/ 429396827 w 168"/>
                <a:gd name="T27" fmla="*/ 284684640 h 269"/>
                <a:gd name="T28" fmla="*/ 402974780 w 168"/>
                <a:gd name="T29" fmla="*/ 264823280 h 269"/>
                <a:gd name="T30" fmla="*/ 429396827 w 168"/>
                <a:gd name="T31" fmla="*/ 238341467 h 269"/>
                <a:gd name="T32" fmla="*/ 165153219 w 168"/>
                <a:gd name="T33" fmla="*/ 218480107 h 269"/>
                <a:gd name="T34" fmla="*/ 204788861 w 168"/>
                <a:gd name="T35" fmla="*/ 178754813 h 269"/>
                <a:gd name="T36" fmla="*/ 251032585 w 168"/>
                <a:gd name="T37" fmla="*/ 218480107 h 269"/>
                <a:gd name="T38" fmla="*/ 204788861 w 168"/>
                <a:gd name="T39" fmla="*/ 264823280 h 269"/>
                <a:gd name="T40" fmla="*/ 165153219 w 168"/>
                <a:gd name="T41" fmla="*/ 218480107 h 269"/>
                <a:gd name="T42" fmla="*/ 667218388 w 168"/>
                <a:gd name="T43" fmla="*/ 1569075746 h 269"/>
                <a:gd name="T44" fmla="*/ 482246063 w 168"/>
                <a:gd name="T45" fmla="*/ 1569075746 h 269"/>
                <a:gd name="T46" fmla="*/ 469035039 w 168"/>
                <a:gd name="T47" fmla="*/ 1549214386 h 269"/>
                <a:gd name="T48" fmla="*/ 482246063 w 168"/>
                <a:gd name="T49" fmla="*/ 1535973480 h 269"/>
                <a:gd name="T50" fmla="*/ 667218388 w 168"/>
                <a:gd name="T51" fmla="*/ 1535973480 h 269"/>
                <a:gd name="T52" fmla="*/ 680431982 w 168"/>
                <a:gd name="T53" fmla="*/ 1549214386 h 269"/>
                <a:gd name="T54" fmla="*/ 667218388 w 168"/>
                <a:gd name="T55" fmla="*/ 1569075746 h 269"/>
                <a:gd name="T56" fmla="*/ 898431867 w 168"/>
                <a:gd name="T57" fmla="*/ 1390320933 h 269"/>
                <a:gd name="T58" fmla="*/ 224607967 w 168"/>
                <a:gd name="T59" fmla="*/ 1390320933 h 269"/>
                <a:gd name="T60" fmla="*/ 224607967 w 168"/>
                <a:gd name="T61" fmla="*/ 390614467 h 269"/>
                <a:gd name="T62" fmla="*/ 898431867 w 168"/>
                <a:gd name="T63" fmla="*/ 390614467 h 269"/>
                <a:gd name="T64" fmla="*/ 898431867 w 168"/>
                <a:gd name="T65" fmla="*/ 1390320933 h 26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8"/>
                <a:gd name="T100" fmla="*/ 0 h 269"/>
                <a:gd name="T101" fmla="*/ 168 w 168"/>
                <a:gd name="T102" fmla="*/ 269 h 26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8" h="269">
                  <a:moveTo>
                    <a:pt x="151" y="0"/>
                  </a:moveTo>
                  <a:cubicBezTo>
                    <a:pt x="17" y="0"/>
                    <a:pt x="17" y="0"/>
                    <a:pt x="17" y="0"/>
                  </a:cubicBezTo>
                  <a:cubicBezTo>
                    <a:pt x="8" y="0"/>
                    <a:pt x="0" y="6"/>
                    <a:pt x="0" y="14"/>
                  </a:cubicBezTo>
                  <a:cubicBezTo>
                    <a:pt x="0" y="255"/>
                    <a:pt x="0" y="255"/>
                    <a:pt x="0" y="255"/>
                  </a:cubicBezTo>
                  <a:cubicBezTo>
                    <a:pt x="0" y="263"/>
                    <a:pt x="8" y="269"/>
                    <a:pt x="17" y="269"/>
                  </a:cubicBezTo>
                  <a:cubicBezTo>
                    <a:pt x="151" y="269"/>
                    <a:pt x="151" y="269"/>
                    <a:pt x="151" y="269"/>
                  </a:cubicBezTo>
                  <a:cubicBezTo>
                    <a:pt x="160" y="269"/>
                    <a:pt x="168" y="263"/>
                    <a:pt x="168" y="255"/>
                  </a:cubicBezTo>
                  <a:cubicBezTo>
                    <a:pt x="168" y="14"/>
                    <a:pt x="168" y="14"/>
                    <a:pt x="168" y="14"/>
                  </a:cubicBezTo>
                  <a:cubicBezTo>
                    <a:pt x="168" y="6"/>
                    <a:pt x="160" y="0"/>
                    <a:pt x="151" y="0"/>
                  </a:cubicBezTo>
                  <a:close/>
                  <a:moveTo>
                    <a:pt x="65" y="36"/>
                  </a:moveTo>
                  <a:cubicBezTo>
                    <a:pt x="109" y="36"/>
                    <a:pt x="109" y="36"/>
                    <a:pt x="109" y="36"/>
                  </a:cubicBezTo>
                  <a:cubicBezTo>
                    <a:pt x="111" y="36"/>
                    <a:pt x="112" y="38"/>
                    <a:pt x="112" y="40"/>
                  </a:cubicBezTo>
                  <a:cubicBezTo>
                    <a:pt x="112" y="42"/>
                    <a:pt x="111" y="43"/>
                    <a:pt x="109" y="43"/>
                  </a:cubicBezTo>
                  <a:cubicBezTo>
                    <a:pt x="65" y="43"/>
                    <a:pt x="65" y="43"/>
                    <a:pt x="65" y="43"/>
                  </a:cubicBezTo>
                  <a:cubicBezTo>
                    <a:pt x="63" y="43"/>
                    <a:pt x="61" y="42"/>
                    <a:pt x="61" y="40"/>
                  </a:cubicBezTo>
                  <a:cubicBezTo>
                    <a:pt x="61" y="38"/>
                    <a:pt x="63" y="36"/>
                    <a:pt x="65" y="36"/>
                  </a:cubicBezTo>
                  <a:close/>
                  <a:moveTo>
                    <a:pt x="25" y="33"/>
                  </a:moveTo>
                  <a:cubicBezTo>
                    <a:pt x="25" y="30"/>
                    <a:pt x="28" y="27"/>
                    <a:pt x="31" y="27"/>
                  </a:cubicBezTo>
                  <a:cubicBezTo>
                    <a:pt x="35" y="27"/>
                    <a:pt x="38" y="30"/>
                    <a:pt x="38" y="33"/>
                  </a:cubicBezTo>
                  <a:cubicBezTo>
                    <a:pt x="38" y="37"/>
                    <a:pt x="35" y="40"/>
                    <a:pt x="31" y="40"/>
                  </a:cubicBezTo>
                  <a:cubicBezTo>
                    <a:pt x="28" y="40"/>
                    <a:pt x="25" y="37"/>
                    <a:pt x="25" y="33"/>
                  </a:cubicBezTo>
                  <a:close/>
                  <a:moveTo>
                    <a:pt x="101" y="237"/>
                  </a:moveTo>
                  <a:cubicBezTo>
                    <a:pt x="73" y="237"/>
                    <a:pt x="73" y="237"/>
                    <a:pt x="73" y="237"/>
                  </a:cubicBezTo>
                  <a:cubicBezTo>
                    <a:pt x="72" y="237"/>
                    <a:pt x="71" y="236"/>
                    <a:pt x="71" y="234"/>
                  </a:cubicBezTo>
                  <a:cubicBezTo>
                    <a:pt x="71" y="233"/>
                    <a:pt x="72" y="232"/>
                    <a:pt x="73" y="232"/>
                  </a:cubicBezTo>
                  <a:cubicBezTo>
                    <a:pt x="101" y="232"/>
                    <a:pt x="101" y="232"/>
                    <a:pt x="101" y="232"/>
                  </a:cubicBezTo>
                  <a:cubicBezTo>
                    <a:pt x="102" y="232"/>
                    <a:pt x="103" y="233"/>
                    <a:pt x="103" y="234"/>
                  </a:cubicBezTo>
                  <a:cubicBezTo>
                    <a:pt x="103" y="236"/>
                    <a:pt x="102" y="237"/>
                    <a:pt x="101" y="237"/>
                  </a:cubicBezTo>
                  <a:close/>
                  <a:moveTo>
                    <a:pt x="136" y="210"/>
                  </a:moveTo>
                  <a:cubicBezTo>
                    <a:pt x="34" y="210"/>
                    <a:pt x="34" y="210"/>
                    <a:pt x="34" y="210"/>
                  </a:cubicBezTo>
                  <a:cubicBezTo>
                    <a:pt x="34" y="59"/>
                    <a:pt x="34" y="59"/>
                    <a:pt x="34" y="59"/>
                  </a:cubicBezTo>
                  <a:cubicBezTo>
                    <a:pt x="136" y="59"/>
                    <a:pt x="136" y="59"/>
                    <a:pt x="136" y="59"/>
                  </a:cubicBezTo>
                  <a:lnTo>
                    <a:pt x="136" y="210"/>
                  </a:lnTo>
                  <a:close/>
                </a:path>
              </a:pathLst>
            </a:custGeom>
            <a:solidFill>
              <a:srgbClr val="FDE6C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34" name="Freeform 183"/>
            <p:cNvSpPr>
              <a:spLocks noChangeArrowheads="1"/>
            </p:cNvSpPr>
            <p:nvPr/>
          </p:nvSpPr>
          <p:spPr bwMode="auto">
            <a:xfrm>
              <a:off x="552450" y="452438"/>
              <a:ext cx="33338" cy="206375"/>
            </a:xfrm>
            <a:custGeom>
              <a:avLst/>
              <a:gdLst>
                <a:gd name="T0" fmla="*/ 7561376 w 21"/>
                <a:gd name="T1" fmla="*/ 50403125 h 130"/>
                <a:gd name="T2" fmla="*/ 0 w 21"/>
                <a:gd name="T3" fmla="*/ 50403125 h 130"/>
                <a:gd name="T4" fmla="*/ 0 w 21"/>
                <a:gd name="T5" fmla="*/ 327620313 h 130"/>
                <a:gd name="T6" fmla="*/ 52924869 w 21"/>
                <a:gd name="T7" fmla="*/ 327620313 h 130"/>
                <a:gd name="T8" fmla="*/ 52924869 w 21"/>
                <a:gd name="T9" fmla="*/ 0 h 130"/>
                <a:gd name="T10" fmla="*/ 50403881 w 21"/>
                <a:gd name="T11" fmla="*/ 0 h 130"/>
                <a:gd name="T12" fmla="*/ 7561376 w 21"/>
                <a:gd name="T13" fmla="*/ 50403125 h 130"/>
                <a:gd name="T14" fmla="*/ 0 60000 65536"/>
                <a:gd name="T15" fmla="*/ 0 60000 65536"/>
                <a:gd name="T16" fmla="*/ 0 60000 65536"/>
                <a:gd name="T17" fmla="*/ 0 60000 65536"/>
                <a:gd name="T18" fmla="*/ 0 60000 65536"/>
                <a:gd name="T19" fmla="*/ 0 60000 65536"/>
                <a:gd name="T20" fmla="*/ 0 60000 65536"/>
                <a:gd name="T21" fmla="*/ 0 w 21"/>
                <a:gd name="T22" fmla="*/ 0 h 130"/>
                <a:gd name="T23" fmla="*/ 21 w 21"/>
                <a:gd name="T24" fmla="*/ 130 h 1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30">
                  <a:moveTo>
                    <a:pt x="3" y="20"/>
                  </a:moveTo>
                  <a:lnTo>
                    <a:pt x="0" y="20"/>
                  </a:lnTo>
                  <a:lnTo>
                    <a:pt x="0" y="130"/>
                  </a:lnTo>
                  <a:lnTo>
                    <a:pt x="21" y="130"/>
                  </a:lnTo>
                  <a:lnTo>
                    <a:pt x="21" y="0"/>
                  </a:lnTo>
                  <a:lnTo>
                    <a:pt x="20" y="0"/>
                  </a:lnTo>
                  <a:lnTo>
                    <a:pt x="3" y="20"/>
                  </a:lnTo>
                  <a:close/>
                </a:path>
              </a:pathLst>
            </a:custGeom>
            <a:solidFill>
              <a:srgbClr val="DDEDD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35" name="Freeform 184"/>
            <p:cNvSpPr>
              <a:spLocks noChangeArrowheads="1"/>
            </p:cNvSpPr>
            <p:nvPr/>
          </p:nvSpPr>
          <p:spPr bwMode="auto">
            <a:xfrm>
              <a:off x="503238" y="484188"/>
              <a:ext cx="33338" cy="174625"/>
            </a:xfrm>
            <a:custGeom>
              <a:avLst/>
              <a:gdLst>
                <a:gd name="T0" fmla="*/ 0 w 21"/>
                <a:gd name="T1" fmla="*/ 7561263 h 110"/>
                <a:gd name="T2" fmla="*/ 0 w 21"/>
                <a:gd name="T3" fmla="*/ 277217188 h 110"/>
                <a:gd name="T4" fmla="*/ 52924869 w 21"/>
                <a:gd name="T5" fmla="*/ 277217188 h 110"/>
                <a:gd name="T6" fmla="*/ 52924869 w 21"/>
                <a:gd name="T7" fmla="*/ 0 h 110"/>
                <a:gd name="T8" fmla="*/ 5040388 w 21"/>
                <a:gd name="T9" fmla="*/ 2520950 h 110"/>
                <a:gd name="T10" fmla="*/ 0 w 21"/>
                <a:gd name="T11" fmla="*/ 7561263 h 110"/>
                <a:gd name="T12" fmla="*/ 0 60000 65536"/>
                <a:gd name="T13" fmla="*/ 0 60000 65536"/>
                <a:gd name="T14" fmla="*/ 0 60000 65536"/>
                <a:gd name="T15" fmla="*/ 0 60000 65536"/>
                <a:gd name="T16" fmla="*/ 0 60000 65536"/>
                <a:gd name="T17" fmla="*/ 0 60000 65536"/>
                <a:gd name="T18" fmla="*/ 0 w 21"/>
                <a:gd name="T19" fmla="*/ 0 h 110"/>
                <a:gd name="T20" fmla="*/ 21 w 21"/>
                <a:gd name="T21" fmla="*/ 110 h 110"/>
              </a:gdLst>
              <a:ahLst/>
              <a:cxnLst>
                <a:cxn ang="T12">
                  <a:pos x="T0" y="T1"/>
                </a:cxn>
                <a:cxn ang="T13">
                  <a:pos x="T2" y="T3"/>
                </a:cxn>
                <a:cxn ang="T14">
                  <a:pos x="T4" y="T5"/>
                </a:cxn>
                <a:cxn ang="T15">
                  <a:pos x="T6" y="T7"/>
                </a:cxn>
                <a:cxn ang="T16">
                  <a:pos x="T8" y="T9"/>
                </a:cxn>
                <a:cxn ang="T17">
                  <a:pos x="T10" y="T11"/>
                </a:cxn>
              </a:cxnLst>
              <a:rect l="T18" t="T19" r="T20" b="T21"/>
              <a:pathLst>
                <a:path w="21" h="110">
                  <a:moveTo>
                    <a:pt x="0" y="3"/>
                  </a:moveTo>
                  <a:lnTo>
                    <a:pt x="0" y="110"/>
                  </a:lnTo>
                  <a:lnTo>
                    <a:pt x="21" y="110"/>
                  </a:lnTo>
                  <a:lnTo>
                    <a:pt x="21" y="0"/>
                  </a:lnTo>
                  <a:lnTo>
                    <a:pt x="2" y="1"/>
                  </a:lnTo>
                  <a:lnTo>
                    <a:pt x="0" y="3"/>
                  </a:lnTo>
                  <a:close/>
                </a:path>
              </a:pathLst>
            </a:custGeom>
            <a:solidFill>
              <a:srgbClr val="DDEDD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36" name="Freeform 185"/>
            <p:cNvSpPr>
              <a:spLocks noChangeArrowheads="1"/>
            </p:cNvSpPr>
            <p:nvPr/>
          </p:nvSpPr>
          <p:spPr bwMode="auto">
            <a:xfrm>
              <a:off x="452438" y="501650"/>
              <a:ext cx="33338" cy="157163"/>
            </a:xfrm>
            <a:custGeom>
              <a:avLst/>
              <a:gdLst>
                <a:gd name="T0" fmla="*/ 0 w 21"/>
                <a:gd name="T1" fmla="*/ 249497056 h 99"/>
                <a:gd name="T2" fmla="*/ 52924869 w 21"/>
                <a:gd name="T3" fmla="*/ 249497056 h 99"/>
                <a:gd name="T4" fmla="*/ 52924869 w 21"/>
                <a:gd name="T5" fmla="*/ 0 h 99"/>
                <a:gd name="T6" fmla="*/ 0 w 21"/>
                <a:gd name="T7" fmla="*/ 37803258 h 99"/>
                <a:gd name="T8" fmla="*/ 0 w 21"/>
                <a:gd name="T9" fmla="*/ 249497056 h 99"/>
                <a:gd name="T10" fmla="*/ 0 60000 65536"/>
                <a:gd name="T11" fmla="*/ 0 60000 65536"/>
                <a:gd name="T12" fmla="*/ 0 60000 65536"/>
                <a:gd name="T13" fmla="*/ 0 60000 65536"/>
                <a:gd name="T14" fmla="*/ 0 60000 65536"/>
                <a:gd name="T15" fmla="*/ 0 w 21"/>
                <a:gd name="T16" fmla="*/ 0 h 99"/>
                <a:gd name="T17" fmla="*/ 21 w 21"/>
                <a:gd name="T18" fmla="*/ 99 h 99"/>
              </a:gdLst>
              <a:ahLst/>
              <a:cxnLst>
                <a:cxn ang="T10">
                  <a:pos x="T0" y="T1"/>
                </a:cxn>
                <a:cxn ang="T11">
                  <a:pos x="T2" y="T3"/>
                </a:cxn>
                <a:cxn ang="T12">
                  <a:pos x="T4" y="T5"/>
                </a:cxn>
                <a:cxn ang="T13">
                  <a:pos x="T6" y="T7"/>
                </a:cxn>
                <a:cxn ang="T14">
                  <a:pos x="T8" y="T9"/>
                </a:cxn>
              </a:cxnLst>
              <a:rect l="T15" t="T16" r="T17" b="T18"/>
              <a:pathLst>
                <a:path w="21" h="99">
                  <a:moveTo>
                    <a:pt x="0" y="99"/>
                  </a:moveTo>
                  <a:lnTo>
                    <a:pt x="21" y="99"/>
                  </a:lnTo>
                  <a:lnTo>
                    <a:pt x="21" y="0"/>
                  </a:lnTo>
                  <a:lnTo>
                    <a:pt x="0" y="15"/>
                  </a:lnTo>
                  <a:lnTo>
                    <a:pt x="0" y="99"/>
                  </a:lnTo>
                  <a:close/>
                </a:path>
              </a:pathLst>
            </a:custGeom>
            <a:solidFill>
              <a:srgbClr val="DDEDD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37" name="Freeform 186"/>
            <p:cNvSpPr>
              <a:spLocks noChangeArrowheads="1"/>
            </p:cNvSpPr>
            <p:nvPr/>
          </p:nvSpPr>
          <p:spPr bwMode="auto">
            <a:xfrm>
              <a:off x="400050" y="530225"/>
              <a:ext cx="33338" cy="128588"/>
            </a:xfrm>
            <a:custGeom>
              <a:avLst/>
              <a:gdLst>
                <a:gd name="T0" fmla="*/ 52924869 w 21"/>
                <a:gd name="T1" fmla="*/ 12601624 h 81"/>
                <a:gd name="T2" fmla="*/ 25201940 w 21"/>
                <a:gd name="T3" fmla="*/ 32762952 h 81"/>
                <a:gd name="T4" fmla="*/ 5040388 w 21"/>
                <a:gd name="T5" fmla="*/ 0 h 81"/>
                <a:gd name="T6" fmla="*/ 5040388 w 21"/>
                <a:gd name="T7" fmla="*/ 0 h 81"/>
                <a:gd name="T8" fmla="*/ 0 w 21"/>
                <a:gd name="T9" fmla="*/ 0 h 81"/>
                <a:gd name="T10" fmla="*/ 0 w 21"/>
                <a:gd name="T11" fmla="*/ 204134244 h 81"/>
                <a:gd name="T12" fmla="*/ 52924869 w 21"/>
                <a:gd name="T13" fmla="*/ 204134244 h 81"/>
                <a:gd name="T14" fmla="*/ 52924869 w 21"/>
                <a:gd name="T15" fmla="*/ 12601624 h 81"/>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81"/>
                <a:gd name="T26" fmla="*/ 21 w 21"/>
                <a:gd name="T27" fmla="*/ 81 h 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81">
                  <a:moveTo>
                    <a:pt x="21" y="5"/>
                  </a:moveTo>
                  <a:lnTo>
                    <a:pt x="10" y="13"/>
                  </a:lnTo>
                  <a:lnTo>
                    <a:pt x="2" y="0"/>
                  </a:lnTo>
                  <a:lnTo>
                    <a:pt x="0" y="0"/>
                  </a:lnTo>
                  <a:lnTo>
                    <a:pt x="0" y="81"/>
                  </a:lnTo>
                  <a:lnTo>
                    <a:pt x="21" y="81"/>
                  </a:lnTo>
                  <a:lnTo>
                    <a:pt x="21" y="5"/>
                  </a:lnTo>
                  <a:close/>
                </a:path>
              </a:pathLst>
            </a:custGeom>
            <a:solidFill>
              <a:srgbClr val="DDEDD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38" name="Freeform 187"/>
            <p:cNvSpPr>
              <a:spLocks noChangeArrowheads="1"/>
            </p:cNvSpPr>
            <p:nvPr/>
          </p:nvSpPr>
          <p:spPr bwMode="auto">
            <a:xfrm>
              <a:off x="403225" y="401638"/>
              <a:ext cx="198438" cy="133350"/>
            </a:xfrm>
            <a:custGeom>
              <a:avLst/>
              <a:gdLst>
                <a:gd name="T0" fmla="*/ 265662094 w 77"/>
                <a:gd name="T1" fmla="*/ 177558089 h 52"/>
                <a:gd name="T2" fmla="*/ 398491852 w 77"/>
                <a:gd name="T3" fmla="*/ 170982909 h 52"/>
                <a:gd name="T4" fmla="*/ 464906731 w 77"/>
                <a:gd name="T5" fmla="*/ 92067917 h 52"/>
                <a:gd name="T6" fmla="*/ 491474229 w 77"/>
                <a:gd name="T7" fmla="*/ 111796024 h 52"/>
                <a:gd name="T8" fmla="*/ 511397920 w 77"/>
                <a:gd name="T9" fmla="*/ 92067917 h 52"/>
                <a:gd name="T10" fmla="*/ 511397920 w 77"/>
                <a:gd name="T11" fmla="*/ 26305852 h 52"/>
                <a:gd name="T12" fmla="*/ 491474229 w 77"/>
                <a:gd name="T13" fmla="*/ 6575181 h 52"/>
                <a:gd name="T14" fmla="*/ 484832999 w 77"/>
                <a:gd name="T15" fmla="*/ 0 h 52"/>
                <a:gd name="T16" fmla="*/ 418415543 w 77"/>
                <a:gd name="T17" fmla="*/ 0 h 52"/>
                <a:gd name="T18" fmla="*/ 398491852 w 77"/>
                <a:gd name="T19" fmla="*/ 26305852 h 52"/>
                <a:gd name="T20" fmla="*/ 418415543 w 77"/>
                <a:gd name="T21" fmla="*/ 46033959 h 52"/>
                <a:gd name="T22" fmla="*/ 365283124 w 77"/>
                <a:gd name="T23" fmla="*/ 111796024 h 52"/>
                <a:gd name="T24" fmla="*/ 245735826 w 77"/>
                <a:gd name="T25" fmla="*/ 118373769 h 52"/>
                <a:gd name="T26" fmla="*/ 0 w 77"/>
                <a:gd name="T27" fmla="*/ 289356678 h 52"/>
                <a:gd name="T28" fmla="*/ 33208728 w 77"/>
                <a:gd name="T29" fmla="*/ 341965817 h 52"/>
                <a:gd name="T30" fmla="*/ 265662094 w 77"/>
                <a:gd name="T31" fmla="*/ 177558089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7"/>
                <a:gd name="T49" fmla="*/ 0 h 52"/>
                <a:gd name="T50" fmla="*/ 77 w 77"/>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7" h="52">
                  <a:moveTo>
                    <a:pt x="40" y="27"/>
                  </a:moveTo>
                  <a:cubicBezTo>
                    <a:pt x="60" y="26"/>
                    <a:pt x="60" y="26"/>
                    <a:pt x="60" y="26"/>
                  </a:cubicBezTo>
                  <a:cubicBezTo>
                    <a:pt x="70" y="14"/>
                    <a:pt x="70" y="14"/>
                    <a:pt x="70" y="14"/>
                  </a:cubicBezTo>
                  <a:cubicBezTo>
                    <a:pt x="71" y="16"/>
                    <a:pt x="72" y="17"/>
                    <a:pt x="74" y="17"/>
                  </a:cubicBezTo>
                  <a:cubicBezTo>
                    <a:pt x="76" y="17"/>
                    <a:pt x="77" y="16"/>
                    <a:pt x="77" y="14"/>
                  </a:cubicBezTo>
                  <a:cubicBezTo>
                    <a:pt x="77" y="4"/>
                    <a:pt x="77" y="4"/>
                    <a:pt x="77" y="4"/>
                  </a:cubicBezTo>
                  <a:cubicBezTo>
                    <a:pt x="77" y="2"/>
                    <a:pt x="76" y="1"/>
                    <a:pt x="74" y="1"/>
                  </a:cubicBezTo>
                  <a:cubicBezTo>
                    <a:pt x="74" y="1"/>
                    <a:pt x="73" y="0"/>
                    <a:pt x="73" y="0"/>
                  </a:cubicBezTo>
                  <a:cubicBezTo>
                    <a:pt x="63" y="0"/>
                    <a:pt x="63" y="0"/>
                    <a:pt x="63" y="0"/>
                  </a:cubicBezTo>
                  <a:cubicBezTo>
                    <a:pt x="61" y="0"/>
                    <a:pt x="60" y="2"/>
                    <a:pt x="60" y="4"/>
                  </a:cubicBezTo>
                  <a:cubicBezTo>
                    <a:pt x="60" y="6"/>
                    <a:pt x="61" y="7"/>
                    <a:pt x="63" y="7"/>
                  </a:cubicBezTo>
                  <a:cubicBezTo>
                    <a:pt x="55" y="17"/>
                    <a:pt x="55" y="17"/>
                    <a:pt x="55" y="17"/>
                  </a:cubicBezTo>
                  <a:cubicBezTo>
                    <a:pt x="37" y="18"/>
                    <a:pt x="37" y="18"/>
                    <a:pt x="37" y="18"/>
                  </a:cubicBezTo>
                  <a:cubicBezTo>
                    <a:pt x="0" y="44"/>
                    <a:pt x="0" y="44"/>
                    <a:pt x="0" y="44"/>
                  </a:cubicBezTo>
                  <a:cubicBezTo>
                    <a:pt x="5" y="52"/>
                    <a:pt x="5" y="52"/>
                    <a:pt x="5" y="52"/>
                  </a:cubicBezTo>
                  <a:lnTo>
                    <a:pt x="40" y="27"/>
                  </a:lnTo>
                  <a:close/>
                </a:path>
              </a:pathLst>
            </a:custGeom>
            <a:solidFill>
              <a:srgbClr val="DDEDD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692" name="组合 1114"/>
          <p:cNvGrpSpPr>
            <a:grpSpLocks/>
          </p:cNvGrpSpPr>
          <p:nvPr/>
        </p:nvGrpSpPr>
        <p:grpSpPr bwMode="auto">
          <a:xfrm>
            <a:off x="8116888" y="1628775"/>
            <a:ext cx="696912" cy="698500"/>
            <a:chOff x="0" y="0"/>
            <a:chExt cx="985838" cy="985838"/>
          </a:xfrm>
        </p:grpSpPr>
        <p:sp>
          <p:nvSpPr>
            <p:cNvPr id="29229" name="Freeform 70"/>
            <p:cNvSpPr>
              <a:spLocks noChangeArrowheads="1"/>
            </p:cNvSpPr>
            <p:nvPr/>
          </p:nvSpPr>
          <p:spPr bwMode="auto">
            <a:xfrm>
              <a:off x="0" y="0"/>
              <a:ext cx="985838" cy="985838"/>
            </a:xfrm>
            <a:custGeom>
              <a:avLst/>
              <a:gdLst>
                <a:gd name="T0" fmla="*/ 2147483647 w 383"/>
                <a:gd name="T1" fmla="*/ 2020754259 h 383"/>
                <a:gd name="T2" fmla="*/ 2020754259 w 383"/>
                <a:gd name="T3" fmla="*/ 2147483647 h 383"/>
                <a:gd name="T4" fmla="*/ 516782457 w 383"/>
                <a:gd name="T5" fmla="*/ 2147483647 h 383"/>
                <a:gd name="T6" fmla="*/ 0 w 383"/>
                <a:gd name="T7" fmla="*/ 2020754259 h 383"/>
                <a:gd name="T8" fmla="*/ 0 w 383"/>
                <a:gd name="T9" fmla="*/ 516782457 h 383"/>
                <a:gd name="T10" fmla="*/ 516782457 w 383"/>
                <a:gd name="T11" fmla="*/ 0 h 383"/>
                <a:gd name="T12" fmla="*/ 2020754259 w 383"/>
                <a:gd name="T13" fmla="*/ 0 h 383"/>
                <a:gd name="T14" fmla="*/ 2147483647 w 383"/>
                <a:gd name="T15" fmla="*/ 516782457 h 383"/>
                <a:gd name="T16" fmla="*/ 2147483647 w 383"/>
                <a:gd name="T17" fmla="*/ 2020754259 h 3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3"/>
                <a:gd name="T28" fmla="*/ 0 h 383"/>
                <a:gd name="T29" fmla="*/ 383 w 383"/>
                <a:gd name="T30" fmla="*/ 383 h 3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3" h="383">
                  <a:moveTo>
                    <a:pt x="383" y="305"/>
                  </a:moveTo>
                  <a:cubicBezTo>
                    <a:pt x="383" y="348"/>
                    <a:pt x="348" y="383"/>
                    <a:pt x="305" y="383"/>
                  </a:cubicBezTo>
                  <a:cubicBezTo>
                    <a:pt x="78" y="383"/>
                    <a:pt x="78" y="383"/>
                    <a:pt x="78" y="383"/>
                  </a:cubicBezTo>
                  <a:cubicBezTo>
                    <a:pt x="35" y="383"/>
                    <a:pt x="0" y="348"/>
                    <a:pt x="0" y="305"/>
                  </a:cubicBezTo>
                  <a:cubicBezTo>
                    <a:pt x="0" y="78"/>
                    <a:pt x="0" y="78"/>
                    <a:pt x="0" y="78"/>
                  </a:cubicBezTo>
                  <a:cubicBezTo>
                    <a:pt x="0" y="35"/>
                    <a:pt x="35" y="0"/>
                    <a:pt x="78" y="0"/>
                  </a:cubicBezTo>
                  <a:cubicBezTo>
                    <a:pt x="305" y="0"/>
                    <a:pt x="305" y="0"/>
                    <a:pt x="305" y="0"/>
                  </a:cubicBezTo>
                  <a:cubicBezTo>
                    <a:pt x="348" y="0"/>
                    <a:pt x="383" y="35"/>
                    <a:pt x="383" y="78"/>
                  </a:cubicBezTo>
                  <a:cubicBezTo>
                    <a:pt x="383" y="305"/>
                    <a:pt x="383" y="305"/>
                    <a:pt x="383" y="305"/>
                  </a:cubicBezTo>
                </a:path>
              </a:pathLst>
            </a:custGeom>
            <a:solidFill>
              <a:srgbClr val="552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30" name="Freeform 188"/>
            <p:cNvSpPr>
              <a:spLocks noChangeArrowheads="1"/>
            </p:cNvSpPr>
            <p:nvPr/>
          </p:nvSpPr>
          <p:spPr bwMode="auto">
            <a:xfrm>
              <a:off x="241300" y="198438"/>
              <a:ext cx="525463" cy="601663"/>
            </a:xfrm>
            <a:custGeom>
              <a:avLst/>
              <a:gdLst>
                <a:gd name="T0" fmla="*/ 1280504391 w 204"/>
                <a:gd name="T1" fmla="*/ 1295778976 h 234"/>
                <a:gd name="T2" fmla="*/ 1240695417 w 204"/>
                <a:gd name="T3" fmla="*/ 1295778976 h 234"/>
                <a:gd name="T4" fmla="*/ 1240695417 w 204"/>
                <a:gd name="T5" fmla="*/ 1196612572 h 234"/>
                <a:gd name="T6" fmla="*/ 1081462097 w 204"/>
                <a:gd name="T7" fmla="*/ 1018111502 h 234"/>
                <a:gd name="T8" fmla="*/ 1081462097 w 204"/>
                <a:gd name="T9" fmla="*/ 456165974 h 234"/>
                <a:gd name="T10" fmla="*/ 1200889019 w 204"/>
                <a:gd name="T11" fmla="*/ 350388990 h 234"/>
                <a:gd name="T12" fmla="*/ 1267236450 w 204"/>
                <a:gd name="T13" fmla="*/ 271056895 h 234"/>
                <a:gd name="T14" fmla="*/ 1267236450 w 204"/>
                <a:gd name="T15" fmla="*/ 191722229 h 234"/>
                <a:gd name="T16" fmla="*/ 1267236450 w 204"/>
                <a:gd name="T17" fmla="*/ 165277340 h 234"/>
                <a:gd name="T18" fmla="*/ 1267236450 w 204"/>
                <a:gd name="T19" fmla="*/ 79334666 h 234"/>
                <a:gd name="T20" fmla="*/ 1194253761 w 204"/>
                <a:gd name="T21" fmla="*/ 0 h 234"/>
                <a:gd name="T22" fmla="*/ 1054923640 w 204"/>
                <a:gd name="T23" fmla="*/ 0 h 234"/>
                <a:gd name="T24" fmla="*/ 981940951 w 204"/>
                <a:gd name="T25" fmla="*/ 79334666 h 234"/>
                <a:gd name="T26" fmla="*/ 981940951 w 204"/>
                <a:gd name="T27" fmla="*/ 112390134 h 234"/>
                <a:gd name="T28" fmla="*/ 816072373 w 204"/>
                <a:gd name="T29" fmla="*/ 112390134 h 234"/>
                <a:gd name="T30" fmla="*/ 816072373 w 204"/>
                <a:gd name="T31" fmla="*/ 79334666 h 234"/>
                <a:gd name="T32" fmla="*/ 743089683 w 204"/>
                <a:gd name="T33" fmla="*/ 0 h 234"/>
                <a:gd name="T34" fmla="*/ 610397397 w 204"/>
                <a:gd name="T35" fmla="*/ 0 h 234"/>
                <a:gd name="T36" fmla="*/ 537414707 w 204"/>
                <a:gd name="T37" fmla="*/ 79334666 h 234"/>
                <a:gd name="T38" fmla="*/ 537414707 w 204"/>
                <a:gd name="T39" fmla="*/ 112390134 h 234"/>
                <a:gd name="T40" fmla="*/ 351640355 w 204"/>
                <a:gd name="T41" fmla="*/ 112390134 h 234"/>
                <a:gd name="T42" fmla="*/ 351640355 w 204"/>
                <a:gd name="T43" fmla="*/ 79334666 h 234"/>
                <a:gd name="T44" fmla="*/ 278660241 w 204"/>
                <a:gd name="T45" fmla="*/ 0 h 234"/>
                <a:gd name="T46" fmla="*/ 145965379 w 204"/>
                <a:gd name="T47" fmla="*/ 0 h 234"/>
                <a:gd name="T48" fmla="*/ 66347431 w 204"/>
                <a:gd name="T49" fmla="*/ 79334666 h 234"/>
                <a:gd name="T50" fmla="*/ 66347431 w 204"/>
                <a:gd name="T51" fmla="*/ 165277340 h 234"/>
                <a:gd name="T52" fmla="*/ 66347431 w 204"/>
                <a:gd name="T53" fmla="*/ 191722229 h 234"/>
                <a:gd name="T54" fmla="*/ 66347431 w 204"/>
                <a:gd name="T55" fmla="*/ 271056895 h 234"/>
                <a:gd name="T56" fmla="*/ 99521147 w 204"/>
                <a:gd name="T57" fmla="*/ 337167831 h 234"/>
                <a:gd name="T58" fmla="*/ 99521147 w 204"/>
                <a:gd name="T59" fmla="*/ 343778411 h 234"/>
                <a:gd name="T60" fmla="*/ 265389725 w 204"/>
                <a:gd name="T61" fmla="*/ 462779124 h 234"/>
                <a:gd name="T62" fmla="*/ 258754466 w 204"/>
                <a:gd name="T63" fmla="*/ 1018111502 h 234"/>
                <a:gd name="T64" fmla="*/ 99521147 w 204"/>
                <a:gd name="T65" fmla="*/ 1183388842 h 234"/>
                <a:gd name="T66" fmla="*/ 99521147 w 204"/>
                <a:gd name="T67" fmla="*/ 1295778976 h 234"/>
                <a:gd name="T68" fmla="*/ 72982689 w 204"/>
                <a:gd name="T69" fmla="*/ 1295778976 h 234"/>
                <a:gd name="T70" fmla="*/ 0 w 204"/>
                <a:gd name="T71" fmla="*/ 1381724222 h 234"/>
                <a:gd name="T72" fmla="*/ 0 w 204"/>
                <a:gd name="T73" fmla="*/ 1461056317 h 234"/>
                <a:gd name="T74" fmla="*/ 72982689 w 204"/>
                <a:gd name="T75" fmla="*/ 1547001562 h 234"/>
                <a:gd name="T76" fmla="*/ 1280504391 w 204"/>
                <a:gd name="T77" fmla="*/ 1547001562 h 234"/>
                <a:gd name="T78" fmla="*/ 1353487080 w 204"/>
                <a:gd name="T79" fmla="*/ 1461056317 h 234"/>
                <a:gd name="T80" fmla="*/ 1353487080 w 204"/>
                <a:gd name="T81" fmla="*/ 1381724222 h 234"/>
                <a:gd name="T82" fmla="*/ 1280504391 w 204"/>
                <a:gd name="T83" fmla="*/ 1295778976 h 2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4"/>
                <a:gd name="T127" fmla="*/ 0 h 234"/>
                <a:gd name="T128" fmla="*/ 204 w 204"/>
                <a:gd name="T129" fmla="*/ 234 h 2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4" h="234">
                  <a:moveTo>
                    <a:pt x="193" y="196"/>
                  </a:moveTo>
                  <a:cubicBezTo>
                    <a:pt x="187" y="196"/>
                    <a:pt x="187" y="196"/>
                    <a:pt x="187" y="196"/>
                  </a:cubicBezTo>
                  <a:cubicBezTo>
                    <a:pt x="187" y="181"/>
                    <a:pt x="187" y="181"/>
                    <a:pt x="187" y="181"/>
                  </a:cubicBezTo>
                  <a:cubicBezTo>
                    <a:pt x="163" y="154"/>
                    <a:pt x="163" y="154"/>
                    <a:pt x="163" y="154"/>
                  </a:cubicBezTo>
                  <a:cubicBezTo>
                    <a:pt x="163" y="69"/>
                    <a:pt x="163" y="69"/>
                    <a:pt x="163" y="69"/>
                  </a:cubicBezTo>
                  <a:cubicBezTo>
                    <a:pt x="181" y="53"/>
                    <a:pt x="181" y="53"/>
                    <a:pt x="181" y="53"/>
                  </a:cubicBezTo>
                  <a:cubicBezTo>
                    <a:pt x="186" y="53"/>
                    <a:pt x="191" y="47"/>
                    <a:pt x="191" y="41"/>
                  </a:cubicBezTo>
                  <a:cubicBezTo>
                    <a:pt x="191" y="29"/>
                    <a:pt x="191" y="29"/>
                    <a:pt x="191" y="29"/>
                  </a:cubicBezTo>
                  <a:cubicBezTo>
                    <a:pt x="191" y="25"/>
                    <a:pt x="191" y="25"/>
                    <a:pt x="191" y="25"/>
                  </a:cubicBezTo>
                  <a:cubicBezTo>
                    <a:pt x="191" y="12"/>
                    <a:pt x="191" y="12"/>
                    <a:pt x="191" y="12"/>
                  </a:cubicBezTo>
                  <a:cubicBezTo>
                    <a:pt x="191" y="5"/>
                    <a:pt x="186" y="0"/>
                    <a:pt x="180" y="0"/>
                  </a:cubicBezTo>
                  <a:cubicBezTo>
                    <a:pt x="159" y="0"/>
                    <a:pt x="159" y="0"/>
                    <a:pt x="159" y="0"/>
                  </a:cubicBezTo>
                  <a:cubicBezTo>
                    <a:pt x="153" y="0"/>
                    <a:pt x="148" y="5"/>
                    <a:pt x="148" y="12"/>
                  </a:cubicBezTo>
                  <a:cubicBezTo>
                    <a:pt x="148" y="17"/>
                    <a:pt x="148" y="17"/>
                    <a:pt x="148" y="17"/>
                  </a:cubicBezTo>
                  <a:cubicBezTo>
                    <a:pt x="123" y="17"/>
                    <a:pt x="123" y="17"/>
                    <a:pt x="123" y="17"/>
                  </a:cubicBezTo>
                  <a:cubicBezTo>
                    <a:pt x="123" y="12"/>
                    <a:pt x="123" y="12"/>
                    <a:pt x="123" y="12"/>
                  </a:cubicBezTo>
                  <a:cubicBezTo>
                    <a:pt x="123" y="5"/>
                    <a:pt x="118" y="0"/>
                    <a:pt x="112" y="0"/>
                  </a:cubicBezTo>
                  <a:cubicBezTo>
                    <a:pt x="92" y="0"/>
                    <a:pt x="92" y="0"/>
                    <a:pt x="92" y="0"/>
                  </a:cubicBezTo>
                  <a:cubicBezTo>
                    <a:pt x="86" y="0"/>
                    <a:pt x="81" y="5"/>
                    <a:pt x="81" y="12"/>
                  </a:cubicBezTo>
                  <a:cubicBezTo>
                    <a:pt x="81" y="17"/>
                    <a:pt x="81" y="17"/>
                    <a:pt x="81" y="17"/>
                  </a:cubicBezTo>
                  <a:cubicBezTo>
                    <a:pt x="53" y="17"/>
                    <a:pt x="53" y="17"/>
                    <a:pt x="53" y="17"/>
                  </a:cubicBezTo>
                  <a:cubicBezTo>
                    <a:pt x="53" y="12"/>
                    <a:pt x="53" y="12"/>
                    <a:pt x="53" y="12"/>
                  </a:cubicBezTo>
                  <a:cubicBezTo>
                    <a:pt x="53" y="5"/>
                    <a:pt x="48" y="0"/>
                    <a:pt x="42" y="0"/>
                  </a:cubicBezTo>
                  <a:cubicBezTo>
                    <a:pt x="22" y="0"/>
                    <a:pt x="22" y="0"/>
                    <a:pt x="22" y="0"/>
                  </a:cubicBezTo>
                  <a:cubicBezTo>
                    <a:pt x="15" y="0"/>
                    <a:pt x="10" y="5"/>
                    <a:pt x="10" y="12"/>
                  </a:cubicBezTo>
                  <a:cubicBezTo>
                    <a:pt x="10" y="25"/>
                    <a:pt x="10" y="25"/>
                    <a:pt x="10" y="25"/>
                  </a:cubicBezTo>
                  <a:cubicBezTo>
                    <a:pt x="10" y="29"/>
                    <a:pt x="10" y="29"/>
                    <a:pt x="10" y="29"/>
                  </a:cubicBezTo>
                  <a:cubicBezTo>
                    <a:pt x="10" y="41"/>
                    <a:pt x="10" y="41"/>
                    <a:pt x="10" y="41"/>
                  </a:cubicBezTo>
                  <a:cubicBezTo>
                    <a:pt x="10" y="45"/>
                    <a:pt x="12" y="49"/>
                    <a:pt x="15" y="51"/>
                  </a:cubicBezTo>
                  <a:cubicBezTo>
                    <a:pt x="15" y="52"/>
                    <a:pt x="15" y="52"/>
                    <a:pt x="15" y="52"/>
                  </a:cubicBezTo>
                  <a:cubicBezTo>
                    <a:pt x="40" y="70"/>
                    <a:pt x="40" y="70"/>
                    <a:pt x="40" y="70"/>
                  </a:cubicBezTo>
                  <a:cubicBezTo>
                    <a:pt x="39" y="154"/>
                    <a:pt x="39" y="154"/>
                    <a:pt x="39" y="154"/>
                  </a:cubicBezTo>
                  <a:cubicBezTo>
                    <a:pt x="15" y="179"/>
                    <a:pt x="15" y="179"/>
                    <a:pt x="15" y="179"/>
                  </a:cubicBezTo>
                  <a:cubicBezTo>
                    <a:pt x="15" y="196"/>
                    <a:pt x="15" y="196"/>
                    <a:pt x="15" y="196"/>
                  </a:cubicBezTo>
                  <a:cubicBezTo>
                    <a:pt x="11" y="196"/>
                    <a:pt x="11" y="196"/>
                    <a:pt x="11" y="196"/>
                  </a:cubicBezTo>
                  <a:cubicBezTo>
                    <a:pt x="5" y="196"/>
                    <a:pt x="0" y="202"/>
                    <a:pt x="0" y="209"/>
                  </a:cubicBezTo>
                  <a:cubicBezTo>
                    <a:pt x="0" y="221"/>
                    <a:pt x="0" y="221"/>
                    <a:pt x="0" y="221"/>
                  </a:cubicBezTo>
                  <a:cubicBezTo>
                    <a:pt x="0" y="228"/>
                    <a:pt x="5" y="234"/>
                    <a:pt x="11" y="234"/>
                  </a:cubicBezTo>
                  <a:cubicBezTo>
                    <a:pt x="193" y="234"/>
                    <a:pt x="193" y="234"/>
                    <a:pt x="193" y="234"/>
                  </a:cubicBezTo>
                  <a:cubicBezTo>
                    <a:pt x="199" y="234"/>
                    <a:pt x="204" y="228"/>
                    <a:pt x="204" y="221"/>
                  </a:cubicBezTo>
                  <a:cubicBezTo>
                    <a:pt x="204" y="209"/>
                    <a:pt x="204" y="209"/>
                    <a:pt x="204" y="209"/>
                  </a:cubicBezTo>
                  <a:cubicBezTo>
                    <a:pt x="204" y="202"/>
                    <a:pt x="199" y="196"/>
                    <a:pt x="193" y="196"/>
                  </a:cubicBez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31" name="Freeform 189"/>
            <p:cNvSpPr>
              <a:spLocks noChangeArrowheads="1"/>
            </p:cNvSpPr>
            <p:nvPr/>
          </p:nvSpPr>
          <p:spPr bwMode="auto">
            <a:xfrm>
              <a:off x="241300" y="198438"/>
              <a:ext cx="525463" cy="601663"/>
            </a:xfrm>
            <a:custGeom>
              <a:avLst/>
              <a:gdLst>
                <a:gd name="T0" fmla="*/ 1280504391 w 204"/>
                <a:gd name="T1" fmla="*/ 1295778976 h 234"/>
                <a:gd name="T2" fmla="*/ 1240695417 w 204"/>
                <a:gd name="T3" fmla="*/ 1295778976 h 234"/>
                <a:gd name="T4" fmla="*/ 1240695417 w 204"/>
                <a:gd name="T5" fmla="*/ 1196612572 h 234"/>
                <a:gd name="T6" fmla="*/ 1081462097 w 204"/>
                <a:gd name="T7" fmla="*/ 1018111502 h 234"/>
                <a:gd name="T8" fmla="*/ 1081462097 w 204"/>
                <a:gd name="T9" fmla="*/ 456165974 h 234"/>
                <a:gd name="T10" fmla="*/ 1200889019 w 204"/>
                <a:gd name="T11" fmla="*/ 350388990 h 234"/>
                <a:gd name="T12" fmla="*/ 1267236450 w 204"/>
                <a:gd name="T13" fmla="*/ 271056895 h 234"/>
                <a:gd name="T14" fmla="*/ 1267236450 w 204"/>
                <a:gd name="T15" fmla="*/ 191722229 h 234"/>
                <a:gd name="T16" fmla="*/ 1267236450 w 204"/>
                <a:gd name="T17" fmla="*/ 165277340 h 234"/>
                <a:gd name="T18" fmla="*/ 1267236450 w 204"/>
                <a:gd name="T19" fmla="*/ 79334666 h 234"/>
                <a:gd name="T20" fmla="*/ 1194253761 w 204"/>
                <a:gd name="T21" fmla="*/ 0 h 234"/>
                <a:gd name="T22" fmla="*/ 1054923640 w 204"/>
                <a:gd name="T23" fmla="*/ 0 h 234"/>
                <a:gd name="T24" fmla="*/ 981940951 w 204"/>
                <a:gd name="T25" fmla="*/ 79334666 h 234"/>
                <a:gd name="T26" fmla="*/ 981940951 w 204"/>
                <a:gd name="T27" fmla="*/ 112390134 h 234"/>
                <a:gd name="T28" fmla="*/ 816072373 w 204"/>
                <a:gd name="T29" fmla="*/ 112390134 h 234"/>
                <a:gd name="T30" fmla="*/ 816072373 w 204"/>
                <a:gd name="T31" fmla="*/ 79334666 h 234"/>
                <a:gd name="T32" fmla="*/ 743089683 w 204"/>
                <a:gd name="T33" fmla="*/ 0 h 234"/>
                <a:gd name="T34" fmla="*/ 610397397 w 204"/>
                <a:gd name="T35" fmla="*/ 0 h 234"/>
                <a:gd name="T36" fmla="*/ 537414707 w 204"/>
                <a:gd name="T37" fmla="*/ 79334666 h 234"/>
                <a:gd name="T38" fmla="*/ 537414707 w 204"/>
                <a:gd name="T39" fmla="*/ 112390134 h 234"/>
                <a:gd name="T40" fmla="*/ 351640355 w 204"/>
                <a:gd name="T41" fmla="*/ 112390134 h 234"/>
                <a:gd name="T42" fmla="*/ 351640355 w 204"/>
                <a:gd name="T43" fmla="*/ 79334666 h 234"/>
                <a:gd name="T44" fmla="*/ 278660241 w 204"/>
                <a:gd name="T45" fmla="*/ 0 h 234"/>
                <a:gd name="T46" fmla="*/ 145965379 w 204"/>
                <a:gd name="T47" fmla="*/ 0 h 234"/>
                <a:gd name="T48" fmla="*/ 66347431 w 204"/>
                <a:gd name="T49" fmla="*/ 79334666 h 234"/>
                <a:gd name="T50" fmla="*/ 66347431 w 204"/>
                <a:gd name="T51" fmla="*/ 165277340 h 234"/>
                <a:gd name="T52" fmla="*/ 66347431 w 204"/>
                <a:gd name="T53" fmla="*/ 191722229 h 234"/>
                <a:gd name="T54" fmla="*/ 66347431 w 204"/>
                <a:gd name="T55" fmla="*/ 271056895 h 234"/>
                <a:gd name="T56" fmla="*/ 99521147 w 204"/>
                <a:gd name="T57" fmla="*/ 337167831 h 234"/>
                <a:gd name="T58" fmla="*/ 99521147 w 204"/>
                <a:gd name="T59" fmla="*/ 343778411 h 234"/>
                <a:gd name="T60" fmla="*/ 265389725 w 204"/>
                <a:gd name="T61" fmla="*/ 462779124 h 234"/>
                <a:gd name="T62" fmla="*/ 258754466 w 204"/>
                <a:gd name="T63" fmla="*/ 1018111502 h 234"/>
                <a:gd name="T64" fmla="*/ 99521147 w 204"/>
                <a:gd name="T65" fmla="*/ 1183388842 h 234"/>
                <a:gd name="T66" fmla="*/ 99521147 w 204"/>
                <a:gd name="T67" fmla="*/ 1295778976 h 234"/>
                <a:gd name="T68" fmla="*/ 72982689 w 204"/>
                <a:gd name="T69" fmla="*/ 1295778976 h 234"/>
                <a:gd name="T70" fmla="*/ 0 w 204"/>
                <a:gd name="T71" fmla="*/ 1381724222 h 234"/>
                <a:gd name="T72" fmla="*/ 0 w 204"/>
                <a:gd name="T73" fmla="*/ 1461056317 h 234"/>
                <a:gd name="T74" fmla="*/ 72982689 w 204"/>
                <a:gd name="T75" fmla="*/ 1547001562 h 234"/>
                <a:gd name="T76" fmla="*/ 1280504391 w 204"/>
                <a:gd name="T77" fmla="*/ 1547001562 h 234"/>
                <a:gd name="T78" fmla="*/ 1353487080 w 204"/>
                <a:gd name="T79" fmla="*/ 1461056317 h 234"/>
                <a:gd name="T80" fmla="*/ 1353487080 w 204"/>
                <a:gd name="T81" fmla="*/ 1381724222 h 234"/>
                <a:gd name="T82" fmla="*/ 1280504391 w 204"/>
                <a:gd name="T83" fmla="*/ 1295778976 h 2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4"/>
                <a:gd name="T127" fmla="*/ 0 h 234"/>
                <a:gd name="T128" fmla="*/ 204 w 204"/>
                <a:gd name="T129" fmla="*/ 234 h 2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4" h="234">
                  <a:moveTo>
                    <a:pt x="193" y="196"/>
                  </a:moveTo>
                  <a:cubicBezTo>
                    <a:pt x="187" y="196"/>
                    <a:pt x="187" y="196"/>
                    <a:pt x="187" y="196"/>
                  </a:cubicBezTo>
                  <a:cubicBezTo>
                    <a:pt x="187" y="181"/>
                    <a:pt x="187" y="181"/>
                    <a:pt x="187" y="181"/>
                  </a:cubicBezTo>
                  <a:cubicBezTo>
                    <a:pt x="163" y="154"/>
                    <a:pt x="163" y="154"/>
                    <a:pt x="163" y="154"/>
                  </a:cubicBezTo>
                  <a:cubicBezTo>
                    <a:pt x="163" y="69"/>
                    <a:pt x="163" y="69"/>
                    <a:pt x="163" y="69"/>
                  </a:cubicBezTo>
                  <a:cubicBezTo>
                    <a:pt x="181" y="53"/>
                    <a:pt x="181" y="53"/>
                    <a:pt x="181" y="53"/>
                  </a:cubicBezTo>
                  <a:cubicBezTo>
                    <a:pt x="186" y="53"/>
                    <a:pt x="191" y="47"/>
                    <a:pt x="191" y="41"/>
                  </a:cubicBezTo>
                  <a:cubicBezTo>
                    <a:pt x="191" y="29"/>
                    <a:pt x="191" y="29"/>
                    <a:pt x="191" y="29"/>
                  </a:cubicBezTo>
                  <a:cubicBezTo>
                    <a:pt x="191" y="25"/>
                    <a:pt x="191" y="25"/>
                    <a:pt x="191" y="25"/>
                  </a:cubicBezTo>
                  <a:cubicBezTo>
                    <a:pt x="191" y="12"/>
                    <a:pt x="191" y="12"/>
                    <a:pt x="191" y="12"/>
                  </a:cubicBezTo>
                  <a:cubicBezTo>
                    <a:pt x="191" y="5"/>
                    <a:pt x="186" y="0"/>
                    <a:pt x="180" y="0"/>
                  </a:cubicBezTo>
                  <a:cubicBezTo>
                    <a:pt x="159" y="0"/>
                    <a:pt x="159" y="0"/>
                    <a:pt x="159" y="0"/>
                  </a:cubicBezTo>
                  <a:cubicBezTo>
                    <a:pt x="153" y="0"/>
                    <a:pt x="148" y="5"/>
                    <a:pt x="148" y="12"/>
                  </a:cubicBezTo>
                  <a:cubicBezTo>
                    <a:pt x="148" y="17"/>
                    <a:pt x="148" y="17"/>
                    <a:pt x="148" y="17"/>
                  </a:cubicBezTo>
                  <a:cubicBezTo>
                    <a:pt x="123" y="17"/>
                    <a:pt x="123" y="17"/>
                    <a:pt x="123" y="17"/>
                  </a:cubicBezTo>
                  <a:cubicBezTo>
                    <a:pt x="123" y="12"/>
                    <a:pt x="123" y="12"/>
                    <a:pt x="123" y="12"/>
                  </a:cubicBezTo>
                  <a:cubicBezTo>
                    <a:pt x="123" y="5"/>
                    <a:pt x="118" y="0"/>
                    <a:pt x="112" y="0"/>
                  </a:cubicBezTo>
                  <a:cubicBezTo>
                    <a:pt x="92" y="0"/>
                    <a:pt x="92" y="0"/>
                    <a:pt x="92" y="0"/>
                  </a:cubicBezTo>
                  <a:cubicBezTo>
                    <a:pt x="86" y="0"/>
                    <a:pt x="81" y="5"/>
                    <a:pt x="81" y="12"/>
                  </a:cubicBezTo>
                  <a:cubicBezTo>
                    <a:pt x="81" y="17"/>
                    <a:pt x="81" y="17"/>
                    <a:pt x="81" y="17"/>
                  </a:cubicBezTo>
                  <a:cubicBezTo>
                    <a:pt x="53" y="17"/>
                    <a:pt x="53" y="17"/>
                    <a:pt x="53" y="17"/>
                  </a:cubicBezTo>
                  <a:cubicBezTo>
                    <a:pt x="53" y="12"/>
                    <a:pt x="53" y="12"/>
                    <a:pt x="53" y="12"/>
                  </a:cubicBezTo>
                  <a:cubicBezTo>
                    <a:pt x="53" y="5"/>
                    <a:pt x="48" y="0"/>
                    <a:pt x="42" y="0"/>
                  </a:cubicBezTo>
                  <a:cubicBezTo>
                    <a:pt x="22" y="0"/>
                    <a:pt x="22" y="0"/>
                    <a:pt x="22" y="0"/>
                  </a:cubicBezTo>
                  <a:cubicBezTo>
                    <a:pt x="15" y="0"/>
                    <a:pt x="10" y="5"/>
                    <a:pt x="10" y="12"/>
                  </a:cubicBezTo>
                  <a:cubicBezTo>
                    <a:pt x="10" y="25"/>
                    <a:pt x="10" y="25"/>
                    <a:pt x="10" y="25"/>
                  </a:cubicBezTo>
                  <a:cubicBezTo>
                    <a:pt x="10" y="29"/>
                    <a:pt x="10" y="29"/>
                    <a:pt x="10" y="29"/>
                  </a:cubicBezTo>
                  <a:cubicBezTo>
                    <a:pt x="10" y="41"/>
                    <a:pt x="10" y="41"/>
                    <a:pt x="10" y="41"/>
                  </a:cubicBezTo>
                  <a:cubicBezTo>
                    <a:pt x="10" y="45"/>
                    <a:pt x="12" y="49"/>
                    <a:pt x="15" y="51"/>
                  </a:cubicBezTo>
                  <a:cubicBezTo>
                    <a:pt x="15" y="52"/>
                    <a:pt x="15" y="52"/>
                    <a:pt x="15" y="52"/>
                  </a:cubicBezTo>
                  <a:cubicBezTo>
                    <a:pt x="40" y="70"/>
                    <a:pt x="40" y="70"/>
                    <a:pt x="40" y="70"/>
                  </a:cubicBezTo>
                  <a:cubicBezTo>
                    <a:pt x="39" y="154"/>
                    <a:pt x="39" y="154"/>
                    <a:pt x="39" y="154"/>
                  </a:cubicBezTo>
                  <a:cubicBezTo>
                    <a:pt x="15" y="179"/>
                    <a:pt x="15" y="179"/>
                    <a:pt x="15" y="179"/>
                  </a:cubicBezTo>
                  <a:cubicBezTo>
                    <a:pt x="15" y="196"/>
                    <a:pt x="15" y="196"/>
                    <a:pt x="15" y="196"/>
                  </a:cubicBezTo>
                  <a:cubicBezTo>
                    <a:pt x="11" y="196"/>
                    <a:pt x="11" y="196"/>
                    <a:pt x="11" y="196"/>
                  </a:cubicBezTo>
                  <a:cubicBezTo>
                    <a:pt x="5" y="196"/>
                    <a:pt x="0" y="202"/>
                    <a:pt x="0" y="209"/>
                  </a:cubicBezTo>
                  <a:cubicBezTo>
                    <a:pt x="0" y="221"/>
                    <a:pt x="0" y="221"/>
                    <a:pt x="0" y="221"/>
                  </a:cubicBezTo>
                  <a:cubicBezTo>
                    <a:pt x="0" y="228"/>
                    <a:pt x="5" y="234"/>
                    <a:pt x="11" y="234"/>
                  </a:cubicBezTo>
                  <a:cubicBezTo>
                    <a:pt x="193" y="234"/>
                    <a:pt x="193" y="234"/>
                    <a:pt x="193" y="234"/>
                  </a:cubicBezTo>
                  <a:cubicBezTo>
                    <a:pt x="199" y="234"/>
                    <a:pt x="204" y="228"/>
                    <a:pt x="204" y="221"/>
                  </a:cubicBezTo>
                  <a:cubicBezTo>
                    <a:pt x="204" y="209"/>
                    <a:pt x="204" y="209"/>
                    <a:pt x="204" y="209"/>
                  </a:cubicBezTo>
                  <a:cubicBezTo>
                    <a:pt x="204" y="202"/>
                    <a:pt x="199" y="196"/>
                    <a:pt x="193" y="196"/>
                  </a:cubicBezTo>
                  <a:close/>
                </a:path>
              </a:pathLst>
            </a:custGeom>
            <a:solidFill>
              <a:srgbClr val="DDEDD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693" name="组合 1107"/>
          <p:cNvGrpSpPr>
            <a:grpSpLocks/>
          </p:cNvGrpSpPr>
          <p:nvPr/>
        </p:nvGrpSpPr>
        <p:grpSpPr bwMode="auto">
          <a:xfrm>
            <a:off x="10164763" y="1628775"/>
            <a:ext cx="696912" cy="698500"/>
            <a:chOff x="0" y="0"/>
            <a:chExt cx="984250" cy="985838"/>
          </a:xfrm>
        </p:grpSpPr>
        <p:sp>
          <p:nvSpPr>
            <p:cNvPr id="29224" name="Freeform 71"/>
            <p:cNvSpPr>
              <a:spLocks noChangeArrowheads="1"/>
            </p:cNvSpPr>
            <p:nvPr/>
          </p:nvSpPr>
          <p:spPr bwMode="auto">
            <a:xfrm>
              <a:off x="0" y="0"/>
              <a:ext cx="984250" cy="985838"/>
            </a:xfrm>
            <a:custGeom>
              <a:avLst/>
              <a:gdLst>
                <a:gd name="T0" fmla="*/ 2147483647 w 383"/>
                <a:gd name="T1" fmla="*/ 2020754259 h 383"/>
                <a:gd name="T2" fmla="*/ 2014248351 w 383"/>
                <a:gd name="T3" fmla="*/ 2147483647 h 383"/>
                <a:gd name="T4" fmla="*/ 508515461 w 383"/>
                <a:gd name="T5" fmla="*/ 2147483647 h 383"/>
                <a:gd name="T6" fmla="*/ 0 w 383"/>
                <a:gd name="T7" fmla="*/ 2020754259 h 383"/>
                <a:gd name="T8" fmla="*/ 0 w 383"/>
                <a:gd name="T9" fmla="*/ 516782457 h 383"/>
                <a:gd name="T10" fmla="*/ 508515461 w 383"/>
                <a:gd name="T11" fmla="*/ 0 h 383"/>
                <a:gd name="T12" fmla="*/ 2014248351 w 383"/>
                <a:gd name="T13" fmla="*/ 0 h 383"/>
                <a:gd name="T14" fmla="*/ 2147483647 w 383"/>
                <a:gd name="T15" fmla="*/ 516782457 h 383"/>
                <a:gd name="T16" fmla="*/ 2147483647 w 383"/>
                <a:gd name="T17" fmla="*/ 2020754259 h 3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3"/>
                <a:gd name="T28" fmla="*/ 0 h 383"/>
                <a:gd name="T29" fmla="*/ 383 w 383"/>
                <a:gd name="T30" fmla="*/ 383 h 3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3" h="383">
                  <a:moveTo>
                    <a:pt x="383" y="305"/>
                  </a:moveTo>
                  <a:cubicBezTo>
                    <a:pt x="383" y="348"/>
                    <a:pt x="348" y="383"/>
                    <a:pt x="305" y="383"/>
                  </a:cubicBezTo>
                  <a:cubicBezTo>
                    <a:pt x="77" y="383"/>
                    <a:pt x="77" y="383"/>
                    <a:pt x="77" y="383"/>
                  </a:cubicBezTo>
                  <a:cubicBezTo>
                    <a:pt x="34" y="383"/>
                    <a:pt x="0" y="348"/>
                    <a:pt x="0" y="305"/>
                  </a:cubicBezTo>
                  <a:cubicBezTo>
                    <a:pt x="0" y="78"/>
                    <a:pt x="0" y="78"/>
                    <a:pt x="0" y="78"/>
                  </a:cubicBezTo>
                  <a:cubicBezTo>
                    <a:pt x="0" y="35"/>
                    <a:pt x="34" y="0"/>
                    <a:pt x="77" y="0"/>
                  </a:cubicBezTo>
                  <a:cubicBezTo>
                    <a:pt x="305" y="0"/>
                    <a:pt x="305" y="0"/>
                    <a:pt x="305" y="0"/>
                  </a:cubicBezTo>
                  <a:cubicBezTo>
                    <a:pt x="348" y="0"/>
                    <a:pt x="383" y="35"/>
                    <a:pt x="383" y="78"/>
                  </a:cubicBezTo>
                  <a:cubicBezTo>
                    <a:pt x="383" y="305"/>
                    <a:pt x="383" y="305"/>
                    <a:pt x="383" y="305"/>
                  </a:cubicBezTo>
                </a:path>
              </a:pathLst>
            </a:custGeom>
            <a:solidFill>
              <a:srgbClr val="6A1D1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25" name="Freeform 190"/>
            <p:cNvSpPr>
              <a:spLocks noEditPoints="1" noChangeArrowheads="1"/>
            </p:cNvSpPr>
            <p:nvPr/>
          </p:nvSpPr>
          <p:spPr bwMode="auto">
            <a:xfrm>
              <a:off x="174625" y="165100"/>
              <a:ext cx="655638" cy="635000"/>
            </a:xfrm>
            <a:custGeom>
              <a:avLst/>
              <a:gdLst>
                <a:gd name="T0" fmla="*/ 1513852715 w 255"/>
                <a:gd name="T1" fmla="*/ 112356437 h 247"/>
                <a:gd name="T2" fmla="*/ 1520463089 w 255"/>
                <a:gd name="T3" fmla="*/ 85920385 h 247"/>
                <a:gd name="T4" fmla="*/ 1441133462 w 255"/>
                <a:gd name="T5" fmla="*/ 0 h 247"/>
                <a:gd name="T6" fmla="*/ 237986309 w 255"/>
                <a:gd name="T7" fmla="*/ 0 h 247"/>
                <a:gd name="T8" fmla="*/ 152046309 w 255"/>
                <a:gd name="T9" fmla="*/ 85920385 h 247"/>
                <a:gd name="T10" fmla="*/ 158656683 w 255"/>
                <a:gd name="T11" fmla="*/ 112356437 h 247"/>
                <a:gd name="T12" fmla="*/ 0 w 255"/>
                <a:gd name="T13" fmla="*/ 297416518 h 247"/>
                <a:gd name="T14" fmla="*/ 0 w 255"/>
                <a:gd name="T15" fmla="*/ 1037654271 h 247"/>
                <a:gd name="T16" fmla="*/ 198321496 w 255"/>
                <a:gd name="T17" fmla="*/ 1229324008 h 247"/>
                <a:gd name="T18" fmla="*/ 687512291 w 255"/>
                <a:gd name="T19" fmla="*/ 1229324008 h 247"/>
                <a:gd name="T20" fmla="*/ 495803740 w 255"/>
                <a:gd name="T21" fmla="*/ 1487085162 h 247"/>
                <a:gd name="T22" fmla="*/ 509024488 w 255"/>
                <a:gd name="T23" fmla="*/ 1606053826 h 247"/>
                <a:gd name="T24" fmla="*/ 634626730 w 255"/>
                <a:gd name="T25" fmla="*/ 1586224858 h 247"/>
                <a:gd name="T26" fmla="*/ 852781919 w 255"/>
                <a:gd name="T27" fmla="*/ 1295417996 h 247"/>
                <a:gd name="T28" fmla="*/ 1070934536 w 255"/>
                <a:gd name="T29" fmla="*/ 1586224858 h 247"/>
                <a:gd name="T30" fmla="*/ 1189926405 w 255"/>
                <a:gd name="T31" fmla="*/ 1606053826 h 247"/>
                <a:gd name="T32" fmla="*/ 1209760097 w 255"/>
                <a:gd name="T33" fmla="*/ 1487085162 h 247"/>
                <a:gd name="T34" fmla="*/ 1011438601 w 255"/>
                <a:gd name="T35" fmla="*/ 1229324008 h 247"/>
                <a:gd name="T36" fmla="*/ 1487408649 w 255"/>
                <a:gd name="T37" fmla="*/ 1229324008 h 247"/>
                <a:gd name="T38" fmla="*/ 1685730145 w 255"/>
                <a:gd name="T39" fmla="*/ 1037654271 h 247"/>
                <a:gd name="T40" fmla="*/ 1685730145 w 255"/>
                <a:gd name="T41" fmla="*/ 297416518 h 247"/>
                <a:gd name="T42" fmla="*/ 1513852715 w 255"/>
                <a:gd name="T43" fmla="*/ 112356437 h 247"/>
                <a:gd name="T44" fmla="*/ 1480798276 w 255"/>
                <a:gd name="T45" fmla="*/ 931907490 h 247"/>
                <a:gd name="T46" fmla="*/ 1335362340 w 255"/>
                <a:gd name="T47" fmla="*/ 1064092895 h 247"/>
                <a:gd name="T48" fmla="*/ 363588552 w 255"/>
                <a:gd name="T49" fmla="*/ 1064092895 h 247"/>
                <a:gd name="T50" fmla="*/ 218152617 w 255"/>
                <a:gd name="T51" fmla="*/ 931907490 h 247"/>
                <a:gd name="T52" fmla="*/ 218152617 w 255"/>
                <a:gd name="T53" fmla="*/ 416385182 h 247"/>
                <a:gd name="T54" fmla="*/ 363588552 w 255"/>
                <a:gd name="T55" fmla="*/ 284199777 h 247"/>
                <a:gd name="T56" fmla="*/ 1335362340 w 255"/>
                <a:gd name="T57" fmla="*/ 284199777 h 247"/>
                <a:gd name="T58" fmla="*/ 1480798276 w 255"/>
                <a:gd name="T59" fmla="*/ 416385182 h 247"/>
                <a:gd name="T60" fmla="*/ 1480798276 w 255"/>
                <a:gd name="T61" fmla="*/ 931907490 h 24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55"/>
                <a:gd name="T94" fmla="*/ 0 h 247"/>
                <a:gd name="T95" fmla="*/ 255 w 255"/>
                <a:gd name="T96" fmla="*/ 247 h 24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55" h="247">
                  <a:moveTo>
                    <a:pt x="229" y="17"/>
                  </a:moveTo>
                  <a:cubicBezTo>
                    <a:pt x="230" y="15"/>
                    <a:pt x="230" y="14"/>
                    <a:pt x="230" y="13"/>
                  </a:cubicBezTo>
                  <a:cubicBezTo>
                    <a:pt x="230" y="6"/>
                    <a:pt x="225" y="0"/>
                    <a:pt x="218" y="0"/>
                  </a:cubicBezTo>
                  <a:cubicBezTo>
                    <a:pt x="36" y="0"/>
                    <a:pt x="36" y="0"/>
                    <a:pt x="36" y="0"/>
                  </a:cubicBezTo>
                  <a:cubicBezTo>
                    <a:pt x="29" y="0"/>
                    <a:pt x="23" y="6"/>
                    <a:pt x="23" y="13"/>
                  </a:cubicBezTo>
                  <a:cubicBezTo>
                    <a:pt x="23" y="14"/>
                    <a:pt x="24" y="16"/>
                    <a:pt x="24" y="17"/>
                  </a:cubicBezTo>
                  <a:cubicBezTo>
                    <a:pt x="10" y="19"/>
                    <a:pt x="0" y="31"/>
                    <a:pt x="0" y="45"/>
                  </a:cubicBezTo>
                  <a:cubicBezTo>
                    <a:pt x="0" y="157"/>
                    <a:pt x="0" y="157"/>
                    <a:pt x="0" y="157"/>
                  </a:cubicBezTo>
                  <a:cubicBezTo>
                    <a:pt x="0" y="173"/>
                    <a:pt x="13" y="186"/>
                    <a:pt x="30" y="186"/>
                  </a:cubicBezTo>
                  <a:cubicBezTo>
                    <a:pt x="104" y="186"/>
                    <a:pt x="104" y="186"/>
                    <a:pt x="104" y="186"/>
                  </a:cubicBezTo>
                  <a:cubicBezTo>
                    <a:pt x="75" y="225"/>
                    <a:pt x="75" y="225"/>
                    <a:pt x="75" y="225"/>
                  </a:cubicBezTo>
                  <a:cubicBezTo>
                    <a:pt x="70" y="231"/>
                    <a:pt x="72" y="239"/>
                    <a:pt x="77" y="243"/>
                  </a:cubicBezTo>
                  <a:cubicBezTo>
                    <a:pt x="83" y="247"/>
                    <a:pt x="91" y="246"/>
                    <a:pt x="96" y="240"/>
                  </a:cubicBezTo>
                  <a:cubicBezTo>
                    <a:pt x="129" y="196"/>
                    <a:pt x="129" y="196"/>
                    <a:pt x="129" y="196"/>
                  </a:cubicBezTo>
                  <a:cubicBezTo>
                    <a:pt x="162" y="240"/>
                    <a:pt x="162" y="240"/>
                    <a:pt x="162" y="240"/>
                  </a:cubicBezTo>
                  <a:cubicBezTo>
                    <a:pt x="166" y="246"/>
                    <a:pt x="174" y="247"/>
                    <a:pt x="180" y="243"/>
                  </a:cubicBezTo>
                  <a:cubicBezTo>
                    <a:pt x="186" y="239"/>
                    <a:pt x="187" y="231"/>
                    <a:pt x="183" y="225"/>
                  </a:cubicBezTo>
                  <a:cubicBezTo>
                    <a:pt x="153" y="186"/>
                    <a:pt x="153" y="186"/>
                    <a:pt x="153" y="186"/>
                  </a:cubicBezTo>
                  <a:cubicBezTo>
                    <a:pt x="225" y="186"/>
                    <a:pt x="225" y="186"/>
                    <a:pt x="225" y="186"/>
                  </a:cubicBezTo>
                  <a:cubicBezTo>
                    <a:pt x="242" y="186"/>
                    <a:pt x="255" y="173"/>
                    <a:pt x="255" y="157"/>
                  </a:cubicBezTo>
                  <a:cubicBezTo>
                    <a:pt x="255" y="45"/>
                    <a:pt x="255" y="45"/>
                    <a:pt x="255" y="45"/>
                  </a:cubicBezTo>
                  <a:cubicBezTo>
                    <a:pt x="255" y="30"/>
                    <a:pt x="244" y="19"/>
                    <a:pt x="229" y="17"/>
                  </a:cubicBezTo>
                  <a:close/>
                  <a:moveTo>
                    <a:pt x="224" y="141"/>
                  </a:moveTo>
                  <a:cubicBezTo>
                    <a:pt x="224" y="152"/>
                    <a:pt x="220" y="161"/>
                    <a:pt x="202" y="161"/>
                  </a:cubicBezTo>
                  <a:cubicBezTo>
                    <a:pt x="55" y="161"/>
                    <a:pt x="55" y="161"/>
                    <a:pt x="55" y="161"/>
                  </a:cubicBezTo>
                  <a:cubicBezTo>
                    <a:pt x="36" y="162"/>
                    <a:pt x="33" y="152"/>
                    <a:pt x="33" y="141"/>
                  </a:cubicBezTo>
                  <a:cubicBezTo>
                    <a:pt x="33" y="63"/>
                    <a:pt x="33" y="63"/>
                    <a:pt x="33" y="63"/>
                  </a:cubicBezTo>
                  <a:cubicBezTo>
                    <a:pt x="33" y="52"/>
                    <a:pt x="36" y="42"/>
                    <a:pt x="55" y="43"/>
                  </a:cubicBezTo>
                  <a:cubicBezTo>
                    <a:pt x="202" y="43"/>
                    <a:pt x="202" y="43"/>
                    <a:pt x="202" y="43"/>
                  </a:cubicBezTo>
                  <a:cubicBezTo>
                    <a:pt x="221" y="42"/>
                    <a:pt x="224" y="52"/>
                    <a:pt x="224" y="63"/>
                  </a:cubicBezTo>
                  <a:lnTo>
                    <a:pt x="224" y="141"/>
                  </a:lnTo>
                  <a:close/>
                </a:path>
              </a:pathLst>
            </a:custGeom>
            <a:solidFill>
              <a:srgbClr val="FDE6C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26" name="Rectangle 191"/>
            <p:cNvSpPr>
              <a:spLocks noChangeArrowheads="1"/>
            </p:cNvSpPr>
            <p:nvPr/>
          </p:nvSpPr>
          <p:spPr bwMode="auto">
            <a:xfrm>
              <a:off x="549275" y="458788"/>
              <a:ext cx="55563" cy="88900"/>
            </a:xfrm>
            <a:prstGeom prst="rect">
              <a:avLst/>
            </a:prstGeom>
            <a:solidFill>
              <a:srgbClr val="F9D3D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227" name="Rectangle 192"/>
            <p:cNvSpPr>
              <a:spLocks noChangeArrowheads="1"/>
            </p:cNvSpPr>
            <p:nvPr/>
          </p:nvSpPr>
          <p:spPr bwMode="auto">
            <a:xfrm>
              <a:off x="395287" y="422275"/>
              <a:ext cx="57150" cy="125413"/>
            </a:xfrm>
            <a:prstGeom prst="rect">
              <a:avLst/>
            </a:prstGeom>
            <a:solidFill>
              <a:srgbClr val="F9D3D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228" name="Rectangle 193"/>
            <p:cNvSpPr>
              <a:spLocks noChangeArrowheads="1"/>
            </p:cNvSpPr>
            <p:nvPr/>
          </p:nvSpPr>
          <p:spPr bwMode="auto">
            <a:xfrm>
              <a:off x="473075" y="363538"/>
              <a:ext cx="53975" cy="184150"/>
            </a:xfrm>
            <a:prstGeom prst="rect">
              <a:avLst/>
            </a:prstGeom>
            <a:solidFill>
              <a:srgbClr val="F9D3D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grpSp>
      <p:grpSp>
        <p:nvGrpSpPr>
          <p:cNvPr id="28694" name="组合 1112"/>
          <p:cNvGrpSpPr>
            <a:grpSpLocks/>
          </p:cNvGrpSpPr>
          <p:nvPr/>
        </p:nvGrpSpPr>
        <p:grpSpPr bwMode="auto">
          <a:xfrm>
            <a:off x="4284663" y="1630363"/>
            <a:ext cx="696912" cy="695325"/>
            <a:chOff x="0" y="0"/>
            <a:chExt cx="985838" cy="984250"/>
          </a:xfrm>
        </p:grpSpPr>
        <p:sp>
          <p:nvSpPr>
            <p:cNvPr id="29219" name="Freeform 63"/>
            <p:cNvSpPr>
              <a:spLocks noChangeArrowheads="1"/>
            </p:cNvSpPr>
            <p:nvPr/>
          </p:nvSpPr>
          <p:spPr bwMode="auto">
            <a:xfrm>
              <a:off x="0" y="0"/>
              <a:ext cx="985838" cy="984250"/>
            </a:xfrm>
            <a:custGeom>
              <a:avLst/>
              <a:gdLst>
                <a:gd name="T0" fmla="*/ 2147483647 w 383"/>
                <a:gd name="T1" fmla="*/ 2020852849 h 383"/>
                <a:gd name="T2" fmla="*/ 2020754259 w 383"/>
                <a:gd name="T3" fmla="*/ 2147483647 h 383"/>
                <a:gd name="T4" fmla="*/ 516782457 w 383"/>
                <a:gd name="T5" fmla="*/ 2147483647 h 383"/>
                <a:gd name="T6" fmla="*/ 0 w 383"/>
                <a:gd name="T7" fmla="*/ 2020852849 h 383"/>
                <a:gd name="T8" fmla="*/ 0 w 383"/>
                <a:gd name="T9" fmla="*/ 515119958 h 383"/>
                <a:gd name="T10" fmla="*/ 516782457 w 383"/>
                <a:gd name="T11" fmla="*/ 0 h 383"/>
                <a:gd name="T12" fmla="*/ 2020754259 w 383"/>
                <a:gd name="T13" fmla="*/ 0 h 383"/>
                <a:gd name="T14" fmla="*/ 2147483647 w 383"/>
                <a:gd name="T15" fmla="*/ 515119958 h 383"/>
                <a:gd name="T16" fmla="*/ 2147483647 w 383"/>
                <a:gd name="T17" fmla="*/ 2020852849 h 3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3"/>
                <a:gd name="T28" fmla="*/ 0 h 383"/>
                <a:gd name="T29" fmla="*/ 383 w 383"/>
                <a:gd name="T30" fmla="*/ 383 h 3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3" h="383">
                  <a:moveTo>
                    <a:pt x="383" y="306"/>
                  </a:moveTo>
                  <a:cubicBezTo>
                    <a:pt x="383" y="349"/>
                    <a:pt x="348" y="383"/>
                    <a:pt x="305" y="383"/>
                  </a:cubicBezTo>
                  <a:cubicBezTo>
                    <a:pt x="78" y="383"/>
                    <a:pt x="78" y="383"/>
                    <a:pt x="78" y="383"/>
                  </a:cubicBezTo>
                  <a:cubicBezTo>
                    <a:pt x="35" y="383"/>
                    <a:pt x="0" y="349"/>
                    <a:pt x="0" y="306"/>
                  </a:cubicBezTo>
                  <a:cubicBezTo>
                    <a:pt x="0" y="78"/>
                    <a:pt x="0" y="78"/>
                    <a:pt x="0" y="78"/>
                  </a:cubicBezTo>
                  <a:cubicBezTo>
                    <a:pt x="0" y="35"/>
                    <a:pt x="35" y="0"/>
                    <a:pt x="78" y="0"/>
                  </a:cubicBezTo>
                  <a:cubicBezTo>
                    <a:pt x="305" y="0"/>
                    <a:pt x="305" y="0"/>
                    <a:pt x="305" y="0"/>
                  </a:cubicBezTo>
                  <a:cubicBezTo>
                    <a:pt x="348" y="0"/>
                    <a:pt x="383" y="35"/>
                    <a:pt x="383" y="78"/>
                  </a:cubicBezTo>
                  <a:cubicBezTo>
                    <a:pt x="383" y="306"/>
                    <a:pt x="383" y="306"/>
                    <a:pt x="383" y="306"/>
                  </a:cubicBezTo>
                </a:path>
              </a:pathLst>
            </a:custGeom>
            <a:solidFill>
              <a:srgbClr val="9E4D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20" name="Freeform 194"/>
            <p:cNvSpPr>
              <a:spLocks noEditPoints="1" noChangeArrowheads="1"/>
            </p:cNvSpPr>
            <p:nvPr/>
          </p:nvSpPr>
          <p:spPr bwMode="auto">
            <a:xfrm>
              <a:off x="257175" y="79375"/>
              <a:ext cx="103188" cy="120650"/>
            </a:xfrm>
            <a:custGeom>
              <a:avLst/>
              <a:gdLst>
                <a:gd name="T0" fmla="*/ 192989937 w 40"/>
                <a:gd name="T1" fmla="*/ 72484980 h 47"/>
                <a:gd name="T2" fmla="*/ 153061340 w 40"/>
                <a:gd name="T3" fmla="*/ 0 h 47"/>
                <a:gd name="T4" fmla="*/ 113132744 w 40"/>
                <a:gd name="T5" fmla="*/ 65895436 h 47"/>
                <a:gd name="T6" fmla="*/ 86512819 w 40"/>
                <a:gd name="T7" fmla="*/ 270173855 h 47"/>
                <a:gd name="T8" fmla="*/ 226265487 w 40"/>
                <a:gd name="T9" fmla="*/ 263584312 h 47"/>
                <a:gd name="T10" fmla="*/ 192989937 w 40"/>
                <a:gd name="T11" fmla="*/ 72484980 h 47"/>
                <a:gd name="T12" fmla="*/ 179681264 w 40"/>
                <a:gd name="T13" fmla="*/ 276763399 h 47"/>
                <a:gd name="T14" fmla="*/ 179681264 w 40"/>
                <a:gd name="T15" fmla="*/ 256994768 h 47"/>
                <a:gd name="T16" fmla="*/ 232921113 w 40"/>
                <a:gd name="T17" fmla="*/ 197688876 h 47"/>
                <a:gd name="T18" fmla="*/ 179681264 w 40"/>
                <a:gd name="T19" fmla="*/ 276763399 h 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47"/>
                <a:gd name="T32" fmla="*/ 40 w 40"/>
                <a:gd name="T33" fmla="*/ 47 h 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47">
                  <a:moveTo>
                    <a:pt x="29" y="11"/>
                  </a:moveTo>
                  <a:cubicBezTo>
                    <a:pt x="25" y="7"/>
                    <a:pt x="23" y="0"/>
                    <a:pt x="23" y="0"/>
                  </a:cubicBezTo>
                  <a:cubicBezTo>
                    <a:pt x="23" y="0"/>
                    <a:pt x="20" y="7"/>
                    <a:pt x="17" y="10"/>
                  </a:cubicBezTo>
                  <a:cubicBezTo>
                    <a:pt x="14" y="14"/>
                    <a:pt x="0" y="29"/>
                    <a:pt x="13" y="41"/>
                  </a:cubicBezTo>
                  <a:cubicBezTo>
                    <a:pt x="20" y="47"/>
                    <a:pt x="29" y="46"/>
                    <a:pt x="34" y="40"/>
                  </a:cubicBezTo>
                  <a:cubicBezTo>
                    <a:pt x="39" y="34"/>
                    <a:pt x="40" y="24"/>
                    <a:pt x="29" y="11"/>
                  </a:cubicBezTo>
                  <a:close/>
                  <a:moveTo>
                    <a:pt x="27" y="42"/>
                  </a:moveTo>
                  <a:cubicBezTo>
                    <a:pt x="26" y="41"/>
                    <a:pt x="25" y="40"/>
                    <a:pt x="27" y="39"/>
                  </a:cubicBezTo>
                  <a:cubicBezTo>
                    <a:pt x="29" y="38"/>
                    <a:pt x="32" y="36"/>
                    <a:pt x="35" y="30"/>
                  </a:cubicBezTo>
                  <a:cubicBezTo>
                    <a:pt x="35" y="30"/>
                    <a:pt x="34" y="39"/>
                    <a:pt x="27" y="42"/>
                  </a:cubicBezTo>
                  <a:close/>
                </a:path>
              </a:pathLst>
            </a:custGeom>
            <a:solidFill>
              <a:srgbClr val="F9D3D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21" name="Freeform 195"/>
            <p:cNvSpPr>
              <a:spLocks noEditPoints="1" noChangeArrowheads="1"/>
            </p:cNvSpPr>
            <p:nvPr/>
          </p:nvSpPr>
          <p:spPr bwMode="auto">
            <a:xfrm>
              <a:off x="428625" y="153988"/>
              <a:ext cx="57150" cy="69850"/>
            </a:xfrm>
            <a:custGeom>
              <a:avLst/>
              <a:gdLst>
                <a:gd name="T0" fmla="*/ 101223041 w 22"/>
                <a:gd name="T1" fmla="*/ 40155989 h 27"/>
                <a:gd name="T2" fmla="*/ 80978952 w 22"/>
                <a:gd name="T3" fmla="*/ 0 h 27"/>
                <a:gd name="T4" fmla="*/ 60734864 w 22"/>
                <a:gd name="T5" fmla="*/ 40155989 h 27"/>
                <a:gd name="T6" fmla="*/ 47237073 w 22"/>
                <a:gd name="T7" fmla="*/ 153933878 h 27"/>
                <a:gd name="T8" fmla="*/ 121467130 w 22"/>
                <a:gd name="T9" fmla="*/ 153933878 h 27"/>
                <a:gd name="T10" fmla="*/ 101223041 w 22"/>
                <a:gd name="T11" fmla="*/ 40155989 h 27"/>
                <a:gd name="T12" fmla="*/ 94474145 w 22"/>
                <a:gd name="T13" fmla="*/ 160626543 h 27"/>
                <a:gd name="T14" fmla="*/ 101223041 w 22"/>
                <a:gd name="T15" fmla="*/ 147241213 h 27"/>
                <a:gd name="T16" fmla="*/ 128216025 w 22"/>
                <a:gd name="T17" fmla="*/ 113777889 h 27"/>
                <a:gd name="T18" fmla="*/ 94474145 w 22"/>
                <a:gd name="T19" fmla="*/ 160626543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
                <a:gd name="T31" fmla="*/ 0 h 27"/>
                <a:gd name="T32" fmla="*/ 22 w 22"/>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 h="27">
                  <a:moveTo>
                    <a:pt x="15" y="6"/>
                  </a:moveTo>
                  <a:cubicBezTo>
                    <a:pt x="13" y="4"/>
                    <a:pt x="12" y="0"/>
                    <a:pt x="12" y="0"/>
                  </a:cubicBezTo>
                  <a:cubicBezTo>
                    <a:pt x="12" y="0"/>
                    <a:pt x="11" y="4"/>
                    <a:pt x="9" y="6"/>
                  </a:cubicBezTo>
                  <a:cubicBezTo>
                    <a:pt x="7" y="8"/>
                    <a:pt x="0" y="17"/>
                    <a:pt x="7" y="23"/>
                  </a:cubicBezTo>
                  <a:cubicBezTo>
                    <a:pt x="10" y="27"/>
                    <a:pt x="16" y="26"/>
                    <a:pt x="18" y="23"/>
                  </a:cubicBezTo>
                  <a:cubicBezTo>
                    <a:pt x="21" y="19"/>
                    <a:pt x="22" y="14"/>
                    <a:pt x="15" y="6"/>
                  </a:cubicBezTo>
                  <a:close/>
                  <a:moveTo>
                    <a:pt x="14" y="24"/>
                  </a:moveTo>
                  <a:cubicBezTo>
                    <a:pt x="14" y="23"/>
                    <a:pt x="14" y="23"/>
                    <a:pt x="15" y="22"/>
                  </a:cubicBezTo>
                  <a:cubicBezTo>
                    <a:pt x="16" y="22"/>
                    <a:pt x="17" y="21"/>
                    <a:pt x="19" y="17"/>
                  </a:cubicBezTo>
                  <a:cubicBezTo>
                    <a:pt x="19" y="17"/>
                    <a:pt x="19" y="22"/>
                    <a:pt x="14" y="24"/>
                  </a:cubicBezTo>
                  <a:close/>
                </a:path>
              </a:pathLst>
            </a:custGeom>
            <a:solidFill>
              <a:srgbClr val="F9D3D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22" name="Freeform 196"/>
            <p:cNvSpPr>
              <a:spLocks noEditPoints="1" noChangeArrowheads="1"/>
            </p:cNvSpPr>
            <p:nvPr/>
          </p:nvSpPr>
          <p:spPr bwMode="auto">
            <a:xfrm>
              <a:off x="352425" y="174625"/>
              <a:ext cx="63500" cy="76200"/>
            </a:xfrm>
            <a:custGeom>
              <a:avLst/>
              <a:gdLst>
                <a:gd name="T0" fmla="*/ 116128800 w 25"/>
                <a:gd name="T1" fmla="*/ 45161200 h 30"/>
                <a:gd name="T2" fmla="*/ 90322400 w 25"/>
                <a:gd name="T3" fmla="*/ 0 h 30"/>
                <a:gd name="T4" fmla="*/ 70967600 w 25"/>
                <a:gd name="T5" fmla="*/ 45161200 h 30"/>
                <a:gd name="T6" fmla="*/ 51612800 w 25"/>
                <a:gd name="T7" fmla="*/ 167741600 h 30"/>
                <a:gd name="T8" fmla="*/ 135483600 w 25"/>
                <a:gd name="T9" fmla="*/ 161290000 h 30"/>
                <a:gd name="T10" fmla="*/ 116128800 w 25"/>
                <a:gd name="T11" fmla="*/ 45161200 h 30"/>
                <a:gd name="T12" fmla="*/ 109677200 w 25"/>
                <a:gd name="T13" fmla="*/ 174193200 h 30"/>
                <a:gd name="T14" fmla="*/ 109677200 w 25"/>
                <a:gd name="T15" fmla="*/ 161290000 h 30"/>
                <a:gd name="T16" fmla="*/ 141935200 w 25"/>
                <a:gd name="T17" fmla="*/ 122580400 h 30"/>
                <a:gd name="T18" fmla="*/ 109677200 w 25"/>
                <a:gd name="T19" fmla="*/ 17419320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30"/>
                <a:gd name="T32" fmla="*/ 25 w 25"/>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30">
                  <a:moveTo>
                    <a:pt x="18" y="7"/>
                  </a:moveTo>
                  <a:cubicBezTo>
                    <a:pt x="15" y="4"/>
                    <a:pt x="14" y="0"/>
                    <a:pt x="14" y="0"/>
                  </a:cubicBezTo>
                  <a:cubicBezTo>
                    <a:pt x="14" y="0"/>
                    <a:pt x="13" y="4"/>
                    <a:pt x="11" y="7"/>
                  </a:cubicBezTo>
                  <a:cubicBezTo>
                    <a:pt x="9" y="9"/>
                    <a:pt x="0" y="19"/>
                    <a:pt x="8" y="26"/>
                  </a:cubicBezTo>
                  <a:cubicBezTo>
                    <a:pt x="12" y="30"/>
                    <a:pt x="18" y="29"/>
                    <a:pt x="21" y="25"/>
                  </a:cubicBezTo>
                  <a:cubicBezTo>
                    <a:pt x="24" y="22"/>
                    <a:pt x="25" y="15"/>
                    <a:pt x="18" y="7"/>
                  </a:cubicBezTo>
                  <a:close/>
                  <a:moveTo>
                    <a:pt x="17" y="27"/>
                  </a:moveTo>
                  <a:cubicBezTo>
                    <a:pt x="16" y="26"/>
                    <a:pt x="16" y="26"/>
                    <a:pt x="17" y="25"/>
                  </a:cubicBezTo>
                  <a:cubicBezTo>
                    <a:pt x="18" y="24"/>
                    <a:pt x="20" y="23"/>
                    <a:pt x="22" y="19"/>
                  </a:cubicBezTo>
                  <a:cubicBezTo>
                    <a:pt x="22" y="19"/>
                    <a:pt x="22" y="25"/>
                    <a:pt x="17" y="27"/>
                  </a:cubicBezTo>
                  <a:close/>
                </a:path>
              </a:pathLst>
            </a:custGeom>
            <a:solidFill>
              <a:srgbClr val="F9D3D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23" name="Freeform 197"/>
            <p:cNvSpPr>
              <a:spLocks noChangeArrowheads="1"/>
            </p:cNvSpPr>
            <p:nvPr/>
          </p:nvSpPr>
          <p:spPr bwMode="auto">
            <a:xfrm>
              <a:off x="204787" y="284163"/>
              <a:ext cx="587375" cy="569913"/>
            </a:xfrm>
            <a:custGeom>
              <a:avLst/>
              <a:gdLst>
                <a:gd name="T0" fmla="*/ 756600829 w 228"/>
                <a:gd name="T1" fmla="*/ 0 h 221"/>
                <a:gd name="T2" fmla="*/ 6636307 w 228"/>
                <a:gd name="T3" fmla="*/ 764769091 h 221"/>
                <a:gd name="T4" fmla="*/ 6636307 w 228"/>
                <a:gd name="T5" fmla="*/ 764769091 h 221"/>
                <a:gd name="T6" fmla="*/ 6636307 w 228"/>
                <a:gd name="T7" fmla="*/ 764769091 h 221"/>
                <a:gd name="T8" fmla="*/ 192468361 w 228"/>
                <a:gd name="T9" fmla="*/ 598514380 h 221"/>
                <a:gd name="T10" fmla="*/ 384936721 w 228"/>
                <a:gd name="T11" fmla="*/ 724867445 h 221"/>
                <a:gd name="T12" fmla="*/ 570768775 w 228"/>
                <a:gd name="T13" fmla="*/ 598514380 h 221"/>
                <a:gd name="T14" fmla="*/ 736689332 w 228"/>
                <a:gd name="T15" fmla="*/ 678317673 h 221"/>
                <a:gd name="T16" fmla="*/ 736689332 w 228"/>
                <a:gd name="T17" fmla="*/ 1383235584 h 221"/>
                <a:gd name="T18" fmla="*/ 829605359 w 228"/>
                <a:gd name="T19" fmla="*/ 1469687003 h 221"/>
                <a:gd name="T20" fmla="*/ 909246195 w 228"/>
                <a:gd name="T21" fmla="*/ 1389883710 h 221"/>
                <a:gd name="T22" fmla="*/ 876062084 w 228"/>
                <a:gd name="T23" fmla="*/ 1349984642 h 221"/>
                <a:gd name="T24" fmla="*/ 849514280 w 228"/>
                <a:gd name="T25" fmla="*/ 1396534414 h 221"/>
                <a:gd name="T26" fmla="*/ 816330168 w 228"/>
                <a:gd name="T27" fmla="*/ 1429785356 h 221"/>
                <a:gd name="T28" fmla="*/ 783146057 w 228"/>
                <a:gd name="T29" fmla="*/ 1389883710 h 221"/>
                <a:gd name="T30" fmla="*/ 783146057 w 228"/>
                <a:gd name="T31" fmla="*/ 678317673 h 221"/>
                <a:gd name="T32" fmla="*/ 942430306 w 228"/>
                <a:gd name="T33" fmla="*/ 591863676 h 221"/>
                <a:gd name="T34" fmla="*/ 1134898667 w 228"/>
                <a:gd name="T35" fmla="*/ 718219320 h 221"/>
                <a:gd name="T36" fmla="*/ 1320730721 w 228"/>
                <a:gd name="T37" fmla="*/ 591863676 h 221"/>
                <a:gd name="T38" fmla="*/ 1513199082 w 228"/>
                <a:gd name="T39" fmla="*/ 751467683 h 221"/>
                <a:gd name="T40" fmla="*/ 1513199082 w 228"/>
                <a:gd name="T41" fmla="*/ 751467683 h 221"/>
                <a:gd name="T42" fmla="*/ 1513199082 w 228"/>
                <a:gd name="T43" fmla="*/ 751467683 h 221"/>
                <a:gd name="T44" fmla="*/ 756600829 w 228"/>
                <a:gd name="T45" fmla="*/ 0 h 22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8"/>
                <a:gd name="T70" fmla="*/ 0 h 221"/>
                <a:gd name="T71" fmla="*/ 228 w 228"/>
                <a:gd name="T72" fmla="*/ 221 h 22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8" h="221">
                  <a:moveTo>
                    <a:pt x="114" y="0"/>
                  </a:moveTo>
                  <a:cubicBezTo>
                    <a:pt x="51" y="1"/>
                    <a:pt x="0" y="52"/>
                    <a:pt x="1" y="115"/>
                  </a:cubicBezTo>
                  <a:cubicBezTo>
                    <a:pt x="1" y="115"/>
                    <a:pt x="1" y="115"/>
                    <a:pt x="1" y="115"/>
                  </a:cubicBezTo>
                  <a:cubicBezTo>
                    <a:pt x="1" y="115"/>
                    <a:pt x="1" y="115"/>
                    <a:pt x="1" y="115"/>
                  </a:cubicBezTo>
                  <a:cubicBezTo>
                    <a:pt x="1" y="101"/>
                    <a:pt x="14" y="90"/>
                    <a:pt x="29" y="90"/>
                  </a:cubicBezTo>
                  <a:cubicBezTo>
                    <a:pt x="43" y="90"/>
                    <a:pt x="55" y="98"/>
                    <a:pt x="58" y="109"/>
                  </a:cubicBezTo>
                  <a:cubicBezTo>
                    <a:pt x="61" y="98"/>
                    <a:pt x="72" y="90"/>
                    <a:pt x="86" y="90"/>
                  </a:cubicBezTo>
                  <a:cubicBezTo>
                    <a:pt x="97" y="90"/>
                    <a:pt x="106" y="94"/>
                    <a:pt x="111" y="102"/>
                  </a:cubicBezTo>
                  <a:cubicBezTo>
                    <a:pt x="111" y="208"/>
                    <a:pt x="111" y="208"/>
                    <a:pt x="111" y="208"/>
                  </a:cubicBezTo>
                  <a:cubicBezTo>
                    <a:pt x="111" y="208"/>
                    <a:pt x="109" y="221"/>
                    <a:pt x="125" y="221"/>
                  </a:cubicBezTo>
                  <a:cubicBezTo>
                    <a:pt x="140" y="221"/>
                    <a:pt x="137" y="209"/>
                    <a:pt x="137" y="209"/>
                  </a:cubicBezTo>
                  <a:cubicBezTo>
                    <a:pt x="137" y="209"/>
                    <a:pt x="138" y="203"/>
                    <a:pt x="132" y="203"/>
                  </a:cubicBezTo>
                  <a:cubicBezTo>
                    <a:pt x="132" y="203"/>
                    <a:pt x="128" y="203"/>
                    <a:pt x="128" y="210"/>
                  </a:cubicBezTo>
                  <a:cubicBezTo>
                    <a:pt x="128" y="210"/>
                    <a:pt x="129" y="215"/>
                    <a:pt x="123" y="215"/>
                  </a:cubicBezTo>
                  <a:cubicBezTo>
                    <a:pt x="119" y="215"/>
                    <a:pt x="118" y="212"/>
                    <a:pt x="118" y="209"/>
                  </a:cubicBezTo>
                  <a:cubicBezTo>
                    <a:pt x="118" y="207"/>
                    <a:pt x="118" y="133"/>
                    <a:pt x="118" y="102"/>
                  </a:cubicBezTo>
                  <a:cubicBezTo>
                    <a:pt x="122" y="94"/>
                    <a:pt x="132" y="89"/>
                    <a:pt x="142" y="89"/>
                  </a:cubicBezTo>
                  <a:cubicBezTo>
                    <a:pt x="156" y="89"/>
                    <a:pt x="168" y="97"/>
                    <a:pt x="171" y="108"/>
                  </a:cubicBezTo>
                  <a:cubicBezTo>
                    <a:pt x="174" y="97"/>
                    <a:pt x="185" y="89"/>
                    <a:pt x="199" y="89"/>
                  </a:cubicBezTo>
                  <a:cubicBezTo>
                    <a:pt x="215" y="89"/>
                    <a:pt x="228" y="100"/>
                    <a:pt x="228" y="113"/>
                  </a:cubicBezTo>
                  <a:cubicBezTo>
                    <a:pt x="228" y="113"/>
                    <a:pt x="228" y="113"/>
                    <a:pt x="228" y="113"/>
                  </a:cubicBezTo>
                  <a:cubicBezTo>
                    <a:pt x="228" y="113"/>
                    <a:pt x="228" y="113"/>
                    <a:pt x="228" y="113"/>
                  </a:cubicBezTo>
                  <a:cubicBezTo>
                    <a:pt x="228" y="51"/>
                    <a:pt x="177" y="0"/>
                    <a:pt x="114" y="0"/>
                  </a:cubicBezTo>
                  <a:close/>
                </a:path>
              </a:pathLst>
            </a:custGeom>
            <a:solidFill>
              <a:srgbClr val="FDE6C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695" name="组合 1109"/>
          <p:cNvGrpSpPr>
            <a:grpSpLocks/>
          </p:cNvGrpSpPr>
          <p:nvPr/>
        </p:nvGrpSpPr>
        <p:grpSpPr bwMode="auto">
          <a:xfrm>
            <a:off x="5232400" y="1628775"/>
            <a:ext cx="696913" cy="698500"/>
            <a:chOff x="0" y="0"/>
            <a:chExt cx="985838" cy="985838"/>
          </a:xfrm>
        </p:grpSpPr>
        <p:sp>
          <p:nvSpPr>
            <p:cNvPr id="29216" name="Freeform 62"/>
            <p:cNvSpPr>
              <a:spLocks noChangeArrowheads="1"/>
            </p:cNvSpPr>
            <p:nvPr/>
          </p:nvSpPr>
          <p:spPr bwMode="auto">
            <a:xfrm>
              <a:off x="0" y="0"/>
              <a:ext cx="985838" cy="985838"/>
            </a:xfrm>
            <a:custGeom>
              <a:avLst/>
              <a:gdLst>
                <a:gd name="T0" fmla="*/ 2147483647 w 383"/>
                <a:gd name="T1" fmla="*/ 2020754259 h 383"/>
                <a:gd name="T2" fmla="*/ 2020754259 w 383"/>
                <a:gd name="T3" fmla="*/ 2147483647 h 383"/>
                <a:gd name="T4" fmla="*/ 516782457 w 383"/>
                <a:gd name="T5" fmla="*/ 2147483647 h 383"/>
                <a:gd name="T6" fmla="*/ 0 w 383"/>
                <a:gd name="T7" fmla="*/ 2020754259 h 383"/>
                <a:gd name="T8" fmla="*/ 0 w 383"/>
                <a:gd name="T9" fmla="*/ 516782457 h 383"/>
                <a:gd name="T10" fmla="*/ 516782457 w 383"/>
                <a:gd name="T11" fmla="*/ 0 h 383"/>
                <a:gd name="T12" fmla="*/ 2020754259 w 383"/>
                <a:gd name="T13" fmla="*/ 0 h 383"/>
                <a:gd name="T14" fmla="*/ 2147483647 w 383"/>
                <a:gd name="T15" fmla="*/ 516782457 h 383"/>
                <a:gd name="T16" fmla="*/ 2147483647 w 383"/>
                <a:gd name="T17" fmla="*/ 2020754259 h 3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3"/>
                <a:gd name="T28" fmla="*/ 0 h 383"/>
                <a:gd name="T29" fmla="*/ 383 w 383"/>
                <a:gd name="T30" fmla="*/ 383 h 3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3" h="383">
                  <a:moveTo>
                    <a:pt x="383" y="305"/>
                  </a:moveTo>
                  <a:cubicBezTo>
                    <a:pt x="383" y="348"/>
                    <a:pt x="348" y="383"/>
                    <a:pt x="305" y="383"/>
                  </a:cubicBezTo>
                  <a:cubicBezTo>
                    <a:pt x="78" y="383"/>
                    <a:pt x="78" y="383"/>
                    <a:pt x="78" y="383"/>
                  </a:cubicBezTo>
                  <a:cubicBezTo>
                    <a:pt x="35" y="383"/>
                    <a:pt x="0" y="348"/>
                    <a:pt x="0" y="305"/>
                  </a:cubicBezTo>
                  <a:cubicBezTo>
                    <a:pt x="0" y="78"/>
                    <a:pt x="0" y="78"/>
                    <a:pt x="0" y="78"/>
                  </a:cubicBezTo>
                  <a:cubicBezTo>
                    <a:pt x="0" y="35"/>
                    <a:pt x="35" y="0"/>
                    <a:pt x="78" y="0"/>
                  </a:cubicBezTo>
                  <a:cubicBezTo>
                    <a:pt x="305" y="0"/>
                    <a:pt x="305" y="0"/>
                    <a:pt x="305" y="0"/>
                  </a:cubicBezTo>
                  <a:cubicBezTo>
                    <a:pt x="348" y="0"/>
                    <a:pt x="383" y="35"/>
                    <a:pt x="383" y="78"/>
                  </a:cubicBezTo>
                  <a:cubicBezTo>
                    <a:pt x="383" y="305"/>
                    <a:pt x="383" y="305"/>
                    <a:pt x="383" y="305"/>
                  </a:cubicBezTo>
                </a:path>
              </a:pathLst>
            </a:custGeom>
            <a:solidFill>
              <a:srgbClr val="8B432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17" name="Freeform 198"/>
            <p:cNvSpPr>
              <a:spLocks noEditPoints="1" noChangeArrowheads="1"/>
            </p:cNvSpPr>
            <p:nvPr/>
          </p:nvSpPr>
          <p:spPr bwMode="auto">
            <a:xfrm>
              <a:off x="123825" y="149225"/>
              <a:ext cx="746125" cy="679450"/>
            </a:xfrm>
            <a:custGeom>
              <a:avLst/>
              <a:gdLst>
                <a:gd name="T0" fmla="*/ 1376863055 w 290"/>
                <a:gd name="T1" fmla="*/ 0 h 264"/>
                <a:gd name="T2" fmla="*/ 0 w 290"/>
                <a:gd name="T3" fmla="*/ 986944877 h 264"/>
                <a:gd name="T4" fmla="*/ 542800792 w 290"/>
                <a:gd name="T5" fmla="*/ 1748682964 h 264"/>
                <a:gd name="T6" fmla="*/ 1919663847 w 290"/>
                <a:gd name="T7" fmla="*/ 768360150 h 264"/>
                <a:gd name="T8" fmla="*/ 1376863055 w 290"/>
                <a:gd name="T9" fmla="*/ 0 h 264"/>
                <a:gd name="T10" fmla="*/ 708288744 w 290"/>
                <a:gd name="T11" fmla="*/ 1053183531 h 264"/>
                <a:gd name="T12" fmla="*/ 794342685 w 290"/>
                <a:gd name="T13" fmla="*/ 582893463 h 264"/>
                <a:gd name="T14" fmla="*/ 1257712038 w 290"/>
                <a:gd name="T15" fmla="*/ 662378819 h 264"/>
                <a:gd name="T16" fmla="*/ 1178275454 w 290"/>
                <a:gd name="T17" fmla="*/ 1126046823 h 264"/>
                <a:gd name="T18" fmla="*/ 708288744 w 290"/>
                <a:gd name="T19" fmla="*/ 1053183531 h 2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0"/>
                <a:gd name="T31" fmla="*/ 0 h 264"/>
                <a:gd name="T32" fmla="*/ 290 w 290"/>
                <a:gd name="T33" fmla="*/ 264 h 2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0" h="264">
                  <a:moveTo>
                    <a:pt x="208" y="0"/>
                  </a:moveTo>
                  <a:cubicBezTo>
                    <a:pt x="0" y="149"/>
                    <a:pt x="0" y="149"/>
                    <a:pt x="0" y="149"/>
                  </a:cubicBezTo>
                  <a:cubicBezTo>
                    <a:pt x="82" y="264"/>
                    <a:pt x="82" y="264"/>
                    <a:pt x="82" y="264"/>
                  </a:cubicBezTo>
                  <a:cubicBezTo>
                    <a:pt x="290" y="116"/>
                    <a:pt x="290" y="116"/>
                    <a:pt x="290" y="116"/>
                  </a:cubicBezTo>
                  <a:lnTo>
                    <a:pt x="208" y="0"/>
                  </a:lnTo>
                  <a:close/>
                  <a:moveTo>
                    <a:pt x="107" y="159"/>
                  </a:moveTo>
                  <a:cubicBezTo>
                    <a:pt x="91" y="136"/>
                    <a:pt x="97" y="105"/>
                    <a:pt x="120" y="88"/>
                  </a:cubicBezTo>
                  <a:cubicBezTo>
                    <a:pt x="142" y="72"/>
                    <a:pt x="174" y="77"/>
                    <a:pt x="190" y="100"/>
                  </a:cubicBezTo>
                  <a:cubicBezTo>
                    <a:pt x="207" y="122"/>
                    <a:pt x="201" y="154"/>
                    <a:pt x="178" y="170"/>
                  </a:cubicBezTo>
                  <a:cubicBezTo>
                    <a:pt x="155" y="187"/>
                    <a:pt x="123" y="182"/>
                    <a:pt x="107" y="159"/>
                  </a:cubicBezTo>
                  <a:close/>
                </a:path>
              </a:pathLst>
            </a:custGeom>
            <a:solidFill>
              <a:srgbClr val="F9D3D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18" name="Freeform 199"/>
            <p:cNvSpPr>
              <a:spLocks noEditPoints="1" noChangeArrowheads="1"/>
            </p:cNvSpPr>
            <p:nvPr/>
          </p:nvSpPr>
          <p:spPr bwMode="auto">
            <a:xfrm>
              <a:off x="422275" y="393700"/>
              <a:ext cx="161925" cy="185738"/>
            </a:xfrm>
            <a:custGeom>
              <a:avLst/>
              <a:gdLst>
                <a:gd name="T0" fmla="*/ 409580292 w 63"/>
                <a:gd name="T1" fmla="*/ 319430665 h 72"/>
                <a:gd name="T2" fmla="*/ 383155674 w 63"/>
                <a:gd name="T3" fmla="*/ 212953776 h 72"/>
                <a:gd name="T4" fmla="*/ 350125544 w 63"/>
                <a:gd name="T5" fmla="*/ 179680877 h 72"/>
                <a:gd name="T6" fmla="*/ 303881820 w 63"/>
                <a:gd name="T7" fmla="*/ 159716622 h 72"/>
                <a:gd name="T8" fmla="*/ 251032585 w 63"/>
                <a:gd name="T9" fmla="*/ 166369654 h 72"/>
                <a:gd name="T10" fmla="*/ 211396943 w 63"/>
                <a:gd name="T11" fmla="*/ 179680877 h 72"/>
                <a:gd name="T12" fmla="*/ 145334113 w 63"/>
                <a:gd name="T13" fmla="*/ 86512633 h 72"/>
                <a:gd name="T14" fmla="*/ 158547707 w 63"/>
                <a:gd name="T15" fmla="*/ 86512633 h 72"/>
                <a:gd name="T16" fmla="*/ 198183349 w 63"/>
                <a:gd name="T17" fmla="*/ 113132500 h 72"/>
                <a:gd name="T18" fmla="*/ 204788861 w 63"/>
                <a:gd name="T19" fmla="*/ 119788112 h 72"/>
                <a:gd name="T20" fmla="*/ 264246179 w 63"/>
                <a:gd name="T21" fmla="*/ 59892766 h 72"/>
                <a:gd name="T22" fmla="*/ 257638096 w 63"/>
                <a:gd name="T23" fmla="*/ 53239734 h 72"/>
                <a:gd name="T24" fmla="*/ 171758731 w 63"/>
                <a:gd name="T25" fmla="*/ 6655612 h 72"/>
                <a:gd name="T26" fmla="*/ 99092960 w 63"/>
                <a:gd name="T27" fmla="*/ 26619867 h 72"/>
                <a:gd name="T28" fmla="*/ 85879365 w 63"/>
                <a:gd name="T29" fmla="*/ 0 h 72"/>
                <a:gd name="T30" fmla="*/ 33030130 w 63"/>
                <a:gd name="T31" fmla="*/ 39928511 h 72"/>
                <a:gd name="T32" fmla="*/ 52849236 w 63"/>
                <a:gd name="T33" fmla="*/ 59892766 h 72"/>
                <a:gd name="T34" fmla="*/ 13211024 w 63"/>
                <a:gd name="T35" fmla="*/ 126441144 h 72"/>
                <a:gd name="T36" fmla="*/ 33030130 w 63"/>
                <a:gd name="T37" fmla="*/ 232918032 h 72"/>
                <a:gd name="T38" fmla="*/ 79273854 w 63"/>
                <a:gd name="T39" fmla="*/ 272846542 h 72"/>
                <a:gd name="T40" fmla="*/ 138728601 w 63"/>
                <a:gd name="T41" fmla="*/ 286157766 h 72"/>
                <a:gd name="T42" fmla="*/ 198183349 w 63"/>
                <a:gd name="T43" fmla="*/ 266193510 h 72"/>
                <a:gd name="T44" fmla="*/ 270851690 w 63"/>
                <a:gd name="T45" fmla="*/ 372670399 h 72"/>
                <a:gd name="T46" fmla="*/ 244427073 w 63"/>
                <a:gd name="T47" fmla="*/ 372670399 h 72"/>
                <a:gd name="T48" fmla="*/ 198183349 w 63"/>
                <a:gd name="T49" fmla="*/ 339394920 h 72"/>
                <a:gd name="T50" fmla="*/ 184972325 w 63"/>
                <a:gd name="T51" fmla="*/ 326086276 h 72"/>
                <a:gd name="T52" fmla="*/ 132123089 w 63"/>
                <a:gd name="T53" fmla="*/ 385979042 h 72"/>
                <a:gd name="T54" fmla="*/ 138728601 w 63"/>
                <a:gd name="T55" fmla="*/ 399290266 h 72"/>
                <a:gd name="T56" fmla="*/ 198183349 w 63"/>
                <a:gd name="T57" fmla="*/ 445874388 h 72"/>
                <a:gd name="T58" fmla="*/ 264246179 w 63"/>
                <a:gd name="T59" fmla="*/ 452527420 h 72"/>
                <a:gd name="T60" fmla="*/ 317092844 w 63"/>
                <a:gd name="T61" fmla="*/ 432563164 h 72"/>
                <a:gd name="T62" fmla="*/ 350125544 w 63"/>
                <a:gd name="T63" fmla="*/ 479147287 h 72"/>
                <a:gd name="T64" fmla="*/ 396366698 w 63"/>
                <a:gd name="T65" fmla="*/ 439218776 h 72"/>
                <a:gd name="T66" fmla="*/ 369942080 w 63"/>
                <a:gd name="T67" fmla="*/ 399290266 h 72"/>
                <a:gd name="T68" fmla="*/ 409580292 w 63"/>
                <a:gd name="T69" fmla="*/ 319430665 h 72"/>
                <a:gd name="T70" fmla="*/ 125517577 w 63"/>
                <a:gd name="T71" fmla="*/ 199645133 h 72"/>
                <a:gd name="T72" fmla="*/ 99092960 w 63"/>
                <a:gd name="T73" fmla="*/ 179680877 h 72"/>
                <a:gd name="T74" fmla="*/ 85879365 w 63"/>
                <a:gd name="T75" fmla="*/ 146405399 h 72"/>
                <a:gd name="T76" fmla="*/ 92484877 w 63"/>
                <a:gd name="T77" fmla="*/ 119788112 h 72"/>
                <a:gd name="T78" fmla="*/ 151939625 w 63"/>
                <a:gd name="T79" fmla="*/ 199645133 h 72"/>
                <a:gd name="T80" fmla="*/ 125517577 w 63"/>
                <a:gd name="T81" fmla="*/ 199645133 h 72"/>
                <a:gd name="T82" fmla="*/ 323700926 w 63"/>
                <a:gd name="T83" fmla="*/ 339394920 h 72"/>
                <a:gd name="T84" fmla="*/ 257638096 w 63"/>
                <a:gd name="T85" fmla="*/ 246229255 h 72"/>
                <a:gd name="T86" fmla="*/ 290668226 w 63"/>
                <a:gd name="T87" fmla="*/ 246229255 h 72"/>
                <a:gd name="T88" fmla="*/ 317092844 w 63"/>
                <a:gd name="T89" fmla="*/ 266193510 h 72"/>
                <a:gd name="T90" fmla="*/ 330306438 w 63"/>
                <a:gd name="T91" fmla="*/ 312777633 h 72"/>
                <a:gd name="T92" fmla="*/ 323700926 w 63"/>
                <a:gd name="T93" fmla="*/ 339394920 h 7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3"/>
                <a:gd name="T142" fmla="*/ 0 h 72"/>
                <a:gd name="T143" fmla="*/ 63 w 63"/>
                <a:gd name="T144" fmla="*/ 72 h 7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3" h="72">
                  <a:moveTo>
                    <a:pt x="62" y="48"/>
                  </a:moveTo>
                  <a:cubicBezTo>
                    <a:pt x="63" y="42"/>
                    <a:pt x="62" y="37"/>
                    <a:pt x="58" y="32"/>
                  </a:cubicBezTo>
                  <a:cubicBezTo>
                    <a:pt x="57" y="30"/>
                    <a:pt x="55" y="28"/>
                    <a:pt x="53" y="27"/>
                  </a:cubicBezTo>
                  <a:cubicBezTo>
                    <a:pt x="51" y="26"/>
                    <a:pt x="48" y="25"/>
                    <a:pt x="46" y="24"/>
                  </a:cubicBezTo>
                  <a:cubicBezTo>
                    <a:pt x="44" y="24"/>
                    <a:pt x="41" y="24"/>
                    <a:pt x="38" y="25"/>
                  </a:cubicBezTo>
                  <a:cubicBezTo>
                    <a:pt x="37" y="25"/>
                    <a:pt x="35" y="26"/>
                    <a:pt x="32" y="27"/>
                  </a:cubicBezTo>
                  <a:cubicBezTo>
                    <a:pt x="22" y="13"/>
                    <a:pt x="22" y="13"/>
                    <a:pt x="22" y="13"/>
                  </a:cubicBezTo>
                  <a:cubicBezTo>
                    <a:pt x="23" y="13"/>
                    <a:pt x="24" y="13"/>
                    <a:pt x="24" y="13"/>
                  </a:cubicBezTo>
                  <a:cubicBezTo>
                    <a:pt x="26" y="14"/>
                    <a:pt x="28" y="15"/>
                    <a:pt x="30" y="17"/>
                  </a:cubicBezTo>
                  <a:cubicBezTo>
                    <a:pt x="31" y="18"/>
                    <a:pt x="31" y="18"/>
                    <a:pt x="31" y="18"/>
                  </a:cubicBezTo>
                  <a:cubicBezTo>
                    <a:pt x="40" y="9"/>
                    <a:pt x="40" y="9"/>
                    <a:pt x="40" y="9"/>
                  </a:cubicBezTo>
                  <a:cubicBezTo>
                    <a:pt x="39" y="8"/>
                    <a:pt x="39" y="8"/>
                    <a:pt x="39" y="8"/>
                  </a:cubicBezTo>
                  <a:cubicBezTo>
                    <a:pt x="35" y="4"/>
                    <a:pt x="31" y="2"/>
                    <a:pt x="26" y="1"/>
                  </a:cubicBezTo>
                  <a:cubicBezTo>
                    <a:pt x="22" y="1"/>
                    <a:pt x="19" y="2"/>
                    <a:pt x="15" y="4"/>
                  </a:cubicBezTo>
                  <a:cubicBezTo>
                    <a:pt x="13" y="0"/>
                    <a:pt x="13" y="0"/>
                    <a:pt x="13" y="0"/>
                  </a:cubicBezTo>
                  <a:cubicBezTo>
                    <a:pt x="5" y="6"/>
                    <a:pt x="5" y="6"/>
                    <a:pt x="5" y="6"/>
                  </a:cubicBezTo>
                  <a:cubicBezTo>
                    <a:pt x="8" y="9"/>
                    <a:pt x="8" y="9"/>
                    <a:pt x="8" y="9"/>
                  </a:cubicBezTo>
                  <a:cubicBezTo>
                    <a:pt x="4" y="12"/>
                    <a:pt x="2" y="16"/>
                    <a:pt x="2" y="19"/>
                  </a:cubicBezTo>
                  <a:cubicBezTo>
                    <a:pt x="0" y="24"/>
                    <a:pt x="1" y="30"/>
                    <a:pt x="5" y="35"/>
                  </a:cubicBezTo>
                  <a:cubicBezTo>
                    <a:pt x="7" y="38"/>
                    <a:pt x="9" y="40"/>
                    <a:pt x="12" y="41"/>
                  </a:cubicBezTo>
                  <a:cubicBezTo>
                    <a:pt x="15" y="42"/>
                    <a:pt x="18" y="43"/>
                    <a:pt x="21" y="43"/>
                  </a:cubicBezTo>
                  <a:cubicBezTo>
                    <a:pt x="25" y="42"/>
                    <a:pt x="27" y="41"/>
                    <a:pt x="30" y="40"/>
                  </a:cubicBezTo>
                  <a:cubicBezTo>
                    <a:pt x="41" y="56"/>
                    <a:pt x="41" y="56"/>
                    <a:pt x="41" y="56"/>
                  </a:cubicBezTo>
                  <a:cubicBezTo>
                    <a:pt x="40" y="56"/>
                    <a:pt x="38" y="56"/>
                    <a:pt x="37" y="56"/>
                  </a:cubicBezTo>
                  <a:cubicBezTo>
                    <a:pt x="35" y="55"/>
                    <a:pt x="33" y="54"/>
                    <a:pt x="30" y="51"/>
                  </a:cubicBezTo>
                  <a:cubicBezTo>
                    <a:pt x="28" y="49"/>
                    <a:pt x="28" y="49"/>
                    <a:pt x="28" y="49"/>
                  </a:cubicBezTo>
                  <a:cubicBezTo>
                    <a:pt x="20" y="58"/>
                    <a:pt x="20" y="58"/>
                    <a:pt x="20" y="58"/>
                  </a:cubicBezTo>
                  <a:cubicBezTo>
                    <a:pt x="21" y="60"/>
                    <a:pt x="21" y="60"/>
                    <a:pt x="21" y="60"/>
                  </a:cubicBezTo>
                  <a:cubicBezTo>
                    <a:pt x="24" y="63"/>
                    <a:pt x="27" y="65"/>
                    <a:pt x="30" y="67"/>
                  </a:cubicBezTo>
                  <a:cubicBezTo>
                    <a:pt x="34" y="68"/>
                    <a:pt x="37" y="69"/>
                    <a:pt x="40" y="68"/>
                  </a:cubicBezTo>
                  <a:cubicBezTo>
                    <a:pt x="42" y="68"/>
                    <a:pt x="45" y="67"/>
                    <a:pt x="48" y="65"/>
                  </a:cubicBezTo>
                  <a:cubicBezTo>
                    <a:pt x="53" y="72"/>
                    <a:pt x="53" y="72"/>
                    <a:pt x="53" y="72"/>
                  </a:cubicBezTo>
                  <a:cubicBezTo>
                    <a:pt x="60" y="66"/>
                    <a:pt x="60" y="66"/>
                    <a:pt x="60" y="66"/>
                  </a:cubicBezTo>
                  <a:cubicBezTo>
                    <a:pt x="56" y="60"/>
                    <a:pt x="56" y="60"/>
                    <a:pt x="56" y="60"/>
                  </a:cubicBezTo>
                  <a:cubicBezTo>
                    <a:pt x="59" y="57"/>
                    <a:pt x="61" y="53"/>
                    <a:pt x="62" y="48"/>
                  </a:cubicBezTo>
                  <a:close/>
                  <a:moveTo>
                    <a:pt x="19" y="30"/>
                  </a:moveTo>
                  <a:cubicBezTo>
                    <a:pt x="17" y="30"/>
                    <a:pt x="16" y="29"/>
                    <a:pt x="15" y="27"/>
                  </a:cubicBezTo>
                  <a:cubicBezTo>
                    <a:pt x="13" y="25"/>
                    <a:pt x="13" y="24"/>
                    <a:pt x="13" y="22"/>
                  </a:cubicBezTo>
                  <a:cubicBezTo>
                    <a:pt x="13" y="21"/>
                    <a:pt x="14" y="19"/>
                    <a:pt x="14" y="18"/>
                  </a:cubicBezTo>
                  <a:cubicBezTo>
                    <a:pt x="23" y="30"/>
                    <a:pt x="23" y="30"/>
                    <a:pt x="23" y="30"/>
                  </a:cubicBezTo>
                  <a:cubicBezTo>
                    <a:pt x="21" y="30"/>
                    <a:pt x="20" y="30"/>
                    <a:pt x="19" y="30"/>
                  </a:cubicBezTo>
                  <a:close/>
                  <a:moveTo>
                    <a:pt x="49" y="51"/>
                  </a:moveTo>
                  <a:cubicBezTo>
                    <a:pt x="39" y="37"/>
                    <a:pt x="39" y="37"/>
                    <a:pt x="39" y="37"/>
                  </a:cubicBezTo>
                  <a:cubicBezTo>
                    <a:pt x="42" y="37"/>
                    <a:pt x="43" y="37"/>
                    <a:pt x="44" y="37"/>
                  </a:cubicBezTo>
                  <a:cubicBezTo>
                    <a:pt x="46" y="37"/>
                    <a:pt x="47" y="38"/>
                    <a:pt x="48" y="40"/>
                  </a:cubicBezTo>
                  <a:cubicBezTo>
                    <a:pt x="50" y="42"/>
                    <a:pt x="50" y="45"/>
                    <a:pt x="50" y="47"/>
                  </a:cubicBezTo>
                  <a:cubicBezTo>
                    <a:pt x="50" y="48"/>
                    <a:pt x="50" y="50"/>
                    <a:pt x="49" y="51"/>
                  </a:cubicBezTo>
                  <a:close/>
                </a:path>
              </a:pathLst>
            </a:custGeom>
            <a:solidFill>
              <a:srgbClr val="F9D3D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696" name="组合 1106"/>
          <p:cNvGrpSpPr>
            <a:grpSpLocks/>
          </p:cNvGrpSpPr>
          <p:nvPr/>
        </p:nvGrpSpPr>
        <p:grpSpPr bwMode="auto">
          <a:xfrm>
            <a:off x="7246938" y="1630363"/>
            <a:ext cx="695325" cy="695325"/>
            <a:chOff x="0" y="0"/>
            <a:chExt cx="984250" cy="984250"/>
          </a:xfrm>
        </p:grpSpPr>
        <p:sp>
          <p:nvSpPr>
            <p:cNvPr id="29211" name="Freeform 64"/>
            <p:cNvSpPr>
              <a:spLocks noChangeArrowheads="1"/>
            </p:cNvSpPr>
            <p:nvPr/>
          </p:nvSpPr>
          <p:spPr bwMode="auto">
            <a:xfrm>
              <a:off x="0" y="0"/>
              <a:ext cx="984250" cy="984250"/>
            </a:xfrm>
            <a:custGeom>
              <a:avLst/>
              <a:gdLst>
                <a:gd name="T0" fmla="*/ 2147483647 w 383"/>
                <a:gd name="T1" fmla="*/ 2020852849 h 383"/>
                <a:gd name="T2" fmla="*/ 2014248351 w 383"/>
                <a:gd name="T3" fmla="*/ 2147483647 h 383"/>
                <a:gd name="T4" fmla="*/ 515119958 w 383"/>
                <a:gd name="T5" fmla="*/ 2147483647 h 383"/>
                <a:gd name="T6" fmla="*/ 0 w 383"/>
                <a:gd name="T7" fmla="*/ 2020852849 h 383"/>
                <a:gd name="T8" fmla="*/ 0 w 383"/>
                <a:gd name="T9" fmla="*/ 515119958 h 383"/>
                <a:gd name="T10" fmla="*/ 515119958 w 383"/>
                <a:gd name="T11" fmla="*/ 0 h 383"/>
                <a:gd name="T12" fmla="*/ 2014248351 w 383"/>
                <a:gd name="T13" fmla="*/ 0 h 383"/>
                <a:gd name="T14" fmla="*/ 2147483647 w 383"/>
                <a:gd name="T15" fmla="*/ 515119958 h 383"/>
                <a:gd name="T16" fmla="*/ 2147483647 w 383"/>
                <a:gd name="T17" fmla="*/ 2020852849 h 3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3"/>
                <a:gd name="T28" fmla="*/ 0 h 383"/>
                <a:gd name="T29" fmla="*/ 383 w 383"/>
                <a:gd name="T30" fmla="*/ 383 h 3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3" h="383">
                  <a:moveTo>
                    <a:pt x="383" y="306"/>
                  </a:moveTo>
                  <a:cubicBezTo>
                    <a:pt x="383" y="349"/>
                    <a:pt x="348" y="383"/>
                    <a:pt x="305" y="383"/>
                  </a:cubicBezTo>
                  <a:cubicBezTo>
                    <a:pt x="78" y="383"/>
                    <a:pt x="78" y="383"/>
                    <a:pt x="78" y="383"/>
                  </a:cubicBezTo>
                  <a:cubicBezTo>
                    <a:pt x="35" y="383"/>
                    <a:pt x="0" y="349"/>
                    <a:pt x="0" y="306"/>
                  </a:cubicBezTo>
                  <a:cubicBezTo>
                    <a:pt x="0" y="78"/>
                    <a:pt x="0" y="78"/>
                    <a:pt x="0" y="78"/>
                  </a:cubicBezTo>
                  <a:cubicBezTo>
                    <a:pt x="0" y="35"/>
                    <a:pt x="35" y="0"/>
                    <a:pt x="78" y="0"/>
                  </a:cubicBezTo>
                  <a:cubicBezTo>
                    <a:pt x="305" y="0"/>
                    <a:pt x="305" y="0"/>
                    <a:pt x="305" y="0"/>
                  </a:cubicBezTo>
                  <a:cubicBezTo>
                    <a:pt x="348" y="0"/>
                    <a:pt x="383" y="35"/>
                    <a:pt x="383" y="78"/>
                  </a:cubicBezTo>
                  <a:cubicBezTo>
                    <a:pt x="383" y="306"/>
                    <a:pt x="383" y="306"/>
                    <a:pt x="383" y="306"/>
                  </a:cubicBezTo>
                </a:path>
              </a:pathLst>
            </a:custGeom>
            <a:solidFill>
              <a:srgbClr val="62290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12" name="Freeform 200"/>
            <p:cNvSpPr>
              <a:spLocks noChangeArrowheads="1"/>
            </p:cNvSpPr>
            <p:nvPr/>
          </p:nvSpPr>
          <p:spPr bwMode="auto">
            <a:xfrm>
              <a:off x="196850" y="241300"/>
              <a:ext cx="393700" cy="187325"/>
            </a:xfrm>
            <a:custGeom>
              <a:avLst/>
              <a:gdLst>
                <a:gd name="T0" fmla="*/ 624998750 w 248"/>
                <a:gd name="T1" fmla="*/ 52924075 h 118"/>
                <a:gd name="T2" fmla="*/ 463708750 w 248"/>
                <a:gd name="T3" fmla="*/ 0 h 118"/>
                <a:gd name="T4" fmla="*/ 0 w 248"/>
                <a:gd name="T5" fmla="*/ 249496263 h 118"/>
                <a:gd name="T6" fmla="*/ 161290000 w 248"/>
                <a:gd name="T7" fmla="*/ 297378438 h 118"/>
                <a:gd name="T8" fmla="*/ 624998750 w 248"/>
                <a:gd name="T9" fmla="*/ 52924075 h 118"/>
                <a:gd name="T10" fmla="*/ 0 60000 65536"/>
                <a:gd name="T11" fmla="*/ 0 60000 65536"/>
                <a:gd name="T12" fmla="*/ 0 60000 65536"/>
                <a:gd name="T13" fmla="*/ 0 60000 65536"/>
                <a:gd name="T14" fmla="*/ 0 60000 65536"/>
                <a:gd name="T15" fmla="*/ 0 w 248"/>
                <a:gd name="T16" fmla="*/ 0 h 118"/>
                <a:gd name="T17" fmla="*/ 248 w 248"/>
                <a:gd name="T18" fmla="*/ 118 h 118"/>
              </a:gdLst>
              <a:ahLst/>
              <a:cxnLst>
                <a:cxn ang="T10">
                  <a:pos x="T0" y="T1"/>
                </a:cxn>
                <a:cxn ang="T11">
                  <a:pos x="T2" y="T3"/>
                </a:cxn>
                <a:cxn ang="T12">
                  <a:pos x="T4" y="T5"/>
                </a:cxn>
                <a:cxn ang="T13">
                  <a:pos x="T6" y="T7"/>
                </a:cxn>
                <a:cxn ang="T14">
                  <a:pos x="T8" y="T9"/>
                </a:cxn>
              </a:cxnLst>
              <a:rect l="T15" t="T16" r="T17" b="T18"/>
              <a:pathLst>
                <a:path w="248" h="118">
                  <a:moveTo>
                    <a:pt x="248" y="21"/>
                  </a:moveTo>
                  <a:lnTo>
                    <a:pt x="184" y="0"/>
                  </a:lnTo>
                  <a:lnTo>
                    <a:pt x="0" y="99"/>
                  </a:lnTo>
                  <a:lnTo>
                    <a:pt x="64" y="118"/>
                  </a:lnTo>
                  <a:lnTo>
                    <a:pt x="248" y="21"/>
                  </a:lnTo>
                  <a:close/>
                </a:path>
              </a:pathLst>
            </a:custGeom>
            <a:solidFill>
              <a:srgbClr val="FDE6C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13" name="Freeform 201"/>
            <p:cNvSpPr>
              <a:spLocks noChangeArrowheads="1"/>
            </p:cNvSpPr>
            <p:nvPr/>
          </p:nvSpPr>
          <p:spPr bwMode="auto">
            <a:xfrm>
              <a:off x="138113" y="419100"/>
              <a:ext cx="161925" cy="200025"/>
            </a:xfrm>
            <a:custGeom>
              <a:avLst/>
              <a:gdLst>
                <a:gd name="T0" fmla="*/ 65524063 w 102"/>
                <a:gd name="T1" fmla="*/ 0 h 126"/>
                <a:gd name="T2" fmla="*/ 0 w 102"/>
                <a:gd name="T3" fmla="*/ 216733438 h 126"/>
                <a:gd name="T4" fmla="*/ 257055938 w 102"/>
                <a:gd name="T5" fmla="*/ 317539688 h 126"/>
                <a:gd name="T6" fmla="*/ 231854375 w 102"/>
                <a:gd name="T7" fmla="*/ 55443438 h 126"/>
                <a:gd name="T8" fmla="*/ 65524063 w 102"/>
                <a:gd name="T9" fmla="*/ 0 h 126"/>
                <a:gd name="T10" fmla="*/ 0 60000 65536"/>
                <a:gd name="T11" fmla="*/ 0 60000 65536"/>
                <a:gd name="T12" fmla="*/ 0 60000 65536"/>
                <a:gd name="T13" fmla="*/ 0 60000 65536"/>
                <a:gd name="T14" fmla="*/ 0 60000 65536"/>
                <a:gd name="T15" fmla="*/ 0 w 102"/>
                <a:gd name="T16" fmla="*/ 0 h 126"/>
                <a:gd name="T17" fmla="*/ 102 w 102"/>
                <a:gd name="T18" fmla="*/ 126 h 126"/>
              </a:gdLst>
              <a:ahLst/>
              <a:cxnLst>
                <a:cxn ang="T10">
                  <a:pos x="T0" y="T1"/>
                </a:cxn>
                <a:cxn ang="T11">
                  <a:pos x="T2" y="T3"/>
                </a:cxn>
                <a:cxn ang="T12">
                  <a:pos x="T4" y="T5"/>
                </a:cxn>
                <a:cxn ang="T13">
                  <a:pos x="T6" y="T7"/>
                </a:cxn>
                <a:cxn ang="T14">
                  <a:pos x="T8" y="T9"/>
                </a:cxn>
              </a:cxnLst>
              <a:rect l="T15" t="T16" r="T17" b="T18"/>
              <a:pathLst>
                <a:path w="102" h="126">
                  <a:moveTo>
                    <a:pt x="26" y="0"/>
                  </a:moveTo>
                  <a:lnTo>
                    <a:pt x="0" y="86"/>
                  </a:lnTo>
                  <a:lnTo>
                    <a:pt x="102" y="126"/>
                  </a:lnTo>
                  <a:lnTo>
                    <a:pt x="92" y="22"/>
                  </a:lnTo>
                  <a:lnTo>
                    <a:pt x="26" y="0"/>
                  </a:lnTo>
                  <a:close/>
                </a:path>
              </a:pathLst>
            </a:custGeom>
            <a:solidFill>
              <a:srgbClr val="FDE6C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14" name="Freeform 202"/>
            <p:cNvSpPr>
              <a:spLocks noChangeArrowheads="1"/>
            </p:cNvSpPr>
            <p:nvPr/>
          </p:nvSpPr>
          <p:spPr bwMode="auto">
            <a:xfrm>
              <a:off x="522288" y="382588"/>
              <a:ext cx="325438" cy="322263"/>
            </a:xfrm>
            <a:custGeom>
              <a:avLst/>
              <a:gdLst>
                <a:gd name="T0" fmla="*/ 476311057 w 205"/>
                <a:gd name="T1" fmla="*/ 0 h 203"/>
                <a:gd name="T2" fmla="*/ 0 w 205"/>
                <a:gd name="T3" fmla="*/ 249496650 h 203"/>
                <a:gd name="T4" fmla="*/ 22682235 w 205"/>
                <a:gd name="T5" fmla="*/ 511593306 h 203"/>
                <a:gd name="T6" fmla="*/ 516633619 w 205"/>
                <a:gd name="T7" fmla="*/ 211693453 h 203"/>
                <a:gd name="T8" fmla="*/ 476311057 w 205"/>
                <a:gd name="T9" fmla="*/ 0 h 203"/>
                <a:gd name="T10" fmla="*/ 0 60000 65536"/>
                <a:gd name="T11" fmla="*/ 0 60000 65536"/>
                <a:gd name="T12" fmla="*/ 0 60000 65536"/>
                <a:gd name="T13" fmla="*/ 0 60000 65536"/>
                <a:gd name="T14" fmla="*/ 0 60000 65536"/>
                <a:gd name="T15" fmla="*/ 0 w 205"/>
                <a:gd name="T16" fmla="*/ 0 h 203"/>
                <a:gd name="T17" fmla="*/ 205 w 205"/>
                <a:gd name="T18" fmla="*/ 203 h 203"/>
              </a:gdLst>
              <a:ahLst/>
              <a:cxnLst>
                <a:cxn ang="T10">
                  <a:pos x="T0" y="T1"/>
                </a:cxn>
                <a:cxn ang="T11">
                  <a:pos x="T2" y="T3"/>
                </a:cxn>
                <a:cxn ang="T12">
                  <a:pos x="T4" y="T5"/>
                </a:cxn>
                <a:cxn ang="T13">
                  <a:pos x="T6" y="T7"/>
                </a:cxn>
                <a:cxn ang="T14">
                  <a:pos x="T8" y="T9"/>
                </a:cxn>
              </a:cxnLst>
              <a:rect l="T15" t="T16" r="T17" b="T18"/>
              <a:pathLst>
                <a:path w="205" h="203">
                  <a:moveTo>
                    <a:pt x="189" y="0"/>
                  </a:moveTo>
                  <a:lnTo>
                    <a:pt x="0" y="99"/>
                  </a:lnTo>
                  <a:lnTo>
                    <a:pt x="9" y="203"/>
                  </a:lnTo>
                  <a:lnTo>
                    <a:pt x="205" y="84"/>
                  </a:lnTo>
                  <a:lnTo>
                    <a:pt x="189" y="0"/>
                  </a:lnTo>
                  <a:close/>
                </a:path>
              </a:pathLst>
            </a:custGeom>
            <a:solidFill>
              <a:srgbClr val="FDE6C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15" name="Freeform 203"/>
            <p:cNvSpPr>
              <a:spLocks noEditPoints="1" noChangeArrowheads="1"/>
            </p:cNvSpPr>
            <p:nvPr/>
          </p:nvSpPr>
          <p:spPr bwMode="auto">
            <a:xfrm>
              <a:off x="312738" y="295275"/>
              <a:ext cx="488950" cy="411163"/>
            </a:xfrm>
            <a:custGeom>
              <a:avLst/>
              <a:gdLst>
                <a:gd name="T0" fmla="*/ 192051840 w 190"/>
                <a:gd name="T1" fmla="*/ 541504241 h 160"/>
                <a:gd name="T2" fmla="*/ 192051840 w 190"/>
                <a:gd name="T3" fmla="*/ 541504241 h 160"/>
                <a:gd name="T4" fmla="*/ 258276257 w 190"/>
                <a:gd name="T5" fmla="*/ 475466323 h 160"/>
                <a:gd name="T6" fmla="*/ 251654845 w 190"/>
                <a:gd name="T7" fmla="*/ 482070629 h 160"/>
                <a:gd name="T8" fmla="*/ 245033432 w 190"/>
                <a:gd name="T9" fmla="*/ 488674935 h 160"/>
                <a:gd name="T10" fmla="*/ 496688277 w 190"/>
                <a:gd name="T11" fmla="*/ 567918894 h 160"/>
                <a:gd name="T12" fmla="*/ 1258274224 w 190"/>
                <a:gd name="T13" fmla="*/ 178300835 h 160"/>
                <a:gd name="T14" fmla="*/ 986752568 w 190"/>
                <a:gd name="T15" fmla="*/ 85848265 h 160"/>
                <a:gd name="T16" fmla="*/ 807943553 w 190"/>
                <a:gd name="T17" fmla="*/ 184905141 h 160"/>
                <a:gd name="T18" fmla="*/ 768209932 w 190"/>
                <a:gd name="T19" fmla="*/ 0 h 160"/>
                <a:gd name="T20" fmla="*/ 0 w 190"/>
                <a:gd name="T21" fmla="*/ 402826670 h 160"/>
                <a:gd name="T22" fmla="*/ 33112209 w 190"/>
                <a:gd name="T23" fmla="*/ 825463688 h 160"/>
                <a:gd name="T24" fmla="*/ 125827422 w 190"/>
                <a:gd name="T25" fmla="*/ 766030076 h 160"/>
                <a:gd name="T26" fmla="*/ 92715214 w 190"/>
                <a:gd name="T27" fmla="*/ 891501605 h 160"/>
                <a:gd name="T28" fmla="*/ 503309689 w 190"/>
                <a:gd name="T29" fmla="*/ 1056593829 h 160"/>
                <a:gd name="T30" fmla="*/ 470197481 w 190"/>
                <a:gd name="T31" fmla="*/ 633956811 h 160"/>
                <a:gd name="T32" fmla="*/ 192051840 w 190"/>
                <a:gd name="T33" fmla="*/ 541504241 h 160"/>
                <a:gd name="T34" fmla="*/ 701985515 w 190"/>
                <a:gd name="T35" fmla="*/ 237734447 h 160"/>
                <a:gd name="T36" fmla="*/ 721852326 w 190"/>
                <a:gd name="T37" fmla="*/ 231130141 h 160"/>
                <a:gd name="T38" fmla="*/ 701985515 w 190"/>
                <a:gd name="T39" fmla="*/ 237734447 h 16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0"/>
                <a:gd name="T61" fmla="*/ 0 h 160"/>
                <a:gd name="T62" fmla="*/ 190 w 190"/>
                <a:gd name="T63" fmla="*/ 160 h 16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0" h="160">
                  <a:moveTo>
                    <a:pt x="29" y="82"/>
                  </a:moveTo>
                  <a:cubicBezTo>
                    <a:pt x="29" y="82"/>
                    <a:pt x="29" y="82"/>
                    <a:pt x="29" y="82"/>
                  </a:cubicBezTo>
                  <a:cubicBezTo>
                    <a:pt x="30" y="76"/>
                    <a:pt x="40" y="72"/>
                    <a:pt x="39" y="72"/>
                  </a:cubicBezTo>
                  <a:cubicBezTo>
                    <a:pt x="37" y="73"/>
                    <a:pt x="37" y="73"/>
                    <a:pt x="38" y="73"/>
                  </a:cubicBezTo>
                  <a:cubicBezTo>
                    <a:pt x="37" y="74"/>
                    <a:pt x="37" y="74"/>
                    <a:pt x="37" y="74"/>
                  </a:cubicBezTo>
                  <a:cubicBezTo>
                    <a:pt x="75" y="86"/>
                    <a:pt x="75" y="86"/>
                    <a:pt x="75" y="86"/>
                  </a:cubicBezTo>
                  <a:cubicBezTo>
                    <a:pt x="190" y="27"/>
                    <a:pt x="190" y="27"/>
                    <a:pt x="190" y="27"/>
                  </a:cubicBezTo>
                  <a:cubicBezTo>
                    <a:pt x="149" y="13"/>
                    <a:pt x="149" y="13"/>
                    <a:pt x="149" y="13"/>
                  </a:cubicBezTo>
                  <a:cubicBezTo>
                    <a:pt x="122" y="28"/>
                    <a:pt x="122" y="28"/>
                    <a:pt x="122" y="28"/>
                  </a:cubicBezTo>
                  <a:cubicBezTo>
                    <a:pt x="116" y="0"/>
                    <a:pt x="116" y="0"/>
                    <a:pt x="116" y="0"/>
                  </a:cubicBezTo>
                  <a:cubicBezTo>
                    <a:pt x="0" y="61"/>
                    <a:pt x="0" y="61"/>
                    <a:pt x="0" y="61"/>
                  </a:cubicBezTo>
                  <a:cubicBezTo>
                    <a:pt x="5" y="125"/>
                    <a:pt x="5" y="125"/>
                    <a:pt x="5" y="125"/>
                  </a:cubicBezTo>
                  <a:cubicBezTo>
                    <a:pt x="19" y="116"/>
                    <a:pt x="19" y="116"/>
                    <a:pt x="19" y="116"/>
                  </a:cubicBezTo>
                  <a:cubicBezTo>
                    <a:pt x="14" y="135"/>
                    <a:pt x="14" y="135"/>
                    <a:pt x="14" y="135"/>
                  </a:cubicBezTo>
                  <a:cubicBezTo>
                    <a:pt x="76" y="160"/>
                    <a:pt x="76" y="160"/>
                    <a:pt x="76" y="160"/>
                  </a:cubicBezTo>
                  <a:cubicBezTo>
                    <a:pt x="71" y="96"/>
                    <a:pt x="71" y="96"/>
                    <a:pt x="71" y="96"/>
                  </a:cubicBezTo>
                  <a:lnTo>
                    <a:pt x="29" y="82"/>
                  </a:lnTo>
                  <a:close/>
                  <a:moveTo>
                    <a:pt x="106" y="36"/>
                  </a:moveTo>
                  <a:cubicBezTo>
                    <a:pt x="107" y="36"/>
                    <a:pt x="108" y="35"/>
                    <a:pt x="109" y="35"/>
                  </a:cubicBezTo>
                  <a:lnTo>
                    <a:pt x="106" y="36"/>
                  </a:lnTo>
                  <a:close/>
                </a:path>
              </a:pathLst>
            </a:custGeom>
            <a:solidFill>
              <a:srgbClr val="FDE6C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697" name="组合 1104"/>
          <p:cNvGrpSpPr>
            <a:grpSpLocks/>
          </p:cNvGrpSpPr>
          <p:nvPr/>
        </p:nvGrpSpPr>
        <p:grpSpPr bwMode="auto">
          <a:xfrm>
            <a:off x="9156700" y="1630363"/>
            <a:ext cx="696913" cy="695325"/>
            <a:chOff x="0" y="0"/>
            <a:chExt cx="985838" cy="984250"/>
          </a:xfrm>
        </p:grpSpPr>
        <p:sp>
          <p:nvSpPr>
            <p:cNvPr id="29208" name="Freeform 65"/>
            <p:cNvSpPr>
              <a:spLocks noChangeArrowheads="1"/>
            </p:cNvSpPr>
            <p:nvPr/>
          </p:nvSpPr>
          <p:spPr bwMode="auto">
            <a:xfrm>
              <a:off x="0" y="0"/>
              <a:ext cx="985838" cy="984250"/>
            </a:xfrm>
            <a:custGeom>
              <a:avLst/>
              <a:gdLst>
                <a:gd name="T0" fmla="*/ 2147483647 w 383"/>
                <a:gd name="T1" fmla="*/ 2020852849 h 383"/>
                <a:gd name="T2" fmla="*/ 2020754259 w 383"/>
                <a:gd name="T3" fmla="*/ 2147483647 h 383"/>
                <a:gd name="T4" fmla="*/ 516782457 w 383"/>
                <a:gd name="T5" fmla="*/ 2147483647 h 383"/>
                <a:gd name="T6" fmla="*/ 0 w 383"/>
                <a:gd name="T7" fmla="*/ 2020852849 h 383"/>
                <a:gd name="T8" fmla="*/ 0 w 383"/>
                <a:gd name="T9" fmla="*/ 515119958 h 383"/>
                <a:gd name="T10" fmla="*/ 516782457 w 383"/>
                <a:gd name="T11" fmla="*/ 0 h 383"/>
                <a:gd name="T12" fmla="*/ 2020754259 w 383"/>
                <a:gd name="T13" fmla="*/ 0 h 383"/>
                <a:gd name="T14" fmla="*/ 2147483647 w 383"/>
                <a:gd name="T15" fmla="*/ 515119958 h 383"/>
                <a:gd name="T16" fmla="*/ 2147483647 w 383"/>
                <a:gd name="T17" fmla="*/ 2020852849 h 3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3"/>
                <a:gd name="T28" fmla="*/ 0 h 383"/>
                <a:gd name="T29" fmla="*/ 383 w 383"/>
                <a:gd name="T30" fmla="*/ 383 h 3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3" h="383">
                  <a:moveTo>
                    <a:pt x="383" y="306"/>
                  </a:moveTo>
                  <a:cubicBezTo>
                    <a:pt x="383" y="349"/>
                    <a:pt x="348" y="383"/>
                    <a:pt x="305" y="383"/>
                  </a:cubicBezTo>
                  <a:cubicBezTo>
                    <a:pt x="78" y="383"/>
                    <a:pt x="78" y="383"/>
                    <a:pt x="78" y="383"/>
                  </a:cubicBezTo>
                  <a:cubicBezTo>
                    <a:pt x="35" y="383"/>
                    <a:pt x="0" y="349"/>
                    <a:pt x="0" y="306"/>
                  </a:cubicBezTo>
                  <a:cubicBezTo>
                    <a:pt x="0" y="78"/>
                    <a:pt x="0" y="78"/>
                    <a:pt x="0" y="78"/>
                  </a:cubicBezTo>
                  <a:cubicBezTo>
                    <a:pt x="0" y="35"/>
                    <a:pt x="35" y="0"/>
                    <a:pt x="78" y="0"/>
                  </a:cubicBezTo>
                  <a:cubicBezTo>
                    <a:pt x="305" y="0"/>
                    <a:pt x="305" y="0"/>
                    <a:pt x="305" y="0"/>
                  </a:cubicBezTo>
                  <a:cubicBezTo>
                    <a:pt x="348" y="0"/>
                    <a:pt x="383" y="35"/>
                    <a:pt x="383" y="78"/>
                  </a:cubicBezTo>
                  <a:cubicBezTo>
                    <a:pt x="383" y="306"/>
                    <a:pt x="383" y="306"/>
                    <a:pt x="383" y="306"/>
                  </a:cubicBezTo>
                </a:path>
              </a:pathLst>
            </a:custGeom>
            <a:solidFill>
              <a:srgbClr val="552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09" name="Freeform 204"/>
            <p:cNvSpPr>
              <a:spLocks noEditPoints="1" noChangeArrowheads="1"/>
            </p:cNvSpPr>
            <p:nvPr/>
          </p:nvSpPr>
          <p:spPr bwMode="auto">
            <a:xfrm>
              <a:off x="177800" y="134938"/>
              <a:ext cx="647700" cy="649288"/>
            </a:xfrm>
            <a:custGeom>
              <a:avLst/>
              <a:gdLst>
                <a:gd name="T0" fmla="*/ 1519409101 w 252"/>
                <a:gd name="T1" fmla="*/ 902842694 h 252"/>
                <a:gd name="T2" fmla="*/ 1592074873 w 252"/>
                <a:gd name="T3" fmla="*/ 750156952 h 252"/>
                <a:gd name="T4" fmla="*/ 1380680500 w 252"/>
                <a:gd name="T5" fmla="*/ 604108377 h 252"/>
                <a:gd name="T6" fmla="*/ 1103223298 w 252"/>
                <a:gd name="T7" fmla="*/ 597471210 h 252"/>
                <a:gd name="T8" fmla="*/ 1004130338 w 252"/>
                <a:gd name="T9" fmla="*/ 537723832 h 252"/>
                <a:gd name="T10" fmla="*/ 1050374062 w 252"/>
                <a:gd name="T11" fmla="*/ 458059801 h 252"/>
                <a:gd name="T12" fmla="*/ 1175889069 w 252"/>
                <a:gd name="T13" fmla="*/ 179242136 h 252"/>
                <a:gd name="T14" fmla="*/ 971100208 w 252"/>
                <a:gd name="T15" fmla="*/ 19916652 h 252"/>
                <a:gd name="T16" fmla="*/ 905039949 w 252"/>
                <a:gd name="T17" fmla="*/ 225710029 h 252"/>
                <a:gd name="T18" fmla="*/ 713462112 w 252"/>
                <a:gd name="T19" fmla="*/ 424868817 h 252"/>
                <a:gd name="T20" fmla="*/ 462429527 w 252"/>
                <a:gd name="T21" fmla="*/ 677132664 h 252"/>
                <a:gd name="T22" fmla="*/ 369942080 w 252"/>
                <a:gd name="T23" fmla="*/ 663855755 h 252"/>
                <a:gd name="T24" fmla="*/ 257638096 w 252"/>
                <a:gd name="T25" fmla="*/ 663855755 h 252"/>
                <a:gd name="T26" fmla="*/ 0 w 252"/>
                <a:gd name="T27" fmla="*/ 823181240 h 252"/>
                <a:gd name="T28" fmla="*/ 0 w 252"/>
                <a:gd name="T29" fmla="*/ 1374181980 h 252"/>
                <a:gd name="T30" fmla="*/ 257638096 w 252"/>
                <a:gd name="T31" fmla="*/ 1533507465 h 252"/>
                <a:gd name="T32" fmla="*/ 369942080 w 252"/>
                <a:gd name="T33" fmla="*/ 1533507465 h 252"/>
                <a:gd name="T34" fmla="*/ 416185804 w 252"/>
                <a:gd name="T35" fmla="*/ 1526867722 h 252"/>
                <a:gd name="T36" fmla="*/ 508670681 w 252"/>
                <a:gd name="T37" fmla="*/ 1560061283 h 252"/>
                <a:gd name="T38" fmla="*/ 1235346387 w 252"/>
                <a:gd name="T39" fmla="*/ 1619808661 h 252"/>
                <a:gd name="T40" fmla="*/ 1459954354 w 252"/>
                <a:gd name="T41" fmla="*/ 1387458889 h 252"/>
                <a:gd name="T42" fmla="*/ 1519409101 w 252"/>
                <a:gd name="T43" fmla="*/ 1148469375 h 252"/>
                <a:gd name="T44" fmla="*/ 1519409101 w 252"/>
                <a:gd name="T45" fmla="*/ 902842694 h 252"/>
                <a:gd name="T46" fmla="*/ 924856485 w 252"/>
                <a:gd name="T47" fmla="*/ 1407372965 h 252"/>
                <a:gd name="T48" fmla="*/ 581339023 w 252"/>
                <a:gd name="T49" fmla="*/ 1075445087 h 252"/>
                <a:gd name="T50" fmla="*/ 924856485 w 252"/>
                <a:gd name="T51" fmla="*/ 736880043 h 252"/>
                <a:gd name="T52" fmla="*/ 1261768435 w 252"/>
                <a:gd name="T53" fmla="*/ 1075445087 h 252"/>
                <a:gd name="T54" fmla="*/ 924856485 w 252"/>
                <a:gd name="T55" fmla="*/ 1407372965 h 25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2"/>
                <a:gd name="T85" fmla="*/ 0 h 252"/>
                <a:gd name="T86" fmla="*/ 252 w 252"/>
                <a:gd name="T87" fmla="*/ 252 h 25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2" h="252">
                  <a:moveTo>
                    <a:pt x="230" y="136"/>
                  </a:moveTo>
                  <a:cubicBezTo>
                    <a:pt x="242" y="131"/>
                    <a:pt x="241" y="113"/>
                    <a:pt x="241" y="113"/>
                  </a:cubicBezTo>
                  <a:cubicBezTo>
                    <a:pt x="240" y="91"/>
                    <a:pt x="209" y="91"/>
                    <a:pt x="209" y="91"/>
                  </a:cubicBezTo>
                  <a:cubicBezTo>
                    <a:pt x="167" y="90"/>
                    <a:pt x="167" y="90"/>
                    <a:pt x="167" y="90"/>
                  </a:cubicBezTo>
                  <a:cubicBezTo>
                    <a:pt x="149" y="91"/>
                    <a:pt x="152" y="81"/>
                    <a:pt x="152" y="81"/>
                  </a:cubicBezTo>
                  <a:cubicBezTo>
                    <a:pt x="151" y="77"/>
                    <a:pt x="159" y="69"/>
                    <a:pt x="159" y="69"/>
                  </a:cubicBezTo>
                  <a:cubicBezTo>
                    <a:pt x="181" y="52"/>
                    <a:pt x="178" y="27"/>
                    <a:pt x="178" y="27"/>
                  </a:cubicBezTo>
                  <a:cubicBezTo>
                    <a:pt x="172" y="0"/>
                    <a:pt x="159" y="2"/>
                    <a:pt x="147" y="3"/>
                  </a:cubicBezTo>
                  <a:cubicBezTo>
                    <a:pt x="135" y="5"/>
                    <a:pt x="139" y="31"/>
                    <a:pt x="137" y="34"/>
                  </a:cubicBezTo>
                  <a:cubicBezTo>
                    <a:pt x="136" y="37"/>
                    <a:pt x="126" y="57"/>
                    <a:pt x="108" y="64"/>
                  </a:cubicBezTo>
                  <a:cubicBezTo>
                    <a:pt x="97" y="68"/>
                    <a:pt x="81" y="88"/>
                    <a:pt x="70" y="102"/>
                  </a:cubicBezTo>
                  <a:cubicBezTo>
                    <a:pt x="66" y="101"/>
                    <a:pt x="61" y="100"/>
                    <a:pt x="56" y="100"/>
                  </a:cubicBezTo>
                  <a:cubicBezTo>
                    <a:pt x="39" y="100"/>
                    <a:pt x="39" y="100"/>
                    <a:pt x="39" y="100"/>
                  </a:cubicBezTo>
                  <a:cubicBezTo>
                    <a:pt x="17" y="100"/>
                    <a:pt x="0" y="111"/>
                    <a:pt x="0" y="124"/>
                  </a:cubicBezTo>
                  <a:cubicBezTo>
                    <a:pt x="0" y="207"/>
                    <a:pt x="0" y="207"/>
                    <a:pt x="0" y="207"/>
                  </a:cubicBezTo>
                  <a:cubicBezTo>
                    <a:pt x="0" y="220"/>
                    <a:pt x="17" y="231"/>
                    <a:pt x="39" y="231"/>
                  </a:cubicBezTo>
                  <a:cubicBezTo>
                    <a:pt x="56" y="231"/>
                    <a:pt x="56" y="231"/>
                    <a:pt x="56" y="231"/>
                  </a:cubicBezTo>
                  <a:cubicBezTo>
                    <a:pt x="58" y="231"/>
                    <a:pt x="61" y="231"/>
                    <a:pt x="63" y="230"/>
                  </a:cubicBezTo>
                  <a:cubicBezTo>
                    <a:pt x="72" y="231"/>
                    <a:pt x="77" y="235"/>
                    <a:pt x="77" y="235"/>
                  </a:cubicBezTo>
                  <a:cubicBezTo>
                    <a:pt x="82" y="252"/>
                    <a:pt x="187" y="244"/>
                    <a:pt x="187" y="244"/>
                  </a:cubicBezTo>
                  <a:cubicBezTo>
                    <a:pt x="237" y="232"/>
                    <a:pt x="221" y="209"/>
                    <a:pt x="221" y="209"/>
                  </a:cubicBezTo>
                  <a:cubicBezTo>
                    <a:pt x="247" y="200"/>
                    <a:pt x="230" y="173"/>
                    <a:pt x="230" y="173"/>
                  </a:cubicBezTo>
                  <a:cubicBezTo>
                    <a:pt x="252" y="157"/>
                    <a:pt x="230" y="136"/>
                    <a:pt x="230" y="136"/>
                  </a:cubicBezTo>
                  <a:close/>
                  <a:moveTo>
                    <a:pt x="140" y="212"/>
                  </a:moveTo>
                  <a:cubicBezTo>
                    <a:pt x="111" y="212"/>
                    <a:pt x="88" y="190"/>
                    <a:pt x="88" y="162"/>
                  </a:cubicBezTo>
                  <a:cubicBezTo>
                    <a:pt x="88" y="134"/>
                    <a:pt x="111" y="111"/>
                    <a:pt x="140" y="111"/>
                  </a:cubicBezTo>
                  <a:cubicBezTo>
                    <a:pt x="168" y="111"/>
                    <a:pt x="191" y="134"/>
                    <a:pt x="191" y="162"/>
                  </a:cubicBezTo>
                  <a:cubicBezTo>
                    <a:pt x="191" y="190"/>
                    <a:pt x="168" y="212"/>
                    <a:pt x="140" y="212"/>
                  </a:cubicBezTo>
                  <a:close/>
                </a:path>
              </a:pathLst>
            </a:custGeom>
            <a:solidFill>
              <a:srgbClr val="F3D7B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10" name="Freeform 206"/>
            <p:cNvSpPr>
              <a:spLocks noEditPoints="1" noChangeArrowheads="1"/>
            </p:cNvSpPr>
            <p:nvPr/>
          </p:nvSpPr>
          <p:spPr bwMode="auto">
            <a:xfrm>
              <a:off x="473075" y="452437"/>
              <a:ext cx="128588" cy="200025"/>
            </a:xfrm>
            <a:custGeom>
              <a:avLst/>
              <a:gdLst>
                <a:gd name="T0" fmla="*/ 297627213 w 50"/>
                <a:gd name="T1" fmla="*/ 256475645 h 78"/>
                <a:gd name="T2" fmla="*/ 244715823 w 50"/>
                <a:gd name="T3" fmla="*/ 230169793 h 78"/>
                <a:gd name="T4" fmla="*/ 185189866 w 50"/>
                <a:gd name="T5" fmla="*/ 217016867 h 78"/>
                <a:gd name="T6" fmla="*/ 185189866 w 50"/>
                <a:gd name="T7" fmla="*/ 72339811 h 78"/>
                <a:gd name="T8" fmla="*/ 231489261 w 50"/>
                <a:gd name="T9" fmla="*/ 92067917 h 78"/>
                <a:gd name="T10" fmla="*/ 257944956 w 50"/>
                <a:gd name="T11" fmla="*/ 138101876 h 78"/>
                <a:gd name="T12" fmla="*/ 317468341 w 50"/>
                <a:gd name="T13" fmla="*/ 131524131 h 78"/>
                <a:gd name="T14" fmla="*/ 271171518 w 50"/>
                <a:gd name="T15" fmla="*/ 52609139 h 78"/>
                <a:gd name="T16" fmla="*/ 185189866 w 50"/>
                <a:gd name="T17" fmla="*/ 26305852 h 78"/>
                <a:gd name="T18" fmla="*/ 185189866 w 50"/>
                <a:gd name="T19" fmla="*/ 0 h 78"/>
                <a:gd name="T20" fmla="*/ 152119604 w 50"/>
                <a:gd name="T21" fmla="*/ 0 h 78"/>
                <a:gd name="T22" fmla="*/ 152119604 w 50"/>
                <a:gd name="T23" fmla="*/ 26305852 h 78"/>
                <a:gd name="T24" fmla="*/ 59525957 w 50"/>
                <a:gd name="T25" fmla="*/ 52609139 h 78"/>
                <a:gd name="T26" fmla="*/ 13229133 w 50"/>
                <a:gd name="T27" fmla="*/ 144677057 h 78"/>
                <a:gd name="T28" fmla="*/ 26455695 w 50"/>
                <a:gd name="T29" fmla="*/ 197288761 h 78"/>
                <a:gd name="T30" fmla="*/ 72752519 w 50"/>
                <a:gd name="T31" fmla="*/ 236744974 h 78"/>
                <a:gd name="T32" fmla="*/ 152119604 w 50"/>
                <a:gd name="T33" fmla="*/ 256475645 h 78"/>
                <a:gd name="T34" fmla="*/ 152119604 w 50"/>
                <a:gd name="T35" fmla="*/ 420880809 h 78"/>
                <a:gd name="T36" fmla="*/ 85981652 w 50"/>
                <a:gd name="T37" fmla="*/ 387999776 h 78"/>
                <a:gd name="T38" fmla="*/ 66140524 w 50"/>
                <a:gd name="T39" fmla="*/ 328812891 h 78"/>
                <a:gd name="T40" fmla="*/ 0 w 50"/>
                <a:gd name="T41" fmla="*/ 341965817 h 78"/>
                <a:gd name="T42" fmla="*/ 26455695 w 50"/>
                <a:gd name="T43" fmla="*/ 407727883 h 78"/>
                <a:gd name="T44" fmla="*/ 79367085 w 50"/>
                <a:gd name="T45" fmla="*/ 447186661 h 78"/>
                <a:gd name="T46" fmla="*/ 152119604 w 50"/>
                <a:gd name="T47" fmla="*/ 466914767 h 78"/>
                <a:gd name="T48" fmla="*/ 152119604 w 50"/>
                <a:gd name="T49" fmla="*/ 512948726 h 78"/>
                <a:gd name="T50" fmla="*/ 185189866 w 50"/>
                <a:gd name="T51" fmla="*/ 512948726 h 78"/>
                <a:gd name="T52" fmla="*/ 185189866 w 50"/>
                <a:gd name="T53" fmla="*/ 460339587 h 78"/>
                <a:gd name="T54" fmla="*/ 291012646 w 50"/>
                <a:gd name="T55" fmla="*/ 427458554 h 78"/>
                <a:gd name="T56" fmla="*/ 330697475 w 50"/>
                <a:gd name="T57" fmla="*/ 335390637 h 78"/>
                <a:gd name="T58" fmla="*/ 324082908 w 50"/>
                <a:gd name="T59" fmla="*/ 295931859 h 78"/>
                <a:gd name="T60" fmla="*/ 297627213 w 50"/>
                <a:gd name="T61" fmla="*/ 256475645 h 78"/>
                <a:gd name="T62" fmla="*/ 152119604 w 50"/>
                <a:gd name="T63" fmla="*/ 210441687 h 78"/>
                <a:gd name="T64" fmla="*/ 92596219 w 50"/>
                <a:gd name="T65" fmla="*/ 184135835 h 78"/>
                <a:gd name="T66" fmla="*/ 72752519 w 50"/>
                <a:gd name="T67" fmla="*/ 138101876 h 78"/>
                <a:gd name="T68" fmla="*/ 92596219 w 50"/>
                <a:gd name="T69" fmla="*/ 92067917 h 78"/>
                <a:gd name="T70" fmla="*/ 152119604 w 50"/>
                <a:gd name="T71" fmla="*/ 72339811 h 78"/>
                <a:gd name="T72" fmla="*/ 152119604 w 50"/>
                <a:gd name="T73" fmla="*/ 210441687 h 78"/>
                <a:gd name="T74" fmla="*/ 244715823 w 50"/>
                <a:gd name="T75" fmla="*/ 394574957 h 78"/>
                <a:gd name="T76" fmla="*/ 185189866 w 50"/>
                <a:gd name="T77" fmla="*/ 420880809 h 78"/>
                <a:gd name="T78" fmla="*/ 185189866 w 50"/>
                <a:gd name="T79" fmla="*/ 263050826 h 78"/>
                <a:gd name="T80" fmla="*/ 251330390 w 50"/>
                <a:gd name="T81" fmla="*/ 295931859 h 78"/>
                <a:gd name="T82" fmla="*/ 271171518 w 50"/>
                <a:gd name="T83" fmla="*/ 341965817 h 78"/>
                <a:gd name="T84" fmla="*/ 244715823 w 50"/>
                <a:gd name="T85" fmla="*/ 394574957 h 7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0"/>
                <a:gd name="T130" fmla="*/ 0 h 78"/>
                <a:gd name="T131" fmla="*/ 50 w 50"/>
                <a:gd name="T132" fmla="*/ 78 h 7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0" h="78">
                  <a:moveTo>
                    <a:pt x="45" y="39"/>
                  </a:moveTo>
                  <a:cubicBezTo>
                    <a:pt x="43" y="38"/>
                    <a:pt x="40" y="36"/>
                    <a:pt x="37" y="35"/>
                  </a:cubicBezTo>
                  <a:cubicBezTo>
                    <a:pt x="36" y="35"/>
                    <a:pt x="33" y="34"/>
                    <a:pt x="28" y="33"/>
                  </a:cubicBezTo>
                  <a:cubicBezTo>
                    <a:pt x="28" y="11"/>
                    <a:pt x="28" y="11"/>
                    <a:pt x="28" y="11"/>
                  </a:cubicBezTo>
                  <a:cubicBezTo>
                    <a:pt x="31" y="11"/>
                    <a:pt x="34" y="12"/>
                    <a:pt x="35" y="14"/>
                  </a:cubicBezTo>
                  <a:cubicBezTo>
                    <a:pt x="37" y="15"/>
                    <a:pt x="38" y="18"/>
                    <a:pt x="39" y="21"/>
                  </a:cubicBezTo>
                  <a:cubicBezTo>
                    <a:pt x="48" y="20"/>
                    <a:pt x="48" y="20"/>
                    <a:pt x="48" y="20"/>
                  </a:cubicBezTo>
                  <a:cubicBezTo>
                    <a:pt x="48" y="15"/>
                    <a:pt x="45" y="11"/>
                    <a:pt x="41" y="8"/>
                  </a:cubicBezTo>
                  <a:cubicBezTo>
                    <a:pt x="38" y="6"/>
                    <a:pt x="34" y="5"/>
                    <a:pt x="28" y="4"/>
                  </a:cubicBezTo>
                  <a:cubicBezTo>
                    <a:pt x="28" y="0"/>
                    <a:pt x="28" y="0"/>
                    <a:pt x="28" y="0"/>
                  </a:cubicBezTo>
                  <a:cubicBezTo>
                    <a:pt x="23" y="0"/>
                    <a:pt x="23" y="0"/>
                    <a:pt x="23" y="0"/>
                  </a:cubicBezTo>
                  <a:cubicBezTo>
                    <a:pt x="23" y="4"/>
                    <a:pt x="23" y="4"/>
                    <a:pt x="23" y="4"/>
                  </a:cubicBezTo>
                  <a:cubicBezTo>
                    <a:pt x="17" y="5"/>
                    <a:pt x="12" y="6"/>
                    <a:pt x="9" y="8"/>
                  </a:cubicBezTo>
                  <a:cubicBezTo>
                    <a:pt x="4" y="12"/>
                    <a:pt x="2" y="16"/>
                    <a:pt x="2" y="22"/>
                  </a:cubicBezTo>
                  <a:cubicBezTo>
                    <a:pt x="2" y="25"/>
                    <a:pt x="3" y="28"/>
                    <a:pt x="4" y="30"/>
                  </a:cubicBezTo>
                  <a:cubicBezTo>
                    <a:pt x="6" y="32"/>
                    <a:pt x="8" y="34"/>
                    <a:pt x="11" y="36"/>
                  </a:cubicBezTo>
                  <a:cubicBezTo>
                    <a:pt x="15" y="38"/>
                    <a:pt x="19" y="39"/>
                    <a:pt x="23" y="39"/>
                  </a:cubicBezTo>
                  <a:cubicBezTo>
                    <a:pt x="23" y="64"/>
                    <a:pt x="23" y="64"/>
                    <a:pt x="23" y="64"/>
                  </a:cubicBezTo>
                  <a:cubicBezTo>
                    <a:pt x="19" y="64"/>
                    <a:pt x="16" y="62"/>
                    <a:pt x="13" y="59"/>
                  </a:cubicBezTo>
                  <a:cubicBezTo>
                    <a:pt x="12" y="57"/>
                    <a:pt x="10" y="54"/>
                    <a:pt x="10" y="50"/>
                  </a:cubicBezTo>
                  <a:cubicBezTo>
                    <a:pt x="0" y="52"/>
                    <a:pt x="0" y="52"/>
                    <a:pt x="0" y="52"/>
                  </a:cubicBezTo>
                  <a:cubicBezTo>
                    <a:pt x="1" y="56"/>
                    <a:pt x="2" y="59"/>
                    <a:pt x="4" y="62"/>
                  </a:cubicBezTo>
                  <a:cubicBezTo>
                    <a:pt x="6" y="65"/>
                    <a:pt x="9" y="67"/>
                    <a:pt x="12" y="68"/>
                  </a:cubicBezTo>
                  <a:cubicBezTo>
                    <a:pt x="14" y="69"/>
                    <a:pt x="18" y="70"/>
                    <a:pt x="23" y="71"/>
                  </a:cubicBezTo>
                  <a:cubicBezTo>
                    <a:pt x="23" y="78"/>
                    <a:pt x="23" y="78"/>
                    <a:pt x="23" y="78"/>
                  </a:cubicBezTo>
                  <a:cubicBezTo>
                    <a:pt x="28" y="78"/>
                    <a:pt x="28" y="78"/>
                    <a:pt x="28" y="78"/>
                  </a:cubicBezTo>
                  <a:cubicBezTo>
                    <a:pt x="28" y="70"/>
                    <a:pt x="28" y="70"/>
                    <a:pt x="28" y="70"/>
                  </a:cubicBezTo>
                  <a:cubicBezTo>
                    <a:pt x="35" y="70"/>
                    <a:pt x="40" y="68"/>
                    <a:pt x="44" y="65"/>
                  </a:cubicBezTo>
                  <a:cubicBezTo>
                    <a:pt x="48" y="61"/>
                    <a:pt x="50" y="57"/>
                    <a:pt x="50" y="51"/>
                  </a:cubicBezTo>
                  <a:cubicBezTo>
                    <a:pt x="50" y="49"/>
                    <a:pt x="50" y="47"/>
                    <a:pt x="49" y="45"/>
                  </a:cubicBezTo>
                  <a:cubicBezTo>
                    <a:pt x="48" y="42"/>
                    <a:pt x="46" y="41"/>
                    <a:pt x="45" y="39"/>
                  </a:cubicBezTo>
                  <a:close/>
                  <a:moveTo>
                    <a:pt x="23" y="32"/>
                  </a:moveTo>
                  <a:cubicBezTo>
                    <a:pt x="19" y="31"/>
                    <a:pt x="16" y="30"/>
                    <a:pt x="14" y="28"/>
                  </a:cubicBezTo>
                  <a:cubicBezTo>
                    <a:pt x="12" y="26"/>
                    <a:pt x="11" y="24"/>
                    <a:pt x="11" y="21"/>
                  </a:cubicBezTo>
                  <a:cubicBezTo>
                    <a:pt x="11" y="18"/>
                    <a:pt x="12" y="16"/>
                    <a:pt x="14" y="14"/>
                  </a:cubicBezTo>
                  <a:cubicBezTo>
                    <a:pt x="16" y="12"/>
                    <a:pt x="19" y="11"/>
                    <a:pt x="23" y="11"/>
                  </a:cubicBezTo>
                  <a:lnTo>
                    <a:pt x="23" y="32"/>
                  </a:lnTo>
                  <a:close/>
                  <a:moveTo>
                    <a:pt x="37" y="60"/>
                  </a:moveTo>
                  <a:cubicBezTo>
                    <a:pt x="35" y="62"/>
                    <a:pt x="32" y="64"/>
                    <a:pt x="28" y="64"/>
                  </a:cubicBezTo>
                  <a:cubicBezTo>
                    <a:pt x="28" y="40"/>
                    <a:pt x="28" y="40"/>
                    <a:pt x="28" y="40"/>
                  </a:cubicBezTo>
                  <a:cubicBezTo>
                    <a:pt x="33" y="42"/>
                    <a:pt x="37" y="43"/>
                    <a:pt x="38" y="45"/>
                  </a:cubicBezTo>
                  <a:cubicBezTo>
                    <a:pt x="40" y="47"/>
                    <a:pt x="41" y="49"/>
                    <a:pt x="41" y="52"/>
                  </a:cubicBezTo>
                  <a:cubicBezTo>
                    <a:pt x="41" y="55"/>
                    <a:pt x="40" y="58"/>
                    <a:pt x="37" y="60"/>
                  </a:cubicBezTo>
                  <a:close/>
                </a:path>
              </a:pathLst>
            </a:custGeom>
            <a:solidFill>
              <a:srgbClr val="F3D7B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698" name="组合 1103"/>
          <p:cNvGrpSpPr>
            <a:grpSpLocks/>
          </p:cNvGrpSpPr>
          <p:nvPr/>
        </p:nvGrpSpPr>
        <p:grpSpPr bwMode="auto">
          <a:xfrm>
            <a:off x="6276975" y="1630363"/>
            <a:ext cx="696913" cy="695325"/>
            <a:chOff x="0" y="0"/>
            <a:chExt cx="984250" cy="984250"/>
          </a:xfrm>
        </p:grpSpPr>
        <p:sp>
          <p:nvSpPr>
            <p:cNvPr id="29204" name="Freeform 66"/>
            <p:cNvSpPr>
              <a:spLocks noChangeArrowheads="1"/>
            </p:cNvSpPr>
            <p:nvPr/>
          </p:nvSpPr>
          <p:spPr bwMode="auto">
            <a:xfrm>
              <a:off x="0" y="0"/>
              <a:ext cx="984250" cy="984250"/>
            </a:xfrm>
            <a:custGeom>
              <a:avLst/>
              <a:gdLst>
                <a:gd name="T0" fmla="*/ 2147483647 w 383"/>
                <a:gd name="T1" fmla="*/ 2020852849 h 383"/>
                <a:gd name="T2" fmla="*/ 2014248351 w 383"/>
                <a:gd name="T3" fmla="*/ 2147483647 h 383"/>
                <a:gd name="T4" fmla="*/ 508515461 w 383"/>
                <a:gd name="T5" fmla="*/ 2147483647 h 383"/>
                <a:gd name="T6" fmla="*/ 0 w 383"/>
                <a:gd name="T7" fmla="*/ 2020852849 h 383"/>
                <a:gd name="T8" fmla="*/ 0 w 383"/>
                <a:gd name="T9" fmla="*/ 515119958 h 383"/>
                <a:gd name="T10" fmla="*/ 508515461 w 383"/>
                <a:gd name="T11" fmla="*/ 0 h 383"/>
                <a:gd name="T12" fmla="*/ 2014248351 w 383"/>
                <a:gd name="T13" fmla="*/ 0 h 383"/>
                <a:gd name="T14" fmla="*/ 2147483647 w 383"/>
                <a:gd name="T15" fmla="*/ 515119958 h 383"/>
                <a:gd name="T16" fmla="*/ 2147483647 w 383"/>
                <a:gd name="T17" fmla="*/ 2020852849 h 3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3"/>
                <a:gd name="T28" fmla="*/ 0 h 383"/>
                <a:gd name="T29" fmla="*/ 383 w 383"/>
                <a:gd name="T30" fmla="*/ 383 h 3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3" h="383">
                  <a:moveTo>
                    <a:pt x="383" y="306"/>
                  </a:moveTo>
                  <a:cubicBezTo>
                    <a:pt x="383" y="349"/>
                    <a:pt x="348" y="383"/>
                    <a:pt x="305" y="383"/>
                  </a:cubicBezTo>
                  <a:cubicBezTo>
                    <a:pt x="77" y="383"/>
                    <a:pt x="77" y="383"/>
                    <a:pt x="77" y="383"/>
                  </a:cubicBezTo>
                  <a:cubicBezTo>
                    <a:pt x="34" y="383"/>
                    <a:pt x="0" y="349"/>
                    <a:pt x="0" y="306"/>
                  </a:cubicBezTo>
                  <a:cubicBezTo>
                    <a:pt x="0" y="78"/>
                    <a:pt x="0" y="78"/>
                    <a:pt x="0" y="78"/>
                  </a:cubicBezTo>
                  <a:cubicBezTo>
                    <a:pt x="0" y="35"/>
                    <a:pt x="34" y="0"/>
                    <a:pt x="77" y="0"/>
                  </a:cubicBezTo>
                  <a:cubicBezTo>
                    <a:pt x="305" y="0"/>
                    <a:pt x="305" y="0"/>
                    <a:pt x="305" y="0"/>
                  </a:cubicBezTo>
                  <a:cubicBezTo>
                    <a:pt x="348" y="0"/>
                    <a:pt x="383" y="35"/>
                    <a:pt x="383" y="78"/>
                  </a:cubicBezTo>
                  <a:cubicBezTo>
                    <a:pt x="383" y="306"/>
                    <a:pt x="383" y="306"/>
                    <a:pt x="383" y="306"/>
                  </a:cubicBezTo>
                </a:path>
              </a:pathLst>
            </a:custGeom>
            <a:solidFill>
              <a:srgbClr val="6A1D1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05" name="Freeform 208"/>
            <p:cNvSpPr>
              <a:spLocks noChangeArrowheads="1"/>
            </p:cNvSpPr>
            <p:nvPr/>
          </p:nvSpPr>
          <p:spPr bwMode="auto">
            <a:xfrm>
              <a:off x="449262" y="387350"/>
              <a:ext cx="36513" cy="73025"/>
            </a:xfrm>
            <a:custGeom>
              <a:avLst/>
              <a:gdLst>
                <a:gd name="T0" fmla="*/ 0 w 14"/>
                <a:gd name="T1" fmla="*/ 95227208 h 28"/>
                <a:gd name="T2" fmla="*/ 20405551 w 14"/>
                <a:gd name="T3" fmla="*/ 149641265 h 28"/>
                <a:gd name="T4" fmla="*/ 95228512 w 14"/>
                <a:gd name="T5" fmla="*/ 190451808 h 28"/>
                <a:gd name="T6" fmla="*/ 95228512 w 14"/>
                <a:gd name="T7" fmla="*/ 0 h 28"/>
                <a:gd name="T8" fmla="*/ 20405551 w 14"/>
                <a:gd name="T9" fmla="*/ 34008786 h 28"/>
                <a:gd name="T10" fmla="*/ 0 w 14"/>
                <a:gd name="T11" fmla="*/ 95227208 h 28"/>
                <a:gd name="T12" fmla="*/ 0 60000 65536"/>
                <a:gd name="T13" fmla="*/ 0 60000 65536"/>
                <a:gd name="T14" fmla="*/ 0 60000 65536"/>
                <a:gd name="T15" fmla="*/ 0 60000 65536"/>
                <a:gd name="T16" fmla="*/ 0 60000 65536"/>
                <a:gd name="T17" fmla="*/ 0 60000 65536"/>
                <a:gd name="T18" fmla="*/ 0 w 14"/>
                <a:gd name="T19" fmla="*/ 0 h 28"/>
                <a:gd name="T20" fmla="*/ 14 w 14"/>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4" h="28">
                  <a:moveTo>
                    <a:pt x="0" y="14"/>
                  </a:moveTo>
                  <a:cubicBezTo>
                    <a:pt x="0" y="17"/>
                    <a:pt x="1" y="20"/>
                    <a:pt x="3" y="22"/>
                  </a:cubicBezTo>
                  <a:cubicBezTo>
                    <a:pt x="5" y="25"/>
                    <a:pt x="9" y="26"/>
                    <a:pt x="14" y="28"/>
                  </a:cubicBezTo>
                  <a:cubicBezTo>
                    <a:pt x="14" y="0"/>
                    <a:pt x="14" y="0"/>
                    <a:pt x="14" y="0"/>
                  </a:cubicBezTo>
                  <a:cubicBezTo>
                    <a:pt x="10" y="1"/>
                    <a:pt x="6" y="2"/>
                    <a:pt x="3" y="5"/>
                  </a:cubicBezTo>
                  <a:cubicBezTo>
                    <a:pt x="1" y="7"/>
                    <a:pt x="0" y="10"/>
                    <a:pt x="0" y="14"/>
                  </a:cubicBezTo>
                  <a:close/>
                </a:path>
              </a:pathLst>
            </a:custGeom>
            <a:solidFill>
              <a:srgbClr val="DDEDD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06" name="Freeform 209"/>
            <p:cNvSpPr>
              <a:spLocks noEditPoints="1" noChangeArrowheads="1"/>
            </p:cNvSpPr>
            <p:nvPr/>
          </p:nvSpPr>
          <p:spPr bwMode="auto">
            <a:xfrm>
              <a:off x="203200" y="244475"/>
              <a:ext cx="581025" cy="415925"/>
            </a:xfrm>
            <a:custGeom>
              <a:avLst/>
              <a:gdLst>
                <a:gd name="T0" fmla="*/ 1308694540 w 226"/>
                <a:gd name="T1" fmla="*/ 164793593 h 162"/>
                <a:gd name="T2" fmla="*/ 964995114 w 226"/>
                <a:gd name="T3" fmla="*/ 164793593 h 162"/>
                <a:gd name="T4" fmla="*/ 918729070 w 226"/>
                <a:gd name="T5" fmla="*/ 65916410 h 162"/>
                <a:gd name="T6" fmla="*/ 753489160 w 226"/>
                <a:gd name="T7" fmla="*/ 0 h 162"/>
                <a:gd name="T8" fmla="*/ 581642018 w 226"/>
                <a:gd name="T9" fmla="*/ 65916410 h 162"/>
                <a:gd name="T10" fmla="*/ 528766172 w 226"/>
                <a:gd name="T11" fmla="*/ 164793593 h 162"/>
                <a:gd name="T12" fmla="*/ 185066746 w 226"/>
                <a:gd name="T13" fmla="*/ 164793593 h 162"/>
                <a:gd name="T14" fmla="*/ 0 w 226"/>
                <a:gd name="T15" fmla="*/ 349361595 h 162"/>
                <a:gd name="T16" fmla="*/ 0 w 226"/>
                <a:gd name="T17" fmla="*/ 883293761 h 162"/>
                <a:gd name="T18" fmla="*/ 185066746 w 226"/>
                <a:gd name="T19" fmla="*/ 1067861763 h 162"/>
                <a:gd name="T20" fmla="*/ 1308694540 w 226"/>
                <a:gd name="T21" fmla="*/ 1067861763 h 162"/>
                <a:gd name="T22" fmla="*/ 1493761286 w 226"/>
                <a:gd name="T23" fmla="*/ 883293761 h 162"/>
                <a:gd name="T24" fmla="*/ 1493761286 w 226"/>
                <a:gd name="T25" fmla="*/ 349361595 h 162"/>
                <a:gd name="T26" fmla="*/ 1308694540 w 226"/>
                <a:gd name="T27" fmla="*/ 164793593 h 162"/>
                <a:gd name="T28" fmla="*/ 647737468 w 226"/>
                <a:gd name="T29" fmla="*/ 118651592 h 162"/>
                <a:gd name="T30" fmla="*/ 753489160 w 226"/>
                <a:gd name="T31" fmla="*/ 79100206 h 162"/>
                <a:gd name="T32" fmla="*/ 852633620 w 226"/>
                <a:gd name="T33" fmla="*/ 118651592 h 162"/>
                <a:gd name="T34" fmla="*/ 879072829 w 226"/>
                <a:gd name="T35" fmla="*/ 164793593 h 162"/>
                <a:gd name="T36" fmla="*/ 621298259 w 226"/>
                <a:gd name="T37" fmla="*/ 164793593 h 162"/>
                <a:gd name="T38" fmla="*/ 647737468 w 226"/>
                <a:gd name="T39" fmla="*/ 118651592 h 162"/>
                <a:gd name="T40" fmla="*/ 898899664 w 226"/>
                <a:gd name="T41" fmla="*/ 830558579 h 162"/>
                <a:gd name="T42" fmla="*/ 773318566 w 226"/>
                <a:gd name="T43" fmla="*/ 876700579 h 162"/>
                <a:gd name="T44" fmla="*/ 773318566 w 226"/>
                <a:gd name="T45" fmla="*/ 942619557 h 162"/>
                <a:gd name="T46" fmla="*/ 727052522 w 226"/>
                <a:gd name="T47" fmla="*/ 942619557 h 162"/>
                <a:gd name="T48" fmla="*/ 727052522 w 226"/>
                <a:gd name="T49" fmla="*/ 876700579 h 162"/>
                <a:gd name="T50" fmla="*/ 634517864 w 226"/>
                <a:gd name="T51" fmla="*/ 856926170 h 162"/>
                <a:gd name="T52" fmla="*/ 575032216 w 226"/>
                <a:gd name="T53" fmla="*/ 804190988 h 162"/>
                <a:gd name="T54" fmla="*/ 541983205 w 226"/>
                <a:gd name="T55" fmla="*/ 718500168 h 162"/>
                <a:gd name="T56" fmla="*/ 621298259 w 226"/>
                <a:gd name="T57" fmla="*/ 705316372 h 162"/>
                <a:gd name="T58" fmla="*/ 647737468 w 226"/>
                <a:gd name="T59" fmla="*/ 784416578 h 162"/>
                <a:gd name="T60" fmla="*/ 727052522 w 226"/>
                <a:gd name="T61" fmla="*/ 823967965 h 162"/>
                <a:gd name="T62" fmla="*/ 727052522 w 226"/>
                <a:gd name="T63" fmla="*/ 613032371 h 162"/>
                <a:gd name="T64" fmla="*/ 634517864 w 226"/>
                <a:gd name="T65" fmla="*/ 580074166 h 162"/>
                <a:gd name="T66" fmla="*/ 575032216 w 226"/>
                <a:gd name="T67" fmla="*/ 533932165 h 162"/>
                <a:gd name="T68" fmla="*/ 555202809 w 226"/>
                <a:gd name="T69" fmla="*/ 468013188 h 162"/>
                <a:gd name="T70" fmla="*/ 614688457 w 226"/>
                <a:gd name="T71" fmla="*/ 349361595 h 162"/>
                <a:gd name="T72" fmla="*/ 727052522 w 226"/>
                <a:gd name="T73" fmla="*/ 316403390 h 162"/>
                <a:gd name="T74" fmla="*/ 727052522 w 226"/>
                <a:gd name="T75" fmla="*/ 283445185 h 162"/>
                <a:gd name="T76" fmla="*/ 773318566 w 226"/>
                <a:gd name="T77" fmla="*/ 283445185 h 162"/>
                <a:gd name="T78" fmla="*/ 773318566 w 226"/>
                <a:gd name="T79" fmla="*/ 316403390 h 162"/>
                <a:gd name="T80" fmla="*/ 879072829 w 226"/>
                <a:gd name="T81" fmla="*/ 349361595 h 162"/>
                <a:gd name="T82" fmla="*/ 938558477 w 226"/>
                <a:gd name="T83" fmla="*/ 448238778 h 162"/>
                <a:gd name="T84" fmla="*/ 859243422 w 226"/>
                <a:gd name="T85" fmla="*/ 454829392 h 162"/>
                <a:gd name="T86" fmla="*/ 832804214 w 226"/>
                <a:gd name="T87" fmla="*/ 395503596 h 162"/>
                <a:gd name="T88" fmla="*/ 773318566 w 226"/>
                <a:gd name="T89" fmla="*/ 369138572 h 162"/>
                <a:gd name="T90" fmla="*/ 773318566 w 226"/>
                <a:gd name="T91" fmla="*/ 560297189 h 162"/>
                <a:gd name="T92" fmla="*/ 846023818 w 226"/>
                <a:gd name="T93" fmla="*/ 580074166 h 162"/>
                <a:gd name="T94" fmla="*/ 905509466 w 226"/>
                <a:gd name="T95" fmla="*/ 613032371 h 162"/>
                <a:gd name="T96" fmla="*/ 938558477 w 226"/>
                <a:gd name="T97" fmla="*/ 659174372 h 162"/>
                <a:gd name="T98" fmla="*/ 951778081 w 226"/>
                <a:gd name="T99" fmla="*/ 718500168 h 162"/>
                <a:gd name="T100" fmla="*/ 898899664 w 226"/>
                <a:gd name="T101" fmla="*/ 830558579 h 1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6"/>
                <a:gd name="T154" fmla="*/ 0 h 162"/>
                <a:gd name="T155" fmla="*/ 226 w 226"/>
                <a:gd name="T156" fmla="*/ 162 h 1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6" h="162">
                  <a:moveTo>
                    <a:pt x="198" y="25"/>
                  </a:moveTo>
                  <a:cubicBezTo>
                    <a:pt x="146" y="25"/>
                    <a:pt x="146" y="25"/>
                    <a:pt x="146" y="25"/>
                  </a:cubicBezTo>
                  <a:cubicBezTo>
                    <a:pt x="145" y="20"/>
                    <a:pt x="143" y="15"/>
                    <a:pt x="139" y="10"/>
                  </a:cubicBezTo>
                  <a:cubicBezTo>
                    <a:pt x="133" y="4"/>
                    <a:pt x="125" y="0"/>
                    <a:pt x="114" y="0"/>
                  </a:cubicBezTo>
                  <a:cubicBezTo>
                    <a:pt x="103" y="0"/>
                    <a:pt x="94" y="4"/>
                    <a:pt x="88" y="10"/>
                  </a:cubicBezTo>
                  <a:cubicBezTo>
                    <a:pt x="84" y="15"/>
                    <a:pt x="82" y="20"/>
                    <a:pt x="80" y="25"/>
                  </a:cubicBezTo>
                  <a:cubicBezTo>
                    <a:pt x="28" y="25"/>
                    <a:pt x="28" y="25"/>
                    <a:pt x="28" y="25"/>
                  </a:cubicBezTo>
                  <a:cubicBezTo>
                    <a:pt x="13" y="25"/>
                    <a:pt x="0" y="38"/>
                    <a:pt x="0" y="53"/>
                  </a:cubicBezTo>
                  <a:cubicBezTo>
                    <a:pt x="0" y="134"/>
                    <a:pt x="0" y="134"/>
                    <a:pt x="0" y="134"/>
                  </a:cubicBezTo>
                  <a:cubicBezTo>
                    <a:pt x="0" y="149"/>
                    <a:pt x="13" y="162"/>
                    <a:pt x="28" y="162"/>
                  </a:cubicBezTo>
                  <a:cubicBezTo>
                    <a:pt x="198" y="162"/>
                    <a:pt x="198" y="162"/>
                    <a:pt x="198" y="162"/>
                  </a:cubicBezTo>
                  <a:cubicBezTo>
                    <a:pt x="213" y="162"/>
                    <a:pt x="226" y="149"/>
                    <a:pt x="226" y="134"/>
                  </a:cubicBezTo>
                  <a:cubicBezTo>
                    <a:pt x="226" y="53"/>
                    <a:pt x="226" y="53"/>
                    <a:pt x="226" y="53"/>
                  </a:cubicBezTo>
                  <a:cubicBezTo>
                    <a:pt x="226" y="38"/>
                    <a:pt x="213" y="25"/>
                    <a:pt x="198" y="25"/>
                  </a:cubicBezTo>
                  <a:close/>
                  <a:moveTo>
                    <a:pt x="98" y="18"/>
                  </a:moveTo>
                  <a:cubicBezTo>
                    <a:pt x="101" y="14"/>
                    <a:pt x="107" y="12"/>
                    <a:pt x="114" y="12"/>
                  </a:cubicBezTo>
                  <a:cubicBezTo>
                    <a:pt x="121" y="12"/>
                    <a:pt x="126" y="14"/>
                    <a:pt x="129" y="18"/>
                  </a:cubicBezTo>
                  <a:cubicBezTo>
                    <a:pt x="131" y="20"/>
                    <a:pt x="132" y="22"/>
                    <a:pt x="133" y="25"/>
                  </a:cubicBezTo>
                  <a:cubicBezTo>
                    <a:pt x="94" y="25"/>
                    <a:pt x="94" y="25"/>
                    <a:pt x="94" y="25"/>
                  </a:cubicBezTo>
                  <a:cubicBezTo>
                    <a:pt x="95" y="23"/>
                    <a:pt x="96" y="20"/>
                    <a:pt x="98" y="18"/>
                  </a:cubicBezTo>
                  <a:close/>
                  <a:moveTo>
                    <a:pt x="136" y="126"/>
                  </a:moveTo>
                  <a:cubicBezTo>
                    <a:pt x="131" y="130"/>
                    <a:pt x="125" y="133"/>
                    <a:pt x="117" y="133"/>
                  </a:cubicBezTo>
                  <a:cubicBezTo>
                    <a:pt x="117" y="143"/>
                    <a:pt x="117" y="143"/>
                    <a:pt x="117" y="143"/>
                  </a:cubicBezTo>
                  <a:cubicBezTo>
                    <a:pt x="110" y="143"/>
                    <a:pt x="110" y="143"/>
                    <a:pt x="110" y="143"/>
                  </a:cubicBezTo>
                  <a:cubicBezTo>
                    <a:pt x="110" y="133"/>
                    <a:pt x="110" y="133"/>
                    <a:pt x="110" y="133"/>
                  </a:cubicBezTo>
                  <a:cubicBezTo>
                    <a:pt x="104" y="133"/>
                    <a:pt x="100" y="131"/>
                    <a:pt x="96" y="130"/>
                  </a:cubicBezTo>
                  <a:cubicBezTo>
                    <a:pt x="92" y="128"/>
                    <a:pt x="89" y="126"/>
                    <a:pt x="87" y="122"/>
                  </a:cubicBezTo>
                  <a:cubicBezTo>
                    <a:pt x="84" y="119"/>
                    <a:pt x="83" y="114"/>
                    <a:pt x="82" y="109"/>
                  </a:cubicBezTo>
                  <a:cubicBezTo>
                    <a:pt x="94" y="107"/>
                    <a:pt x="94" y="107"/>
                    <a:pt x="94" y="107"/>
                  </a:cubicBezTo>
                  <a:cubicBezTo>
                    <a:pt x="95" y="113"/>
                    <a:pt x="96" y="116"/>
                    <a:pt x="98" y="119"/>
                  </a:cubicBezTo>
                  <a:cubicBezTo>
                    <a:pt x="102" y="122"/>
                    <a:pt x="106" y="124"/>
                    <a:pt x="110" y="125"/>
                  </a:cubicBezTo>
                  <a:cubicBezTo>
                    <a:pt x="110" y="93"/>
                    <a:pt x="110" y="93"/>
                    <a:pt x="110" y="93"/>
                  </a:cubicBezTo>
                  <a:cubicBezTo>
                    <a:pt x="105" y="92"/>
                    <a:pt x="100" y="91"/>
                    <a:pt x="96" y="88"/>
                  </a:cubicBezTo>
                  <a:cubicBezTo>
                    <a:pt x="92" y="87"/>
                    <a:pt x="89" y="84"/>
                    <a:pt x="87" y="81"/>
                  </a:cubicBezTo>
                  <a:cubicBezTo>
                    <a:pt x="85" y="78"/>
                    <a:pt x="84" y="74"/>
                    <a:pt x="84" y="71"/>
                  </a:cubicBezTo>
                  <a:cubicBezTo>
                    <a:pt x="84" y="63"/>
                    <a:pt x="87" y="58"/>
                    <a:pt x="93" y="53"/>
                  </a:cubicBezTo>
                  <a:cubicBezTo>
                    <a:pt x="97" y="50"/>
                    <a:pt x="102" y="49"/>
                    <a:pt x="110" y="48"/>
                  </a:cubicBezTo>
                  <a:cubicBezTo>
                    <a:pt x="110" y="43"/>
                    <a:pt x="110" y="43"/>
                    <a:pt x="110" y="43"/>
                  </a:cubicBezTo>
                  <a:cubicBezTo>
                    <a:pt x="117" y="43"/>
                    <a:pt x="117" y="43"/>
                    <a:pt x="117" y="43"/>
                  </a:cubicBezTo>
                  <a:cubicBezTo>
                    <a:pt x="117" y="48"/>
                    <a:pt x="117" y="48"/>
                    <a:pt x="117" y="48"/>
                  </a:cubicBezTo>
                  <a:cubicBezTo>
                    <a:pt x="123" y="48"/>
                    <a:pt x="129" y="50"/>
                    <a:pt x="133" y="53"/>
                  </a:cubicBezTo>
                  <a:cubicBezTo>
                    <a:pt x="138" y="57"/>
                    <a:pt x="141" y="62"/>
                    <a:pt x="142" y="68"/>
                  </a:cubicBezTo>
                  <a:cubicBezTo>
                    <a:pt x="130" y="69"/>
                    <a:pt x="130" y="69"/>
                    <a:pt x="130" y="69"/>
                  </a:cubicBezTo>
                  <a:cubicBezTo>
                    <a:pt x="129" y="66"/>
                    <a:pt x="128" y="63"/>
                    <a:pt x="126" y="60"/>
                  </a:cubicBezTo>
                  <a:cubicBezTo>
                    <a:pt x="123" y="58"/>
                    <a:pt x="120" y="57"/>
                    <a:pt x="117" y="56"/>
                  </a:cubicBezTo>
                  <a:cubicBezTo>
                    <a:pt x="117" y="85"/>
                    <a:pt x="117" y="85"/>
                    <a:pt x="117" y="85"/>
                  </a:cubicBezTo>
                  <a:cubicBezTo>
                    <a:pt x="123" y="86"/>
                    <a:pt x="126" y="87"/>
                    <a:pt x="128" y="88"/>
                  </a:cubicBezTo>
                  <a:cubicBezTo>
                    <a:pt x="132" y="89"/>
                    <a:pt x="135" y="91"/>
                    <a:pt x="137" y="93"/>
                  </a:cubicBezTo>
                  <a:cubicBezTo>
                    <a:pt x="139" y="95"/>
                    <a:pt x="141" y="97"/>
                    <a:pt x="142" y="100"/>
                  </a:cubicBezTo>
                  <a:cubicBezTo>
                    <a:pt x="143" y="102"/>
                    <a:pt x="144" y="105"/>
                    <a:pt x="144" y="109"/>
                  </a:cubicBezTo>
                  <a:cubicBezTo>
                    <a:pt x="144" y="115"/>
                    <a:pt x="141" y="121"/>
                    <a:pt x="136" y="126"/>
                  </a:cubicBezTo>
                  <a:close/>
                </a:path>
              </a:pathLst>
            </a:custGeom>
            <a:solidFill>
              <a:srgbClr val="DDEDD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07" name="Freeform 210"/>
            <p:cNvSpPr>
              <a:spLocks noChangeArrowheads="1"/>
            </p:cNvSpPr>
            <p:nvPr/>
          </p:nvSpPr>
          <p:spPr bwMode="auto">
            <a:xfrm>
              <a:off x="503237" y="487362"/>
              <a:ext cx="39688" cy="77788"/>
            </a:xfrm>
            <a:custGeom>
              <a:avLst/>
              <a:gdLst>
                <a:gd name="T0" fmla="*/ 0 w 15"/>
                <a:gd name="T1" fmla="*/ 0 h 30"/>
                <a:gd name="T2" fmla="*/ 0 w 15"/>
                <a:gd name="T3" fmla="*/ 201699098 h 30"/>
                <a:gd name="T4" fmla="*/ 77007949 w 15"/>
                <a:gd name="T5" fmla="*/ 168081717 h 30"/>
                <a:gd name="T6" fmla="*/ 105009156 w 15"/>
                <a:gd name="T7" fmla="*/ 94126073 h 30"/>
                <a:gd name="T8" fmla="*/ 84006267 w 15"/>
                <a:gd name="T9" fmla="*/ 33617381 h 30"/>
                <a:gd name="T10" fmla="*/ 0 w 15"/>
                <a:gd name="T11" fmla="*/ 0 h 30"/>
                <a:gd name="T12" fmla="*/ 0 60000 65536"/>
                <a:gd name="T13" fmla="*/ 0 60000 65536"/>
                <a:gd name="T14" fmla="*/ 0 60000 65536"/>
                <a:gd name="T15" fmla="*/ 0 60000 65536"/>
                <a:gd name="T16" fmla="*/ 0 60000 65536"/>
                <a:gd name="T17" fmla="*/ 0 60000 65536"/>
                <a:gd name="T18" fmla="*/ 0 w 15"/>
                <a:gd name="T19" fmla="*/ 0 h 30"/>
                <a:gd name="T20" fmla="*/ 15 w 15"/>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15" h="30">
                  <a:moveTo>
                    <a:pt x="0" y="0"/>
                  </a:moveTo>
                  <a:cubicBezTo>
                    <a:pt x="0" y="30"/>
                    <a:pt x="0" y="30"/>
                    <a:pt x="0" y="30"/>
                  </a:cubicBezTo>
                  <a:cubicBezTo>
                    <a:pt x="4" y="29"/>
                    <a:pt x="8" y="28"/>
                    <a:pt x="11" y="25"/>
                  </a:cubicBezTo>
                  <a:cubicBezTo>
                    <a:pt x="14" y="22"/>
                    <a:pt x="15" y="18"/>
                    <a:pt x="15" y="14"/>
                  </a:cubicBezTo>
                  <a:cubicBezTo>
                    <a:pt x="15" y="11"/>
                    <a:pt x="14" y="8"/>
                    <a:pt x="12" y="5"/>
                  </a:cubicBezTo>
                  <a:cubicBezTo>
                    <a:pt x="10" y="3"/>
                    <a:pt x="6" y="1"/>
                    <a:pt x="0" y="0"/>
                  </a:cubicBezTo>
                  <a:close/>
                </a:path>
              </a:pathLst>
            </a:custGeom>
            <a:solidFill>
              <a:srgbClr val="DDEDD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699" name="组合 133"/>
          <p:cNvGrpSpPr>
            <a:grpSpLocks/>
          </p:cNvGrpSpPr>
          <p:nvPr/>
        </p:nvGrpSpPr>
        <p:grpSpPr bwMode="auto">
          <a:xfrm>
            <a:off x="1368425" y="3646488"/>
            <a:ext cx="596900" cy="407987"/>
            <a:chOff x="0" y="0"/>
            <a:chExt cx="262417" cy="178723"/>
          </a:xfrm>
        </p:grpSpPr>
        <p:sp>
          <p:nvSpPr>
            <p:cNvPr id="29194" name="Freeform 7"/>
            <p:cNvSpPr>
              <a:spLocks noChangeArrowheads="1"/>
            </p:cNvSpPr>
            <p:nvPr/>
          </p:nvSpPr>
          <p:spPr bwMode="auto">
            <a:xfrm>
              <a:off x="0" y="16565"/>
              <a:ext cx="262417" cy="162158"/>
            </a:xfrm>
            <a:custGeom>
              <a:avLst/>
              <a:gdLst>
                <a:gd name="T0" fmla="*/ 0 w 127"/>
                <a:gd name="T1" fmla="*/ 0 h 79"/>
                <a:gd name="T2" fmla="*/ 0 w 127"/>
                <a:gd name="T3" fmla="*/ 294930507 h 79"/>
                <a:gd name="T4" fmla="*/ 29886610 w 127"/>
                <a:gd name="T5" fmla="*/ 332850848 h 79"/>
                <a:gd name="T6" fmla="*/ 508070306 w 127"/>
                <a:gd name="T7" fmla="*/ 332850848 h 79"/>
                <a:gd name="T8" fmla="*/ 542225842 w 127"/>
                <a:gd name="T9" fmla="*/ 294930507 h 79"/>
                <a:gd name="T10" fmla="*/ 542225842 w 127"/>
                <a:gd name="T11" fmla="*/ 0 h 79"/>
                <a:gd name="T12" fmla="*/ 268977425 w 127"/>
                <a:gd name="T13" fmla="*/ 134825140 h 79"/>
                <a:gd name="T14" fmla="*/ 0 w 127"/>
                <a:gd name="T15" fmla="*/ 0 h 79"/>
                <a:gd name="T16" fmla="*/ 0 60000 65536"/>
                <a:gd name="T17" fmla="*/ 0 60000 65536"/>
                <a:gd name="T18" fmla="*/ 0 60000 65536"/>
                <a:gd name="T19" fmla="*/ 0 60000 65536"/>
                <a:gd name="T20" fmla="*/ 0 60000 65536"/>
                <a:gd name="T21" fmla="*/ 0 60000 65536"/>
                <a:gd name="T22" fmla="*/ 0 60000 65536"/>
                <a:gd name="T23" fmla="*/ 0 60000 65536"/>
                <a:gd name="T24" fmla="*/ 0 w 127"/>
                <a:gd name="T25" fmla="*/ 0 h 79"/>
                <a:gd name="T26" fmla="*/ 127 w 127"/>
                <a:gd name="T27" fmla="*/ 79 h 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7" h="79">
                  <a:moveTo>
                    <a:pt x="0" y="0"/>
                  </a:moveTo>
                  <a:cubicBezTo>
                    <a:pt x="0" y="70"/>
                    <a:pt x="0" y="70"/>
                    <a:pt x="0" y="70"/>
                  </a:cubicBezTo>
                  <a:cubicBezTo>
                    <a:pt x="0" y="75"/>
                    <a:pt x="3" y="79"/>
                    <a:pt x="7" y="79"/>
                  </a:cubicBezTo>
                  <a:cubicBezTo>
                    <a:pt x="119" y="79"/>
                    <a:pt x="119" y="79"/>
                    <a:pt x="119" y="79"/>
                  </a:cubicBezTo>
                  <a:cubicBezTo>
                    <a:pt x="124" y="79"/>
                    <a:pt x="127" y="75"/>
                    <a:pt x="127" y="70"/>
                  </a:cubicBezTo>
                  <a:cubicBezTo>
                    <a:pt x="127" y="0"/>
                    <a:pt x="127" y="0"/>
                    <a:pt x="127" y="0"/>
                  </a:cubicBezTo>
                  <a:cubicBezTo>
                    <a:pt x="63" y="32"/>
                    <a:pt x="63" y="32"/>
                    <a:pt x="63" y="32"/>
                  </a:cubicBezTo>
                  <a:cubicBezTo>
                    <a:pt x="0" y="0"/>
                    <a:pt x="0" y="0"/>
                    <a:pt x="0" y="0"/>
                  </a:cubicBezTo>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95" name="Freeform 8"/>
            <p:cNvSpPr>
              <a:spLocks noChangeArrowheads="1"/>
            </p:cNvSpPr>
            <p:nvPr/>
          </p:nvSpPr>
          <p:spPr bwMode="auto">
            <a:xfrm>
              <a:off x="27026" y="81951"/>
              <a:ext cx="208364" cy="96772"/>
            </a:xfrm>
            <a:custGeom>
              <a:avLst/>
              <a:gdLst>
                <a:gd name="T0" fmla="*/ 0 w 239"/>
                <a:gd name="T1" fmla="*/ 84367748 h 111"/>
                <a:gd name="T2" fmla="*/ 91967859 w 239"/>
                <a:gd name="T3" fmla="*/ 0 h 111"/>
                <a:gd name="T4" fmla="*/ 181655048 w 239"/>
                <a:gd name="T5" fmla="*/ 84367748 h 111"/>
                <a:gd name="T6" fmla="*/ 0 w 239"/>
                <a:gd name="T7" fmla="*/ 84367748 h 111"/>
                <a:gd name="T8" fmla="*/ 0 60000 65536"/>
                <a:gd name="T9" fmla="*/ 0 60000 65536"/>
                <a:gd name="T10" fmla="*/ 0 60000 65536"/>
                <a:gd name="T11" fmla="*/ 0 60000 65536"/>
                <a:gd name="T12" fmla="*/ 0 w 239"/>
                <a:gd name="T13" fmla="*/ 0 h 111"/>
                <a:gd name="T14" fmla="*/ 239 w 239"/>
                <a:gd name="T15" fmla="*/ 111 h 111"/>
              </a:gdLst>
              <a:ahLst/>
              <a:cxnLst>
                <a:cxn ang="T8">
                  <a:pos x="T0" y="T1"/>
                </a:cxn>
                <a:cxn ang="T9">
                  <a:pos x="T2" y="T3"/>
                </a:cxn>
                <a:cxn ang="T10">
                  <a:pos x="T4" y="T5"/>
                </a:cxn>
                <a:cxn ang="T11">
                  <a:pos x="T6" y="T7"/>
                </a:cxn>
              </a:cxnLst>
              <a:rect l="T12" t="T13" r="T14" b="T15"/>
              <a:pathLst>
                <a:path w="239" h="111">
                  <a:moveTo>
                    <a:pt x="0" y="111"/>
                  </a:moveTo>
                  <a:lnTo>
                    <a:pt x="121" y="0"/>
                  </a:lnTo>
                  <a:lnTo>
                    <a:pt x="239" y="111"/>
                  </a:lnTo>
                  <a:lnTo>
                    <a:pt x="0" y="111"/>
                  </a:lnTo>
                  <a:close/>
                </a:path>
              </a:pathLst>
            </a:custGeom>
            <a:solidFill>
              <a:srgbClr val="D8D5C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96" name="Freeform 9"/>
            <p:cNvSpPr>
              <a:spLocks noChangeArrowheads="1"/>
            </p:cNvSpPr>
            <p:nvPr/>
          </p:nvSpPr>
          <p:spPr bwMode="auto">
            <a:xfrm>
              <a:off x="27026" y="81951"/>
              <a:ext cx="208364" cy="96772"/>
            </a:xfrm>
            <a:custGeom>
              <a:avLst/>
              <a:gdLst>
                <a:gd name="T0" fmla="*/ 0 w 239"/>
                <a:gd name="T1" fmla="*/ 84367748 h 111"/>
                <a:gd name="T2" fmla="*/ 91967859 w 239"/>
                <a:gd name="T3" fmla="*/ 0 h 111"/>
                <a:gd name="T4" fmla="*/ 181655048 w 239"/>
                <a:gd name="T5" fmla="*/ 84367748 h 111"/>
                <a:gd name="T6" fmla="*/ 0 w 239"/>
                <a:gd name="T7" fmla="*/ 84367748 h 111"/>
                <a:gd name="T8" fmla="*/ 0 60000 65536"/>
                <a:gd name="T9" fmla="*/ 0 60000 65536"/>
                <a:gd name="T10" fmla="*/ 0 60000 65536"/>
                <a:gd name="T11" fmla="*/ 0 60000 65536"/>
                <a:gd name="T12" fmla="*/ 0 w 239"/>
                <a:gd name="T13" fmla="*/ 0 h 111"/>
                <a:gd name="T14" fmla="*/ 239 w 239"/>
                <a:gd name="T15" fmla="*/ 111 h 111"/>
              </a:gdLst>
              <a:ahLst/>
              <a:cxnLst>
                <a:cxn ang="T8">
                  <a:pos x="T0" y="T1"/>
                </a:cxn>
                <a:cxn ang="T9">
                  <a:pos x="T2" y="T3"/>
                </a:cxn>
                <a:cxn ang="T10">
                  <a:pos x="T4" y="T5"/>
                </a:cxn>
                <a:cxn ang="T11">
                  <a:pos x="T6" y="T7"/>
                </a:cxn>
              </a:cxnLst>
              <a:rect l="T12" t="T13" r="T14" b="T15"/>
              <a:pathLst>
                <a:path w="239" h="111">
                  <a:moveTo>
                    <a:pt x="0" y="111"/>
                  </a:moveTo>
                  <a:lnTo>
                    <a:pt x="121" y="0"/>
                  </a:lnTo>
                  <a:lnTo>
                    <a:pt x="239" y="111"/>
                  </a:lnTo>
                  <a:lnTo>
                    <a:pt x="0" y="1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97" name="Freeform 10"/>
            <p:cNvSpPr>
              <a:spLocks noChangeArrowheads="1"/>
            </p:cNvSpPr>
            <p:nvPr/>
          </p:nvSpPr>
          <p:spPr bwMode="auto">
            <a:xfrm>
              <a:off x="0" y="16565"/>
              <a:ext cx="262417" cy="65387"/>
            </a:xfrm>
            <a:custGeom>
              <a:avLst/>
              <a:gdLst>
                <a:gd name="T0" fmla="*/ 228779674 w 301"/>
                <a:gd name="T1" fmla="*/ 0 h 75"/>
                <a:gd name="T2" fmla="*/ 0 w 301"/>
                <a:gd name="T3" fmla="*/ 0 h 75"/>
                <a:gd name="T4" fmla="*/ 113249936 w 301"/>
                <a:gd name="T5" fmla="*/ 57006130 h 75"/>
                <a:gd name="T6" fmla="*/ 228779674 w 301"/>
                <a:gd name="T7" fmla="*/ 0 h 75"/>
                <a:gd name="T8" fmla="*/ 0 60000 65536"/>
                <a:gd name="T9" fmla="*/ 0 60000 65536"/>
                <a:gd name="T10" fmla="*/ 0 60000 65536"/>
                <a:gd name="T11" fmla="*/ 0 60000 65536"/>
                <a:gd name="T12" fmla="*/ 0 w 301"/>
                <a:gd name="T13" fmla="*/ 0 h 75"/>
                <a:gd name="T14" fmla="*/ 301 w 301"/>
                <a:gd name="T15" fmla="*/ 75 h 75"/>
              </a:gdLst>
              <a:ahLst/>
              <a:cxnLst>
                <a:cxn ang="T8">
                  <a:pos x="T0" y="T1"/>
                </a:cxn>
                <a:cxn ang="T9">
                  <a:pos x="T2" y="T3"/>
                </a:cxn>
                <a:cxn ang="T10">
                  <a:pos x="T4" y="T5"/>
                </a:cxn>
                <a:cxn ang="T11">
                  <a:pos x="T6" y="T7"/>
                </a:cxn>
              </a:cxnLst>
              <a:rect l="T12" t="T13" r="T14" b="T15"/>
              <a:pathLst>
                <a:path w="301" h="75">
                  <a:moveTo>
                    <a:pt x="301" y="0"/>
                  </a:moveTo>
                  <a:lnTo>
                    <a:pt x="0" y="0"/>
                  </a:lnTo>
                  <a:lnTo>
                    <a:pt x="149" y="75"/>
                  </a:lnTo>
                  <a:lnTo>
                    <a:pt x="301" y="0"/>
                  </a:lnTo>
                  <a:close/>
                </a:path>
              </a:pathLst>
            </a:custGeom>
            <a:solidFill>
              <a:srgbClr val="84847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98" name="Freeform 11"/>
            <p:cNvSpPr>
              <a:spLocks noChangeArrowheads="1"/>
            </p:cNvSpPr>
            <p:nvPr/>
          </p:nvSpPr>
          <p:spPr bwMode="auto">
            <a:xfrm>
              <a:off x="0" y="16565"/>
              <a:ext cx="262417" cy="65387"/>
            </a:xfrm>
            <a:custGeom>
              <a:avLst/>
              <a:gdLst>
                <a:gd name="T0" fmla="*/ 228779674 w 301"/>
                <a:gd name="T1" fmla="*/ 0 h 75"/>
                <a:gd name="T2" fmla="*/ 0 w 301"/>
                <a:gd name="T3" fmla="*/ 0 h 75"/>
                <a:gd name="T4" fmla="*/ 113249936 w 301"/>
                <a:gd name="T5" fmla="*/ 57006130 h 75"/>
                <a:gd name="T6" fmla="*/ 228779674 w 301"/>
                <a:gd name="T7" fmla="*/ 0 h 75"/>
                <a:gd name="T8" fmla="*/ 0 60000 65536"/>
                <a:gd name="T9" fmla="*/ 0 60000 65536"/>
                <a:gd name="T10" fmla="*/ 0 60000 65536"/>
                <a:gd name="T11" fmla="*/ 0 60000 65536"/>
                <a:gd name="T12" fmla="*/ 0 w 301"/>
                <a:gd name="T13" fmla="*/ 0 h 75"/>
                <a:gd name="T14" fmla="*/ 301 w 301"/>
                <a:gd name="T15" fmla="*/ 75 h 75"/>
              </a:gdLst>
              <a:ahLst/>
              <a:cxnLst>
                <a:cxn ang="T8">
                  <a:pos x="T0" y="T1"/>
                </a:cxn>
                <a:cxn ang="T9">
                  <a:pos x="T2" y="T3"/>
                </a:cxn>
                <a:cxn ang="T10">
                  <a:pos x="T4" y="T5"/>
                </a:cxn>
                <a:cxn ang="T11">
                  <a:pos x="T6" y="T7"/>
                </a:cxn>
              </a:cxnLst>
              <a:rect l="T12" t="T13" r="T14" b="T15"/>
              <a:pathLst>
                <a:path w="301" h="75">
                  <a:moveTo>
                    <a:pt x="301" y="0"/>
                  </a:moveTo>
                  <a:lnTo>
                    <a:pt x="0" y="0"/>
                  </a:lnTo>
                  <a:lnTo>
                    <a:pt x="149" y="75"/>
                  </a:lnTo>
                  <a:lnTo>
                    <a:pt x="30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99" name="Freeform 12"/>
            <p:cNvSpPr>
              <a:spLocks noChangeArrowheads="1"/>
            </p:cNvSpPr>
            <p:nvPr/>
          </p:nvSpPr>
          <p:spPr bwMode="auto">
            <a:xfrm>
              <a:off x="0" y="16565"/>
              <a:ext cx="262417" cy="80207"/>
            </a:xfrm>
            <a:custGeom>
              <a:avLst/>
              <a:gdLst>
                <a:gd name="T0" fmla="*/ 228779674 w 301"/>
                <a:gd name="T1" fmla="*/ 0 h 92"/>
                <a:gd name="T2" fmla="*/ 113249936 w 301"/>
                <a:gd name="T3" fmla="*/ 57004510 h 92"/>
                <a:gd name="T4" fmla="*/ 0 w 301"/>
                <a:gd name="T5" fmla="*/ 0 h 92"/>
                <a:gd name="T6" fmla="*/ 101088957 w 301"/>
                <a:gd name="T7" fmla="*/ 69925683 h 92"/>
                <a:gd name="T8" fmla="*/ 115529738 w 301"/>
                <a:gd name="T9" fmla="*/ 57004510 h 92"/>
                <a:gd name="T10" fmla="*/ 127690717 w 301"/>
                <a:gd name="T11" fmla="*/ 69925683 h 92"/>
                <a:gd name="T12" fmla="*/ 228779674 w 301"/>
                <a:gd name="T13" fmla="*/ 0 h 92"/>
                <a:gd name="T14" fmla="*/ 0 60000 65536"/>
                <a:gd name="T15" fmla="*/ 0 60000 65536"/>
                <a:gd name="T16" fmla="*/ 0 60000 65536"/>
                <a:gd name="T17" fmla="*/ 0 60000 65536"/>
                <a:gd name="T18" fmla="*/ 0 60000 65536"/>
                <a:gd name="T19" fmla="*/ 0 60000 65536"/>
                <a:gd name="T20" fmla="*/ 0 60000 65536"/>
                <a:gd name="T21" fmla="*/ 0 w 301"/>
                <a:gd name="T22" fmla="*/ 0 h 92"/>
                <a:gd name="T23" fmla="*/ 301 w 301"/>
                <a:gd name="T24" fmla="*/ 92 h 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1" h="92">
                  <a:moveTo>
                    <a:pt x="301" y="0"/>
                  </a:moveTo>
                  <a:lnTo>
                    <a:pt x="149" y="75"/>
                  </a:lnTo>
                  <a:lnTo>
                    <a:pt x="0" y="0"/>
                  </a:lnTo>
                  <a:lnTo>
                    <a:pt x="133" y="92"/>
                  </a:lnTo>
                  <a:lnTo>
                    <a:pt x="152" y="75"/>
                  </a:lnTo>
                  <a:lnTo>
                    <a:pt x="168" y="92"/>
                  </a:lnTo>
                  <a:lnTo>
                    <a:pt x="301" y="0"/>
                  </a:lnTo>
                  <a:close/>
                </a:path>
              </a:pathLst>
            </a:custGeom>
            <a:solidFill>
              <a:srgbClr val="BBB9A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00" name="Freeform 13"/>
            <p:cNvSpPr>
              <a:spLocks noChangeArrowheads="1"/>
            </p:cNvSpPr>
            <p:nvPr/>
          </p:nvSpPr>
          <p:spPr bwMode="auto">
            <a:xfrm>
              <a:off x="0" y="16565"/>
              <a:ext cx="262417" cy="80207"/>
            </a:xfrm>
            <a:custGeom>
              <a:avLst/>
              <a:gdLst>
                <a:gd name="T0" fmla="*/ 228779674 w 301"/>
                <a:gd name="T1" fmla="*/ 0 h 92"/>
                <a:gd name="T2" fmla="*/ 113249936 w 301"/>
                <a:gd name="T3" fmla="*/ 57004510 h 92"/>
                <a:gd name="T4" fmla="*/ 0 w 301"/>
                <a:gd name="T5" fmla="*/ 0 h 92"/>
                <a:gd name="T6" fmla="*/ 101088957 w 301"/>
                <a:gd name="T7" fmla="*/ 69925683 h 92"/>
                <a:gd name="T8" fmla="*/ 115529738 w 301"/>
                <a:gd name="T9" fmla="*/ 57004510 h 92"/>
                <a:gd name="T10" fmla="*/ 127690717 w 301"/>
                <a:gd name="T11" fmla="*/ 69925683 h 92"/>
                <a:gd name="T12" fmla="*/ 228779674 w 301"/>
                <a:gd name="T13" fmla="*/ 0 h 92"/>
                <a:gd name="T14" fmla="*/ 0 60000 65536"/>
                <a:gd name="T15" fmla="*/ 0 60000 65536"/>
                <a:gd name="T16" fmla="*/ 0 60000 65536"/>
                <a:gd name="T17" fmla="*/ 0 60000 65536"/>
                <a:gd name="T18" fmla="*/ 0 60000 65536"/>
                <a:gd name="T19" fmla="*/ 0 60000 65536"/>
                <a:gd name="T20" fmla="*/ 0 60000 65536"/>
                <a:gd name="T21" fmla="*/ 0 w 301"/>
                <a:gd name="T22" fmla="*/ 0 h 92"/>
                <a:gd name="T23" fmla="*/ 301 w 301"/>
                <a:gd name="T24" fmla="*/ 92 h 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1" h="92">
                  <a:moveTo>
                    <a:pt x="301" y="0"/>
                  </a:moveTo>
                  <a:lnTo>
                    <a:pt x="149" y="75"/>
                  </a:lnTo>
                  <a:lnTo>
                    <a:pt x="0" y="0"/>
                  </a:lnTo>
                  <a:lnTo>
                    <a:pt x="133" y="92"/>
                  </a:lnTo>
                  <a:lnTo>
                    <a:pt x="152" y="75"/>
                  </a:lnTo>
                  <a:lnTo>
                    <a:pt x="168" y="92"/>
                  </a:lnTo>
                  <a:lnTo>
                    <a:pt x="30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01" name="Freeform 14"/>
            <p:cNvSpPr>
              <a:spLocks noChangeArrowheads="1"/>
            </p:cNvSpPr>
            <p:nvPr/>
          </p:nvSpPr>
          <p:spPr bwMode="auto">
            <a:xfrm>
              <a:off x="115951" y="81951"/>
              <a:ext cx="30513" cy="25283"/>
            </a:xfrm>
            <a:custGeom>
              <a:avLst/>
              <a:gdLst>
                <a:gd name="T0" fmla="*/ 14440495 w 35"/>
                <a:gd name="T1" fmla="*/ 0 h 29"/>
                <a:gd name="T2" fmla="*/ 0 w 35"/>
                <a:gd name="T3" fmla="*/ 12921357 h 29"/>
                <a:gd name="T4" fmla="*/ 14440495 w 35"/>
                <a:gd name="T5" fmla="*/ 22042417 h 29"/>
                <a:gd name="T6" fmla="*/ 26601233 w 35"/>
                <a:gd name="T7" fmla="*/ 12921357 h 29"/>
                <a:gd name="T8" fmla="*/ 14440495 w 35"/>
                <a:gd name="T9" fmla="*/ 0 h 29"/>
                <a:gd name="T10" fmla="*/ 0 60000 65536"/>
                <a:gd name="T11" fmla="*/ 0 60000 65536"/>
                <a:gd name="T12" fmla="*/ 0 60000 65536"/>
                <a:gd name="T13" fmla="*/ 0 60000 65536"/>
                <a:gd name="T14" fmla="*/ 0 60000 65536"/>
                <a:gd name="T15" fmla="*/ 0 w 35"/>
                <a:gd name="T16" fmla="*/ 0 h 29"/>
                <a:gd name="T17" fmla="*/ 35 w 35"/>
                <a:gd name="T18" fmla="*/ 29 h 29"/>
              </a:gdLst>
              <a:ahLst/>
              <a:cxnLst>
                <a:cxn ang="T10">
                  <a:pos x="T0" y="T1"/>
                </a:cxn>
                <a:cxn ang="T11">
                  <a:pos x="T2" y="T3"/>
                </a:cxn>
                <a:cxn ang="T12">
                  <a:pos x="T4" y="T5"/>
                </a:cxn>
                <a:cxn ang="T13">
                  <a:pos x="T6" y="T7"/>
                </a:cxn>
                <a:cxn ang="T14">
                  <a:pos x="T8" y="T9"/>
                </a:cxn>
              </a:cxnLst>
              <a:rect l="T15" t="T16" r="T17" b="T18"/>
              <a:pathLst>
                <a:path w="35" h="29">
                  <a:moveTo>
                    <a:pt x="19" y="0"/>
                  </a:moveTo>
                  <a:lnTo>
                    <a:pt x="0" y="17"/>
                  </a:lnTo>
                  <a:lnTo>
                    <a:pt x="19" y="29"/>
                  </a:lnTo>
                  <a:lnTo>
                    <a:pt x="35" y="17"/>
                  </a:lnTo>
                  <a:lnTo>
                    <a:pt x="19" y="0"/>
                  </a:lnTo>
                  <a:close/>
                </a:path>
              </a:pathLst>
            </a:custGeom>
            <a:solidFill>
              <a:srgbClr val="B5B3A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02" name="Freeform 15"/>
            <p:cNvSpPr>
              <a:spLocks noChangeArrowheads="1"/>
            </p:cNvSpPr>
            <p:nvPr/>
          </p:nvSpPr>
          <p:spPr bwMode="auto">
            <a:xfrm>
              <a:off x="115951" y="81951"/>
              <a:ext cx="30513" cy="25283"/>
            </a:xfrm>
            <a:custGeom>
              <a:avLst/>
              <a:gdLst>
                <a:gd name="T0" fmla="*/ 14440495 w 35"/>
                <a:gd name="T1" fmla="*/ 0 h 29"/>
                <a:gd name="T2" fmla="*/ 0 w 35"/>
                <a:gd name="T3" fmla="*/ 12921357 h 29"/>
                <a:gd name="T4" fmla="*/ 14440495 w 35"/>
                <a:gd name="T5" fmla="*/ 22042417 h 29"/>
                <a:gd name="T6" fmla="*/ 26601233 w 35"/>
                <a:gd name="T7" fmla="*/ 12921357 h 29"/>
                <a:gd name="T8" fmla="*/ 14440495 w 35"/>
                <a:gd name="T9" fmla="*/ 0 h 29"/>
                <a:gd name="T10" fmla="*/ 0 60000 65536"/>
                <a:gd name="T11" fmla="*/ 0 60000 65536"/>
                <a:gd name="T12" fmla="*/ 0 60000 65536"/>
                <a:gd name="T13" fmla="*/ 0 60000 65536"/>
                <a:gd name="T14" fmla="*/ 0 60000 65536"/>
                <a:gd name="T15" fmla="*/ 0 w 35"/>
                <a:gd name="T16" fmla="*/ 0 h 29"/>
                <a:gd name="T17" fmla="*/ 35 w 35"/>
                <a:gd name="T18" fmla="*/ 29 h 29"/>
              </a:gdLst>
              <a:ahLst/>
              <a:cxnLst>
                <a:cxn ang="T10">
                  <a:pos x="T0" y="T1"/>
                </a:cxn>
                <a:cxn ang="T11">
                  <a:pos x="T2" y="T3"/>
                </a:cxn>
                <a:cxn ang="T12">
                  <a:pos x="T4" y="T5"/>
                </a:cxn>
                <a:cxn ang="T13">
                  <a:pos x="T6" y="T7"/>
                </a:cxn>
                <a:cxn ang="T14">
                  <a:pos x="T8" y="T9"/>
                </a:cxn>
              </a:cxnLst>
              <a:rect l="T15" t="T16" r="T17" b="T18"/>
              <a:pathLst>
                <a:path w="35" h="29">
                  <a:moveTo>
                    <a:pt x="19" y="0"/>
                  </a:moveTo>
                  <a:lnTo>
                    <a:pt x="0" y="17"/>
                  </a:lnTo>
                  <a:lnTo>
                    <a:pt x="19" y="29"/>
                  </a:lnTo>
                  <a:lnTo>
                    <a:pt x="35" y="17"/>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203" name="Freeform 16"/>
            <p:cNvSpPr>
              <a:spLocks noChangeArrowheads="1"/>
            </p:cNvSpPr>
            <p:nvPr/>
          </p:nvSpPr>
          <p:spPr bwMode="auto">
            <a:xfrm>
              <a:off x="0" y="0"/>
              <a:ext cx="262417" cy="81951"/>
            </a:xfrm>
            <a:custGeom>
              <a:avLst/>
              <a:gdLst>
                <a:gd name="T0" fmla="*/ 508070306 w 127"/>
                <a:gd name="T1" fmla="*/ 0 h 40"/>
                <a:gd name="T2" fmla="*/ 29886610 w 127"/>
                <a:gd name="T3" fmla="*/ 0 h 40"/>
                <a:gd name="T4" fmla="*/ 0 w 127"/>
                <a:gd name="T5" fmla="*/ 33579422 h 40"/>
                <a:gd name="T6" fmla="*/ 268977425 w 127"/>
                <a:gd name="T7" fmla="*/ 167899160 h 40"/>
                <a:gd name="T8" fmla="*/ 542225842 w 127"/>
                <a:gd name="T9" fmla="*/ 33579422 h 40"/>
                <a:gd name="T10" fmla="*/ 508070306 w 127"/>
                <a:gd name="T11" fmla="*/ 0 h 40"/>
                <a:gd name="T12" fmla="*/ 0 60000 65536"/>
                <a:gd name="T13" fmla="*/ 0 60000 65536"/>
                <a:gd name="T14" fmla="*/ 0 60000 65536"/>
                <a:gd name="T15" fmla="*/ 0 60000 65536"/>
                <a:gd name="T16" fmla="*/ 0 60000 65536"/>
                <a:gd name="T17" fmla="*/ 0 60000 65536"/>
                <a:gd name="T18" fmla="*/ 0 w 127"/>
                <a:gd name="T19" fmla="*/ 0 h 40"/>
                <a:gd name="T20" fmla="*/ 127 w 127"/>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127" h="40">
                  <a:moveTo>
                    <a:pt x="119" y="0"/>
                  </a:moveTo>
                  <a:cubicBezTo>
                    <a:pt x="7" y="0"/>
                    <a:pt x="7" y="0"/>
                    <a:pt x="7" y="0"/>
                  </a:cubicBezTo>
                  <a:cubicBezTo>
                    <a:pt x="3" y="0"/>
                    <a:pt x="0" y="4"/>
                    <a:pt x="0" y="8"/>
                  </a:cubicBezTo>
                  <a:cubicBezTo>
                    <a:pt x="63" y="40"/>
                    <a:pt x="63" y="40"/>
                    <a:pt x="63" y="40"/>
                  </a:cubicBezTo>
                  <a:cubicBezTo>
                    <a:pt x="127" y="8"/>
                    <a:pt x="127" y="8"/>
                    <a:pt x="127" y="8"/>
                  </a:cubicBezTo>
                  <a:cubicBezTo>
                    <a:pt x="127" y="4"/>
                    <a:pt x="124" y="0"/>
                    <a:pt x="119" y="0"/>
                  </a:cubicBezTo>
                  <a:close/>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00" name="组合 144"/>
          <p:cNvGrpSpPr>
            <a:grpSpLocks/>
          </p:cNvGrpSpPr>
          <p:nvPr/>
        </p:nvGrpSpPr>
        <p:grpSpPr bwMode="auto">
          <a:xfrm>
            <a:off x="6348413" y="3549650"/>
            <a:ext cx="554037" cy="600075"/>
            <a:chOff x="0" y="0"/>
            <a:chExt cx="243237" cy="263289"/>
          </a:xfrm>
        </p:grpSpPr>
        <p:sp>
          <p:nvSpPr>
            <p:cNvPr id="29184" name="Freeform 17"/>
            <p:cNvSpPr>
              <a:spLocks noChangeArrowheads="1"/>
            </p:cNvSpPr>
            <p:nvPr/>
          </p:nvSpPr>
          <p:spPr bwMode="auto">
            <a:xfrm>
              <a:off x="0" y="65386"/>
              <a:ext cx="243237" cy="132516"/>
            </a:xfrm>
            <a:custGeom>
              <a:avLst/>
              <a:gdLst>
                <a:gd name="T0" fmla="*/ 0 w 279"/>
                <a:gd name="T1" fmla="*/ 43324014 h 152"/>
                <a:gd name="T2" fmla="*/ 107929226 w 279"/>
                <a:gd name="T3" fmla="*/ 115529541 h 152"/>
                <a:gd name="T4" fmla="*/ 212058201 w 279"/>
                <a:gd name="T5" fmla="*/ 43324014 h 152"/>
                <a:gd name="T6" fmla="*/ 105649424 w 279"/>
                <a:gd name="T7" fmla="*/ 0 h 152"/>
                <a:gd name="T8" fmla="*/ 0 w 279"/>
                <a:gd name="T9" fmla="*/ 43324014 h 152"/>
                <a:gd name="T10" fmla="*/ 0 60000 65536"/>
                <a:gd name="T11" fmla="*/ 0 60000 65536"/>
                <a:gd name="T12" fmla="*/ 0 60000 65536"/>
                <a:gd name="T13" fmla="*/ 0 60000 65536"/>
                <a:gd name="T14" fmla="*/ 0 60000 65536"/>
                <a:gd name="T15" fmla="*/ 0 w 279"/>
                <a:gd name="T16" fmla="*/ 0 h 152"/>
                <a:gd name="T17" fmla="*/ 279 w 279"/>
                <a:gd name="T18" fmla="*/ 152 h 152"/>
              </a:gdLst>
              <a:ahLst/>
              <a:cxnLst>
                <a:cxn ang="T10">
                  <a:pos x="T0" y="T1"/>
                </a:cxn>
                <a:cxn ang="T11">
                  <a:pos x="T2" y="T3"/>
                </a:cxn>
                <a:cxn ang="T12">
                  <a:pos x="T4" y="T5"/>
                </a:cxn>
                <a:cxn ang="T13">
                  <a:pos x="T6" y="T7"/>
                </a:cxn>
                <a:cxn ang="T14">
                  <a:pos x="T8" y="T9"/>
                </a:cxn>
              </a:cxnLst>
              <a:rect l="T15" t="T16" r="T17" b="T18"/>
              <a:pathLst>
                <a:path w="279" h="152">
                  <a:moveTo>
                    <a:pt x="0" y="57"/>
                  </a:moveTo>
                  <a:lnTo>
                    <a:pt x="142" y="152"/>
                  </a:lnTo>
                  <a:lnTo>
                    <a:pt x="279" y="57"/>
                  </a:lnTo>
                  <a:lnTo>
                    <a:pt x="139" y="0"/>
                  </a:lnTo>
                  <a:lnTo>
                    <a:pt x="0" y="57"/>
                  </a:lnTo>
                  <a:close/>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pic>
          <p:nvPicPr>
            <p:cNvPr id="29185" name="Picture 1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667" y="0"/>
              <a:ext cx="197903" cy="259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86" name="Rectangle 19"/>
            <p:cNvSpPr>
              <a:spLocks noChangeArrowheads="1"/>
            </p:cNvSpPr>
            <p:nvPr/>
          </p:nvSpPr>
          <p:spPr bwMode="auto">
            <a:xfrm>
              <a:off x="57540" y="39231"/>
              <a:ext cx="128157" cy="10462"/>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187" name="Rectangle 20"/>
            <p:cNvSpPr>
              <a:spLocks noChangeArrowheads="1"/>
            </p:cNvSpPr>
            <p:nvPr/>
          </p:nvSpPr>
          <p:spPr bwMode="auto">
            <a:xfrm>
              <a:off x="57540" y="69745"/>
              <a:ext cx="128157" cy="10462"/>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188" name="Rectangle 21"/>
            <p:cNvSpPr>
              <a:spLocks noChangeArrowheads="1"/>
            </p:cNvSpPr>
            <p:nvPr/>
          </p:nvSpPr>
          <p:spPr bwMode="auto">
            <a:xfrm>
              <a:off x="57540" y="102874"/>
              <a:ext cx="128157" cy="10462"/>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189" name="Rectangle 22"/>
            <p:cNvSpPr>
              <a:spLocks noChangeArrowheads="1"/>
            </p:cNvSpPr>
            <p:nvPr/>
          </p:nvSpPr>
          <p:spPr bwMode="auto">
            <a:xfrm>
              <a:off x="57540" y="133388"/>
              <a:ext cx="128157" cy="13078"/>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190" name="Freeform 23"/>
            <p:cNvSpPr>
              <a:spLocks noChangeArrowheads="1"/>
            </p:cNvSpPr>
            <p:nvPr/>
          </p:nvSpPr>
          <p:spPr bwMode="auto">
            <a:xfrm>
              <a:off x="146466" y="205749"/>
              <a:ext cx="27026" cy="22667"/>
            </a:xfrm>
            <a:custGeom>
              <a:avLst/>
              <a:gdLst>
                <a:gd name="T0" fmla="*/ 23561441 w 31"/>
                <a:gd name="T1" fmla="*/ 0 h 26"/>
                <a:gd name="T2" fmla="*/ 0 w 31"/>
                <a:gd name="T3" fmla="*/ 19761265 h 26"/>
                <a:gd name="T4" fmla="*/ 21281667 w 31"/>
                <a:gd name="T5" fmla="*/ 19761265 h 26"/>
                <a:gd name="T6" fmla="*/ 23561441 w 31"/>
                <a:gd name="T7" fmla="*/ 0 h 26"/>
                <a:gd name="T8" fmla="*/ 0 60000 65536"/>
                <a:gd name="T9" fmla="*/ 0 60000 65536"/>
                <a:gd name="T10" fmla="*/ 0 60000 65536"/>
                <a:gd name="T11" fmla="*/ 0 60000 65536"/>
                <a:gd name="T12" fmla="*/ 0 w 31"/>
                <a:gd name="T13" fmla="*/ 0 h 26"/>
                <a:gd name="T14" fmla="*/ 31 w 31"/>
                <a:gd name="T15" fmla="*/ 26 h 26"/>
              </a:gdLst>
              <a:ahLst/>
              <a:cxnLst>
                <a:cxn ang="T8">
                  <a:pos x="T0" y="T1"/>
                </a:cxn>
                <a:cxn ang="T9">
                  <a:pos x="T2" y="T3"/>
                </a:cxn>
                <a:cxn ang="T10">
                  <a:pos x="T4" y="T5"/>
                </a:cxn>
                <a:cxn ang="T11">
                  <a:pos x="T6" y="T7"/>
                </a:cxn>
              </a:cxnLst>
              <a:rect l="T12" t="T13" r="T14" b="T15"/>
              <a:pathLst>
                <a:path w="31" h="26">
                  <a:moveTo>
                    <a:pt x="31" y="0"/>
                  </a:moveTo>
                  <a:lnTo>
                    <a:pt x="0" y="26"/>
                  </a:lnTo>
                  <a:lnTo>
                    <a:pt x="28" y="26"/>
                  </a:lnTo>
                  <a:lnTo>
                    <a:pt x="31" y="0"/>
                  </a:lnTo>
                  <a:close/>
                </a:path>
              </a:pathLst>
            </a:custGeom>
            <a:solidFill>
              <a:srgbClr val="478E2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pic>
          <p:nvPicPr>
            <p:cNvPr id="29191" name="Picture 2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8261" y="210108"/>
              <a:ext cx="49693" cy="49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92" name="Freeform 25"/>
            <p:cNvSpPr>
              <a:spLocks noChangeArrowheads="1"/>
            </p:cNvSpPr>
            <p:nvPr/>
          </p:nvSpPr>
          <p:spPr bwMode="auto">
            <a:xfrm>
              <a:off x="0" y="115080"/>
              <a:ext cx="243237" cy="148209"/>
            </a:xfrm>
            <a:custGeom>
              <a:avLst/>
              <a:gdLst>
                <a:gd name="T0" fmla="*/ 0 w 118"/>
                <a:gd name="T1" fmla="*/ 0 h 72"/>
                <a:gd name="T2" fmla="*/ 0 w 118"/>
                <a:gd name="T3" fmla="*/ 271183359 h 72"/>
                <a:gd name="T4" fmla="*/ 29742938 w 118"/>
                <a:gd name="T5" fmla="*/ 305082051 h 72"/>
                <a:gd name="T6" fmla="*/ 471648911 w 118"/>
                <a:gd name="T7" fmla="*/ 305082051 h 72"/>
                <a:gd name="T8" fmla="*/ 501391849 w 118"/>
                <a:gd name="T9" fmla="*/ 271183359 h 72"/>
                <a:gd name="T10" fmla="*/ 501391849 w 118"/>
                <a:gd name="T11" fmla="*/ 0 h 72"/>
                <a:gd name="T12" fmla="*/ 250696955 w 118"/>
                <a:gd name="T13" fmla="*/ 122879670 h 72"/>
                <a:gd name="T14" fmla="*/ 0 w 118"/>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118"/>
                <a:gd name="T25" fmla="*/ 0 h 72"/>
                <a:gd name="T26" fmla="*/ 118 w 118"/>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8" h="72">
                  <a:moveTo>
                    <a:pt x="0" y="0"/>
                  </a:moveTo>
                  <a:cubicBezTo>
                    <a:pt x="0" y="64"/>
                    <a:pt x="0" y="64"/>
                    <a:pt x="0" y="64"/>
                  </a:cubicBezTo>
                  <a:cubicBezTo>
                    <a:pt x="0" y="68"/>
                    <a:pt x="4" y="72"/>
                    <a:pt x="7" y="72"/>
                  </a:cubicBezTo>
                  <a:cubicBezTo>
                    <a:pt x="111" y="72"/>
                    <a:pt x="111" y="72"/>
                    <a:pt x="111" y="72"/>
                  </a:cubicBezTo>
                  <a:cubicBezTo>
                    <a:pt x="115" y="72"/>
                    <a:pt x="118" y="68"/>
                    <a:pt x="118" y="64"/>
                  </a:cubicBezTo>
                  <a:cubicBezTo>
                    <a:pt x="118" y="0"/>
                    <a:pt x="118" y="0"/>
                    <a:pt x="118" y="0"/>
                  </a:cubicBezTo>
                  <a:cubicBezTo>
                    <a:pt x="59" y="29"/>
                    <a:pt x="59" y="29"/>
                    <a:pt x="59" y="29"/>
                  </a:cubicBezTo>
                  <a:lnTo>
                    <a:pt x="0" y="0"/>
                  </a:lnTo>
                  <a:close/>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93" name="Freeform 26"/>
            <p:cNvSpPr>
              <a:spLocks noChangeArrowheads="1"/>
            </p:cNvSpPr>
            <p:nvPr/>
          </p:nvSpPr>
          <p:spPr bwMode="auto">
            <a:xfrm>
              <a:off x="27026" y="175235"/>
              <a:ext cx="191800" cy="88054"/>
            </a:xfrm>
            <a:custGeom>
              <a:avLst/>
              <a:gdLst>
                <a:gd name="T0" fmla="*/ 0 w 220"/>
                <a:gd name="T1" fmla="*/ 76767395 h 101"/>
                <a:gd name="T2" fmla="*/ 82086913 w 220"/>
                <a:gd name="T3" fmla="*/ 0 h 101"/>
                <a:gd name="T4" fmla="*/ 167214727 w 220"/>
                <a:gd name="T5" fmla="*/ 76767395 h 101"/>
                <a:gd name="T6" fmla="*/ 0 w 220"/>
                <a:gd name="T7" fmla="*/ 76767395 h 101"/>
                <a:gd name="T8" fmla="*/ 0 60000 65536"/>
                <a:gd name="T9" fmla="*/ 0 60000 65536"/>
                <a:gd name="T10" fmla="*/ 0 60000 65536"/>
                <a:gd name="T11" fmla="*/ 0 60000 65536"/>
                <a:gd name="T12" fmla="*/ 0 w 220"/>
                <a:gd name="T13" fmla="*/ 0 h 101"/>
                <a:gd name="T14" fmla="*/ 220 w 220"/>
                <a:gd name="T15" fmla="*/ 101 h 101"/>
              </a:gdLst>
              <a:ahLst/>
              <a:cxnLst>
                <a:cxn ang="T8">
                  <a:pos x="T0" y="T1"/>
                </a:cxn>
                <a:cxn ang="T9">
                  <a:pos x="T2" y="T3"/>
                </a:cxn>
                <a:cxn ang="T10">
                  <a:pos x="T4" y="T5"/>
                </a:cxn>
                <a:cxn ang="T11">
                  <a:pos x="T6" y="T7"/>
                </a:cxn>
              </a:cxnLst>
              <a:rect l="T12" t="T13" r="T14" b="T15"/>
              <a:pathLst>
                <a:path w="220" h="101">
                  <a:moveTo>
                    <a:pt x="0" y="101"/>
                  </a:moveTo>
                  <a:lnTo>
                    <a:pt x="108" y="0"/>
                  </a:lnTo>
                  <a:lnTo>
                    <a:pt x="220" y="101"/>
                  </a:lnTo>
                  <a:lnTo>
                    <a:pt x="0" y="101"/>
                  </a:lnTo>
                  <a:close/>
                </a:path>
              </a:pathLst>
            </a:custGeom>
            <a:solidFill>
              <a:srgbClr val="D8D5C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01" name="组合 155"/>
          <p:cNvGrpSpPr>
            <a:grpSpLocks/>
          </p:cNvGrpSpPr>
          <p:nvPr/>
        </p:nvGrpSpPr>
        <p:grpSpPr bwMode="auto">
          <a:xfrm>
            <a:off x="2374900" y="3529013"/>
            <a:ext cx="596900" cy="641350"/>
            <a:chOff x="0" y="0"/>
            <a:chExt cx="261546" cy="281598"/>
          </a:xfrm>
        </p:grpSpPr>
        <p:sp>
          <p:nvSpPr>
            <p:cNvPr id="29178" name="Freeform 66"/>
            <p:cNvSpPr>
              <a:spLocks noChangeArrowheads="1"/>
            </p:cNvSpPr>
            <p:nvPr/>
          </p:nvSpPr>
          <p:spPr bwMode="auto">
            <a:xfrm>
              <a:off x="0" y="0"/>
              <a:ext cx="220570" cy="84567"/>
            </a:xfrm>
            <a:custGeom>
              <a:avLst/>
              <a:gdLst>
                <a:gd name="T0" fmla="*/ 454683410 w 107"/>
                <a:gd name="T1" fmla="*/ 80833676 h 41"/>
                <a:gd name="T2" fmla="*/ 454683410 w 107"/>
                <a:gd name="T3" fmla="*/ 42543389 h 41"/>
                <a:gd name="T4" fmla="*/ 416438221 w 107"/>
                <a:gd name="T5" fmla="*/ 0 h 41"/>
                <a:gd name="T6" fmla="*/ 42493738 w 107"/>
                <a:gd name="T7" fmla="*/ 0 h 41"/>
                <a:gd name="T8" fmla="*/ 0 w 107"/>
                <a:gd name="T9" fmla="*/ 42543389 h 41"/>
                <a:gd name="T10" fmla="*/ 0 w 107"/>
                <a:gd name="T11" fmla="*/ 174428719 h 41"/>
                <a:gd name="T12" fmla="*/ 101985796 w 107"/>
                <a:gd name="T13" fmla="*/ 80833676 h 41"/>
                <a:gd name="T14" fmla="*/ 454683410 w 107"/>
                <a:gd name="T15" fmla="*/ 80833676 h 41"/>
                <a:gd name="T16" fmla="*/ 0 60000 65536"/>
                <a:gd name="T17" fmla="*/ 0 60000 65536"/>
                <a:gd name="T18" fmla="*/ 0 60000 65536"/>
                <a:gd name="T19" fmla="*/ 0 60000 65536"/>
                <a:gd name="T20" fmla="*/ 0 60000 65536"/>
                <a:gd name="T21" fmla="*/ 0 60000 65536"/>
                <a:gd name="T22" fmla="*/ 0 60000 65536"/>
                <a:gd name="T23" fmla="*/ 0 60000 65536"/>
                <a:gd name="T24" fmla="*/ 0 w 107"/>
                <a:gd name="T25" fmla="*/ 0 h 41"/>
                <a:gd name="T26" fmla="*/ 107 w 107"/>
                <a:gd name="T27" fmla="*/ 41 h 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7" h="41">
                  <a:moveTo>
                    <a:pt x="107" y="19"/>
                  </a:moveTo>
                  <a:cubicBezTo>
                    <a:pt x="107" y="10"/>
                    <a:pt x="107" y="10"/>
                    <a:pt x="107" y="10"/>
                  </a:cubicBezTo>
                  <a:cubicBezTo>
                    <a:pt x="107" y="5"/>
                    <a:pt x="103" y="0"/>
                    <a:pt x="98" y="0"/>
                  </a:cubicBezTo>
                  <a:cubicBezTo>
                    <a:pt x="10" y="0"/>
                    <a:pt x="10" y="0"/>
                    <a:pt x="10" y="0"/>
                  </a:cubicBezTo>
                  <a:cubicBezTo>
                    <a:pt x="4" y="0"/>
                    <a:pt x="0" y="5"/>
                    <a:pt x="0" y="10"/>
                  </a:cubicBezTo>
                  <a:cubicBezTo>
                    <a:pt x="0" y="41"/>
                    <a:pt x="0" y="41"/>
                    <a:pt x="0" y="41"/>
                  </a:cubicBezTo>
                  <a:cubicBezTo>
                    <a:pt x="24" y="19"/>
                    <a:pt x="24" y="19"/>
                    <a:pt x="24" y="19"/>
                  </a:cubicBezTo>
                  <a:lnTo>
                    <a:pt x="107" y="19"/>
                  </a:lnTo>
                  <a:close/>
                </a:path>
              </a:pathLst>
            </a:custGeom>
            <a:solidFill>
              <a:srgbClr val="D844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79" name="Freeform 67"/>
            <p:cNvSpPr>
              <a:spLocks noChangeArrowheads="1"/>
            </p:cNvSpPr>
            <p:nvPr/>
          </p:nvSpPr>
          <p:spPr bwMode="auto">
            <a:xfrm>
              <a:off x="0" y="39232"/>
              <a:ext cx="220570" cy="139491"/>
            </a:xfrm>
            <a:custGeom>
              <a:avLst/>
              <a:gdLst>
                <a:gd name="T0" fmla="*/ 42493738 w 107"/>
                <a:gd name="T1" fmla="*/ 286143222 h 68"/>
                <a:gd name="T2" fmla="*/ 106234345 w 107"/>
                <a:gd name="T3" fmla="*/ 286143222 h 68"/>
                <a:gd name="T4" fmla="*/ 263461589 w 107"/>
                <a:gd name="T5" fmla="*/ 286143222 h 68"/>
                <a:gd name="T6" fmla="*/ 416438221 w 107"/>
                <a:gd name="T7" fmla="*/ 286143222 h 68"/>
                <a:gd name="T8" fmla="*/ 454683410 w 107"/>
                <a:gd name="T9" fmla="*/ 248271415 h 68"/>
                <a:gd name="T10" fmla="*/ 454683410 w 107"/>
                <a:gd name="T11" fmla="*/ 0 h 68"/>
                <a:gd name="T12" fmla="*/ 101985796 w 107"/>
                <a:gd name="T13" fmla="*/ 0 h 68"/>
                <a:gd name="T14" fmla="*/ 0 w 107"/>
                <a:gd name="T15" fmla="*/ 84160254 h 68"/>
                <a:gd name="T16" fmla="*/ 0 w 107"/>
                <a:gd name="T17" fmla="*/ 248271415 h 68"/>
                <a:gd name="T18" fmla="*/ 42493738 w 107"/>
                <a:gd name="T19" fmla="*/ 286143222 h 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7"/>
                <a:gd name="T31" fmla="*/ 0 h 68"/>
                <a:gd name="T32" fmla="*/ 107 w 107"/>
                <a:gd name="T33" fmla="*/ 68 h 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7" h="68">
                  <a:moveTo>
                    <a:pt x="10" y="68"/>
                  </a:moveTo>
                  <a:cubicBezTo>
                    <a:pt x="25" y="68"/>
                    <a:pt x="25" y="68"/>
                    <a:pt x="25" y="68"/>
                  </a:cubicBezTo>
                  <a:cubicBezTo>
                    <a:pt x="62" y="68"/>
                    <a:pt x="62" y="68"/>
                    <a:pt x="62" y="68"/>
                  </a:cubicBezTo>
                  <a:cubicBezTo>
                    <a:pt x="98" y="68"/>
                    <a:pt x="98" y="68"/>
                    <a:pt x="98" y="68"/>
                  </a:cubicBezTo>
                  <a:cubicBezTo>
                    <a:pt x="103" y="68"/>
                    <a:pt x="107" y="64"/>
                    <a:pt x="107" y="59"/>
                  </a:cubicBezTo>
                  <a:cubicBezTo>
                    <a:pt x="107" y="0"/>
                    <a:pt x="107" y="0"/>
                    <a:pt x="107" y="0"/>
                  </a:cubicBezTo>
                  <a:cubicBezTo>
                    <a:pt x="24" y="0"/>
                    <a:pt x="24" y="0"/>
                    <a:pt x="24" y="0"/>
                  </a:cubicBezTo>
                  <a:cubicBezTo>
                    <a:pt x="0" y="20"/>
                    <a:pt x="0" y="20"/>
                    <a:pt x="0" y="20"/>
                  </a:cubicBezTo>
                  <a:cubicBezTo>
                    <a:pt x="0" y="59"/>
                    <a:pt x="0" y="59"/>
                    <a:pt x="0" y="59"/>
                  </a:cubicBezTo>
                  <a:cubicBezTo>
                    <a:pt x="0" y="64"/>
                    <a:pt x="4" y="68"/>
                    <a:pt x="10" y="68"/>
                  </a:cubicBezTo>
                  <a:close/>
                </a:path>
              </a:pathLst>
            </a:custGeom>
            <a:solidFill>
              <a:srgbClr val="B2286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80" name="Freeform 68"/>
            <p:cNvSpPr>
              <a:spLocks noChangeArrowheads="1"/>
            </p:cNvSpPr>
            <p:nvPr/>
          </p:nvSpPr>
          <p:spPr bwMode="auto">
            <a:xfrm>
              <a:off x="40976" y="34873"/>
              <a:ext cx="220570" cy="246725"/>
            </a:xfrm>
            <a:custGeom>
              <a:avLst/>
              <a:gdLst>
                <a:gd name="T0" fmla="*/ 412189672 w 107"/>
                <a:gd name="T1" fmla="*/ 0 h 120"/>
                <a:gd name="T2" fmla="*/ 38245189 w 107"/>
                <a:gd name="T3" fmla="*/ 0 h 120"/>
                <a:gd name="T4" fmla="*/ 0 w 107"/>
                <a:gd name="T5" fmla="*/ 38044995 h 120"/>
                <a:gd name="T6" fmla="*/ 0 w 107"/>
                <a:gd name="T7" fmla="*/ 325502236 h 120"/>
                <a:gd name="T8" fmla="*/ 38245189 w 107"/>
                <a:gd name="T9" fmla="*/ 363549288 h 120"/>
                <a:gd name="T10" fmla="*/ 106234345 w 107"/>
                <a:gd name="T11" fmla="*/ 363549288 h 120"/>
                <a:gd name="T12" fmla="*/ 212468691 w 107"/>
                <a:gd name="T13" fmla="*/ 507276880 h 120"/>
                <a:gd name="T14" fmla="*/ 263461589 w 107"/>
                <a:gd name="T15" fmla="*/ 363549288 h 120"/>
                <a:gd name="T16" fmla="*/ 412189672 w 107"/>
                <a:gd name="T17" fmla="*/ 363549288 h 120"/>
                <a:gd name="T18" fmla="*/ 454683410 w 107"/>
                <a:gd name="T19" fmla="*/ 325502236 h 120"/>
                <a:gd name="T20" fmla="*/ 454683410 w 107"/>
                <a:gd name="T21" fmla="*/ 38044995 h 120"/>
                <a:gd name="T22" fmla="*/ 412189672 w 107"/>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7"/>
                <a:gd name="T37" fmla="*/ 0 h 120"/>
                <a:gd name="T38" fmla="*/ 107 w 107"/>
                <a:gd name="T39" fmla="*/ 120 h 1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7" h="120">
                  <a:moveTo>
                    <a:pt x="97" y="0"/>
                  </a:moveTo>
                  <a:cubicBezTo>
                    <a:pt x="9" y="0"/>
                    <a:pt x="9" y="0"/>
                    <a:pt x="9" y="0"/>
                  </a:cubicBezTo>
                  <a:cubicBezTo>
                    <a:pt x="4" y="0"/>
                    <a:pt x="0" y="4"/>
                    <a:pt x="0" y="9"/>
                  </a:cubicBezTo>
                  <a:cubicBezTo>
                    <a:pt x="0" y="77"/>
                    <a:pt x="0" y="77"/>
                    <a:pt x="0" y="77"/>
                  </a:cubicBezTo>
                  <a:cubicBezTo>
                    <a:pt x="0" y="82"/>
                    <a:pt x="4" y="86"/>
                    <a:pt x="9" y="86"/>
                  </a:cubicBezTo>
                  <a:cubicBezTo>
                    <a:pt x="25" y="86"/>
                    <a:pt x="25" y="86"/>
                    <a:pt x="25" y="86"/>
                  </a:cubicBezTo>
                  <a:cubicBezTo>
                    <a:pt x="50" y="120"/>
                    <a:pt x="50" y="120"/>
                    <a:pt x="50" y="120"/>
                  </a:cubicBezTo>
                  <a:cubicBezTo>
                    <a:pt x="62" y="86"/>
                    <a:pt x="62" y="86"/>
                    <a:pt x="62" y="86"/>
                  </a:cubicBezTo>
                  <a:cubicBezTo>
                    <a:pt x="97" y="86"/>
                    <a:pt x="97" y="86"/>
                    <a:pt x="97" y="86"/>
                  </a:cubicBezTo>
                  <a:cubicBezTo>
                    <a:pt x="103" y="86"/>
                    <a:pt x="107" y="82"/>
                    <a:pt x="107" y="77"/>
                  </a:cubicBezTo>
                  <a:cubicBezTo>
                    <a:pt x="107" y="9"/>
                    <a:pt x="107" y="9"/>
                    <a:pt x="107" y="9"/>
                  </a:cubicBezTo>
                  <a:cubicBezTo>
                    <a:pt x="107" y="4"/>
                    <a:pt x="103" y="0"/>
                    <a:pt x="97" y="0"/>
                  </a:cubicBezTo>
                  <a:close/>
                </a:path>
              </a:pathLst>
            </a:custGeom>
            <a:solidFill>
              <a:srgbClr val="F75A9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81" name="Rectangle 69"/>
            <p:cNvSpPr>
              <a:spLocks noChangeArrowheads="1"/>
            </p:cNvSpPr>
            <p:nvPr/>
          </p:nvSpPr>
          <p:spPr bwMode="auto">
            <a:xfrm>
              <a:off x="88054" y="84566"/>
              <a:ext cx="126413" cy="13949"/>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182" name="Rectangle 70"/>
            <p:cNvSpPr>
              <a:spLocks noChangeArrowheads="1"/>
            </p:cNvSpPr>
            <p:nvPr/>
          </p:nvSpPr>
          <p:spPr bwMode="auto">
            <a:xfrm>
              <a:off x="88054" y="115080"/>
              <a:ext cx="126413" cy="12205"/>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183" name="Rectangle 71"/>
            <p:cNvSpPr>
              <a:spLocks noChangeArrowheads="1"/>
            </p:cNvSpPr>
            <p:nvPr/>
          </p:nvSpPr>
          <p:spPr bwMode="auto">
            <a:xfrm>
              <a:off x="88054" y="142106"/>
              <a:ext cx="126413" cy="13949"/>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grpSp>
      <p:grpSp>
        <p:nvGrpSpPr>
          <p:cNvPr id="28702" name="组合 168"/>
          <p:cNvGrpSpPr>
            <a:grpSpLocks/>
          </p:cNvGrpSpPr>
          <p:nvPr/>
        </p:nvGrpSpPr>
        <p:grpSpPr bwMode="auto">
          <a:xfrm>
            <a:off x="3357563" y="3587750"/>
            <a:ext cx="531812" cy="523875"/>
            <a:chOff x="0" y="0"/>
            <a:chExt cx="232775" cy="230160"/>
          </a:xfrm>
        </p:grpSpPr>
        <p:sp>
          <p:nvSpPr>
            <p:cNvPr id="29173" name="Freeform 116"/>
            <p:cNvSpPr>
              <a:spLocks noChangeArrowheads="1"/>
            </p:cNvSpPr>
            <p:nvPr/>
          </p:nvSpPr>
          <p:spPr bwMode="auto">
            <a:xfrm>
              <a:off x="0" y="119439"/>
              <a:ext cx="232775" cy="110721"/>
            </a:xfrm>
            <a:custGeom>
              <a:avLst/>
              <a:gdLst>
                <a:gd name="T0" fmla="*/ 0 w 113"/>
                <a:gd name="T1" fmla="*/ 168164695 h 54"/>
                <a:gd name="T2" fmla="*/ 63650573 w 113"/>
                <a:gd name="T3" fmla="*/ 227021108 h 54"/>
                <a:gd name="T4" fmla="*/ 415855627 w 113"/>
                <a:gd name="T5" fmla="*/ 227021108 h 54"/>
                <a:gd name="T6" fmla="*/ 479506200 w 113"/>
                <a:gd name="T7" fmla="*/ 168164695 h 54"/>
                <a:gd name="T8" fmla="*/ 479506200 w 113"/>
                <a:gd name="T9" fmla="*/ 0 h 54"/>
                <a:gd name="T10" fmla="*/ 0 w 113"/>
                <a:gd name="T11" fmla="*/ 0 h 54"/>
                <a:gd name="T12" fmla="*/ 0 w 113"/>
                <a:gd name="T13" fmla="*/ 168164695 h 54"/>
                <a:gd name="T14" fmla="*/ 0 60000 65536"/>
                <a:gd name="T15" fmla="*/ 0 60000 65536"/>
                <a:gd name="T16" fmla="*/ 0 60000 65536"/>
                <a:gd name="T17" fmla="*/ 0 60000 65536"/>
                <a:gd name="T18" fmla="*/ 0 60000 65536"/>
                <a:gd name="T19" fmla="*/ 0 60000 65536"/>
                <a:gd name="T20" fmla="*/ 0 60000 65536"/>
                <a:gd name="T21" fmla="*/ 0 w 113"/>
                <a:gd name="T22" fmla="*/ 0 h 54"/>
                <a:gd name="T23" fmla="*/ 113 w 113"/>
                <a:gd name="T24" fmla="*/ 54 h 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3" h="54">
                  <a:moveTo>
                    <a:pt x="0" y="40"/>
                  </a:moveTo>
                  <a:cubicBezTo>
                    <a:pt x="0" y="48"/>
                    <a:pt x="6" y="54"/>
                    <a:pt x="15" y="54"/>
                  </a:cubicBezTo>
                  <a:cubicBezTo>
                    <a:pt x="98" y="54"/>
                    <a:pt x="98" y="54"/>
                    <a:pt x="98" y="54"/>
                  </a:cubicBezTo>
                  <a:cubicBezTo>
                    <a:pt x="107" y="54"/>
                    <a:pt x="113" y="48"/>
                    <a:pt x="113" y="40"/>
                  </a:cubicBezTo>
                  <a:cubicBezTo>
                    <a:pt x="113" y="0"/>
                    <a:pt x="113" y="0"/>
                    <a:pt x="113" y="0"/>
                  </a:cubicBezTo>
                  <a:cubicBezTo>
                    <a:pt x="0" y="0"/>
                    <a:pt x="0" y="0"/>
                    <a:pt x="0" y="0"/>
                  </a:cubicBezTo>
                  <a:lnTo>
                    <a:pt x="0" y="40"/>
                  </a:lnTo>
                  <a:close/>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74" name="Freeform 117"/>
            <p:cNvSpPr>
              <a:spLocks noChangeArrowheads="1"/>
            </p:cNvSpPr>
            <p:nvPr/>
          </p:nvSpPr>
          <p:spPr bwMode="auto">
            <a:xfrm>
              <a:off x="0" y="0"/>
              <a:ext cx="232775" cy="119439"/>
            </a:xfrm>
            <a:custGeom>
              <a:avLst/>
              <a:gdLst>
                <a:gd name="T0" fmla="*/ 415855627 w 113"/>
                <a:gd name="T1" fmla="*/ 0 h 58"/>
                <a:gd name="T2" fmla="*/ 63650573 w 113"/>
                <a:gd name="T3" fmla="*/ 0 h 58"/>
                <a:gd name="T4" fmla="*/ 0 w 113"/>
                <a:gd name="T5" fmla="*/ 59369420 h 58"/>
                <a:gd name="T6" fmla="*/ 0 w 113"/>
                <a:gd name="T7" fmla="*/ 245959909 h 58"/>
                <a:gd name="T8" fmla="*/ 479506200 w 113"/>
                <a:gd name="T9" fmla="*/ 245959909 h 58"/>
                <a:gd name="T10" fmla="*/ 479506200 w 113"/>
                <a:gd name="T11" fmla="*/ 59369420 h 58"/>
                <a:gd name="T12" fmla="*/ 415855627 w 113"/>
                <a:gd name="T13" fmla="*/ 0 h 58"/>
                <a:gd name="T14" fmla="*/ 0 60000 65536"/>
                <a:gd name="T15" fmla="*/ 0 60000 65536"/>
                <a:gd name="T16" fmla="*/ 0 60000 65536"/>
                <a:gd name="T17" fmla="*/ 0 60000 65536"/>
                <a:gd name="T18" fmla="*/ 0 60000 65536"/>
                <a:gd name="T19" fmla="*/ 0 60000 65536"/>
                <a:gd name="T20" fmla="*/ 0 60000 65536"/>
                <a:gd name="T21" fmla="*/ 0 w 113"/>
                <a:gd name="T22" fmla="*/ 0 h 58"/>
                <a:gd name="T23" fmla="*/ 113 w 113"/>
                <a:gd name="T24" fmla="*/ 58 h 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3" h="58">
                  <a:moveTo>
                    <a:pt x="98" y="0"/>
                  </a:moveTo>
                  <a:cubicBezTo>
                    <a:pt x="15" y="0"/>
                    <a:pt x="15" y="0"/>
                    <a:pt x="15" y="0"/>
                  </a:cubicBezTo>
                  <a:cubicBezTo>
                    <a:pt x="6" y="0"/>
                    <a:pt x="0" y="6"/>
                    <a:pt x="0" y="14"/>
                  </a:cubicBezTo>
                  <a:cubicBezTo>
                    <a:pt x="0" y="58"/>
                    <a:pt x="0" y="58"/>
                    <a:pt x="0" y="58"/>
                  </a:cubicBezTo>
                  <a:cubicBezTo>
                    <a:pt x="113" y="58"/>
                    <a:pt x="113" y="58"/>
                    <a:pt x="113" y="58"/>
                  </a:cubicBezTo>
                  <a:cubicBezTo>
                    <a:pt x="113" y="14"/>
                    <a:pt x="113" y="14"/>
                    <a:pt x="113" y="14"/>
                  </a:cubicBezTo>
                  <a:cubicBezTo>
                    <a:pt x="113" y="6"/>
                    <a:pt x="107" y="0"/>
                    <a:pt x="98" y="0"/>
                  </a:cubicBezTo>
                  <a:close/>
                </a:path>
              </a:pathLst>
            </a:custGeom>
            <a:solidFill>
              <a:srgbClr val="D8D5C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75" name="Freeform 118"/>
            <p:cNvSpPr>
              <a:spLocks noChangeArrowheads="1"/>
            </p:cNvSpPr>
            <p:nvPr/>
          </p:nvSpPr>
          <p:spPr bwMode="auto">
            <a:xfrm>
              <a:off x="37488" y="119439"/>
              <a:ext cx="158671" cy="80207"/>
            </a:xfrm>
            <a:custGeom>
              <a:avLst/>
              <a:gdLst>
                <a:gd name="T0" fmla="*/ 161360164 w 77"/>
                <a:gd name="T1" fmla="*/ 164952894 h 39"/>
                <a:gd name="T2" fmla="*/ 326967354 w 77"/>
                <a:gd name="T3" fmla="*/ 0 h 39"/>
                <a:gd name="T4" fmla="*/ 0 w 77"/>
                <a:gd name="T5" fmla="*/ 0 h 39"/>
                <a:gd name="T6" fmla="*/ 161360164 w 77"/>
                <a:gd name="T7" fmla="*/ 164952894 h 39"/>
                <a:gd name="T8" fmla="*/ 0 60000 65536"/>
                <a:gd name="T9" fmla="*/ 0 60000 65536"/>
                <a:gd name="T10" fmla="*/ 0 60000 65536"/>
                <a:gd name="T11" fmla="*/ 0 60000 65536"/>
                <a:gd name="T12" fmla="*/ 0 w 77"/>
                <a:gd name="T13" fmla="*/ 0 h 39"/>
                <a:gd name="T14" fmla="*/ 77 w 77"/>
                <a:gd name="T15" fmla="*/ 39 h 39"/>
              </a:gdLst>
              <a:ahLst/>
              <a:cxnLst>
                <a:cxn ang="T8">
                  <a:pos x="T0" y="T1"/>
                </a:cxn>
                <a:cxn ang="T9">
                  <a:pos x="T2" y="T3"/>
                </a:cxn>
                <a:cxn ang="T10">
                  <a:pos x="T4" y="T5"/>
                </a:cxn>
                <a:cxn ang="T11">
                  <a:pos x="T6" y="T7"/>
                </a:cxn>
              </a:cxnLst>
              <a:rect l="T12" t="T13" r="T14" b="T15"/>
              <a:pathLst>
                <a:path w="77" h="39">
                  <a:moveTo>
                    <a:pt x="38" y="39"/>
                  </a:moveTo>
                  <a:cubicBezTo>
                    <a:pt x="60" y="39"/>
                    <a:pt x="77" y="21"/>
                    <a:pt x="77" y="0"/>
                  </a:cubicBezTo>
                  <a:cubicBezTo>
                    <a:pt x="0" y="0"/>
                    <a:pt x="0" y="0"/>
                    <a:pt x="0" y="0"/>
                  </a:cubicBezTo>
                  <a:cubicBezTo>
                    <a:pt x="0" y="21"/>
                    <a:pt x="17" y="39"/>
                    <a:pt x="38" y="39"/>
                  </a:cubicBezTo>
                  <a:close/>
                </a:path>
              </a:pathLst>
            </a:custGeom>
            <a:solidFill>
              <a:srgbClr val="91D3E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76" name="Freeform 119"/>
            <p:cNvSpPr>
              <a:spLocks noChangeArrowheads="1"/>
            </p:cNvSpPr>
            <p:nvPr/>
          </p:nvSpPr>
          <p:spPr bwMode="auto">
            <a:xfrm>
              <a:off x="37488" y="40975"/>
              <a:ext cx="158671" cy="78464"/>
            </a:xfrm>
            <a:custGeom>
              <a:avLst/>
              <a:gdLst>
                <a:gd name="T0" fmla="*/ 161360164 w 77"/>
                <a:gd name="T1" fmla="*/ 0 h 38"/>
                <a:gd name="T2" fmla="*/ 0 w 77"/>
                <a:gd name="T3" fmla="*/ 162015771 h 38"/>
                <a:gd name="T4" fmla="*/ 326967354 w 77"/>
                <a:gd name="T5" fmla="*/ 162015771 h 38"/>
                <a:gd name="T6" fmla="*/ 161360164 w 77"/>
                <a:gd name="T7" fmla="*/ 0 h 38"/>
                <a:gd name="T8" fmla="*/ 0 60000 65536"/>
                <a:gd name="T9" fmla="*/ 0 60000 65536"/>
                <a:gd name="T10" fmla="*/ 0 60000 65536"/>
                <a:gd name="T11" fmla="*/ 0 60000 65536"/>
                <a:gd name="T12" fmla="*/ 0 w 77"/>
                <a:gd name="T13" fmla="*/ 0 h 38"/>
                <a:gd name="T14" fmla="*/ 77 w 77"/>
                <a:gd name="T15" fmla="*/ 38 h 38"/>
              </a:gdLst>
              <a:ahLst/>
              <a:cxnLst>
                <a:cxn ang="T8">
                  <a:pos x="T0" y="T1"/>
                </a:cxn>
                <a:cxn ang="T9">
                  <a:pos x="T2" y="T3"/>
                </a:cxn>
                <a:cxn ang="T10">
                  <a:pos x="T4" y="T5"/>
                </a:cxn>
                <a:cxn ang="T11">
                  <a:pos x="T6" y="T7"/>
                </a:cxn>
              </a:cxnLst>
              <a:rect l="T12" t="T13" r="T14" b="T15"/>
              <a:pathLst>
                <a:path w="77" h="38">
                  <a:moveTo>
                    <a:pt x="38" y="0"/>
                  </a:moveTo>
                  <a:cubicBezTo>
                    <a:pt x="17" y="0"/>
                    <a:pt x="0" y="17"/>
                    <a:pt x="0" y="38"/>
                  </a:cubicBezTo>
                  <a:cubicBezTo>
                    <a:pt x="77" y="38"/>
                    <a:pt x="77" y="38"/>
                    <a:pt x="77" y="38"/>
                  </a:cubicBezTo>
                  <a:cubicBezTo>
                    <a:pt x="77" y="17"/>
                    <a:pt x="60" y="0"/>
                    <a:pt x="38" y="0"/>
                  </a:cubicBezTo>
                  <a:close/>
                </a:path>
              </a:pathLst>
            </a:custGeom>
            <a:solidFill>
              <a:srgbClr val="67B2B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77" name="Freeform 120"/>
            <p:cNvSpPr>
              <a:spLocks noChangeArrowheads="1"/>
            </p:cNvSpPr>
            <p:nvPr/>
          </p:nvSpPr>
          <p:spPr bwMode="auto">
            <a:xfrm>
              <a:off x="95028" y="71489"/>
              <a:ext cx="68002" cy="96772"/>
            </a:xfrm>
            <a:custGeom>
              <a:avLst/>
              <a:gdLst>
                <a:gd name="T0" fmla="*/ 135882421 w 33"/>
                <a:gd name="T1" fmla="*/ 89028181 h 47"/>
                <a:gd name="T2" fmla="*/ 21231049 w 33"/>
                <a:gd name="T3" fmla="*/ 4239437 h 47"/>
                <a:gd name="T4" fmla="*/ 4247034 w 33"/>
                <a:gd name="T5" fmla="*/ 4239437 h 47"/>
                <a:gd name="T6" fmla="*/ 0 w 33"/>
                <a:gd name="T7" fmla="*/ 16957749 h 47"/>
                <a:gd name="T8" fmla="*/ 0 w 33"/>
                <a:gd name="T9" fmla="*/ 182293740 h 47"/>
                <a:gd name="T10" fmla="*/ 4247034 w 33"/>
                <a:gd name="T11" fmla="*/ 195012052 h 47"/>
                <a:gd name="T12" fmla="*/ 12739041 w 33"/>
                <a:gd name="T13" fmla="*/ 199251489 h 47"/>
                <a:gd name="T14" fmla="*/ 21231049 w 33"/>
                <a:gd name="T15" fmla="*/ 195012052 h 47"/>
                <a:gd name="T16" fmla="*/ 135882421 w 33"/>
                <a:gd name="T17" fmla="*/ 110223308 h 47"/>
                <a:gd name="T18" fmla="*/ 140129455 w 33"/>
                <a:gd name="T19" fmla="*/ 97507055 h 47"/>
                <a:gd name="T20" fmla="*/ 135882421 w 33"/>
                <a:gd name="T21" fmla="*/ 89028181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
                <a:gd name="T34" fmla="*/ 0 h 47"/>
                <a:gd name="T35" fmla="*/ 33 w 33"/>
                <a:gd name="T36" fmla="*/ 47 h 4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 h="47">
                  <a:moveTo>
                    <a:pt x="32" y="21"/>
                  </a:moveTo>
                  <a:cubicBezTo>
                    <a:pt x="5" y="1"/>
                    <a:pt x="5" y="1"/>
                    <a:pt x="5" y="1"/>
                  </a:cubicBezTo>
                  <a:cubicBezTo>
                    <a:pt x="4" y="0"/>
                    <a:pt x="2" y="0"/>
                    <a:pt x="1" y="1"/>
                  </a:cubicBezTo>
                  <a:cubicBezTo>
                    <a:pt x="0" y="1"/>
                    <a:pt x="0" y="2"/>
                    <a:pt x="0" y="4"/>
                  </a:cubicBezTo>
                  <a:cubicBezTo>
                    <a:pt x="0" y="43"/>
                    <a:pt x="0" y="43"/>
                    <a:pt x="0" y="43"/>
                  </a:cubicBezTo>
                  <a:cubicBezTo>
                    <a:pt x="0" y="44"/>
                    <a:pt x="0" y="46"/>
                    <a:pt x="1" y="46"/>
                  </a:cubicBezTo>
                  <a:cubicBezTo>
                    <a:pt x="2" y="46"/>
                    <a:pt x="2" y="47"/>
                    <a:pt x="3" y="47"/>
                  </a:cubicBezTo>
                  <a:cubicBezTo>
                    <a:pt x="4" y="47"/>
                    <a:pt x="4" y="46"/>
                    <a:pt x="5" y="46"/>
                  </a:cubicBezTo>
                  <a:cubicBezTo>
                    <a:pt x="32" y="26"/>
                    <a:pt x="32" y="26"/>
                    <a:pt x="32" y="26"/>
                  </a:cubicBezTo>
                  <a:cubicBezTo>
                    <a:pt x="33" y="25"/>
                    <a:pt x="33" y="24"/>
                    <a:pt x="33" y="23"/>
                  </a:cubicBezTo>
                  <a:cubicBezTo>
                    <a:pt x="33" y="22"/>
                    <a:pt x="33" y="21"/>
                    <a:pt x="32" y="21"/>
                  </a:cubicBezTo>
                  <a:close/>
                </a:path>
              </a:pathLst>
            </a:custGeom>
            <a:solidFill>
              <a:srgbClr val="37353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03" name="组合 174"/>
          <p:cNvGrpSpPr>
            <a:grpSpLocks/>
          </p:cNvGrpSpPr>
          <p:nvPr/>
        </p:nvGrpSpPr>
        <p:grpSpPr bwMode="auto">
          <a:xfrm>
            <a:off x="5295900" y="3624263"/>
            <a:ext cx="568325" cy="450850"/>
            <a:chOff x="0" y="0"/>
            <a:chExt cx="249340" cy="197903"/>
          </a:xfrm>
        </p:grpSpPr>
        <p:sp>
          <p:nvSpPr>
            <p:cNvPr id="29169" name="Freeform 141"/>
            <p:cNvSpPr>
              <a:spLocks noChangeArrowheads="1"/>
            </p:cNvSpPr>
            <p:nvPr/>
          </p:nvSpPr>
          <p:spPr bwMode="auto">
            <a:xfrm>
              <a:off x="0" y="18308"/>
              <a:ext cx="249340" cy="160415"/>
            </a:xfrm>
            <a:custGeom>
              <a:avLst/>
              <a:gdLst>
                <a:gd name="T0" fmla="*/ 513805253 w 121"/>
                <a:gd name="T1" fmla="*/ 317220663 h 78"/>
                <a:gd name="T2" fmla="*/ 501066246 w 121"/>
                <a:gd name="T3" fmla="*/ 329909900 h 78"/>
                <a:gd name="T4" fmla="*/ 12739007 w 121"/>
                <a:gd name="T5" fmla="*/ 329909900 h 78"/>
                <a:gd name="T6" fmla="*/ 0 w 121"/>
                <a:gd name="T7" fmla="*/ 317220663 h 78"/>
                <a:gd name="T8" fmla="*/ 0 w 121"/>
                <a:gd name="T9" fmla="*/ 12689238 h 78"/>
                <a:gd name="T10" fmla="*/ 12739007 w 121"/>
                <a:gd name="T11" fmla="*/ 0 h 78"/>
                <a:gd name="T12" fmla="*/ 501066246 w 121"/>
                <a:gd name="T13" fmla="*/ 0 h 78"/>
                <a:gd name="T14" fmla="*/ 513805253 w 121"/>
                <a:gd name="T15" fmla="*/ 12689238 h 78"/>
                <a:gd name="T16" fmla="*/ 513805253 w 121"/>
                <a:gd name="T17" fmla="*/ 317220663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1"/>
                <a:gd name="T28" fmla="*/ 0 h 78"/>
                <a:gd name="T29" fmla="*/ 121 w 121"/>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1" h="78">
                  <a:moveTo>
                    <a:pt x="121" y="75"/>
                  </a:moveTo>
                  <a:cubicBezTo>
                    <a:pt x="121" y="76"/>
                    <a:pt x="120" y="78"/>
                    <a:pt x="118" y="78"/>
                  </a:cubicBezTo>
                  <a:cubicBezTo>
                    <a:pt x="3" y="78"/>
                    <a:pt x="3" y="78"/>
                    <a:pt x="3" y="78"/>
                  </a:cubicBezTo>
                  <a:cubicBezTo>
                    <a:pt x="1" y="78"/>
                    <a:pt x="0" y="76"/>
                    <a:pt x="0" y="75"/>
                  </a:cubicBezTo>
                  <a:cubicBezTo>
                    <a:pt x="0" y="3"/>
                    <a:pt x="0" y="3"/>
                    <a:pt x="0" y="3"/>
                  </a:cubicBezTo>
                  <a:cubicBezTo>
                    <a:pt x="0" y="2"/>
                    <a:pt x="1" y="0"/>
                    <a:pt x="3" y="0"/>
                  </a:cubicBezTo>
                  <a:cubicBezTo>
                    <a:pt x="118" y="0"/>
                    <a:pt x="118" y="0"/>
                    <a:pt x="118" y="0"/>
                  </a:cubicBezTo>
                  <a:cubicBezTo>
                    <a:pt x="120" y="0"/>
                    <a:pt x="121" y="2"/>
                    <a:pt x="121" y="3"/>
                  </a:cubicBezTo>
                  <a:lnTo>
                    <a:pt x="121" y="75"/>
                  </a:lnTo>
                  <a:close/>
                </a:path>
              </a:pathLst>
            </a:custGeom>
            <a:solidFill>
              <a:srgbClr val="E7544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70" name="Freeform 142"/>
            <p:cNvSpPr>
              <a:spLocks noChangeArrowheads="1"/>
            </p:cNvSpPr>
            <p:nvPr/>
          </p:nvSpPr>
          <p:spPr bwMode="auto">
            <a:xfrm>
              <a:off x="0" y="107234"/>
              <a:ext cx="249340" cy="90669"/>
            </a:xfrm>
            <a:custGeom>
              <a:avLst/>
              <a:gdLst>
                <a:gd name="T0" fmla="*/ 12739007 w 121"/>
                <a:gd name="T1" fmla="*/ 186837899 h 44"/>
                <a:gd name="T2" fmla="*/ 501066246 w 121"/>
                <a:gd name="T3" fmla="*/ 186837899 h 44"/>
                <a:gd name="T4" fmla="*/ 513805253 w 121"/>
                <a:gd name="T5" fmla="*/ 174098905 h 44"/>
                <a:gd name="T6" fmla="*/ 513805253 w 121"/>
                <a:gd name="T7" fmla="*/ 0 h 44"/>
                <a:gd name="T8" fmla="*/ 0 w 121"/>
                <a:gd name="T9" fmla="*/ 0 h 44"/>
                <a:gd name="T10" fmla="*/ 0 w 121"/>
                <a:gd name="T11" fmla="*/ 174098905 h 44"/>
                <a:gd name="T12" fmla="*/ 12739007 w 121"/>
                <a:gd name="T13" fmla="*/ 186837899 h 44"/>
                <a:gd name="T14" fmla="*/ 0 60000 65536"/>
                <a:gd name="T15" fmla="*/ 0 60000 65536"/>
                <a:gd name="T16" fmla="*/ 0 60000 65536"/>
                <a:gd name="T17" fmla="*/ 0 60000 65536"/>
                <a:gd name="T18" fmla="*/ 0 60000 65536"/>
                <a:gd name="T19" fmla="*/ 0 60000 65536"/>
                <a:gd name="T20" fmla="*/ 0 60000 65536"/>
                <a:gd name="T21" fmla="*/ 0 w 121"/>
                <a:gd name="T22" fmla="*/ 0 h 44"/>
                <a:gd name="T23" fmla="*/ 121 w 121"/>
                <a:gd name="T24" fmla="*/ 44 h 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1" h="44">
                  <a:moveTo>
                    <a:pt x="3" y="44"/>
                  </a:moveTo>
                  <a:cubicBezTo>
                    <a:pt x="118" y="44"/>
                    <a:pt x="118" y="44"/>
                    <a:pt x="118" y="44"/>
                  </a:cubicBezTo>
                  <a:cubicBezTo>
                    <a:pt x="120" y="44"/>
                    <a:pt x="121" y="42"/>
                    <a:pt x="121" y="41"/>
                  </a:cubicBezTo>
                  <a:cubicBezTo>
                    <a:pt x="121" y="0"/>
                    <a:pt x="121" y="0"/>
                    <a:pt x="121" y="0"/>
                  </a:cubicBezTo>
                  <a:cubicBezTo>
                    <a:pt x="0" y="0"/>
                    <a:pt x="0" y="0"/>
                    <a:pt x="0" y="0"/>
                  </a:cubicBezTo>
                  <a:cubicBezTo>
                    <a:pt x="0" y="41"/>
                    <a:pt x="0" y="41"/>
                    <a:pt x="0" y="41"/>
                  </a:cubicBezTo>
                  <a:cubicBezTo>
                    <a:pt x="0" y="42"/>
                    <a:pt x="1" y="44"/>
                    <a:pt x="3" y="44"/>
                  </a:cubicBezTo>
                  <a:close/>
                </a:path>
              </a:pathLst>
            </a:custGeom>
            <a:solidFill>
              <a:srgbClr val="D8D5C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71" name="Freeform 143"/>
            <p:cNvSpPr>
              <a:spLocks noChangeArrowheads="1"/>
            </p:cNvSpPr>
            <p:nvPr/>
          </p:nvSpPr>
          <p:spPr bwMode="auto">
            <a:xfrm>
              <a:off x="0" y="0"/>
              <a:ext cx="249340" cy="127286"/>
            </a:xfrm>
            <a:custGeom>
              <a:avLst/>
              <a:gdLst>
                <a:gd name="T0" fmla="*/ 513805253 w 121"/>
                <a:gd name="T1" fmla="*/ 88510989 h 62"/>
                <a:gd name="T2" fmla="*/ 501066246 w 121"/>
                <a:gd name="T3" fmla="*/ 75866562 h 62"/>
                <a:gd name="T4" fmla="*/ 208069078 w 121"/>
                <a:gd name="T5" fmla="*/ 75866562 h 62"/>
                <a:gd name="T6" fmla="*/ 174099079 w 121"/>
                <a:gd name="T7" fmla="*/ 0 h 62"/>
                <a:gd name="T8" fmla="*/ 12739007 w 121"/>
                <a:gd name="T9" fmla="*/ 0 h 62"/>
                <a:gd name="T10" fmla="*/ 0 w 121"/>
                <a:gd name="T11" fmla="*/ 12644427 h 62"/>
                <a:gd name="T12" fmla="*/ 0 w 121"/>
                <a:gd name="T13" fmla="*/ 261318158 h 62"/>
                <a:gd name="T14" fmla="*/ 513805253 w 121"/>
                <a:gd name="T15" fmla="*/ 261318158 h 62"/>
                <a:gd name="T16" fmla="*/ 513805253 w 121"/>
                <a:gd name="T17" fmla="*/ 88510989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1"/>
                <a:gd name="T28" fmla="*/ 0 h 62"/>
                <a:gd name="T29" fmla="*/ 121 w 121"/>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1" h="62">
                  <a:moveTo>
                    <a:pt x="121" y="21"/>
                  </a:moveTo>
                  <a:cubicBezTo>
                    <a:pt x="121" y="19"/>
                    <a:pt x="120" y="18"/>
                    <a:pt x="118" y="18"/>
                  </a:cubicBezTo>
                  <a:cubicBezTo>
                    <a:pt x="49" y="18"/>
                    <a:pt x="49" y="18"/>
                    <a:pt x="49" y="18"/>
                  </a:cubicBezTo>
                  <a:cubicBezTo>
                    <a:pt x="49" y="18"/>
                    <a:pt x="45" y="0"/>
                    <a:pt x="41" y="0"/>
                  </a:cubicBezTo>
                  <a:cubicBezTo>
                    <a:pt x="38" y="0"/>
                    <a:pt x="3" y="0"/>
                    <a:pt x="3" y="0"/>
                  </a:cubicBezTo>
                  <a:cubicBezTo>
                    <a:pt x="1" y="0"/>
                    <a:pt x="0" y="2"/>
                    <a:pt x="0" y="3"/>
                  </a:cubicBezTo>
                  <a:cubicBezTo>
                    <a:pt x="0" y="62"/>
                    <a:pt x="0" y="62"/>
                    <a:pt x="0" y="62"/>
                  </a:cubicBezTo>
                  <a:cubicBezTo>
                    <a:pt x="121" y="62"/>
                    <a:pt x="121" y="62"/>
                    <a:pt x="121" y="62"/>
                  </a:cubicBezTo>
                  <a:lnTo>
                    <a:pt x="121" y="21"/>
                  </a:lnTo>
                  <a:close/>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72" name="Freeform 144"/>
            <p:cNvSpPr>
              <a:spLocks noChangeArrowheads="1"/>
            </p:cNvSpPr>
            <p:nvPr/>
          </p:nvSpPr>
          <p:spPr bwMode="auto">
            <a:xfrm>
              <a:off x="96771" y="18308"/>
              <a:ext cx="80207" cy="18308"/>
            </a:xfrm>
            <a:custGeom>
              <a:avLst/>
              <a:gdLst>
                <a:gd name="T0" fmla="*/ 0 w 92"/>
                <a:gd name="T1" fmla="*/ 0 h 21"/>
                <a:gd name="T2" fmla="*/ 69925683 w 92"/>
                <a:gd name="T3" fmla="*/ 15961089 h 21"/>
                <a:gd name="T4" fmla="*/ 2279797 w 92"/>
                <a:gd name="T5" fmla="*/ 15961089 h 21"/>
                <a:gd name="T6" fmla="*/ 0 w 92"/>
                <a:gd name="T7" fmla="*/ 0 h 21"/>
                <a:gd name="T8" fmla="*/ 0 60000 65536"/>
                <a:gd name="T9" fmla="*/ 0 60000 65536"/>
                <a:gd name="T10" fmla="*/ 0 60000 65536"/>
                <a:gd name="T11" fmla="*/ 0 60000 65536"/>
                <a:gd name="T12" fmla="*/ 0 w 92"/>
                <a:gd name="T13" fmla="*/ 0 h 21"/>
                <a:gd name="T14" fmla="*/ 92 w 92"/>
                <a:gd name="T15" fmla="*/ 21 h 21"/>
              </a:gdLst>
              <a:ahLst/>
              <a:cxnLst>
                <a:cxn ang="T8">
                  <a:pos x="T0" y="T1"/>
                </a:cxn>
                <a:cxn ang="T9">
                  <a:pos x="T2" y="T3"/>
                </a:cxn>
                <a:cxn ang="T10">
                  <a:pos x="T4" y="T5"/>
                </a:cxn>
                <a:cxn ang="T11">
                  <a:pos x="T6" y="T7"/>
                </a:cxn>
              </a:cxnLst>
              <a:rect l="T12" t="T13" r="T14" b="T15"/>
              <a:pathLst>
                <a:path w="92" h="21">
                  <a:moveTo>
                    <a:pt x="0" y="0"/>
                  </a:moveTo>
                  <a:lnTo>
                    <a:pt x="92" y="21"/>
                  </a:lnTo>
                  <a:lnTo>
                    <a:pt x="3" y="21"/>
                  </a:lnTo>
                  <a:lnTo>
                    <a:pt x="0" y="0"/>
                  </a:lnTo>
                  <a:close/>
                </a:path>
              </a:pathLst>
            </a:custGeom>
            <a:solidFill>
              <a:srgbClr val="BF3A3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04" name="组合 179"/>
          <p:cNvGrpSpPr>
            <a:grpSpLocks/>
          </p:cNvGrpSpPr>
          <p:nvPr/>
        </p:nvGrpSpPr>
        <p:grpSpPr bwMode="auto">
          <a:xfrm>
            <a:off x="4333875" y="3502025"/>
            <a:ext cx="598488" cy="695325"/>
            <a:chOff x="0" y="0"/>
            <a:chExt cx="262417" cy="305137"/>
          </a:xfrm>
        </p:grpSpPr>
        <p:sp>
          <p:nvSpPr>
            <p:cNvPr id="29158" name="Rectangle 201"/>
            <p:cNvSpPr>
              <a:spLocks noChangeArrowheads="1"/>
            </p:cNvSpPr>
            <p:nvPr/>
          </p:nvSpPr>
          <p:spPr bwMode="auto">
            <a:xfrm>
              <a:off x="31385" y="197903"/>
              <a:ext cx="214467" cy="96772"/>
            </a:xfrm>
            <a:prstGeom prst="rect">
              <a:avLst/>
            </a:prstGeom>
            <a:solidFill>
              <a:srgbClr val="D8D5C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159" name="Freeform 202"/>
            <p:cNvSpPr>
              <a:spLocks noChangeArrowheads="1"/>
            </p:cNvSpPr>
            <p:nvPr/>
          </p:nvSpPr>
          <p:spPr bwMode="auto">
            <a:xfrm>
              <a:off x="20923" y="142107"/>
              <a:ext cx="241494" cy="163030"/>
            </a:xfrm>
            <a:custGeom>
              <a:avLst/>
              <a:gdLst>
                <a:gd name="T0" fmla="*/ 63905092 w 117"/>
                <a:gd name="T1" fmla="*/ 0 h 79"/>
                <a:gd name="T2" fmla="*/ 460114184 w 117"/>
                <a:gd name="T3" fmla="*/ 0 h 79"/>
                <a:gd name="T4" fmla="*/ 498456000 w 117"/>
                <a:gd name="T5" fmla="*/ 34069143 h 79"/>
                <a:gd name="T6" fmla="*/ 498456000 w 117"/>
                <a:gd name="T7" fmla="*/ 285335519 h 79"/>
                <a:gd name="T8" fmla="*/ 464374386 w 117"/>
                <a:gd name="T9" fmla="*/ 336440265 h 79"/>
                <a:gd name="T10" fmla="*/ 472894789 w 117"/>
                <a:gd name="T11" fmla="*/ 25552373 h 79"/>
                <a:gd name="T12" fmla="*/ 451591716 w 117"/>
                <a:gd name="T13" fmla="*/ 21292956 h 79"/>
                <a:gd name="T14" fmla="*/ 0 w 117"/>
                <a:gd name="T15" fmla="*/ 21292956 h 79"/>
                <a:gd name="T16" fmla="*/ 0 w 117"/>
                <a:gd name="T17" fmla="*/ 4259417 h 79"/>
                <a:gd name="T18" fmla="*/ 63905092 w 117"/>
                <a:gd name="T19" fmla="*/ 0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7"/>
                <a:gd name="T31" fmla="*/ 0 h 79"/>
                <a:gd name="T32" fmla="*/ 117 w 117"/>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7" h="79">
                  <a:moveTo>
                    <a:pt x="15" y="0"/>
                  </a:moveTo>
                  <a:cubicBezTo>
                    <a:pt x="108" y="0"/>
                    <a:pt x="108" y="0"/>
                    <a:pt x="108" y="0"/>
                  </a:cubicBezTo>
                  <a:cubicBezTo>
                    <a:pt x="108" y="0"/>
                    <a:pt x="117" y="0"/>
                    <a:pt x="117" y="8"/>
                  </a:cubicBezTo>
                  <a:cubicBezTo>
                    <a:pt x="117" y="67"/>
                    <a:pt x="117" y="67"/>
                    <a:pt x="117" y="67"/>
                  </a:cubicBezTo>
                  <a:cubicBezTo>
                    <a:pt x="117" y="78"/>
                    <a:pt x="109" y="79"/>
                    <a:pt x="109" y="79"/>
                  </a:cubicBezTo>
                  <a:cubicBezTo>
                    <a:pt x="111" y="6"/>
                    <a:pt x="111" y="6"/>
                    <a:pt x="111" y="6"/>
                  </a:cubicBezTo>
                  <a:cubicBezTo>
                    <a:pt x="106" y="5"/>
                    <a:pt x="106" y="5"/>
                    <a:pt x="106" y="5"/>
                  </a:cubicBezTo>
                  <a:cubicBezTo>
                    <a:pt x="0" y="5"/>
                    <a:pt x="0" y="5"/>
                    <a:pt x="0" y="5"/>
                  </a:cubicBezTo>
                  <a:cubicBezTo>
                    <a:pt x="0" y="1"/>
                    <a:pt x="0" y="1"/>
                    <a:pt x="0" y="1"/>
                  </a:cubicBezTo>
                  <a:lnTo>
                    <a:pt x="15" y="0"/>
                  </a:lnTo>
                  <a:close/>
                </a:path>
              </a:pathLst>
            </a:custGeom>
            <a:solidFill>
              <a:srgbClr val="AFACA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60" name="Freeform 203"/>
            <p:cNvSpPr>
              <a:spLocks noEditPoints="1" noChangeArrowheads="1"/>
            </p:cNvSpPr>
            <p:nvPr/>
          </p:nvSpPr>
          <p:spPr bwMode="auto">
            <a:xfrm>
              <a:off x="0" y="0"/>
              <a:ext cx="218826" cy="148209"/>
            </a:xfrm>
            <a:custGeom>
              <a:avLst/>
              <a:gdLst>
                <a:gd name="T0" fmla="*/ 89495705 w 106"/>
                <a:gd name="T1" fmla="*/ 305082051 h 72"/>
                <a:gd name="T2" fmla="*/ 98019597 w 106"/>
                <a:gd name="T3" fmla="*/ 292371071 h 72"/>
                <a:gd name="T4" fmla="*/ 438958763 w 106"/>
                <a:gd name="T5" fmla="*/ 88983037 h 72"/>
                <a:gd name="T6" fmla="*/ 447482655 w 106"/>
                <a:gd name="T7" fmla="*/ 59320652 h 72"/>
                <a:gd name="T8" fmla="*/ 426173957 w 106"/>
                <a:gd name="T9" fmla="*/ 12710980 h 72"/>
                <a:gd name="T10" fmla="*/ 396341367 w 106"/>
                <a:gd name="T11" fmla="*/ 4236307 h 72"/>
                <a:gd name="T12" fmla="*/ 12784806 w 106"/>
                <a:gd name="T13" fmla="*/ 237286726 h 72"/>
                <a:gd name="T14" fmla="*/ 8523892 w 106"/>
                <a:gd name="T15" fmla="*/ 262708686 h 72"/>
                <a:gd name="T16" fmla="*/ 42617396 w 106"/>
                <a:gd name="T17" fmla="*/ 300845744 h 72"/>
                <a:gd name="T18" fmla="*/ 42617396 w 106"/>
                <a:gd name="T19" fmla="*/ 305082051 h 72"/>
                <a:gd name="T20" fmla="*/ 42617396 w 106"/>
                <a:gd name="T21" fmla="*/ 305082051 h 72"/>
                <a:gd name="T22" fmla="*/ 89495705 w 106"/>
                <a:gd name="T23" fmla="*/ 305082051 h 72"/>
                <a:gd name="T24" fmla="*/ 336676187 w 106"/>
                <a:gd name="T25" fmla="*/ 59320652 h 72"/>
                <a:gd name="T26" fmla="*/ 409126173 w 106"/>
                <a:gd name="T27" fmla="*/ 12710980 h 72"/>
                <a:gd name="T28" fmla="*/ 396341367 w 106"/>
                <a:gd name="T29" fmla="*/ 80508364 h 72"/>
                <a:gd name="T30" fmla="*/ 323891382 w 106"/>
                <a:gd name="T31" fmla="*/ 127118036 h 72"/>
                <a:gd name="T32" fmla="*/ 336676187 w 106"/>
                <a:gd name="T33" fmla="*/ 59320652 h 72"/>
                <a:gd name="T34" fmla="*/ 208824000 w 106"/>
                <a:gd name="T35" fmla="*/ 135592709 h 72"/>
                <a:gd name="T36" fmla="*/ 281273986 w 106"/>
                <a:gd name="T37" fmla="*/ 93219344 h 72"/>
                <a:gd name="T38" fmla="*/ 268489180 w 106"/>
                <a:gd name="T39" fmla="*/ 161014669 h 72"/>
                <a:gd name="T40" fmla="*/ 196039194 w 106"/>
                <a:gd name="T41" fmla="*/ 207624341 h 72"/>
                <a:gd name="T42" fmla="*/ 208824000 w 106"/>
                <a:gd name="T43" fmla="*/ 135592709 h 72"/>
                <a:gd name="T44" fmla="*/ 76710899 w 106"/>
                <a:gd name="T45" fmla="*/ 220337380 h 72"/>
                <a:gd name="T46" fmla="*/ 149160885 w 106"/>
                <a:gd name="T47" fmla="*/ 173727708 h 72"/>
                <a:gd name="T48" fmla="*/ 136376079 w 106"/>
                <a:gd name="T49" fmla="*/ 241523033 h 72"/>
                <a:gd name="T50" fmla="*/ 63926094 w 106"/>
                <a:gd name="T51" fmla="*/ 288132705 h 72"/>
                <a:gd name="T52" fmla="*/ 76710899 w 106"/>
                <a:gd name="T53" fmla="*/ 220337380 h 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06"/>
                <a:gd name="T82" fmla="*/ 0 h 72"/>
                <a:gd name="T83" fmla="*/ 106 w 106"/>
                <a:gd name="T84" fmla="*/ 72 h 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06" h="72">
                  <a:moveTo>
                    <a:pt x="21" y="72"/>
                  </a:moveTo>
                  <a:cubicBezTo>
                    <a:pt x="23" y="69"/>
                    <a:pt x="23" y="69"/>
                    <a:pt x="23" y="69"/>
                  </a:cubicBezTo>
                  <a:cubicBezTo>
                    <a:pt x="48" y="55"/>
                    <a:pt x="103" y="21"/>
                    <a:pt x="103" y="21"/>
                  </a:cubicBezTo>
                  <a:cubicBezTo>
                    <a:pt x="105" y="20"/>
                    <a:pt x="106" y="17"/>
                    <a:pt x="105" y="14"/>
                  </a:cubicBezTo>
                  <a:cubicBezTo>
                    <a:pt x="100" y="3"/>
                    <a:pt x="100" y="3"/>
                    <a:pt x="100" y="3"/>
                  </a:cubicBezTo>
                  <a:cubicBezTo>
                    <a:pt x="98" y="0"/>
                    <a:pt x="96" y="0"/>
                    <a:pt x="93" y="1"/>
                  </a:cubicBezTo>
                  <a:cubicBezTo>
                    <a:pt x="3" y="56"/>
                    <a:pt x="3" y="56"/>
                    <a:pt x="3" y="56"/>
                  </a:cubicBezTo>
                  <a:cubicBezTo>
                    <a:pt x="1" y="57"/>
                    <a:pt x="0" y="60"/>
                    <a:pt x="2" y="62"/>
                  </a:cubicBezTo>
                  <a:cubicBezTo>
                    <a:pt x="10" y="71"/>
                    <a:pt x="10" y="71"/>
                    <a:pt x="10" y="71"/>
                  </a:cubicBezTo>
                  <a:cubicBezTo>
                    <a:pt x="10" y="72"/>
                    <a:pt x="10" y="72"/>
                    <a:pt x="10" y="72"/>
                  </a:cubicBezTo>
                  <a:cubicBezTo>
                    <a:pt x="10" y="72"/>
                    <a:pt x="10" y="72"/>
                    <a:pt x="10" y="72"/>
                  </a:cubicBezTo>
                  <a:lnTo>
                    <a:pt x="21" y="72"/>
                  </a:lnTo>
                  <a:close/>
                  <a:moveTo>
                    <a:pt x="79" y="14"/>
                  </a:moveTo>
                  <a:cubicBezTo>
                    <a:pt x="96" y="3"/>
                    <a:pt x="96" y="3"/>
                    <a:pt x="96" y="3"/>
                  </a:cubicBezTo>
                  <a:cubicBezTo>
                    <a:pt x="93" y="19"/>
                    <a:pt x="93" y="19"/>
                    <a:pt x="93" y="19"/>
                  </a:cubicBezTo>
                  <a:cubicBezTo>
                    <a:pt x="76" y="30"/>
                    <a:pt x="76" y="30"/>
                    <a:pt x="76" y="30"/>
                  </a:cubicBezTo>
                  <a:lnTo>
                    <a:pt x="79" y="14"/>
                  </a:lnTo>
                  <a:close/>
                  <a:moveTo>
                    <a:pt x="49" y="32"/>
                  </a:moveTo>
                  <a:cubicBezTo>
                    <a:pt x="66" y="22"/>
                    <a:pt x="66" y="22"/>
                    <a:pt x="66" y="22"/>
                  </a:cubicBezTo>
                  <a:cubicBezTo>
                    <a:pt x="63" y="38"/>
                    <a:pt x="63" y="38"/>
                    <a:pt x="63" y="38"/>
                  </a:cubicBezTo>
                  <a:cubicBezTo>
                    <a:pt x="46" y="49"/>
                    <a:pt x="46" y="49"/>
                    <a:pt x="46" y="49"/>
                  </a:cubicBezTo>
                  <a:lnTo>
                    <a:pt x="49" y="32"/>
                  </a:lnTo>
                  <a:close/>
                  <a:moveTo>
                    <a:pt x="18" y="52"/>
                  </a:moveTo>
                  <a:cubicBezTo>
                    <a:pt x="35" y="41"/>
                    <a:pt x="35" y="41"/>
                    <a:pt x="35" y="41"/>
                  </a:cubicBezTo>
                  <a:cubicBezTo>
                    <a:pt x="32" y="57"/>
                    <a:pt x="32" y="57"/>
                    <a:pt x="32" y="57"/>
                  </a:cubicBezTo>
                  <a:cubicBezTo>
                    <a:pt x="15" y="68"/>
                    <a:pt x="15" y="68"/>
                    <a:pt x="15" y="68"/>
                  </a:cubicBezTo>
                  <a:lnTo>
                    <a:pt x="18" y="52"/>
                  </a:lnTo>
                  <a:close/>
                </a:path>
              </a:pathLst>
            </a:custGeom>
            <a:solidFill>
              <a:srgbClr val="E7544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61" name="Freeform 204"/>
            <p:cNvSpPr>
              <a:spLocks noEditPoints="1" noChangeArrowheads="1"/>
            </p:cNvSpPr>
            <p:nvPr/>
          </p:nvSpPr>
          <p:spPr bwMode="auto">
            <a:xfrm>
              <a:off x="20923" y="148209"/>
              <a:ext cx="235391" cy="156927"/>
            </a:xfrm>
            <a:custGeom>
              <a:avLst/>
              <a:gdLst>
                <a:gd name="T0" fmla="*/ 468989725 w 114"/>
                <a:gd name="T1" fmla="*/ 0 h 76"/>
                <a:gd name="T2" fmla="*/ 51162440 w 114"/>
                <a:gd name="T3" fmla="*/ 0 h 76"/>
                <a:gd name="T4" fmla="*/ 51162440 w 114"/>
                <a:gd name="T5" fmla="*/ 0 h 76"/>
                <a:gd name="T6" fmla="*/ 0 w 114"/>
                <a:gd name="T7" fmla="*/ 0 h 76"/>
                <a:gd name="T8" fmla="*/ 0 w 114"/>
                <a:gd name="T9" fmla="*/ 302710118 h 76"/>
                <a:gd name="T10" fmla="*/ 21317339 w 114"/>
                <a:gd name="T11" fmla="*/ 324027412 h 76"/>
                <a:gd name="T12" fmla="*/ 468989725 w 114"/>
                <a:gd name="T13" fmla="*/ 324027412 h 76"/>
                <a:gd name="T14" fmla="*/ 486043183 w 114"/>
                <a:gd name="T15" fmla="*/ 302710118 h 76"/>
                <a:gd name="T16" fmla="*/ 486043183 w 114"/>
                <a:gd name="T17" fmla="*/ 21317294 h 76"/>
                <a:gd name="T18" fmla="*/ 468989725 w 114"/>
                <a:gd name="T19" fmla="*/ 0 h 76"/>
                <a:gd name="T20" fmla="*/ 319766285 w 114"/>
                <a:gd name="T21" fmla="*/ 12789551 h 76"/>
                <a:gd name="T22" fmla="*/ 255812202 w 114"/>
                <a:gd name="T23" fmla="*/ 76743497 h 76"/>
                <a:gd name="T24" fmla="*/ 174804660 w 114"/>
                <a:gd name="T25" fmla="*/ 76743497 h 76"/>
                <a:gd name="T26" fmla="*/ 238758743 w 114"/>
                <a:gd name="T27" fmla="*/ 12789551 h 76"/>
                <a:gd name="T28" fmla="*/ 319766285 w 114"/>
                <a:gd name="T29" fmla="*/ 12789551 h 76"/>
                <a:gd name="T30" fmla="*/ 93797119 w 114"/>
                <a:gd name="T31" fmla="*/ 12789551 h 76"/>
                <a:gd name="T32" fmla="*/ 174804660 w 114"/>
                <a:gd name="T33" fmla="*/ 12789551 h 76"/>
                <a:gd name="T34" fmla="*/ 115116523 w 114"/>
                <a:gd name="T35" fmla="*/ 76743497 h 76"/>
                <a:gd name="T36" fmla="*/ 34108982 w 114"/>
                <a:gd name="T37" fmla="*/ 76743497 h 76"/>
                <a:gd name="T38" fmla="*/ 93797119 w 114"/>
                <a:gd name="T39" fmla="*/ 12789551 h 76"/>
                <a:gd name="T40" fmla="*/ 451934201 w 114"/>
                <a:gd name="T41" fmla="*/ 298446246 h 76"/>
                <a:gd name="T42" fmla="*/ 34108982 w 114"/>
                <a:gd name="T43" fmla="*/ 298446246 h 76"/>
                <a:gd name="T44" fmla="*/ 34108982 w 114"/>
                <a:gd name="T45" fmla="*/ 106588535 h 76"/>
                <a:gd name="T46" fmla="*/ 451934201 w 114"/>
                <a:gd name="T47" fmla="*/ 106588535 h 76"/>
                <a:gd name="T48" fmla="*/ 451934201 w 114"/>
                <a:gd name="T49" fmla="*/ 298446246 h 76"/>
                <a:gd name="T50" fmla="*/ 400771761 w 114"/>
                <a:gd name="T51" fmla="*/ 76743497 h 76"/>
                <a:gd name="T52" fmla="*/ 319766285 w 114"/>
                <a:gd name="T53" fmla="*/ 76743497 h 76"/>
                <a:gd name="T54" fmla="*/ 379454422 w 114"/>
                <a:gd name="T55" fmla="*/ 12789551 h 76"/>
                <a:gd name="T56" fmla="*/ 460461963 w 114"/>
                <a:gd name="T57" fmla="*/ 12789551 h 76"/>
                <a:gd name="T58" fmla="*/ 400771761 w 114"/>
                <a:gd name="T59" fmla="*/ 76743497 h 7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4"/>
                <a:gd name="T91" fmla="*/ 0 h 76"/>
                <a:gd name="T92" fmla="*/ 114 w 114"/>
                <a:gd name="T93" fmla="*/ 76 h 7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4" h="76">
                  <a:moveTo>
                    <a:pt x="110" y="0"/>
                  </a:moveTo>
                  <a:cubicBezTo>
                    <a:pt x="110" y="0"/>
                    <a:pt x="35" y="0"/>
                    <a:pt x="12" y="0"/>
                  </a:cubicBezTo>
                  <a:cubicBezTo>
                    <a:pt x="12" y="0"/>
                    <a:pt x="12" y="0"/>
                    <a:pt x="12" y="0"/>
                  </a:cubicBezTo>
                  <a:cubicBezTo>
                    <a:pt x="0" y="0"/>
                    <a:pt x="0" y="0"/>
                    <a:pt x="0" y="0"/>
                  </a:cubicBezTo>
                  <a:cubicBezTo>
                    <a:pt x="0" y="71"/>
                    <a:pt x="0" y="71"/>
                    <a:pt x="0" y="71"/>
                  </a:cubicBezTo>
                  <a:cubicBezTo>
                    <a:pt x="0" y="74"/>
                    <a:pt x="2" y="76"/>
                    <a:pt x="5" y="76"/>
                  </a:cubicBezTo>
                  <a:cubicBezTo>
                    <a:pt x="110" y="76"/>
                    <a:pt x="110" y="76"/>
                    <a:pt x="110" y="76"/>
                  </a:cubicBezTo>
                  <a:cubicBezTo>
                    <a:pt x="112" y="76"/>
                    <a:pt x="114" y="74"/>
                    <a:pt x="114" y="71"/>
                  </a:cubicBezTo>
                  <a:cubicBezTo>
                    <a:pt x="114" y="5"/>
                    <a:pt x="114" y="5"/>
                    <a:pt x="114" y="5"/>
                  </a:cubicBezTo>
                  <a:cubicBezTo>
                    <a:pt x="114" y="2"/>
                    <a:pt x="112" y="0"/>
                    <a:pt x="110" y="0"/>
                  </a:cubicBezTo>
                  <a:close/>
                  <a:moveTo>
                    <a:pt x="75" y="3"/>
                  </a:moveTo>
                  <a:cubicBezTo>
                    <a:pt x="60" y="18"/>
                    <a:pt x="60" y="18"/>
                    <a:pt x="60" y="18"/>
                  </a:cubicBezTo>
                  <a:cubicBezTo>
                    <a:pt x="41" y="18"/>
                    <a:pt x="41" y="18"/>
                    <a:pt x="41" y="18"/>
                  </a:cubicBezTo>
                  <a:cubicBezTo>
                    <a:pt x="56" y="3"/>
                    <a:pt x="56" y="3"/>
                    <a:pt x="56" y="3"/>
                  </a:cubicBezTo>
                  <a:lnTo>
                    <a:pt x="75" y="3"/>
                  </a:lnTo>
                  <a:close/>
                  <a:moveTo>
                    <a:pt x="22" y="3"/>
                  </a:moveTo>
                  <a:cubicBezTo>
                    <a:pt x="41" y="3"/>
                    <a:pt x="41" y="3"/>
                    <a:pt x="41" y="3"/>
                  </a:cubicBezTo>
                  <a:cubicBezTo>
                    <a:pt x="27" y="18"/>
                    <a:pt x="27" y="18"/>
                    <a:pt x="27" y="18"/>
                  </a:cubicBezTo>
                  <a:cubicBezTo>
                    <a:pt x="8" y="18"/>
                    <a:pt x="8" y="18"/>
                    <a:pt x="8" y="18"/>
                  </a:cubicBezTo>
                  <a:lnTo>
                    <a:pt x="22" y="3"/>
                  </a:lnTo>
                  <a:close/>
                  <a:moveTo>
                    <a:pt x="106" y="70"/>
                  </a:moveTo>
                  <a:cubicBezTo>
                    <a:pt x="8" y="70"/>
                    <a:pt x="8" y="70"/>
                    <a:pt x="8" y="70"/>
                  </a:cubicBezTo>
                  <a:cubicBezTo>
                    <a:pt x="8" y="25"/>
                    <a:pt x="8" y="25"/>
                    <a:pt x="8" y="25"/>
                  </a:cubicBezTo>
                  <a:cubicBezTo>
                    <a:pt x="106" y="25"/>
                    <a:pt x="106" y="25"/>
                    <a:pt x="106" y="25"/>
                  </a:cubicBezTo>
                  <a:lnTo>
                    <a:pt x="106" y="70"/>
                  </a:lnTo>
                  <a:close/>
                  <a:moveTo>
                    <a:pt x="94" y="18"/>
                  </a:moveTo>
                  <a:cubicBezTo>
                    <a:pt x="75" y="18"/>
                    <a:pt x="75" y="18"/>
                    <a:pt x="75" y="18"/>
                  </a:cubicBezTo>
                  <a:cubicBezTo>
                    <a:pt x="89" y="3"/>
                    <a:pt x="89" y="3"/>
                    <a:pt x="89" y="3"/>
                  </a:cubicBezTo>
                  <a:cubicBezTo>
                    <a:pt x="108" y="3"/>
                    <a:pt x="108" y="3"/>
                    <a:pt x="108" y="3"/>
                  </a:cubicBezTo>
                  <a:lnTo>
                    <a:pt x="94" y="18"/>
                  </a:lnTo>
                  <a:close/>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62" name="Rectangle 206"/>
            <p:cNvSpPr>
              <a:spLocks noChangeArrowheads="1"/>
            </p:cNvSpPr>
            <p:nvPr/>
          </p:nvSpPr>
          <p:spPr bwMode="auto">
            <a:xfrm>
              <a:off x="20923" y="148209"/>
              <a:ext cx="872" cy="872"/>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163" name="Freeform 207"/>
            <p:cNvSpPr>
              <a:spLocks noChangeArrowheads="1"/>
            </p:cNvSpPr>
            <p:nvPr/>
          </p:nvSpPr>
          <p:spPr bwMode="auto">
            <a:xfrm>
              <a:off x="105489" y="154312"/>
              <a:ext cx="69746" cy="31385"/>
            </a:xfrm>
            <a:custGeom>
              <a:avLst/>
              <a:gdLst>
                <a:gd name="T0" fmla="*/ 60806306 w 80"/>
                <a:gd name="T1" fmla="*/ 0 h 36"/>
                <a:gd name="T2" fmla="*/ 34203438 w 80"/>
                <a:gd name="T3" fmla="*/ 27361617 h 36"/>
                <a:gd name="T4" fmla="*/ 0 w 80"/>
                <a:gd name="T5" fmla="*/ 27361617 h 36"/>
                <a:gd name="T6" fmla="*/ 26602868 w 80"/>
                <a:gd name="T7" fmla="*/ 0 h 36"/>
                <a:gd name="T8" fmla="*/ 60806306 w 80"/>
                <a:gd name="T9" fmla="*/ 0 h 36"/>
                <a:gd name="T10" fmla="*/ 0 60000 65536"/>
                <a:gd name="T11" fmla="*/ 0 60000 65536"/>
                <a:gd name="T12" fmla="*/ 0 60000 65536"/>
                <a:gd name="T13" fmla="*/ 0 60000 65536"/>
                <a:gd name="T14" fmla="*/ 0 60000 65536"/>
                <a:gd name="T15" fmla="*/ 0 w 80"/>
                <a:gd name="T16" fmla="*/ 0 h 36"/>
                <a:gd name="T17" fmla="*/ 80 w 80"/>
                <a:gd name="T18" fmla="*/ 36 h 36"/>
              </a:gdLst>
              <a:ahLst/>
              <a:cxnLst>
                <a:cxn ang="T10">
                  <a:pos x="T0" y="T1"/>
                </a:cxn>
                <a:cxn ang="T11">
                  <a:pos x="T2" y="T3"/>
                </a:cxn>
                <a:cxn ang="T12">
                  <a:pos x="T4" y="T5"/>
                </a:cxn>
                <a:cxn ang="T13">
                  <a:pos x="T6" y="T7"/>
                </a:cxn>
                <a:cxn ang="T14">
                  <a:pos x="T8" y="T9"/>
                </a:cxn>
              </a:cxnLst>
              <a:rect l="T15" t="T16" r="T17" b="T18"/>
              <a:pathLst>
                <a:path w="80" h="36">
                  <a:moveTo>
                    <a:pt x="80" y="0"/>
                  </a:moveTo>
                  <a:lnTo>
                    <a:pt x="45" y="36"/>
                  </a:lnTo>
                  <a:lnTo>
                    <a:pt x="0" y="36"/>
                  </a:lnTo>
                  <a:lnTo>
                    <a:pt x="35" y="0"/>
                  </a:lnTo>
                  <a:lnTo>
                    <a:pt x="80" y="0"/>
                  </a:lnTo>
                  <a:close/>
                </a:path>
              </a:pathLst>
            </a:custGeom>
            <a:solidFill>
              <a:srgbClr val="37353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64" name="Freeform 208"/>
            <p:cNvSpPr>
              <a:spLocks noChangeArrowheads="1"/>
            </p:cNvSpPr>
            <p:nvPr/>
          </p:nvSpPr>
          <p:spPr bwMode="auto">
            <a:xfrm>
              <a:off x="37487" y="154312"/>
              <a:ext cx="68002" cy="31385"/>
            </a:xfrm>
            <a:custGeom>
              <a:avLst/>
              <a:gdLst>
                <a:gd name="T0" fmla="*/ 25082276 w 78"/>
                <a:gd name="T1" fmla="*/ 0 h 36"/>
                <a:gd name="T2" fmla="*/ 59285539 w 78"/>
                <a:gd name="T3" fmla="*/ 0 h 36"/>
                <a:gd name="T4" fmla="*/ 34203262 w 78"/>
                <a:gd name="T5" fmla="*/ 27361617 h 36"/>
                <a:gd name="T6" fmla="*/ 0 w 78"/>
                <a:gd name="T7" fmla="*/ 27361617 h 36"/>
                <a:gd name="T8" fmla="*/ 25082276 w 78"/>
                <a:gd name="T9" fmla="*/ 0 h 36"/>
                <a:gd name="T10" fmla="*/ 0 60000 65536"/>
                <a:gd name="T11" fmla="*/ 0 60000 65536"/>
                <a:gd name="T12" fmla="*/ 0 60000 65536"/>
                <a:gd name="T13" fmla="*/ 0 60000 65536"/>
                <a:gd name="T14" fmla="*/ 0 60000 65536"/>
                <a:gd name="T15" fmla="*/ 0 w 78"/>
                <a:gd name="T16" fmla="*/ 0 h 36"/>
                <a:gd name="T17" fmla="*/ 78 w 78"/>
                <a:gd name="T18" fmla="*/ 36 h 36"/>
              </a:gdLst>
              <a:ahLst/>
              <a:cxnLst>
                <a:cxn ang="T10">
                  <a:pos x="T0" y="T1"/>
                </a:cxn>
                <a:cxn ang="T11">
                  <a:pos x="T2" y="T3"/>
                </a:cxn>
                <a:cxn ang="T12">
                  <a:pos x="T4" y="T5"/>
                </a:cxn>
                <a:cxn ang="T13">
                  <a:pos x="T6" y="T7"/>
                </a:cxn>
                <a:cxn ang="T14">
                  <a:pos x="T8" y="T9"/>
                </a:cxn>
              </a:cxnLst>
              <a:rect l="T15" t="T16" r="T17" b="T18"/>
              <a:pathLst>
                <a:path w="78" h="36">
                  <a:moveTo>
                    <a:pt x="33" y="0"/>
                  </a:moveTo>
                  <a:lnTo>
                    <a:pt x="78" y="0"/>
                  </a:lnTo>
                  <a:lnTo>
                    <a:pt x="45" y="36"/>
                  </a:lnTo>
                  <a:lnTo>
                    <a:pt x="0" y="36"/>
                  </a:lnTo>
                  <a:lnTo>
                    <a:pt x="33" y="0"/>
                  </a:lnTo>
                  <a:close/>
                </a:path>
              </a:pathLst>
            </a:custGeom>
            <a:solidFill>
              <a:srgbClr val="37353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65" name="Freeform 209"/>
            <p:cNvSpPr>
              <a:spLocks noChangeArrowheads="1"/>
            </p:cNvSpPr>
            <p:nvPr/>
          </p:nvSpPr>
          <p:spPr bwMode="auto">
            <a:xfrm>
              <a:off x="175235" y="154312"/>
              <a:ext cx="68002" cy="31385"/>
            </a:xfrm>
            <a:custGeom>
              <a:avLst/>
              <a:gdLst>
                <a:gd name="T0" fmla="*/ 34203262 w 78"/>
                <a:gd name="T1" fmla="*/ 27361617 h 36"/>
                <a:gd name="T2" fmla="*/ 0 w 78"/>
                <a:gd name="T3" fmla="*/ 27361617 h 36"/>
                <a:gd name="T4" fmla="*/ 25082276 w 78"/>
                <a:gd name="T5" fmla="*/ 0 h 36"/>
                <a:gd name="T6" fmla="*/ 59285539 w 78"/>
                <a:gd name="T7" fmla="*/ 0 h 36"/>
                <a:gd name="T8" fmla="*/ 34203262 w 78"/>
                <a:gd name="T9" fmla="*/ 27361617 h 36"/>
                <a:gd name="T10" fmla="*/ 0 60000 65536"/>
                <a:gd name="T11" fmla="*/ 0 60000 65536"/>
                <a:gd name="T12" fmla="*/ 0 60000 65536"/>
                <a:gd name="T13" fmla="*/ 0 60000 65536"/>
                <a:gd name="T14" fmla="*/ 0 60000 65536"/>
                <a:gd name="T15" fmla="*/ 0 w 78"/>
                <a:gd name="T16" fmla="*/ 0 h 36"/>
                <a:gd name="T17" fmla="*/ 78 w 78"/>
                <a:gd name="T18" fmla="*/ 36 h 36"/>
              </a:gdLst>
              <a:ahLst/>
              <a:cxnLst>
                <a:cxn ang="T10">
                  <a:pos x="T0" y="T1"/>
                </a:cxn>
                <a:cxn ang="T11">
                  <a:pos x="T2" y="T3"/>
                </a:cxn>
                <a:cxn ang="T12">
                  <a:pos x="T4" y="T5"/>
                </a:cxn>
                <a:cxn ang="T13">
                  <a:pos x="T6" y="T7"/>
                </a:cxn>
                <a:cxn ang="T14">
                  <a:pos x="T8" y="T9"/>
                </a:cxn>
              </a:cxnLst>
              <a:rect l="T15" t="T16" r="T17" b="T18"/>
              <a:pathLst>
                <a:path w="78" h="36">
                  <a:moveTo>
                    <a:pt x="45" y="36"/>
                  </a:moveTo>
                  <a:lnTo>
                    <a:pt x="0" y="36"/>
                  </a:lnTo>
                  <a:lnTo>
                    <a:pt x="33" y="0"/>
                  </a:lnTo>
                  <a:lnTo>
                    <a:pt x="78" y="0"/>
                  </a:lnTo>
                  <a:lnTo>
                    <a:pt x="45" y="36"/>
                  </a:lnTo>
                  <a:close/>
                </a:path>
              </a:pathLst>
            </a:custGeom>
            <a:solidFill>
              <a:srgbClr val="37353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66" name="Freeform 210"/>
            <p:cNvSpPr>
              <a:spLocks noChangeArrowheads="1"/>
            </p:cNvSpPr>
            <p:nvPr/>
          </p:nvSpPr>
          <p:spPr bwMode="auto">
            <a:xfrm>
              <a:off x="156927" y="6103"/>
              <a:ext cx="40975" cy="55796"/>
            </a:xfrm>
            <a:custGeom>
              <a:avLst/>
              <a:gdLst>
                <a:gd name="T0" fmla="*/ 5320647 w 47"/>
                <a:gd name="T1" fmla="*/ 19761374 h 64"/>
                <a:gd name="T2" fmla="*/ 35722354 w 47"/>
                <a:gd name="T3" fmla="*/ 0 h 64"/>
                <a:gd name="T4" fmla="*/ 30401706 w 47"/>
                <a:gd name="T5" fmla="*/ 28882276 h 64"/>
                <a:gd name="T6" fmla="*/ 0 w 47"/>
                <a:gd name="T7" fmla="*/ 48643650 h 64"/>
                <a:gd name="T8" fmla="*/ 5320647 w 47"/>
                <a:gd name="T9" fmla="*/ 19761374 h 64"/>
                <a:gd name="T10" fmla="*/ 0 60000 65536"/>
                <a:gd name="T11" fmla="*/ 0 60000 65536"/>
                <a:gd name="T12" fmla="*/ 0 60000 65536"/>
                <a:gd name="T13" fmla="*/ 0 60000 65536"/>
                <a:gd name="T14" fmla="*/ 0 60000 65536"/>
                <a:gd name="T15" fmla="*/ 0 w 47"/>
                <a:gd name="T16" fmla="*/ 0 h 64"/>
                <a:gd name="T17" fmla="*/ 47 w 47"/>
                <a:gd name="T18" fmla="*/ 64 h 64"/>
              </a:gdLst>
              <a:ahLst/>
              <a:cxnLst>
                <a:cxn ang="T10">
                  <a:pos x="T0" y="T1"/>
                </a:cxn>
                <a:cxn ang="T11">
                  <a:pos x="T2" y="T3"/>
                </a:cxn>
                <a:cxn ang="T12">
                  <a:pos x="T4" y="T5"/>
                </a:cxn>
                <a:cxn ang="T13">
                  <a:pos x="T6" y="T7"/>
                </a:cxn>
                <a:cxn ang="T14">
                  <a:pos x="T8" y="T9"/>
                </a:cxn>
              </a:cxnLst>
              <a:rect l="T15" t="T16" r="T17" b="T18"/>
              <a:pathLst>
                <a:path w="47" h="64">
                  <a:moveTo>
                    <a:pt x="7" y="26"/>
                  </a:moveTo>
                  <a:lnTo>
                    <a:pt x="47" y="0"/>
                  </a:lnTo>
                  <a:lnTo>
                    <a:pt x="40" y="38"/>
                  </a:lnTo>
                  <a:lnTo>
                    <a:pt x="0" y="64"/>
                  </a:lnTo>
                  <a:lnTo>
                    <a:pt x="7" y="26"/>
                  </a:lnTo>
                  <a:close/>
                </a:path>
              </a:pathLst>
            </a:custGeom>
            <a:solidFill>
              <a:srgbClr val="37353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67" name="Freeform 211"/>
            <p:cNvSpPr>
              <a:spLocks noChangeArrowheads="1"/>
            </p:cNvSpPr>
            <p:nvPr/>
          </p:nvSpPr>
          <p:spPr bwMode="auto">
            <a:xfrm>
              <a:off x="95028" y="45335"/>
              <a:ext cx="40975" cy="53181"/>
            </a:xfrm>
            <a:custGeom>
              <a:avLst/>
              <a:gdLst>
                <a:gd name="T0" fmla="*/ 5320647 w 47"/>
                <a:gd name="T1" fmla="*/ 18241955 h 61"/>
                <a:gd name="T2" fmla="*/ 35722354 w 47"/>
                <a:gd name="T3" fmla="*/ 0 h 61"/>
                <a:gd name="T4" fmla="*/ 30401706 w 47"/>
                <a:gd name="T5" fmla="*/ 28882514 h 61"/>
                <a:gd name="T6" fmla="*/ 0 w 47"/>
                <a:gd name="T7" fmla="*/ 46364242 h 61"/>
                <a:gd name="T8" fmla="*/ 5320647 w 47"/>
                <a:gd name="T9" fmla="*/ 18241955 h 61"/>
                <a:gd name="T10" fmla="*/ 0 60000 65536"/>
                <a:gd name="T11" fmla="*/ 0 60000 65536"/>
                <a:gd name="T12" fmla="*/ 0 60000 65536"/>
                <a:gd name="T13" fmla="*/ 0 60000 65536"/>
                <a:gd name="T14" fmla="*/ 0 60000 65536"/>
                <a:gd name="T15" fmla="*/ 0 w 47"/>
                <a:gd name="T16" fmla="*/ 0 h 61"/>
                <a:gd name="T17" fmla="*/ 47 w 47"/>
                <a:gd name="T18" fmla="*/ 61 h 61"/>
              </a:gdLst>
              <a:ahLst/>
              <a:cxnLst>
                <a:cxn ang="T10">
                  <a:pos x="T0" y="T1"/>
                </a:cxn>
                <a:cxn ang="T11">
                  <a:pos x="T2" y="T3"/>
                </a:cxn>
                <a:cxn ang="T12">
                  <a:pos x="T4" y="T5"/>
                </a:cxn>
                <a:cxn ang="T13">
                  <a:pos x="T6" y="T7"/>
                </a:cxn>
                <a:cxn ang="T14">
                  <a:pos x="T8" y="T9"/>
                </a:cxn>
              </a:cxnLst>
              <a:rect l="T15" t="T16" r="T17" b="T18"/>
              <a:pathLst>
                <a:path w="47" h="61">
                  <a:moveTo>
                    <a:pt x="7" y="24"/>
                  </a:moveTo>
                  <a:lnTo>
                    <a:pt x="47" y="0"/>
                  </a:lnTo>
                  <a:lnTo>
                    <a:pt x="40" y="38"/>
                  </a:lnTo>
                  <a:lnTo>
                    <a:pt x="0" y="61"/>
                  </a:lnTo>
                  <a:lnTo>
                    <a:pt x="7" y="24"/>
                  </a:lnTo>
                  <a:close/>
                </a:path>
              </a:pathLst>
            </a:custGeom>
            <a:solidFill>
              <a:srgbClr val="37353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68" name="Freeform 212"/>
            <p:cNvSpPr>
              <a:spLocks noChangeArrowheads="1"/>
            </p:cNvSpPr>
            <p:nvPr/>
          </p:nvSpPr>
          <p:spPr bwMode="auto">
            <a:xfrm>
              <a:off x="31385" y="84567"/>
              <a:ext cx="40975" cy="55796"/>
            </a:xfrm>
            <a:custGeom>
              <a:avLst/>
              <a:gdLst>
                <a:gd name="T0" fmla="*/ 5320647 w 47"/>
                <a:gd name="T1" fmla="*/ 19761374 h 64"/>
                <a:gd name="T2" fmla="*/ 35722354 w 47"/>
                <a:gd name="T3" fmla="*/ 0 h 64"/>
                <a:gd name="T4" fmla="*/ 30401706 w 47"/>
                <a:gd name="T5" fmla="*/ 28882276 h 64"/>
                <a:gd name="T6" fmla="*/ 0 w 47"/>
                <a:gd name="T7" fmla="*/ 48643650 h 64"/>
                <a:gd name="T8" fmla="*/ 5320647 w 47"/>
                <a:gd name="T9" fmla="*/ 19761374 h 64"/>
                <a:gd name="T10" fmla="*/ 0 60000 65536"/>
                <a:gd name="T11" fmla="*/ 0 60000 65536"/>
                <a:gd name="T12" fmla="*/ 0 60000 65536"/>
                <a:gd name="T13" fmla="*/ 0 60000 65536"/>
                <a:gd name="T14" fmla="*/ 0 60000 65536"/>
                <a:gd name="T15" fmla="*/ 0 w 47"/>
                <a:gd name="T16" fmla="*/ 0 h 64"/>
                <a:gd name="T17" fmla="*/ 47 w 47"/>
                <a:gd name="T18" fmla="*/ 64 h 64"/>
              </a:gdLst>
              <a:ahLst/>
              <a:cxnLst>
                <a:cxn ang="T10">
                  <a:pos x="T0" y="T1"/>
                </a:cxn>
                <a:cxn ang="T11">
                  <a:pos x="T2" y="T3"/>
                </a:cxn>
                <a:cxn ang="T12">
                  <a:pos x="T4" y="T5"/>
                </a:cxn>
                <a:cxn ang="T13">
                  <a:pos x="T6" y="T7"/>
                </a:cxn>
                <a:cxn ang="T14">
                  <a:pos x="T8" y="T9"/>
                </a:cxn>
              </a:cxnLst>
              <a:rect l="T15" t="T16" r="T17" b="T18"/>
              <a:pathLst>
                <a:path w="47" h="64">
                  <a:moveTo>
                    <a:pt x="7" y="26"/>
                  </a:moveTo>
                  <a:lnTo>
                    <a:pt x="47" y="0"/>
                  </a:lnTo>
                  <a:lnTo>
                    <a:pt x="40" y="38"/>
                  </a:lnTo>
                  <a:lnTo>
                    <a:pt x="0" y="64"/>
                  </a:lnTo>
                  <a:lnTo>
                    <a:pt x="7" y="26"/>
                  </a:lnTo>
                  <a:close/>
                </a:path>
              </a:pathLst>
            </a:custGeom>
            <a:solidFill>
              <a:srgbClr val="37353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05" name="组合 192"/>
          <p:cNvGrpSpPr>
            <a:grpSpLocks/>
          </p:cNvGrpSpPr>
          <p:nvPr/>
        </p:nvGrpSpPr>
        <p:grpSpPr bwMode="auto">
          <a:xfrm>
            <a:off x="10258425" y="3651250"/>
            <a:ext cx="509588" cy="396875"/>
            <a:chOff x="0" y="0"/>
            <a:chExt cx="274623" cy="214467"/>
          </a:xfrm>
        </p:grpSpPr>
        <p:sp>
          <p:nvSpPr>
            <p:cNvPr id="29156" name="Freeform 112"/>
            <p:cNvSpPr>
              <a:spLocks noChangeArrowheads="1"/>
            </p:cNvSpPr>
            <p:nvPr/>
          </p:nvSpPr>
          <p:spPr bwMode="auto">
            <a:xfrm>
              <a:off x="0" y="0"/>
              <a:ext cx="274623" cy="214467"/>
            </a:xfrm>
            <a:custGeom>
              <a:avLst/>
              <a:gdLst>
                <a:gd name="T0" fmla="*/ 417827538 w 133"/>
                <a:gd name="T1" fmla="*/ 136083436 h 104"/>
                <a:gd name="T2" fmla="*/ 417827538 w 133"/>
                <a:gd name="T3" fmla="*/ 136083436 h 104"/>
                <a:gd name="T4" fmla="*/ 255812357 w 133"/>
                <a:gd name="T5" fmla="*/ 0 h 104"/>
                <a:gd name="T6" fmla="*/ 89535357 w 133"/>
                <a:gd name="T7" fmla="*/ 144587877 h 104"/>
                <a:gd name="T8" fmla="*/ 0 w 133"/>
                <a:gd name="T9" fmla="*/ 289175755 h 104"/>
                <a:gd name="T10" fmla="*/ 153487414 w 133"/>
                <a:gd name="T11" fmla="*/ 442270135 h 104"/>
                <a:gd name="T12" fmla="*/ 230231121 w 133"/>
                <a:gd name="T13" fmla="*/ 442270135 h 104"/>
                <a:gd name="T14" fmla="*/ 336819947 w 133"/>
                <a:gd name="T15" fmla="*/ 442270135 h 104"/>
                <a:gd name="T16" fmla="*/ 417827538 w 133"/>
                <a:gd name="T17" fmla="*/ 442270135 h 104"/>
                <a:gd name="T18" fmla="*/ 567051069 w 133"/>
                <a:gd name="T19" fmla="*/ 289175755 h 104"/>
                <a:gd name="T20" fmla="*/ 417827538 w 133"/>
                <a:gd name="T21" fmla="*/ 136083436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3"/>
                <a:gd name="T34" fmla="*/ 0 h 104"/>
                <a:gd name="T35" fmla="*/ 133 w 133"/>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3" h="104">
                  <a:moveTo>
                    <a:pt x="98" y="32"/>
                  </a:moveTo>
                  <a:cubicBezTo>
                    <a:pt x="98" y="32"/>
                    <a:pt x="98" y="32"/>
                    <a:pt x="98" y="32"/>
                  </a:cubicBezTo>
                  <a:cubicBezTo>
                    <a:pt x="95" y="14"/>
                    <a:pt x="79" y="0"/>
                    <a:pt x="60" y="0"/>
                  </a:cubicBezTo>
                  <a:cubicBezTo>
                    <a:pt x="40" y="0"/>
                    <a:pt x="23" y="15"/>
                    <a:pt x="21" y="34"/>
                  </a:cubicBezTo>
                  <a:cubicBezTo>
                    <a:pt x="8" y="40"/>
                    <a:pt x="0" y="53"/>
                    <a:pt x="0" y="68"/>
                  </a:cubicBezTo>
                  <a:cubicBezTo>
                    <a:pt x="0" y="88"/>
                    <a:pt x="16" y="104"/>
                    <a:pt x="36" y="104"/>
                  </a:cubicBezTo>
                  <a:cubicBezTo>
                    <a:pt x="40" y="104"/>
                    <a:pt x="47" y="104"/>
                    <a:pt x="54" y="104"/>
                  </a:cubicBezTo>
                  <a:cubicBezTo>
                    <a:pt x="79" y="104"/>
                    <a:pt x="79" y="104"/>
                    <a:pt x="79" y="104"/>
                  </a:cubicBezTo>
                  <a:cubicBezTo>
                    <a:pt x="87" y="104"/>
                    <a:pt x="94" y="104"/>
                    <a:pt x="98" y="104"/>
                  </a:cubicBezTo>
                  <a:cubicBezTo>
                    <a:pt x="118" y="104"/>
                    <a:pt x="133" y="87"/>
                    <a:pt x="133" y="68"/>
                  </a:cubicBezTo>
                  <a:cubicBezTo>
                    <a:pt x="133" y="48"/>
                    <a:pt x="118" y="32"/>
                    <a:pt x="98" y="32"/>
                  </a:cubicBezTo>
                  <a:close/>
                </a:path>
              </a:pathLst>
            </a:custGeom>
            <a:solidFill>
              <a:srgbClr val="98BBF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57" name="Freeform 113"/>
            <p:cNvSpPr>
              <a:spLocks noChangeArrowheads="1"/>
            </p:cNvSpPr>
            <p:nvPr/>
          </p:nvSpPr>
          <p:spPr bwMode="auto">
            <a:xfrm>
              <a:off x="74104" y="66258"/>
              <a:ext cx="123798" cy="148209"/>
            </a:xfrm>
            <a:custGeom>
              <a:avLst/>
              <a:gdLst>
                <a:gd name="T0" fmla="*/ 242660586 w 60"/>
                <a:gd name="T1" fmla="*/ 135592709 h 72"/>
                <a:gd name="T2" fmla="*/ 136231446 w 60"/>
                <a:gd name="T3" fmla="*/ 12710980 h 72"/>
                <a:gd name="T4" fmla="*/ 119200968 w 60"/>
                <a:gd name="T5" fmla="*/ 8474673 h 72"/>
                <a:gd name="T6" fmla="*/ 17028415 w 60"/>
                <a:gd name="T7" fmla="*/ 139829016 h 72"/>
                <a:gd name="T8" fmla="*/ 21287066 w 60"/>
                <a:gd name="T9" fmla="*/ 156778362 h 72"/>
                <a:gd name="T10" fmla="*/ 76628899 w 60"/>
                <a:gd name="T11" fmla="*/ 156778362 h 72"/>
                <a:gd name="T12" fmla="*/ 76628899 w 60"/>
                <a:gd name="T13" fmla="*/ 177964015 h 72"/>
                <a:gd name="T14" fmla="*/ 76628899 w 60"/>
                <a:gd name="T15" fmla="*/ 305082051 h 72"/>
                <a:gd name="T16" fmla="*/ 183060103 w 60"/>
                <a:gd name="T17" fmla="*/ 305082051 h 72"/>
                <a:gd name="T18" fmla="*/ 178803515 w 60"/>
                <a:gd name="T19" fmla="*/ 177964015 h 72"/>
                <a:gd name="T20" fmla="*/ 178803515 w 60"/>
                <a:gd name="T21" fmla="*/ 152542055 h 72"/>
                <a:gd name="T22" fmla="*/ 238403999 w 60"/>
                <a:gd name="T23" fmla="*/ 152542055 h 72"/>
                <a:gd name="T24" fmla="*/ 242660586 w 60"/>
                <a:gd name="T25" fmla="*/ 135592709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0"/>
                <a:gd name="T40" fmla="*/ 0 h 72"/>
                <a:gd name="T41" fmla="*/ 60 w 60"/>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0" h="72">
                  <a:moveTo>
                    <a:pt x="57" y="32"/>
                  </a:moveTo>
                  <a:cubicBezTo>
                    <a:pt x="32" y="3"/>
                    <a:pt x="32" y="3"/>
                    <a:pt x="32" y="3"/>
                  </a:cubicBezTo>
                  <a:cubicBezTo>
                    <a:pt x="32" y="3"/>
                    <a:pt x="30" y="0"/>
                    <a:pt x="28" y="2"/>
                  </a:cubicBezTo>
                  <a:cubicBezTo>
                    <a:pt x="25" y="5"/>
                    <a:pt x="4" y="33"/>
                    <a:pt x="4" y="33"/>
                  </a:cubicBezTo>
                  <a:cubicBezTo>
                    <a:pt x="4" y="33"/>
                    <a:pt x="0" y="37"/>
                    <a:pt x="5" y="37"/>
                  </a:cubicBezTo>
                  <a:cubicBezTo>
                    <a:pt x="10" y="37"/>
                    <a:pt x="18" y="37"/>
                    <a:pt x="18" y="37"/>
                  </a:cubicBezTo>
                  <a:cubicBezTo>
                    <a:pt x="18" y="37"/>
                    <a:pt x="18" y="39"/>
                    <a:pt x="18" y="42"/>
                  </a:cubicBezTo>
                  <a:cubicBezTo>
                    <a:pt x="18" y="50"/>
                    <a:pt x="18" y="63"/>
                    <a:pt x="18" y="72"/>
                  </a:cubicBezTo>
                  <a:cubicBezTo>
                    <a:pt x="43" y="72"/>
                    <a:pt x="43" y="72"/>
                    <a:pt x="43" y="72"/>
                  </a:cubicBezTo>
                  <a:cubicBezTo>
                    <a:pt x="43" y="63"/>
                    <a:pt x="42" y="50"/>
                    <a:pt x="42" y="42"/>
                  </a:cubicBezTo>
                  <a:cubicBezTo>
                    <a:pt x="42" y="38"/>
                    <a:pt x="42" y="36"/>
                    <a:pt x="42" y="36"/>
                  </a:cubicBezTo>
                  <a:cubicBezTo>
                    <a:pt x="42" y="36"/>
                    <a:pt x="52" y="36"/>
                    <a:pt x="56" y="36"/>
                  </a:cubicBezTo>
                  <a:cubicBezTo>
                    <a:pt x="60" y="36"/>
                    <a:pt x="57" y="32"/>
                    <a:pt x="57" y="32"/>
                  </a:cubicBezTo>
                  <a:close/>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06" name="组合 195"/>
          <p:cNvGrpSpPr>
            <a:grpSpLocks/>
          </p:cNvGrpSpPr>
          <p:nvPr/>
        </p:nvGrpSpPr>
        <p:grpSpPr bwMode="auto">
          <a:xfrm>
            <a:off x="9248775" y="3648075"/>
            <a:ext cx="512763" cy="403225"/>
            <a:chOff x="0" y="0"/>
            <a:chExt cx="276366" cy="216211"/>
          </a:xfrm>
        </p:grpSpPr>
        <p:sp>
          <p:nvSpPr>
            <p:cNvPr id="29154" name="Freeform 114"/>
            <p:cNvSpPr>
              <a:spLocks noChangeArrowheads="1"/>
            </p:cNvSpPr>
            <p:nvPr/>
          </p:nvSpPr>
          <p:spPr bwMode="auto">
            <a:xfrm>
              <a:off x="0" y="0"/>
              <a:ext cx="276366" cy="214467"/>
            </a:xfrm>
            <a:custGeom>
              <a:avLst/>
              <a:gdLst>
                <a:gd name="T0" fmla="*/ 421109599 w 134"/>
                <a:gd name="T1" fmla="*/ 136083436 h 104"/>
                <a:gd name="T2" fmla="*/ 421109599 w 134"/>
                <a:gd name="T3" fmla="*/ 136083436 h 104"/>
                <a:gd name="T4" fmla="*/ 259470550 w 134"/>
                <a:gd name="T5" fmla="*/ 0 h 104"/>
                <a:gd name="T6" fmla="*/ 93580827 w 134"/>
                <a:gd name="T7" fmla="*/ 144587877 h 104"/>
                <a:gd name="T8" fmla="*/ 0 w 134"/>
                <a:gd name="T9" fmla="*/ 289175755 h 104"/>
                <a:gd name="T10" fmla="*/ 157384250 w 134"/>
                <a:gd name="T11" fmla="*/ 442270135 h 104"/>
                <a:gd name="T12" fmla="*/ 233950006 w 134"/>
                <a:gd name="T13" fmla="*/ 442270135 h 104"/>
                <a:gd name="T14" fmla="*/ 340291106 w 134"/>
                <a:gd name="T15" fmla="*/ 442270135 h 104"/>
                <a:gd name="T16" fmla="*/ 421109599 w 134"/>
                <a:gd name="T17" fmla="*/ 442270135 h 104"/>
                <a:gd name="T18" fmla="*/ 569986313 w 134"/>
                <a:gd name="T19" fmla="*/ 289175755 h 104"/>
                <a:gd name="T20" fmla="*/ 421109599 w 134"/>
                <a:gd name="T21" fmla="*/ 136083436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04"/>
                <a:gd name="T35" fmla="*/ 134 w 134"/>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04">
                  <a:moveTo>
                    <a:pt x="99" y="32"/>
                  </a:moveTo>
                  <a:cubicBezTo>
                    <a:pt x="99" y="32"/>
                    <a:pt x="99" y="32"/>
                    <a:pt x="99" y="32"/>
                  </a:cubicBezTo>
                  <a:cubicBezTo>
                    <a:pt x="96" y="14"/>
                    <a:pt x="80" y="0"/>
                    <a:pt x="61" y="0"/>
                  </a:cubicBezTo>
                  <a:cubicBezTo>
                    <a:pt x="41" y="0"/>
                    <a:pt x="24" y="15"/>
                    <a:pt x="22" y="34"/>
                  </a:cubicBezTo>
                  <a:cubicBezTo>
                    <a:pt x="9" y="40"/>
                    <a:pt x="0" y="53"/>
                    <a:pt x="0" y="68"/>
                  </a:cubicBezTo>
                  <a:cubicBezTo>
                    <a:pt x="0" y="88"/>
                    <a:pt x="17" y="104"/>
                    <a:pt x="37" y="104"/>
                  </a:cubicBezTo>
                  <a:cubicBezTo>
                    <a:pt x="41" y="104"/>
                    <a:pt x="48" y="104"/>
                    <a:pt x="55" y="104"/>
                  </a:cubicBezTo>
                  <a:cubicBezTo>
                    <a:pt x="80" y="104"/>
                    <a:pt x="80" y="104"/>
                    <a:pt x="80" y="104"/>
                  </a:cubicBezTo>
                  <a:cubicBezTo>
                    <a:pt x="88" y="104"/>
                    <a:pt x="95" y="104"/>
                    <a:pt x="99" y="104"/>
                  </a:cubicBezTo>
                  <a:cubicBezTo>
                    <a:pt x="119" y="104"/>
                    <a:pt x="134" y="87"/>
                    <a:pt x="134" y="68"/>
                  </a:cubicBezTo>
                  <a:cubicBezTo>
                    <a:pt x="134" y="48"/>
                    <a:pt x="119" y="32"/>
                    <a:pt x="99" y="32"/>
                  </a:cubicBezTo>
                  <a:close/>
                </a:path>
              </a:pathLst>
            </a:custGeom>
            <a:solidFill>
              <a:srgbClr val="98BBF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55" name="Freeform 115"/>
            <p:cNvSpPr>
              <a:spLocks noChangeArrowheads="1"/>
            </p:cNvSpPr>
            <p:nvPr/>
          </p:nvSpPr>
          <p:spPr bwMode="auto">
            <a:xfrm>
              <a:off x="76720" y="68002"/>
              <a:ext cx="125542" cy="148209"/>
            </a:xfrm>
            <a:custGeom>
              <a:avLst/>
              <a:gdLst>
                <a:gd name="T0" fmla="*/ 16941996 w 61"/>
                <a:gd name="T1" fmla="*/ 169489342 h 72"/>
                <a:gd name="T2" fmla="*/ 122833586 w 61"/>
                <a:gd name="T3" fmla="*/ 296607378 h 72"/>
                <a:gd name="T4" fmla="*/ 139775582 w 61"/>
                <a:gd name="T5" fmla="*/ 296607378 h 72"/>
                <a:gd name="T6" fmla="*/ 241431672 w 61"/>
                <a:gd name="T7" fmla="*/ 165253035 h 72"/>
                <a:gd name="T8" fmla="*/ 237196174 w 61"/>
                <a:gd name="T9" fmla="*/ 152542055 h 72"/>
                <a:gd name="T10" fmla="*/ 182132629 w 61"/>
                <a:gd name="T11" fmla="*/ 152542055 h 72"/>
                <a:gd name="T12" fmla="*/ 182132629 w 61"/>
                <a:gd name="T13" fmla="*/ 127118036 h 72"/>
                <a:gd name="T14" fmla="*/ 182132629 w 61"/>
                <a:gd name="T15" fmla="*/ 0 h 72"/>
                <a:gd name="T16" fmla="*/ 76241039 w 61"/>
                <a:gd name="T17" fmla="*/ 0 h 72"/>
                <a:gd name="T18" fmla="*/ 76241039 w 61"/>
                <a:gd name="T19" fmla="*/ 127118036 h 72"/>
                <a:gd name="T20" fmla="*/ 76241039 w 61"/>
                <a:gd name="T21" fmla="*/ 152542055 h 72"/>
                <a:gd name="T22" fmla="*/ 16941996 w 61"/>
                <a:gd name="T23" fmla="*/ 152542055 h 72"/>
                <a:gd name="T24" fmla="*/ 16941996 w 61"/>
                <a:gd name="T25" fmla="*/ 169489342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1"/>
                <a:gd name="T40" fmla="*/ 0 h 72"/>
                <a:gd name="T41" fmla="*/ 61 w 61"/>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1" h="72">
                  <a:moveTo>
                    <a:pt x="4" y="40"/>
                  </a:moveTo>
                  <a:cubicBezTo>
                    <a:pt x="29" y="70"/>
                    <a:pt x="29" y="70"/>
                    <a:pt x="29" y="70"/>
                  </a:cubicBezTo>
                  <a:cubicBezTo>
                    <a:pt x="29" y="70"/>
                    <a:pt x="31" y="72"/>
                    <a:pt x="33" y="70"/>
                  </a:cubicBezTo>
                  <a:cubicBezTo>
                    <a:pt x="36" y="67"/>
                    <a:pt x="57" y="39"/>
                    <a:pt x="57" y="39"/>
                  </a:cubicBezTo>
                  <a:cubicBezTo>
                    <a:pt x="57" y="39"/>
                    <a:pt x="61" y="36"/>
                    <a:pt x="56" y="36"/>
                  </a:cubicBezTo>
                  <a:cubicBezTo>
                    <a:pt x="51" y="36"/>
                    <a:pt x="43" y="36"/>
                    <a:pt x="43" y="36"/>
                  </a:cubicBezTo>
                  <a:cubicBezTo>
                    <a:pt x="43" y="36"/>
                    <a:pt x="43" y="33"/>
                    <a:pt x="43" y="30"/>
                  </a:cubicBezTo>
                  <a:cubicBezTo>
                    <a:pt x="43" y="23"/>
                    <a:pt x="43" y="10"/>
                    <a:pt x="43" y="0"/>
                  </a:cubicBezTo>
                  <a:cubicBezTo>
                    <a:pt x="18" y="0"/>
                    <a:pt x="18" y="0"/>
                    <a:pt x="18" y="0"/>
                  </a:cubicBezTo>
                  <a:cubicBezTo>
                    <a:pt x="18" y="10"/>
                    <a:pt x="18" y="22"/>
                    <a:pt x="18" y="30"/>
                  </a:cubicBezTo>
                  <a:cubicBezTo>
                    <a:pt x="18" y="34"/>
                    <a:pt x="18" y="36"/>
                    <a:pt x="18" y="36"/>
                  </a:cubicBezTo>
                  <a:cubicBezTo>
                    <a:pt x="18" y="36"/>
                    <a:pt x="9" y="36"/>
                    <a:pt x="4" y="36"/>
                  </a:cubicBezTo>
                  <a:cubicBezTo>
                    <a:pt x="0" y="36"/>
                    <a:pt x="4" y="40"/>
                    <a:pt x="4" y="40"/>
                  </a:cubicBezTo>
                  <a:close/>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07" name="组合 205"/>
          <p:cNvGrpSpPr>
            <a:grpSpLocks/>
          </p:cNvGrpSpPr>
          <p:nvPr/>
        </p:nvGrpSpPr>
        <p:grpSpPr bwMode="auto">
          <a:xfrm>
            <a:off x="11207750" y="3627438"/>
            <a:ext cx="569913" cy="444500"/>
            <a:chOff x="0" y="0"/>
            <a:chExt cx="306880" cy="238878"/>
          </a:xfrm>
        </p:grpSpPr>
        <p:sp>
          <p:nvSpPr>
            <p:cNvPr id="29148" name="Freeform 292"/>
            <p:cNvSpPr>
              <a:spLocks noChangeArrowheads="1"/>
            </p:cNvSpPr>
            <p:nvPr/>
          </p:nvSpPr>
          <p:spPr bwMode="auto">
            <a:xfrm>
              <a:off x="36616" y="0"/>
              <a:ext cx="270264" cy="190057"/>
            </a:xfrm>
            <a:custGeom>
              <a:avLst/>
              <a:gdLst>
                <a:gd name="T0" fmla="*/ 280917766 w 131"/>
                <a:gd name="T1" fmla="*/ 0 h 92"/>
                <a:gd name="T2" fmla="*/ 0 w 131"/>
                <a:gd name="T3" fmla="*/ 196314420 h 92"/>
                <a:gd name="T4" fmla="*/ 153227309 w 131"/>
                <a:gd name="T5" fmla="*/ 371288745 h 92"/>
                <a:gd name="T6" fmla="*/ 297942335 w 131"/>
                <a:gd name="T7" fmla="*/ 392626774 h 92"/>
                <a:gd name="T8" fmla="*/ 557577326 w 131"/>
                <a:gd name="T9" fmla="*/ 196314420 h 92"/>
                <a:gd name="T10" fmla="*/ 280917766 w 131"/>
                <a:gd name="T11" fmla="*/ 0 h 92"/>
                <a:gd name="T12" fmla="*/ 0 60000 65536"/>
                <a:gd name="T13" fmla="*/ 0 60000 65536"/>
                <a:gd name="T14" fmla="*/ 0 60000 65536"/>
                <a:gd name="T15" fmla="*/ 0 60000 65536"/>
                <a:gd name="T16" fmla="*/ 0 60000 65536"/>
                <a:gd name="T17" fmla="*/ 0 60000 65536"/>
                <a:gd name="T18" fmla="*/ 0 w 131"/>
                <a:gd name="T19" fmla="*/ 0 h 92"/>
                <a:gd name="T20" fmla="*/ 131 w 131"/>
                <a:gd name="T21" fmla="*/ 92 h 92"/>
              </a:gdLst>
              <a:ahLst/>
              <a:cxnLst>
                <a:cxn ang="T12">
                  <a:pos x="T0" y="T1"/>
                </a:cxn>
                <a:cxn ang="T13">
                  <a:pos x="T2" y="T3"/>
                </a:cxn>
                <a:cxn ang="T14">
                  <a:pos x="T4" y="T5"/>
                </a:cxn>
                <a:cxn ang="T15">
                  <a:pos x="T6" y="T7"/>
                </a:cxn>
                <a:cxn ang="T16">
                  <a:pos x="T8" y="T9"/>
                </a:cxn>
                <a:cxn ang="T17">
                  <a:pos x="T10" y="T11"/>
                </a:cxn>
              </a:cxnLst>
              <a:rect l="T18" t="T19" r="T20" b="T21"/>
              <a:pathLst>
                <a:path w="131" h="92">
                  <a:moveTo>
                    <a:pt x="66" y="0"/>
                  </a:moveTo>
                  <a:cubicBezTo>
                    <a:pt x="30" y="0"/>
                    <a:pt x="0" y="20"/>
                    <a:pt x="0" y="46"/>
                  </a:cubicBezTo>
                  <a:cubicBezTo>
                    <a:pt x="0" y="64"/>
                    <a:pt x="15" y="79"/>
                    <a:pt x="36" y="87"/>
                  </a:cubicBezTo>
                  <a:cubicBezTo>
                    <a:pt x="70" y="92"/>
                    <a:pt x="70" y="92"/>
                    <a:pt x="70" y="92"/>
                  </a:cubicBezTo>
                  <a:cubicBezTo>
                    <a:pt x="104" y="90"/>
                    <a:pt x="131" y="70"/>
                    <a:pt x="131" y="46"/>
                  </a:cubicBezTo>
                  <a:cubicBezTo>
                    <a:pt x="131" y="20"/>
                    <a:pt x="102" y="0"/>
                    <a:pt x="66" y="0"/>
                  </a:cubicBezTo>
                  <a:close/>
                </a:path>
              </a:pathLst>
            </a:custGeom>
            <a:solidFill>
              <a:srgbClr val="58A03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49" name="Freeform 293"/>
            <p:cNvSpPr>
              <a:spLocks noChangeArrowheads="1"/>
            </p:cNvSpPr>
            <p:nvPr/>
          </p:nvSpPr>
          <p:spPr bwMode="auto">
            <a:xfrm>
              <a:off x="110721" y="1743"/>
              <a:ext cx="196159" cy="188313"/>
            </a:xfrm>
            <a:custGeom>
              <a:avLst/>
              <a:gdLst>
                <a:gd name="T0" fmla="*/ 72479718 w 95"/>
                <a:gd name="T1" fmla="*/ 0 h 91"/>
                <a:gd name="T2" fmla="*/ 0 w 95"/>
                <a:gd name="T3" fmla="*/ 368278147 h 91"/>
                <a:gd name="T4" fmla="*/ 144959436 w 95"/>
                <a:gd name="T5" fmla="*/ 389689956 h 91"/>
                <a:gd name="T6" fmla="*/ 405035298 w 95"/>
                <a:gd name="T7" fmla="*/ 192704211 h 91"/>
                <a:gd name="T8" fmla="*/ 387981854 w 95"/>
                <a:gd name="T9" fmla="*/ 124187250 h 91"/>
                <a:gd name="T10" fmla="*/ 72479718 w 95"/>
                <a:gd name="T11" fmla="*/ 0 h 91"/>
                <a:gd name="T12" fmla="*/ 0 60000 65536"/>
                <a:gd name="T13" fmla="*/ 0 60000 65536"/>
                <a:gd name="T14" fmla="*/ 0 60000 65536"/>
                <a:gd name="T15" fmla="*/ 0 60000 65536"/>
                <a:gd name="T16" fmla="*/ 0 60000 65536"/>
                <a:gd name="T17" fmla="*/ 0 60000 65536"/>
                <a:gd name="T18" fmla="*/ 0 w 95"/>
                <a:gd name="T19" fmla="*/ 0 h 91"/>
                <a:gd name="T20" fmla="*/ 95 w 95"/>
                <a:gd name="T21" fmla="*/ 91 h 91"/>
              </a:gdLst>
              <a:ahLst/>
              <a:cxnLst>
                <a:cxn ang="T12">
                  <a:pos x="T0" y="T1"/>
                </a:cxn>
                <a:cxn ang="T13">
                  <a:pos x="T2" y="T3"/>
                </a:cxn>
                <a:cxn ang="T14">
                  <a:pos x="T4" y="T5"/>
                </a:cxn>
                <a:cxn ang="T15">
                  <a:pos x="T6" y="T7"/>
                </a:cxn>
                <a:cxn ang="T16">
                  <a:pos x="T8" y="T9"/>
                </a:cxn>
                <a:cxn ang="T17">
                  <a:pos x="T10" y="T11"/>
                </a:cxn>
              </a:cxnLst>
              <a:rect l="T18" t="T19" r="T20" b="T21"/>
              <a:pathLst>
                <a:path w="95" h="91">
                  <a:moveTo>
                    <a:pt x="17" y="0"/>
                  </a:moveTo>
                  <a:cubicBezTo>
                    <a:pt x="0" y="86"/>
                    <a:pt x="0" y="86"/>
                    <a:pt x="0" y="86"/>
                  </a:cubicBezTo>
                  <a:cubicBezTo>
                    <a:pt x="8" y="90"/>
                    <a:pt x="34" y="91"/>
                    <a:pt x="34" y="91"/>
                  </a:cubicBezTo>
                  <a:cubicBezTo>
                    <a:pt x="68" y="89"/>
                    <a:pt x="95" y="69"/>
                    <a:pt x="95" y="45"/>
                  </a:cubicBezTo>
                  <a:cubicBezTo>
                    <a:pt x="95" y="39"/>
                    <a:pt x="94" y="34"/>
                    <a:pt x="91" y="29"/>
                  </a:cubicBezTo>
                  <a:cubicBezTo>
                    <a:pt x="88" y="22"/>
                    <a:pt x="17" y="0"/>
                    <a:pt x="17" y="0"/>
                  </a:cubicBezTo>
                  <a:close/>
                </a:path>
              </a:pathLst>
            </a:custGeom>
            <a:solidFill>
              <a:srgbClr val="49892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50" name="Freeform 294"/>
            <p:cNvSpPr>
              <a:spLocks noChangeArrowheads="1"/>
            </p:cNvSpPr>
            <p:nvPr/>
          </p:nvSpPr>
          <p:spPr bwMode="auto">
            <a:xfrm>
              <a:off x="0" y="1743"/>
              <a:ext cx="270264" cy="237135"/>
            </a:xfrm>
            <a:custGeom>
              <a:avLst/>
              <a:gdLst>
                <a:gd name="T0" fmla="*/ 557577326 w 131"/>
                <a:gd name="T1" fmla="*/ 195593072 h 115"/>
                <a:gd name="T2" fmla="*/ 280917766 w 131"/>
                <a:gd name="T3" fmla="*/ 0 h 115"/>
                <a:gd name="T4" fmla="*/ 0 w 131"/>
                <a:gd name="T5" fmla="*/ 195593072 h 115"/>
                <a:gd name="T6" fmla="*/ 153227309 w 131"/>
                <a:gd name="T7" fmla="*/ 369926476 h 115"/>
                <a:gd name="T8" fmla="*/ 89383113 w 131"/>
                <a:gd name="T9" fmla="*/ 488982680 h 115"/>
                <a:gd name="T10" fmla="*/ 297942335 w 131"/>
                <a:gd name="T11" fmla="*/ 391186144 h 115"/>
                <a:gd name="T12" fmla="*/ 557577326 w 131"/>
                <a:gd name="T13" fmla="*/ 195593072 h 115"/>
                <a:gd name="T14" fmla="*/ 0 60000 65536"/>
                <a:gd name="T15" fmla="*/ 0 60000 65536"/>
                <a:gd name="T16" fmla="*/ 0 60000 65536"/>
                <a:gd name="T17" fmla="*/ 0 60000 65536"/>
                <a:gd name="T18" fmla="*/ 0 60000 65536"/>
                <a:gd name="T19" fmla="*/ 0 60000 65536"/>
                <a:gd name="T20" fmla="*/ 0 60000 65536"/>
                <a:gd name="T21" fmla="*/ 0 w 131"/>
                <a:gd name="T22" fmla="*/ 0 h 115"/>
                <a:gd name="T23" fmla="*/ 131 w 131"/>
                <a:gd name="T24" fmla="*/ 115 h 1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 h="115">
                  <a:moveTo>
                    <a:pt x="131" y="46"/>
                  </a:moveTo>
                  <a:cubicBezTo>
                    <a:pt x="131" y="20"/>
                    <a:pt x="102" y="0"/>
                    <a:pt x="66" y="0"/>
                  </a:cubicBezTo>
                  <a:cubicBezTo>
                    <a:pt x="30" y="0"/>
                    <a:pt x="0" y="20"/>
                    <a:pt x="0" y="46"/>
                  </a:cubicBezTo>
                  <a:cubicBezTo>
                    <a:pt x="0" y="64"/>
                    <a:pt x="15" y="79"/>
                    <a:pt x="36" y="87"/>
                  </a:cubicBezTo>
                  <a:cubicBezTo>
                    <a:pt x="37" y="92"/>
                    <a:pt x="36" y="102"/>
                    <a:pt x="21" y="115"/>
                  </a:cubicBezTo>
                  <a:cubicBezTo>
                    <a:pt x="21" y="115"/>
                    <a:pt x="52" y="106"/>
                    <a:pt x="70" y="92"/>
                  </a:cubicBezTo>
                  <a:cubicBezTo>
                    <a:pt x="104" y="90"/>
                    <a:pt x="131" y="70"/>
                    <a:pt x="131" y="46"/>
                  </a:cubicBezTo>
                  <a:close/>
                </a:path>
              </a:pathLst>
            </a:custGeom>
            <a:solidFill>
              <a:srgbClr val="87C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51" name="Oval 295"/>
            <p:cNvSpPr>
              <a:spLocks noChangeArrowheads="1"/>
            </p:cNvSpPr>
            <p:nvPr/>
          </p:nvSpPr>
          <p:spPr bwMode="auto">
            <a:xfrm>
              <a:off x="45334" y="78464"/>
              <a:ext cx="45335" cy="43591"/>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152" name="Oval 296"/>
            <p:cNvSpPr>
              <a:spLocks noChangeArrowheads="1"/>
            </p:cNvSpPr>
            <p:nvPr/>
          </p:nvSpPr>
          <p:spPr bwMode="auto">
            <a:xfrm>
              <a:off x="108977" y="78464"/>
              <a:ext cx="45335" cy="43591"/>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153" name="Oval 297"/>
            <p:cNvSpPr>
              <a:spLocks noChangeArrowheads="1"/>
            </p:cNvSpPr>
            <p:nvPr/>
          </p:nvSpPr>
          <p:spPr bwMode="auto">
            <a:xfrm>
              <a:off x="170876" y="78464"/>
              <a:ext cx="45335" cy="43591"/>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grpSp>
      <p:grpSp>
        <p:nvGrpSpPr>
          <p:cNvPr id="28708" name="组合 212"/>
          <p:cNvGrpSpPr>
            <a:grpSpLocks/>
          </p:cNvGrpSpPr>
          <p:nvPr/>
        </p:nvGrpSpPr>
        <p:grpSpPr bwMode="auto">
          <a:xfrm>
            <a:off x="8274050" y="3541713"/>
            <a:ext cx="382588" cy="617537"/>
            <a:chOff x="0" y="0"/>
            <a:chExt cx="205750" cy="332164"/>
          </a:xfrm>
        </p:grpSpPr>
        <p:sp>
          <p:nvSpPr>
            <p:cNvPr id="29125" name="Freeform 2251"/>
            <p:cNvSpPr>
              <a:spLocks noChangeArrowheads="1"/>
            </p:cNvSpPr>
            <p:nvPr/>
          </p:nvSpPr>
          <p:spPr bwMode="auto">
            <a:xfrm>
              <a:off x="24411" y="167390"/>
              <a:ext cx="156927" cy="164774"/>
            </a:xfrm>
            <a:custGeom>
              <a:avLst/>
              <a:gdLst>
                <a:gd name="T0" fmla="*/ 59690075 w 76"/>
                <a:gd name="T1" fmla="*/ 12726732 h 80"/>
                <a:gd name="T2" fmla="*/ 29845038 w 76"/>
                <a:gd name="T3" fmla="*/ 182417176 h 80"/>
                <a:gd name="T4" fmla="*/ 0 w 76"/>
                <a:gd name="T5" fmla="*/ 339380888 h 80"/>
                <a:gd name="T6" fmla="*/ 149223123 w 76"/>
                <a:gd name="T7" fmla="*/ 229081173 h 80"/>
                <a:gd name="T8" fmla="*/ 324027412 w 76"/>
                <a:gd name="T9" fmla="*/ 326654157 h 80"/>
                <a:gd name="T10" fmla="*/ 264337337 w 76"/>
                <a:gd name="T11" fmla="*/ 0 h 80"/>
                <a:gd name="T12" fmla="*/ 59690075 w 76"/>
                <a:gd name="T13" fmla="*/ 12726732 h 80"/>
                <a:gd name="T14" fmla="*/ 0 60000 65536"/>
                <a:gd name="T15" fmla="*/ 0 60000 65536"/>
                <a:gd name="T16" fmla="*/ 0 60000 65536"/>
                <a:gd name="T17" fmla="*/ 0 60000 65536"/>
                <a:gd name="T18" fmla="*/ 0 60000 65536"/>
                <a:gd name="T19" fmla="*/ 0 60000 65536"/>
                <a:gd name="T20" fmla="*/ 0 60000 65536"/>
                <a:gd name="T21" fmla="*/ 0 w 76"/>
                <a:gd name="T22" fmla="*/ 0 h 80"/>
                <a:gd name="T23" fmla="*/ 76 w 76"/>
                <a:gd name="T24" fmla="*/ 80 h 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 h="80">
                  <a:moveTo>
                    <a:pt x="14" y="3"/>
                  </a:moveTo>
                  <a:cubicBezTo>
                    <a:pt x="7" y="43"/>
                    <a:pt x="7" y="43"/>
                    <a:pt x="7" y="43"/>
                  </a:cubicBezTo>
                  <a:cubicBezTo>
                    <a:pt x="0" y="80"/>
                    <a:pt x="0" y="80"/>
                    <a:pt x="0" y="80"/>
                  </a:cubicBezTo>
                  <a:cubicBezTo>
                    <a:pt x="35" y="54"/>
                    <a:pt x="35" y="54"/>
                    <a:pt x="35" y="54"/>
                  </a:cubicBezTo>
                  <a:cubicBezTo>
                    <a:pt x="76" y="77"/>
                    <a:pt x="76" y="77"/>
                    <a:pt x="76" y="77"/>
                  </a:cubicBezTo>
                  <a:cubicBezTo>
                    <a:pt x="62" y="0"/>
                    <a:pt x="62" y="0"/>
                    <a:pt x="62" y="0"/>
                  </a:cubicBezTo>
                  <a:cubicBezTo>
                    <a:pt x="62" y="0"/>
                    <a:pt x="28" y="0"/>
                    <a:pt x="14" y="3"/>
                  </a:cubicBezTo>
                </a:path>
              </a:pathLst>
            </a:custGeom>
            <a:solidFill>
              <a:srgbClr val="7AA8E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26" name="Freeform 2252"/>
            <p:cNvSpPr>
              <a:spLocks noChangeArrowheads="1"/>
            </p:cNvSpPr>
            <p:nvPr/>
          </p:nvSpPr>
          <p:spPr bwMode="auto">
            <a:xfrm>
              <a:off x="39232" y="191801"/>
              <a:ext cx="12205" cy="68002"/>
            </a:xfrm>
            <a:custGeom>
              <a:avLst/>
              <a:gdLst>
                <a:gd name="T0" fmla="*/ 24827004 w 6"/>
                <a:gd name="T1" fmla="*/ 0 h 33"/>
                <a:gd name="T2" fmla="*/ 0 w 6"/>
                <a:gd name="T3" fmla="*/ 140129455 h 33"/>
                <a:gd name="T4" fmla="*/ 0 w 6"/>
                <a:gd name="T5" fmla="*/ 140129455 h 33"/>
                <a:gd name="T6" fmla="*/ 0 w 6"/>
                <a:gd name="T7" fmla="*/ 131637447 h 33"/>
                <a:gd name="T8" fmla="*/ 24827004 w 6"/>
                <a:gd name="T9" fmla="*/ 0 h 33"/>
                <a:gd name="T10" fmla="*/ 24827004 w 6"/>
                <a:gd name="T11" fmla="*/ 0 h 33"/>
                <a:gd name="T12" fmla="*/ 0 60000 65536"/>
                <a:gd name="T13" fmla="*/ 0 60000 65536"/>
                <a:gd name="T14" fmla="*/ 0 60000 65536"/>
                <a:gd name="T15" fmla="*/ 0 60000 65536"/>
                <a:gd name="T16" fmla="*/ 0 60000 65536"/>
                <a:gd name="T17" fmla="*/ 0 60000 65536"/>
                <a:gd name="T18" fmla="*/ 0 w 6"/>
                <a:gd name="T19" fmla="*/ 0 h 33"/>
                <a:gd name="T20" fmla="*/ 6 w 6"/>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6" h="33">
                  <a:moveTo>
                    <a:pt x="6" y="0"/>
                  </a:moveTo>
                  <a:cubicBezTo>
                    <a:pt x="0" y="33"/>
                    <a:pt x="0" y="33"/>
                    <a:pt x="0" y="33"/>
                  </a:cubicBezTo>
                  <a:cubicBezTo>
                    <a:pt x="0" y="33"/>
                    <a:pt x="0" y="33"/>
                    <a:pt x="0" y="33"/>
                  </a:cubicBezTo>
                  <a:cubicBezTo>
                    <a:pt x="0" y="31"/>
                    <a:pt x="0" y="31"/>
                    <a:pt x="0" y="31"/>
                  </a:cubicBezTo>
                  <a:cubicBezTo>
                    <a:pt x="6" y="0"/>
                    <a:pt x="6" y="0"/>
                    <a:pt x="6" y="0"/>
                  </a:cubicBezTo>
                  <a:cubicBezTo>
                    <a:pt x="6" y="0"/>
                    <a:pt x="6" y="0"/>
                    <a:pt x="6" y="0"/>
                  </a:cubicBezTo>
                </a:path>
              </a:pathLst>
            </a:custGeom>
            <a:solidFill>
              <a:srgbClr val="3737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27" name="Freeform 2253"/>
            <p:cNvSpPr>
              <a:spLocks noChangeArrowheads="1"/>
            </p:cNvSpPr>
            <p:nvPr/>
          </p:nvSpPr>
          <p:spPr bwMode="auto">
            <a:xfrm>
              <a:off x="39232" y="191801"/>
              <a:ext cx="53181" cy="68002"/>
            </a:xfrm>
            <a:custGeom>
              <a:avLst/>
              <a:gdLst>
                <a:gd name="T0" fmla="*/ 25103477 w 26"/>
                <a:gd name="T1" fmla="*/ 0 h 33"/>
                <a:gd name="T2" fmla="*/ 0 w 26"/>
                <a:gd name="T3" fmla="*/ 131637447 h 33"/>
                <a:gd name="T4" fmla="*/ 0 w 26"/>
                <a:gd name="T5" fmla="*/ 140129455 h 33"/>
                <a:gd name="T6" fmla="*/ 108777645 w 26"/>
                <a:gd name="T7" fmla="*/ 29725117 h 33"/>
                <a:gd name="T8" fmla="*/ 25103477 w 26"/>
                <a:gd name="T9" fmla="*/ 0 h 33"/>
                <a:gd name="T10" fmla="*/ 0 60000 65536"/>
                <a:gd name="T11" fmla="*/ 0 60000 65536"/>
                <a:gd name="T12" fmla="*/ 0 60000 65536"/>
                <a:gd name="T13" fmla="*/ 0 60000 65536"/>
                <a:gd name="T14" fmla="*/ 0 60000 65536"/>
                <a:gd name="T15" fmla="*/ 0 w 26"/>
                <a:gd name="T16" fmla="*/ 0 h 33"/>
                <a:gd name="T17" fmla="*/ 26 w 26"/>
                <a:gd name="T18" fmla="*/ 33 h 33"/>
              </a:gdLst>
              <a:ahLst/>
              <a:cxnLst>
                <a:cxn ang="T10">
                  <a:pos x="T0" y="T1"/>
                </a:cxn>
                <a:cxn ang="T11">
                  <a:pos x="T2" y="T3"/>
                </a:cxn>
                <a:cxn ang="T12">
                  <a:pos x="T4" y="T5"/>
                </a:cxn>
                <a:cxn ang="T13">
                  <a:pos x="T6" y="T7"/>
                </a:cxn>
                <a:cxn ang="T14">
                  <a:pos x="T8" y="T9"/>
                </a:cxn>
              </a:cxnLst>
              <a:rect l="T15" t="T16" r="T17" b="T18"/>
              <a:pathLst>
                <a:path w="26" h="33">
                  <a:moveTo>
                    <a:pt x="6" y="0"/>
                  </a:moveTo>
                  <a:cubicBezTo>
                    <a:pt x="0" y="31"/>
                    <a:pt x="0" y="31"/>
                    <a:pt x="0" y="31"/>
                  </a:cubicBezTo>
                  <a:cubicBezTo>
                    <a:pt x="0" y="33"/>
                    <a:pt x="0" y="33"/>
                    <a:pt x="0" y="33"/>
                  </a:cubicBezTo>
                  <a:cubicBezTo>
                    <a:pt x="26" y="7"/>
                    <a:pt x="26" y="7"/>
                    <a:pt x="26" y="7"/>
                  </a:cubicBezTo>
                  <a:cubicBezTo>
                    <a:pt x="19" y="6"/>
                    <a:pt x="12" y="4"/>
                    <a:pt x="6" y="0"/>
                  </a:cubicBezTo>
                </a:path>
              </a:pathLst>
            </a:custGeom>
            <a:solidFill>
              <a:srgbClr val="7198D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28" name="Oval 2254"/>
            <p:cNvSpPr>
              <a:spLocks noChangeArrowheads="1"/>
            </p:cNvSpPr>
            <p:nvPr/>
          </p:nvSpPr>
          <p:spPr bwMode="auto">
            <a:xfrm>
              <a:off x="0" y="0"/>
              <a:ext cx="205749" cy="206621"/>
            </a:xfrm>
            <a:prstGeom prst="ellipse">
              <a:avLst/>
            </a:prstGeom>
            <a:solidFill>
              <a:srgbClr val="7AA8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129" name="Freeform 2255"/>
            <p:cNvSpPr>
              <a:spLocks noChangeArrowheads="1"/>
            </p:cNvSpPr>
            <p:nvPr/>
          </p:nvSpPr>
          <p:spPr bwMode="auto">
            <a:xfrm>
              <a:off x="0" y="101131"/>
              <a:ext cx="1" cy="1744"/>
            </a:xfrm>
            <a:custGeom>
              <a:avLst/>
              <a:gdLst>
                <a:gd name="T0" fmla="*/ 0 w 1"/>
                <a:gd name="T1" fmla="*/ 0 h 1"/>
                <a:gd name="T2" fmla="*/ 0 w 1"/>
                <a:gd name="T3" fmla="*/ 3041536 h 1"/>
                <a:gd name="T4" fmla="*/ 0 w 1"/>
                <a:gd name="T5" fmla="*/ 3041536 h 1"/>
                <a:gd name="T6" fmla="*/ 0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cubicBezTo>
                    <a:pt x="0" y="0"/>
                    <a:pt x="0" y="1"/>
                    <a:pt x="0" y="1"/>
                  </a:cubicBezTo>
                  <a:cubicBezTo>
                    <a:pt x="0" y="1"/>
                    <a:pt x="0" y="1"/>
                    <a:pt x="0" y="1"/>
                  </a:cubicBezTo>
                  <a:cubicBezTo>
                    <a:pt x="0" y="1"/>
                    <a:pt x="0" y="0"/>
                    <a:pt x="0" y="0"/>
                  </a:cubicBezTo>
                </a:path>
              </a:pathLst>
            </a:custGeom>
            <a:solidFill>
              <a:srgbClr val="37363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30" name="Freeform 2256"/>
            <p:cNvSpPr>
              <a:spLocks noChangeArrowheads="1"/>
            </p:cNvSpPr>
            <p:nvPr/>
          </p:nvSpPr>
          <p:spPr bwMode="auto">
            <a:xfrm>
              <a:off x="0" y="95029"/>
              <a:ext cx="18308" cy="18308"/>
            </a:xfrm>
            <a:custGeom>
              <a:avLst/>
              <a:gdLst>
                <a:gd name="T0" fmla="*/ 37242540 w 9"/>
                <a:gd name="T1" fmla="*/ 0 h 9"/>
                <a:gd name="T2" fmla="*/ 0 w 9"/>
                <a:gd name="T3" fmla="*/ 0 h 9"/>
                <a:gd name="T4" fmla="*/ 0 w 9"/>
                <a:gd name="T5" fmla="*/ 12414858 h 9"/>
                <a:gd name="T6" fmla="*/ 0 w 9"/>
                <a:gd name="T7" fmla="*/ 16552466 h 9"/>
                <a:gd name="T8" fmla="*/ 0 w 9"/>
                <a:gd name="T9" fmla="*/ 37242540 h 9"/>
                <a:gd name="T10" fmla="*/ 37242540 w 9"/>
                <a:gd name="T11" fmla="*/ 37242540 h 9"/>
                <a:gd name="T12" fmla="*/ 37242540 w 9"/>
                <a:gd name="T13" fmla="*/ 28967324 h 9"/>
                <a:gd name="T14" fmla="*/ 37242540 w 9"/>
                <a:gd name="T15" fmla="*/ 28967324 h 9"/>
                <a:gd name="T16" fmla="*/ 37242540 w 9"/>
                <a:gd name="T17" fmla="*/ 24827682 h 9"/>
                <a:gd name="T18" fmla="*/ 37242540 w 9"/>
                <a:gd name="T19" fmla="*/ 24827682 h 9"/>
                <a:gd name="T20" fmla="*/ 37242540 w 9"/>
                <a:gd name="T21" fmla="*/ 24827682 h 9"/>
                <a:gd name="T22" fmla="*/ 37242540 w 9"/>
                <a:gd name="T23" fmla="*/ 24827682 h 9"/>
                <a:gd name="T24" fmla="*/ 37242540 w 9"/>
                <a:gd name="T25" fmla="*/ 20690074 h 9"/>
                <a:gd name="T26" fmla="*/ 37242540 w 9"/>
                <a:gd name="T27" fmla="*/ 20690074 h 9"/>
                <a:gd name="T28" fmla="*/ 37242540 w 9"/>
                <a:gd name="T29" fmla="*/ 20690074 h 9"/>
                <a:gd name="T30" fmla="*/ 37242540 w 9"/>
                <a:gd name="T31" fmla="*/ 20690074 h 9"/>
                <a:gd name="T32" fmla="*/ 37242540 w 9"/>
                <a:gd name="T33" fmla="*/ 20690074 h 9"/>
                <a:gd name="T34" fmla="*/ 37242540 w 9"/>
                <a:gd name="T35" fmla="*/ 20690074 h 9"/>
                <a:gd name="T36" fmla="*/ 37242540 w 9"/>
                <a:gd name="T37" fmla="*/ 20690074 h 9"/>
                <a:gd name="T38" fmla="*/ 37242540 w 9"/>
                <a:gd name="T39" fmla="*/ 20690074 h 9"/>
                <a:gd name="T40" fmla="*/ 37242540 w 9"/>
                <a:gd name="T41" fmla="*/ 16552466 h 9"/>
                <a:gd name="T42" fmla="*/ 37242540 w 9"/>
                <a:gd name="T43" fmla="*/ 0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
                <a:gd name="T67" fmla="*/ 0 h 9"/>
                <a:gd name="T68" fmla="*/ 9 w 9"/>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 h="9">
                  <a:moveTo>
                    <a:pt x="9" y="0"/>
                  </a:moveTo>
                  <a:cubicBezTo>
                    <a:pt x="0" y="0"/>
                    <a:pt x="0" y="0"/>
                    <a:pt x="0" y="0"/>
                  </a:cubicBezTo>
                  <a:cubicBezTo>
                    <a:pt x="0" y="1"/>
                    <a:pt x="0" y="2"/>
                    <a:pt x="0" y="3"/>
                  </a:cubicBezTo>
                  <a:cubicBezTo>
                    <a:pt x="0" y="3"/>
                    <a:pt x="0" y="4"/>
                    <a:pt x="0" y="4"/>
                  </a:cubicBezTo>
                  <a:cubicBezTo>
                    <a:pt x="0" y="6"/>
                    <a:pt x="0" y="7"/>
                    <a:pt x="0" y="9"/>
                  </a:cubicBezTo>
                  <a:cubicBezTo>
                    <a:pt x="9" y="9"/>
                    <a:pt x="9" y="9"/>
                    <a:pt x="9" y="9"/>
                  </a:cubicBezTo>
                  <a:cubicBezTo>
                    <a:pt x="9" y="8"/>
                    <a:pt x="9" y="7"/>
                    <a:pt x="9" y="7"/>
                  </a:cubicBezTo>
                  <a:cubicBezTo>
                    <a:pt x="9" y="7"/>
                    <a:pt x="9" y="7"/>
                    <a:pt x="9" y="7"/>
                  </a:cubicBezTo>
                  <a:cubicBezTo>
                    <a:pt x="9" y="6"/>
                    <a:pt x="9" y="6"/>
                    <a:pt x="9" y="6"/>
                  </a:cubicBezTo>
                  <a:cubicBezTo>
                    <a:pt x="9" y="6"/>
                    <a:pt x="9" y="6"/>
                    <a:pt x="9" y="6"/>
                  </a:cubicBezTo>
                  <a:cubicBezTo>
                    <a:pt x="9" y="6"/>
                    <a:pt x="9" y="6"/>
                    <a:pt x="9" y="6"/>
                  </a:cubicBezTo>
                  <a:cubicBezTo>
                    <a:pt x="9" y="6"/>
                    <a:pt x="9" y="6"/>
                    <a:pt x="9" y="6"/>
                  </a:cubicBezTo>
                  <a:cubicBezTo>
                    <a:pt x="9" y="6"/>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4"/>
                  </a:cubicBezTo>
                  <a:cubicBezTo>
                    <a:pt x="9" y="3"/>
                    <a:pt x="9" y="1"/>
                    <a:pt x="9" y="0"/>
                  </a:cubicBezTo>
                </a:path>
              </a:pathLst>
            </a:custGeom>
            <a:solidFill>
              <a:srgbClr val="6380A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31" name="Freeform 2257"/>
            <p:cNvSpPr>
              <a:spLocks noChangeArrowheads="1"/>
            </p:cNvSpPr>
            <p:nvPr/>
          </p:nvSpPr>
          <p:spPr bwMode="auto">
            <a:xfrm>
              <a:off x="205750" y="101131"/>
              <a:ext cx="1" cy="1744"/>
            </a:xfrm>
            <a:custGeom>
              <a:avLst/>
              <a:gdLst>
                <a:gd name="T0" fmla="*/ 0 w 1"/>
                <a:gd name="T1" fmla="*/ 0 h 1"/>
                <a:gd name="T2" fmla="*/ 0 w 1"/>
                <a:gd name="T3" fmla="*/ 3041536 h 1"/>
                <a:gd name="T4" fmla="*/ 0 w 1"/>
                <a:gd name="T5" fmla="*/ 3041536 h 1"/>
                <a:gd name="T6" fmla="*/ 0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cubicBezTo>
                    <a:pt x="0" y="0"/>
                    <a:pt x="0" y="1"/>
                    <a:pt x="0" y="1"/>
                  </a:cubicBezTo>
                  <a:cubicBezTo>
                    <a:pt x="0" y="1"/>
                    <a:pt x="0" y="1"/>
                    <a:pt x="0" y="1"/>
                  </a:cubicBezTo>
                  <a:cubicBezTo>
                    <a:pt x="0" y="1"/>
                    <a:pt x="0" y="0"/>
                    <a:pt x="0" y="0"/>
                  </a:cubicBezTo>
                </a:path>
              </a:pathLst>
            </a:custGeom>
            <a:solidFill>
              <a:srgbClr val="37363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32" name="Freeform 2258"/>
            <p:cNvSpPr>
              <a:spLocks noChangeArrowheads="1"/>
            </p:cNvSpPr>
            <p:nvPr/>
          </p:nvSpPr>
          <p:spPr bwMode="auto">
            <a:xfrm>
              <a:off x="187442" y="95029"/>
              <a:ext cx="18308" cy="18308"/>
            </a:xfrm>
            <a:custGeom>
              <a:avLst/>
              <a:gdLst>
                <a:gd name="T0" fmla="*/ 37242540 w 9"/>
                <a:gd name="T1" fmla="*/ 0 h 9"/>
                <a:gd name="T2" fmla="*/ 0 w 9"/>
                <a:gd name="T3" fmla="*/ 0 h 9"/>
                <a:gd name="T4" fmla="*/ 0 w 9"/>
                <a:gd name="T5" fmla="*/ 16552466 h 9"/>
                <a:gd name="T6" fmla="*/ 0 w 9"/>
                <a:gd name="T7" fmla="*/ 37242540 h 9"/>
                <a:gd name="T8" fmla="*/ 37242540 w 9"/>
                <a:gd name="T9" fmla="*/ 37242540 h 9"/>
                <a:gd name="T10" fmla="*/ 37242540 w 9"/>
                <a:gd name="T11" fmla="*/ 16552466 h 9"/>
                <a:gd name="T12" fmla="*/ 37242540 w 9"/>
                <a:gd name="T13" fmla="*/ 12414858 h 9"/>
                <a:gd name="T14" fmla="*/ 37242540 w 9"/>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9"/>
                <a:gd name="T26" fmla="*/ 9 w 9"/>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9">
                  <a:moveTo>
                    <a:pt x="9" y="0"/>
                  </a:moveTo>
                  <a:cubicBezTo>
                    <a:pt x="0" y="0"/>
                    <a:pt x="0" y="0"/>
                    <a:pt x="0" y="0"/>
                  </a:cubicBezTo>
                  <a:cubicBezTo>
                    <a:pt x="0" y="1"/>
                    <a:pt x="0" y="3"/>
                    <a:pt x="0" y="4"/>
                  </a:cubicBezTo>
                  <a:cubicBezTo>
                    <a:pt x="0" y="6"/>
                    <a:pt x="0" y="7"/>
                    <a:pt x="0" y="9"/>
                  </a:cubicBezTo>
                  <a:cubicBezTo>
                    <a:pt x="9" y="9"/>
                    <a:pt x="9" y="9"/>
                    <a:pt x="9" y="9"/>
                  </a:cubicBezTo>
                  <a:cubicBezTo>
                    <a:pt x="9" y="7"/>
                    <a:pt x="9" y="6"/>
                    <a:pt x="9" y="4"/>
                  </a:cubicBezTo>
                  <a:cubicBezTo>
                    <a:pt x="9" y="4"/>
                    <a:pt x="9" y="3"/>
                    <a:pt x="9" y="3"/>
                  </a:cubicBezTo>
                  <a:cubicBezTo>
                    <a:pt x="9" y="2"/>
                    <a:pt x="9" y="1"/>
                    <a:pt x="9" y="0"/>
                  </a:cubicBezTo>
                </a:path>
              </a:pathLst>
            </a:custGeom>
            <a:solidFill>
              <a:srgbClr val="6380A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33" name="Freeform 2259"/>
            <p:cNvSpPr>
              <a:spLocks noChangeArrowheads="1"/>
            </p:cNvSpPr>
            <p:nvPr/>
          </p:nvSpPr>
          <p:spPr bwMode="auto">
            <a:xfrm>
              <a:off x="92413" y="187441"/>
              <a:ext cx="19180" cy="19180"/>
            </a:xfrm>
            <a:custGeom>
              <a:avLst/>
              <a:gdLst>
                <a:gd name="T0" fmla="*/ 40874711 w 9"/>
                <a:gd name="T1" fmla="*/ 0 h 9"/>
                <a:gd name="T2" fmla="*/ 27250518 w 9"/>
                <a:gd name="T3" fmla="*/ 0 h 9"/>
                <a:gd name="T4" fmla="*/ 27250518 w 9"/>
                <a:gd name="T5" fmla="*/ 0 h 9"/>
                <a:gd name="T6" fmla="*/ 22709120 w 9"/>
                <a:gd name="T7" fmla="*/ 0 h 9"/>
                <a:gd name="T8" fmla="*/ 0 w 9"/>
                <a:gd name="T9" fmla="*/ 0 h 9"/>
                <a:gd name="T10" fmla="*/ 0 w 9"/>
                <a:gd name="T11" fmla="*/ 40874711 h 9"/>
                <a:gd name="T12" fmla="*/ 22709120 w 9"/>
                <a:gd name="T13" fmla="*/ 40874711 h 9"/>
                <a:gd name="T14" fmla="*/ 40874711 w 9"/>
                <a:gd name="T15" fmla="*/ 40874711 h 9"/>
                <a:gd name="T16" fmla="*/ 40874711 w 9"/>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9"/>
                <a:gd name="T29" fmla="*/ 9 w 9"/>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9">
                  <a:moveTo>
                    <a:pt x="9" y="0"/>
                  </a:moveTo>
                  <a:cubicBezTo>
                    <a:pt x="8" y="0"/>
                    <a:pt x="7" y="0"/>
                    <a:pt x="6" y="0"/>
                  </a:cubicBezTo>
                  <a:cubicBezTo>
                    <a:pt x="6" y="0"/>
                    <a:pt x="6" y="0"/>
                    <a:pt x="6" y="0"/>
                  </a:cubicBezTo>
                  <a:cubicBezTo>
                    <a:pt x="6" y="0"/>
                    <a:pt x="5" y="0"/>
                    <a:pt x="5" y="0"/>
                  </a:cubicBezTo>
                  <a:cubicBezTo>
                    <a:pt x="3" y="0"/>
                    <a:pt x="2" y="0"/>
                    <a:pt x="0" y="0"/>
                  </a:cubicBezTo>
                  <a:cubicBezTo>
                    <a:pt x="0" y="9"/>
                    <a:pt x="0" y="9"/>
                    <a:pt x="0" y="9"/>
                  </a:cubicBezTo>
                  <a:cubicBezTo>
                    <a:pt x="2" y="9"/>
                    <a:pt x="3" y="9"/>
                    <a:pt x="5" y="9"/>
                  </a:cubicBezTo>
                  <a:cubicBezTo>
                    <a:pt x="6" y="9"/>
                    <a:pt x="8" y="9"/>
                    <a:pt x="9" y="9"/>
                  </a:cubicBezTo>
                  <a:cubicBezTo>
                    <a:pt x="9" y="0"/>
                    <a:pt x="9" y="0"/>
                    <a:pt x="9" y="0"/>
                  </a:cubicBezTo>
                </a:path>
              </a:pathLst>
            </a:custGeom>
            <a:solidFill>
              <a:srgbClr val="6380A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34" name="Freeform 2260"/>
            <p:cNvSpPr>
              <a:spLocks noChangeArrowheads="1"/>
            </p:cNvSpPr>
            <p:nvPr/>
          </p:nvSpPr>
          <p:spPr bwMode="auto">
            <a:xfrm>
              <a:off x="92413" y="0"/>
              <a:ext cx="19180" cy="19180"/>
            </a:xfrm>
            <a:custGeom>
              <a:avLst/>
              <a:gdLst>
                <a:gd name="T0" fmla="*/ 22709120 w 9"/>
                <a:gd name="T1" fmla="*/ 0 h 9"/>
                <a:gd name="T2" fmla="*/ 0 w 9"/>
                <a:gd name="T3" fmla="*/ 4541398 h 9"/>
                <a:gd name="T4" fmla="*/ 0 w 9"/>
                <a:gd name="T5" fmla="*/ 40874711 h 9"/>
                <a:gd name="T6" fmla="*/ 22709120 w 9"/>
                <a:gd name="T7" fmla="*/ 40874711 h 9"/>
                <a:gd name="T8" fmla="*/ 40874711 w 9"/>
                <a:gd name="T9" fmla="*/ 40874711 h 9"/>
                <a:gd name="T10" fmla="*/ 40874711 w 9"/>
                <a:gd name="T11" fmla="*/ 4541398 h 9"/>
                <a:gd name="T12" fmla="*/ 22709120 w 9"/>
                <a:gd name="T13" fmla="*/ 0 h 9"/>
                <a:gd name="T14" fmla="*/ 0 60000 65536"/>
                <a:gd name="T15" fmla="*/ 0 60000 65536"/>
                <a:gd name="T16" fmla="*/ 0 60000 65536"/>
                <a:gd name="T17" fmla="*/ 0 60000 65536"/>
                <a:gd name="T18" fmla="*/ 0 60000 65536"/>
                <a:gd name="T19" fmla="*/ 0 60000 65536"/>
                <a:gd name="T20" fmla="*/ 0 60000 65536"/>
                <a:gd name="T21" fmla="*/ 0 w 9"/>
                <a:gd name="T22" fmla="*/ 0 h 9"/>
                <a:gd name="T23" fmla="*/ 9 w 9"/>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9">
                  <a:moveTo>
                    <a:pt x="5" y="0"/>
                  </a:moveTo>
                  <a:cubicBezTo>
                    <a:pt x="3" y="0"/>
                    <a:pt x="2" y="0"/>
                    <a:pt x="0" y="1"/>
                  </a:cubicBezTo>
                  <a:cubicBezTo>
                    <a:pt x="0" y="9"/>
                    <a:pt x="0" y="9"/>
                    <a:pt x="0" y="9"/>
                  </a:cubicBezTo>
                  <a:cubicBezTo>
                    <a:pt x="2" y="9"/>
                    <a:pt x="3" y="9"/>
                    <a:pt x="5" y="9"/>
                  </a:cubicBezTo>
                  <a:cubicBezTo>
                    <a:pt x="6" y="9"/>
                    <a:pt x="8" y="9"/>
                    <a:pt x="9" y="9"/>
                  </a:cubicBezTo>
                  <a:cubicBezTo>
                    <a:pt x="9" y="1"/>
                    <a:pt x="9" y="1"/>
                    <a:pt x="9" y="1"/>
                  </a:cubicBezTo>
                  <a:cubicBezTo>
                    <a:pt x="8" y="0"/>
                    <a:pt x="6" y="0"/>
                    <a:pt x="5" y="0"/>
                  </a:cubicBezTo>
                </a:path>
              </a:pathLst>
            </a:custGeom>
            <a:solidFill>
              <a:srgbClr val="6380A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35" name="Freeform 2261"/>
            <p:cNvSpPr>
              <a:spLocks noChangeArrowheads="1"/>
            </p:cNvSpPr>
            <p:nvPr/>
          </p:nvSpPr>
          <p:spPr bwMode="auto">
            <a:xfrm>
              <a:off x="156928" y="25283"/>
              <a:ext cx="24411" cy="26155"/>
            </a:xfrm>
            <a:custGeom>
              <a:avLst/>
              <a:gdLst>
                <a:gd name="T0" fmla="*/ 24830056 w 12"/>
                <a:gd name="T1" fmla="*/ 0 h 13"/>
                <a:gd name="T2" fmla="*/ 0 w 12"/>
                <a:gd name="T3" fmla="*/ 24287935 h 13"/>
                <a:gd name="T4" fmla="*/ 24830056 w 12"/>
                <a:gd name="T5" fmla="*/ 52621848 h 13"/>
                <a:gd name="T6" fmla="*/ 49658077 w 12"/>
                <a:gd name="T7" fmla="*/ 24287935 h 13"/>
                <a:gd name="T8" fmla="*/ 24830056 w 12"/>
                <a:gd name="T9" fmla="*/ 0 h 13"/>
                <a:gd name="T10" fmla="*/ 0 60000 65536"/>
                <a:gd name="T11" fmla="*/ 0 60000 65536"/>
                <a:gd name="T12" fmla="*/ 0 60000 65536"/>
                <a:gd name="T13" fmla="*/ 0 60000 65536"/>
                <a:gd name="T14" fmla="*/ 0 60000 65536"/>
                <a:gd name="T15" fmla="*/ 0 w 12"/>
                <a:gd name="T16" fmla="*/ 0 h 13"/>
                <a:gd name="T17" fmla="*/ 12 w 12"/>
                <a:gd name="T18" fmla="*/ 13 h 13"/>
              </a:gdLst>
              <a:ahLst/>
              <a:cxnLst>
                <a:cxn ang="T10">
                  <a:pos x="T0" y="T1"/>
                </a:cxn>
                <a:cxn ang="T11">
                  <a:pos x="T2" y="T3"/>
                </a:cxn>
                <a:cxn ang="T12">
                  <a:pos x="T4" y="T5"/>
                </a:cxn>
                <a:cxn ang="T13">
                  <a:pos x="T6" y="T7"/>
                </a:cxn>
                <a:cxn ang="T14">
                  <a:pos x="T8" y="T9"/>
                </a:cxn>
              </a:cxnLst>
              <a:rect l="T15" t="T16" r="T17" b="T18"/>
              <a:pathLst>
                <a:path w="12" h="13">
                  <a:moveTo>
                    <a:pt x="6" y="0"/>
                  </a:moveTo>
                  <a:cubicBezTo>
                    <a:pt x="0" y="6"/>
                    <a:pt x="0" y="6"/>
                    <a:pt x="0" y="6"/>
                  </a:cubicBezTo>
                  <a:cubicBezTo>
                    <a:pt x="2" y="8"/>
                    <a:pt x="4" y="10"/>
                    <a:pt x="6" y="13"/>
                  </a:cubicBezTo>
                  <a:cubicBezTo>
                    <a:pt x="12" y="6"/>
                    <a:pt x="12" y="6"/>
                    <a:pt x="12" y="6"/>
                  </a:cubicBezTo>
                  <a:cubicBezTo>
                    <a:pt x="10" y="4"/>
                    <a:pt x="8" y="2"/>
                    <a:pt x="6" y="0"/>
                  </a:cubicBezTo>
                </a:path>
              </a:pathLst>
            </a:custGeom>
            <a:solidFill>
              <a:srgbClr val="6380A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36" name="Freeform 2262"/>
            <p:cNvSpPr>
              <a:spLocks noChangeArrowheads="1"/>
            </p:cNvSpPr>
            <p:nvPr/>
          </p:nvSpPr>
          <p:spPr bwMode="auto">
            <a:xfrm>
              <a:off x="24411" y="156928"/>
              <a:ext cx="25283" cy="27026"/>
            </a:xfrm>
            <a:custGeom>
              <a:avLst/>
              <a:gdLst>
                <a:gd name="T0" fmla="*/ 26635641 w 12"/>
                <a:gd name="T1" fmla="*/ 0 h 13"/>
                <a:gd name="T2" fmla="*/ 0 w 12"/>
                <a:gd name="T3" fmla="*/ 25932486 h 13"/>
                <a:gd name="T4" fmla="*/ 26635641 w 12"/>
                <a:gd name="T5" fmla="*/ 56184975 h 13"/>
                <a:gd name="T6" fmla="*/ 53269174 w 12"/>
                <a:gd name="T7" fmla="*/ 25932486 h 13"/>
                <a:gd name="T8" fmla="*/ 31072807 w 12"/>
                <a:gd name="T9" fmla="*/ 4322081 h 13"/>
                <a:gd name="T10" fmla="*/ 26635641 w 12"/>
                <a:gd name="T11" fmla="*/ 0 h 13"/>
                <a:gd name="T12" fmla="*/ 0 60000 65536"/>
                <a:gd name="T13" fmla="*/ 0 60000 65536"/>
                <a:gd name="T14" fmla="*/ 0 60000 65536"/>
                <a:gd name="T15" fmla="*/ 0 60000 65536"/>
                <a:gd name="T16" fmla="*/ 0 60000 65536"/>
                <a:gd name="T17" fmla="*/ 0 60000 65536"/>
                <a:gd name="T18" fmla="*/ 0 w 12"/>
                <a:gd name="T19" fmla="*/ 0 h 13"/>
                <a:gd name="T20" fmla="*/ 12 w 12"/>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2" h="13">
                  <a:moveTo>
                    <a:pt x="6" y="0"/>
                  </a:moveTo>
                  <a:cubicBezTo>
                    <a:pt x="0" y="6"/>
                    <a:pt x="0" y="6"/>
                    <a:pt x="0" y="6"/>
                  </a:cubicBezTo>
                  <a:cubicBezTo>
                    <a:pt x="1" y="9"/>
                    <a:pt x="4" y="11"/>
                    <a:pt x="6" y="13"/>
                  </a:cubicBezTo>
                  <a:cubicBezTo>
                    <a:pt x="12" y="6"/>
                    <a:pt x="12" y="6"/>
                    <a:pt x="12" y="6"/>
                  </a:cubicBezTo>
                  <a:cubicBezTo>
                    <a:pt x="10" y="5"/>
                    <a:pt x="8" y="3"/>
                    <a:pt x="7" y="1"/>
                  </a:cubicBezTo>
                  <a:cubicBezTo>
                    <a:pt x="6" y="1"/>
                    <a:pt x="6" y="0"/>
                    <a:pt x="6" y="0"/>
                  </a:cubicBezTo>
                </a:path>
              </a:pathLst>
            </a:custGeom>
            <a:solidFill>
              <a:srgbClr val="6380A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37" name="Freeform 2263"/>
            <p:cNvSpPr>
              <a:spLocks noChangeArrowheads="1"/>
            </p:cNvSpPr>
            <p:nvPr/>
          </p:nvSpPr>
          <p:spPr bwMode="auto">
            <a:xfrm>
              <a:off x="24411" y="25283"/>
              <a:ext cx="25283" cy="26155"/>
            </a:xfrm>
            <a:custGeom>
              <a:avLst/>
              <a:gdLst>
                <a:gd name="T0" fmla="*/ 26635641 w 12"/>
                <a:gd name="T1" fmla="*/ 0 h 13"/>
                <a:gd name="T2" fmla="*/ 0 w 12"/>
                <a:gd name="T3" fmla="*/ 24287935 h 13"/>
                <a:gd name="T4" fmla="*/ 26635641 w 12"/>
                <a:gd name="T5" fmla="*/ 52621848 h 13"/>
                <a:gd name="T6" fmla="*/ 39951354 w 12"/>
                <a:gd name="T7" fmla="*/ 36429891 h 13"/>
                <a:gd name="T8" fmla="*/ 53269174 w 12"/>
                <a:gd name="T9" fmla="*/ 24287935 h 13"/>
                <a:gd name="T10" fmla="*/ 26635641 w 12"/>
                <a:gd name="T11" fmla="*/ 0 h 13"/>
                <a:gd name="T12" fmla="*/ 0 60000 65536"/>
                <a:gd name="T13" fmla="*/ 0 60000 65536"/>
                <a:gd name="T14" fmla="*/ 0 60000 65536"/>
                <a:gd name="T15" fmla="*/ 0 60000 65536"/>
                <a:gd name="T16" fmla="*/ 0 60000 65536"/>
                <a:gd name="T17" fmla="*/ 0 60000 65536"/>
                <a:gd name="T18" fmla="*/ 0 w 12"/>
                <a:gd name="T19" fmla="*/ 0 h 13"/>
                <a:gd name="T20" fmla="*/ 12 w 12"/>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2" h="13">
                  <a:moveTo>
                    <a:pt x="6" y="0"/>
                  </a:moveTo>
                  <a:cubicBezTo>
                    <a:pt x="4" y="2"/>
                    <a:pt x="1" y="4"/>
                    <a:pt x="0" y="6"/>
                  </a:cubicBezTo>
                  <a:cubicBezTo>
                    <a:pt x="6" y="13"/>
                    <a:pt x="6" y="13"/>
                    <a:pt x="6" y="13"/>
                  </a:cubicBezTo>
                  <a:cubicBezTo>
                    <a:pt x="7" y="11"/>
                    <a:pt x="8" y="10"/>
                    <a:pt x="9" y="9"/>
                  </a:cubicBezTo>
                  <a:cubicBezTo>
                    <a:pt x="10" y="8"/>
                    <a:pt x="11" y="7"/>
                    <a:pt x="12" y="6"/>
                  </a:cubicBezTo>
                  <a:cubicBezTo>
                    <a:pt x="6" y="0"/>
                    <a:pt x="6" y="0"/>
                    <a:pt x="6" y="0"/>
                  </a:cubicBezTo>
                </a:path>
              </a:pathLst>
            </a:custGeom>
            <a:solidFill>
              <a:srgbClr val="6380A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38" name="Freeform 2264"/>
            <p:cNvSpPr>
              <a:spLocks noChangeArrowheads="1"/>
            </p:cNvSpPr>
            <p:nvPr/>
          </p:nvSpPr>
          <p:spPr bwMode="auto">
            <a:xfrm>
              <a:off x="156928" y="156928"/>
              <a:ext cx="24411" cy="27026"/>
            </a:xfrm>
            <a:custGeom>
              <a:avLst/>
              <a:gdLst>
                <a:gd name="T0" fmla="*/ 24830056 w 12"/>
                <a:gd name="T1" fmla="*/ 0 h 13"/>
                <a:gd name="T2" fmla="*/ 0 w 12"/>
                <a:gd name="T3" fmla="*/ 25932486 h 13"/>
                <a:gd name="T4" fmla="*/ 24830056 w 12"/>
                <a:gd name="T5" fmla="*/ 56184975 h 13"/>
                <a:gd name="T6" fmla="*/ 49658077 w 12"/>
                <a:gd name="T7" fmla="*/ 25932486 h 13"/>
                <a:gd name="T8" fmla="*/ 24830056 w 12"/>
                <a:gd name="T9" fmla="*/ 0 h 13"/>
                <a:gd name="T10" fmla="*/ 0 60000 65536"/>
                <a:gd name="T11" fmla="*/ 0 60000 65536"/>
                <a:gd name="T12" fmla="*/ 0 60000 65536"/>
                <a:gd name="T13" fmla="*/ 0 60000 65536"/>
                <a:gd name="T14" fmla="*/ 0 60000 65536"/>
                <a:gd name="T15" fmla="*/ 0 w 12"/>
                <a:gd name="T16" fmla="*/ 0 h 13"/>
                <a:gd name="T17" fmla="*/ 12 w 12"/>
                <a:gd name="T18" fmla="*/ 13 h 13"/>
              </a:gdLst>
              <a:ahLst/>
              <a:cxnLst>
                <a:cxn ang="T10">
                  <a:pos x="T0" y="T1"/>
                </a:cxn>
                <a:cxn ang="T11">
                  <a:pos x="T2" y="T3"/>
                </a:cxn>
                <a:cxn ang="T12">
                  <a:pos x="T4" y="T5"/>
                </a:cxn>
                <a:cxn ang="T13">
                  <a:pos x="T6" y="T7"/>
                </a:cxn>
                <a:cxn ang="T14">
                  <a:pos x="T8" y="T9"/>
                </a:cxn>
              </a:cxnLst>
              <a:rect l="T15" t="T16" r="T17" b="T18"/>
              <a:pathLst>
                <a:path w="12" h="13">
                  <a:moveTo>
                    <a:pt x="6" y="0"/>
                  </a:moveTo>
                  <a:cubicBezTo>
                    <a:pt x="4" y="2"/>
                    <a:pt x="2" y="4"/>
                    <a:pt x="0" y="6"/>
                  </a:cubicBezTo>
                  <a:cubicBezTo>
                    <a:pt x="6" y="13"/>
                    <a:pt x="6" y="13"/>
                    <a:pt x="6" y="13"/>
                  </a:cubicBezTo>
                  <a:cubicBezTo>
                    <a:pt x="8" y="11"/>
                    <a:pt x="10" y="9"/>
                    <a:pt x="12" y="6"/>
                  </a:cubicBezTo>
                  <a:cubicBezTo>
                    <a:pt x="6" y="0"/>
                    <a:pt x="6" y="0"/>
                    <a:pt x="6" y="0"/>
                  </a:cubicBezTo>
                </a:path>
              </a:pathLst>
            </a:custGeom>
            <a:solidFill>
              <a:srgbClr val="6380A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39" name="Oval 2265"/>
            <p:cNvSpPr>
              <a:spLocks noChangeArrowheads="1"/>
            </p:cNvSpPr>
            <p:nvPr/>
          </p:nvSpPr>
          <p:spPr bwMode="auto">
            <a:xfrm>
              <a:off x="18309" y="19180"/>
              <a:ext cx="169133" cy="168261"/>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140" name="Freeform 2266"/>
            <p:cNvSpPr>
              <a:spLocks noEditPoints="1" noChangeArrowheads="1"/>
            </p:cNvSpPr>
            <p:nvPr/>
          </p:nvSpPr>
          <p:spPr bwMode="auto">
            <a:xfrm>
              <a:off x="27027" y="27027"/>
              <a:ext cx="40975" cy="40975"/>
            </a:xfrm>
            <a:custGeom>
              <a:avLst/>
              <a:gdLst>
                <a:gd name="T0" fmla="*/ 20987395 w 20"/>
                <a:gd name="T1" fmla="*/ 50368519 h 20"/>
                <a:gd name="T2" fmla="*/ 0 w 20"/>
                <a:gd name="T3" fmla="*/ 83947531 h 20"/>
                <a:gd name="T4" fmla="*/ 20987395 w 20"/>
                <a:gd name="T5" fmla="*/ 50368519 h 20"/>
                <a:gd name="T6" fmla="*/ 20987395 w 20"/>
                <a:gd name="T7" fmla="*/ 50368519 h 20"/>
                <a:gd name="T8" fmla="*/ 62960136 w 20"/>
                <a:gd name="T9" fmla="*/ 12591618 h 20"/>
                <a:gd name="T10" fmla="*/ 62960136 w 20"/>
                <a:gd name="T11" fmla="*/ 12591618 h 20"/>
                <a:gd name="T12" fmla="*/ 62960136 w 20"/>
                <a:gd name="T13" fmla="*/ 12591618 h 20"/>
                <a:gd name="T14" fmla="*/ 62960136 w 20"/>
                <a:gd name="T15" fmla="*/ 8395778 h 20"/>
                <a:gd name="T16" fmla="*/ 62960136 w 20"/>
                <a:gd name="T17" fmla="*/ 12591618 h 20"/>
                <a:gd name="T18" fmla="*/ 62960136 w 20"/>
                <a:gd name="T19" fmla="*/ 8395778 h 20"/>
                <a:gd name="T20" fmla="*/ 79749643 w 20"/>
                <a:gd name="T21" fmla="*/ 0 h 20"/>
                <a:gd name="T22" fmla="*/ 62960136 w 20"/>
                <a:gd name="T23" fmla="*/ 8395778 h 20"/>
                <a:gd name="T24" fmla="*/ 79749643 w 20"/>
                <a:gd name="T25" fmla="*/ 0 h 20"/>
                <a:gd name="T26" fmla="*/ 79749643 w 20"/>
                <a:gd name="T27" fmla="*/ 0 h 20"/>
                <a:gd name="T28" fmla="*/ 79749643 w 20"/>
                <a:gd name="T29" fmla="*/ 0 h 20"/>
                <a:gd name="T30" fmla="*/ 79749643 w 20"/>
                <a:gd name="T31" fmla="*/ 0 h 20"/>
                <a:gd name="T32" fmla="*/ 83947531 w 20"/>
                <a:gd name="T33" fmla="*/ 0 h 20"/>
                <a:gd name="T34" fmla="*/ 83947531 w 20"/>
                <a:gd name="T35" fmla="*/ 0 h 20"/>
                <a:gd name="T36" fmla="*/ 83947531 w 20"/>
                <a:gd name="T37" fmla="*/ 0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
                <a:gd name="T58" fmla="*/ 0 h 20"/>
                <a:gd name="T59" fmla="*/ 20 w 20"/>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 h="20">
                  <a:moveTo>
                    <a:pt x="5" y="12"/>
                  </a:moveTo>
                  <a:cubicBezTo>
                    <a:pt x="3" y="14"/>
                    <a:pt x="1" y="17"/>
                    <a:pt x="0" y="20"/>
                  </a:cubicBezTo>
                  <a:cubicBezTo>
                    <a:pt x="1" y="17"/>
                    <a:pt x="3" y="14"/>
                    <a:pt x="5" y="12"/>
                  </a:cubicBezTo>
                  <a:cubicBezTo>
                    <a:pt x="5" y="12"/>
                    <a:pt x="5" y="12"/>
                    <a:pt x="5" y="12"/>
                  </a:cubicBezTo>
                  <a:moveTo>
                    <a:pt x="15" y="3"/>
                  </a:moveTo>
                  <a:cubicBezTo>
                    <a:pt x="15" y="3"/>
                    <a:pt x="15" y="3"/>
                    <a:pt x="15" y="3"/>
                  </a:cubicBezTo>
                  <a:cubicBezTo>
                    <a:pt x="15" y="3"/>
                    <a:pt x="15" y="3"/>
                    <a:pt x="15" y="3"/>
                  </a:cubicBezTo>
                  <a:moveTo>
                    <a:pt x="15" y="2"/>
                  </a:moveTo>
                  <a:cubicBezTo>
                    <a:pt x="15" y="2"/>
                    <a:pt x="15" y="3"/>
                    <a:pt x="15" y="3"/>
                  </a:cubicBezTo>
                  <a:cubicBezTo>
                    <a:pt x="15" y="3"/>
                    <a:pt x="15" y="2"/>
                    <a:pt x="15" y="2"/>
                  </a:cubicBezTo>
                  <a:moveTo>
                    <a:pt x="19" y="0"/>
                  </a:moveTo>
                  <a:cubicBezTo>
                    <a:pt x="18" y="1"/>
                    <a:pt x="16" y="2"/>
                    <a:pt x="15" y="2"/>
                  </a:cubicBezTo>
                  <a:cubicBezTo>
                    <a:pt x="16" y="2"/>
                    <a:pt x="18" y="1"/>
                    <a:pt x="19" y="0"/>
                  </a:cubicBezTo>
                  <a:moveTo>
                    <a:pt x="19" y="0"/>
                  </a:moveTo>
                  <a:cubicBezTo>
                    <a:pt x="19" y="0"/>
                    <a:pt x="19" y="0"/>
                    <a:pt x="19" y="0"/>
                  </a:cubicBezTo>
                  <a:cubicBezTo>
                    <a:pt x="19" y="0"/>
                    <a:pt x="19" y="0"/>
                    <a:pt x="19" y="0"/>
                  </a:cubicBezTo>
                  <a:moveTo>
                    <a:pt x="20" y="0"/>
                  </a:moveTo>
                  <a:cubicBezTo>
                    <a:pt x="20" y="0"/>
                    <a:pt x="20" y="0"/>
                    <a:pt x="20" y="0"/>
                  </a:cubicBezTo>
                  <a:cubicBezTo>
                    <a:pt x="20" y="0"/>
                    <a:pt x="20" y="0"/>
                    <a:pt x="20" y="0"/>
                  </a:cubicBezTo>
                </a:path>
              </a:pathLst>
            </a:custGeom>
            <a:solidFill>
              <a:srgbClr val="7097D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41" name="Freeform 2267"/>
            <p:cNvSpPr>
              <a:spLocks noChangeArrowheads="1"/>
            </p:cNvSpPr>
            <p:nvPr/>
          </p:nvSpPr>
          <p:spPr bwMode="auto">
            <a:xfrm>
              <a:off x="37489" y="43591"/>
              <a:ext cx="6103" cy="7846"/>
            </a:xfrm>
            <a:custGeom>
              <a:avLst/>
              <a:gdLst>
                <a:gd name="T0" fmla="*/ 12415536 w 3"/>
                <a:gd name="T1" fmla="*/ 0 h 4"/>
                <a:gd name="T2" fmla="*/ 0 w 3"/>
                <a:gd name="T3" fmla="*/ 15389929 h 4"/>
                <a:gd name="T4" fmla="*/ 0 w 3"/>
                <a:gd name="T5" fmla="*/ 15389929 h 4"/>
                <a:gd name="T6" fmla="*/ 12415536 w 3"/>
                <a:gd name="T7" fmla="*/ 0 h 4"/>
                <a:gd name="T8" fmla="*/ 0 60000 65536"/>
                <a:gd name="T9" fmla="*/ 0 60000 65536"/>
                <a:gd name="T10" fmla="*/ 0 60000 65536"/>
                <a:gd name="T11" fmla="*/ 0 60000 65536"/>
                <a:gd name="T12" fmla="*/ 0 w 3"/>
                <a:gd name="T13" fmla="*/ 0 h 4"/>
                <a:gd name="T14" fmla="*/ 3 w 3"/>
                <a:gd name="T15" fmla="*/ 4 h 4"/>
              </a:gdLst>
              <a:ahLst/>
              <a:cxnLst>
                <a:cxn ang="T8">
                  <a:pos x="T0" y="T1"/>
                </a:cxn>
                <a:cxn ang="T9">
                  <a:pos x="T2" y="T3"/>
                </a:cxn>
                <a:cxn ang="T10">
                  <a:pos x="T4" y="T5"/>
                </a:cxn>
                <a:cxn ang="T11">
                  <a:pos x="T6" y="T7"/>
                </a:cxn>
              </a:cxnLst>
              <a:rect l="T12" t="T13" r="T14" b="T15"/>
              <a:pathLst>
                <a:path w="3" h="4">
                  <a:moveTo>
                    <a:pt x="3" y="0"/>
                  </a:moveTo>
                  <a:cubicBezTo>
                    <a:pt x="2" y="1"/>
                    <a:pt x="1" y="2"/>
                    <a:pt x="0" y="4"/>
                  </a:cubicBezTo>
                  <a:cubicBezTo>
                    <a:pt x="0" y="4"/>
                    <a:pt x="0" y="4"/>
                    <a:pt x="0" y="4"/>
                  </a:cubicBezTo>
                  <a:cubicBezTo>
                    <a:pt x="1" y="2"/>
                    <a:pt x="2" y="1"/>
                    <a:pt x="3" y="0"/>
                  </a:cubicBezTo>
                </a:path>
              </a:pathLst>
            </a:custGeom>
            <a:solidFill>
              <a:srgbClr val="5C759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42" name="Freeform 2268"/>
            <p:cNvSpPr>
              <a:spLocks noEditPoints="1" noChangeArrowheads="1"/>
            </p:cNvSpPr>
            <p:nvPr/>
          </p:nvSpPr>
          <p:spPr bwMode="auto">
            <a:xfrm>
              <a:off x="18309" y="105490"/>
              <a:ext cx="1" cy="4359"/>
            </a:xfrm>
            <a:custGeom>
              <a:avLst/>
              <a:gdLst>
                <a:gd name="T0" fmla="*/ 0 w 1"/>
                <a:gd name="T1" fmla="*/ 9500441 h 2"/>
                <a:gd name="T2" fmla="*/ 0 w 1"/>
                <a:gd name="T3" fmla="*/ 9500441 h 2"/>
                <a:gd name="T4" fmla="*/ 0 w 1"/>
                <a:gd name="T5" fmla="*/ 9500441 h 2"/>
                <a:gd name="T6" fmla="*/ 0 w 1"/>
                <a:gd name="T7" fmla="*/ 4751310 h 2"/>
                <a:gd name="T8" fmla="*/ 0 w 1"/>
                <a:gd name="T9" fmla="*/ 4751310 h 2"/>
                <a:gd name="T10" fmla="*/ 0 w 1"/>
                <a:gd name="T11" fmla="*/ 4751310 h 2"/>
                <a:gd name="T12" fmla="*/ 0 w 1"/>
                <a:gd name="T13" fmla="*/ 4751310 h 2"/>
                <a:gd name="T14" fmla="*/ 0 w 1"/>
                <a:gd name="T15" fmla="*/ 4751310 h 2"/>
                <a:gd name="T16" fmla="*/ 0 w 1"/>
                <a:gd name="T17" fmla="*/ 475131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0 h 2"/>
                <a:gd name="T36" fmla="*/ 0 w 1"/>
                <a:gd name="T37" fmla="*/ 0 h 2"/>
                <a:gd name="T38" fmla="*/ 0 w 1"/>
                <a:gd name="T39" fmla="*/ 0 h 2"/>
                <a:gd name="T40" fmla="*/ 0 w 1"/>
                <a:gd name="T41" fmla="*/ 0 h 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2"/>
                <a:gd name="T65" fmla="*/ 1 w 1"/>
                <a:gd name="T66" fmla="*/ 2 h 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2">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5C759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43" name="Freeform 2269"/>
            <p:cNvSpPr>
              <a:spLocks noEditPoints="1" noChangeArrowheads="1"/>
            </p:cNvSpPr>
            <p:nvPr/>
          </p:nvSpPr>
          <p:spPr bwMode="auto">
            <a:xfrm>
              <a:off x="24411" y="134260"/>
              <a:ext cx="45335" cy="47078"/>
            </a:xfrm>
            <a:custGeom>
              <a:avLst/>
              <a:gdLst>
                <a:gd name="T0" fmla="*/ 50956540 w 22"/>
                <a:gd name="T1" fmla="*/ 71224920 h 23"/>
                <a:gd name="T2" fmla="*/ 50956540 w 22"/>
                <a:gd name="T3" fmla="*/ 71224920 h 23"/>
                <a:gd name="T4" fmla="*/ 93421010 w 22"/>
                <a:gd name="T5" fmla="*/ 96362525 h 23"/>
                <a:gd name="T6" fmla="*/ 50956540 w 22"/>
                <a:gd name="T7" fmla="*/ 71224920 h 23"/>
                <a:gd name="T8" fmla="*/ 0 w 22"/>
                <a:gd name="T9" fmla="*/ 0 h 23"/>
                <a:gd name="T10" fmla="*/ 25478270 w 22"/>
                <a:gd name="T11" fmla="*/ 46087315 h 23"/>
                <a:gd name="T12" fmla="*/ 25478270 w 22"/>
                <a:gd name="T13" fmla="*/ 46087315 h 23"/>
                <a:gd name="T14" fmla="*/ 0 w 22"/>
                <a:gd name="T15" fmla="*/ 0 h 23"/>
                <a:gd name="T16" fmla="*/ 0 w 22"/>
                <a:gd name="T17" fmla="*/ 0 h 23"/>
                <a:gd name="T18" fmla="*/ 0 w 22"/>
                <a:gd name="T19" fmla="*/ 0 h 23"/>
                <a:gd name="T20" fmla="*/ 0 w 22"/>
                <a:gd name="T21" fmla="*/ 0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23"/>
                <a:gd name="T35" fmla="*/ 22 w 22"/>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23">
                  <a:moveTo>
                    <a:pt x="12" y="17"/>
                  </a:moveTo>
                  <a:cubicBezTo>
                    <a:pt x="12" y="17"/>
                    <a:pt x="12" y="17"/>
                    <a:pt x="12" y="17"/>
                  </a:cubicBezTo>
                  <a:cubicBezTo>
                    <a:pt x="15" y="20"/>
                    <a:pt x="19" y="22"/>
                    <a:pt x="22" y="23"/>
                  </a:cubicBezTo>
                  <a:cubicBezTo>
                    <a:pt x="19" y="22"/>
                    <a:pt x="15" y="20"/>
                    <a:pt x="12" y="17"/>
                  </a:cubicBezTo>
                  <a:moveTo>
                    <a:pt x="0" y="0"/>
                  </a:moveTo>
                  <a:cubicBezTo>
                    <a:pt x="1" y="4"/>
                    <a:pt x="3" y="8"/>
                    <a:pt x="6" y="11"/>
                  </a:cubicBezTo>
                  <a:cubicBezTo>
                    <a:pt x="6" y="11"/>
                    <a:pt x="6" y="11"/>
                    <a:pt x="6" y="11"/>
                  </a:cubicBezTo>
                  <a:cubicBezTo>
                    <a:pt x="3" y="8"/>
                    <a:pt x="1" y="4"/>
                    <a:pt x="0" y="0"/>
                  </a:cubicBezTo>
                  <a:moveTo>
                    <a:pt x="0" y="0"/>
                  </a:moveTo>
                  <a:cubicBezTo>
                    <a:pt x="0" y="0"/>
                    <a:pt x="0" y="0"/>
                    <a:pt x="0" y="0"/>
                  </a:cubicBezTo>
                  <a:cubicBezTo>
                    <a:pt x="0" y="0"/>
                    <a:pt x="0" y="0"/>
                    <a:pt x="0" y="0"/>
                  </a:cubicBezTo>
                </a:path>
              </a:pathLst>
            </a:custGeom>
            <a:solidFill>
              <a:srgbClr val="7097D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44" name="Freeform 2270"/>
            <p:cNvSpPr>
              <a:spLocks noChangeArrowheads="1"/>
            </p:cNvSpPr>
            <p:nvPr/>
          </p:nvSpPr>
          <p:spPr bwMode="auto">
            <a:xfrm>
              <a:off x="37489" y="156928"/>
              <a:ext cx="12205" cy="12205"/>
            </a:xfrm>
            <a:custGeom>
              <a:avLst/>
              <a:gdLst>
                <a:gd name="T0" fmla="*/ 0 w 6"/>
                <a:gd name="T1" fmla="*/ 0 h 6"/>
                <a:gd name="T2" fmla="*/ 0 w 6"/>
                <a:gd name="T3" fmla="*/ 0 h 6"/>
                <a:gd name="T4" fmla="*/ 4137495 w 6"/>
                <a:gd name="T5" fmla="*/ 4137495 h 6"/>
                <a:gd name="T6" fmla="*/ 24827004 w 6"/>
                <a:gd name="T7" fmla="*/ 24827004 h 6"/>
                <a:gd name="T8" fmla="*/ 24827004 w 6"/>
                <a:gd name="T9" fmla="*/ 24827004 h 6"/>
                <a:gd name="T10" fmla="*/ 0 w 6"/>
                <a:gd name="T11" fmla="*/ 0 h 6"/>
                <a:gd name="T12" fmla="*/ 0 60000 65536"/>
                <a:gd name="T13" fmla="*/ 0 60000 65536"/>
                <a:gd name="T14" fmla="*/ 0 60000 65536"/>
                <a:gd name="T15" fmla="*/ 0 60000 65536"/>
                <a:gd name="T16" fmla="*/ 0 60000 65536"/>
                <a:gd name="T17" fmla="*/ 0 60000 65536"/>
                <a:gd name="T18" fmla="*/ 0 w 6"/>
                <a:gd name="T19" fmla="*/ 0 h 6"/>
                <a:gd name="T20" fmla="*/ 6 w 6"/>
                <a:gd name="T21" fmla="*/ 6 h 6"/>
              </a:gdLst>
              <a:ahLst/>
              <a:cxnLst>
                <a:cxn ang="T12">
                  <a:pos x="T0" y="T1"/>
                </a:cxn>
                <a:cxn ang="T13">
                  <a:pos x="T2" y="T3"/>
                </a:cxn>
                <a:cxn ang="T14">
                  <a:pos x="T4" y="T5"/>
                </a:cxn>
                <a:cxn ang="T15">
                  <a:pos x="T6" y="T7"/>
                </a:cxn>
                <a:cxn ang="T16">
                  <a:pos x="T8" y="T9"/>
                </a:cxn>
                <a:cxn ang="T17">
                  <a:pos x="T10" y="T11"/>
                </a:cxn>
              </a:cxnLst>
              <a:rect l="T18" t="T19" r="T20" b="T21"/>
              <a:pathLst>
                <a:path w="6" h="6">
                  <a:moveTo>
                    <a:pt x="0" y="0"/>
                  </a:moveTo>
                  <a:cubicBezTo>
                    <a:pt x="0" y="0"/>
                    <a:pt x="0" y="0"/>
                    <a:pt x="0" y="0"/>
                  </a:cubicBezTo>
                  <a:cubicBezTo>
                    <a:pt x="0" y="0"/>
                    <a:pt x="0" y="1"/>
                    <a:pt x="1" y="1"/>
                  </a:cubicBezTo>
                  <a:cubicBezTo>
                    <a:pt x="2" y="3"/>
                    <a:pt x="4" y="5"/>
                    <a:pt x="6" y="6"/>
                  </a:cubicBezTo>
                  <a:cubicBezTo>
                    <a:pt x="6" y="6"/>
                    <a:pt x="6" y="6"/>
                    <a:pt x="6" y="6"/>
                  </a:cubicBezTo>
                  <a:cubicBezTo>
                    <a:pt x="4" y="4"/>
                    <a:pt x="2" y="2"/>
                    <a:pt x="0" y="0"/>
                  </a:cubicBezTo>
                </a:path>
              </a:pathLst>
            </a:custGeom>
            <a:solidFill>
              <a:srgbClr val="5C759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45" name="Freeform 2271"/>
            <p:cNvSpPr>
              <a:spLocks noChangeArrowheads="1"/>
            </p:cNvSpPr>
            <p:nvPr/>
          </p:nvSpPr>
          <p:spPr bwMode="auto">
            <a:xfrm>
              <a:off x="92413" y="187441"/>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cubicBezTo>
                    <a:pt x="0" y="0"/>
                    <a:pt x="0" y="0"/>
                    <a:pt x="0" y="0"/>
                  </a:cubicBezTo>
                  <a:cubicBezTo>
                    <a:pt x="0" y="0"/>
                    <a:pt x="0" y="0"/>
                    <a:pt x="0" y="0"/>
                  </a:cubicBezTo>
                  <a:cubicBezTo>
                    <a:pt x="0" y="0"/>
                    <a:pt x="0" y="0"/>
                    <a:pt x="0" y="0"/>
                  </a:cubicBezTo>
                </a:path>
              </a:pathLst>
            </a:custGeom>
            <a:solidFill>
              <a:srgbClr val="7097D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46" name="Freeform 2272"/>
            <p:cNvSpPr>
              <a:spLocks noChangeArrowheads="1"/>
            </p:cNvSpPr>
            <p:nvPr/>
          </p:nvSpPr>
          <p:spPr bwMode="auto">
            <a:xfrm>
              <a:off x="92413" y="187441"/>
              <a:ext cx="13077" cy="1"/>
            </a:xfrm>
            <a:custGeom>
              <a:avLst/>
              <a:gdLst>
                <a:gd name="T0" fmla="*/ 0 w 6"/>
                <a:gd name="T1" fmla="*/ 0 h 1"/>
                <a:gd name="T2" fmla="*/ 0 w 6"/>
                <a:gd name="T3" fmla="*/ 0 h 1"/>
                <a:gd name="T4" fmla="*/ 23752191 w 6"/>
                <a:gd name="T5" fmla="*/ 0 h 1"/>
                <a:gd name="T6" fmla="*/ 28501322 w 6"/>
                <a:gd name="T7" fmla="*/ 0 h 1"/>
                <a:gd name="T8" fmla="*/ 28501322 w 6"/>
                <a:gd name="T9" fmla="*/ 0 h 1"/>
                <a:gd name="T10" fmla="*/ 23752191 w 6"/>
                <a:gd name="T11" fmla="*/ 0 h 1"/>
                <a:gd name="T12" fmla="*/ 0 w 6"/>
                <a:gd name="T13" fmla="*/ 0 h 1"/>
                <a:gd name="T14" fmla="*/ 0 60000 65536"/>
                <a:gd name="T15" fmla="*/ 0 60000 65536"/>
                <a:gd name="T16" fmla="*/ 0 60000 65536"/>
                <a:gd name="T17" fmla="*/ 0 60000 65536"/>
                <a:gd name="T18" fmla="*/ 0 60000 65536"/>
                <a:gd name="T19" fmla="*/ 0 60000 65536"/>
                <a:gd name="T20" fmla="*/ 0 60000 65536"/>
                <a:gd name="T21" fmla="*/ 0 w 6"/>
                <a:gd name="T22" fmla="*/ 0 h 1"/>
                <a:gd name="T23" fmla="*/ 6 w 6"/>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1">
                  <a:moveTo>
                    <a:pt x="0" y="0"/>
                  </a:moveTo>
                  <a:cubicBezTo>
                    <a:pt x="0" y="0"/>
                    <a:pt x="0" y="0"/>
                    <a:pt x="0" y="0"/>
                  </a:cubicBezTo>
                  <a:cubicBezTo>
                    <a:pt x="2" y="0"/>
                    <a:pt x="3" y="0"/>
                    <a:pt x="5" y="0"/>
                  </a:cubicBezTo>
                  <a:cubicBezTo>
                    <a:pt x="5" y="0"/>
                    <a:pt x="6" y="0"/>
                    <a:pt x="6" y="0"/>
                  </a:cubicBezTo>
                  <a:cubicBezTo>
                    <a:pt x="6" y="0"/>
                    <a:pt x="6" y="0"/>
                    <a:pt x="6" y="0"/>
                  </a:cubicBezTo>
                  <a:cubicBezTo>
                    <a:pt x="6" y="0"/>
                    <a:pt x="5" y="0"/>
                    <a:pt x="5" y="0"/>
                  </a:cubicBezTo>
                  <a:cubicBezTo>
                    <a:pt x="3" y="0"/>
                    <a:pt x="2" y="0"/>
                    <a:pt x="0" y="0"/>
                  </a:cubicBezTo>
                </a:path>
              </a:pathLst>
            </a:custGeom>
            <a:solidFill>
              <a:srgbClr val="5C759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47" name="Freeform 2273"/>
            <p:cNvSpPr>
              <a:spLocks noChangeArrowheads="1"/>
            </p:cNvSpPr>
            <p:nvPr/>
          </p:nvSpPr>
          <p:spPr bwMode="auto">
            <a:xfrm>
              <a:off x="18309" y="19180"/>
              <a:ext cx="87182" cy="168261"/>
            </a:xfrm>
            <a:custGeom>
              <a:avLst/>
              <a:gdLst>
                <a:gd name="T0" fmla="*/ 176659793 w 42"/>
                <a:gd name="T1" fmla="*/ 0 h 82"/>
                <a:gd name="T2" fmla="*/ 103410307 w 42"/>
                <a:gd name="T3" fmla="*/ 16842516 h 82"/>
                <a:gd name="T4" fmla="*/ 103410307 w 42"/>
                <a:gd name="T5" fmla="*/ 16842516 h 82"/>
                <a:gd name="T6" fmla="*/ 99103101 w 42"/>
                <a:gd name="T7" fmla="*/ 16842516 h 82"/>
                <a:gd name="T8" fmla="*/ 99103101 w 42"/>
                <a:gd name="T9" fmla="*/ 16842516 h 82"/>
                <a:gd name="T10" fmla="*/ 99103101 w 42"/>
                <a:gd name="T11" fmla="*/ 16842516 h 82"/>
                <a:gd name="T12" fmla="*/ 81865974 w 42"/>
                <a:gd name="T13" fmla="*/ 25263774 h 82"/>
                <a:gd name="T14" fmla="*/ 81865974 w 42"/>
                <a:gd name="T15" fmla="*/ 25263774 h 82"/>
                <a:gd name="T16" fmla="*/ 81865974 w 42"/>
                <a:gd name="T17" fmla="*/ 29474402 h 82"/>
                <a:gd name="T18" fmla="*/ 81865974 w 42"/>
                <a:gd name="T19" fmla="*/ 29474402 h 82"/>
                <a:gd name="T20" fmla="*/ 81865974 w 42"/>
                <a:gd name="T21" fmla="*/ 29474402 h 82"/>
                <a:gd name="T22" fmla="*/ 60323717 w 42"/>
                <a:gd name="T23" fmla="*/ 42106289 h 82"/>
                <a:gd name="T24" fmla="*/ 51705153 w 42"/>
                <a:gd name="T25" fmla="*/ 50527547 h 82"/>
                <a:gd name="T26" fmla="*/ 38779384 w 42"/>
                <a:gd name="T27" fmla="*/ 67368011 h 82"/>
                <a:gd name="T28" fmla="*/ 17235051 w 42"/>
                <a:gd name="T29" fmla="*/ 101053042 h 82"/>
                <a:gd name="T30" fmla="*/ 0 w 42"/>
                <a:gd name="T31" fmla="*/ 176842311 h 82"/>
                <a:gd name="T32" fmla="*/ 0 w 42"/>
                <a:gd name="T33" fmla="*/ 176842311 h 82"/>
                <a:gd name="T34" fmla="*/ 0 w 42"/>
                <a:gd name="T35" fmla="*/ 176842311 h 82"/>
                <a:gd name="T36" fmla="*/ 0 w 42"/>
                <a:gd name="T37" fmla="*/ 176842311 h 82"/>
                <a:gd name="T38" fmla="*/ 0 w 42"/>
                <a:gd name="T39" fmla="*/ 176842311 h 82"/>
                <a:gd name="T40" fmla="*/ 0 w 42"/>
                <a:gd name="T41" fmla="*/ 176842311 h 82"/>
                <a:gd name="T42" fmla="*/ 0 w 42"/>
                <a:gd name="T43" fmla="*/ 176842311 h 82"/>
                <a:gd name="T44" fmla="*/ 0 w 42"/>
                <a:gd name="T45" fmla="*/ 176842311 h 82"/>
                <a:gd name="T46" fmla="*/ 0 w 42"/>
                <a:gd name="T47" fmla="*/ 181052940 h 82"/>
                <a:gd name="T48" fmla="*/ 0 w 42"/>
                <a:gd name="T49" fmla="*/ 181052940 h 82"/>
                <a:gd name="T50" fmla="*/ 0 w 42"/>
                <a:gd name="T51" fmla="*/ 181052940 h 82"/>
                <a:gd name="T52" fmla="*/ 0 w 42"/>
                <a:gd name="T53" fmla="*/ 181052940 h 82"/>
                <a:gd name="T54" fmla="*/ 0 w 42"/>
                <a:gd name="T55" fmla="*/ 185263569 h 82"/>
                <a:gd name="T56" fmla="*/ 0 w 42"/>
                <a:gd name="T57" fmla="*/ 185263569 h 82"/>
                <a:gd name="T58" fmla="*/ 12925769 w 42"/>
                <a:gd name="T59" fmla="*/ 235791116 h 82"/>
                <a:gd name="T60" fmla="*/ 12925769 w 42"/>
                <a:gd name="T61" fmla="*/ 235791116 h 82"/>
                <a:gd name="T62" fmla="*/ 12925769 w 42"/>
                <a:gd name="T63" fmla="*/ 235791116 h 82"/>
                <a:gd name="T64" fmla="*/ 38779384 w 42"/>
                <a:gd name="T65" fmla="*/ 282108034 h 82"/>
                <a:gd name="T66" fmla="*/ 64630923 w 42"/>
                <a:gd name="T67" fmla="*/ 307369756 h 82"/>
                <a:gd name="T68" fmla="*/ 107719588 w 42"/>
                <a:gd name="T69" fmla="*/ 332633529 h 82"/>
                <a:gd name="T70" fmla="*/ 155115460 w 42"/>
                <a:gd name="T71" fmla="*/ 345265416 h 82"/>
                <a:gd name="T72" fmla="*/ 155115460 w 42"/>
                <a:gd name="T73" fmla="*/ 345265416 h 82"/>
                <a:gd name="T74" fmla="*/ 176659793 w 42"/>
                <a:gd name="T75" fmla="*/ 345265416 h 82"/>
                <a:gd name="T76" fmla="*/ 180969074 w 42"/>
                <a:gd name="T77" fmla="*/ 345265416 h 82"/>
                <a:gd name="T78" fmla="*/ 180969074 w 42"/>
                <a:gd name="T79" fmla="*/ 0 h 82"/>
                <a:gd name="T80" fmla="*/ 176659793 w 42"/>
                <a:gd name="T81" fmla="*/ 0 h 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2"/>
                <a:gd name="T124" fmla="*/ 0 h 82"/>
                <a:gd name="T125" fmla="*/ 42 w 42"/>
                <a:gd name="T126" fmla="*/ 82 h 8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2" h="82">
                  <a:moveTo>
                    <a:pt x="41" y="0"/>
                  </a:moveTo>
                  <a:cubicBezTo>
                    <a:pt x="35" y="0"/>
                    <a:pt x="29" y="1"/>
                    <a:pt x="24" y="4"/>
                  </a:cubicBezTo>
                  <a:cubicBezTo>
                    <a:pt x="24" y="4"/>
                    <a:pt x="24" y="4"/>
                    <a:pt x="24" y="4"/>
                  </a:cubicBezTo>
                  <a:cubicBezTo>
                    <a:pt x="24" y="4"/>
                    <a:pt x="23" y="4"/>
                    <a:pt x="23" y="4"/>
                  </a:cubicBezTo>
                  <a:cubicBezTo>
                    <a:pt x="23" y="4"/>
                    <a:pt x="23" y="4"/>
                    <a:pt x="23" y="4"/>
                  </a:cubicBezTo>
                  <a:cubicBezTo>
                    <a:pt x="23" y="4"/>
                    <a:pt x="23" y="4"/>
                    <a:pt x="23" y="4"/>
                  </a:cubicBezTo>
                  <a:cubicBezTo>
                    <a:pt x="22" y="5"/>
                    <a:pt x="20" y="6"/>
                    <a:pt x="19" y="6"/>
                  </a:cubicBezTo>
                  <a:cubicBezTo>
                    <a:pt x="19" y="6"/>
                    <a:pt x="19" y="6"/>
                    <a:pt x="19" y="6"/>
                  </a:cubicBezTo>
                  <a:cubicBezTo>
                    <a:pt x="19" y="6"/>
                    <a:pt x="19" y="7"/>
                    <a:pt x="19" y="7"/>
                  </a:cubicBezTo>
                  <a:cubicBezTo>
                    <a:pt x="19" y="7"/>
                    <a:pt x="19" y="7"/>
                    <a:pt x="19" y="7"/>
                  </a:cubicBezTo>
                  <a:cubicBezTo>
                    <a:pt x="19" y="7"/>
                    <a:pt x="19" y="7"/>
                    <a:pt x="19" y="7"/>
                  </a:cubicBezTo>
                  <a:cubicBezTo>
                    <a:pt x="17" y="8"/>
                    <a:pt x="16" y="9"/>
                    <a:pt x="14" y="10"/>
                  </a:cubicBezTo>
                  <a:cubicBezTo>
                    <a:pt x="13" y="11"/>
                    <a:pt x="13" y="11"/>
                    <a:pt x="12" y="12"/>
                  </a:cubicBezTo>
                  <a:cubicBezTo>
                    <a:pt x="11" y="13"/>
                    <a:pt x="10" y="14"/>
                    <a:pt x="9" y="16"/>
                  </a:cubicBezTo>
                  <a:cubicBezTo>
                    <a:pt x="7" y="18"/>
                    <a:pt x="5" y="21"/>
                    <a:pt x="4" y="24"/>
                  </a:cubicBezTo>
                  <a:cubicBezTo>
                    <a:pt x="1" y="29"/>
                    <a:pt x="0" y="36"/>
                    <a:pt x="0" y="42"/>
                  </a:cubicBezTo>
                  <a:cubicBezTo>
                    <a:pt x="0" y="42"/>
                    <a:pt x="0" y="42"/>
                    <a:pt x="0" y="42"/>
                  </a:cubicBezTo>
                  <a:cubicBezTo>
                    <a:pt x="0" y="42"/>
                    <a:pt x="0" y="42"/>
                    <a:pt x="0" y="42"/>
                  </a:cubicBezTo>
                  <a:cubicBezTo>
                    <a:pt x="0" y="42"/>
                    <a:pt x="0" y="42"/>
                    <a:pt x="0" y="42"/>
                  </a:cubicBezTo>
                  <a:cubicBezTo>
                    <a:pt x="0" y="42"/>
                    <a:pt x="0" y="42"/>
                    <a:pt x="0" y="42"/>
                  </a:cubicBezTo>
                  <a:cubicBezTo>
                    <a:pt x="0" y="42"/>
                    <a:pt x="0" y="42"/>
                    <a:pt x="0" y="42"/>
                  </a:cubicBezTo>
                  <a:cubicBezTo>
                    <a:pt x="0" y="42"/>
                    <a:pt x="0" y="42"/>
                    <a:pt x="0" y="42"/>
                  </a:cubicBezTo>
                  <a:cubicBezTo>
                    <a:pt x="0" y="42"/>
                    <a:pt x="0" y="42"/>
                    <a:pt x="0" y="42"/>
                  </a:cubicBezTo>
                  <a:cubicBezTo>
                    <a:pt x="0" y="42"/>
                    <a:pt x="0" y="43"/>
                    <a:pt x="0" y="43"/>
                  </a:cubicBezTo>
                  <a:cubicBezTo>
                    <a:pt x="0" y="43"/>
                    <a:pt x="0" y="43"/>
                    <a:pt x="0" y="43"/>
                  </a:cubicBezTo>
                  <a:cubicBezTo>
                    <a:pt x="0" y="43"/>
                    <a:pt x="0" y="43"/>
                    <a:pt x="0" y="43"/>
                  </a:cubicBezTo>
                  <a:cubicBezTo>
                    <a:pt x="0" y="43"/>
                    <a:pt x="0" y="43"/>
                    <a:pt x="0" y="43"/>
                  </a:cubicBezTo>
                  <a:cubicBezTo>
                    <a:pt x="0" y="43"/>
                    <a:pt x="0" y="43"/>
                    <a:pt x="0" y="44"/>
                  </a:cubicBezTo>
                  <a:cubicBezTo>
                    <a:pt x="0" y="44"/>
                    <a:pt x="0" y="44"/>
                    <a:pt x="0" y="44"/>
                  </a:cubicBezTo>
                  <a:cubicBezTo>
                    <a:pt x="0" y="48"/>
                    <a:pt x="1" y="52"/>
                    <a:pt x="3" y="56"/>
                  </a:cubicBezTo>
                  <a:cubicBezTo>
                    <a:pt x="3" y="56"/>
                    <a:pt x="3" y="56"/>
                    <a:pt x="3" y="56"/>
                  </a:cubicBezTo>
                  <a:cubicBezTo>
                    <a:pt x="3" y="56"/>
                    <a:pt x="3" y="56"/>
                    <a:pt x="3" y="56"/>
                  </a:cubicBezTo>
                  <a:cubicBezTo>
                    <a:pt x="4" y="60"/>
                    <a:pt x="6" y="64"/>
                    <a:pt x="9" y="67"/>
                  </a:cubicBezTo>
                  <a:cubicBezTo>
                    <a:pt x="11" y="69"/>
                    <a:pt x="13" y="71"/>
                    <a:pt x="15" y="73"/>
                  </a:cubicBezTo>
                  <a:cubicBezTo>
                    <a:pt x="18" y="76"/>
                    <a:pt x="22" y="78"/>
                    <a:pt x="25" y="79"/>
                  </a:cubicBezTo>
                  <a:cubicBezTo>
                    <a:pt x="29" y="81"/>
                    <a:pt x="32" y="82"/>
                    <a:pt x="36" y="82"/>
                  </a:cubicBezTo>
                  <a:cubicBezTo>
                    <a:pt x="36" y="82"/>
                    <a:pt x="36" y="82"/>
                    <a:pt x="36" y="82"/>
                  </a:cubicBezTo>
                  <a:cubicBezTo>
                    <a:pt x="38" y="82"/>
                    <a:pt x="39" y="82"/>
                    <a:pt x="41" y="82"/>
                  </a:cubicBezTo>
                  <a:cubicBezTo>
                    <a:pt x="41" y="82"/>
                    <a:pt x="42" y="82"/>
                    <a:pt x="42" y="82"/>
                  </a:cubicBezTo>
                  <a:cubicBezTo>
                    <a:pt x="42" y="0"/>
                    <a:pt x="42" y="0"/>
                    <a:pt x="42" y="0"/>
                  </a:cubicBezTo>
                  <a:cubicBezTo>
                    <a:pt x="42" y="0"/>
                    <a:pt x="41" y="0"/>
                    <a:pt x="41" y="0"/>
                  </a:cubicBezTo>
                </a:path>
              </a:pathLst>
            </a:custGeom>
            <a:solidFill>
              <a:srgbClr val="CFCDC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09" name="组合 236"/>
          <p:cNvGrpSpPr>
            <a:grpSpLocks/>
          </p:cNvGrpSpPr>
          <p:nvPr/>
        </p:nvGrpSpPr>
        <p:grpSpPr bwMode="auto">
          <a:xfrm>
            <a:off x="7299325" y="3563938"/>
            <a:ext cx="590550" cy="569912"/>
            <a:chOff x="0" y="0"/>
            <a:chExt cx="317342" cy="306881"/>
          </a:xfrm>
        </p:grpSpPr>
        <p:sp>
          <p:nvSpPr>
            <p:cNvPr id="29095" name="Freeform 2274"/>
            <p:cNvSpPr>
              <a:spLocks noChangeArrowheads="1"/>
            </p:cNvSpPr>
            <p:nvPr/>
          </p:nvSpPr>
          <p:spPr bwMode="auto">
            <a:xfrm>
              <a:off x="14821" y="0"/>
              <a:ext cx="302521" cy="213596"/>
            </a:xfrm>
            <a:custGeom>
              <a:avLst/>
              <a:gdLst>
                <a:gd name="T0" fmla="*/ 550579988 w 147"/>
                <a:gd name="T1" fmla="*/ 0 h 104"/>
                <a:gd name="T2" fmla="*/ 622577928 w 147"/>
                <a:gd name="T3" fmla="*/ 71708696 h 104"/>
                <a:gd name="T4" fmla="*/ 622577928 w 147"/>
                <a:gd name="T5" fmla="*/ 409157515 h 104"/>
                <a:gd name="T6" fmla="*/ 592930870 w 147"/>
                <a:gd name="T7" fmla="*/ 438685108 h 104"/>
                <a:gd name="T8" fmla="*/ 29647058 w 147"/>
                <a:gd name="T9" fmla="*/ 438685108 h 104"/>
                <a:gd name="T10" fmla="*/ 0 w 147"/>
                <a:gd name="T11" fmla="*/ 409157515 h 104"/>
                <a:gd name="T12" fmla="*/ 0 w 147"/>
                <a:gd name="T13" fmla="*/ 29527593 h 104"/>
                <a:gd name="T14" fmla="*/ 29647058 w 147"/>
                <a:gd name="T15" fmla="*/ 0 h 104"/>
                <a:gd name="T16" fmla="*/ 550579988 w 147"/>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
                <a:gd name="T28" fmla="*/ 0 h 104"/>
                <a:gd name="T29" fmla="*/ 147 w 147"/>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 h="104">
                  <a:moveTo>
                    <a:pt x="130" y="0"/>
                  </a:moveTo>
                  <a:cubicBezTo>
                    <a:pt x="147" y="17"/>
                    <a:pt x="147" y="17"/>
                    <a:pt x="147" y="17"/>
                  </a:cubicBezTo>
                  <a:cubicBezTo>
                    <a:pt x="147" y="97"/>
                    <a:pt x="147" y="97"/>
                    <a:pt x="147" y="97"/>
                  </a:cubicBezTo>
                  <a:cubicBezTo>
                    <a:pt x="147" y="101"/>
                    <a:pt x="144" y="104"/>
                    <a:pt x="140" y="104"/>
                  </a:cubicBezTo>
                  <a:cubicBezTo>
                    <a:pt x="7" y="104"/>
                    <a:pt x="7" y="104"/>
                    <a:pt x="7" y="104"/>
                  </a:cubicBezTo>
                  <a:cubicBezTo>
                    <a:pt x="3" y="104"/>
                    <a:pt x="0" y="101"/>
                    <a:pt x="0" y="97"/>
                  </a:cubicBezTo>
                  <a:cubicBezTo>
                    <a:pt x="0" y="7"/>
                    <a:pt x="0" y="7"/>
                    <a:pt x="0" y="7"/>
                  </a:cubicBezTo>
                  <a:cubicBezTo>
                    <a:pt x="0" y="3"/>
                    <a:pt x="3" y="0"/>
                    <a:pt x="7" y="0"/>
                  </a:cubicBezTo>
                  <a:cubicBezTo>
                    <a:pt x="130" y="0"/>
                    <a:pt x="130" y="0"/>
                    <a:pt x="130" y="0"/>
                  </a:cubicBezTo>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96" name="Rectangle 2280"/>
            <p:cNvSpPr>
              <a:spLocks noChangeArrowheads="1"/>
            </p:cNvSpPr>
            <p:nvPr/>
          </p:nvSpPr>
          <p:spPr bwMode="auto">
            <a:xfrm>
              <a:off x="82823" y="98516"/>
              <a:ext cx="146466" cy="14821"/>
            </a:xfrm>
            <a:prstGeom prst="rect">
              <a:avLst/>
            </a:prstGeom>
            <a:solidFill>
              <a:srgbClr val="37353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97" name="Rectangle 2281"/>
            <p:cNvSpPr>
              <a:spLocks noChangeArrowheads="1"/>
            </p:cNvSpPr>
            <p:nvPr/>
          </p:nvSpPr>
          <p:spPr bwMode="auto">
            <a:xfrm>
              <a:off x="82823" y="98516"/>
              <a:ext cx="146466" cy="148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98" name="Rectangle 2282"/>
            <p:cNvSpPr>
              <a:spLocks noChangeArrowheads="1"/>
            </p:cNvSpPr>
            <p:nvPr/>
          </p:nvSpPr>
          <p:spPr bwMode="auto">
            <a:xfrm>
              <a:off x="87182" y="129901"/>
              <a:ext cx="145594" cy="13949"/>
            </a:xfrm>
            <a:prstGeom prst="rect">
              <a:avLst/>
            </a:prstGeom>
            <a:solidFill>
              <a:srgbClr val="37353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99" name="Rectangle 2283"/>
            <p:cNvSpPr>
              <a:spLocks noChangeArrowheads="1"/>
            </p:cNvSpPr>
            <p:nvPr/>
          </p:nvSpPr>
          <p:spPr bwMode="auto">
            <a:xfrm>
              <a:off x="87182" y="129901"/>
              <a:ext cx="145594" cy="13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100" name="Freeform 2284"/>
            <p:cNvSpPr>
              <a:spLocks noChangeArrowheads="1"/>
            </p:cNvSpPr>
            <p:nvPr/>
          </p:nvSpPr>
          <p:spPr bwMode="auto">
            <a:xfrm>
              <a:off x="16565" y="204006"/>
              <a:ext cx="96772" cy="102875"/>
            </a:xfrm>
            <a:custGeom>
              <a:avLst/>
              <a:gdLst>
                <a:gd name="T0" fmla="*/ 38154935 w 47"/>
                <a:gd name="T1" fmla="*/ 8466613 h 50"/>
                <a:gd name="T2" fmla="*/ 16957749 w 47"/>
                <a:gd name="T3" fmla="*/ 114300298 h 50"/>
                <a:gd name="T4" fmla="*/ 0 w 47"/>
                <a:gd name="T5" fmla="*/ 211665313 h 50"/>
                <a:gd name="T6" fmla="*/ 93267618 w 47"/>
                <a:gd name="T7" fmla="*/ 143932413 h 50"/>
                <a:gd name="T8" fmla="*/ 199251489 w 47"/>
                <a:gd name="T9" fmla="*/ 203198700 h 50"/>
                <a:gd name="T10" fmla="*/ 161096554 w 47"/>
                <a:gd name="T11" fmla="*/ 0 h 50"/>
                <a:gd name="T12" fmla="*/ 38154935 w 47"/>
                <a:gd name="T13" fmla="*/ 8466613 h 50"/>
                <a:gd name="T14" fmla="*/ 0 60000 65536"/>
                <a:gd name="T15" fmla="*/ 0 60000 65536"/>
                <a:gd name="T16" fmla="*/ 0 60000 65536"/>
                <a:gd name="T17" fmla="*/ 0 60000 65536"/>
                <a:gd name="T18" fmla="*/ 0 60000 65536"/>
                <a:gd name="T19" fmla="*/ 0 60000 65536"/>
                <a:gd name="T20" fmla="*/ 0 60000 65536"/>
                <a:gd name="T21" fmla="*/ 0 w 47"/>
                <a:gd name="T22" fmla="*/ 0 h 50"/>
                <a:gd name="T23" fmla="*/ 47 w 47"/>
                <a:gd name="T24" fmla="*/ 50 h 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 h="50">
                  <a:moveTo>
                    <a:pt x="9" y="2"/>
                  </a:moveTo>
                  <a:cubicBezTo>
                    <a:pt x="4" y="27"/>
                    <a:pt x="4" y="27"/>
                    <a:pt x="4" y="27"/>
                  </a:cubicBezTo>
                  <a:cubicBezTo>
                    <a:pt x="0" y="50"/>
                    <a:pt x="0" y="50"/>
                    <a:pt x="0" y="50"/>
                  </a:cubicBezTo>
                  <a:cubicBezTo>
                    <a:pt x="22" y="34"/>
                    <a:pt x="22" y="34"/>
                    <a:pt x="22" y="34"/>
                  </a:cubicBezTo>
                  <a:cubicBezTo>
                    <a:pt x="47" y="48"/>
                    <a:pt x="47" y="48"/>
                    <a:pt x="47" y="48"/>
                  </a:cubicBezTo>
                  <a:cubicBezTo>
                    <a:pt x="38" y="0"/>
                    <a:pt x="38" y="0"/>
                    <a:pt x="38" y="0"/>
                  </a:cubicBezTo>
                  <a:cubicBezTo>
                    <a:pt x="38" y="0"/>
                    <a:pt x="17" y="0"/>
                    <a:pt x="9" y="2"/>
                  </a:cubicBezTo>
                </a:path>
              </a:pathLst>
            </a:custGeom>
            <a:solidFill>
              <a:srgbClr val="E7544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01" name="Freeform 2285"/>
            <p:cNvSpPr>
              <a:spLocks noChangeArrowheads="1"/>
            </p:cNvSpPr>
            <p:nvPr/>
          </p:nvSpPr>
          <p:spPr bwMode="auto">
            <a:xfrm>
              <a:off x="25283" y="220571"/>
              <a:ext cx="7846" cy="42719"/>
            </a:xfrm>
            <a:custGeom>
              <a:avLst/>
              <a:gdLst>
                <a:gd name="T0" fmla="*/ 15389929 w 4"/>
                <a:gd name="T1" fmla="*/ 0 h 21"/>
                <a:gd name="T2" fmla="*/ 0 w 4"/>
                <a:gd name="T3" fmla="*/ 86900617 h 21"/>
                <a:gd name="T4" fmla="*/ 0 w 4"/>
                <a:gd name="T5" fmla="*/ 86900617 h 21"/>
                <a:gd name="T6" fmla="*/ 0 w 4"/>
                <a:gd name="T7" fmla="*/ 78625337 h 21"/>
                <a:gd name="T8" fmla="*/ 15389929 w 4"/>
                <a:gd name="T9" fmla="*/ 0 h 21"/>
                <a:gd name="T10" fmla="*/ 15389929 w 4"/>
                <a:gd name="T11" fmla="*/ 0 h 21"/>
                <a:gd name="T12" fmla="*/ 0 60000 65536"/>
                <a:gd name="T13" fmla="*/ 0 60000 65536"/>
                <a:gd name="T14" fmla="*/ 0 60000 65536"/>
                <a:gd name="T15" fmla="*/ 0 60000 65536"/>
                <a:gd name="T16" fmla="*/ 0 60000 65536"/>
                <a:gd name="T17" fmla="*/ 0 60000 65536"/>
                <a:gd name="T18" fmla="*/ 0 w 4"/>
                <a:gd name="T19" fmla="*/ 0 h 21"/>
                <a:gd name="T20" fmla="*/ 4 w 4"/>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4" h="21">
                  <a:moveTo>
                    <a:pt x="4" y="0"/>
                  </a:moveTo>
                  <a:cubicBezTo>
                    <a:pt x="0" y="21"/>
                    <a:pt x="0" y="21"/>
                    <a:pt x="0" y="21"/>
                  </a:cubicBezTo>
                  <a:cubicBezTo>
                    <a:pt x="0" y="21"/>
                    <a:pt x="0" y="21"/>
                    <a:pt x="0" y="21"/>
                  </a:cubicBezTo>
                  <a:cubicBezTo>
                    <a:pt x="0" y="19"/>
                    <a:pt x="0" y="19"/>
                    <a:pt x="0" y="19"/>
                  </a:cubicBezTo>
                  <a:cubicBezTo>
                    <a:pt x="4" y="0"/>
                    <a:pt x="4" y="0"/>
                    <a:pt x="4" y="0"/>
                  </a:cubicBezTo>
                  <a:cubicBezTo>
                    <a:pt x="4" y="0"/>
                    <a:pt x="4" y="0"/>
                    <a:pt x="4" y="0"/>
                  </a:cubicBezTo>
                </a:path>
              </a:pathLst>
            </a:custGeom>
            <a:solidFill>
              <a:srgbClr val="3737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02" name="Freeform 2286"/>
            <p:cNvSpPr>
              <a:spLocks noChangeArrowheads="1"/>
            </p:cNvSpPr>
            <p:nvPr/>
          </p:nvSpPr>
          <p:spPr bwMode="auto">
            <a:xfrm>
              <a:off x="25283" y="220571"/>
              <a:ext cx="32257" cy="42719"/>
            </a:xfrm>
            <a:custGeom>
              <a:avLst/>
              <a:gdLst>
                <a:gd name="T0" fmla="*/ 16257528 w 16"/>
                <a:gd name="T1" fmla="*/ 0 h 21"/>
                <a:gd name="T2" fmla="*/ 0 w 16"/>
                <a:gd name="T3" fmla="*/ 78625337 h 21"/>
                <a:gd name="T4" fmla="*/ 0 w 16"/>
                <a:gd name="T5" fmla="*/ 86900617 h 21"/>
                <a:gd name="T6" fmla="*/ 65032128 w 16"/>
                <a:gd name="T7" fmla="*/ 16552595 h 21"/>
                <a:gd name="T8" fmla="*/ 16257528 w 16"/>
                <a:gd name="T9" fmla="*/ 0 h 21"/>
                <a:gd name="T10" fmla="*/ 0 60000 65536"/>
                <a:gd name="T11" fmla="*/ 0 60000 65536"/>
                <a:gd name="T12" fmla="*/ 0 60000 65536"/>
                <a:gd name="T13" fmla="*/ 0 60000 65536"/>
                <a:gd name="T14" fmla="*/ 0 60000 65536"/>
                <a:gd name="T15" fmla="*/ 0 w 16"/>
                <a:gd name="T16" fmla="*/ 0 h 21"/>
                <a:gd name="T17" fmla="*/ 16 w 16"/>
                <a:gd name="T18" fmla="*/ 21 h 21"/>
              </a:gdLst>
              <a:ahLst/>
              <a:cxnLst>
                <a:cxn ang="T10">
                  <a:pos x="T0" y="T1"/>
                </a:cxn>
                <a:cxn ang="T11">
                  <a:pos x="T2" y="T3"/>
                </a:cxn>
                <a:cxn ang="T12">
                  <a:pos x="T4" y="T5"/>
                </a:cxn>
                <a:cxn ang="T13">
                  <a:pos x="T6" y="T7"/>
                </a:cxn>
                <a:cxn ang="T14">
                  <a:pos x="T8" y="T9"/>
                </a:cxn>
              </a:cxnLst>
              <a:rect l="T15" t="T16" r="T17" b="T18"/>
              <a:pathLst>
                <a:path w="16" h="21">
                  <a:moveTo>
                    <a:pt x="4" y="0"/>
                  </a:moveTo>
                  <a:cubicBezTo>
                    <a:pt x="0" y="19"/>
                    <a:pt x="0" y="19"/>
                    <a:pt x="0" y="19"/>
                  </a:cubicBezTo>
                  <a:cubicBezTo>
                    <a:pt x="0" y="21"/>
                    <a:pt x="0" y="21"/>
                    <a:pt x="0" y="21"/>
                  </a:cubicBezTo>
                  <a:cubicBezTo>
                    <a:pt x="16" y="4"/>
                    <a:pt x="16" y="4"/>
                    <a:pt x="16" y="4"/>
                  </a:cubicBezTo>
                  <a:cubicBezTo>
                    <a:pt x="12" y="4"/>
                    <a:pt x="7" y="3"/>
                    <a:pt x="4" y="0"/>
                  </a:cubicBezTo>
                </a:path>
              </a:pathLst>
            </a:custGeom>
            <a:solidFill>
              <a:srgbClr val="CE504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03" name="Oval 2287"/>
            <p:cNvSpPr>
              <a:spLocks noChangeArrowheads="1"/>
            </p:cNvSpPr>
            <p:nvPr/>
          </p:nvSpPr>
          <p:spPr bwMode="auto">
            <a:xfrm>
              <a:off x="0" y="102875"/>
              <a:ext cx="128157" cy="127286"/>
            </a:xfrm>
            <a:prstGeom prst="ellipse">
              <a:avLst/>
            </a:prstGeom>
            <a:solidFill>
              <a:srgbClr val="E7544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104" name="Freeform 2288"/>
            <p:cNvSpPr>
              <a:spLocks noChangeArrowheads="1"/>
            </p:cNvSpPr>
            <p:nvPr/>
          </p:nvSpPr>
          <p:spPr bwMode="auto">
            <a:xfrm>
              <a:off x="0" y="162159"/>
              <a:ext cx="1" cy="2615"/>
            </a:xfrm>
            <a:custGeom>
              <a:avLst/>
              <a:gdLst>
                <a:gd name="T0" fmla="*/ 0 w 1"/>
                <a:gd name="T1" fmla="*/ 0 h 1"/>
                <a:gd name="T2" fmla="*/ 0 w 1"/>
                <a:gd name="T3" fmla="*/ 6838225 h 1"/>
                <a:gd name="T4" fmla="*/ 0 w 1"/>
                <a:gd name="T5" fmla="*/ 6838225 h 1"/>
                <a:gd name="T6" fmla="*/ 0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cubicBezTo>
                    <a:pt x="0" y="1"/>
                    <a:pt x="0" y="1"/>
                    <a:pt x="0" y="1"/>
                  </a:cubicBezTo>
                  <a:cubicBezTo>
                    <a:pt x="0" y="1"/>
                    <a:pt x="0" y="1"/>
                    <a:pt x="0" y="1"/>
                  </a:cubicBezTo>
                  <a:cubicBezTo>
                    <a:pt x="0" y="1"/>
                    <a:pt x="0" y="1"/>
                    <a:pt x="0" y="0"/>
                  </a:cubicBezTo>
                </a:path>
              </a:pathLst>
            </a:custGeom>
            <a:solidFill>
              <a:srgbClr val="37363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05" name="Freeform 2289"/>
            <p:cNvSpPr>
              <a:spLocks noChangeArrowheads="1"/>
            </p:cNvSpPr>
            <p:nvPr/>
          </p:nvSpPr>
          <p:spPr bwMode="auto">
            <a:xfrm>
              <a:off x="0" y="160415"/>
              <a:ext cx="12205" cy="10462"/>
            </a:xfrm>
            <a:custGeom>
              <a:avLst/>
              <a:gdLst>
                <a:gd name="T0" fmla="*/ 24827004 w 6"/>
                <a:gd name="T1" fmla="*/ 0 h 5"/>
                <a:gd name="T2" fmla="*/ 0 w 6"/>
                <a:gd name="T3" fmla="*/ 0 h 5"/>
                <a:gd name="T4" fmla="*/ 0 w 6"/>
                <a:gd name="T5" fmla="*/ 4377301 h 5"/>
                <a:gd name="T6" fmla="*/ 0 w 6"/>
                <a:gd name="T7" fmla="*/ 8756694 h 5"/>
                <a:gd name="T8" fmla="*/ 0 w 6"/>
                <a:gd name="T9" fmla="*/ 21890689 h 5"/>
                <a:gd name="T10" fmla="*/ 24827004 w 6"/>
                <a:gd name="T11" fmla="*/ 21890689 h 5"/>
                <a:gd name="T12" fmla="*/ 24827004 w 6"/>
                <a:gd name="T13" fmla="*/ 17513388 h 5"/>
                <a:gd name="T14" fmla="*/ 24827004 w 6"/>
                <a:gd name="T15" fmla="*/ 17513388 h 5"/>
                <a:gd name="T16" fmla="*/ 24827004 w 6"/>
                <a:gd name="T17" fmla="*/ 17513388 h 5"/>
                <a:gd name="T18" fmla="*/ 24827004 w 6"/>
                <a:gd name="T19" fmla="*/ 17513388 h 5"/>
                <a:gd name="T20" fmla="*/ 24827004 w 6"/>
                <a:gd name="T21" fmla="*/ 17513388 h 5"/>
                <a:gd name="T22" fmla="*/ 24827004 w 6"/>
                <a:gd name="T23" fmla="*/ 17513388 h 5"/>
                <a:gd name="T24" fmla="*/ 24827004 w 6"/>
                <a:gd name="T25" fmla="*/ 17513388 h 5"/>
                <a:gd name="T26" fmla="*/ 24827004 w 6"/>
                <a:gd name="T27" fmla="*/ 17513388 h 5"/>
                <a:gd name="T28" fmla="*/ 24827004 w 6"/>
                <a:gd name="T29" fmla="*/ 17513388 h 5"/>
                <a:gd name="T30" fmla="*/ 24827004 w 6"/>
                <a:gd name="T31" fmla="*/ 17513388 h 5"/>
                <a:gd name="T32" fmla="*/ 24827004 w 6"/>
                <a:gd name="T33" fmla="*/ 17513388 h 5"/>
                <a:gd name="T34" fmla="*/ 24827004 w 6"/>
                <a:gd name="T35" fmla="*/ 13133995 h 5"/>
                <a:gd name="T36" fmla="*/ 24827004 w 6"/>
                <a:gd name="T37" fmla="*/ 13133995 h 5"/>
                <a:gd name="T38" fmla="*/ 24827004 w 6"/>
                <a:gd name="T39" fmla="*/ 13133995 h 5"/>
                <a:gd name="T40" fmla="*/ 24827004 w 6"/>
                <a:gd name="T41" fmla="*/ 13133995 h 5"/>
                <a:gd name="T42" fmla="*/ 24827004 w 6"/>
                <a:gd name="T43" fmla="*/ 13133995 h 5"/>
                <a:gd name="T44" fmla="*/ 24827004 w 6"/>
                <a:gd name="T45" fmla="*/ 8756694 h 5"/>
                <a:gd name="T46" fmla="*/ 24827004 w 6"/>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
                <a:gd name="T73" fmla="*/ 0 h 5"/>
                <a:gd name="T74" fmla="*/ 6 w 6"/>
                <a:gd name="T75" fmla="*/ 5 h 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 h="5">
                  <a:moveTo>
                    <a:pt x="6" y="0"/>
                  </a:moveTo>
                  <a:cubicBezTo>
                    <a:pt x="0" y="0"/>
                    <a:pt x="0" y="0"/>
                    <a:pt x="0" y="0"/>
                  </a:cubicBezTo>
                  <a:cubicBezTo>
                    <a:pt x="0" y="0"/>
                    <a:pt x="0" y="1"/>
                    <a:pt x="0" y="1"/>
                  </a:cubicBezTo>
                  <a:cubicBezTo>
                    <a:pt x="0" y="2"/>
                    <a:pt x="0" y="2"/>
                    <a:pt x="0" y="2"/>
                  </a:cubicBezTo>
                  <a:cubicBezTo>
                    <a:pt x="0" y="3"/>
                    <a:pt x="0" y="4"/>
                    <a:pt x="0" y="5"/>
                  </a:cubicBezTo>
                  <a:cubicBezTo>
                    <a:pt x="6" y="5"/>
                    <a:pt x="6" y="5"/>
                    <a:pt x="6" y="5"/>
                  </a:cubicBezTo>
                  <a:cubicBezTo>
                    <a:pt x="6" y="5"/>
                    <a:pt x="6" y="5"/>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2"/>
                    <a:pt x="6" y="2"/>
                  </a:cubicBezTo>
                  <a:cubicBezTo>
                    <a:pt x="6" y="2"/>
                    <a:pt x="6" y="1"/>
                    <a:pt x="6" y="0"/>
                  </a:cubicBezTo>
                </a:path>
              </a:pathLst>
            </a:custGeom>
            <a:solidFill>
              <a:srgbClr val="AA493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06" name="Freeform 2290"/>
            <p:cNvSpPr>
              <a:spLocks noChangeArrowheads="1"/>
            </p:cNvSpPr>
            <p:nvPr/>
          </p:nvSpPr>
          <p:spPr bwMode="auto">
            <a:xfrm>
              <a:off x="128158" y="164774"/>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cubicBezTo>
                    <a:pt x="0" y="0"/>
                    <a:pt x="0" y="0"/>
                    <a:pt x="0" y="0"/>
                  </a:cubicBezTo>
                  <a:cubicBezTo>
                    <a:pt x="0" y="0"/>
                    <a:pt x="0" y="0"/>
                    <a:pt x="0" y="0"/>
                  </a:cubicBezTo>
                  <a:cubicBezTo>
                    <a:pt x="0" y="0"/>
                    <a:pt x="0" y="0"/>
                    <a:pt x="0" y="0"/>
                  </a:cubicBezTo>
                </a:path>
              </a:pathLst>
            </a:custGeom>
            <a:solidFill>
              <a:srgbClr val="ACAAA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07" name="Freeform 2291"/>
            <p:cNvSpPr>
              <a:spLocks noChangeArrowheads="1"/>
            </p:cNvSpPr>
            <p:nvPr/>
          </p:nvSpPr>
          <p:spPr bwMode="auto">
            <a:xfrm>
              <a:off x="117696" y="160415"/>
              <a:ext cx="10462" cy="10462"/>
            </a:xfrm>
            <a:custGeom>
              <a:avLst/>
              <a:gdLst>
                <a:gd name="T0" fmla="*/ 21890689 w 5"/>
                <a:gd name="T1" fmla="*/ 0 h 5"/>
                <a:gd name="T2" fmla="*/ 0 w 5"/>
                <a:gd name="T3" fmla="*/ 0 h 5"/>
                <a:gd name="T4" fmla="*/ 0 w 5"/>
                <a:gd name="T5" fmla="*/ 13133995 h 5"/>
                <a:gd name="T6" fmla="*/ 0 w 5"/>
                <a:gd name="T7" fmla="*/ 21890689 h 5"/>
                <a:gd name="T8" fmla="*/ 21890689 w 5"/>
                <a:gd name="T9" fmla="*/ 21890689 h 5"/>
                <a:gd name="T10" fmla="*/ 21890689 w 5"/>
                <a:gd name="T11" fmla="*/ 8756694 h 5"/>
                <a:gd name="T12" fmla="*/ 21890689 w 5"/>
                <a:gd name="T13" fmla="*/ 8756694 h 5"/>
                <a:gd name="T14" fmla="*/ 21890689 w 5"/>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5"/>
                <a:gd name="T26" fmla="*/ 5 w 5"/>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5">
                  <a:moveTo>
                    <a:pt x="5" y="0"/>
                  </a:moveTo>
                  <a:cubicBezTo>
                    <a:pt x="0" y="0"/>
                    <a:pt x="0" y="0"/>
                    <a:pt x="0" y="0"/>
                  </a:cubicBezTo>
                  <a:cubicBezTo>
                    <a:pt x="0" y="1"/>
                    <a:pt x="0" y="2"/>
                    <a:pt x="0" y="3"/>
                  </a:cubicBezTo>
                  <a:cubicBezTo>
                    <a:pt x="0" y="3"/>
                    <a:pt x="0" y="4"/>
                    <a:pt x="0" y="5"/>
                  </a:cubicBezTo>
                  <a:cubicBezTo>
                    <a:pt x="5" y="5"/>
                    <a:pt x="5" y="5"/>
                    <a:pt x="5" y="5"/>
                  </a:cubicBezTo>
                  <a:cubicBezTo>
                    <a:pt x="5" y="4"/>
                    <a:pt x="5" y="3"/>
                    <a:pt x="5" y="2"/>
                  </a:cubicBezTo>
                  <a:cubicBezTo>
                    <a:pt x="5" y="2"/>
                    <a:pt x="5" y="2"/>
                    <a:pt x="5" y="2"/>
                  </a:cubicBezTo>
                  <a:cubicBezTo>
                    <a:pt x="5" y="1"/>
                    <a:pt x="5" y="0"/>
                    <a:pt x="5" y="0"/>
                  </a:cubicBezTo>
                </a:path>
              </a:pathLst>
            </a:custGeom>
            <a:solidFill>
              <a:srgbClr val="AA493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08" name="Freeform 2292"/>
            <p:cNvSpPr>
              <a:spLocks noChangeArrowheads="1"/>
            </p:cNvSpPr>
            <p:nvPr/>
          </p:nvSpPr>
          <p:spPr bwMode="auto">
            <a:xfrm>
              <a:off x="60156" y="217955"/>
              <a:ext cx="10462" cy="10462"/>
            </a:xfrm>
            <a:custGeom>
              <a:avLst/>
              <a:gdLst>
                <a:gd name="T0" fmla="*/ 21890689 w 5"/>
                <a:gd name="T1" fmla="*/ 0 h 5"/>
                <a:gd name="T2" fmla="*/ 8756694 w 5"/>
                <a:gd name="T3" fmla="*/ 0 h 5"/>
                <a:gd name="T4" fmla="*/ 0 w 5"/>
                <a:gd name="T5" fmla="*/ 0 h 5"/>
                <a:gd name="T6" fmla="*/ 0 w 5"/>
                <a:gd name="T7" fmla="*/ 21890689 h 5"/>
                <a:gd name="T8" fmla="*/ 8756694 w 5"/>
                <a:gd name="T9" fmla="*/ 21890689 h 5"/>
                <a:gd name="T10" fmla="*/ 21890689 w 5"/>
                <a:gd name="T11" fmla="*/ 21890689 h 5"/>
                <a:gd name="T12" fmla="*/ 21890689 w 5"/>
                <a:gd name="T13" fmla="*/ 0 h 5"/>
                <a:gd name="T14" fmla="*/ 0 60000 65536"/>
                <a:gd name="T15" fmla="*/ 0 60000 65536"/>
                <a:gd name="T16" fmla="*/ 0 60000 65536"/>
                <a:gd name="T17" fmla="*/ 0 60000 65536"/>
                <a:gd name="T18" fmla="*/ 0 60000 65536"/>
                <a:gd name="T19" fmla="*/ 0 60000 65536"/>
                <a:gd name="T20" fmla="*/ 0 60000 65536"/>
                <a:gd name="T21" fmla="*/ 0 w 5"/>
                <a:gd name="T22" fmla="*/ 0 h 5"/>
                <a:gd name="T23" fmla="*/ 5 w 5"/>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5">
                  <a:moveTo>
                    <a:pt x="5" y="0"/>
                  </a:moveTo>
                  <a:cubicBezTo>
                    <a:pt x="4" y="0"/>
                    <a:pt x="3" y="0"/>
                    <a:pt x="2" y="0"/>
                  </a:cubicBezTo>
                  <a:cubicBezTo>
                    <a:pt x="1" y="0"/>
                    <a:pt x="0" y="0"/>
                    <a:pt x="0" y="0"/>
                  </a:cubicBezTo>
                  <a:cubicBezTo>
                    <a:pt x="0" y="5"/>
                    <a:pt x="0" y="5"/>
                    <a:pt x="0" y="5"/>
                  </a:cubicBezTo>
                  <a:cubicBezTo>
                    <a:pt x="0" y="5"/>
                    <a:pt x="1" y="5"/>
                    <a:pt x="2" y="5"/>
                  </a:cubicBezTo>
                  <a:cubicBezTo>
                    <a:pt x="3" y="5"/>
                    <a:pt x="4" y="5"/>
                    <a:pt x="5" y="5"/>
                  </a:cubicBezTo>
                  <a:cubicBezTo>
                    <a:pt x="5" y="0"/>
                    <a:pt x="5" y="0"/>
                    <a:pt x="5" y="0"/>
                  </a:cubicBezTo>
                </a:path>
              </a:pathLst>
            </a:custGeom>
            <a:solidFill>
              <a:srgbClr val="AA493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09" name="Freeform 2293"/>
            <p:cNvSpPr>
              <a:spLocks noChangeArrowheads="1"/>
            </p:cNvSpPr>
            <p:nvPr/>
          </p:nvSpPr>
          <p:spPr bwMode="auto">
            <a:xfrm>
              <a:off x="60156" y="102875"/>
              <a:ext cx="10462" cy="10462"/>
            </a:xfrm>
            <a:custGeom>
              <a:avLst/>
              <a:gdLst>
                <a:gd name="T0" fmla="*/ 8756694 w 5"/>
                <a:gd name="T1" fmla="*/ 0 h 5"/>
                <a:gd name="T2" fmla="*/ 0 w 5"/>
                <a:gd name="T3" fmla="*/ 0 h 5"/>
                <a:gd name="T4" fmla="*/ 0 w 5"/>
                <a:gd name="T5" fmla="*/ 21890689 h 5"/>
                <a:gd name="T6" fmla="*/ 8756694 w 5"/>
                <a:gd name="T7" fmla="*/ 21890689 h 5"/>
                <a:gd name="T8" fmla="*/ 21890689 w 5"/>
                <a:gd name="T9" fmla="*/ 21890689 h 5"/>
                <a:gd name="T10" fmla="*/ 21890689 w 5"/>
                <a:gd name="T11" fmla="*/ 0 h 5"/>
                <a:gd name="T12" fmla="*/ 8756694 w 5"/>
                <a:gd name="T13" fmla="*/ 0 h 5"/>
                <a:gd name="T14" fmla="*/ 0 60000 65536"/>
                <a:gd name="T15" fmla="*/ 0 60000 65536"/>
                <a:gd name="T16" fmla="*/ 0 60000 65536"/>
                <a:gd name="T17" fmla="*/ 0 60000 65536"/>
                <a:gd name="T18" fmla="*/ 0 60000 65536"/>
                <a:gd name="T19" fmla="*/ 0 60000 65536"/>
                <a:gd name="T20" fmla="*/ 0 60000 65536"/>
                <a:gd name="T21" fmla="*/ 0 w 5"/>
                <a:gd name="T22" fmla="*/ 0 h 5"/>
                <a:gd name="T23" fmla="*/ 5 w 5"/>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5">
                  <a:moveTo>
                    <a:pt x="2" y="0"/>
                  </a:moveTo>
                  <a:cubicBezTo>
                    <a:pt x="1" y="0"/>
                    <a:pt x="0" y="0"/>
                    <a:pt x="0" y="0"/>
                  </a:cubicBezTo>
                  <a:cubicBezTo>
                    <a:pt x="0" y="5"/>
                    <a:pt x="0" y="5"/>
                    <a:pt x="0" y="5"/>
                  </a:cubicBezTo>
                  <a:cubicBezTo>
                    <a:pt x="0" y="5"/>
                    <a:pt x="1" y="5"/>
                    <a:pt x="2" y="5"/>
                  </a:cubicBezTo>
                  <a:cubicBezTo>
                    <a:pt x="3" y="5"/>
                    <a:pt x="4" y="5"/>
                    <a:pt x="5" y="5"/>
                  </a:cubicBezTo>
                  <a:cubicBezTo>
                    <a:pt x="5" y="0"/>
                    <a:pt x="5" y="0"/>
                    <a:pt x="5" y="0"/>
                  </a:cubicBezTo>
                  <a:cubicBezTo>
                    <a:pt x="4" y="0"/>
                    <a:pt x="3" y="0"/>
                    <a:pt x="2" y="0"/>
                  </a:cubicBezTo>
                </a:path>
              </a:pathLst>
            </a:custGeom>
            <a:solidFill>
              <a:srgbClr val="AA493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10" name="Freeform 2294"/>
            <p:cNvSpPr>
              <a:spLocks noChangeArrowheads="1"/>
            </p:cNvSpPr>
            <p:nvPr/>
          </p:nvSpPr>
          <p:spPr bwMode="auto">
            <a:xfrm>
              <a:off x="96772" y="116824"/>
              <a:ext cx="16565" cy="16565"/>
            </a:xfrm>
            <a:custGeom>
              <a:avLst/>
              <a:gdLst>
                <a:gd name="T0" fmla="*/ 17150987 w 8"/>
                <a:gd name="T1" fmla="*/ 0 h 8"/>
                <a:gd name="T2" fmla="*/ 0 w 8"/>
                <a:gd name="T3" fmla="*/ 17150987 h 8"/>
                <a:gd name="T4" fmla="*/ 17150987 w 8"/>
                <a:gd name="T5" fmla="*/ 34299903 h 8"/>
                <a:gd name="T6" fmla="*/ 34299903 w 8"/>
                <a:gd name="T7" fmla="*/ 17150987 h 8"/>
                <a:gd name="T8" fmla="*/ 17150987 w 8"/>
                <a:gd name="T9" fmla="*/ 0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4" y="0"/>
                  </a:moveTo>
                  <a:cubicBezTo>
                    <a:pt x="0" y="4"/>
                    <a:pt x="0" y="4"/>
                    <a:pt x="0" y="4"/>
                  </a:cubicBezTo>
                  <a:cubicBezTo>
                    <a:pt x="2" y="5"/>
                    <a:pt x="3" y="6"/>
                    <a:pt x="4" y="8"/>
                  </a:cubicBezTo>
                  <a:cubicBezTo>
                    <a:pt x="8" y="4"/>
                    <a:pt x="8" y="4"/>
                    <a:pt x="8" y="4"/>
                  </a:cubicBezTo>
                  <a:cubicBezTo>
                    <a:pt x="7" y="2"/>
                    <a:pt x="6" y="1"/>
                    <a:pt x="4" y="0"/>
                  </a:cubicBezTo>
                </a:path>
              </a:pathLst>
            </a:custGeom>
            <a:solidFill>
              <a:srgbClr val="AA493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11" name="Freeform 2295"/>
            <p:cNvSpPr>
              <a:spLocks noChangeArrowheads="1"/>
            </p:cNvSpPr>
            <p:nvPr/>
          </p:nvSpPr>
          <p:spPr bwMode="auto">
            <a:xfrm>
              <a:off x="16565" y="197903"/>
              <a:ext cx="14821" cy="15693"/>
            </a:xfrm>
            <a:custGeom>
              <a:avLst/>
              <a:gdLst>
                <a:gd name="T0" fmla="*/ 13448999 w 7"/>
                <a:gd name="T1" fmla="*/ 0 h 8"/>
                <a:gd name="T2" fmla="*/ 0 w 7"/>
                <a:gd name="T3" fmla="*/ 15392871 h 8"/>
                <a:gd name="T4" fmla="*/ 13448999 w 7"/>
                <a:gd name="T5" fmla="*/ 30783781 h 8"/>
                <a:gd name="T6" fmla="*/ 31380292 w 7"/>
                <a:gd name="T7" fmla="*/ 15392871 h 8"/>
                <a:gd name="T8" fmla="*/ 22413587 w 7"/>
                <a:gd name="T9" fmla="*/ 7695455 h 8"/>
                <a:gd name="T10" fmla="*/ 22413587 w 7"/>
                <a:gd name="T11" fmla="*/ 7695455 h 8"/>
                <a:gd name="T12" fmla="*/ 22413587 w 7"/>
                <a:gd name="T13" fmla="*/ 7695455 h 8"/>
                <a:gd name="T14" fmla="*/ 13448999 w 7"/>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8"/>
                <a:gd name="T26" fmla="*/ 7 w 7"/>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8">
                  <a:moveTo>
                    <a:pt x="3" y="0"/>
                  </a:moveTo>
                  <a:cubicBezTo>
                    <a:pt x="0" y="4"/>
                    <a:pt x="0" y="4"/>
                    <a:pt x="0" y="4"/>
                  </a:cubicBezTo>
                  <a:cubicBezTo>
                    <a:pt x="1" y="6"/>
                    <a:pt x="2" y="7"/>
                    <a:pt x="3" y="8"/>
                  </a:cubicBezTo>
                  <a:cubicBezTo>
                    <a:pt x="7" y="4"/>
                    <a:pt x="7" y="4"/>
                    <a:pt x="7" y="4"/>
                  </a:cubicBezTo>
                  <a:cubicBezTo>
                    <a:pt x="7" y="4"/>
                    <a:pt x="6" y="3"/>
                    <a:pt x="5" y="2"/>
                  </a:cubicBezTo>
                  <a:cubicBezTo>
                    <a:pt x="5" y="2"/>
                    <a:pt x="5" y="2"/>
                    <a:pt x="5" y="2"/>
                  </a:cubicBezTo>
                  <a:cubicBezTo>
                    <a:pt x="5" y="2"/>
                    <a:pt x="5" y="2"/>
                    <a:pt x="5" y="2"/>
                  </a:cubicBezTo>
                  <a:cubicBezTo>
                    <a:pt x="4" y="2"/>
                    <a:pt x="4" y="1"/>
                    <a:pt x="3" y="0"/>
                  </a:cubicBezTo>
                </a:path>
              </a:pathLst>
            </a:custGeom>
            <a:solidFill>
              <a:srgbClr val="AA493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12" name="Freeform 2296"/>
            <p:cNvSpPr>
              <a:spLocks noChangeArrowheads="1"/>
            </p:cNvSpPr>
            <p:nvPr/>
          </p:nvSpPr>
          <p:spPr bwMode="auto">
            <a:xfrm>
              <a:off x="16565" y="116824"/>
              <a:ext cx="14821" cy="16565"/>
            </a:xfrm>
            <a:custGeom>
              <a:avLst/>
              <a:gdLst>
                <a:gd name="T0" fmla="*/ 13448999 w 7"/>
                <a:gd name="T1" fmla="*/ 0 h 8"/>
                <a:gd name="T2" fmla="*/ 0 w 7"/>
                <a:gd name="T3" fmla="*/ 17150987 h 8"/>
                <a:gd name="T4" fmla="*/ 13448999 w 7"/>
                <a:gd name="T5" fmla="*/ 34299903 h 8"/>
                <a:gd name="T6" fmla="*/ 22413587 w 7"/>
                <a:gd name="T7" fmla="*/ 25725445 h 8"/>
                <a:gd name="T8" fmla="*/ 22413587 w 7"/>
                <a:gd name="T9" fmla="*/ 21437181 h 8"/>
                <a:gd name="T10" fmla="*/ 22413587 w 7"/>
                <a:gd name="T11" fmla="*/ 21437181 h 8"/>
                <a:gd name="T12" fmla="*/ 31380292 w 7"/>
                <a:gd name="T13" fmla="*/ 17150987 h 8"/>
                <a:gd name="T14" fmla="*/ 13448999 w 7"/>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8"/>
                <a:gd name="T26" fmla="*/ 7 w 7"/>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8">
                  <a:moveTo>
                    <a:pt x="3" y="0"/>
                  </a:moveTo>
                  <a:cubicBezTo>
                    <a:pt x="2" y="1"/>
                    <a:pt x="1" y="2"/>
                    <a:pt x="0" y="4"/>
                  </a:cubicBezTo>
                  <a:cubicBezTo>
                    <a:pt x="3" y="8"/>
                    <a:pt x="3" y="8"/>
                    <a:pt x="3" y="8"/>
                  </a:cubicBezTo>
                  <a:cubicBezTo>
                    <a:pt x="4" y="7"/>
                    <a:pt x="5" y="6"/>
                    <a:pt x="5" y="6"/>
                  </a:cubicBezTo>
                  <a:cubicBezTo>
                    <a:pt x="5" y="5"/>
                    <a:pt x="5" y="5"/>
                    <a:pt x="5" y="5"/>
                  </a:cubicBezTo>
                  <a:cubicBezTo>
                    <a:pt x="5" y="5"/>
                    <a:pt x="5" y="5"/>
                    <a:pt x="5" y="5"/>
                  </a:cubicBezTo>
                  <a:cubicBezTo>
                    <a:pt x="6" y="5"/>
                    <a:pt x="7" y="4"/>
                    <a:pt x="7" y="4"/>
                  </a:cubicBezTo>
                  <a:cubicBezTo>
                    <a:pt x="3" y="0"/>
                    <a:pt x="3" y="0"/>
                    <a:pt x="3" y="0"/>
                  </a:cubicBezTo>
                </a:path>
              </a:pathLst>
            </a:custGeom>
            <a:solidFill>
              <a:srgbClr val="AA493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13" name="Freeform 2297"/>
            <p:cNvSpPr>
              <a:spLocks noChangeArrowheads="1"/>
            </p:cNvSpPr>
            <p:nvPr/>
          </p:nvSpPr>
          <p:spPr bwMode="auto">
            <a:xfrm>
              <a:off x="96772" y="197903"/>
              <a:ext cx="16565" cy="15693"/>
            </a:xfrm>
            <a:custGeom>
              <a:avLst/>
              <a:gdLst>
                <a:gd name="T0" fmla="*/ 17150987 w 8"/>
                <a:gd name="T1" fmla="*/ 0 h 8"/>
                <a:gd name="T2" fmla="*/ 0 w 8"/>
                <a:gd name="T3" fmla="*/ 15392871 h 8"/>
                <a:gd name="T4" fmla="*/ 17150987 w 8"/>
                <a:gd name="T5" fmla="*/ 30783781 h 8"/>
                <a:gd name="T6" fmla="*/ 34299903 w 8"/>
                <a:gd name="T7" fmla="*/ 15392871 h 8"/>
                <a:gd name="T8" fmla="*/ 17150987 w 8"/>
                <a:gd name="T9" fmla="*/ 0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4" y="0"/>
                  </a:moveTo>
                  <a:cubicBezTo>
                    <a:pt x="3" y="2"/>
                    <a:pt x="2" y="3"/>
                    <a:pt x="0" y="4"/>
                  </a:cubicBezTo>
                  <a:cubicBezTo>
                    <a:pt x="4" y="8"/>
                    <a:pt x="4" y="8"/>
                    <a:pt x="4" y="8"/>
                  </a:cubicBezTo>
                  <a:cubicBezTo>
                    <a:pt x="6" y="7"/>
                    <a:pt x="7" y="6"/>
                    <a:pt x="8" y="4"/>
                  </a:cubicBezTo>
                  <a:cubicBezTo>
                    <a:pt x="4" y="0"/>
                    <a:pt x="4" y="0"/>
                    <a:pt x="4" y="0"/>
                  </a:cubicBezTo>
                </a:path>
              </a:pathLst>
            </a:custGeom>
            <a:solidFill>
              <a:srgbClr val="AA493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14" name="Oval 2298"/>
            <p:cNvSpPr>
              <a:spLocks noChangeArrowheads="1"/>
            </p:cNvSpPr>
            <p:nvPr/>
          </p:nvSpPr>
          <p:spPr bwMode="auto">
            <a:xfrm>
              <a:off x="12206" y="113337"/>
              <a:ext cx="105490" cy="104618"/>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115" name="Freeform 2299"/>
            <p:cNvSpPr>
              <a:spLocks noEditPoints="1" noChangeArrowheads="1"/>
            </p:cNvSpPr>
            <p:nvPr/>
          </p:nvSpPr>
          <p:spPr bwMode="auto">
            <a:xfrm>
              <a:off x="16565" y="133389"/>
              <a:ext cx="6103" cy="10462"/>
            </a:xfrm>
            <a:custGeom>
              <a:avLst/>
              <a:gdLst>
                <a:gd name="T0" fmla="*/ 0 w 3"/>
                <a:gd name="T1" fmla="*/ 21890689 h 5"/>
                <a:gd name="T2" fmla="*/ 0 w 3"/>
                <a:gd name="T3" fmla="*/ 21890689 h 5"/>
                <a:gd name="T4" fmla="*/ 0 w 3"/>
                <a:gd name="T5" fmla="*/ 21890689 h 5"/>
                <a:gd name="T6" fmla="*/ 12415536 w 3"/>
                <a:gd name="T7" fmla="*/ 0 h 5"/>
                <a:gd name="T8" fmla="*/ 0 w 3"/>
                <a:gd name="T9" fmla="*/ 21890689 h 5"/>
                <a:gd name="T10" fmla="*/ 12415536 w 3"/>
                <a:gd name="T11" fmla="*/ 0 h 5"/>
                <a:gd name="T12" fmla="*/ 12415536 w 3"/>
                <a:gd name="T13" fmla="*/ 0 h 5"/>
                <a:gd name="T14" fmla="*/ 0 60000 65536"/>
                <a:gd name="T15" fmla="*/ 0 60000 65536"/>
                <a:gd name="T16" fmla="*/ 0 60000 65536"/>
                <a:gd name="T17" fmla="*/ 0 60000 65536"/>
                <a:gd name="T18" fmla="*/ 0 60000 65536"/>
                <a:gd name="T19" fmla="*/ 0 60000 65536"/>
                <a:gd name="T20" fmla="*/ 0 60000 65536"/>
                <a:gd name="T21" fmla="*/ 0 w 3"/>
                <a:gd name="T22" fmla="*/ 0 h 5"/>
                <a:gd name="T23" fmla="*/ 3 w 3"/>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5">
                  <a:moveTo>
                    <a:pt x="0" y="5"/>
                  </a:moveTo>
                  <a:cubicBezTo>
                    <a:pt x="0" y="5"/>
                    <a:pt x="0" y="5"/>
                    <a:pt x="0" y="5"/>
                  </a:cubicBezTo>
                  <a:cubicBezTo>
                    <a:pt x="0" y="5"/>
                    <a:pt x="0" y="5"/>
                    <a:pt x="0" y="5"/>
                  </a:cubicBezTo>
                  <a:moveTo>
                    <a:pt x="3" y="0"/>
                  </a:moveTo>
                  <a:cubicBezTo>
                    <a:pt x="2" y="1"/>
                    <a:pt x="1" y="3"/>
                    <a:pt x="0" y="5"/>
                  </a:cubicBezTo>
                  <a:cubicBezTo>
                    <a:pt x="1" y="3"/>
                    <a:pt x="2" y="1"/>
                    <a:pt x="3" y="0"/>
                  </a:cubicBezTo>
                  <a:cubicBezTo>
                    <a:pt x="3" y="0"/>
                    <a:pt x="3" y="0"/>
                    <a:pt x="3" y="0"/>
                  </a:cubicBezTo>
                </a:path>
              </a:pathLst>
            </a:custGeom>
            <a:solidFill>
              <a:srgbClr val="CD4F4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16" name="Freeform 2300"/>
            <p:cNvSpPr>
              <a:spLocks noEditPoints="1" noChangeArrowheads="1"/>
            </p:cNvSpPr>
            <p:nvPr/>
          </p:nvSpPr>
          <p:spPr bwMode="auto">
            <a:xfrm>
              <a:off x="12206" y="164774"/>
              <a:ext cx="1" cy="3487"/>
            </a:xfrm>
            <a:custGeom>
              <a:avLst/>
              <a:gdLst>
                <a:gd name="T0" fmla="*/ 0 w 1"/>
                <a:gd name="T1" fmla="*/ 6079585 h 2"/>
                <a:gd name="T2" fmla="*/ 0 w 1"/>
                <a:gd name="T3" fmla="*/ 6079585 h 2"/>
                <a:gd name="T4" fmla="*/ 0 w 1"/>
                <a:gd name="T5" fmla="*/ 6079585 h 2"/>
                <a:gd name="T6" fmla="*/ 0 w 1"/>
                <a:gd name="T7" fmla="*/ 6079585 h 2"/>
                <a:gd name="T8" fmla="*/ 0 w 1"/>
                <a:gd name="T9" fmla="*/ 6079585 h 2"/>
                <a:gd name="T10" fmla="*/ 0 w 1"/>
                <a:gd name="T11" fmla="*/ 6079585 h 2"/>
                <a:gd name="T12" fmla="*/ 0 w 1"/>
                <a:gd name="T13" fmla="*/ 6079585 h 2"/>
                <a:gd name="T14" fmla="*/ 0 w 1"/>
                <a:gd name="T15" fmla="*/ 6079585 h 2"/>
                <a:gd name="T16" fmla="*/ 0 w 1"/>
                <a:gd name="T17" fmla="*/ 6079585 h 2"/>
                <a:gd name="T18" fmla="*/ 0 w 1"/>
                <a:gd name="T19" fmla="*/ 6079585 h 2"/>
                <a:gd name="T20" fmla="*/ 0 w 1"/>
                <a:gd name="T21" fmla="*/ 6079585 h 2"/>
                <a:gd name="T22" fmla="*/ 0 w 1"/>
                <a:gd name="T23" fmla="*/ 6079585 h 2"/>
                <a:gd name="T24" fmla="*/ 0 w 1"/>
                <a:gd name="T25" fmla="*/ 6079585 h 2"/>
                <a:gd name="T26" fmla="*/ 0 w 1"/>
                <a:gd name="T27" fmla="*/ 6079585 h 2"/>
                <a:gd name="T28" fmla="*/ 0 w 1"/>
                <a:gd name="T29" fmla="*/ 6079585 h 2"/>
                <a:gd name="T30" fmla="*/ 0 w 1"/>
                <a:gd name="T31" fmla="*/ 3040664 h 2"/>
                <a:gd name="T32" fmla="*/ 0 w 1"/>
                <a:gd name="T33" fmla="*/ 6079585 h 2"/>
                <a:gd name="T34" fmla="*/ 0 w 1"/>
                <a:gd name="T35" fmla="*/ 3040664 h 2"/>
                <a:gd name="T36" fmla="*/ 0 w 1"/>
                <a:gd name="T37" fmla="*/ 3040664 h 2"/>
                <a:gd name="T38" fmla="*/ 0 w 1"/>
                <a:gd name="T39" fmla="*/ 3040664 h 2"/>
                <a:gd name="T40" fmla="*/ 0 w 1"/>
                <a:gd name="T41" fmla="*/ 3040664 h 2"/>
                <a:gd name="T42" fmla="*/ 0 w 1"/>
                <a:gd name="T43" fmla="*/ 0 h 2"/>
                <a:gd name="T44" fmla="*/ 0 w 1"/>
                <a:gd name="T45" fmla="*/ 3040664 h 2"/>
                <a:gd name="T46" fmla="*/ 0 w 1"/>
                <a:gd name="T47" fmla="*/ 0 h 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
                <a:gd name="T73" fmla="*/ 0 h 2"/>
                <a:gd name="T74" fmla="*/ 1 w 1"/>
                <a:gd name="T75" fmla="*/ 2 h 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 h="2">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2"/>
                  </a:cubicBezTo>
                  <a:cubicBezTo>
                    <a:pt x="0" y="1"/>
                    <a:pt x="0" y="1"/>
                    <a:pt x="0" y="1"/>
                  </a:cubicBezTo>
                  <a:moveTo>
                    <a:pt x="0" y="1"/>
                  </a:moveTo>
                  <a:cubicBezTo>
                    <a:pt x="0" y="1"/>
                    <a:pt x="0" y="1"/>
                    <a:pt x="0" y="1"/>
                  </a:cubicBezTo>
                  <a:cubicBezTo>
                    <a:pt x="0" y="1"/>
                    <a:pt x="0" y="1"/>
                    <a:pt x="0" y="1"/>
                  </a:cubicBezTo>
                  <a:moveTo>
                    <a:pt x="0" y="0"/>
                  </a:moveTo>
                  <a:cubicBezTo>
                    <a:pt x="0" y="0"/>
                    <a:pt x="0" y="1"/>
                    <a:pt x="0" y="1"/>
                  </a:cubicBezTo>
                  <a:cubicBezTo>
                    <a:pt x="0" y="1"/>
                    <a:pt x="0" y="0"/>
                    <a:pt x="0" y="0"/>
                  </a:cubicBezTo>
                </a:path>
              </a:pathLst>
            </a:custGeom>
            <a:solidFill>
              <a:srgbClr val="99463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17" name="Freeform 2301"/>
            <p:cNvSpPr>
              <a:spLocks noEditPoints="1" noChangeArrowheads="1"/>
            </p:cNvSpPr>
            <p:nvPr/>
          </p:nvSpPr>
          <p:spPr bwMode="auto">
            <a:xfrm>
              <a:off x="31386" y="205750"/>
              <a:ext cx="12205" cy="7846"/>
            </a:xfrm>
            <a:custGeom>
              <a:avLst/>
              <a:gdLst>
                <a:gd name="T0" fmla="*/ 24827004 w 6"/>
                <a:gd name="T1" fmla="*/ 15389929 h 4"/>
                <a:gd name="T2" fmla="*/ 24827004 w 6"/>
                <a:gd name="T3" fmla="*/ 15389929 h 4"/>
                <a:gd name="T4" fmla="*/ 24827004 w 6"/>
                <a:gd name="T5" fmla="*/ 15389929 h 4"/>
                <a:gd name="T6" fmla="*/ 0 w 6"/>
                <a:gd name="T7" fmla="*/ 0 h 4"/>
                <a:gd name="T8" fmla="*/ 0 w 6"/>
                <a:gd name="T9" fmla="*/ 0 h 4"/>
                <a:gd name="T10" fmla="*/ 24827004 w 6"/>
                <a:gd name="T11" fmla="*/ 15389929 h 4"/>
                <a:gd name="T12" fmla="*/ 0 w 6"/>
                <a:gd name="T13" fmla="*/ 0 h 4"/>
                <a:gd name="T14" fmla="*/ 0 60000 65536"/>
                <a:gd name="T15" fmla="*/ 0 60000 65536"/>
                <a:gd name="T16" fmla="*/ 0 60000 65536"/>
                <a:gd name="T17" fmla="*/ 0 60000 65536"/>
                <a:gd name="T18" fmla="*/ 0 60000 65536"/>
                <a:gd name="T19" fmla="*/ 0 60000 65536"/>
                <a:gd name="T20" fmla="*/ 0 60000 65536"/>
                <a:gd name="T21" fmla="*/ 0 w 6"/>
                <a:gd name="T22" fmla="*/ 0 h 4"/>
                <a:gd name="T23" fmla="*/ 6 w 6"/>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4">
                  <a:moveTo>
                    <a:pt x="6" y="4"/>
                  </a:moveTo>
                  <a:cubicBezTo>
                    <a:pt x="6" y="4"/>
                    <a:pt x="6" y="4"/>
                    <a:pt x="6" y="4"/>
                  </a:cubicBezTo>
                  <a:cubicBezTo>
                    <a:pt x="6" y="4"/>
                    <a:pt x="6" y="4"/>
                    <a:pt x="6" y="4"/>
                  </a:cubicBezTo>
                  <a:moveTo>
                    <a:pt x="0" y="0"/>
                  </a:moveTo>
                  <a:cubicBezTo>
                    <a:pt x="0" y="0"/>
                    <a:pt x="0" y="0"/>
                    <a:pt x="0" y="0"/>
                  </a:cubicBezTo>
                  <a:cubicBezTo>
                    <a:pt x="2" y="2"/>
                    <a:pt x="4" y="3"/>
                    <a:pt x="6" y="4"/>
                  </a:cubicBezTo>
                  <a:cubicBezTo>
                    <a:pt x="4" y="3"/>
                    <a:pt x="2" y="2"/>
                    <a:pt x="0" y="0"/>
                  </a:cubicBezTo>
                </a:path>
              </a:pathLst>
            </a:custGeom>
            <a:solidFill>
              <a:srgbClr val="CD4F4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18" name="Freeform 2302"/>
            <p:cNvSpPr>
              <a:spLocks noEditPoints="1" noChangeArrowheads="1"/>
            </p:cNvSpPr>
            <p:nvPr/>
          </p:nvSpPr>
          <p:spPr bwMode="auto">
            <a:xfrm>
              <a:off x="27027" y="201391"/>
              <a:ext cx="4359" cy="4359"/>
            </a:xfrm>
            <a:custGeom>
              <a:avLst/>
              <a:gdLst>
                <a:gd name="T0" fmla="*/ 0 w 2"/>
                <a:gd name="T1" fmla="*/ 0 h 2"/>
                <a:gd name="T2" fmla="*/ 9500441 w 2"/>
                <a:gd name="T3" fmla="*/ 9500441 h 2"/>
                <a:gd name="T4" fmla="*/ 9500441 w 2"/>
                <a:gd name="T5" fmla="*/ 9500441 h 2"/>
                <a:gd name="T6" fmla="*/ 0 w 2"/>
                <a:gd name="T7" fmla="*/ 0 h 2"/>
                <a:gd name="T8" fmla="*/ 0 w 2"/>
                <a:gd name="T9" fmla="*/ 0 h 2"/>
                <a:gd name="T10" fmla="*/ 0 w 2"/>
                <a:gd name="T11" fmla="*/ 0 h 2"/>
                <a:gd name="T12" fmla="*/ 0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0"/>
                  </a:moveTo>
                  <a:cubicBezTo>
                    <a:pt x="1" y="1"/>
                    <a:pt x="2" y="2"/>
                    <a:pt x="2" y="2"/>
                  </a:cubicBezTo>
                  <a:cubicBezTo>
                    <a:pt x="2" y="2"/>
                    <a:pt x="2" y="2"/>
                    <a:pt x="2" y="2"/>
                  </a:cubicBezTo>
                  <a:cubicBezTo>
                    <a:pt x="2" y="2"/>
                    <a:pt x="1" y="1"/>
                    <a:pt x="0" y="0"/>
                  </a:cubicBezTo>
                  <a:moveTo>
                    <a:pt x="0" y="0"/>
                  </a:moveTo>
                  <a:cubicBezTo>
                    <a:pt x="0" y="0"/>
                    <a:pt x="0" y="0"/>
                    <a:pt x="0" y="0"/>
                  </a:cubicBezTo>
                  <a:cubicBezTo>
                    <a:pt x="0" y="0"/>
                    <a:pt x="0" y="0"/>
                    <a:pt x="0" y="0"/>
                  </a:cubicBezTo>
                </a:path>
              </a:pathLst>
            </a:custGeom>
            <a:solidFill>
              <a:srgbClr val="99463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19" name="Freeform 2303"/>
            <p:cNvSpPr>
              <a:spLocks noEditPoints="1" noChangeArrowheads="1"/>
            </p:cNvSpPr>
            <p:nvPr/>
          </p:nvSpPr>
          <p:spPr bwMode="auto">
            <a:xfrm>
              <a:off x="22668" y="127286"/>
              <a:ext cx="4359" cy="6103"/>
            </a:xfrm>
            <a:custGeom>
              <a:avLst/>
              <a:gdLst>
                <a:gd name="T0" fmla="*/ 9500441 w 2"/>
                <a:gd name="T1" fmla="*/ 4137834 h 3"/>
                <a:gd name="T2" fmla="*/ 0 w 2"/>
                <a:gd name="T3" fmla="*/ 12415536 h 3"/>
                <a:gd name="T4" fmla="*/ 0 w 2"/>
                <a:gd name="T5" fmla="*/ 12415536 h 3"/>
                <a:gd name="T6" fmla="*/ 9500441 w 2"/>
                <a:gd name="T7" fmla="*/ 4137834 h 3"/>
                <a:gd name="T8" fmla="*/ 9500441 w 2"/>
                <a:gd name="T9" fmla="*/ 0 h 3"/>
                <a:gd name="T10" fmla="*/ 9500441 w 2"/>
                <a:gd name="T11" fmla="*/ 0 h 3"/>
                <a:gd name="T12" fmla="*/ 9500441 w 2"/>
                <a:gd name="T13" fmla="*/ 0 h 3"/>
                <a:gd name="T14" fmla="*/ 0 60000 65536"/>
                <a:gd name="T15" fmla="*/ 0 60000 65536"/>
                <a:gd name="T16" fmla="*/ 0 60000 65536"/>
                <a:gd name="T17" fmla="*/ 0 60000 65536"/>
                <a:gd name="T18" fmla="*/ 0 60000 65536"/>
                <a:gd name="T19" fmla="*/ 0 60000 65536"/>
                <a:gd name="T20" fmla="*/ 0 60000 65536"/>
                <a:gd name="T21" fmla="*/ 0 w 2"/>
                <a:gd name="T22" fmla="*/ 0 h 3"/>
                <a:gd name="T23" fmla="*/ 2 w 2"/>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3">
                  <a:moveTo>
                    <a:pt x="2" y="1"/>
                  </a:moveTo>
                  <a:cubicBezTo>
                    <a:pt x="2" y="1"/>
                    <a:pt x="1" y="2"/>
                    <a:pt x="0" y="3"/>
                  </a:cubicBezTo>
                  <a:cubicBezTo>
                    <a:pt x="0" y="3"/>
                    <a:pt x="0" y="3"/>
                    <a:pt x="0" y="3"/>
                  </a:cubicBezTo>
                  <a:cubicBezTo>
                    <a:pt x="1" y="2"/>
                    <a:pt x="2" y="1"/>
                    <a:pt x="2" y="1"/>
                  </a:cubicBezTo>
                  <a:moveTo>
                    <a:pt x="2" y="0"/>
                  </a:moveTo>
                  <a:cubicBezTo>
                    <a:pt x="2" y="0"/>
                    <a:pt x="2" y="0"/>
                    <a:pt x="2" y="0"/>
                  </a:cubicBezTo>
                  <a:cubicBezTo>
                    <a:pt x="2" y="0"/>
                    <a:pt x="2" y="0"/>
                    <a:pt x="2" y="0"/>
                  </a:cubicBezTo>
                </a:path>
              </a:pathLst>
            </a:custGeom>
            <a:solidFill>
              <a:srgbClr val="99463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20" name="Freeform 2304"/>
            <p:cNvSpPr>
              <a:spLocks noChangeArrowheads="1"/>
            </p:cNvSpPr>
            <p:nvPr/>
          </p:nvSpPr>
          <p:spPr bwMode="auto">
            <a:xfrm>
              <a:off x="12206" y="113337"/>
              <a:ext cx="54053" cy="104618"/>
            </a:xfrm>
            <a:custGeom>
              <a:avLst/>
              <a:gdLst>
                <a:gd name="T0" fmla="*/ 108051947 w 26"/>
                <a:gd name="T1" fmla="*/ 0 h 51"/>
                <a:gd name="T2" fmla="*/ 38899449 w 26"/>
                <a:gd name="T3" fmla="*/ 25247811 h 51"/>
                <a:gd name="T4" fmla="*/ 30255127 w 26"/>
                <a:gd name="T5" fmla="*/ 29455095 h 51"/>
                <a:gd name="T6" fmla="*/ 30255127 w 26"/>
                <a:gd name="T7" fmla="*/ 29455095 h 51"/>
                <a:gd name="T8" fmla="*/ 30255127 w 26"/>
                <a:gd name="T9" fmla="*/ 33664431 h 51"/>
                <a:gd name="T10" fmla="*/ 21610805 w 26"/>
                <a:gd name="T11" fmla="*/ 42079001 h 51"/>
                <a:gd name="T12" fmla="*/ 8644322 w 26"/>
                <a:gd name="T13" fmla="*/ 63119527 h 51"/>
                <a:gd name="T14" fmla="*/ 8644322 w 26"/>
                <a:gd name="T15" fmla="*/ 63119527 h 51"/>
                <a:gd name="T16" fmla="*/ 8644322 w 26"/>
                <a:gd name="T17" fmla="*/ 63119527 h 51"/>
                <a:gd name="T18" fmla="*/ 0 w 26"/>
                <a:gd name="T19" fmla="*/ 105198527 h 51"/>
                <a:gd name="T20" fmla="*/ 0 w 26"/>
                <a:gd name="T21" fmla="*/ 109407863 h 51"/>
                <a:gd name="T22" fmla="*/ 0 w 26"/>
                <a:gd name="T23" fmla="*/ 109407863 h 51"/>
                <a:gd name="T24" fmla="*/ 0 w 26"/>
                <a:gd name="T25" fmla="*/ 109407863 h 51"/>
                <a:gd name="T26" fmla="*/ 0 w 26"/>
                <a:gd name="T27" fmla="*/ 109407863 h 51"/>
                <a:gd name="T28" fmla="*/ 0 w 26"/>
                <a:gd name="T29" fmla="*/ 113615148 h 51"/>
                <a:gd name="T30" fmla="*/ 0 w 26"/>
                <a:gd name="T31" fmla="*/ 113615148 h 51"/>
                <a:gd name="T32" fmla="*/ 0 w 26"/>
                <a:gd name="T33" fmla="*/ 113615148 h 51"/>
                <a:gd name="T34" fmla="*/ 0 w 26"/>
                <a:gd name="T35" fmla="*/ 113615148 h 51"/>
                <a:gd name="T36" fmla="*/ 0 w 26"/>
                <a:gd name="T37" fmla="*/ 113615148 h 51"/>
                <a:gd name="T38" fmla="*/ 0 w 26"/>
                <a:gd name="T39" fmla="*/ 113615148 h 51"/>
                <a:gd name="T40" fmla="*/ 0 w 26"/>
                <a:gd name="T41" fmla="*/ 113615148 h 51"/>
                <a:gd name="T42" fmla="*/ 0 w 26"/>
                <a:gd name="T43" fmla="*/ 113615148 h 51"/>
                <a:gd name="T44" fmla="*/ 0 w 26"/>
                <a:gd name="T45" fmla="*/ 113615148 h 51"/>
                <a:gd name="T46" fmla="*/ 0 w 26"/>
                <a:gd name="T47" fmla="*/ 113615148 h 51"/>
                <a:gd name="T48" fmla="*/ 0 w 26"/>
                <a:gd name="T49" fmla="*/ 113615148 h 51"/>
                <a:gd name="T50" fmla="*/ 25932966 w 26"/>
                <a:gd name="T51" fmla="*/ 176734675 h 51"/>
                <a:gd name="T52" fmla="*/ 30255127 w 26"/>
                <a:gd name="T53" fmla="*/ 180941959 h 51"/>
                <a:gd name="T54" fmla="*/ 30255127 w 26"/>
                <a:gd name="T55" fmla="*/ 180941959 h 51"/>
                <a:gd name="T56" fmla="*/ 30255127 w 26"/>
                <a:gd name="T57" fmla="*/ 180941959 h 51"/>
                <a:gd name="T58" fmla="*/ 38899449 w 26"/>
                <a:gd name="T59" fmla="*/ 189358580 h 51"/>
                <a:gd name="T60" fmla="*/ 64830337 w 26"/>
                <a:gd name="T61" fmla="*/ 206189770 h 51"/>
                <a:gd name="T62" fmla="*/ 64830337 w 26"/>
                <a:gd name="T63" fmla="*/ 206189770 h 51"/>
                <a:gd name="T64" fmla="*/ 64830337 w 26"/>
                <a:gd name="T65" fmla="*/ 206189770 h 51"/>
                <a:gd name="T66" fmla="*/ 108051947 w 26"/>
                <a:gd name="T67" fmla="*/ 214606391 h 51"/>
                <a:gd name="T68" fmla="*/ 112374108 w 26"/>
                <a:gd name="T69" fmla="*/ 214606391 h 51"/>
                <a:gd name="T70" fmla="*/ 112374108 w 26"/>
                <a:gd name="T71" fmla="*/ 0 h 51"/>
                <a:gd name="T72" fmla="*/ 108051947 w 26"/>
                <a:gd name="T73" fmla="*/ 0 h 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
                <a:gd name="T112" fmla="*/ 0 h 51"/>
                <a:gd name="T113" fmla="*/ 26 w 26"/>
                <a:gd name="T114" fmla="*/ 51 h 5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 h="51">
                  <a:moveTo>
                    <a:pt x="25" y="0"/>
                  </a:moveTo>
                  <a:cubicBezTo>
                    <a:pt x="19" y="0"/>
                    <a:pt x="13" y="2"/>
                    <a:pt x="9" y="6"/>
                  </a:cubicBezTo>
                  <a:cubicBezTo>
                    <a:pt x="8" y="7"/>
                    <a:pt x="8" y="7"/>
                    <a:pt x="7" y="7"/>
                  </a:cubicBezTo>
                  <a:cubicBezTo>
                    <a:pt x="7" y="7"/>
                    <a:pt x="7" y="7"/>
                    <a:pt x="7" y="7"/>
                  </a:cubicBezTo>
                  <a:cubicBezTo>
                    <a:pt x="7" y="7"/>
                    <a:pt x="7" y="7"/>
                    <a:pt x="7" y="8"/>
                  </a:cubicBezTo>
                  <a:cubicBezTo>
                    <a:pt x="7" y="8"/>
                    <a:pt x="6" y="9"/>
                    <a:pt x="5" y="10"/>
                  </a:cubicBezTo>
                  <a:cubicBezTo>
                    <a:pt x="4" y="11"/>
                    <a:pt x="3" y="13"/>
                    <a:pt x="2" y="15"/>
                  </a:cubicBezTo>
                  <a:cubicBezTo>
                    <a:pt x="2" y="15"/>
                    <a:pt x="2" y="15"/>
                    <a:pt x="2" y="15"/>
                  </a:cubicBezTo>
                  <a:cubicBezTo>
                    <a:pt x="2" y="15"/>
                    <a:pt x="2" y="15"/>
                    <a:pt x="2" y="15"/>
                  </a:cubicBezTo>
                  <a:cubicBezTo>
                    <a:pt x="1" y="18"/>
                    <a:pt x="0" y="22"/>
                    <a:pt x="0" y="25"/>
                  </a:cubicBezTo>
                  <a:cubicBezTo>
                    <a:pt x="0" y="25"/>
                    <a:pt x="0" y="26"/>
                    <a:pt x="0" y="26"/>
                  </a:cubicBezTo>
                  <a:cubicBezTo>
                    <a:pt x="0" y="26"/>
                    <a:pt x="0" y="26"/>
                    <a:pt x="0" y="26"/>
                  </a:cubicBezTo>
                  <a:cubicBezTo>
                    <a:pt x="0" y="26"/>
                    <a:pt x="0" y="26"/>
                    <a:pt x="0" y="26"/>
                  </a:cubicBezTo>
                  <a:cubicBezTo>
                    <a:pt x="0" y="26"/>
                    <a:pt x="0" y="26"/>
                    <a:pt x="0" y="26"/>
                  </a:cubicBezTo>
                  <a:cubicBezTo>
                    <a:pt x="0" y="26"/>
                    <a:pt x="0" y="26"/>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33"/>
                    <a:pt x="2" y="38"/>
                    <a:pt x="6" y="42"/>
                  </a:cubicBezTo>
                  <a:cubicBezTo>
                    <a:pt x="6" y="43"/>
                    <a:pt x="7" y="43"/>
                    <a:pt x="7" y="43"/>
                  </a:cubicBezTo>
                  <a:cubicBezTo>
                    <a:pt x="7" y="43"/>
                    <a:pt x="7" y="43"/>
                    <a:pt x="7" y="43"/>
                  </a:cubicBezTo>
                  <a:cubicBezTo>
                    <a:pt x="7" y="43"/>
                    <a:pt x="7" y="43"/>
                    <a:pt x="7" y="43"/>
                  </a:cubicBezTo>
                  <a:cubicBezTo>
                    <a:pt x="8" y="44"/>
                    <a:pt x="9" y="45"/>
                    <a:pt x="9" y="45"/>
                  </a:cubicBezTo>
                  <a:cubicBezTo>
                    <a:pt x="11" y="47"/>
                    <a:pt x="13" y="48"/>
                    <a:pt x="15" y="49"/>
                  </a:cubicBezTo>
                  <a:cubicBezTo>
                    <a:pt x="15" y="49"/>
                    <a:pt x="15" y="49"/>
                    <a:pt x="15" y="49"/>
                  </a:cubicBezTo>
                  <a:cubicBezTo>
                    <a:pt x="15" y="49"/>
                    <a:pt x="15" y="49"/>
                    <a:pt x="15" y="49"/>
                  </a:cubicBezTo>
                  <a:cubicBezTo>
                    <a:pt x="18" y="50"/>
                    <a:pt x="22" y="51"/>
                    <a:pt x="25" y="51"/>
                  </a:cubicBezTo>
                  <a:cubicBezTo>
                    <a:pt x="26" y="51"/>
                    <a:pt x="26" y="51"/>
                    <a:pt x="26" y="51"/>
                  </a:cubicBezTo>
                  <a:cubicBezTo>
                    <a:pt x="26" y="0"/>
                    <a:pt x="26" y="0"/>
                    <a:pt x="26" y="0"/>
                  </a:cubicBezTo>
                  <a:cubicBezTo>
                    <a:pt x="26" y="0"/>
                    <a:pt x="26" y="0"/>
                    <a:pt x="25" y="0"/>
                  </a:cubicBezTo>
                </a:path>
              </a:pathLst>
            </a:custGeom>
            <a:solidFill>
              <a:srgbClr val="CFCDC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21" name="Rectangle 2305"/>
            <p:cNvSpPr>
              <a:spLocks noChangeArrowheads="1"/>
            </p:cNvSpPr>
            <p:nvPr/>
          </p:nvSpPr>
          <p:spPr bwMode="auto">
            <a:xfrm>
              <a:off x="66258" y="39232"/>
              <a:ext cx="189185" cy="13949"/>
            </a:xfrm>
            <a:prstGeom prst="rect">
              <a:avLst/>
            </a:prstGeom>
            <a:solidFill>
              <a:srgbClr val="37353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122" name="Rectangle 2306"/>
            <p:cNvSpPr>
              <a:spLocks noChangeArrowheads="1"/>
            </p:cNvSpPr>
            <p:nvPr/>
          </p:nvSpPr>
          <p:spPr bwMode="auto">
            <a:xfrm>
              <a:off x="82823" y="69746"/>
              <a:ext cx="146466" cy="12205"/>
            </a:xfrm>
            <a:prstGeom prst="rect">
              <a:avLst/>
            </a:prstGeom>
            <a:solidFill>
              <a:srgbClr val="37353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123" name="Freeform 2307"/>
            <p:cNvSpPr>
              <a:spLocks noEditPoints="1" noChangeArrowheads="1"/>
            </p:cNvSpPr>
            <p:nvPr/>
          </p:nvSpPr>
          <p:spPr bwMode="auto">
            <a:xfrm>
              <a:off x="231032" y="156056"/>
              <a:ext cx="57540" cy="37488"/>
            </a:xfrm>
            <a:custGeom>
              <a:avLst/>
              <a:gdLst>
                <a:gd name="T0" fmla="*/ 63345375 w 28"/>
                <a:gd name="T1" fmla="*/ 73736813 h 18"/>
                <a:gd name="T2" fmla="*/ 67568400 w 28"/>
                <a:gd name="T3" fmla="*/ 78075008 h 18"/>
                <a:gd name="T4" fmla="*/ 80237475 w 28"/>
                <a:gd name="T5" fmla="*/ 69400701 h 18"/>
                <a:gd name="T6" fmla="*/ 97129575 w 28"/>
                <a:gd name="T7" fmla="*/ 56388200 h 18"/>
                <a:gd name="T8" fmla="*/ 105575625 w 28"/>
                <a:gd name="T9" fmla="*/ 52050005 h 18"/>
                <a:gd name="T10" fmla="*/ 105575625 w 28"/>
                <a:gd name="T11" fmla="*/ 56388200 h 18"/>
                <a:gd name="T12" fmla="*/ 109798650 w 28"/>
                <a:gd name="T13" fmla="*/ 60724312 h 18"/>
                <a:gd name="T14" fmla="*/ 118244700 w 28"/>
                <a:gd name="T15" fmla="*/ 47711811 h 18"/>
                <a:gd name="T16" fmla="*/ 114021675 w 28"/>
                <a:gd name="T17" fmla="*/ 43375699 h 18"/>
                <a:gd name="T18" fmla="*/ 114021675 w 28"/>
                <a:gd name="T19" fmla="*/ 43375699 h 18"/>
                <a:gd name="T20" fmla="*/ 109798650 w 28"/>
                <a:gd name="T21" fmla="*/ 26025003 h 18"/>
                <a:gd name="T22" fmla="*/ 84460500 w 28"/>
                <a:gd name="T23" fmla="*/ 8674307 h 18"/>
                <a:gd name="T24" fmla="*/ 67568400 w 28"/>
                <a:gd name="T25" fmla="*/ 17350696 h 18"/>
                <a:gd name="T26" fmla="*/ 76014450 w 28"/>
                <a:gd name="T27" fmla="*/ 43375699 h 18"/>
                <a:gd name="T28" fmla="*/ 71791425 w 28"/>
                <a:gd name="T29" fmla="*/ 43375699 h 18"/>
                <a:gd name="T30" fmla="*/ 67568400 w 28"/>
                <a:gd name="T31" fmla="*/ 43375699 h 18"/>
                <a:gd name="T32" fmla="*/ 46453275 w 28"/>
                <a:gd name="T33" fmla="*/ 34699309 h 18"/>
                <a:gd name="T34" fmla="*/ 46453275 w 28"/>
                <a:gd name="T35" fmla="*/ 26025003 h 18"/>
                <a:gd name="T36" fmla="*/ 50676300 w 28"/>
                <a:gd name="T37" fmla="*/ 8674307 h 18"/>
                <a:gd name="T38" fmla="*/ 29561175 w 28"/>
                <a:gd name="T39" fmla="*/ 0 h 18"/>
                <a:gd name="T40" fmla="*/ 8446050 w 28"/>
                <a:gd name="T41" fmla="*/ 8674307 h 18"/>
                <a:gd name="T42" fmla="*/ 25338150 w 28"/>
                <a:gd name="T43" fmla="*/ 69400701 h 18"/>
                <a:gd name="T44" fmla="*/ 33784200 w 28"/>
                <a:gd name="T45" fmla="*/ 60724312 h 18"/>
                <a:gd name="T46" fmla="*/ 21115125 w 28"/>
                <a:gd name="T47" fmla="*/ 17350696 h 18"/>
                <a:gd name="T48" fmla="*/ 29561175 w 28"/>
                <a:gd name="T49" fmla="*/ 13012501 h 18"/>
                <a:gd name="T50" fmla="*/ 38007225 w 28"/>
                <a:gd name="T51" fmla="*/ 13012501 h 18"/>
                <a:gd name="T52" fmla="*/ 33784200 w 28"/>
                <a:gd name="T53" fmla="*/ 21686808 h 18"/>
                <a:gd name="T54" fmla="*/ 33784200 w 28"/>
                <a:gd name="T55" fmla="*/ 43375699 h 18"/>
                <a:gd name="T56" fmla="*/ 63345375 w 28"/>
                <a:gd name="T57" fmla="*/ 56388200 h 18"/>
                <a:gd name="T58" fmla="*/ 63345375 w 28"/>
                <a:gd name="T59" fmla="*/ 73736813 h 18"/>
                <a:gd name="T60" fmla="*/ 80237475 w 28"/>
                <a:gd name="T61" fmla="*/ 26025003 h 18"/>
                <a:gd name="T62" fmla="*/ 84460500 w 28"/>
                <a:gd name="T63" fmla="*/ 21686808 h 18"/>
                <a:gd name="T64" fmla="*/ 84460500 w 28"/>
                <a:gd name="T65" fmla="*/ 21686808 h 18"/>
                <a:gd name="T66" fmla="*/ 101352600 w 28"/>
                <a:gd name="T67" fmla="*/ 34699309 h 18"/>
                <a:gd name="T68" fmla="*/ 101352600 w 28"/>
                <a:gd name="T69" fmla="*/ 39037504 h 18"/>
                <a:gd name="T70" fmla="*/ 101352600 w 28"/>
                <a:gd name="T71" fmla="*/ 34699309 h 18"/>
                <a:gd name="T72" fmla="*/ 92906550 w 28"/>
                <a:gd name="T73" fmla="*/ 43375699 h 18"/>
                <a:gd name="T74" fmla="*/ 88683525 w 28"/>
                <a:gd name="T75" fmla="*/ 43375699 h 18"/>
                <a:gd name="T76" fmla="*/ 88683525 w 28"/>
                <a:gd name="T77" fmla="*/ 43375699 h 18"/>
                <a:gd name="T78" fmla="*/ 88683525 w 28"/>
                <a:gd name="T79" fmla="*/ 39037504 h 18"/>
                <a:gd name="T80" fmla="*/ 80237475 w 28"/>
                <a:gd name="T81" fmla="*/ 26025003 h 1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8"/>
                <a:gd name="T124" fmla="*/ 0 h 18"/>
                <a:gd name="T125" fmla="*/ 28 w 28"/>
                <a:gd name="T126" fmla="*/ 18 h 1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8" h="18">
                  <a:moveTo>
                    <a:pt x="15" y="17"/>
                  </a:moveTo>
                  <a:cubicBezTo>
                    <a:pt x="15" y="18"/>
                    <a:pt x="15" y="18"/>
                    <a:pt x="16" y="18"/>
                  </a:cubicBezTo>
                  <a:cubicBezTo>
                    <a:pt x="17" y="18"/>
                    <a:pt x="18" y="17"/>
                    <a:pt x="19" y="16"/>
                  </a:cubicBezTo>
                  <a:cubicBezTo>
                    <a:pt x="23" y="13"/>
                    <a:pt x="23" y="13"/>
                    <a:pt x="23" y="13"/>
                  </a:cubicBezTo>
                  <a:cubicBezTo>
                    <a:pt x="24" y="13"/>
                    <a:pt x="24" y="13"/>
                    <a:pt x="25" y="12"/>
                  </a:cubicBezTo>
                  <a:cubicBezTo>
                    <a:pt x="25" y="13"/>
                    <a:pt x="25" y="13"/>
                    <a:pt x="25" y="13"/>
                  </a:cubicBezTo>
                  <a:cubicBezTo>
                    <a:pt x="26" y="14"/>
                    <a:pt x="26" y="14"/>
                    <a:pt x="26" y="14"/>
                  </a:cubicBezTo>
                  <a:cubicBezTo>
                    <a:pt x="28" y="11"/>
                    <a:pt x="28" y="11"/>
                    <a:pt x="28" y="11"/>
                  </a:cubicBezTo>
                  <a:cubicBezTo>
                    <a:pt x="27" y="10"/>
                    <a:pt x="27" y="10"/>
                    <a:pt x="27" y="10"/>
                  </a:cubicBezTo>
                  <a:cubicBezTo>
                    <a:pt x="27" y="10"/>
                    <a:pt x="27" y="10"/>
                    <a:pt x="27" y="10"/>
                  </a:cubicBezTo>
                  <a:cubicBezTo>
                    <a:pt x="27" y="9"/>
                    <a:pt x="27" y="7"/>
                    <a:pt x="26" y="6"/>
                  </a:cubicBezTo>
                  <a:cubicBezTo>
                    <a:pt x="25" y="4"/>
                    <a:pt x="22" y="2"/>
                    <a:pt x="20" y="2"/>
                  </a:cubicBezTo>
                  <a:cubicBezTo>
                    <a:pt x="18" y="2"/>
                    <a:pt x="17" y="3"/>
                    <a:pt x="16" y="4"/>
                  </a:cubicBezTo>
                  <a:cubicBezTo>
                    <a:pt x="16" y="6"/>
                    <a:pt x="17" y="9"/>
                    <a:pt x="18" y="10"/>
                  </a:cubicBezTo>
                  <a:cubicBezTo>
                    <a:pt x="17" y="10"/>
                    <a:pt x="17" y="10"/>
                    <a:pt x="17" y="10"/>
                  </a:cubicBezTo>
                  <a:cubicBezTo>
                    <a:pt x="17" y="10"/>
                    <a:pt x="17" y="10"/>
                    <a:pt x="16" y="10"/>
                  </a:cubicBezTo>
                  <a:cubicBezTo>
                    <a:pt x="12" y="9"/>
                    <a:pt x="11" y="8"/>
                    <a:pt x="11" y="8"/>
                  </a:cubicBezTo>
                  <a:cubicBezTo>
                    <a:pt x="10" y="8"/>
                    <a:pt x="11" y="7"/>
                    <a:pt x="11" y="6"/>
                  </a:cubicBezTo>
                  <a:cubicBezTo>
                    <a:pt x="12" y="5"/>
                    <a:pt x="12" y="3"/>
                    <a:pt x="12" y="2"/>
                  </a:cubicBezTo>
                  <a:cubicBezTo>
                    <a:pt x="11" y="0"/>
                    <a:pt x="9" y="0"/>
                    <a:pt x="7" y="0"/>
                  </a:cubicBezTo>
                  <a:cubicBezTo>
                    <a:pt x="4" y="0"/>
                    <a:pt x="3" y="1"/>
                    <a:pt x="2" y="2"/>
                  </a:cubicBezTo>
                  <a:cubicBezTo>
                    <a:pt x="0" y="6"/>
                    <a:pt x="5" y="14"/>
                    <a:pt x="6" y="16"/>
                  </a:cubicBezTo>
                  <a:cubicBezTo>
                    <a:pt x="8" y="14"/>
                    <a:pt x="8" y="14"/>
                    <a:pt x="8" y="14"/>
                  </a:cubicBezTo>
                  <a:cubicBezTo>
                    <a:pt x="6" y="11"/>
                    <a:pt x="4" y="5"/>
                    <a:pt x="5" y="4"/>
                  </a:cubicBezTo>
                  <a:cubicBezTo>
                    <a:pt x="5" y="3"/>
                    <a:pt x="6" y="3"/>
                    <a:pt x="7" y="3"/>
                  </a:cubicBezTo>
                  <a:cubicBezTo>
                    <a:pt x="8" y="3"/>
                    <a:pt x="9" y="3"/>
                    <a:pt x="9" y="3"/>
                  </a:cubicBezTo>
                  <a:cubicBezTo>
                    <a:pt x="9" y="4"/>
                    <a:pt x="8" y="4"/>
                    <a:pt x="8" y="5"/>
                  </a:cubicBezTo>
                  <a:cubicBezTo>
                    <a:pt x="8" y="6"/>
                    <a:pt x="7" y="8"/>
                    <a:pt x="8" y="10"/>
                  </a:cubicBezTo>
                  <a:cubicBezTo>
                    <a:pt x="9" y="11"/>
                    <a:pt x="11" y="12"/>
                    <a:pt x="15" y="13"/>
                  </a:cubicBezTo>
                  <a:cubicBezTo>
                    <a:pt x="13" y="16"/>
                    <a:pt x="14" y="17"/>
                    <a:pt x="15" y="17"/>
                  </a:cubicBezTo>
                  <a:close/>
                  <a:moveTo>
                    <a:pt x="19" y="6"/>
                  </a:moveTo>
                  <a:cubicBezTo>
                    <a:pt x="19" y="6"/>
                    <a:pt x="19" y="5"/>
                    <a:pt x="20" y="5"/>
                  </a:cubicBezTo>
                  <a:cubicBezTo>
                    <a:pt x="20" y="5"/>
                    <a:pt x="20" y="5"/>
                    <a:pt x="20" y="5"/>
                  </a:cubicBezTo>
                  <a:cubicBezTo>
                    <a:pt x="21" y="5"/>
                    <a:pt x="23" y="6"/>
                    <a:pt x="24" y="8"/>
                  </a:cubicBezTo>
                  <a:cubicBezTo>
                    <a:pt x="24" y="8"/>
                    <a:pt x="24" y="8"/>
                    <a:pt x="24" y="9"/>
                  </a:cubicBezTo>
                  <a:cubicBezTo>
                    <a:pt x="24" y="8"/>
                    <a:pt x="24" y="8"/>
                    <a:pt x="24" y="8"/>
                  </a:cubicBezTo>
                  <a:cubicBezTo>
                    <a:pt x="22" y="10"/>
                    <a:pt x="22" y="10"/>
                    <a:pt x="22" y="10"/>
                  </a:cubicBezTo>
                  <a:cubicBezTo>
                    <a:pt x="21" y="10"/>
                    <a:pt x="21" y="10"/>
                    <a:pt x="21" y="10"/>
                  </a:cubicBezTo>
                  <a:cubicBezTo>
                    <a:pt x="21" y="10"/>
                    <a:pt x="21" y="10"/>
                    <a:pt x="21" y="10"/>
                  </a:cubicBezTo>
                  <a:cubicBezTo>
                    <a:pt x="21" y="9"/>
                    <a:pt x="21" y="9"/>
                    <a:pt x="21" y="9"/>
                  </a:cubicBezTo>
                  <a:cubicBezTo>
                    <a:pt x="20" y="8"/>
                    <a:pt x="19" y="6"/>
                    <a:pt x="19" y="6"/>
                  </a:cubicBezTo>
                  <a:close/>
                </a:path>
              </a:pathLst>
            </a:custGeom>
            <a:solidFill>
              <a:srgbClr val="54545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124" name="Freeform 2308"/>
            <p:cNvSpPr>
              <a:spLocks noChangeArrowheads="1"/>
            </p:cNvSpPr>
            <p:nvPr/>
          </p:nvSpPr>
          <p:spPr bwMode="auto">
            <a:xfrm>
              <a:off x="268520" y="184826"/>
              <a:ext cx="26155" cy="19180"/>
            </a:xfrm>
            <a:custGeom>
              <a:avLst/>
              <a:gdLst>
                <a:gd name="T0" fmla="*/ 52621848 w 13"/>
                <a:gd name="T1" fmla="*/ 18165591 h 9"/>
                <a:gd name="T2" fmla="*/ 52621848 w 13"/>
                <a:gd name="T3" fmla="*/ 4541398 h 9"/>
                <a:gd name="T4" fmla="*/ 0 w 13"/>
                <a:gd name="T5" fmla="*/ 31791916 h 9"/>
                <a:gd name="T6" fmla="*/ 8095978 w 13"/>
                <a:gd name="T7" fmla="*/ 40874711 h 9"/>
                <a:gd name="T8" fmla="*/ 52621848 w 13"/>
                <a:gd name="T9" fmla="*/ 18165591 h 9"/>
                <a:gd name="T10" fmla="*/ 0 60000 65536"/>
                <a:gd name="T11" fmla="*/ 0 60000 65536"/>
                <a:gd name="T12" fmla="*/ 0 60000 65536"/>
                <a:gd name="T13" fmla="*/ 0 60000 65536"/>
                <a:gd name="T14" fmla="*/ 0 60000 65536"/>
                <a:gd name="T15" fmla="*/ 0 w 13"/>
                <a:gd name="T16" fmla="*/ 0 h 9"/>
                <a:gd name="T17" fmla="*/ 13 w 13"/>
                <a:gd name="T18" fmla="*/ 9 h 9"/>
              </a:gdLst>
              <a:ahLst/>
              <a:cxnLst>
                <a:cxn ang="T10">
                  <a:pos x="T0" y="T1"/>
                </a:cxn>
                <a:cxn ang="T11">
                  <a:pos x="T2" y="T3"/>
                </a:cxn>
                <a:cxn ang="T12">
                  <a:pos x="T4" y="T5"/>
                </a:cxn>
                <a:cxn ang="T13">
                  <a:pos x="T6" y="T7"/>
                </a:cxn>
                <a:cxn ang="T14">
                  <a:pos x="T8" y="T9"/>
                </a:cxn>
              </a:cxnLst>
              <a:rect l="T15" t="T16" r="T17" b="T18"/>
              <a:pathLst>
                <a:path w="13" h="9">
                  <a:moveTo>
                    <a:pt x="13" y="4"/>
                  </a:moveTo>
                  <a:cubicBezTo>
                    <a:pt x="13" y="1"/>
                    <a:pt x="13" y="1"/>
                    <a:pt x="13" y="1"/>
                  </a:cubicBezTo>
                  <a:cubicBezTo>
                    <a:pt x="5" y="0"/>
                    <a:pt x="0" y="7"/>
                    <a:pt x="0" y="7"/>
                  </a:cubicBezTo>
                  <a:cubicBezTo>
                    <a:pt x="2" y="9"/>
                    <a:pt x="2" y="9"/>
                    <a:pt x="2" y="9"/>
                  </a:cubicBezTo>
                  <a:cubicBezTo>
                    <a:pt x="2" y="9"/>
                    <a:pt x="6" y="3"/>
                    <a:pt x="13" y="4"/>
                  </a:cubicBezTo>
                  <a:close/>
                </a:path>
              </a:pathLst>
            </a:custGeom>
            <a:solidFill>
              <a:srgbClr val="54545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10" name="组合 274"/>
          <p:cNvGrpSpPr>
            <a:grpSpLocks/>
          </p:cNvGrpSpPr>
          <p:nvPr/>
        </p:nvGrpSpPr>
        <p:grpSpPr bwMode="auto">
          <a:xfrm>
            <a:off x="6465888" y="4452938"/>
            <a:ext cx="319087" cy="560387"/>
            <a:chOff x="0" y="0"/>
            <a:chExt cx="149953" cy="263289"/>
          </a:xfrm>
        </p:grpSpPr>
        <p:sp>
          <p:nvSpPr>
            <p:cNvPr id="29087" name="Freeform 249"/>
            <p:cNvSpPr>
              <a:spLocks noEditPoints="1" noChangeArrowheads="1"/>
            </p:cNvSpPr>
            <p:nvPr/>
          </p:nvSpPr>
          <p:spPr bwMode="auto">
            <a:xfrm>
              <a:off x="0" y="0"/>
              <a:ext cx="149953" cy="263289"/>
            </a:xfrm>
            <a:custGeom>
              <a:avLst/>
              <a:gdLst>
                <a:gd name="T0" fmla="*/ 265829694 w 73"/>
                <a:gd name="T1" fmla="*/ 0 h 128"/>
                <a:gd name="T2" fmla="*/ 37975084 w 73"/>
                <a:gd name="T3" fmla="*/ 0 h 128"/>
                <a:gd name="T4" fmla="*/ 0 w 73"/>
                <a:gd name="T5" fmla="*/ 42309308 h 128"/>
                <a:gd name="T6" fmla="*/ 0 w 73"/>
                <a:gd name="T7" fmla="*/ 503490846 h 128"/>
                <a:gd name="T8" fmla="*/ 37975084 w 73"/>
                <a:gd name="T9" fmla="*/ 541571074 h 128"/>
                <a:gd name="T10" fmla="*/ 265829694 w 73"/>
                <a:gd name="T11" fmla="*/ 541571074 h 128"/>
                <a:gd name="T12" fmla="*/ 308026058 w 73"/>
                <a:gd name="T13" fmla="*/ 503490846 h 128"/>
                <a:gd name="T14" fmla="*/ 308026058 w 73"/>
                <a:gd name="T15" fmla="*/ 42309308 h 128"/>
                <a:gd name="T16" fmla="*/ 265829694 w 73"/>
                <a:gd name="T17" fmla="*/ 0 h 128"/>
                <a:gd name="T18" fmla="*/ 151902389 w 73"/>
                <a:gd name="T19" fmla="*/ 503490846 h 128"/>
                <a:gd name="T20" fmla="*/ 126587036 w 73"/>
                <a:gd name="T21" fmla="*/ 478106084 h 128"/>
                <a:gd name="T22" fmla="*/ 151902389 w 73"/>
                <a:gd name="T23" fmla="*/ 452719265 h 128"/>
                <a:gd name="T24" fmla="*/ 177219796 w 73"/>
                <a:gd name="T25" fmla="*/ 478106084 h 128"/>
                <a:gd name="T26" fmla="*/ 151902389 w 73"/>
                <a:gd name="T27" fmla="*/ 503490846 h 128"/>
                <a:gd name="T28" fmla="*/ 278489425 w 73"/>
                <a:gd name="T29" fmla="*/ 418872230 h 128"/>
                <a:gd name="T30" fmla="*/ 29536633 w 73"/>
                <a:gd name="T31" fmla="*/ 418872230 h 128"/>
                <a:gd name="T32" fmla="*/ 29536633 w 73"/>
                <a:gd name="T33" fmla="*/ 67696127 h 128"/>
                <a:gd name="T34" fmla="*/ 278489425 w 73"/>
                <a:gd name="T35" fmla="*/ 67696127 h 128"/>
                <a:gd name="T36" fmla="*/ 278489425 w 73"/>
                <a:gd name="T37" fmla="*/ 418872230 h 128"/>
                <a:gd name="T38" fmla="*/ 206756429 w 73"/>
                <a:gd name="T39" fmla="*/ 42309308 h 128"/>
                <a:gd name="T40" fmla="*/ 101269629 w 73"/>
                <a:gd name="T41" fmla="*/ 42309308 h 128"/>
                <a:gd name="T42" fmla="*/ 101269629 w 73"/>
                <a:gd name="T43" fmla="*/ 29617956 h 128"/>
                <a:gd name="T44" fmla="*/ 206756429 w 73"/>
                <a:gd name="T45" fmla="*/ 29617956 h 128"/>
                <a:gd name="T46" fmla="*/ 206756429 w 73"/>
                <a:gd name="T47" fmla="*/ 42309308 h 128"/>
                <a:gd name="T48" fmla="*/ 253172018 w 73"/>
                <a:gd name="T49" fmla="*/ 33849092 h 128"/>
                <a:gd name="T50" fmla="*/ 240514341 w 73"/>
                <a:gd name="T51" fmla="*/ 46540445 h 128"/>
                <a:gd name="T52" fmla="*/ 232073836 w 73"/>
                <a:gd name="T53" fmla="*/ 33849092 h 128"/>
                <a:gd name="T54" fmla="*/ 240514341 w 73"/>
                <a:gd name="T55" fmla="*/ 25386819 h 128"/>
                <a:gd name="T56" fmla="*/ 253172018 w 73"/>
                <a:gd name="T57" fmla="*/ 33849092 h 1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3"/>
                <a:gd name="T88" fmla="*/ 0 h 128"/>
                <a:gd name="T89" fmla="*/ 73 w 73"/>
                <a:gd name="T90" fmla="*/ 128 h 1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3" h="128">
                  <a:moveTo>
                    <a:pt x="63" y="0"/>
                  </a:moveTo>
                  <a:cubicBezTo>
                    <a:pt x="9" y="0"/>
                    <a:pt x="9" y="0"/>
                    <a:pt x="9" y="0"/>
                  </a:cubicBezTo>
                  <a:cubicBezTo>
                    <a:pt x="4" y="0"/>
                    <a:pt x="0" y="4"/>
                    <a:pt x="0" y="10"/>
                  </a:cubicBezTo>
                  <a:cubicBezTo>
                    <a:pt x="0" y="119"/>
                    <a:pt x="0" y="119"/>
                    <a:pt x="0" y="119"/>
                  </a:cubicBezTo>
                  <a:cubicBezTo>
                    <a:pt x="0" y="124"/>
                    <a:pt x="4" y="128"/>
                    <a:pt x="9" y="128"/>
                  </a:cubicBezTo>
                  <a:cubicBezTo>
                    <a:pt x="63" y="128"/>
                    <a:pt x="63" y="128"/>
                    <a:pt x="63" y="128"/>
                  </a:cubicBezTo>
                  <a:cubicBezTo>
                    <a:pt x="69" y="128"/>
                    <a:pt x="73" y="124"/>
                    <a:pt x="73" y="119"/>
                  </a:cubicBezTo>
                  <a:cubicBezTo>
                    <a:pt x="73" y="10"/>
                    <a:pt x="73" y="10"/>
                    <a:pt x="73" y="10"/>
                  </a:cubicBezTo>
                  <a:cubicBezTo>
                    <a:pt x="73" y="4"/>
                    <a:pt x="69" y="0"/>
                    <a:pt x="63" y="0"/>
                  </a:cubicBezTo>
                  <a:moveTo>
                    <a:pt x="36" y="119"/>
                  </a:moveTo>
                  <a:cubicBezTo>
                    <a:pt x="33" y="119"/>
                    <a:pt x="30" y="117"/>
                    <a:pt x="30" y="113"/>
                  </a:cubicBezTo>
                  <a:cubicBezTo>
                    <a:pt x="30" y="110"/>
                    <a:pt x="33" y="107"/>
                    <a:pt x="36" y="107"/>
                  </a:cubicBezTo>
                  <a:cubicBezTo>
                    <a:pt x="40" y="107"/>
                    <a:pt x="42" y="110"/>
                    <a:pt x="42" y="113"/>
                  </a:cubicBezTo>
                  <a:cubicBezTo>
                    <a:pt x="42" y="117"/>
                    <a:pt x="40" y="119"/>
                    <a:pt x="36" y="119"/>
                  </a:cubicBezTo>
                  <a:moveTo>
                    <a:pt x="66" y="99"/>
                  </a:moveTo>
                  <a:cubicBezTo>
                    <a:pt x="7" y="99"/>
                    <a:pt x="7" y="99"/>
                    <a:pt x="7" y="99"/>
                  </a:cubicBezTo>
                  <a:cubicBezTo>
                    <a:pt x="7" y="16"/>
                    <a:pt x="7" y="16"/>
                    <a:pt x="7" y="16"/>
                  </a:cubicBezTo>
                  <a:cubicBezTo>
                    <a:pt x="66" y="16"/>
                    <a:pt x="66" y="16"/>
                    <a:pt x="66" y="16"/>
                  </a:cubicBezTo>
                  <a:cubicBezTo>
                    <a:pt x="66" y="99"/>
                    <a:pt x="66" y="99"/>
                    <a:pt x="66" y="99"/>
                  </a:cubicBezTo>
                  <a:moveTo>
                    <a:pt x="49" y="10"/>
                  </a:moveTo>
                  <a:cubicBezTo>
                    <a:pt x="24" y="10"/>
                    <a:pt x="24" y="10"/>
                    <a:pt x="24" y="10"/>
                  </a:cubicBezTo>
                  <a:cubicBezTo>
                    <a:pt x="24" y="7"/>
                    <a:pt x="24" y="7"/>
                    <a:pt x="24" y="7"/>
                  </a:cubicBezTo>
                  <a:cubicBezTo>
                    <a:pt x="49" y="7"/>
                    <a:pt x="49" y="7"/>
                    <a:pt x="49" y="7"/>
                  </a:cubicBezTo>
                  <a:cubicBezTo>
                    <a:pt x="49" y="10"/>
                    <a:pt x="49" y="10"/>
                    <a:pt x="49" y="10"/>
                  </a:cubicBezTo>
                  <a:moveTo>
                    <a:pt x="60" y="8"/>
                  </a:moveTo>
                  <a:cubicBezTo>
                    <a:pt x="60" y="10"/>
                    <a:pt x="59" y="11"/>
                    <a:pt x="57" y="11"/>
                  </a:cubicBezTo>
                  <a:cubicBezTo>
                    <a:pt x="56" y="11"/>
                    <a:pt x="55" y="10"/>
                    <a:pt x="55" y="8"/>
                  </a:cubicBezTo>
                  <a:cubicBezTo>
                    <a:pt x="55" y="7"/>
                    <a:pt x="56" y="6"/>
                    <a:pt x="57" y="6"/>
                  </a:cubicBezTo>
                  <a:cubicBezTo>
                    <a:pt x="59" y="6"/>
                    <a:pt x="60" y="7"/>
                    <a:pt x="60" y="8"/>
                  </a:cubicBezTo>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88" name="Rectangle 250"/>
            <p:cNvSpPr>
              <a:spLocks noChangeArrowheads="1"/>
            </p:cNvSpPr>
            <p:nvPr/>
          </p:nvSpPr>
          <p:spPr bwMode="auto">
            <a:xfrm>
              <a:off x="13949" y="33129"/>
              <a:ext cx="122055" cy="170877"/>
            </a:xfrm>
            <a:prstGeom prst="rect">
              <a:avLst/>
            </a:prstGeom>
            <a:solidFill>
              <a:srgbClr val="E26E2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89" name="Rectangle 251"/>
            <p:cNvSpPr>
              <a:spLocks noChangeArrowheads="1"/>
            </p:cNvSpPr>
            <p:nvPr/>
          </p:nvSpPr>
          <p:spPr bwMode="auto">
            <a:xfrm>
              <a:off x="13949" y="33129"/>
              <a:ext cx="122055" cy="170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90" name="Freeform 252"/>
            <p:cNvSpPr>
              <a:spLocks noEditPoints="1" noChangeArrowheads="1"/>
            </p:cNvSpPr>
            <p:nvPr/>
          </p:nvSpPr>
          <p:spPr bwMode="auto">
            <a:xfrm>
              <a:off x="0" y="4359"/>
              <a:ext cx="149953" cy="258930"/>
            </a:xfrm>
            <a:custGeom>
              <a:avLst/>
              <a:gdLst>
                <a:gd name="T0" fmla="*/ 21098182 w 73"/>
                <a:gd name="T1" fmla="*/ 527878125 h 126"/>
                <a:gd name="T2" fmla="*/ 29536633 w 73"/>
                <a:gd name="T3" fmla="*/ 532101150 h 126"/>
                <a:gd name="T4" fmla="*/ 37975084 w 73"/>
                <a:gd name="T5" fmla="*/ 532101150 h 126"/>
                <a:gd name="T6" fmla="*/ 21098182 w 73"/>
                <a:gd name="T7" fmla="*/ 527878125 h 126"/>
                <a:gd name="T8" fmla="*/ 295368381 w 73"/>
                <a:gd name="T9" fmla="*/ 519432075 h 126"/>
                <a:gd name="T10" fmla="*/ 265829694 w 73"/>
                <a:gd name="T11" fmla="*/ 532101150 h 126"/>
                <a:gd name="T12" fmla="*/ 295368381 w 73"/>
                <a:gd name="T13" fmla="*/ 519432075 h 126"/>
                <a:gd name="T14" fmla="*/ 0 w 73"/>
                <a:gd name="T15" fmla="*/ 494093925 h 126"/>
                <a:gd name="T16" fmla="*/ 0 w 73"/>
                <a:gd name="T17" fmla="*/ 494093925 h 126"/>
                <a:gd name="T18" fmla="*/ 0 w 73"/>
                <a:gd name="T19" fmla="*/ 494093925 h 126"/>
                <a:gd name="T20" fmla="*/ 151902389 w 73"/>
                <a:gd name="T21" fmla="*/ 443417625 h 126"/>
                <a:gd name="T22" fmla="*/ 126587036 w 73"/>
                <a:gd name="T23" fmla="*/ 468755775 h 126"/>
                <a:gd name="T24" fmla="*/ 151902389 w 73"/>
                <a:gd name="T25" fmla="*/ 494093925 h 126"/>
                <a:gd name="T26" fmla="*/ 177219796 w 73"/>
                <a:gd name="T27" fmla="*/ 468755775 h 126"/>
                <a:gd name="T28" fmla="*/ 151902389 w 73"/>
                <a:gd name="T29" fmla="*/ 443417625 h 126"/>
                <a:gd name="T30" fmla="*/ 308026058 w 73"/>
                <a:gd name="T31" fmla="*/ 29561175 h 126"/>
                <a:gd name="T32" fmla="*/ 308026058 w 73"/>
                <a:gd name="T33" fmla="*/ 29561175 h 126"/>
                <a:gd name="T34" fmla="*/ 308026058 w 73"/>
                <a:gd name="T35" fmla="*/ 29561175 h 126"/>
                <a:gd name="T36" fmla="*/ 291147101 w 73"/>
                <a:gd name="T37" fmla="*/ 0 h 126"/>
                <a:gd name="T38" fmla="*/ 308026058 w 73"/>
                <a:gd name="T39" fmla="*/ 29561175 h 126"/>
                <a:gd name="T40" fmla="*/ 291147101 w 73"/>
                <a:gd name="T41" fmla="*/ 0 h 1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3"/>
                <a:gd name="T64" fmla="*/ 0 h 126"/>
                <a:gd name="T65" fmla="*/ 73 w 73"/>
                <a:gd name="T66" fmla="*/ 126 h 1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3" h="126">
                  <a:moveTo>
                    <a:pt x="5" y="125"/>
                  </a:moveTo>
                  <a:cubicBezTo>
                    <a:pt x="6" y="126"/>
                    <a:pt x="7" y="126"/>
                    <a:pt x="7" y="126"/>
                  </a:cubicBezTo>
                  <a:cubicBezTo>
                    <a:pt x="7" y="126"/>
                    <a:pt x="8" y="126"/>
                    <a:pt x="9" y="126"/>
                  </a:cubicBezTo>
                  <a:cubicBezTo>
                    <a:pt x="8" y="126"/>
                    <a:pt x="7" y="126"/>
                    <a:pt x="5" y="125"/>
                  </a:cubicBezTo>
                  <a:moveTo>
                    <a:pt x="70" y="123"/>
                  </a:moveTo>
                  <a:cubicBezTo>
                    <a:pt x="69" y="125"/>
                    <a:pt x="66" y="126"/>
                    <a:pt x="63" y="126"/>
                  </a:cubicBezTo>
                  <a:cubicBezTo>
                    <a:pt x="67" y="126"/>
                    <a:pt x="69" y="125"/>
                    <a:pt x="70" y="123"/>
                  </a:cubicBezTo>
                  <a:moveTo>
                    <a:pt x="0" y="117"/>
                  </a:moveTo>
                  <a:cubicBezTo>
                    <a:pt x="0" y="117"/>
                    <a:pt x="0" y="117"/>
                    <a:pt x="0" y="117"/>
                  </a:cubicBezTo>
                  <a:cubicBezTo>
                    <a:pt x="0" y="117"/>
                    <a:pt x="0" y="117"/>
                    <a:pt x="0" y="117"/>
                  </a:cubicBezTo>
                  <a:moveTo>
                    <a:pt x="36" y="105"/>
                  </a:moveTo>
                  <a:cubicBezTo>
                    <a:pt x="33" y="105"/>
                    <a:pt x="30" y="108"/>
                    <a:pt x="30" y="111"/>
                  </a:cubicBezTo>
                  <a:cubicBezTo>
                    <a:pt x="30" y="115"/>
                    <a:pt x="33" y="117"/>
                    <a:pt x="36" y="117"/>
                  </a:cubicBezTo>
                  <a:cubicBezTo>
                    <a:pt x="40" y="117"/>
                    <a:pt x="42" y="115"/>
                    <a:pt x="42" y="111"/>
                  </a:cubicBezTo>
                  <a:cubicBezTo>
                    <a:pt x="42" y="108"/>
                    <a:pt x="40" y="105"/>
                    <a:pt x="36" y="105"/>
                  </a:cubicBezTo>
                  <a:moveTo>
                    <a:pt x="73" y="7"/>
                  </a:moveTo>
                  <a:cubicBezTo>
                    <a:pt x="73" y="7"/>
                    <a:pt x="73" y="7"/>
                    <a:pt x="73" y="7"/>
                  </a:cubicBezTo>
                  <a:cubicBezTo>
                    <a:pt x="73" y="7"/>
                    <a:pt x="73" y="7"/>
                    <a:pt x="73" y="7"/>
                  </a:cubicBezTo>
                  <a:moveTo>
                    <a:pt x="69" y="0"/>
                  </a:moveTo>
                  <a:cubicBezTo>
                    <a:pt x="71" y="2"/>
                    <a:pt x="73" y="4"/>
                    <a:pt x="73" y="7"/>
                  </a:cubicBezTo>
                  <a:cubicBezTo>
                    <a:pt x="73" y="3"/>
                    <a:pt x="70" y="1"/>
                    <a:pt x="69" y="0"/>
                  </a:cubicBezTo>
                </a:path>
              </a:pathLst>
            </a:custGeom>
            <a:solidFill>
              <a:srgbClr val="32323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91" name="Freeform 253"/>
            <p:cNvSpPr>
              <a:spLocks noEditPoints="1" noChangeArrowheads="1"/>
            </p:cNvSpPr>
            <p:nvPr/>
          </p:nvSpPr>
          <p:spPr bwMode="auto">
            <a:xfrm>
              <a:off x="0" y="4359"/>
              <a:ext cx="149953" cy="258930"/>
            </a:xfrm>
            <a:custGeom>
              <a:avLst/>
              <a:gdLst>
                <a:gd name="T0" fmla="*/ 151902389 w 73"/>
                <a:gd name="T1" fmla="*/ 494093925 h 126"/>
                <a:gd name="T2" fmla="*/ 126587036 w 73"/>
                <a:gd name="T3" fmla="*/ 468755775 h 126"/>
                <a:gd name="T4" fmla="*/ 151902389 w 73"/>
                <a:gd name="T5" fmla="*/ 443417625 h 126"/>
                <a:gd name="T6" fmla="*/ 177219796 w 73"/>
                <a:gd name="T7" fmla="*/ 468755775 h 126"/>
                <a:gd name="T8" fmla="*/ 151902389 w 73"/>
                <a:gd name="T9" fmla="*/ 494093925 h 126"/>
                <a:gd name="T10" fmla="*/ 291147101 w 73"/>
                <a:gd name="T11" fmla="*/ 0 h 126"/>
                <a:gd name="T12" fmla="*/ 248952792 w 73"/>
                <a:gd name="T13" fmla="*/ 59122350 h 126"/>
                <a:gd name="T14" fmla="*/ 278489425 w 73"/>
                <a:gd name="T15" fmla="*/ 59122350 h 126"/>
                <a:gd name="T16" fmla="*/ 278489425 w 73"/>
                <a:gd name="T17" fmla="*/ 409633425 h 126"/>
                <a:gd name="T18" fmla="*/ 50634814 w 73"/>
                <a:gd name="T19" fmla="*/ 409633425 h 126"/>
                <a:gd name="T20" fmla="*/ 0 w 73"/>
                <a:gd name="T21" fmla="*/ 494093925 h 126"/>
                <a:gd name="T22" fmla="*/ 0 w 73"/>
                <a:gd name="T23" fmla="*/ 494093925 h 126"/>
                <a:gd name="T24" fmla="*/ 0 w 73"/>
                <a:gd name="T25" fmla="*/ 494093925 h 126"/>
                <a:gd name="T26" fmla="*/ 21098182 w 73"/>
                <a:gd name="T27" fmla="*/ 527878125 h 126"/>
                <a:gd name="T28" fmla="*/ 37975084 w 73"/>
                <a:gd name="T29" fmla="*/ 532101150 h 126"/>
                <a:gd name="T30" fmla="*/ 265829694 w 73"/>
                <a:gd name="T31" fmla="*/ 532101150 h 126"/>
                <a:gd name="T32" fmla="*/ 265829694 w 73"/>
                <a:gd name="T33" fmla="*/ 532101150 h 126"/>
                <a:gd name="T34" fmla="*/ 295368381 w 73"/>
                <a:gd name="T35" fmla="*/ 519432075 h 126"/>
                <a:gd name="T36" fmla="*/ 308026058 w 73"/>
                <a:gd name="T37" fmla="*/ 494093925 h 126"/>
                <a:gd name="T38" fmla="*/ 308026058 w 73"/>
                <a:gd name="T39" fmla="*/ 33784200 h 126"/>
                <a:gd name="T40" fmla="*/ 308026058 w 73"/>
                <a:gd name="T41" fmla="*/ 33784200 h 126"/>
                <a:gd name="T42" fmla="*/ 308026058 w 73"/>
                <a:gd name="T43" fmla="*/ 29561175 h 126"/>
                <a:gd name="T44" fmla="*/ 308026058 w 73"/>
                <a:gd name="T45" fmla="*/ 29561175 h 126"/>
                <a:gd name="T46" fmla="*/ 308026058 w 73"/>
                <a:gd name="T47" fmla="*/ 29561175 h 126"/>
                <a:gd name="T48" fmla="*/ 291147101 w 73"/>
                <a:gd name="T49" fmla="*/ 0 h 126"/>
                <a:gd name="T50" fmla="*/ 291147101 w 73"/>
                <a:gd name="T51" fmla="*/ 0 h 12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3"/>
                <a:gd name="T79" fmla="*/ 0 h 126"/>
                <a:gd name="T80" fmla="*/ 73 w 73"/>
                <a:gd name="T81" fmla="*/ 126 h 12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3" h="126">
                  <a:moveTo>
                    <a:pt x="36" y="117"/>
                  </a:moveTo>
                  <a:cubicBezTo>
                    <a:pt x="33" y="117"/>
                    <a:pt x="30" y="115"/>
                    <a:pt x="30" y="111"/>
                  </a:cubicBezTo>
                  <a:cubicBezTo>
                    <a:pt x="30" y="108"/>
                    <a:pt x="33" y="105"/>
                    <a:pt x="36" y="105"/>
                  </a:cubicBezTo>
                  <a:cubicBezTo>
                    <a:pt x="40" y="105"/>
                    <a:pt x="42" y="108"/>
                    <a:pt x="42" y="111"/>
                  </a:cubicBezTo>
                  <a:cubicBezTo>
                    <a:pt x="42" y="115"/>
                    <a:pt x="40" y="117"/>
                    <a:pt x="36" y="117"/>
                  </a:cubicBezTo>
                  <a:moveTo>
                    <a:pt x="69" y="0"/>
                  </a:moveTo>
                  <a:cubicBezTo>
                    <a:pt x="59" y="14"/>
                    <a:pt x="59" y="14"/>
                    <a:pt x="59" y="14"/>
                  </a:cubicBezTo>
                  <a:cubicBezTo>
                    <a:pt x="66" y="14"/>
                    <a:pt x="66" y="14"/>
                    <a:pt x="66" y="14"/>
                  </a:cubicBezTo>
                  <a:cubicBezTo>
                    <a:pt x="66" y="97"/>
                    <a:pt x="66" y="97"/>
                    <a:pt x="66" y="97"/>
                  </a:cubicBezTo>
                  <a:cubicBezTo>
                    <a:pt x="12" y="97"/>
                    <a:pt x="12" y="97"/>
                    <a:pt x="12" y="97"/>
                  </a:cubicBezTo>
                  <a:cubicBezTo>
                    <a:pt x="0" y="117"/>
                    <a:pt x="0" y="117"/>
                    <a:pt x="0" y="117"/>
                  </a:cubicBezTo>
                  <a:cubicBezTo>
                    <a:pt x="0" y="117"/>
                    <a:pt x="0" y="117"/>
                    <a:pt x="0" y="117"/>
                  </a:cubicBezTo>
                  <a:cubicBezTo>
                    <a:pt x="0" y="117"/>
                    <a:pt x="0" y="117"/>
                    <a:pt x="0" y="117"/>
                  </a:cubicBezTo>
                  <a:cubicBezTo>
                    <a:pt x="0" y="122"/>
                    <a:pt x="3" y="124"/>
                    <a:pt x="5" y="125"/>
                  </a:cubicBezTo>
                  <a:cubicBezTo>
                    <a:pt x="7" y="126"/>
                    <a:pt x="8" y="126"/>
                    <a:pt x="9" y="126"/>
                  </a:cubicBezTo>
                  <a:cubicBezTo>
                    <a:pt x="19" y="126"/>
                    <a:pt x="56" y="126"/>
                    <a:pt x="63" y="126"/>
                  </a:cubicBezTo>
                  <a:cubicBezTo>
                    <a:pt x="63" y="126"/>
                    <a:pt x="63" y="126"/>
                    <a:pt x="63" y="126"/>
                  </a:cubicBezTo>
                  <a:cubicBezTo>
                    <a:pt x="66" y="126"/>
                    <a:pt x="69" y="125"/>
                    <a:pt x="70" y="123"/>
                  </a:cubicBezTo>
                  <a:cubicBezTo>
                    <a:pt x="73" y="121"/>
                    <a:pt x="73" y="117"/>
                    <a:pt x="73" y="117"/>
                  </a:cubicBezTo>
                  <a:cubicBezTo>
                    <a:pt x="73" y="8"/>
                    <a:pt x="73" y="8"/>
                    <a:pt x="73" y="8"/>
                  </a:cubicBezTo>
                  <a:cubicBezTo>
                    <a:pt x="73" y="8"/>
                    <a:pt x="73" y="8"/>
                    <a:pt x="73" y="8"/>
                  </a:cubicBezTo>
                  <a:cubicBezTo>
                    <a:pt x="73" y="7"/>
                    <a:pt x="73" y="7"/>
                    <a:pt x="73" y="7"/>
                  </a:cubicBezTo>
                  <a:cubicBezTo>
                    <a:pt x="73" y="7"/>
                    <a:pt x="73" y="7"/>
                    <a:pt x="73" y="7"/>
                  </a:cubicBezTo>
                  <a:cubicBezTo>
                    <a:pt x="73" y="7"/>
                    <a:pt x="73" y="7"/>
                    <a:pt x="73" y="7"/>
                  </a:cubicBezTo>
                  <a:cubicBezTo>
                    <a:pt x="73" y="4"/>
                    <a:pt x="71" y="2"/>
                    <a:pt x="69" y="0"/>
                  </a:cubicBezTo>
                  <a:cubicBezTo>
                    <a:pt x="69" y="0"/>
                    <a:pt x="69" y="0"/>
                    <a:pt x="69" y="0"/>
                  </a:cubicBezTo>
                </a:path>
              </a:pathLst>
            </a:custGeom>
            <a:solidFill>
              <a:srgbClr val="D3D1C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92" name="Oval 254"/>
            <p:cNvSpPr>
              <a:spLocks noChangeArrowheads="1"/>
            </p:cNvSpPr>
            <p:nvPr/>
          </p:nvSpPr>
          <p:spPr bwMode="auto">
            <a:xfrm>
              <a:off x="61899" y="220570"/>
              <a:ext cx="24411" cy="24411"/>
            </a:xfrm>
            <a:prstGeom prst="ellipse">
              <a:avLst/>
            </a:prstGeom>
            <a:solidFill>
              <a:srgbClr val="3735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93" name="Rectangle 255"/>
            <p:cNvSpPr>
              <a:spLocks noChangeArrowheads="1"/>
            </p:cNvSpPr>
            <p:nvPr/>
          </p:nvSpPr>
          <p:spPr bwMode="auto">
            <a:xfrm>
              <a:off x="48822" y="13949"/>
              <a:ext cx="52309" cy="6103"/>
            </a:xfrm>
            <a:prstGeom prst="rect">
              <a:avLst/>
            </a:prstGeom>
            <a:solidFill>
              <a:srgbClr val="37353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94" name="Oval 256"/>
            <p:cNvSpPr>
              <a:spLocks noChangeArrowheads="1"/>
            </p:cNvSpPr>
            <p:nvPr/>
          </p:nvSpPr>
          <p:spPr bwMode="auto">
            <a:xfrm>
              <a:off x="113337" y="12205"/>
              <a:ext cx="10462" cy="10462"/>
            </a:xfrm>
            <a:prstGeom prst="ellipse">
              <a:avLst/>
            </a:prstGeom>
            <a:solidFill>
              <a:srgbClr val="3735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grpSp>
      <p:grpSp>
        <p:nvGrpSpPr>
          <p:cNvPr id="28711" name="组合 283"/>
          <p:cNvGrpSpPr>
            <a:grpSpLocks/>
          </p:cNvGrpSpPr>
          <p:nvPr/>
        </p:nvGrpSpPr>
        <p:grpSpPr bwMode="auto">
          <a:xfrm>
            <a:off x="403225" y="4438650"/>
            <a:ext cx="533400" cy="587375"/>
            <a:chOff x="0" y="0"/>
            <a:chExt cx="249340" cy="275495"/>
          </a:xfrm>
        </p:grpSpPr>
        <p:sp>
          <p:nvSpPr>
            <p:cNvPr id="29078" name="Freeform 257"/>
            <p:cNvSpPr>
              <a:spLocks noEditPoints="1" noChangeArrowheads="1"/>
            </p:cNvSpPr>
            <p:nvPr/>
          </p:nvSpPr>
          <p:spPr bwMode="auto">
            <a:xfrm>
              <a:off x="0" y="0"/>
              <a:ext cx="249340" cy="275495"/>
            </a:xfrm>
            <a:custGeom>
              <a:avLst/>
              <a:gdLst>
                <a:gd name="T0" fmla="*/ 437371209 w 121"/>
                <a:gd name="T1" fmla="*/ 0 h 134"/>
                <a:gd name="T2" fmla="*/ 513805253 w 121"/>
                <a:gd name="T3" fmla="*/ 80310904 h 134"/>
                <a:gd name="T4" fmla="*/ 513805253 w 121"/>
                <a:gd name="T5" fmla="*/ 481861314 h 134"/>
                <a:gd name="T6" fmla="*/ 437371209 w 121"/>
                <a:gd name="T7" fmla="*/ 566399217 h 134"/>
                <a:gd name="T8" fmla="*/ 80681066 w 121"/>
                <a:gd name="T9" fmla="*/ 566399217 h 134"/>
                <a:gd name="T10" fmla="*/ 0 w 121"/>
                <a:gd name="T11" fmla="*/ 481861314 h 134"/>
                <a:gd name="T12" fmla="*/ 0 w 121"/>
                <a:gd name="T13" fmla="*/ 80310904 h 134"/>
                <a:gd name="T14" fmla="*/ 80681066 w 121"/>
                <a:gd name="T15" fmla="*/ 0 h 134"/>
                <a:gd name="T16" fmla="*/ 437371209 w 121"/>
                <a:gd name="T17" fmla="*/ 0 h 134"/>
                <a:gd name="T18" fmla="*/ 437371209 w 121"/>
                <a:gd name="T19" fmla="*/ 42267923 h 134"/>
                <a:gd name="T20" fmla="*/ 80681066 w 121"/>
                <a:gd name="T21" fmla="*/ 42267923 h 134"/>
                <a:gd name="T22" fmla="*/ 42464044 w 121"/>
                <a:gd name="T23" fmla="*/ 80310904 h 134"/>
                <a:gd name="T24" fmla="*/ 42464044 w 121"/>
                <a:gd name="T25" fmla="*/ 481861314 h 134"/>
                <a:gd name="T26" fmla="*/ 80681066 w 121"/>
                <a:gd name="T27" fmla="*/ 524131293 h 134"/>
                <a:gd name="T28" fmla="*/ 437371209 w 121"/>
                <a:gd name="T29" fmla="*/ 524131293 h 134"/>
                <a:gd name="T30" fmla="*/ 475588231 w 121"/>
                <a:gd name="T31" fmla="*/ 481861314 h 134"/>
                <a:gd name="T32" fmla="*/ 475588231 w 121"/>
                <a:gd name="T33" fmla="*/ 80310904 h 134"/>
                <a:gd name="T34" fmla="*/ 437371209 w 121"/>
                <a:gd name="T35" fmla="*/ 42267923 h 1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1"/>
                <a:gd name="T55" fmla="*/ 0 h 134"/>
                <a:gd name="T56" fmla="*/ 121 w 121"/>
                <a:gd name="T57" fmla="*/ 134 h 1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1" h="134">
                  <a:moveTo>
                    <a:pt x="103" y="0"/>
                  </a:moveTo>
                  <a:cubicBezTo>
                    <a:pt x="113" y="0"/>
                    <a:pt x="121" y="9"/>
                    <a:pt x="121" y="19"/>
                  </a:cubicBezTo>
                  <a:cubicBezTo>
                    <a:pt x="121" y="114"/>
                    <a:pt x="121" y="114"/>
                    <a:pt x="121" y="114"/>
                  </a:cubicBezTo>
                  <a:cubicBezTo>
                    <a:pt x="121" y="125"/>
                    <a:pt x="113" y="134"/>
                    <a:pt x="103" y="134"/>
                  </a:cubicBezTo>
                  <a:cubicBezTo>
                    <a:pt x="19" y="134"/>
                    <a:pt x="19" y="134"/>
                    <a:pt x="19" y="134"/>
                  </a:cubicBezTo>
                  <a:cubicBezTo>
                    <a:pt x="9" y="134"/>
                    <a:pt x="0" y="125"/>
                    <a:pt x="0" y="114"/>
                  </a:cubicBezTo>
                  <a:cubicBezTo>
                    <a:pt x="0" y="19"/>
                    <a:pt x="0" y="19"/>
                    <a:pt x="0" y="19"/>
                  </a:cubicBezTo>
                  <a:cubicBezTo>
                    <a:pt x="0" y="9"/>
                    <a:pt x="9" y="0"/>
                    <a:pt x="19" y="0"/>
                  </a:cubicBezTo>
                  <a:cubicBezTo>
                    <a:pt x="103" y="0"/>
                    <a:pt x="103" y="0"/>
                    <a:pt x="103" y="0"/>
                  </a:cubicBezTo>
                  <a:moveTo>
                    <a:pt x="103" y="10"/>
                  </a:moveTo>
                  <a:cubicBezTo>
                    <a:pt x="19" y="10"/>
                    <a:pt x="19" y="10"/>
                    <a:pt x="19" y="10"/>
                  </a:cubicBezTo>
                  <a:cubicBezTo>
                    <a:pt x="14" y="10"/>
                    <a:pt x="10" y="14"/>
                    <a:pt x="10" y="19"/>
                  </a:cubicBezTo>
                  <a:cubicBezTo>
                    <a:pt x="10" y="114"/>
                    <a:pt x="10" y="114"/>
                    <a:pt x="10" y="114"/>
                  </a:cubicBezTo>
                  <a:cubicBezTo>
                    <a:pt x="10" y="120"/>
                    <a:pt x="14" y="124"/>
                    <a:pt x="19" y="124"/>
                  </a:cubicBezTo>
                  <a:cubicBezTo>
                    <a:pt x="103" y="124"/>
                    <a:pt x="103" y="124"/>
                    <a:pt x="103" y="124"/>
                  </a:cubicBezTo>
                  <a:cubicBezTo>
                    <a:pt x="108" y="124"/>
                    <a:pt x="112" y="120"/>
                    <a:pt x="112" y="114"/>
                  </a:cubicBezTo>
                  <a:cubicBezTo>
                    <a:pt x="112" y="19"/>
                    <a:pt x="112" y="19"/>
                    <a:pt x="112" y="19"/>
                  </a:cubicBezTo>
                  <a:cubicBezTo>
                    <a:pt x="112" y="14"/>
                    <a:pt x="108" y="10"/>
                    <a:pt x="103" y="10"/>
                  </a:cubicBezTo>
                </a:path>
              </a:pathLst>
            </a:custGeom>
            <a:solidFill>
              <a:srgbClr val="CCC9B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79" name="Freeform 258"/>
            <p:cNvSpPr>
              <a:spLocks noChangeArrowheads="1"/>
            </p:cNvSpPr>
            <p:nvPr/>
          </p:nvSpPr>
          <p:spPr bwMode="auto">
            <a:xfrm>
              <a:off x="20923" y="20051"/>
              <a:ext cx="210108" cy="88926"/>
            </a:xfrm>
            <a:custGeom>
              <a:avLst/>
              <a:gdLst>
                <a:gd name="T0" fmla="*/ 394609602 w 102"/>
                <a:gd name="T1" fmla="*/ 0 h 43"/>
                <a:gd name="T2" fmla="*/ 38188159 w 102"/>
                <a:gd name="T3" fmla="*/ 0 h 43"/>
                <a:gd name="T4" fmla="*/ 0 w 102"/>
                <a:gd name="T5" fmla="*/ 38490482 h 43"/>
                <a:gd name="T6" fmla="*/ 0 w 102"/>
                <a:gd name="T7" fmla="*/ 183903104 h 43"/>
                <a:gd name="T8" fmla="*/ 432797761 w 102"/>
                <a:gd name="T9" fmla="*/ 183903104 h 43"/>
                <a:gd name="T10" fmla="*/ 432797761 w 102"/>
                <a:gd name="T11" fmla="*/ 38490482 h 43"/>
                <a:gd name="T12" fmla="*/ 394609602 w 102"/>
                <a:gd name="T13" fmla="*/ 0 h 43"/>
                <a:gd name="T14" fmla="*/ 0 60000 65536"/>
                <a:gd name="T15" fmla="*/ 0 60000 65536"/>
                <a:gd name="T16" fmla="*/ 0 60000 65536"/>
                <a:gd name="T17" fmla="*/ 0 60000 65536"/>
                <a:gd name="T18" fmla="*/ 0 60000 65536"/>
                <a:gd name="T19" fmla="*/ 0 60000 65536"/>
                <a:gd name="T20" fmla="*/ 0 60000 65536"/>
                <a:gd name="T21" fmla="*/ 0 w 102"/>
                <a:gd name="T22" fmla="*/ 0 h 43"/>
                <a:gd name="T23" fmla="*/ 102 w 102"/>
                <a:gd name="T24" fmla="*/ 43 h 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2" h="43">
                  <a:moveTo>
                    <a:pt x="93" y="0"/>
                  </a:moveTo>
                  <a:cubicBezTo>
                    <a:pt x="9" y="0"/>
                    <a:pt x="9" y="0"/>
                    <a:pt x="9" y="0"/>
                  </a:cubicBezTo>
                  <a:cubicBezTo>
                    <a:pt x="4" y="0"/>
                    <a:pt x="0" y="4"/>
                    <a:pt x="0" y="9"/>
                  </a:cubicBezTo>
                  <a:cubicBezTo>
                    <a:pt x="0" y="43"/>
                    <a:pt x="0" y="43"/>
                    <a:pt x="0" y="43"/>
                  </a:cubicBezTo>
                  <a:cubicBezTo>
                    <a:pt x="102" y="43"/>
                    <a:pt x="102" y="43"/>
                    <a:pt x="102" y="43"/>
                  </a:cubicBezTo>
                  <a:cubicBezTo>
                    <a:pt x="102" y="9"/>
                    <a:pt x="102" y="9"/>
                    <a:pt x="102" y="9"/>
                  </a:cubicBezTo>
                  <a:cubicBezTo>
                    <a:pt x="102" y="4"/>
                    <a:pt x="98" y="0"/>
                    <a:pt x="93" y="0"/>
                  </a:cubicBezTo>
                </a:path>
              </a:pathLst>
            </a:cu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80" name="Freeform 259"/>
            <p:cNvSpPr>
              <a:spLocks noChangeArrowheads="1"/>
            </p:cNvSpPr>
            <p:nvPr/>
          </p:nvSpPr>
          <p:spPr bwMode="auto">
            <a:xfrm>
              <a:off x="0" y="0"/>
              <a:ext cx="249340" cy="108977"/>
            </a:xfrm>
            <a:custGeom>
              <a:avLst/>
              <a:gdLst>
                <a:gd name="T0" fmla="*/ 437371209 w 121"/>
                <a:gd name="T1" fmla="*/ 0 h 53"/>
                <a:gd name="T2" fmla="*/ 80681066 w 121"/>
                <a:gd name="T3" fmla="*/ 0 h 53"/>
                <a:gd name="T4" fmla="*/ 0 w 121"/>
                <a:gd name="T5" fmla="*/ 80328386 h 53"/>
                <a:gd name="T6" fmla="*/ 0 w 121"/>
                <a:gd name="T7" fmla="*/ 224075218 h 53"/>
                <a:gd name="T8" fmla="*/ 42464044 w 121"/>
                <a:gd name="T9" fmla="*/ 224075218 h 53"/>
                <a:gd name="T10" fmla="*/ 42464044 w 121"/>
                <a:gd name="T11" fmla="*/ 80328386 h 53"/>
                <a:gd name="T12" fmla="*/ 80681066 w 121"/>
                <a:gd name="T13" fmla="*/ 42278964 h 53"/>
                <a:gd name="T14" fmla="*/ 437371209 w 121"/>
                <a:gd name="T15" fmla="*/ 42278964 h 53"/>
                <a:gd name="T16" fmla="*/ 475588231 w 121"/>
                <a:gd name="T17" fmla="*/ 80328386 h 53"/>
                <a:gd name="T18" fmla="*/ 475588231 w 121"/>
                <a:gd name="T19" fmla="*/ 224075218 h 53"/>
                <a:gd name="T20" fmla="*/ 513805253 w 121"/>
                <a:gd name="T21" fmla="*/ 224075218 h 53"/>
                <a:gd name="T22" fmla="*/ 513805253 w 121"/>
                <a:gd name="T23" fmla="*/ 80328386 h 53"/>
                <a:gd name="T24" fmla="*/ 437371209 w 121"/>
                <a:gd name="T25" fmla="*/ 0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1"/>
                <a:gd name="T40" fmla="*/ 0 h 53"/>
                <a:gd name="T41" fmla="*/ 121 w 121"/>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1" h="53">
                  <a:moveTo>
                    <a:pt x="103" y="0"/>
                  </a:moveTo>
                  <a:cubicBezTo>
                    <a:pt x="19" y="0"/>
                    <a:pt x="19" y="0"/>
                    <a:pt x="19" y="0"/>
                  </a:cubicBezTo>
                  <a:cubicBezTo>
                    <a:pt x="9" y="0"/>
                    <a:pt x="0" y="9"/>
                    <a:pt x="0" y="19"/>
                  </a:cubicBezTo>
                  <a:cubicBezTo>
                    <a:pt x="0" y="53"/>
                    <a:pt x="0" y="53"/>
                    <a:pt x="0" y="53"/>
                  </a:cubicBezTo>
                  <a:cubicBezTo>
                    <a:pt x="10" y="53"/>
                    <a:pt x="10" y="53"/>
                    <a:pt x="10" y="53"/>
                  </a:cubicBezTo>
                  <a:cubicBezTo>
                    <a:pt x="10" y="19"/>
                    <a:pt x="10" y="19"/>
                    <a:pt x="10" y="19"/>
                  </a:cubicBezTo>
                  <a:cubicBezTo>
                    <a:pt x="10" y="14"/>
                    <a:pt x="14" y="10"/>
                    <a:pt x="19" y="10"/>
                  </a:cubicBezTo>
                  <a:cubicBezTo>
                    <a:pt x="103" y="10"/>
                    <a:pt x="103" y="10"/>
                    <a:pt x="103" y="10"/>
                  </a:cubicBezTo>
                  <a:cubicBezTo>
                    <a:pt x="108" y="10"/>
                    <a:pt x="112" y="14"/>
                    <a:pt x="112" y="19"/>
                  </a:cubicBezTo>
                  <a:cubicBezTo>
                    <a:pt x="112" y="53"/>
                    <a:pt x="112" y="53"/>
                    <a:pt x="112" y="53"/>
                  </a:cubicBezTo>
                  <a:cubicBezTo>
                    <a:pt x="121" y="53"/>
                    <a:pt x="121" y="53"/>
                    <a:pt x="121" y="53"/>
                  </a:cubicBezTo>
                  <a:cubicBezTo>
                    <a:pt x="121" y="19"/>
                    <a:pt x="121" y="19"/>
                    <a:pt x="121" y="19"/>
                  </a:cubicBezTo>
                  <a:cubicBezTo>
                    <a:pt x="121" y="9"/>
                    <a:pt x="113" y="0"/>
                    <a:pt x="103" y="0"/>
                  </a:cubicBezTo>
                </a:path>
              </a:pathLst>
            </a:custGeom>
            <a:solidFill>
              <a:srgbClr val="A3A19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81" name="Freeform 260"/>
            <p:cNvSpPr>
              <a:spLocks noEditPoints="1" noChangeArrowheads="1"/>
            </p:cNvSpPr>
            <p:nvPr/>
          </p:nvSpPr>
          <p:spPr bwMode="auto">
            <a:xfrm>
              <a:off x="34873" y="33129"/>
              <a:ext cx="183954" cy="69746"/>
            </a:xfrm>
            <a:custGeom>
              <a:avLst/>
              <a:gdLst>
                <a:gd name="T0" fmla="*/ 354582703 w 89"/>
                <a:gd name="T1" fmla="*/ 0 h 34"/>
                <a:gd name="T2" fmla="*/ 29903893 w 89"/>
                <a:gd name="T3" fmla="*/ 0 h 34"/>
                <a:gd name="T4" fmla="*/ 0 w 89"/>
                <a:gd name="T5" fmla="*/ 25248052 h 34"/>
                <a:gd name="T6" fmla="*/ 0 w 89"/>
                <a:gd name="T7" fmla="*/ 126242311 h 34"/>
                <a:gd name="T8" fmla="*/ 25631613 w 89"/>
                <a:gd name="T9" fmla="*/ 143073662 h 34"/>
                <a:gd name="T10" fmla="*/ 358854983 w 89"/>
                <a:gd name="T11" fmla="*/ 143073662 h 34"/>
                <a:gd name="T12" fmla="*/ 380214316 w 89"/>
                <a:gd name="T13" fmla="*/ 126242311 h 34"/>
                <a:gd name="T14" fmla="*/ 380214316 w 89"/>
                <a:gd name="T15" fmla="*/ 29455377 h 34"/>
                <a:gd name="T16" fmla="*/ 354582703 w 89"/>
                <a:gd name="T17" fmla="*/ 0 h 34"/>
                <a:gd name="T18" fmla="*/ 256324397 w 89"/>
                <a:gd name="T19" fmla="*/ 84160857 h 34"/>
                <a:gd name="T20" fmla="*/ 256324397 w 89"/>
                <a:gd name="T21" fmla="*/ 100992208 h 34"/>
                <a:gd name="T22" fmla="*/ 252052117 w 89"/>
                <a:gd name="T23" fmla="*/ 109408909 h 34"/>
                <a:gd name="T24" fmla="*/ 239235277 w 89"/>
                <a:gd name="T25" fmla="*/ 117825610 h 34"/>
                <a:gd name="T26" fmla="*/ 226420504 w 89"/>
                <a:gd name="T27" fmla="*/ 122032935 h 34"/>
                <a:gd name="T28" fmla="*/ 209331384 w 89"/>
                <a:gd name="T29" fmla="*/ 117825610 h 34"/>
                <a:gd name="T30" fmla="*/ 200786824 w 89"/>
                <a:gd name="T31" fmla="*/ 109408909 h 34"/>
                <a:gd name="T32" fmla="*/ 196514544 w 89"/>
                <a:gd name="T33" fmla="*/ 100992208 h 34"/>
                <a:gd name="T34" fmla="*/ 192242264 w 89"/>
                <a:gd name="T35" fmla="*/ 84160857 h 34"/>
                <a:gd name="T36" fmla="*/ 192242264 w 89"/>
                <a:gd name="T37" fmla="*/ 46288779 h 34"/>
                <a:gd name="T38" fmla="*/ 196514544 w 89"/>
                <a:gd name="T39" fmla="*/ 25248052 h 34"/>
                <a:gd name="T40" fmla="*/ 205059104 w 89"/>
                <a:gd name="T41" fmla="*/ 12624026 h 34"/>
                <a:gd name="T42" fmla="*/ 226420504 w 89"/>
                <a:gd name="T43" fmla="*/ 8416701 h 34"/>
                <a:gd name="T44" fmla="*/ 239235277 w 89"/>
                <a:gd name="T45" fmla="*/ 12624026 h 34"/>
                <a:gd name="T46" fmla="*/ 252052117 w 89"/>
                <a:gd name="T47" fmla="*/ 21040727 h 34"/>
                <a:gd name="T48" fmla="*/ 256324397 w 89"/>
                <a:gd name="T49" fmla="*/ 29455377 h 34"/>
                <a:gd name="T50" fmla="*/ 256324397 w 89"/>
                <a:gd name="T51" fmla="*/ 46288779 h 34"/>
                <a:gd name="T52" fmla="*/ 256324397 w 89"/>
                <a:gd name="T53" fmla="*/ 84160857 h 34"/>
                <a:gd name="T54" fmla="*/ 350310423 w 89"/>
                <a:gd name="T55" fmla="*/ 84160857 h 34"/>
                <a:gd name="T56" fmla="*/ 350310423 w 89"/>
                <a:gd name="T57" fmla="*/ 100992208 h 34"/>
                <a:gd name="T58" fmla="*/ 341765863 w 89"/>
                <a:gd name="T59" fmla="*/ 109408909 h 34"/>
                <a:gd name="T60" fmla="*/ 333221303 w 89"/>
                <a:gd name="T61" fmla="*/ 117825610 h 34"/>
                <a:gd name="T62" fmla="*/ 320404463 w 89"/>
                <a:gd name="T63" fmla="*/ 122032935 h 34"/>
                <a:gd name="T64" fmla="*/ 303317410 w 89"/>
                <a:gd name="T65" fmla="*/ 117825610 h 34"/>
                <a:gd name="T66" fmla="*/ 294772850 w 89"/>
                <a:gd name="T67" fmla="*/ 109408909 h 34"/>
                <a:gd name="T68" fmla="*/ 290500570 w 89"/>
                <a:gd name="T69" fmla="*/ 100992208 h 34"/>
                <a:gd name="T70" fmla="*/ 286228290 w 89"/>
                <a:gd name="T71" fmla="*/ 84160857 h 34"/>
                <a:gd name="T72" fmla="*/ 286228290 w 89"/>
                <a:gd name="T73" fmla="*/ 46288779 h 34"/>
                <a:gd name="T74" fmla="*/ 290500570 w 89"/>
                <a:gd name="T75" fmla="*/ 25248052 h 34"/>
                <a:gd name="T76" fmla="*/ 299045130 w 89"/>
                <a:gd name="T77" fmla="*/ 12624026 h 34"/>
                <a:gd name="T78" fmla="*/ 316134250 w 89"/>
                <a:gd name="T79" fmla="*/ 8416701 h 34"/>
                <a:gd name="T80" fmla="*/ 333221303 w 89"/>
                <a:gd name="T81" fmla="*/ 12624026 h 34"/>
                <a:gd name="T82" fmla="*/ 346038143 w 89"/>
                <a:gd name="T83" fmla="*/ 21040727 h 34"/>
                <a:gd name="T84" fmla="*/ 350310423 w 89"/>
                <a:gd name="T85" fmla="*/ 29455377 h 34"/>
                <a:gd name="T86" fmla="*/ 350310423 w 89"/>
                <a:gd name="T87" fmla="*/ 46288779 h 34"/>
                <a:gd name="T88" fmla="*/ 350310423 w 89"/>
                <a:gd name="T89" fmla="*/ 84160857 h 3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9"/>
                <a:gd name="T136" fmla="*/ 0 h 34"/>
                <a:gd name="T137" fmla="*/ 89 w 89"/>
                <a:gd name="T138" fmla="*/ 34 h 3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9" h="34">
                  <a:moveTo>
                    <a:pt x="83" y="0"/>
                  </a:moveTo>
                  <a:cubicBezTo>
                    <a:pt x="7" y="0"/>
                    <a:pt x="7" y="0"/>
                    <a:pt x="7" y="0"/>
                  </a:cubicBezTo>
                  <a:cubicBezTo>
                    <a:pt x="3" y="0"/>
                    <a:pt x="0" y="3"/>
                    <a:pt x="0" y="6"/>
                  </a:cubicBezTo>
                  <a:cubicBezTo>
                    <a:pt x="0" y="30"/>
                    <a:pt x="0" y="30"/>
                    <a:pt x="0" y="30"/>
                  </a:cubicBezTo>
                  <a:cubicBezTo>
                    <a:pt x="0" y="32"/>
                    <a:pt x="1" y="34"/>
                    <a:pt x="6" y="34"/>
                  </a:cubicBezTo>
                  <a:cubicBezTo>
                    <a:pt x="84" y="34"/>
                    <a:pt x="84" y="34"/>
                    <a:pt x="84" y="34"/>
                  </a:cubicBezTo>
                  <a:cubicBezTo>
                    <a:pt x="88" y="34"/>
                    <a:pt x="89" y="32"/>
                    <a:pt x="89" y="30"/>
                  </a:cubicBezTo>
                  <a:cubicBezTo>
                    <a:pt x="89" y="7"/>
                    <a:pt x="89" y="7"/>
                    <a:pt x="89" y="7"/>
                  </a:cubicBezTo>
                  <a:cubicBezTo>
                    <a:pt x="89" y="4"/>
                    <a:pt x="87" y="0"/>
                    <a:pt x="83" y="0"/>
                  </a:cubicBezTo>
                  <a:close/>
                  <a:moveTo>
                    <a:pt x="60" y="20"/>
                  </a:moveTo>
                  <a:cubicBezTo>
                    <a:pt x="60" y="22"/>
                    <a:pt x="60" y="23"/>
                    <a:pt x="60" y="24"/>
                  </a:cubicBezTo>
                  <a:cubicBezTo>
                    <a:pt x="60" y="25"/>
                    <a:pt x="59" y="26"/>
                    <a:pt x="59" y="26"/>
                  </a:cubicBezTo>
                  <a:cubicBezTo>
                    <a:pt x="58" y="27"/>
                    <a:pt x="57" y="28"/>
                    <a:pt x="56" y="28"/>
                  </a:cubicBezTo>
                  <a:cubicBezTo>
                    <a:pt x="55" y="28"/>
                    <a:pt x="54" y="29"/>
                    <a:pt x="53" y="29"/>
                  </a:cubicBezTo>
                  <a:cubicBezTo>
                    <a:pt x="52" y="29"/>
                    <a:pt x="50" y="28"/>
                    <a:pt x="49" y="28"/>
                  </a:cubicBezTo>
                  <a:cubicBezTo>
                    <a:pt x="48" y="28"/>
                    <a:pt x="48" y="27"/>
                    <a:pt x="47" y="26"/>
                  </a:cubicBezTo>
                  <a:cubicBezTo>
                    <a:pt x="46" y="26"/>
                    <a:pt x="46" y="25"/>
                    <a:pt x="46" y="24"/>
                  </a:cubicBezTo>
                  <a:cubicBezTo>
                    <a:pt x="45" y="23"/>
                    <a:pt x="45" y="22"/>
                    <a:pt x="45" y="20"/>
                  </a:cubicBezTo>
                  <a:cubicBezTo>
                    <a:pt x="45" y="11"/>
                    <a:pt x="45" y="11"/>
                    <a:pt x="45" y="11"/>
                  </a:cubicBezTo>
                  <a:cubicBezTo>
                    <a:pt x="45" y="9"/>
                    <a:pt x="46" y="7"/>
                    <a:pt x="46" y="6"/>
                  </a:cubicBezTo>
                  <a:cubicBezTo>
                    <a:pt x="46" y="5"/>
                    <a:pt x="47" y="4"/>
                    <a:pt x="48" y="3"/>
                  </a:cubicBezTo>
                  <a:cubicBezTo>
                    <a:pt x="50" y="3"/>
                    <a:pt x="51" y="2"/>
                    <a:pt x="53" y="2"/>
                  </a:cubicBezTo>
                  <a:cubicBezTo>
                    <a:pt x="54" y="2"/>
                    <a:pt x="55" y="3"/>
                    <a:pt x="56" y="3"/>
                  </a:cubicBezTo>
                  <a:cubicBezTo>
                    <a:pt x="57" y="4"/>
                    <a:pt x="58" y="4"/>
                    <a:pt x="59" y="5"/>
                  </a:cubicBezTo>
                  <a:cubicBezTo>
                    <a:pt x="59" y="6"/>
                    <a:pt x="60" y="6"/>
                    <a:pt x="60" y="7"/>
                  </a:cubicBezTo>
                  <a:cubicBezTo>
                    <a:pt x="60" y="8"/>
                    <a:pt x="60" y="9"/>
                    <a:pt x="60" y="11"/>
                  </a:cubicBezTo>
                  <a:lnTo>
                    <a:pt x="60" y="20"/>
                  </a:lnTo>
                  <a:close/>
                  <a:moveTo>
                    <a:pt x="82" y="20"/>
                  </a:moveTo>
                  <a:cubicBezTo>
                    <a:pt x="82" y="22"/>
                    <a:pt x="82" y="23"/>
                    <a:pt x="82" y="24"/>
                  </a:cubicBezTo>
                  <a:cubicBezTo>
                    <a:pt x="82" y="25"/>
                    <a:pt x="81" y="26"/>
                    <a:pt x="80" y="26"/>
                  </a:cubicBezTo>
                  <a:cubicBezTo>
                    <a:pt x="80" y="27"/>
                    <a:pt x="79" y="28"/>
                    <a:pt x="78" y="28"/>
                  </a:cubicBezTo>
                  <a:cubicBezTo>
                    <a:pt x="77" y="28"/>
                    <a:pt x="76" y="29"/>
                    <a:pt x="75" y="29"/>
                  </a:cubicBezTo>
                  <a:cubicBezTo>
                    <a:pt x="73" y="29"/>
                    <a:pt x="72" y="28"/>
                    <a:pt x="71" y="28"/>
                  </a:cubicBezTo>
                  <a:cubicBezTo>
                    <a:pt x="70" y="28"/>
                    <a:pt x="69" y="27"/>
                    <a:pt x="69" y="26"/>
                  </a:cubicBezTo>
                  <a:cubicBezTo>
                    <a:pt x="68" y="26"/>
                    <a:pt x="68" y="25"/>
                    <a:pt x="68" y="24"/>
                  </a:cubicBezTo>
                  <a:cubicBezTo>
                    <a:pt x="67" y="23"/>
                    <a:pt x="67" y="22"/>
                    <a:pt x="67" y="20"/>
                  </a:cubicBezTo>
                  <a:cubicBezTo>
                    <a:pt x="67" y="11"/>
                    <a:pt x="67" y="11"/>
                    <a:pt x="67" y="11"/>
                  </a:cubicBezTo>
                  <a:cubicBezTo>
                    <a:pt x="67" y="9"/>
                    <a:pt x="67" y="7"/>
                    <a:pt x="68" y="6"/>
                  </a:cubicBezTo>
                  <a:cubicBezTo>
                    <a:pt x="68" y="5"/>
                    <a:pt x="69" y="4"/>
                    <a:pt x="70" y="3"/>
                  </a:cubicBezTo>
                  <a:cubicBezTo>
                    <a:pt x="71" y="3"/>
                    <a:pt x="73" y="2"/>
                    <a:pt x="74" y="2"/>
                  </a:cubicBezTo>
                  <a:cubicBezTo>
                    <a:pt x="76" y="2"/>
                    <a:pt x="77" y="3"/>
                    <a:pt x="78" y="3"/>
                  </a:cubicBezTo>
                  <a:cubicBezTo>
                    <a:pt x="79" y="4"/>
                    <a:pt x="80" y="4"/>
                    <a:pt x="81" y="5"/>
                  </a:cubicBezTo>
                  <a:cubicBezTo>
                    <a:pt x="81" y="6"/>
                    <a:pt x="82" y="6"/>
                    <a:pt x="82" y="7"/>
                  </a:cubicBezTo>
                  <a:cubicBezTo>
                    <a:pt x="82" y="8"/>
                    <a:pt x="82" y="9"/>
                    <a:pt x="82" y="11"/>
                  </a:cubicBezTo>
                  <a:lnTo>
                    <a:pt x="82" y="20"/>
                  </a:lnTo>
                  <a:close/>
                </a:path>
              </a:pathLst>
            </a:custGeom>
            <a:solidFill>
              <a:srgbClr val="98BBF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82" name="Freeform 261"/>
            <p:cNvSpPr>
              <a:spLocks noChangeArrowheads="1"/>
            </p:cNvSpPr>
            <p:nvPr/>
          </p:nvSpPr>
          <p:spPr bwMode="auto">
            <a:xfrm>
              <a:off x="134260" y="45334"/>
              <a:ext cx="18308" cy="40975"/>
            </a:xfrm>
            <a:custGeom>
              <a:avLst/>
              <a:gdLst>
                <a:gd name="T0" fmla="*/ 20690074 w 9"/>
                <a:gd name="T1" fmla="*/ 0 h 20"/>
                <a:gd name="T2" fmla="*/ 4137608 w 9"/>
                <a:gd name="T3" fmla="*/ 0 h 20"/>
                <a:gd name="T4" fmla="*/ 0 w 9"/>
                <a:gd name="T5" fmla="*/ 12591618 h 20"/>
                <a:gd name="T6" fmla="*/ 0 w 9"/>
                <a:gd name="T7" fmla="*/ 67158025 h 20"/>
                <a:gd name="T8" fmla="*/ 4137608 w 9"/>
                <a:gd name="T9" fmla="*/ 79749643 h 20"/>
                <a:gd name="T10" fmla="*/ 20690074 w 9"/>
                <a:gd name="T11" fmla="*/ 83947531 h 20"/>
                <a:gd name="T12" fmla="*/ 33104932 w 9"/>
                <a:gd name="T13" fmla="*/ 79749643 h 20"/>
                <a:gd name="T14" fmla="*/ 37242540 w 9"/>
                <a:gd name="T15" fmla="*/ 71355914 h 20"/>
                <a:gd name="T16" fmla="*/ 37242540 w 9"/>
                <a:gd name="T17" fmla="*/ 12591618 h 20"/>
                <a:gd name="T18" fmla="*/ 33104932 w 9"/>
                <a:gd name="T19" fmla="*/ 0 h 20"/>
                <a:gd name="T20" fmla="*/ 20690074 w 9"/>
                <a:gd name="T21" fmla="*/ 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20"/>
                <a:gd name="T35" fmla="*/ 9 w 9"/>
                <a:gd name="T36" fmla="*/ 20 h 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20">
                  <a:moveTo>
                    <a:pt x="5" y="0"/>
                  </a:moveTo>
                  <a:cubicBezTo>
                    <a:pt x="3" y="0"/>
                    <a:pt x="2" y="0"/>
                    <a:pt x="1" y="0"/>
                  </a:cubicBezTo>
                  <a:cubicBezTo>
                    <a:pt x="1" y="1"/>
                    <a:pt x="0" y="2"/>
                    <a:pt x="0" y="3"/>
                  </a:cubicBezTo>
                  <a:cubicBezTo>
                    <a:pt x="0" y="16"/>
                    <a:pt x="0" y="16"/>
                    <a:pt x="0" y="16"/>
                  </a:cubicBezTo>
                  <a:cubicBezTo>
                    <a:pt x="0" y="18"/>
                    <a:pt x="1" y="19"/>
                    <a:pt x="1" y="19"/>
                  </a:cubicBezTo>
                  <a:cubicBezTo>
                    <a:pt x="2" y="20"/>
                    <a:pt x="3" y="20"/>
                    <a:pt x="5" y="20"/>
                  </a:cubicBezTo>
                  <a:cubicBezTo>
                    <a:pt x="6" y="20"/>
                    <a:pt x="7" y="20"/>
                    <a:pt x="8" y="19"/>
                  </a:cubicBezTo>
                  <a:cubicBezTo>
                    <a:pt x="9" y="19"/>
                    <a:pt x="9" y="18"/>
                    <a:pt x="9" y="17"/>
                  </a:cubicBezTo>
                  <a:cubicBezTo>
                    <a:pt x="9" y="3"/>
                    <a:pt x="9" y="3"/>
                    <a:pt x="9" y="3"/>
                  </a:cubicBezTo>
                  <a:cubicBezTo>
                    <a:pt x="9" y="1"/>
                    <a:pt x="9" y="1"/>
                    <a:pt x="8" y="0"/>
                  </a:cubicBezTo>
                  <a:cubicBezTo>
                    <a:pt x="8" y="0"/>
                    <a:pt x="6" y="0"/>
                    <a:pt x="5" y="0"/>
                  </a:cubicBezTo>
                  <a:close/>
                </a:path>
              </a:pathLst>
            </a:custGeom>
            <a:solidFill>
              <a:srgbClr val="98BBF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83" name="Freeform 262"/>
            <p:cNvSpPr>
              <a:spLocks noChangeArrowheads="1"/>
            </p:cNvSpPr>
            <p:nvPr/>
          </p:nvSpPr>
          <p:spPr bwMode="auto">
            <a:xfrm>
              <a:off x="179595" y="45334"/>
              <a:ext cx="18308" cy="40975"/>
            </a:xfrm>
            <a:custGeom>
              <a:avLst/>
              <a:gdLst>
                <a:gd name="T0" fmla="*/ 16552466 w 9"/>
                <a:gd name="T1" fmla="*/ 0 h 20"/>
                <a:gd name="T2" fmla="*/ 4137608 w 9"/>
                <a:gd name="T3" fmla="*/ 0 h 20"/>
                <a:gd name="T4" fmla="*/ 0 w 9"/>
                <a:gd name="T5" fmla="*/ 12591618 h 20"/>
                <a:gd name="T6" fmla="*/ 0 w 9"/>
                <a:gd name="T7" fmla="*/ 67158025 h 20"/>
                <a:gd name="T8" fmla="*/ 4137608 w 9"/>
                <a:gd name="T9" fmla="*/ 79749643 h 20"/>
                <a:gd name="T10" fmla="*/ 16552466 w 9"/>
                <a:gd name="T11" fmla="*/ 83947531 h 20"/>
                <a:gd name="T12" fmla="*/ 33104932 w 9"/>
                <a:gd name="T13" fmla="*/ 79749643 h 20"/>
                <a:gd name="T14" fmla="*/ 37242540 w 9"/>
                <a:gd name="T15" fmla="*/ 71355914 h 20"/>
                <a:gd name="T16" fmla="*/ 37242540 w 9"/>
                <a:gd name="T17" fmla="*/ 12591618 h 20"/>
                <a:gd name="T18" fmla="*/ 33104932 w 9"/>
                <a:gd name="T19" fmla="*/ 0 h 20"/>
                <a:gd name="T20" fmla="*/ 16552466 w 9"/>
                <a:gd name="T21" fmla="*/ 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20"/>
                <a:gd name="T35" fmla="*/ 9 w 9"/>
                <a:gd name="T36" fmla="*/ 20 h 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20">
                  <a:moveTo>
                    <a:pt x="4" y="0"/>
                  </a:moveTo>
                  <a:cubicBezTo>
                    <a:pt x="3" y="0"/>
                    <a:pt x="2" y="0"/>
                    <a:pt x="1" y="0"/>
                  </a:cubicBezTo>
                  <a:cubicBezTo>
                    <a:pt x="1" y="1"/>
                    <a:pt x="0" y="2"/>
                    <a:pt x="0" y="3"/>
                  </a:cubicBezTo>
                  <a:cubicBezTo>
                    <a:pt x="0" y="16"/>
                    <a:pt x="0" y="16"/>
                    <a:pt x="0" y="16"/>
                  </a:cubicBezTo>
                  <a:cubicBezTo>
                    <a:pt x="0" y="18"/>
                    <a:pt x="0" y="19"/>
                    <a:pt x="1" y="19"/>
                  </a:cubicBezTo>
                  <a:cubicBezTo>
                    <a:pt x="2" y="20"/>
                    <a:pt x="3" y="20"/>
                    <a:pt x="4" y="20"/>
                  </a:cubicBezTo>
                  <a:cubicBezTo>
                    <a:pt x="6" y="20"/>
                    <a:pt x="7" y="20"/>
                    <a:pt x="8" y="19"/>
                  </a:cubicBezTo>
                  <a:cubicBezTo>
                    <a:pt x="8" y="19"/>
                    <a:pt x="9" y="18"/>
                    <a:pt x="9" y="17"/>
                  </a:cubicBezTo>
                  <a:cubicBezTo>
                    <a:pt x="9" y="3"/>
                    <a:pt x="9" y="3"/>
                    <a:pt x="9" y="3"/>
                  </a:cubicBezTo>
                  <a:cubicBezTo>
                    <a:pt x="9" y="1"/>
                    <a:pt x="8" y="1"/>
                    <a:pt x="8" y="0"/>
                  </a:cubicBezTo>
                  <a:cubicBezTo>
                    <a:pt x="7" y="0"/>
                    <a:pt x="6" y="0"/>
                    <a:pt x="4" y="0"/>
                  </a:cubicBezTo>
                  <a:close/>
                </a:path>
              </a:pathLst>
            </a:custGeom>
            <a:solidFill>
              <a:srgbClr val="98BBF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84" name="Freeform 263"/>
            <p:cNvSpPr>
              <a:spLocks noEditPoints="1" noChangeArrowheads="1"/>
            </p:cNvSpPr>
            <p:nvPr/>
          </p:nvSpPr>
          <p:spPr bwMode="auto">
            <a:xfrm>
              <a:off x="134260" y="116823"/>
              <a:ext cx="78464" cy="126414"/>
            </a:xfrm>
            <a:custGeom>
              <a:avLst/>
              <a:gdLst>
                <a:gd name="T0" fmla="*/ 144962240 w 38"/>
                <a:gd name="T1" fmla="*/ 0 h 61"/>
                <a:gd name="T2" fmla="*/ 25581329 w 38"/>
                <a:gd name="T3" fmla="*/ 0 h 61"/>
                <a:gd name="T4" fmla="*/ 0 w 38"/>
                <a:gd name="T5" fmla="*/ 21473801 h 61"/>
                <a:gd name="T6" fmla="*/ 0 w 38"/>
                <a:gd name="T7" fmla="*/ 231911664 h 61"/>
                <a:gd name="T8" fmla="*/ 21317430 w 38"/>
                <a:gd name="T9" fmla="*/ 257681469 h 61"/>
                <a:gd name="T10" fmla="*/ 149224074 w 38"/>
                <a:gd name="T11" fmla="*/ 257681469 h 61"/>
                <a:gd name="T12" fmla="*/ 162015771 w 38"/>
                <a:gd name="T13" fmla="*/ 240501599 h 61"/>
                <a:gd name="T14" fmla="*/ 162015771 w 38"/>
                <a:gd name="T15" fmla="*/ 30063736 h 61"/>
                <a:gd name="T16" fmla="*/ 144962240 w 38"/>
                <a:gd name="T17" fmla="*/ 0 h 61"/>
                <a:gd name="T18" fmla="*/ 38373026 w 38"/>
                <a:gd name="T19" fmla="*/ 77303197 h 61"/>
                <a:gd name="T20" fmla="*/ 136434442 w 38"/>
                <a:gd name="T21" fmla="*/ 77303197 h 61"/>
                <a:gd name="T22" fmla="*/ 136434442 w 38"/>
                <a:gd name="T23" fmla="*/ 111660864 h 61"/>
                <a:gd name="T24" fmla="*/ 38373026 w 38"/>
                <a:gd name="T25" fmla="*/ 111660864 h 61"/>
                <a:gd name="T26" fmla="*/ 38373026 w 38"/>
                <a:gd name="T27" fmla="*/ 77303197 h 61"/>
                <a:gd name="T28" fmla="*/ 136434442 w 38"/>
                <a:gd name="T29" fmla="*/ 176082268 h 61"/>
                <a:gd name="T30" fmla="*/ 38373026 w 38"/>
                <a:gd name="T31" fmla="*/ 176082268 h 61"/>
                <a:gd name="T32" fmla="*/ 38373026 w 38"/>
                <a:gd name="T33" fmla="*/ 137430669 h 61"/>
                <a:gd name="T34" fmla="*/ 136434442 w 38"/>
                <a:gd name="T35" fmla="*/ 137430669 h 61"/>
                <a:gd name="T36" fmla="*/ 136434442 w 38"/>
                <a:gd name="T37" fmla="*/ 176082268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8"/>
                <a:gd name="T58" fmla="*/ 0 h 61"/>
                <a:gd name="T59" fmla="*/ 38 w 38"/>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8" h="61">
                  <a:moveTo>
                    <a:pt x="34" y="0"/>
                  </a:moveTo>
                  <a:cubicBezTo>
                    <a:pt x="6" y="0"/>
                    <a:pt x="6" y="0"/>
                    <a:pt x="6" y="0"/>
                  </a:cubicBezTo>
                  <a:cubicBezTo>
                    <a:pt x="3" y="0"/>
                    <a:pt x="0" y="1"/>
                    <a:pt x="0" y="5"/>
                  </a:cubicBezTo>
                  <a:cubicBezTo>
                    <a:pt x="0" y="54"/>
                    <a:pt x="0" y="54"/>
                    <a:pt x="0" y="54"/>
                  </a:cubicBezTo>
                  <a:cubicBezTo>
                    <a:pt x="0" y="60"/>
                    <a:pt x="1" y="60"/>
                    <a:pt x="5" y="60"/>
                  </a:cubicBezTo>
                  <a:cubicBezTo>
                    <a:pt x="35" y="60"/>
                    <a:pt x="35" y="60"/>
                    <a:pt x="35" y="60"/>
                  </a:cubicBezTo>
                  <a:cubicBezTo>
                    <a:pt x="38" y="60"/>
                    <a:pt x="38" y="61"/>
                    <a:pt x="38" y="56"/>
                  </a:cubicBezTo>
                  <a:cubicBezTo>
                    <a:pt x="38" y="7"/>
                    <a:pt x="38" y="7"/>
                    <a:pt x="38" y="7"/>
                  </a:cubicBezTo>
                  <a:cubicBezTo>
                    <a:pt x="38" y="1"/>
                    <a:pt x="37" y="0"/>
                    <a:pt x="34" y="0"/>
                  </a:cubicBezTo>
                  <a:close/>
                  <a:moveTo>
                    <a:pt x="9" y="18"/>
                  </a:moveTo>
                  <a:cubicBezTo>
                    <a:pt x="32" y="18"/>
                    <a:pt x="32" y="18"/>
                    <a:pt x="32" y="18"/>
                  </a:cubicBezTo>
                  <a:cubicBezTo>
                    <a:pt x="32" y="26"/>
                    <a:pt x="32" y="26"/>
                    <a:pt x="32" y="26"/>
                  </a:cubicBezTo>
                  <a:cubicBezTo>
                    <a:pt x="9" y="26"/>
                    <a:pt x="9" y="26"/>
                    <a:pt x="9" y="26"/>
                  </a:cubicBezTo>
                  <a:lnTo>
                    <a:pt x="9" y="18"/>
                  </a:lnTo>
                  <a:close/>
                  <a:moveTo>
                    <a:pt x="32" y="41"/>
                  </a:moveTo>
                  <a:cubicBezTo>
                    <a:pt x="9" y="41"/>
                    <a:pt x="9" y="41"/>
                    <a:pt x="9" y="41"/>
                  </a:cubicBezTo>
                  <a:cubicBezTo>
                    <a:pt x="9" y="32"/>
                    <a:pt x="9" y="32"/>
                    <a:pt x="9" y="32"/>
                  </a:cubicBezTo>
                  <a:cubicBezTo>
                    <a:pt x="32" y="32"/>
                    <a:pt x="32" y="32"/>
                    <a:pt x="32" y="32"/>
                  </a:cubicBezTo>
                  <a:lnTo>
                    <a:pt x="32" y="41"/>
                  </a:lnTo>
                  <a:close/>
                </a:path>
              </a:pathLst>
            </a:custGeom>
            <a:solidFill>
              <a:srgbClr val="E26E2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85" name="Freeform 264"/>
            <p:cNvSpPr>
              <a:spLocks noEditPoints="1" noChangeArrowheads="1"/>
            </p:cNvSpPr>
            <p:nvPr/>
          </p:nvSpPr>
          <p:spPr bwMode="auto">
            <a:xfrm>
              <a:off x="37488" y="113336"/>
              <a:ext cx="80207" cy="59284"/>
            </a:xfrm>
            <a:custGeom>
              <a:avLst/>
              <a:gdLst>
                <a:gd name="T0" fmla="*/ 21147912 w 39"/>
                <a:gd name="T1" fmla="*/ 121192850 h 29"/>
                <a:gd name="T2" fmla="*/ 139574576 w 39"/>
                <a:gd name="T3" fmla="*/ 121192850 h 29"/>
                <a:gd name="T4" fmla="*/ 160722488 w 39"/>
                <a:gd name="T5" fmla="*/ 96117762 h 29"/>
                <a:gd name="T6" fmla="*/ 160722488 w 39"/>
                <a:gd name="T7" fmla="*/ 20894544 h 29"/>
                <a:gd name="T8" fmla="*/ 143804981 w 39"/>
                <a:gd name="T9" fmla="*/ 0 h 29"/>
                <a:gd name="T10" fmla="*/ 25378317 w 39"/>
                <a:gd name="T11" fmla="*/ 0 h 29"/>
                <a:gd name="T12" fmla="*/ 0 w 39"/>
                <a:gd name="T13" fmla="*/ 20894544 h 29"/>
                <a:gd name="T14" fmla="*/ 0 w 39"/>
                <a:gd name="T15" fmla="*/ 96117762 h 29"/>
                <a:gd name="T16" fmla="*/ 21147912 w 39"/>
                <a:gd name="T17" fmla="*/ 121192850 h 29"/>
                <a:gd name="T18" fmla="*/ 38065420 w 39"/>
                <a:gd name="T19" fmla="*/ 41791131 h 29"/>
                <a:gd name="T20" fmla="*/ 67672086 w 39"/>
                <a:gd name="T21" fmla="*/ 41791131 h 29"/>
                <a:gd name="T22" fmla="*/ 67672086 w 39"/>
                <a:gd name="T23" fmla="*/ 12537544 h 29"/>
                <a:gd name="T24" fmla="*/ 97280808 w 39"/>
                <a:gd name="T25" fmla="*/ 12537544 h 29"/>
                <a:gd name="T26" fmla="*/ 97280808 w 39"/>
                <a:gd name="T27" fmla="*/ 41791131 h 29"/>
                <a:gd name="T28" fmla="*/ 131115823 w 39"/>
                <a:gd name="T29" fmla="*/ 41791131 h 29"/>
                <a:gd name="T30" fmla="*/ 131115823 w 39"/>
                <a:gd name="T31" fmla="*/ 71044719 h 29"/>
                <a:gd name="T32" fmla="*/ 97280808 w 39"/>
                <a:gd name="T33" fmla="*/ 71044719 h 29"/>
                <a:gd name="T34" fmla="*/ 97280808 w 39"/>
                <a:gd name="T35" fmla="*/ 104476806 h 29"/>
                <a:gd name="T36" fmla="*/ 67672086 w 39"/>
                <a:gd name="T37" fmla="*/ 104476806 h 29"/>
                <a:gd name="T38" fmla="*/ 67672086 w 39"/>
                <a:gd name="T39" fmla="*/ 71044719 h 29"/>
                <a:gd name="T40" fmla="*/ 38065420 w 39"/>
                <a:gd name="T41" fmla="*/ 71044719 h 29"/>
                <a:gd name="T42" fmla="*/ 38065420 w 39"/>
                <a:gd name="T43" fmla="*/ 41791131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29"/>
                <a:gd name="T68" fmla="*/ 39 w 39"/>
                <a:gd name="T69" fmla="*/ 29 h 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29">
                  <a:moveTo>
                    <a:pt x="5" y="29"/>
                  </a:moveTo>
                  <a:cubicBezTo>
                    <a:pt x="33" y="29"/>
                    <a:pt x="33" y="29"/>
                    <a:pt x="33" y="29"/>
                  </a:cubicBezTo>
                  <a:cubicBezTo>
                    <a:pt x="39" y="29"/>
                    <a:pt x="38" y="25"/>
                    <a:pt x="38" y="23"/>
                  </a:cubicBezTo>
                  <a:cubicBezTo>
                    <a:pt x="38" y="5"/>
                    <a:pt x="38" y="5"/>
                    <a:pt x="38" y="5"/>
                  </a:cubicBezTo>
                  <a:cubicBezTo>
                    <a:pt x="38" y="1"/>
                    <a:pt x="37" y="0"/>
                    <a:pt x="34" y="0"/>
                  </a:cubicBezTo>
                  <a:cubicBezTo>
                    <a:pt x="6" y="0"/>
                    <a:pt x="6" y="0"/>
                    <a:pt x="6" y="0"/>
                  </a:cubicBezTo>
                  <a:cubicBezTo>
                    <a:pt x="3" y="0"/>
                    <a:pt x="0" y="0"/>
                    <a:pt x="0" y="5"/>
                  </a:cubicBezTo>
                  <a:cubicBezTo>
                    <a:pt x="0" y="23"/>
                    <a:pt x="0" y="23"/>
                    <a:pt x="0" y="23"/>
                  </a:cubicBezTo>
                  <a:cubicBezTo>
                    <a:pt x="0" y="27"/>
                    <a:pt x="1" y="29"/>
                    <a:pt x="5" y="29"/>
                  </a:cubicBezTo>
                  <a:close/>
                  <a:moveTo>
                    <a:pt x="9" y="10"/>
                  </a:moveTo>
                  <a:cubicBezTo>
                    <a:pt x="16" y="10"/>
                    <a:pt x="16" y="10"/>
                    <a:pt x="16" y="10"/>
                  </a:cubicBezTo>
                  <a:cubicBezTo>
                    <a:pt x="16" y="3"/>
                    <a:pt x="16" y="3"/>
                    <a:pt x="16" y="3"/>
                  </a:cubicBezTo>
                  <a:cubicBezTo>
                    <a:pt x="23" y="3"/>
                    <a:pt x="23" y="3"/>
                    <a:pt x="23" y="3"/>
                  </a:cubicBezTo>
                  <a:cubicBezTo>
                    <a:pt x="23" y="10"/>
                    <a:pt x="23" y="10"/>
                    <a:pt x="23" y="10"/>
                  </a:cubicBezTo>
                  <a:cubicBezTo>
                    <a:pt x="31" y="10"/>
                    <a:pt x="31" y="10"/>
                    <a:pt x="31" y="10"/>
                  </a:cubicBezTo>
                  <a:cubicBezTo>
                    <a:pt x="31" y="17"/>
                    <a:pt x="31" y="17"/>
                    <a:pt x="31" y="17"/>
                  </a:cubicBezTo>
                  <a:cubicBezTo>
                    <a:pt x="23" y="17"/>
                    <a:pt x="23" y="17"/>
                    <a:pt x="23" y="17"/>
                  </a:cubicBezTo>
                  <a:cubicBezTo>
                    <a:pt x="23" y="25"/>
                    <a:pt x="23" y="25"/>
                    <a:pt x="23" y="25"/>
                  </a:cubicBezTo>
                  <a:cubicBezTo>
                    <a:pt x="16" y="25"/>
                    <a:pt x="16" y="25"/>
                    <a:pt x="16" y="25"/>
                  </a:cubicBezTo>
                  <a:cubicBezTo>
                    <a:pt x="16" y="17"/>
                    <a:pt x="16" y="17"/>
                    <a:pt x="16" y="17"/>
                  </a:cubicBezTo>
                  <a:cubicBezTo>
                    <a:pt x="9" y="17"/>
                    <a:pt x="9" y="17"/>
                    <a:pt x="9" y="17"/>
                  </a:cubicBezTo>
                  <a:lnTo>
                    <a:pt x="9" y="10"/>
                  </a:lnTo>
                  <a:close/>
                </a:path>
              </a:pathLst>
            </a:custGeom>
            <a:solidFill>
              <a:srgbClr val="7DBF6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86" name="Freeform 265"/>
            <p:cNvSpPr>
              <a:spLocks noEditPoints="1" noChangeArrowheads="1"/>
            </p:cNvSpPr>
            <p:nvPr/>
          </p:nvSpPr>
          <p:spPr bwMode="auto">
            <a:xfrm>
              <a:off x="37488" y="181338"/>
              <a:ext cx="78464" cy="59284"/>
            </a:xfrm>
            <a:custGeom>
              <a:avLst/>
              <a:gdLst>
                <a:gd name="T0" fmla="*/ 162015771 w 38"/>
                <a:gd name="T1" fmla="*/ 20894544 h 29"/>
                <a:gd name="T2" fmla="*/ 140698341 w 38"/>
                <a:gd name="T3" fmla="*/ 0 h 29"/>
                <a:gd name="T4" fmla="*/ 21317430 w 38"/>
                <a:gd name="T5" fmla="*/ 0 h 29"/>
                <a:gd name="T6" fmla="*/ 0 w 38"/>
                <a:gd name="T7" fmla="*/ 20894544 h 29"/>
                <a:gd name="T8" fmla="*/ 0 w 38"/>
                <a:gd name="T9" fmla="*/ 96117762 h 29"/>
                <a:gd name="T10" fmla="*/ 21317430 w 38"/>
                <a:gd name="T11" fmla="*/ 121192850 h 29"/>
                <a:gd name="T12" fmla="*/ 140698341 w 38"/>
                <a:gd name="T13" fmla="*/ 121192850 h 29"/>
                <a:gd name="T14" fmla="*/ 162015771 w 38"/>
                <a:gd name="T15" fmla="*/ 100298307 h 29"/>
                <a:gd name="T16" fmla="*/ 162015771 w 38"/>
                <a:gd name="T17" fmla="*/ 20894544 h 29"/>
                <a:gd name="T18" fmla="*/ 132170543 w 38"/>
                <a:gd name="T19" fmla="*/ 79401719 h 29"/>
                <a:gd name="T20" fmla="*/ 34109127 w 38"/>
                <a:gd name="T21" fmla="*/ 79401719 h 29"/>
                <a:gd name="T22" fmla="*/ 34109127 w 38"/>
                <a:gd name="T23" fmla="*/ 41791131 h 29"/>
                <a:gd name="T24" fmla="*/ 132170543 w 38"/>
                <a:gd name="T25" fmla="*/ 41791131 h 29"/>
                <a:gd name="T26" fmla="*/ 132170543 w 38"/>
                <a:gd name="T27" fmla="*/ 79401719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
                <a:gd name="T43" fmla="*/ 0 h 29"/>
                <a:gd name="T44" fmla="*/ 38 w 38"/>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 h="29">
                  <a:moveTo>
                    <a:pt x="38" y="5"/>
                  </a:moveTo>
                  <a:cubicBezTo>
                    <a:pt x="38" y="1"/>
                    <a:pt x="37" y="0"/>
                    <a:pt x="33" y="0"/>
                  </a:cubicBezTo>
                  <a:cubicBezTo>
                    <a:pt x="5" y="0"/>
                    <a:pt x="5" y="0"/>
                    <a:pt x="5" y="0"/>
                  </a:cubicBezTo>
                  <a:cubicBezTo>
                    <a:pt x="3" y="0"/>
                    <a:pt x="0" y="0"/>
                    <a:pt x="0" y="5"/>
                  </a:cubicBezTo>
                  <a:cubicBezTo>
                    <a:pt x="0" y="23"/>
                    <a:pt x="0" y="23"/>
                    <a:pt x="0" y="23"/>
                  </a:cubicBezTo>
                  <a:cubicBezTo>
                    <a:pt x="0" y="27"/>
                    <a:pt x="1" y="29"/>
                    <a:pt x="5" y="29"/>
                  </a:cubicBezTo>
                  <a:cubicBezTo>
                    <a:pt x="33" y="29"/>
                    <a:pt x="33" y="29"/>
                    <a:pt x="33" y="29"/>
                  </a:cubicBezTo>
                  <a:cubicBezTo>
                    <a:pt x="38" y="29"/>
                    <a:pt x="38" y="26"/>
                    <a:pt x="38" y="24"/>
                  </a:cubicBezTo>
                  <a:lnTo>
                    <a:pt x="38" y="5"/>
                  </a:lnTo>
                  <a:close/>
                  <a:moveTo>
                    <a:pt x="31" y="19"/>
                  </a:moveTo>
                  <a:cubicBezTo>
                    <a:pt x="8" y="19"/>
                    <a:pt x="8" y="19"/>
                    <a:pt x="8" y="19"/>
                  </a:cubicBezTo>
                  <a:cubicBezTo>
                    <a:pt x="8" y="10"/>
                    <a:pt x="8" y="10"/>
                    <a:pt x="8" y="10"/>
                  </a:cubicBezTo>
                  <a:cubicBezTo>
                    <a:pt x="31" y="10"/>
                    <a:pt x="31" y="10"/>
                    <a:pt x="31" y="10"/>
                  </a:cubicBezTo>
                  <a:lnTo>
                    <a:pt x="31" y="19"/>
                  </a:lnTo>
                  <a:close/>
                </a:path>
              </a:pathLst>
            </a:custGeom>
            <a:solidFill>
              <a:srgbClr val="7DBF6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12" name="组合 293"/>
          <p:cNvGrpSpPr>
            <a:grpSpLocks/>
          </p:cNvGrpSpPr>
          <p:nvPr/>
        </p:nvGrpSpPr>
        <p:grpSpPr bwMode="auto">
          <a:xfrm>
            <a:off x="1489075" y="4449763"/>
            <a:ext cx="355600" cy="566737"/>
            <a:chOff x="0" y="0"/>
            <a:chExt cx="166517" cy="265033"/>
          </a:xfrm>
        </p:grpSpPr>
        <p:sp>
          <p:nvSpPr>
            <p:cNvPr id="29071" name="Freeform 901"/>
            <p:cNvSpPr>
              <a:spLocks noChangeArrowheads="1"/>
            </p:cNvSpPr>
            <p:nvPr/>
          </p:nvSpPr>
          <p:spPr bwMode="auto">
            <a:xfrm>
              <a:off x="0" y="0"/>
              <a:ext cx="166517" cy="265033"/>
            </a:xfrm>
            <a:custGeom>
              <a:avLst/>
              <a:gdLst>
                <a:gd name="T0" fmla="*/ 300057467 w 81"/>
                <a:gd name="T1" fmla="*/ 0 h 129"/>
                <a:gd name="T2" fmla="*/ 38035772 w 81"/>
                <a:gd name="T3" fmla="*/ 0 h 129"/>
                <a:gd name="T4" fmla="*/ 0 w 81"/>
                <a:gd name="T5" fmla="*/ 42210101 h 129"/>
                <a:gd name="T6" fmla="*/ 0 w 81"/>
                <a:gd name="T7" fmla="*/ 502305334 h 129"/>
                <a:gd name="T8" fmla="*/ 38035772 w 81"/>
                <a:gd name="T9" fmla="*/ 544515435 h 129"/>
                <a:gd name="T10" fmla="*/ 300057467 w 81"/>
                <a:gd name="T11" fmla="*/ 544515435 h 129"/>
                <a:gd name="T12" fmla="*/ 342319892 w 81"/>
                <a:gd name="T13" fmla="*/ 502305334 h 129"/>
                <a:gd name="T14" fmla="*/ 342319892 w 81"/>
                <a:gd name="T15" fmla="*/ 42210101 h 129"/>
                <a:gd name="T16" fmla="*/ 300057467 w 81"/>
                <a:gd name="T17" fmla="*/ 0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1"/>
                <a:gd name="T28" fmla="*/ 0 h 129"/>
                <a:gd name="T29" fmla="*/ 81 w 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1" h="129">
                  <a:moveTo>
                    <a:pt x="71" y="0"/>
                  </a:moveTo>
                  <a:cubicBezTo>
                    <a:pt x="9" y="0"/>
                    <a:pt x="9" y="0"/>
                    <a:pt x="9" y="0"/>
                  </a:cubicBezTo>
                  <a:cubicBezTo>
                    <a:pt x="4" y="0"/>
                    <a:pt x="0" y="5"/>
                    <a:pt x="0" y="10"/>
                  </a:cubicBezTo>
                  <a:cubicBezTo>
                    <a:pt x="0" y="119"/>
                    <a:pt x="0" y="119"/>
                    <a:pt x="0" y="119"/>
                  </a:cubicBezTo>
                  <a:cubicBezTo>
                    <a:pt x="0" y="125"/>
                    <a:pt x="4" y="129"/>
                    <a:pt x="9" y="129"/>
                  </a:cubicBezTo>
                  <a:cubicBezTo>
                    <a:pt x="71" y="129"/>
                    <a:pt x="71" y="129"/>
                    <a:pt x="71" y="129"/>
                  </a:cubicBezTo>
                  <a:cubicBezTo>
                    <a:pt x="76" y="129"/>
                    <a:pt x="81" y="125"/>
                    <a:pt x="81" y="119"/>
                  </a:cubicBezTo>
                  <a:cubicBezTo>
                    <a:pt x="81" y="10"/>
                    <a:pt x="81" y="10"/>
                    <a:pt x="81" y="10"/>
                  </a:cubicBezTo>
                  <a:cubicBezTo>
                    <a:pt x="81" y="5"/>
                    <a:pt x="76" y="0"/>
                    <a:pt x="71" y="0"/>
                  </a:cubicBezTo>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72" name="Rectangle 902"/>
            <p:cNvSpPr>
              <a:spLocks noChangeArrowheads="1"/>
            </p:cNvSpPr>
            <p:nvPr/>
          </p:nvSpPr>
          <p:spPr bwMode="auto">
            <a:xfrm>
              <a:off x="13949" y="20052"/>
              <a:ext cx="136004" cy="102875"/>
            </a:xfrm>
            <a:prstGeom prst="rect">
              <a:avLst/>
            </a:prstGeom>
            <a:solidFill>
              <a:srgbClr val="B4CC6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73" name="Rectangle 903"/>
            <p:cNvSpPr>
              <a:spLocks noChangeArrowheads="1"/>
            </p:cNvSpPr>
            <p:nvPr/>
          </p:nvSpPr>
          <p:spPr bwMode="auto">
            <a:xfrm>
              <a:off x="13949" y="20052"/>
              <a:ext cx="136004" cy="10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74" name="Freeform 904"/>
            <p:cNvSpPr>
              <a:spLocks noChangeArrowheads="1"/>
            </p:cNvSpPr>
            <p:nvPr/>
          </p:nvSpPr>
          <p:spPr bwMode="auto">
            <a:xfrm>
              <a:off x="13949" y="20052"/>
              <a:ext cx="136004" cy="102875"/>
            </a:xfrm>
            <a:custGeom>
              <a:avLst/>
              <a:gdLst>
                <a:gd name="T0" fmla="*/ 118571077 w 156"/>
                <a:gd name="T1" fmla="*/ 0 h 118"/>
                <a:gd name="T2" fmla="*/ 0 w 156"/>
                <a:gd name="T3" fmla="*/ 0 h 118"/>
                <a:gd name="T4" fmla="*/ 0 w 156"/>
                <a:gd name="T5" fmla="*/ 89688692 h 118"/>
                <a:gd name="T6" fmla="*/ 118571077 w 156"/>
                <a:gd name="T7" fmla="*/ 0 h 118"/>
                <a:gd name="T8" fmla="*/ 0 60000 65536"/>
                <a:gd name="T9" fmla="*/ 0 60000 65536"/>
                <a:gd name="T10" fmla="*/ 0 60000 65536"/>
                <a:gd name="T11" fmla="*/ 0 60000 65536"/>
                <a:gd name="T12" fmla="*/ 0 w 156"/>
                <a:gd name="T13" fmla="*/ 0 h 118"/>
                <a:gd name="T14" fmla="*/ 156 w 156"/>
                <a:gd name="T15" fmla="*/ 118 h 118"/>
              </a:gdLst>
              <a:ahLst/>
              <a:cxnLst>
                <a:cxn ang="T8">
                  <a:pos x="T0" y="T1"/>
                </a:cxn>
                <a:cxn ang="T9">
                  <a:pos x="T2" y="T3"/>
                </a:cxn>
                <a:cxn ang="T10">
                  <a:pos x="T4" y="T5"/>
                </a:cxn>
                <a:cxn ang="T11">
                  <a:pos x="T6" y="T7"/>
                </a:cxn>
              </a:cxnLst>
              <a:rect l="T12" t="T13" r="T14" b="T15"/>
              <a:pathLst>
                <a:path w="156" h="118">
                  <a:moveTo>
                    <a:pt x="156" y="0"/>
                  </a:moveTo>
                  <a:lnTo>
                    <a:pt x="0" y="0"/>
                  </a:lnTo>
                  <a:lnTo>
                    <a:pt x="0" y="118"/>
                  </a:lnTo>
                  <a:lnTo>
                    <a:pt x="156" y="0"/>
                  </a:lnTo>
                  <a:close/>
                </a:path>
              </a:pathLst>
            </a:custGeom>
            <a:solidFill>
              <a:srgbClr val="A1B56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75" name="Freeform 905"/>
            <p:cNvSpPr>
              <a:spLocks noChangeArrowheads="1"/>
            </p:cNvSpPr>
            <p:nvPr/>
          </p:nvSpPr>
          <p:spPr bwMode="auto">
            <a:xfrm>
              <a:off x="13949" y="20052"/>
              <a:ext cx="136004" cy="102875"/>
            </a:xfrm>
            <a:custGeom>
              <a:avLst/>
              <a:gdLst>
                <a:gd name="T0" fmla="*/ 118571077 w 156"/>
                <a:gd name="T1" fmla="*/ 0 h 118"/>
                <a:gd name="T2" fmla="*/ 0 w 156"/>
                <a:gd name="T3" fmla="*/ 0 h 118"/>
                <a:gd name="T4" fmla="*/ 0 w 156"/>
                <a:gd name="T5" fmla="*/ 89688692 h 118"/>
                <a:gd name="T6" fmla="*/ 118571077 w 156"/>
                <a:gd name="T7" fmla="*/ 0 h 118"/>
                <a:gd name="T8" fmla="*/ 0 60000 65536"/>
                <a:gd name="T9" fmla="*/ 0 60000 65536"/>
                <a:gd name="T10" fmla="*/ 0 60000 65536"/>
                <a:gd name="T11" fmla="*/ 0 60000 65536"/>
                <a:gd name="T12" fmla="*/ 0 w 156"/>
                <a:gd name="T13" fmla="*/ 0 h 118"/>
                <a:gd name="T14" fmla="*/ 156 w 156"/>
                <a:gd name="T15" fmla="*/ 118 h 118"/>
              </a:gdLst>
              <a:ahLst/>
              <a:cxnLst>
                <a:cxn ang="T8">
                  <a:pos x="T0" y="T1"/>
                </a:cxn>
                <a:cxn ang="T9">
                  <a:pos x="T2" y="T3"/>
                </a:cxn>
                <a:cxn ang="T10">
                  <a:pos x="T4" y="T5"/>
                </a:cxn>
                <a:cxn ang="T11">
                  <a:pos x="T6" y="T7"/>
                </a:cxn>
              </a:cxnLst>
              <a:rect l="T12" t="T13" r="T14" b="T15"/>
              <a:pathLst>
                <a:path w="156" h="118">
                  <a:moveTo>
                    <a:pt x="156" y="0"/>
                  </a:moveTo>
                  <a:lnTo>
                    <a:pt x="0" y="0"/>
                  </a:lnTo>
                  <a:lnTo>
                    <a:pt x="0" y="118"/>
                  </a:lnTo>
                  <a:lnTo>
                    <a:pt x="1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76" name="Oval 906"/>
            <p:cNvSpPr>
              <a:spLocks noChangeArrowheads="1"/>
            </p:cNvSpPr>
            <p:nvPr/>
          </p:nvSpPr>
          <p:spPr bwMode="auto">
            <a:xfrm>
              <a:off x="36617" y="149953"/>
              <a:ext cx="90669" cy="88926"/>
            </a:xfrm>
            <a:prstGeom prst="ellipse">
              <a:avLst/>
            </a:prstGeom>
            <a:solidFill>
              <a:srgbClr val="B7B5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77" name="Oval 907"/>
            <p:cNvSpPr>
              <a:spLocks noChangeArrowheads="1"/>
            </p:cNvSpPr>
            <p:nvPr/>
          </p:nvSpPr>
          <p:spPr bwMode="auto">
            <a:xfrm>
              <a:off x="59284" y="170877"/>
              <a:ext cx="45335" cy="47078"/>
            </a:xfrm>
            <a:prstGeom prst="ellipse">
              <a:avLst/>
            </a:prstGeom>
            <a:solidFill>
              <a:srgbClr val="7A7A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grpSp>
      <p:grpSp>
        <p:nvGrpSpPr>
          <p:cNvPr id="28713" name="组合 301"/>
          <p:cNvGrpSpPr>
            <a:grpSpLocks/>
          </p:cNvGrpSpPr>
          <p:nvPr/>
        </p:nvGrpSpPr>
        <p:grpSpPr bwMode="auto">
          <a:xfrm>
            <a:off x="2349500" y="4452938"/>
            <a:ext cx="647700" cy="560387"/>
            <a:chOff x="0" y="0"/>
            <a:chExt cx="276367" cy="238878"/>
          </a:xfrm>
        </p:grpSpPr>
        <p:sp>
          <p:nvSpPr>
            <p:cNvPr id="29064" name="Freeform 940"/>
            <p:cNvSpPr>
              <a:spLocks noChangeArrowheads="1"/>
            </p:cNvSpPr>
            <p:nvPr/>
          </p:nvSpPr>
          <p:spPr bwMode="auto">
            <a:xfrm>
              <a:off x="0" y="0"/>
              <a:ext cx="276367" cy="238878"/>
            </a:xfrm>
            <a:custGeom>
              <a:avLst/>
              <a:gdLst>
                <a:gd name="T0" fmla="*/ 569990438 w 134"/>
                <a:gd name="T1" fmla="*/ 407105772 h 116"/>
                <a:gd name="T2" fmla="*/ 569990438 w 134"/>
                <a:gd name="T3" fmla="*/ 0 h 116"/>
                <a:gd name="T4" fmla="*/ 0 w 134"/>
                <a:gd name="T5" fmla="*/ 0 h 116"/>
                <a:gd name="T6" fmla="*/ 0 w 134"/>
                <a:gd name="T7" fmla="*/ 407105772 h 116"/>
                <a:gd name="T8" fmla="*/ 421113185 w 134"/>
                <a:gd name="T9" fmla="*/ 407105772 h 116"/>
                <a:gd name="T10" fmla="*/ 459396202 w 134"/>
                <a:gd name="T11" fmla="*/ 436790482 h 116"/>
                <a:gd name="T12" fmla="*/ 514692289 w 134"/>
                <a:gd name="T13" fmla="*/ 491919818 h 116"/>
                <a:gd name="T14" fmla="*/ 531707421 w 134"/>
                <a:gd name="T15" fmla="*/ 491919818 h 116"/>
                <a:gd name="T16" fmla="*/ 459396202 w 134"/>
                <a:gd name="T17" fmla="*/ 415588001 h 116"/>
                <a:gd name="T18" fmla="*/ 442381069 w 134"/>
                <a:gd name="T19" fmla="*/ 407105772 h 116"/>
                <a:gd name="T20" fmla="*/ 569990438 w 134"/>
                <a:gd name="T21" fmla="*/ 407105772 h 1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16"/>
                <a:gd name="T35" fmla="*/ 134 w 134"/>
                <a:gd name="T36" fmla="*/ 116 h 1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16">
                  <a:moveTo>
                    <a:pt x="134" y="96"/>
                  </a:moveTo>
                  <a:cubicBezTo>
                    <a:pt x="134" y="0"/>
                    <a:pt x="134" y="0"/>
                    <a:pt x="134" y="0"/>
                  </a:cubicBezTo>
                  <a:cubicBezTo>
                    <a:pt x="0" y="0"/>
                    <a:pt x="0" y="0"/>
                    <a:pt x="0" y="0"/>
                  </a:cubicBezTo>
                  <a:cubicBezTo>
                    <a:pt x="0" y="96"/>
                    <a:pt x="0" y="96"/>
                    <a:pt x="0" y="96"/>
                  </a:cubicBezTo>
                  <a:cubicBezTo>
                    <a:pt x="99" y="96"/>
                    <a:pt x="99" y="96"/>
                    <a:pt x="99" y="96"/>
                  </a:cubicBezTo>
                  <a:cubicBezTo>
                    <a:pt x="99" y="98"/>
                    <a:pt x="100" y="103"/>
                    <a:pt x="108" y="103"/>
                  </a:cubicBezTo>
                  <a:cubicBezTo>
                    <a:pt x="108" y="103"/>
                    <a:pt x="121" y="103"/>
                    <a:pt x="121" y="116"/>
                  </a:cubicBezTo>
                  <a:cubicBezTo>
                    <a:pt x="125" y="116"/>
                    <a:pt x="125" y="116"/>
                    <a:pt x="125" y="116"/>
                  </a:cubicBezTo>
                  <a:cubicBezTo>
                    <a:pt x="125" y="116"/>
                    <a:pt x="127" y="98"/>
                    <a:pt x="108" y="98"/>
                  </a:cubicBezTo>
                  <a:cubicBezTo>
                    <a:pt x="108" y="98"/>
                    <a:pt x="104" y="98"/>
                    <a:pt x="104" y="96"/>
                  </a:cubicBezTo>
                  <a:cubicBezTo>
                    <a:pt x="134" y="96"/>
                    <a:pt x="134" y="96"/>
                    <a:pt x="134" y="96"/>
                  </a:cubicBezTo>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65" name="Rectangle 941"/>
            <p:cNvSpPr>
              <a:spLocks noChangeArrowheads="1"/>
            </p:cNvSpPr>
            <p:nvPr/>
          </p:nvSpPr>
          <p:spPr bwMode="auto">
            <a:xfrm>
              <a:off x="101131" y="204006"/>
              <a:ext cx="78464" cy="12205"/>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66" name="Rectangle 942"/>
            <p:cNvSpPr>
              <a:spLocks noChangeArrowheads="1"/>
            </p:cNvSpPr>
            <p:nvPr/>
          </p:nvSpPr>
          <p:spPr bwMode="auto">
            <a:xfrm>
              <a:off x="59283" y="222314"/>
              <a:ext cx="161286" cy="12205"/>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67" name="Rectangle 943"/>
            <p:cNvSpPr>
              <a:spLocks noChangeArrowheads="1"/>
            </p:cNvSpPr>
            <p:nvPr/>
          </p:nvSpPr>
          <p:spPr bwMode="auto">
            <a:xfrm>
              <a:off x="16564" y="20052"/>
              <a:ext cx="244981" cy="158671"/>
            </a:xfrm>
            <a:prstGeom prst="rect">
              <a:avLst/>
            </a:prstGeom>
            <a:solidFill>
              <a:srgbClr val="37353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68" name="Rectangle 944"/>
            <p:cNvSpPr>
              <a:spLocks noChangeArrowheads="1"/>
            </p:cNvSpPr>
            <p:nvPr/>
          </p:nvSpPr>
          <p:spPr bwMode="auto">
            <a:xfrm>
              <a:off x="16564" y="20052"/>
              <a:ext cx="244981" cy="1586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69" name="Freeform 945"/>
            <p:cNvSpPr>
              <a:spLocks noChangeArrowheads="1"/>
            </p:cNvSpPr>
            <p:nvPr/>
          </p:nvSpPr>
          <p:spPr bwMode="auto">
            <a:xfrm>
              <a:off x="16564" y="20052"/>
              <a:ext cx="244981" cy="158671"/>
            </a:xfrm>
            <a:custGeom>
              <a:avLst/>
              <a:gdLst>
                <a:gd name="T0" fmla="*/ 213578969 w 281"/>
                <a:gd name="T1" fmla="*/ 0 h 182"/>
                <a:gd name="T2" fmla="*/ 0 w 281"/>
                <a:gd name="T3" fmla="*/ 0 h 182"/>
                <a:gd name="T4" fmla="*/ 0 w 281"/>
                <a:gd name="T5" fmla="*/ 138332342 h 182"/>
                <a:gd name="T6" fmla="*/ 213578969 w 281"/>
                <a:gd name="T7" fmla="*/ 0 h 182"/>
                <a:gd name="T8" fmla="*/ 0 60000 65536"/>
                <a:gd name="T9" fmla="*/ 0 60000 65536"/>
                <a:gd name="T10" fmla="*/ 0 60000 65536"/>
                <a:gd name="T11" fmla="*/ 0 60000 65536"/>
                <a:gd name="T12" fmla="*/ 0 w 281"/>
                <a:gd name="T13" fmla="*/ 0 h 182"/>
                <a:gd name="T14" fmla="*/ 281 w 281"/>
                <a:gd name="T15" fmla="*/ 182 h 182"/>
              </a:gdLst>
              <a:ahLst/>
              <a:cxnLst>
                <a:cxn ang="T8">
                  <a:pos x="T0" y="T1"/>
                </a:cxn>
                <a:cxn ang="T9">
                  <a:pos x="T2" y="T3"/>
                </a:cxn>
                <a:cxn ang="T10">
                  <a:pos x="T4" y="T5"/>
                </a:cxn>
                <a:cxn ang="T11">
                  <a:pos x="T6" y="T7"/>
                </a:cxn>
              </a:cxnLst>
              <a:rect l="T12" t="T13" r="T14" b="T15"/>
              <a:pathLst>
                <a:path w="281" h="182">
                  <a:moveTo>
                    <a:pt x="281" y="0"/>
                  </a:moveTo>
                  <a:lnTo>
                    <a:pt x="0" y="0"/>
                  </a:lnTo>
                  <a:lnTo>
                    <a:pt x="0" y="182"/>
                  </a:lnTo>
                  <a:lnTo>
                    <a:pt x="281" y="0"/>
                  </a:lnTo>
                  <a:close/>
                </a:path>
              </a:pathLst>
            </a:custGeom>
            <a:solidFill>
              <a:srgbClr val="57555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70" name="Freeform 946"/>
            <p:cNvSpPr>
              <a:spLocks noChangeArrowheads="1"/>
            </p:cNvSpPr>
            <p:nvPr/>
          </p:nvSpPr>
          <p:spPr bwMode="auto">
            <a:xfrm>
              <a:off x="16564" y="20052"/>
              <a:ext cx="244981" cy="158671"/>
            </a:xfrm>
            <a:custGeom>
              <a:avLst/>
              <a:gdLst>
                <a:gd name="T0" fmla="*/ 213578969 w 281"/>
                <a:gd name="T1" fmla="*/ 0 h 182"/>
                <a:gd name="T2" fmla="*/ 0 w 281"/>
                <a:gd name="T3" fmla="*/ 0 h 182"/>
                <a:gd name="T4" fmla="*/ 0 w 281"/>
                <a:gd name="T5" fmla="*/ 138332342 h 182"/>
                <a:gd name="T6" fmla="*/ 213578969 w 281"/>
                <a:gd name="T7" fmla="*/ 0 h 182"/>
                <a:gd name="T8" fmla="*/ 0 60000 65536"/>
                <a:gd name="T9" fmla="*/ 0 60000 65536"/>
                <a:gd name="T10" fmla="*/ 0 60000 65536"/>
                <a:gd name="T11" fmla="*/ 0 60000 65536"/>
                <a:gd name="T12" fmla="*/ 0 w 281"/>
                <a:gd name="T13" fmla="*/ 0 h 182"/>
                <a:gd name="T14" fmla="*/ 281 w 281"/>
                <a:gd name="T15" fmla="*/ 182 h 182"/>
              </a:gdLst>
              <a:ahLst/>
              <a:cxnLst>
                <a:cxn ang="T8">
                  <a:pos x="T0" y="T1"/>
                </a:cxn>
                <a:cxn ang="T9">
                  <a:pos x="T2" y="T3"/>
                </a:cxn>
                <a:cxn ang="T10">
                  <a:pos x="T4" y="T5"/>
                </a:cxn>
                <a:cxn ang="T11">
                  <a:pos x="T6" y="T7"/>
                </a:cxn>
              </a:cxnLst>
              <a:rect l="T12" t="T13" r="T14" b="T15"/>
              <a:pathLst>
                <a:path w="281" h="182">
                  <a:moveTo>
                    <a:pt x="281" y="0"/>
                  </a:moveTo>
                  <a:lnTo>
                    <a:pt x="0" y="0"/>
                  </a:lnTo>
                  <a:lnTo>
                    <a:pt x="0" y="182"/>
                  </a:lnTo>
                  <a:lnTo>
                    <a:pt x="28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14" name="组合 309"/>
          <p:cNvGrpSpPr>
            <a:grpSpLocks/>
          </p:cNvGrpSpPr>
          <p:nvPr/>
        </p:nvGrpSpPr>
        <p:grpSpPr bwMode="auto">
          <a:xfrm>
            <a:off x="5421313" y="4452938"/>
            <a:ext cx="319087" cy="560387"/>
            <a:chOff x="0" y="0"/>
            <a:chExt cx="179595" cy="315598"/>
          </a:xfrm>
        </p:grpSpPr>
        <p:sp>
          <p:nvSpPr>
            <p:cNvPr id="29056" name="Freeform 1042"/>
            <p:cNvSpPr>
              <a:spLocks noChangeArrowheads="1"/>
            </p:cNvSpPr>
            <p:nvPr/>
          </p:nvSpPr>
          <p:spPr bwMode="auto">
            <a:xfrm>
              <a:off x="0" y="0"/>
              <a:ext cx="179595" cy="315598"/>
            </a:xfrm>
            <a:custGeom>
              <a:avLst/>
              <a:gdLst>
                <a:gd name="T0" fmla="*/ 323865521 w 87"/>
                <a:gd name="T1" fmla="*/ 0 h 153"/>
                <a:gd name="T2" fmla="*/ 51137096 w 87"/>
                <a:gd name="T3" fmla="*/ 0 h 153"/>
                <a:gd name="T4" fmla="*/ 0 w 87"/>
                <a:gd name="T5" fmla="*/ 46803390 h 153"/>
                <a:gd name="T6" fmla="*/ 0 w 87"/>
                <a:gd name="T7" fmla="*/ 599935296 h 153"/>
                <a:gd name="T8" fmla="*/ 51137096 w 87"/>
                <a:gd name="T9" fmla="*/ 650994102 h 153"/>
                <a:gd name="T10" fmla="*/ 323865521 w 87"/>
                <a:gd name="T11" fmla="*/ 650994102 h 153"/>
                <a:gd name="T12" fmla="*/ 370739816 w 87"/>
                <a:gd name="T13" fmla="*/ 599935296 h 153"/>
                <a:gd name="T14" fmla="*/ 370739816 w 87"/>
                <a:gd name="T15" fmla="*/ 46803390 h 153"/>
                <a:gd name="T16" fmla="*/ 323865521 w 87"/>
                <a:gd name="T17" fmla="*/ 0 h 1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7"/>
                <a:gd name="T28" fmla="*/ 0 h 153"/>
                <a:gd name="T29" fmla="*/ 87 w 87"/>
                <a:gd name="T30" fmla="*/ 153 h 1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7" h="153">
                  <a:moveTo>
                    <a:pt x="76" y="0"/>
                  </a:moveTo>
                  <a:cubicBezTo>
                    <a:pt x="12" y="0"/>
                    <a:pt x="12" y="0"/>
                    <a:pt x="12" y="0"/>
                  </a:cubicBezTo>
                  <a:cubicBezTo>
                    <a:pt x="5" y="0"/>
                    <a:pt x="0" y="5"/>
                    <a:pt x="0" y="11"/>
                  </a:cubicBezTo>
                  <a:cubicBezTo>
                    <a:pt x="0" y="141"/>
                    <a:pt x="0" y="141"/>
                    <a:pt x="0" y="141"/>
                  </a:cubicBezTo>
                  <a:cubicBezTo>
                    <a:pt x="0" y="148"/>
                    <a:pt x="5" y="153"/>
                    <a:pt x="12" y="153"/>
                  </a:cubicBezTo>
                  <a:cubicBezTo>
                    <a:pt x="76" y="153"/>
                    <a:pt x="76" y="153"/>
                    <a:pt x="76" y="153"/>
                  </a:cubicBezTo>
                  <a:cubicBezTo>
                    <a:pt x="82" y="153"/>
                    <a:pt x="87" y="148"/>
                    <a:pt x="87" y="141"/>
                  </a:cubicBezTo>
                  <a:cubicBezTo>
                    <a:pt x="87" y="11"/>
                    <a:pt x="87" y="11"/>
                    <a:pt x="87" y="11"/>
                  </a:cubicBezTo>
                  <a:cubicBezTo>
                    <a:pt x="87" y="5"/>
                    <a:pt x="82" y="0"/>
                    <a:pt x="76" y="0"/>
                  </a:cubicBezTo>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57" name="Rectangle 1043"/>
            <p:cNvSpPr>
              <a:spLocks noChangeArrowheads="1"/>
            </p:cNvSpPr>
            <p:nvPr/>
          </p:nvSpPr>
          <p:spPr bwMode="auto">
            <a:xfrm>
              <a:off x="19180" y="39231"/>
              <a:ext cx="142106" cy="204006"/>
            </a:xfrm>
            <a:prstGeom prst="rect">
              <a:avLst/>
            </a:prstGeom>
            <a:solidFill>
              <a:srgbClr val="37353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58" name="Rectangle 1044"/>
            <p:cNvSpPr>
              <a:spLocks noChangeArrowheads="1"/>
            </p:cNvSpPr>
            <p:nvPr/>
          </p:nvSpPr>
          <p:spPr bwMode="auto">
            <a:xfrm>
              <a:off x="19180" y="39231"/>
              <a:ext cx="142106" cy="2040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59" name="Freeform 1045"/>
            <p:cNvSpPr>
              <a:spLocks noChangeArrowheads="1"/>
            </p:cNvSpPr>
            <p:nvPr/>
          </p:nvSpPr>
          <p:spPr bwMode="auto">
            <a:xfrm>
              <a:off x="19180" y="39231"/>
              <a:ext cx="142106" cy="204006"/>
            </a:xfrm>
            <a:custGeom>
              <a:avLst/>
              <a:gdLst>
                <a:gd name="T0" fmla="*/ 123890278 w 163"/>
                <a:gd name="T1" fmla="*/ 0 h 234"/>
                <a:gd name="T2" fmla="*/ 0 w 163"/>
                <a:gd name="T3" fmla="*/ 0 h 234"/>
                <a:gd name="T4" fmla="*/ 0 w 163"/>
                <a:gd name="T5" fmla="*/ 177856616 h 234"/>
                <a:gd name="T6" fmla="*/ 123890278 w 163"/>
                <a:gd name="T7" fmla="*/ 0 h 234"/>
                <a:gd name="T8" fmla="*/ 0 60000 65536"/>
                <a:gd name="T9" fmla="*/ 0 60000 65536"/>
                <a:gd name="T10" fmla="*/ 0 60000 65536"/>
                <a:gd name="T11" fmla="*/ 0 60000 65536"/>
                <a:gd name="T12" fmla="*/ 0 w 163"/>
                <a:gd name="T13" fmla="*/ 0 h 234"/>
                <a:gd name="T14" fmla="*/ 163 w 163"/>
                <a:gd name="T15" fmla="*/ 234 h 234"/>
              </a:gdLst>
              <a:ahLst/>
              <a:cxnLst>
                <a:cxn ang="T8">
                  <a:pos x="T0" y="T1"/>
                </a:cxn>
                <a:cxn ang="T9">
                  <a:pos x="T2" y="T3"/>
                </a:cxn>
                <a:cxn ang="T10">
                  <a:pos x="T4" y="T5"/>
                </a:cxn>
                <a:cxn ang="T11">
                  <a:pos x="T6" y="T7"/>
                </a:cxn>
              </a:cxnLst>
              <a:rect l="T12" t="T13" r="T14" b="T15"/>
              <a:pathLst>
                <a:path w="163" h="234">
                  <a:moveTo>
                    <a:pt x="163" y="0"/>
                  </a:moveTo>
                  <a:lnTo>
                    <a:pt x="0" y="0"/>
                  </a:lnTo>
                  <a:lnTo>
                    <a:pt x="0" y="234"/>
                  </a:lnTo>
                  <a:lnTo>
                    <a:pt x="163" y="0"/>
                  </a:lnTo>
                  <a:close/>
                </a:path>
              </a:pathLst>
            </a:custGeom>
            <a:solidFill>
              <a:srgbClr val="4E4C4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60" name="Freeform 1046"/>
            <p:cNvSpPr>
              <a:spLocks noChangeArrowheads="1"/>
            </p:cNvSpPr>
            <p:nvPr/>
          </p:nvSpPr>
          <p:spPr bwMode="auto">
            <a:xfrm>
              <a:off x="19180" y="39231"/>
              <a:ext cx="142106" cy="204006"/>
            </a:xfrm>
            <a:custGeom>
              <a:avLst/>
              <a:gdLst>
                <a:gd name="T0" fmla="*/ 123890278 w 163"/>
                <a:gd name="T1" fmla="*/ 0 h 234"/>
                <a:gd name="T2" fmla="*/ 0 w 163"/>
                <a:gd name="T3" fmla="*/ 0 h 234"/>
                <a:gd name="T4" fmla="*/ 0 w 163"/>
                <a:gd name="T5" fmla="*/ 177856616 h 234"/>
                <a:gd name="T6" fmla="*/ 123890278 w 163"/>
                <a:gd name="T7" fmla="*/ 0 h 234"/>
                <a:gd name="T8" fmla="*/ 0 60000 65536"/>
                <a:gd name="T9" fmla="*/ 0 60000 65536"/>
                <a:gd name="T10" fmla="*/ 0 60000 65536"/>
                <a:gd name="T11" fmla="*/ 0 60000 65536"/>
                <a:gd name="T12" fmla="*/ 0 w 163"/>
                <a:gd name="T13" fmla="*/ 0 h 234"/>
                <a:gd name="T14" fmla="*/ 163 w 163"/>
                <a:gd name="T15" fmla="*/ 234 h 234"/>
              </a:gdLst>
              <a:ahLst/>
              <a:cxnLst>
                <a:cxn ang="T8">
                  <a:pos x="T0" y="T1"/>
                </a:cxn>
                <a:cxn ang="T9">
                  <a:pos x="T2" y="T3"/>
                </a:cxn>
                <a:cxn ang="T10">
                  <a:pos x="T4" y="T5"/>
                </a:cxn>
                <a:cxn ang="T11">
                  <a:pos x="T6" y="T7"/>
                </a:cxn>
              </a:cxnLst>
              <a:rect l="T12" t="T13" r="T14" b="T15"/>
              <a:pathLst>
                <a:path w="163" h="234">
                  <a:moveTo>
                    <a:pt x="163" y="0"/>
                  </a:moveTo>
                  <a:lnTo>
                    <a:pt x="0" y="0"/>
                  </a:lnTo>
                  <a:lnTo>
                    <a:pt x="0" y="234"/>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61" name="Rectangle 1047"/>
            <p:cNvSpPr>
              <a:spLocks noChangeArrowheads="1"/>
            </p:cNvSpPr>
            <p:nvPr/>
          </p:nvSpPr>
          <p:spPr bwMode="auto">
            <a:xfrm>
              <a:off x="60155" y="16564"/>
              <a:ext cx="60155" cy="6103"/>
            </a:xfrm>
            <a:prstGeom prst="rect">
              <a:avLst/>
            </a:prstGeom>
            <a:solidFill>
              <a:srgbClr val="37353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62" name="Oval 1048"/>
            <p:cNvSpPr>
              <a:spLocks noChangeArrowheads="1"/>
            </p:cNvSpPr>
            <p:nvPr/>
          </p:nvSpPr>
          <p:spPr bwMode="auto">
            <a:xfrm>
              <a:off x="138619" y="14821"/>
              <a:ext cx="10462" cy="12205"/>
            </a:xfrm>
            <a:prstGeom prst="ellipse">
              <a:avLst/>
            </a:prstGeom>
            <a:solidFill>
              <a:srgbClr val="F75A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63" name="Oval 1049"/>
            <p:cNvSpPr>
              <a:spLocks noChangeArrowheads="1"/>
            </p:cNvSpPr>
            <p:nvPr/>
          </p:nvSpPr>
          <p:spPr bwMode="auto">
            <a:xfrm>
              <a:off x="76720" y="265904"/>
              <a:ext cx="28770" cy="31385"/>
            </a:xfrm>
            <a:prstGeom prst="ellipse">
              <a:avLst/>
            </a:prstGeom>
            <a:solidFill>
              <a:srgbClr val="3735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grpSp>
      <p:grpSp>
        <p:nvGrpSpPr>
          <p:cNvPr id="28715" name="组合 318"/>
          <p:cNvGrpSpPr>
            <a:grpSpLocks/>
          </p:cNvGrpSpPr>
          <p:nvPr/>
        </p:nvGrpSpPr>
        <p:grpSpPr bwMode="auto">
          <a:xfrm>
            <a:off x="4429125" y="4452938"/>
            <a:ext cx="409575" cy="560387"/>
            <a:chOff x="0" y="0"/>
            <a:chExt cx="246725" cy="337394"/>
          </a:xfrm>
        </p:grpSpPr>
        <p:sp>
          <p:nvSpPr>
            <p:cNvPr id="29047" name="Freeform 1050"/>
            <p:cNvSpPr>
              <a:spLocks noChangeArrowheads="1"/>
            </p:cNvSpPr>
            <p:nvPr/>
          </p:nvSpPr>
          <p:spPr bwMode="auto">
            <a:xfrm>
              <a:off x="0" y="0"/>
              <a:ext cx="246725" cy="337394"/>
            </a:xfrm>
            <a:custGeom>
              <a:avLst/>
              <a:gdLst>
                <a:gd name="T0" fmla="*/ 460777442 w 120"/>
                <a:gd name="T1" fmla="*/ 0 h 164"/>
                <a:gd name="T2" fmla="*/ 46499438 w 120"/>
                <a:gd name="T3" fmla="*/ 0 h 164"/>
                <a:gd name="T4" fmla="*/ 0 w 120"/>
                <a:gd name="T5" fmla="*/ 46556257 h 164"/>
                <a:gd name="T6" fmla="*/ 0 w 120"/>
                <a:gd name="T7" fmla="*/ 647557835 h 164"/>
                <a:gd name="T8" fmla="*/ 46499438 w 120"/>
                <a:gd name="T9" fmla="*/ 694114093 h 164"/>
                <a:gd name="T10" fmla="*/ 460777442 w 120"/>
                <a:gd name="T11" fmla="*/ 694114093 h 164"/>
                <a:gd name="T12" fmla="*/ 507276880 w 120"/>
                <a:gd name="T13" fmla="*/ 647557835 h 164"/>
                <a:gd name="T14" fmla="*/ 507276880 w 120"/>
                <a:gd name="T15" fmla="*/ 46556257 h 164"/>
                <a:gd name="T16" fmla="*/ 460777442 w 120"/>
                <a:gd name="T17" fmla="*/ 0 h 1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0"/>
                <a:gd name="T28" fmla="*/ 0 h 164"/>
                <a:gd name="T29" fmla="*/ 120 w 120"/>
                <a:gd name="T30" fmla="*/ 164 h 1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0" h="164">
                  <a:moveTo>
                    <a:pt x="109" y="0"/>
                  </a:moveTo>
                  <a:cubicBezTo>
                    <a:pt x="11" y="0"/>
                    <a:pt x="11" y="0"/>
                    <a:pt x="11" y="0"/>
                  </a:cubicBezTo>
                  <a:cubicBezTo>
                    <a:pt x="5" y="0"/>
                    <a:pt x="0" y="5"/>
                    <a:pt x="0" y="11"/>
                  </a:cubicBezTo>
                  <a:cubicBezTo>
                    <a:pt x="0" y="153"/>
                    <a:pt x="0" y="153"/>
                    <a:pt x="0" y="153"/>
                  </a:cubicBezTo>
                  <a:cubicBezTo>
                    <a:pt x="0" y="159"/>
                    <a:pt x="5" y="164"/>
                    <a:pt x="11" y="164"/>
                  </a:cubicBezTo>
                  <a:cubicBezTo>
                    <a:pt x="109" y="164"/>
                    <a:pt x="109" y="164"/>
                    <a:pt x="109" y="164"/>
                  </a:cubicBezTo>
                  <a:cubicBezTo>
                    <a:pt x="115" y="164"/>
                    <a:pt x="120" y="159"/>
                    <a:pt x="120" y="153"/>
                  </a:cubicBezTo>
                  <a:cubicBezTo>
                    <a:pt x="120" y="11"/>
                    <a:pt x="120" y="11"/>
                    <a:pt x="120" y="11"/>
                  </a:cubicBezTo>
                  <a:cubicBezTo>
                    <a:pt x="120" y="5"/>
                    <a:pt x="115" y="0"/>
                    <a:pt x="109" y="0"/>
                  </a:cubicBezTo>
                </a:path>
              </a:pathLst>
            </a:custGeom>
            <a:solidFill>
              <a:srgbClr val="F75A9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48" name="Rectangle 1051"/>
            <p:cNvSpPr>
              <a:spLocks noChangeArrowheads="1"/>
            </p:cNvSpPr>
            <p:nvPr/>
          </p:nvSpPr>
          <p:spPr bwMode="auto">
            <a:xfrm>
              <a:off x="22668" y="26154"/>
              <a:ext cx="201390" cy="264161"/>
            </a:xfrm>
            <a:prstGeom prst="rect">
              <a:avLst/>
            </a:prstGeom>
            <a:solidFill>
              <a:srgbClr val="37353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49" name="Rectangle 1052"/>
            <p:cNvSpPr>
              <a:spLocks noChangeArrowheads="1"/>
            </p:cNvSpPr>
            <p:nvPr/>
          </p:nvSpPr>
          <p:spPr bwMode="auto">
            <a:xfrm>
              <a:off x="22668" y="26154"/>
              <a:ext cx="201390" cy="264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50" name="Freeform 1053"/>
            <p:cNvSpPr>
              <a:spLocks noChangeArrowheads="1"/>
            </p:cNvSpPr>
            <p:nvPr/>
          </p:nvSpPr>
          <p:spPr bwMode="auto">
            <a:xfrm>
              <a:off x="22668" y="26154"/>
              <a:ext cx="201390" cy="264161"/>
            </a:xfrm>
            <a:custGeom>
              <a:avLst/>
              <a:gdLst>
                <a:gd name="T0" fmla="*/ 175575464 w 231"/>
                <a:gd name="T1" fmla="*/ 0 h 303"/>
                <a:gd name="T2" fmla="*/ 0 w 231"/>
                <a:gd name="T3" fmla="*/ 0 h 303"/>
                <a:gd name="T4" fmla="*/ 0 w 231"/>
                <a:gd name="T5" fmla="*/ 230300442 h 303"/>
                <a:gd name="T6" fmla="*/ 0 w 231"/>
                <a:gd name="T7" fmla="*/ 230300442 h 303"/>
                <a:gd name="T8" fmla="*/ 0 w 231"/>
                <a:gd name="T9" fmla="*/ 0 h 303"/>
                <a:gd name="T10" fmla="*/ 175575464 w 231"/>
                <a:gd name="T11" fmla="*/ 0 h 303"/>
                <a:gd name="T12" fmla="*/ 0 60000 65536"/>
                <a:gd name="T13" fmla="*/ 0 60000 65536"/>
                <a:gd name="T14" fmla="*/ 0 60000 65536"/>
                <a:gd name="T15" fmla="*/ 0 60000 65536"/>
                <a:gd name="T16" fmla="*/ 0 60000 65536"/>
                <a:gd name="T17" fmla="*/ 0 60000 65536"/>
                <a:gd name="T18" fmla="*/ 0 w 231"/>
                <a:gd name="T19" fmla="*/ 0 h 303"/>
                <a:gd name="T20" fmla="*/ 231 w 231"/>
                <a:gd name="T21" fmla="*/ 303 h 303"/>
              </a:gdLst>
              <a:ahLst/>
              <a:cxnLst>
                <a:cxn ang="T12">
                  <a:pos x="T0" y="T1"/>
                </a:cxn>
                <a:cxn ang="T13">
                  <a:pos x="T2" y="T3"/>
                </a:cxn>
                <a:cxn ang="T14">
                  <a:pos x="T4" y="T5"/>
                </a:cxn>
                <a:cxn ang="T15">
                  <a:pos x="T6" y="T7"/>
                </a:cxn>
                <a:cxn ang="T16">
                  <a:pos x="T8" y="T9"/>
                </a:cxn>
                <a:cxn ang="T17">
                  <a:pos x="T10" y="T11"/>
                </a:cxn>
              </a:cxnLst>
              <a:rect l="T18" t="T19" r="T20" b="T21"/>
              <a:pathLst>
                <a:path w="231" h="303">
                  <a:moveTo>
                    <a:pt x="231" y="0"/>
                  </a:moveTo>
                  <a:lnTo>
                    <a:pt x="0" y="0"/>
                  </a:lnTo>
                  <a:lnTo>
                    <a:pt x="0" y="303"/>
                  </a:lnTo>
                  <a:lnTo>
                    <a:pt x="0" y="0"/>
                  </a:lnTo>
                  <a:lnTo>
                    <a:pt x="231" y="0"/>
                  </a:lnTo>
                  <a:close/>
                </a:path>
              </a:pathLst>
            </a:custGeom>
            <a:solidFill>
              <a:srgbClr val="F56C9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51" name="Freeform 1054"/>
            <p:cNvSpPr>
              <a:spLocks noChangeArrowheads="1"/>
            </p:cNvSpPr>
            <p:nvPr/>
          </p:nvSpPr>
          <p:spPr bwMode="auto">
            <a:xfrm>
              <a:off x="22668" y="26154"/>
              <a:ext cx="201390" cy="264161"/>
            </a:xfrm>
            <a:custGeom>
              <a:avLst/>
              <a:gdLst>
                <a:gd name="T0" fmla="*/ 175575464 w 231"/>
                <a:gd name="T1" fmla="*/ 0 h 303"/>
                <a:gd name="T2" fmla="*/ 0 w 231"/>
                <a:gd name="T3" fmla="*/ 0 h 303"/>
                <a:gd name="T4" fmla="*/ 0 w 231"/>
                <a:gd name="T5" fmla="*/ 230300442 h 303"/>
                <a:gd name="T6" fmla="*/ 0 w 231"/>
                <a:gd name="T7" fmla="*/ 230300442 h 303"/>
                <a:gd name="T8" fmla="*/ 0 w 231"/>
                <a:gd name="T9" fmla="*/ 0 h 303"/>
                <a:gd name="T10" fmla="*/ 175575464 w 231"/>
                <a:gd name="T11" fmla="*/ 0 h 303"/>
                <a:gd name="T12" fmla="*/ 0 60000 65536"/>
                <a:gd name="T13" fmla="*/ 0 60000 65536"/>
                <a:gd name="T14" fmla="*/ 0 60000 65536"/>
                <a:gd name="T15" fmla="*/ 0 60000 65536"/>
                <a:gd name="T16" fmla="*/ 0 60000 65536"/>
                <a:gd name="T17" fmla="*/ 0 60000 65536"/>
                <a:gd name="T18" fmla="*/ 0 w 231"/>
                <a:gd name="T19" fmla="*/ 0 h 303"/>
                <a:gd name="T20" fmla="*/ 231 w 231"/>
                <a:gd name="T21" fmla="*/ 303 h 303"/>
              </a:gdLst>
              <a:ahLst/>
              <a:cxnLst>
                <a:cxn ang="T12">
                  <a:pos x="T0" y="T1"/>
                </a:cxn>
                <a:cxn ang="T13">
                  <a:pos x="T2" y="T3"/>
                </a:cxn>
                <a:cxn ang="T14">
                  <a:pos x="T4" y="T5"/>
                </a:cxn>
                <a:cxn ang="T15">
                  <a:pos x="T6" y="T7"/>
                </a:cxn>
                <a:cxn ang="T16">
                  <a:pos x="T8" y="T9"/>
                </a:cxn>
                <a:cxn ang="T17">
                  <a:pos x="T10" y="T11"/>
                </a:cxn>
              </a:cxnLst>
              <a:rect l="T18" t="T19" r="T20" b="T21"/>
              <a:pathLst>
                <a:path w="231" h="303">
                  <a:moveTo>
                    <a:pt x="231" y="0"/>
                  </a:moveTo>
                  <a:lnTo>
                    <a:pt x="0" y="0"/>
                  </a:lnTo>
                  <a:lnTo>
                    <a:pt x="0" y="303"/>
                  </a:lnTo>
                  <a:lnTo>
                    <a:pt x="0" y="0"/>
                  </a:lnTo>
                  <a:lnTo>
                    <a:pt x="2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52" name="Freeform 1055"/>
            <p:cNvSpPr>
              <a:spLocks noChangeArrowheads="1"/>
            </p:cNvSpPr>
            <p:nvPr/>
          </p:nvSpPr>
          <p:spPr bwMode="auto">
            <a:xfrm>
              <a:off x="22668" y="26154"/>
              <a:ext cx="201390" cy="264161"/>
            </a:xfrm>
            <a:custGeom>
              <a:avLst/>
              <a:gdLst>
                <a:gd name="T0" fmla="*/ 175575464 w 231"/>
                <a:gd name="T1" fmla="*/ 0 h 303"/>
                <a:gd name="T2" fmla="*/ 0 w 231"/>
                <a:gd name="T3" fmla="*/ 0 h 303"/>
                <a:gd name="T4" fmla="*/ 0 w 231"/>
                <a:gd name="T5" fmla="*/ 230300442 h 303"/>
                <a:gd name="T6" fmla="*/ 175575464 w 231"/>
                <a:gd name="T7" fmla="*/ 0 h 303"/>
                <a:gd name="T8" fmla="*/ 0 60000 65536"/>
                <a:gd name="T9" fmla="*/ 0 60000 65536"/>
                <a:gd name="T10" fmla="*/ 0 60000 65536"/>
                <a:gd name="T11" fmla="*/ 0 60000 65536"/>
                <a:gd name="T12" fmla="*/ 0 w 231"/>
                <a:gd name="T13" fmla="*/ 0 h 303"/>
                <a:gd name="T14" fmla="*/ 231 w 231"/>
                <a:gd name="T15" fmla="*/ 303 h 303"/>
              </a:gdLst>
              <a:ahLst/>
              <a:cxnLst>
                <a:cxn ang="T8">
                  <a:pos x="T0" y="T1"/>
                </a:cxn>
                <a:cxn ang="T9">
                  <a:pos x="T2" y="T3"/>
                </a:cxn>
                <a:cxn ang="T10">
                  <a:pos x="T4" y="T5"/>
                </a:cxn>
                <a:cxn ang="T11">
                  <a:pos x="T6" y="T7"/>
                </a:cxn>
              </a:cxnLst>
              <a:rect l="T12" t="T13" r="T14" b="T15"/>
              <a:pathLst>
                <a:path w="231" h="303">
                  <a:moveTo>
                    <a:pt x="231" y="0"/>
                  </a:moveTo>
                  <a:lnTo>
                    <a:pt x="0" y="0"/>
                  </a:lnTo>
                  <a:lnTo>
                    <a:pt x="0" y="303"/>
                  </a:lnTo>
                  <a:lnTo>
                    <a:pt x="231" y="0"/>
                  </a:lnTo>
                  <a:close/>
                </a:path>
              </a:pathLst>
            </a:custGeom>
            <a:solidFill>
              <a:srgbClr val="4E4C4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53" name="Freeform 1056"/>
            <p:cNvSpPr>
              <a:spLocks noChangeArrowheads="1"/>
            </p:cNvSpPr>
            <p:nvPr/>
          </p:nvSpPr>
          <p:spPr bwMode="auto">
            <a:xfrm>
              <a:off x="22668" y="26154"/>
              <a:ext cx="201390" cy="264161"/>
            </a:xfrm>
            <a:custGeom>
              <a:avLst/>
              <a:gdLst>
                <a:gd name="T0" fmla="*/ 175575464 w 231"/>
                <a:gd name="T1" fmla="*/ 0 h 303"/>
                <a:gd name="T2" fmla="*/ 0 w 231"/>
                <a:gd name="T3" fmla="*/ 0 h 303"/>
                <a:gd name="T4" fmla="*/ 0 w 231"/>
                <a:gd name="T5" fmla="*/ 230300442 h 303"/>
                <a:gd name="T6" fmla="*/ 175575464 w 231"/>
                <a:gd name="T7" fmla="*/ 0 h 303"/>
                <a:gd name="T8" fmla="*/ 0 60000 65536"/>
                <a:gd name="T9" fmla="*/ 0 60000 65536"/>
                <a:gd name="T10" fmla="*/ 0 60000 65536"/>
                <a:gd name="T11" fmla="*/ 0 60000 65536"/>
                <a:gd name="T12" fmla="*/ 0 w 231"/>
                <a:gd name="T13" fmla="*/ 0 h 303"/>
                <a:gd name="T14" fmla="*/ 231 w 231"/>
                <a:gd name="T15" fmla="*/ 303 h 303"/>
              </a:gdLst>
              <a:ahLst/>
              <a:cxnLst>
                <a:cxn ang="T8">
                  <a:pos x="T0" y="T1"/>
                </a:cxn>
                <a:cxn ang="T9">
                  <a:pos x="T2" y="T3"/>
                </a:cxn>
                <a:cxn ang="T10">
                  <a:pos x="T4" y="T5"/>
                </a:cxn>
                <a:cxn ang="T11">
                  <a:pos x="T6" y="T7"/>
                </a:cxn>
              </a:cxnLst>
              <a:rect l="T12" t="T13" r="T14" b="T15"/>
              <a:pathLst>
                <a:path w="231" h="303">
                  <a:moveTo>
                    <a:pt x="231" y="0"/>
                  </a:moveTo>
                  <a:lnTo>
                    <a:pt x="0" y="0"/>
                  </a:lnTo>
                  <a:lnTo>
                    <a:pt x="0" y="303"/>
                  </a:lnTo>
                  <a:lnTo>
                    <a:pt x="2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54" name="Oval 1057"/>
            <p:cNvSpPr>
              <a:spLocks noChangeArrowheads="1"/>
            </p:cNvSpPr>
            <p:nvPr/>
          </p:nvSpPr>
          <p:spPr bwMode="auto">
            <a:xfrm>
              <a:off x="34873" y="7846"/>
              <a:ext cx="10462" cy="10462"/>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55" name="Oval 1058"/>
            <p:cNvSpPr>
              <a:spLocks noChangeArrowheads="1"/>
            </p:cNvSpPr>
            <p:nvPr/>
          </p:nvSpPr>
          <p:spPr bwMode="auto">
            <a:xfrm>
              <a:off x="108978" y="298162"/>
              <a:ext cx="28770" cy="27026"/>
            </a:xfrm>
            <a:prstGeom prst="ellipse">
              <a:avLst/>
            </a:prstGeom>
            <a:solidFill>
              <a:srgbClr val="3735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grpSp>
      <p:grpSp>
        <p:nvGrpSpPr>
          <p:cNvPr id="28716" name="组合 328"/>
          <p:cNvGrpSpPr>
            <a:grpSpLocks/>
          </p:cNvGrpSpPr>
          <p:nvPr/>
        </p:nvGrpSpPr>
        <p:grpSpPr bwMode="auto">
          <a:xfrm>
            <a:off x="3451225" y="4452938"/>
            <a:ext cx="650875" cy="560387"/>
            <a:chOff x="0" y="0"/>
            <a:chExt cx="306880" cy="264162"/>
          </a:xfrm>
        </p:grpSpPr>
        <p:sp>
          <p:nvSpPr>
            <p:cNvPr id="29038" name="Freeform 1059"/>
            <p:cNvSpPr>
              <a:spLocks noChangeArrowheads="1"/>
            </p:cNvSpPr>
            <p:nvPr/>
          </p:nvSpPr>
          <p:spPr bwMode="auto">
            <a:xfrm>
              <a:off x="0" y="0"/>
              <a:ext cx="306880" cy="208365"/>
            </a:xfrm>
            <a:custGeom>
              <a:avLst/>
              <a:gdLst>
                <a:gd name="T0" fmla="*/ 632049224 w 149"/>
                <a:gd name="T1" fmla="*/ 404325062 h 101"/>
                <a:gd name="T2" fmla="*/ 606596721 w 149"/>
                <a:gd name="T3" fmla="*/ 429861121 h 101"/>
                <a:gd name="T4" fmla="*/ 25452504 w 149"/>
                <a:gd name="T5" fmla="*/ 429861121 h 101"/>
                <a:gd name="T6" fmla="*/ 0 w 149"/>
                <a:gd name="T7" fmla="*/ 404325062 h 101"/>
                <a:gd name="T8" fmla="*/ 0 w 149"/>
                <a:gd name="T9" fmla="*/ 25536059 h 101"/>
                <a:gd name="T10" fmla="*/ 25452504 w 149"/>
                <a:gd name="T11" fmla="*/ 0 h 101"/>
                <a:gd name="T12" fmla="*/ 606596721 w 149"/>
                <a:gd name="T13" fmla="*/ 0 h 101"/>
                <a:gd name="T14" fmla="*/ 632049224 w 149"/>
                <a:gd name="T15" fmla="*/ 25536059 h 101"/>
                <a:gd name="T16" fmla="*/ 632049224 w 149"/>
                <a:gd name="T17" fmla="*/ 404325062 h 10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9"/>
                <a:gd name="T28" fmla="*/ 0 h 101"/>
                <a:gd name="T29" fmla="*/ 149 w 149"/>
                <a:gd name="T30" fmla="*/ 101 h 10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9" h="101">
                  <a:moveTo>
                    <a:pt x="149" y="95"/>
                  </a:moveTo>
                  <a:cubicBezTo>
                    <a:pt x="149" y="98"/>
                    <a:pt x="146" y="101"/>
                    <a:pt x="143" y="101"/>
                  </a:cubicBezTo>
                  <a:cubicBezTo>
                    <a:pt x="6" y="101"/>
                    <a:pt x="6" y="101"/>
                    <a:pt x="6" y="101"/>
                  </a:cubicBezTo>
                  <a:cubicBezTo>
                    <a:pt x="3" y="101"/>
                    <a:pt x="0" y="98"/>
                    <a:pt x="0" y="95"/>
                  </a:cubicBezTo>
                  <a:cubicBezTo>
                    <a:pt x="0" y="6"/>
                    <a:pt x="0" y="6"/>
                    <a:pt x="0" y="6"/>
                  </a:cubicBezTo>
                  <a:cubicBezTo>
                    <a:pt x="0" y="2"/>
                    <a:pt x="3" y="0"/>
                    <a:pt x="6" y="0"/>
                  </a:cubicBezTo>
                  <a:cubicBezTo>
                    <a:pt x="143" y="0"/>
                    <a:pt x="143" y="0"/>
                    <a:pt x="143" y="0"/>
                  </a:cubicBezTo>
                  <a:cubicBezTo>
                    <a:pt x="146" y="0"/>
                    <a:pt x="149" y="2"/>
                    <a:pt x="149" y="6"/>
                  </a:cubicBezTo>
                  <a:cubicBezTo>
                    <a:pt x="149" y="95"/>
                    <a:pt x="149" y="95"/>
                    <a:pt x="149" y="95"/>
                  </a:cubicBezTo>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39" name="Rectangle 1060"/>
            <p:cNvSpPr>
              <a:spLocks noChangeArrowheads="1"/>
            </p:cNvSpPr>
            <p:nvPr/>
          </p:nvSpPr>
          <p:spPr bwMode="auto">
            <a:xfrm>
              <a:off x="117695" y="208365"/>
              <a:ext cx="77592" cy="39232"/>
            </a:xfrm>
            <a:prstGeom prst="rect">
              <a:avLst/>
            </a:prstGeom>
            <a:solidFill>
              <a:srgbClr val="C3C3C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40" name="Rectangle 1061"/>
            <p:cNvSpPr>
              <a:spLocks noChangeArrowheads="1"/>
            </p:cNvSpPr>
            <p:nvPr/>
          </p:nvSpPr>
          <p:spPr bwMode="auto">
            <a:xfrm>
              <a:off x="16564" y="14821"/>
              <a:ext cx="273751" cy="178723"/>
            </a:xfrm>
            <a:prstGeom prst="rect">
              <a:avLst/>
            </a:prstGeom>
            <a:solidFill>
              <a:srgbClr val="37353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41" name="Rectangle 1062"/>
            <p:cNvSpPr>
              <a:spLocks noChangeArrowheads="1"/>
            </p:cNvSpPr>
            <p:nvPr/>
          </p:nvSpPr>
          <p:spPr bwMode="auto">
            <a:xfrm>
              <a:off x="16564" y="14821"/>
              <a:ext cx="273751" cy="1787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42" name="Freeform 1063"/>
            <p:cNvSpPr>
              <a:spLocks noChangeArrowheads="1"/>
            </p:cNvSpPr>
            <p:nvPr/>
          </p:nvSpPr>
          <p:spPr bwMode="auto">
            <a:xfrm>
              <a:off x="16564" y="14821"/>
              <a:ext cx="273751" cy="178723"/>
            </a:xfrm>
            <a:custGeom>
              <a:avLst/>
              <a:gdLst>
                <a:gd name="T0" fmla="*/ 238661178 w 314"/>
                <a:gd name="T1" fmla="*/ 0 h 205"/>
                <a:gd name="T2" fmla="*/ 0 w 314"/>
                <a:gd name="T3" fmla="*/ 0 h 205"/>
                <a:gd name="T4" fmla="*/ 0 w 314"/>
                <a:gd name="T5" fmla="*/ 155814199 h 205"/>
                <a:gd name="T6" fmla="*/ 0 w 314"/>
                <a:gd name="T7" fmla="*/ 155814199 h 205"/>
                <a:gd name="T8" fmla="*/ 0 w 314"/>
                <a:gd name="T9" fmla="*/ 0 h 205"/>
                <a:gd name="T10" fmla="*/ 238661178 w 314"/>
                <a:gd name="T11" fmla="*/ 0 h 205"/>
                <a:gd name="T12" fmla="*/ 0 60000 65536"/>
                <a:gd name="T13" fmla="*/ 0 60000 65536"/>
                <a:gd name="T14" fmla="*/ 0 60000 65536"/>
                <a:gd name="T15" fmla="*/ 0 60000 65536"/>
                <a:gd name="T16" fmla="*/ 0 60000 65536"/>
                <a:gd name="T17" fmla="*/ 0 60000 65536"/>
                <a:gd name="T18" fmla="*/ 0 w 314"/>
                <a:gd name="T19" fmla="*/ 0 h 205"/>
                <a:gd name="T20" fmla="*/ 314 w 314"/>
                <a:gd name="T21" fmla="*/ 205 h 205"/>
              </a:gdLst>
              <a:ahLst/>
              <a:cxnLst>
                <a:cxn ang="T12">
                  <a:pos x="T0" y="T1"/>
                </a:cxn>
                <a:cxn ang="T13">
                  <a:pos x="T2" y="T3"/>
                </a:cxn>
                <a:cxn ang="T14">
                  <a:pos x="T4" y="T5"/>
                </a:cxn>
                <a:cxn ang="T15">
                  <a:pos x="T6" y="T7"/>
                </a:cxn>
                <a:cxn ang="T16">
                  <a:pos x="T8" y="T9"/>
                </a:cxn>
                <a:cxn ang="T17">
                  <a:pos x="T10" y="T11"/>
                </a:cxn>
              </a:cxnLst>
              <a:rect l="T18" t="T19" r="T20" b="T21"/>
              <a:pathLst>
                <a:path w="314" h="205">
                  <a:moveTo>
                    <a:pt x="314" y="0"/>
                  </a:moveTo>
                  <a:lnTo>
                    <a:pt x="0" y="0"/>
                  </a:lnTo>
                  <a:lnTo>
                    <a:pt x="0" y="205"/>
                  </a:lnTo>
                  <a:lnTo>
                    <a:pt x="0" y="0"/>
                  </a:lnTo>
                  <a:lnTo>
                    <a:pt x="314" y="0"/>
                  </a:lnTo>
                  <a:close/>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43" name="Freeform 1064"/>
            <p:cNvSpPr>
              <a:spLocks noChangeArrowheads="1"/>
            </p:cNvSpPr>
            <p:nvPr/>
          </p:nvSpPr>
          <p:spPr bwMode="auto">
            <a:xfrm>
              <a:off x="16564" y="14821"/>
              <a:ext cx="273751" cy="178723"/>
            </a:xfrm>
            <a:custGeom>
              <a:avLst/>
              <a:gdLst>
                <a:gd name="T0" fmla="*/ 238661178 w 314"/>
                <a:gd name="T1" fmla="*/ 0 h 205"/>
                <a:gd name="T2" fmla="*/ 0 w 314"/>
                <a:gd name="T3" fmla="*/ 0 h 205"/>
                <a:gd name="T4" fmla="*/ 0 w 314"/>
                <a:gd name="T5" fmla="*/ 155814199 h 205"/>
                <a:gd name="T6" fmla="*/ 0 w 314"/>
                <a:gd name="T7" fmla="*/ 155814199 h 205"/>
                <a:gd name="T8" fmla="*/ 0 w 314"/>
                <a:gd name="T9" fmla="*/ 0 h 205"/>
                <a:gd name="T10" fmla="*/ 238661178 w 314"/>
                <a:gd name="T11" fmla="*/ 0 h 205"/>
                <a:gd name="T12" fmla="*/ 0 60000 65536"/>
                <a:gd name="T13" fmla="*/ 0 60000 65536"/>
                <a:gd name="T14" fmla="*/ 0 60000 65536"/>
                <a:gd name="T15" fmla="*/ 0 60000 65536"/>
                <a:gd name="T16" fmla="*/ 0 60000 65536"/>
                <a:gd name="T17" fmla="*/ 0 60000 65536"/>
                <a:gd name="T18" fmla="*/ 0 w 314"/>
                <a:gd name="T19" fmla="*/ 0 h 205"/>
                <a:gd name="T20" fmla="*/ 314 w 314"/>
                <a:gd name="T21" fmla="*/ 205 h 205"/>
              </a:gdLst>
              <a:ahLst/>
              <a:cxnLst>
                <a:cxn ang="T12">
                  <a:pos x="T0" y="T1"/>
                </a:cxn>
                <a:cxn ang="T13">
                  <a:pos x="T2" y="T3"/>
                </a:cxn>
                <a:cxn ang="T14">
                  <a:pos x="T4" y="T5"/>
                </a:cxn>
                <a:cxn ang="T15">
                  <a:pos x="T6" y="T7"/>
                </a:cxn>
                <a:cxn ang="T16">
                  <a:pos x="T8" y="T9"/>
                </a:cxn>
                <a:cxn ang="T17">
                  <a:pos x="T10" y="T11"/>
                </a:cxn>
              </a:cxnLst>
              <a:rect l="T18" t="T19" r="T20" b="T21"/>
              <a:pathLst>
                <a:path w="314" h="205">
                  <a:moveTo>
                    <a:pt x="314" y="0"/>
                  </a:moveTo>
                  <a:lnTo>
                    <a:pt x="0" y="0"/>
                  </a:lnTo>
                  <a:lnTo>
                    <a:pt x="0" y="205"/>
                  </a:lnTo>
                  <a:lnTo>
                    <a:pt x="0" y="0"/>
                  </a:lnTo>
                  <a:lnTo>
                    <a:pt x="3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44" name="Freeform 1065"/>
            <p:cNvSpPr>
              <a:spLocks noChangeArrowheads="1"/>
            </p:cNvSpPr>
            <p:nvPr/>
          </p:nvSpPr>
          <p:spPr bwMode="auto">
            <a:xfrm>
              <a:off x="16564" y="14821"/>
              <a:ext cx="273751" cy="178723"/>
            </a:xfrm>
            <a:custGeom>
              <a:avLst/>
              <a:gdLst>
                <a:gd name="T0" fmla="*/ 238661178 w 314"/>
                <a:gd name="T1" fmla="*/ 0 h 205"/>
                <a:gd name="T2" fmla="*/ 0 w 314"/>
                <a:gd name="T3" fmla="*/ 0 h 205"/>
                <a:gd name="T4" fmla="*/ 0 w 314"/>
                <a:gd name="T5" fmla="*/ 155814199 h 205"/>
                <a:gd name="T6" fmla="*/ 238661178 w 314"/>
                <a:gd name="T7" fmla="*/ 0 h 205"/>
                <a:gd name="T8" fmla="*/ 0 60000 65536"/>
                <a:gd name="T9" fmla="*/ 0 60000 65536"/>
                <a:gd name="T10" fmla="*/ 0 60000 65536"/>
                <a:gd name="T11" fmla="*/ 0 60000 65536"/>
                <a:gd name="T12" fmla="*/ 0 w 314"/>
                <a:gd name="T13" fmla="*/ 0 h 205"/>
                <a:gd name="T14" fmla="*/ 314 w 314"/>
                <a:gd name="T15" fmla="*/ 205 h 205"/>
              </a:gdLst>
              <a:ahLst/>
              <a:cxnLst>
                <a:cxn ang="T8">
                  <a:pos x="T0" y="T1"/>
                </a:cxn>
                <a:cxn ang="T9">
                  <a:pos x="T2" y="T3"/>
                </a:cxn>
                <a:cxn ang="T10">
                  <a:pos x="T4" y="T5"/>
                </a:cxn>
                <a:cxn ang="T11">
                  <a:pos x="T6" y="T7"/>
                </a:cxn>
              </a:cxnLst>
              <a:rect l="T12" t="T13" r="T14" b="T15"/>
              <a:pathLst>
                <a:path w="314" h="205">
                  <a:moveTo>
                    <a:pt x="314" y="0"/>
                  </a:moveTo>
                  <a:lnTo>
                    <a:pt x="0" y="0"/>
                  </a:lnTo>
                  <a:lnTo>
                    <a:pt x="0" y="205"/>
                  </a:lnTo>
                  <a:lnTo>
                    <a:pt x="314" y="0"/>
                  </a:lnTo>
                  <a:close/>
                </a:path>
              </a:pathLst>
            </a:custGeom>
            <a:solidFill>
              <a:srgbClr val="57555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45" name="Freeform 1066"/>
            <p:cNvSpPr>
              <a:spLocks noChangeArrowheads="1"/>
            </p:cNvSpPr>
            <p:nvPr/>
          </p:nvSpPr>
          <p:spPr bwMode="auto">
            <a:xfrm>
              <a:off x="16564" y="14821"/>
              <a:ext cx="273751" cy="178723"/>
            </a:xfrm>
            <a:custGeom>
              <a:avLst/>
              <a:gdLst>
                <a:gd name="T0" fmla="*/ 238661178 w 314"/>
                <a:gd name="T1" fmla="*/ 0 h 205"/>
                <a:gd name="T2" fmla="*/ 0 w 314"/>
                <a:gd name="T3" fmla="*/ 0 h 205"/>
                <a:gd name="T4" fmla="*/ 0 w 314"/>
                <a:gd name="T5" fmla="*/ 155814199 h 205"/>
                <a:gd name="T6" fmla="*/ 238661178 w 314"/>
                <a:gd name="T7" fmla="*/ 0 h 205"/>
                <a:gd name="T8" fmla="*/ 0 60000 65536"/>
                <a:gd name="T9" fmla="*/ 0 60000 65536"/>
                <a:gd name="T10" fmla="*/ 0 60000 65536"/>
                <a:gd name="T11" fmla="*/ 0 60000 65536"/>
                <a:gd name="T12" fmla="*/ 0 w 314"/>
                <a:gd name="T13" fmla="*/ 0 h 205"/>
                <a:gd name="T14" fmla="*/ 314 w 314"/>
                <a:gd name="T15" fmla="*/ 205 h 205"/>
              </a:gdLst>
              <a:ahLst/>
              <a:cxnLst>
                <a:cxn ang="T8">
                  <a:pos x="T0" y="T1"/>
                </a:cxn>
                <a:cxn ang="T9">
                  <a:pos x="T2" y="T3"/>
                </a:cxn>
                <a:cxn ang="T10">
                  <a:pos x="T4" y="T5"/>
                </a:cxn>
                <a:cxn ang="T11">
                  <a:pos x="T6" y="T7"/>
                </a:cxn>
              </a:cxnLst>
              <a:rect l="T12" t="T13" r="T14" b="T15"/>
              <a:pathLst>
                <a:path w="314" h="205">
                  <a:moveTo>
                    <a:pt x="314" y="0"/>
                  </a:moveTo>
                  <a:lnTo>
                    <a:pt x="0" y="0"/>
                  </a:lnTo>
                  <a:lnTo>
                    <a:pt x="0" y="205"/>
                  </a:lnTo>
                  <a:lnTo>
                    <a:pt x="3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46" name="Freeform 1067"/>
            <p:cNvSpPr>
              <a:spLocks noChangeArrowheads="1"/>
            </p:cNvSpPr>
            <p:nvPr/>
          </p:nvSpPr>
          <p:spPr bwMode="auto">
            <a:xfrm>
              <a:off x="102874" y="247597"/>
              <a:ext cx="107234" cy="16565"/>
            </a:xfrm>
            <a:custGeom>
              <a:avLst/>
              <a:gdLst>
                <a:gd name="T0" fmla="*/ 221137130 w 52"/>
                <a:gd name="T1" fmla="*/ 34299903 h 8"/>
                <a:gd name="T2" fmla="*/ 4252241 w 52"/>
                <a:gd name="T3" fmla="*/ 34299903 h 8"/>
                <a:gd name="T4" fmla="*/ 29767746 w 52"/>
                <a:gd name="T5" fmla="*/ 0 h 8"/>
                <a:gd name="T6" fmla="*/ 191369384 w 52"/>
                <a:gd name="T7" fmla="*/ 0 h 8"/>
                <a:gd name="T8" fmla="*/ 221137130 w 52"/>
                <a:gd name="T9" fmla="*/ 34299903 h 8"/>
                <a:gd name="T10" fmla="*/ 0 60000 65536"/>
                <a:gd name="T11" fmla="*/ 0 60000 65536"/>
                <a:gd name="T12" fmla="*/ 0 60000 65536"/>
                <a:gd name="T13" fmla="*/ 0 60000 65536"/>
                <a:gd name="T14" fmla="*/ 0 60000 65536"/>
                <a:gd name="T15" fmla="*/ 0 w 52"/>
                <a:gd name="T16" fmla="*/ 0 h 8"/>
                <a:gd name="T17" fmla="*/ 52 w 52"/>
                <a:gd name="T18" fmla="*/ 8 h 8"/>
              </a:gdLst>
              <a:ahLst/>
              <a:cxnLst>
                <a:cxn ang="T10">
                  <a:pos x="T0" y="T1"/>
                </a:cxn>
                <a:cxn ang="T11">
                  <a:pos x="T2" y="T3"/>
                </a:cxn>
                <a:cxn ang="T12">
                  <a:pos x="T4" y="T5"/>
                </a:cxn>
                <a:cxn ang="T13">
                  <a:pos x="T6" y="T7"/>
                </a:cxn>
                <a:cxn ang="T14">
                  <a:pos x="T8" y="T9"/>
                </a:cxn>
              </a:cxnLst>
              <a:rect l="T15" t="T16" r="T17" b="T18"/>
              <a:pathLst>
                <a:path w="52" h="8">
                  <a:moveTo>
                    <a:pt x="52" y="8"/>
                  </a:moveTo>
                  <a:cubicBezTo>
                    <a:pt x="1" y="8"/>
                    <a:pt x="1" y="8"/>
                    <a:pt x="1" y="8"/>
                  </a:cubicBezTo>
                  <a:cubicBezTo>
                    <a:pt x="1" y="8"/>
                    <a:pt x="0" y="0"/>
                    <a:pt x="7" y="0"/>
                  </a:cubicBezTo>
                  <a:cubicBezTo>
                    <a:pt x="15" y="0"/>
                    <a:pt x="40" y="0"/>
                    <a:pt x="45" y="0"/>
                  </a:cubicBezTo>
                  <a:cubicBezTo>
                    <a:pt x="51" y="0"/>
                    <a:pt x="52" y="8"/>
                    <a:pt x="52" y="8"/>
                  </a:cubicBezTo>
                  <a:close/>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17" name="组合 338"/>
          <p:cNvGrpSpPr>
            <a:grpSpLocks/>
          </p:cNvGrpSpPr>
          <p:nvPr/>
        </p:nvGrpSpPr>
        <p:grpSpPr bwMode="auto">
          <a:xfrm>
            <a:off x="7299325" y="4440238"/>
            <a:ext cx="590550" cy="584200"/>
            <a:chOff x="0" y="0"/>
            <a:chExt cx="278110" cy="274623"/>
          </a:xfrm>
        </p:grpSpPr>
        <p:sp>
          <p:nvSpPr>
            <p:cNvPr id="28994" name="Freeform 1073"/>
            <p:cNvSpPr>
              <a:spLocks noChangeArrowheads="1"/>
            </p:cNvSpPr>
            <p:nvPr/>
          </p:nvSpPr>
          <p:spPr bwMode="auto">
            <a:xfrm>
              <a:off x="63642" y="0"/>
              <a:ext cx="182210" cy="88926"/>
            </a:xfrm>
            <a:custGeom>
              <a:avLst/>
              <a:gdLst>
                <a:gd name="T0" fmla="*/ 364415859 w 88"/>
                <a:gd name="T1" fmla="*/ 171072944 h 43"/>
                <a:gd name="T2" fmla="*/ 355841636 w 88"/>
                <a:gd name="T3" fmla="*/ 171072944 h 43"/>
                <a:gd name="T4" fmla="*/ 17148446 w 88"/>
                <a:gd name="T5" fmla="*/ 4276720 h 43"/>
                <a:gd name="T6" fmla="*/ 4288147 w 88"/>
                <a:gd name="T7" fmla="*/ 8553440 h 43"/>
                <a:gd name="T8" fmla="*/ 8574223 w 88"/>
                <a:gd name="T9" fmla="*/ 21383601 h 43"/>
                <a:gd name="T10" fmla="*/ 321544745 w 88"/>
                <a:gd name="T11" fmla="*/ 171072944 h 43"/>
                <a:gd name="T12" fmla="*/ 312968451 w 88"/>
                <a:gd name="T13" fmla="*/ 179626384 h 43"/>
                <a:gd name="T14" fmla="*/ 312968451 w 88"/>
                <a:gd name="T15" fmla="*/ 183903104 h 43"/>
                <a:gd name="T16" fmla="*/ 377278228 w 88"/>
                <a:gd name="T17" fmla="*/ 183903104 h 43"/>
                <a:gd name="T18" fmla="*/ 377278228 w 88"/>
                <a:gd name="T19" fmla="*/ 179626384 h 43"/>
                <a:gd name="T20" fmla="*/ 364415859 w 88"/>
                <a:gd name="T21" fmla="*/ 171072944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8"/>
                <a:gd name="T34" fmla="*/ 0 h 43"/>
                <a:gd name="T35" fmla="*/ 88 w 88"/>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8" h="43">
                  <a:moveTo>
                    <a:pt x="85" y="40"/>
                  </a:moveTo>
                  <a:cubicBezTo>
                    <a:pt x="83" y="40"/>
                    <a:pt x="83" y="40"/>
                    <a:pt x="83" y="40"/>
                  </a:cubicBezTo>
                  <a:cubicBezTo>
                    <a:pt x="4" y="1"/>
                    <a:pt x="4" y="1"/>
                    <a:pt x="4" y="1"/>
                  </a:cubicBezTo>
                  <a:cubicBezTo>
                    <a:pt x="3" y="0"/>
                    <a:pt x="1" y="1"/>
                    <a:pt x="1" y="2"/>
                  </a:cubicBezTo>
                  <a:cubicBezTo>
                    <a:pt x="0" y="3"/>
                    <a:pt x="1" y="4"/>
                    <a:pt x="2" y="5"/>
                  </a:cubicBezTo>
                  <a:cubicBezTo>
                    <a:pt x="75" y="40"/>
                    <a:pt x="75" y="40"/>
                    <a:pt x="75" y="40"/>
                  </a:cubicBezTo>
                  <a:cubicBezTo>
                    <a:pt x="74" y="41"/>
                    <a:pt x="73" y="42"/>
                    <a:pt x="73" y="42"/>
                  </a:cubicBezTo>
                  <a:cubicBezTo>
                    <a:pt x="73" y="43"/>
                    <a:pt x="73" y="43"/>
                    <a:pt x="73" y="43"/>
                  </a:cubicBezTo>
                  <a:cubicBezTo>
                    <a:pt x="88" y="43"/>
                    <a:pt x="88" y="43"/>
                    <a:pt x="88" y="43"/>
                  </a:cubicBezTo>
                  <a:cubicBezTo>
                    <a:pt x="88" y="42"/>
                    <a:pt x="88" y="42"/>
                    <a:pt x="88" y="42"/>
                  </a:cubicBezTo>
                  <a:cubicBezTo>
                    <a:pt x="88" y="41"/>
                    <a:pt x="87" y="40"/>
                    <a:pt x="85" y="40"/>
                  </a:cubicBezTo>
                  <a:close/>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95" name="Freeform 1074"/>
            <p:cNvSpPr>
              <a:spLocks noChangeArrowheads="1"/>
            </p:cNvSpPr>
            <p:nvPr/>
          </p:nvSpPr>
          <p:spPr bwMode="auto">
            <a:xfrm>
              <a:off x="0" y="87182"/>
              <a:ext cx="278110" cy="187441"/>
            </a:xfrm>
            <a:custGeom>
              <a:avLst/>
              <a:gdLst>
                <a:gd name="T0" fmla="*/ 543218873 w 135"/>
                <a:gd name="T1" fmla="*/ 0 h 91"/>
                <a:gd name="T2" fmla="*/ 29708328 w 135"/>
                <a:gd name="T3" fmla="*/ 0 h 91"/>
                <a:gd name="T4" fmla="*/ 0 w 135"/>
                <a:gd name="T5" fmla="*/ 29700129 h 91"/>
                <a:gd name="T6" fmla="*/ 0 w 135"/>
                <a:gd name="T7" fmla="*/ 356389195 h 91"/>
                <a:gd name="T8" fmla="*/ 29708328 w 135"/>
                <a:gd name="T9" fmla="*/ 386089324 h 91"/>
                <a:gd name="T10" fmla="*/ 543218873 w 135"/>
                <a:gd name="T11" fmla="*/ 386089324 h 91"/>
                <a:gd name="T12" fmla="*/ 572927201 w 135"/>
                <a:gd name="T13" fmla="*/ 356389195 h 91"/>
                <a:gd name="T14" fmla="*/ 572927201 w 135"/>
                <a:gd name="T15" fmla="*/ 29700129 h 91"/>
                <a:gd name="T16" fmla="*/ 543218873 w 135"/>
                <a:gd name="T17" fmla="*/ 0 h 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5"/>
                <a:gd name="T28" fmla="*/ 0 h 91"/>
                <a:gd name="T29" fmla="*/ 135 w 135"/>
                <a:gd name="T30" fmla="*/ 91 h 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5" h="91">
                  <a:moveTo>
                    <a:pt x="128" y="0"/>
                  </a:moveTo>
                  <a:cubicBezTo>
                    <a:pt x="7" y="0"/>
                    <a:pt x="7" y="0"/>
                    <a:pt x="7" y="0"/>
                  </a:cubicBezTo>
                  <a:cubicBezTo>
                    <a:pt x="3" y="0"/>
                    <a:pt x="0" y="3"/>
                    <a:pt x="0" y="7"/>
                  </a:cubicBezTo>
                  <a:cubicBezTo>
                    <a:pt x="0" y="84"/>
                    <a:pt x="0" y="84"/>
                    <a:pt x="0" y="84"/>
                  </a:cubicBezTo>
                  <a:cubicBezTo>
                    <a:pt x="0" y="88"/>
                    <a:pt x="3" y="91"/>
                    <a:pt x="7" y="91"/>
                  </a:cubicBezTo>
                  <a:cubicBezTo>
                    <a:pt x="128" y="91"/>
                    <a:pt x="128" y="91"/>
                    <a:pt x="128" y="91"/>
                  </a:cubicBezTo>
                  <a:cubicBezTo>
                    <a:pt x="131" y="91"/>
                    <a:pt x="135" y="88"/>
                    <a:pt x="135" y="84"/>
                  </a:cubicBezTo>
                  <a:cubicBezTo>
                    <a:pt x="135" y="7"/>
                    <a:pt x="135" y="7"/>
                    <a:pt x="135" y="7"/>
                  </a:cubicBezTo>
                  <a:cubicBezTo>
                    <a:pt x="135" y="3"/>
                    <a:pt x="131" y="0"/>
                    <a:pt x="128" y="0"/>
                  </a:cubicBezTo>
                </a:path>
              </a:pathLst>
            </a:custGeom>
            <a:solidFill>
              <a:srgbClr val="31AB9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96" name="Oval 1075"/>
            <p:cNvSpPr>
              <a:spLocks noChangeArrowheads="1"/>
            </p:cNvSpPr>
            <p:nvPr/>
          </p:nvSpPr>
          <p:spPr bwMode="auto">
            <a:xfrm>
              <a:off x="54052" y="190057"/>
              <a:ext cx="9590" cy="10462"/>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97" name="Oval 1076"/>
            <p:cNvSpPr>
              <a:spLocks noChangeArrowheads="1"/>
            </p:cNvSpPr>
            <p:nvPr/>
          </p:nvSpPr>
          <p:spPr bwMode="auto">
            <a:xfrm>
              <a:off x="43591" y="204006"/>
              <a:ext cx="12205" cy="10462"/>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98" name="Oval 1077"/>
            <p:cNvSpPr>
              <a:spLocks noChangeArrowheads="1"/>
            </p:cNvSpPr>
            <p:nvPr/>
          </p:nvSpPr>
          <p:spPr bwMode="auto">
            <a:xfrm>
              <a:off x="63642" y="204006"/>
              <a:ext cx="13077" cy="10462"/>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99" name="Oval 1078"/>
            <p:cNvSpPr>
              <a:spLocks noChangeArrowheads="1"/>
            </p:cNvSpPr>
            <p:nvPr/>
          </p:nvSpPr>
          <p:spPr bwMode="auto">
            <a:xfrm>
              <a:off x="72361" y="190057"/>
              <a:ext cx="10462" cy="10462"/>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00" name="Oval 1079"/>
            <p:cNvSpPr>
              <a:spLocks noChangeArrowheads="1"/>
            </p:cNvSpPr>
            <p:nvPr/>
          </p:nvSpPr>
          <p:spPr bwMode="auto">
            <a:xfrm>
              <a:off x="82822" y="204006"/>
              <a:ext cx="10462" cy="10462"/>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01" name="Oval 1080"/>
            <p:cNvSpPr>
              <a:spLocks noChangeArrowheads="1"/>
            </p:cNvSpPr>
            <p:nvPr/>
          </p:nvSpPr>
          <p:spPr bwMode="auto">
            <a:xfrm>
              <a:off x="90669" y="190057"/>
              <a:ext cx="12205" cy="10462"/>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02" name="Oval 1081"/>
            <p:cNvSpPr>
              <a:spLocks noChangeArrowheads="1"/>
            </p:cNvSpPr>
            <p:nvPr/>
          </p:nvSpPr>
          <p:spPr bwMode="auto">
            <a:xfrm>
              <a:off x="102874" y="204006"/>
              <a:ext cx="10462" cy="10462"/>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03" name="Oval 1082"/>
            <p:cNvSpPr>
              <a:spLocks noChangeArrowheads="1"/>
            </p:cNvSpPr>
            <p:nvPr/>
          </p:nvSpPr>
          <p:spPr bwMode="auto">
            <a:xfrm>
              <a:off x="111592" y="190057"/>
              <a:ext cx="12205" cy="10462"/>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04" name="Oval 1083"/>
            <p:cNvSpPr>
              <a:spLocks noChangeArrowheads="1"/>
            </p:cNvSpPr>
            <p:nvPr/>
          </p:nvSpPr>
          <p:spPr bwMode="auto">
            <a:xfrm>
              <a:off x="122054" y="204006"/>
              <a:ext cx="12205" cy="10462"/>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05" name="Oval 1084"/>
            <p:cNvSpPr>
              <a:spLocks noChangeArrowheads="1"/>
            </p:cNvSpPr>
            <p:nvPr/>
          </p:nvSpPr>
          <p:spPr bwMode="auto">
            <a:xfrm>
              <a:off x="129901" y="190057"/>
              <a:ext cx="12205" cy="10462"/>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06" name="Oval 1085"/>
            <p:cNvSpPr>
              <a:spLocks noChangeArrowheads="1"/>
            </p:cNvSpPr>
            <p:nvPr/>
          </p:nvSpPr>
          <p:spPr bwMode="auto">
            <a:xfrm>
              <a:off x="129901" y="155184"/>
              <a:ext cx="12205" cy="12205"/>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07" name="Oval 1086"/>
            <p:cNvSpPr>
              <a:spLocks noChangeArrowheads="1"/>
            </p:cNvSpPr>
            <p:nvPr/>
          </p:nvSpPr>
          <p:spPr bwMode="auto">
            <a:xfrm>
              <a:off x="122054" y="173492"/>
              <a:ext cx="12205" cy="12205"/>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08" name="Oval 1087"/>
            <p:cNvSpPr>
              <a:spLocks noChangeArrowheads="1"/>
            </p:cNvSpPr>
            <p:nvPr/>
          </p:nvSpPr>
          <p:spPr bwMode="auto">
            <a:xfrm>
              <a:off x="111592" y="155184"/>
              <a:ext cx="12205" cy="12205"/>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09" name="Oval 1088"/>
            <p:cNvSpPr>
              <a:spLocks noChangeArrowheads="1"/>
            </p:cNvSpPr>
            <p:nvPr/>
          </p:nvSpPr>
          <p:spPr bwMode="auto">
            <a:xfrm>
              <a:off x="102874" y="173492"/>
              <a:ext cx="10462" cy="12205"/>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10" name="Oval 1089"/>
            <p:cNvSpPr>
              <a:spLocks noChangeArrowheads="1"/>
            </p:cNvSpPr>
            <p:nvPr/>
          </p:nvSpPr>
          <p:spPr bwMode="auto">
            <a:xfrm>
              <a:off x="90669" y="155184"/>
              <a:ext cx="12205" cy="12205"/>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11" name="Oval 1090"/>
            <p:cNvSpPr>
              <a:spLocks noChangeArrowheads="1"/>
            </p:cNvSpPr>
            <p:nvPr/>
          </p:nvSpPr>
          <p:spPr bwMode="auto">
            <a:xfrm>
              <a:off x="82822" y="173492"/>
              <a:ext cx="12205" cy="12205"/>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12" name="Oval 1091"/>
            <p:cNvSpPr>
              <a:spLocks noChangeArrowheads="1"/>
            </p:cNvSpPr>
            <p:nvPr/>
          </p:nvSpPr>
          <p:spPr bwMode="auto">
            <a:xfrm>
              <a:off x="72361" y="155184"/>
              <a:ext cx="10462" cy="12205"/>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13" name="Oval 1092"/>
            <p:cNvSpPr>
              <a:spLocks noChangeArrowheads="1"/>
            </p:cNvSpPr>
            <p:nvPr/>
          </p:nvSpPr>
          <p:spPr bwMode="auto">
            <a:xfrm>
              <a:off x="63642" y="173492"/>
              <a:ext cx="13077" cy="12205"/>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14" name="Oval 1093"/>
            <p:cNvSpPr>
              <a:spLocks noChangeArrowheads="1"/>
            </p:cNvSpPr>
            <p:nvPr/>
          </p:nvSpPr>
          <p:spPr bwMode="auto">
            <a:xfrm>
              <a:off x="54052" y="155184"/>
              <a:ext cx="9590" cy="12205"/>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15" name="Oval 1094"/>
            <p:cNvSpPr>
              <a:spLocks noChangeArrowheads="1"/>
            </p:cNvSpPr>
            <p:nvPr/>
          </p:nvSpPr>
          <p:spPr bwMode="auto">
            <a:xfrm>
              <a:off x="45334" y="173492"/>
              <a:ext cx="10462" cy="12205"/>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16" name="Oval 1095"/>
            <p:cNvSpPr>
              <a:spLocks noChangeArrowheads="1"/>
            </p:cNvSpPr>
            <p:nvPr/>
          </p:nvSpPr>
          <p:spPr bwMode="auto">
            <a:xfrm>
              <a:off x="33129" y="155184"/>
              <a:ext cx="12205" cy="12205"/>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17" name="Oval 1096"/>
            <p:cNvSpPr>
              <a:spLocks noChangeArrowheads="1"/>
            </p:cNvSpPr>
            <p:nvPr/>
          </p:nvSpPr>
          <p:spPr bwMode="auto">
            <a:xfrm>
              <a:off x="33129" y="190057"/>
              <a:ext cx="12205" cy="10462"/>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18" name="Oval 1097"/>
            <p:cNvSpPr>
              <a:spLocks noChangeArrowheads="1"/>
            </p:cNvSpPr>
            <p:nvPr/>
          </p:nvSpPr>
          <p:spPr bwMode="auto">
            <a:xfrm>
              <a:off x="33129" y="218827"/>
              <a:ext cx="12205" cy="12205"/>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19" name="Oval 1098"/>
            <p:cNvSpPr>
              <a:spLocks noChangeArrowheads="1"/>
            </p:cNvSpPr>
            <p:nvPr/>
          </p:nvSpPr>
          <p:spPr bwMode="auto">
            <a:xfrm>
              <a:off x="43591" y="235391"/>
              <a:ext cx="12205" cy="10462"/>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20" name="Oval 1099"/>
            <p:cNvSpPr>
              <a:spLocks noChangeArrowheads="1"/>
            </p:cNvSpPr>
            <p:nvPr/>
          </p:nvSpPr>
          <p:spPr bwMode="auto">
            <a:xfrm>
              <a:off x="54052" y="218827"/>
              <a:ext cx="9590" cy="12205"/>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21" name="Oval 1100"/>
            <p:cNvSpPr>
              <a:spLocks noChangeArrowheads="1"/>
            </p:cNvSpPr>
            <p:nvPr/>
          </p:nvSpPr>
          <p:spPr bwMode="auto">
            <a:xfrm>
              <a:off x="63642" y="235391"/>
              <a:ext cx="10462" cy="10462"/>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22" name="Oval 1101"/>
            <p:cNvSpPr>
              <a:spLocks noChangeArrowheads="1"/>
            </p:cNvSpPr>
            <p:nvPr/>
          </p:nvSpPr>
          <p:spPr bwMode="auto">
            <a:xfrm>
              <a:off x="72361" y="218827"/>
              <a:ext cx="10462" cy="12205"/>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23" name="Oval 1102"/>
            <p:cNvSpPr>
              <a:spLocks noChangeArrowheads="1"/>
            </p:cNvSpPr>
            <p:nvPr/>
          </p:nvSpPr>
          <p:spPr bwMode="auto">
            <a:xfrm>
              <a:off x="82822" y="235391"/>
              <a:ext cx="10462" cy="10462"/>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24" name="Oval 1103"/>
            <p:cNvSpPr>
              <a:spLocks noChangeArrowheads="1"/>
            </p:cNvSpPr>
            <p:nvPr/>
          </p:nvSpPr>
          <p:spPr bwMode="auto">
            <a:xfrm>
              <a:off x="90669" y="218827"/>
              <a:ext cx="12205" cy="12205"/>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25" name="Oval 1104"/>
            <p:cNvSpPr>
              <a:spLocks noChangeArrowheads="1"/>
            </p:cNvSpPr>
            <p:nvPr/>
          </p:nvSpPr>
          <p:spPr bwMode="auto">
            <a:xfrm>
              <a:off x="101131" y="235391"/>
              <a:ext cx="12205" cy="10462"/>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26" name="Oval 1105"/>
            <p:cNvSpPr>
              <a:spLocks noChangeArrowheads="1"/>
            </p:cNvSpPr>
            <p:nvPr/>
          </p:nvSpPr>
          <p:spPr bwMode="auto">
            <a:xfrm>
              <a:off x="111592" y="218827"/>
              <a:ext cx="12205" cy="12205"/>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27" name="Oval 1106"/>
            <p:cNvSpPr>
              <a:spLocks noChangeArrowheads="1"/>
            </p:cNvSpPr>
            <p:nvPr/>
          </p:nvSpPr>
          <p:spPr bwMode="auto">
            <a:xfrm>
              <a:off x="122054" y="235391"/>
              <a:ext cx="9590" cy="10462"/>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28" name="Oval 1107"/>
            <p:cNvSpPr>
              <a:spLocks noChangeArrowheads="1"/>
            </p:cNvSpPr>
            <p:nvPr/>
          </p:nvSpPr>
          <p:spPr bwMode="auto">
            <a:xfrm>
              <a:off x="129901" y="218827"/>
              <a:ext cx="12205" cy="12205"/>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29" name="Oval 1108"/>
            <p:cNvSpPr>
              <a:spLocks noChangeArrowheads="1"/>
            </p:cNvSpPr>
            <p:nvPr/>
          </p:nvSpPr>
          <p:spPr bwMode="auto">
            <a:xfrm>
              <a:off x="140362" y="235391"/>
              <a:ext cx="12205" cy="10462"/>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30" name="Oval 1109"/>
            <p:cNvSpPr>
              <a:spLocks noChangeArrowheads="1"/>
            </p:cNvSpPr>
            <p:nvPr/>
          </p:nvSpPr>
          <p:spPr bwMode="auto">
            <a:xfrm>
              <a:off x="140362" y="204006"/>
              <a:ext cx="12205" cy="10462"/>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31" name="Oval 1110"/>
            <p:cNvSpPr>
              <a:spLocks noChangeArrowheads="1"/>
            </p:cNvSpPr>
            <p:nvPr/>
          </p:nvSpPr>
          <p:spPr bwMode="auto">
            <a:xfrm>
              <a:off x="140362" y="173492"/>
              <a:ext cx="12205" cy="12205"/>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32" name="Oval 1111"/>
            <p:cNvSpPr>
              <a:spLocks noChangeArrowheads="1"/>
            </p:cNvSpPr>
            <p:nvPr/>
          </p:nvSpPr>
          <p:spPr bwMode="auto">
            <a:xfrm>
              <a:off x="183953" y="167389"/>
              <a:ext cx="69746" cy="68002"/>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33" name="Freeform 1112"/>
            <p:cNvSpPr>
              <a:spLocks noChangeArrowheads="1"/>
            </p:cNvSpPr>
            <p:nvPr/>
          </p:nvSpPr>
          <p:spPr bwMode="auto">
            <a:xfrm>
              <a:off x="196159" y="170877"/>
              <a:ext cx="45335" cy="54053"/>
            </a:xfrm>
            <a:custGeom>
              <a:avLst/>
              <a:gdLst>
                <a:gd name="T0" fmla="*/ 46711535 w 22"/>
                <a:gd name="T1" fmla="*/ 12966483 h 26"/>
                <a:gd name="T2" fmla="*/ 38217405 w 22"/>
                <a:gd name="T3" fmla="*/ 12966483 h 26"/>
                <a:gd name="T4" fmla="*/ 25478270 w 22"/>
                <a:gd name="T5" fmla="*/ 0 h 26"/>
                <a:gd name="T6" fmla="*/ 25478270 w 22"/>
                <a:gd name="T7" fmla="*/ 17288644 h 26"/>
                <a:gd name="T8" fmla="*/ 25478270 w 22"/>
                <a:gd name="T9" fmla="*/ 17288644 h 26"/>
                <a:gd name="T10" fmla="*/ 0 w 22"/>
                <a:gd name="T11" fmla="*/ 60508176 h 26"/>
                <a:gd name="T12" fmla="*/ 46711535 w 22"/>
                <a:gd name="T13" fmla="*/ 112374108 h 26"/>
                <a:gd name="T14" fmla="*/ 93421010 w 22"/>
                <a:gd name="T15" fmla="*/ 60508176 h 26"/>
                <a:gd name="T16" fmla="*/ 46711535 w 22"/>
                <a:gd name="T17" fmla="*/ 12966483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26"/>
                <a:gd name="T29" fmla="*/ 22 w 22"/>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26">
                  <a:moveTo>
                    <a:pt x="11" y="3"/>
                  </a:moveTo>
                  <a:cubicBezTo>
                    <a:pt x="10" y="3"/>
                    <a:pt x="9" y="3"/>
                    <a:pt x="9" y="3"/>
                  </a:cubicBezTo>
                  <a:cubicBezTo>
                    <a:pt x="6" y="0"/>
                    <a:pt x="6" y="0"/>
                    <a:pt x="6" y="0"/>
                  </a:cubicBezTo>
                  <a:cubicBezTo>
                    <a:pt x="6" y="4"/>
                    <a:pt x="6" y="4"/>
                    <a:pt x="6" y="4"/>
                  </a:cubicBezTo>
                  <a:cubicBezTo>
                    <a:pt x="6" y="4"/>
                    <a:pt x="6" y="4"/>
                    <a:pt x="6" y="4"/>
                  </a:cubicBezTo>
                  <a:cubicBezTo>
                    <a:pt x="2" y="6"/>
                    <a:pt x="0" y="10"/>
                    <a:pt x="0" y="14"/>
                  </a:cubicBezTo>
                  <a:cubicBezTo>
                    <a:pt x="0" y="21"/>
                    <a:pt x="5" y="26"/>
                    <a:pt x="11" y="26"/>
                  </a:cubicBezTo>
                  <a:cubicBezTo>
                    <a:pt x="17" y="26"/>
                    <a:pt x="22" y="21"/>
                    <a:pt x="22" y="14"/>
                  </a:cubicBezTo>
                  <a:cubicBezTo>
                    <a:pt x="22" y="8"/>
                    <a:pt x="17" y="3"/>
                    <a:pt x="11" y="3"/>
                  </a:cubicBezTo>
                  <a:close/>
                </a:path>
              </a:pathLst>
            </a:custGeom>
            <a:solidFill>
              <a:srgbClr val="E7544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34" name="Freeform 1113"/>
            <p:cNvSpPr>
              <a:spLocks noChangeArrowheads="1"/>
            </p:cNvSpPr>
            <p:nvPr/>
          </p:nvSpPr>
          <p:spPr bwMode="auto">
            <a:xfrm>
              <a:off x="28770" y="109849"/>
              <a:ext cx="134260" cy="26155"/>
            </a:xfrm>
            <a:custGeom>
              <a:avLst/>
              <a:gdLst>
                <a:gd name="T0" fmla="*/ 117050309 w 154"/>
                <a:gd name="T1" fmla="*/ 0 h 30"/>
                <a:gd name="T2" fmla="*/ 104129092 w 154"/>
                <a:gd name="T3" fmla="*/ 0 h 30"/>
                <a:gd name="T4" fmla="*/ 104129092 w 154"/>
                <a:gd name="T5" fmla="*/ 5320799 h 30"/>
                <a:gd name="T6" fmla="*/ 98808385 w 154"/>
                <a:gd name="T7" fmla="*/ 5320799 h 30"/>
                <a:gd name="T8" fmla="*/ 98808385 w 154"/>
                <a:gd name="T9" fmla="*/ 0 h 30"/>
                <a:gd name="T10" fmla="*/ 82847138 w 154"/>
                <a:gd name="T11" fmla="*/ 0 h 30"/>
                <a:gd name="T12" fmla="*/ 82847138 w 154"/>
                <a:gd name="T13" fmla="*/ 5320799 h 30"/>
                <a:gd name="T14" fmla="*/ 77526432 w 154"/>
                <a:gd name="T15" fmla="*/ 5320799 h 30"/>
                <a:gd name="T16" fmla="*/ 77526432 w 154"/>
                <a:gd name="T17" fmla="*/ 0 h 30"/>
                <a:gd name="T18" fmla="*/ 61565185 w 154"/>
                <a:gd name="T19" fmla="*/ 0 h 30"/>
                <a:gd name="T20" fmla="*/ 61565185 w 154"/>
                <a:gd name="T21" fmla="*/ 5320799 h 30"/>
                <a:gd name="T22" fmla="*/ 53964674 w 154"/>
                <a:gd name="T23" fmla="*/ 5320799 h 30"/>
                <a:gd name="T24" fmla="*/ 53964674 w 154"/>
                <a:gd name="T25" fmla="*/ 0 h 30"/>
                <a:gd name="T26" fmla="*/ 38003426 w 154"/>
                <a:gd name="T27" fmla="*/ 0 h 30"/>
                <a:gd name="T28" fmla="*/ 38003426 w 154"/>
                <a:gd name="T29" fmla="*/ 5320799 h 30"/>
                <a:gd name="T30" fmla="*/ 32682720 w 154"/>
                <a:gd name="T31" fmla="*/ 5320799 h 30"/>
                <a:gd name="T32" fmla="*/ 32682720 w 154"/>
                <a:gd name="T33" fmla="*/ 0 h 30"/>
                <a:gd name="T34" fmla="*/ 16721473 w 154"/>
                <a:gd name="T35" fmla="*/ 0 h 30"/>
                <a:gd name="T36" fmla="*/ 16721473 w 154"/>
                <a:gd name="T37" fmla="*/ 5320799 h 30"/>
                <a:gd name="T38" fmla="*/ 9120962 w 154"/>
                <a:gd name="T39" fmla="*/ 5320799 h 30"/>
                <a:gd name="T40" fmla="*/ 9120962 w 154"/>
                <a:gd name="T41" fmla="*/ 0 h 30"/>
                <a:gd name="T42" fmla="*/ 0 w 154"/>
                <a:gd name="T43" fmla="*/ 0 h 30"/>
                <a:gd name="T44" fmla="*/ 0 w 154"/>
                <a:gd name="T45" fmla="*/ 22802801 h 30"/>
                <a:gd name="T46" fmla="*/ 22042179 w 154"/>
                <a:gd name="T47" fmla="*/ 22802801 h 30"/>
                <a:gd name="T48" fmla="*/ 23561758 w 154"/>
                <a:gd name="T49" fmla="*/ 12161203 h 30"/>
                <a:gd name="T50" fmla="*/ 27362014 w 154"/>
                <a:gd name="T51" fmla="*/ 22802801 h 30"/>
                <a:gd name="T52" fmla="*/ 117050309 w 154"/>
                <a:gd name="T53" fmla="*/ 22802801 h 30"/>
                <a:gd name="T54" fmla="*/ 117050309 w 154"/>
                <a:gd name="T55" fmla="*/ 0 h 3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4"/>
                <a:gd name="T85" fmla="*/ 0 h 30"/>
                <a:gd name="T86" fmla="*/ 154 w 154"/>
                <a:gd name="T87" fmla="*/ 30 h 3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4" h="30">
                  <a:moveTo>
                    <a:pt x="154" y="0"/>
                  </a:moveTo>
                  <a:lnTo>
                    <a:pt x="137" y="0"/>
                  </a:lnTo>
                  <a:lnTo>
                    <a:pt x="137" y="7"/>
                  </a:lnTo>
                  <a:lnTo>
                    <a:pt x="130" y="7"/>
                  </a:lnTo>
                  <a:lnTo>
                    <a:pt x="130" y="0"/>
                  </a:lnTo>
                  <a:lnTo>
                    <a:pt x="109" y="0"/>
                  </a:lnTo>
                  <a:lnTo>
                    <a:pt x="109" y="7"/>
                  </a:lnTo>
                  <a:lnTo>
                    <a:pt x="102" y="7"/>
                  </a:lnTo>
                  <a:lnTo>
                    <a:pt x="102" y="0"/>
                  </a:lnTo>
                  <a:lnTo>
                    <a:pt x="81" y="0"/>
                  </a:lnTo>
                  <a:lnTo>
                    <a:pt x="81" y="7"/>
                  </a:lnTo>
                  <a:lnTo>
                    <a:pt x="71" y="7"/>
                  </a:lnTo>
                  <a:lnTo>
                    <a:pt x="71" y="0"/>
                  </a:lnTo>
                  <a:lnTo>
                    <a:pt x="50" y="0"/>
                  </a:lnTo>
                  <a:lnTo>
                    <a:pt x="50" y="7"/>
                  </a:lnTo>
                  <a:lnTo>
                    <a:pt x="43" y="7"/>
                  </a:lnTo>
                  <a:lnTo>
                    <a:pt x="43" y="0"/>
                  </a:lnTo>
                  <a:lnTo>
                    <a:pt x="22" y="0"/>
                  </a:lnTo>
                  <a:lnTo>
                    <a:pt x="22" y="7"/>
                  </a:lnTo>
                  <a:lnTo>
                    <a:pt x="12" y="7"/>
                  </a:lnTo>
                  <a:lnTo>
                    <a:pt x="12" y="0"/>
                  </a:lnTo>
                  <a:lnTo>
                    <a:pt x="0" y="0"/>
                  </a:lnTo>
                  <a:lnTo>
                    <a:pt x="0" y="30"/>
                  </a:lnTo>
                  <a:lnTo>
                    <a:pt x="29" y="30"/>
                  </a:lnTo>
                  <a:lnTo>
                    <a:pt x="31" y="16"/>
                  </a:lnTo>
                  <a:lnTo>
                    <a:pt x="36" y="30"/>
                  </a:lnTo>
                  <a:lnTo>
                    <a:pt x="154" y="30"/>
                  </a:lnTo>
                  <a:lnTo>
                    <a:pt x="154" y="0"/>
                  </a:lnTo>
                  <a:close/>
                </a:path>
              </a:pathLst>
            </a:custGeom>
            <a:solidFill>
              <a:srgbClr val="338D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35" name="Freeform 1114"/>
            <p:cNvSpPr>
              <a:spLocks noChangeArrowheads="1"/>
            </p:cNvSpPr>
            <p:nvPr/>
          </p:nvSpPr>
          <p:spPr bwMode="auto">
            <a:xfrm>
              <a:off x="28770" y="109849"/>
              <a:ext cx="134260" cy="26155"/>
            </a:xfrm>
            <a:custGeom>
              <a:avLst/>
              <a:gdLst>
                <a:gd name="T0" fmla="*/ 117050309 w 154"/>
                <a:gd name="T1" fmla="*/ 0 h 30"/>
                <a:gd name="T2" fmla="*/ 104129092 w 154"/>
                <a:gd name="T3" fmla="*/ 0 h 30"/>
                <a:gd name="T4" fmla="*/ 104129092 w 154"/>
                <a:gd name="T5" fmla="*/ 5320799 h 30"/>
                <a:gd name="T6" fmla="*/ 98808385 w 154"/>
                <a:gd name="T7" fmla="*/ 5320799 h 30"/>
                <a:gd name="T8" fmla="*/ 98808385 w 154"/>
                <a:gd name="T9" fmla="*/ 0 h 30"/>
                <a:gd name="T10" fmla="*/ 82847138 w 154"/>
                <a:gd name="T11" fmla="*/ 0 h 30"/>
                <a:gd name="T12" fmla="*/ 82847138 w 154"/>
                <a:gd name="T13" fmla="*/ 5320799 h 30"/>
                <a:gd name="T14" fmla="*/ 77526432 w 154"/>
                <a:gd name="T15" fmla="*/ 5320799 h 30"/>
                <a:gd name="T16" fmla="*/ 77526432 w 154"/>
                <a:gd name="T17" fmla="*/ 0 h 30"/>
                <a:gd name="T18" fmla="*/ 61565185 w 154"/>
                <a:gd name="T19" fmla="*/ 0 h 30"/>
                <a:gd name="T20" fmla="*/ 61565185 w 154"/>
                <a:gd name="T21" fmla="*/ 5320799 h 30"/>
                <a:gd name="T22" fmla="*/ 53964674 w 154"/>
                <a:gd name="T23" fmla="*/ 5320799 h 30"/>
                <a:gd name="T24" fmla="*/ 53964674 w 154"/>
                <a:gd name="T25" fmla="*/ 0 h 30"/>
                <a:gd name="T26" fmla="*/ 38003426 w 154"/>
                <a:gd name="T27" fmla="*/ 0 h 30"/>
                <a:gd name="T28" fmla="*/ 38003426 w 154"/>
                <a:gd name="T29" fmla="*/ 5320799 h 30"/>
                <a:gd name="T30" fmla="*/ 32682720 w 154"/>
                <a:gd name="T31" fmla="*/ 5320799 h 30"/>
                <a:gd name="T32" fmla="*/ 32682720 w 154"/>
                <a:gd name="T33" fmla="*/ 0 h 30"/>
                <a:gd name="T34" fmla="*/ 16721473 w 154"/>
                <a:gd name="T35" fmla="*/ 0 h 30"/>
                <a:gd name="T36" fmla="*/ 16721473 w 154"/>
                <a:gd name="T37" fmla="*/ 5320799 h 30"/>
                <a:gd name="T38" fmla="*/ 9120962 w 154"/>
                <a:gd name="T39" fmla="*/ 5320799 h 30"/>
                <a:gd name="T40" fmla="*/ 9120962 w 154"/>
                <a:gd name="T41" fmla="*/ 0 h 30"/>
                <a:gd name="T42" fmla="*/ 0 w 154"/>
                <a:gd name="T43" fmla="*/ 0 h 30"/>
                <a:gd name="T44" fmla="*/ 0 w 154"/>
                <a:gd name="T45" fmla="*/ 22802801 h 30"/>
                <a:gd name="T46" fmla="*/ 22042179 w 154"/>
                <a:gd name="T47" fmla="*/ 22802801 h 30"/>
                <a:gd name="T48" fmla="*/ 23561758 w 154"/>
                <a:gd name="T49" fmla="*/ 12161203 h 30"/>
                <a:gd name="T50" fmla="*/ 27362014 w 154"/>
                <a:gd name="T51" fmla="*/ 22802801 h 30"/>
                <a:gd name="T52" fmla="*/ 117050309 w 154"/>
                <a:gd name="T53" fmla="*/ 22802801 h 30"/>
                <a:gd name="T54" fmla="*/ 117050309 w 154"/>
                <a:gd name="T55" fmla="*/ 0 h 3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4"/>
                <a:gd name="T85" fmla="*/ 0 h 30"/>
                <a:gd name="T86" fmla="*/ 154 w 154"/>
                <a:gd name="T87" fmla="*/ 30 h 3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4" h="30">
                  <a:moveTo>
                    <a:pt x="154" y="0"/>
                  </a:moveTo>
                  <a:lnTo>
                    <a:pt x="137" y="0"/>
                  </a:lnTo>
                  <a:lnTo>
                    <a:pt x="137" y="7"/>
                  </a:lnTo>
                  <a:lnTo>
                    <a:pt x="130" y="7"/>
                  </a:lnTo>
                  <a:lnTo>
                    <a:pt x="130" y="0"/>
                  </a:lnTo>
                  <a:lnTo>
                    <a:pt x="109" y="0"/>
                  </a:lnTo>
                  <a:lnTo>
                    <a:pt x="109" y="7"/>
                  </a:lnTo>
                  <a:lnTo>
                    <a:pt x="102" y="7"/>
                  </a:lnTo>
                  <a:lnTo>
                    <a:pt x="102" y="0"/>
                  </a:lnTo>
                  <a:lnTo>
                    <a:pt x="81" y="0"/>
                  </a:lnTo>
                  <a:lnTo>
                    <a:pt x="81" y="7"/>
                  </a:lnTo>
                  <a:lnTo>
                    <a:pt x="71" y="7"/>
                  </a:lnTo>
                  <a:lnTo>
                    <a:pt x="71" y="0"/>
                  </a:lnTo>
                  <a:lnTo>
                    <a:pt x="50" y="0"/>
                  </a:lnTo>
                  <a:lnTo>
                    <a:pt x="50" y="7"/>
                  </a:lnTo>
                  <a:lnTo>
                    <a:pt x="43" y="7"/>
                  </a:lnTo>
                  <a:lnTo>
                    <a:pt x="43" y="0"/>
                  </a:lnTo>
                  <a:lnTo>
                    <a:pt x="22" y="0"/>
                  </a:lnTo>
                  <a:lnTo>
                    <a:pt x="22" y="7"/>
                  </a:lnTo>
                  <a:lnTo>
                    <a:pt x="12" y="7"/>
                  </a:lnTo>
                  <a:lnTo>
                    <a:pt x="12" y="0"/>
                  </a:lnTo>
                  <a:lnTo>
                    <a:pt x="0" y="0"/>
                  </a:lnTo>
                  <a:lnTo>
                    <a:pt x="0" y="30"/>
                  </a:lnTo>
                  <a:lnTo>
                    <a:pt x="29" y="30"/>
                  </a:lnTo>
                  <a:lnTo>
                    <a:pt x="31" y="16"/>
                  </a:lnTo>
                  <a:lnTo>
                    <a:pt x="36" y="30"/>
                  </a:lnTo>
                  <a:lnTo>
                    <a:pt x="154" y="30"/>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9036" name="Rectangle 1115"/>
            <p:cNvSpPr>
              <a:spLocks noChangeArrowheads="1"/>
            </p:cNvSpPr>
            <p:nvPr/>
          </p:nvSpPr>
          <p:spPr bwMode="auto">
            <a:xfrm>
              <a:off x="190056" y="109849"/>
              <a:ext cx="61899" cy="26155"/>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9037" name="Freeform 1116"/>
            <p:cNvSpPr>
              <a:spLocks noChangeArrowheads="1"/>
            </p:cNvSpPr>
            <p:nvPr/>
          </p:nvSpPr>
          <p:spPr bwMode="auto">
            <a:xfrm>
              <a:off x="0" y="87182"/>
              <a:ext cx="20924" cy="187441"/>
            </a:xfrm>
            <a:custGeom>
              <a:avLst/>
              <a:gdLst>
                <a:gd name="T0" fmla="*/ 43781378 w 10"/>
                <a:gd name="T1" fmla="*/ 0 h 91"/>
                <a:gd name="T2" fmla="*/ 30647383 w 10"/>
                <a:gd name="T3" fmla="*/ 0 h 91"/>
                <a:gd name="T4" fmla="*/ 0 w 10"/>
                <a:gd name="T5" fmla="*/ 29700129 h 91"/>
                <a:gd name="T6" fmla="*/ 0 w 10"/>
                <a:gd name="T7" fmla="*/ 356389195 h 91"/>
                <a:gd name="T8" fmla="*/ 30647383 w 10"/>
                <a:gd name="T9" fmla="*/ 386089324 h 91"/>
                <a:gd name="T10" fmla="*/ 43781378 w 10"/>
                <a:gd name="T11" fmla="*/ 386089324 h 91"/>
                <a:gd name="T12" fmla="*/ 43781378 w 10"/>
                <a:gd name="T13" fmla="*/ 0 h 91"/>
                <a:gd name="T14" fmla="*/ 0 60000 65536"/>
                <a:gd name="T15" fmla="*/ 0 60000 65536"/>
                <a:gd name="T16" fmla="*/ 0 60000 65536"/>
                <a:gd name="T17" fmla="*/ 0 60000 65536"/>
                <a:gd name="T18" fmla="*/ 0 60000 65536"/>
                <a:gd name="T19" fmla="*/ 0 60000 65536"/>
                <a:gd name="T20" fmla="*/ 0 60000 65536"/>
                <a:gd name="T21" fmla="*/ 0 w 10"/>
                <a:gd name="T22" fmla="*/ 0 h 91"/>
                <a:gd name="T23" fmla="*/ 10 w 10"/>
                <a:gd name="T24" fmla="*/ 91 h 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91">
                  <a:moveTo>
                    <a:pt x="10" y="0"/>
                  </a:moveTo>
                  <a:cubicBezTo>
                    <a:pt x="7" y="0"/>
                    <a:pt x="7" y="0"/>
                    <a:pt x="7" y="0"/>
                  </a:cubicBezTo>
                  <a:cubicBezTo>
                    <a:pt x="3" y="0"/>
                    <a:pt x="0" y="3"/>
                    <a:pt x="0" y="7"/>
                  </a:cubicBezTo>
                  <a:cubicBezTo>
                    <a:pt x="0" y="84"/>
                    <a:pt x="0" y="84"/>
                    <a:pt x="0" y="84"/>
                  </a:cubicBezTo>
                  <a:cubicBezTo>
                    <a:pt x="0" y="88"/>
                    <a:pt x="3" y="91"/>
                    <a:pt x="7" y="91"/>
                  </a:cubicBezTo>
                  <a:cubicBezTo>
                    <a:pt x="10" y="91"/>
                    <a:pt x="10" y="91"/>
                    <a:pt x="10" y="91"/>
                  </a:cubicBezTo>
                  <a:cubicBezTo>
                    <a:pt x="10" y="0"/>
                    <a:pt x="10" y="0"/>
                    <a:pt x="10" y="0"/>
                  </a:cubicBezTo>
                </a:path>
              </a:pathLst>
            </a:custGeom>
            <a:solidFill>
              <a:srgbClr val="338A7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18" name="组合 12"/>
          <p:cNvGrpSpPr>
            <a:grpSpLocks/>
          </p:cNvGrpSpPr>
          <p:nvPr/>
        </p:nvGrpSpPr>
        <p:grpSpPr bwMode="auto">
          <a:xfrm>
            <a:off x="1384300" y="5343525"/>
            <a:ext cx="565150" cy="390525"/>
            <a:chOff x="0" y="0"/>
            <a:chExt cx="564369" cy="390251"/>
          </a:xfrm>
        </p:grpSpPr>
        <p:sp>
          <p:nvSpPr>
            <p:cNvPr id="28990" name="圆角矩形 11"/>
            <p:cNvSpPr>
              <a:spLocks noChangeArrowheads="1"/>
            </p:cNvSpPr>
            <p:nvPr/>
          </p:nvSpPr>
          <p:spPr bwMode="auto">
            <a:xfrm rot="2632657">
              <a:off x="169210" y="317317"/>
              <a:ext cx="395159" cy="72934"/>
            </a:xfrm>
            <a:prstGeom prst="roundRect">
              <a:avLst>
                <a:gd name="adj" fmla="val 16667"/>
              </a:avLst>
            </a:prstGeom>
            <a:solidFill>
              <a:srgbClr val="FC925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8991" name="Freeform 76"/>
            <p:cNvSpPr>
              <a:spLocks noChangeArrowheads="1"/>
            </p:cNvSpPr>
            <p:nvPr/>
          </p:nvSpPr>
          <p:spPr bwMode="auto">
            <a:xfrm>
              <a:off x="55999" y="43353"/>
              <a:ext cx="247481" cy="191483"/>
            </a:xfrm>
            <a:custGeom>
              <a:avLst/>
              <a:gdLst>
                <a:gd name="T0" fmla="*/ 491578337 w 58"/>
                <a:gd name="T1" fmla="*/ 0 h 45"/>
                <a:gd name="T2" fmla="*/ 218478787 w 58"/>
                <a:gd name="T3" fmla="*/ 72427381 h 45"/>
                <a:gd name="T4" fmla="*/ 0 w 58"/>
                <a:gd name="T5" fmla="*/ 344022613 h 45"/>
                <a:gd name="T6" fmla="*/ 182064945 w 58"/>
                <a:gd name="T7" fmla="*/ 144850507 h 45"/>
                <a:gd name="T8" fmla="*/ 455164495 w 58"/>
                <a:gd name="T9" fmla="*/ 72427381 h 45"/>
                <a:gd name="T10" fmla="*/ 910328990 w 58"/>
                <a:gd name="T11" fmla="*/ 325916832 h 45"/>
                <a:gd name="T12" fmla="*/ 946742832 w 58"/>
                <a:gd name="T13" fmla="*/ 814794206 h 45"/>
                <a:gd name="T14" fmla="*/ 946742832 w 58"/>
                <a:gd name="T15" fmla="*/ 253489451 h 45"/>
                <a:gd name="T16" fmla="*/ 491578337 w 58"/>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
                <a:gd name="T28" fmla="*/ 0 h 45"/>
                <a:gd name="T29" fmla="*/ 58 w 58"/>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 h="45">
                  <a:moveTo>
                    <a:pt x="27" y="0"/>
                  </a:moveTo>
                  <a:cubicBezTo>
                    <a:pt x="22" y="0"/>
                    <a:pt x="16" y="2"/>
                    <a:pt x="12" y="4"/>
                  </a:cubicBezTo>
                  <a:cubicBezTo>
                    <a:pt x="6" y="8"/>
                    <a:pt x="2" y="13"/>
                    <a:pt x="0" y="19"/>
                  </a:cubicBezTo>
                  <a:cubicBezTo>
                    <a:pt x="2" y="14"/>
                    <a:pt x="5" y="11"/>
                    <a:pt x="10" y="8"/>
                  </a:cubicBezTo>
                  <a:cubicBezTo>
                    <a:pt x="15" y="5"/>
                    <a:pt x="20" y="4"/>
                    <a:pt x="25" y="4"/>
                  </a:cubicBezTo>
                  <a:cubicBezTo>
                    <a:pt x="35" y="4"/>
                    <a:pt x="45" y="9"/>
                    <a:pt x="50" y="18"/>
                  </a:cubicBezTo>
                  <a:cubicBezTo>
                    <a:pt x="55" y="27"/>
                    <a:pt x="56" y="36"/>
                    <a:pt x="52" y="45"/>
                  </a:cubicBezTo>
                  <a:cubicBezTo>
                    <a:pt x="58" y="36"/>
                    <a:pt x="58" y="24"/>
                    <a:pt x="52" y="14"/>
                  </a:cubicBezTo>
                  <a:cubicBezTo>
                    <a:pt x="47" y="5"/>
                    <a:pt x="37" y="0"/>
                    <a:pt x="27" y="0"/>
                  </a:cubicBezTo>
                </a:path>
              </a:pathLst>
            </a:custGeom>
            <a:solidFill>
              <a:srgbClr val="807F7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92" name="Freeform 78"/>
            <p:cNvSpPr>
              <a:spLocks noEditPoints="1" noChangeArrowheads="1"/>
            </p:cNvSpPr>
            <p:nvPr/>
          </p:nvSpPr>
          <p:spPr bwMode="auto">
            <a:xfrm>
              <a:off x="0" y="0"/>
              <a:ext cx="341415" cy="341417"/>
            </a:xfrm>
            <a:custGeom>
              <a:avLst/>
              <a:gdLst>
                <a:gd name="T0" fmla="*/ 728528398 w 80"/>
                <a:gd name="T1" fmla="*/ 0 h 80"/>
                <a:gd name="T2" fmla="*/ 0 w 80"/>
                <a:gd name="T3" fmla="*/ 728536933 h 80"/>
                <a:gd name="T4" fmla="*/ 728528398 w 80"/>
                <a:gd name="T5" fmla="*/ 1457069599 h 80"/>
                <a:gd name="T6" fmla="*/ 1092788329 w 80"/>
                <a:gd name="T7" fmla="*/ 1347790552 h 80"/>
                <a:gd name="T8" fmla="*/ 1274920428 w 80"/>
                <a:gd name="T9" fmla="*/ 1202082312 h 80"/>
                <a:gd name="T10" fmla="*/ 1457052528 w 80"/>
                <a:gd name="T11" fmla="*/ 728536933 h 80"/>
                <a:gd name="T12" fmla="*/ 728528398 w 80"/>
                <a:gd name="T13" fmla="*/ 0 h 80"/>
                <a:gd name="T14" fmla="*/ 182132099 w 80"/>
                <a:gd name="T15" fmla="*/ 728536933 h 80"/>
                <a:gd name="T16" fmla="*/ 728528398 w 80"/>
                <a:gd name="T17" fmla="*/ 200347763 h 80"/>
                <a:gd name="T18" fmla="*/ 1256705938 w 80"/>
                <a:gd name="T19" fmla="*/ 728536933 h 80"/>
                <a:gd name="T20" fmla="*/ 728528398 w 80"/>
                <a:gd name="T21" fmla="*/ 1274936432 h 80"/>
                <a:gd name="T22" fmla="*/ 182132099 w 80"/>
                <a:gd name="T23" fmla="*/ 728536933 h 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0"/>
                <a:gd name="T37" fmla="*/ 0 h 80"/>
                <a:gd name="T38" fmla="*/ 80 w 80"/>
                <a:gd name="T39" fmla="*/ 80 h 8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0" h="80">
                  <a:moveTo>
                    <a:pt x="40" y="0"/>
                  </a:moveTo>
                  <a:cubicBezTo>
                    <a:pt x="18" y="0"/>
                    <a:pt x="0" y="18"/>
                    <a:pt x="0" y="40"/>
                  </a:cubicBezTo>
                  <a:cubicBezTo>
                    <a:pt x="0" y="62"/>
                    <a:pt x="18" y="80"/>
                    <a:pt x="40" y="80"/>
                  </a:cubicBezTo>
                  <a:cubicBezTo>
                    <a:pt x="47" y="80"/>
                    <a:pt x="54" y="78"/>
                    <a:pt x="60" y="74"/>
                  </a:cubicBezTo>
                  <a:cubicBezTo>
                    <a:pt x="64" y="72"/>
                    <a:pt x="68" y="69"/>
                    <a:pt x="70" y="66"/>
                  </a:cubicBezTo>
                  <a:cubicBezTo>
                    <a:pt x="76" y="59"/>
                    <a:pt x="80" y="50"/>
                    <a:pt x="80" y="40"/>
                  </a:cubicBezTo>
                  <a:cubicBezTo>
                    <a:pt x="80" y="18"/>
                    <a:pt x="62" y="0"/>
                    <a:pt x="40" y="0"/>
                  </a:cubicBezTo>
                  <a:close/>
                  <a:moveTo>
                    <a:pt x="10" y="40"/>
                  </a:moveTo>
                  <a:cubicBezTo>
                    <a:pt x="10" y="24"/>
                    <a:pt x="23" y="11"/>
                    <a:pt x="40" y="11"/>
                  </a:cubicBezTo>
                  <a:cubicBezTo>
                    <a:pt x="56" y="11"/>
                    <a:pt x="69" y="24"/>
                    <a:pt x="69" y="40"/>
                  </a:cubicBezTo>
                  <a:cubicBezTo>
                    <a:pt x="69" y="56"/>
                    <a:pt x="56" y="70"/>
                    <a:pt x="40" y="70"/>
                  </a:cubicBezTo>
                  <a:cubicBezTo>
                    <a:pt x="23" y="70"/>
                    <a:pt x="10" y="56"/>
                    <a:pt x="10" y="40"/>
                  </a:cubicBezTo>
                  <a:close/>
                </a:path>
              </a:pathLst>
            </a:custGeom>
            <a:solidFill>
              <a:srgbClr val="FC925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93" name="Oval 79"/>
            <p:cNvSpPr>
              <a:spLocks noChangeArrowheads="1"/>
            </p:cNvSpPr>
            <p:nvPr/>
          </p:nvSpPr>
          <p:spPr bwMode="auto">
            <a:xfrm>
              <a:off x="43353" y="46967"/>
              <a:ext cx="251095" cy="252902"/>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grpSp>
      <p:grpSp>
        <p:nvGrpSpPr>
          <p:cNvPr id="28719" name="组合 388"/>
          <p:cNvGrpSpPr>
            <a:grpSpLocks/>
          </p:cNvGrpSpPr>
          <p:nvPr/>
        </p:nvGrpSpPr>
        <p:grpSpPr bwMode="auto">
          <a:xfrm>
            <a:off x="401638" y="5273675"/>
            <a:ext cx="534987" cy="530225"/>
            <a:chOff x="0" y="0"/>
            <a:chExt cx="258059" cy="255444"/>
          </a:xfrm>
        </p:grpSpPr>
        <p:sp>
          <p:nvSpPr>
            <p:cNvPr id="28987" name="Freeform 121"/>
            <p:cNvSpPr>
              <a:spLocks noChangeArrowheads="1"/>
            </p:cNvSpPr>
            <p:nvPr/>
          </p:nvSpPr>
          <p:spPr bwMode="auto">
            <a:xfrm>
              <a:off x="0" y="7847"/>
              <a:ext cx="247597" cy="247597"/>
            </a:xfrm>
            <a:custGeom>
              <a:avLst/>
              <a:gdLst>
                <a:gd name="T0" fmla="*/ 387408836 w 120"/>
                <a:gd name="T1" fmla="*/ 310779628 h 120"/>
                <a:gd name="T2" fmla="*/ 361865079 w 120"/>
                <a:gd name="T3" fmla="*/ 340579990 h 120"/>
                <a:gd name="T4" fmla="*/ 285235871 w 120"/>
                <a:gd name="T5" fmla="*/ 306520959 h 120"/>
                <a:gd name="T6" fmla="*/ 195832721 w 120"/>
                <a:gd name="T7" fmla="*/ 217119873 h 120"/>
                <a:gd name="T8" fmla="*/ 178804237 w 120"/>
                <a:gd name="T9" fmla="*/ 153260480 h 120"/>
                <a:gd name="T10" fmla="*/ 204347994 w 120"/>
                <a:gd name="T11" fmla="*/ 127716723 h 120"/>
                <a:gd name="T12" fmla="*/ 76631272 w 120"/>
                <a:gd name="T13" fmla="*/ 0 h 120"/>
                <a:gd name="T14" fmla="*/ 51087514 w 120"/>
                <a:gd name="T15" fmla="*/ 29800362 h 120"/>
                <a:gd name="T16" fmla="*/ 170288963 w 120"/>
                <a:gd name="T17" fmla="*/ 332064717 h 120"/>
                <a:gd name="T18" fmla="*/ 485325196 w 120"/>
                <a:gd name="T19" fmla="*/ 459781439 h 120"/>
                <a:gd name="T20" fmla="*/ 510868953 w 120"/>
                <a:gd name="T21" fmla="*/ 438496350 h 120"/>
                <a:gd name="T22" fmla="*/ 387408836 w 120"/>
                <a:gd name="T23" fmla="*/ 310779628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0"/>
                <a:gd name="T37" fmla="*/ 0 h 120"/>
                <a:gd name="T38" fmla="*/ 120 w 120"/>
                <a:gd name="T39" fmla="*/ 120 h 1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0" h="120">
                  <a:moveTo>
                    <a:pt x="91" y="73"/>
                  </a:moveTo>
                  <a:cubicBezTo>
                    <a:pt x="85" y="80"/>
                    <a:pt x="85" y="80"/>
                    <a:pt x="85" y="80"/>
                  </a:cubicBezTo>
                  <a:cubicBezTo>
                    <a:pt x="82" y="83"/>
                    <a:pt x="76" y="79"/>
                    <a:pt x="67" y="72"/>
                  </a:cubicBezTo>
                  <a:cubicBezTo>
                    <a:pt x="46" y="51"/>
                    <a:pt x="46" y="51"/>
                    <a:pt x="46" y="51"/>
                  </a:cubicBezTo>
                  <a:cubicBezTo>
                    <a:pt x="42" y="46"/>
                    <a:pt x="38" y="40"/>
                    <a:pt x="42" y="36"/>
                  </a:cubicBezTo>
                  <a:cubicBezTo>
                    <a:pt x="48" y="30"/>
                    <a:pt x="48" y="30"/>
                    <a:pt x="48" y="30"/>
                  </a:cubicBezTo>
                  <a:cubicBezTo>
                    <a:pt x="18" y="0"/>
                    <a:pt x="18" y="0"/>
                    <a:pt x="18" y="0"/>
                  </a:cubicBezTo>
                  <a:cubicBezTo>
                    <a:pt x="12" y="7"/>
                    <a:pt x="12" y="7"/>
                    <a:pt x="12" y="7"/>
                  </a:cubicBezTo>
                  <a:cubicBezTo>
                    <a:pt x="8" y="13"/>
                    <a:pt x="0" y="38"/>
                    <a:pt x="40" y="78"/>
                  </a:cubicBezTo>
                  <a:cubicBezTo>
                    <a:pt x="81" y="120"/>
                    <a:pt x="108" y="113"/>
                    <a:pt x="114" y="108"/>
                  </a:cubicBezTo>
                  <a:cubicBezTo>
                    <a:pt x="120" y="103"/>
                    <a:pt x="120" y="103"/>
                    <a:pt x="120" y="103"/>
                  </a:cubicBezTo>
                  <a:lnTo>
                    <a:pt x="91" y="73"/>
                  </a:lnTo>
                  <a:close/>
                </a:path>
              </a:pathLst>
            </a:custGeom>
            <a:solidFill>
              <a:srgbClr val="FC925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88" name="Freeform 122"/>
            <p:cNvSpPr>
              <a:spLocks noChangeArrowheads="1"/>
            </p:cNvSpPr>
            <p:nvPr/>
          </p:nvSpPr>
          <p:spPr bwMode="auto">
            <a:xfrm>
              <a:off x="37488" y="0"/>
              <a:ext cx="72361" cy="69746"/>
            </a:xfrm>
            <a:custGeom>
              <a:avLst/>
              <a:gdLst>
                <a:gd name="T0" fmla="*/ 141054331 w 35"/>
                <a:gd name="T1" fmla="*/ 134656961 h 34"/>
                <a:gd name="T2" fmla="*/ 141054331 w 35"/>
                <a:gd name="T3" fmla="*/ 134656961 h 34"/>
                <a:gd name="T4" fmla="*/ 141054331 w 35"/>
                <a:gd name="T5" fmla="*/ 109408909 h 34"/>
                <a:gd name="T6" fmla="*/ 141054331 w 35"/>
                <a:gd name="T7" fmla="*/ 109408909 h 34"/>
                <a:gd name="T8" fmla="*/ 38469175 w 35"/>
                <a:gd name="T9" fmla="*/ 8416701 h 34"/>
                <a:gd name="T10" fmla="*/ 8548935 w 35"/>
                <a:gd name="T11" fmla="*/ 8416701 h 34"/>
                <a:gd name="T12" fmla="*/ 0 w 35"/>
                <a:gd name="T13" fmla="*/ 16831351 h 34"/>
                <a:gd name="T14" fmla="*/ 128231962 w 35"/>
                <a:gd name="T15" fmla="*/ 143073662 h 34"/>
                <a:gd name="T16" fmla="*/ 141054331 w 35"/>
                <a:gd name="T17" fmla="*/ 134656961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4"/>
                <a:gd name="T29" fmla="*/ 35 w 35"/>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4">
                  <a:moveTo>
                    <a:pt x="33" y="32"/>
                  </a:moveTo>
                  <a:cubicBezTo>
                    <a:pt x="33" y="32"/>
                    <a:pt x="33" y="32"/>
                    <a:pt x="33" y="32"/>
                  </a:cubicBezTo>
                  <a:cubicBezTo>
                    <a:pt x="35" y="30"/>
                    <a:pt x="34" y="27"/>
                    <a:pt x="33" y="26"/>
                  </a:cubicBezTo>
                  <a:cubicBezTo>
                    <a:pt x="33" y="26"/>
                    <a:pt x="33" y="26"/>
                    <a:pt x="33" y="26"/>
                  </a:cubicBezTo>
                  <a:cubicBezTo>
                    <a:pt x="9" y="2"/>
                    <a:pt x="9" y="2"/>
                    <a:pt x="9" y="2"/>
                  </a:cubicBezTo>
                  <a:cubicBezTo>
                    <a:pt x="7" y="0"/>
                    <a:pt x="4" y="0"/>
                    <a:pt x="2" y="2"/>
                  </a:cubicBezTo>
                  <a:cubicBezTo>
                    <a:pt x="0" y="4"/>
                    <a:pt x="0" y="4"/>
                    <a:pt x="0" y="4"/>
                  </a:cubicBezTo>
                  <a:cubicBezTo>
                    <a:pt x="30" y="34"/>
                    <a:pt x="30" y="34"/>
                    <a:pt x="30" y="34"/>
                  </a:cubicBezTo>
                  <a:lnTo>
                    <a:pt x="33" y="32"/>
                  </a:lnTo>
                  <a:close/>
                </a:path>
              </a:pathLst>
            </a:custGeom>
            <a:solidFill>
              <a:srgbClr val="E26E2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89" name="Freeform 123"/>
            <p:cNvSpPr>
              <a:spLocks noChangeArrowheads="1"/>
            </p:cNvSpPr>
            <p:nvPr/>
          </p:nvSpPr>
          <p:spPr bwMode="auto">
            <a:xfrm>
              <a:off x="188313" y="148209"/>
              <a:ext cx="69746" cy="72361"/>
            </a:xfrm>
            <a:custGeom>
              <a:avLst/>
              <a:gdLst>
                <a:gd name="T0" fmla="*/ 134656961 w 34"/>
                <a:gd name="T1" fmla="*/ 136780897 h 35"/>
                <a:gd name="T2" fmla="*/ 134656961 w 34"/>
                <a:gd name="T3" fmla="*/ 111134091 h 35"/>
                <a:gd name="T4" fmla="*/ 134656961 w 34"/>
                <a:gd name="T5" fmla="*/ 111134091 h 35"/>
                <a:gd name="T6" fmla="*/ 33664753 w 34"/>
                <a:gd name="T7" fmla="*/ 8548935 h 35"/>
                <a:gd name="T8" fmla="*/ 8416701 w 34"/>
                <a:gd name="T9" fmla="*/ 8548935 h 35"/>
                <a:gd name="T10" fmla="*/ 0 w 34"/>
                <a:gd name="T11" fmla="*/ 21371304 h 35"/>
                <a:gd name="T12" fmla="*/ 122032935 w 34"/>
                <a:gd name="T13" fmla="*/ 149603266 h 35"/>
                <a:gd name="T14" fmla="*/ 134656961 w 34"/>
                <a:gd name="T15" fmla="*/ 136780897 h 35"/>
                <a:gd name="T16" fmla="*/ 0 60000 65536"/>
                <a:gd name="T17" fmla="*/ 0 60000 65536"/>
                <a:gd name="T18" fmla="*/ 0 60000 65536"/>
                <a:gd name="T19" fmla="*/ 0 60000 65536"/>
                <a:gd name="T20" fmla="*/ 0 60000 65536"/>
                <a:gd name="T21" fmla="*/ 0 60000 65536"/>
                <a:gd name="T22" fmla="*/ 0 60000 65536"/>
                <a:gd name="T23" fmla="*/ 0 60000 65536"/>
                <a:gd name="T24" fmla="*/ 0 w 34"/>
                <a:gd name="T25" fmla="*/ 0 h 35"/>
                <a:gd name="T26" fmla="*/ 34 w 34"/>
                <a:gd name="T27" fmla="*/ 35 h 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4" h="35">
                  <a:moveTo>
                    <a:pt x="32" y="32"/>
                  </a:moveTo>
                  <a:cubicBezTo>
                    <a:pt x="34" y="30"/>
                    <a:pt x="34" y="27"/>
                    <a:pt x="32" y="26"/>
                  </a:cubicBezTo>
                  <a:cubicBezTo>
                    <a:pt x="32" y="26"/>
                    <a:pt x="32" y="26"/>
                    <a:pt x="32" y="26"/>
                  </a:cubicBezTo>
                  <a:cubicBezTo>
                    <a:pt x="8" y="2"/>
                    <a:pt x="8" y="2"/>
                    <a:pt x="8" y="2"/>
                  </a:cubicBezTo>
                  <a:cubicBezTo>
                    <a:pt x="6" y="0"/>
                    <a:pt x="3" y="0"/>
                    <a:pt x="2" y="2"/>
                  </a:cubicBezTo>
                  <a:cubicBezTo>
                    <a:pt x="0" y="5"/>
                    <a:pt x="0" y="5"/>
                    <a:pt x="0" y="5"/>
                  </a:cubicBezTo>
                  <a:cubicBezTo>
                    <a:pt x="29" y="35"/>
                    <a:pt x="29" y="35"/>
                    <a:pt x="29" y="35"/>
                  </a:cubicBezTo>
                  <a:cubicBezTo>
                    <a:pt x="32" y="32"/>
                    <a:pt x="32" y="32"/>
                    <a:pt x="32" y="32"/>
                  </a:cubicBezTo>
                  <a:close/>
                </a:path>
              </a:pathLst>
            </a:custGeom>
            <a:solidFill>
              <a:srgbClr val="E26E2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20" name="组合 392"/>
          <p:cNvGrpSpPr>
            <a:grpSpLocks/>
          </p:cNvGrpSpPr>
          <p:nvPr/>
        </p:nvGrpSpPr>
        <p:grpSpPr bwMode="auto">
          <a:xfrm>
            <a:off x="3454400" y="5229225"/>
            <a:ext cx="338138" cy="619125"/>
            <a:chOff x="0" y="0"/>
            <a:chExt cx="163030" cy="299034"/>
          </a:xfrm>
        </p:grpSpPr>
        <p:sp>
          <p:nvSpPr>
            <p:cNvPr id="28982" name="Freeform 896"/>
            <p:cNvSpPr>
              <a:spLocks noChangeArrowheads="1"/>
            </p:cNvSpPr>
            <p:nvPr/>
          </p:nvSpPr>
          <p:spPr bwMode="auto">
            <a:xfrm>
              <a:off x="0" y="0"/>
              <a:ext cx="163030" cy="222314"/>
            </a:xfrm>
            <a:custGeom>
              <a:avLst/>
              <a:gdLst>
                <a:gd name="T0" fmla="*/ 170349841 w 79"/>
                <a:gd name="T1" fmla="*/ 0 h 108"/>
                <a:gd name="T2" fmla="*/ 0 w 79"/>
                <a:gd name="T3" fmla="*/ 165253407 h 108"/>
                <a:gd name="T4" fmla="*/ 114985678 w 79"/>
                <a:gd name="T5" fmla="*/ 457625135 h 108"/>
                <a:gd name="T6" fmla="*/ 234230773 w 79"/>
                <a:gd name="T7" fmla="*/ 457625135 h 108"/>
                <a:gd name="T8" fmla="*/ 336440265 w 79"/>
                <a:gd name="T9" fmla="*/ 165253407 h 108"/>
                <a:gd name="T10" fmla="*/ 170349841 w 79"/>
                <a:gd name="T11" fmla="*/ 0 h 108"/>
                <a:gd name="T12" fmla="*/ 0 60000 65536"/>
                <a:gd name="T13" fmla="*/ 0 60000 65536"/>
                <a:gd name="T14" fmla="*/ 0 60000 65536"/>
                <a:gd name="T15" fmla="*/ 0 60000 65536"/>
                <a:gd name="T16" fmla="*/ 0 60000 65536"/>
                <a:gd name="T17" fmla="*/ 0 60000 65536"/>
                <a:gd name="T18" fmla="*/ 0 w 79"/>
                <a:gd name="T19" fmla="*/ 0 h 108"/>
                <a:gd name="T20" fmla="*/ 79 w 79"/>
                <a:gd name="T21" fmla="*/ 108 h 108"/>
              </a:gdLst>
              <a:ahLst/>
              <a:cxnLst>
                <a:cxn ang="T12">
                  <a:pos x="T0" y="T1"/>
                </a:cxn>
                <a:cxn ang="T13">
                  <a:pos x="T2" y="T3"/>
                </a:cxn>
                <a:cxn ang="T14">
                  <a:pos x="T4" y="T5"/>
                </a:cxn>
                <a:cxn ang="T15">
                  <a:pos x="T6" y="T7"/>
                </a:cxn>
                <a:cxn ang="T16">
                  <a:pos x="T8" y="T9"/>
                </a:cxn>
                <a:cxn ang="T17">
                  <a:pos x="T10" y="T11"/>
                </a:cxn>
              </a:cxnLst>
              <a:rect l="T18" t="T19" r="T20" b="T21"/>
              <a:pathLst>
                <a:path w="79" h="108">
                  <a:moveTo>
                    <a:pt x="40" y="0"/>
                  </a:moveTo>
                  <a:cubicBezTo>
                    <a:pt x="18" y="0"/>
                    <a:pt x="0" y="18"/>
                    <a:pt x="0" y="39"/>
                  </a:cubicBezTo>
                  <a:cubicBezTo>
                    <a:pt x="0" y="59"/>
                    <a:pt x="27" y="108"/>
                    <a:pt x="27" y="108"/>
                  </a:cubicBezTo>
                  <a:cubicBezTo>
                    <a:pt x="55" y="108"/>
                    <a:pt x="55" y="108"/>
                    <a:pt x="55" y="108"/>
                  </a:cubicBezTo>
                  <a:cubicBezTo>
                    <a:pt x="55" y="108"/>
                    <a:pt x="79" y="59"/>
                    <a:pt x="79" y="39"/>
                  </a:cubicBezTo>
                  <a:cubicBezTo>
                    <a:pt x="79" y="18"/>
                    <a:pt x="61" y="0"/>
                    <a:pt x="40" y="0"/>
                  </a:cubicBezTo>
                  <a:close/>
                </a:path>
              </a:pathLst>
            </a:custGeom>
            <a:solidFill>
              <a:srgbClr val="F1D06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83" name="Freeform 897"/>
            <p:cNvSpPr>
              <a:spLocks noChangeArrowheads="1"/>
            </p:cNvSpPr>
            <p:nvPr/>
          </p:nvSpPr>
          <p:spPr bwMode="auto">
            <a:xfrm>
              <a:off x="55797" y="278110"/>
              <a:ext cx="55796" cy="6103"/>
            </a:xfrm>
            <a:custGeom>
              <a:avLst/>
              <a:gdLst>
                <a:gd name="T0" fmla="*/ 8540921 w 27"/>
                <a:gd name="T1" fmla="*/ 12415536 h 3"/>
                <a:gd name="T2" fmla="*/ 111031973 w 27"/>
                <a:gd name="T3" fmla="*/ 12415536 h 3"/>
                <a:gd name="T4" fmla="*/ 115303467 w 27"/>
                <a:gd name="T5" fmla="*/ 0 h 3"/>
                <a:gd name="T6" fmla="*/ 0 w 27"/>
                <a:gd name="T7" fmla="*/ 0 h 3"/>
                <a:gd name="T8" fmla="*/ 8540921 w 27"/>
                <a:gd name="T9" fmla="*/ 12415536 h 3"/>
                <a:gd name="T10" fmla="*/ 0 60000 65536"/>
                <a:gd name="T11" fmla="*/ 0 60000 65536"/>
                <a:gd name="T12" fmla="*/ 0 60000 65536"/>
                <a:gd name="T13" fmla="*/ 0 60000 65536"/>
                <a:gd name="T14" fmla="*/ 0 60000 65536"/>
                <a:gd name="T15" fmla="*/ 0 w 27"/>
                <a:gd name="T16" fmla="*/ 0 h 3"/>
                <a:gd name="T17" fmla="*/ 27 w 27"/>
                <a:gd name="T18" fmla="*/ 3 h 3"/>
              </a:gdLst>
              <a:ahLst/>
              <a:cxnLst>
                <a:cxn ang="T10">
                  <a:pos x="T0" y="T1"/>
                </a:cxn>
                <a:cxn ang="T11">
                  <a:pos x="T2" y="T3"/>
                </a:cxn>
                <a:cxn ang="T12">
                  <a:pos x="T4" y="T5"/>
                </a:cxn>
                <a:cxn ang="T13">
                  <a:pos x="T6" y="T7"/>
                </a:cxn>
                <a:cxn ang="T14">
                  <a:pos x="T8" y="T9"/>
                </a:cxn>
              </a:cxnLst>
              <a:rect l="T15" t="T16" r="T17" b="T18"/>
              <a:pathLst>
                <a:path w="27" h="3">
                  <a:moveTo>
                    <a:pt x="2" y="3"/>
                  </a:moveTo>
                  <a:cubicBezTo>
                    <a:pt x="26" y="3"/>
                    <a:pt x="26" y="3"/>
                    <a:pt x="26" y="3"/>
                  </a:cubicBezTo>
                  <a:cubicBezTo>
                    <a:pt x="27" y="2"/>
                    <a:pt x="27" y="1"/>
                    <a:pt x="27" y="0"/>
                  </a:cubicBezTo>
                  <a:cubicBezTo>
                    <a:pt x="0" y="0"/>
                    <a:pt x="0" y="0"/>
                    <a:pt x="0" y="0"/>
                  </a:cubicBezTo>
                  <a:cubicBezTo>
                    <a:pt x="1" y="1"/>
                    <a:pt x="1" y="2"/>
                    <a:pt x="2" y="3"/>
                  </a:cubicBezTo>
                  <a:close/>
                </a:path>
              </a:pathLst>
            </a:custGeom>
            <a:solidFill>
              <a:srgbClr val="CECCC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84" name="Freeform 898"/>
            <p:cNvSpPr>
              <a:spLocks noChangeArrowheads="1"/>
            </p:cNvSpPr>
            <p:nvPr/>
          </p:nvSpPr>
          <p:spPr bwMode="auto">
            <a:xfrm>
              <a:off x="63643" y="290316"/>
              <a:ext cx="40975" cy="8718"/>
            </a:xfrm>
            <a:custGeom>
              <a:avLst/>
              <a:gdLst>
                <a:gd name="T0" fmla="*/ 41974790 w 20"/>
                <a:gd name="T1" fmla="*/ 19000881 h 4"/>
                <a:gd name="T2" fmla="*/ 83947531 w 20"/>
                <a:gd name="T3" fmla="*/ 0 h 4"/>
                <a:gd name="T4" fmla="*/ 0 w 20"/>
                <a:gd name="T5" fmla="*/ 0 h 4"/>
                <a:gd name="T6" fmla="*/ 41974790 w 20"/>
                <a:gd name="T7" fmla="*/ 19000881 h 4"/>
                <a:gd name="T8" fmla="*/ 0 60000 65536"/>
                <a:gd name="T9" fmla="*/ 0 60000 65536"/>
                <a:gd name="T10" fmla="*/ 0 60000 65536"/>
                <a:gd name="T11" fmla="*/ 0 60000 65536"/>
                <a:gd name="T12" fmla="*/ 0 w 20"/>
                <a:gd name="T13" fmla="*/ 0 h 4"/>
                <a:gd name="T14" fmla="*/ 20 w 20"/>
                <a:gd name="T15" fmla="*/ 4 h 4"/>
              </a:gdLst>
              <a:ahLst/>
              <a:cxnLst>
                <a:cxn ang="T8">
                  <a:pos x="T0" y="T1"/>
                </a:cxn>
                <a:cxn ang="T9">
                  <a:pos x="T2" y="T3"/>
                </a:cxn>
                <a:cxn ang="T10">
                  <a:pos x="T4" y="T5"/>
                </a:cxn>
                <a:cxn ang="T11">
                  <a:pos x="T6" y="T7"/>
                </a:cxn>
              </a:cxnLst>
              <a:rect l="T12" t="T13" r="T14" b="T15"/>
              <a:pathLst>
                <a:path w="20" h="4">
                  <a:moveTo>
                    <a:pt x="10" y="4"/>
                  </a:moveTo>
                  <a:cubicBezTo>
                    <a:pt x="14" y="4"/>
                    <a:pt x="17" y="2"/>
                    <a:pt x="20" y="0"/>
                  </a:cubicBezTo>
                  <a:cubicBezTo>
                    <a:pt x="0" y="0"/>
                    <a:pt x="0" y="0"/>
                    <a:pt x="0" y="0"/>
                  </a:cubicBezTo>
                  <a:cubicBezTo>
                    <a:pt x="3" y="2"/>
                    <a:pt x="6" y="4"/>
                    <a:pt x="10" y="4"/>
                  </a:cubicBezTo>
                  <a:close/>
                </a:path>
              </a:pathLst>
            </a:custGeom>
            <a:solidFill>
              <a:srgbClr val="DEDCD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85" name="Freeform 899"/>
            <p:cNvSpPr>
              <a:spLocks noChangeArrowheads="1"/>
            </p:cNvSpPr>
            <p:nvPr/>
          </p:nvSpPr>
          <p:spPr bwMode="auto">
            <a:xfrm>
              <a:off x="55797" y="232776"/>
              <a:ext cx="57540" cy="41847"/>
            </a:xfrm>
            <a:custGeom>
              <a:avLst/>
              <a:gdLst>
                <a:gd name="T0" fmla="*/ 118244700 w 28"/>
                <a:gd name="T1" fmla="*/ 0 h 20"/>
                <a:gd name="T2" fmla="*/ 0 w 28"/>
                <a:gd name="T3" fmla="*/ 0 h 20"/>
                <a:gd name="T4" fmla="*/ 0 w 28"/>
                <a:gd name="T5" fmla="*/ 74424890 h 20"/>
                <a:gd name="T6" fmla="*/ 0 w 28"/>
                <a:gd name="T7" fmla="*/ 87558570 h 20"/>
                <a:gd name="T8" fmla="*/ 118244700 w 28"/>
                <a:gd name="T9" fmla="*/ 87558570 h 20"/>
                <a:gd name="T10" fmla="*/ 118244700 w 28"/>
                <a:gd name="T11" fmla="*/ 74424890 h 20"/>
                <a:gd name="T12" fmla="*/ 118244700 w 28"/>
                <a:gd name="T13" fmla="*/ 0 h 20"/>
                <a:gd name="T14" fmla="*/ 0 60000 65536"/>
                <a:gd name="T15" fmla="*/ 0 60000 65536"/>
                <a:gd name="T16" fmla="*/ 0 60000 65536"/>
                <a:gd name="T17" fmla="*/ 0 60000 65536"/>
                <a:gd name="T18" fmla="*/ 0 60000 65536"/>
                <a:gd name="T19" fmla="*/ 0 60000 65536"/>
                <a:gd name="T20" fmla="*/ 0 60000 65536"/>
                <a:gd name="T21" fmla="*/ 0 w 28"/>
                <a:gd name="T22" fmla="*/ 0 h 20"/>
                <a:gd name="T23" fmla="*/ 28 w 28"/>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0">
                  <a:moveTo>
                    <a:pt x="28" y="0"/>
                  </a:moveTo>
                  <a:cubicBezTo>
                    <a:pt x="0" y="0"/>
                    <a:pt x="0" y="0"/>
                    <a:pt x="0" y="0"/>
                  </a:cubicBezTo>
                  <a:cubicBezTo>
                    <a:pt x="0" y="17"/>
                    <a:pt x="0" y="17"/>
                    <a:pt x="0" y="17"/>
                  </a:cubicBezTo>
                  <a:cubicBezTo>
                    <a:pt x="0" y="18"/>
                    <a:pt x="0" y="19"/>
                    <a:pt x="0" y="20"/>
                  </a:cubicBezTo>
                  <a:cubicBezTo>
                    <a:pt x="28" y="20"/>
                    <a:pt x="28" y="20"/>
                    <a:pt x="28" y="20"/>
                  </a:cubicBezTo>
                  <a:cubicBezTo>
                    <a:pt x="28" y="19"/>
                    <a:pt x="28" y="18"/>
                    <a:pt x="28" y="17"/>
                  </a:cubicBezTo>
                  <a:lnTo>
                    <a:pt x="28" y="0"/>
                  </a:lnTo>
                  <a:close/>
                </a:path>
              </a:pathLst>
            </a:custGeom>
            <a:solidFill>
              <a:srgbClr val="CEA74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86" name="Freeform 900"/>
            <p:cNvSpPr>
              <a:spLocks noEditPoints="1" noChangeArrowheads="1"/>
            </p:cNvSpPr>
            <p:nvPr/>
          </p:nvSpPr>
          <p:spPr bwMode="auto">
            <a:xfrm>
              <a:off x="51438" y="99387"/>
              <a:ext cx="61899" cy="122926"/>
            </a:xfrm>
            <a:custGeom>
              <a:avLst/>
              <a:gdLst>
                <a:gd name="T0" fmla="*/ 53964594 w 71"/>
                <a:gd name="T1" fmla="*/ 3040021 h 141"/>
                <a:gd name="T2" fmla="*/ 53964594 w 71"/>
                <a:gd name="T3" fmla="*/ 3040021 h 141"/>
                <a:gd name="T4" fmla="*/ 52444146 w 71"/>
                <a:gd name="T5" fmla="*/ 3040021 h 141"/>
                <a:gd name="T6" fmla="*/ 46364095 w 71"/>
                <a:gd name="T7" fmla="*/ 0 h 141"/>
                <a:gd name="T8" fmla="*/ 25082172 w 71"/>
                <a:gd name="T9" fmla="*/ 9120935 h 141"/>
                <a:gd name="T10" fmla="*/ 6840275 w 71"/>
                <a:gd name="T11" fmla="*/ 0 h 141"/>
                <a:gd name="T12" fmla="*/ 0 w 71"/>
                <a:gd name="T13" fmla="*/ 3040021 h 141"/>
                <a:gd name="T14" fmla="*/ 0 w 71"/>
                <a:gd name="T15" fmla="*/ 3040021 h 141"/>
                <a:gd name="T16" fmla="*/ 0 w 71"/>
                <a:gd name="T17" fmla="*/ 3040021 h 141"/>
                <a:gd name="T18" fmla="*/ 23561724 w 71"/>
                <a:gd name="T19" fmla="*/ 107168805 h 141"/>
                <a:gd name="T20" fmla="*/ 28882422 w 71"/>
                <a:gd name="T21" fmla="*/ 107168805 h 141"/>
                <a:gd name="T22" fmla="*/ 53964594 w 71"/>
                <a:gd name="T23" fmla="*/ 3040021 h 141"/>
                <a:gd name="T24" fmla="*/ 53964594 w 71"/>
                <a:gd name="T25" fmla="*/ 3040021 h 141"/>
                <a:gd name="T26" fmla="*/ 53964594 w 71"/>
                <a:gd name="T27" fmla="*/ 3040021 h 141"/>
                <a:gd name="T28" fmla="*/ 26602621 w 71"/>
                <a:gd name="T29" fmla="*/ 93487403 h 141"/>
                <a:gd name="T30" fmla="*/ 6840275 w 71"/>
                <a:gd name="T31" fmla="*/ 5320691 h 141"/>
                <a:gd name="T32" fmla="*/ 25082172 w 71"/>
                <a:gd name="T33" fmla="*/ 12160956 h 141"/>
                <a:gd name="T34" fmla="*/ 46364095 w 71"/>
                <a:gd name="T35" fmla="*/ 5320691 h 141"/>
                <a:gd name="T36" fmla="*/ 26602621 w 71"/>
                <a:gd name="T37" fmla="*/ 93487403 h 1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1"/>
                <a:gd name="T58" fmla="*/ 0 h 141"/>
                <a:gd name="T59" fmla="*/ 71 w 71"/>
                <a:gd name="T60" fmla="*/ 141 h 14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1" h="141">
                  <a:moveTo>
                    <a:pt x="71" y="4"/>
                  </a:moveTo>
                  <a:lnTo>
                    <a:pt x="71" y="4"/>
                  </a:lnTo>
                  <a:lnTo>
                    <a:pt x="69" y="4"/>
                  </a:lnTo>
                  <a:lnTo>
                    <a:pt x="61" y="0"/>
                  </a:lnTo>
                  <a:lnTo>
                    <a:pt x="33" y="12"/>
                  </a:lnTo>
                  <a:lnTo>
                    <a:pt x="9" y="0"/>
                  </a:lnTo>
                  <a:lnTo>
                    <a:pt x="0" y="4"/>
                  </a:lnTo>
                  <a:lnTo>
                    <a:pt x="31" y="141"/>
                  </a:lnTo>
                  <a:lnTo>
                    <a:pt x="38" y="141"/>
                  </a:lnTo>
                  <a:lnTo>
                    <a:pt x="71" y="4"/>
                  </a:lnTo>
                  <a:close/>
                  <a:moveTo>
                    <a:pt x="35" y="123"/>
                  </a:moveTo>
                  <a:lnTo>
                    <a:pt x="9" y="7"/>
                  </a:lnTo>
                  <a:lnTo>
                    <a:pt x="33" y="16"/>
                  </a:lnTo>
                  <a:lnTo>
                    <a:pt x="61" y="7"/>
                  </a:lnTo>
                  <a:lnTo>
                    <a:pt x="35" y="123"/>
                  </a:lnTo>
                  <a:close/>
                </a:path>
              </a:pathLst>
            </a:custGeom>
            <a:solidFill>
              <a:srgbClr val="CEA74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21" name="组合 398"/>
          <p:cNvGrpSpPr>
            <a:grpSpLocks/>
          </p:cNvGrpSpPr>
          <p:nvPr/>
        </p:nvGrpSpPr>
        <p:grpSpPr bwMode="auto">
          <a:xfrm>
            <a:off x="11226800" y="4546600"/>
            <a:ext cx="530225" cy="371475"/>
            <a:chOff x="0" y="0"/>
            <a:chExt cx="255443" cy="178723"/>
          </a:xfrm>
        </p:grpSpPr>
        <p:sp>
          <p:nvSpPr>
            <p:cNvPr id="28960" name="Freeform 958"/>
            <p:cNvSpPr>
              <a:spLocks noEditPoints="1" noChangeArrowheads="1"/>
            </p:cNvSpPr>
            <p:nvPr/>
          </p:nvSpPr>
          <p:spPr bwMode="auto">
            <a:xfrm>
              <a:off x="0" y="30514"/>
              <a:ext cx="255443" cy="47078"/>
            </a:xfrm>
            <a:custGeom>
              <a:avLst/>
              <a:gdLst>
                <a:gd name="T0" fmla="*/ 98808491 w 293"/>
                <a:gd name="T1" fmla="*/ 0 h 54"/>
                <a:gd name="T2" fmla="*/ 0 w 293"/>
                <a:gd name="T3" fmla="*/ 0 h 54"/>
                <a:gd name="T4" fmla="*/ 0 w 293"/>
                <a:gd name="T5" fmla="*/ 41043298 h 54"/>
                <a:gd name="T6" fmla="*/ 147453382 w 293"/>
                <a:gd name="T7" fmla="*/ 41043298 h 54"/>
                <a:gd name="T8" fmla="*/ 98808491 w 293"/>
                <a:gd name="T9" fmla="*/ 0 h 54"/>
                <a:gd name="T10" fmla="*/ 192297142 w 293"/>
                <a:gd name="T11" fmla="*/ 0 h 54"/>
                <a:gd name="T12" fmla="*/ 172535618 w 293"/>
                <a:gd name="T13" fmla="*/ 0 h 54"/>
                <a:gd name="T14" fmla="*/ 221179637 w 293"/>
                <a:gd name="T15" fmla="*/ 41043298 h 54"/>
                <a:gd name="T16" fmla="*/ 222700090 w 293"/>
                <a:gd name="T17" fmla="*/ 41043298 h 54"/>
                <a:gd name="T18" fmla="*/ 222700090 w 293"/>
                <a:gd name="T19" fmla="*/ 25082112 h 54"/>
                <a:gd name="T20" fmla="*/ 192297142 w 293"/>
                <a:gd name="T21" fmla="*/ 0 h 54"/>
                <a:gd name="T22" fmla="*/ 222700090 w 293"/>
                <a:gd name="T23" fmla="*/ 0 h 54"/>
                <a:gd name="T24" fmla="*/ 206738825 w 293"/>
                <a:gd name="T25" fmla="*/ 0 h 54"/>
                <a:gd name="T26" fmla="*/ 222700090 w 293"/>
                <a:gd name="T27" fmla="*/ 14440741 h 54"/>
                <a:gd name="T28" fmla="*/ 222700090 w 293"/>
                <a:gd name="T29" fmla="*/ 0 h 5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93"/>
                <a:gd name="T46" fmla="*/ 0 h 54"/>
                <a:gd name="T47" fmla="*/ 293 w 293"/>
                <a:gd name="T48" fmla="*/ 54 h 5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93" h="54">
                  <a:moveTo>
                    <a:pt x="130" y="0"/>
                  </a:moveTo>
                  <a:lnTo>
                    <a:pt x="0" y="0"/>
                  </a:lnTo>
                  <a:lnTo>
                    <a:pt x="0" y="54"/>
                  </a:lnTo>
                  <a:lnTo>
                    <a:pt x="194" y="54"/>
                  </a:lnTo>
                  <a:lnTo>
                    <a:pt x="130" y="0"/>
                  </a:lnTo>
                  <a:close/>
                  <a:moveTo>
                    <a:pt x="253" y="0"/>
                  </a:moveTo>
                  <a:lnTo>
                    <a:pt x="227" y="0"/>
                  </a:lnTo>
                  <a:lnTo>
                    <a:pt x="291" y="54"/>
                  </a:lnTo>
                  <a:lnTo>
                    <a:pt x="293" y="54"/>
                  </a:lnTo>
                  <a:lnTo>
                    <a:pt x="293" y="33"/>
                  </a:lnTo>
                  <a:lnTo>
                    <a:pt x="253" y="0"/>
                  </a:lnTo>
                  <a:close/>
                  <a:moveTo>
                    <a:pt x="293" y="0"/>
                  </a:moveTo>
                  <a:lnTo>
                    <a:pt x="272" y="0"/>
                  </a:lnTo>
                  <a:lnTo>
                    <a:pt x="293" y="19"/>
                  </a:lnTo>
                  <a:lnTo>
                    <a:pt x="293" y="0"/>
                  </a:lnTo>
                  <a:close/>
                </a:path>
              </a:pathLst>
            </a:custGeom>
            <a:solidFill>
              <a:srgbClr val="633E3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61" name="Freeform 959"/>
            <p:cNvSpPr>
              <a:spLocks noEditPoints="1" noChangeArrowheads="1"/>
            </p:cNvSpPr>
            <p:nvPr/>
          </p:nvSpPr>
          <p:spPr bwMode="auto">
            <a:xfrm>
              <a:off x="0" y="30514"/>
              <a:ext cx="255443" cy="47078"/>
            </a:xfrm>
            <a:custGeom>
              <a:avLst/>
              <a:gdLst>
                <a:gd name="T0" fmla="*/ 98808491 w 293"/>
                <a:gd name="T1" fmla="*/ 0 h 54"/>
                <a:gd name="T2" fmla="*/ 0 w 293"/>
                <a:gd name="T3" fmla="*/ 0 h 54"/>
                <a:gd name="T4" fmla="*/ 0 w 293"/>
                <a:gd name="T5" fmla="*/ 41043298 h 54"/>
                <a:gd name="T6" fmla="*/ 147453382 w 293"/>
                <a:gd name="T7" fmla="*/ 41043298 h 54"/>
                <a:gd name="T8" fmla="*/ 98808491 w 293"/>
                <a:gd name="T9" fmla="*/ 0 h 54"/>
                <a:gd name="T10" fmla="*/ 192297142 w 293"/>
                <a:gd name="T11" fmla="*/ 0 h 54"/>
                <a:gd name="T12" fmla="*/ 172535618 w 293"/>
                <a:gd name="T13" fmla="*/ 0 h 54"/>
                <a:gd name="T14" fmla="*/ 221179637 w 293"/>
                <a:gd name="T15" fmla="*/ 41043298 h 54"/>
                <a:gd name="T16" fmla="*/ 222700090 w 293"/>
                <a:gd name="T17" fmla="*/ 41043298 h 54"/>
                <a:gd name="T18" fmla="*/ 222700090 w 293"/>
                <a:gd name="T19" fmla="*/ 25082112 h 54"/>
                <a:gd name="T20" fmla="*/ 192297142 w 293"/>
                <a:gd name="T21" fmla="*/ 0 h 54"/>
                <a:gd name="T22" fmla="*/ 222700090 w 293"/>
                <a:gd name="T23" fmla="*/ 0 h 54"/>
                <a:gd name="T24" fmla="*/ 206738825 w 293"/>
                <a:gd name="T25" fmla="*/ 0 h 54"/>
                <a:gd name="T26" fmla="*/ 222700090 w 293"/>
                <a:gd name="T27" fmla="*/ 14440741 h 54"/>
                <a:gd name="T28" fmla="*/ 222700090 w 293"/>
                <a:gd name="T29" fmla="*/ 0 h 5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93"/>
                <a:gd name="T46" fmla="*/ 0 h 54"/>
                <a:gd name="T47" fmla="*/ 293 w 293"/>
                <a:gd name="T48" fmla="*/ 54 h 5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93" h="54">
                  <a:moveTo>
                    <a:pt x="130" y="0"/>
                  </a:moveTo>
                  <a:lnTo>
                    <a:pt x="0" y="0"/>
                  </a:lnTo>
                  <a:lnTo>
                    <a:pt x="0" y="54"/>
                  </a:lnTo>
                  <a:lnTo>
                    <a:pt x="194" y="54"/>
                  </a:lnTo>
                  <a:lnTo>
                    <a:pt x="130" y="0"/>
                  </a:lnTo>
                  <a:moveTo>
                    <a:pt x="253" y="0"/>
                  </a:moveTo>
                  <a:lnTo>
                    <a:pt x="227" y="0"/>
                  </a:lnTo>
                  <a:lnTo>
                    <a:pt x="291" y="54"/>
                  </a:lnTo>
                  <a:lnTo>
                    <a:pt x="293" y="54"/>
                  </a:lnTo>
                  <a:lnTo>
                    <a:pt x="293" y="33"/>
                  </a:lnTo>
                  <a:lnTo>
                    <a:pt x="253" y="0"/>
                  </a:lnTo>
                  <a:moveTo>
                    <a:pt x="293" y="0"/>
                  </a:moveTo>
                  <a:lnTo>
                    <a:pt x="272" y="0"/>
                  </a:lnTo>
                  <a:lnTo>
                    <a:pt x="293" y="19"/>
                  </a:lnTo>
                  <a:lnTo>
                    <a:pt x="2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62" name="Rectangle 960"/>
            <p:cNvSpPr>
              <a:spLocks noChangeArrowheads="1"/>
            </p:cNvSpPr>
            <p:nvPr/>
          </p:nvSpPr>
          <p:spPr bwMode="auto">
            <a:xfrm>
              <a:off x="0" y="77592"/>
              <a:ext cx="255443" cy="101131"/>
            </a:xfrm>
            <a:prstGeom prst="rect">
              <a:avLst/>
            </a:prstGeom>
            <a:solidFill>
              <a:srgbClr val="E7544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63" name="Rectangle 961"/>
            <p:cNvSpPr>
              <a:spLocks noChangeArrowheads="1"/>
            </p:cNvSpPr>
            <p:nvPr/>
          </p:nvSpPr>
          <p:spPr bwMode="auto">
            <a:xfrm>
              <a:off x="0" y="77592"/>
              <a:ext cx="255443" cy="101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64" name="Rectangle 962"/>
            <p:cNvSpPr>
              <a:spLocks noChangeArrowheads="1"/>
            </p:cNvSpPr>
            <p:nvPr/>
          </p:nvSpPr>
          <p:spPr bwMode="auto">
            <a:xfrm>
              <a:off x="0" y="0"/>
              <a:ext cx="255443" cy="30514"/>
            </a:xfrm>
            <a:prstGeom prst="rect">
              <a:avLst/>
            </a:prstGeom>
            <a:solidFill>
              <a:srgbClr val="E7544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65" name="Rectangle 963"/>
            <p:cNvSpPr>
              <a:spLocks noChangeArrowheads="1"/>
            </p:cNvSpPr>
            <p:nvPr/>
          </p:nvSpPr>
          <p:spPr bwMode="auto">
            <a:xfrm>
              <a:off x="0" y="0"/>
              <a:ext cx="255443" cy="30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66" name="Rectangle 964"/>
            <p:cNvSpPr>
              <a:spLocks noChangeArrowheads="1"/>
            </p:cNvSpPr>
            <p:nvPr/>
          </p:nvSpPr>
          <p:spPr bwMode="auto">
            <a:xfrm>
              <a:off x="139491" y="139491"/>
              <a:ext cx="91541" cy="25283"/>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67" name="Rectangle 965"/>
            <p:cNvSpPr>
              <a:spLocks noChangeArrowheads="1"/>
            </p:cNvSpPr>
            <p:nvPr/>
          </p:nvSpPr>
          <p:spPr bwMode="auto">
            <a:xfrm>
              <a:off x="7847" y="86310"/>
              <a:ext cx="10462" cy="20924"/>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68" name="Rectangle 966"/>
            <p:cNvSpPr>
              <a:spLocks noChangeArrowheads="1"/>
            </p:cNvSpPr>
            <p:nvPr/>
          </p:nvSpPr>
          <p:spPr bwMode="auto">
            <a:xfrm>
              <a:off x="24411" y="86310"/>
              <a:ext cx="12205" cy="20924"/>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69" name="Rectangle 967"/>
            <p:cNvSpPr>
              <a:spLocks noChangeArrowheads="1"/>
            </p:cNvSpPr>
            <p:nvPr/>
          </p:nvSpPr>
          <p:spPr bwMode="auto">
            <a:xfrm>
              <a:off x="42719" y="86310"/>
              <a:ext cx="10462" cy="20924"/>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70" name="Rectangle 968"/>
            <p:cNvSpPr>
              <a:spLocks noChangeArrowheads="1"/>
            </p:cNvSpPr>
            <p:nvPr/>
          </p:nvSpPr>
          <p:spPr bwMode="auto">
            <a:xfrm>
              <a:off x="61899" y="86310"/>
              <a:ext cx="9590" cy="20924"/>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71" name="Rectangle 969"/>
            <p:cNvSpPr>
              <a:spLocks noChangeArrowheads="1"/>
            </p:cNvSpPr>
            <p:nvPr/>
          </p:nvSpPr>
          <p:spPr bwMode="auto">
            <a:xfrm>
              <a:off x="80208" y="86310"/>
              <a:ext cx="10462" cy="20924"/>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72" name="Freeform 970"/>
            <p:cNvSpPr>
              <a:spLocks noChangeArrowheads="1"/>
            </p:cNvSpPr>
            <p:nvPr/>
          </p:nvSpPr>
          <p:spPr bwMode="auto">
            <a:xfrm>
              <a:off x="113337" y="30514"/>
              <a:ext cx="142106" cy="47078"/>
            </a:xfrm>
            <a:custGeom>
              <a:avLst/>
              <a:gdLst>
                <a:gd name="T0" fmla="*/ 73725988 w 163"/>
                <a:gd name="T1" fmla="*/ 0 h 54"/>
                <a:gd name="T2" fmla="*/ 0 w 163"/>
                <a:gd name="T3" fmla="*/ 0 h 54"/>
                <a:gd name="T4" fmla="*/ 48643843 w 163"/>
                <a:gd name="T5" fmla="*/ 41043298 h 54"/>
                <a:gd name="T6" fmla="*/ 123890278 w 163"/>
                <a:gd name="T7" fmla="*/ 41043298 h 54"/>
                <a:gd name="T8" fmla="*/ 122369831 w 163"/>
                <a:gd name="T9" fmla="*/ 41043298 h 54"/>
                <a:gd name="T10" fmla="*/ 73725988 w 163"/>
                <a:gd name="T11" fmla="*/ 0 h 54"/>
                <a:gd name="T12" fmla="*/ 0 60000 65536"/>
                <a:gd name="T13" fmla="*/ 0 60000 65536"/>
                <a:gd name="T14" fmla="*/ 0 60000 65536"/>
                <a:gd name="T15" fmla="*/ 0 60000 65536"/>
                <a:gd name="T16" fmla="*/ 0 60000 65536"/>
                <a:gd name="T17" fmla="*/ 0 60000 65536"/>
                <a:gd name="T18" fmla="*/ 0 w 163"/>
                <a:gd name="T19" fmla="*/ 0 h 54"/>
                <a:gd name="T20" fmla="*/ 163 w 163"/>
                <a:gd name="T21" fmla="*/ 54 h 54"/>
              </a:gdLst>
              <a:ahLst/>
              <a:cxnLst>
                <a:cxn ang="T12">
                  <a:pos x="T0" y="T1"/>
                </a:cxn>
                <a:cxn ang="T13">
                  <a:pos x="T2" y="T3"/>
                </a:cxn>
                <a:cxn ang="T14">
                  <a:pos x="T4" y="T5"/>
                </a:cxn>
                <a:cxn ang="T15">
                  <a:pos x="T6" y="T7"/>
                </a:cxn>
                <a:cxn ang="T16">
                  <a:pos x="T8" y="T9"/>
                </a:cxn>
                <a:cxn ang="T17">
                  <a:pos x="T10" y="T11"/>
                </a:cxn>
              </a:cxnLst>
              <a:rect l="T18" t="T19" r="T20" b="T21"/>
              <a:pathLst>
                <a:path w="163" h="54">
                  <a:moveTo>
                    <a:pt x="97" y="0"/>
                  </a:moveTo>
                  <a:lnTo>
                    <a:pt x="0" y="0"/>
                  </a:lnTo>
                  <a:lnTo>
                    <a:pt x="64" y="54"/>
                  </a:lnTo>
                  <a:lnTo>
                    <a:pt x="163" y="54"/>
                  </a:lnTo>
                  <a:lnTo>
                    <a:pt x="161" y="54"/>
                  </a:lnTo>
                  <a:lnTo>
                    <a:pt x="97" y="0"/>
                  </a:lnTo>
                  <a:close/>
                </a:path>
              </a:pathLst>
            </a:custGeom>
            <a:solidFill>
              <a:srgbClr val="5B3C3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73" name="Freeform 971"/>
            <p:cNvSpPr>
              <a:spLocks noChangeArrowheads="1"/>
            </p:cNvSpPr>
            <p:nvPr/>
          </p:nvSpPr>
          <p:spPr bwMode="auto">
            <a:xfrm>
              <a:off x="113337" y="30514"/>
              <a:ext cx="142106" cy="47078"/>
            </a:xfrm>
            <a:custGeom>
              <a:avLst/>
              <a:gdLst>
                <a:gd name="T0" fmla="*/ 73725988 w 163"/>
                <a:gd name="T1" fmla="*/ 0 h 54"/>
                <a:gd name="T2" fmla="*/ 0 w 163"/>
                <a:gd name="T3" fmla="*/ 0 h 54"/>
                <a:gd name="T4" fmla="*/ 48643843 w 163"/>
                <a:gd name="T5" fmla="*/ 41043298 h 54"/>
                <a:gd name="T6" fmla="*/ 123890278 w 163"/>
                <a:gd name="T7" fmla="*/ 41043298 h 54"/>
                <a:gd name="T8" fmla="*/ 122369831 w 163"/>
                <a:gd name="T9" fmla="*/ 41043298 h 54"/>
                <a:gd name="T10" fmla="*/ 73725988 w 163"/>
                <a:gd name="T11" fmla="*/ 0 h 54"/>
                <a:gd name="T12" fmla="*/ 0 60000 65536"/>
                <a:gd name="T13" fmla="*/ 0 60000 65536"/>
                <a:gd name="T14" fmla="*/ 0 60000 65536"/>
                <a:gd name="T15" fmla="*/ 0 60000 65536"/>
                <a:gd name="T16" fmla="*/ 0 60000 65536"/>
                <a:gd name="T17" fmla="*/ 0 60000 65536"/>
                <a:gd name="T18" fmla="*/ 0 w 163"/>
                <a:gd name="T19" fmla="*/ 0 h 54"/>
                <a:gd name="T20" fmla="*/ 163 w 163"/>
                <a:gd name="T21" fmla="*/ 54 h 54"/>
              </a:gdLst>
              <a:ahLst/>
              <a:cxnLst>
                <a:cxn ang="T12">
                  <a:pos x="T0" y="T1"/>
                </a:cxn>
                <a:cxn ang="T13">
                  <a:pos x="T2" y="T3"/>
                </a:cxn>
                <a:cxn ang="T14">
                  <a:pos x="T4" y="T5"/>
                </a:cxn>
                <a:cxn ang="T15">
                  <a:pos x="T6" y="T7"/>
                </a:cxn>
                <a:cxn ang="T16">
                  <a:pos x="T8" y="T9"/>
                </a:cxn>
                <a:cxn ang="T17">
                  <a:pos x="T10" y="T11"/>
                </a:cxn>
              </a:cxnLst>
              <a:rect l="T18" t="T19" r="T20" b="T21"/>
              <a:pathLst>
                <a:path w="163" h="54">
                  <a:moveTo>
                    <a:pt x="97" y="0"/>
                  </a:moveTo>
                  <a:lnTo>
                    <a:pt x="0" y="0"/>
                  </a:lnTo>
                  <a:lnTo>
                    <a:pt x="64" y="54"/>
                  </a:lnTo>
                  <a:lnTo>
                    <a:pt x="163" y="54"/>
                  </a:lnTo>
                  <a:lnTo>
                    <a:pt x="161" y="54"/>
                  </a:lnTo>
                  <a:lnTo>
                    <a:pt x="9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74" name="Freeform 972"/>
            <p:cNvSpPr>
              <a:spLocks noChangeArrowheads="1"/>
            </p:cNvSpPr>
            <p:nvPr/>
          </p:nvSpPr>
          <p:spPr bwMode="auto">
            <a:xfrm>
              <a:off x="169133" y="77592"/>
              <a:ext cx="86310" cy="70617"/>
            </a:xfrm>
            <a:custGeom>
              <a:avLst/>
              <a:gdLst>
                <a:gd name="T0" fmla="*/ 75246627 w 99"/>
                <a:gd name="T1" fmla="*/ 0 h 81"/>
                <a:gd name="T2" fmla="*/ 75246627 w 99"/>
                <a:gd name="T3" fmla="*/ 0 h 81"/>
                <a:gd name="T4" fmla="*/ 0 w 99"/>
                <a:gd name="T5" fmla="*/ 0 h 81"/>
                <a:gd name="T6" fmla="*/ 75246627 w 99"/>
                <a:gd name="T7" fmla="*/ 61564947 h 81"/>
                <a:gd name="T8" fmla="*/ 75246627 w 99"/>
                <a:gd name="T9" fmla="*/ 0 h 81"/>
                <a:gd name="T10" fmla="*/ 0 60000 65536"/>
                <a:gd name="T11" fmla="*/ 0 60000 65536"/>
                <a:gd name="T12" fmla="*/ 0 60000 65536"/>
                <a:gd name="T13" fmla="*/ 0 60000 65536"/>
                <a:gd name="T14" fmla="*/ 0 60000 65536"/>
                <a:gd name="T15" fmla="*/ 0 w 99"/>
                <a:gd name="T16" fmla="*/ 0 h 81"/>
                <a:gd name="T17" fmla="*/ 99 w 99"/>
                <a:gd name="T18" fmla="*/ 81 h 81"/>
              </a:gdLst>
              <a:ahLst/>
              <a:cxnLst>
                <a:cxn ang="T10">
                  <a:pos x="T0" y="T1"/>
                </a:cxn>
                <a:cxn ang="T11">
                  <a:pos x="T2" y="T3"/>
                </a:cxn>
                <a:cxn ang="T12">
                  <a:pos x="T4" y="T5"/>
                </a:cxn>
                <a:cxn ang="T13">
                  <a:pos x="T6" y="T7"/>
                </a:cxn>
                <a:cxn ang="T14">
                  <a:pos x="T8" y="T9"/>
                </a:cxn>
              </a:cxnLst>
              <a:rect l="T15" t="T16" r="T17" b="T18"/>
              <a:pathLst>
                <a:path w="99" h="81">
                  <a:moveTo>
                    <a:pt x="99" y="0"/>
                  </a:moveTo>
                  <a:lnTo>
                    <a:pt x="99" y="0"/>
                  </a:lnTo>
                  <a:lnTo>
                    <a:pt x="0" y="0"/>
                  </a:lnTo>
                  <a:lnTo>
                    <a:pt x="99" y="81"/>
                  </a:lnTo>
                  <a:lnTo>
                    <a:pt x="99" y="0"/>
                  </a:lnTo>
                  <a:close/>
                </a:path>
              </a:pathLst>
            </a:custGeom>
            <a:solidFill>
              <a:srgbClr val="C64E4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75" name="Freeform 973"/>
            <p:cNvSpPr>
              <a:spLocks noChangeArrowheads="1"/>
            </p:cNvSpPr>
            <p:nvPr/>
          </p:nvSpPr>
          <p:spPr bwMode="auto">
            <a:xfrm>
              <a:off x="169133" y="77592"/>
              <a:ext cx="86310" cy="70617"/>
            </a:xfrm>
            <a:custGeom>
              <a:avLst/>
              <a:gdLst>
                <a:gd name="T0" fmla="*/ 75246627 w 99"/>
                <a:gd name="T1" fmla="*/ 0 h 81"/>
                <a:gd name="T2" fmla="*/ 75246627 w 99"/>
                <a:gd name="T3" fmla="*/ 0 h 81"/>
                <a:gd name="T4" fmla="*/ 0 w 99"/>
                <a:gd name="T5" fmla="*/ 0 h 81"/>
                <a:gd name="T6" fmla="*/ 75246627 w 99"/>
                <a:gd name="T7" fmla="*/ 61564947 h 81"/>
                <a:gd name="T8" fmla="*/ 75246627 w 99"/>
                <a:gd name="T9" fmla="*/ 0 h 81"/>
                <a:gd name="T10" fmla="*/ 0 60000 65536"/>
                <a:gd name="T11" fmla="*/ 0 60000 65536"/>
                <a:gd name="T12" fmla="*/ 0 60000 65536"/>
                <a:gd name="T13" fmla="*/ 0 60000 65536"/>
                <a:gd name="T14" fmla="*/ 0 60000 65536"/>
                <a:gd name="T15" fmla="*/ 0 w 99"/>
                <a:gd name="T16" fmla="*/ 0 h 81"/>
                <a:gd name="T17" fmla="*/ 99 w 99"/>
                <a:gd name="T18" fmla="*/ 81 h 81"/>
              </a:gdLst>
              <a:ahLst/>
              <a:cxnLst>
                <a:cxn ang="T10">
                  <a:pos x="T0" y="T1"/>
                </a:cxn>
                <a:cxn ang="T11">
                  <a:pos x="T2" y="T3"/>
                </a:cxn>
                <a:cxn ang="T12">
                  <a:pos x="T4" y="T5"/>
                </a:cxn>
                <a:cxn ang="T13">
                  <a:pos x="T6" y="T7"/>
                </a:cxn>
                <a:cxn ang="T14">
                  <a:pos x="T8" y="T9"/>
                </a:cxn>
              </a:cxnLst>
              <a:rect l="T15" t="T16" r="T17" b="T18"/>
              <a:pathLst>
                <a:path w="99" h="81">
                  <a:moveTo>
                    <a:pt x="99" y="0"/>
                  </a:moveTo>
                  <a:lnTo>
                    <a:pt x="99" y="0"/>
                  </a:lnTo>
                  <a:lnTo>
                    <a:pt x="0" y="0"/>
                  </a:lnTo>
                  <a:lnTo>
                    <a:pt x="99" y="81"/>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76" name="Freeform 974"/>
            <p:cNvSpPr>
              <a:spLocks noChangeArrowheads="1"/>
            </p:cNvSpPr>
            <p:nvPr/>
          </p:nvSpPr>
          <p:spPr bwMode="auto">
            <a:xfrm>
              <a:off x="78464" y="0"/>
              <a:ext cx="119439" cy="30514"/>
            </a:xfrm>
            <a:custGeom>
              <a:avLst/>
              <a:gdLst>
                <a:gd name="T0" fmla="*/ 71446317 w 137"/>
                <a:gd name="T1" fmla="*/ 0 h 35"/>
                <a:gd name="T2" fmla="*/ 0 w 137"/>
                <a:gd name="T3" fmla="*/ 0 h 35"/>
                <a:gd name="T4" fmla="*/ 30402892 w 137"/>
                <a:gd name="T5" fmla="*/ 26602977 h 35"/>
                <a:gd name="T6" fmla="*/ 104129013 w 137"/>
                <a:gd name="T7" fmla="*/ 26602977 h 35"/>
                <a:gd name="T8" fmla="*/ 71446317 w 137"/>
                <a:gd name="T9" fmla="*/ 0 h 35"/>
                <a:gd name="T10" fmla="*/ 0 60000 65536"/>
                <a:gd name="T11" fmla="*/ 0 60000 65536"/>
                <a:gd name="T12" fmla="*/ 0 60000 65536"/>
                <a:gd name="T13" fmla="*/ 0 60000 65536"/>
                <a:gd name="T14" fmla="*/ 0 60000 65536"/>
                <a:gd name="T15" fmla="*/ 0 w 137"/>
                <a:gd name="T16" fmla="*/ 0 h 35"/>
                <a:gd name="T17" fmla="*/ 137 w 137"/>
                <a:gd name="T18" fmla="*/ 35 h 35"/>
              </a:gdLst>
              <a:ahLst/>
              <a:cxnLst>
                <a:cxn ang="T10">
                  <a:pos x="T0" y="T1"/>
                </a:cxn>
                <a:cxn ang="T11">
                  <a:pos x="T2" y="T3"/>
                </a:cxn>
                <a:cxn ang="T12">
                  <a:pos x="T4" y="T5"/>
                </a:cxn>
                <a:cxn ang="T13">
                  <a:pos x="T6" y="T7"/>
                </a:cxn>
                <a:cxn ang="T14">
                  <a:pos x="T8" y="T9"/>
                </a:cxn>
              </a:cxnLst>
              <a:rect l="T15" t="T16" r="T17" b="T18"/>
              <a:pathLst>
                <a:path w="137" h="35">
                  <a:moveTo>
                    <a:pt x="94" y="0"/>
                  </a:moveTo>
                  <a:lnTo>
                    <a:pt x="0" y="0"/>
                  </a:lnTo>
                  <a:lnTo>
                    <a:pt x="40" y="35"/>
                  </a:lnTo>
                  <a:lnTo>
                    <a:pt x="137" y="35"/>
                  </a:lnTo>
                  <a:lnTo>
                    <a:pt x="94" y="0"/>
                  </a:lnTo>
                  <a:close/>
                </a:path>
              </a:pathLst>
            </a:custGeom>
            <a:solidFill>
              <a:srgbClr val="C64E4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77" name="Freeform 975"/>
            <p:cNvSpPr>
              <a:spLocks noChangeArrowheads="1"/>
            </p:cNvSpPr>
            <p:nvPr/>
          </p:nvSpPr>
          <p:spPr bwMode="auto">
            <a:xfrm>
              <a:off x="78464" y="0"/>
              <a:ext cx="119439" cy="30514"/>
            </a:xfrm>
            <a:custGeom>
              <a:avLst/>
              <a:gdLst>
                <a:gd name="T0" fmla="*/ 71446317 w 137"/>
                <a:gd name="T1" fmla="*/ 0 h 35"/>
                <a:gd name="T2" fmla="*/ 0 w 137"/>
                <a:gd name="T3" fmla="*/ 0 h 35"/>
                <a:gd name="T4" fmla="*/ 30402892 w 137"/>
                <a:gd name="T5" fmla="*/ 26602977 h 35"/>
                <a:gd name="T6" fmla="*/ 104129013 w 137"/>
                <a:gd name="T7" fmla="*/ 26602977 h 35"/>
                <a:gd name="T8" fmla="*/ 71446317 w 137"/>
                <a:gd name="T9" fmla="*/ 0 h 35"/>
                <a:gd name="T10" fmla="*/ 0 60000 65536"/>
                <a:gd name="T11" fmla="*/ 0 60000 65536"/>
                <a:gd name="T12" fmla="*/ 0 60000 65536"/>
                <a:gd name="T13" fmla="*/ 0 60000 65536"/>
                <a:gd name="T14" fmla="*/ 0 60000 65536"/>
                <a:gd name="T15" fmla="*/ 0 w 137"/>
                <a:gd name="T16" fmla="*/ 0 h 35"/>
                <a:gd name="T17" fmla="*/ 137 w 137"/>
                <a:gd name="T18" fmla="*/ 35 h 35"/>
              </a:gdLst>
              <a:ahLst/>
              <a:cxnLst>
                <a:cxn ang="T10">
                  <a:pos x="T0" y="T1"/>
                </a:cxn>
                <a:cxn ang="T11">
                  <a:pos x="T2" y="T3"/>
                </a:cxn>
                <a:cxn ang="T12">
                  <a:pos x="T4" y="T5"/>
                </a:cxn>
                <a:cxn ang="T13">
                  <a:pos x="T6" y="T7"/>
                </a:cxn>
                <a:cxn ang="T14">
                  <a:pos x="T8" y="T9"/>
                </a:cxn>
              </a:cxnLst>
              <a:rect l="T15" t="T16" r="T17" b="T18"/>
              <a:pathLst>
                <a:path w="137" h="35">
                  <a:moveTo>
                    <a:pt x="94" y="0"/>
                  </a:moveTo>
                  <a:lnTo>
                    <a:pt x="0" y="0"/>
                  </a:lnTo>
                  <a:lnTo>
                    <a:pt x="40" y="35"/>
                  </a:lnTo>
                  <a:lnTo>
                    <a:pt x="137" y="35"/>
                  </a:lnTo>
                  <a:lnTo>
                    <a:pt x="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78" name="Freeform 976"/>
            <p:cNvSpPr>
              <a:spLocks noChangeArrowheads="1"/>
            </p:cNvSpPr>
            <p:nvPr/>
          </p:nvSpPr>
          <p:spPr bwMode="auto">
            <a:xfrm>
              <a:off x="220570" y="30514"/>
              <a:ext cx="34873" cy="28770"/>
            </a:xfrm>
            <a:custGeom>
              <a:avLst/>
              <a:gdLst>
                <a:gd name="T0" fmla="*/ 14441781 w 40"/>
                <a:gd name="T1" fmla="*/ 0 h 33"/>
                <a:gd name="T2" fmla="*/ 0 w 40"/>
                <a:gd name="T3" fmla="*/ 0 h 33"/>
                <a:gd name="T4" fmla="*/ 30403153 w 40"/>
                <a:gd name="T5" fmla="*/ 25082209 h 33"/>
                <a:gd name="T6" fmla="*/ 30403153 w 40"/>
                <a:gd name="T7" fmla="*/ 14441668 h 33"/>
                <a:gd name="T8" fmla="*/ 14441781 w 40"/>
                <a:gd name="T9" fmla="*/ 0 h 33"/>
                <a:gd name="T10" fmla="*/ 0 60000 65536"/>
                <a:gd name="T11" fmla="*/ 0 60000 65536"/>
                <a:gd name="T12" fmla="*/ 0 60000 65536"/>
                <a:gd name="T13" fmla="*/ 0 60000 65536"/>
                <a:gd name="T14" fmla="*/ 0 60000 65536"/>
                <a:gd name="T15" fmla="*/ 0 w 40"/>
                <a:gd name="T16" fmla="*/ 0 h 33"/>
                <a:gd name="T17" fmla="*/ 40 w 40"/>
                <a:gd name="T18" fmla="*/ 33 h 33"/>
              </a:gdLst>
              <a:ahLst/>
              <a:cxnLst>
                <a:cxn ang="T10">
                  <a:pos x="T0" y="T1"/>
                </a:cxn>
                <a:cxn ang="T11">
                  <a:pos x="T2" y="T3"/>
                </a:cxn>
                <a:cxn ang="T12">
                  <a:pos x="T4" y="T5"/>
                </a:cxn>
                <a:cxn ang="T13">
                  <a:pos x="T6" y="T7"/>
                </a:cxn>
                <a:cxn ang="T14">
                  <a:pos x="T8" y="T9"/>
                </a:cxn>
              </a:cxnLst>
              <a:rect l="T15" t="T16" r="T17" b="T18"/>
              <a:pathLst>
                <a:path w="40" h="33">
                  <a:moveTo>
                    <a:pt x="19" y="0"/>
                  </a:moveTo>
                  <a:lnTo>
                    <a:pt x="0" y="0"/>
                  </a:lnTo>
                  <a:lnTo>
                    <a:pt x="40" y="33"/>
                  </a:lnTo>
                  <a:lnTo>
                    <a:pt x="40" y="19"/>
                  </a:lnTo>
                  <a:lnTo>
                    <a:pt x="19" y="0"/>
                  </a:lnTo>
                  <a:close/>
                </a:path>
              </a:pathLst>
            </a:custGeom>
            <a:solidFill>
              <a:srgbClr val="5B3C3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79" name="Freeform 977"/>
            <p:cNvSpPr>
              <a:spLocks noChangeArrowheads="1"/>
            </p:cNvSpPr>
            <p:nvPr/>
          </p:nvSpPr>
          <p:spPr bwMode="auto">
            <a:xfrm>
              <a:off x="220570" y="30514"/>
              <a:ext cx="34873" cy="28770"/>
            </a:xfrm>
            <a:custGeom>
              <a:avLst/>
              <a:gdLst>
                <a:gd name="T0" fmla="*/ 14441781 w 40"/>
                <a:gd name="T1" fmla="*/ 0 h 33"/>
                <a:gd name="T2" fmla="*/ 0 w 40"/>
                <a:gd name="T3" fmla="*/ 0 h 33"/>
                <a:gd name="T4" fmla="*/ 30403153 w 40"/>
                <a:gd name="T5" fmla="*/ 25082209 h 33"/>
                <a:gd name="T6" fmla="*/ 30403153 w 40"/>
                <a:gd name="T7" fmla="*/ 14441668 h 33"/>
                <a:gd name="T8" fmla="*/ 14441781 w 40"/>
                <a:gd name="T9" fmla="*/ 0 h 33"/>
                <a:gd name="T10" fmla="*/ 0 60000 65536"/>
                <a:gd name="T11" fmla="*/ 0 60000 65536"/>
                <a:gd name="T12" fmla="*/ 0 60000 65536"/>
                <a:gd name="T13" fmla="*/ 0 60000 65536"/>
                <a:gd name="T14" fmla="*/ 0 60000 65536"/>
                <a:gd name="T15" fmla="*/ 0 w 40"/>
                <a:gd name="T16" fmla="*/ 0 h 33"/>
                <a:gd name="T17" fmla="*/ 40 w 40"/>
                <a:gd name="T18" fmla="*/ 33 h 33"/>
              </a:gdLst>
              <a:ahLst/>
              <a:cxnLst>
                <a:cxn ang="T10">
                  <a:pos x="T0" y="T1"/>
                </a:cxn>
                <a:cxn ang="T11">
                  <a:pos x="T2" y="T3"/>
                </a:cxn>
                <a:cxn ang="T12">
                  <a:pos x="T4" y="T5"/>
                </a:cxn>
                <a:cxn ang="T13">
                  <a:pos x="T6" y="T7"/>
                </a:cxn>
                <a:cxn ang="T14">
                  <a:pos x="T8" y="T9"/>
                </a:cxn>
              </a:cxnLst>
              <a:rect l="T15" t="T16" r="T17" b="T18"/>
              <a:pathLst>
                <a:path w="40" h="33">
                  <a:moveTo>
                    <a:pt x="19" y="0"/>
                  </a:moveTo>
                  <a:lnTo>
                    <a:pt x="0" y="0"/>
                  </a:lnTo>
                  <a:lnTo>
                    <a:pt x="40" y="33"/>
                  </a:lnTo>
                  <a:lnTo>
                    <a:pt x="40" y="19"/>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80" name="Freeform 978"/>
            <p:cNvSpPr>
              <a:spLocks noChangeArrowheads="1"/>
            </p:cNvSpPr>
            <p:nvPr/>
          </p:nvSpPr>
          <p:spPr bwMode="auto">
            <a:xfrm>
              <a:off x="185698" y="0"/>
              <a:ext cx="51437" cy="30514"/>
            </a:xfrm>
            <a:custGeom>
              <a:avLst/>
              <a:gdLst>
                <a:gd name="T0" fmla="*/ 12160927 w 59"/>
                <a:gd name="T1" fmla="*/ 0 h 35"/>
                <a:gd name="T2" fmla="*/ 0 w 59"/>
                <a:gd name="T3" fmla="*/ 0 h 35"/>
                <a:gd name="T4" fmla="*/ 30402754 w 59"/>
                <a:gd name="T5" fmla="*/ 26602977 h 35"/>
                <a:gd name="T6" fmla="*/ 44843474 w 59"/>
                <a:gd name="T7" fmla="*/ 26602977 h 35"/>
                <a:gd name="T8" fmla="*/ 12160927 w 59"/>
                <a:gd name="T9" fmla="*/ 0 h 35"/>
                <a:gd name="T10" fmla="*/ 0 60000 65536"/>
                <a:gd name="T11" fmla="*/ 0 60000 65536"/>
                <a:gd name="T12" fmla="*/ 0 60000 65536"/>
                <a:gd name="T13" fmla="*/ 0 60000 65536"/>
                <a:gd name="T14" fmla="*/ 0 60000 65536"/>
                <a:gd name="T15" fmla="*/ 0 w 59"/>
                <a:gd name="T16" fmla="*/ 0 h 35"/>
                <a:gd name="T17" fmla="*/ 59 w 59"/>
                <a:gd name="T18" fmla="*/ 35 h 35"/>
              </a:gdLst>
              <a:ahLst/>
              <a:cxnLst>
                <a:cxn ang="T10">
                  <a:pos x="T0" y="T1"/>
                </a:cxn>
                <a:cxn ang="T11">
                  <a:pos x="T2" y="T3"/>
                </a:cxn>
                <a:cxn ang="T12">
                  <a:pos x="T4" y="T5"/>
                </a:cxn>
                <a:cxn ang="T13">
                  <a:pos x="T6" y="T7"/>
                </a:cxn>
                <a:cxn ang="T14">
                  <a:pos x="T8" y="T9"/>
                </a:cxn>
              </a:cxnLst>
              <a:rect l="T15" t="T16" r="T17" b="T18"/>
              <a:pathLst>
                <a:path w="59" h="35">
                  <a:moveTo>
                    <a:pt x="16" y="0"/>
                  </a:moveTo>
                  <a:lnTo>
                    <a:pt x="0" y="0"/>
                  </a:lnTo>
                  <a:lnTo>
                    <a:pt x="40" y="35"/>
                  </a:lnTo>
                  <a:lnTo>
                    <a:pt x="59" y="35"/>
                  </a:lnTo>
                  <a:lnTo>
                    <a:pt x="16" y="0"/>
                  </a:lnTo>
                  <a:close/>
                </a:path>
              </a:pathLst>
            </a:custGeom>
            <a:solidFill>
              <a:srgbClr val="C64E4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81" name="Freeform 979"/>
            <p:cNvSpPr>
              <a:spLocks noChangeArrowheads="1"/>
            </p:cNvSpPr>
            <p:nvPr/>
          </p:nvSpPr>
          <p:spPr bwMode="auto">
            <a:xfrm>
              <a:off x="185698" y="0"/>
              <a:ext cx="51437" cy="30514"/>
            </a:xfrm>
            <a:custGeom>
              <a:avLst/>
              <a:gdLst>
                <a:gd name="T0" fmla="*/ 12160927 w 59"/>
                <a:gd name="T1" fmla="*/ 0 h 35"/>
                <a:gd name="T2" fmla="*/ 0 w 59"/>
                <a:gd name="T3" fmla="*/ 0 h 35"/>
                <a:gd name="T4" fmla="*/ 30402754 w 59"/>
                <a:gd name="T5" fmla="*/ 26602977 h 35"/>
                <a:gd name="T6" fmla="*/ 44843474 w 59"/>
                <a:gd name="T7" fmla="*/ 26602977 h 35"/>
                <a:gd name="T8" fmla="*/ 12160927 w 59"/>
                <a:gd name="T9" fmla="*/ 0 h 35"/>
                <a:gd name="T10" fmla="*/ 0 60000 65536"/>
                <a:gd name="T11" fmla="*/ 0 60000 65536"/>
                <a:gd name="T12" fmla="*/ 0 60000 65536"/>
                <a:gd name="T13" fmla="*/ 0 60000 65536"/>
                <a:gd name="T14" fmla="*/ 0 60000 65536"/>
                <a:gd name="T15" fmla="*/ 0 w 59"/>
                <a:gd name="T16" fmla="*/ 0 h 35"/>
                <a:gd name="T17" fmla="*/ 59 w 59"/>
                <a:gd name="T18" fmla="*/ 35 h 35"/>
              </a:gdLst>
              <a:ahLst/>
              <a:cxnLst>
                <a:cxn ang="T10">
                  <a:pos x="T0" y="T1"/>
                </a:cxn>
                <a:cxn ang="T11">
                  <a:pos x="T2" y="T3"/>
                </a:cxn>
                <a:cxn ang="T12">
                  <a:pos x="T4" y="T5"/>
                </a:cxn>
                <a:cxn ang="T13">
                  <a:pos x="T6" y="T7"/>
                </a:cxn>
                <a:cxn ang="T14">
                  <a:pos x="T8" y="T9"/>
                </a:cxn>
              </a:cxnLst>
              <a:rect l="T15" t="T16" r="T17" b="T18"/>
              <a:pathLst>
                <a:path w="59" h="35">
                  <a:moveTo>
                    <a:pt x="16" y="0"/>
                  </a:moveTo>
                  <a:lnTo>
                    <a:pt x="0" y="0"/>
                  </a:lnTo>
                  <a:lnTo>
                    <a:pt x="40" y="35"/>
                  </a:lnTo>
                  <a:lnTo>
                    <a:pt x="59" y="35"/>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22" name="组合 421"/>
          <p:cNvGrpSpPr>
            <a:grpSpLocks/>
          </p:cNvGrpSpPr>
          <p:nvPr/>
        </p:nvGrpSpPr>
        <p:grpSpPr bwMode="auto">
          <a:xfrm>
            <a:off x="8186738" y="4406900"/>
            <a:ext cx="555625" cy="650875"/>
            <a:chOff x="0" y="0"/>
            <a:chExt cx="268520" cy="314727"/>
          </a:xfrm>
        </p:grpSpPr>
        <p:sp>
          <p:nvSpPr>
            <p:cNvPr id="28951" name="Freeform 1033"/>
            <p:cNvSpPr>
              <a:spLocks noChangeArrowheads="1"/>
            </p:cNvSpPr>
            <p:nvPr/>
          </p:nvSpPr>
          <p:spPr bwMode="auto">
            <a:xfrm>
              <a:off x="0" y="116824"/>
              <a:ext cx="138619" cy="197903"/>
            </a:xfrm>
            <a:custGeom>
              <a:avLst/>
              <a:gdLst>
                <a:gd name="T0" fmla="*/ 201183755 w 67"/>
                <a:gd name="T1" fmla="*/ 237984542 h 96"/>
                <a:gd name="T2" fmla="*/ 209745030 w 67"/>
                <a:gd name="T3" fmla="*/ 191238204 h 96"/>
                <a:gd name="T4" fmla="*/ 149818174 w 67"/>
                <a:gd name="T5" fmla="*/ 21247773 h 96"/>
                <a:gd name="T6" fmla="*/ 124134349 w 67"/>
                <a:gd name="T7" fmla="*/ 8499522 h 96"/>
                <a:gd name="T8" fmla="*/ 55646218 w 67"/>
                <a:gd name="T9" fmla="*/ 29747295 h 96"/>
                <a:gd name="T10" fmla="*/ 17122550 w 67"/>
                <a:gd name="T11" fmla="*/ 106242989 h 96"/>
                <a:gd name="T12" fmla="*/ 42804306 w 67"/>
                <a:gd name="T13" fmla="*/ 178489953 h 96"/>
                <a:gd name="T14" fmla="*/ 115573074 w 67"/>
                <a:gd name="T15" fmla="*/ 225236290 h 96"/>
                <a:gd name="T16" fmla="*/ 149818174 w 67"/>
                <a:gd name="T17" fmla="*/ 250734855 h 96"/>
                <a:gd name="T18" fmla="*/ 192622480 w 67"/>
                <a:gd name="T19" fmla="*/ 386727200 h 96"/>
                <a:gd name="T20" fmla="*/ 218306305 w 67"/>
                <a:gd name="T21" fmla="*/ 399475451 h 96"/>
                <a:gd name="T22" fmla="*/ 231148217 w 67"/>
                <a:gd name="T23" fmla="*/ 335730071 h 96"/>
                <a:gd name="T24" fmla="*/ 201183755 w 67"/>
                <a:gd name="T25" fmla="*/ 237984542 h 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96"/>
                <a:gd name="T41" fmla="*/ 67 w 67"/>
                <a:gd name="T42" fmla="*/ 96 h 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96">
                  <a:moveTo>
                    <a:pt x="47" y="56"/>
                  </a:moveTo>
                  <a:cubicBezTo>
                    <a:pt x="47" y="56"/>
                    <a:pt x="50" y="49"/>
                    <a:pt x="49" y="45"/>
                  </a:cubicBezTo>
                  <a:cubicBezTo>
                    <a:pt x="35" y="5"/>
                    <a:pt x="35" y="5"/>
                    <a:pt x="35" y="5"/>
                  </a:cubicBezTo>
                  <a:cubicBezTo>
                    <a:pt x="35" y="5"/>
                    <a:pt x="35" y="0"/>
                    <a:pt x="29" y="2"/>
                  </a:cubicBezTo>
                  <a:cubicBezTo>
                    <a:pt x="13" y="7"/>
                    <a:pt x="13" y="7"/>
                    <a:pt x="13" y="7"/>
                  </a:cubicBezTo>
                  <a:cubicBezTo>
                    <a:pt x="13" y="7"/>
                    <a:pt x="0" y="12"/>
                    <a:pt x="4" y="25"/>
                  </a:cubicBezTo>
                  <a:cubicBezTo>
                    <a:pt x="10" y="42"/>
                    <a:pt x="10" y="42"/>
                    <a:pt x="10" y="42"/>
                  </a:cubicBezTo>
                  <a:cubicBezTo>
                    <a:pt x="10" y="42"/>
                    <a:pt x="15" y="57"/>
                    <a:pt x="27" y="53"/>
                  </a:cubicBezTo>
                  <a:cubicBezTo>
                    <a:pt x="27" y="53"/>
                    <a:pt x="32" y="51"/>
                    <a:pt x="35" y="59"/>
                  </a:cubicBezTo>
                  <a:cubicBezTo>
                    <a:pt x="45" y="91"/>
                    <a:pt x="45" y="91"/>
                    <a:pt x="45" y="91"/>
                  </a:cubicBezTo>
                  <a:cubicBezTo>
                    <a:pt x="45" y="91"/>
                    <a:pt x="46" y="96"/>
                    <a:pt x="51" y="94"/>
                  </a:cubicBezTo>
                  <a:cubicBezTo>
                    <a:pt x="51" y="94"/>
                    <a:pt x="67" y="92"/>
                    <a:pt x="54" y="79"/>
                  </a:cubicBezTo>
                  <a:cubicBezTo>
                    <a:pt x="58" y="71"/>
                    <a:pt x="47" y="66"/>
                    <a:pt x="47" y="56"/>
                  </a:cubicBezTo>
                </a:path>
              </a:pathLst>
            </a:custGeom>
            <a:solidFill>
              <a:srgbClr val="D6645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52" name="Freeform 1034"/>
            <p:cNvSpPr>
              <a:spLocks noChangeArrowheads="1"/>
            </p:cNvSpPr>
            <p:nvPr/>
          </p:nvSpPr>
          <p:spPr bwMode="auto">
            <a:xfrm>
              <a:off x="76720" y="0"/>
              <a:ext cx="191800" cy="222314"/>
            </a:xfrm>
            <a:custGeom>
              <a:avLst/>
              <a:gdLst>
                <a:gd name="T0" fmla="*/ 387054462 w 93"/>
                <a:gd name="T1" fmla="*/ 436439434 h 108"/>
                <a:gd name="T2" fmla="*/ 246693985 w 93"/>
                <a:gd name="T3" fmla="*/ 21185701 h 108"/>
                <a:gd name="T4" fmla="*/ 229681531 w 93"/>
                <a:gd name="T5" fmla="*/ 29660393 h 108"/>
                <a:gd name="T6" fmla="*/ 21267114 w 93"/>
                <a:gd name="T7" fmla="*/ 228812568 h 108"/>
                <a:gd name="T8" fmla="*/ 8507258 w 93"/>
                <a:gd name="T9" fmla="*/ 249998268 h 108"/>
                <a:gd name="T10" fmla="*/ 59546682 w 93"/>
                <a:gd name="T11" fmla="*/ 398304349 h 108"/>
                <a:gd name="T12" fmla="*/ 80813796 w 93"/>
                <a:gd name="T13" fmla="*/ 411015358 h 108"/>
                <a:gd name="T14" fmla="*/ 374294606 w 93"/>
                <a:gd name="T15" fmla="*/ 440675751 h 108"/>
                <a:gd name="T16" fmla="*/ 387054462 w 93"/>
                <a:gd name="T17" fmla="*/ 436439434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3"/>
                <a:gd name="T28" fmla="*/ 0 h 108"/>
                <a:gd name="T29" fmla="*/ 93 w 93"/>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3" h="108">
                  <a:moveTo>
                    <a:pt x="91" y="103"/>
                  </a:moveTo>
                  <a:cubicBezTo>
                    <a:pt x="58" y="5"/>
                    <a:pt x="58" y="5"/>
                    <a:pt x="58" y="5"/>
                  </a:cubicBezTo>
                  <a:cubicBezTo>
                    <a:pt x="57" y="0"/>
                    <a:pt x="54" y="7"/>
                    <a:pt x="54" y="7"/>
                  </a:cubicBezTo>
                  <a:cubicBezTo>
                    <a:pt x="45" y="43"/>
                    <a:pt x="5" y="54"/>
                    <a:pt x="5" y="54"/>
                  </a:cubicBezTo>
                  <a:cubicBezTo>
                    <a:pt x="0" y="56"/>
                    <a:pt x="2" y="59"/>
                    <a:pt x="2" y="59"/>
                  </a:cubicBezTo>
                  <a:cubicBezTo>
                    <a:pt x="14" y="94"/>
                    <a:pt x="14" y="94"/>
                    <a:pt x="14" y="94"/>
                  </a:cubicBezTo>
                  <a:cubicBezTo>
                    <a:pt x="15" y="98"/>
                    <a:pt x="19" y="97"/>
                    <a:pt x="19" y="97"/>
                  </a:cubicBezTo>
                  <a:cubicBezTo>
                    <a:pt x="64" y="82"/>
                    <a:pt x="88" y="104"/>
                    <a:pt x="88" y="104"/>
                  </a:cubicBezTo>
                  <a:cubicBezTo>
                    <a:pt x="88" y="104"/>
                    <a:pt x="93" y="108"/>
                    <a:pt x="91" y="103"/>
                  </a:cubicBezTo>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53" name="Freeform 1035"/>
            <p:cNvSpPr>
              <a:spLocks noChangeArrowheads="1"/>
            </p:cNvSpPr>
            <p:nvPr/>
          </p:nvSpPr>
          <p:spPr bwMode="auto">
            <a:xfrm>
              <a:off x="223186" y="86310"/>
              <a:ext cx="27026" cy="51437"/>
            </a:xfrm>
            <a:custGeom>
              <a:avLst/>
              <a:gdLst>
                <a:gd name="T0" fmla="*/ 47540813 w 13"/>
                <a:gd name="T1" fmla="*/ 42332651 h 25"/>
                <a:gd name="T2" fmla="*/ 0 w 13"/>
                <a:gd name="T3" fmla="*/ 0 h 25"/>
                <a:gd name="T4" fmla="*/ 34574570 w 13"/>
                <a:gd name="T5" fmla="*/ 105830599 h 25"/>
                <a:gd name="T6" fmla="*/ 47540813 w 13"/>
                <a:gd name="T7" fmla="*/ 42332651 h 25"/>
                <a:gd name="T8" fmla="*/ 0 60000 65536"/>
                <a:gd name="T9" fmla="*/ 0 60000 65536"/>
                <a:gd name="T10" fmla="*/ 0 60000 65536"/>
                <a:gd name="T11" fmla="*/ 0 60000 65536"/>
                <a:gd name="T12" fmla="*/ 0 w 13"/>
                <a:gd name="T13" fmla="*/ 0 h 25"/>
                <a:gd name="T14" fmla="*/ 13 w 13"/>
                <a:gd name="T15" fmla="*/ 25 h 25"/>
              </a:gdLst>
              <a:ahLst/>
              <a:cxnLst>
                <a:cxn ang="T8">
                  <a:pos x="T0" y="T1"/>
                </a:cxn>
                <a:cxn ang="T9">
                  <a:pos x="T2" y="T3"/>
                </a:cxn>
                <a:cxn ang="T10">
                  <a:pos x="T4" y="T5"/>
                </a:cxn>
                <a:cxn ang="T11">
                  <a:pos x="T6" y="T7"/>
                </a:cxn>
              </a:cxnLst>
              <a:rect l="T12" t="T13" r="T14" b="T15"/>
              <a:pathLst>
                <a:path w="13" h="25">
                  <a:moveTo>
                    <a:pt x="11" y="10"/>
                  </a:moveTo>
                  <a:cubicBezTo>
                    <a:pt x="9" y="4"/>
                    <a:pt x="5" y="1"/>
                    <a:pt x="0" y="0"/>
                  </a:cubicBezTo>
                  <a:cubicBezTo>
                    <a:pt x="8" y="25"/>
                    <a:pt x="8" y="25"/>
                    <a:pt x="8" y="25"/>
                  </a:cubicBezTo>
                  <a:cubicBezTo>
                    <a:pt x="12" y="21"/>
                    <a:pt x="13" y="15"/>
                    <a:pt x="11" y="10"/>
                  </a:cubicBezTo>
                  <a:close/>
                </a:path>
              </a:pathLst>
            </a:custGeom>
            <a:solidFill>
              <a:srgbClr val="D6645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54" name="Freeform 1036"/>
            <p:cNvSpPr>
              <a:spLocks noChangeArrowheads="1"/>
            </p:cNvSpPr>
            <p:nvPr/>
          </p:nvSpPr>
          <p:spPr bwMode="auto">
            <a:xfrm>
              <a:off x="6103" y="149953"/>
              <a:ext cx="19180" cy="61899"/>
            </a:xfrm>
            <a:custGeom>
              <a:avLst/>
              <a:gdLst>
                <a:gd name="T0" fmla="*/ 4541398 w 9"/>
                <a:gd name="T1" fmla="*/ 0 h 30"/>
                <a:gd name="T2" fmla="*/ 4541398 w 9"/>
                <a:gd name="T3" fmla="*/ 38315481 h 30"/>
                <a:gd name="T4" fmla="*/ 31791916 w 9"/>
                <a:gd name="T5" fmla="*/ 110687792 h 30"/>
                <a:gd name="T6" fmla="*/ 40874711 w 9"/>
                <a:gd name="T7" fmla="*/ 127716207 h 30"/>
                <a:gd name="T8" fmla="*/ 31791916 w 9"/>
                <a:gd name="T9" fmla="*/ 110687792 h 30"/>
                <a:gd name="T10" fmla="*/ 4541398 w 9"/>
                <a:gd name="T11" fmla="*/ 38315481 h 30"/>
                <a:gd name="T12" fmla="*/ 0 w 9"/>
                <a:gd name="T13" fmla="*/ 17028415 h 30"/>
                <a:gd name="T14" fmla="*/ 4541398 w 9"/>
                <a:gd name="T15" fmla="*/ 0 h 30"/>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30"/>
                <a:gd name="T26" fmla="*/ 9 w 9"/>
                <a:gd name="T27" fmla="*/ 30 h 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30">
                  <a:moveTo>
                    <a:pt x="1" y="0"/>
                  </a:moveTo>
                  <a:cubicBezTo>
                    <a:pt x="0" y="2"/>
                    <a:pt x="0" y="5"/>
                    <a:pt x="1" y="9"/>
                  </a:cubicBezTo>
                  <a:cubicBezTo>
                    <a:pt x="7" y="26"/>
                    <a:pt x="7" y="26"/>
                    <a:pt x="7" y="26"/>
                  </a:cubicBezTo>
                  <a:cubicBezTo>
                    <a:pt x="7" y="26"/>
                    <a:pt x="8" y="28"/>
                    <a:pt x="9" y="30"/>
                  </a:cubicBezTo>
                  <a:cubicBezTo>
                    <a:pt x="8" y="28"/>
                    <a:pt x="7" y="26"/>
                    <a:pt x="7" y="26"/>
                  </a:cubicBezTo>
                  <a:cubicBezTo>
                    <a:pt x="1" y="9"/>
                    <a:pt x="1" y="9"/>
                    <a:pt x="1" y="9"/>
                  </a:cubicBezTo>
                  <a:cubicBezTo>
                    <a:pt x="1" y="7"/>
                    <a:pt x="0" y="6"/>
                    <a:pt x="0" y="4"/>
                  </a:cubicBezTo>
                  <a:cubicBezTo>
                    <a:pt x="0" y="3"/>
                    <a:pt x="1" y="1"/>
                    <a:pt x="1" y="0"/>
                  </a:cubicBezTo>
                </a:path>
              </a:pathLst>
            </a:custGeom>
            <a:solidFill>
              <a:srgbClr val="37363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55" name="Freeform 1037"/>
            <p:cNvSpPr>
              <a:spLocks noEditPoints="1" noChangeArrowheads="1"/>
            </p:cNvSpPr>
            <p:nvPr/>
          </p:nvSpPr>
          <p:spPr bwMode="auto">
            <a:xfrm>
              <a:off x="8718" y="119439"/>
              <a:ext cx="86310" cy="107234"/>
            </a:xfrm>
            <a:custGeom>
              <a:avLst/>
              <a:gdLst>
                <a:gd name="T0" fmla="*/ 101352600 w 42"/>
                <a:gd name="T1" fmla="*/ 221137130 h 52"/>
                <a:gd name="T2" fmla="*/ 97129575 w 42"/>
                <a:gd name="T3" fmla="*/ 221137130 h 52"/>
                <a:gd name="T4" fmla="*/ 101352600 w 42"/>
                <a:gd name="T5" fmla="*/ 221137130 h 52"/>
                <a:gd name="T6" fmla="*/ 105575625 w 42"/>
                <a:gd name="T7" fmla="*/ 221137130 h 52"/>
                <a:gd name="T8" fmla="*/ 105575625 w 42"/>
                <a:gd name="T9" fmla="*/ 221137130 h 52"/>
                <a:gd name="T10" fmla="*/ 101352600 w 42"/>
                <a:gd name="T11" fmla="*/ 221137130 h 52"/>
                <a:gd name="T12" fmla="*/ 114021675 w 42"/>
                <a:gd name="T13" fmla="*/ 0 h 52"/>
                <a:gd name="T14" fmla="*/ 105575625 w 42"/>
                <a:gd name="T15" fmla="*/ 4252241 h 52"/>
                <a:gd name="T16" fmla="*/ 38007225 w 42"/>
                <a:gd name="T17" fmla="*/ 25515505 h 52"/>
                <a:gd name="T18" fmla="*/ 0 w 42"/>
                <a:gd name="T19" fmla="*/ 63789795 h 52"/>
                <a:gd name="T20" fmla="*/ 0 w 42"/>
                <a:gd name="T21" fmla="*/ 63789795 h 52"/>
                <a:gd name="T22" fmla="*/ 38007225 w 42"/>
                <a:gd name="T23" fmla="*/ 25515505 h 52"/>
                <a:gd name="T24" fmla="*/ 105575625 w 42"/>
                <a:gd name="T25" fmla="*/ 4252241 h 52"/>
                <a:gd name="T26" fmla="*/ 114021675 w 42"/>
                <a:gd name="T27" fmla="*/ 0 h 52"/>
                <a:gd name="T28" fmla="*/ 130913775 w 42"/>
                <a:gd name="T29" fmla="*/ 17011024 h 52"/>
                <a:gd name="T30" fmla="*/ 177367050 w 42"/>
                <a:gd name="T31" fmla="*/ 148842854 h 52"/>
                <a:gd name="T32" fmla="*/ 177367050 w 42"/>
                <a:gd name="T33" fmla="*/ 148842854 h 52"/>
                <a:gd name="T34" fmla="*/ 130913775 w 42"/>
                <a:gd name="T35" fmla="*/ 17011024 h 52"/>
                <a:gd name="T36" fmla="*/ 114021675 w 42"/>
                <a:gd name="T37" fmla="*/ 0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52"/>
                <a:gd name="T59" fmla="*/ 42 w 42"/>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52">
                  <a:moveTo>
                    <a:pt x="24" y="52"/>
                  </a:moveTo>
                  <a:cubicBezTo>
                    <a:pt x="24" y="52"/>
                    <a:pt x="23" y="52"/>
                    <a:pt x="23" y="52"/>
                  </a:cubicBezTo>
                  <a:cubicBezTo>
                    <a:pt x="23" y="52"/>
                    <a:pt x="24" y="52"/>
                    <a:pt x="24" y="52"/>
                  </a:cubicBezTo>
                  <a:cubicBezTo>
                    <a:pt x="25" y="52"/>
                    <a:pt x="25" y="52"/>
                    <a:pt x="25" y="52"/>
                  </a:cubicBezTo>
                  <a:cubicBezTo>
                    <a:pt x="25" y="52"/>
                    <a:pt x="25" y="52"/>
                    <a:pt x="25" y="52"/>
                  </a:cubicBezTo>
                  <a:cubicBezTo>
                    <a:pt x="25" y="52"/>
                    <a:pt x="25" y="52"/>
                    <a:pt x="24" y="52"/>
                  </a:cubicBezTo>
                  <a:moveTo>
                    <a:pt x="27" y="0"/>
                  </a:moveTo>
                  <a:cubicBezTo>
                    <a:pt x="27" y="0"/>
                    <a:pt x="26" y="1"/>
                    <a:pt x="25" y="1"/>
                  </a:cubicBezTo>
                  <a:cubicBezTo>
                    <a:pt x="9" y="6"/>
                    <a:pt x="9" y="6"/>
                    <a:pt x="9" y="6"/>
                  </a:cubicBezTo>
                  <a:cubicBezTo>
                    <a:pt x="9" y="6"/>
                    <a:pt x="2" y="9"/>
                    <a:pt x="0" y="15"/>
                  </a:cubicBezTo>
                  <a:cubicBezTo>
                    <a:pt x="0" y="15"/>
                    <a:pt x="0" y="15"/>
                    <a:pt x="0" y="15"/>
                  </a:cubicBezTo>
                  <a:cubicBezTo>
                    <a:pt x="2" y="9"/>
                    <a:pt x="9" y="6"/>
                    <a:pt x="9" y="6"/>
                  </a:cubicBezTo>
                  <a:cubicBezTo>
                    <a:pt x="25" y="1"/>
                    <a:pt x="25" y="1"/>
                    <a:pt x="25" y="1"/>
                  </a:cubicBezTo>
                  <a:cubicBezTo>
                    <a:pt x="26" y="1"/>
                    <a:pt x="27" y="0"/>
                    <a:pt x="27" y="0"/>
                  </a:cubicBezTo>
                  <a:cubicBezTo>
                    <a:pt x="31" y="0"/>
                    <a:pt x="31" y="4"/>
                    <a:pt x="31" y="4"/>
                  </a:cubicBezTo>
                  <a:cubicBezTo>
                    <a:pt x="42" y="35"/>
                    <a:pt x="42" y="35"/>
                    <a:pt x="42" y="35"/>
                  </a:cubicBezTo>
                  <a:cubicBezTo>
                    <a:pt x="42" y="35"/>
                    <a:pt x="42" y="35"/>
                    <a:pt x="42" y="35"/>
                  </a:cubicBezTo>
                  <a:cubicBezTo>
                    <a:pt x="31" y="4"/>
                    <a:pt x="31" y="4"/>
                    <a:pt x="31" y="4"/>
                  </a:cubicBezTo>
                  <a:cubicBezTo>
                    <a:pt x="31" y="4"/>
                    <a:pt x="31" y="0"/>
                    <a:pt x="27" y="0"/>
                  </a:cubicBezTo>
                </a:path>
              </a:pathLst>
            </a:custGeom>
            <a:solidFill>
              <a:srgbClr val="3737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56" name="Freeform 1038"/>
            <p:cNvSpPr>
              <a:spLocks noChangeArrowheads="1"/>
            </p:cNvSpPr>
            <p:nvPr/>
          </p:nvSpPr>
          <p:spPr bwMode="auto">
            <a:xfrm>
              <a:off x="8718" y="119439"/>
              <a:ext cx="86310" cy="107234"/>
            </a:xfrm>
            <a:custGeom>
              <a:avLst/>
              <a:gdLst>
                <a:gd name="T0" fmla="*/ 114021675 w 42"/>
                <a:gd name="T1" fmla="*/ 0 h 52"/>
                <a:gd name="T2" fmla="*/ 105575625 w 42"/>
                <a:gd name="T3" fmla="*/ 4252241 h 52"/>
                <a:gd name="T4" fmla="*/ 38007225 w 42"/>
                <a:gd name="T5" fmla="*/ 25515505 h 52"/>
                <a:gd name="T6" fmla="*/ 0 w 42"/>
                <a:gd name="T7" fmla="*/ 63789795 h 52"/>
                <a:gd name="T8" fmla="*/ 25338150 w 42"/>
                <a:gd name="T9" fmla="*/ 34022049 h 52"/>
                <a:gd name="T10" fmla="*/ 84460500 w 42"/>
                <a:gd name="T11" fmla="*/ 221137130 h 52"/>
                <a:gd name="T12" fmla="*/ 80237475 w 42"/>
                <a:gd name="T13" fmla="*/ 221137130 h 52"/>
                <a:gd name="T14" fmla="*/ 33784200 w 42"/>
                <a:gd name="T15" fmla="*/ 191369384 h 52"/>
                <a:gd name="T16" fmla="*/ 80237475 w 42"/>
                <a:gd name="T17" fmla="*/ 221137130 h 52"/>
                <a:gd name="T18" fmla="*/ 97129575 w 42"/>
                <a:gd name="T19" fmla="*/ 221137130 h 52"/>
                <a:gd name="T20" fmla="*/ 97129575 w 42"/>
                <a:gd name="T21" fmla="*/ 221137130 h 52"/>
                <a:gd name="T22" fmla="*/ 101352600 w 42"/>
                <a:gd name="T23" fmla="*/ 221137130 h 52"/>
                <a:gd name="T24" fmla="*/ 105575625 w 42"/>
                <a:gd name="T25" fmla="*/ 221137130 h 52"/>
                <a:gd name="T26" fmla="*/ 177367050 w 42"/>
                <a:gd name="T27" fmla="*/ 148842854 h 52"/>
                <a:gd name="T28" fmla="*/ 130913775 w 42"/>
                <a:gd name="T29" fmla="*/ 17011024 h 52"/>
                <a:gd name="T30" fmla="*/ 114021675 w 4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
                <a:gd name="T49" fmla="*/ 0 h 52"/>
                <a:gd name="T50" fmla="*/ 42 w 4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 h="52">
                  <a:moveTo>
                    <a:pt x="27" y="0"/>
                  </a:moveTo>
                  <a:cubicBezTo>
                    <a:pt x="27" y="0"/>
                    <a:pt x="26" y="1"/>
                    <a:pt x="25" y="1"/>
                  </a:cubicBezTo>
                  <a:cubicBezTo>
                    <a:pt x="9" y="6"/>
                    <a:pt x="9" y="6"/>
                    <a:pt x="9" y="6"/>
                  </a:cubicBezTo>
                  <a:cubicBezTo>
                    <a:pt x="9" y="6"/>
                    <a:pt x="2" y="9"/>
                    <a:pt x="0" y="15"/>
                  </a:cubicBezTo>
                  <a:cubicBezTo>
                    <a:pt x="1" y="12"/>
                    <a:pt x="4" y="10"/>
                    <a:pt x="6" y="8"/>
                  </a:cubicBezTo>
                  <a:cubicBezTo>
                    <a:pt x="20" y="52"/>
                    <a:pt x="20" y="52"/>
                    <a:pt x="20" y="52"/>
                  </a:cubicBezTo>
                  <a:cubicBezTo>
                    <a:pt x="20" y="52"/>
                    <a:pt x="19" y="52"/>
                    <a:pt x="19" y="52"/>
                  </a:cubicBezTo>
                  <a:cubicBezTo>
                    <a:pt x="13" y="52"/>
                    <a:pt x="10" y="48"/>
                    <a:pt x="8" y="45"/>
                  </a:cubicBezTo>
                  <a:cubicBezTo>
                    <a:pt x="10" y="48"/>
                    <a:pt x="13" y="52"/>
                    <a:pt x="19" y="52"/>
                  </a:cubicBezTo>
                  <a:cubicBezTo>
                    <a:pt x="20" y="52"/>
                    <a:pt x="22" y="52"/>
                    <a:pt x="23" y="52"/>
                  </a:cubicBezTo>
                  <a:cubicBezTo>
                    <a:pt x="23" y="52"/>
                    <a:pt x="23" y="52"/>
                    <a:pt x="23" y="52"/>
                  </a:cubicBezTo>
                  <a:cubicBezTo>
                    <a:pt x="23" y="52"/>
                    <a:pt x="24" y="52"/>
                    <a:pt x="24" y="52"/>
                  </a:cubicBezTo>
                  <a:cubicBezTo>
                    <a:pt x="25" y="52"/>
                    <a:pt x="25" y="52"/>
                    <a:pt x="25" y="52"/>
                  </a:cubicBezTo>
                  <a:cubicBezTo>
                    <a:pt x="42" y="35"/>
                    <a:pt x="42" y="35"/>
                    <a:pt x="42" y="35"/>
                  </a:cubicBezTo>
                  <a:cubicBezTo>
                    <a:pt x="31" y="4"/>
                    <a:pt x="31" y="4"/>
                    <a:pt x="31" y="4"/>
                  </a:cubicBezTo>
                  <a:cubicBezTo>
                    <a:pt x="31" y="4"/>
                    <a:pt x="31" y="0"/>
                    <a:pt x="27" y="0"/>
                  </a:cubicBezTo>
                </a:path>
              </a:pathLst>
            </a:custGeom>
            <a:solidFill>
              <a:srgbClr val="CB615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57" name="Freeform 1039"/>
            <p:cNvSpPr>
              <a:spLocks noChangeArrowheads="1"/>
            </p:cNvSpPr>
            <p:nvPr/>
          </p:nvSpPr>
          <p:spPr bwMode="auto">
            <a:xfrm>
              <a:off x="6103" y="136004"/>
              <a:ext cx="43591" cy="90669"/>
            </a:xfrm>
            <a:custGeom>
              <a:avLst/>
              <a:gdLst>
                <a:gd name="T0" fmla="*/ 30160820 w 21"/>
                <a:gd name="T1" fmla="*/ 0 h 44"/>
                <a:gd name="T2" fmla="*/ 4309282 w 21"/>
                <a:gd name="T3" fmla="*/ 29725007 h 44"/>
                <a:gd name="T4" fmla="*/ 0 w 21"/>
                <a:gd name="T5" fmla="*/ 46708960 h 44"/>
                <a:gd name="T6" fmla="*/ 4309282 w 21"/>
                <a:gd name="T7" fmla="*/ 67941991 h 44"/>
                <a:gd name="T8" fmla="*/ 30160820 w 21"/>
                <a:gd name="T9" fmla="*/ 140128940 h 44"/>
                <a:gd name="T10" fmla="*/ 38779384 w 21"/>
                <a:gd name="T11" fmla="*/ 157112892 h 44"/>
                <a:gd name="T12" fmla="*/ 86175255 w 21"/>
                <a:gd name="T13" fmla="*/ 186837899 h 44"/>
                <a:gd name="T14" fmla="*/ 90484537 w 21"/>
                <a:gd name="T15" fmla="*/ 186837899 h 44"/>
                <a:gd name="T16" fmla="*/ 30160820 w 21"/>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4"/>
                <a:gd name="T29" fmla="*/ 21 w 21"/>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4">
                  <a:moveTo>
                    <a:pt x="7" y="0"/>
                  </a:moveTo>
                  <a:cubicBezTo>
                    <a:pt x="5" y="2"/>
                    <a:pt x="2" y="4"/>
                    <a:pt x="1" y="7"/>
                  </a:cubicBezTo>
                  <a:cubicBezTo>
                    <a:pt x="1" y="8"/>
                    <a:pt x="0" y="10"/>
                    <a:pt x="0" y="11"/>
                  </a:cubicBezTo>
                  <a:cubicBezTo>
                    <a:pt x="0" y="13"/>
                    <a:pt x="1" y="14"/>
                    <a:pt x="1" y="16"/>
                  </a:cubicBezTo>
                  <a:cubicBezTo>
                    <a:pt x="7" y="33"/>
                    <a:pt x="7" y="33"/>
                    <a:pt x="7" y="33"/>
                  </a:cubicBezTo>
                  <a:cubicBezTo>
                    <a:pt x="7" y="33"/>
                    <a:pt x="8" y="35"/>
                    <a:pt x="9" y="37"/>
                  </a:cubicBezTo>
                  <a:cubicBezTo>
                    <a:pt x="11" y="40"/>
                    <a:pt x="14" y="44"/>
                    <a:pt x="20" y="44"/>
                  </a:cubicBezTo>
                  <a:cubicBezTo>
                    <a:pt x="20" y="44"/>
                    <a:pt x="21" y="44"/>
                    <a:pt x="21" y="44"/>
                  </a:cubicBezTo>
                  <a:cubicBezTo>
                    <a:pt x="7" y="0"/>
                    <a:pt x="7" y="0"/>
                    <a:pt x="7" y="0"/>
                  </a:cubicBezTo>
                </a:path>
              </a:pathLst>
            </a:custGeom>
            <a:solidFill>
              <a:srgbClr val="9B534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58" name="Freeform 1040"/>
            <p:cNvSpPr>
              <a:spLocks noEditPoints="1" noChangeArrowheads="1"/>
            </p:cNvSpPr>
            <p:nvPr/>
          </p:nvSpPr>
          <p:spPr bwMode="auto">
            <a:xfrm>
              <a:off x="81079" y="6103"/>
              <a:ext cx="136004" cy="178723"/>
            </a:xfrm>
            <a:custGeom>
              <a:avLst/>
              <a:gdLst>
                <a:gd name="T0" fmla="*/ 0 w 66"/>
                <a:gd name="T1" fmla="*/ 236325217 h 87"/>
                <a:gd name="T2" fmla="*/ 42464158 w 66"/>
                <a:gd name="T3" fmla="*/ 367148399 h 87"/>
                <a:gd name="T4" fmla="*/ 42464158 w 66"/>
                <a:gd name="T5" fmla="*/ 367148399 h 87"/>
                <a:gd name="T6" fmla="*/ 0 w 66"/>
                <a:gd name="T7" fmla="*/ 236325217 h 87"/>
                <a:gd name="T8" fmla="*/ 233549778 w 66"/>
                <a:gd name="T9" fmla="*/ 0 h 87"/>
                <a:gd name="T10" fmla="*/ 220810737 w 66"/>
                <a:gd name="T11" fmla="*/ 16880079 h 87"/>
                <a:gd name="T12" fmla="*/ 12739041 w 66"/>
                <a:gd name="T13" fmla="*/ 215225632 h 87"/>
                <a:gd name="T14" fmla="*/ 0 w 66"/>
                <a:gd name="T15" fmla="*/ 232105711 h 87"/>
                <a:gd name="T16" fmla="*/ 12739041 w 66"/>
                <a:gd name="T17" fmla="*/ 215225632 h 87"/>
                <a:gd name="T18" fmla="*/ 220810737 w 66"/>
                <a:gd name="T19" fmla="*/ 16880079 h 87"/>
                <a:gd name="T20" fmla="*/ 233549778 w 66"/>
                <a:gd name="T21" fmla="*/ 0 h 87"/>
                <a:gd name="T22" fmla="*/ 237794751 w 66"/>
                <a:gd name="T23" fmla="*/ 8441067 h 87"/>
                <a:gd name="T24" fmla="*/ 280258909 w 66"/>
                <a:gd name="T25" fmla="*/ 130823182 h 87"/>
                <a:gd name="T26" fmla="*/ 280258909 w 66"/>
                <a:gd name="T27" fmla="*/ 130823182 h 87"/>
                <a:gd name="T28" fmla="*/ 237794751 w 66"/>
                <a:gd name="T29" fmla="*/ 8441067 h 87"/>
                <a:gd name="T30" fmla="*/ 233549778 w 66"/>
                <a:gd name="T31" fmla="*/ 0 h 8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87"/>
                <a:gd name="T50" fmla="*/ 66 w 66"/>
                <a:gd name="T51" fmla="*/ 87 h 8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87">
                  <a:moveTo>
                    <a:pt x="0" y="56"/>
                  </a:moveTo>
                  <a:cubicBezTo>
                    <a:pt x="10" y="87"/>
                    <a:pt x="10" y="87"/>
                    <a:pt x="10" y="87"/>
                  </a:cubicBezTo>
                  <a:cubicBezTo>
                    <a:pt x="10" y="87"/>
                    <a:pt x="10" y="87"/>
                    <a:pt x="10" y="87"/>
                  </a:cubicBezTo>
                  <a:cubicBezTo>
                    <a:pt x="0" y="56"/>
                    <a:pt x="0" y="56"/>
                    <a:pt x="0" y="56"/>
                  </a:cubicBezTo>
                  <a:moveTo>
                    <a:pt x="55" y="0"/>
                  </a:moveTo>
                  <a:cubicBezTo>
                    <a:pt x="53" y="0"/>
                    <a:pt x="52" y="4"/>
                    <a:pt x="52" y="4"/>
                  </a:cubicBezTo>
                  <a:cubicBezTo>
                    <a:pt x="43" y="40"/>
                    <a:pt x="3" y="51"/>
                    <a:pt x="3" y="51"/>
                  </a:cubicBezTo>
                  <a:cubicBezTo>
                    <a:pt x="0" y="52"/>
                    <a:pt x="0" y="53"/>
                    <a:pt x="0" y="55"/>
                  </a:cubicBezTo>
                  <a:cubicBezTo>
                    <a:pt x="0" y="53"/>
                    <a:pt x="0" y="52"/>
                    <a:pt x="3" y="51"/>
                  </a:cubicBezTo>
                  <a:cubicBezTo>
                    <a:pt x="3" y="51"/>
                    <a:pt x="43" y="40"/>
                    <a:pt x="52" y="4"/>
                  </a:cubicBezTo>
                  <a:cubicBezTo>
                    <a:pt x="52" y="4"/>
                    <a:pt x="53" y="0"/>
                    <a:pt x="55" y="0"/>
                  </a:cubicBezTo>
                  <a:cubicBezTo>
                    <a:pt x="55" y="0"/>
                    <a:pt x="56" y="1"/>
                    <a:pt x="56" y="2"/>
                  </a:cubicBezTo>
                  <a:cubicBezTo>
                    <a:pt x="66" y="31"/>
                    <a:pt x="66" y="31"/>
                    <a:pt x="66" y="31"/>
                  </a:cubicBezTo>
                  <a:cubicBezTo>
                    <a:pt x="66" y="31"/>
                    <a:pt x="66" y="31"/>
                    <a:pt x="66" y="31"/>
                  </a:cubicBezTo>
                  <a:cubicBezTo>
                    <a:pt x="56" y="2"/>
                    <a:pt x="56" y="2"/>
                    <a:pt x="56" y="2"/>
                  </a:cubicBezTo>
                  <a:cubicBezTo>
                    <a:pt x="56" y="1"/>
                    <a:pt x="55" y="0"/>
                    <a:pt x="55" y="0"/>
                  </a:cubicBezTo>
                </a:path>
              </a:pathLst>
            </a:custGeom>
            <a:solidFill>
              <a:srgbClr val="3737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59" name="Freeform 1041"/>
            <p:cNvSpPr>
              <a:spLocks noChangeArrowheads="1"/>
            </p:cNvSpPr>
            <p:nvPr/>
          </p:nvSpPr>
          <p:spPr bwMode="auto">
            <a:xfrm>
              <a:off x="81079" y="6103"/>
              <a:ext cx="136004" cy="178723"/>
            </a:xfrm>
            <a:custGeom>
              <a:avLst/>
              <a:gdLst>
                <a:gd name="T0" fmla="*/ 233549778 w 66"/>
                <a:gd name="T1" fmla="*/ 0 h 87"/>
                <a:gd name="T2" fmla="*/ 220810737 w 66"/>
                <a:gd name="T3" fmla="*/ 16880079 h 87"/>
                <a:gd name="T4" fmla="*/ 12739041 w 66"/>
                <a:gd name="T5" fmla="*/ 215225632 h 87"/>
                <a:gd name="T6" fmla="*/ 0 w 66"/>
                <a:gd name="T7" fmla="*/ 232105711 h 87"/>
                <a:gd name="T8" fmla="*/ 0 w 66"/>
                <a:gd name="T9" fmla="*/ 236325217 h 87"/>
                <a:gd name="T10" fmla="*/ 0 w 66"/>
                <a:gd name="T11" fmla="*/ 236325217 h 87"/>
                <a:gd name="T12" fmla="*/ 42464158 w 66"/>
                <a:gd name="T13" fmla="*/ 367148399 h 87"/>
                <a:gd name="T14" fmla="*/ 280258909 w 66"/>
                <a:gd name="T15" fmla="*/ 130823182 h 87"/>
                <a:gd name="T16" fmla="*/ 237794751 w 66"/>
                <a:gd name="T17" fmla="*/ 8441067 h 87"/>
                <a:gd name="T18" fmla="*/ 233549778 w 66"/>
                <a:gd name="T19" fmla="*/ 0 h 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
                <a:gd name="T31" fmla="*/ 0 h 87"/>
                <a:gd name="T32" fmla="*/ 66 w 66"/>
                <a:gd name="T33" fmla="*/ 87 h 8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 h="87">
                  <a:moveTo>
                    <a:pt x="55" y="0"/>
                  </a:moveTo>
                  <a:cubicBezTo>
                    <a:pt x="53" y="0"/>
                    <a:pt x="52" y="4"/>
                    <a:pt x="52" y="4"/>
                  </a:cubicBezTo>
                  <a:cubicBezTo>
                    <a:pt x="43" y="40"/>
                    <a:pt x="3" y="51"/>
                    <a:pt x="3" y="51"/>
                  </a:cubicBezTo>
                  <a:cubicBezTo>
                    <a:pt x="0" y="52"/>
                    <a:pt x="0" y="53"/>
                    <a:pt x="0" y="55"/>
                  </a:cubicBezTo>
                  <a:cubicBezTo>
                    <a:pt x="0" y="56"/>
                    <a:pt x="0" y="56"/>
                    <a:pt x="0" y="56"/>
                  </a:cubicBezTo>
                  <a:cubicBezTo>
                    <a:pt x="0" y="56"/>
                    <a:pt x="0" y="56"/>
                    <a:pt x="0" y="56"/>
                  </a:cubicBezTo>
                  <a:cubicBezTo>
                    <a:pt x="10" y="87"/>
                    <a:pt x="10" y="87"/>
                    <a:pt x="10" y="87"/>
                  </a:cubicBezTo>
                  <a:cubicBezTo>
                    <a:pt x="11" y="86"/>
                    <a:pt x="37" y="38"/>
                    <a:pt x="66" y="31"/>
                  </a:cubicBezTo>
                  <a:cubicBezTo>
                    <a:pt x="56" y="2"/>
                    <a:pt x="56" y="2"/>
                    <a:pt x="56" y="2"/>
                  </a:cubicBezTo>
                  <a:cubicBezTo>
                    <a:pt x="56" y="1"/>
                    <a:pt x="55" y="0"/>
                    <a:pt x="55" y="0"/>
                  </a:cubicBezTo>
                </a:path>
              </a:pathLst>
            </a:custGeom>
            <a:solidFill>
              <a:srgbClr val="DDDBD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23" name="组合 431"/>
          <p:cNvGrpSpPr>
            <a:grpSpLocks/>
          </p:cNvGrpSpPr>
          <p:nvPr/>
        </p:nvGrpSpPr>
        <p:grpSpPr bwMode="auto">
          <a:xfrm>
            <a:off x="10233025" y="4510088"/>
            <a:ext cx="560388" cy="444500"/>
            <a:chOff x="0" y="0"/>
            <a:chExt cx="270265" cy="214467"/>
          </a:xfrm>
        </p:grpSpPr>
        <p:sp>
          <p:nvSpPr>
            <p:cNvPr id="28934" name="Freeform 1294"/>
            <p:cNvSpPr>
              <a:spLocks noChangeArrowheads="1"/>
            </p:cNvSpPr>
            <p:nvPr/>
          </p:nvSpPr>
          <p:spPr bwMode="auto">
            <a:xfrm>
              <a:off x="0" y="0"/>
              <a:ext cx="270264" cy="214467"/>
            </a:xfrm>
            <a:custGeom>
              <a:avLst/>
              <a:gdLst>
                <a:gd name="T0" fmla="*/ 544808899 w 131"/>
                <a:gd name="T1" fmla="*/ 0 h 104"/>
                <a:gd name="T2" fmla="*/ 8512284 w 131"/>
                <a:gd name="T3" fmla="*/ 0 h 104"/>
                <a:gd name="T4" fmla="*/ 0 w 131"/>
                <a:gd name="T5" fmla="*/ 12758724 h 104"/>
                <a:gd name="T6" fmla="*/ 0 w 131"/>
                <a:gd name="T7" fmla="*/ 429511411 h 104"/>
                <a:gd name="T8" fmla="*/ 8512284 w 131"/>
                <a:gd name="T9" fmla="*/ 442270135 h 104"/>
                <a:gd name="T10" fmla="*/ 544808899 w 131"/>
                <a:gd name="T11" fmla="*/ 442270135 h 104"/>
                <a:gd name="T12" fmla="*/ 557577326 w 131"/>
                <a:gd name="T13" fmla="*/ 429511411 h 104"/>
                <a:gd name="T14" fmla="*/ 557577326 w 131"/>
                <a:gd name="T15" fmla="*/ 12758724 h 104"/>
                <a:gd name="T16" fmla="*/ 544808899 w 131"/>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104"/>
                <a:gd name="T29" fmla="*/ 131 w 131"/>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104">
                  <a:moveTo>
                    <a:pt x="128" y="0"/>
                  </a:moveTo>
                  <a:cubicBezTo>
                    <a:pt x="2" y="0"/>
                    <a:pt x="2" y="0"/>
                    <a:pt x="2" y="0"/>
                  </a:cubicBezTo>
                  <a:cubicBezTo>
                    <a:pt x="1" y="0"/>
                    <a:pt x="0" y="1"/>
                    <a:pt x="0" y="3"/>
                  </a:cubicBezTo>
                  <a:cubicBezTo>
                    <a:pt x="0" y="101"/>
                    <a:pt x="0" y="101"/>
                    <a:pt x="0" y="101"/>
                  </a:cubicBezTo>
                  <a:cubicBezTo>
                    <a:pt x="0" y="103"/>
                    <a:pt x="1" y="104"/>
                    <a:pt x="2" y="104"/>
                  </a:cubicBezTo>
                  <a:cubicBezTo>
                    <a:pt x="128" y="104"/>
                    <a:pt x="128" y="104"/>
                    <a:pt x="128" y="104"/>
                  </a:cubicBezTo>
                  <a:cubicBezTo>
                    <a:pt x="130" y="104"/>
                    <a:pt x="131" y="103"/>
                    <a:pt x="131" y="101"/>
                  </a:cubicBezTo>
                  <a:cubicBezTo>
                    <a:pt x="131" y="3"/>
                    <a:pt x="131" y="3"/>
                    <a:pt x="131" y="3"/>
                  </a:cubicBezTo>
                  <a:cubicBezTo>
                    <a:pt x="131" y="1"/>
                    <a:pt x="130" y="0"/>
                    <a:pt x="128" y="0"/>
                  </a:cubicBezTo>
                </a:path>
              </a:pathLst>
            </a:custGeom>
            <a:solidFill>
              <a:srgbClr val="E26E2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35" name="Freeform 1295"/>
            <p:cNvSpPr>
              <a:spLocks noChangeArrowheads="1"/>
            </p:cNvSpPr>
            <p:nvPr/>
          </p:nvSpPr>
          <p:spPr bwMode="auto">
            <a:xfrm>
              <a:off x="61899" y="0"/>
              <a:ext cx="208365" cy="214467"/>
            </a:xfrm>
            <a:custGeom>
              <a:avLst/>
              <a:gdLst>
                <a:gd name="T0" fmla="*/ 127682359 w 101"/>
                <a:gd name="T1" fmla="*/ 0 h 104"/>
                <a:gd name="T2" fmla="*/ 0 w 101"/>
                <a:gd name="T3" fmla="*/ 0 h 104"/>
                <a:gd name="T4" fmla="*/ 0 w 101"/>
                <a:gd name="T5" fmla="*/ 0 h 104"/>
                <a:gd name="T6" fmla="*/ 412837082 w 101"/>
                <a:gd name="T7" fmla="*/ 442270135 h 104"/>
                <a:gd name="T8" fmla="*/ 417093091 w 101"/>
                <a:gd name="T9" fmla="*/ 442270135 h 104"/>
                <a:gd name="T10" fmla="*/ 429861121 w 101"/>
                <a:gd name="T11" fmla="*/ 429511411 h 104"/>
                <a:gd name="T12" fmla="*/ 429861121 w 101"/>
                <a:gd name="T13" fmla="*/ 323197645 h 104"/>
                <a:gd name="T14" fmla="*/ 127682359 w 101"/>
                <a:gd name="T15" fmla="*/ 0 h 104"/>
                <a:gd name="T16" fmla="*/ 0 60000 65536"/>
                <a:gd name="T17" fmla="*/ 0 60000 65536"/>
                <a:gd name="T18" fmla="*/ 0 60000 65536"/>
                <a:gd name="T19" fmla="*/ 0 60000 65536"/>
                <a:gd name="T20" fmla="*/ 0 60000 65536"/>
                <a:gd name="T21" fmla="*/ 0 60000 65536"/>
                <a:gd name="T22" fmla="*/ 0 60000 65536"/>
                <a:gd name="T23" fmla="*/ 0 60000 65536"/>
                <a:gd name="T24" fmla="*/ 0 w 101"/>
                <a:gd name="T25" fmla="*/ 0 h 104"/>
                <a:gd name="T26" fmla="*/ 101 w 101"/>
                <a:gd name="T27" fmla="*/ 104 h 1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1" h="104">
                  <a:moveTo>
                    <a:pt x="30" y="0"/>
                  </a:moveTo>
                  <a:cubicBezTo>
                    <a:pt x="0" y="0"/>
                    <a:pt x="0" y="0"/>
                    <a:pt x="0" y="0"/>
                  </a:cubicBezTo>
                  <a:cubicBezTo>
                    <a:pt x="0" y="0"/>
                    <a:pt x="0" y="0"/>
                    <a:pt x="0" y="0"/>
                  </a:cubicBezTo>
                  <a:cubicBezTo>
                    <a:pt x="97" y="104"/>
                    <a:pt x="97" y="104"/>
                    <a:pt x="97" y="104"/>
                  </a:cubicBezTo>
                  <a:cubicBezTo>
                    <a:pt x="98" y="104"/>
                    <a:pt x="98" y="104"/>
                    <a:pt x="98" y="104"/>
                  </a:cubicBezTo>
                  <a:cubicBezTo>
                    <a:pt x="100" y="104"/>
                    <a:pt x="101" y="103"/>
                    <a:pt x="101" y="101"/>
                  </a:cubicBezTo>
                  <a:cubicBezTo>
                    <a:pt x="101" y="76"/>
                    <a:pt x="101" y="76"/>
                    <a:pt x="101" y="76"/>
                  </a:cubicBezTo>
                  <a:cubicBezTo>
                    <a:pt x="30" y="0"/>
                    <a:pt x="30" y="0"/>
                    <a:pt x="30" y="0"/>
                  </a:cubicBezTo>
                </a:path>
              </a:pathLst>
            </a:custGeom>
            <a:solidFill>
              <a:srgbClr val="C9662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36" name="Freeform 1296"/>
            <p:cNvSpPr>
              <a:spLocks noChangeArrowheads="1"/>
            </p:cNvSpPr>
            <p:nvPr/>
          </p:nvSpPr>
          <p:spPr bwMode="auto">
            <a:xfrm>
              <a:off x="152569" y="0"/>
              <a:ext cx="117696" cy="126414"/>
            </a:xfrm>
            <a:custGeom>
              <a:avLst/>
              <a:gdLst>
                <a:gd name="T0" fmla="*/ 230231960 w 57"/>
                <a:gd name="T1" fmla="*/ 0 h 61"/>
                <a:gd name="T2" fmla="*/ 0 w 57"/>
                <a:gd name="T3" fmla="*/ 0 h 61"/>
                <a:gd name="T4" fmla="*/ 243023656 w 57"/>
                <a:gd name="T5" fmla="*/ 261975400 h 61"/>
                <a:gd name="T6" fmla="*/ 243023656 w 57"/>
                <a:gd name="T7" fmla="*/ 12883866 h 61"/>
                <a:gd name="T8" fmla="*/ 230231960 w 57"/>
                <a:gd name="T9" fmla="*/ 0 h 61"/>
                <a:gd name="T10" fmla="*/ 0 60000 65536"/>
                <a:gd name="T11" fmla="*/ 0 60000 65536"/>
                <a:gd name="T12" fmla="*/ 0 60000 65536"/>
                <a:gd name="T13" fmla="*/ 0 60000 65536"/>
                <a:gd name="T14" fmla="*/ 0 60000 65536"/>
                <a:gd name="T15" fmla="*/ 0 w 57"/>
                <a:gd name="T16" fmla="*/ 0 h 61"/>
                <a:gd name="T17" fmla="*/ 57 w 57"/>
                <a:gd name="T18" fmla="*/ 61 h 61"/>
              </a:gdLst>
              <a:ahLst/>
              <a:cxnLst>
                <a:cxn ang="T10">
                  <a:pos x="T0" y="T1"/>
                </a:cxn>
                <a:cxn ang="T11">
                  <a:pos x="T2" y="T3"/>
                </a:cxn>
                <a:cxn ang="T12">
                  <a:pos x="T4" y="T5"/>
                </a:cxn>
                <a:cxn ang="T13">
                  <a:pos x="T6" y="T7"/>
                </a:cxn>
                <a:cxn ang="T14">
                  <a:pos x="T8" y="T9"/>
                </a:cxn>
              </a:cxnLst>
              <a:rect l="T15" t="T16" r="T17" b="T18"/>
              <a:pathLst>
                <a:path w="57" h="61">
                  <a:moveTo>
                    <a:pt x="54" y="0"/>
                  </a:moveTo>
                  <a:cubicBezTo>
                    <a:pt x="0" y="0"/>
                    <a:pt x="0" y="0"/>
                    <a:pt x="0" y="0"/>
                  </a:cubicBezTo>
                  <a:cubicBezTo>
                    <a:pt x="57" y="61"/>
                    <a:pt x="57" y="61"/>
                    <a:pt x="57" y="61"/>
                  </a:cubicBezTo>
                  <a:cubicBezTo>
                    <a:pt x="57" y="3"/>
                    <a:pt x="57" y="3"/>
                    <a:pt x="57" y="3"/>
                  </a:cubicBezTo>
                  <a:cubicBezTo>
                    <a:pt x="57" y="1"/>
                    <a:pt x="56" y="0"/>
                    <a:pt x="54" y="0"/>
                  </a:cubicBezTo>
                </a:path>
              </a:pathLst>
            </a:custGeom>
            <a:solidFill>
              <a:srgbClr val="C9662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37" name="Rectangle 1297"/>
            <p:cNvSpPr>
              <a:spLocks noChangeArrowheads="1"/>
            </p:cNvSpPr>
            <p:nvPr/>
          </p:nvSpPr>
          <p:spPr bwMode="auto">
            <a:xfrm>
              <a:off x="234520" y="16565"/>
              <a:ext cx="20924" cy="14821"/>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38" name="Rectangle 1298"/>
            <p:cNvSpPr>
              <a:spLocks noChangeArrowheads="1"/>
            </p:cNvSpPr>
            <p:nvPr/>
          </p:nvSpPr>
          <p:spPr bwMode="auto">
            <a:xfrm>
              <a:off x="191800" y="16565"/>
              <a:ext cx="20052" cy="14821"/>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39" name="Rectangle 1299"/>
            <p:cNvSpPr>
              <a:spLocks noChangeArrowheads="1"/>
            </p:cNvSpPr>
            <p:nvPr/>
          </p:nvSpPr>
          <p:spPr bwMode="auto">
            <a:xfrm>
              <a:off x="148209" y="16565"/>
              <a:ext cx="18308" cy="14821"/>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40" name="Rectangle 1300"/>
            <p:cNvSpPr>
              <a:spLocks noChangeArrowheads="1"/>
            </p:cNvSpPr>
            <p:nvPr/>
          </p:nvSpPr>
          <p:spPr bwMode="auto">
            <a:xfrm>
              <a:off x="102875" y="16565"/>
              <a:ext cx="18308" cy="14821"/>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41" name="Rectangle 1301"/>
            <p:cNvSpPr>
              <a:spLocks noChangeArrowheads="1"/>
            </p:cNvSpPr>
            <p:nvPr/>
          </p:nvSpPr>
          <p:spPr bwMode="auto">
            <a:xfrm>
              <a:off x="57540" y="16565"/>
              <a:ext cx="18308" cy="14821"/>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42" name="Rectangle 1302"/>
            <p:cNvSpPr>
              <a:spLocks noChangeArrowheads="1"/>
            </p:cNvSpPr>
            <p:nvPr/>
          </p:nvSpPr>
          <p:spPr bwMode="auto">
            <a:xfrm>
              <a:off x="13949" y="16565"/>
              <a:ext cx="20924" cy="14821"/>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43" name="Rectangle 1303"/>
            <p:cNvSpPr>
              <a:spLocks noChangeArrowheads="1"/>
            </p:cNvSpPr>
            <p:nvPr/>
          </p:nvSpPr>
          <p:spPr bwMode="auto">
            <a:xfrm>
              <a:off x="13949" y="183954"/>
              <a:ext cx="20924" cy="13949"/>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44" name="Rectangle 1304"/>
            <p:cNvSpPr>
              <a:spLocks noChangeArrowheads="1"/>
            </p:cNvSpPr>
            <p:nvPr/>
          </p:nvSpPr>
          <p:spPr bwMode="auto">
            <a:xfrm>
              <a:off x="57540" y="183954"/>
              <a:ext cx="18308" cy="13949"/>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45" name="Rectangle 1305"/>
            <p:cNvSpPr>
              <a:spLocks noChangeArrowheads="1"/>
            </p:cNvSpPr>
            <p:nvPr/>
          </p:nvSpPr>
          <p:spPr bwMode="auto">
            <a:xfrm>
              <a:off x="102875" y="183954"/>
              <a:ext cx="18308" cy="13949"/>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46" name="Rectangle 1306"/>
            <p:cNvSpPr>
              <a:spLocks noChangeArrowheads="1"/>
            </p:cNvSpPr>
            <p:nvPr/>
          </p:nvSpPr>
          <p:spPr bwMode="auto">
            <a:xfrm>
              <a:off x="148209" y="183954"/>
              <a:ext cx="18308" cy="13949"/>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47" name="Rectangle 1307"/>
            <p:cNvSpPr>
              <a:spLocks noChangeArrowheads="1"/>
            </p:cNvSpPr>
            <p:nvPr/>
          </p:nvSpPr>
          <p:spPr bwMode="auto">
            <a:xfrm>
              <a:off x="191800" y="183954"/>
              <a:ext cx="20052" cy="13949"/>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48" name="Rectangle 1308"/>
            <p:cNvSpPr>
              <a:spLocks noChangeArrowheads="1"/>
            </p:cNvSpPr>
            <p:nvPr/>
          </p:nvSpPr>
          <p:spPr bwMode="auto">
            <a:xfrm>
              <a:off x="234520" y="183954"/>
              <a:ext cx="20924" cy="13949"/>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49" name="Rectangle 1309"/>
            <p:cNvSpPr>
              <a:spLocks noChangeArrowheads="1"/>
            </p:cNvSpPr>
            <p:nvPr/>
          </p:nvSpPr>
          <p:spPr bwMode="auto">
            <a:xfrm>
              <a:off x="13949" y="60156"/>
              <a:ext cx="109849" cy="96772"/>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50" name="Rectangle 1310"/>
            <p:cNvSpPr>
              <a:spLocks noChangeArrowheads="1"/>
            </p:cNvSpPr>
            <p:nvPr/>
          </p:nvSpPr>
          <p:spPr bwMode="auto">
            <a:xfrm>
              <a:off x="146466" y="60156"/>
              <a:ext cx="108977" cy="96772"/>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grpSp>
      <p:grpSp>
        <p:nvGrpSpPr>
          <p:cNvPr id="28724" name="组合 449"/>
          <p:cNvGrpSpPr>
            <a:grpSpLocks/>
          </p:cNvGrpSpPr>
          <p:nvPr/>
        </p:nvGrpSpPr>
        <p:grpSpPr bwMode="auto">
          <a:xfrm>
            <a:off x="9286875" y="4470400"/>
            <a:ext cx="436563" cy="523875"/>
            <a:chOff x="0" y="0"/>
            <a:chExt cx="210108" cy="252828"/>
          </a:xfrm>
        </p:grpSpPr>
        <p:sp>
          <p:nvSpPr>
            <p:cNvPr id="28920" name="Rectangle 2445"/>
            <p:cNvSpPr>
              <a:spLocks noChangeArrowheads="1"/>
            </p:cNvSpPr>
            <p:nvPr/>
          </p:nvSpPr>
          <p:spPr bwMode="auto">
            <a:xfrm>
              <a:off x="10461" y="122927"/>
              <a:ext cx="36616" cy="87182"/>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21" name="Rectangle 2446"/>
            <p:cNvSpPr>
              <a:spLocks noChangeArrowheads="1"/>
            </p:cNvSpPr>
            <p:nvPr/>
          </p:nvSpPr>
          <p:spPr bwMode="auto">
            <a:xfrm>
              <a:off x="61899" y="122927"/>
              <a:ext cx="37488" cy="87182"/>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22" name="Rectangle 2447"/>
            <p:cNvSpPr>
              <a:spLocks noChangeArrowheads="1"/>
            </p:cNvSpPr>
            <p:nvPr/>
          </p:nvSpPr>
          <p:spPr bwMode="auto">
            <a:xfrm>
              <a:off x="111592" y="122927"/>
              <a:ext cx="36616" cy="87182"/>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23" name="Rectangle 2448"/>
            <p:cNvSpPr>
              <a:spLocks noChangeArrowheads="1"/>
            </p:cNvSpPr>
            <p:nvPr/>
          </p:nvSpPr>
          <p:spPr bwMode="auto">
            <a:xfrm>
              <a:off x="163030" y="122927"/>
              <a:ext cx="36616" cy="87182"/>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24" name="Freeform 2449"/>
            <p:cNvSpPr>
              <a:spLocks noEditPoints="1" noChangeArrowheads="1"/>
            </p:cNvSpPr>
            <p:nvPr/>
          </p:nvSpPr>
          <p:spPr bwMode="auto">
            <a:xfrm>
              <a:off x="0" y="0"/>
              <a:ext cx="210108" cy="80207"/>
            </a:xfrm>
            <a:custGeom>
              <a:avLst/>
              <a:gdLst>
                <a:gd name="T0" fmla="*/ 403096318 w 102"/>
                <a:gd name="T1" fmla="*/ 25378317 h 39"/>
                <a:gd name="T2" fmla="*/ 339450073 w 102"/>
                <a:gd name="T3" fmla="*/ 0 h 39"/>
                <a:gd name="T4" fmla="*/ 93347689 w 102"/>
                <a:gd name="T5" fmla="*/ 0 h 39"/>
                <a:gd name="T6" fmla="*/ 25458086 w 102"/>
                <a:gd name="T7" fmla="*/ 25378317 h 39"/>
                <a:gd name="T8" fmla="*/ 0 w 102"/>
                <a:gd name="T9" fmla="*/ 88819998 h 39"/>
                <a:gd name="T10" fmla="*/ 76376318 w 102"/>
                <a:gd name="T11" fmla="*/ 164952894 h 39"/>
                <a:gd name="T12" fmla="*/ 123051192 w 102"/>
                <a:gd name="T13" fmla="*/ 148035386 h 39"/>
                <a:gd name="T14" fmla="*/ 144265920 w 102"/>
                <a:gd name="T15" fmla="*/ 101509157 h 39"/>
                <a:gd name="T16" fmla="*/ 84863033 w 102"/>
                <a:gd name="T17" fmla="*/ 42295825 h 39"/>
                <a:gd name="T18" fmla="*/ 59402887 w 102"/>
                <a:gd name="T19" fmla="*/ 50754578 h 39"/>
                <a:gd name="T20" fmla="*/ 93347689 w 102"/>
                <a:gd name="T21" fmla="*/ 42295825 h 39"/>
                <a:gd name="T22" fmla="*/ 339450073 w 102"/>
                <a:gd name="T23" fmla="*/ 42295825 h 39"/>
                <a:gd name="T24" fmla="*/ 369151516 w 102"/>
                <a:gd name="T25" fmla="*/ 50754578 h 39"/>
                <a:gd name="T26" fmla="*/ 343691371 w 102"/>
                <a:gd name="T27" fmla="*/ 42295825 h 39"/>
                <a:gd name="T28" fmla="*/ 288531841 w 102"/>
                <a:gd name="T29" fmla="*/ 101509157 h 39"/>
                <a:gd name="T30" fmla="*/ 309746569 w 102"/>
                <a:gd name="T31" fmla="*/ 148035386 h 39"/>
                <a:gd name="T32" fmla="*/ 352178086 w 102"/>
                <a:gd name="T33" fmla="*/ 164952894 h 39"/>
                <a:gd name="T34" fmla="*/ 432797761 w 102"/>
                <a:gd name="T35" fmla="*/ 88819998 h 39"/>
                <a:gd name="T36" fmla="*/ 403096318 w 102"/>
                <a:gd name="T37" fmla="*/ 25378317 h 39"/>
                <a:gd name="T38" fmla="*/ 352178086 w 102"/>
                <a:gd name="T39" fmla="*/ 152263735 h 39"/>
                <a:gd name="T40" fmla="*/ 301261914 w 102"/>
                <a:gd name="T41" fmla="*/ 101509157 h 39"/>
                <a:gd name="T42" fmla="*/ 343691371 w 102"/>
                <a:gd name="T43" fmla="*/ 59213332 h 39"/>
                <a:gd name="T44" fmla="*/ 381879530 w 102"/>
                <a:gd name="T45" fmla="*/ 93050403 h 39"/>
                <a:gd name="T46" fmla="*/ 352178086 w 102"/>
                <a:gd name="T47" fmla="*/ 122657069 h 39"/>
                <a:gd name="T48" fmla="*/ 326720000 w 102"/>
                <a:gd name="T49" fmla="*/ 97280808 h 39"/>
                <a:gd name="T50" fmla="*/ 339450073 w 102"/>
                <a:gd name="T51" fmla="*/ 97280808 h 39"/>
                <a:gd name="T52" fmla="*/ 352178086 w 102"/>
                <a:gd name="T53" fmla="*/ 109967910 h 39"/>
                <a:gd name="T54" fmla="*/ 369151516 w 102"/>
                <a:gd name="T55" fmla="*/ 93050403 h 39"/>
                <a:gd name="T56" fmla="*/ 343691371 w 102"/>
                <a:gd name="T57" fmla="*/ 71902491 h 39"/>
                <a:gd name="T58" fmla="*/ 313989927 w 102"/>
                <a:gd name="T59" fmla="*/ 101509157 h 39"/>
                <a:gd name="T60" fmla="*/ 352178086 w 102"/>
                <a:gd name="T61" fmla="*/ 139574576 h 39"/>
                <a:gd name="T62" fmla="*/ 352178086 w 102"/>
                <a:gd name="T63" fmla="*/ 139574576 h 39"/>
                <a:gd name="T64" fmla="*/ 403096318 w 102"/>
                <a:gd name="T65" fmla="*/ 88819998 h 39"/>
                <a:gd name="T66" fmla="*/ 339450073 w 102"/>
                <a:gd name="T67" fmla="*/ 25378317 h 39"/>
                <a:gd name="T68" fmla="*/ 93347689 w 102"/>
                <a:gd name="T69" fmla="*/ 25378317 h 39"/>
                <a:gd name="T70" fmla="*/ 29701444 w 102"/>
                <a:gd name="T71" fmla="*/ 88819998 h 39"/>
                <a:gd name="T72" fmla="*/ 76376318 w 102"/>
                <a:gd name="T73" fmla="*/ 139574576 h 39"/>
                <a:gd name="T74" fmla="*/ 114564477 w 102"/>
                <a:gd name="T75" fmla="*/ 101509157 h 39"/>
                <a:gd name="T76" fmla="*/ 84863033 w 102"/>
                <a:gd name="T77" fmla="*/ 71902491 h 39"/>
                <a:gd name="T78" fmla="*/ 63646245 w 102"/>
                <a:gd name="T79" fmla="*/ 93050403 h 39"/>
                <a:gd name="T80" fmla="*/ 80619676 w 102"/>
                <a:gd name="T81" fmla="*/ 109967910 h 39"/>
                <a:gd name="T82" fmla="*/ 93347689 w 102"/>
                <a:gd name="T83" fmla="*/ 97280808 h 39"/>
                <a:gd name="T84" fmla="*/ 106077762 w 102"/>
                <a:gd name="T85" fmla="*/ 97280808 h 39"/>
                <a:gd name="T86" fmla="*/ 80619676 w 102"/>
                <a:gd name="T87" fmla="*/ 122657069 h 39"/>
                <a:gd name="T88" fmla="*/ 50918232 w 102"/>
                <a:gd name="T89" fmla="*/ 93050403 h 39"/>
                <a:gd name="T90" fmla="*/ 84863033 w 102"/>
                <a:gd name="T91" fmla="*/ 59213332 h 39"/>
                <a:gd name="T92" fmla="*/ 84863033 w 102"/>
                <a:gd name="T93" fmla="*/ 59213332 h 39"/>
                <a:gd name="T94" fmla="*/ 127292490 w 102"/>
                <a:gd name="T95" fmla="*/ 101509157 h 39"/>
                <a:gd name="T96" fmla="*/ 76376318 w 102"/>
                <a:gd name="T97" fmla="*/ 152263735 h 39"/>
                <a:gd name="T98" fmla="*/ 12730073 w 102"/>
                <a:gd name="T99" fmla="*/ 88819998 h 39"/>
                <a:gd name="T100" fmla="*/ 38188159 w 102"/>
                <a:gd name="T101" fmla="*/ 33837071 h 39"/>
                <a:gd name="T102" fmla="*/ 93347689 w 102"/>
                <a:gd name="T103" fmla="*/ 12689159 h 39"/>
                <a:gd name="T104" fmla="*/ 339450073 w 102"/>
                <a:gd name="T105" fmla="*/ 12689159 h 39"/>
                <a:gd name="T106" fmla="*/ 394609602 w 102"/>
                <a:gd name="T107" fmla="*/ 33837071 h 39"/>
                <a:gd name="T108" fmla="*/ 415824331 w 102"/>
                <a:gd name="T109" fmla="*/ 88819998 h 39"/>
                <a:gd name="T110" fmla="*/ 352178086 w 102"/>
                <a:gd name="T111" fmla="*/ 152263735 h 3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39"/>
                <a:gd name="T170" fmla="*/ 102 w 102"/>
                <a:gd name="T171" fmla="*/ 39 h 3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39">
                  <a:moveTo>
                    <a:pt x="95" y="6"/>
                  </a:moveTo>
                  <a:cubicBezTo>
                    <a:pt x="91" y="2"/>
                    <a:pt x="86" y="0"/>
                    <a:pt x="80" y="0"/>
                  </a:cubicBezTo>
                  <a:cubicBezTo>
                    <a:pt x="22" y="0"/>
                    <a:pt x="22" y="0"/>
                    <a:pt x="22" y="0"/>
                  </a:cubicBezTo>
                  <a:cubicBezTo>
                    <a:pt x="16" y="0"/>
                    <a:pt x="10" y="2"/>
                    <a:pt x="6" y="6"/>
                  </a:cubicBezTo>
                  <a:cubicBezTo>
                    <a:pt x="2" y="10"/>
                    <a:pt x="0" y="15"/>
                    <a:pt x="0" y="21"/>
                  </a:cubicBezTo>
                  <a:cubicBezTo>
                    <a:pt x="0" y="31"/>
                    <a:pt x="8" y="39"/>
                    <a:pt x="18" y="39"/>
                  </a:cubicBezTo>
                  <a:cubicBezTo>
                    <a:pt x="22" y="39"/>
                    <a:pt x="26" y="38"/>
                    <a:pt x="29" y="35"/>
                  </a:cubicBezTo>
                  <a:cubicBezTo>
                    <a:pt x="32" y="32"/>
                    <a:pt x="34" y="28"/>
                    <a:pt x="34" y="24"/>
                  </a:cubicBezTo>
                  <a:cubicBezTo>
                    <a:pt x="34" y="16"/>
                    <a:pt x="28" y="10"/>
                    <a:pt x="20" y="10"/>
                  </a:cubicBezTo>
                  <a:cubicBezTo>
                    <a:pt x="18" y="10"/>
                    <a:pt x="16" y="11"/>
                    <a:pt x="14" y="12"/>
                  </a:cubicBezTo>
                  <a:cubicBezTo>
                    <a:pt x="16" y="11"/>
                    <a:pt x="19" y="10"/>
                    <a:pt x="22" y="10"/>
                  </a:cubicBezTo>
                  <a:cubicBezTo>
                    <a:pt x="80" y="10"/>
                    <a:pt x="80" y="10"/>
                    <a:pt x="80" y="10"/>
                  </a:cubicBezTo>
                  <a:cubicBezTo>
                    <a:pt x="83" y="10"/>
                    <a:pt x="85" y="11"/>
                    <a:pt x="87" y="12"/>
                  </a:cubicBezTo>
                  <a:cubicBezTo>
                    <a:pt x="86" y="11"/>
                    <a:pt x="83" y="10"/>
                    <a:pt x="81" y="10"/>
                  </a:cubicBezTo>
                  <a:cubicBezTo>
                    <a:pt x="74" y="10"/>
                    <a:pt x="68" y="16"/>
                    <a:pt x="68" y="24"/>
                  </a:cubicBezTo>
                  <a:cubicBezTo>
                    <a:pt x="68" y="28"/>
                    <a:pt x="70" y="32"/>
                    <a:pt x="73" y="35"/>
                  </a:cubicBezTo>
                  <a:cubicBezTo>
                    <a:pt x="76" y="38"/>
                    <a:pt x="79" y="39"/>
                    <a:pt x="83" y="39"/>
                  </a:cubicBezTo>
                  <a:cubicBezTo>
                    <a:pt x="93" y="39"/>
                    <a:pt x="102" y="31"/>
                    <a:pt x="102" y="21"/>
                  </a:cubicBezTo>
                  <a:cubicBezTo>
                    <a:pt x="102" y="15"/>
                    <a:pt x="99" y="10"/>
                    <a:pt x="95" y="6"/>
                  </a:cubicBezTo>
                  <a:close/>
                  <a:moveTo>
                    <a:pt x="83" y="36"/>
                  </a:moveTo>
                  <a:cubicBezTo>
                    <a:pt x="77" y="36"/>
                    <a:pt x="71" y="30"/>
                    <a:pt x="71" y="24"/>
                  </a:cubicBezTo>
                  <a:cubicBezTo>
                    <a:pt x="71" y="18"/>
                    <a:pt x="76" y="14"/>
                    <a:pt x="81" y="14"/>
                  </a:cubicBezTo>
                  <a:cubicBezTo>
                    <a:pt x="86" y="14"/>
                    <a:pt x="90" y="18"/>
                    <a:pt x="90" y="22"/>
                  </a:cubicBezTo>
                  <a:cubicBezTo>
                    <a:pt x="90" y="26"/>
                    <a:pt x="87" y="29"/>
                    <a:pt x="83" y="29"/>
                  </a:cubicBezTo>
                  <a:cubicBezTo>
                    <a:pt x="79" y="29"/>
                    <a:pt x="77" y="26"/>
                    <a:pt x="77" y="23"/>
                  </a:cubicBezTo>
                  <a:cubicBezTo>
                    <a:pt x="80" y="23"/>
                    <a:pt x="80" y="23"/>
                    <a:pt x="80" y="23"/>
                  </a:cubicBezTo>
                  <a:cubicBezTo>
                    <a:pt x="80" y="25"/>
                    <a:pt x="81" y="26"/>
                    <a:pt x="83" y="26"/>
                  </a:cubicBezTo>
                  <a:cubicBezTo>
                    <a:pt x="85" y="26"/>
                    <a:pt x="87" y="24"/>
                    <a:pt x="87" y="22"/>
                  </a:cubicBezTo>
                  <a:cubicBezTo>
                    <a:pt x="87" y="19"/>
                    <a:pt x="84" y="17"/>
                    <a:pt x="81" y="17"/>
                  </a:cubicBezTo>
                  <a:cubicBezTo>
                    <a:pt x="78" y="17"/>
                    <a:pt x="74" y="20"/>
                    <a:pt x="74" y="24"/>
                  </a:cubicBezTo>
                  <a:cubicBezTo>
                    <a:pt x="74" y="29"/>
                    <a:pt x="79" y="33"/>
                    <a:pt x="83" y="33"/>
                  </a:cubicBezTo>
                  <a:cubicBezTo>
                    <a:pt x="83" y="33"/>
                    <a:pt x="83" y="33"/>
                    <a:pt x="83" y="33"/>
                  </a:cubicBezTo>
                  <a:cubicBezTo>
                    <a:pt x="90" y="33"/>
                    <a:pt x="95" y="28"/>
                    <a:pt x="95" y="21"/>
                  </a:cubicBezTo>
                  <a:cubicBezTo>
                    <a:pt x="95" y="13"/>
                    <a:pt x="88" y="6"/>
                    <a:pt x="80" y="6"/>
                  </a:cubicBezTo>
                  <a:cubicBezTo>
                    <a:pt x="22" y="6"/>
                    <a:pt x="22" y="6"/>
                    <a:pt x="22" y="6"/>
                  </a:cubicBezTo>
                  <a:cubicBezTo>
                    <a:pt x="13" y="6"/>
                    <a:pt x="7" y="13"/>
                    <a:pt x="7" y="21"/>
                  </a:cubicBezTo>
                  <a:cubicBezTo>
                    <a:pt x="7" y="28"/>
                    <a:pt x="12" y="33"/>
                    <a:pt x="18" y="33"/>
                  </a:cubicBezTo>
                  <a:cubicBezTo>
                    <a:pt x="23" y="33"/>
                    <a:pt x="27" y="29"/>
                    <a:pt x="27" y="24"/>
                  </a:cubicBezTo>
                  <a:cubicBezTo>
                    <a:pt x="27" y="20"/>
                    <a:pt x="24" y="17"/>
                    <a:pt x="20" y="17"/>
                  </a:cubicBezTo>
                  <a:cubicBezTo>
                    <a:pt x="17" y="17"/>
                    <a:pt x="15" y="19"/>
                    <a:pt x="15" y="22"/>
                  </a:cubicBezTo>
                  <a:cubicBezTo>
                    <a:pt x="15" y="24"/>
                    <a:pt x="17" y="26"/>
                    <a:pt x="19" y="26"/>
                  </a:cubicBezTo>
                  <a:cubicBezTo>
                    <a:pt x="21" y="26"/>
                    <a:pt x="22" y="25"/>
                    <a:pt x="22" y="23"/>
                  </a:cubicBezTo>
                  <a:cubicBezTo>
                    <a:pt x="25" y="23"/>
                    <a:pt x="25" y="23"/>
                    <a:pt x="25" y="23"/>
                  </a:cubicBezTo>
                  <a:cubicBezTo>
                    <a:pt x="25" y="26"/>
                    <a:pt x="22" y="29"/>
                    <a:pt x="19" y="29"/>
                  </a:cubicBezTo>
                  <a:cubicBezTo>
                    <a:pt x="15" y="29"/>
                    <a:pt x="12" y="26"/>
                    <a:pt x="12" y="22"/>
                  </a:cubicBezTo>
                  <a:cubicBezTo>
                    <a:pt x="12" y="18"/>
                    <a:pt x="16" y="14"/>
                    <a:pt x="20" y="14"/>
                  </a:cubicBezTo>
                  <a:cubicBezTo>
                    <a:pt x="20" y="14"/>
                    <a:pt x="20" y="14"/>
                    <a:pt x="20" y="14"/>
                  </a:cubicBezTo>
                  <a:cubicBezTo>
                    <a:pt x="26" y="14"/>
                    <a:pt x="30" y="18"/>
                    <a:pt x="30" y="24"/>
                  </a:cubicBezTo>
                  <a:cubicBezTo>
                    <a:pt x="30" y="30"/>
                    <a:pt x="25" y="36"/>
                    <a:pt x="18" y="36"/>
                  </a:cubicBezTo>
                  <a:cubicBezTo>
                    <a:pt x="10" y="36"/>
                    <a:pt x="3" y="29"/>
                    <a:pt x="3" y="21"/>
                  </a:cubicBezTo>
                  <a:cubicBezTo>
                    <a:pt x="3" y="16"/>
                    <a:pt x="6" y="12"/>
                    <a:pt x="9" y="8"/>
                  </a:cubicBezTo>
                  <a:cubicBezTo>
                    <a:pt x="12" y="5"/>
                    <a:pt x="17" y="3"/>
                    <a:pt x="22" y="3"/>
                  </a:cubicBezTo>
                  <a:cubicBezTo>
                    <a:pt x="80" y="3"/>
                    <a:pt x="80" y="3"/>
                    <a:pt x="80" y="3"/>
                  </a:cubicBezTo>
                  <a:cubicBezTo>
                    <a:pt x="85" y="3"/>
                    <a:pt x="90" y="5"/>
                    <a:pt x="93" y="8"/>
                  </a:cubicBezTo>
                  <a:cubicBezTo>
                    <a:pt x="96" y="12"/>
                    <a:pt x="98" y="16"/>
                    <a:pt x="98" y="21"/>
                  </a:cubicBezTo>
                  <a:cubicBezTo>
                    <a:pt x="98" y="29"/>
                    <a:pt x="92" y="36"/>
                    <a:pt x="83" y="36"/>
                  </a:cubicBezTo>
                  <a:close/>
                </a:path>
              </a:pathLst>
            </a:custGeom>
            <a:solidFill>
              <a:srgbClr val="C9394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25" name="Rectangle 2450"/>
            <p:cNvSpPr>
              <a:spLocks noChangeArrowheads="1"/>
            </p:cNvSpPr>
            <p:nvPr/>
          </p:nvSpPr>
          <p:spPr bwMode="auto">
            <a:xfrm>
              <a:off x="10461" y="217955"/>
              <a:ext cx="189185" cy="31385"/>
            </a:xfrm>
            <a:prstGeom prst="rect">
              <a:avLst/>
            </a:prstGeom>
            <a:solidFill>
              <a:srgbClr val="E7544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26" name="Freeform 2451"/>
            <p:cNvSpPr>
              <a:spLocks noChangeArrowheads="1"/>
            </p:cNvSpPr>
            <p:nvPr/>
          </p:nvSpPr>
          <p:spPr bwMode="auto">
            <a:xfrm>
              <a:off x="10461" y="33130"/>
              <a:ext cx="189185" cy="83695"/>
            </a:xfrm>
            <a:custGeom>
              <a:avLst/>
              <a:gdLst>
                <a:gd name="T0" fmla="*/ 102609759 w 217"/>
                <a:gd name="T1" fmla="*/ 46364415 h 96"/>
                <a:gd name="T2" fmla="*/ 102609759 w 217"/>
                <a:gd name="T3" fmla="*/ 39524092 h 96"/>
                <a:gd name="T4" fmla="*/ 102609759 w 217"/>
                <a:gd name="T5" fmla="*/ 30403081 h 96"/>
                <a:gd name="T6" fmla="*/ 102609759 w 217"/>
                <a:gd name="T7" fmla="*/ 0 h 96"/>
                <a:gd name="T8" fmla="*/ 89688511 w 217"/>
                <a:gd name="T9" fmla="*/ 0 h 96"/>
                <a:gd name="T10" fmla="*/ 89688511 w 217"/>
                <a:gd name="T11" fmla="*/ 30403081 h 96"/>
                <a:gd name="T12" fmla="*/ 75246808 w 217"/>
                <a:gd name="T13" fmla="*/ 30403081 h 96"/>
                <a:gd name="T14" fmla="*/ 75246808 w 217"/>
                <a:gd name="T15" fmla="*/ 0 h 96"/>
                <a:gd name="T16" fmla="*/ 63085787 w 217"/>
                <a:gd name="T17" fmla="*/ 0 h 96"/>
                <a:gd name="T18" fmla="*/ 63085787 w 217"/>
                <a:gd name="T19" fmla="*/ 30403081 h 96"/>
                <a:gd name="T20" fmla="*/ 63085787 w 217"/>
                <a:gd name="T21" fmla="*/ 39524092 h 96"/>
                <a:gd name="T22" fmla="*/ 63085787 w 217"/>
                <a:gd name="T23" fmla="*/ 46364415 h 96"/>
                <a:gd name="T24" fmla="*/ 0 w 217"/>
                <a:gd name="T25" fmla="*/ 46364415 h 96"/>
                <a:gd name="T26" fmla="*/ 0 w 217"/>
                <a:gd name="T27" fmla="*/ 72967219 h 96"/>
                <a:gd name="T28" fmla="*/ 164935319 w 217"/>
                <a:gd name="T29" fmla="*/ 72967219 h 96"/>
                <a:gd name="T30" fmla="*/ 164935319 w 217"/>
                <a:gd name="T31" fmla="*/ 46364415 h 96"/>
                <a:gd name="T32" fmla="*/ 102609759 w 217"/>
                <a:gd name="T33" fmla="*/ 46364415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7"/>
                <a:gd name="T52" fmla="*/ 0 h 96"/>
                <a:gd name="T53" fmla="*/ 217 w 217"/>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7" h="96">
                  <a:moveTo>
                    <a:pt x="135" y="61"/>
                  </a:moveTo>
                  <a:lnTo>
                    <a:pt x="135" y="52"/>
                  </a:lnTo>
                  <a:lnTo>
                    <a:pt x="135" y="40"/>
                  </a:lnTo>
                  <a:lnTo>
                    <a:pt x="135" y="0"/>
                  </a:lnTo>
                  <a:lnTo>
                    <a:pt x="118" y="0"/>
                  </a:lnTo>
                  <a:lnTo>
                    <a:pt x="118" y="40"/>
                  </a:lnTo>
                  <a:lnTo>
                    <a:pt x="99" y="40"/>
                  </a:lnTo>
                  <a:lnTo>
                    <a:pt x="99" y="0"/>
                  </a:lnTo>
                  <a:lnTo>
                    <a:pt x="83" y="0"/>
                  </a:lnTo>
                  <a:lnTo>
                    <a:pt x="83" y="40"/>
                  </a:lnTo>
                  <a:lnTo>
                    <a:pt x="83" y="52"/>
                  </a:lnTo>
                  <a:lnTo>
                    <a:pt x="83" y="61"/>
                  </a:lnTo>
                  <a:lnTo>
                    <a:pt x="0" y="61"/>
                  </a:lnTo>
                  <a:lnTo>
                    <a:pt x="0" y="96"/>
                  </a:lnTo>
                  <a:lnTo>
                    <a:pt x="217" y="96"/>
                  </a:lnTo>
                  <a:lnTo>
                    <a:pt x="217" y="61"/>
                  </a:lnTo>
                  <a:lnTo>
                    <a:pt x="135" y="61"/>
                  </a:lnTo>
                  <a:close/>
                </a:path>
              </a:pathLst>
            </a:custGeom>
            <a:solidFill>
              <a:srgbClr val="C9394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27" name="Rectangle 2452"/>
            <p:cNvSpPr>
              <a:spLocks noChangeArrowheads="1"/>
            </p:cNvSpPr>
            <p:nvPr/>
          </p:nvSpPr>
          <p:spPr bwMode="auto">
            <a:xfrm>
              <a:off x="10461" y="127286"/>
              <a:ext cx="36616" cy="88926"/>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28" name="Rectangle 2453"/>
            <p:cNvSpPr>
              <a:spLocks noChangeArrowheads="1"/>
            </p:cNvSpPr>
            <p:nvPr/>
          </p:nvSpPr>
          <p:spPr bwMode="auto">
            <a:xfrm>
              <a:off x="61899" y="127286"/>
              <a:ext cx="37488" cy="88926"/>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29" name="Rectangle 2454"/>
            <p:cNvSpPr>
              <a:spLocks noChangeArrowheads="1"/>
            </p:cNvSpPr>
            <p:nvPr/>
          </p:nvSpPr>
          <p:spPr bwMode="auto">
            <a:xfrm>
              <a:off x="111592" y="127286"/>
              <a:ext cx="36616" cy="88926"/>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30" name="Rectangle 2455"/>
            <p:cNvSpPr>
              <a:spLocks noChangeArrowheads="1"/>
            </p:cNvSpPr>
            <p:nvPr/>
          </p:nvSpPr>
          <p:spPr bwMode="auto">
            <a:xfrm>
              <a:off x="163030" y="127286"/>
              <a:ext cx="36616" cy="88926"/>
            </a:xfrm>
            <a:prstGeom prst="rect">
              <a:avLst/>
            </a:pr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31" name="Freeform 2456"/>
            <p:cNvSpPr>
              <a:spLocks noEditPoints="1" noChangeArrowheads="1"/>
            </p:cNvSpPr>
            <p:nvPr/>
          </p:nvSpPr>
          <p:spPr bwMode="auto">
            <a:xfrm>
              <a:off x="0" y="1744"/>
              <a:ext cx="210108" cy="80207"/>
            </a:xfrm>
            <a:custGeom>
              <a:avLst/>
              <a:gdLst>
                <a:gd name="T0" fmla="*/ 403096318 w 102"/>
                <a:gd name="T1" fmla="*/ 25378317 h 39"/>
                <a:gd name="T2" fmla="*/ 339450073 w 102"/>
                <a:gd name="T3" fmla="*/ 0 h 39"/>
                <a:gd name="T4" fmla="*/ 93347689 w 102"/>
                <a:gd name="T5" fmla="*/ 0 h 39"/>
                <a:gd name="T6" fmla="*/ 25458086 w 102"/>
                <a:gd name="T7" fmla="*/ 25378317 h 39"/>
                <a:gd name="T8" fmla="*/ 0 w 102"/>
                <a:gd name="T9" fmla="*/ 88819998 h 39"/>
                <a:gd name="T10" fmla="*/ 76376318 w 102"/>
                <a:gd name="T11" fmla="*/ 164952894 h 39"/>
                <a:gd name="T12" fmla="*/ 123051192 w 102"/>
                <a:gd name="T13" fmla="*/ 148035386 h 39"/>
                <a:gd name="T14" fmla="*/ 144265920 w 102"/>
                <a:gd name="T15" fmla="*/ 101509157 h 39"/>
                <a:gd name="T16" fmla="*/ 84863033 w 102"/>
                <a:gd name="T17" fmla="*/ 46524173 h 39"/>
                <a:gd name="T18" fmla="*/ 59402887 w 102"/>
                <a:gd name="T19" fmla="*/ 50754578 h 39"/>
                <a:gd name="T20" fmla="*/ 93347689 w 102"/>
                <a:gd name="T21" fmla="*/ 42295825 h 39"/>
                <a:gd name="T22" fmla="*/ 339450073 w 102"/>
                <a:gd name="T23" fmla="*/ 42295825 h 39"/>
                <a:gd name="T24" fmla="*/ 369151516 w 102"/>
                <a:gd name="T25" fmla="*/ 50754578 h 39"/>
                <a:gd name="T26" fmla="*/ 343691371 w 102"/>
                <a:gd name="T27" fmla="*/ 46524173 h 39"/>
                <a:gd name="T28" fmla="*/ 288531841 w 102"/>
                <a:gd name="T29" fmla="*/ 101509157 h 39"/>
                <a:gd name="T30" fmla="*/ 309746569 w 102"/>
                <a:gd name="T31" fmla="*/ 148035386 h 39"/>
                <a:gd name="T32" fmla="*/ 352178086 w 102"/>
                <a:gd name="T33" fmla="*/ 164952894 h 39"/>
                <a:gd name="T34" fmla="*/ 432797761 w 102"/>
                <a:gd name="T35" fmla="*/ 88819998 h 39"/>
                <a:gd name="T36" fmla="*/ 403096318 w 102"/>
                <a:gd name="T37" fmla="*/ 25378317 h 39"/>
                <a:gd name="T38" fmla="*/ 352178086 w 102"/>
                <a:gd name="T39" fmla="*/ 152263735 h 39"/>
                <a:gd name="T40" fmla="*/ 301261914 w 102"/>
                <a:gd name="T41" fmla="*/ 101509157 h 39"/>
                <a:gd name="T42" fmla="*/ 343691371 w 102"/>
                <a:gd name="T43" fmla="*/ 59213332 h 39"/>
                <a:gd name="T44" fmla="*/ 381879530 w 102"/>
                <a:gd name="T45" fmla="*/ 93050403 h 39"/>
                <a:gd name="T46" fmla="*/ 352178086 w 102"/>
                <a:gd name="T47" fmla="*/ 122657069 h 39"/>
                <a:gd name="T48" fmla="*/ 326720000 w 102"/>
                <a:gd name="T49" fmla="*/ 97280808 h 39"/>
                <a:gd name="T50" fmla="*/ 339450073 w 102"/>
                <a:gd name="T51" fmla="*/ 97280808 h 39"/>
                <a:gd name="T52" fmla="*/ 352178086 w 102"/>
                <a:gd name="T53" fmla="*/ 109967910 h 39"/>
                <a:gd name="T54" fmla="*/ 369151516 w 102"/>
                <a:gd name="T55" fmla="*/ 93050403 h 39"/>
                <a:gd name="T56" fmla="*/ 343691371 w 102"/>
                <a:gd name="T57" fmla="*/ 71902491 h 39"/>
                <a:gd name="T58" fmla="*/ 313989927 w 102"/>
                <a:gd name="T59" fmla="*/ 101509157 h 39"/>
                <a:gd name="T60" fmla="*/ 352178086 w 102"/>
                <a:gd name="T61" fmla="*/ 139574576 h 39"/>
                <a:gd name="T62" fmla="*/ 352178086 w 102"/>
                <a:gd name="T63" fmla="*/ 139574576 h 39"/>
                <a:gd name="T64" fmla="*/ 403096318 w 102"/>
                <a:gd name="T65" fmla="*/ 88819998 h 39"/>
                <a:gd name="T66" fmla="*/ 339450073 w 102"/>
                <a:gd name="T67" fmla="*/ 25378317 h 39"/>
                <a:gd name="T68" fmla="*/ 93347689 w 102"/>
                <a:gd name="T69" fmla="*/ 25378317 h 39"/>
                <a:gd name="T70" fmla="*/ 29701444 w 102"/>
                <a:gd name="T71" fmla="*/ 88819998 h 39"/>
                <a:gd name="T72" fmla="*/ 76376318 w 102"/>
                <a:gd name="T73" fmla="*/ 139574576 h 39"/>
                <a:gd name="T74" fmla="*/ 114564477 w 102"/>
                <a:gd name="T75" fmla="*/ 101509157 h 39"/>
                <a:gd name="T76" fmla="*/ 84863033 w 102"/>
                <a:gd name="T77" fmla="*/ 71902491 h 39"/>
                <a:gd name="T78" fmla="*/ 63646245 w 102"/>
                <a:gd name="T79" fmla="*/ 93050403 h 39"/>
                <a:gd name="T80" fmla="*/ 80619676 w 102"/>
                <a:gd name="T81" fmla="*/ 109967910 h 39"/>
                <a:gd name="T82" fmla="*/ 93347689 w 102"/>
                <a:gd name="T83" fmla="*/ 97280808 h 39"/>
                <a:gd name="T84" fmla="*/ 106077762 w 102"/>
                <a:gd name="T85" fmla="*/ 97280808 h 39"/>
                <a:gd name="T86" fmla="*/ 80619676 w 102"/>
                <a:gd name="T87" fmla="*/ 122657069 h 39"/>
                <a:gd name="T88" fmla="*/ 50918232 w 102"/>
                <a:gd name="T89" fmla="*/ 93050403 h 39"/>
                <a:gd name="T90" fmla="*/ 84863033 w 102"/>
                <a:gd name="T91" fmla="*/ 59213332 h 39"/>
                <a:gd name="T92" fmla="*/ 84863033 w 102"/>
                <a:gd name="T93" fmla="*/ 59213332 h 39"/>
                <a:gd name="T94" fmla="*/ 127292490 w 102"/>
                <a:gd name="T95" fmla="*/ 101509157 h 39"/>
                <a:gd name="T96" fmla="*/ 76376318 w 102"/>
                <a:gd name="T97" fmla="*/ 152263735 h 39"/>
                <a:gd name="T98" fmla="*/ 12730073 w 102"/>
                <a:gd name="T99" fmla="*/ 88819998 h 39"/>
                <a:gd name="T100" fmla="*/ 38188159 w 102"/>
                <a:gd name="T101" fmla="*/ 38065420 h 39"/>
                <a:gd name="T102" fmla="*/ 93347689 w 102"/>
                <a:gd name="T103" fmla="*/ 12689159 h 39"/>
                <a:gd name="T104" fmla="*/ 339450073 w 102"/>
                <a:gd name="T105" fmla="*/ 12689159 h 39"/>
                <a:gd name="T106" fmla="*/ 394609602 w 102"/>
                <a:gd name="T107" fmla="*/ 38065420 h 39"/>
                <a:gd name="T108" fmla="*/ 415824331 w 102"/>
                <a:gd name="T109" fmla="*/ 88819998 h 39"/>
                <a:gd name="T110" fmla="*/ 352178086 w 102"/>
                <a:gd name="T111" fmla="*/ 152263735 h 3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39"/>
                <a:gd name="T170" fmla="*/ 102 w 102"/>
                <a:gd name="T171" fmla="*/ 39 h 3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39">
                  <a:moveTo>
                    <a:pt x="95" y="6"/>
                  </a:moveTo>
                  <a:cubicBezTo>
                    <a:pt x="91" y="2"/>
                    <a:pt x="86" y="0"/>
                    <a:pt x="80" y="0"/>
                  </a:cubicBezTo>
                  <a:cubicBezTo>
                    <a:pt x="22" y="0"/>
                    <a:pt x="22" y="0"/>
                    <a:pt x="22" y="0"/>
                  </a:cubicBezTo>
                  <a:cubicBezTo>
                    <a:pt x="16" y="0"/>
                    <a:pt x="10" y="2"/>
                    <a:pt x="6" y="6"/>
                  </a:cubicBezTo>
                  <a:cubicBezTo>
                    <a:pt x="2" y="10"/>
                    <a:pt x="0" y="16"/>
                    <a:pt x="0" y="21"/>
                  </a:cubicBezTo>
                  <a:cubicBezTo>
                    <a:pt x="0" y="31"/>
                    <a:pt x="8" y="39"/>
                    <a:pt x="18" y="39"/>
                  </a:cubicBezTo>
                  <a:cubicBezTo>
                    <a:pt x="22" y="39"/>
                    <a:pt x="26" y="38"/>
                    <a:pt x="29" y="35"/>
                  </a:cubicBezTo>
                  <a:cubicBezTo>
                    <a:pt x="32" y="32"/>
                    <a:pt x="34" y="28"/>
                    <a:pt x="34" y="24"/>
                  </a:cubicBezTo>
                  <a:cubicBezTo>
                    <a:pt x="34" y="17"/>
                    <a:pt x="28" y="11"/>
                    <a:pt x="20" y="11"/>
                  </a:cubicBezTo>
                  <a:cubicBezTo>
                    <a:pt x="18" y="11"/>
                    <a:pt x="16" y="11"/>
                    <a:pt x="14" y="12"/>
                  </a:cubicBezTo>
                  <a:cubicBezTo>
                    <a:pt x="16" y="11"/>
                    <a:pt x="19" y="10"/>
                    <a:pt x="22" y="10"/>
                  </a:cubicBezTo>
                  <a:cubicBezTo>
                    <a:pt x="80" y="10"/>
                    <a:pt x="80" y="10"/>
                    <a:pt x="80" y="10"/>
                  </a:cubicBezTo>
                  <a:cubicBezTo>
                    <a:pt x="83" y="10"/>
                    <a:pt x="85" y="11"/>
                    <a:pt x="87" y="12"/>
                  </a:cubicBezTo>
                  <a:cubicBezTo>
                    <a:pt x="86" y="11"/>
                    <a:pt x="83" y="11"/>
                    <a:pt x="81" y="11"/>
                  </a:cubicBezTo>
                  <a:cubicBezTo>
                    <a:pt x="74" y="11"/>
                    <a:pt x="68" y="17"/>
                    <a:pt x="68" y="24"/>
                  </a:cubicBezTo>
                  <a:cubicBezTo>
                    <a:pt x="68" y="28"/>
                    <a:pt x="70" y="32"/>
                    <a:pt x="73" y="35"/>
                  </a:cubicBezTo>
                  <a:cubicBezTo>
                    <a:pt x="76" y="38"/>
                    <a:pt x="79" y="39"/>
                    <a:pt x="83" y="39"/>
                  </a:cubicBezTo>
                  <a:cubicBezTo>
                    <a:pt x="93" y="39"/>
                    <a:pt x="102" y="31"/>
                    <a:pt x="102" y="21"/>
                  </a:cubicBezTo>
                  <a:cubicBezTo>
                    <a:pt x="102" y="16"/>
                    <a:pt x="99" y="10"/>
                    <a:pt x="95" y="6"/>
                  </a:cubicBezTo>
                  <a:close/>
                  <a:moveTo>
                    <a:pt x="83" y="36"/>
                  </a:moveTo>
                  <a:cubicBezTo>
                    <a:pt x="77" y="36"/>
                    <a:pt x="71" y="30"/>
                    <a:pt x="71" y="24"/>
                  </a:cubicBezTo>
                  <a:cubicBezTo>
                    <a:pt x="71" y="18"/>
                    <a:pt x="76" y="14"/>
                    <a:pt x="81" y="14"/>
                  </a:cubicBezTo>
                  <a:cubicBezTo>
                    <a:pt x="86" y="14"/>
                    <a:pt x="90" y="18"/>
                    <a:pt x="90" y="22"/>
                  </a:cubicBezTo>
                  <a:cubicBezTo>
                    <a:pt x="90" y="26"/>
                    <a:pt x="87" y="29"/>
                    <a:pt x="83" y="29"/>
                  </a:cubicBezTo>
                  <a:cubicBezTo>
                    <a:pt x="79" y="29"/>
                    <a:pt x="77" y="27"/>
                    <a:pt x="77" y="23"/>
                  </a:cubicBezTo>
                  <a:cubicBezTo>
                    <a:pt x="80" y="23"/>
                    <a:pt x="80" y="23"/>
                    <a:pt x="80" y="23"/>
                  </a:cubicBezTo>
                  <a:cubicBezTo>
                    <a:pt x="80" y="25"/>
                    <a:pt x="81" y="26"/>
                    <a:pt x="83" y="26"/>
                  </a:cubicBezTo>
                  <a:cubicBezTo>
                    <a:pt x="85" y="26"/>
                    <a:pt x="87" y="24"/>
                    <a:pt x="87" y="22"/>
                  </a:cubicBezTo>
                  <a:cubicBezTo>
                    <a:pt x="87" y="19"/>
                    <a:pt x="84" y="17"/>
                    <a:pt x="81" y="17"/>
                  </a:cubicBezTo>
                  <a:cubicBezTo>
                    <a:pt x="78" y="17"/>
                    <a:pt x="74" y="20"/>
                    <a:pt x="74" y="24"/>
                  </a:cubicBezTo>
                  <a:cubicBezTo>
                    <a:pt x="74" y="29"/>
                    <a:pt x="79" y="33"/>
                    <a:pt x="83" y="33"/>
                  </a:cubicBezTo>
                  <a:cubicBezTo>
                    <a:pt x="83" y="33"/>
                    <a:pt x="83" y="33"/>
                    <a:pt x="83" y="33"/>
                  </a:cubicBezTo>
                  <a:cubicBezTo>
                    <a:pt x="90" y="33"/>
                    <a:pt x="95" y="28"/>
                    <a:pt x="95" y="21"/>
                  </a:cubicBezTo>
                  <a:cubicBezTo>
                    <a:pt x="95" y="13"/>
                    <a:pt x="88" y="6"/>
                    <a:pt x="80" y="6"/>
                  </a:cubicBezTo>
                  <a:cubicBezTo>
                    <a:pt x="22" y="6"/>
                    <a:pt x="22" y="6"/>
                    <a:pt x="22" y="6"/>
                  </a:cubicBezTo>
                  <a:cubicBezTo>
                    <a:pt x="13" y="6"/>
                    <a:pt x="7" y="13"/>
                    <a:pt x="7" y="21"/>
                  </a:cubicBezTo>
                  <a:cubicBezTo>
                    <a:pt x="7" y="28"/>
                    <a:pt x="12" y="33"/>
                    <a:pt x="18" y="33"/>
                  </a:cubicBezTo>
                  <a:cubicBezTo>
                    <a:pt x="23" y="33"/>
                    <a:pt x="27" y="29"/>
                    <a:pt x="27" y="24"/>
                  </a:cubicBezTo>
                  <a:cubicBezTo>
                    <a:pt x="27" y="20"/>
                    <a:pt x="24" y="17"/>
                    <a:pt x="20" y="17"/>
                  </a:cubicBezTo>
                  <a:cubicBezTo>
                    <a:pt x="17" y="17"/>
                    <a:pt x="15" y="19"/>
                    <a:pt x="15" y="22"/>
                  </a:cubicBezTo>
                  <a:cubicBezTo>
                    <a:pt x="15" y="24"/>
                    <a:pt x="17" y="26"/>
                    <a:pt x="19" y="26"/>
                  </a:cubicBezTo>
                  <a:cubicBezTo>
                    <a:pt x="21" y="26"/>
                    <a:pt x="22" y="25"/>
                    <a:pt x="22" y="23"/>
                  </a:cubicBezTo>
                  <a:cubicBezTo>
                    <a:pt x="25" y="23"/>
                    <a:pt x="25" y="23"/>
                    <a:pt x="25" y="23"/>
                  </a:cubicBezTo>
                  <a:cubicBezTo>
                    <a:pt x="25" y="27"/>
                    <a:pt x="22" y="29"/>
                    <a:pt x="19" y="29"/>
                  </a:cubicBezTo>
                  <a:cubicBezTo>
                    <a:pt x="15" y="29"/>
                    <a:pt x="12" y="26"/>
                    <a:pt x="12" y="22"/>
                  </a:cubicBezTo>
                  <a:cubicBezTo>
                    <a:pt x="12" y="18"/>
                    <a:pt x="16" y="14"/>
                    <a:pt x="20" y="14"/>
                  </a:cubicBezTo>
                  <a:cubicBezTo>
                    <a:pt x="20" y="14"/>
                    <a:pt x="20" y="14"/>
                    <a:pt x="20" y="14"/>
                  </a:cubicBezTo>
                  <a:cubicBezTo>
                    <a:pt x="26" y="14"/>
                    <a:pt x="30" y="18"/>
                    <a:pt x="30" y="24"/>
                  </a:cubicBezTo>
                  <a:cubicBezTo>
                    <a:pt x="30" y="30"/>
                    <a:pt x="25" y="36"/>
                    <a:pt x="18" y="36"/>
                  </a:cubicBezTo>
                  <a:cubicBezTo>
                    <a:pt x="10" y="36"/>
                    <a:pt x="3" y="29"/>
                    <a:pt x="3" y="21"/>
                  </a:cubicBezTo>
                  <a:cubicBezTo>
                    <a:pt x="3" y="16"/>
                    <a:pt x="6" y="12"/>
                    <a:pt x="9" y="9"/>
                  </a:cubicBezTo>
                  <a:cubicBezTo>
                    <a:pt x="12" y="5"/>
                    <a:pt x="17" y="3"/>
                    <a:pt x="22" y="3"/>
                  </a:cubicBezTo>
                  <a:cubicBezTo>
                    <a:pt x="80" y="3"/>
                    <a:pt x="80" y="3"/>
                    <a:pt x="80" y="3"/>
                  </a:cubicBezTo>
                  <a:cubicBezTo>
                    <a:pt x="85" y="3"/>
                    <a:pt x="90" y="5"/>
                    <a:pt x="93" y="9"/>
                  </a:cubicBezTo>
                  <a:cubicBezTo>
                    <a:pt x="96" y="12"/>
                    <a:pt x="98" y="16"/>
                    <a:pt x="98" y="21"/>
                  </a:cubicBezTo>
                  <a:cubicBezTo>
                    <a:pt x="98" y="29"/>
                    <a:pt x="92" y="36"/>
                    <a:pt x="83" y="36"/>
                  </a:cubicBezTo>
                  <a:close/>
                </a:path>
              </a:pathLst>
            </a:custGeom>
            <a:solidFill>
              <a:srgbClr val="E7544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32" name="Rectangle 2457"/>
            <p:cNvSpPr>
              <a:spLocks noChangeArrowheads="1"/>
            </p:cNvSpPr>
            <p:nvPr/>
          </p:nvSpPr>
          <p:spPr bwMode="auto">
            <a:xfrm>
              <a:off x="10461" y="224058"/>
              <a:ext cx="189185" cy="28770"/>
            </a:xfrm>
            <a:prstGeom prst="rect">
              <a:avLst/>
            </a:prstGeom>
            <a:solidFill>
              <a:srgbClr val="E7544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33" name="Freeform 2458"/>
            <p:cNvSpPr>
              <a:spLocks noChangeArrowheads="1"/>
            </p:cNvSpPr>
            <p:nvPr/>
          </p:nvSpPr>
          <p:spPr bwMode="auto">
            <a:xfrm>
              <a:off x="10461" y="39232"/>
              <a:ext cx="189185" cy="81951"/>
            </a:xfrm>
            <a:custGeom>
              <a:avLst/>
              <a:gdLst>
                <a:gd name="T0" fmla="*/ 102609759 w 217"/>
                <a:gd name="T1" fmla="*/ 44843762 h 94"/>
                <a:gd name="T2" fmla="*/ 102609759 w 217"/>
                <a:gd name="T3" fmla="*/ 37243242 h 94"/>
                <a:gd name="T4" fmla="*/ 102609759 w 217"/>
                <a:gd name="T5" fmla="*/ 30402949 h 94"/>
                <a:gd name="T6" fmla="*/ 102609759 w 217"/>
                <a:gd name="T7" fmla="*/ 0 h 94"/>
                <a:gd name="T8" fmla="*/ 89688511 w 217"/>
                <a:gd name="T9" fmla="*/ 0 h 94"/>
                <a:gd name="T10" fmla="*/ 89688511 w 217"/>
                <a:gd name="T11" fmla="*/ 30402949 h 94"/>
                <a:gd name="T12" fmla="*/ 75246808 w 217"/>
                <a:gd name="T13" fmla="*/ 30402949 h 94"/>
                <a:gd name="T14" fmla="*/ 75246808 w 217"/>
                <a:gd name="T15" fmla="*/ 0 h 94"/>
                <a:gd name="T16" fmla="*/ 63085787 w 217"/>
                <a:gd name="T17" fmla="*/ 0 h 94"/>
                <a:gd name="T18" fmla="*/ 63085787 w 217"/>
                <a:gd name="T19" fmla="*/ 30402949 h 94"/>
                <a:gd name="T20" fmla="*/ 63085787 w 217"/>
                <a:gd name="T21" fmla="*/ 37243242 h 94"/>
                <a:gd name="T22" fmla="*/ 63085787 w 217"/>
                <a:gd name="T23" fmla="*/ 44843762 h 94"/>
                <a:gd name="T24" fmla="*/ 0 w 217"/>
                <a:gd name="T25" fmla="*/ 44843762 h 94"/>
                <a:gd name="T26" fmla="*/ 0 w 217"/>
                <a:gd name="T27" fmla="*/ 71446451 h 94"/>
                <a:gd name="T28" fmla="*/ 164935319 w 217"/>
                <a:gd name="T29" fmla="*/ 71446451 h 94"/>
                <a:gd name="T30" fmla="*/ 164935319 w 217"/>
                <a:gd name="T31" fmla="*/ 44843762 h 94"/>
                <a:gd name="T32" fmla="*/ 102609759 w 217"/>
                <a:gd name="T33" fmla="*/ 44843762 h 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7"/>
                <a:gd name="T52" fmla="*/ 0 h 94"/>
                <a:gd name="T53" fmla="*/ 217 w 217"/>
                <a:gd name="T54" fmla="*/ 94 h 9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7" h="94">
                  <a:moveTo>
                    <a:pt x="135" y="59"/>
                  </a:moveTo>
                  <a:lnTo>
                    <a:pt x="135" y="49"/>
                  </a:lnTo>
                  <a:lnTo>
                    <a:pt x="135" y="40"/>
                  </a:lnTo>
                  <a:lnTo>
                    <a:pt x="135" y="0"/>
                  </a:lnTo>
                  <a:lnTo>
                    <a:pt x="118" y="0"/>
                  </a:lnTo>
                  <a:lnTo>
                    <a:pt x="118" y="40"/>
                  </a:lnTo>
                  <a:lnTo>
                    <a:pt x="99" y="40"/>
                  </a:lnTo>
                  <a:lnTo>
                    <a:pt x="99" y="0"/>
                  </a:lnTo>
                  <a:lnTo>
                    <a:pt x="83" y="0"/>
                  </a:lnTo>
                  <a:lnTo>
                    <a:pt x="83" y="40"/>
                  </a:lnTo>
                  <a:lnTo>
                    <a:pt x="83" y="49"/>
                  </a:lnTo>
                  <a:lnTo>
                    <a:pt x="83" y="59"/>
                  </a:lnTo>
                  <a:lnTo>
                    <a:pt x="0" y="59"/>
                  </a:lnTo>
                  <a:lnTo>
                    <a:pt x="0" y="94"/>
                  </a:lnTo>
                  <a:lnTo>
                    <a:pt x="217" y="94"/>
                  </a:lnTo>
                  <a:lnTo>
                    <a:pt x="217" y="59"/>
                  </a:lnTo>
                  <a:lnTo>
                    <a:pt x="135" y="59"/>
                  </a:lnTo>
                  <a:close/>
                </a:path>
              </a:pathLst>
            </a:custGeom>
            <a:solidFill>
              <a:srgbClr val="E7544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25" name="组合 467"/>
          <p:cNvGrpSpPr>
            <a:grpSpLocks/>
          </p:cNvGrpSpPr>
          <p:nvPr/>
        </p:nvGrpSpPr>
        <p:grpSpPr bwMode="auto">
          <a:xfrm>
            <a:off x="2474913" y="5235575"/>
            <a:ext cx="396875" cy="604838"/>
            <a:chOff x="0" y="0"/>
            <a:chExt cx="193544" cy="294675"/>
          </a:xfrm>
        </p:grpSpPr>
        <p:sp>
          <p:nvSpPr>
            <p:cNvPr id="28916" name="Oval 80"/>
            <p:cNvSpPr>
              <a:spLocks noChangeArrowheads="1"/>
            </p:cNvSpPr>
            <p:nvPr/>
          </p:nvSpPr>
          <p:spPr bwMode="auto">
            <a:xfrm>
              <a:off x="39232" y="33129"/>
              <a:ext cx="115080" cy="117696"/>
            </a:xfrm>
            <a:prstGeom prst="ellipse">
              <a:avLst/>
            </a:prstGeom>
            <a:solidFill>
              <a:srgbClr val="EA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17" name="Freeform 81"/>
            <p:cNvSpPr>
              <a:spLocks noChangeArrowheads="1"/>
            </p:cNvSpPr>
            <p:nvPr/>
          </p:nvSpPr>
          <p:spPr bwMode="auto">
            <a:xfrm>
              <a:off x="51437" y="33129"/>
              <a:ext cx="107233" cy="88926"/>
            </a:xfrm>
            <a:custGeom>
              <a:avLst/>
              <a:gdLst>
                <a:gd name="T0" fmla="*/ 93556668 w 52"/>
                <a:gd name="T1" fmla="*/ 0 h 43"/>
                <a:gd name="T2" fmla="*/ 34019669 w 52"/>
                <a:gd name="T3" fmla="*/ 17106881 h 43"/>
                <a:gd name="T4" fmla="*/ 0 w 52"/>
                <a:gd name="T5" fmla="*/ 47045990 h 43"/>
                <a:gd name="T6" fmla="*/ 93556668 w 52"/>
                <a:gd name="T7" fmla="*/ 0 h 43"/>
                <a:gd name="T8" fmla="*/ 212628604 w 52"/>
                <a:gd name="T9" fmla="*/ 119750233 h 43"/>
                <a:gd name="T10" fmla="*/ 199869939 w 52"/>
                <a:gd name="T11" fmla="*/ 179626384 h 43"/>
                <a:gd name="T12" fmla="*/ 199869939 w 52"/>
                <a:gd name="T13" fmla="*/ 183903104 h 43"/>
                <a:gd name="T14" fmla="*/ 199869939 w 52"/>
                <a:gd name="T15" fmla="*/ 55599430 h 43"/>
                <a:gd name="T16" fmla="*/ 93556668 w 52"/>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
                <a:gd name="T28" fmla="*/ 0 h 43"/>
                <a:gd name="T29" fmla="*/ 52 w 52"/>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 h="43">
                  <a:moveTo>
                    <a:pt x="22" y="0"/>
                  </a:moveTo>
                  <a:cubicBezTo>
                    <a:pt x="17" y="0"/>
                    <a:pt x="12" y="1"/>
                    <a:pt x="8" y="4"/>
                  </a:cubicBezTo>
                  <a:cubicBezTo>
                    <a:pt x="4" y="6"/>
                    <a:pt x="2" y="8"/>
                    <a:pt x="0" y="11"/>
                  </a:cubicBezTo>
                  <a:cubicBezTo>
                    <a:pt x="5" y="4"/>
                    <a:pt x="13" y="0"/>
                    <a:pt x="22" y="0"/>
                  </a:cubicBezTo>
                  <a:cubicBezTo>
                    <a:pt x="38" y="0"/>
                    <a:pt x="50" y="13"/>
                    <a:pt x="50" y="28"/>
                  </a:cubicBezTo>
                  <a:cubicBezTo>
                    <a:pt x="50" y="33"/>
                    <a:pt x="49" y="38"/>
                    <a:pt x="47" y="42"/>
                  </a:cubicBezTo>
                  <a:cubicBezTo>
                    <a:pt x="47" y="42"/>
                    <a:pt x="47" y="42"/>
                    <a:pt x="47" y="43"/>
                  </a:cubicBezTo>
                  <a:cubicBezTo>
                    <a:pt x="52" y="34"/>
                    <a:pt x="52" y="23"/>
                    <a:pt x="47" y="13"/>
                  </a:cubicBezTo>
                  <a:cubicBezTo>
                    <a:pt x="41" y="5"/>
                    <a:pt x="32" y="0"/>
                    <a:pt x="22" y="0"/>
                  </a:cubicBezTo>
                </a:path>
              </a:pathLst>
            </a:custGeom>
            <a:solidFill>
              <a:srgbClr val="807F7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18" name="Freeform 82"/>
            <p:cNvSpPr>
              <a:spLocks noChangeArrowheads="1"/>
            </p:cNvSpPr>
            <p:nvPr/>
          </p:nvSpPr>
          <p:spPr bwMode="auto">
            <a:xfrm>
              <a:off x="43591" y="33129"/>
              <a:ext cx="110721" cy="87182"/>
            </a:xfrm>
            <a:custGeom>
              <a:avLst/>
              <a:gdLst>
                <a:gd name="T0" fmla="*/ 109306232 w 54"/>
                <a:gd name="T1" fmla="*/ 0 h 42"/>
                <a:gd name="T2" fmla="*/ 16817290 w 54"/>
                <a:gd name="T3" fmla="*/ 47395872 h 42"/>
                <a:gd name="T4" fmla="*/ 0 w 54"/>
                <a:gd name="T5" fmla="*/ 73249486 h 42"/>
                <a:gd name="T6" fmla="*/ 42041174 w 54"/>
                <a:gd name="T7" fmla="*/ 34470102 h 42"/>
                <a:gd name="T8" fmla="*/ 100897587 w 54"/>
                <a:gd name="T9" fmla="*/ 12925769 h 42"/>
                <a:gd name="T10" fmla="*/ 206000521 w 54"/>
                <a:gd name="T11" fmla="*/ 73249486 h 42"/>
                <a:gd name="T12" fmla="*/ 214409166 w 54"/>
                <a:gd name="T13" fmla="*/ 180969074 h 42"/>
                <a:gd name="T14" fmla="*/ 227021108 w 54"/>
                <a:gd name="T15" fmla="*/ 120645358 h 42"/>
                <a:gd name="T16" fmla="*/ 109306232 w 54"/>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4"/>
                <a:gd name="T28" fmla="*/ 0 h 42"/>
                <a:gd name="T29" fmla="*/ 54 w 54"/>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4" h="42">
                  <a:moveTo>
                    <a:pt x="26" y="0"/>
                  </a:moveTo>
                  <a:cubicBezTo>
                    <a:pt x="17" y="0"/>
                    <a:pt x="9" y="4"/>
                    <a:pt x="4" y="11"/>
                  </a:cubicBezTo>
                  <a:cubicBezTo>
                    <a:pt x="2" y="13"/>
                    <a:pt x="1" y="15"/>
                    <a:pt x="0" y="17"/>
                  </a:cubicBezTo>
                  <a:cubicBezTo>
                    <a:pt x="2" y="13"/>
                    <a:pt x="6" y="10"/>
                    <a:pt x="10" y="8"/>
                  </a:cubicBezTo>
                  <a:cubicBezTo>
                    <a:pt x="14" y="5"/>
                    <a:pt x="19" y="3"/>
                    <a:pt x="24" y="3"/>
                  </a:cubicBezTo>
                  <a:cubicBezTo>
                    <a:pt x="34" y="3"/>
                    <a:pt x="43" y="8"/>
                    <a:pt x="49" y="17"/>
                  </a:cubicBezTo>
                  <a:cubicBezTo>
                    <a:pt x="53" y="25"/>
                    <a:pt x="54" y="34"/>
                    <a:pt x="51" y="42"/>
                  </a:cubicBezTo>
                  <a:cubicBezTo>
                    <a:pt x="53" y="38"/>
                    <a:pt x="54" y="33"/>
                    <a:pt x="54" y="28"/>
                  </a:cubicBezTo>
                  <a:cubicBezTo>
                    <a:pt x="54" y="13"/>
                    <a:pt x="42" y="0"/>
                    <a:pt x="26" y="0"/>
                  </a:cubicBezTo>
                </a:path>
              </a:pathLst>
            </a:custGeom>
            <a:solidFill>
              <a:srgbClr val="D9D7C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19" name="Freeform 83"/>
            <p:cNvSpPr>
              <a:spLocks noEditPoints="1" noChangeArrowheads="1"/>
            </p:cNvSpPr>
            <p:nvPr/>
          </p:nvSpPr>
          <p:spPr bwMode="auto">
            <a:xfrm>
              <a:off x="0" y="0"/>
              <a:ext cx="193544" cy="294675"/>
            </a:xfrm>
            <a:custGeom>
              <a:avLst/>
              <a:gdLst>
                <a:gd name="T0" fmla="*/ 199251489 w 94"/>
                <a:gd name="T1" fmla="*/ 0 h 143"/>
                <a:gd name="T2" fmla="*/ 0 w 94"/>
                <a:gd name="T3" fmla="*/ 182593406 h 143"/>
                <a:gd name="T4" fmla="*/ 8478874 w 94"/>
                <a:gd name="T5" fmla="*/ 242041512 h 143"/>
                <a:gd name="T6" fmla="*/ 186533177 w 94"/>
                <a:gd name="T7" fmla="*/ 607226263 h 143"/>
                <a:gd name="T8" fmla="*/ 385784666 w 94"/>
                <a:gd name="T9" fmla="*/ 250533509 h 143"/>
                <a:gd name="T10" fmla="*/ 398502978 w 94"/>
                <a:gd name="T11" fmla="*/ 182593406 h 143"/>
                <a:gd name="T12" fmla="*/ 199251489 w 94"/>
                <a:gd name="T13" fmla="*/ 0 h 143"/>
                <a:gd name="T14" fmla="*/ 199251489 w 94"/>
                <a:gd name="T15" fmla="*/ 301489617 h 143"/>
                <a:gd name="T16" fmla="*/ 80549307 w 94"/>
                <a:gd name="T17" fmla="*/ 186838375 h 143"/>
                <a:gd name="T18" fmla="*/ 199251489 w 94"/>
                <a:gd name="T19" fmla="*/ 67942164 h 143"/>
                <a:gd name="T20" fmla="*/ 317953671 w 94"/>
                <a:gd name="T21" fmla="*/ 186838375 h 143"/>
                <a:gd name="T22" fmla="*/ 199251489 w 94"/>
                <a:gd name="T23" fmla="*/ 301489617 h 1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4"/>
                <a:gd name="T37" fmla="*/ 0 h 143"/>
                <a:gd name="T38" fmla="*/ 94 w 94"/>
                <a:gd name="T39" fmla="*/ 143 h 1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4" h="143">
                  <a:moveTo>
                    <a:pt x="47" y="0"/>
                  </a:moveTo>
                  <a:cubicBezTo>
                    <a:pt x="21" y="0"/>
                    <a:pt x="0" y="20"/>
                    <a:pt x="0" y="43"/>
                  </a:cubicBezTo>
                  <a:cubicBezTo>
                    <a:pt x="0" y="48"/>
                    <a:pt x="1" y="53"/>
                    <a:pt x="2" y="57"/>
                  </a:cubicBezTo>
                  <a:cubicBezTo>
                    <a:pt x="6" y="68"/>
                    <a:pt x="44" y="143"/>
                    <a:pt x="44" y="143"/>
                  </a:cubicBezTo>
                  <a:cubicBezTo>
                    <a:pt x="44" y="143"/>
                    <a:pt x="85" y="75"/>
                    <a:pt x="91" y="59"/>
                  </a:cubicBezTo>
                  <a:cubicBezTo>
                    <a:pt x="93" y="54"/>
                    <a:pt x="94" y="49"/>
                    <a:pt x="94" y="43"/>
                  </a:cubicBezTo>
                  <a:cubicBezTo>
                    <a:pt x="94" y="20"/>
                    <a:pt x="73" y="0"/>
                    <a:pt x="47" y="0"/>
                  </a:cubicBezTo>
                  <a:close/>
                  <a:moveTo>
                    <a:pt x="47" y="71"/>
                  </a:moveTo>
                  <a:cubicBezTo>
                    <a:pt x="31" y="71"/>
                    <a:pt x="19" y="59"/>
                    <a:pt x="19" y="44"/>
                  </a:cubicBezTo>
                  <a:cubicBezTo>
                    <a:pt x="19" y="29"/>
                    <a:pt x="31" y="16"/>
                    <a:pt x="47" y="16"/>
                  </a:cubicBezTo>
                  <a:cubicBezTo>
                    <a:pt x="63" y="16"/>
                    <a:pt x="75" y="29"/>
                    <a:pt x="75" y="44"/>
                  </a:cubicBezTo>
                  <a:cubicBezTo>
                    <a:pt x="75" y="59"/>
                    <a:pt x="63" y="71"/>
                    <a:pt x="47" y="71"/>
                  </a:cubicBezTo>
                  <a:close/>
                </a:path>
              </a:pathLst>
            </a:custGeom>
            <a:solidFill>
              <a:srgbClr val="31AB9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26" name="组合 481"/>
          <p:cNvGrpSpPr>
            <a:grpSpLocks/>
          </p:cNvGrpSpPr>
          <p:nvPr/>
        </p:nvGrpSpPr>
        <p:grpSpPr bwMode="auto">
          <a:xfrm>
            <a:off x="4467225" y="5281613"/>
            <a:ext cx="333375" cy="514350"/>
            <a:chOff x="0" y="0"/>
            <a:chExt cx="163030" cy="251084"/>
          </a:xfrm>
        </p:grpSpPr>
        <p:sp>
          <p:nvSpPr>
            <p:cNvPr id="28911" name="Freeform 1286"/>
            <p:cNvSpPr>
              <a:spLocks noChangeArrowheads="1"/>
            </p:cNvSpPr>
            <p:nvPr/>
          </p:nvSpPr>
          <p:spPr bwMode="auto">
            <a:xfrm>
              <a:off x="37488" y="0"/>
              <a:ext cx="90669" cy="55796"/>
            </a:xfrm>
            <a:custGeom>
              <a:avLst/>
              <a:gdLst>
                <a:gd name="T0" fmla="*/ 186837899 w 44"/>
                <a:gd name="T1" fmla="*/ 93950131 h 27"/>
                <a:gd name="T2" fmla="*/ 93419980 w 44"/>
                <a:gd name="T3" fmla="*/ 0 h 27"/>
                <a:gd name="T4" fmla="*/ 0 w 44"/>
                <a:gd name="T5" fmla="*/ 93950131 h 27"/>
                <a:gd name="T6" fmla="*/ 0 w 44"/>
                <a:gd name="T7" fmla="*/ 115303467 h 27"/>
                <a:gd name="T8" fmla="*/ 186837899 w 44"/>
                <a:gd name="T9" fmla="*/ 115303467 h 27"/>
                <a:gd name="T10" fmla="*/ 186837899 w 44"/>
                <a:gd name="T11" fmla="*/ 93950131 h 27"/>
                <a:gd name="T12" fmla="*/ 0 60000 65536"/>
                <a:gd name="T13" fmla="*/ 0 60000 65536"/>
                <a:gd name="T14" fmla="*/ 0 60000 65536"/>
                <a:gd name="T15" fmla="*/ 0 60000 65536"/>
                <a:gd name="T16" fmla="*/ 0 60000 65536"/>
                <a:gd name="T17" fmla="*/ 0 60000 65536"/>
                <a:gd name="T18" fmla="*/ 0 w 44"/>
                <a:gd name="T19" fmla="*/ 0 h 27"/>
                <a:gd name="T20" fmla="*/ 44 w 44"/>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44" h="27">
                  <a:moveTo>
                    <a:pt x="44" y="22"/>
                  </a:moveTo>
                  <a:cubicBezTo>
                    <a:pt x="44" y="10"/>
                    <a:pt x="36" y="0"/>
                    <a:pt x="22" y="0"/>
                  </a:cubicBezTo>
                  <a:cubicBezTo>
                    <a:pt x="7" y="0"/>
                    <a:pt x="0" y="10"/>
                    <a:pt x="0" y="22"/>
                  </a:cubicBezTo>
                  <a:cubicBezTo>
                    <a:pt x="0" y="27"/>
                    <a:pt x="0" y="27"/>
                    <a:pt x="0" y="27"/>
                  </a:cubicBezTo>
                  <a:cubicBezTo>
                    <a:pt x="44" y="27"/>
                    <a:pt x="44" y="27"/>
                    <a:pt x="44" y="27"/>
                  </a:cubicBezTo>
                  <a:lnTo>
                    <a:pt x="44" y="22"/>
                  </a:lnTo>
                  <a:close/>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12" name="Freeform 1287"/>
            <p:cNvSpPr>
              <a:spLocks noChangeArrowheads="1"/>
            </p:cNvSpPr>
            <p:nvPr/>
          </p:nvSpPr>
          <p:spPr bwMode="auto">
            <a:xfrm>
              <a:off x="37488" y="63643"/>
              <a:ext cx="90669" cy="99387"/>
            </a:xfrm>
            <a:custGeom>
              <a:avLst/>
              <a:gdLst>
                <a:gd name="T0" fmla="*/ 93419980 w 44"/>
                <a:gd name="T1" fmla="*/ 205786995 h 48"/>
                <a:gd name="T2" fmla="*/ 186837899 w 44"/>
                <a:gd name="T3" fmla="*/ 111468732 h 48"/>
                <a:gd name="T4" fmla="*/ 186837899 w 44"/>
                <a:gd name="T5" fmla="*/ 0 h 48"/>
                <a:gd name="T6" fmla="*/ 0 w 44"/>
                <a:gd name="T7" fmla="*/ 0 h 48"/>
                <a:gd name="T8" fmla="*/ 0 w 44"/>
                <a:gd name="T9" fmla="*/ 111468732 h 48"/>
                <a:gd name="T10" fmla="*/ 93419980 w 44"/>
                <a:gd name="T11" fmla="*/ 205786995 h 48"/>
                <a:gd name="T12" fmla="*/ 0 60000 65536"/>
                <a:gd name="T13" fmla="*/ 0 60000 65536"/>
                <a:gd name="T14" fmla="*/ 0 60000 65536"/>
                <a:gd name="T15" fmla="*/ 0 60000 65536"/>
                <a:gd name="T16" fmla="*/ 0 60000 65536"/>
                <a:gd name="T17" fmla="*/ 0 60000 65536"/>
                <a:gd name="T18" fmla="*/ 0 w 44"/>
                <a:gd name="T19" fmla="*/ 0 h 48"/>
                <a:gd name="T20" fmla="*/ 44 w 44"/>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44" h="48">
                  <a:moveTo>
                    <a:pt x="22" y="48"/>
                  </a:moveTo>
                  <a:cubicBezTo>
                    <a:pt x="36" y="48"/>
                    <a:pt x="44" y="38"/>
                    <a:pt x="44" y="26"/>
                  </a:cubicBezTo>
                  <a:cubicBezTo>
                    <a:pt x="44" y="0"/>
                    <a:pt x="44" y="0"/>
                    <a:pt x="44" y="0"/>
                  </a:cubicBezTo>
                  <a:cubicBezTo>
                    <a:pt x="0" y="0"/>
                    <a:pt x="0" y="0"/>
                    <a:pt x="0" y="0"/>
                  </a:cubicBezTo>
                  <a:cubicBezTo>
                    <a:pt x="0" y="26"/>
                    <a:pt x="0" y="26"/>
                    <a:pt x="0" y="26"/>
                  </a:cubicBezTo>
                  <a:cubicBezTo>
                    <a:pt x="0" y="38"/>
                    <a:pt x="7" y="48"/>
                    <a:pt x="22" y="48"/>
                  </a:cubicBezTo>
                </a:path>
              </a:pathLst>
            </a:custGeom>
            <a:solidFill>
              <a:srgbClr val="E7544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13" name="Freeform 1288"/>
            <p:cNvSpPr>
              <a:spLocks noChangeArrowheads="1"/>
            </p:cNvSpPr>
            <p:nvPr/>
          </p:nvSpPr>
          <p:spPr bwMode="auto">
            <a:xfrm>
              <a:off x="37488" y="119439"/>
              <a:ext cx="90669" cy="45335"/>
            </a:xfrm>
            <a:custGeom>
              <a:avLst/>
              <a:gdLst>
                <a:gd name="T0" fmla="*/ 186837899 w 44"/>
                <a:gd name="T1" fmla="*/ 0 h 22"/>
                <a:gd name="T2" fmla="*/ 186837899 w 44"/>
                <a:gd name="T3" fmla="*/ 0 h 22"/>
                <a:gd name="T4" fmla="*/ 93419980 w 44"/>
                <a:gd name="T5" fmla="*/ 89173945 h 22"/>
                <a:gd name="T6" fmla="*/ 0 w 44"/>
                <a:gd name="T7" fmla="*/ 21231205 h 22"/>
                <a:gd name="T8" fmla="*/ 93419980 w 44"/>
                <a:gd name="T9" fmla="*/ 93421010 h 22"/>
                <a:gd name="T10" fmla="*/ 186837899 w 44"/>
                <a:gd name="T11" fmla="*/ 0 h 22"/>
                <a:gd name="T12" fmla="*/ 0 60000 65536"/>
                <a:gd name="T13" fmla="*/ 0 60000 65536"/>
                <a:gd name="T14" fmla="*/ 0 60000 65536"/>
                <a:gd name="T15" fmla="*/ 0 60000 65536"/>
                <a:gd name="T16" fmla="*/ 0 60000 65536"/>
                <a:gd name="T17" fmla="*/ 0 60000 65536"/>
                <a:gd name="T18" fmla="*/ 0 w 44"/>
                <a:gd name="T19" fmla="*/ 0 h 22"/>
                <a:gd name="T20" fmla="*/ 44 w 44"/>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44" h="22">
                  <a:moveTo>
                    <a:pt x="44" y="0"/>
                  </a:moveTo>
                  <a:cubicBezTo>
                    <a:pt x="44" y="0"/>
                    <a:pt x="44" y="0"/>
                    <a:pt x="44" y="0"/>
                  </a:cubicBezTo>
                  <a:cubicBezTo>
                    <a:pt x="44" y="11"/>
                    <a:pt x="36" y="21"/>
                    <a:pt x="22" y="21"/>
                  </a:cubicBezTo>
                  <a:cubicBezTo>
                    <a:pt x="10" y="21"/>
                    <a:pt x="3" y="14"/>
                    <a:pt x="0" y="5"/>
                  </a:cubicBezTo>
                  <a:cubicBezTo>
                    <a:pt x="2" y="14"/>
                    <a:pt x="9" y="22"/>
                    <a:pt x="22" y="22"/>
                  </a:cubicBezTo>
                  <a:cubicBezTo>
                    <a:pt x="36" y="22"/>
                    <a:pt x="44" y="12"/>
                    <a:pt x="44" y="0"/>
                  </a:cubicBezTo>
                </a:path>
              </a:pathLst>
            </a:custGeom>
            <a:solidFill>
              <a:srgbClr val="37373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14" name="Freeform 1289"/>
            <p:cNvSpPr>
              <a:spLocks noChangeArrowheads="1"/>
            </p:cNvSpPr>
            <p:nvPr/>
          </p:nvSpPr>
          <p:spPr bwMode="auto">
            <a:xfrm>
              <a:off x="37488" y="72361"/>
              <a:ext cx="90669" cy="90669"/>
            </a:xfrm>
            <a:custGeom>
              <a:avLst/>
              <a:gdLst>
                <a:gd name="T0" fmla="*/ 55202996 w 44"/>
                <a:gd name="T1" fmla="*/ 0 h 44"/>
                <a:gd name="T2" fmla="*/ 0 w 44"/>
                <a:gd name="T3" fmla="*/ 25477989 h 44"/>
                <a:gd name="T4" fmla="*/ 0 w 44"/>
                <a:gd name="T5" fmla="*/ 97664938 h 44"/>
                <a:gd name="T6" fmla="*/ 0 w 44"/>
                <a:gd name="T7" fmla="*/ 118895908 h 44"/>
                <a:gd name="T8" fmla="*/ 93419980 w 44"/>
                <a:gd name="T9" fmla="*/ 186837899 h 44"/>
                <a:gd name="T10" fmla="*/ 186837899 w 44"/>
                <a:gd name="T11" fmla="*/ 97664938 h 44"/>
                <a:gd name="T12" fmla="*/ 174098905 w 44"/>
                <a:gd name="T13" fmla="*/ 97664938 h 44"/>
                <a:gd name="T14" fmla="*/ 80680985 w 44"/>
                <a:gd name="T15" fmla="*/ 33969965 h 44"/>
                <a:gd name="T16" fmla="*/ 55202996 w 44"/>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
                <a:gd name="T28" fmla="*/ 0 h 44"/>
                <a:gd name="T29" fmla="*/ 44 w 44"/>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 h="44">
                  <a:moveTo>
                    <a:pt x="13" y="0"/>
                  </a:moveTo>
                  <a:cubicBezTo>
                    <a:pt x="8" y="0"/>
                    <a:pt x="0" y="6"/>
                    <a:pt x="0" y="6"/>
                  </a:cubicBezTo>
                  <a:cubicBezTo>
                    <a:pt x="0" y="23"/>
                    <a:pt x="0" y="23"/>
                    <a:pt x="0" y="23"/>
                  </a:cubicBezTo>
                  <a:cubicBezTo>
                    <a:pt x="0" y="25"/>
                    <a:pt x="0" y="26"/>
                    <a:pt x="0" y="28"/>
                  </a:cubicBezTo>
                  <a:cubicBezTo>
                    <a:pt x="3" y="37"/>
                    <a:pt x="10" y="44"/>
                    <a:pt x="22" y="44"/>
                  </a:cubicBezTo>
                  <a:cubicBezTo>
                    <a:pt x="36" y="44"/>
                    <a:pt x="44" y="34"/>
                    <a:pt x="44" y="23"/>
                  </a:cubicBezTo>
                  <a:cubicBezTo>
                    <a:pt x="44" y="23"/>
                    <a:pt x="43" y="23"/>
                    <a:pt x="41" y="23"/>
                  </a:cubicBezTo>
                  <a:cubicBezTo>
                    <a:pt x="35" y="23"/>
                    <a:pt x="19" y="21"/>
                    <a:pt x="19" y="8"/>
                  </a:cubicBezTo>
                  <a:cubicBezTo>
                    <a:pt x="19" y="2"/>
                    <a:pt x="17" y="0"/>
                    <a:pt x="13" y="0"/>
                  </a:cubicBezTo>
                </a:path>
              </a:pathLst>
            </a:custGeom>
            <a:solidFill>
              <a:srgbClr val="C64E4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15" name="Freeform 1290"/>
            <p:cNvSpPr>
              <a:spLocks noChangeArrowheads="1"/>
            </p:cNvSpPr>
            <p:nvPr/>
          </p:nvSpPr>
          <p:spPr bwMode="auto">
            <a:xfrm>
              <a:off x="0" y="43591"/>
              <a:ext cx="163030" cy="207493"/>
            </a:xfrm>
            <a:custGeom>
              <a:avLst/>
              <a:gdLst>
                <a:gd name="T0" fmla="*/ 298111705 w 79"/>
                <a:gd name="T1" fmla="*/ 21102654 h 101"/>
                <a:gd name="T2" fmla="*/ 298111705 w 79"/>
                <a:gd name="T3" fmla="*/ 151938290 h 101"/>
                <a:gd name="T4" fmla="*/ 170349841 w 79"/>
                <a:gd name="T5" fmla="*/ 278552162 h 101"/>
                <a:gd name="T6" fmla="*/ 38328559 w 79"/>
                <a:gd name="T7" fmla="*/ 151938290 h 101"/>
                <a:gd name="T8" fmla="*/ 38328559 w 79"/>
                <a:gd name="T9" fmla="*/ 21102654 h 101"/>
                <a:gd name="T10" fmla="*/ 0 w 79"/>
                <a:gd name="T11" fmla="*/ 21102654 h 101"/>
                <a:gd name="T12" fmla="*/ 0 w 79"/>
                <a:gd name="T13" fmla="*/ 151938290 h 101"/>
                <a:gd name="T14" fmla="*/ 0 w 79"/>
                <a:gd name="T15" fmla="*/ 151938290 h 101"/>
                <a:gd name="T16" fmla="*/ 149054821 w 79"/>
                <a:gd name="T17" fmla="*/ 316537762 h 101"/>
                <a:gd name="T18" fmla="*/ 149054821 w 79"/>
                <a:gd name="T19" fmla="*/ 371404252 h 101"/>
                <a:gd name="T20" fmla="*/ 80916535 w 79"/>
                <a:gd name="T21" fmla="*/ 371404252 h 101"/>
                <a:gd name="T22" fmla="*/ 55364163 w 79"/>
                <a:gd name="T23" fmla="*/ 426270743 h 101"/>
                <a:gd name="T24" fmla="*/ 272559332 w 79"/>
                <a:gd name="T25" fmla="*/ 426270743 h 101"/>
                <a:gd name="T26" fmla="*/ 255523729 w 79"/>
                <a:gd name="T27" fmla="*/ 371404252 h 101"/>
                <a:gd name="T28" fmla="*/ 187385444 w 79"/>
                <a:gd name="T29" fmla="*/ 371404252 h 101"/>
                <a:gd name="T30" fmla="*/ 187385444 w 79"/>
                <a:gd name="T31" fmla="*/ 316537762 h 101"/>
                <a:gd name="T32" fmla="*/ 336440265 w 79"/>
                <a:gd name="T33" fmla="*/ 151938290 h 101"/>
                <a:gd name="T34" fmla="*/ 336440265 w 79"/>
                <a:gd name="T35" fmla="*/ 151938290 h 101"/>
                <a:gd name="T36" fmla="*/ 336440265 w 79"/>
                <a:gd name="T37" fmla="*/ 21102654 h 101"/>
                <a:gd name="T38" fmla="*/ 298111705 w 79"/>
                <a:gd name="T39" fmla="*/ 21102654 h 10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9"/>
                <a:gd name="T61" fmla="*/ 0 h 101"/>
                <a:gd name="T62" fmla="*/ 79 w 79"/>
                <a:gd name="T63" fmla="*/ 101 h 10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9" h="101">
                  <a:moveTo>
                    <a:pt x="70" y="5"/>
                  </a:moveTo>
                  <a:cubicBezTo>
                    <a:pt x="70" y="36"/>
                    <a:pt x="70" y="36"/>
                    <a:pt x="70" y="36"/>
                  </a:cubicBezTo>
                  <a:cubicBezTo>
                    <a:pt x="70" y="53"/>
                    <a:pt x="59" y="66"/>
                    <a:pt x="40" y="66"/>
                  </a:cubicBezTo>
                  <a:cubicBezTo>
                    <a:pt x="20" y="66"/>
                    <a:pt x="9" y="53"/>
                    <a:pt x="9" y="36"/>
                  </a:cubicBezTo>
                  <a:cubicBezTo>
                    <a:pt x="9" y="5"/>
                    <a:pt x="9" y="5"/>
                    <a:pt x="9" y="5"/>
                  </a:cubicBezTo>
                  <a:cubicBezTo>
                    <a:pt x="4" y="1"/>
                    <a:pt x="0" y="5"/>
                    <a:pt x="0" y="5"/>
                  </a:cubicBezTo>
                  <a:cubicBezTo>
                    <a:pt x="0" y="36"/>
                    <a:pt x="0" y="36"/>
                    <a:pt x="0" y="36"/>
                  </a:cubicBezTo>
                  <a:cubicBezTo>
                    <a:pt x="0" y="36"/>
                    <a:pt x="0" y="36"/>
                    <a:pt x="0" y="36"/>
                  </a:cubicBezTo>
                  <a:cubicBezTo>
                    <a:pt x="0" y="56"/>
                    <a:pt x="16" y="73"/>
                    <a:pt x="35" y="75"/>
                  </a:cubicBezTo>
                  <a:cubicBezTo>
                    <a:pt x="35" y="88"/>
                    <a:pt x="35" y="88"/>
                    <a:pt x="35" y="88"/>
                  </a:cubicBezTo>
                  <a:cubicBezTo>
                    <a:pt x="19" y="88"/>
                    <a:pt x="19" y="88"/>
                    <a:pt x="19" y="88"/>
                  </a:cubicBezTo>
                  <a:cubicBezTo>
                    <a:pt x="13" y="101"/>
                    <a:pt x="13" y="101"/>
                    <a:pt x="13" y="101"/>
                  </a:cubicBezTo>
                  <a:cubicBezTo>
                    <a:pt x="64" y="101"/>
                    <a:pt x="64" y="101"/>
                    <a:pt x="64" y="101"/>
                  </a:cubicBezTo>
                  <a:cubicBezTo>
                    <a:pt x="60" y="88"/>
                    <a:pt x="60" y="88"/>
                    <a:pt x="60" y="88"/>
                  </a:cubicBezTo>
                  <a:cubicBezTo>
                    <a:pt x="44" y="88"/>
                    <a:pt x="44" y="88"/>
                    <a:pt x="44" y="88"/>
                  </a:cubicBezTo>
                  <a:cubicBezTo>
                    <a:pt x="44" y="75"/>
                    <a:pt x="44" y="75"/>
                    <a:pt x="44" y="75"/>
                  </a:cubicBezTo>
                  <a:cubicBezTo>
                    <a:pt x="64" y="73"/>
                    <a:pt x="79" y="56"/>
                    <a:pt x="79" y="36"/>
                  </a:cubicBezTo>
                  <a:cubicBezTo>
                    <a:pt x="79" y="36"/>
                    <a:pt x="79" y="36"/>
                    <a:pt x="79" y="36"/>
                  </a:cubicBezTo>
                  <a:cubicBezTo>
                    <a:pt x="79" y="5"/>
                    <a:pt x="79" y="5"/>
                    <a:pt x="79" y="5"/>
                  </a:cubicBezTo>
                  <a:cubicBezTo>
                    <a:pt x="74" y="0"/>
                    <a:pt x="70" y="5"/>
                    <a:pt x="70" y="5"/>
                  </a:cubicBezTo>
                  <a:close/>
                </a:path>
              </a:pathLst>
            </a:custGeom>
            <a:solidFill>
              <a:srgbClr val="E7544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27" name="组合 487"/>
          <p:cNvGrpSpPr>
            <a:grpSpLocks/>
          </p:cNvGrpSpPr>
          <p:nvPr/>
        </p:nvGrpSpPr>
        <p:grpSpPr bwMode="auto">
          <a:xfrm>
            <a:off x="5280025" y="5248275"/>
            <a:ext cx="600075" cy="579438"/>
            <a:chOff x="0" y="0"/>
            <a:chExt cx="292931" cy="282470"/>
          </a:xfrm>
        </p:grpSpPr>
        <p:sp>
          <p:nvSpPr>
            <p:cNvPr id="28895" name="Freeform 1339"/>
            <p:cNvSpPr>
              <a:spLocks noChangeArrowheads="1"/>
            </p:cNvSpPr>
            <p:nvPr/>
          </p:nvSpPr>
          <p:spPr bwMode="auto">
            <a:xfrm>
              <a:off x="0" y="84567"/>
              <a:ext cx="292931" cy="197903"/>
            </a:xfrm>
            <a:custGeom>
              <a:avLst/>
              <a:gdLst>
                <a:gd name="T0" fmla="*/ 255382651 w 336"/>
                <a:gd name="T1" fmla="*/ 172535671 h 227"/>
                <a:gd name="T2" fmla="*/ 0 w 336"/>
                <a:gd name="T3" fmla="*/ 172535671 h 227"/>
                <a:gd name="T4" fmla="*/ 9120965 w 336"/>
                <a:gd name="T5" fmla="*/ 102609654 h 227"/>
                <a:gd name="T6" fmla="*/ 9120965 w 336"/>
                <a:gd name="T7" fmla="*/ 100328975 h 227"/>
                <a:gd name="T8" fmla="*/ 23561765 w 336"/>
                <a:gd name="T9" fmla="*/ 51684940 h 227"/>
                <a:gd name="T10" fmla="*/ 23561765 w 336"/>
                <a:gd name="T11" fmla="*/ 50164487 h 227"/>
                <a:gd name="T12" fmla="*/ 28882474 w 336"/>
                <a:gd name="T13" fmla="*/ 0 h 227"/>
                <a:gd name="T14" fmla="*/ 228779983 w 336"/>
                <a:gd name="T15" fmla="*/ 0 h 227"/>
                <a:gd name="T16" fmla="*/ 234100691 w 336"/>
                <a:gd name="T17" fmla="*/ 48644034 h 227"/>
                <a:gd name="T18" fmla="*/ 235621142 w 336"/>
                <a:gd name="T19" fmla="*/ 51684940 h 227"/>
                <a:gd name="T20" fmla="*/ 250061943 w 336"/>
                <a:gd name="T21" fmla="*/ 98809393 h 227"/>
                <a:gd name="T22" fmla="*/ 250061943 w 336"/>
                <a:gd name="T23" fmla="*/ 102609654 h 227"/>
                <a:gd name="T24" fmla="*/ 255382651 w 336"/>
                <a:gd name="T25" fmla="*/ 172535671 h 2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6"/>
                <a:gd name="T40" fmla="*/ 0 h 227"/>
                <a:gd name="T41" fmla="*/ 336 w 336"/>
                <a:gd name="T42" fmla="*/ 227 h 22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6" h="227">
                  <a:moveTo>
                    <a:pt x="336" y="227"/>
                  </a:moveTo>
                  <a:lnTo>
                    <a:pt x="0" y="227"/>
                  </a:lnTo>
                  <a:lnTo>
                    <a:pt x="12" y="135"/>
                  </a:lnTo>
                  <a:lnTo>
                    <a:pt x="12" y="132"/>
                  </a:lnTo>
                  <a:lnTo>
                    <a:pt x="31" y="68"/>
                  </a:lnTo>
                  <a:lnTo>
                    <a:pt x="31" y="66"/>
                  </a:lnTo>
                  <a:lnTo>
                    <a:pt x="38" y="0"/>
                  </a:lnTo>
                  <a:lnTo>
                    <a:pt x="301" y="0"/>
                  </a:lnTo>
                  <a:lnTo>
                    <a:pt x="308" y="64"/>
                  </a:lnTo>
                  <a:lnTo>
                    <a:pt x="310" y="68"/>
                  </a:lnTo>
                  <a:lnTo>
                    <a:pt x="329" y="130"/>
                  </a:lnTo>
                  <a:lnTo>
                    <a:pt x="329" y="135"/>
                  </a:lnTo>
                  <a:lnTo>
                    <a:pt x="336" y="227"/>
                  </a:lnTo>
                  <a:close/>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96" name="Freeform 1340"/>
            <p:cNvSpPr>
              <a:spLocks noChangeArrowheads="1"/>
            </p:cNvSpPr>
            <p:nvPr/>
          </p:nvSpPr>
          <p:spPr bwMode="auto">
            <a:xfrm>
              <a:off x="0" y="84567"/>
              <a:ext cx="292931" cy="197903"/>
            </a:xfrm>
            <a:custGeom>
              <a:avLst/>
              <a:gdLst>
                <a:gd name="T0" fmla="*/ 255382651 w 336"/>
                <a:gd name="T1" fmla="*/ 172535671 h 227"/>
                <a:gd name="T2" fmla="*/ 0 w 336"/>
                <a:gd name="T3" fmla="*/ 172535671 h 227"/>
                <a:gd name="T4" fmla="*/ 9120965 w 336"/>
                <a:gd name="T5" fmla="*/ 102609654 h 227"/>
                <a:gd name="T6" fmla="*/ 9120965 w 336"/>
                <a:gd name="T7" fmla="*/ 100328975 h 227"/>
                <a:gd name="T8" fmla="*/ 23561765 w 336"/>
                <a:gd name="T9" fmla="*/ 51684940 h 227"/>
                <a:gd name="T10" fmla="*/ 23561765 w 336"/>
                <a:gd name="T11" fmla="*/ 50164487 h 227"/>
                <a:gd name="T12" fmla="*/ 28882474 w 336"/>
                <a:gd name="T13" fmla="*/ 0 h 227"/>
                <a:gd name="T14" fmla="*/ 228779983 w 336"/>
                <a:gd name="T15" fmla="*/ 0 h 227"/>
                <a:gd name="T16" fmla="*/ 234100691 w 336"/>
                <a:gd name="T17" fmla="*/ 48644034 h 227"/>
                <a:gd name="T18" fmla="*/ 235621142 w 336"/>
                <a:gd name="T19" fmla="*/ 51684940 h 227"/>
                <a:gd name="T20" fmla="*/ 250061943 w 336"/>
                <a:gd name="T21" fmla="*/ 98809393 h 227"/>
                <a:gd name="T22" fmla="*/ 250061943 w 336"/>
                <a:gd name="T23" fmla="*/ 102609654 h 227"/>
                <a:gd name="T24" fmla="*/ 255382651 w 336"/>
                <a:gd name="T25" fmla="*/ 172535671 h 2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6"/>
                <a:gd name="T40" fmla="*/ 0 h 227"/>
                <a:gd name="T41" fmla="*/ 336 w 336"/>
                <a:gd name="T42" fmla="*/ 227 h 22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6" h="227">
                  <a:moveTo>
                    <a:pt x="336" y="227"/>
                  </a:moveTo>
                  <a:lnTo>
                    <a:pt x="0" y="227"/>
                  </a:lnTo>
                  <a:lnTo>
                    <a:pt x="12" y="135"/>
                  </a:lnTo>
                  <a:lnTo>
                    <a:pt x="12" y="132"/>
                  </a:lnTo>
                  <a:lnTo>
                    <a:pt x="31" y="68"/>
                  </a:lnTo>
                  <a:lnTo>
                    <a:pt x="31" y="66"/>
                  </a:lnTo>
                  <a:lnTo>
                    <a:pt x="38" y="0"/>
                  </a:lnTo>
                  <a:lnTo>
                    <a:pt x="301" y="0"/>
                  </a:lnTo>
                  <a:lnTo>
                    <a:pt x="308" y="64"/>
                  </a:lnTo>
                  <a:lnTo>
                    <a:pt x="310" y="68"/>
                  </a:lnTo>
                  <a:lnTo>
                    <a:pt x="329" y="130"/>
                  </a:lnTo>
                  <a:lnTo>
                    <a:pt x="329" y="135"/>
                  </a:lnTo>
                  <a:lnTo>
                    <a:pt x="336" y="2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97" name="Freeform 1341"/>
            <p:cNvSpPr>
              <a:spLocks noChangeArrowheads="1"/>
            </p:cNvSpPr>
            <p:nvPr/>
          </p:nvSpPr>
          <p:spPr bwMode="auto">
            <a:xfrm>
              <a:off x="268520" y="137748"/>
              <a:ext cx="1744" cy="6103"/>
            </a:xfrm>
            <a:custGeom>
              <a:avLst/>
              <a:gdLst>
                <a:gd name="T0" fmla="*/ 0 w 2"/>
                <a:gd name="T1" fmla="*/ 0 h 7"/>
                <a:gd name="T2" fmla="*/ 0 w 2"/>
                <a:gd name="T3" fmla="*/ 2280778 h 7"/>
                <a:gd name="T4" fmla="*/ 1520768 w 2"/>
                <a:gd name="T5" fmla="*/ 5320944 h 7"/>
                <a:gd name="T6" fmla="*/ 1520768 w 2"/>
                <a:gd name="T7" fmla="*/ 5320944 h 7"/>
                <a:gd name="T8" fmla="*/ 1520768 w 2"/>
                <a:gd name="T9" fmla="*/ 5320944 h 7"/>
                <a:gd name="T10" fmla="*/ 0 w 2"/>
                <a:gd name="T11" fmla="*/ 0 h 7"/>
                <a:gd name="T12" fmla="*/ 0 60000 65536"/>
                <a:gd name="T13" fmla="*/ 0 60000 65536"/>
                <a:gd name="T14" fmla="*/ 0 60000 65536"/>
                <a:gd name="T15" fmla="*/ 0 60000 65536"/>
                <a:gd name="T16" fmla="*/ 0 60000 65536"/>
                <a:gd name="T17" fmla="*/ 0 60000 65536"/>
                <a:gd name="T18" fmla="*/ 0 w 2"/>
                <a:gd name="T19" fmla="*/ 0 h 7"/>
                <a:gd name="T20" fmla="*/ 2 w 2"/>
                <a:gd name="T21" fmla="*/ 7 h 7"/>
              </a:gdLst>
              <a:ahLst/>
              <a:cxnLst>
                <a:cxn ang="T12">
                  <a:pos x="T0" y="T1"/>
                </a:cxn>
                <a:cxn ang="T13">
                  <a:pos x="T2" y="T3"/>
                </a:cxn>
                <a:cxn ang="T14">
                  <a:pos x="T4" y="T5"/>
                </a:cxn>
                <a:cxn ang="T15">
                  <a:pos x="T6" y="T7"/>
                </a:cxn>
                <a:cxn ang="T16">
                  <a:pos x="T8" y="T9"/>
                </a:cxn>
                <a:cxn ang="T17">
                  <a:pos x="T10" y="T11"/>
                </a:cxn>
              </a:cxnLst>
              <a:rect l="T18" t="T19" r="T20" b="T21"/>
              <a:pathLst>
                <a:path w="2" h="7">
                  <a:moveTo>
                    <a:pt x="0" y="0"/>
                  </a:moveTo>
                  <a:lnTo>
                    <a:pt x="0" y="3"/>
                  </a:lnTo>
                  <a:lnTo>
                    <a:pt x="2" y="7"/>
                  </a:lnTo>
                  <a:lnTo>
                    <a:pt x="0" y="0"/>
                  </a:lnTo>
                  <a:close/>
                </a:path>
              </a:pathLst>
            </a:custGeom>
            <a:solidFill>
              <a:srgbClr val="3737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98" name="Freeform 1342"/>
            <p:cNvSpPr>
              <a:spLocks noChangeArrowheads="1"/>
            </p:cNvSpPr>
            <p:nvPr/>
          </p:nvSpPr>
          <p:spPr bwMode="auto">
            <a:xfrm>
              <a:off x="268520" y="137748"/>
              <a:ext cx="1744" cy="6103"/>
            </a:xfrm>
            <a:custGeom>
              <a:avLst/>
              <a:gdLst>
                <a:gd name="T0" fmla="*/ 0 w 2"/>
                <a:gd name="T1" fmla="*/ 0 h 7"/>
                <a:gd name="T2" fmla="*/ 0 w 2"/>
                <a:gd name="T3" fmla="*/ 2280778 h 7"/>
                <a:gd name="T4" fmla="*/ 1520768 w 2"/>
                <a:gd name="T5" fmla="*/ 5320944 h 7"/>
                <a:gd name="T6" fmla="*/ 1520768 w 2"/>
                <a:gd name="T7" fmla="*/ 5320944 h 7"/>
                <a:gd name="T8" fmla="*/ 1520768 w 2"/>
                <a:gd name="T9" fmla="*/ 5320944 h 7"/>
                <a:gd name="T10" fmla="*/ 0 w 2"/>
                <a:gd name="T11" fmla="*/ 0 h 7"/>
                <a:gd name="T12" fmla="*/ 0 60000 65536"/>
                <a:gd name="T13" fmla="*/ 0 60000 65536"/>
                <a:gd name="T14" fmla="*/ 0 60000 65536"/>
                <a:gd name="T15" fmla="*/ 0 60000 65536"/>
                <a:gd name="T16" fmla="*/ 0 60000 65536"/>
                <a:gd name="T17" fmla="*/ 0 60000 65536"/>
                <a:gd name="T18" fmla="*/ 0 w 2"/>
                <a:gd name="T19" fmla="*/ 0 h 7"/>
                <a:gd name="T20" fmla="*/ 2 w 2"/>
                <a:gd name="T21" fmla="*/ 7 h 7"/>
              </a:gdLst>
              <a:ahLst/>
              <a:cxnLst>
                <a:cxn ang="T12">
                  <a:pos x="T0" y="T1"/>
                </a:cxn>
                <a:cxn ang="T13">
                  <a:pos x="T2" y="T3"/>
                </a:cxn>
                <a:cxn ang="T14">
                  <a:pos x="T4" y="T5"/>
                </a:cxn>
                <a:cxn ang="T15">
                  <a:pos x="T6" y="T7"/>
                </a:cxn>
                <a:cxn ang="T16">
                  <a:pos x="T8" y="T9"/>
                </a:cxn>
                <a:cxn ang="T17">
                  <a:pos x="T10" y="T11"/>
                </a:cxn>
              </a:cxnLst>
              <a:rect l="T18" t="T19" r="T20" b="T21"/>
              <a:pathLst>
                <a:path w="2" h="7">
                  <a:moveTo>
                    <a:pt x="0" y="0"/>
                  </a:moveTo>
                  <a:lnTo>
                    <a:pt x="0" y="3"/>
                  </a:lnTo>
                  <a:lnTo>
                    <a:pt x="2"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99" name="Freeform 1343"/>
            <p:cNvSpPr>
              <a:spLocks noChangeArrowheads="1"/>
            </p:cNvSpPr>
            <p:nvPr/>
          </p:nvSpPr>
          <p:spPr bwMode="auto">
            <a:xfrm>
              <a:off x="27026" y="84567"/>
              <a:ext cx="243237" cy="61899"/>
            </a:xfrm>
            <a:custGeom>
              <a:avLst/>
              <a:gdLst>
                <a:gd name="T0" fmla="*/ 205217924 w 279"/>
                <a:gd name="T1" fmla="*/ 0 h 71"/>
                <a:gd name="T2" fmla="*/ 5320700 w 279"/>
                <a:gd name="T3" fmla="*/ 0 h 71"/>
                <a:gd name="T4" fmla="*/ 0 w 279"/>
                <a:gd name="T5" fmla="*/ 50164345 h 71"/>
                <a:gd name="T6" fmla="*/ 0 w 279"/>
                <a:gd name="T7" fmla="*/ 53964594 h 71"/>
                <a:gd name="T8" fmla="*/ 212058201 w 279"/>
                <a:gd name="T9" fmla="*/ 51684793 h 71"/>
                <a:gd name="T10" fmla="*/ 212058201 w 279"/>
                <a:gd name="T11" fmla="*/ 51684793 h 71"/>
                <a:gd name="T12" fmla="*/ 210537752 w 279"/>
                <a:gd name="T13" fmla="*/ 48643896 h 71"/>
                <a:gd name="T14" fmla="*/ 210537752 w 279"/>
                <a:gd name="T15" fmla="*/ 46364095 h 71"/>
                <a:gd name="T16" fmla="*/ 210537752 w 279"/>
                <a:gd name="T17" fmla="*/ 46364095 h 71"/>
                <a:gd name="T18" fmla="*/ 205217924 w 279"/>
                <a:gd name="T19" fmla="*/ 0 h 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9"/>
                <a:gd name="T31" fmla="*/ 0 h 71"/>
                <a:gd name="T32" fmla="*/ 279 w 279"/>
                <a:gd name="T33" fmla="*/ 71 h 7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9" h="71">
                  <a:moveTo>
                    <a:pt x="270" y="0"/>
                  </a:moveTo>
                  <a:lnTo>
                    <a:pt x="7" y="0"/>
                  </a:lnTo>
                  <a:lnTo>
                    <a:pt x="0" y="66"/>
                  </a:lnTo>
                  <a:lnTo>
                    <a:pt x="0" y="71"/>
                  </a:lnTo>
                  <a:lnTo>
                    <a:pt x="279" y="68"/>
                  </a:lnTo>
                  <a:lnTo>
                    <a:pt x="277" y="64"/>
                  </a:lnTo>
                  <a:lnTo>
                    <a:pt x="277" y="61"/>
                  </a:lnTo>
                  <a:lnTo>
                    <a:pt x="270" y="0"/>
                  </a:lnTo>
                  <a:close/>
                </a:path>
              </a:pathLst>
            </a:custGeom>
            <a:solidFill>
              <a:srgbClr val="CFCDC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00" name="Freeform 1344"/>
            <p:cNvSpPr>
              <a:spLocks noChangeArrowheads="1"/>
            </p:cNvSpPr>
            <p:nvPr/>
          </p:nvSpPr>
          <p:spPr bwMode="auto">
            <a:xfrm>
              <a:off x="27026" y="84567"/>
              <a:ext cx="243237" cy="61899"/>
            </a:xfrm>
            <a:custGeom>
              <a:avLst/>
              <a:gdLst>
                <a:gd name="T0" fmla="*/ 205217924 w 279"/>
                <a:gd name="T1" fmla="*/ 0 h 71"/>
                <a:gd name="T2" fmla="*/ 5320700 w 279"/>
                <a:gd name="T3" fmla="*/ 0 h 71"/>
                <a:gd name="T4" fmla="*/ 0 w 279"/>
                <a:gd name="T5" fmla="*/ 50164345 h 71"/>
                <a:gd name="T6" fmla="*/ 0 w 279"/>
                <a:gd name="T7" fmla="*/ 53964594 h 71"/>
                <a:gd name="T8" fmla="*/ 212058201 w 279"/>
                <a:gd name="T9" fmla="*/ 51684793 h 71"/>
                <a:gd name="T10" fmla="*/ 212058201 w 279"/>
                <a:gd name="T11" fmla="*/ 51684793 h 71"/>
                <a:gd name="T12" fmla="*/ 210537752 w 279"/>
                <a:gd name="T13" fmla="*/ 48643896 h 71"/>
                <a:gd name="T14" fmla="*/ 210537752 w 279"/>
                <a:gd name="T15" fmla="*/ 46364095 h 71"/>
                <a:gd name="T16" fmla="*/ 210537752 w 279"/>
                <a:gd name="T17" fmla="*/ 46364095 h 71"/>
                <a:gd name="T18" fmla="*/ 205217924 w 279"/>
                <a:gd name="T19" fmla="*/ 0 h 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9"/>
                <a:gd name="T31" fmla="*/ 0 h 71"/>
                <a:gd name="T32" fmla="*/ 279 w 279"/>
                <a:gd name="T33" fmla="*/ 71 h 7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9" h="71">
                  <a:moveTo>
                    <a:pt x="270" y="0"/>
                  </a:moveTo>
                  <a:lnTo>
                    <a:pt x="7" y="0"/>
                  </a:lnTo>
                  <a:lnTo>
                    <a:pt x="0" y="66"/>
                  </a:lnTo>
                  <a:lnTo>
                    <a:pt x="0" y="71"/>
                  </a:lnTo>
                  <a:lnTo>
                    <a:pt x="279" y="68"/>
                  </a:lnTo>
                  <a:lnTo>
                    <a:pt x="277" y="64"/>
                  </a:lnTo>
                  <a:lnTo>
                    <a:pt x="277" y="61"/>
                  </a:lnTo>
                  <a:lnTo>
                    <a:pt x="2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01" name="Freeform 1345"/>
            <p:cNvSpPr>
              <a:spLocks noChangeArrowheads="1"/>
            </p:cNvSpPr>
            <p:nvPr/>
          </p:nvSpPr>
          <p:spPr bwMode="auto">
            <a:xfrm>
              <a:off x="0" y="199647"/>
              <a:ext cx="292931" cy="82823"/>
            </a:xfrm>
            <a:custGeom>
              <a:avLst/>
              <a:gdLst>
                <a:gd name="T0" fmla="*/ 250061943 w 336"/>
                <a:gd name="T1" fmla="*/ 0 h 95"/>
                <a:gd name="T2" fmla="*/ 9120965 w 336"/>
                <a:gd name="T3" fmla="*/ 0 h 95"/>
                <a:gd name="T4" fmla="*/ 9120965 w 336"/>
                <a:gd name="T5" fmla="*/ 0 h 95"/>
                <a:gd name="T6" fmla="*/ 9120965 w 336"/>
                <a:gd name="T7" fmla="*/ 2279812 h 95"/>
                <a:gd name="T8" fmla="*/ 0 w 336"/>
                <a:gd name="T9" fmla="*/ 72206835 h 95"/>
                <a:gd name="T10" fmla="*/ 255382651 w 336"/>
                <a:gd name="T11" fmla="*/ 72206835 h 95"/>
                <a:gd name="T12" fmla="*/ 250061943 w 336"/>
                <a:gd name="T13" fmla="*/ 2279812 h 95"/>
                <a:gd name="T14" fmla="*/ 250061943 w 336"/>
                <a:gd name="T15" fmla="*/ 0 h 95"/>
                <a:gd name="T16" fmla="*/ 0 60000 65536"/>
                <a:gd name="T17" fmla="*/ 0 60000 65536"/>
                <a:gd name="T18" fmla="*/ 0 60000 65536"/>
                <a:gd name="T19" fmla="*/ 0 60000 65536"/>
                <a:gd name="T20" fmla="*/ 0 60000 65536"/>
                <a:gd name="T21" fmla="*/ 0 60000 65536"/>
                <a:gd name="T22" fmla="*/ 0 60000 65536"/>
                <a:gd name="T23" fmla="*/ 0 60000 65536"/>
                <a:gd name="T24" fmla="*/ 0 w 336"/>
                <a:gd name="T25" fmla="*/ 0 h 95"/>
                <a:gd name="T26" fmla="*/ 336 w 336"/>
                <a:gd name="T27" fmla="*/ 95 h 9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6" h="95">
                  <a:moveTo>
                    <a:pt x="329" y="0"/>
                  </a:moveTo>
                  <a:lnTo>
                    <a:pt x="12" y="0"/>
                  </a:lnTo>
                  <a:lnTo>
                    <a:pt x="12" y="3"/>
                  </a:lnTo>
                  <a:lnTo>
                    <a:pt x="0" y="95"/>
                  </a:lnTo>
                  <a:lnTo>
                    <a:pt x="336" y="95"/>
                  </a:lnTo>
                  <a:lnTo>
                    <a:pt x="329" y="3"/>
                  </a:lnTo>
                  <a:lnTo>
                    <a:pt x="329" y="0"/>
                  </a:lnTo>
                  <a:close/>
                </a:path>
              </a:pathLst>
            </a:custGeom>
            <a:solidFill>
              <a:srgbClr val="CFCDC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02" name="Freeform 1346"/>
            <p:cNvSpPr>
              <a:spLocks noChangeArrowheads="1"/>
            </p:cNvSpPr>
            <p:nvPr/>
          </p:nvSpPr>
          <p:spPr bwMode="auto">
            <a:xfrm>
              <a:off x="0" y="199647"/>
              <a:ext cx="292931" cy="82823"/>
            </a:xfrm>
            <a:custGeom>
              <a:avLst/>
              <a:gdLst>
                <a:gd name="T0" fmla="*/ 250061943 w 336"/>
                <a:gd name="T1" fmla="*/ 0 h 95"/>
                <a:gd name="T2" fmla="*/ 9120965 w 336"/>
                <a:gd name="T3" fmla="*/ 0 h 95"/>
                <a:gd name="T4" fmla="*/ 9120965 w 336"/>
                <a:gd name="T5" fmla="*/ 0 h 95"/>
                <a:gd name="T6" fmla="*/ 9120965 w 336"/>
                <a:gd name="T7" fmla="*/ 2279812 h 95"/>
                <a:gd name="T8" fmla="*/ 0 w 336"/>
                <a:gd name="T9" fmla="*/ 72206835 h 95"/>
                <a:gd name="T10" fmla="*/ 255382651 w 336"/>
                <a:gd name="T11" fmla="*/ 72206835 h 95"/>
                <a:gd name="T12" fmla="*/ 250061943 w 336"/>
                <a:gd name="T13" fmla="*/ 2279812 h 95"/>
                <a:gd name="T14" fmla="*/ 250061943 w 336"/>
                <a:gd name="T15" fmla="*/ 0 h 95"/>
                <a:gd name="T16" fmla="*/ 0 60000 65536"/>
                <a:gd name="T17" fmla="*/ 0 60000 65536"/>
                <a:gd name="T18" fmla="*/ 0 60000 65536"/>
                <a:gd name="T19" fmla="*/ 0 60000 65536"/>
                <a:gd name="T20" fmla="*/ 0 60000 65536"/>
                <a:gd name="T21" fmla="*/ 0 60000 65536"/>
                <a:gd name="T22" fmla="*/ 0 60000 65536"/>
                <a:gd name="T23" fmla="*/ 0 60000 65536"/>
                <a:gd name="T24" fmla="*/ 0 w 336"/>
                <a:gd name="T25" fmla="*/ 0 h 95"/>
                <a:gd name="T26" fmla="*/ 336 w 336"/>
                <a:gd name="T27" fmla="*/ 95 h 9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6" h="95">
                  <a:moveTo>
                    <a:pt x="329" y="0"/>
                  </a:moveTo>
                  <a:lnTo>
                    <a:pt x="12" y="0"/>
                  </a:lnTo>
                  <a:lnTo>
                    <a:pt x="12" y="3"/>
                  </a:lnTo>
                  <a:lnTo>
                    <a:pt x="0" y="95"/>
                  </a:lnTo>
                  <a:lnTo>
                    <a:pt x="336" y="95"/>
                  </a:lnTo>
                  <a:lnTo>
                    <a:pt x="329" y="3"/>
                  </a:lnTo>
                  <a:lnTo>
                    <a:pt x="3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03" name="Freeform 1347"/>
            <p:cNvSpPr>
              <a:spLocks noChangeArrowheads="1"/>
            </p:cNvSpPr>
            <p:nvPr/>
          </p:nvSpPr>
          <p:spPr bwMode="auto">
            <a:xfrm>
              <a:off x="214467" y="175236"/>
              <a:ext cx="57540" cy="20924"/>
            </a:xfrm>
            <a:custGeom>
              <a:avLst/>
              <a:gdLst>
                <a:gd name="T0" fmla="*/ 118244700 w 28"/>
                <a:gd name="T1" fmla="*/ 43781378 h 10"/>
                <a:gd name="T2" fmla="*/ 105575625 w 28"/>
                <a:gd name="T3" fmla="*/ 0 h 10"/>
                <a:gd name="T4" fmla="*/ 0 w 28"/>
                <a:gd name="T5" fmla="*/ 43781378 h 10"/>
                <a:gd name="T6" fmla="*/ 118244700 w 28"/>
                <a:gd name="T7" fmla="*/ 43781378 h 10"/>
                <a:gd name="T8" fmla="*/ 0 60000 65536"/>
                <a:gd name="T9" fmla="*/ 0 60000 65536"/>
                <a:gd name="T10" fmla="*/ 0 60000 65536"/>
                <a:gd name="T11" fmla="*/ 0 60000 65536"/>
                <a:gd name="T12" fmla="*/ 0 w 28"/>
                <a:gd name="T13" fmla="*/ 0 h 10"/>
                <a:gd name="T14" fmla="*/ 28 w 28"/>
                <a:gd name="T15" fmla="*/ 10 h 10"/>
              </a:gdLst>
              <a:ahLst/>
              <a:cxnLst>
                <a:cxn ang="T8">
                  <a:pos x="T0" y="T1"/>
                </a:cxn>
                <a:cxn ang="T9">
                  <a:pos x="T2" y="T3"/>
                </a:cxn>
                <a:cxn ang="T10">
                  <a:pos x="T4" y="T5"/>
                </a:cxn>
                <a:cxn ang="T11">
                  <a:pos x="T6" y="T7"/>
                </a:cxn>
              </a:cxnLst>
              <a:rect l="T12" t="T13" r="T14" b="T15"/>
              <a:pathLst>
                <a:path w="28" h="10">
                  <a:moveTo>
                    <a:pt x="28" y="10"/>
                  </a:moveTo>
                  <a:cubicBezTo>
                    <a:pt x="25" y="0"/>
                    <a:pt x="25" y="0"/>
                    <a:pt x="25" y="0"/>
                  </a:cubicBezTo>
                  <a:cubicBezTo>
                    <a:pt x="18" y="1"/>
                    <a:pt x="10" y="4"/>
                    <a:pt x="0" y="10"/>
                  </a:cubicBezTo>
                  <a:lnTo>
                    <a:pt x="28" y="10"/>
                  </a:lnTo>
                  <a:close/>
                </a:path>
              </a:pathLst>
            </a:custGeom>
            <a:solidFill>
              <a:srgbClr val="87C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04" name="Freeform 1348"/>
            <p:cNvSpPr>
              <a:spLocks noChangeArrowheads="1"/>
            </p:cNvSpPr>
            <p:nvPr/>
          </p:nvSpPr>
          <p:spPr bwMode="auto">
            <a:xfrm>
              <a:off x="129901" y="204006"/>
              <a:ext cx="146466" cy="68002"/>
            </a:xfrm>
            <a:custGeom>
              <a:avLst/>
              <a:gdLst>
                <a:gd name="T0" fmla="*/ 293633386 w 71"/>
                <a:gd name="T1" fmla="*/ 0 h 33"/>
                <a:gd name="T2" fmla="*/ 148945607 w 71"/>
                <a:gd name="T3" fmla="*/ 0 h 33"/>
                <a:gd name="T4" fmla="*/ 0 w 71"/>
                <a:gd name="T5" fmla="*/ 140129455 h 33"/>
                <a:gd name="T6" fmla="*/ 302144918 w 71"/>
                <a:gd name="T7" fmla="*/ 140129455 h 33"/>
                <a:gd name="T8" fmla="*/ 293633386 w 71"/>
                <a:gd name="T9" fmla="*/ 0 h 33"/>
                <a:gd name="T10" fmla="*/ 0 60000 65536"/>
                <a:gd name="T11" fmla="*/ 0 60000 65536"/>
                <a:gd name="T12" fmla="*/ 0 60000 65536"/>
                <a:gd name="T13" fmla="*/ 0 60000 65536"/>
                <a:gd name="T14" fmla="*/ 0 60000 65536"/>
                <a:gd name="T15" fmla="*/ 0 w 71"/>
                <a:gd name="T16" fmla="*/ 0 h 33"/>
                <a:gd name="T17" fmla="*/ 71 w 71"/>
                <a:gd name="T18" fmla="*/ 33 h 33"/>
              </a:gdLst>
              <a:ahLst/>
              <a:cxnLst>
                <a:cxn ang="T10">
                  <a:pos x="T0" y="T1"/>
                </a:cxn>
                <a:cxn ang="T11">
                  <a:pos x="T2" y="T3"/>
                </a:cxn>
                <a:cxn ang="T12">
                  <a:pos x="T4" y="T5"/>
                </a:cxn>
                <a:cxn ang="T13">
                  <a:pos x="T6" y="T7"/>
                </a:cxn>
                <a:cxn ang="T14">
                  <a:pos x="T8" y="T9"/>
                </a:cxn>
              </a:cxnLst>
              <a:rect l="T15" t="T16" r="T17" b="T18"/>
              <a:pathLst>
                <a:path w="71" h="33">
                  <a:moveTo>
                    <a:pt x="69" y="0"/>
                  </a:moveTo>
                  <a:cubicBezTo>
                    <a:pt x="35" y="0"/>
                    <a:pt x="35" y="0"/>
                    <a:pt x="35" y="0"/>
                  </a:cubicBezTo>
                  <a:cubicBezTo>
                    <a:pt x="23" y="7"/>
                    <a:pt x="11" y="18"/>
                    <a:pt x="0" y="33"/>
                  </a:cubicBezTo>
                  <a:cubicBezTo>
                    <a:pt x="71" y="33"/>
                    <a:pt x="71" y="33"/>
                    <a:pt x="71" y="33"/>
                  </a:cubicBezTo>
                  <a:lnTo>
                    <a:pt x="69" y="0"/>
                  </a:lnTo>
                  <a:close/>
                </a:path>
              </a:pathLst>
            </a:custGeom>
            <a:solidFill>
              <a:srgbClr val="87C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05" name="Freeform 1349"/>
            <p:cNvSpPr>
              <a:spLocks noChangeArrowheads="1"/>
            </p:cNvSpPr>
            <p:nvPr/>
          </p:nvSpPr>
          <p:spPr bwMode="auto">
            <a:xfrm>
              <a:off x="39231" y="92413"/>
              <a:ext cx="113336" cy="43591"/>
            </a:xfrm>
            <a:custGeom>
              <a:avLst/>
              <a:gdLst>
                <a:gd name="T0" fmla="*/ 233546344 w 55"/>
                <a:gd name="T1" fmla="*/ 51705153 h 21"/>
                <a:gd name="T2" fmla="*/ 216560368 w 55"/>
                <a:gd name="T3" fmla="*/ 0 h 21"/>
                <a:gd name="T4" fmla="*/ 8491957 w 55"/>
                <a:gd name="T5" fmla="*/ 0 h 21"/>
                <a:gd name="T6" fmla="*/ 0 w 55"/>
                <a:gd name="T7" fmla="*/ 90484537 h 21"/>
                <a:gd name="T8" fmla="*/ 186837487 w 55"/>
                <a:gd name="T9" fmla="*/ 90484537 h 21"/>
                <a:gd name="T10" fmla="*/ 233546344 w 55"/>
                <a:gd name="T11" fmla="*/ 51705153 h 21"/>
                <a:gd name="T12" fmla="*/ 0 60000 65536"/>
                <a:gd name="T13" fmla="*/ 0 60000 65536"/>
                <a:gd name="T14" fmla="*/ 0 60000 65536"/>
                <a:gd name="T15" fmla="*/ 0 60000 65536"/>
                <a:gd name="T16" fmla="*/ 0 60000 65536"/>
                <a:gd name="T17" fmla="*/ 0 60000 65536"/>
                <a:gd name="T18" fmla="*/ 0 w 55"/>
                <a:gd name="T19" fmla="*/ 0 h 21"/>
                <a:gd name="T20" fmla="*/ 55 w 55"/>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55" h="21">
                  <a:moveTo>
                    <a:pt x="55" y="12"/>
                  </a:moveTo>
                  <a:cubicBezTo>
                    <a:pt x="54" y="8"/>
                    <a:pt x="53" y="4"/>
                    <a:pt x="51" y="0"/>
                  </a:cubicBezTo>
                  <a:cubicBezTo>
                    <a:pt x="2" y="0"/>
                    <a:pt x="2" y="0"/>
                    <a:pt x="2" y="0"/>
                  </a:cubicBezTo>
                  <a:cubicBezTo>
                    <a:pt x="0" y="21"/>
                    <a:pt x="0" y="21"/>
                    <a:pt x="0" y="21"/>
                  </a:cubicBezTo>
                  <a:cubicBezTo>
                    <a:pt x="44" y="21"/>
                    <a:pt x="44" y="21"/>
                    <a:pt x="44" y="21"/>
                  </a:cubicBezTo>
                  <a:cubicBezTo>
                    <a:pt x="46" y="17"/>
                    <a:pt x="50" y="14"/>
                    <a:pt x="55" y="12"/>
                  </a:cubicBezTo>
                  <a:close/>
                </a:path>
              </a:pathLst>
            </a:custGeom>
            <a:solidFill>
              <a:srgbClr val="87C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06" name="Freeform 1350"/>
            <p:cNvSpPr>
              <a:spLocks noChangeArrowheads="1"/>
            </p:cNvSpPr>
            <p:nvPr/>
          </p:nvSpPr>
          <p:spPr bwMode="auto">
            <a:xfrm>
              <a:off x="16564" y="204006"/>
              <a:ext cx="161286" cy="68002"/>
            </a:xfrm>
            <a:custGeom>
              <a:avLst/>
              <a:gdLst>
                <a:gd name="T0" fmla="*/ 333502228 w 78"/>
                <a:gd name="T1" fmla="*/ 0 h 33"/>
                <a:gd name="T2" fmla="*/ 12826373 w 78"/>
                <a:gd name="T3" fmla="*/ 0 h 33"/>
                <a:gd name="T4" fmla="*/ 0 w 78"/>
                <a:gd name="T5" fmla="*/ 140129455 h 33"/>
                <a:gd name="T6" fmla="*/ 196680006 w 78"/>
                <a:gd name="T7" fmla="*/ 140129455 h 33"/>
                <a:gd name="T8" fmla="*/ 333502228 w 78"/>
                <a:gd name="T9" fmla="*/ 0 h 33"/>
                <a:gd name="T10" fmla="*/ 0 60000 65536"/>
                <a:gd name="T11" fmla="*/ 0 60000 65536"/>
                <a:gd name="T12" fmla="*/ 0 60000 65536"/>
                <a:gd name="T13" fmla="*/ 0 60000 65536"/>
                <a:gd name="T14" fmla="*/ 0 60000 65536"/>
                <a:gd name="T15" fmla="*/ 0 w 78"/>
                <a:gd name="T16" fmla="*/ 0 h 33"/>
                <a:gd name="T17" fmla="*/ 78 w 78"/>
                <a:gd name="T18" fmla="*/ 33 h 33"/>
              </a:gdLst>
              <a:ahLst/>
              <a:cxnLst>
                <a:cxn ang="T10">
                  <a:pos x="T0" y="T1"/>
                </a:cxn>
                <a:cxn ang="T11">
                  <a:pos x="T2" y="T3"/>
                </a:cxn>
                <a:cxn ang="T12">
                  <a:pos x="T4" y="T5"/>
                </a:cxn>
                <a:cxn ang="T13">
                  <a:pos x="T6" y="T7"/>
                </a:cxn>
                <a:cxn ang="T14">
                  <a:pos x="T8" y="T9"/>
                </a:cxn>
              </a:cxnLst>
              <a:rect l="T15" t="T16" r="T17" b="T18"/>
              <a:pathLst>
                <a:path w="78" h="33">
                  <a:moveTo>
                    <a:pt x="78" y="0"/>
                  </a:moveTo>
                  <a:cubicBezTo>
                    <a:pt x="3" y="0"/>
                    <a:pt x="3" y="0"/>
                    <a:pt x="3" y="0"/>
                  </a:cubicBezTo>
                  <a:cubicBezTo>
                    <a:pt x="0" y="33"/>
                    <a:pt x="0" y="33"/>
                    <a:pt x="0" y="33"/>
                  </a:cubicBezTo>
                  <a:cubicBezTo>
                    <a:pt x="46" y="33"/>
                    <a:pt x="46" y="33"/>
                    <a:pt x="46" y="33"/>
                  </a:cubicBezTo>
                  <a:cubicBezTo>
                    <a:pt x="52" y="24"/>
                    <a:pt x="63" y="11"/>
                    <a:pt x="78" y="0"/>
                  </a:cubicBezTo>
                  <a:close/>
                </a:path>
              </a:pathLst>
            </a:custGeom>
            <a:solidFill>
              <a:srgbClr val="87C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07" name="Freeform 1351"/>
            <p:cNvSpPr>
              <a:spLocks noChangeArrowheads="1"/>
            </p:cNvSpPr>
            <p:nvPr/>
          </p:nvSpPr>
          <p:spPr bwMode="auto">
            <a:xfrm>
              <a:off x="22667" y="92413"/>
              <a:ext cx="241494" cy="103746"/>
            </a:xfrm>
            <a:custGeom>
              <a:avLst/>
              <a:gdLst>
                <a:gd name="T0" fmla="*/ 498456000 w 117"/>
                <a:gd name="T1" fmla="*/ 150684840 h 50"/>
                <a:gd name="T2" fmla="*/ 481415193 w 117"/>
                <a:gd name="T3" fmla="*/ 99021407 h 50"/>
                <a:gd name="T4" fmla="*/ 468634587 w 117"/>
                <a:gd name="T5" fmla="*/ 0 h 50"/>
                <a:gd name="T6" fmla="*/ 374908083 w 117"/>
                <a:gd name="T7" fmla="*/ 0 h 50"/>
                <a:gd name="T8" fmla="*/ 357865211 w 117"/>
                <a:gd name="T9" fmla="*/ 51663433 h 50"/>
                <a:gd name="T10" fmla="*/ 404729496 w 117"/>
                <a:gd name="T11" fmla="*/ 107632325 h 50"/>
                <a:gd name="T12" fmla="*/ 311002991 w 117"/>
                <a:gd name="T13" fmla="*/ 172212135 h 50"/>
                <a:gd name="T14" fmla="*/ 221536688 w 117"/>
                <a:gd name="T15" fmla="*/ 120548702 h 50"/>
                <a:gd name="T16" fmla="*/ 25561211 w 117"/>
                <a:gd name="T17" fmla="*/ 120548702 h 50"/>
                <a:gd name="T18" fmla="*/ 0 w 117"/>
                <a:gd name="T19" fmla="*/ 215264650 h 50"/>
                <a:gd name="T20" fmla="*/ 340824404 w 117"/>
                <a:gd name="T21" fmla="*/ 215264650 h 50"/>
                <a:gd name="T22" fmla="*/ 498456000 w 117"/>
                <a:gd name="T23" fmla="*/ 150684840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7"/>
                <a:gd name="T37" fmla="*/ 0 h 50"/>
                <a:gd name="T38" fmla="*/ 117 w 117"/>
                <a:gd name="T39" fmla="*/ 50 h 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7" h="50">
                  <a:moveTo>
                    <a:pt x="117" y="35"/>
                  </a:moveTo>
                  <a:cubicBezTo>
                    <a:pt x="113" y="23"/>
                    <a:pt x="113" y="23"/>
                    <a:pt x="113" y="23"/>
                  </a:cubicBezTo>
                  <a:cubicBezTo>
                    <a:pt x="110" y="0"/>
                    <a:pt x="110" y="0"/>
                    <a:pt x="110" y="0"/>
                  </a:cubicBezTo>
                  <a:cubicBezTo>
                    <a:pt x="88" y="0"/>
                    <a:pt x="88" y="0"/>
                    <a:pt x="88" y="0"/>
                  </a:cubicBezTo>
                  <a:cubicBezTo>
                    <a:pt x="87" y="4"/>
                    <a:pt x="85" y="8"/>
                    <a:pt x="84" y="12"/>
                  </a:cubicBezTo>
                  <a:cubicBezTo>
                    <a:pt x="91" y="14"/>
                    <a:pt x="95" y="19"/>
                    <a:pt x="95" y="25"/>
                  </a:cubicBezTo>
                  <a:cubicBezTo>
                    <a:pt x="95" y="33"/>
                    <a:pt x="86" y="40"/>
                    <a:pt x="73" y="40"/>
                  </a:cubicBezTo>
                  <a:cubicBezTo>
                    <a:pt x="63" y="40"/>
                    <a:pt x="54" y="35"/>
                    <a:pt x="52" y="28"/>
                  </a:cubicBezTo>
                  <a:cubicBezTo>
                    <a:pt x="6" y="28"/>
                    <a:pt x="6" y="28"/>
                    <a:pt x="6" y="28"/>
                  </a:cubicBezTo>
                  <a:cubicBezTo>
                    <a:pt x="0" y="50"/>
                    <a:pt x="0" y="50"/>
                    <a:pt x="0" y="50"/>
                  </a:cubicBezTo>
                  <a:cubicBezTo>
                    <a:pt x="80" y="50"/>
                    <a:pt x="80" y="50"/>
                    <a:pt x="80" y="50"/>
                  </a:cubicBezTo>
                  <a:cubicBezTo>
                    <a:pt x="91" y="43"/>
                    <a:pt x="103" y="38"/>
                    <a:pt x="117" y="35"/>
                  </a:cubicBezTo>
                  <a:close/>
                </a:path>
              </a:pathLst>
            </a:custGeom>
            <a:solidFill>
              <a:srgbClr val="87C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08" name="Freeform 1352"/>
            <p:cNvSpPr>
              <a:spLocks noEditPoints="1" noChangeArrowheads="1"/>
            </p:cNvSpPr>
            <p:nvPr/>
          </p:nvSpPr>
          <p:spPr bwMode="auto">
            <a:xfrm>
              <a:off x="138619" y="0"/>
              <a:ext cx="75848" cy="158671"/>
            </a:xfrm>
            <a:custGeom>
              <a:avLst/>
              <a:gdLst>
                <a:gd name="T0" fmla="*/ 58831399 w 37"/>
                <a:gd name="T1" fmla="*/ 263272281 h 77"/>
                <a:gd name="T2" fmla="*/ 21011946 w 37"/>
                <a:gd name="T3" fmla="*/ 292997335 h 77"/>
                <a:gd name="T4" fmla="*/ 71438566 w 37"/>
                <a:gd name="T5" fmla="*/ 326967354 h 77"/>
                <a:gd name="T6" fmla="*/ 126067576 w 37"/>
                <a:gd name="T7" fmla="*/ 292997335 h 77"/>
                <a:gd name="T8" fmla="*/ 88248123 w 37"/>
                <a:gd name="T9" fmla="*/ 263272281 h 77"/>
                <a:gd name="T10" fmla="*/ 151281911 w 37"/>
                <a:gd name="T11" fmla="*/ 106159142 h 77"/>
                <a:gd name="T12" fmla="*/ 155484300 w 37"/>
                <a:gd name="T13" fmla="*/ 76434087 h 77"/>
                <a:gd name="T14" fmla="*/ 75640955 w 37"/>
                <a:gd name="T15" fmla="*/ 0 h 77"/>
                <a:gd name="T16" fmla="*/ 0 w 37"/>
                <a:gd name="T17" fmla="*/ 76434087 h 77"/>
                <a:gd name="T18" fmla="*/ 4202389 w 37"/>
                <a:gd name="T19" fmla="*/ 101912117 h 77"/>
                <a:gd name="T20" fmla="*/ 58831399 w 37"/>
                <a:gd name="T21" fmla="*/ 263272281 h 77"/>
                <a:gd name="T22" fmla="*/ 105057680 w 37"/>
                <a:gd name="T23" fmla="*/ 292997335 h 77"/>
                <a:gd name="T24" fmla="*/ 71438566 w 37"/>
                <a:gd name="T25" fmla="*/ 314228339 h 77"/>
                <a:gd name="T26" fmla="*/ 42021842 w 37"/>
                <a:gd name="T27" fmla="*/ 292997335 h 77"/>
                <a:gd name="T28" fmla="*/ 63033788 w 37"/>
                <a:gd name="T29" fmla="*/ 276011295 h 77"/>
                <a:gd name="T30" fmla="*/ 71438566 w 37"/>
                <a:gd name="T31" fmla="*/ 292997335 h 77"/>
                <a:gd name="T32" fmla="*/ 79843345 w 37"/>
                <a:gd name="T33" fmla="*/ 276011295 h 77"/>
                <a:gd name="T34" fmla="*/ 105057680 w 37"/>
                <a:gd name="T35" fmla="*/ 292997335 h 7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
                <a:gd name="T55" fmla="*/ 0 h 77"/>
                <a:gd name="T56" fmla="*/ 37 w 37"/>
                <a:gd name="T57" fmla="*/ 77 h 7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 h="77">
                  <a:moveTo>
                    <a:pt x="14" y="62"/>
                  </a:moveTo>
                  <a:cubicBezTo>
                    <a:pt x="9" y="63"/>
                    <a:pt x="5" y="66"/>
                    <a:pt x="5" y="69"/>
                  </a:cubicBezTo>
                  <a:cubicBezTo>
                    <a:pt x="5" y="74"/>
                    <a:pt x="11" y="77"/>
                    <a:pt x="17" y="77"/>
                  </a:cubicBezTo>
                  <a:cubicBezTo>
                    <a:pt x="24" y="77"/>
                    <a:pt x="30" y="74"/>
                    <a:pt x="30" y="69"/>
                  </a:cubicBezTo>
                  <a:cubicBezTo>
                    <a:pt x="30" y="66"/>
                    <a:pt x="26" y="63"/>
                    <a:pt x="21" y="62"/>
                  </a:cubicBezTo>
                  <a:cubicBezTo>
                    <a:pt x="25" y="50"/>
                    <a:pt x="34" y="30"/>
                    <a:pt x="36" y="25"/>
                  </a:cubicBezTo>
                  <a:cubicBezTo>
                    <a:pt x="37" y="23"/>
                    <a:pt x="37" y="21"/>
                    <a:pt x="37" y="18"/>
                  </a:cubicBezTo>
                  <a:cubicBezTo>
                    <a:pt x="37" y="8"/>
                    <a:pt x="29" y="0"/>
                    <a:pt x="18" y="0"/>
                  </a:cubicBezTo>
                  <a:cubicBezTo>
                    <a:pt x="8" y="0"/>
                    <a:pt x="0" y="8"/>
                    <a:pt x="0" y="18"/>
                  </a:cubicBezTo>
                  <a:cubicBezTo>
                    <a:pt x="0" y="20"/>
                    <a:pt x="0" y="22"/>
                    <a:pt x="1" y="24"/>
                  </a:cubicBezTo>
                  <a:cubicBezTo>
                    <a:pt x="2" y="28"/>
                    <a:pt x="10" y="50"/>
                    <a:pt x="14" y="62"/>
                  </a:cubicBezTo>
                  <a:close/>
                  <a:moveTo>
                    <a:pt x="25" y="69"/>
                  </a:moveTo>
                  <a:cubicBezTo>
                    <a:pt x="25" y="72"/>
                    <a:pt x="22" y="74"/>
                    <a:pt x="17" y="74"/>
                  </a:cubicBezTo>
                  <a:cubicBezTo>
                    <a:pt x="13" y="74"/>
                    <a:pt x="10" y="72"/>
                    <a:pt x="10" y="69"/>
                  </a:cubicBezTo>
                  <a:cubicBezTo>
                    <a:pt x="10" y="67"/>
                    <a:pt x="12" y="65"/>
                    <a:pt x="15" y="65"/>
                  </a:cubicBezTo>
                  <a:cubicBezTo>
                    <a:pt x="16" y="68"/>
                    <a:pt x="17" y="69"/>
                    <a:pt x="17" y="69"/>
                  </a:cubicBezTo>
                  <a:cubicBezTo>
                    <a:pt x="17" y="69"/>
                    <a:pt x="18" y="68"/>
                    <a:pt x="19" y="65"/>
                  </a:cubicBezTo>
                  <a:cubicBezTo>
                    <a:pt x="22" y="65"/>
                    <a:pt x="25" y="67"/>
                    <a:pt x="25" y="69"/>
                  </a:cubicBezTo>
                  <a:close/>
                </a:path>
              </a:pathLst>
            </a:custGeom>
            <a:solidFill>
              <a:srgbClr val="F75A9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909" name="Oval 1353"/>
            <p:cNvSpPr>
              <a:spLocks noChangeArrowheads="1"/>
            </p:cNvSpPr>
            <p:nvPr/>
          </p:nvSpPr>
          <p:spPr bwMode="auto">
            <a:xfrm>
              <a:off x="150824" y="14821"/>
              <a:ext cx="49694" cy="47078"/>
            </a:xfrm>
            <a:prstGeom prst="ellipse">
              <a:avLst/>
            </a:prstGeom>
            <a:solidFill>
              <a:srgbClr val="3735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910" name="Oval 1354"/>
            <p:cNvSpPr>
              <a:spLocks noChangeArrowheads="1"/>
            </p:cNvSpPr>
            <p:nvPr/>
          </p:nvSpPr>
          <p:spPr bwMode="auto">
            <a:xfrm>
              <a:off x="158671" y="20924"/>
              <a:ext cx="34873" cy="34873"/>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grpSp>
      <p:grpSp>
        <p:nvGrpSpPr>
          <p:cNvPr id="28728" name="组合 504"/>
          <p:cNvGrpSpPr>
            <a:grpSpLocks/>
          </p:cNvGrpSpPr>
          <p:nvPr/>
        </p:nvGrpSpPr>
        <p:grpSpPr bwMode="auto">
          <a:xfrm>
            <a:off x="6384925" y="5272088"/>
            <a:ext cx="482600" cy="533400"/>
            <a:chOff x="0" y="0"/>
            <a:chExt cx="235391" cy="259802"/>
          </a:xfrm>
        </p:grpSpPr>
        <p:sp>
          <p:nvSpPr>
            <p:cNvPr id="28887" name="Freeform 1355"/>
            <p:cNvSpPr>
              <a:spLocks noChangeArrowheads="1"/>
            </p:cNvSpPr>
            <p:nvPr/>
          </p:nvSpPr>
          <p:spPr bwMode="auto">
            <a:xfrm>
              <a:off x="0" y="0"/>
              <a:ext cx="235391" cy="259802"/>
            </a:xfrm>
            <a:custGeom>
              <a:avLst/>
              <a:gdLst>
                <a:gd name="T0" fmla="*/ 294185064 w 114"/>
                <a:gd name="T1" fmla="*/ 59521463 h 126"/>
                <a:gd name="T2" fmla="*/ 306974642 w 114"/>
                <a:gd name="T3" fmla="*/ 38263061 h 126"/>
                <a:gd name="T4" fmla="*/ 268603844 w 114"/>
                <a:gd name="T5" fmla="*/ 0 h 126"/>
                <a:gd name="T6" fmla="*/ 217441404 w 114"/>
                <a:gd name="T7" fmla="*/ 0 h 126"/>
                <a:gd name="T8" fmla="*/ 179068541 w 114"/>
                <a:gd name="T9" fmla="*/ 38263061 h 126"/>
                <a:gd name="T10" fmla="*/ 187596303 w 114"/>
                <a:gd name="T11" fmla="*/ 59521463 h 126"/>
                <a:gd name="T12" fmla="*/ 0 w 114"/>
                <a:gd name="T13" fmla="*/ 297605253 h 126"/>
                <a:gd name="T14" fmla="*/ 243022624 w 114"/>
                <a:gd name="T15" fmla="*/ 535691105 h 126"/>
                <a:gd name="T16" fmla="*/ 486043183 w 114"/>
                <a:gd name="T17" fmla="*/ 297605253 h 126"/>
                <a:gd name="T18" fmla="*/ 294185064 w 114"/>
                <a:gd name="T19" fmla="*/ 59521463 h 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126"/>
                <a:gd name="T32" fmla="*/ 114 w 114"/>
                <a:gd name="T33" fmla="*/ 126 h 1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126">
                  <a:moveTo>
                    <a:pt x="69" y="14"/>
                  </a:moveTo>
                  <a:cubicBezTo>
                    <a:pt x="71" y="13"/>
                    <a:pt x="72" y="11"/>
                    <a:pt x="72" y="9"/>
                  </a:cubicBezTo>
                  <a:cubicBezTo>
                    <a:pt x="72" y="4"/>
                    <a:pt x="68" y="0"/>
                    <a:pt x="63" y="0"/>
                  </a:cubicBezTo>
                  <a:cubicBezTo>
                    <a:pt x="51" y="0"/>
                    <a:pt x="51" y="0"/>
                    <a:pt x="51" y="0"/>
                  </a:cubicBezTo>
                  <a:cubicBezTo>
                    <a:pt x="46" y="0"/>
                    <a:pt x="42" y="4"/>
                    <a:pt x="42" y="9"/>
                  </a:cubicBezTo>
                  <a:cubicBezTo>
                    <a:pt x="42" y="11"/>
                    <a:pt x="43" y="13"/>
                    <a:pt x="44" y="14"/>
                  </a:cubicBezTo>
                  <a:cubicBezTo>
                    <a:pt x="19" y="20"/>
                    <a:pt x="0" y="43"/>
                    <a:pt x="0" y="70"/>
                  </a:cubicBezTo>
                  <a:cubicBezTo>
                    <a:pt x="0" y="101"/>
                    <a:pt x="26" y="126"/>
                    <a:pt x="57" y="126"/>
                  </a:cubicBezTo>
                  <a:cubicBezTo>
                    <a:pt x="88" y="126"/>
                    <a:pt x="114" y="101"/>
                    <a:pt x="114" y="70"/>
                  </a:cubicBezTo>
                  <a:cubicBezTo>
                    <a:pt x="114" y="43"/>
                    <a:pt x="95" y="20"/>
                    <a:pt x="69" y="14"/>
                  </a:cubicBezTo>
                </a:path>
              </a:pathLst>
            </a:cu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88" name="Oval 1356"/>
            <p:cNvSpPr>
              <a:spLocks noChangeArrowheads="1"/>
            </p:cNvSpPr>
            <p:nvPr/>
          </p:nvSpPr>
          <p:spPr bwMode="auto">
            <a:xfrm>
              <a:off x="19180" y="43591"/>
              <a:ext cx="197903" cy="199647"/>
            </a:xfrm>
            <a:prstGeom prst="ellipse">
              <a:avLst/>
            </a:prstGeom>
            <a:solidFill>
              <a:srgbClr val="3735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889" name="Freeform 1357"/>
            <p:cNvSpPr>
              <a:spLocks noEditPoints="1" noChangeArrowheads="1"/>
            </p:cNvSpPr>
            <p:nvPr/>
          </p:nvSpPr>
          <p:spPr bwMode="auto">
            <a:xfrm>
              <a:off x="22667" y="43591"/>
              <a:ext cx="194416" cy="104618"/>
            </a:xfrm>
            <a:custGeom>
              <a:avLst/>
              <a:gdLst>
                <a:gd name="T0" fmla="*/ 402101926 w 94"/>
                <a:gd name="T1" fmla="*/ 214606391 h 51"/>
                <a:gd name="T2" fmla="*/ 402101926 w 94"/>
                <a:gd name="T3" fmla="*/ 214606391 h 51"/>
                <a:gd name="T4" fmla="*/ 402101926 w 94"/>
                <a:gd name="T5" fmla="*/ 214606391 h 51"/>
                <a:gd name="T6" fmla="*/ 402101926 w 94"/>
                <a:gd name="T7" fmla="*/ 214606391 h 51"/>
                <a:gd name="T8" fmla="*/ 196773811 w 94"/>
                <a:gd name="T9" fmla="*/ 0 h 51"/>
                <a:gd name="T10" fmla="*/ 51332029 w 94"/>
                <a:gd name="T11" fmla="*/ 58912242 h 51"/>
                <a:gd name="T12" fmla="*/ 0 w 94"/>
                <a:gd name="T13" fmla="*/ 143070243 h 51"/>
                <a:gd name="T14" fmla="*/ 196773811 w 94"/>
                <a:gd name="T15" fmla="*/ 0 h 51"/>
                <a:gd name="T16" fmla="*/ 363603422 w 94"/>
                <a:gd name="T17" fmla="*/ 84160053 h 51"/>
                <a:gd name="T18" fmla="*/ 342213525 w 94"/>
                <a:gd name="T19" fmla="*/ 58912242 h 51"/>
                <a:gd name="T20" fmla="*/ 196773811 w 94"/>
                <a:gd name="T21" fmla="*/ 0 h 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51"/>
                <a:gd name="T35" fmla="*/ 94 w 94"/>
                <a:gd name="T36" fmla="*/ 51 h 5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51">
                  <a:moveTo>
                    <a:pt x="94" y="51"/>
                  </a:moveTo>
                  <a:cubicBezTo>
                    <a:pt x="94" y="51"/>
                    <a:pt x="94" y="51"/>
                    <a:pt x="94" y="51"/>
                  </a:cubicBezTo>
                  <a:cubicBezTo>
                    <a:pt x="94" y="51"/>
                    <a:pt x="94" y="51"/>
                    <a:pt x="94" y="51"/>
                  </a:cubicBezTo>
                  <a:cubicBezTo>
                    <a:pt x="94" y="51"/>
                    <a:pt x="94" y="51"/>
                    <a:pt x="94" y="51"/>
                  </a:cubicBezTo>
                  <a:moveTo>
                    <a:pt x="46" y="0"/>
                  </a:moveTo>
                  <a:cubicBezTo>
                    <a:pt x="34" y="0"/>
                    <a:pt x="21" y="5"/>
                    <a:pt x="12" y="14"/>
                  </a:cubicBezTo>
                  <a:cubicBezTo>
                    <a:pt x="6" y="20"/>
                    <a:pt x="2" y="27"/>
                    <a:pt x="0" y="34"/>
                  </a:cubicBezTo>
                  <a:cubicBezTo>
                    <a:pt x="6" y="14"/>
                    <a:pt x="25" y="0"/>
                    <a:pt x="46" y="0"/>
                  </a:cubicBezTo>
                  <a:cubicBezTo>
                    <a:pt x="62" y="0"/>
                    <a:pt x="76" y="8"/>
                    <a:pt x="85" y="20"/>
                  </a:cubicBezTo>
                  <a:cubicBezTo>
                    <a:pt x="83" y="18"/>
                    <a:pt x="82" y="16"/>
                    <a:pt x="80" y="14"/>
                  </a:cubicBezTo>
                  <a:cubicBezTo>
                    <a:pt x="71" y="5"/>
                    <a:pt x="58" y="0"/>
                    <a:pt x="46" y="0"/>
                  </a:cubicBezTo>
                </a:path>
              </a:pathLst>
            </a:cu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90" name="Freeform 1358"/>
            <p:cNvSpPr>
              <a:spLocks noChangeArrowheads="1"/>
            </p:cNvSpPr>
            <p:nvPr/>
          </p:nvSpPr>
          <p:spPr bwMode="auto">
            <a:xfrm>
              <a:off x="19180" y="43591"/>
              <a:ext cx="197903" cy="104618"/>
            </a:xfrm>
            <a:custGeom>
              <a:avLst/>
              <a:gdLst>
                <a:gd name="T0" fmla="*/ 203988517 w 96"/>
                <a:gd name="T1" fmla="*/ 0 h 51"/>
                <a:gd name="T2" fmla="*/ 8499522 w 96"/>
                <a:gd name="T3" fmla="*/ 143070243 h 51"/>
                <a:gd name="T4" fmla="*/ 0 w 96"/>
                <a:gd name="T5" fmla="*/ 214606391 h 51"/>
                <a:gd name="T6" fmla="*/ 407974973 w 96"/>
                <a:gd name="T7" fmla="*/ 214606391 h 51"/>
                <a:gd name="T8" fmla="*/ 407974973 w 96"/>
                <a:gd name="T9" fmla="*/ 214606391 h 51"/>
                <a:gd name="T10" fmla="*/ 369728157 w 96"/>
                <a:gd name="T11" fmla="*/ 84160053 h 51"/>
                <a:gd name="T12" fmla="*/ 203988517 w 96"/>
                <a:gd name="T13" fmla="*/ 0 h 51"/>
                <a:gd name="T14" fmla="*/ 0 60000 65536"/>
                <a:gd name="T15" fmla="*/ 0 60000 65536"/>
                <a:gd name="T16" fmla="*/ 0 60000 65536"/>
                <a:gd name="T17" fmla="*/ 0 60000 65536"/>
                <a:gd name="T18" fmla="*/ 0 60000 65536"/>
                <a:gd name="T19" fmla="*/ 0 60000 65536"/>
                <a:gd name="T20" fmla="*/ 0 60000 65536"/>
                <a:gd name="T21" fmla="*/ 0 w 96"/>
                <a:gd name="T22" fmla="*/ 0 h 51"/>
                <a:gd name="T23" fmla="*/ 96 w 96"/>
                <a:gd name="T24" fmla="*/ 51 h 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51">
                  <a:moveTo>
                    <a:pt x="48" y="0"/>
                  </a:moveTo>
                  <a:cubicBezTo>
                    <a:pt x="27" y="0"/>
                    <a:pt x="8" y="14"/>
                    <a:pt x="2" y="34"/>
                  </a:cubicBezTo>
                  <a:cubicBezTo>
                    <a:pt x="0" y="39"/>
                    <a:pt x="0" y="45"/>
                    <a:pt x="0" y="51"/>
                  </a:cubicBezTo>
                  <a:cubicBezTo>
                    <a:pt x="96" y="51"/>
                    <a:pt x="96" y="51"/>
                    <a:pt x="96" y="51"/>
                  </a:cubicBezTo>
                  <a:cubicBezTo>
                    <a:pt x="96" y="51"/>
                    <a:pt x="96" y="51"/>
                    <a:pt x="96" y="51"/>
                  </a:cubicBezTo>
                  <a:cubicBezTo>
                    <a:pt x="96" y="40"/>
                    <a:pt x="93" y="29"/>
                    <a:pt x="87" y="20"/>
                  </a:cubicBezTo>
                  <a:cubicBezTo>
                    <a:pt x="78" y="8"/>
                    <a:pt x="64" y="0"/>
                    <a:pt x="48" y="0"/>
                  </a:cubicBezTo>
                </a:path>
              </a:pathLst>
            </a:custGeom>
            <a:solidFill>
              <a:srgbClr val="53525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91" name="Freeform 1359"/>
            <p:cNvSpPr>
              <a:spLocks noChangeArrowheads="1"/>
            </p:cNvSpPr>
            <p:nvPr/>
          </p:nvSpPr>
          <p:spPr bwMode="auto">
            <a:xfrm>
              <a:off x="109849" y="82822"/>
              <a:ext cx="74105" cy="75848"/>
            </a:xfrm>
            <a:custGeom>
              <a:avLst/>
              <a:gdLst>
                <a:gd name="T0" fmla="*/ 64606483 w 85"/>
                <a:gd name="T1" fmla="*/ 0 h 87"/>
                <a:gd name="T2" fmla="*/ 0 w 85"/>
                <a:gd name="T3" fmla="*/ 41043358 h 87"/>
                <a:gd name="T4" fmla="*/ 25082363 w 85"/>
                <a:gd name="T5" fmla="*/ 66125507 h 87"/>
                <a:gd name="T6" fmla="*/ 64606483 w 85"/>
                <a:gd name="T7" fmla="*/ 0 h 87"/>
                <a:gd name="T8" fmla="*/ 0 60000 65536"/>
                <a:gd name="T9" fmla="*/ 0 60000 65536"/>
                <a:gd name="T10" fmla="*/ 0 60000 65536"/>
                <a:gd name="T11" fmla="*/ 0 60000 65536"/>
                <a:gd name="T12" fmla="*/ 0 w 85"/>
                <a:gd name="T13" fmla="*/ 0 h 87"/>
                <a:gd name="T14" fmla="*/ 85 w 85"/>
                <a:gd name="T15" fmla="*/ 87 h 87"/>
              </a:gdLst>
              <a:ahLst/>
              <a:cxnLst>
                <a:cxn ang="T8">
                  <a:pos x="T0" y="T1"/>
                </a:cxn>
                <a:cxn ang="T9">
                  <a:pos x="T2" y="T3"/>
                </a:cxn>
                <a:cxn ang="T10">
                  <a:pos x="T4" y="T5"/>
                </a:cxn>
                <a:cxn ang="T11">
                  <a:pos x="T6" y="T7"/>
                </a:cxn>
              </a:cxnLst>
              <a:rect l="T12" t="T13" r="T14" b="T15"/>
              <a:pathLst>
                <a:path w="85" h="87">
                  <a:moveTo>
                    <a:pt x="85" y="0"/>
                  </a:moveTo>
                  <a:lnTo>
                    <a:pt x="0" y="54"/>
                  </a:lnTo>
                  <a:lnTo>
                    <a:pt x="33" y="87"/>
                  </a:lnTo>
                  <a:lnTo>
                    <a:pt x="85" y="0"/>
                  </a:lnTo>
                  <a:close/>
                </a:path>
              </a:pathLst>
            </a:custGeom>
            <a:solidFill>
              <a:srgbClr val="E7544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92" name="Freeform 1360"/>
            <p:cNvSpPr>
              <a:spLocks noChangeArrowheads="1"/>
            </p:cNvSpPr>
            <p:nvPr/>
          </p:nvSpPr>
          <p:spPr bwMode="auto">
            <a:xfrm>
              <a:off x="61899" y="129901"/>
              <a:ext cx="74976" cy="76720"/>
            </a:xfrm>
            <a:custGeom>
              <a:avLst/>
              <a:gdLst>
                <a:gd name="T0" fmla="*/ 0 w 86"/>
                <a:gd name="T1" fmla="*/ 66885891 h 88"/>
                <a:gd name="T2" fmla="*/ 65365123 w 86"/>
                <a:gd name="T3" fmla="*/ 25082209 h 88"/>
                <a:gd name="T4" fmla="*/ 41803479 w 86"/>
                <a:gd name="T5" fmla="*/ 0 h 88"/>
                <a:gd name="T6" fmla="*/ 0 w 86"/>
                <a:gd name="T7" fmla="*/ 66885891 h 88"/>
                <a:gd name="T8" fmla="*/ 0 60000 65536"/>
                <a:gd name="T9" fmla="*/ 0 60000 65536"/>
                <a:gd name="T10" fmla="*/ 0 60000 65536"/>
                <a:gd name="T11" fmla="*/ 0 60000 65536"/>
                <a:gd name="T12" fmla="*/ 0 w 86"/>
                <a:gd name="T13" fmla="*/ 0 h 88"/>
                <a:gd name="T14" fmla="*/ 86 w 86"/>
                <a:gd name="T15" fmla="*/ 88 h 88"/>
              </a:gdLst>
              <a:ahLst/>
              <a:cxnLst>
                <a:cxn ang="T8">
                  <a:pos x="T0" y="T1"/>
                </a:cxn>
                <a:cxn ang="T9">
                  <a:pos x="T2" y="T3"/>
                </a:cxn>
                <a:cxn ang="T10">
                  <a:pos x="T4" y="T5"/>
                </a:cxn>
                <a:cxn ang="T11">
                  <a:pos x="T6" y="T7"/>
                </a:cxn>
              </a:cxnLst>
              <a:rect l="T12" t="T13" r="T14" b="T15"/>
              <a:pathLst>
                <a:path w="86" h="88">
                  <a:moveTo>
                    <a:pt x="0" y="88"/>
                  </a:moveTo>
                  <a:lnTo>
                    <a:pt x="86" y="33"/>
                  </a:lnTo>
                  <a:lnTo>
                    <a:pt x="55" y="0"/>
                  </a:lnTo>
                  <a:lnTo>
                    <a:pt x="0" y="88"/>
                  </a:lnTo>
                  <a:close/>
                </a:path>
              </a:pathLst>
            </a:custGeom>
            <a:solidFill>
              <a:srgbClr val="98BBF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93" name="Oval 1361"/>
            <p:cNvSpPr>
              <a:spLocks noChangeArrowheads="1"/>
            </p:cNvSpPr>
            <p:nvPr/>
          </p:nvSpPr>
          <p:spPr bwMode="auto">
            <a:xfrm>
              <a:off x="111593" y="54052"/>
              <a:ext cx="12205" cy="12205"/>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894" name="Freeform 1362"/>
            <p:cNvSpPr>
              <a:spLocks noChangeArrowheads="1"/>
            </p:cNvSpPr>
            <p:nvPr/>
          </p:nvSpPr>
          <p:spPr bwMode="auto">
            <a:xfrm>
              <a:off x="99387" y="8718"/>
              <a:ext cx="37488" cy="13949"/>
            </a:xfrm>
            <a:custGeom>
              <a:avLst/>
              <a:gdLst>
                <a:gd name="T0" fmla="*/ 78075008 w 18"/>
                <a:gd name="T1" fmla="*/ 15883926 h 7"/>
                <a:gd name="T2" fmla="*/ 65062507 w 18"/>
                <a:gd name="T3" fmla="*/ 27796372 h 7"/>
                <a:gd name="T4" fmla="*/ 13012501 w 18"/>
                <a:gd name="T5" fmla="*/ 27796372 h 7"/>
                <a:gd name="T6" fmla="*/ 0 w 18"/>
                <a:gd name="T7" fmla="*/ 15883926 h 7"/>
                <a:gd name="T8" fmla="*/ 13012501 w 18"/>
                <a:gd name="T9" fmla="*/ 0 h 7"/>
                <a:gd name="T10" fmla="*/ 65062507 w 18"/>
                <a:gd name="T11" fmla="*/ 0 h 7"/>
                <a:gd name="T12" fmla="*/ 78075008 w 18"/>
                <a:gd name="T13" fmla="*/ 15883926 h 7"/>
                <a:gd name="T14" fmla="*/ 0 60000 65536"/>
                <a:gd name="T15" fmla="*/ 0 60000 65536"/>
                <a:gd name="T16" fmla="*/ 0 60000 65536"/>
                <a:gd name="T17" fmla="*/ 0 60000 65536"/>
                <a:gd name="T18" fmla="*/ 0 60000 65536"/>
                <a:gd name="T19" fmla="*/ 0 60000 65536"/>
                <a:gd name="T20" fmla="*/ 0 60000 65536"/>
                <a:gd name="T21" fmla="*/ 0 w 18"/>
                <a:gd name="T22" fmla="*/ 0 h 7"/>
                <a:gd name="T23" fmla="*/ 18 w 1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7">
                  <a:moveTo>
                    <a:pt x="18" y="4"/>
                  </a:moveTo>
                  <a:cubicBezTo>
                    <a:pt x="18" y="6"/>
                    <a:pt x="17" y="7"/>
                    <a:pt x="15" y="7"/>
                  </a:cubicBezTo>
                  <a:cubicBezTo>
                    <a:pt x="3" y="7"/>
                    <a:pt x="3" y="7"/>
                    <a:pt x="3" y="7"/>
                  </a:cubicBezTo>
                  <a:cubicBezTo>
                    <a:pt x="1" y="7"/>
                    <a:pt x="0" y="6"/>
                    <a:pt x="0" y="4"/>
                  </a:cubicBezTo>
                  <a:cubicBezTo>
                    <a:pt x="0" y="2"/>
                    <a:pt x="1" y="0"/>
                    <a:pt x="3" y="0"/>
                  </a:cubicBezTo>
                  <a:cubicBezTo>
                    <a:pt x="15" y="0"/>
                    <a:pt x="15" y="0"/>
                    <a:pt x="15" y="0"/>
                  </a:cubicBezTo>
                  <a:cubicBezTo>
                    <a:pt x="17" y="0"/>
                    <a:pt x="18" y="2"/>
                    <a:pt x="18" y="4"/>
                  </a:cubicBezTo>
                  <a:close/>
                </a:path>
              </a:pathLst>
            </a:custGeom>
            <a:solidFill>
              <a:srgbClr val="37353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29" name="组合 518"/>
          <p:cNvGrpSpPr>
            <a:grpSpLocks/>
          </p:cNvGrpSpPr>
          <p:nvPr/>
        </p:nvGrpSpPr>
        <p:grpSpPr bwMode="auto">
          <a:xfrm>
            <a:off x="8183563" y="5364163"/>
            <a:ext cx="563562" cy="349250"/>
            <a:chOff x="0" y="0"/>
            <a:chExt cx="256315" cy="158671"/>
          </a:xfrm>
        </p:grpSpPr>
        <p:sp>
          <p:nvSpPr>
            <p:cNvPr id="28885" name="Freeform 1895"/>
            <p:cNvSpPr>
              <a:spLocks noEditPoints="1" noChangeArrowheads="1"/>
            </p:cNvSpPr>
            <p:nvPr/>
          </p:nvSpPr>
          <p:spPr bwMode="auto">
            <a:xfrm>
              <a:off x="0" y="0"/>
              <a:ext cx="256315" cy="158671"/>
            </a:xfrm>
            <a:custGeom>
              <a:avLst/>
              <a:gdLst>
                <a:gd name="T0" fmla="*/ 478544239 w 124"/>
                <a:gd name="T1" fmla="*/ 76434087 h 77"/>
                <a:gd name="T2" fmla="*/ 478544239 w 124"/>
                <a:gd name="T3" fmla="*/ 0 h 77"/>
                <a:gd name="T4" fmla="*/ 0 w 124"/>
                <a:gd name="T5" fmla="*/ 0 h 77"/>
                <a:gd name="T6" fmla="*/ 0 w 124"/>
                <a:gd name="T7" fmla="*/ 326967354 h 77"/>
                <a:gd name="T8" fmla="*/ 478544239 w 124"/>
                <a:gd name="T9" fmla="*/ 326967354 h 77"/>
                <a:gd name="T10" fmla="*/ 478544239 w 124"/>
                <a:gd name="T11" fmla="*/ 254780291 h 77"/>
                <a:gd name="T12" fmla="*/ 529817574 w 124"/>
                <a:gd name="T13" fmla="*/ 225055237 h 77"/>
                <a:gd name="T14" fmla="*/ 529817574 w 124"/>
                <a:gd name="T15" fmla="*/ 106159142 h 77"/>
                <a:gd name="T16" fmla="*/ 478544239 w 124"/>
                <a:gd name="T17" fmla="*/ 76434087 h 77"/>
                <a:gd name="T18" fmla="*/ 440090788 w 124"/>
                <a:gd name="T19" fmla="*/ 288750310 h 77"/>
                <a:gd name="T20" fmla="*/ 38455518 w 124"/>
                <a:gd name="T21" fmla="*/ 288750310 h 77"/>
                <a:gd name="T22" fmla="*/ 38455518 w 124"/>
                <a:gd name="T23" fmla="*/ 38217044 h 77"/>
                <a:gd name="T24" fmla="*/ 440090788 w 124"/>
                <a:gd name="T25" fmla="*/ 38217044 h 77"/>
                <a:gd name="T26" fmla="*/ 440090788 w 124"/>
                <a:gd name="T27" fmla="*/ 288750310 h 7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4"/>
                <a:gd name="T43" fmla="*/ 0 h 77"/>
                <a:gd name="T44" fmla="*/ 124 w 124"/>
                <a:gd name="T45" fmla="*/ 77 h 7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4" h="77">
                  <a:moveTo>
                    <a:pt x="112" y="18"/>
                  </a:moveTo>
                  <a:cubicBezTo>
                    <a:pt x="112" y="0"/>
                    <a:pt x="112" y="0"/>
                    <a:pt x="112" y="0"/>
                  </a:cubicBezTo>
                  <a:cubicBezTo>
                    <a:pt x="0" y="0"/>
                    <a:pt x="0" y="0"/>
                    <a:pt x="0" y="0"/>
                  </a:cubicBezTo>
                  <a:cubicBezTo>
                    <a:pt x="0" y="77"/>
                    <a:pt x="0" y="77"/>
                    <a:pt x="0" y="77"/>
                  </a:cubicBezTo>
                  <a:cubicBezTo>
                    <a:pt x="112" y="77"/>
                    <a:pt x="112" y="77"/>
                    <a:pt x="112" y="77"/>
                  </a:cubicBezTo>
                  <a:cubicBezTo>
                    <a:pt x="112" y="60"/>
                    <a:pt x="112" y="60"/>
                    <a:pt x="112" y="60"/>
                  </a:cubicBezTo>
                  <a:cubicBezTo>
                    <a:pt x="116" y="60"/>
                    <a:pt x="124" y="60"/>
                    <a:pt x="124" y="53"/>
                  </a:cubicBezTo>
                  <a:cubicBezTo>
                    <a:pt x="124" y="25"/>
                    <a:pt x="124" y="25"/>
                    <a:pt x="124" y="25"/>
                  </a:cubicBezTo>
                  <a:cubicBezTo>
                    <a:pt x="124" y="17"/>
                    <a:pt x="115" y="18"/>
                    <a:pt x="112" y="18"/>
                  </a:cubicBezTo>
                  <a:close/>
                  <a:moveTo>
                    <a:pt x="103" y="68"/>
                  </a:moveTo>
                  <a:cubicBezTo>
                    <a:pt x="9" y="68"/>
                    <a:pt x="9" y="68"/>
                    <a:pt x="9" y="68"/>
                  </a:cubicBezTo>
                  <a:cubicBezTo>
                    <a:pt x="9" y="9"/>
                    <a:pt x="9" y="9"/>
                    <a:pt x="9" y="9"/>
                  </a:cubicBezTo>
                  <a:cubicBezTo>
                    <a:pt x="103" y="9"/>
                    <a:pt x="103" y="9"/>
                    <a:pt x="103" y="9"/>
                  </a:cubicBezTo>
                  <a:lnTo>
                    <a:pt x="103" y="68"/>
                  </a:lnTo>
                  <a:close/>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86" name="Rectangle 1896"/>
            <p:cNvSpPr>
              <a:spLocks noChangeArrowheads="1"/>
            </p:cNvSpPr>
            <p:nvPr/>
          </p:nvSpPr>
          <p:spPr bwMode="auto">
            <a:xfrm>
              <a:off x="35744" y="34872"/>
              <a:ext cx="47078" cy="88926"/>
            </a:xfrm>
            <a:prstGeom prst="rect">
              <a:avLst/>
            </a:prstGeom>
            <a:solidFill>
              <a:srgbClr val="E7544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grpSp>
      <p:grpSp>
        <p:nvGrpSpPr>
          <p:cNvPr id="28730" name="组合 521"/>
          <p:cNvGrpSpPr>
            <a:grpSpLocks/>
          </p:cNvGrpSpPr>
          <p:nvPr/>
        </p:nvGrpSpPr>
        <p:grpSpPr bwMode="auto">
          <a:xfrm>
            <a:off x="9223375" y="5360988"/>
            <a:ext cx="561975" cy="354012"/>
            <a:chOff x="0" y="0"/>
            <a:chExt cx="256315" cy="161286"/>
          </a:xfrm>
        </p:grpSpPr>
        <p:sp>
          <p:nvSpPr>
            <p:cNvPr id="28882" name="Freeform 1897"/>
            <p:cNvSpPr>
              <a:spLocks noEditPoints="1" noChangeArrowheads="1"/>
            </p:cNvSpPr>
            <p:nvPr/>
          </p:nvSpPr>
          <p:spPr bwMode="auto">
            <a:xfrm>
              <a:off x="0" y="0"/>
              <a:ext cx="256315" cy="161286"/>
            </a:xfrm>
            <a:custGeom>
              <a:avLst/>
              <a:gdLst>
                <a:gd name="T0" fmla="*/ 478544239 w 124"/>
                <a:gd name="T1" fmla="*/ 76962371 h 78"/>
                <a:gd name="T2" fmla="*/ 478544239 w 124"/>
                <a:gd name="T3" fmla="*/ 0 h 78"/>
                <a:gd name="T4" fmla="*/ 0 w 124"/>
                <a:gd name="T5" fmla="*/ 0 h 78"/>
                <a:gd name="T6" fmla="*/ 0 w 124"/>
                <a:gd name="T7" fmla="*/ 333502228 h 78"/>
                <a:gd name="T8" fmla="*/ 478544239 w 124"/>
                <a:gd name="T9" fmla="*/ 333502228 h 78"/>
                <a:gd name="T10" fmla="*/ 478544239 w 124"/>
                <a:gd name="T11" fmla="*/ 256539857 h 78"/>
                <a:gd name="T12" fmla="*/ 529817574 w 124"/>
                <a:gd name="T13" fmla="*/ 230887112 h 78"/>
                <a:gd name="T14" fmla="*/ 529817574 w 124"/>
                <a:gd name="T15" fmla="*/ 111167409 h 78"/>
                <a:gd name="T16" fmla="*/ 478544239 w 124"/>
                <a:gd name="T17" fmla="*/ 76962371 h 78"/>
                <a:gd name="T18" fmla="*/ 440090788 w 124"/>
                <a:gd name="T19" fmla="*/ 290744896 h 78"/>
                <a:gd name="T20" fmla="*/ 38455518 w 124"/>
                <a:gd name="T21" fmla="*/ 290744896 h 78"/>
                <a:gd name="T22" fmla="*/ 38455518 w 124"/>
                <a:gd name="T23" fmla="*/ 42757332 h 78"/>
                <a:gd name="T24" fmla="*/ 440090788 w 124"/>
                <a:gd name="T25" fmla="*/ 42757332 h 78"/>
                <a:gd name="T26" fmla="*/ 440090788 w 124"/>
                <a:gd name="T27" fmla="*/ 290744896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4"/>
                <a:gd name="T43" fmla="*/ 0 h 78"/>
                <a:gd name="T44" fmla="*/ 124 w 124"/>
                <a:gd name="T45" fmla="*/ 78 h 7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4" h="78">
                  <a:moveTo>
                    <a:pt x="112" y="18"/>
                  </a:moveTo>
                  <a:cubicBezTo>
                    <a:pt x="112" y="0"/>
                    <a:pt x="112" y="0"/>
                    <a:pt x="112" y="0"/>
                  </a:cubicBezTo>
                  <a:cubicBezTo>
                    <a:pt x="0" y="0"/>
                    <a:pt x="0" y="0"/>
                    <a:pt x="0" y="0"/>
                  </a:cubicBezTo>
                  <a:cubicBezTo>
                    <a:pt x="0" y="78"/>
                    <a:pt x="0" y="78"/>
                    <a:pt x="0" y="78"/>
                  </a:cubicBezTo>
                  <a:cubicBezTo>
                    <a:pt x="112" y="78"/>
                    <a:pt x="112" y="78"/>
                    <a:pt x="112" y="78"/>
                  </a:cubicBezTo>
                  <a:cubicBezTo>
                    <a:pt x="112" y="60"/>
                    <a:pt x="112" y="60"/>
                    <a:pt x="112" y="60"/>
                  </a:cubicBezTo>
                  <a:cubicBezTo>
                    <a:pt x="116" y="60"/>
                    <a:pt x="124" y="61"/>
                    <a:pt x="124" y="54"/>
                  </a:cubicBezTo>
                  <a:cubicBezTo>
                    <a:pt x="124" y="26"/>
                    <a:pt x="124" y="26"/>
                    <a:pt x="124" y="26"/>
                  </a:cubicBezTo>
                  <a:cubicBezTo>
                    <a:pt x="124" y="17"/>
                    <a:pt x="115" y="18"/>
                    <a:pt x="112" y="18"/>
                  </a:cubicBezTo>
                  <a:close/>
                  <a:moveTo>
                    <a:pt x="103" y="68"/>
                  </a:moveTo>
                  <a:cubicBezTo>
                    <a:pt x="9" y="68"/>
                    <a:pt x="9" y="68"/>
                    <a:pt x="9" y="68"/>
                  </a:cubicBezTo>
                  <a:cubicBezTo>
                    <a:pt x="9" y="10"/>
                    <a:pt x="9" y="10"/>
                    <a:pt x="9" y="10"/>
                  </a:cubicBezTo>
                  <a:cubicBezTo>
                    <a:pt x="103" y="10"/>
                    <a:pt x="103" y="10"/>
                    <a:pt x="103" y="10"/>
                  </a:cubicBezTo>
                  <a:lnTo>
                    <a:pt x="103" y="68"/>
                  </a:lnTo>
                  <a:close/>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83" name="Rectangle 1898"/>
            <p:cNvSpPr>
              <a:spLocks noChangeArrowheads="1"/>
            </p:cNvSpPr>
            <p:nvPr/>
          </p:nvSpPr>
          <p:spPr bwMode="auto">
            <a:xfrm>
              <a:off x="35745" y="34873"/>
              <a:ext cx="47078" cy="88926"/>
            </a:xfrm>
            <a:prstGeom prst="rect">
              <a:avLst/>
            </a:prstGeom>
            <a:solidFill>
              <a:srgbClr val="EB7A2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884" name="Rectangle 1899"/>
            <p:cNvSpPr>
              <a:spLocks noChangeArrowheads="1"/>
            </p:cNvSpPr>
            <p:nvPr/>
          </p:nvSpPr>
          <p:spPr bwMode="auto">
            <a:xfrm>
              <a:off x="93285" y="34873"/>
              <a:ext cx="47078" cy="88926"/>
            </a:xfrm>
            <a:prstGeom prst="rect">
              <a:avLst/>
            </a:prstGeom>
            <a:solidFill>
              <a:srgbClr val="EB7A2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grpSp>
      <p:grpSp>
        <p:nvGrpSpPr>
          <p:cNvPr id="28731" name="组合 525"/>
          <p:cNvGrpSpPr>
            <a:grpSpLocks/>
          </p:cNvGrpSpPr>
          <p:nvPr/>
        </p:nvGrpSpPr>
        <p:grpSpPr bwMode="auto">
          <a:xfrm>
            <a:off x="10233025" y="5364163"/>
            <a:ext cx="560388" cy="349250"/>
            <a:chOff x="0" y="0"/>
            <a:chExt cx="255443" cy="158671"/>
          </a:xfrm>
        </p:grpSpPr>
        <p:sp>
          <p:nvSpPr>
            <p:cNvPr id="28878" name="Freeform 1900"/>
            <p:cNvSpPr>
              <a:spLocks noEditPoints="1" noChangeArrowheads="1"/>
            </p:cNvSpPr>
            <p:nvPr/>
          </p:nvSpPr>
          <p:spPr bwMode="auto">
            <a:xfrm>
              <a:off x="0" y="0"/>
              <a:ext cx="255443" cy="158671"/>
            </a:xfrm>
            <a:custGeom>
              <a:avLst/>
              <a:gdLst>
                <a:gd name="T0" fmla="*/ 475294962 w 124"/>
                <a:gd name="T1" fmla="*/ 76434087 h 77"/>
                <a:gd name="T2" fmla="*/ 475294962 w 124"/>
                <a:gd name="T3" fmla="*/ 0 h 77"/>
                <a:gd name="T4" fmla="*/ 0 w 124"/>
                <a:gd name="T5" fmla="*/ 0 h 77"/>
                <a:gd name="T6" fmla="*/ 0 w 124"/>
                <a:gd name="T7" fmla="*/ 326967354 h 77"/>
                <a:gd name="T8" fmla="*/ 475294962 w 124"/>
                <a:gd name="T9" fmla="*/ 326967354 h 77"/>
                <a:gd name="T10" fmla="*/ 475294962 w 124"/>
                <a:gd name="T11" fmla="*/ 254780291 h 77"/>
                <a:gd name="T12" fmla="*/ 526218760 w 124"/>
                <a:gd name="T13" fmla="*/ 225055237 h 77"/>
                <a:gd name="T14" fmla="*/ 526218760 w 124"/>
                <a:gd name="T15" fmla="*/ 106159142 h 77"/>
                <a:gd name="T16" fmla="*/ 475294962 w 124"/>
                <a:gd name="T17" fmla="*/ 76434087 h 77"/>
                <a:gd name="T18" fmla="*/ 432856404 w 124"/>
                <a:gd name="T19" fmla="*/ 288750310 h 77"/>
                <a:gd name="T20" fmla="*/ 38192849 w 124"/>
                <a:gd name="T21" fmla="*/ 288750310 h 77"/>
                <a:gd name="T22" fmla="*/ 38192849 w 124"/>
                <a:gd name="T23" fmla="*/ 38217044 h 77"/>
                <a:gd name="T24" fmla="*/ 432856404 w 124"/>
                <a:gd name="T25" fmla="*/ 38217044 h 77"/>
                <a:gd name="T26" fmla="*/ 432856404 w 124"/>
                <a:gd name="T27" fmla="*/ 288750310 h 7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4"/>
                <a:gd name="T43" fmla="*/ 0 h 77"/>
                <a:gd name="T44" fmla="*/ 124 w 124"/>
                <a:gd name="T45" fmla="*/ 77 h 7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4" h="77">
                  <a:moveTo>
                    <a:pt x="112" y="18"/>
                  </a:moveTo>
                  <a:cubicBezTo>
                    <a:pt x="112" y="0"/>
                    <a:pt x="112" y="0"/>
                    <a:pt x="112" y="0"/>
                  </a:cubicBezTo>
                  <a:cubicBezTo>
                    <a:pt x="0" y="0"/>
                    <a:pt x="0" y="0"/>
                    <a:pt x="0" y="0"/>
                  </a:cubicBezTo>
                  <a:cubicBezTo>
                    <a:pt x="0" y="77"/>
                    <a:pt x="0" y="77"/>
                    <a:pt x="0" y="77"/>
                  </a:cubicBezTo>
                  <a:cubicBezTo>
                    <a:pt x="112" y="77"/>
                    <a:pt x="112" y="77"/>
                    <a:pt x="112" y="77"/>
                  </a:cubicBezTo>
                  <a:cubicBezTo>
                    <a:pt x="112" y="60"/>
                    <a:pt x="112" y="60"/>
                    <a:pt x="112" y="60"/>
                  </a:cubicBezTo>
                  <a:cubicBezTo>
                    <a:pt x="115" y="60"/>
                    <a:pt x="124" y="60"/>
                    <a:pt x="124" y="53"/>
                  </a:cubicBezTo>
                  <a:cubicBezTo>
                    <a:pt x="124" y="25"/>
                    <a:pt x="124" y="25"/>
                    <a:pt x="124" y="25"/>
                  </a:cubicBezTo>
                  <a:cubicBezTo>
                    <a:pt x="124" y="17"/>
                    <a:pt x="115" y="18"/>
                    <a:pt x="112" y="18"/>
                  </a:cubicBezTo>
                  <a:close/>
                  <a:moveTo>
                    <a:pt x="102" y="68"/>
                  </a:moveTo>
                  <a:cubicBezTo>
                    <a:pt x="9" y="68"/>
                    <a:pt x="9" y="68"/>
                    <a:pt x="9" y="68"/>
                  </a:cubicBezTo>
                  <a:cubicBezTo>
                    <a:pt x="9" y="9"/>
                    <a:pt x="9" y="9"/>
                    <a:pt x="9" y="9"/>
                  </a:cubicBezTo>
                  <a:cubicBezTo>
                    <a:pt x="102" y="9"/>
                    <a:pt x="102" y="9"/>
                    <a:pt x="102" y="9"/>
                  </a:cubicBezTo>
                  <a:lnTo>
                    <a:pt x="102" y="68"/>
                  </a:lnTo>
                  <a:close/>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79" name="Rectangle 1901"/>
            <p:cNvSpPr>
              <a:spLocks noChangeArrowheads="1"/>
            </p:cNvSpPr>
            <p:nvPr/>
          </p:nvSpPr>
          <p:spPr bwMode="auto">
            <a:xfrm>
              <a:off x="34873" y="34872"/>
              <a:ext cx="47950" cy="88926"/>
            </a:xfrm>
            <a:prstGeom prst="rect">
              <a:avLst/>
            </a:prstGeom>
            <a:solidFill>
              <a:srgbClr val="90B23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880" name="Rectangle 1902"/>
            <p:cNvSpPr>
              <a:spLocks noChangeArrowheads="1"/>
            </p:cNvSpPr>
            <p:nvPr/>
          </p:nvSpPr>
          <p:spPr bwMode="auto">
            <a:xfrm>
              <a:off x="90669" y="34872"/>
              <a:ext cx="47950" cy="88926"/>
            </a:xfrm>
            <a:prstGeom prst="rect">
              <a:avLst/>
            </a:prstGeom>
            <a:solidFill>
              <a:srgbClr val="90B23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881" name="Rectangle 1903"/>
            <p:cNvSpPr>
              <a:spLocks noChangeArrowheads="1"/>
            </p:cNvSpPr>
            <p:nvPr/>
          </p:nvSpPr>
          <p:spPr bwMode="auto">
            <a:xfrm>
              <a:off x="149081" y="34872"/>
              <a:ext cx="47078" cy="88926"/>
            </a:xfrm>
            <a:prstGeom prst="rect">
              <a:avLst/>
            </a:prstGeom>
            <a:solidFill>
              <a:srgbClr val="90B23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grpSp>
      <p:grpSp>
        <p:nvGrpSpPr>
          <p:cNvPr id="28732" name="组合 530"/>
          <p:cNvGrpSpPr>
            <a:grpSpLocks/>
          </p:cNvGrpSpPr>
          <p:nvPr/>
        </p:nvGrpSpPr>
        <p:grpSpPr bwMode="auto">
          <a:xfrm>
            <a:off x="11190288" y="5311775"/>
            <a:ext cx="603250" cy="454025"/>
            <a:chOff x="0" y="0"/>
            <a:chExt cx="274623" cy="206621"/>
          </a:xfrm>
        </p:grpSpPr>
        <p:sp>
          <p:nvSpPr>
            <p:cNvPr id="28869" name="Freeform 1904"/>
            <p:cNvSpPr>
              <a:spLocks noChangeArrowheads="1"/>
            </p:cNvSpPr>
            <p:nvPr/>
          </p:nvSpPr>
          <p:spPr bwMode="auto">
            <a:xfrm>
              <a:off x="0" y="20924"/>
              <a:ext cx="142978" cy="160415"/>
            </a:xfrm>
            <a:custGeom>
              <a:avLst/>
              <a:gdLst>
                <a:gd name="T0" fmla="*/ 16721451 w 164"/>
                <a:gd name="T1" fmla="*/ 122371362 h 184"/>
                <a:gd name="T2" fmla="*/ 16721451 w 164"/>
                <a:gd name="T3" fmla="*/ 18241975 h 184"/>
                <a:gd name="T4" fmla="*/ 106408761 w 164"/>
                <a:gd name="T5" fmla="*/ 18241975 h 184"/>
                <a:gd name="T6" fmla="*/ 124650661 w 164"/>
                <a:gd name="T7" fmla="*/ 0 h 184"/>
                <a:gd name="T8" fmla="*/ 0 w 164"/>
                <a:gd name="T9" fmla="*/ 0 h 184"/>
                <a:gd name="T10" fmla="*/ 0 w 164"/>
                <a:gd name="T11" fmla="*/ 139853110 h 184"/>
                <a:gd name="T12" fmla="*/ 59285305 w 164"/>
                <a:gd name="T13" fmla="*/ 139853110 h 184"/>
                <a:gd name="T14" fmla="*/ 64605132 w 164"/>
                <a:gd name="T15" fmla="*/ 122371362 h 184"/>
                <a:gd name="T16" fmla="*/ 16721451 w 164"/>
                <a:gd name="T17" fmla="*/ 122371362 h 1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4"/>
                <a:gd name="T28" fmla="*/ 0 h 184"/>
                <a:gd name="T29" fmla="*/ 164 w 164"/>
                <a:gd name="T30" fmla="*/ 184 h 1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4" h="184">
                  <a:moveTo>
                    <a:pt x="22" y="161"/>
                  </a:moveTo>
                  <a:lnTo>
                    <a:pt x="22" y="24"/>
                  </a:lnTo>
                  <a:lnTo>
                    <a:pt x="140" y="24"/>
                  </a:lnTo>
                  <a:lnTo>
                    <a:pt x="164" y="0"/>
                  </a:lnTo>
                  <a:lnTo>
                    <a:pt x="0" y="0"/>
                  </a:lnTo>
                  <a:lnTo>
                    <a:pt x="0" y="184"/>
                  </a:lnTo>
                  <a:lnTo>
                    <a:pt x="78" y="184"/>
                  </a:lnTo>
                  <a:lnTo>
                    <a:pt x="85" y="161"/>
                  </a:lnTo>
                  <a:lnTo>
                    <a:pt x="22" y="161"/>
                  </a:lnTo>
                  <a:close/>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70" name="Freeform 1905"/>
            <p:cNvSpPr>
              <a:spLocks noChangeArrowheads="1"/>
            </p:cNvSpPr>
            <p:nvPr/>
          </p:nvSpPr>
          <p:spPr bwMode="auto">
            <a:xfrm>
              <a:off x="93285" y="20924"/>
              <a:ext cx="181338" cy="160415"/>
            </a:xfrm>
            <a:custGeom>
              <a:avLst/>
              <a:gdLst>
                <a:gd name="T0" fmla="*/ 322719820 w 88"/>
                <a:gd name="T1" fmla="*/ 76133370 h 78"/>
                <a:gd name="T2" fmla="*/ 322719820 w 88"/>
                <a:gd name="T3" fmla="*/ 0 h 78"/>
                <a:gd name="T4" fmla="*/ 169851886 w 88"/>
                <a:gd name="T5" fmla="*/ 0 h 78"/>
                <a:gd name="T6" fmla="*/ 157112892 w 88"/>
                <a:gd name="T7" fmla="*/ 42296088 h 78"/>
                <a:gd name="T8" fmla="*/ 284502837 w 88"/>
                <a:gd name="T9" fmla="*/ 42296088 h 78"/>
                <a:gd name="T10" fmla="*/ 284502837 w 88"/>
                <a:gd name="T11" fmla="*/ 287613812 h 78"/>
                <a:gd name="T12" fmla="*/ 42464002 w 88"/>
                <a:gd name="T13" fmla="*/ 287613812 h 78"/>
                <a:gd name="T14" fmla="*/ 0 w 88"/>
                <a:gd name="T15" fmla="*/ 329909900 h 78"/>
                <a:gd name="T16" fmla="*/ 322719820 w 88"/>
                <a:gd name="T17" fmla="*/ 329909900 h 78"/>
                <a:gd name="T18" fmla="*/ 322719820 w 88"/>
                <a:gd name="T19" fmla="*/ 253776530 h 78"/>
                <a:gd name="T20" fmla="*/ 373675798 w 88"/>
                <a:gd name="T21" fmla="*/ 228400111 h 78"/>
                <a:gd name="T22" fmla="*/ 373675798 w 88"/>
                <a:gd name="T23" fmla="*/ 109970652 h 78"/>
                <a:gd name="T24" fmla="*/ 322719820 w 88"/>
                <a:gd name="T25" fmla="*/ 76133370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8"/>
                <a:gd name="T40" fmla="*/ 0 h 78"/>
                <a:gd name="T41" fmla="*/ 88 w 88"/>
                <a:gd name="T42" fmla="*/ 78 h 7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8" h="78">
                  <a:moveTo>
                    <a:pt x="76" y="18"/>
                  </a:moveTo>
                  <a:cubicBezTo>
                    <a:pt x="76" y="0"/>
                    <a:pt x="76" y="0"/>
                    <a:pt x="76" y="0"/>
                  </a:cubicBezTo>
                  <a:cubicBezTo>
                    <a:pt x="40" y="0"/>
                    <a:pt x="40" y="0"/>
                    <a:pt x="40" y="0"/>
                  </a:cubicBezTo>
                  <a:cubicBezTo>
                    <a:pt x="37" y="10"/>
                    <a:pt x="37" y="10"/>
                    <a:pt x="37" y="10"/>
                  </a:cubicBezTo>
                  <a:cubicBezTo>
                    <a:pt x="67" y="10"/>
                    <a:pt x="67" y="10"/>
                    <a:pt x="67" y="10"/>
                  </a:cubicBezTo>
                  <a:cubicBezTo>
                    <a:pt x="67" y="68"/>
                    <a:pt x="67" y="68"/>
                    <a:pt x="67" y="68"/>
                  </a:cubicBezTo>
                  <a:cubicBezTo>
                    <a:pt x="10" y="68"/>
                    <a:pt x="10" y="68"/>
                    <a:pt x="10" y="68"/>
                  </a:cubicBezTo>
                  <a:cubicBezTo>
                    <a:pt x="0" y="78"/>
                    <a:pt x="0" y="78"/>
                    <a:pt x="0" y="78"/>
                  </a:cubicBezTo>
                  <a:cubicBezTo>
                    <a:pt x="76" y="78"/>
                    <a:pt x="76" y="78"/>
                    <a:pt x="76" y="78"/>
                  </a:cubicBezTo>
                  <a:cubicBezTo>
                    <a:pt x="76" y="60"/>
                    <a:pt x="76" y="60"/>
                    <a:pt x="76" y="60"/>
                  </a:cubicBezTo>
                  <a:cubicBezTo>
                    <a:pt x="79" y="60"/>
                    <a:pt x="88" y="61"/>
                    <a:pt x="88" y="54"/>
                  </a:cubicBezTo>
                  <a:cubicBezTo>
                    <a:pt x="88" y="26"/>
                    <a:pt x="88" y="26"/>
                    <a:pt x="88" y="26"/>
                  </a:cubicBezTo>
                  <a:cubicBezTo>
                    <a:pt x="88" y="18"/>
                    <a:pt x="79" y="18"/>
                    <a:pt x="76" y="18"/>
                  </a:cubicBezTo>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71" name="Freeform 1906"/>
            <p:cNvSpPr>
              <a:spLocks noChangeArrowheads="1"/>
            </p:cNvSpPr>
            <p:nvPr/>
          </p:nvSpPr>
          <p:spPr bwMode="auto">
            <a:xfrm>
              <a:off x="35745" y="57540"/>
              <a:ext cx="69745" cy="88926"/>
            </a:xfrm>
            <a:custGeom>
              <a:avLst/>
              <a:gdLst>
                <a:gd name="T0" fmla="*/ 0 w 80"/>
                <a:gd name="T1" fmla="*/ 0 h 102"/>
                <a:gd name="T2" fmla="*/ 0 w 80"/>
                <a:gd name="T3" fmla="*/ 77527779 h 102"/>
                <a:gd name="T4" fmla="*/ 39522748 w 80"/>
                <a:gd name="T5" fmla="*/ 77527779 h 102"/>
                <a:gd name="T6" fmla="*/ 50164091 w 80"/>
                <a:gd name="T7" fmla="*/ 50924956 h 102"/>
                <a:gd name="T8" fmla="*/ 13681354 w 80"/>
                <a:gd name="T9" fmla="*/ 50924956 h 102"/>
                <a:gd name="T10" fmla="*/ 60804563 w 80"/>
                <a:gd name="T11" fmla="*/ 0 h 102"/>
                <a:gd name="T12" fmla="*/ 0 w 80"/>
                <a:gd name="T13" fmla="*/ 0 h 102"/>
                <a:gd name="T14" fmla="*/ 0 w 80"/>
                <a:gd name="T15" fmla="*/ 0 h 102"/>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02"/>
                <a:gd name="T26" fmla="*/ 80 w 80"/>
                <a:gd name="T27" fmla="*/ 102 h 10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02">
                  <a:moveTo>
                    <a:pt x="0" y="0"/>
                  </a:moveTo>
                  <a:lnTo>
                    <a:pt x="0" y="102"/>
                  </a:lnTo>
                  <a:lnTo>
                    <a:pt x="52" y="102"/>
                  </a:lnTo>
                  <a:lnTo>
                    <a:pt x="66" y="67"/>
                  </a:lnTo>
                  <a:lnTo>
                    <a:pt x="18" y="67"/>
                  </a:lnTo>
                  <a:lnTo>
                    <a:pt x="80" y="0"/>
                  </a:lnTo>
                  <a:lnTo>
                    <a:pt x="0" y="0"/>
                  </a:lnTo>
                  <a:close/>
                </a:path>
              </a:pathLst>
            </a:custGeom>
            <a:solidFill>
              <a:srgbClr val="90B23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72" name="Freeform 1907"/>
            <p:cNvSpPr>
              <a:spLocks noChangeArrowheads="1"/>
            </p:cNvSpPr>
            <p:nvPr/>
          </p:nvSpPr>
          <p:spPr bwMode="auto">
            <a:xfrm>
              <a:off x="129901" y="57540"/>
              <a:ext cx="84566" cy="88926"/>
            </a:xfrm>
            <a:custGeom>
              <a:avLst/>
              <a:gdLst>
                <a:gd name="T0" fmla="*/ 57764681 w 97"/>
                <a:gd name="T1" fmla="*/ 16721575 h 102"/>
                <a:gd name="T2" fmla="*/ 0 w 97"/>
                <a:gd name="T3" fmla="*/ 77527779 h 102"/>
                <a:gd name="T4" fmla="*/ 73725859 w 97"/>
                <a:gd name="T5" fmla="*/ 77527779 h 102"/>
                <a:gd name="T6" fmla="*/ 73725859 w 97"/>
                <a:gd name="T7" fmla="*/ 0 h 102"/>
                <a:gd name="T8" fmla="*/ 27361896 w 97"/>
                <a:gd name="T9" fmla="*/ 0 h 102"/>
                <a:gd name="T10" fmla="*/ 22042084 w 97"/>
                <a:gd name="T11" fmla="*/ 16721575 h 102"/>
                <a:gd name="T12" fmla="*/ 57764681 w 97"/>
                <a:gd name="T13" fmla="*/ 16721575 h 102"/>
                <a:gd name="T14" fmla="*/ 0 60000 65536"/>
                <a:gd name="T15" fmla="*/ 0 60000 65536"/>
                <a:gd name="T16" fmla="*/ 0 60000 65536"/>
                <a:gd name="T17" fmla="*/ 0 60000 65536"/>
                <a:gd name="T18" fmla="*/ 0 60000 65536"/>
                <a:gd name="T19" fmla="*/ 0 60000 65536"/>
                <a:gd name="T20" fmla="*/ 0 60000 65536"/>
                <a:gd name="T21" fmla="*/ 0 w 97"/>
                <a:gd name="T22" fmla="*/ 0 h 102"/>
                <a:gd name="T23" fmla="*/ 97 w 97"/>
                <a:gd name="T24" fmla="*/ 102 h 1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7" h="102">
                  <a:moveTo>
                    <a:pt x="76" y="22"/>
                  </a:moveTo>
                  <a:lnTo>
                    <a:pt x="0" y="102"/>
                  </a:lnTo>
                  <a:lnTo>
                    <a:pt x="97" y="102"/>
                  </a:lnTo>
                  <a:lnTo>
                    <a:pt x="97" y="0"/>
                  </a:lnTo>
                  <a:lnTo>
                    <a:pt x="36" y="0"/>
                  </a:lnTo>
                  <a:lnTo>
                    <a:pt x="29" y="22"/>
                  </a:lnTo>
                  <a:lnTo>
                    <a:pt x="76" y="22"/>
                  </a:lnTo>
                  <a:close/>
                </a:path>
              </a:pathLst>
            </a:custGeom>
            <a:solidFill>
              <a:srgbClr val="90B23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73" name="Freeform 1908"/>
            <p:cNvSpPr>
              <a:spLocks noChangeArrowheads="1"/>
            </p:cNvSpPr>
            <p:nvPr/>
          </p:nvSpPr>
          <p:spPr bwMode="auto">
            <a:xfrm>
              <a:off x="129901" y="57540"/>
              <a:ext cx="84566" cy="88926"/>
            </a:xfrm>
            <a:custGeom>
              <a:avLst/>
              <a:gdLst>
                <a:gd name="T0" fmla="*/ 57764681 w 97"/>
                <a:gd name="T1" fmla="*/ 16721575 h 102"/>
                <a:gd name="T2" fmla="*/ 0 w 97"/>
                <a:gd name="T3" fmla="*/ 77527779 h 102"/>
                <a:gd name="T4" fmla="*/ 73725859 w 97"/>
                <a:gd name="T5" fmla="*/ 77527779 h 102"/>
                <a:gd name="T6" fmla="*/ 73725859 w 97"/>
                <a:gd name="T7" fmla="*/ 0 h 102"/>
                <a:gd name="T8" fmla="*/ 27361896 w 97"/>
                <a:gd name="T9" fmla="*/ 0 h 102"/>
                <a:gd name="T10" fmla="*/ 22042084 w 97"/>
                <a:gd name="T11" fmla="*/ 16721575 h 102"/>
                <a:gd name="T12" fmla="*/ 57764681 w 97"/>
                <a:gd name="T13" fmla="*/ 16721575 h 102"/>
                <a:gd name="T14" fmla="*/ 0 60000 65536"/>
                <a:gd name="T15" fmla="*/ 0 60000 65536"/>
                <a:gd name="T16" fmla="*/ 0 60000 65536"/>
                <a:gd name="T17" fmla="*/ 0 60000 65536"/>
                <a:gd name="T18" fmla="*/ 0 60000 65536"/>
                <a:gd name="T19" fmla="*/ 0 60000 65536"/>
                <a:gd name="T20" fmla="*/ 0 60000 65536"/>
                <a:gd name="T21" fmla="*/ 0 w 97"/>
                <a:gd name="T22" fmla="*/ 0 h 102"/>
                <a:gd name="T23" fmla="*/ 97 w 97"/>
                <a:gd name="T24" fmla="*/ 102 h 1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7" h="102">
                  <a:moveTo>
                    <a:pt x="76" y="22"/>
                  </a:moveTo>
                  <a:lnTo>
                    <a:pt x="0" y="102"/>
                  </a:lnTo>
                  <a:lnTo>
                    <a:pt x="97" y="102"/>
                  </a:lnTo>
                  <a:lnTo>
                    <a:pt x="97" y="0"/>
                  </a:lnTo>
                  <a:lnTo>
                    <a:pt x="36" y="0"/>
                  </a:lnTo>
                  <a:lnTo>
                    <a:pt x="29" y="22"/>
                  </a:lnTo>
                  <a:lnTo>
                    <a:pt x="76"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74" name="Freeform 1909"/>
            <p:cNvSpPr>
              <a:spLocks noChangeArrowheads="1"/>
            </p:cNvSpPr>
            <p:nvPr/>
          </p:nvSpPr>
          <p:spPr bwMode="auto">
            <a:xfrm>
              <a:off x="64515" y="0"/>
              <a:ext cx="113336" cy="206621"/>
            </a:xfrm>
            <a:custGeom>
              <a:avLst/>
              <a:gdLst>
                <a:gd name="T0" fmla="*/ 68405251 w 130"/>
                <a:gd name="T1" fmla="*/ 73726209 h 237"/>
                <a:gd name="T2" fmla="*/ 96528271 w 130"/>
                <a:gd name="T3" fmla="*/ 0 h 237"/>
                <a:gd name="T4" fmla="*/ 6840264 w 130"/>
                <a:gd name="T5" fmla="*/ 93488592 h 237"/>
                <a:gd name="T6" fmla="*/ 37243081 w 130"/>
                <a:gd name="T7" fmla="*/ 93488592 h 237"/>
                <a:gd name="T8" fmla="*/ 0 w 130"/>
                <a:gd name="T9" fmla="*/ 180136024 h 237"/>
                <a:gd name="T10" fmla="*/ 98808068 w 130"/>
                <a:gd name="T11" fmla="*/ 73726209 h 237"/>
                <a:gd name="T12" fmla="*/ 68405251 w 130"/>
                <a:gd name="T13" fmla="*/ 73726209 h 237"/>
                <a:gd name="T14" fmla="*/ 0 60000 65536"/>
                <a:gd name="T15" fmla="*/ 0 60000 65536"/>
                <a:gd name="T16" fmla="*/ 0 60000 65536"/>
                <a:gd name="T17" fmla="*/ 0 60000 65536"/>
                <a:gd name="T18" fmla="*/ 0 60000 65536"/>
                <a:gd name="T19" fmla="*/ 0 60000 65536"/>
                <a:gd name="T20" fmla="*/ 0 60000 65536"/>
                <a:gd name="T21" fmla="*/ 0 w 130"/>
                <a:gd name="T22" fmla="*/ 0 h 237"/>
                <a:gd name="T23" fmla="*/ 130 w 130"/>
                <a:gd name="T24" fmla="*/ 237 h 2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0" h="237">
                  <a:moveTo>
                    <a:pt x="90" y="97"/>
                  </a:moveTo>
                  <a:lnTo>
                    <a:pt x="127" y="0"/>
                  </a:lnTo>
                  <a:lnTo>
                    <a:pt x="9" y="123"/>
                  </a:lnTo>
                  <a:lnTo>
                    <a:pt x="49" y="123"/>
                  </a:lnTo>
                  <a:lnTo>
                    <a:pt x="0" y="237"/>
                  </a:lnTo>
                  <a:lnTo>
                    <a:pt x="130" y="97"/>
                  </a:lnTo>
                  <a:lnTo>
                    <a:pt x="90" y="97"/>
                  </a:lnTo>
                  <a:close/>
                </a:path>
              </a:pathLst>
            </a:custGeom>
            <a:solidFill>
              <a:srgbClr val="E7544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75" name="Freeform 1910"/>
            <p:cNvSpPr>
              <a:spLocks noChangeArrowheads="1"/>
            </p:cNvSpPr>
            <p:nvPr/>
          </p:nvSpPr>
          <p:spPr bwMode="auto">
            <a:xfrm>
              <a:off x="64515" y="0"/>
              <a:ext cx="113336" cy="206621"/>
            </a:xfrm>
            <a:custGeom>
              <a:avLst/>
              <a:gdLst>
                <a:gd name="T0" fmla="*/ 68405251 w 130"/>
                <a:gd name="T1" fmla="*/ 73726209 h 237"/>
                <a:gd name="T2" fmla="*/ 96528271 w 130"/>
                <a:gd name="T3" fmla="*/ 0 h 237"/>
                <a:gd name="T4" fmla="*/ 6840264 w 130"/>
                <a:gd name="T5" fmla="*/ 93488592 h 237"/>
                <a:gd name="T6" fmla="*/ 37243081 w 130"/>
                <a:gd name="T7" fmla="*/ 93488592 h 237"/>
                <a:gd name="T8" fmla="*/ 0 w 130"/>
                <a:gd name="T9" fmla="*/ 180136024 h 237"/>
                <a:gd name="T10" fmla="*/ 98808068 w 130"/>
                <a:gd name="T11" fmla="*/ 73726209 h 237"/>
                <a:gd name="T12" fmla="*/ 68405251 w 130"/>
                <a:gd name="T13" fmla="*/ 73726209 h 237"/>
                <a:gd name="T14" fmla="*/ 0 60000 65536"/>
                <a:gd name="T15" fmla="*/ 0 60000 65536"/>
                <a:gd name="T16" fmla="*/ 0 60000 65536"/>
                <a:gd name="T17" fmla="*/ 0 60000 65536"/>
                <a:gd name="T18" fmla="*/ 0 60000 65536"/>
                <a:gd name="T19" fmla="*/ 0 60000 65536"/>
                <a:gd name="T20" fmla="*/ 0 60000 65536"/>
                <a:gd name="T21" fmla="*/ 0 w 130"/>
                <a:gd name="T22" fmla="*/ 0 h 237"/>
                <a:gd name="T23" fmla="*/ 130 w 130"/>
                <a:gd name="T24" fmla="*/ 237 h 2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0" h="237">
                  <a:moveTo>
                    <a:pt x="90" y="97"/>
                  </a:moveTo>
                  <a:lnTo>
                    <a:pt x="127" y="0"/>
                  </a:lnTo>
                  <a:lnTo>
                    <a:pt x="9" y="123"/>
                  </a:lnTo>
                  <a:lnTo>
                    <a:pt x="49" y="123"/>
                  </a:lnTo>
                  <a:lnTo>
                    <a:pt x="0" y="237"/>
                  </a:lnTo>
                  <a:lnTo>
                    <a:pt x="130" y="97"/>
                  </a:lnTo>
                  <a:lnTo>
                    <a:pt x="90" y="9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76" name="Freeform 1911"/>
            <p:cNvSpPr>
              <a:spLocks noChangeArrowheads="1"/>
            </p:cNvSpPr>
            <p:nvPr/>
          </p:nvSpPr>
          <p:spPr bwMode="auto">
            <a:xfrm>
              <a:off x="64515" y="0"/>
              <a:ext cx="113336" cy="206621"/>
            </a:xfrm>
            <a:custGeom>
              <a:avLst/>
              <a:gdLst>
                <a:gd name="T0" fmla="*/ 96528271 w 130"/>
                <a:gd name="T1" fmla="*/ 0 h 237"/>
                <a:gd name="T2" fmla="*/ 96528271 w 130"/>
                <a:gd name="T3" fmla="*/ 0 h 237"/>
                <a:gd name="T4" fmla="*/ 46364014 w 130"/>
                <a:gd name="T5" fmla="*/ 81327595 h 237"/>
                <a:gd name="T6" fmla="*/ 79046629 w 130"/>
                <a:gd name="T7" fmla="*/ 81327595 h 237"/>
                <a:gd name="T8" fmla="*/ 0 w 130"/>
                <a:gd name="T9" fmla="*/ 180136024 h 237"/>
                <a:gd name="T10" fmla="*/ 98808068 w 130"/>
                <a:gd name="T11" fmla="*/ 73726209 h 237"/>
                <a:gd name="T12" fmla="*/ 68405251 w 130"/>
                <a:gd name="T13" fmla="*/ 73726209 h 237"/>
                <a:gd name="T14" fmla="*/ 96528271 w 130"/>
                <a:gd name="T15" fmla="*/ 0 h 237"/>
                <a:gd name="T16" fmla="*/ 0 60000 65536"/>
                <a:gd name="T17" fmla="*/ 0 60000 65536"/>
                <a:gd name="T18" fmla="*/ 0 60000 65536"/>
                <a:gd name="T19" fmla="*/ 0 60000 65536"/>
                <a:gd name="T20" fmla="*/ 0 60000 65536"/>
                <a:gd name="T21" fmla="*/ 0 60000 65536"/>
                <a:gd name="T22" fmla="*/ 0 60000 65536"/>
                <a:gd name="T23" fmla="*/ 0 60000 65536"/>
                <a:gd name="T24" fmla="*/ 0 w 130"/>
                <a:gd name="T25" fmla="*/ 0 h 237"/>
                <a:gd name="T26" fmla="*/ 130 w 130"/>
                <a:gd name="T27" fmla="*/ 237 h 23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0" h="237">
                  <a:moveTo>
                    <a:pt x="127" y="0"/>
                  </a:moveTo>
                  <a:lnTo>
                    <a:pt x="127" y="0"/>
                  </a:lnTo>
                  <a:lnTo>
                    <a:pt x="61" y="107"/>
                  </a:lnTo>
                  <a:lnTo>
                    <a:pt x="104" y="107"/>
                  </a:lnTo>
                  <a:lnTo>
                    <a:pt x="0" y="237"/>
                  </a:lnTo>
                  <a:lnTo>
                    <a:pt x="130" y="97"/>
                  </a:lnTo>
                  <a:lnTo>
                    <a:pt x="90" y="97"/>
                  </a:lnTo>
                  <a:lnTo>
                    <a:pt x="127" y="0"/>
                  </a:lnTo>
                  <a:close/>
                </a:path>
              </a:pathLst>
            </a:custGeom>
            <a:solidFill>
              <a:srgbClr val="CD4F4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77" name="Freeform 1912"/>
            <p:cNvSpPr>
              <a:spLocks noChangeArrowheads="1"/>
            </p:cNvSpPr>
            <p:nvPr/>
          </p:nvSpPr>
          <p:spPr bwMode="auto">
            <a:xfrm>
              <a:off x="64515" y="0"/>
              <a:ext cx="113336" cy="206621"/>
            </a:xfrm>
            <a:custGeom>
              <a:avLst/>
              <a:gdLst>
                <a:gd name="T0" fmla="*/ 96528271 w 130"/>
                <a:gd name="T1" fmla="*/ 0 h 237"/>
                <a:gd name="T2" fmla="*/ 96528271 w 130"/>
                <a:gd name="T3" fmla="*/ 0 h 237"/>
                <a:gd name="T4" fmla="*/ 46364014 w 130"/>
                <a:gd name="T5" fmla="*/ 81327595 h 237"/>
                <a:gd name="T6" fmla="*/ 79046629 w 130"/>
                <a:gd name="T7" fmla="*/ 81327595 h 237"/>
                <a:gd name="T8" fmla="*/ 0 w 130"/>
                <a:gd name="T9" fmla="*/ 180136024 h 237"/>
                <a:gd name="T10" fmla="*/ 98808068 w 130"/>
                <a:gd name="T11" fmla="*/ 73726209 h 237"/>
                <a:gd name="T12" fmla="*/ 68405251 w 130"/>
                <a:gd name="T13" fmla="*/ 73726209 h 237"/>
                <a:gd name="T14" fmla="*/ 96528271 w 130"/>
                <a:gd name="T15" fmla="*/ 0 h 237"/>
                <a:gd name="T16" fmla="*/ 0 60000 65536"/>
                <a:gd name="T17" fmla="*/ 0 60000 65536"/>
                <a:gd name="T18" fmla="*/ 0 60000 65536"/>
                <a:gd name="T19" fmla="*/ 0 60000 65536"/>
                <a:gd name="T20" fmla="*/ 0 60000 65536"/>
                <a:gd name="T21" fmla="*/ 0 60000 65536"/>
                <a:gd name="T22" fmla="*/ 0 60000 65536"/>
                <a:gd name="T23" fmla="*/ 0 60000 65536"/>
                <a:gd name="T24" fmla="*/ 0 w 130"/>
                <a:gd name="T25" fmla="*/ 0 h 237"/>
                <a:gd name="T26" fmla="*/ 130 w 130"/>
                <a:gd name="T27" fmla="*/ 237 h 23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0" h="237">
                  <a:moveTo>
                    <a:pt x="127" y="0"/>
                  </a:moveTo>
                  <a:lnTo>
                    <a:pt x="127" y="0"/>
                  </a:lnTo>
                  <a:lnTo>
                    <a:pt x="61" y="107"/>
                  </a:lnTo>
                  <a:lnTo>
                    <a:pt x="104" y="107"/>
                  </a:lnTo>
                  <a:lnTo>
                    <a:pt x="0" y="237"/>
                  </a:lnTo>
                  <a:lnTo>
                    <a:pt x="130" y="97"/>
                  </a:lnTo>
                  <a:lnTo>
                    <a:pt x="90" y="97"/>
                  </a:lnTo>
                  <a:lnTo>
                    <a:pt x="1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33" name="组合 541"/>
          <p:cNvGrpSpPr>
            <a:grpSpLocks/>
          </p:cNvGrpSpPr>
          <p:nvPr/>
        </p:nvGrpSpPr>
        <p:grpSpPr bwMode="auto">
          <a:xfrm>
            <a:off x="7413625" y="5281613"/>
            <a:ext cx="361950" cy="512762"/>
            <a:chOff x="0" y="0"/>
            <a:chExt cx="204006" cy="288572"/>
          </a:xfrm>
        </p:grpSpPr>
        <p:sp>
          <p:nvSpPr>
            <p:cNvPr id="28865" name="Freeform 1663"/>
            <p:cNvSpPr>
              <a:spLocks noChangeArrowheads="1"/>
            </p:cNvSpPr>
            <p:nvPr/>
          </p:nvSpPr>
          <p:spPr bwMode="auto">
            <a:xfrm>
              <a:off x="0" y="0"/>
              <a:ext cx="204006" cy="288572"/>
            </a:xfrm>
            <a:custGeom>
              <a:avLst/>
              <a:gdLst>
                <a:gd name="T0" fmla="*/ 420388364 w 99"/>
                <a:gd name="T1" fmla="*/ 526833533 h 140"/>
                <a:gd name="T2" fmla="*/ 352446123 w 99"/>
                <a:gd name="T3" fmla="*/ 594812851 h 140"/>
                <a:gd name="T4" fmla="*/ 29725117 w 99"/>
                <a:gd name="T5" fmla="*/ 594812851 h 140"/>
                <a:gd name="T6" fmla="*/ 0 w 99"/>
                <a:gd name="T7" fmla="*/ 569321638 h 140"/>
                <a:gd name="T8" fmla="*/ 0 w 99"/>
                <a:gd name="T9" fmla="*/ 25491214 h 140"/>
                <a:gd name="T10" fmla="*/ 29725117 w 99"/>
                <a:gd name="T11" fmla="*/ 0 h 140"/>
                <a:gd name="T12" fmla="*/ 394910281 w 99"/>
                <a:gd name="T13" fmla="*/ 0 h 140"/>
                <a:gd name="T14" fmla="*/ 420388364 w 99"/>
                <a:gd name="T15" fmla="*/ 25491214 h 140"/>
                <a:gd name="T16" fmla="*/ 420388364 w 99"/>
                <a:gd name="T17" fmla="*/ 526833533 h 1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140"/>
                <a:gd name="T29" fmla="*/ 99 w 99"/>
                <a:gd name="T30" fmla="*/ 140 h 1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140">
                  <a:moveTo>
                    <a:pt x="99" y="124"/>
                  </a:moveTo>
                  <a:cubicBezTo>
                    <a:pt x="83" y="140"/>
                    <a:pt x="83" y="140"/>
                    <a:pt x="83" y="140"/>
                  </a:cubicBezTo>
                  <a:cubicBezTo>
                    <a:pt x="7" y="140"/>
                    <a:pt x="7" y="140"/>
                    <a:pt x="7" y="140"/>
                  </a:cubicBezTo>
                  <a:cubicBezTo>
                    <a:pt x="3" y="140"/>
                    <a:pt x="0" y="137"/>
                    <a:pt x="0" y="134"/>
                  </a:cubicBezTo>
                  <a:cubicBezTo>
                    <a:pt x="0" y="6"/>
                    <a:pt x="0" y="6"/>
                    <a:pt x="0" y="6"/>
                  </a:cubicBezTo>
                  <a:cubicBezTo>
                    <a:pt x="0" y="3"/>
                    <a:pt x="3" y="0"/>
                    <a:pt x="7" y="0"/>
                  </a:cubicBezTo>
                  <a:cubicBezTo>
                    <a:pt x="93" y="0"/>
                    <a:pt x="93" y="0"/>
                    <a:pt x="93" y="0"/>
                  </a:cubicBezTo>
                  <a:cubicBezTo>
                    <a:pt x="96" y="0"/>
                    <a:pt x="99" y="3"/>
                    <a:pt x="99" y="6"/>
                  </a:cubicBezTo>
                  <a:cubicBezTo>
                    <a:pt x="99" y="124"/>
                    <a:pt x="99" y="124"/>
                    <a:pt x="99" y="124"/>
                  </a:cubicBezTo>
                </a:path>
              </a:pathLst>
            </a:custGeom>
            <a:solidFill>
              <a:srgbClr val="F75A9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66" name="Freeform 1669"/>
            <p:cNvSpPr>
              <a:spLocks noChangeArrowheads="1"/>
            </p:cNvSpPr>
            <p:nvPr/>
          </p:nvSpPr>
          <p:spPr bwMode="auto">
            <a:xfrm>
              <a:off x="22667" y="36617"/>
              <a:ext cx="131645" cy="134260"/>
            </a:xfrm>
            <a:custGeom>
              <a:avLst/>
              <a:gdLst>
                <a:gd name="T0" fmla="*/ 0 w 64"/>
                <a:gd name="T1" fmla="*/ 0 h 65"/>
                <a:gd name="T2" fmla="*/ 0 w 64"/>
                <a:gd name="T3" fmla="*/ 4267402 h 65"/>
                <a:gd name="T4" fmla="*/ 76158689 w 64"/>
                <a:gd name="T5" fmla="*/ 251720976 h 65"/>
                <a:gd name="T6" fmla="*/ 80389842 w 64"/>
                <a:gd name="T7" fmla="*/ 255986313 h 65"/>
                <a:gd name="T8" fmla="*/ 84620995 w 64"/>
                <a:gd name="T9" fmla="*/ 255986313 h 65"/>
                <a:gd name="T10" fmla="*/ 101545605 w 64"/>
                <a:gd name="T11" fmla="*/ 153591374 h 65"/>
                <a:gd name="T12" fmla="*/ 224246973 w 64"/>
                <a:gd name="T13" fmla="*/ 277319194 h 65"/>
                <a:gd name="T14" fmla="*/ 232707221 w 64"/>
                <a:gd name="T15" fmla="*/ 277319194 h 65"/>
                <a:gd name="T16" fmla="*/ 270787594 w 64"/>
                <a:gd name="T17" fmla="*/ 234655497 h 65"/>
                <a:gd name="T18" fmla="*/ 270787594 w 64"/>
                <a:gd name="T19" fmla="*/ 230388094 h 65"/>
                <a:gd name="T20" fmla="*/ 148086226 w 64"/>
                <a:gd name="T21" fmla="*/ 106660275 h 65"/>
                <a:gd name="T22" fmla="*/ 236938374 w 64"/>
                <a:gd name="T23" fmla="*/ 72529318 h 65"/>
                <a:gd name="T24" fmla="*/ 241169526 w 64"/>
                <a:gd name="T25" fmla="*/ 68263981 h 65"/>
                <a:gd name="T26" fmla="*/ 236938374 w 64"/>
                <a:gd name="T27" fmla="*/ 63996578 h 65"/>
                <a:gd name="T28" fmla="*/ 232707221 w 64"/>
                <a:gd name="T29" fmla="*/ 63996578 h 65"/>
                <a:gd name="T30" fmla="*/ 4231153 w 64"/>
                <a:gd name="T31" fmla="*/ 0 h 65"/>
                <a:gd name="T32" fmla="*/ 0 w 6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5"/>
                <a:gd name="T53" fmla="*/ 64 w 6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5">
                  <a:moveTo>
                    <a:pt x="0" y="0"/>
                  </a:moveTo>
                  <a:cubicBezTo>
                    <a:pt x="0" y="1"/>
                    <a:pt x="0" y="1"/>
                    <a:pt x="0" y="1"/>
                  </a:cubicBezTo>
                  <a:cubicBezTo>
                    <a:pt x="18" y="59"/>
                    <a:pt x="18" y="59"/>
                    <a:pt x="18" y="59"/>
                  </a:cubicBezTo>
                  <a:cubicBezTo>
                    <a:pt x="18" y="60"/>
                    <a:pt x="18" y="60"/>
                    <a:pt x="19" y="60"/>
                  </a:cubicBezTo>
                  <a:cubicBezTo>
                    <a:pt x="19" y="61"/>
                    <a:pt x="20" y="61"/>
                    <a:pt x="20" y="60"/>
                  </a:cubicBezTo>
                  <a:cubicBezTo>
                    <a:pt x="24" y="36"/>
                    <a:pt x="24" y="36"/>
                    <a:pt x="24" y="36"/>
                  </a:cubicBezTo>
                  <a:cubicBezTo>
                    <a:pt x="53" y="65"/>
                    <a:pt x="53" y="65"/>
                    <a:pt x="53" y="65"/>
                  </a:cubicBezTo>
                  <a:cubicBezTo>
                    <a:pt x="53" y="65"/>
                    <a:pt x="54" y="65"/>
                    <a:pt x="55" y="65"/>
                  </a:cubicBezTo>
                  <a:cubicBezTo>
                    <a:pt x="64" y="55"/>
                    <a:pt x="64" y="55"/>
                    <a:pt x="64" y="55"/>
                  </a:cubicBezTo>
                  <a:cubicBezTo>
                    <a:pt x="64" y="55"/>
                    <a:pt x="64" y="54"/>
                    <a:pt x="64" y="54"/>
                  </a:cubicBezTo>
                  <a:cubicBezTo>
                    <a:pt x="35" y="25"/>
                    <a:pt x="35" y="25"/>
                    <a:pt x="35" y="25"/>
                  </a:cubicBezTo>
                  <a:cubicBezTo>
                    <a:pt x="56" y="17"/>
                    <a:pt x="56" y="17"/>
                    <a:pt x="56" y="17"/>
                  </a:cubicBezTo>
                  <a:cubicBezTo>
                    <a:pt x="57" y="17"/>
                    <a:pt x="57" y="16"/>
                    <a:pt x="57" y="16"/>
                  </a:cubicBezTo>
                  <a:cubicBezTo>
                    <a:pt x="56" y="15"/>
                    <a:pt x="56" y="15"/>
                    <a:pt x="56" y="15"/>
                  </a:cubicBezTo>
                  <a:cubicBezTo>
                    <a:pt x="55" y="15"/>
                    <a:pt x="55" y="15"/>
                    <a:pt x="55" y="15"/>
                  </a:cubicBezTo>
                  <a:cubicBezTo>
                    <a:pt x="1" y="0"/>
                    <a:pt x="1" y="0"/>
                    <a:pt x="1" y="0"/>
                  </a:cubicBezTo>
                  <a:cubicBezTo>
                    <a:pt x="0" y="0"/>
                    <a:pt x="0" y="0"/>
                    <a:pt x="0" y="0"/>
                  </a:cubicBezTo>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67" name="Freeform 1670"/>
            <p:cNvSpPr>
              <a:spLocks noEditPoints="1" noChangeArrowheads="1"/>
            </p:cNvSpPr>
            <p:nvPr/>
          </p:nvSpPr>
          <p:spPr bwMode="auto">
            <a:xfrm>
              <a:off x="0" y="0"/>
              <a:ext cx="204006" cy="148209"/>
            </a:xfrm>
            <a:custGeom>
              <a:avLst/>
              <a:gdLst>
                <a:gd name="T0" fmla="*/ 148621462 w 99"/>
                <a:gd name="T1" fmla="*/ 228812053 h 72"/>
                <a:gd name="T2" fmla="*/ 135882421 w 99"/>
                <a:gd name="T3" fmla="*/ 305082051 h 72"/>
                <a:gd name="T4" fmla="*/ 225055710 w 99"/>
                <a:gd name="T5" fmla="*/ 305082051 h 72"/>
                <a:gd name="T6" fmla="*/ 148621462 w 99"/>
                <a:gd name="T7" fmla="*/ 228812053 h 72"/>
                <a:gd name="T8" fmla="*/ 394910281 w 99"/>
                <a:gd name="T9" fmla="*/ 0 h 72"/>
                <a:gd name="T10" fmla="*/ 29725117 w 99"/>
                <a:gd name="T11" fmla="*/ 0 h 72"/>
                <a:gd name="T12" fmla="*/ 0 w 99"/>
                <a:gd name="T13" fmla="*/ 25424019 h 72"/>
                <a:gd name="T14" fmla="*/ 0 w 99"/>
                <a:gd name="T15" fmla="*/ 305082051 h 72"/>
                <a:gd name="T16" fmla="*/ 114651372 w 99"/>
                <a:gd name="T17" fmla="*/ 305082051 h 72"/>
                <a:gd name="T18" fmla="*/ 46709131 w 99"/>
                <a:gd name="T19" fmla="*/ 80508364 h 72"/>
                <a:gd name="T20" fmla="*/ 46709131 w 99"/>
                <a:gd name="T21" fmla="*/ 76269998 h 72"/>
                <a:gd name="T22" fmla="*/ 50956165 w 99"/>
                <a:gd name="T23" fmla="*/ 76269998 h 72"/>
                <a:gd name="T24" fmla="*/ 50956165 w 99"/>
                <a:gd name="T25" fmla="*/ 76269998 h 72"/>
                <a:gd name="T26" fmla="*/ 280258909 w 99"/>
                <a:gd name="T27" fmla="*/ 139829016 h 72"/>
                <a:gd name="T28" fmla="*/ 284505943 w 99"/>
                <a:gd name="T29" fmla="*/ 139829016 h 72"/>
                <a:gd name="T30" fmla="*/ 288750917 w 99"/>
                <a:gd name="T31" fmla="*/ 144067382 h 72"/>
                <a:gd name="T32" fmla="*/ 284505943 w 99"/>
                <a:gd name="T33" fmla="*/ 148303689 h 72"/>
                <a:gd name="T34" fmla="*/ 195332654 w 99"/>
                <a:gd name="T35" fmla="*/ 182202381 h 72"/>
                <a:gd name="T36" fmla="*/ 318476033 w 99"/>
                <a:gd name="T37" fmla="*/ 305082051 h 72"/>
                <a:gd name="T38" fmla="*/ 318476033 w 99"/>
                <a:gd name="T39" fmla="*/ 305082051 h 72"/>
                <a:gd name="T40" fmla="*/ 420388364 w 99"/>
                <a:gd name="T41" fmla="*/ 305082051 h 72"/>
                <a:gd name="T42" fmla="*/ 420388364 w 99"/>
                <a:gd name="T43" fmla="*/ 25424019 h 72"/>
                <a:gd name="T44" fmla="*/ 394910281 w 99"/>
                <a:gd name="T45" fmla="*/ 0 h 7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9"/>
                <a:gd name="T70" fmla="*/ 0 h 72"/>
                <a:gd name="T71" fmla="*/ 99 w 99"/>
                <a:gd name="T72" fmla="*/ 72 h 7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9" h="72">
                  <a:moveTo>
                    <a:pt x="35" y="54"/>
                  </a:moveTo>
                  <a:cubicBezTo>
                    <a:pt x="32" y="72"/>
                    <a:pt x="32" y="72"/>
                    <a:pt x="32" y="72"/>
                  </a:cubicBezTo>
                  <a:cubicBezTo>
                    <a:pt x="53" y="72"/>
                    <a:pt x="53" y="72"/>
                    <a:pt x="53" y="72"/>
                  </a:cubicBezTo>
                  <a:cubicBezTo>
                    <a:pt x="35" y="54"/>
                    <a:pt x="35" y="54"/>
                    <a:pt x="35" y="54"/>
                  </a:cubicBezTo>
                  <a:moveTo>
                    <a:pt x="93" y="0"/>
                  </a:moveTo>
                  <a:cubicBezTo>
                    <a:pt x="7" y="0"/>
                    <a:pt x="7" y="0"/>
                    <a:pt x="7" y="0"/>
                  </a:cubicBezTo>
                  <a:cubicBezTo>
                    <a:pt x="3" y="0"/>
                    <a:pt x="0" y="3"/>
                    <a:pt x="0" y="6"/>
                  </a:cubicBezTo>
                  <a:cubicBezTo>
                    <a:pt x="0" y="72"/>
                    <a:pt x="0" y="72"/>
                    <a:pt x="0" y="72"/>
                  </a:cubicBezTo>
                  <a:cubicBezTo>
                    <a:pt x="27" y="72"/>
                    <a:pt x="27" y="72"/>
                    <a:pt x="27" y="72"/>
                  </a:cubicBezTo>
                  <a:cubicBezTo>
                    <a:pt x="11" y="19"/>
                    <a:pt x="11" y="19"/>
                    <a:pt x="11" y="19"/>
                  </a:cubicBezTo>
                  <a:cubicBezTo>
                    <a:pt x="11" y="18"/>
                    <a:pt x="11" y="18"/>
                    <a:pt x="11" y="18"/>
                  </a:cubicBezTo>
                  <a:cubicBezTo>
                    <a:pt x="11" y="18"/>
                    <a:pt x="11" y="18"/>
                    <a:pt x="12" y="18"/>
                  </a:cubicBezTo>
                  <a:cubicBezTo>
                    <a:pt x="12" y="18"/>
                    <a:pt x="12" y="18"/>
                    <a:pt x="12" y="18"/>
                  </a:cubicBezTo>
                  <a:cubicBezTo>
                    <a:pt x="66" y="33"/>
                    <a:pt x="66" y="33"/>
                    <a:pt x="66" y="33"/>
                  </a:cubicBezTo>
                  <a:cubicBezTo>
                    <a:pt x="67" y="33"/>
                    <a:pt x="67" y="33"/>
                    <a:pt x="67" y="33"/>
                  </a:cubicBezTo>
                  <a:cubicBezTo>
                    <a:pt x="68" y="34"/>
                    <a:pt x="68" y="34"/>
                    <a:pt x="68" y="34"/>
                  </a:cubicBezTo>
                  <a:cubicBezTo>
                    <a:pt x="68" y="34"/>
                    <a:pt x="68" y="35"/>
                    <a:pt x="67" y="35"/>
                  </a:cubicBezTo>
                  <a:cubicBezTo>
                    <a:pt x="46" y="43"/>
                    <a:pt x="46" y="43"/>
                    <a:pt x="46" y="43"/>
                  </a:cubicBezTo>
                  <a:cubicBezTo>
                    <a:pt x="75" y="72"/>
                    <a:pt x="75" y="72"/>
                    <a:pt x="75" y="72"/>
                  </a:cubicBezTo>
                  <a:cubicBezTo>
                    <a:pt x="75" y="72"/>
                    <a:pt x="75" y="72"/>
                    <a:pt x="75" y="72"/>
                  </a:cubicBezTo>
                  <a:cubicBezTo>
                    <a:pt x="99" y="72"/>
                    <a:pt x="99" y="72"/>
                    <a:pt x="99" y="72"/>
                  </a:cubicBezTo>
                  <a:cubicBezTo>
                    <a:pt x="99" y="6"/>
                    <a:pt x="99" y="6"/>
                    <a:pt x="99" y="6"/>
                  </a:cubicBezTo>
                  <a:cubicBezTo>
                    <a:pt x="99" y="3"/>
                    <a:pt x="96" y="0"/>
                    <a:pt x="93" y="0"/>
                  </a:cubicBezTo>
                </a:path>
              </a:pathLst>
            </a:custGeom>
            <a:solidFill>
              <a:srgbClr val="DA548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68" name="Freeform 1671"/>
            <p:cNvSpPr>
              <a:spLocks noChangeArrowheads="1"/>
            </p:cNvSpPr>
            <p:nvPr/>
          </p:nvSpPr>
          <p:spPr bwMode="auto">
            <a:xfrm>
              <a:off x="22667" y="36617"/>
              <a:ext cx="131645" cy="111593"/>
            </a:xfrm>
            <a:custGeom>
              <a:avLst/>
              <a:gdLst>
                <a:gd name="T0" fmla="*/ 4231153 w 64"/>
                <a:gd name="T1" fmla="*/ 0 h 54"/>
                <a:gd name="T2" fmla="*/ 0 w 64"/>
                <a:gd name="T3" fmla="*/ 0 h 54"/>
                <a:gd name="T4" fmla="*/ 0 w 64"/>
                <a:gd name="T5" fmla="*/ 4271532 h 54"/>
                <a:gd name="T6" fmla="*/ 67696384 w 64"/>
                <a:gd name="T7" fmla="*/ 230611068 h 54"/>
                <a:gd name="T8" fmla="*/ 88852147 w 64"/>
                <a:gd name="T9" fmla="*/ 230611068 h 54"/>
                <a:gd name="T10" fmla="*/ 101545605 w 64"/>
                <a:gd name="T11" fmla="*/ 153740023 h 54"/>
                <a:gd name="T12" fmla="*/ 177704294 w 64"/>
                <a:gd name="T13" fmla="*/ 230611068 h 54"/>
                <a:gd name="T14" fmla="*/ 270787594 w 64"/>
                <a:gd name="T15" fmla="*/ 230611068 h 54"/>
                <a:gd name="T16" fmla="*/ 270787594 w 64"/>
                <a:gd name="T17" fmla="*/ 230611068 h 54"/>
                <a:gd name="T18" fmla="*/ 148086226 w 64"/>
                <a:gd name="T19" fmla="*/ 106763503 h 54"/>
                <a:gd name="T20" fmla="*/ 236938374 w 64"/>
                <a:gd name="T21" fmla="*/ 72599513 h 54"/>
                <a:gd name="T22" fmla="*/ 241169526 w 64"/>
                <a:gd name="T23" fmla="*/ 68330047 h 54"/>
                <a:gd name="T24" fmla="*/ 236938374 w 64"/>
                <a:gd name="T25" fmla="*/ 64058515 h 54"/>
                <a:gd name="T26" fmla="*/ 232707221 w 64"/>
                <a:gd name="T27" fmla="*/ 64058515 h 54"/>
                <a:gd name="T28" fmla="*/ 4231153 w 64"/>
                <a:gd name="T29" fmla="*/ 0 h 54"/>
                <a:gd name="T30" fmla="*/ 4231153 w 64"/>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54"/>
                <a:gd name="T50" fmla="*/ 64 w 64"/>
                <a:gd name="T51" fmla="*/ 54 h 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54">
                  <a:moveTo>
                    <a:pt x="1" y="0"/>
                  </a:moveTo>
                  <a:cubicBezTo>
                    <a:pt x="0" y="0"/>
                    <a:pt x="0" y="0"/>
                    <a:pt x="0" y="0"/>
                  </a:cubicBezTo>
                  <a:cubicBezTo>
                    <a:pt x="0" y="1"/>
                    <a:pt x="0" y="1"/>
                    <a:pt x="0" y="1"/>
                  </a:cubicBezTo>
                  <a:cubicBezTo>
                    <a:pt x="16" y="54"/>
                    <a:pt x="16" y="54"/>
                    <a:pt x="16" y="54"/>
                  </a:cubicBezTo>
                  <a:cubicBezTo>
                    <a:pt x="21" y="54"/>
                    <a:pt x="21" y="54"/>
                    <a:pt x="21" y="54"/>
                  </a:cubicBezTo>
                  <a:cubicBezTo>
                    <a:pt x="24" y="36"/>
                    <a:pt x="24" y="36"/>
                    <a:pt x="24" y="36"/>
                  </a:cubicBezTo>
                  <a:cubicBezTo>
                    <a:pt x="42" y="54"/>
                    <a:pt x="42" y="54"/>
                    <a:pt x="42" y="54"/>
                  </a:cubicBezTo>
                  <a:cubicBezTo>
                    <a:pt x="64" y="54"/>
                    <a:pt x="64" y="54"/>
                    <a:pt x="64" y="54"/>
                  </a:cubicBezTo>
                  <a:cubicBezTo>
                    <a:pt x="64" y="54"/>
                    <a:pt x="64" y="54"/>
                    <a:pt x="64" y="54"/>
                  </a:cubicBezTo>
                  <a:cubicBezTo>
                    <a:pt x="35" y="25"/>
                    <a:pt x="35" y="25"/>
                    <a:pt x="35" y="25"/>
                  </a:cubicBezTo>
                  <a:cubicBezTo>
                    <a:pt x="56" y="17"/>
                    <a:pt x="56" y="17"/>
                    <a:pt x="56" y="17"/>
                  </a:cubicBezTo>
                  <a:cubicBezTo>
                    <a:pt x="57" y="17"/>
                    <a:pt x="57" y="16"/>
                    <a:pt x="57" y="16"/>
                  </a:cubicBezTo>
                  <a:cubicBezTo>
                    <a:pt x="56" y="15"/>
                    <a:pt x="56" y="15"/>
                    <a:pt x="56" y="15"/>
                  </a:cubicBezTo>
                  <a:cubicBezTo>
                    <a:pt x="55" y="15"/>
                    <a:pt x="55" y="15"/>
                    <a:pt x="55" y="15"/>
                  </a:cubicBezTo>
                  <a:cubicBezTo>
                    <a:pt x="1" y="0"/>
                    <a:pt x="1" y="0"/>
                    <a:pt x="1" y="0"/>
                  </a:cubicBezTo>
                  <a:cubicBezTo>
                    <a:pt x="1" y="0"/>
                    <a:pt x="1" y="0"/>
                    <a:pt x="1" y="0"/>
                  </a:cubicBezTo>
                </a:path>
              </a:pathLst>
            </a:custGeom>
            <a:solidFill>
              <a:srgbClr val="CFCDC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34" name="组合 546"/>
          <p:cNvGrpSpPr>
            <a:grpSpLocks/>
          </p:cNvGrpSpPr>
          <p:nvPr/>
        </p:nvGrpSpPr>
        <p:grpSpPr bwMode="auto">
          <a:xfrm>
            <a:off x="501650" y="6092825"/>
            <a:ext cx="336550" cy="447675"/>
            <a:chOff x="0" y="0"/>
            <a:chExt cx="175236" cy="232776"/>
          </a:xfrm>
        </p:grpSpPr>
        <p:sp>
          <p:nvSpPr>
            <p:cNvPr id="28858" name="Freeform 2332"/>
            <p:cNvSpPr>
              <a:spLocks noChangeArrowheads="1"/>
            </p:cNvSpPr>
            <p:nvPr/>
          </p:nvSpPr>
          <p:spPr bwMode="auto">
            <a:xfrm>
              <a:off x="0" y="0"/>
              <a:ext cx="175236" cy="232776"/>
            </a:xfrm>
            <a:custGeom>
              <a:avLst/>
              <a:gdLst>
                <a:gd name="T0" fmla="*/ 335764546 w 85"/>
                <a:gd name="T1" fmla="*/ 50922325 h 113"/>
                <a:gd name="T2" fmla="*/ 361266538 w 85"/>
                <a:gd name="T3" fmla="*/ 50922325 h 113"/>
                <a:gd name="T4" fmla="*/ 361266538 w 85"/>
                <a:gd name="T5" fmla="*/ 0 h 113"/>
                <a:gd name="T6" fmla="*/ 0 w 85"/>
                <a:gd name="T7" fmla="*/ 0 h 113"/>
                <a:gd name="T8" fmla="*/ 0 w 85"/>
                <a:gd name="T9" fmla="*/ 50922325 h 113"/>
                <a:gd name="T10" fmla="*/ 25501992 w 85"/>
                <a:gd name="T11" fmla="*/ 50922325 h 113"/>
                <a:gd name="T12" fmla="*/ 25501992 w 85"/>
                <a:gd name="T13" fmla="*/ 76381427 h 113"/>
                <a:gd name="T14" fmla="*/ 102003845 w 85"/>
                <a:gd name="T15" fmla="*/ 241876924 h 113"/>
                <a:gd name="T16" fmla="*/ 102003845 w 85"/>
                <a:gd name="T17" fmla="*/ 241876924 h 113"/>
                <a:gd name="T18" fmla="*/ 25501992 w 85"/>
                <a:gd name="T19" fmla="*/ 403128893 h 113"/>
                <a:gd name="T20" fmla="*/ 25501992 w 85"/>
                <a:gd name="T21" fmla="*/ 428587995 h 113"/>
                <a:gd name="T22" fmla="*/ 0 w 85"/>
                <a:gd name="T23" fmla="*/ 428587995 h 113"/>
                <a:gd name="T24" fmla="*/ 0 w 85"/>
                <a:gd name="T25" fmla="*/ 479510320 h 113"/>
                <a:gd name="T26" fmla="*/ 361266538 w 85"/>
                <a:gd name="T27" fmla="*/ 479510320 h 113"/>
                <a:gd name="T28" fmla="*/ 361266538 w 85"/>
                <a:gd name="T29" fmla="*/ 428587995 h 113"/>
                <a:gd name="T30" fmla="*/ 335764546 w 85"/>
                <a:gd name="T31" fmla="*/ 428587995 h 113"/>
                <a:gd name="T32" fmla="*/ 335764546 w 85"/>
                <a:gd name="T33" fmla="*/ 403128893 h 113"/>
                <a:gd name="T34" fmla="*/ 255011674 w 85"/>
                <a:gd name="T35" fmla="*/ 241876924 h 113"/>
                <a:gd name="T36" fmla="*/ 255011674 w 85"/>
                <a:gd name="T37" fmla="*/ 241876924 h 113"/>
                <a:gd name="T38" fmla="*/ 335764546 w 85"/>
                <a:gd name="T39" fmla="*/ 76381427 h 113"/>
                <a:gd name="T40" fmla="*/ 335764546 w 85"/>
                <a:gd name="T41" fmla="*/ 50922325 h 1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5"/>
                <a:gd name="T64" fmla="*/ 0 h 113"/>
                <a:gd name="T65" fmla="*/ 85 w 85"/>
                <a:gd name="T66" fmla="*/ 113 h 1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5" h="113">
                  <a:moveTo>
                    <a:pt x="79" y="12"/>
                  </a:moveTo>
                  <a:cubicBezTo>
                    <a:pt x="85" y="12"/>
                    <a:pt x="85" y="12"/>
                    <a:pt x="85" y="12"/>
                  </a:cubicBezTo>
                  <a:cubicBezTo>
                    <a:pt x="85" y="0"/>
                    <a:pt x="85" y="0"/>
                    <a:pt x="85" y="0"/>
                  </a:cubicBezTo>
                  <a:cubicBezTo>
                    <a:pt x="0" y="0"/>
                    <a:pt x="0" y="0"/>
                    <a:pt x="0" y="0"/>
                  </a:cubicBezTo>
                  <a:cubicBezTo>
                    <a:pt x="0" y="12"/>
                    <a:pt x="0" y="12"/>
                    <a:pt x="0" y="12"/>
                  </a:cubicBezTo>
                  <a:cubicBezTo>
                    <a:pt x="6" y="12"/>
                    <a:pt x="6" y="12"/>
                    <a:pt x="6" y="12"/>
                  </a:cubicBezTo>
                  <a:cubicBezTo>
                    <a:pt x="6" y="18"/>
                    <a:pt x="6" y="18"/>
                    <a:pt x="6" y="18"/>
                  </a:cubicBezTo>
                  <a:cubicBezTo>
                    <a:pt x="6" y="28"/>
                    <a:pt x="24" y="55"/>
                    <a:pt x="24" y="57"/>
                  </a:cubicBezTo>
                  <a:cubicBezTo>
                    <a:pt x="24" y="57"/>
                    <a:pt x="24" y="57"/>
                    <a:pt x="24" y="57"/>
                  </a:cubicBezTo>
                  <a:cubicBezTo>
                    <a:pt x="24" y="59"/>
                    <a:pt x="6" y="85"/>
                    <a:pt x="6" y="95"/>
                  </a:cubicBezTo>
                  <a:cubicBezTo>
                    <a:pt x="6" y="101"/>
                    <a:pt x="6" y="101"/>
                    <a:pt x="6" y="101"/>
                  </a:cubicBezTo>
                  <a:cubicBezTo>
                    <a:pt x="0" y="101"/>
                    <a:pt x="0" y="101"/>
                    <a:pt x="0" y="101"/>
                  </a:cubicBezTo>
                  <a:cubicBezTo>
                    <a:pt x="0" y="113"/>
                    <a:pt x="0" y="113"/>
                    <a:pt x="0" y="113"/>
                  </a:cubicBezTo>
                  <a:cubicBezTo>
                    <a:pt x="85" y="113"/>
                    <a:pt x="85" y="113"/>
                    <a:pt x="85" y="113"/>
                  </a:cubicBezTo>
                  <a:cubicBezTo>
                    <a:pt x="85" y="101"/>
                    <a:pt x="85" y="101"/>
                    <a:pt x="85" y="101"/>
                  </a:cubicBezTo>
                  <a:cubicBezTo>
                    <a:pt x="79" y="101"/>
                    <a:pt x="79" y="101"/>
                    <a:pt x="79" y="101"/>
                  </a:cubicBezTo>
                  <a:cubicBezTo>
                    <a:pt x="79" y="95"/>
                    <a:pt x="79" y="95"/>
                    <a:pt x="79" y="95"/>
                  </a:cubicBezTo>
                  <a:cubicBezTo>
                    <a:pt x="79" y="85"/>
                    <a:pt x="61" y="59"/>
                    <a:pt x="60" y="57"/>
                  </a:cubicBezTo>
                  <a:cubicBezTo>
                    <a:pt x="60" y="57"/>
                    <a:pt x="60" y="57"/>
                    <a:pt x="60" y="57"/>
                  </a:cubicBezTo>
                  <a:cubicBezTo>
                    <a:pt x="61" y="54"/>
                    <a:pt x="79" y="28"/>
                    <a:pt x="79" y="18"/>
                  </a:cubicBezTo>
                  <a:cubicBezTo>
                    <a:pt x="79" y="12"/>
                    <a:pt x="79" y="12"/>
                    <a:pt x="79" y="12"/>
                  </a:cubicBezTo>
                </a:path>
              </a:pathLst>
            </a:custGeom>
            <a:solidFill>
              <a:srgbClr val="D3463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59" name="Freeform 2333"/>
            <p:cNvSpPr>
              <a:spLocks noChangeArrowheads="1"/>
            </p:cNvSpPr>
            <p:nvPr/>
          </p:nvSpPr>
          <p:spPr bwMode="auto">
            <a:xfrm>
              <a:off x="24411" y="24411"/>
              <a:ext cx="125542" cy="183954"/>
            </a:xfrm>
            <a:custGeom>
              <a:avLst/>
              <a:gdLst>
                <a:gd name="T0" fmla="*/ 258373668 w 61"/>
                <a:gd name="T1" fmla="*/ 25631613 h 89"/>
                <a:gd name="T2" fmla="*/ 177897130 w 61"/>
                <a:gd name="T3" fmla="*/ 192242264 h 89"/>
                <a:gd name="T4" fmla="*/ 177897130 w 61"/>
                <a:gd name="T5" fmla="*/ 192242264 h 89"/>
                <a:gd name="T6" fmla="*/ 258373668 w 61"/>
                <a:gd name="T7" fmla="*/ 354582703 h 89"/>
                <a:gd name="T8" fmla="*/ 258373668 w 61"/>
                <a:gd name="T9" fmla="*/ 380214316 h 89"/>
                <a:gd name="T10" fmla="*/ 0 w 61"/>
                <a:gd name="T11" fmla="*/ 380214316 h 89"/>
                <a:gd name="T12" fmla="*/ 0 w 61"/>
                <a:gd name="T13" fmla="*/ 354582703 h 89"/>
                <a:gd name="T14" fmla="*/ 80476538 w 61"/>
                <a:gd name="T15" fmla="*/ 192242264 h 89"/>
                <a:gd name="T16" fmla="*/ 80476538 w 61"/>
                <a:gd name="T17" fmla="*/ 192242264 h 89"/>
                <a:gd name="T18" fmla="*/ 0 w 61"/>
                <a:gd name="T19" fmla="*/ 25631613 h 89"/>
                <a:gd name="T20" fmla="*/ 0 w 61"/>
                <a:gd name="T21" fmla="*/ 0 h 89"/>
                <a:gd name="T22" fmla="*/ 258373668 w 61"/>
                <a:gd name="T23" fmla="*/ 0 h 89"/>
                <a:gd name="T24" fmla="*/ 258373668 w 61"/>
                <a:gd name="T25" fmla="*/ 25631613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1"/>
                <a:gd name="T40" fmla="*/ 0 h 89"/>
                <a:gd name="T41" fmla="*/ 61 w 61"/>
                <a:gd name="T42" fmla="*/ 89 h 8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1" h="89">
                  <a:moveTo>
                    <a:pt x="61" y="6"/>
                  </a:moveTo>
                  <a:cubicBezTo>
                    <a:pt x="61" y="13"/>
                    <a:pt x="42" y="41"/>
                    <a:pt x="42" y="45"/>
                  </a:cubicBezTo>
                  <a:cubicBezTo>
                    <a:pt x="42" y="45"/>
                    <a:pt x="42" y="45"/>
                    <a:pt x="42" y="45"/>
                  </a:cubicBezTo>
                  <a:cubicBezTo>
                    <a:pt x="42" y="48"/>
                    <a:pt x="61" y="76"/>
                    <a:pt x="61" y="83"/>
                  </a:cubicBezTo>
                  <a:cubicBezTo>
                    <a:pt x="61" y="89"/>
                    <a:pt x="61" y="89"/>
                    <a:pt x="61" y="89"/>
                  </a:cubicBezTo>
                  <a:cubicBezTo>
                    <a:pt x="0" y="89"/>
                    <a:pt x="0" y="89"/>
                    <a:pt x="0" y="89"/>
                  </a:cubicBezTo>
                  <a:cubicBezTo>
                    <a:pt x="0" y="83"/>
                    <a:pt x="0" y="83"/>
                    <a:pt x="0" y="83"/>
                  </a:cubicBezTo>
                  <a:cubicBezTo>
                    <a:pt x="0" y="76"/>
                    <a:pt x="19" y="48"/>
                    <a:pt x="19" y="45"/>
                  </a:cubicBezTo>
                  <a:cubicBezTo>
                    <a:pt x="19" y="45"/>
                    <a:pt x="19" y="45"/>
                    <a:pt x="19" y="45"/>
                  </a:cubicBezTo>
                  <a:cubicBezTo>
                    <a:pt x="19" y="41"/>
                    <a:pt x="0" y="13"/>
                    <a:pt x="0" y="6"/>
                  </a:cubicBezTo>
                  <a:cubicBezTo>
                    <a:pt x="0" y="0"/>
                    <a:pt x="0" y="0"/>
                    <a:pt x="0" y="0"/>
                  </a:cubicBezTo>
                  <a:cubicBezTo>
                    <a:pt x="61" y="0"/>
                    <a:pt x="61" y="0"/>
                    <a:pt x="61" y="0"/>
                  </a:cubicBezTo>
                  <a:cubicBezTo>
                    <a:pt x="61" y="6"/>
                    <a:pt x="61" y="6"/>
                    <a:pt x="61" y="6"/>
                  </a:cubicBezTo>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60" name="Freeform 2334"/>
            <p:cNvSpPr>
              <a:spLocks noChangeArrowheads="1"/>
            </p:cNvSpPr>
            <p:nvPr/>
          </p:nvSpPr>
          <p:spPr bwMode="auto">
            <a:xfrm>
              <a:off x="42719" y="45334"/>
              <a:ext cx="87182" cy="72361"/>
            </a:xfrm>
            <a:custGeom>
              <a:avLst/>
              <a:gdLst>
                <a:gd name="T0" fmla="*/ 180969074 w 42"/>
                <a:gd name="T1" fmla="*/ 12822369 h 35"/>
                <a:gd name="T2" fmla="*/ 180969074 w 42"/>
                <a:gd name="T3" fmla="*/ 0 h 35"/>
                <a:gd name="T4" fmla="*/ 0 w 42"/>
                <a:gd name="T5" fmla="*/ 0 h 35"/>
                <a:gd name="T6" fmla="*/ 0 w 42"/>
                <a:gd name="T7" fmla="*/ 12822369 h 35"/>
                <a:gd name="T8" fmla="*/ 94793819 w 42"/>
                <a:gd name="T9" fmla="*/ 149603266 h 35"/>
                <a:gd name="T10" fmla="*/ 180969074 w 42"/>
                <a:gd name="T11" fmla="*/ 12822369 h 35"/>
                <a:gd name="T12" fmla="*/ 0 60000 65536"/>
                <a:gd name="T13" fmla="*/ 0 60000 65536"/>
                <a:gd name="T14" fmla="*/ 0 60000 65536"/>
                <a:gd name="T15" fmla="*/ 0 60000 65536"/>
                <a:gd name="T16" fmla="*/ 0 60000 65536"/>
                <a:gd name="T17" fmla="*/ 0 60000 65536"/>
                <a:gd name="T18" fmla="*/ 0 w 42"/>
                <a:gd name="T19" fmla="*/ 0 h 35"/>
                <a:gd name="T20" fmla="*/ 42 w 42"/>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42" h="35">
                  <a:moveTo>
                    <a:pt x="42" y="3"/>
                  </a:moveTo>
                  <a:cubicBezTo>
                    <a:pt x="42" y="0"/>
                    <a:pt x="42" y="0"/>
                    <a:pt x="42" y="0"/>
                  </a:cubicBezTo>
                  <a:cubicBezTo>
                    <a:pt x="0" y="0"/>
                    <a:pt x="0" y="0"/>
                    <a:pt x="0" y="0"/>
                  </a:cubicBezTo>
                  <a:cubicBezTo>
                    <a:pt x="0" y="3"/>
                    <a:pt x="0" y="3"/>
                    <a:pt x="0" y="3"/>
                  </a:cubicBezTo>
                  <a:cubicBezTo>
                    <a:pt x="0" y="3"/>
                    <a:pt x="15" y="35"/>
                    <a:pt x="22" y="35"/>
                  </a:cubicBezTo>
                  <a:cubicBezTo>
                    <a:pt x="28" y="35"/>
                    <a:pt x="42" y="3"/>
                    <a:pt x="42" y="3"/>
                  </a:cubicBezTo>
                </a:path>
              </a:pathLst>
            </a:custGeom>
            <a:solidFill>
              <a:srgbClr val="CEA94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61" name="Freeform 2335"/>
            <p:cNvSpPr>
              <a:spLocks noEditPoints="1" noChangeArrowheads="1"/>
            </p:cNvSpPr>
            <p:nvPr/>
          </p:nvSpPr>
          <p:spPr bwMode="auto">
            <a:xfrm>
              <a:off x="127285" y="51437"/>
              <a:ext cx="2615" cy="4359"/>
            </a:xfrm>
            <a:custGeom>
              <a:avLst/>
              <a:gdLst>
                <a:gd name="T0" fmla="*/ 0 w 1"/>
                <a:gd name="T1" fmla="*/ 9500441 h 2"/>
                <a:gd name="T2" fmla="*/ 0 w 1"/>
                <a:gd name="T3" fmla="*/ 9500441 h 2"/>
                <a:gd name="T4" fmla="*/ 0 w 1"/>
                <a:gd name="T5" fmla="*/ 9500441 h 2"/>
                <a:gd name="T6" fmla="*/ 6838225 w 1"/>
                <a:gd name="T7" fmla="*/ 9500441 h 2"/>
                <a:gd name="T8" fmla="*/ 6838225 w 1"/>
                <a:gd name="T9" fmla="*/ 9500441 h 2"/>
                <a:gd name="T10" fmla="*/ 6838225 w 1"/>
                <a:gd name="T11" fmla="*/ 9500441 h 2"/>
                <a:gd name="T12" fmla="*/ 6838225 w 1"/>
                <a:gd name="T13" fmla="*/ 4751310 h 2"/>
                <a:gd name="T14" fmla="*/ 6838225 w 1"/>
                <a:gd name="T15" fmla="*/ 9500441 h 2"/>
                <a:gd name="T16" fmla="*/ 6838225 w 1"/>
                <a:gd name="T17" fmla="*/ 4751310 h 2"/>
                <a:gd name="T18" fmla="*/ 6838225 w 1"/>
                <a:gd name="T19" fmla="*/ 4751310 h 2"/>
                <a:gd name="T20" fmla="*/ 6838225 w 1"/>
                <a:gd name="T21" fmla="*/ 4751310 h 2"/>
                <a:gd name="T22" fmla="*/ 6838225 w 1"/>
                <a:gd name="T23" fmla="*/ 4751310 h 2"/>
                <a:gd name="T24" fmla="*/ 6838225 w 1"/>
                <a:gd name="T25" fmla="*/ 4751310 h 2"/>
                <a:gd name="T26" fmla="*/ 6838225 w 1"/>
                <a:gd name="T27" fmla="*/ 4751310 h 2"/>
                <a:gd name="T28" fmla="*/ 6838225 w 1"/>
                <a:gd name="T29" fmla="*/ 4751310 h 2"/>
                <a:gd name="T30" fmla="*/ 6838225 w 1"/>
                <a:gd name="T31" fmla="*/ 4751310 h 2"/>
                <a:gd name="T32" fmla="*/ 6838225 w 1"/>
                <a:gd name="T33" fmla="*/ 4751310 h 2"/>
                <a:gd name="T34" fmla="*/ 6838225 w 1"/>
                <a:gd name="T35" fmla="*/ 4751310 h 2"/>
                <a:gd name="T36" fmla="*/ 6838225 w 1"/>
                <a:gd name="T37" fmla="*/ 4751310 h 2"/>
                <a:gd name="T38" fmla="*/ 6838225 w 1"/>
                <a:gd name="T39" fmla="*/ 4751310 h 2"/>
                <a:gd name="T40" fmla="*/ 6838225 w 1"/>
                <a:gd name="T41" fmla="*/ 4751310 h 2"/>
                <a:gd name="T42" fmla="*/ 6838225 w 1"/>
                <a:gd name="T43" fmla="*/ 4751310 h 2"/>
                <a:gd name="T44" fmla="*/ 6838225 w 1"/>
                <a:gd name="T45" fmla="*/ 4751310 h 2"/>
                <a:gd name="T46" fmla="*/ 6838225 w 1"/>
                <a:gd name="T47" fmla="*/ 4751310 h 2"/>
                <a:gd name="T48" fmla="*/ 6838225 w 1"/>
                <a:gd name="T49" fmla="*/ 0 h 2"/>
                <a:gd name="T50" fmla="*/ 6838225 w 1"/>
                <a:gd name="T51" fmla="*/ 4751310 h 2"/>
                <a:gd name="T52" fmla="*/ 6838225 w 1"/>
                <a:gd name="T53" fmla="*/ 0 h 2"/>
                <a:gd name="T54" fmla="*/ 6838225 w 1"/>
                <a:gd name="T55" fmla="*/ 0 h 2"/>
                <a:gd name="T56" fmla="*/ 6838225 w 1"/>
                <a:gd name="T57" fmla="*/ 0 h 2"/>
                <a:gd name="T58" fmla="*/ 6838225 w 1"/>
                <a:gd name="T59" fmla="*/ 0 h 2"/>
                <a:gd name="T60" fmla="*/ 6838225 w 1"/>
                <a:gd name="T61" fmla="*/ 0 h 2"/>
                <a:gd name="T62" fmla="*/ 6838225 w 1"/>
                <a:gd name="T63" fmla="*/ 0 h 2"/>
                <a:gd name="T64" fmla="*/ 6838225 w 1"/>
                <a:gd name="T65" fmla="*/ 0 h 2"/>
                <a:gd name="T66" fmla="*/ 6838225 w 1"/>
                <a:gd name="T67" fmla="*/ 0 h 2"/>
                <a:gd name="T68" fmla="*/ 6838225 w 1"/>
                <a:gd name="T69" fmla="*/ 0 h 2"/>
                <a:gd name="T70" fmla="*/ 6838225 w 1"/>
                <a:gd name="T71" fmla="*/ 0 h 2"/>
                <a:gd name="T72" fmla="*/ 6838225 w 1"/>
                <a:gd name="T73" fmla="*/ 0 h 2"/>
                <a:gd name="T74" fmla="*/ 6838225 w 1"/>
                <a:gd name="T75" fmla="*/ 0 h 2"/>
                <a:gd name="T76" fmla="*/ 6838225 w 1"/>
                <a:gd name="T77" fmla="*/ 0 h 2"/>
                <a:gd name="T78" fmla="*/ 6838225 w 1"/>
                <a:gd name="T79" fmla="*/ 0 h 2"/>
                <a:gd name="T80" fmla="*/ 6838225 w 1"/>
                <a:gd name="T81" fmla="*/ 0 h 2"/>
                <a:gd name="T82" fmla="*/ 6838225 w 1"/>
                <a:gd name="T83" fmla="*/ 0 h 2"/>
                <a:gd name="T84" fmla="*/ 6838225 w 1"/>
                <a:gd name="T85" fmla="*/ 0 h 2"/>
                <a:gd name="T86" fmla="*/ 6838225 w 1"/>
                <a:gd name="T87" fmla="*/ 0 h 2"/>
                <a:gd name="T88" fmla="*/ 6838225 w 1"/>
                <a:gd name="T89" fmla="*/ 0 h 2"/>
                <a:gd name="T90" fmla="*/ 6838225 w 1"/>
                <a:gd name="T91" fmla="*/ 0 h 2"/>
                <a:gd name="T92" fmla="*/ 6838225 w 1"/>
                <a:gd name="T93" fmla="*/ 0 h 2"/>
                <a:gd name="T94" fmla="*/ 6838225 w 1"/>
                <a:gd name="T95" fmla="*/ 0 h 2"/>
                <a:gd name="T96" fmla="*/ 6838225 w 1"/>
                <a:gd name="T97" fmla="*/ 0 h 2"/>
                <a:gd name="T98" fmla="*/ 6838225 w 1"/>
                <a:gd name="T99" fmla="*/ 0 h 2"/>
                <a:gd name="T100" fmla="*/ 6838225 w 1"/>
                <a:gd name="T101" fmla="*/ 0 h 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
                <a:gd name="T154" fmla="*/ 0 h 2"/>
                <a:gd name="T155" fmla="*/ 1 w 1"/>
                <a:gd name="T156" fmla="*/ 2 h 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 h="2">
                  <a:moveTo>
                    <a:pt x="0" y="2"/>
                  </a:moveTo>
                  <a:cubicBezTo>
                    <a:pt x="0" y="2"/>
                    <a:pt x="0" y="2"/>
                    <a:pt x="0" y="2"/>
                  </a:cubicBezTo>
                  <a:cubicBezTo>
                    <a:pt x="0" y="2"/>
                    <a:pt x="0" y="2"/>
                    <a:pt x="0" y="2"/>
                  </a:cubicBezTo>
                  <a:moveTo>
                    <a:pt x="1" y="2"/>
                  </a:moveTo>
                  <a:cubicBezTo>
                    <a:pt x="1" y="2"/>
                    <a:pt x="1" y="2"/>
                    <a:pt x="1" y="2"/>
                  </a:cubicBezTo>
                  <a:cubicBezTo>
                    <a:pt x="1" y="2"/>
                    <a:pt x="1" y="2"/>
                    <a:pt x="1" y="2"/>
                  </a:cubicBezTo>
                  <a:moveTo>
                    <a:pt x="1" y="1"/>
                  </a:moveTo>
                  <a:cubicBezTo>
                    <a:pt x="1" y="2"/>
                    <a:pt x="1" y="2"/>
                    <a:pt x="1" y="2"/>
                  </a:cubicBezTo>
                  <a:cubicBezTo>
                    <a:pt x="1" y="2"/>
                    <a:pt x="1" y="2"/>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0"/>
                  </a:moveTo>
                  <a:cubicBezTo>
                    <a:pt x="1" y="0"/>
                    <a:pt x="1" y="1"/>
                    <a:pt x="1" y="1"/>
                  </a:cubicBezTo>
                  <a:cubicBezTo>
                    <a:pt x="1" y="1"/>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CFCDC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62" name="Freeform 2336"/>
            <p:cNvSpPr>
              <a:spLocks noChangeArrowheads="1"/>
            </p:cNvSpPr>
            <p:nvPr/>
          </p:nvSpPr>
          <p:spPr bwMode="auto">
            <a:xfrm>
              <a:off x="88054" y="45334"/>
              <a:ext cx="41847" cy="40975"/>
            </a:xfrm>
            <a:custGeom>
              <a:avLst/>
              <a:gdLst>
                <a:gd name="T0" fmla="*/ 87558570 w 20"/>
                <a:gd name="T1" fmla="*/ 0 h 20"/>
                <a:gd name="T2" fmla="*/ 0 w 20"/>
                <a:gd name="T3" fmla="*/ 0 h 20"/>
                <a:gd name="T4" fmla="*/ 52534724 w 20"/>
                <a:gd name="T5" fmla="*/ 83947531 h 20"/>
                <a:gd name="T6" fmla="*/ 83181374 w 20"/>
                <a:gd name="T7" fmla="*/ 20987395 h 20"/>
                <a:gd name="T8" fmla="*/ 83181374 w 20"/>
                <a:gd name="T9" fmla="*/ 20987395 h 20"/>
                <a:gd name="T10" fmla="*/ 87558570 w 20"/>
                <a:gd name="T11" fmla="*/ 20987395 h 20"/>
                <a:gd name="T12" fmla="*/ 87558570 w 20"/>
                <a:gd name="T13" fmla="*/ 20987395 h 20"/>
                <a:gd name="T14" fmla="*/ 87558570 w 20"/>
                <a:gd name="T15" fmla="*/ 20987395 h 20"/>
                <a:gd name="T16" fmla="*/ 87558570 w 20"/>
                <a:gd name="T17" fmla="*/ 16789506 h 20"/>
                <a:gd name="T18" fmla="*/ 87558570 w 20"/>
                <a:gd name="T19" fmla="*/ 16789506 h 20"/>
                <a:gd name="T20" fmla="*/ 87558570 w 20"/>
                <a:gd name="T21" fmla="*/ 16789506 h 20"/>
                <a:gd name="T22" fmla="*/ 87558570 w 20"/>
                <a:gd name="T23" fmla="*/ 16789506 h 20"/>
                <a:gd name="T24" fmla="*/ 87558570 w 20"/>
                <a:gd name="T25" fmla="*/ 16789506 h 20"/>
                <a:gd name="T26" fmla="*/ 87558570 w 20"/>
                <a:gd name="T27" fmla="*/ 16789506 h 20"/>
                <a:gd name="T28" fmla="*/ 87558570 w 20"/>
                <a:gd name="T29" fmla="*/ 16789506 h 20"/>
                <a:gd name="T30" fmla="*/ 87558570 w 20"/>
                <a:gd name="T31" fmla="*/ 16789506 h 20"/>
                <a:gd name="T32" fmla="*/ 87558570 w 20"/>
                <a:gd name="T33" fmla="*/ 16789506 h 20"/>
                <a:gd name="T34" fmla="*/ 87558570 w 20"/>
                <a:gd name="T35" fmla="*/ 16789506 h 20"/>
                <a:gd name="T36" fmla="*/ 87558570 w 20"/>
                <a:gd name="T37" fmla="*/ 16789506 h 20"/>
                <a:gd name="T38" fmla="*/ 87558570 w 20"/>
                <a:gd name="T39" fmla="*/ 16789506 h 20"/>
                <a:gd name="T40" fmla="*/ 87558570 w 20"/>
                <a:gd name="T41" fmla="*/ 12591618 h 20"/>
                <a:gd name="T42" fmla="*/ 87558570 w 20"/>
                <a:gd name="T43" fmla="*/ 12591618 h 20"/>
                <a:gd name="T44" fmla="*/ 87558570 w 20"/>
                <a:gd name="T45" fmla="*/ 12591618 h 20"/>
                <a:gd name="T46" fmla="*/ 87558570 w 20"/>
                <a:gd name="T47" fmla="*/ 12591618 h 20"/>
                <a:gd name="T48" fmla="*/ 87558570 w 20"/>
                <a:gd name="T49" fmla="*/ 12591618 h 20"/>
                <a:gd name="T50" fmla="*/ 87558570 w 20"/>
                <a:gd name="T51" fmla="*/ 12591618 h 20"/>
                <a:gd name="T52" fmla="*/ 87558570 w 20"/>
                <a:gd name="T53" fmla="*/ 12591618 h 20"/>
                <a:gd name="T54" fmla="*/ 87558570 w 20"/>
                <a:gd name="T55" fmla="*/ 12591618 h 20"/>
                <a:gd name="T56" fmla="*/ 87558570 w 20"/>
                <a:gd name="T57" fmla="*/ 12591618 h 20"/>
                <a:gd name="T58" fmla="*/ 87558570 w 20"/>
                <a:gd name="T59" fmla="*/ 12591618 h 20"/>
                <a:gd name="T60" fmla="*/ 87558570 w 20"/>
                <a:gd name="T61" fmla="*/ 12591618 h 20"/>
                <a:gd name="T62" fmla="*/ 87558570 w 20"/>
                <a:gd name="T63" fmla="*/ 12591618 h 20"/>
                <a:gd name="T64" fmla="*/ 87558570 w 20"/>
                <a:gd name="T65" fmla="*/ 12591618 h 20"/>
                <a:gd name="T66" fmla="*/ 87558570 w 20"/>
                <a:gd name="T67" fmla="*/ 12591618 h 20"/>
                <a:gd name="T68" fmla="*/ 87558570 w 20"/>
                <a:gd name="T69" fmla="*/ 12591618 h 20"/>
                <a:gd name="T70" fmla="*/ 87558570 w 20"/>
                <a:gd name="T71" fmla="*/ 12591618 h 20"/>
                <a:gd name="T72" fmla="*/ 87558570 w 20"/>
                <a:gd name="T73" fmla="*/ 12591618 h 20"/>
                <a:gd name="T74" fmla="*/ 87558570 w 20"/>
                <a:gd name="T75" fmla="*/ 12591618 h 20"/>
                <a:gd name="T76" fmla="*/ 87558570 w 20"/>
                <a:gd name="T77" fmla="*/ 0 h 2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
                <a:gd name="T118" fmla="*/ 0 h 20"/>
                <a:gd name="T119" fmla="*/ 20 w 20"/>
                <a:gd name="T120" fmla="*/ 20 h 2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 h="20">
                  <a:moveTo>
                    <a:pt x="20" y="0"/>
                  </a:moveTo>
                  <a:cubicBezTo>
                    <a:pt x="0" y="0"/>
                    <a:pt x="0" y="0"/>
                    <a:pt x="0" y="0"/>
                  </a:cubicBezTo>
                  <a:cubicBezTo>
                    <a:pt x="12" y="20"/>
                    <a:pt x="12" y="20"/>
                    <a:pt x="12" y="20"/>
                  </a:cubicBezTo>
                  <a:cubicBezTo>
                    <a:pt x="15" y="14"/>
                    <a:pt x="18" y="8"/>
                    <a:pt x="19" y="5"/>
                  </a:cubicBezTo>
                  <a:cubicBezTo>
                    <a:pt x="19" y="5"/>
                    <a:pt x="19" y="5"/>
                    <a:pt x="19" y="5"/>
                  </a:cubicBezTo>
                  <a:cubicBezTo>
                    <a:pt x="19" y="5"/>
                    <a:pt x="20" y="5"/>
                    <a:pt x="20" y="5"/>
                  </a:cubicBezTo>
                  <a:cubicBezTo>
                    <a:pt x="20" y="5"/>
                    <a:pt x="20" y="5"/>
                    <a:pt x="20" y="5"/>
                  </a:cubicBezTo>
                  <a:cubicBezTo>
                    <a:pt x="20" y="5"/>
                    <a:pt x="20" y="5"/>
                    <a:pt x="20" y="5"/>
                  </a:cubicBezTo>
                  <a:cubicBezTo>
                    <a:pt x="20" y="5"/>
                    <a:pt x="20" y="5"/>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0"/>
                    <a:pt x="20" y="0"/>
                    <a:pt x="20" y="0"/>
                  </a:cubicBezTo>
                </a:path>
              </a:pathLst>
            </a:custGeom>
            <a:solidFill>
              <a:srgbClr val="B7984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63" name="Freeform 2337"/>
            <p:cNvSpPr>
              <a:spLocks noChangeArrowheads="1"/>
            </p:cNvSpPr>
            <p:nvPr/>
          </p:nvSpPr>
          <p:spPr bwMode="auto">
            <a:xfrm>
              <a:off x="42719" y="51437"/>
              <a:ext cx="19180" cy="34873"/>
            </a:xfrm>
            <a:custGeom>
              <a:avLst/>
              <a:gdLst>
                <a:gd name="T0" fmla="*/ 0 w 9"/>
                <a:gd name="T1" fmla="*/ 0 h 17"/>
                <a:gd name="T2" fmla="*/ 40874711 w 9"/>
                <a:gd name="T3" fmla="*/ 71536831 h 17"/>
                <a:gd name="T4" fmla="*/ 40874711 w 9"/>
                <a:gd name="T5" fmla="*/ 67329506 h 17"/>
                <a:gd name="T6" fmla="*/ 0 w 9"/>
                <a:gd name="T7" fmla="*/ 0 h 17"/>
                <a:gd name="T8" fmla="*/ 0 60000 65536"/>
                <a:gd name="T9" fmla="*/ 0 60000 65536"/>
                <a:gd name="T10" fmla="*/ 0 60000 65536"/>
                <a:gd name="T11" fmla="*/ 0 60000 65536"/>
                <a:gd name="T12" fmla="*/ 0 w 9"/>
                <a:gd name="T13" fmla="*/ 0 h 17"/>
                <a:gd name="T14" fmla="*/ 9 w 9"/>
                <a:gd name="T15" fmla="*/ 17 h 17"/>
              </a:gdLst>
              <a:ahLst/>
              <a:cxnLst>
                <a:cxn ang="T8">
                  <a:pos x="T0" y="T1"/>
                </a:cxn>
                <a:cxn ang="T9">
                  <a:pos x="T2" y="T3"/>
                </a:cxn>
                <a:cxn ang="T10">
                  <a:pos x="T4" y="T5"/>
                </a:cxn>
                <a:cxn ang="T11">
                  <a:pos x="T6" y="T7"/>
                </a:cxn>
              </a:cxnLst>
              <a:rect l="T12" t="T13" r="T14" b="T15"/>
              <a:pathLst>
                <a:path w="9" h="17">
                  <a:moveTo>
                    <a:pt x="0" y="0"/>
                  </a:moveTo>
                  <a:cubicBezTo>
                    <a:pt x="0" y="0"/>
                    <a:pt x="4" y="9"/>
                    <a:pt x="9" y="17"/>
                  </a:cubicBezTo>
                  <a:cubicBezTo>
                    <a:pt x="9" y="16"/>
                    <a:pt x="9" y="16"/>
                    <a:pt x="9" y="16"/>
                  </a:cubicBezTo>
                  <a:cubicBezTo>
                    <a:pt x="4" y="8"/>
                    <a:pt x="0" y="0"/>
                    <a:pt x="0" y="0"/>
                  </a:cubicBezTo>
                </a:path>
              </a:pathLst>
            </a:custGeom>
            <a:solidFill>
              <a:srgbClr val="CFCDC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64" name="Freeform 2338"/>
            <p:cNvSpPr>
              <a:spLocks noChangeArrowheads="1"/>
            </p:cNvSpPr>
            <p:nvPr/>
          </p:nvSpPr>
          <p:spPr bwMode="auto">
            <a:xfrm>
              <a:off x="42719" y="45334"/>
              <a:ext cx="43591" cy="39232"/>
            </a:xfrm>
            <a:custGeom>
              <a:avLst/>
              <a:gdLst>
                <a:gd name="T0" fmla="*/ 90484537 w 21"/>
                <a:gd name="T1" fmla="*/ 0 h 19"/>
                <a:gd name="T2" fmla="*/ 0 w 21"/>
                <a:gd name="T3" fmla="*/ 0 h 19"/>
                <a:gd name="T4" fmla="*/ 0 w 21"/>
                <a:gd name="T5" fmla="*/ 12791697 h 19"/>
                <a:gd name="T6" fmla="*/ 0 w 21"/>
                <a:gd name="T7" fmla="*/ 12791697 h 19"/>
                <a:gd name="T8" fmla="*/ 38779384 w 21"/>
                <a:gd name="T9" fmla="*/ 81007885 h 19"/>
                <a:gd name="T10" fmla="*/ 90484537 w 21"/>
                <a:gd name="T11" fmla="*/ 0 h 19"/>
                <a:gd name="T12" fmla="*/ 0 60000 65536"/>
                <a:gd name="T13" fmla="*/ 0 60000 65536"/>
                <a:gd name="T14" fmla="*/ 0 60000 65536"/>
                <a:gd name="T15" fmla="*/ 0 60000 65536"/>
                <a:gd name="T16" fmla="*/ 0 60000 65536"/>
                <a:gd name="T17" fmla="*/ 0 60000 65536"/>
                <a:gd name="T18" fmla="*/ 0 w 21"/>
                <a:gd name="T19" fmla="*/ 0 h 19"/>
                <a:gd name="T20" fmla="*/ 21 w 21"/>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1" h="19">
                  <a:moveTo>
                    <a:pt x="21" y="0"/>
                  </a:moveTo>
                  <a:cubicBezTo>
                    <a:pt x="0" y="0"/>
                    <a:pt x="0" y="0"/>
                    <a:pt x="0" y="0"/>
                  </a:cubicBezTo>
                  <a:cubicBezTo>
                    <a:pt x="0" y="3"/>
                    <a:pt x="0" y="3"/>
                    <a:pt x="0" y="3"/>
                  </a:cubicBezTo>
                  <a:cubicBezTo>
                    <a:pt x="0" y="3"/>
                    <a:pt x="0" y="3"/>
                    <a:pt x="0" y="3"/>
                  </a:cubicBezTo>
                  <a:cubicBezTo>
                    <a:pt x="0" y="3"/>
                    <a:pt x="4" y="11"/>
                    <a:pt x="9" y="19"/>
                  </a:cubicBezTo>
                  <a:cubicBezTo>
                    <a:pt x="21" y="0"/>
                    <a:pt x="21" y="0"/>
                    <a:pt x="21" y="0"/>
                  </a:cubicBezTo>
                </a:path>
              </a:pathLst>
            </a:custGeom>
            <a:solidFill>
              <a:srgbClr val="B7984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35" name="组合 554"/>
          <p:cNvGrpSpPr>
            <a:grpSpLocks/>
          </p:cNvGrpSpPr>
          <p:nvPr/>
        </p:nvGrpSpPr>
        <p:grpSpPr bwMode="auto">
          <a:xfrm>
            <a:off x="1498600" y="6092825"/>
            <a:ext cx="336550" cy="447675"/>
            <a:chOff x="0" y="0"/>
            <a:chExt cx="175236" cy="232776"/>
          </a:xfrm>
        </p:grpSpPr>
        <p:sp>
          <p:nvSpPr>
            <p:cNvPr id="28850" name="Freeform 2339"/>
            <p:cNvSpPr>
              <a:spLocks noChangeArrowheads="1"/>
            </p:cNvSpPr>
            <p:nvPr/>
          </p:nvSpPr>
          <p:spPr bwMode="auto">
            <a:xfrm>
              <a:off x="0" y="0"/>
              <a:ext cx="175236" cy="232776"/>
            </a:xfrm>
            <a:custGeom>
              <a:avLst/>
              <a:gdLst>
                <a:gd name="T0" fmla="*/ 335764546 w 85"/>
                <a:gd name="T1" fmla="*/ 50922325 h 113"/>
                <a:gd name="T2" fmla="*/ 361266538 w 85"/>
                <a:gd name="T3" fmla="*/ 50922325 h 113"/>
                <a:gd name="T4" fmla="*/ 361266538 w 85"/>
                <a:gd name="T5" fmla="*/ 0 h 113"/>
                <a:gd name="T6" fmla="*/ 0 w 85"/>
                <a:gd name="T7" fmla="*/ 0 h 113"/>
                <a:gd name="T8" fmla="*/ 0 w 85"/>
                <a:gd name="T9" fmla="*/ 50922325 h 113"/>
                <a:gd name="T10" fmla="*/ 25501992 w 85"/>
                <a:gd name="T11" fmla="*/ 50922325 h 113"/>
                <a:gd name="T12" fmla="*/ 25501992 w 85"/>
                <a:gd name="T13" fmla="*/ 76381427 h 113"/>
                <a:gd name="T14" fmla="*/ 106254864 w 85"/>
                <a:gd name="T15" fmla="*/ 241876924 h 113"/>
                <a:gd name="T16" fmla="*/ 106254864 w 85"/>
                <a:gd name="T17" fmla="*/ 241876924 h 113"/>
                <a:gd name="T18" fmla="*/ 25501992 w 85"/>
                <a:gd name="T19" fmla="*/ 403128893 h 113"/>
                <a:gd name="T20" fmla="*/ 25501992 w 85"/>
                <a:gd name="T21" fmla="*/ 428587995 h 113"/>
                <a:gd name="T22" fmla="*/ 0 w 85"/>
                <a:gd name="T23" fmla="*/ 428587995 h 113"/>
                <a:gd name="T24" fmla="*/ 0 w 85"/>
                <a:gd name="T25" fmla="*/ 479510320 h 113"/>
                <a:gd name="T26" fmla="*/ 361266538 w 85"/>
                <a:gd name="T27" fmla="*/ 479510320 h 113"/>
                <a:gd name="T28" fmla="*/ 361266538 w 85"/>
                <a:gd name="T29" fmla="*/ 428587995 h 113"/>
                <a:gd name="T30" fmla="*/ 335764546 w 85"/>
                <a:gd name="T31" fmla="*/ 428587995 h 113"/>
                <a:gd name="T32" fmla="*/ 335764546 w 85"/>
                <a:gd name="T33" fmla="*/ 403128893 h 113"/>
                <a:gd name="T34" fmla="*/ 259262693 w 85"/>
                <a:gd name="T35" fmla="*/ 241876924 h 113"/>
                <a:gd name="T36" fmla="*/ 259262693 w 85"/>
                <a:gd name="T37" fmla="*/ 241876924 h 113"/>
                <a:gd name="T38" fmla="*/ 335764546 w 85"/>
                <a:gd name="T39" fmla="*/ 76381427 h 113"/>
                <a:gd name="T40" fmla="*/ 335764546 w 85"/>
                <a:gd name="T41" fmla="*/ 50922325 h 1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5"/>
                <a:gd name="T64" fmla="*/ 0 h 113"/>
                <a:gd name="T65" fmla="*/ 85 w 85"/>
                <a:gd name="T66" fmla="*/ 113 h 1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5" h="113">
                  <a:moveTo>
                    <a:pt x="79" y="12"/>
                  </a:moveTo>
                  <a:cubicBezTo>
                    <a:pt x="85" y="12"/>
                    <a:pt x="85" y="12"/>
                    <a:pt x="85" y="12"/>
                  </a:cubicBezTo>
                  <a:cubicBezTo>
                    <a:pt x="85" y="0"/>
                    <a:pt x="85" y="0"/>
                    <a:pt x="85" y="0"/>
                  </a:cubicBezTo>
                  <a:cubicBezTo>
                    <a:pt x="0" y="0"/>
                    <a:pt x="0" y="0"/>
                    <a:pt x="0" y="0"/>
                  </a:cubicBezTo>
                  <a:cubicBezTo>
                    <a:pt x="0" y="12"/>
                    <a:pt x="0" y="12"/>
                    <a:pt x="0" y="12"/>
                  </a:cubicBezTo>
                  <a:cubicBezTo>
                    <a:pt x="6" y="12"/>
                    <a:pt x="6" y="12"/>
                    <a:pt x="6" y="12"/>
                  </a:cubicBezTo>
                  <a:cubicBezTo>
                    <a:pt x="6" y="18"/>
                    <a:pt x="6" y="18"/>
                    <a:pt x="6" y="18"/>
                  </a:cubicBezTo>
                  <a:cubicBezTo>
                    <a:pt x="6" y="28"/>
                    <a:pt x="24" y="55"/>
                    <a:pt x="25" y="57"/>
                  </a:cubicBezTo>
                  <a:cubicBezTo>
                    <a:pt x="25" y="57"/>
                    <a:pt x="25" y="57"/>
                    <a:pt x="25" y="57"/>
                  </a:cubicBezTo>
                  <a:cubicBezTo>
                    <a:pt x="24" y="59"/>
                    <a:pt x="6" y="85"/>
                    <a:pt x="6" y="95"/>
                  </a:cubicBezTo>
                  <a:cubicBezTo>
                    <a:pt x="6" y="101"/>
                    <a:pt x="6" y="101"/>
                    <a:pt x="6" y="101"/>
                  </a:cubicBezTo>
                  <a:cubicBezTo>
                    <a:pt x="0" y="101"/>
                    <a:pt x="0" y="101"/>
                    <a:pt x="0" y="101"/>
                  </a:cubicBezTo>
                  <a:cubicBezTo>
                    <a:pt x="0" y="113"/>
                    <a:pt x="0" y="113"/>
                    <a:pt x="0" y="113"/>
                  </a:cubicBezTo>
                  <a:cubicBezTo>
                    <a:pt x="85" y="113"/>
                    <a:pt x="85" y="113"/>
                    <a:pt x="85" y="113"/>
                  </a:cubicBezTo>
                  <a:cubicBezTo>
                    <a:pt x="85" y="101"/>
                    <a:pt x="85" y="101"/>
                    <a:pt x="85" y="101"/>
                  </a:cubicBezTo>
                  <a:cubicBezTo>
                    <a:pt x="79" y="101"/>
                    <a:pt x="79" y="101"/>
                    <a:pt x="79" y="101"/>
                  </a:cubicBezTo>
                  <a:cubicBezTo>
                    <a:pt x="79" y="95"/>
                    <a:pt x="79" y="95"/>
                    <a:pt x="79" y="95"/>
                  </a:cubicBezTo>
                  <a:cubicBezTo>
                    <a:pt x="79" y="85"/>
                    <a:pt x="62" y="59"/>
                    <a:pt x="61" y="57"/>
                  </a:cubicBezTo>
                  <a:cubicBezTo>
                    <a:pt x="61" y="57"/>
                    <a:pt x="61" y="57"/>
                    <a:pt x="61" y="57"/>
                  </a:cubicBezTo>
                  <a:cubicBezTo>
                    <a:pt x="61" y="54"/>
                    <a:pt x="79" y="28"/>
                    <a:pt x="79" y="18"/>
                  </a:cubicBezTo>
                  <a:cubicBezTo>
                    <a:pt x="79" y="12"/>
                    <a:pt x="79" y="12"/>
                    <a:pt x="79" y="12"/>
                  </a:cubicBezTo>
                </a:path>
              </a:pathLst>
            </a:custGeom>
            <a:solidFill>
              <a:srgbClr val="D3463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51" name="Freeform 2340"/>
            <p:cNvSpPr>
              <a:spLocks noChangeArrowheads="1"/>
            </p:cNvSpPr>
            <p:nvPr/>
          </p:nvSpPr>
          <p:spPr bwMode="auto">
            <a:xfrm>
              <a:off x="27027" y="24411"/>
              <a:ext cx="123798" cy="183954"/>
            </a:xfrm>
            <a:custGeom>
              <a:avLst/>
              <a:gdLst>
                <a:gd name="T0" fmla="*/ 255432413 w 60"/>
                <a:gd name="T1" fmla="*/ 25631613 h 89"/>
                <a:gd name="T2" fmla="*/ 174544864 w 60"/>
                <a:gd name="T3" fmla="*/ 192242264 h 89"/>
                <a:gd name="T4" fmla="*/ 174544864 w 60"/>
                <a:gd name="T5" fmla="*/ 192242264 h 89"/>
                <a:gd name="T6" fmla="*/ 255432413 w 60"/>
                <a:gd name="T7" fmla="*/ 354582703 h 89"/>
                <a:gd name="T8" fmla="*/ 255432413 w 60"/>
                <a:gd name="T9" fmla="*/ 380214316 h 89"/>
                <a:gd name="T10" fmla="*/ 0 w 60"/>
                <a:gd name="T11" fmla="*/ 380214316 h 89"/>
                <a:gd name="T12" fmla="*/ 0 w 60"/>
                <a:gd name="T13" fmla="*/ 354582703 h 89"/>
                <a:gd name="T14" fmla="*/ 76628899 w 60"/>
                <a:gd name="T15" fmla="*/ 192242264 h 89"/>
                <a:gd name="T16" fmla="*/ 76628899 w 60"/>
                <a:gd name="T17" fmla="*/ 192242264 h 89"/>
                <a:gd name="T18" fmla="*/ 0 w 60"/>
                <a:gd name="T19" fmla="*/ 25631613 h 89"/>
                <a:gd name="T20" fmla="*/ 0 w 60"/>
                <a:gd name="T21" fmla="*/ 0 h 89"/>
                <a:gd name="T22" fmla="*/ 255432413 w 60"/>
                <a:gd name="T23" fmla="*/ 0 h 89"/>
                <a:gd name="T24" fmla="*/ 255432413 w 60"/>
                <a:gd name="T25" fmla="*/ 25631613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0"/>
                <a:gd name="T40" fmla="*/ 0 h 89"/>
                <a:gd name="T41" fmla="*/ 60 w 60"/>
                <a:gd name="T42" fmla="*/ 89 h 8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0" h="89">
                  <a:moveTo>
                    <a:pt x="60" y="6"/>
                  </a:moveTo>
                  <a:cubicBezTo>
                    <a:pt x="60" y="13"/>
                    <a:pt x="41" y="41"/>
                    <a:pt x="41" y="45"/>
                  </a:cubicBezTo>
                  <a:cubicBezTo>
                    <a:pt x="41" y="45"/>
                    <a:pt x="41" y="45"/>
                    <a:pt x="41" y="45"/>
                  </a:cubicBezTo>
                  <a:cubicBezTo>
                    <a:pt x="41" y="48"/>
                    <a:pt x="60" y="76"/>
                    <a:pt x="60" y="83"/>
                  </a:cubicBezTo>
                  <a:cubicBezTo>
                    <a:pt x="60" y="89"/>
                    <a:pt x="60" y="89"/>
                    <a:pt x="60" y="89"/>
                  </a:cubicBezTo>
                  <a:cubicBezTo>
                    <a:pt x="0" y="89"/>
                    <a:pt x="0" y="89"/>
                    <a:pt x="0" y="89"/>
                  </a:cubicBezTo>
                  <a:cubicBezTo>
                    <a:pt x="0" y="83"/>
                    <a:pt x="0" y="83"/>
                    <a:pt x="0" y="83"/>
                  </a:cubicBezTo>
                  <a:cubicBezTo>
                    <a:pt x="0" y="76"/>
                    <a:pt x="18" y="48"/>
                    <a:pt x="18" y="45"/>
                  </a:cubicBezTo>
                  <a:cubicBezTo>
                    <a:pt x="18" y="45"/>
                    <a:pt x="18" y="45"/>
                    <a:pt x="18" y="45"/>
                  </a:cubicBezTo>
                  <a:cubicBezTo>
                    <a:pt x="18" y="41"/>
                    <a:pt x="0" y="13"/>
                    <a:pt x="0" y="6"/>
                  </a:cubicBezTo>
                  <a:cubicBezTo>
                    <a:pt x="0" y="0"/>
                    <a:pt x="0" y="0"/>
                    <a:pt x="0" y="0"/>
                  </a:cubicBezTo>
                  <a:cubicBezTo>
                    <a:pt x="60" y="0"/>
                    <a:pt x="60" y="0"/>
                    <a:pt x="60" y="0"/>
                  </a:cubicBezTo>
                  <a:cubicBezTo>
                    <a:pt x="60" y="6"/>
                    <a:pt x="60" y="6"/>
                    <a:pt x="60" y="6"/>
                  </a:cubicBezTo>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52" name="Freeform 2341"/>
            <p:cNvSpPr>
              <a:spLocks noChangeArrowheads="1"/>
            </p:cNvSpPr>
            <p:nvPr/>
          </p:nvSpPr>
          <p:spPr bwMode="auto">
            <a:xfrm>
              <a:off x="45335" y="45334"/>
              <a:ext cx="86310" cy="72361"/>
            </a:xfrm>
            <a:custGeom>
              <a:avLst/>
              <a:gdLst>
                <a:gd name="T0" fmla="*/ 177367050 w 42"/>
                <a:gd name="T1" fmla="*/ 12822369 h 35"/>
                <a:gd name="T2" fmla="*/ 177367050 w 42"/>
                <a:gd name="T3" fmla="*/ 0 h 35"/>
                <a:gd name="T4" fmla="*/ 0 w 42"/>
                <a:gd name="T5" fmla="*/ 0 h 35"/>
                <a:gd name="T6" fmla="*/ 0 w 42"/>
                <a:gd name="T7" fmla="*/ 12822369 h 35"/>
                <a:gd name="T8" fmla="*/ 88683525 w 42"/>
                <a:gd name="T9" fmla="*/ 149603266 h 35"/>
                <a:gd name="T10" fmla="*/ 177367050 w 42"/>
                <a:gd name="T11" fmla="*/ 12822369 h 35"/>
                <a:gd name="T12" fmla="*/ 0 60000 65536"/>
                <a:gd name="T13" fmla="*/ 0 60000 65536"/>
                <a:gd name="T14" fmla="*/ 0 60000 65536"/>
                <a:gd name="T15" fmla="*/ 0 60000 65536"/>
                <a:gd name="T16" fmla="*/ 0 60000 65536"/>
                <a:gd name="T17" fmla="*/ 0 60000 65536"/>
                <a:gd name="T18" fmla="*/ 0 w 42"/>
                <a:gd name="T19" fmla="*/ 0 h 35"/>
                <a:gd name="T20" fmla="*/ 42 w 42"/>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42" h="35">
                  <a:moveTo>
                    <a:pt x="42" y="3"/>
                  </a:moveTo>
                  <a:cubicBezTo>
                    <a:pt x="42" y="0"/>
                    <a:pt x="42" y="0"/>
                    <a:pt x="42" y="0"/>
                  </a:cubicBezTo>
                  <a:cubicBezTo>
                    <a:pt x="0" y="0"/>
                    <a:pt x="0" y="0"/>
                    <a:pt x="0" y="0"/>
                  </a:cubicBezTo>
                  <a:cubicBezTo>
                    <a:pt x="0" y="3"/>
                    <a:pt x="0" y="3"/>
                    <a:pt x="0" y="3"/>
                  </a:cubicBezTo>
                  <a:cubicBezTo>
                    <a:pt x="0" y="3"/>
                    <a:pt x="14" y="35"/>
                    <a:pt x="21" y="35"/>
                  </a:cubicBezTo>
                  <a:cubicBezTo>
                    <a:pt x="27" y="35"/>
                    <a:pt x="42" y="3"/>
                    <a:pt x="42" y="3"/>
                  </a:cubicBezTo>
                </a:path>
              </a:pathLst>
            </a:custGeom>
            <a:solidFill>
              <a:srgbClr val="CEA94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53" name="Freeform 2342"/>
            <p:cNvSpPr>
              <a:spLocks noEditPoints="1" noChangeArrowheads="1"/>
            </p:cNvSpPr>
            <p:nvPr/>
          </p:nvSpPr>
          <p:spPr bwMode="auto">
            <a:xfrm>
              <a:off x="129901" y="51437"/>
              <a:ext cx="1744" cy="1744"/>
            </a:xfrm>
            <a:custGeom>
              <a:avLst/>
              <a:gdLst>
                <a:gd name="T0" fmla="*/ 0 w 1"/>
                <a:gd name="T1" fmla="*/ 3041536 h 1"/>
                <a:gd name="T2" fmla="*/ 0 w 1"/>
                <a:gd name="T3" fmla="*/ 3041536 h 1"/>
                <a:gd name="T4" fmla="*/ 0 w 1"/>
                <a:gd name="T5" fmla="*/ 3041536 h 1"/>
                <a:gd name="T6" fmla="*/ 0 w 1"/>
                <a:gd name="T7" fmla="*/ 3041536 h 1"/>
                <a:gd name="T8" fmla="*/ 0 w 1"/>
                <a:gd name="T9" fmla="*/ 3041536 h 1"/>
                <a:gd name="T10" fmla="*/ 0 w 1"/>
                <a:gd name="T11" fmla="*/ 3041536 h 1"/>
                <a:gd name="T12" fmla="*/ 0 w 1"/>
                <a:gd name="T13" fmla="*/ 3041536 h 1"/>
                <a:gd name="T14" fmla="*/ 0 w 1"/>
                <a:gd name="T15" fmla="*/ 3041536 h 1"/>
                <a:gd name="T16" fmla="*/ 0 w 1"/>
                <a:gd name="T17" fmla="*/ 3041536 h 1"/>
                <a:gd name="T18" fmla="*/ 0 w 1"/>
                <a:gd name="T19" fmla="*/ 3041536 h 1"/>
                <a:gd name="T20" fmla="*/ 0 w 1"/>
                <a:gd name="T21" fmla="*/ 3041536 h 1"/>
                <a:gd name="T22" fmla="*/ 0 w 1"/>
                <a:gd name="T23" fmla="*/ 3041536 h 1"/>
                <a:gd name="T24" fmla="*/ 0 w 1"/>
                <a:gd name="T25" fmla="*/ 3041536 h 1"/>
                <a:gd name="T26" fmla="*/ 0 w 1"/>
                <a:gd name="T27" fmla="*/ 3041536 h 1"/>
                <a:gd name="T28" fmla="*/ 0 w 1"/>
                <a:gd name="T29" fmla="*/ 3041536 h 1"/>
                <a:gd name="T30" fmla="*/ 0 w 1"/>
                <a:gd name="T31" fmla="*/ 3041536 h 1"/>
                <a:gd name="T32" fmla="*/ 0 w 1"/>
                <a:gd name="T33" fmla="*/ 3041536 h 1"/>
                <a:gd name="T34" fmla="*/ 0 w 1"/>
                <a:gd name="T35" fmla="*/ 3041536 h 1"/>
                <a:gd name="T36" fmla="*/ 0 w 1"/>
                <a:gd name="T37" fmla="*/ 3041536 h 1"/>
                <a:gd name="T38" fmla="*/ 0 w 1"/>
                <a:gd name="T39" fmla="*/ 3041536 h 1"/>
                <a:gd name="T40" fmla="*/ 0 w 1"/>
                <a:gd name="T41" fmla="*/ 3041536 h 1"/>
                <a:gd name="T42" fmla="*/ 3041536 w 1"/>
                <a:gd name="T43" fmla="*/ 3041536 h 1"/>
                <a:gd name="T44" fmla="*/ 0 w 1"/>
                <a:gd name="T45" fmla="*/ 3041536 h 1"/>
                <a:gd name="T46" fmla="*/ 3041536 w 1"/>
                <a:gd name="T47" fmla="*/ 3041536 h 1"/>
                <a:gd name="T48" fmla="*/ 3041536 w 1"/>
                <a:gd name="T49" fmla="*/ 3041536 h 1"/>
                <a:gd name="T50" fmla="*/ 3041536 w 1"/>
                <a:gd name="T51" fmla="*/ 3041536 h 1"/>
                <a:gd name="T52" fmla="*/ 3041536 w 1"/>
                <a:gd name="T53" fmla="*/ 3041536 h 1"/>
                <a:gd name="T54" fmla="*/ 3041536 w 1"/>
                <a:gd name="T55" fmla="*/ 0 h 1"/>
                <a:gd name="T56" fmla="*/ 3041536 w 1"/>
                <a:gd name="T57" fmla="*/ 3041536 h 1"/>
                <a:gd name="T58" fmla="*/ 3041536 w 1"/>
                <a:gd name="T59" fmla="*/ 0 h 1"/>
                <a:gd name="T60" fmla="*/ 3041536 w 1"/>
                <a:gd name="T61" fmla="*/ 0 h 1"/>
                <a:gd name="T62" fmla="*/ 3041536 w 1"/>
                <a:gd name="T63" fmla="*/ 0 h 1"/>
                <a:gd name="T64" fmla="*/ 3041536 w 1"/>
                <a:gd name="T65" fmla="*/ 0 h 1"/>
                <a:gd name="T66" fmla="*/ 3041536 w 1"/>
                <a:gd name="T67" fmla="*/ 0 h 1"/>
                <a:gd name="T68" fmla="*/ 3041536 w 1"/>
                <a:gd name="T69" fmla="*/ 0 h 1"/>
                <a:gd name="T70" fmla="*/ 3041536 w 1"/>
                <a:gd name="T71" fmla="*/ 0 h 1"/>
                <a:gd name="T72" fmla="*/ 3041536 w 1"/>
                <a:gd name="T73" fmla="*/ 0 h 1"/>
                <a:gd name="T74" fmla="*/ 3041536 w 1"/>
                <a:gd name="T75" fmla="*/ 0 h 1"/>
                <a:gd name="T76" fmla="*/ 3041536 w 1"/>
                <a:gd name="T77" fmla="*/ 0 h 1"/>
                <a:gd name="T78" fmla="*/ 3041536 w 1"/>
                <a:gd name="T79" fmla="*/ 0 h 1"/>
                <a:gd name="T80" fmla="*/ 3041536 w 1"/>
                <a:gd name="T81" fmla="*/ 0 h 1"/>
                <a:gd name="T82" fmla="*/ 3041536 w 1"/>
                <a:gd name="T83" fmla="*/ 0 h 1"/>
                <a:gd name="T84" fmla="*/ 3041536 w 1"/>
                <a:gd name="T85" fmla="*/ 0 h 1"/>
                <a:gd name="T86" fmla="*/ 3041536 w 1"/>
                <a:gd name="T87" fmla="*/ 0 h 1"/>
                <a:gd name="T88" fmla="*/ 3041536 w 1"/>
                <a:gd name="T89" fmla="*/ 0 h 1"/>
                <a:gd name="T90" fmla="*/ 3041536 w 1"/>
                <a:gd name="T91" fmla="*/ 0 h 1"/>
                <a:gd name="T92" fmla="*/ 3041536 w 1"/>
                <a:gd name="T93" fmla="*/ 0 h 1"/>
                <a:gd name="T94" fmla="*/ 3041536 w 1"/>
                <a:gd name="T95" fmla="*/ 0 h 1"/>
                <a:gd name="T96" fmla="*/ 3041536 w 1"/>
                <a:gd name="T97" fmla="*/ 0 h 1"/>
                <a:gd name="T98" fmla="*/ 3041536 w 1"/>
                <a:gd name="T99" fmla="*/ 0 h 1"/>
                <a:gd name="T100" fmla="*/ 3041536 w 1"/>
                <a:gd name="T101" fmla="*/ 0 h 1"/>
                <a:gd name="T102" fmla="*/ 3041536 w 1"/>
                <a:gd name="T103" fmla="*/ 0 h 1"/>
                <a:gd name="T104" fmla="*/ 3041536 w 1"/>
                <a:gd name="T105" fmla="*/ 0 h 1"/>
                <a:gd name="T106" fmla="*/ 3041536 w 1"/>
                <a:gd name="T107" fmla="*/ 0 h 1"/>
                <a:gd name="T108" fmla="*/ 3041536 w 1"/>
                <a:gd name="T109" fmla="*/ 0 h 1"/>
                <a:gd name="T110" fmla="*/ 3041536 w 1"/>
                <a:gd name="T111" fmla="*/ 0 h 1"/>
                <a:gd name="T112" fmla="*/ 3041536 w 1"/>
                <a:gd name="T113" fmla="*/ 0 h 1"/>
                <a:gd name="T114" fmla="*/ 3041536 w 1"/>
                <a:gd name="T115" fmla="*/ 0 h 1"/>
                <a:gd name="T116" fmla="*/ 3041536 w 1"/>
                <a:gd name="T117" fmla="*/ 0 h 1"/>
                <a:gd name="T118" fmla="*/ 3041536 w 1"/>
                <a:gd name="T119" fmla="*/ 0 h 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
                <a:gd name="T181" fmla="*/ 0 h 1"/>
                <a:gd name="T182" fmla="*/ 1 w 1"/>
                <a:gd name="T183" fmla="*/ 1 h 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 h="1">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1" y="1"/>
                  </a:moveTo>
                  <a:cubicBezTo>
                    <a:pt x="0" y="1"/>
                    <a:pt x="0" y="1"/>
                    <a:pt x="0" y="1"/>
                  </a:cubicBezTo>
                  <a:cubicBezTo>
                    <a:pt x="0" y="1"/>
                    <a:pt x="0" y="1"/>
                    <a:pt x="1" y="1"/>
                  </a:cubicBezTo>
                  <a:moveTo>
                    <a:pt x="1" y="1"/>
                  </a:moveTo>
                  <a:cubicBezTo>
                    <a:pt x="1" y="1"/>
                    <a:pt x="1" y="1"/>
                    <a:pt x="1" y="1"/>
                  </a:cubicBezTo>
                  <a:cubicBezTo>
                    <a:pt x="1" y="1"/>
                    <a:pt x="1" y="1"/>
                    <a:pt x="1" y="1"/>
                  </a:cubicBezTo>
                  <a:moveTo>
                    <a:pt x="1" y="0"/>
                  </a:moveTo>
                  <a:cubicBezTo>
                    <a:pt x="1" y="1"/>
                    <a:pt x="1" y="1"/>
                    <a:pt x="1" y="1"/>
                  </a:cubicBezTo>
                  <a:cubicBezTo>
                    <a:pt x="1" y="1"/>
                    <a:pt x="1" y="1"/>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CFCDC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54" name="Freeform 2343"/>
            <p:cNvSpPr>
              <a:spLocks noChangeArrowheads="1"/>
            </p:cNvSpPr>
            <p:nvPr/>
          </p:nvSpPr>
          <p:spPr bwMode="auto">
            <a:xfrm>
              <a:off x="88926" y="45334"/>
              <a:ext cx="42719" cy="40975"/>
            </a:xfrm>
            <a:custGeom>
              <a:avLst/>
              <a:gdLst>
                <a:gd name="T0" fmla="*/ 86900617 w 21"/>
                <a:gd name="T1" fmla="*/ 0 h 20"/>
                <a:gd name="T2" fmla="*/ 0 w 21"/>
                <a:gd name="T3" fmla="*/ 0 h 20"/>
                <a:gd name="T4" fmla="*/ 49657786 w 21"/>
                <a:gd name="T5" fmla="*/ 83947531 h 20"/>
                <a:gd name="T6" fmla="*/ 82762977 w 21"/>
                <a:gd name="T7" fmla="*/ 16789506 h 20"/>
                <a:gd name="T8" fmla="*/ 82762977 w 21"/>
                <a:gd name="T9" fmla="*/ 16789506 h 20"/>
                <a:gd name="T10" fmla="*/ 82762977 w 21"/>
                <a:gd name="T11" fmla="*/ 16789506 h 20"/>
                <a:gd name="T12" fmla="*/ 82762977 w 21"/>
                <a:gd name="T13" fmla="*/ 16789506 h 20"/>
                <a:gd name="T14" fmla="*/ 82762977 w 21"/>
                <a:gd name="T15" fmla="*/ 16789506 h 20"/>
                <a:gd name="T16" fmla="*/ 82762977 w 21"/>
                <a:gd name="T17" fmla="*/ 16789506 h 20"/>
                <a:gd name="T18" fmla="*/ 82762977 w 21"/>
                <a:gd name="T19" fmla="*/ 16789506 h 20"/>
                <a:gd name="T20" fmla="*/ 82762977 w 21"/>
                <a:gd name="T21" fmla="*/ 16789506 h 20"/>
                <a:gd name="T22" fmla="*/ 82762977 w 21"/>
                <a:gd name="T23" fmla="*/ 16789506 h 20"/>
                <a:gd name="T24" fmla="*/ 82762977 w 21"/>
                <a:gd name="T25" fmla="*/ 16789506 h 20"/>
                <a:gd name="T26" fmla="*/ 82762977 w 21"/>
                <a:gd name="T27" fmla="*/ 16789506 h 20"/>
                <a:gd name="T28" fmla="*/ 82762977 w 21"/>
                <a:gd name="T29" fmla="*/ 16789506 h 20"/>
                <a:gd name="T30" fmla="*/ 82762977 w 21"/>
                <a:gd name="T31" fmla="*/ 16789506 h 20"/>
                <a:gd name="T32" fmla="*/ 82762977 w 21"/>
                <a:gd name="T33" fmla="*/ 16789506 h 20"/>
                <a:gd name="T34" fmla="*/ 82762977 w 21"/>
                <a:gd name="T35" fmla="*/ 16789506 h 20"/>
                <a:gd name="T36" fmla="*/ 86900617 w 21"/>
                <a:gd name="T37" fmla="*/ 16789506 h 20"/>
                <a:gd name="T38" fmla="*/ 86900617 w 21"/>
                <a:gd name="T39" fmla="*/ 16789506 h 20"/>
                <a:gd name="T40" fmla="*/ 86900617 w 21"/>
                <a:gd name="T41" fmla="*/ 16789506 h 20"/>
                <a:gd name="T42" fmla="*/ 86900617 w 21"/>
                <a:gd name="T43" fmla="*/ 16789506 h 20"/>
                <a:gd name="T44" fmla="*/ 86900617 w 21"/>
                <a:gd name="T45" fmla="*/ 12591618 h 20"/>
                <a:gd name="T46" fmla="*/ 86900617 w 21"/>
                <a:gd name="T47" fmla="*/ 12591618 h 20"/>
                <a:gd name="T48" fmla="*/ 86900617 w 21"/>
                <a:gd name="T49" fmla="*/ 12591618 h 20"/>
                <a:gd name="T50" fmla="*/ 86900617 w 21"/>
                <a:gd name="T51" fmla="*/ 12591618 h 20"/>
                <a:gd name="T52" fmla="*/ 86900617 w 21"/>
                <a:gd name="T53" fmla="*/ 12591618 h 20"/>
                <a:gd name="T54" fmla="*/ 86900617 w 21"/>
                <a:gd name="T55" fmla="*/ 12591618 h 20"/>
                <a:gd name="T56" fmla="*/ 86900617 w 21"/>
                <a:gd name="T57" fmla="*/ 12591618 h 20"/>
                <a:gd name="T58" fmla="*/ 86900617 w 21"/>
                <a:gd name="T59" fmla="*/ 12591618 h 20"/>
                <a:gd name="T60" fmla="*/ 86900617 w 21"/>
                <a:gd name="T61" fmla="*/ 12591618 h 20"/>
                <a:gd name="T62" fmla="*/ 86900617 w 21"/>
                <a:gd name="T63" fmla="*/ 12591618 h 20"/>
                <a:gd name="T64" fmla="*/ 86900617 w 21"/>
                <a:gd name="T65" fmla="*/ 12591618 h 20"/>
                <a:gd name="T66" fmla="*/ 86900617 w 21"/>
                <a:gd name="T67" fmla="*/ 12591618 h 20"/>
                <a:gd name="T68" fmla="*/ 86900617 w 21"/>
                <a:gd name="T69" fmla="*/ 12591618 h 20"/>
                <a:gd name="T70" fmla="*/ 86900617 w 21"/>
                <a:gd name="T71" fmla="*/ 12591618 h 20"/>
                <a:gd name="T72" fmla="*/ 86900617 w 21"/>
                <a:gd name="T73" fmla="*/ 12591618 h 20"/>
                <a:gd name="T74" fmla="*/ 86900617 w 21"/>
                <a:gd name="T75" fmla="*/ 12591618 h 20"/>
                <a:gd name="T76" fmla="*/ 86900617 w 21"/>
                <a:gd name="T77" fmla="*/ 12591618 h 20"/>
                <a:gd name="T78" fmla="*/ 86900617 w 21"/>
                <a:gd name="T79" fmla="*/ 12591618 h 20"/>
                <a:gd name="T80" fmla="*/ 86900617 w 21"/>
                <a:gd name="T81" fmla="*/ 12591618 h 20"/>
                <a:gd name="T82" fmla="*/ 86900617 w 21"/>
                <a:gd name="T83" fmla="*/ 12591618 h 20"/>
                <a:gd name="T84" fmla="*/ 86900617 w 21"/>
                <a:gd name="T85" fmla="*/ 12591618 h 20"/>
                <a:gd name="T86" fmla="*/ 86900617 w 21"/>
                <a:gd name="T87" fmla="*/ 12591618 h 20"/>
                <a:gd name="T88" fmla="*/ 86900617 w 21"/>
                <a:gd name="T89" fmla="*/ 0 h 2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
                <a:gd name="T136" fmla="*/ 0 h 20"/>
                <a:gd name="T137" fmla="*/ 21 w 21"/>
                <a:gd name="T138" fmla="*/ 20 h 2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 h="20">
                  <a:moveTo>
                    <a:pt x="21" y="0"/>
                  </a:moveTo>
                  <a:cubicBezTo>
                    <a:pt x="0" y="0"/>
                    <a:pt x="0" y="0"/>
                    <a:pt x="0" y="0"/>
                  </a:cubicBezTo>
                  <a:cubicBezTo>
                    <a:pt x="12" y="20"/>
                    <a:pt x="12" y="20"/>
                    <a:pt x="12" y="20"/>
                  </a:cubicBezTo>
                  <a:cubicBezTo>
                    <a:pt x="16" y="13"/>
                    <a:pt x="19" y="7"/>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1" y="4"/>
                  </a:cubicBezTo>
                  <a:cubicBezTo>
                    <a:pt x="21" y="4"/>
                    <a:pt x="21" y="4"/>
                    <a:pt x="21" y="4"/>
                  </a:cubicBezTo>
                  <a:cubicBezTo>
                    <a:pt x="21" y="4"/>
                    <a:pt x="21" y="4"/>
                    <a:pt x="21" y="4"/>
                  </a:cubicBezTo>
                  <a:cubicBezTo>
                    <a:pt x="21" y="4"/>
                    <a:pt x="21" y="4"/>
                    <a:pt x="21" y="4"/>
                  </a:cubicBezTo>
                  <a:cubicBezTo>
                    <a:pt x="21" y="4"/>
                    <a:pt x="21" y="4"/>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0"/>
                    <a:pt x="21" y="0"/>
                    <a:pt x="21" y="0"/>
                  </a:cubicBezTo>
                </a:path>
              </a:pathLst>
            </a:custGeom>
            <a:solidFill>
              <a:srgbClr val="B7984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55" name="Freeform 2344"/>
            <p:cNvSpPr>
              <a:spLocks noChangeArrowheads="1"/>
            </p:cNvSpPr>
            <p:nvPr/>
          </p:nvSpPr>
          <p:spPr bwMode="auto">
            <a:xfrm>
              <a:off x="45335" y="51437"/>
              <a:ext cx="16565" cy="34873"/>
            </a:xfrm>
            <a:custGeom>
              <a:avLst/>
              <a:gdLst>
                <a:gd name="T0" fmla="*/ 0 w 8"/>
                <a:gd name="T1" fmla="*/ 0 h 17"/>
                <a:gd name="T2" fmla="*/ 34299903 w 8"/>
                <a:gd name="T3" fmla="*/ 71536831 h 17"/>
                <a:gd name="T4" fmla="*/ 34299903 w 8"/>
                <a:gd name="T5" fmla="*/ 67329506 h 17"/>
                <a:gd name="T6" fmla="*/ 0 w 8"/>
                <a:gd name="T7" fmla="*/ 0 h 17"/>
                <a:gd name="T8" fmla="*/ 0 60000 65536"/>
                <a:gd name="T9" fmla="*/ 0 60000 65536"/>
                <a:gd name="T10" fmla="*/ 0 60000 65536"/>
                <a:gd name="T11" fmla="*/ 0 60000 65536"/>
                <a:gd name="T12" fmla="*/ 0 w 8"/>
                <a:gd name="T13" fmla="*/ 0 h 17"/>
                <a:gd name="T14" fmla="*/ 8 w 8"/>
                <a:gd name="T15" fmla="*/ 17 h 17"/>
              </a:gdLst>
              <a:ahLst/>
              <a:cxnLst>
                <a:cxn ang="T8">
                  <a:pos x="T0" y="T1"/>
                </a:cxn>
                <a:cxn ang="T9">
                  <a:pos x="T2" y="T3"/>
                </a:cxn>
                <a:cxn ang="T10">
                  <a:pos x="T4" y="T5"/>
                </a:cxn>
                <a:cxn ang="T11">
                  <a:pos x="T6" y="T7"/>
                </a:cxn>
              </a:cxnLst>
              <a:rect l="T12" t="T13" r="T14" b="T15"/>
              <a:pathLst>
                <a:path w="8" h="17">
                  <a:moveTo>
                    <a:pt x="0" y="0"/>
                  </a:moveTo>
                  <a:cubicBezTo>
                    <a:pt x="0" y="0"/>
                    <a:pt x="4" y="9"/>
                    <a:pt x="8" y="17"/>
                  </a:cubicBezTo>
                  <a:cubicBezTo>
                    <a:pt x="8" y="16"/>
                    <a:pt x="8" y="16"/>
                    <a:pt x="8" y="16"/>
                  </a:cubicBezTo>
                  <a:cubicBezTo>
                    <a:pt x="4" y="8"/>
                    <a:pt x="0" y="0"/>
                    <a:pt x="0" y="0"/>
                  </a:cubicBezTo>
                </a:path>
              </a:pathLst>
            </a:custGeom>
            <a:solidFill>
              <a:srgbClr val="CFCDC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56" name="Freeform 2345"/>
            <p:cNvSpPr>
              <a:spLocks noChangeArrowheads="1"/>
            </p:cNvSpPr>
            <p:nvPr/>
          </p:nvSpPr>
          <p:spPr bwMode="auto">
            <a:xfrm>
              <a:off x="45335" y="45334"/>
              <a:ext cx="40975" cy="39232"/>
            </a:xfrm>
            <a:custGeom>
              <a:avLst/>
              <a:gdLst>
                <a:gd name="T0" fmla="*/ 83947531 w 20"/>
                <a:gd name="T1" fmla="*/ 0 h 19"/>
                <a:gd name="T2" fmla="*/ 0 w 20"/>
                <a:gd name="T3" fmla="*/ 0 h 19"/>
                <a:gd name="T4" fmla="*/ 0 w 20"/>
                <a:gd name="T5" fmla="*/ 12791697 h 19"/>
                <a:gd name="T6" fmla="*/ 0 w 20"/>
                <a:gd name="T7" fmla="*/ 12791697 h 19"/>
                <a:gd name="T8" fmla="*/ 33579013 w 20"/>
                <a:gd name="T9" fmla="*/ 81007885 h 19"/>
                <a:gd name="T10" fmla="*/ 83947531 w 20"/>
                <a:gd name="T11" fmla="*/ 0 h 19"/>
                <a:gd name="T12" fmla="*/ 0 60000 65536"/>
                <a:gd name="T13" fmla="*/ 0 60000 65536"/>
                <a:gd name="T14" fmla="*/ 0 60000 65536"/>
                <a:gd name="T15" fmla="*/ 0 60000 65536"/>
                <a:gd name="T16" fmla="*/ 0 60000 65536"/>
                <a:gd name="T17" fmla="*/ 0 60000 65536"/>
                <a:gd name="T18" fmla="*/ 0 w 20"/>
                <a:gd name="T19" fmla="*/ 0 h 19"/>
                <a:gd name="T20" fmla="*/ 20 w 20"/>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0" h="19">
                  <a:moveTo>
                    <a:pt x="20" y="0"/>
                  </a:moveTo>
                  <a:cubicBezTo>
                    <a:pt x="0" y="0"/>
                    <a:pt x="0" y="0"/>
                    <a:pt x="0" y="0"/>
                  </a:cubicBezTo>
                  <a:cubicBezTo>
                    <a:pt x="0" y="3"/>
                    <a:pt x="0" y="3"/>
                    <a:pt x="0" y="3"/>
                  </a:cubicBezTo>
                  <a:cubicBezTo>
                    <a:pt x="0" y="3"/>
                    <a:pt x="0" y="3"/>
                    <a:pt x="0" y="3"/>
                  </a:cubicBezTo>
                  <a:cubicBezTo>
                    <a:pt x="0" y="3"/>
                    <a:pt x="4" y="11"/>
                    <a:pt x="8" y="19"/>
                  </a:cubicBezTo>
                  <a:cubicBezTo>
                    <a:pt x="20" y="0"/>
                    <a:pt x="20" y="0"/>
                    <a:pt x="20" y="0"/>
                  </a:cubicBezTo>
                </a:path>
              </a:pathLst>
            </a:custGeom>
            <a:solidFill>
              <a:srgbClr val="B7984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57" name="Freeform 2346"/>
            <p:cNvSpPr>
              <a:spLocks noChangeArrowheads="1"/>
            </p:cNvSpPr>
            <p:nvPr/>
          </p:nvSpPr>
          <p:spPr bwMode="auto">
            <a:xfrm>
              <a:off x="45335" y="150825"/>
              <a:ext cx="86310" cy="48822"/>
            </a:xfrm>
            <a:custGeom>
              <a:avLst/>
              <a:gdLst>
                <a:gd name="T0" fmla="*/ 177367050 w 42"/>
                <a:gd name="T1" fmla="*/ 99316154 h 24"/>
                <a:gd name="T2" fmla="*/ 177367050 w 42"/>
                <a:gd name="T3" fmla="*/ 99316154 h 24"/>
                <a:gd name="T4" fmla="*/ 0 w 42"/>
                <a:gd name="T5" fmla="*/ 99316154 h 24"/>
                <a:gd name="T6" fmla="*/ 0 w 42"/>
                <a:gd name="T7" fmla="*/ 99316154 h 24"/>
                <a:gd name="T8" fmla="*/ 88683525 w 42"/>
                <a:gd name="T9" fmla="*/ 0 h 24"/>
                <a:gd name="T10" fmla="*/ 177367050 w 42"/>
                <a:gd name="T11" fmla="*/ 99316154 h 24"/>
                <a:gd name="T12" fmla="*/ 0 60000 65536"/>
                <a:gd name="T13" fmla="*/ 0 60000 65536"/>
                <a:gd name="T14" fmla="*/ 0 60000 65536"/>
                <a:gd name="T15" fmla="*/ 0 60000 65536"/>
                <a:gd name="T16" fmla="*/ 0 60000 65536"/>
                <a:gd name="T17" fmla="*/ 0 60000 65536"/>
                <a:gd name="T18" fmla="*/ 0 w 42"/>
                <a:gd name="T19" fmla="*/ 0 h 24"/>
                <a:gd name="T20" fmla="*/ 42 w 42"/>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42" h="24">
                  <a:moveTo>
                    <a:pt x="42" y="24"/>
                  </a:moveTo>
                  <a:cubicBezTo>
                    <a:pt x="42" y="24"/>
                    <a:pt x="42" y="24"/>
                    <a:pt x="42" y="24"/>
                  </a:cubicBezTo>
                  <a:cubicBezTo>
                    <a:pt x="0" y="24"/>
                    <a:pt x="0" y="24"/>
                    <a:pt x="0" y="24"/>
                  </a:cubicBezTo>
                  <a:cubicBezTo>
                    <a:pt x="0" y="24"/>
                    <a:pt x="0" y="24"/>
                    <a:pt x="0" y="24"/>
                  </a:cubicBezTo>
                  <a:cubicBezTo>
                    <a:pt x="0" y="24"/>
                    <a:pt x="14" y="0"/>
                    <a:pt x="21" y="0"/>
                  </a:cubicBezTo>
                  <a:cubicBezTo>
                    <a:pt x="27" y="0"/>
                    <a:pt x="42" y="24"/>
                    <a:pt x="42" y="24"/>
                  </a:cubicBezTo>
                  <a:close/>
                </a:path>
              </a:pathLst>
            </a:custGeom>
            <a:solidFill>
              <a:srgbClr val="CEA94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36" name="组合 563"/>
          <p:cNvGrpSpPr>
            <a:grpSpLocks/>
          </p:cNvGrpSpPr>
          <p:nvPr/>
        </p:nvGrpSpPr>
        <p:grpSpPr bwMode="auto">
          <a:xfrm>
            <a:off x="2505075" y="6092825"/>
            <a:ext cx="336550" cy="447675"/>
            <a:chOff x="0" y="0"/>
            <a:chExt cx="175236" cy="232776"/>
          </a:xfrm>
        </p:grpSpPr>
        <p:sp>
          <p:nvSpPr>
            <p:cNvPr id="28847" name="Freeform 2347"/>
            <p:cNvSpPr>
              <a:spLocks noChangeArrowheads="1"/>
            </p:cNvSpPr>
            <p:nvPr/>
          </p:nvSpPr>
          <p:spPr bwMode="auto">
            <a:xfrm>
              <a:off x="0" y="0"/>
              <a:ext cx="175236" cy="232776"/>
            </a:xfrm>
            <a:custGeom>
              <a:avLst/>
              <a:gdLst>
                <a:gd name="T0" fmla="*/ 335764546 w 85"/>
                <a:gd name="T1" fmla="*/ 50922325 h 113"/>
                <a:gd name="T2" fmla="*/ 361266538 w 85"/>
                <a:gd name="T3" fmla="*/ 50922325 h 113"/>
                <a:gd name="T4" fmla="*/ 361266538 w 85"/>
                <a:gd name="T5" fmla="*/ 0 h 113"/>
                <a:gd name="T6" fmla="*/ 0 w 85"/>
                <a:gd name="T7" fmla="*/ 0 h 113"/>
                <a:gd name="T8" fmla="*/ 0 w 85"/>
                <a:gd name="T9" fmla="*/ 50922325 h 113"/>
                <a:gd name="T10" fmla="*/ 25501992 w 85"/>
                <a:gd name="T11" fmla="*/ 50922325 h 113"/>
                <a:gd name="T12" fmla="*/ 25501992 w 85"/>
                <a:gd name="T13" fmla="*/ 76381427 h 113"/>
                <a:gd name="T14" fmla="*/ 106254864 w 85"/>
                <a:gd name="T15" fmla="*/ 241876924 h 113"/>
                <a:gd name="T16" fmla="*/ 106254864 w 85"/>
                <a:gd name="T17" fmla="*/ 241876924 h 113"/>
                <a:gd name="T18" fmla="*/ 25501992 w 85"/>
                <a:gd name="T19" fmla="*/ 403128893 h 113"/>
                <a:gd name="T20" fmla="*/ 25501992 w 85"/>
                <a:gd name="T21" fmla="*/ 428587995 h 113"/>
                <a:gd name="T22" fmla="*/ 0 w 85"/>
                <a:gd name="T23" fmla="*/ 428587995 h 113"/>
                <a:gd name="T24" fmla="*/ 0 w 85"/>
                <a:gd name="T25" fmla="*/ 479510320 h 113"/>
                <a:gd name="T26" fmla="*/ 361266538 w 85"/>
                <a:gd name="T27" fmla="*/ 479510320 h 113"/>
                <a:gd name="T28" fmla="*/ 361266538 w 85"/>
                <a:gd name="T29" fmla="*/ 428587995 h 113"/>
                <a:gd name="T30" fmla="*/ 335764546 w 85"/>
                <a:gd name="T31" fmla="*/ 428587995 h 113"/>
                <a:gd name="T32" fmla="*/ 335764546 w 85"/>
                <a:gd name="T33" fmla="*/ 403128893 h 113"/>
                <a:gd name="T34" fmla="*/ 259262693 w 85"/>
                <a:gd name="T35" fmla="*/ 241876924 h 113"/>
                <a:gd name="T36" fmla="*/ 259262693 w 85"/>
                <a:gd name="T37" fmla="*/ 241876924 h 113"/>
                <a:gd name="T38" fmla="*/ 335764546 w 85"/>
                <a:gd name="T39" fmla="*/ 76381427 h 113"/>
                <a:gd name="T40" fmla="*/ 335764546 w 85"/>
                <a:gd name="T41" fmla="*/ 50922325 h 1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5"/>
                <a:gd name="T64" fmla="*/ 0 h 113"/>
                <a:gd name="T65" fmla="*/ 85 w 85"/>
                <a:gd name="T66" fmla="*/ 113 h 1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5" h="113">
                  <a:moveTo>
                    <a:pt x="79" y="12"/>
                  </a:moveTo>
                  <a:cubicBezTo>
                    <a:pt x="85" y="12"/>
                    <a:pt x="85" y="12"/>
                    <a:pt x="85" y="12"/>
                  </a:cubicBezTo>
                  <a:cubicBezTo>
                    <a:pt x="85" y="0"/>
                    <a:pt x="85" y="0"/>
                    <a:pt x="85" y="0"/>
                  </a:cubicBezTo>
                  <a:cubicBezTo>
                    <a:pt x="0" y="0"/>
                    <a:pt x="0" y="0"/>
                    <a:pt x="0" y="0"/>
                  </a:cubicBezTo>
                  <a:cubicBezTo>
                    <a:pt x="0" y="12"/>
                    <a:pt x="0" y="12"/>
                    <a:pt x="0" y="12"/>
                  </a:cubicBezTo>
                  <a:cubicBezTo>
                    <a:pt x="6" y="12"/>
                    <a:pt x="6" y="12"/>
                    <a:pt x="6" y="12"/>
                  </a:cubicBezTo>
                  <a:cubicBezTo>
                    <a:pt x="6" y="18"/>
                    <a:pt x="6" y="18"/>
                    <a:pt x="6" y="18"/>
                  </a:cubicBezTo>
                  <a:cubicBezTo>
                    <a:pt x="6" y="28"/>
                    <a:pt x="24" y="55"/>
                    <a:pt x="25" y="57"/>
                  </a:cubicBezTo>
                  <a:cubicBezTo>
                    <a:pt x="25" y="57"/>
                    <a:pt x="25" y="57"/>
                    <a:pt x="25" y="57"/>
                  </a:cubicBezTo>
                  <a:cubicBezTo>
                    <a:pt x="24" y="59"/>
                    <a:pt x="6" y="85"/>
                    <a:pt x="6" y="95"/>
                  </a:cubicBezTo>
                  <a:cubicBezTo>
                    <a:pt x="6" y="101"/>
                    <a:pt x="6" y="101"/>
                    <a:pt x="6" y="101"/>
                  </a:cubicBezTo>
                  <a:cubicBezTo>
                    <a:pt x="0" y="101"/>
                    <a:pt x="0" y="101"/>
                    <a:pt x="0" y="101"/>
                  </a:cubicBezTo>
                  <a:cubicBezTo>
                    <a:pt x="0" y="113"/>
                    <a:pt x="0" y="113"/>
                    <a:pt x="0" y="113"/>
                  </a:cubicBezTo>
                  <a:cubicBezTo>
                    <a:pt x="85" y="113"/>
                    <a:pt x="85" y="113"/>
                    <a:pt x="85" y="113"/>
                  </a:cubicBezTo>
                  <a:cubicBezTo>
                    <a:pt x="85" y="101"/>
                    <a:pt x="85" y="101"/>
                    <a:pt x="85" y="101"/>
                  </a:cubicBezTo>
                  <a:cubicBezTo>
                    <a:pt x="79" y="101"/>
                    <a:pt x="79" y="101"/>
                    <a:pt x="79" y="101"/>
                  </a:cubicBezTo>
                  <a:cubicBezTo>
                    <a:pt x="79" y="95"/>
                    <a:pt x="79" y="95"/>
                    <a:pt x="79" y="95"/>
                  </a:cubicBezTo>
                  <a:cubicBezTo>
                    <a:pt x="79" y="85"/>
                    <a:pt x="62" y="59"/>
                    <a:pt x="61" y="57"/>
                  </a:cubicBezTo>
                  <a:cubicBezTo>
                    <a:pt x="61" y="57"/>
                    <a:pt x="61" y="57"/>
                    <a:pt x="61" y="57"/>
                  </a:cubicBezTo>
                  <a:cubicBezTo>
                    <a:pt x="61" y="54"/>
                    <a:pt x="79" y="28"/>
                    <a:pt x="79" y="18"/>
                  </a:cubicBezTo>
                  <a:lnTo>
                    <a:pt x="79" y="12"/>
                  </a:lnTo>
                  <a:close/>
                </a:path>
              </a:pathLst>
            </a:custGeom>
            <a:solidFill>
              <a:srgbClr val="D3463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48" name="Freeform 2348"/>
            <p:cNvSpPr>
              <a:spLocks noChangeArrowheads="1"/>
            </p:cNvSpPr>
            <p:nvPr/>
          </p:nvSpPr>
          <p:spPr bwMode="auto">
            <a:xfrm>
              <a:off x="27026" y="24411"/>
              <a:ext cx="123798" cy="183954"/>
            </a:xfrm>
            <a:custGeom>
              <a:avLst/>
              <a:gdLst>
                <a:gd name="T0" fmla="*/ 255432413 w 60"/>
                <a:gd name="T1" fmla="*/ 25631613 h 89"/>
                <a:gd name="T2" fmla="*/ 174544864 w 60"/>
                <a:gd name="T3" fmla="*/ 192242264 h 89"/>
                <a:gd name="T4" fmla="*/ 174544864 w 60"/>
                <a:gd name="T5" fmla="*/ 192242264 h 89"/>
                <a:gd name="T6" fmla="*/ 255432413 w 60"/>
                <a:gd name="T7" fmla="*/ 354582703 h 89"/>
                <a:gd name="T8" fmla="*/ 255432413 w 60"/>
                <a:gd name="T9" fmla="*/ 380214316 h 89"/>
                <a:gd name="T10" fmla="*/ 0 w 60"/>
                <a:gd name="T11" fmla="*/ 380214316 h 89"/>
                <a:gd name="T12" fmla="*/ 0 w 60"/>
                <a:gd name="T13" fmla="*/ 354582703 h 89"/>
                <a:gd name="T14" fmla="*/ 76628899 w 60"/>
                <a:gd name="T15" fmla="*/ 192242264 h 89"/>
                <a:gd name="T16" fmla="*/ 76628899 w 60"/>
                <a:gd name="T17" fmla="*/ 192242264 h 89"/>
                <a:gd name="T18" fmla="*/ 0 w 60"/>
                <a:gd name="T19" fmla="*/ 25631613 h 89"/>
                <a:gd name="T20" fmla="*/ 0 w 60"/>
                <a:gd name="T21" fmla="*/ 0 h 89"/>
                <a:gd name="T22" fmla="*/ 255432413 w 60"/>
                <a:gd name="T23" fmla="*/ 0 h 89"/>
                <a:gd name="T24" fmla="*/ 255432413 w 60"/>
                <a:gd name="T25" fmla="*/ 25631613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0"/>
                <a:gd name="T40" fmla="*/ 0 h 89"/>
                <a:gd name="T41" fmla="*/ 60 w 60"/>
                <a:gd name="T42" fmla="*/ 89 h 8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0" h="89">
                  <a:moveTo>
                    <a:pt x="60" y="6"/>
                  </a:moveTo>
                  <a:cubicBezTo>
                    <a:pt x="60" y="13"/>
                    <a:pt x="41" y="41"/>
                    <a:pt x="41" y="45"/>
                  </a:cubicBezTo>
                  <a:cubicBezTo>
                    <a:pt x="41" y="45"/>
                    <a:pt x="41" y="45"/>
                    <a:pt x="41" y="45"/>
                  </a:cubicBezTo>
                  <a:cubicBezTo>
                    <a:pt x="41" y="48"/>
                    <a:pt x="60" y="76"/>
                    <a:pt x="60" y="83"/>
                  </a:cubicBezTo>
                  <a:cubicBezTo>
                    <a:pt x="60" y="89"/>
                    <a:pt x="60" y="89"/>
                    <a:pt x="60" y="89"/>
                  </a:cubicBezTo>
                  <a:cubicBezTo>
                    <a:pt x="0" y="89"/>
                    <a:pt x="0" y="89"/>
                    <a:pt x="0" y="89"/>
                  </a:cubicBezTo>
                  <a:cubicBezTo>
                    <a:pt x="0" y="83"/>
                    <a:pt x="0" y="83"/>
                    <a:pt x="0" y="83"/>
                  </a:cubicBezTo>
                  <a:cubicBezTo>
                    <a:pt x="0" y="76"/>
                    <a:pt x="18" y="48"/>
                    <a:pt x="18" y="45"/>
                  </a:cubicBezTo>
                  <a:cubicBezTo>
                    <a:pt x="18" y="45"/>
                    <a:pt x="18" y="45"/>
                    <a:pt x="18" y="45"/>
                  </a:cubicBezTo>
                  <a:cubicBezTo>
                    <a:pt x="18" y="41"/>
                    <a:pt x="0" y="13"/>
                    <a:pt x="0" y="6"/>
                  </a:cubicBezTo>
                  <a:cubicBezTo>
                    <a:pt x="0" y="0"/>
                    <a:pt x="0" y="0"/>
                    <a:pt x="0" y="0"/>
                  </a:cubicBezTo>
                  <a:cubicBezTo>
                    <a:pt x="60" y="0"/>
                    <a:pt x="60" y="0"/>
                    <a:pt x="60" y="0"/>
                  </a:cubicBezTo>
                  <a:lnTo>
                    <a:pt x="60" y="6"/>
                  </a:lnTo>
                  <a:close/>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49" name="Freeform 2349"/>
            <p:cNvSpPr>
              <a:spLocks noChangeArrowheads="1"/>
            </p:cNvSpPr>
            <p:nvPr/>
          </p:nvSpPr>
          <p:spPr bwMode="auto">
            <a:xfrm>
              <a:off x="45334" y="150825"/>
              <a:ext cx="87182" cy="48822"/>
            </a:xfrm>
            <a:custGeom>
              <a:avLst/>
              <a:gdLst>
                <a:gd name="T0" fmla="*/ 180969074 w 42"/>
                <a:gd name="T1" fmla="*/ 99316154 h 24"/>
                <a:gd name="T2" fmla="*/ 180969074 w 42"/>
                <a:gd name="T3" fmla="*/ 99316154 h 24"/>
                <a:gd name="T4" fmla="*/ 0 w 42"/>
                <a:gd name="T5" fmla="*/ 99316154 h 24"/>
                <a:gd name="T6" fmla="*/ 0 w 42"/>
                <a:gd name="T7" fmla="*/ 99316154 h 24"/>
                <a:gd name="T8" fmla="*/ 90484537 w 42"/>
                <a:gd name="T9" fmla="*/ 0 h 24"/>
                <a:gd name="T10" fmla="*/ 180969074 w 42"/>
                <a:gd name="T11" fmla="*/ 99316154 h 24"/>
                <a:gd name="T12" fmla="*/ 0 60000 65536"/>
                <a:gd name="T13" fmla="*/ 0 60000 65536"/>
                <a:gd name="T14" fmla="*/ 0 60000 65536"/>
                <a:gd name="T15" fmla="*/ 0 60000 65536"/>
                <a:gd name="T16" fmla="*/ 0 60000 65536"/>
                <a:gd name="T17" fmla="*/ 0 60000 65536"/>
                <a:gd name="T18" fmla="*/ 0 w 42"/>
                <a:gd name="T19" fmla="*/ 0 h 24"/>
                <a:gd name="T20" fmla="*/ 42 w 42"/>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42" h="24">
                  <a:moveTo>
                    <a:pt x="42" y="24"/>
                  </a:moveTo>
                  <a:cubicBezTo>
                    <a:pt x="42" y="24"/>
                    <a:pt x="42" y="24"/>
                    <a:pt x="42" y="24"/>
                  </a:cubicBezTo>
                  <a:cubicBezTo>
                    <a:pt x="0" y="24"/>
                    <a:pt x="0" y="24"/>
                    <a:pt x="0" y="24"/>
                  </a:cubicBezTo>
                  <a:cubicBezTo>
                    <a:pt x="0" y="24"/>
                    <a:pt x="0" y="24"/>
                    <a:pt x="0" y="24"/>
                  </a:cubicBezTo>
                  <a:cubicBezTo>
                    <a:pt x="0" y="24"/>
                    <a:pt x="14" y="0"/>
                    <a:pt x="21" y="0"/>
                  </a:cubicBezTo>
                  <a:cubicBezTo>
                    <a:pt x="27" y="0"/>
                    <a:pt x="42" y="24"/>
                    <a:pt x="42" y="24"/>
                  </a:cubicBezTo>
                  <a:close/>
                </a:path>
              </a:pathLst>
            </a:custGeom>
            <a:solidFill>
              <a:srgbClr val="CEA94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37" name="组合 567"/>
          <p:cNvGrpSpPr>
            <a:grpSpLocks/>
          </p:cNvGrpSpPr>
          <p:nvPr/>
        </p:nvGrpSpPr>
        <p:grpSpPr bwMode="auto">
          <a:xfrm>
            <a:off x="3419475" y="6010275"/>
            <a:ext cx="407988" cy="614363"/>
            <a:chOff x="0" y="0"/>
            <a:chExt cx="211852" cy="319958"/>
          </a:xfrm>
        </p:grpSpPr>
        <p:sp>
          <p:nvSpPr>
            <p:cNvPr id="28834" name="Freeform 2350"/>
            <p:cNvSpPr>
              <a:spLocks noChangeArrowheads="1"/>
            </p:cNvSpPr>
            <p:nvPr/>
          </p:nvSpPr>
          <p:spPr bwMode="auto">
            <a:xfrm>
              <a:off x="121183" y="14821"/>
              <a:ext cx="90669" cy="305137"/>
            </a:xfrm>
            <a:custGeom>
              <a:avLst/>
              <a:gdLst>
                <a:gd name="T0" fmla="*/ 123142927 w 44"/>
                <a:gd name="T1" fmla="*/ 93516244 h 148"/>
                <a:gd name="T2" fmla="*/ 123142927 w 44"/>
                <a:gd name="T3" fmla="*/ 51009422 h 148"/>
                <a:gd name="T4" fmla="*/ 127389945 w 44"/>
                <a:gd name="T5" fmla="*/ 51009422 h 148"/>
                <a:gd name="T6" fmla="*/ 161359910 w 44"/>
                <a:gd name="T7" fmla="*/ 51009422 h 148"/>
                <a:gd name="T8" fmla="*/ 161359910 w 44"/>
                <a:gd name="T9" fmla="*/ 68012563 h 148"/>
                <a:gd name="T10" fmla="*/ 169851886 w 44"/>
                <a:gd name="T11" fmla="*/ 76513103 h 148"/>
                <a:gd name="T12" fmla="*/ 178345923 w 44"/>
                <a:gd name="T13" fmla="*/ 68012563 h 148"/>
                <a:gd name="T14" fmla="*/ 178345923 w 44"/>
                <a:gd name="T15" fmla="*/ 8500540 h 148"/>
                <a:gd name="T16" fmla="*/ 169851886 w 44"/>
                <a:gd name="T17" fmla="*/ 0 h 148"/>
                <a:gd name="T18" fmla="*/ 161359910 w 44"/>
                <a:gd name="T19" fmla="*/ 8500540 h 148"/>
                <a:gd name="T20" fmla="*/ 161359910 w 44"/>
                <a:gd name="T21" fmla="*/ 21254441 h 148"/>
                <a:gd name="T22" fmla="*/ 127389945 w 44"/>
                <a:gd name="T23" fmla="*/ 21254441 h 148"/>
                <a:gd name="T24" fmla="*/ 123142927 w 44"/>
                <a:gd name="T25" fmla="*/ 21254441 h 148"/>
                <a:gd name="T26" fmla="*/ 123142927 w 44"/>
                <a:gd name="T27" fmla="*/ 0 h 148"/>
                <a:gd name="T28" fmla="*/ 67941991 w 44"/>
                <a:gd name="T29" fmla="*/ 0 h 148"/>
                <a:gd name="T30" fmla="*/ 67941991 w 44"/>
                <a:gd name="T31" fmla="*/ 93516244 h 148"/>
                <a:gd name="T32" fmla="*/ 0 w 44"/>
                <a:gd name="T33" fmla="*/ 161528807 h 148"/>
                <a:gd name="T34" fmla="*/ 0 w 44"/>
                <a:gd name="T35" fmla="*/ 242293210 h 148"/>
                <a:gd name="T36" fmla="*/ 0 w 44"/>
                <a:gd name="T37" fmla="*/ 323057614 h 148"/>
                <a:gd name="T38" fmla="*/ 0 w 44"/>
                <a:gd name="T39" fmla="*/ 629112086 h 148"/>
                <a:gd name="T40" fmla="*/ 186837899 w 44"/>
                <a:gd name="T41" fmla="*/ 629112086 h 148"/>
                <a:gd name="T42" fmla="*/ 186837899 w 44"/>
                <a:gd name="T43" fmla="*/ 323057614 h 148"/>
                <a:gd name="T44" fmla="*/ 186837899 w 44"/>
                <a:gd name="T45" fmla="*/ 242293210 h 148"/>
                <a:gd name="T46" fmla="*/ 186837899 w 44"/>
                <a:gd name="T47" fmla="*/ 161528807 h 148"/>
                <a:gd name="T48" fmla="*/ 123142927 w 44"/>
                <a:gd name="T49" fmla="*/ 93516244 h 14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4"/>
                <a:gd name="T76" fmla="*/ 0 h 148"/>
                <a:gd name="T77" fmla="*/ 44 w 44"/>
                <a:gd name="T78" fmla="*/ 148 h 14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4" h="148">
                  <a:moveTo>
                    <a:pt x="29" y="22"/>
                  </a:moveTo>
                  <a:cubicBezTo>
                    <a:pt x="29" y="12"/>
                    <a:pt x="29" y="12"/>
                    <a:pt x="29" y="12"/>
                  </a:cubicBezTo>
                  <a:cubicBezTo>
                    <a:pt x="30" y="12"/>
                    <a:pt x="30" y="12"/>
                    <a:pt x="30" y="12"/>
                  </a:cubicBezTo>
                  <a:cubicBezTo>
                    <a:pt x="38" y="12"/>
                    <a:pt x="38" y="12"/>
                    <a:pt x="38" y="12"/>
                  </a:cubicBezTo>
                  <a:cubicBezTo>
                    <a:pt x="38" y="16"/>
                    <a:pt x="38" y="16"/>
                    <a:pt x="38" y="16"/>
                  </a:cubicBezTo>
                  <a:cubicBezTo>
                    <a:pt x="38" y="17"/>
                    <a:pt x="39" y="18"/>
                    <a:pt x="40" y="18"/>
                  </a:cubicBezTo>
                  <a:cubicBezTo>
                    <a:pt x="41" y="18"/>
                    <a:pt x="42" y="17"/>
                    <a:pt x="42" y="16"/>
                  </a:cubicBezTo>
                  <a:cubicBezTo>
                    <a:pt x="42" y="2"/>
                    <a:pt x="42" y="2"/>
                    <a:pt x="42" y="2"/>
                  </a:cubicBezTo>
                  <a:cubicBezTo>
                    <a:pt x="42" y="1"/>
                    <a:pt x="41" y="0"/>
                    <a:pt x="40" y="0"/>
                  </a:cubicBezTo>
                  <a:cubicBezTo>
                    <a:pt x="39" y="0"/>
                    <a:pt x="38" y="1"/>
                    <a:pt x="38" y="2"/>
                  </a:cubicBezTo>
                  <a:cubicBezTo>
                    <a:pt x="38" y="5"/>
                    <a:pt x="38" y="5"/>
                    <a:pt x="38" y="5"/>
                  </a:cubicBezTo>
                  <a:cubicBezTo>
                    <a:pt x="30" y="5"/>
                    <a:pt x="30" y="5"/>
                    <a:pt x="30" y="5"/>
                  </a:cubicBezTo>
                  <a:cubicBezTo>
                    <a:pt x="29" y="5"/>
                    <a:pt x="29" y="5"/>
                    <a:pt x="29" y="5"/>
                  </a:cubicBezTo>
                  <a:cubicBezTo>
                    <a:pt x="29" y="0"/>
                    <a:pt x="29" y="0"/>
                    <a:pt x="29" y="0"/>
                  </a:cubicBezTo>
                  <a:cubicBezTo>
                    <a:pt x="16" y="0"/>
                    <a:pt x="16" y="0"/>
                    <a:pt x="16" y="0"/>
                  </a:cubicBezTo>
                  <a:cubicBezTo>
                    <a:pt x="16" y="22"/>
                    <a:pt x="16" y="22"/>
                    <a:pt x="16" y="22"/>
                  </a:cubicBezTo>
                  <a:cubicBezTo>
                    <a:pt x="7" y="24"/>
                    <a:pt x="0" y="31"/>
                    <a:pt x="0" y="38"/>
                  </a:cubicBezTo>
                  <a:cubicBezTo>
                    <a:pt x="0" y="57"/>
                    <a:pt x="0" y="57"/>
                    <a:pt x="0" y="57"/>
                  </a:cubicBezTo>
                  <a:cubicBezTo>
                    <a:pt x="0" y="76"/>
                    <a:pt x="0" y="76"/>
                    <a:pt x="0" y="76"/>
                  </a:cubicBezTo>
                  <a:cubicBezTo>
                    <a:pt x="0" y="148"/>
                    <a:pt x="0" y="148"/>
                    <a:pt x="0" y="148"/>
                  </a:cubicBezTo>
                  <a:cubicBezTo>
                    <a:pt x="44" y="148"/>
                    <a:pt x="44" y="148"/>
                    <a:pt x="44" y="148"/>
                  </a:cubicBezTo>
                  <a:cubicBezTo>
                    <a:pt x="44" y="76"/>
                    <a:pt x="44" y="76"/>
                    <a:pt x="44" y="76"/>
                  </a:cubicBezTo>
                  <a:cubicBezTo>
                    <a:pt x="44" y="57"/>
                    <a:pt x="44" y="57"/>
                    <a:pt x="44" y="57"/>
                  </a:cubicBezTo>
                  <a:cubicBezTo>
                    <a:pt x="44" y="38"/>
                    <a:pt x="44" y="38"/>
                    <a:pt x="44" y="38"/>
                  </a:cubicBezTo>
                  <a:cubicBezTo>
                    <a:pt x="44" y="31"/>
                    <a:pt x="37" y="24"/>
                    <a:pt x="29" y="22"/>
                  </a:cubicBezTo>
                </a:path>
              </a:pathLst>
            </a:custGeom>
            <a:solidFill>
              <a:srgbClr val="CE524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35" name="Freeform 2351"/>
            <p:cNvSpPr>
              <a:spLocks noChangeArrowheads="1"/>
            </p:cNvSpPr>
            <p:nvPr/>
          </p:nvSpPr>
          <p:spPr bwMode="auto">
            <a:xfrm>
              <a:off x="0" y="0"/>
              <a:ext cx="148209" cy="72361"/>
            </a:xfrm>
            <a:custGeom>
              <a:avLst/>
              <a:gdLst>
                <a:gd name="T0" fmla="*/ 0 w 170"/>
                <a:gd name="T1" fmla="*/ 0 h 83"/>
                <a:gd name="T2" fmla="*/ 0 w 170"/>
                <a:gd name="T3" fmla="*/ 63085715 h 83"/>
                <a:gd name="T4" fmla="*/ 129211222 w 170"/>
                <a:gd name="T5" fmla="*/ 36483021 h 83"/>
                <a:gd name="T6" fmla="*/ 129211222 w 170"/>
                <a:gd name="T7" fmla="*/ 16721494 h 83"/>
                <a:gd name="T8" fmla="*/ 0 w 170"/>
                <a:gd name="T9" fmla="*/ 0 h 83"/>
                <a:gd name="T10" fmla="*/ 0 60000 65536"/>
                <a:gd name="T11" fmla="*/ 0 60000 65536"/>
                <a:gd name="T12" fmla="*/ 0 60000 65536"/>
                <a:gd name="T13" fmla="*/ 0 60000 65536"/>
                <a:gd name="T14" fmla="*/ 0 60000 65536"/>
                <a:gd name="T15" fmla="*/ 0 w 170"/>
                <a:gd name="T16" fmla="*/ 0 h 83"/>
                <a:gd name="T17" fmla="*/ 170 w 170"/>
                <a:gd name="T18" fmla="*/ 83 h 83"/>
              </a:gdLst>
              <a:ahLst/>
              <a:cxnLst>
                <a:cxn ang="T10">
                  <a:pos x="T0" y="T1"/>
                </a:cxn>
                <a:cxn ang="T11">
                  <a:pos x="T2" y="T3"/>
                </a:cxn>
                <a:cxn ang="T12">
                  <a:pos x="T4" y="T5"/>
                </a:cxn>
                <a:cxn ang="T13">
                  <a:pos x="T6" y="T7"/>
                </a:cxn>
                <a:cxn ang="T14">
                  <a:pos x="T8" y="T9"/>
                </a:cxn>
              </a:cxnLst>
              <a:rect l="T15" t="T16" r="T17" b="T18"/>
              <a:pathLst>
                <a:path w="170" h="83">
                  <a:moveTo>
                    <a:pt x="0" y="0"/>
                  </a:moveTo>
                  <a:lnTo>
                    <a:pt x="0" y="83"/>
                  </a:lnTo>
                  <a:lnTo>
                    <a:pt x="170" y="48"/>
                  </a:lnTo>
                  <a:lnTo>
                    <a:pt x="170" y="22"/>
                  </a:lnTo>
                  <a:lnTo>
                    <a:pt x="0" y="0"/>
                  </a:lnTo>
                  <a:close/>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36" name="Freeform 2352"/>
            <p:cNvSpPr>
              <a:spLocks noChangeArrowheads="1"/>
            </p:cNvSpPr>
            <p:nvPr/>
          </p:nvSpPr>
          <p:spPr bwMode="auto">
            <a:xfrm>
              <a:off x="0" y="0"/>
              <a:ext cx="148209" cy="72361"/>
            </a:xfrm>
            <a:custGeom>
              <a:avLst/>
              <a:gdLst>
                <a:gd name="T0" fmla="*/ 0 w 170"/>
                <a:gd name="T1" fmla="*/ 0 h 83"/>
                <a:gd name="T2" fmla="*/ 0 w 170"/>
                <a:gd name="T3" fmla="*/ 63085715 h 83"/>
                <a:gd name="T4" fmla="*/ 129211222 w 170"/>
                <a:gd name="T5" fmla="*/ 36483021 h 83"/>
                <a:gd name="T6" fmla="*/ 129211222 w 170"/>
                <a:gd name="T7" fmla="*/ 16721494 h 83"/>
                <a:gd name="T8" fmla="*/ 0 w 170"/>
                <a:gd name="T9" fmla="*/ 0 h 83"/>
                <a:gd name="T10" fmla="*/ 0 60000 65536"/>
                <a:gd name="T11" fmla="*/ 0 60000 65536"/>
                <a:gd name="T12" fmla="*/ 0 60000 65536"/>
                <a:gd name="T13" fmla="*/ 0 60000 65536"/>
                <a:gd name="T14" fmla="*/ 0 60000 65536"/>
                <a:gd name="T15" fmla="*/ 0 w 170"/>
                <a:gd name="T16" fmla="*/ 0 h 83"/>
                <a:gd name="T17" fmla="*/ 170 w 170"/>
                <a:gd name="T18" fmla="*/ 83 h 83"/>
              </a:gdLst>
              <a:ahLst/>
              <a:cxnLst>
                <a:cxn ang="T10">
                  <a:pos x="T0" y="T1"/>
                </a:cxn>
                <a:cxn ang="T11">
                  <a:pos x="T2" y="T3"/>
                </a:cxn>
                <a:cxn ang="T12">
                  <a:pos x="T4" y="T5"/>
                </a:cxn>
                <a:cxn ang="T13">
                  <a:pos x="T6" y="T7"/>
                </a:cxn>
                <a:cxn ang="T14">
                  <a:pos x="T8" y="T9"/>
                </a:cxn>
              </a:cxnLst>
              <a:rect l="T15" t="T16" r="T17" b="T18"/>
              <a:pathLst>
                <a:path w="170" h="83">
                  <a:moveTo>
                    <a:pt x="0" y="0"/>
                  </a:moveTo>
                  <a:lnTo>
                    <a:pt x="0" y="83"/>
                  </a:lnTo>
                  <a:lnTo>
                    <a:pt x="170" y="48"/>
                  </a:lnTo>
                  <a:lnTo>
                    <a:pt x="170" y="2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37" name="Freeform 2353"/>
            <p:cNvSpPr>
              <a:spLocks noChangeArrowheads="1"/>
            </p:cNvSpPr>
            <p:nvPr/>
          </p:nvSpPr>
          <p:spPr bwMode="auto">
            <a:xfrm>
              <a:off x="0" y="0"/>
              <a:ext cx="148209" cy="51437"/>
            </a:xfrm>
            <a:custGeom>
              <a:avLst/>
              <a:gdLst>
                <a:gd name="T0" fmla="*/ 0 w 72"/>
                <a:gd name="T1" fmla="*/ 0 h 25"/>
                <a:gd name="T2" fmla="*/ 0 w 72"/>
                <a:gd name="T3" fmla="*/ 80431008 h 25"/>
                <a:gd name="T4" fmla="*/ 105930324 w 72"/>
                <a:gd name="T5" fmla="*/ 105830599 h 25"/>
                <a:gd name="T6" fmla="*/ 152542055 w 72"/>
                <a:gd name="T7" fmla="*/ 84665302 h 25"/>
                <a:gd name="T8" fmla="*/ 199151727 w 72"/>
                <a:gd name="T9" fmla="*/ 59265711 h 25"/>
                <a:gd name="T10" fmla="*/ 305082051 w 72"/>
                <a:gd name="T11" fmla="*/ 84665302 h 25"/>
                <a:gd name="T12" fmla="*/ 305082051 w 72"/>
                <a:gd name="T13" fmla="*/ 38098357 h 25"/>
                <a:gd name="T14" fmla="*/ 0 w 72"/>
                <a:gd name="T15" fmla="*/ 0 h 25"/>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25"/>
                <a:gd name="T26" fmla="*/ 72 w 72"/>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25">
                  <a:moveTo>
                    <a:pt x="0" y="0"/>
                  </a:moveTo>
                  <a:cubicBezTo>
                    <a:pt x="0" y="19"/>
                    <a:pt x="0" y="19"/>
                    <a:pt x="0" y="19"/>
                  </a:cubicBezTo>
                  <a:cubicBezTo>
                    <a:pt x="0" y="19"/>
                    <a:pt x="15" y="25"/>
                    <a:pt x="25" y="25"/>
                  </a:cubicBezTo>
                  <a:cubicBezTo>
                    <a:pt x="30" y="25"/>
                    <a:pt x="35" y="23"/>
                    <a:pt x="36" y="20"/>
                  </a:cubicBezTo>
                  <a:cubicBezTo>
                    <a:pt x="38" y="16"/>
                    <a:pt x="42" y="14"/>
                    <a:pt x="47" y="14"/>
                  </a:cubicBezTo>
                  <a:cubicBezTo>
                    <a:pt x="58" y="14"/>
                    <a:pt x="72" y="20"/>
                    <a:pt x="72" y="20"/>
                  </a:cubicBezTo>
                  <a:cubicBezTo>
                    <a:pt x="72" y="9"/>
                    <a:pt x="72" y="9"/>
                    <a:pt x="72" y="9"/>
                  </a:cubicBezTo>
                  <a:cubicBezTo>
                    <a:pt x="0" y="0"/>
                    <a:pt x="0" y="0"/>
                    <a:pt x="0" y="0"/>
                  </a:cubicBezTo>
                </a:path>
              </a:pathLst>
            </a:custGeom>
            <a:solidFill>
              <a:srgbClr val="CFCDC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38" name="Rectangle 2354"/>
            <p:cNvSpPr>
              <a:spLocks noChangeArrowheads="1"/>
            </p:cNvSpPr>
            <p:nvPr/>
          </p:nvSpPr>
          <p:spPr bwMode="auto">
            <a:xfrm>
              <a:off x="148210" y="22668"/>
              <a:ext cx="6103" cy="14821"/>
            </a:xfrm>
            <a:prstGeom prst="rect">
              <a:avLst/>
            </a:prstGeom>
            <a:solidFill>
              <a:srgbClr val="E7544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839" name="Freeform 2355"/>
            <p:cNvSpPr>
              <a:spLocks noChangeArrowheads="1"/>
            </p:cNvSpPr>
            <p:nvPr/>
          </p:nvSpPr>
          <p:spPr bwMode="auto">
            <a:xfrm>
              <a:off x="133389" y="156928"/>
              <a:ext cx="70617" cy="68002"/>
            </a:xfrm>
            <a:custGeom>
              <a:avLst/>
              <a:gdLst>
                <a:gd name="T0" fmla="*/ 61564947 w 81"/>
                <a:gd name="T1" fmla="*/ 59285539 h 78"/>
                <a:gd name="T2" fmla="*/ 43323094 w 81"/>
                <a:gd name="T3" fmla="*/ 59285539 h 78"/>
                <a:gd name="T4" fmla="*/ 38003280 w 81"/>
                <a:gd name="T5" fmla="*/ 59285539 h 78"/>
                <a:gd name="T6" fmla="*/ 22042094 w 81"/>
                <a:gd name="T7" fmla="*/ 59285539 h 78"/>
                <a:gd name="T8" fmla="*/ 16721408 w 81"/>
                <a:gd name="T9" fmla="*/ 59285539 h 78"/>
                <a:gd name="T10" fmla="*/ 0 w 81"/>
                <a:gd name="T11" fmla="*/ 59285539 h 78"/>
                <a:gd name="T12" fmla="*/ 0 w 81"/>
                <a:gd name="T13" fmla="*/ 0 h 78"/>
                <a:gd name="T14" fmla="*/ 61564947 w 81"/>
                <a:gd name="T15" fmla="*/ 0 h 78"/>
                <a:gd name="T16" fmla="*/ 61564947 w 81"/>
                <a:gd name="T17" fmla="*/ 59285539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1"/>
                <a:gd name="T28" fmla="*/ 0 h 78"/>
                <a:gd name="T29" fmla="*/ 81 w 81"/>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1" h="78">
                  <a:moveTo>
                    <a:pt x="81" y="78"/>
                  </a:moveTo>
                  <a:lnTo>
                    <a:pt x="57" y="78"/>
                  </a:lnTo>
                  <a:lnTo>
                    <a:pt x="50" y="78"/>
                  </a:lnTo>
                  <a:lnTo>
                    <a:pt x="29" y="78"/>
                  </a:lnTo>
                  <a:lnTo>
                    <a:pt x="22" y="78"/>
                  </a:lnTo>
                  <a:lnTo>
                    <a:pt x="0" y="78"/>
                  </a:lnTo>
                  <a:lnTo>
                    <a:pt x="0" y="0"/>
                  </a:lnTo>
                  <a:lnTo>
                    <a:pt x="81" y="0"/>
                  </a:lnTo>
                  <a:lnTo>
                    <a:pt x="81" y="78"/>
                  </a:lnTo>
                  <a:close/>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40" name="Freeform 2356"/>
            <p:cNvSpPr>
              <a:spLocks noChangeArrowheads="1"/>
            </p:cNvSpPr>
            <p:nvPr/>
          </p:nvSpPr>
          <p:spPr bwMode="auto">
            <a:xfrm>
              <a:off x="129901" y="167389"/>
              <a:ext cx="80207" cy="57540"/>
            </a:xfrm>
            <a:custGeom>
              <a:avLst/>
              <a:gdLst>
                <a:gd name="T0" fmla="*/ 50754578 w 39"/>
                <a:gd name="T1" fmla="*/ 0 h 28"/>
                <a:gd name="T2" fmla="*/ 33837071 w 39"/>
                <a:gd name="T3" fmla="*/ 54899325 h 28"/>
                <a:gd name="T4" fmla="*/ 59213332 w 39"/>
                <a:gd name="T5" fmla="*/ 118244700 h 28"/>
                <a:gd name="T6" fmla="*/ 109967910 w 39"/>
                <a:gd name="T7" fmla="*/ 118244700 h 28"/>
                <a:gd name="T8" fmla="*/ 50754578 w 39"/>
                <a:gd name="T9" fmla="*/ 0 h 28"/>
                <a:gd name="T10" fmla="*/ 0 60000 65536"/>
                <a:gd name="T11" fmla="*/ 0 60000 65536"/>
                <a:gd name="T12" fmla="*/ 0 60000 65536"/>
                <a:gd name="T13" fmla="*/ 0 60000 65536"/>
                <a:gd name="T14" fmla="*/ 0 60000 65536"/>
                <a:gd name="T15" fmla="*/ 0 w 39"/>
                <a:gd name="T16" fmla="*/ 0 h 28"/>
                <a:gd name="T17" fmla="*/ 39 w 39"/>
                <a:gd name="T18" fmla="*/ 28 h 28"/>
              </a:gdLst>
              <a:ahLst/>
              <a:cxnLst>
                <a:cxn ang="T10">
                  <a:pos x="T0" y="T1"/>
                </a:cxn>
                <a:cxn ang="T11">
                  <a:pos x="T2" y="T3"/>
                </a:cxn>
                <a:cxn ang="T12">
                  <a:pos x="T4" y="T5"/>
                </a:cxn>
                <a:cxn ang="T13">
                  <a:pos x="T6" y="T7"/>
                </a:cxn>
                <a:cxn ang="T14">
                  <a:pos x="T8" y="T9"/>
                </a:cxn>
              </a:cxnLst>
              <a:rect l="T15" t="T16" r="T17" b="T18"/>
              <a:pathLst>
                <a:path w="39" h="28">
                  <a:moveTo>
                    <a:pt x="12" y="0"/>
                  </a:moveTo>
                  <a:cubicBezTo>
                    <a:pt x="12" y="0"/>
                    <a:pt x="16" y="4"/>
                    <a:pt x="8" y="13"/>
                  </a:cubicBezTo>
                  <a:cubicBezTo>
                    <a:pt x="0" y="22"/>
                    <a:pt x="14" y="28"/>
                    <a:pt x="14" y="28"/>
                  </a:cubicBezTo>
                  <a:cubicBezTo>
                    <a:pt x="26" y="28"/>
                    <a:pt x="26" y="28"/>
                    <a:pt x="26" y="28"/>
                  </a:cubicBezTo>
                  <a:cubicBezTo>
                    <a:pt x="39" y="2"/>
                    <a:pt x="12" y="0"/>
                    <a:pt x="12" y="0"/>
                  </a:cubicBezTo>
                  <a:close/>
                </a:path>
              </a:pathLst>
            </a:custGeom>
            <a:solidFill>
              <a:srgbClr val="CE524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41" name="Freeform 2357"/>
            <p:cNvSpPr>
              <a:spLocks noChangeArrowheads="1"/>
            </p:cNvSpPr>
            <p:nvPr/>
          </p:nvSpPr>
          <p:spPr bwMode="auto">
            <a:xfrm>
              <a:off x="152569" y="196160"/>
              <a:ext cx="33129" cy="28770"/>
            </a:xfrm>
            <a:custGeom>
              <a:avLst/>
              <a:gdLst>
                <a:gd name="T0" fmla="*/ 51447266 w 16"/>
                <a:gd name="T1" fmla="*/ 25338150 h 14"/>
                <a:gd name="T2" fmla="*/ 42873067 w 16"/>
                <a:gd name="T3" fmla="*/ 0 h 14"/>
                <a:gd name="T4" fmla="*/ 25722598 w 16"/>
                <a:gd name="T5" fmla="*/ 59122350 h 14"/>
                <a:gd name="T6" fmla="*/ 51447266 w 16"/>
                <a:gd name="T7" fmla="*/ 59122350 h 14"/>
                <a:gd name="T8" fmla="*/ 51447266 w 16"/>
                <a:gd name="T9" fmla="*/ 25338150 h 14"/>
                <a:gd name="T10" fmla="*/ 0 60000 65536"/>
                <a:gd name="T11" fmla="*/ 0 60000 65536"/>
                <a:gd name="T12" fmla="*/ 0 60000 65536"/>
                <a:gd name="T13" fmla="*/ 0 60000 65536"/>
                <a:gd name="T14" fmla="*/ 0 60000 65536"/>
                <a:gd name="T15" fmla="*/ 0 w 16"/>
                <a:gd name="T16" fmla="*/ 0 h 14"/>
                <a:gd name="T17" fmla="*/ 16 w 16"/>
                <a:gd name="T18" fmla="*/ 14 h 14"/>
              </a:gdLst>
              <a:ahLst/>
              <a:cxnLst>
                <a:cxn ang="T10">
                  <a:pos x="T0" y="T1"/>
                </a:cxn>
                <a:cxn ang="T11">
                  <a:pos x="T2" y="T3"/>
                </a:cxn>
                <a:cxn ang="T12">
                  <a:pos x="T4" y="T5"/>
                </a:cxn>
                <a:cxn ang="T13">
                  <a:pos x="T6" y="T7"/>
                </a:cxn>
                <a:cxn ang="T14">
                  <a:pos x="T8" y="T9"/>
                </a:cxn>
              </a:cxnLst>
              <a:rect l="T15" t="T16" r="T17" b="T18"/>
              <a:pathLst>
                <a:path w="16" h="14">
                  <a:moveTo>
                    <a:pt x="12" y="6"/>
                  </a:moveTo>
                  <a:cubicBezTo>
                    <a:pt x="12" y="6"/>
                    <a:pt x="7" y="3"/>
                    <a:pt x="10" y="0"/>
                  </a:cubicBezTo>
                  <a:cubicBezTo>
                    <a:pt x="10" y="0"/>
                    <a:pt x="0" y="2"/>
                    <a:pt x="6" y="14"/>
                  </a:cubicBezTo>
                  <a:cubicBezTo>
                    <a:pt x="12" y="14"/>
                    <a:pt x="12" y="14"/>
                    <a:pt x="12" y="14"/>
                  </a:cubicBezTo>
                  <a:cubicBezTo>
                    <a:pt x="12" y="14"/>
                    <a:pt x="16" y="9"/>
                    <a:pt x="12" y="6"/>
                  </a:cubicBezTo>
                  <a:close/>
                </a:path>
              </a:pathLst>
            </a:custGeom>
            <a:solidFill>
              <a:srgbClr val="EB7A2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42" name="Freeform 2358"/>
            <p:cNvSpPr>
              <a:spLocks noChangeArrowheads="1"/>
            </p:cNvSpPr>
            <p:nvPr/>
          </p:nvSpPr>
          <p:spPr bwMode="auto">
            <a:xfrm>
              <a:off x="160415" y="200519"/>
              <a:ext cx="18308" cy="24411"/>
            </a:xfrm>
            <a:custGeom>
              <a:avLst/>
              <a:gdLst>
                <a:gd name="T0" fmla="*/ 28967324 w 9"/>
                <a:gd name="T1" fmla="*/ 28967720 h 12"/>
                <a:gd name="T2" fmla="*/ 12414858 w 9"/>
                <a:gd name="T3" fmla="*/ 49658077 h 12"/>
                <a:gd name="T4" fmla="*/ 28967324 w 9"/>
                <a:gd name="T5" fmla="*/ 49658077 h 12"/>
                <a:gd name="T6" fmla="*/ 28967324 w 9"/>
                <a:gd name="T7" fmla="*/ 28967720 h 12"/>
                <a:gd name="T8" fmla="*/ 0 60000 65536"/>
                <a:gd name="T9" fmla="*/ 0 60000 65536"/>
                <a:gd name="T10" fmla="*/ 0 60000 65536"/>
                <a:gd name="T11" fmla="*/ 0 60000 65536"/>
                <a:gd name="T12" fmla="*/ 0 w 9"/>
                <a:gd name="T13" fmla="*/ 0 h 12"/>
                <a:gd name="T14" fmla="*/ 9 w 9"/>
                <a:gd name="T15" fmla="*/ 12 h 12"/>
              </a:gdLst>
              <a:ahLst/>
              <a:cxnLst>
                <a:cxn ang="T8">
                  <a:pos x="T0" y="T1"/>
                </a:cxn>
                <a:cxn ang="T9">
                  <a:pos x="T2" y="T3"/>
                </a:cxn>
                <a:cxn ang="T10">
                  <a:pos x="T4" y="T5"/>
                </a:cxn>
                <a:cxn ang="T11">
                  <a:pos x="T6" y="T7"/>
                </a:cxn>
              </a:cxnLst>
              <a:rect l="T12" t="T13" r="T14" b="T15"/>
              <a:pathLst>
                <a:path w="9" h="12">
                  <a:moveTo>
                    <a:pt x="7" y="7"/>
                  </a:moveTo>
                  <a:cubicBezTo>
                    <a:pt x="7" y="7"/>
                    <a:pt x="0" y="0"/>
                    <a:pt x="3" y="12"/>
                  </a:cubicBezTo>
                  <a:cubicBezTo>
                    <a:pt x="7" y="12"/>
                    <a:pt x="7" y="12"/>
                    <a:pt x="7" y="12"/>
                  </a:cubicBezTo>
                  <a:cubicBezTo>
                    <a:pt x="7" y="12"/>
                    <a:pt x="9" y="10"/>
                    <a:pt x="7" y="7"/>
                  </a:cubicBezTo>
                  <a:close/>
                </a:path>
              </a:pathLst>
            </a:custGeom>
            <a:solidFill>
              <a:srgbClr val="F2CE3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43" name="Freeform 2359"/>
            <p:cNvSpPr>
              <a:spLocks noEditPoints="1" noChangeArrowheads="1"/>
            </p:cNvSpPr>
            <p:nvPr/>
          </p:nvSpPr>
          <p:spPr bwMode="auto">
            <a:xfrm>
              <a:off x="121183" y="61899"/>
              <a:ext cx="90669" cy="34873"/>
            </a:xfrm>
            <a:custGeom>
              <a:avLst/>
              <a:gdLst>
                <a:gd name="T0" fmla="*/ 59447954 w 44"/>
                <a:gd name="T1" fmla="*/ 0 h 17"/>
                <a:gd name="T2" fmla="*/ 59447954 w 44"/>
                <a:gd name="T3" fmla="*/ 0 h 17"/>
                <a:gd name="T4" fmla="*/ 0 w 44"/>
                <a:gd name="T5" fmla="*/ 63120130 h 17"/>
                <a:gd name="T6" fmla="*/ 0 w 44"/>
                <a:gd name="T7" fmla="*/ 63120130 h 17"/>
                <a:gd name="T8" fmla="*/ 59447954 w 44"/>
                <a:gd name="T9" fmla="*/ 0 h 17"/>
                <a:gd name="T10" fmla="*/ 127389945 w 44"/>
                <a:gd name="T11" fmla="*/ 0 h 17"/>
                <a:gd name="T12" fmla="*/ 127389945 w 44"/>
                <a:gd name="T13" fmla="*/ 0 h 17"/>
                <a:gd name="T14" fmla="*/ 186837899 w 44"/>
                <a:gd name="T15" fmla="*/ 63120130 h 17"/>
                <a:gd name="T16" fmla="*/ 186837899 w 44"/>
                <a:gd name="T17" fmla="*/ 71536831 h 17"/>
                <a:gd name="T18" fmla="*/ 186837899 w 44"/>
                <a:gd name="T19" fmla="*/ 63120130 h 17"/>
                <a:gd name="T20" fmla="*/ 127389945 w 4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
                <a:gd name="T34" fmla="*/ 0 h 17"/>
                <a:gd name="T35" fmla="*/ 44 w 4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 h="17">
                  <a:moveTo>
                    <a:pt x="14" y="0"/>
                  </a:moveTo>
                  <a:cubicBezTo>
                    <a:pt x="14" y="0"/>
                    <a:pt x="14" y="0"/>
                    <a:pt x="14" y="0"/>
                  </a:cubicBezTo>
                  <a:cubicBezTo>
                    <a:pt x="6" y="2"/>
                    <a:pt x="0" y="8"/>
                    <a:pt x="0" y="15"/>
                  </a:cubicBezTo>
                  <a:cubicBezTo>
                    <a:pt x="0" y="15"/>
                    <a:pt x="0" y="15"/>
                    <a:pt x="0" y="15"/>
                  </a:cubicBezTo>
                  <a:cubicBezTo>
                    <a:pt x="0" y="8"/>
                    <a:pt x="6" y="2"/>
                    <a:pt x="14" y="0"/>
                  </a:cubicBezTo>
                  <a:moveTo>
                    <a:pt x="30" y="0"/>
                  </a:moveTo>
                  <a:cubicBezTo>
                    <a:pt x="30" y="0"/>
                    <a:pt x="30" y="0"/>
                    <a:pt x="30" y="0"/>
                  </a:cubicBezTo>
                  <a:cubicBezTo>
                    <a:pt x="38" y="2"/>
                    <a:pt x="44" y="8"/>
                    <a:pt x="44" y="15"/>
                  </a:cubicBezTo>
                  <a:cubicBezTo>
                    <a:pt x="44" y="17"/>
                    <a:pt x="44" y="17"/>
                    <a:pt x="44" y="17"/>
                  </a:cubicBezTo>
                  <a:cubicBezTo>
                    <a:pt x="44" y="15"/>
                    <a:pt x="44" y="15"/>
                    <a:pt x="44" y="15"/>
                  </a:cubicBezTo>
                  <a:cubicBezTo>
                    <a:pt x="44" y="8"/>
                    <a:pt x="38" y="2"/>
                    <a:pt x="30" y="0"/>
                  </a:cubicBezTo>
                </a:path>
              </a:pathLst>
            </a:custGeom>
            <a:solidFill>
              <a:srgbClr val="3737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44" name="Freeform 2360"/>
            <p:cNvSpPr>
              <a:spLocks noChangeArrowheads="1"/>
            </p:cNvSpPr>
            <p:nvPr/>
          </p:nvSpPr>
          <p:spPr bwMode="auto">
            <a:xfrm>
              <a:off x="121183" y="61899"/>
              <a:ext cx="90669" cy="34873"/>
            </a:xfrm>
            <a:custGeom>
              <a:avLst/>
              <a:gdLst>
                <a:gd name="T0" fmla="*/ 127389945 w 44"/>
                <a:gd name="T1" fmla="*/ 0 h 17"/>
                <a:gd name="T2" fmla="*/ 59447954 w 44"/>
                <a:gd name="T3" fmla="*/ 0 h 17"/>
                <a:gd name="T4" fmla="*/ 0 w 44"/>
                <a:gd name="T5" fmla="*/ 63120130 h 17"/>
                <a:gd name="T6" fmla="*/ 0 w 44"/>
                <a:gd name="T7" fmla="*/ 71536831 h 17"/>
                <a:gd name="T8" fmla="*/ 186837899 w 44"/>
                <a:gd name="T9" fmla="*/ 71536831 h 17"/>
                <a:gd name="T10" fmla="*/ 186837899 w 44"/>
                <a:gd name="T11" fmla="*/ 63120130 h 17"/>
                <a:gd name="T12" fmla="*/ 127389945 w 44"/>
                <a:gd name="T13" fmla="*/ 0 h 17"/>
                <a:gd name="T14" fmla="*/ 0 60000 65536"/>
                <a:gd name="T15" fmla="*/ 0 60000 65536"/>
                <a:gd name="T16" fmla="*/ 0 60000 65536"/>
                <a:gd name="T17" fmla="*/ 0 60000 65536"/>
                <a:gd name="T18" fmla="*/ 0 60000 65536"/>
                <a:gd name="T19" fmla="*/ 0 60000 65536"/>
                <a:gd name="T20" fmla="*/ 0 60000 65536"/>
                <a:gd name="T21" fmla="*/ 0 w 44"/>
                <a:gd name="T22" fmla="*/ 0 h 17"/>
                <a:gd name="T23" fmla="*/ 44 w 44"/>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17">
                  <a:moveTo>
                    <a:pt x="30" y="0"/>
                  </a:moveTo>
                  <a:cubicBezTo>
                    <a:pt x="14" y="0"/>
                    <a:pt x="14" y="0"/>
                    <a:pt x="14" y="0"/>
                  </a:cubicBezTo>
                  <a:cubicBezTo>
                    <a:pt x="6" y="2"/>
                    <a:pt x="0" y="8"/>
                    <a:pt x="0" y="15"/>
                  </a:cubicBezTo>
                  <a:cubicBezTo>
                    <a:pt x="0" y="17"/>
                    <a:pt x="0" y="17"/>
                    <a:pt x="0" y="17"/>
                  </a:cubicBezTo>
                  <a:cubicBezTo>
                    <a:pt x="44" y="17"/>
                    <a:pt x="44" y="17"/>
                    <a:pt x="44" y="17"/>
                  </a:cubicBezTo>
                  <a:cubicBezTo>
                    <a:pt x="44" y="15"/>
                    <a:pt x="44" y="15"/>
                    <a:pt x="44" y="15"/>
                  </a:cubicBezTo>
                  <a:cubicBezTo>
                    <a:pt x="44" y="8"/>
                    <a:pt x="38" y="2"/>
                    <a:pt x="30" y="0"/>
                  </a:cubicBezTo>
                </a:path>
              </a:pathLst>
            </a:custGeom>
            <a:solidFill>
              <a:srgbClr val="B74E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45" name="Rectangle 2361"/>
            <p:cNvSpPr>
              <a:spLocks noChangeArrowheads="1"/>
            </p:cNvSpPr>
            <p:nvPr/>
          </p:nvSpPr>
          <p:spPr bwMode="auto">
            <a:xfrm>
              <a:off x="121183" y="300778"/>
              <a:ext cx="90669" cy="19180"/>
            </a:xfrm>
            <a:prstGeom prst="rect">
              <a:avLst/>
            </a:prstGeom>
            <a:solidFill>
              <a:srgbClr val="B74E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846" name="Rectangle 2362"/>
            <p:cNvSpPr>
              <a:spLocks noChangeArrowheads="1"/>
            </p:cNvSpPr>
            <p:nvPr/>
          </p:nvSpPr>
          <p:spPr bwMode="auto">
            <a:xfrm>
              <a:off x="121183" y="300778"/>
              <a:ext cx="90669" cy="19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grpSp>
      <p:grpSp>
        <p:nvGrpSpPr>
          <p:cNvPr id="28738" name="组合 581"/>
          <p:cNvGrpSpPr>
            <a:grpSpLocks/>
          </p:cNvGrpSpPr>
          <p:nvPr/>
        </p:nvGrpSpPr>
        <p:grpSpPr bwMode="auto">
          <a:xfrm>
            <a:off x="4392613" y="6075363"/>
            <a:ext cx="482600" cy="482600"/>
            <a:chOff x="0" y="0"/>
            <a:chExt cx="251084" cy="251083"/>
          </a:xfrm>
        </p:grpSpPr>
        <p:sp>
          <p:nvSpPr>
            <p:cNvPr id="28828" name="Freeform 2363"/>
            <p:cNvSpPr>
              <a:spLocks noChangeArrowheads="1"/>
            </p:cNvSpPr>
            <p:nvPr/>
          </p:nvSpPr>
          <p:spPr bwMode="auto">
            <a:xfrm>
              <a:off x="0" y="0"/>
              <a:ext cx="158671" cy="160415"/>
            </a:xfrm>
            <a:custGeom>
              <a:avLst/>
              <a:gdLst>
                <a:gd name="T0" fmla="*/ 242041277 w 77"/>
                <a:gd name="T1" fmla="*/ 312992288 h 78"/>
                <a:gd name="T2" fmla="*/ 182591168 w 77"/>
                <a:gd name="T3" fmla="*/ 253776530 h 78"/>
                <a:gd name="T4" fmla="*/ 250533266 w 77"/>
                <a:gd name="T5" fmla="*/ 186104023 h 78"/>
                <a:gd name="T6" fmla="*/ 309981314 w 77"/>
                <a:gd name="T7" fmla="*/ 245317724 h 78"/>
                <a:gd name="T8" fmla="*/ 326967354 w 77"/>
                <a:gd name="T9" fmla="*/ 228400111 h 78"/>
                <a:gd name="T10" fmla="*/ 267519306 w 77"/>
                <a:gd name="T11" fmla="*/ 169184353 h 78"/>
                <a:gd name="T12" fmla="*/ 297242300 w 77"/>
                <a:gd name="T13" fmla="*/ 139577503 h 78"/>
                <a:gd name="T14" fmla="*/ 242041277 w 77"/>
                <a:gd name="T15" fmla="*/ 84592177 h 78"/>
                <a:gd name="T16" fmla="*/ 97665091 w 77"/>
                <a:gd name="T17" fmla="*/ 71902939 h 78"/>
                <a:gd name="T18" fmla="*/ 29725054 w 77"/>
                <a:gd name="T19" fmla="*/ 0 h 78"/>
                <a:gd name="T20" fmla="*/ 0 w 77"/>
                <a:gd name="T21" fmla="*/ 29606851 h 78"/>
                <a:gd name="T22" fmla="*/ 67942098 w 77"/>
                <a:gd name="T23" fmla="*/ 97281414 h 78"/>
                <a:gd name="T24" fmla="*/ 80681113 w 77"/>
                <a:gd name="T25" fmla="*/ 241087292 h 78"/>
                <a:gd name="T26" fmla="*/ 135882135 w 77"/>
                <a:gd name="T27" fmla="*/ 296072618 h 78"/>
                <a:gd name="T28" fmla="*/ 165607189 w 77"/>
                <a:gd name="T29" fmla="*/ 270696199 h 78"/>
                <a:gd name="T30" fmla="*/ 225055237 w 77"/>
                <a:gd name="T31" fmla="*/ 329909900 h 78"/>
                <a:gd name="T32" fmla="*/ 242041277 w 77"/>
                <a:gd name="T33" fmla="*/ 312992288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78"/>
                <a:gd name="T53" fmla="*/ 77 w 77"/>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78">
                  <a:moveTo>
                    <a:pt x="57" y="74"/>
                  </a:moveTo>
                  <a:cubicBezTo>
                    <a:pt x="43" y="60"/>
                    <a:pt x="43" y="60"/>
                    <a:pt x="43" y="60"/>
                  </a:cubicBezTo>
                  <a:cubicBezTo>
                    <a:pt x="59" y="44"/>
                    <a:pt x="59" y="44"/>
                    <a:pt x="59" y="44"/>
                  </a:cubicBezTo>
                  <a:cubicBezTo>
                    <a:pt x="73" y="58"/>
                    <a:pt x="73" y="58"/>
                    <a:pt x="73" y="58"/>
                  </a:cubicBezTo>
                  <a:cubicBezTo>
                    <a:pt x="77" y="54"/>
                    <a:pt x="77" y="54"/>
                    <a:pt x="77" y="54"/>
                  </a:cubicBezTo>
                  <a:cubicBezTo>
                    <a:pt x="63" y="40"/>
                    <a:pt x="63" y="40"/>
                    <a:pt x="63" y="40"/>
                  </a:cubicBezTo>
                  <a:cubicBezTo>
                    <a:pt x="70" y="33"/>
                    <a:pt x="70" y="33"/>
                    <a:pt x="70" y="33"/>
                  </a:cubicBezTo>
                  <a:cubicBezTo>
                    <a:pt x="57" y="20"/>
                    <a:pt x="57" y="20"/>
                    <a:pt x="57" y="20"/>
                  </a:cubicBezTo>
                  <a:cubicBezTo>
                    <a:pt x="48" y="10"/>
                    <a:pt x="33" y="9"/>
                    <a:pt x="23" y="17"/>
                  </a:cubicBezTo>
                  <a:cubicBezTo>
                    <a:pt x="7" y="0"/>
                    <a:pt x="7" y="0"/>
                    <a:pt x="7" y="0"/>
                  </a:cubicBezTo>
                  <a:cubicBezTo>
                    <a:pt x="0" y="7"/>
                    <a:pt x="0" y="7"/>
                    <a:pt x="0" y="7"/>
                  </a:cubicBezTo>
                  <a:cubicBezTo>
                    <a:pt x="16" y="23"/>
                    <a:pt x="16" y="23"/>
                    <a:pt x="16" y="23"/>
                  </a:cubicBezTo>
                  <a:cubicBezTo>
                    <a:pt x="9" y="34"/>
                    <a:pt x="10" y="48"/>
                    <a:pt x="19" y="57"/>
                  </a:cubicBezTo>
                  <a:cubicBezTo>
                    <a:pt x="32" y="70"/>
                    <a:pt x="32" y="70"/>
                    <a:pt x="32" y="70"/>
                  </a:cubicBezTo>
                  <a:cubicBezTo>
                    <a:pt x="39" y="64"/>
                    <a:pt x="39" y="64"/>
                    <a:pt x="39" y="64"/>
                  </a:cubicBezTo>
                  <a:cubicBezTo>
                    <a:pt x="53" y="78"/>
                    <a:pt x="53" y="78"/>
                    <a:pt x="53" y="78"/>
                  </a:cubicBezTo>
                  <a:cubicBezTo>
                    <a:pt x="57" y="74"/>
                    <a:pt x="57" y="74"/>
                    <a:pt x="57" y="74"/>
                  </a:cubicBezTo>
                </a:path>
              </a:pathLst>
            </a:custGeom>
            <a:solidFill>
              <a:srgbClr val="CE524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29" name="Freeform 2364"/>
            <p:cNvSpPr>
              <a:spLocks noChangeArrowheads="1"/>
            </p:cNvSpPr>
            <p:nvPr/>
          </p:nvSpPr>
          <p:spPr bwMode="auto">
            <a:xfrm>
              <a:off x="102875" y="102874"/>
              <a:ext cx="148209" cy="148209"/>
            </a:xfrm>
            <a:custGeom>
              <a:avLst/>
              <a:gdLst>
                <a:gd name="T0" fmla="*/ 228812053 w 72"/>
                <a:gd name="T1" fmla="*/ 199151727 h 72"/>
                <a:gd name="T2" fmla="*/ 216099014 w 72"/>
                <a:gd name="T3" fmla="*/ 55084345 h 72"/>
                <a:gd name="T4" fmla="*/ 161014669 w 72"/>
                <a:gd name="T5" fmla="*/ 0 h 72"/>
                <a:gd name="T6" fmla="*/ 0 w 72"/>
                <a:gd name="T7" fmla="*/ 161014669 h 72"/>
                <a:gd name="T8" fmla="*/ 55084345 w 72"/>
                <a:gd name="T9" fmla="*/ 216099014 h 72"/>
                <a:gd name="T10" fmla="*/ 199151727 w 72"/>
                <a:gd name="T11" fmla="*/ 228812053 h 72"/>
                <a:gd name="T12" fmla="*/ 275421725 w 72"/>
                <a:gd name="T13" fmla="*/ 305082051 h 72"/>
                <a:gd name="T14" fmla="*/ 305082051 w 72"/>
                <a:gd name="T15" fmla="*/ 275421725 h 72"/>
                <a:gd name="T16" fmla="*/ 228812053 w 72"/>
                <a:gd name="T17" fmla="*/ 199151727 h 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2"/>
                <a:gd name="T28" fmla="*/ 0 h 72"/>
                <a:gd name="T29" fmla="*/ 72 w 72"/>
                <a:gd name="T30" fmla="*/ 72 h 7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2" h="72">
                  <a:moveTo>
                    <a:pt x="54" y="47"/>
                  </a:moveTo>
                  <a:cubicBezTo>
                    <a:pt x="61" y="37"/>
                    <a:pt x="60" y="23"/>
                    <a:pt x="51" y="13"/>
                  </a:cubicBezTo>
                  <a:cubicBezTo>
                    <a:pt x="38" y="0"/>
                    <a:pt x="38" y="0"/>
                    <a:pt x="38" y="0"/>
                  </a:cubicBezTo>
                  <a:cubicBezTo>
                    <a:pt x="0" y="38"/>
                    <a:pt x="0" y="38"/>
                    <a:pt x="0" y="38"/>
                  </a:cubicBezTo>
                  <a:cubicBezTo>
                    <a:pt x="13" y="51"/>
                    <a:pt x="13" y="51"/>
                    <a:pt x="13" y="51"/>
                  </a:cubicBezTo>
                  <a:cubicBezTo>
                    <a:pt x="22" y="60"/>
                    <a:pt x="37" y="61"/>
                    <a:pt x="47" y="54"/>
                  </a:cubicBezTo>
                  <a:cubicBezTo>
                    <a:pt x="65" y="72"/>
                    <a:pt x="65" y="72"/>
                    <a:pt x="65" y="72"/>
                  </a:cubicBezTo>
                  <a:cubicBezTo>
                    <a:pt x="72" y="65"/>
                    <a:pt x="72" y="65"/>
                    <a:pt x="72" y="65"/>
                  </a:cubicBezTo>
                  <a:cubicBezTo>
                    <a:pt x="54" y="47"/>
                    <a:pt x="54" y="47"/>
                    <a:pt x="54" y="47"/>
                  </a:cubicBezTo>
                </a:path>
              </a:pathLst>
            </a:custGeom>
            <a:solidFill>
              <a:srgbClr val="F1D06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30" name="Freeform 2365"/>
            <p:cNvSpPr>
              <a:spLocks noChangeArrowheads="1"/>
            </p:cNvSpPr>
            <p:nvPr/>
          </p:nvSpPr>
          <p:spPr bwMode="auto">
            <a:xfrm>
              <a:off x="140363" y="216211"/>
              <a:ext cx="28770" cy="7846"/>
            </a:xfrm>
            <a:custGeom>
              <a:avLst/>
              <a:gdLst>
                <a:gd name="T0" fmla="*/ 0 w 14"/>
                <a:gd name="T1" fmla="*/ 0 h 4"/>
                <a:gd name="T2" fmla="*/ 54899325 w 14"/>
                <a:gd name="T3" fmla="*/ 15389929 h 4"/>
                <a:gd name="T4" fmla="*/ 59122350 w 14"/>
                <a:gd name="T5" fmla="*/ 15389929 h 4"/>
                <a:gd name="T6" fmla="*/ 59122350 w 14"/>
                <a:gd name="T7" fmla="*/ 15389929 h 4"/>
                <a:gd name="T8" fmla="*/ 0 w 14"/>
                <a:gd name="T9" fmla="*/ 0 h 4"/>
                <a:gd name="T10" fmla="*/ 0 60000 65536"/>
                <a:gd name="T11" fmla="*/ 0 60000 65536"/>
                <a:gd name="T12" fmla="*/ 0 60000 65536"/>
                <a:gd name="T13" fmla="*/ 0 60000 65536"/>
                <a:gd name="T14" fmla="*/ 0 60000 65536"/>
                <a:gd name="T15" fmla="*/ 0 w 14"/>
                <a:gd name="T16" fmla="*/ 0 h 4"/>
                <a:gd name="T17" fmla="*/ 14 w 14"/>
                <a:gd name="T18" fmla="*/ 4 h 4"/>
              </a:gdLst>
              <a:ahLst/>
              <a:cxnLst>
                <a:cxn ang="T10">
                  <a:pos x="T0" y="T1"/>
                </a:cxn>
                <a:cxn ang="T11">
                  <a:pos x="T2" y="T3"/>
                </a:cxn>
                <a:cxn ang="T12">
                  <a:pos x="T4" y="T5"/>
                </a:cxn>
                <a:cxn ang="T13">
                  <a:pos x="T6" y="T7"/>
                </a:cxn>
                <a:cxn ang="T14">
                  <a:pos x="T8" y="T9"/>
                </a:cxn>
              </a:cxnLst>
              <a:rect l="T15" t="T16" r="T17" b="T18"/>
              <a:pathLst>
                <a:path w="14" h="4">
                  <a:moveTo>
                    <a:pt x="0" y="0"/>
                  </a:moveTo>
                  <a:cubicBezTo>
                    <a:pt x="4" y="3"/>
                    <a:pt x="9" y="4"/>
                    <a:pt x="13" y="4"/>
                  </a:cubicBezTo>
                  <a:cubicBezTo>
                    <a:pt x="14" y="4"/>
                    <a:pt x="14" y="4"/>
                    <a:pt x="14" y="4"/>
                  </a:cubicBezTo>
                  <a:cubicBezTo>
                    <a:pt x="14" y="4"/>
                    <a:pt x="14" y="4"/>
                    <a:pt x="14" y="4"/>
                  </a:cubicBezTo>
                  <a:cubicBezTo>
                    <a:pt x="9" y="4"/>
                    <a:pt x="4" y="3"/>
                    <a:pt x="0" y="0"/>
                  </a:cubicBezTo>
                </a:path>
              </a:pathLst>
            </a:custGeom>
            <a:solidFill>
              <a:srgbClr val="3737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31" name="Freeform 2366"/>
            <p:cNvSpPr>
              <a:spLocks noChangeArrowheads="1"/>
            </p:cNvSpPr>
            <p:nvPr/>
          </p:nvSpPr>
          <p:spPr bwMode="auto">
            <a:xfrm>
              <a:off x="105490" y="183082"/>
              <a:ext cx="116824" cy="40975"/>
            </a:xfrm>
            <a:custGeom>
              <a:avLst/>
              <a:gdLst>
                <a:gd name="T0" fmla="*/ 239435912 w 57"/>
                <a:gd name="T1" fmla="*/ 0 h 20"/>
                <a:gd name="T2" fmla="*/ 0 w 57"/>
                <a:gd name="T3" fmla="*/ 0 h 20"/>
                <a:gd name="T4" fmla="*/ 50408531 w 57"/>
                <a:gd name="T5" fmla="*/ 50368519 h 20"/>
                <a:gd name="T6" fmla="*/ 71410207 w 57"/>
                <a:gd name="T7" fmla="*/ 67158025 h 20"/>
                <a:gd name="T8" fmla="*/ 130219819 w 57"/>
                <a:gd name="T9" fmla="*/ 83947531 h 20"/>
                <a:gd name="T10" fmla="*/ 130219819 w 57"/>
                <a:gd name="T11" fmla="*/ 83947531 h 20"/>
                <a:gd name="T12" fmla="*/ 193228946 w 57"/>
                <a:gd name="T13" fmla="*/ 62960136 h 20"/>
                <a:gd name="T14" fmla="*/ 222633751 w 57"/>
                <a:gd name="T15" fmla="*/ 33579013 h 20"/>
                <a:gd name="T16" fmla="*/ 239435912 w 57"/>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7"/>
                <a:gd name="T28" fmla="*/ 0 h 20"/>
                <a:gd name="T29" fmla="*/ 57 w 57"/>
                <a:gd name="T30" fmla="*/ 20 h 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7" h="20">
                  <a:moveTo>
                    <a:pt x="57" y="0"/>
                  </a:moveTo>
                  <a:cubicBezTo>
                    <a:pt x="0" y="0"/>
                    <a:pt x="0" y="0"/>
                    <a:pt x="0" y="0"/>
                  </a:cubicBezTo>
                  <a:cubicBezTo>
                    <a:pt x="12" y="12"/>
                    <a:pt x="12" y="12"/>
                    <a:pt x="12" y="12"/>
                  </a:cubicBezTo>
                  <a:cubicBezTo>
                    <a:pt x="14" y="14"/>
                    <a:pt x="15" y="15"/>
                    <a:pt x="17" y="16"/>
                  </a:cubicBezTo>
                  <a:cubicBezTo>
                    <a:pt x="21" y="19"/>
                    <a:pt x="26" y="20"/>
                    <a:pt x="31" y="20"/>
                  </a:cubicBezTo>
                  <a:cubicBezTo>
                    <a:pt x="31" y="20"/>
                    <a:pt x="31" y="20"/>
                    <a:pt x="31" y="20"/>
                  </a:cubicBezTo>
                  <a:cubicBezTo>
                    <a:pt x="36" y="20"/>
                    <a:pt x="41" y="18"/>
                    <a:pt x="46" y="15"/>
                  </a:cubicBezTo>
                  <a:cubicBezTo>
                    <a:pt x="50" y="13"/>
                    <a:pt x="53" y="8"/>
                    <a:pt x="53" y="8"/>
                  </a:cubicBezTo>
                  <a:cubicBezTo>
                    <a:pt x="55" y="6"/>
                    <a:pt x="56" y="3"/>
                    <a:pt x="57" y="0"/>
                  </a:cubicBezTo>
                </a:path>
              </a:pathLst>
            </a:custGeom>
            <a:solidFill>
              <a:srgbClr val="D5B96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32" name="Freeform 2367"/>
            <p:cNvSpPr>
              <a:spLocks noEditPoints="1" noChangeArrowheads="1"/>
            </p:cNvSpPr>
            <p:nvPr/>
          </p:nvSpPr>
          <p:spPr bwMode="auto">
            <a:xfrm>
              <a:off x="20924" y="65386"/>
              <a:ext cx="122926" cy="47950"/>
            </a:xfrm>
            <a:custGeom>
              <a:avLst/>
              <a:gdLst>
                <a:gd name="T0" fmla="*/ 251846691 w 60"/>
                <a:gd name="T1" fmla="*/ 4346772 h 23"/>
                <a:gd name="T2" fmla="*/ 251846691 w 60"/>
                <a:gd name="T3" fmla="*/ 4346772 h 23"/>
                <a:gd name="T4" fmla="*/ 251846691 w 60"/>
                <a:gd name="T5" fmla="*/ 4346772 h 23"/>
                <a:gd name="T6" fmla="*/ 8395846 w 60"/>
                <a:gd name="T7" fmla="*/ 0 h 23"/>
                <a:gd name="T8" fmla="*/ 8395846 w 60"/>
                <a:gd name="T9" fmla="*/ 0 h 23"/>
                <a:gd name="T10" fmla="*/ 29381363 w 60"/>
                <a:gd name="T11" fmla="*/ 99965326 h 23"/>
                <a:gd name="T12" fmla="*/ 8395846 w 60"/>
                <a:gd name="T13" fmla="*/ 0 h 23"/>
                <a:gd name="T14" fmla="*/ 0 60000 65536"/>
                <a:gd name="T15" fmla="*/ 0 60000 65536"/>
                <a:gd name="T16" fmla="*/ 0 60000 65536"/>
                <a:gd name="T17" fmla="*/ 0 60000 65536"/>
                <a:gd name="T18" fmla="*/ 0 60000 65536"/>
                <a:gd name="T19" fmla="*/ 0 60000 65536"/>
                <a:gd name="T20" fmla="*/ 0 60000 65536"/>
                <a:gd name="T21" fmla="*/ 0 w 60"/>
                <a:gd name="T22" fmla="*/ 0 h 23"/>
                <a:gd name="T23" fmla="*/ 60 w 60"/>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 h="23">
                  <a:moveTo>
                    <a:pt x="60" y="1"/>
                  </a:moveTo>
                  <a:cubicBezTo>
                    <a:pt x="60" y="1"/>
                    <a:pt x="60" y="1"/>
                    <a:pt x="60" y="1"/>
                  </a:cubicBezTo>
                  <a:cubicBezTo>
                    <a:pt x="60" y="1"/>
                    <a:pt x="60" y="1"/>
                    <a:pt x="60" y="1"/>
                  </a:cubicBezTo>
                  <a:moveTo>
                    <a:pt x="2" y="0"/>
                  </a:moveTo>
                  <a:cubicBezTo>
                    <a:pt x="2" y="0"/>
                    <a:pt x="2" y="0"/>
                    <a:pt x="2" y="0"/>
                  </a:cubicBezTo>
                  <a:cubicBezTo>
                    <a:pt x="0" y="8"/>
                    <a:pt x="2" y="16"/>
                    <a:pt x="7" y="23"/>
                  </a:cubicBezTo>
                  <a:cubicBezTo>
                    <a:pt x="2" y="16"/>
                    <a:pt x="0" y="8"/>
                    <a:pt x="2" y="0"/>
                  </a:cubicBezTo>
                </a:path>
              </a:pathLst>
            </a:custGeom>
            <a:solidFill>
              <a:srgbClr val="3737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33" name="Freeform 2368"/>
            <p:cNvSpPr>
              <a:spLocks noChangeArrowheads="1"/>
            </p:cNvSpPr>
            <p:nvPr/>
          </p:nvSpPr>
          <p:spPr bwMode="auto">
            <a:xfrm>
              <a:off x="20924" y="65386"/>
              <a:ext cx="122926" cy="78464"/>
            </a:xfrm>
            <a:custGeom>
              <a:avLst/>
              <a:gdLst>
                <a:gd name="T0" fmla="*/ 247648768 w 60"/>
                <a:gd name="T1" fmla="*/ 0 h 38"/>
                <a:gd name="T2" fmla="*/ 8395846 w 60"/>
                <a:gd name="T3" fmla="*/ 0 h 38"/>
                <a:gd name="T4" fmla="*/ 29381363 w 60"/>
                <a:gd name="T5" fmla="*/ 98061416 h 38"/>
                <a:gd name="T6" fmla="*/ 37777209 w 60"/>
                <a:gd name="T7" fmla="*/ 106589214 h 38"/>
                <a:gd name="T8" fmla="*/ 92344060 w 60"/>
                <a:gd name="T9" fmla="*/ 162015771 h 38"/>
                <a:gd name="T10" fmla="*/ 121725423 w 60"/>
                <a:gd name="T11" fmla="*/ 136434442 h 38"/>
                <a:gd name="T12" fmla="*/ 222465329 w 60"/>
                <a:gd name="T13" fmla="*/ 34109127 h 38"/>
                <a:gd name="T14" fmla="*/ 251846691 w 60"/>
                <a:gd name="T15" fmla="*/ 4263899 h 38"/>
                <a:gd name="T16" fmla="*/ 251846691 w 60"/>
                <a:gd name="T17" fmla="*/ 4263899 h 38"/>
                <a:gd name="T18" fmla="*/ 247648768 w 60"/>
                <a:gd name="T19" fmla="*/ 0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0"/>
                <a:gd name="T31" fmla="*/ 0 h 38"/>
                <a:gd name="T32" fmla="*/ 60 w 60"/>
                <a:gd name="T33" fmla="*/ 38 h 3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0" h="38">
                  <a:moveTo>
                    <a:pt x="59" y="0"/>
                  </a:moveTo>
                  <a:cubicBezTo>
                    <a:pt x="2" y="0"/>
                    <a:pt x="2" y="0"/>
                    <a:pt x="2" y="0"/>
                  </a:cubicBezTo>
                  <a:cubicBezTo>
                    <a:pt x="0" y="8"/>
                    <a:pt x="2" y="16"/>
                    <a:pt x="7" y="23"/>
                  </a:cubicBezTo>
                  <a:cubicBezTo>
                    <a:pt x="8" y="24"/>
                    <a:pt x="8" y="25"/>
                    <a:pt x="9" y="25"/>
                  </a:cubicBezTo>
                  <a:cubicBezTo>
                    <a:pt x="22" y="38"/>
                    <a:pt x="22" y="38"/>
                    <a:pt x="22" y="38"/>
                  </a:cubicBezTo>
                  <a:cubicBezTo>
                    <a:pt x="29" y="32"/>
                    <a:pt x="29" y="32"/>
                    <a:pt x="29" y="32"/>
                  </a:cubicBezTo>
                  <a:cubicBezTo>
                    <a:pt x="53" y="8"/>
                    <a:pt x="53" y="8"/>
                    <a:pt x="53" y="8"/>
                  </a:cubicBezTo>
                  <a:cubicBezTo>
                    <a:pt x="60" y="1"/>
                    <a:pt x="60" y="1"/>
                    <a:pt x="60" y="1"/>
                  </a:cubicBezTo>
                  <a:cubicBezTo>
                    <a:pt x="60" y="1"/>
                    <a:pt x="60" y="1"/>
                    <a:pt x="60" y="1"/>
                  </a:cubicBezTo>
                  <a:cubicBezTo>
                    <a:pt x="59" y="0"/>
                    <a:pt x="59" y="0"/>
                    <a:pt x="59" y="0"/>
                  </a:cubicBezTo>
                </a:path>
              </a:pathLst>
            </a:custGeom>
            <a:solidFill>
              <a:srgbClr val="B74E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39" name="组合 588"/>
          <p:cNvGrpSpPr>
            <a:grpSpLocks/>
          </p:cNvGrpSpPr>
          <p:nvPr/>
        </p:nvGrpSpPr>
        <p:grpSpPr bwMode="auto">
          <a:xfrm>
            <a:off x="5330825" y="6067425"/>
            <a:ext cx="498475" cy="498475"/>
            <a:chOff x="0" y="0"/>
            <a:chExt cx="259803" cy="259802"/>
          </a:xfrm>
        </p:grpSpPr>
        <p:sp>
          <p:nvSpPr>
            <p:cNvPr id="28821" name="Freeform 2369"/>
            <p:cNvSpPr>
              <a:spLocks noChangeArrowheads="1"/>
            </p:cNvSpPr>
            <p:nvPr/>
          </p:nvSpPr>
          <p:spPr bwMode="auto">
            <a:xfrm>
              <a:off x="0" y="10461"/>
              <a:ext cx="161286" cy="160415"/>
            </a:xfrm>
            <a:custGeom>
              <a:avLst/>
              <a:gdLst>
                <a:gd name="T0" fmla="*/ 247989632 w 78"/>
                <a:gd name="T1" fmla="*/ 312992288 h 78"/>
                <a:gd name="T2" fmla="*/ 188129780 w 78"/>
                <a:gd name="T3" fmla="*/ 249548155 h 78"/>
                <a:gd name="T4" fmla="*/ 256539857 w 78"/>
                <a:gd name="T5" fmla="*/ 181873591 h 78"/>
                <a:gd name="T6" fmla="*/ 316399709 w 78"/>
                <a:gd name="T7" fmla="*/ 245317724 h 78"/>
                <a:gd name="T8" fmla="*/ 333502228 w 78"/>
                <a:gd name="T9" fmla="*/ 228400111 h 78"/>
                <a:gd name="T10" fmla="*/ 273642377 w 78"/>
                <a:gd name="T11" fmla="*/ 164955978 h 78"/>
                <a:gd name="T12" fmla="*/ 303573336 w 78"/>
                <a:gd name="T13" fmla="*/ 135347071 h 78"/>
                <a:gd name="T14" fmla="*/ 247989632 w 78"/>
                <a:gd name="T15" fmla="*/ 80361745 h 78"/>
                <a:gd name="T16" fmla="*/ 102615116 w 78"/>
                <a:gd name="T17" fmla="*/ 67674564 h 78"/>
                <a:gd name="T18" fmla="*/ 29928892 w 78"/>
                <a:gd name="T19" fmla="*/ 0 h 78"/>
                <a:gd name="T20" fmla="*/ 0 w 78"/>
                <a:gd name="T21" fmla="*/ 25378476 h 78"/>
                <a:gd name="T22" fmla="*/ 72686224 w 78"/>
                <a:gd name="T23" fmla="*/ 97281414 h 78"/>
                <a:gd name="T24" fmla="*/ 85512597 w 78"/>
                <a:gd name="T25" fmla="*/ 241087292 h 78"/>
                <a:gd name="T26" fmla="*/ 141096301 w 78"/>
                <a:gd name="T27" fmla="*/ 296072618 h 78"/>
                <a:gd name="T28" fmla="*/ 171027261 w 78"/>
                <a:gd name="T29" fmla="*/ 266465768 h 78"/>
                <a:gd name="T30" fmla="*/ 230887112 w 78"/>
                <a:gd name="T31" fmla="*/ 329909900 h 78"/>
                <a:gd name="T32" fmla="*/ 247989632 w 78"/>
                <a:gd name="T33" fmla="*/ 312992288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78"/>
                <a:gd name="T53" fmla="*/ 78 w 78"/>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78">
                  <a:moveTo>
                    <a:pt x="58" y="74"/>
                  </a:moveTo>
                  <a:cubicBezTo>
                    <a:pt x="44" y="59"/>
                    <a:pt x="44" y="59"/>
                    <a:pt x="44" y="59"/>
                  </a:cubicBezTo>
                  <a:cubicBezTo>
                    <a:pt x="60" y="43"/>
                    <a:pt x="60" y="43"/>
                    <a:pt x="60" y="43"/>
                  </a:cubicBezTo>
                  <a:cubicBezTo>
                    <a:pt x="74" y="58"/>
                    <a:pt x="74" y="58"/>
                    <a:pt x="74" y="58"/>
                  </a:cubicBezTo>
                  <a:cubicBezTo>
                    <a:pt x="78" y="54"/>
                    <a:pt x="78" y="54"/>
                    <a:pt x="78" y="54"/>
                  </a:cubicBezTo>
                  <a:cubicBezTo>
                    <a:pt x="64" y="39"/>
                    <a:pt x="64" y="39"/>
                    <a:pt x="64" y="39"/>
                  </a:cubicBezTo>
                  <a:cubicBezTo>
                    <a:pt x="71" y="32"/>
                    <a:pt x="71" y="32"/>
                    <a:pt x="71" y="32"/>
                  </a:cubicBezTo>
                  <a:cubicBezTo>
                    <a:pt x="58" y="19"/>
                    <a:pt x="58" y="19"/>
                    <a:pt x="58" y="19"/>
                  </a:cubicBezTo>
                  <a:cubicBezTo>
                    <a:pt x="49" y="10"/>
                    <a:pt x="34" y="9"/>
                    <a:pt x="24" y="16"/>
                  </a:cubicBezTo>
                  <a:cubicBezTo>
                    <a:pt x="7" y="0"/>
                    <a:pt x="7" y="0"/>
                    <a:pt x="7" y="0"/>
                  </a:cubicBezTo>
                  <a:cubicBezTo>
                    <a:pt x="0" y="6"/>
                    <a:pt x="0" y="6"/>
                    <a:pt x="0" y="6"/>
                  </a:cubicBezTo>
                  <a:cubicBezTo>
                    <a:pt x="17" y="23"/>
                    <a:pt x="17" y="23"/>
                    <a:pt x="17" y="23"/>
                  </a:cubicBezTo>
                  <a:cubicBezTo>
                    <a:pt x="10" y="33"/>
                    <a:pt x="11" y="48"/>
                    <a:pt x="20" y="57"/>
                  </a:cubicBezTo>
                  <a:cubicBezTo>
                    <a:pt x="33" y="70"/>
                    <a:pt x="33" y="70"/>
                    <a:pt x="33" y="70"/>
                  </a:cubicBezTo>
                  <a:cubicBezTo>
                    <a:pt x="40" y="63"/>
                    <a:pt x="40" y="63"/>
                    <a:pt x="40" y="63"/>
                  </a:cubicBezTo>
                  <a:cubicBezTo>
                    <a:pt x="54" y="78"/>
                    <a:pt x="54" y="78"/>
                    <a:pt x="54" y="78"/>
                  </a:cubicBezTo>
                  <a:cubicBezTo>
                    <a:pt x="58" y="74"/>
                    <a:pt x="58" y="74"/>
                    <a:pt x="58" y="74"/>
                  </a:cubicBezTo>
                </a:path>
              </a:pathLst>
            </a:custGeom>
            <a:solidFill>
              <a:srgbClr val="CE524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22" name="Freeform 2370"/>
            <p:cNvSpPr>
              <a:spLocks noChangeArrowheads="1"/>
            </p:cNvSpPr>
            <p:nvPr/>
          </p:nvSpPr>
          <p:spPr bwMode="auto">
            <a:xfrm>
              <a:off x="105490" y="113336"/>
              <a:ext cx="146466" cy="146466"/>
            </a:xfrm>
            <a:custGeom>
              <a:avLst/>
              <a:gdLst>
                <a:gd name="T0" fmla="*/ 229801028 w 71"/>
                <a:gd name="T1" fmla="*/ 200010669 h 71"/>
                <a:gd name="T2" fmla="*/ 217033731 w 71"/>
                <a:gd name="T3" fmla="*/ 55322890 h 71"/>
                <a:gd name="T4" fmla="*/ 161710841 w 71"/>
                <a:gd name="T5" fmla="*/ 0 h 71"/>
                <a:gd name="T6" fmla="*/ 0 w 71"/>
                <a:gd name="T7" fmla="*/ 161710841 h 71"/>
                <a:gd name="T8" fmla="*/ 55322890 w 71"/>
                <a:gd name="T9" fmla="*/ 217033731 h 71"/>
                <a:gd name="T10" fmla="*/ 200010669 w 71"/>
                <a:gd name="T11" fmla="*/ 229801028 h 71"/>
                <a:gd name="T12" fmla="*/ 272356621 w 71"/>
                <a:gd name="T13" fmla="*/ 302144918 h 71"/>
                <a:gd name="T14" fmla="*/ 302144918 w 71"/>
                <a:gd name="T15" fmla="*/ 276612387 h 71"/>
                <a:gd name="T16" fmla="*/ 229801028 w 71"/>
                <a:gd name="T17" fmla="*/ 200010669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1"/>
                <a:gd name="T28" fmla="*/ 0 h 71"/>
                <a:gd name="T29" fmla="*/ 71 w 71"/>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1" h="71">
                  <a:moveTo>
                    <a:pt x="54" y="47"/>
                  </a:moveTo>
                  <a:cubicBezTo>
                    <a:pt x="61" y="36"/>
                    <a:pt x="60" y="22"/>
                    <a:pt x="51" y="13"/>
                  </a:cubicBezTo>
                  <a:cubicBezTo>
                    <a:pt x="38" y="0"/>
                    <a:pt x="38" y="0"/>
                    <a:pt x="38" y="0"/>
                  </a:cubicBezTo>
                  <a:cubicBezTo>
                    <a:pt x="0" y="38"/>
                    <a:pt x="0" y="38"/>
                    <a:pt x="0" y="38"/>
                  </a:cubicBezTo>
                  <a:cubicBezTo>
                    <a:pt x="13" y="51"/>
                    <a:pt x="13" y="51"/>
                    <a:pt x="13" y="51"/>
                  </a:cubicBezTo>
                  <a:cubicBezTo>
                    <a:pt x="22" y="60"/>
                    <a:pt x="36" y="61"/>
                    <a:pt x="47" y="54"/>
                  </a:cubicBezTo>
                  <a:cubicBezTo>
                    <a:pt x="64" y="71"/>
                    <a:pt x="64" y="71"/>
                    <a:pt x="64" y="71"/>
                  </a:cubicBezTo>
                  <a:cubicBezTo>
                    <a:pt x="71" y="65"/>
                    <a:pt x="71" y="65"/>
                    <a:pt x="71" y="65"/>
                  </a:cubicBezTo>
                  <a:cubicBezTo>
                    <a:pt x="54" y="47"/>
                    <a:pt x="54" y="47"/>
                    <a:pt x="54" y="47"/>
                  </a:cubicBezTo>
                </a:path>
              </a:pathLst>
            </a:custGeom>
            <a:solidFill>
              <a:srgbClr val="F1D06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23" name="Freeform 2371"/>
            <p:cNvSpPr>
              <a:spLocks noChangeArrowheads="1"/>
            </p:cNvSpPr>
            <p:nvPr/>
          </p:nvSpPr>
          <p:spPr bwMode="auto">
            <a:xfrm>
              <a:off x="142107" y="226673"/>
              <a:ext cx="29642" cy="6103"/>
            </a:xfrm>
            <a:custGeom>
              <a:avLst/>
              <a:gdLst>
                <a:gd name="T0" fmla="*/ 0 w 14"/>
                <a:gd name="T1" fmla="*/ 0 h 3"/>
                <a:gd name="T2" fmla="*/ 58278289 w 14"/>
                <a:gd name="T3" fmla="*/ 12415536 h 3"/>
                <a:gd name="T4" fmla="*/ 62760583 w 14"/>
                <a:gd name="T5" fmla="*/ 12415536 h 3"/>
                <a:gd name="T6" fmla="*/ 62760583 w 14"/>
                <a:gd name="T7" fmla="*/ 12415536 h 3"/>
                <a:gd name="T8" fmla="*/ 0 w 14"/>
                <a:gd name="T9" fmla="*/ 0 h 3"/>
                <a:gd name="T10" fmla="*/ 0 60000 65536"/>
                <a:gd name="T11" fmla="*/ 0 60000 65536"/>
                <a:gd name="T12" fmla="*/ 0 60000 65536"/>
                <a:gd name="T13" fmla="*/ 0 60000 65536"/>
                <a:gd name="T14" fmla="*/ 0 60000 65536"/>
                <a:gd name="T15" fmla="*/ 0 w 14"/>
                <a:gd name="T16" fmla="*/ 0 h 3"/>
                <a:gd name="T17" fmla="*/ 14 w 14"/>
                <a:gd name="T18" fmla="*/ 3 h 3"/>
              </a:gdLst>
              <a:ahLst/>
              <a:cxnLst>
                <a:cxn ang="T10">
                  <a:pos x="T0" y="T1"/>
                </a:cxn>
                <a:cxn ang="T11">
                  <a:pos x="T2" y="T3"/>
                </a:cxn>
                <a:cxn ang="T12">
                  <a:pos x="T4" y="T5"/>
                </a:cxn>
                <a:cxn ang="T13">
                  <a:pos x="T6" y="T7"/>
                </a:cxn>
                <a:cxn ang="T14">
                  <a:pos x="T8" y="T9"/>
                </a:cxn>
              </a:cxnLst>
              <a:rect l="T15" t="T16" r="T17" b="T18"/>
              <a:pathLst>
                <a:path w="14" h="3">
                  <a:moveTo>
                    <a:pt x="0" y="0"/>
                  </a:moveTo>
                  <a:cubicBezTo>
                    <a:pt x="4" y="2"/>
                    <a:pt x="9" y="3"/>
                    <a:pt x="13" y="3"/>
                  </a:cubicBezTo>
                  <a:cubicBezTo>
                    <a:pt x="13" y="3"/>
                    <a:pt x="14" y="3"/>
                    <a:pt x="14" y="3"/>
                  </a:cubicBezTo>
                  <a:cubicBezTo>
                    <a:pt x="14" y="3"/>
                    <a:pt x="14" y="3"/>
                    <a:pt x="14" y="3"/>
                  </a:cubicBezTo>
                  <a:cubicBezTo>
                    <a:pt x="9" y="3"/>
                    <a:pt x="4" y="2"/>
                    <a:pt x="0" y="0"/>
                  </a:cubicBezTo>
                </a:path>
              </a:pathLst>
            </a:custGeom>
            <a:solidFill>
              <a:srgbClr val="3737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24" name="Freeform 2372"/>
            <p:cNvSpPr>
              <a:spLocks noChangeArrowheads="1"/>
            </p:cNvSpPr>
            <p:nvPr/>
          </p:nvSpPr>
          <p:spPr bwMode="auto">
            <a:xfrm>
              <a:off x="105490" y="191800"/>
              <a:ext cx="117696" cy="40975"/>
            </a:xfrm>
            <a:custGeom>
              <a:avLst/>
              <a:gdLst>
                <a:gd name="T0" fmla="*/ 243023656 w 57"/>
                <a:gd name="T1" fmla="*/ 0 h 20"/>
                <a:gd name="T2" fmla="*/ 0 w 57"/>
                <a:gd name="T3" fmla="*/ 0 h 20"/>
                <a:gd name="T4" fmla="*/ 55426557 w 57"/>
                <a:gd name="T5" fmla="*/ 50368519 h 20"/>
                <a:gd name="T6" fmla="*/ 76743987 w 57"/>
                <a:gd name="T7" fmla="*/ 71355914 h 20"/>
                <a:gd name="T8" fmla="*/ 136434442 w 57"/>
                <a:gd name="T9" fmla="*/ 83947531 h 20"/>
                <a:gd name="T10" fmla="*/ 136434442 w 57"/>
                <a:gd name="T11" fmla="*/ 83947531 h 20"/>
                <a:gd name="T12" fmla="*/ 200388797 w 57"/>
                <a:gd name="T13" fmla="*/ 67158025 h 20"/>
                <a:gd name="T14" fmla="*/ 230231960 w 57"/>
                <a:gd name="T15" fmla="*/ 37776901 h 20"/>
                <a:gd name="T16" fmla="*/ 243023656 w 57"/>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7"/>
                <a:gd name="T28" fmla="*/ 0 h 20"/>
                <a:gd name="T29" fmla="*/ 57 w 57"/>
                <a:gd name="T30" fmla="*/ 20 h 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7" h="20">
                  <a:moveTo>
                    <a:pt x="57" y="0"/>
                  </a:moveTo>
                  <a:cubicBezTo>
                    <a:pt x="0" y="0"/>
                    <a:pt x="0" y="0"/>
                    <a:pt x="0" y="0"/>
                  </a:cubicBezTo>
                  <a:cubicBezTo>
                    <a:pt x="13" y="12"/>
                    <a:pt x="13" y="12"/>
                    <a:pt x="13" y="12"/>
                  </a:cubicBezTo>
                  <a:cubicBezTo>
                    <a:pt x="15" y="14"/>
                    <a:pt x="16" y="16"/>
                    <a:pt x="18" y="17"/>
                  </a:cubicBezTo>
                  <a:cubicBezTo>
                    <a:pt x="22" y="19"/>
                    <a:pt x="27" y="20"/>
                    <a:pt x="32" y="20"/>
                  </a:cubicBezTo>
                  <a:cubicBezTo>
                    <a:pt x="32" y="20"/>
                    <a:pt x="32" y="20"/>
                    <a:pt x="32" y="20"/>
                  </a:cubicBezTo>
                  <a:cubicBezTo>
                    <a:pt x="37" y="20"/>
                    <a:pt x="42" y="19"/>
                    <a:pt x="47" y="16"/>
                  </a:cubicBezTo>
                  <a:cubicBezTo>
                    <a:pt x="51" y="13"/>
                    <a:pt x="54" y="9"/>
                    <a:pt x="54" y="9"/>
                  </a:cubicBezTo>
                  <a:cubicBezTo>
                    <a:pt x="55" y="6"/>
                    <a:pt x="57" y="3"/>
                    <a:pt x="57" y="0"/>
                  </a:cubicBezTo>
                </a:path>
              </a:pathLst>
            </a:custGeom>
            <a:solidFill>
              <a:srgbClr val="D5B96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25" name="Freeform 2373"/>
            <p:cNvSpPr>
              <a:spLocks noEditPoints="1" noChangeArrowheads="1"/>
            </p:cNvSpPr>
            <p:nvPr/>
          </p:nvSpPr>
          <p:spPr bwMode="auto">
            <a:xfrm>
              <a:off x="22668" y="76720"/>
              <a:ext cx="123798" cy="51437"/>
            </a:xfrm>
            <a:custGeom>
              <a:avLst/>
              <a:gdLst>
                <a:gd name="T0" fmla="*/ 8515239 w 60"/>
                <a:gd name="T1" fmla="*/ 0 h 25"/>
                <a:gd name="T2" fmla="*/ 8515239 w 60"/>
                <a:gd name="T3" fmla="*/ 0 h 25"/>
                <a:gd name="T4" fmla="*/ 38315481 w 60"/>
                <a:gd name="T5" fmla="*/ 105830599 h 25"/>
                <a:gd name="T6" fmla="*/ 38315481 w 60"/>
                <a:gd name="T7" fmla="*/ 105830599 h 25"/>
                <a:gd name="T8" fmla="*/ 8515239 w 60"/>
                <a:gd name="T9" fmla="*/ 0 h 25"/>
                <a:gd name="T10" fmla="*/ 251175826 w 60"/>
                <a:gd name="T11" fmla="*/ 0 h 25"/>
                <a:gd name="T12" fmla="*/ 251175826 w 60"/>
                <a:gd name="T13" fmla="*/ 0 h 25"/>
                <a:gd name="T14" fmla="*/ 255432413 w 60"/>
                <a:gd name="T15" fmla="*/ 0 h 25"/>
                <a:gd name="T16" fmla="*/ 251175826 w 60"/>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0"/>
                <a:gd name="T28" fmla="*/ 0 h 25"/>
                <a:gd name="T29" fmla="*/ 60 w 60"/>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0" h="25">
                  <a:moveTo>
                    <a:pt x="2" y="0"/>
                  </a:moveTo>
                  <a:cubicBezTo>
                    <a:pt x="2" y="0"/>
                    <a:pt x="2" y="0"/>
                    <a:pt x="2" y="0"/>
                  </a:cubicBezTo>
                  <a:cubicBezTo>
                    <a:pt x="0" y="8"/>
                    <a:pt x="2" y="18"/>
                    <a:pt x="9" y="25"/>
                  </a:cubicBezTo>
                  <a:cubicBezTo>
                    <a:pt x="9" y="25"/>
                    <a:pt x="9" y="25"/>
                    <a:pt x="9" y="25"/>
                  </a:cubicBezTo>
                  <a:cubicBezTo>
                    <a:pt x="2" y="18"/>
                    <a:pt x="0" y="8"/>
                    <a:pt x="2" y="0"/>
                  </a:cubicBezTo>
                  <a:moveTo>
                    <a:pt x="59" y="0"/>
                  </a:moveTo>
                  <a:cubicBezTo>
                    <a:pt x="59" y="0"/>
                    <a:pt x="59" y="0"/>
                    <a:pt x="59" y="0"/>
                  </a:cubicBezTo>
                  <a:cubicBezTo>
                    <a:pt x="60" y="0"/>
                    <a:pt x="60" y="0"/>
                    <a:pt x="60" y="0"/>
                  </a:cubicBezTo>
                  <a:cubicBezTo>
                    <a:pt x="59" y="0"/>
                    <a:pt x="59" y="0"/>
                    <a:pt x="59" y="0"/>
                  </a:cubicBezTo>
                </a:path>
              </a:pathLst>
            </a:custGeom>
            <a:solidFill>
              <a:srgbClr val="3737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26" name="Freeform 2374"/>
            <p:cNvSpPr>
              <a:spLocks noChangeArrowheads="1"/>
            </p:cNvSpPr>
            <p:nvPr/>
          </p:nvSpPr>
          <p:spPr bwMode="auto">
            <a:xfrm>
              <a:off x="22668" y="76720"/>
              <a:ext cx="123798" cy="77592"/>
            </a:xfrm>
            <a:custGeom>
              <a:avLst/>
              <a:gdLst>
                <a:gd name="T0" fmla="*/ 251175826 w 60"/>
                <a:gd name="T1" fmla="*/ 0 h 38"/>
                <a:gd name="T2" fmla="*/ 8515239 w 60"/>
                <a:gd name="T3" fmla="*/ 0 h 38"/>
                <a:gd name="T4" fmla="*/ 38315481 w 60"/>
                <a:gd name="T5" fmla="*/ 104232601 h 38"/>
                <a:gd name="T6" fmla="*/ 93659377 w 60"/>
                <a:gd name="T7" fmla="*/ 158434696 h 38"/>
                <a:gd name="T8" fmla="*/ 123459619 w 60"/>
                <a:gd name="T9" fmla="*/ 129249895 h 38"/>
                <a:gd name="T10" fmla="*/ 225632172 w 60"/>
                <a:gd name="T11" fmla="*/ 29184801 h 38"/>
                <a:gd name="T12" fmla="*/ 255432413 w 60"/>
                <a:gd name="T13" fmla="*/ 0 h 38"/>
                <a:gd name="T14" fmla="*/ 251175826 w 60"/>
                <a:gd name="T15" fmla="*/ 0 h 38"/>
                <a:gd name="T16" fmla="*/ 0 60000 65536"/>
                <a:gd name="T17" fmla="*/ 0 60000 65536"/>
                <a:gd name="T18" fmla="*/ 0 60000 65536"/>
                <a:gd name="T19" fmla="*/ 0 60000 65536"/>
                <a:gd name="T20" fmla="*/ 0 60000 65536"/>
                <a:gd name="T21" fmla="*/ 0 60000 65536"/>
                <a:gd name="T22" fmla="*/ 0 60000 65536"/>
                <a:gd name="T23" fmla="*/ 0 60000 65536"/>
                <a:gd name="T24" fmla="*/ 0 w 60"/>
                <a:gd name="T25" fmla="*/ 0 h 38"/>
                <a:gd name="T26" fmla="*/ 60 w 60"/>
                <a:gd name="T27" fmla="*/ 38 h 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0" h="38">
                  <a:moveTo>
                    <a:pt x="59" y="0"/>
                  </a:moveTo>
                  <a:cubicBezTo>
                    <a:pt x="2" y="0"/>
                    <a:pt x="2" y="0"/>
                    <a:pt x="2" y="0"/>
                  </a:cubicBezTo>
                  <a:cubicBezTo>
                    <a:pt x="0" y="8"/>
                    <a:pt x="2" y="18"/>
                    <a:pt x="9" y="25"/>
                  </a:cubicBezTo>
                  <a:cubicBezTo>
                    <a:pt x="22" y="38"/>
                    <a:pt x="22" y="38"/>
                    <a:pt x="22" y="38"/>
                  </a:cubicBezTo>
                  <a:cubicBezTo>
                    <a:pt x="29" y="31"/>
                    <a:pt x="29" y="31"/>
                    <a:pt x="29" y="31"/>
                  </a:cubicBezTo>
                  <a:cubicBezTo>
                    <a:pt x="53" y="7"/>
                    <a:pt x="53" y="7"/>
                    <a:pt x="53" y="7"/>
                  </a:cubicBezTo>
                  <a:cubicBezTo>
                    <a:pt x="60" y="0"/>
                    <a:pt x="60" y="0"/>
                    <a:pt x="60" y="0"/>
                  </a:cubicBezTo>
                  <a:cubicBezTo>
                    <a:pt x="59" y="0"/>
                    <a:pt x="59" y="0"/>
                    <a:pt x="59" y="0"/>
                  </a:cubicBezTo>
                </a:path>
              </a:pathLst>
            </a:custGeom>
            <a:solidFill>
              <a:srgbClr val="B74E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27" name="Freeform 2375"/>
            <p:cNvSpPr>
              <a:spLocks noEditPoints="1" noChangeArrowheads="1"/>
            </p:cNvSpPr>
            <p:nvPr/>
          </p:nvSpPr>
          <p:spPr bwMode="auto">
            <a:xfrm>
              <a:off x="123799" y="0"/>
              <a:ext cx="136004" cy="136004"/>
            </a:xfrm>
            <a:custGeom>
              <a:avLst/>
              <a:gdLst>
                <a:gd name="T0" fmla="*/ 229302744 w 66"/>
                <a:gd name="T1" fmla="*/ 229302744 h 66"/>
                <a:gd name="T2" fmla="*/ 229302744 w 66"/>
                <a:gd name="T3" fmla="*/ 50956165 h 66"/>
                <a:gd name="T4" fmla="*/ 50956165 w 66"/>
                <a:gd name="T5" fmla="*/ 50956165 h 66"/>
                <a:gd name="T6" fmla="*/ 50956165 w 66"/>
                <a:gd name="T7" fmla="*/ 229302744 h 66"/>
                <a:gd name="T8" fmla="*/ 229302744 w 66"/>
                <a:gd name="T9" fmla="*/ 229302744 h 66"/>
                <a:gd name="T10" fmla="*/ 72187214 w 66"/>
                <a:gd name="T11" fmla="*/ 72187214 h 66"/>
                <a:gd name="T12" fmla="*/ 186838586 w 66"/>
                <a:gd name="T13" fmla="*/ 59448173 h 66"/>
                <a:gd name="T14" fmla="*/ 55203199 w 66"/>
                <a:gd name="T15" fmla="*/ 191085620 h 66"/>
                <a:gd name="T16" fmla="*/ 72187214 w 66"/>
                <a:gd name="T17" fmla="*/ 72187214 h 66"/>
                <a:gd name="T18" fmla="*/ 89173289 w 66"/>
                <a:gd name="T19" fmla="*/ 225055710 h 66"/>
                <a:gd name="T20" fmla="*/ 220810737 w 66"/>
                <a:gd name="T21" fmla="*/ 93420323 h 66"/>
                <a:gd name="T22" fmla="*/ 208071695 w 66"/>
                <a:gd name="T23" fmla="*/ 208071695 h 66"/>
                <a:gd name="T24" fmla="*/ 89173289 w 66"/>
                <a:gd name="T25" fmla="*/ 22505571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6"/>
                <a:gd name="T40" fmla="*/ 0 h 66"/>
                <a:gd name="T41" fmla="*/ 66 w 66"/>
                <a:gd name="T42" fmla="*/ 66 h 6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6" h="66">
                  <a:moveTo>
                    <a:pt x="54" y="54"/>
                  </a:moveTo>
                  <a:cubicBezTo>
                    <a:pt x="66" y="43"/>
                    <a:pt x="66" y="24"/>
                    <a:pt x="54" y="12"/>
                  </a:cubicBezTo>
                  <a:cubicBezTo>
                    <a:pt x="42" y="0"/>
                    <a:pt x="23" y="0"/>
                    <a:pt x="12" y="12"/>
                  </a:cubicBezTo>
                  <a:cubicBezTo>
                    <a:pt x="0" y="24"/>
                    <a:pt x="0" y="43"/>
                    <a:pt x="12" y="54"/>
                  </a:cubicBezTo>
                  <a:cubicBezTo>
                    <a:pt x="23" y="66"/>
                    <a:pt x="42" y="66"/>
                    <a:pt x="54" y="54"/>
                  </a:cubicBezTo>
                  <a:close/>
                  <a:moveTo>
                    <a:pt x="17" y="17"/>
                  </a:moveTo>
                  <a:cubicBezTo>
                    <a:pt x="24" y="10"/>
                    <a:pt x="35" y="9"/>
                    <a:pt x="44" y="14"/>
                  </a:cubicBezTo>
                  <a:cubicBezTo>
                    <a:pt x="13" y="45"/>
                    <a:pt x="13" y="45"/>
                    <a:pt x="13" y="45"/>
                  </a:cubicBezTo>
                  <a:cubicBezTo>
                    <a:pt x="8" y="36"/>
                    <a:pt x="9" y="25"/>
                    <a:pt x="17" y="17"/>
                  </a:cubicBezTo>
                  <a:close/>
                  <a:moveTo>
                    <a:pt x="21" y="53"/>
                  </a:moveTo>
                  <a:cubicBezTo>
                    <a:pt x="52" y="22"/>
                    <a:pt x="52" y="22"/>
                    <a:pt x="52" y="22"/>
                  </a:cubicBezTo>
                  <a:cubicBezTo>
                    <a:pt x="57" y="30"/>
                    <a:pt x="56" y="42"/>
                    <a:pt x="49" y="49"/>
                  </a:cubicBezTo>
                  <a:cubicBezTo>
                    <a:pt x="41" y="57"/>
                    <a:pt x="30" y="58"/>
                    <a:pt x="21" y="53"/>
                  </a:cubicBezTo>
                  <a:close/>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40" name="组合 596"/>
          <p:cNvGrpSpPr>
            <a:grpSpLocks/>
          </p:cNvGrpSpPr>
          <p:nvPr/>
        </p:nvGrpSpPr>
        <p:grpSpPr bwMode="auto">
          <a:xfrm>
            <a:off x="6386513" y="6075363"/>
            <a:ext cx="477837" cy="482600"/>
            <a:chOff x="0" y="0"/>
            <a:chExt cx="249341" cy="251084"/>
          </a:xfrm>
        </p:grpSpPr>
        <p:sp>
          <p:nvSpPr>
            <p:cNvPr id="28813" name="Freeform 2376"/>
            <p:cNvSpPr>
              <a:spLocks noChangeArrowheads="1"/>
            </p:cNvSpPr>
            <p:nvPr/>
          </p:nvSpPr>
          <p:spPr bwMode="auto">
            <a:xfrm>
              <a:off x="0" y="1743"/>
              <a:ext cx="158671" cy="160415"/>
            </a:xfrm>
            <a:custGeom>
              <a:avLst/>
              <a:gdLst>
                <a:gd name="T0" fmla="*/ 242041277 w 77"/>
                <a:gd name="T1" fmla="*/ 312992288 h 78"/>
                <a:gd name="T2" fmla="*/ 182591168 w 77"/>
                <a:gd name="T3" fmla="*/ 249548155 h 78"/>
                <a:gd name="T4" fmla="*/ 250533266 w 77"/>
                <a:gd name="T5" fmla="*/ 181873591 h 78"/>
                <a:gd name="T6" fmla="*/ 309981314 w 77"/>
                <a:gd name="T7" fmla="*/ 245317724 h 78"/>
                <a:gd name="T8" fmla="*/ 326967354 w 77"/>
                <a:gd name="T9" fmla="*/ 228400111 h 78"/>
                <a:gd name="T10" fmla="*/ 267519306 w 77"/>
                <a:gd name="T11" fmla="*/ 164955978 h 78"/>
                <a:gd name="T12" fmla="*/ 297242300 w 77"/>
                <a:gd name="T13" fmla="*/ 135347071 h 78"/>
                <a:gd name="T14" fmla="*/ 242041277 w 77"/>
                <a:gd name="T15" fmla="*/ 80361745 h 78"/>
                <a:gd name="T16" fmla="*/ 97665091 w 77"/>
                <a:gd name="T17" fmla="*/ 67674564 h 78"/>
                <a:gd name="T18" fmla="*/ 25478029 w 77"/>
                <a:gd name="T19" fmla="*/ 0 h 78"/>
                <a:gd name="T20" fmla="*/ 0 w 77"/>
                <a:gd name="T21" fmla="*/ 25378476 h 78"/>
                <a:gd name="T22" fmla="*/ 67942098 w 77"/>
                <a:gd name="T23" fmla="*/ 97281414 h 78"/>
                <a:gd name="T24" fmla="*/ 80681113 w 77"/>
                <a:gd name="T25" fmla="*/ 241087292 h 78"/>
                <a:gd name="T26" fmla="*/ 135882135 w 77"/>
                <a:gd name="T27" fmla="*/ 296072618 h 78"/>
                <a:gd name="T28" fmla="*/ 165607189 w 77"/>
                <a:gd name="T29" fmla="*/ 266465768 h 78"/>
                <a:gd name="T30" fmla="*/ 225055237 w 77"/>
                <a:gd name="T31" fmla="*/ 329909900 h 78"/>
                <a:gd name="T32" fmla="*/ 242041277 w 77"/>
                <a:gd name="T33" fmla="*/ 312992288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78"/>
                <a:gd name="T53" fmla="*/ 77 w 77"/>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78">
                  <a:moveTo>
                    <a:pt x="57" y="74"/>
                  </a:moveTo>
                  <a:cubicBezTo>
                    <a:pt x="43" y="59"/>
                    <a:pt x="43" y="59"/>
                    <a:pt x="43" y="59"/>
                  </a:cubicBezTo>
                  <a:cubicBezTo>
                    <a:pt x="59" y="43"/>
                    <a:pt x="59" y="43"/>
                    <a:pt x="59" y="43"/>
                  </a:cubicBezTo>
                  <a:cubicBezTo>
                    <a:pt x="73" y="58"/>
                    <a:pt x="73" y="58"/>
                    <a:pt x="73" y="58"/>
                  </a:cubicBezTo>
                  <a:cubicBezTo>
                    <a:pt x="77" y="54"/>
                    <a:pt x="77" y="54"/>
                    <a:pt x="77" y="54"/>
                  </a:cubicBezTo>
                  <a:cubicBezTo>
                    <a:pt x="63" y="39"/>
                    <a:pt x="63" y="39"/>
                    <a:pt x="63" y="39"/>
                  </a:cubicBezTo>
                  <a:cubicBezTo>
                    <a:pt x="70" y="32"/>
                    <a:pt x="70" y="32"/>
                    <a:pt x="70" y="32"/>
                  </a:cubicBezTo>
                  <a:cubicBezTo>
                    <a:pt x="57" y="19"/>
                    <a:pt x="57" y="19"/>
                    <a:pt x="57" y="19"/>
                  </a:cubicBezTo>
                  <a:cubicBezTo>
                    <a:pt x="48" y="10"/>
                    <a:pt x="33" y="9"/>
                    <a:pt x="23" y="16"/>
                  </a:cubicBezTo>
                  <a:cubicBezTo>
                    <a:pt x="6" y="0"/>
                    <a:pt x="6" y="0"/>
                    <a:pt x="6" y="0"/>
                  </a:cubicBezTo>
                  <a:cubicBezTo>
                    <a:pt x="0" y="6"/>
                    <a:pt x="0" y="6"/>
                    <a:pt x="0" y="6"/>
                  </a:cubicBezTo>
                  <a:cubicBezTo>
                    <a:pt x="16" y="23"/>
                    <a:pt x="16" y="23"/>
                    <a:pt x="16" y="23"/>
                  </a:cubicBezTo>
                  <a:cubicBezTo>
                    <a:pt x="9" y="33"/>
                    <a:pt x="10" y="48"/>
                    <a:pt x="19" y="57"/>
                  </a:cubicBezTo>
                  <a:cubicBezTo>
                    <a:pt x="32" y="70"/>
                    <a:pt x="32" y="70"/>
                    <a:pt x="32" y="70"/>
                  </a:cubicBezTo>
                  <a:cubicBezTo>
                    <a:pt x="39" y="63"/>
                    <a:pt x="39" y="63"/>
                    <a:pt x="39" y="63"/>
                  </a:cubicBezTo>
                  <a:cubicBezTo>
                    <a:pt x="53" y="78"/>
                    <a:pt x="53" y="78"/>
                    <a:pt x="53" y="78"/>
                  </a:cubicBezTo>
                  <a:cubicBezTo>
                    <a:pt x="57" y="74"/>
                    <a:pt x="57" y="74"/>
                    <a:pt x="57" y="74"/>
                  </a:cubicBezTo>
                </a:path>
              </a:pathLst>
            </a:custGeom>
            <a:solidFill>
              <a:srgbClr val="CE524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14" name="Freeform 2377"/>
            <p:cNvSpPr>
              <a:spLocks noChangeArrowheads="1"/>
            </p:cNvSpPr>
            <p:nvPr/>
          </p:nvSpPr>
          <p:spPr bwMode="auto">
            <a:xfrm>
              <a:off x="102875" y="104618"/>
              <a:ext cx="146466" cy="146466"/>
            </a:xfrm>
            <a:custGeom>
              <a:avLst/>
              <a:gdLst>
                <a:gd name="T0" fmla="*/ 229801028 w 71"/>
                <a:gd name="T1" fmla="*/ 200010669 h 71"/>
                <a:gd name="T2" fmla="*/ 217033731 w 71"/>
                <a:gd name="T3" fmla="*/ 55322890 h 71"/>
                <a:gd name="T4" fmla="*/ 161710841 w 71"/>
                <a:gd name="T5" fmla="*/ 0 h 71"/>
                <a:gd name="T6" fmla="*/ 0 w 71"/>
                <a:gd name="T7" fmla="*/ 161710841 h 71"/>
                <a:gd name="T8" fmla="*/ 55322890 w 71"/>
                <a:gd name="T9" fmla="*/ 217033731 h 71"/>
                <a:gd name="T10" fmla="*/ 200010669 w 71"/>
                <a:gd name="T11" fmla="*/ 229801028 h 71"/>
                <a:gd name="T12" fmla="*/ 276612387 w 71"/>
                <a:gd name="T13" fmla="*/ 302144918 h 71"/>
                <a:gd name="T14" fmla="*/ 302144918 w 71"/>
                <a:gd name="T15" fmla="*/ 276612387 h 71"/>
                <a:gd name="T16" fmla="*/ 229801028 w 71"/>
                <a:gd name="T17" fmla="*/ 200010669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1"/>
                <a:gd name="T28" fmla="*/ 0 h 71"/>
                <a:gd name="T29" fmla="*/ 71 w 71"/>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1" h="71">
                  <a:moveTo>
                    <a:pt x="54" y="47"/>
                  </a:moveTo>
                  <a:cubicBezTo>
                    <a:pt x="61" y="36"/>
                    <a:pt x="60" y="22"/>
                    <a:pt x="51" y="13"/>
                  </a:cubicBezTo>
                  <a:cubicBezTo>
                    <a:pt x="38" y="0"/>
                    <a:pt x="38" y="0"/>
                    <a:pt x="38" y="0"/>
                  </a:cubicBezTo>
                  <a:cubicBezTo>
                    <a:pt x="0" y="38"/>
                    <a:pt x="0" y="38"/>
                    <a:pt x="0" y="38"/>
                  </a:cubicBezTo>
                  <a:cubicBezTo>
                    <a:pt x="13" y="51"/>
                    <a:pt x="13" y="51"/>
                    <a:pt x="13" y="51"/>
                  </a:cubicBezTo>
                  <a:cubicBezTo>
                    <a:pt x="22" y="60"/>
                    <a:pt x="36" y="61"/>
                    <a:pt x="47" y="54"/>
                  </a:cubicBezTo>
                  <a:cubicBezTo>
                    <a:pt x="65" y="71"/>
                    <a:pt x="65" y="71"/>
                    <a:pt x="65" y="71"/>
                  </a:cubicBezTo>
                  <a:cubicBezTo>
                    <a:pt x="71" y="65"/>
                    <a:pt x="71" y="65"/>
                    <a:pt x="71" y="65"/>
                  </a:cubicBezTo>
                  <a:cubicBezTo>
                    <a:pt x="54" y="47"/>
                    <a:pt x="54" y="47"/>
                    <a:pt x="54" y="47"/>
                  </a:cubicBezTo>
                </a:path>
              </a:pathLst>
            </a:custGeom>
            <a:solidFill>
              <a:srgbClr val="F1D06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15" name="Freeform 2378"/>
            <p:cNvSpPr>
              <a:spLocks noChangeArrowheads="1"/>
            </p:cNvSpPr>
            <p:nvPr/>
          </p:nvSpPr>
          <p:spPr bwMode="auto">
            <a:xfrm>
              <a:off x="140363" y="217955"/>
              <a:ext cx="28770" cy="6103"/>
            </a:xfrm>
            <a:custGeom>
              <a:avLst/>
              <a:gdLst>
                <a:gd name="T0" fmla="*/ 0 w 14"/>
                <a:gd name="T1" fmla="*/ 0 h 3"/>
                <a:gd name="T2" fmla="*/ 54899325 w 14"/>
                <a:gd name="T3" fmla="*/ 12415536 h 3"/>
                <a:gd name="T4" fmla="*/ 59122350 w 14"/>
                <a:gd name="T5" fmla="*/ 12415536 h 3"/>
                <a:gd name="T6" fmla="*/ 59122350 w 14"/>
                <a:gd name="T7" fmla="*/ 12415536 h 3"/>
                <a:gd name="T8" fmla="*/ 0 w 14"/>
                <a:gd name="T9" fmla="*/ 0 h 3"/>
                <a:gd name="T10" fmla="*/ 0 60000 65536"/>
                <a:gd name="T11" fmla="*/ 0 60000 65536"/>
                <a:gd name="T12" fmla="*/ 0 60000 65536"/>
                <a:gd name="T13" fmla="*/ 0 60000 65536"/>
                <a:gd name="T14" fmla="*/ 0 60000 65536"/>
                <a:gd name="T15" fmla="*/ 0 w 14"/>
                <a:gd name="T16" fmla="*/ 0 h 3"/>
                <a:gd name="T17" fmla="*/ 14 w 14"/>
                <a:gd name="T18" fmla="*/ 3 h 3"/>
              </a:gdLst>
              <a:ahLst/>
              <a:cxnLst>
                <a:cxn ang="T10">
                  <a:pos x="T0" y="T1"/>
                </a:cxn>
                <a:cxn ang="T11">
                  <a:pos x="T2" y="T3"/>
                </a:cxn>
                <a:cxn ang="T12">
                  <a:pos x="T4" y="T5"/>
                </a:cxn>
                <a:cxn ang="T13">
                  <a:pos x="T6" y="T7"/>
                </a:cxn>
                <a:cxn ang="T14">
                  <a:pos x="T8" y="T9"/>
                </a:cxn>
              </a:cxnLst>
              <a:rect l="T15" t="T16" r="T17" b="T18"/>
              <a:pathLst>
                <a:path w="14" h="3">
                  <a:moveTo>
                    <a:pt x="0" y="0"/>
                  </a:moveTo>
                  <a:cubicBezTo>
                    <a:pt x="4" y="2"/>
                    <a:pt x="9" y="3"/>
                    <a:pt x="13" y="3"/>
                  </a:cubicBezTo>
                  <a:cubicBezTo>
                    <a:pt x="13" y="3"/>
                    <a:pt x="14" y="3"/>
                    <a:pt x="14" y="3"/>
                  </a:cubicBezTo>
                  <a:cubicBezTo>
                    <a:pt x="14" y="3"/>
                    <a:pt x="14" y="3"/>
                    <a:pt x="14" y="3"/>
                  </a:cubicBezTo>
                  <a:cubicBezTo>
                    <a:pt x="9" y="3"/>
                    <a:pt x="5" y="2"/>
                    <a:pt x="0" y="0"/>
                  </a:cubicBezTo>
                </a:path>
              </a:pathLst>
            </a:custGeom>
            <a:solidFill>
              <a:srgbClr val="3737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16" name="Freeform 2379"/>
            <p:cNvSpPr>
              <a:spLocks noChangeArrowheads="1"/>
            </p:cNvSpPr>
            <p:nvPr/>
          </p:nvSpPr>
          <p:spPr bwMode="auto">
            <a:xfrm>
              <a:off x="104618" y="183082"/>
              <a:ext cx="117696" cy="40975"/>
            </a:xfrm>
            <a:custGeom>
              <a:avLst/>
              <a:gdLst>
                <a:gd name="T0" fmla="*/ 243023656 w 57"/>
                <a:gd name="T1" fmla="*/ 0 h 20"/>
                <a:gd name="T2" fmla="*/ 0 w 57"/>
                <a:gd name="T3" fmla="*/ 0 h 20"/>
                <a:gd name="T4" fmla="*/ 51162658 w 57"/>
                <a:gd name="T5" fmla="*/ 50368519 h 20"/>
                <a:gd name="T6" fmla="*/ 72480088 w 57"/>
                <a:gd name="T7" fmla="*/ 71355914 h 20"/>
                <a:gd name="T8" fmla="*/ 132170543 w 57"/>
                <a:gd name="T9" fmla="*/ 83947531 h 20"/>
                <a:gd name="T10" fmla="*/ 132170543 w 57"/>
                <a:gd name="T11" fmla="*/ 83947531 h 20"/>
                <a:gd name="T12" fmla="*/ 196124898 w 57"/>
                <a:gd name="T13" fmla="*/ 67158025 h 20"/>
                <a:gd name="T14" fmla="*/ 225970125 w 57"/>
                <a:gd name="T15" fmla="*/ 37776901 h 20"/>
                <a:gd name="T16" fmla="*/ 243023656 w 57"/>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7"/>
                <a:gd name="T28" fmla="*/ 0 h 20"/>
                <a:gd name="T29" fmla="*/ 57 w 57"/>
                <a:gd name="T30" fmla="*/ 20 h 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7" h="20">
                  <a:moveTo>
                    <a:pt x="57" y="0"/>
                  </a:moveTo>
                  <a:cubicBezTo>
                    <a:pt x="0" y="0"/>
                    <a:pt x="0" y="0"/>
                    <a:pt x="0" y="0"/>
                  </a:cubicBezTo>
                  <a:cubicBezTo>
                    <a:pt x="12" y="12"/>
                    <a:pt x="12" y="12"/>
                    <a:pt x="12" y="12"/>
                  </a:cubicBezTo>
                  <a:cubicBezTo>
                    <a:pt x="14" y="14"/>
                    <a:pt x="15" y="16"/>
                    <a:pt x="17" y="17"/>
                  </a:cubicBezTo>
                  <a:cubicBezTo>
                    <a:pt x="22" y="19"/>
                    <a:pt x="26" y="20"/>
                    <a:pt x="31" y="20"/>
                  </a:cubicBezTo>
                  <a:cubicBezTo>
                    <a:pt x="31" y="20"/>
                    <a:pt x="31" y="20"/>
                    <a:pt x="31" y="20"/>
                  </a:cubicBezTo>
                  <a:cubicBezTo>
                    <a:pt x="36" y="20"/>
                    <a:pt x="41" y="19"/>
                    <a:pt x="46" y="16"/>
                  </a:cubicBezTo>
                  <a:cubicBezTo>
                    <a:pt x="50" y="13"/>
                    <a:pt x="53" y="9"/>
                    <a:pt x="53" y="9"/>
                  </a:cubicBezTo>
                  <a:cubicBezTo>
                    <a:pt x="54" y="6"/>
                    <a:pt x="56" y="3"/>
                    <a:pt x="57" y="0"/>
                  </a:cubicBezTo>
                </a:path>
              </a:pathLst>
            </a:custGeom>
            <a:solidFill>
              <a:srgbClr val="D5B96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17" name="Freeform 2380"/>
            <p:cNvSpPr>
              <a:spLocks noChangeArrowheads="1"/>
            </p:cNvSpPr>
            <p:nvPr/>
          </p:nvSpPr>
          <p:spPr bwMode="auto">
            <a:xfrm>
              <a:off x="20052" y="68002"/>
              <a:ext cx="14821" cy="45335"/>
            </a:xfrm>
            <a:custGeom>
              <a:avLst/>
              <a:gdLst>
                <a:gd name="T0" fmla="*/ 8966705 w 7"/>
                <a:gd name="T1" fmla="*/ 0 h 22"/>
                <a:gd name="T2" fmla="*/ 8966705 w 7"/>
                <a:gd name="T3" fmla="*/ 0 h 22"/>
                <a:gd name="T4" fmla="*/ 31380292 w 7"/>
                <a:gd name="T5" fmla="*/ 93421010 h 22"/>
                <a:gd name="T6" fmla="*/ 8966705 w 7"/>
                <a:gd name="T7" fmla="*/ 0 h 22"/>
                <a:gd name="T8" fmla="*/ 0 60000 65536"/>
                <a:gd name="T9" fmla="*/ 0 60000 65536"/>
                <a:gd name="T10" fmla="*/ 0 60000 65536"/>
                <a:gd name="T11" fmla="*/ 0 60000 65536"/>
                <a:gd name="T12" fmla="*/ 0 w 7"/>
                <a:gd name="T13" fmla="*/ 0 h 22"/>
                <a:gd name="T14" fmla="*/ 7 w 7"/>
                <a:gd name="T15" fmla="*/ 22 h 22"/>
              </a:gdLst>
              <a:ahLst/>
              <a:cxnLst>
                <a:cxn ang="T8">
                  <a:pos x="T0" y="T1"/>
                </a:cxn>
                <a:cxn ang="T9">
                  <a:pos x="T2" y="T3"/>
                </a:cxn>
                <a:cxn ang="T10">
                  <a:pos x="T4" y="T5"/>
                </a:cxn>
                <a:cxn ang="T11">
                  <a:pos x="T6" y="T7"/>
                </a:cxn>
              </a:cxnLst>
              <a:rect l="T12" t="T13" r="T14" b="T15"/>
              <a:pathLst>
                <a:path w="7" h="22">
                  <a:moveTo>
                    <a:pt x="2" y="0"/>
                  </a:moveTo>
                  <a:cubicBezTo>
                    <a:pt x="2" y="0"/>
                    <a:pt x="2" y="0"/>
                    <a:pt x="2" y="0"/>
                  </a:cubicBezTo>
                  <a:cubicBezTo>
                    <a:pt x="0" y="7"/>
                    <a:pt x="2" y="15"/>
                    <a:pt x="7" y="22"/>
                  </a:cubicBezTo>
                  <a:cubicBezTo>
                    <a:pt x="2" y="15"/>
                    <a:pt x="0" y="7"/>
                    <a:pt x="2" y="0"/>
                  </a:cubicBezTo>
                </a:path>
              </a:pathLst>
            </a:custGeom>
            <a:solidFill>
              <a:srgbClr val="3737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18" name="Freeform 2381"/>
            <p:cNvSpPr>
              <a:spLocks noChangeArrowheads="1"/>
            </p:cNvSpPr>
            <p:nvPr/>
          </p:nvSpPr>
          <p:spPr bwMode="auto">
            <a:xfrm>
              <a:off x="20052" y="68002"/>
              <a:ext cx="123798" cy="77592"/>
            </a:xfrm>
            <a:custGeom>
              <a:avLst/>
              <a:gdLst>
                <a:gd name="T0" fmla="*/ 251175826 w 60"/>
                <a:gd name="T1" fmla="*/ 0 h 38"/>
                <a:gd name="T2" fmla="*/ 8515239 w 60"/>
                <a:gd name="T3" fmla="*/ 0 h 38"/>
                <a:gd name="T4" fmla="*/ 29800242 w 60"/>
                <a:gd name="T5" fmla="*/ 91725995 h 38"/>
                <a:gd name="T6" fmla="*/ 38315481 w 60"/>
                <a:gd name="T7" fmla="*/ 104232601 h 38"/>
                <a:gd name="T8" fmla="*/ 93659377 w 60"/>
                <a:gd name="T9" fmla="*/ 158434696 h 38"/>
                <a:gd name="T10" fmla="*/ 123459619 w 60"/>
                <a:gd name="T11" fmla="*/ 129249895 h 38"/>
                <a:gd name="T12" fmla="*/ 225632172 w 60"/>
                <a:gd name="T13" fmla="*/ 29184801 h 38"/>
                <a:gd name="T14" fmla="*/ 255432413 w 60"/>
                <a:gd name="T15" fmla="*/ 0 h 38"/>
                <a:gd name="T16" fmla="*/ 251175826 w 60"/>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0"/>
                <a:gd name="T28" fmla="*/ 0 h 38"/>
                <a:gd name="T29" fmla="*/ 60 w 60"/>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0" h="38">
                  <a:moveTo>
                    <a:pt x="59" y="0"/>
                  </a:moveTo>
                  <a:cubicBezTo>
                    <a:pt x="2" y="0"/>
                    <a:pt x="2" y="0"/>
                    <a:pt x="2" y="0"/>
                  </a:cubicBezTo>
                  <a:cubicBezTo>
                    <a:pt x="0" y="7"/>
                    <a:pt x="2" y="15"/>
                    <a:pt x="7" y="22"/>
                  </a:cubicBezTo>
                  <a:cubicBezTo>
                    <a:pt x="7" y="23"/>
                    <a:pt x="8" y="24"/>
                    <a:pt x="9" y="25"/>
                  </a:cubicBezTo>
                  <a:cubicBezTo>
                    <a:pt x="22" y="38"/>
                    <a:pt x="22" y="38"/>
                    <a:pt x="22" y="38"/>
                  </a:cubicBezTo>
                  <a:cubicBezTo>
                    <a:pt x="29" y="31"/>
                    <a:pt x="29" y="31"/>
                    <a:pt x="29" y="31"/>
                  </a:cubicBezTo>
                  <a:cubicBezTo>
                    <a:pt x="53" y="7"/>
                    <a:pt x="53" y="7"/>
                    <a:pt x="53" y="7"/>
                  </a:cubicBezTo>
                  <a:cubicBezTo>
                    <a:pt x="60" y="0"/>
                    <a:pt x="60" y="0"/>
                    <a:pt x="60" y="0"/>
                  </a:cubicBezTo>
                  <a:cubicBezTo>
                    <a:pt x="59" y="0"/>
                    <a:pt x="59" y="0"/>
                    <a:pt x="59" y="0"/>
                  </a:cubicBezTo>
                </a:path>
              </a:pathLst>
            </a:custGeom>
            <a:solidFill>
              <a:srgbClr val="B74E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19" name="Freeform 2382"/>
            <p:cNvSpPr>
              <a:spLocks noEditPoints="1" noChangeArrowheads="1"/>
            </p:cNvSpPr>
            <p:nvPr/>
          </p:nvSpPr>
          <p:spPr bwMode="auto">
            <a:xfrm>
              <a:off x="131645" y="0"/>
              <a:ext cx="113336" cy="113336"/>
            </a:xfrm>
            <a:custGeom>
              <a:avLst/>
              <a:gdLst>
                <a:gd name="T0" fmla="*/ 118895646 w 55"/>
                <a:gd name="T1" fmla="*/ 0 h 55"/>
                <a:gd name="T2" fmla="*/ 0 w 55"/>
                <a:gd name="T3" fmla="*/ 118895646 h 55"/>
                <a:gd name="T4" fmla="*/ 118895646 w 55"/>
                <a:gd name="T5" fmla="*/ 233546344 h 55"/>
                <a:gd name="T6" fmla="*/ 233546344 w 55"/>
                <a:gd name="T7" fmla="*/ 118895646 h 55"/>
                <a:gd name="T8" fmla="*/ 118895646 w 55"/>
                <a:gd name="T9" fmla="*/ 0 h 55"/>
                <a:gd name="T10" fmla="*/ 118895646 w 55"/>
                <a:gd name="T11" fmla="*/ 208068411 h 55"/>
                <a:gd name="T12" fmla="*/ 29724942 w 55"/>
                <a:gd name="T13" fmla="*/ 118895646 h 55"/>
                <a:gd name="T14" fmla="*/ 118895646 w 55"/>
                <a:gd name="T15" fmla="*/ 29724942 h 55"/>
                <a:gd name="T16" fmla="*/ 208068411 w 55"/>
                <a:gd name="T17" fmla="*/ 118895646 h 55"/>
                <a:gd name="T18" fmla="*/ 118895646 w 55"/>
                <a:gd name="T19" fmla="*/ 208068411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55"/>
                <a:gd name="T32" fmla="*/ 55 w 55"/>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55">
                  <a:moveTo>
                    <a:pt x="28" y="0"/>
                  </a:moveTo>
                  <a:cubicBezTo>
                    <a:pt x="12" y="0"/>
                    <a:pt x="0" y="12"/>
                    <a:pt x="0" y="28"/>
                  </a:cubicBezTo>
                  <a:cubicBezTo>
                    <a:pt x="0" y="43"/>
                    <a:pt x="12" y="55"/>
                    <a:pt x="28" y="55"/>
                  </a:cubicBezTo>
                  <a:cubicBezTo>
                    <a:pt x="43" y="55"/>
                    <a:pt x="55" y="43"/>
                    <a:pt x="55" y="28"/>
                  </a:cubicBezTo>
                  <a:cubicBezTo>
                    <a:pt x="55" y="12"/>
                    <a:pt x="43" y="0"/>
                    <a:pt x="28" y="0"/>
                  </a:cubicBezTo>
                  <a:close/>
                  <a:moveTo>
                    <a:pt x="28" y="49"/>
                  </a:moveTo>
                  <a:cubicBezTo>
                    <a:pt x="16" y="49"/>
                    <a:pt x="7" y="39"/>
                    <a:pt x="7" y="28"/>
                  </a:cubicBezTo>
                  <a:cubicBezTo>
                    <a:pt x="7" y="16"/>
                    <a:pt x="16" y="7"/>
                    <a:pt x="28" y="7"/>
                  </a:cubicBezTo>
                  <a:cubicBezTo>
                    <a:pt x="39" y="7"/>
                    <a:pt x="49" y="16"/>
                    <a:pt x="49" y="28"/>
                  </a:cubicBezTo>
                  <a:cubicBezTo>
                    <a:pt x="49" y="39"/>
                    <a:pt x="39" y="49"/>
                    <a:pt x="28" y="49"/>
                  </a:cubicBezTo>
                  <a:close/>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20" name="Freeform 2383"/>
            <p:cNvSpPr>
              <a:spLocks noChangeArrowheads="1"/>
            </p:cNvSpPr>
            <p:nvPr/>
          </p:nvSpPr>
          <p:spPr bwMode="auto">
            <a:xfrm>
              <a:off x="160415" y="30513"/>
              <a:ext cx="55796" cy="51437"/>
            </a:xfrm>
            <a:custGeom>
              <a:avLst/>
              <a:gdLst>
                <a:gd name="T0" fmla="*/ 32682507 w 64"/>
                <a:gd name="T1" fmla="*/ 0 h 59"/>
                <a:gd name="T2" fmla="*/ 25082046 w 64"/>
                <a:gd name="T3" fmla="*/ 10640484 h 59"/>
                <a:gd name="T4" fmla="*/ 16721364 w 64"/>
                <a:gd name="T5" fmla="*/ 0 h 59"/>
                <a:gd name="T6" fmla="*/ 0 w 64"/>
                <a:gd name="T7" fmla="*/ 0 h 59"/>
                <a:gd name="T8" fmla="*/ 16721364 w 64"/>
                <a:gd name="T9" fmla="*/ 23561633 h 59"/>
                <a:gd name="T10" fmla="*/ 0 w 64"/>
                <a:gd name="T11" fmla="*/ 44843474 h 59"/>
                <a:gd name="T12" fmla="*/ 16721364 w 64"/>
                <a:gd name="T13" fmla="*/ 44843474 h 59"/>
                <a:gd name="T14" fmla="*/ 25082046 w 64"/>
                <a:gd name="T15" fmla="*/ 34202990 h 59"/>
                <a:gd name="T16" fmla="*/ 32682507 w 64"/>
                <a:gd name="T17" fmla="*/ 44843474 h 59"/>
                <a:gd name="T18" fmla="*/ 48643650 w 64"/>
                <a:gd name="T19" fmla="*/ 44843474 h 59"/>
                <a:gd name="T20" fmla="*/ 32682507 w 64"/>
                <a:gd name="T21" fmla="*/ 23561633 h 59"/>
                <a:gd name="T22" fmla="*/ 48643650 w 64"/>
                <a:gd name="T23" fmla="*/ 0 h 59"/>
                <a:gd name="T24" fmla="*/ 32682507 w 64"/>
                <a:gd name="T25" fmla="*/ 0 h 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4"/>
                <a:gd name="T40" fmla="*/ 0 h 59"/>
                <a:gd name="T41" fmla="*/ 64 w 64"/>
                <a:gd name="T42" fmla="*/ 59 h 5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 h="59">
                  <a:moveTo>
                    <a:pt x="43" y="0"/>
                  </a:moveTo>
                  <a:lnTo>
                    <a:pt x="33" y="14"/>
                  </a:lnTo>
                  <a:lnTo>
                    <a:pt x="22" y="0"/>
                  </a:lnTo>
                  <a:lnTo>
                    <a:pt x="0" y="0"/>
                  </a:lnTo>
                  <a:lnTo>
                    <a:pt x="22" y="31"/>
                  </a:lnTo>
                  <a:lnTo>
                    <a:pt x="0" y="59"/>
                  </a:lnTo>
                  <a:lnTo>
                    <a:pt x="22" y="59"/>
                  </a:lnTo>
                  <a:lnTo>
                    <a:pt x="33" y="45"/>
                  </a:lnTo>
                  <a:lnTo>
                    <a:pt x="43" y="59"/>
                  </a:lnTo>
                  <a:lnTo>
                    <a:pt x="64" y="59"/>
                  </a:lnTo>
                  <a:lnTo>
                    <a:pt x="43" y="31"/>
                  </a:lnTo>
                  <a:lnTo>
                    <a:pt x="64" y="0"/>
                  </a:lnTo>
                  <a:lnTo>
                    <a:pt x="43" y="0"/>
                  </a:lnTo>
                  <a:close/>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41" name="组合 605"/>
          <p:cNvGrpSpPr>
            <a:grpSpLocks/>
          </p:cNvGrpSpPr>
          <p:nvPr/>
        </p:nvGrpSpPr>
        <p:grpSpPr bwMode="auto">
          <a:xfrm>
            <a:off x="7377113" y="6099175"/>
            <a:ext cx="434975" cy="434975"/>
            <a:chOff x="0" y="0"/>
            <a:chExt cx="226673" cy="226673"/>
          </a:xfrm>
        </p:grpSpPr>
        <p:sp>
          <p:nvSpPr>
            <p:cNvPr id="28799" name="Freeform 2384"/>
            <p:cNvSpPr>
              <a:spLocks noChangeArrowheads="1"/>
            </p:cNvSpPr>
            <p:nvPr/>
          </p:nvSpPr>
          <p:spPr bwMode="auto">
            <a:xfrm>
              <a:off x="10462" y="68002"/>
              <a:ext cx="40975" cy="28770"/>
            </a:xfrm>
            <a:custGeom>
              <a:avLst/>
              <a:gdLst>
                <a:gd name="T0" fmla="*/ 71355914 w 20"/>
                <a:gd name="T1" fmla="*/ 33784200 h 14"/>
                <a:gd name="T2" fmla="*/ 83947531 w 20"/>
                <a:gd name="T3" fmla="*/ 8446050 h 14"/>
                <a:gd name="T4" fmla="*/ 0 w 20"/>
                <a:gd name="T5" fmla="*/ 0 h 14"/>
                <a:gd name="T6" fmla="*/ 62960136 w 20"/>
                <a:gd name="T7" fmla="*/ 59122350 h 14"/>
                <a:gd name="T8" fmla="*/ 71355914 w 20"/>
                <a:gd name="T9" fmla="*/ 33784200 h 14"/>
                <a:gd name="T10" fmla="*/ 0 60000 65536"/>
                <a:gd name="T11" fmla="*/ 0 60000 65536"/>
                <a:gd name="T12" fmla="*/ 0 60000 65536"/>
                <a:gd name="T13" fmla="*/ 0 60000 65536"/>
                <a:gd name="T14" fmla="*/ 0 60000 65536"/>
                <a:gd name="T15" fmla="*/ 0 w 20"/>
                <a:gd name="T16" fmla="*/ 0 h 14"/>
                <a:gd name="T17" fmla="*/ 20 w 20"/>
                <a:gd name="T18" fmla="*/ 14 h 14"/>
              </a:gdLst>
              <a:ahLst/>
              <a:cxnLst>
                <a:cxn ang="T10">
                  <a:pos x="T0" y="T1"/>
                </a:cxn>
                <a:cxn ang="T11">
                  <a:pos x="T2" y="T3"/>
                </a:cxn>
                <a:cxn ang="T12">
                  <a:pos x="T4" y="T5"/>
                </a:cxn>
                <a:cxn ang="T13">
                  <a:pos x="T6" y="T7"/>
                </a:cxn>
                <a:cxn ang="T14">
                  <a:pos x="T8" y="T9"/>
                </a:cxn>
              </a:cxnLst>
              <a:rect l="T15" t="T16" r="T17" b="T18"/>
              <a:pathLst>
                <a:path w="20" h="14">
                  <a:moveTo>
                    <a:pt x="17" y="8"/>
                  </a:moveTo>
                  <a:cubicBezTo>
                    <a:pt x="18" y="5"/>
                    <a:pt x="19" y="4"/>
                    <a:pt x="20" y="2"/>
                  </a:cubicBezTo>
                  <a:cubicBezTo>
                    <a:pt x="0" y="0"/>
                    <a:pt x="0" y="0"/>
                    <a:pt x="0" y="0"/>
                  </a:cubicBezTo>
                  <a:cubicBezTo>
                    <a:pt x="15" y="14"/>
                    <a:pt x="15" y="14"/>
                    <a:pt x="15" y="14"/>
                  </a:cubicBezTo>
                  <a:cubicBezTo>
                    <a:pt x="15" y="12"/>
                    <a:pt x="16" y="10"/>
                    <a:pt x="17" y="8"/>
                  </a:cubicBezTo>
                  <a:close/>
                </a:path>
              </a:pathLst>
            </a:custGeom>
            <a:solidFill>
              <a:srgbClr val="CE524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00" name="Freeform 2385"/>
            <p:cNvSpPr>
              <a:spLocks noChangeArrowheads="1"/>
            </p:cNvSpPr>
            <p:nvPr/>
          </p:nvSpPr>
          <p:spPr bwMode="auto">
            <a:xfrm>
              <a:off x="0" y="108978"/>
              <a:ext cx="40975" cy="27026"/>
            </a:xfrm>
            <a:custGeom>
              <a:avLst/>
              <a:gdLst>
                <a:gd name="T0" fmla="*/ 79749643 w 20"/>
                <a:gd name="T1" fmla="*/ 0 h 13"/>
                <a:gd name="T2" fmla="*/ 0 w 20"/>
                <a:gd name="T3" fmla="*/ 34574570 h 13"/>
                <a:gd name="T4" fmla="*/ 83947531 w 20"/>
                <a:gd name="T5" fmla="*/ 56184975 h 13"/>
                <a:gd name="T6" fmla="*/ 79749643 w 20"/>
                <a:gd name="T7" fmla="*/ 25932486 h 13"/>
                <a:gd name="T8" fmla="*/ 79749643 w 20"/>
                <a:gd name="T9" fmla="*/ 0 h 13"/>
                <a:gd name="T10" fmla="*/ 0 60000 65536"/>
                <a:gd name="T11" fmla="*/ 0 60000 65536"/>
                <a:gd name="T12" fmla="*/ 0 60000 65536"/>
                <a:gd name="T13" fmla="*/ 0 60000 65536"/>
                <a:gd name="T14" fmla="*/ 0 60000 65536"/>
                <a:gd name="T15" fmla="*/ 0 w 20"/>
                <a:gd name="T16" fmla="*/ 0 h 13"/>
                <a:gd name="T17" fmla="*/ 20 w 20"/>
                <a:gd name="T18" fmla="*/ 13 h 13"/>
              </a:gdLst>
              <a:ahLst/>
              <a:cxnLst>
                <a:cxn ang="T10">
                  <a:pos x="T0" y="T1"/>
                </a:cxn>
                <a:cxn ang="T11">
                  <a:pos x="T2" y="T3"/>
                </a:cxn>
                <a:cxn ang="T12">
                  <a:pos x="T4" y="T5"/>
                </a:cxn>
                <a:cxn ang="T13">
                  <a:pos x="T6" y="T7"/>
                </a:cxn>
                <a:cxn ang="T14">
                  <a:pos x="T8" y="T9"/>
                </a:cxn>
              </a:cxnLst>
              <a:rect l="T15" t="T16" r="T17" b="T18"/>
              <a:pathLst>
                <a:path w="20" h="13">
                  <a:moveTo>
                    <a:pt x="19" y="0"/>
                  </a:moveTo>
                  <a:cubicBezTo>
                    <a:pt x="0" y="8"/>
                    <a:pt x="0" y="8"/>
                    <a:pt x="0" y="8"/>
                  </a:cubicBezTo>
                  <a:cubicBezTo>
                    <a:pt x="20" y="13"/>
                    <a:pt x="20" y="13"/>
                    <a:pt x="20" y="13"/>
                  </a:cubicBezTo>
                  <a:cubicBezTo>
                    <a:pt x="20" y="11"/>
                    <a:pt x="19" y="9"/>
                    <a:pt x="19" y="6"/>
                  </a:cubicBezTo>
                  <a:cubicBezTo>
                    <a:pt x="19" y="4"/>
                    <a:pt x="18" y="2"/>
                    <a:pt x="19" y="0"/>
                  </a:cubicBezTo>
                  <a:close/>
                </a:path>
              </a:pathLst>
            </a:custGeom>
            <a:solidFill>
              <a:srgbClr val="CE524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01" name="Freeform 2386"/>
            <p:cNvSpPr>
              <a:spLocks noChangeArrowheads="1"/>
            </p:cNvSpPr>
            <p:nvPr/>
          </p:nvSpPr>
          <p:spPr bwMode="auto">
            <a:xfrm>
              <a:off x="176979" y="131645"/>
              <a:ext cx="41847" cy="27026"/>
            </a:xfrm>
            <a:custGeom>
              <a:avLst/>
              <a:gdLst>
                <a:gd name="T0" fmla="*/ 13133681 w 20"/>
                <a:gd name="T1" fmla="*/ 25932486 h 13"/>
                <a:gd name="T2" fmla="*/ 0 w 20"/>
                <a:gd name="T3" fmla="*/ 51862894 h 13"/>
                <a:gd name="T4" fmla="*/ 87558570 w 20"/>
                <a:gd name="T5" fmla="*/ 56184975 h 13"/>
                <a:gd name="T6" fmla="*/ 21890166 w 20"/>
                <a:gd name="T7" fmla="*/ 0 h 13"/>
                <a:gd name="T8" fmla="*/ 13133681 w 20"/>
                <a:gd name="T9" fmla="*/ 25932486 h 13"/>
                <a:gd name="T10" fmla="*/ 0 60000 65536"/>
                <a:gd name="T11" fmla="*/ 0 60000 65536"/>
                <a:gd name="T12" fmla="*/ 0 60000 65536"/>
                <a:gd name="T13" fmla="*/ 0 60000 65536"/>
                <a:gd name="T14" fmla="*/ 0 60000 65536"/>
                <a:gd name="T15" fmla="*/ 0 w 20"/>
                <a:gd name="T16" fmla="*/ 0 h 13"/>
                <a:gd name="T17" fmla="*/ 20 w 20"/>
                <a:gd name="T18" fmla="*/ 13 h 13"/>
              </a:gdLst>
              <a:ahLst/>
              <a:cxnLst>
                <a:cxn ang="T10">
                  <a:pos x="T0" y="T1"/>
                </a:cxn>
                <a:cxn ang="T11">
                  <a:pos x="T2" y="T3"/>
                </a:cxn>
                <a:cxn ang="T12">
                  <a:pos x="T4" y="T5"/>
                </a:cxn>
                <a:cxn ang="T13">
                  <a:pos x="T6" y="T7"/>
                </a:cxn>
                <a:cxn ang="T14">
                  <a:pos x="T8" y="T9"/>
                </a:cxn>
              </a:cxnLst>
              <a:rect l="T15" t="T16" r="T17" b="T18"/>
              <a:pathLst>
                <a:path w="20" h="13">
                  <a:moveTo>
                    <a:pt x="3" y="6"/>
                  </a:moveTo>
                  <a:cubicBezTo>
                    <a:pt x="2" y="8"/>
                    <a:pt x="1" y="10"/>
                    <a:pt x="0" y="12"/>
                  </a:cubicBezTo>
                  <a:cubicBezTo>
                    <a:pt x="20" y="13"/>
                    <a:pt x="20" y="13"/>
                    <a:pt x="20" y="13"/>
                  </a:cubicBezTo>
                  <a:cubicBezTo>
                    <a:pt x="5" y="0"/>
                    <a:pt x="5" y="0"/>
                    <a:pt x="5" y="0"/>
                  </a:cubicBezTo>
                  <a:cubicBezTo>
                    <a:pt x="5" y="2"/>
                    <a:pt x="4" y="4"/>
                    <a:pt x="3" y="6"/>
                  </a:cubicBezTo>
                  <a:close/>
                </a:path>
              </a:pathLst>
            </a:custGeom>
            <a:solidFill>
              <a:srgbClr val="CE524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02" name="Freeform 2387"/>
            <p:cNvSpPr>
              <a:spLocks noChangeArrowheads="1"/>
            </p:cNvSpPr>
            <p:nvPr/>
          </p:nvSpPr>
          <p:spPr bwMode="auto">
            <a:xfrm>
              <a:off x="185698" y="92413"/>
              <a:ext cx="40975" cy="27026"/>
            </a:xfrm>
            <a:custGeom>
              <a:avLst/>
              <a:gdLst>
                <a:gd name="T0" fmla="*/ 8395778 w 20"/>
                <a:gd name="T1" fmla="*/ 56184975 h 13"/>
                <a:gd name="T2" fmla="*/ 83947531 w 20"/>
                <a:gd name="T3" fmla="*/ 17288324 h 13"/>
                <a:gd name="T4" fmla="*/ 0 w 20"/>
                <a:gd name="T5" fmla="*/ 0 h 13"/>
                <a:gd name="T6" fmla="*/ 8395778 w 20"/>
                <a:gd name="T7" fmla="*/ 25932486 h 13"/>
                <a:gd name="T8" fmla="*/ 8395778 w 20"/>
                <a:gd name="T9" fmla="*/ 56184975 h 13"/>
                <a:gd name="T10" fmla="*/ 0 60000 65536"/>
                <a:gd name="T11" fmla="*/ 0 60000 65536"/>
                <a:gd name="T12" fmla="*/ 0 60000 65536"/>
                <a:gd name="T13" fmla="*/ 0 60000 65536"/>
                <a:gd name="T14" fmla="*/ 0 60000 65536"/>
                <a:gd name="T15" fmla="*/ 0 w 20"/>
                <a:gd name="T16" fmla="*/ 0 h 13"/>
                <a:gd name="T17" fmla="*/ 20 w 20"/>
                <a:gd name="T18" fmla="*/ 13 h 13"/>
              </a:gdLst>
              <a:ahLst/>
              <a:cxnLst>
                <a:cxn ang="T10">
                  <a:pos x="T0" y="T1"/>
                </a:cxn>
                <a:cxn ang="T11">
                  <a:pos x="T2" y="T3"/>
                </a:cxn>
                <a:cxn ang="T12">
                  <a:pos x="T4" y="T5"/>
                </a:cxn>
                <a:cxn ang="T13">
                  <a:pos x="T6" y="T7"/>
                </a:cxn>
                <a:cxn ang="T14">
                  <a:pos x="T8" y="T9"/>
                </a:cxn>
              </a:cxnLst>
              <a:rect l="T15" t="T16" r="T17" b="T18"/>
              <a:pathLst>
                <a:path w="20" h="13">
                  <a:moveTo>
                    <a:pt x="2" y="13"/>
                  </a:moveTo>
                  <a:cubicBezTo>
                    <a:pt x="20" y="4"/>
                    <a:pt x="20" y="4"/>
                    <a:pt x="20" y="4"/>
                  </a:cubicBezTo>
                  <a:cubicBezTo>
                    <a:pt x="0" y="0"/>
                    <a:pt x="0" y="0"/>
                    <a:pt x="0" y="0"/>
                  </a:cubicBezTo>
                  <a:cubicBezTo>
                    <a:pt x="1" y="2"/>
                    <a:pt x="2" y="4"/>
                    <a:pt x="2" y="6"/>
                  </a:cubicBezTo>
                  <a:cubicBezTo>
                    <a:pt x="2" y="8"/>
                    <a:pt x="2" y="11"/>
                    <a:pt x="2" y="13"/>
                  </a:cubicBezTo>
                  <a:close/>
                </a:path>
              </a:pathLst>
            </a:custGeom>
            <a:solidFill>
              <a:srgbClr val="CE524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03" name="Freeform 2388"/>
            <p:cNvSpPr>
              <a:spLocks noChangeArrowheads="1"/>
            </p:cNvSpPr>
            <p:nvPr/>
          </p:nvSpPr>
          <p:spPr bwMode="auto">
            <a:xfrm>
              <a:off x="164774" y="45335"/>
              <a:ext cx="40975" cy="34873"/>
            </a:xfrm>
            <a:custGeom>
              <a:avLst/>
              <a:gdLst>
                <a:gd name="T0" fmla="*/ 33579013 w 20"/>
                <a:gd name="T1" fmla="*/ 71536831 h 17"/>
                <a:gd name="T2" fmla="*/ 83947531 w 20"/>
                <a:gd name="T3" fmla="*/ 0 h 17"/>
                <a:gd name="T4" fmla="*/ 0 w 20"/>
                <a:gd name="T5" fmla="*/ 25248052 h 17"/>
                <a:gd name="T6" fmla="*/ 20987395 w 20"/>
                <a:gd name="T7" fmla="*/ 50496104 h 17"/>
                <a:gd name="T8" fmla="*/ 33579013 w 20"/>
                <a:gd name="T9" fmla="*/ 71536831 h 17"/>
                <a:gd name="T10" fmla="*/ 0 60000 65536"/>
                <a:gd name="T11" fmla="*/ 0 60000 65536"/>
                <a:gd name="T12" fmla="*/ 0 60000 65536"/>
                <a:gd name="T13" fmla="*/ 0 60000 65536"/>
                <a:gd name="T14" fmla="*/ 0 60000 65536"/>
                <a:gd name="T15" fmla="*/ 0 w 20"/>
                <a:gd name="T16" fmla="*/ 0 h 17"/>
                <a:gd name="T17" fmla="*/ 20 w 20"/>
                <a:gd name="T18" fmla="*/ 17 h 17"/>
              </a:gdLst>
              <a:ahLst/>
              <a:cxnLst>
                <a:cxn ang="T10">
                  <a:pos x="T0" y="T1"/>
                </a:cxn>
                <a:cxn ang="T11">
                  <a:pos x="T2" y="T3"/>
                </a:cxn>
                <a:cxn ang="T12">
                  <a:pos x="T4" y="T5"/>
                </a:cxn>
                <a:cxn ang="T13">
                  <a:pos x="T6" y="T7"/>
                </a:cxn>
                <a:cxn ang="T14">
                  <a:pos x="T8" y="T9"/>
                </a:cxn>
              </a:cxnLst>
              <a:rect l="T15" t="T16" r="T17" b="T18"/>
              <a:pathLst>
                <a:path w="20" h="17">
                  <a:moveTo>
                    <a:pt x="8" y="17"/>
                  </a:moveTo>
                  <a:cubicBezTo>
                    <a:pt x="20" y="0"/>
                    <a:pt x="20" y="0"/>
                    <a:pt x="20" y="0"/>
                  </a:cubicBezTo>
                  <a:cubicBezTo>
                    <a:pt x="0" y="6"/>
                    <a:pt x="0" y="6"/>
                    <a:pt x="0" y="6"/>
                  </a:cubicBezTo>
                  <a:cubicBezTo>
                    <a:pt x="2" y="8"/>
                    <a:pt x="3" y="10"/>
                    <a:pt x="5" y="12"/>
                  </a:cubicBezTo>
                  <a:cubicBezTo>
                    <a:pt x="6" y="13"/>
                    <a:pt x="7" y="15"/>
                    <a:pt x="8" y="17"/>
                  </a:cubicBezTo>
                  <a:close/>
                </a:path>
              </a:pathLst>
            </a:custGeom>
            <a:solidFill>
              <a:srgbClr val="CE524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04" name="Freeform 2389"/>
            <p:cNvSpPr>
              <a:spLocks noChangeArrowheads="1"/>
            </p:cNvSpPr>
            <p:nvPr/>
          </p:nvSpPr>
          <p:spPr bwMode="auto">
            <a:xfrm>
              <a:off x="131645" y="10462"/>
              <a:ext cx="27026" cy="40975"/>
            </a:xfrm>
            <a:custGeom>
              <a:avLst/>
              <a:gdLst>
                <a:gd name="T0" fmla="*/ 25932486 w 13"/>
                <a:gd name="T1" fmla="*/ 71355914 h 20"/>
                <a:gd name="T2" fmla="*/ 51862894 w 13"/>
                <a:gd name="T3" fmla="*/ 83947531 h 20"/>
                <a:gd name="T4" fmla="*/ 56184975 w 13"/>
                <a:gd name="T5" fmla="*/ 0 h 20"/>
                <a:gd name="T6" fmla="*/ 0 w 13"/>
                <a:gd name="T7" fmla="*/ 58764296 h 20"/>
                <a:gd name="T8" fmla="*/ 25932486 w 13"/>
                <a:gd name="T9" fmla="*/ 71355914 h 20"/>
                <a:gd name="T10" fmla="*/ 0 60000 65536"/>
                <a:gd name="T11" fmla="*/ 0 60000 65536"/>
                <a:gd name="T12" fmla="*/ 0 60000 65536"/>
                <a:gd name="T13" fmla="*/ 0 60000 65536"/>
                <a:gd name="T14" fmla="*/ 0 60000 65536"/>
                <a:gd name="T15" fmla="*/ 0 w 13"/>
                <a:gd name="T16" fmla="*/ 0 h 20"/>
                <a:gd name="T17" fmla="*/ 13 w 13"/>
                <a:gd name="T18" fmla="*/ 20 h 20"/>
              </a:gdLst>
              <a:ahLst/>
              <a:cxnLst>
                <a:cxn ang="T10">
                  <a:pos x="T0" y="T1"/>
                </a:cxn>
                <a:cxn ang="T11">
                  <a:pos x="T2" y="T3"/>
                </a:cxn>
                <a:cxn ang="T12">
                  <a:pos x="T4" y="T5"/>
                </a:cxn>
                <a:cxn ang="T13">
                  <a:pos x="T6" y="T7"/>
                </a:cxn>
                <a:cxn ang="T14">
                  <a:pos x="T8" y="T9"/>
                </a:cxn>
              </a:cxnLst>
              <a:rect l="T15" t="T16" r="T17" b="T18"/>
              <a:pathLst>
                <a:path w="13" h="20">
                  <a:moveTo>
                    <a:pt x="6" y="17"/>
                  </a:moveTo>
                  <a:cubicBezTo>
                    <a:pt x="8" y="18"/>
                    <a:pt x="10" y="19"/>
                    <a:pt x="12" y="20"/>
                  </a:cubicBezTo>
                  <a:cubicBezTo>
                    <a:pt x="13" y="0"/>
                    <a:pt x="13" y="0"/>
                    <a:pt x="13" y="0"/>
                  </a:cubicBezTo>
                  <a:cubicBezTo>
                    <a:pt x="0" y="14"/>
                    <a:pt x="0" y="14"/>
                    <a:pt x="0" y="14"/>
                  </a:cubicBezTo>
                  <a:cubicBezTo>
                    <a:pt x="2" y="15"/>
                    <a:pt x="4" y="16"/>
                    <a:pt x="6" y="17"/>
                  </a:cubicBezTo>
                  <a:close/>
                </a:path>
              </a:pathLst>
            </a:custGeom>
            <a:solidFill>
              <a:srgbClr val="CE524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05" name="Freeform 2390"/>
            <p:cNvSpPr>
              <a:spLocks noChangeArrowheads="1"/>
            </p:cNvSpPr>
            <p:nvPr/>
          </p:nvSpPr>
          <p:spPr bwMode="auto">
            <a:xfrm>
              <a:off x="92413" y="0"/>
              <a:ext cx="27026" cy="40975"/>
            </a:xfrm>
            <a:custGeom>
              <a:avLst/>
              <a:gdLst>
                <a:gd name="T0" fmla="*/ 25932486 w 13"/>
                <a:gd name="T1" fmla="*/ 79749643 h 20"/>
                <a:gd name="T2" fmla="*/ 56184975 w 13"/>
                <a:gd name="T3" fmla="*/ 79749643 h 20"/>
                <a:gd name="T4" fmla="*/ 17288324 w 13"/>
                <a:gd name="T5" fmla="*/ 0 h 20"/>
                <a:gd name="T6" fmla="*/ 0 w 13"/>
                <a:gd name="T7" fmla="*/ 83947531 h 20"/>
                <a:gd name="T8" fmla="*/ 25932486 w 13"/>
                <a:gd name="T9" fmla="*/ 79749643 h 20"/>
                <a:gd name="T10" fmla="*/ 0 60000 65536"/>
                <a:gd name="T11" fmla="*/ 0 60000 65536"/>
                <a:gd name="T12" fmla="*/ 0 60000 65536"/>
                <a:gd name="T13" fmla="*/ 0 60000 65536"/>
                <a:gd name="T14" fmla="*/ 0 60000 65536"/>
                <a:gd name="T15" fmla="*/ 0 w 13"/>
                <a:gd name="T16" fmla="*/ 0 h 20"/>
                <a:gd name="T17" fmla="*/ 13 w 13"/>
                <a:gd name="T18" fmla="*/ 20 h 20"/>
              </a:gdLst>
              <a:ahLst/>
              <a:cxnLst>
                <a:cxn ang="T10">
                  <a:pos x="T0" y="T1"/>
                </a:cxn>
                <a:cxn ang="T11">
                  <a:pos x="T2" y="T3"/>
                </a:cxn>
                <a:cxn ang="T12">
                  <a:pos x="T4" y="T5"/>
                </a:cxn>
                <a:cxn ang="T13">
                  <a:pos x="T6" y="T7"/>
                </a:cxn>
                <a:cxn ang="T14">
                  <a:pos x="T8" y="T9"/>
                </a:cxn>
              </a:cxnLst>
              <a:rect l="T15" t="T16" r="T17" b="T18"/>
              <a:pathLst>
                <a:path w="13" h="20">
                  <a:moveTo>
                    <a:pt x="6" y="19"/>
                  </a:moveTo>
                  <a:cubicBezTo>
                    <a:pt x="8" y="19"/>
                    <a:pt x="11" y="18"/>
                    <a:pt x="13" y="19"/>
                  </a:cubicBezTo>
                  <a:cubicBezTo>
                    <a:pt x="4" y="0"/>
                    <a:pt x="4" y="0"/>
                    <a:pt x="4" y="0"/>
                  </a:cubicBezTo>
                  <a:cubicBezTo>
                    <a:pt x="0" y="20"/>
                    <a:pt x="0" y="20"/>
                    <a:pt x="0" y="20"/>
                  </a:cubicBezTo>
                  <a:cubicBezTo>
                    <a:pt x="2" y="19"/>
                    <a:pt x="4" y="19"/>
                    <a:pt x="6" y="19"/>
                  </a:cubicBezTo>
                  <a:close/>
                </a:path>
              </a:pathLst>
            </a:custGeom>
            <a:solidFill>
              <a:srgbClr val="CE524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06" name="Freeform 2391"/>
            <p:cNvSpPr>
              <a:spLocks noChangeArrowheads="1"/>
            </p:cNvSpPr>
            <p:nvPr/>
          </p:nvSpPr>
          <p:spPr bwMode="auto">
            <a:xfrm>
              <a:off x="45335" y="22667"/>
              <a:ext cx="34873" cy="39232"/>
            </a:xfrm>
            <a:custGeom>
              <a:avLst/>
              <a:gdLst>
                <a:gd name="T0" fmla="*/ 50496104 w 17"/>
                <a:gd name="T1" fmla="*/ 63954355 h 19"/>
                <a:gd name="T2" fmla="*/ 71536831 w 17"/>
                <a:gd name="T3" fmla="*/ 46898759 h 19"/>
                <a:gd name="T4" fmla="*/ 0 w 17"/>
                <a:gd name="T5" fmla="*/ 0 h 19"/>
                <a:gd name="T6" fmla="*/ 25248052 w 17"/>
                <a:gd name="T7" fmla="*/ 81007885 h 19"/>
                <a:gd name="T8" fmla="*/ 50496104 w 17"/>
                <a:gd name="T9" fmla="*/ 63954355 h 19"/>
                <a:gd name="T10" fmla="*/ 0 60000 65536"/>
                <a:gd name="T11" fmla="*/ 0 60000 65536"/>
                <a:gd name="T12" fmla="*/ 0 60000 65536"/>
                <a:gd name="T13" fmla="*/ 0 60000 65536"/>
                <a:gd name="T14" fmla="*/ 0 60000 65536"/>
                <a:gd name="T15" fmla="*/ 0 w 17"/>
                <a:gd name="T16" fmla="*/ 0 h 19"/>
                <a:gd name="T17" fmla="*/ 17 w 17"/>
                <a:gd name="T18" fmla="*/ 19 h 19"/>
              </a:gdLst>
              <a:ahLst/>
              <a:cxnLst>
                <a:cxn ang="T10">
                  <a:pos x="T0" y="T1"/>
                </a:cxn>
                <a:cxn ang="T11">
                  <a:pos x="T2" y="T3"/>
                </a:cxn>
                <a:cxn ang="T12">
                  <a:pos x="T4" y="T5"/>
                </a:cxn>
                <a:cxn ang="T13">
                  <a:pos x="T6" y="T7"/>
                </a:cxn>
                <a:cxn ang="T14">
                  <a:pos x="T8" y="T9"/>
                </a:cxn>
              </a:cxnLst>
              <a:rect l="T15" t="T16" r="T17" b="T18"/>
              <a:pathLst>
                <a:path w="17" h="19">
                  <a:moveTo>
                    <a:pt x="12" y="15"/>
                  </a:moveTo>
                  <a:cubicBezTo>
                    <a:pt x="13" y="13"/>
                    <a:pt x="15" y="12"/>
                    <a:pt x="17" y="11"/>
                  </a:cubicBezTo>
                  <a:cubicBezTo>
                    <a:pt x="0" y="0"/>
                    <a:pt x="0" y="0"/>
                    <a:pt x="0" y="0"/>
                  </a:cubicBezTo>
                  <a:cubicBezTo>
                    <a:pt x="6" y="19"/>
                    <a:pt x="6" y="19"/>
                    <a:pt x="6" y="19"/>
                  </a:cubicBezTo>
                  <a:cubicBezTo>
                    <a:pt x="8" y="18"/>
                    <a:pt x="10" y="16"/>
                    <a:pt x="12" y="15"/>
                  </a:cubicBezTo>
                  <a:close/>
                </a:path>
              </a:pathLst>
            </a:custGeom>
            <a:solidFill>
              <a:srgbClr val="CE524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07" name="Freeform 2392"/>
            <p:cNvSpPr>
              <a:spLocks noChangeArrowheads="1"/>
            </p:cNvSpPr>
            <p:nvPr/>
          </p:nvSpPr>
          <p:spPr bwMode="auto">
            <a:xfrm>
              <a:off x="22667" y="146466"/>
              <a:ext cx="39232" cy="34873"/>
            </a:xfrm>
            <a:custGeom>
              <a:avLst/>
              <a:gdLst>
                <a:gd name="T0" fmla="*/ 46898759 w 19"/>
                <a:gd name="T1" fmla="*/ 0 h 17"/>
                <a:gd name="T2" fmla="*/ 0 w 19"/>
                <a:gd name="T3" fmla="*/ 71536831 h 17"/>
                <a:gd name="T4" fmla="*/ 81007885 w 19"/>
                <a:gd name="T5" fmla="*/ 46288779 h 17"/>
                <a:gd name="T6" fmla="*/ 63954355 w 19"/>
                <a:gd name="T7" fmla="*/ 25248052 h 17"/>
                <a:gd name="T8" fmla="*/ 46898759 w 19"/>
                <a:gd name="T9" fmla="*/ 0 h 17"/>
                <a:gd name="T10" fmla="*/ 0 60000 65536"/>
                <a:gd name="T11" fmla="*/ 0 60000 65536"/>
                <a:gd name="T12" fmla="*/ 0 60000 65536"/>
                <a:gd name="T13" fmla="*/ 0 60000 65536"/>
                <a:gd name="T14" fmla="*/ 0 60000 65536"/>
                <a:gd name="T15" fmla="*/ 0 w 19"/>
                <a:gd name="T16" fmla="*/ 0 h 17"/>
                <a:gd name="T17" fmla="*/ 19 w 19"/>
                <a:gd name="T18" fmla="*/ 17 h 17"/>
              </a:gdLst>
              <a:ahLst/>
              <a:cxnLst>
                <a:cxn ang="T10">
                  <a:pos x="T0" y="T1"/>
                </a:cxn>
                <a:cxn ang="T11">
                  <a:pos x="T2" y="T3"/>
                </a:cxn>
                <a:cxn ang="T12">
                  <a:pos x="T4" y="T5"/>
                </a:cxn>
                <a:cxn ang="T13">
                  <a:pos x="T6" y="T7"/>
                </a:cxn>
                <a:cxn ang="T14">
                  <a:pos x="T8" y="T9"/>
                </a:cxn>
              </a:cxnLst>
              <a:rect l="T15" t="T16" r="T17" b="T18"/>
              <a:pathLst>
                <a:path w="19" h="17">
                  <a:moveTo>
                    <a:pt x="11" y="0"/>
                  </a:moveTo>
                  <a:cubicBezTo>
                    <a:pt x="0" y="17"/>
                    <a:pt x="0" y="17"/>
                    <a:pt x="0" y="17"/>
                  </a:cubicBezTo>
                  <a:cubicBezTo>
                    <a:pt x="19" y="11"/>
                    <a:pt x="19" y="11"/>
                    <a:pt x="19" y="11"/>
                  </a:cubicBezTo>
                  <a:cubicBezTo>
                    <a:pt x="18" y="10"/>
                    <a:pt x="16" y="8"/>
                    <a:pt x="15" y="6"/>
                  </a:cubicBezTo>
                  <a:cubicBezTo>
                    <a:pt x="13" y="4"/>
                    <a:pt x="12" y="2"/>
                    <a:pt x="11" y="0"/>
                  </a:cubicBezTo>
                  <a:close/>
                </a:path>
              </a:pathLst>
            </a:custGeom>
            <a:solidFill>
              <a:srgbClr val="CE524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08" name="Freeform 2393"/>
            <p:cNvSpPr>
              <a:spLocks noChangeArrowheads="1"/>
            </p:cNvSpPr>
            <p:nvPr/>
          </p:nvSpPr>
          <p:spPr bwMode="auto">
            <a:xfrm>
              <a:off x="68002" y="176979"/>
              <a:ext cx="28770" cy="41847"/>
            </a:xfrm>
            <a:custGeom>
              <a:avLst/>
              <a:gdLst>
                <a:gd name="T0" fmla="*/ 33784200 w 14"/>
                <a:gd name="T1" fmla="*/ 13133681 h 20"/>
                <a:gd name="T2" fmla="*/ 8446050 w 14"/>
                <a:gd name="T3" fmla="*/ 0 h 20"/>
                <a:gd name="T4" fmla="*/ 0 w 14"/>
                <a:gd name="T5" fmla="*/ 87558570 h 20"/>
                <a:gd name="T6" fmla="*/ 59122350 w 14"/>
                <a:gd name="T7" fmla="*/ 21890166 h 20"/>
                <a:gd name="T8" fmla="*/ 33784200 w 14"/>
                <a:gd name="T9" fmla="*/ 13133681 h 20"/>
                <a:gd name="T10" fmla="*/ 0 60000 65536"/>
                <a:gd name="T11" fmla="*/ 0 60000 65536"/>
                <a:gd name="T12" fmla="*/ 0 60000 65536"/>
                <a:gd name="T13" fmla="*/ 0 60000 65536"/>
                <a:gd name="T14" fmla="*/ 0 60000 65536"/>
                <a:gd name="T15" fmla="*/ 0 w 14"/>
                <a:gd name="T16" fmla="*/ 0 h 20"/>
                <a:gd name="T17" fmla="*/ 14 w 14"/>
                <a:gd name="T18" fmla="*/ 20 h 20"/>
              </a:gdLst>
              <a:ahLst/>
              <a:cxnLst>
                <a:cxn ang="T10">
                  <a:pos x="T0" y="T1"/>
                </a:cxn>
                <a:cxn ang="T11">
                  <a:pos x="T2" y="T3"/>
                </a:cxn>
                <a:cxn ang="T12">
                  <a:pos x="T4" y="T5"/>
                </a:cxn>
                <a:cxn ang="T13">
                  <a:pos x="T6" y="T7"/>
                </a:cxn>
                <a:cxn ang="T14">
                  <a:pos x="T8" y="T9"/>
                </a:cxn>
              </a:cxnLst>
              <a:rect l="T15" t="T16" r="T17" b="T18"/>
              <a:pathLst>
                <a:path w="14" h="20">
                  <a:moveTo>
                    <a:pt x="8" y="3"/>
                  </a:moveTo>
                  <a:cubicBezTo>
                    <a:pt x="6" y="2"/>
                    <a:pt x="4" y="1"/>
                    <a:pt x="2" y="0"/>
                  </a:cubicBezTo>
                  <a:cubicBezTo>
                    <a:pt x="0" y="20"/>
                    <a:pt x="0" y="20"/>
                    <a:pt x="0" y="20"/>
                  </a:cubicBezTo>
                  <a:cubicBezTo>
                    <a:pt x="14" y="5"/>
                    <a:pt x="14" y="5"/>
                    <a:pt x="14" y="5"/>
                  </a:cubicBezTo>
                  <a:cubicBezTo>
                    <a:pt x="12" y="5"/>
                    <a:pt x="10" y="4"/>
                    <a:pt x="8" y="3"/>
                  </a:cubicBezTo>
                  <a:close/>
                </a:path>
              </a:pathLst>
            </a:custGeom>
            <a:solidFill>
              <a:srgbClr val="CE524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09" name="Freeform 2394"/>
            <p:cNvSpPr>
              <a:spLocks noChangeArrowheads="1"/>
            </p:cNvSpPr>
            <p:nvPr/>
          </p:nvSpPr>
          <p:spPr bwMode="auto">
            <a:xfrm>
              <a:off x="108977" y="185698"/>
              <a:ext cx="27026" cy="40975"/>
            </a:xfrm>
            <a:custGeom>
              <a:avLst/>
              <a:gdLst>
                <a:gd name="T0" fmla="*/ 25932486 w 13"/>
                <a:gd name="T1" fmla="*/ 8395778 h 20"/>
                <a:gd name="T2" fmla="*/ 0 w 13"/>
                <a:gd name="T3" fmla="*/ 8395778 h 20"/>
                <a:gd name="T4" fmla="*/ 34574570 w 13"/>
                <a:gd name="T5" fmla="*/ 83947531 h 20"/>
                <a:gd name="T6" fmla="*/ 56184975 w 13"/>
                <a:gd name="T7" fmla="*/ 0 h 20"/>
                <a:gd name="T8" fmla="*/ 25932486 w 13"/>
                <a:gd name="T9" fmla="*/ 8395778 h 20"/>
                <a:gd name="T10" fmla="*/ 0 60000 65536"/>
                <a:gd name="T11" fmla="*/ 0 60000 65536"/>
                <a:gd name="T12" fmla="*/ 0 60000 65536"/>
                <a:gd name="T13" fmla="*/ 0 60000 65536"/>
                <a:gd name="T14" fmla="*/ 0 60000 65536"/>
                <a:gd name="T15" fmla="*/ 0 w 13"/>
                <a:gd name="T16" fmla="*/ 0 h 20"/>
                <a:gd name="T17" fmla="*/ 13 w 13"/>
                <a:gd name="T18" fmla="*/ 20 h 20"/>
              </a:gdLst>
              <a:ahLst/>
              <a:cxnLst>
                <a:cxn ang="T10">
                  <a:pos x="T0" y="T1"/>
                </a:cxn>
                <a:cxn ang="T11">
                  <a:pos x="T2" y="T3"/>
                </a:cxn>
                <a:cxn ang="T12">
                  <a:pos x="T4" y="T5"/>
                </a:cxn>
                <a:cxn ang="T13">
                  <a:pos x="T6" y="T7"/>
                </a:cxn>
                <a:cxn ang="T14">
                  <a:pos x="T8" y="T9"/>
                </a:cxn>
              </a:cxnLst>
              <a:rect l="T15" t="T16" r="T17" b="T18"/>
              <a:pathLst>
                <a:path w="13" h="20">
                  <a:moveTo>
                    <a:pt x="6" y="2"/>
                  </a:moveTo>
                  <a:cubicBezTo>
                    <a:pt x="4" y="2"/>
                    <a:pt x="2" y="2"/>
                    <a:pt x="0" y="2"/>
                  </a:cubicBezTo>
                  <a:cubicBezTo>
                    <a:pt x="8" y="20"/>
                    <a:pt x="8" y="20"/>
                    <a:pt x="8" y="20"/>
                  </a:cubicBezTo>
                  <a:cubicBezTo>
                    <a:pt x="13" y="0"/>
                    <a:pt x="13" y="0"/>
                    <a:pt x="13" y="0"/>
                  </a:cubicBezTo>
                  <a:cubicBezTo>
                    <a:pt x="11" y="1"/>
                    <a:pt x="9" y="2"/>
                    <a:pt x="6" y="2"/>
                  </a:cubicBezTo>
                  <a:close/>
                </a:path>
              </a:pathLst>
            </a:custGeom>
            <a:solidFill>
              <a:srgbClr val="CE524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10" name="Freeform 2395"/>
            <p:cNvSpPr>
              <a:spLocks noChangeArrowheads="1"/>
            </p:cNvSpPr>
            <p:nvPr/>
          </p:nvSpPr>
          <p:spPr bwMode="auto">
            <a:xfrm>
              <a:off x="146466" y="164774"/>
              <a:ext cx="34873" cy="40975"/>
            </a:xfrm>
            <a:custGeom>
              <a:avLst/>
              <a:gdLst>
                <a:gd name="T0" fmla="*/ 25248052 w 17"/>
                <a:gd name="T1" fmla="*/ 20987395 h 20"/>
                <a:gd name="T2" fmla="*/ 0 w 17"/>
                <a:gd name="T3" fmla="*/ 33579013 h 20"/>
                <a:gd name="T4" fmla="*/ 71536831 w 17"/>
                <a:gd name="T5" fmla="*/ 83947531 h 20"/>
                <a:gd name="T6" fmla="*/ 46288779 w 17"/>
                <a:gd name="T7" fmla="*/ 0 h 20"/>
                <a:gd name="T8" fmla="*/ 25248052 w 17"/>
                <a:gd name="T9" fmla="*/ 20987395 h 20"/>
                <a:gd name="T10" fmla="*/ 0 60000 65536"/>
                <a:gd name="T11" fmla="*/ 0 60000 65536"/>
                <a:gd name="T12" fmla="*/ 0 60000 65536"/>
                <a:gd name="T13" fmla="*/ 0 60000 65536"/>
                <a:gd name="T14" fmla="*/ 0 60000 65536"/>
                <a:gd name="T15" fmla="*/ 0 w 17"/>
                <a:gd name="T16" fmla="*/ 0 h 20"/>
                <a:gd name="T17" fmla="*/ 17 w 17"/>
                <a:gd name="T18" fmla="*/ 20 h 20"/>
              </a:gdLst>
              <a:ahLst/>
              <a:cxnLst>
                <a:cxn ang="T10">
                  <a:pos x="T0" y="T1"/>
                </a:cxn>
                <a:cxn ang="T11">
                  <a:pos x="T2" y="T3"/>
                </a:cxn>
                <a:cxn ang="T12">
                  <a:pos x="T4" y="T5"/>
                </a:cxn>
                <a:cxn ang="T13">
                  <a:pos x="T6" y="T7"/>
                </a:cxn>
                <a:cxn ang="T14">
                  <a:pos x="T8" y="T9"/>
                </a:cxn>
              </a:cxnLst>
              <a:rect l="T15" t="T16" r="T17" b="T18"/>
              <a:pathLst>
                <a:path w="17" h="20">
                  <a:moveTo>
                    <a:pt x="6" y="5"/>
                  </a:moveTo>
                  <a:cubicBezTo>
                    <a:pt x="4" y="6"/>
                    <a:pt x="2" y="7"/>
                    <a:pt x="0" y="8"/>
                  </a:cubicBezTo>
                  <a:cubicBezTo>
                    <a:pt x="17" y="20"/>
                    <a:pt x="17" y="20"/>
                    <a:pt x="17" y="20"/>
                  </a:cubicBezTo>
                  <a:cubicBezTo>
                    <a:pt x="11" y="0"/>
                    <a:pt x="11" y="0"/>
                    <a:pt x="11" y="0"/>
                  </a:cubicBezTo>
                  <a:cubicBezTo>
                    <a:pt x="10" y="2"/>
                    <a:pt x="8" y="3"/>
                    <a:pt x="6" y="5"/>
                  </a:cubicBezTo>
                  <a:close/>
                </a:path>
              </a:pathLst>
            </a:custGeom>
            <a:solidFill>
              <a:srgbClr val="CE524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11" name="Freeform 2396"/>
            <p:cNvSpPr>
              <a:spLocks noChangeArrowheads="1"/>
            </p:cNvSpPr>
            <p:nvPr/>
          </p:nvSpPr>
          <p:spPr bwMode="auto">
            <a:xfrm>
              <a:off x="45335" y="45335"/>
              <a:ext cx="137747" cy="137747"/>
            </a:xfrm>
            <a:custGeom>
              <a:avLst/>
              <a:gdLst>
                <a:gd name="T0" fmla="*/ 240929783 w 67"/>
                <a:gd name="T1" fmla="*/ 67629665 h 67"/>
                <a:gd name="T2" fmla="*/ 67629665 w 67"/>
                <a:gd name="T3" fmla="*/ 42267770 h 67"/>
                <a:gd name="T4" fmla="*/ 42267770 w 67"/>
                <a:gd name="T5" fmla="*/ 215567887 h 67"/>
                <a:gd name="T6" fmla="*/ 215567887 w 67"/>
                <a:gd name="T7" fmla="*/ 240929783 h 67"/>
                <a:gd name="T8" fmla="*/ 240929783 w 67"/>
                <a:gd name="T9" fmla="*/ 67629665 h 67"/>
                <a:gd name="T10" fmla="*/ 0 60000 65536"/>
                <a:gd name="T11" fmla="*/ 0 60000 65536"/>
                <a:gd name="T12" fmla="*/ 0 60000 65536"/>
                <a:gd name="T13" fmla="*/ 0 60000 65536"/>
                <a:gd name="T14" fmla="*/ 0 60000 65536"/>
                <a:gd name="T15" fmla="*/ 0 w 67"/>
                <a:gd name="T16" fmla="*/ 0 h 67"/>
                <a:gd name="T17" fmla="*/ 67 w 67"/>
                <a:gd name="T18" fmla="*/ 67 h 67"/>
              </a:gdLst>
              <a:ahLst/>
              <a:cxnLst>
                <a:cxn ang="T10">
                  <a:pos x="T0" y="T1"/>
                </a:cxn>
                <a:cxn ang="T11">
                  <a:pos x="T2" y="T3"/>
                </a:cxn>
                <a:cxn ang="T12">
                  <a:pos x="T4" y="T5"/>
                </a:cxn>
                <a:cxn ang="T13">
                  <a:pos x="T6" y="T7"/>
                </a:cxn>
                <a:cxn ang="T14">
                  <a:pos x="T8" y="T9"/>
                </a:cxn>
              </a:cxnLst>
              <a:rect l="T15" t="T16" r="T17" b="T18"/>
              <a:pathLst>
                <a:path w="67" h="67">
                  <a:moveTo>
                    <a:pt x="57" y="16"/>
                  </a:moveTo>
                  <a:cubicBezTo>
                    <a:pt x="47" y="3"/>
                    <a:pt x="29" y="0"/>
                    <a:pt x="16" y="10"/>
                  </a:cubicBezTo>
                  <a:cubicBezTo>
                    <a:pt x="3" y="19"/>
                    <a:pt x="0" y="38"/>
                    <a:pt x="10" y="51"/>
                  </a:cubicBezTo>
                  <a:cubicBezTo>
                    <a:pt x="19" y="64"/>
                    <a:pt x="38" y="67"/>
                    <a:pt x="51" y="57"/>
                  </a:cubicBezTo>
                  <a:cubicBezTo>
                    <a:pt x="64" y="47"/>
                    <a:pt x="67" y="29"/>
                    <a:pt x="57" y="16"/>
                  </a:cubicBezTo>
                  <a:close/>
                </a:path>
              </a:pathLst>
            </a:custGeom>
            <a:solidFill>
              <a:srgbClr val="F1D06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812" name="Freeform 2397"/>
            <p:cNvSpPr>
              <a:spLocks noChangeArrowheads="1"/>
            </p:cNvSpPr>
            <p:nvPr/>
          </p:nvSpPr>
          <p:spPr bwMode="auto">
            <a:xfrm>
              <a:off x="53181" y="45335"/>
              <a:ext cx="123798" cy="134260"/>
            </a:xfrm>
            <a:custGeom>
              <a:avLst/>
              <a:gdLst>
                <a:gd name="T0" fmla="*/ 225632172 w 60"/>
                <a:gd name="T1" fmla="*/ 68263981 h 65"/>
                <a:gd name="T2" fmla="*/ 51087308 w 60"/>
                <a:gd name="T3" fmla="*/ 38398360 h 65"/>
                <a:gd name="T4" fmla="*/ 0 w 60"/>
                <a:gd name="T5" fmla="*/ 132260559 h 65"/>
                <a:gd name="T6" fmla="*/ 157516449 w 60"/>
                <a:gd name="T7" fmla="*/ 149326038 h 65"/>
                <a:gd name="T8" fmla="*/ 251175826 w 60"/>
                <a:gd name="T9" fmla="*/ 162124114 h 65"/>
                <a:gd name="T10" fmla="*/ 225632172 w 60"/>
                <a:gd name="T11" fmla="*/ 68263981 h 65"/>
                <a:gd name="T12" fmla="*/ 0 60000 65536"/>
                <a:gd name="T13" fmla="*/ 0 60000 65536"/>
                <a:gd name="T14" fmla="*/ 0 60000 65536"/>
                <a:gd name="T15" fmla="*/ 0 60000 65536"/>
                <a:gd name="T16" fmla="*/ 0 60000 65536"/>
                <a:gd name="T17" fmla="*/ 0 60000 65536"/>
                <a:gd name="T18" fmla="*/ 0 w 60"/>
                <a:gd name="T19" fmla="*/ 0 h 65"/>
                <a:gd name="T20" fmla="*/ 60 w 60"/>
                <a:gd name="T21" fmla="*/ 65 h 65"/>
              </a:gdLst>
              <a:ahLst/>
              <a:cxnLst>
                <a:cxn ang="T12">
                  <a:pos x="T0" y="T1"/>
                </a:cxn>
                <a:cxn ang="T13">
                  <a:pos x="T2" y="T3"/>
                </a:cxn>
                <a:cxn ang="T14">
                  <a:pos x="T4" y="T5"/>
                </a:cxn>
                <a:cxn ang="T15">
                  <a:pos x="T6" y="T7"/>
                </a:cxn>
                <a:cxn ang="T16">
                  <a:pos x="T8" y="T9"/>
                </a:cxn>
                <a:cxn ang="T17">
                  <a:pos x="T10" y="T11"/>
                </a:cxn>
              </a:cxnLst>
              <a:rect l="T18" t="T19" r="T20" b="T21"/>
              <a:pathLst>
                <a:path w="60" h="65">
                  <a:moveTo>
                    <a:pt x="53" y="16"/>
                  </a:moveTo>
                  <a:cubicBezTo>
                    <a:pt x="44" y="3"/>
                    <a:pt x="25" y="0"/>
                    <a:pt x="12" y="9"/>
                  </a:cubicBezTo>
                  <a:cubicBezTo>
                    <a:pt x="5" y="15"/>
                    <a:pt x="1" y="23"/>
                    <a:pt x="0" y="31"/>
                  </a:cubicBezTo>
                  <a:cubicBezTo>
                    <a:pt x="0" y="31"/>
                    <a:pt x="35" y="65"/>
                    <a:pt x="37" y="35"/>
                  </a:cubicBezTo>
                  <a:cubicBezTo>
                    <a:pt x="40" y="5"/>
                    <a:pt x="59" y="38"/>
                    <a:pt x="59" y="38"/>
                  </a:cubicBezTo>
                  <a:cubicBezTo>
                    <a:pt x="60" y="30"/>
                    <a:pt x="58" y="22"/>
                    <a:pt x="53" y="16"/>
                  </a:cubicBezTo>
                  <a:close/>
                </a:path>
              </a:pathLst>
            </a:custGeom>
            <a:solidFill>
              <a:srgbClr val="DBA41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42" name="组合 621"/>
          <p:cNvGrpSpPr>
            <a:grpSpLocks/>
          </p:cNvGrpSpPr>
          <p:nvPr/>
        </p:nvGrpSpPr>
        <p:grpSpPr bwMode="auto">
          <a:xfrm>
            <a:off x="8316913" y="6075363"/>
            <a:ext cx="295275" cy="482600"/>
            <a:chOff x="0" y="0"/>
            <a:chExt cx="169133" cy="276367"/>
          </a:xfrm>
        </p:grpSpPr>
        <p:sp>
          <p:nvSpPr>
            <p:cNvPr id="28778" name="Freeform 2517"/>
            <p:cNvSpPr>
              <a:spLocks noEditPoints="1" noChangeArrowheads="1"/>
            </p:cNvSpPr>
            <p:nvPr/>
          </p:nvSpPr>
          <p:spPr bwMode="auto">
            <a:xfrm>
              <a:off x="0" y="0"/>
              <a:ext cx="169133" cy="267649"/>
            </a:xfrm>
            <a:custGeom>
              <a:avLst/>
              <a:gdLst>
                <a:gd name="T0" fmla="*/ 144645842 w 82"/>
                <a:gd name="T1" fmla="*/ 551046055 h 130"/>
                <a:gd name="T2" fmla="*/ 131884551 w 82"/>
                <a:gd name="T3" fmla="*/ 542567759 h 130"/>
                <a:gd name="T4" fmla="*/ 131884551 w 82"/>
                <a:gd name="T5" fmla="*/ 466269264 h 130"/>
                <a:gd name="T6" fmla="*/ 59559567 w 82"/>
                <a:gd name="T7" fmla="*/ 466269264 h 130"/>
                <a:gd name="T8" fmla="*/ 46798276 w 82"/>
                <a:gd name="T9" fmla="*/ 453553878 h 130"/>
                <a:gd name="T10" fmla="*/ 46798276 w 82"/>
                <a:gd name="T11" fmla="*/ 398449066 h 130"/>
                <a:gd name="T12" fmla="*/ 59559567 w 82"/>
                <a:gd name="T13" fmla="*/ 385731621 h 130"/>
                <a:gd name="T14" fmla="*/ 131884551 w 82"/>
                <a:gd name="T15" fmla="*/ 385731621 h 130"/>
                <a:gd name="T16" fmla="*/ 131884551 w 82"/>
                <a:gd name="T17" fmla="*/ 347583403 h 130"/>
                <a:gd name="T18" fmla="*/ 0 w 82"/>
                <a:gd name="T19" fmla="*/ 178029821 h 130"/>
                <a:gd name="T20" fmla="*/ 174427688 w 82"/>
                <a:gd name="T21" fmla="*/ 0 h 130"/>
                <a:gd name="T22" fmla="*/ 348853313 w 82"/>
                <a:gd name="T23" fmla="*/ 178029821 h 130"/>
                <a:gd name="T24" fmla="*/ 216968763 w 82"/>
                <a:gd name="T25" fmla="*/ 347583403 h 130"/>
                <a:gd name="T26" fmla="*/ 216968763 w 82"/>
                <a:gd name="T27" fmla="*/ 385731621 h 130"/>
                <a:gd name="T28" fmla="*/ 289293746 w 82"/>
                <a:gd name="T29" fmla="*/ 385731621 h 130"/>
                <a:gd name="T30" fmla="*/ 302055037 w 82"/>
                <a:gd name="T31" fmla="*/ 398449066 h 130"/>
                <a:gd name="T32" fmla="*/ 302055037 w 82"/>
                <a:gd name="T33" fmla="*/ 453553878 h 130"/>
                <a:gd name="T34" fmla="*/ 289293746 w 82"/>
                <a:gd name="T35" fmla="*/ 466269264 h 130"/>
                <a:gd name="T36" fmla="*/ 216968763 w 82"/>
                <a:gd name="T37" fmla="*/ 466269264 h 130"/>
                <a:gd name="T38" fmla="*/ 216968763 w 82"/>
                <a:gd name="T39" fmla="*/ 542567759 h 130"/>
                <a:gd name="T40" fmla="*/ 204207472 w 82"/>
                <a:gd name="T41" fmla="*/ 551046055 h 130"/>
                <a:gd name="T42" fmla="*/ 144645842 w 82"/>
                <a:gd name="T43" fmla="*/ 551046055 h 130"/>
                <a:gd name="T44" fmla="*/ 174427688 w 82"/>
                <a:gd name="T45" fmla="*/ 67820198 h 130"/>
                <a:gd name="T46" fmla="*/ 63814706 w 82"/>
                <a:gd name="T47" fmla="*/ 178029821 h 130"/>
                <a:gd name="T48" fmla="*/ 174427688 w 82"/>
                <a:gd name="T49" fmla="*/ 288239443 h 130"/>
                <a:gd name="T50" fmla="*/ 285038607 w 82"/>
                <a:gd name="T51" fmla="*/ 178029821 h 130"/>
                <a:gd name="T52" fmla="*/ 174427688 w 82"/>
                <a:gd name="T53" fmla="*/ 67820198 h 13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2"/>
                <a:gd name="T82" fmla="*/ 0 h 130"/>
                <a:gd name="T83" fmla="*/ 82 w 82"/>
                <a:gd name="T84" fmla="*/ 130 h 13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2" h="130">
                  <a:moveTo>
                    <a:pt x="34" y="130"/>
                  </a:moveTo>
                  <a:cubicBezTo>
                    <a:pt x="33" y="130"/>
                    <a:pt x="31" y="129"/>
                    <a:pt x="31" y="128"/>
                  </a:cubicBezTo>
                  <a:cubicBezTo>
                    <a:pt x="31" y="110"/>
                    <a:pt x="31" y="110"/>
                    <a:pt x="31" y="110"/>
                  </a:cubicBezTo>
                  <a:cubicBezTo>
                    <a:pt x="14" y="110"/>
                    <a:pt x="14" y="110"/>
                    <a:pt x="14" y="110"/>
                  </a:cubicBezTo>
                  <a:cubicBezTo>
                    <a:pt x="12" y="110"/>
                    <a:pt x="11" y="109"/>
                    <a:pt x="11" y="107"/>
                  </a:cubicBezTo>
                  <a:cubicBezTo>
                    <a:pt x="11" y="94"/>
                    <a:pt x="11" y="94"/>
                    <a:pt x="11" y="94"/>
                  </a:cubicBezTo>
                  <a:cubicBezTo>
                    <a:pt x="11" y="92"/>
                    <a:pt x="12" y="91"/>
                    <a:pt x="14" y="91"/>
                  </a:cubicBezTo>
                  <a:cubicBezTo>
                    <a:pt x="31" y="91"/>
                    <a:pt x="31" y="91"/>
                    <a:pt x="31" y="91"/>
                  </a:cubicBezTo>
                  <a:cubicBezTo>
                    <a:pt x="31" y="82"/>
                    <a:pt x="31" y="82"/>
                    <a:pt x="31" y="82"/>
                  </a:cubicBezTo>
                  <a:cubicBezTo>
                    <a:pt x="13" y="77"/>
                    <a:pt x="0" y="61"/>
                    <a:pt x="0" y="42"/>
                  </a:cubicBezTo>
                  <a:cubicBezTo>
                    <a:pt x="0" y="19"/>
                    <a:pt x="18" y="0"/>
                    <a:pt x="41" y="0"/>
                  </a:cubicBezTo>
                  <a:cubicBezTo>
                    <a:pt x="64" y="0"/>
                    <a:pt x="82" y="19"/>
                    <a:pt x="82" y="42"/>
                  </a:cubicBezTo>
                  <a:cubicBezTo>
                    <a:pt x="82" y="61"/>
                    <a:pt x="69" y="77"/>
                    <a:pt x="51" y="82"/>
                  </a:cubicBezTo>
                  <a:cubicBezTo>
                    <a:pt x="51" y="91"/>
                    <a:pt x="51" y="91"/>
                    <a:pt x="51" y="91"/>
                  </a:cubicBezTo>
                  <a:cubicBezTo>
                    <a:pt x="68" y="91"/>
                    <a:pt x="68" y="91"/>
                    <a:pt x="68" y="91"/>
                  </a:cubicBezTo>
                  <a:cubicBezTo>
                    <a:pt x="70" y="91"/>
                    <a:pt x="71" y="92"/>
                    <a:pt x="71" y="94"/>
                  </a:cubicBezTo>
                  <a:cubicBezTo>
                    <a:pt x="71" y="107"/>
                    <a:pt x="71" y="107"/>
                    <a:pt x="71" y="107"/>
                  </a:cubicBezTo>
                  <a:cubicBezTo>
                    <a:pt x="71" y="109"/>
                    <a:pt x="70" y="110"/>
                    <a:pt x="68" y="110"/>
                  </a:cubicBezTo>
                  <a:cubicBezTo>
                    <a:pt x="51" y="110"/>
                    <a:pt x="51" y="110"/>
                    <a:pt x="51" y="110"/>
                  </a:cubicBezTo>
                  <a:cubicBezTo>
                    <a:pt x="51" y="128"/>
                    <a:pt x="51" y="128"/>
                    <a:pt x="51" y="128"/>
                  </a:cubicBezTo>
                  <a:cubicBezTo>
                    <a:pt x="51" y="129"/>
                    <a:pt x="49" y="130"/>
                    <a:pt x="48" y="130"/>
                  </a:cubicBezTo>
                  <a:cubicBezTo>
                    <a:pt x="34" y="130"/>
                    <a:pt x="34" y="130"/>
                    <a:pt x="34" y="130"/>
                  </a:cubicBezTo>
                  <a:moveTo>
                    <a:pt x="41" y="16"/>
                  </a:moveTo>
                  <a:cubicBezTo>
                    <a:pt x="27" y="16"/>
                    <a:pt x="15" y="27"/>
                    <a:pt x="15" y="42"/>
                  </a:cubicBezTo>
                  <a:cubicBezTo>
                    <a:pt x="15" y="56"/>
                    <a:pt x="27" y="68"/>
                    <a:pt x="41" y="68"/>
                  </a:cubicBezTo>
                  <a:cubicBezTo>
                    <a:pt x="55" y="68"/>
                    <a:pt x="67" y="56"/>
                    <a:pt x="67" y="42"/>
                  </a:cubicBezTo>
                  <a:cubicBezTo>
                    <a:pt x="67" y="27"/>
                    <a:pt x="55" y="16"/>
                    <a:pt x="41" y="16"/>
                  </a:cubicBezTo>
                </a:path>
              </a:pathLst>
            </a:custGeom>
            <a:solidFill>
              <a:srgbClr val="477DB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79" name="Freeform 2518"/>
            <p:cNvSpPr>
              <a:spLocks noEditPoints="1" noChangeArrowheads="1"/>
            </p:cNvSpPr>
            <p:nvPr/>
          </p:nvSpPr>
          <p:spPr bwMode="auto">
            <a:xfrm>
              <a:off x="0" y="8718"/>
              <a:ext cx="169133" cy="267649"/>
            </a:xfrm>
            <a:custGeom>
              <a:avLst/>
              <a:gdLst>
                <a:gd name="T0" fmla="*/ 144645842 w 82"/>
                <a:gd name="T1" fmla="*/ 551046055 h 130"/>
                <a:gd name="T2" fmla="*/ 131884551 w 82"/>
                <a:gd name="T3" fmla="*/ 538328610 h 130"/>
                <a:gd name="T4" fmla="*/ 131884551 w 82"/>
                <a:gd name="T5" fmla="*/ 466269264 h 130"/>
                <a:gd name="T6" fmla="*/ 59559567 w 82"/>
                <a:gd name="T7" fmla="*/ 466269264 h 130"/>
                <a:gd name="T8" fmla="*/ 46798276 w 82"/>
                <a:gd name="T9" fmla="*/ 453553878 h 130"/>
                <a:gd name="T10" fmla="*/ 46798276 w 82"/>
                <a:gd name="T11" fmla="*/ 398449066 h 130"/>
                <a:gd name="T12" fmla="*/ 59559567 w 82"/>
                <a:gd name="T13" fmla="*/ 385731621 h 130"/>
                <a:gd name="T14" fmla="*/ 131884551 w 82"/>
                <a:gd name="T15" fmla="*/ 385731621 h 130"/>
                <a:gd name="T16" fmla="*/ 131884551 w 82"/>
                <a:gd name="T17" fmla="*/ 347583403 h 130"/>
                <a:gd name="T18" fmla="*/ 0 w 82"/>
                <a:gd name="T19" fmla="*/ 178029821 h 130"/>
                <a:gd name="T20" fmla="*/ 174427688 w 82"/>
                <a:gd name="T21" fmla="*/ 0 h 130"/>
                <a:gd name="T22" fmla="*/ 348853313 w 82"/>
                <a:gd name="T23" fmla="*/ 178029821 h 130"/>
                <a:gd name="T24" fmla="*/ 216968763 w 82"/>
                <a:gd name="T25" fmla="*/ 347583403 h 130"/>
                <a:gd name="T26" fmla="*/ 216968763 w 82"/>
                <a:gd name="T27" fmla="*/ 385731621 h 130"/>
                <a:gd name="T28" fmla="*/ 289293746 w 82"/>
                <a:gd name="T29" fmla="*/ 385731621 h 130"/>
                <a:gd name="T30" fmla="*/ 302055037 w 82"/>
                <a:gd name="T31" fmla="*/ 398449066 h 130"/>
                <a:gd name="T32" fmla="*/ 302055037 w 82"/>
                <a:gd name="T33" fmla="*/ 453553878 h 130"/>
                <a:gd name="T34" fmla="*/ 289293746 w 82"/>
                <a:gd name="T35" fmla="*/ 466269264 h 130"/>
                <a:gd name="T36" fmla="*/ 216968763 w 82"/>
                <a:gd name="T37" fmla="*/ 466269264 h 130"/>
                <a:gd name="T38" fmla="*/ 216968763 w 82"/>
                <a:gd name="T39" fmla="*/ 538328610 h 130"/>
                <a:gd name="T40" fmla="*/ 204207472 w 82"/>
                <a:gd name="T41" fmla="*/ 551046055 h 130"/>
                <a:gd name="T42" fmla="*/ 144645842 w 82"/>
                <a:gd name="T43" fmla="*/ 551046055 h 130"/>
                <a:gd name="T44" fmla="*/ 174427688 w 82"/>
                <a:gd name="T45" fmla="*/ 63583108 h 130"/>
                <a:gd name="T46" fmla="*/ 63814706 w 82"/>
                <a:gd name="T47" fmla="*/ 178029821 h 130"/>
                <a:gd name="T48" fmla="*/ 174427688 w 82"/>
                <a:gd name="T49" fmla="*/ 288239443 h 130"/>
                <a:gd name="T50" fmla="*/ 285038607 w 82"/>
                <a:gd name="T51" fmla="*/ 178029821 h 130"/>
                <a:gd name="T52" fmla="*/ 174427688 w 82"/>
                <a:gd name="T53" fmla="*/ 63583108 h 13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2"/>
                <a:gd name="T82" fmla="*/ 0 h 130"/>
                <a:gd name="T83" fmla="*/ 82 w 82"/>
                <a:gd name="T84" fmla="*/ 130 h 13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2" h="130">
                  <a:moveTo>
                    <a:pt x="34" y="130"/>
                  </a:moveTo>
                  <a:cubicBezTo>
                    <a:pt x="33" y="130"/>
                    <a:pt x="31" y="129"/>
                    <a:pt x="31" y="127"/>
                  </a:cubicBezTo>
                  <a:cubicBezTo>
                    <a:pt x="31" y="110"/>
                    <a:pt x="31" y="110"/>
                    <a:pt x="31" y="110"/>
                  </a:cubicBezTo>
                  <a:cubicBezTo>
                    <a:pt x="14" y="110"/>
                    <a:pt x="14" y="110"/>
                    <a:pt x="14" y="110"/>
                  </a:cubicBezTo>
                  <a:cubicBezTo>
                    <a:pt x="12" y="110"/>
                    <a:pt x="11" y="109"/>
                    <a:pt x="11" y="107"/>
                  </a:cubicBezTo>
                  <a:cubicBezTo>
                    <a:pt x="11" y="94"/>
                    <a:pt x="11" y="94"/>
                    <a:pt x="11" y="94"/>
                  </a:cubicBezTo>
                  <a:cubicBezTo>
                    <a:pt x="11" y="92"/>
                    <a:pt x="12" y="91"/>
                    <a:pt x="14" y="91"/>
                  </a:cubicBezTo>
                  <a:cubicBezTo>
                    <a:pt x="31" y="91"/>
                    <a:pt x="31" y="91"/>
                    <a:pt x="31" y="91"/>
                  </a:cubicBezTo>
                  <a:cubicBezTo>
                    <a:pt x="31" y="82"/>
                    <a:pt x="31" y="82"/>
                    <a:pt x="31" y="82"/>
                  </a:cubicBezTo>
                  <a:cubicBezTo>
                    <a:pt x="13" y="77"/>
                    <a:pt x="0" y="61"/>
                    <a:pt x="0" y="42"/>
                  </a:cubicBezTo>
                  <a:cubicBezTo>
                    <a:pt x="0" y="19"/>
                    <a:pt x="18" y="0"/>
                    <a:pt x="41" y="0"/>
                  </a:cubicBezTo>
                  <a:cubicBezTo>
                    <a:pt x="64" y="0"/>
                    <a:pt x="82" y="19"/>
                    <a:pt x="82" y="42"/>
                  </a:cubicBezTo>
                  <a:cubicBezTo>
                    <a:pt x="82" y="61"/>
                    <a:pt x="69" y="77"/>
                    <a:pt x="51" y="82"/>
                  </a:cubicBezTo>
                  <a:cubicBezTo>
                    <a:pt x="51" y="91"/>
                    <a:pt x="51" y="91"/>
                    <a:pt x="51" y="91"/>
                  </a:cubicBezTo>
                  <a:cubicBezTo>
                    <a:pt x="68" y="91"/>
                    <a:pt x="68" y="91"/>
                    <a:pt x="68" y="91"/>
                  </a:cubicBezTo>
                  <a:cubicBezTo>
                    <a:pt x="70" y="91"/>
                    <a:pt x="71" y="92"/>
                    <a:pt x="71" y="94"/>
                  </a:cubicBezTo>
                  <a:cubicBezTo>
                    <a:pt x="71" y="107"/>
                    <a:pt x="71" y="107"/>
                    <a:pt x="71" y="107"/>
                  </a:cubicBezTo>
                  <a:cubicBezTo>
                    <a:pt x="71" y="109"/>
                    <a:pt x="70" y="110"/>
                    <a:pt x="68" y="110"/>
                  </a:cubicBezTo>
                  <a:cubicBezTo>
                    <a:pt x="51" y="110"/>
                    <a:pt x="51" y="110"/>
                    <a:pt x="51" y="110"/>
                  </a:cubicBezTo>
                  <a:cubicBezTo>
                    <a:pt x="51" y="127"/>
                    <a:pt x="51" y="127"/>
                    <a:pt x="51" y="127"/>
                  </a:cubicBezTo>
                  <a:cubicBezTo>
                    <a:pt x="51" y="129"/>
                    <a:pt x="49" y="130"/>
                    <a:pt x="48" y="130"/>
                  </a:cubicBezTo>
                  <a:cubicBezTo>
                    <a:pt x="34" y="130"/>
                    <a:pt x="34" y="130"/>
                    <a:pt x="34" y="130"/>
                  </a:cubicBezTo>
                  <a:moveTo>
                    <a:pt x="41" y="15"/>
                  </a:moveTo>
                  <a:cubicBezTo>
                    <a:pt x="27" y="15"/>
                    <a:pt x="15" y="27"/>
                    <a:pt x="15" y="42"/>
                  </a:cubicBezTo>
                  <a:cubicBezTo>
                    <a:pt x="15" y="56"/>
                    <a:pt x="27" y="68"/>
                    <a:pt x="41" y="68"/>
                  </a:cubicBezTo>
                  <a:cubicBezTo>
                    <a:pt x="55" y="68"/>
                    <a:pt x="67" y="56"/>
                    <a:pt x="67" y="42"/>
                  </a:cubicBezTo>
                  <a:cubicBezTo>
                    <a:pt x="67" y="27"/>
                    <a:pt x="55" y="15"/>
                    <a:pt x="41" y="15"/>
                  </a:cubicBezTo>
                </a:path>
              </a:pathLst>
            </a:custGeom>
            <a:solidFill>
              <a:srgbClr val="7AA8E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80" name="Freeform 2519"/>
            <p:cNvSpPr>
              <a:spLocks noChangeArrowheads="1"/>
            </p:cNvSpPr>
            <p:nvPr/>
          </p:nvSpPr>
          <p:spPr bwMode="auto">
            <a:xfrm>
              <a:off x="82823" y="140363"/>
              <a:ext cx="1744" cy="1"/>
            </a:xfrm>
            <a:custGeom>
              <a:avLst/>
              <a:gdLst>
                <a:gd name="T0" fmla="*/ 0 w 1"/>
                <a:gd name="T1" fmla="*/ 0 h 1"/>
                <a:gd name="T2" fmla="*/ 0 w 1"/>
                <a:gd name="T3" fmla="*/ 0 h 1"/>
                <a:gd name="T4" fmla="*/ 3041536 w 1"/>
                <a:gd name="T5" fmla="*/ 0 h 1"/>
                <a:gd name="T6" fmla="*/ 3041536 w 1"/>
                <a:gd name="T7" fmla="*/ 0 h 1"/>
                <a:gd name="T8" fmla="*/ 0 w 1"/>
                <a:gd name="T9" fmla="*/ 0 h 1"/>
                <a:gd name="T10" fmla="*/ 0 60000 65536"/>
                <a:gd name="T11" fmla="*/ 0 60000 65536"/>
                <a:gd name="T12" fmla="*/ 0 60000 65536"/>
                <a:gd name="T13" fmla="*/ 0 60000 65536"/>
                <a:gd name="T14" fmla="*/ 0 60000 65536"/>
                <a:gd name="T15" fmla="*/ 0 w 1"/>
                <a:gd name="T16" fmla="*/ 0 h 1"/>
                <a:gd name="T17" fmla="*/ 1 w 1"/>
                <a:gd name="T18" fmla="*/ 1 h 1"/>
              </a:gdLst>
              <a:ahLst/>
              <a:cxnLst>
                <a:cxn ang="T10">
                  <a:pos x="T0" y="T1"/>
                </a:cxn>
                <a:cxn ang="T11">
                  <a:pos x="T2" y="T3"/>
                </a:cxn>
                <a:cxn ang="T12">
                  <a:pos x="T4" y="T5"/>
                </a:cxn>
                <a:cxn ang="T13">
                  <a:pos x="T6" y="T7"/>
                </a:cxn>
                <a:cxn ang="T14">
                  <a:pos x="T8" y="T9"/>
                </a:cxn>
              </a:cxnLst>
              <a:rect l="T15" t="T16" r="T17" b="T18"/>
              <a:pathLst>
                <a:path w="1" h="1">
                  <a:moveTo>
                    <a:pt x="0" y="0"/>
                  </a:moveTo>
                  <a:cubicBezTo>
                    <a:pt x="0" y="0"/>
                    <a:pt x="0" y="0"/>
                    <a:pt x="0" y="0"/>
                  </a:cubicBezTo>
                  <a:cubicBezTo>
                    <a:pt x="1" y="0"/>
                    <a:pt x="1" y="0"/>
                    <a:pt x="1" y="0"/>
                  </a:cubicBezTo>
                  <a:cubicBezTo>
                    <a:pt x="1" y="0"/>
                    <a:pt x="1" y="0"/>
                    <a:pt x="1" y="0"/>
                  </a:cubicBezTo>
                  <a:cubicBezTo>
                    <a:pt x="0" y="0"/>
                    <a:pt x="0" y="0"/>
                    <a:pt x="0" y="0"/>
                  </a:cubicBezTo>
                </a:path>
              </a:pathLst>
            </a:custGeom>
            <a:solidFill>
              <a:srgbClr val="3737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81" name="Freeform 2520"/>
            <p:cNvSpPr>
              <a:spLocks noChangeArrowheads="1"/>
            </p:cNvSpPr>
            <p:nvPr/>
          </p:nvSpPr>
          <p:spPr bwMode="auto">
            <a:xfrm>
              <a:off x="82823" y="90669"/>
              <a:ext cx="54925" cy="57540"/>
            </a:xfrm>
            <a:custGeom>
              <a:avLst/>
              <a:gdLst>
                <a:gd name="T0" fmla="*/ 111731690 w 27"/>
                <a:gd name="T1" fmla="*/ 0 h 28"/>
                <a:gd name="T2" fmla="*/ 4137683 w 27"/>
                <a:gd name="T3" fmla="*/ 101352600 h 28"/>
                <a:gd name="T4" fmla="*/ 4137683 w 27"/>
                <a:gd name="T5" fmla="*/ 101352600 h 28"/>
                <a:gd name="T6" fmla="*/ 4137683 w 27"/>
                <a:gd name="T7" fmla="*/ 101352600 h 28"/>
                <a:gd name="T8" fmla="*/ 0 w 27"/>
                <a:gd name="T9" fmla="*/ 101352600 h 28"/>
                <a:gd name="T10" fmla="*/ 0 w 27"/>
                <a:gd name="T11" fmla="*/ 118244700 h 28"/>
                <a:gd name="T12" fmla="*/ 4137683 w 27"/>
                <a:gd name="T13" fmla="*/ 118244700 h 28"/>
                <a:gd name="T14" fmla="*/ 111731690 w 27"/>
                <a:gd name="T15" fmla="*/ 8446050 h 28"/>
                <a:gd name="T16" fmla="*/ 111731690 w 27"/>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28"/>
                <a:gd name="T29" fmla="*/ 27 w 27"/>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28">
                  <a:moveTo>
                    <a:pt x="27" y="0"/>
                  </a:moveTo>
                  <a:cubicBezTo>
                    <a:pt x="26" y="13"/>
                    <a:pt x="15" y="24"/>
                    <a:pt x="1" y="24"/>
                  </a:cubicBezTo>
                  <a:cubicBezTo>
                    <a:pt x="1" y="24"/>
                    <a:pt x="1" y="24"/>
                    <a:pt x="1" y="24"/>
                  </a:cubicBezTo>
                  <a:cubicBezTo>
                    <a:pt x="1" y="24"/>
                    <a:pt x="1" y="24"/>
                    <a:pt x="1" y="24"/>
                  </a:cubicBezTo>
                  <a:cubicBezTo>
                    <a:pt x="1" y="24"/>
                    <a:pt x="1" y="24"/>
                    <a:pt x="0" y="24"/>
                  </a:cubicBezTo>
                  <a:cubicBezTo>
                    <a:pt x="0" y="28"/>
                    <a:pt x="0" y="28"/>
                    <a:pt x="0" y="28"/>
                  </a:cubicBezTo>
                  <a:cubicBezTo>
                    <a:pt x="1" y="28"/>
                    <a:pt x="1" y="28"/>
                    <a:pt x="1" y="28"/>
                  </a:cubicBezTo>
                  <a:cubicBezTo>
                    <a:pt x="15" y="28"/>
                    <a:pt x="27" y="16"/>
                    <a:pt x="27" y="2"/>
                  </a:cubicBezTo>
                  <a:cubicBezTo>
                    <a:pt x="27" y="1"/>
                    <a:pt x="27" y="1"/>
                    <a:pt x="27" y="0"/>
                  </a:cubicBezTo>
                </a:path>
              </a:pathLst>
            </a:custGeom>
            <a:solidFill>
              <a:srgbClr val="4572A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82" name="Freeform 2521"/>
            <p:cNvSpPr>
              <a:spLocks noChangeArrowheads="1"/>
            </p:cNvSpPr>
            <p:nvPr/>
          </p:nvSpPr>
          <p:spPr bwMode="auto">
            <a:xfrm>
              <a:off x="84566" y="90669"/>
              <a:ext cx="53181" cy="57540"/>
            </a:xfrm>
            <a:custGeom>
              <a:avLst/>
              <a:gdLst>
                <a:gd name="T0" fmla="*/ 108777645 w 26"/>
                <a:gd name="T1" fmla="*/ 0 h 28"/>
                <a:gd name="T2" fmla="*/ 108777645 w 26"/>
                <a:gd name="T3" fmla="*/ 0 h 28"/>
                <a:gd name="T4" fmla="*/ 108777645 w 26"/>
                <a:gd name="T5" fmla="*/ 8446050 h 28"/>
                <a:gd name="T6" fmla="*/ 0 w 26"/>
                <a:gd name="T7" fmla="*/ 118244700 h 28"/>
                <a:gd name="T8" fmla="*/ 0 w 26"/>
                <a:gd name="T9" fmla="*/ 118244700 h 28"/>
                <a:gd name="T10" fmla="*/ 108777645 w 26"/>
                <a:gd name="T11" fmla="*/ 8446050 h 28"/>
                <a:gd name="T12" fmla="*/ 108777645 w 26"/>
                <a:gd name="T13" fmla="*/ 0 h 28"/>
                <a:gd name="T14" fmla="*/ 0 60000 65536"/>
                <a:gd name="T15" fmla="*/ 0 60000 65536"/>
                <a:gd name="T16" fmla="*/ 0 60000 65536"/>
                <a:gd name="T17" fmla="*/ 0 60000 65536"/>
                <a:gd name="T18" fmla="*/ 0 60000 65536"/>
                <a:gd name="T19" fmla="*/ 0 60000 65536"/>
                <a:gd name="T20" fmla="*/ 0 60000 65536"/>
                <a:gd name="T21" fmla="*/ 0 w 26"/>
                <a:gd name="T22" fmla="*/ 0 h 28"/>
                <a:gd name="T23" fmla="*/ 26 w 26"/>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28">
                  <a:moveTo>
                    <a:pt x="26" y="0"/>
                  </a:moveTo>
                  <a:cubicBezTo>
                    <a:pt x="26" y="0"/>
                    <a:pt x="26" y="0"/>
                    <a:pt x="26" y="0"/>
                  </a:cubicBezTo>
                  <a:cubicBezTo>
                    <a:pt x="26" y="1"/>
                    <a:pt x="26" y="1"/>
                    <a:pt x="26" y="2"/>
                  </a:cubicBezTo>
                  <a:cubicBezTo>
                    <a:pt x="26" y="16"/>
                    <a:pt x="14" y="28"/>
                    <a:pt x="0" y="28"/>
                  </a:cubicBezTo>
                  <a:cubicBezTo>
                    <a:pt x="0" y="28"/>
                    <a:pt x="0" y="28"/>
                    <a:pt x="0" y="28"/>
                  </a:cubicBezTo>
                  <a:cubicBezTo>
                    <a:pt x="15" y="28"/>
                    <a:pt x="26" y="16"/>
                    <a:pt x="26" y="2"/>
                  </a:cubicBezTo>
                  <a:cubicBezTo>
                    <a:pt x="26" y="1"/>
                    <a:pt x="26" y="0"/>
                    <a:pt x="26" y="0"/>
                  </a:cubicBezTo>
                </a:path>
              </a:pathLst>
            </a:custGeom>
            <a:solidFill>
              <a:srgbClr val="7097D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83" name="Freeform 2522"/>
            <p:cNvSpPr>
              <a:spLocks noChangeArrowheads="1"/>
            </p:cNvSpPr>
            <p:nvPr/>
          </p:nvSpPr>
          <p:spPr bwMode="auto">
            <a:xfrm>
              <a:off x="105490" y="187441"/>
              <a:ext cx="40975" cy="14821"/>
            </a:xfrm>
            <a:custGeom>
              <a:avLst/>
              <a:gdLst>
                <a:gd name="T0" fmla="*/ 71355914 w 20"/>
                <a:gd name="T1" fmla="*/ 0 h 7"/>
                <a:gd name="T2" fmla="*/ 0 w 20"/>
                <a:gd name="T3" fmla="*/ 0 h 7"/>
                <a:gd name="T4" fmla="*/ 71355914 w 20"/>
                <a:gd name="T5" fmla="*/ 0 h 7"/>
                <a:gd name="T6" fmla="*/ 83947531 w 20"/>
                <a:gd name="T7" fmla="*/ 13448999 h 7"/>
                <a:gd name="T8" fmla="*/ 83947531 w 20"/>
                <a:gd name="T9" fmla="*/ 26897998 h 7"/>
                <a:gd name="T10" fmla="*/ 83947531 w 20"/>
                <a:gd name="T11" fmla="*/ 31380292 h 7"/>
                <a:gd name="T12" fmla="*/ 83947531 w 20"/>
                <a:gd name="T13" fmla="*/ 13448999 h 7"/>
                <a:gd name="T14" fmla="*/ 71355914 w 20"/>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7"/>
                <a:gd name="T26" fmla="*/ 20 w 20"/>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7">
                  <a:moveTo>
                    <a:pt x="17" y="0"/>
                  </a:moveTo>
                  <a:cubicBezTo>
                    <a:pt x="0" y="0"/>
                    <a:pt x="0" y="0"/>
                    <a:pt x="0" y="0"/>
                  </a:cubicBezTo>
                  <a:cubicBezTo>
                    <a:pt x="17" y="0"/>
                    <a:pt x="17" y="0"/>
                    <a:pt x="17" y="0"/>
                  </a:cubicBezTo>
                  <a:cubicBezTo>
                    <a:pt x="19" y="0"/>
                    <a:pt x="20" y="1"/>
                    <a:pt x="20" y="3"/>
                  </a:cubicBezTo>
                  <a:cubicBezTo>
                    <a:pt x="20" y="6"/>
                    <a:pt x="20" y="6"/>
                    <a:pt x="20" y="6"/>
                  </a:cubicBezTo>
                  <a:cubicBezTo>
                    <a:pt x="20" y="6"/>
                    <a:pt x="20" y="6"/>
                    <a:pt x="20" y="7"/>
                  </a:cubicBezTo>
                  <a:cubicBezTo>
                    <a:pt x="20" y="3"/>
                    <a:pt x="20" y="3"/>
                    <a:pt x="20" y="3"/>
                  </a:cubicBezTo>
                  <a:cubicBezTo>
                    <a:pt x="20" y="1"/>
                    <a:pt x="19" y="0"/>
                    <a:pt x="17" y="0"/>
                  </a:cubicBezTo>
                </a:path>
              </a:pathLst>
            </a:custGeom>
            <a:solidFill>
              <a:srgbClr val="3737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84" name="Freeform 2523"/>
            <p:cNvSpPr>
              <a:spLocks noChangeArrowheads="1"/>
            </p:cNvSpPr>
            <p:nvPr/>
          </p:nvSpPr>
          <p:spPr bwMode="auto">
            <a:xfrm>
              <a:off x="105490" y="187441"/>
              <a:ext cx="40975" cy="12205"/>
            </a:xfrm>
            <a:custGeom>
              <a:avLst/>
              <a:gdLst>
                <a:gd name="T0" fmla="*/ 71355914 w 20"/>
                <a:gd name="T1" fmla="*/ 0 h 6"/>
                <a:gd name="T2" fmla="*/ 0 w 20"/>
                <a:gd name="T3" fmla="*/ 0 h 6"/>
                <a:gd name="T4" fmla="*/ 0 w 20"/>
                <a:gd name="T5" fmla="*/ 16552014 h 6"/>
                <a:gd name="T6" fmla="*/ 71355914 w 20"/>
                <a:gd name="T7" fmla="*/ 16552014 h 6"/>
                <a:gd name="T8" fmla="*/ 83947531 w 20"/>
                <a:gd name="T9" fmla="*/ 24827004 h 6"/>
                <a:gd name="T10" fmla="*/ 83947531 w 20"/>
                <a:gd name="T11" fmla="*/ 12414519 h 6"/>
                <a:gd name="T12" fmla="*/ 71355914 w 20"/>
                <a:gd name="T13" fmla="*/ 0 h 6"/>
                <a:gd name="T14" fmla="*/ 0 60000 65536"/>
                <a:gd name="T15" fmla="*/ 0 60000 65536"/>
                <a:gd name="T16" fmla="*/ 0 60000 65536"/>
                <a:gd name="T17" fmla="*/ 0 60000 65536"/>
                <a:gd name="T18" fmla="*/ 0 60000 65536"/>
                <a:gd name="T19" fmla="*/ 0 60000 65536"/>
                <a:gd name="T20" fmla="*/ 0 60000 65536"/>
                <a:gd name="T21" fmla="*/ 0 w 20"/>
                <a:gd name="T22" fmla="*/ 0 h 6"/>
                <a:gd name="T23" fmla="*/ 20 w 20"/>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6">
                  <a:moveTo>
                    <a:pt x="17" y="0"/>
                  </a:moveTo>
                  <a:cubicBezTo>
                    <a:pt x="0" y="0"/>
                    <a:pt x="0" y="0"/>
                    <a:pt x="0" y="0"/>
                  </a:cubicBezTo>
                  <a:cubicBezTo>
                    <a:pt x="0" y="4"/>
                    <a:pt x="0" y="4"/>
                    <a:pt x="0" y="4"/>
                  </a:cubicBezTo>
                  <a:cubicBezTo>
                    <a:pt x="17" y="4"/>
                    <a:pt x="17" y="4"/>
                    <a:pt x="17" y="4"/>
                  </a:cubicBezTo>
                  <a:cubicBezTo>
                    <a:pt x="18" y="4"/>
                    <a:pt x="19" y="5"/>
                    <a:pt x="20" y="6"/>
                  </a:cubicBezTo>
                  <a:cubicBezTo>
                    <a:pt x="20" y="3"/>
                    <a:pt x="20" y="3"/>
                    <a:pt x="20" y="3"/>
                  </a:cubicBezTo>
                  <a:cubicBezTo>
                    <a:pt x="20" y="1"/>
                    <a:pt x="19" y="0"/>
                    <a:pt x="17" y="0"/>
                  </a:cubicBezTo>
                </a:path>
              </a:pathLst>
            </a:custGeom>
            <a:solidFill>
              <a:srgbClr val="4572A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85" name="Freeform 2524"/>
            <p:cNvSpPr>
              <a:spLocks noChangeArrowheads="1"/>
            </p:cNvSpPr>
            <p:nvPr/>
          </p:nvSpPr>
          <p:spPr bwMode="auto">
            <a:xfrm>
              <a:off x="84566" y="0"/>
              <a:ext cx="84566" cy="88926"/>
            </a:xfrm>
            <a:custGeom>
              <a:avLst/>
              <a:gdLst>
                <a:gd name="T0" fmla="*/ 0 w 41"/>
                <a:gd name="T1" fmla="*/ 0 h 43"/>
                <a:gd name="T2" fmla="*/ 0 w 41"/>
                <a:gd name="T3" fmla="*/ 0 h 43"/>
                <a:gd name="T4" fmla="*/ 174424594 w 41"/>
                <a:gd name="T5" fmla="*/ 179626384 h 43"/>
                <a:gd name="T6" fmla="*/ 174424594 w 41"/>
                <a:gd name="T7" fmla="*/ 179626384 h 43"/>
                <a:gd name="T8" fmla="*/ 174424594 w 41"/>
                <a:gd name="T9" fmla="*/ 183903104 h 43"/>
                <a:gd name="T10" fmla="*/ 174424594 w 41"/>
                <a:gd name="T11" fmla="*/ 183903104 h 43"/>
                <a:gd name="T12" fmla="*/ 174424594 w 41"/>
                <a:gd name="T13" fmla="*/ 183903104 h 43"/>
                <a:gd name="T14" fmla="*/ 174424594 w 41"/>
                <a:gd name="T15" fmla="*/ 183903104 h 43"/>
                <a:gd name="T16" fmla="*/ 174424594 w 41"/>
                <a:gd name="T17" fmla="*/ 183903104 h 43"/>
                <a:gd name="T18" fmla="*/ 174424594 w 41"/>
                <a:gd name="T19" fmla="*/ 179626384 h 43"/>
                <a:gd name="T20" fmla="*/ 0 w 41"/>
                <a:gd name="T21" fmla="*/ 0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
                <a:gd name="T34" fmla="*/ 0 h 43"/>
                <a:gd name="T35" fmla="*/ 41 w 41"/>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 h="43">
                  <a:moveTo>
                    <a:pt x="0" y="0"/>
                  </a:moveTo>
                  <a:cubicBezTo>
                    <a:pt x="0" y="0"/>
                    <a:pt x="0" y="0"/>
                    <a:pt x="0" y="0"/>
                  </a:cubicBezTo>
                  <a:cubicBezTo>
                    <a:pt x="23" y="0"/>
                    <a:pt x="41" y="19"/>
                    <a:pt x="41" y="42"/>
                  </a:cubicBezTo>
                  <a:cubicBezTo>
                    <a:pt x="41" y="42"/>
                    <a:pt x="41" y="42"/>
                    <a:pt x="41" y="42"/>
                  </a:cubicBezTo>
                  <a:cubicBezTo>
                    <a:pt x="41" y="43"/>
                    <a:pt x="41" y="43"/>
                    <a:pt x="41" y="43"/>
                  </a:cubicBezTo>
                  <a:cubicBezTo>
                    <a:pt x="41" y="43"/>
                    <a:pt x="41" y="43"/>
                    <a:pt x="41" y="43"/>
                  </a:cubicBezTo>
                  <a:cubicBezTo>
                    <a:pt x="41" y="43"/>
                    <a:pt x="41" y="43"/>
                    <a:pt x="41" y="43"/>
                  </a:cubicBezTo>
                  <a:cubicBezTo>
                    <a:pt x="41" y="43"/>
                    <a:pt x="41" y="43"/>
                    <a:pt x="41" y="43"/>
                  </a:cubicBezTo>
                  <a:cubicBezTo>
                    <a:pt x="41" y="43"/>
                    <a:pt x="41" y="43"/>
                    <a:pt x="41" y="43"/>
                  </a:cubicBezTo>
                  <a:cubicBezTo>
                    <a:pt x="41" y="43"/>
                    <a:pt x="41" y="42"/>
                    <a:pt x="41" y="42"/>
                  </a:cubicBezTo>
                  <a:cubicBezTo>
                    <a:pt x="41" y="19"/>
                    <a:pt x="23" y="0"/>
                    <a:pt x="0" y="0"/>
                  </a:cubicBezTo>
                </a:path>
              </a:pathLst>
            </a:custGeom>
            <a:solidFill>
              <a:srgbClr val="3737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86" name="Freeform 2525"/>
            <p:cNvSpPr>
              <a:spLocks noChangeArrowheads="1"/>
            </p:cNvSpPr>
            <p:nvPr/>
          </p:nvSpPr>
          <p:spPr bwMode="auto">
            <a:xfrm>
              <a:off x="82823" y="0"/>
              <a:ext cx="86310" cy="86310"/>
            </a:xfrm>
            <a:custGeom>
              <a:avLst/>
              <a:gdLst>
                <a:gd name="T0" fmla="*/ 4223025 w 42"/>
                <a:gd name="T1" fmla="*/ 0 h 42"/>
                <a:gd name="T2" fmla="*/ 0 w 42"/>
                <a:gd name="T3" fmla="*/ 0 h 42"/>
                <a:gd name="T4" fmla="*/ 0 w 42"/>
                <a:gd name="T5" fmla="*/ 16892100 h 42"/>
                <a:gd name="T6" fmla="*/ 4223025 w 42"/>
                <a:gd name="T7" fmla="*/ 16892100 h 42"/>
                <a:gd name="T8" fmla="*/ 4223025 w 42"/>
                <a:gd name="T9" fmla="*/ 16892100 h 42"/>
                <a:gd name="T10" fmla="*/ 4223025 w 42"/>
                <a:gd name="T11" fmla="*/ 16892100 h 42"/>
                <a:gd name="T12" fmla="*/ 177367050 w 42"/>
                <a:gd name="T13" fmla="*/ 177367050 h 42"/>
                <a:gd name="T14" fmla="*/ 177367050 w 42"/>
                <a:gd name="T15" fmla="*/ 177367050 h 42"/>
                <a:gd name="T16" fmla="*/ 4223025 w 42"/>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42"/>
                <a:gd name="T29" fmla="*/ 42 w 4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42">
                  <a:moveTo>
                    <a:pt x="1" y="0"/>
                  </a:moveTo>
                  <a:cubicBezTo>
                    <a:pt x="0" y="0"/>
                    <a:pt x="0" y="0"/>
                    <a:pt x="0" y="0"/>
                  </a:cubicBezTo>
                  <a:cubicBezTo>
                    <a:pt x="0" y="4"/>
                    <a:pt x="0" y="4"/>
                    <a:pt x="0" y="4"/>
                  </a:cubicBezTo>
                  <a:cubicBezTo>
                    <a:pt x="1" y="4"/>
                    <a:pt x="1" y="4"/>
                    <a:pt x="1" y="4"/>
                  </a:cubicBezTo>
                  <a:cubicBezTo>
                    <a:pt x="1" y="4"/>
                    <a:pt x="1" y="4"/>
                    <a:pt x="1" y="4"/>
                  </a:cubicBezTo>
                  <a:cubicBezTo>
                    <a:pt x="1" y="4"/>
                    <a:pt x="1" y="4"/>
                    <a:pt x="1" y="4"/>
                  </a:cubicBezTo>
                  <a:cubicBezTo>
                    <a:pt x="23" y="4"/>
                    <a:pt x="41" y="21"/>
                    <a:pt x="42" y="42"/>
                  </a:cubicBezTo>
                  <a:cubicBezTo>
                    <a:pt x="42" y="42"/>
                    <a:pt x="42" y="42"/>
                    <a:pt x="42" y="42"/>
                  </a:cubicBezTo>
                  <a:cubicBezTo>
                    <a:pt x="42" y="19"/>
                    <a:pt x="24" y="0"/>
                    <a:pt x="1" y="0"/>
                  </a:cubicBezTo>
                </a:path>
              </a:pathLst>
            </a:custGeom>
            <a:solidFill>
              <a:srgbClr val="4572A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87" name="Freeform 2526"/>
            <p:cNvSpPr>
              <a:spLocks noChangeArrowheads="1"/>
            </p:cNvSpPr>
            <p:nvPr/>
          </p:nvSpPr>
          <p:spPr bwMode="auto">
            <a:xfrm>
              <a:off x="82823" y="8718"/>
              <a:ext cx="1744" cy="1"/>
            </a:xfrm>
            <a:custGeom>
              <a:avLst/>
              <a:gdLst>
                <a:gd name="T0" fmla="*/ 3041536 w 1"/>
                <a:gd name="T1" fmla="*/ 0 h 1"/>
                <a:gd name="T2" fmla="*/ 0 w 1"/>
                <a:gd name="T3" fmla="*/ 0 h 1"/>
                <a:gd name="T4" fmla="*/ 0 w 1"/>
                <a:gd name="T5" fmla="*/ 0 h 1"/>
                <a:gd name="T6" fmla="*/ 3041536 w 1"/>
                <a:gd name="T7" fmla="*/ 0 h 1"/>
                <a:gd name="T8" fmla="*/ 3041536 w 1"/>
                <a:gd name="T9" fmla="*/ 0 h 1"/>
                <a:gd name="T10" fmla="*/ 0 60000 65536"/>
                <a:gd name="T11" fmla="*/ 0 60000 65536"/>
                <a:gd name="T12" fmla="*/ 0 60000 65536"/>
                <a:gd name="T13" fmla="*/ 0 60000 65536"/>
                <a:gd name="T14" fmla="*/ 0 60000 65536"/>
                <a:gd name="T15" fmla="*/ 0 w 1"/>
                <a:gd name="T16" fmla="*/ 0 h 1"/>
                <a:gd name="T17" fmla="*/ 1 w 1"/>
                <a:gd name="T18" fmla="*/ 1 h 1"/>
              </a:gdLst>
              <a:ahLst/>
              <a:cxnLst>
                <a:cxn ang="T10">
                  <a:pos x="T0" y="T1"/>
                </a:cxn>
                <a:cxn ang="T11">
                  <a:pos x="T2" y="T3"/>
                </a:cxn>
                <a:cxn ang="T12">
                  <a:pos x="T4" y="T5"/>
                </a:cxn>
                <a:cxn ang="T13">
                  <a:pos x="T6" y="T7"/>
                </a:cxn>
                <a:cxn ang="T14">
                  <a:pos x="T8" y="T9"/>
                </a:cxn>
              </a:cxnLst>
              <a:rect l="T15" t="T16" r="T17" b="T18"/>
              <a:pathLst>
                <a:path w="1" h="1">
                  <a:moveTo>
                    <a:pt x="1" y="0"/>
                  </a:moveTo>
                  <a:cubicBezTo>
                    <a:pt x="1" y="0"/>
                    <a:pt x="1" y="0"/>
                    <a:pt x="0" y="0"/>
                  </a:cubicBezTo>
                  <a:cubicBezTo>
                    <a:pt x="0" y="0"/>
                    <a:pt x="0" y="0"/>
                    <a:pt x="0" y="0"/>
                  </a:cubicBezTo>
                  <a:cubicBezTo>
                    <a:pt x="1" y="0"/>
                    <a:pt x="1" y="0"/>
                    <a:pt x="1" y="0"/>
                  </a:cubicBezTo>
                  <a:cubicBezTo>
                    <a:pt x="1" y="0"/>
                    <a:pt x="1" y="0"/>
                    <a:pt x="1" y="0"/>
                  </a:cubicBezTo>
                </a:path>
              </a:pathLst>
            </a:custGeom>
            <a:solidFill>
              <a:srgbClr val="7097D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88" name="Freeform 2527"/>
            <p:cNvSpPr>
              <a:spLocks noChangeArrowheads="1"/>
            </p:cNvSpPr>
            <p:nvPr/>
          </p:nvSpPr>
          <p:spPr bwMode="auto">
            <a:xfrm>
              <a:off x="82823" y="39231"/>
              <a:ext cx="1744" cy="1"/>
            </a:xfrm>
            <a:custGeom>
              <a:avLst/>
              <a:gdLst>
                <a:gd name="T0" fmla="*/ 3041536 w 1"/>
                <a:gd name="T1" fmla="*/ 0 h 1"/>
                <a:gd name="T2" fmla="*/ 0 w 1"/>
                <a:gd name="T3" fmla="*/ 0 h 1"/>
                <a:gd name="T4" fmla="*/ 0 w 1"/>
                <a:gd name="T5" fmla="*/ 0 h 1"/>
                <a:gd name="T6" fmla="*/ 3041536 w 1"/>
                <a:gd name="T7" fmla="*/ 0 h 1"/>
                <a:gd name="T8" fmla="*/ 3041536 w 1"/>
                <a:gd name="T9" fmla="*/ 0 h 1"/>
                <a:gd name="T10" fmla="*/ 0 60000 65536"/>
                <a:gd name="T11" fmla="*/ 0 60000 65536"/>
                <a:gd name="T12" fmla="*/ 0 60000 65536"/>
                <a:gd name="T13" fmla="*/ 0 60000 65536"/>
                <a:gd name="T14" fmla="*/ 0 60000 65536"/>
                <a:gd name="T15" fmla="*/ 0 w 1"/>
                <a:gd name="T16" fmla="*/ 0 h 1"/>
                <a:gd name="T17" fmla="*/ 1 w 1"/>
                <a:gd name="T18" fmla="*/ 1 h 1"/>
              </a:gdLst>
              <a:ahLst/>
              <a:cxnLst>
                <a:cxn ang="T10">
                  <a:pos x="T0" y="T1"/>
                </a:cxn>
                <a:cxn ang="T11">
                  <a:pos x="T2" y="T3"/>
                </a:cxn>
                <a:cxn ang="T12">
                  <a:pos x="T4" y="T5"/>
                </a:cxn>
                <a:cxn ang="T13">
                  <a:pos x="T6" y="T7"/>
                </a:cxn>
                <a:cxn ang="T14">
                  <a:pos x="T8" y="T9"/>
                </a:cxn>
              </a:cxnLst>
              <a:rect l="T15" t="T16" r="T17" b="T18"/>
              <a:pathLst>
                <a:path w="1" h="1">
                  <a:moveTo>
                    <a:pt x="1" y="0"/>
                  </a:moveTo>
                  <a:cubicBezTo>
                    <a:pt x="1" y="0"/>
                    <a:pt x="1" y="0"/>
                    <a:pt x="0" y="0"/>
                  </a:cubicBezTo>
                  <a:cubicBezTo>
                    <a:pt x="0" y="0"/>
                    <a:pt x="0" y="0"/>
                    <a:pt x="0" y="0"/>
                  </a:cubicBezTo>
                  <a:cubicBezTo>
                    <a:pt x="1" y="0"/>
                    <a:pt x="1" y="0"/>
                    <a:pt x="1" y="0"/>
                  </a:cubicBezTo>
                  <a:cubicBezTo>
                    <a:pt x="1" y="0"/>
                    <a:pt x="1" y="0"/>
                    <a:pt x="1" y="0"/>
                  </a:cubicBezTo>
                </a:path>
              </a:pathLst>
            </a:custGeom>
            <a:solidFill>
              <a:srgbClr val="3737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89" name="Freeform 2528"/>
            <p:cNvSpPr>
              <a:spLocks noChangeArrowheads="1"/>
            </p:cNvSpPr>
            <p:nvPr/>
          </p:nvSpPr>
          <p:spPr bwMode="auto">
            <a:xfrm>
              <a:off x="82823" y="33129"/>
              <a:ext cx="54925" cy="57540"/>
            </a:xfrm>
            <a:custGeom>
              <a:avLst/>
              <a:gdLst>
                <a:gd name="T0" fmla="*/ 4137683 w 27"/>
                <a:gd name="T1" fmla="*/ 0 h 28"/>
                <a:gd name="T2" fmla="*/ 0 w 27"/>
                <a:gd name="T3" fmla="*/ 0 h 28"/>
                <a:gd name="T4" fmla="*/ 0 w 27"/>
                <a:gd name="T5" fmla="*/ 12669075 h 28"/>
                <a:gd name="T6" fmla="*/ 4137683 w 27"/>
                <a:gd name="T7" fmla="*/ 12669075 h 28"/>
                <a:gd name="T8" fmla="*/ 4137683 w 27"/>
                <a:gd name="T9" fmla="*/ 12669075 h 28"/>
                <a:gd name="T10" fmla="*/ 4137683 w 27"/>
                <a:gd name="T11" fmla="*/ 12669075 h 28"/>
                <a:gd name="T12" fmla="*/ 111731690 w 27"/>
                <a:gd name="T13" fmla="*/ 118244700 h 28"/>
                <a:gd name="T14" fmla="*/ 111731690 w 27"/>
                <a:gd name="T15" fmla="*/ 118244700 h 28"/>
                <a:gd name="T16" fmla="*/ 111731690 w 27"/>
                <a:gd name="T17" fmla="*/ 118244700 h 28"/>
                <a:gd name="T18" fmla="*/ 111731690 w 27"/>
                <a:gd name="T19" fmla="*/ 109798650 h 28"/>
                <a:gd name="T20" fmla="*/ 4137683 w 27"/>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8"/>
                <a:gd name="T35" fmla="*/ 27 w 27"/>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8">
                  <a:moveTo>
                    <a:pt x="1" y="0"/>
                  </a:moveTo>
                  <a:cubicBezTo>
                    <a:pt x="0" y="0"/>
                    <a:pt x="0" y="0"/>
                    <a:pt x="0" y="0"/>
                  </a:cubicBezTo>
                  <a:cubicBezTo>
                    <a:pt x="0" y="3"/>
                    <a:pt x="0" y="3"/>
                    <a:pt x="0" y="3"/>
                  </a:cubicBezTo>
                  <a:cubicBezTo>
                    <a:pt x="1" y="3"/>
                    <a:pt x="1" y="3"/>
                    <a:pt x="1" y="3"/>
                  </a:cubicBezTo>
                  <a:cubicBezTo>
                    <a:pt x="1" y="3"/>
                    <a:pt x="1" y="3"/>
                    <a:pt x="1" y="3"/>
                  </a:cubicBezTo>
                  <a:cubicBezTo>
                    <a:pt x="1" y="3"/>
                    <a:pt x="1" y="3"/>
                    <a:pt x="1" y="3"/>
                  </a:cubicBezTo>
                  <a:cubicBezTo>
                    <a:pt x="15" y="3"/>
                    <a:pt x="26" y="14"/>
                    <a:pt x="27" y="28"/>
                  </a:cubicBezTo>
                  <a:cubicBezTo>
                    <a:pt x="27" y="28"/>
                    <a:pt x="27" y="28"/>
                    <a:pt x="27" y="28"/>
                  </a:cubicBezTo>
                  <a:cubicBezTo>
                    <a:pt x="27" y="28"/>
                    <a:pt x="27" y="28"/>
                    <a:pt x="27" y="28"/>
                  </a:cubicBezTo>
                  <a:cubicBezTo>
                    <a:pt x="27" y="27"/>
                    <a:pt x="27" y="26"/>
                    <a:pt x="27" y="26"/>
                  </a:cubicBezTo>
                  <a:cubicBezTo>
                    <a:pt x="27" y="11"/>
                    <a:pt x="16" y="0"/>
                    <a:pt x="1" y="0"/>
                  </a:cubicBezTo>
                </a:path>
              </a:pathLst>
            </a:custGeom>
            <a:solidFill>
              <a:srgbClr val="7097D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90" name="Freeform 2529"/>
            <p:cNvSpPr>
              <a:spLocks noChangeArrowheads="1"/>
            </p:cNvSpPr>
            <p:nvPr/>
          </p:nvSpPr>
          <p:spPr bwMode="auto">
            <a:xfrm>
              <a:off x="105490" y="88925"/>
              <a:ext cx="63643" cy="88054"/>
            </a:xfrm>
            <a:custGeom>
              <a:avLst/>
              <a:gdLst>
                <a:gd name="T0" fmla="*/ 130659079 w 31"/>
                <a:gd name="T1" fmla="*/ 0 h 43"/>
                <a:gd name="T2" fmla="*/ 130659079 w 31"/>
                <a:gd name="T3" fmla="*/ 0 h 43"/>
                <a:gd name="T4" fmla="*/ 130659079 w 31"/>
                <a:gd name="T5" fmla="*/ 0 h 43"/>
                <a:gd name="T6" fmla="*/ 130659079 w 31"/>
                <a:gd name="T7" fmla="*/ 4193828 h 43"/>
                <a:gd name="T8" fmla="*/ 130659079 w 31"/>
                <a:gd name="T9" fmla="*/ 12579435 h 43"/>
                <a:gd name="T10" fmla="*/ 0 w 31"/>
                <a:gd name="T11" fmla="*/ 180314114 h 43"/>
                <a:gd name="T12" fmla="*/ 0 w 31"/>
                <a:gd name="T13" fmla="*/ 180314114 h 43"/>
                <a:gd name="T14" fmla="*/ 130659079 w 31"/>
                <a:gd name="T15" fmla="*/ 12579435 h 43"/>
                <a:gd name="T16" fmla="*/ 130659079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31" y="0"/>
                  </a:moveTo>
                  <a:cubicBezTo>
                    <a:pt x="31" y="0"/>
                    <a:pt x="31" y="0"/>
                    <a:pt x="31" y="0"/>
                  </a:cubicBezTo>
                  <a:cubicBezTo>
                    <a:pt x="31" y="0"/>
                    <a:pt x="31" y="0"/>
                    <a:pt x="31" y="0"/>
                  </a:cubicBezTo>
                  <a:cubicBezTo>
                    <a:pt x="31" y="1"/>
                    <a:pt x="31" y="1"/>
                    <a:pt x="31" y="1"/>
                  </a:cubicBezTo>
                  <a:cubicBezTo>
                    <a:pt x="31" y="2"/>
                    <a:pt x="31" y="2"/>
                    <a:pt x="31" y="3"/>
                  </a:cubicBezTo>
                  <a:cubicBezTo>
                    <a:pt x="31" y="22"/>
                    <a:pt x="18" y="38"/>
                    <a:pt x="0" y="43"/>
                  </a:cubicBezTo>
                  <a:cubicBezTo>
                    <a:pt x="0" y="43"/>
                    <a:pt x="0" y="43"/>
                    <a:pt x="0" y="43"/>
                  </a:cubicBezTo>
                  <a:cubicBezTo>
                    <a:pt x="18" y="38"/>
                    <a:pt x="31" y="22"/>
                    <a:pt x="31" y="3"/>
                  </a:cubicBezTo>
                  <a:cubicBezTo>
                    <a:pt x="31" y="2"/>
                    <a:pt x="31" y="1"/>
                    <a:pt x="31" y="0"/>
                  </a:cubicBezTo>
                </a:path>
              </a:pathLst>
            </a:custGeom>
            <a:solidFill>
              <a:srgbClr val="3737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91" name="Freeform 2530"/>
            <p:cNvSpPr>
              <a:spLocks noChangeArrowheads="1"/>
            </p:cNvSpPr>
            <p:nvPr/>
          </p:nvSpPr>
          <p:spPr bwMode="auto">
            <a:xfrm>
              <a:off x="105490" y="90669"/>
              <a:ext cx="63643" cy="86310"/>
            </a:xfrm>
            <a:custGeom>
              <a:avLst/>
              <a:gdLst>
                <a:gd name="T0" fmla="*/ 130659079 w 31"/>
                <a:gd name="T1" fmla="*/ 0 h 42"/>
                <a:gd name="T2" fmla="*/ 0 w 31"/>
                <a:gd name="T3" fmla="*/ 160474950 h 42"/>
                <a:gd name="T4" fmla="*/ 0 w 31"/>
                <a:gd name="T5" fmla="*/ 177367050 h 42"/>
                <a:gd name="T6" fmla="*/ 130659079 w 31"/>
                <a:gd name="T7" fmla="*/ 8446050 h 42"/>
                <a:gd name="T8" fmla="*/ 130659079 w 31"/>
                <a:gd name="T9" fmla="*/ 0 h 42"/>
                <a:gd name="T10" fmla="*/ 0 60000 65536"/>
                <a:gd name="T11" fmla="*/ 0 60000 65536"/>
                <a:gd name="T12" fmla="*/ 0 60000 65536"/>
                <a:gd name="T13" fmla="*/ 0 60000 65536"/>
                <a:gd name="T14" fmla="*/ 0 60000 65536"/>
                <a:gd name="T15" fmla="*/ 0 w 31"/>
                <a:gd name="T16" fmla="*/ 0 h 42"/>
                <a:gd name="T17" fmla="*/ 31 w 31"/>
                <a:gd name="T18" fmla="*/ 42 h 42"/>
              </a:gdLst>
              <a:ahLst/>
              <a:cxnLst>
                <a:cxn ang="T10">
                  <a:pos x="T0" y="T1"/>
                </a:cxn>
                <a:cxn ang="T11">
                  <a:pos x="T2" y="T3"/>
                </a:cxn>
                <a:cxn ang="T12">
                  <a:pos x="T4" y="T5"/>
                </a:cxn>
                <a:cxn ang="T13">
                  <a:pos x="T6" y="T7"/>
                </a:cxn>
                <a:cxn ang="T14">
                  <a:pos x="T8" y="T9"/>
                </a:cxn>
              </a:cxnLst>
              <a:rect l="T15" t="T16" r="T17" b="T18"/>
              <a:pathLst>
                <a:path w="31" h="42">
                  <a:moveTo>
                    <a:pt x="31" y="0"/>
                  </a:moveTo>
                  <a:cubicBezTo>
                    <a:pt x="30" y="18"/>
                    <a:pt x="17" y="34"/>
                    <a:pt x="0" y="38"/>
                  </a:cubicBezTo>
                  <a:cubicBezTo>
                    <a:pt x="0" y="42"/>
                    <a:pt x="0" y="42"/>
                    <a:pt x="0" y="42"/>
                  </a:cubicBezTo>
                  <a:cubicBezTo>
                    <a:pt x="18" y="37"/>
                    <a:pt x="31" y="21"/>
                    <a:pt x="31" y="2"/>
                  </a:cubicBezTo>
                  <a:cubicBezTo>
                    <a:pt x="31" y="1"/>
                    <a:pt x="31" y="1"/>
                    <a:pt x="31" y="0"/>
                  </a:cubicBezTo>
                </a:path>
              </a:pathLst>
            </a:custGeom>
            <a:solidFill>
              <a:srgbClr val="7097D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92" name="Freeform 2531"/>
            <p:cNvSpPr>
              <a:spLocks noChangeArrowheads="1"/>
            </p:cNvSpPr>
            <p:nvPr/>
          </p:nvSpPr>
          <p:spPr bwMode="auto">
            <a:xfrm>
              <a:off x="99387" y="264161"/>
              <a:ext cx="6103" cy="12205"/>
            </a:xfrm>
            <a:custGeom>
              <a:avLst/>
              <a:gdLst>
                <a:gd name="T0" fmla="*/ 12415536 w 3"/>
                <a:gd name="T1" fmla="*/ 0 h 6"/>
                <a:gd name="T2" fmla="*/ 12415536 w 3"/>
                <a:gd name="T3" fmla="*/ 0 h 6"/>
                <a:gd name="T4" fmla="*/ 12415536 w 3"/>
                <a:gd name="T5" fmla="*/ 12414519 h 6"/>
                <a:gd name="T6" fmla="*/ 0 w 3"/>
                <a:gd name="T7" fmla="*/ 24827004 h 6"/>
                <a:gd name="T8" fmla="*/ 0 w 3"/>
                <a:gd name="T9" fmla="*/ 24827004 h 6"/>
                <a:gd name="T10" fmla="*/ 12415536 w 3"/>
                <a:gd name="T11" fmla="*/ 12414519 h 6"/>
                <a:gd name="T12" fmla="*/ 12415536 w 3"/>
                <a:gd name="T13" fmla="*/ 0 h 6"/>
                <a:gd name="T14" fmla="*/ 0 60000 65536"/>
                <a:gd name="T15" fmla="*/ 0 60000 65536"/>
                <a:gd name="T16" fmla="*/ 0 60000 65536"/>
                <a:gd name="T17" fmla="*/ 0 60000 65536"/>
                <a:gd name="T18" fmla="*/ 0 60000 65536"/>
                <a:gd name="T19" fmla="*/ 0 60000 65536"/>
                <a:gd name="T20" fmla="*/ 0 60000 65536"/>
                <a:gd name="T21" fmla="*/ 0 w 3"/>
                <a:gd name="T22" fmla="*/ 0 h 6"/>
                <a:gd name="T23" fmla="*/ 3 w 3"/>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6">
                  <a:moveTo>
                    <a:pt x="3" y="0"/>
                  </a:moveTo>
                  <a:cubicBezTo>
                    <a:pt x="3" y="0"/>
                    <a:pt x="3" y="0"/>
                    <a:pt x="3" y="0"/>
                  </a:cubicBezTo>
                  <a:cubicBezTo>
                    <a:pt x="3" y="3"/>
                    <a:pt x="3" y="3"/>
                    <a:pt x="3" y="3"/>
                  </a:cubicBezTo>
                  <a:cubicBezTo>
                    <a:pt x="3" y="5"/>
                    <a:pt x="1" y="6"/>
                    <a:pt x="0" y="6"/>
                  </a:cubicBezTo>
                  <a:cubicBezTo>
                    <a:pt x="0" y="6"/>
                    <a:pt x="0" y="6"/>
                    <a:pt x="0" y="6"/>
                  </a:cubicBezTo>
                  <a:cubicBezTo>
                    <a:pt x="1" y="6"/>
                    <a:pt x="3" y="5"/>
                    <a:pt x="3" y="3"/>
                  </a:cubicBezTo>
                  <a:cubicBezTo>
                    <a:pt x="3" y="0"/>
                    <a:pt x="3" y="0"/>
                    <a:pt x="3" y="0"/>
                  </a:cubicBezTo>
                </a:path>
              </a:pathLst>
            </a:custGeom>
            <a:solidFill>
              <a:srgbClr val="3737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93" name="Freeform 2532"/>
            <p:cNvSpPr>
              <a:spLocks noChangeArrowheads="1"/>
            </p:cNvSpPr>
            <p:nvPr/>
          </p:nvSpPr>
          <p:spPr bwMode="auto">
            <a:xfrm>
              <a:off x="82823" y="264161"/>
              <a:ext cx="22667" cy="12205"/>
            </a:xfrm>
            <a:custGeom>
              <a:avLst/>
              <a:gdLst>
                <a:gd name="T0" fmla="*/ 46708444 w 11"/>
                <a:gd name="T1" fmla="*/ 0 h 6"/>
                <a:gd name="T2" fmla="*/ 33969590 w 11"/>
                <a:gd name="T3" fmla="*/ 8274990 h 6"/>
                <a:gd name="T4" fmla="*/ 0 w 11"/>
                <a:gd name="T5" fmla="*/ 8274990 h 6"/>
                <a:gd name="T6" fmla="*/ 0 w 11"/>
                <a:gd name="T7" fmla="*/ 24827004 h 6"/>
                <a:gd name="T8" fmla="*/ 33969590 w 11"/>
                <a:gd name="T9" fmla="*/ 24827004 h 6"/>
                <a:gd name="T10" fmla="*/ 46708444 w 11"/>
                <a:gd name="T11" fmla="*/ 12414519 h 6"/>
                <a:gd name="T12" fmla="*/ 46708444 w 11"/>
                <a:gd name="T13" fmla="*/ 0 h 6"/>
                <a:gd name="T14" fmla="*/ 0 60000 65536"/>
                <a:gd name="T15" fmla="*/ 0 60000 65536"/>
                <a:gd name="T16" fmla="*/ 0 60000 65536"/>
                <a:gd name="T17" fmla="*/ 0 60000 65536"/>
                <a:gd name="T18" fmla="*/ 0 60000 65536"/>
                <a:gd name="T19" fmla="*/ 0 60000 65536"/>
                <a:gd name="T20" fmla="*/ 0 60000 65536"/>
                <a:gd name="T21" fmla="*/ 0 w 11"/>
                <a:gd name="T22" fmla="*/ 0 h 6"/>
                <a:gd name="T23" fmla="*/ 11 w 11"/>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6">
                  <a:moveTo>
                    <a:pt x="11" y="0"/>
                  </a:moveTo>
                  <a:cubicBezTo>
                    <a:pt x="10" y="1"/>
                    <a:pt x="9" y="2"/>
                    <a:pt x="8" y="2"/>
                  </a:cubicBezTo>
                  <a:cubicBezTo>
                    <a:pt x="0" y="2"/>
                    <a:pt x="0" y="2"/>
                    <a:pt x="0" y="2"/>
                  </a:cubicBezTo>
                  <a:cubicBezTo>
                    <a:pt x="0" y="6"/>
                    <a:pt x="0" y="6"/>
                    <a:pt x="0" y="6"/>
                  </a:cubicBezTo>
                  <a:cubicBezTo>
                    <a:pt x="8" y="6"/>
                    <a:pt x="8" y="6"/>
                    <a:pt x="8" y="6"/>
                  </a:cubicBezTo>
                  <a:cubicBezTo>
                    <a:pt x="9" y="6"/>
                    <a:pt x="11" y="5"/>
                    <a:pt x="11" y="3"/>
                  </a:cubicBezTo>
                  <a:cubicBezTo>
                    <a:pt x="11" y="0"/>
                    <a:pt x="11" y="0"/>
                    <a:pt x="11" y="0"/>
                  </a:cubicBezTo>
                </a:path>
              </a:pathLst>
            </a:custGeom>
            <a:solidFill>
              <a:srgbClr val="7097D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94" name="Freeform 2533"/>
            <p:cNvSpPr>
              <a:spLocks noChangeArrowheads="1"/>
            </p:cNvSpPr>
            <p:nvPr/>
          </p:nvSpPr>
          <p:spPr bwMode="auto">
            <a:xfrm>
              <a:off x="140363" y="220570"/>
              <a:ext cx="6103" cy="14821"/>
            </a:xfrm>
            <a:custGeom>
              <a:avLst/>
              <a:gdLst>
                <a:gd name="T0" fmla="*/ 12415536 w 3"/>
                <a:gd name="T1" fmla="*/ 0 h 7"/>
                <a:gd name="T2" fmla="*/ 12415536 w 3"/>
                <a:gd name="T3" fmla="*/ 4482294 h 7"/>
                <a:gd name="T4" fmla="*/ 12415536 w 3"/>
                <a:gd name="T5" fmla="*/ 17931293 h 7"/>
                <a:gd name="T6" fmla="*/ 0 w 3"/>
                <a:gd name="T7" fmla="*/ 31380292 h 7"/>
                <a:gd name="T8" fmla="*/ 0 w 3"/>
                <a:gd name="T9" fmla="*/ 31380292 h 7"/>
                <a:gd name="T10" fmla="*/ 12415536 w 3"/>
                <a:gd name="T11" fmla="*/ 17931293 h 7"/>
                <a:gd name="T12" fmla="*/ 12415536 w 3"/>
                <a:gd name="T13" fmla="*/ 0 h 7"/>
                <a:gd name="T14" fmla="*/ 0 60000 65536"/>
                <a:gd name="T15" fmla="*/ 0 60000 65536"/>
                <a:gd name="T16" fmla="*/ 0 60000 65536"/>
                <a:gd name="T17" fmla="*/ 0 60000 65536"/>
                <a:gd name="T18" fmla="*/ 0 60000 65536"/>
                <a:gd name="T19" fmla="*/ 0 60000 65536"/>
                <a:gd name="T20" fmla="*/ 0 60000 65536"/>
                <a:gd name="T21" fmla="*/ 0 w 3"/>
                <a:gd name="T22" fmla="*/ 0 h 7"/>
                <a:gd name="T23" fmla="*/ 3 w 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7">
                  <a:moveTo>
                    <a:pt x="3" y="0"/>
                  </a:moveTo>
                  <a:cubicBezTo>
                    <a:pt x="3" y="1"/>
                    <a:pt x="3" y="1"/>
                    <a:pt x="3" y="1"/>
                  </a:cubicBezTo>
                  <a:cubicBezTo>
                    <a:pt x="3" y="4"/>
                    <a:pt x="3" y="4"/>
                    <a:pt x="3" y="4"/>
                  </a:cubicBezTo>
                  <a:cubicBezTo>
                    <a:pt x="3" y="6"/>
                    <a:pt x="2" y="7"/>
                    <a:pt x="0" y="7"/>
                  </a:cubicBezTo>
                  <a:cubicBezTo>
                    <a:pt x="0" y="7"/>
                    <a:pt x="0" y="7"/>
                    <a:pt x="0" y="7"/>
                  </a:cubicBezTo>
                  <a:cubicBezTo>
                    <a:pt x="2" y="7"/>
                    <a:pt x="3" y="6"/>
                    <a:pt x="3" y="4"/>
                  </a:cubicBezTo>
                  <a:cubicBezTo>
                    <a:pt x="3" y="0"/>
                    <a:pt x="3" y="0"/>
                    <a:pt x="3" y="0"/>
                  </a:cubicBezTo>
                </a:path>
              </a:pathLst>
            </a:custGeom>
            <a:solidFill>
              <a:srgbClr val="3737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95" name="Freeform 2534"/>
            <p:cNvSpPr>
              <a:spLocks noChangeArrowheads="1"/>
            </p:cNvSpPr>
            <p:nvPr/>
          </p:nvSpPr>
          <p:spPr bwMode="auto">
            <a:xfrm>
              <a:off x="105490" y="222314"/>
              <a:ext cx="40975" cy="13077"/>
            </a:xfrm>
            <a:custGeom>
              <a:avLst/>
              <a:gdLst>
                <a:gd name="T0" fmla="*/ 83947531 w 20"/>
                <a:gd name="T1" fmla="*/ 0 h 6"/>
                <a:gd name="T2" fmla="*/ 71355914 w 20"/>
                <a:gd name="T3" fmla="*/ 9500441 h 6"/>
                <a:gd name="T4" fmla="*/ 0 w 20"/>
                <a:gd name="T5" fmla="*/ 9500441 h 6"/>
                <a:gd name="T6" fmla="*/ 0 w 20"/>
                <a:gd name="T7" fmla="*/ 28501322 h 6"/>
                <a:gd name="T8" fmla="*/ 71355914 w 20"/>
                <a:gd name="T9" fmla="*/ 28501322 h 6"/>
                <a:gd name="T10" fmla="*/ 83947531 w 20"/>
                <a:gd name="T11" fmla="*/ 14251751 h 6"/>
                <a:gd name="T12" fmla="*/ 83947531 w 20"/>
                <a:gd name="T13" fmla="*/ 0 h 6"/>
                <a:gd name="T14" fmla="*/ 0 60000 65536"/>
                <a:gd name="T15" fmla="*/ 0 60000 65536"/>
                <a:gd name="T16" fmla="*/ 0 60000 65536"/>
                <a:gd name="T17" fmla="*/ 0 60000 65536"/>
                <a:gd name="T18" fmla="*/ 0 60000 65536"/>
                <a:gd name="T19" fmla="*/ 0 60000 65536"/>
                <a:gd name="T20" fmla="*/ 0 60000 65536"/>
                <a:gd name="T21" fmla="*/ 0 w 20"/>
                <a:gd name="T22" fmla="*/ 0 h 6"/>
                <a:gd name="T23" fmla="*/ 20 w 20"/>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6">
                  <a:moveTo>
                    <a:pt x="20" y="0"/>
                  </a:moveTo>
                  <a:cubicBezTo>
                    <a:pt x="19" y="1"/>
                    <a:pt x="18" y="2"/>
                    <a:pt x="17" y="2"/>
                  </a:cubicBezTo>
                  <a:cubicBezTo>
                    <a:pt x="0" y="2"/>
                    <a:pt x="0" y="2"/>
                    <a:pt x="0" y="2"/>
                  </a:cubicBezTo>
                  <a:cubicBezTo>
                    <a:pt x="0" y="6"/>
                    <a:pt x="0" y="6"/>
                    <a:pt x="0" y="6"/>
                  </a:cubicBezTo>
                  <a:cubicBezTo>
                    <a:pt x="17" y="6"/>
                    <a:pt x="17" y="6"/>
                    <a:pt x="17" y="6"/>
                  </a:cubicBezTo>
                  <a:cubicBezTo>
                    <a:pt x="19" y="6"/>
                    <a:pt x="20" y="5"/>
                    <a:pt x="20" y="3"/>
                  </a:cubicBezTo>
                  <a:cubicBezTo>
                    <a:pt x="20" y="0"/>
                    <a:pt x="20" y="0"/>
                    <a:pt x="20" y="0"/>
                  </a:cubicBezTo>
                </a:path>
              </a:pathLst>
            </a:custGeom>
            <a:solidFill>
              <a:srgbClr val="7097D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96" name="Freeform 2535"/>
            <p:cNvSpPr>
              <a:spLocks noEditPoints="1" noChangeArrowheads="1"/>
            </p:cNvSpPr>
            <p:nvPr/>
          </p:nvSpPr>
          <p:spPr bwMode="auto">
            <a:xfrm>
              <a:off x="105490" y="86310"/>
              <a:ext cx="63643" cy="177851"/>
            </a:xfrm>
            <a:custGeom>
              <a:avLst/>
              <a:gdLst>
                <a:gd name="T0" fmla="*/ 0 w 31"/>
                <a:gd name="T1" fmla="*/ 307928326 h 86"/>
                <a:gd name="T2" fmla="*/ 0 w 31"/>
                <a:gd name="T3" fmla="*/ 307928326 h 86"/>
                <a:gd name="T4" fmla="*/ 0 w 31"/>
                <a:gd name="T5" fmla="*/ 367802072 h 86"/>
                <a:gd name="T6" fmla="*/ 0 w 31"/>
                <a:gd name="T7" fmla="*/ 367802072 h 86"/>
                <a:gd name="T8" fmla="*/ 0 w 31"/>
                <a:gd name="T9" fmla="*/ 307928326 h 86"/>
                <a:gd name="T10" fmla="*/ 84296180 w 31"/>
                <a:gd name="T11" fmla="*/ 235222424 h 86"/>
                <a:gd name="T12" fmla="*/ 84296180 w 31"/>
                <a:gd name="T13" fmla="*/ 239499120 h 86"/>
                <a:gd name="T14" fmla="*/ 84296180 w 31"/>
                <a:gd name="T15" fmla="*/ 239499120 h 86"/>
                <a:gd name="T16" fmla="*/ 84296180 w 31"/>
                <a:gd name="T17" fmla="*/ 282266081 h 86"/>
                <a:gd name="T18" fmla="*/ 84296180 w 31"/>
                <a:gd name="T19" fmla="*/ 277989385 h 86"/>
                <a:gd name="T20" fmla="*/ 84296180 w 31"/>
                <a:gd name="T21" fmla="*/ 239499120 h 86"/>
                <a:gd name="T22" fmla="*/ 84296180 w 31"/>
                <a:gd name="T23" fmla="*/ 239499120 h 86"/>
                <a:gd name="T24" fmla="*/ 84296180 w 31"/>
                <a:gd name="T25" fmla="*/ 235222424 h 86"/>
                <a:gd name="T26" fmla="*/ 0 w 31"/>
                <a:gd name="T27" fmla="*/ 188178766 h 86"/>
                <a:gd name="T28" fmla="*/ 0 w 31"/>
                <a:gd name="T29" fmla="*/ 188178766 h 86"/>
                <a:gd name="T30" fmla="*/ 0 w 31"/>
                <a:gd name="T31" fmla="*/ 209562247 h 86"/>
                <a:gd name="T32" fmla="*/ 0 w 31"/>
                <a:gd name="T33" fmla="*/ 209562247 h 86"/>
                <a:gd name="T34" fmla="*/ 0 w 31"/>
                <a:gd name="T35" fmla="*/ 188178766 h 86"/>
                <a:gd name="T36" fmla="*/ 0 w 31"/>
                <a:gd name="T37" fmla="*/ 188178766 h 86"/>
                <a:gd name="T38" fmla="*/ 0 w 31"/>
                <a:gd name="T39" fmla="*/ 188178766 h 86"/>
                <a:gd name="T40" fmla="*/ 130659079 w 31"/>
                <a:gd name="T41" fmla="*/ 0 h 86"/>
                <a:gd name="T42" fmla="*/ 130659079 w 31"/>
                <a:gd name="T43" fmla="*/ 8553392 h 86"/>
                <a:gd name="T44" fmla="*/ 130659079 w 31"/>
                <a:gd name="T45" fmla="*/ 8553392 h 86"/>
                <a:gd name="T46" fmla="*/ 130659079 w 31"/>
                <a:gd name="T47" fmla="*/ 4276696 h 86"/>
                <a:gd name="T48" fmla="*/ 130659079 w 31"/>
                <a:gd name="T49" fmla="*/ 0 h 8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1"/>
                <a:gd name="T76" fmla="*/ 0 h 86"/>
                <a:gd name="T77" fmla="*/ 31 w 31"/>
                <a:gd name="T78" fmla="*/ 86 h 8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1" h="86">
                  <a:moveTo>
                    <a:pt x="0" y="72"/>
                  </a:moveTo>
                  <a:cubicBezTo>
                    <a:pt x="0" y="72"/>
                    <a:pt x="0" y="72"/>
                    <a:pt x="0" y="72"/>
                  </a:cubicBezTo>
                  <a:cubicBezTo>
                    <a:pt x="0" y="86"/>
                    <a:pt x="0" y="86"/>
                    <a:pt x="0" y="86"/>
                  </a:cubicBezTo>
                  <a:cubicBezTo>
                    <a:pt x="0" y="86"/>
                    <a:pt x="0" y="86"/>
                    <a:pt x="0" y="86"/>
                  </a:cubicBezTo>
                  <a:cubicBezTo>
                    <a:pt x="0" y="72"/>
                    <a:pt x="0" y="72"/>
                    <a:pt x="0" y="72"/>
                  </a:cubicBezTo>
                  <a:moveTo>
                    <a:pt x="20" y="55"/>
                  </a:moveTo>
                  <a:cubicBezTo>
                    <a:pt x="20" y="56"/>
                    <a:pt x="20" y="56"/>
                    <a:pt x="20" y="56"/>
                  </a:cubicBezTo>
                  <a:cubicBezTo>
                    <a:pt x="20" y="56"/>
                    <a:pt x="20" y="56"/>
                    <a:pt x="20" y="56"/>
                  </a:cubicBezTo>
                  <a:cubicBezTo>
                    <a:pt x="20" y="66"/>
                    <a:pt x="20" y="66"/>
                    <a:pt x="20" y="66"/>
                  </a:cubicBezTo>
                  <a:cubicBezTo>
                    <a:pt x="20" y="66"/>
                    <a:pt x="20" y="66"/>
                    <a:pt x="20" y="65"/>
                  </a:cubicBezTo>
                  <a:cubicBezTo>
                    <a:pt x="20" y="56"/>
                    <a:pt x="20" y="56"/>
                    <a:pt x="20" y="56"/>
                  </a:cubicBezTo>
                  <a:cubicBezTo>
                    <a:pt x="20" y="56"/>
                    <a:pt x="20" y="56"/>
                    <a:pt x="20" y="56"/>
                  </a:cubicBezTo>
                  <a:cubicBezTo>
                    <a:pt x="20" y="55"/>
                    <a:pt x="20" y="55"/>
                    <a:pt x="20" y="55"/>
                  </a:cubicBezTo>
                  <a:moveTo>
                    <a:pt x="0" y="44"/>
                  </a:moveTo>
                  <a:cubicBezTo>
                    <a:pt x="0" y="44"/>
                    <a:pt x="0" y="44"/>
                    <a:pt x="0" y="44"/>
                  </a:cubicBezTo>
                  <a:cubicBezTo>
                    <a:pt x="0" y="49"/>
                    <a:pt x="0" y="49"/>
                    <a:pt x="0" y="49"/>
                  </a:cubicBezTo>
                  <a:cubicBezTo>
                    <a:pt x="0" y="49"/>
                    <a:pt x="0" y="49"/>
                    <a:pt x="0" y="49"/>
                  </a:cubicBezTo>
                  <a:cubicBezTo>
                    <a:pt x="0" y="44"/>
                    <a:pt x="0" y="44"/>
                    <a:pt x="0" y="44"/>
                  </a:cubicBezTo>
                  <a:cubicBezTo>
                    <a:pt x="0" y="44"/>
                    <a:pt x="0" y="44"/>
                    <a:pt x="0" y="44"/>
                  </a:cubicBezTo>
                  <a:cubicBezTo>
                    <a:pt x="0" y="44"/>
                    <a:pt x="0" y="44"/>
                    <a:pt x="0" y="44"/>
                  </a:cubicBezTo>
                  <a:moveTo>
                    <a:pt x="31" y="0"/>
                  </a:moveTo>
                  <a:cubicBezTo>
                    <a:pt x="31" y="1"/>
                    <a:pt x="31" y="1"/>
                    <a:pt x="31" y="2"/>
                  </a:cubicBezTo>
                  <a:cubicBezTo>
                    <a:pt x="31" y="2"/>
                    <a:pt x="31" y="2"/>
                    <a:pt x="31" y="2"/>
                  </a:cubicBezTo>
                  <a:cubicBezTo>
                    <a:pt x="31" y="2"/>
                    <a:pt x="31" y="2"/>
                    <a:pt x="31" y="1"/>
                  </a:cubicBezTo>
                  <a:cubicBezTo>
                    <a:pt x="31" y="1"/>
                    <a:pt x="31" y="1"/>
                    <a:pt x="31" y="0"/>
                  </a:cubicBezTo>
                </a:path>
              </a:pathLst>
            </a:custGeom>
            <a:solidFill>
              <a:srgbClr val="3737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97" name="Freeform 2536"/>
            <p:cNvSpPr>
              <a:spLocks noEditPoints="1" noChangeArrowheads="1"/>
            </p:cNvSpPr>
            <p:nvPr/>
          </p:nvSpPr>
          <p:spPr bwMode="auto">
            <a:xfrm>
              <a:off x="82823" y="8718"/>
              <a:ext cx="86310" cy="193544"/>
            </a:xfrm>
            <a:custGeom>
              <a:avLst/>
              <a:gdLst>
                <a:gd name="T0" fmla="*/ 46453275 w 42"/>
                <a:gd name="T1" fmla="*/ 368826918 h 94"/>
                <a:gd name="T2" fmla="*/ 46453275 w 42"/>
                <a:gd name="T3" fmla="*/ 368826918 h 94"/>
                <a:gd name="T4" fmla="*/ 46453275 w 42"/>
                <a:gd name="T5" fmla="*/ 385784666 h 94"/>
                <a:gd name="T6" fmla="*/ 118244700 w 42"/>
                <a:gd name="T7" fmla="*/ 385784666 h 94"/>
                <a:gd name="T8" fmla="*/ 130913775 w 42"/>
                <a:gd name="T9" fmla="*/ 398502978 h 94"/>
                <a:gd name="T10" fmla="*/ 130913775 w 42"/>
                <a:gd name="T11" fmla="*/ 394263541 h 94"/>
                <a:gd name="T12" fmla="*/ 118244700 w 42"/>
                <a:gd name="T13" fmla="*/ 385784666 h 94"/>
                <a:gd name="T14" fmla="*/ 46453275 w 42"/>
                <a:gd name="T15" fmla="*/ 385784666 h 94"/>
                <a:gd name="T16" fmla="*/ 46453275 w 42"/>
                <a:gd name="T17" fmla="*/ 368826918 h 94"/>
                <a:gd name="T18" fmla="*/ 0 w 42"/>
                <a:gd name="T19" fmla="*/ 288279670 h 94"/>
                <a:gd name="T20" fmla="*/ 0 w 42"/>
                <a:gd name="T21" fmla="*/ 288279670 h 94"/>
                <a:gd name="T22" fmla="*/ 4223025 w 42"/>
                <a:gd name="T23" fmla="*/ 288279670 h 94"/>
                <a:gd name="T24" fmla="*/ 4223025 w 42"/>
                <a:gd name="T25" fmla="*/ 288279670 h 94"/>
                <a:gd name="T26" fmla="*/ 0 w 42"/>
                <a:gd name="T27" fmla="*/ 288279670 h 94"/>
                <a:gd name="T28" fmla="*/ 4223025 w 42"/>
                <a:gd name="T29" fmla="*/ 0 h 94"/>
                <a:gd name="T30" fmla="*/ 4223025 w 42"/>
                <a:gd name="T31" fmla="*/ 0 h 94"/>
                <a:gd name="T32" fmla="*/ 177367050 w 42"/>
                <a:gd name="T33" fmla="*/ 169575429 h 94"/>
                <a:gd name="T34" fmla="*/ 177367050 w 42"/>
                <a:gd name="T35" fmla="*/ 161096554 h 94"/>
                <a:gd name="T36" fmla="*/ 4223025 w 42"/>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94"/>
                <a:gd name="T59" fmla="*/ 42 w 42"/>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94">
                  <a:moveTo>
                    <a:pt x="11" y="87"/>
                  </a:moveTo>
                  <a:cubicBezTo>
                    <a:pt x="11" y="87"/>
                    <a:pt x="11" y="87"/>
                    <a:pt x="11" y="87"/>
                  </a:cubicBezTo>
                  <a:cubicBezTo>
                    <a:pt x="11" y="91"/>
                    <a:pt x="11" y="91"/>
                    <a:pt x="11" y="91"/>
                  </a:cubicBezTo>
                  <a:cubicBezTo>
                    <a:pt x="28" y="91"/>
                    <a:pt x="28" y="91"/>
                    <a:pt x="28" y="91"/>
                  </a:cubicBezTo>
                  <a:cubicBezTo>
                    <a:pt x="30" y="91"/>
                    <a:pt x="31" y="92"/>
                    <a:pt x="31" y="94"/>
                  </a:cubicBezTo>
                  <a:cubicBezTo>
                    <a:pt x="31" y="93"/>
                    <a:pt x="31" y="93"/>
                    <a:pt x="31" y="93"/>
                  </a:cubicBezTo>
                  <a:cubicBezTo>
                    <a:pt x="30" y="92"/>
                    <a:pt x="29" y="91"/>
                    <a:pt x="28" y="91"/>
                  </a:cubicBezTo>
                  <a:cubicBezTo>
                    <a:pt x="11" y="91"/>
                    <a:pt x="11" y="91"/>
                    <a:pt x="11" y="91"/>
                  </a:cubicBezTo>
                  <a:cubicBezTo>
                    <a:pt x="11" y="87"/>
                    <a:pt x="11" y="87"/>
                    <a:pt x="11" y="87"/>
                  </a:cubicBezTo>
                  <a:moveTo>
                    <a:pt x="0" y="68"/>
                  </a:moveTo>
                  <a:cubicBezTo>
                    <a:pt x="0" y="68"/>
                    <a:pt x="0" y="68"/>
                    <a:pt x="0" y="68"/>
                  </a:cubicBezTo>
                  <a:cubicBezTo>
                    <a:pt x="1" y="68"/>
                    <a:pt x="1" y="68"/>
                    <a:pt x="1" y="68"/>
                  </a:cubicBezTo>
                  <a:cubicBezTo>
                    <a:pt x="1" y="68"/>
                    <a:pt x="1" y="68"/>
                    <a:pt x="1" y="68"/>
                  </a:cubicBezTo>
                  <a:cubicBezTo>
                    <a:pt x="0" y="68"/>
                    <a:pt x="0" y="68"/>
                    <a:pt x="0" y="68"/>
                  </a:cubicBezTo>
                  <a:moveTo>
                    <a:pt x="1" y="0"/>
                  </a:moveTo>
                  <a:cubicBezTo>
                    <a:pt x="1" y="0"/>
                    <a:pt x="1" y="0"/>
                    <a:pt x="1" y="0"/>
                  </a:cubicBezTo>
                  <a:cubicBezTo>
                    <a:pt x="23" y="0"/>
                    <a:pt x="41" y="18"/>
                    <a:pt x="42" y="40"/>
                  </a:cubicBezTo>
                  <a:cubicBezTo>
                    <a:pt x="42" y="39"/>
                    <a:pt x="42" y="39"/>
                    <a:pt x="42" y="38"/>
                  </a:cubicBezTo>
                  <a:cubicBezTo>
                    <a:pt x="41" y="17"/>
                    <a:pt x="23" y="0"/>
                    <a:pt x="1" y="0"/>
                  </a:cubicBezTo>
                </a:path>
              </a:pathLst>
            </a:custGeom>
            <a:solidFill>
              <a:srgbClr val="4572A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98" name="Freeform 2537"/>
            <p:cNvSpPr>
              <a:spLocks noChangeArrowheads="1"/>
            </p:cNvSpPr>
            <p:nvPr/>
          </p:nvSpPr>
          <p:spPr bwMode="auto">
            <a:xfrm>
              <a:off x="82823" y="8718"/>
              <a:ext cx="86310" cy="258930"/>
            </a:xfrm>
            <a:custGeom>
              <a:avLst/>
              <a:gdLst>
                <a:gd name="T0" fmla="*/ 4223025 w 42"/>
                <a:gd name="T1" fmla="*/ 0 h 126"/>
                <a:gd name="T2" fmla="*/ 0 w 42"/>
                <a:gd name="T3" fmla="*/ 0 h 126"/>
                <a:gd name="T4" fmla="*/ 0 w 42"/>
                <a:gd name="T5" fmla="*/ 50676300 h 126"/>
                <a:gd name="T6" fmla="*/ 4223025 w 42"/>
                <a:gd name="T7" fmla="*/ 50676300 h 126"/>
                <a:gd name="T8" fmla="*/ 114021675 w 42"/>
                <a:gd name="T9" fmla="*/ 160474950 h 126"/>
                <a:gd name="T10" fmla="*/ 114021675 w 42"/>
                <a:gd name="T11" fmla="*/ 160474950 h 126"/>
                <a:gd name="T12" fmla="*/ 114021675 w 42"/>
                <a:gd name="T13" fmla="*/ 160474950 h 126"/>
                <a:gd name="T14" fmla="*/ 114021675 w 42"/>
                <a:gd name="T15" fmla="*/ 168921000 h 126"/>
                <a:gd name="T16" fmla="*/ 114021675 w 42"/>
                <a:gd name="T17" fmla="*/ 177367050 h 126"/>
                <a:gd name="T18" fmla="*/ 114021675 w 42"/>
                <a:gd name="T19" fmla="*/ 177367050 h 126"/>
                <a:gd name="T20" fmla="*/ 114021675 w 42"/>
                <a:gd name="T21" fmla="*/ 177367050 h 126"/>
                <a:gd name="T22" fmla="*/ 4223025 w 42"/>
                <a:gd name="T23" fmla="*/ 287165700 h 126"/>
                <a:gd name="T24" fmla="*/ 4223025 w 42"/>
                <a:gd name="T25" fmla="*/ 287165700 h 126"/>
                <a:gd name="T26" fmla="*/ 4223025 w 42"/>
                <a:gd name="T27" fmla="*/ 287165700 h 126"/>
                <a:gd name="T28" fmla="*/ 0 w 42"/>
                <a:gd name="T29" fmla="*/ 287165700 h 126"/>
                <a:gd name="T30" fmla="*/ 0 w 42"/>
                <a:gd name="T31" fmla="*/ 532101150 h 126"/>
                <a:gd name="T32" fmla="*/ 33784200 w 42"/>
                <a:gd name="T33" fmla="*/ 532101150 h 126"/>
                <a:gd name="T34" fmla="*/ 46453275 w 42"/>
                <a:gd name="T35" fmla="*/ 523655100 h 126"/>
                <a:gd name="T36" fmla="*/ 46453275 w 42"/>
                <a:gd name="T37" fmla="*/ 464532750 h 126"/>
                <a:gd name="T38" fmla="*/ 46453275 w 42"/>
                <a:gd name="T39" fmla="*/ 464532750 h 126"/>
                <a:gd name="T40" fmla="*/ 46453275 w 42"/>
                <a:gd name="T41" fmla="*/ 447640650 h 126"/>
                <a:gd name="T42" fmla="*/ 118244700 w 42"/>
                <a:gd name="T43" fmla="*/ 447640650 h 126"/>
                <a:gd name="T44" fmla="*/ 130913775 w 42"/>
                <a:gd name="T45" fmla="*/ 439194600 h 126"/>
                <a:gd name="T46" fmla="*/ 130913775 w 42"/>
                <a:gd name="T47" fmla="*/ 396964350 h 126"/>
                <a:gd name="T48" fmla="*/ 130913775 w 42"/>
                <a:gd name="T49" fmla="*/ 396964350 h 126"/>
                <a:gd name="T50" fmla="*/ 118244700 w 42"/>
                <a:gd name="T51" fmla="*/ 384295275 h 126"/>
                <a:gd name="T52" fmla="*/ 46453275 w 42"/>
                <a:gd name="T53" fmla="*/ 384295275 h 126"/>
                <a:gd name="T54" fmla="*/ 46453275 w 42"/>
                <a:gd name="T55" fmla="*/ 367403175 h 126"/>
                <a:gd name="T56" fmla="*/ 46453275 w 42"/>
                <a:gd name="T57" fmla="*/ 346288050 h 126"/>
                <a:gd name="T58" fmla="*/ 46453275 w 42"/>
                <a:gd name="T59" fmla="*/ 346288050 h 126"/>
                <a:gd name="T60" fmla="*/ 46453275 w 42"/>
                <a:gd name="T61" fmla="*/ 329395950 h 126"/>
                <a:gd name="T62" fmla="*/ 46453275 w 42"/>
                <a:gd name="T63" fmla="*/ 329395950 h 126"/>
                <a:gd name="T64" fmla="*/ 177367050 w 42"/>
                <a:gd name="T65" fmla="*/ 168921000 h 126"/>
                <a:gd name="T66" fmla="*/ 177367050 w 42"/>
                <a:gd name="T67" fmla="*/ 168921000 h 126"/>
                <a:gd name="T68" fmla="*/ 4223025 w 42"/>
                <a:gd name="T69" fmla="*/ 0 h 1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126"/>
                <a:gd name="T107" fmla="*/ 42 w 42"/>
                <a:gd name="T108" fmla="*/ 126 h 12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126">
                  <a:moveTo>
                    <a:pt x="1" y="0"/>
                  </a:moveTo>
                  <a:cubicBezTo>
                    <a:pt x="0" y="0"/>
                    <a:pt x="0" y="0"/>
                    <a:pt x="0" y="0"/>
                  </a:cubicBezTo>
                  <a:cubicBezTo>
                    <a:pt x="0" y="12"/>
                    <a:pt x="0" y="12"/>
                    <a:pt x="0" y="12"/>
                  </a:cubicBezTo>
                  <a:cubicBezTo>
                    <a:pt x="1" y="12"/>
                    <a:pt x="1" y="12"/>
                    <a:pt x="1" y="12"/>
                  </a:cubicBezTo>
                  <a:cubicBezTo>
                    <a:pt x="16" y="12"/>
                    <a:pt x="27" y="23"/>
                    <a:pt x="27" y="38"/>
                  </a:cubicBezTo>
                  <a:cubicBezTo>
                    <a:pt x="27" y="38"/>
                    <a:pt x="27" y="38"/>
                    <a:pt x="27" y="38"/>
                  </a:cubicBezTo>
                  <a:cubicBezTo>
                    <a:pt x="27" y="38"/>
                    <a:pt x="27" y="38"/>
                    <a:pt x="27" y="38"/>
                  </a:cubicBezTo>
                  <a:cubicBezTo>
                    <a:pt x="27" y="38"/>
                    <a:pt x="27" y="39"/>
                    <a:pt x="27" y="40"/>
                  </a:cubicBezTo>
                  <a:cubicBezTo>
                    <a:pt x="27" y="40"/>
                    <a:pt x="27" y="41"/>
                    <a:pt x="27" y="42"/>
                  </a:cubicBezTo>
                  <a:cubicBezTo>
                    <a:pt x="27" y="42"/>
                    <a:pt x="27" y="42"/>
                    <a:pt x="27" y="42"/>
                  </a:cubicBezTo>
                  <a:cubicBezTo>
                    <a:pt x="27" y="42"/>
                    <a:pt x="27" y="42"/>
                    <a:pt x="27" y="42"/>
                  </a:cubicBezTo>
                  <a:cubicBezTo>
                    <a:pt x="27" y="56"/>
                    <a:pt x="16" y="68"/>
                    <a:pt x="1" y="68"/>
                  </a:cubicBezTo>
                  <a:cubicBezTo>
                    <a:pt x="1" y="68"/>
                    <a:pt x="1" y="68"/>
                    <a:pt x="1" y="68"/>
                  </a:cubicBezTo>
                  <a:cubicBezTo>
                    <a:pt x="1" y="68"/>
                    <a:pt x="1" y="68"/>
                    <a:pt x="1" y="68"/>
                  </a:cubicBezTo>
                  <a:cubicBezTo>
                    <a:pt x="1" y="68"/>
                    <a:pt x="1" y="68"/>
                    <a:pt x="0" y="68"/>
                  </a:cubicBezTo>
                  <a:cubicBezTo>
                    <a:pt x="0" y="126"/>
                    <a:pt x="0" y="126"/>
                    <a:pt x="0" y="126"/>
                  </a:cubicBezTo>
                  <a:cubicBezTo>
                    <a:pt x="8" y="126"/>
                    <a:pt x="8" y="126"/>
                    <a:pt x="8" y="126"/>
                  </a:cubicBezTo>
                  <a:cubicBezTo>
                    <a:pt x="9" y="126"/>
                    <a:pt x="10" y="125"/>
                    <a:pt x="11" y="124"/>
                  </a:cubicBezTo>
                  <a:cubicBezTo>
                    <a:pt x="11" y="110"/>
                    <a:pt x="11" y="110"/>
                    <a:pt x="11" y="110"/>
                  </a:cubicBezTo>
                  <a:cubicBezTo>
                    <a:pt x="11" y="110"/>
                    <a:pt x="11" y="110"/>
                    <a:pt x="11" y="110"/>
                  </a:cubicBezTo>
                  <a:cubicBezTo>
                    <a:pt x="11" y="106"/>
                    <a:pt x="11" y="106"/>
                    <a:pt x="11" y="106"/>
                  </a:cubicBezTo>
                  <a:cubicBezTo>
                    <a:pt x="28" y="106"/>
                    <a:pt x="28" y="106"/>
                    <a:pt x="28" y="106"/>
                  </a:cubicBezTo>
                  <a:cubicBezTo>
                    <a:pt x="29" y="106"/>
                    <a:pt x="30" y="105"/>
                    <a:pt x="31" y="104"/>
                  </a:cubicBezTo>
                  <a:cubicBezTo>
                    <a:pt x="31" y="94"/>
                    <a:pt x="31" y="94"/>
                    <a:pt x="31" y="94"/>
                  </a:cubicBezTo>
                  <a:cubicBezTo>
                    <a:pt x="31" y="94"/>
                    <a:pt x="31" y="94"/>
                    <a:pt x="31" y="94"/>
                  </a:cubicBezTo>
                  <a:cubicBezTo>
                    <a:pt x="31" y="92"/>
                    <a:pt x="30" y="91"/>
                    <a:pt x="28" y="91"/>
                  </a:cubicBezTo>
                  <a:cubicBezTo>
                    <a:pt x="11" y="91"/>
                    <a:pt x="11" y="91"/>
                    <a:pt x="11" y="91"/>
                  </a:cubicBezTo>
                  <a:cubicBezTo>
                    <a:pt x="11" y="87"/>
                    <a:pt x="11" y="87"/>
                    <a:pt x="11" y="87"/>
                  </a:cubicBezTo>
                  <a:cubicBezTo>
                    <a:pt x="11" y="82"/>
                    <a:pt x="11" y="82"/>
                    <a:pt x="11" y="82"/>
                  </a:cubicBezTo>
                  <a:cubicBezTo>
                    <a:pt x="11" y="82"/>
                    <a:pt x="11" y="82"/>
                    <a:pt x="11" y="82"/>
                  </a:cubicBezTo>
                  <a:cubicBezTo>
                    <a:pt x="11" y="78"/>
                    <a:pt x="11" y="78"/>
                    <a:pt x="11" y="78"/>
                  </a:cubicBezTo>
                  <a:cubicBezTo>
                    <a:pt x="11" y="78"/>
                    <a:pt x="11" y="78"/>
                    <a:pt x="11" y="78"/>
                  </a:cubicBezTo>
                  <a:cubicBezTo>
                    <a:pt x="28" y="74"/>
                    <a:pt x="41" y="58"/>
                    <a:pt x="42" y="40"/>
                  </a:cubicBezTo>
                  <a:cubicBezTo>
                    <a:pt x="42" y="40"/>
                    <a:pt x="42" y="40"/>
                    <a:pt x="42" y="40"/>
                  </a:cubicBezTo>
                  <a:cubicBezTo>
                    <a:pt x="41" y="18"/>
                    <a:pt x="23" y="0"/>
                    <a:pt x="1" y="0"/>
                  </a:cubicBezTo>
                </a:path>
              </a:pathLst>
            </a:custGeom>
            <a:solidFill>
              <a:srgbClr val="7097D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43" name="组合 643"/>
          <p:cNvGrpSpPr>
            <a:grpSpLocks/>
          </p:cNvGrpSpPr>
          <p:nvPr/>
        </p:nvGrpSpPr>
        <p:grpSpPr bwMode="auto">
          <a:xfrm>
            <a:off x="9301163" y="6113463"/>
            <a:ext cx="407987" cy="406400"/>
            <a:chOff x="0" y="0"/>
            <a:chExt cx="233647" cy="232776"/>
          </a:xfrm>
        </p:grpSpPr>
        <p:sp>
          <p:nvSpPr>
            <p:cNvPr id="28768" name="Freeform 2538"/>
            <p:cNvSpPr>
              <a:spLocks noEditPoints="1" noChangeArrowheads="1"/>
            </p:cNvSpPr>
            <p:nvPr/>
          </p:nvSpPr>
          <p:spPr bwMode="auto">
            <a:xfrm>
              <a:off x="0" y="0"/>
              <a:ext cx="224929" cy="230160"/>
            </a:xfrm>
            <a:custGeom>
              <a:avLst/>
              <a:gdLst>
                <a:gd name="T0" fmla="*/ 183106651 w 109"/>
                <a:gd name="T1" fmla="*/ 472978800 h 112"/>
                <a:gd name="T2" fmla="*/ 0 w 109"/>
                <a:gd name="T3" fmla="*/ 291388725 h 112"/>
                <a:gd name="T4" fmla="*/ 183106651 w 109"/>
                <a:gd name="T5" fmla="*/ 114021675 h 112"/>
                <a:gd name="T6" fmla="*/ 268274263 w 109"/>
                <a:gd name="T7" fmla="*/ 130913775 h 112"/>
                <a:gd name="T8" fmla="*/ 315115211 w 109"/>
                <a:gd name="T9" fmla="*/ 84460500 h 112"/>
                <a:gd name="T10" fmla="*/ 251241566 w 109"/>
                <a:gd name="T11" fmla="*/ 67568400 h 112"/>
                <a:gd name="T12" fmla="*/ 242723154 w 109"/>
                <a:gd name="T13" fmla="*/ 59122350 h 112"/>
                <a:gd name="T14" fmla="*/ 246982360 w 109"/>
                <a:gd name="T15" fmla="*/ 46453275 h 112"/>
                <a:gd name="T16" fmla="*/ 289566166 w 109"/>
                <a:gd name="T17" fmla="*/ 4223025 h 112"/>
                <a:gd name="T18" fmla="*/ 298082514 w 109"/>
                <a:gd name="T19" fmla="*/ 0 h 112"/>
                <a:gd name="T20" fmla="*/ 302339657 w 109"/>
                <a:gd name="T21" fmla="*/ 0 h 112"/>
                <a:gd name="T22" fmla="*/ 430089011 w 109"/>
                <a:gd name="T23" fmla="*/ 29561175 h 112"/>
                <a:gd name="T24" fmla="*/ 442864565 w 109"/>
                <a:gd name="T25" fmla="*/ 38007225 h 112"/>
                <a:gd name="T26" fmla="*/ 464156468 w 109"/>
                <a:gd name="T27" fmla="*/ 173144025 h 112"/>
                <a:gd name="T28" fmla="*/ 459897262 w 109"/>
                <a:gd name="T29" fmla="*/ 181590075 h 112"/>
                <a:gd name="T30" fmla="*/ 417315520 w 109"/>
                <a:gd name="T31" fmla="*/ 228043350 h 112"/>
                <a:gd name="T32" fmla="*/ 408799171 w 109"/>
                <a:gd name="T33" fmla="*/ 232266375 h 112"/>
                <a:gd name="T34" fmla="*/ 404539965 w 109"/>
                <a:gd name="T35" fmla="*/ 228043350 h 112"/>
                <a:gd name="T36" fmla="*/ 396023617 w 109"/>
                <a:gd name="T37" fmla="*/ 219597300 h 112"/>
                <a:gd name="T38" fmla="*/ 383248062 w 109"/>
                <a:gd name="T39" fmla="*/ 147805875 h 112"/>
                <a:gd name="T40" fmla="*/ 336407114 w 109"/>
                <a:gd name="T41" fmla="*/ 194259150 h 112"/>
                <a:gd name="T42" fmla="*/ 366215366 w 109"/>
                <a:gd name="T43" fmla="*/ 291388725 h 112"/>
                <a:gd name="T44" fmla="*/ 183106651 w 109"/>
                <a:gd name="T45" fmla="*/ 472978800 h 112"/>
                <a:gd name="T46" fmla="*/ 183106651 w 109"/>
                <a:gd name="T47" fmla="*/ 181590075 h 112"/>
                <a:gd name="T48" fmla="*/ 72392057 w 109"/>
                <a:gd name="T49" fmla="*/ 291388725 h 112"/>
                <a:gd name="T50" fmla="*/ 183106651 w 109"/>
                <a:gd name="T51" fmla="*/ 405410400 h 112"/>
                <a:gd name="T52" fmla="*/ 298082514 w 109"/>
                <a:gd name="T53" fmla="*/ 291388725 h 112"/>
                <a:gd name="T54" fmla="*/ 183106651 w 109"/>
                <a:gd name="T55" fmla="*/ 181590075 h 11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9"/>
                <a:gd name="T85" fmla="*/ 0 h 112"/>
                <a:gd name="T86" fmla="*/ 109 w 109"/>
                <a:gd name="T87" fmla="*/ 112 h 11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9" h="112">
                  <a:moveTo>
                    <a:pt x="43" y="112"/>
                  </a:moveTo>
                  <a:cubicBezTo>
                    <a:pt x="20" y="112"/>
                    <a:pt x="0" y="93"/>
                    <a:pt x="0" y="69"/>
                  </a:cubicBezTo>
                  <a:cubicBezTo>
                    <a:pt x="0" y="46"/>
                    <a:pt x="20" y="27"/>
                    <a:pt x="43" y="27"/>
                  </a:cubicBezTo>
                  <a:cubicBezTo>
                    <a:pt x="50" y="27"/>
                    <a:pt x="57" y="28"/>
                    <a:pt x="63" y="31"/>
                  </a:cubicBezTo>
                  <a:cubicBezTo>
                    <a:pt x="74" y="20"/>
                    <a:pt x="74" y="20"/>
                    <a:pt x="74" y="20"/>
                  </a:cubicBezTo>
                  <a:cubicBezTo>
                    <a:pt x="59" y="16"/>
                    <a:pt x="59" y="16"/>
                    <a:pt x="59" y="16"/>
                  </a:cubicBezTo>
                  <a:cubicBezTo>
                    <a:pt x="58" y="16"/>
                    <a:pt x="57" y="15"/>
                    <a:pt x="57" y="14"/>
                  </a:cubicBezTo>
                  <a:cubicBezTo>
                    <a:pt x="56" y="13"/>
                    <a:pt x="57" y="12"/>
                    <a:pt x="58" y="11"/>
                  </a:cubicBezTo>
                  <a:cubicBezTo>
                    <a:pt x="68" y="1"/>
                    <a:pt x="68" y="1"/>
                    <a:pt x="68" y="1"/>
                  </a:cubicBezTo>
                  <a:cubicBezTo>
                    <a:pt x="68" y="0"/>
                    <a:pt x="69" y="0"/>
                    <a:pt x="70" y="0"/>
                  </a:cubicBezTo>
                  <a:cubicBezTo>
                    <a:pt x="71" y="0"/>
                    <a:pt x="71" y="0"/>
                    <a:pt x="71" y="0"/>
                  </a:cubicBezTo>
                  <a:cubicBezTo>
                    <a:pt x="101" y="7"/>
                    <a:pt x="101" y="7"/>
                    <a:pt x="101" y="7"/>
                  </a:cubicBezTo>
                  <a:cubicBezTo>
                    <a:pt x="103" y="7"/>
                    <a:pt x="104" y="8"/>
                    <a:pt x="104" y="9"/>
                  </a:cubicBezTo>
                  <a:cubicBezTo>
                    <a:pt x="109" y="41"/>
                    <a:pt x="109" y="41"/>
                    <a:pt x="109" y="41"/>
                  </a:cubicBezTo>
                  <a:cubicBezTo>
                    <a:pt x="109" y="42"/>
                    <a:pt x="109" y="43"/>
                    <a:pt x="108" y="43"/>
                  </a:cubicBezTo>
                  <a:cubicBezTo>
                    <a:pt x="98" y="54"/>
                    <a:pt x="98" y="54"/>
                    <a:pt x="98" y="54"/>
                  </a:cubicBezTo>
                  <a:cubicBezTo>
                    <a:pt x="97" y="54"/>
                    <a:pt x="97" y="55"/>
                    <a:pt x="96" y="55"/>
                  </a:cubicBezTo>
                  <a:cubicBezTo>
                    <a:pt x="95" y="54"/>
                    <a:pt x="95" y="54"/>
                    <a:pt x="95" y="54"/>
                  </a:cubicBezTo>
                  <a:cubicBezTo>
                    <a:pt x="94" y="54"/>
                    <a:pt x="93" y="53"/>
                    <a:pt x="93" y="52"/>
                  </a:cubicBezTo>
                  <a:cubicBezTo>
                    <a:pt x="90" y="35"/>
                    <a:pt x="90" y="35"/>
                    <a:pt x="90" y="35"/>
                  </a:cubicBezTo>
                  <a:cubicBezTo>
                    <a:pt x="79" y="46"/>
                    <a:pt x="79" y="46"/>
                    <a:pt x="79" y="46"/>
                  </a:cubicBezTo>
                  <a:cubicBezTo>
                    <a:pt x="84" y="53"/>
                    <a:pt x="86" y="61"/>
                    <a:pt x="86" y="69"/>
                  </a:cubicBezTo>
                  <a:cubicBezTo>
                    <a:pt x="86" y="93"/>
                    <a:pt x="67" y="112"/>
                    <a:pt x="43" y="112"/>
                  </a:cubicBezTo>
                  <a:moveTo>
                    <a:pt x="43" y="43"/>
                  </a:moveTo>
                  <a:cubicBezTo>
                    <a:pt x="29" y="43"/>
                    <a:pt x="17" y="55"/>
                    <a:pt x="17" y="69"/>
                  </a:cubicBezTo>
                  <a:cubicBezTo>
                    <a:pt x="17" y="84"/>
                    <a:pt x="29" y="96"/>
                    <a:pt x="43" y="96"/>
                  </a:cubicBezTo>
                  <a:cubicBezTo>
                    <a:pt x="58" y="96"/>
                    <a:pt x="70" y="84"/>
                    <a:pt x="70" y="69"/>
                  </a:cubicBezTo>
                  <a:cubicBezTo>
                    <a:pt x="70" y="55"/>
                    <a:pt x="58" y="43"/>
                    <a:pt x="43" y="43"/>
                  </a:cubicBezTo>
                </a:path>
              </a:pathLst>
            </a:custGeom>
            <a:solidFill>
              <a:srgbClr val="93256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69" name="Freeform 2539"/>
            <p:cNvSpPr>
              <a:spLocks noEditPoints="1" noChangeArrowheads="1"/>
            </p:cNvSpPr>
            <p:nvPr/>
          </p:nvSpPr>
          <p:spPr bwMode="auto">
            <a:xfrm>
              <a:off x="8718" y="0"/>
              <a:ext cx="224929" cy="232776"/>
            </a:xfrm>
            <a:custGeom>
              <a:avLst/>
              <a:gdLst>
                <a:gd name="T0" fmla="*/ 183106651 w 109"/>
                <a:gd name="T1" fmla="*/ 479510320 h 113"/>
                <a:gd name="T2" fmla="*/ 0 w 109"/>
                <a:gd name="T3" fmla="*/ 297042776 h 113"/>
                <a:gd name="T4" fmla="*/ 183106651 w 109"/>
                <a:gd name="T5" fmla="*/ 114573171 h 113"/>
                <a:gd name="T6" fmla="*/ 264015057 w 109"/>
                <a:gd name="T7" fmla="*/ 135790807 h 113"/>
                <a:gd name="T8" fmla="*/ 315115211 w 109"/>
                <a:gd name="T9" fmla="*/ 84868482 h 113"/>
                <a:gd name="T10" fmla="*/ 251241566 w 109"/>
                <a:gd name="T11" fmla="*/ 72137900 h 113"/>
                <a:gd name="T12" fmla="*/ 242723154 w 109"/>
                <a:gd name="T13" fmla="*/ 63650846 h 113"/>
                <a:gd name="T14" fmla="*/ 242723154 w 109"/>
                <a:gd name="T15" fmla="*/ 50922325 h 113"/>
                <a:gd name="T16" fmla="*/ 289566166 w 109"/>
                <a:gd name="T17" fmla="*/ 4243527 h 113"/>
                <a:gd name="T18" fmla="*/ 298082514 w 109"/>
                <a:gd name="T19" fmla="*/ 0 h 113"/>
                <a:gd name="T20" fmla="*/ 298082514 w 109"/>
                <a:gd name="T21" fmla="*/ 4243527 h 113"/>
                <a:gd name="T22" fmla="*/ 430089011 w 109"/>
                <a:gd name="T23" fmla="*/ 29704690 h 113"/>
                <a:gd name="T24" fmla="*/ 442864565 w 109"/>
                <a:gd name="T25" fmla="*/ 42435271 h 113"/>
                <a:gd name="T26" fmla="*/ 464156468 w 109"/>
                <a:gd name="T27" fmla="*/ 173982550 h 113"/>
                <a:gd name="T28" fmla="*/ 459897262 w 109"/>
                <a:gd name="T29" fmla="*/ 186711072 h 113"/>
                <a:gd name="T30" fmla="*/ 417315520 w 109"/>
                <a:gd name="T31" fmla="*/ 229146342 h 113"/>
                <a:gd name="T32" fmla="*/ 408799171 w 109"/>
                <a:gd name="T33" fmla="*/ 233389869 h 113"/>
                <a:gd name="T34" fmla="*/ 404539965 w 109"/>
                <a:gd name="T35" fmla="*/ 233389869 h 113"/>
                <a:gd name="T36" fmla="*/ 391764411 w 109"/>
                <a:gd name="T37" fmla="*/ 220659288 h 113"/>
                <a:gd name="T38" fmla="*/ 383248062 w 109"/>
                <a:gd name="T39" fmla="*/ 152764915 h 113"/>
                <a:gd name="T40" fmla="*/ 336407114 w 109"/>
                <a:gd name="T41" fmla="*/ 199441653 h 113"/>
                <a:gd name="T42" fmla="*/ 366215366 w 109"/>
                <a:gd name="T43" fmla="*/ 297042776 h 113"/>
                <a:gd name="T44" fmla="*/ 183106651 w 109"/>
                <a:gd name="T45" fmla="*/ 479510320 h 113"/>
                <a:gd name="T46" fmla="*/ 183106651 w 109"/>
                <a:gd name="T47" fmla="*/ 182467544 h 113"/>
                <a:gd name="T48" fmla="*/ 68132851 w 109"/>
                <a:gd name="T49" fmla="*/ 297042776 h 113"/>
                <a:gd name="T50" fmla="*/ 183106651 w 109"/>
                <a:gd name="T51" fmla="*/ 407372420 h 113"/>
                <a:gd name="T52" fmla="*/ 298082514 w 109"/>
                <a:gd name="T53" fmla="*/ 297042776 h 113"/>
                <a:gd name="T54" fmla="*/ 183106651 w 109"/>
                <a:gd name="T55" fmla="*/ 182467544 h 1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9"/>
                <a:gd name="T85" fmla="*/ 0 h 113"/>
                <a:gd name="T86" fmla="*/ 109 w 109"/>
                <a:gd name="T87" fmla="*/ 113 h 11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9" h="113">
                  <a:moveTo>
                    <a:pt x="43" y="113"/>
                  </a:moveTo>
                  <a:cubicBezTo>
                    <a:pt x="19" y="113"/>
                    <a:pt x="0" y="93"/>
                    <a:pt x="0" y="70"/>
                  </a:cubicBezTo>
                  <a:cubicBezTo>
                    <a:pt x="0" y="46"/>
                    <a:pt x="19" y="27"/>
                    <a:pt x="43" y="27"/>
                  </a:cubicBezTo>
                  <a:cubicBezTo>
                    <a:pt x="50" y="27"/>
                    <a:pt x="56" y="29"/>
                    <a:pt x="62" y="32"/>
                  </a:cubicBezTo>
                  <a:cubicBezTo>
                    <a:pt x="74" y="20"/>
                    <a:pt x="74" y="20"/>
                    <a:pt x="74" y="20"/>
                  </a:cubicBezTo>
                  <a:cubicBezTo>
                    <a:pt x="59" y="17"/>
                    <a:pt x="59" y="17"/>
                    <a:pt x="59" y="17"/>
                  </a:cubicBezTo>
                  <a:cubicBezTo>
                    <a:pt x="58" y="17"/>
                    <a:pt x="57" y="16"/>
                    <a:pt x="57" y="15"/>
                  </a:cubicBezTo>
                  <a:cubicBezTo>
                    <a:pt x="56" y="14"/>
                    <a:pt x="57" y="12"/>
                    <a:pt x="57" y="12"/>
                  </a:cubicBezTo>
                  <a:cubicBezTo>
                    <a:pt x="68" y="1"/>
                    <a:pt x="68" y="1"/>
                    <a:pt x="68" y="1"/>
                  </a:cubicBezTo>
                  <a:cubicBezTo>
                    <a:pt x="68" y="1"/>
                    <a:pt x="69" y="0"/>
                    <a:pt x="70" y="0"/>
                  </a:cubicBezTo>
                  <a:cubicBezTo>
                    <a:pt x="70" y="1"/>
                    <a:pt x="70" y="1"/>
                    <a:pt x="70" y="1"/>
                  </a:cubicBezTo>
                  <a:cubicBezTo>
                    <a:pt x="101" y="7"/>
                    <a:pt x="101" y="7"/>
                    <a:pt x="101" y="7"/>
                  </a:cubicBezTo>
                  <a:cubicBezTo>
                    <a:pt x="103" y="7"/>
                    <a:pt x="104" y="8"/>
                    <a:pt x="104" y="10"/>
                  </a:cubicBezTo>
                  <a:cubicBezTo>
                    <a:pt x="109" y="41"/>
                    <a:pt x="109" y="41"/>
                    <a:pt x="109" y="41"/>
                  </a:cubicBezTo>
                  <a:cubicBezTo>
                    <a:pt x="109" y="42"/>
                    <a:pt x="109" y="43"/>
                    <a:pt x="108" y="44"/>
                  </a:cubicBezTo>
                  <a:cubicBezTo>
                    <a:pt x="98" y="54"/>
                    <a:pt x="98" y="54"/>
                    <a:pt x="98" y="54"/>
                  </a:cubicBezTo>
                  <a:cubicBezTo>
                    <a:pt x="97" y="55"/>
                    <a:pt x="96" y="55"/>
                    <a:pt x="96" y="55"/>
                  </a:cubicBezTo>
                  <a:cubicBezTo>
                    <a:pt x="95" y="55"/>
                    <a:pt x="95" y="55"/>
                    <a:pt x="95" y="55"/>
                  </a:cubicBezTo>
                  <a:cubicBezTo>
                    <a:pt x="93" y="54"/>
                    <a:pt x="93" y="53"/>
                    <a:pt x="92" y="52"/>
                  </a:cubicBezTo>
                  <a:cubicBezTo>
                    <a:pt x="90" y="36"/>
                    <a:pt x="90" y="36"/>
                    <a:pt x="90" y="36"/>
                  </a:cubicBezTo>
                  <a:cubicBezTo>
                    <a:pt x="79" y="47"/>
                    <a:pt x="79" y="47"/>
                    <a:pt x="79" y="47"/>
                  </a:cubicBezTo>
                  <a:cubicBezTo>
                    <a:pt x="83" y="54"/>
                    <a:pt x="86" y="62"/>
                    <a:pt x="86" y="70"/>
                  </a:cubicBezTo>
                  <a:cubicBezTo>
                    <a:pt x="86" y="93"/>
                    <a:pt x="67" y="113"/>
                    <a:pt x="43" y="113"/>
                  </a:cubicBezTo>
                  <a:moveTo>
                    <a:pt x="43" y="43"/>
                  </a:moveTo>
                  <a:cubicBezTo>
                    <a:pt x="28" y="43"/>
                    <a:pt x="16" y="55"/>
                    <a:pt x="16" y="70"/>
                  </a:cubicBezTo>
                  <a:cubicBezTo>
                    <a:pt x="16" y="85"/>
                    <a:pt x="28" y="96"/>
                    <a:pt x="43" y="96"/>
                  </a:cubicBezTo>
                  <a:cubicBezTo>
                    <a:pt x="58" y="96"/>
                    <a:pt x="70" y="85"/>
                    <a:pt x="70" y="70"/>
                  </a:cubicBezTo>
                  <a:cubicBezTo>
                    <a:pt x="70" y="55"/>
                    <a:pt x="58" y="43"/>
                    <a:pt x="43" y="43"/>
                  </a:cubicBezTo>
                </a:path>
              </a:pathLst>
            </a:custGeom>
            <a:solidFill>
              <a:srgbClr val="BB378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70" name="Freeform 2540"/>
            <p:cNvSpPr>
              <a:spLocks noChangeArrowheads="1"/>
            </p:cNvSpPr>
            <p:nvPr/>
          </p:nvSpPr>
          <p:spPr bwMode="auto">
            <a:xfrm>
              <a:off x="0" y="143850"/>
              <a:ext cx="84566" cy="86310"/>
            </a:xfrm>
            <a:custGeom>
              <a:avLst/>
              <a:gdLst>
                <a:gd name="T0" fmla="*/ 0 w 41"/>
                <a:gd name="T1" fmla="*/ 0 h 42"/>
                <a:gd name="T2" fmla="*/ 0 w 41"/>
                <a:gd name="T3" fmla="*/ 0 h 42"/>
                <a:gd name="T4" fmla="*/ 174424594 w 41"/>
                <a:gd name="T5" fmla="*/ 177367050 h 42"/>
                <a:gd name="T6" fmla="*/ 157408265 w 41"/>
                <a:gd name="T7" fmla="*/ 177367050 h 42"/>
                <a:gd name="T8" fmla="*/ 0 w 41"/>
                <a:gd name="T9" fmla="*/ 0 h 42"/>
                <a:gd name="T10" fmla="*/ 0 60000 65536"/>
                <a:gd name="T11" fmla="*/ 0 60000 65536"/>
                <a:gd name="T12" fmla="*/ 0 60000 65536"/>
                <a:gd name="T13" fmla="*/ 0 60000 65536"/>
                <a:gd name="T14" fmla="*/ 0 60000 65536"/>
                <a:gd name="T15" fmla="*/ 0 w 41"/>
                <a:gd name="T16" fmla="*/ 0 h 42"/>
                <a:gd name="T17" fmla="*/ 41 w 41"/>
                <a:gd name="T18" fmla="*/ 42 h 42"/>
              </a:gdLst>
              <a:ahLst/>
              <a:cxnLst>
                <a:cxn ang="T10">
                  <a:pos x="T0" y="T1"/>
                </a:cxn>
                <a:cxn ang="T11">
                  <a:pos x="T2" y="T3"/>
                </a:cxn>
                <a:cxn ang="T12">
                  <a:pos x="T4" y="T5"/>
                </a:cxn>
                <a:cxn ang="T13">
                  <a:pos x="T6" y="T7"/>
                </a:cxn>
                <a:cxn ang="T14">
                  <a:pos x="T8" y="T9"/>
                </a:cxn>
              </a:cxnLst>
              <a:rect l="T15" t="T16" r="T17" b="T18"/>
              <a:pathLst>
                <a:path w="41" h="42">
                  <a:moveTo>
                    <a:pt x="0" y="0"/>
                  </a:moveTo>
                  <a:cubicBezTo>
                    <a:pt x="0" y="0"/>
                    <a:pt x="0" y="0"/>
                    <a:pt x="0" y="0"/>
                  </a:cubicBezTo>
                  <a:cubicBezTo>
                    <a:pt x="0" y="23"/>
                    <a:pt x="18" y="41"/>
                    <a:pt x="41" y="42"/>
                  </a:cubicBezTo>
                  <a:cubicBezTo>
                    <a:pt x="39" y="42"/>
                    <a:pt x="38" y="42"/>
                    <a:pt x="37" y="42"/>
                  </a:cubicBezTo>
                  <a:cubicBezTo>
                    <a:pt x="16" y="39"/>
                    <a:pt x="1" y="21"/>
                    <a:pt x="0" y="0"/>
                  </a:cubicBezTo>
                </a:path>
              </a:pathLst>
            </a:custGeom>
            <a:solidFill>
              <a:srgbClr val="3737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71" name="Freeform 2541"/>
            <p:cNvSpPr>
              <a:spLocks noChangeArrowheads="1"/>
            </p:cNvSpPr>
            <p:nvPr/>
          </p:nvSpPr>
          <p:spPr bwMode="auto">
            <a:xfrm>
              <a:off x="0" y="55797"/>
              <a:ext cx="93285" cy="174364"/>
            </a:xfrm>
            <a:custGeom>
              <a:avLst/>
              <a:gdLst>
                <a:gd name="T0" fmla="*/ 184785147 w 45"/>
                <a:gd name="T1" fmla="*/ 0 h 85"/>
                <a:gd name="T2" fmla="*/ 0 w 45"/>
                <a:gd name="T3" fmla="*/ 180944702 h 85"/>
                <a:gd name="T4" fmla="*/ 159001173 w 45"/>
                <a:gd name="T5" fmla="*/ 357680053 h 85"/>
                <a:gd name="T6" fmla="*/ 17189316 w 45"/>
                <a:gd name="T7" fmla="*/ 180944702 h 85"/>
                <a:gd name="T8" fmla="*/ 17189316 w 45"/>
                <a:gd name="T9" fmla="*/ 180944702 h 85"/>
                <a:gd name="T10" fmla="*/ 17189316 w 45"/>
                <a:gd name="T11" fmla="*/ 180944702 h 85"/>
                <a:gd name="T12" fmla="*/ 17189316 w 45"/>
                <a:gd name="T13" fmla="*/ 180944702 h 85"/>
                <a:gd name="T14" fmla="*/ 17189316 w 45"/>
                <a:gd name="T15" fmla="*/ 180944702 h 85"/>
                <a:gd name="T16" fmla="*/ 193379805 w 45"/>
                <a:gd name="T17" fmla="*/ 0 h 85"/>
                <a:gd name="T18" fmla="*/ 184785147 w 45"/>
                <a:gd name="T19" fmla="*/ 0 h 8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85"/>
                <a:gd name="T32" fmla="*/ 45 w 45"/>
                <a:gd name="T33" fmla="*/ 85 h 8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85">
                  <a:moveTo>
                    <a:pt x="43" y="0"/>
                  </a:moveTo>
                  <a:cubicBezTo>
                    <a:pt x="20" y="0"/>
                    <a:pt x="1" y="19"/>
                    <a:pt x="0" y="43"/>
                  </a:cubicBezTo>
                  <a:cubicBezTo>
                    <a:pt x="1" y="64"/>
                    <a:pt x="16" y="82"/>
                    <a:pt x="37" y="85"/>
                  </a:cubicBezTo>
                  <a:cubicBezTo>
                    <a:pt x="18" y="80"/>
                    <a:pt x="4" y="63"/>
                    <a:pt x="4" y="43"/>
                  </a:cubicBezTo>
                  <a:cubicBezTo>
                    <a:pt x="4" y="43"/>
                    <a:pt x="4" y="43"/>
                    <a:pt x="4" y="43"/>
                  </a:cubicBezTo>
                  <a:cubicBezTo>
                    <a:pt x="4" y="43"/>
                    <a:pt x="4" y="43"/>
                    <a:pt x="4" y="43"/>
                  </a:cubicBezTo>
                  <a:cubicBezTo>
                    <a:pt x="4" y="43"/>
                    <a:pt x="4" y="43"/>
                    <a:pt x="4" y="43"/>
                  </a:cubicBezTo>
                  <a:cubicBezTo>
                    <a:pt x="4" y="43"/>
                    <a:pt x="4" y="43"/>
                    <a:pt x="4" y="43"/>
                  </a:cubicBezTo>
                  <a:cubicBezTo>
                    <a:pt x="4" y="20"/>
                    <a:pt x="23" y="1"/>
                    <a:pt x="45" y="0"/>
                  </a:cubicBezTo>
                  <a:cubicBezTo>
                    <a:pt x="45" y="0"/>
                    <a:pt x="44" y="0"/>
                    <a:pt x="43" y="0"/>
                  </a:cubicBezTo>
                </a:path>
              </a:pathLst>
            </a:custGeom>
            <a:solidFill>
              <a:srgbClr val="8527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72" name="Freeform 2542"/>
            <p:cNvSpPr>
              <a:spLocks noChangeArrowheads="1"/>
            </p:cNvSpPr>
            <p:nvPr/>
          </p:nvSpPr>
          <p:spPr bwMode="auto">
            <a:xfrm>
              <a:off x="8718" y="55797"/>
              <a:ext cx="88054" cy="88054"/>
            </a:xfrm>
            <a:custGeom>
              <a:avLst/>
              <a:gdLst>
                <a:gd name="T0" fmla="*/ 171926459 w 43"/>
                <a:gd name="T1" fmla="*/ 0 h 43"/>
                <a:gd name="T2" fmla="*/ 0 w 43"/>
                <a:gd name="T3" fmla="*/ 180314114 h 43"/>
                <a:gd name="T4" fmla="*/ 0 w 43"/>
                <a:gd name="T5" fmla="*/ 180314114 h 43"/>
                <a:gd name="T6" fmla="*/ 180314114 w 43"/>
                <a:gd name="T7" fmla="*/ 0 h 43"/>
                <a:gd name="T8" fmla="*/ 180314114 w 43"/>
                <a:gd name="T9" fmla="*/ 0 h 43"/>
                <a:gd name="T10" fmla="*/ 171926459 w 43"/>
                <a:gd name="T11" fmla="*/ 0 h 43"/>
                <a:gd name="T12" fmla="*/ 0 60000 65536"/>
                <a:gd name="T13" fmla="*/ 0 60000 65536"/>
                <a:gd name="T14" fmla="*/ 0 60000 65536"/>
                <a:gd name="T15" fmla="*/ 0 60000 65536"/>
                <a:gd name="T16" fmla="*/ 0 60000 65536"/>
                <a:gd name="T17" fmla="*/ 0 60000 65536"/>
                <a:gd name="T18" fmla="*/ 0 w 43"/>
                <a:gd name="T19" fmla="*/ 0 h 43"/>
                <a:gd name="T20" fmla="*/ 43 w 43"/>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43" h="43">
                  <a:moveTo>
                    <a:pt x="41" y="0"/>
                  </a:moveTo>
                  <a:cubicBezTo>
                    <a:pt x="19" y="1"/>
                    <a:pt x="0" y="20"/>
                    <a:pt x="0" y="43"/>
                  </a:cubicBezTo>
                  <a:cubicBezTo>
                    <a:pt x="0" y="43"/>
                    <a:pt x="0" y="43"/>
                    <a:pt x="0" y="43"/>
                  </a:cubicBezTo>
                  <a:cubicBezTo>
                    <a:pt x="0" y="20"/>
                    <a:pt x="19" y="1"/>
                    <a:pt x="43" y="0"/>
                  </a:cubicBezTo>
                  <a:cubicBezTo>
                    <a:pt x="43" y="0"/>
                    <a:pt x="43" y="0"/>
                    <a:pt x="43" y="0"/>
                  </a:cubicBezTo>
                  <a:cubicBezTo>
                    <a:pt x="42" y="0"/>
                    <a:pt x="42" y="0"/>
                    <a:pt x="41" y="0"/>
                  </a:cubicBezTo>
                </a:path>
              </a:pathLst>
            </a:custGeom>
            <a:solidFill>
              <a:srgbClr val="A7377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73" name="Freeform 2543"/>
            <p:cNvSpPr>
              <a:spLocks noChangeArrowheads="1"/>
            </p:cNvSpPr>
            <p:nvPr/>
          </p:nvSpPr>
          <p:spPr bwMode="auto">
            <a:xfrm>
              <a:off x="41847" y="88054"/>
              <a:ext cx="54925" cy="55796"/>
            </a:xfrm>
            <a:custGeom>
              <a:avLst/>
              <a:gdLst>
                <a:gd name="T0" fmla="*/ 103454289 w 27"/>
                <a:gd name="T1" fmla="*/ 0 h 27"/>
                <a:gd name="T2" fmla="*/ 0 w 27"/>
                <a:gd name="T3" fmla="*/ 115303467 h 27"/>
                <a:gd name="T4" fmla="*/ 0 w 27"/>
                <a:gd name="T5" fmla="*/ 115303467 h 27"/>
                <a:gd name="T6" fmla="*/ 111731690 w 27"/>
                <a:gd name="T7" fmla="*/ 4271494 h 27"/>
                <a:gd name="T8" fmla="*/ 111731690 w 27"/>
                <a:gd name="T9" fmla="*/ 0 h 27"/>
                <a:gd name="T10" fmla="*/ 103454289 w 27"/>
                <a:gd name="T11" fmla="*/ 0 h 27"/>
                <a:gd name="T12" fmla="*/ 0 60000 65536"/>
                <a:gd name="T13" fmla="*/ 0 60000 65536"/>
                <a:gd name="T14" fmla="*/ 0 60000 65536"/>
                <a:gd name="T15" fmla="*/ 0 60000 65536"/>
                <a:gd name="T16" fmla="*/ 0 60000 65536"/>
                <a:gd name="T17" fmla="*/ 0 60000 65536"/>
                <a:gd name="T18" fmla="*/ 0 w 27"/>
                <a:gd name="T19" fmla="*/ 0 h 27"/>
                <a:gd name="T20" fmla="*/ 27 w 27"/>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27" h="27">
                  <a:moveTo>
                    <a:pt x="25" y="0"/>
                  </a:moveTo>
                  <a:cubicBezTo>
                    <a:pt x="11" y="1"/>
                    <a:pt x="0" y="13"/>
                    <a:pt x="0" y="27"/>
                  </a:cubicBezTo>
                  <a:cubicBezTo>
                    <a:pt x="0" y="27"/>
                    <a:pt x="0" y="27"/>
                    <a:pt x="0" y="27"/>
                  </a:cubicBezTo>
                  <a:cubicBezTo>
                    <a:pt x="1" y="13"/>
                    <a:pt x="12" y="1"/>
                    <a:pt x="27" y="1"/>
                  </a:cubicBezTo>
                  <a:cubicBezTo>
                    <a:pt x="27" y="0"/>
                    <a:pt x="27" y="0"/>
                    <a:pt x="27" y="0"/>
                  </a:cubicBezTo>
                  <a:cubicBezTo>
                    <a:pt x="26" y="0"/>
                    <a:pt x="26" y="0"/>
                    <a:pt x="25" y="0"/>
                  </a:cubicBezTo>
                </a:path>
              </a:pathLst>
            </a:custGeom>
            <a:solidFill>
              <a:srgbClr val="3737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74" name="Freeform 2544"/>
            <p:cNvSpPr>
              <a:spLocks noChangeArrowheads="1"/>
            </p:cNvSpPr>
            <p:nvPr/>
          </p:nvSpPr>
          <p:spPr bwMode="auto">
            <a:xfrm>
              <a:off x="34872" y="88054"/>
              <a:ext cx="58412" cy="109849"/>
            </a:xfrm>
            <a:custGeom>
              <a:avLst/>
              <a:gdLst>
                <a:gd name="T0" fmla="*/ 113152389 w 28"/>
                <a:gd name="T1" fmla="*/ 0 h 53"/>
                <a:gd name="T2" fmla="*/ 0 w 28"/>
                <a:gd name="T3" fmla="*/ 115986036 h 53"/>
                <a:gd name="T4" fmla="*/ 108800695 w 28"/>
                <a:gd name="T5" fmla="*/ 227675525 h 53"/>
                <a:gd name="T6" fmla="*/ 13055082 w 28"/>
                <a:gd name="T7" fmla="*/ 115986036 h 53"/>
                <a:gd name="T8" fmla="*/ 13055082 w 28"/>
                <a:gd name="T9" fmla="*/ 115986036 h 53"/>
                <a:gd name="T10" fmla="*/ 13055082 w 28"/>
                <a:gd name="T11" fmla="*/ 115986036 h 53"/>
                <a:gd name="T12" fmla="*/ 121855777 w 28"/>
                <a:gd name="T13" fmla="*/ 0 h 53"/>
                <a:gd name="T14" fmla="*/ 113152389 w 28"/>
                <a:gd name="T15" fmla="*/ 0 h 53"/>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53"/>
                <a:gd name="T26" fmla="*/ 28 w 28"/>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53">
                  <a:moveTo>
                    <a:pt x="26" y="0"/>
                  </a:moveTo>
                  <a:cubicBezTo>
                    <a:pt x="12" y="0"/>
                    <a:pt x="0" y="12"/>
                    <a:pt x="0" y="27"/>
                  </a:cubicBezTo>
                  <a:cubicBezTo>
                    <a:pt x="0" y="41"/>
                    <a:pt x="11" y="53"/>
                    <a:pt x="25" y="53"/>
                  </a:cubicBezTo>
                  <a:cubicBezTo>
                    <a:pt x="13" y="51"/>
                    <a:pt x="3" y="40"/>
                    <a:pt x="3" y="27"/>
                  </a:cubicBezTo>
                  <a:cubicBezTo>
                    <a:pt x="3" y="27"/>
                    <a:pt x="3" y="27"/>
                    <a:pt x="3" y="27"/>
                  </a:cubicBezTo>
                  <a:cubicBezTo>
                    <a:pt x="3" y="27"/>
                    <a:pt x="3" y="27"/>
                    <a:pt x="3" y="27"/>
                  </a:cubicBezTo>
                  <a:cubicBezTo>
                    <a:pt x="3" y="13"/>
                    <a:pt x="14" y="1"/>
                    <a:pt x="28" y="0"/>
                  </a:cubicBezTo>
                  <a:cubicBezTo>
                    <a:pt x="28" y="0"/>
                    <a:pt x="27" y="0"/>
                    <a:pt x="26" y="0"/>
                  </a:cubicBezTo>
                </a:path>
              </a:pathLst>
            </a:custGeom>
            <a:solidFill>
              <a:srgbClr val="A7377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75" name="Freeform 2545"/>
            <p:cNvSpPr>
              <a:spLocks noEditPoints="1" noChangeArrowheads="1"/>
            </p:cNvSpPr>
            <p:nvPr/>
          </p:nvSpPr>
          <p:spPr bwMode="auto">
            <a:xfrm>
              <a:off x="76720" y="88054"/>
              <a:ext cx="20052" cy="144722"/>
            </a:xfrm>
            <a:custGeom>
              <a:avLst/>
              <a:gdLst>
                <a:gd name="T0" fmla="*/ 0 w 10"/>
                <a:gd name="T1" fmla="*/ 294933099 h 70"/>
                <a:gd name="T2" fmla="*/ 16083709 w 10"/>
                <a:gd name="T3" fmla="*/ 294933099 h 70"/>
                <a:gd name="T4" fmla="*/ 24124561 w 10"/>
                <a:gd name="T5" fmla="*/ 299206533 h 70"/>
                <a:gd name="T6" fmla="*/ 32167418 w 10"/>
                <a:gd name="T7" fmla="*/ 299206533 h 70"/>
                <a:gd name="T8" fmla="*/ 16083709 w 10"/>
                <a:gd name="T9" fmla="*/ 294933099 h 70"/>
                <a:gd name="T10" fmla="*/ 0 w 10"/>
                <a:gd name="T11" fmla="*/ 294933099 h 70"/>
                <a:gd name="T12" fmla="*/ 40208270 w 10"/>
                <a:gd name="T13" fmla="*/ 0 h 70"/>
                <a:gd name="T14" fmla="*/ 32167418 w 10"/>
                <a:gd name="T15" fmla="*/ 0 h 70"/>
                <a:gd name="T16" fmla="*/ 40208270 w 10"/>
                <a:gd name="T17" fmla="*/ 0 h 70"/>
                <a:gd name="T18" fmla="*/ 40208270 w 10"/>
                <a:gd name="T19" fmla="*/ 0 h 7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70"/>
                <a:gd name="T32" fmla="*/ 10 w 10"/>
                <a:gd name="T33" fmla="*/ 70 h 7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70">
                  <a:moveTo>
                    <a:pt x="0" y="69"/>
                  </a:moveTo>
                  <a:cubicBezTo>
                    <a:pt x="1" y="69"/>
                    <a:pt x="2" y="69"/>
                    <a:pt x="4" y="69"/>
                  </a:cubicBezTo>
                  <a:cubicBezTo>
                    <a:pt x="4" y="70"/>
                    <a:pt x="5" y="70"/>
                    <a:pt x="6" y="70"/>
                  </a:cubicBezTo>
                  <a:cubicBezTo>
                    <a:pt x="7" y="70"/>
                    <a:pt x="7" y="70"/>
                    <a:pt x="8" y="70"/>
                  </a:cubicBezTo>
                  <a:cubicBezTo>
                    <a:pt x="6" y="69"/>
                    <a:pt x="5" y="69"/>
                    <a:pt x="4" y="69"/>
                  </a:cubicBezTo>
                  <a:cubicBezTo>
                    <a:pt x="2" y="69"/>
                    <a:pt x="1" y="69"/>
                    <a:pt x="0" y="69"/>
                  </a:cubicBezTo>
                  <a:moveTo>
                    <a:pt x="10" y="0"/>
                  </a:moveTo>
                  <a:cubicBezTo>
                    <a:pt x="9" y="0"/>
                    <a:pt x="9" y="0"/>
                    <a:pt x="8" y="0"/>
                  </a:cubicBezTo>
                  <a:cubicBezTo>
                    <a:pt x="9" y="0"/>
                    <a:pt x="9" y="0"/>
                    <a:pt x="10" y="0"/>
                  </a:cubicBezTo>
                  <a:cubicBezTo>
                    <a:pt x="10" y="0"/>
                    <a:pt x="10" y="0"/>
                    <a:pt x="10" y="0"/>
                  </a:cubicBezTo>
                </a:path>
              </a:pathLst>
            </a:custGeom>
            <a:solidFill>
              <a:srgbClr val="3737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76" name="Freeform 2546"/>
            <p:cNvSpPr>
              <a:spLocks noChangeArrowheads="1"/>
            </p:cNvSpPr>
            <p:nvPr/>
          </p:nvSpPr>
          <p:spPr bwMode="auto">
            <a:xfrm>
              <a:off x="8718" y="143850"/>
              <a:ext cx="75848" cy="86310"/>
            </a:xfrm>
            <a:custGeom>
              <a:avLst/>
              <a:gdLst>
                <a:gd name="T0" fmla="*/ 0 w 37"/>
                <a:gd name="T1" fmla="*/ 0 h 42"/>
                <a:gd name="T2" fmla="*/ 0 w 37"/>
                <a:gd name="T3" fmla="*/ 0 h 42"/>
                <a:gd name="T4" fmla="*/ 138674743 w 37"/>
                <a:gd name="T5" fmla="*/ 177367050 h 42"/>
                <a:gd name="T6" fmla="*/ 155484300 w 37"/>
                <a:gd name="T7" fmla="*/ 177367050 h 42"/>
                <a:gd name="T8" fmla="*/ 0 w 37"/>
                <a:gd name="T9" fmla="*/ 0 h 42"/>
                <a:gd name="T10" fmla="*/ 0 60000 65536"/>
                <a:gd name="T11" fmla="*/ 0 60000 65536"/>
                <a:gd name="T12" fmla="*/ 0 60000 65536"/>
                <a:gd name="T13" fmla="*/ 0 60000 65536"/>
                <a:gd name="T14" fmla="*/ 0 60000 65536"/>
                <a:gd name="T15" fmla="*/ 0 w 37"/>
                <a:gd name="T16" fmla="*/ 0 h 42"/>
                <a:gd name="T17" fmla="*/ 37 w 37"/>
                <a:gd name="T18" fmla="*/ 42 h 42"/>
              </a:gdLst>
              <a:ahLst/>
              <a:cxnLst>
                <a:cxn ang="T10">
                  <a:pos x="T0" y="T1"/>
                </a:cxn>
                <a:cxn ang="T11">
                  <a:pos x="T2" y="T3"/>
                </a:cxn>
                <a:cxn ang="T12">
                  <a:pos x="T4" y="T5"/>
                </a:cxn>
                <a:cxn ang="T13">
                  <a:pos x="T6" y="T7"/>
                </a:cxn>
                <a:cxn ang="T14">
                  <a:pos x="T8" y="T9"/>
                </a:cxn>
              </a:cxnLst>
              <a:rect l="T15" t="T16" r="T17" b="T18"/>
              <a:pathLst>
                <a:path w="37" h="42">
                  <a:moveTo>
                    <a:pt x="0" y="0"/>
                  </a:moveTo>
                  <a:cubicBezTo>
                    <a:pt x="0" y="0"/>
                    <a:pt x="0" y="0"/>
                    <a:pt x="0" y="0"/>
                  </a:cubicBezTo>
                  <a:cubicBezTo>
                    <a:pt x="0" y="20"/>
                    <a:pt x="14" y="37"/>
                    <a:pt x="33" y="42"/>
                  </a:cubicBezTo>
                  <a:cubicBezTo>
                    <a:pt x="34" y="42"/>
                    <a:pt x="35" y="42"/>
                    <a:pt x="37" y="42"/>
                  </a:cubicBezTo>
                  <a:cubicBezTo>
                    <a:pt x="16" y="39"/>
                    <a:pt x="0" y="21"/>
                    <a:pt x="0" y="0"/>
                  </a:cubicBezTo>
                </a:path>
              </a:pathLst>
            </a:custGeom>
            <a:solidFill>
              <a:srgbClr val="8527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77" name="Freeform 2547"/>
            <p:cNvSpPr>
              <a:spLocks noChangeArrowheads="1"/>
            </p:cNvSpPr>
            <p:nvPr/>
          </p:nvSpPr>
          <p:spPr bwMode="auto">
            <a:xfrm>
              <a:off x="8718" y="55797"/>
              <a:ext cx="88054" cy="176979"/>
            </a:xfrm>
            <a:custGeom>
              <a:avLst/>
              <a:gdLst>
                <a:gd name="T0" fmla="*/ 180314114 w 43"/>
                <a:gd name="T1" fmla="*/ 0 h 86"/>
                <a:gd name="T2" fmla="*/ 180314114 w 43"/>
                <a:gd name="T3" fmla="*/ 0 h 86"/>
                <a:gd name="T4" fmla="*/ 0 w 43"/>
                <a:gd name="T5" fmla="*/ 182103159 h 86"/>
                <a:gd name="T6" fmla="*/ 155153196 w 43"/>
                <a:gd name="T7" fmla="*/ 359969112 h 86"/>
                <a:gd name="T8" fmla="*/ 171926459 w 43"/>
                <a:gd name="T9" fmla="*/ 364204261 h 86"/>
                <a:gd name="T10" fmla="*/ 180314114 w 43"/>
                <a:gd name="T11" fmla="*/ 359969112 h 86"/>
                <a:gd name="T12" fmla="*/ 180314114 w 43"/>
                <a:gd name="T13" fmla="*/ 296445999 h 86"/>
                <a:gd name="T14" fmla="*/ 159347023 w 43"/>
                <a:gd name="T15" fmla="*/ 292210850 h 86"/>
                <a:gd name="T16" fmla="*/ 159347023 w 43"/>
                <a:gd name="T17" fmla="*/ 292210850 h 86"/>
                <a:gd name="T18" fmla="*/ 159347023 w 43"/>
                <a:gd name="T19" fmla="*/ 292210850 h 86"/>
                <a:gd name="T20" fmla="*/ 54513617 w 43"/>
                <a:gd name="T21" fmla="*/ 182103159 h 86"/>
                <a:gd name="T22" fmla="*/ 54513617 w 43"/>
                <a:gd name="T23" fmla="*/ 182103159 h 86"/>
                <a:gd name="T24" fmla="*/ 54513617 w 43"/>
                <a:gd name="T25" fmla="*/ 182103159 h 86"/>
                <a:gd name="T26" fmla="*/ 163540851 w 43"/>
                <a:gd name="T27" fmla="*/ 67758262 h 86"/>
                <a:gd name="T28" fmla="*/ 171926459 w 43"/>
                <a:gd name="T29" fmla="*/ 67758262 h 86"/>
                <a:gd name="T30" fmla="*/ 180314114 w 43"/>
                <a:gd name="T31" fmla="*/ 67758262 h 86"/>
                <a:gd name="T32" fmla="*/ 180314114 w 43"/>
                <a:gd name="T33" fmla="*/ 0 h 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
                <a:gd name="T52" fmla="*/ 0 h 86"/>
                <a:gd name="T53" fmla="*/ 43 w 43"/>
                <a:gd name="T54" fmla="*/ 86 h 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 h="86">
                  <a:moveTo>
                    <a:pt x="43" y="0"/>
                  </a:moveTo>
                  <a:cubicBezTo>
                    <a:pt x="43" y="0"/>
                    <a:pt x="43" y="0"/>
                    <a:pt x="43" y="0"/>
                  </a:cubicBezTo>
                  <a:cubicBezTo>
                    <a:pt x="19" y="1"/>
                    <a:pt x="0" y="20"/>
                    <a:pt x="0" y="43"/>
                  </a:cubicBezTo>
                  <a:cubicBezTo>
                    <a:pt x="0" y="64"/>
                    <a:pt x="16" y="82"/>
                    <a:pt x="37" y="85"/>
                  </a:cubicBezTo>
                  <a:cubicBezTo>
                    <a:pt x="38" y="85"/>
                    <a:pt x="39" y="85"/>
                    <a:pt x="41" y="86"/>
                  </a:cubicBezTo>
                  <a:cubicBezTo>
                    <a:pt x="41" y="86"/>
                    <a:pt x="42" y="85"/>
                    <a:pt x="43" y="85"/>
                  </a:cubicBezTo>
                  <a:cubicBezTo>
                    <a:pt x="43" y="70"/>
                    <a:pt x="43" y="70"/>
                    <a:pt x="43" y="70"/>
                  </a:cubicBezTo>
                  <a:cubicBezTo>
                    <a:pt x="41" y="70"/>
                    <a:pt x="40" y="70"/>
                    <a:pt x="38" y="69"/>
                  </a:cubicBezTo>
                  <a:cubicBezTo>
                    <a:pt x="38" y="69"/>
                    <a:pt x="38" y="69"/>
                    <a:pt x="38" y="69"/>
                  </a:cubicBezTo>
                  <a:cubicBezTo>
                    <a:pt x="38" y="69"/>
                    <a:pt x="38" y="69"/>
                    <a:pt x="38" y="69"/>
                  </a:cubicBezTo>
                  <a:cubicBezTo>
                    <a:pt x="24" y="69"/>
                    <a:pt x="13" y="57"/>
                    <a:pt x="13" y="43"/>
                  </a:cubicBezTo>
                  <a:cubicBezTo>
                    <a:pt x="13" y="43"/>
                    <a:pt x="13" y="43"/>
                    <a:pt x="13" y="43"/>
                  </a:cubicBezTo>
                  <a:cubicBezTo>
                    <a:pt x="13" y="43"/>
                    <a:pt x="13" y="43"/>
                    <a:pt x="13" y="43"/>
                  </a:cubicBezTo>
                  <a:cubicBezTo>
                    <a:pt x="13" y="28"/>
                    <a:pt x="25" y="16"/>
                    <a:pt x="39" y="16"/>
                  </a:cubicBezTo>
                  <a:cubicBezTo>
                    <a:pt x="40" y="16"/>
                    <a:pt x="41" y="16"/>
                    <a:pt x="41" y="16"/>
                  </a:cubicBezTo>
                  <a:cubicBezTo>
                    <a:pt x="42" y="16"/>
                    <a:pt x="42" y="16"/>
                    <a:pt x="43" y="16"/>
                  </a:cubicBezTo>
                  <a:cubicBezTo>
                    <a:pt x="43" y="0"/>
                    <a:pt x="43" y="0"/>
                    <a:pt x="43" y="0"/>
                  </a:cubicBezTo>
                </a:path>
              </a:pathLst>
            </a:custGeom>
            <a:solidFill>
              <a:srgbClr val="A7377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44" name="组合 654"/>
          <p:cNvGrpSpPr>
            <a:grpSpLocks/>
          </p:cNvGrpSpPr>
          <p:nvPr/>
        </p:nvGrpSpPr>
        <p:grpSpPr bwMode="auto">
          <a:xfrm>
            <a:off x="10247313" y="6111875"/>
            <a:ext cx="531812" cy="409575"/>
            <a:chOff x="0" y="0"/>
            <a:chExt cx="305137" cy="235392"/>
          </a:xfrm>
        </p:grpSpPr>
        <p:sp>
          <p:nvSpPr>
            <p:cNvPr id="28753" name="Freeform 2548"/>
            <p:cNvSpPr>
              <a:spLocks noChangeArrowheads="1"/>
            </p:cNvSpPr>
            <p:nvPr/>
          </p:nvSpPr>
          <p:spPr bwMode="auto">
            <a:xfrm>
              <a:off x="0" y="0"/>
              <a:ext cx="305137" cy="235391"/>
            </a:xfrm>
            <a:custGeom>
              <a:avLst/>
              <a:gdLst>
                <a:gd name="T0" fmla="*/ 386818876 w 148"/>
                <a:gd name="T1" fmla="*/ 486043183 h 114"/>
                <a:gd name="T2" fmla="*/ 314557074 w 148"/>
                <a:gd name="T3" fmla="*/ 439144624 h 114"/>
                <a:gd name="T4" fmla="*/ 284800031 w 148"/>
                <a:gd name="T5" fmla="*/ 387982183 h 114"/>
                <a:gd name="T6" fmla="*/ 272048191 w 148"/>
                <a:gd name="T7" fmla="*/ 387982183 h 114"/>
                <a:gd name="T8" fmla="*/ 267796890 w 148"/>
                <a:gd name="T9" fmla="*/ 387982183 h 114"/>
                <a:gd name="T10" fmla="*/ 255045050 w 148"/>
                <a:gd name="T11" fmla="*/ 383718303 h 114"/>
                <a:gd name="T12" fmla="*/ 208286929 w 148"/>
                <a:gd name="T13" fmla="*/ 422091165 h 114"/>
                <a:gd name="T14" fmla="*/ 153028267 w 148"/>
                <a:gd name="T15" fmla="*/ 447672385 h 114"/>
                <a:gd name="T16" fmla="*/ 55260723 w 148"/>
                <a:gd name="T17" fmla="*/ 379454422 h 114"/>
                <a:gd name="T18" fmla="*/ 38257582 w 148"/>
                <a:gd name="T19" fmla="*/ 285657303 h 114"/>
                <a:gd name="T20" fmla="*/ 72263864 w 148"/>
                <a:gd name="T21" fmla="*/ 247284440 h 114"/>
                <a:gd name="T22" fmla="*/ 34006282 w 148"/>
                <a:gd name="T23" fmla="*/ 213177523 h 114"/>
                <a:gd name="T24" fmla="*/ 34006282 w 148"/>
                <a:gd name="T25" fmla="*/ 204649761 h 114"/>
                <a:gd name="T26" fmla="*/ 34006282 w 148"/>
                <a:gd name="T27" fmla="*/ 102324881 h 114"/>
                <a:gd name="T28" fmla="*/ 8500540 w 148"/>
                <a:gd name="T29" fmla="*/ 21317339 h 114"/>
                <a:gd name="T30" fmla="*/ 42506821 w 148"/>
                <a:gd name="T31" fmla="*/ 4263881 h 114"/>
                <a:gd name="T32" fmla="*/ 59509962 w 148"/>
                <a:gd name="T33" fmla="*/ 0 h 114"/>
                <a:gd name="T34" fmla="*/ 276299492 w 148"/>
                <a:gd name="T35" fmla="*/ 200385881 h 114"/>
                <a:gd name="T36" fmla="*/ 267796890 w 148"/>
                <a:gd name="T37" fmla="*/ 166278964 h 114"/>
                <a:gd name="T38" fmla="*/ 267796890 w 148"/>
                <a:gd name="T39" fmla="*/ 153487321 h 114"/>
                <a:gd name="T40" fmla="*/ 276299492 w 148"/>
                <a:gd name="T41" fmla="*/ 149223440 h 114"/>
                <a:gd name="T42" fmla="*/ 280550792 w 148"/>
                <a:gd name="T43" fmla="*/ 149223440 h 114"/>
                <a:gd name="T44" fmla="*/ 284800031 w 148"/>
                <a:gd name="T45" fmla="*/ 149223440 h 114"/>
                <a:gd name="T46" fmla="*/ 289051332 w 148"/>
                <a:gd name="T47" fmla="*/ 153487321 h 114"/>
                <a:gd name="T48" fmla="*/ 301803172 w 148"/>
                <a:gd name="T49" fmla="*/ 187596303 h 114"/>
                <a:gd name="T50" fmla="*/ 335809454 w 148"/>
                <a:gd name="T51" fmla="*/ 157751202 h 114"/>
                <a:gd name="T52" fmla="*/ 340060754 w 148"/>
                <a:gd name="T53" fmla="*/ 157751202 h 114"/>
                <a:gd name="T54" fmla="*/ 348561294 w 148"/>
                <a:gd name="T55" fmla="*/ 162015083 h 114"/>
                <a:gd name="T56" fmla="*/ 352812595 w 148"/>
                <a:gd name="T57" fmla="*/ 166278964 h 114"/>
                <a:gd name="T58" fmla="*/ 352812595 w 148"/>
                <a:gd name="T59" fmla="*/ 174804660 h 114"/>
                <a:gd name="T60" fmla="*/ 348561294 w 148"/>
                <a:gd name="T61" fmla="*/ 183332422 h 114"/>
                <a:gd name="T62" fmla="*/ 323057614 w 148"/>
                <a:gd name="T63" fmla="*/ 208913642 h 114"/>
                <a:gd name="T64" fmla="*/ 556848222 w 148"/>
                <a:gd name="T65" fmla="*/ 76743661 h 114"/>
                <a:gd name="T66" fmla="*/ 599357105 w 148"/>
                <a:gd name="T67" fmla="*/ 89535303 h 114"/>
                <a:gd name="T68" fmla="*/ 624860786 w 148"/>
                <a:gd name="T69" fmla="*/ 115116523 h 114"/>
                <a:gd name="T70" fmla="*/ 582353965 w 148"/>
                <a:gd name="T71" fmla="*/ 187596303 h 114"/>
                <a:gd name="T72" fmla="*/ 548347683 w 148"/>
                <a:gd name="T73" fmla="*/ 285657303 h 114"/>
                <a:gd name="T74" fmla="*/ 544096382 w 148"/>
                <a:gd name="T75" fmla="*/ 289921184 h 114"/>
                <a:gd name="T76" fmla="*/ 497338260 w 148"/>
                <a:gd name="T77" fmla="*/ 311238523 h 114"/>
                <a:gd name="T78" fmla="*/ 522844003 w 148"/>
                <a:gd name="T79" fmla="*/ 358137082 h 114"/>
                <a:gd name="T80" fmla="*/ 480335120 w 148"/>
                <a:gd name="T81" fmla="*/ 443408505 h 114"/>
                <a:gd name="T82" fmla="*/ 386818876 w 148"/>
                <a:gd name="T83" fmla="*/ 486043183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8"/>
                <a:gd name="T127" fmla="*/ 0 h 114"/>
                <a:gd name="T128" fmla="*/ 148 w 148"/>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8" h="114">
                  <a:moveTo>
                    <a:pt x="91" y="114"/>
                  </a:moveTo>
                  <a:cubicBezTo>
                    <a:pt x="84" y="114"/>
                    <a:pt x="78" y="110"/>
                    <a:pt x="74" y="103"/>
                  </a:cubicBezTo>
                  <a:cubicBezTo>
                    <a:pt x="67" y="91"/>
                    <a:pt x="67" y="91"/>
                    <a:pt x="67" y="91"/>
                  </a:cubicBezTo>
                  <a:cubicBezTo>
                    <a:pt x="66" y="91"/>
                    <a:pt x="65" y="91"/>
                    <a:pt x="64" y="91"/>
                  </a:cubicBezTo>
                  <a:cubicBezTo>
                    <a:pt x="63" y="91"/>
                    <a:pt x="63" y="91"/>
                    <a:pt x="63" y="91"/>
                  </a:cubicBezTo>
                  <a:cubicBezTo>
                    <a:pt x="62" y="91"/>
                    <a:pt x="61" y="91"/>
                    <a:pt x="60" y="90"/>
                  </a:cubicBezTo>
                  <a:cubicBezTo>
                    <a:pt x="49" y="99"/>
                    <a:pt x="49" y="99"/>
                    <a:pt x="49" y="99"/>
                  </a:cubicBezTo>
                  <a:cubicBezTo>
                    <a:pt x="45" y="103"/>
                    <a:pt x="41" y="105"/>
                    <a:pt x="36" y="105"/>
                  </a:cubicBezTo>
                  <a:cubicBezTo>
                    <a:pt x="22" y="105"/>
                    <a:pt x="13" y="90"/>
                    <a:pt x="13" y="89"/>
                  </a:cubicBezTo>
                  <a:cubicBezTo>
                    <a:pt x="8" y="80"/>
                    <a:pt x="6" y="73"/>
                    <a:pt x="9" y="67"/>
                  </a:cubicBezTo>
                  <a:cubicBezTo>
                    <a:pt x="11" y="62"/>
                    <a:pt x="15" y="60"/>
                    <a:pt x="17" y="58"/>
                  </a:cubicBezTo>
                  <a:cubicBezTo>
                    <a:pt x="8" y="50"/>
                    <a:pt x="8" y="50"/>
                    <a:pt x="8" y="50"/>
                  </a:cubicBezTo>
                  <a:cubicBezTo>
                    <a:pt x="8" y="49"/>
                    <a:pt x="8" y="49"/>
                    <a:pt x="8" y="48"/>
                  </a:cubicBezTo>
                  <a:cubicBezTo>
                    <a:pt x="8" y="24"/>
                    <a:pt x="8" y="24"/>
                    <a:pt x="8" y="24"/>
                  </a:cubicBezTo>
                  <a:cubicBezTo>
                    <a:pt x="2" y="15"/>
                    <a:pt x="0" y="9"/>
                    <a:pt x="2" y="5"/>
                  </a:cubicBezTo>
                  <a:cubicBezTo>
                    <a:pt x="4" y="1"/>
                    <a:pt x="8" y="1"/>
                    <a:pt x="10" y="1"/>
                  </a:cubicBezTo>
                  <a:cubicBezTo>
                    <a:pt x="11" y="1"/>
                    <a:pt x="12" y="0"/>
                    <a:pt x="14" y="0"/>
                  </a:cubicBezTo>
                  <a:cubicBezTo>
                    <a:pt x="34" y="0"/>
                    <a:pt x="55" y="32"/>
                    <a:pt x="65" y="47"/>
                  </a:cubicBezTo>
                  <a:cubicBezTo>
                    <a:pt x="65" y="45"/>
                    <a:pt x="64" y="42"/>
                    <a:pt x="63" y="39"/>
                  </a:cubicBezTo>
                  <a:cubicBezTo>
                    <a:pt x="62" y="38"/>
                    <a:pt x="62" y="36"/>
                    <a:pt x="63" y="36"/>
                  </a:cubicBezTo>
                  <a:cubicBezTo>
                    <a:pt x="65" y="35"/>
                    <a:pt x="65" y="35"/>
                    <a:pt x="65" y="35"/>
                  </a:cubicBezTo>
                  <a:cubicBezTo>
                    <a:pt x="65" y="35"/>
                    <a:pt x="66" y="35"/>
                    <a:pt x="66" y="35"/>
                  </a:cubicBezTo>
                  <a:cubicBezTo>
                    <a:pt x="67" y="35"/>
                    <a:pt x="67" y="35"/>
                    <a:pt x="67" y="35"/>
                  </a:cubicBezTo>
                  <a:cubicBezTo>
                    <a:pt x="67" y="35"/>
                    <a:pt x="68" y="35"/>
                    <a:pt x="68" y="36"/>
                  </a:cubicBezTo>
                  <a:cubicBezTo>
                    <a:pt x="70" y="38"/>
                    <a:pt x="71" y="41"/>
                    <a:pt x="71" y="44"/>
                  </a:cubicBezTo>
                  <a:cubicBezTo>
                    <a:pt x="73" y="41"/>
                    <a:pt x="75" y="39"/>
                    <a:pt x="79" y="37"/>
                  </a:cubicBezTo>
                  <a:cubicBezTo>
                    <a:pt x="80" y="37"/>
                    <a:pt x="80" y="37"/>
                    <a:pt x="80" y="37"/>
                  </a:cubicBezTo>
                  <a:cubicBezTo>
                    <a:pt x="81" y="37"/>
                    <a:pt x="82" y="37"/>
                    <a:pt x="82" y="38"/>
                  </a:cubicBezTo>
                  <a:cubicBezTo>
                    <a:pt x="83" y="39"/>
                    <a:pt x="83" y="39"/>
                    <a:pt x="83" y="39"/>
                  </a:cubicBezTo>
                  <a:cubicBezTo>
                    <a:pt x="83" y="40"/>
                    <a:pt x="83" y="41"/>
                    <a:pt x="83" y="41"/>
                  </a:cubicBezTo>
                  <a:cubicBezTo>
                    <a:pt x="83" y="42"/>
                    <a:pt x="82" y="42"/>
                    <a:pt x="82" y="43"/>
                  </a:cubicBezTo>
                  <a:cubicBezTo>
                    <a:pt x="79" y="44"/>
                    <a:pt x="77" y="46"/>
                    <a:pt x="76" y="49"/>
                  </a:cubicBezTo>
                  <a:cubicBezTo>
                    <a:pt x="87" y="39"/>
                    <a:pt x="112" y="18"/>
                    <a:pt x="131" y="18"/>
                  </a:cubicBezTo>
                  <a:cubicBezTo>
                    <a:pt x="135" y="18"/>
                    <a:pt x="138" y="19"/>
                    <a:pt x="141" y="21"/>
                  </a:cubicBezTo>
                  <a:cubicBezTo>
                    <a:pt x="143" y="21"/>
                    <a:pt x="146" y="23"/>
                    <a:pt x="147" y="27"/>
                  </a:cubicBezTo>
                  <a:cubicBezTo>
                    <a:pt x="148" y="31"/>
                    <a:pt x="145" y="37"/>
                    <a:pt x="137" y="44"/>
                  </a:cubicBezTo>
                  <a:cubicBezTo>
                    <a:pt x="129" y="67"/>
                    <a:pt x="129" y="67"/>
                    <a:pt x="129" y="67"/>
                  </a:cubicBezTo>
                  <a:cubicBezTo>
                    <a:pt x="129" y="67"/>
                    <a:pt x="129" y="68"/>
                    <a:pt x="128" y="68"/>
                  </a:cubicBezTo>
                  <a:cubicBezTo>
                    <a:pt x="117" y="73"/>
                    <a:pt x="117" y="73"/>
                    <a:pt x="117" y="73"/>
                  </a:cubicBezTo>
                  <a:cubicBezTo>
                    <a:pt x="119" y="76"/>
                    <a:pt x="122" y="79"/>
                    <a:pt x="123" y="84"/>
                  </a:cubicBezTo>
                  <a:cubicBezTo>
                    <a:pt x="123" y="91"/>
                    <a:pt x="120" y="98"/>
                    <a:pt x="113" y="104"/>
                  </a:cubicBezTo>
                  <a:cubicBezTo>
                    <a:pt x="112" y="105"/>
                    <a:pt x="102" y="114"/>
                    <a:pt x="91" y="114"/>
                  </a:cubicBezTo>
                </a:path>
              </a:pathLst>
            </a:custGeom>
            <a:solidFill>
              <a:srgbClr val="E7544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54" name="Freeform 2549"/>
            <p:cNvSpPr>
              <a:spLocks noChangeArrowheads="1"/>
            </p:cNvSpPr>
            <p:nvPr/>
          </p:nvSpPr>
          <p:spPr bwMode="auto">
            <a:xfrm>
              <a:off x="123798" y="90670"/>
              <a:ext cx="27026" cy="99387"/>
            </a:xfrm>
            <a:custGeom>
              <a:avLst/>
              <a:gdLst>
                <a:gd name="T0" fmla="*/ 47540813 w 13"/>
                <a:gd name="T1" fmla="*/ 107180597 h 48"/>
                <a:gd name="T2" fmla="*/ 12966243 w 13"/>
                <a:gd name="T3" fmla="*/ 201498860 h 48"/>
                <a:gd name="T4" fmla="*/ 8644162 w 13"/>
                <a:gd name="T5" fmla="*/ 98606398 h 48"/>
                <a:gd name="T6" fmla="*/ 43218732 w 13"/>
                <a:gd name="T7" fmla="*/ 4288135 h 48"/>
                <a:gd name="T8" fmla="*/ 47540813 w 13"/>
                <a:gd name="T9" fmla="*/ 107180597 h 48"/>
                <a:gd name="T10" fmla="*/ 0 60000 65536"/>
                <a:gd name="T11" fmla="*/ 0 60000 65536"/>
                <a:gd name="T12" fmla="*/ 0 60000 65536"/>
                <a:gd name="T13" fmla="*/ 0 60000 65536"/>
                <a:gd name="T14" fmla="*/ 0 60000 65536"/>
                <a:gd name="T15" fmla="*/ 0 w 13"/>
                <a:gd name="T16" fmla="*/ 0 h 48"/>
                <a:gd name="T17" fmla="*/ 13 w 13"/>
                <a:gd name="T18" fmla="*/ 48 h 48"/>
              </a:gdLst>
              <a:ahLst/>
              <a:cxnLst>
                <a:cxn ang="T10">
                  <a:pos x="T0" y="T1"/>
                </a:cxn>
                <a:cxn ang="T11">
                  <a:pos x="T2" y="T3"/>
                </a:cxn>
                <a:cxn ang="T12">
                  <a:pos x="T4" y="T5"/>
                </a:cxn>
                <a:cxn ang="T13">
                  <a:pos x="T6" y="T7"/>
                </a:cxn>
                <a:cxn ang="T14">
                  <a:pos x="T8" y="T9"/>
                </a:cxn>
              </a:cxnLst>
              <a:rect l="T15" t="T16" r="T17" b="T18"/>
              <a:pathLst>
                <a:path w="13" h="48">
                  <a:moveTo>
                    <a:pt x="11" y="25"/>
                  </a:moveTo>
                  <a:cubicBezTo>
                    <a:pt x="9" y="38"/>
                    <a:pt x="5" y="48"/>
                    <a:pt x="3" y="47"/>
                  </a:cubicBezTo>
                  <a:cubicBezTo>
                    <a:pt x="0" y="47"/>
                    <a:pt x="0" y="36"/>
                    <a:pt x="2" y="23"/>
                  </a:cubicBezTo>
                  <a:cubicBezTo>
                    <a:pt x="4" y="10"/>
                    <a:pt x="8" y="0"/>
                    <a:pt x="10" y="1"/>
                  </a:cubicBezTo>
                  <a:cubicBezTo>
                    <a:pt x="13" y="1"/>
                    <a:pt x="13" y="12"/>
                    <a:pt x="11" y="25"/>
                  </a:cubicBezTo>
                </a:path>
              </a:pathLst>
            </a:custGeom>
            <a:solidFill>
              <a:srgbClr val="37353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55" name="Oval 2550"/>
            <p:cNvSpPr>
              <a:spLocks noChangeArrowheads="1"/>
            </p:cNvSpPr>
            <p:nvPr/>
          </p:nvSpPr>
          <p:spPr bwMode="auto">
            <a:xfrm>
              <a:off x="31385" y="25283"/>
              <a:ext cx="18308" cy="18308"/>
            </a:xfrm>
            <a:prstGeom prst="ellipse">
              <a:avLst/>
            </a:prstGeom>
            <a:solidFill>
              <a:srgbClr val="2828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756" name="Freeform 2551"/>
            <p:cNvSpPr>
              <a:spLocks noChangeArrowheads="1"/>
            </p:cNvSpPr>
            <p:nvPr/>
          </p:nvSpPr>
          <p:spPr bwMode="auto">
            <a:xfrm>
              <a:off x="27026" y="20924"/>
              <a:ext cx="27026" cy="27026"/>
            </a:xfrm>
            <a:custGeom>
              <a:avLst/>
              <a:gdLst>
                <a:gd name="T0" fmla="*/ 47540813 w 13"/>
                <a:gd name="T1" fmla="*/ 25932486 h 13"/>
                <a:gd name="T2" fmla="*/ 38896651 w 13"/>
                <a:gd name="T3" fmla="*/ 25932486 h 13"/>
                <a:gd name="T4" fmla="*/ 25932486 w 13"/>
                <a:gd name="T5" fmla="*/ 38896651 h 13"/>
                <a:gd name="T6" fmla="*/ 17288324 w 13"/>
                <a:gd name="T7" fmla="*/ 25932486 h 13"/>
                <a:gd name="T8" fmla="*/ 25932486 w 13"/>
                <a:gd name="T9" fmla="*/ 17288324 h 13"/>
                <a:gd name="T10" fmla="*/ 38896651 w 13"/>
                <a:gd name="T11" fmla="*/ 25932486 h 13"/>
                <a:gd name="T12" fmla="*/ 47540813 w 13"/>
                <a:gd name="T13" fmla="*/ 25932486 h 13"/>
                <a:gd name="T14" fmla="*/ 56184975 w 13"/>
                <a:gd name="T15" fmla="*/ 25932486 h 13"/>
                <a:gd name="T16" fmla="*/ 25932486 w 13"/>
                <a:gd name="T17" fmla="*/ 0 h 13"/>
                <a:gd name="T18" fmla="*/ 0 w 13"/>
                <a:gd name="T19" fmla="*/ 25932486 h 13"/>
                <a:gd name="T20" fmla="*/ 25932486 w 13"/>
                <a:gd name="T21" fmla="*/ 56184975 h 13"/>
                <a:gd name="T22" fmla="*/ 56184975 w 13"/>
                <a:gd name="T23" fmla="*/ 25932486 h 13"/>
                <a:gd name="T24" fmla="*/ 47540813 w 13"/>
                <a:gd name="T25" fmla="*/ 2593248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13"/>
                <a:gd name="T41" fmla="*/ 13 w 1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13">
                  <a:moveTo>
                    <a:pt x="11" y="6"/>
                  </a:moveTo>
                  <a:cubicBezTo>
                    <a:pt x="9" y="6"/>
                    <a:pt x="9" y="6"/>
                    <a:pt x="9" y="6"/>
                  </a:cubicBezTo>
                  <a:cubicBezTo>
                    <a:pt x="9" y="8"/>
                    <a:pt x="8" y="9"/>
                    <a:pt x="6" y="9"/>
                  </a:cubicBezTo>
                  <a:cubicBezTo>
                    <a:pt x="5" y="9"/>
                    <a:pt x="4" y="8"/>
                    <a:pt x="4" y="6"/>
                  </a:cubicBezTo>
                  <a:cubicBezTo>
                    <a:pt x="4" y="5"/>
                    <a:pt x="5" y="4"/>
                    <a:pt x="6" y="4"/>
                  </a:cubicBezTo>
                  <a:cubicBezTo>
                    <a:pt x="8" y="4"/>
                    <a:pt x="9" y="5"/>
                    <a:pt x="9" y="6"/>
                  </a:cubicBezTo>
                  <a:cubicBezTo>
                    <a:pt x="11" y="6"/>
                    <a:pt x="11" y="6"/>
                    <a:pt x="11" y="6"/>
                  </a:cubicBezTo>
                  <a:cubicBezTo>
                    <a:pt x="13" y="6"/>
                    <a:pt x="13" y="6"/>
                    <a:pt x="13" y="6"/>
                  </a:cubicBezTo>
                  <a:cubicBezTo>
                    <a:pt x="13" y="3"/>
                    <a:pt x="10" y="0"/>
                    <a:pt x="6" y="0"/>
                  </a:cubicBezTo>
                  <a:cubicBezTo>
                    <a:pt x="3" y="0"/>
                    <a:pt x="0" y="3"/>
                    <a:pt x="0" y="6"/>
                  </a:cubicBezTo>
                  <a:cubicBezTo>
                    <a:pt x="0" y="10"/>
                    <a:pt x="3" y="13"/>
                    <a:pt x="6" y="13"/>
                  </a:cubicBezTo>
                  <a:cubicBezTo>
                    <a:pt x="10" y="13"/>
                    <a:pt x="13" y="10"/>
                    <a:pt x="13" y="6"/>
                  </a:cubicBezTo>
                  <a:lnTo>
                    <a:pt x="11" y="6"/>
                  </a:lnTo>
                  <a:close/>
                </a:path>
              </a:pathLst>
            </a:custGeom>
            <a:solidFill>
              <a:srgbClr val="FFFAF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57" name="Oval 2552"/>
            <p:cNvSpPr>
              <a:spLocks noChangeArrowheads="1"/>
            </p:cNvSpPr>
            <p:nvPr/>
          </p:nvSpPr>
          <p:spPr bwMode="auto">
            <a:xfrm>
              <a:off x="64515" y="45335"/>
              <a:ext cx="10462" cy="10462"/>
            </a:xfrm>
            <a:prstGeom prst="ellipse">
              <a:avLst/>
            </a:prstGeom>
            <a:solidFill>
              <a:srgbClr val="2828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758" name="Freeform 2553"/>
            <p:cNvSpPr>
              <a:spLocks noChangeArrowheads="1"/>
            </p:cNvSpPr>
            <p:nvPr/>
          </p:nvSpPr>
          <p:spPr bwMode="auto">
            <a:xfrm>
              <a:off x="60156" y="41848"/>
              <a:ext cx="18308" cy="18308"/>
            </a:xfrm>
            <a:custGeom>
              <a:avLst/>
              <a:gdLst>
                <a:gd name="T0" fmla="*/ 28967324 w 9"/>
                <a:gd name="T1" fmla="*/ 20690074 h 9"/>
                <a:gd name="T2" fmla="*/ 20690074 w 9"/>
                <a:gd name="T3" fmla="*/ 20690074 h 9"/>
                <a:gd name="T4" fmla="*/ 20690074 w 9"/>
                <a:gd name="T5" fmla="*/ 20690074 h 9"/>
                <a:gd name="T6" fmla="*/ 16552466 w 9"/>
                <a:gd name="T7" fmla="*/ 20690074 h 9"/>
                <a:gd name="T8" fmla="*/ 20690074 w 9"/>
                <a:gd name="T9" fmla="*/ 16552466 h 9"/>
                <a:gd name="T10" fmla="*/ 20690074 w 9"/>
                <a:gd name="T11" fmla="*/ 20690074 h 9"/>
                <a:gd name="T12" fmla="*/ 28967324 w 9"/>
                <a:gd name="T13" fmla="*/ 20690074 h 9"/>
                <a:gd name="T14" fmla="*/ 37242540 w 9"/>
                <a:gd name="T15" fmla="*/ 20690074 h 9"/>
                <a:gd name="T16" fmla="*/ 20690074 w 9"/>
                <a:gd name="T17" fmla="*/ 0 h 9"/>
                <a:gd name="T18" fmla="*/ 0 w 9"/>
                <a:gd name="T19" fmla="*/ 20690074 h 9"/>
                <a:gd name="T20" fmla="*/ 20690074 w 9"/>
                <a:gd name="T21" fmla="*/ 37242540 h 9"/>
                <a:gd name="T22" fmla="*/ 37242540 w 9"/>
                <a:gd name="T23" fmla="*/ 20690074 h 9"/>
                <a:gd name="T24" fmla="*/ 28967324 w 9"/>
                <a:gd name="T25" fmla="*/ 20690074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9"/>
                <a:gd name="T41" fmla="*/ 9 w 9"/>
                <a:gd name="T42" fmla="*/ 9 h 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9">
                  <a:moveTo>
                    <a:pt x="7" y="5"/>
                  </a:moveTo>
                  <a:cubicBezTo>
                    <a:pt x="5" y="5"/>
                    <a:pt x="5" y="5"/>
                    <a:pt x="5" y="5"/>
                  </a:cubicBezTo>
                  <a:cubicBezTo>
                    <a:pt x="5" y="5"/>
                    <a:pt x="5" y="5"/>
                    <a:pt x="5" y="5"/>
                  </a:cubicBezTo>
                  <a:cubicBezTo>
                    <a:pt x="4" y="5"/>
                    <a:pt x="4" y="5"/>
                    <a:pt x="4" y="5"/>
                  </a:cubicBezTo>
                  <a:cubicBezTo>
                    <a:pt x="5" y="4"/>
                    <a:pt x="5" y="4"/>
                    <a:pt x="5" y="4"/>
                  </a:cubicBezTo>
                  <a:cubicBezTo>
                    <a:pt x="5" y="5"/>
                    <a:pt x="5" y="5"/>
                    <a:pt x="5" y="5"/>
                  </a:cubicBezTo>
                  <a:cubicBezTo>
                    <a:pt x="7" y="5"/>
                    <a:pt x="7" y="5"/>
                    <a:pt x="7" y="5"/>
                  </a:cubicBezTo>
                  <a:cubicBezTo>
                    <a:pt x="9" y="5"/>
                    <a:pt x="9" y="5"/>
                    <a:pt x="9" y="5"/>
                  </a:cubicBezTo>
                  <a:cubicBezTo>
                    <a:pt x="9" y="2"/>
                    <a:pt x="7" y="0"/>
                    <a:pt x="5" y="0"/>
                  </a:cubicBezTo>
                  <a:cubicBezTo>
                    <a:pt x="2" y="0"/>
                    <a:pt x="0" y="2"/>
                    <a:pt x="0" y="5"/>
                  </a:cubicBezTo>
                  <a:cubicBezTo>
                    <a:pt x="0" y="7"/>
                    <a:pt x="2" y="9"/>
                    <a:pt x="5" y="9"/>
                  </a:cubicBezTo>
                  <a:cubicBezTo>
                    <a:pt x="7" y="9"/>
                    <a:pt x="9" y="7"/>
                    <a:pt x="9" y="5"/>
                  </a:cubicBezTo>
                  <a:lnTo>
                    <a:pt x="7" y="5"/>
                  </a:lnTo>
                  <a:close/>
                </a:path>
              </a:pathLst>
            </a:custGeom>
            <a:solidFill>
              <a:srgbClr val="FFFAF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59" name="Oval 2554"/>
            <p:cNvSpPr>
              <a:spLocks noChangeArrowheads="1"/>
            </p:cNvSpPr>
            <p:nvPr/>
          </p:nvSpPr>
          <p:spPr bwMode="auto">
            <a:xfrm>
              <a:off x="251956" y="54053"/>
              <a:ext cx="18308" cy="16565"/>
            </a:xfrm>
            <a:prstGeom prst="ellipse">
              <a:avLst/>
            </a:prstGeom>
            <a:solidFill>
              <a:srgbClr val="2828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760" name="Freeform 2555"/>
            <p:cNvSpPr>
              <a:spLocks noChangeArrowheads="1"/>
            </p:cNvSpPr>
            <p:nvPr/>
          </p:nvSpPr>
          <p:spPr bwMode="auto">
            <a:xfrm>
              <a:off x="247597" y="49694"/>
              <a:ext cx="27026" cy="24411"/>
            </a:xfrm>
            <a:custGeom>
              <a:avLst/>
              <a:gdLst>
                <a:gd name="T0" fmla="*/ 8644162 w 13"/>
                <a:gd name="T1" fmla="*/ 24830056 h 12"/>
                <a:gd name="T2" fmla="*/ 0 w 13"/>
                <a:gd name="T3" fmla="*/ 24830056 h 12"/>
                <a:gd name="T4" fmla="*/ 25932486 w 13"/>
                <a:gd name="T5" fmla="*/ 49658077 h 12"/>
                <a:gd name="T6" fmla="*/ 56184975 w 13"/>
                <a:gd name="T7" fmla="*/ 24830056 h 12"/>
                <a:gd name="T8" fmla="*/ 25932486 w 13"/>
                <a:gd name="T9" fmla="*/ 0 h 12"/>
                <a:gd name="T10" fmla="*/ 0 w 13"/>
                <a:gd name="T11" fmla="*/ 24830056 h 12"/>
                <a:gd name="T12" fmla="*/ 8644162 w 13"/>
                <a:gd name="T13" fmla="*/ 24830056 h 12"/>
                <a:gd name="T14" fmla="*/ 17288324 w 13"/>
                <a:gd name="T15" fmla="*/ 24830056 h 12"/>
                <a:gd name="T16" fmla="*/ 25932486 w 13"/>
                <a:gd name="T17" fmla="*/ 16552692 h 12"/>
                <a:gd name="T18" fmla="*/ 38896651 w 13"/>
                <a:gd name="T19" fmla="*/ 24830056 h 12"/>
                <a:gd name="T20" fmla="*/ 25932486 w 13"/>
                <a:gd name="T21" fmla="*/ 33105385 h 12"/>
                <a:gd name="T22" fmla="*/ 17288324 w 13"/>
                <a:gd name="T23" fmla="*/ 24830056 h 12"/>
                <a:gd name="T24" fmla="*/ 8644162 w 13"/>
                <a:gd name="T25" fmla="*/ 24830056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12"/>
                <a:gd name="T41" fmla="*/ 13 w 13"/>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12">
                  <a:moveTo>
                    <a:pt x="2" y="6"/>
                  </a:moveTo>
                  <a:cubicBezTo>
                    <a:pt x="0" y="6"/>
                    <a:pt x="0" y="6"/>
                    <a:pt x="0" y="6"/>
                  </a:cubicBezTo>
                  <a:cubicBezTo>
                    <a:pt x="0" y="9"/>
                    <a:pt x="3" y="12"/>
                    <a:pt x="6" y="12"/>
                  </a:cubicBezTo>
                  <a:cubicBezTo>
                    <a:pt x="10" y="12"/>
                    <a:pt x="13" y="9"/>
                    <a:pt x="13" y="6"/>
                  </a:cubicBezTo>
                  <a:cubicBezTo>
                    <a:pt x="13" y="2"/>
                    <a:pt x="10" y="0"/>
                    <a:pt x="6" y="0"/>
                  </a:cubicBezTo>
                  <a:cubicBezTo>
                    <a:pt x="3" y="0"/>
                    <a:pt x="0" y="2"/>
                    <a:pt x="0" y="6"/>
                  </a:cubicBezTo>
                  <a:cubicBezTo>
                    <a:pt x="2" y="6"/>
                    <a:pt x="2" y="6"/>
                    <a:pt x="2" y="6"/>
                  </a:cubicBezTo>
                  <a:cubicBezTo>
                    <a:pt x="4" y="6"/>
                    <a:pt x="4" y="6"/>
                    <a:pt x="4" y="6"/>
                  </a:cubicBezTo>
                  <a:cubicBezTo>
                    <a:pt x="4" y="5"/>
                    <a:pt x="5" y="4"/>
                    <a:pt x="6" y="4"/>
                  </a:cubicBezTo>
                  <a:cubicBezTo>
                    <a:pt x="8" y="4"/>
                    <a:pt x="9" y="5"/>
                    <a:pt x="9" y="6"/>
                  </a:cubicBezTo>
                  <a:cubicBezTo>
                    <a:pt x="9" y="7"/>
                    <a:pt x="8" y="8"/>
                    <a:pt x="6" y="8"/>
                  </a:cubicBezTo>
                  <a:cubicBezTo>
                    <a:pt x="5" y="8"/>
                    <a:pt x="4" y="7"/>
                    <a:pt x="4" y="6"/>
                  </a:cubicBezTo>
                  <a:lnTo>
                    <a:pt x="2" y="6"/>
                  </a:lnTo>
                  <a:close/>
                </a:path>
              </a:pathLst>
            </a:custGeom>
            <a:solidFill>
              <a:srgbClr val="FFFAF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61" name="Oval 2556"/>
            <p:cNvSpPr>
              <a:spLocks noChangeArrowheads="1"/>
            </p:cNvSpPr>
            <p:nvPr/>
          </p:nvSpPr>
          <p:spPr bwMode="auto">
            <a:xfrm>
              <a:off x="227545" y="74105"/>
              <a:ext cx="9590" cy="10462"/>
            </a:xfrm>
            <a:prstGeom prst="ellipse">
              <a:avLst/>
            </a:prstGeom>
            <a:solidFill>
              <a:srgbClr val="2828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28762" name="Freeform 2557"/>
            <p:cNvSpPr>
              <a:spLocks noChangeArrowheads="1"/>
            </p:cNvSpPr>
            <p:nvPr/>
          </p:nvSpPr>
          <p:spPr bwMode="auto">
            <a:xfrm>
              <a:off x="223186" y="70618"/>
              <a:ext cx="18308" cy="18308"/>
            </a:xfrm>
            <a:custGeom>
              <a:avLst/>
              <a:gdLst>
                <a:gd name="T0" fmla="*/ 8275216 w 9"/>
                <a:gd name="T1" fmla="*/ 16552466 h 9"/>
                <a:gd name="T2" fmla="*/ 0 w 9"/>
                <a:gd name="T3" fmla="*/ 16552466 h 9"/>
                <a:gd name="T4" fmla="*/ 16552466 w 9"/>
                <a:gd name="T5" fmla="*/ 37242540 h 9"/>
                <a:gd name="T6" fmla="*/ 37242540 w 9"/>
                <a:gd name="T7" fmla="*/ 16552466 h 9"/>
                <a:gd name="T8" fmla="*/ 16552466 w 9"/>
                <a:gd name="T9" fmla="*/ 0 h 9"/>
                <a:gd name="T10" fmla="*/ 0 w 9"/>
                <a:gd name="T11" fmla="*/ 16552466 h 9"/>
                <a:gd name="T12" fmla="*/ 8275216 w 9"/>
                <a:gd name="T13" fmla="*/ 16552466 h 9"/>
                <a:gd name="T14" fmla="*/ 16552466 w 9"/>
                <a:gd name="T15" fmla="*/ 16552466 h 9"/>
                <a:gd name="T16" fmla="*/ 16552466 w 9"/>
                <a:gd name="T17" fmla="*/ 16552466 h 9"/>
                <a:gd name="T18" fmla="*/ 20690074 w 9"/>
                <a:gd name="T19" fmla="*/ 16552466 h 9"/>
                <a:gd name="T20" fmla="*/ 16552466 w 9"/>
                <a:gd name="T21" fmla="*/ 20690074 h 9"/>
                <a:gd name="T22" fmla="*/ 16552466 w 9"/>
                <a:gd name="T23" fmla="*/ 16552466 h 9"/>
                <a:gd name="T24" fmla="*/ 8275216 w 9"/>
                <a:gd name="T25" fmla="*/ 1655246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9"/>
                <a:gd name="T41" fmla="*/ 9 w 9"/>
                <a:gd name="T42" fmla="*/ 9 h 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9">
                  <a:moveTo>
                    <a:pt x="2" y="4"/>
                  </a:moveTo>
                  <a:cubicBezTo>
                    <a:pt x="0" y="4"/>
                    <a:pt x="0" y="4"/>
                    <a:pt x="0" y="4"/>
                  </a:cubicBezTo>
                  <a:cubicBezTo>
                    <a:pt x="0" y="7"/>
                    <a:pt x="2" y="9"/>
                    <a:pt x="4" y="9"/>
                  </a:cubicBezTo>
                  <a:cubicBezTo>
                    <a:pt x="7" y="9"/>
                    <a:pt x="9" y="7"/>
                    <a:pt x="9" y="4"/>
                  </a:cubicBezTo>
                  <a:cubicBezTo>
                    <a:pt x="9" y="2"/>
                    <a:pt x="7" y="0"/>
                    <a:pt x="4" y="0"/>
                  </a:cubicBezTo>
                  <a:cubicBezTo>
                    <a:pt x="2" y="0"/>
                    <a:pt x="0" y="2"/>
                    <a:pt x="0" y="4"/>
                  </a:cubicBezTo>
                  <a:cubicBezTo>
                    <a:pt x="2" y="4"/>
                    <a:pt x="2" y="4"/>
                    <a:pt x="2" y="4"/>
                  </a:cubicBezTo>
                  <a:cubicBezTo>
                    <a:pt x="4" y="4"/>
                    <a:pt x="4" y="4"/>
                    <a:pt x="4" y="4"/>
                  </a:cubicBezTo>
                  <a:cubicBezTo>
                    <a:pt x="4" y="4"/>
                    <a:pt x="4" y="4"/>
                    <a:pt x="4" y="4"/>
                  </a:cubicBezTo>
                  <a:cubicBezTo>
                    <a:pt x="5" y="4"/>
                    <a:pt x="5" y="4"/>
                    <a:pt x="5" y="4"/>
                  </a:cubicBezTo>
                  <a:cubicBezTo>
                    <a:pt x="4" y="5"/>
                    <a:pt x="4" y="5"/>
                    <a:pt x="4" y="5"/>
                  </a:cubicBezTo>
                  <a:cubicBezTo>
                    <a:pt x="4" y="4"/>
                    <a:pt x="4" y="4"/>
                    <a:pt x="4" y="4"/>
                  </a:cubicBezTo>
                  <a:lnTo>
                    <a:pt x="2" y="4"/>
                  </a:lnTo>
                  <a:close/>
                </a:path>
              </a:pathLst>
            </a:custGeom>
            <a:solidFill>
              <a:srgbClr val="FFFAF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63" name="Freeform 2558"/>
            <p:cNvSpPr>
              <a:spLocks noEditPoints="1" noChangeArrowheads="1"/>
            </p:cNvSpPr>
            <p:nvPr/>
          </p:nvSpPr>
          <p:spPr bwMode="auto">
            <a:xfrm>
              <a:off x="13077" y="119440"/>
              <a:ext cx="113336" cy="96772"/>
            </a:xfrm>
            <a:custGeom>
              <a:avLst/>
              <a:gdLst>
                <a:gd name="T0" fmla="*/ 229299335 w 55"/>
                <a:gd name="T1" fmla="*/ 135659931 h 47"/>
                <a:gd name="T2" fmla="*/ 229299335 w 55"/>
                <a:gd name="T3" fmla="*/ 135659931 h 47"/>
                <a:gd name="T4" fmla="*/ 233546344 w 55"/>
                <a:gd name="T5" fmla="*/ 139899368 h 47"/>
                <a:gd name="T6" fmla="*/ 229299335 w 55"/>
                <a:gd name="T7" fmla="*/ 135659931 h 47"/>
                <a:gd name="T8" fmla="*/ 46708857 w 55"/>
                <a:gd name="T9" fmla="*/ 0 h 47"/>
                <a:gd name="T10" fmla="*/ 46708857 w 55"/>
                <a:gd name="T11" fmla="*/ 0 h 47"/>
                <a:gd name="T12" fmla="*/ 12738966 w 55"/>
                <a:gd name="T13" fmla="*/ 38154935 h 47"/>
                <a:gd name="T14" fmla="*/ 29724942 w 55"/>
                <a:gd name="T15" fmla="*/ 131420494 h 47"/>
                <a:gd name="T16" fmla="*/ 127389664 w 55"/>
                <a:gd name="T17" fmla="*/ 199251489 h 47"/>
                <a:gd name="T18" fmla="*/ 127389664 w 55"/>
                <a:gd name="T19" fmla="*/ 199251489 h 47"/>
                <a:gd name="T20" fmla="*/ 29724942 w 55"/>
                <a:gd name="T21" fmla="*/ 131420494 h 47"/>
                <a:gd name="T22" fmla="*/ 12738966 w 55"/>
                <a:gd name="T23" fmla="*/ 38154935 h 47"/>
                <a:gd name="T24" fmla="*/ 46708857 w 55"/>
                <a:gd name="T25" fmla="*/ 0 h 47"/>
                <a:gd name="T26" fmla="*/ 46708857 w 55"/>
                <a:gd name="T27" fmla="*/ 0 h 4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5"/>
                <a:gd name="T43" fmla="*/ 0 h 47"/>
                <a:gd name="T44" fmla="*/ 55 w 55"/>
                <a:gd name="T45" fmla="*/ 47 h 4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5" h="47">
                  <a:moveTo>
                    <a:pt x="54" y="32"/>
                  </a:moveTo>
                  <a:cubicBezTo>
                    <a:pt x="54" y="32"/>
                    <a:pt x="54" y="32"/>
                    <a:pt x="54" y="32"/>
                  </a:cubicBezTo>
                  <a:cubicBezTo>
                    <a:pt x="55" y="32"/>
                    <a:pt x="55" y="33"/>
                    <a:pt x="55" y="33"/>
                  </a:cubicBezTo>
                  <a:cubicBezTo>
                    <a:pt x="55" y="33"/>
                    <a:pt x="55" y="32"/>
                    <a:pt x="54" y="32"/>
                  </a:cubicBezTo>
                  <a:moveTo>
                    <a:pt x="11" y="0"/>
                  </a:moveTo>
                  <a:cubicBezTo>
                    <a:pt x="11" y="0"/>
                    <a:pt x="11" y="0"/>
                    <a:pt x="11" y="0"/>
                  </a:cubicBezTo>
                  <a:cubicBezTo>
                    <a:pt x="9" y="2"/>
                    <a:pt x="5" y="4"/>
                    <a:pt x="3" y="9"/>
                  </a:cubicBezTo>
                  <a:cubicBezTo>
                    <a:pt x="0" y="15"/>
                    <a:pt x="2" y="22"/>
                    <a:pt x="7" y="31"/>
                  </a:cubicBezTo>
                  <a:cubicBezTo>
                    <a:pt x="7" y="32"/>
                    <a:pt x="16" y="47"/>
                    <a:pt x="30" y="47"/>
                  </a:cubicBezTo>
                  <a:cubicBezTo>
                    <a:pt x="30" y="47"/>
                    <a:pt x="30" y="47"/>
                    <a:pt x="30" y="47"/>
                  </a:cubicBezTo>
                  <a:cubicBezTo>
                    <a:pt x="16" y="47"/>
                    <a:pt x="7" y="32"/>
                    <a:pt x="7" y="31"/>
                  </a:cubicBezTo>
                  <a:cubicBezTo>
                    <a:pt x="2" y="22"/>
                    <a:pt x="0" y="15"/>
                    <a:pt x="3" y="9"/>
                  </a:cubicBezTo>
                  <a:cubicBezTo>
                    <a:pt x="5" y="4"/>
                    <a:pt x="9" y="2"/>
                    <a:pt x="11" y="0"/>
                  </a:cubicBezTo>
                  <a:cubicBezTo>
                    <a:pt x="11" y="0"/>
                    <a:pt x="11" y="0"/>
                    <a:pt x="11" y="0"/>
                  </a:cubicBezTo>
                </a:path>
              </a:pathLst>
            </a:custGeom>
            <a:solidFill>
              <a:srgbClr val="3737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64" name="Freeform 2559"/>
            <p:cNvSpPr>
              <a:spLocks noChangeArrowheads="1"/>
            </p:cNvSpPr>
            <p:nvPr/>
          </p:nvSpPr>
          <p:spPr bwMode="auto">
            <a:xfrm>
              <a:off x="13077" y="113337"/>
              <a:ext cx="115080" cy="102875"/>
            </a:xfrm>
            <a:custGeom>
              <a:avLst/>
              <a:gdLst>
                <a:gd name="T0" fmla="*/ 109798650 w 56"/>
                <a:gd name="T1" fmla="*/ 0 h 50"/>
                <a:gd name="T2" fmla="*/ 46453275 w 56"/>
                <a:gd name="T3" fmla="*/ 12700948 h 50"/>
                <a:gd name="T4" fmla="*/ 46453275 w 56"/>
                <a:gd name="T5" fmla="*/ 12700948 h 50"/>
                <a:gd name="T6" fmla="*/ 12669075 w 56"/>
                <a:gd name="T7" fmla="*/ 50799675 h 50"/>
                <a:gd name="T8" fmla="*/ 29561175 w 56"/>
                <a:gd name="T9" fmla="*/ 143932413 h 50"/>
                <a:gd name="T10" fmla="*/ 126690750 w 56"/>
                <a:gd name="T11" fmla="*/ 211665313 h 50"/>
                <a:gd name="T12" fmla="*/ 181590075 w 56"/>
                <a:gd name="T13" fmla="*/ 186265475 h 50"/>
                <a:gd name="T14" fmla="*/ 228043350 w 56"/>
                <a:gd name="T15" fmla="*/ 148166748 h 50"/>
                <a:gd name="T16" fmla="*/ 228043350 w 56"/>
                <a:gd name="T17" fmla="*/ 148166748 h 50"/>
                <a:gd name="T18" fmla="*/ 228043350 w 56"/>
                <a:gd name="T19" fmla="*/ 148166748 h 50"/>
                <a:gd name="T20" fmla="*/ 232266375 w 56"/>
                <a:gd name="T21" fmla="*/ 152399025 h 50"/>
                <a:gd name="T22" fmla="*/ 236489400 w 56"/>
                <a:gd name="T23" fmla="*/ 152399025 h 50"/>
                <a:gd name="T24" fmla="*/ 236489400 w 56"/>
                <a:gd name="T25" fmla="*/ 50799675 h 50"/>
                <a:gd name="T26" fmla="*/ 236489400 w 56"/>
                <a:gd name="T27" fmla="*/ 38100785 h 50"/>
                <a:gd name="T28" fmla="*/ 109798650 w 56"/>
                <a:gd name="T29" fmla="*/ 0 h 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50"/>
                <a:gd name="T47" fmla="*/ 56 w 56"/>
                <a:gd name="T48" fmla="*/ 50 h 5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50">
                  <a:moveTo>
                    <a:pt x="26" y="0"/>
                  </a:moveTo>
                  <a:cubicBezTo>
                    <a:pt x="21" y="0"/>
                    <a:pt x="16" y="1"/>
                    <a:pt x="11" y="3"/>
                  </a:cubicBezTo>
                  <a:cubicBezTo>
                    <a:pt x="11" y="3"/>
                    <a:pt x="11" y="3"/>
                    <a:pt x="11" y="3"/>
                  </a:cubicBezTo>
                  <a:cubicBezTo>
                    <a:pt x="9" y="5"/>
                    <a:pt x="5" y="7"/>
                    <a:pt x="3" y="12"/>
                  </a:cubicBezTo>
                  <a:cubicBezTo>
                    <a:pt x="0" y="18"/>
                    <a:pt x="2" y="25"/>
                    <a:pt x="7" y="34"/>
                  </a:cubicBezTo>
                  <a:cubicBezTo>
                    <a:pt x="7" y="35"/>
                    <a:pt x="16" y="50"/>
                    <a:pt x="30" y="50"/>
                  </a:cubicBezTo>
                  <a:cubicBezTo>
                    <a:pt x="34" y="50"/>
                    <a:pt x="39" y="48"/>
                    <a:pt x="43" y="44"/>
                  </a:cubicBezTo>
                  <a:cubicBezTo>
                    <a:pt x="54" y="35"/>
                    <a:pt x="54" y="35"/>
                    <a:pt x="54" y="35"/>
                  </a:cubicBezTo>
                  <a:cubicBezTo>
                    <a:pt x="54" y="35"/>
                    <a:pt x="54" y="35"/>
                    <a:pt x="54" y="35"/>
                  </a:cubicBezTo>
                  <a:cubicBezTo>
                    <a:pt x="54" y="35"/>
                    <a:pt x="54" y="35"/>
                    <a:pt x="54" y="35"/>
                  </a:cubicBezTo>
                  <a:cubicBezTo>
                    <a:pt x="55" y="35"/>
                    <a:pt x="55" y="36"/>
                    <a:pt x="55" y="36"/>
                  </a:cubicBezTo>
                  <a:cubicBezTo>
                    <a:pt x="56" y="36"/>
                    <a:pt x="56" y="36"/>
                    <a:pt x="56" y="36"/>
                  </a:cubicBezTo>
                  <a:cubicBezTo>
                    <a:pt x="54" y="34"/>
                    <a:pt x="54" y="24"/>
                    <a:pt x="56" y="12"/>
                  </a:cubicBezTo>
                  <a:cubicBezTo>
                    <a:pt x="56" y="11"/>
                    <a:pt x="56" y="10"/>
                    <a:pt x="56" y="9"/>
                  </a:cubicBezTo>
                  <a:cubicBezTo>
                    <a:pt x="52" y="6"/>
                    <a:pt x="39" y="0"/>
                    <a:pt x="26" y="0"/>
                  </a:cubicBezTo>
                </a:path>
              </a:pathLst>
            </a:custGeom>
            <a:solidFill>
              <a:srgbClr val="CD4F4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65" name="Freeform 2560"/>
            <p:cNvSpPr>
              <a:spLocks noEditPoints="1" noChangeArrowheads="1"/>
            </p:cNvSpPr>
            <p:nvPr/>
          </p:nvSpPr>
          <p:spPr bwMode="auto">
            <a:xfrm>
              <a:off x="129901" y="187442"/>
              <a:ext cx="58412" cy="47950"/>
            </a:xfrm>
            <a:custGeom>
              <a:avLst/>
              <a:gdLst>
                <a:gd name="T0" fmla="*/ 0 w 28"/>
                <a:gd name="T1" fmla="*/ 0 h 23"/>
                <a:gd name="T2" fmla="*/ 0 w 28"/>
                <a:gd name="T3" fmla="*/ 0 h 23"/>
                <a:gd name="T4" fmla="*/ 0 w 28"/>
                <a:gd name="T5" fmla="*/ 0 h 23"/>
                <a:gd name="T6" fmla="*/ 0 w 28"/>
                <a:gd name="T7" fmla="*/ 0 h 23"/>
                <a:gd name="T8" fmla="*/ 17408862 w 28"/>
                <a:gd name="T9" fmla="*/ 0 h 23"/>
                <a:gd name="T10" fmla="*/ 13055082 w 28"/>
                <a:gd name="T11" fmla="*/ 0 h 23"/>
                <a:gd name="T12" fmla="*/ 47872806 w 28"/>
                <a:gd name="T13" fmla="*/ 52155007 h 23"/>
                <a:gd name="T14" fmla="*/ 121855777 w 28"/>
                <a:gd name="T15" fmla="*/ 99965326 h 23"/>
                <a:gd name="T16" fmla="*/ 121855777 w 28"/>
                <a:gd name="T17" fmla="*/ 99965326 h 23"/>
                <a:gd name="T18" fmla="*/ 47872806 w 28"/>
                <a:gd name="T19" fmla="*/ 52155007 h 23"/>
                <a:gd name="T20" fmla="*/ 17408862 w 28"/>
                <a:gd name="T21" fmla="*/ 0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23"/>
                <a:gd name="T35" fmla="*/ 28 w 28"/>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23">
                  <a:moveTo>
                    <a:pt x="0" y="0"/>
                  </a:moveTo>
                  <a:cubicBezTo>
                    <a:pt x="0" y="0"/>
                    <a:pt x="0" y="0"/>
                    <a:pt x="0" y="0"/>
                  </a:cubicBezTo>
                  <a:cubicBezTo>
                    <a:pt x="0" y="0"/>
                    <a:pt x="0" y="0"/>
                    <a:pt x="0" y="0"/>
                  </a:cubicBezTo>
                  <a:cubicBezTo>
                    <a:pt x="0" y="0"/>
                    <a:pt x="0" y="0"/>
                    <a:pt x="0" y="0"/>
                  </a:cubicBezTo>
                  <a:moveTo>
                    <a:pt x="4" y="0"/>
                  </a:moveTo>
                  <a:cubicBezTo>
                    <a:pt x="4" y="0"/>
                    <a:pt x="3" y="0"/>
                    <a:pt x="3" y="0"/>
                  </a:cubicBezTo>
                  <a:cubicBezTo>
                    <a:pt x="11" y="12"/>
                    <a:pt x="11" y="12"/>
                    <a:pt x="11" y="12"/>
                  </a:cubicBezTo>
                  <a:cubicBezTo>
                    <a:pt x="15" y="19"/>
                    <a:pt x="21" y="23"/>
                    <a:pt x="28" y="23"/>
                  </a:cubicBezTo>
                  <a:cubicBezTo>
                    <a:pt x="28" y="23"/>
                    <a:pt x="28" y="23"/>
                    <a:pt x="28" y="23"/>
                  </a:cubicBezTo>
                  <a:cubicBezTo>
                    <a:pt x="21" y="23"/>
                    <a:pt x="15" y="19"/>
                    <a:pt x="11" y="12"/>
                  </a:cubicBezTo>
                  <a:cubicBezTo>
                    <a:pt x="4" y="0"/>
                    <a:pt x="4" y="0"/>
                    <a:pt x="4" y="0"/>
                  </a:cubicBezTo>
                </a:path>
              </a:pathLst>
            </a:custGeom>
            <a:solidFill>
              <a:srgbClr val="3737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66" name="Freeform 2561"/>
            <p:cNvSpPr>
              <a:spLocks noChangeArrowheads="1"/>
            </p:cNvSpPr>
            <p:nvPr/>
          </p:nvSpPr>
          <p:spPr bwMode="auto">
            <a:xfrm>
              <a:off x="129901" y="132517"/>
              <a:ext cx="123798" cy="102875"/>
            </a:xfrm>
            <a:custGeom>
              <a:avLst/>
              <a:gdLst>
                <a:gd name="T0" fmla="*/ 97915965 w 60"/>
                <a:gd name="T1" fmla="*/ 0 h 50"/>
                <a:gd name="T2" fmla="*/ 38315481 w 60"/>
                <a:gd name="T3" fmla="*/ 4234335 h 50"/>
                <a:gd name="T4" fmla="*/ 34056830 w 60"/>
                <a:gd name="T5" fmla="*/ 21167560 h 50"/>
                <a:gd name="T6" fmla="*/ 0 w 60"/>
                <a:gd name="T7" fmla="*/ 114300298 h 50"/>
                <a:gd name="T8" fmla="*/ 0 w 60"/>
                <a:gd name="T9" fmla="*/ 114300298 h 50"/>
                <a:gd name="T10" fmla="*/ 0 w 60"/>
                <a:gd name="T11" fmla="*/ 114300298 h 50"/>
                <a:gd name="T12" fmla="*/ 4256588 w 60"/>
                <a:gd name="T13" fmla="*/ 114300298 h 50"/>
                <a:gd name="T14" fmla="*/ 12771827 w 60"/>
                <a:gd name="T15" fmla="*/ 114300298 h 50"/>
                <a:gd name="T16" fmla="*/ 12771827 w 60"/>
                <a:gd name="T17" fmla="*/ 114300298 h 50"/>
                <a:gd name="T18" fmla="*/ 17028415 w 60"/>
                <a:gd name="T19" fmla="*/ 114300298 h 50"/>
                <a:gd name="T20" fmla="*/ 46828657 w 60"/>
                <a:gd name="T21" fmla="*/ 165099973 h 50"/>
                <a:gd name="T22" fmla="*/ 119200968 w 60"/>
                <a:gd name="T23" fmla="*/ 211665313 h 50"/>
                <a:gd name="T24" fmla="*/ 212860345 w 60"/>
                <a:gd name="T25" fmla="*/ 169332250 h 50"/>
                <a:gd name="T26" fmla="*/ 255432413 w 60"/>
                <a:gd name="T27" fmla="*/ 84666125 h 50"/>
                <a:gd name="T28" fmla="*/ 234147411 w 60"/>
                <a:gd name="T29" fmla="*/ 42333063 h 50"/>
                <a:gd name="T30" fmla="*/ 225632172 w 60"/>
                <a:gd name="T31" fmla="*/ 38100785 h 50"/>
                <a:gd name="T32" fmla="*/ 97915965 w 60"/>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50"/>
                <a:gd name="T53" fmla="*/ 60 w 6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50">
                  <a:moveTo>
                    <a:pt x="23" y="0"/>
                  </a:moveTo>
                  <a:cubicBezTo>
                    <a:pt x="17" y="0"/>
                    <a:pt x="12" y="0"/>
                    <a:pt x="9" y="1"/>
                  </a:cubicBezTo>
                  <a:cubicBezTo>
                    <a:pt x="9" y="2"/>
                    <a:pt x="9" y="3"/>
                    <a:pt x="8" y="5"/>
                  </a:cubicBezTo>
                  <a:cubicBezTo>
                    <a:pt x="6" y="16"/>
                    <a:pt x="3" y="26"/>
                    <a:pt x="0" y="27"/>
                  </a:cubicBezTo>
                  <a:cubicBezTo>
                    <a:pt x="0" y="27"/>
                    <a:pt x="0" y="27"/>
                    <a:pt x="0" y="27"/>
                  </a:cubicBezTo>
                  <a:cubicBezTo>
                    <a:pt x="0" y="27"/>
                    <a:pt x="0" y="27"/>
                    <a:pt x="0" y="27"/>
                  </a:cubicBezTo>
                  <a:cubicBezTo>
                    <a:pt x="1" y="27"/>
                    <a:pt x="1" y="27"/>
                    <a:pt x="1" y="27"/>
                  </a:cubicBezTo>
                  <a:cubicBezTo>
                    <a:pt x="2" y="27"/>
                    <a:pt x="3" y="27"/>
                    <a:pt x="3" y="27"/>
                  </a:cubicBezTo>
                  <a:cubicBezTo>
                    <a:pt x="3" y="27"/>
                    <a:pt x="3" y="27"/>
                    <a:pt x="3" y="27"/>
                  </a:cubicBezTo>
                  <a:cubicBezTo>
                    <a:pt x="3" y="27"/>
                    <a:pt x="4" y="27"/>
                    <a:pt x="4" y="27"/>
                  </a:cubicBezTo>
                  <a:cubicBezTo>
                    <a:pt x="11" y="39"/>
                    <a:pt x="11" y="39"/>
                    <a:pt x="11" y="39"/>
                  </a:cubicBezTo>
                  <a:cubicBezTo>
                    <a:pt x="15" y="46"/>
                    <a:pt x="21" y="50"/>
                    <a:pt x="28" y="50"/>
                  </a:cubicBezTo>
                  <a:cubicBezTo>
                    <a:pt x="39" y="50"/>
                    <a:pt x="49" y="41"/>
                    <a:pt x="50" y="40"/>
                  </a:cubicBezTo>
                  <a:cubicBezTo>
                    <a:pt x="57" y="34"/>
                    <a:pt x="60" y="27"/>
                    <a:pt x="60" y="20"/>
                  </a:cubicBezTo>
                  <a:cubicBezTo>
                    <a:pt x="59" y="16"/>
                    <a:pt x="57" y="13"/>
                    <a:pt x="55" y="10"/>
                  </a:cubicBezTo>
                  <a:cubicBezTo>
                    <a:pt x="53" y="9"/>
                    <a:pt x="53" y="9"/>
                    <a:pt x="53" y="9"/>
                  </a:cubicBezTo>
                  <a:cubicBezTo>
                    <a:pt x="45" y="1"/>
                    <a:pt x="33" y="0"/>
                    <a:pt x="23" y="0"/>
                  </a:cubicBezTo>
                </a:path>
              </a:pathLst>
            </a:custGeom>
            <a:solidFill>
              <a:srgbClr val="CD4F4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67" name="Freeform 2562"/>
            <p:cNvSpPr>
              <a:spLocks noChangeArrowheads="1"/>
            </p:cNvSpPr>
            <p:nvPr/>
          </p:nvSpPr>
          <p:spPr bwMode="auto">
            <a:xfrm>
              <a:off x="129901" y="134261"/>
              <a:ext cx="19180" cy="53181"/>
            </a:xfrm>
            <a:custGeom>
              <a:avLst/>
              <a:gdLst>
                <a:gd name="T0" fmla="*/ 40874711 w 9"/>
                <a:gd name="T1" fmla="*/ 0 h 26"/>
                <a:gd name="T2" fmla="*/ 40874711 w 9"/>
                <a:gd name="T3" fmla="*/ 0 h 26"/>
                <a:gd name="T4" fmla="*/ 36333313 w 9"/>
                <a:gd name="T5" fmla="*/ 16735652 h 26"/>
                <a:gd name="T6" fmla="*/ 4541398 w 9"/>
                <a:gd name="T7" fmla="*/ 104594754 h 26"/>
                <a:gd name="T8" fmla="*/ 0 w 9"/>
                <a:gd name="T9" fmla="*/ 108777645 h 26"/>
                <a:gd name="T10" fmla="*/ 36333313 w 9"/>
                <a:gd name="T11" fmla="*/ 16735652 h 26"/>
                <a:gd name="T12" fmla="*/ 40874711 w 9"/>
                <a:gd name="T13" fmla="*/ 0 h 26"/>
                <a:gd name="T14" fmla="*/ 0 60000 65536"/>
                <a:gd name="T15" fmla="*/ 0 60000 65536"/>
                <a:gd name="T16" fmla="*/ 0 60000 65536"/>
                <a:gd name="T17" fmla="*/ 0 60000 65536"/>
                <a:gd name="T18" fmla="*/ 0 60000 65536"/>
                <a:gd name="T19" fmla="*/ 0 60000 65536"/>
                <a:gd name="T20" fmla="*/ 0 60000 65536"/>
                <a:gd name="T21" fmla="*/ 0 w 9"/>
                <a:gd name="T22" fmla="*/ 0 h 26"/>
                <a:gd name="T23" fmla="*/ 9 w 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6">
                  <a:moveTo>
                    <a:pt x="9" y="0"/>
                  </a:moveTo>
                  <a:cubicBezTo>
                    <a:pt x="9" y="0"/>
                    <a:pt x="9" y="0"/>
                    <a:pt x="9" y="0"/>
                  </a:cubicBezTo>
                  <a:cubicBezTo>
                    <a:pt x="9" y="1"/>
                    <a:pt x="8" y="2"/>
                    <a:pt x="8" y="4"/>
                  </a:cubicBezTo>
                  <a:cubicBezTo>
                    <a:pt x="7" y="14"/>
                    <a:pt x="4" y="23"/>
                    <a:pt x="1" y="25"/>
                  </a:cubicBezTo>
                  <a:cubicBezTo>
                    <a:pt x="0" y="26"/>
                    <a:pt x="0" y="26"/>
                    <a:pt x="0" y="26"/>
                  </a:cubicBezTo>
                  <a:cubicBezTo>
                    <a:pt x="3" y="25"/>
                    <a:pt x="6" y="15"/>
                    <a:pt x="8" y="4"/>
                  </a:cubicBezTo>
                  <a:cubicBezTo>
                    <a:pt x="9" y="2"/>
                    <a:pt x="9" y="1"/>
                    <a:pt x="9" y="0"/>
                  </a:cubicBezTo>
                </a:path>
              </a:pathLst>
            </a:custGeom>
            <a:solidFill>
              <a:srgbClr val="37353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nvGrpSpPr>
          <p:cNvPr id="28745" name="组合 671"/>
          <p:cNvGrpSpPr>
            <a:grpSpLocks/>
          </p:cNvGrpSpPr>
          <p:nvPr/>
        </p:nvGrpSpPr>
        <p:grpSpPr bwMode="auto">
          <a:xfrm>
            <a:off x="11303000" y="6046788"/>
            <a:ext cx="377825" cy="541337"/>
            <a:chOff x="0" y="0"/>
            <a:chExt cx="204006" cy="291187"/>
          </a:xfrm>
        </p:grpSpPr>
        <p:sp>
          <p:nvSpPr>
            <p:cNvPr id="28748" name="Freeform 1654"/>
            <p:cNvSpPr>
              <a:spLocks noChangeArrowheads="1"/>
            </p:cNvSpPr>
            <p:nvPr/>
          </p:nvSpPr>
          <p:spPr bwMode="auto">
            <a:xfrm>
              <a:off x="0" y="0"/>
              <a:ext cx="204006" cy="291187"/>
            </a:xfrm>
            <a:custGeom>
              <a:avLst/>
              <a:gdLst>
                <a:gd name="T0" fmla="*/ 420388364 w 99"/>
                <a:gd name="T1" fmla="*/ 528843091 h 141"/>
                <a:gd name="T2" fmla="*/ 352446123 w 99"/>
                <a:gd name="T3" fmla="*/ 601346588 h 141"/>
                <a:gd name="T4" fmla="*/ 25478083 w 99"/>
                <a:gd name="T5" fmla="*/ 601346588 h 141"/>
                <a:gd name="T6" fmla="*/ 0 w 99"/>
                <a:gd name="T7" fmla="*/ 571492693 h 141"/>
                <a:gd name="T8" fmla="*/ 0 w 99"/>
                <a:gd name="T9" fmla="*/ 29853896 h 141"/>
                <a:gd name="T10" fmla="*/ 25478083 w 99"/>
                <a:gd name="T11" fmla="*/ 0 h 141"/>
                <a:gd name="T12" fmla="*/ 390663247 w 99"/>
                <a:gd name="T13" fmla="*/ 0 h 141"/>
                <a:gd name="T14" fmla="*/ 420388364 w 99"/>
                <a:gd name="T15" fmla="*/ 29853896 h 141"/>
                <a:gd name="T16" fmla="*/ 420388364 w 99"/>
                <a:gd name="T17" fmla="*/ 528843091 h 1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141"/>
                <a:gd name="T29" fmla="*/ 99 w 99"/>
                <a:gd name="T30" fmla="*/ 141 h 1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141">
                  <a:moveTo>
                    <a:pt x="99" y="124"/>
                  </a:moveTo>
                  <a:cubicBezTo>
                    <a:pt x="83" y="141"/>
                    <a:pt x="83" y="141"/>
                    <a:pt x="83" y="141"/>
                  </a:cubicBezTo>
                  <a:cubicBezTo>
                    <a:pt x="6" y="141"/>
                    <a:pt x="6" y="141"/>
                    <a:pt x="6" y="141"/>
                  </a:cubicBezTo>
                  <a:cubicBezTo>
                    <a:pt x="2" y="141"/>
                    <a:pt x="0" y="138"/>
                    <a:pt x="0" y="134"/>
                  </a:cubicBezTo>
                  <a:cubicBezTo>
                    <a:pt x="0" y="7"/>
                    <a:pt x="0" y="7"/>
                    <a:pt x="0" y="7"/>
                  </a:cubicBezTo>
                  <a:cubicBezTo>
                    <a:pt x="0" y="3"/>
                    <a:pt x="2" y="0"/>
                    <a:pt x="6" y="0"/>
                  </a:cubicBezTo>
                  <a:cubicBezTo>
                    <a:pt x="92" y="0"/>
                    <a:pt x="92" y="0"/>
                    <a:pt x="92" y="0"/>
                  </a:cubicBezTo>
                  <a:cubicBezTo>
                    <a:pt x="96" y="0"/>
                    <a:pt x="99" y="3"/>
                    <a:pt x="99" y="7"/>
                  </a:cubicBezTo>
                  <a:cubicBezTo>
                    <a:pt x="99" y="124"/>
                    <a:pt x="99" y="124"/>
                    <a:pt x="99" y="124"/>
                  </a:cubicBezTo>
                </a:path>
              </a:pathLst>
            </a:custGeom>
            <a:solidFill>
              <a:srgbClr val="D3463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49" name="Freeform 1659"/>
            <p:cNvSpPr>
              <a:spLocks noChangeArrowheads="1"/>
            </p:cNvSpPr>
            <p:nvPr/>
          </p:nvSpPr>
          <p:spPr bwMode="auto">
            <a:xfrm>
              <a:off x="40975" y="82823"/>
              <a:ext cx="125542" cy="125542"/>
            </a:xfrm>
            <a:custGeom>
              <a:avLst/>
              <a:gdLst>
                <a:gd name="T0" fmla="*/ 0 w 61"/>
                <a:gd name="T1" fmla="*/ 211781122 h 61"/>
                <a:gd name="T2" fmla="*/ 46592547 w 61"/>
                <a:gd name="T3" fmla="*/ 258373668 h 61"/>
                <a:gd name="T4" fmla="*/ 127069085 w 61"/>
                <a:gd name="T5" fmla="*/ 177897130 h 61"/>
                <a:gd name="T6" fmla="*/ 207545623 w 61"/>
                <a:gd name="T7" fmla="*/ 258373668 h 61"/>
                <a:gd name="T8" fmla="*/ 258373668 w 61"/>
                <a:gd name="T9" fmla="*/ 211781122 h 61"/>
                <a:gd name="T10" fmla="*/ 173661631 w 61"/>
                <a:gd name="T11" fmla="*/ 131304584 h 61"/>
                <a:gd name="T12" fmla="*/ 258373668 w 61"/>
                <a:gd name="T13" fmla="*/ 46592547 h 61"/>
                <a:gd name="T14" fmla="*/ 207545623 w 61"/>
                <a:gd name="T15" fmla="*/ 0 h 61"/>
                <a:gd name="T16" fmla="*/ 127069085 w 61"/>
                <a:gd name="T17" fmla="*/ 80476538 h 61"/>
                <a:gd name="T18" fmla="*/ 46592547 w 61"/>
                <a:gd name="T19" fmla="*/ 0 h 61"/>
                <a:gd name="T20" fmla="*/ 0 w 61"/>
                <a:gd name="T21" fmla="*/ 46592547 h 61"/>
                <a:gd name="T22" fmla="*/ 80476538 w 61"/>
                <a:gd name="T23" fmla="*/ 131304584 h 61"/>
                <a:gd name="T24" fmla="*/ 0 w 61"/>
                <a:gd name="T25" fmla="*/ 211781122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1"/>
                <a:gd name="T40" fmla="*/ 0 h 61"/>
                <a:gd name="T41" fmla="*/ 61 w 61"/>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1" h="61">
                  <a:moveTo>
                    <a:pt x="0" y="50"/>
                  </a:moveTo>
                  <a:cubicBezTo>
                    <a:pt x="11" y="61"/>
                    <a:pt x="11" y="61"/>
                    <a:pt x="11" y="61"/>
                  </a:cubicBezTo>
                  <a:cubicBezTo>
                    <a:pt x="11" y="61"/>
                    <a:pt x="29" y="42"/>
                    <a:pt x="30" y="42"/>
                  </a:cubicBezTo>
                  <a:cubicBezTo>
                    <a:pt x="31" y="42"/>
                    <a:pt x="49" y="61"/>
                    <a:pt x="49" y="61"/>
                  </a:cubicBezTo>
                  <a:cubicBezTo>
                    <a:pt x="61" y="50"/>
                    <a:pt x="61" y="50"/>
                    <a:pt x="61" y="50"/>
                  </a:cubicBezTo>
                  <a:cubicBezTo>
                    <a:pt x="61" y="50"/>
                    <a:pt x="41" y="32"/>
                    <a:pt x="41" y="31"/>
                  </a:cubicBezTo>
                  <a:cubicBezTo>
                    <a:pt x="41" y="29"/>
                    <a:pt x="61" y="11"/>
                    <a:pt x="61" y="11"/>
                  </a:cubicBezTo>
                  <a:cubicBezTo>
                    <a:pt x="49" y="0"/>
                    <a:pt x="49" y="0"/>
                    <a:pt x="49" y="0"/>
                  </a:cubicBezTo>
                  <a:cubicBezTo>
                    <a:pt x="49" y="0"/>
                    <a:pt x="31" y="19"/>
                    <a:pt x="30" y="19"/>
                  </a:cubicBezTo>
                  <a:cubicBezTo>
                    <a:pt x="29" y="19"/>
                    <a:pt x="11" y="0"/>
                    <a:pt x="11" y="0"/>
                  </a:cubicBezTo>
                  <a:cubicBezTo>
                    <a:pt x="0" y="11"/>
                    <a:pt x="0" y="11"/>
                    <a:pt x="0" y="11"/>
                  </a:cubicBezTo>
                  <a:cubicBezTo>
                    <a:pt x="0" y="11"/>
                    <a:pt x="19" y="29"/>
                    <a:pt x="19" y="31"/>
                  </a:cubicBezTo>
                  <a:cubicBezTo>
                    <a:pt x="19" y="32"/>
                    <a:pt x="0" y="50"/>
                    <a:pt x="0" y="50"/>
                  </a:cubicBezTo>
                </a:path>
              </a:pathLst>
            </a:custGeom>
            <a:solidFill>
              <a:srgbClr val="EAE8D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50" name="Freeform 1660"/>
            <p:cNvSpPr>
              <a:spLocks noChangeArrowheads="1"/>
            </p:cNvSpPr>
            <p:nvPr/>
          </p:nvSpPr>
          <p:spPr bwMode="auto">
            <a:xfrm>
              <a:off x="0" y="0"/>
              <a:ext cx="204006" cy="149081"/>
            </a:xfrm>
            <a:custGeom>
              <a:avLst/>
              <a:gdLst>
                <a:gd name="T0" fmla="*/ 390663247 w 99"/>
                <a:gd name="T1" fmla="*/ 0 h 72"/>
                <a:gd name="T2" fmla="*/ 25478083 w 99"/>
                <a:gd name="T3" fmla="*/ 0 h 72"/>
                <a:gd name="T4" fmla="*/ 0 w 99"/>
                <a:gd name="T5" fmla="*/ 25722684 h 72"/>
                <a:gd name="T6" fmla="*/ 0 w 99"/>
                <a:gd name="T7" fmla="*/ 30010834 h 72"/>
                <a:gd name="T8" fmla="*/ 25478083 w 99"/>
                <a:gd name="T9" fmla="*/ 0 h 72"/>
                <a:gd name="T10" fmla="*/ 390663247 w 99"/>
                <a:gd name="T11" fmla="*/ 0 h 72"/>
                <a:gd name="T12" fmla="*/ 420388364 w 99"/>
                <a:gd name="T13" fmla="*/ 30010834 h 72"/>
                <a:gd name="T14" fmla="*/ 420388364 w 99"/>
                <a:gd name="T15" fmla="*/ 308682563 h 72"/>
                <a:gd name="T16" fmla="*/ 420388364 w 99"/>
                <a:gd name="T17" fmla="*/ 25722684 h 72"/>
                <a:gd name="T18" fmla="*/ 390663247 w 99"/>
                <a:gd name="T19" fmla="*/ 0 h 7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9"/>
                <a:gd name="T31" fmla="*/ 0 h 72"/>
                <a:gd name="T32" fmla="*/ 99 w 99"/>
                <a:gd name="T33" fmla="*/ 72 h 7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9" h="72">
                  <a:moveTo>
                    <a:pt x="92" y="0"/>
                  </a:moveTo>
                  <a:cubicBezTo>
                    <a:pt x="6" y="0"/>
                    <a:pt x="6" y="0"/>
                    <a:pt x="6" y="0"/>
                  </a:cubicBezTo>
                  <a:cubicBezTo>
                    <a:pt x="2" y="0"/>
                    <a:pt x="0" y="3"/>
                    <a:pt x="0" y="6"/>
                  </a:cubicBezTo>
                  <a:cubicBezTo>
                    <a:pt x="0" y="7"/>
                    <a:pt x="0" y="7"/>
                    <a:pt x="0" y="7"/>
                  </a:cubicBezTo>
                  <a:cubicBezTo>
                    <a:pt x="0" y="3"/>
                    <a:pt x="2" y="0"/>
                    <a:pt x="6" y="0"/>
                  </a:cubicBezTo>
                  <a:cubicBezTo>
                    <a:pt x="92" y="0"/>
                    <a:pt x="92" y="0"/>
                    <a:pt x="92" y="0"/>
                  </a:cubicBezTo>
                  <a:cubicBezTo>
                    <a:pt x="96" y="0"/>
                    <a:pt x="99" y="3"/>
                    <a:pt x="99" y="7"/>
                  </a:cubicBezTo>
                  <a:cubicBezTo>
                    <a:pt x="99" y="72"/>
                    <a:pt x="99" y="72"/>
                    <a:pt x="99" y="72"/>
                  </a:cubicBezTo>
                  <a:cubicBezTo>
                    <a:pt x="99" y="6"/>
                    <a:pt x="99" y="6"/>
                    <a:pt x="99" y="6"/>
                  </a:cubicBezTo>
                  <a:cubicBezTo>
                    <a:pt x="99" y="3"/>
                    <a:pt x="96" y="0"/>
                    <a:pt x="92" y="0"/>
                  </a:cubicBezTo>
                </a:path>
              </a:pathLst>
            </a:custGeom>
            <a:solidFill>
              <a:srgbClr val="3737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51" name="Freeform 1661"/>
            <p:cNvSpPr>
              <a:spLocks noChangeArrowheads="1"/>
            </p:cNvSpPr>
            <p:nvPr/>
          </p:nvSpPr>
          <p:spPr bwMode="auto">
            <a:xfrm>
              <a:off x="0" y="0"/>
              <a:ext cx="204006" cy="149081"/>
            </a:xfrm>
            <a:custGeom>
              <a:avLst/>
              <a:gdLst>
                <a:gd name="T0" fmla="*/ 390663247 w 99"/>
                <a:gd name="T1" fmla="*/ 0 h 72"/>
                <a:gd name="T2" fmla="*/ 25478083 w 99"/>
                <a:gd name="T3" fmla="*/ 0 h 72"/>
                <a:gd name="T4" fmla="*/ 0 w 99"/>
                <a:gd name="T5" fmla="*/ 30010834 h 72"/>
                <a:gd name="T6" fmla="*/ 0 w 99"/>
                <a:gd name="T7" fmla="*/ 308682563 h 72"/>
                <a:gd name="T8" fmla="*/ 161360503 w 99"/>
                <a:gd name="T9" fmla="*/ 308682563 h 72"/>
                <a:gd name="T10" fmla="*/ 165607537 w 99"/>
                <a:gd name="T11" fmla="*/ 304394414 h 72"/>
                <a:gd name="T12" fmla="*/ 84926255 w 99"/>
                <a:gd name="T13" fmla="*/ 218650063 h 72"/>
                <a:gd name="T14" fmla="*/ 131637447 w 99"/>
                <a:gd name="T15" fmla="*/ 171490773 h 72"/>
                <a:gd name="T16" fmla="*/ 212316669 w 99"/>
                <a:gd name="T17" fmla="*/ 252949046 h 72"/>
                <a:gd name="T18" fmla="*/ 292997951 w 99"/>
                <a:gd name="T19" fmla="*/ 171490773 h 72"/>
                <a:gd name="T20" fmla="*/ 343954116 w 99"/>
                <a:gd name="T21" fmla="*/ 218650063 h 72"/>
                <a:gd name="T22" fmla="*/ 259027861 w 99"/>
                <a:gd name="T23" fmla="*/ 304394414 h 72"/>
                <a:gd name="T24" fmla="*/ 263272834 w 99"/>
                <a:gd name="T25" fmla="*/ 308682563 h 72"/>
                <a:gd name="T26" fmla="*/ 420388364 w 99"/>
                <a:gd name="T27" fmla="*/ 308682563 h 72"/>
                <a:gd name="T28" fmla="*/ 420388364 w 99"/>
                <a:gd name="T29" fmla="*/ 30010834 h 72"/>
                <a:gd name="T30" fmla="*/ 390663247 w 99"/>
                <a:gd name="T31" fmla="*/ 0 h 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9"/>
                <a:gd name="T49" fmla="*/ 0 h 72"/>
                <a:gd name="T50" fmla="*/ 99 w 99"/>
                <a:gd name="T51" fmla="*/ 72 h 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9" h="72">
                  <a:moveTo>
                    <a:pt x="92" y="0"/>
                  </a:moveTo>
                  <a:cubicBezTo>
                    <a:pt x="6" y="0"/>
                    <a:pt x="6" y="0"/>
                    <a:pt x="6" y="0"/>
                  </a:cubicBezTo>
                  <a:cubicBezTo>
                    <a:pt x="2" y="0"/>
                    <a:pt x="0" y="3"/>
                    <a:pt x="0" y="7"/>
                  </a:cubicBezTo>
                  <a:cubicBezTo>
                    <a:pt x="0" y="72"/>
                    <a:pt x="0" y="72"/>
                    <a:pt x="0" y="72"/>
                  </a:cubicBezTo>
                  <a:cubicBezTo>
                    <a:pt x="38" y="72"/>
                    <a:pt x="38" y="72"/>
                    <a:pt x="38" y="72"/>
                  </a:cubicBezTo>
                  <a:cubicBezTo>
                    <a:pt x="39" y="71"/>
                    <a:pt x="39" y="71"/>
                    <a:pt x="39" y="71"/>
                  </a:cubicBezTo>
                  <a:cubicBezTo>
                    <a:pt x="39" y="69"/>
                    <a:pt x="20" y="51"/>
                    <a:pt x="20" y="51"/>
                  </a:cubicBezTo>
                  <a:cubicBezTo>
                    <a:pt x="31" y="40"/>
                    <a:pt x="31" y="40"/>
                    <a:pt x="31" y="40"/>
                  </a:cubicBezTo>
                  <a:cubicBezTo>
                    <a:pt x="31" y="40"/>
                    <a:pt x="49" y="59"/>
                    <a:pt x="50" y="59"/>
                  </a:cubicBezTo>
                  <a:cubicBezTo>
                    <a:pt x="51" y="59"/>
                    <a:pt x="69" y="40"/>
                    <a:pt x="69" y="40"/>
                  </a:cubicBezTo>
                  <a:cubicBezTo>
                    <a:pt x="81" y="51"/>
                    <a:pt x="81" y="51"/>
                    <a:pt x="81" y="51"/>
                  </a:cubicBezTo>
                  <a:cubicBezTo>
                    <a:pt x="81" y="51"/>
                    <a:pt x="61" y="69"/>
                    <a:pt x="61" y="71"/>
                  </a:cubicBezTo>
                  <a:cubicBezTo>
                    <a:pt x="61" y="71"/>
                    <a:pt x="62" y="71"/>
                    <a:pt x="62" y="72"/>
                  </a:cubicBezTo>
                  <a:cubicBezTo>
                    <a:pt x="99" y="72"/>
                    <a:pt x="99" y="72"/>
                    <a:pt x="99" y="72"/>
                  </a:cubicBezTo>
                  <a:cubicBezTo>
                    <a:pt x="99" y="7"/>
                    <a:pt x="99" y="7"/>
                    <a:pt x="99" y="7"/>
                  </a:cubicBezTo>
                  <a:cubicBezTo>
                    <a:pt x="99" y="3"/>
                    <a:pt x="96" y="0"/>
                    <a:pt x="92" y="0"/>
                  </a:cubicBezTo>
                </a:path>
              </a:pathLst>
            </a:custGeom>
            <a:solidFill>
              <a:srgbClr val="BC433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8752" name="Freeform 1662"/>
            <p:cNvSpPr>
              <a:spLocks noChangeArrowheads="1"/>
            </p:cNvSpPr>
            <p:nvPr/>
          </p:nvSpPr>
          <p:spPr bwMode="auto">
            <a:xfrm>
              <a:off x="40975" y="82823"/>
              <a:ext cx="125542" cy="66258"/>
            </a:xfrm>
            <a:custGeom>
              <a:avLst/>
              <a:gdLst>
                <a:gd name="T0" fmla="*/ 207545623 w 61"/>
                <a:gd name="T1" fmla="*/ 0 h 32"/>
                <a:gd name="T2" fmla="*/ 127069085 w 61"/>
                <a:gd name="T3" fmla="*/ 81457999 h 32"/>
                <a:gd name="T4" fmla="*/ 46592547 w 61"/>
                <a:gd name="T5" fmla="*/ 0 h 32"/>
                <a:gd name="T6" fmla="*/ 0 w 61"/>
                <a:gd name="T7" fmla="*/ 47159132 h 32"/>
                <a:gd name="T8" fmla="*/ 80476538 w 61"/>
                <a:gd name="T9" fmla="*/ 132903195 h 32"/>
                <a:gd name="T10" fmla="*/ 76241039 w 61"/>
                <a:gd name="T11" fmla="*/ 137191330 h 32"/>
                <a:gd name="T12" fmla="*/ 177897130 w 61"/>
                <a:gd name="T13" fmla="*/ 137191330 h 32"/>
                <a:gd name="T14" fmla="*/ 173661631 w 61"/>
                <a:gd name="T15" fmla="*/ 132903195 h 32"/>
                <a:gd name="T16" fmla="*/ 258373668 w 61"/>
                <a:gd name="T17" fmla="*/ 47159132 h 32"/>
                <a:gd name="T18" fmla="*/ 207545623 w 61"/>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32"/>
                <a:gd name="T32" fmla="*/ 61 w 61"/>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32">
                  <a:moveTo>
                    <a:pt x="49" y="0"/>
                  </a:moveTo>
                  <a:cubicBezTo>
                    <a:pt x="49" y="0"/>
                    <a:pt x="31" y="19"/>
                    <a:pt x="30" y="19"/>
                  </a:cubicBezTo>
                  <a:cubicBezTo>
                    <a:pt x="29" y="19"/>
                    <a:pt x="11" y="0"/>
                    <a:pt x="11" y="0"/>
                  </a:cubicBezTo>
                  <a:cubicBezTo>
                    <a:pt x="0" y="11"/>
                    <a:pt x="0" y="11"/>
                    <a:pt x="0" y="11"/>
                  </a:cubicBezTo>
                  <a:cubicBezTo>
                    <a:pt x="0" y="11"/>
                    <a:pt x="19" y="29"/>
                    <a:pt x="19" y="31"/>
                  </a:cubicBezTo>
                  <a:cubicBezTo>
                    <a:pt x="19" y="31"/>
                    <a:pt x="19" y="31"/>
                    <a:pt x="18" y="32"/>
                  </a:cubicBezTo>
                  <a:cubicBezTo>
                    <a:pt x="42" y="32"/>
                    <a:pt x="42" y="32"/>
                    <a:pt x="42" y="32"/>
                  </a:cubicBezTo>
                  <a:cubicBezTo>
                    <a:pt x="42" y="31"/>
                    <a:pt x="41" y="31"/>
                    <a:pt x="41" y="31"/>
                  </a:cubicBezTo>
                  <a:cubicBezTo>
                    <a:pt x="41" y="29"/>
                    <a:pt x="61" y="11"/>
                    <a:pt x="61" y="11"/>
                  </a:cubicBezTo>
                  <a:cubicBezTo>
                    <a:pt x="49" y="0"/>
                    <a:pt x="49" y="0"/>
                    <a:pt x="49" y="0"/>
                  </a:cubicBezTo>
                </a:path>
              </a:pathLst>
            </a:custGeom>
            <a:solidFill>
              <a:srgbClr val="CFCDC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sp>
        <p:nvSpPr>
          <p:cNvPr id="28746" name="矩形 670"/>
          <p:cNvSpPr>
            <a:spLocks noChangeArrowheads="1"/>
          </p:cNvSpPr>
          <p:nvPr/>
        </p:nvSpPr>
        <p:spPr bwMode="auto">
          <a:xfrm>
            <a:off x="0" y="0"/>
            <a:ext cx="12190413" cy="13684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28747" name="矩形 677"/>
          <p:cNvSpPr>
            <a:spLocks noChangeArrowheads="1"/>
          </p:cNvSpPr>
          <p:nvPr/>
        </p:nvSpPr>
        <p:spPr bwMode="auto">
          <a:xfrm>
            <a:off x="555625" y="166688"/>
            <a:ext cx="110791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zh-CN" altLang="en-US" sz="7200" b="1">
                <a:solidFill>
                  <a:srgbClr val="EE266D"/>
                </a:solidFill>
                <a:latin typeface="微软雅黑" pitchFamily="34" charset="-122"/>
                <a:ea typeface="微软雅黑" pitchFamily="34" charset="-122"/>
                <a:sym typeface="微软雅黑" pitchFamily="34" charset="-122"/>
              </a:rPr>
              <a:t>赠送超赞可编辑图标素材</a:t>
            </a:r>
            <a:endParaRPr lang="zh-CN" altLang="en-US" sz="6600">
              <a:solidFill>
                <a:srgbClr val="EE266D"/>
              </a:solidFill>
              <a:latin typeface="微软雅黑" pitchFamily="34" charset="-122"/>
              <a:ea typeface="微软雅黑" pitchFamily="34" charset="-122"/>
              <a:sym typeface="微软雅黑" pitchFamily="34" charset="-122"/>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9" name="Picture 5" descr="E:\小小草店铺中的素材\两页的最后加的 的幻灯片\两页的最后加的_3.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0413" cy="685958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36511989"/>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E:\小小草店铺中的素材\两页的最后加的 的幻灯片\两页的最后加的_2.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699" y="-1"/>
            <a:ext cx="12210112" cy="687067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2939536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Freeform 444"/>
          <p:cNvSpPr>
            <a:spLocks noChangeArrowheads="1"/>
          </p:cNvSpPr>
          <p:nvPr/>
        </p:nvSpPr>
        <p:spPr bwMode="auto">
          <a:xfrm>
            <a:off x="8599488" y="3376613"/>
            <a:ext cx="2460625" cy="2074862"/>
          </a:xfrm>
          <a:custGeom>
            <a:avLst/>
            <a:gdLst>
              <a:gd name="T0" fmla="*/ 376056109 w 1830"/>
              <a:gd name="T1" fmla="*/ 600322256 h 1543"/>
              <a:gd name="T2" fmla="*/ 2147483647 w 1830"/>
              <a:gd name="T3" fmla="*/ 0 h 1543"/>
              <a:gd name="T4" fmla="*/ 2147483647 w 1830"/>
              <a:gd name="T5" fmla="*/ 2147483647 h 1543"/>
              <a:gd name="T6" fmla="*/ 0 w 1830"/>
              <a:gd name="T7" fmla="*/ 2147483647 h 1543"/>
              <a:gd name="T8" fmla="*/ 376056109 w 1830"/>
              <a:gd name="T9" fmla="*/ 600322256 h 1543"/>
              <a:gd name="T10" fmla="*/ 0 60000 65536"/>
              <a:gd name="T11" fmla="*/ 0 60000 65536"/>
              <a:gd name="T12" fmla="*/ 0 60000 65536"/>
              <a:gd name="T13" fmla="*/ 0 60000 65536"/>
              <a:gd name="T14" fmla="*/ 0 60000 65536"/>
              <a:gd name="T15" fmla="*/ 0 w 1830"/>
              <a:gd name="T16" fmla="*/ 0 h 1543"/>
              <a:gd name="T17" fmla="*/ 1830 w 1830"/>
              <a:gd name="T18" fmla="*/ 1543 h 1543"/>
            </a:gdLst>
            <a:ahLst/>
            <a:cxnLst>
              <a:cxn ang="T10">
                <a:pos x="T0" y="T1"/>
              </a:cxn>
              <a:cxn ang="T11">
                <a:pos x="T2" y="T3"/>
              </a:cxn>
              <a:cxn ang="T12">
                <a:pos x="T4" y="T5"/>
              </a:cxn>
              <a:cxn ang="T13">
                <a:pos x="T6" y="T7"/>
              </a:cxn>
              <a:cxn ang="T14">
                <a:pos x="T8" y="T9"/>
              </a:cxn>
            </a:cxnLst>
            <a:rect l="T15" t="T16" r="T17" b="T18"/>
            <a:pathLst>
              <a:path w="1830" h="1543">
                <a:moveTo>
                  <a:pt x="208" y="332"/>
                </a:moveTo>
                <a:lnTo>
                  <a:pt x="1830" y="0"/>
                </a:lnTo>
                <a:lnTo>
                  <a:pt x="1712" y="1543"/>
                </a:lnTo>
                <a:lnTo>
                  <a:pt x="0" y="1411"/>
                </a:lnTo>
                <a:lnTo>
                  <a:pt x="208" y="332"/>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099" name="Freeform 446"/>
          <p:cNvSpPr>
            <a:spLocks noChangeArrowheads="1"/>
          </p:cNvSpPr>
          <p:nvPr/>
        </p:nvSpPr>
        <p:spPr bwMode="auto">
          <a:xfrm>
            <a:off x="6715125" y="5275263"/>
            <a:ext cx="4176713" cy="644525"/>
          </a:xfrm>
          <a:custGeom>
            <a:avLst/>
            <a:gdLst>
              <a:gd name="T0" fmla="*/ 2147483647 w 1312"/>
              <a:gd name="T1" fmla="*/ 0 h 202"/>
              <a:gd name="T2" fmla="*/ 2147483647 w 1312"/>
              <a:gd name="T3" fmla="*/ 631203753 h 202"/>
              <a:gd name="T4" fmla="*/ 2147483647 w 1312"/>
              <a:gd name="T5" fmla="*/ 1038428687 h 202"/>
              <a:gd name="T6" fmla="*/ 2147483647 w 1312"/>
              <a:gd name="T7" fmla="*/ 2056497404 h 202"/>
              <a:gd name="T8" fmla="*/ 111478762 w 1312"/>
              <a:gd name="T9" fmla="*/ 397046544 h 202"/>
              <a:gd name="T10" fmla="*/ 172286228 w 1312"/>
              <a:gd name="T11" fmla="*/ 132347785 h 202"/>
              <a:gd name="T12" fmla="*/ 2147483647 w 1312"/>
              <a:gd name="T13" fmla="*/ 0 h 202"/>
              <a:gd name="T14" fmla="*/ 0 60000 65536"/>
              <a:gd name="T15" fmla="*/ 0 60000 65536"/>
              <a:gd name="T16" fmla="*/ 0 60000 65536"/>
              <a:gd name="T17" fmla="*/ 0 60000 65536"/>
              <a:gd name="T18" fmla="*/ 0 60000 65536"/>
              <a:gd name="T19" fmla="*/ 0 60000 65536"/>
              <a:gd name="T20" fmla="*/ 0 60000 65536"/>
              <a:gd name="T21" fmla="*/ 0 w 1312"/>
              <a:gd name="T22" fmla="*/ 0 h 202"/>
              <a:gd name="T23" fmla="*/ 1312 w 1312"/>
              <a:gd name="T24" fmla="*/ 202 h 2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202">
                <a:moveTo>
                  <a:pt x="589" y="0"/>
                </a:moveTo>
                <a:cubicBezTo>
                  <a:pt x="1312" y="62"/>
                  <a:pt x="1312" y="62"/>
                  <a:pt x="1312" y="62"/>
                </a:cubicBezTo>
                <a:cubicBezTo>
                  <a:pt x="1310" y="102"/>
                  <a:pt x="1310" y="102"/>
                  <a:pt x="1310" y="102"/>
                </a:cubicBezTo>
                <a:cubicBezTo>
                  <a:pt x="601" y="202"/>
                  <a:pt x="601" y="202"/>
                  <a:pt x="601" y="202"/>
                </a:cubicBezTo>
                <a:cubicBezTo>
                  <a:pt x="11" y="39"/>
                  <a:pt x="11" y="39"/>
                  <a:pt x="11" y="39"/>
                </a:cubicBezTo>
                <a:cubicBezTo>
                  <a:pt x="11" y="39"/>
                  <a:pt x="0" y="23"/>
                  <a:pt x="17" y="13"/>
                </a:cubicBezTo>
                <a:lnTo>
                  <a:pt x="589" y="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00" name="Freeform 452"/>
          <p:cNvSpPr>
            <a:spLocks noChangeArrowheads="1"/>
          </p:cNvSpPr>
          <p:nvPr/>
        </p:nvSpPr>
        <p:spPr bwMode="auto">
          <a:xfrm>
            <a:off x="8748713" y="3629025"/>
            <a:ext cx="2085975" cy="1603375"/>
          </a:xfrm>
          <a:custGeom>
            <a:avLst/>
            <a:gdLst>
              <a:gd name="T0" fmla="*/ 309307996 w 1551"/>
              <a:gd name="T1" fmla="*/ 416145758 h 1192"/>
              <a:gd name="T2" fmla="*/ 2147483647 w 1551"/>
              <a:gd name="T3" fmla="*/ 0 h 1192"/>
              <a:gd name="T4" fmla="*/ 2147483647 w 1551"/>
              <a:gd name="T5" fmla="*/ 2147483647 h 1192"/>
              <a:gd name="T6" fmla="*/ 0 w 1551"/>
              <a:gd name="T7" fmla="*/ 2022831082 h 1192"/>
              <a:gd name="T8" fmla="*/ 309307996 w 1551"/>
              <a:gd name="T9" fmla="*/ 416145758 h 1192"/>
              <a:gd name="T10" fmla="*/ 0 60000 65536"/>
              <a:gd name="T11" fmla="*/ 0 60000 65536"/>
              <a:gd name="T12" fmla="*/ 0 60000 65536"/>
              <a:gd name="T13" fmla="*/ 0 60000 65536"/>
              <a:gd name="T14" fmla="*/ 0 60000 65536"/>
              <a:gd name="T15" fmla="*/ 0 w 1551"/>
              <a:gd name="T16" fmla="*/ 0 h 1192"/>
              <a:gd name="T17" fmla="*/ 1551 w 1551"/>
              <a:gd name="T18" fmla="*/ 1192 h 1192"/>
            </a:gdLst>
            <a:ahLst/>
            <a:cxnLst>
              <a:cxn ang="T10">
                <a:pos x="T0" y="T1"/>
              </a:cxn>
              <a:cxn ang="T11">
                <a:pos x="T2" y="T3"/>
              </a:cxn>
              <a:cxn ang="T12">
                <a:pos x="T4" y="T5"/>
              </a:cxn>
              <a:cxn ang="T13">
                <a:pos x="T6" y="T7"/>
              </a:cxn>
              <a:cxn ang="T14">
                <a:pos x="T8" y="T9"/>
              </a:cxn>
            </a:cxnLst>
            <a:rect l="T15" t="T16" r="T17" b="T18"/>
            <a:pathLst>
              <a:path w="1551" h="1192">
                <a:moveTo>
                  <a:pt x="171" y="230"/>
                </a:moveTo>
                <a:lnTo>
                  <a:pt x="1551" y="0"/>
                </a:lnTo>
                <a:lnTo>
                  <a:pt x="1442" y="1192"/>
                </a:lnTo>
                <a:lnTo>
                  <a:pt x="0" y="1118"/>
                </a:lnTo>
                <a:lnTo>
                  <a:pt x="171" y="230"/>
                </a:lnTo>
                <a:close/>
              </a:path>
            </a:pathLst>
          </a:custGeom>
          <a:solidFill>
            <a:srgbClr val="EB61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nvGrpSpPr>
          <p:cNvPr id="4101" name="组合 2479"/>
          <p:cNvGrpSpPr>
            <a:grpSpLocks/>
          </p:cNvGrpSpPr>
          <p:nvPr/>
        </p:nvGrpSpPr>
        <p:grpSpPr bwMode="auto">
          <a:xfrm rot="635633">
            <a:off x="7145338" y="3286125"/>
            <a:ext cx="3470275" cy="2289175"/>
            <a:chOff x="0" y="0"/>
            <a:chExt cx="5841999" cy="3854450"/>
          </a:xfrm>
        </p:grpSpPr>
        <p:sp>
          <p:nvSpPr>
            <p:cNvPr id="4135" name="Freeform 5"/>
            <p:cNvSpPr>
              <a:spLocks noEditPoints="1" noChangeArrowheads="1"/>
            </p:cNvSpPr>
            <p:nvPr/>
          </p:nvSpPr>
          <p:spPr bwMode="auto">
            <a:xfrm>
              <a:off x="4995863" y="2293938"/>
              <a:ext cx="184150" cy="241300"/>
            </a:xfrm>
            <a:custGeom>
              <a:avLst/>
              <a:gdLst>
                <a:gd name="T0" fmla="*/ 353094471 w 49"/>
                <a:gd name="T1" fmla="*/ 156366170 h 64"/>
                <a:gd name="T2" fmla="*/ 353094471 w 49"/>
                <a:gd name="T3" fmla="*/ 156366170 h 64"/>
                <a:gd name="T4" fmla="*/ 127112356 w 49"/>
                <a:gd name="T5" fmla="*/ 454888203 h 64"/>
                <a:gd name="T6" fmla="*/ 353094471 w 49"/>
                <a:gd name="T7" fmla="*/ 753410236 h 64"/>
                <a:gd name="T8" fmla="*/ 353094471 w 49"/>
                <a:gd name="T9" fmla="*/ 753410236 h 64"/>
                <a:gd name="T10" fmla="*/ 579076587 w 49"/>
                <a:gd name="T11" fmla="*/ 454888203 h 64"/>
                <a:gd name="T12" fmla="*/ 353094471 w 49"/>
                <a:gd name="T13" fmla="*/ 156366170 h 64"/>
                <a:gd name="T14" fmla="*/ 353094471 w 49"/>
                <a:gd name="T15" fmla="*/ 781838392 h 64"/>
                <a:gd name="T16" fmla="*/ 98866001 w 49"/>
                <a:gd name="T17" fmla="*/ 454888203 h 64"/>
                <a:gd name="T18" fmla="*/ 353094471 w 49"/>
                <a:gd name="T19" fmla="*/ 127938014 h 64"/>
                <a:gd name="T20" fmla="*/ 353094471 w 49"/>
                <a:gd name="T21" fmla="*/ 127938014 h 64"/>
                <a:gd name="T22" fmla="*/ 607322942 w 49"/>
                <a:gd name="T23" fmla="*/ 454888203 h 64"/>
                <a:gd name="T24" fmla="*/ 353094471 w 49"/>
                <a:gd name="T25" fmla="*/ 781838392 h 64"/>
                <a:gd name="T26" fmla="*/ 353094471 w 49"/>
                <a:gd name="T27" fmla="*/ 781838392 h 64"/>
                <a:gd name="T28" fmla="*/ 353094471 w 49"/>
                <a:gd name="T29" fmla="*/ 0 h 64"/>
                <a:gd name="T30" fmla="*/ 353094471 w 49"/>
                <a:gd name="T31" fmla="*/ 0 h 64"/>
                <a:gd name="T32" fmla="*/ 0 w 49"/>
                <a:gd name="T33" fmla="*/ 469102281 h 64"/>
                <a:gd name="T34" fmla="*/ 338971294 w 49"/>
                <a:gd name="T35" fmla="*/ 909776406 h 64"/>
                <a:gd name="T36" fmla="*/ 353094471 w 49"/>
                <a:gd name="T37" fmla="*/ 909776406 h 64"/>
                <a:gd name="T38" fmla="*/ 692065765 w 49"/>
                <a:gd name="T39" fmla="*/ 454888203 h 64"/>
                <a:gd name="T40" fmla="*/ 353094471 w 49"/>
                <a:gd name="T41" fmla="*/ 0 h 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64"/>
                <a:gd name="T65" fmla="*/ 49 w 49"/>
                <a:gd name="T66" fmla="*/ 64 h 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64">
                  <a:moveTo>
                    <a:pt x="25" y="11"/>
                  </a:moveTo>
                  <a:cubicBezTo>
                    <a:pt x="25" y="11"/>
                    <a:pt x="25" y="11"/>
                    <a:pt x="25" y="11"/>
                  </a:cubicBezTo>
                  <a:cubicBezTo>
                    <a:pt x="16" y="11"/>
                    <a:pt x="9" y="21"/>
                    <a:pt x="9" y="32"/>
                  </a:cubicBezTo>
                  <a:cubicBezTo>
                    <a:pt x="9" y="44"/>
                    <a:pt x="16" y="53"/>
                    <a:pt x="25" y="53"/>
                  </a:cubicBezTo>
                  <a:cubicBezTo>
                    <a:pt x="25" y="53"/>
                    <a:pt x="25" y="53"/>
                    <a:pt x="25" y="53"/>
                  </a:cubicBezTo>
                  <a:cubicBezTo>
                    <a:pt x="34" y="53"/>
                    <a:pt x="41" y="43"/>
                    <a:pt x="41" y="32"/>
                  </a:cubicBezTo>
                  <a:cubicBezTo>
                    <a:pt x="41" y="20"/>
                    <a:pt x="34" y="11"/>
                    <a:pt x="25" y="11"/>
                  </a:cubicBezTo>
                  <a:moveTo>
                    <a:pt x="25" y="55"/>
                  </a:moveTo>
                  <a:cubicBezTo>
                    <a:pt x="15" y="55"/>
                    <a:pt x="7" y="45"/>
                    <a:pt x="7" y="32"/>
                  </a:cubicBezTo>
                  <a:cubicBezTo>
                    <a:pt x="7" y="19"/>
                    <a:pt x="15" y="9"/>
                    <a:pt x="25" y="9"/>
                  </a:cubicBezTo>
                  <a:cubicBezTo>
                    <a:pt x="25" y="9"/>
                    <a:pt x="25" y="9"/>
                    <a:pt x="25" y="9"/>
                  </a:cubicBezTo>
                  <a:cubicBezTo>
                    <a:pt x="35" y="9"/>
                    <a:pt x="43" y="19"/>
                    <a:pt x="43" y="32"/>
                  </a:cubicBezTo>
                  <a:cubicBezTo>
                    <a:pt x="43" y="44"/>
                    <a:pt x="35" y="55"/>
                    <a:pt x="25" y="55"/>
                  </a:cubicBezTo>
                  <a:cubicBezTo>
                    <a:pt x="25" y="55"/>
                    <a:pt x="25" y="55"/>
                    <a:pt x="25" y="55"/>
                  </a:cubicBezTo>
                  <a:moveTo>
                    <a:pt x="25" y="0"/>
                  </a:moveTo>
                  <a:cubicBezTo>
                    <a:pt x="25" y="0"/>
                    <a:pt x="25" y="0"/>
                    <a:pt x="25" y="0"/>
                  </a:cubicBezTo>
                  <a:cubicBezTo>
                    <a:pt x="11" y="0"/>
                    <a:pt x="0" y="14"/>
                    <a:pt x="0" y="33"/>
                  </a:cubicBezTo>
                  <a:cubicBezTo>
                    <a:pt x="0" y="50"/>
                    <a:pt x="11" y="64"/>
                    <a:pt x="24" y="64"/>
                  </a:cubicBezTo>
                  <a:cubicBezTo>
                    <a:pt x="25" y="64"/>
                    <a:pt x="25" y="64"/>
                    <a:pt x="25" y="64"/>
                  </a:cubicBezTo>
                  <a:cubicBezTo>
                    <a:pt x="39" y="64"/>
                    <a:pt x="49" y="49"/>
                    <a:pt x="49" y="32"/>
                  </a:cubicBezTo>
                  <a:cubicBezTo>
                    <a:pt x="49" y="14"/>
                    <a:pt x="39" y="0"/>
                    <a:pt x="2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36" name="Freeform 6"/>
            <p:cNvSpPr>
              <a:spLocks noChangeArrowheads="1"/>
            </p:cNvSpPr>
            <p:nvPr/>
          </p:nvSpPr>
          <p:spPr bwMode="auto">
            <a:xfrm>
              <a:off x="5191125" y="2290763"/>
              <a:ext cx="38100" cy="241300"/>
            </a:xfrm>
            <a:custGeom>
              <a:avLst/>
              <a:gdLst>
                <a:gd name="T0" fmla="*/ 72580500 w 10"/>
                <a:gd name="T1" fmla="*/ 0 h 64"/>
                <a:gd name="T2" fmla="*/ 72580500 w 10"/>
                <a:gd name="T3" fmla="*/ 0 h 64"/>
                <a:gd name="T4" fmla="*/ 0 w 10"/>
                <a:gd name="T5" fmla="*/ 170584019 h 64"/>
                <a:gd name="T6" fmla="*/ 58064400 w 10"/>
                <a:gd name="T7" fmla="*/ 326950189 h 64"/>
                <a:gd name="T8" fmla="*/ 58064400 w 10"/>
                <a:gd name="T9" fmla="*/ 895562328 h 64"/>
                <a:gd name="T10" fmla="*/ 72580500 w 10"/>
                <a:gd name="T11" fmla="*/ 909776406 h 64"/>
                <a:gd name="T12" fmla="*/ 72580500 w 10"/>
                <a:gd name="T13" fmla="*/ 909776406 h 64"/>
                <a:gd name="T14" fmla="*/ 87096600 w 10"/>
                <a:gd name="T15" fmla="*/ 895562328 h 64"/>
                <a:gd name="T16" fmla="*/ 87096600 w 10"/>
                <a:gd name="T17" fmla="*/ 326950189 h 64"/>
                <a:gd name="T18" fmla="*/ 145161000 w 10"/>
                <a:gd name="T19" fmla="*/ 170584019 h 64"/>
                <a:gd name="T20" fmla="*/ 72580500 w 10"/>
                <a:gd name="T21" fmla="*/ 0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64"/>
                <a:gd name="T35" fmla="*/ 10 w 10"/>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64">
                  <a:moveTo>
                    <a:pt x="5" y="0"/>
                  </a:moveTo>
                  <a:cubicBezTo>
                    <a:pt x="5" y="0"/>
                    <a:pt x="5" y="0"/>
                    <a:pt x="5" y="0"/>
                  </a:cubicBezTo>
                  <a:cubicBezTo>
                    <a:pt x="2" y="0"/>
                    <a:pt x="0" y="6"/>
                    <a:pt x="0" y="12"/>
                  </a:cubicBezTo>
                  <a:cubicBezTo>
                    <a:pt x="0" y="18"/>
                    <a:pt x="2" y="22"/>
                    <a:pt x="4" y="23"/>
                  </a:cubicBezTo>
                  <a:cubicBezTo>
                    <a:pt x="4" y="63"/>
                    <a:pt x="4" y="63"/>
                    <a:pt x="4" y="63"/>
                  </a:cubicBezTo>
                  <a:cubicBezTo>
                    <a:pt x="4" y="64"/>
                    <a:pt x="4" y="64"/>
                    <a:pt x="5" y="64"/>
                  </a:cubicBezTo>
                  <a:cubicBezTo>
                    <a:pt x="5" y="64"/>
                    <a:pt x="5" y="64"/>
                    <a:pt x="5" y="64"/>
                  </a:cubicBezTo>
                  <a:cubicBezTo>
                    <a:pt x="6" y="64"/>
                    <a:pt x="6" y="64"/>
                    <a:pt x="6" y="63"/>
                  </a:cubicBezTo>
                  <a:cubicBezTo>
                    <a:pt x="6" y="23"/>
                    <a:pt x="6" y="23"/>
                    <a:pt x="6" y="23"/>
                  </a:cubicBezTo>
                  <a:cubicBezTo>
                    <a:pt x="8" y="22"/>
                    <a:pt x="10" y="17"/>
                    <a:pt x="10" y="12"/>
                  </a:cubicBezTo>
                  <a:cubicBezTo>
                    <a:pt x="10" y="6"/>
                    <a:pt x="7"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37" name="Freeform 7"/>
            <p:cNvSpPr>
              <a:spLocks noChangeArrowheads="1"/>
            </p:cNvSpPr>
            <p:nvPr/>
          </p:nvSpPr>
          <p:spPr bwMode="auto">
            <a:xfrm>
              <a:off x="4954588" y="2293938"/>
              <a:ext cx="30163" cy="249238"/>
            </a:xfrm>
            <a:custGeom>
              <a:avLst/>
              <a:gdLst>
                <a:gd name="T0" fmla="*/ 113725821 w 8"/>
                <a:gd name="T1" fmla="*/ 0 h 66"/>
                <a:gd name="T2" fmla="*/ 99511507 w 8"/>
                <a:gd name="T3" fmla="*/ 0 h 66"/>
                <a:gd name="T4" fmla="*/ 99511507 w 8"/>
                <a:gd name="T5" fmla="*/ 142605676 h 66"/>
                <a:gd name="T6" fmla="*/ 85293423 w 8"/>
                <a:gd name="T7" fmla="*/ 142605676 h 66"/>
                <a:gd name="T8" fmla="*/ 85293423 w 8"/>
                <a:gd name="T9" fmla="*/ 0 h 66"/>
                <a:gd name="T10" fmla="*/ 85293423 w 8"/>
                <a:gd name="T11" fmla="*/ 0 h 66"/>
                <a:gd name="T12" fmla="*/ 85293423 w 8"/>
                <a:gd name="T13" fmla="*/ 0 h 66"/>
                <a:gd name="T14" fmla="*/ 71079110 w 8"/>
                <a:gd name="T15" fmla="*/ 14259435 h 66"/>
                <a:gd name="T16" fmla="*/ 71079110 w 8"/>
                <a:gd name="T17" fmla="*/ 142605676 h 66"/>
                <a:gd name="T18" fmla="*/ 56864796 w 8"/>
                <a:gd name="T19" fmla="*/ 142605676 h 66"/>
                <a:gd name="T20" fmla="*/ 56864796 w 8"/>
                <a:gd name="T21" fmla="*/ 14259435 h 66"/>
                <a:gd name="T22" fmla="*/ 42646712 w 8"/>
                <a:gd name="T23" fmla="*/ 0 h 66"/>
                <a:gd name="T24" fmla="*/ 42646712 w 8"/>
                <a:gd name="T25" fmla="*/ 0 h 66"/>
                <a:gd name="T26" fmla="*/ 42646712 w 8"/>
                <a:gd name="T27" fmla="*/ 14259435 h 66"/>
                <a:gd name="T28" fmla="*/ 42646712 w 8"/>
                <a:gd name="T29" fmla="*/ 142605676 h 66"/>
                <a:gd name="T30" fmla="*/ 28432398 w 8"/>
                <a:gd name="T31" fmla="*/ 142605676 h 66"/>
                <a:gd name="T32" fmla="*/ 28432398 w 8"/>
                <a:gd name="T33" fmla="*/ 14259435 h 66"/>
                <a:gd name="T34" fmla="*/ 14214314 w 8"/>
                <a:gd name="T35" fmla="*/ 0 h 66"/>
                <a:gd name="T36" fmla="*/ 14214314 w 8"/>
                <a:gd name="T37" fmla="*/ 0 h 66"/>
                <a:gd name="T38" fmla="*/ 14214314 w 8"/>
                <a:gd name="T39" fmla="*/ 0 h 66"/>
                <a:gd name="T40" fmla="*/ 0 w 8"/>
                <a:gd name="T41" fmla="*/ 14259435 h 66"/>
                <a:gd name="T42" fmla="*/ 0 w 8"/>
                <a:gd name="T43" fmla="*/ 313733997 h 66"/>
                <a:gd name="T44" fmla="*/ 28432398 w 8"/>
                <a:gd name="T45" fmla="*/ 342256643 h 66"/>
                <a:gd name="T46" fmla="*/ 28432398 w 8"/>
                <a:gd name="T47" fmla="*/ 342256643 h 66"/>
                <a:gd name="T48" fmla="*/ 42646712 w 8"/>
                <a:gd name="T49" fmla="*/ 342256643 h 66"/>
                <a:gd name="T50" fmla="*/ 42646712 w 8"/>
                <a:gd name="T51" fmla="*/ 926946333 h 66"/>
                <a:gd name="T52" fmla="*/ 56864796 w 8"/>
                <a:gd name="T53" fmla="*/ 941205767 h 66"/>
                <a:gd name="T54" fmla="*/ 56864796 w 8"/>
                <a:gd name="T55" fmla="*/ 941205767 h 66"/>
                <a:gd name="T56" fmla="*/ 85293423 w 8"/>
                <a:gd name="T57" fmla="*/ 912683122 h 66"/>
                <a:gd name="T58" fmla="*/ 85293423 w 8"/>
                <a:gd name="T59" fmla="*/ 342256643 h 66"/>
                <a:gd name="T60" fmla="*/ 99511507 w 8"/>
                <a:gd name="T61" fmla="*/ 342256643 h 66"/>
                <a:gd name="T62" fmla="*/ 113725821 w 8"/>
                <a:gd name="T63" fmla="*/ 313733997 h 66"/>
                <a:gd name="T64" fmla="*/ 113725821 w 8"/>
                <a:gd name="T65" fmla="*/ 0 h 66"/>
                <a:gd name="T66" fmla="*/ 113725821 w 8"/>
                <a:gd name="T67" fmla="*/ 0 h 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
                <a:gd name="T103" fmla="*/ 0 h 66"/>
                <a:gd name="T104" fmla="*/ 8 w 8"/>
                <a:gd name="T105" fmla="*/ 66 h 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 h="66">
                  <a:moveTo>
                    <a:pt x="8" y="0"/>
                  </a:moveTo>
                  <a:cubicBezTo>
                    <a:pt x="7" y="0"/>
                    <a:pt x="7" y="0"/>
                    <a:pt x="7" y="0"/>
                  </a:cubicBezTo>
                  <a:cubicBezTo>
                    <a:pt x="7" y="10"/>
                    <a:pt x="7" y="10"/>
                    <a:pt x="7" y="10"/>
                  </a:cubicBezTo>
                  <a:cubicBezTo>
                    <a:pt x="6" y="10"/>
                    <a:pt x="6" y="10"/>
                    <a:pt x="6" y="10"/>
                  </a:cubicBezTo>
                  <a:cubicBezTo>
                    <a:pt x="6" y="0"/>
                    <a:pt x="6" y="0"/>
                    <a:pt x="6" y="0"/>
                  </a:cubicBezTo>
                  <a:cubicBezTo>
                    <a:pt x="6" y="0"/>
                    <a:pt x="6" y="0"/>
                    <a:pt x="6" y="0"/>
                  </a:cubicBezTo>
                  <a:cubicBezTo>
                    <a:pt x="6" y="0"/>
                    <a:pt x="6" y="0"/>
                    <a:pt x="6" y="0"/>
                  </a:cubicBezTo>
                  <a:cubicBezTo>
                    <a:pt x="5" y="0"/>
                    <a:pt x="5" y="0"/>
                    <a:pt x="5" y="1"/>
                  </a:cubicBezTo>
                  <a:cubicBezTo>
                    <a:pt x="5" y="10"/>
                    <a:pt x="5" y="10"/>
                    <a:pt x="5" y="10"/>
                  </a:cubicBezTo>
                  <a:cubicBezTo>
                    <a:pt x="4" y="10"/>
                    <a:pt x="4" y="10"/>
                    <a:pt x="4" y="10"/>
                  </a:cubicBezTo>
                  <a:cubicBezTo>
                    <a:pt x="4" y="1"/>
                    <a:pt x="4" y="1"/>
                    <a:pt x="4" y="1"/>
                  </a:cubicBezTo>
                  <a:cubicBezTo>
                    <a:pt x="4" y="0"/>
                    <a:pt x="4" y="0"/>
                    <a:pt x="3" y="0"/>
                  </a:cubicBezTo>
                  <a:cubicBezTo>
                    <a:pt x="3" y="0"/>
                    <a:pt x="3" y="0"/>
                    <a:pt x="3" y="0"/>
                  </a:cubicBezTo>
                  <a:cubicBezTo>
                    <a:pt x="3" y="0"/>
                    <a:pt x="3" y="0"/>
                    <a:pt x="3" y="1"/>
                  </a:cubicBezTo>
                  <a:cubicBezTo>
                    <a:pt x="3" y="10"/>
                    <a:pt x="3" y="10"/>
                    <a:pt x="3" y="10"/>
                  </a:cubicBezTo>
                  <a:cubicBezTo>
                    <a:pt x="2" y="10"/>
                    <a:pt x="2" y="10"/>
                    <a:pt x="2" y="10"/>
                  </a:cubicBezTo>
                  <a:cubicBezTo>
                    <a:pt x="2" y="1"/>
                    <a:pt x="2" y="1"/>
                    <a:pt x="2" y="1"/>
                  </a:cubicBezTo>
                  <a:cubicBezTo>
                    <a:pt x="2" y="0"/>
                    <a:pt x="1" y="0"/>
                    <a:pt x="1" y="0"/>
                  </a:cubicBezTo>
                  <a:cubicBezTo>
                    <a:pt x="1" y="0"/>
                    <a:pt x="1" y="0"/>
                    <a:pt x="1" y="0"/>
                  </a:cubicBezTo>
                  <a:cubicBezTo>
                    <a:pt x="1" y="0"/>
                    <a:pt x="1" y="0"/>
                    <a:pt x="1" y="0"/>
                  </a:cubicBezTo>
                  <a:cubicBezTo>
                    <a:pt x="1" y="0"/>
                    <a:pt x="0" y="0"/>
                    <a:pt x="0" y="1"/>
                  </a:cubicBezTo>
                  <a:cubicBezTo>
                    <a:pt x="0" y="22"/>
                    <a:pt x="0" y="22"/>
                    <a:pt x="0" y="22"/>
                  </a:cubicBezTo>
                  <a:cubicBezTo>
                    <a:pt x="0" y="23"/>
                    <a:pt x="1" y="24"/>
                    <a:pt x="2" y="24"/>
                  </a:cubicBezTo>
                  <a:cubicBezTo>
                    <a:pt x="2" y="24"/>
                    <a:pt x="2" y="24"/>
                    <a:pt x="2" y="24"/>
                  </a:cubicBezTo>
                  <a:cubicBezTo>
                    <a:pt x="3" y="24"/>
                    <a:pt x="3" y="24"/>
                    <a:pt x="3" y="24"/>
                  </a:cubicBezTo>
                  <a:cubicBezTo>
                    <a:pt x="3" y="65"/>
                    <a:pt x="3" y="65"/>
                    <a:pt x="3" y="65"/>
                  </a:cubicBezTo>
                  <a:cubicBezTo>
                    <a:pt x="3" y="65"/>
                    <a:pt x="4" y="66"/>
                    <a:pt x="4" y="66"/>
                  </a:cubicBezTo>
                  <a:cubicBezTo>
                    <a:pt x="4" y="66"/>
                    <a:pt x="4" y="66"/>
                    <a:pt x="4" y="66"/>
                  </a:cubicBezTo>
                  <a:cubicBezTo>
                    <a:pt x="5" y="66"/>
                    <a:pt x="6" y="65"/>
                    <a:pt x="6" y="64"/>
                  </a:cubicBezTo>
                  <a:cubicBezTo>
                    <a:pt x="6" y="24"/>
                    <a:pt x="6" y="24"/>
                    <a:pt x="6" y="24"/>
                  </a:cubicBezTo>
                  <a:cubicBezTo>
                    <a:pt x="7" y="24"/>
                    <a:pt x="7" y="24"/>
                    <a:pt x="7" y="24"/>
                  </a:cubicBezTo>
                  <a:cubicBezTo>
                    <a:pt x="8" y="24"/>
                    <a:pt x="8" y="23"/>
                    <a:pt x="8" y="22"/>
                  </a:cubicBezTo>
                  <a:cubicBezTo>
                    <a:pt x="8" y="0"/>
                    <a:pt x="8" y="0"/>
                    <a:pt x="8" y="0"/>
                  </a:cubicBezTo>
                  <a:cubicBezTo>
                    <a:pt x="8" y="0"/>
                    <a:pt x="8"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38" name="Freeform 8"/>
            <p:cNvSpPr>
              <a:spLocks noEditPoints="1" noChangeArrowheads="1"/>
            </p:cNvSpPr>
            <p:nvPr/>
          </p:nvSpPr>
          <p:spPr bwMode="auto">
            <a:xfrm>
              <a:off x="3425825" y="1711325"/>
              <a:ext cx="79375" cy="87313"/>
            </a:xfrm>
            <a:custGeom>
              <a:avLst/>
              <a:gdLst>
                <a:gd name="T0" fmla="*/ 157151161 w 21"/>
                <a:gd name="T1" fmla="*/ 244992686 h 23"/>
                <a:gd name="T2" fmla="*/ 142867440 w 21"/>
                <a:gd name="T3" fmla="*/ 244992686 h 23"/>
                <a:gd name="T4" fmla="*/ 71433720 w 21"/>
                <a:gd name="T5" fmla="*/ 158522446 h 23"/>
                <a:gd name="T6" fmla="*/ 142867440 w 21"/>
                <a:gd name="T7" fmla="*/ 72056002 h 23"/>
                <a:gd name="T8" fmla="*/ 142867440 w 21"/>
                <a:gd name="T9" fmla="*/ 72056002 h 23"/>
                <a:gd name="T10" fmla="*/ 228584881 w 21"/>
                <a:gd name="T11" fmla="*/ 172936683 h 23"/>
                <a:gd name="T12" fmla="*/ 157151161 w 21"/>
                <a:gd name="T13" fmla="*/ 244992686 h 23"/>
                <a:gd name="T14" fmla="*/ 142867440 w 21"/>
                <a:gd name="T15" fmla="*/ 0 h 23"/>
                <a:gd name="T16" fmla="*/ 0 w 21"/>
                <a:gd name="T17" fmla="*/ 158522446 h 23"/>
                <a:gd name="T18" fmla="*/ 142867440 w 21"/>
                <a:gd name="T19" fmla="*/ 331459129 h 23"/>
                <a:gd name="T20" fmla="*/ 157151161 w 21"/>
                <a:gd name="T21" fmla="*/ 331459129 h 23"/>
                <a:gd name="T22" fmla="*/ 300018601 w 21"/>
                <a:gd name="T23" fmla="*/ 172936683 h 23"/>
                <a:gd name="T24" fmla="*/ 142867440 w 21"/>
                <a:gd name="T25" fmla="*/ 0 h 23"/>
                <a:gd name="T26" fmla="*/ 142867440 w 21"/>
                <a:gd name="T27" fmla="*/ 0 h 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23"/>
                <a:gd name="T44" fmla="*/ 21 w 21"/>
                <a:gd name="T45" fmla="*/ 23 h 2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23">
                  <a:moveTo>
                    <a:pt x="11" y="17"/>
                  </a:moveTo>
                  <a:cubicBezTo>
                    <a:pt x="10" y="17"/>
                    <a:pt x="10" y="17"/>
                    <a:pt x="10" y="17"/>
                  </a:cubicBezTo>
                  <a:cubicBezTo>
                    <a:pt x="7" y="17"/>
                    <a:pt x="5" y="14"/>
                    <a:pt x="5" y="11"/>
                  </a:cubicBezTo>
                  <a:cubicBezTo>
                    <a:pt x="5" y="8"/>
                    <a:pt x="7" y="5"/>
                    <a:pt x="10" y="5"/>
                  </a:cubicBezTo>
                  <a:cubicBezTo>
                    <a:pt x="10" y="5"/>
                    <a:pt x="10" y="5"/>
                    <a:pt x="10" y="5"/>
                  </a:cubicBezTo>
                  <a:cubicBezTo>
                    <a:pt x="13" y="6"/>
                    <a:pt x="16" y="8"/>
                    <a:pt x="16" y="12"/>
                  </a:cubicBezTo>
                  <a:cubicBezTo>
                    <a:pt x="16" y="15"/>
                    <a:pt x="13" y="17"/>
                    <a:pt x="11" y="17"/>
                  </a:cubicBezTo>
                  <a:moveTo>
                    <a:pt x="10" y="0"/>
                  </a:moveTo>
                  <a:cubicBezTo>
                    <a:pt x="4" y="0"/>
                    <a:pt x="0" y="5"/>
                    <a:pt x="0" y="11"/>
                  </a:cubicBezTo>
                  <a:cubicBezTo>
                    <a:pt x="0" y="17"/>
                    <a:pt x="4" y="22"/>
                    <a:pt x="10" y="23"/>
                  </a:cubicBezTo>
                  <a:cubicBezTo>
                    <a:pt x="10" y="23"/>
                    <a:pt x="11" y="23"/>
                    <a:pt x="11" y="23"/>
                  </a:cubicBezTo>
                  <a:cubicBezTo>
                    <a:pt x="16" y="23"/>
                    <a:pt x="21" y="18"/>
                    <a:pt x="21" y="12"/>
                  </a:cubicBezTo>
                  <a:cubicBezTo>
                    <a:pt x="21" y="6"/>
                    <a:pt x="16" y="0"/>
                    <a:pt x="10" y="0"/>
                  </a:cubicBezTo>
                  <a:cubicBezTo>
                    <a:pt x="10" y="0"/>
                    <a:pt x="10" y="0"/>
                    <a:pt x="1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39" name="Freeform 9"/>
            <p:cNvSpPr>
              <a:spLocks noEditPoints="1" noChangeArrowheads="1"/>
            </p:cNvSpPr>
            <p:nvPr/>
          </p:nvSpPr>
          <p:spPr bwMode="auto">
            <a:xfrm>
              <a:off x="3313113" y="1331913"/>
              <a:ext cx="563563" cy="338138"/>
            </a:xfrm>
            <a:custGeom>
              <a:avLst/>
              <a:gdLst>
                <a:gd name="T0" fmla="*/ 1326875270 w 150"/>
                <a:gd name="T1" fmla="*/ 1129256936 h 90"/>
                <a:gd name="T2" fmla="*/ 1538609646 w 150"/>
                <a:gd name="T3" fmla="*/ 917522435 h 90"/>
                <a:gd name="T4" fmla="*/ 1256298397 w 150"/>
                <a:gd name="T5" fmla="*/ 1129256936 h 90"/>
                <a:gd name="T6" fmla="*/ 945752641 w 150"/>
                <a:gd name="T7" fmla="*/ 875176286 h 90"/>
                <a:gd name="T8" fmla="*/ 1256298397 w 150"/>
                <a:gd name="T9" fmla="*/ 1129256936 h 90"/>
                <a:gd name="T10" fmla="*/ 564626256 w 150"/>
                <a:gd name="T11" fmla="*/ 1072795404 h 90"/>
                <a:gd name="T12" fmla="*/ 889287386 w 150"/>
                <a:gd name="T13" fmla="*/ 875176286 h 90"/>
                <a:gd name="T14" fmla="*/ 494049382 w 150"/>
                <a:gd name="T15" fmla="*/ 1072795404 h 90"/>
                <a:gd name="T16" fmla="*/ 409357135 w 150"/>
                <a:gd name="T17" fmla="*/ 832826380 h 90"/>
                <a:gd name="T18" fmla="*/ 494049382 w 150"/>
                <a:gd name="T19" fmla="*/ 1072795404 h 90"/>
                <a:gd name="T20" fmla="*/ 1326875270 w 150"/>
                <a:gd name="T21" fmla="*/ 832826380 h 90"/>
                <a:gd name="T22" fmla="*/ 1580959527 w 150"/>
                <a:gd name="T23" fmla="*/ 592861112 h 90"/>
                <a:gd name="T24" fmla="*/ 1256298397 w 150"/>
                <a:gd name="T25" fmla="*/ 832826380 h 90"/>
                <a:gd name="T26" fmla="*/ 945752641 w 150"/>
                <a:gd name="T27" fmla="*/ 536395824 h 90"/>
                <a:gd name="T28" fmla="*/ 1256298397 w 150"/>
                <a:gd name="T29" fmla="*/ 832826380 h 90"/>
                <a:gd name="T30" fmla="*/ 564626256 w 150"/>
                <a:gd name="T31" fmla="*/ 776364848 h 90"/>
                <a:gd name="T32" fmla="*/ 889287386 w 150"/>
                <a:gd name="T33" fmla="*/ 522280441 h 90"/>
                <a:gd name="T34" fmla="*/ 494049382 w 150"/>
                <a:gd name="T35" fmla="*/ 776364848 h 90"/>
                <a:gd name="T36" fmla="*/ 268199632 w 150"/>
                <a:gd name="T37" fmla="*/ 479934292 h 90"/>
                <a:gd name="T38" fmla="*/ 494049382 w 150"/>
                <a:gd name="T39" fmla="*/ 776364848 h 90"/>
                <a:gd name="T40" fmla="*/ 1326875270 w 150"/>
                <a:gd name="T41" fmla="*/ 494049675 h 90"/>
                <a:gd name="T42" fmla="*/ 1623305651 w 150"/>
                <a:gd name="T43" fmla="*/ 310545939 h 90"/>
                <a:gd name="T44" fmla="*/ 1256298397 w 150"/>
                <a:gd name="T45" fmla="*/ 494049675 h 90"/>
                <a:gd name="T46" fmla="*/ 945752641 w 150"/>
                <a:gd name="T47" fmla="*/ 239969024 h 90"/>
                <a:gd name="T48" fmla="*/ 1256298397 w 150"/>
                <a:gd name="T49" fmla="*/ 494049675 h 90"/>
                <a:gd name="T50" fmla="*/ 564626256 w 150"/>
                <a:gd name="T51" fmla="*/ 437588143 h 90"/>
                <a:gd name="T52" fmla="*/ 889287386 w 150"/>
                <a:gd name="T53" fmla="*/ 239969024 h 90"/>
                <a:gd name="T54" fmla="*/ 494049382 w 150"/>
                <a:gd name="T55" fmla="*/ 423472760 h 90"/>
                <a:gd name="T56" fmla="*/ 155272878 w 150"/>
                <a:gd name="T57" fmla="*/ 169388353 h 90"/>
                <a:gd name="T58" fmla="*/ 494049382 w 150"/>
                <a:gd name="T59" fmla="*/ 423472760 h 90"/>
                <a:gd name="T60" fmla="*/ 2004428279 w 150"/>
                <a:gd name="T61" fmla="*/ 0 h 90"/>
                <a:gd name="T62" fmla="*/ 2004428279 w 150"/>
                <a:gd name="T63" fmla="*/ 0 h 90"/>
                <a:gd name="T64" fmla="*/ 1722117030 w 150"/>
                <a:gd name="T65" fmla="*/ 197619118 h 90"/>
                <a:gd name="T66" fmla="*/ 70576873 w 150"/>
                <a:gd name="T67" fmla="*/ 42346149 h 90"/>
                <a:gd name="T68" fmla="*/ 14115375 w 150"/>
                <a:gd name="T69" fmla="*/ 56461532 h 90"/>
                <a:gd name="T70" fmla="*/ 395238003 w 150"/>
                <a:gd name="T71" fmla="*/ 1157487702 h 90"/>
                <a:gd name="T72" fmla="*/ 1552728778 w 150"/>
                <a:gd name="T73" fmla="*/ 1270414523 h 90"/>
                <a:gd name="T74" fmla="*/ 1609190276 w 150"/>
                <a:gd name="T75" fmla="*/ 1213952991 h 90"/>
                <a:gd name="T76" fmla="*/ 1736232405 w 150"/>
                <a:gd name="T77" fmla="*/ 225849884 h 90"/>
                <a:gd name="T78" fmla="*/ 1962082155 w 150"/>
                <a:gd name="T79" fmla="*/ 70576915 h 90"/>
                <a:gd name="T80" fmla="*/ 2046778160 w 150"/>
                <a:gd name="T81" fmla="*/ 155272970 h 90"/>
                <a:gd name="T82" fmla="*/ 2032659028 w 150"/>
                <a:gd name="T83" fmla="*/ 0 h 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0"/>
                <a:gd name="T127" fmla="*/ 0 h 90"/>
                <a:gd name="T128" fmla="*/ 150 w 150"/>
                <a:gd name="T129" fmla="*/ 90 h 9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0" h="90">
                  <a:moveTo>
                    <a:pt x="107" y="81"/>
                  </a:moveTo>
                  <a:cubicBezTo>
                    <a:pt x="94" y="80"/>
                    <a:pt x="94" y="80"/>
                    <a:pt x="94" y="80"/>
                  </a:cubicBezTo>
                  <a:cubicBezTo>
                    <a:pt x="94" y="64"/>
                    <a:pt x="94" y="64"/>
                    <a:pt x="94" y="64"/>
                  </a:cubicBezTo>
                  <a:cubicBezTo>
                    <a:pt x="109" y="65"/>
                    <a:pt x="109" y="65"/>
                    <a:pt x="109" y="65"/>
                  </a:cubicBezTo>
                  <a:cubicBezTo>
                    <a:pt x="107" y="81"/>
                    <a:pt x="107" y="81"/>
                    <a:pt x="107" y="81"/>
                  </a:cubicBezTo>
                  <a:moveTo>
                    <a:pt x="89" y="80"/>
                  </a:moveTo>
                  <a:cubicBezTo>
                    <a:pt x="67" y="78"/>
                    <a:pt x="67" y="78"/>
                    <a:pt x="67" y="78"/>
                  </a:cubicBezTo>
                  <a:cubicBezTo>
                    <a:pt x="67" y="62"/>
                    <a:pt x="67" y="62"/>
                    <a:pt x="67" y="62"/>
                  </a:cubicBezTo>
                  <a:cubicBezTo>
                    <a:pt x="89" y="64"/>
                    <a:pt x="89" y="64"/>
                    <a:pt x="89" y="64"/>
                  </a:cubicBezTo>
                  <a:cubicBezTo>
                    <a:pt x="89" y="80"/>
                    <a:pt x="89" y="80"/>
                    <a:pt x="89" y="80"/>
                  </a:cubicBezTo>
                  <a:moveTo>
                    <a:pt x="63" y="78"/>
                  </a:moveTo>
                  <a:cubicBezTo>
                    <a:pt x="40" y="76"/>
                    <a:pt x="40" y="76"/>
                    <a:pt x="40" y="76"/>
                  </a:cubicBezTo>
                  <a:cubicBezTo>
                    <a:pt x="40" y="60"/>
                    <a:pt x="40" y="60"/>
                    <a:pt x="40" y="60"/>
                  </a:cubicBezTo>
                  <a:cubicBezTo>
                    <a:pt x="63" y="62"/>
                    <a:pt x="63" y="62"/>
                    <a:pt x="63" y="62"/>
                  </a:cubicBezTo>
                  <a:cubicBezTo>
                    <a:pt x="63" y="78"/>
                    <a:pt x="63" y="78"/>
                    <a:pt x="63" y="78"/>
                  </a:cubicBezTo>
                  <a:moveTo>
                    <a:pt x="35" y="76"/>
                  </a:moveTo>
                  <a:cubicBezTo>
                    <a:pt x="35" y="76"/>
                    <a:pt x="35" y="76"/>
                    <a:pt x="35" y="76"/>
                  </a:cubicBezTo>
                  <a:cubicBezTo>
                    <a:pt x="29" y="59"/>
                    <a:pt x="29" y="59"/>
                    <a:pt x="29" y="59"/>
                  </a:cubicBezTo>
                  <a:cubicBezTo>
                    <a:pt x="35" y="60"/>
                    <a:pt x="35" y="60"/>
                    <a:pt x="35" y="60"/>
                  </a:cubicBezTo>
                  <a:cubicBezTo>
                    <a:pt x="35" y="76"/>
                    <a:pt x="35" y="76"/>
                    <a:pt x="35" y="76"/>
                  </a:cubicBezTo>
                  <a:moveTo>
                    <a:pt x="110" y="61"/>
                  </a:moveTo>
                  <a:cubicBezTo>
                    <a:pt x="94" y="59"/>
                    <a:pt x="94" y="59"/>
                    <a:pt x="94" y="59"/>
                  </a:cubicBezTo>
                  <a:cubicBezTo>
                    <a:pt x="94" y="40"/>
                    <a:pt x="94" y="40"/>
                    <a:pt x="94" y="40"/>
                  </a:cubicBezTo>
                  <a:cubicBezTo>
                    <a:pt x="112" y="42"/>
                    <a:pt x="112" y="42"/>
                    <a:pt x="112" y="42"/>
                  </a:cubicBezTo>
                  <a:cubicBezTo>
                    <a:pt x="110" y="61"/>
                    <a:pt x="110" y="61"/>
                    <a:pt x="110" y="61"/>
                  </a:cubicBezTo>
                  <a:moveTo>
                    <a:pt x="89" y="59"/>
                  </a:moveTo>
                  <a:cubicBezTo>
                    <a:pt x="67" y="57"/>
                    <a:pt x="67" y="57"/>
                    <a:pt x="67" y="57"/>
                  </a:cubicBezTo>
                  <a:cubicBezTo>
                    <a:pt x="67" y="38"/>
                    <a:pt x="67" y="38"/>
                    <a:pt x="67" y="38"/>
                  </a:cubicBezTo>
                  <a:cubicBezTo>
                    <a:pt x="89" y="40"/>
                    <a:pt x="89" y="40"/>
                    <a:pt x="89" y="40"/>
                  </a:cubicBezTo>
                  <a:cubicBezTo>
                    <a:pt x="89" y="59"/>
                    <a:pt x="89" y="59"/>
                    <a:pt x="89" y="59"/>
                  </a:cubicBezTo>
                  <a:moveTo>
                    <a:pt x="63" y="57"/>
                  </a:moveTo>
                  <a:cubicBezTo>
                    <a:pt x="40" y="55"/>
                    <a:pt x="40" y="55"/>
                    <a:pt x="40" y="55"/>
                  </a:cubicBezTo>
                  <a:cubicBezTo>
                    <a:pt x="40" y="36"/>
                    <a:pt x="40" y="36"/>
                    <a:pt x="40" y="36"/>
                  </a:cubicBezTo>
                  <a:cubicBezTo>
                    <a:pt x="63" y="37"/>
                    <a:pt x="63" y="37"/>
                    <a:pt x="63" y="37"/>
                  </a:cubicBezTo>
                  <a:cubicBezTo>
                    <a:pt x="63" y="57"/>
                    <a:pt x="63" y="57"/>
                    <a:pt x="63" y="57"/>
                  </a:cubicBezTo>
                  <a:moveTo>
                    <a:pt x="35" y="55"/>
                  </a:moveTo>
                  <a:cubicBezTo>
                    <a:pt x="27" y="54"/>
                    <a:pt x="27" y="54"/>
                    <a:pt x="27" y="54"/>
                  </a:cubicBezTo>
                  <a:cubicBezTo>
                    <a:pt x="19" y="34"/>
                    <a:pt x="19" y="34"/>
                    <a:pt x="19" y="34"/>
                  </a:cubicBezTo>
                  <a:cubicBezTo>
                    <a:pt x="35" y="35"/>
                    <a:pt x="35" y="35"/>
                    <a:pt x="35" y="35"/>
                  </a:cubicBezTo>
                  <a:cubicBezTo>
                    <a:pt x="35" y="55"/>
                    <a:pt x="35" y="55"/>
                    <a:pt x="35" y="55"/>
                  </a:cubicBezTo>
                  <a:moveTo>
                    <a:pt x="113" y="37"/>
                  </a:moveTo>
                  <a:cubicBezTo>
                    <a:pt x="94" y="35"/>
                    <a:pt x="94" y="35"/>
                    <a:pt x="94" y="35"/>
                  </a:cubicBezTo>
                  <a:cubicBezTo>
                    <a:pt x="94" y="20"/>
                    <a:pt x="94" y="20"/>
                    <a:pt x="94" y="20"/>
                  </a:cubicBezTo>
                  <a:cubicBezTo>
                    <a:pt x="115" y="22"/>
                    <a:pt x="115" y="22"/>
                    <a:pt x="115" y="22"/>
                  </a:cubicBezTo>
                  <a:cubicBezTo>
                    <a:pt x="113" y="37"/>
                    <a:pt x="113" y="37"/>
                    <a:pt x="113" y="37"/>
                  </a:cubicBezTo>
                  <a:moveTo>
                    <a:pt x="89" y="35"/>
                  </a:moveTo>
                  <a:cubicBezTo>
                    <a:pt x="67" y="33"/>
                    <a:pt x="67" y="33"/>
                    <a:pt x="67" y="33"/>
                  </a:cubicBezTo>
                  <a:cubicBezTo>
                    <a:pt x="67" y="17"/>
                    <a:pt x="67" y="17"/>
                    <a:pt x="67" y="17"/>
                  </a:cubicBezTo>
                  <a:cubicBezTo>
                    <a:pt x="89" y="19"/>
                    <a:pt x="89" y="19"/>
                    <a:pt x="89" y="19"/>
                  </a:cubicBezTo>
                  <a:cubicBezTo>
                    <a:pt x="89" y="35"/>
                    <a:pt x="89" y="35"/>
                    <a:pt x="89" y="35"/>
                  </a:cubicBezTo>
                  <a:moveTo>
                    <a:pt x="63" y="33"/>
                  </a:moveTo>
                  <a:cubicBezTo>
                    <a:pt x="40" y="31"/>
                    <a:pt x="40" y="31"/>
                    <a:pt x="40" y="31"/>
                  </a:cubicBezTo>
                  <a:cubicBezTo>
                    <a:pt x="40" y="15"/>
                    <a:pt x="40" y="15"/>
                    <a:pt x="40" y="15"/>
                  </a:cubicBezTo>
                  <a:cubicBezTo>
                    <a:pt x="63" y="17"/>
                    <a:pt x="63" y="17"/>
                    <a:pt x="63" y="17"/>
                  </a:cubicBezTo>
                  <a:cubicBezTo>
                    <a:pt x="63" y="33"/>
                    <a:pt x="63" y="33"/>
                    <a:pt x="63" y="33"/>
                  </a:cubicBezTo>
                  <a:moveTo>
                    <a:pt x="35" y="30"/>
                  </a:moveTo>
                  <a:cubicBezTo>
                    <a:pt x="17" y="29"/>
                    <a:pt x="17" y="29"/>
                    <a:pt x="17" y="29"/>
                  </a:cubicBezTo>
                  <a:cubicBezTo>
                    <a:pt x="11" y="12"/>
                    <a:pt x="11" y="12"/>
                    <a:pt x="11" y="12"/>
                  </a:cubicBezTo>
                  <a:cubicBezTo>
                    <a:pt x="35" y="15"/>
                    <a:pt x="35" y="15"/>
                    <a:pt x="35" y="15"/>
                  </a:cubicBezTo>
                  <a:cubicBezTo>
                    <a:pt x="35" y="30"/>
                    <a:pt x="35" y="30"/>
                    <a:pt x="35" y="30"/>
                  </a:cubicBezTo>
                  <a:moveTo>
                    <a:pt x="144" y="0"/>
                  </a:moveTo>
                  <a:cubicBezTo>
                    <a:pt x="144" y="0"/>
                    <a:pt x="143" y="0"/>
                    <a:pt x="142" y="0"/>
                  </a:cubicBezTo>
                  <a:cubicBezTo>
                    <a:pt x="142" y="0"/>
                    <a:pt x="142" y="0"/>
                    <a:pt x="142" y="0"/>
                  </a:cubicBezTo>
                  <a:cubicBezTo>
                    <a:pt x="142" y="0"/>
                    <a:pt x="142" y="0"/>
                    <a:pt x="142" y="0"/>
                  </a:cubicBezTo>
                  <a:cubicBezTo>
                    <a:pt x="141" y="1"/>
                    <a:pt x="141" y="1"/>
                    <a:pt x="141" y="1"/>
                  </a:cubicBezTo>
                  <a:cubicBezTo>
                    <a:pt x="122" y="14"/>
                    <a:pt x="122" y="14"/>
                    <a:pt x="122" y="14"/>
                  </a:cubicBezTo>
                  <a:cubicBezTo>
                    <a:pt x="121" y="14"/>
                    <a:pt x="121" y="14"/>
                    <a:pt x="120" y="14"/>
                  </a:cubicBezTo>
                  <a:cubicBezTo>
                    <a:pt x="5" y="3"/>
                    <a:pt x="5" y="3"/>
                    <a:pt x="5" y="3"/>
                  </a:cubicBezTo>
                  <a:cubicBezTo>
                    <a:pt x="5" y="3"/>
                    <a:pt x="4" y="3"/>
                    <a:pt x="4" y="3"/>
                  </a:cubicBezTo>
                  <a:cubicBezTo>
                    <a:pt x="3" y="3"/>
                    <a:pt x="2" y="3"/>
                    <a:pt x="1" y="4"/>
                  </a:cubicBezTo>
                  <a:cubicBezTo>
                    <a:pt x="0" y="6"/>
                    <a:pt x="0" y="7"/>
                    <a:pt x="1" y="9"/>
                  </a:cubicBezTo>
                  <a:cubicBezTo>
                    <a:pt x="28" y="82"/>
                    <a:pt x="28" y="82"/>
                    <a:pt x="28" y="82"/>
                  </a:cubicBezTo>
                  <a:cubicBezTo>
                    <a:pt x="29" y="84"/>
                    <a:pt x="31" y="85"/>
                    <a:pt x="32" y="85"/>
                  </a:cubicBezTo>
                  <a:cubicBezTo>
                    <a:pt x="110" y="90"/>
                    <a:pt x="110" y="90"/>
                    <a:pt x="110" y="90"/>
                  </a:cubicBezTo>
                  <a:cubicBezTo>
                    <a:pt x="110" y="90"/>
                    <a:pt x="110" y="90"/>
                    <a:pt x="110" y="90"/>
                  </a:cubicBezTo>
                  <a:cubicBezTo>
                    <a:pt x="112" y="90"/>
                    <a:pt x="113" y="88"/>
                    <a:pt x="114" y="86"/>
                  </a:cubicBezTo>
                  <a:cubicBezTo>
                    <a:pt x="124" y="19"/>
                    <a:pt x="124" y="19"/>
                    <a:pt x="124" y="19"/>
                  </a:cubicBezTo>
                  <a:cubicBezTo>
                    <a:pt x="124" y="18"/>
                    <a:pt x="124" y="17"/>
                    <a:pt x="123" y="16"/>
                  </a:cubicBezTo>
                  <a:cubicBezTo>
                    <a:pt x="139" y="5"/>
                    <a:pt x="139" y="5"/>
                    <a:pt x="139" y="5"/>
                  </a:cubicBezTo>
                  <a:cubicBezTo>
                    <a:pt x="139" y="5"/>
                    <a:pt x="139" y="5"/>
                    <a:pt x="139" y="5"/>
                  </a:cubicBezTo>
                  <a:cubicBezTo>
                    <a:pt x="140" y="8"/>
                    <a:pt x="142" y="11"/>
                    <a:pt x="145" y="11"/>
                  </a:cubicBezTo>
                  <a:cubicBezTo>
                    <a:pt x="145" y="11"/>
                    <a:pt x="145" y="11"/>
                    <a:pt x="145" y="11"/>
                  </a:cubicBezTo>
                  <a:cubicBezTo>
                    <a:pt x="148" y="11"/>
                    <a:pt x="150" y="9"/>
                    <a:pt x="150" y="6"/>
                  </a:cubicBezTo>
                  <a:cubicBezTo>
                    <a:pt x="150" y="3"/>
                    <a:pt x="147" y="0"/>
                    <a:pt x="144" y="0"/>
                  </a:cubicBezTo>
                  <a:cubicBezTo>
                    <a:pt x="144" y="0"/>
                    <a:pt x="144" y="0"/>
                    <a:pt x="14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40" name="Freeform 10"/>
            <p:cNvSpPr>
              <a:spLocks noEditPoints="1" noChangeArrowheads="1"/>
            </p:cNvSpPr>
            <p:nvPr/>
          </p:nvSpPr>
          <p:spPr bwMode="auto">
            <a:xfrm>
              <a:off x="3635375" y="1689100"/>
              <a:ext cx="106363" cy="120650"/>
            </a:xfrm>
            <a:custGeom>
              <a:avLst/>
              <a:gdLst>
                <a:gd name="T0" fmla="*/ 202021324 w 28"/>
                <a:gd name="T1" fmla="*/ 355382116 h 32"/>
                <a:gd name="T2" fmla="*/ 202021324 w 28"/>
                <a:gd name="T3" fmla="*/ 355382116 h 32"/>
                <a:gd name="T4" fmla="*/ 86579482 w 28"/>
                <a:gd name="T5" fmla="*/ 213230023 h 32"/>
                <a:gd name="T6" fmla="*/ 202021324 w 28"/>
                <a:gd name="T7" fmla="*/ 99506088 h 32"/>
                <a:gd name="T8" fmla="*/ 202021324 w 28"/>
                <a:gd name="T9" fmla="*/ 99506088 h 32"/>
                <a:gd name="T10" fmla="*/ 317459367 w 28"/>
                <a:gd name="T11" fmla="*/ 227444102 h 32"/>
                <a:gd name="T12" fmla="*/ 202021324 w 28"/>
                <a:gd name="T13" fmla="*/ 355382116 h 32"/>
                <a:gd name="T14" fmla="*/ 187590144 w 28"/>
                <a:gd name="T15" fmla="*/ 0 h 32"/>
                <a:gd name="T16" fmla="*/ 0 w 28"/>
                <a:gd name="T17" fmla="*/ 213230023 h 32"/>
                <a:gd name="T18" fmla="*/ 202021324 w 28"/>
                <a:gd name="T19" fmla="*/ 454888203 h 32"/>
                <a:gd name="T20" fmla="*/ 216448705 w 28"/>
                <a:gd name="T21" fmla="*/ 454888203 h 32"/>
                <a:gd name="T22" fmla="*/ 404038849 w 28"/>
                <a:gd name="T23" fmla="*/ 241658180 h 32"/>
                <a:gd name="T24" fmla="*/ 202021324 w 28"/>
                <a:gd name="T25" fmla="*/ 0 h 32"/>
                <a:gd name="T26" fmla="*/ 187590144 w 28"/>
                <a:gd name="T27" fmla="*/ 0 h 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8"/>
                <a:gd name="T43" fmla="*/ 0 h 32"/>
                <a:gd name="T44" fmla="*/ 28 w 28"/>
                <a:gd name="T45" fmla="*/ 32 h 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8" h="32">
                  <a:moveTo>
                    <a:pt x="14" y="25"/>
                  </a:moveTo>
                  <a:cubicBezTo>
                    <a:pt x="14" y="25"/>
                    <a:pt x="14" y="25"/>
                    <a:pt x="14" y="25"/>
                  </a:cubicBezTo>
                  <a:cubicBezTo>
                    <a:pt x="9" y="25"/>
                    <a:pt x="6" y="21"/>
                    <a:pt x="6" y="15"/>
                  </a:cubicBezTo>
                  <a:cubicBezTo>
                    <a:pt x="6" y="10"/>
                    <a:pt x="9" y="7"/>
                    <a:pt x="14" y="7"/>
                  </a:cubicBezTo>
                  <a:cubicBezTo>
                    <a:pt x="14" y="7"/>
                    <a:pt x="14" y="7"/>
                    <a:pt x="14" y="7"/>
                  </a:cubicBezTo>
                  <a:cubicBezTo>
                    <a:pt x="19" y="7"/>
                    <a:pt x="22" y="11"/>
                    <a:pt x="22" y="16"/>
                  </a:cubicBezTo>
                  <a:cubicBezTo>
                    <a:pt x="22" y="21"/>
                    <a:pt x="19" y="25"/>
                    <a:pt x="14" y="25"/>
                  </a:cubicBezTo>
                  <a:moveTo>
                    <a:pt x="13" y="0"/>
                  </a:moveTo>
                  <a:cubicBezTo>
                    <a:pt x="6" y="0"/>
                    <a:pt x="0" y="7"/>
                    <a:pt x="0" y="15"/>
                  </a:cubicBezTo>
                  <a:cubicBezTo>
                    <a:pt x="0" y="24"/>
                    <a:pt x="6" y="31"/>
                    <a:pt x="14" y="32"/>
                  </a:cubicBezTo>
                  <a:cubicBezTo>
                    <a:pt x="14" y="32"/>
                    <a:pt x="14" y="32"/>
                    <a:pt x="15" y="32"/>
                  </a:cubicBezTo>
                  <a:cubicBezTo>
                    <a:pt x="22" y="32"/>
                    <a:pt x="28" y="25"/>
                    <a:pt x="28" y="17"/>
                  </a:cubicBezTo>
                  <a:cubicBezTo>
                    <a:pt x="28" y="8"/>
                    <a:pt x="22" y="1"/>
                    <a:pt x="14" y="0"/>
                  </a:cubicBezTo>
                  <a:cubicBezTo>
                    <a:pt x="14" y="0"/>
                    <a:pt x="13" y="0"/>
                    <a:pt x="1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41" name="Freeform 11"/>
            <p:cNvSpPr>
              <a:spLocks noEditPoints="1" noChangeArrowheads="1"/>
            </p:cNvSpPr>
            <p:nvPr/>
          </p:nvSpPr>
          <p:spPr bwMode="auto">
            <a:xfrm>
              <a:off x="2411413" y="774700"/>
              <a:ext cx="630238" cy="658813"/>
            </a:xfrm>
            <a:custGeom>
              <a:avLst/>
              <a:gdLst>
                <a:gd name="T0" fmla="*/ 1027336708 w 168"/>
                <a:gd name="T1" fmla="*/ 1714878945 h 175"/>
                <a:gd name="T2" fmla="*/ 830316057 w 168"/>
                <a:gd name="T3" fmla="*/ 1403083458 h 175"/>
                <a:gd name="T4" fmla="*/ 1168071105 w 168"/>
                <a:gd name="T5" fmla="*/ 708626792 h 175"/>
                <a:gd name="T6" fmla="*/ 1336948629 w 168"/>
                <a:gd name="T7" fmla="*/ 793662609 h 175"/>
                <a:gd name="T8" fmla="*/ 1322873313 w 168"/>
                <a:gd name="T9" fmla="*/ 1403083458 h 175"/>
                <a:gd name="T10" fmla="*/ 1055483588 w 168"/>
                <a:gd name="T11" fmla="*/ 1729052836 h 175"/>
                <a:gd name="T12" fmla="*/ 351826612 w 168"/>
                <a:gd name="T13" fmla="*/ 255107452 h 175"/>
                <a:gd name="T14" fmla="*/ 379973491 w 168"/>
                <a:gd name="T15" fmla="*/ 2069192341 h 175"/>
                <a:gd name="T16" fmla="*/ 1407313951 w 168"/>
                <a:gd name="T17" fmla="*/ 2147483647 h 175"/>
                <a:gd name="T18" fmla="*/ 2147483647 w 168"/>
                <a:gd name="T19" fmla="*/ 2097540123 h 175"/>
                <a:gd name="T20" fmla="*/ 2147483647 w 168"/>
                <a:gd name="T21" fmla="*/ 2069192341 h 175"/>
                <a:gd name="T22" fmla="*/ 2026530289 w 168"/>
                <a:gd name="T23" fmla="*/ 2040848324 h 175"/>
                <a:gd name="T24" fmla="*/ 1393238636 w 168"/>
                <a:gd name="T25" fmla="*/ 2147483647 h 175"/>
                <a:gd name="T26" fmla="*/ 576997895 w 168"/>
                <a:gd name="T27" fmla="*/ 1899124471 h 175"/>
                <a:gd name="T28" fmla="*/ 576997895 w 168"/>
                <a:gd name="T29" fmla="*/ 453523105 h 175"/>
                <a:gd name="T30" fmla="*/ 1308801750 w 168"/>
                <a:gd name="T31" fmla="*/ 269277579 h 175"/>
                <a:gd name="T32" fmla="*/ 2110970927 w 168"/>
                <a:gd name="T33" fmla="*/ 1147976006 h 175"/>
                <a:gd name="T34" fmla="*/ 1857652765 w 168"/>
                <a:gd name="T35" fmla="*/ 1700705054 h 175"/>
                <a:gd name="T36" fmla="*/ 1674703677 w 168"/>
                <a:gd name="T37" fmla="*/ 1757396854 h 175"/>
                <a:gd name="T38" fmla="*/ 1646556798 w 168"/>
                <a:gd name="T39" fmla="*/ 1672361036 h 175"/>
                <a:gd name="T40" fmla="*/ 1843581201 w 168"/>
                <a:gd name="T41" fmla="*/ 581073066 h 175"/>
                <a:gd name="T42" fmla="*/ 1519897717 w 168"/>
                <a:gd name="T43" fmla="*/ 538558922 h 175"/>
                <a:gd name="T44" fmla="*/ 1505826153 w 168"/>
                <a:gd name="T45" fmla="*/ 552729048 h 175"/>
                <a:gd name="T46" fmla="*/ 1365091757 w 168"/>
                <a:gd name="T47" fmla="*/ 524385031 h 175"/>
                <a:gd name="T48" fmla="*/ 1083630467 w 168"/>
                <a:gd name="T49" fmla="*/ 439349213 h 175"/>
                <a:gd name="T50" fmla="*/ 450338814 w 168"/>
                <a:gd name="T51" fmla="*/ 1289703623 h 175"/>
                <a:gd name="T52" fmla="*/ 999193581 w 168"/>
                <a:gd name="T53" fmla="*/ 1969986397 h 175"/>
                <a:gd name="T54" fmla="*/ 1182142669 w 168"/>
                <a:gd name="T55" fmla="*/ 1941638615 h 175"/>
                <a:gd name="T56" fmla="*/ 1590263039 w 168"/>
                <a:gd name="T57" fmla="*/ 2026674432 h 175"/>
                <a:gd name="T58" fmla="*/ 2110970927 w 168"/>
                <a:gd name="T59" fmla="*/ 1828258780 h 175"/>
                <a:gd name="T60" fmla="*/ 2147483647 w 168"/>
                <a:gd name="T61" fmla="*/ 623590975 h 175"/>
                <a:gd name="T62" fmla="*/ 1294726434 w 168"/>
                <a:gd name="T63" fmla="*/ 14173891 h 17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8"/>
                <a:gd name="T97" fmla="*/ 0 h 175"/>
                <a:gd name="T98" fmla="*/ 168 w 168"/>
                <a:gd name="T99" fmla="*/ 175 h 17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8" h="175">
                  <a:moveTo>
                    <a:pt x="75" y="122"/>
                  </a:moveTo>
                  <a:cubicBezTo>
                    <a:pt x="75" y="122"/>
                    <a:pt x="74" y="122"/>
                    <a:pt x="73" y="121"/>
                  </a:cubicBezTo>
                  <a:cubicBezTo>
                    <a:pt x="69" y="121"/>
                    <a:pt x="66" y="119"/>
                    <a:pt x="63" y="115"/>
                  </a:cubicBezTo>
                  <a:cubicBezTo>
                    <a:pt x="60" y="110"/>
                    <a:pt x="59" y="105"/>
                    <a:pt x="59" y="99"/>
                  </a:cubicBezTo>
                  <a:cubicBezTo>
                    <a:pt x="59" y="86"/>
                    <a:pt x="61" y="74"/>
                    <a:pt x="66" y="64"/>
                  </a:cubicBezTo>
                  <a:cubicBezTo>
                    <a:pt x="70" y="55"/>
                    <a:pt x="76" y="50"/>
                    <a:pt x="83" y="50"/>
                  </a:cubicBezTo>
                  <a:cubicBezTo>
                    <a:pt x="84" y="50"/>
                    <a:pt x="84" y="50"/>
                    <a:pt x="85" y="50"/>
                  </a:cubicBezTo>
                  <a:cubicBezTo>
                    <a:pt x="89" y="51"/>
                    <a:pt x="93" y="53"/>
                    <a:pt x="95" y="56"/>
                  </a:cubicBezTo>
                  <a:cubicBezTo>
                    <a:pt x="98" y="60"/>
                    <a:pt x="99" y="65"/>
                    <a:pt x="99" y="70"/>
                  </a:cubicBezTo>
                  <a:cubicBezTo>
                    <a:pt x="99" y="79"/>
                    <a:pt x="97" y="89"/>
                    <a:pt x="94" y="99"/>
                  </a:cubicBezTo>
                  <a:cubicBezTo>
                    <a:pt x="91" y="109"/>
                    <a:pt x="88" y="115"/>
                    <a:pt x="85" y="118"/>
                  </a:cubicBezTo>
                  <a:cubicBezTo>
                    <a:pt x="82" y="120"/>
                    <a:pt x="79" y="122"/>
                    <a:pt x="75" y="122"/>
                  </a:cubicBezTo>
                  <a:moveTo>
                    <a:pt x="75" y="0"/>
                  </a:moveTo>
                  <a:cubicBezTo>
                    <a:pt x="55" y="0"/>
                    <a:pt x="38" y="6"/>
                    <a:pt x="25" y="18"/>
                  </a:cubicBezTo>
                  <a:cubicBezTo>
                    <a:pt x="9" y="34"/>
                    <a:pt x="0" y="55"/>
                    <a:pt x="0" y="81"/>
                  </a:cubicBezTo>
                  <a:cubicBezTo>
                    <a:pt x="0" y="107"/>
                    <a:pt x="9" y="129"/>
                    <a:pt x="27" y="146"/>
                  </a:cubicBezTo>
                  <a:cubicBezTo>
                    <a:pt x="45" y="163"/>
                    <a:pt x="66" y="173"/>
                    <a:pt x="91" y="175"/>
                  </a:cubicBezTo>
                  <a:cubicBezTo>
                    <a:pt x="94" y="175"/>
                    <a:pt x="97" y="175"/>
                    <a:pt x="100" y="175"/>
                  </a:cubicBezTo>
                  <a:cubicBezTo>
                    <a:pt x="112" y="175"/>
                    <a:pt x="123" y="174"/>
                    <a:pt x="134" y="170"/>
                  </a:cubicBezTo>
                  <a:cubicBezTo>
                    <a:pt x="147" y="166"/>
                    <a:pt x="159" y="158"/>
                    <a:pt x="168" y="148"/>
                  </a:cubicBezTo>
                  <a:cubicBezTo>
                    <a:pt x="168" y="148"/>
                    <a:pt x="168" y="147"/>
                    <a:pt x="168" y="147"/>
                  </a:cubicBezTo>
                  <a:cubicBezTo>
                    <a:pt x="168" y="146"/>
                    <a:pt x="167" y="146"/>
                    <a:pt x="166" y="146"/>
                  </a:cubicBezTo>
                  <a:cubicBezTo>
                    <a:pt x="145" y="144"/>
                    <a:pt x="145" y="144"/>
                    <a:pt x="145" y="144"/>
                  </a:cubicBezTo>
                  <a:cubicBezTo>
                    <a:pt x="144" y="144"/>
                    <a:pt x="144" y="144"/>
                    <a:pt x="144" y="144"/>
                  </a:cubicBezTo>
                  <a:cubicBezTo>
                    <a:pt x="136" y="149"/>
                    <a:pt x="128" y="153"/>
                    <a:pt x="119" y="155"/>
                  </a:cubicBezTo>
                  <a:cubicBezTo>
                    <a:pt x="113" y="157"/>
                    <a:pt x="106" y="158"/>
                    <a:pt x="99" y="158"/>
                  </a:cubicBezTo>
                  <a:cubicBezTo>
                    <a:pt x="97" y="158"/>
                    <a:pt x="94" y="157"/>
                    <a:pt x="91" y="157"/>
                  </a:cubicBezTo>
                  <a:cubicBezTo>
                    <a:pt x="71" y="155"/>
                    <a:pt x="54" y="148"/>
                    <a:pt x="41" y="134"/>
                  </a:cubicBezTo>
                  <a:cubicBezTo>
                    <a:pt x="27" y="121"/>
                    <a:pt x="21" y="103"/>
                    <a:pt x="21" y="82"/>
                  </a:cubicBezTo>
                  <a:cubicBezTo>
                    <a:pt x="21" y="60"/>
                    <a:pt x="28" y="43"/>
                    <a:pt x="41" y="32"/>
                  </a:cubicBezTo>
                  <a:cubicBezTo>
                    <a:pt x="52" y="23"/>
                    <a:pt x="65" y="18"/>
                    <a:pt x="81" y="18"/>
                  </a:cubicBezTo>
                  <a:cubicBezTo>
                    <a:pt x="85" y="18"/>
                    <a:pt x="89" y="19"/>
                    <a:pt x="93" y="19"/>
                  </a:cubicBezTo>
                  <a:cubicBezTo>
                    <a:pt x="110" y="22"/>
                    <a:pt x="124" y="29"/>
                    <a:pt x="135" y="40"/>
                  </a:cubicBezTo>
                  <a:cubicBezTo>
                    <a:pt x="145" y="51"/>
                    <a:pt x="150" y="65"/>
                    <a:pt x="150" y="81"/>
                  </a:cubicBezTo>
                  <a:cubicBezTo>
                    <a:pt x="150" y="90"/>
                    <a:pt x="148" y="98"/>
                    <a:pt x="145" y="105"/>
                  </a:cubicBezTo>
                  <a:cubicBezTo>
                    <a:pt x="141" y="112"/>
                    <a:pt x="137" y="117"/>
                    <a:pt x="132" y="120"/>
                  </a:cubicBezTo>
                  <a:cubicBezTo>
                    <a:pt x="128" y="122"/>
                    <a:pt x="124" y="124"/>
                    <a:pt x="121" y="124"/>
                  </a:cubicBezTo>
                  <a:cubicBezTo>
                    <a:pt x="120" y="124"/>
                    <a:pt x="120" y="124"/>
                    <a:pt x="119" y="124"/>
                  </a:cubicBezTo>
                  <a:cubicBezTo>
                    <a:pt x="117" y="123"/>
                    <a:pt x="117" y="123"/>
                    <a:pt x="117" y="121"/>
                  </a:cubicBezTo>
                  <a:cubicBezTo>
                    <a:pt x="117" y="121"/>
                    <a:pt x="117" y="120"/>
                    <a:pt x="117" y="118"/>
                  </a:cubicBezTo>
                  <a:cubicBezTo>
                    <a:pt x="131" y="42"/>
                    <a:pt x="131" y="42"/>
                    <a:pt x="131" y="42"/>
                  </a:cubicBezTo>
                  <a:cubicBezTo>
                    <a:pt x="131" y="42"/>
                    <a:pt x="131" y="41"/>
                    <a:pt x="131" y="41"/>
                  </a:cubicBezTo>
                  <a:cubicBezTo>
                    <a:pt x="130" y="41"/>
                    <a:pt x="130" y="40"/>
                    <a:pt x="129" y="40"/>
                  </a:cubicBezTo>
                  <a:cubicBezTo>
                    <a:pt x="108" y="38"/>
                    <a:pt x="108" y="38"/>
                    <a:pt x="108" y="38"/>
                  </a:cubicBezTo>
                  <a:cubicBezTo>
                    <a:pt x="108" y="38"/>
                    <a:pt x="108" y="38"/>
                    <a:pt x="108" y="38"/>
                  </a:cubicBezTo>
                  <a:cubicBezTo>
                    <a:pt x="108" y="38"/>
                    <a:pt x="107" y="38"/>
                    <a:pt x="107" y="39"/>
                  </a:cubicBezTo>
                  <a:cubicBezTo>
                    <a:pt x="106" y="46"/>
                    <a:pt x="106" y="46"/>
                    <a:pt x="106" y="46"/>
                  </a:cubicBezTo>
                  <a:cubicBezTo>
                    <a:pt x="103" y="42"/>
                    <a:pt x="100" y="39"/>
                    <a:pt x="97" y="37"/>
                  </a:cubicBezTo>
                  <a:cubicBezTo>
                    <a:pt x="92" y="34"/>
                    <a:pt x="87" y="32"/>
                    <a:pt x="82" y="31"/>
                  </a:cubicBezTo>
                  <a:cubicBezTo>
                    <a:pt x="80" y="31"/>
                    <a:pt x="78" y="31"/>
                    <a:pt x="77" y="31"/>
                  </a:cubicBezTo>
                  <a:cubicBezTo>
                    <a:pt x="65" y="31"/>
                    <a:pt x="55" y="36"/>
                    <a:pt x="47" y="47"/>
                  </a:cubicBezTo>
                  <a:cubicBezTo>
                    <a:pt x="37" y="59"/>
                    <a:pt x="32" y="74"/>
                    <a:pt x="32" y="91"/>
                  </a:cubicBezTo>
                  <a:cubicBezTo>
                    <a:pt x="32" y="104"/>
                    <a:pt x="36" y="115"/>
                    <a:pt x="43" y="124"/>
                  </a:cubicBezTo>
                  <a:cubicBezTo>
                    <a:pt x="50" y="133"/>
                    <a:pt x="59" y="138"/>
                    <a:pt x="71" y="139"/>
                  </a:cubicBezTo>
                  <a:cubicBezTo>
                    <a:pt x="72" y="139"/>
                    <a:pt x="73" y="139"/>
                    <a:pt x="75" y="139"/>
                  </a:cubicBezTo>
                  <a:cubicBezTo>
                    <a:pt x="78" y="139"/>
                    <a:pt x="81" y="138"/>
                    <a:pt x="84" y="137"/>
                  </a:cubicBezTo>
                  <a:cubicBezTo>
                    <a:pt x="88" y="136"/>
                    <a:pt x="91" y="134"/>
                    <a:pt x="96" y="131"/>
                  </a:cubicBezTo>
                  <a:cubicBezTo>
                    <a:pt x="98" y="138"/>
                    <a:pt x="104" y="142"/>
                    <a:pt x="113" y="143"/>
                  </a:cubicBezTo>
                  <a:cubicBezTo>
                    <a:pt x="114" y="143"/>
                    <a:pt x="116" y="143"/>
                    <a:pt x="117" y="143"/>
                  </a:cubicBezTo>
                  <a:cubicBezTo>
                    <a:pt x="128" y="143"/>
                    <a:pt x="139" y="138"/>
                    <a:pt x="150" y="129"/>
                  </a:cubicBezTo>
                  <a:cubicBezTo>
                    <a:pt x="162" y="118"/>
                    <a:pt x="168" y="103"/>
                    <a:pt x="168" y="83"/>
                  </a:cubicBezTo>
                  <a:cubicBezTo>
                    <a:pt x="168" y="68"/>
                    <a:pt x="165" y="55"/>
                    <a:pt x="158" y="44"/>
                  </a:cubicBezTo>
                  <a:cubicBezTo>
                    <a:pt x="151" y="32"/>
                    <a:pt x="143" y="23"/>
                    <a:pt x="133" y="16"/>
                  </a:cubicBezTo>
                  <a:cubicBezTo>
                    <a:pt x="122" y="9"/>
                    <a:pt x="109" y="4"/>
                    <a:pt x="92" y="1"/>
                  </a:cubicBezTo>
                  <a:cubicBezTo>
                    <a:pt x="86" y="1"/>
                    <a:pt x="81" y="0"/>
                    <a:pt x="7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42" name="Freeform 12"/>
            <p:cNvSpPr>
              <a:spLocks noChangeArrowheads="1"/>
            </p:cNvSpPr>
            <p:nvPr/>
          </p:nvSpPr>
          <p:spPr bwMode="auto">
            <a:xfrm>
              <a:off x="3887788" y="2436813"/>
              <a:ext cx="574675" cy="771525"/>
            </a:xfrm>
            <a:custGeom>
              <a:avLst/>
              <a:gdLst>
                <a:gd name="T0" fmla="*/ 2147483647 w 153"/>
                <a:gd name="T1" fmla="*/ 0 h 205"/>
                <a:gd name="T2" fmla="*/ 790042907 w 153"/>
                <a:gd name="T3" fmla="*/ 566566561 h 205"/>
                <a:gd name="T4" fmla="*/ 790042907 w 153"/>
                <a:gd name="T5" fmla="*/ 2147483647 h 205"/>
                <a:gd name="T6" fmla="*/ 578423534 w 153"/>
                <a:gd name="T7" fmla="*/ 2147483647 h 205"/>
                <a:gd name="T8" fmla="*/ 550208118 w 153"/>
                <a:gd name="T9" fmla="*/ 2147483647 h 205"/>
                <a:gd name="T10" fmla="*/ 225727082 w 153"/>
                <a:gd name="T11" fmla="*/ 2147483647 h 205"/>
                <a:gd name="T12" fmla="*/ 0 w 153"/>
                <a:gd name="T13" fmla="*/ 2147483647 h 205"/>
                <a:gd name="T14" fmla="*/ 155188542 w 153"/>
                <a:gd name="T15" fmla="*/ 2147483647 h 205"/>
                <a:gd name="T16" fmla="*/ 409127283 w 153"/>
                <a:gd name="T17" fmla="*/ 2147483647 h 205"/>
                <a:gd name="T18" fmla="*/ 423234991 w 153"/>
                <a:gd name="T19" fmla="*/ 2147483647 h 205"/>
                <a:gd name="T20" fmla="*/ 761823736 w 153"/>
                <a:gd name="T21" fmla="*/ 2147483647 h 205"/>
                <a:gd name="T22" fmla="*/ 959335401 w 153"/>
                <a:gd name="T23" fmla="*/ 2147483647 h 205"/>
                <a:gd name="T24" fmla="*/ 959335401 w 153"/>
                <a:gd name="T25" fmla="*/ 1147299074 h 205"/>
                <a:gd name="T26" fmla="*/ 2003317050 w 153"/>
                <a:gd name="T27" fmla="*/ 694045072 h 205"/>
                <a:gd name="T28" fmla="*/ 2003317050 w 153"/>
                <a:gd name="T29" fmla="*/ 1614719027 h 205"/>
                <a:gd name="T30" fmla="*/ 1791701432 w 153"/>
                <a:gd name="T31" fmla="*/ 1558062747 h 205"/>
                <a:gd name="T32" fmla="*/ 1749378309 w 153"/>
                <a:gd name="T33" fmla="*/ 1558062747 h 205"/>
                <a:gd name="T34" fmla="*/ 1467220396 w 153"/>
                <a:gd name="T35" fmla="*/ 1614719027 h 205"/>
                <a:gd name="T36" fmla="*/ 1255601022 w 153"/>
                <a:gd name="T37" fmla="*/ 1898004190 h 205"/>
                <a:gd name="T38" fmla="*/ 1396681857 w 153"/>
                <a:gd name="T39" fmla="*/ 2138795260 h 205"/>
                <a:gd name="T40" fmla="*/ 1636512890 w 153"/>
                <a:gd name="T41" fmla="*/ 2147483647 h 205"/>
                <a:gd name="T42" fmla="*/ 1664728306 w 153"/>
                <a:gd name="T43" fmla="*/ 2147483647 h 205"/>
                <a:gd name="T44" fmla="*/ 1975101634 w 153"/>
                <a:gd name="T45" fmla="*/ 2110467120 h 205"/>
                <a:gd name="T46" fmla="*/ 2147483647 w 153"/>
                <a:gd name="T47" fmla="*/ 1798853818 h 205"/>
                <a:gd name="T48" fmla="*/ 2147483647 w 153"/>
                <a:gd name="T49" fmla="*/ 0 h 20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3"/>
                <a:gd name="T76" fmla="*/ 0 h 205"/>
                <a:gd name="T77" fmla="*/ 153 w 153"/>
                <a:gd name="T78" fmla="*/ 205 h 20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3" h="205">
                  <a:moveTo>
                    <a:pt x="153" y="0"/>
                  </a:moveTo>
                  <a:cubicBezTo>
                    <a:pt x="56" y="40"/>
                    <a:pt x="56" y="40"/>
                    <a:pt x="56" y="40"/>
                  </a:cubicBezTo>
                  <a:cubicBezTo>
                    <a:pt x="56" y="161"/>
                    <a:pt x="56" y="161"/>
                    <a:pt x="56" y="161"/>
                  </a:cubicBezTo>
                  <a:cubicBezTo>
                    <a:pt x="52" y="158"/>
                    <a:pt x="47" y="157"/>
                    <a:pt x="41" y="157"/>
                  </a:cubicBezTo>
                  <a:cubicBezTo>
                    <a:pt x="40" y="157"/>
                    <a:pt x="39" y="157"/>
                    <a:pt x="39" y="157"/>
                  </a:cubicBezTo>
                  <a:cubicBezTo>
                    <a:pt x="31" y="157"/>
                    <a:pt x="23" y="159"/>
                    <a:pt x="16" y="162"/>
                  </a:cubicBezTo>
                  <a:cubicBezTo>
                    <a:pt x="5" y="167"/>
                    <a:pt x="0" y="174"/>
                    <a:pt x="0" y="183"/>
                  </a:cubicBezTo>
                  <a:cubicBezTo>
                    <a:pt x="0" y="190"/>
                    <a:pt x="4" y="196"/>
                    <a:pt x="11" y="200"/>
                  </a:cubicBezTo>
                  <a:cubicBezTo>
                    <a:pt x="16" y="203"/>
                    <a:pt x="22" y="204"/>
                    <a:pt x="29" y="205"/>
                  </a:cubicBezTo>
                  <a:cubicBezTo>
                    <a:pt x="30" y="205"/>
                    <a:pt x="30" y="205"/>
                    <a:pt x="30" y="205"/>
                  </a:cubicBezTo>
                  <a:cubicBezTo>
                    <a:pt x="38" y="205"/>
                    <a:pt x="46" y="202"/>
                    <a:pt x="54" y="197"/>
                  </a:cubicBezTo>
                  <a:cubicBezTo>
                    <a:pt x="63" y="191"/>
                    <a:pt x="68" y="183"/>
                    <a:pt x="68" y="174"/>
                  </a:cubicBezTo>
                  <a:cubicBezTo>
                    <a:pt x="68" y="81"/>
                    <a:pt x="68" y="81"/>
                    <a:pt x="68" y="81"/>
                  </a:cubicBezTo>
                  <a:cubicBezTo>
                    <a:pt x="142" y="49"/>
                    <a:pt x="142" y="49"/>
                    <a:pt x="142" y="49"/>
                  </a:cubicBezTo>
                  <a:cubicBezTo>
                    <a:pt x="142" y="114"/>
                    <a:pt x="142" y="114"/>
                    <a:pt x="142" y="114"/>
                  </a:cubicBezTo>
                  <a:cubicBezTo>
                    <a:pt x="138" y="112"/>
                    <a:pt x="133" y="110"/>
                    <a:pt x="127" y="110"/>
                  </a:cubicBezTo>
                  <a:cubicBezTo>
                    <a:pt x="126" y="110"/>
                    <a:pt x="125" y="110"/>
                    <a:pt x="124" y="110"/>
                  </a:cubicBezTo>
                  <a:cubicBezTo>
                    <a:pt x="117" y="110"/>
                    <a:pt x="110" y="111"/>
                    <a:pt x="104" y="114"/>
                  </a:cubicBezTo>
                  <a:cubicBezTo>
                    <a:pt x="94" y="119"/>
                    <a:pt x="89" y="126"/>
                    <a:pt x="89" y="134"/>
                  </a:cubicBezTo>
                  <a:cubicBezTo>
                    <a:pt x="89" y="141"/>
                    <a:pt x="92" y="147"/>
                    <a:pt x="99" y="151"/>
                  </a:cubicBezTo>
                  <a:cubicBezTo>
                    <a:pt x="104" y="154"/>
                    <a:pt x="110" y="155"/>
                    <a:pt x="116" y="156"/>
                  </a:cubicBezTo>
                  <a:cubicBezTo>
                    <a:pt x="117" y="156"/>
                    <a:pt x="117" y="156"/>
                    <a:pt x="118" y="156"/>
                  </a:cubicBezTo>
                  <a:cubicBezTo>
                    <a:pt x="125" y="156"/>
                    <a:pt x="133" y="153"/>
                    <a:pt x="140" y="149"/>
                  </a:cubicBezTo>
                  <a:cubicBezTo>
                    <a:pt x="148" y="143"/>
                    <a:pt x="153" y="136"/>
                    <a:pt x="153" y="127"/>
                  </a:cubicBezTo>
                  <a:cubicBezTo>
                    <a:pt x="153" y="0"/>
                    <a:pt x="153" y="0"/>
                    <a:pt x="15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43" name="Freeform 13"/>
            <p:cNvSpPr>
              <a:spLocks noEditPoints="1" noChangeArrowheads="1"/>
            </p:cNvSpPr>
            <p:nvPr/>
          </p:nvSpPr>
          <p:spPr bwMode="auto">
            <a:xfrm>
              <a:off x="4459288" y="2908300"/>
              <a:ext cx="300038" cy="374650"/>
            </a:xfrm>
            <a:custGeom>
              <a:avLst/>
              <a:gdLst>
                <a:gd name="T0" fmla="*/ 1125285018 w 80"/>
                <a:gd name="T1" fmla="*/ 645668064 h 100"/>
                <a:gd name="T2" fmla="*/ 1040888079 w 80"/>
                <a:gd name="T3" fmla="*/ 926393309 h 100"/>
                <a:gd name="T4" fmla="*/ 815833326 w 80"/>
                <a:gd name="T5" fmla="*/ 1249229214 h 100"/>
                <a:gd name="T6" fmla="*/ 576706790 w 80"/>
                <a:gd name="T7" fmla="*/ 1403626225 h 100"/>
                <a:gd name="T8" fmla="*/ 548578228 w 80"/>
                <a:gd name="T9" fmla="*/ 1403626225 h 100"/>
                <a:gd name="T10" fmla="*/ 337584005 w 80"/>
                <a:gd name="T11" fmla="*/ 1305374263 h 100"/>
                <a:gd name="T12" fmla="*/ 98461220 w 80"/>
                <a:gd name="T13" fmla="*/ 1024649018 h 100"/>
                <a:gd name="T14" fmla="*/ 0 w 80"/>
                <a:gd name="T15" fmla="*/ 757958162 h 100"/>
                <a:gd name="T16" fmla="*/ 0 w 80"/>
                <a:gd name="T17" fmla="*/ 757958162 h 100"/>
                <a:gd name="T18" fmla="*/ 520445915 w 80"/>
                <a:gd name="T19" fmla="*/ 1403626225 h 100"/>
                <a:gd name="T20" fmla="*/ 576706790 w 80"/>
                <a:gd name="T21" fmla="*/ 1403626225 h 100"/>
                <a:gd name="T22" fmla="*/ 1125285018 w 80"/>
                <a:gd name="T23" fmla="*/ 645668064 h 100"/>
                <a:gd name="T24" fmla="*/ 1125285018 w 80"/>
                <a:gd name="T25" fmla="*/ 645668064 h 100"/>
                <a:gd name="T26" fmla="*/ 576706790 w 80"/>
                <a:gd name="T27" fmla="*/ 14038136 h 100"/>
                <a:gd name="T28" fmla="*/ 0 w 80"/>
                <a:gd name="T29" fmla="*/ 757958162 h 100"/>
                <a:gd name="T30" fmla="*/ 0 w 80"/>
                <a:gd name="T31" fmla="*/ 757958162 h 100"/>
                <a:gd name="T32" fmla="*/ 98461220 w 80"/>
                <a:gd name="T33" fmla="*/ 477232917 h 100"/>
                <a:gd name="T34" fmla="*/ 337584005 w 80"/>
                <a:gd name="T35" fmla="*/ 154400758 h 100"/>
                <a:gd name="T36" fmla="*/ 576706790 w 80"/>
                <a:gd name="T37" fmla="*/ 14038136 h 100"/>
                <a:gd name="T38" fmla="*/ 576706790 w 80"/>
                <a:gd name="T39" fmla="*/ 14038136 h 100"/>
                <a:gd name="T40" fmla="*/ 618907135 w 80"/>
                <a:gd name="T41" fmla="*/ 0 h 100"/>
                <a:gd name="T42" fmla="*/ 576706790 w 80"/>
                <a:gd name="T43" fmla="*/ 14038136 h 100"/>
                <a:gd name="T44" fmla="*/ 576706790 w 80"/>
                <a:gd name="T45" fmla="*/ 14038136 h 100"/>
                <a:gd name="T46" fmla="*/ 590774822 w 80"/>
                <a:gd name="T47" fmla="*/ 0 h 100"/>
                <a:gd name="T48" fmla="*/ 815833326 w 80"/>
                <a:gd name="T49" fmla="*/ 112290098 h 100"/>
                <a:gd name="T50" fmla="*/ 1040888079 w 80"/>
                <a:gd name="T51" fmla="*/ 393015343 h 100"/>
                <a:gd name="T52" fmla="*/ 1125285018 w 80"/>
                <a:gd name="T53" fmla="*/ 645668064 h 100"/>
                <a:gd name="T54" fmla="*/ 1125285018 w 80"/>
                <a:gd name="T55" fmla="*/ 645668064 h 100"/>
                <a:gd name="T56" fmla="*/ 618907135 w 80"/>
                <a:gd name="T57" fmla="*/ 0 h 1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0"/>
                <a:gd name="T88" fmla="*/ 0 h 100"/>
                <a:gd name="T89" fmla="*/ 80 w 80"/>
                <a:gd name="T90" fmla="*/ 100 h 1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0" h="100">
                  <a:moveTo>
                    <a:pt x="80" y="46"/>
                  </a:moveTo>
                  <a:cubicBezTo>
                    <a:pt x="80" y="53"/>
                    <a:pt x="78" y="60"/>
                    <a:pt x="74" y="66"/>
                  </a:cubicBezTo>
                  <a:cubicBezTo>
                    <a:pt x="71" y="75"/>
                    <a:pt x="65" y="83"/>
                    <a:pt x="58" y="89"/>
                  </a:cubicBezTo>
                  <a:cubicBezTo>
                    <a:pt x="53" y="95"/>
                    <a:pt x="47" y="99"/>
                    <a:pt x="41" y="100"/>
                  </a:cubicBezTo>
                  <a:cubicBezTo>
                    <a:pt x="40" y="100"/>
                    <a:pt x="40" y="100"/>
                    <a:pt x="39" y="100"/>
                  </a:cubicBezTo>
                  <a:cubicBezTo>
                    <a:pt x="33" y="100"/>
                    <a:pt x="28" y="97"/>
                    <a:pt x="24" y="93"/>
                  </a:cubicBezTo>
                  <a:cubicBezTo>
                    <a:pt x="16" y="89"/>
                    <a:pt x="10" y="82"/>
                    <a:pt x="7" y="73"/>
                  </a:cubicBezTo>
                  <a:cubicBezTo>
                    <a:pt x="3" y="68"/>
                    <a:pt x="0" y="62"/>
                    <a:pt x="0" y="54"/>
                  </a:cubicBezTo>
                  <a:cubicBezTo>
                    <a:pt x="0" y="54"/>
                    <a:pt x="0" y="54"/>
                    <a:pt x="0" y="54"/>
                  </a:cubicBezTo>
                  <a:cubicBezTo>
                    <a:pt x="0" y="80"/>
                    <a:pt x="17" y="100"/>
                    <a:pt x="37" y="100"/>
                  </a:cubicBezTo>
                  <a:cubicBezTo>
                    <a:pt x="38" y="100"/>
                    <a:pt x="40" y="100"/>
                    <a:pt x="41" y="100"/>
                  </a:cubicBezTo>
                  <a:cubicBezTo>
                    <a:pt x="63" y="97"/>
                    <a:pt x="80" y="73"/>
                    <a:pt x="80" y="46"/>
                  </a:cubicBezTo>
                  <a:cubicBezTo>
                    <a:pt x="80" y="46"/>
                    <a:pt x="80" y="46"/>
                    <a:pt x="80" y="46"/>
                  </a:cubicBezTo>
                  <a:moveTo>
                    <a:pt x="41" y="1"/>
                  </a:moveTo>
                  <a:cubicBezTo>
                    <a:pt x="19" y="2"/>
                    <a:pt x="0" y="26"/>
                    <a:pt x="0" y="54"/>
                  </a:cubicBezTo>
                  <a:cubicBezTo>
                    <a:pt x="0" y="54"/>
                    <a:pt x="0" y="54"/>
                    <a:pt x="0" y="54"/>
                  </a:cubicBezTo>
                  <a:cubicBezTo>
                    <a:pt x="0" y="47"/>
                    <a:pt x="3" y="40"/>
                    <a:pt x="7" y="34"/>
                  </a:cubicBezTo>
                  <a:cubicBezTo>
                    <a:pt x="10" y="24"/>
                    <a:pt x="16" y="16"/>
                    <a:pt x="24" y="11"/>
                  </a:cubicBezTo>
                  <a:cubicBezTo>
                    <a:pt x="29" y="5"/>
                    <a:pt x="35" y="1"/>
                    <a:pt x="41" y="1"/>
                  </a:cubicBezTo>
                  <a:cubicBezTo>
                    <a:pt x="41" y="1"/>
                    <a:pt x="41" y="1"/>
                    <a:pt x="41" y="1"/>
                  </a:cubicBezTo>
                  <a:moveTo>
                    <a:pt x="44" y="0"/>
                  </a:moveTo>
                  <a:cubicBezTo>
                    <a:pt x="43" y="0"/>
                    <a:pt x="42" y="0"/>
                    <a:pt x="41" y="1"/>
                  </a:cubicBezTo>
                  <a:cubicBezTo>
                    <a:pt x="41" y="1"/>
                    <a:pt x="41" y="1"/>
                    <a:pt x="41" y="1"/>
                  </a:cubicBezTo>
                  <a:cubicBezTo>
                    <a:pt x="41" y="0"/>
                    <a:pt x="42" y="0"/>
                    <a:pt x="42" y="0"/>
                  </a:cubicBezTo>
                  <a:cubicBezTo>
                    <a:pt x="48" y="0"/>
                    <a:pt x="54" y="3"/>
                    <a:pt x="58" y="8"/>
                  </a:cubicBezTo>
                  <a:cubicBezTo>
                    <a:pt x="65" y="12"/>
                    <a:pt x="71" y="19"/>
                    <a:pt x="74" y="28"/>
                  </a:cubicBezTo>
                  <a:cubicBezTo>
                    <a:pt x="78" y="33"/>
                    <a:pt x="80" y="39"/>
                    <a:pt x="80" y="46"/>
                  </a:cubicBezTo>
                  <a:cubicBezTo>
                    <a:pt x="80" y="46"/>
                    <a:pt x="80" y="46"/>
                    <a:pt x="80" y="46"/>
                  </a:cubicBezTo>
                  <a:cubicBezTo>
                    <a:pt x="80" y="20"/>
                    <a:pt x="64" y="0"/>
                    <a:pt x="4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44" name="Freeform 14"/>
            <p:cNvSpPr>
              <a:spLocks noEditPoints="1" noChangeArrowheads="1"/>
            </p:cNvSpPr>
            <p:nvPr/>
          </p:nvSpPr>
          <p:spPr bwMode="auto">
            <a:xfrm>
              <a:off x="4459288" y="2963863"/>
              <a:ext cx="300038" cy="266700"/>
            </a:xfrm>
            <a:custGeom>
              <a:avLst/>
              <a:gdLst>
                <a:gd name="T0" fmla="*/ 464181289 w 80"/>
                <a:gd name="T1" fmla="*/ 973593985 h 71"/>
                <a:gd name="T2" fmla="*/ 506377883 w 80"/>
                <a:gd name="T3" fmla="*/ 1001815352 h 71"/>
                <a:gd name="T4" fmla="*/ 562642509 w 80"/>
                <a:gd name="T5" fmla="*/ 945376373 h 71"/>
                <a:gd name="T6" fmla="*/ 450113257 w 80"/>
                <a:gd name="T7" fmla="*/ 945376373 h 71"/>
                <a:gd name="T8" fmla="*/ 590774822 w 80"/>
                <a:gd name="T9" fmla="*/ 945376373 h 71"/>
                <a:gd name="T10" fmla="*/ 689236042 w 80"/>
                <a:gd name="T11" fmla="*/ 973593985 h 71"/>
                <a:gd name="T12" fmla="*/ 703304074 w 80"/>
                <a:gd name="T13" fmla="*/ 917155006 h 71"/>
                <a:gd name="T14" fmla="*/ 295387411 w 80"/>
                <a:gd name="T15" fmla="*/ 959485179 h 71"/>
                <a:gd name="T16" fmla="*/ 407916663 w 80"/>
                <a:gd name="T17" fmla="*/ 931263811 h 71"/>
                <a:gd name="T18" fmla="*/ 886162233 w 80"/>
                <a:gd name="T19" fmla="*/ 818385854 h 71"/>
                <a:gd name="T20" fmla="*/ 731436387 w 80"/>
                <a:gd name="T21" fmla="*/ 959485179 h 71"/>
                <a:gd name="T22" fmla="*/ 886162233 w 80"/>
                <a:gd name="T23" fmla="*/ 818385854 h 71"/>
                <a:gd name="T24" fmla="*/ 0 w 80"/>
                <a:gd name="T25" fmla="*/ 550292252 h 71"/>
                <a:gd name="T26" fmla="*/ 98461220 w 80"/>
                <a:gd name="T27" fmla="*/ 818385854 h 71"/>
                <a:gd name="T28" fmla="*/ 196926191 w 80"/>
                <a:gd name="T29" fmla="*/ 846603465 h 71"/>
                <a:gd name="T30" fmla="*/ 0 w 80"/>
                <a:gd name="T31" fmla="*/ 550292252 h 71"/>
                <a:gd name="T32" fmla="*/ 1069020392 w 80"/>
                <a:gd name="T33" fmla="*/ 564404814 h 71"/>
                <a:gd name="T34" fmla="*/ 914294546 w 80"/>
                <a:gd name="T35" fmla="*/ 846603465 h 71"/>
                <a:gd name="T36" fmla="*/ 1125285018 w 80"/>
                <a:gd name="T37" fmla="*/ 437410538 h 71"/>
                <a:gd name="T38" fmla="*/ 1125285018 w 80"/>
                <a:gd name="T39" fmla="*/ 437410538 h 71"/>
                <a:gd name="T40" fmla="*/ 98461220 w 80"/>
                <a:gd name="T41" fmla="*/ 268089845 h 71"/>
                <a:gd name="T42" fmla="*/ 70328907 w 80"/>
                <a:gd name="T43" fmla="*/ 437410538 h 71"/>
                <a:gd name="T44" fmla="*/ 225058504 w 80"/>
                <a:gd name="T45" fmla="*/ 126990520 h 71"/>
                <a:gd name="T46" fmla="*/ 956491140 w 80"/>
                <a:gd name="T47" fmla="*/ 155211887 h 71"/>
                <a:gd name="T48" fmla="*/ 1125285018 w 80"/>
                <a:gd name="T49" fmla="*/ 437410538 h 71"/>
                <a:gd name="T50" fmla="*/ 914294546 w 80"/>
                <a:gd name="T51" fmla="*/ 70551541 h 71"/>
                <a:gd name="T52" fmla="*/ 295387411 w 80"/>
                <a:gd name="T53" fmla="*/ 84660346 h 71"/>
                <a:gd name="T54" fmla="*/ 407916663 w 80"/>
                <a:gd name="T55" fmla="*/ 84660346 h 71"/>
                <a:gd name="T56" fmla="*/ 731436387 w 80"/>
                <a:gd name="T57" fmla="*/ 0 h 71"/>
                <a:gd name="T58" fmla="*/ 886162233 w 80"/>
                <a:gd name="T59" fmla="*/ 112881714 h 71"/>
                <a:gd name="T60" fmla="*/ 731436387 w 80"/>
                <a:gd name="T61" fmla="*/ 0 h 71"/>
                <a:gd name="T62" fmla="*/ 464181289 w 80"/>
                <a:gd name="T63" fmla="*/ 14108806 h 71"/>
                <a:gd name="T64" fmla="*/ 450113257 w 80"/>
                <a:gd name="T65" fmla="*/ 70551541 h 71"/>
                <a:gd name="T66" fmla="*/ 562642509 w 80"/>
                <a:gd name="T67" fmla="*/ 0 h 71"/>
                <a:gd name="T68" fmla="*/ 590774822 w 80"/>
                <a:gd name="T69" fmla="*/ 0 h 71"/>
                <a:gd name="T70" fmla="*/ 632971416 w 80"/>
                <a:gd name="T71" fmla="*/ 42330173 h 71"/>
                <a:gd name="T72" fmla="*/ 689236042 w 80"/>
                <a:gd name="T73" fmla="*/ 14108806 h 71"/>
                <a:gd name="T74" fmla="*/ 632971416 w 80"/>
                <a:gd name="T75" fmla="*/ 0 h 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0"/>
                <a:gd name="T115" fmla="*/ 0 h 71"/>
                <a:gd name="T116" fmla="*/ 80 w 80"/>
                <a:gd name="T117" fmla="*/ 71 h 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0" h="71">
                  <a:moveTo>
                    <a:pt x="32" y="67"/>
                  </a:moveTo>
                  <a:cubicBezTo>
                    <a:pt x="32" y="68"/>
                    <a:pt x="33" y="68"/>
                    <a:pt x="33" y="69"/>
                  </a:cubicBezTo>
                  <a:cubicBezTo>
                    <a:pt x="33" y="70"/>
                    <a:pt x="33" y="70"/>
                    <a:pt x="33" y="71"/>
                  </a:cubicBezTo>
                  <a:cubicBezTo>
                    <a:pt x="34" y="71"/>
                    <a:pt x="35" y="71"/>
                    <a:pt x="36" y="71"/>
                  </a:cubicBezTo>
                  <a:cubicBezTo>
                    <a:pt x="37" y="71"/>
                    <a:pt x="38" y="71"/>
                    <a:pt x="40" y="71"/>
                  </a:cubicBezTo>
                  <a:cubicBezTo>
                    <a:pt x="40" y="67"/>
                    <a:pt x="40" y="67"/>
                    <a:pt x="40" y="67"/>
                  </a:cubicBezTo>
                  <a:cubicBezTo>
                    <a:pt x="38" y="67"/>
                    <a:pt x="37" y="67"/>
                    <a:pt x="36" y="67"/>
                  </a:cubicBezTo>
                  <a:cubicBezTo>
                    <a:pt x="35" y="67"/>
                    <a:pt x="34" y="67"/>
                    <a:pt x="32" y="67"/>
                  </a:cubicBezTo>
                  <a:moveTo>
                    <a:pt x="50" y="65"/>
                  </a:moveTo>
                  <a:cubicBezTo>
                    <a:pt x="47" y="66"/>
                    <a:pt x="45" y="66"/>
                    <a:pt x="42" y="67"/>
                  </a:cubicBezTo>
                  <a:cubicBezTo>
                    <a:pt x="42" y="70"/>
                    <a:pt x="42" y="70"/>
                    <a:pt x="42" y="70"/>
                  </a:cubicBezTo>
                  <a:cubicBezTo>
                    <a:pt x="45" y="70"/>
                    <a:pt x="47" y="69"/>
                    <a:pt x="49" y="69"/>
                  </a:cubicBezTo>
                  <a:cubicBezTo>
                    <a:pt x="49" y="68"/>
                    <a:pt x="49" y="68"/>
                    <a:pt x="49" y="67"/>
                  </a:cubicBezTo>
                  <a:cubicBezTo>
                    <a:pt x="49" y="67"/>
                    <a:pt x="49" y="66"/>
                    <a:pt x="50" y="65"/>
                  </a:cubicBezTo>
                  <a:moveTo>
                    <a:pt x="18" y="63"/>
                  </a:moveTo>
                  <a:cubicBezTo>
                    <a:pt x="19" y="65"/>
                    <a:pt x="20" y="66"/>
                    <a:pt x="21" y="68"/>
                  </a:cubicBezTo>
                  <a:cubicBezTo>
                    <a:pt x="24" y="69"/>
                    <a:pt x="27" y="70"/>
                    <a:pt x="30" y="70"/>
                  </a:cubicBezTo>
                  <a:cubicBezTo>
                    <a:pt x="30" y="69"/>
                    <a:pt x="29" y="68"/>
                    <a:pt x="29" y="66"/>
                  </a:cubicBezTo>
                  <a:cubicBezTo>
                    <a:pt x="25" y="66"/>
                    <a:pt x="21" y="64"/>
                    <a:pt x="18" y="63"/>
                  </a:cubicBezTo>
                  <a:moveTo>
                    <a:pt x="63" y="58"/>
                  </a:moveTo>
                  <a:cubicBezTo>
                    <a:pt x="60" y="60"/>
                    <a:pt x="57" y="62"/>
                    <a:pt x="53" y="64"/>
                  </a:cubicBezTo>
                  <a:cubicBezTo>
                    <a:pt x="53" y="65"/>
                    <a:pt x="52" y="66"/>
                    <a:pt x="52" y="68"/>
                  </a:cubicBezTo>
                  <a:cubicBezTo>
                    <a:pt x="55" y="67"/>
                    <a:pt x="58" y="65"/>
                    <a:pt x="61" y="63"/>
                  </a:cubicBezTo>
                  <a:cubicBezTo>
                    <a:pt x="62" y="62"/>
                    <a:pt x="63" y="60"/>
                    <a:pt x="63" y="58"/>
                  </a:cubicBezTo>
                  <a:moveTo>
                    <a:pt x="0" y="39"/>
                  </a:moveTo>
                  <a:cubicBezTo>
                    <a:pt x="0" y="39"/>
                    <a:pt x="0" y="39"/>
                    <a:pt x="0" y="39"/>
                  </a:cubicBezTo>
                  <a:cubicBezTo>
                    <a:pt x="0" y="39"/>
                    <a:pt x="0" y="39"/>
                    <a:pt x="0" y="39"/>
                  </a:cubicBezTo>
                  <a:cubicBezTo>
                    <a:pt x="0" y="47"/>
                    <a:pt x="3" y="53"/>
                    <a:pt x="7" y="58"/>
                  </a:cubicBezTo>
                  <a:cubicBezTo>
                    <a:pt x="9" y="61"/>
                    <a:pt x="12" y="64"/>
                    <a:pt x="16" y="66"/>
                  </a:cubicBezTo>
                  <a:cubicBezTo>
                    <a:pt x="15" y="64"/>
                    <a:pt x="14" y="62"/>
                    <a:pt x="14" y="60"/>
                  </a:cubicBezTo>
                  <a:cubicBezTo>
                    <a:pt x="9" y="56"/>
                    <a:pt x="6" y="52"/>
                    <a:pt x="5" y="47"/>
                  </a:cubicBezTo>
                  <a:cubicBezTo>
                    <a:pt x="2" y="45"/>
                    <a:pt x="0" y="43"/>
                    <a:pt x="0" y="39"/>
                  </a:cubicBezTo>
                  <a:moveTo>
                    <a:pt x="80" y="31"/>
                  </a:moveTo>
                  <a:cubicBezTo>
                    <a:pt x="80" y="34"/>
                    <a:pt x="79" y="37"/>
                    <a:pt x="76" y="40"/>
                  </a:cubicBezTo>
                  <a:cubicBezTo>
                    <a:pt x="75" y="45"/>
                    <a:pt x="72" y="50"/>
                    <a:pt x="68" y="54"/>
                  </a:cubicBezTo>
                  <a:cubicBezTo>
                    <a:pt x="67" y="56"/>
                    <a:pt x="66" y="58"/>
                    <a:pt x="65" y="60"/>
                  </a:cubicBezTo>
                  <a:cubicBezTo>
                    <a:pt x="69" y="57"/>
                    <a:pt x="72" y="54"/>
                    <a:pt x="74" y="51"/>
                  </a:cubicBezTo>
                  <a:cubicBezTo>
                    <a:pt x="78" y="45"/>
                    <a:pt x="80" y="38"/>
                    <a:pt x="80" y="31"/>
                  </a:cubicBezTo>
                  <a:cubicBezTo>
                    <a:pt x="80" y="31"/>
                    <a:pt x="80" y="31"/>
                    <a:pt x="80" y="31"/>
                  </a:cubicBezTo>
                  <a:cubicBezTo>
                    <a:pt x="80" y="31"/>
                    <a:pt x="80" y="31"/>
                    <a:pt x="80" y="31"/>
                  </a:cubicBezTo>
                  <a:moveTo>
                    <a:pt x="16" y="9"/>
                  </a:moveTo>
                  <a:cubicBezTo>
                    <a:pt x="12" y="12"/>
                    <a:pt x="9" y="15"/>
                    <a:pt x="7" y="19"/>
                  </a:cubicBezTo>
                  <a:cubicBezTo>
                    <a:pt x="3" y="25"/>
                    <a:pt x="0" y="32"/>
                    <a:pt x="0" y="39"/>
                  </a:cubicBezTo>
                  <a:cubicBezTo>
                    <a:pt x="0" y="36"/>
                    <a:pt x="2" y="33"/>
                    <a:pt x="5" y="31"/>
                  </a:cubicBezTo>
                  <a:cubicBezTo>
                    <a:pt x="6" y="25"/>
                    <a:pt x="9" y="20"/>
                    <a:pt x="14" y="16"/>
                  </a:cubicBezTo>
                  <a:cubicBezTo>
                    <a:pt x="14" y="14"/>
                    <a:pt x="15" y="11"/>
                    <a:pt x="16" y="9"/>
                  </a:cubicBezTo>
                  <a:moveTo>
                    <a:pt x="65" y="5"/>
                  </a:moveTo>
                  <a:cubicBezTo>
                    <a:pt x="66" y="7"/>
                    <a:pt x="67" y="9"/>
                    <a:pt x="68" y="11"/>
                  </a:cubicBezTo>
                  <a:cubicBezTo>
                    <a:pt x="72" y="14"/>
                    <a:pt x="75" y="19"/>
                    <a:pt x="76" y="24"/>
                  </a:cubicBezTo>
                  <a:cubicBezTo>
                    <a:pt x="79" y="25"/>
                    <a:pt x="80" y="28"/>
                    <a:pt x="80" y="31"/>
                  </a:cubicBezTo>
                  <a:cubicBezTo>
                    <a:pt x="80" y="24"/>
                    <a:pt x="78" y="18"/>
                    <a:pt x="74" y="13"/>
                  </a:cubicBezTo>
                  <a:cubicBezTo>
                    <a:pt x="72" y="10"/>
                    <a:pt x="69" y="7"/>
                    <a:pt x="65" y="5"/>
                  </a:cubicBezTo>
                  <a:moveTo>
                    <a:pt x="30" y="2"/>
                  </a:moveTo>
                  <a:cubicBezTo>
                    <a:pt x="27" y="3"/>
                    <a:pt x="24" y="4"/>
                    <a:pt x="21" y="6"/>
                  </a:cubicBezTo>
                  <a:cubicBezTo>
                    <a:pt x="20" y="8"/>
                    <a:pt x="19" y="10"/>
                    <a:pt x="18" y="12"/>
                  </a:cubicBezTo>
                  <a:cubicBezTo>
                    <a:pt x="21" y="10"/>
                    <a:pt x="25" y="8"/>
                    <a:pt x="29" y="6"/>
                  </a:cubicBezTo>
                  <a:cubicBezTo>
                    <a:pt x="29" y="5"/>
                    <a:pt x="30" y="3"/>
                    <a:pt x="30" y="2"/>
                  </a:cubicBezTo>
                  <a:moveTo>
                    <a:pt x="52" y="0"/>
                  </a:moveTo>
                  <a:cubicBezTo>
                    <a:pt x="52" y="1"/>
                    <a:pt x="53" y="3"/>
                    <a:pt x="53" y="4"/>
                  </a:cubicBezTo>
                  <a:cubicBezTo>
                    <a:pt x="57" y="5"/>
                    <a:pt x="60" y="6"/>
                    <a:pt x="63" y="8"/>
                  </a:cubicBezTo>
                  <a:cubicBezTo>
                    <a:pt x="63" y="6"/>
                    <a:pt x="62" y="4"/>
                    <a:pt x="61" y="3"/>
                  </a:cubicBezTo>
                  <a:cubicBezTo>
                    <a:pt x="58" y="2"/>
                    <a:pt x="55" y="1"/>
                    <a:pt x="52" y="0"/>
                  </a:cubicBezTo>
                  <a:moveTo>
                    <a:pt x="40" y="0"/>
                  </a:moveTo>
                  <a:cubicBezTo>
                    <a:pt x="37" y="0"/>
                    <a:pt x="35" y="0"/>
                    <a:pt x="33" y="1"/>
                  </a:cubicBezTo>
                  <a:cubicBezTo>
                    <a:pt x="33" y="2"/>
                    <a:pt x="33" y="2"/>
                    <a:pt x="33" y="3"/>
                  </a:cubicBezTo>
                  <a:cubicBezTo>
                    <a:pt x="33" y="3"/>
                    <a:pt x="32" y="4"/>
                    <a:pt x="32" y="5"/>
                  </a:cubicBezTo>
                  <a:cubicBezTo>
                    <a:pt x="35" y="4"/>
                    <a:pt x="37" y="4"/>
                    <a:pt x="40" y="4"/>
                  </a:cubicBezTo>
                  <a:cubicBezTo>
                    <a:pt x="40" y="0"/>
                    <a:pt x="40" y="0"/>
                    <a:pt x="40" y="0"/>
                  </a:cubicBezTo>
                  <a:moveTo>
                    <a:pt x="45" y="0"/>
                  </a:moveTo>
                  <a:cubicBezTo>
                    <a:pt x="44" y="0"/>
                    <a:pt x="43" y="0"/>
                    <a:pt x="42" y="0"/>
                  </a:cubicBezTo>
                  <a:cubicBezTo>
                    <a:pt x="42" y="3"/>
                    <a:pt x="42" y="3"/>
                    <a:pt x="42" y="3"/>
                  </a:cubicBezTo>
                  <a:cubicBezTo>
                    <a:pt x="43" y="3"/>
                    <a:pt x="44" y="3"/>
                    <a:pt x="45" y="3"/>
                  </a:cubicBezTo>
                  <a:cubicBezTo>
                    <a:pt x="46" y="3"/>
                    <a:pt x="48" y="3"/>
                    <a:pt x="50" y="4"/>
                  </a:cubicBezTo>
                  <a:cubicBezTo>
                    <a:pt x="49" y="3"/>
                    <a:pt x="49" y="2"/>
                    <a:pt x="49" y="1"/>
                  </a:cubicBezTo>
                  <a:cubicBezTo>
                    <a:pt x="49" y="1"/>
                    <a:pt x="49" y="0"/>
                    <a:pt x="49" y="0"/>
                  </a:cubicBezTo>
                  <a:cubicBezTo>
                    <a:pt x="47" y="0"/>
                    <a:pt x="46" y="0"/>
                    <a:pt x="4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45" name="Freeform 15"/>
            <p:cNvSpPr>
              <a:spLocks noEditPoints="1" noChangeArrowheads="1"/>
            </p:cNvSpPr>
            <p:nvPr/>
          </p:nvSpPr>
          <p:spPr bwMode="auto">
            <a:xfrm>
              <a:off x="4459288" y="3027363"/>
              <a:ext cx="300038" cy="136525"/>
            </a:xfrm>
            <a:custGeom>
              <a:avLst/>
              <a:gdLst>
                <a:gd name="T0" fmla="*/ 436048976 w 80"/>
                <a:gd name="T1" fmla="*/ 460225775 h 36"/>
                <a:gd name="T2" fmla="*/ 421980944 w 80"/>
                <a:gd name="T3" fmla="*/ 517752101 h 36"/>
                <a:gd name="T4" fmla="*/ 562642509 w 80"/>
                <a:gd name="T5" fmla="*/ 517752101 h 36"/>
                <a:gd name="T6" fmla="*/ 196926191 w 80"/>
                <a:gd name="T7" fmla="*/ 431460716 h 36"/>
                <a:gd name="T8" fmla="*/ 379784350 w 80"/>
                <a:gd name="T9" fmla="*/ 517752101 h 36"/>
                <a:gd name="T10" fmla="*/ 196926191 w 80"/>
                <a:gd name="T11" fmla="*/ 431460716 h 36"/>
                <a:gd name="T12" fmla="*/ 590774822 w 80"/>
                <a:gd name="T13" fmla="*/ 460225775 h 36"/>
                <a:gd name="T14" fmla="*/ 731436387 w 80"/>
                <a:gd name="T15" fmla="*/ 488987042 h 36"/>
                <a:gd name="T16" fmla="*/ 942426859 w 80"/>
                <a:gd name="T17" fmla="*/ 359549965 h 36"/>
                <a:gd name="T18" fmla="*/ 773632981 w 80"/>
                <a:gd name="T19" fmla="*/ 474606408 h 36"/>
                <a:gd name="T20" fmla="*/ 942426859 w 80"/>
                <a:gd name="T21" fmla="*/ 359549965 h 36"/>
                <a:gd name="T22" fmla="*/ 70328907 w 80"/>
                <a:gd name="T23" fmla="*/ 201347828 h 36"/>
                <a:gd name="T24" fmla="*/ 0 w 80"/>
                <a:gd name="T25" fmla="*/ 316404272 h 36"/>
                <a:gd name="T26" fmla="*/ 0 w 80"/>
                <a:gd name="T27" fmla="*/ 316404272 h 36"/>
                <a:gd name="T28" fmla="*/ 168793878 w 80"/>
                <a:gd name="T29" fmla="*/ 474606408 h 36"/>
                <a:gd name="T30" fmla="*/ 56264626 w 80"/>
                <a:gd name="T31" fmla="*/ 345169331 h 36"/>
                <a:gd name="T32" fmla="*/ 28132313 w 80"/>
                <a:gd name="T33" fmla="*/ 287639213 h 36"/>
                <a:gd name="T34" fmla="*/ 154725846 w 80"/>
                <a:gd name="T35" fmla="*/ 186967195 h 36"/>
                <a:gd name="T36" fmla="*/ 984623453 w 80"/>
                <a:gd name="T37" fmla="*/ 43145692 h 36"/>
                <a:gd name="T38" fmla="*/ 1083088424 w 80"/>
                <a:gd name="T39" fmla="*/ 186967195 h 36"/>
                <a:gd name="T40" fmla="*/ 1111220737 w 80"/>
                <a:gd name="T41" fmla="*/ 230112888 h 36"/>
                <a:gd name="T42" fmla="*/ 984623453 w 80"/>
                <a:gd name="T43" fmla="*/ 330784906 h 36"/>
                <a:gd name="T44" fmla="*/ 1069020392 w 80"/>
                <a:gd name="T45" fmla="*/ 330784906 h 36"/>
                <a:gd name="T46" fmla="*/ 1125285018 w 80"/>
                <a:gd name="T47" fmla="*/ 201347828 h 36"/>
                <a:gd name="T48" fmla="*/ 1125285018 w 80"/>
                <a:gd name="T49" fmla="*/ 201347828 h 36"/>
                <a:gd name="T50" fmla="*/ 984623453 w 80"/>
                <a:gd name="T51" fmla="*/ 43145692 h 36"/>
                <a:gd name="T52" fmla="*/ 210990472 w 80"/>
                <a:gd name="T53" fmla="*/ 100675810 h 36"/>
                <a:gd name="T54" fmla="*/ 365716318 w 80"/>
                <a:gd name="T55" fmla="*/ 100675810 h 36"/>
                <a:gd name="T56" fmla="*/ 562642509 w 80"/>
                <a:gd name="T57" fmla="*/ 14380633 h 36"/>
                <a:gd name="T58" fmla="*/ 421980944 w 80"/>
                <a:gd name="T59" fmla="*/ 86291385 h 36"/>
                <a:gd name="T60" fmla="*/ 562642509 w 80"/>
                <a:gd name="T61" fmla="*/ 14380633 h 36"/>
                <a:gd name="T62" fmla="*/ 773632981 w 80"/>
                <a:gd name="T63" fmla="*/ 57526326 h 36"/>
                <a:gd name="T64" fmla="*/ 928358827 w 80"/>
                <a:gd name="T65" fmla="*/ 28765059 h 36"/>
                <a:gd name="T66" fmla="*/ 703304074 w 80"/>
                <a:gd name="T67" fmla="*/ 0 h 36"/>
                <a:gd name="T68" fmla="*/ 590774822 w 80"/>
                <a:gd name="T69" fmla="*/ 57526326 h 36"/>
                <a:gd name="T70" fmla="*/ 731436387 w 80"/>
                <a:gd name="T71" fmla="*/ 57526326 h 36"/>
                <a:gd name="T72" fmla="*/ 703304074 w 80"/>
                <a:gd name="T73" fmla="*/ 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0"/>
                <a:gd name="T112" fmla="*/ 0 h 36"/>
                <a:gd name="T113" fmla="*/ 80 w 80"/>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0" h="36">
                  <a:moveTo>
                    <a:pt x="40" y="32"/>
                  </a:moveTo>
                  <a:cubicBezTo>
                    <a:pt x="37" y="32"/>
                    <a:pt x="34" y="32"/>
                    <a:pt x="31" y="32"/>
                  </a:cubicBezTo>
                  <a:cubicBezTo>
                    <a:pt x="31" y="32"/>
                    <a:pt x="30" y="32"/>
                    <a:pt x="30" y="32"/>
                  </a:cubicBezTo>
                  <a:cubicBezTo>
                    <a:pt x="30" y="34"/>
                    <a:pt x="30" y="35"/>
                    <a:pt x="30" y="36"/>
                  </a:cubicBezTo>
                  <a:cubicBezTo>
                    <a:pt x="30" y="36"/>
                    <a:pt x="31" y="36"/>
                    <a:pt x="31" y="36"/>
                  </a:cubicBezTo>
                  <a:cubicBezTo>
                    <a:pt x="34" y="36"/>
                    <a:pt x="37" y="36"/>
                    <a:pt x="40" y="36"/>
                  </a:cubicBezTo>
                  <a:cubicBezTo>
                    <a:pt x="40" y="32"/>
                    <a:pt x="40" y="32"/>
                    <a:pt x="40" y="32"/>
                  </a:cubicBezTo>
                  <a:moveTo>
                    <a:pt x="14" y="30"/>
                  </a:moveTo>
                  <a:cubicBezTo>
                    <a:pt x="15" y="32"/>
                    <a:pt x="15" y="33"/>
                    <a:pt x="15" y="34"/>
                  </a:cubicBezTo>
                  <a:cubicBezTo>
                    <a:pt x="18" y="35"/>
                    <a:pt x="22" y="36"/>
                    <a:pt x="27" y="36"/>
                  </a:cubicBezTo>
                  <a:cubicBezTo>
                    <a:pt x="27" y="35"/>
                    <a:pt x="27" y="34"/>
                    <a:pt x="26" y="32"/>
                  </a:cubicBezTo>
                  <a:cubicBezTo>
                    <a:pt x="22" y="32"/>
                    <a:pt x="18" y="31"/>
                    <a:pt x="14" y="30"/>
                  </a:cubicBezTo>
                  <a:moveTo>
                    <a:pt x="52" y="30"/>
                  </a:moveTo>
                  <a:cubicBezTo>
                    <a:pt x="49" y="31"/>
                    <a:pt x="46" y="31"/>
                    <a:pt x="42" y="32"/>
                  </a:cubicBezTo>
                  <a:cubicBezTo>
                    <a:pt x="42" y="35"/>
                    <a:pt x="42" y="35"/>
                    <a:pt x="42" y="35"/>
                  </a:cubicBezTo>
                  <a:cubicBezTo>
                    <a:pt x="46" y="35"/>
                    <a:pt x="49" y="34"/>
                    <a:pt x="52" y="34"/>
                  </a:cubicBezTo>
                  <a:cubicBezTo>
                    <a:pt x="52" y="33"/>
                    <a:pt x="52" y="31"/>
                    <a:pt x="52" y="30"/>
                  </a:cubicBezTo>
                  <a:moveTo>
                    <a:pt x="67" y="25"/>
                  </a:moveTo>
                  <a:cubicBezTo>
                    <a:pt x="64" y="26"/>
                    <a:pt x="60" y="28"/>
                    <a:pt x="55" y="29"/>
                  </a:cubicBezTo>
                  <a:cubicBezTo>
                    <a:pt x="55" y="30"/>
                    <a:pt x="55" y="32"/>
                    <a:pt x="55" y="33"/>
                  </a:cubicBezTo>
                  <a:cubicBezTo>
                    <a:pt x="59" y="32"/>
                    <a:pt x="63" y="30"/>
                    <a:pt x="66" y="29"/>
                  </a:cubicBezTo>
                  <a:cubicBezTo>
                    <a:pt x="67" y="28"/>
                    <a:pt x="67" y="26"/>
                    <a:pt x="67" y="25"/>
                  </a:cubicBezTo>
                  <a:moveTo>
                    <a:pt x="12" y="9"/>
                  </a:moveTo>
                  <a:cubicBezTo>
                    <a:pt x="9" y="10"/>
                    <a:pt x="7" y="12"/>
                    <a:pt x="5" y="14"/>
                  </a:cubicBezTo>
                  <a:cubicBezTo>
                    <a:pt x="2" y="16"/>
                    <a:pt x="0" y="19"/>
                    <a:pt x="0" y="22"/>
                  </a:cubicBezTo>
                  <a:cubicBezTo>
                    <a:pt x="0" y="22"/>
                    <a:pt x="0" y="22"/>
                    <a:pt x="0" y="22"/>
                  </a:cubicBezTo>
                  <a:cubicBezTo>
                    <a:pt x="0" y="22"/>
                    <a:pt x="0" y="22"/>
                    <a:pt x="0" y="22"/>
                  </a:cubicBezTo>
                  <a:cubicBezTo>
                    <a:pt x="0" y="22"/>
                    <a:pt x="0" y="22"/>
                    <a:pt x="0" y="22"/>
                  </a:cubicBezTo>
                  <a:cubicBezTo>
                    <a:pt x="0" y="26"/>
                    <a:pt x="2" y="28"/>
                    <a:pt x="5" y="30"/>
                  </a:cubicBezTo>
                  <a:cubicBezTo>
                    <a:pt x="7" y="31"/>
                    <a:pt x="9" y="33"/>
                    <a:pt x="12" y="33"/>
                  </a:cubicBezTo>
                  <a:cubicBezTo>
                    <a:pt x="11" y="32"/>
                    <a:pt x="11" y="31"/>
                    <a:pt x="11" y="29"/>
                  </a:cubicBezTo>
                  <a:cubicBezTo>
                    <a:pt x="7" y="28"/>
                    <a:pt x="5" y="26"/>
                    <a:pt x="4" y="24"/>
                  </a:cubicBezTo>
                  <a:cubicBezTo>
                    <a:pt x="2" y="24"/>
                    <a:pt x="2" y="24"/>
                    <a:pt x="2" y="24"/>
                  </a:cubicBezTo>
                  <a:cubicBezTo>
                    <a:pt x="2" y="20"/>
                    <a:pt x="2" y="20"/>
                    <a:pt x="2" y="20"/>
                  </a:cubicBezTo>
                  <a:cubicBezTo>
                    <a:pt x="4" y="20"/>
                    <a:pt x="4" y="20"/>
                    <a:pt x="4" y="20"/>
                  </a:cubicBezTo>
                  <a:cubicBezTo>
                    <a:pt x="5" y="18"/>
                    <a:pt x="7" y="15"/>
                    <a:pt x="11" y="13"/>
                  </a:cubicBezTo>
                  <a:cubicBezTo>
                    <a:pt x="11" y="11"/>
                    <a:pt x="11" y="10"/>
                    <a:pt x="12" y="9"/>
                  </a:cubicBezTo>
                  <a:moveTo>
                    <a:pt x="70" y="3"/>
                  </a:moveTo>
                  <a:cubicBezTo>
                    <a:pt x="70" y="4"/>
                    <a:pt x="70" y="6"/>
                    <a:pt x="70" y="7"/>
                  </a:cubicBezTo>
                  <a:cubicBezTo>
                    <a:pt x="74" y="9"/>
                    <a:pt x="76" y="11"/>
                    <a:pt x="77" y="13"/>
                  </a:cubicBezTo>
                  <a:cubicBezTo>
                    <a:pt x="79" y="12"/>
                    <a:pt x="79" y="12"/>
                    <a:pt x="79" y="12"/>
                  </a:cubicBezTo>
                  <a:cubicBezTo>
                    <a:pt x="79" y="16"/>
                    <a:pt x="79" y="16"/>
                    <a:pt x="79" y="16"/>
                  </a:cubicBezTo>
                  <a:cubicBezTo>
                    <a:pt x="77" y="16"/>
                    <a:pt x="77" y="16"/>
                    <a:pt x="77" y="16"/>
                  </a:cubicBezTo>
                  <a:cubicBezTo>
                    <a:pt x="76" y="18"/>
                    <a:pt x="74" y="21"/>
                    <a:pt x="70" y="23"/>
                  </a:cubicBezTo>
                  <a:cubicBezTo>
                    <a:pt x="70" y="25"/>
                    <a:pt x="70" y="26"/>
                    <a:pt x="70" y="27"/>
                  </a:cubicBezTo>
                  <a:cubicBezTo>
                    <a:pt x="72" y="26"/>
                    <a:pt x="74" y="24"/>
                    <a:pt x="76" y="23"/>
                  </a:cubicBezTo>
                  <a:cubicBezTo>
                    <a:pt x="79" y="20"/>
                    <a:pt x="80" y="17"/>
                    <a:pt x="80" y="14"/>
                  </a:cubicBezTo>
                  <a:cubicBezTo>
                    <a:pt x="80" y="14"/>
                    <a:pt x="80" y="14"/>
                    <a:pt x="80" y="14"/>
                  </a:cubicBezTo>
                  <a:cubicBezTo>
                    <a:pt x="80" y="14"/>
                    <a:pt x="80" y="14"/>
                    <a:pt x="80" y="14"/>
                  </a:cubicBezTo>
                  <a:cubicBezTo>
                    <a:pt x="80" y="14"/>
                    <a:pt x="80" y="14"/>
                    <a:pt x="80" y="14"/>
                  </a:cubicBezTo>
                  <a:cubicBezTo>
                    <a:pt x="80" y="11"/>
                    <a:pt x="79" y="8"/>
                    <a:pt x="76" y="7"/>
                  </a:cubicBezTo>
                  <a:cubicBezTo>
                    <a:pt x="74" y="5"/>
                    <a:pt x="72" y="4"/>
                    <a:pt x="70" y="3"/>
                  </a:cubicBezTo>
                  <a:moveTo>
                    <a:pt x="27" y="3"/>
                  </a:moveTo>
                  <a:cubicBezTo>
                    <a:pt x="22" y="4"/>
                    <a:pt x="18" y="5"/>
                    <a:pt x="15" y="7"/>
                  </a:cubicBezTo>
                  <a:cubicBezTo>
                    <a:pt x="15" y="8"/>
                    <a:pt x="15" y="10"/>
                    <a:pt x="14" y="11"/>
                  </a:cubicBezTo>
                  <a:cubicBezTo>
                    <a:pt x="18" y="9"/>
                    <a:pt x="22" y="8"/>
                    <a:pt x="26" y="7"/>
                  </a:cubicBezTo>
                  <a:cubicBezTo>
                    <a:pt x="27" y="5"/>
                    <a:pt x="27" y="4"/>
                    <a:pt x="27" y="3"/>
                  </a:cubicBezTo>
                  <a:moveTo>
                    <a:pt x="40" y="1"/>
                  </a:moveTo>
                  <a:cubicBezTo>
                    <a:pt x="36" y="1"/>
                    <a:pt x="33" y="2"/>
                    <a:pt x="30" y="2"/>
                  </a:cubicBezTo>
                  <a:cubicBezTo>
                    <a:pt x="30" y="3"/>
                    <a:pt x="30" y="5"/>
                    <a:pt x="30" y="6"/>
                  </a:cubicBezTo>
                  <a:cubicBezTo>
                    <a:pt x="33" y="5"/>
                    <a:pt x="36" y="5"/>
                    <a:pt x="40" y="4"/>
                  </a:cubicBezTo>
                  <a:cubicBezTo>
                    <a:pt x="40" y="1"/>
                    <a:pt x="40" y="1"/>
                    <a:pt x="40" y="1"/>
                  </a:cubicBezTo>
                  <a:moveTo>
                    <a:pt x="55" y="0"/>
                  </a:moveTo>
                  <a:cubicBezTo>
                    <a:pt x="55" y="2"/>
                    <a:pt x="55" y="3"/>
                    <a:pt x="55" y="4"/>
                  </a:cubicBezTo>
                  <a:cubicBezTo>
                    <a:pt x="60" y="4"/>
                    <a:pt x="64" y="5"/>
                    <a:pt x="67" y="6"/>
                  </a:cubicBezTo>
                  <a:cubicBezTo>
                    <a:pt x="67" y="5"/>
                    <a:pt x="67" y="3"/>
                    <a:pt x="66" y="2"/>
                  </a:cubicBezTo>
                  <a:cubicBezTo>
                    <a:pt x="63" y="1"/>
                    <a:pt x="59" y="1"/>
                    <a:pt x="55" y="0"/>
                  </a:cubicBezTo>
                  <a:moveTo>
                    <a:pt x="50" y="0"/>
                  </a:moveTo>
                  <a:cubicBezTo>
                    <a:pt x="47" y="0"/>
                    <a:pt x="45" y="0"/>
                    <a:pt x="42" y="0"/>
                  </a:cubicBezTo>
                  <a:cubicBezTo>
                    <a:pt x="42" y="4"/>
                    <a:pt x="42" y="4"/>
                    <a:pt x="42" y="4"/>
                  </a:cubicBezTo>
                  <a:cubicBezTo>
                    <a:pt x="45" y="4"/>
                    <a:pt x="47" y="4"/>
                    <a:pt x="50" y="4"/>
                  </a:cubicBezTo>
                  <a:cubicBezTo>
                    <a:pt x="51" y="4"/>
                    <a:pt x="51" y="4"/>
                    <a:pt x="52" y="4"/>
                  </a:cubicBezTo>
                  <a:cubicBezTo>
                    <a:pt x="52" y="3"/>
                    <a:pt x="52" y="1"/>
                    <a:pt x="52" y="0"/>
                  </a:cubicBezTo>
                  <a:cubicBezTo>
                    <a:pt x="51" y="0"/>
                    <a:pt x="51" y="0"/>
                    <a:pt x="5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46" name="Freeform 16"/>
            <p:cNvSpPr>
              <a:spLocks noEditPoints="1" noChangeArrowheads="1"/>
            </p:cNvSpPr>
            <p:nvPr/>
          </p:nvSpPr>
          <p:spPr bwMode="auto">
            <a:xfrm>
              <a:off x="4500563" y="2908300"/>
              <a:ext cx="222250" cy="374650"/>
            </a:xfrm>
            <a:custGeom>
              <a:avLst/>
              <a:gdLst>
                <a:gd name="T0" fmla="*/ 837204449 w 59"/>
                <a:gd name="T1" fmla="*/ 687778724 h 100"/>
                <a:gd name="T2" fmla="*/ 808824254 w 59"/>
                <a:gd name="T3" fmla="*/ 687778724 h 100"/>
                <a:gd name="T4" fmla="*/ 794634157 w 59"/>
                <a:gd name="T5" fmla="*/ 800068822 h 100"/>
                <a:gd name="T6" fmla="*/ 780444059 w 59"/>
                <a:gd name="T7" fmla="*/ 856213871 h 100"/>
                <a:gd name="T8" fmla="*/ 737873767 w 59"/>
                <a:gd name="T9" fmla="*/ 1024649018 h 100"/>
                <a:gd name="T10" fmla="*/ 709493572 w 59"/>
                <a:gd name="T11" fmla="*/ 1094828456 h 100"/>
                <a:gd name="T12" fmla="*/ 695307242 w 59"/>
                <a:gd name="T13" fmla="*/ 1136939116 h 100"/>
                <a:gd name="T14" fmla="*/ 525026072 w 59"/>
                <a:gd name="T15" fmla="*/ 1319408652 h 100"/>
                <a:gd name="T16" fmla="*/ 425695390 w 59"/>
                <a:gd name="T17" fmla="*/ 1403626225 h 100"/>
                <a:gd name="T18" fmla="*/ 425695390 w 59"/>
                <a:gd name="T19" fmla="*/ 1403626225 h 100"/>
                <a:gd name="T20" fmla="*/ 326368475 w 59"/>
                <a:gd name="T21" fmla="*/ 1333446787 h 100"/>
                <a:gd name="T22" fmla="*/ 156087305 w 59"/>
                <a:gd name="T23" fmla="*/ 1193084165 h 100"/>
                <a:gd name="T24" fmla="*/ 141897208 w 59"/>
                <a:gd name="T25" fmla="*/ 1165011640 h 100"/>
                <a:gd name="T26" fmla="*/ 99330682 w 59"/>
                <a:gd name="T27" fmla="*/ 1094828456 h 100"/>
                <a:gd name="T28" fmla="*/ 56760390 w 59"/>
                <a:gd name="T29" fmla="*/ 926393309 h 100"/>
                <a:gd name="T30" fmla="*/ 42570292 w 59"/>
                <a:gd name="T31" fmla="*/ 870248260 h 100"/>
                <a:gd name="T32" fmla="*/ 42570292 w 59"/>
                <a:gd name="T33" fmla="*/ 771996297 h 100"/>
                <a:gd name="T34" fmla="*/ 0 w 59"/>
                <a:gd name="T35" fmla="*/ 771996297 h 100"/>
                <a:gd name="T36" fmla="*/ 0 w 59"/>
                <a:gd name="T37" fmla="*/ 856213871 h 100"/>
                <a:gd name="T38" fmla="*/ 14190097 w 59"/>
                <a:gd name="T39" fmla="*/ 912358920 h 100"/>
                <a:gd name="T40" fmla="*/ 42570292 w 59"/>
                <a:gd name="T41" fmla="*/ 1052721542 h 100"/>
                <a:gd name="T42" fmla="*/ 70950487 w 59"/>
                <a:gd name="T43" fmla="*/ 1136939116 h 100"/>
                <a:gd name="T44" fmla="*/ 184467500 w 59"/>
                <a:gd name="T45" fmla="*/ 1305374263 h 100"/>
                <a:gd name="T46" fmla="*/ 397318962 w 59"/>
                <a:gd name="T47" fmla="*/ 1403626225 h 100"/>
                <a:gd name="T48" fmla="*/ 425695390 w 59"/>
                <a:gd name="T49" fmla="*/ 1403626225 h 100"/>
                <a:gd name="T50" fmla="*/ 666927047 w 59"/>
                <a:gd name="T51" fmla="*/ 1249229214 h 100"/>
                <a:gd name="T52" fmla="*/ 766253962 w 59"/>
                <a:gd name="T53" fmla="*/ 1052721542 h 100"/>
                <a:gd name="T54" fmla="*/ 808824254 w 59"/>
                <a:gd name="T55" fmla="*/ 968503969 h 100"/>
                <a:gd name="T56" fmla="*/ 837204449 w 59"/>
                <a:gd name="T57" fmla="*/ 828141346 h 100"/>
                <a:gd name="T58" fmla="*/ 837204449 w 59"/>
                <a:gd name="T59" fmla="*/ 771996297 h 100"/>
                <a:gd name="T60" fmla="*/ 837204449 w 59"/>
                <a:gd name="T61" fmla="*/ 687778724 h 100"/>
                <a:gd name="T62" fmla="*/ 425695390 w 59"/>
                <a:gd name="T63" fmla="*/ 14038136 h 100"/>
                <a:gd name="T64" fmla="*/ 184467500 w 59"/>
                <a:gd name="T65" fmla="*/ 154400758 h 100"/>
                <a:gd name="T66" fmla="*/ 70950487 w 59"/>
                <a:gd name="T67" fmla="*/ 336870294 h 100"/>
                <a:gd name="T68" fmla="*/ 42570292 w 59"/>
                <a:gd name="T69" fmla="*/ 435126003 h 100"/>
                <a:gd name="T70" fmla="*/ 14190097 w 59"/>
                <a:gd name="T71" fmla="*/ 575488626 h 100"/>
                <a:gd name="T72" fmla="*/ 0 w 59"/>
                <a:gd name="T73" fmla="*/ 631633675 h 100"/>
                <a:gd name="T74" fmla="*/ 0 w 59"/>
                <a:gd name="T75" fmla="*/ 715851248 h 100"/>
                <a:gd name="T76" fmla="*/ 42570292 w 59"/>
                <a:gd name="T77" fmla="*/ 715851248 h 100"/>
                <a:gd name="T78" fmla="*/ 42570292 w 59"/>
                <a:gd name="T79" fmla="*/ 603561150 h 100"/>
                <a:gd name="T80" fmla="*/ 56760390 w 59"/>
                <a:gd name="T81" fmla="*/ 547416101 h 100"/>
                <a:gd name="T82" fmla="*/ 99330682 w 59"/>
                <a:gd name="T83" fmla="*/ 378980954 h 100"/>
                <a:gd name="T84" fmla="*/ 141897208 w 59"/>
                <a:gd name="T85" fmla="*/ 294763381 h 100"/>
                <a:gd name="T86" fmla="*/ 156087305 w 59"/>
                <a:gd name="T87" fmla="*/ 266690856 h 100"/>
                <a:gd name="T88" fmla="*/ 326368475 w 59"/>
                <a:gd name="T89" fmla="*/ 84217574 h 100"/>
                <a:gd name="T90" fmla="*/ 425695390 w 59"/>
                <a:gd name="T91" fmla="*/ 14038136 h 100"/>
                <a:gd name="T92" fmla="*/ 439885487 w 59"/>
                <a:gd name="T93" fmla="*/ 0 h 100"/>
                <a:gd name="T94" fmla="*/ 425695390 w 59"/>
                <a:gd name="T95" fmla="*/ 14038136 h 100"/>
                <a:gd name="T96" fmla="*/ 425695390 w 59"/>
                <a:gd name="T97" fmla="*/ 14038136 h 100"/>
                <a:gd name="T98" fmla="*/ 525026072 w 59"/>
                <a:gd name="T99" fmla="*/ 70183185 h 100"/>
                <a:gd name="T100" fmla="*/ 695307242 w 59"/>
                <a:gd name="T101" fmla="*/ 224580196 h 100"/>
                <a:gd name="T102" fmla="*/ 709493572 w 59"/>
                <a:gd name="T103" fmla="*/ 252652721 h 100"/>
                <a:gd name="T104" fmla="*/ 737873767 w 59"/>
                <a:gd name="T105" fmla="*/ 322835905 h 100"/>
                <a:gd name="T106" fmla="*/ 780444059 w 59"/>
                <a:gd name="T107" fmla="*/ 477232917 h 100"/>
                <a:gd name="T108" fmla="*/ 794634157 w 59"/>
                <a:gd name="T109" fmla="*/ 533377966 h 100"/>
                <a:gd name="T110" fmla="*/ 808824254 w 59"/>
                <a:gd name="T111" fmla="*/ 645668064 h 100"/>
                <a:gd name="T112" fmla="*/ 837204449 w 59"/>
                <a:gd name="T113" fmla="*/ 631633675 h 100"/>
                <a:gd name="T114" fmla="*/ 837204449 w 59"/>
                <a:gd name="T115" fmla="*/ 547416101 h 100"/>
                <a:gd name="T116" fmla="*/ 837204449 w 59"/>
                <a:gd name="T117" fmla="*/ 491271052 h 100"/>
                <a:gd name="T118" fmla="*/ 808824254 w 59"/>
                <a:gd name="T119" fmla="*/ 364942819 h 100"/>
                <a:gd name="T120" fmla="*/ 766253962 w 59"/>
                <a:gd name="T121" fmla="*/ 280725245 h 100"/>
                <a:gd name="T122" fmla="*/ 666927047 w 59"/>
                <a:gd name="T123" fmla="*/ 112290098 h 100"/>
                <a:gd name="T124" fmla="*/ 439885487 w 59"/>
                <a:gd name="T125" fmla="*/ 0 h 1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9"/>
                <a:gd name="T190" fmla="*/ 0 h 100"/>
                <a:gd name="T191" fmla="*/ 59 w 59"/>
                <a:gd name="T192" fmla="*/ 100 h 10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9" h="100">
                  <a:moveTo>
                    <a:pt x="59" y="49"/>
                  </a:moveTo>
                  <a:cubicBezTo>
                    <a:pt x="57" y="49"/>
                    <a:pt x="57" y="49"/>
                    <a:pt x="57" y="49"/>
                  </a:cubicBezTo>
                  <a:cubicBezTo>
                    <a:pt x="57" y="52"/>
                    <a:pt x="56" y="54"/>
                    <a:pt x="56" y="57"/>
                  </a:cubicBezTo>
                  <a:cubicBezTo>
                    <a:pt x="56" y="58"/>
                    <a:pt x="56" y="60"/>
                    <a:pt x="55" y="61"/>
                  </a:cubicBezTo>
                  <a:cubicBezTo>
                    <a:pt x="55" y="65"/>
                    <a:pt x="54" y="69"/>
                    <a:pt x="52" y="73"/>
                  </a:cubicBezTo>
                  <a:cubicBezTo>
                    <a:pt x="52" y="75"/>
                    <a:pt x="51" y="77"/>
                    <a:pt x="50" y="78"/>
                  </a:cubicBezTo>
                  <a:cubicBezTo>
                    <a:pt x="50" y="79"/>
                    <a:pt x="49" y="80"/>
                    <a:pt x="49" y="81"/>
                  </a:cubicBezTo>
                  <a:cubicBezTo>
                    <a:pt x="45" y="86"/>
                    <a:pt x="41" y="91"/>
                    <a:pt x="37" y="94"/>
                  </a:cubicBezTo>
                  <a:cubicBezTo>
                    <a:pt x="35" y="97"/>
                    <a:pt x="33" y="99"/>
                    <a:pt x="30" y="100"/>
                  </a:cubicBezTo>
                  <a:cubicBezTo>
                    <a:pt x="30" y="100"/>
                    <a:pt x="30" y="100"/>
                    <a:pt x="30" y="100"/>
                  </a:cubicBezTo>
                  <a:cubicBezTo>
                    <a:pt x="27" y="100"/>
                    <a:pt x="25" y="98"/>
                    <a:pt x="23" y="95"/>
                  </a:cubicBezTo>
                  <a:cubicBezTo>
                    <a:pt x="19" y="94"/>
                    <a:pt x="14" y="90"/>
                    <a:pt x="11" y="85"/>
                  </a:cubicBezTo>
                  <a:cubicBezTo>
                    <a:pt x="11" y="84"/>
                    <a:pt x="10" y="84"/>
                    <a:pt x="10" y="83"/>
                  </a:cubicBezTo>
                  <a:cubicBezTo>
                    <a:pt x="9" y="81"/>
                    <a:pt x="8" y="80"/>
                    <a:pt x="7" y="78"/>
                  </a:cubicBezTo>
                  <a:cubicBezTo>
                    <a:pt x="6" y="74"/>
                    <a:pt x="5" y="71"/>
                    <a:pt x="4" y="66"/>
                  </a:cubicBezTo>
                  <a:cubicBezTo>
                    <a:pt x="4" y="65"/>
                    <a:pt x="4" y="64"/>
                    <a:pt x="3" y="62"/>
                  </a:cubicBezTo>
                  <a:cubicBezTo>
                    <a:pt x="3" y="60"/>
                    <a:pt x="3" y="57"/>
                    <a:pt x="3" y="55"/>
                  </a:cubicBezTo>
                  <a:cubicBezTo>
                    <a:pt x="0" y="55"/>
                    <a:pt x="0" y="55"/>
                    <a:pt x="0" y="55"/>
                  </a:cubicBezTo>
                  <a:cubicBezTo>
                    <a:pt x="0" y="57"/>
                    <a:pt x="0" y="59"/>
                    <a:pt x="0" y="61"/>
                  </a:cubicBezTo>
                  <a:cubicBezTo>
                    <a:pt x="0" y="63"/>
                    <a:pt x="0" y="64"/>
                    <a:pt x="1" y="65"/>
                  </a:cubicBezTo>
                  <a:cubicBezTo>
                    <a:pt x="1" y="69"/>
                    <a:pt x="2" y="72"/>
                    <a:pt x="3" y="75"/>
                  </a:cubicBezTo>
                  <a:cubicBezTo>
                    <a:pt x="3" y="77"/>
                    <a:pt x="4" y="79"/>
                    <a:pt x="5" y="81"/>
                  </a:cubicBezTo>
                  <a:cubicBezTo>
                    <a:pt x="7" y="86"/>
                    <a:pt x="10" y="90"/>
                    <a:pt x="13" y="93"/>
                  </a:cubicBezTo>
                  <a:cubicBezTo>
                    <a:pt x="17" y="97"/>
                    <a:pt x="22" y="100"/>
                    <a:pt x="28" y="100"/>
                  </a:cubicBezTo>
                  <a:cubicBezTo>
                    <a:pt x="29" y="100"/>
                    <a:pt x="29" y="100"/>
                    <a:pt x="30" y="100"/>
                  </a:cubicBezTo>
                  <a:cubicBezTo>
                    <a:pt x="36" y="99"/>
                    <a:pt x="42" y="95"/>
                    <a:pt x="47" y="89"/>
                  </a:cubicBezTo>
                  <a:cubicBezTo>
                    <a:pt x="50" y="85"/>
                    <a:pt x="52" y="80"/>
                    <a:pt x="54" y="75"/>
                  </a:cubicBezTo>
                  <a:cubicBezTo>
                    <a:pt x="55" y="73"/>
                    <a:pt x="56" y="71"/>
                    <a:pt x="57" y="69"/>
                  </a:cubicBezTo>
                  <a:cubicBezTo>
                    <a:pt x="57" y="66"/>
                    <a:pt x="58" y="63"/>
                    <a:pt x="59" y="59"/>
                  </a:cubicBezTo>
                  <a:cubicBezTo>
                    <a:pt x="59" y="58"/>
                    <a:pt x="59" y="57"/>
                    <a:pt x="59" y="55"/>
                  </a:cubicBezTo>
                  <a:cubicBezTo>
                    <a:pt x="59" y="53"/>
                    <a:pt x="59" y="51"/>
                    <a:pt x="59" y="49"/>
                  </a:cubicBezTo>
                  <a:moveTo>
                    <a:pt x="30" y="1"/>
                  </a:moveTo>
                  <a:cubicBezTo>
                    <a:pt x="24" y="1"/>
                    <a:pt x="18" y="5"/>
                    <a:pt x="13" y="11"/>
                  </a:cubicBezTo>
                  <a:cubicBezTo>
                    <a:pt x="10" y="15"/>
                    <a:pt x="7" y="19"/>
                    <a:pt x="5" y="24"/>
                  </a:cubicBezTo>
                  <a:cubicBezTo>
                    <a:pt x="4" y="26"/>
                    <a:pt x="3" y="29"/>
                    <a:pt x="3" y="31"/>
                  </a:cubicBezTo>
                  <a:cubicBezTo>
                    <a:pt x="2" y="34"/>
                    <a:pt x="1" y="37"/>
                    <a:pt x="1" y="41"/>
                  </a:cubicBezTo>
                  <a:cubicBezTo>
                    <a:pt x="0" y="42"/>
                    <a:pt x="0" y="43"/>
                    <a:pt x="0" y="45"/>
                  </a:cubicBezTo>
                  <a:cubicBezTo>
                    <a:pt x="0" y="47"/>
                    <a:pt x="0" y="49"/>
                    <a:pt x="0" y="51"/>
                  </a:cubicBezTo>
                  <a:cubicBezTo>
                    <a:pt x="3" y="51"/>
                    <a:pt x="3" y="51"/>
                    <a:pt x="3" y="51"/>
                  </a:cubicBezTo>
                  <a:cubicBezTo>
                    <a:pt x="3" y="48"/>
                    <a:pt x="3" y="46"/>
                    <a:pt x="3" y="43"/>
                  </a:cubicBezTo>
                  <a:cubicBezTo>
                    <a:pt x="4" y="42"/>
                    <a:pt x="4" y="40"/>
                    <a:pt x="4" y="39"/>
                  </a:cubicBezTo>
                  <a:cubicBezTo>
                    <a:pt x="5" y="35"/>
                    <a:pt x="6" y="31"/>
                    <a:pt x="7" y="27"/>
                  </a:cubicBezTo>
                  <a:cubicBezTo>
                    <a:pt x="8" y="25"/>
                    <a:pt x="9" y="23"/>
                    <a:pt x="10" y="21"/>
                  </a:cubicBezTo>
                  <a:cubicBezTo>
                    <a:pt x="10" y="20"/>
                    <a:pt x="11" y="20"/>
                    <a:pt x="11" y="19"/>
                  </a:cubicBezTo>
                  <a:cubicBezTo>
                    <a:pt x="14" y="13"/>
                    <a:pt x="19" y="9"/>
                    <a:pt x="23" y="6"/>
                  </a:cubicBezTo>
                  <a:cubicBezTo>
                    <a:pt x="25" y="3"/>
                    <a:pt x="27" y="1"/>
                    <a:pt x="30" y="1"/>
                  </a:cubicBezTo>
                  <a:moveTo>
                    <a:pt x="31" y="0"/>
                  </a:moveTo>
                  <a:cubicBezTo>
                    <a:pt x="31" y="0"/>
                    <a:pt x="30" y="0"/>
                    <a:pt x="30" y="1"/>
                  </a:cubicBezTo>
                  <a:cubicBezTo>
                    <a:pt x="30" y="1"/>
                    <a:pt x="30" y="1"/>
                    <a:pt x="30" y="1"/>
                  </a:cubicBezTo>
                  <a:cubicBezTo>
                    <a:pt x="33" y="1"/>
                    <a:pt x="35" y="2"/>
                    <a:pt x="37" y="5"/>
                  </a:cubicBezTo>
                  <a:cubicBezTo>
                    <a:pt x="41" y="7"/>
                    <a:pt x="45" y="11"/>
                    <a:pt x="49" y="16"/>
                  </a:cubicBezTo>
                  <a:cubicBezTo>
                    <a:pt x="49" y="16"/>
                    <a:pt x="49" y="17"/>
                    <a:pt x="50" y="18"/>
                  </a:cubicBezTo>
                  <a:cubicBezTo>
                    <a:pt x="51" y="19"/>
                    <a:pt x="52" y="21"/>
                    <a:pt x="52" y="23"/>
                  </a:cubicBezTo>
                  <a:cubicBezTo>
                    <a:pt x="54" y="26"/>
                    <a:pt x="55" y="30"/>
                    <a:pt x="55" y="34"/>
                  </a:cubicBezTo>
                  <a:cubicBezTo>
                    <a:pt x="56" y="35"/>
                    <a:pt x="56" y="37"/>
                    <a:pt x="56" y="38"/>
                  </a:cubicBezTo>
                  <a:cubicBezTo>
                    <a:pt x="56" y="40"/>
                    <a:pt x="57" y="43"/>
                    <a:pt x="57" y="46"/>
                  </a:cubicBezTo>
                  <a:cubicBezTo>
                    <a:pt x="59" y="45"/>
                    <a:pt x="59" y="45"/>
                    <a:pt x="59" y="45"/>
                  </a:cubicBezTo>
                  <a:cubicBezTo>
                    <a:pt x="59" y="43"/>
                    <a:pt x="59" y="41"/>
                    <a:pt x="59" y="39"/>
                  </a:cubicBezTo>
                  <a:cubicBezTo>
                    <a:pt x="59" y="38"/>
                    <a:pt x="59" y="36"/>
                    <a:pt x="59" y="35"/>
                  </a:cubicBezTo>
                  <a:cubicBezTo>
                    <a:pt x="58" y="32"/>
                    <a:pt x="57" y="29"/>
                    <a:pt x="57" y="26"/>
                  </a:cubicBezTo>
                  <a:cubicBezTo>
                    <a:pt x="56" y="24"/>
                    <a:pt x="55" y="22"/>
                    <a:pt x="54" y="20"/>
                  </a:cubicBezTo>
                  <a:cubicBezTo>
                    <a:pt x="52" y="15"/>
                    <a:pt x="50" y="11"/>
                    <a:pt x="47" y="8"/>
                  </a:cubicBezTo>
                  <a:cubicBezTo>
                    <a:pt x="43" y="3"/>
                    <a:pt x="37" y="0"/>
                    <a:pt x="3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47" name="Freeform 17"/>
            <p:cNvSpPr>
              <a:spLocks noEditPoints="1" noChangeArrowheads="1"/>
            </p:cNvSpPr>
            <p:nvPr/>
          </p:nvSpPr>
          <p:spPr bwMode="auto">
            <a:xfrm>
              <a:off x="4556125" y="2911475"/>
              <a:ext cx="112713" cy="371475"/>
            </a:xfrm>
            <a:custGeom>
              <a:avLst/>
              <a:gdLst>
                <a:gd name="T0" fmla="*/ 381127738 w 30"/>
                <a:gd name="T1" fmla="*/ 703978895 h 99"/>
                <a:gd name="T2" fmla="*/ 367012314 w 30"/>
                <a:gd name="T3" fmla="*/ 915171814 h 99"/>
                <a:gd name="T4" fmla="*/ 324662282 w 30"/>
                <a:gd name="T5" fmla="*/ 1140443259 h 99"/>
                <a:gd name="T6" fmla="*/ 225854309 w 30"/>
                <a:gd name="T7" fmla="*/ 1323479123 h 99"/>
                <a:gd name="T8" fmla="*/ 197619703 w 30"/>
                <a:gd name="T9" fmla="*/ 1365714705 h 99"/>
                <a:gd name="T10" fmla="*/ 98811730 w 30"/>
                <a:gd name="T11" fmla="*/ 1196761120 h 99"/>
                <a:gd name="T12" fmla="*/ 84696305 w 30"/>
                <a:gd name="T13" fmla="*/ 1140443259 h 99"/>
                <a:gd name="T14" fmla="*/ 56461699 w 30"/>
                <a:gd name="T15" fmla="*/ 887011007 h 99"/>
                <a:gd name="T16" fmla="*/ 0 w 30"/>
                <a:gd name="T17" fmla="*/ 732135950 h 99"/>
                <a:gd name="T18" fmla="*/ 14115425 w 30"/>
                <a:gd name="T19" fmla="*/ 943328868 h 99"/>
                <a:gd name="T20" fmla="*/ 56461699 w 30"/>
                <a:gd name="T21" fmla="*/ 1182682593 h 99"/>
                <a:gd name="T22" fmla="*/ 112927155 w 30"/>
                <a:gd name="T23" fmla="*/ 1323479123 h 99"/>
                <a:gd name="T24" fmla="*/ 211738885 w 30"/>
                <a:gd name="T25" fmla="*/ 1393875511 h 99"/>
                <a:gd name="T26" fmla="*/ 367012314 w 30"/>
                <a:gd name="T27" fmla="*/ 1154521786 h 99"/>
                <a:gd name="T28" fmla="*/ 381127738 w 30"/>
                <a:gd name="T29" fmla="*/ 1098203925 h 99"/>
                <a:gd name="T30" fmla="*/ 409358588 w 30"/>
                <a:gd name="T31" fmla="*/ 844771673 h 99"/>
                <a:gd name="T32" fmla="*/ 211738885 w 30"/>
                <a:gd name="T33" fmla="*/ 0 h 99"/>
                <a:gd name="T34" fmla="*/ 211738885 w 30"/>
                <a:gd name="T35" fmla="*/ 0 h 99"/>
                <a:gd name="T36" fmla="*/ 211738885 w 30"/>
                <a:gd name="T37" fmla="*/ 0 h 99"/>
                <a:gd name="T38" fmla="*/ 112927155 w 30"/>
                <a:gd name="T39" fmla="*/ 70396389 h 99"/>
                <a:gd name="T40" fmla="*/ 56461699 w 30"/>
                <a:gd name="T41" fmla="*/ 225271445 h 99"/>
                <a:gd name="T42" fmla="*/ 14115425 w 30"/>
                <a:gd name="T43" fmla="*/ 478703698 h 99"/>
                <a:gd name="T44" fmla="*/ 0 w 30"/>
                <a:gd name="T45" fmla="*/ 689896616 h 99"/>
                <a:gd name="T46" fmla="*/ 56461699 w 30"/>
                <a:gd name="T47" fmla="*/ 520943032 h 99"/>
                <a:gd name="T48" fmla="*/ 84696305 w 30"/>
                <a:gd name="T49" fmla="*/ 267510780 h 99"/>
                <a:gd name="T50" fmla="*/ 98811730 w 30"/>
                <a:gd name="T51" fmla="*/ 211192918 h 99"/>
                <a:gd name="T52" fmla="*/ 197619703 w 30"/>
                <a:gd name="T53" fmla="*/ 14078527 h 99"/>
                <a:gd name="T54" fmla="*/ 225854309 w 30"/>
                <a:gd name="T55" fmla="*/ 42239334 h 99"/>
                <a:gd name="T56" fmla="*/ 324662282 w 30"/>
                <a:gd name="T57" fmla="*/ 211192918 h 99"/>
                <a:gd name="T58" fmla="*/ 367012314 w 30"/>
                <a:gd name="T59" fmla="*/ 436464364 h 99"/>
                <a:gd name="T60" fmla="*/ 381127738 w 30"/>
                <a:gd name="T61" fmla="*/ 647661034 h 99"/>
                <a:gd name="T62" fmla="*/ 409358588 w 30"/>
                <a:gd name="T63" fmla="*/ 492785977 h 99"/>
                <a:gd name="T64" fmla="*/ 381127738 w 30"/>
                <a:gd name="T65" fmla="*/ 253432252 h 99"/>
                <a:gd name="T66" fmla="*/ 367012314 w 30"/>
                <a:gd name="T67" fmla="*/ 197114391 h 99"/>
                <a:gd name="T68" fmla="*/ 211738885 w 30"/>
                <a:gd name="T69" fmla="*/ 0 h 9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0"/>
                <a:gd name="T106" fmla="*/ 0 h 99"/>
                <a:gd name="T107" fmla="*/ 30 w 30"/>
                <a:gd name="T108" fmla="*/ 99 h 9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0" h="99">
                  <a:moveTo>
                    <a:pt x="30" y="49"/>
                  </a:moveTo>
                  <a:cubicBezTo>
                    <a:pt x="27" y="50"/>
                    <a:pt x="27" y="50"/>
                    <a:pt x="27" y="50"/>
                  </a:cubicBezTo>
                  <a:cubicBezTo>
                    <a:pt x="27" y="54"/>
                    <a:pt x="27" y="57"/>
                    <a:pt x="26" y="61"/>
                  </a:cubicBezTo>
                  <a:cubicBezTo>
                    <a:pt x="26" y="62"/>
                    <a:pt x="26" y="64"/>
                    <a:pt x="26" y="65"/>
                  </a:cubicBezTo>
                  <a:cubicBezTo>
                    <a:pt x="25" y="70"/>
                    <a:pt x="25" y="75"/>
                    <a:pt x="24" y="79"/>
                  </a:cubicBezTo>
                  <a:cubicBezTo>
                    <a:pt x="23" y="80"/>
                    <a:pt x="23" y="81"/>
                    <a:pt x="23" y="81"/>
                  </a:cubicBezTo>
                  <a:cubicBezTo>
                    <a:pt x="23" y="82"/>
                    <a:pt x="23" y="82"/>
                    <a:pt x="23" y="83"/>
                  </a:cubicBezTo>
                  <a:cubicBezTo>
                    <a:pt x="21" y="89"/>
                    <a:pt x="18" y="93"/>
                    <a:pt x="16" y="94"/>
                  </a:cubicBezTo>
                  <a:cubicBezTo>
                    <a:pt x="16" y="97"/>
                    <a:pt x="16" y="97"/>
                    <a:pt x="16" y="97"/>
                  </a:cubicBezTo>
                  <a:cubicBezTo>
                    <a:pt x="14" y="97"/>
                    <a:pt x="14" y="97"/>
                    <a:pt x="14" y="97"/>
                  </a:cubicBezTo>
                  <a:cubicBezTo>
                    <a:pt x="14" y="95"/>
                    <a:pt x="14" y="95"/>
                    <a:pt x="14" y="95"/>
                  </a:cubicBezTo>
                  <a:cubicBezTo>
                    <a:pt x="12" y="94"/>
                    <a:pt x="9" y="90"/>
                    <a:pt x="7" y="85"/>
                  </a:cubicBezTo>
                  <a:cubicBezTo>
                    <a:pt x="7" y="84"/>
                    <a:pt x="7" y="84"/>
                    <a:pt x="7" y="83"/>
                  </a:cubicBezTo>
                  <a:cubicBezTo>
                    <a:pt x="7" y="82"/>
                    <a:pt x="6" y="82"/>
                    <a:pt x="6" y="81"/>
                  </a:cubicBezTo>
                  <a:cubicBezTo>
                    <a:pt x="5" y="77"/>
                    <a:pt x="4" y="72"/>
                    <a:pt x="4" y="67"/>
                  </a:cubicBezTo>
                  <a:cubicBezTo>
                    <a:pt x="4" y="66"/>
                    <a:pt x="4" y="65"/>
                    <a:pt x="4" y="63"/>
                  </a:cubicBezTo>
                  <a:cubicBezTo>
                    <a:pt x="3" y="60"/>
                    <a:pt x="3" y="56"/>
                    <a:pt x="3" y="52"/>
                  </a:cubicBezTo>
                  <a:cubicBezTo>
                    <a:pt x="0" y="52"/>
                    <a:pt x="0" y="52"/>
                    <a:pt x="0" y="52"/>
                  </a:cubicBezTo>
                  <a:cubicBezTo>
                    <a:pt x="0" y="56"/>
                    <a:pt x="0" y="60"/>
                    <a:pt x="0" y="63"/>
                  </a:cubicBezTo>
                  <a:cubicBezTo>
                    <a:pt x="1" y="65"/>
                    <a:pt x="1" y="66"/>
                    <a:pt x="1" y="67"/>
                  </a:cubicBezTo>
                  <a:cubicBezTo>
                    <a:pt x="1" y="72"/>
                    <a:pt x="2" y="76"/>
                    <a:pt x="3" y="80"/>
                  </a:cubicBezTo>
                  <a:cubicBezTo>
                    <a:pt x="3" y="82"/>
                    <a:pt x="4" y="83"/>
                    <a:pt x="4" y="84"/>
                  </a:cubicBezTo>
                  <a:cubicBezTo>
                    <a:pt x="4" y="84"/>
                    <a:pt x="4" y="85"/>
                    <a:pt x="4" y="85"/>
                  </a:cubicBezTo>
                  <a:cubicBezTo>
                    <a:pt x="5" y="89"/>
                    <a:pt x="7" y="92"/>
                    <a:pt x="8" y="94"/>
                  </a:cubicBezTo>
                  <a:cubicBezTo>
                    <a:pt x="10" y="97"/>
                    <a:pt x="12" y="99"/>
                    <a:pt x="15" y="99"/>
                  </a:cubicBezTo>
                  <a:cubicBezTo>
                    <a:pt x="15" y="99"/>
                    <a:pt x="15" y="99"/>
                    <a:pt x="15" y="99"/>
                  </a:cubicBezTo>
                  <a:cubicBezTo>
                    <a:pt x="18" y="98"/>
                    <a:pt x="20" y="96"/>
                    <a:pt x="22" y="93"/>
                  </a:cubicBezTo>
                  <a:cubicBezTo>
                    <a:pt x="23" y="90"/>
                    <a:pt x="25" y="86"/>
                    <a:pt x="26" y="82"/>
                  </a:cubicBezTo>
                  <a:cubicBezTo>
                    <a:pt x="26" y="82"/>
                    <a:pt x="26" y="82"/>
                    <a:pt x="26" y="82"/>
                  </a:cubicBezTo>
                  <a:cubicBezTo>
                    <a:pt x="26" y="80"/>
                    <a:pt x="27" y="79"/>
                    <a:pt x="27" y="78"/>
                  </a:cubicBezTo>
                  <a:cubicBezTo>
                    <a:pt x="28" y="74"/>
                    <a:pt x="29" y="69"/>
                    <a:pt x="29" y="64"/>
                  </a:cubicBezTo>
                  <a:cubicBezTo>
                    <a:pt x="29" y="63"/>
                    <a:pt x="29" y="61"/>
                    <a:pt x="29" y="60"/>
                  </a:cubicBezTo>
                  <a:cubicBezTo>
                    <a:pt x="30" y="57"/>
                    <a:pt x="30" y="53"/>
                    <a:pt x="30" y="49"/>
                  </a:cubicBezTo>
                  <a:moveTo>
                    <a:pt x="15" y="0"/>
                  </a:move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2" y="0"/>
                    <a:pt x="10" y="2"/>
                    <a:pt x="8" y="5"/>
                  </a:cubicBezTo>
                  <a:cubicBezTo>
                    <a:pt x="7" y="8"/>
                    <a:pt x="5" y="12"/>
                    <a:pt x="4" y="16"/>
                  </a:cubicBezTo>
                  <a:cubicBezTo>
                    <a:pt x="4" y="16"/>
                    <a:pt x="4" y="16"/>
                    <a:pt x="4" y="16"/>
                  </a:cubicBezTo>
                  <a:cubicBezTo>
                    <a:pt x="4" y="17"/>
                    <a:pt x="3" y="19"/>
                    <a:pt x="3" y="20"/>
                  </a:cubicBezTo>
                  <a:cubicBezTo>
                    <a:pt x="2" y="24"/>
                    <a:pt x="1" y="29"/>
                    <a:pt x="1" y="34"/>
                  </a:cubicBezTo>
                  <a:cubicBezTo>
                    <a:pt x="1" y="35"/>
                    <a:pt x="1" y="36"/>
                    <a:pt x="0" y="38"/>
                  </a:cubicBezTo>
                  <a:cubicBezTo>
                    <a:pt x="0" y="41"/>
                    <a:pt x="0" y="45"/>
                    <a:pt x="0" y="49"/>
                  </a:cubicBezTo>
                  <a:cubicBezTo>
                    <a:pt x="3" y="48"/>
                    <a:pt x="3" y="48"/>
                    <a:pt x="3" y="48"/>
                  </a:cubicBezTo>
                  <a:cubicBezTo>
                    <a:pt x="3" y="44"/>
                    <a:pt x="3" y="41"/>
                    <a:pt x="4" y="37"/>
                  </a:cubicBezTo>
                  <a:cubicBezTo>
                    <a:pt x="4" y="36"/>
                    <a:pt x="4" y="34"/>
                    <a:pt x="4" y="33"/>
                  </a:cubicBezTo>
                  <a:cubicBezTo>
                    <a:pt x="4" y="28"/>
                    <a:pt x="5" y="23"/>
                    <a:pt x="6" y="19"/>
                  </a:cubicBezTo>
                  <a:cubicBezTo>
                    <a:pt x="6" y="18"/>
                    <a:pt x="7" y="17"/>
                    <a:pt x="7" y="17"/>
                  </a:cubicBezTo>
                  <a:cubicBezTo>
                    <a:pt x="7" y="16"/>
                    <a:pt x="7" y="16"/>
                    <a:pt x="7" y="15"/>
                  </a:cubicBezTo>
                  <a:cubicBezTo>
                    <a:pt x="9" y="9"/>
                    <a:pt x="12" y="5"/>
                    <a:pt x="14" y="4"/>
                  </a:cubicBezTo>
                  <a:cubicBezTo>
                    <a:pt x="14" y="1"/>
                    <a:pt x="14" y="1"/>
                    <a:pt x="14" y="1"/>
                  </a:cubicBezTo>
                  <a:cubicBezTo>
                    <a:pt x="16" y="1"/>
                    <a:pt x="16" y="1"/>
                    <a:pt x="16" y="1"/>
                  </a:cubicBezTo>
                  <a:cubicBezTo>
                    <a:pt x="16" y="3"/>
                    <a:pt x="16" y="3"/>
                    <a:pt x="16" y="3"/>
                  </a:cubicBezTo>
                  <a:cubicBezTo>
                    <a:pt x="18" y="4"/>
                    <a:pt x="21" y="8"/>
                    <a:pt x="23" y="14"/>
                  </a:cubicBezTo>
                  <a:cubicBezTo>
                    <a:pt x="23" y="14"/>
                    <a:pt x="23" y="15"/>
                    <a:pt x="23" y="15"/>
                  </a:cubicBezTo>
                  <a:cubicBezTo>
                    <a:pt x="23" y="16"/>
                    <a:pt x="23" y="17"/>
                    <a:pt x="24" y="18"/>
                  </a:cubicBezTo>
                  <a:cubicBezTo>
                    <a:pt x="25" y="21"/>
                    <a:pt x="25" y="26"/>
                    <a:pt x="26" y="31"/>
                  </a:cubicBezTo>
                  <a:cubicBezTo>
                    <a:pt x="26" y="32"/>
                    <a:pt x="26" y="34"/>
                    <a:pt x="26" y="35"/>
                  </a:cubicBezTo>
                  <a:cubicBezTo>
                    <a:pt x="27" y="38"/>
                    <a:pt x="27" y="42"/>
                    <a:pt x="27" y="46"/>
                  </a:cubicBezTo>
                  <a:cubicBezTo>
                    <a:pt x="30" y="46"/>
                    <a:pt x="30" y="46"/>
                    <a:pt x="30" y="46"/>
                  </a:cubicBezTo>
                  <a:cubicBezTo>
                    <a:pt x="30" y="42"/>
                    <a:pt x="30" y="38"/>
                    <a:pt x="29" y="35"/>
                  </a:cubicBezTo>
                  <a:cubicBezTo>
                    <a:pt x="29" y="34"/>
                    <a:pt x="29" y="33"/>
                    <a:pt x="29" y="31"/>
                  </a:cubicBezTo>
                  <a:cubicBezTo>
                    <a:pt x="29" y="26"/>
                    <a:pt x="28" y="22"/>
                    <a:pt x="27" y="18"/>
                  </a:cubicBezTo>
                  <a:cubicBezTo>
                    <a:pt x="27" y="17"/>
                    <a:pt x="26" y="15"/>
                    <a:pt x="26" y="14"/>
                  </a:cubicBezTo>
                  <a:cubicBezTo>
                    <a:pt x="26" y="14"/>
                    <a:pt x="26" y="14"/>
                    <a:pt x="26" y="14"/>
                  </a:cubicBezTo>
                  <a:cubicBezTo>
                    <a:pt x="25" y="10"/>
                    <a:pt x="23" y="7"/>
                    <a:pt x="22" y="4"/>
                  </a:cubicBezTo>
                  <a:cubicBezTo>
                    <a:pt x="20" y="1"/>
                    <a:pt x="18" y="0"/>
                    <a:pt x="1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48" name="Freeform 18"/>
            <p:cNvSpPr>
              <a:spLocks noEditPoints="1" noChangeArrowheads="1"/>
            </p:cNvSpPr>
            <p:nvPr/>
          </p:nvSpPr>
          <p:spPr bwMode="auto">
            <a:xfrm>
              <a:off x="4610100" y="2914650"/>
              <a:ext cx="6350" cy="361950"/>
            </a:xfrm>
            <a:custGeom>
              <a:avLst/>
              <a:gdLst>
                <a:gd name="T0" fmla="*/ 10080625 w 4"/>
                <a:gd name="T1" fmla="*/ 299899388 h 228"/>
                <a:gd name="T2" fmla="*/ 0 w 4"/>
                <a:gd name="T3" fmla="*/ 299899388 h 228"/>
                <a:gd name="T4" fmla="*/ 0 w 4"/>
                <a:gd name="T5" fmla="*/ 370463763 h 228"/>
                <a:gd name="T6" fmla="*/ 0 w 4"/>
                <a:gd name="T7" fmla="*/ 395665325 h 228"/>
                <a:gd name="T8" fmla="*/ 0 w 4"/>
                <a:gd name="T9" fmla="*/ 478829688 h 228"/>
                <a:gd name="T10" fmla="*/ 0 w 4"/>
                <a:gd name="T11" fmla="*/ 501511888 h 228"/>
                <a:gd name="T12" fmla="*/ 0 w 4"/>
                <a:gd name="T13" fmla="*/ 561995638 h 228"/>
                <a:gd name="T14" fmla="*/ 0 w 4"/>
                <a:gd name="T15" fmla="*/ 574595625 h 228"/>
                <a:gd name="T16" fmla="*/ 10080625 w 4"/>
                <a:gd name="T17" fmla="*/ 574595625 h 228"/>
                <a:gd name="T18" fmla="*/ 10080625 w 4"/>
                <a:gd name="T19" fmla="*/ 556955325 h 228"/>
                <a:gd name="T20" fmla="*/ 10080625 w 4"/>
                <a:gd name="T21" fmla="*/ 496471575 h 228"/>
                <a:gd name="T22" fmla="*/ 10080625 w 4"/>
                <a:gd name="T23" fmla="*/ 478829688 h 228"/>
                <a:gd name="T24" fmla="*/ 10080625 w 4"/>
                <a:gd name="T25" fmla="*/ 388104063 h 228"/>
                <a:gd name="T26" fmla="*/ 10080625 w 4"/>
                <a:gd name="T27" fmla="*/ 370463763 h 228"/>
                <a:gd name="T28" fmla="*/ 10080625 w 4"/>
                <a:gd name="T29" fmla="*/ 299899388 h 228"/>
                <a:gd name="T30" fmla="*/ 10080625 w 4"/>
                <a:gd name="T31" fmla="*/ 0 h 228"/>
                <a:gd name="T32" fmla="*/ 0 w 4"/>
                <a:gd name="T33" fmla="*/ 0 h 228"/>
                <a:gd name="T34" fmla="*/ 0 w 4"/>
                <a:gd name="T35" fmla="*/ 17641888 h 228"/>
                <a:gd name="T36" fmla="*/ 0 w 4"/>
                <a:gd name="T37" fmla="*/ 78125638 h 228"/>
                <a:gd name="T38" fmla="*/ 0 w 4"/>
                <a:gd name="T39" fmla="*/ 103327200 h 228"/>
                <a:gd name="T40" fmla="*/ 0 w 4"/>
                <a:gd name="T41" fmla="*/ 186491563 h 228"/>
                <a:gd name="T42" fmla="*/ 0 w 4"/>
                <a:gd name="T43" fmla="*/ 204133450 h 228"/>
                <a:gd name="T44" fmla="*/ 0 w 4"/>
                <a:gd name="T45" fmla="*/ 274697825 h 228"/>
                <a:gd name="T46" fmla="*/ 10080625 w 4"/>
                <a:gd name="T47" fmla="*/ 274697825 h 228"/>
                <a:gd name="T48" fmla="*/ 10080625 w 4"/>
                <a:gd name="T49" fmla="*/ 204133450 h 228"/>
                <a:gd name="T50" fmla="*/ 10080625 w 4"/>
                <a:gd name="T51" fmla="*/ 178931888 h 228"/>
                <a:gd name="T52" fmla="*/ 10080625 w 4"/>
                <a:gd name="T53" fmla="*/ 95765938 h 228"/>
                <a:gd name="T54" fmla="*/ 10080625 w 4"/>
                <a:gd name="T55" fmla="*/ 78125638 h 228"/>
                <a:gd name="T56" fmla="*/ 10080625 w 4"/>
                <a:gd name="T57" fmla="*/ 12601575 h 228"/>
                <a:gd name="T58" fmla="*/ 10080625 w 4"/>
                <a:gd name="T59" fmla="*/ 0 h 2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
                <a:gd name="T91" fmla="*/ 0 h 228"/>
                <a:gd name="T92" fmla="*/ 4 w 4"/>
                <a:gd name="T93" fmla="*/ 228 h 2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 h="228">
                  <a:moveTo>
                    <a:pt x="4" y="119"/>
                  </a:moveTo>
                  <a:lnTo>
                    <a:pt x="0" y="119"/>
                  </a:lnTo>
                  <a:lnTo>
                    <a:pt x="0" y="147"/>
                  </a:lnTo>
                  <a:lnTo>
                    <a:pt x="0" y="157"/>
                  </a:lnTo>
                  <a:lnTo>
                    <a:pt x="0" y="190"/>
                  </a:lnTo>
                  <a:lnTo>
                    <a:pt x="0" y="199"/>
                  </a:lnTo>
                  <a:lnTo>
                    <a:pt x="0" y="223"/>
                  </a:lnTo>
                  <a:lnTo>
                    <a:pt x="0" y="228"/>
                  </a:lnTo>
                  <a:lnTo>
                    <a:pt x="4" y="228"/>
                  </a:lnTo>
                  <a:lnTo>
                    <a:pt x="4" y="221"/>
                  </a:lnTo>
                  <a:lnTo>
                    <a:pt x="4" y="197"/>
                  </a:lnTo>
                  <a:lnTo>
                    <a:pt x="4" y="190"/>
                  </a:lnTo>
                  <a:lnTo>
                    <a:pt x="4" y="154"/>
                  </a:lnTo>
                  <a:lnTo>
                    <a:pt x="4" y="147"/>
                  </a:lnTo>
                  <a:lnTo>
                    <a:pt x="4" y="119"/>
                  </a:lnTo>
                  <a:close/>
                  <a:moveTo>
                    <a:pt x="4" y="0"/>
                  </a:moveTo>
                  <a:lnTo>
                    <a:pt x="0" y="0"/>
                  </a:lnTo>
                  <a:lnTo>
                    <a:pt x="0" y="7"/>
                  </a:lnTo>
                  <a:lnTo>
                    <a:pt x="0" y="31"/>
                  </a:lnTo>
                  <a:lnTo>
                    <a:pt x="0" y="41"/>
                  </a:lnTo>
                  <a:lnTo>
                    <a:pt x="0" y="74"/>
                  </a:lnTo>
                  <a:lnTo>
                    <a:pt x="0" y="81"/>
                  </a:lnTo>
                  <a:lnTo>
                    <a:pt x="0" y="109"/>
                  </a:lnTo>
                  <a:lnTo>
                    <a:pt x="4" y="109"/>
                  </a:lnTo>
                  <a:lnTo>
                    <a:pt x="4" y="81"/>
                  </a:lnTo>
                  <a:lnTo>
                    <a:pt x="4" y="71"/>
                  </a:lnTo>
                  <a:lnTo>
                    <a:pt x="4" y="38"/>
                  </a:lnTo>
                  <a:lnTo>
                    <a:pt x="4" y="31"/>
                  </a:lnTo>
                  <a:lnTo>
                    <a:pt x="4" y="5"/>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49" name="Freeform 19"/>
            <p:cNvSpPr>
              <a:spLocks noEditPoints="1" noChangeArrowheads="1"/>
            </p:cNvSpPr>
            <p:nvPr/>
          </p:nvSpPr>
          <p:spPr bwMode="auto">
            <a:xfrm>
              <a:off x="4610100" y="2914650"/>
              <a:ext cx="6350" cy="361950"/>
            </a:xfrm>
            <a:custGeom>
              <a:avLst/>
              <a:gdLst>
                <a:gd name="T0" fmla="*/ 10080625 w 4"/>
                <a:gd name="T1" fmla="*/ 299899388 h 228"/>
                <a:gd name="T2" fmla="*/ 0 w 4"/>
                <a:gd name="T3" fmla="*/ 299899388 h 228"/>
                <a:gd name="T4" fmla="*/ 0 w 4"/>
                <a:gd name="T5" fmla="*/ 370463763 h 228"/>
                <a:gd name="T6" fmla="*/ 0 w 4"/>
                <a:gd name="T7" fmla="*/ 395665325 h 228"/>
                <a:gd name="T8" fmla="*/ 0 w 4"/>
                <a:gd name="T9" fmla="*/ 478829688 h 228"/>
                <a:gd name="T10" fmla="*/ 0 w 4"/>
                <a:gd name="T11" fmla="*/ 501511888 h 228"/>
                <a:gd name="T12" fmla="*/ 0 w 4"/>
                <a:gd name="T13" fmla="*/ 561995638 h 228"/>
                <a:gd name="T14" fmla="*/ 0 w 4"/>
                <a:gd name="T15" fmla="*/ 574595625 h 228"/>
                <a:gd name="T16" fmla="*/ 10080625 w 4"/>
                <a:gd name="T17" fmla="*/ 574595625 h 228"/>
                <a:gd name="T18" fmla="*/ 10080625 w 4"/>
                <a:gd name="T19" fmla="*/ 556955325 h 228"/>
                <a:gd name="T20" fmla="*/ 10080625 w 4"/>
                <a:gd name="T21" fmla="*/ 496471575 h 228"/>
                <a:gd name="T22" fmla="*/ 10080625 w 4"/>
                <a:gd name="T23" fmla="*/ 478829688 h 228"/>
                <a:gd name="T24" fmla="*/ 10080625 w 4"/>
                <a:gd name="T25" fmla="*/ 388104063 h 228"/>
                <a:gd name="T26" fmla="*/ 10080625 w 4"/>
                <a:gd name="T27" fmla="*/ 370463763 h 228"/>
                <a:gd name="T28" fmla="*/ 10080625 w 4"/>
                <a:gd name="T29" fmla="*/ 299899388 h 228"/>
                <a:gd name="T30" fmla="*/ 10080625 w 4"/>
                <a:gd name="T31" fmla="*/ 0 h 228"/>
                <a:gd name="T32" fmla="*/ 0 w 4"/>
                <a:gd name="T33" fmla="*/ 0 h 228"/>
                <a:gd name="T34" fmla="*/ 0 w 4"/>
                <a:gd name="T35" fmla="*/ 17641888 h 228"/>
                <a:gd name="T36" fmla="*/ 0 w 4"/>
                <a:gd name="T37" fmla="*/ 78125638 h 228"/>
                <a:gd name="T38" fmla="*/ 0 w 4"/>
                <a:gd name="T39" fmla="*/ 103327200 h 228"/>
                <a:gd name="T40" fmla="*/ 0 w 4"/>
                <a:gd name="T41" fmla="*/ 186491563 h 228"/>
                <a:gd name="T42" fmla="*/ 0 w 4"/>
                <a:gd name="T43" fmla="*/ 204133450 h 228"/>
                <a:gd name="T44" fmla="*/ 0 w 4"/>
                <a:gd name="T45" fmla="*/ 274697825 h 228"/>
                <a:gd name="T46" fmla="*/ 10080625 w 4"/>
                <a:gd name="T47" fmla="*/ 274697825 h 228"/>
                <a:gd name="T48" fmla="*/ 10080625 w 4"/>
                <a:gd name="T49" fmla="*/ 204133450 h 228"/>
                <a:gd name="T50" fmla="*/ 10080625 w 4"/>
                <a:gd name="T51" fmla="*/ 178931888 h 228"/>
                <a:gd name="T52" fmla="*/ 10080625 w 4"/>
                <a:gd name="T53" fmla="*/ 95765938 h 228"/>
                <a:gd name="T54" fmla="*/ 10080625 w 4"/>
                <a:gd name="T55" fmla="*/ 78125638 h 228"/>
                <a:gd name="T56" fmla="*/ 10080625 w 4"/>
                <a:gd name="T57" fmla="*/ 12601575 h 228"/>
                <a:gd name="T58" fmla="*/ 10080625 w 4"/>
                <a:gd name="T59" fmla="*/ 0 h 2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
                <a:gd name="T91" fmla="*/ 0 h 228"/>
                <a:gd name="T92" fmla="*/ 4 w 4"/>
                <a:gd name="T93" fmla="*/ 228 h 2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 h="228">
                  <a:moveTo>
                    <a:pt x="4" y="119"/>
                  </a:moveTo>
                  <a:lnTo>
                    <a:pt x="0" y="119"/>
                  </a:lnTo>
                  <a:lnTo>
                    <a:pt x="0" y="147"/>
                  </a:lnTo>
                  <a:lnTo>
                    <a:pt x="0" y="157"/>
                  </a:lnTo>
                  <a:lnTo>
                    <a:pt x="0" y="190"/>
                  </a:lnTo>
                  <a:lnTo>
                    <a:pt x="0" y="199"/>
                  </a:lnTo>
                  <a:lnTo>
                    <a:pt x="0" y="223"/>
                  </a:lnTo>
                  <a:lnTo>
                    <a:pt x="0" y="228"/>
                  </a:lnTo>
                  <a:lnTo>
                    <a:pt x="4" y="228"/>
                  </a:lnTo>
                  <a:lnTo>
                    <a:pt x="4" y="221"/>
                  </a:lnTo>
                  <a:lnTo>
                    <a:pt x="4" y="197"/>
                  </a:lnTo>
                  <a:lnTo>
                    <a:pt x="4" y="190"/>
                  </a:lnTo>
                  <a:lnTo>
                    <a:pt x="4" y="154"/>
                  </a:lnTo>
                  <a:lnTo>
                    <a:pt x="4" y="147"/>
                  </a:lnTo>
                  <a:lnTo>
                    <a:pt x="4" y="119"/>
                  </a:lnTo>
                  <a:moveTo>
                    <a:pt x="4" y="0"/>
                  </a:moveTo>
                  <a:lnTo>
                    <a:pt x="0" y="0"/>
                  </a:lnTo>
                  <a:lnTo>
                    <a:pt x="0" y="7"/>
                  </a:lnTo>
                  <a:lnTo>
                    <a:pt x="0" y="31"/>
                  </a:lnTo>
                  <a:lnTo>
                    <a:pt x="0" y="41"/>
                  </a:lnTo>
                  <a:lnTo>
                    <a:pt x="0" y="74"/>
                  </a:lnTo>
                  <a:lnTo>
                    <a:pt x="0" y="81"/>
                  </a:lnTo>
                  <a:lnTo>
                    <a:pt x="0" y="109"/>
                  </a:lnTo>
                  <a:lnTo>
                    <a:pt x="4" y="109"/>
                  </a:lnTo>
                  <a:lnTo>
                    <a:pt x="4" y="81"/>
                  </a:lnTo>
                  <a:lnTo>
                    <a:pt x="4" y="71"/>
                  </a:lnTo>
                  <a:lnTo>
                    <a:pt x="4" y="38"/>
                  </a:lnTo>
                  <a:lnTo>
                    <a:pt x="4" y="31"/>
                  </a:lnTo>
                  <a:lnTo>
                    <a:pt x="4" y="5"/>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50" name="Freeform 20"/>
            <p:cNvSpPr>
              <a:spLocks noChangeArrowheads="1"/>
            </p:cNvSpPr>
            <p:nvPr/>
          </p:nvSpPr>
          <p:spPr bwMode="auto">
            <a:xfrm>
              <a:off x="4467225" y="3073400"/>
              <a:ext cx="288925" cy="44450"/>
            </a:xfrm>
            <a:custGeom>
              <a:avLst/>
              <a:gdLst>
                <a:gd name="T0" fmla="*/ 458668438 w 182"/>
                <a:gd name="T1" fmla="*/ 0 h 28"/>
                <a:gd name="T2" fmla="*/ 446068450 w 182"/>
                <a:gd name="T3" fmla="*/ 5040313 h 28"/>
                <a:gd name="T4" fmla="*/ 405745950 w 182"/>
                <a:gd name="T5" fmla="*/ 5040313 h 28"/>
                <a:gd name="T6" fmla="*/ 393144375 w 182"/>
                <a:gd name="T7" fmla="*/ 10080625 h 28"/>
                <a:gd name="T8" fmla="*/ 320060638 w 182"/>
                <a:gd name="T9" fmla="*/ 17641888 h 28"/>
                <a:gd name="T10" fmla="*/ 302418750 w 182"/>
                <a:gd name="T11" fmla="*/ 17641888 h 28"/>
                <a:gd name="T12" fmla="*/ 236894688 w 182"/>
                <a:gd name="T13" fmla="*/ 22682200 h 28"/>
                <a:gd name="T14" fmla="*/ 226814063 w 182"/>
                <a:gd name="T15" fmla="*/ 22682200 h 28"/>
                <a:gd name="T16" fmla="*/ 161290000 w 182"/>
                <a:gd name="T17" fmla="*/ 30241875 h 28"/>
                <a:gd name="T18" fmla="*/ 141128750 w 182"/>
                <a:gd name="T19" fmla="*/ 35282188 h 28"/>
                <a:gd name="T20" fmla="*/ 70564375 w 182"/>
                <a:gd name="T21" fmla="*/ 40322500 h 28"/>
                <a:gd name="T22" fmla="*/ 52924075 w 182"/>
                <a:gd name="T23" fmla="*/ 40322500 h 28"/>
                <a:gd name="T24" fmla="*/ 10080625 w 182"/>
                <a:gd name="T25" fmla="*/ 47883763 h 28"/>
                <a:gd name="T26" fmla="*/ 0 w 182"/>
                <a:gd name="T27" fmla="*/ 47883763 h 28"/>
                <a:gd name="T28" fmla="*/ 0 w 182"/>
                <a:gd name="T29" fmla="*/ 70564375 h 28"/>
                <a:gd name="T30" fmla="*/ 10080625 w 182"/>
                <a:gd name="T31" fmla="*/ 70564375 h 28"/>
                <a:gd name="T32" fmla="*/ 52924075 w 182"/>
                <a:gd name="T33" fmla="*/ 65524063 h 28"/>
                <a:gd name="T34" fmla="*/ 70564375 w 182"/>
                <a:gd name="T35" fmla="*/ 65524063 h 28"/>
                <a:gd name="T36" fmla="*/ 141128750 w 182"/>
                <a:gd name="T37" fmla="*/ 52924075 h 28"/>
                <a:gd name="T38" fmla="*/ 161290000 w 182"/>
                <a:gd name="T39" fmla="*/ 52924075 h 28"/>
                <a:gd name="T40" fmla="*/ 226814063 w 182"/>
                <a:gd name="T41" fmla="*/ 47883763 h 28"/>
                <a:gd name="T42" fmla="*/ 236894688 w 182"/>
                <a:gd name="T43" fmla="*/ 47883763 h 28"/>
                <a:gd name="T44" fmla="*/ 302418750 w 182"/>
                <a:gd name="T45" fmla="*/ 40322500 h 28"/>
                <a:gd name="T46" fmla="*/ 320060638 w 182"/>
                <a:gd name="T47" fmla="*/ 35282188 h 28"/>
                <a:gd name="T48" fmla="*/ 393144375 w 182"/>
                <a:gd name="T49" fmla="*/ 30241875 h 28"/>
                <a:gd name="T50" fmla="*/ 405745950 w 182"/>
                <a:gd name="T51" fmla="*/ 30241875 h 28"/>
                <a:gd name="T52" fmla="*/ 446068450 w 182"/>
                <a:gd name="T53" fmla="*/ 22682200 h 28"/>
                <a:gd name="T54" fmla="*/ 458668438 w 182"/>
                <a:gd name="T55" fmla="*/ 22682200 h 28"/>
                <a:gd name="T56" fmla="*/ 458668438 w 182"/>
                <a:gd name="T57" fmla="*/ 0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8"/>
                <a:gd name="T89" fmla="*/ 182 w 182"/>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8">
                  <a:moveTo>
                    <a:pt x="182" y="0"/>
                  </a:moveTo>
                  <a:lnTo>
                    <a:pt x="177" y="2"/>
                  </a:lnTo>
                  <a:lnTo>
                    <a:pt x="161" y="2"/>
                  </a:lnTo>
                  <a:lnTo>
                    <a:pt x="156" y="4"/>
                  </a:lnTo>
                  <a:lnTo>
                    <a:pt x="127" y="7"/>
                  </a:lnTo>
                  <a:lnTo>
                    <a:pt x="120" y="7"/>
                  </a:lnTo>
                  <a:lnTo>
                    <a:pt x="94" y="9"/>
                  </a:lnTo>
                  <a:lnTo>
                    <a:pt x="90" y="9"/>
                  </a:lnTo>
                  <a:lnTo>
                    <a:pt x="64" y="12"/>
                  </a:lnTo>
                  <a:lnTo>
                    <a:pt x="56" y="14"/>
                  </a:lnTo>
                  <a:lnTo>
                    <a:pt x="28" y="16"/>
                  </a:lnTo>
                  <a:lnTo>
                    <a:pt x="21" y="16"/>
                  </a:lnTo>
                  <a:lnTo>
                    <a:pt x="4" y="19"/>
                  </a:lnTo>
                  <a:lnTo>
                    <a:pt x="0" y="19"/>
                  </a:lnTo>
                  <a:lnTo>
                    <a:pt x="0" y="28"/>
                  </a:lnTo>
                  <a:lnTo>
                    <a:pt x="4" y="28"/>
                  </a:lnTo>
                  <a:lnTo>
                    <a:pt x="21" y="26"/>
                  </a:lnTo>
                  <a:lnTo>
                    <a:pt x="28" y="26"/>
                  </a:lnTo>
                  <a:lnTo>
                    <a:pt x="56" y="21"/>
                  </a:lnTo>
                  <a:lnTo>
                    <a:pt x="64" y="21"/>
                  </a:lnTo>
                  <a:lnTo>
                    <a:pt x="90" y="19"/>
                  </a:lnTo>
                  <a:lnTo>
                    <a:pt x="94" y="19"/>
                  </a:lnTo>
                  <a:lnTo>
                    <a:pt x="120" y="16"/>
                  </a:lnTo>
                  <a:lnTo>
                    <a:pt x="127" y="14"/>
                  </a:lnTo>
                  <a:lnTo>
                    <a:pt x="156" y="12"/>
                  </a:lnTo>
                  <a:lnTo>
                    <a:pt x="161" y="12"/>
                  </a:lnTo>
                  <a:lnTo>
                    <a:pt x="177" y="9"/>
                  </a:lnTo>
                  <a:lnTo>
                    <a:pt x="182" y="9"/>
                  </a:lnTo>
                  <a:lnTo>
                    <a:pt x="18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51" name="Freeform 21"/>
            <p:cNvSpPr>
              <a:spLocks noChangeArrowheads="1"/>
            </p:cNvSpPr>
            <p:nvPr/>
          </p:nvSpPr>
          <p:spPr bwMode="auto">
            <a:xfrm>
              <a:off x="4467225" y="3073400"/>
              <a:ext cx="288925" cy="44450"/>
            </a:xfrm>
            <a:custGeom>
              <a:avLst/>
              <a:gdLst>
                <a:gd name="T0" fmla="*/ 458668438 w 182"/>
                <a:gd name="T1" fmla="*/ 0 h 28"/>
                <a:gd name="T2" fmla="*/ 446068450 w 182"/>
                <a:gd name="T3" fmla="*/ 5040313 h 28"/>
                <a:gd name="T4" fmla="*/ 405745950 w 182"/>
                <a:gd name="T5" fmla="*/ 5040313 h 28"/>
                <a:gd name="T6" fmla="*/ 393144375 w 182"/>
                <a:gd name="T7" fmla="*/ 10080625 h 28"/>
                <a:gd name="T8" fmla="*/ 320060638 w 182"/>
                <a:gd name="T9" fmla="*/ 17641888 h 28"/>
                <a:gd name="T10" fmla="*/ 302418750 w 182"/>
                <a:gd name="T11" fmla="*/ 17641888 h 28"/>
                <a:gd name="T12" fmla="*/ 236894688 w 182"/>
                <a:gd name="T13" fmla="*/ 22682200 h 28"/>
                <a:gd name="T14" fmla="*/ 226814063 w 182"/>
                <a:gd name="T15" fmla="*/ 22682200 h 28"/>
                <a:gd name="T16" fmla="*/ 161290000 w 182"/>
                <a:gd name="T17" fmla="*/ 30241875 h 28"/>
                <a:gd name="T18" fmla="*/ 141128750 w 182"/>
                <a:gd name="T19" fmla="*/ 35282188 h 28"/>
                <a:gd name="T20" fmla="*/ 70564375 w 182"/>
                <a:gd name="T21" fmla="*/ 40322500 h 28"/>
                <a:gd name="T22" fmla="*/ 52924075 w 182"/>
                <a:gd name="T23" fmla="*/ 40322500 h 28"/>
                <a:gd name="T24" fmla="*/ 10080625 w 182"/>
                <a:gd name="T25" fmla="*/ 47883763 h 28"/>
                <a:gd name="T26" fmla="*/ 0 w 182"/>
                <a:gd name="T27" fmla="*/ 47883763 h 28"/>
                <a:gd name="T28" fmla="*/ 0 w 182"/>
                <a:gd name="T29" fmla="*/ 70564375 h 28"/>
                <a:gd name="T30" fmla="*/ 10080625 w 182"/>
                <a:gd name="T31" fmla="*/ 70564375 h 28"/>
                <a:gd name="T32" fmla="*/ 52924075 w 182"/>
                <a:gd name="T33" fmla="*/ 65524063 h 28"/>
                <a:gd name="T34" fmla="*/ 70564375 w 182"/>
                <a:gd name="T35" fmla="*/ 65524063 h 28"/>
                <a:gd name="T36" fmla="*/ 141128750 w 182"/>
                <a:gd name="T37" fmla="*/ 52924075 h 28"/>
                <a:gd name="T38" fmla="*/ 161290000 w 182"/>
                <a:gd name="T39" fmla="*/ 52924075 h 28"/>
                <a:gd name="T40" fmla="*/ 226814063 w 182"/>
                <a:gd name="T41" fmla="*/ 47883763 h 28"/>
                <a:gd name="T42" fmla="*/ 236894688 w 182"/>
                <a:gd name="T43" fmla="*/ 47883763 h 28"/>
                <a:gd name="T44" fmla="*/ 302418750 w 182"/>
                <a:gd name="T45" fmla="*/ 40322500 h 28"/>
                <a:gd name="T46" fmla="*/ 320060638 w 182"/>
                <a:gd name="T47" fmla="*/ 35282188 h 28"/>
                <a:gd name="T48" fmla="*/ 393144375 w 182"/>
                <a:gd name="T49" fmla="*/ 30241875 h 28"/>
                <a:gd name="T50" fmla="*/ 405745950 w 182"/>
                <a:gd name="T51" fmla="*/ 30241875 h 28"/>
                <a:gd name="T52" fmla="*/ 446068450 w 182"/>
                <a:gd name="T53" fmla="*/ 22682200 h 28"/>
                <a:gd name="T54" fmla="*/ 458668438 w 182"/>
                <a:gd name="T55" fmla="*/ 22682200 h 28"/>
                <a:gd name="T56" fmla="*/ 458668438 w 182"/>
                <a:gd name="T57" fmla="*/ 0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8"/>
                <a:gd name="T89" fmla="*/ 182 w 182"/>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8">
                  <a:moveTo>
                    <a:pt x="182" y="0"/>
                  </a:moveTo>
                  <a:lnTo>
                    <a:pt x="177" y="2"/>
                  </a:lnTo>
                  <a:lnTo>
                    <a:pt x="161" y="2"/>
                  </a:lnTo>
                  <a:lnTo>
                    <a:pt x="156" y="4"/>
                  </a:lnTo>
                  <a:lnTo>
                    <a:pt x="127" y="7"/>
                  </a:lnTo>
                  <a:lnTo>
                    <a:pt x="120" y="7"/>
                  </a:lnTo>
                  <a:lnTo>
                    <a:pt x="94" y="9"/>
                  </a:lnTo>
                  <a:lnTo>
                    <a:pt x="90" y="9"/>
                  </a:lnTo>
                  <a:lnTo>
                    <a:pt x="64" y="12"/>
                  </a:lnTo>
                  <a:lnTo>
                    <a:pt x="56" y="14"/>
                  </a:lnTo>
                  <a:lnTo>
                    <a:pt x="28" y="16"/>
                  </a:lnTo>
                  <a:lnTo>
                    <a:pt x="21" y="16"/>
                  </a:lnTo>
                  <a:lnTo>
                    <a:pt x="4" y="19"/>
                  </a:lnTo>
                  <a:lnTo>
                    <a:pt x="0" y="19"/>
                  </a:lnTo>
                  <a:lnTo>
                    <a:pt x="0" y="28"/>
                  </a:lnTo>
                  <a:lnTo>
                    <a:pt x="4" y="28"/>
                  </a:lnTo>
                  <a:lnTo>
                    <a:pt x="21" y="26"/>
                  </a:lnTo>
                  <a:lnTo>
                    <a:pt x="28" y="26"/>
                  </a:lnTo>
                  <a:lnTo>
                    <a:pt x="56" y="21"/>
                  </a:lnTo>
                  <a:lnTo>
                    <a:pt x="64" y="21"/>
                  </a:lnTo>
                  <a:lnTo>
                    <a:pt x="90" y="19"/>
                  </a:lnTo>
                  <a:lnTo>
                    <a:pt x="94" y="19"/>
                  </a:lnTo>
                  <a:lnTo>
                    <a:pt x="120" y="16"/>
                  </a:lnTo>
                  <a:lnTo>
                    <a:pt x="127" y="14"/>
                  </a:lnTo>
                  <a:lnTo>
                    <a:pt x="156" y="12"/>
                  </a:lnTo>
                  <a:lnTo>
                    <a:pt x="161" y="12"/>
                  </a:lnTo>
                  <a:lnTo>
                    <a:pt x="177" y="9"/>
                  </a:lnTo>
                  <a:lnTo>
                    <a:pt x="182" y="9"/>
                  </a:lnTo>
                  <a:lnTo>
                    <a:pt x="1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52" name="Freeform 22"/>
            <p:cNvSpPr>
              <a:spLocks noEditPoints="1" noChangeArrowheads="1"/>
            </p:cNvSpPr>
            <p:nvPr/>
          </p:nvSpPr>
          <p:spPr bwMode="auto">
            <a:xfrm>
              <a:off x="2459038" y="2305050"/>
              <a:ext cx="873125" cy="466725"/>
            </a:xfrm>
            <a:custGeom>
              <a:avLst/>
              <a:gdLst>
                <a:gd name="T0" fmla="*/ 2147483647 w 232"/>
                <a:gd name="T1" fmla="*/ 779186096 h 124"/>
                <a:gd name="T2" fmla="*/ 2147483647 w 232"/>
                <a:gd name="T3" fmla="*/ 680018325 h 124"/>
                <a:gd name="T4" fmla="*/ 2147483647 w 232"/>
                <a:gd name="T5" fmla="*/ 580846790 h 124"/>
                <a:gd name="T6" fmla="*/ 2147483647 w 232"/>
                <a:gd name="T7" fmla="*/ 580846790 h 124"/>
                <a:gd name="T8" fmla="*/ 2147483647 w 232"/>
                <a:gd name="T9" fmla="*/ 680018325 h 124"/>
                <a:gd name="T10" fmla="*/ 2147483647 w 232"/>
                <a:gd name="T11" fmla="*/ 779186096 h 124"/>
                <a:gd name="T12" fmla="*/ 2147483647 w 232"/>
                <a:gd name="T13" fmla="*/ 779186096 h 124"/>
                <a:gd name="T14" fmla="*/ 2082064413 w 232"/>
                <a:gd name="T15" fmla="*/ 651683601 h 124"/>
                <a:gd name="T16" fmla="*/ 1982919564 w 232"/>
                <a:gd name="T17" fmla="*/ 552515830 h 124"/>
                <a:gd name="T18" fmla="*/ 2082064413 w 232"/>
                <a:gd name="T19" fmla="*/ 453344295 h 124"/>
                <a:gd name="T20" fmla="*/ 2082064413 w 232"/>
                <a:gd name="T21" fmla="*/ 453344295 h 124"/>
                <a:gd name="T22" fmla="*/ 2147483647 w 232"/>
                <a:gd name="T23" fmla="*/ 538348468 h 124"/>
                <a:gd name="T24" fmla="*/ 2082064413 w 232"/>
                <a:gd name="T25" fmla="*/ 651683601 h 124"/>
                <a:gd name="T26" fmla="*/ 2082064413 w 232"/>
                <a:gd name="T27" fmla="*/ 651683601 h 124"/>
                <a:gd name="T28" fmla="*/ 2147483647 w 232"/>
                <a:gd name="T29" fmla="*/ 637516239 h 124"/>
                <a:gd name="T30" fmla="*/ 2147483647 w 232"/>
                <a:gd name="T31" fmla="*/ 538348468 h 124"/>
                <a:gd name="T32" fmla="*/ 2147483647 w 232"/>
                <a:gd name="T33" fmla="*/ 439176933 h 124"/>
                <a:gd name="T34" fmla="*/ 2147483647 w 232"/>
                <a:gd name="T35" fmla="*/ 439176933 h 124"/>
                <a:gd name="T36" fmla="*/ 2147483647 w 232"/>
                <a:gd name="T37" fmla="*/ 538348468 h 124"/>
                <a:gd name="T38" fmla="*/ 2147483647 w 232"/>
                <a:gd name="T39" fmla="*/ 637516239 h 124"/>
                <a:gd name="T40" fmla="*/ 2147483647 w 232"/>
                <a:gd name="T41" fmla="*/ 637516239 h 124"/>
                <a:gd name="T42" fmla="*/ 1260570455 w 232"/>
                <a:gd name="T43" fmla="*/ 835855544 h 124"/>
                <a:gd name="T44" fmla="*/ 1005621719 w 232"/>
                <a:gd name="T45" fmla="*/ 580846790 h 124"/>
                <a:gd name="T46" fmla="*/ 1260570455 w 232"/>
                <a:gd name="T47" fmla="*/ 311674438 h 124"/>
                <a:gd name="T48" fmla="*/ 1260570455 w 232"/>
                <a:gd name="T49" fmla="*/ 311674438 h 124"/>
                <a:gd name="T50" fmla="*/ 1515515428 w 232"/>
                <a:gd name="T51" fmla="*/ 566679428 h 124"/>
                <a:gd name="T52" fmla="*/ 1260570455 w 232"/>
                <a:gd name="T53" fmla="*/ 835855544 h 124"/>
                <a:gd name="T54" fmla="*/ 1260570455 w 232"/>
                <a:gd name="T55" fmla="*/ 835855544 h 124"/>
                <a:gd name="T56" fmla="*/ 2147483647 w 232"/>
                <a:gd name="T57" fmla="*/ 510013744 h 124"/>
                <a:gd name="T58" fmla="*/ 2147483647 w 232"/>
                <a:gd name="T59" fmla="*/ 410842209 h 124"/>
                <a:gd name="T60" fmla="*/ 2147483647 w 232"/>
                <a:gd name="T61" fmla="*/ 311674438 h 124"/>
                <a:gd name="T62" fmla="*/ 2147483647 w 232"/>
                <a:gd name="T63" fmla="*/ 311674438 h 124"/>
                <a:gd name="T64" fmla="*/ 2147483647 w 232"/>
                <a:gd name="T65" fmla="*/ 410842209 h 124"/>
                <a:gd name="T66" fmla="*/ 2147483647 w 232"/>
                <a:gd name="T67" fmla="*/ 510013744 h 124"/>
                <a:gd name="T68" fmla="*/ 2147483647 w 232"/>
                <a:gd name="T69" fmla="*/ 510013744 h 124"/>
                <a:gd name="T70" fmla="*/ 1756298464 w 232"/>
                <a:gd name="T71" fmla="*/ 0 h 124"/>
                <a:gd name="T72" fmla="*/ 1742136527 w 232"/>
                <a:gd name="T73" fmla="*/ 0 h 124"/>
                <a:gd name="T74" fmla="*/ 524055647 w 232"/>
                <a:gd name="T75" fmla="*/ 609181515 h 124"/>
                <a:gd name="T76" fmla="*/ 42489574 w 232"/>
                <a:gd name="T77" fmla="*/ 1430869697 h 124"/>
                <a:gd name="T78" fmla="*/ 169965824 w 232"/>
                <a:gd name="T79" fmla="*/ 1728376773 h 124"/>
                <a:gd name="T80" fmla="*/ 283272610 w 232"/>
                <a:gd name="T81" fmla="*/ 1756711497 h 124"/>
                <a:gd name="T82" fmla="*/ 481566072 w 232"/>
                <a:gd name="T83" fmla="*/ 1671711088 h 124"/>
                <a:gd name="T84" fmla="*/ 1005621719 w 232"/>
                <a:gd name="T85" fmla="*/ 1105027896 h 124"/>
                <a:gd name="T86" fmla="*/ 1642991678 w 232"/>
                <a:gd name="T87" fmla="*/ 1175864707 h 124"/>
                <a:gd name="T88" fmla="*/ 1742136527 w 232"/>
                <a:gd name="T89" fmla="*/ 1175864707 h 124"/>
                <a:gd name="T90" fmla="*/ 2147483647 w 232"/>
                <a:gd name="T91" fmla="*/ 1048358448 h 124"/>
                <a:gd name="T92" fmla="*/ 2147483647 w 232"/>
                <a:gd name="T93" fmla="*/ 1544204829 h 124"/>
                <a:gd name="T94" fmla="*/ 2147483647 w 232"/>
                <a:gd name="T95" fmla="*/ 1600874278 h 124"/>
                <a:gd name="T96" fmla="*/ 2147483647 w 232"/>
                <a:gd name="T97" fmla="*/ 1572539554 h 124"/>
                <a:gd name="T98" fmla="*/ 2147483647 w 232"/>
                <a:gd name="T99" fmla="*/ 1331701926 h 124"/>
                <a:gd name="T100" fmla="*/ 2147483647 w 232"/>
                <a:gd name="T101" fmla="*/ 566679428 h 124"/>
                <a:gd name="T102" fmla="*/ 1756298464 w 232"/>
                <a:gd name="T103" fmla="*/ 0 h 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24"/>
                <a:gd name="T158" fmla="*/ 232 w 232"/>
                <a:gd name="T159" fmla="*/ 124 h 12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24">
                  <a:moveTo>
                    <a:pt x="162" y="55"/>
                  </a:moveTo>
                  <a:cubicBezTo>
                    <a:pt x="158" y="55"/>
                    <a:pt x="156" y="52"/>
                    <a:pt x="156" y="48"/>
                  </a:cubicBezTo>
                  <a:cubicBezTo>
                    <a:pt x="156" y="44"/>
                    <a:pt x="159" y="41"/>
                    <a:pt x="162" y="41"/>
                  </a:cubicBezTo>
                  <a:cubicBezTo>
                    <a:pt x="162" y="41"/>
                    <a:pt x="162" y="41"/>
                    <a:pt x="162" y="41"/>
                  </a:cubicBezTo>
                  <a:cubicBezTo>
                    <a:pt x="166" y="41"/>
                    <a:pt x="169" y="44"/>
                    <a:pt x="169" y="48"/>
                  </a:cubicBezTo>
                  <a:cubicBezTo>
                    <a:pt x="169" y="52"/>
                    <a:pt x="166" y="55"/>
                    <a:pt x="162" y="55"/>
                  </a:cubicBezTo>
                  <a:cubicBezTo>
                    <a:pt x="162" y="55"/>
                    <a:pt x="162" y="55"/>
                    <a:pt x="162" y="55"/>
                  </a:cubicBezTo>
                  <a:moveTo>
                    <a:pt x="147" y="46"/>
                  </a:moveTo>
                  <a:cubicBezTo>
                    <a:pt x="143" y="46"/>
                    <a:pt x="140" y="43"/>
                    <a:pt x="140" y="39"/>
                  </a:cubicBezTo>
                  <a:cubicBezTo>
                    <a:pt x="140" y="35"/>
                    <a:pt x="143" y="32"/>
                    <a:pt x="147" y="32"/>
                  </a:cubicBezTo>
                  <a:cubicBezTo>
                    <a:pt x="147" y="32"/>
                    <a:pt x="147" y="32"/>
                    <a:pt x="147" y="32"/>
                  </a:cubicBezTo>
                  <a:cubicBezTo>
                    <a:pt x="151" y="31"/>
                    <a:pt x="154" y="35"/>
                    <a:pt x="154" y="38"/>
                  </a:cubicBezTo>
                  <a:cubicBezTo>
                    <a:pt x="154" y="42"/>
                    <a:pt x="151" y="46"/>
                    <a:pt x="147" y="46"/>
                  </a:cubicBezTo>
                  <a:cubicBezTo>
                    <a:pt x="147" y="46"/>
                    <a:pt x="147" y="46"/>
                    <a:pt x="147" y="46"/>
                  </a:cubicBezTo>
                  <a:moveTo>
                    <a:pt x="177" y="45"/>
                  </a:moveTo>
                  <a:cubicBezTo>
                    <a:pt x="174" y="45"/>
                    <a:pt x="171" y="42"/>
                    <a:pt x="171" y="38"/>
                  </a:cubicBezTo>
                  <a:cubicBezTo>
                    <a:pt x="171" y="34"/>
                    <a:pt x="174" y="31"/>
                    <a:pt x="177" y="31"/>
                  </a:cubicBezTo>
                  <a:cubicBezTo>
                    <a:pt x="178" y="31"/>
                    <a:pt x="178" y="31"/>
                    <a:pt x="178" y="31"/>
                  </a:cubicBezTo>
                  <a:cubicBezTo>
                    <a:pt x="181" y="31"/>
                    <a:pt x="184" y="34"/>
                    <a:pt x="184" y="38"/>
                  </a:cubicBezTo>
                  <a:cubicBezTo>
                    <a:pt x="184" y="42"/>
                    <a:pt x="181" y="45"/>
                    <a:pt x="177" y="45"/>
                  </a:cubicBezTo>
                  <a:cubicBezTo>
                    <a:pt x="177" y="45"/>
                    <a:pt x="177" y="45"/>
                    <a:pt x="177" y="45"/>
                  </a:cubicBezTo>
                  <a:moveTo>
                    <a:pt x="89" y="59"/>
                  </a:moveTo>
                  <a:cubicBezTo>
                    <a:pt x="79" y="59"/>
                    <a:pt x="71" y="51"/>
                    <a:pt x="71" y="41"/>
                  </a:cubicBezTo>
                  <a:cubicBezTo>
                    <a:pt x="71" y="31"/>
                    <a:pt x="79" y="22"/>
                    <a:pt x="89" y="22"/>
                  </a:cubicBezTo>
                  <a:cubicBezTo>
                    <a:pt x="89" y="22"/>
                    <a:pt x="89" y="22"/>
                    <a:pt x="89" y="22"/>
                  </a:cubicBezTo>
                  <a:cubicBezTo>
                    <a:pt x="99" y="22"/>
                    <a:pt x="107" y="30"/>
                    <a:pt x="107" y="40"/>
                  </a:cubicBezTo>
                  <a:cubicBezTo>
                    <a:pt x="107" y="51"/>
                    <a:pt x="99" y="59"/>
                    <a:pt x="89" y="59"/>
                  </a:cubicBezTo>
                  <a:cubicBezTo>
                    <a:pt x="89" y="59"/>
                    <a:pt x="89" y="59"/>
                    <a:pt x="89" y="59"/>
                  </a:cubicBezTo>
                  <a:moveTo>
                    <a:pt x="162" y="36"/>
                  </a:moveTo>
                  <a:cubicBezTo>
                    <a:pt x="159" y="36"/>
                    <a:pt x="156" y="33"/>
                    <a:pt x="156" y="29"/>
                  </a:cubicBezTo>
                  <a:cubicBezTo>
                    <a:pt x="156" y="26"/>
                    <a:pt x="159" y="22"/>
                    <a:pt x="162" y="22"/>
                  </a:cubicBezTo>
                  <a:cubicBezTo>
                    <a:pt x="162" y="22"/>
                    <a:pt x="162" y="22"/>
                    <a:pt x="162" y="22"/>
                  </a:cubicBezTo>
                  <a:cubicBezTo>
                    <a:pt x="166" y="22"/>
                    <a:pt x="169" y="25"/>
                    <a:pt x="169" y="29"/>
                  </a:cubicBezTo>
                  <a:cubicBezTo>
                    <a:pt x="169" y="33"/>
                    <a:pt x="166" y="36"/>
                    <a:pt x="162" y="36"/>
                  </a:cubicBezTo>
                  <a:cubicBezTo>
                    <a:pt x="162" y="36"/>
                    <a:pt x="162" y="36"/>
                    <a:pt x="162" y="36"/>
                  </a:cubicBezTo>
                  <a:moveTo>
                    <a:pt x="124" y="0"/>
                  </a:moveTo>
                  <a:cubicBezTo>
                    <a:pt x="123" y="0"/>
                    <a:pt x="123" y="0"/>
                    <a:pt x="123" y="0"/>
                  </a:cubicBezTo>
                  <a:cubicBezTo>
                    <a:pt x="61" y="0"/>
                    <a:pt x="37" y="43"/>
                    <a:pt x="37" y="43"/>
                  </a:cubicBezTo>
                  <a:cubicBezTo>
                    <a:pt x="3" y="101"/>
                    <a:pt x="3" y="101"/>
                    <a:pt x="3" y="101"/>
                  </a:cubicBezTo>
                  <a:cubicBezTo>
                    <a:pt x="3" y="101"/>
                    <a:pt x="0" y="115"/>
                    <a:pt x="12" y="122"/>
                  </a:cubicBezTo>
                  <a:cubicBezTo>
                    <a:pt x="14" y="123"/>
                    <a:pt x="17" y="124"/>
                    <a:pt x="20" y="124"/>
                  </a:cubicBezTo>
                  <a:cubicBezTo>
                    <a:pt x="28" y="124"/>
                    <a:pt x="34" y="118"/>
                    <a:pt x="34" y="118"/>
                  </a:cubicBezTo>
                  <a:cubicBezTo>
                    <a:pt x="71" y="78"/>
                    <a:pt x="71" y="78"/>
                    <a:pt x="71" y="78"/>
                  </a:cubicBezTo>
                  <a:cubicBezTo>
                    <a:pt x="71" y="78"/>
                    <a:pt x="89" y="83"/>
                    <a:pt x="116" y="83"/>
                  </a:cubicBezTo>
                  <a:cubicBezTo>
                    <a:pt x="118" y="83"/>
                    <a:pt x="121" y="83"/>
                    <a:pt x="123" y="83"/>
                  </a:cubicBezTo>
                  <a:cubicBezTo>
                    <a:pt x="153" y="82"/>
                    <a:pt x="177" y="74"/>
                    <a:pt x="177" y="74"/>
                  </a:cubicBezTo>
                  <a:cubicBezTo>
                    <a:pt x="203" y="109"/>
                    <a:pt x="203" y="109"/>
                    <a:pt x="203" y="109"/>
                  </a:cubicBezTo>
                  <a:cubicBezTo>
                    <a:pt x="203" y="109"/>
                    <a:pt x="209" y="113"/>
                    <a:pt x="216" y="113"/>
                  </a:cubicBezTo>
                  <a:cubicBezTo>
                    <a:pt x="218" y="113"/>
                    <a:pt x="221" y="113"/>
                    <a:pt x="223" y="111"/>
                  </a:cubicBezTo>
                  <a:cubicBezTo>
                    <a:pt x="232" y="106"/>
                    <a:pt x="232" y="94"/>
                    <a:pt x="232" y="94"/>
                  </a:cubicBezTo>
                  <a:cubicBezTo>
                    <a:pt x="207" y="40"/>
                    <a:pt x="207" y="40"/>
                    <a:pt x="207" y="40"/>
                  </a:cubicBezTo>
                  <a:cubicBezTo>
                    <a:pt x="207" y="40"/>
                    <a:pt x="183" y="0"/>
                    <a:pt x="12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53" name="Freeform 23"/>
            <p:cNvSpPr>
              <a:spLocks noChangeArrowheads="1"/>
            </p:cNvSpPr>
            <p:nvPr/>
          </p:nvSpPr>
          <p:spPr bwMode="auto">
            <a:xfrm>
              <a:off x="2733675" y="2395538"/>
              <a:ext cx="120650" cy="128588"/>
            </a:xfrm>
            <a:custGeom>
              <a:avLst/>
              <a:gdLst>
                <a:gd name="T0" fmla="*/ 120967500 w 76"/>
                <a:gd name="T1" fmla="*/ 0 h 81"/>
                <a:gd name="T2" fmla="*/ 73085325 w 76"/>
                <a:gd name="T3" fmla="*/ 0 h 81"/>
                <a:gd name="T4" fmla="*/ 73085325 w 76"/>
                <a:gd name="T5" fmla="*/ 78125941 h 81"/>
                <a:gd name="T6" fmla="*/ 0 w 76"/>
                <a:gd name="T7" fmla="*/ 78125941 h 81"/>
                <a:gd name="T8" fmla="*/ 0 w 76"/>
                <a:gd name="T9" fmla="*/ 126008302 h 81"/>
                <a:gd name="T10" fmla="*/ 73085325 w 76"/>
                <a:gd name="T11" fmla="*/ 126008302 h 81"/>
                <a:gd name="T12" fmla="*/ 73085325 w 76"/>
                <a:gd name="T13" fmla="*/ 204134244 h 81"/>
                <a:gd name="T14" fmla="*/ 120967500 w 76"/>
                <a:gd name="T15" fmla="*/ 204134244 h 81"/>
                <a:gd name="T16" fmla="*/ 120967500 w 76"/>
                <a:gd name="T17" fmla="*/ 126008302 h 81"/>
                <a:gd name="T18" fmla="*/ 191531875 w 76"/>
                <a:gd name="T19" fmla="*/ 120967970 h 81"/>
                <a:gd name="T20" fmla="*/ 191531875 w 76"/>
                <a:gd name="T21" fmla="*/ 78125941 h 81"/>
                <a:gd name="T22" fmla="*/ 120967500 w 76"/>
                <a:gd name="T23" fmla="*/ 78125941 h 81"/>
                <a:gd name="T24" fmla="*/ 120967500 w 76"/>
                <a:gd name="T25" fmla="*/ 0 h 8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6"/>
                <a:gd name="T40" fmla="*/ 0 h 81"/>
                <a:gd name="T41" fmla="*/ 76 w 76"/>
                <a:gd name="T42" fmla="*/ 81 h 8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6" h="81">
                  <a:moveTo>
                    <a:pt x="48" y="0"/>
                  </a:moveTo>
                  <a:lnTo>
                    <a:pt x="29" y="0"/>
                  </a:lnTo>
                  <a:lnTo>
                    <a:pt x="29" y="31"/>
                  </a:lnTo>
                  <a:lnTo>
                    <a:pt x="0" y="31"/>
                  </a:lnTo>
                  <a:lnTo>
                    <a:pt x="0" y="50"/>
                  </a:lnTo>
                  <a:lnTo>
                    <a:pt x="29" y="50"/>
                  </a:lnTo>
                  <a:lnTo>
                    <a:pt x="29" y="81"/>
                  </a:lnTo>
                  <a:lnTo>
                    <a:pt x="48" y="81"/>
                  </a:lnTo>
                  <a:lnTo>
                    <a:pt x="48" y="50"/>
                  </a:lnTo>
                  <a:lnTo>
                    <a:pt x="76" y="48"/>
                  </a:lnTo>
                  <a:lnTo>
                    <a:pt x="76" y="31"/>
                  </a:lnTo>
                  <a:lnTo>
                    <a:pt x="48" y="31"/>
                  </a:lnTo>
                  <a:lnTo>
                    <a:pt x="48"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54" name="Freeform 24"/>
            <p:cNvSpPr>
              <a:spLocks noChangeArrowheads="1"/>
            </p:cNvSpPr>
            <p:nvPr/>
          </p:nvSpPr>
          <p:spPr bwMode="auto">
            <a:xfrm>
              <a:off x="2733675" y="2395538"/>
              <a:ext cx="120650" cy="128588"/>
            </a:xfrm>
            <a:custGeom>
              <a:avLst/>
              <a:gdLst>
                <a:gd name="T0" fmla="*/ 120967500 w 76"/>
                <a:gd name="T1" fmla="*/ 0 h 81"/>
                <a:gd name="T2" fmla="*/ 73085325 w 76"/>
                <a:gd name="T3" fmla="*/ 0 h 81"/>
                <a:gd name="T4" fmla="*/ 73085325 w 76"/>
                <a:gd name="T5" fmla="*/ 78125941 h 81"/>
                <a:gd name="T6" fmla="*/ 0 w 76"/>
                <a:gd name="T7" fmla="*/ 78125941 h 81"/>
                <a:gd name="T8" fmla="*/ 0 w 76"/>
                <a:gd name="T9" fmla="*/ 126008302 h 81"/>
                <a:gd name="T10" fmla="*/ 73085325 w 76"/>
                <a:gd name="T11" fmla="*/ 126008302 h 81"/>
                <a:gd name="T12" fmla="*/ 73085325 w 76"/>
                <a:gd name="T13" fmla="*/ 204134244 h 81"/>
                <a:gd name="T14" fmla="*/ 120967500 w 76"/>
                <a:gd name="T15" fmla="*/ 204134244 h 81"/>
                <a:gd name="T16" fmla="*/ 120967500 w 76"/>
                <a:gd name="T17" fmla="*/ 126008302 h 81"/>
                <a:gd name="T18" fmla="*/ 191531875 w 76"/>
                <a:gd name="T19" fmla="*/ 120967970 h 81"/>
                <a:gd name="T20" fmla="*/ 191531875 w 76"/>
                <a:gd name="T21" fmla="*/ 78125941 h 81"/>
                <a:gd name="T22" fmla="*/ 120967500 w 76"/>
                <a:gd name="T23" fmla="*/ 78125941 h 81"/>
                <a:gd name="T24" fmla="*/ 120967500 w 76"/>
                <a:gd name="T25" fmla="*/ 0 h 8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6"/>
                <a:gd name="T40" fmla="*/ 0 h 81"/>
                <a:gd name="T41" fmla="*/ 76 w 76"/>
                <a:gd name="T42" fmla="*/ 81 h 8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6" h="81">
                  <a:moveTo>
                    <a:pt x="48" y="0"/>
                  </a:moveTo>
                  <a:lnTo>
                    <a:pt x="29" y="0"/>
                  </a:lnTo>
                  <a:lnTo>
                    <a:pt x="29" y="31"/>
                  </a:lnTo>
                  <a:lnTo>
                    <a:pt x="0" y="31"/>
                  </a:lnTo>
                  <a:lnTo>
                    <a:pt x="0" y="50"/>
                  </a:lnTo>
                  <a:lnTo>
                    <a:pt x="29" y="50"/>
                  </a:lnTo>
                  <a:lnTo>
                    <a:pt x="29" y="81"/>
                  </a:lnTo>
                  <a:lnTo>
                    <a:pt x="48" y="81"/>
                  </a:lnTo>
                  <a:lnTo>
                    <a:pt x="48" y="50"/>
                  </a:lnTo>
                  <a:lnTo>
                    <a:pt x="76" y="48"/>
                  </a:lnTo>
                  <a:lnTo>
                    <a:pt x="76" y="31"/>
                  </a:lnTo>
                  <a:lnTo>
                    <a:pt x="48" y="31"/>
                  </a:lnTo>
                  <a:lnTo>
                    <a:pt x="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55" name="Freeform 25"/>
            <p:cNvSpPr>
              <a:spLocks noEditPoints="1" noChangeArrowheads="1"/>
            </p:cNvSpPr>
            <p:nvPr/>
          </p:nvSpPr>
          <p:spPr bwMode="auto">
            <a:xfrm>
              <a:off x="2362200" y="1489075"/>
              <a:ext cx="781050" cy="587375"/>
            </a:xfrm>
            <a:custGeom>
              <a:avLst/>
              <a:gdLst>
                <a:gd name="T0" fmla="*/ 1164312188 w 492"/>
                <a:gd name="T1" fmla="*/ 849293450 h 370"/>
                <a:gd name="T2" fmla="*/ 95765938 w 492"/>
                <a:gd name="T3" fmla="*/ 824091888 h 370"/>
                <a:gd name="T4" fmla="*/ 95765938 w 492"/>
                <a:gd name="T5" fmla="*/ 143649700 h 370"/>
                <a:gd name="T6" fmla="*/ 645160000 w 492"/>
                <a:gd name="T7" fmla="*/ 587197200 h 370"/>
                <a:gd name="T8" fmla="*/ 1164312188 w 492"/>
                <a:gd name="T9" fmla="*/ 216733438 h 370"/>
                <a:gd name="T10" fmla="*/ 1164312188 w 492"/>
                <a:gd name="T11" fmla="*/ 849293450 h 370"/>
                <a:gd name="T12" fmla="*/ 645160000 w 492"/>
                <a:gd name="T13" fmla="*/ 478829688 h 370"/>
                <a:gd name="T14" fmla="*/ 183972200 w 492"/>
                <a:gd name="T15" fmla="*/ 103327200 h 370"/>
                <a:gd name="T16" fmla="*/ 1086188138 w 492"/>
                <a:gd name="T17" fmla="*/ 168851263 h 370"/>
                <a:gd name="T18" fmla="*/ 645160000 w 492"/>
                <a:gd name="T19" fmla="*/ 478829688 h 370"/>
                <a:gd name="T20" fmla="*/ 0 w 492"/>
                <a:gd name="T21" fmla="*/ 0 h 370"/>
                <a:gd name="T22" fmla="*/ 0 w 492"/>
                <a:gd name="T23" fmla="*/ 914817513 h 370"/>
                <a:gd name="T24" fmla="*/ 1239916875 w 492"/>
                <a:gd name="T25" fmla="*/ 932457813 h 370"/>
                <a:gd name="T26" fmla="*/ 1239916875 w 492"/>
                <a:gd name="T27" fmla="*/ 90725625 h 370"/>
                <a:gd name="T28" fmla="*/ 0 w 492"/>
                <a:gd name="T29" fmla="*/ 0 h 3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2"/>
                <a:gd name="T46" fmla="*/ 0 h 370"/>
                <a:gd name="T47" fmla="*/ 492 w 492"/>
                <a:gd name="T48" fmla="*/ 370 h 37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2" h="370">
                  <a:moveTo>
                    <a:pt x="462" y="337"/>
                  </a:moveTo>
                  <a:lnTo>
                    <a:pt x="38" y="327"/>
                  </a:lnTo>
                  <a:lnTo>
                    <a:pt x="38" y="57"/>
                  </a:lnTo>
                  <a:lnTo>
                    <a:pt x="256" y="233"/>
                  </a:lnTo>
                  <a:lnTo>
                    <a:pt x="462" y="86"/>
                  </a:lnTo>
                  <a:lnTo>
                    <a:pt x="462" y="337"/>
                  </a:lnTo>
                  <a:close/>
                  <a:moveTo>
                    <a:pt x="256" y="190"/>
                  </a:moveTo>
                  <a:lnTo>
                    <a:pt x="73" y="41"/>
                  </a:lnTo>
                  <a:lnTo>
                    <a:pt x="431" y="67"/>
                  </a:lnTo>
                  <a:lnTo>
                    <a:pt x="256" y="190"/>
                  </a:lnTo>
                  <a:close/>
                  <a:moveTo>
                    <a:pt x="0" y="0"/>
                  </a:moveTo>
                  <a:lnTo>
                    <a:pt x="0" y="363"/>
                  </a:lnTo>
                  <a:lnTo>
                    <a:pt x="492" y="370"/>
                  </a:lnTo>
                  <a:lnTo>
                    <a:pt x="492" y="3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56" name="Freeform 26"/>
            <p:cNvSpPr>
              <a:spLocks noEditPoints="1" noChangeArrowheads="1"/>
            </p:cNvSpPr>
            <p:nvPr/>
          </p:nvSpPr>
          <p:spPr bwMode="auto">
            <a:xfrm>
              <a:off x="2362200" y="1489075"/>
              <a:ext cx="781050" cy="587375"/>
            </a:xfrm>
            <a:custGeom>
              <a:avLst/>
              <a:gdLst>
                <a:gd name="T0" fmla="*/ 1164312188 w 492"/>
                <a:gd name="T1" fmla="*/ 849293450 h 370"/>
                <a:gd name="T2" fmla="*/ 95765938 w 492"/>
                <a:gd name="T3" fmla="*/ 824091888 h 370"/>
                <a:gd name="T4" fmla="*/ 95765938 w 492"/>
                <a:gd name="T5" fmla="*/ 143649700 h 370"/>
                <a:gd name="T6" fmla="*/ 645160000 w 492"/>
                <a:gd name="T7" fmla="*/ 587197200 h 370"/>
                <a:gd name="T8" fmla="*/ 1164312188 w 492"/>
                <a:gd name="T9" fmla="*/ 216733438 h 370"/>
                <a:gd name="T10" fmla="*/ 1164312188 w 492"/>
                <a:gd name="T11" fmla="*/ 849293450 h 370"/>
                <a:gd name="T12" fmla="*/ 645160000 w 492"/>
                <a:gd name="T13" fmla="*/ 478829688 h 370"/>
                <a:gd name="T14" fmla="*/ 183972200 w 492"/>
                <a:gd name="T15" fmla="*/ 103327200 h 370"/>
                <a:gd name="T16" fmla="*/ 1086188138 w 492"/>
                <a:gd name="T17" fmla="*/ 168851263 h 370"/>
                <a:gd name="T18" fmla="*/ 645160000 w 492"/>
                <a:gd name="T19" fmla="*/ 478829688 h 370"/>
                <a:gd name="T20" fmla="*/ 0 w 492"/>
                <a:gd name="T21" fmla="*/ 0 h 370"/>
                <a:gd name="T22" fmla="*/ 0 w 492"/>
                <a:gd name="T23" fmla="*/ 914817513 h 370"/>
                <a:gd name="T24" fmla="*/ 1239916875 w 492"/>
                <a:gd name="T25" fmla="*/ 932457813 h 370"/>
                <a:gd name="T26" fmla="*/ 1239916875 w 492"/>
                <a:gd name="T27" fmla="*/ 90725625 h 370"/>
                <a:gd name="T28" fmla="*/ 0 w 492"/>
                <a:gd name="T29" fmla="*/ 0 h 3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2"/>
                <a:gd name="T46" fmla="*/ 0 h 370"/>
                <a:gd name="T47" fmla="*/ 492 w 492"/>
                <a:gd name="T48" fmla="*/ 370 h 37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2" h="370">
                  <a:moveTo>
                    <a:pt x="462" y="337"/>
                  </a:moveTo>
                  <a:lnTo>
                    <a:pt x="38" y="327"/>
                  </a:lnTo>
                  <a:lnTo>
                    <a:pt x="38" y="57"/>
                  </a:lnTo>
                  <a:lnTo>
                    <a:pt x="256" y="233"/>
                  </a:lnTo>
                  <a:lnTo>
                    <a:pt x="462" y="86"/>
                  </a:lnTo>
                  <a:lnTo>
                    <a:pt x="462" y="337"/>
                  </a:lnTo>
                  <a:moveTo>
                    <a:pt x="256" y="190"/>
                  </a:moveTo>
                  <a:lnTo>
                    <a:pt x="73" y="41"/>
                  </a:lnTo>
                  <a:lnTo>
                    <a:pt x="431" y="67"/>
                  </a:lnTo>
                  <a:lnTo>
                    <a:pt x="256" y="190"/>
                  </a:lnTo>
                  <a:moveTo>
                    <a:pt x="0" y="0"/>
                  </a:moveTo>
                  <a:lnTo>
                    <a:pt x="0" y="363"/>
                  </a:lnTo>
                  <a:lnTo>
                    <a:pt x="492" y="370"/>
                  </a:lnTo>
                  <a:lnTo>
                    <a:pt x="492" y="3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57" name="Freeform 27"/>
            <p:cNvSpPr>
              <a:spLocks noChangeArrowheads="1"/>
            </p:cNvSpPr>
            <p:nvPr/>
          </p:nvSpPr>
          <p:spPr bwMode="auto">
            <a:xfrm>
              <a:off x="2876550" y="2862263"/>
              <a:ext cx="200025" cy="87313"/>
            </a:xfrm>
            <a:custGeom>
              <a:avLst/>
              <a:gdLst>
                <a:gd name="T0" fmla="*/ 669445934 w 53"/>
                <a:gd name="T1" fmla="*/ 0 h 23"/>
                <a:gd name="T2" fmla="*/ 655202645 w 53"/>
                <a:gd name="T3" fmla="*/ 0 h 23"/>
                <a:gd name="T4" fmla="*/ 113946317 w 53"/>
                <a:gd name="T5" fmla="*/ 43235120 h 23"/>
                <a:gd name="T6" fmla="*/ 0 w 53"/>
                <a:gd name="T7" fmla="*/ 158522446 h 23"/>
                <a:gd name="T8" fmla="*/ 0 w 53"/>
                <a:gd name="T9" fmla="*/ 331459129 h 23"/>
                <a:gd name="T10" fmla="*/ 99703027 w 53"/>
                <a:gd name="T11" fmla="*/ 331459129 h 23"/>
                <a:gd name="T12" fmla="*/ 99703027 w 53"/>
                <a:gd name="T13" fmla="*/ 201757566 h 23"/>
                <a:gd name="T14" fmla="*/ 185166539 w 53"/>
                <a:gd name="T15" fmla="*/ 115291122 h 23"/>
                <a:gd name="T16" fmla="*/ 598225712 w 53"/>
                <a:gd name="T17" fmla="*/ 100880681 h 23"/>
                <a:gd name="T18" fmla="*/ 598225712 w 53"/>
                <a:gd name="T19" fmla="*/ 100880681 h 23"/>
                <a:gd name="T20" fmla="*/ 669445934 w 53"/>
                <a:gd name="T21" fmla="*/ 172936683 h 23"/>
                <a:gd name="T22" fmla="*/ 669445934 w 53"/>
                <a:gd name="T23" fmla="*/ 288224009 h 23"/>
                <a:gd name="T24" fmla="*/ 754905672 w 53"/>
                <a:gd name="T25" fmla="*/ 288224009 h 23"/>
                <a:gd name="T26" fmla="*/ 754905672 w 53"/>
                <a:gd name="T27" fmla="*/ 100880681 h 23"/>
                <a:gd name="T28" fmla="*/ 669445934 w 53"/>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23"/>
                <a:gd name="T47" fmla="*/ 53 w 53"/>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23">
                  <a:moveTo>
                    <a:pt x="47" y="0"/>
                  </a:moveTo>
                  <a:cubicBezTo>
                    <a:pt x="47" y="0"/>
                    <a:pt x="47" y="0"/>
                    <a:pt x="46" y="0"/>
                  </a:cubicBezTo>
                  <a:cubicBezTo>
                    <a:pt x="8" y="3"/>
                    <a:pt x="8" y="3"/>
                    <a:pt x="8" y="3"/>
                  </a:cubicBezTo>
                  <a:cubicBezTo>
                    <a:pt x="4" y="3"/>
                    <a:pt x="0" y="6"/>
                    <a:pt x="0" y="11"/>
                  </a:cubicBezTo>
                  <a:cubicBezTo>
                    <a:pt x="0" y="23"/>
                    <a:pt x="0" y="23"/>
                    <a:pt x="0" y="23"/>
                  </a:cubicBezTo>
                  <a:cubicBezTo>
                    <a:pt x="7" y="23"/>
                    <a:pt x="7" y="23"/>
                    <a:pt x="7" y="23"/>
                  </a:cubicBezTo>
                  <a:cubicBezTo>
                    <a:pt x="7" y="14"/>
                    <a:pt x="7" y="14"/>
                    <a:pt x="7" y="14"/>
                  </a:cubicBezTo>
                  <a:cubicBezTo>
                    <a:pt x="7" y="11"/>
                    <a:pt x="10" y="9"/>
                    <a:pt x="13" y="8"/>
                  </a:cubicBezTo>
                  <a:cubicBezTo>
                    <a:pt x="42" y="7"/>
                    <a:pt x="42" y="7"/>
                    <a:pt x="42" y="7"/>
                  </a:cubicBezTo>
                  <a:cubicBezTo>
                    <a:pt x="42" y="7"/>
                    <a:pt x="42" y="7"/>
                    <a:pt x="42" y="7"/>
                  </a:cubicBezTo>
                  <a:cubicBezTo>
                    <a:pt x="45" y="7"/>
                    <a:pt x="47" y="9"/>
                    <a:pt x="47" y="12"/>
                  </a:cubicBezTo>
                  <a:cubicBezTo>
                    <a:pt x="47" y="20"/>
                    <a:pt x="47" y="20"/>
                    <a:pt x="47" y="20"/>
                  </a:cubicBezTo>
                  <a:cubicBezTo>
                    <a:pt x="53" y="20"/>
                    <a:pt x="53" y="20"/>
                    <a:pt x="53" y="20"/>
                  </a:cubicBezTo>
                  <a:cubicBezTo>
                    <a:pt x="53" y="7"/>
                    <a:pt x="53" y="7"/>
                    <a:pt x="53" y="7"/>
                  </a:cubicBezTo>
                  <a:cubicBezTo>
                    <a:pt x="53" y="3"/>
                    <a:pt x="51" y="0"/>
                    <a:pt x="4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58" name="Freeform 28"/>
            <p:cNvSpPr>
              <a:spLocks noChangeArrowheads="1"/>
            </p:cNvSpPr>
            <p:nvPr/>
          </p:nvSpPr>
          <p:spPr bwMode="auto">
            <a:xfrm>
              <a:off x="2727325" y="2941638"/>
              <a:ext cx="492125" cy="371475"/>
            </a:xfrm>
            <a:custGeom>
              <a:avLst/>
              <a:gdLst>
                <a:gd name="T0" fmla="*/ 1735856359 w 131"/>
                <a:gd name="T1" fmla="*/ 0 h 99"/>
                <a:gd name="T2" fmla="*/ 1735856359 w 131"/>
                <a:gd name="T3" fmla="*/ 0 h 99"/>
                <a:gd name="T4" fmla="*/ 127013330 w 131"/>
                <a:gd name="T5" fmla="*/ 112635723 h 99"/>
                <a:gd name="T6" fmla="*/ 0 w 131"/>
                <a:gd name="T7" fmla="*/ 267510780 h 99"/>
                <a:gd name="T8" fmla="*/ 0 w 131"/>
                <a:gd name="T9" fmla="*/ 1281239789 h 99"/>
                <a:gd name="T10" fmla="*/ 112899486 w 131"/>
                <a:gd name="T11" fmla="*/ 1393875511 h 99"/>
                <a:gd name="T12" fmla="*/ 127013330 w 131"/>
                <a:gd name="T13" fmla="*/ 1393875511 h 99"/>
                <a:gd name="T14" fmla="*/ 1735856359 w 131"/>
                <a:gd name="T15" fmla="*/ 1224921927 h 99"/>
                <a:gd name="T16" fmla="*/ 1848755844 w 131"/>
                <a:gd name="T17" fmla="*/ 1084125398 h 99"/>
                <a:gd name="T18" fmla="*/ 1848755844 w 131"/>
                <a:gd name="T19" fmla="*/ 126714250 h 99"/>
                <a:gd name="T20" fmla="*/ 1735856359 w 131"/>
                <a:gd name="T21" fmla="*/ 0 h 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1"/>
                <a:gd name="T34" fmla="*/ 0 h 99"/>
                <a:gd name="T35" fmla="*/ 131 w 131"/>
                <a:gd name="T36" fmla="*/ 99 h 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1" h="99">
                  <a:moveTo>
                    <a:pt x="123" y="0"/>
                  </a:moveTo>
                  <a:cubicBezTo>
                    <a:pt x="123" y="0"/>
                    <a:pt x="123" y="0"/>
                    <a:pt x="123" y="0"/>
                  </a:cubicBezTo>
                  <a:cubicBezTo>
                    <a:pt x="9" y="8"/>
                    <a:pt x="9" y="8"/>
                    <a:pt x="9" y="8"/>
                  </a:cubicBezTo>
                  <a:cubicBezTo>
                    <a:pt x="4" y="9"/>
                    <a:pt x="0" y="13"/>
                    <a:pt x="0" y="19"/>
                  </a:cubicBezTo>
                  <a:cubicBezTo>
                    <a:pt x="0" y="91"/>
                    <a:pt x="0" y="91"/>
                    <a:pt x="0" y="91"/>
                  </a:cubicBezTo>
                  <a:cubicBezTo>
                    <a:pt x="0" y="96"/>
                    <a:pt x="3" y="99"/>
                    <a:pt x="8" y="99"/>
                  </a:cubicBezTo>
                  <a:cubicBezTo>
                    <a:pt x="9" y="99"/>
                    <a:pt x="9" y="99"/>
                    <a:pt x="9" y="99"/>
                  </a:cubicBezTo>
                  <a:cubicBezTo>
                    <a:pt x="123" y="87"/>
                    <a:pt x="123" y="87"/>
                    <a:pt x="123" y="87"/>
                  </a:cubicBezTo>
                  <a:cubicBezTo>
                    <a:pt x="128" y="87"/>
                    <a:pt x="131" y="82"/>
                    <a:pt x="131" y="77"/>
                  </a:cubicBezTo>
                  <a:cubicBezTo>
                    <a:pt x="131" y="9"/>
                    <a:pt x="131" y="9"/>
                    <a:pt x="131" y="9"/>
                  </a:cubicBezTo>
                  <a:cubicBezTo>
                    <a:pt x="131" y="4"/>
                    <a:pt x="128" y="0"/>
                    <a:pt x="12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59" name="Freeform 29"/>
            <p:cNvSpPr>
              <a:spLocks noChangeArrowheads="1"/>
            </p:cNvSpPr>
            <p:nvPr/>
          </p:nvSpPr>
          <p:spPr bwMode="auto">
            <a:xfrm>
              <a:off x="2790825" y="2941638"/>
              <a:ext cx="63500" cy="14288"/>
            </a:xfrm>
            <a:custGeom>
              <a:avLst/>
              <a:gdLst>
                <a:gd name="T0" fmla="*/ 223239853 w 17"/>
                <a:gd name="T1" fmla="*/ 0 h 4"/>
                <a:gd name="T2" fmla="*/ 209284794 w 17"/>
                <a:gd name="T3" fmla="*/ 0 h 4"/>
                <a:gd name="T4" fmla="*/ 13951324 w 17"/>
                <a:gd name="T5" fmla="*/ 0 h 4"/>
                <a:gd name="T6" fmla="*/ 0 w 17"/>
                <a:gd name="T7" fmla="*/ 25518368 h 4"/>
                <a:gd name="T8" fmla="*/ 13951324 w 17"/>
                <a:gd name="T9" fmla="*/ 51036736 h 4"/>
                <a:gd name="T10" fmla="*/ 13951324 w 17"/>
                <a:gd name="T11" fmla="*/ 51036736 h 4"/>
                <a:gd name="T12" fmla="*/ 209284794 w 17"/>
                <a:gd name="T13" fmla="*/ 38277552 h 4"/>
                <a:gd name="T14" fmla="*/ 237191176 w 17"/>
                <a:gd name="T15" fmla="*/ 12759184 h 4"/>
                <a:gd name="T16" fmla="*/ 223239853 w 17"/>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4"/>
                <a:gd name="T29" fmla="*/ 17 w 17"/>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4">
                  <a:moveTo>
                    <a:pt x="16" y="0"/>
                  </a:moveTo>
                  <a:cubicBezTo>
                    <a:pt x="16" y="0"/>
                    <a:pt x="15" y="0"/>
                    <a:pt x="15" y="0"/>
                  </a:cubicBezTo>
                  <a:cubicBezTo>
                    <a:pt x="1" y="0"/>
                    <a:pt x="1" y="0"/>
                    <a:pt x="1" y="0"/>
                  </a:cubicBezTo>
                  <a:cubicBezTo>
                    <a:pt x="0" y="1"/>
                    <a:pt x="0" y="1"/>
                    <a:pt x="0" y="2"/>
                  </a:cubicBezTo>
                  <a:cubicBezTo>
                    <a:pt x="0" y="3"/>
                    <a:pt x="0" y="4"/>
                    <a:pt x="1" y="4"/>
                  </a:cubicBezTo>
                  <a:cubicBezTo>
                    <a:pt x="1" y="4"/>
                    <a:pt x="1" y="4"/>
                    <a:pt x="1" y="4"/>
                  </a:cubicBezTo>
                  <a:cubicBezTo>
                    <a:pt x="15" y="3"/>
                    <a:pt x="15" y="3"/>
                    <a:pt x="15" y="3"/>
                  </a:cubicBezTo>
                  <a:cubicBezTo>
                    <a:pt x="16" y="3"/>
                    <a:pt x="17" y="2"/>
                    <a:pt x="17" y="1"/>
                  </a:cubicBezTo>
                  <a:cubicBezTo>
                    <a:pt x="17" y="0"/>
                    <a:pt x="16" y="0"/>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60" name="Freeform 30"/>
            <p:cNvSpPr>
              <a:spLocks noChangeArrowheads="1"/>
            </p:cNvSpPr>
            <p:nvPr/>
          </p:nvSpPr>
          <p:spPr bwMode="auto">
            <a:xfrm>
              <a:off x="3095625" y="2919413"/>
              <a:ext cx="63500" cy="14288"/>
            </a:xfrm>
            <a:custGeom>
              <a:avLst/>
              <a:gdLst>
                <a:gd name="T0" fmla="*/ 209284794 w 17"/>
                <a:gd name="T1" fmla="*/ 0 h 4"/>
                <a:gd name="T2" fmla="*/ 209284794 w 17"/>
                <a:gd name="T3" fmla="*/ 0 h 4"/>
                <a:gd name="T4" fmla="*/ 27906382 w 17"/>
                <a:gd name="T5" fmla="*/ 12759184 h 4"/>
                <a:gd name="T6" fmla="*/ 0 w 17"/>
                <a:gd name="T7" fmla="*/ 38277552 h 4"/>
                <a:gd name="T8" fmla="*/ 27906382 w 17"/>
                <a:gd name="T9" fmla="*/ 51036736 h 4"/>
                <a:gd name="T10" fmla="*/ 27906382 w 17"/>
                <a:gd name="T11" fmla="*/ 51036736 h 4"/>
                <a:gd name="T12" fmla="*/ 209284794 w 17"/>
                <a:gd name="T13" fmla="*/ 38277552 h 4"/>
                <a:gd name="T14" fmla="*/ 237191176 w 17"/>
                <a:gd name="T15" fmla="*/ 25518368 h 4"/>
                <a:gd name="T16" fmla="*/ 209284794 w 17"/>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4"/>
                <a:gd name="T29" fmla="*/ 17 w 17"/>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4">
                  <a:moveTo>
                    <a:pt x="15" y="0"/>
                  </a:moveTo>
                  <a:cubicBezTo>
                    <a:pt x="15" y="0"/>
                    <a:pt x="15" y="0"/>
                    <a:pt x="15" y="0"/>
                  </a:cubicBezTo>
                  <a:cubicBezTo>
                    <a:pt x="2" y="1"/>
                    <a:pt x="2" y="1"/>
                    <a:pt x="2" y="1"/>
                  </a:cubicBezTo>
                  <a:cubicBezTo>
                    <a:pt x="1" y="1"/>
                    <a:pt x="0" y="2"/>
                    <a:pt x="0" y="3"/>
                  </a:cubicBezTo>
                  <a:cubicBezTo>
                    <a:pt x="0" y="3"/>
                    <a:pt x="1" y="4"/>
                    <a:pt x="2" y="4"/>
                  </a:cubicBezTo>
                  <a:cubicBezTo>
                    <a:pt x="2" y="4"/>
                    <a:pt x="2" y="4"/>
                    <a:pt x="2" y="4"/>
                  </a:cubicBezTo>
                  <a:cubicBezTo>
                    <a:pt x="15" y="3"/>
                    <a:pt x="15" y="3"/>
                    <a:pt x="15" y="3"/>
                  </a:cubicBezTo>
                  <a:cubicBezTo>
                    <a:pt x="16" y="3"/>
                    <a:pt x="17" y="2"/>
                    <a:pt x="17" y="2"/>
                  </a:cubicBezTo>
                  <a:cubicBezTo>
                    <a:pt x="17" y="1"/>
                    <a:pt x="16" y="0"/>
                    <a:pt x="1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61" name="Freeform 31"/>
            <p:cNvSpPr>
              <a:spLocks noEditPoints="1" noChangeArrowheads="1"/>
            </p:cNvSpPr>
            <p:nvPr/>
          </p:nvSpPr>
          <p:spPr bwMode="auto">
            <a:xfrm>
              <a:off x="3290888" y="2689225"/>
              <a:ext cx="401638" cy="436563"/>
            </a:xfrm>
            <a:custGeom>
              <a:avLst/>
              <a:gdLst>
                <a:gd name="T0" fmla="*/ 394513618 w 107"/>
                <a:gd name="T1" fmla="*/ 849822568 h 116"/>
                <a:gd name="T2" fmla="*/ 803114594 w 107"/>
                <a:gd name="T3" fmla="*/ 396583614 h 116"/>
                <a:gd name="T4" fmla="*/ 774932369 w 107"/>
                <a:gd name="T5" fmla="*/ 1232244229 h 116"/>
                <a:gd name="T6" fmla="*/ 845384178 w 107"/>
                <a:gd name="T7" fmla="*/ 0 h 116"/>
                <a:gd name="T8" fmla="*/ 676305841 w 107"/>
                <a:gd name="T9" fmla="*/ 42489623 h 116"/>
                <a:gd name="T10" fmla="*/ 648127370 w 107"/>
                <a:gd name="T11" fmla="*/ 141638349 h 116"/>
                <a:gd name="T12" fmla="*/ 521318617 w 107"/>
                <a:gd name="T13" fmla="*/ 184127972 h 116"/>
                <a:gd name="T14" fmla="*/ 464961673 w 107"/>
                <a:gd name="T15" fmla="*/ 113310679 h 116"/>
                <a:gd name="T16" fmla="*/ 422692089 w 107"/>
                <a:gd name="T17" fmla="*/ 99144963 h 116"/>
                <a:gd name="T18" fmla="*/ 295883336 w 107"/>
                <a:gd name="T19" fmla="*/ 254949029 h 116"/>
                <a:gd name="T20" fmla="*/ 324061808 w 107"/>
                <a:gd name="T21" fmla="*/ 339928275 h 116"/>
                <a:gd name="T22" fmla="*/ 211344168 w 107"/>
                <a:gd name="T23" fmla="*/ 467404671 h 116"/>
                <a:gd name="T24" fmla="*/ 154987224 w 107"/>
                <a:gd name="T25" fmla="*/ 424911284 h 116"/>
                <a:gd name="T26" fmla="*/ 112717640 w 107"/>
                <a:gd name="T27" fmla="*/ 439077001 h 116"/>
                <a:gd name="T28" fmla="*/ 70448056 w 107"/>
                <a:gd name="T29" fmla="*/ 637366926 h 116"/>
                <a:gd name="T30" fmla="*/ 140896112 w 107"/>
                <a:gd name="T31" fmla="*/ 694022266 h 116"/>
                <a:gd name="T32" fmla="*/ 126808753 w 107"/>
                <a:gd name="T33" fmla="*/ 863988285 h 116"/>
                <a:gd name="T34" fmla="*/ 42269584 w 107"/>
                <a:gd name="T35" fmla="*/ 878150238 h 116"/>
                <a:gd name="T36" fmla="*/ 28178472 w 107"/>
                <a:gd name="T37" fmla="*/ 1076443927 h 116"/>
                <a:gd name="T38" fmla="*/ 70448056 w 107"/>
                <a:gd name="T39" fmla="*/ 1104771597 h 116"/>
                <a:gd name="T40" fmla="*/ 126808753 w 107"/>
                <a:gd name="T41" fmla="*/ 1076443927 h 116"/>
                <a:gd name="T42" fmla="*/ 211344168 w 107"/>
                <a:gd name="T43" fmla="*/ 1218082276 h 116"/>
                <a:gd name="T44" fmla="*/ 154987224 w 107"/>
                <a:gd name="T45" fmla="*/ 1303065286 h 116"/>
                <a:gd name="T46" fmla="*/ 253613752 w 107"/>
                <a:gd name="T47" fmla="*/ 1473027541 h 116"/>
                <a:gd name="T48" fmla="*/ 295883336 w 107"/>
                <a:gd name="T49" fmla="*/ 1458865588 h 116"/>
                <a:gd name="T50" fmla="*/ 352244033 w 107"/>
                <a:gd name="T51" fmla="*/ 1402210248 h 116"/>
                <a:gd name="T52" fmla="*/ 479049032 w 107"/>
                <a:gd name="T53" fmla="*/ 1473027541 h 116"/>
                <a:gd name="T54" fmla="*/ 479049032 w 107"/>
                <a:gd name="T55" fmla="*/ 1572176267 h 116"/>
                <a:gd name="T56" fmla="*/ 634036257 w 107"/>
                <a:gd name="T57" fmla="*/ 1642993560 h 116"/>
                <a:gd name="T58" fmla="*/ 676305841 w 107"/>
                <a:gd name="T59" fmla="*/ 1614665890 h 116"/>
                <a:gd name="T60" fmla="*/ 718575426 w 107"/>
                <a:gd name="T61" fmla="*/ 1529682881 h 116"/>
                <a:gd name="T62" fmla="*/ 718575426 w 107"/>
                <a:gd name="T63" fmla="*/ 1529682881 h 116"/>
                <a:gd name="T64" fmla="*/ 831293066 w 107"/>
                <a:gd name="T65" fmla="*/ 1515520928 h 116"/>
                <a:gd name="T66" fmla="*/ 873562650 w 107"/>
                <a:gd name="T67" fmla="*/ 1543848597 h 116"/>
                <a:gd name="T68" fmla="*/ 901741122 w 107"/>
                <a:gd name="T69" fmla="*/ 1628831607 h 116"/>
                <a:gd name="T70" fmla="*/ 1056728346 w 107"/>
                <a:gd name="T71" fmla="*/ 1558010551 h 116"/>
                <a:gd name="T72" fmla="*/ 1056728346 w 107"/>
                <a:gd name="T73" fmla="*/ 1473027541 h 116"/>
                <a:gd name="T74" fmla="*/ 1169445986 w 107"/>
                <a:gd name="T75" fmla="*/ 1345554909 h 116"/>
                <a:gd name="T76" fmla="*/ 1211715571 w 107"/>
                <a:gd name="T77" fmla="*/ 1345554909 h 116"/>
                <a:gd name="T78" fmla="*/ 1253985155 w 107"/>
                <a:gd name="T79" fmla="*/ 1388044532 h 116"/>
                <a:gd name="T80" fmla="*/ 1380790154 w 107"/>
                <a:gd name="T81" fmla="*/ 1246409946 h 116"/>
                <a:gd name="T82" fmla="*/ 1338520570 w 107"/>
                <a:gd name="T83" fmla="*/ 1175588890 h 116"/>
                <a:gd name="T84" fmla="*/ 1366702795 w 107"/>
                <a:gd name="T85" fmla="*/ 1005626634 h 116"/>
                <a:gd name="T86" fmla="*/ 1408972379 w 107"/>
                <a:gd name="T87" fmla="*/ 977298964 h 116"/>
                <a:gd name="T88" fmla="*/ 1465329323 w 107"/>
                <a:gd name="T89" fmla="*/ 991460917 h 116"/>
                <a:gd name="T90" fmla="*/ 1507598907 w 107"/>
                <a:gd name="T91" fmla="*/ 807332945 h 116"/>
                <a:gd name="T92" fmla="*/ 1507598907 w 107"/>
                <a:gd name="T93" fmla="*/ 764843322 h 116"/>
                <a:gd name="T94" fmla="*/ 1437150851 w 107"/>
                <a:gd name="T95" fmla="*/ 779005275 h 116"/>
                <a:gd name="T96" fmla="*/ 1408972379 w 107"/>
                <a:gd name="T97" fmla="*/ 736515652 h 116"/>
                <a:gd name="T98" fmla="*/ 1408972379 w 107"/>
                <a:gd name="T99" fmla="*/ 566549633 h 116"/>
                <a:gd name="T100" fmla="*/ 1465329323 w 107"/>
                <a:gd name="T101" fmla="*/ 509894294 h 116"/>
                <a:gd name="T102" fmla="*/ 1380790154 w 107"/>
                <a:gd name="T103" fmla="*/ 354093991 h 116"/>
                <a:gd name="T104" fmla="*/ 1338520570 w 107"/>
                <a:gd name="T105" fmla="*/ 382421661 h 116"/>
                <a:gd name="T106" fmla="*/ 1282163627 w 107"/>
                <a:gd name="T107" fmla="*/ 382421661 h 116"/>
                <a:gd name="T108" fmla="*/ 1211715571 w 107"/>
                <a:gd name="T109" fmla="*/ 240783312 h 116"/>
                <a:gd name="T110" fmla="*/ 1239894042 w 107"/>
                <a:gd name="T111" fmla="*/ 155800302 h 116"/>
                <a:gd name="T112" fmla="*/ 1098997930 w 107"/>
                <a:gd name="T113" fmla="*/ 70817293 h 116"/>
                <a:gd name="T114" fmla="*/ 1056728346 w 107"/>
                <a:gd name="T115" fmla="*/ 127472633 h 116"/>
                <a:gd name="T116" fmla="*/ 1014458762 w 107"/>
                <a:gd name="T117" fmla="*/ 155800302 h 116"/>
                <a:gd name="T118" fmla="*/ 873562650 w 107"/>
                <a:gd name="T119" fmla="*/ 84983010 h 116"/>
                <a:gd name="T120" fmla="*/ 845384178 w 107"/>
                <a:gd name="T121" fmla="*/ 0 h 1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7"/>
                <a:gd name="T184" fmla="*/ 0 h 116"/>
                <a:gd name="T185" fmla="*/ 107 w 107"/>
                <a:gd name="T186" fmla="*/ 116 h 1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7" h="116">
                  <a:moveTo>
                    <a:pt x="53" y="87"/>
                  </a:moveTo>
                  <a:cubicBezTo>
                    <a:pt x="39" y="87"/>
                    <a:pt x="28" y="75"/>
                    <a:pt x="28" y="60"/>
                  </a:cubicBezTo>
                  <a:cubicBezTo>
                    <a:pt x="28" y="43"/>
                    <a:pt x="40" y="29"/>
                    <a:pt x="55" y="28"/>
                  </a:cubicBezTo>
                  <a:cubicBezTo>
                    <a:pt x="56" y="28"/>
                    <a:pt x="56" y="28"/>
                    <a:pt x="57" y="28"/>
                  </a:cubicBezTo>
                  <a:cubicBezTo>
                    <a:pt x="71" y="28"/>
                    <a:pt x="82" y="40"/>
                    <a:pt x="82" y="56"/>
                  </a:cubicBezTo>
                  <a:cubicBezTo>
                    <a:pt x="82" y="72"/>
                    <a:pt x="70" y="86"/>
                    <a:pt x="55" y="87"/>
                  </a:cubicBezTo>
                  <a:cubicBezTo>
                    <a:pt x="54" y="87"/>
                    <a:pt x="54" y="87"/>
                    <a:pt x="53" y="87"/>
                  </a:cubicBezTo>
                  <a:moveTo>
                    <a:pt x="60" y="0"/>
                  </a:moveTo>
                  <a:cubicBezTo>
                    <a:pt x="50" y="0"/>
                    <a:pt x="50" y="0"/>
                    <a:pt x="50" y="0"/>
                  </a:cubicBezTo>
                  <a:cubicBezTo>
                    <a:pt x="48" y="0"/>
                    <a:pt x="47" y="2"/>
                    <a:pt x="48" y="3"/>
                  </a:cubicBezTo>
                  <a:cubicBezTo>
                    <a:pt x="48" y="7"/>
                    <a:pt x="48" y="7"/>
                    <a:pt x="48" y="7"/>
                  </a:cubicBezTo>
                  <a:cubicBezTo>
                    <a:pt x="48" y="8"/>
                    <a:pt x="47" y="9"/>
                    <a:pt x="46" y="10"/>
                  </a:cubicBezTo>
                  <a:cubicBezTo>
                    <a:pt x="38" y="13"/>
                    <a:pt x="38" y="13"/>
                    <a:pt x="38" y="13"/>
                  </a:cubicBezTo>
                  <a:cubicBezTo>
                    <a:pt x="38" y="13"/>
                    <a:pt x="37" y="13"/>
                    <a:pt x="37" y="13"/>
                  </a:cubicBezTo>
                  <a:cubicBezTo>
                    <a:pt x="36" y="13"/>
                    <a:pt x="35" y="12"/>
                    <a:pt x="35" y="11"/>
                  </a:cubicBezTo>
                  <a:cubicBezTo>
                    <a:pt x="33" y="8"/>
                    <a:pt x="33" y="8"/>
                    <a:pt x="33" y="8"/>
                  </a:cubicBezTo>
                  <a:cubicBezTo>
                    <a:pt x="33" y="7"/>
                    <a:pt x="32" y="7"/>
                    <a:pt x="32" y="7"/>
                  </a:cubicBezTo>
                  <a:cubicBezTo>
                    <a:pt x="31" y="7"/>
                    <a:pt x="31" y="7"/>
                    <a:pt x="30" y="7"/>
                  </a:cubicBezTo>
                  <a:cubicBezTo>
                    <a:pt x="21" y="14"/>
                    <a:pt x="21" y="14"/>
                    <a:pt x="21" y="14"/>
                  </a:cubicBezTo>
                  <a:cubicBezTo>
                    <a:pt x="20" y="15"/>
                    <a:pt x="20" y="17"/>
                    <a:pt x="21" y="18"/>
                  </a:cubicBezTo>
                  <a:cubicBezTo>
                    <a:pt x="23" y="20"/>
                    <a:pt x="23" y="20"/>
                    <a:pt x="23" y="20"/>
                  </a:cubicBezTo>
                  <a:cubicBezTo>
                    <a:pt x="24" y="21"/>
                    <a:pt x="24" y="23"/>
                    <a:pt x="23" y="24"/>
                  </a:cubicBezTo>
                  <a:cubicBezTo>
                    <a:pt x="17" y="31"/>
                    <a:pt x="17" y="31"/>
                    <a:pt x="17" y="31"/>
                  </a:cubicBezTo>
                  <a:cubicBezTo>
                    <a:pt x="17" y="32"/>
                    <a:pt x="16" y="33"/>
                    <a:pt x="15" y="33"/>
                  </a:cubicBezTo>
                  <a:cubicBezTo>
                    <a:pt x="15" y="33"/>
                    <a:pt x="14" y="32"/>
                    <a:pt x="14" y="32"/>
                  </a:cubicBezTo>
                  <a:cubicBezTo>
                    <a:pt x="11" y="30"/>
                    <a:pt x="11" y="30"/>
                    <a:pt x="11" y="30"/>
                  </a:cubicBezTo>
                  <a:cubicBezTo>
                    <a:pt x="11" y="30"/>
                    <a:pt x="10" y="30"/>
                    <a:pt x="10" y="30"/>
                  </a:cubicBezTo>
                  <a:cubicBezTo>
                    <a:pt x="9" y="30"/>
                    <a:pt x="8" y="31"/>
                    <a:pt x="8" y="31"/>
                  </a:cubicBezTo>
                  <a:cubicBezTo>
                    <a:pt x="3" y="42"/>
                    <a:pt x="3" y="42"/>
                    <a:pt x="3" y="42"/>
                  </a:cubicBezTo>
                  <a:cubicBezTo>
                    <a:pt x="3" y="44"/>
                    <a:pt x="4" y="45"/>
                    <a:pt x="5" y="45"/>
                  </a:cubicBezTo>
                  <a:cubicBezTo>
                    <a:pt x="8" y="46"/>
                    <a:pt x="8" y="46"/>
                    <a:pt x="8" y="46"/>
                  </a:cubicBezTo>
                  <a:cubicBezTo>
                    <a:pt x="9" y="47"/>
                    <a:pt x="10" y="48"/>
                    <a:pt x="10" y="49"/>
                  </a:cubicBezTo>
                  <a:cubicBezTo>
                    <a:pt x="10" y="49"/>
                    <a:pt x="9" y="56"/>
                    <a:pt x="9" y="61"/>
                  </a:cubicBezTo>
                  <a:cubicBezTo>
                    <a:pt x="9" y="61"/>
                    <a:pt x="9" y="61"/>
                    <a:pt x="9" y="61"/>
                  </a:cubicBezTo>
                  <a:cubicBezTo>
                    <a:pt x="9" y="61"/>
                    <a:pt x="8" y="61"/>
                    <a:pt x="6" y="61"/>
                  </a:cubicBezTo>
                  <a:cubicBezTo>
                    <a:pt x="3" y="62"/>
                    <a:pt x="3" y="62"/>
                    <a:pt x="3" y="62"/>
                  </a:cubicBezTo>
                  <a:cubicBezTo>
                    <a:pt x="1" y="62"/>
                    <a:pt x="0" y="63"/>
                    <a:pt x="1" y="64"/>
                  </a:cubicBezTo>
                  <a:cubicBezTo>
                    <a:pt x="2" y="76"/>
                    <a:pt x="2" y="76"/>
                    <a:pt x="2" y="76"/>
                  </a:cubicBezTo>
                  <a:cubicBezTo>
                    <a:pt x="2" y="77"/>
                    <a:pt x="3" y="78"/>
                    <a:pt x="4" y="78"/>
                  </a:cubicBezTo>
                  <a:cubicBezTo>
                    <a:pt x="4" y="78"/>
                    <a:pt x="5" y="78"/>
                    <a:pt x="5" y="78"/>
                  </a:cubicBezTo>
                  <a:cubicBezTo>
                    <a:pt x="8" y="76"/>
                    <a:pt x="8" y="76"/>
                    <a:pt x="8" y="76"/>
                  </a:cubicBezTo>
                  <a:cubicBezTo>
                    <a:pt x="9" y="76"/>
                    <a:pt x="9" y="76"/>
                    <a:pt x="9" y="76"/>
                  </a:cubicBezTo>
                  <a:cubicBezTo>
                    <a:pt x="10" y="76"/>
                    <a:pt x="11" y="77"/>
                    <a:pt x="11" y="78"/>
                  </a:cubicBezTo>
                  <a:cubicBezTo>
                    <a:pt x="15" y="86"/>
                    <a:pt x="15" y="86"/>
                    <a:pt x="15" y="86"/>
                  </a:cubicBezTo>
                  <a:cubicBezTo>
                    <a:pt x="16" y="87"/>
                    <a:pt x="15" y="89"/>
                    <a:pt x="14" y="90"/>
                  </a:cubicBezTo>
                  <a:cubicBezTo>
                    <a:pt x="11" y="92"/>
                    <a:pt x="11" y="92"/>
                    <a:pt x="11" y="92"/>
                  </a:cubicBezTo>
                  <a:cubicBezTo>
                    <a:pt x="10" y="93"/>
                    <a:pt x="10" y="94"/>
                    <a:pt x="11" y="95"/>
                  </a:cubicBezTo>
                  <a:cubicBezTo>
                    <a:pt x="18" y="104"/>
                    <a:pt x="18" y="104"/>
                    <a:pt x="18" y="104"/>
                  </a:cubicBezTo>
                  <a:cubicBezTo>
                    <a:pt x="18" y="104"/>
                    <a:pt x="19" y="104"/>
                    <a:pt x="19" y="104"/>
                  </a:cubicBezTo>
                  <a:cubicBezTo>
                    <a:pt x="20" y="104"/>
                    <a:pt x="21" y="104"/>
                    <a:pt x="21" y="103"/>
                  </a:cubicBezTo>
                  <a:cubicBezTo>
                    <a:pt x="23" y="100"/>
                    <a:pt x="23" y="100"/>
                    <a:pt x="23" y="100"/>
                  </a:cubicBezTo>
                  <a:cubicBezTo>
                    <a:pt x="24" y="100"/>
                    <a:pt x="25" y="99"/>
                    <a:pt x="25" y="99"/>
                  </a:cubicBezTo>
                  <a:cubicBezTo>
                    <a:pt x="26" y="99"/>
                    <a:pt x="26" y="99"/>
                    <a:pt x="27" y="100"/>
                  </a:cubicBezTo>
                  <a:cubicBezTo>
                    <a:pt x="34" y="104"/>
                    <a:pt x="34" y="104"/>
                    <a:pt x="34" y="104"/>
                  </a:cubicBezTo>
                  <a:cubicBezTo>
                    <a:pt x="35" y="104"/>
                    <a:pt x="36" y="106"/>
                    <a:pt x="35" y="107"/>
                  </a:cubicBezTo>
                  <a:cubicBezTo>
                    <a:pt x="34" y="111"/>
                    <a:pt x="34" y="111"/>
                    <a:pt x="34" y="111"/>
                  </a:cubicBezTo>
                  <a:cubicBezTo>
                    <a:pt x="33" y="112"/>
                    <a:pt x="34" y="114"/>
                    <a:pt x="35" y="114"/>
                  </a:cubicBezTo>
                  <a:cubicBezTo>
                    <a:pt x="45" y="116"/>
                    <a:pt x="45" y="116"/>
                    <a:pt x="45" y="116"/>
                  </a:cubicBezTo>
                  <a:cubicBezTo>
                    <a:pt x="45" y="116"/>
                    <a:pt x="45" y="116"/>
                    <a:pt x="45" y="116"/>
                  </a:cubicBezTo>
                  <a:cubicBezTo>
                    <a:pt x="47" y="116"/>
                    <a:pt x="48" y="115"/>
                    <a:pt x="48" y="114"/>
                  </a:cubicBezTo>
                  <a:cubicBezTo>
                    <a:pt x="48" y="110"/>
                    <a:pt x="48" y="110"/>
                    <a:pt x="48" y="110"/>
                  </a:cubicBezTo>
                  <a:cubicBezTo>
                    <a:pt x="48" y="109"/>
                    <a:pt x="50" y="108"/>
                    <a:pt x="51" y="108"/>
                  </a:cubicBezTo>
                  <a:cubicBezTo>
                    <a:pt x="51" y="108"/>
                    <a:pt x="51" y="108"/>
                    <a:pt x="51" y="108"/>
                  </a:cubicBezTo>
                  <a:cubicBezTo>
                    <a:pt x="51" y="108"/>
                    <a:pt x="51" y="108"/>
                    <a:pt x="51" y="108"/>
                  </a:cubicBezTo>
                  <a:cubicBezTo>
                    <a:pt x="52" y="108"/>
                    <a:pt x="53" y="108"/>
                    <a:pt x="55" y="108"/>
                  </a:cubicBezTo>
                  <a:cubicBezTo>
                    <a:pt x="57" y="108"/>
                    <a:pt x="59" y="107"/>
                    <a:pt x="59" y="107"/>
                  </a:cubicBezTo>
                  <a:cubicBezTo>
                    <a:pt x="59" y="107"/>
                    <a:pt x="59" y="107"/>
                    <a:pt x="60" y="107"/>
                  </a:cubicBezTo>
                  <a:cubicBezTo>
                    <a:pt x="61" y="107"/>
                    <a:pt x="62" y="108"/>
                    <a:pt x="62" y="109"/>
                  </a:cubicBezTo>
                  <a:cubicBezTo>
                    <a:pt x="62" y="113"/>
                    <a:pt x="62" y="113"/>
                    <a:pt x="62" y="113"/>
                  </a:cubicBezTo>
                  <a:cubicBezTo>
                    <a:pt x="62" y="114"/>
                    <a:pt x="63" y="115"/>
                    <a:pt x="64" y="115"/>
                  </a:cubicBezTo>
                  <a:cubicBezTo>
                    <a:pt x="64" y="115"/>
                    <a:pt x="65" y="114"/>
                    <a:pt x="65" y="114"/>
                  </a:cubicBezTo>
                  <a:cubicBezTo>
                    <a:pt x="75" y="110"/>
                    <a:pt x="75" y="110"/>
                    <a:pt x="75" y="110"/>
                  </a:cubicBezTo>
                  <a:cubicBezTo>
                    <a:pt x="76" y="110"/>
                    <a:pt x="77" y="108"/>
                    <a:pt x="76" y="107"/>
                  </a:cubicBezTo>
                  <a:cubicBezTo>
                    <a:pt x="75" y="104"/>
                    <a:pt x="75" y="104"/>
                    <a:pt x="75" y="104"/>
                  </a:cubicBezTo>
                  <a:cubicBezTo>
                    <a:pt x="74" y="103"/>
                    <a:pt x="75" y="101"/>
                    <a:pt x="76" y="100"/>
                  </a:cubicBezTo>
                  <a:cubicBezTo>
                    <a:pt x="83" y="95"/>
                    <a:pt x="83" y="95"/>
                    <a:pt x="83" y="95"/>
                  </a:cubicBezTo>
                  <a:cubicBezTo>
                    <a:pt x="83" y="94"/>
                    <a:pt x="84" y="94"/>
                    <a:pt x="84" y="94"/>
                  </a:cubicBezTo>
                  <a:cubicBezTo>
                    <a:pt x="85" y="94"/>
                    <a:pt x="85" y="94"/>
                    <a:pt x="86" y="95"/>
                  </a:cubicBezTo>
                  <a:cubicBezTo>
                    <a:pt x="88" y="97"/>
                    <a:pt x="88" y="97"/>
                    <a:pt x="88" y="97"/>
                  </a:cubicBezTo>
                  <a:cubicBezTo>
                    <a:pt x="88" y="98"/>
                    <a:pt x="89" y="98"/>
                    <a:pt x="89" y="98"/>
                  </a:cubicBezTo>
                  <a:cubicBezTo>
                    <a:pt x="90" y="98"/>
                    <a:pt x="91" y="98"/>
                    <a:pt x="91" y="97"/>
                  </a:cubicBezTo>
                  <a:cubicBezTo>
                    <a:pt x="98" y="88"/>
                    <a:pt x="98" y="88"/>
                    <a:pt x="98" y="88"/>
                  </a:cubicBezTo>
                  <a:cubicBezTo>
                    <a:pt x="99" y="87"/>
                    <a:pt x="98" y="85"/>
                    <a:pt x="97" y="85"/>
                  </a:cubicBezTo>
                  <a:cubicBezTo>
                    <a:pt x="95" y="83"/>
                    <a:pt x="95" y="83"/>
                    <a:pt x="95" y="83"/>
                  </a:cubicBezTo>
                  <a:cubicBezTo>
                    <a:pt x="94" y="82"/>
                    <a:pt x="93" y="81"/>
                    <a:pt x="94" y="80"/>
                  </a:cubicBezTo>
                  <a:cubicBezTo>
                    <a:pt x="97" y="71"/>
                    <a:pt x="97" y="71"/>
                    <a:pt x="97" y="71"/>
                  </a:cubicBezTo>
                  <a:cubicBezTo>
                    <a:pt x="98" y="70"/>
                    <a:pt x="99" y="69"/>
                    <a:pt x="100" y="69"/>
                  </a:cubicBezTo>
                  <a:cubicBezTo>
                    <a:pt x="100" y="69"/>
                    <a:pt x="100" y="69"/>
                    <a:pt x="100" y="69"/>
                  </a:cubicBezTo>
                  <a:cubicBezTo>
                    <a:pt x="103" y="70"/>
                    <a:pt x="103" y="70"/>
                    <a:pt x="103" y="70"/>
                  </a:cubicBezTo>
                  <a:cubicBezTo>
                    <a:pt x="103" y="70"/>
                    <a:pt x="103" y="70"/>
                    <a:pt x="104" y="70"/>
                  </a:cubicBezTo>
                  <a:cubicBezTo>
                    <a:pt x="105" y="70"/>
                    <a:pt x="105" y="69"/>
                    <a:pt x="106" y="68"/>
                  </a:cubicBezTo>
                  <a:cubicBezTo>
                    <a:pt x="107" y="57"/>
                    <a:pt x="107" y="57"/>
                    <a:pt x="107" y="57"/>
                  </a:cubicBezTo>
                  <a:cubicBezTo>
                    <a:pt x="107" y="56"/>
                    <a:pt x="107" y="54"/>
                    <a:pt x="107" y="54"/>
                  </a:cubicBezTo>
                  <a:cubicBezTo>
                    <a:pt x="107" y="54"/>
                    <a:pt x="107" y="54"/>
                    <a:pt x="107" y="54"/>
                  </a:cubicBezTo>
                  <a:cubicBezTo>
                    <a:pt x="107" y="54"/>
                    <a:pt x="106" y="54"/>
                    <a:pt x="105" y="54"/>
                  </a:cubicBezTo>
                  <a:cubicBezTo>
                    <a:pt x="102" y="55"/>
                    <a:pt x="102" y="55"/>
                    <a:pt x="102" y="55"/>
                  </a:cubicBezTo>
                  <a:cubicBezTo>
                    <a:pt x="102" y="55"/>
                    <a:pt x="102" y="55"/>
                    <a:pt x="102" y="55"/>
                  </a:cubicBezTo>
                  <a:cubicBezTo>
                    <a:pt x="101" y="55"/>
                    <a:pt x="100" y="54"/>
                    <a:pt x="100" y="52"/>
                  </a:cubicBezTo>
                  <a:cubicBezTo>
                    <a:pt x="98" y="44"/>
                    <a:pt x="98" y="44"/>
                    <a:pt x="98" y="44"/>
                  </a:cubicBezTo>
                  <a:cubicBezTo>
                    <a:pt x="98" y="42"/>
                    <a:pt x="99" y="41"/>
                    <a:pt x="100" y="40"/>
                  </a:cubicBezTo>
                  <a:cubicBezTo>
                    <a:pt x="103" y="39"/>
                    <a:pt x="103" y="39"/>
                    <a:pt x="103" y="39"/>
                  </a:cubicBezTo>
                  <a:cubicBezTo>
                    <a:pt x="104" y="39"/>
                    <a:pt x="105" y="37"/>
                    <a:pt x="104" y="36"/>
                  </a:cubicBezTo>
                  <a:cubicBezTo>
                    <a:pt x="100" y="26"/>
                    <a:pt x="100" y="26"/>
                    <a:pt x="100" y="26"/>
                  </a:cubicBezTo>
                  <a:cubicBezTo>
                    <a:pt x="100" y="25"/>
                    <a:pt x="99" y="25"/>
                    <a:pt x="98" y="25"/>
                  </a:cubicBezTo>
                  <a:cubicBezTo>
                    <a:pt x="98" y="25"/>
                    <a:pt x="98" y="25"/>
                    <a:pt x="97" y="25"/>
                  </a:cubicBezTo>
                  <a:cubicBezTo>
                    <a:pt x="95" y="27"/>
                    <a:pt x="95" y="27"/>
                    <a:pt x="95" y="27"/>
                  </a:cubicBezTo>
                  <a:cubicBezTo>
                    <a:pt x="94" y="28"/>
                    <a:pt x="94" y="28"/>
                    <a:pt x="93" y="28"/>
                  </a:cubicBezTo>
                  <a:cubicBezTo>
                    <a:pt x="92" y="28"/>
                    <a:pt x="92" y="28"/>
                    <a:pt x="91" y="27"/>
                  </a:cubicBezTo>
                  <a:cubicBezTo>
                    <a:pt x="86" y="20"/>
                    <a:pt x="86" y="20"/>
                    <a:pt x="86" y="20"/>
                  </a:cubicBezTo>
                  <a:cubicBezTo>
                    <a:pt x="85" y="20"/>
                    <a:pt x="85" y="18"/>
                    <a:pt x="86" y="17"/>
                  </a:cubicBezTo>
                  <a:cubicBezTo>
                    <a:pt x="88" y="14"/>
                    <a:pt x="88" y="14"/>
                    <a:pt x="88" y="14"/>
                  </a:cubicBezTo>
                  <a:cubicBezTo>
                    <a:pt x="89" y="13"/>
                    <a:pt x="89" y="11"/>
                    <a:pt x="88" y="11"/>
                  </a:cubicBezTo>
                  <a:cubicBezTo>
                    <a:pt x="79" y="5"/>
                    <a:pt x="79" y="5"/>
                    <a:pt x="79" y="5"/>
                  </a:cubicBezTo>
                  <a:cubicBezTo>
                    <a:pt x="79" y="5"/>
                    <a:pt x="78" y="5"/>
                    <a:pt x="78" y="5"/>
                  </a:cubicBezTo>
                  <a:cubicBezTo>
                    <a:pt x="77" y="5"/>
                    <a:pt x="76" y="5"/>
                    <a:pt x="76" y="6"/>
                  </a:cubicBezTo>
                  <a:cubicBezTo>
                    <a:pt x="75" y="9"/>
                    <a:pt x="75" y="9"/>
                    <a:pt x="75" y="9"/>
                  </a:cubicBezTo>
                  <a:cubicBezTo>
                    <a:pt x="74" y="10"/>
                    <a:pt x="73" y="11"/>
                    <a:pt x="72" y="11"/>
                  </a:cubicBezTo>
                  <a:cubicBezTo>
                    <a:pt x="72" y="11"/>
                    <a:pt x="72" y="11"/>
                    <a:pt x="72" y="11"/>
                  </a:cubicBezTo>
                  <a:cubicBezTo>
                    <a:pt x="64" y="9"/>
                    <a:pt x="64" y="9"/>
                    <a:pt x="64" y="9"/>
                  </a:cubicBezTo>
                  <a:cubicBezTo>
                    <a:pt x="62" y="9"/>
                    <a:pt x="62" y="7"/>
                    <a:pt x="62" y="6"/>
                  </a:cubicBezTo>
                  <a:cubicBezTo>
                    <a:pt x="62" y="2"/>
                    <a:pt x="62" y="2"/>
                    <a:pt x="62" y="2"/>
                  </a:cubicBezTo>
                  <a:cubicBezTo>
                    <a:pt x="62" y="1"/>
                    <a:pt x="61" y="0"/>
                    <a:pt x="6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62" name="Freeform 32"/>
            <p:cNvSpPr>
              <a:spLocks noChangeArrowheads="1"/>
            </p:cNvSpPr>
            <p:nvPr/>
          </p:nvSpPr>
          <p:spPr bwMode="auto">
            <a:xfrm>
              <a:off x="3414713" y="2817813"/>
              <a:ext cx="165100" cy="176213"/>
            </a:xfrm>
            <a:custGeom>
              <a:avLst/>
              <a:gdLst>
                <a:gd name="T0" fmla="*/ 323828641 w 44"/>
                <a:gd name="T1" fmla="*/ 0 h 47"/>
                <a:gd name="T2" fmla="*/ 309750114 w 44"/>
                <a:gd name="T3" fmla="*/ 0 h 47"/>
                <a:gd name="T4" fmla="*/ 0 w 44"/>
                <a:gd name="T5" fmla="*/ 351413713 h 47"/>
                <a:gd name="T6" fmla="*/ 281589307 w 44"/>
                <a:gd name="T7" fmla="*/ 660660029 h 47"/>
                <a:gd name="T8" fmla="*/ 309750114 w 44"/>
                <a:gd name="T9" fmla="*/ 660660029 h 47"/>
                <a:gd name="T10" fmla="*/ 619500227 w 44"/>
                <a:gd name="T11" fmla="*/ 309246317 h 47"/>
                <a:gd name="T12" fmla="*/ 323828641 w 44"/>
                <a:gd name="T13" fmla="*/ 0 h 47"/>
                <a:gd name="T14" fmla="*/ 0 60000 65536"/>
                <a:gd name="T15" fmla="*/ 0 60000 65536"/>
                <a:gd name="T16" fmla="*/ 0 60000 65536"/>
                <a:gd name="T17" fmla="*/ 0 60000 65536"/>
                <a:gd name="T18" fmla="*/ 0 60000 65536"/>
                <a:gd name="T19" fmla="*/ 0 60000 65536"/>
                <a:gd name="T20" fmla="*/ 0 60000 65536"/>
                <a:gd name="T21" fmla="*/ 0 w 44"/>
                <a:gd name="T22" fmla="*/ 0 h 47"/>
                <a:gd name="T23" fmla="*/ 44 w 44"/>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47">
                  <a:moveTo>
                    <a:pt x="23" y="0"/>
                  </a:moveTo>
                  <a:cubicBezTo>
                    <a:pt x="23" y="0"/>
                    <a:pt x="22" y="0"/>
                    <a:pt x="22" y="0"/>
                  </a:cubicBezTo>
                  <a:cubicBezTo>
                    <a:pt x="10" y="1"/>
                    <a:pt x="0" y="12"/>
                    <a:pt x="0" y="25"/>
                  </a:cubicBezTo>
                  <a:cubicBezTo>
                    <a:pt x="0" y="38"/>
                    <a:pt x="9" y="47"/>
                    <a:pt x="20" y="47"/>
                  </a:cubicBezTo>
                  <a:cubicBezTo>
                    <a:pt x="21" y="47"/>
                    <a:pt x="22" y="47"/>
                    <a:pt x="22" y="47"/>
                  </a:cubicBezTo>
                  <a:cubicBezTo>
                    <a:pt x="34" y="46"/>
                    <a:pt x="44" y="35"/>
                    <a:pt x="44" y="22"/>
                  </a:cubicBezTo>
                  <a:cubicBezTo>
                    <a:pt x="44" y="10"/>
                    <a:pt x="35" y="0"/>
                    <a:pt x="2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63" name="Freeform 33"/>
            <p:cNvSpPr>
              <a:spLocks noEditPoints="1" noChangeArrowheads="1"/>
            </p:cNvSpPr>
            <p:nvPr/>
          </p:nvSpPr>
          <p:spPr bwMode="auto">
            <a:xfrm>
              <a:off x="3673475" y="2708275"/>
              <a:ext cx="236538" cy="263525"/>
            </a:xfrm>
            <a:custGeom>
              <a:avLst/>
              <a:gdLst>
                <a:gd name="T0" fmla="*/ 225548369 w 63"/>
                <a:gd name="T1" fmla="*/ 510210753 h 70"/>
                <a:gd name="T2" fmla="*/ 465195155 w 63"/>
                <a:gd name="T3" fmla="*/ 240933378 h 70"/>
                <a:gd name="T4" fmla="*/ 451096739 w 63"/>
                <a:gd name="T5" fmla="*/ 751144131 h 70"/>
                <a:gd name="T6" fmla="*/ 493388231 w 63"/>
                <a:gd name="T7" fmla="*/ 0 h 70"/>
                <a:gd name="T8" fmla="*/ 394710585 w 63"/>
                <a:gd name="T9" fmla="*/ 28343996 h 70"/>
                <a:gd name="T10" fmla="*/ 380612169 w 63"/>
                <a:gd name="T11" fmla="*/ 85035753 h 70"/>
                <a:gd name="T12" fmla="*/ 310131355 w 63"/>
                <a:gd name="T13" fmla="*/ 113379749 h 70"/>
                <a:gd name="T14" fmla="*/ 267839862 w 63"/>
                <a:gd name="T15" fmla="*/ 70861873 h 70"/>
                <a:gd name="T16" fmla="*/ 253741446 w 63"/>
                <a:gd name="T17" fmla="*/ 70861873 h 70"/>
                <a:gd name="T18" fmla="*/ 169162216 w 63"/>
                <a:gd name="T19" fmla="*/ 155897625 h 70"/>
                <a:gd name="T20" fmla="*/ 183256877 w 63"/>
                <a:gd name="T21" fmla="*/ 212589382 h 70"/>
                <a:gd name="T22" fmla="*/ 126870723 w 63"/>
                <a:gd name="T23" fmla="*/ 283451255 h 70"/>
                <a:gd name="T24" fmla="*/ 98677646 w 63"/>
                <a:gd name="T25" fmla="*/ 255107259 h 70"/>
                <a:gd name="T26" fmla="*/ 70484569 w 63"/>
                <a:gd name="T27" fmla="*/ 269277374 h 70"/>
                <a:gd name="T28" fmla="*/ 42291493 w 63"/>
                <a:gd name="T29" fmla="*/ 396831004 h 70"/>
                <a:gd name="T30" fmla="*/ 84579231 w 63"/>
                <a:gd name="T31" fmla="*/ 425175000 h 70"/>
                <a:gd name="T32" fmla="*/ 70484569 w 63"/>
                <a:gd name="T33" fmla="*/ 524384633 h 70"/>
                <a:gd name="T34" fmla="*/ 28193077 w 63"/>
                <a:gd name="T35" fmla="*/ 524384633 h 70"/>
                <a:gd name="T36" fmla="*/ 14098416 w 63"/>
                <a:gd name="T37" fmla="*/ 651938262 h 70"/>
                <a:gd name="T38" fmla="*/ 42291493 w 63"/>
                <a:gd name="T39" fmla="*/ 666108378 h 70"/>
                <a:gd name="T40" fmla="*/ 70484569 w 63"/>
                <a:gd name="T41" fmla="*/ 651938262 h 70"/>
                <a:gd name="T42" fmla="*/ 126870723 w 63"/>
                <a:gd name="T43" fmla="*/ 736970250 h 70"/>
                <a:gd name="T44" fmla="*/ 98677646 w 63"/>
                <a:gd name="T45" fmla="*/ 779488127 h 70"/>
                <a:gd name="T46" fmla="*/ 140969139 w 63"/>
                <a:gd name="T47" fmla="*/ 878697760 h 70"/>
                <a:gd name="T48" fmla="*/ 169162216 w 63"/>
                <a:gd name="T49" fmla="*/ 878697760 h 70"/>
                <a:gd name="T50" fmla="*/ 211453708 w 63"/>
                <a:gd name="T51" fmla="*/ 850353764 h 70"/>
                <a:gd name="T52" fmla="*/ 281934523 w 63"/>
                <a:gd name="T53" fmla="*/ 892871640 h 70"/>
                <a:gd name="T54" fmla="*/ 267839862 w 63"/>
                <a:gd name="T55" fmla="*/ 949559633 h 70"/>
                <a:gd name="T56" fmla="*/ 366517508 w 63"/>
                <a:gd name="T57" fmla="*/ 992077509 h 70"/>
                <a:gd name="T58" fmla="*/ 394710585 w 63"/>
                <a:gd name="T59" fmla="*/ 977903629 h 70"/>
                <a:gd name="T60" fmla="*/ 408809001 w 63"/>
                <a:gd name="T61" fmla="*/ 921215636 h 70"/>
                <a:gd name="T62" fmla="*/ 422903662 w 63"/>
                <a:gd name="T63" fmla="*/ 921215636 h 70"/>
                <a:gd name="T64" fmla="*/ 479289816 w 63"/>
                <a:gd name="T65" fmla="*/ 921215636 h 70"/>
                <a:gd name="T66" fmla="*/ 507486647 w 63"/>
                <a:gd name="T67" fmla="*/ 935385752 h 70"/>
                <a:gd name="T68" fmla="*/ 521581308 w 63"/>
                <a:gd name="T69" fmla="*/ 977903629 h 70"/>
                <a:gd name="T70" fmla="*/ 620258955 w 63"/>
                <a:gd name="T71" fmla="*/ 949559633 h 70"/>
                <a:gd name="T72" fmla="*/ 620258955 w 63"/>
                <a:gd name="T73" fmla="*/ 892871640 h 70"/>
                <a:gd name="T74" fmla="*/ 676645108 w 63"/>
                <a:gd name="T75" fmla="*/ 822006003 h 70"/>
                <a:gd name="T76" fmla="*/ 704841940 w 63"/>
                <a:gd name="T77" fmla="*/ 822006003 h 70"/>
                <a:gd name="T78" fmla="*/ 733035017 w 63"/>
                <a:gd name="T79" fmla="*/ 850353764 h 70"/>
                <a:gd name="T80" fmla="*/ 803519586 w 63"/>
                <a:gd name="T81" fmla="*/ 765318011 h 70"/>
                <a:gd name="T82" fmla="*/ 775322755 w 63"/>
                <a:gd name="T83" fmla="*/ 722800135 h 70"/>
                <a:gd name="T84" fmla="*/ 803519586 w 63"/>
                <a:gd name="T85" fmla="*/ 609420386 h 70"/>
                <a:gd name="T86" fmla="*/ 817614247 w 63"/>
                <a:gd name="T87" fmla="*/ 595246505 h 70"/>
                <a:gd name="T88" fmla="*/ 859905740 w 63"/>
                <a:gd name="T89" fmla="*/ 609420386 h 70"/>
                <a:gd name="T90" fmla="*/ 888098817 w 63"/>
                <a:gd name="T91" fmla="*/ 496040637 h 70"/>
                <a:gd name="T92" fmla="*/ 888098817 w 63"/>
                <a:gd name="T93" fmla="*/ 467692876 h 70"/>
                <a:gd name="T94" fmla="*/ 845807324 w 63"/>
                <a:gd name="T95" fmla="*/ 467692876 h 70"/>
                <a:gd name="T96" fmla="*/ 817614247 w 63"/>
                <a:gd name="T97" fmla="*/ 453522760 h 70"/>
                <a:gd name="T98" fmla="*/ 817614247 w 63"/>
                <a:gd name="T99" fmla="*/ 354313127 h 70"/>
                <a:gd name="T100" fmla="*/ 859905740 w 63"/>
                <a:gd name="T101" fmla="*/ 311795251 h 70"/>
                <a:gd name="T102" fmla="*/ 817614247 w 63"/>
                <a:gd name="T103" fmla="*/ 212589382 h 70"/>
                <a:gd name="T104" fmla="*/ 775322755 w 63"/>
                <a:gd name="T105" fmla="*/ 240933378 h 70"/>
                <a:gd name="T106" fmla="*/ 747129678 w 63"/>
                <a:gd name="T107" fmla="*/ 240933378 h 70"/>
                <a:gd name="T108" fmla="*/ 704841940 w 63"/>
                <a:gd name="T109" fmla="*/ 141723745 h 70"/>
                <a:gd name="T110" fmla="*/ 718936601 w 63"/>
                <a:gd name="T111" fmla="*/ 99209633 h 70"/>
                <a:gd name="T112" fmla="*/ 634357370 w 63"/>
                <a:gd name="T113" fmla="*/ 42517876 h 70"/>
                <a:gd name="T114" fmla="*/ 606164293 w 63"/>
                <a:gd name="T115" fmla="*/ 85035753 h 70"/>
                <a:gd name="T116" fmla="*/ 592065878 w 63"/>
                <a:gd name="T117" fmla="*/ 99209633 h 70"/>
                <a:gd name="T118" fmla="*/ 507486647 w 63"/>
                <a:gd name="T119" fmla="*/ 56691757 h 70"/>
                <a:gd name="T120" fmla="*/ 493388231 w 63"/>
                <a:gd name="T121" fmla="*/ 0 h 7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
                <a:gd name="T184" fmla="*/ 0 h 70"/>
                <a:gd name="T185" fmla="*/ 63 w 63"/>
                <a:gd name="T186" fmla="*/ 70 h 7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 h="70">
                  <a:moveTo>
                    <a:pt x="31" y="53"/>
                  </a:moveTo>
                  <a:cubicBezTo>
                    <a:pt x="23" y="53"/>
                    <a:pt x="16" y="46"/>
                    <a:pt x="16" y="36"/>
                  </a:cubicBezTo>
                  <a:cubicBezTo>
                    <a:pt x="16" y="26"/>
                    <a:pt x="23" y="18"/>
                    <a:pt x="32" y="17"/>
                  </a:cubicBezTo>
                  <a:cubicBezTo>
                    <a:pt x="32" y="17"/>
                    <a:pt x="33" y="17"/>
                    <a:pt x="33" y="17"/>
                  </a:cubicBezTo>
                  <a:cubicBezTo>
                    <a:pt x="41" y="17"/>
                    <a:pt x="48" y="25"/>
                    <a:pt x="48" y="34"/>
                  </a:cubicBezTo>
                  <a:cubicBezTo>
                    <a:pt x="48" y="44"/>
                    <a:pt x="41" y="52"/>
                    <a:pt x="32" y="53"/>
                  </a:cubicBezTo>
                  <a:cubicBezTo>
                    <a:pt x="32" y="53"/>
                    <a:pt x="31" y="53"/>
                    <a:pt x="31" y="53"/>
                  </a:cubicBezTo>
                  <a:moveTo>
                    <a:pt x="35" y="0"/>
                  </a:moveTo>
                  <a:cubicBezTo>
                    <a:pt x="29" y="0"/>
                    <a:pt x="29" y="0"/>
                    <a:pt x="29" y="0"/>
                  </a:cubicBezTo>
                  <a:cubicBezTo>
                    <a:pt x="28" y="0"/>
                    <a:pt x="28" y="1"/>
                    <a:pt x="28" y="2"/>
                  </a:cubicBezTo>
                  <a:cubicBezTo>
                    <a:pt x="28" y="4"/>
                    <a:pt x="28" y="4"/>
                    <a:pt x="28" y="4"/>
                  </a:cubicBezTo>
                  <a:cubicBezTo>
                    <a:pt x="28" y="5"/>
                    <a:pt x="28" y="6"/>
                    <a:pt x="27" y="6"/>
                  </a:cubicBezTo>
                  <a:cubicBezTo>
                    <a:pt x="22" y="8"/>
                    <a:pt x="22" y="8"/>
                    <a:pt x="22" y="8"/>
                  </a:cubicBezTo>
                  <a:cubicBezTo>
                    <a:pt x="22" y="8"/>
                    <a:pt x="22" y="8"/>
                    <a:pt x="22" y="8"/>
                  </a:cubicBezTo>
                  <a:cubicBezTo>
                    <a:pt x="21" y="8"/>
                    <a:pt x="20" y="8"/>
                    <a:pt x="20" y="7"/>
                  </a:cubicBezTo>
                  <a:cubicBezTo>
                    <a:pt x="19" y="5"/>
                    <a:pt x="19" y="5"/>
                    <a:pt x="19" y="5"/>
                  </a:cubicBezTo>
                  <a:cubicBezTo>
                    <a:pt x="19" y="5"/>
                    <a:pt x="19" y="4"/>
                    <a:pt x="18" y="4"/>
                  </a:cubicBezTo>
                  <a:cubicBezTo>
                    <a:pt x="18" y="4"/>
                    <a:pt x="18" y="5"/>
                    <a:pt x="18" y="5"/>
                  </a:cubicBezTo>
                  <a:cubicBezTo>
                    <a:pt x="12" y="9"/>
                    <a:pt x="12" y="9"/>
                    <a:pt x="12" y="9"/>
                  </a:cubicBezTo>
                  <a:cubicBezTo>
                    <a:pt x="12" y="9"/>
                    <a:pt x="12" y="10"/>
                    <a:pt x="12" y="11"/>
                  </a:cubicBezTo>
                  <a:cubicBezTo>
                    <a:pt x="13" y="12"/>
                    <a:pt x="13" y="12"/>
                    <a:pt x="13" y="12"/>
                  </a:cubicBezTo>
                  <a:cubicBezTo>
                    <a:pt x="14" y="13"/>
                    <a:pt x="14" y="14"/>
                    <a:pt x="13" y="15"/>
                  </a:cubicBezTo>
                  <a:cubicBezTo>
                    <a:pt x="10" y="19"/>
                    <a:pt x="10" y="19"/>
                    <a:pt x="10" y="19"/>
                  </a:cubicBezTo>
                  <a:cubicBezTo>
                    <a:pt x="10" y="20"/>
                    <a:pt x="9" y="20"/>
                    <a:pt x="9" y="20"/>
                  </a:cubicBezTo>
                  <a:cubicBezTo>
                    <a:pt x="9" y="20"/>
                    <a:pt x="8" y="20"/>
                    <a:pt x="8" y="20"/>
                  </a:cubicBezTo>
                  <a:cubicBezTo>
                    <a:pt x="7" y="18"/>
                    <a:pt x="7" y="18"/>
                    <a:pt x="7" y="18"/>
                  </a:cubicBezTo>
                  <a:cubicBezTo>
                    <a:pt x="6" y="18"/>
                    <a:pt x="6" y="18"/>
                    <a:pt x="6" y="18"/>
                  </a:cubicBezTo>
                  <a:cubicBezTo>
                    <a:pt x="5" y="18"/>
                    <a:pt x="5" y="19"/>
                    <a:pt x="5" y="19"/>
                  </a:cubicBezTo>
                  <a:cubicBezTo>
                    <a:pt x="2" y="26"/>
                    <a:pt x="2" y="26"/>
                    <a:pt x="2" y="26"/>
                  </a:cubicBezTo>
                  <a:cubicBezTo>
                    <a:pt x="2" y="27"/>
                    <a:pt x="2" y="27"/>
                    <a:pt x="3" y="28"/>
                  </a:cubicBezTo>
                  <a:cubicBezTo>
                    <a:pt x="5" y="28"/>
                    <a:pt x="5" y="28"/>
                    <a:pt x="5" y="28"/>
                  </a:cubicBezTo>
                  <a:cubicBezTo>
                    <a:pt x="6" y="28"/>
                    <a:pt x="6" y="29"/>
                    <a:pt x="6" y="30"/>
                  </a:cubicBezTo>
                  <a:cubicBezTo>
                    <a:pt x="6" y="30"/>
                    <a:pt x="5" y="34"/>
                    <a:pt x="5" y="37"/>
                  </a:cubicBezTo>
                  <a:cubicBezTo>
                    <a:pt x="5" y="37"/>
                    <a:pt x="5" y="37"/>
                    <a:pt x="5" y="37"/>
                  </a:cubicBezTo>
                  <a:cubicBezTo>
                    <a:pt x="5" y="37"/>
                    <a:pt x="4" y="37"/>
                    <a:pt x="4" y="37"/>
                  </a:cubicBezTo>
                  <a:cubicBezTo>
                    <a:pt x="2" y="37"/>
                    <a:pt x="2" y="37"/>
                    <a:pt x="2" y="37"/>
                  </a:cubicBezTo>
                  <a:cubicBezTo>
                    <a:pt x="1" y="37"/>
                    <a:pt x="0" y="38"/>
                    <a:pt x="0" y="39"/>
                  </a:cubicBezTo>
                  <a:cubicBezTo>
                    <a:pt x="1" y="46"/>
                    <a:pt x="1" y="46"/>
                    <a:pt x="1" y="46"/>
                  </a:cubicBezTo>
                  <a:cubicBezTo>
                    <a:pt x="1" y="46"/>
                    <a:pt x="2" y="47"/>
                    <a:pt x="2" y="47"/>
                  </a:cubicBezTo>
                  <a:cubicBezTo>
                    <a:pt x="3" y="47"/>
                    <a:pt x="3" y="47"/>
                    <a:pt x="3" y="47"/>
                  </a:cubicBezTo>
                  <a:cubicBezTo>
                    <a:pt x="5" y="46"/>
                    <a:pt x="5" y="46"/>
                    <a:pt x="5" y="46"/>
                  </a:cubicBezTo>
                  <a:cubicBezTo>
                    <a:pt x="5" y="46"/>
                    <a:pt x="5" y="46"/>
                    <a:pt x="5" y="46"/>
                  </a:cubicBezTo>
                  <a:cubicBezTo>
                    <a:pt x="6" y="46"/>
                    <a:pt x="6" y="46"/>
                    <a:pt x="7" y="47"/>
                  </a:cubicBezTo>
                  <a:cubicBezTo>
                    <a:pt x="9" y="52"/>
                    <a:pt x="9" y="52"/>
                    <a:pt x="9" y="52"/>
                  </a:cubicBezTo>
                  <a:cubicBezTo>
                    <a:pt x="9" y="53"/>
                    <a:pt x="9" y="54"/>
                    <a:pt x="8" y="54"/>
                  </a:cubicBezTo>
                  <a:cubicBezTo>
                    <a:pt x="7" y="55"/>
                    <a:pt x="7" y="55"/>
                    <a:pt x="7" y="55"/>
                  </a:cubicBezTo>
                  <a:cubicBezTo>
                    <a:pt x="6" y="56"/>
                    <a:pt x="6" y="57"/>
                    <a:pt x="6" y="57"/>
                  </a:cubicBezTo>
                  <a:cubicBezTo>
                    <a:pt x="10" y="62"/>
                    <a:pt x="10" y="62"/>
                    <a:pt x="10" y="62"/>
                  </a:cubicBezTo>
                  <a:cubicBezTo>
                    <a:pt x="11" y="63"/>
                    <a:pt x="11" y="63"/>
                    <a:pt x="11" y="63"/>
                  </a:cubicBezTo>
                  <a:cubicBezTo>
                    <a:pt x="12" y="63"/>
                    <a:pt x="12" y="63"/>
                    <a:pt x="12" y="62"/>
                  </a:cubicBezTo>
                  <a:cubicBezTo>
                    <a:pt x="14" y="60"/>
                    <a:pt x="14" y="60"/>
                    <a:pt x="14" y="60"/>
                  </a:cubicBezTo>
                  <a:cubicBezTo>
                    <a:pt x="14" y="60"/>
                    <a:pt x="14" y="60"/>
                    <a:pt x="15" y="60"/>
                  </a:cubicBezTo>
                  <a:cubicBezTo>
                    <a:pt x="15" y="60"/>
                    <a:pt x="15" y="60"/>
                    <a:pt x="16" y="60"/>
                  </a:cubicBezTo>
                  <a:cubicBezTo>
                    <a:pt x="20" y="63"/>
                    <a:pt x="20" y="63"/>
                    <a:pt x="20" y="63"/>
                  </a:cubicBezTo>
                  <a:cubicBezTo>
                    <a:pt x="20" y="63"/>
                    <a:pt x="21" y="64"/>
                    <a:pt x="20" y="65"/>
                  </a:cubicBezTo>
                  <a:cubicBezTo>
                    <a:pt x="19" y="67"/>
                    <a:pt x="19" y="67"/>
                    <a:pt x="19" y="67"/>
                  </a:cubicBezTo>
                  <a:cubicBezTo>
                    <a:pt x="19" y="68"/>
                    <a:pt x="19" y="69"/>
                    <a:pt x="20" y="69"/>
                  </a:cubicBezTo>
                  <a:cubicBezTo>
                    <a:pt x="26" y="70"/>
                    <a:pt x="26" y="70"/>
                    <a:pt x="26" y="70"/>
                  </a:cubicBezTo>
                  <a:cubicBezTo>
                    <a:pt x="26" y="70"/>
                    <a:pt x="26" y="70"/>
                    <a:pt x="26" y="70"/>
                  </a:cubicBezTo>
                  <a:cubicBezTo>
                    <a:pt x="27" y="70"/>
                    <a:pt x="28" y="70"/>
                    <a:pt x="28" y="69"/>
                  </a:cubicBezTo>
                  <a:cubicBezTo>
                    <a:pt x="28" y="67"/>
                    <a:pt x="28" y="67"/>
                    <a:pt x="28" y="67"/>
                  </a:cubicBezTo>
                  <a:cubicBezTo>
                    <a:pt x="28" y="66"/>
                    <a:pt x="29" y="65"/>
                    <a:pt x="29" y="65"/>
                  </a:cubicBezTo>
                  <a:cubicBezTo>
                    <a:pt x="30" y="65"/>
                    <a:pt x="30" y="65"/>
                    <a:pt x="30" y="65"/>
                  </a:cubicBezTo>
                  <a:cubicBezTo>
                    <a:pt x="30" y="65"/>
                    <a:pt x="30" y="65"/>
                    <a:pt x="30" y="65"/>
                  </a:cubicBezTo>
                  <a:cubicBezTo>
                    <a:pt x="31" y="65"/>
                    <a:pt x="31" y="65"/>
                    <a:pt x="32" y="65"/>
                  </a:cubicBezTo>
                  <a:cubicBezTo>
                    <a:pt x="33" y="65"/>
                    <a:pt x="34" y="65"/>
                    <a:pt x="34" y="65"/>
                  </a:cubicBezTo>
                  <a:cubicBezTo>
                    <a:pt x="34" y="65"/>
                    <a:pt x="35" y="65"/>
                    <a:pt x="35" y="65"/>
                  </a:cubicBezTo>
                  <a:cubicBezTo>
                    <a:pt x="35" y="65"/>
                    <a:pt x="36" y="65"/>
                    <a:pt x="36" y="66"/>
                  </a:cubicBezTo>
                  <a:cubicBezTo>
                    <a:pt x="36" y="68"/>
                    <a:pt x="36" y="68"/>
                    <a:pt x="36" y="68"/>
                  </a:cubicBezTo>
                  <a:cubicBezTo>
                    <a:pt x="36" y="69"/>
                    <a:pt x="37" y="69"/>
                    <a:pt x="37" y="69"/>
                  </a:cubicBezTo>
                  <a:cubicBezTo>
                    <a:pt x="37" y="69"/>
                    <a:pt x="38" y="69"/>
                    <a:pt x="38" y="69"/>
                  </a:cubicBezTo>
                  <a:cubicBezTo>
                    <a:pt x="44" y="67"/>
                    <a:pt x="44" y="67"/>
                    <a:pt x="44" y="67"/>
                  </a:cubicBezTo>
                  <a:cubicBezTo>
                    <a:pt x="44" y="67"/>
                    <a:pt x="45" y="66"/>
                    <a:pt x="44" y="65"/>
                  </a:cubicBezTo>
                  <a:cubicBezTo>
                    <a:pt x="44" y="63"/>
                    <a:pt x="44" y="63"/>
                    <a:pt x="44" y="63"/>
                  </a:cubicBezTo>
                  <a:cubicBezTo>
                    <a:pt x="43" y="62"/>
                    <a:pt x="43" y="61"/>
                    <a:pt x="44" y="61"/>
                  </a:cubicBezTo>
                  <a:cubicBezTo>
                    <a:pt x="48" y="58"/>
                    <a:pt x="48" y="58"/>
                    <a:pt x="48" y="58"/>
                  </a:cubicBezTo>
                  <a:cubicBezTo>
                    <a:pt x="48" y="57"/>
                    <a:pt x="49" y="57"/>
                    <a:pt x="49" y="57"/>
                  </a:cubicBezTo>
                  <a:cubicBezTo>
                    <a:pt x="50" y="57"/>
                    <a:pt x="50" y="57"/>
                    <a:pt x="50" y="58"/>
                  </a:cubicBezTo>
                  <a:cubicBezTo>
                    <a:pt x="51" y="59"/>
                    <a:pt x="51" y="59"/>
                    <a:pt x="51" y="59"/>
                  </a:cubicBezTo>
                  <a:cubicBezTo>
                    <a:pt x="52" y="60"/>
                    <a:pt x="52" y="60"/>
                    <a:pt x="52" y="60"/>
                  </a:cubicBezTo>
                  <a:cubicBezTo>
                    <a:pt x="53" y="60"/>
                    <a:pt x="53" y="60"/>
                    <a:pt x="53" y="59"/>
                  </a:cubicBezTo>
                  <a:cubicBezTo>
                    <a:pt x="57" y="54"/>
                    <a:pt x="57" y="54"/>
                    <a:pt x="57" y="54"/>
                  </a:cubicBezTo>
                  <a:cubicBezTo>
                    <a:pt x="58" y="53"/>
                    <a:pt x="57" y="52"/>
                    <a:pt x="57" y="52"/>
                  </a:cubicBezTo>
                  <a:cubicBezTo>
                    <a:pt x="55" y="51"/>
                    <a:pt x="55" y="51"/>
                    <a:pt x="55" y="51"/>
                  </a:cubicBezTo>
                  <a:cubicBezTo>
                    <a:pt x="55" y="50"/>
                    <a:pt x="54" y="49"/>
                    <a:pt x="55" y="49"/>
                  </a:cubicBezTo>
                  <a:cubicBezTo>
                    <a:pt x="57" y="43"/>
                    <a:pt x="57" y="43"/>
                    <a:pt x="57" y="43"/>
                  </a:cubicBezTo>
                  <a:cubicBezTo>
                    <a:pt x="57" y="43"/>
                    <a:pt x="58" y="42"/>
                    <a:pt x="58" y="42"/>
                  </a:cubicBezTo>
                  <a:cubicBezTo>
                    <a:pt x="58" y="42"/>
                    <a:pt x="58" y="42"/>
                    <a:pt x="58" y="42"/>
                  </a:cubicBezTo>
                  <a:cubicBezTo>
                    <a:pt x="60" y="43"/>
                    <a:pt x="60" y="43"/>
                    <a:pt x="60" y="43"/>
                  </a:cubicBezTo>
                  <a:cubicBezTo>
                    <a:pt x="60" y="43"/>
                    <a:pt x="60" y="43"/>
                    <a:pt x="61" y="43"/>
                  </a:cubicBezTo>
                  <a:cubicBezTo>
                    <a:pt x="61" y="43"/>
                    <a:pt x="62" y="42"/>
                    <a:pt x="62" y="42"/>
                  </a:cubicBezTo>
                  <a:cubicBezTo>
                    <a:pt x="63" y="35"/>
                    <a:pt x="63" y="35"/>
                    <a:pt x="63" y="35"/>
                  </a:cubicBezTo>
                  <a:cubicBezTo>
                    <a:pt x="63" y="34"/>
                    <a:pt x="63" y="33"/>
                    <a:pt x="63" y="33"/>
                  </a:cubicBezTo>
                  <a:cubicBezTo>
                    <a:pt x="63" y="33"/>
                    <a:pt x="63" y="33"/>
                    <a:pt x="63" y="33"/>
                  </a:cubicBezTo>
                  <a:cubicBezTo>
                    <a:pt x="62" y="33"/>
                    <a:pt x="62" y="33"/>
                    <a:pt x="61" y="33"/>
                  </a:cubicBezTo>
                  <a:cubicBezTo>
                    <a:pt x="60" y="33"/>
                    <a:pt x="60" y="33"/>
                    <a:pt x="60" y="33"/>
                  </a:cubicBezTo>
                  <a:cubicBezTo>
                    <a:pt x="60" y="33"/>
                    <a:pt x="60" y="33"/>
                    <a:pt x="59" y="33"/>
                  </a:cubicBezTo>
                  <a:cubicBezTo>
                    <a:pt x="59" y="33"/>
                    <a:pt x="58" y="33"/>
                    <a:pt x="58" y="32"/>
                  </a:cubicBezTo>
                  <a:cubicBezTo>
                    <a:pt x="57" y="27"/>
                    <a:pt x="57" y="27"/>
                    <a:pt x="57" y="27"/>
                  </a:cubicBezTo>
                  <a:cubicBezTo>
                    <a:pt x="57" y="26"/>
                    <a:pt x="58" y="25"/>
                    <a:pt x="58" y="25"/>
                  </a:cubicBezTo>
                  <a:cubicBezTo>
                    <a:pt x="60" y="24"/>
                    <a:pt x="60" y="24"/>
                    <a:pt x="60" y="24"/>
                  </a:cubicBezTo>
                  <a:cubicBezTo>
                    <a:pt x="61" y="24"/>
                    <a:pt x="61" y="23"/>
                    <a:pt x="61" y="22"/>
                  </a:cubicBezTo>
                  <a:cubicBezTo>
                    <a:pt x="59" y="16"/>
                    <a:pt x="59" y="16"/>
                    <a:pt x="59" y="16"/>
                  </a:cubicBezTo>
                  <a:cubicBezTo>
                    <a:pt x="58" y="16"/>
                    <a:pt x="58" y="15"/>
                    <a:pt x="58" y="15"/>
                  </a:cubicBezTo>
                  <a:cubicBezTo>
                    <a:pt x="57" y="15"/>
                    <a:pt x="57" y="15"/>
                    <a:pt x="57" y="16"/>
                  </a:cubicBezTo>
                  <a:cubicBezTo>
                    <a:pt x="55" y="17"/>
                    <a:pt x="55" y="17"/>
                    <a:pt x="55" y="17"/>
                  </a:cubicBezTo>
                  <a:cubicBezTo>
                    <a:pt x="55" y="17"/>
                    <a:pt x="55" y="17"/>
                    <a:pt x="54" y="17"/>
                  </a:cubicBezTo>
                  <a:cubicBezTo>
                    <a:pt x="54" y="17"/>
                    <a:pt x="54" y="17"/>
                    <a:pt x="53" y="17"/>
                  </a:cubicBezTo>
                  <a:cubicBezTo>
                    <a:pt x="50" y="13"/>
                    <a:pt x="50" y="13"/>
                    <a:pt x="50" y="13"/>
                  </a:cubicBezTo>
                  <a:cubicBezTo>
                    <a:pt x="50" y="12"/>
                    <a:pt x="50" y="11"/>
                    <a:pt x="50" y="10"/>
                  </a:cubicBezTo>
                  <a:cubicBezTo>
                    <a:pt x="51" y="9"/>
                    <a:pt x="51" y="9"/>
                    <a:pt x="51" y="9"/>
                  </a:cubicBezTo>
                  <a:cubicBezTo>
                    <a:pt x="52" y="8"/>
                    <a:pt x="52" y="7"/>
                    <a:pt x="51" y="7"/>
                  </a:cubicBezTo>
                  <a:cubicBezTo>
                    <a:pt x="46" y="3"/>
                    <a:pt x="46" y="3"/>
                    <a:pt x="46" y="3"/>
                  </a:cubicBezTo>
                  <a:cubicBezTo>
                    <a:pt x="46" y="3"/>
                    <a:pt x="46" y="3"/>
                    <a:pt x="45" y="3"/>
                  </a:cubicBezTo>
                  <a:cubicBezTo>
                    <a:pt x="45" y="3"/>
                    <a:pt x="44" y="3"/>
                    <a:pt x="44" y="4"/>
                  </a:cubicBezTo>
                  <a:cubicBezTo>
                    <a:pt x="43" y="6"/>
                    <a:pt x="43" y="6"/>
                    <a:pt x="43" y="6"/>
                  </a:cubicBezTo>
                  <a:cubicBezTo>
                    <a:pt x="43" y="7"/>
                    <a:pt x="43" y="7"/>
                    <a:pt x="42" y="7"/>
                  </a:cubicBezTo>
                  <a:cubicBezTo>
                    <a:pt x="42" y="7"/>
                    <a:pt x="42" y="7"/>
                    <a:pt x="42" y="7"/>
                  </a:cubicBezTo>
                  <a:cubicBezTo>
                    <a:pt x="37" y="6"/>
                    <a:pt x="37" y="6"/>
                    <a:pt x="37" y="6"/>
                  </a:cubicBezTo>
                  <a:cubicBezTo>
                    <a:pt x="36" y="5"/>
                    <a:pt x="36" y="5"/>
                    <a:pt x="36" y="4"/>
                  </a:cubicBezTo>
                  <a:cubicBezTo>
                    <a:pt x="36" y="2"/>
                    <a:pt x="36" y="2"/>
                    <a:pt x="36" y="2"/>
                  </a:cubicBezTo>
                  <a:cubicBezTo>
                    <a:pt x="36" y="1"/>
                    <a:pt x="36" y="0"/>
                    <a:pt x="3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64" name="Freeform 34"/>
            <p:cNvSpPr>
              <a:spLocks noChangeArrowheads="1"/>
            </p:cNvSpPr>
            <p:nvPr/>
          </p:nvSpPr>
          <p:spPr bwMode="auto">
            <a:xfrm>
              <a:off x="3748088" y="2790825"/>
              <a:ext cx="87313" cy="98425"/>
            </a:xfrm>
            <a:custGeom>
              <a:avLst/>
              <a:gdLst>
                <a:gd name="T0" fmla="*/ 187347124 w 23"/>
                <a:gd name="T1" fmla="*/ 0 h 26"/>
                <a:gd name="T2" fmla="*/ 172936683 w 23"/>
                <a:gd name="T3" fmla="*/ 0 h 26"/>
                <a:gd name="T4" fmla="*/ 0 w 23"/>
                <a:gd name="T5" fmla="*/ 200628006 h 26"/>
                <a:gd name="T6" fmla="*/ 158522446 w 23"/>
                <a:gd name="T7" fmla="*/ 372595409 h 26"/>
                <a:gd name="T8" fmla="*/ 172936683 w 23"/>
                <a:gd name="T9" fmla="*/ 372595409 h 26"/>
                <a:gd name="T10" fmla="*/ 331459129 w 23"/>
                <a:gd name="T11" fmla="*/ 171967403 h 26"/>
                <a:gd name="T12" fmla="*/ 187347124 w 23"/>
                <a:gd name="T13" fmla="*/ 0 h 26"/>
                <a:gd name="T14" fmla="*/ 0 60000 65536"/>
                <a:gd name="T15" fmla="*/ 0 60000 65536"/>
                <a:gd name="T16" fmla="*/ 0 60000 65536"/>
                <a:gd name="T17" fmla="*/ 0 60000 65536"/>
                <a:gd name="T18" fmla="*/ 0 60000 65536"/>
                <a:gd name="T19" fmla="*/ 0 60000 65536"/>
                <a:gd name="T20" fmla="*/ 0 60000 65536"/>
                <a:gd name="T21" fmla="*/ 0 w 23"/>
                <a:gd name="T22" fmla="*/ 0 h 26"/>
                <a:gd name="T23" fmla="*/ 23 w 23"/>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26">
                  <a:moveTo>
                    <a:pt x="13" y="0"/>
                  </a:moveTo>
                  <a:cubicBezTo>
                    <a:pt x="12" y="0"/>
                    <a:pt x="12" y="0"/>
                    <a:pt x="12" y="0"/>
                  </a:cubicBezTo>
                  <a:cubicBezTo>
                    <a:pt x="6" y="0"/>
                    <a:pt x="0" y="7"/>
                    <a:pt x="0" y="14"/>
                  </a:cubicBezTo>
                  <a:cubicBezTo>
                    <a:pt x="0" y="21"/>
                    <a:pt x="5" y="26"/>
                    <a:pt x="11" y="26"/>
                  </a:cubicBezTo>
                  <a:cubicBezTo>
                    <a:pt x="11" y="26"/>
                    <a:pt x="12" y="26"/>
                    <a:pt x="12" y="26"/>
                  </a:cubicBezTo>
                  <a:cubicBezTo>
                    <a:pt x="18" y="26"/>
                    <a:pt x="23" y="19"/>
                    <a:pt x="23" y="12"/>
                  </a:cubicBezTo>
                  <a:cubicBezTo>
                    <a:pt x="23" y="5"/>
                    <a:pt x="19" y="0"/>
                    <a:pt x="1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65" name="Freeform 35"/>
            <p:cNvSpPr>
              <a:spLocks noChangeArrowheads="1"/>
            </p:cNvSpPr>
            <p:nvPr/>
          </p:nvSpPr>
          <p:spPr bwMode="auto">
            <a:xfrm>
              <a:off x="4338638" y="1903413"/>
              <a:ext cx="173038" cy="338138"/>
            </a:xfrm>
            <a:custGeom>
              <a:avLst/>
              <a:gdLst>
                <a:gd name="T0" fmla="*/ 0 w 109"/>
                <a:gd name="T1" fmla="*/ 0 h 213"/>
                <a:gd name="T2" fmla="*/ 0 w 109"/>
                <a:gd name="T3" fmla="*/ 536794869 h 213"/>
                <a:gd name="T4" fmla="*/ 274698619 w 109"/>
                <a:gd name="T5" fmla="*/ 536794869 h 213"/>
                <a:gd name="T6" fmla="*/ 274698619 w 109"/>
                <a:gd name="T7" fmla="*/ 12601594 h 213"/>
                <a:gd name="T8" fmla="*/ 0 w 109"/>
                <a:gd name="T9" fmla="*/ 0 h 213"/>
                <a:gd name="T10" fmla="*/ 0 60000 65536"/>
                <a:gd name="T11" fmla="*/ 0 60000 65536"/>
                <a:gd name="T12" fmla="*/ 0 60000 65536"/>
                <a:gd name="T13" fmla="*/ 0 60000 65536"/>
                <a:gd name="T14" fmla="*/ 0 60000 65536"/>
                <a:gd name="T15" fmla="*/ 0 w 109"/>
                <a:gd name="T16" fmla="*/ 0 h 213"/>
                <a:gd name="T17" fmla="*/ 109 w 109"/>
                <a:gd name="T18" fmla="*/ 213 h 213"/>
              </a:gdLst>
              <a:ahLst/>
              <a:cxnLst>
                <a:cxn ang="T10">
                  <a:pos x="T0" y="T1"/>
                </a:cxn>
                <a:cxn ang="T11">
                  <a:pos x="T2" y="T3"/>
                </a:cxn>
                <a:cxn ang="T12">
                  <a:pos x="T4" y="T5"/>
                </a:cxn>
                <a:cxn ang="T13">
                  <a:pos x="T6" y="T7"/>
                </a:cxn>
                <a:cxn ang="T14">
                  <a:pos x="T8" y="T9"/>
                </a:cxn>
              </a:cxnLst>
              <a:rect l="T15" t="T16" r="T17" b="T18"/>
              <a:pathLst>
                <a:path w="109" h="213">
                  <a:moveTo>
                    <a:pt x="0" y="0"/>
                  </a:moveTo>
                  <a:lnTo>
                    <a:pt x="0" y="213"/>
                  </a:lnTo>
                  <a:lnTo>
                    <a:pt x="109" y="213"/>
                  </a:lnTo>
                  <a:lnTo>
                    <a:pt x="109"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66" name="Freeform 36"/>
            <p:cNvSpPr>
              <a:spLocks noChangeArrowheads="1"/>
            </p:cNvSpPr>
            <p:nvPr/>
          </p:nvSpPr>
          <p:spPr bwMode="auto">
            <a:xfrm>
              <a:off x="4338638" y="1903413"/>
              <a:ext cx="173038" cy="338138"/>
            </a:xfrm>
            <a:custGeom>
              <a:avLst/>
              <a:gdLst>
                <a:gd name="T0" fmla="*/ 0 w 109"/>
                <a:gd name="T1" fmla="*/ 0 h 213"/>
                <a:gd name="T2" fmla="*/ 0 w 109"/>
                <a:gd name="T3" fmla="*/ 536794869 h 213"/>
                <a:gd name="T4" fmla="*/ 274698619 w 109"/>
                <a:gd name="T5" fmla="*/ 536794869 h 213"/>
                <a:gd name="T6" fmla="*/ 274698619 w 109"/>
                <a:gd name="T7" fmla="*/ 12601594 h 213"/>
                <a:gd name="T8" fmla="*/ 0 w 109"/>
                <a:gd name="T9" fmla="*/ 0 h 213"/>
                <a:gd name="T10" fmla="*/ 0 60000 65536"/>
                <a:gd name="T11" fmla="*/ 0 60000 65536"/>
                <a:gd name="T12" fmla="*/ 0 60000 65536"/>
                <a:gd name="T13" fmla="*/ 0 60000 65536"/>
                <a:gd name="T14" fmla="*/ 0 60000 65536"/>
                <a:gd name="T15" fmla="*/ 0 w 109"/>
                <a:gd name="T16" fmla="*/ 0 h 213"/>
                <a:gd name="T17" fmla="*/ 109 w 109"/>
                <a:gd name="T18" fmla="*/ 213 h 213"/>
              </a:gdLst>
              <a:ahLst/>
              <a:cxnLst>
                <a:cxn ang="T10">
                  <a:pos x="T0" y="T1"/>
                </a:cxn>
                <a:cxn ang="T11">
                  <a:pos x="T2" y="T3"/>
                </a:cxn>
                <a:cxn ang="T12">
                  <a:pos x="T4" y="T5"/>
                </a:cxn>
                <a:cxn ang="T13">
                  <a:pos x="T6" y="T7"/>
                </a:cxn>
                <a:cxn ang="T14">
                  <a:pos x="T8" y="T9"/>
                </a:cxn>
              </a:cxnLst>
              <a:rect l="T15" t="T16" r="T17" b="T18"/>
              <a:pathLst>
                <a:path w="109" h="213">
                  <a:moveTo>
                    <a:pt x="0" y="0"/>
                  </a:moveTo>
                  <a:lnTo>
                    <a:pt x="0" y="213"/>
                  </a:lnTo>
                  <a:lnTo>
                    <a:pt x="109" y="213"/>
                  </a:lnTo>
                  <a:lnTo>
                    <a:pt x="109"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67" name="Freeform 37"/>
            <p:cNvSpPr>
              <a:spLocks noChangeArrowheads="1"/>
            </p:cNvSpPr>
            <p:nvPr/>
          </p:nvSpPr>
          <p:spPr bwMode="auto">
            <a:xfrm>
              <a:off x="4319588" y="1828800"/>
              <a:ext cx="206375" cy="71438"/>
            </a:xfrm>
            <a:custGeom>
              <a:avLst/>
              <a:gdLst>
                <a:gd name="T0" fmla="*/ 103327200 w 130"/>
                <a:gd name="T1" fmla="*/ 0 h 45"/>
                <a:gd name="T2" fmla="*/ 103327200 w 130"/>
                <a:gd name="T3" fmla="*/ 35282434 h 45"/>
                <a:gd name="T4" fmla="*/ 0 w 130"/>
                <a:gd name="T5" fmla="*/ 27722707 h 45"/>
                <a:gd name="T6" fmla="*/ 0 w 130"/>
                <a:gd name="T7" fmla="*/ 100806956 h 45"/>
                <a:gd name="T8" fmla="*/ 327620313 w 130"/>
                <a:gd name="T9" fmla="*/ 113408619 h 45"/>
                <a:gd name="T10" fmla="*/ 327620313 w 130"/>
                <a:gd name="T11" fmla="*/ 47884098 h 45"/>
                <a:gd name="T12" fmla="*/ 234375325 w 130"/>
                <a:gd name="T13" fmla="*/ 40322782 h 45"/>
                <a:gd name="T14" fmla="*/ 234375325 w 130"/>
                <a:gd name="T15" fmla="*/ 5040348 h 45"/>
                <a:gd name="T16" fmla="*/ 103327200 w 130"/>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45"/>
                <a:gd name="T29" fmla="*/ 130 w 130"/>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45">
                  <a:moveTo>
                    <a:pt x="41" y="0"/>
                  </a:moveTo>
                  <a:lnTo>
                    <a:pt x="41" y="14"/>
                  </a:lnTo>
                  <a:lnTo>
                    <a:pt x="0" y="11"/>
                  </a:lnTo>
                  <a:lnTo>
                    <a:pt x="0" y="40"/>
                  </a:lnTo>
                  <a:lnTo>
                    <a:pt x="130" y="45"/>
                  </a:lnTo>
                  <a:lnTo>
                    <a:pt x="130" y="19"/>
                  </a:lnTo>
                  <a:lnTo>
                    <a:pt x="93" y="16"/>
                  </a:lnTo>
                  <a:lnTo>
                    <a:pt x="93" y="2"/>
                  </a:lnTo>
                  <a:lnTo>
                    <a:pt x="4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68" name="Freeform 38"/>
            <p:cNvSpPr>
              <a:spLocks noChangeArrowheads="1"/>
            </p:cNvSpPr>
            <p:nvPr/>
          </p:nvSpPr>
          <p:spPr bwMode="auto">
            <a:xfrm>
              <a:off x="4319588" y="1828800"/>
              <a:ext cx="206375" cy="71438"/>
            </a:xfrm>
            <a:custGeom>
              <a:avLst/>
              <a:gdLst>
                <a:gd name="T0" fmla="*/ 103327200 w 130"/>
                <a:gd name="T1" fmla="*/ 0 h 45"/>
                <a:gd name="T2" fmla="*/ 103327200 w 130"/>
                <a:gd name="T3" fmla="*/ 35282434 h 45"/>
                <a:gd name="T4" fmla="*/ 0 w 130"/>
                <a:gd name="T5" fmla="*/ 27722707 h 45"/>
                <a:gd name="T6" fmla="*/ 0 w 130"/>
                <a:gd name="T7" fmla="*/ 100806956 h 45"/>
                <a:gd name="T8" fmla="*/ 327620313 w 130"/>
                <a:gd name="T9" fmla="*/ 113408619 h 45"/>
                <a:gd name="T10" fmla="*/ 327620313 w 130"/>
                <a:gd name="T11" fmla="*/ 47884098 h 45"/>
                <a:gd name="T12" fmla="*/ 234375325 w 130"/>
                <a:gd name="T13" fmla="*/ 40322782 h 45"/>
                <a:gd name="T14" fmla="*/ 234375325 w 130"/>
                <a:gd name="T15" fmla="*/ 5040348 h 45"/>
                <a:gd name="T16" fmla="*/ 103327200 w 130"/>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45"/>
                <a:gd name="T29" fmla="*/ 130 w 130"/>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45">
                  <a:moveTo>
                    <a:pt x="41" y="0"/>
                  </a:moveTo>
                  <a:lnTo>
                    <a:pt x="41" y="14"/>
                  </a:lnTo>
                  <a:lnTo>
                    <a:pt x="0" y="11"/>
                  </a:lnTo>
                  <a:lnTo>
                    <a:pt x="0" y="40"/>
                  </a:lnTo>
                  <a:lnTo>
                    <a:pt x="130" y="45"/>
                  </a:lnTo>
                  <a:lnTo>
                    <a:pt x="130" y="19"/>
                  </a:lnTo>
                  <a:lnTo>
                    <a:pt x="93" y="16"/>
                  </a:lnTo>
                  <a:lnTo>
                    <a:pt x="93" y="2"/>
                  </a:lnTo>
                  <a:lnTo>
                    <a:pt x="4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69" name="Freeform 39"/>
            <p:cNvSpPr>
              <a:spLocks noChangeArrowheads="1"/>
            </p:cNvSpPr>
            <p:nvPr/>
          </p:nvSpPr>
          <p:spPr bwMode="auto">
            <a:xfrm>
              <a:off x="4319588" y="2252663"/>
              <a:ext cx="206375" cy="65088"/>
            </a:xfrm>
            <a:custGeom>
              <a:avLst/>
              <a:gdLst>
                <a:gd name="T0" fmla="*/ 327620313 w 130"/>
                <a:gd name="T1" fmla="*/ 0 h 41"/>
                <a:gd name="T2" fmla="*/ 0 w 130"/>
                <a:gd name="T3" fmla="*/ 0 h 41"/>
                <a:gd name="T4" fmla="*/ 0 w 130"/>
                <a:gd name="T5" fmla="*/ 65524566 h 41"/>
                <a:gd name="T6" fmla="*/ 103327200 w 130"/>
                <a:gd name="T7" fmla="*/ 65524566 h 41"/>
                <a:gd name="T8" fmla="*/ 103327200 w 130"/>
                <a:gd name="T9" fmla="*/ 103327994 h 41"/>
                <a:gd name="T10" fmla="*/ 234375325 w 130"/>
                <a:gd name="T11" fmla="*/ 103327994 h 41"/>
                <a:gd name="T12" fmla="*/ 234375325 w 130"/>
                <a:gd name="T13" fmla="*/ 65524566 h 41"/>
                <a:gd name="T14" fmla="*/ 327620313 w 130"/>
                <a:gd name="T15" fmla="*/ 65524566 h 41"/>
                <a:gd name="T16" fmla="*/ 327620313 w 130"/>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41"/>
                <a:gd name="T29" fmla="*/ 130 w 130"/>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41">
                  <a:moveTo>
                    <a:pt x="130" y="0"/>
                  </a:moveTo>
                  <a:lnTo>
                    <a:pt x="0" y="0"/>
                  </a:lnTo>
                  <a:lnTo>
                    <a:pt x="0" y="26"/>
                  </a:lnTo>
                  <a:lnTo>
                    <a:pt x="41" y="26"/>
                  </a:lnTo>
                  <a:lnTo>
                    <a:pt x="41" y="41"/>
                  </a:lnTo>
                  <a:lnTo>
                    <a:pt x="93" y="41"/>
                  </a:lnTo>
                  <a:lnTo>
                    <a:pt x="93" y="26"/>
                  </a:lnTo>
                  <a:lnTo>
                    <a:pt x="130" y="26"/>
                  </a:lnTo>
                  <a:lnTo>
                    <a:pt x="13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70" name="Freeform 40"/>
            <p:cNvSpPr>
              <a:spLocks noChangeArrowheads="1"/>
            </p:cNvSpPr>
            <p:nvPr/>
          </p:nvSpPr>
          <p:spPr bwMode="auto">
            <a:xfrm>
              <a:off x="4319588" y="2252663"/>
              <a:ext cx="206375" cy="65088"/>
            </a:xfrm>
            <a:custGeom>
              <a:avLst/>
              <a:gdLst>
                <a:gd name="T0" fmla="*/ 327620313 w 130"/>
                <a:gd name="T1" fmla="*/ 0 h 41"/>
                <a:gd name="T2" fmla="*/ 0 w 130"/>
                <a:gd name="T3" fmla="*/ 0 h 41"/>
                <a:gd name="T4" fmla="*/ 0 w 130"/>
                <a:gd name="T5" fmla="*/ 65524566 h 41"/>
                <a:gd name="T6" fmla="*/ 103327200 w 130"/>
                <a:gd name="T7" fmla="*/ 65524566 h 41"/>
                <a:gd name="T8" fmla="*/ 103327200 w 130"/>
                <a:gd name="T9" fmla="*/ 103327994 h 41"/>
                <a:gd name="T10" fmla="*/ 234375325 w 130"/>
                <a:gd name="T11" fmla="*/ 103327994 h 41"/>
                <a:gd name="T12" fmla="*/ 234375325 w 130"/>
                <a:gd name="T13" fmla="*/ 65524566 h 41"/>
                <a:gd name="T14" fmla="*/ 327620313 w 130"/>
                <a:gd name="T15" fmla="*/ 65524566 h 41"/>
                <a:gd name="T16" fmla="*/ 327620313 w 130"/>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41"/>
                <a:gd name="T29" fmla="*/ 130 w 130"/>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41">
                  <a:moveTo>
                    <a:pt x="130" y="0"/>
                  </a:moveTo>
                  <a:lnTo>
                    <a:pt x="0" y="0"/>
                  </a:lnTo>
                  <a:lnTo>
                    <a:pt x="0" y="26"/>
                  </a:lnTo>
                  <a:lnTo>
                    <a:pt x="41" y="26"/>
                  </a:lnTo>
                  <a:lnTo>
                    <a:pt x="41" y="41"/>
                  </a:lnTo>
                  <a:lnTo>
                    <a:pt x="93" y="41"/>
                  </a:lnTo>
                  <a:lnTo>
                    <a:pt x="93" y="26"/>
                  </a:lnTo>
                  <a:lnTo>
                    <a:pt x="130" y="26"/>
                  </a:lnTo>
                  <a:lnTo>
                    <a:pt x="1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71" name="Freeform 41"/>
            <p:cNvSpPr>
              <a:spLocks noEditPoints="1" noChangeArrowheads="1"/>
            </p:cNvSpPr>
            <p:nvPr/>
          </p:nvSpPr>
          <p:spPr bwMode="auto">
            <a:xfrm>
              <a:off x="4522788" y="1911350"/>
              <a:ext cx="195263" cy="330200"/>
            </a:xfrm>
            <a:custGeom>
              <a:avLst/>
              <a:gdLst>
                <a:gd name="T0" fmla="*/ 423014759 w 52"/>
                <a:gd name="T1" fmla="*/ 1140443259 h 88"/>
                <a:gd name="T2" fmla="*/ 296108829 w 52"/>
                <a:gd name="T3" fmla="*/ 1140443259 h 88"/>
                <a:gd name="T4" fmla="*/ 296108829 w 52"/>
                <a:gd name="T5" fmla="*/ 985568202 h 88"/>
                <a:gd name="T6" fmla="*/ 423014759 w 52"/>
                <a:gd name="T7" fmla="*/ 999646730 h 88"/>
                <a:gd name="T8" fmla="*/ 423014759 w 52"/>
                <a:gd name="T9" fmla="*/ 1140443259 h 88"/>
                <a:gd name="T10" fmla="*/ 225607621 w 52"/>
                <a:gd name="T11" fmla="*/ 1140443259 h 88"/>
                <a:gd name="T12" fmla="*/ 98701691 w 52"/>
                <a:gd name="T13" fmla="*/ 1140443259 h 88"/>
                <a:gd name="T14" fmla="*/ 98701691 w 52"/>
                <a:gd name="T15" fmla="*/ 985568202 h 88"/>
                <a:gd name="T16" fmla="*/ 225607621 w 52"/>
                <a:gd name="T17" fmla="*/ 985568202 h 88"/>
                <a:gd name="T18" fmla="*/ 225607621 w 52"/>
                <a:gd name="T19" fmla="*/ 1140443259 h 88"/>
                <a:gd name="T20" fmla="*/ 620421897 w 52"/>
                <a:gd name="T21" fmla="*/ 267510780 h 88"/>
                <a:gd name="T22" fmla="*/ 507616209 w 52"/>
                <a:gd name="T23" fmla="*/ 267510780 h 88"/>
                <a:gd name="T24" fmla="*/ 507616209 w 52"/>
                <a:gd name="T25" fmla="*/ 126714250 h 88"/>
                <a:gd name="T26" fmla="*/ 620421897 w 52"/>
                <a:gd name="T27" fmla="*/ 126714250 h 88"/>
                <a:gd name="T28" fmla="*/ 620421897 w 52"/>
                <a:gd name="T29" fmla="*/ 267510780 h 88"/>
                <a:gd name="T30" fmla="*/ 423014759 w 52"/>
                <a:gd name="T31" fmla="*/ 267510780 h 88"/>
                <a:gd name="T32" fmla="*/ 296108829 w 52"/>
                <a:gd name="T33" fmla="*/ 267510780 h 88"/>
                <a:gd name="T34" fmla="*/ 296108829 w 52"/>
                <a:gd name="T35" fmla="*/ 112635723 h 88"/>
                <a:gd name="T36" fmla="*/ 423014759 w 52"/>
                <a:gd name="T37" fmla="*/ 126714250 h 88"/>
                <a:gd name="T38" fmla="*/ 423014759 w 52"/>
                <a:gd name="T39" fmla="*/ 267510780 h 88"/>
                <a:gd name="T40" fmla="*/ 225607621 w 52"/>
                <a:gd name="T41" fmla="*/ 253432252 h 88"/>
                <a:gd name="T42" fmla="*/ 98701691 w 52"/>
                <a:gd name="T43" fmla="*/ 253432252 h 88"/>
                <a:gd name="T44" fmla="*/ 98701691 w 52"/>
                <a:gd name="T45" fmla="*/ 112635723 h 88"/>
                <a:gd name="T46" fmla="*/ 225607621 w 52"/>
                <a:gd name="T47" fmla="*/ 112635723 h 88"/>
                <a:gd name="T48" fmla="*/ 225607621 w 52"/>
                <a:gd name="T49" fmla="*/ 253432252 h 88"/>
                <a:gd name="T50" fmla="*/ 0 w 52"/>
                <a:gd name="T51" fmla="*/ 0 h 88"/>
                <a:gd name="T52" fmla="*/ 0 w 52"/>
                <a:gd name="T53" fmla="*/ 1239000455 h 88"/>
                <a:gd name="T54" fmla="*/ 549916934 w 52"/>
                <a:gd name="T55" fmla="*/ 1239000455 h 88"/>
                <a:gd name="T56" fmla="*/ 549916934 w 52"/>
                <a:gd name="T57" fmla="*/ 520943032 h 88"/>
                <a:gd name="T58" fmla="*/ 733223830 w 52"/>
                <a:gd name="T59" fmla="*/ 366067975 h 88"/>
                <a:gd name="T60" fmla="*/ 733223830 w 52"/>
                <a:gd name="T61" fmla="*/ 28160807 h 88"/>
                <a:gd name="T62" fmla="*/ 0 w 52"/>
                <a:gd name="T63" fmla="*/ 0 h 8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2"/>
                <a:gd name="T97" fmla="*/ 0 h 88"/>
                <a:gd name="T98" fmla="*/ 52 w 52"/>
                <a:gd name="T99" fmla="*/ 88 h 8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2" h="88">
                  <a:moveTo>
                    <a:pt x="30" y="81"/>
                  </a:moveTo>
                  <a:cubicBezTo>
                    <a:pt x="21" y="81"/>
                    <a:pt x="21" y="81"/>
                    <a:pt x="21" y="81"/>
                  </a:cubicBezTo>
                  <a:cubicBezTo>
                    <a:pt x="21" y="70"/>
                    <a:pt x="21" y="70"/>
                    <a:pt x="21" y="70"/>
                  </a:cubicBezTo>
                  <a:cubicBezTo>
                    <a:pt x="30" y="71"/>
                    <a:pt x="30" y="71"/>
                    <a:pt x="30" y="71"/>
                  </a:cubicBezTo>
                  <a:cubicBezTo>
                    <a:pt x="30" y="81"/>
                    <a:pt x="30" y="81"/>
                    <a:pt x="30" y="81"/>
                  </a:cubicBezTo>
                  <a:moveTo>
                    <a:pt x="16" y="81"/>
                  </a:moveTo>
                  <a:cubicBezTo>
                    <a:pt x="7" y="81"/>
                    <a:pt x="7" y="81"/>
                    <a:pt x="7" y="81"/>
                  </a:cubicBezTo>
                  <a:cubicBezTo>
                    <a:pt x="7" y="70"/>
                    <a:pt x="7" y="70"/>
                    <a:pt x="7" y="70"/>
                  </a:cubicBezTo>
                  <a:cubicBezTo>
                    <a:pt x="16" y="70"/>
                    <a:pt x="16" y="70"/>
                    <a:pt x="16" y="70"/>
                  </a:cubicBezTo>
                  <a:cubicBezTo>
                    <a:pt x="16" y="81"/>
                    <a:pt x="16" y="81"/>
                    <a:pt x="16" y="81"/>
                  </a:cubicBezTo>
                  <a:moveTo>
                    <a:pt x="44" y="19"/>
                  </a:moveTo>
                  <a:cubicBezTo>
                    <a:pt x="36" y="19"/>
                    <a:pt x="36" y="19"/>
                    <a:pt x="36" y="19"/>
                  </a:cubicBezTo>
                  <a:cubicBezTo>
                    <a:pt x="36" y="9"/>
                    <a:pt x="36" y="9"/>
                    <a:pt x="36" y="9"/>
                  </a:cubicBezTo>
                  <a:cubicBezTo>
                    <a:pt x="44" y="9"/>
                    <a:pt x="44" y="9"/>
                    <a:pt x="44" y="9"/>
                  </a:cubicBezTo>
                  <a:cubicBezTo>
                    <a:pt x="44" y="19"/>
                    <a:pt x="44" y="19"/>
                    <a:pt x="44" y="19"/>
                  </a:cubicBezTo>
                  <a:moveTo>
                    <a:pt x="30" y="19"/>
                  </a:moveTo>
                  <a:cubicBezTo>
                    <a:pt x="21" y="19"/>
                    <a:pt x="21" y="19"/>
                    <a:pt x="21" y="19"/>
                  </a:cubicBezTo>
                  <a:cubicBezTo>
                    <a:pt x="21" y="8"/>
                    <a:pt x="21" y="8"/>
                    <a:pt x="21" y="8"/>
                  </a:cubicBezTo>
                  <a:cubicBezTo>
                    <a:pt x="30" y="9"/>
                    <a:pt x="30" y="9"/>
                    <a:pt x="30" y="9"/>
                  </a:cubicBezTo>
                  <a:cubicBezTo>
                    <a:pt x="30" y="19"/>
                    <a:pt x="30" y="19"/>
                    <a:pt x="30" y="19"/>
                  </a:cubicBezTo>
                  <a:moveTo>
                    <a:pt x="16" y="18"/>
                  </a:moveTo>
                  <a:cubicBezTo>
                    <a:pt x="7" y="18"/>
                    <a:pt x="7" y="18"/>
                    <a:pt x="7" y="18"/>
                  </a:cubicBezTo>
                  <a:cubicBezTo>
                    <a:pt x="7" y="8"/>
                    <a:pt x="7" y="8"/>
                    <a:pt x="7" y="8"/>
                  </a:cubicBezTo>
                  <a:cubicBezTo>
                    <a:pt x="16" y="8"/>
                    <a:pt x="16" y="8"/>
                    <a:pt x="16" y="8"/>
                  </a:cubicBezTo>
                  <a:cubicBezTo>
                    <a:pt x="16" y="18"/>
                    <a:pt x="16" y="18"/>
                    <a:pt x="16" y="18"/>
                  </a:cubicBezTo>
                  <a:moveTo>
                    <a:pt x="0" y="0"/>
                  </a:moveTo>
                  <a:cubicBezTo>
                    <a:pt x="0" y="88"/>
                    <a:pt x="0" y="88"/>
                    <a:pt x="0" y="88"/>
                  </a:cubicBezTo>
                  <a:cubicBezTo>
                    <a:pt x="39" y="88"/>
                    <a:pt x="39" y="88"/>
                    <a:pt x="39" y="88"/>
                  </a:cubicBezTo>
                  <a:cubicBezTo>
                    <a:pt x="39" y="88"/>
                    <a:pt x="39" y="45"/>
                    <a:pt x="39" y="37"/>
                  </a:cubicBezTo>
                  <a:cubicBezTo>
                    <a:pt x="39" y="28"/>
                    <a:pt x="52" y="26"/>
                    <a:pt x="52" y="26"/>
                  </a:cubicBezTo>
                  <a:cubicBezTo>
                    <a:pt x="52" y="2"/>
                    <a:pt x="52" y="2"/>
                    <a:pt x="52" y="2"/>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72" name="Freeform 42"/>
            <p:cNvSpPr>
              <a:spLocks noChangeArrowheads="1"/>
            </p:cNvSpPr>
            <p:nvPr/>
          </p:nvSpPr>
          <p:spPr bwMode="auto">
            <a:xfrm>
              <a:off x="3362325" y="944563"/>
              <a:ext cx="41275" cy="180975"/>
            </a:xfrm>
            <a:custGeom>
              <a:avLst/>
              <a:gdLst>
                <a:gd name="T0" fmla="*/ 42239334 w 11"/>
                <a:gd name="T1" fmla="*/ 0 h 48"/>
                <a:gd name="T2" fmla="*/ 14078527 w 11"/>
                <a:gd name="T3" fmla="*/ 85292009 h 48"/>
                <a:gd name="T4" fmla="*/ 28160807 w 11"/>
                <a:gd name="T5" fmla="*/ 99506088 h 48"/>
                <a:gd name="T6" fmla="*/ 0 w 11"/>
                <a:gd name="T7" fmla="*/ 582826217 h 48"/>
                <a:gd name="T8" fmla="*/ 70396389 w 11"/>
                <a:gd name="T9" fmla="*/ 682332305 h 48"/>
                <a:gd name="T10" fmla="*/ 154875057 w 11"/>
                <a:gd name="T11" fmla="*/ 597040295 h 48"/>
                <a:gd name="T12" fmla="*/ 112635723 w 11"/>
                <a:gd name="T13" fmla="*/ 99506088 h 48"/>
                <a:gd name="T14" fmla="*/ 126714250 w 11"/>
                <a:gd name="T15" fmla="*/ 85292009 h 48"/>
                <a:gd name="T16" fmla="*/ 112635723 w 11"/>
                <a:gd name="T17" fmla="*/ 0 h 48"/>
                <a:gd name="T18" fmla="*/ 42239334 w 11"/>
                <a:gd name="T19" fmla="*/ 0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48"/>
                <a:gd name="T32" fmla="*/ 11 w 11"/>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48">
                  <a:moveTo>
                    <a:pt x="3" y="0"/>
                  </a:moveTo>
                  <a:cubicBezTo>
                    <a:pt x="3" y="0"/>
                    <a:pt x="2" y="2"/>
                    <a:pt x="1" y="6"/>
                  </a:cubicBezTo>
                  <a:cubicBezTo>
                    <a:pt x="1" y="6"/>
                    <a:pt x="2" y="6"/>
                    <a:pt x="2" y="7"/>
                  </a:cubicBezTo>
                  <a:cubicBezTo>
                    <a:pt x="0" y="41"/>
                    <a:pt x="0" y="41"/>
                    <a:pt x="0" y="41"/>
                  </a:cubicBezTo>
                  <a:cubicBezTo>
                    <a:pt x="5" y="48"/>
                    <a:pt x="5" y="48"/>
                    <a:pt x="5" y="48"/>
                  </a:cubicBezTo>
                  <a:cubicBezTo>
                    <a:pt x="11" y="42"/>
                    <a:pt x="11" y="42"/>
                    <a:pt x="11" y="42"/>
                  </a:cubicBezTo>
                  <a:cubicBezTo>
                    <a:pt x="8" y="7"/>
                    <a:pt x="8" y="7"/>
                    <a:pt x="8" y="7"/>
                  </a:cubicBezTo>
                  <a:cubicBezTo>
                    <a:pt x="9" y="7"/>
                    <a:pt x="9" y="6"/>
                    <a:pt x="9" y="6"/>
                  </a:cubicBezTo>
                  <a:cubicBezTo>
                    <a:pt x="9" y="6"/>
                    <a:pt x="9" y="3"/>
                    <a:pt x="8"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73" name="Freeform 43"/>
            <p:cNvSpPr>
              <a:spLocks noChangeArrowheads="1"/>
            </p:cNvSpPr>
            <p:nvPr/>
          </p:nvSpPr>
          <p:spPr bwMode="auto">
            <a:xfrm>
              <a:off x="3148013" y="936625"/>
              <a:ext cx="454025" cy="274638"/>
            </a:xfrm>
            <a:custGeom>
              <a:avLst/>
              <a:gdLst>
                <a:gd name="T0" fmla="*/ 577260893 w 121"/>
                <a:gd name="T1" fmla="*/ 0 h 73"/>
                <a:gd name="T2" fmla="*/ 563182366 w 121"/>
                <a:gd name="T3" fmla="*/ 0 h 73"/>
                <a:gd name="T4" fmla="*/ 464625170 w 121"/>
                <a:gd name="T5" fmla="*/ 396310158 h 73"/>
                <a:gd name="T6" fmla="*/ 577260893 w 121"/>
                <a:gd name="T7" fmla="*/ 396310158 h 73"/>
                <a:gd name="T8" fmla="*/ 563182366 w 121"/>
                <a:gd name="T9" fmla="*/ 580310094 h 73"/>
                <a:gd name="T10" fmla="*/ 802536091 w 121"/>
                <a:gd name="T11" fmla="*/ 750156767 h 73"/>
                <a:gd name="T12" fmla="*/ 520943032 w 121"/>
                <a:gd name="T13" fmla="*/ 622769881 h 73"/>
                <a:gd name="T14" fmla="*/ 535021559 w 121"/>
                <a:gd name="T15" fmla="*/ 452923208 h 73"/>
                <a:gd name="T16" fmla="*/ 436464364 w 121"/>
                <a:gd name="T17" fmla="*/ 438769946 h 73"/>
                <a:gd name="T18" fmla="*/ 563182366 w 121"/>
                <a:gd name="T19" fmla="*/ 0 h 73"/>
                <a:gd name="T20" fmla="*/ 0 w 121"/>
                <a:gd name="T21" fmla="*/ 849233366 h 73"/>
                <a:gd name="T22" fmla="*/ 366067975 w 121"/>
                <a:gd name="T23" fmla="*/ 891693154 h 73"/>
                <a:gd name="T24" fmla="*/ 1365714705 w 121"/>
                <a:gd name="T25" fmla="*/ 990773515 h 73"/>
                <a:gd name="T26" fmla="*/ 1703625625 w 121"/>
                <a:gd name="T27" fmla="*/ 1033233302 h 73"/>
                <a:gd name="T28" fmla="*/ 1168604066 w 121"/>
                <a:gd name="T29" fmla="*/ 84923337 h 73"/>
                <a:gd name="T30" fmla="*/ 1168604066 w 121"/>
                <a:gd name="T31" fmla="*/ 84923337 h 73"/>
                <a:gd name="T32" fmla="*/ 1168604066 w 121"/>
                <a:gd name="T33" fmla="*/ 84923337 h 73"/>
                <a:gd name="T34" fmla="*/ 1168604066 w 121"/>
                <a:gd name="T35" fmla="*/ 84923337 h 73"/>
                <a:gd name="T36" fmla="*/ 1295318316 w 121"/>
                <a:gd name="T37" fmla="*/ 551999807 h 73"/>
                <a:gd name="T38" fmla="*/ 1196761120 w 121"/>
                <a:gd name="T39" fmla="*/ 537846545 h 73"/>
                <a:gd name="T40" fmla="*/ 1224921927 w 121"/>
                <a:gd name="T41" fmla="*/ 707693218 h 73"/>
                <a:gd name="T42" fmla="*/ 929250341 w 121"/>
                <a:gd name="T43" fmla="*/ 764310030 h 73"/>
                <a:gd name="T44" fmla="*/ 1168604066 w 121"/>
                <a:gd name="T45" fmla="*/ 651080168 h 73"/>
                <a:gd name="T46" fmla="*/ 1168604066 w 121"/>
                <a:gd name="T47" fmla="*/ 481233495 h 73"/>
                <a:gd name="T48" fmla="*/ 1267161261 w 121"/>
                <a:gd name="T49" fmla="*/ 495386757 h 73"/>
                <a:gd name="T50" fmla="*/ 1168604066 w 121"/>
                <a:gd name="T51" fmla="*/ 84923337 h 73"/>
                <a:gd name="T52" fmla="*/ 872932480 w 121"/>
                <a:gd name="T53" fmla="*/ 764310030 h 73"/>
                <a:gd name="T54" fmla="*/ 577260893 w 121"/>
                <a:gd name="T55" fmla="*/ 0 h 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21"/>
                <a:gd name="T85" fmla="*/ 0 h 73"/>
                <a:gd name="T86" fmla="*/ 121 w 121"/>
                <a:gd name="T87" fmla="*/ 73 h 7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21" h="73">
                  <a:moveTo>
                    <a:pt x="41" y="0"/>
                  </a:moveTo>
                  <a:cubicBezTo>
                    <a:pt x="40" y="0"/>
                    <a:pt x="40" y="0"/>
                    <a:pt x="40" y="0"/>
                  </a:cubicBezTo>
                  <a:cubicBezTo>
                    <a:pt x="31" y="19"/>
                    <a:pt x="33" y="28"/>
                    <a:pt x="33" y="28"/>
                  </a:cubicBezTo>
                  <a:cubicBezTo>
                    <a:pt x="41" y="28"/>
                    <a:pt x="41" y="28"/>
                    <a:pt x="41" y="28"/>
                  </a:cubicBezTo>
                  <a:cubicBezTo>
                    <a:pt x="40" y="41"/>
                    <a:pt x="40" y="41"/>
                    <a:pt x="40" y="41"/>
                  </a:cubicBezTo>
                  <a:cubicBezTo>
                    <a:pt x="57" y="53"/>
                    <a:pt x="57" y="53"/>
                    <a:pt x="57" y="53"/>
                  </a:cubicBezTo>
                  <a:cubicBezTo>
                    <a:pt x="37" y="44"/>
                    <a:pt x="37" y="44"/>
                    <a:pt x="37" y="44"/>
                  </a:cubicBezTo>
                  <a:cubicBezTo>
                    <a:pt x="38" y="32"/>
                    <a:pt x="38" y="32"/>
                    <a:pt x="38" y="32"/>
                  </a:cubicBezTo>
                  <a:cubicBezTo>
                    <a:pt x="31" y="31"/>
                    <a:pt x="31" y="31"/>
                    <a:pt x="31" y="31"/>
                  </a:cubicBezTo>
                  <a:cubicBezTo>
                    <a:pt x="29" y="16"/>
                    <a:pt x="39" y="1"/>
                    <a:pt x="40" y="0"/>
                  </a:cubicBezTo>
                  <a:cubicBezTo>
                    <a:pt x="17" y="4"/>
                    <a:pt x="0" y="19"/>
                    <a:pt x="0" y="60"/>
                  </a:cubicBezTo>
                  <a:cubicBezTo>
                    <a:pt x="26" y="63"/>
                    <a:pt x="26" y="63"/>
                    <a:pt x="26" y="63"/>
                  </a:cubicBezTo>
                  <a:cubicBezTo>
                    <a:pt x="97" y="70"/>
                    <a:pt x="97" y="70"/>
                    <a:pt x="97" y="70"/>
                  </a:cubicBezTo>
                  <a:cubicBezTo>
                    <a:pt x="121" y="73"/>
                    <a:pt x="121" y="73"/>
                    <a:pt x="121" y="73"/>
                  </a:cubicBezTo>
                  <a:cubicBezTo>
                    <a:pt x="121" y="34"/>
                    <a:pt x="105" y="16"/>
                    <a:pt x="83" y="6"/>
                  </a:cubicBezTo>
                  <a:cubicBezTo>
                    <a:pt x="83" y="6"/>
                    <a:pt x="83" y="6"/>
                    <a:pt x="83" y="6"/>
                  </a:cubicBezTo>
                  <a:cubicBezTo>
                    <a:pt x="83" y="6"/>
                    <a:pt x="83" y="6"/>
                    <a:pt x="83" y="6"/>
                  </a:cubicBezTo>
                  <a:cubicBezTo>
                    <a:pt x="83" y="6"/>
                    <a:pt x="83" y="6"/>
                    <a:pt x="83" y="6"/>
                  </a:cubicBezTo>
                  <a:cubicBezTo>
                    <a:pt x="83" y="6"/>
                    <a:pt x="94" y="23"/>
                    <a:pt x="92" y="39"/>
                  </a:cubicBezTo>
                  <a:cubicBezTo>
                    <a:pt x="85" y="38"/>
                    <a:pt x="85" y="38"/>
                    <a:pt x="85" y="38"/>
                  </a:cubicBezTo>
                  <a:cubicBezTo>
                    <a:pt x="87" y="50"/>
                    <a:pt x="87" y="50"/>
                    <a:pt x="87" y="50"/>
                  </a:cubicBezTo>
                  <a:cubicBezTo>
                    <a:pt x="66" y="54"/>
                    <a:pt x="66" y="54"/>
                    <a:pt x="66" y="54"/>
                  </a:cubicBezTo>
                  <a:cubicBezTo>
                    <a:pt x="83" y="46"/>
                    <a:pt x="83" y="46"/>
                    <a:pt x="83" y="46"/>
                  </a:cubicBezTo>
                  <a:cubicBezTo>
                    <a:pt x="83" y="34"/>
                    <a:pt x="83" y="34"/>
                    <a:pt x="83" y="34"/>
                  </a:cubicBezTo>
                  <a:cubicBezTo>
                    <a:pt x="90" y="35"/>
                    <a:pt x="90" y="35"/>
                    <a:pt x="90" y="35"/>
                  </a:cubicBezTo>
                  <a:cubicBezTo>
                    <a:pt x="90" y="35"/>
                    <a:pt x="92" y="26"/>
                    <a:pt x="83" y="6"/>
                  </a:cubicBezTo>
                  <a:cubicBezTo>
                    <a:pt x="83" y="10"/>
                    <a:pt x="82" y="41"/>
                    <a:pt x="62" y="54"/>
                  </a:cubicBezTo>
                  <a:cubicBezTo>
                    <a:pt x="62" y="54"/>
                    <a:pt x="36" y="32"/>
                    <a:pt x="4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74" name="Freeform 44"/>
            <p:cNvSpPr>
              <a:spLocks noChangeArrowheads="1"/>
            </p:cNvSpPr>
            <p:nvPr/>
          </p:nvSpPr>
          <p:spPr bwMode="auto">
            <a:xfrm>
              <a:off x="3305175" y="928688"/>
              <a:ext cx="60325" cy="49213"/>
            </a:xfrm>
            <a:custGeom>
              <a:avLst/>
              <a:gdLst>
                <a:gd name="T0" fmla="*/ 113723936 w 16"/>
                <a:gd name="T1" fmla="*/ 0 h 13"/>
                <a:gd name="T2" fmla="*/ 0 w 16"/>
                <a:gd name="T3" fmla="*/ 28660894 h 13"/>
                <a:gd name="T4" fmla="*/ 199012175 w 16"/>
                <a:gd name="T5" fmla="*/ 186301490 h 13"/>
                <a:gd name="T6" fmla="*/ 227444102 w 16"/>
                <a:gd name="T7" fmla="*/ 42993234 h 13"/>
                <a:gd name="T8" fmla="*/ 127938014 w 16"/>
                <a:gd name="T9" fmla="*/ 0 h 13"/>
                <a:gd name="T10" fmla="*/ 113723936 w 16"/>
                <a:gd name="T11" fmla="*/ 0 h 13"/>
                <a:gd name="T12" fmla="*/ 0 60000 65536"/>
                <a:gd name="T13" fmla="*/ 0 60000 65536"/>
                <a:gd name="T14" fmla="*/ 0 60000 65536"/>
                <a:gd name="T15" fmla="*/ 0 60000 65536"/>
                <a:gd name="T16" fmla="*/ 0 60000 65536"/>
                <a:gd name="T17" fmla="*/ 0 60000 65536"/>
                <a:gd name="T18" fmla="*/ 0 w 16"/>
                <a:gd name="T19" fmla="*/ 0 h 13"/>
                <a:gd name="T20" fmla="*/ 16 w 16"/>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6" h="13">
                  <a:moveTo>
                    <a:pt x="8" y="0"/>
                  </a:moveTo>
                  <a:cubicBezTo>
                    <a:pt x="5" y="0"/>
                    <a:pt x="0" y="2"/>
                    <a:pt x="0" y="2"/>
                  </a:cubicBezTo>
                  <a:cubicBezTo>
                    <a:pt x="14" y="13"/>
                    <a:pt x="14" y="13"/>
                    <a:pt x="14" y="13"/>
                  </a:cubicBezTo>
                  <a:cubicBezTo>
                    <a:pt x="13" y="7"/>
                    <a:pt x="16" y="3"/>
                    <a:pt x="16" y="3"/>
                  </a:cubicBezTo>
                  <a:cubicBezTo>
                    <a:pt x="11" y="2"/>
                    <a:pt x="9" y="0"/>
                    <a:pt x="9" y="0"/>
                  </a:cubicBezTo>
                  <a:cubicBezTo>
                    <a:pt x="8" y="0"/>
                    <a:pt x="8"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75" name="Freeform 45"/>
            <p:cNvSpPr>
              <a:spLocks noChangeArrowheads="1"/>
            </p:cNvSpPr>
            <p:nvPr/>
          </p:nvSpPr>
          <p:spPr bwMode="auto">
            <a:xfrm>
              <a:off x="3395663" y="941388"/>
              <a:ext cx="60325" cy="44450"/>
            </a:xfrm>
            <a:custGeom>
              <a:avLst/>
              <a:gdLst>
                <a:gd name="T0" fmla="*/ 113723936 w 16"/>
                <a:gd name="T1" fmla="*/ 0 h 12"/>
                <a:gd name="T2" fmla="*/ 28431927 w 16"/>
                <a:gd name="T3" fmla="*/ 13720233 h 12"/>
                <a:gd name="T4" fmla="*/ 0 w 16"/>
                <a:gd name="T5" fmla="*/ 13720233 h 12"/>
                <a:gd name="T6" fmla="*/ 28431927 w 16"/>
                <a:gd name="T7" fmla="*/ 164650208 h 12"/>
                <a:gd name="T8" fmla="*/ 227444102 w 16"/>
                <a:gd name="T9" fmla="*/ 54884638 h 12"/>
                <a:gd name="T10" fmla="*/ 113723936 w 16"/>
                <a:gd name="T11" fmla="*/ 0 h 12"/>
                <a:gd name="T12" fmla="*/ 0 60000 65536"/>
                <a:gd name="T13" fmla="*/ 0 60000 65536"/>
                <a:gd name="T14" fmla="*/ 0 60000 65536"/>
                <a:gd name="T15" fmla="*/ 0 60000 65536"/>
                <a:gd name="T16" fmla="*/ 0 60000 65536"/>
                <a:gd name="T17" fmla="*/ 0 60000 65536"/>
                <a:gd name="T18" fmla="*/ 0 w 16"/>
                <a:gd name="T19" fmla="*/ 0 h 12"/>
                <a:gd name="T20" fmla="*/ 16 w 16"/>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6" h="12">
                  <a:moveTo>
                    <a:pt x="8" y="0"/>
                  </a:moveTo>
                  <a:cubicBezTo>
                    <a:pt x="8" y="0"/>
                    <a:pt x="6" y="1"/>
                    <a:pt x="2" y="1"/>
                  </a:cubicBezTo>
                  <a:cubicBezTo>
                    <a:pt x="2" y="1"/>
                    <a:pt x="1" y="1"/>
                    <a:pt x="0" y="1"/>
                  </a:cubicBezTo>
                  <a:cubicBezTo>
                    <a:pt x="0" y="1"/>
                    <a:pt x="3" y="6"/>
                    <a:pt x="2" y="12"/>
                  </a:cubicBezTo>
                  <a:cubicBezTo>
                    <a:pt x="16" y="4"/>
                    <a:pt x="16" y="4"/>
                    <a:pt x="16" y="4"/>
                  </a:cubicBezTo>
                  <a:cubicBezTo>
                    <a:pt x="16" y="4"/>
                    <a:pt x="11" y="1"/>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76" name="Freeform 46"/>
            <p:cNvSpPr>
              <a:spLocks noEditPoints="1" noChangeArrowheads="1"/>
            </p:cNvSpPr>
            <p:nvPr/>
          </p:nvSpPr>
          <p:spPr bwMode="auto">
            <a:xfrm>
              <a:off x="3255963" y="658813"/>
              <a:ext cx="244475" cy="269875"/>
            </a:xfrm>
            <a:custGeom>
              <a:avLst/>
              <a:gdLst>
                <a:gd name="T0" fmla="*/ 495118292 w 65"/>
                <a:gd name="T1" fmla="*/ 871066542 h 72"/>
                <a:gd name="T2" fmla="*/ 466826893 w 65"/>
                <a:gd name="T3" fmla="*/ 871066542 h 72"/>
                <a:gd name="T4" fmla="*/ 212193017 w 65"/>
                <a:gd name="T5" fmla="*/ 632227167 h 72"/>
                <a:gd name="T6" fmla="*/ 707315070 w 65"/>
                <a:gd name="T7" fmla="*/ 702473380 h 72"/>
                <a:gd name="T8" fmla="*/ 495118292 w 65"/>
                <a:gd name="T9" fmla="*/ 871066542 h 72"/>
                <a:gd name="T10" fmla="*/ 565850552 w 65"/>
                <a:gd name="T11" fmla="*/ 561980953 h 72"/>
                <a:gd name="T12" fmla="*/ 551704852 w 65"/>
                <a:gd name="T13" fmla="*/ 561980953 h 72"/>
                <a:gd name="T14" fmla="*/ 495118292 w 65"/>
                <a:gd name="T15" fmla="*/ 491730991 h 72"/>
                <a:gd name="T16" fmla="*/ 551704852 w 65"/>
                <a:gd name="T17" fmla="*/ 435533271 h 72"/>
                <a:gd name="T18" fmla="*/ 551704852 w 65"/>
                <a:gd name="T19" fmla="*/ 435533271 h 72"/>
                <a:gd name="T20" fmla="*/ 622437111 w 65"/>
                <a:gd name="T21" fmla="*/ 505783233 h 72"/>
                <a:gd name="T22" fmla="*/ 565850552 w 65"/>
                <a:gd name="T23" fmla="*/ 561980953 h 72"/>
                <a:gd name="T24" fmla="*/ 381948934 w 65"/>
                <a:gd name="T25" fmla="*/ 533880219 h 72"/>
                <a:gd name="T26" fmla="*/ 367803235 w 65"/>
                <a:gd name="T27" fmla="*/ 533880219 h 72"/>
                <a:gd name="T28" fmla="*/ 311216675 w 65"/>
                <a:gd name="T29" fmla="*/ 463634005 h 72"/>
                <a:gd name="T30" fmla="*/ 367803235 w 65"/>
                <a:gd name="T31" fmla="*/ 407436285 h 72"/>
                <a:gd name="T32" fmla="*/ 367803235 w 65"/>
                <a:gd name="T33" fmla="*/ 407436285 h 72"/>
                <a:gd name="T34" fmla="*/ 438535494 w 65"/>
                <a:gd name="T35" fmla="*/ 477682498 h 72"/>
                <a:gd name="T36" fmla="*/ 381948934 w 65"/>
                <a:gd name="T37" fmla="*/ 533880219 h 72"/>
                <a:gd name="T38" fmla="*/ 396094634 w 65"/>
                <a:gd name="T39" fmla="*/ 0 h 72"/>
                <a:gd name="T40" fmla="*/ 0 w 65"/>
                <a:gd name="T41" fmla="*/ 435533271 h 72"/>
                <a:gd name="T42" fmla="*/ 466826893 w 65"/>
                <a:gd name="T43" fmla="*/ 997514224 h 72"/>
                <a:gd name="T44" fmla="*/ 523413453 w 65"/>
                <a:gd name="T45" fmla="*/ 1011562717 h 72"/>
                <a:gd name="T46" fmla="*/ 919508087 w 65"/>
                <a:gd name="T47" fmla="*/ 576029446 h 72"/>
                <a:gd name="T48" fmla="*/ 466826893 w 65"/>
                <a:gd name="T49" fmla="*/ 0 h 72"/>
                <a:gd name="T50" fmla="*/ 396094634 w 65"/>
                <a:gd name="T51" fmla="*/ 0 h 7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5"/>
                <a:gd name="T79" fmla="*/ 0 h 72"/>
                <a:gd name="T80" fmla="*/ 65 w 65"/>
                <a:gd name="T81" fmla="*/ 72 h 7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5" h="72">
                  <a:moveTo>
                    <a:pt x="35" y="62"/>
                  </a:moveTo>
                  <a:cubicBezTo>
                    <a:pt x="34" y="62"/>
                    <a:pt x="34" y="62"/>
                    <a:pt x="33" y="62"/>
                  </a:cubicBezTo>
                  <a:cubicBezTo>
                    <a:pt x="24" y="61"/>
                    <a:pt x="17" y="54"/>
                    <a:pt x="15" y="45"/>
                  </a:cubicBezTo>
                  <a:cubicBezTo>
                    <a:pt x="50" y="50"/>
                    <a:pt x="50" y="50"/>
                    <a:pt x="50" y="50"/>
                  </a:cubicBezTo>
                  <a:cubicBezTo>
                    <a:pt x="49" y="57"/>
                    <a:pt x="43" y="62"/>
                    <a:pt x="35" y="62"/>
                  </a:cubicBezTo>
                  <a:moveTo>
                    <a:pt x="40" y="40"/>
                  </a:moveTo>
                  <a:cubicBezTo>
                    <a:pt x="40" y="40"/>
                    <a:pt x="39" y="40"/>
                    <a:pt x="39" y="40"/>
                  </a:cubicBezTo>
                  <a:cubicBezTo>
                    <a:pt x="37" y="40"/>
                    <a:pt x="35" y="38"/>
                    <a:pt x="35" y="35"/>
                  </a:cubicBezTo>
                  <a:cubicBezTo>
                    <a:pt x="35" y="33"/>
                    <a:pt x="36" y="31"/>
                    <a:pt x="39" y="31"/>
                  </a:cubicBezTo>
                  <a:cubicBezTo>
                    <a:pt x="39" y="31"/>
                    <a:pt x="39" y="31"/>
                    <a:pt x="39" y="31"/>
                  </a:cubicBezTo>
                  <a:cubicBezTo>
                    <a:pt x="42" y="31"/>
                    <a:pt x="44" y="34"/>
                    <a:pt x="44" y="36"/>
                  </a:cubicBezTo>
                  <a:cubicBezTo>
                    <a:pt x="44" y="39"/>
                    <a:pt x="42" y="40"/>
                    <a:pt x="40" y="40"/>
                  </a:cubicBezTo>
                  <a:moveTo>
                    <a:pt x="27" y="38"/>
                  </a:moveTo>
                  <a:cubicBezTo>
                    <a:pt x="27" y="38"/>
                    <a:pt x="27" y="38"/>
                    <a:pt x="26" y="38"/>
                  </a:cubicBezTo>
                  <a:cubicBezTo>
                    <a:pt x="24" y="38"/>
                    <a:pt x="22" y="36"/>
                    <a:pt x="22" y="33"/>
                  </a:cubicBezTo>
                  <a:cubicBezTo>
                    <a:pt x="22" y="31"/>
                    <a:pt x="24" y="29"/>
                    <a:pt x="26" y="29"/>
                  </a:cubicBezTo>
                  <a:cubicBezTo>
                    <a:pt x="26" y="29"/>
                    <a:pt x="26" y="29"/>
                    <a:pt x="26" y="29"/>
                  </a:cubicBezTo>
                  <a:cubicBezTo>
                    <a:pt x="29" y="29"/>
                    <a:pt x="31" y="32"/>
                    <a:pt x="31" y="34"/>
                  </a:cubicBezTo>
                  <a:cubicBezTo>
                    <a:pt x="31" y="37"/>
                    <a:pt x="29" y="38"/>
                    <a:pt x="27" y="38"/>
                  </a:cubicBezTo>
                  <a:moveTo>
                    <a:pt x="28" y="0"/>
                  </a:moveTo>
                  <a:cubicBezTo>
                    <a:pt x="12" y="0"/>
                    <a:pt x="0" y="13"/>
                    <a:pt x="0" y="31"/>
                  </a:cubicBezTo>
                  <a:cubicBezTo>
                    <a:pt x="0" y="51"/>
                    <a:pt x="15" y="69"/>
                    <a:pt x="33" y="71"/>
                  </a:cubicBezTo>
                  <a:cubicBezTo>
                    <a:pt x="34" y="71"/>
                    <a:pt x="36" y="72"/>
                    <a:pt x="37" y="72"/>
                  </a:cubicBezTo>
                  <a:cubicBezTo>
                    <a:pt x="53" y="72"/>
                    <a:pt x="65" y="59"/>
                    <a:pt x="65" y="41"/>
                  </a:cubicBezTo>
                  <a:cubicBezTo>
                    <a:pt x="65" y="21"/>
                    <a:pt x="51" y="3"/>
                    <a:pt x="33" y="0"/>
                  </a:cubicBezTo>
                  <a:cubicBezTo>
                    <a:pt x="31" y="0"/>
                    <a:pt x="30" y="0"/>
                    <a:pt x="2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77" name="Freeform 47"/>
            <p:cNvSpPr>
              <a:spLocks noChangeArrowheads="1"/>
            </p:cNvSpPr>
            <p:nvPr/>
          </p:nvSpPr>
          <p:spPr bwMode="auto">
            <a:xfrm>
              <a:off x="1271588" y="1301750"/>
              <a:ext cx="76200" cy="274638"/>
            </a:xfrm>
            <a:custGeom>
              <a:avLst/>
              <a:gdLst>
                <a:gd name="T0" fmla="*/ 87096600 w 20"/>
                <a:gd name="T1" fmla="*/ 0 h 73"/>
                <a:gd name="T2" fmla="*/ 43548300 w 20"/>
                <a:gd name="T3" fmla="*/ 141540148 h 73"/>
                <a:gd name="T4" fmla="*/ 72580500 w 20"/>
                <a:gd name="T5" fmla="*/ 169846673 h 73"/>
                <a:gd name="T6" fmla="*/ 0 w 20"/>
                <a:gd name="T7" fmla="*/ 891693154 h 73"/>
                <a:gd name="T8" fmla="*/ 145161000 w 20"/>
                <a:gd name="T9" fmla="*/ 1033233302 h 73"/>
                <a:gd name="T10" fmla="*/ 290322000 w 20"/>
                <a:gd name="T11" fmla="*/ 920003441 h 73"/>
                <a:gd name="T12" fmla="*/ 232257600 w 20"/>
                <a:gd name="T13" fmla="*/ 169846673 h 73"/>
                <a:gd name="T14" fmla="*/ 246773700 w 20"/>
                <a:gd name="T15" fmla="*/ 141540148 h 73"/>
                <a:gd name="T16" fmla="*/ 217741500 w 20"/>
                <a:gd name="T17" fmla="*/ 14153262 h 73"/>
                <a:gd name="T18" fmla="*/ 87096600 w 20"/>
                <a:gd name="T19" fmla="*/ 0 h 7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
                <a:gd name="T31" fmla="*/ 0 h 73"/>
                <a:gd name="T32" fmla="*/ 20 w 20"/>
                <a:gd name="T33" fmla="*/ 73 h 7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 h="73">
                  <a:moveTo>
                    <a:pt x="6" y="0"/>
                  </a:moveTo>
                  <a:cubicBezTo>
                    <a:pt x="6" y="0"/>
                    <a:pt x="3" y="4"/>
                    <a:pt x="3" y="10"/>
                  </a:cubicBezTo>
                  <a:cubicBezTo>
                    <a:pt x="3" y="10"/>
                    <a:pt x="3" y="11"/>
                    <a:pt x="5" y="12"/>
                  </a:cubicBezTo>
                  <a:cubicBezTo>
                    <a:pt x="0" y="63"/>
                    <a:pt x="0" y="63"/>
                    <a:pt x="0" y="63"/>
                  </a:cubicBezTo>
                  <a:cubicBezTo>
                    <a:pt x="10" y="73"/>
                    <a:pt x="10" y="73"/>
                    <a:pt x="10" y="73"/>
                  </a:cubicBezTo>
                  <a:cubicBezTo>
                    <a:pt x="20" y="65"/>
                    <a:pt x="20" y="65"/>
                    <a:pt x="20" y="65"/>
                  </a:cubicBezTo>
                  <a:cubicBezTo>
                    <a:pt x="16" y="12"/>
                    <a:pt x="16" y="12"/>
                    <a:pt x="16" y="12"/>
                  </a:cubicBezTo>
                  <a:cubicBezTo>
                    <a:pt x="17" y="11"/>
                    <a:pt x="17" y="10"/>
                    <a:pt x="17" y="10"/>
                  </a:cubicBezTo>
                  <a:cubicBezTo>
                    <a:pt x="17" y="10"/>
                    <a:pt x="17" y="6"/>
                    <a:pt x="15" y="1"/>
                  </a:cubicBezTo>
                  <a:cubicBezTo>
                    <a:pt x="6"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78" name="Freeform 48"/>
            <p:cNvSpPr>
              <a:spLocks noChangeArrowheads="1"/>
            </p:cNvSpPr>
            <p:nvPr/>
          </p:nvSpPr>
          <p:spPr bwMode="auto">
            <a:xfrm>
              <a:off x="869950" y="1298575"/>
              <a:ext cx="841375" cy="393700"/>
            </a:xfrm>
            <a:custGeom>
              <a:avLst/>
              <a:gdLst>
                <a:gd name="T0" fmla="*/ 1086361614 w 224"/>
                <a:gd name="T1" fmla="*/ 0 h 105"/>
                <a:gd name="T2" fmla="*/ 1086361614 w 224"/>
                <a:gd name="T3" fmla="*/ 0 h 105"/>
                <a:gd name="T4" fmla="*/ 888841321 w 224"/>
                <a:gd name="T5" fmla="*/ 604535724 h 105"/>
                <a:gd name="T6" fmla="*/ 1086361614 w 224"/>
                <a:gd name="T7" fmla="*/ 604535724 h 105"/>
                <a:gd name="T8" fmla="*/ 1072253559 w 224"/>
                <a:gd name="T9" fmla="*/ 871651800 h 105"/>
                <a:gd name="T10" fmla="*/ 1523726369 w 224"/>
                <a:gd name="T11" fmla="*/ 1110653947 h 105"/>
                <a:gd name="T12" fmla="*/ 987601468 w 224"/>
                <a:gd name="T13" fmla="*/ 941947872 h 105"/>
                <a:gd name="T14" fmla="*/ 1029925635 w 224"/>
                <a:gd name="T15" fmla="*/ 674828047 h 105"/>
                <a:gd name="T16" fmla="*/ 846513397 w 224"/>
                <a:gd name="T17" fmla="*/ 674828047 h 105"/>
                <a:gd name="T18" fmla="*/ 1086361614 w 224"/>
                <a:gd name="T19" fmla="*/ 0 h 105"/>
                <a:gd name="T20" fmla="*/ 0 w 224"/>
                <a:gd name="T21" fmla="*/ 1321538414 h 105"/>
                <a:gd name="T22" fmla="*/ 705429083 w 224"/>
                <a:gd name="T23" fmla="*/ 1349656093 h 105"/>
                <a:gd name="T24" fmla="*/ 2147483647 w 224"/>
                <a:gd name="T25" fmla="*/ 1434009130 h 105"/>
                <a:gd name="T26" fmla="*/ 2147483647 w 224"/>
                <a:gd name="T27" fmla="*/ 1476187524 h 105"/>
                <a:gd name="T28" fmla="*/ 2147483647 w 224"/>
                <a:gd name="T29" fmla="*/ 84353037 h 105"/>
                <a:gd name="T30" fmla="*/ 2147483647 w 224"/>
                <a:gd name="T31" fmla="*/ 84353037 h 105"/>
                <a:gd name="T32" fmla="*/ 2147483647 w 224"/>
                <a:gd name="T33" fmla="*/ 84353037 h 105"/>
                <a:gd name="T34" fmla="*/ 2147483647 w 224"/>
                <a:gd name="T35" fmla="*/ 84353037 h 105"/>
                <a:gd name="T36" fmla="*/ 2147483647 w 224"/>
                <a:gd name="T37" fmla="*/ 773241798 h 105"/>
                <a:gd name="T38" fmla="*/ 2147483647 w 224"/>
                <a:gd name="T39" fmla="*/ 759181084 h 105"/>
                <a:gd name="T40" fmla="*/ 2147483647 w 224"/>
                <a:gd name="T41" fmla="*/ 1012243945 h 105"/>
                <a:gd name="T42" fmla="*/ 1749462774 w 224"/>
                <a:gd name="T43" fmla="*/ 1124714661 h 105"/>
                <a:gd name="T44" fmla="*/ 2147483647 w 224"/>
                <a:gd name="T45" fmla="*/ 941947872 h 105"/>
                <a:gd name="T46" fmla="*/ 2147483647 w 224"/>
                <a:gd name="T47" fmla="*/ 674828047 h 105"/>
                <a:gd name="T48" fmla="*/ 2147483647 w 224"/>
                <a:gd name="T49" fmla="*/ 702945726 h 105"/>
                <a:gd name="T50" fmla="*/ 2147483647 w 224"/>
                <a:gd name="T51" fmla="*/ 84353037 h 105"/>
                <a:gd name="T52" fmla="*/ 1650702627 w 224"/>
                <a:gd name="T53" fmla="*/ 1124714661 h 105"/>
                <a:gd name="T54" fmla="*/ 1086361614 w 224"/>
                <a:gd name="T55" fmla="*/ 0 h 10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4"/>
                <a:gd name="T85" fmla="*/ 0 h 105"/>
                <a:gd name="T86" fmla="*/ 224 w 224"/>
                <a:gd name="T87" fmla="*/ 105 h 10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4" h="105">
                  <a:moveTo>
                    <a:pt x="77" y="0"/>
                  </a:moveTo>
                  <a:cubicBezTo>
                    <a:pt x="77" y="0"/>
                    <a:pt x="77" y="0"/>
                    <a:pt x="77" y="0"/>
                  </a:cubicBezTo>
                  <a:cubicBezTo>
                    <a:pt x="60" y="29"/>
                    <a:pt x="63" y="43"/>
                    <a:pt x="63" y="43"/>
                  </a:cubicBezTo>
                  <a:cubicBezTo>
                    <a:pt x="77" y="43"/>
                    <a:pt x="77" y="43"/>
                    <a:pt x="77" y="43"/>
                  </a:cubicBezTo>
                  <a:cubicBezTo>
                    <a:pt x="76" y="62"/>
                    <a:pt x="76" y="62"/>
                    <a:pt x="76" y="62"/>
                  </a:cubicBezTo>
                  <a:cubicBezTo>
                    <a:pt x="108" y="79"/>
                    <a:pt x="108" y="79"/>
                    <a:pt x="108" y="79"/>
                  </a:cubicBezTo>
                  <a:cubicBezTo>
                    <a:pt x="70" y="67"/>
                    <a:pt x="70" y="67"/>
                    <a:pt x="70" y="67"/>
                  </a:cubicBezTo>
                  <a:cubicBezTo>
                    <a:pt x="73" y="48"/>
                    <a:pt x="73" y="48"/>
                    <a:pt x="73" y="48"/>
                  </a:cubicBezTo>
                  <a:cubicBezTo>
                    <a:pt x="60" y="48"/>
                    <a:pt x="60" y="48"/>
                    <a:pt x="60" y="48"/>
                  </a:cubicBezTo>
                  <a:cubicBezTo>
                    <a:pt x="55" y="24"/>
                    <a:pt x="75" y="2"/>
                    <a:pt x="77" y="0"/>
                  </a:cubicBezTo>
                  <a:cubicBezTo>
                    <a:pt x="33" y="7"/>
                    <a:pt x="0" y="32"/>
                    <a:pt x="0" y="94"/>
                  </a:cubicBezTo>
                  <a:cubicBezTo>
                    <a:pt x="50" y="96"/>
                    <a:pt x="50" y="96"/>
                    <a:pt x="50" y="96"/>
                  </a:cubicBezTo>
                  <a:cubicBezTo>
                    <a:pt x="180" y="102"/>
                    <a:pt x="180" y="102"/>
                    <a:pt x="180" y="102"/>
                  </a:cubicBezTo>
                  <a:cubicBezTo>
                    <a:pt x="224" y="105"/>
                    <a:pt x="224" y="105"/>
                    <a:pt x="224" y="105"/>
                  </a:cubicBezTo>
                  <a:cubicBezTo>
                    <a:pt x="224" y="47"/>
                    <a:pt x="196" y="20"/>
                    <a:pt x="155" y="6"/>
                  </a:cubicBezTo>
                  <a:cubicBezTo>
                    <a:pt x="155" y="6"/>
                    <a:pt x="155" y="6"/>
                    <a:pt x="155" y="6"/>
                  </a:cubicBezTo>
                  <a:cubicBezTo>
                    <a:pt x="155" y="6"/>
                    <a:pt x="155" y="6"/>
                    <a:pt x="155" y="6"/>
                  </a:cubicBezTo>
                  <a:cubicBezTo>
                    <a:pt x="155" y="6"/>
                    <a:pt x="155" y="6"/>
                    <a:pt x="155" y="6"/>
                  </a:cubicBezTo>
                  <a:cubicBezTo>
                    <a:pt x="155" y="6"/>
                    <a:pt x="175" y="32"/>
                    <a:pt x="171" y="55"/>
                  </a:cubicBezTo>
                  <a:cubicBezTo>
                    <a:pt x="158" y="54"/>
                    <a:pt x="158" y="54"/>
                    <a:pt x="158" y="54"/>
                  </a:cubicBezTo>
                  <a:cubicBezTo>
                    <a:pt x="162" y="72"/>
                    <a:pt x="162" y="72"/>
                    <a:pt x="162" y="72"/>
                  </a:cubicBezTo>
                  <a:cubicBezTo>
                    <a:pt x="124" y="80"/>
                    <a:pt x="124" y="80"/>
                    <a:pt x="124" y="80"/>
                  </a:cubicBezTo>
                  <a:cubicBezTo>
                    <a:pt x="156" y="67"/>
                    <a:pt x="156" y="67"/>
                    <a:pt x="156" y="67"/>
                  </a:cubicBezTo>
                  <a:cubicBezTo>
                    <a:pt x="154" y="48"/>
                    <a:pt x="154" y="48"/>
                    <a:pt x="154" y="48"/>
                  </a:cubicBezTo>
                  <a:cubicBezTo>
                    <a:pt x="167" y="50"/>
                    <a:pt x="167" y="50"/>
                    <a:pt x="167" y="50"/>
                  </a:cubicBezTo>
                  <a:cubicBezTo>
                    <a:pt x="167" y="50"/>
                    <a:pt x="171" y="37"/>
                    <a:pt x="155" y="6"/>
                  </a:cubicBezTo>
                  <a:cubicBezTo>
                    <a:pt x="156" y="13"/>
                    <a:pt x="154" y="60"/>
                    <a:pt x="117" y="80"/>
                  </a:cubicBezTo>
                  <a:cubicBezTo>
                    <a:pt x="117" y="80"/>
                    <a:pt x="69" y="48"/>
                    <a:pt x="7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79" name="Freeform 49"/>
            <p:cNvSpPr>
              <a:spLocks noChangeArrowheads="1"/>
            </p:cNvSpPr>
            <p:nvPr/>
          </p:nvSpPr>
          <p:spPr bwMode="auto">
            <a:xfrm>
              <a:off x="1169988" y="1287463"/>
              <a:ext cx="112713" cy="71438"/>
            </a:xfrm>
            <a:custGeom>
              <a:avLst/>
              <a:gdLst>
                <a:gd name="T0" fmla="*/ 211738885 w 30"/>
                <a:gd name="T1" fmla="*/ 0 h 19"/>
                <a:gd name="T2" fmla="*/ 0 w 30"/>
                <a:gd name="T3" fmla="*/ 42411613 h 19"/>
                <a:gd name="T4" fmla="*/ 352896889 w 30"/>
                <a:gd name="T5" fmla="*/ 268599360 h 19"/>
                <a:gd name="T6" fmla="*/ 423474012 w 30"/>
                <a:gd name="T7" fmla="*/ 56548817 h 19"/>
                <a:gd name="T8" fmla="*/ 225854309 w 30"/>
                <a:gd name="T9" fmla="*/ 0 h 19"/>
                <a:gd name="T10" fmla="*/ 211738885 w 30"/>
                <a:gd name="T11" fmla="*/ 0 h 19"/>
                <a:gd name="T12" fmla="*/ 0 60000 65536"/>
                <a:gd name="T13" fmla="*/ 0 60000 65536"/>
                <a:gd name="T14" fmla="*/ 0 60000 65536"/>
                <a:gd name="T15" fmla="*/ 0 60000 65536"/>
                <a:gd name="T16" fmla="*/ 0 60000 65536"/>
                <a:gd name="T17" fmla="*/ 0 60000 65536"/>
                <a:gd name="T18" fmla="*/ 0 w 30"/>
                <a:gd name="T19" fmla="*/ 0 h 19"/>
                <a:gd name="T20" fmla="*/ 30 w 30"/>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30" h="19">
                  <a:moveTo>
                    <a:pt x="15" y="0"/>
                  </a:moveTo>
                  <a:cubicBezTo>
                    <a:pt x="9" y="0"/>
                    <a:pt x="0" y="3"/>
                    <a:pt x="0" y="3"/>
                  </a:cubicBezTo>
                  <a:cubicBezTo>
                    <a:pt x="25" y="19"/>
                    <a:pt x="25" y="19"/>
                    <a:pt x="25" y="19"/>
                  </a:cubicBezTo>
                  <a:cubicBezTo>
                    <a:pt x="23" y="9"/>
                    <a:pt x="30" y="4"/>
                    <a:pt x="30" y="4"/>
                  </a:cubicBezTo>
                  <a:cubicBezTo>
                    <a:pt x="20" y="2"/>
                    <a:pt x="16" y="0"/>
                    <a:pt x="16" y="0"/>
                  </a:cubicBezTo>
                  <a:cubicBezTo>
                    <a:pt x="16" y="0"/>
                    <a:pt x="15" y="0"/>
                    <a:pt x="1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80" name="Freeform 50"/>
            <p:cNvSpPr>
              <a:spLocks noChangeArrowheads="1"/>
            </p:cNvSpPr>
            <p:nvPr/>
          </p:nvSpPr>
          <p:spPr bwMode="auto">
            <a:xfrm>
              <a:off x="1336675" y="1298575"/>
              <a:ext cx="107950" cy="66675"/>
            </a:xfrm>
            <a:custGeom>
              <a:avLst/>
              <a:gdLst>
                <a:gd name="T0" fmla="*/ 193989872 w 29"/>
                <a:gd name="T1" fmla="*/ 0 h 18"/>
                <a:gd name="T2" fmla="*/ 27713371 w 29"/>
                <a:gd name="T3" fmla="*/ 27440467 h 18"/>
                <a:gd name="T4" fmla="*/ 0 w 29"/>
                <a:gd name="T5" fmla="*/ 27440467 h 18"/>
                <a:gd name="T6" fmla="*/ 55426741 w 29"/>
                <a:gd name="T7" fmla="*/ 246975313 h 18"/>
                <a:gd name="T8" fmla="*/ 401834569 w 29"/>
                <a:gd name="T9" fmla="*/ 68604871 h 18"/>
                <a:gd name="T10" fmla="*/ 193989872 w 29"/>
                <a:gd name="T11" fmla="*/ 0 h 18"/>
                <a:gd name="T12" fmla="*/ 0 60000 65536"/>
                <a:gd name="T13" fmla="*/ 0 60000 65536"/>
                <a:gd name="T14" fmla="*/ 0 60000 65536"/>
                <a:gd name="T15" fmla="*/ 0 60000 65536"/>
                <a:gd name="T16" fmla="*/ 0 60000 65536"/>
                <a:gd name="T17" fmla="*/ 0 60000 65536"/>
                <a:gd name="T18" fmla="*/ 0 w 29"/>
                <a:gd name="T19" fmla="*/ 0 h 18"/>
                <a:gd name="T20" fmla="*/ 29 w 29"/>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29" h="18">
                  <a:moveTo>
                    <a:pt x="14" y="0"/>
                  </a:moveTo>
                  <a:cubicBezTo>
                    <a:pt x="14" y="0"/>
                    <a:pt x="10" y="2"/>
                    <a:pt x="2" y="2"/>
                  </a:cubicBezTo>
                  <a:cubicBezTo>
                    <a:pt x="1" y="2"/>
                    <a:pt x="1" y="2"/>
                    <a:pt x="0" y="2"/>
                  </a:cubicBezTo>
                  <a:cubicBezTo>
                    <a:pt x="0" y="2"/>
                    <a:pt x="6" y="9"/>
                    <a:pt x="4" y="18"/>
                  </a:cubicBezTo>
                  <a:cubicBezTo>
                    <a:pt x="29" y="5"/>
                    <a:pt x="29" y="5"/>
                    <a:pt x="29" y="5"/>
                  </a:cubicBezTo>
                  <a:cubicBezTo>
                    <a:pt x="29" y="5"/>
                    <a:pt x="20" y="1"/>
                    <a:pt x="1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81" name="Freeform 51"/>
            <p:cNvSpPr>
              <a:spLocks noEditPoints="1" noChangeArrowheads="1"/>
            </p:cNvSpPr>
            <p:nvPr/>
          </p:nvSpPr>
          <p:spPr bwMode="auto">
            <a:xfrm>
              <a:off x="1076325" y="873125"/>
              <a:ext cx="455613" cy="406400"/>
            </a:xfrm>
            <a:custGeom>
              <a:avLst/>
              <a:gdLst>
                <a:gd name="T0" fmla="*/ 921584606 w 121"/>
                <a:gd name="T1" fmla="*/ 1331031496 h 108"/>
                <a:gd name="T2" fmla="*/ 864870201 w 121"/>
                <a:gd name="T3" fmla="*/ 1331031496 h 108"/>
                <a:gd name="T4" fmla="*/ 411170023 w 121"/>
                <a:gd name="T5" fmla="*/ 977030756 h 108"/>
                <a:gd name="T6" fmla="*/ 1318574145 w 121"/>
                <a:gd name="T7" fmla="*/ 1061990933 h 108"/>
                <a:gd name="T8" fmla="*/ 921584606 w 121"/>
                <a:gd name="T9" fmla="*/ 1331031496 h 108"/>
                <a:gd name="T10" fmla="*/ 1049186369 w 121"/>
                <a:gd name="T11" fmla="*/ 863754281 h 108"/>
                <a:gd name="T12" fmla="*/ 1035009651 w 121"/>
                <a:gd name="T13" fmla="*/ 863754281 h 108"/>
                <a:gd name="T14" fmla="*/ 921584606 w 121"/>
                <a:gd name="T15" fmla="*/ 750474044 h 108"/>
                <a:gd name="T16" fmla="*/ 1020832932 w 121"/>
                <a:gd name="T17" fmla="*/ 665513867 h 108"/>
                <a:gd name="T18" fmla="*/ 1035009651 w 121"/>
                <a:gd name="T19" fmla="*/ 665513867 h 108"/>
                <a:gd name="T20" fmla="*/ 1148434696 w 121"/>
                <a:gd name="T21" fmla="*/ 778794104 h 108"/>
                <a:gd name="T22" fmla="*/ 1049186369 w 121"/>
                <a:gd name="T23" fmla="*/ 863754281 h 108"/>
                <a:gd name="T24" fmla="*/ 723087954 w 121"/>
                <a:gd name="T25" fmla="*/ 835434222 h 108"/>
                <a:gd name="T26" fmla="*/ 708911236 w 121"/>
                <a:gd name="T27" fmla="*/ 835434222 h 108"/>
                <a:gd name="T28" fmla="*/ 595486191 w 121"/>
                <a:gd name="T29" fmla="*/ 722153985 h 108"/>
                <a:gd name="T30" fmla="*/ 694730752 w 121"/>
                <a:gd name="T31" fmla="*/ 623033778 h 108"/>
                <a:gd name="T32" fmla="*/ 708911236 w 121"/>
                <a:gd name="T33" fmla="*/ 623033778 h 108"/>
                <a:gd name="T34" fmla="*/ 822336280 w 121"/>
                <a:gd name="T35" fmla="*/ 736314015 h 108"/>
                <a:gd name="T36" fmla="*/ 723087954 w 121"/>
                <a:gd name="T37" fmla="*/ 835434222 h 108"/>
                <a:gd name="T38" fmla="*/ 751445157 w 121"/>
                <a:gd name="T39" fmla="*/ 0 h 108"/>
                <a:gd name="T40" fmla="*/ 0 w 121"/>
                <a:gd name="T41" fmla="*/ 679673896 h 108"/>
                <a:gd name="T42" fmla="*/ 864870201 w 121"/>
                <a:gd name="T43" fmla="*/ 1529268148 h 108"/>
                <a:gd name="T44" fmla="*/ 949941809 w 121"/>
                <a:gd name="T45" fmla="*/ 1529268148 h 108"/>
                <a:gd name="T46" fmla="*/ 1715563684 w 121"/>
                <a:gd name="T47" fmla="*/ 849594252 h 108"/>
                <a:gd name="T48" fmla="*/ 864870201 w 121"/>
                <a:gd name="T49" fmla="*/ 14160030 h 108"/>
                <a:gd name="T50" fmla="*/ 751445157 w 121"/>
                <a:gd name="T51" fmla="*/ 0 h 10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1"/>
                <a:gd name="T79" fmla="*/ 0 h 108"/>
                <a:gd name="T80" fmla="*/ 121 w 121"/>
                <a:gd name="T81" fmla="*/ 108 h 10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1" h="108">
                  <a:moveTo>
                    <a:pt x="65" y="94"/>
                  </a:moveTo>
                  <a:cubicBezTo>
                    <a:pt x="64" y="94"/>
                    <a:pt x="63" y="94"/>
                    <a:pt x="61" y="94"/>
                  </a:cubicBezTo>
                  <a:cubicBezTo>
                    <a:pt x="46" y="93"/>
                    <a:pt x="32" y="82"/>
                    <a:pt x="29" y="69"/>
                  </a:cubicBezTo>
                  <a:cubicBezTo>
                    <a:pt x="93" y="75"/>
                    <a:pt x="93" y="75"/>
                    <a:pt x="93" y="75"/>
                  </a:cubicBezTo>
                  <a:cubicBezTo>
                    <a:pt x="90" y="86"/>
                    <a:pt x="79" y="94"/>
                    <a:pt x="65" y="94"/>
                  </a:cubicBezTo>
                  <a:moveTo>
                    <a:pt x="74" y="61"/>
                  </a:moveTo>
                  <a:cubicBezTo>
                    <a:pt x="74" y="61"/>
                    <a:pt x="73" y="61"/>
                    <a:pt x="73" y="61"/>
                  </a:cubicBezTo>
                  <a:cubicBezTo>
                    <a:pt x="69" y="60"/>
                    <a:pt x="65" y="57"/>
                    <a:pt x="65" y="53"/>
                  </a:cubicBezTo>
                  <a:cubicBezTo>
                    <a:pt x="65" y="49"/>
                    <a:pt x="68" y="47"/>
                    <a:pt x="72" y="47"/>
                  </a:cubicBezTo>
                  <a:cubicBezTo>
                    <a:pt x="72" y="47"/>
                    <a:pt x="73" y="47"/>
                    <a:pt x="73" y="47"/>
                  </a:cubicBezTo>
                  <a:cubicBezTo>
                    <a:pt x="77" y="47"/>
                    <a:pt x="81" y="51"/>
                    <a:pt x="81" y="55"/>
                  </a:cubicBezTo>
                  <a:cubicBezTo>
                    <a:pt x="81" y="58"/>
                    <a:pt x="78" y="61"/>
                    <a:pt x="74" y="61"/>
                  </a:cubicBezTo>
                  <a:moveTo>
                    <a:pt x="51" y="59"/>
                  </a:moveTo>
                  <a:cubicBezTo>
                    <a:pt x="50" y="59"/>
                    <a:pt x="50" y="59"/>
                    <a:pt x="50" y="59"/>
                  </a:cubicBezTo>
                  <a:cubicBezTo>
                    <a:pt x="45" y="58"/>
                    <a:pt x="42" y="55"/>
                    <a:pt x="42" y="51"/>
                  </a:cubicBezTo>
                  <a:cubicBezTo>
                    <a:pt x="42" y="47"/>
                    <a:pt x="45" y="44"/>
                    <a:pt x="49" y="44"/>
                  </a:cubicBezTo>
                  <a:cubicBezTo>
                    <a:pt x="49" y="44"/>
                    <a:pt x="49" y="44"/>
                    <a:pt x="50" y="44"/>
                  </a:cubicBezTo>
                  <a:cubicBezTo>
                    <a:pt x="54" y="45"/>
                    <a:pt x="58" y="48"/>
                    <a:pt x="58" y="52"/>
                  </a:cubicBezTo>
                  <a:cubicBezTo>
                    <a:pt x="58" y="56"/>
                    <a:pt x="55" y="59"/>
                    <a:pt x="51" y="59"/>
                  </a:cubicBezTo>
                  <a:moveTo>
                    <a:pt x="53" y="0"/>
                  </a:moveTo>
                  <a:cubicBezTo>
                    <a:pt x="23" y="0"/>
                    <a:pt x="0" y="20"/>
                    <a:pt x="0" y="48"/>
                  </a:cubicBezTo>
                  <a:cubicBezTo>
                    <a:pt x="0" y="78"/>
                    <a:pt x="28" y="105"/>
                    <a:pt x="61" y="108"/>
                  </a:cubicBezTo>
                  <a:cubicBezTo>
                    <a:pt x="63" y="108"/>
                    <a:pt x="65" y="108"/>
                    <a:pt x="67" y="108"/>
                  </a:cubicBezTo>
                  <a:cubicBezTo>
                    <a:pt x="97" y="108"/>
                    <a:pt x="121" y="87"/>
                    <a:pt x="121" y="60"/>
                  </a:cubicBezTo>
                  <a:cubicBezTo>
                    <a:pt x="121" y="31"/>
                    <a:pt x="94" y="5"/>
                    <a:pt x="61" y="1"/>
                  </a:cubicBezTo>
                  <a:cubicBezTo>
                    <a:pt x="59" y="0"/>
                    <a:pt x="56" y="0"/>
                    <a:pt x="5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82" name="Freeform 52"/>
            <p:cNvSpPr>
              <a:spLocks noChangeArrowheads="1"/>
            </p:cNvSpPr>
            <p:nvPr/>
          </p:nvSpPr>
          <p:spPr bwMode="auto">
            <a:xfrm>
              <a:off x="708025" y="1189038"/>
              <a:ext cx="49213" cy="173038"/>
            </a:xfrm>
            <a:custGeom>
              <a:avLst/>
              <a:gdLst>
                <a:gd name="T0" fmla="*/ 42993234 w 13"/>
                <a:gd name="T1" fmla="*/ 0 h 46"/>
                <a:gd name="T2" fmla="*/ 28660894 w 13"/>
                <a:gd name="T3" fmla="*/ 84901471 h 46"/>
                <a:gd name="T4" fmla="*/ 42993234 w 13"/>
                <a:gd name="T5" fmla="*/ 99052970 h 46"/>
                <a:gd name="T6" fmla="*/ 0 w 13"/>
                <a:gd name="T7" fmla="*/ 566014821 h 46"/>
                <a:gd name="T8" fmla="*/ 85986468 w 13"/>
                <a:gd name="T9" fmla="*/ 650916292 h 46"/>
                <a:gd name="T10" fmla="*/ 186301490 w 13"/>
                <a:gd name="T11" fmla="*/ 580166320 h 46"/>
                <a:gd name="T12" fmla="*/ 143308256 w 13"/>
                <a:gd name="T13" fmla="*/ 99052970 h 46"/>
                <a:gd name="T14" fmla="*/ 157640596 w 13"/>
                <a:gd name="T15" fmla="*/ 84901471 h 46"/>
                <a:gd name="T16" fmla="*/ 128979702 w 13"/>
                <a:gd name="T17" fmla="*/ 14151499 h 46"/>
                <a:gd name="T18" fmla="*/ 42993234 w 13"/>
                <a:gd name="T19" fmla="*/ 0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46"/>
                <a:gd name="T32" fmla="*/ 13 w 13"/>
                <a:gd name="T33" fmla="*/ 46 h 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46">
                  <a:moveTo>
                    <a:pt x="3" y="0"/>
                  </a:moveTo>
                  <a:cubicBezTo>
                    <a:pt x="3" y="0"/>
                    <a:pt x="2" y="3"/>
                    <a:pt x="2" y="6"/>
                  </a:cubicBezTo>
                  <a:cubicBezTo>
                    <a:pt x="2" y="6"/>
                    <a:pt x="2" y="7"/>
                    <a:pt x="3" y="7"/>
                  </a:cubicBezTo>
                  <a:cubicBezTo>
                    <a:pt x="0" y="40"/>
                    <a:pt x="0" y="40"/>
                    <a:pt x="0" y="40"/>
                  </a:cubicBezTo>
                  <a:cubicBezTo>
                    <a:pt x="6" y="46"/>
                    <a:pt x="6" y="46"/>
                    <a:pt x="6" y="46"/>
                  </a:cubicBezTo>
                  <a:cubicBezTo>
                    <a:pt x="13" y="41"/>
                    <a:pt x="13" y="41"/>
                    <a:pt x="13" y="41"/>
                  </a:cubicBezTo>
                  <a:cubicBezTo>
                    <a:pt x="10" y="7"/>
                    <a:pt x="10" y="7"/>
                    <a:pt x="10" y="7"/>
                  </a:cubicBezTo>
                  <a:cubicBezTo>
                    <a:pt x="11" y="7"/>
                    <a:pt x="11" y="6"/>
                    <a:pt x="11" y="6"/>
                  </a:cubicBezTo>
                  <a:cubicBezTo>
                    <a:pt x="11" y="6"/>
                    <a:pt x="11" y="4"/>
                    <a:pt x="9" y="1"/>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83" name="Freeform 53"/>
            <p:cNvSpPr>
              <a:spLocks noChangeArrowheads="1"/>
            </p:cNvSpPr>
            <p:nvPr/>
          </p:nvSpPr>
          <p:spPr bwMode="auto">
            <a:xfrm>
              <a:off x="641350" y="1177925"/>
              <a:ext cx="71438" cy="44450"/>
            </a:xfrm>
            <a:custGeom>
              <a:avLst/>
              <a:gdLst>
                <a:gd name="T0" fmla="*/ 141368282 w 19"/>
                <a:gd name="T1" fmla="*/ 0 h 12"/>
                <a:gd name="T2" fmla="*/ 0 w 19"/>
                <a:gd name="T3" fmla="*/ 27440467 h 12"/>
                <a:gd name="T4" fmla="*/ 226187748 w 19"/>
                <a:gd name="T5" fmla="*/ 164650208 h 12"/>
                <a:gd name="T6" fmla="*/ 268599360 w 19"/>
                <a:gd name="T7" fmla="*/ 41164404 h 12"/>
                <a:gd name="T8" fmla="*/ 141368282 w 19"/>
                <a:gd name="T9" fmla="*/ 0 h 12"/>
                <a:gd name="T10" fmla="*/ 141368282 w 19"/>
                <a:gd name="T11" fmla="*/ 0 h 12"/>
                <a:gd name="T12" fmla="*/ 0 60000 65536"/>
                <a:gd name="T13" fmla="*/ 0 60000 65536"/>
                <a:gd name="T14" fmla="*/ 0 60000 65536"/>
                <a:gd name="T15" fmla="*/ 0 60000 65536"/>
                <a:gd name="T16" fmla="*/ 0 60000 65536"/>
                <a:gd name="T17" fmla="*/ 0 60000 65536"/>
                <a:gd name="T18" fmla="*/ 0 w 19"/>
                <a:gd name="T19" fmla="*/ 0 h 12"/>
                <a:gd name="T20" fmla="*/ 19 w 1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9" h="12">
                  <a:moveTo>
                    <a:pt x="10" y="0"/>
                  </a:moveTo>
                  <a:cubicBezTo>
                    <a:pt x="6" y="0"/>
                    <a:pt x="0" y="2"/>
                    <a:pt x="0" y="2"/>
                  </a:cubicBezTo>
                  <a:cubicBezTo>
                    <a:pt x="16" y="12"/>
                    <a:pt x="16" y="12"/>
                    <a:pt x="16" y="12"/>
                  </a:cubicBezTo>
                  <a:cubicBezTo>
                    <a:pt x="15" y="6"/>
                    <a:pt x="19" y="3"/>
                    <a:pt x="19" y="3"/>
                  </a:cubicBezTo>
                  <a:cubicBezTo>
                    <a:pt x="13" y="2"/>
                    <a:pt x="10" y="0"/>
                    <a:pt x="10" y="0"/>
                  </a:cubicBezTo>
                  <a:cubicBezTo>
                    <a:pt x="10" y="0"/>
                    <a:pt x="10" y="0"/>
                    <a:pt x="1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84" name="Freeform 54"/>
            <p:cNvSpPr>
              <a:spLocks noChangeArrowheads="1"/>
            </p:cNvSpPr>
            <p:nvPr/>
          </p:nvSpPr>
          <p:spPr bwMode="auto">
            <a:xfrm>
              <a:off x="749300" y="1189038"/>
              <a:ext cx="71438" cy="41275"/>
            </a:xfrm>
            <a:custGeom>
              <a:avLst/>
              <a:gdLst>
                <a:gd name="T0" fmla="*/ 127231078 w 19"/>
                <a:gd name="T1" fmla="*/ 0 h 11"/>
                <a:gd name="T2" fmla="*/ 14137204 w 19"/>
                <a:gd name="T3" fmla="*/ 0 h 11"/>
                <a:gd name="T4" fmla="*/ 0 w 19"/>
                <a:gd name="T5" fmla="*/ 0 h 11"/>
                <a:gd name="T6" fmla="*/ 42411613 w 19"/>
                <a:gd name="T7" fmla="*/ 154875057 h 11"/>
                <a:gd name="T8" fmla="*/ 268599360 w 19"/>
                <a:gd name="T9" fmla="*/ 42239334 h 11"/>
                <a:gd name="T10" fmla="*/ 127231078 w 19"/>
                <a:gd name="T11" fmla="*/ 0 h 11"/>
                <a:gd name="T12" fmla="*/ 0 60000 65536"/>
                <a:gd name="T13" fmla="*/ 0 60000 65536"/>
                <a:gd name="T14" fmla="*/ 0 60000 65536"/>
                <a:gd name="T15" fmla="*/ 0 60000 65536"/>
                <a:gd name="T16" fmla="*/ 0 60000 65536"/>
                <a:gd name="T17" fmla="*/ 0 60000 65536"/>
                <a:gd name="T18" fmla="*/ 0 w 19"/>
                <a:gd name="T19" fmla="*/ 0 h 11"/>
                <a:gd name="T20" fmla="*/ 19 w 1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9" h="11">
                  <a:moveTo>
                    <a:pt x="9" y="0"/>
                  </a:moveTo>
                  <a:cubicBezTo>
                    <a:pt x="9" y="0"/>
                    <a:pt x="7" y="0"/>
                    <a:pt x="1" y="0"/>
                  </a:cubicBezTo>
                  <a:cubicBezTo>
                    <a:pt x="1" y="0"/>
                    <a:pt x="0" y="0"/>
                    <a:pt x="0" y="0"/>
                  </a:cubicBezTo>
                  <a:cubicBezTo>
                    <a:pt x="0" y="0"/>
                    <a:pt x="4" y="5"/>
                    <a:pt x="3" y="11"/>
                  </a:cubicBezTo>
                  <a:cubicBezTo>
                    <a:pt x="19" y="3"/>
                    <a:pt x="19" y="3"/>
                    <a:pt x="19" y="3"/>
                  </a:cubicBezTo>
                  <a:cubicBezTo>
                    <a:pt x="19" y="3"/>
                    <a:pt x="13"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85" name="Freeform 55"/>
            <p:cNvSpPr>
              <a:spLocks noChangeArrowheads="1"/>
            </p:cNvSpPr>
            <p:nvPr/>
          </p:nvSpPr>
          <p:spPr bwMode="auto">
            <a:xfrm>
              <a:off x="449263" y="1185863"/>
              <a:ext cx="522288" cy="244475"/>
            </a:xfrm>
            <a:custGeom>
              <a:avLst/>
              <a:gdLst>
                <a:gd name="T0" fmla="*/ 691809909 w 139"/>
                <a:gd name="T1" fmla="*/ 0 h 65"/>
                <a:gd name="T2" fmla="*/ 691809909 w 139"/>
                <a:gd name="T3" fmla="*/ 0 h 65"/>
                <a:gd name="T4" fmla="*/ 564743627 w 139"/>
                <a:gd name="T5" fmla="*/ 381948934 h 65"/>
                <a:gd name="T6" fmla="*/ 691809909 w 139"/>
                <a:gd name="T7" fmla="*/ 381948934 h 65"/>
                <a:gd name="T8" fmla="*/ 677689346 w 139"/>
                <a:gd name="T9" fmla="*/ 551704852 h 65"/>
                <a:gd name="T10" fmla="*/ 988300407 w 139"/>
                <a:gd name="T11" fmla="*/ 707315070 h 65"/>
                <a:gd name="T12" fmla="*/ 621218365 w 139"/>
                <a:gd name="T13" fmla="*/ 594141951 h 65"/>
                <a:gd name="T14" fmla="*/ 663572540 w 139"/>
                <a:gd name="T15" fmla="*/ 424389794 h 65"/>
                <a:gd name="T16" fmla="*/ 536506257 w 139"/>
                <a:gd name="T17" fmla="*/ 424389794 h 65"/>
                <a:gd name="T18" fmla="*/ 691809909 w 139"/>
                <a:gd name="T19" fmla="*/ 0 h 65"/>
                <a:gd name="T20" fmla="*/ 0 w 139"/>
                <a:gd name="T21" fmla="*/ 820484428 h 65"/>
                <a:gd name="T22" fmla="*/ 451794150 w 139"/>
                <a:gd name="T23" fmla="*/ 848775827 h 65"/>
                <a:gd name="T24" fmla="*/ 1567160840 w 139"/>
                <a:gd name="T25" fmla="*/ 919508087 h 65"/>
                <a:gd name="T26" fmla="*/ 1962480251 w 139"/>
                <a:gd name="T27" fmla="*/ 480972593 h 65"/>
                <a:gd name="T28" fmla="*/ 1411857188 w 139"/>
                <a:gd name="T29" fmla="*/ 56586560 h 65"/>
                <a:gd name="T30" fmla="*/ 1411857188 w 139"/>
                <a:gd name="T31" fmla="*/ 56586560 h 65"/>
                <a:gd name="T32" fmla="*/ 1411857188 w 139"/>
                <a:gd name="T33" fmla="*/ 56586560 h 65"/>
                <a:gd name="T34" fmla="*/ 1411857188 w 139"/>
                <a:gd name="T35" fmla="*/ 56586560 h 65"/>
                <a:gd name="T36" fmla="*/ 1567160840 w 139"/>
                <a:gd name="T37" fmla="*/ 495118292 h 65"/>
                <a:gd name="T38" fmla="*/ 1454211363 w 139"/>
                <a:gd name="T39" fmla="*/ 480972593 h 65"/>
                <a:gd name="T40" fmla="*/ 1482448732 w 139"/>
                <a:gd name="T41" fmla="*/ 650728510 h 65"/>
                <a:gd name="T42" fmla="*/ 1129483496 w 139"/>
                <a:gd name="T43" fmla="*/ 721460770 h 65"/>
                <a:gd name="T44" fmla="*/ 1425973994 w 139"/>
                <a:gd name="T45" fmla="*/ 608291412 h 65"/>
                <a:gd name="T46" fmla="*/ 1411857188 w 139"/>
                <a:gd name="T47" fmla="*/ 438535494 h 65"/>
                <a:gd name="T48" fmla="*/ 1538923471 w 139"/>
                <a:gd name="T49" fmla="*/ 452681193 h 65"/>
                <a:gd name="T50" fmla="*/ 1411857188 w 139"/>
                <a:gd name="T51" fmla="*/ 56586560 h 65"/>
                <a:gd name="T52" fmla="*/ 1073012515 w 139"/>
                <a:gd name="T53" fmla="*/ 707315070 h 65"/>
                <a:gd name="T54" fmla="*/ 691809909 w 139"/>
                <a:gd name="T55" fmla="*/ 0 h 6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9"/>
                <a:gd name="T85" fmla="*/ 0 h 65"/>
                <a:gd name="T86" fmla="*/ 139 w 139"/>
                <a:gd name="T87" fmla="*/ 65 h 6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9" h="65">
                  <a:moveTo>
                    <a:pt x="49" y="0"/>
                  </a:moveTo>
                  <a:cubicBezTo>
                    <a:pt x="49" y="0"/>
                    <a:pt x="49" y="0"/>
                    <a:pt x="49" y="0"/>
                  </a:cubicBezTo>
                  <a:cubicBezTo>
                    <a:pt x="38" y="18"/>
                    <a:pt x="40" y="27"/>
                    <a:pt x="40" y="27"/>
                  </a:cubicBezTo>
                  <a:cubicBezTo>
                    <a:pt x="49" y="27"/>
                    <a:pt x="49" y="27"/>
                    <a:pt x="49" y="27"/>
                  </a:cubicBezTo>
                  <a:cubicBezTo>
                    <a:pt x="48" y="39"/>
                    <a:pt x="48" y="39"/>
                    <a:pt x="48" y="39"/>
                  </a:cubicBezTo>
                  <a:cubicBezTo>
                    <a:pt x="70" y="50"/>
                    <a:pt x="70" y="50"/>
                    <a:pt x="70" y="50"/>
                  </a:cubicBezTo>
                  <a:cubicBezTo>
                    <a:pt x="44" y="42"/>
                    <a:pt x="44" y="42"/>
                    <a:pt x="44" y="42"/>
                  </a:cubicBezTo>
                  <a:cubicBezTo>
                    <a:pt x="47" y="30"/>
                    <a:pt x="47" y="30"/>
                    <a:pt x="47" y="30"/>
                  </a:cubicBezTo>
                  <a:cubicBezTo>
                    <a:pt x="38" y="30"/>
                    <a:pt x="38" y="30"/>
                    <a:pt x="38" y="30"/>
                  </a:cubicBezTo>
                  <a:cubicBezTo>
                    <a:pt x="35" y="15"/>
                    <a:pt x="48" y="1"/>
                    <a:pt x="49" y="0"/>
                  </a:cubicBezTo>
                  <a:cubicBezTo>
                    <a:pt x="20" y="5"/>
                    <a:pt x="0" y="20"/>
                    <a:pt x="0" y="58"/>
                  </a:cubicBezTo>
                  <a:cubicBezTo>
                    <a:pt x="32" y="60"/>
                    <a:pt x="32" y="60"/>
                    <a:pt x="32" y="60"/>
                  </a:cubicBezTo>
                  <a:cubicBezTo>
                    <a:pt x="111" y="65"/>
                    <a:pt x="111" y="65"/>
                    <a:pt x="111" y="65"/>
                  </a:cubicBezTo>
                  <a:cubicBezTo>
                    <a:pt x="117" y="50"/>
                    <a:pt x="127" y="40"/>
                    <a:pt x="139" y="34"/>
                  </a:cubicBezTo>
                  <a:cubicBezTo>
                    <a:pt x="131" y="19"/>
                    <a:pt x="117" y="10"/>
                    <a:pt x="100" y="4"/>
                  </a:cubicBezTo>
                  <a:cubicBezTo>
                    <a:pt x="100" y="4"/>
                    <a:pt x="100" y="4"/>
                    <a:pt x="100" y="4"/>
                  </a:cubicBezTo>
                  <a:cubicBezTo>
                    <a:pt x="100" y="4"/>
                    <a:pt x="100" y="4"/>
                    <a:pt x="100" y="4"/>
                  </a:cubicBezTo>
                  <a:cubicBezTo>
                    <a:pt x="100" y="4"/>
                    <a:pt x="100" y="4"/>
                    <a:pt x="100" y="4"/>
                  </a:cubicBezTo>
                  <a:cubicBezTo>
                    <a:pt x="100" y="4"/>
                    <a:pt x="114" y="21"/>
                    <a:pt x="111" y="35"/>
                  </a:cubicBezTo>
                  <a:cubicBezTo>
                    <a:pt x="103" y="34"/>
                    <a:pt x="103" y="34"/>
                    <a:pt x="103" y="34"/>
                  </a:cubicBezTo>
                  <a:cubicBezTo>
                    <a:pt x="105" y="46"/>
                    <a:pt x="105" y="46"/>
                    <a:pt x="105" y="46"/>
                  </a:cubicBezTo>
                  <a:cubicBezTo>
                    <a:pt x="80" y="51"/>
                    <a:pt x="80" y="51"/>
                    <a:pt x="80" y="51"/>
                  </a:cubicBezTo>
                  <a:cubicBezTo>
                    <a:pt x="101" y="43"/>
                    <a:pt x="101" y="43"/>
                    <a:pt x="101" y="43"/>
                  </a:cubicBezTo>
                  <a:cubicBezTo>
                    <a:pt x="100" y="31"/>
                    <a:pt x="100" y="31"/>
                    <a:pt x="100" y="31"/>
                  </a:cubicBezTo>
                  <a:cubicBezTo>
                    <a:pt x="109" y="32"/>
                    <a:pt x="109" y="32"/>
                    <a:pt x="109" y="32"/>
                  </a:cubicBezTo>
                  <a:cubicBezTo>
                    <a:pt x="109" y="32"/>
                    <a:pt x="111" y="24"/>
                    <a:pt x="100" y="4"/>
                  </a:cubicBezTo>
                  <a:cubicBezTo>
                    <a:pt x="101" y="8"/>
                    <a:pt x="100" y="38"/>
                    <a:pt x="76" y="50"/>
                  </a:cubicBezTo>
                  <a:cubicBezTo>
                    <a:pt x="76" y="50"/>
                    <a:pt x="44" y="30"/>
                    <a:pt x="4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86" name="Freeform 56"/>
            <p:cNvSpPr>
              <a:spLocks noEditPoints="1" noChangeArrowheads="1"/>
            </p:cNvSpPr>
            <p:nvPr/>
          </p:nvSpPr>
          <p:spPr bwMode="auto">
            <a:xfrm>
              <a:off x="576263" y="922338"/>
              <a:ext cx="301625" cy="250825"/>
            </a:xfrm>
            <a:custGeom>
              <a:avLst/>
              <a:gdLst>
                <a:gd name="T0" fmla="*/ 611254373 w 80"/>
                <a:gd name="T1" fmla="*/ 826883921 h 67"/>
                <a:gd name="T2" fmla="*/ 568612139 w 80"/>
                <a:gd name="T3" fmla="*/ 826883921 h 67"/>
                <a:gd name="T4" fmla="*/ 227444102 w 80"/>
                <a:gd name="T5" fmla="*/ 560597619 h 67"/>
                <a:gd name="T6" fmla="*/ 923990484 w 80"/>
                <a:gd name="T7" fmla="*/ 630675129 h 67"/>
                <a:gd name="T8" fmla="*/ 611254373 w 80"/>
                <a:gd name="T9" fmla="*/ 826883921 h 67"/>
                <a:gd name="T10" fmla="*/ 710764231 w 80"/>
                <a:gd name="T11" fmla="*/ 476507601 h 67"/>
                <a:gd name="T12" fmla="*/ 696546383 w 80"/>
                <a:gd name="T13" fmla="*/ 476507601 h 67"/>
                <a:gd name="T14" fmla="*/ 611254373 w 80"/>
                <a:gd name="T15" fmla="*/ 406433835 h 67"/>
                <a:gd name="T16" fmla="*/ 696546383 w 80"/>
                <a:gd name="T17" fmla="*/ 336360069 h 67"/>
                <a:gd name="T18" fmla="*/ 696546383 w 80"/>
                <a:gd name="T19" fmla="*/ 336360069 h 67"/>
                <a:gd name="T20" fmla="*/ 781838392 w 80"/>
                <a:gd name="T21" fmla="*/ 420450086 h 67"/>
                <a:gd name="T22" fmla="*/ 710764231 w 80"/>
                <a:gd name="T23" fmla="*/ 476507601 h 67"/>
                <a:gd name="T24" fmla="*/ 454888203 w 80"/>
                <a:gd name="T25" fmla="*/ 462495094 h 67"/>
                <a:gd name="T26" fmla="*/ 454888203 w 80"/>
                <a:gd name="T27" fmla="*/ 462495094 h 67"/>
                <a:gd name="T28" fmla="*/ 355382116 w 80"/>
                <a:gd name="T29" fmla="*/ 378405077 h 67"/>
                <a:gd name="T30" fmla="*/ 440674125 w 80"/>
                <a:gd name="T31" fmla="*/ 308327567 h 67"/>
                <a:gd name="T32" fmla="*/ 454888203 w 80"/>
                <a:gd name="T33" fmla="*/ 308327567 h 67"/>
                <a:gd name="T34" fmla="*/ 540180213 w 80"/>
                <a:gd name="T35" fmla="*/ 392417584 h 67"/>
                <a:gd name="T36" fmla="*/ 454888203 w 80"/>
                <a:gd name="T37" fmla="*/ 462495094 h 67"/>
                <a:gd name="T38" fmla="*/ 497534208 w 80"/>
                <a:gd name="T39" fmla="*/ 0 h 67"/>
                <a:gd name="T40" fmla="*/ 0 w 80"/>
                <a:gd name="T41" fmla="*/ 420450086 h 67"/>
                <a:gd name="T42" fmla="*/ 582826217 w 80"/>
                <a:gd name="T43" fmla="*/ 939002696 h 67"/>
                <a:gd name="T44" fmla="*/ 639686300 w 80"/>
                <a:gd name="T45" fmla="*/ 939002696 h 67"/>
                <a:gd name="T46" fmla="*/ 1137220508 w 80"/>
                <a:gd name="T47" fmla="*/ 518552610 h 67"/>
                <a:gd name="T48" fmla="*/ 568612139 w 80"/>
                <a:gd name="T49" fmla="*/ 0 h 67"/>
                <a:gd name="T50" fmla="*/ 497534208 w 80"/>
                <a:gd name="T51" fmla="*/ 0 h 6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0"/>
                <a:gd name="T79" fmla="*/ 0 h 67"/>
                <a:gd name="T80" fmla="*/ 80 w 80"/>
                <a:gd name="T81" fmla="*/ 67 h 6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0" h="67">
                  <a:moveTo>
                    <a:pt x="43" y="59"/>
                  </a:moveTo>
                  <a:cubicBezTo>
                    <a:pt x="42" y="59"/>
                    <a:pt x="41" y="59"/>
                    <a:pt x="40" y="59"/>
                  </a:cubicBezTo>
                  <a:cubicBezTo>
                    <a:pt x="29" y="58"/>
                    <a:pt x="18" y="50"/>
                    <a:pt x="16" y="40"/>
                  </a:cubicBezTo>
                  <a:cubicBezTo>
                    <a:pt x="65" y="45"/>
                    <a:pt x="65" y="45"/>
                    <a:pt x="65" y="45"/>
                  </a:cubicBezTo>
                  <a:cubicBezTo>
                    <a:pt x="62" y="53"/>
                    <a:pt x="54" y="59"/>
                    <a:pt x="43" y="59"/>
                  </a:cubicBezTo>
                  <a:moveTo>
                    <a:pt x="50" y="34"/>
                  </a:moveTo>
                  <a:cubicBezTo>
                    <a:pt x="50" y="34"/>
                    <a:pt x="50" y="34"/>
                    <a:pt x="49" y="34"/>
                  </a:cubicBezTo>
                  <a:cubicBezTo>
                    <a:pt x="46" y="34"/>
                    <a:pt x="43" y="31"/>
                    <a:pt x="43" y="29"/>
                  </a:cubicBezTo>
                  <a:cubicBezTo>
                    <a:pt x="43" y="26"/>
                    <a:pt x="46" y="24"/>
                    <a:pt x="49" y="24"/>
                  </a:cubicBezTo>
                  <a:cubicBezTo>
                    <a:pt x="49" y="24"/>
                    <a:pt x="49" y="24"/>
                    <a:pt x="49" y="24"/>
                  </a:cubicBezTo>
                  <a:cubicBezTo>
                    <a:pt x="53" y="24"/>
                    <a:pt x="55" y="27"/>
                    <a:pt x="55" y="30"/>
                  </a:cubicBezTo>
                  <a:cubicBezTo>
                    <a:pt x="55" y="32"/>
                    <a:pt x="53" y="34"/>
                    <a:pt x="50" y="34"/>
                  </a:cubicBezTo>
                  <a:moveTo>
                    <a:pt x="32" y="33"/>
                  </a:moveTo>
                  <a:cubicBezTo>
                    <a:pt x="32" y="33"/>
                    <a:pt x="32" y="33"/>
                    <a:pt x="32" y="33"/>
                  </a:cubicBezTo>
                  <a:cubicBezTo>
                    <a:pt x="28" y="32"/>
                    <a:pt x="25" y="30"/>
                    <a:pt x="25" y="27"/>
                  </a:cubicBezTo>
                  <a:cubicBezTo>
                    <a:pt x="25" y="24"/>
                    <a:pt x="28" y="22"/>
                    <a:pt x="31" y="22"/>
                  </a:cubicBezTo>
                  <a:cubicBezTo>
                    <a:pt x="31" y="22"/>
                    <a:pt x="31" y="22"/>
                    <a:pt x="32" y="22"/>
                  </a:cubicBezTo>
                  <a:cubicBezTo>
                    <a:pt x="35" y="23"/>
                    <a:pt x="38" y="25"/>
                    <a:pt x="38" y="28"/>
                  </a:cubicBezTo>
                  <a:cubicBezTo>
                    <a:pt x="38" y="31"/>
                    <a:pt x="35" y="33"/>
                    <a:pt x="32" y="33"/>
                  </a:cubicBezTo>
                  <a:moveTo>
                    <a:pt x="35" y="0"/>
                  </a:moveTo>
                  <a:cubicBezTo>
                    <a:pt x="15" y="0"/>
                    <a:pt x="0" y="12"/>
                    <a:pt x="0" y="30"/>
                  </a:cubicBezTo>
                  <a:cubicBezTo>
                    <a:pt x="0" y="48"/>
                    <a:pt x="19" y="65"/>
                    <a:pt x="41" y="67"/>
                  </a:cubicBezTo>
                  <a:cubicBezTo>
                    <a:pt x="42" y="67"/>
                    <a:pt x="43" y="67"/>
                    <a:pt x="45" y="67"/>
                  </a:cubicBezTo>
                  <a:cubicBezTo>
                    <a:pt x="64" y="67"/>
                    <a:pt x="80" y="54"/>
                    <a:pt x="80" y="37"/>
                  </a:cubicBezTo>
                  <a:cubicBezTo>
                    <a:pt x="79" y="19"/>
                    <a:pt x="62" y="2"/>
                    <a:pt x="40" y="0"/>
                  </a:cubicBezTo>
                  <a:cubicBezTo>
                    <a:pt x="38" y="0"/>
                    <a:pt x="37" y="0"/>
                    <a:pt x="3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87" name="Freeform 57"/>
            <p:cNvSpPr>
              <a:spLocks noChangeArrowheads="1"/>
            </p:cNvSpPr>
            <p:nvPr/>
          </p:nvSpPr>
          <p:spPr bwMode="auto">
            <a:xfrm>
              <a:off x="1806575" y="1287463"/>
              <a:ext cx="44450" cy="153988"/>
            </a:xfrm>
            <a:custGeom>
              <a:avLst/>
              <a:gdLst>
                <a:gd name="T0" fmla="*/ 54884638 w 12"/>
                <a:gd name="T1" fmla="*/ 0 h 41"/>
                <a:gd name="T2" fmla="*/ 27440467 w 12"/>
                <a:gd name="T3" fmla="*/ 70530260 h 41"/>
                <a:gd name="T4" fmla="*/ 41164404 w 12"/>
                <a:gd name="T5" fmla="*/ 84637063 h 41"/>
                <a:gd name="T6" fmla="*/ 0 w 12"/>
                <a:gd name="T7" fmla="*/ 493711819 h 41"/>
                <a:gd name="T8" fmla="*/ 82325104 w 12"/>
                <a:gd name="T9" fmla="*/ 578348882 h 41"/>
                <a:gd name="T10" fmla="*/ 164650208 w 12"/>
                <a:gd name="T11" fmla="*/ 507818622 h 41"/>
                <a:gd name="T12" fmla="*/ 123489508 w 12"/>
                <a:gd name="T13" fmla="*/ 84637063 h 41"/>
                <a:gd name="T14" fmla="*/ 137209742 w 12"/>
                <a:gd name="T15" fmla="*/ 70530260 h 41"/>
                <a:gd name="T16" fmla="*/ 109765571 w 12"/>
                <a:gd name="T17" fmla="*/ 0 h 41"/>
                <a:gd name="T18" fmla="*/ 54884638 w 12"/>
                <a:gd name="T19" fmla="*/ 0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41"/>
                <a:gd name="T32" fmla="*/ 12 w 12"/>
                <a:gd name="T33" fmla="*/ 41 h 4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41">
                  <a:moveTo>
                    <a:pt x="4" y="0"/>
                  </a:moveTo>
                  <a:cubicBezTo>
                    <a:pt x="2" y="2"/>
                    <a:pt x="2" y="5"/>
                    <a:pt x="2" y="5"/>
                  </a:cubicBezTo>
                  <a:cubicBezTo>
                    <a:pt x="2" y="5"/>
                    <a:pt x="3" y="5"/>
                    <a:pt x="3" y="6"/>
                  </a:cubicBezTo>
                  <a:cubicBezTo>
                    <a:pt x="0" y="35"/>
                    <a:pt x="0" y="35"/>
                    <a:pt x="0" y="35"/>
                  </a:cubicBezTo>
                  <a:cubicBezTo>
                    <a:pt x="6" y="41"/>
                    <a:pt x="6" y="41"/>
                    <a:pt x="6" y="41"/>
                  </a:cubicBezTo>
                  <a:cubicBezTo>
                    <a:pt x="12" y="36"/>
                    <a:pt x="12" y="36"/>
                    <a:pt x="12" y="36"/>
                  </a:cubicBezTo>
                  <a:cubicBezTo>
                    <a:pt x="9" y="6"/>
                    <a:pt x="9" y="6"/>
                    <a:pt x="9" y="6"/>
                  </a:cubicBezTo>
                  <a:cubicBezTo>
                    <a:pt x="10" y="6"/>
                    <a:pt x="10" y="5"/>
                    <a:pt x="10" y="5"/>
                  </a:cubicBezTo>
                  <a:cubicBezTo>
                    <a:pt x="10" y="2"/>
                    <a:pt x="8" y="0"/>
                    <a:pt x="8"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88" name="Freeform 58"/>
            <p:cNvSpPr>
              <a:spLocks noChangeArrowheads="1"/>
            </p:cNvSpPr>
            <p:nvPr/>
          </p:nvSpPr>
          <p:spPr bwMode="auto">
            <a:xfrm>
              <a:off x="1843088" y="1282700"/>
              <a:ext cx="60325" cy="38100"/>
            </a:xfrm>
            <a:custGeom>
              <a:avLst/>
              <a:gdLst>
                <a:gd name="T0" fmla="*/ 113723936 w 16"/>
                <a:gd name="T1" fmla="*/ 0 h 10"/>
                <a:gd name="T2" fmla="*/ 14214078 w 16"/>
                <a:gd name="T3" fmla="*/ 14516100 h 10"/>
                <a:gd name="T4" fmla="*/ 0 w 16"/>
                <a:gd name="T5" fmla="*/ 14516100 h 10"/>
                <a:gd name="T6" fmla="*/ 42646005 w 16"/>
                <a:gd name="T7" fmla="*/ 145161000 h 10"/>
                <a:gd name="T8" fmla="*/ 227444102 w 16"/>
                <a:gd name="T9" fmla="*/ 43548300 h 10"/>
                <a:gd name="T10" fmla="*/ 113723936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8" y="0"/>
                  </a:moveTo>
                  <a:cubicBezTo>
                    <a:pt x="8" y="0"/>
                    <a:pt x="6" y="1"/>
                    <a:pt x="1" y="1"/>
                  </a:cubicBezTo>
                  <a:cubicBezTo>
                    <a:pt x="1" y="1"/>
                    <a:pt x="1" y="1"/>
                    <a:pt x="0" y="1"/>
                  </a:cubicBezTo>
                  <a:cubicBezTo>
                    <a:pt x="0" y="1"/>
                    <a:pt x="4" y="5"/>
                    <a:pt x="3" y="10"/>
                  </a:cubicBezTo>
                  <a:cubicBezTo>
                    <a:pt x="16" y="3"/>
                    <a:pt x="16" y="3"/>
                    <a:pt x="16" y="3"/>
                  </a:cubicBezTo>
                  <a:cubicBezTo>
                    <a:pt x="16" y="3"/>
                    <a:pt x="11" y="1"/>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89" name="Freeform 59"/>
            <p:cNvSpPr>
              <a:spLocks noChangeArrowheads="1"/>
            </p:cNvSpPr>
            <p:nvPr/>
          </p:nvSpPr>
          <p:spPr bwMode="auto">
            <a:xfrm>
              <a:off x="1757363" y="1274763"/>
              <a:ext cx="60325" cy="41275"/>
            </a:xfrm>
            <a:custGeom>
              <a:avLst/>
              <a:gdLst>
                <a:gd name="T0" fmla="*/ 113723936 w 16"/>
                <a:gd name="T1" fmla="*/ 0 h 11"/>
                <a:gd name="T2" fmla="*/ 0 w 16"/>
                <a:gd name="T3" fmla="*/ 14078527 h 11"/>
                <a:gd name="T4" fmla="*/ 184798097 w 16"/>
                <a:gd name="T5" fmla="*/ 154875057 h 11"/>
                <a:gd name="T6" fmla="*/ 227444102 w 16"/>
                <a:gd name="T7" fmla="*/ 28160807 h 11"/>
                <a:gd name="T8" fmla="*/ 113723936 w 16"/>
                <a:gd name="T9" fmla="*/ 0 h 11"/>
                <a:gd name="T10" fmla="*/ 113723936 w 16"/>
                <a:gd name="T11" fmla="*/ 0 h 11"/>
                <a:gd name="T12" fmla="*/ 0 60000 65536"/>
                <a:gd name="T13" fmla="*/ 0 60000 65536"/>
                <a:gd name="T14" fmla="*/ 0 60000 65536"/>
                <a:gd name="T15" fmla="*/ 0 60000 65536"/>
                <a:gd name="T16" fmla="*/ 0 60000 65536"/>
                <a:gd name="T17" fmla="*/ 0 60000 65536"/>
                <a:gd name="T18" fmla="*/ 0 w 16"/>
                <a:gd name="T19" fmla="*/ 0 h 11"/>
                <a:gd name="T20" fmla="*/ 16 w 16"/>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6" h="11">
                  <a:moveTo>
                    <a:pt x="8" y="0"/>
                  </a:moveTo>
                  <a:cubicBezTo>
                    <a:pt x="4" y="0"/>
                    <a:pt x="0" y="1"/>
                    <a:pt x="0" y="1"/>
                  </a:cubicBezTo>
                  <a:cubicBezTo>
                    <a:pt x="13" y="11"/>
                    <a:pt x="13" y="11"/>
                    <a:pt x="13" y="11"/>
                  </a:cubicBezTo>
                  <a:cubicBezTo>
                    <a:pt x="12" y="5"/>
                    <a:pt x="16" y="2"/>
                    <a:pt x="16" y="2"/>
                  </a:cubicBezTo>
                  <a:cubicBezTo>
                    <a:pt x="10" y="1"/>
                    <a:pt x="8" y="0"/>
                    <a:pt x="8" y="0"/>
                  </a:cubicBezTo>
                  <a:cubicBezTo>
                    <a:pt x="8" y="0"/>
                    <a:pt x="8"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90" name="Freeform 60"/>
            <p:cNvSpPr>
              <a:spLocks noEditPoints="1" noChangeArrowheads="1"/>
            </p:cNvSpPr>
            <p:nvPr/>
          </p:nvSpPr>
          <p:spPr bwMode="auto">
            <a:xfrm>
              <a:off x="1622425" y="1282700"/>
              <a:ext cx="431800" cy="230188"/>
            </a:xfrm>
            <a:custGeom>
              <a:avLst/>
              <a:gdLst>
                <a:gd name="T0" fmla="*/ 479346812 w 115"/>
                <a:gd name="T1" fmla="*/ 0 h 61"/>
                <a:gd name="T2" fmla="*/ 479346812 w 115"/>
                <a:gd name="T3" fmla="*/ 0 h 61"/>
                <a:gd name="T4" fmla="*/ 479346812 w 115"/>
                <a:gd name="T5" fmla="*/ 0 h 61"/>
                <a:gd name="T6" fmla="*/ 479346812 w 115"/>
                <a:gd name="T7" fmla="*/ 0 h 61"/>
                <a:gd name="T8" fmla="*/ 479346812 w 115"/>
                <a:gd name="T9" fmla="*/ 0 h 61"/>
                <a:gd name="T10" fmla="*/ 0 w 115"/>
                <a:gd name="T11" fmla="*/ 299036853 h 61"/>
                <a:gd name="T12" fmla="*/ 352461443 w 115"/>
                <a:gd name="T13" fmla="*/ 768952448 h 61"/>
                <a:gd name="T14" fmla="*/ 1268853687 w 115"/>
                <a:gd name="T15" fmla="*/ 840152238 h 61"/>
                <a:gd name="T16" fmla="*/ 1621315130 w 115"/>
                <a:gd name="T17" fmla="*/ 868631399 h 61"/>
                <a:gd name="T18" fmla="*/ 1085575238 w 115"/>
                <a:gd name="T19" fmla="*/ 56958322 h 61"/>
                <a:gd name="T20" fmla="*/ 1198365153 w 115"/>
                <a:gd name="T21" fmla="*/ 455674127 h 61"/>
                <a:gd name="T22" fmla="*/ 1099674447 w 115"/>
                <a:gd name="T23" fmla="*/ 441436433 h 61"/>
                <a:gd name="T24" fmla="*/ 1127872864 w 115"/>
                <a:gd name="T25" fmla="*/ 583836013 h 61"/>
                <a:gd name="T26" fmla="*/ 845903710 w 115"/>
                <a:gd name="T27" fmla="*/ 655032029 h 61"/>
                <a:gd name="T28" fmla="*/ 1085575238 w 115"/>
                <a:gd name="T29" fmla="*/ 541115384 h 61"/>
                <a:gd name="T30" fmla="*/ 1071476030 w 115"/>
                <a:gd name="T31" fmla="*/ 398715805 h 61"/>
                <a:gd name="T32" fmla="*/ 1184265944 w 115"/>
                <a:gd name="T33" fmla="*/ 412957272 h 61"/>
                <a:gd name="T34" fmla="*/ 1085575238 w 115"/>
                <a:gd name="T35" fmla="*/ 56958322 h 61"/>
                <a:gd name="T36" fmla="*/ 1085575238 w 115"/>
                <a:gd name="T37" fmla="*/ 56958322 h 61"/>
                <a:gd name="T38" fmla="*/ 775411421 w 115"/>
                <a:gd name="T39" fmla="*/ 640794336 h 61"/>
                <a:gd name="T40" fmla="*/ 479346812 w 115"/>
                <a:gd name="T41" fmla="*/ 0 h 61"/>
                <a:gd name="T42" fmla="*/ 380656106 w 115"/>
                <a:gd name="T43" fmla="*/ 341757482 h 61"/>
                <a:gd name="T44" fmla="*/ 479346812 w 115"/>
                <a:gd name="T45" fmla="*/ 341757482 h 61"/>
                <a:gd name="T46" fmla="*/ 479346812 w 115"/>
                <a:gd name="T47" fmla="*/ 498394756 h 61"/>
                <a:gd name="T48" fmla="*/ 719018341 w 115"/>
                <a:gd name="T49" fmla="*/ 640794336 h 61"/>
                <a:gd name="T50" fmla="*/ 422949977 w 115"/>
                <a:gd name="T51" fmla="*/ 526873917 h 61"/>
                <a:gd name="T52" fmla="*/ 451148395 w 115"/>
                <a:gd name="T53" fmla="*/ 384474337 h 61"/>
                <a:gd name="T54" fmla="*/ 352461443 w 115"/>
                <a:gd name="T55" fmla="*/ 384474337 h 61"/>
                <a:gd name="T56" fmla="*/ 479346812 w 115"/>
                <a:gd name="T57" fmla="*/ 0 h 61"/>
                <a:gd name="T58" fmla="*/ 479346812 w 115"/>
                <a:gd name="T59" fmla="*/ 0 h 61"/>
                <a:gd name="T60" fmla="*/ 479346812 w 115"/>
                <a:gd name="T61" fmla="*/ 0 h 6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61"/>
                <a:gd name="T95" fmla="*/ 115 w 115"/>
                <a:gd name="T96" fmla="*/ 61 h 6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61">
                  <a:moveTo>
                    <a:pt x="34" y="0"/>
                  </a:moveTo>
                  <a:cubicBezTo>
                    <a:pt x="34" y="0"/>
                    <a:pt x="34" y="0"/>
                    <a:pt x="34" y="0"/>
                  </a:cubicBezTo>
                  <a:cubicBezTo>
                    <a:pt x="34" y="0"/>
                    <a:pt x="34" y="0"/>
                    <a:pt x="34" y="0"/>
                  </a:cubicBezTo>
                  <a:cubicBezTo>
                    <a:pt x="34" y="0"/>
                    <a:pt x="34" y="0"/>
                    <a:pt x="34" y="0"/>
                  </a:cubicBezTo>
                  <a:moveTo>
                    <a:pt x="34" y="0"/>
                  </a:moveTo>
                  <a:cubicBezTo>
                    <a:pt x="20" y="2"/>
                    <a:pt x="7" y="8"/>
                    <a:pt x="0" y="21"/>
                  </a:cubicBezTo>
                  <a:cubicBezTo>
                    <a:pt x="11" y="29"/>
                    <a:pt x="20" y="40"/>
                    <a:pt x="25" y="54"/>
                  </a:cubicBezTo>
                  <a:cubicBezTo>
                    <a:pt x="90" y="59"/>
                    <a:pt x="90" y="59"/>
                    <a:pt x="90" y="59"/>
                  </a:cubicBezTo>
                  <a:cubicBezTo>
                    <a:pt x="115" y="61"/>
                    <a:pt x="115" y="61"/>
                    <a:pt x="115" y="61"/>
                  </a:cubicBezTo>
                  <a:cubicBezTo>
                    <a:pt x="115" y="28"/>
                    <a:pt x="99" y="12"/>
                    <a:pt x="77" y="4"/>
                  </a:cubicBezTo>
                  <a:cubicBezTo>
                    <a:pt x="78" y="5"/>
                    <a:pt x="88" y="19"/>
                    <a:pt x="85" y="32"/>
                  </a:cubicBezTo>
                  <a:cubicBezTo>
                    <a:pt x="78" y="31"/>
                    <a:pt x="78" y="31"/>
                    <a:pt x="78" y="31"/>
                  </a:cubicBezTo>
                  <a:cubicBezTo>
                    <a:pt x="80" y="41"/>
                    <a:pt x="80" y="41"/>
                    <a:pt x="80" y="41"/>
                  </a:cubicBezTo>
                  <a:cubicBezTo>
                    <a:pt x="60" y="46"/>
                    <a:pt x="60" y="46"/>
                    <a:pt x="60" y="46"/>
                  </a:cubicBezTo>
                  <a:cubicBezTo>
                    <a:pt x="77" y="38"/>
                    <a:pt x="77" y="38"/>
                    <a:pt x="77" y="38"/>
                  </a:cubicBezTo>
                  <a:cubicBezTo>
                    <a:pt x="76" y="28"/>
                    <a:pt x="76" y="28"/>
                    <a:pt x="76" y="28"/>
                  </a:cubicBezTo>
                  <a:cubicBezTo>
                    <a:pt x="84" y="29"/>
                    <a:pt x="84" y="29"/>
                    <a:pt x="84" y="29"/>
                  </a:cubicBezTo>
                  <a:cubicBezTo>
                    <a:pt x="84" y="29"/>
                    <a:pt x="86" y="21"/>
                    <a:pt x="77" y="4"/>
                  </a:cubicBezTo>
                  <a:cubicBezTo>
                    <a:pt x="77" y="4"/>
                    <a:pt x="77" y="4"/>
                    <a:pt x="77" y="4"/>
                  </a:cubicBezTo>
                  <a:cubicBezTo>
                    <a:pt x="80" y="31"/>
                    <a:pt x="55" y="45"/>
                    <a:pt x="55" y="45"/>
                  </a:cubicBezTo>
                  <a:cubicBezTo>
                    <a:pt x="35" y="31"/>
                    <a:pt x="34" y="3"/>
                    <a:pt x="34" y="0"/>
                  </a:cubicBezTo>
                  <a:cubicBezTo>
                    <a:pt x="25" y="16"/>
                    <a:pt x="27" y="24"/>
                    <a:pt x="27" y="24"/>
                  </a:cubicBezTo>
                  <a:cubicBezTo>
                    <a:pt x="34" y="24"/>
                    <a:pt x="34" y="24"/>
                    <a:pt x="34" y="24"/>
                  </a:cubicBezTo>
                  <a:cubicBezTo>
                    <a:pt x="34" y="35"/>
                    <a:pt x="34" y="35"/>
                    <a:pt x="34" y="35"/>
                  </a:cubicBezTo>
                  <a:cubicBezTo>
                    <a:pt x="51" y="45"/>
                    <a:pt x="51" y="45"/>
                    <a:pt x="51" y="45"/>
                  </a:cubicBezTo>
                  <a:cubicBezTo>
                    <a:pt x="30" y="37"/>
                    <a:pt x="30" y="37"/>
                    <a:pt x="30" y="37"/>
                  </a:cubicBezTo>
                  <a:cubicBezTo>
                    <a:pt x="32" y="27"/>
                    <a:pt x="32" y="27"/>
                    <a:pt x="32" y="27"/>
                  </a:cubicBezTo>
                  <a:cubicBezTo>
                    <a:pt x="25" y="27"/>
                    <a:pt x="25" y="27"/>
                    <a:pt x="25" y="27"/>
                  </a:cubicBezTo>
                  <a:cubicBezTo>
                    <a:pt x="23" y="13"/>
                    <a:pt x="34" y="0"/>
                    <a:pt x="34" y="0"/>
                  </a:cubicBezTo>
                  <a:cubicBezTo>
                    <a:pt x="34" y="0"/>
                    <a:pt x="34" y="0"/>
                    <a:pt x="34" y="0"/>
                  </a:cubicBezTo>
                  <a:cubicBezTo>
                    <a:pt x="34" y="0"/>
                    <a:pt x="34" y="0"/>
                    <a:pt x="3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91" name="Freeform 61"/>
            <p:cNvSpPr>
              <a:spLocks noEditPoints="1" noChangeArrowheads="1"/>
            </p:cNvSpPr>
            <p:nvPr/>
          </p:nvSpPr>
          <p:spPr bwMode="auto">
            <a:xfrm>
              <a:off x="1708150" y="1042988"/>
              <a:ext cx="244475" cy="228600"/>
            </a:xfrm>
            <a:custGeom>
              <a:avLst/>
              <a:gdLst>
                <a:gd name="T0" fmla="*/ 495118292 w 65"/>
                <a:gd name="T1" fmla="*/ 744336590 h 61"/>
                <a:gd name="T2" fmla="*/ 466826893 w 65"/>
                <a:gd name="T3" fmla="*/ 744336590 h 61"/>
                <a:gd name="T4" fmla="*/ 169755918 w 65"/>
                <a:gd name="T5" fmla="*/ 519630285 h 61"/>
                <a:gd name="T6" fmla="*/ 749752169 w 65"/>
                <a:gd name="T7" fmla="*/ 561763889 h 61"/>
                <a:gd name="T8" fmla="*/ 495118292 w 65"/>
                <a:gd name="T9" fmla="*/ 744336590 h 61"/>
                <a:gd name="T10" fmla="*/ 579996251 w 65"/>
                <a:gd name="T11" fmla="*/ 435366826 h 61"/>
                <a:gd name="T12" fmla="*/ 565850552 w 65"/>
                <a:gd name="T13" fmla="*/ 435366826 h 61"/>
                <a:gd name="T14" fmla="*/ 495118292 w 65"/>
                <a:gd name="T15" fmla="*/ 365145403 h 61"/>
                <a:gd name="T16" fmla="*/ 565850552 w 65"/>
                <a:gd name="T17" fmla="*/ 308969764 h 61"/>
                <a:gd name="T18" fmla="*/ 565850552 w 65"/>
                <a:gd name="T19" fmla="*/ 308969764 h 61"/>
                <a:gd name="T20" fmla="*/ 636582811 w 65"/>
                <a:gd name="T21" fmla="*/ 379191187 h 61"/>
                <a:gd name="T22" fmla="*/ 579996251 w 65"/>
                <a:gd name="T23" fmla="*/ 435366826 h 61"/>
                <a:gd name="T24" fmla="*/ 367803235 w 65"/>
                <a:gd name="T25" fmla="*/ 421321043 h 61"/>
                <a:gd name="T26" fmla="*/ 353657535 w 65"/>
                <a:gd name="T27" fmla="*/ 421321043 h 61"/>
                <a:gd name="T28" fmla="*/ 282925276 w 65"/>
                <a:gd name="T29" fmla="*/ 337057584 h 61"/>
                <a:gd name="T30" fmla="*/ 353657535 w 65"/>
                <a:gd name="T31" fmla="*/ 280881944 h 61"/>
                <a:gd name="T32" fmla="*/ 353657535 w 65"/>
                <a:gd name="T33" fmla="*/ 280881944 h 61"/>
                <a:gd name="T34" fmla="*/ 438535494 w 65"/>
                <a:gd name="T35" fmla="*/ 351103367 h 61"/>
                <a:gd name="T36" fmla="*/ 367803235 w 65"/>
                <a:gd name="T37" fmla="*/ 421321043 h 61"/>
                <a:gd name="T38" fmla="*/ 410240333 w 65"/>
                <a:gd name="T39" fmla="*/ 0 h 61"/>
                <a:gd name="T40" fmla="*/ 0 w 65"/>
                <a:gd name="T41" fmla="*/ 379191187 h 61"/>
                <a:gd name="T42" fmla="*/ 466826893 w 65"/>
                <a:gd name="T43" fmla="*/ 856687869 h 61"/>
                <a:gd name="T44" fmla="*/ 509267753 w 65"/>
                <a:gd name="T45" fmla="*/ 856687869 h 61"/>
                <a:gd name="T46" fmla="*/ 919508087 w 65"/>
                <a:gd name="T47" fmla="*/ 477496682 h 61"/>
                <a:gd name="T48" fmla="*/ 466826893 w 65"/>
                <a:gd name="T49" fmla="*/ 0 h 61"/>
                <a:gd name="T50" fmla="*/ 410240333 w 65"/>
                <a:gd name="T51" fmla="*/ 0 h 6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5"/>
                <a:gd name="T79" fmla="*/ 0 h 61"/>
                <a:gd name="T80" fmla="*/ 65 w 65"/>
                <a:gd name="T81" fmla="*/ 61 h 6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5" h="61">
                  <a:moveTo>
                    <a:pt x="35" y="53"/>
                  </a:moveTo>
                  <a:cubicBezTo>
                    <a:pt x="34" y="53"/>
                    <a:pt x="34" y="53"/>
                    <a:pt x="33" y="53"/>
                  </a:cubicBezTo>
                  <a:cubicBezTo>
                    <a:pt x="23" y="52"/>
                    <a:pt x="15" y="45"/>
                    <a:pt x="12" y="37"/>
                  </a:cubicBezTo>
                  <a:cubicBezTo>
                    <a:pt x="53" y="40"/>
                    <a:pt x="53" y="40"/>
                    <a:pt x="53" y="40"/>
                  </a:cubicBezTo>
                  <a:cubicBezTo>
                    <a:pt x="51" y="48"/>
                    <a:pt x="44" y="53"/>
                    <a:pt x="35" y="53"/>
                  </a:cubicBezTo>
                  <a:moveTo>
                    <a:pt x="41" y="31"/>
                  </a:moveTo>
                  <a:cubicBezTo>
                    <a:pt x="41" y="31"/>
                    <a:pt x="40" y="31"/>
                    <a:pt x="40" y="31"/>
                  </a:cubicBezTo>
                  <a:cubicBezTo>
                    <a:pt x="37" y="31"/>
                    <a:pt x="35" y="29"/>
                    <a:pt x="35" y="26"/>
                  </a:cubicBezTo>
                  <a:cubicBezTo>
                    <a:pt x="35" y="24"/>
                    <a:pt x="37" y="22"/>
                    <a:pt x="40" y="22"/>
                  </a:cubicBezTo>
                  <a:cubicBezTo>
                    <a:pt x="40" y="22"/>
                    <a:pt x="40" y="22"/>
                    <a:pt x="40" y="22"/>
                  </a:cubicBezTo>
                  <a:cubicBezTo>
                    <a:pt x="43" y="22"/>
                    <a:pt x="45" y="24"/>
                    <a:pt x="45" y="27"/>
                  </a:cubicBezTo>
                  <a:cubicBezTo>
                    <a:pt x="45" y="29"/>
                    <a:pt x="43" y="31"/>
                    <a:pt x="41" y="31"/>
                  </a:cubicBezTo>
                  <a:moveTo>
                    <a:pt x="26" y="30"/>
                  </a:moveTo>
                  <a:cubicBezTo>
                    <a:pt x="26" y="30"/>
                    <a:pt x="26" y="30"/>
                    <a:pt x="25" y="30"/>
                  </a:cubicBezTo>
                  <a:cubicBezTo>
                    <a:pt x="23" y="29"/>
                    <a:pt x="20" y="27"/>
                    <a:pt x="20" y="24"/>
                  </a:cubicBezTo>
                  <a:cubicBezTo>
                    <a:pt x="20" y="22"/>
                    <a:pt x="22" y="20"/>
                    <a:pt x="25" y="20"/>
                  </a:cubicBezTo>
                  <a:cubicBezTo>
                    <a:pt x="25" y="20"/>
                    <a:pt x="25" y="20"/>
                    <a:pt x="25" y="20"/>
                  </a:cubicBezTo>
                  <a:cubicBezTo>
                    <a:pt x="28" y="21"/>
                    <a:pt x="31" y="23"/>
                    <a:pt x="31" y="25"/>
                  </a:cubicBezTo>
                  <a:cubicBezTo>
                    <a:pt x="31" y="28"/>
                    <a:pt x="29" y="30"/>
                    <a:pt x="26" y="30"/>
                  </a:cubicBezTo>
                  <a:moveTo>
                    <a:pt x="29" y="0"/>
                  </a:moveTo>
                  <a:cubicBezTo>
                    <a:pt x="13" y="0"/>
                    <a:pt x="0" y="11"/>
                    <a:pt x="0" y="27"/>
                  </a:cubicBezTo>
                  <a:cubicBezTo>
                    <a:pt x="0" y="44"/>
                    <a:pt x="14" y="59"/>
                    <a:pt x="33" y="61"/>
                  </a:cubicBezTo>
                  <a:cubicBezTo>
                    <a:pt x="34" y="61"/>
                    <a:pt x="35" y="61"/>
                    <a:pt x="36" y="61"/>
                  </a:cubicBezTo>
                  <a:cubicBezTo>
                    <a:pt x="52" y="61"/>
                    <a:pt x="65" y="49"/>
                    <a:pt x="65" y="34"/>
                  </a:cubicBezTo>
                  <a:cubicBezTo>
                    <a:pt x="65" y="17"/>
                    <a:pt x="51" y="2"/>
                    <a:pt x="33" y="0"/>
                  </a:cubicBezTo>
                  <a:cubicBezTo>
                    <a:pt x="32" y="0"/>
                    <a:pt x="30" y="0"/>
                    <a:pt x="2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92" name="Freeform 62"/>
            <p:cNvSpPr>
              <a:spLocks noChangeArrowheads="1"/>
            </p:cNvSpPr>
            <p:nvPr/>
          </p:nvSpPr>
          <p:spPr bwMode="auto">
            <a:xfrm>
              <a:off x="2049463" y="79375"/>
              <a:ext cx="12700" cy="49213"/>
            </a:xfrm>
            <a:custGeom>
              <a:avLst/>
              <a:gdLst>
                <a:gd name="T0" fmla="*/ 17919700 w 3"/>
                <a:gd name="T1" fmla="*/ 0 h 13"/>
                <a:gd name="T2" fmla="*/ 0 w 3"/>
                <a:gd name="T3" fmla="*/ 28660894 h 13"/>
                <a:gd name="T4" fmla="*/ 17919700 w 3"/>
                <a:gd name="T5" fmla="*/ 28660894 h 13"/>
                <a:gd name="T6" fmla="*/ 0 w 3"/>
                <a:gd name="T7" fmla="*/ 157640596 h 13"/>
                <a:gd name="T8" fmla="*/ 17919700 w 3"/>
                <a:gd name="T9" fmla="*/ 186301490 h 13"/>
                <a:gd name="T10" fmla="*/ 53763333 w 3"/>
                <a:gd name="T11" fmla="*/ 171969150 h 13"/>
                <a:gd name="T12" fmla="*/ 35843633 w 3"/>
                <a:gd name="T13" fmla="*/ 42993234 h 13"/>
                <a:gd name="T14" fmla="*/ 53763333 w 3"/>
                <a:gd name="T15" fmla="*/ 28660894 h 13"/>
                <a:gd name="T16" fmla="*/ 35843633 w 3"/>
                <a:gd name="T17" fmla="*/ 14332340 h 13"/>
                <a:gd name="T18" fmla="*/ 17919700 w 3"/>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13"/>
                <a:gd name="T32" fmla="*/ 3 w 3"/>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13">
                  <a:moveTo>
                    <a:pt x="1" y="0"/>
                  </a:moveTo>
                  <a:cubicBezTo>
                    <a:pt x="1" y="0"/>
                    <a:pt x="0" y="1"/>
                    <a:pt x="0" y="2"/>
                  </a:cubicBezTo>
                  <a:cubicBezTo>
                    <a:pt x="1" y="2"/>
                    <a:pt x="1" y="2"/>
                    <a:pt x="1" y="2"/>
                  </a:cubicBezTo>
                  <a:cubicBezTo>
                    <a:pt x="0" y="11"/>
                    <a:pt x="0" y="11"/>
                    <a:pt x="0" y="11"/>
                  </a:cubicBezTo>
                  <a:cubicBezTo>
                    <a:pt x="1" y="13"/>
                    <a:pt x="1" y="13"/>
                    <a:pt x="1" y="13"/>
                  </a:cubicBezTo>
                  <a:cubicBezTo>
                    <a:pt x="3" y="12"/>
                    <a:pt x="3" y="12"/>
                    <a:pt x="3" y="12"/>
                  </a:cubicBezTo>
                  <a:cubicBezTo>
                    <a:pt x="2" y="3"/>
                    <a:pt x="2" y="3"/>
                    <a:pt x="2" y="3"/>
                  </a:cubicBezTo>
                  <a:cubicBezTo>
                    <a:pt x="3" y="2"/>
                    <a:pt x="3" y="2"/>
                    <a:pt x="3" y="2"/>
                  </a:cubicBezTo>
                  <a:cubicBezTo>
                    <a:pt x="3" y="2"/>
                    <a:pt x="3" y="1"/>
                    <a:pt x="2" y="1"/>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93" name="Freeform 63"/>
            <p:cNvSpPr>
              <a:spLocks noChangeArrowheads="1"/>
            </p:cNvSpPr>
            <p:nvPr/>
          </p:nvSpPr>
          <p:spPr bwMode="auto">
            <a:xfrm>
              <a:off x="1982788" y="76200"/>
              <a:ext cx="142875" cy="85725"/>
            </a:xfrm>
            <a:custGeom>
              <a:avLst/>
              <a:gdLst>
                <a:gd name="T0" fmla="*/ 183774849 w 38"/>
                <a:gd name="T1" fmla="*/ 0 h 23"/>
                <a:gd name="T2" fmla="*/ 183774849 w 38"/>
                <a:gd name="T3" fmla="*/ 0 h 23"/>
                <a:gd name="T4" fmla="*/ 141367293 w 38"/>
                <a:gd name="T5" fmla="*/ 111133145 h 23"/>
                <a:gd name="T6" fmla="*/ 183774849 w 38"/>
                <a:gd name="T7" fmla="*/ 111133145 h 23"/>
                <a:gd name="T8" fmla="*/ 169637743 w 38"/>
                <a:gd name="T9" fmla="*/ 152810403 h 23"/>
                <a:gd name="T10" fmla="*/ 254460375 w 38"/>
                <a:gd name="T11" fmla="*/ 208378839 h 23"/>
                <a:gd name="T12" fmla="*/ 155504398 w 38"/>
                <a:gd name="T13" fmla="*/ 166701580 h 23"/>
                <a:gd name="T14" fmla="*/ 169637743 w 38"/>
                <a:gd name="T15" fmla="*/ 125028049 h 23"/>
                <a:gd name="T16" fmla="*/ 141367293 w 38"/>
                <a:gd name="T17" fmla="*/ 125028049 h 23"/>
                <a:gd name="T18" fmla="*/ 183774849 w 38"/>
                <a:gd name="T19" fmla="*/ 0 h 23"/>
                <a:gd name="T20" fmla="*/ 0 w 38"/>
                <a:gd name="T21" fmla="*/ 208378839 h 23"/>
                <a:gd name="T22" fmla="*/ 113093082 w 38"/>
                <a:gd name="T23" fmla="*/ 236161193 h 23"/>
                <a:gd name="T24" fmla="*/ 424098118 w 38"/>
                <a:gd name="T25" fmla="*/ 291729629 h 23"/>
                <a:gd name="T26" fmla="*/ 537191201 w 38"/>
                <a:gd name="T27" fmla="*/ 319511984 h 23"/>
                <a:gd name="T28" fmla="*/ 367553457 w 38"/>
                <a:gd name="T29" fmla="*/ 41677259 h 23"/>
                <a:gd name="T30" fmla="*/ 367553457 w 38"/>
                <a:gd name="T31" fmla="*/ 41677259 h 23"/>
                <a:gd name="T32" fmla="*/ 367553457 w 38"/>
                <a:gd name="T33" fmla="*/ 41677259 h 23"/>
                <a:gd name="T34" fmla="*/ 367553457 w 38"/>
                <a:gd name="T35" fmla="*/ 41677259 h 23"/>
                <a:gd name="T36" fmla="*/ 409961013 w 38"/>
                <a:gd name="T37" fmla="*/ 166701580 h 23"/>
                <a:gd name="T38" fmla="*/ 367553457 w 38"/>
                <a:gd name="T39" fmla="*/ 166701580 h 23"/>
                <a:gd name="T40" fmla="*/ 381686803 w 38"/>
                <a:gd name="T41" fmla="*/ 208378839 h 23"/>
                <a:gd name="T42" fmla="*/ 296867931 w 38"/>
                <a:gd name="T43" fmla="*/ 222270016 h 23"/>
                <a:gd name="T44" fmla="*/ 367553457 w 38"/>
                <a:gd name="T45" fmla="*/ 194483935 h 23"/>
                <a:gd name="T46" fmla="*/ 367553457 w 38"/>
                <a:gd name="T47" fmla="*/ 152810403 h 23"/>
                <a:gd name="T48" fmla="*/ 395823908 w 38"/>
                <a:gd name="T49" fmla="*/ 152810403 h 23"/>
                <a:gd name="T50" fmla="*/ 367553457 w 38"/>
                <a:gd name="T51" fmla="*/ 41677259 h 23"/>
                <a:gd name="T52" fmla="*/ 268597480 w 38"/>
                <a:gd name="T53" fmla="*/ 222270016 h 23"/>
                <a:gd name="T54" fmla="*/ 183774849 w 38"/>
                <a:gd name="T55" fmla="*/ 0 h 2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8"/>
                <a:gd name="T85" fmla="*/ 0 h 23"/>
                <a:gd name="T86" fmla="*/ 38 w 38"/>
                <a:gd name="T87" fmla="*/ 23 h 2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8" h="23">
                  <a:moveTo>
                    <a:pt x="13" y="0"/>
                  </a:moveTo>
                  <a:cubicBezTo>
                    <a:pt x="13" y="0"/>
                    <a:pt x="13" y="0"/>
                    <a:pt x="13" y="0"/>
                  </a:cubicBezTo>
                  <a:cubicBezTo>
                    <a:pt x="10" y="5"/>
                    <a:pt x="10" y="8"/>
                    <a:pt x="10" y="8"/>
                  </a:cubicBezTo>
                  <a:cubicBezTo>
                    <a:pt x="13" y="8"/>
                    <a:pt x="13" y="8"/>
                    <a:pt x="13" y="8"/>
                  </a:cubicBezTo>
                  <a:cubicBezTo>
                    <a:pt x="12" y="11"/>
                    <a:pt x="12" y="11"/>
                    <a:pt x="12" y="11"/>
                  </a:cubicBezTo>
                  <a:cubicBezTo>
                    <a:pt x="18" y="15"/>
                    <a:pt x="18" y="15"/>
                    <a:pt x="18" y="15"/>
                  </a:cubicBezTo>
                  <a:cubicBezTo>
                    <a:pt x="11" y="12"/>
                    <a:pt x="11" y="12"/>
                    <a:pt x="11" y="12"/>
                  </a:cubicBezTo>
                  <a:cubicBezTo>
                    <a:pt x="12" y="9"/>
                    <a:pt x="12" y="9"/>
                    <a:pt x="12" y="9"/>
                  </a:cubicBezTo>
                  <a:cubicBezTo>
                    <a:pt x="10" y="9"/>
                    <a:pt x="10" y="9"/>
                    <a:pt x="10" y="9"/>
                  </a:cubicBezTo>
                  <a:cubicBezTo>
                    <a:pt x="9" y="4"/>
                    <a:pt x="12" y="1"/>
                    <a:pt x="13" y="0"/>
                  </a:cubicBezTo>
                  <a:cubicBezTo>
                    <a:pt x="5" y="1"/>
                    <a:pt x="0" y="4"/>
                    <a:pt x="0" y="15"/>
                  </a:cubicBezTo>
                  <a:cubicBezTo>
                    <a:pt x="8" y="17"/>
                    <a:pt x="8" y="17"/>
                    <a:pt x="8" y="17"/>
                  </a:cubicBezTo>
                  <a:cubicBezTo>
                    <a:pt x="30" y="21"/>
                    <a:pt x="30" y="21"/>
                    <a:pt x="30" y="21"/>
                  </a:cubicBezTo>
                  <a:cubicBezTo>
                    <a:pt x="38" y="23"/>
                    <a:pt x="38" y="23"/>
                    <a:pt x="38" y="23"/>
                  </a:cubicBezTo>
                  <a:cubicBezTo>
                    <a:pt x="38" y="12"/>
                    <a:pt x="33" y="6"/>
                    <a:pt x="26" y="3"/>
                  </a:cubicBezTo>
                  <a:cubicBezTo>
                    <a:pt x="26" y="3"/>
                    <a:pt x="26" y="3"/>
                    <a:pt x="26" y="3"/>
                  </a:cubicBezTo>
                  <a:cubicBezTo>
                    <a:pt x="26" y="3"/>
                    <a:pt x="26" y="3"/>
                    <a:pt x="26" y="3"/>
                  </a:cubicBezTo>
                  <a:cubicBezTo>
                    <a:pt x="26" y="3"/>
                    <a:pt x="26" y="3"/>
                    <a:pt x="26" y="3"/>
                  </a:cubicBezTo>
                  <a:cubicBezTo>
                    <a:pt x="26" y="3"/>
                    <a:pt x="29" y="8"/>
                    <a:pt x="29" y="12"/>
                  </a:cubicBezTo>
                  <a:cubicBezTo>
                    <a:pt x="26" y="12"/>
                    <a:pt x="26" y="12"/>
                    <a:pt x="26" y="12"/>
                  </a:cubicBezTo>
                  <a:cubicBezTo>
                    <a:pt x="27" y="15"/>
                    <a:pt x="27" y="15"/>
                    <a:pt x="27" y="15"/>
                  </a:cubicBezTo>
                  <a:cubicBezTo>
                    <a:pt x="21" y="16"/>
                    <a:pt x="21" y="16"/>
                    <a:pt x="21" y="16"/>
                  </a:cubicBezTo>
                  <a:cubicBezTo>
                    <a:pt x="26" y="14"/>
                    <a:pt x="26" y="14"/>
                    <a:pt x="26" y="14"/>
                  </a:cubicBezTo>
                  <a:cubicBezTo>
                    <a:pt x="26" y="11"/>
                    <a:pt x="26" y="11"/>
                    <a:pt x="26" y="11"/>
                  </a:cubicBezTo>
                  <a:cubicBezTo>
                    <a:pt x="28" y="11"/>
                    <a:pt x="28" y="11"/>
                    <a:pt x="28" y="11"/>
                  </a:cubicBezTo>
                  <a:cubicBezTo>
                    <a:pt x="28" y="11"/>
                    <a:pt x="29" y="9"/>
                    <a:pt x="26" y="3"/>
                  </a:cubicBezTo>
                  <a:cubicBezTo>
                    <a:pt x="26" y="4"/>
                    <a:pt x="26" y="13"/>
                    <a:pt x="19" y="16"/>
                  </a:cubicBezTo>
                  <a:cubicBezTo>
                    <a:pt x="19" y="16"/>
                    <a:pt x="11" y="9"/>
                    <a:pt x="1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94" name="Freeform 64"/>
            <p:cNvSpPr>
              <a:spLocks noChangeArrowheads="1"/>
            </p:cNvSpPr>
            <p:nvPr/>
          </p:nvSpPr>
          <p:spPr bwMode="auto">
            <a:xfrm>
              <a:off x="2032000" y="76200"/>
              <a:ext cx="17463" cy="14288"/>
            </a:xfrm>
            <a:custGeom>
              <a:avLst/>
              <a:gdLst>
                <a:gd name="T0" fmla="*/ 24395811 w 5"/>
                <a:gd name="T1" fmla="*/ 0 h 4"/>
                <a:gd name="T2" fmla="*/ 0 w 5"/>
                <a:gd name="T3" fmla="*/ 0 h 4"/>
                <a:gd name="T4" fmla="*/ 48791622 w 5"/>
                <a:gd name="T5" fmla="*/ 51036736 h 4"/>
                <a:gd name="T6" fmla="*/ 60991274 w 5"/>
                <a:gd name="T7" fmla="*/ 12759184 h 4"/>
                <a:gd name="T8" fmla="*/ 36595463 w 5"/>
                <a:gd name="T9" fmla="*/ 0 h 4"/>
                <a:gd name="T10" fmla="*/ 24395811 w 5"/>
                <a:gd name="T11" fmla="*/ 0 h 4"/>
                <a:gd name="T12" fmla="*/ 0 60000 65536"/>
                <a:gd name="T13" fmla="*/ 0 60000 65536"/>
                <a:gd name="T14" fmla="*/ 0 60000 65536"/>
                <a:gd name="T15" fmla="*/ 0 60000 65536"/>
                <a:gd name="T16" fmla="*/ 0 60000 65536"/>
                <a:gd name="T17" fmla="*/ 0 60000 65536"/>
                <a:gd name="T18" fmla="*/ 0 w 5"/>
                <a:gd name="T19" fmla="*/ 0 h 4"/>
                <a:gd name="T20" fmla="*/ 5 w 5"/>
                <a:gd name="T21" fmla="*/ 4 h 4"/>
              </a:gdLst>
              <a:ahLst/>
              <a:cxnLst>
                <a:cxn ang="T12">
                  <a:pos x="T0" y="T1"/>
                </a:cxn>
                <a:cxn ang="T13">
                  <a:pos x="T2" y="T3"/>
                </a:cxn>
                <a:cxn ang="T14">
                  <a:pos x="T4" y="T5"/>
                </a:cxn>
                <a:cxn ang="T15">
                  <a:pos x="T6" y="T7"/>
                </a:cxn>
                <a:cxn ang="T16">
                  <a:pos x="T8" y="T9"/>
                </a:cxn>
                <a:cxn ang="T17">
                  <a:pos x="T10" y="T11"/>
                </a:cxn>
              </a:cxnLst>
              <a:rect l="T18" t="T19" r="T20" b="T21"/>
              <a:pathLst>
                <a:path w="5" h="4">
                  <a:moveTo>
                    <a:pt x="2" y="0"/>
                  </a:moveTo>
                  <a:cubicBezTo>
                    <a:pt x="1" y="0"/>
                    <a:pt x="0" y="0"/>
                    <a:pt x="0" y="0"/>
                  </a:cubicBezTo>
                  <a:cubicBezTo>
                    <a:pt x="4" y="4"/>
                    <a:pt x="4" y="4"/>
                    <a:pt x="4" y="4"/>
                  </a:cubicBezTo>
                  <a:cubicBezTo>
                    <a:pt x="4" y="2"/>
                    <a:pt x="5" y="1"/>
                    <a:pt x="5" y="1"/>
                  </a:cubicBezTo>
                  <a:cubicBezTo>
                    <a:pt x="3" y="1"/>
                    <a:pt x="3" y="0"/>
                    <a:pt x="3" y="0"/>
                  </a:cubicBezTo>
                  <a:cubicBezTo>
                    <a:pt x="3"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95" name="Freeform 65"/>
            <p:cNvSpPr>
              <a:spLocks noChangeArrowheads="1"/>
            </p:cNvSpPr>
            <p:nvPr/>
          </p:nvSpPr>
          <p:spPr bwMode="auto">
            <a:xfrm>
              <a:off x="2062163" y="79375"/>
              <a:ext cx="14288" cy="15875"/>
            </a:xfrm>
            <a:custGeom>
              <a:avLst/>
              <a:gdLst>
                <a:gd name="T0" fmla="*/ 0 w 4"/>
                <a:gd name="T1" fmla="*/ 0 h 4"/>
                <a:gd name="T2" fmla="*/ 0 w 4"/>
                <a:gd name="T3" fmla="*/ 63003906 h 4"/>
                <a:gd name="T4" fmla="*/ 51036736 w 4"/>
                <a:gd name="T5" fmla="*/ 31503938 h 4"/>
                <a:gd name="T6" fmla="*/ 25518368 w 4"/>
                <a:gd name="T7" fmla="*/ 15751969 h 4"/>
                <a:gd name="T8" fmla="*/ 12759184 w 4"/>
                <a:gd name="T9" fmla="*/ 15751969 h 4"/>
                <a:gd name="T10" fmla="*/ 0 w 4"/>
                <a:gd name="T11" fmla="*/ 0 h 4"/>
                <a:gd name="T12" fmla="*/ 0 60000 65536"/>
                <a:gd name="T13" fmla="*/ 0 60000 65536"/>
                <a:gd name="T14" fmla="*/ 0 60000 65536"/>
                <a:gd name="T15" fmla="*/ 0 60000 65536"/>
                <a:gd name="T16" fmla="*/ 0 60000 65536"/>
                <a:gd name="T17" fmla="*/ 0 60000 65536"/>
                <a:gd name="T18" fmla="*/ 0 w 4"/>
                <a:gd name="T19" fmla="*/ 0 h 4"/>
                <a:gd name="T20" fmla="*/ 4 w 4"/>
                <a:gd name="T21" fmla="*/ 4 h 4"/>
              </a:gdLst>
              <a:ahLst/>
              <a:cxnLst>
                <a:cxn ang="T12">
                  <a:pos x="T0" y="T1"/>
                </a:cxn>
                <a:cxn ang="T13">
                  <a:pos x="T2" y="T3"/>
                </a:cxn>
                <a:cxn ang="T14">
                  <a:pos x="T4" y="T5"/>
                </a:cxn>
                <a:cxn ang="T15">
                  <a:pos x="T6" y="T7"/>
                </a:cxn>
                <a:cxn ang="T16">
                  <a:pos x="T8" y="T9"/>
                </a:cxn>
                <a:cxn ang="T17">
                  <a:pos x="T10" y="T11"/>
                </a:cxn>
              </a:cxnLst>
              <a:rect l="T18" t="T19" r="T20" b="T21"/>
              <a:pathLst>
                <a:path w="4" h="4">
                  <a:moveTo>
                    <a:pt x="0" y="0"/>
                  </a:moveTo>
                  <a:cubicBezTo>
                    <a:pt x="0" y="0"/>
                    <a:pt x="1" y="2"/>
                    <a:pt x="0" y="4"/>
                  </a:cubicBezTo>
                  <a:cubicBezTo>
                    <a:pt x="4" y="2"/>
                    <a:pt x="4" y="2"/>
                    <a:pt x="4" y="2"/>
                  </a:cubicBezTo>
                  <a:cubicBezTo>
                    <a:pt x="4" y="2"/>
                    <a:pt x="3" y="1"/>
                    <a:pt x="2" y="1"/>
                  </a:cubicBezTo>
                  <a:cubicBezTo>
                    <a:pt x="2" y="1"/>
                    <a:pt x="2" y="1"/>
                    <a:pt x="1" y="1"/>
                  </a:cubicBezTo>
                  <a:cubicBezTo>
                    <a:pt x="1" y="1"/>
                    <a:pt x="0" y="1"/>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96" name="Freeform 66"/>
            <p:cNvSpPr>
              <a:spLocks noEditPoints="1" noChangeArrowheads="1"/>
            </p:cNvSpPr>
            <p:nvPr/>
          </p:nvSpPr>
          <p:spPr bwMode="auto">
            <a:xfrm>
              <a:off x="2016125" y="0"/>
              <a:ext cx="74613" cy="76200"/>
            </a:xfrm>
            <a:custGeom>
              <a:avLst/>
              <a:gdLst>
                <a:gd name="T0" fmla="*/ 153094684 w 20"/>
                <a:gd name="T1" fmla="*/ 261289800 h 20"/>
                <a:gd name="T2" fmla="*/ 139179360 w 20"/>
                <a:gd name="T3" fmla="*/ 261289800 h 20"/>
                <a:gd name="T4" fmla="*/ 69587814 w 20"/>
                <a:gd name="T5" fmla="*/ 174193200 h 20"/>
                <a:gd name="T6" fmla="*/ 222682499 w 20"/>
                <a:gd name="T7" fmla="*/ 217741500 h 20"/>
                <a:gd name="T8" fmla="*/ 153094684 w 20"/>
                <a:gd name="T9" fmla="*/ 261289800 h 20"/>
                <a:gd name="T10" fmla="*/ 180929064 w 20"/>
                <a:gd name="T11" fmla="*/ 174193200 h 20"/>
                <a:gd name="T12" fmla="*/ 167013739 w 20"/>
                <a:gd name="T13" fmla="*/ 174193200 h 20"/>
                <a:gd name="T14" fmla="*/ 153094684 w 20"/>
                <a:gd name="T15" fmla="*/ 145161000 h 20"/>
                <a:gd name="T16" fmla="*/ 167013739 w 20"/>
                <a:gd name="T17" fmla="*/ 130644900 h 20"/>
                <a:gd name="T18" fmla="*/ 167013739 w 20"/>
                <a:gd name="T19" fmla="*/ 130644900 h 20"/>
                <a:gd name="T20" fmla="*/ 194848119 w 20"/>
                <a:gd name="T21" fmla="*/ 159677100 h 20"/>
                <a:gd name="T22" fmla="*/ 180929064 w 20"/>
                <a:gd name="T23" fmla="*/ 174193200 h 20"/>
                <a:gd name="T24" fmla="*/ 125260304 w 20"/>
                <a:gd name="T25" fmla="*/ 159677100 h 20"/>
                <a:gd name="T26" fmla="*/ 111341249 w 20"/>
                <a:gd name="T27" fmla="*/ 159677100 h 20"/>
                <a:gd name="T28" fmla="*/ 97425925 w 20"/>
                <a:gd name="T29" fmla="*/ 130644900 h 20"/>
                <a:gd name="T30" fmla="*/ 111341249 w 20"/>
                <a:gd name="T31" fmla="*/ 116128800 h 20"/>
                <a:gd name="T32" fmla="*/ 111341249 w 20"/>
                <a:gd name="T33" fmla="*/ 116128800 h 20"/>
                <a:gd name="T34" fmla="*/ 139179360 w 20"/>
                <a:gd name="T35" fmla="*/ 145161000 h 20"/>
                <a:gd name="T36" fmla="*/ 125260304 w 20"/>
                <a:gd name="T37" fmla="*/ 159677100 h 20"/>
                <a:gd name="T38" fmla="*/ 111341249 w 20"/>
                <a:gd name="T39" fmla="*/ 0 h 20"/>
                <a:gd name="T40" fmla="*/ 0 w 20"/>
                <a:gd name="T41" fmla="*/ 116128800 h 20"/>
                <a:gd name="T42" fmla="*/ 139179360 w 20"/>
                <a:gd name="T43" fmla="*/ 290322000 h 20"/>
                <a:gd name="T44" fmla="*/ 167013739 w 20"/>
                <a:gd name="T45" fmla="*/ 290322000 h 20"/>
                <a:gd name="T46" fmla="*/ 278354988 w 20"/>
                <a:gd name="T47" fmla="*/ 174193200 h 20"/>
                <a:gd name="T48" fmla="*/ 139179360 w 20"/>
                <a:gd name="T49" fmla="*/ 14516100 h 20"/>
                <a:gd name="T50" fmla="*/ 111341249 w 20"/>
                <a:gd name="T51" fmla="*/ 0 h 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0"/>
                <a:gd name="T79" fmla="*/ 0 h 20"/>
                <a:gd name="T80" fmla="*/ 20 w 20"/>
                <a:gd name="T81" fmla="*/ 20 h 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0" h="20">
                  <a:moveTo>
                    <a:pt x="11" y="18"/>
                  </a:moveTo>
                  <a:cubicBezTo>
                    <a:pt x="11" y="18"/>
                    <a:pt x="11" y="18"/>
                    <a:pt x="10" y="18"/>
                  </a:cubicBezTo>
                  <a:cubicBezTo>
                    <a:pt x="8" y="17"/>
                    <a:pt x="5" y="15"/>
                    <a:pt x="5" y="12"/>
                  </a:cubicBezTo>
                  <a:cubicBezTo>
                    <a:pt x="16" y="15"/>
                    <a:pt x="16" y="15"/>
                    <a:pt x="16" y="15"/>
                  </a:cubicBezTo>
                  <a:cubicBezTo>
                    <a:pt x="15" y="17"/>
                    <a:pt x="14" y="18"/>
                    <a:pt x="11" y="18"/>
                  </a:cubicBezTo>
                  <a:moveTo>
                    <a:pt x="13" y="12"/>
                  </a:moveTo>
                  <a:cubicBezTo>
                    <a:pt x="12" y="12"/>
                    <a:pt x="12" y="12"/>
                    <a:pt x="12" y="12"/>
                  </a:cubicBezTo>
                  <a:cubicBezTo>
                    <a:pt x="12" y="12"/>
                    <a:pt x="11" y="11"/>
                    <a:pt x="11" y="10"/>
                  </a:cubicBezTo>
                  <a:cubicBezTo>
                    <a:pt x="11" y="10"/>
                    <a:pt x="11" y="9"/>
                    <a:pt x="12" y="9"/>
                  </a:cubicBezTo>
                  <a:cubicBezTo>
                    <a:pt x="12" y="9"/>
                    <a:pt x="12" y="9"/>
                    <a:pt x="12" y="9"/>
                  </a:cubicBezTo>
                  <a:cubicBezTo>
                    <a:pt x="13" y="9"/>
                    <a:pt x="14" y="10"/>
                    <a:pt x="14" y="11"/>
                  </a:cubicBezTo>
                  <a:cubicBezTo>
                    <a:pt x="14" y="11"/>
                    <a:pt x="13" y="12"/>
                    <a:pt x="13" y="12"/>
                  </a:cubicBezTo>
                  <a:moveTo>
                    <a:pt x="9" y="11"/>
                  </a:moveTo>
                  <a:cubicBezTo>
                    <a:pt x="8" y="11"/>
                    <a:pt x="8" y="11"/>
                    <a:pt x="8" y="11"/>
                  </a:cubicBezTo>
                  <a:cubicBezTo>
                    <a:pt x="8" y="11"/>
                    <a:pt x="7" y="10"/>
                    <a:pt x="7" y="9"/>
                  </a:cubicBezTo>
                  <a:cubicBezTo>
                    <a:pt x="7" y="9"/>
                    <a:pt x="7" y="8"/>
                    <a:pt x="8" y="8"/>
                  </a:cubicBezTo>
                  <a:cubicBezTo>
                    <a:pt x="8" y="8"/>
                    <a:pt x="8" y="8"/>
                    <a:pt x="8" y="8"/>
                  </a:cubicBezTo>
                  <a:cubicBezTo>
                    <a:pt x="9" y="9"/>
                    <a:pt x="10" y="9"/>
                    <a:pt x="10" y="10"/>
                  </a:cubicBezTo>
                  <a:cubicBezTo>
                    <a:pt x="10" y="11"/>
                    <a:pt x="9" y="11"/>
                    <a:pt x="9" y="11"/>
                  </a:cubicBezTo>
                  <a:moveTo>
                    <a:pt x="8" y="0"/>
                  </a:moveTo>
                  <a:cubicBezTo>
                    <a:pt x="3" y="0"/>
                    <a:pt x="0" y="4"/>
                    <a:pt x="0" y="8"/>
                  </a:cubicBezTo>
                  <a:cubicBezTo>
                    <a:pt x="0" y="14"/>
                    <a:pt x="5" y="19"/>
                    <a:pt x="10" y="20"/>
                  </a:cubicBezTo>
                  <a:cubicBezTo>
                    <a:pt x="11" y="20"/>
                    <a:pt x="12" y="20"/>
                    <a:pt x="12" y="20"/>
                  </a:cubicBezTo>
                  <a:cubicBezTo>
                    <a:pt x="17" y="20"/>
                    <a:pt x="20" y="17"/>
                    <a:pt x="20" y="12"/>
                  </a:cubicBezTo>
                  <a:cubicBezTo>
                    <a:pt x="20" y="7"/>
                    <a:pt x="16" y="2"/>
                    <a:pt x="10" y="1"/>
                  </a:cubicBezTo>
                  <a:cubicBezTo>
                    <a:pt x="10" y="1"/>
                    <a:pt x="9"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97" name="Freeform 67"/>
            <p:cNvSpPr>
              <a:spLocks noChangeArrowheads="1"/>
            </p:cNvSpPr>
            <p:nvPr/>
          </p:nvSpPr>
          <p:spPr bwMode="auto">
            <a:xfrm>
              <a:off x="1798638" y="173038"/>
              <a:ext cx="14288" cy="65088"/>
            </a:xfrm>
            <a:custGeom>
              <a:avLst/>
              <a:gdLst>
                <a:gd name="T0" fmla="*/ 12759184 w 4"/>
                <a:gd name="T1" fmla="*/ 0 h 17"/>
                <a:gd name="T2" fmla="*/ 0 w 4"/>
                <a:gd name="T3" fmla="*/ 29316401 h 17"/>
                <a:gd name="T4" fmla="*/ 12759184 w 4"/>
                <a:gd name="T5" fmla="*/ 29316401 h 17"/>
                <a:gd name="T6" fmla="*/ 0 w 4"/>
                <a:gd name="T7" fmla="*/ 205226293 h 17"/>
                <a:gd name="T8" fmla="*/ 25518368 w 4"/>
                <a:gd name="T9" fmla="*/ 249202808 h 17"/>
                <a:gd name="T10" fmla="*/ 51036736 w 4"/>
                <a:gd name="T11" fmla="*/ 219886408 h 17"/>
                <a:gd name="T12" fmla="*/ 38277552 w 4"/>
                <a:gd name="T13" fmla="*/ 43976516 h 17"/>
                <a:gd name="T14" fmla="*/ 51036736 w 4"/>
                <a:gd name="T15" fmla="*/ 29316401 h 17"/>
                <a:gd name="T16" fmla="*/ 38277552 w 4"/>
                <a:gd name="T17" fmla="*/ 0 h 17"/>
                <a:gd name="T18" fmla="*/ 12759184 w 4"/>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17"/>
                <a:gd name="T32" fmla="*/ 4 w 4"/>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17">
                  <a:moveTo>
                    <a:pt x="1" y="0"/>
                  </a:moveTo>
                  <a:cubicBezTo>
                    <a:pt x="1" y="0"/>
                    <a:pt x="0" y="0"/>
                    <a:pt x="0" y="2"/>
                  </a:cubicBezTo>
                  <a:cubicBezTo>
                    <a:pt x="1" y="2"/>
                    <a:pt x="1" y="2"/>
                    <a:pt x="1" y="2"/>
                  </a:cubicBezTo>
                  <a:cubicBezTo>
                    <a:pt x="0" y="14"/>
                    <a:pt x="0" y="14"/>
                    <a:pt x="0" y="14"/>
                  </a:cubicBezTo>
                  <a:cubicBezTo>
                    <a:pt x="2" y="17"/>
                    <a:pt x="2" y="17"/>
                    <a:pt x="2" y="17"/>
                  </a:cubicBezTo>
                  <a:cubicBezTo>
                    <a:pt x="4" y="15"/>
                    <a:pt x="4" y="15"/>
                    <a:pt x="4" y="15"/>
                  </a:cubicBezTo>
                  <a:cubicBezTo>
                    <a:pt x="3" y="3"/>
                    <a:pt x="3" y="3"/>
                    <a:pt x="3" y="3"/>
                  </a:cubicBezTo>
                  <a:cubicBezTo>
                    <a:pt x="4" y="2"/>
                    <a:pt x="4" y="2"/>
                    <a:pt x="4" y="2"/>
                  </a:cubicBezTo>
                  <a:cubicBezTo>
                    <a:pt x="4" y="2"/>
                    <a:pt x="4" y="1"/>
                    <a:pt x="3"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98" name="Freeform 68"/>
            <p:cNvSpPr>
              <a:spLocks noChangeArrowheads="1"/>
            </p:cNvSpPr>
            <p:nvPr/>
          </p:nvSpPr>
          <p:spPr bwMode="auto">
            <a:xfrm>
              <a:off x="1711325" y="169863"/>
              <a:ext cx="188913" cy="104775"/>
            </a:xfrm>
            <a:custGeom>
              <a:avLst/>
              <a:gdLst>
                <a:gd name="T0" fmla="*/ 228403374 w 50"/>
                <a:gd name="T1" fmla="*/ 0 h 28"/>
                <a:gd name="T2" fmla="*/ 228403374 w 50"/>
                <a:gd name="T3" fmla="*/ 0 h 28"/>
                <a:gd name="T4" fmla="*/ 185576796 w 50"/>
                <a:gd name="T5" fmla="*/ 126021873 h 28"/>
                <a:gd name="T6" fmla="*/ 228403374 w 50"/>
                <a:gd name="T7" fmla="*/ 140024304 h 28"/>
                <a:gd name="T8" fmla="*/ 228403374 w 50"/>
                <a:gd name="T9" fmla="*/ 196034025 h 28"/>
                <a:gd name="T10" fmla="*/ 328330794 w 50"/>
                <a:gd name="T11" fmla="*/ 266042435 h 28"/>
                <a:gd name="T12" fmla="*/ 214129107 w 50"/>
                <a:gd name="T13" fmla="*/ 210032713 h 28"/>
                <a:gd name="T14" fmla="*/ 214129107 w 50"/>
                <a:gd name="T15" fmla="*/ 154026734 h 28"/>
                <a:gd name="T16" fmla="*/ 171302530 w 50"/>
                <a:gd name="T17" fmla="*/ 140024304 h 28"/>
                <a:gd name="T18" fmla="*/ 228403374 w 50"/>
                <a:gd name="T19" fmla="*/ 0 h 28"/>
                <a:gd name="T20" fmla="*/ 0 w 50"/>
                <a:gd name="T21" fmla="*/ 266042435 h 28"/>
                <a:gd name="T22" fmla="*/ 142753998 w 50"/>
                <a:gd name="T23" fmla="*/ 294047296 h 28"/>
                <a:gd name="T24" fmla="*/ 556734168 w 50"/>
                <a:gd name="T25" fmla="*/ 364059447 h 28"/>
                <a:gd name="T26" fmla="*/ 713762431 w 50"/>
                <a:gd name="T27" fmla="*/ 392064308 h 28"/>
                <a:gd name="T28" fmla="*/ 471084792 w 50"/>
                <a:gd name="T29" fmla="*/ 42007291 h 28"/>
                <a:gd name="T30" fmla="*/ 471084792 w 50"/>
                <a:gd name="T31" fmla="*/ 42007291 h 28"/>
                <a:gd name="T32" fmla="*/ 471084792 w 50"/>
                <a:gd name="T33" fmla="*/ 42007291 h 28"/>
                <a:gd name="T34" fmla="*/ 471084792 w 50"/>
                <a:gd name="T35" fmla="*/ 42007291 h 28"/>
                <a:gd name="T36" fmla="*/ 528185635 w 50"/>
                <a:gd name="T37" fmla="*/ 210032713 h 28"/>
                <a:gd name="T38" fmla="*/ 485359058 w 50"/>
                <a:gd name="T39" fmla="*/ 196034025 h 28"/>
                <a:gd name="T40" fmla="*/ 499633324 w 50"/>
                <a:gd name="T41" fmla="*/ 252040004 h 28"/>
                <a:gd name="T42" fmla="*/ 385431637 w 50"/>
                <a:gd name="T43" fmla="*/ 266042435 h 28"/>
                <a:gd name="T44" fmla="*/ 485359058 w 50"/>
                <a:gd name="T45" fmla="*/ 238037574 h 28"/>
                <a:gd name="T46" fmla="*/ 471084792 w 50"/>
                <a:gd name="T47" fmla="*/ 182031595 h 28"/>
                <a:gd name="T48" fmla="*/ 513907590 w 50"/>
                <a:gd name="T49" fmla="*/ 182031595 h 28"/>
                <a:gd name="T50" fmla="*/ 471084792 w 50"/>
                <a:gd name="T51" fmla="*/ 42007291 h 28"/>
                <a:gd name="T52" fmla="*/ 356883105 w 50"/>
                <a:gd name="T53" fmla="*/ 266042435 h 28"/>
                <a:gd name="T54" fmla="*/ 228403374 w 50"/>
                <a:gd name="T55" fmla="*/ 0 h 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8"/>
                <a:gd name="T86" fmla="*/ 50 w 50"/>
                <a:gd name="T87" fmla="*/ 28 h 2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8">
                  <a:moveTo>
                    <a:pt x="16" y="0"/>
                  </a:moveTo>
                  <a:cubicBezTo>
                    <a:pt x="16" y="0"/>
                    <a:pt x="16" y="0"/>
                    <a:pt x="16" y="0"/>
                  </a:cubicBezTo>
                  <a:cubicBezTo>
                    <a:pt x="12" y="6"/>
                    <a:pt x="13" y="9"/>
                    <a:pt x="13" y="9"/>
                  </a:cubicBezTo>
                  <a:cubicBezTo>
                    <a:pt x="16" y="10"/>
                    <a:pt x="16" y="10"/>
                    <a:pt x="16" y="10"/>
                  </a:cubicBezTo>
                  <a:cubicBezTo>
                    <a:pt x="16" y="14"/>
                    <a:pt x="16" y="14"/>
                    <a:pt x="16" y="14"/>
                  </a:cubicBezTo>
                  <a:cubicBezTo>
                    <a:pt x="23" y="19"/>
                    <a:pt x="23" y="19"/>
                    <a:pt x="23" y="19"/>
                  </a:cubicBezTo>
                  <a:cubicBezTo>
                    <a:pt x="15" y="15"/>
                    <a:pt x="15" y="15"/>
                    <a:pt x="15" y="15"/>
                  </a:cubicBezTo>
                  <a:cubicBezTo>
                    <a:pt x="15" y="11"/>
                    <a:pt x="15" y="11"/>
                    <a:pt x="15" y="11"/>
                  </a:cubicBezTo>
                  <a:cubicBezTo>
                    <a:pt x="12" y="10"/>
                    <a:pt x="12" y="10"/>
                    <a:pt x="12" y="10"/>
                  </a:cubicBezTo>
                  <a:cubicBezTo>
                    <a:pt x="11" y="5"/>
                    <a:pt x="16" y="0"/>
                    <a:pt x="16" y="0"/>
                  </a:cubicBezTo>
                  <a:cubicBezTo>
                    <a:pt x="7" y="0"/>
                    <a:pt x="0" y="5"/>
                    <a:pt x="0" y="19"/>
                  </a:cubicBezTo>
                  <a:cubicBezTo>
                    <a:pt x="10" y="21"/>
                    <a:pt x="10" y="21"/>
                    <a:pt x="10" y="21"/>
                  </a:cubicBezTo>
                  <a:cubicBezTo>
                    <a:pt x="39" y="26"/>
                    <a:pt x="39" y="26"/>
                    <a:pt x="39" y="26"/>
                  </a:cubicBezTo>
                  <a:cubicBezTo>
                    <a:pt x="50" y="28"/>
                    <a:pt x="50" y="28"/>
                    <a:pt x="50" y="28"/>
                  </a:cubicBezTo>
                  <a:cubicBezTo>
                    <a:pt x="50" y="14"/>
                    <a:pt x="43" y="7"/>
                    <a:pt x="33" y="3"/>
                  </a:cubicBezTo>
                  <a:cubicBezTo>
                    <a:pt x="33" y="3"/>
                    <a:pt x="33" y="3"/>
                    <a:pt x="33" y="3"/>
                  </a:cubicBezTo>
                  <a:cubicBezTo>
                    <a:pt x="33" y="3"/>
                    <a:pt x="33" y="3"/>
                    <a:pt x="33" y="3"/>
                  </a:cubicBezTo>
                  <a:cubicBezTo>
                    <a:pt x="33" y="3"/>
                    <a:pt x="33" y="3"/>
                    <a:pt x="33" y="3"/>
                  </a:cubicBezTo>
                  <a:cubicBezTo>
                    <a:pt x="33" y="3"/>
                    <a:pt x="38" y="9"/>
                    <a:pt x="37" y="15"/>
                  </a:cubicBezTo>
                  <a:cubicBezTo>
                    <a:pt x="34" y="14"/>
                    <a:pt x="34" y="14"/>
                    <a:pt x="34" y="14"/>
                  </a:cubicBezTo>
                  <a:cubicBezTo>
                    <a:pt x="35" y="18"/>
                    <a:pt x="35" y="18"/>
                    <a:pt x="35" y="18"/>
                  </a:cubicBezTo>
                  <a:cubicBezTo>
                    <a:pt x="27" y="19"/>
                    <a:pt x="27" y="19"/>
                    <a:pt x="27" y="19"/>
                  </a:cubicBezTo>
                  <a:cubicBezTo>
                    <a:pt x="34" y="17"/>
                    <a:pt x="34" y="17"/>
                    <a:pt x="34" y="17"/>
                  </a:cubicBezTo>
                  <a:cubicBezTo>
                    <a:pt x="33" y="13"/>
                    <a:pt x="33" y="13"/>
                    <a:pt x="33" y="13"/>
                  </a:cubicBezTo>
                  <a:cubicBezTo>
                    <a:pt x="36" y="13"/>
                    <a:pt x="36" y="13"/>
                    <a:pt x="36" y="13"/>
                  </a:cubicBezTo>
                  <a:cubicBezTo>
                    <a:pt x="36" y="13"/>
                    <a:pt x="37" y="10"/>
                    <a:pt x="33" y="3"/>
                  </a:cubicBezTo>
                  <a:cubicBezTo>
                    <a:pt x="34" y="4"/>
                    <a:pt x="33" y="15"/>
                    <a:pt x="25" y="19"/>
                  </a:cubicBezTo>
                  <a:cubicBezTo>
                    <a:pt x="25" y="19"/>
                    <a:pt x="15" y="11"/>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199" name="Freeform 69"/>
            <p:cNvSpPr>
              <a:spLocks noChangeArrowheads="1"/>
            </p:cNvSpPr>
            <p:nvPr/>
          </p:nvSpPr>
          <p:spPr bwMode="auto">
            <a:xfrm>
              <a:off x="1776413" y="166688"/>
              <a:ext cx="22225" cy="17463"/>
            </a:xfrm>
            <a:custGeom>
              <a:avLst/>
              <a:gdLst>
                <a:gd name="T0" fmla="*/ 41164404 w 6"/>
                <a:gd name="T1" fmla="*/ 0 h 5"/>
                <a:gd name="T2" fmla="*/ 0 w 6"/>
                <a:gd name="T3" fmla="*/ 12199652 h 5"/>
                <a:gd name="T4" fmla="*/ 68604871 w 6"/>
                <a:gd name="T5" fmla="*/ 60991274 h 5"/>
                <a:gd name="T6" fmla="*/ 82325104 w 6"/>
                <a:gd name="T7" fmla="*/ 12199652 h 5"/>
                <a:gd name="T8" fmla="*/ 41164404 w 6"/>
                <a:gd name="T9" fmla="*/ 0 h 5"/>
                <a:gd name="T10" fmla="*/ 41164404 w 6"/>
                <a:gd name="T11" fmla="*/ 0 h 5"/>
                <a:gd name="T12" fmla="*/ 0 60000 65536"/>
                <a:gd name="T13" fmla="*/ 0 60000 65536"/>
                <a:gd name="T14" fmla="*/ 0 60000 65536"/>
                <a:gd name="T15" fmla="*/ 0 60000 65536"/>
                <a:gd name="T16" fmla="*/ 0 60000 65536"/>
                <a:gd name="T17" fmla="*/ 0 60000 65536"/>
                <a:gd name="T18" fmla="*/ 0 w 6"/>
                <a:gd name="T19" fmla="*/ 0 h 5"/>
                <a:gd name="T20" fmla="*/ 6 w 6"/>
                <a:gd name="T21" fmla="*/ 5 h 5"/>
              </a:gdLst>
              <a:ahLst/>
              <a:cxnLst>
                <a:cxn ang="T12">
                  <a:pos x="T0" y="T1"/>
                </a:cxn>
                <a:cxn ang="T13">
                  <a:pos x="T2" y="T3"/>
                </a:cxn>
                <a:cxn ang="T14">
                  <a:pos x="T4" y="T5"/>
                </a:cxn>
                <a:cxn ang="T15">
                  <a:pos x="T6" y="T7"/>
                </a:cxn>
                <a:cxn ang="T16">
                  <a:pos x="T8" y="T9"/>
                </a:cxn>
                <a:cxn ang="T17">
                  <a:pos x="T10" y="T11"/>
                </a:cxn>
              </a:cxnLst>
              <a:rect l="T18" t="T19" r="T20" b="T21"/>
              <a:pathLst>
                <a:path w="6" h="5">
                  <a:moveTo>
                    <a:pt x="3" y="0"/>
                  </a:moveTo>
                  <a:cubicBezTo>
                    <a:pt x="1" y="0"/>
                    <a:pt x="0" y="1"/>
                    <a:pt x="0" y="1"/>
                  </a:cubicBezTo>
                  <a:cubicBezTo>
                    <a:pt x="5" y="5"/>
                    <a:pt x="5" y="5"/>
                    <a:pt x="5" y="5"/>
                  </a:cubicBezTo>
                  <a:cubicBezTo>
                    <a:pt x="5" y="3"/>
                    <a:pt x="6" y="1"/>
                    <a:pt x="6" y="1"/>
                  </a:cubicBezTo>
                  <a:cubicBezTo>
                    <a:pt x="4" y="1"/>
                    <a:pt x="3"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00" name="Freeform 70"/>
            <p:cNvSpPr>
              <a:spLocks noChangeArrowheads="1"/>
            </p:cNvSpPr>
            <p:nvPr/>
          </p:nvSpPr>
          <p:spPr bwMode="auto">
            <a:xfrm>
              <a:off x="1812925" y="173038"/>
              <a:ext cx="22225" cy="15875"/>
            </a:xfrm>
            <a:custGeom>
              <a:avLst/>
              <a:gdLst>
                <a:gd name="T0" fmla="*/ 0 w 6"/>
                <a:gd name="T1" fmla="*/ 0 h 4"/>
                <a:gd name="T2" fmla="*/ 13720233 w 6"/>
                <a:gd name="T3" fmla="*/ 63003906 h 4"/>
                <a:gd name="T4" fmla="*/ 82325104 w 6"/>
                <a:gd name="T5" fmla="*/ 31503938 h 4"/>
                <a:gd name="T6" fmla="*/ 41164404 w 6"/>
                <a:gd name="T7" fmla="*/ 0 h 4"/>
                <a:gd name="T8" fmla="*/ 13720233 w 6"/>
                <a:gd name="T9" fmla="*/ 0 h 4"/>
                <a:gd name="T10" fmla="*/ 0 w 6"/>
                <a:gd name="T11" fmla="*/ 0 h 4"/>
                <a:gd name="T12" fmla="*/ 0 60000 65536"/>
                <a:gd name="T13" fmla="*/ 0 60000 65536"/>
                <a:gd name="T14" fmla="*/ 0 60000 65536"/>
                <a:gd name="T15" fmla="*/ 0 60000 65536"/>
                <a:gd name="T16" fmla="*/ 0 60000 65536"/>
                <a:gd name="T17" fmla="*/ 0 60000 65536"/>
                <a:gd name="T18" fmla="*/ 0 w 6"/>
                <a:gd name="T19" fmla="*/ 0 h 4"/>
                <a:gd name="T20" fmla="*/ 6 w 6"/>
                <a:gd name="T21" fmla="*/ 4 h 4"/>
              </a:gdLst>
              <a:ahLst/>
              <a:cxnLst>
                <a:cxn ang="T12">
                  <a:pos x="T0" y="T1"/>
                </a:cxn>
                <a:cxn ang="T13">
                  <a:pos x="T2" y="T3"/>
                </a:cxn>
                <a:cxn ang="T14">
                  <a:pos x="T4" y="T5"/>
                </a:cxn>
                <a:cxn ang="T15">
                  <a:pos x="T6" y="T7"/>
                </a:cxn>
                <a:cxn ang="T16">
                  <a:pos x="T8" y="T9"/>
                </a:cxn>
                <a:cxn ang="T17">
                  <a:pos x="T10" y="T11"/>
                </a:cxn>
              </a:cxnLst>
              <a:rect l="T18" t="T19" r="T20" b="T21"/>
              <a:pathLst>
                <a:path w="6" h="4">
                  <a:moveTo>
                    <a:pt x="0" y="0"/>
                  </a:moveTo>
                  <a:cubicBezTo>
                    <a:pt x="0" y="0"/>
                    <a:pt x="1" y="2"/>
                    <a:pt x="1" y="4"/>
                  </a:cubicBezTo>
                  <a:cubicBezTo>
                    <a:pt x="6" y="2"/>
                    <a:pt x="6" y="2"/>
                    <a:pt x="6" y="2"/>
                  </a:cubicBezTo>
                  <a:cubicBezTo>
                    <a:pt x="6" y="2"/>
                    <a:pt x="4" y="0"/>
                    <a:pt x="3" y="0"/>
                  </a:cubicBezTo>
                  <a:cubicBezTo>
                    <a:pt x="3" y="0"/>
                    <a:pt x="2" y="0"/>
                    <a:pt x="1" y="0"/>
                  </a:cubicBezTo>
                  <a:cubicBezTo>
                    <a:pt x="1"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01" name="Freeform 71"/>
            <p:cNvSpPr>
              <a:spLocks noEditPoints="1" noChangeArrowheads="1"/>
            </p:cNvSpPr>
            <p:nvPr/>
          </p:nvSpPr>
          <p:spPr bwMode="auto">
            <a:xfrm>
              <a:off x="1752600" y="71438"/>
              <a:ext cx="101600" cy="95250"/>
            </a:xfrm>
            <a:custGeom>
              <a:avLst/>
              <a:gdLst>
                <a:gd name="T0" fmla="*/ 212396681 w 27"/>
                <a:gd name="T1" fmla="*/ 319354200 h 25"/>
                <a:gd name="T2" fmla="*/ 198236652 w 27"/>
                <a:gd name="T3" fmla="*/ 319354200 h 25"/>
                <a:gd name="T4" fmla="*/ 99120207 w 27"/>
                <a:gd name="T5" fmla="*/ 217741500 h 25"/>
                <a:gd name="T6" fmla="*/ 297356859 w 27"/>
                <a:gd name="T7" fmla="*/ 261289800 h 25"/>
                <a:gd name="T8" fmla="*/ 212396681 w 27"/>
                <a:gd name="T9" fmla="*/ 319354200 h 25"/>
                <a:gd name="T10" fmla="*/ 240716741 w 27"/>
                <a:gd name="T11" fmla="*/ 217741500 h 25"/>
                <a:gd name="T12" fmla="*/ 226556711 w 27"/>
                <a:gd name="T13" fmla="*/ 217741500 h 25"/>
                <a:gd name="T14" fmla="*/ 212396681 w 27"/>
                <a:gd name="T15" fmla="*/ 188709300 h 25"/>
                <a:gd name="T16" fmla="*/ 226556711 w 27"/>
                <a:gd name="T17" fmla="*/ 159677100 h 25"/>
                <a:gd name="T18" fmla="*/ 226556711 w 27"/>
                <a:gd name="T19" fmla="*/ 159677100 h 25"/>
                <a:gd name="T20" fmla="*/ 254876770 w 27"/>
                <a:gd name="T21" fmla="*/ 188709300 h 25"/>
                <a:gd name="T22" fmla="*/ 240716741 w 27"/>
                <a:gd name="T23" fmla="*/ 217741500 h 25"/>
                <a:gd name="T24" fmla="*/ 169920356 w 27"/>
                <a:gd name="T25" fmla="*/ 203225400 h 25"/>
                <a:gd name="T26" fmla="*/ 155760326 w 27"/>
                <a:gd name="T27" fmla="*/ 203225400 h 25"/>
                <a:gd name="T28" fmla="*/ 127440267 w 27"/>
                <a:gd name="T29" fmla="*/ 174193200 h 25"/>
                <a:gd name="T30" fmla="*/ 155760326 w 27"/>
                <a:gd name="T31" fmla="*/ 145161000 h 25"/>
                <a:gd name="T32" fmla="*/ 155760326 w 27"/>
                <a:gd name="T33" fmla="*/ 145161000 h 25"/>
                <a:gd name="T34" fmla="*/ 184080385 w 27"/>
                <a:gd name="T35" fmla="*/ 174193200 h 25"/>
                <a:gd name="T36" fmla="*/ 169920356 w 27"/>
                <a:gd name="T37" fmla="*/ 203225400 h 25"/>
                <a:gd name="T38" fmla="*/ 155760326 w 27"/>
                <a:gd name="T39" fmla="*/ 0 h 25"/>
                <a:gd name="T40" fmla="*/ 0 w 27"/>
                <a:gd name="T41" fmla="*/ 145161000 h 25"/>
                <a:gd name="T42" fmla="*/ 198236652 w 27"/>
                <a:gd name="T43" fmla="*/ 362902500 h 25"/>
                <a:gd name="T44" fmla="*/ 240716741 w 27"/>
                <a:gd name="T45" fmla="*/ 362902500 h 25"/>
                <a:gd name="T46" fmla="*/ 382317037 w 27"/>
                <a:gd name="T47" fmla="*/ 217741500 h 25"/>
                <a:gd name="T48" fmla="*/ 198236652 w 27"/>
                <a:gd name="T49" fmla="*/ 0 h 25"/>
                <a:gd name="T50" fmla="*/ 155760326 w 27"/>
                <a:gd name="T51" fmla="*/ 0 h 2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
                <a:gd name="T79" fmla="*/ 0 h 25"/>
                <a:gd name="T80" fmla="*/ 27 w 27"/>
                <a:gd name="T81" fmla="*/ 25 h 2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 h="25">
                  <a:moveTo>
                    <a:pt x="15" y="22"/>
                  </a:moveTo>
                  <a:cubicBezTo>
                    <a:pt x="15" y="22"/>
                    <a:pt x="14" y="22"/>
                    <a:pt x="14" y="22"/>
                  </a:cubicBezTo>
                  <a:cubicBezTo>
                    <a:pt x="10" y="21"/>
                    <a:pt x="7" y="19"/>
                    <a:pt x="7" y="15"/>
                  </a:cubicBezTo>
                  <a:cubicBezTo>
                    <a:pt x="21" y="18"/>
                    <a:pt x="21" y="18"/>
                    <a:pt x="21" y="18"/>
                  </a:cubicBezTo>
                  <a:cubicBezTo>
                    <a:pt x="20" y="21"/>
                    <a:pt x="18" y="22"/>
                    <a:pt x="15" y="22"/>
                  </a:cubicBezTo>
                  <a:moveTo>
                    <a:pt x="17" y="15"/>
                  </a:moveTo>
                  <a:cubicBezTo>
                    <a:pt x="17" y="15"/>
                    <a:pt x="17" y="15"/>
                    <a:pt x="16" y="15"/>
                  </a:cubicBezTo>
                  <a:cubicBezTo>
                    <a:pt x="15" y="14"/>
                    <a:pt x="15" y="13"/>
                    <a:pt x="15" y="13"/>
                  </a:cubicBezTo>
                  <a:cubicBezTo>
                    <a:pt x="15" y="12"/>
                    <a:pt x="15" y="11"/>
                    <a:pt x="16" y="11"/>
                  </a:cubicBezTo>
                  <a:cubicBezTo>
                    <a:pt x="16" y="11"/>
                    <a:pt x="16" y="11"/>
                    <a:pt x="16" y="11"/>
                  </a:cubicBezTo>
                  <a:cubicBezTo>
                    <a:pt x="17" y="11"/>
                    <a:pt x="18" y="12"/>
                    <a:pt x="18" y="13"/>
                  </a:cubicBezTo>
                  <a:cubicBezTo>
                    <a:pt x="18" y="14"/>
                    <a:pt x="18" y="15"/>
                    <a:pt x="17" y="15"/>
                  </a:cubicBezTo>
                  <a:moveTo>
                    <a:pt x="12" y="14"/>
                  </a:moveTo>
                  <a:cubicBezTo>
                    <a:pt x="11" y="14"/>
                    <a:pt x="11" y="14"/>
                    <a:pt x="11" y="14"/>
                  </a:cubicBezTo>
                  <a:cubicBezTo>
                    <a:pt x="10" y="13"/>
                    <a:pt x="9" y="12"/>
                    <a:pt x="9" y="12"/>
                  </a:cubicBezTo>
                  <a:cubicBezTo>
                    <a:pt x="9" y="11"/>
                    <a:pt x="10" y="10"/>
                    <a:pt x="11" y="10"/>
                  </a:cubicBezTo>
                  <a:cubicBezTo>
                    <a:pt x="11" y="10"/>
                    <a:pt x="11" y="10"/>
                    <a:pt x="11" y="10"/>
                  </a:cubicBezTo>
                  <a:cubicBezTo>
                    <a:pt x="12" y="10"/>
                    <a:pt x="13" y="11"/>
                    <a:pt x="13" y="12"/>
                  </a:cubicBezTo>
                  <a:cubicBezTo>
                    <a:pt x="13" y="13"/>
                    <a:pt x="12" y="14"/>
                    <a:pt x="12" y="14"/>
                  </a:cubicBezTo>
                  <a:moveTo>
                    <a:pt x="11" y="0"/>
                  </a:moveTo>
                  <a:cubicBezTo>
                    <a:pt x="5" y="0"/>
                    <a:pt x="0" y="4"/>
                    <a:pt x="0" y="10"/>
                  </a:cubicBezTo>
                  <a:cubicBezTo>
                    <a:pt x="0" y="17"/>
                    <a:pt x="6" y="24"/>
                    <a:pt x="14" y="25"/>
                  </a:cubicBezTo>
                  <a:cubicBezTo>
                    <a:pt x="15" y="25"/>
                    <a:pt x="16" y="25"/>
                    <a:pt x="17" y="25"/>
                  </a:cubicBezTo>
                  <a:cubicBezTo>
                    <a:pt x="23" y="25"/>
                    <a:pt x="27" y="21"/>
                    <a:pt x="27" y="15"/>
                  </a:cubicBezTo>
                  <a:cubicBezTo>
                    <a:pt x="27" y="8"/>
                    <a:pt x="21" y="2"/>
                    <a:pt x="14" y="0"/>
                  </a:cubicBezTo>
                  <a:cubicBezTo>
                    <a:pt x="13" y="0"/>
                    <a:pt x="12" y="0"/>
                    <a:pt x="1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02" name="Freeform 72"/>
            <p:cNvSpPr>
              <a:spLocks noChangeArrowheads="1"/>
            </p:cNvSpPr>
            <p:nvPr/>
          </p:nvSpPr>
          <p:spPr bwMode="auto">
            <a:xfrm>
              <a:off x="2287588" y="263525"/>
              <a:ext cx="14288" cy="60325"/>
            </a:xfrm>
            <a:custGeom>
              <a:avLst/>
              <a:gdLst>
                <a:gd name="T0" fmla="*/ 12759184 w 4"/>
                <a:gd name="T1" fmla="*/ 0 h 16"/>
                <a:gd name="T2" fmla="*/ 12759184 w 4"/>
                <a:gd name="T3" fmla="*/ 28431927 h 16"/>
                <a:gd name="T4" fmla="*/ 12759184 w 4"/>
                <a:gd name="T5" fmla="*/ 28431927 h 16"/>
                <a:gd name="T6" fmla="*/ 0 w 4"/>
                <a:gd name="T7" fmla="*/ 199012175 h 16"/>
                <a:gd name="T8" fmla="*/ 25518368 w 4"/>
                <a:gd name="T9" fmla="*/ 227444102 h 16"/>
                <a:gd name="T10" fmla="*/ 51036736 w 4"/>
                <a:gd name="T11" fmla="*/ 213230023 h 16"/>
                <a:gd name="T12" fmla="*/ 38277552 w 4"/>
                <a:gd name="T13" fmla="*/ 42646005 h 16"/>
                <a:gd name="T14" fmla="*/ 38277552 w 4"/>
                <a:gd name="T15" fmla="*/ 28431927 h 16"/>
                <a:gd name="T16" fmla="*/ 38277552 w 4"/>
                <a:gd name="T17" fmla="*/ 0 h 16"/>
                <a:gd name="T18" fmla="*/ 12759184 w 4"/>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16"/>
                <a:gd name="T32" fmla="*/ 4 w 4"/>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16">
                  <a:moveTo>
                    <a:pt x="1" y="0"/>
                  </a:moveTo>
                  <a:cubicBezTo>
                    <a:pt x="1" y="0"/>
                    <a:pt x="1" y="1"/>
                    <a:pt x="1" y="2"/>
                  </a:cubicBezTo>
                  <a:cubicBezTo>
                    <a:pt x="1" y="2"/>
                    <a:pt x="1" y="2"/>
                    <a:pt x="1" y="2"/>
                  </a:cubicBezTo>
                  <a:cubicBezTo>
                    <a:pt x="0" y="14"/>
                    <a:pt x="0" y="14"/>
                    <a:pt x="0" y="14"/>
                  </a:cubicBezTo>
                  <a:cubicBezTo>
                    <a:pt x="2" y="16"/>
                    <a:pt x="2" y="16"/>
                    <a:pt x="2" y="16"/>
                  </a:cubicBezTo>
                  <a:cubicBezTo>
                    <a:pt x="4" y="15"/>
                    <a:pt x="4" y="15"/>
                    <a:pt x="4" y="15"/>
                  </a:cubicBezTo>
                  <a:cubicBezTo>
                    <a:pt x="3" y="3"/>
                    <a:pt x="3" y="3"/>
                    <a:pt x="3" y="3"/>
                  </a:cubicBezTo>
                  <a:cubicBezTo>
                    <a:pt x="3" y="2"/>
                    <a:pt x="3" y="2"/>
                    <a:pt x="3" y="2"/>
                  </a:cubicBezTo>
                  <a:cubicBezTo>
                    <a:pt x="3" y="2"/>
                    <a:pt x="3" y="1"/>
                    <a:pt x="3"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03" name="Freeform 73"/>
            <p:cNvSpPr>
              <a:spLocks noChangeArrowheads="1"/>
            </p:cNvSpPr>
            <p:nvPr/>
          </p:nvSpPr>
          <p:spPr bwMode="auto">
            <a:xfrm>
              <a:off x="2208213" y="260350"/>
              <a:ext cx="168275" cy="101600"/>
            </a:xfrm>
            <a:custGeom>
              <a:avLst/>
              <a:gdLst>
                <a:gd name="T0" fmla="*/ 209752918 w 45"/>
                <a:gd name="T1" fmla="*/ 0 h 27"/>
                <a:gd name="T2" fmla="*/ 209752918 w 45"/>
                <a:gd name="T3" fmla="*/ 0 h 27"/>
                <a:gd name="T4" fmla="*/ 167800091 w 45"/>
                <a:gd name="T5" fmla="*/ 127440267 h 27"/>
                <a:gd name="T6" fmla="*/ 209752918 w 45"/>
                <a:gd name="T7" fmla="*/ 127440267 h 27"/>
                <a:gd name="T8" fmla="*/ 209752918 w 45"/>
                <a:gd name="T9" fmla="*/ 198236652 h 27"/>
                <a:gd name="T10" fmla="*/ 293651093 w 45"/>
                <a:gd name="T11" fmla="*/ 254876770 h 27"/>
                <a:gd name="T12" fmla="*/ 181785613 w 45"/>
                <a:gd name="T13" fmla="*/ 198236652 h 27"/>
                <a:gd name="T14" fmla="*/ 195767396 w 45"/>
                <a:gd name="T15" fmla="*/ 141600296 h 27"/>
                <a:gd name="T16" fmla="*/ 153818308 w 45"/>
                <a:gd name="T17" fmla="*/ 141600296 h 27"/>
                <a:gd name="T18" fmla="*/ 209752918 w 45"/>
                <a:gd name="T19" fmla="*/ 0 h 27"/>
                <a:gd name="T20" fmla="*/ 0 w 45"/>
                <a:gd name="T21" fmla="*/ 269036800 h 27"/>
                <a:gd name="T22" fmla="*/ 125851003 w 45"/>
                <a:gd name="T23" fmla="*/ 283196830 h 27"/>
                <a:gd name="T24" fmla="*/ 503404011 w 45"/>
                <a:gd name="T25" fmla="*/ 353996978 h 27"/>
                <a:gd name="T26" fmla="*/ 629255014 w 45"/>
                <a:gd name="T27" fmla="*/ 382317037 h 27"/>
                <a:gd name="T28" fmla="*/ 433487618 w 45"/>
                <a:gd name="T29" fmla="*/ 42480089 h 27"/>
                <a:gd name="T30" fmla="*/ 433487618 w 45"/>
                <a:gd name="T31" fmla="*/ 42480089 h 27"/>
                <a:gd name="T32" fmla="*/ 433487618 w 45"/>
                <a:gd name="T33" fmla="*/ 42480089 h 27"/>
                <a:gd name="T34" fmla="*/ 433487618 w 45"/>
                <a:gd name="T35" fmla="*/ 42480089 h 27"/>
                <a:gd name="T36" fmla="*/ 475436706 w 45"/>
                <a:gd name="T37" fmla="*/ 198236652 h 27"/>
                <a:gd name="T38" fmla="*/ 433487618 w 45"/>
                <a:gd name="T39" fmla="*/ 198236652 h 27"/>
                <a:gd name="T40" fmla="*/ 447469401 w 45"/>
                <a:gd name="T41" fmla="*/ 254876770 h 27"/>
                <a:gd name="T42" fmla="*/ 335603921 w 45"/>
                <a:gd name="T43" fmla="*/ 269036800 h 27"/>
                <a:gd name="T44" fmla="*/ 433487618 w 45"/>
                <a:gd name="T45" fmla="*/ 240716741 h 27"/>
                <a:gd name="T46" fmla="*/ 433487618 w 45"/>
                <a:gd name="T47" fmla="*/ 169920356 h 27"/>
                <a:gd name="T48" fmla="*/ 461454923 w 45"/>
                <a:gd name="T49" fmla="*/ 184080385 h 27"/>
                <a:gd name="T50" fmla="*/ 433487618 w 45"/>
                <a:gd name="T51" fmla="*/ 42480089 h 27"/>
                <a:gd name="T52" fmla="*/ 321618398 w 45"/>
                <a:gd name="T53" fmla="*/ 254876770 h 27"/>
                <a:gd name="T54" fmla="*/ 209752918 w 45"/>
                <a:gd name="T55" fmla="*/ 0 h 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5"/>
                <a:gd name="T85" fmla="*/ 0 h 27"/>
                <a:gd name="T86" fmla="*/ 45 w 45"/>
                <a:gd name="T87" fmla="*/ 27 h 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5" h="27">
                  <a:moveTo>
                    <a:pt x="15" y="0"/>
                  </a:moveTo>
                  <a:cubicBezTo>
                    <a:pt x="15" y="0"/>
                    <a:pt x="15" y="0"/>
                    <a:pt x="15" y="0"/>
                  </a:cubicBezTo>
                  <a:cubicBezTo>
                    <a:pt x="11" y="6"/>
                    <a:pt x="12" y="9"/>
                    <a:pt x="12" y="9"/>
                  </a:cubicBezTo>
                  <a:cubicBezTo>
                    <a:pt x="15" y="9"/>
                    <a:pt x="15" y="9"/>
                    <a:pt x="15" y="9"/>
                  </a:cubicBezTo>
                  <a:cubicBezTo>
                    <a:pt x="15" y="14"/>
                    <a:pt x="15" y="14"/>
                    <a:pt x="15" y="14"/>
                  </a:cubicBezTo>
                  <a:cubicBezTo>
                    <a:pt x="21" y="18"/>
                    <a:pt x="21" y="18"/>
                    <a:pt x="21" y="18"/>
                  </a:cubicBezTo>
                  <a:cubicBezTo>
                    <a:pt x="13" y="14"/>
                    <a:pt x="13" y="14"/>
                    <a:pt x="13" y="14"/>
                  </a:cubicBezTo>
                  <a:cubicBezTo>
                    <a:pt x="14" y="10"/>
                    <a:pt x="14" y="10"/>
                    <a:pt x="14" y="10"/>
                  </a:cubicBezTo>
                  <a:cubicBezTo>
                    <a:pt x="11" y="10"/>
                    <a:pt x="11" y="10"/>
                    <a:pt x="11" y="10"/>
                  </a:cubicBezTo>
                  <a:cubicBezTo>
                    <a:pt x="11" y="5"/>
                    <a:pt x="14" y="0"/>
                    <a:pt x="15" y="0"/>
                  </a:cubicBezTo>
                  <a:cubicBezTo>
                    <a:pt x="6" y="1"/>
                    <a:pt x="0" y="5"/>
                    <a:pt x="0" y="19"/>
                  </a:cubicBezTo>
                  <a:cubicBezTo>
                    <a:pt x="9" y="20"/>
                    <a:pt x="9" y="20"/>
                    <a:pt x="9" y="20"/>
                  </a:cubicBezTo>
                  <a:cubicBezTo>
                    <a:pt x="36" y="25"/>
                    <a:pt x="36" y="25"/>
                    <a:pt x="36" y="25"/>
                  </a:cubicBezTo>
                  <a:cubicBezTo>
                    <a:pt x="45" y="27"/>
                    <a:pt x="45" y="27"/>
                    <a:pt x="45" y="27"/>
                  </a:cubicBezTo>
                  <a:cubicBezTo>
                    <a:pt x="45" y="14"/>
                    <a:pt x="39" y="7"/>
                    <a:pt x="31" y="3"/>
                  </a:cubicBezTo>
                  <a:cubicBezTo>
                    <a:pt x="31" y="3"/>
                    <a:pt x="31" y="3"/>
                    <a:pt x="31" y="3"/>
                  </a:cubicBezTo>
                  <a:cubicBezTo>
                    <a:pt x="31" y="3"/>
                    <a:pt x="31" y="3"/>
                    <a:pt x="31" y="3"/>
                  </a:cubicBezTo>
                  <a:cubicBezTo>
                    <a:pt x="31" y="3"/>
                    <a:pt x="31" y="3"/>
                    <a:pt x="31" y="3"/>
                  </a:cubicBezTo>
                  <a:cubicBezTo>
                    <a:pt x="31" y="3"/>
                    <a:pt x="35" y="9"/>
                    <a:pt x="34" y="14"/>
                  </a:cubicBezTo>
                  <a:cubicBezTo>
                    <a:pt x="31" y="14"/>
                    <a:pt x="31" y="14"/>
                    <a:pt x="31" y="14"/>
                  </a:cubicBezTo>
                  <a:cubicBezTo>
                    <a:pt x="32" y="18"/>
                    <a:pt x="32" y="18"/>
                    <a:pt x="32" y="18"/>
                  </a:cubicBezTo>
                  <a:cubicBezTo>
                    <a:pt x="24" y="19"/>
                    <a:pt x="24" y="19"/>
                    <a:pt x="24" y="19"/>
                  </a:cubicBezTo>
                  <a:cubicBezTo>
                    <a:pt x="31" y="17"/>
                    <a:pt x="31" y="17"/>
                    <a:pt x="31" y="17"/>
                  </a:cubicBezTo>
                  <a:cubicBezTo>
                    <a:pt x="31" y="12"/>
                    <a:pt x="31" y="12"/>
                    <a:pt x="31" y="12"/>
                  </a:cubicBezTo>
                  <a:cubicBezTo>
                    <a:pt x="33" y="13"/>
                    <a:pt x="33" y="13"/>
                    <a:pt x="33" y="13"/>
                  </a:cubicBezTo>
                  <a:cubicBezTo>
                    <a:pt x="33" y="13"/>
                    <a:pt x="34" y="10"/>
                    <a:pt x="31" y="3"/>
                  </a:cubicBezTo>
                  <a:cubicBezTo>
                    <a:pt x="31" y="4"/>
                    <a:pt x="30" y="15"/>
                    <a:pt x="23" y="18"/>
                  </a:cubicBezTo>
                  <a:cubicBezTo>
                    <a:pt x="23" y="18"/>
                    <a:pt x="13" y="10"/>
                    <a:pt x="1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04" name="Freeform 74"/>
            <p:cNvSpPr>
              <a:spLocks noChangeArrowheads="1"/>
            </p:cNvSpPr>
            <p:nvPr/>
          </p:nvSpPr>
          <p:spPr bwMode="auto">
            <a:xfrm>
              <a:off x="2268538" y="260350"/>
              <a:ext cx="19050" cy="14288"/>
            </a:xfrm>
            <a:custGeom>
              <a:avLst/>
              <a:gdLst>
                <a:gd name="T0" fmla="*/ 29032200 w 5"/>
                <a:gd name="T1" fmla="*/ 0 h 4"/>
                <a:gd name="T2" fmla="*/ 0 w 5"/>
                <a:gd name="T3" fmla="*/ 0 h 4"/>
                <a:gd name="T4" fmla="*/ 72580500 w 5"/>
                <a:gd name="T5" fmla="*/ 51036736 h 4"/>
                <a:gd name="T6" fmla="*/ 72580500 w 5"/>
                <a:gd name="T7" fmla="*/ 12759184 h 4"/>
                <a:gd name="T8" fmla="*/ 43548300 w 5"/>
                <a:gd name="T9" fmla="*/ 0 h 4"/>
                <a:gd name="T10" fmla="*/ 29032200 w 5"/>
                <a:gd name="T11" fmla="*/ 0 h 4"/>
                <a:gd name="T12" fmla="*/ 0 60000 65536"/>
                <a:gd name="T13" fmla="*/ 0 60000 65536"/>
                <a:gd name="T14" fmla="*/ 0 60000 65536"/>
                <a:gd name="T15" fmla="*/ 0 60000 65536"/>
                <a:gd name="T16" fmla="*/ 0 60000 65536"/>
                <a:gd name="T17" fmla="*/ 0 60000 65536"/>
                <a:gd name="T18" fmla="*/ 0 w 5"/>
                <a:gd name="T19" fmla="*/ 0 h 4"/>
                <a:gd name="T20" fmla="*/ 5 w 5"/>
                <a:gd name="T21" fmla="*/ 4 h 4"/>
              </a:gdLst>
              <a:ahLst/>
              <a:cxnLst>
                <a:cxn ang="T12">
                  <a:pos x="T0" y="T1"/>
                </a:cxn>
                <a:cxn ang="T13">
                  <a:pos x="T2" y="T3"/>
                </a:cxn>
                <a:cxn ang="T14">
                  <a:pos x="T4" y="T5"/>
                </a:cxn>
                <a:cxn ang="T15">
                  <a:pos x="T6" y="T7"/>
                </a:cxn>
                <a:cxn ang="T16">
                  <a:pos x="T8" y="T9"/>
                </a:cxn>
                <a:cxn ang="T17">
                  <a:pos x="T10" y="T11"/>
                </a:cxn>
              </a:cxnLst>
              <a:rect l="T18" t="T19" r="T20" b="T21"/>
              <a:pathLst>
                <a:path w="5" h="4">
                  <a:moveTo>
                    <a:pt x="2" y="0"/>
                  </a:moveTo>
                  <a:cubicBezTo>
                    <a:pt x="1" y="0"/>
                    <a:pt x="0" y="0"/>
                    <a:pt x="0" y="0"/>
                  </a:cubicBezTo>
                  <a:cubicBezTo>
                    <a:pt x="5" y="4"/>
                    <a:pt x="5" y="4"/>
                    <a:pt x="5" y="4"/>
                  </a:cubicBezTo>
                  <a:cubicBezTo>
                    <a:pt x="4" y="2"/>
                    <a:pt x="5" y="1"/>
                    <a:pt x="5" y="1"/>
                  </a:cubicBezTo>
                  <a:cubicBezTo>
                    <a:pt x="3" y="0"/>
                    <a:pt x="3" y="0"/>
                    <a:pt x="3"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05" name="Freeform 75"/>
            <p:cNvSpPr>
              <a:spLocks noChangeArrowheads="1"/>
            </p:cNvSpPr>
            <p:nvPr/>
          </p:nvSpPr>
          <p:spPr bwMode="auto">
            <a:xfrm>
              <a:off x="2298700" y="263525"/>
              <a:ext cx="22225" cy="15875"/>
            </a:xfrm>
            <a:custGeom>
              <a:avLst/>
              <a:gdLst>
                <a:gd name="T0" fmla="*/ 0 w 6"/>
                <a:gd name="T1" fmla="*/ 0 h 4"/>
                <a:gd name="T2" fmla="*/ 13720233 w 6"/>
                <a:gd name="T3" fmla="*/ 63003906 h 4"/>
                <a:gd name="T4" fmla="*/ 82325104 w 6"/>
                <a:gd name="T5" fmla="*/ 31503938 h 4"/>
                <a:gd name="T6" fmla="*/ 41164404 w 6"/>
                <a:gd name="T7" fmla="*/ 0 h 4"/>
                <a:gd name="T8" fmla="*/ 27440467 w 6"/>
                <a:gd name="T9" fmla="*/ 0 h 4"/>
                <a:gd name="T10" fmla="*/ 0 w 6"/>
                <a:gd name="T11" fmla="*/ 0 h 4"/>
                <a:gd name="T12" fmla="*/ 0 60000 65536"/>
                <a:gd name="T13" fmla="*/ 0 60000 65536"/>
                <a:gd name="T14" fmla="*/ 0 60000 65536"/>
                <a:gd name="T15" fmla="*/ 0 60000 65536"/>
                <a:gd name="T16" fmla="*/ 0 60000 65536"/>
                <a:gd name="T17" fmla="*/ 0 60000 65536"/>
                <a:gd name="T18" fmla="*/ 0 w 6"/>
                <a:gd name="T19" fmla="*/ 0 h 4"/>
                <a:gd name="T20" fmla="*/ 6 w 6"/>
                <a:gd name="T21" fmla="*/ 4 h 4"/>
              </a:gdLst>
              <a:ahLst/>
              <a:cxnLst>
                <a:cxn ang="T12">
                  <a:pos x="T0" y="T1"/>
                </a:cxn>
                <a:cxn ang="T13">
                  <a:pos x="T2" y="T3"/>
                </a:cxn>
                <a:cxn ang="T14">
                  <a:pos x="T4" y="T5"/>
                </a:cxn>
                <a:cxn ang="T15">
                  <a:pos x="T6" y="T7"/>
                </a:cxn>
                <a:cxn ang="T16">
                  <a:pos x="T8" y="T9"/>
                </a:cxn>
                <a:cxn ang="T17">
                  <a:pos x="T10" y="T11"/>
                </a:cxn>
              </a:cxnLst>
              <a:rect l="T18" t="T19" r="T20" b="T21"/>
              <a:pathLst>
                <a:path w="6" h="4">
                  <a:moveTo>
                    <a:pt x="0" y="0"/>
                  </a:moveTo>
                  <a:cubicBezTo>
                    <a:pt x="0" y="0"/>
                    <a:pt x="2" y="2"/>
                    <a:pt x="1" y="4"/>
                  </a:cubicBezTo>
                  <a:cubicBezTo>
                    <a:pt x="6" y="2"/>
                    <a:pt x="6" y="2"/>
                    <a:pt x="6" y="2"/>
                  </a:cubicBezTo>
                  <a:cubicBezTo>
                    <a:pt x="6" y="2"/>
                    <a:pt x="4" y="1"/>
                    <a:pt x="3" y="0"/>
                  </a:cubicBezTo>
                  <a:cubicBezTo>
                    <a:pt x="3" y="0"/>
                    <a:pt x="3" y="0"/>
                    <a:pt x="2" y="0"/>
                  </a:cubicBezTo>
                  <a:cubicBezTo>
                    <a:pt x="2" y="0"/>
                    <a:pt x="1"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06" name="Freeform 76"/>
            <p:cNvSpPr>
              <a:spLocks noEditPoints="1" noChangeArrowheads="1"/>
            </p:cNvSpPr>
            <p:nvPr/>
          </p:nvSpPr>
          <p:spPr bwMode="auto">
            <a:xfrm>
              <a:off x="2246313" y="166688"/>
              <a:ext cx="93663" cy="93663"/>
            </a:xfrm>
            <a:custGeom>
              <a:avLst/>
              <a:gdLst>
                <a:gd name="T0" fmla="*/ 196508721 w 25"/>
                <a:gd name="T1" fmla="*/ 308799418 h 25"/>
                <a:gd name="T2" fmla="*/ 182474257 w 25"/>
                <a:gd name="T3" fmla="*/ 308799418 h 25"/>
                <a:gd name="T4" fmla="*/ 84218023 w 25"/>
                <a:gd name="T5" fmla="*/ 210546931 h 25"/>
                <a:gd name="T6" fmla="*/ 266692280 w 25"/>
                <a:gd name="T7" fmla="*/ 252654069 h 25"/>
                <a:gd name="T8" fmla="*/ 196508721 w 25"/>
                <a:gd name="T9" fmla="*/ 308799418 h 25"/>
                <a:gd name="T10" fmla="*/ 210546931 w 25"/>
                <a:gd name="T11" fmla="*/ 196508721 h 25"/>
                <a:gd name="T12" fmla="*/ 210546931 w 25"/>
                <a:gd name="T13" fmla="*/ 196508721 h 25"/>
                <a:gd name="T14" fmla="*/ 196508721 w 25"/>
                <a:gd name="T15" fmla="*/ 168436046 h 25"/>
                <a:gd name="T16" fmla="*/ 210546931 w 25"/>
                <a:gd name="T17" fmla="*/ 154401582 h 25"/>
                <a:gd name="T18" fmla="*/ 210546931 w 25"/>
                <a:gd name="T19" fmla="*/ 154401582 h 25"/>
                <a:gd name="T20" fmla="*/ 238619605 w 25"/>
                <a:gd name="T21" fmla="*/ 182474257 h 25"/>
                <a:gd name="T22" fmla="*/ 210546931 w 25"/>
                <a:gd name="T23" fmla="*/ 196508721 h 25"/>
                <a:gd name="T24" fmla="*/ 154401582 w 25"/>
                <a:gd name="T25" fmla="*/ 182474257 h 25"/>
                <a:gd name="T26" fmla="*/ 140363372 w 25"/>
                <a:gd name="T27" fmla="*/ 182474257 h 25"/>
                <a:gd name="T28" fmla="*/ 126328908 w 25"/>
                <a:gd name="T29" fmla="*/ 154401582 h 25"/>
                <a:gd name="T30" fmla="*/ 140363372 w 25"/>
                <a:gd name="T31" fmla="*/ 140363372 h 25"/>
                <a:gd name="T32" fmla="*/ 140363372 w 25"/>
                <a:gd name="T33" fmla="*/ 140363372 h 25"/>
                <a:gd name="T34" fmla="*/ 168436046 w 25"/>
                <a:gd name="T35" fmla="*/ 168436046 h 25"/>
                <a:gd name="T36" fmla="*/ 154401582 w 25"/>
                <a:gd name="T37" fmla="*/ 182474257 h 25"/>
                <a:gd name="T38" fmla="*/ 140363372 w 25"/>
                <a:gd name="T39" fmla="*/ 0 h 25"/>
                <a:gd name="T40" fmla="*/ 0 w 25"/>
                <a:gd name="T41" fmla="*/ 140363372 h 25"/>
                <a:gd name="T42" fmla="*/ 182474257 w 25"/>
                <a:gd name="T43" fmla="*/ 350910303 h 25"/>
                <a:gd name="T44" fmla="*/ 210546931 w 25"/>
                <a:gd name="T45" fmla="*/ 350910303 h 25"/>
                <a:gd name="T46" fmla="*/ 350910303 w 25"/>
                <a:gd name="T47" fmla="*/ 210546931 h 25"/>
                <a:gd name="T48" fmla="*/ 182474257 w 25"/>
                <a:gd name="T49" fmla="*/ 14038210 h 25"/>
                <a:gd name="T50" fmla="*/ 140363372 w 25"/>
                <a:gd name="T51" fmla="*/ 0 h 2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
                <a:gd name="T79" fmla="*/ 0 h 25"/>
                <a:gd name="T80" fmla="*/ 25 w 25"/>
                <a:gd name="T81" fmla="*/ 25 h 2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 h="25">
                  <a:moveTo>
                    <a:pt x="14" y="22"/>
                  </a:moveTo>
                  <a:cubicBezTo>
                    <a:pt x="14" y="22"/>
                    <a:pt x="13" y="22"/>
                    <a:pt x="13" y="22"/>
                  </a:cubicBezTo>
                  <a:cubicBezTo>
                    <a:pt x="10" y="21"/>
                    <a:pt x="7" y="18"/>
                    <a:pt x="6" y="15"/>
                  </a:cubicBezTo>
                  <a:cubicBezTo>
                    <a:pt x="19" y="18"/>
                    <a:pt x="19" y="18"/>
                    <a:pt x="19" y="18"/>
                  </a:cubicBezTo>
                  <a:cubicBezTo>
                    <a:pt x="19" y="20"/>
                    <a:pt x="17" y="22"/>
                    <a:pt x="14" y="22"/>
                  </a:cubicBezTo>
                  <a:moveTo>
                    <a:pt x="15" y="14"/>
                  </a:moveTo>
                  <a:cubicBezTo>
                    <a:pt x="15" y="14"/>
                    <a:pt x="15" y="14"/>
                    <a:pt x="15" y="14"/>
                  </a:cubicBezTo>
                  <a:cubicBezTo>
                    <a:pt x="14" y="14"/>
                    <a:pt x="14" y="13"/>
                    <a:pt x="14" y="12"/>
                  </a:cubicBezTo>
                  <a:cubicBezTo>
                    <a:pt x="14" y="12"/>
                    <a:pt x="14" y="11"/>
                    <a:pt x="15" y="11"/>
                  </a:cubicBezTo>
                  <a:cubicBezTo>
                    <a:pt x="15" y="11"/>
                    <a:pt x="15" y="11"/>
                    <a:pt x="15" y="11"/>
                  </a:cubicBezTo>
                  <a:cubicBezTo>
                    <a:pt x="16" y="11"/>
                    <a:pt x="17" y="12"/>
                    <a:pt x="17" y="13"/>
                  </a:cubicBezTo>
                  <a:cubicBezTo>
                    <a:pt x="17" y="14"/>
                    <a:pt x="16" y="14"/>
                    <a:pt x="15" y="14"/>
                  </a:cubicBezTo>
                  <a:moveTo>
                    <a:pt x="11" y="13"/>
                  </a:moveTo>
                  <a:cubicBezTo>
                    <a:pt x="11" y="13"/>
                    <a:pt x="10" y="13"/>
                    <a:pt x="10" y="13"/>
                  </a:cubicBezTo>
                  <a:cubicBezTo>
                    <a:pt x="9" y="13"/>
                    <a:pt x="9" y="12"/>
                    <a:pt x="9" y="11"/>
                  </a:cubicBezTo>
                  <a:cubicBezTo>
                    <a:pt x="9" y="11"/>
                    <a:pt x="9" y="10"/>
                    <a:pt x="10" y="10"/>
                  </a:cubicBezTo>
                  <a:cubicBezTo>
                    <a:pt x="10" y="10"/>
                    <a:pt x="10" y="10"/>
                    <a:pt x="10" y="10"/>
                  </a:cubicBezTo>
                  <a:cubicBezTo>
                    <a:pt x="11" y="10"/>
                    <a:pt x="12" y="11"/>
                    <a:pt x="12" y="12"/>
                  </a:cubicBezTo>
                  <a:cubicBezTo>
                    <a:pt x="12" y="13"/>
                    <a:pt x="11" y="13"/>
                    <a:pt x="11" y="13"/>
                  </a:cubicBezTo>
                  <a:moveTo>
                    <a:pt x="10" y="0"/>
                  </a:moveTo>
                  <a:cubicBezTo>
                    <a:pt x="5" y="0"/>
                    <a:pt x="0" y="4"/>
                    <a:pt x="0" y="10"/>
                  </a:cubicBezTo>
                  <a:cubicBezTo>
                    <a:pt x="0" y="17"/>
                    <a:pt x="6" y="23"/>
                    <a:pt x="13" y="25"/>
                  </a:cubicBezTo>
                  <a:cubicBezTo>
                    <a:pt x="14" y="25"/>
                    <a:pt x="14" y="25"/>
                    <a:pt x="15" y="25"/>
                  </a:cubicBezTo>
                  <a:cubicBezTo>
                    <a:pt x="21" y="25"/>
                    <a:pt x="25" y="21"/>
                    <a:pt x="25" y="15"/>
                  </a:cubicBezTo>
                  <a:cubicBezTo>
                    <a:pt x="25" y="8"/>
                    <a:pt x="20" y="2"/>
                    <a:pt x="13" y="1"/>
                  </a:cubicBezTo>
                  <a:cubicBezTo>
                    <a:pt x="12" y="1"/>
                    <a:pt x="11" y="0"/>
                    <a:pt x="1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07" name="Freeform 77"/>
            <p:cNvSpPr>
              <a:spLocks noChangeArrowheads="1"/>
            </p:cNvSpPr>
            <p:nvPr/>
          </p:nvSpPr>
          <p:spPr bwMode="auto">
            <a:xfrm>
              <a:off x="1584325" y="357188"/>
              <a:ext cx="25400" cy="98425"/>
            </a:xfrm>
            <a:custGeom>
              <a:avLst/>
              <a:gdLst>
                <a:gd name="T0" fmla="*/ 26332543 w 7"/>
                <a:gd name="T1" fmla="*/ 0 h 26"/>
                <a:gd name="T2" fmla="*/ 13168086 w 7"/>
                <a:gd name="T3" fmla="*/ 42992797 h 26"/>
                <a:gd name="T4" fmla="*/ 26332543 w 7"/>
                <a:gd name="T5" fmla="*/ 57321206 h 26"/>
                <a:gd name="T6" fmla="*/ 0 w 7"/>
                <a:gd name="T7" fmla="*/ 315274203 h 26"/>
                <a:gd name="T8" fmla="*/ 52665086 w 7"/>
                <a:gd name="T9" fmla="*/ 372595409 h 26"/>
                <a:gd name="T10" fmla="*/ 92165714 w 7"/>
                <a:gd name="T11" fmla="*/ 329602612 h 26"/>
                <a:gd name="T12" fmla="*/ 78997629 w 7"/>
                <a:gd name="T13" fmla="*/ 71653400 h 26"/>
                <a:gd name="T14" fmla="*/ 78997629 w 7"/>
                <a:gd name="T15" fmla="*/ 57321206 h 26"/>
                <a:gd name="T16" fmla="*/ 65833171 w 7"/>
                <a:gd name="T17" fmla="*/ 14332194 h 26"/>
                <a:gd name="T18" fmla="*/ 26332543 w 7"/>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26"/>
                <a:gd name="T32" fmla="*/ 7 w 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26">
                  <a:moveTo>
                    <a:pt x="2" y="0"/>
                  </a:moveTo>
                  <a:cubicBezTo>
                    <a:pt x="2" y="0"/>
                    <a:pt x="2" y="2"/>
                    <a:pt x="1" y="3"/>
                  </a:cubicBezTo>
                  <a:cubicBezTo>
                    <a:pt x="1" y="3"/>
                    <a:pt x="2" y="4"/>
                    <a:pt x="2" y="4"/>
                  </a:cubicBezTo>
                  <a:cubicBezTo>
                    <a:pt x="0" y="22"/>
                    <a:pt x="0" y="22"/>
                    <a:pt x="0" y="22"/>
                  </a:cubicBezTo>
                  <a:cubicBezTo>
                    <a:pt x="4" y="26"/>
                    <a:pt x="4" y="26"/>
                    <a:pt x="4" y="26"/>
                  </a:cubicBezTo>
                  <a:cubicBezTo>
                    <a:pt x="7" y="23"/>
                    <a:pt x="7" y="23"/>
                    <a:pt x="7" y="23"/>
                  </a:cubicBezTo>
                  <a:cubicBezTo>
                    <a:pt x="6" y="5"/>
                    <a:pt x="6" y="5"/>
                    <a:pt x="6" y="5"/>
                  </a:cubicBezTo>
                  <a:cubicBezTo>
                    <a:pt x="6" y="4"/>
                    <a:pt x="6" y="4"/>
                    <a:pt x="6" y="4"/>
                  </a:cubicBezTo>
                  <a:cubicBezTo>
                    <a:pt x="6" y="4"/>
                    <a:pt x="6" y="3"/>
                    <a:pt x="5" y="1"/>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08" name="Freeform 78"/>
            <p:cNvSpPr>
              <a:spLocks noChangeArrowheads="1"/>
            </p:cNvSpPr>
            <p:nvPr/>
          </p:nvSpPr>
          <p:spPr bwMode="auto">
            <a:xfrm>
              <a:off x="1452563" y="354013"/>
              <a:ext cx="285750" cy="153988"/>
            </a:xfrm>
            <a:custGeom>
              <a:avLst/>
              <a:gdLst>
                <a:gd name="T0" fmla="*/ 353416352 w 76"/>
                <a:gd name="T1" fmla="*/ 0 h 41"/>
                <a:gd name="T2" fmla="*/ 353416352 w 76"/>
                <a:gd name="T3" fmla="*/ 0 h 41"/>
                <a:gd name="T4" fmla="*/ 296867931 w 76"/>
                <a:gd name="T5" fmla="*/ 197483976 h 41"/>
                <a:gd name="T6" fmla="*/ 353416352 w 76"/>
                <a:gd name="T7" fmla="*/ 211590779 h 41"/>
                <a:gd name="T8" fmla="*/ 353416352 w 76"/>
                <a:gd name="T9" fmla="*/ 296227842 h 41"/>
                <a:gd name="T10" fmla="*/ 508916990 w 76"/>
                <a:gd name="T11" fmla="*/ 394971708 h 41"/>
                <a:gd name="T12" fmla="*/ 325142141 w 76"/>
                <a:gd name="T13" fmla="*/ 324441449 h 41"/>
                <a:gd name="T14" fmla="*/ 339279247 w 76"/>
                <a:gd name="T15" fmla="*/ 225697583 h 41"/>
                <a:gd name="T16" fmla="*/ 282730826 w 76"/>
                <a:gd name="T17" fmla="*/ 225697583 h 41"/>
                <a:gd name="T18" fmla="*/ 353416352 w 76"/>
                <a:gd name="T19" fmla="*/ 0 h 41"/>
                <a:gd name="T20" fmla="*/ 0 w 76"/>
                <a:gd name="T21" fmla="*/ 423181559 h 41"/>
                <a:gd name="T22" fmla="*/ 226186164 w 76"/>
                <a:gd name="T23" fmla="*/ 451395165 h 41"/>
                <a:gd name="T24" fmla="*/ 862333342 w 76"/>
                <a:gd name="T25" fmla="*/ 550135275 h 41"/>
                <a:gd name="T26" fmla="*/ 1074382401 w 76"/>
                <a:gd name="T27" fmla="*/ 578348882 h 41"/>
                <a:gd name="T28" fmla="*/ 735103155 w 76"/>
                <a:gd name="T29" fmla="*/ 56423457 h 41"/>
                <a:gd name="T30" fmla="*/ 735103155 w 76"/>
                <a:gd name="T31" fmla="*/ 56423457 h 41"/>
                <a:gd name="T32" fmla="*/ 735103155 w 76"/>
                <a:gd name="T33" fmla="*/ 56423457 h 41"/>
                <a:gd name="T34" fmla="*/ 735103155 w 76"/>
                <a:gd name="T35" fmla="*/ 56423457 h 41"/>
                <a:gd name="T36" fmla="*/ 805788681 w 76"/>
                <a:gd name="T37" fmla="*/ 310334645 h 41"/>
                <a:gd name="T38" fmla="*/ 749240260 w 76"/>
                <a:gd name="T39" fmla="*/ 296227842 h 41"/>
                <a:gd name="T40" fmla="*/ 763377365 w 76"/>
                <a:gd name="T41" fmla="*/ 394971708 h 41"/>
                <a:gd name="T42" fmla="*/ 579602516 w 76"/>
                <a:gd name="T43" fmla="*/ 409074756 h 41"/>
                <a:gd name="T44" fmla="*/ 735103155 w 76"/>
                <a:gd name="T45" fmla="*/ 366758102 h 41"/>
                <a:gd name="T46" fmla="*/ 735103155 w 76"/>
                <a:gd name="T47" fmla="*/ 268014236 h 41"/>
                <a:gd name="T48" fmla="*/ 791651576 w 76"/>
                <a:gd name="T49" fmla="*/ 282121039 h 41"/>
                <a:gd name="T50" fmla="*/ 735103155 w 76"/>
                <a:gd name="T51" fmla="*/ 56423457 h 41"/>
                <a:gd name="T52" fmla="*/ 551328306 w 76"/>
                <a:gd name="T53" fmla="*/ 409074756 h 41"/>
                <a:gd name="T54" fmla="*/ 353416352 w 76"/>
                <a:gd name="T55" fmla="*/ 0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
                <a:gd name="T85" fmla="*/ 0 h 41"/>
                <a:gd name="T86" fmla="*/ 76 w 76"/>
                <a:gd name="T87" fmla="*/ 41 h 4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 h="41">
                  <a:moveTo>
                    <a:pt x="25" y="0"/>
                  </a:moveTo>
                  <a:cubicBezTo>
                    <a:pt x="25" y="0"/>
                    <a:pt x="25" y="0"/>
                    <a:pt x="25" y="0"/>
                  </a:cubicBezTo>
                  <a:cubicBezTo>
                    <a:pt x="20" y="9"/>
                    <a:pt x="21" y="14"/>
                    <a:pt x="21" y="14"/>
                  </a:cubicBezTo>
                  <a:cubicBezTo>
                    <a:pt x="25" y="15"/>
                    <a:pt x="25" y="15"/>
                    <a:pt x="25" y="15"/>
                  </a:cubicBezTo>
                  <a:cubicBezTo>
                    <a:pt x="25" y="21"/>
                    <a:pt x="25" y="21"/>
                    <a:pt x="25" y="21"/>
                  </a:cubicBezTo>
                  <a:cubicBezTo>
                    <a:pt x="36" y="28"/>
                    <a:pt x="36" y="28"/>
                    <a:pt x="36" y="28"/>
                  </a:cubicBezTo>
                  <a:cubicBezTo>
                    <a:pt x="23" y="23"/>
                    <a:pt x="23" y="23"/>
                    <a:pt x="23" y="23"/>
                  </a:cubicBezTo>
                  <a:cubicBezTo>
                    <a:pt x="24" y="16"/>
                    <a:pt x="24" y="16"/>
                    <a:pt x="24" y="16"/>
                  </a:cubicBezTo>
                  <a:cubicBezTo>
                    <a:pt x="20" y="16"/>
                    <a:pt x="20" y="16"/>
                    <a:pt x="20" y="16"/>
                  </a:cubicBezTo>
                  <a:cubicBezTo>
                    <a:pt x="18" y="8"/>
                    <a:pt x="25" y="1"/>
                    <a:pt x="25" y="0"/>
                  </a:cubicBezTo>
                  <a:cubicBezTo>
                    <a:pt x="11" y="1"/>
                    <a:pt x="0" y="9"/>
                    <a:pt x="0" y="30"/>
                  </a:cubicBezTo>
                  <a:cubicBezTo>
                    <a:pt x="16" y="32"/>
                    <a:pt x="16" y="32"/>
                    <a:pt x="16" y="32"/>
                  </a:cubicBezTo>
                  <a:cubicBezTo>
                    <a:pt x="61" y="39"/>
                    <a:pt x="61" y="39"/>
                    <a:pt x="61" y="39"/>
                  </a:cubicBezTo>
                  <a:cubicBezTo>
                    <a:pt x="76" y="41"/>
                    <a:pt x="76" y="41"/>
                    <a:pt x="76" y="41"/>
                  </a:cubicBezTo>
                  <a:cubicBezTo>
                    <a:pt x="76" y="21"/>
                    <a:pt x="66" y="10"/>
                    <a:pt x="52" y="4"/>
                  </a:cubicBezTo>
                  <a:cubicBezTo>
                    <a:pt x="52" y="4"/>
                    <a:pt x="52" y="4"/>
                    <a:pt x="52" y="4"/>
                  </a:cubicBezTo>
                  <a:cubicBezTo>
                    <a:pt x="52" y="4"/>
                    <a:pt x="52" y="4"/>
                    <a:pt x="52" y="4"/>
                  </a:cubicBezTo>
                  <a:cubicBezTo>
                    <a:pt x="52" y="4"/>
                    <a:pt x="52" y="4"/>
                    <a:pt x="52" y="4"/>
                  </a:cubicBezTo>
                  <a:cubicBezTo>
                    <a:pt x="52" y="4"/>
                    <a:pt x="59" y="14"/>
                    <a:pt x="57" y="22"/>
                  </a:cubicBezTo>
                  <a:cubicBezTo>
                    <a:pt x="53" y="21"/>
                    <a:pt x="53" y="21"/>
                    <a:pt x="53" y="21"/>
                  </a:cubicBezTo>
                  <a:cubicBezTo>
                    <a:pt x="54" y="28"/>
                    <a:pt x="54" y="28"/>
                    <a:pt x="54" y="28"/>
                  </a:cubicBezTo>
                  <a:cubicBezTo>
                    <a:pt x="41" y="29"/>
                    <a:pt x="41" y="29"/>
                    <a:pt x="41" y="29"/>
                  </a:cubicBezTo>
                  <a:cubicBezTo>
                    <a:pt x="52" y="26"/>
                    <a:pt x="52" y="26"/>
                    <a:pt x="52" y="26"/>
                  </a:cubicBezTo>
                  <a:cubicBezTo>
                    <a:pt x="52" y="19"/>
                    <a:pt x="52" y="19"/>
                    <a:pt x="52" y="19"/>
                  </a:cubicBezTo>
                  <a:cubicBezTo>
                    <a:pt x="56" y="20"/>
                    <a:pt x="56" y="20"/>
                    <a:pt x="56" y="20"/>
                  </a:cubicBezTo>
                  <a:cubicBezTo>
                    <a:pt x="56" y="20"/>
                    <a:pt x="57" y="15"/>
                    <a:pt x="52" y="4"/>
                  </a:cubicBezTo>
                  <a:cubicBezTo>
                    <a:pt x="52" y="7"/>
                    <a:pt x="51" y="23"/>
                    <a:pt x="39" y="29"/>
                  </a:cubicBezTo>
                  <a:cubicBezTo>
                    <a:pt x="39" y="29"/>
                    <a:pt x="23" y="16"/>
                    <a:pt x="2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09" name="Freeform 79"/>
            <p:cNvSpPr>
              <a:spLocks noChangeArrowheads="1"/>
            </p:cNvSpPr>
            <p:nvPr/>
          </p:nvSpPr>
          <p:spPr bwMode="auto">
            <a:xfrm>
              <a:off x="1550988" y="350838"/>
              <a:ext cx="36513" cy="25400"/>
            </a:xfrm>
            <a:custGeom>
              <a:avLst/>
              <a:gdLst>
                <a:gd name="T0" fmla="*/ 66661784 w 10"/>
                <a:gd name="T1" fmla="*/ 0 h 7"/>
                <a:gd name="T2" fmla="*/ 0 w 10"/>
                <a:gd name="T3" fmla="*/ 13168086 h 7"/>
                <a:gd name="T4" fmla="*/ 119989021 w 10"/>
                <a:gd name="T5" fmla="*/ 92165714 h 7"/>
                <a:gd name="T6" fmla="*/ 133319917 w 10"/>
                <a:gd name="T7" fmla="*/ 26332543 h 7"/>
                <a:gd name="T8" fmla="*/ 79992680 w 10"/>
                <a:gd name="T9" fmla="*/ 0 h 7"/>
                <a:gd name="T10" fmla="*/ 66661784 w 10"/>
                <a:gd name="T11" fmla="*/ 0 h 7"/>
                <a:gd name="T12" fmla="*/ 0 60000 65536"/>
                <a:gd name="T13" fmla="*/ 0 60000 65536"/>
                <a:gd name="T14" fmla="*/ 0 60000 65536"/>
                <a:gd name="T15" fmla="*/ 0 60000 65536"/>
                <a:gd name="T16" fmla="*/ 0 60000 65536"/>
                <a:gd name="T17" fmla="*/ 0 60000 65536"/>
                <a:gd name="T18" fmla="*/ 0 w 10"/>
                <a:gd name="T19" fmla="*/ 0 h 7"/>
                <a:gd name="T20" fmla="*/ 10 w 10"/>
                <a:gd name="T21" fmla="*/ 7 h 7"/>
              </a:gdLst>
              <a:ahLst/>
              <a:cxnLst>
                <a:cxn ang="T12">
                  <a:pos x="T0" y="T1"/>
                </a:cxn>
                <a:cxn ang="T13">
                  <a:pos x="T2" y="T3"/>
                </a:cxn>
                <a:cxn ang="T14">
                  <a:pos x="T4" y="T5"/>
                </a:cxn>
                <a:cxn ang="T15">
                  <a:pos x="T6" y="T7"/>
                </a:cxn>
                <a:cxn ang="T16">
                  <a:pos x="T8" y="T9"/>
                </a:cxn>
                <a:cxn ang="T17">
                  <a:pos x="T10" y="T11"/>
                </a:cxn>
              </a:cxnLst>
              <a:rect l="T18" t="T19" r="T20" b="T21"/>
              <a:pathLst>
                <a:path w="10" h="7">
                  <a:moveTo>
                    <a:pt x="5" y="0"/>
                  </a:moveTo>
                  <a:cubicBezTo>
                    <a:pt x="3" y="0"/>
                    <a:pt x="0" y="1"/>
                    <a:pt x="0" y="1"/>
                  </a:cubicBezTo>
                  <a:cubicBezTo>
                    <a:pt x="9" y="7"/>
                    <a:pt x="9" y="7"/>
                    <a:pt x="9" y="7"/>
                  </a:cubicBezTo>
                  <a:cubicBezTo>
                    <a:pt x="8" y="4"/>
                    <a:pt x="10" y="2"/>
                    <a:pt x="10" y="2"/>
                  </a:cubicBezTo>
                  <a:cubicBezTo>
                    <a:pt x="7" y="1"/>
                    <a:pt x="6" y="0"/>
                    <a:pt x="6" y="0"/>
                  </a:cubicBezTo>
                  <a:cubicBezTo>
                    <a:pt x="5" y="0"/>
                    <a:pt x="5"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10" name="Freeform 80"/>
            <p:cNvSpPr>
              <a:spLocks noChangeArrowheads="1"/>
            </p:cNvSpPr>
            <p:nvPr/>
          </p:nvSpPr>
          <p:spPr bwMode="auto">
            <a:xfrm>
              <a:off x="1606550" y="361950"/>
              <a:ext cx="38100" cy="22225"/>
            </a:xfrm>
            <a:custGeom>
              <a:avLst/>
              <a:gdLst>
                <a:gd name="T0" fmla="*/ 72580500 w 10"/>
                <a:gd name="T1" fmla="*/ 0 h 6"/>
                <a:gd name="T2" fmla="*/ 43548300 w 10"/>
                <a:gd name="T3" fmla="*/ 0 h 6"/>
                <a:gd name="T4" fmla="*/ 0 w 10"/>
                <a:gd name="T5" fmla="*/ 0 h 6"/>
                <a:gd name="T6" fmla="*/ 29032200 w 10"/>
                <a:gd name="T7" fmla="*/ 82325104 h 6"/>
                <a:gd name="T8" fmla="*/ 145161000 w 10"/>
                <a:gd name="T9" fmla="*/ 27440467 h 6"/>
                <a:gd name="T10" fmla="*/ 72580500 w 10"/>
                <a:gd name="T11" fmla="*/ 0 h 6"/>
                <a:gd name="T12" fmla="*/ 0 60000 65536"/>
                <a:gd name="T13" fmla="*/ 0 60000 65536"/>
                <a:gd name="T14" fmla="*/ 0 60000 65536"/>
                <a:gd name="T15" fmla="*/ 0 60000 65536"/>
                <a:gd name="T16" fmla="*/ 0 60000 65536"/>
                <a:gd name="T17" fmla="*/ 0 60000 65536"/>
                <a:gd name="T18" fmla="*/ 0 w 10"/>
                <a:gd name="T19" fmla="*/ 0 h 6"/>
                <a:gd name="T20" fmla="*/ 10 w 10"/>
                <a:gd name="T21" fmla="*/ 6 h 6"/>
              </a:gdLst>
              <a:ahLst/>
              <a:cxnLst>
                <a:cxn ang="T12">
                  <a:pos x="T0" y="T1"/>
                </a:cxn>
                <a:cxn ang="T13">
                  <a:pos x="T2" y="T3"/>
                </a:cxn>
                <a:cxn ang="T14">
                  <a:pos x="T4" y="T5"/>
                </a:cxn>
                <a:cxn ang="T15">
                  <a:pos x="T6" y="T7"/>
                </a:cxn>
                <a:cxn ang="T16">
                  <a:pos x="T8" y="T9"/>
                </a:cxn>
                <a:cxn ang="T17">
                  <a:pos x="T10" y="T11"/>
                </a:cxn>
              </a:cxnLst>
              <a:rect l="T18" t="T19" r="T20" b="T21"/>
              <a:pathLst>
                <a:path w="10" h="6">
                  <a:moveTo>
                    <a:pt x="5" y="0"/>
                  </a:moveTo>
                  <a:cubicBezTo>
                    <a:pt x="5" y="0"/>
                    <a:pt x="4" y="0"/>
                    <a:pt x="3" y="0"/>
                  </a:cubicBezTo>
                  <a:cubicBezTo>
                    <a:pt x="2" y="0"/>
                    <a:pt x="1" y="0"/>
                    <a:pt x="0" y="0"/>
                  </a:cubicBezTo>
                  <a:cubicBezTo>
                    <a:pt x="0" y="0"/>
                    <a:pt x="2" y="2"/>
                    <a:pt x="2" y="6"/>
                  </a:cubicBezTo>
                  <a:cubicBezTo>
                    <a:pt x="10" y="2"/>
                    <a:pt x="10" y="2"/>
                    <a:pt x="10" y="2"/>
                  </a:cubicBezTo>
                  <a:cubicBezTo>
                    <a:pt x="10" y="2"/>
                    <a:pt x="7"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11" name="Freeform 81"/>
            <p:cNvSpPr>
              <a:spLocks noEditPoints="1" noChangeArrowheads="1"/>
            </p:cNvSpPr>
            <p:nvPr/>
          </p:nvSpPr>
          <p:spPr bwMode="auto">
            <a:xfrm>
              <a:off x="1520825" y="211138"/>
              <a:ext cx="153988" cy="139700"/>
            </a:xfrm>
            <a:custGeom>
              <a:avLst/>
              <a:gdLst>
                <a:gd name="T0" fmla="*/ 324441449 w 41"/>
                <a:gd name="T1" fmla="*/ 470437862 h 37"/>
                <a:gd name="T2" fmla="*/ 296227842 w 41"/>
                <a:gd name="T3" fmla="*/ 456184686 h 37"/>
                <a:gd name="T4" fmla="*/ 141060520 w 41"/>
                <a:gd name="T5" fmla="*/ 327883451 h 37"/>
                <a:gd name="T6" fmla="*/ 451395165 w 41"/>
                <a:gd name="T7" fmla="*/ 384903705 h 37"/>
                <a:gd name="T8" fmla="*/ 324441449 w 41"/>
                <a:gd name="T9" fmla="*/ 470437862 h 37"/>
                <a:gd name="T10" fmla="*/ 352651299 w 41"/>
                <a:gd name="T11" fmla="*/ 299369549 h 37"/>
                <a:gd name="T12" fmla="*/ 352651299 w 41"/>
                <a:gd name="T13" fmla="*/ 299369549 h 37"/>
                <a:gd name="T14" fmla="*/ 310334645 w 41"/>
                <a:gd name="T15" fmla="*/ 256602470 h 37"/>
                <a:gd name="T16" fmla="*/ 338544496 w 41"/>
                <a:gd name="T17" fmla="*/ 228092343 h 37"/>
                <a:gd name="T18" fmla="*/ 352651299 w 41"/>
                <a:gd name="T19" fmla="*/ 228092343 h 37"/>
                <a:gd name="T20" fmla="*/ 380864905 w 41"/>
                <a:gd name="T21" fmla="*/ 270859422 h 37"/>
                <a:gd name="T22" fmla="*/ 352651299 w 41"/>
                <a:gd name="T23" fmla="*/ 299369549 h 37"/>
                <a:gd name="T24" fmla="*/ 239804386 w 41"/>
                <a:gd name="T25" fmla="*/ 285116373 h 37"/>
                <a:gd name="T26" fmla="*/ 239804386 w 41"/>
                <a:gd name="T27" fmla="*/ 285116373 h 37"/>
                <a:gd name="T28" fmla="*/ 197483976 w 41"/>
                <a:gd name="T29" fmla="*/ 242345519 h 37"/>
                <a:gd name="T30" fmla="*/ 225697583 w 41"/>
                <a:gd name="T31" fmla="*/ 213835392 h 37"/>
                <a:gd name="T32" fmla="*/ 239804386 w 41"/>
                <a:gd name="T33" fmla="*/ 213835392 h 37"/>
                <a:gd name="T34" fmla="*/ 268014236 w 41"/>
                <a:gd name="T35" fmla="*/ 256602470 h 37"/>
                <a:gd name="T36" fmla="*/ 239804386 w 41"/>
                <a:gd name="T37" fmla="*/ 285116373 h 37"/>
                <a:gd name="T38" fmla="*/ 239804386 w 41"/>
                <a:gd name="T39" fmla="*/ 0 h 37"/>
                <a:gd name="T40" fmla="*/ 0 w 41"/>
                <a:gd name="T41" fmla="*/ 213835392 h 37"/>
                <a:gd name="T42" fmla="*/ 296227842 w 41"/>
                <a:gd name="T43" fmla="*/ 527461892 h 37"/>
                <a:gd name="T44" fmla="*/ 338544496 w 41"/>
                <a:gd name="T45" fmla="*/ 527461892 h 37"/>
                <a:gd name="T46" fmla="*/ 578348882 w 41"/>
                <a:gd name="T47" fmla="*/ 313626500 h 37"/>
                <a:gd name="T48" fmla="*/ 296227842 w 41"/>
                <a:gd name="T49" fmla="*/ 0 h 37"/>
                <a:gd name="T50" fmla="*/ 239804386 w 41"/>
                <a:gd name="T51" fmla="*/ 0 h 3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1"/>
                <a:gd name="T79" fmla="*/ 0 h 37"/>
                <a:gd name="T80" fmla="*/ 41 w 41"/>
                <a:gd name="T81" fmla="*/ 37 h 3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1" h="37">
                  <a:moveTo>
                    <a:pt x="23" y="33"/>
                  </a:moveTo>
                  <a:cubicBezTo>
                    <a:pt x="22" y="33"/>
                    <a:pt x="21" y="33"/>
                    <a:pt x="21" y="32"/>
                  </a:cubicBezTo>
                  <a:cubicBezTo>
                    <a:pt x="15" y="32"/>
                    <a:pt x="11" y="27"/>
                    <a:pt x="10" y="23"/>
                  </a:cubicBezTo>
                  <a:cubicBezTo>
                    <a:pt x="32" y="27"/>
                    <a:pt x="32" y="27"/>
                    <a:pt x="32" y="27"/>
                  </a:cubicBezTo>
                  <a:cubicBezTo>
                    <a:pt x="30" y="30"/>
                    <a:pt x="27" y="33"/>
                    <a:pt x="23" y="33"/>
                  </a:cubicBezTo>
                  <a:moveTo>
                    <a:pt x="25" y="21"/>
                  </a:moveTo>
                  <a:cubicBezTo>
                    <a:pt x="25" y="21"/>
                    <a:pt x="25" y="21"/>
                    <a:pt x="25" y="21"/>
                  </a:cubicBezTo>
                  <a:cubicBezTo>
                    <a:pt x="23" y="21"/>
                    <a:pt x="22" y="20"/>
                    <a:pt x="22" y="18"/>
                  </a:cubicBezTo>
                  <a:cubicBezTo>
                    <a:pt x="22" y="17"/>
                    <a:pt x="23" y="16"/>
                    <a:pt x="24" y="16"/>
                  </a:cubicBezTo>
                  <a:cubicBezTo>
                    <a:pt x="24" y="16"/>
                    <a:pt x="24" y="16"/>
                    <a:pt x="25" y="16"/>
                  </a:cubicBezTo>
                  <a:cubicBezTo>
                    <a:pt x="26" y="16"/>
                    <a:pt x="27" y="18"/>
                    <a:pt x="27" y="19"/>
                  </a:cubicBezTo>
                  <a:cubicBezTo>
                    <a:pt x="27" y="20"/>
                    <a:pt x="26" y="21"/>
                    <a:pt x="25" y="21"/>
                  </a:cubicBezTo>
                  <a:moveTo>
                    <a:pt x="17" y="20"/>
                  </a:moveTo>
                  <a:cubicBezTo>
                    <a:pt x="17" y="20"/>
                    <a:pt x="17" y="20"/>
                    <a:pt x="17" y="20"/>
                  </a:cubicBezTo>
                  <a:cubicBezTo>
                    <a:pt x="15" y="19"/>
                    <a:pt x="14" y="18"/>
                    <a:pt x="14" y="17"/>
                  </a:cubicBezTo>
                  <a:cubicBezTo>
                    <a:pt x="14" y="16"/>
                    <a:pt x="15" y="15"/>
                    <a:pt x="16" y="15"/>
                  </a:cubicBezTo>
                  <a:cubicBezTo>
                    <a:pt x="16" y="15"/>
                    <a:pt x="16" y="15"/>
                    <a:pt x="17" y="15"/>
                  </a:cubicBezTo>
                  <a:cubicBezTo>
                    <a:pt x="18" y="15"/>
                    <a:pt x="19" y="16"/>
                    <a:pt x="19" y="18"/>
                  </a:cubicBezTo>
                  <a:cubicBezTo>
                    <a:pt x="19" y="19"/>
                    <a:pt x="18" y="20"/>
                    <a:pt x="17" y="20"/>
                  </a:cubicBezTo>
                  <a:moveTo>
                    <a:pt x="17" y="0"/>
                  </a:moveTo>
                  <a:cubicBezTo>
                    <a:pt x="7" y="0"/>
                    <a:pt x="0" y="6"/>
                    <a:pt x="0" y="15"/>
                  </a:cubicBezTo>
                  <a:cubicBezTo>
                    <a:pt x="0" y="25"/>
                    <a:pt x="9" y="35"/>
                    <a:pt x="21" y="37"/>
                  </a:cubicBezTo>
                  <a:cubicBezTo>
                    <a:pt x="22" y="37"/>
                    <a:pt x="23" y="37"/>
                    <a:pt x="24" y="37"/>
                  </a:cubicBezTo>
                  <a:cubicBezTo>
                    <a:pt x="34" y="37"/>
                    <a:pt x="41" y="31"/>
                    <a:pt x="41" y="22"/>
                  </a:cubicBezTo>
                  <a:cubicBezTo>
                    <a:pt x="41" y="12"/>
                    <a:pt x="32" y="2"/>
                    <a:pt x="21" y="0"/>
                  </a:cubicBezTo>
                  <a:cubicBezTo>
                    <a:pt x="19" y="0"/>
                    <a:pt x="18" y="0"/>
                    <a:pt x="1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12" name="Freeform 82"/>
            <p:cNvSpPr>
              <a:spLocks noChangeArrowheads="1"/>
            </p:cNvSpPr>
            <p:nvPr/>
          </p:nvSpPr>
          <p:spPr bwMode="auto">
            <a:xfrm>
              <a:off x="2452688" y="504825"/>
              <a:ext cx="22225" cy="85725"/>
            </a:xfrm>
            <a:custGeom>
              <a:avLst/>
              <a:gdLst>
                <a:gd name="T0" fmla="*/ 27440467 w 6"/>
                <a:gd name="T1" fmla="*/ 0 h 23"/>
                <a:gd name="T2" fmla="*/ 13720233 w 6"/>
                <a:gd name="T3" fmla="*/ 41677259 h 23"/>
                <a:gd name="T4" fmla="*/ 27440467 w 6"/>
                <a:gd name="T5" fmla="*/ 41677259 h 23"/>
                <a:gd name="T6" fmla="*/ 0 w 6"/>
                <a:gd name="T7" fmla="*/ 277834725 h 23"/>
                <a:gd name="T8" fmla="*/ 41164404 w 6"/>
                <a:gd name="T9" fmla="*/ 319511984 h 23"/>
                <a:gd name="T10" fmla="*/ 82325104 w 6"/>
                <a:gd name="T11" fmla="*/ 291729629 h 23"/>
                <a:gd name="T12" fmla="*/ 68604871 w 6"/>
                <a:gd name="T13" fmla="*/ 55568436 h 23"/>
                <a:gd name="T14" fmla="*/ 68604871 w 6"/>
                <a:gd name="T15" fmla="*/ 41677259 h 23"/>
                <a:gd name="T16" fmla="*/ 54884638 w 6"/>
                <a:gd name="T17" fmla="*/ 0 h 23"/>
                <a:gd name="T18" fmla="*/ 27440467 w 6"/>
                <a:gd name="T19" fmla="*/ 0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23"/>
                <a:gd name="T32" fmla="*/ 6 w 6"/>
                <a:gd name="T33" fmla="*/ 23 h 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23">
                  <a:moveTo>
                    <a:pt x="2" y="0"/>
                  </a:moveTo>
                  <a:cubicBezTo>
                    <a:pt x="2" y="0"/>
                    <a:pt x="1" y="1"/>
                    <a:pt x="1" y="3"/>
                  </a:cubicBezTo>
                  <a:cubicBezTo>
                    <a:pt x="1" y="3"/>
                    <a:pt x="1" y="3"/>
                    <a:pt x="2" y="3"/>
                  </a:cubicBezTo>
                  <a:cubicBezTo>
                    <a:pt x="0" y="20"/>
                    <a:pt x="0" y="20"/>
                    <a:pt x="0" y="20"/>
                  </a:cubicBezTo>
                  <a:cubicBezTo>
                    <a:pt x="3" y="23"/>
                    <a:pt x="3" y="23"/>
                    <a:pt x="3" y="23"/>
                  </a:cubicBezTo>
                  <a:cubicBezTo>
                    <a:pt x="6" y="21"/>
                    <a:pt x="6" y="21"/>
                    <a:pt x="6" y="21"/>
                  </a:cubicBezTo>
                  <a:cubicBezTo>
                    <a:pt x="5" y="4"/>
                    <a:pt x="5" y="4"/>
                    <a:pt x="5" y="4"/>
                  </a:cubicBezTo>
                  <a:cubicBezTo>
                    <a:pt x="5" y="3"/>
                    <a:pt x="5" y="3"/>
                    <a:pt x="5" y="3"/>
                  </a:cubicBezTo>
                  <a:cubicBezTo>
                    <a:pt x="5" y="3"/>
                    <a:pt x="5" y="2"/>
                    <a:pt x="4"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13" name="Freeform 83"/>
            <p:cNvSpPr>
              <a:spLocks noChangeArrowheads="1"/>
            </p:cNvSpPr>
            <p:nvPr/>
          </p:nvSpPr>
          <p:spPr bwMode="auto">
            <a:xfrm>
              <a:off x="2339975" y="500063"/>
              <a:ext cx="244475" cy="139700"/>
            </a:xfrm>
            <a:custGeom>
              <a:avLst/>
              <a:gdLst>
                <a:gd name="T0" fmla="*/ 311216675 w 65"/>
                <a:gd name="T1" fmla="*/ 0 h 37"/>
                <a:gd name="T2" fmla="*/ 311216675 w 65"/>
                <a:gd name="T3" fmla="*/ 0 h 37"/>
                <a:gd name="T4" fmla="*/ 254633877 w 65"/>
                <a:gd name="T5" fmla="*/ 185325265 h 37"/>
                <a:gd name="T6" fmla="*/ 311216675 w 65"/>
                <a:gd name="T7" fmla="*/ 185325265 h 37"/>
                <a:gd name="T8" fmla="*/ 297070975 w 65"/>
                <a:gd name="T9" fmla="*/ 270859422 h 37"/>
                <a:gd name="T10" fmla="*/ 438535494 w 65"/>
                <a:gd name="T11" fmla="*/ 370650530 h 37"/>
                <a:gd name="T12" fmla="*/ 282925276 w 65"/>
                <a:gd name="T13" fmla="*/ 299369549 h 37"/>
                <a:gd name="T14" fmla="*/ 282925276 w 65"/>
                <a:gd name="T15" fmla="*/ 213835392 h 37"/>
                <a:gd name="T16" fmla="*/ 240488177 w 65"/>
                <a:gd name="T17" fmla="*/ 199578441 h 37"/>
                <a:gd name="T18" fmla="*/ 311216675 w 65"/>
                <a:gd name="T19" fmla="*/ 0 h 37"/>
                <a:gd name="T20" fmla="*/ 0 w 65"/>
                <a:gd name="T21" fmla="*/ 384903705 h 37"/>
                <a:gd name="T22" fmla="*/ 198047317 w 65"/>
                <a:gd name="T23" fmla="*/ 413417608 h 37"/>
                <a:gd name="T24" fmla="*/ 735606469 w 65"/>
                <a:gd name="T25" fmla="*/ 498951765 h 37"/>
                <a:gd name="T26" fmla="*/ 919508087 w 65"/>
                <a:gd name="T27" fmla="*/ 527461892 h 37"/>
                <a:gd name="T28" fmla="*/ 622437111 w 65"/>
                <a:gd name="T29" fmla="*/ 42767078 h 37"/>
                <a:gd name="T30" fmla="*/ 622437111 w 65"/>
                <a:gd name="T31" fmla="*/ 42767078 h 37"/>
                <a:gd name="T32" fmla="*/ 622437111 w 65"/>
                <a:gd name="T33" fmla="*/ 42767078 h 37"/>
                <a:gd name="T34" fmla="*/ 622437111 w 65"/>
                <a:gd name="T35" fmla="*/ 42767078 h 37"/>
                <a:gd name="T36" fmla="*/ 693169370 w 65"/>
                <a:gd name="T37" fmla="*/ 285116373 h 37"/>
                <a:gd name="T38" fmla="*/ 636582811 w 65"/>
                <a:gd name="T39" fmla="*/ 270859422 h 37"/>
                <a:gd name="T40" fmla="*/ 650728510 w 65"/>
                <a:gd name="T41" fmla="*/ 356393578 h 37"/>
                <a:gd name="T42" fmla="*/ 495118292 w 65"/>
                <a:gd name="T43" fmla="*/ 370650530 h 37"/>
                <a:gd name="T44" fmla="*/ 622437111 w 65"/>
                <a:gd name="T45" fmla="*/ 327883451 h 37"/>
                <a:gd name="T46" fmla="*/ 622437111 w 65"/>
                <a:gd name="T47" fmla="*/ 242345519 h 37"/>
                <a:gd name="T48" fmla="*/ 679019910 w 65"/>
                <a:gd name="T49" fmla="*/ 256602470 h 37"/>
                <a:gd name="T50" fmla="*/ 622437111 w 65"/>
                <a:gd name="T51" fmla="*/ 42767078 h 37"/>
                <a:gd name="T52" fmla="*/ 466826893 w 65"/>
                <a:gd name="T53" fmla="*/ 370650530 h 37"/>
                <a:gd name="T54" fmla="*/ 311216675 w 65"/>
                <a:gd name="T55" fmla="*/ 0 h 3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5"/>
                <a:gd name="T85" fmla="*/ 0 h 37"/>
                <a:gd name="T86" fmla="*/ 65 w 65"/>
                <a:gd name="T87" fmla="*/ 37 h 3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5" h="37">
                  <a:moveTo>
                    <a:pt x="22" y="0"/>
                  </a:moveTo>
                  <a:cubicBezTo>
                    <a:pt x="22" y="0"/>
                    <a:pt x="22" y="0"/>
                    <a:pt x="22" y="0"/>
                  </a:cubicBezTo>
                  <a:cubicBezTo>
                    <a:pt x="17" y="8"/>
                    <a:pt x="18" y="13"/>
                    <a:pt x="18" y="13"/>
                  </a:cubicBezTo>
                  <a:cubicBezTo>
                    <a:pt x="22" y="13"/>
                    <a:pt x="22" y="13"/>
                    <a:pt x="22" y="13"/>
                  </a:cubicBezTo>
                  <a:cubicBezTo>
                    <a:pt x="21" y="19"/>
                    <a:pt x="21" y="19"/>
                    <a:pt x="21" y="19"/>
                  </a:cubicBezTo>
                  <a:cubicBezTo>
                    <a:pt x="31" y="26"/>
                    <a:pt x="31" y="26"/>
                    <a:pt x="31" y="26"/>
                  </a:cubicBezTo>
                  <a:cubicBezTo>
                    <a:pt x="20" y="21"/>
                    <a:pt x="20" y="21"/>
                    <a:pt x="20" y="21"/>
                  </a:cubicBezTo>
                  <a:cubicBezTo>
                    <a:pt x="20" y="15"/>
                    <a:pt x="20" y="15"/>
                    <a:pt x="20" y="15"/>
                  </a:cubicBezTo>
                  <a:cubicBezTo>
                    <a:pt x="17" y="14"/>
                    <a:pt x="17" y="14"/>
                    <a:pt x="17" y="14"/>
                  </a:cubicBezTo>
                  <a:cubicBezTo>
                    <a:pt x="15" y="7"/>
                    <a:pt x="21" y="0"/>
                    <a:pt x="22" y="0"/>
                  </a:cubicBezTo>
                  <a:cubicBezTo>
                    <a:pt x="9" y="1"/>
                    <a:pt x="0" y="8"/>
                    <a:pt x="0" y="27"/>
                  </a:cubicBezTo>
                  <a:cubicBezTo>
                    <a:pt x="14" y="29"/>
                    <a:pt x="14" y="29"/>
                    <a:pt x="14" y="29"/>
                  </a:cubicBezTo>
                  <a:cubicBezTo>
                    <a:pt x="52" y="35"/>
                    <a:pt x="52" y="35"/>
                    <a:pt x="52" y="35"/>
                  </a:cubicBezTo>
                  <a:cubicBezTo>
                    <a:pt x="65" y="37"/>
                    <a:pt x="65" y="37"/>
                    <a:pt x="65" y="37"/>
                  </a:cubicBezTo>
                  <a:cubicBezTo>
                    <a:pt x="65" y="18"/>
                    <a:pt x="56" y="9"/>
                    <a:pt x="44" y="3"/>
                  </a:cubicBezTo>
                  <a:cubicBezTo>
                    <a:pt x="44" y="3"/>
                    <a:pt x="44" y="3"/>
                    <a:pt x="44" y="3"/>
                  </a:cubicBezTo>
                  <a:cubicBezTo>
                    <a:pt x="44" y="3"/>
                    <a:pt x="44" y="3"/>
                    <a:pt x="44" y="3"/>
                  </a:cubicBezTo>
                  <a:cubicBezTo>
                    <a:pt x="44" y="3"/>
                    <a:pt x="44" y="3"/>
                    <a:pt x="44" y="3"/>
                  </a:cubicBezTo>
                  <a:cubicBezTo>
                    <a:pt x="44" y="3"/>
                    <a:pt x="50" y="12"/>
                    <a:pt x="49" y="20"/>
                  </a:cubicBezTo>
                  <a:cubicBezTo>
                    <a:pt x="45" y="19"/>
                    <a:pt x="45" y="19"/>
                    <a:pt x="45" y="19"/>
                  </a:cubicBezTo>
                  <a:cubicBezTo>
                    <a:pt x="46" y="25"/>
                    <a:pt x="46" y="25"/>
                    <a:pt x="46" y="25"/>
                  </a:cubicBezTo>
                  <a:cubicBezTo>
                    <a:pt x="35" y="26"/>
                    <a:pt x="35" y="26"/>
                    <a:pt x="35" y="26"/>
                  </a:cubicBezTo>
                  <a:cubicBezTo>
                    <a:pt x="44" y="23"/>
                    <a:pt x="44" y="23"/>
                    <a:pt x="44" y="23"/>
                  </a:cubicBezTo>
                  <a:cubicBezTo>
                    <a:pt x="44" y="17"/>
                    <a:pt x="44" y="17"/>
                    <a:pt x="44" y="17"/>
                  </a:cubicBezTo>
                  <a:cubicBezTo>
                    <a:pt x="48" y="18"/>
                    <a:pt x="48" y="18"/>
                    <a:pt x="48" y="18"/>
                  </a:cubicBezTo>
                  <a:cubicBezTo>
                    <a:pt x="48" y="18"/>
                    <a:pt x="49" y="14"/>
                    <a:pt x="44" y="3"/>
                  </a:cubicBezTo>
                  <a:cubicBezTo>
                    <a:pt x="44" y="5"/>
                    <a:pt x="44" y="21"/>
                    <a:pt x="33" y="26"/>
                  </a:cubicBezTo>
                  <a:cubicBezTo>
                    <a:pt x="33" y="26"/>
                    <a:pt x="19" y="15"/>
                    <a:pt x="2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14" name="Freeform 84"/>
            <p:cNvSpPr>
              <a:spLocks noChangeArrowheads="1"/>
            </p:cNvSpPr>
            <p:nvPr/>
          </p:nvSpPr>
          <p:spPr bwMode="auto">
            <a:xfrm>
              <a:off x="2425700" y="496888"/>
              <a:ext cx="30163" cy="22225"/>
            </a:xfrm>
            <a:custGeom>
              <a:avLst/>
              <a:gdLst>
                <a:gd name="T0" fmla="*/ 42646712 w 8"/>
                <a:gd name="T1" fmla="*/ 0 h 6"/>
                <a:gd name="T2" fmla="*/ 0 w 8"/>
                <a:gd name="T3" fmla="*/ 0 h 6"/>
                <a:gd name="T4" fmla="*/ 99511507 w 8"/>
                <a:gd name="T5" fmla="*/ 82325104 h 6"/>
                <a:gd name="T6" fmla="*/ 113725821 w 8"/>
                <a:gd name="T7" fmla="*/ 13720233 h 6"/>
                <a:gd name="T8" fmla="*/ 56864796 w 8"/>
                <a:gd name="T9" fmla="*/ 0 h 6"/>
                <a:gd name="T10" fmla="*/ 42646712 w 8"/>
                <a:gd name="T11" fmla="*/ 0 h 6"/>
                <a:gd name="T12" fmla="*/ 0 60000 65536"/>
                <a:gd name="T13" fmla="*/ 0 60000 65536"/>
                <a:gd name="T14" fmla="*/ 0 60000 65536"/>
                <a:gd name="T15" fmla="*/ 0 60000 65536"/>
                <a:gd name="T16" fmla="*/ 0 60000 65536"/>
                <a:gd name="T17" fmla="*/ 0 60000 65536"/>
                <a:gd name="T18" fmla="*/ 0 w 8"/>
                <a:gd name="T19" fmla="*/ 0 h 6"/>
                <a:gd name="T20" fmla="*/ 8 w 8"/>
                <a:gd name="T21" fmla="*/ 6 h 6"/>
              </a:gdLst>
              <a:ahLst/>
              <a:cxnLst>
                <a:cxn ang="T12">
                  <a:pos x="T0" y="T1"/>
                </a:cxn>
                <a:cxn ang="T13">
                  <a:pos x="T2" y="T3"/>
                </a:cxn>
                <a:cxn ang="T14">
                  <a:pos x="T4" y="T5"/>
                </a:cxn>
                <a:cxn ang="T15">
                  <a:pos x="T6" y="T7"/>
                </a:cxn>
                <a:cxn ang="T16">
                  <a:pos x="T8" y="T9"/>
                </a:cxn>
                <a:cxn ang="T17">
                  <a:pos x="T10" y="T11"/>
                </a:cxn>
              </a:cxnLst>
              <a:rect l="T18" t="T19" r="T20" b="T21"/>
              <a:pathLst>
                <a:path w="8" h="6">
                  <a:moveTo>
                    <a:pt x="3" y="0"/>
                  </a:moveTo>
                  <a:cubicBezTo>
                    <a:pt x="2" y="0"/>
                    <a:pt x="0" y="0"/>
                    <a:pt x="0" y="0"/>
                  </a:cubicBezTo>
                  <a:cubicBezTo>
                    <a:pt x="7" y="6"/>
                    <a:pt x="7" y="6"/>
                    <a:pt x="7" y="6"/>
                  </a:cubicBezTo>
                  <a:cubicBezTo>
                    <a:pt x="6" y="3"/>
                    <a:pt x="8" y="1"/>
                    <a:pt x="8" y="1"/>
                  </a:cubicBezTo>
                  <a:cubicBezTo>
                    <a:pt x="5" y="1"/>
                    <a:pt x="4" y="0"/>
                    <a:pt x="4" y="0"/>
                  </a:cubicBezTo>
                  <a:cubicBezTo>
                    <a:pt x="4" y="0"/>
                    <a:pt x="4"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15" name="Freeform 85"/>
            <p:cNvSpPr>
              <a:spLocks noChangeArrowheads="1"/>
            </p:cNvSpPr>
            <p:nvPr/>
          </p:nvSpPr>
          <p:spPr bwMode="auto">
            <a:xfrm>
              <a:off x="2471738" y="504825"/>
              <a:ext cx="28575" cy="19050"/>
            </a:xfrm>
            <a:custGeom>
              <a:avLst/>
              <a:gdLst>
                <a:gd name="T0" fmla="*/ 51034950 w 8"/>
                <a:gd name="T1" fmla="*/ 0 h 5"/>
                <a:gd name="T2" fmla="*/ 25517475 w 8"/>
                <a:gd name="T3" fmla="*/ 0 h 5"/>
                <a:gd name="T4" fmla="*/ 0 w 8"/>
                <a:gd name="T5" fmla="*/ 0 h 5"/>
                <a:gd name="T6" fmla="*/ 12758738 w 8"/>
                <a:gd name="T7" fmla="*/ 72580500 h 5"/>
                <a:gd name="T8" fmla="*/ 102066328 w 8"/>
                <a:gd name="T9" fmla="*/ 29032200 h 5"/>
                <a:gd name="T10" fmla="*/ 51034950 w 8"/>
                <a:gd name="T11" fmla="*/ 0 h 5"/>
                <a:gd name="T12" fmla="*/ 0 60000 65536"/>
                <a:gd name="T13" fmla="*/ 0 60000 65536"/>
                <a:gd name="T14" fmla="*/ 0 60000 65536"/>
                <a:gd name="T15" fmla="*/ 0 60000 65536"/>
                <a:gd name="T16" fmla="*/ 0 60000 65536"/>
                <a:gd name="T17" fmla="*/ 0 60000 65536"/>
                <a:gd name="T18" fmla="*/ 0 w 8"/>
                <a:gd name="T19" fmla="*/ 0 h 5"/>
                <a:gd name="T20" fmla="*/ 8 w 8"/>
                <a:gd name="T21" fmla="*/ 5 h 5"/>
              </a:gdLst>
              <a:ahLst/>
              <a:cxnLst>
                <a:cxn ang="T12">
                  <a:pos x="T0" y="T1"/>
                </a:cxn>
                <a:cxn ang="T13">
                  <a:pos x="T2" y="T3"/>
                </a:cxn>
                <a:cxn ang="T14">
                  <a:pos x="T4" y="T5"/>
                </a:cxn>
                <a:cxn ang="T15">
                  <a:pos x="T6" y="T7"/>
                </a:cxn>
                <a:cxn ang="T16">
                  <a:pos x="T8" y="T9"/>
                </a:cxn>
                <a:cxn ang="T17">
                  <a:pos x="T10" y="T11"/>
                </a:cxn>
              </a:cxnLst>
              <a:rect l="T18" t="T19" r="T20" b="T21"/>
              <a:pathLst>
                <a:path w="8" h="5">
                  <a:moveTo>
                    <a:pt x="4" y="0"/>
                  </a:moveTo>
                  <a:cubicBezTo>
                    <a:pt x="4" y="0"/>
                    <a:pt x="4" y="0"/>
                    <a:pt x="2" y="0"/>
                  </a:cubicBezTo>
                  <a:cubicBezTo>
                    <a:pt x="2" y="0"/>
                    <a:pt x="1" y="0"/>
                    <a:pt x="0" y="0"/>
                  </a:cubicBezTo>
                  <a:cubicBezTo>
                    <a:pt x="0" y="0"/>
                    <a:pt x="2" y="2"/>
                    <a:pt x="1" y="5"/>
                  </a:cubicBezTo>
                  <a:cubicBezTo>
                    <a:pt x="8" y="2"/>
                    <a:pt x="8" y="2"/>
                    <a:pt x="8" y="2"/>
                  </a:cubicBezTo>
                  <a:cubicBezTo>
                    <a:pt x="8" y="2"/>
                    <a:pt x="6"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16" name="Freeform 86"/>
            <p:cNvSpPr>
              <a:spLocks noEditPoints="1" noChangeArrowheads="1"/>
            </p:cNvSpPr>
            <p:nvPr/>
          </p:nvSpPr>
          <p:spPr bwMode="auto">
            <a:xfrm>
              <a:off x="2395538" y="365125"/>
              <a:ext cx="131763" cy="131763"/>
            </a:xfrm>
            <a:custGeom>
              <a:avLst/>
              <a:gdLst>
                <a:gd name="T0" fmla="*/ 283452330 w 35"/>
                <a:gd name="T1" fmla="*/ 425180378 h 35"/>
                <a:gd name="T2" fmla="*/ 255108227 w 35"/>
                <a:gd name="T3" fmla="*/ 425180378 h 35"/>
                <a:gd name="T4" fmla="*/ 127554113 w 35"/>
                <a:gd name="T5" fmla="*/ 311796434 h 35"/>
                <a:gd name="T6" fmla="*/ 382662340 w 35"/>
                <a:gd name="T7" fmla="*/ 354314472 h 35"/>
                <a:gd name="T8" fmla="*/ 283452330 w 35"/>
                <a:gd name="T9" fmla="*/ 425180378 h 35"/>
                <a:gd name="T10" fmla="*/ 311796434 w 35"/>
                <a:gd name="T11" fmla="*/ 283452330 h 35"/>
                <a:gd name="T12" fmla="*/ 297626264 w 35"/>
                <a:gd name="T13" fmla="*/ 283452330 h 35"/>
                <a:gd name="T14" fmla="*/ 269278396 w 35"/>
                <a:gd name="T15" fmla="*/ 240934292 h 35"/>
                <a:gd name="T16" fmla="*/ 297626264 w 35"/>
                <a:gd name="T17" fmla="*/ 212590189 h 35"/>
                <a:gd name="T18" fmla="*/ 297626264 w 35"/>
                <a:gd name="T19" fmla="*/ 212590189 h 35"/>
                <a:gd name="T20" fmla="*/ 340144302 w 35"/>
                <a:gd name="T21" fmla="*/ 255108227 h 35"/>
                <a:gd name="T22" fmla="*/ 311796434 w 35"/>
                <a:gd name="T23" fmla="*/ 283452330 h 35"/>
                <a:gd name="T24" fmla="*/ 212590189 w 35"/>
                <a:gd name="T25" fmla="*/ 269278396 h 35"/>
                <a:gd name="T26" fmla="*/ 212590189 w 35"/>
                <a:gd name="T27" fmla="*/ 269278396 h 35"/>
                <a:gd name="T28" fmla="*/ 170072151 w 35"/>
                <a:gd name="T29" fmla="*/ 226764123 h 35"/>
                <a:gd name="T30" fmla="*/ 198416255 w 35"/>
                <a:gd name="T31" fmla="*/ 198416255 h 35"/>
                <a:gd name="T32" fmla="*/ 212590189 w 35"/>
                <a:gd name="T33" fmla="*/ 198416255 h 35"/>
                <a:gd name="T34" fmla="*/ 240934292 w 35"/>
                <a:gd name="T35" fmla="*/ 240934292 h 35"/>
                <a:gd name="T36" fmla="*/ 212590189 w 35"/>
                <a:gd name="T37" fmla="*/ 269278396 h 35"/>
                <a:gd name="T38" fmla="*/ 212590189 w 35"/>
                <a:gd name="T39" fmla="*/ 0 h 35"/>
                <a:gd name="T40" fmla="*/ 0 w 35"/>
                <a:gd name="T41" fmla="*/ 198416255 h 35"/>
                <a:gd name="T42" fmla="*/ 255108227 w 35"/>
                <a:gd name="T43" fmla="*/ 496042519 h 35"/>
                <a:gd name="T44" fmla="*/ 297626264 w 35"/>
                <a:gd name="T45" fmla="*/ 496042519 h 35"/>
                <a:gd name="T46" fmla="*/ 496042519 w 35"/>
                <a:gd name="T47" fmla="*/ 297626264 h 35"/>
                <a:gd name="T48" fmla="*/ 255108227 w 35"/>
                <a:gd name="T49" fmla="*/ 0 h 35"/>
                <a:gd name="T50" fmla="*/ 212590189 w 35"/>
                <a:gd name="T51" fmla="*/ 0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5"/>
                <a:gd name="T79" fmla="*/ 0 h 35"/>
                <a:gd name="T80" fmla="*/ 35 w 3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5" h="35">
                  <a:moveTo>
                    <a:pt x="20" y="30"/>
                  </a:moveTo>
                  <a:cubicBezTo>
                    <a:pt x="19" y="30"/>
                    <a:pt x="18" y="30"/>
                    <a:pt x="18" y="30"/>
                  </a:cubicBezTo>
                  <a:cubicBezTo>
                    <a:pt x="13" y="30"/>
                    <a:pt x="10" y="26"/>
                    <a:pt x="9" y="22"/>
                  </a:cubicBezTo>
                  <a:cubicBezTo>
                    <a:pt x="27" y="25"/>
                    <a:pt x="27" y="25"/>
                    <a:pt x="27" y="25"/>
                  </a:cubicBezTo>
                  <a:cubicBezTo>
                    <a:pt x="26" y="28"/>
                    <a:pt x="23" y="30"/>
                    <a:pt x="20" y="30"/>
                  </a:cubicBezTo>
                  <a:moveTo>
                    <a:pt x="22" y="20"/>
                  </a:moveTo>
                  <a:cubicBezTo>
                    <a:pt x="22" y="20"/>
                    <a:pt x="21" y="20"/>
                    <a:pt x="21" y="20"/>
                  </a:cubicBezTo>
                  <a:cubicBezTo>
                    <a:pt x="20" y="20"/>
                    <a:pt x="19" y="18"/>
                    <a:pt x="19" y="17"/>
                  </a:cubicBezTo>
                  <a:cubicBezTo>
                    <a:pt x="19" y="16"/>
                    <a:pt x="20" y="15"/>
                    <a:pt x="21" y="15"/>
                  </a:cubicBezTo>
                  <a:cubicBezTo>
                    <a:pt x="21" y="15"/>
                    <a:pt x="21" y="15"/>
                    <a:pt x="21" y="15"/>
                  </a:cubicBezTo>
                  <a:cubicBezTo>
                    <a:pt x="23" y="15"/>
                    <a:pt x="24" y="17"/>
                    <a:pt x="24" y="18"/>
                  </a:cubicBezTo>
                  <a:cubicBezTo>
                    <a:pt x="24" y="19"/>
                    <a:pt x="23" y="20"/>
                    <a:pt x="22" y="20"/>
                  </a:cubicBezTo>
                  <a:moveTo>
                    <a:pt x="15" y="19"/>
                  </a:moveTo>
                  <a:cubicBezTo>
                    <a:pt x="15" y="19"/>
                    <a:pt x="15" y="19"/>
                    <a:pt x="15" y="19"/>
                  </a:cubicBezTo>
                  <a:cubicBezTo>
                    <a:pt x="13" y="18"/>
                    <a:pt x="12" y="17"/>
                    <a:pt x="12" y="16"/>
                  </a:cubicBezTo>
                  <a:cubicBezTo>
                    <a:pt x="12" y="15"/>
                    <a:pt x="13" y="14"/>
                    <a:pt x="14" y="14"/>
                  </a:cubicBezTo>
                  <a:cubicBezTo>
                    <a:pt x="14" y="14"/>
                    <a:pt x="14" y="14"/>
                    <a:pt x="15" y="14"/>
                  </a:cubicBezTo>
                  <a:cubicBezTo>
                    <a:pt x="16" y="14"/>
                    <a:pt x="17" y="16"/>
                    <a:pt x="17" y="17"/>
                  </a:cubicBezTo>
                  <a:cubicBezTo>
                    <a:pt x="17" y="18"/>
                    <a:pt x="16" y="19"/>
                    <a:pt x="15" y="19"/>
                  </a:cubicBezTo>
                  <a:moveTo>
                    <a:pt x="15" y="0"/>
                  </a:moveTo>
                  <a:cubicBezTo>
                    <a:pt x="7" y="0"/>
                    <a:pt x="0" y="6"/>
                    <a:pt x="0" y="14"/>
                  </a:cubicBezTo>
                  <a:cubicBezTo>
                    <a:pt x="0" y="24"/>
                    <a:pt x="8" y="33"/>
                    <a:pt x="18" y="35"/>
                  </a:cubicBezTo>
                  <a:cubicBezTo>
                    <a:pt x="19" y="35"/>
                    <a:pt x="20" y="35"/>
                    <a:pt x="21" y="35"/>
                  </a:cubicBezTo>
                  <a:cubicBezTo>
                    <a:pt x="29" y="35"/>
                    <a:pt x="35" y="29"/>
                    <a:pt x="35" y="21"/>
                  </a:cubicBezTo>
                  <a:cubicBezTo>
                    <a:pt x="35" y="11"/>
                    <a:pt x="28" y="2"/>
                    <a:pt x="18" y="0"/>
                  </a:cubicBezTo>
                  <a:cubicBezTo>
                    <a:pt x="17" y="0"/>
                    <a:pt x="16" y="0"/>
                    <a:pt x="1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17" name="Freeform 87"/>
            <p:cNvSpPr>
              <a:spLocks noChangeArrowheads="1"/>
            </p:cNvSpPr>
            <p:nvPr/>
          </p:nvSpPr>
          <p:spPr bwMode="auto">
            <a:xfrm>
              <a:off x="1809750" y="180975"/>
              <a:ext cx="477838" cy="414338"/>
            </a:xfrm>
            <a:custGeom>
              <a:avLst/>
              <a:gdLst>
                <a:gd name="T0" fmla="*/ 274698112 w 301"/>
                <a:gd name="T1" fmla="*/ 0 h 261"/>
                <a:gd name="T2" fmla="*/ 0 w 301"/>
                <a:gd name="T3" fmla="*/ 536794723 h 261"/>
                <a:gd name="T4" fmla="*/ 758568619 w 301"/>
                <a:gd name="T5" fmla="*/ 657762369 h 261"/>
                <a:gd name="T6" fmla="*/ 501512412 w 301"/>
                <a:gd name="T7" fmla="*/ 47883820 h 261"/>
                <a:gd name="T8" fmla="*/ 274698112 w 301"/>
                <a:gd name="T9" fmla="*/ 0 h 261"/>
                <a:gd name="T10" fmla="*/ 0 60000 65536"/>
                <a:gd name="T11" fmla="*/ 0 60000 65536"/>
                <a:gd name="T12" fmla="*/ 0 60000 65536"/>
                <a:gd name="T13" fmla="*/ 0 60000 65536"/>
                <a:gd name="T14" fmla="*/ 0 60000 65536"/>
                <a:gd name="T15" fmla="*/ 0 w 301"/>
                <a:gd name="T16" fmla="*/ 0 h 261"/>
                <a:gd name="T17" fmla="*/ 301 w 301"/>
                <a:gd name="T18" fmla="*/ 261 h 261"/>
              </a:gdLst>
              <a:ahLst/>
              <a:cxnLst>
                <a:cxn ang="T10">
                  <a:pos x="T0" y="T1"/>
                </a:cxn>
                <a:cxn ang="T11">
                  <a:pos x="T2" y="T3"/>
                </a:cxn>
                <a:cxn ang="T12">
                  <a:pos x="T4" y="T5"/>
                </a:cxn>
                <a:cxn ang="T13">
                  <a:pos x="T6" y="T7"/>
                </a:cxn>
                <a:cxn ang="T14">
                  <a:pos x="T8" y="T9"/>
                </a:cxn>
              </a:cxnLst>
              <a:rect l="T15" t="T16" r="T17" b="T18"/>
              <a:pathLst>
                <a:path w="301" h="261">
                  <a:moveTo>
                    <a:pt x="109" y="0"/>
                  </a:moveTo>
                  <a:lnTo>
                    <a:pt x="0" y="213"/>
                  </a:lnTo>
                  <a:lnTo>
                    <a:pt x="301" y="261"/>
                  </a:lnTo>
                  <a:lnTo>
                    <a:pt x="199" y="19"/>
                  </a:lnTo>
                  <a:lnTo>
                    <a:pt x="10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18" name="Freeform 88"/>
            <p:cNvSpPr>
              <a:spLocks noChangeArrowheads="1"/>
            </p:cNvSpPr>
            <p:nvPr/>
          </p:nvSpPr>
          <p:spPr bwMode="auto">
            <a:xfrm>
              <a:off x="1809750" y="180975"/>
              <a:ext cx="477838" cy="414338"/>
            </a:xfrm>
            <a:custGeom>
              <a:avLst/>
              <a:gdLst>
                <a:gd name="T0" fmla="*/ 274698112 w 301"/>
                <a:gd name="T1" fmla="*/ 0 h 261"/>
                <a:gd name="T2" fmla="*/ 0 w 301"/>
                <a:gd name="T3" fmla="*/ 536794723 h 261"/>
                <a:gd name="T4" fmla="*/ 758568619 w 301"/>
                <a:gd name="T5" fmla="*/ 657762369 h 261"/>
                <a:gd name="T6" fmla="*/ 501512412 w 301"/>
                <a:gd name="T7" fmla="*/ 47883820 h 261"/>
                <a:gd name="T8" fmla="*/ 274698112 w 301"/>
                <a:gd name="T9" fmla="*/ 0 h 261"/>
                <a:gd name="T10" fmla="*/ 0 60000 65536"/>
                <a:gd name="T11" fmla="*/ 0 60000 65536"/>
                <a:gd name="T12" fmla="*/ 0 60000 65536"/>
                <a:gd name="T13" fmla="*/ 0 60000 65536"/>
                <a:gd name="T14" fmla="*/ 0 60000 65536"/>
                <a:gd name="T15" fmla="*/ 0 w 301"/>
                <a:gd name="T16" fmla="*/ 0 h 261"/>
                <a:gd name="T17" fmla="*/ 301 w 301"/>
                <a:gd name="T18" fmla="*/ 261 h 261"/>
              </a:gdLst>
              <a:ahLst/>
              <a:cxnLst>
                <a:cxn ang="T10">
                  <a:pos x="T0" y="T1"/>
                </a:cxn>
                <a:cxn ang="T11">
                  <a:pos x="T2" y="T3"/>
                </a:cxn>
                <a:cxn ang="T12">
                  <a:pos x="T4" y="T5"/>
                </a:cxn>
                <a:cxn ang="T13">
                  <a:pos x="T6" y="T7"/>
                </a:cxn>
                <a:cxn ang="T14">
                  <a:pos x="T8" y="T9"/>
                </a:cxn>
              </a:cxnLst>
              <a:rect l="T15" t="T16" r="T17" b="T18"/>
              <a:pathLst>
                <a:path w="301" h="261">
                  <a:moveTo>
                    <a:pt x="109" y="0"/>
                  </a:moveTo>
                  <a:lnTo>
                    <a:pt x="0" y="213"/>
                  </a:lnTo>
                  <a:lnTo>
                    <a:pt x="301" y="261"/>
                  </a:lnTo>
                  <a:lnTo>
                    <a:pt x="199" y="19"/>
                  </a:lnTo>
                  <a:lnTo>
                    <a:pt x="1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19" name="Freeform 89"/>
            <p:cNvSpPr>
              <a:spLocks noChangeArrowheads="1"/>
            </p:cNvSpPr>
            <p:nvPr/>
          </p:nvSpPr>
          <p:spPr bwMode="auto">
            <a:xfrm>
              <a:off x="603250" y="3046413"/>
              <a:ext cx="57150" cy="184150"/>
            </a:xfrm>
            <a:custGeom>
              <a:avLst/>
              <a:gdLst>
                <a:gd name="T0" fmla="*/ 159677100 w 15"/>
                <a:gd name="T1" fmla="*/ 0 h 49"/>
                <a:gd name="T2" fmla="*/ 72580500 w 15"/>
                <a:gd name="T3" fmla="*/ 0 h 49"/>
                <a:gd name="T4" fmla="*/ 43548300 w 15"/>
                <a:gd name="T5" fmla="*/ 98866001 h 49"/>
                <a:gd name="T6" fmla="*/ 58064400 w 15"/>
                <a:gd name="T7" fmla="*/ 112989179 h 49"/>
                <a:gd name="T8" fmla="*/ 0 w 15"/>
                <a:gd name="T9" fmla="*/ 607322942 h 49"/>
                <a:gd name="T10" fmla="*/ 116128800 w 15"/>
                <a:gd name="T11" fmla="*/ 692065765 h 49"/>
                <a:gd name="T12" fmla="*/ 217741500 w 15"/>
                <a:gd name="T13" fmla="*/ 593199764 h 49"/>
                <a:gd name="T14" fmla="*/ 174193200 w 15"/>
                <a:gd name="T15" fmla="*/ 98866001 h 49"/>
                <a:gd name="T16" fmla="*/ 188709300 w 15"/>
                <a:gd name="T17" fmla="*/ 84742823 h 49"/>
                <a:gd name="T18" fmla="*/ 159677100 w 15"/>
                <a:gd name="T19" fmla="*/ 0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49"/>
                <a:gd name="T32" fmla="*/ 15 w 15"/>
                <a:gd name="T33" fmla="*/ 49 h 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49">
                  <a:moveTo>
                    <a:pt x="11" y="0"/>
                  </a:moveTo>
                  <a:cubicBezTo>
                    <a:pt x="5" y="0"/>
                    <a:pt x="5" y="0"/>
                    <a:pt x="5" y="0"/>
                  </a:cubicBezTo>
                  <a:cubicBezTo>
                    <a:pt x="5" y="0"/>
                    <a:pt x="3" y="3"/>
                    <a:pt x="3" y="7"/>
                  </a:cubicBezTo>
                  <a:cubicBezTo>
                    <a:pt x="3" y="7"/>
                    <a:pt x="3" y="7"/>
                    <a:pt x="4" y="8"/>
                  </a:cubicBezTo>
                  <a:cubicBezTo>
                    <a:pt x="0" y="43"/>
                    <a:pt x="0" y="43"/>
                    <a:pt x="0" y="43"/>
                  </a:cubicBezTo>
                  <a:cubicBezTo>
                    <a:pt x="8" y="49"/>
                    <a:pt x="8" y="49"/>
                    <a:pt x="8" y="49"/>
                  </a:cubicBezTo>
                  <a:cubicBezTo>
                    <a:pt x="15" y="42"/>
                    <a:pt x="15" y="42"/>
                    <a:pt x="15" y="42"/>
                  </a:cubicBezTo>
                  <a:cubicBezTo>
                    <a:pt x="12" y="7"/>
                    <a:pt x="12" y="7"/>
                    <a:pt x="12" y="7"/>
                  </a:cubicBezTo>
                  <a:cubicBezTo>
                    <a:pt x="12" y="7"/>
                    <a:pt x="13" y="6"/>
                    <a:pt x="13" y="6"/>
                  </a:cubicBezTo>
                  <a:cubicBezTo>
                    <a:pt x="13" y="6"/>
                    <a:pt x="13" y="3"/>
                    <a:pt x="1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20" name="Freeform 90"/>
            <p:cNvSpPr>
              <a:spLocks noChangeArrowheads="1"/>
            </p:cNvSpPr>
            <p:nvPr/>
          </p:nvSpPr>
          <p:spPr bwMode="auto">
            <a:xfrm>
              <a:off x="320675" y="3043238"/>
              <a:ext cx="601663" cy="277813"/>
            </a:xfrm>
            <a:custGeom>
              <a:avLst/>
              <a:gdLst>
                <a:gd name="T0" fmla="*/ 1555460552 w 160"/>
                <a:gd name="T1" fmla="*/ 0 h 74"/>
                <a:gd name="T2" fmla="*/ 1555460552 w 160"/>
                <a:gd name="T3" fmla="*/ 0 h 74"/>
                <a:gd name="T4" fmla="*/ 1555460552 w 160"/>
                <a:gd name="T5" fmla="*/ 0 h 74"/>
                <a:gd name="T6" fmla="*/ 1555460552 w 160"/>
                <a:gd name="T7" fmla="*/ 0 h 74"/>
                <a:gd name="T8" fmla="*/ 1711009239 w 160"/>
                <a:gd name="T9" fmla="*/ 451014389 h 74"/>
                <a:gd name="T10" fmla="*/ 1583742473 w 160"/>
                <a:gd name="T11" fmla="*/ 451014389 h 74"/>
                <a:gd name="T12" fmla="*/ 1626163475 w 160"/>
                <a:gd name="T13" fmla="*/ 620146192 h 74"/>
                <a:gd name="T14" fmla="*/ 1244370698 w 160"/>
                <a:gd name="T15" fmla="*/ 746994106 h 74"/>
                <a:gd name="T16" fmla="*/ 1555460552 w 160"/>
                <a:gd name="T17" fmla="*/ 577862303 h 74"/>
                <a:gd name="T18" fmla="*/ 1541321471 w 160"/>
                <a:gd name="T19" fmla="*/ 408734253 h 74"/>
                <a:gd name="T20" fmla="*/ 1682727318 w 160"/>
                <a:gd name="T21" fmla="*/ 408734253 h 74"/>
                <a:gd name="T22" fmla="*/ 1555460552 w 160"/>
                <a:gd name="T23" fmla="*/ 0 h 74"/>
                <a:gd name="T24" fmla="*/ 1173667774 w 160"/>
                <a:gd name="T25" fmla="*/ 761087485 h 74"/>
                <a:gd name="T26" fmla="*/ 763589315 w 160"/>
                <a:gd name="T27" fmla="*/ 56377268 h 74"/>
                <a:gd name="T28" fmla="*/ 763589315 w 160"/>
                <a:gd name="T29" fmla="*/ 56377268 h 74"/>
                <a:gd name="T30" fmla="*/ 636326310 w 160"/>
                <a:gd name="T31" fmla="*/ 479204900 h 74"/>
                <a:gd name="T32" fmla="*/ 763589315 w 160"/>
                <a:gd name="T33" fmla="*/ 465111521 h 74"/>
                <a:gd name="T34" fmla="*/ 749450235 w 160"/>
                <a:gd name="T35" fmla="*/ 648336703 h 74"/>
                <a:gd name="T36" fmla="*/ 1074682930 w 160"/>
                <a:gd name="T37" fmla="*/ 761087485 h 74"/>
                <a:gd name="T38" fmla="*/ 692886392 w 160"/>
                <a:gd name="T39" fmla="*/ 690616838 h 74"/>
                <a:gd name="T40" fmla="*/ 721168313 w 160"/>
                <a:gd name="T41" fmla="*/ 521488789 h 74"/>
                <a:gd name="T42" fmla="*/ 593905308 w 160"/>
                <a:gd name="T43" fmla="*/ 535582167 h 74"/>
                <a:gd name="T44" fmla="*/ 763589315 w 160"/>
                <a:gd name="T45" fmla="*/ 56377268 h 74"/>
                <a:gd name="T46" fmla="*/ 0 w 160"/>
                <a:gd name="T47" fmla="*/ 1042973824 h 74"/>
                <a:gd name="T48" fmla="*/ 494920463 w 160"/>
                <a:gd name="T49" fmla="*/ 1000689934 h 74"/>
                <a:gd name="T50" fmla="*/ 1809990324 w 160"/>
                <a:gd name="T51" fmla="*/ 887935399 h 74"/>
                <a:gd name="T52" fmla="*/ 2147483647 w 160"/>
                <a:gd name="T53" fmla="*/ 845655264 h 74"/>
                <a:gd name="T54" fmla="*/ 1555460552 w 160"/>
                <a:gd name="T55" fmla="*/ 0 h 7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0"/>
                <a:gd name="T85" fmla="*/ 0 h 74"/>
                <a:gd name="T86" fmla="*/ 160 w 160"/>
                <a:gd name="T87" fmla="*/ 74 h 7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0" h="74">
                  <a:moveTo>
                    <a:pt x="110" y="0"/>
                  </a:moveTo>
                  <a:cubicBezTo>
                    <a:pt x="110" y="0"/>
                    <a:pt x="110" y="0"/>
                    <a:pt x="110" y="0"/>
                  </a:cubicBezTo>
                  <a:cubicBezTo>
                    <a:pt x="110" y="0"/>
                    <a:pt x="110" y="0"/>
                    <a:pt x="110" y="0"/>
                  </a:cubicBezTo>
                  <a:cubicBezTo>
                    <a:pt x="110" y="0"/>
                    <a:pt x="110" y="0"/>
                    <a:pt x="110" y="0"/>
                  </a:cubicBezTo>
                  <a:cubicBezTo>
                    <a:pt x="110" y="0"/>
                    <a:pt x="124" y="16"/>
                    <a:pt x="121" y="32"/>
                  </a:cubicBezTo>
                  <a:cubicBezTo>
                    <a:pt x="112" y="32"/>
                    <a:pt x="112" y="32"/>
                    <a:pt x="112" y="32"/>
                  </a:cubicBezTo>
                  <a:cubicBezTo>
                    <a:pt x="115" y="44"/>
                    <a:pt x="115" y="44"/>
                    <a:pt x="115" y="44"/>
                  </a:cubicBezTo>
                  <a:cubicBezTo>
                    <a:pt x="88" y="53"/>
                    <a:pt x="88" y="53"/>
                    <a:pt x="88" y="53"/>
                  </a:cubicBezTo>
                  <a:cubicBezTo>
                    <a:pt x="110" y="41"/>
                    <a:pt x="110" y="41"/>
                    <a:pt x="110" y="41"/>
                  </a:cubicBezTo>
                  <a:cubicBezTo>
                    <a:pt x="109" y="29"/>
                    <a:pt x="109" y="29"/>
                    <a:pt x="109" y="29"/>
                  </a:cubicBezTo>
                  <a:cubicBezTo>
                    <a:pt x="119" y="29"/>
                    <a:pt x="119" y="29"/>
                    <a:pt x="119" y="29"/>
                  </a:cubicBezTo>
                  <a:cubicBezTo>
                    <a:pt x="119" y="29"/>
                    <a:pt x="121" y="19"/>
                    <a:pt x="110" y="0"/>
                  </a:cubicBezTo>
                  <a:cubicBezTo>
                    <a:pt x="110" y="5"/>
                    <a:pt x="109" y="37"/>
                    <a:pt x="83" y="54"/>
                  </a:cubicBezTo>
                  <a:cubicBezTo>
                    <a:pt x="83" y="54"/>
                    <a:pt x="49" y="37"/>
                    <a:pt x="54" y="4"/>
                  </a:cubicBezTo>
                  <a:cubicBezTo>
                    <a:pt x="54" y="4"/>
                    <a:pt x="54" y="4"/>
                    <a:pt x="54" y="4"/>
                  </a:cubicBezTo>
                  <a:cubicBezTo>
                    <a:pt x="42" y="25"/>
                    <a:pt x="45" y="34"/>
                    <a:pt x="45" y="34"/>
                  </a:cubicBezTo>
                  <a:cubicBezTo>
                    <a:pt x="54" y="33"/>
                    <a:pt x="54" y="33"/>
                    <a:pt x="54" y="33"/>
                  </a:cubicBezTo>
                  <a:cubicBezTo>
                    <a:pt x="53" y="46"/>
                    <a:pt x="53" y="46"/>
                    <a:pt x="53" y="46"/>
                  </a:cubicBezTo>
                  <a:cubicBezTo>
                    <a:pt x="76" y="54"/>
                    <a:pt x="76" y="54"/>
                    <a:pt x="76" y="54"/>
                  </a:cubicBezTo>
                  <a:cubicBezTo>
                    <a:pt x="49" y="49"/>
                    <a:pt x="49" y="49"/>
                    <a:pt x="49" y="49"/>
                  </a:cubicBezTo>
                  <a:cubicBezTo>
                    <a:pt x="51" y="37"/>
                    <a:pt x="51" y="37"/>
                    <a:pt x="51" y="37"/>
                  </a:cubicBezTo>
                  <a:cubicBezTo>
                    <a:pt x="42" y="38"/>
                    <a:pt x="42" y="38"/>
                    <a:pt x="42" y="38"/>
                  </a:cubicBezTo>
                  <a:cubicBezTo>
                    <a:pt x="39" y="23"/>
                    <a:pt x="53" y="6"/>
                    <a:pt x="54" y="4"/>
                  </a:cubicBezTo>
                  <a:cubicBezTo>
                    <a:pt x="23" y="13"/>
                    <a:pt x="0" y="33"/>
                    <a:pt x="0" y="74"/>
                  </a:cubicBezTo>
                  <a:cubicBezTo>
                    <a:pt x="35" y="71"/>
                    <a:pt x="35" y="71"/>
                    <a:pt x="35" y="71"/>
                  </a:cubicBezTo>
                  <a:cubicBezTo>
                    <a:pt x="128" y="63"/>
                    <a:pt x="128" y="63"/>
                    <a:pt x="128" y="63"/>
                  </a:cubicBezTo>
                  <a:cubicBezTo>
                    <a:pt x="160" y="60"/>
                    <a:pt x="160" y="60"/>
                    <a:pt x="160" y="60"/>
                  </a:cubicBezTo>
                  <a:cubicBezTo>
                    <a:pt x="160" y="21"/>
                    <a:pt x="139" y="5"/>
                    <a:pt x="11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21" name="Freeform 91"/>
            <p:cNvSpPr>
              <a:spLocks noChangeArrowheads="1"/>
            </p:cNvSpPr>
            <p:nvPr/>
          </p:nvSpPr>
          <p:spPr bwMode="auto">
            <a:xfrm>
              <a:off x="534988" y="3043238"/>
              <a:ext cx="79375" cy="44450"/>
            </a:xfrm>
            <a:custGeom>
              <a:avLst/>
              <a:gdLst>
                <a:gd name="T0" fmla="*/ 142867440 w 21"/>
                <a:gd name="T1" fmla="*/ 0 h 12"/>
                <a:gd name="T2" fmla="*/ 0 w 21"/>
                <a:gd name="T3" fmla="*/ 41164404 h 12"/>
                <a:gd name="T4" fmla="*/ 242872381 w 21"/>
                <a:gd name="T5" fmla="*/ 164650208 h 12"/>
                <a:gd name="T6" fmla="*/ 300018601 w 21"/>
                <a:gd name="T7" fmla="*/ 13720233 h 12"/>
                <a:gd name="T8" fmla="*/ 285731101 w 21"/>
                <a:gd name="T9" fmla="*/ 13720233 h 12"/>
                <a:gd name="T10" fmla="*/ 142867440 w 21"/>
                <a:gd name="T11" fmla="*/ 0 h 12"/>
                <a:gd name="T12" fmla="*/ 0 60000 65536"/>
                <a:gd name="T13" fmla="*/ 0 60000 65536"/>
                <a:gd name="T14" fmla="*/ 0 60000 65536"/>
                <a:gd name="T15" fmla="*/ 0 60000 65536"/>
                <a:gd name="T16" fmla="*/ 0 60000 65536"/>
                <a:gd name="T17" fmla="*/ 0 60000 65536"/>
                <a:gd name="T18" fmla="*/ 0 w 21"/>
                <a:gd name="T19" fmla="*/ 0 h 12"/>
                <a:gd name="T20" fmla="*/ 21 w 2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1" h="12">
                  <a:moveTo>
                    <a:pt x="10" y="0"/>
                  </a:moveTo>
                  <a:cubicBezTo>
                    <a:pt x="6" y="1"/>
                    <a:pt x="0" y="3"/>
                    <a:pt x="0" y="3"/>
                  </a:cubicBezTo>
                  <a:cubicBezTo>
                    <a:pt x="17" y="12"/>
                    <a:pt x="17" y="12"/>
                    <a:pt x="17" y="12"/>
                  </a:cubicBezTo>
                  <a:cubicBezTo>
                    <a:pt x="16" y="6"/>
                    <a:pt x="21" y="1"/>
                    <a:pt x="21" y="1"/>
                  </a:cubicBezTo>
                  <a:cubicBezTo>
                    <a:pt x="20" y="1"/>
                    <a:pt x="20" y="1"/>
                    <a:pt x="20" y="1"/>
                  </a:cubicBezTo>
                  <a:cubicBezTo>
                    <a:pt x="13" y="1"/>
                    <a:pt x="10" y="0"/>
                    <a:pt x="1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22" name="Freeform 92"/>
            <p:cNvSpPr>
              <a:spLocks noChangeArrowheads="1"/>
            </p:cNvSpPr>
            <p:nvPr/>
          </p:nvSpPr>
          <p:spPr bwMode="auto">
            <a:xfrm>
              <a:off x="647700" y="3035300"/>
              <a:ext cx="79375" cy="49213"/>
            </a:xfrm>
            <a:custGeom>
              <a:avLst/>
              <a:gdLst>
                <a:gd name="T0" fmla="*/ 157151161 w 21"/>
                <a:gd name="T1" fmla="*/ 0 h 13"/>
                <a:gd name="T2" fmla="*/ 157151161 w 21"/>
                <a:gd name="T3" fmla="*/ 0 h 13"/>
                <a:gd name="T4" fmla="*/ 0 w 21"/>
                <a:gd name="T5" fmla="*/ 28660894 h 13"/>
                <a:gd name="T6" fmla="*/ 57146220 w 21"/>
                <a:gd name="T7" fmla="*/ 186301490 h 13"/>
                <a:gd name="T8" fmla="*/ 300018601 w 21"/>
                <a:gd name="T9" fmla="*/ 28660894 h 13"/>
                <a:gd name="T10" fmla="*/ 157151161 w 21"/>
                <a:gd name="T11" fmla="*/ 0 h 13"/>
                <a:gd name="T12" fmla="*/ 0 60000 65536"/>
                <a:gd name="T13" fmla="*/ 0 60000 65536"/>
                <a:gd name="T14" fmla="*/ 0 60000 65536"/>
                <a:gd name="T15" fmla="*/ 0 60000 65536"/>
                <a:gd name="T16" fmla="*/ 0 60000 65536"/>
                <a:gd name="T17" fmla="*/ 0 60000 65536"/>
                <a:gd name="T18" fmla="*/ 0 w 21"/>
                <a:gd name="T19" fmla="*/ 0 h 13"/>
                <a:gd name="T20" fmla="*/ 21 w 21"/>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1" h="13">
                  <a:moveTo>
                    <a:pt x="11" y="0"/>
                  </a:moveTo>
                  <a:cubicBezTo>
                    <a:pt x="11" y="0"/>
                    <a:pt x="11" y="0"/>
                    <a:pt x="11" y="0"/>
                  </a:cubicBezTo>
                  <a:cubicBezTo>
                    <a:pt x="11" y="0"/>
                    <a:pt x="8" y="2"/>
                    <a:pt x="0" y="2"/>
                  </a:cubicBezTo>
                  <a:cubicBezTo>
                    <a:pt x="0" y="2"/>
                    <a:pt x="5" y="6"/>
                    <a:pt x="4" y="13"/>
                  </a:cubicBezTo>
                  <a:cubicBezTo>
                    <a:pt x="21" y="2"/>
                    <a:pt x="21" y="2"/>
                    <a:pt x="21" y="2"/>
                  </a:cubicBezTo>
                  <a:cubicBezTo>
                    <a:pt x="21" y="2"/>
                    <a:pt x="15" y="0"/>
                    <a:pt x="1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23" name="Freeform 93"/>
            <p:cNvSpPr>
              <a:spLocks noEditPoints="1" noChangeArrowheads="1"/>
            </p:cNvSpPr>
            <p:nvPr/>
          </p:nvSpPr>
          <p:spPr bwMode="auto">
            <a:xfrm>
              <a:off x="468313" y="2757488"/>
              <a:ext cx="322263" cy="274638"/>
            </a:xfrm>
            <a:custGeom>
              <a:avLst/>
              <a:gdLst>
                <a:gd name="T0" fmla="*/ 575715355 w 86"/>
                <a:gd name="T1" fmla="*/ 891693154 h 73"/>
                <a:gd name="T2" fmla="*/ 280837216 w 86"/>
                <a:gd name="T3" fmla="*/ 707693218 h 73"/>
                <a:gd name="T4" fmla="*/ 926760938 w 86"/>
                <a:gd name="T5" fmla="*/ 665233431 h 73"/>
                <a:gd name="T6" fmla="*/ 603800950 w 86"/>
                <a:gd name="T7" fmla="*/ 891693154 h 73"/>
                <a:gd name="T8" fmla="*/ 575715355 w 86"/>
                <a:gd name="T9" fmla="*/ 891693154 h 73"/>
                <a:gd name="T10" fmla="*/ 477421393 w 86"/>
                <a:gd name="T11" fmla="*/ 580310094 h 73"/>
                <a:gd name="T12" fmla="*/ 407213026 w 86"/>
                <a:gd name="T13" fmla="*/ 509540020 h 73"/>
                <a:gd name="T14" fmla="*/ 491466064 w 86"/>
                <a:gd name="T15" fmla="*/ 438769946 h 73"/>
                <a:gd name="T16" fmla="*/ 491466064 w 86"/>
                <a:gd name="T17" fmla="*/ 438769946 h 73"/>
                <a:gd name="T18" fmla="*/ 575715355 w 86"/>
                <a:gd name="T19" fmla="*/ 495386757 h 73"/>
                <a:gd name="T20" fmla="*/ 491466064 w 86"/>
                <a:gd name="T21" fmla="*/ 580310094 h 73"/>
                <a:gd name="T22" fmla="*/ 477421393 w 86"/>
                <a:gd name="T23" fmla="*/ 580310094 h 73"/>
                <a:gd name="T24" fmla="*/ 716132089 w 86"/>
                <a:gd name="T25" fmla="*/ 566156832 h 73"/>
                <a:gd name="T26" fmla="*/ 645923722 w 86"/>
                <a:gd name="T27" fmla="*/ 495386757 h 73"/>
                <a:gd name="T28" fmla="*/ 716132089 w 86"/>
                <a:gd name="T29" fmla="*/ 424616683 h 73"/>
                <a:gd name="T30" fmla="*/ 730176760 w 86"/>
                <a:gd name="T31" fmla="*/ 424616683 h 73"/>
                <a:gd name="T32" fmla="*/ 800385127 w 86"/>
                <a:gd name="T33" fmla="*/ 495386757 h 73"/>
                <a:gd name="T34" fmla="*/ 716132089 w 86"/>
                <a:gd name="T35" fmla="*/ 566156832 h 73"/>
                <a:gd name="T36" fmla="*/ 716132089 w 86"/>
                <a:gd name="T37" fmla="*/ 566156832 h 73"/>
                <a:gd name="T38" fmla="*/ 631882798 w 86"/>
                <a:gd name="T39" fmla="*/ 0 h 73"/>
                <a:gd name="T40" fmla="*/ 603800950 w 86"/>
                <a:gd name="T41" fmla="*/ 0 h 73"/>
                <a:gd name="T42" fmla="*/ 0 w 86"/>
                <a:gd name="T43" fmla="*/ 551999807 h 73"/>
                <a:gd name="T44" fmla="*/ 561674431 w 86"/>
                <a:gd name="T45" fmla="*/ 1033233302 h 73"/>
                <a:gd name="T46" fmla="*/ 603800950 w 86"/>
                <a:gd name="T47" fmla="*/ 1019080040 h 73"/>
                <a:gd name="T48" fmla="*/ 1207598153 w 86"/>
                <a:gd name="T49" fmla="*/ 481233495 h 73"/>
                <a:gd name="T50" fmla="*/ 631882798 w 86"/>
                <a:gd name="T51" fmla="*/ 0 h 7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
                <a:gd name="T79" fmla="*/ 0 h 73"/>
                <a:gd name="T80" fmla="*/ 86 w 86"/>
                <a:gd name="T81" fmla="*/ 73 h 7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 h="73">
                  <a:moveTo>
                    <a:pt x="41" y="63"/>
                  </a:moveTo>
                  <a:cubicBezTo>
                    <a:pt x="31" y="63"/>
                    <a:pt x="22" y="58"/>
                    <a:pt x="20" y="50"/>
                  </a:cubicBezTo>
                  <a:cubicBezTo>
                    <a:pt x="66" y="47"/>
                    <a:pt x="66" y="47"/>
                    <a:pt x="66" y="47"/>
                  </a:cubicBezTo>
                  <a:cubicBezTo>
                    <a:pt x="64" y="56"/>
                    <a:pt x="54" y="63"/>
                    <a:pt x="43" y="63"/>
                  </a:cubicBezTo>
                  <a:cubicBezTo>
                    <a:pt x="43" y="63"/>
                    <a:pt x="42" y="63"/>
                    <a:pt x="41" y="63"/>
                  </a:cubicBezTo>
                  <a:moveTo>
                    <a:pt x="34" y="41"/>
                  </a:moveTo>
                  <a:cubicBezTo>
                    <a:pt x="31" y="41"/>
                    <a:pt x="29" y="39"/>
                    <a:pt x="29" y="36"/>
                  </a:cubicBezTo>
                  <a:cubicBezTo>
                    <a:pt x="29" y="33"/>
                    <a:pt x="32" y="31"/>
                    <a:pt x="35" y="31"/>
                  </a:cubicBezTo>
                  <a:cubicBezTo>
                    <a:pt x="35" y="31"/>
                    <a:pt x="35" y="31"/>
                    <a:pt x="35" y="31"/>
                  </a:cubicBezTo>
                  <a:cubicBezTo>
                    <a:pt x="38" y="31"/>
                    <a:pt x="41" y="33"/>
                    <a:pt x="41" y="35"/>
                  </a:cubicBezTo>
                  <a:cubicBezTo>
                    <a:pt x="41" y="38"/>
                    <a:pt x="38" y="40"/>
                    <a:pt x="35" y="41"/>
                  </a:cubicBezTo>
                  <a:cubicBezTo>
                    <a:pt x="35" y="41"/>
                    <a:pt x="35" y="41"/>
                    <a:pt x="34" y="41"/>
                  </a:cubicBezTo>
                  <a:moveTo>
                    <a:pt x="51" y="40"/>
                  </a:moveTo>
                  <a:cubicBezTo>
                    <a:pt x="48" y="40"/>
                    <a:pt x="46" y="38"/>
                    <a:pt x="46" y="35"/>
                  </a:cubicBezTo>
                  <a:cubicBezTo>
                    <a:pt x="46" y="32"/>
                    <a:pt x="48" y="30"/>
                    <a:pt x="51" y="30"/>
                  </a:cubicBezTo>
                  <a:cubicBezTo>
                    <a:pt x="52" y="30"/>
                    <a:pt x="52" y="30"/>
                    <a:pt x="52" y="30"/>
                  </a:cubicBezTo>
                  <a:cubicBezTo>
                    <a:pt x="55" y="30"/>
                    <a:pt x="57" y="32"/>
                    <a:pt x="57" y="35"/>
                  </a:cubicBezTo>
                  <a:cubicBezTo>
                    <a:pt x="57" y="37"/>
                    <a:pt x="55" y="39"/>
                    <a:pt x="51" y="40"/>
                  </a:cubicBezTo>
                  <a:cubicBezTo>
                    <a:pt x="51" y="40"/>
                    <a:pt x="51" y="40"/>
                    <a:pt x="51" y="40"/>
                  </a:cubicBezTo>
                  <a:moveTo>
                    <a:pt x="45" y="0"/>
                  </a:moveTo>
                  <a:cubicBezTo>
                    <a:pt x="45" y="0"/>
                    <a:pt x="44" y="0"/>
                    <a:pt x="43" y="0"/>
                  </a:cubicBezTo>
                  <a:cubicBezTo>
                    <a:pt x="19" y="1"/>
                    <a:pt x="0" y="18"/>
                    <a:pt x="0" y="39"/>
                  </a:cubicBezTo>
                  <a:cubicBezTo>
                    <a:pt x="0" y="58"/>
                    <a:pt x="18" y="73"/>
                    <a:pt x="40" y="73"/>
                  </a:cubicBezTo>
                  <a:cubicBezTo>
                    <a:pt x="41" y="73"/>
                    <a:pt x="42" y="73"/>
                    <a:pt x="43" y="72"/>
                  </a:cubicBezTo>
                  <a:cubicBezTo>
                    <a:pt x="67" y="71"/>
                    <a:pt x="86" y="54"/>
                    <a:pt x="86" y="34"/>
                  </a:cubicBezTo>
                  <a:cubicBezTo>
                    <a:pt x="86" y="15"/>
                    <a:pt x="68" y="0"/>
                    <a:pt x="4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24" name="Freeform 94"/>
            <p:cNvSpPr>
              <a:spLocks noChangeArrowheads="1"/>
            </p:cNvSpPr>
            <p:nvPr/>
          </p:nvSpPr>
          <p:spPr bwMode="auto">
            <a:xfrm>
              <a:off x="738188" y="2501900"/>
              <a:ext cx="615950" cy="661988"/>
            </a:xfrm>
            <a:custGeom>
              <a:avLst/>
              <a:gdLst>
                <a:gd name="T0" fmla="*/ 2059473895 w 164"/>
                <a:gd name="T1" fmla="*/ 0 h 176"/>
                <a:gd name="T2" fmla="*/ 2045367137 w 164"/>
                <a:gd name="T3" fmla="*/ 0 h 176"/>
                <a:gd name="T4" fmla="*/ 282120123 w 164"/>
                <a:gd name="T5" fmla="*/ 42442458 h 176"/>
                <a:gd name="T6" fmla="*/ 0 w 164"/>
                <a:gd name="T7" fmla="*/ 297093444 h 176"/>
                <a:gd name="T8" fmla="*/ 0 w 164"/>
                <a:gd name="T9" fmla="*/ 976165248 h 176"/>
                <a:gd name="T10" fmla="*/ 112846547 w 164"/>
                <a:gd name="T11" fmla="*/ 1046903932 h 176"/>
                <a:gd name="T12" fmla="*/ 112846547 w 164"/>
                <a:gd name="T13" fmla="*/ 297093444 h 176"/>
                <a:gd name="T14" fmla="*/ 282120123 w 164"/>
                <a:gd name="T15" fmla="*/ 141473606 h 176"/>
                <a:gd name="T16" fmla="*/ 2045367137 w 164"/>
                <a:gd name="T17" fmla="*/ 99031148 h 176"/>
                <a:gd name="T18" fmla="*/ 2059473895 w 164"/>
                <a:gd name="T19" fmla="*/ 99031148 h 176"/>
                <a:gd name="T20" fmla="*/ 2147483647 w 164"/>
                <a:gd name="T21" fmla="*/ 240504754 h 176"/>
                <a:gd name="T22" fmla="*/ 2147483647 w 164"/>
                <a:gd name="T23" fmla="*/ 2136250321 h 176"/>
                <a:gd name="T24" fmla="*/ 2045367137 w 164"/>
                <a:gd name="T25" fmla="*/ 2147483647 h 176"/>
                <a:gd name="T26" fmla="*/ 705300308 w 164"/>
                <a:gd name="T27" fmla="*/ 2147483647 h 176"/>
                <a:gd name="T28" fmla="*/ 747616824 w 164"/>
                <a:gd name="T29" fmla="*/ 2147483647 h 176"/>
                <a:gd name="T30" fmla="*/ 2045367137 w 164"/>
                <a:gd name="T31" fmla="*/ 2147483647 h 176"/>
                <a:gd name="T32" fmla="*/ 2147483647 w 164"/>
                <a:gd name="T33" fmla="*/ 2136250321 h 176"/>
                <a:gd name="T34" fmla="*/ 2147483647 w 164"/>
                <a:gd name="T35" fmla="*/ 226358522 h 176"/>
                <a:gd name="T36" fmla="*/ 2059473895 w 164"/>
                <a:gd name="T37" fmla="*/ 0 h 1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4"/>
                <a:gd name="T58" fmla="*/ 0 h 176"/>
                <a:gd name="T59" fmla="*/ 164 w 164"/>
                <a:gd name="T60" fmla="*/ 176 h 1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4" h="176">
                  <a:moveTo>
                    <a:pt x="146" y="0"/>
                  </a:moveTo>
                  <a:cubicBezTo>
                    <a:pt x="146" y="0"/>
                    <a:pt x="146" y="0"/>
                    <a:pt x="145" y="0"/>
                  </a:cubicBezTo>
                  <a:cubicBezTo>
                    <a:pt x="20" y="3"/>
                    <a:pt x="20" y="3"/>
                    <a:pt x="20" y="3"/>
                  </a:cubicBezTo>
                  <a:cubicBezTo>
                    <a:pt x="9" y="3"/>
                    <a:pt x="0" y="11"/>
                    <a:pt x="0" y="21"/>
                  </a:cubicBezTo>
                  <a:cubicBezTo>
                    <a:pt x="0" y="69"/>
                    <a:pt x="0" y="69"/>
                    <a:pt x="0" y="69"/>
                  </a:cubicBezTo>
                  <a:cubicBezTo>
                    <a:pt x="2" y="70"/>
                    <a:pt x="5" y="72"/>
                    <a:pt x="8" y="74"/>
                  </a:cubicBezTo>
                  <a:cubicBezTo>
                    <a:pt x="8" y="21"/>
                    <a:pt x="8" y="21"/>
                    <a:pt x="8" y="21"/>
                  </a:cubicBezTo>
                  <a:cubicBezTo>
                    <a:pt x="8" y="15"/>
                    <a:pt x="14" y="10"/>
                    <a:pt x="20" y="10"/>
                  </a:cubicBezTo>
                  <a:cubicBezTo>
                    <a:pt x="145" y="7"/>
                    <a:pt x="145" y="7"/>
                    <a:pt x="145" y="7"/>
                  </a:cubicBezTo>
                  <a:cubicBezTo>
                    <a:pt x="145" y="7"/>
                    <a:pt x="146" y="7"/>
                    <a:pt x="146" y="7"/>
                  </a:cubicBezTo>
                  <a:cubicBezTo>
                    <a:pt x="152" y="7"/>
                    <a:pt x="157" y="11"/>
                    <a:pt x="157" y="17"/>
                  </a:cubicBezTo>
                  <a:cubicBezTo>
                    <a:pt x="157" y="151"/>
                    <a:pt x="157" y="151"/>
                    <a:pt x="157" y="151"/>
                  </a:cubicBezTo>
                  <a:cubicBezTo>
                    <a:pt x="157" y="157"/>
                    <a:pt x="152" y="162"/>
                    <a:pt x="145" y="162"/>
                  </a:cubicBezTo>
                  <a:cubicBezTo>
                    <a:pt x="50" y="169"/>
                    <a:pt x="50" y="169"/>
                    <a:pt x="50" y="169"/>
                  </a:cubicBezTo>
                  <a:cubicBezTo>
                    <a:pt x="51" y="171"/>
                    <a:pt x="52" y="173"/>
                    <a:pt x="53" y="176"/>
                  </a:cubicBezTo>
                  <a:cubicBezTo>
                    <a:pt x="145" y="169"/>
                    <a:pt x="145" y="169"/>
                    <a:pt x="145" y="169"/>
                  </a:cubicBezTo>
                  <a:cubicBezTo>
                    <a:pt x="156" y="168"/>
                    <a:pt x="164" y="160"/>
                    <a:pt x="164" y="151"/>
                  </a:cubicBezTo>
                  <a:cubicBezTo>
                    <a:pt x="164" y="16"/>
                    <a:pt x="164" y="16"/>
                    <a:pt x="164" y="16"/>
                  </a:cubicBezTo>
                  <a:cubicBezTo>
                    <a:pt x="164" y="7"/>
                    <a:pt x="156" y="0"/>
                    <a:pt x="14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25" name="Freeform 95"/>
            <p:cNvSpPr>
              <a:spLocks noChangeArrowheads="1"/>
            </p:cNvSpPr>
            <p:nvPr/>
          </p:nvSpPr>
          <p:spPr bwMode="auto">
            <a:xfrm>
              <a:off x="844550" y="2843213"/>
              <a:ext cx="41275" cy="123825"/>
            </a:xfrm>
            <a:custGeom>
              <a:avLst/>
              <a:gdLst>
                <a:gd name="T0" fmla="*/ 65524063 w 26"/>
                <a:gd name="T1" fmla="*/ 0 h 78"/>
                <a:gd name="T2" fmla="*/ 0 w 26"/>
                <a:gd name="T3" fmla="*/ 7561263 h 78"/>
                <a:gd name="T4" fmla="*/ 0 w 26"/>
                <a:gd name="T5" fmla="*/ 196572188 h 78"/>
                <a:gd name="T6" fmla="*/ 65524063 w 26"/>
                <a:gd name="T7" fmla="*/ 196572188 h 78"/>
                <a:gd name="T8" fmla="*/ 65524063 w 26"/>
                <a:gd name="T9" fmla="*/ 0 h 78"/>
                <a:gd name="T10" fmla="*/ 0 60000 65536"/>
                <a:gd name="T11" fmla="*/ 0 60000 65536"/>
                <a:gd name="T12" fmla="*/ 0 60000 65536"/>
                <a:gd name="T13" fmla="*/ 0 60000 65536"/>
                <a:gd name="T14" fmla="*/ 0 60000 65536"/>
                <a:gd name="T15" fmla="*/ 0 w 26"/>
                <a:gd name="T16" fmla="*/ 0 h 78"/>
                <a:gd name="T17" fmla="*/ 26 w 26"/>
                <a:gd name="T18" fmla="*/ 78 h 78"/>
              </a:gdLst>
              <a:ahLst/>
              <a:cxnLst>
                <a:cxn ang="T10">
                  <a:pos x="T0" y="T1"/>
                </a:cxn>
                <a:cxn ang="T11">
                  <a:pos x="T2" y="T3"/>
                </a:cxn>
                <a:cxn ang="T12">
                  <a:pos x="T4" y="T5"/>
                </a:cxn>
                <a:cxn ang="T13">
                  <a:pos x="T6" y="T7"/>
                </a:cxn>
                <a:cxn ang="T14">
                  <a:pos x="T8" y="T9"/>
                </a:cxn>
              </a:cxnLst>
              <a:rect l="T15" t="T16" r="T17" b="T18"/>
              <a:pathLst>
                <a:path w="26" h="78">
                  <a:moveTo>
                    <a:pt x="26" y="0"/>
                  </a:moveTo>
                  <a:lnTo>
                    <a:pt x="0" y="3"/>
                  </a:lnTo>
                  <a:lnTo>
                    <a:pt x="0" y="78"/>
                  </a:lnTo>
                  <a:lnTo>
                    <a:pt x="26" y="78"/>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26" name="Freeform 96"/>
            <p:cNvSpPr>
              <a:spLocks noChangeArrowheads="1"/>
            </p:cNvSpPr>
            <p:nvPr/>
          </p:nvSpPr>
          <p:spPr bwMode="auto">
            <a:xfrm>
              <a:off x="844550" y="2843213"/>
              <a:ext cx="41275" cy="123825"/>
            </a:xfrm>
            <a:custGeom>
              <a:avLst/>
              <a:gdLst>
                <a:gd name="T0" fmla="*/ 65524063 w 26"/>
                <a:gd name="T1" fmla="*/ 0 h 78"/>
                <a:gd name="T2" fmla="*/ 0 w 26"/>
                <a:gd name="T3" fmla="*/ 7561263 h 78"/>
                <a:gd name="T4" fmla="*/ 0 w 26"/>
                <a:gd name="T5" fmla="*/ 196572188 h 78"/>
                <a:gd name="T6" fmla="*/ 65524063 w 26"/>
                <a:gd name="T7" fmla="*/ 196572188 h 78"/>
                <a:gd name="T8" fmla="*/ 65524063 w 26"/>
                <a:gd name="T9" fmla="*/ 0 h 78"/>
                <a:gd name="T10" fmla="*/ 0 60000 65536"/>
                <a:gd name="T11" fmla="*/ 0 60000 65536"/>
                <a:gd name="T12" fmla="*/ 0 60000 65536"/>
                <a:gd name="T13" fmla="*/ 0 60000 65536"/>
                <a:gd name="T14" fmla="*/ 0 60000 65536"/>
                <a:gd name="T15" fmla="*/ 0 w 26"/>
                <a:gd name="T16" fmla="*/ 0 h 78"/>
                <a:gd name="T17" fmla="*/ 26 w 26"/>
                <a:gd name="T18" fmla="*/ 78 h 78"/>
              </a:gdLst>
              <a:ahLst/>
              <a:cxnLst>
                <a:cxn ang="T10">
                  <a:pos x="T0" y="T1"/>
                </a:cxn>
                <a:cxn ang="T11">
                  <a:pos x="T2" y="T3"/>
                </a:cxn>
                <a:cxn ang="T12">
                  <a:pos x="T4" y="T5"/>
                </a:cxn>
                <a:cxn ang="T13">
                  <a:pos x="T6" y="T7"/>
                </a:cxn>
                <a:cxn ang="T14">
                  <a:pos x="T8" y="T9"/>
                </a:cxn>
              </a:cxnLst>
              <a:rect l="T15" t="T16" r="T17" b="T18"/>
              <a:pathLst>
                <a:path w="26" h="78">
                  <a:moveTo>
                    <a:pt x="26" y="0"/>
                  </a:moveTo>
                  <a:lnTo>
                    <a:pt x="0" y="3"/>
                  </a:lnTo>
                  <a:lnTo>
                    <a:pt x="0" y="78"/>
                  </a:lnTo>
                  <a:lnTo>
                    <a:pt x="26" y="78"/>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27" name="Freeform 97"/>
            <p:cNvSpPr>
              <a:spLocks noChangeArrowheads="1"/>
            </p:cNvSpPr>
            <p:nvPr/>
          </p:nvSpPr>
          <p:spPr bwMode="auto">
            <a:xfrm>
              <a:off x="922338" y="2813050"/>
              <a:ext cx="46038" cy="150813"/>
            </a:xfrm>
            <a:custGeom>
              <a:avLst/>
              <a:gdLst>
                <a:gd name="T0" fmla="*/ 73086119 w 29"/>
                <a:gd name="T1" fmla="*/ 0 h 95"/>
                <a:gd name="T2" fmla="*/ 0 w 29"/>
                <a:gd name="T3" fmla="*/ 0 h 95"/>
                <a:gd name="T4" fmla="*/ 0 w 29"/>
                <a:gd name="T5" fmla="*/ 239416431 h 95"/>
                <a:gd name="T6" fmla="*/ 73086119 w 29"/>
                <a:gd name="T7" fmla="*/ 234376102 h 95"/>
                <a:gd name="T8" fmla="*/ 73086119 w 29"/>
                <a:gd name="T9" fmla="*/ 0 h 95"/>
                <a:gd name="T10" fmla="*/ 0 60000 65536"/>
                <a:gd name="T11" fmla="*/ 0 60000 65536"/>
                <a:gd name="T12" fmla="*/ 0 60000 65536"/>
                <a:gd name="T13" fmla="*/ 0 60000 65536"/>
                <a:gd name="T14" fmla="*/ 0 60000 65536"/>
                <a:gd name="T15" fmla="*/ 0 w 29"/>
                <a:gd name="T16" fmla="*/ 0 h 95"/>
                <a:gd name="T17" fmla="*/ 29 w 29"/>
                <a:gd name="T18" fmla="*/ 95 h 95"/>
              </a:gdLst>
              <a:ahLst/>
              <a:cxnLst>
                <a:cxn ang="T10">
                  <a:pos x="T0" y="T1"/>
                </a:cxn>
                <a:cxn ang="T11">
                  <a:pos x="T2" y="T3"/>
                </a:cxn>
                <a:cxn ang="T12">
                  <a:pos x="T4" y="T5"/>
                </a:cxn>
                <a:cxn ang="T13">
                  <a:pos x="T6" y="T7"/>
                </a:cxn>
                <a:cxn ang="T14">
                  <a:pos x="T8" y="T9"/>
                </a:cxn>
              </a:cxnLst>
              <a:rect l="T15" t="T16" r="T17" b="T18"/>
              <a:pathLst>
                <a:path w="29" h="95">
                  <a:moveTo>
                    <a:pt x="29" y="0"/>
                  </a:moveTo>
                  <a:lnTo>
                    <a:pt x="0" y="0"/>
                  </a:lnTo>
                  <a:lnTo>
                    <a:pt x="0" y="95"/>
                  </a:lnTo>
                  <a:lnTo>
                    <a:pt x="29" y="93"/>
                  </a:lnTo>
                  <a:lnTo>
                    <a:pt x="2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28" name="Freeform 98"/>
            <p:cNvSpPr>
              <a:spLocks noChangeArrowheads="1"/>
            </p:cNvSpPr>
            <p:nvPr/>
          </p:nvSpPr>
          <p:spPr bwMode="auto">
            <a:xfrm>
              <a:off x="922338" y="2813050"/>
              <a:ext cx="46038" cy="150813"/>
            </a:xfrm>
            <a:custGeom>
              <a:avLst/>
              <a:gdLst>
                <a:gd name="T0" fmla="*/ 73086119 w 29"/>
                <a:gd name="T1" fmla="*/ 0 h 95"/>
                <a:gd name="T2" fmla="*/ 0 w 29"/>
                <a:gd name="T3" fmla="*/ 0 h 95"/>
                <a:gd name="T4" fmla="*/ 0 w 29"/>
                <a:gd name="T5" fmla="*/ 239416431 h 95"/>
                <a:gd name="T6" fmla="*/ 73086119 w 29"/>
                <a:gd name="T7" fmla="*/ 234376102 h 95"/>
                <a:gd name="T8" fmla="*/ 73086119 w 29"/>
                <a:gd name="T9" fmla="*/ 0 h 95"/>
                <a:gd name="T10" fmla="*/ 0 60000 65536"/>
                <a:gd name="T11" fmla="*/ 0 60000 65536"/>
                <a:gd name="T12" fmla="*/ 0 60000 65536"/>
                <a:gd name="T13" fmla="*/ 0 60000 65536"/>
                <a:gd name="T14" fmla="*/ 0 60000 65536"/>
                <a:gd name="T15" fmla="*/ 0 w 29"/>
                <a:gd name="T16" fmla="*/ 0 h 95"/>
                <a:gd name="T17" fmla="*/ 29 w 29"/>
                <a:gd name="T18" fmla="*/ 95 h 95"/>
              </a:gdLst>
              <a:ahLst/>
              <a:cxnLst>
                <a:cxn ang="T10">
                  <a:pos x="T0" y="T1"/>
                </a:cxn>
                <a:cxn ang="T11">
                  <a:pos x="T2" y="T3"/>
                </a:cxn>
                <a:cxn ang="T12">
                  <a:pos x="T4" y="T5"/>
                </a:cxn>
                <a:cxn ang="T13">
                  <a:pos x="T6" y="T7"/>
                </a:cxn>
                <a:cxn ang="T14">
                  <a:pos x="T8" y="T9"/>
                </a:cxn>
              </a:cxnLst>
              <a:rect l="T15" t="T16" r="T17" b="T18"/>
              <a:pathLst>
                <a:path w="29" h="95">
                  <a:moveTo>
                    <a:pt x="29" y="0"/>
                  </a:moveTo>
                  <a:lnTo>
                    <a:pt x="0" y="0"/>
                  </a:lnTo>
                  <a:lnTo>
                    <a:pt x="0" y="95"/>
                  </a:lnTo>
                  <a:lnTo>
                    <a:pt x="29" y="93"/>
                  </a:lnTo>
                  <a:lnTo>
                    <a:pt x="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29" name="Freeform 99"/>
            <p:cNvSpPr>
              <a:spLocks noChangeArrowheads="1"/>
            </p:cNvSpPr>
            <p:nvPr/>
          </p:nvSpPr>
          <p:spPr bwMode="auto">
            <a:xfrm>
              <a:off x="1001713" y="2782888"/>
              <a:ext cx="44450" cy="177800"/>
            </a:xfrm>
            <a:custGeom>
              <a:avLst/>
              <a:gdLst>
                <a:gd name="T0" fmla="*/ 70564375 w 28"/>
                <a:gd name="T1" fmla="*/ 0 h 112"/>
                <a:gd name="T2" fmla="*/ 0 w 28"/>
                <a:gd name="T3" fmla="*/ 0 h 112"/>
                <a:gd name="T4" fmla="*/ 0 w 28"/>
                <a:gd name="T5" fmla="*/ 282257500 h 112"/>
                <a:gd name="T6" fmla="*/ 70564375 w 28"/>
                <a:gd name="T7" fmla="*/ 274697825 h 112"/>
                <a:gd name="T8" fmla="*/ 70564375 w 28"/>
                <a:gd name="T9" fmla="*/ 0 h 112"/>
                <a:gd name="T10" fmla="*/ 0 60000 65536"/>
                <a:gd name="T11" fmla="*/ 0 60000 65536"/>
                <a:gd name="T12" fmla="*/ 0 60000 65536"/>
                <a:gd name="T13" fmla="*/ 0 60000 65536"/>
                <a:gd name="T14" fmla="*/ 0 60000 65536"/>
                <a:gd name="T15" fmla="*/ 0 w 28"/>
                <a:gd name="T16" fmla="*/ 0 h 112"/>
                <a:gd name="T17" fmla="*/ 28 w 28"/>
                <a:gd name="T18" fmla="*/ 112 h 112"/>
              </a:gdLst>
              <a:ahLst/>
              <a:cxnLst>
                <a:cxn ang="T10">
                  <a:pos x="T0" y="T1"/>
                </a:cxn>
                <a:cxn ang="T11">
                  <a:pos x="T2" y="T3"/>
                </a:cxn>
                <a:cxn ang="T12">
                  <a:pos x="T4" y="T5"/>
                </a:cxn>
                <a:cxn ang="T13">
                  <a:pos x="T6" y="T7"/>
                </a:cxn>
                <a:cxn ang="T14">
                  <a:pos x="T8" y="T9"/>
                </a:cxn>
              </a:cxnLst>
              <a:rect l="T15" t="T16" r="T17" b="T18"/>
              <a:pathLst>
                <a:path w="28" h="112">
                  <a:moveTo>
                    <a:pt x="28" y="0"/>
                  </a:moveTo>
                  <a:lnTo>
                    <a:pt x="0" y="0"/>
                  </a:lnTo>
                  <a:lnTo>
                    <a:pt x="0" y="112"/>
                  </a:lnTo>
                  <a:lnTo>
                    <a:pt x="28" y="109"/>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30" name="Freeform 100"/>
            <p:cNvSpPr>
              <a:spLocks noChangeArrowheads="1"/>
            </p:cNvSpPr>
            <p:nvPr/>
          </p:nvSpPr>
          <p:spPr bwMode="auto">
            <a:xfrm>
              <a:off x="1001713" y="2782888"/>
              <a:ext cx="44450" cy="177800"/>
            </a:xfrm>
            <a:custGeom>
              <a:avLst/>
              <a:gdLst>
                <a:gd name="T0" fmla="*/ 70564375 w 28"/>
                <a:gd name="T1" fmla="*/ 0 h 112"/>
                <a:gd name="T2" fmla="*/ 0 w 28"/>
                <a:gd name="T3" fmla="*/ 0 h 112"/>
                <a:gd name="T4" fmla="*/ 0 w 28"/>
                <a:gd name="T5" fmla="*/ 282257500 h 112"/>
                <a:gd name="T6" fmla="*/ 70564375 w 28"/>
                <a:gd name="T7" fmla="*/ 274697825 h 112"/>
                <a:gd name="T8" fmla="*/ 70564375 w 28"/>
                <a:gd name="T9" fmla="*/ 0 h 112"/>
                <a:gd name="T10" fmla="*/ 0 60000 65536"/>
                <a:gd name="T11" fmla="*/ 0 60000 65536"/>
                <a:gd name="T12" fmla="*/ 0 60000 65536"/>
                <a:gd name="T13" fmla="*/ 0 60000 65536"/>
                <a:gd name="T14" fmla="*/ 0 60000 65536"/>
                <a:gd name="T15" fmla="*/ 0 w 28"/>
                <a:gd name="T16" fmla="*/ 0 h 112"/>
                <a:gd name="T17" fmla="*/ 28 w 28"/>
                <a:gd name="T18" fmla="*/ 112 h 112"/>
              </a:gdLst>
              <a:ahLst/>
              <a:cxnLst>
                <a:cxn ang="T10">
                  <a:pos x="T0" y="T1"/>
                </a:cxn>
                <a:cxn ang="T11">
                  <a:pos x="T2" y="T3"/>
                </a:cxn>
                <a:cxn ang="T12">
                  <a:pos x="T4" y="T5"/>
                </a:cxn>
                <a:cxn ang="T13">
                  <a:pos x="T6" y="T7"/>
                </a:cxn>
                <a:cxn ang="T14">
                  <a:pos x="T8" y="T9"/>
                </a:cxn>
              </a:cxnLst>
              <a:rect l="T15" t="T16" r="T17" b="T18"/>
              <a:pathLst>
                <a:path w="28" h="112">
                  <a:moveTo>
                    <a:pt x="28" y="0"/>
                  </a:moveTo>
                  <a:lnTo>
                    <a:pt x="0" y="0"/>
                  </a:lnTo>
                  <a:lnTo>
                    <a:pt x="0" y="112"/>
                  </a:lnTo>
                  <a:lnTo>
                    <a:pt x="28" y="109"/>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31" name="Freeform 101"/>
            <p:cNvSpPr>
              <a:spLocks noChangeArrowheads="1"/>
            </p:cNvSpPr>
            <p:nvPr/>
          </p:nvSpPr>
          <p:spPr bwMode="auto">
            <a:xfrm>
              <a:off x="1081088" y="2794000"/>
              <a:ext cx="41275" cy="161925"/>
            </a:xfrm>
            <a:custGeom>
              <a:avLst/>
              <a:gdLst>
                <a:gd name="T0" fmla="*/ 65524063 w 26"/>
                <a:gd name="T1" fmla="*/ 0 h 102"/>
                <a:gd name="T2" fmla="*/ 0 w 26"/>
                <a:gd name="T3" fmla="*/ 7561263 h 102"/>
                <a:gd name="T4" fmla="*/ 0 w 26"/>
                <a:gd name="T5" fmla="*/ 257055938 h 102"/>
                <a:gd name="T6" fmla="*/ 65524063 w 26"/>
                <a:gd name="T7" fmla="*/ 252015625 h 102"/>
                <a:gd name="T8" fmla="*/ 65524063 w 26"/>
                <a:gd name="T9" fmla="*/ 0 h 102"/>
                <a:gd name="T10" fmla="*/ 0 60000 65536"/>
                <a:gd name="T11" fmla="*/ 0 60000 65536"/>
                <a:gd name="T12" fmla="*/ 0 60000 65536"/>
                <a:gd name="T13" fmla="*/ 0 60000 65536"/>
                <a:gd name="T14" fmla="*/ 0 60000 65536"/>
                <a:gd name="T15" fmla="*/ 0 w 26"/>
                <a:gd name="T16" fmla="*/ 0 h 102"/>
                <a:gd name="T17" fmla="*/ 26 w 26"/>
                <a:gd name="T18" fmla="*/ 102 h 102"/>
              </a:gdLst>
              <a:ahLst/>
              <a:cxnLst>
                <a:cxn ang="T10">
                  <a:pos x="T0" y="T1"/>
                </a:cxn>
                <a:cxn ang="T11">
                  <a:pos x="T2" y="T3"/>
                </a:cxn>
                <a:cxn ang="T12">
                  <a:pos x="T4" y="T5"/>
                </a:cxn>
                <a:cxn ang="T13">
                  <a:pos x="T6" y="T7"/>
                </a:cxn>
                <a:cxn ang="T14">
                  <a:pos x="T8" y="T9"/>
                </a:cxn>
              </a:cxnLst>
              <a:rect l="T15" t="T16" r="T17" b="T18"/>
              <a:pathLst>
                <a:path w="26" h="102">
                  <a:moveTo>
                    <a:pt x="26" y="0"/>
                  </a:moveTo>
                  <a:lnTo>
                    <a:pt x="0" y="3"/>
                  </a:lnTo>
                  <a:lnTo>
                    <a:pt x="0" y="102"/>
                  </a:lnTo>
                  <a:lnTo>
                    <a:pt x="26" y="100"/>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32" name="Freeform 102"/>
            <p:cNvSpPr>
              <a:spLocks noChangeArrowheads="1"/>
            </p:cNvSpPr>
            <p:nvPr/>
          </p:nvSpPr>
          <p:spPr bwMode="auto">
            <a:xfrm>
              <a:off x="1081088" y="2794000"/>
              <a:ext cx="41275" cy="161925"/>
            </a:xfrm>
            <a:custGeom>
              <a:avLst/>
              <a:gdLst>
                <a:gd name="T0" fmla="*/ 65524063 w 26"/>
                <a:gd name="T1" fmla="*/ 0 h 102"/>
                <a:gd name="T2" fmla="*/ 0 w 26"/>
                <a:gd name="T3" fmla="*/ 7561263 h 102"/>
                <a:gd name="T4" fmla="*/ 0 w 26"/>
                <a:gd name="T5" fmla="*/ 257055938 h 102"/>
                <a:gd name="T6" fmla="*/ 65524063 w 26"/>
                <a:gd name="T7" fmla="*/ 252015625 h 102"/>
                <a:gd name="T8" fmla="*/ 65524063 w 26"/>
                <a:gd name="T9" fmla="*/ 0 h 102"/>
                <a:gd name="T10" fmla="*/ 0 60000 65536"/>
                <a:gd name="T11" fmla="*/ 0 60000 65536"/>
                <a:gd name="T12" fmla="*/ 0 60000 65536"/>
                <a:gd name="T13" fmla="*/ 0 60000 65536"/>
                <a:gd name="T14" fmla="*/ 0 60000 65536"/>
                <a:gd name="T15" fmla="*/ 0 w 26"/>
                <a:gd name="T16" fmla="*/ 0 h 102"/>
                <a:gd name="T17" fmla="*/ 26 w 26"/>
                <a:gd name="T18" fmla="*/ 102 h 102"/>
              </a:gdLst>
              <a:ahLst/>
              <a:cxnLst>
                <a:cxn ang="T10">
                  <a:pos x="T0" y="T1"/>
                </a:cxn>
                <a:cxn ang="T11">
                  <a:pos x="T2" y="T3"/>
                </a:cxn>
                <a:cxn ang="T12">
                  <a:pos x="T4" y="T5"/>
                </a:cxn>
                <a:cxn ang="T13">
                  <a:pos x="T6" y="T7"/>
                </a:cxn>
                <a:cxn ang="T14">
                  <a:pos x="T8" y="T9"/>
                </a:cxn>
              </a:cxnLst>
              <a:rect l="T15" t="T16" r="T17" b="T18"/>
              <a:pathLst>
                <a:path w="26" h="102">
                  <a:moveTo>
                    <a:pt x="26" y="0"/>
                  </a:moveTo>
                  <a:lnTo>
                    <a:pt x="0" y="3"/>
                  </a:lnTo>
                  <a:lnTo>
                    <a:pt x="0" y="102"/>
                  </a:lnTo>
                  <a:lnTo>
                    <a:pt x="26" y="10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33" name="Rectangle 103"/>
            <p:cNvSpPr>
              <a:spLocks noChangeArrowheads="1"/>
            </p:cNvSpPr>
            <p:nvPr/>
          </p:nvSpPr>
          <p:spPr bwMode="auto">
            <a:xfrm>
              <a:off x="1158875" y="2735263"/>
              <a:ext cx="41275" cy="214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4234" name="Rectangle 104"/>
            <p:cNvSpPr>
              <a:spLocks noChangeArrowheads="1"/>
            </p:cNvSpPr>
            <p:nvPr/>
          </p:nvSpPr>
          <p:spPr bwMode="auto">
            <a:xfrm>
              <a:off x="1158875" y="2735263"/>
              <a:ext cx="4127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4235" name="Freeform 105"/>
            <p:cNvSpPr>
              <a:spLocks noChangeArrowheads="1"/>
            </p:cNvSpPr>
            <p:nvPr/>
          </p:nvSpPr>
          <p:spPr bwMode="auto">
            <a:xfrm>
              <a:off x="1235075" y="2640013"/>
              <a:ext cx="41275" cy="304800"/>
            </a:xfrm>
            <a:custGeom>
              <a:avLst/>
              <a:gdLst>
                <a:gd name="T0" fmla="*/ 65524063 w 26"/>
                <a:gd name="T1" fmla="*/ 0 h 192"/>
                <a:gd name="T2" fmla="*/ 0 w 26"/>
                <a:gd name="T3" fmla="*/ 7561263 h 192"/>
                <a:gd name="T4" fmla="*/ 0 w 26"/>
                <a:gd name="T5" fmla="*/ 483870000 h 192"/>
                <a:gd name="T6" fmla="*/ 65524063 w 26"/>
                <a:gd name="T7" fmla="*/ 478829688 h 192"/>
                <a:gd name="T8" fmla="*/ 65524063 w 26"/>
                <a:gd name="T9" fmla="*/ 0 h 192"/>
                <a:gd name="T10" fmla="*/ 0 60000 65536"/>
                <a:gd name="T11" fmla="*/ 0 60000 65536"/>
                <a:gd name="T12" fmla="*/ 0 60000 65536"/>
                <a:gd name="T13" fmla="*/ 0 60000 65536"/>
                <a:gd name="T14" fmla="*/ 0 60000 65536"/>
                <a:gd name="T15" fmla="*/ 0 w 26"/>
                <a:gd name="T16" fmla="*/ 0 h 192"/>
                <a:gd name="T17" fmla="*/ 26 w 26"/>
                <a:gd name="T18" fmla="*/ 192 h 192"/>
              </a:gdLst>
              <a:ahLst/>
              <a:cxnLst>
                <a:cxn ang="T10">
                  <a:pos x="T0" y="T1"/>
                </a:cxn>
                <a:cxn ang="T11">
                  <a:pos x="T2" y="T3"/>
                </a:cxn>
                <a:cxn ang="T12">
                  <a:pos x="T4" y="T5"/>
                </a:cxn>
                <a:cxn ang="T13">
                  <a:pos x="T6" y="T7"/>
                </a:cxn>
                <a:cxn ang="T14">
                  <a:pos x="T8" y="T9"/>
                </a:cxn>
              </a:cxnLst>
              <a:rect l="T15" t="T16" r="T17" b="T18"/>
              <a:pathLst>
                <a:path w="26" h="192">
                  <a:moveTo>
                    <a:pt x="26" y="0"/>
                  </a:moveTo>
                  <a:lnTo>
                    <a:pt x="0" y="3"/>
                  </a:lnTo>
                  <a:lnTo>
                    <a:pt x="0" y="192"/>
                  </a:lnTo>
                  <a:lnTo>
                    <a:pt x="26" y="190"/>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36" name="Freeform 106"/>
            <p:cNvSpPr>
              <a:spLocks noChangeArrowheads="1"/>
            </p:cNvSpPr>
            <p:nvPr/>
          </p:nvSpPr>
          <p:spPr bwMode="auto">
            <a:xfrm>
              <a:off x="1235075" y="2640013"/>
              <a:ext cx="41275" cy="304800"/>
            </a:xfrm>
            <a:custGeom>
              <a:avLst/>
              <a:gdLst>
                <a:gd name="T0" fmla="*/ 65524063 w 26"/>
                <a:gd name="T1" fmla="*/ 0 h 192"/>
                <a:gd name="T2" fmla="*/ 0 w 26"/>
                <a:gd name="T3" fmla="*/ 7561263 h 192"/>
                <a:gd name="T4" fmla="*/ 0 w 26"/>
                <a:gd name="T5" fmla="*/ 483870000 h 192"/>
                <a:gd name="T6" fmla="*/ 65524063 w 26"/>
                <a:gd name="T7" fmla="*/ 478829688 h 192"/>
                <a:gd name="T8" fmla="*/ 65524063 w 26"/>
                <a:gd name="T9" fmla="*/ 0 h 192"/>
                <a:gd name="T10" fmla="*/ 0 60000 65536"/>
                <a:gd name="T11" fmla="*/ 0 60000 65536"/>
                <a:gd name="T12" fmla="*/ 0 60000 65536"/>
                <a:gd name="T13" fmla="*/ 0 60000 65536"/>
                <a:gd name="T14" fmla="*/ 0 60000 65536"/>
                <a:gd name="T15" fmla="*/ 0 w 26"/>
                <a:gd name="T16" fmla="*/ 0 h 192"/>
                <a:gd name="T17" fmla="*/ 26 w 26"/>
                <a:gd name="T18" fmla="*/ 192 h 192"/>
              </a:gdLst>
              <a:ahLst/>
              <a:cxnLst>
                <a:cxn ang="T10">
                  <a:pos x="T0" y="T1"/>
                </a:cxn>
                <a:cxn ang="T11">
                  <a:pos x="T2" y="T3"/>
                </a:cxn>
                <a:cxn ang="T12">
                  <a:pos x="T4" y="T5"/>
                </a:cxn>
                <a:cxn ang="T13">
                  <a:pos x="T6" y="T7"/>
                </a:cxn>
                <a:cxn ang="T14">
                  <a:pos x="T8" y="T9"/>
                </a:cxn>
              </a:cxnLst>
              <a:rect l="T15" t="T16" r="T17" b="T18"/>
              <a:pathLst>
                <a:path w="26" h="192">
                  <a:moveTo>
                    <a:pt x="26" y="0"/>
                  </a:moveTo>
                  <a:lnTo>
                    <a:pt x="0" y="3"/>
                  </a:lnTo>
                  <a:lnTo>
                    <a:pt x="0" y="192"/>
                  </a:lnTo>
                  <a:lnTo>
                    <a:pt x="26" y="19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37" name="Freeform 107"/>
            <p:cNvSpPr>
              <a:spLocks noChangeArrowheads="1"/>
            </p:cNvSpPr>
            <p:nvPr/>
          </p:nvSpPr>
          <p:spPr bwMode="auto">
            <a:xfrm>
              <a:off x="3857625" y="1023938"/>
              <a:ext cx="11113" cy="36513"/>
            </a:xfrm>
            <a:custGeom>
              <a:avLst/>
              <a:gdLst>
                <a:gd name="T0" fmla="*/ 13720851 w 3"/>
                <a:gd name="T1" fmla="*/ 0 h 10"/>
                <a:gd name="T2" fmla="*/ 13720851 w 3"/>
                <a:gd name="T3" fmla="*/ 26665444 h 10"/>
                <a:gd name="T4" fmla="*/ 13720851 w 3"/>
                <a:gd name="T5" fmla="*/ 26665444 h 10"/>
                <a:gd name="T6" fmla="*/ 0 w 3"/>
                <a:gd name="T7" fmla="*/ 119989021 h 10"/>
                <a:gd name="T8" fmla="*/ 27445406 w 3"/>
                <a:gd name="T9" fmla="*/ 133319917 h 10"/>
                <a:gd name="T10" fmla="*/ 41166256 w 3"/>
                <a:gd name="T11" fmla="*/ 119989021 h 10"/>
                <a:gd name="T12" fmla="*/ 27445406 w 3"/>
                <a:gd name="T13" fmla="*/ 26665444 h 10"/>
                <a:gd name="T14" fmla="*/ 27445406 w 3"/>
                <a:gd name="T15" fmla="*/ 26665444 h 10"/>
                <a:gd name="T16" fmla="*/ 27445406 w 3"/>
                <a:gd name="T17" fmla="*/ 0 h 10"/>
                <a:gd name="T18" fmla="*/ 13720851 w 3"/>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10"/>
                <a:gd name="T32" fmla="*/ 3 w 3"/>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10">
                  <a:moveTo>
                    <a:pt x="1" y="0"/>
                  </a:moveTo>
                  <a:cubicBezTo>
                    <a:pt x="1" y="0"/>
                    <a:pt x="1" y="1"/>
                    <a:pt x="1" y="2"/>
                  </a:cubicBezTo>
                  <a:cubicBezTo>
                    <a:pt x="1" y="2"/>
                    <a:pt x="1" y="2"/>
                    <a:pt x="1" y="2"/>
                  </a:cubicBezTo>
                  <a:cubicBezTo>
                    <a:pt x="0" y="9"/>
                    <a:pt x="0" y="9"/>
                    <a:pt x="0" y="9"/>
                  </a:cubicBezTo>
                  <a:cubicBezTo>
                    <a:pt x="2" y="10"/>
                    <a:pt x="2" y="10"/>
                    <a:pt x="2" y="10"/>
                  </a:cubicBezTo>
                  <a:cubicBezTo>
                    <a:pt x="3" y="9"/>
                    <a:pt x="3" y="9"/>
                    <a:pt x="3" y="9"/>
                  </a:cubicBezTo>
                  <a:cubicBezTo>
                    <a:pt x="2" y="2"/>
                    <a:pt x="2" y="2"/>
                    <a:pt x="2" y="2"/>
                  </a:cubicBezTo>
                  <a:cubicBezTo>
                    <a:pt x="2" y="2"/>
                    <a:pt x="2" y="2"/>
                    <a:pt x="2" y="2"/>
                  </a:cubicBezTo>
                  <a:cubicBezTo>
                    <a:pt x="2" y="2"/>
                    <a:pt x="2" y="1"/>
                    <a:pt x="2"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38" name="Freeform 108"/>
            <p:cNvSpPr>
              <a:spLocks noChangeArrowheads="1"/>
            </p:cNvSpPr>
            <p:nvPr/>
          </p:nvSpPr>
          <p:spPr bwMode="auto">
            <a:xfrm>
              <a:off x="3816350" y="1023938"/>
              <a:ext cx="93663" cy="60325"/>
            </a:xfrm>
            <a:custGeom>
              <a:avLst/>
              <a:gdLst>
                <a:gd name="T0" fmla="*/ 112290697 w 25"/>
                <a:gd name="T1" fmla="*/ 0 h 16"/>
                <a:gd name="T2" fmla="*/ 112290697 w 25"/>
                <a:gd name="T3" fmla="*/ 0 h 16"/>
                <a:gd name="T4" fmla="*/ 98256234 w 25"/>
                <a:gd name="T5" fmla="*/ 85292009 h 16"/>
                <a:gd name="T6" fmla="*/ 112290697 w 25"/>
                <a:gd name="T7" fmla="*/ 85292009 h 16"/>
                <a:gd name="T8" fmla="*/ 112290697 w 25"/>
                <a:gd name="T9" fmla="*/ 127938014 h 16"/>
                <a:gd name="T10" fmla="*/ 168436046 w 25"/>
                <a:gd name="T11" fmla="*/ 156366170 h 16"/>
                <a:gd name="T12" fmla="*/ 98256234 w 25"/>
                <a:gd name="T13" fmla="*/ 127938014 h 16"/>
                <a:gd name="T14" fmla="*/ 112290697 w 25"/>
                <a:gd name="T15" fmla="*/ 99506088 h 16"/>
                <a:gd name="T16" fmla="*/ 84218023 w 25"/>
                <a:gd name="T17" fmla="*/ 99506088 h 16"/>
                <a:gd name="T18" fmla="*/ 112290697 w 25"/>
                <a:gd name="T19" fmla="*/ 0 h 16"/>
                <a:gd name="T20" fmla="*/ 0 w 25"/>
                <a:gd name="T21" fmla="*/ 170584019 h 16"/>
                <a:gd name="T22" fmla="*/ 70183559 w 25"/>
                <a:gd name="T23" fmla="*/ 184798097 h 16"/>
                <a:gd name="T24" fmla="*/ 280726744 w 25"/>
                <a:gd name="T25" fmla="*/ 213230023 h 16"/>
                <a:gd name="T26" fmla="*/ 350910303 w 25"/>
                <a:gd name="T27" fmla="*/ 227444102 h 16"/>
                <a:gd name="T28" fmla="*/ 238619605 w 25"/>
                <a:gd name="T29" fmla="*/ 14214078 h 16"/>
                <a:gd name="T30" fmla="*/ 238619605 w 25"/>
                <a:gd name="T31" fmla="*/ 14214078 h 16"/>
                <a:gd name="T32" fmla="*/ 238619605 w 25"/>
                <a:gd name="T33" fmla="*/ 14214078 h 16"/>
                <a:gd name="T34" fmla="*/ 238619605 w 25"/>
                <a:gd name="T35" fmla="*/ 14214078 h 16"/>
                <a:gd name="T36" fmla="*/ 252654069 w 25"/>
                <a:gd name="T37" fmla="*/ 113723936 h 16"/>
                <a:gd name="T38" fmla="*/ 238619605 w 25"/>
                <a:gd name="T39" fmla="*/ 113723936 h 16"/>
                <a:gd name="T40" fmla="*/ 238619605 w 25"/>
                <a:gd name="T41" fmla="*/ 142152092 h 16"/>
                <a:gd name="T42" fmla="*/ 182474257 w 25"/>
                <a:gd name="T43" fmla="*/ 156366170 h 16"/>
                <a:gd name="T44" fmla="*/ 238619605 w 25"/>
                <a:gd name="T45" fmla="*/ 142152092 h 16"/>
                <a:gd name="T46" fmla="*/ 238619605 w 25"/>
                <a:gd name="T47" fmla="*/ 99506088 h 16"/>
                <a:gd name="T48" fmla="*/ 252654069 w 25"/>
                <a:gd name="T49" fmla="*/ 99506088 h 16"/>
                <a:gd name="T50" fmla="*/ 238619605 w 25"/>
                <a:gd name="T51" fmla="*/ 14214078 h 16"/>
                <a:gd name="T52" fmla="*/ 182474257 w 25"/>
                <a:gd name="T53" fmla="*/ 156366170 h 16"/>
                <a:gd name="T54" fmla="*/ 112290697 w 25"/>
                <a:gd name="T55" fmla="*/ 0 h 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
                <a:gd name="T85" fmla="*/ 0 h 16"/>
                <a:gd name="T86" fmla="*/ 25 w 25"/>
                <a:gd name="T87" fmla="*/ 16 h 1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 h="16">
                  <a:moveTo>
                    <a:pt x="8" y="0"/>
                  </a:moveTo>
                  <a:cubicBezTo>
                    <a:pt x="8" y="0"/>
                    <a:pt x="8" y="0"/>
                    <a:pt x="8" y="0"/>
                  </a:cubicBezTo>
                  <a:cubicBezTo>
                    <a:pt x="6" y="4"/>
                    <a:pt x="7" y="6"/>
                    <a:pt x="7" y="6"/>
                  </a:cubicBezTo>
                  <a:cubicBezTo>
                    <a:pt x="8" y="6"/>
                    <a:pt x="8" y="6"/>
                    <a:pt x="8" y="6"/>
                  </a:cubicBezTo>
                  <a:cubicBezTo>
                    <a:pt x="8" y="9"/>
                    <a:pt x="8" y="9"/>
                    <a:pt x="8" y="9"/>
                  </a:cubicBezTo>
                  <a:cubicBezTo>
                    <a:pt x="12" y="11"/>
                    <a:pt x="12" y="11"/>
                    <a:pt x="12" y="11"/>
                  </a:cubicBezTo>
                  <a:cubicBezTo>
                    <a:pt x="7" y="9"/>
                    <a:pt x="7" y="9"/>
                    <a:pt x="7" y="9"/>
                  </a:cubicBezTo>
                  <a:cubicBezTo>
                    <a:pt x="8" y="7"/>
                    <a:pt x="8" y="7"/>
                    <a:pt x="8" y="7"/>
                  </a:cubicBezTo>
                  <a:cubicBezTo>
                    <a:pt x="6" y="7"/>
                    <a:pt x="6" y="7"/>
                    <a:pt x="6" y="7"/>
                  </a:cubicBezTo>
                  <a:cubicBezTo>
                    <a:pt x="6" y="3"/>
                    <a:pt x="8" y="0"/>
                    <a:pt x="8" y="0"/>
                  </a:cubicBezTo>
                  <a:cubicBezTo>
                    <a:pt x="3" y="1"/>
                    <a:pt x="0" y="4"/>
                    <a:pt x="0" y="12"/>
                  </a:cubicBezTo>
                  <a:cubicBezTo>
                    <a:pt x="5" y="13"/>
                    <a:pt x="5" y="13"/>
                    <a:pt x="5" y="13"/>
                  </a:cubicBezTo>
                  <a:cubicBezTo>
                    <a:pt x="20" y="15"/>
                    <a:pt x="20" y="15"/>
                    <a:pt x="20" y="15"/>
                  </a:cubicBezTo>
                  <a:cubicBezTo>
                    <a:pt x="25" y="16"/>
                    <a:pt x="25" y="16"/>
                    <a:pt x="25" y="16"/>
                  </a:cubicBezTo>
                  <a:cubicBezTo>
                    <a:pt x="25" y="7"/>
                    <a:pt x="21" y="3"/>
                    <a:pt x="17" y="1"/>
                  </a:cubicBezTo>
                  <a:cubicBezTo>
                    <a:pt x="17" y="1"/>
                    <a:pt x="17" y="1"/>
                    <a:pt x="17" y="1"/>
                  </a:cubicBezTo>
                  <a:cubicBezTo>
                    <a:pt x="17" y="1"/>
                    <a:pt x="17" y="1"/>
                    <a:pt x="17" y="1"/>
                  </a:cubicBezTo>
                  <a:cubicBezTo>
                    <a:pt x="17" y="1"/>
                    <a:pt x="17" y="1"/>
                    <a:pt x="17" y="1"/>
                  </a:cubicBezTo>
                  <a:cubicBezTo>
                    <a:pt x="17" y="1"/>
                    <a:pt x="19" y="5"/>
                    <a:pt x="18" y="8"/>
                  </a:cubicBezTo>
                  <a:cubicBezTo>
                    <a:pt x="17" y="8"/>
                    <a:pt x="17" y="8"/>
                    <a:pt x="17" y="8"/>
                  </a:cubicBezTo>
                  <a:cubicBezTo>
                    <a:pt x="17" y="10"/>
                    <a:pt x="17" y="10"/>
                    <a:pt x="17" y="10"/>
                  </a:cubicBezTo>
                  <a:cubicBezTo>
                    <a:pt x="13" y="11"/>
                    <a:pt x="13" y="11"/>
                    <a:pt x="13" y="11"/>
                  </a:cubicBezTo>
                  <a:cubicBezTo>
                    <a:pt x="17" y="10"/>
                    <a:pt x="17" y="10"/>
                    <a:pt x="17" y="10"/>
                  </a:cubicBezTo>
                  <a:cubicBezTo>
                    <a:pt x="17" y="7"/>
                    <a:pt x="17" y="7"/>
                    <a:pt x="17" y="7"/>
                  </a:cubicBezTo>
                  <a:cubicBezTo>
                    <a:pt x="18" y="7"/>
                    <a:pt x="18" y="7"/>
                    <a:pt x="18" y="7"/>
                  </a:cubicBezTo>
                  <a:cubicBezTo>
                    <a:pt x="18" y="7"/>
                    <a:pt x="19" y="6"/>
                    <a:pt x="17" y="1"/>
                  </a:cubicBezTo>
                  <a:cubicBezTo>
                    <a:pt x="17" y="2"/>
                    <a:pt x="17" y="9"/>
                    <a:pt x="13" y="11"/>
                  </a:cubicBezTo>
                  <a:cubicBezTo>
                    <a:pt x="13" y="11"/>
                    <a:pt x="7" y="7"/>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39" name="Freeform 109"/>
            <p:cNvSpPr>
              <a:spLocks noChangeArrowheads="1"/>
            </p:cNvSpPr>
            <p:nvPr/>
          </p:nvSpPr>
          <p:spPr bwMode="auto">
            <a:xfrm>
              <a:off x="3849688" y="1023938"/>
              <a:ext cx="11113" cy="6350"/>
            </a:xfrm>
            <a:custGeom>
              <a:avLst/>
              <a:gdLst>
                <a:gd name="T0" fmla="*/ 13720851 w 3"/>
                <a:gd name="T1" fmla="*/ 0 h 2"/>
                <a:gd name="T2" fmla="*/ 0 w 3"/>
                <a:gd name="T3" fmla="*/ 0 h 2"/>
                <a:gd name="T4" fmla="*/ 27445406 w 3"/>
                <a:gd name="T5" fmla="*/ 20161250 h 2"/>
                <a:gd name="T6" fmla="*/ 41166256 w 3"/>
                <a:gd name="T7" fmla="*/ 0 h 2"/>
                <a:gd name="T8" fmla="*/ 13720851 w 3"/>
                <a:gd name="T9" fmla="*/ 0 h 2"/>
                <a:gd name="T10" fmla="*/ 13720851 w 3"/>
                <a:gd name="T11" fmla="*/ 0 h 2"/>
                <a:gd name="T12" fmla="*/ 0 60000 65536"/>
                <a:gd name="T13" fmla="*/ 0 60000 65536"/>
                <a:gd name="T14" fmla="*/ 0 60000 65536"/>
                <a:gd name="T15" fmla="*/ 0 60000 65536"/>
                <a:gd name="T16" fmla="*/ 0 60000 65536"/>
                <a:gd name="T17" fmla="*/ 0 60000 65536"/>
                <a:gd name="T18" fmla="*/ 0 w 3"/>
                <a:gd name="T19" fmla="*/ 0 h 2"/>
                <a:gd name="T20" fmla="*/ 3 w 3"/>
                <a:gd name="T21" fmla="*/ 2 h 2"/>
              </a:gdLst>
              <a:ahLst/>
              <a:cxnLst>
                <a:cxn ang="T12">
                  <a:pos x="T0" y="T1"/>
                </a:cxn>
                <a:cxn ang="T13">
                  <a:pos x="T2" y="T3"/>
                </a:cxn>
                <a:cxn ang="T14">
                  <a:pos x="T4" y="T5"/>
                </a:cxn>
                <a:cxn ang="T15">
                  <a:pos x="T6" y="T7"/>
                </a:cxn>
                <a:cxn ang="T16">
                  <a:pos x="T8" y="T9"/>
                </a:cxn>
                <a:cxn ang="T17">
                  <a:pos x="T10" y="T11"/>
                </a:cxn>
              </a:cxnLst>
              <a:rect l="T18" t="T19" r="T20" b="T21"/>
              <a:pathLst>
                <a:path w="3" h="2">
                  <a:moveTo>
                    <a:pt x="1" y="0"/>
                  </a:moveTo>
                  <a:cubicBezTo>
                    <a:pt x="0" y="0"/>
                    <a:pt x="0" y="0"/>
                    <a:pt x="0" y="0"/>
                  </a:cubicBezTo>
                  <a:cubicBezTo>
                    <a:pt x="2" y="2"/>
                    <a:pt x="2" y="2"/>
                    <a:pt x="2" y="2"/>
                  </a:cubicBezTo>
                  <a:cubicBezTo>
                    <a:pt x="2" y="1"/>
                    <a:pt x="3" y="0"/>
                    <a:pt x="3" y="0"/>
                  </a:cubicBezTo>
                  <a:cubicBezTo>
                    <a:pt x="2" y="0"/>
                    <a:pt x="1" y="0"/>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40" name="Freeform 110"/>
            <p:cNvSpPr>
              <a:spLocks noChangeArrowheads="1"/>
            </p:cNvSpPr>
            <p:nvPr/>
          </p:nvSpPr>
          <p:spPr bwMode="auto">
            <a:xfrm>
              <a:off x="3865563" y="1023938"/>
              <a:ext cx="11113" cy="11113"/>
            </a:xfrm>
            <a:custGeom>
              <a:avLst/>
              <a:gdLst>
                <a:gd name="T0" fmla="*/ 27445406 w 3"/>
                <a:gd name="T1" fmla="*/ 0 h 3"/>
                <a:gd name="T2" fmla="*/ 13720851 w 3"/>
                <a:gd name="T3" fmla="*/ 0 h 3"/>
                <a:gd name="T4" fmla="*/ 0 w 3"/>
                <a:gd name="T5" fmla="*/ 0 h 3"/>
                <a:gd name="T6" fmla="*/ 13720851 w 3"/>
                <a:gd name="T7" fmla="*/ 41166256 h 3"/>
                <a:gd name="T8" fmla="*/ 41166256 w 3"/>
                <a:gd name="T9" fmla="*/ 13720851 h 3"/>
                <a:gd name="T10" fmla="*/ 27445406 w 3"/>
                <a:gd name="T11" fmla="*/ 0 h 3"/>
                <a:gd name="T12" fmla="*/ 0 60000 65536"/>
                <a:gd name="T13" fmla="*/ 0 60000 65536"/>
                <a:gd name="T14" fmla="*/ 0 60000 65536"/>
                <a:gd name="T15" fmla="*/ 0 60000 65536"/>
                <a:gd name="T16" fmla="*/ 0 60000 65536"/>
                <a:gd name="T17" fmla="*/ 0 60000 65536"/>
                <a:gd name="T18" fmla="*/ 0 w 3"/>
                <a:gd name="T19" fmla="*/ 0 h 3"/>
                <a:gd name="T20" fmla="*/ 3 w 3"/>
                <a:gd name="T21" fmla="*/ 3 h 3"/>
              </a:gdLst>
              <a:ahLst/>
              <a:cxnLst>
                <a:cxn ang="T12">
                  <a:pos x="T0" y="T1"/>
                </a:cxn>
                <a:cxn ang="T13">
                  <a:pos x="T2" y="T3"/>
                </a:cxn>
                <a:cxn ang="T14">
                  <a:pos x="T4" y="T5"/>
                </a:cxn>
                <a:cxn ang="T15">
                  <a:pos x="T6" y="T7"/>
                </a:cxn>
                <a:cxn ang="T16">
                  <a:pos x="T8" y="T9"/>
                </a:cxn>
                <a:cxn ang="T17">
                  <a:pos x="T10" y="T11"/>
                </a:cxn>
              </a:cxnLst>
              <a:rect l="T18" t="T19" r="T20" b="T21"/>
              <a:pathLst>
                <a:path w="3" h="3">
                  <a:moveTo>
                    <a:pt x="2" y="0"/>
                  </a:moveTo>
                  <a:cubicBezTo>
                    <a:pt x="2" y="0"/>
                    <a:pt x="1" y="0"/>
                    <a:pt x="1" y="0"/>
                  </a:cubicBezTo>
                  <a:cubicBezTo>
                    <a:pt x="1" y="0"/>
                    <a:pt x="0" y="0"/>
                    <a:pt x="0" y="0"/>
                  </a:cubicBezTo>
                  <a:cubicBezTo>
                    <a:pt x="0" y="0"/>
                    <a:pt x="1" y="1"/>
                    <a:pt x="1" y="3"/>
                  </a:cubicBezTo>
                  <a:cubicBezTo>
                    <a:pt x="3" y="1"/>
                    <a:pt x="3" y="1"/>
                    <a:pt x="3" y="1"/>
                  </a:cubicBezTo>
                  <a:cubicBezTo>
                    <a:pt x="3" y="1"/>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41" name="Freeform 111"/>
            <p:cNvSpPr>
              <a:spLocks noEditPoints="1" noChangeArrowheads="1"/>
            </p:cNvSpPr>
            <p:nvPr/>
          </p:nvSpPr>
          <p:spPr bwMode="auto">
            <a:xfrm>
              <a:off x="3838575" y="963613"/>
              <a:ext cx="49213" cy="55563"/>
            </a:xfrm>
            <a:custGeom>
              <a:avLst/>
              <a:gdLst>
                <a:gd name="T0" fmla="*/ 100315022 w 13"/>
                <a:gd name="T1" fmla="*/ 178375751 h 15"/>
                <a:gd name="T2" fmla="*/ 85986468 w 13"/>
                <a:gd name="T3" fmla="*/ 178375751 h 15"/>
                <a:gd name="T4" fmla="*/ 42993234 w 13"/>
                <a:gd name="T5" fmla="*/ 137210976 h 15"/>
                <a:gd name="T6" fmla="*/ 143308256 w 13"/>
                <a:gd name="T7" fmla="*/ 150931333 h 15"/>
                <a:gd name="T8" fmla="*/ 100315022 w 13"/>
                <a:gd name="T9" fmla="*/ 178375751 h 15"/>
                <a:gd name="T10" fmla="*/ 114647362 w 13"/>
                <a:gd name="T11" fmla="*/ 123490620 h 15"/>
                <a:gd name="T12" fmla="*/ 114647362 w 13"/>
                <a:gd name="T13" fmla="*/ 123490620 h 15"/>
                <a:gd name="T14" fmla="*/ 100315022 w 13"/>
                <a:gd name="T15" fmla="*/ 109770263 h 15"/>
                <a:gd name="T16" fmla="*/ 114647362 w 13"/>
                <a:gd name="T17" fmla="*/ 96046202 h 15"/>
                <a:gd name="T18" fmla="*/ 114647362 w 13"/>
                <a:gd name="T19" fmla="*/ 96046202 h 15"/>
                <a:gd name="T20" fmla="*/ 128979702 w 13"/>
                <a:gd name="T21" fmla="*/ 109770263 h 15"/>
                <a:gd name="T22" fmla="*/ 114647362 w 13"/>
                <a:gd name="T23" fmla="*/ 123490620 h 15"/>
                <a:gd name="T24" fmla="*/ 71654128 w 13"/>
                <a:gd name="T25" fmla="*/ 109770263 h 15"/>
                <a:gd name="T26" fmla="*/ 71654128 w 13"/>
                <a:gd name="T27" fmla="*/ 109770263 h 15"/>
                <a:gd name="T28" fmla="*/ 57321788 w 13"/>
                <a:gd name="T29" fmla="*/ 96046202 h 15"/>
                <a:gd name="T30" fmla="*/ 71654128 w 13"/>
                <a:gd name="T31" fmla="*/ 82325845 h 15"/>
                <a:gd name="T32" fmla="*/ 71654128 w 13"/>
                <a:gd name="T33" fmla="*/ 82325845 h 15"/>
                <a:gd name="T34" fmla="*/ 85986468 w 13"/>
                <a:gd name="T35" fmla="*/ 109770263 h 15"/>
                <a:gd name="T36" fmla="*/ 71654128 w 13"/>
                <a:gd name="T37" fmla="*/ 109770263 h 15"/>
                <a:gd name="T38" fmla="*/ 85986468 w 13"/>
                <a:gd name="T39" fmla="*/ 0 h 15"/>
                <a:gd name="T40" fmla="*/ 0 w 13"/>
                <a:gd name="T41" fmla="*/ 96046202 h 15"/>
                <a:gd name="T42" fmla="*/ 85986468 w 13"/>
                <a:gd name="T43" fmla="*/ 205816465 h 15"/>
                <a:gd name="T44" fmla="*/ 100315022 w 13"/>
                <a:gd name="T45" fmla="*/ 205816465 h 15"/>
                <a:gd name="T46" fmla="*/ 186301490 w 13"/>
                <a:gd name="T47" fmla="*/ 123490620 h 15"/>
                <a:gd name="T48" fmla="*/ 85986468 w 13"/>
                <a:gd name="T49" fmla="*/ 0 h 15"/>
                <a:gd name="T50" fmla="*/ 85986468 w 13"/>
                <a:gd name="T51" fmla="*/ 0 h 1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
                <a:gd name="T79" fmla="*/ 0 h 15"/>
                <a:gd name="T80" fmla="*/ 13 w 13"/>
                <a:gd name="T81" fmla="*/ 15 h 1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 h="15">
                  <a:moveTo>
                    <a:pt x="7" y="13"/>
                  </a:moveTo>
                  <a:cubicBezTo>
                    <a:pt x="7" y="13"/>
                    <a:pt x="7" y="13"/>
                    <a:pt x="6" y="13"/>
                  </a:cubicBezTo>
                  <a:cubicBezTo>
                    <a:pt x="5" y="13"/>
                    <a:pt x="3" y="12"/>
                    <a:pt x="3" y="10"/>
                  </a:cubicBezTo>
                  <a:cubicBezTo>
                    <a:pt x="10" y="11"/>
                    <a:pt x="10" y="11"/>
                    <a:pt x="10" y="11"/>
                  </a:cubicBezTo>
                  <a:cubicBezTo>
                    <a:pt x="10" y="12"/>
                    <a:pt x="8" y="13"/>
                    <a:pt x="7" y="13"/>
                  </a:cubicBezTo>
                  <a:moveTo>
                    <a:pt x="8" y="9"/>
                  </a:moveTo>
                  <a:cubicBezTo>
                    <a:pt x="8" y="9"/>
                    <a:pt x="8" y="9"/>
                    <a:pt x="8" y="9"/>
                  </a:cubicBezTo>
                  <a:cubicBezTo>
                    <a:pt x="7" y="9"/>
                    <a:pt x="7" y="8"/>
                    <a:pt x="7" y="8"/>
                  </a:cubicBezTo>
                  <a:cubicBezTo>
                    <a:pt x="7" y="7"/>
                    <a:pt x="7" y="7"/>
                    <a:pt x="8" y="7"/>
                  </a:cubicBezTo>
                  <a:cubicBezTo>
                    <a:pt x="8" y="7"/>
                    <a:pt x="8" y="7"/>
                    <a:pt x="8" y="7"/>
                  </a:cubicBezTo>
                  <a:cubicBezTo>
                    <a:pt x="8" y="7"/>
                    <a:pt x="9" y="7"/>
                    <a:pt x="9" y="8"/>
                  </a:cubicBezTo>
                  <a:cubicBezTo>
                    <a:pt x="9" y="8"/>
                    <a:pt x="8" y="9"/>
                    <a:pt x="8" y="9"/>
                  </a:cubicBezTo>
                  <a:moveTo>
                    <a:pt x="5" y="8"/>
                  </a:moveTo>
                  <a:cubicBezTo>
                    <a:pt x="5" y="8"/>
                    <a:pt x="5" y="8"/>
                    <a:pt x="5" y="8"/>
                  </a:cubicBezTo>
                  <a:cubicBezTo>
                    <a:pt x="5" y="8"/>
                    <a:pt x="4" y="8"/>
                    <a:pt x="4" y="7"/>
                  </a:cubicBezTo>
                  <a:cubicBezTo>
                    <a:pt x="4" y="7"/>
                    <a:pt x="5" y="6"/>
                    <a:pt x="5" y="6"/>
                  </a:cubicBezTo>
                  <a:cubicBezTo>
                    <a:pt x="5" y="6"/>
                    <a:pt x="5" y="6"/>
                    <a:pt x="5" y="6"/>
                  </a:cubicBezTo>
                  <a:cubicBezTo>
                    <a:pt x="6" y="6"/>
                    <a:pt x="6" y="7"/>
                    <a:pt x="6" y="8"/>
                  </a:cubicBezTo>
                  <a:cubicBezTo>
                    <a:pt x="6" y="8"/>
                    <a:pt x="6" y="8"/>
                    <a:pt x="5" y="8"/>
                  </a:cubicBezTo>
                  <a:moveTo>
                    <a:pt x="6" y="0"/>
                  </a:moveTo>
                  <a:cubicBezTo>
                    <a:pt x="2" y="0"/>
                    <a:pt x="0" y="3"/>
                    <a:pt x="0" y="7"/>
                  </a:cubicBezTo>
                  <a:cubicBezTo>
                    <a:pt x="0" y="11"/>
                    <a:pt x="3" y="15"/>
                    <a:pt x="6" y="15"/>
                  </a:cubicBezTo>
                  <a:cubicBezTo>
                    <a:pt x="7" y="15"/>
                    <a:pt x="7" y="15"/>
                    <a:pt x="7" y="15"/>
                  </a:cubicBezTo>
                  <a:cubicBezTo>
                    <a:pt x="11" y="15"/>
                    <a:pt x="13" y="13"/>
                    <a:pt x="13" y="9"/>
                  </a:cubicBezTo>
                  <a:cubicBezTo>
                    <a:pt x="13" y="5"/>
                    <a:pt x="10" y="1"/>
                    <a:pt x="6" y="0"/>
                  </a:cubicBezTo>
                  <a:cubicBezTo>
                    <a:pt x="6"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42" name="Freeform 112"/>
            <p:cNvSpPr>
              <a:spLocks noChangeArrowheads="1"/>
            </p:cNvSpPr>
            <p:nvPr/>
          </p:nvSpPr>
          <p:spPr bwMode="auto">
            <a:xfrm>
              <a:off x="4003675" y="996950"/>
              <a:ext cx="4763" cy="22225"/>
            </a:xfrm>
            <a:custGeom>
              <a:avLst/>
              <a:gdLst>
                <a:gd name="T0" fmla="*/ 0 w 1"/>
                <a:gd name="T1" fmla="*/ 0 h 6"/>
                <a:gd name="T2" fmla="*/ 0 w 1"/>
                <a:gd name="T3" fmla="*/ 13720233 h 6"/>
                <a:gd name="T4" fmla="*/ 0 w 1"/>
                <a:gd name="T5" fmla="*/ 13720233 h 6"/>
                <a:gd name="T6" fmla="*/ 0 w 1"/>
                <a:gd name="T7" fmla="*/ 82325104 h 6"/>
                <a:gd name="T8" fmla="*/ 22686169 w 1"/>
                <a:gd name="T9" fmla="*/ 82325104 h 6"/>
                <a:gd name="T10" fmla="*/ 22686169 w 1"/>
                <a:gd name="T11" fmla="*/ 82325104 h 6"/>
                <a:gd name="T12" fmla="*/ 22686169 w 1"/>
                <a:gd name="T13" fmla="*/ 13720233 h 6"/>
                <a:gd name="T14" fmla="*/ 22686169 w 1"/>
                <a:gd name="T15" fmla="*/ 13720233 h 6"/>
                <a:gd name="T16" fmla="*/ 22686169 w 1"/>
                <a:gd name="T17" fmla="*/ 0 h 6"/>
                <a:gd name="T18" fmla="*/ 0 w 1"/>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6"/>
                <a:gd name="T32" fmla="*/ 1 w 1"/>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6">
                  <a:moveTo>
                    <a:pt x="0" y="0"/>
                  </a:moveTo>
                  <a:cubicBezTo>
                    <a:pt x="0" y="0"/>
                    <a:pt x="0" y="0"/>
                    <a:pt x="0" y="1"/>
                  </a:cubicBezTo>
                  <a:cubicBezTo>
                    <a:pt x="0" y="1"/>
                    <a:pt x="0" y="1"/>
                    <a:pt x="0" y="1"/>
                  </a:cubicBezTo>
                  <a:cubicBezTo>
                    <a:pt x="0" y="6"/>
                    <a:pt x="0" y="6"/>
                    <a:pt x="0" y="6"/>
                  </a:cubicBezTo>
                  <a:cubicBezTo>
                    <a:pt x="1" y="6"/>
                    <a:pt x="1" y="6"/>
                    <a:pt x="1" y="6"/>
                  </a:cubicBezTo>
                  <a:cubicBezTo>
                    <a:pt x="1" y="6"/>
                    <a:pt x="1" y="6"/>
                    <a:pt x="1" y="6"/>
                  </a:cubicBezTo>
                  <a:cubicBezTo>
                    <a:pt x="1" y="1"/>
                    <a:pt x="1" y="1"/>
                    <a:pt x="1" y="1"/>
                  </a:cubicBezTo>
                  <a:cubicBezTo>
                    <a:pt x="1" y="1"/>
                    <a:pt x="1" y="1"/>
                    <a:pt x="1" y="1"/>
                  </a:cubicBezTo>
                  <a:cubicBezTo>
                    <a:pt x="1" y="1"/>
                    <a:pt x="1" y="1"/>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43" name="Freeform 113"/>
            <p:cNvSpPr>
              <a:spLocks noChangeArrowheads="1"/>
            </p:cNvSpPr>
            <p:nvPr/>
          </p:nvSpPr>
          <p:spPr bwMode="auto">
            <a:xfrm>
              <a:off x="3978275" y="996950"/>
              <a:ext cx="55563" cy="38100"/>
            </a:xfrm>
            <a:custGeom>
              <a:avLst/>
              <a:gdLst>
                <a:gd name="T0" fmla="*/ 68605488 w 15"/>
                <a:gd name="T1" fmla="*/ 0 h 10"/>
                <a:gd name="T2" fmla="*/ 68605488 w 15"/>
                <a:gd name="T3" fmla="*/ 0 h 10"/>
                <a:gd name="T4" fmla="*/ 54885131 w 15"/>
                <a:gd name="T5" fmla="*/ 58064400 h 10"/>
                <a:gd name="T6" fmla="*/ 68605488 w 15"/>
                <a:gd name="T7" fmla="*/ 58064400 h 10"/>
                <a:gd name="T8" fmla="*/ 68605488 w 15"/>
                <a:gd name="T9" fmla="*/ 72580500 h 10"/>
                <a:gd name="T10" fmla="*/ 96046202 w 15"/>
                <a:gd name="T11" fmla="*/ 101612700 h 10"/>
                <a:gd name="T12" fmla="*/ 68605488 w 15"/>
                <a:gd name="T13" fmla="*/ 87096600 h 10"/>
                <a:gd name="T14" fmla="*/ 68605488 w 15"/>
                <a:gd name="T15" fmla="*/ 58064400 h 10"/>
                <a:gd name="T16" fmla="*/ 54885131 w 15"/>
                <a:gd name="T17" fmla="*/ 58064400 h 10"/>
                <a:gd name="T18" fmla="*/ 68605488 w 15"/>
                <a:gd name="T19" fmla="*/ 0 h 10"/>
                <a:gd name="T20" fmla="*/ 0 w 15"/>
                <a:gd name="T21" fmla="*/ 116128800 h 10"/>
                <a:gd name="T22" fmla="*/ 41164775 w 15"/>
                <a:gd name="T23" fmla="*/ 116128800 h 10"/>
                <a:gd name="T24" fmla="*/ 164651690 w 15"/>
                <a:gd name="T25" fmla="*/ 130644900 h 10"/>
                <a:gd name="T26" fmla="*/ 205816465 w 15"/>
                <a:gd name="T27" fmla="*/ 145161000 h 10"/>
                <a:gd name="T28" fmla="*/ 137210976 w 15"/>
                <a:gd name="T29" fmla="*/ 14516100 h 10"/>
                <a:gd name="T30" fmla="*/ 137210976 w 15"/>
                <a:gd name="T31" fmla="*/ 14516100 h 10"/>
                <a:gd name="T32" fmla="*/ 137210976 w 15"/>
                <a:gd name="T33" fmla="*/ 14516100 h 10"/>
                <a:gd name="T34" fmla="*/ 137210976 w 15"/>
                <a:gd name="T35" fmla="*/ 14516100 h 10"/>
                <a:gd name="T36" fmla="*/ 150931333 w 15"/>
                <a:gd name="T37" fmla="*/ 72580500 h 10"/>
                <a:gd name="T38" fmla="*/ 137210976 w 15"/>
                <a:gd name="T39" fmla="*/ 72580500 h 10"/>
                <a:gd name="T40" fmla="*/ 150931333 w 15"/>
                <a:gd name="T41" fmla="*/ 87096600 h 10"/>
                <a:gd name="T42" fmla="*/ 109770263 w 15"/>
                <a:gd name="T43" fmla="*/ 101612700 h 10"/>
                <a:gd name="T44" fmla="*/ 137210976 w 15"/>
                <a:gd name="T45" fmla="*/ 87096600 h 10"/>
                <a:gd name="T46" fmla="*/ 137210976 w 15"/>
                <a:gd name="T47" fmla="*/ 58064400 h 10"/>
                <a:gd name="T48" fmla="*/ 150931333 w 15"/>
                <a:gd name="T49" fmla="*/ 72580500 h 10"/>
                <a:gd name="T50" fmla="*/ 137210976 w 15"/>
                <a:gd name="T51" fmla="*/ 14516100 h 10"/>
                <a:gd name="T52" fmla="*/ 109770263 w 15"/>
                <a:gd name="T53" fmla="*/ 101612700 h 10"/>
                <a:gd name="T54" fmla="*/ 68605488 w 15"/>
                <a:gd name="T55" fmla="*/ 0 h 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
                <a:gd name="T85" fmla="*/ 0 h 10"/>
                <a:gd name="T86" fmla="*/ 15 w 15"/>
                <a:gd name="T87" fmla="*/ 10 h 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 h="10">
                  <a:moveTo>
                    <a:pt x="5" y="0"/>
                  </a:moveTo>
                  <a:cubicBezTo>
                    <a:pt x="5" y="0"/>
                    <a:pt x="5" y="0"/>
                    <a:pt x="5" y="0"/>
                  </a:cubicBezTo>
                  <a:cubicBezTo>
                    <a:pt x="4" y="2"/>
                    <a:pt x="4" y="4"/>
                    <a:pt x="4" y="4"/>
                  </a:cubicBezTo>
                  <a:cubicBezTo>
                    <a:pt x="5" y="4"/>
                    <a:pt x="5" y="4"/>
                    <a:pt x="5" y="4"/>
                  </a:cubicBezTo>
                  <a:cubicBezTo>
                    <a:pt x="5" y="5"/>
                    <a:pt x="5" y="5"/>
                    <a:pt x="5" y="5"/>
                  </a:cubicBezTo>
                  <a:cubicBezTo>
                    <a:pt x="7" y="7"/>
                    <a:pt x="7" y="7"/>
                    <a:pt x="7" y="7"/>
                  </a:cubicBezTo>
                  <a:cubicBezTo>
                    <a:pt x="5" y="6"/>
                    <a:pt x="5" y="6"/>
                    <a:pt x="5" y="6"/>
                  </a:cubicBezTo>
                  <a:cubicBezTo>
                    <a:pt x="5" y="4"/>
                    <a:pt x="5" y="4"/>
                    <a:pt x="5" y="4"/>
                  </a:cubicBezTo>
                  <a:cubicBezTo>
                    <a:pt x="4" y="4"/>
                    <a:pt x="4" y="4"/>
                    <a:pt x="4" y="4"/>
                  </a:cubicBezTo>
                  <a:cubicBezTo>
                    <a:pt x="4" y="2"/>
                    <a:pt x="5" y="0"/>
                    <a:pt x="5" y="0"/>
                  </a:cubicBezTo>
                  <a:cubicBezTo>
                    <a:pt x="2" y="1"/>
                    <a:pt x="0" y="2"/>
                    <a:pt x="0" y="8"/>
                  </a:cubicBezTo>
                  <a:cubicBezTo>
                    <a:pt x="3" y="8"/>
                    <a:pt x="3" y="8"/>
                    <a:pt x="3" y="8"/>
                  </a:cubicBezTo>
                  <a:cubicBezTo>
                    <a:pt x="12" y="9"/>
                    <a:pt x="12" y="9"/>
                    <a:pt x="12" y="9"/>
                  </a:cubicBezTo>
                  <a:cubicBezTo>
                    <a:pt x="15" y="10"/>
                    <a:pt x="15" y="10"/>
                    <a:pt x="15" y="10"/>
                  </a:cubicBezTo>
                  <a:cubicBezTo>
                    <a:pt x="15" y="4"/>
                    <a:pt x="13" y="2"/>
                    <a:pt x="10" y="1"/>
                  </a:cubicBezTo>
                  <a:cubicBezTo>
                    <a:pt x="10" y="1"/>
                    <a:pt x="10" y="1"/>
                    <a:pt x="10" y="1"/>
                  </a:cubicBezTo>
                  <a:cubicBezTo>
                    <a:pt x="10" y="1"/>
                    <a:pt x="10" y="1"/>
                    <a:pt x="10" y="1"/>
                  </a:cubicBezTo>
                  <a:cubicBezTo>
                    <a:pt x="10" y="1"/>
                    <a:pt x="10" y="1"/>
                    <a:pt x="10" y="1"/>
                  </a:cubicBezTo>
                  <a:cubicBezTo>
                    <a:pt x="10" y="1"/>
                    <a:pt x="12" y="3"/>
                    <a:pt x="11" y="5"/>
                  </a:cubicBezTo>
                  <a:cubicBezTo>
                    <a:pt x="10" y="5"/>
                    <a:pt x="10" y="5"/>
                    <a:pt x="10" y="5"/>
                  </a:cubicBezTo>
                  <a:cubicBezTo>
                    <a:pt x="11" y="6"/>
                    <a:pt x="11" y="6"/>
                    <a:pt x="11" y="6"/>
                  </a:cubicBezTo>
                  <a:cubicBezTo>
                    <a:pt x="8" y="7"/>
                    <a:pt x="8" y="7"/>
                    <a:pt x="8" y="7"/>
                  </a:cubicBezTo>
                  <a:cubicBezTo>
                    <a:pt x="10" y="6"/>
                    <a:pt x="10" y="6"/>
                    <a:pt x="10" y="6"/>
                  </a:cubicBezTo>
                  <a:cubicBezTo>
                    <a:pt x="10" y="4"/>
                    <a:pt x="10" y="4"/>
                    <a:pt x="10" y="4"/>
                  </a:cubicBezTo>
                  <a:cubicBezTo>
                    <a:pt x="11" y="5"/>
                    <a:pt x="11" y="5"/>
                    <a:pt x="11" y="5"/>
                  </a:cubicBezTo>
                  <a:cubicBezTo>
                    <a:pt x="11" y="5"/>
                    <a:pt x="11" y="3"/>
                    <a:pt x="10" y="1"/>
                  </a:cubicBezTo>
                  <a:cubicBezTo>
                    <a:pt x="10" y="1"/>
                    <a:pt x="10" y="5"/>
                    <a:pt x="8" y="7"/>
                  </a:cubicBezTo>
                  <a:cubicBezTo>
                    <a:pt x="8" y="7"/>
                    <a:pt x="5" y="4"/>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44" name="Freeform 114"/>
            <p:cNvSpPr>
              <a:spLocks noChangeArrowheads="1"/>
            </p:cNvSpPr>
            <p:nvPr/>
          </p:nvSpPr>
          <p:spPr bwMode="auto">
            <a:xfrm>
              <a:off x="3997325" y="996950"/>
              <a:ext cx="6350" cy="3175"/>
            </a:xfrm>
            <a:custGeom>
              <a:avLst/>
              <a:gdLst>
                <a:gd name="T0" fmla="*/ 10080625 w 2"/>
                <a:gd name="T1" fmla="*/ 0 h 1"/>
                <a:gd name="T2" fmla="*/ 0 w 2"/>
                <a:gd name="T3" fmla="*/ 0 h 1"/>
                <a:gd name="T4" fmla="*/ 20161250 w 2"/>
                <a:gd name="T5" fmla="*/ 10080625 h 1"/>
                <a:gd name="T6" fmla="*/ 20161250 w 2"/>
                <a:gd name="T7" fmla="*/ 0 h 1"/>
                <a:gd name="T8" fmla="*/ 10080625 w 2"/>
                <a:gd name="T9" fmla="*/ 0 h 1"/>
                <a:gd name="T10" fmla="*/ 10080625 w 2"/>
                <a:gd name="T11" fmla="*/ 0 h 1"/>
                <a:gd name="T12" fmla="*/ 0 60000 65536"/>
                <a:gd name="T13" fmla="*/ 0 60000 65536"/>
                <a:gd name="T14" fmla="*/ 0 60000 65536"/>
                <a:gd name="T15" fmla="*/ 0 60000 65536"/>
                <a:gd name="T16" fmla="*/ 0 60000 65536"/>
                <a:gd name="T17" fmla="*/ 0 60000 65536"/>
                <a:gd name="T18" fmla="*/ 0 w 2"/>
                <a:gd name="T19" fmla="*/ 0 h 1"/>
                <a:gd name="T20" fmla="*/ 2 w 2"/>
                <a:gd name="T21" fmla="*/ 1 h 1"/>
              </a:gdLst>
              <a:ahLst/>
              <a:cxnLst>
                <a:cxn ang="T12">
                  <a:pos x="T0" y="T1"/>
                </a:cxn>
                <a:cxn ang="T13">
                  <a:pos x="T2" y="T3"/>
                </a:cxn>
                <a:cxn ang="T14">
                  <a:pos x="T4" y="T5"/>
                </a:cxn>
                <a:cxn ang="T15">
                  <a:pos x="T6" y="T7"/>
                </a:cxn>
                <a:cxn ang="T16">
                  <a:pos x="T8" y="T9"/>
                </a:cxn>
                <a:cxn ang="T17">
                  <a:pos x="T10" y="T11"/>
                </a:cxn>
              </a:cxnLst>
              <a:rect l="T18" t="T19" r="T20" b="T21"/>
              <a:pathLst>
                <a:path w="2" h="1">
                  <a:moveTo>
                    <a:pt x="1" y="0"/>
                  </a:moveTo>
                  <a:cubicBezTo>
                    <a:pt x="1" y="0"/>
                    <a:pt x="0" y="0"/>
                    <a:pt x="0" y="0"/>
                  </a:cubicBezTo>
                  <a:cubicBezTo>
                    <a:pt x="2" y="1"/>
                    <a:pt x="2" y="1"/>
                    <a:pt x="2" y="1"/>
                  </a:cubicBezTo>
                  <a:cubicBezTo>
                    <a:pt x="2" y="1"/>
                    <a:pt x="2" y="0"/>
                    <a:pt x="2" y="0"/>
                  </a:cubicBezTo>
                  <a:cubicBezTo>
                    <a:pt x="2" y="0"/>
                    <a:pt x="1" y="0"/>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45" name="Freeform 115"/>
            <p:cNvSpPr>
              <a:spLocks noChangeArrowheads="1"/>
            </p:cNvSpPr>
            <p:nvPr/>
          </p:nvSpPr>
          <p:spPr bwMode="auto">
            <a:xfrm>
              <a:off x="4008438" y="996950"/>
              <a:ext cx="7938" cy="7938"/>
            </a:xfrm>
            <a:custGeom>
              <a:avLst/>
              <a:gdLst>
                <a:gd name="T0" fmla="*/ 15752961 w 2"/>
                <a:gd name="T1" fmla="*/ 0 h 2"/>
                <a:gd name="T2" fmla="*/ 0 w 2"/>
                <a:gd name="T3" fmla="*/ 0 h 2"/>
                <a:gd name="T4" fmla="*/ 0 w 2"/>
                <a:gd name="T5" fmla="*/ 0 h 2"/>
                <a:gd name="T6" fmla="*/ 0 w 2"/>
                <a:gd name="T7" fmla="*/ 31505922 h 2"/>
                <a:gd name="T8" fmla="*/ 31505922 w 2"/>
                <a:gd name="T9" fmla="*/ 15752961 h 2"/>
                <a:gd name="T10" fmla="*/ 15752961 w 2"/>
                <a:gd name="T11" fmla="*/ 0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1" y="0"/>
                  </a:moveTo>
                  <a:cubicBezTo>
                    <a:pt x="1" y="0"/>
                    <a:pt x="1" y="0"/>
                    <a:pt x="0" y="0"/>
                  </a:cubicBezTo>
                  <a:cubicBezTo>
                    <a:pt x="0" y="0"/>
                    <a:pt x="0" y="0"/>
                    <a:pt x="0" y="0"/>
                  </a:cubicBezTo>
                  <a:cubicBezTo>
                    <a:pt x="0" y="0"/>
                    <a:pt x="1" y="1"/>
                    <a:pt x="0" y="2"/>
                  </a:cubicBezTo>
                  <a:cubicBezTo>
                    <a:pt x="2" y="1"/>
                    <a:pt x="2" y="1"/>
                    <a:pt x="2" y="1"/>
                  </a:cubicBezTo>
                  <a:cubicBezTo>
                    <a:pt x="2" y="1"/>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46" name="Freeform 116"/>
            <p:cNvSpPr>
              <a:spLocks noEditPoints="1" noChangeArrowheads="1"/>
            </p:cNvSpPr>
            <p:nvPr/>
          </p:nvSpPr>
          <p:spPr bwMode="auto">
            <a:xfrm>
              <a:off x="3992563" y="958850"/>
              <a:ext cx="30163" cy="38100"/>
            </a:xfrm>
            <a:custGeom>
              <a:avLst/>
              <a:gdLst>
                <a:gd name="T0" fmla="*/ 56864796 w 8"/>
                <a:gd name="T1" fmla="*/ 116128800 h 10"/>
                <a:gd name="T2" fmla="*/ 56864796 w 8"/>
                <a:gd name="T3" fmla="*/ 116128800 h 10"/>
                <a:gd name="T4" fmla="*/ 14214314 w 8"/>
                <a:gd name="T5" fmla="*/ 87096600 h 10"/>
                <a:gd name="T6" fmla="*/ 85293423 w 8"/>
                <a:gd name="T7" fmla="*/ 101612700 h 10"/>
                <a:gd name="T8" fmla="*/ 56864796 w 8"/>
                <a:gd name="T9" fmla="*/ 116128800 h 10"/>
                <a:gd name="T10" fmla="*/ 56864796 w 8"/>
                <a:gd name="T11" fmla="*/ 87096600 h 10"/>
                <a:gd name="T12" fmla="*/ 56864796 w 8"/>
                <a:gd name="T13" fmla="*/ 72580500 h 10"/>
                <a:gd name="T14" fmla="*/ 56864796 w 8"/>
                <a:gd name="T15" fmla="*/ 58064400 h 10"/>
                <a:gd name="T16" fmla="*/ 71079110 w 8"/>
                <a:gd name="T17" fmla="*/ 72580500 h 10"/>
                <a:gd name="T18" fmla="*/ 56864796 w 8"/>
                <a:gd name="T19" fmla="*/ 87096600 h 10"/>
                <a:gd name="T20" fmla="*/ 42646712 w 8"/>
                <a:gd name="T21" fmla="*/ 72580500 h 10"/>
                <a:gd name="T22" fmla="*/ 28432398 w 8"/>
                <a:gd name="T23" fmla="*/ 72580500 h 10"/>
                <a:gd name="T24" fmla="*/ 42646712 w 8"/>
                <a:gd name="T25" fmla="*/ 58064400 h 10"/>
                <a:gd name="T26" fmla="*/ 42646712 w 8"/>
                <a:gd name="T27" fmla="*/ 72580500 h 10"/>
                <a:gd name="T28" fmla="*/ 42646712 w 8"/>
                <a:gd name="T29" fmla="*/ 72580500 h 10"/>
                <a:gd name="T30" fmla="*/ 42646712 w 8"/>
                <a:gd name="T31" fmla="*/ 0 h 10"/>
                <a:gd name="T32" fmla="*/ 0 w 8"/>
                <a:gd name="T33" fmla="*/ 58064400 h 10"/>
                <a:gd name="T34" fmla="*/ 56864796 w 8"/>
                <a:gd name="T35" fmla="*/ 145161000 h 10"/>
                <a:gd name="T36" fmla="*/ 56864796 w 8"/>
                <a:gd name="T37" fmla="*/ 145161000 h 10"/>
                <a:gd name="T38" fmla="*/ 113725821 w 8"/>
                <a:gd name="T39" fmla="*/ 87096600 h 10"/>
                <a:gd name="T40" fmla="*/ 56864796 w 8"/>
                <a:gd name="T41" fmla="*/ 0 h 10"/>
                <a:gd name="T42" fmla="*/ 42646712 w 8"/>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
                <a:gd name="T67" fmla="*/ 0 h 10"/>
                <a:gd name="T68" fmla="*/ 8 w 8"/>
                <a:gd name="T69" fmla="*/ 10 h 1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 h="10">
                  <a:moveTo>
                    <a:pt x="4" y="8"/>
                  </a:moveTo>
                  <a:cubicBezTo>
                    <a:pt x="4" y="8"/>
                    <a:pt x="4" y="8"/>
                    <a:pt x="4" y="8"/>
                  </a:cubicBezTo>
                  <a:cubicBezTo>
                    <a:pt x="3" y="8"/>
                    <a:pt x="2" y="7"/>
                    <a:pt x="1" y="6"/>
                  </a:cubicBezTo>
                  <a:cubicBezTo>
                    <a:pt x="6" y="7"/>
                    <a:pt x="6" y="7"/>
                    <a:pt x="6" y="7"/>
                  </a:cubicBezTo>
                  <a:cubicBezTo>
                    <a:pt x="6" y="8"/>
                    <a:pt x="5" y="8"/>
                    <a:pt x="4" y="8"/>
                  </a:cubicBezTo>
                  <a:moveTo>
                    <a:pt x="4" y="6"/>
                  </a:moveTo>
                  <a:cubicBezTo>
                    <a:pt x="4" y="5"/>
                    <a:pt x="4" y="5"/>
                    <a:pt x="4" y="5"/>
                  </a:cubicBezTo>
                  <a:cubicBezTo>
                    <a:pt x="4" y="4"/>
                    <a:pt x="4" y="4"/>
                    <a:pt x="4" y="4"/>
                  </a:cubicBezTo>
                  <a:cubicBezTo>
                    <a:pt x="5" y="5"/>
                    <a:pt x="5" y="5"/>
                    <a:pt x="5" y="5"/>
                  </a:cubicBezTo>
                  <a:cubicBezTo>
                    <a:pt x="4" y="6"/>
                    <a:pt x="4" y="6"/>
                    <a:pt x="4" y="6"/>
                  </a:cubicBezTo>
                  <a:moveTo>
                    <a:pt x="3" y="5"/>
                  </a:moveTo>
                  <a:cubicBezTo>
                    <a:pt x="2" y="5"/>
                    <a:pt x="2" y="5"/>
                    <a:pt x="2" y="5"/>
                  </a:cubicBezTo>
                  <a:cubicBezTo>
                    <a:pt x="3" y="4"/>
                    <a:pt x="3" y="4"/>
                    <a:pt x="3" y="4"/>
                  </a:cubicBezTo>
                  <a:cubicBezTo>
                    <a:pt x="3" y="5"/>
                    <a:pt x="3" y="5"/>
                    <a:pt x="3" y="5"/>
                  </a:cubicBezTo>
                  <a:cubicBezTo>
                    <a:pt x="3" y="5"/>
                    <a:pt x="3" y="5"/>
                    <a:pt x="3" y="5"/>
                  </a:cubicBezTo>
                  <a:moveTo>
                    <a:pt x="3" y="0"/>
                  </a:moveTo>
                  <a:cubicBezTo>
                    <a:pt x="1" y="0"/>
                    <a:pt x="0" y="2"/>
                    <a:pt x="0" y="4"/>
                  </a:cubicBezTo>
                  <a:cubicBezTo>
                    <a:pt x="0" y="7"/>
                    <a:pt x="1" y="9"/>
                    <a:pt x="4" y="10"/>
                  </a:cubicBezTo>
                  <a:cubicBezTo>
                    <a:pt x="4" y="10"/>
                    <a:pt x="4" y="10"/>
                    <a:pt x="4" y="10"/>
                  </a:cubicBezTo>
                  <a:cubicBezTo>
                    <a:pt x="6" y="10"/>
                    <a:pt x="8" y="8"/>
                    <a:pt x="8" y="6"/>
                  </a:cubicBezTo>
                  <a:cubicBezTo>
                    <a:pt x="8" y="3"/>
                    <a:pt x="6" y="1"/>
                    <a:pt x="4"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47" name="Freeform 117"/>
            <p:cNvSpPr>
              <a:spLocks noEditPoints="1" noChangeArrowheads="1"/>
            </p:cNvSpPr>
            <p:nvPr/>
          </p:nvSpPr>
          <p:spPr bwMode="auto">
            <a:xfrm>
              <a:off x="3756025" y="869950"/>
              <a:ext cx="365125" cy="371475"/>
            </a:xfrm>
            <a:custGeom>
              <a:avLst/>
              <a:gdLst>
                <a:gd name="T0" fmla="*/ 1261043881 w 97"/>
                <a:gd name="T1" fmla="*/ 1126364732 h 99"/>
                <a:gd name="T2" fmla="*/ 1261043881 w 97"/>
                <a:gd name="T3" fmla="*/ 1126364732 h 99"/>
                <a:gd name="T4" fmla="*/ 113350610 w 97"/>
                <a:gd name="T5" fmla="*/ 985568202 h 99"/>
                <a:gd name="T6" fmla="*/ 85013898 w 97"/>
                <a:gd name="T7" fmla="*/ 957411148 h 99"/>
                <a:gd name="T8" fmla="*/ 85013898 w 97"/>
                <a:gd name="T9" fmla="*/ 140796530 h 99"/>
                <a:gd name="T10" fmla="*/ 113350610 w 97"/>
                <a:gd name="T11" fmla="*/ 112635723 h 99"/>
                <a:gd name="T12" fmla="*/ 113350610 w 97"/>
                <a:gd name="T13" fmla="*/ 112635723 h 99"/>
                <a:gd name="T14" fmla="*/ 1261043881 w 97"/>
                <a:gd name="T15" fmla="*/ 281589307 h 99"/>
                <a:gd name="T16" fmla="*/ 1289380593 w 97"/>
                <a:gd name="T17" fmla="*/ 309750114 h 99"/>
                <a:gd name="T18" fmla="*/ 1289380593 w 97"/>
                <a:gd name="T19" fmla="*/ 1112286205 h 99"/>
                <a:gd name="T20" fmla="*/ 1261043881 w 97"/>
                <a:gd name="T21" fmla="*/ 1126364732 h 99"/>
                <a:gd name="T22" fmla="*/ 28336711 w 97"/>
                <a:gd name="T23" fmla="*/ 0 h 99"/>
                <a:gd name="T24" fmla="*/ 0 w 97"/>
                <a:gd name="T25" fmla="*/ 42239334 h 99"/>
                <a:gd name="T26" fmla="*/ 0 w 97"/>
                <a:gd name="T27" fmla="*/ 1196761120 h 99"/>
                <a:gd name="T28" fmla="*/ 28336711 w 97"/>
                <a:gd name="T29" fmla="*/ 1239000455 h 99"/>
                <a:gd name="T30" fmla="*/ 1346057780 w 97"/>
                <a:gd name="T31" fmla="*/ 1379796984 h 99"/>
                <a:gd name="T32" fmla="*/ 1346057780 w 97"/>
                <a:gd name="T33" fmla="*/ 1393875511 h 99"/>
                <a:gd name="T34" fmla="*/ 1374394491 w 97"/>
                <a:gd name="T35" fmla="*/ 1351636177 h 99"/>
                <a:gd name="T36" fmla="*/ 1374394491 w 97"/>
                <a:gd name="T37" fmla="*/ 239353725 h 99"/>
                <a:gd name="T38" fmla="*/ 1346057780 w 97"/>
                <a:gd name="T39" fmla="*/ 197114391 h 99"/>
                <a:gd name="T40" fmla="*/ 28336711 w 97"/>
                <a:gd name="T41" fmla="*/ 0 h 99"/>
                <a:gd name="T42" fmla="*/ 28336711 w 97"/>
                <a:gd name="T43" fmla="*/ 0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7"/>
                <a:gd name="T67" fmla="*/ 0 h 99"/>
                <a:gd name="T68" fmla="*/ 97 w 97"/>
                <a:gd name="T69" fmla="*/ 99 h 9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7" h="99">
                  <a:moveTo>
                    <a:pt x="89" y="80"/>
                  </a:moveTo>
                  <a:cubicBezTo>
                    <a:pt x="89" y="80"/>
                    <a:pt x="89" y="80"/>
                    <a:pt x="89" y="80"/>
                  </a:cubicBezTo>
                  <a:cubicBezTo>
                    <a:pt x="8" y="70"/>
                    <a:pt x="8" y="70"/>
                    <a:pt x="8" y="70"/>
                  </a:cubicBezTo>
                  <a:cubicBezTo>
                    <a:pt x="7" y="70"/>
                    <a:pt x="6" y="69"/>
                    <a:pt x="6" y="68"/>
                  </a:cubicBezTo>
                  <a:cubicBezTo>
                    <a:pt x="6" y="10"/>
                    <a:pt x="6" y="10"/>
                    <a:pt x="6" y="10"/>
                  </a:cubicBezTo>
                  <a:cubicBezTo>
                    <a:pt x="6" y="9"/>
                    <a:pt x="7" y="8"/>
                    <a:pt x="8" y="8"/>
                  </a:cubicBezTo>
                  <a:cubicBezTo>
                    <a:pt x="8" y="8"/>
                    <a:pt x="8" y="8"/>
                    <a:pt x="8" y="8"/>
                  </a:cubicBezTo>
                  <a:cubicBezTo>
                    <a:pt x="89" y="20"/>
                    <a:pt x="89" y="20"/>
                    <a:pt x="89" y="20"/>
                  </a:cubicBezTo>
                  <a:cubicBezTo>
                    <a:pt x="90" y="20"/>
                    <a:pt x="91" y="21"/>
                    <a:pt x="91" y="22"/>
                  </a:cubicBezTo>
                  <a:cubicBezTo>
                    <a:pt x="91" y="79"/>
                    <a:pt x="91" y="79"/>
                    <a:pt x="91" y="79"/>
                  </a:cubicBezTo>
                  <a:cubicBezTo>
                    <a:pt x="91" y="80"/>
                    <a:pt x="90" y="80"/>
                    <a:pt x="89" y="80"/>
                  </a:cubicBezTo>
                  <a:moveTo>
                    <a:pt x="2" y="0"/>
                  </a:moveTo>
                  <a:cubicBezTo>
                    <a:pt x="1" y="0"/>
                    <a:pt x="0" y="1"/>
                    <a:pt x="0" y="3"/>
                  </a:cubicBezTo>
                  <a:cubicBezTo>
                    <a:pt x="0" y="85"/>
                    <a:pt x="0" y="85"/>
                    <a:pt x="0" y="85"/>
                  </a:cubicBezTo>
                  <a:cubicBezTo>
                    <a:pt x="0" y="86"/>
                    <a:pt x="1" y="88"/>
                    <a:pt x="2" y="88"/>
                  </a:cubicBezTo>
                  <a:cubicBezTo>
                    <a:pt x="95" y="98"/>
                    <a:pt x="95" y="98"/>
                    <a:pt x="95" y="98"/>
                  </a:cubicBezTo>
                  <a:cubicBezTo>
                    <a:pt x="95" y="99"/>
                    <a:pt x="95" y="99"/>
                    <a:pt x="95" y="99"/>
                  </a:cubicBezTo>
                  <a:cubicBezTo>
                    <a:pt x="96" y="99"/>
                    <a:pt x="97" y="98"/>
                    <a:pt x="97" y="96"/>
                  </a:cubicBezTo>
                  <a:cubicBezTo>
                    <a:pt x="97" y="17"/>
                    <a:pt x="97" y="17"/>
                    <a:pt x="97" y="17"/>
                  </a:cubicBezTo>
                  <a:cubicBezTo>
                    <a:pt x="97" y="16"/>
                    <a:pt x="96" y="14"/>
                    <a:pt x="95" y="14"/>
                  </a:cubicBezTo>
                  <a:cubicBezTo>
                    <a:pt x="2" y="0"/>
                    <a:pt x="2" y="0"/>
                    <a:pt x="2"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48" name="Freeform 118"/>
            <p:cNvSpPr>
              <a:spLocks noChangeArrowheads="1"/>
            </p:cNvSpPr>
            <p:nvPr/>
          </p:nvSpPr>
          <p:spPr bwMode="auto">
            <a:xfrm>
              <a:off x="3865563" y="1230313"/>
              <a:ext cx="150813" cy="49213"/>
            </a:xfrm>
            <a:custGeom>
              <a:avLst/>
              <a:gdLst>
                <a:gd name="T0" fmla="*/ 127938438 w 40"/>
                <a:gd name="T1" fmla="*/ 0 h 13"/>
                <a:gd name="T2" fmla="*/ 71078167 w 40"/>
                <a:gd name="T3" fmla="*/ 28660894 h 13"/>
                <a:gd name="T4" fmla="*/ 14214125 w 40"/>
                <a:gd name="T5" fmla="*/ 100315022 h 13"/>
                <a:gd name="T6" fmla="*/ 28432021 w 40"/>
                <a:gd name="T7" fmla="*/ 128979702 h 13"/>
                <a:gd name="T8" fmla="*/ 540182003 w 40"/>
                <a:gd name="T9" fmla="*/ 186301490 h 13"/>
                <a:gd name="T10" fmla="*/ 540182003 w 40"/>
                <a:gd name="T11" fmla="*/ 186301490 h 13"/>
                <a:gd name="T12" fmla="*/ 554399899 w 40"/>
                <a:gd name="T13" fmla="*/ 157640596 h 13"/>
                <a:gd name="T14" fmla="*/ 497535857 w 40"/>
                <a:gd name="T15" fmla="*/ 71654128 h 13"/>
                <a:gd name="T16" fmla="*/ 440675586 w 40"/>
                <a:gd name="T17" fmla="*/ 28660894 h 13"/>
                <a:gd name="T18" fmla="*/ 142152563 w 40"/>
                <a:gd name="T19" fmla="*/ 0 h 13"/>
                <a:gd name="T20" fmla="*/ 127938438 w 40"/>
                <a:gd name="T21" fmla="*/ 0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3"/>
                <a:gd name="T35" fmla="*/ 40 w 40"/>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3">
                  <a:moveTo>
                    <a:pt x="9" y="0"/>
                  </a:moveTo>
                  <a:cubicBezTo>
                    <a:pt x="8" y="0"/>
                    <a:pt x="6" y="1"/>
                    <a:pt x="5" y="2"/>
                  </a:cubicBezTo>
                  <a:cubicBezTo>
                    <a:pt x="1" y="7"/>
                    <a:pt x="1" y="7"/>
                    <a:pt x="1" y="7"/>
                  </a:cubicBezTo>
                  <a:cubicBezTo>
                    <a:pt x="0" y="8"/>
                    <a:pt x="1" y="9"/>
                    <a:pt x="2" y="9"/>
                  </a:cubicBezTo>
                  <a:cubicBezTo>
                    <a:pt x="38" y="13"/>
                    <a:pt x="38" y="13"/>
                    <a:pt x="38" y="13"/>
                  </a:cubicBezTo>
                  <a:cubicBezTo>
                    <a:pt x="38" y="13"/>
                    <a:pt x="38" y="13"/>
                    <a:pt x="38" y="13"/>
                  </a:cubicBezTo>
                  <a:cubicBezTo>
                    <a:pt x="40" y="13"/>
                    <a:pt x="40" y="12"/>
                    <a:pt x="39" y="11"/>
                  </a:cubicBezTo>
                  <a:cubicBezTo>
                    <a:pt x="35" y="5"/>
                    <a:pt x="35" y="5"/>
                    <a:pt x="35" y="5"/>
                  </a:cubicBezTo>
                  <a:cubicBezTo>
                    <a:pt x="34" y="4"/>
                    <a:pt x="32" y="2"/>
                    <a:pt x="31" y="2"/>
                  </a:cubicBezTo>
                  <a:cubicBezTo>
                    <a:pt x="10" y="0"/>
                    <a:pt x="10" y="0"/>
                    <a:pt x="10" y="0"/>
                  </a:cubicBezTo>
                  <a:cubicBezTo>
                    <a:pt x="10" y="0"/>
                    <a:pt x="10"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49" name="Freeform 119"/>
            <p:cNvSpPr>
              <a:spLocks noChangeArrowheads="1"/>
            </p:cNvSpPr>
            <p:nvPr/>
          </p:nvSpPr>
          <p:spPr bwMode="auto">
            <a:xfrm>
              <a:off x="3937000" y="944563"/>
              <a:ext cx="131763" cy="184150"/>
            </a:xfrm>
            <a:custGeom>
              <a:avLst/>
              <a:gdLst>
                <a:gd name="T0" fmla="*/ 14173934 w 35"/>
                <a:gd name="T1" fmla="*/ 0 h 49"/>
                <a:gd name="T2" fmla="*/ 0 w 35"/>
                <a:gd name="T3" fmla="*/ 14123178 h 49"/>
                <a:gd name="T4" fmla="*/ 0 w 35"/>
                <a:gd name="T5" fmla="*/ 677942588 h 49"/>
                <a:gd name="T6" fmla="*/ 14173934 w 35"/>
                <a:gd name="T7" fmla="*/ 692065765 h 49"/>
                <a:gd name="T8" fmla="*/ 14173934 w 35"/>
                <a:gd name="T9" fmla="*/ 692065765 h 49"/>
                <a:gd name="T10" fmla="*/ 28344104 w 35"/>
                <a:gd name="T11" fmla="*/ 692065765 h 49"/>
                <a:gd name="T12" fmla="*/ 28344104 w 35"/>
                <a:gd name="T13" fmla="*/ 367217649 h 49"/>
                <a:gd name="T14" fmla="*/ 481868585 w 35"/>
                <a:gd name="T15" fmla="*/ 423714117 h 49"/>
                <a:gd name="T16" fmla="*/ 481868585 w 35"/>
                <a:gd name="T17" fmla="*/ 423714117 h 49"/>
                <a:gd name="T18" fmla="*/ 496042519 w 35"/>
                <a:gd name="T19" fmla="*/ 409590940 h 49"/>
                <a:gd name="T20" fmla="*/ 481868585 w 35"/>
                <a:gd name="T21" fmla="*/ 395467762 h 49"/>
                <a:gd name="T22" fmla="*/ 28344104 w 35"/>
                <a:gd name="T23" fmla="*/ 338971294 h 49"/>
                <a:gd name="T24" fmla="*/ 28344104 w 35"/>
                <a:gd name="T25" fmla="*/ 14123178 h 49"/>
                <a:gd name="T26" fmla="*/ 14173934 w 35"/>
                <a:gd name="T27" fmla="*/ 0 h 49"/>
                <a:gd name="T28" fmla="*/ 14173934 w 35"/>
                <a:gd name="T29" fmla="*/ 0 h 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5"/>
                <a:gd name="T46" fmla="*/ 0 h 49"/>
                <a:gd name="T47" fmla="*/ 35 w 35"/>
                <a:gd name="T48" fmla="*/ 49 h 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5" h="49">
                  <a:moveTo>
                    <a:pt x="1" y="0"/>
                  </a:moveTo>
                  <a:cubicBezTo>
                    <a:pt x="1" y="0"/>
                    <a:pt x="0" y="1"/>
                    <a:pt x="0" y="1"/>
                  </a:cubicBezTo>
                  <a:cubicBezTo>
                    <a:pt x="0" y="48"/>
                    <a:pt x="0" y="48"/>
                    <a:pt x="0" y="48"/>
                  </a:cubicBezTo>
                  <a:cubicBezTo>
                    <a:pt x="0" y="49"/>
                    <a:pt x="1" y="49"/>
                    <a:pt x="1" y="49"/>
                  </a:cubicBezTo>
                  <a:cubicBezTo>
                    <a:pt x="1" y="49"/>
                    <a:pt x="1" y="49"/>
                    <a:pt x="1" y="49"/>
                  </a:cubicBezTo>
                  <a:cubicBezTo>
                    <a:pt x="2" y="49"/>
                    <a:pt x="2" y="49"/>
                    <a:pt x="2" y="49"/>
                  </a:cubicBezTo>
                  <a:cubicBezTo>
                    <a:pt x="2" y="26"/>
                    <a:pt x="2" y="26"/>
                    <a:pt x="2" y="26"/>
                  </a:cubicBezTo>
                  <a:cubicBezTo>
                    <a:pt x="34" y="30"/>
                    <a:pt x="34" y="30"/>
                    <a:pt x="34" y="30"/>
                  </a:cubicBezTo>
                  <a:cubicBezTo>
                    <a:pt x="34" y="30"/>
                    <a:pt x="34" y="30"/>
                    <a:pt x="34" y="30"/>
                  </a:cubicBezTo>
                  <a:cubicBezTo>
                    <a:pt x="35" y="30"/>
                    <a:pt x="35" y="30"/>
                    <a:pt x="35" y="29"/>
                  </a:cubicBezTo>
                  <a:cubicBezTo>
                    <a:pt x="35" y="29"/>
                    <a:pt x="35" y="29"/>
                    <a:pt x="34" y="28"/>
                  </a:cubicBezTo>
                  <a:cubicBezTo>
                    <a:pt x="2" y="24"/>
                    <a:pt x="2" y="24"/>
                    <a:pt x="2" y="24"/>
                  </a:cubicBezTo>
                  <a:cubicBezTo>
                    <a:pt x="2" y="1"/>
                    <a:pt x="2" y="1"/>
                    <a:pt x="2" y="1"/>
                  </a:cubicBezTo>
                  <a:cubicBezTo>
                    <a:pt x="2" y="1"/>
                    <a:pt x="1" y="1"/>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50" name="Rectangle 120"/>
            <p:cNvSpPr>
              <a:spLocks noChangeArrowheads="1"/>
            </p:cNvSpPr>
            <p:nvPr/>
          </p:nvSpPr>
          <p:spPr bwMode="auto">
            <a:xfrm>
              <a:off x="1628775" y="2252663"/>
              <a:ext cx="49213" cy="101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4251" name="Rectangle 121"/>
            <p:cNvSpPr>
              <a:spLocks noChangeArrowheads="1"/>
            </p:cNvSpPr>
            <p:nvPr/>
          </p:nvSpPr>
          <p:spPr bwMode="auto">
            <a:xfrm>
              <a:off x="1628775" y="2252663"/>
              <a:ext cx="49213"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4252" name="Rectangle 122"/>
            <p:cNvSpPr>
              <a:spLocks noChangeArrowheads="1"/>
            </p:cNvSpPr>
            <p:nvPr/>
          </p:nvSpPr>
          <p:spPr bwMode="auto">
            <a:xfrm>
              <a:off x="1722438" y="2230438"/>
              <a:ext cx="49213" cy="1238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4253" name="Rectangle 123"/>
            <p:cNvSpPr>
              <a:spLocks noChangeArrowheads="1"/>
            </p:cNvSpPr>
            <p:nvPr/>
          </p:nvSpPr>
          <p:spPr bwMode="auto">
            <a:xfrm>
              <a:off x="1722438" y="2230438"/>
              <a:ext cx="4921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4254" name="Freeform 124"/>
            <p:cNvSpPr>
              <a:spLocks noChangeArrowheads="1"/>
            </p:cNvSpPr>
            <p:nvPr/>
          </p:nvSpPr>
          <p:spPr bwMode="auto">
            <a:xfrm>
              <a:off x="1812925" y="2205038"/>
              <a:ext cx="49213" cy="149225"/>
            </a:xfrm>
            <a:custGeom>
              <a:avLst/>
              <a:gdLst>
                <a:gd name="T0" fmla="*/ 0 w 31"/>
                <a:gd name="T1" fmla="*/ 0 h 94"/>
                <a:gd name="T2" fmla="*/ 0 w 31"/>
                <a:gd name="T3" fmla="*/ 236894688 h 94"/>
                <a:gd name="T4" fmla="*/ 78126431 w 31"/>
                <a:gd name="T5" fmla="*/ 236894688 h 94"/>
                <a:gd name="T6" fmla="*/ 78126431 w 31"/>
                <a:gd name="T7" fmla="*/ 5040313 h 94"/>
                <a:gd name="T8" fmla="*/ 0 w 31"/>
                <a:gd name="T9" fmla="*/ 0 h 94"/>
                <a:gd name="T10" fmla="*/ 0 60000 65536"/>
                <a:gd name="T11" fmla="*/ 0 60000 65536"/>
                <a:gd name="T12" fmla="*/ 0 60000 65536"/>
                <a:gd name="T13" fmla="*/ 0 60000 65536"/>
                <a:gd name="T14" fmla="*/ 0 60000 65536"/>
                <a:gd name="T15" fmla="*/ 0 w 31"/>
                <a:gd name="T16" fmla="*/ 0 h 94"/>
                <a:gd name="T17" fmla="*/ 31 w 31"/>
                <a:gd name="T18" fmla="*/ 94 h 94"/>
              </a:gdLst>
              <a:ahLst/>
              <a:cxnLst>
                <a:cxn ang="T10">
                  <a:pos x="T0" y="T1"/>
                </a:cxn>
                <a:cxn ang="T11">
                  <a:pos x="T2" y="T3"/>
                </a:cxn>
                <a:cxn ang="T12">
                  <a:pos x="T4" y="T5"/>
                </a:cxn>
                <a:cxn ang="T13">
                  <a:pos x="T6" y="T7"/>
                </a:cxn>
                <a:cxn ang="T14">
                  <a:pos x="T8" y="T9"/>
                </a:cxn>
              </a:cxnLst>
              <a:rect l="T15" t="T16" r="T17" b="T18"/>
              <a:pathLst>
                <a:path w="31" h="94">
                  <a:moveTo>
                    <a:pt x="0" y="0"/>
                  </a:moveTo>
                  <a:lnTo>
                    <a:pt x="0" y="94"/>
                  </a:lnTo>
                  <a:lnTo>
                    <a:pt x="31" y="94"/>
                  </a:lnTo>
                  <a:lnTo>
                    <a:pt x="31"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55" name="Freeform 125"/>
            <p:cNvSpPr>
              <a:spLocks noChangeArrowheads="1"/>
            </p:cNvSpPr>
            <p:nvPr/>
          </p:nvSpPr>
          <p:spPr bwMode="auto">
            <a:xfrm>
              <a:off x="1812925" y="2205038"/>
              <a:ext cx="49213" cy="149225"/>
            </a:xfrm>
            <a:custGeom>
              <a:avLst/>
              <a:gdLst>
                <a:gd name="T0" fmla="*/ 0 w 31"/>
                <a:gd name="T1" fmla="*/ 0 h 94"/>
                <a:gd name="T2" fmla="*/ 0 w 31"/>
                <a:gd name="T3" fmla="*/ 236894688 h 94"/>
                <a:gd name="T4" fmla="*/ 78126431 w 31"/>
                <a:gd name="T5" fmla="*/ 236894688 h 94"/>
                <a:gd name="T6" fmla="*/ 78126431 w 31"/>
                <a:gd name="T7" fmla="*/ 5040313 h 94"/>
                <a:gd name="T8" fmla="*/ 0 w 31"/>
                <a:gd name="T9" fmla="*/ 0 h 94"/>
                <a:gd name="T10" fmla="*/ 0 60000 65536"/>
                <a:gd name="T11" fmla="*/ 0 60000 65536"/>
                <a:gd name="T12" fmla="*/ 0 60000 65536"/>
                <a:gd name="T13" fmla="*/ 0 60000 65536"/>
                <a:gd name="T14" fmla="*/ 0 60000 65536"/>
                <a:gd name="T15" fmla="*/ 0 w 31"/>
                <a:gd name="T16" fmla="*/ 0 h 94"/>
                <a:gd name="T17" fmla="*/ 31 w 31"/>
                <a:gd name="T18" fmla="*/ 94 h 94"/>
              </a:gdLst>
              <a:ahLst/>
              <a:cxnLst>
                <a:cxn ang="T10">
                  <a:pos x="T0" y="T1"/>
                </a:cxn>
                <a:cxn ang="T11">
                  <a:pos x="T2" y="T3"/>
                </a:cxn>
                <a:cxn ang="T12">
                  <a:pos x="T4" y="T5"/>
                </a:cxn>
                <a:cxn ang="T13">
                  <a:pos x="T6" y="T7"/>
                </a:cxn>
                <a:cxn ang="T14">
                  <a:pos x="T8" y="T9"/>
                </a:cxn>
              </a:cxnLst>
              <a:rect l="T15" t="T16" r="T17" b="T18"/>
              <a:pathLst>
                <a:path w="31" h="94">
                  <a:moveTo>
                    <a:pt x="0" y="0"/>
                  </a:moveTo>
                  <a:lnTo>
                    <a:pt x="0" y="94"/>
                  </a:lnTo>
                  <a:lnTo>
                    <a:pt x="31" y="94"/>
                  </a:lnTo>
                  <a:lnTo>
                    <a:pt x="31"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56" name="Rectangle 126"/>
            <p:cNvSpPr>
              <a:spLocks noChangeArrowheads="1"/>
            </p:cNvSpPr>
            <p:nvPr/>
          </p:nvSpPr>
          <p:spPr bwMode="auto">
            <a:xfrm>
              <a:off x="1903413" y="2222500"/>
              <a:ext cx="49213" cy="1317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4257" name="Rectangle 127"/>
            <p:cNvSpPr>
              <a:spLocks noChangeArrowheads="1"/>
            </p:cNvSpPr>
            <p:nvPr/>
          </p:nvSpPr>
          <p:spPr bwMode="auto">
            <a:xfrm>
              <a:off x="1903413" y="2222500"/>
              <a:ext cx="49213" cy="1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4258" name="Rectangle 128"/>
            <p:cNvSpPr>
              <a:spLocks noChangeArrowheads="1"/>
            </p:cNvSpPr>
            <p:nvPr/>
          </p:nvSpPr>
          <p:spPr bwMode="auto">
            <a:xfrm>
              <a:off x="1993900" y="2170113"/>
              <a:ext cx="49213" cy="1809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4259" name="Rectangle 129"/>
            <p:cNvSpPr>
              <a:spLocks noChangeArrowheads="1"/>
            </p:cNvSpPr>
            <p:nvPr/>
          </p:nvSpPr>
          <p:spPr bwMode="auto">
            <a:xfrm>
              <a:off x="1993900" y="2170113"/>
              <a:ext cx="49213"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4260" name="Rectangle 130"/>
            <p:cNvSpPr>
              <a:spLocks noChangeArrowheads="1"/>
            </p:cNvSpPr>
            <p:nvPr/>
          </p:nvSpPr>
          <p:spPr bwMode="auto">
            <a:xfrm>
              <a:off x="2079625" y="2098675"/>
              <a:ext cx="49213" cy="2524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4261" name="Rectangle 131"/>
            <p:cNvSpPr>
              <a:spLocks noChangeArrowheads="1"/>
            </p:cNvSpPr>
            <p:nvPr/>
          </p:nvSpPr>
          <p:spPr bwMode="auto">
            <a:xfrm>
              <a:off x="2079625" y="2098675"/>
              <a:ext cx="49213"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4262" name="Freeform 132"/>
            <p:cNvSpPr>
              <a:spLocks noEditPoints="1" noChangeArrowheads="1"/>
            </p:cNvSpPr>
            <p:nvPr/>
          </p:nvSpPr>
          <p:spPr bwMode="auto">
            <a:xfrm>
              <a:off x="1490663" y="1944688"/>
              <a:ext cx="769938" cy="576263"/>
            </a:xfrm>
            <a:custGeom>
              <a:avLst/>
              <a:gdLst>
                <a:gd name="T0" fmla="*/ 268013540 w 205"/>
                <a:gd name="T1" fmla="*/ 1716499156 h 153"/>
                <a:gd name="T2" fmla="*/ 197483463 w 205"/>
                <a:gd name="T3" fmla="*/ 1673942322 h 153"/>
                <a:gd name="T4" fmla="*/ 197483463 w 205"/>
                <a:gd name="T5" fmla="*/ 226976060 h 153"/>
                <a:gd name="T6" fmla="*/ 253906773 w 205"/>
                <a:gd name="T7" fmla="*/ 184419226 h 153"/>
                <a:gd name="T8" fmla="*/ 268013540 w 205"/>
                <a:gd name="T9" fmla="*/ 184419226 h 153"/>
                <a:gd name="T10" fmla="*/ 2147483647 w 205"/>
                <a:gd name="T11" fmla="*/ 241160416 h 153"/>
                <a:gd name="T12" fmla="*/ 2147483647 w 205"/>
                <a:gd name="T13" fmla="*/ 283717250 h 153"/>
                <a:gd name="T14" fmla="*/ 2147483647 w 205"/>
                <a:gd name="T15" fmla="*/ 1645569843 h 153"/>
                <a:gd name="T16" fmla="*/ 2147483647 w 205"/>
                <a:gd name="T17" fmla="*/ 1688130444 h 153"/>
                <a:gd name="T18" fmla="*/ 268013540 w 205"/>
                <a:gd name="T19" fmla="*/ 1716499156 h 153"/>
                <a:gd name="T20" fmla="*/ 268013540 w 205"/>
                <a:gd name="T21" fmla="*/ 1716499156 h 153"/>
                <a:gd name="T22" fmla="*/ 70530077 w 205"/>
                <a:gd name="T23" fmla="*/ 0 h 153"/>
                <a:gd name="T24" fmla="*/ 0 w 205"/>
                <a:gd name="T25" fmla="*/ 70929313 h 153"/>
                <a:gd name="T26" fmla="*/ 0 w 205"/>
                <a:gd name="T27" fmla="*/ 2113706319 h 153"/>
                <a:gd name="T28" fmla="*/ 70530077 w 205"/>
                <a:gd name="T29" fmla="*/ 2147483647 h 153"/>
                <a:gd name="T30" fmla="*/ 70530077 w 205"/>
                <a:gd name="T31" fmla="*/ 2147483647 h 153"/>
                <a:gd name="T32" fmla="*/ 2147483647 w 205"/>
                <a:gd name="T33" fmla="*/ 2113706319 h 153"/>
                <a:gd name="T34" fmla="*/ 2147483647 w 205"/>
                <a:gd name="T35" fmla="*/ 2042777007 h 153"/>
                <a:gd name="T36" fmla="*/ 2147483647 w 205"/>
                <a:gd name="T37" fmla="*/ 141858625 h 153"/>
                <a:gd name="T38" fmla="*/ 2147483647 w 205"/>
                <a:gd name="T39" fmla="*/ 85117435 h 153"/>
                <a:gd name="T40" fmla="*/ 70530077 w 205"/>
                <a:gd name="T41" fmla="*/ 0 h 153"/>
                <a:gd name="T42" fmla="*/ 70530077 w 205"/>
                <a:gd name="T43" fmla="*/ 0 h 15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5"/>
                <a:gd name="T67" fmla="*/ 0 h 153"/>
                <a:gd name="T68" fmla="*/ 205 w 205"/>
                <a:gd name="T69" fmla="*/ 153 h 15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5" h="153">
                  <a:moveTo>
                    <a:pt x="19" y="121"/>
                  </a:moveTo>
                  <a:cubicBezTo>
                    <a:pt x="16" y="121"/>
                    <a:pt x="14" y="120"/>
                    <a:pt x="14" y="118"/>
                  </a:cubicBezTo>
                  <a:cubicBezTo>
                    <a:pt x="14" y="16"/>
                    <a:pt x="14" y="16"/>
                    <a:pt x="14" y="16"/>
                  </a:cubicBezTo>
                  <a:cubicBezTo>
                    <a:pt x="14" y="14"/>
                    <a:pt x="16" y="13"/>
                    <a:pt x="18" y="13"/>
                  </a:cubicBezTo>
                  <a:cubicBezTo>
                    <a:pt x="19" y="13"/>
                    <a:pt x="19" y="13"/>
                    <a:pt x="19" y="13"/>
                  </a:cubicBezTo>
                  <a:cubicBezTo>
                    <a:pt x="189" y="17"/>
                    <a:pt x="189" y="17"/>
                    <a:pt x="189" y="17"/>
                  </a:cubicBezTo>
                  <a:cubicBezTo>
                    <a:pt x="191" y="17"/>
                    <a:pt x="193" y="18"/>
                    <a:pt x="193" y="20"/>
                  </a:cubicBezTo>
                  <a:cubicBezTo>
                    <a:pt x="193" y="116"/>
                    <a:pt x="193" y="116"/>
                    <a:pt x="193" y="116"/>
                  </a:cubicBezTo>
                  <a:cubicBezTo>
                    <a:pt x="193" y="118"/>
                    <a:pt x="191" y="119"/>
                    <a:pt x="189" y="119"/>
                  </a:cubicBezTo>
                  <a:cubicBezTo>
                    <a:pt x="19" y="121"/>
                    <a:pt x="19" y="121"/>
                    <a:pt x="19" y="121"/>
                  </a:cubicBezTo>
                  <a:cubicBezTo>
                    <a:pt x="19" y="121"/>
                    <a:pt x="19" y="121"/>
                    <a:pt x="19" y="121"/>
                  </a:cubicBezTo>
                  <a:moveTo>
                    <a:pt x="5" y="0"/>
                  </a:moveTo>
                  <a:cubicBezTo>
                    <a:pt x="2" y="0"/>
                    <a:pt x="0" y="2"/>
                    <a:pt x="0" y="5"/>
                  </a:cubicBezTo>
                  <a:cubicBezTo>
                    <a:pt x="0" y="149"/>
                    <a:pt x="0" y="149"/>
                    <a:pt x="0" y="149"/>
                  </a:cubicBezTo>
                  <a:cubicBezTo>
                    <a:pt x="0" y="151"/>
                    <a:pt x="2" y="153"/>
                    <a:pt x="5" y="153"/>
                  </a:cubicBezTo>
                  <a:cubicBezTo>
                    <a:pt x="5" y="153"/>
                    <a:pt x="5" y="153"/>
                    <a:pt x="5" y="153"/>
                  </a:cubicBezTo>
                  <a:cubicBezTo>
                    <a:pt x="201" y="149"/>
                    <a:pt x="201" y="149"/>
                    <a:pt x="201" y="149"/>
                  </a:cubicBezTo>
                  <a:cubicBezTo>
                    <a:pt x="203" y="149"/>
                    <a:pt x="205" y="147"/>
                    <a:pt x="205" y="144"/>
                  </a:cubicBezTo>
                  <a:cubicBezTo>
                    <a:pt x="205" y="10"/>
                    <a:pt x="205" y="10"/>
                    <a:pt x="205" y="10"/>
                  </a:cubicBezTo>
                  <a:cubicBezTo>
                    <a:pt x="205" y="8"/>
                    <a:pt x="203" y="6"/>
                    <a:pt x="201" y="6"/>
                  </a:cubicBezTo>
                  <a:cubicBezTo>
                    <a:pt x="5" y="0"/>
                    <a:pt x="5" y="0"/>
                    <a:pt x="5" y="0"/>
                  </a:cubicBezTo>
                  <a:cubicBezTo>
                    <a:pt x="5" y="0"/>
                    <a:pt x="5"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63" name="Freeform 133"/>
            <p:cNvSpPr>
              <a:spLocks noChangeArrowheads="1"/>
            </p:cNvSpPr>
            <p:nvPr/>
          </p:nvSpPr>
          <p:spPr bwMode="auto">
            <a:xfrm>
              <a:off x="1727200" y="2535238"/>
              <a:ext cx="319088" cy="71438"/>
            </a:xfrm>
            <a:custGeom>
              <a:avLst/>
              <a:gdLst>
                <a:gd name="T0" fmla="*/ 916000291 w 85"/>
                <a:gd name="T1" fmla="*/ 0 h 19"/>
                <a:gd name="T2" fmla="*/ 916000291 w 85"/>
                <a:gd name="T3" fmla="*/ 0 h 19"/>
                <a:gd name="T4" fmla="*/ 295940981 w 85"/>
                <a:gd name="T5" fmla="*/ 14137204 h 19"/>
                <a:gd name="T6" fmla="*/ 155016704 w 85"/>
                <a:gd name="T7" fmla="*/ 70682261 h 19"/>
                <a:gd name="T8" fmla="*/ 42277283 w 85"/>
                <a:gd name="T9" fmla="*/ 212050543 h 19"/>
                <a:gd name="T10" fmla="*/ 56369711 w 85"/>
                <a:gd name="T11" fmla="*/ 268599360 h 19"/>
                <a:gd name="T12" fmla="*/ 70462138 w 85"/>
                <a:gd name="T13" fmla="*/ 268599360 h 19"/>
                <a:gd name="T14" fmla="*/ 1141479133 w 85"/>
                <a:gd name="T15" fmla="*/ 240324952 h 19"/>
                <a:gd name="T16" fmla="*/ 1169663989 w 85"/>
                <a:gd name="T17" fmla="*/ 183779895 h 19"/>
                <a:gd name="T18" fmla="*/ 1042832140 w 85"/>
                <a:gd name="T19" fmla="*/ 56548817 h 19"/>
                <a:gd name="T20" fmla="*/ 916000291 w 8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9"/>
                <a:gd name="T35" fmla="*/ 85 w 8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9">
                  <a:moveTo>
                    <a:pt x="65" y="0"/>
                  </a:moveTo>
                  <a:cubicBezTo>
                    <a:pt x="65" y="0"/>
                    <a:pt x="65" y="0"/>
                    <a:pt x="65" y="0"/>
                  </a:cubicBezTo>
                  <a:cubicBezTo>
                    <a:pt x="21" y="1"/>
                    <a:pt x="21" y="1"/>
                    <a:pt x="21" y="1"/>
                  </a:cubicBezTo>
                  <a:cubicBezTo>
                    <a:pt x="18" y="1"/>
                    <a:pt x="14" y="3"/>
                    <a:pt x="11" y="5"/>
                  </a:cubicBezTo>
                  <a:cubicBezTo>
                    <a:pt x="3" y="15"/>
                    <a:pt x="3" y="15"/>
                    <a:pt x="3" y="15"/>
                  </a:cubicBezTo>
                  <a:cubicBezTo>
                    <a:pt x="0" y="17"/>
                    <a:pt x="1" y="19"/>
                    <a:pt x="4" y="19"/>
                  </a:cubicBezTo>
                  <a:cubicBezTo>
                    <a:pt x="4" y="19"/>
                    <a:pt x="4" y="19"/>
                    <a:pt x="5" y="19"/>
                  </a:cubicBezTo>
                  <a:cubicBezTo>
                    <a:pt x="81" y="17"/>
                    <a:pt x="81" y="17"/>
                    <a:pt x="81" y="17"/>
                  </a:cubicBezTo>
                  <a:cubicBezTo>
                    <a:pt x="84" y="17"/>
                    <a:pt x="85" y="15"/>
                    <a:pt x="83" y="13"/>
                  </a:cubicBezTo>
                  <a:cubicBezTo>
                    <a:pt x="74" y="4"/>
                    <a:pt x="74" y="4"/>
                    <a:pt x="74" y="4"/>
                  </a:cubicBezTo>
                  <a:cubicBezTo>
                    <a:pt x="72" y="2"/>
                    <a:pt x="68" y="0"/>
                    <a:pt x="6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64" name="Freeform 134"/>
            <p:cNvSpPr>
              <a:spLocks noChangeArrowheads="1"/>
            </p:cNvSpPr>
            <p:nvPr/>
          </p:nvSpPr>
          <p:spPr bwMode="auto">
            <a:xfrm>
              <a:off x="1622425" y="2024063"/>
              <a:ext cx="63500" cy="90488"/>
            </a:xfrm>
            <a:custGeom>
              <a:avLst/>
              <a:gdLst>
                <a:gd name="T0" fmla="*/ 13951324 w 17"/>
                <a:gd name="T1" fmla="*/ 0 h 24"/>
                <a:gd name="T2" fmla="*/ 0 w 17"/>
                <a:gd name="T3" fmla="*/ 14214157 h 24"/>
                <a:gd name="T4" fmla="*/ 0 w 17"/>
                <a:gd name="T5" fmla="*/ 326955766 h 24"/>
                <a:gd name="T6" fmla="*/ 13951324 w 17"/>
                <a:gd name="T7" fmla="*/ 341169923 h 24"/>
                <a:gd name="T8" fmla="*/ 83715412 w 17"/>
                <a:gd name="T9" fmla="*/ 341169923 h 24"/>
                <a:gd name="T10" fmla="*/ 83715412 w 17"/>
                <a:gd name="T11" fmla="*/ 341169923 h 24"/>
                <a:gd name="T12" fmla="*/ 97666735 w 17"/>
                <a:gd name="T13" fmla="*/ 326955766 h 24"/>
                <a:gd name="T14" fmla="*/ 97666735 w 17"/>
                <a:gd name="T15" fmla="*/ 213231202 h 24"/>
                <a:gd name="T16" fmla="*/ 97666735 w 17"/>
                <a:gd name="T17" fmla="*/ 199017045 h 24"/>
                <a:gd name="T18" fmla="*/ 97666735 w 17"/>
                <a:gd name="T19" fmla="*/ 213231202 h 24"/>
                <a:gd name="T20" fmla="*/ 139524441 w 17"/>
                <a:gd name="T21" fmla="*/ 326955766 h 24"/>
                <a:gd name="T22" fmla="*/ 153475765 w 17"/>
                <a:gd name="T23" fmla="*/ 341169923 h 24"/>
                <a:gd name="T24" fmla="*/ 223239853 w 17"/>
                <a:gd name="T25" fmla="*/ 341169923 h 24"/>
                <a:gd name="T26" fmla="*/ 223239853 w 17"/>
                <a:gd name="T27" fmla="*/ 341169923 h 24"/>
                <a:gd name="T28" fmla="*/ 237191176 w 17"/>
                <a:gd name="T29" fmla="*/ 341169923 h 24"/>
                <a:gd name="T30" fmla="*/ 181382147 w 17"/>
                <a:gd name="T31" fmla="*/ 170584961 h 24"/>
                <a:gd name="T32" fmla="*/ 181382147 w 17"/>
                <a:gd name="T33" fmla="*/ 156370805 h 24"/>
                <a:gd name="T34" fmla="*/ 223239853 w 17"/>
                <a:gd name="T35" fmla="*/ 14214157 h 24"/>
                <a:gd name="T36" fmla="*/ 223239853 w 17"/>
                <a:gd name="T37" fmla="*/ 14214157 h 24"/>
                <a:gd name="T38" fmla="*/ 153475765 w 17"/>
                <a:gd name="T39" fmla="*/ 14214157 h 24"/>
                <a:gd name="T40" fmla="*/ 153475765 w 17"/>
                <a:gd name="T41" fmla="*/ 14214157 h 24"/>
                <a:gd name="T42" fmla="*/ 139524441 w 17"/>
                <a:gd name="T43" fmla="*/ 14214157 h 24"/>
                <a:gd name="T44" fmla="*/ 97666735 w 17"/>
                <a:gd name="T45" fmla="*/ 127938721 h 24"/>
                <a:gd name="T46" fmla="*/ 97666735 w 17"/>
                <a:gd name="T47" fmla="*/ 127938721 h 24"/>
                <a:gd name="T48" fmla="*/ 97666735 w 17"/>
                <a:gd name="T49" fmla="*/ 127938721 h 24"/>
                <a:gd name="T50" fmla="*/ 97666735 w 17"/>
                <a:gd name="T51" fmla="*/ 14214157 h 24"/>
                <a:gd name="T52" fmla="*/ 83715412 w 17"/>
                <a:gd name="T53" fmla="*/ 14214157 h 24"/>
                <a:gd name="T54" fmla="*/ 13951324 w 17"/>
                <a:gd name="T55" fmla="*/ 0 h 24"/>
                <a:gd name="T56" fmla="*/ 13951324 w 17"/>
                <a:gd name="T57" fmla="*/ 0 h 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
                <a:gd name="T88" fmla="*/ 0 h 24"/>
                <a:gd name="T89" fmla="*/ 17 w 17"/>
                <a:gd name="T90" fmla="*/ 24 h 2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 h="24">
                  <a:moveTo>
                    <a:pt x="1" y="0"/>
                  </a:moveTo>
                  <a:cubicBezTo>
                    <a:pt x="1" y="0"/>
                    <a:pt x="0" y="1"/>
                    <a:pt x="0" y="1"/>
                  </a:cubicBezTo>
                  <a:cubicBezTo>
                    <a:pt x="0" y="23"/>
                    <a:pt x="0" y="23"/>
                    <a:pt x="0" y="23"/>
                  </a:cubicBezTo>
                  <a:cubicBezTo>
                    <a:pt x="0" y="24"/>
                    <a:pt x="1" y="24"/>
                    <a:pt x="1" y="24"/>
                  </a:cubicBezTo>
                  <a:cubicBezTo>
                    <a:pt x="6" y="24"/>
                    <a:pt x="6" y="24"/>
                    <a:pt x="6" y="24"/>
                  </a:cubicBezTo>
                  <a:cubicBezTo>
                    <a:pt x="6" y="24"/>
                    <a:pt x="6" y="24"/>
                    <a:pt x="6" y="24"/>
                  </a:cubicBezTo>
                  <a:cubicBezTo>
                    <a:pt x="7" y="24"/>
                    <a:pt x="7" y="24"/>
                    <a:pt x="7" y="23"/>
                  </a:cubicBezTo>
                  <a:cubicBezTo>
                    <a:pt x="7" y="15"/>
                    <a:pt x="7" y="15"/>
                    <a:pt x="7" y="15"/>
                  </a:cubicBezTo>
                  <a:cubicBezTo>
                    <a:pt x="7" y="15"/>
                    <a:pt x="7" y="14"/>
                    <a:pt x="7" y="14"/>
                  </a:cubicBezTo>
                  <a:cubicBezTo>
                    <a:pt x="7" y="14"/>
                    <a:pt x="7" y="15"/>
                    <a:pt x="7" y="15"/>
                  </a:cubicBezTo>
                  <a:cubicBezTo>
                    <a:pt x="10" y="23"/>
                    <a:pt x="10" y="23"/>
                    <a:pt x="10" y="23"/>
                  </a:cubicBezTo>
                  <a:cubicBezTo>
                    <a:pt x="10" y="24"/>
                    <a:pt x="10" y="24"/>
                    <a:pt x="11" y="24"/>
                  </a:cubicBezTo>
                  <a:cubicBezTo>
                    <a:pt x="16" y="24"/>
                    <a:pt x="16" y="24"/>
                    <a:pt x="16" y="24"/>
                  </a:cubicBezTo>
                  <a:cubicBezTo>
                    <a:pt x="16" y="24"/>
                    <a:pt x="16" y="24"/>
                    <a:pt x="16" y="24"/>
                  </a:cubicBezTo>
                  <a:cubicBezTo>
                    <a:pt x="16" y="24"/>
                    <a:pt x="17" y="24"/>
                    <a:pt x="17" y="24"/>
                  </a:cubicBezTo>
                  <a:cubicBezTo>
                    <a:pt x="13" y="12"/>
                    <a:pt x="13" y="12"/>
                    <a:pt x="13" y="12"/>
                  </a:cubicBezTo>
                  <a:cubicBezTo>
                    <a:pt x="13" y="12"/>
                    <a:pt x="13" y="11"/>
                    <a:pt x="13" y="11"/>
                  </a:cubicBezTo>
                  <a:cubicBezTo>
                    <a:pt x="16" y="1"/>
                    <a:pt x="16" y="1"/>
                    <a:pt x="16" y="1"/>
                  </a:cubicBezTo>
                  <a:cubicBezTo>
                    <a:pt x="16" y="1"/>
                    <a:pt x="16" y="1"/>
                    <a:pt x="16" y="1"/>
                  </a:cubicBezTo>
                  <a:cubicBezTo>
                    <a:pt x="11" y="1"/>
                    <a:pt x="11" y="1"/>
                    <a:pt x="11" y="1"/>
                  </a:cubicBezTo>
                  <a:cubicBezTo>
                    <a:pt x="11" y="1"/>
                    <a:pt x="11" y="1"/>
                    <a:pt x="11" y="1"/>
                  </a:cubicBezTo>
                  <a:cubicBezTo>
                    <a:pt x="11" y="1"/>
                    <a:pt x="10" y="1"/>
                    <a:pt x="10" y="1"/>
                  </a:cubicBezTo>
                  <a:cubicBezTo>
                    <a:pt x="7" y="9"/>
                    <a:pt x="7" y="9"/>
                    <a:pt x="7" y="9"/>
                  </a:cubicBezTo>
                  <a:cubicBezTo>
                    <a:pt x="7" y="9"/>
                    <a:pt x="7" y="9"/>
                    <a:pt x="7" y="9"/>
                  </a:cubicBezTo>
                  <a:cubicBezTo>
                    <a:pt x="7" y="9"/>
                    <a:pt x="7" y="9"/>
                    <a:pt x="7" y="9"/>
                  </a:cubicBezTo>
                  <a:cubicBezTo>
                    <a:pt x="7" y="1"/>
                    <a:pt x="7" y="1"/>
                    <a:pt x="7" y="1"/>
                  </a:cubicBezTo>
                  <a:cubicBezTo>
                    <a:pt x="7" y="1"/>
                    <a:pt x="7" y="1"/>
                    <a:pt x="6" y="1"/>
                  </a:cubicBezTo>
                  <a:cubicBezTo>
                    <a:pt x="1" y="0"/>
                    <a:pt x="1" y="0"/>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65" name="Freeform 135"/>
            <p:cNvSpPr>
              <a:spLocks noEditPoints="1" noChangeArrowheads="1"/>
            </p:cNvSpPr>
            <p:nvPr/>
          </p:nvSpPr>
          <p:spPr bwMode="auto">
            <a:xfrm>
              <a:off x="1700213" y="2027238"/>
              <a:ext cx="52388" cy="87313"/>
            </a:xfrm>
            <a:custGeom>
              <a:avLst/>
              <a:gdLst>
                <a:gd name="T0" fmla="*/ 98017948 w 14"/>
                <a:gd name="T1" fmla="*/ 144112005 h 23"/>
                <a:gd name="T2" fmla="*/ 98017948 w 14"/>
                <a:gd name="T3" fmla="*/ 144112005 h 23"/>
                <a:gd name="T4" fmla="*/ 98017948 w 14"/>
                <a:gd name="T5" fmla="*/ 144112005 h 23"/>
                <a:gd name="T6" fmla="*/ 84015384 w 14"/>
                <a:gd name="T7" fmla="*/ 129701563 h 23"/>
                <a:gd name="T8" fmla="*/ 84015384 w 14"/>
                <a:gd name="T9" fmla="*/ 57645561 h 23"/>
                <a:gd name="T10" fmla="*/ 112020512 w 14"/>
                <a:gd name="T11" fmla="*/ 57645561 h 23"/>
                <a:gd name="T12" fmla="*/ 112020512 w 14"/>
                <a:gd name="T13" fmla="*/ 72056002 h 23"/>
                <a:gd name="T14" fmla="*/ 112020512 w 14"/>
                <a:gd name="T15" fmla="*/ 100880681 h 23"/>
                <a:gd name="T16" fmla="*/ 112020512 w 14"/>
                <a:gd name="T17" fmla="*/ 115291122 h 23"/>
                <a:gd name="T18" fmla="*/ 112020512 w 14"/>
                <a:gd name="T19" fmla="*/ 144112005 h 23"/>
                <a:gd name="T20" fmla="*/ 98017948 w 14"/>
                <a:gd name="T21" fmla="*/ 144112005 h 23"/>
                <a:gd name="T22" fmla="*/ 0 w 14"/>
                <a:gd name="T23" fmla="*/ 0 h 23"/>
                <a:gd name="T24" fmla="*/ 0 w 14"/>
                <a:gd name="T25" fmla="*/ 14410441 h 23"/>
                <a:gd name="T26" fmla="*/ 0 w 14"/>
                <a:gd name="T27" fmla="*/ 331459129 h 23"/>
                <a:gd name="T28" fmla="*/ 0 w 14"/>
                <a:gd name="T29" fmla="*/ 331459129 h 23"/>
                <a:gd name="T30" fmla="*/ 70012820 w 14"/>
                <a:gd name="T31" fmla="*/ 331459129 h 23"/>
                <a:gd name="T32" fmla="*/ 70012820 w 14"/>
                <a:gd name="T33" fmla="*/ 331459129 h 23"/>
                <a:gd name="T34" fmla="*/ 84015384 w 14"/>
                <a:gd name="T35" fmla="*/ 331459129 h 23"/>
                <a:gd name="T36" fmla="*/ 84015384 w 14"/>
                <a:gd name="T37" fmla="*/ 216168007 h 23"/>
                <a:gd name="T38" fmla="*/ 98017948 w 14"/>
                <a:gd name="T39" fmla="*/ 201757566 h 23"/>
                <a:gd name="T40" fmla="*/ 98017948 w 14"/>
                <a:gd name="T41" fmla="*/ 201757566 h 23"/>
                <a:gd name="T42" fmla="*/ 112020512 w 14"/>
                <a:gd name="T43" fmla="*/ 201757566 h 23"/>
                <a:gd name="T44" fmla="*/ 112020512 w 14"/>
                <a:gd name="T45" fmla="*/ 201757566 h 23"/>
                <a:gd name="T46" fmla="*/ 168030768 w 14"/>
                <a:gd name="T47" fmla="*/ 187347124 h 23"/>
                <a:gd name="T48" fmla="*/ 182033332 w 14"/>
                <a:gd name="T49" fmla="*/ 172936683 h 23"/>
                <a:gd name="T50" fmla="*/ 196035896 w 14"/>
                <a:gd name="T51" fmla="*/ 129701563 h 23"/>
                <a:gd name="T52" fmla="*/ 196035896 w 14"/>
                <a:gd name="T53" fmla="*/ 115291122 h 23"/>
                <a:gd name="T54" fmla="*/ 196035896 w 14"/>
                <a:gd name="T55" fmla="*/ 100880681 h 23"/>
                <a:gd name="T56" fmla="*/ 196035896 w 14"/>
                <a:gd name="T57" fmla="*/ 43235120 h 23"/>
                <a:gd name="T58" fmla="*/ 182033332 w 14"/>
                <a:gd name="T59" fmla="*/ 28820882 h 23"/>
                <a:gd name="T60" fmla="*/ 140025640 w 14"/>
                <a:gd name="T61" fmla="*/ 0 h 23"/>
                <a:gd name="T62" fmla="*/ 98017948 w 14"/>
                <a:gd name="T63" fmla="*/ 0 h 23"/>
                <a:gd name="T64" fmla="*/ 70012820 w 14"/>
                <a:gd name="T65" fmla="*/ 0 h 23"/>
                <a:gd name="T66" fmla="*/ 0 w 14"/>
                <a:gd name="T67" fmla="*/ 0 h 23"/>
                <a:gd name="T68" fmla="*/ 0 w 14"/>
                <a:gd name="T69" fmla="*/ 0 h 2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3"/>
                <a:gd name="T107" fmla="*/ 14 w 14"/>
                <a:gd name="T108" fmla="*/ 23 h 2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3">
                  <a:moveTo>
                    <a:pt x="7" y="10"/>
                  </a:moveTo>
                  <a:cubicBezTo>
                    <a:pt x="7" y="10"/>
                    <a:pt x="7" y="10"/>
                    <a:pt x="7" y="10"/>
                  </a:cubicBezTo>
                  <a:cubicBezTo>
                    <a:pt x="7" y="10"/>
                    <a:pt x="7" y="10"/>
                    <a:pt x="7" y="10"/>
                  </a:cubicBezTo>
                  <a:cubicBezTo>
                    <a:pt x="6" y="10"/>
                    <a:pt x="6" y="10"/>
                    <a:pt x="6" y="9"/>
                  </a:cubicBezTo>
                  <a:cubicBezTo>
                    <a:pt x="6" y="4"/>
                    <a:pt x="6" y="4"/>
                    <a:pt x="6" y="4"/>
                  </a:cubicBezTo>
                  <a:cubicBezTo>
                    <a:pt x="7" y="4"/>
                    <a:pt x="8" y="4"/>
                    <a:pt x="8" y="4"/>
                  </a:cubicBezTo>
                  <a:cubicBezTo>
                    <a:pt x="8" y="5"/>
                    <a:pt x="8" y="5"/>
                    <a:pt x="8" y="5"/>
                  </a:cubicBezTo>
                  <a:cubicBezTo>
                    <a:pt x="8" y="6"/>
                    <a:pt x="8" y="6"/>
                    <a:pt x="8" y="7"/>
                  </a:cubicBezTo>
                  <a:cubicBezTo>
                    <a:pt x="8" y="8"/>
                    <a:pt x="8" y="8"/>
                    <a:pt x="8" y="8"/>
                  </a:cubicBezTo>
                  <a:cubicBezTo>
                    <a:pt x="8" y="9"/>
                    <a:pt x="8" y="9"/>
                    <a:pt x="8" y="10"/>
                  </a:cubicBezTo>
                  <a:cubicBezTo>
                    <a:pt x="8" y="10"/>
                    <a:pt x="7" y="10"/>
                    <a:pt x="7" y="10"/>
                  </a:cubicBezTo>
                  <a:moveTo>
                    <a:pt x="0" y="0"/>
                  </a:moveTo>
                  <a:cubicBezTo>
                    <a:pt x="0" y="0"/>
                    <a:pt x="0" y="0"/>
                    <a:pt x="0" y="1"/>
                  </a:cubicBezTo>
                  <a:cubicBezTo>
                    <a:pt x="0" y="23"/>
                    <a:pt x="0" y="23"/>
                    <a:pt x="0" y="23"/>
                  </a:cubicBezTo>
                  <a:cubicBezTo>
                    <a:pt x="0" y="23"/>
                    <a:pt x="0" y="23"/>
                    <a:pt x="0" y="23"/>
                  </a:cubicBezTo>
                  <a:cubicBezTo>
                    <a:pt x="5" y="23"/>
                    <a:pt x="5" y="23"/>
                    <a:pt x="5" y="23"/>
                  </a:cubicBezTo>
                  <a:cubicBezTo>
                    <a:pt x="5" y="23"/>
                    <a:pt x="5" y="23"/>
                    <a:pt x="5" y="23"/>
                  </a:cubicBezTo>
                  <a:cubicBezTo>
                    <a:pt x="6" y="23"/>
                    <a:pt x="6" y="23"/>
                    <a:pt x="6" y="23"/>
                  </a:cubicBezTo>
                  <a:cubicBezTo>
                    <a:pt x="6" y="15"/>
                    <a:pt x="6" y="15"/>
                    <a:pt x="6" y="15"/>
                  </a:cubicBezTo>
                  <a:cubicBezTo>
                    <a:pt x="6" y="14"/>
                    <a:pt x="7" y="14"/>
                    <a:pt x="7" y="14"/>
                  </a:cubicBezTo>
                  <a:cubicBezTo>
                    <a:pt x="7" y="14"/>
                    <a:pt x="7" y="14"/>
                    <a:pt x="7" y="14"/>
                  </a:cubicBezTo>
                  <a:cubicBezTo>
                    <a:pt x="8" y="14"/>
                    <a:pt x="8" y="14"/>
                    <a:pt x="8" y="14"/>
                  </a:cubicBezTo>
                  <a:cubicBezTo>
                    <a:pt x="8" y="14"/>
                    <a:pt x="8" y="14"/>
                    <a:pt x="8" y="14"/>
                  </a:cubicBezTo>
                  <a:cubicBezTo>
                    <a:pt x="10" y="14"/>
                    <a:pt x="11" y="14"/>
                    <a:pt x="12" y="13"/>
                  </a:cubicBezTo>
                  <a:cubicBezTo>
                    <a:pt x="12" y="13"/>
                    <a:pt x="13" y="13"/>
                    <a:pt x="13" y="12"/>
                  </a:cubicBezTo>
                  <a:cubicBezTo>
                    <a:pt x="14" y="11"/>
                    <a:pt x="14" y="9"/>
                    <a:pt x="14" y="9"/>
                  </a:cubicBezTo>
                  <a:cubicBezTo>
                    <a:pt x="14" y="9"/>
                    <a:pt x="14" y="8"/>
                    <a:pt x="14" y="8"/>
                  </a:cubicBezTo>
                  <a:cubicBezTo>
                    <a:pt x="14" y="7"/>
                    <a:pt x="14" y="7"/>
                    <a:pt x="14" y="7"/>
                  </a:cubicBezTo>
                  <a:cubicBezTo>
                    <a:pt x="14" y="5"/>
                    <a:pt x="14" y="4"/>
                    <a:pt x="14" y="3"/>
                  </a:cubicBezTo>
                  <a:cubicBezTo>
                    <a:pt x="13" y="3"/>
                    <a:pt x="13" y="2"/>
                    <a:pt x="13" y="2"/>
                  </a:cubicBezTo>
                  <a:cubicBezTo>
                    <a:pt x="12" y="1"/>
                    <a:pt x="11" y="1"/>
                    <a:pt x="10" y="0"/>
                  </a:cubicBezTo>
                  <a:cubicBezTo>
                    <a:pt x="9" y="0"/>
                    <a:pt x="7" y="0"/>
                    <a:pt x="7" y="0"/>
                  </a:cubicBezTo>
                  <a:cubicBezTo>
                    <a:pt x="7" y="0"/>
                    <a:pt x="6" y="0"/>
                    <a:pt x="5" y="0"/>
                  </a:cubicBezTo>
                  <a:cubicBezTo>
                    <a:pt x="0" y="0"/>
                    <a:pt x="0" y="0"/>
                    <a:pt x="0"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66" name="Freeform 136"/>
            <p:cNvSpPr>
              <a:spLocks noChangeArrowheads="1"/>
            </p:cNvSpPr>
            <p:nvPr/>
          </p:nvSpPr>
          <p:spPr bwMode="auto">
            <a:xfrm>
              <a:off x="1768475" y="2027238"/>
              <a:ext cx="22225" cy="90488"/>
            </a:xfrm>
            <a:custGeom>
              <a:avLst/>
              <a:gdLst>
                <a:gd name="T0" fmla="*/ 0 w 6"/>
                <a:gd name="T1" fmla="*/ 0 h 24"/>
                <a:gd name="T2" fmla="*/ 0 w 6"/>
                <a:gd name="T3" fmla="*/ 14214157 h 24"/>
                <a:gd name="T4" fmla="*/ 0 w 6"/>
                <a:gd name="T5" fmla="*/ 326955766 h 24"/>
                <a:gd name="T6" fmla="*/ 0 w 6"/>
                <a:gd name="T7" fmla="*/ 341169923 h 24"/>
                <a:gd name="T8" fmla="*/ 68604871 w 6"/>
                <a:gd name="T9" fmla="*/ 341169923 h 24"/>
                <a:gd name="T10" fmla="*/ 68604871 w 6"/>
                <a:gd name="T11" fmla="*/ 341169923 h 24"/>
                <a:gd name="T12" fmla="*/ 82325104 w 6"/>
                <a:gd name="T13" fmla="*/ 326955766 h 24"/>
                <a:gd name="T14" fmla="*/ 82325104 w 6"/>
                <a:gd name="T15" fmla="*/ 14214157 h 24"/>
                <a:gd name="T16" fmla="*/ 68604871 w 6"/>
                <a:gd name="T17" fmla="*/ 0 h 24"/>
                <a:gd name="T18" fmla="*/ 0 w 6"/>
                <a:gd name="T19" fmla="*/ 0 h 24"/>
                <a:gd name="T20" fmla="*/ 0 w 6"/>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24"/>
                <a:gd name="T35" fmla="*/ 6 w 6"/>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24">
                  <a:moveTo>
                    <a:pt x="0" y="0"/>
                  </a:moveTo>
                  <a:cubicBezTo>
                    <a:pt x="0" y="0"/>
                    <a:pt x="0" y="1"/>
                    <a:pt x="0" y="1"/>
                  </a:cubicBezTo>
                  <a:cubicBezTo>
                    <a:pt x="0" y="23"/>
                    <a:pt x="0" y="23"/>
                    <a:pt x="0" y="23"/>
                  </a:cubicBezTo>
                  <a:cubicBezTo>
                    <a:pt x="0" y="23"/>
                    <a:pt x="0" y="24"/>
                    <a:pt x="0" y="24"/>
                  </a:cubicBezTo>
                  <a:cubicBezTo>
                    <a:pt x="5" y="24"/>
                    <a:pt x="5" y="24"/>
                    <a:pt x="5" y="24"/>
                  </a:cubicBezTo>
                  <a:cubicBezTo>
                    <a:pt x="5" y="24"/>
                    <a:pt x="5" y="24"/>
                    <a:pt x="5" y="24"/>
                  </a:cubicBezTo>
                  <a:cubicBezTo>
                    <a:pt x="6" y="24"/>
                    <a:pt x="6" y="23"/>
                    <a:pt x="6" y="23"/>
                  </a:cubicBezTo>
                  <a:cubicBezTo>
                    <a:pt x="6" y="1"/>
                    <a:pt x="6" y="1"/>
                    <a:pt x="6" y="1"/>
                  </a:cubicBezTo>
                  <a:cubicBezTo>
                    <a:pt x="6" y="1"/>
                    <a:pt x="6" y="0"/>
                    <a:pt x="5" y="0"/>
                  </a:cubicBezTo>
                  <a:cubicBezTo>
                    <a:pt x="0" y="0"/>
                    <a:pt x="0" y="0"/>
                    <a:pt x="0"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67" name="Freeform 137"/>
            <p:cNvSpPr>
              <a:spLocks noChangeArrowheads="1"/>
            </p:cNvSpPr>
            <p:nvPr/>
          </p:nvSpPr>
          <p:spPr bwMode="auto">
            <a:xfrm>
              <a:off x="5292725" y="2027238"/>
              <a:ext cx="7938" cy="34925"/>
            </a:xfrm>
            <a:custGeom>
              <a:avLst/>
              <a:gdLst>
                <a:gd name="T0" fmla="*/ 15752961 w 2"/>
                <a:gd name="T1" fmla="*/ 0 h 9"/>
                <a:gd name="T2" fmla="*/ 15752961 w 2"/>
                <a:gd name="T3" fmla="*/ 15060436 h 9"/>
                <a:gd name="T4" fmla="*/ 15752961 w 2"/>
                <a:gd name="T5" fmla="*/ 30116992 h 9"/>
                <a:gd name="T6" fmla="*/ 0 w 2"/>
                <a:gd name="T7" fmla="*/ 120467967 h 9"/>
                <a:gd name="T8" fmla="*/ 15752961 w 2"/>
                <a:gd name="T9" fmla="*/ 135528403 h 9"/>
                <a:gd name="T10" fmla="*/ 31505922 w 2"/>
                <a:gd name="T11" fmla="*/ 120467967 h 9"/>
                <a:gd name="T12" fmla="*/ 31505922 w 2"/>
                <a:gd name="T13" fmla="*/ 30116992 h 9"/>
                <a:gd name="T14" fmla="*/ 31505922 w 2"/>
                <a:gd name="T15" fmla="*/ 15060436 h 9"/>
                <a:gd name="T16" fmla="*/ 31505922 w 2"/>
                <a:gd name="T17" fmla="*/ 0 h 9"/>
                <a:gd name="T18" fmla="*/ 15752961 w 2"/>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
                <a:gd name="T31" fmla="*/ 0 h 9"/>
                <a:gd name="T32" fmla="*/ 2 w 2"/>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 h="9">
                  <a:moveTo>
                    <a:pt x="1" y="0"/>
                  </a:moveTo>
                  <a:cubicBezTo>
                    <a:pt x="1" y="0"/>
                    <a:pt x="1" y="1"/>
                    <a:pt x="1" y="1"/>
                  </a:cubicBezTo>
                  <a:cubicBezTo>
                    <a:pt x="1" y="2"/>
                    <a:pt x="1" y="2"/>
                    <a:pt x="1" y="2"/>
                  </a:cubicBezTo>
                  <a:cubicBezTo>
                    <a:pt x="0" y="8"/>
                    <a:pt x="0" y="8"/>
                    <a:pt x="0" y="8"/>
                  </a:cubicBezTo>
                  <a:cubicBezTo>
                    <a:pt x="1" y="9"/>
                    <a:pt x="1" y="9"/>
                    <a:pt x="1" y="9"/>
                  </a:cubicBezTo>
                  <a:cubicBezTo>
                    <a:pt x="2" y="8"/>
                    <a:pt x="2" y="8"/>
                    <a:pt x="2" y="8"/>
                  </a:cubicBezTo>
                  <a:cubicBezTo>
                    <a:pt x="2" y="2"/>
                    <a:pt x="2" y="2"/>
                    <a:pt x="2" y="2"/>
                  </a:cubicBezTo>
                  <a:cubicBezTo>
                    <a:pt x="2" y="1"/>
                    <a:pt x="2" y="1"/>
                    <a:pt x="2" y="1"/>
                  </a:cubicBezTo>
                  <a:cubicBezTo>
                    <a:pt x="2" y="1"/>
                    <a:pt x="2" y="1"/>
                    <a:pt x="2"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68" name="Freeform 138"/>
            <p:cNvSpPr>
              <a:spLocks noChangeArrowheads="1"/>
            </p:cNvSpPr>
            <p:nvPr/>
          </p:nvSpPr>
          <p:spPr bwMode="auto">
            <a:xfrm>
              <a:off x="5262563" y="2027238"/>
              <a:ext cx="71438" cy="49213"/>
            </a:xfrm>
            <a:custGeom>
              <a:avLst/>
              <a:gdLst>
                <a:gd name="T0" fmla="*/ 84819465 w 19"/>
                <a:gd name="T1" fmla="*/ 0 h 13"/>
                <a:gd name="T2" fmla="*/ 84819465 w 19"/>
                <a:gd name="T3" fmla="*/ 0 h 13"/>
                <a:gd name="T4" fmla="*/ 70682261 w 19"/>
                <a:gd name="T5" fmla="*/ 85986468 h 13"/>
                <a:gd name="T6" fmla="*/ 84819465 w 19"/>
                <a:gd name="T7" fmla="*/ 85986468 h 13"/>
                <a:gd name="T8" fmla="*/ 84819465 w 19"/>
                <a:gd name="T9" fmla="*/ 114647362 h 13"/>
                <a:gd name="T10" fmla="*/ 113093874 w 19"/>
                <a:gd name="T11" fmla="*/ 143308256 h 13"/>
                <a:gd name="T12" fmla="*/ 70682261 w 19"/>
                <a:gd name="T13" fmla="*/ 128979702 h 13"/>
                <a:gd name="T14" fmla="*/ 84819465 w 19"/>
                <a:gd name="T15" fmla="*/ 85986468 h 13"/>
                <a:gd name="T16" fmla="*/ 56548817 w 19"/>
                <a:gd name="T17" fmla="*/ 100315022 h 13"/>
                <a:gd name="T18" fmla="*/ 84819465 w 19"/>
                <a:gd name="T19" fmla="*/ 0 h 13"/>
                <a:gd name="T20" fmla="*/ 0 w 19"/>
                <a:gd name="T21" fmla="*/ 186301490 h 13"/>
                <a:gd name="T22" fmla="*/ 56548817 w 19"/>
                <a:gd name="T23" fmla="*/ 186301490 h 13"/>
                <a:gd name="T24" fmla="*/ 212050543 w 19"/>
                <a:gd name="T25" fmla="*/ 186301490 h 13"/>
                <a:gd name="T26" fmla="*/ 268599360 w 19"/>
                <a:gd name="T27" fmla="*/ 186301490 h 13"/>
                <a:gd name="T28" fmla="*/ 169642691 w 19"/>
                <a:gd name="T29" fmla="*/ 0 h 13"/>
                <a:gd name="T30" fmla="*/ 169642691 w 19"/>
                <a:gd name="T31" fmla="*/ 0 h 13"/>
                <a:gd name="T32" fmla="*/ 169642691 w 19"/>
                <a:gd name="T33" fmla="*/ 0 h 13"/>
                <a:gd name="T34" fmla="*/ 169642691 w 19"/>
                <a:gd name="T35" fmla="*/ 0 h 13"/>
                <a:gd name="T36" fmla="*/ 197917099 w 19"/>
                <a:gd name="T37" fmla="*/ 100315022 h 13"/>
                <a:gd name="T38" fmla="*/ 183779895 w 19"/>
                <a:gd name="T39" fmla="*/ 100315022 h 13"/>
                <a:gd name="T40" fmla="*/ 183779895 w 19"/>
                <a:gd name="T41" fmla="*/ 128979702 h 13"/>
                <a:gd name="T42" fmla="*/ 141368282 w 19"/>
                <a:gd name="T43" fmla="*/ 143308256 h 13"/>
                <a:gd name="T44" fmla="*/ 183779895 w 19"/>
                <a:gd name="T45" fmla="*/ 114647362 h 13"/>
                <a:gd name="T46" fmla="*/ 169642691 w 19"/>
                <a:gd name="T47" fmla="*/ 85986468 h 13"/>
                <a:gd name="T48" fmla="*/ 197917099 w 19"/>
                <a:gd name="T49" fmla="*/ 85986468 h 13"/>
                <a:gd name="T50" fmla="*/ 169642691 w 19"/>
                <a:gd name="T51" fmla="*/ 0 h 13"/>
                <a:gd name="T52" fmla="*/ 127231078 w 19"/>
                <a:gd name="T53" fmla="*/ 143308256 h 13"/>
                <a:gd name="T54" fmla="*/ 84819465 w 19"/>
                <a:gd name="T55" fmla="*/ 0 h 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9"/>
                <a:gd name="T85" fmla="*/ 0 h 13"/>
                <a:gd name="T86" fmla="*/ 19 w 19"/>
                <a:gd name="T87" fmla="*/ 13 h 1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9" h="13">
                  <a:moveTo>
                    <a:pt x="6" y="0"/>
                  </a:moveTo>
                  <a:cubicBezTo>
                    <a:pt x="6" y="0"/>
                    <a:pt x="6" y="0"/>
                    <a:pt x="6" y="0"/>
                  </a:cubicBezTo>
                  <a:cubicBezTo>
                    <a:pt x="4" y="4"/>
                    <a:pt x="5" y="6"/>
                    <a:pt x="5" y="6"/>
                  </a:cubicBezTo>
                  <a:cubicBezTo>
                    <a:pt x="6" y="6"/>
                    <a:pt x="6" y="6"/>
                    <a:pt x="6" y="6"/>
                  </a:cubicBezTo>
                  <a:cubicBezTo>
                    <a:pt x="6" y="8"/>
                    <a:pt x="6" y="8"/>
                    <a:pt x="6" y="8"/>
                  </a:cubicBezTo>
                  <a:cubicBezTo>
                    <a:pt x="8" y="10"/>
                    <a:pt x="8" y="10"/>
                    <a:pt x="8" y="10"/>
                  </a:cubicBezTo>
                  <a:cubicBezTo>
                    <a:pt x="5" y="9"/>
                    <a:pt x="5" y="9"/>
                    <a:pt x="5" y="9"/>
                  </a:cubicBezTo>
                  <a:cubicBezTo>
                    <a:pt x="6" y="6"/>
                    <a:pt x="6" y="6"/>
                    <a:pt x="6" y="6"/>
                  </a:cubicBezTo>
                  <a:cubicBezTo>
                    <a:pt x="4" y="7"/>
                    <a:pt x="4" y="7"/>
                    <a:pt x="4" y="7"/>
                  </a:cubicBezTo>
                  <a:cubicBezTo>
                    <a:pt x="4" y="4"/>
                    <a:pt x="6" y="1"/>
                    <a:pt x="6" y="0"/>
                  </a:cubicBezTo>
                  <a:cubicBezTo>
                    <a:pt x="2" y="2"/>
                    <a:pt x="0" y="5"/>
                    <a:pt x="0" y="13"/>
                  </a:cubicBezTo>
                  <a:cubicBezTo>
                    <a:pt x="4" y="13"/>
                    <a:pt x="4" y="13"/>
                    <a:pt x="4" y="13"/>
                  </a:cubicBezTo>
                  <a:cubicBezTo>
                    <a:pt x="15" y="13"/>
                    <a:pt x="15" y="13"/>
                    <a:pt x="15" y="13"/>
                  </a:cubicBezTo>
                  <a:cubicBezTo>
                    <a:pt x="19" y="13"/>
                    <a:pt x="19" y="13"/>
                    <a:pt x="19" y="13"/>
                  </a:cubicBezTo>
                  <a:cubicBezTo>
                    <a:pt x="19" y="5"/>
                    <a:pt x="16" y="2"/>
                    <a:pt x="12" y="0"/>
                  </a:cubicBezTo>
                  <a:cubicBezTo>
                    <a:pt x="12" y="0"/>
                    <a:pt x="12" y="0"/>
                    <a:pt x="12" y="0"/>
                  </a:cubicBezTo>
                  <a:cubicBezTo>
                    <a:pt x="12" y="0"/>
                    <a:pt x="12" y="0"/>
                    <a:pt x="12" y="0"/>
                  </a:cubicBezTo>
                  <a:cubicBezTo>
                    <a:pt x="12" y="0"/>
                    <a:pt x="12" y="0"/>
                    <a:pt x="12" y="0"/>
                  </a:cubicBezTo>
                  <a:cubicBezTo>
                    <a:pt x="12" y="0"/>
                    <a:pt x="14" y="4"/>
                    <a:pt x="14" y="7"/>
                  </a:cubicBezTo>
                  <a:cubicBezTo>
                    <a:pt x="13" y="7"/>
                    <a:pt x="13" y="7"/>
                    <a:pt x="13" y="7"/>
                  </a:cubicBezTo>
                  <a:cubicBezTo>
                    <a:pt x="13" y="9"/>
                    <a:pt x="13" y="9"/>
                    <a:pt x="13" y="9"/>
                  </a:cubicBezTo>
                  <a:cubicBezTo>
                    <a:pt x="10" y="10"/>
                    <a:pt x="10" y="10"/>
                    <a:pt x="10" y="10"/>
                  </a:cubicBezTo>
                  <a:cubicBezTo>
                    <a:pt x="13" y="8"/>
                    <a:pt x="13" y="8"/>
                    <a:pt x="13" y="8"/>
                  </a:cubicBezTo>
                  <a:cubicBezTo>
                    <a:pt x="12" y="6"/>
                    <a:pt x="12" y="6"/>
                    <a:pt x="12" y="6"/>
                  </a:cubicBezTo>
                  <a:cubicBezTo>
                    <a:pt x="14" y="6"/>
                    <a:pt x="14" y="6"/>
                    <a:pt x="14" y="6"/>
                  </a:cubicBezTo>
                  <a:cubicBezTo>
                    <a:pt x="14" y="6"/>
                    <a:pt x="14" y="4"/>
                    <a:pt x="12" y="0"/>
                  </a:cubicBezTo>
                  <a:cubicBezTo>
                    <a:pt x="13" y="1"/>
                    <a:pt x="12" y="7"/>
                    <a:pt x="9" y="10"/>
                  </a:cubicBezTo>
                  <a:cubicBezTo>
                    <a:pt x="9" y="10"/>
                    <a:pt x="5" y="7"/>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69" name="Freeform 139"/>
            <p:cNvSpPr>
              <a:spLocks noChangeArrowheads="1"/>
            </p:cNvSpPr>
            <p:nvPr/>
          </p:nvSpPr>
          <p:spPr bwMode="auto">
            <a:xfrm>
              <a:off x="5286375" y="2027238"/>
              <a:ext cx="11113" cy="7938"/>
            </a:xfrm>
            <a:custGeom>
              <a:avLst/>
              <a:gdLst>
                <a:gd name="T0" fmla="*/ 13720851 w 3"/>
                <a:gd name="T1" fmla="*/ 0 h 2"/>
                <a:gd name="T2" fmla="*/ 0 w 3"/>
                <a:gd name="T3" fmla="*/ 0 h 2"/>
                <a:gd name="T4" fmla="*/ 27445406 w 3"/>
                <a:gd name="T5" fmla="*/ 31505922 h 2"/>
                <a:gd name="T6" fmla="*/ 41166256 w 3"/>
                <a:gd name="T7" fmla="*/ 0 h 2"/>
                <a:gd name="T8" fmla="*/ 13720851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0"/>
                  </a:moveTo>
                  <a:cubicBezTo>
                    <a:pt x="1" y="0"/>
                    <a:pt x="0" y="0"/>
                    <a:pt x="0" y="0"/>
                  </a:cubicBezTo>
                  <a:cubicBezTo>
                    <a:pt x="2" y="2"/>
                    <a:pt x="2" y="2"/>
                    <a:pt x="2" y="2"/>
                  </a:cubicBezTo>
                  <a:cubicBezTo>
                    <a:pt x="2" y="1"/>
                    <a:pt x="3" y="0"/>
                    <a:pt x="3" y="0"/>
                  </a:cubicBezTo>
                  <a:cubicBezTo>
                    <a:pt x="2"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70" name="Freeform 140"/>
            <p:cNvSpPr>
              <a:spLocks noChangeArrowheads="1"/>
            </p:cNvSpPr>
            <p:nvPr/>
          </p:nvSpPr>
          <p:spPr bwMode="auto">
            <a:xfrm>
              <a:off x="5300663" y="2027238"/>
              <a:ext cx="7938" cy="7938"/>
            </a:xfrm>
            <a:custGeom>
              <a:avLst/>
              <a:gdLst>
                <a:gd name="T0" fmla="*/ 15752961 w 2"/>
                <a:gd name="T1" fmla="*/ 0 h 2"/>
                <a:gd name="T2" fmla="*/ 0 w 2"/>
                <a:gd name="T3" fmla="*/ 0 h 2"/>
                <a:gd name="T4" fmla="*/ 0 w 2"/>
                <a:gd name="T5" fmla="*/ 31505922 h 2"/>
                <a:gd name="T6" fmla="*/ 31505922 w 2"/>
                <a:gd name="T7" fmla="*/ 0 h 2"/>
                <a:gd name="T8" fmla="*/ 15752961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1" y="0"/>
                    <a:pt x="1" y="0"/>
                    <a:pt x="0" y="0"/>
                  </a:cubicBezTo>
                  <a:cubicBezTo>
                    <a:pt x="0" y="0"/>
                    <a:pt x="0" y="1"/>
                    <a:pt x="0" y="2"/>
                  </a:cubicBezTo>
                  <a:cubicBezTo>
                    <a:pt x="2" y="0"/>
                    <a:pt x="2" y="0"/>
                    <a:pt x="2" y="0"/>
                  </a:cubicBezTo>
                  <a:cubicBezTo>
                    <a:pt x="2"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71" name="Freeform 141"/>
            <p:cNvSpPr>
              <a:spLocks noEditPoints="1" noChangeArrowheads="1"/>
            </p:cNvSpPr>
            <p:nvPr/>
          </p:nvSpPr>
          <p:spPr bwMode="auto">
            <a:xfrm>
              <a:off x="5278438" y="1971675"/>
              <a:ext cx="38100" cy="52388"/>
            </a:xfrm>
            <a:custGeom>
              <a:avLst/>
              <a:gdLst>
                <a:gd name="T0" fmla="*/ 72580500 w 10"/>
                <a:gd name="T1" fmla="*/ 182033332 h 14"/>
                <a:gd name="T2" fmla="*/ 72580500 w 10"/>
                <a:gd name="T3" fmla="*/ 182033332 h 14"/>
                <a:gd name="T4" fmla="*/ 29032200 w 10"/>
                <a:gd name="T5" fmla="*/ 140025640 h 14"/>
                <a:gd name="T6" fmla="*/ 116128800 w 10"/>
                <a:gd name="T7" fmla="*/ 140025640 h 14"/>
                <a:gd name="T8" fmla="*/ 72580500 w 10"/>
                <a:gd name="T9" fmla="*/ 182033332 h 14"/>
                <a:gd name="T10" fmla="*/ 87096600 w 10"/>
                <a:gd name="T11" fmla="*/ 112020512 h 14"/>
                <a:gd name="T12" fmla="*/ 87096600 w 10"/>
                <a:gd name="T13" fmla="*/ 112020512 h 14"/>
                <a:gd name="T14" fmla="*/ 72580500 w 10"/>
                <a:gd name="T15" fmla="*/ 98017948 h 14"/>
                <a:gd name="T16" fmla="*/ 87096600 w 10"/>
                <a:gd name="T17" fmla="*/ 84015384 h 14"/>
                <a:gd name="T18" fmla="*/ 87096600 w 10"/>
                <a:gd name="T19" fmla="*/ 84015384 h 14"/>
                <a:gd name="T20" fmla="*/ 101612700 w 10"/>
                <a:gd name="T21" fmla="*/ 98017948 h 14"/>
                <a:gd name="T22" fmla="*/ 87096600 w 10"/>
                <a:gd name="T23" fmla="*/ 112020512 h 14"/>
                <a:gd name="T24" fmla="*/ 58064400 w 10"/>
                <a:gd name="T25" fmla="*/ 112020512 h 14"/>
                <a:gd name="T26" fmla="*/ 58064400 w 10"/>
                <a:gd name="T27" fmla="*/ 112020512 h 14"/>
                <a:gd name="T28" fmla="*/ 43548300 w 10"/>
                <a:gd name="T29" fmla="*/ 98017948 h 14"/>
                <a:gd name="T30" fmla="*/ 58064400 w 10"/>
                <a:gd name="T31" fmla="*/ 84015384 h 14"/>
                <a:gd name="T32" fmla="*/ 58064400 w 10"/>
                <a:gd name="T33" fmla="*/ 84015384 h 14"/>
                <a:gd name="T34" fmla="*/ 72580500 w 10"/>
                <a:gd name="T35" fmla="*/ 98017948 h 14"/>
                <a:gd name="T36" fmla="*/ 58064400 w 10"/>
                <a:gd name="T37" fmla="*/ 112020512 h 14"/>
                <a:gd name="T38" fmla="*/ 72580500 w 10"/>
                <a:gd name="T39" fmla="*/ 0 h 14"/>
                <a:gd name="T40" fmla="*/ 0 w 10"/>
                <a:gd name="T41" fmla="*/ 98017948 h 14"/>
                <a:gd name="T42" fmla="*/ 72580500 w 10"/>
                <a:gd name="T43" fmla="*/ 196035896 h 14"/>
                <a:gd name="T44" fmla="*/ 72580500 w 10"/>
                <a:gd name="T45" fmla="*/ 196035896 h 14"/>
                <a:gd name="T46" fmla="*/ 145161000 w 10"/>
                <a:gd name="T47" fmla="*/ 112020512 h 14"/>
                <a:gd name="T48" fmla="*/ 72580500 w 10"/>
                <a:gd name="T49" fmla="*/ 0 h 14"/>
                <a:gd name="T50" fmla="*/ 72580500 w 10"/>
                <a:gd name="T51" fmla="*/ 0 h 1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14"/>
                <a:gd name="T80" fmla="*/ 10 w 10"/>
                <a:gd name="T81" fmla="*/ 14 h 1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14">
                  <a:moveTo>
                    <a:pt x="5" y="13"/>
                  </a:moveTo>
                  <a:cubicBezTo>
                    <a:pt x="5" y="13"/>
                    <a:pt x="5" y="13"/>
                    <a:pt x="5" y="13"/>
                  </a:cubicBezTo>
                  <a:cubicBezTo>
                    <a:pt x="4" y="13"/>
                    <a:pt x="3" y="11"/>
                    <a:pt x="2" y="10"/>
                  </a:cubicBezTo>
                  <a:cubicBezTo>
                    <a:pt x="8" y="10"/>
                    <a:pt x="8" y="10"/>
                    <a:pt x="8" y="10"/>
                  </a:cubicBezTo>
                  <a:cubicBezTo>
                    <a:pt x="8" y="11"/>
                    <a:pt x="6" y="13"/>
                    <a:pt x="5" y="13"/>
                  </a:cubicBezTo>
                  <a:moveTo>
                    <a:pt x="6" y="8"/>
                  </a:moveTo>
                  <a:cubicBezTo>
                    <a:pt x="6" y="8"/>
                    <a:pt x="6" y="8"/>
                    <a:pt x="6" y="8"/>
                  </a:cubicBezTo>
                  <a:cubicBezTo>
                    <a:pt x="6" y="8"/>
                    <a:pt x="5" y="8"/>
                    <a:pt x="5" y="7"/>
                  </a:cubicBezTo>
                  <a:cubicBezTo>
                    <a:pt x="5" y="7"/>
                    <a:pt x="6" y="6"/>
                    <a:pt x="6" y="6"/>
                  </a:cubicBezTo>
                  <a:cubicBezTo>
                    <a:pt x="6" y="6"/>
                    <a:pt x="6" y="6"/>
                    <a:pt x="6" y="6"/>
                  </a:cubicBezTo>
                  <a:cubicBezTo>
                    <a:pt x="6" y="6"/>
                    <a:pt x="7" y="7"/>
                    <a:pt x="7" y="7"/>
                  </a:cubicBezTo>
                  <a:cubicBezTo>
                    <a:pt x="7" y="8"/>
                    <a:pt x="7" y="8"/>
                    <a:pt x="6" y="8"/>
                  </a:cubicBezTo>
                  <a:moveTo>
                    <a:pt x="4" y="8"/>
                  </a:moveTo>
                  <a:cubicBezTo>
                    <a:pt x="4" y="8"/>
                    <a:pt x="4" y="8"/>
                    <a:pt x="4" y="8"/>
                  </a:cubicBezTo>
                  <a:cubicBezTo>
                    <a:pt x="4" y="8"/>
                    <a:pt x="3" y="8"/>
                    <a:pt x="3" y="7"/>
                  </a:cubicBezTo>
                  <a:cubicBezTo>
                    <a:pt x="3" y="7"/>
                    <a:pt x="4" y="6"/>
                    <a:pt x="4" y="6"/>
                  </a:cubicBezTo>
                  <a:cubicBezTo>
                    <a:pt x="4" y="6"/>
                    <a:pt x="4" y="6"/>
                    <a:pt x="4" y="6"/>
                  </a:cubicBezTo>
                  <a:cubicBezTo>
                    <a:pt x="5" y="6"/>
                    <a:pt x="5" y="7"/>
                    <a:pt x="5" y="7"/>
                  </a:cubicBezTo>
                  <a:cubicBezTo>
                    <a:pt x="5" y="8"/>
                    <a:pt x="5" y="8"/>
                    <a:pt x="4" y="8"/>
                  </a:cubicBezTo>
                  <a:moveTo>
                    <a:pt x="5" y="0"/>
                  </a:moveTo>
                  <a:cubicBezTo>
                    <a:pt x="2" y="0"/>
                    <a:pt x="0" y="3"/>
                    <a:pt x="0" y="7"/>
                  </a:cubicBezTo>
                  <a:cubicBezTo>
                    <a:pt x="0" y="11"/>
                    <a:pt x="2" y="14"/>
                    <a:pt x="5" y="14"/>
                  </a:cubicBezTo>
                  <a:cubicBezTo>
                    <a:pt x="5" y="14"/>
                    <a:pt x="5" y="14"/>
                    <a:pt x="5" y="14"/>
                  </a:cubicBezTo>
                  <a:cubicBezTo>
                    <a:pt x="8" y="14"/>
                    <a:pt x="10" y="11"/>
                    <a:pt x="10" y="8"/>
                  </a:cubicBezTo>
                  <a:cubicBezTo>
                    <a:pt x="10" y="4"/>
                    <a:pt x="8" y="1"/>
                    <a:pt x="5" y="0"/>
                  </a:cubicBezTo>
                  <a:cubicBezTo>
                    <a:pt x="5" y="0"/>
                    <a:pt x="5"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72" name="Freeform 142"/>
            <p:cNvSpPr>
              <a:spLocks noChangeArrowheads="1"/>
            </p:cNvSpPr>
            <p:nvPr/>
          </p:nvSpPr>
          <p:spPr bwMode="auto">
            <a:xfrm>
              <a:off x="5297488" y="2174875"/>
              <a:ext cx="3175" cy="22225"/>
            </a:xfrm>
            <a:custGeom>
              <a:avLst/>
              <a:gdLst>
                <a:gd name="T0" fmla="*/ 0 w 1"/>
                <a:gd name="T1" fmla="*/ 0 h 6"/>
                <a:gd name="T2" fmla="*/ 0 w 1"/>
                <a:gd name="T3" fmla="*/ 13720233 h 6"/>
                <a:gd name="T4" fmla="*/ 0 w 1"/>
                <a:gd name="T5" fmla="*/ 13720233 h 6"/>
                <a:gd name="T6" fmla="*/ 0 w 1"/>
                <a:gd name="T7" fmla="*/ 68604871 h 6"/>
                <a:gd name="T8" fmla="*/ 0 w 1"/>
                <a:gd name="T9" fmla="*/ 82325104 h 6"/>
                <a:gd name="T10" fmla="*/ 10080625 w 1"/>
                <a:gd name="T11" fmla="*/ 68604871 h 6"/>
                <a:gd name="T12" fmla="*/ 10080625 w 1"/>
                <a:gd name="T13" fmla="*/ 13720233 h 6"/>
                <a:gd name="T14" fmla="*/ 10080625 w 1"/>
                <a:gd name="T15" fmla="*/ 13720233 h 6"/>
                <a:gd name="T16" fmla="*/ 10080625 w 1"/>
                <a:gd name="T17" fmla="*/ 0 h 6"/>
                <a:gd name="T18" fmla="*/ 0 w 1"/>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6"/>
                <a:gd name="T32" fmla="*/ 1 w 1"/>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6">
                  <a:moveTo>
                    <a:pt x="0" y="0"/>
                  </a:moveTo>
                  <a:cubicBezTo>
                    <a:pt x="0" y="0"/>
                    <a:pt x="0" y="0"/>
                    <a:pt x="0" y="1"/>
                  </a:cubicBezTo>
                  <a:cubicBezTo>
                    <a:pt x="0" y="1"/>
                    <a:pt x="0" y="1"/>
                    <a:pt x="0" y="1"/>
                  </a:cubicBezTo>
                  <a:cubicBezTo>
                    <a:pt x="0" y="5"/>
                    <a:pt x="0" y="5"/>
                    <a:pt x="0" y="5"/>
                  </a:cubicBezTo>
                  <a:cubicBezTo>
                    <a:pt x="0" y="6"/>
                    <a:pt x="0" y="6"/>
                    <a:pt x="0" y="6"/>
                  </a:cubicBezTo>
                  <a:cubicBezTo>
                    <a:pt x="1" y="5"/>
                    <a:pt x="1" y="5"/>
                    <a:pt x="1" y="5"/>
                  </a:cubicBezTo>
                  <a:cubicBezTo>
                    <a:pt x="1" y="1"/>
                    <a:pt x="1" y="1"/>
                    <a:pt x="1" y="1"/>
                  </a:cubicBezTo>
                  <a:cubicBezTo>
                    <a:pt x="1" y="1"/>
                    <a:pt x="1" y="1"/>
                    <a:pt x="1" y="1"/>
                  </a:cubicBezTo>
                  <a:cubicBezTo>
                    <a:pt x="1" y="1"/>
                    <a:pt x="1" y="0"/>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73" name="Freeform 143"/>
            <p:cNvSpPr>
              <a:spLocks noChangeArrowheads="1"/>
            </p:cNvSpPr>
            <p:nvPr/>
          </p:nvSpPr>
          <p:spPr bwMode="auto">
            <a:xfrm>
              <a:off x="5275263" y="2174875"/>
              <a:ext cx="47625" cy="30163"/>
            </a:xfrm>
            <a:custGeom>
              <a:avLst/>
              <a:gdLst>
                <a:gd name="T0" fmla="*/ 53684365 w 13"/>
                <a:gd name="T1" fmla="*/ 0 h 8"/>
                <a:gd name="T2" fmla="*/ 53684365 w 13"/>
                <a:gd name="T3" fmla="*/ 0 h 8"/>
                <a:gd name="T4" fmla="*/ 40261442 w 13"/>
                <a:gd name="T5" fmla="*/ 56864796 h 8"/>
                <a:gd name="T6" fmla="*/ 53684365 w 13"/>
                <a:gd name="T7" fmla="*/ 56864796 h 8"/>
                <a:gd name="T8" fmla="*/ 53684365 w 13"/>
                <a:gd name="T9" fmla="*/ 71079110 h 8"/>
                <a:gd name="T10" fmla="*/ 80526548 w 13"/>
                <a:gd name="T11" fmla="*/ 99511507 h 8"/>
                <a:gd name="T12" fmla="*/ 53684365 w 13"/>
                <a:gd name="T13" fmla="*/ 85293423 h 8"/>
                <a:gd name="T14" fmla="*/ 53684365 w 13"/>
                <a:gd name="T15" fmla="*/ 56864796 h 8"/>
                <a:gd name="T16" fmla="*/ 40261442 w 13"/>
                <a:gd name="T17" fmla="*/ 56864796 h 8"/>
                <a:gd name="T18" fmla="*/ 53684365 w 13"/>
                <a:gd name="T19" fmla="*/ 0 h 8"/>
                <a:gd name="T20" fmla="*/ 0 w 13"/>
                <a:gd name="T21" fmla="*/ 113725821 h 8"/>
                <a:gd name="T22" fmla="*/ 40261442 w 13"/>
                <a:gd name="T23" fmla="*/ 113725821 h 8"/>
                <a:gd name="T24" fmla="*/ 134210913 w 13"/>
                <a:gd name="T25" fmla="*/ 113725821 h 8"/>
                <a:gd name="T26" fmla="*/ 174472356 w 13"/>
                <a:gd name="T27" fmla="*/ 113725821 h 8"/>
                <a:gd name="T28" fmla="*/ 120787990 w 13"/>
                <a:gd name="T29" fmla="*/ 0 h 8"/>
                <a:gd name="T30" fmla="*/ 120787990 w 13"/>
                <a:gd name="T31" fmla="*/ 0 h 8"/>
                <a:gd name="T32" fmla="*/ 120787990 w 13"/>
                <a:gd name="T33" fmla="*/ 0 h 8"/>
                <a:gd name="T34" fmla="*/ 120787990 w 13"/>
                <a:gd name="T35" fmla="*/ 0 h 8"/>
                <a:gd name="T36" fmla="*/ 134210913 w 13"/>
                <a:gd name="T37" fmla="*/ 56864796 h 8"/>
                <a:gd name="T38" fmla="*/ 120787990 w 13"/>
                <a:gd name="T39" fmla="*/ 56864796 h 8"/>
                <a:gd name="T40" fmla="*/ 120787990 w 13"/>
                <a:gd name="T41" fmla="*/ 85293423 h 8"/>
                <a:gd name="T42" fmla="*/ 93945808 w 13"/>
                <a:gd name="T43" fmla="*/ 99511507 h 8"/>
                <a:gd name="T44" fmla="*/ 120787990 w 13"/>
                <a:gd name="T45" fmla="*/ 71079110 h 8"/>
                <a:gd name="T46" fmla="*/ 120787990 w 13"/>
                <a:gd name="T47" fmla="*/ 56864796 h 8"/>
                <a:gd name="T48" fmla="*/ 120787990 w 13"/>
                <a:gd name="T49" fmla="*/ 56864796 h 8"/>
                <a:gd name="T50" fmla="*/ 120787990 w 13"/>
                <a:gd name="T51" fmla="*/ 0 h 8"/>
                <a:gd name="T52" fmla="*/ 80526548 w 13"/>
                <a:gd name="T53" fmla="*/ 99511507 h 8"/>
                <a:gd name="T54" fmla="*/ 53684365 w 13"/>
                <a:gd name="T55" fmla="*/ 0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
                <a:gd name="T85" fmla="*/ 0 h 8"/>
                <a:gd name="T86" fmla="*/ 13 w 13"/>
                <a:gd name="T87" fmla="*/ 8 h 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 h="8">
                  <a:moveTo>
                    <a:pt x="4" y="0"/>
                  </a:moveTo>
                  <a:cubicBezTo>
                    <a:pt x="4" y="0"/>
                    <a:pt x="4" y="0"/>
                    <a:pt x="4" y="0"/>
                  </a:cubicBezTo>
                  <a:cubicBezTo>
                    <a:pt x="3" y="2"/>
                    <a:pt x="3" y="4"/>
                    <a:pt x="3" y="4"/>
                  </a:cubicBezTo>
                  <a:cubicBezTo>
                    <a:pt x="4" y="4"/>
                    <a:pt x="4" y="4"/>
                    <a:pt x="4" y="4"/>
                  </a:cubicBezTo>
                  <a:cubicBezTo>
                    <a:pt x="4" y="5"/>
                    <a:pt x="4" y="5"/>
                    <a:pt x="4" y="5"/>
                  </a:cubicBezTo>
                  <a:cubicBezTo>
                    <a:pt x="6" y="7"/>
                    <a:pt x="6" y="7"/>
                    <a:pt x="6" y="7"/>
                  </a:cubicBezTo>
                  <a:cubicBezTo>
                    <a:pt x="4" y="6"/>
                    <a:pt x="4" y="6"/>
                    <a:pt x="4" y="6"/>
                  </a:cubicBezTo>
                  <a:cubicBezTo>
                    <a:pt x="4" y="4"/>
                    <a:pt x="4" y="4"/>
                    <a:pt x="4" y="4"/>
                  </a:cubicBezTo>
                  <a:cubicBezTo>
                    <a:pt x="3" y="4"/>
                    <a:pt x="3" y="4"/>
                    <a:pt x="3" y="4"/>
                  </a:cubicBezTo>
                  <a:cubicBezTo>
                    <a:pt x="3" y="2"/>
                    <a:pt x="4" y="0"/>
                    <a:pt x="4" y="0"/>
                  </a:cubicBezTo>
                  <a:cubicBezTo>
                    <a:pt x="2" y="1"/>
                    <a:pt x="0" y="3"/>
                    <a:pt x="0" y="8"/>
                  </a:cubicBezTo>
                  <a:cubicBezTo>
                    <a:pt x="3" y="8"/>
                    <a:pt x="3" y="8"/>
                    <a:pt x="3" y="8"/>
                  </a:cubicBezTo>
                  <a:cubicBezTo>
                    <a:pt x="10" y="8"/>
                    <a:pt x="10" y="8"/>
                    <a:pt x="10" y="8"/>
                  </a:cubicBezTo>
                  <a:cubicBezTo>
                    <a:pt x="13" y="8"/>
                    <a:pt x="13" y="8"/>
                    <a:pt x="13" y="8"/>
                  </a:cubicBezTo>
                  <a:cubicBezTo>
                    <a:pt x="13" y="3"/>
                    <a:pt x="11" y="1"/>
                    <a:pt x="9" y="0"/>
                  </a:cubicBezTo>
                  <a:cubicBezTo>
                    <a:pt x="9" y="0"/>
                    <a:pt x="9" y="0"/>
                    <a:pt x="9" y="0"/>
                  </a:cubicBezTo>
                  <a:cubicBezTo>
                    <a:pt x="9" y="0"/>
                    <a:pt x="9" y="0"/>
                    <a:pt x="9" y="0"/>
                  </a:cubicBezTo>
                  <a:cubicBezTo>
                    <a:pt x="9" y="0"/>
                    <a:pt x="9" y="0"/>
                    <a:pt x="9" y="0"/>
                  </a:cubicBezTo>
                  <a:cubicBezTo>
                    <a:pt x="9" y="0"/>
                    <a:pt x="10" y="2"/>
                    <a:pt x="10" y="4"/>
                  </a:cubicBezTo>
                  <a:cubicBezTo>
                    <a:pt x="9" y="4"/>
                    <a:pt x="9" y="4"/>
                    <a:pt x="9" y="4"/>
                  </a:cubicBezTo>
                  <a:cubicBezTo>
                    <a:pt x="9" y="6"/>
                    <a:pt x="9" y="6"/>
                    <a:pt x="9" y="6"/>
                  </a:cubicBezTo>
                  <a:cubicBezTo>
                    <a:pt x="7" y="7"/>
                    <a:pt x="7" y="7"/>
                    <a:pt x="7" y="7"/>
                  </a:cubicBezTo>
                  <a:cubicBezTo>
                    <a:pt x="9" y="5"/>
                    <a:pt x="9" y="5"/>
                    <a:pt x="9" y="5"/>
                  </a:cubicBezTo>
                  <a:cubicBezTo>
                    <a:pt x="9" y="4"/>
                    <a:pt x="9" y="4"/>
                    <a:pt x="9" y="4"/>
                  </a:cubicBezTo>
                  <a:cubicBezTo>
                    <a:pt x="9" y="4"/>
                    <a:pt x="9" y="4"/>
                    <a:pt x="9" y="4"/>
                  </a:cubicBezTo>
                  <a:cubicBezTo>
                    <a:pt x="9" y="4"/>
                    <a:pt x="10" y="3"/>
                    <a:pt x="9" y="0"/>
                  </a:cubicBezTo>
                  <a:cubicBezTo>
                    <a:pt x="9" y="0"/>
                    <a:pt x="9" y="5"/>
                    <a:pt x="6" y="7"/>
                  </a:cubicBezTo>
                  <a:cubicBezTo>
                    <a:pt x="6" y="7"/>
                    <a:pt x="4" y="4"/>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74" name="Freeform 144"/>
            <p:cNvSpPr>
              <a:spLocks noChangeArrowheads="1"/>
            </p:cNvSpPr>
            <p:nvPr/>
          </p:nvSpPr>
          <p:spPr bwMode="auto">
            <a:xfrm>
              <a:off x="5289550" y="2170113"/>
              <a:ext cx="7938" cy="7938"/>
            </a:xfrm>
            <a:custGeom>
              <a:avLst/>
              <a:gdLst>
                <a:gd name="T0" fmla="*/ 15752961 w 2"/>
                <a:gd name="T1" fmla="*/ 0 h 2"/>
                <a:gd name="T2" fmla="*/ 0 w 2"/>
                <a:gd name="T3" fmla="*/ 15752961 h 2"/>
                <a:gd name="T4" fmla="*/ 31505922 w 2"/>
                <a:gd name="T5" fmla="*/ 31505922 h 2"/>
                <a:gd name="T6" fmla="*/ 31505922 w 2"/>
                <a:gd name="T7" fmla="*/ 15752961 h 2"/>
                <a:gd name="T8" fmla="*/ 15752961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0" y="1"/>
                    <a:pt x="0" y="1"/>
                    <a:pt x="0" y="1"/>
                  </a:cubicBezTo>
                  <a:cubicBezTo>
                    <a:pt x="2" y="2"/>
                    <a:pt x="2" y="2"/>
                    <a:pt x="2" y="2"/>
                  </a:cubicBezTo>
                  <a:cubicBezTo>
                    <a:pt x="2" y="1"/>
                    <a:pt x="2" y="1"/>
                    <a:pt x="2" y="1"/>
                  </a:cubicBezTo>
                  <a:cubicBezTo>
                    <a:pt x="1" y="1"/>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75" name="Freeform 145"/>
            <p:cNvSpPr>
              <a:spLocks noChangeArrowheads="1"/>
            </p:cNvSpPr>
            <p:nvPr/>
          </p:nvSpPr>
          <p:spPr bwMode="auto">
            <a:xfrm>
              <a:off x="5300663" y="2170113"/>
              <a:ext cx="7938" cy="7938"/>
            </a:xfrm>
            <a:custGeom>
              <a:avLst/>
              <a:gdLst>
                <a:gd name="T0" fmla="*/ 15752961 w 2"/>
                <a:gd name="T1" fmla="*/ 0 h 2"/>
                <a:gd name="T2" fmla="*/ 0 w 2"/>
                <a:gd name="T3" fmla="*/ 15752961 h 2"/>
                <a:gd name="T4" fmla="*/ 0 w 2"/>
                <a:gd name="T5" fmla="*/ 31505922 h 2"/>
                <a:gd name="T6" fmla="*/ 31505922 w 2"/>
                <a:gd name="T7" fmla="*/ 15752961 h 2"/>
                <a:gd name="T8" fmla="*/ 15752961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1" y="0"/>
                    <a:pt x="0" y="1"/>
                    <a:pt x="0" y="1"/>
                  </a:cubicBezTo>
                  <a:cubicBezTo>
                    <a:pt x="0" y="1"/>
                    <a:pt x="0" y="1"/>
                    <a:pt x="0" y="2"/>
                  </a:cubicBezTo>
                  <a:cubicBezTo>
                    <a:pt x="2" y="1"/>
                    <a:pt x="2" y="1"/>
                    <a:pt x="2" y="1"/>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76" name="Freeform 146"/>
            <p:cNvSpPr>
              <a:spLocks noEditPoints="1" noChangeArrowheads="1"/>
            </p:cNvSpPr>
            <p:nvPr/>
          </p:nvSpPr>
          <p:spPr bwMode="auto">
            <a:xfrm>
              <a:off x="5286375" y="2133600"/>
              <a:ext cx="25400" cy="36513"/>
            </a:xfrm>
            <a:custGeom>
              <a:avLst/>
              <a:gdLst>
                <a:gd name="T0" fmla="*/ 39500629 w 7"/>
                <a:gd name="T1" fmla="*/ 119989021 h 10"/>
                <a:gd name="T2" fmla="*/ 39500629 w 7"/>
                <a:gd name="T3" fmla="*/ 119989021 h 10"/>
                <a:gd name="T4" fmla="*/ 13168086 w 7"/>
                <a:gd name="T5" fmla="*/ 93323577 h 10"/>
                <a:gd name="T6" fmla="*/ 65833171 w 7"/>
                <a:gd name="T7" fmla="*/ 93323577 h 10"/>
                <a:gd name="T8" fmla="*/ 39500629 w 7"/>
                <a:gd name="T9" fmla="*/ 119989021 h 10"/>
                <a:gd name="T10" fmla="*/ 52665086 w 7"/>
                <a:gd name="T11" fmla="*/ 79992680 h 10"/>
                <a:gd name="T12" fmla="*/ 52665086 w 7"/>
                <a:gd name="T13" fmla="*/ 66661784 h 10"/>
                <a:gd name="T14" fmla="*/ 52665086 w 7"/>
                <a:gd name="T15" fmla="*/ 53327237 h 10"/>
                <a:gd name="T16" fmla="*/ 65833171 w 7"/>
                <a:gd name="T17" fmla="*/ 66661784 h 10"/>
                <a:gd name="T18" fmla="*/ 52665086 w 7"/>
                <a:gd name="T19" fmla="*/ 79992680 h 10"/>
                <a:gd name="T20" fmla="*/ 39500629 w 7"/>
                <a:gd name="T21" fmla="*/ 79992680 h 10"/>
                <a:gd name="T22" fmla="*/ 26332543 w 7"/>
                <a:gd name="T23" fmla="*/ 66661784 h 10"/>
                <a:gd name="T24" fmla="*/ 39500629 w 7"/>
                <a:gd name="T25" fmla="*/ 53327237 h 10"/>
                <a:gd name="T26" fmla="*/ 39500629 w 7"/>
                <a:gd name="T27" fmla="*/ 66661784 h 10"/>
                <a:gd name="T28" fmla="*/ 39500629 w 7"/>
                <a:gd name="T29" fmla="*/ 79992680 h 10"/>
                <a:gd name="T30" fmla="*/ 39500629 w 7"/>
                <a:gd name="T31" fmla="*/ 0 h 10"/>
                <a:gd name="T32" fmla="*/ 0 w 7"/>
                <a:gd name="T33" fmla="*/ 66661784 h 10"/>
                <a:gd name="T34" fmla="*/ 39500629 w 7"/>
                <a:gd name="T35" fmla="*/ 133319917 h 10"/>
                <a:gd name="T36" fmla="*/ 39500629 w 7"/>
                <a:gd name="T37" fmla="*/ 133319917 h 10"/>
                <a:gd name="T38" fmla="*/ 92165714 w 7"/>
                <a:gd name="T39" fmla="*/ 66661784 h 10"/>
                <a:gd name="T40" fmla="*/ 39500629 w 7"/>
                <a:gd name="T41" fmla="*/ 0 h 10"/>
                <a:gd name="T42" fmla="*/ 39500629 w 7"/>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10"/>
                <a:gd name="T68" fmla="*/ 7 w 7"/>
                <a:gd name="T69" fmla="*/ 10 h 1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10">
                  <a:moveTo>
                    <a:pt x="3" y="9"/>
                  </a:moveTo>
                  <a:cubicBezTo>
                    <a:pt x="3" y="9"/>
                    <a:pt x="3" y="9"/>
                    <a:pt x="3" y="9"/>
                  </a:cubicBezTo>
                  <a:cubicBezTo>
                    <a:pt x="2" y="9"/>
                    <a:pt x="2" y="8"/>
                    <a:pt x="1" y="7"/>
                  </a:cubicBezTo>
                  <a:cubicBezTo>
                    <a:pt x="5" y="7"/>
                    <a:pt x="5" y="7"/>
                    <a:pt x="5" y="7"/>
                  </a:cubicBezTo>
                  <a:cubicBezTo>
                    <a:pt x="5" y="8"/>
                    <a:pt x="4" y="9"/>
                    <a:pt x="3" y="9"/>
                  </a:cubicBezTo>
                  <a:moveTo>
                    <a:pt x="4" y="6"/>
                  </a:moveTo>
                  <a:cubicBezTo>
                    <a:pt x="4" y="5"/>
                    <a:pt x="4" y="5"/>
                    <a:pt x="4" y="5"/>
                  </a:cubicBezTo>
                  <a:cubicBezTo>
                    <a:pt x="4" y="4"/>
                    <a:pt x="4" y="4"/>
                    <a:pt x="4" y="4"/>
                  </a:cubicBezTo>
                  <a:cubicBezTo>
                    <a:pt x="5" y="5"/>
                    <a:pt x="5" y="5"/>
                    <a:pt x="5" y="5"/>
                  </a:cubicBezTo>
                  <a:cubicBezTo>
                    <a:pt x="4" y="6"/>
                    <a:pt x="4" y="6"/>
                    <a:pt x="4" y="6"/>
                  </a:cubicBezTo>
                  <a:moveTo>
                    <a:pt x="3" y="6"/>
                  </a:moveTo>
                  <a:cubicBezTo>
                    <a:pt x="2" y="6"/>
                    <a:pt x="2" y="5"/>
                    <a:pt x="2" y="5"/>
                  </a:cubicBezTo>
                  <a:cubicBezTo>
                    <a:pt x="3" y="4"/>
                    <a:pt x="3" y="4"/>
                    <a:pt x="3" y="4"/>
                  </a:cubicBezTo>
                  <a:cubicBezTo>
                    <a:pt x="3" y="5"/>
                    <a:pt x="3" y="5"/>
                    <a:pt x="3" y="5"/>
                  </a:cubicBezTo>
                  <a:cubicBezTo>
                    <a:pt x="3" y="6"/>
                    <a:pt x="3" y="6"/>
                    <a:pt x="3" y="6"/>
                  </a:cubicBezTo>
                  <a:moveTo>
                    <a:pt x="3" y="0"/>
                  </a:moveTo>
                  <a:cubicBezTo>
                    <a:pt x="1" y="0"/>
                    <a:pt x="0" y="3"/>
                    <a:pt x="0" y="5"/>
                  </a:cubicBezTo>
                  <a:cubicBezTo>
                    <a:pt x="0" y="8"/>
                    <a:pt x="1" y="10"/>
                    <a:pt x="3" y="10"/>
                  </a:cubicBezTo>
                  <a:cubicBezTo>
                    <a:pt x="3" y="10"/>
                    <a:pt x="3" y="10"/>
                    <a:pt x="3" y="10"/>
                  </a:cubicBezTo>
                  <a:cubicBezTo>
                    <a:pt x="5" y="10"/>
                    <a:pt x="7" y="8"/>
                    <a:pt x="7" y="5"/>
                  </a:cubicBezTo>
                  <a:cubicBezTo>
                    <a:pt x="7" y="3"/>
                    <a:pt x="5"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77" name="Freeform 147"/>
            <p:cNvSpPr>
              <a:spLocks noChangeArrowheads="1"/>
            </p:cNvSpPr>
            <p:nvPr/>
          </p:nvSpPr>
          <p:spPr bwMode="auto">
            <a:xfrm>
              <a:off x="5221288" y="2170113"/>
              <a:ext cx="4763" cy="26988"/>
            </a:xfrm>
            <a:custGeom>
              <a:avLst/>
              <a:gdLst>
                <a:gd name="T0" fmla="*/ 22686169 w 1"/>
                <a:gd name="T1" fmla="*/ 0 h 7"/>
                <a:gd name="T2" fmla="*/ 0 w 1"/>
                <a:gd name="T3" fmla="*/ 14862677 h 7"/>
                <a:gd name="T4" fmla="*/ 0 w 1"/>
                <a:gd name="T5" fmla="*/ 14862677 h 7"/>
                <a:gd name="T6" fmla="*/ 0 w 1"/>
                <a:gd name="T7" fmla="*/ 89187629 h 7"/>
                <a:gd name="T8" fmla="*/ 22686169 w 1"/>
                <a:gd name="T9" fmla="*/ 104050306 h 7"/>
                <a:gd name="T10" fmla="*/ 22686169 w 1"/>
                <a:gd name="T11" fmla="*/ 89187629 h 7"/>
                <a:gd name="T12" fmla="*/ 22686169 w 1"/>
                <a:gd name="T13" fmla="*/ 14862677 h 7"/>
                <a:gd name="T14" fmla="*/ 22686169 w 1"/>
                <a:gd name="T15" fmla="*/ 14862677 h 7"/>
                <a:gd name="T16" fmla="*/ 22686169 w 1"/>
                <a:gd name="T17" fmla="*/ 0 h 7"/>
                <a:gd name="T18" fmla="*/ 22686169 w 1"/>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7"/>
                <a:gd name="T32" fmla="*/ 1 w 1"/>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7">
                  <a:moveTo>
                    <a:pt x="1" y="0"/>
                  </a:moveTo>
                  <a:cubicBezTo>
                    <a:pt x="1" y="0"/>
                    <a:pt x="0" y="1"/>
                    <a:pt x="0" y="1"/>
                  </a:cubicBezTo>
                  <a:cubicBezTo>
                    <a:pt x="0" y="1"/>
                    <a:pt x="0" y="1"/>
                    <a:pt x="0" y="1"/>
                  </a:cubicBezTo>
                  <a:cubicBezTo>
                    <a:pt x="0" y="6"/>
                    <a:pt x="0" y="6"/>
                    <a:pt x="0" y="6"/>
                  </a:cubicBezTo>
                  <a:cubicBezTo>
                    <a:pt x="1" y="7"/>
                    <a:pt x="1" y="7"/>
                    <a:pt x="1" y="7"/>
                  </a:cubicBezTo>
                  <a:cubicBezTo>
                    <a:pt x="1" y="6"/>
                    <a:pt x="1" y="6"/>
                    <a:pt x="1" y="6"/>
                  </a:cubicBezTo>
                  <a:cubicBezTo>
                    <a:pt x="1" y="1"/>
                    <a:pt x="1" y="1"/>
                    <a:pt x="1" y="1"/>
                  </a:cubicBezTo>
                  <a:cubicBezTo>
                    <a:pt x="1" y="1"/>
                    <a:pt x="1" y="1"/>
                    <a:pt x="1" y="1"/>
                  </a:cubicBezTo>
                  <a:cubicBezTo>
                    <a:pt x="1" y="1"/>
                    <a:pt x="1" y="1"/>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78" name="Freeform 148"/>
            <p:cNvSpPr>
              <a:spLocks noChangeArrowheads="1"/>
            </p:cNvSpPr>
            <p:nvPr/>
          </p:nvSpPr>
          <p:spPr bwMode="auto">
            <a:xfrm>
              <a:off x="5199063" y="2174875"/>
              <a:ext cx="49213" cy="30163"/>
            </a:xfrm>
            <a:custGeom>
              <a:avLst/>
              <a:gdLst>
                <a:gd name="T0" fmla="*/ 57321788 w 13"/>
                <a:gd name="T1" fmla="*/ 0 h 8"/>
                <a:gd name="T2" fmla="*/ 57321788 w 13"/>
                <a:gd name="T3" fmla="*/ 0 h 8"/>
                <a:gd name="T4" fmla="*/ 57321788 w 13"/>
                <a:gd name="T5" fmla="*/ 56864796 h 8"/>
                <a:gd name="T6" fmla="*/ 57321788 w 13"/>
                <a:gd name="T7" fmla="*/ 42646712 h 8"/>
                <a:gd name="T8" fmla="*/ 57321788 w 13"/>
                <a:gd name="T9" fmla="*/ 71079110 h 8"/>
                <a:gd name="T10" fmla="*/ 85986468 w 13"/>
                <a:gd name="T11" fmla="*/ 99511507 h 8"/>
                <a:gd name="T12" fmla="*/ 57321788 w 13"/>
                <a:gd name="T13" fmla="*/ 85293423 h 8"/>
                <a:gd name="T14" fmla="*/ 57321788 w 13"/>
                <a:gd name="T15" fmla="*/ 56864796 h 8"/>
                <a:gd name="T16" fmla="*/ 42993234 w 13"/>
                <a:gd name="T17" fmla="*/ 56864796 h 8"/>
                <a:gd name="T18" fmla="*/ 57321788 w 13"/>
                <a:gd name="T19" fmla="*/ 0 h 8"/>
                <a:gd name="T20" fmla="*/ 0 w 13"/>
                <a:gd name="T21" fmla="*/ 113725821 h 8"/>
                <a:gd name="T22" fmla="*/ 42993234 w 13"/>
                <a:gd name="T23" fmla="*/ 113725821 h 8"/>
                <a:gd name="T24" fmla="*/ 157640596 w 13"/>
                <a:gd name="T25" fmla="*/ 113725821 h 8"/>
                <a:gd name="T26" fmla="*/ 186301490 w 13"/>
                <a:gd name="T27" fmla="*/ 113725821 h 8"/>
                <a:gd name="T28" fmla="*/ 128979702 w 13"/>
                <a:gd name="T29" fmla="*/ 0 h 8"/>
                <a:gd name="T30" fmla="*/ 128979702 w 13"/>
                <a:gd name="T31" fmla="*/ 0 h 8"/>
                <a:gd name="T32" fmla="*/ 128979702 w 13"/>
                <a:gd name="T33" fmla="*/ 0 h 8"/>
                <a:gd name="T34" fmla="*/ 128979702 w 13"/>
                <a:gd name="T35" fmla="*/ 0 h 8"/>
                <a:gd name="T36" fmla="*/ 143308256 w 13"/>
                <a:gd name="T37" fmla="*/ 56864796 h 8"/>
                <a:gd name="T38" fmla="*/ 128979702 w 13"/>
                <a:gd name="T39" fmla="*/ 56864796 h 8"/>
                <a:gd name="T40" fmla="*/ 143308256 w 13"/>
                <a:gd name="T41" fmla="*/ 85293423 h 8"/>
                <a:gd name="T42" fmla="*/ 100315022 w 13"/>
                <a:gd name="T43" fmla="*/ 99511507 h 8"/>
                <a:gd name="T44" fmla="*/ 128979702 w 13"/>
                <a:gd name="T45" fmla="*/ 71079110 h 8"/>
                <a:gd name="T46" fmla="*/ 128979702 w 13"/>
                <a:gd name="T47" fmla="*/ 56864796 h 8"/>
                <a:gd name="T48" fmla="*/ 143308256 w 13"/>
                <a:gd name="T49" fmla="*/ 56864796 h 8"/>
                <a:gd name="T50" fmla="*/ 128979702 w 13"/>
                <a:gd name="T51" fmla="*/ 0 h 8"/>
                <a:gd name="T52" fmla="*/ 100315022 w 13"/>
                <a:gd name="T53" fmla="*/ 99511507 h 8"/>
                <a:gd name="T54" fmla="*/ 57321788 w 13"/>
                <a:gd name="T55" fmla="*/ 0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
                <a:gd name="T85" fmla="*/ 0 h 8"/>
                <a:gd name="T86" fmla="*/ 13 w 13"/>
                <a:gd name="T87" fmla="*/ 8 h 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 h="8">
                  <a:moveTo>
                    <a:pt x="4" y="0"/>
                  </a:moveTo>
                  <a:cubicBezTo>
                    <a:pt x="4" y="0"/>
                    <a:pt x="4" y="0"/>
                    <a:pt x="4" y="0"/>
                  </a:cubicBezTo>
                  <a:cubicBezTo>
                    <a:pt x="3" y="2"/>
                    <a:pt x="4" y="4"/>
                    <a:pt x="4" y="4"/>
                  </a:cubicBezTo>
                  <a:cubicBezTo>
                    <a:pt x="4" y="3"/>
                    <a:pt x="4" y="3"/>
                    <a:pt x="4" y="3"/>
                  </a:cubicBezTo>
                  <a:cubicBezTo>
                    <a:pt x="4" y="5"/>
                    <a:pt x="4" y="5"/>
                    <a:pt x="4" y="5"/>
                  </a:cubicBezTo>
                  <a:cubicBezTo>
                    <a:pt x="6" y="7"/>
                    <a:pt x="6" y="7"/>
                    <a:pt x="6" y="7"/>
                  </a:cubicBezTo>
                  <a:cubicBezTo>
                    <a:pt x="4" y="6"/>
                    <a:pt x="4" y="6"/>
                    <a:pt x="4" y="6"/>
                  </a:cubicBezTo>
                  <a:cubicBezTo>
                    <a:pt x="4" y="4"/>
                    <a:pt x="4" y="4"/>
                    <a:pt x="4" y="4"/>
                  </a:cubicBezTo>
                  <a:cubicBezTo>
                    <a:pt x="3" y="4"/>
                    <a:pt x="3" y="4"/>
                    <a:pt x="3" y="4"/>
                  </a:cubicBezTo>
                  <a:cubicBezTo>
                    <a:pt x="3" y="2"/>
                    <a:pt x="4" y="0"/>
                    <a:pt x="4" y="0"/>
                  </a:cubicBezTo>
                  <a:cubicBezTo>
                    <a:pt x="2" y="1"/>
                    <a:pt x="0" y="3"/>
                    <a:pt x="0" y="8"/>
                  </a:cubicBezTo>
                  <a:cubicBezTo>
                    <a:pt x="3" y="8"/>
                    <a:pt x="3" y="8"/>
                    <a:pt x="3" y="8"/>
                  </a:cubicBezTo>
                  <a:cubicBezTo>
                    <a:pt x="11" y="8"/>
                    <a:pt x="11" y="8"/>
                    <a:pt x="11" y="8"/>
                  </a:cubicBezTo>
                  <a:cubicBezTo>
                    <a:pt x="13" y="8"/>
                    <a:pt x="13" y="8"/>
                    <a:pt x="13" y="8"/>
                  </a:cubicBezTo>
                  <a:cubicBezTo>
                    <a:pt x="13" y="3"/>
                    <a:pt x="12" y="1"/>
                    <a:pt x="9" y="0"/>
                  </a:cubicBezTo>
                  <a:cubicBezTo>
                    <a:pt x="9" y="0"/>
                    <a:pt x="9" y="0"/>
                    <a:pt x="9" y="0"/>
                  </a:cubicBezTo>
                  <a:cubicBezTo>
                    <a:pt x="9" y="0"/>
                    <a:pt x="9" y="0"/>
                    <a:pt x="9" y="0"/>
                  </a:cubicBezTo>
                  <a:cubicBezTo>
                    <a:pt x="9" y="0"/>
                    <a:pt x="9" y="0"/>
                    <a:pt x="9" y="0"/>
                  </a:cubicBezTo>
                  <a:cubicBezTo>
                    <a:pt x="9" y="0"/>
                    <a:pt x="10" y="2"/>
                    <a:pt x="10" y="4"/>
                  </a:cubicBezTo>
                  <a:cubicBezTo>
                    <a:pt x="9" y="4"/>
                    <a:pt x="9" y="4"/>
                    <a:pt x="9" y="4"/>
                  </a:cubicBezTo>
                  <a:cubicBezTo>
                    <a:pt x="10" y="6"/>
                    <a:pt x="10" y="6"/>
                    <a:pt x="10" y="6"/>
                  </a:cubicBezTo>
                  <a:cubicBezTo>
                    <a:pt x="7" y="7"/>
                    <a:pt x="7" y="7"/>
                    <a:pt x="7" y="7"/>
                  </a:cubicBezTo>
                  <a:cubicBezTo>
                    <a:pt x="9" y="5"/>
                    <a:pt x="9" y="5"/>
                    <a:pt x="9" y="5"/>
                  </a:cubicBezTo>
                  <a:cubicBezTo>
                    <a:pt x="9" y="4"/>
                    <a:pt x="9" y="4"/>
                    <a:pt x="9" y="4"/>
                  </a:cubicBezTo>
                  <a:cubicBezTo>
                    <a:pt x="10" y="4"/>
                    <a:pt x="10" y="4"/>
                    <a:pt x="10" y="4"/>
                  </a:cubicBezTo>
                  <a:cubicBezTo>
                    <a:pt x="10" y="4"/>
                    <a:pt x="10" y="2"/>
                    <a:pt x="9" y="0"/>
                  </a:cubicBezTo>
                  <a:cubicBezTo>
                    <a:pt x="9" y="0"/>
                    <a:pt x="9" y="5"/>
                    <a:pt x="7" y="7"/>
                  </a:cubicBezTo>
                  <a:cubicBezTo>
                    <a:pt x="7" y="7"/>
                    <a:pt x="4" y="4"/>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79" name="Freeform 149"/>
            <p:cNvSpPr>
              <a:spLocks noChangeArrowheads="1"/>
            </p:cNvSpPr>
            <p:nvPr/>
          </p:nvSpPr>
          <p:spPr bwMode="auto">
            <a:xfrm>
              <a:off x="5218113" y="2170113"/>
              <a:ext cx="3175" cy="7938"/>
            </a:xfrm>
            <a:custGeom>
              <a:avLst/>
              <a:gdLst>
                <a:gd name="T0" fmla="*/ 10080625 w 1"/>
                <a:gd name="T1" fmla="*/ 0 h 2"/>
                <a:gd name="T2" fmla="*/ 0 w 1"/>
                <a:gd name="T3" fmla="*/ 15752961 h 2"/>
                <a:gd name="T4" fmla="*/ 10080625 w 1"/>
                <a:gd name="T5" fmla="*/ 31505922 h 2"/>
                <a:gd name="T6" fmla="*/ 10080625 w 1"/>
                <a:gd name="T7" fmla="*/ 0 h 2"/>
                <a:gd name="T8" fmla="*/ 10080625 w 1"/>
                <a:gd name="T9" fmla="*/ 0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1" y="0"/>
                  </a:moveTo>
                  <a:cubicBezTo>
                    <a:pt x="0" y="1"/>
                    <a:pt x="0" y="1"/>
                    <a:pt x="0" y="1"/>
                  </a:cubicBezTo>
                  <a:cubicBezTo>
                    <a:pt x="1" y="2"/>
                    <a:pt x="1" y="2"/>
                    <a:pt x="1" y="2"/>
                  </a:cubicBezTo>
                  <a:cubicBezTo>
                    <a:pt x="1" y="1"/>
                    <a:pt x="1" y="0"/>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80" name="Freeform 150"/>
            <p:cNvSpPr>
              <a:spLocks noChangeArrowheads="1"/>
            </p:cNvSpPr>
            <p:nvPr/>
          </p:nvSpPr>
          <p:spPr bwMode="auto">
            <a:xfrm>
              <a:off x="5226050" y="2170113"/>
              <a:ext cx="7938" cy="7938"/>
            </a:xfrm>
            <a:custGeom>
              <a:avLst/>
              <a:gdLst>
                <a:gd name="T0" fmla="*/ 15752961 w 2"/>
                <a:gd name="T1" fmla="*/ 0 h 2"/>
                <a:gd name="T2" fmla="*/ 0 w 2"/>
                <a:gd name="T3" fmla="*/ 0 h 2"/>
                <a:gd name="T4" fmla="*/ 0 w 2"/>
                <a:gd name="T5" fmla="*/ 31505922 h 2"/>
                <a:gd name="T6" fmla="*/ 31505922 w 2"/>
                <a:gd name="T7" fmla="*/ 15752961 h 2"/>
                <a:gd name="T8" fmla="*/ 15752961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1" y="0"/>
                    <a:pt x="1" y="0"/>
                    <a:pt x="0" y="0"/>
                  </a:cubicBezTo>
                  <a:cubicBezTo>
                    <a:pt x="0" y="0"/>
                    <a:pt x="1" y="1"/>
                    <a:pt x="0" y="2"/>
                  </a:cubicBezTo>
                  <a:cubicBezTo>
                    <a:pt x="2" y="1"/>
                    <a:pt x="2" y="1"/>
                    <a:pt x="2" y="1"/>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81" name="Freeform 151"/>
            <p:cNvSpPr>
              <a:spLocks noEditPoints="1" noChangeArrowheads="1"/>
            </p:cNvSpPr>
            <p:nvPr/>
          </p:nvSpPr>
          <p:spPr bwMode="auto">
            <a:xfrm>
              <a:off x="5210175" y="2133600"/>
              <a:ext cx="26988" cy="36513"/>
            </a:xfrm>
            <a:custGeom>
              <a:avLst/>
              <a:gdLst>
                <a:gd name="T0" fmla="*/ 59458419 w 7"/>
                <a:gd name="T1" fmla="*/ 119989021 h 10"/>
                <a:gd name="T2" fmla="*/ 59458419 w 7"/>
                <a:gd name="T3" fmla="*/ 119989021 h 10"/>
                <a:gd name="T4" fmla="*/ 29729210 w 7"/>
                <a:gd name="T5" fmla="*/ 93323577 h 10"/>
                <a:gd name="T6" fmla="*/ 89187629 w 7"/>
                <a:gd name="T7" fmla="*/ 93323577 h 10"/>
                <a:gd name="T8" fmla="*/ 59458419 w 7"/>
                <a:gd name="T9" fmla="*/ 119989021 h 10"/>
                <a:gd name="T10" fmla="*/ 59458419 w 7"/>
                <a:gd name="T11" fmla="*/ 79992680 h 10"/>
                <a:gd name="T12" fmla="*/ 59458419 w 7"/>
                <a:gd name="T13" fmla="*/ 66661784 h 10"/>
                <a:gd name="T14" fmla="*/ 59458419 w 7"/>
                <a:gd name="T15" fmla="*/ 53327237 h 10"/>
                <a:gd name="T16" fmla="*/ 74321097 w 7"/>
                <a:gd name="T17" fmla="*/ 66661784 h 10"/>
                <a:gd name="T18" fmla="*/ 59458419 w 7"/>
                <a:gd name="T19" fmla="*/ 79992680 h 10"/>
                <a:gd name="T20" fmla="*/ 44591887 w 7"/>
                <a:gd name="T21" fmla="*/ 66661784 h 10"/>
                <a:gd name="T22" fmla="*/ 44591887 w 7"/>
                <a:gd name="T23" fmla="*/ 66661784 h 10"/>
                <a:gd name="T24" fmla="*/ 44591887 w 7"/>
                <a:gd name="T25" fmla="*/ 66661784 h 10"/>
                <a:gd name="T26" fmla="*/ 44591887 w 7"/>
                <a:gd name="T27" fmla="*/ 53327237 h 10"/>
                <a:gd name="T28" fmla="*/ 59458419 w 7"/>
                <a:gd name="T29" fmla="*/ 66661784 h 10"/>
                <a:gd name="T30" fmla="*/ 44591887 w 7"/>
                <a:gd name="T31" fmla="*/ 66661784 h 10"/>
                <a:gd name="T32" fmla="*/ 59458419 w 7"/>
                <a:gd name="T33" fmla="*/ 0 h 10"/>
                <a:gd name="T34" fmla="*/ 0 w 7"/>
                <a:gd name="T35" fmla="*/ 66661784 h 10"/>
                <a:gd name="T36" fmla="*/ 59458419 w 7"/>
                <a:gd name="T37" fmla="*/ 133319917 h 10"/>
                <a:gd name="T38" fmla="*/ 59458419 w 7"/>
                <a:gd name="T39" fmla="*/ 133319917 h 10"/>
                <a:gd name="T40" fmla="*/ 104050306 w 7"/>
                <a:gd name="T41" fmla="*/ 66661784 h 10"/>
                <a:gd name="T42" fmla="*/ 59458419 w 7"/>
                <a:gd name="T43" fmla="*/ 0 h 10"/>
                <a:gd name="T44" fmla="*/ 59458419 w 7"/>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4" y="9"/>
                  </a:moveTo>
                  <a:cubicBezTo>
                    <a:pt x="4" y="9"/>
                    <a:pt x="4" y="9"/>
                    <a:pt x="4" y="9"/>
                  </a:cubicBezTo>
                  <a:cubicBezTo>
                    <a:pt x="3" y="9"/>
                    <a:pt x="2" y="8"/>
                    <a:pt x="2" y="7"/>
                  </a:cubicBezTo>
                  <a:cubicBezTo>
                    <a:pt x="6" y="7"/>
                    <a:pt x="6" y="7"/>
                    <a:pt x="6" y="7"/>
                  </a:cubicBezTo>
                  <a:cubicBezTo>
                    <a:pt x="5" y="8"/>
                    <a:pt x="5" y="9"/>
                    <a:pt x="4" y="9"/>
                  </a:cubicBezTo>
                  <a:moveTo>
                    <a:pt x="4" y="6"/>
                  </a:moveTo>
                  <a:cubicBezTo>
                    <a:pt x="4" y="6"/>
                    <a:pt x="4" y="5"/>
                    <a:pt x="4" y="5"/>
                  </a:cubicBezTo>
                  <a:cubicBezTo>
                    <a:pt x="4" y="4"/>
                    <a:pt x="4" y="4"/>
                    <a:pt x="4" y="4"/>
                  </a:cubicBezTo>
                  <a:cubicBezTo>
                    <a:pt x="5" y="5"/>
                    <a:pt x="5" y="5"/>
                    <a:pt x="5" y="5"/>
                  </a:cubicBezTo>
                  <a:cubicBezTo>
                    <a:pt x="5" y="5"/>
                    <a:pt x="5" y="6"/>
                    <a:pt x="4" y="6"/>
                  </a:cubicBezTo>
                  <a:moveTo>
                    <a:pt x="3" y="5"/>
                  </a:moveTo>
                  <a:cubicBezTo>
                    <a:pt x="3" y="5"/>
                    <a:pt x="3" y="5"/>
                    <a:pt x="3" y="5"/>
                  </a:cubicBezTo>
                  <a:cubicBezTo>
                    <a:pt x="3" y="5"/>
                    <a:pt x="3" y="5"/>
                    <a:pt x="3" y="5"/>
                  </a:cubicBezTo>
                  <a:cubicBezTo>
                    <a:pt x="3" y="4"/>
                    <a:pt x="3" y="4"/>
                    <a:pt x="3" y="4"/>
                  </a:cubicBezTo>
                  <a:cubicBezTo>
                    <a:pt x="4" y="5"/>
                    <a:pt x="4" y="5"/>
                    <a:pt x="4" y="5"/>
                  </a:cubicBezTo>
                  <a:cubicBezTo>
                    <a:pt x="4" y="5"/>
                    <a:pt x="3" y="5"/>
                    <a:pt x="3" y="5"/>
                  </a:cubicBezTo>
                  <a:moveTo>
                    <a:pt x="4" y="0"/>
                  </a:moveTo>
                  <a:cubicBezTo>
                    <a:pt x="2" y="0"/>
                    <a:pt x="0" y="2"/>
                    <a:pt x="0" y="5"/>
                  </a:cubicBezTo>
                  <a:cubicBezTo>
                    <a:pt x="0" y="8"/>
                    <a:pt x="2" y="10"/>
                    <a:pt x="4" y="10"/>
                  </a:cubicBezTo>
                  <a:cubicBezTo>
                    <a:pt x="4" y="10"/>
                    <a:pt x="4" y="10"/>
                    <a:pt x="4" y="10"/>
                  </a:cubicBezTo>
                  <a:cubicBezTo>
                    <a:pt x="6" y="10"/>
                    <a:pt x="7" y="8"/>
                    <a:pt x="7" y="5"/>
                  </a:cubicBezTo>
                  <a:cubicBezTo>
                    <a:pt x="7" y="2"/>
                    <a:pt x="6" y="0"/>
                    <a:pt x="4"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82" name="Freeform 152"/>
            <p:cNvSpPr>
              <a:spLocks noChangeArrowheads="1"/>
            </p:cNvSpPr>
            <p:nvPr/>
          </p:nvSpPr>
          <p:spPr bwMode="auto">
            <a:xfrm>
              <a:off x="5368925" y="2174875"/>
              <a:ext cx="3175" cy="22225"/>
            </a:xfrm>
            <a:custGeom>
              <a:avLst/>
              <a:gdLst>
                <a:gd name="T0" fmla="*/ 0 w 1"/>
                <a:gd name="T1" fmla="*/ 0 h 6"/>
                <a:gd name="T2" fmla="*/ 0 w 1"/>
                <a:gd name="T3" fmla="*/ 13720233 h 6"/>
                <a:gd name="T4" fmla="*/ 0 w 1"/>
                <a:gd name="T5" fmla="*/ 13720233 h 6"/>
                <a:gd name="T6" fmla="*/ 0 w 1"/>
                <a:gd name="T7" fmla="*/ 82325104 h 6"/>
                <a:gd name="T8" fmla="*/ 10080625 w 1"/>
                <a:gd name="T9" fmla="*/ 82325104 h 6"/>
                <a:gd name="T10" fmla="*/ 10080625 w 1"/>
                <a:gd name="T11" fmla="*/ 82325104 h 6"/>
                <a:gd name="T12" fmla="*/ 10080625 w 1"/>
                <a:gd name="T13" fmla="*/ 13720233 h 6"/>
                <a:gd name="T14" fmla="*/ 10080625 w 1"/>
                <a:gd name="T15" fmla="*/ 13720233 h 6"/>
                <a:gd name="T16" fmla="*/ 10080625 w 1"/>
                <a:gd name="T17" fmla="*/ 0 h 6"/>
                <a:gd name="T18" fmla="*/ 0 w 1"/>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6"/>
                <a:gd name="T32" fmla="*/ 1 w 1"/>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6">
                  <a:moveTo>
                    <a:pt x="0" y="0"/>
                  </a:moveTo>
                  <a:cubicBezTo>
                    <a:pt x="0" y="0"/>
                    <a:pt x="0" y="0"/>
                    <a:pt x="0" y="1"/>
                  </a:cubicBezTo>
                  <a:cubicBezTo>
                    <a:pt x="0" y="1"/>
                    <a:pt x="0" y="1"/>
                    <a:pt x="0" y="1"/>
                  </a:cubicBezTo>
                  <a:cubicBezTo>
                    <a:pt x="0" y="6"/>
                    <a:pt x="0" y="6"/>
                    <a:pt x="0" y="6"/>
                  </a:cubicBezTo>
                  <a:cubicBezTo>
                    <a:pt x="1" y="6"/>
                    <a:pt x="1" y="6"/>
                    <a:pt x="1" y="6"/>
                  </a:cubicBezTo>
                  <a:cubicBezTo>
                    <a:pt x="1" y="6"/>
                    <a:pt x="1" y="6"/>
                    <a:pt x="1" y="6"/>
                  </a:cubicBezTo>
                  <a:cubicBezTo>
                    <a:pt x="1" y="1"/>
                    <a:pt x="1" y="1"/>
                    <a:pt x="1" y="1"/>
                  </a:cubicBezTo>
                  <a:cubicBezTo>
                    <a:pt x="1" y="1"/>
                    <a:pt x="1" y="1"/>
                    <a:pt x="1" y="1"/>
                  </a:cubicBezTo>
                  <a:cubicBezTo>
                    <a:pt x="1" y="1"/>
                    <a:pt x="1" y="0"/>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83" name="Freeform 153"/>
            <p:cNvSpPr>
              <a:spLocks noEditPoints="1" noChangeArrowheads="1"/>
            </p:cNvSpPr>
            <p:nvPr/>
          </p:nvSpPr>
          <p:spPr bwMode="auto">
            <a:xfrm>
              <a:off x="5346700" y="2174875"/>
              <a:ext cx="47625" cy="33338"/>
            </a:xfrm>
            <a:custGeom>
              <a:avLst/>
              <a:gdLst>
                <a:gd name="T0" fmla="*/ 40261442 w 13"/>
                <a:gd name="T1" fmla="*/ 54885461 h 9"/>
                <a:gd name="T2" fmla="*/ 53684365 w 13"/>
                <a:gd name="T3" fmla="*/ 0 h 9"/>
                <a:gd name="T4" fmla="*/ 53684365 w 13"/>
                <a:gd name="T5" fmla="*/ 54885461 h 9"/>
                <a:gd name="T6" fmla="*/ 53684365 w 13"/>
                <a:gd name="T7" fmla="*/ 54885461 h 9"/>
                <a:gd name="T8" fmla="*/ 53684365 w 13"/>
                <a:gd name="T9" fmla="*/ 68605900 h 9"/>
                <a:gd name="T10" fmla="*/ 80526548 w 13"/>
                <a:gd name="T11" fmla="*/ 96050482 h 9"/>
                <a:gd name="T12" fmla="*/ 53684365 w 13"/>
                <a:gd name="T13" fmla="*/ 82326339 h 9"/>
                <a:gd name="T14" fmla="*/ 53684365 w 13"/>
                <a:gd name="T15" fmla="*/ 54885461 h 9"/>
                <a:gd name="T16" fmla="*/ 40261442 w 13"/>
                <a:gd name="T17" fmla="*/ 54885461 h 9"/>
                <a:gd name="T18" fmla="*/ 53684365 w 13"/>
                <a:gd name="T19" fmla="*/ 0 h 9"/>
                <a:gd name="T20" fmla="*/ 53684365 w 13"/>
                <a:gd name="T21" fmla="*/ 0 h 9"/>
                <a:gd name="T22" fmla="*/ 53684365 w 13"/>
                <a:gd name="T23" fmla="*/ 0 h 9"/>
                <a:gd name="T24" fmla="*/ 0 w 13"/>
                <a:gd name="T25" fmla="*/ 123491360 h 9"/>
                <a:gd name="T26" fmla="*/ 40261442 w 13"/>
                <a:gd name="T27" fmla="*/ 123491360 h 9"/>
                <a:gd name="T28" fmla="*/ 134210913 w 13"/>
                <a:gd name="T29" fmla="*/ 123491360 h 9"/>
                <a:gd name="T30" fmla="*/ 174472356 w 13"/>
                <a:gd name="T31" fmla="*/ 123491360 h 9"/>
                <a:gd name="T32" fmla="*/ 120787990 w 13"/>
                <a:gd name="T33" fmla="*/ 0 h 9"/>
                <a:gd name="T34" fmla="*/ 120787990 w 13"/>
                <a:gd name="T35" fmla="*/ 0 h 9"/>
                <a:gd name="T36" fmla="*/ 120787990 w 13"/>
                <a:gd name="T37" fmla="*/ 0 h 9"/>
                <a:gd name="T38" fmla="*/ 120787990 w 13"/>
                <a:gd name="T39" fmla="*/ 0 h 9"/>
                <a:gd name="T40" fmla="*/ 134210913 w 13"/>
                <a:gd name="T41" fmla="*/ 54885461 h 9"/>
                <a:gd name="T42" fmla="*/ 120787990 w 13"/>
                <a:gd name="T43" fmla="*/ 54885461 h 9"/>
                <a:gd name="T44" fmla="*/ 120787990 w 13"/>
                <a:gd name="T45" fmla="*/ 82326339 h 9"/>
                <a:gd name="T46" fmla="*/ 93945808 w 13"/>
                <a:gd name="T47" fmla="*/ 96050482 h 9"/>
                <a:gd name="T48" fmla="*/ 120787990 w 13"/>
                <a:gd name="T49" fmla="*/ 82326339 h 9"/>
                <a:gd name="T50" fmla="*/ 120787990 w 13"/>
                <a:gd name="T51" fmla="*/ 54885461 h 9"/>
                <a:gd name="T52" fmla="*/ 134210913 w 13"/>
                <a:gd name="T53" fmla="*/ 54885461 h 9"/>
                <a:gd name="T54" fmla="*/ 120787990 w 13"/>
                <a:gd name="T55" fmla="*/ 0 h 9"/>
                <a:gd name="T56" fmla="*/ 93945808 w 13"/>
                <a:gd name="T57" fmla="*/ 96050482 h 9"/>
                <a:gd name="T58" fmla="*/ 53684365 w 13"/>
                <a:gd name="T59" fmla="*/ 0 h 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
                <a:gd name="T91" fmla="*/ 0 h 9"/>
                <a:gd name="T92" fmla="*/ 13 w 13"/>
                <a:gd name="T93" fmla="*/ 9 h 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 h="9">
                  <a:moveTo>
                    <a:pt x="3" y="4"/>
                  </a:moveTo>
                  <a:cubicBezTo>
                    <a:pt x="3" y="2"/>
                    <a:pt x="4" y="0"/>
                    <a:pt x="4" y="0"/>
                  </a:cubicBezTo>
                  <a:cubicBezTo>
                    <a:pt x="3" y="3"/>
                    <a:pt x="4" y="4"/>
                    <a:pt x="4" y="4"/>
                  </a:cubicBezTo>
                  <a:cubicBezTo>
                    <a:pt x="4" y="4"/>
                    <a:pt x="4" y="4"/>
                    <a:pt x="4" y="4"/>
                  </a:cubicBezTo>
                  <a:cubicBezTo>
                    <a:pt x="4" y="5"/>
                    <a:pt x="4" y="5"/>
                    <a:pt x="4" y="5"/>
                  </a:cubicBezTo>
                  <a:cubicBezTo>
                    <a:pt x="6" y="7"/>
                    <a:pt x="6" y="7"/>
                    <a:pt x="6" y="7"/>
                  </a:cubicBezTo>
                  <a:cubicBezTo>
                    <a:pt x="4" y="6"/>
                    <a:pt x="4" y="6"/>
                    <a:pt x="4" y="6"/>
                  </a:cubicBezTo>
                  <a:cubicBezTo>
                    <a:pt x="4" y="4"/>
                    <a:pt x="4" y="4"/>
                    <a:pt x="4" y="4"/>
                  </a:cubicBezTo>
                  <a:cubicBezTo>
                    <a:pt x="3" y="4"/>
                    <a:pt x="3" y="4"/>
                    <a:pt x="3" y="4"/>
                  </a:cubicBezTo>
                  <a:moveTo>
                    <a:pt x="4" y="0"/>
                  </a:moveTo>
                  <a:cubicBezTo>
                    <a:pt x="4" y="0"/>
                    <a:pt x="4" y="0"/>
                    <a:pt x="4" y="0"/>
                  </a:cubicBezTo>
                  <a:cubicBezTo>
                    <a:pt x="4" y="0"/>
                    <a:pt x="4" y="0"/>
                    <a:pt x="4" y="0"/>
                  </a:cubicBezTo>
                  <a:cubicBezTo>
                    <a:pt x="2" y="1"/>
                    <a:pt x="0" y="3"/>
                    <a:pt x="0" y="9"/>
                  </a:cubicBezTo>
                  <a:cubicBezTo>
                    <a:pt x="3" y="9"/>
                    <a:pt x="3" y="9"/>
                    <a:pt x="3" y="9"/>
                  </a:cubicBezTo>
                  <a:cubicBezTo>
                    <a:pt x="10" y="9"/>
                    <a:pt x="10" y="9"/>
                    <a:pt x="10" y="9"/>
                  </a:cubicBezTo>
                  <a:cubicBezTo>
                    <a:pt x="13" y="9"/>
                    <a:pt x="13" y="9"/>
                    <a:pt x="13" y="9"/>
                  </a:cubicBezTo>
                  <a:cubicBezTo>
                    <a:pt x="13" y="3"/>
                    <a:pt x="11" y="1"/>
                    <a:pt x="9" y="0"/>
                  </a:cubicBezTo>
                  <a:cubicBezTo>
                    <a:pt x="9" y="0"/>
                    <a:pt x="9" y="0"/>
                    <a:pt x="9" y="0"/>
                  </a:cubicBezTo>
                  <a:cubicBezTo>
                    <a:pt x="9" y="0"/>
                    <a:pt x="9" y="0"/>
                    <a:pt x="9" y="0"/>
                  </a:cubicBezTo>
                  <a:cubicBezTo>
                    <a:pt x="9" y="0"/>
                    <a:pt x="9" y="0"/>
                    <a:pt x="9" y="0"/>
                  </a:cubicBezTo>
                  <a:cubicBezTo>
                    <a:pt x="9" y="0"/>
                    <a:pt x="10" y="2"/>
                    <a:pt x="10" y="4"/>
                  </a:cubicBezTo>
                  <a:cubicBezTo>
                    <a:pt x="9" y="4"/>
                    <a:pt x="9" y="4"/>
                    <a:pt x="9" y="4"/>
                  </a:cubicBezTo>
                  <a:cubicBezTo>
                    <a:pt x="9" y="6"/>
                    <a:pt x="9" y="6"/>
                    <a:pt x="9" y="6"/>
                  </a:cubicBezTo>
                  <a:cubicBezTo>
                    <a:pt x="7" y="7"/>
                    <a:pt x="7" y="7"/>
                    <a:pt x="7" y="7"/>
                  </a:cubicBezTo>
                  <a:cubicBezTo>
                    <a:pt x="9" y="6"/>
                    <a:pt x="9" y="6"/>
                    <a:pt x="9" y="6"/>
                  </a:cubicBezTo>
                  <a:cubicBezTo>
                    <a:pt x="9" y="4"/>
                    <a:pt x="9" y="4"/>
                    <a:pt x="9" y="4"/>
                  </a:cubicBezTo>
                  <a:cubicBezTo>
                    <a:pt x="10" y="4"/>
                    <a:pt x="10" y="4"/>
                    <a:pt x="10" y="4"/>
                  </a:cubicBezTo>
                  <a:cubicBezTo>
                    <a:pt x="10" y="4"/>
                    <a:pt x="10" y="3"/>
                    <a:pt x="9" y="0"/>
                  </a:cubicBezTo>
                  <a:cubicBezTo>
                    <a:pt x="9" y="1"/>
                    <a:pt x="9" y="5"/>
                    <a:pt x="7" y="7"/>
                  </a:cubicBezTo>
                  <a:cubicBezTo>
                    <a:pt x="7" y="7"/>
                    <a:pt x="4" y="4"/>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84" name="Freeform 154"/>
            <p:cNvSpPr>
              <a:spLocks noChangeArrowheads="1"/>
            </p:cNvSpPr>
            <p:nvPr/>
          </p:nvSpPr>
          <p:spPr bwMode="auto">
            <a:xfrm>
              <a:off x="5364163" y="2174875"/>
              <a:ext cx="4763" cy="3175"/>
            </a:xfrm>
            <a:custGeom>
              <a:avLst/>
              <a:gdLst>
                <a:gd name="T0" fmla="*/ 0 w 1"/>
                <a:gd name="T1" fmla="*/ 0 h 1"/>
                <a:gd name="T2" fmla="*/ 0 w 1"/>
                <a:gd name="T3" fmla="*/ 0 h 1"/>
                <a:gd name="T4" fmla="*/ 22686169 w 1"/>
                <a:gd name="T5" fmla="*/ 10080625 h 1"/>
                <a:gd name="T6" fmla="*/ 22686169 w 1"/>
                <a:gd name="T7" fmla="*/ 0 h 1"/>
                <a:gd name="T8" fmla="*/ 0 w 1"/>
                <a:gd name="T9" fmla="*/ 0 h 1"/>
                <a:gd name="T10" fmla="*/ 0 60000 65536"/>
                <a:gd name="T11" fmla="*/ 0 60000 65536"/>
                <a:gd name="T12" fmla="*/ 0 60000 65536"/>
                <a:gd name="T13" fmla="*/ 0 60000 65536"/>
                <a:gd name="T14" fmla="*/ 0 60000 65536"/>
                <a:gd name="T15" fmla="*/ 0 w 1"/>
                <a:gd name="T16" fmla="*/ 0 h 1"/>
                <a:gd name="T17" fmla="*/ 1 w 1"/>
                <a:gd name="T18" fmla="*/ 1 h 1"/>
              </a:gdLst>
              <a:ahLst/>
              <a:cxnLst>
                <a:cxn ang="T10">
                  <a:pos x="T0" y="T1"/>
                </a:cxn>
                <a:cxn ang="T11">
                  <a:pos x="T2" y="T3"/>
                </a:cxn>
                <a:cxn ang="T12">
                  <a:pos x="T4" y="T5"/>
                </a:cxn>
                <a:cxn ang="T13">
                  <a:pos x="T6" y="T7"/>
                </a:cxn>
                <a:cxn ang="T14">
                  <a:pos x="T8" y="T9"/>
                </a:cxn>
              </a:cxnLst>
              <a:rect l="T15" t="T16" r="T17" b="T18"/>
              <a:pathLst>
                <a:path w="1" h="1">
                  <a:moveTo>
                    <a:pt x="0" y="0"/>
                  </a:moveTo>
                  <a:cubicBezTo>
                    <a:pt x="0" y="0"/>
                    <a:pt x="0" y="0"/>
                    <a:pt x="0" y="0"/>
                  </a:cubicBezTo>
                  <a:cubicBezTo>
                    <a:pt x="1" y="1"/>
                    <a:pt x="1" y="1"/>
                    <a:pt x="1" y="1"/>
                  </a:cubicBezTo>
                  <a:cubicBezTo>
                    <a:pt x="1" y="0"/>
                    <a:pt x="1" y="0"/>
                    <a:pt x="1" y="0"/>
                  </a:cubicBezTo>
                  <a:cubicBezTo>
                    <a:pt x="1"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85" name="Freeform 155"/>
            <p:cNvSpPr>
              <a:spLocks noChangeArrowheads="1"/>
            </p:cNvSpPr>
            <p:nvPr/>
          </p:nvSpPr>
          <p:spPr bwMode="auto">
            <a:xfrm>
              <a:off x="5372100" y="2174875"/>
              <a:ext cx="7938" cy="3175"/>
            </a:xfrm>
            <a:custGeom>
              <a:avLst/>
              <a:gdLst>
                <a:gd name="T0" fmla="*/ 15752961 w 2"/>
                <a:gd name="T1" fmla="*/ 0 h 1"/>
                <a:gd name="T2" fmla="*/ 0 w 2"/>
                <a:gd name="T3" fmla="*/ 0 h 1"/>
                <a:gd name="T4" fmla="*/ 0 w 2"/>
                <a:gd name="T5" fmla="*/ 10080625 h 1"/>
                <a:gd name="T6" fmla="*/ 31505922 w 2"/>
                <a:gd name="T7" fmla="*/ 0 h 1"/>
                <a:gd name="T8" fmla="*/ 15752961 w 2"/>
                <a:gd name="T9" fmla="*/ 0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1" y="0"/>
                  </a:moveTo>
                  <a:cubicBezTo>
                    <a:pt x="1" y="0"/>
                    <a:pt x="1" y="0"/>
                    <a:pt x="0" y="0"/>
                  </a:cubicBezTo>
                  <a:cubicBezTo>
                    <a:pt x="0" y="0"/>
                    <a:pt x="0" y="0"/>
                    <a:pt x="0" y="1"/>
                  </a:cubicBezTo>
                  <a:cubicBezTo>
                    <a:pt x="2" y="0"/>
                    <a:pt x="2" y="0"/>
                    <a:pt x="2"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86" name="Freeform 156"/>
            <p:cNvSpPr>
              <a:spLocks noEditPoints="1" noChangeArrowheads="1"/>
            </p:cNvSpPr>
            <p:nvPr/>
          </p:nvSpPr>
          <p:spPr bwMode="auto">
            <a:xfrm>
              <a:off x="5357813" y="2136775"/>
              <a:ext cx="25400" cy="33338"/>
            </a:xfrm>
            <a:custGeom>
              <a:avLst/>
              <a:gdLst>
                <a:gd name="T0" fmla="*/ 52665086 w 7"/>
                <a:gd name="T1" fmla="*/ 109770921 h 9"/>
                <a:gd name="T2" fmla="*/ 52665086 w 7"/>
                <a:gd name="T3" fmla="*/ 109770921 h 9"/>
                <a:gd name="T4" fmla="*/ 26332543 w 7"/>
                <a:gd name="T5" fmla="*/ 82326339 h 9"/>
                <a:gd name="T6" fmla="*/ 65833171 w 7"/>
                <a:gd name="T7" fmla="*/ 82326339 h 9"/>
                <a:gd name="T8" fmla="*/ 52665086 w 7"/>
                <a:gd name="T9" fmla="*/ 109770921 h 9"/>
                <a:gd name="T10" fmla="*/ 52665086 w 7"/>
                <a:gd name="T11" fmla="*/ 68605900 h 9"/>
                <a:gd name="T12" fmla="*/ 52665086 w 7"/>
                <a:gd name="T13" fmla="*/ 54885461 h 9"/>
                <a:gd name="T14" fmla="*/ 52665086 w 7"/>
                <a:gd name="T15" fmla="*/ 54885461 h 9"/>
                <a:gd name="T16" fmla="*/ 65833171 w 7"/>
                <a:gd name="T17" fmla="*/ 54885461 h 9"/>
                <a:gd name="T18" fmla="*/ 52665086 w 7"/>
                <a:gd name="T19" fmla="*/ 68605900 h 9"/>
                <a:gd name="T20" fmla="*/ 39500629 w 7"/>
                <a:gd name="T21" fmla="*/ 68605900 h 9"/>
                <a:gd name="T22" fmla="*/ 26332543 w 7"/>
                <a:gd name="T23" fmla="*/ 54885461 h 9"/>
                <a:gd name="T24" fmla="*/ 39500629 w 7"/>
                <a:gd name="T25" fmla="*/ 54885461 h 9"/>
                <a:gd name="T26" fmla="*/ 39500629 w 7"/>
                <a:gd name="T27" fmla="*/ 54885461 h 9"/>
                <a:gd name="T28" fmla="*/ 39500629 w 7"/>
                <a:gd name="T29" fmla="*/ 68605900 h 9"/>
                <a:gd name="T30" fmla="*/ 52665086 w 7"/>
                <a:gd name="T31" fmla="*/ 0 h 9"/>
                <a:gd name="T32" fmla="*/ 0 w 7"/>
                <a:gd name="T33" fmla="*/ 54885461 h 9"/>
                <a:gd name="T34" fmla="*/ 52665086 w 7"/>
                <a:gd name="T35" fmla="*/ 123491360 h 9"/>
                <a:gd name="T36" fmla="*/ 52665086 w 7"/>
                <a:gd name="T37" fmla="*/ 123491360 h 9"/>
                <a:gd name="T38" fmla="*/ 92165714 w 7"/>
                <a:gd name="T39" fmla="*/ 68605900 h 9"/>
                <a:gd name="T40" fmla="*/ 52665086 w 7"/>
                <a:gd name="T41" fmla="*/ 0 h 9"/>
                <a:gd name="T42" fmla="*/ 52665086 w 7"/>
                <a:gd name="T43" fmla="*/ 0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4" y="8"/>
                  </a:moveTo>
                  <a:cubicBezTo>
                    <a:pt x="4" y="8"/>
                    <a:pt x="4" y="8"/>
                    <a:pt x="4" y="8"/>
                  </a:cubicBezTo>
                  <a:cubicBezTo>
                    <a:pt x="3" y="8"/>
                    <a:pt x="2" y="7"/>
                    <a:pt x="2" y="6"/>
                  </a:cubicBezTo>
                  <a:cubicBezTo>
                    <a:pt x="5" y="6"/>
                    <a:pt x="5" y="6"/>
                    <a:pt x="5" y="6"/>
                  </a:cubicBezTo>
                  <a:cubicBezTo>
                    <a:pt x="5" y="7"/>
                    <a:pt x="5" y="8"/>
                    <a:pt x="4" y="8"/>
                  </a:cubicBezTo>
                  <a:moveTo>
                    <a:pt x="4" y="5"/>
                  </a:moveTo>
                  <a:cubicBezTo>
                    <a:pt x="4" y="4"/>
                    <a:pt x="4" y="4"/>
                    <a:pt x="4" y="4"/>
                  </a:cubicBezTo>
                  <a:cubicBezTo>
                    <a:pt x="4" y="4"/>
                    <a:pt x="4" y="4"/>
                    <a:pt x="4" y="4"/>
                  </a:cubicBezTo>
                  <a:cubicBezTo>
                    <a:pt x="5" y="4"/>
                    <a:pt x="5" y="4"/>
                    <a:pt x="5" y="4"/>
                  </a:cubicBezTo>
                  <a:cubicBezTo>
                    <a:pt x="4" y="5"/>
                    <a:pt x="4" y="5"/>
                    <a:pt x="4" y="5"/>
                  </a:cubicBezTo>
                  <a:moveTo>
                    <a:pt x="3" y="5"/>
                  </a:moveTo>
                  <a:cubicBezTo>
                    <a:pt x="2" y="4"/>
                    <a:pt x="2" y="4"/>
                    <a:pt x="2" y="4"/>
                  </a:cubicBezTo>
                  <a:cubicBezTo>
                    <a:pt x="3" y="4"/>
                    <a:pt x="3" y="4"/>
                    <a:pt x="3" y="4"/>
                  </a:cubicBezTo>
                  <a:cubicBezTo>
                    <a:pt x="3" y="4"/>
                    <a:pt x="3" y="4"/>
                    <a:pt x="3" y="4"/>
                  </a:cubicBezTo>
                  <a:cubicBezTo>
                    <a:pt x="3" y="5"/>
                    <a:pt x="3" y="5"/>
                    <a:pt x="3" y="5"/>
                  </a:cubicBezTo>
                  <a:moveTo>
                    <a:pt x="4" y="0"/>
                  </a:moveTo>
                  <a:cubicBezTo>
                    <a:pt x="2" y="0"/>
                    <a:pt x="0" y="2"/>
                    <a:pt x="0" y="4"/>
                  </a:cubicBezTo>
                  <a:cubicBezTo>
                    <a:pt x="0" y="7"/>
                    <a:pt x="2" y="9"/>
                    <a:pt x="4" y="9"/>
                  </a:cubicBezTo>
                  <a:cubicBezTo>
                    <a:pt x="4" y="9"/>
                    <a:pt x="4" y="9"/>
                    <a:pt x="4" y="9"/>
                  </a:cubicBezTo>
                  <a:cubicBezTo>
                    <a:pt x="6" y="9"/>
                    <a:pt x="7" y="7"/>
                    <a:pt x="7" y="5"/>
                  </a:cubicBezTo>
                  <a:cubicBezTo>
                    <a:pt x="7" y="2"/>
                    <a:pt x="6" y="0"/>
                    <a:pt x="4"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87" name="Freeform 157"/>
            <p:cNvSpPr>
              <a:spLocks noChangeArrowheads="1"/>
            </p:cNvSpPr>
            <p:nvPr/>
          </p:nvSpPr>
          <p:spPr bwMode="auto">
            <a:xfrm>
              <a:off x="5226050" y="2106613"/>
              <a:ext cx="146050" cy="22225"/>
            </a:xfrm>
            <a:custGeom>
              <a:avLst/>
              <a:gdLst>
                <a:gd name="T0" fmla="*/ 0 w 92"/>
                <a:gd name="T1" fmla="*/ 0 h 14"/>
                <a:gd name="T2" fmla="*/ 0 w 92"/>
                <a:gd name="T3" fmla="*/ 0 h 14"/>
                <a:gd name="T4" fmla="*/ 0 w 92"/>
                <a:gd name="T5" fmla="*/ 30241875 h 14"/>
                <a:gd name="T6" fmla="*/ 0 w 92"/>
                <a:gd name="T7" fmla="*/ 35282188 h 14"/>
                <a:gd name="T8" fmla="*/ 0 w 92"/>
                <a:gd name="T9" fmla="*/ 30241875 h 14"/>
                <a:gd name="T10" fmla="*/ 0 w 92"/>
                <a:gd name="T11" fmla="*/ 0 h 14"/>
                <a:gd name="T12" fmla="*/ 231854375 w 92"/>
                <a:gd name="T13" fmla="*/ 5040313 h 14"/>
                <a:gd name="T14" fmla="*/ 231854375 w 92"/>
                <a:gd name="T15" fmla="*/ 35282188 h 14"/>
                <a:gd name="T16" fmla="*/ 231854375 w 92"/>
                <a:gd name="T17" fmla="*/ 35282188 h 14"/>
                <a:gd name="T18" fmla="*/ 231854375 w 92"/>
                <a:gd name="T19" fmla="*/ 35282188 h 14"/>
                <a:gd name="T20" fmla="*/ 231854375 w 92"/>
                <a:gd name="T21" fmla="*/ 5040313 h 14"/>
                <a:gd name="T22" fmla="*/ 231854375 w 92"/>
                <a:gd name="T23" fmla="*/ 0 h 14"/>
                <a:gd name="T24" fmla="*/ 113407825 w 92"/>
                <a:gd name="T25" fmla="*/ 0 h 14"/>
                <a:gd name="T26" fmla="*/ 113407825 w 92"/>
                <a:gd name="T27" fmla="*/ 0 h 14"/>
                <a:gd name="T28" fmla="*/ 113407825 w 92"/>
                <a:gd name="T29" fmla="*/ 5040313 h 14"/>
                <a:gd name="T30" fmla="*/ 113407825 w 92"/>
                <a:gd name="T31" fmla="*/ 0 h 14"/>
                <a:gd name="T32" fmla="*/ 113407825 w 92"/>
                <a:gd name="T33" fmla="*/ 0 h 14"/>
                <a:gd name="T34" fmla="*/ 0 w 92"/>
                <a:gd name="T35" fmla="*/ 0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2"/>
                <a:gd name="T55" fmla="*/ 0 h 14"/>
                <a:gd name="T56" fmla="*/ 92 w 92"/>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2" h="14">
                  <a:moveTo>
                    <a:pt x="0" y="0"/>
                  </a:moveTo>
                  <a:lnTo>
                    <a:pt x="0" y="0"/>
                  </a:lnTo>
                  <a:lnTo>
                    <a:pt x="0" y="12"/>
                  </a:lnTo>
                  <a:lnTo>
                    <a:pt x="0" y="14"/>
                  </a:lnTo>
                  <a:lnTo>
                    <a:pt x="0" y="12"/>
                  </a:lnTo>
                  <a:lnTo>
                    <a:pt x="0" y="0"/>
                  </a:lnTo>
                  <a:lnTo>
                    <a:pt x="92" y="2"/>
                  </a:lnTo>
                  <a:lnTo>
                    <a:pt x="92" y="14"/>
                  </a:lnTo>
                  <a:lnTo>
                    <a:pt x="92" y="2"/>
                  </a:lnTo>
                  <a:lnTo>
                    <a:pt x="92" y="0"/>
                  </a:lnTo>
                  <a:lnTo>
                    <a:pt x="45" y="0"/>
                  </a:lnTo>
                  <a:lnTo>
                    <a:pt x="45" y="2"/>
                  </a:lnTo>
                  <a:lnTo>
                    <a:pt x="4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88" name="Freeform 158"/>
            <p:cNvSpPr>
              <a:spLocks noChangeArrowheads="1"/>
            </p:cNvSpPr>
            <p:nvPr/>
          </p:nvSpPr>
          <p:spPr bwMode="auto">
            <a:xfrm>
              <a:off x="5226050" y="2106613"/>
              <a:ext cx="146050" cy="22225"/>
            </a:xfrm>
            <a:custGeom>
              <a:avLst/>
              <a:gdLst>
                <a:gd name="T0" fmla="*/ 0 w 92"/>
                <a:gd name="T1" fmla="*/ 0 h 14"/>
                <a:gd name="T2" fmla="*/ 0 w 92"/>
                <a:gd name="T3" fmla="*/ 0 h 14"/>
                <a:gd name="T4" fmla="*/ 0 w 92"/>
                <a:gd name="T5" fmla="*/ 30241875 h 14"/>
                <a:gd name="T6" fmla="*/ 0 w 92"/>
                <a:gd name="T7" fmla="*/ 35282188 h 14"/>
                <a:gd name="T8" fmla="*/ 0 w 92"/>
                <a:gd name="T9" fmla="*/ 30241875 h 14"/>
                <a:gd name="T10" fmla="*/ 0 w 92"/>
                <a:gd name="T11" fmla="*/ 0 h 14"/>
                <a:gd name="T12" fmla="*/ 231854375 w 92"/>
                <a:gd name="T13" fmla="*/ 5040313 h 14"/>
                <a:gd name="T14" fmla="*/ 231854375 w 92"/>
                <a:gd name="T15" fmla="*/ 35282188 h 14"/>
                <a:gd name="T16" fmla="*/ 231854375 w 92"/>
                <a:gd name="T17" fmla="*/ 35282188 h 14"/>
                <a:gd name="T18" fmla="*/ 231854375 w 92"/>
                <a:gd name="T19" fmla="*/ 35282188 h 14"/>
                <a:gd name="T20" fmla="*/ 231854375 w 92"/>
                <a:gd name="T21" fmla="*/ 5040313 h 14"/>
                <a:gd name="T22" fmla="*/ 231854375 w 92"/>
                <a:gd name="T23" fmla="*/ 0 h 14"/>
                <a:gd name="T24" fmla="*/ 113407825 w 92"/>
                <a:gd name="T25" fmla="*/ 0 h 14"/>
                <a:gd name="T26" fmla="*/ 113407825 w 92"/>
                <a:gd name="T27" fmla="*/ 0 h 14"/>
                <a:gd name="T28" fmla="*/ 113407825 w 92"/>
                <a:gd name="T29" fmla="*/ 5040313 h 14"/>
                <a:gd name="T30" fmla="*/ 113407825 w 92"/>
                <a:gd name="T31" fmla="*/ 0 h 14"/>
                <a:gd name="T32" fmla="*/ 113407825 w 92"/>
                <a:gd name="T33" fmla="*/ 0 h 14"/>
                <a:gd name="T34" fmla="*/ 0 w 92"/>
                <a:gd name="T35" fmla="*/ 0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2"/>
                <a:gd name="T55" fmla="*/ 0 h 14"/>
                <a:gd name="T56" fmla="*/ 92 w 92"/>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2" h="14">
                  <a:moveTo>
                    <a:pt x="0" y="0"/>
                  </a:moveTo>
                  <a:lnTo>
                    <a:pt x="0" y="0"/>
                  </a:lnTo>
                  <a:lnTo>
                    <a:pt x="0" y="12"/>
                  </a:lnTo>
                  <a:lnTo>
                    <a:pt x="0" y="14"/>
                  </a:lnTo>
                  <a:lnTo>
                    <a:pt x="0" y="12"/>
                  </a:lnTo>
                  <a:lnTo>
                    <a:pt x="0" y="0"/>
                  </a:lnTo>
                  <a:lnTo>
                    <a:pt x="92" y="2"/>
                  </a:lnTo>
                  <a:lnTo>
                    <a:pt x="92" y="14"/>
                  </a:lnTo>
                  <a:lnTo>
                    <a:pt x="92" y="2"/>
                  </a:lnTo>
                  <a:lnTo>
                    <a:pt x="92" y="0"/>
                  </a:lnTo>
                  <a:lnTo>
                    <a:pt x="45" y="0"/>
                  </a:lnTo>
                  <a:lnTo>
                    <a:pt x="45" y="2"/>
                  </a:lnTo>
                  <a:lnTo>
                    <a:pt x="45"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89" name="Freeform 159"/>
            <p:cNvSpPr>
              <a:spLocks noChangeArrowheads="1"/>
            </p:cNvSpPr>
            <p:nvPr/>
          </p:nvSpPr>
          <p:spPr bwMode="auto">
            <a:xfrm>
              <a:off x="5297488" y="2084388"/>
              <a:ext cx="1" cy="25400"/>
            </a:xfrm>
            <a:custGeom>
              <a:avLst/>
              <a:gdLst>
                <a:gd name="T0" fmla="*/ 0 w 1"/>
                <a:gd name="T1" fmla="*/ 0 h 16"/>
                <a:gd name="T2" fmla="*/ 0 w 1"/>
                <a:gd name="T3" fmla="*/ 0 h 16"/>
                <a:gd name="T4" fmla="*/ 0 w 1"/>
                <a:gd name="T5" fmla="*/ 35282188 h 16"/>
                <a:gd name="T6" fmla="*/ 0 w 1"/>
                <a:gd name="T7" fmla="*/ 35282188 h 16"/>
                <a:gd name="T8" fmla="*/ 0 w 1"/>
                <a:gd name="T9" fmla="*/ 40322500 h 16"/>
                <a:gd name="T10" fmla="*/ 0 w 1"/>
                <a:gd name="T11" fmla="*/ 35282188 h 16"/>
                <a:gd name="T12" fmla="*/ 0 w 1"/>
                <a:gd name="T13" fmla="*/ 35282188 h 16"/>
                <a:gd name="T14" fmla="*/ 0 w 1"/>
                <a:gd name="T15" fmla="*/ 0 h 16"/>
                <a:gd name="T16" fmla="*/ 0 w 1"/>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6"/>
                <a:gd name="T29" fmla="*/ 1 w 1"/>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6">
                  <a:moveTo>
                    <a:pt x="0" y="0"/>
                  </a:moveTo>
                  <a:lnTo>
                    <a:pt x="0" y="0"/>
                  </a:lnTo>
                  <a:lnTo>
                    <a:pt x="0" y="14"/>
                  </a:lnTo>
                  <a:lnTo>
                    <a:pt x="0" y="16"/>
                  </a:lnTo>
                  <a:lnTo>
                    <a:pt x="0"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90" name="Freeform 160"/>
            <p:cNvSpPr>
              <a:spLocks noChangeArrowheads="1"/>
            </p:cNvSpPr>
            <p:nvPr/>
          </p:nvSpPr>
          <p:spPr bwMode="auto">
            <a:xfrm>
              <a:off x="5297488" y="2084388"/>
              <a:ext cx="1" cy="25400"/>
            </a:xfrm>
            <a:custGeom>
              <a:avLst/>
              <a:gdLst>
                <a:gd name="T0" fmla="*/ 0 w 1"/>
                <a:gd name="T1" fmla="*/ 0 h 16"/>
                <a:gd name="T2" fmla="*/ 0 w 1"/>
                <a:gd name="T3" fmla="*/ 0 h 16"/>
                <a:gd name="T4" fmla="*/ 0 w 1"/>
                <a:gd name="T5" fmla="*/ 35282188 h 16"/>
                <a:gd name="T6" fmla="*/ 0 w 1"/>
                <a:gd name="T7" fmla="*/ 35282188 h 16"/>
                <a:gd name="T8" fmla="*/ 0 w 1"/>
                <a:gd name="T9" fmla="*/ 40322500 h 16"/>
                <a:gd name="T10" fmla="*/ 0 w 1"/>
                <a:gd name="T11" fmla="*/ 35282188 h 16"/>
                <a:gd name="T12" fmla="*/ 0 w 1"/>
                <a:gd name="T13" fmla="*/ 35282188 h 16"/>
                <a:gd name="T14" fmla="*/ 0 w 1"/>
                <a:gd name="T15" fmla="*/ 0 h 16"/>
                <a:gd name="T16" fmla="*/ 0 w 1"/>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6"/>
                <a:gd name="T29" fmla="*/ 1 w 1"/>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6">
                  <a:moveTo>
                    <a:pt x="0" y="0"/>
                  </a:moveTo>
                  <a:lnTo>
                    <a:pt x="0" y="0"/>
                  </a:lnTo>
                  <a:lnTo>
                    <a:pt x="0" y="14"/>
                  </a:lnTo>
                  <a:lnTo>
                    <a:pt x="0" y="16"/>
                  </a:lnTo>
                  <a:lnTo>
                    <a:pt x="0" y="1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91" name="Freeform 161"/>
            <p:cNvSpPr>
              <a:spLocks noChangeArrowheads="1"/>
            </p:cNvSpPr>
            <p:nvPr/>
          </p:nvSpPr>
          <p:spPr bwMode="auto">
            <a:xfrm>
              <a:off x="3527425" y="3414713"/>
              <a:ext cx="19050" cy="79375"/>
            </a:xfrm>
            <a:custGeom>
              <a:avLst/>
              <a:gdLst>
                <a:gd name="T0" fmla="*/ 58064400 w 5"/>
                <a:gd name="T1" fmla="*/ 0 h 21"/>
                <a:gd name="T2" fmla="*/ 29032200 w 5"/>
                <a:gd name="T3" fmla="*/ 0 h 21"/>
                <a:gd name="T4" fmla="*/ 14516100 w 5"/>
                <a:gd name="T5" fmla="*/ 42858720 h 21"/>
                <a:gd name="T6" fmla="*/ 14516100 w 5"/>
                <a:gd name="T7" fmla="*/ 42858720 h 21"/>
                <a:gd name="T8" fmla="*/ 0 w 5"/>
                <a:gd name="T9" fmla="*/ 271443601 h 21"/>
                <a:gd name="T10" fmla="*/ 43548300 w 5"/>
                <a:gd name="T11" fmla="*/ 300018601 h 21"/>
                <a:gd name="T12" fmla="*/ 72580500 w 5"/>
                <a:gd name="T13" fmla="*/ 257159881 h 21"/>
                <a:gd name="T14" fmla="*/ 58064400 w 5"/>
                <a:gd name="T15" fmla="*/ 42858720 h 21"/>
                <a:gd name="T16" fmla="*/ 58064400 w 5"/>
                <a:gd name="T17" fmla="*/ 28575000 h 21"/>
                <a:gd name="T18" fmla="*/ 58064400 w 5"/>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21"/>
                <a:gd name="T32" fmla="*/ 5 w 5"/>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21">
                  <a:moveTo>
                    <a:pt x="4" y="0"/>
                  </a:moveTo>
                  <a:cubicBezTo>
                    <a:pt x="2" y="0"/>
                    <a:pt x="2" y="0"/>
                    <a:pt x="2" y="0"/>
                  </a:cubicBezTo>
                  <a:cubicBezTo>
                    <a:pt x="2" y="0"/>
                    <a:pt x="1" y="1"/>
                    <a:pt x="1" y="3"/>
                  </a:cubicBezTo>
                  <a:cubicBezTo>
                    <a:pt x="1" y="3"/>
                    <a:pt x="1" y="3"/>
                    <a:pt x="1" y="3"/>
                  </a:cubicBezTo>
                  <a:cubicBezTo>
                    <a:pt x="0" y="19"/>
                    <a:pt x="0" y="19"/>
                    <a:pt x="0" y="19"/>
                  </a:cubicBezTo>
                  <a:cubicBezTo>
                    <a:pt x="3" y="21"/>
                    <a:pt x="3" y="21"/>
                    <a:pt x="3" y="21"/>
                  </a:cubicBezTo>
                  <a:cubicBezTo>
                    <a:pt x="5" y="18"/>
                    <a:pt x="5" y="18"/>
                    <a:pt x="5" y="18"/>
                  </a:cubicBezTo>
                  <a:cubicBezTo>
                    <a:pt x="4" y="3"/>
                    <a:pt x="4" y="3"/>
                    <a:pt x="4" y="3"/>
                  </a:cubicBezTo>
                  <a:cubicBezTo>
                    <a:pt x="4" y="2"/>
                    <a:pt x="4" y="2"/>
                    <a:pt x="4" y="2"/>
                  </a:cubicBezTo>
                  <a:cubicBezTo>
                    <a:pt x="4" y="2"/>
                    <a:pt x="4" y="1"/>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92" name="Freeform 162"/>
            <p:cNvSpPr>
              <a:spLocks noChangeArrowheads="1"/>
            </p:cNvSpPr>
            <p:nvPr/>
          </p:nvSpPr>
          <p:spPr bwMode="auto">
            <a:xfrm>
              <a:off x="3436938" y="3411538"/>
              <a:ext cx="198438" cy="123825"/>
            </a:xfrm>
            <a:custGeom>
              <a:avLst/>
              <a:gdLst>
                <a:gd name="T0" fmla="*/ 504661531 w 53"/>
                <a:gd name="T1" fmla="*/ 0 h 33"/>
                <a:gd name="T2" fmla="*/ 504661531 w 53"/>
                <a:gd name="T3" fmla="*/ 0 h 33"/>
                <a:gd name="T4" fmla="*/ 504661531 w 53"/>
                <a:gd name="T5" fmla="*/ 0 h 33"/>
                <a:gd name="T6" fmla="*/ 504661531 w 53"/>
                <a:gd name="T7" fmla="*/ 0 h 33"/>
                <a:gd name="T8" fmla="*/ 546715411 w 53"/>
                <a:gd name="T9" fmla="*/ 197114391 h 33"/>
                <a:gd name="T10" fmla="*/ 504661531 w 53"/>
                <a:gd name="T11" fmla="*/ 197114391 h 33"/>
                <a:gd name="T12" fmla="*/ 518679491 w 53"/>
                <a:gd name="T13" fmla="*/ 267510780 h 33"/>
                <a:gd name="T14" fmla="*/ 392514108 w 53"/>
                <a:gd name="T15" fmla="*/ 323828641 h 33"/>
                <a:gd name="T16" fmla="*/ 504661531 w 53"/>
                <a:gd name="T17" fmla="*/ 253432252 h 33"/>
                <a:gd name="T18" fmla="*/ 490643571 w 53"/>
                <a:gd name="T19" fmla="*/ 183035864 h 33"/>
                <a:gd name="T20" fmla="*/ 546715411 w 53"/>
                <a:gd name="T21" fmla="*/ 168953584 h 33"/>
                <a:gd name="T22" fmla="*/ 504661531 w 53"/>
                <a:gd name="T23" fmla="*/ 0 h 33"/>
                <a:gd name="T24" fmla="*/ 378496148 w 53"/>
                <a:gd name="T25" fmla="*/ 337910920 h 33"/>
                <a:gd name="T26" fmla="*/ 238312806 w 53"/>
                <a:gd name="T27" fmla="*/ 28160807 h 33"/>
                <a:gd name="T28" fmla="*/ 238312806 w 53"/>
                <a:gd name="T29" fmla="*/ 42239334 h 33"/>
                <a:gd name="T30" fmla="*/ 196258926 w 53"/>
                <a:gd name="T31" fmla="*/ 225271445 h 33"/>
                <a:gd name="T32" fmla="*/ 238312806 w 53"/>
                <a:gd name="T33" fmla="*/ 211192918 h 33"/>
                <a:gd name="T34" fmla="*/ 238312806 w 53"/>
                <a:gd name="T35" fmla="*/ 281589307 h 33"/>
                <a:gd name="T36" fmla="*/ 350460229 w 53"/>
                <a:gd name="T37" fmla="*/ 337910920 h 33"/>
                <a:gd name="T38" fmla="*/ 224294846 w 53"/>
                <a:gd name="T39" fmla="*/ 309750114 h 33"/>
                <a:gd name="T40" fmla="*/ 224294846 w 53"/>
                <a:gd name="T41" fmla="*/ 239353725 h 33"/>
                <a:gd name="T42" fmla="*/ 182237222 w 53"/>
                <a:gd name="T43" fmla="*/ 239353725 h 33"/>
                <a:gd name="T44" fmla="*/ 238312806 w 53"/>
                <a:gd name="T45" fmla="*/ 42239334 h 33"/>
                <a:gd name="T46" fmla="*/ 0 w 53"/>
                <a:gd name="T47" fmla="*/ 464625170 h 33"/>
                <a:gd name="T48" fmla="*/ 154201302 w 53"/>
                <a:gd name="T49" fmla="*/ 436464364 h 33"/>
                <a:gd name="T50" fmla="*/ 588773034 w 53"/>
                <a:gd name="T51" fmla="*/ 380146502 h 33"/>
                <a:gd name="T52" fmla="*/ 742974337 w 53"/>
                <a:gd name="T53" fmla="*/ 366067975 h 33"/>
                <a:gd name="T54" fmla="*/ 504661531 w 53"/>
                <a:gd name="T55" fmla="*/ 0 h 3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3"/>
                <a:gd name="T85" fmla="*/ 0 h 33"/>
                <a:gd name="T86" fmla="*/ 53 w 53"/>
                <a:gd name="T87" fmla="*/ 33 h 3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3" h="33">
                  <a:moveTo>
                    <a:pt x="36" y="0"/>
                  </a:moveTo>
                  <a:cubicBezTo>
                    <a:pt x="36" y="0"/>
                    <a:pt x="36" y="0"/>
                    <a:pt x="36" y="0"/>
                  </a:cubicBezTo>
                  <a:cubicBezTo>
                    <a:pt x="36" y="0"/>
                    <a:pt x="36" y="0"/>
                    <a:pt x="36" y="0"/>
                  </a:cubicBezTo>
                  <a:cubicBezTo>
                    <a:pt x="36" y="0"/>
                    <a:pt x="36" y="0"/>
                    <a:pt x="36" y="0"/>
                  </a:cubicBezTo>
                  <a:cubicBezTo>
                    <a:pt x="36" y="0"/>
                    <a:pt x="40" y="7"/>
                    <a:pt x="39" y="14"/>
                  </a:cubicBezTo>
                  <a:cubicBezTo>
                    <a:pt x="36" y="14"/>
                    <a:pt x="36" y="14"/>
                    <a:pt x="36" y="14"/>
                  </a:cubicBezTo>
                  <a:cubicBezTo>
                    <a:pt x="37" y="19"/>
                    <a:pt x="37" y="19"/>
                    <a:pt x="37" y="19"/>
                  </a:cubicBezTo>
                  <a:cubicBezTo>
                    <a:pt x="28" y="23"/>
                    <a:pt x="28" y="23"/>
                    <a:pt x="28" y="23"/>
                  </a:cubicBezTo>
                  <a:cubicBezTo>
                    <a:pt x="36" y="18"/>
                    <a:pt x="36" y="18"/>
                    <a:pt x="36" y="18"/>
                  </a:cubicBezTo>
                  <a:cubicBezTo>
                    <a:pt x="35" y="13"/>
                    <a:pt x="35" y="13"/>
                    <a:pt x="35" y="13"/>
                  </a:cubicBezTo>
                  <a:cubicBezTo>
                    <a:pt x="39" y="12"/>
                    <a:pt x="39" y="12"/>
                    <a:pt x="39" y="12"/>
                  </a:cubicBezTo>
                  <a:cubicBezTo>
                    <a:pt x="39" y="12"/>
                    <a:pt x="39" y="8"/>
                    <a:pt x="36" y="0"/>
                  </a:cubicBezTo>
                  <a:cubicBezTo>
                    <a:pt x="36" y="2"/>
                    <a:pt x="35" y="16"/>
                    <a:pt x="27" y="24"/>
                  </a:cubicBezTo>
                  <a:cubicBezTo>
                    <a:pt x="27" y="24"/>
                    <a:pt x="16" y="17"/>
                    <a:pt x="17" y="2"/>
                  </a:cubicBezTo>
                  <a:cubicBezTo>
                    <a:pt x="17" y="3"/>
                    <a:pt x="17" y="3"/>
                    <a:pt x="17" y="3"/>
                  </a:cubicBezTo>
                  <a:cubicBezTo>
                    <a:pt x="13" y="12"/>
                    <a:pt x="14" y="16"/>
                    <a:pt x="14" y="16"/>
                  </a:cubicBezTo>
                  <a:cubicBezTo>
                    <a:pt x="17" y="15"/>
                    <a:pt x="17" y="15"/>
                    <a:pt x="17" y="15"/>
                  </a:cubicBezTo>
                  <a:cubicBezTo>
                    <a:pt x="17" y="20"/>
                    <a:pt x="17" y="20"/>
                    <a:pt x="17" y="20"/>
                  </a:cubicBezTo>
                  <a:cubicBezTo>
                    <a:pt x="25" y="24"/>
                    <a:pt x="25" y="24"/>
                    <a:pt x="25" y="24"/>
                  </a:cubicBezTo>
                  <a:cubicBezTo>
                    <a:pt x="16" y="22"/>
                    <a:pt x="16" y="22"/>
                    <a:pt x="16" y="22"/>
                  </a:cubicBezTo>
                  <a:cubicBezTo>
                    <a:pt x="16" y="17"/>
                    <a:pt x="16" y="17"/>
                    <a:pt x="16" y="17"/>
                  </a:cubicBezTo>
                  <a:cubicBezTo>
                    <a:pt x="13" y="17"/>
                    <a:pt x="13" y="17"/>
                    <a:pt x="13" y="17"/>
                  </a:cubicBezTo>
                  <a:cubicBezTo>
                    <a:pt x="12" y="11"/>
                    <a:pt x="17" y="3"/>
                    <a:pt x="17" y="3"/>
                  </a:cubicBezTo>
                  <a:cubicBezTo>
                    <a:pt x="7" y="7"/>
                    <a:pt x="0" y="15"/>
                    <a:pt x="0" y="33"/>
                  </a:cubicBezTo>
                  <a:cubicBezTo>
                    <a:pt x="11" y="31"/>
                    <a:pt x="11" y="31"/>
                    <a:pt x="11" y="31"/>
                  </a:cubicBezTo>
                  <a:cubicBezTo>
                    <a:pt x="42" y="27"/>
                    <a:pt x="42" y="27"/>
                    <a:pt x="42" y="27"/>
                  </a:cubicBezTo>
                  <a:cubicBezTo>
                    <a:pt x="53" y="26"/>
                    <a:pt x="53" y="26"/>
                    <a:pt x="53" y="26"/>
                  </a:cubicBezTo>
                  <a:cubicBezTo>
                    <a:pt x="53" y="9"/>
                    <a:pt x="45" y="2"/>
                    <a:pt x="3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93" name="Freeform 163"/>
            <p:cNvSpPr>
              <a:spLocks noChangeArrowheads="1"/>
            </p:cNvSpPr>
            <p:nvPr/>
          </p:nvSpPr>
          <p:spPr bwMode="auto">
            <a:xfrm>
              <a:off x="3505200" y="3414713"/>
              <a:ext cx="25400" cy="19050"/>
            </a:xfrm>
            <a:custGeom>
              <a:avLst/>
              <a:gdLst>
                <a:gd name="T0" fmla="*/ 52665086 w 7"/>
                <a:gd name="T1" fmla="*/ 0 h 5"/>
                <a:gd name="T2" fmla="*/ 0 w 7"/>
                <a:gd name="T3" fmla="*/ 14516100 h 5"/>
                <a:gd name="T4" fmla="*/ 78997629 w 7"/>
                <a:gd name="T5" fmla="*/ 72580500 h 5"/>
                <a:gd name="T6" fmla="*/ 92165714 w 7"/>
                <a:gd name="T7" fmla="*/ 0 h 5"/>
                <a:gd name="T8" fmla="*/ 78997629 w 7"/>
                <a:gd name="T9" fmla="*/ 0 h 5"/>
                <a:gd name="T10" fmla="*/ 52665086 w 7"/>
                <a:gd name="T11" fmla="*/ 0 h 5"/>
                <a:gd name="T12" fmla="*/ 0 60000 65536"/>
                <a:gd name="T13" fmla="*/ 0 60000 65536"/>
                <a:gd name="T14" fmla="*/ 0 60000 65536"/>
                <a:gd name="T15" fmla="*/ 0 60000 65536"/>
                <a:gd name="T16" fmla="*/ 0 60000 65536"/>
                <a:gd name="T17" fmla="*/ 0 60000 65536"/>
                <a:gd name="T18" fmla="*/ 0 w 7"/>
                <a:gd name="T19" fmla="*/ 0 h 5"/>
                <a:gd name="T20" fmla="*/ 7 w 7"/>
                <a:gd name="T21" fmla="*/ 5 h 5"/>
              </a:gdLst>
              <a:ahLst/>
              <a:cxnLst>
                <a:cxn ang="T12">
                  <a:pos x="T0" y="T1"/>
                </a:cxn>
                <a:cxn ang="T13">
                  <a:pos x="T2" y="T3"/>
                </a:cxn>
                <a:cxn ang="T14">
                  <a:pos x="T4" y="T5"/>
                </a:cxn>
                <a:cxn ang="T15">
                  <a:pos x="T6" y="T7"/>
                </a:cxn>
                <a:cxn ang="T16">
                  <a:pos x="T8" y="T9"/>
                </a:cxn>
                <a:cxn ang="T17">
                  <a:pos x="T10" y="T11"/>
                </a:cxn>
              </a:cxnLst>
              <a:rect l="T18" t="T19" r="T20" b="T21"/>
              <a:pathLst>
                <a:path w="7" h="5">
                  <a:moveTo>
                    <a:pt x="4" y="0"/>
                  </a:moveTo>
                  <a:cubicBezTo>
                    <a:pt x="2" y="0"/>
                    <a:pt x="0" y="1"/>
                    <a:pt x="0" y="1"/>
                  </a:cubicBezTo>
                  <a:cubicBezTo>
                    <a:pt x="6" y="5"/>
                    <a:pt x="6" y="5"/>
                    <a:pt x="6" y="5"/>
                  </a:cubicBezTo>
                  <a:cubicBezTo>
                    <a:pt x="6" y="2"/>
                    <a:pt x="7" y="0"/>
                    <a:pt x="7" y="0"/>
                  </a:cubicBezTo>
                  <a:cubicBezTo>
                    <a:pt x="7" y="0"/>
                    <a:pt x="6" y="0"/>
                    <a:pt x="6"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94" name="Freeform 164"/>
            <p:cNvSpPr>
              <a:spLocks noChangeArrowheads="1"/>
            </p:cNvSpPr>
            <p:nvPr/>
          </p:nvSpPr>
          <p:spPr bwMode="auto">
            <a:xfrm>
              <a:off x="3541713" y="3408363"/>
              <a:ext cx="26988" cy="22225"/>
            </a:xfrm>
            <a:custGeom>
              <a:avLst/>
              <a:gdLst>
                <a:gd name="T0" fmla="*/ 59458419 w 7"/>
                <a:gd name="T1" fmla="*/ 0 h 6"/>
                <a:gd name="T2" fmla="*/ 59458419 w 7"/>
                <a:gd name="T3" fmla="*/ 0 h 6"/>
                <a:gd name="T4" fmla="*/ 0 w 7"/>
                <a:gd name="T5" fmla="*/ 27440467 h 6"/>
                <a:gd name="T6" fmla="*/ 14862677 w 7"/>
                <a:gd name="T7" fmla="*/ 82325104 h 6"/>
                <a:gd name="T8" fmla="*/ 104050306 w 7"/>
                <a:gd name="T9" fmla="*/ 13720233 h 6"/>
                <a:gd name="T10" fmla="*/ 59458419 w 7"/>
                <a:gd name="T11" fmla="*/ 0 h 6"/>
                <a:gd name="T12" fmla="*/ 0 60000 65536"/>
                <a:gd name="T13" fmla="*/ 0 60000 65536"/>
                <a:gd name="T14" fmla="*/ 0 60000 65536"/>
                <a:gd name="T15" fmla="*/ 0 60000 65536"/>
                <a:gd name="T16" fmla="*/ 0 60000 65536"/>
                <a:gd name="T17" fmla="*/ 0 60000 65536"/>
                <a:gd name="T18" fmla="*/ 0 w 7"/>
                <a:gd name="T19" fmla="*/ 0 h 6"/>
                <a:gd name="T20" fmla="*/ 7 w 7"/>
                <a:gd name="T21" fmla="*/ 6 h 6"/>
              </a:gdLst>
              <a:ahLst/>
              <a:cxnLst>
                <a:cxn ang="T12">
                  <a:pos x="T0" y="T1"/>
                </a:cxn>
                <a:cxn ang="T13">
                  <a:pos x="T2" y="T3"/>
                </a:cxn>
                <a:cxn ang="T14">
                  <a:pos x="T4" y="T5"/>
                </a:cxn>
                <a:cxn ang="T15">
                  <a:pos x="T6" y="T7"/>
                </a:cxn>
                <a:cxn ang="T16">
                  <a:pos x="T8" y="T9"/>
                </a:cxn>
                <a:cxn ang="T17">
                  <a:pos x="T10" y="T11"/>
                </a:cxn>
              </a:cxnLst>
              <a:rect l="T18" t="T19" r="T20" b="T21"/>
              <a:pathLst>
                <a:path w="7" h="6">
                  <a:moveTo>
                    <a:pt x="4" y="0"/>
                  </a:moveTo>
                  <a:cubicBezTo>
                    <a:pt x="4" y="0"/>
                    <a:pt x="4" y="0"/>
                    <a:pt x="4" y="0"/>
                  </a:cubicBezTo>
                  <a:cubicBezTo>
                    <a:pt x="4" y="0"/>
                    <a:pt x="3" y="1"/>
                    <a:pt x="0" y="2"/>
                  </a:cubicBezTo>
                  <a:cubicBezTo>
                    <a:pt x="0" y="2"/>
                    <a:pt x="2" y="3"/>
                    <a:pt x="1" y="6"/>
                  </a:cubicBezTo>
                  <a:cubicBezTo>
                    <a:pt x="7" y="1"/>
                    <a:pt x="7" y="1"/>
                    <a:pt x="7" y="1"/>
                  </a:cubicBezTo>
                  <a:cubicBezTo>
                    <a:pt x="7" y="1"/>
                    <a:pt x="5"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95" name="Freeform 165"/>
            <p:cNvSpPr>
              <a:spLocks noEditPoints="1" noChangeArrowheads="1"/>
            </p:cNvSpPr>
            <p:nvPr/>
          </p:nvSpPr>
          <p:spPr bwMode="auto">
            <a:xfrm>
              <a:off x="3481388" y="3290888"/>
              <a:ext cx="109538" cy="117475"/>
            </a:xfrm>
            <a:custGeom>
              <a:avLst/>
              <a:gdLst>
                <a:gd name="T0" fmla="*/ 199736877 w 29"/>
                <a:gd name="T1" fmla="*/ 387731922 h 31"/>
                <a:gd name="T2" fmla="*/ 99868439 w 29"/>
                <a:gd name="T3" fmla="*/ 301569694 h 31"/>
                <a:gd name="T4" fmla="*/ 313875473 w 29"/>
                <a:gd name="T5" fmla="*/ 287207427 h 31"/>
                <a:gd name="T6" fmla="*/ 214007035 w 29"/>
                <a:gd name="T7" fmla="*/ 387731922 h 31"/>
                <a:gd name="T8" fmla="*/ 199736877 w 29"/>
                <a:gd name="T9" fmla="*/ 387731922 h 31"/>
                <a:gd name="T10" fmla="*/ 171204117 w 29"/>
                <a:gd name="T11" fmla="*/ 244128208 h 31"/>
                <a:gd name="T12" fmla="*/ 142671356 w 29"/>
                <a:gd name="T13" fmla="*/ 215407465 h 31"/>
                <a:gd name="T14" fmla="*/ 171204117 w 29"/>
                <a:gd name="T15" fmla="*/ 186686723 h 31"/>
                <a:gd name="T16" fmla="*/ 171204117 w 29"/>
                <a:gd name="T17" fmla="*/ 186686723 h 31"/>
                <a:gd name="T18" fmla="*/ 199736877 w 29"/>
                <a:gd name="T19" fmla="*/ 215407465 h 31"/>
                <a:gd name="T20" fmla="*/ 171204117 w 29"/>
                <a:gd name="T21" fmla="*/ 244128208 h 31"/>
                <a:gd name="T22" fmla="*/ 171204117 w 29"/>
                <a:gd name="T23" fmla="*/ 244128208 h 31"/>
                <a:gd name="T24" fmla="*/ 242539795 w 29"/>
                <a:gd name="T25" fmla="*/ 244128208 h 31"/>
                <a:gd name="T26" fmla="*/ 214007035 w 29"/>
                <a:gd name="T27" fmla="*/ 215407465 h 31"/>
                <a:gd name="T28" fmla="*/ 242539795 w 29"/>
                <a:gd name="T29" fmla="*/ 186686723 h 31"/>
                <a:gd name="T30" fmla="*/ 242539795 w 29"/>
                <a:gd name="T31" fmla="*/ 186686723 h 31"/>
                <a:gd name="T32" fmla="*/ 271072555 w 29"/>
                <a:gd name="T33" fmla="*/ 201045199 h 31"/>
                <a:gd name="T34" fmla="*/ 242539795 w 29"/>
                <a:gd name="T35" fmla="*/ 244128208 h 31"/>
                <a:gd name="T36" fmla="*/ 242539795 w 29"/>
                <a:gd name="T37" fmla="*/ 244128208 h 31"/>
                <a:gd name="T38" fmla="*/ 228273415 w 29"/>
                <a:gd name="T39" fmla="*/ 0 h 31"/>
                <a:gd name="T40" fmla="*/ 214007035 w 29"/>
                <a:gd name="T41" fmla="*/ 0 h 31"/>
                <a:gd name="T42" fmla="*/ 0 w 29"/>
                <a:gd name="T43" fmla="*/ 244128208 h 31"/>
                <a:gd name="T44" fmla="*/ 185470497 w 29"/>
                <a:gd name="T45" fmla="*/ 445173407 h 31"/>
                <a:gd name="T46" fmla="*/ 214007035 w 29"/>
                <a:gd name="T47" fmla="*/ 445173407 h 31"/>
                <a:gd name="T48" fmla="*/ 413743912 w 29"/>
                <a:gd name="T49" fmla="*/ 201045199 h 31"/>
                <a:gd name="T50" fmla="*/ 228273415 w 29"/>
                <a:gd name="T51" fmla="*/ 0 h 3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9"/>
                <a:gd name="T79" fmla="*/ 0 h 31"/>
                <a:gd name="T80" fmla="*/ 29 w 29"/>
                <a:gd name="T81" fmla="*/ 31 h 3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9" h="31">
                  <a:moveTo>
                    <a:pt x="14" y="27"/>
                  </a:moveTo>
                  <a:cubicBezTo>
                    <a:pt x="10" y="27"/>
                    <a:pt x="8" y="25"/>
                    <a:pt x="7" y="21"/>
                  </a:cubicBezTo>
                  <a:cubicBezTo>
                    <a:pt x="22" y="20"/>
                    <a:pt x="22" y="20"/>
                    <a:pt x="22" y="20"/>
                  </a:cubicBezTo>
                  <a:cubicBezTo>
                    <a:pt x="21" y="23"/>
                    <a:pt x="18" y="27"/>
                    <a:pt x="15" y="27"/>
                  </a:cubicBezTo>
                  <a:cubicBezTo>
                    <a:pt x="14" y="27"/>
                    <a:pt x="14" y="27"/>
                    <a:pt x="14" y="27"/>
                  </a:cubicBezTo>
                  <a:moveTo>
                    <a:pt x="12" y="17"/>
                  </a:moveTo>
                  <a:cubicBezTo>
                    <a:pt x="11" y="17"/>
                    <a:pt x="10" y="17"/>
                    <a:pt x="10" y="15"/>
                  </a:cubicBezTo>
                  <a:cubicBezTo>
                    <a:pt x="10" y="14"/>
                    <a:pt x="11" y="13"/>
                    <a:pt x="12" y="13"/>
                  </a:cubicBezTo>
                  <a:cubicBezTo>
                    <a:pt x="12" y="13"/>
                    <a:pt x="12" y="13"/>
                    <a:pt x="12" y="13"/>
                  </a:cubicBezTo>
                  <a:cubicBezTo>
                    <a:pt x="13" y="13"/>
                    <a:pt x="14" y="14"/>
                    <a:pt x="14" y="15"/>
                  </a:cubicBezTo>
                  <a:cubicBezTo>
                    <a:pt x="14" y="16"/>
                    <a:pt x="13" y="17"/>
                    <a:pt x="12" y="17"/>
                  </a:cubicBezTo>
                  <a:cubicBezTo>
                    <a:pt x="12" y="17"/>
                    <a:pt x="12" y="17"/>
                    <a:pt x="12" y="17"/>
                  </a:cubicBezTo>
                  <a:moveTo>
                    <a:pt x="17" y="17"/>
                  </a:moveTo>
                  <a:cubicBezTo>
                    <a:pt x="16" y="17"/>
                    <a:pt x="15" y="16"/>
                    <a:pt x="15" y="15"/>
                  </a:cubicBezTo>
                  <a:cubicBezTo>
                    <a:pt x="15" y="14"/>
                    <a:pt x="16" y="13"/>
                    <a:pt x="17" y="13"/>
                  </a:cubicBezTo>
                  <a:cubicBezTo>
                    <a:pt x="17" y="13"/>
                    <a:pt x="17" y="13"/>
                    <a:pt x="17" y="13"/>
                  </a:cubicBezTo>
                  <a:cubicBezTo>
                    <a:pt x="18" y="13"/>
                    <a:pt x="19" y="13"/>
                    <a:pt x="19" y="14"/>
                  </a:cubicBezTo>
                  <a:cubicBezTo>
                    <a:pt x="19" y="16"/>
                    <a:pt x="18" y="17"/>
                    <a:pt x="17" y="17"/>
                  </a:cubicBezTo>
                  <a:cubicBezTo>
                    <a:pt x="17" y="17"/>
                    <a:pt x="17" y="17"/>
                    <a:pt x="17" y="17"/>
                  </a:cubicBezTo>
                  <a:moveTo>
                    <a:pt x="16" y="0"/>
                  </a:moveTo>
                  <a:cubicBezTo>
                    <a:pt x="16" y="0"/>
                    <a:pt x="15" y="0"/>
                    <a:pt x="15" y="0"/>
                  </a:cubicBezTo>
                  <a:cubicBezTo>
                    <a:pt x="7" y="1"/>
                    <a:pt x="0" y="8"/>
                    <a:pt x="0" y="17"/>
                  </a:cubicBezTo>
                  <a:cubicBezTo>
                    <a:pt x="0" y="25"/>
                    <a:pt x="6" y="31"/>
                    <a:pt x="13" y="31"/>
                  </a:cubicBezTo>
                  <a:cubicBezTo>
                    <a:pt x="14" y="31"/>
                    <a:pt x="14" y="31"/>
                    <a:pt x="15" y="31"/>
                  </a:cubicBezTo>
                  <a:cubicBezTo>
                    <a:pt x="22" y="30"/>
                    <a:pt x="29" y="22"/>
                    <a:pt x="29" y="14"/>
                  </a:cubicBezTo>
                  <a:cubicBezTo>
                    <a:pt x="29" y="6"/>
                    <a:pt x="23" y="0"/>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96" name="Freeform 166"/>
            <p:cNvSpPr>
              <a:spLocks noEditPoints="1" noChangeArrowheads="1"/>
            </p:cNvSpPr>
            <p:nvPr/>
          </p:nvSpPr>
          <p:spPr bwMode="auto">
            <a:xfrm>
              <a:off x="3546475" y="3175000"/>
              <a:ext cx="47625" cy="47625"/>
            </a:xfrm>
            <a:custGeom>
              <a:avLst/>
              <a:gdLst>
                <a:gd name="T0" fmla="*/ 80526548 w 13"/>
                <a:gd name="T1" fmla="*/ 147630173 h 13"/>
                <a:gd name="T2" fmla="*/ 53684365 w 13"/>
                <a:gd name="T3" fmla="*/ 134210913 h 13"/>
                <a:gd name="T4" fmla="*/ 40261442 w 13"/>
                <a:gd name="T5" fmla="*/ 67103625 h 13"/>
                <a:gd name="T6" fmla="*/ 93945808 w 13"/>
                <a:gd name="T7" fmla="*/ 26842183 h 13"/>
                <a:gd name="T8" fmla="*/ 107368731 w 13"/>
                <a:gd name="T9" fmla="*/ 26842183 h 13"/>
                <a:gd name="T10" fmla="*/ 134210913 w 13"/>
                <a:gd name="T11" fmla="*/ 107368731 h 13"/>
                <a:gd name="T12" fmla="*/ 80526548 w 13"/>
                <a:gd name="T13" fmla="*/ 147630173 h 13"/>
                <a:gd name="T14" fmla="*/ 93945808 w 13"/>
                <a:gd name="T15" fmla="*/ 0 h 13"/>
                <a:gd name="T16" fmla="*/ 13419260 w 13"/>
                <a:gd name="T17" fmla="*/ 53684365 h 13"/>
                <a:gd name="T18" fmla="*/ 53684365 w 13"/>
                <a:gd name="T19" fmla="*/ 161053096 h 13"/>
                <a:gd name="T20" fmla="*/ 80526548 w 13"/>
                <a:gd name="T21" fmla="*/ 174472356 h 13"/>
                <a:gd name="T22" fmla="*/ 147630173 w 13"/>
                <a:gd name="T23" fmla="*/ 120787990 h 13"/>
                <a:gd name="T24" fmla="*/ 120787990 w 13"/>
                <a:gd name="T25" fmla="*/ 0 h 13"/>
                <a:gd name="T26" fmla="*/ 93945808 w 13"/>
                <a:gd name="T27" fmla="*/ 0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
                <a:gd name="T43" fmla="*/ 0 h 13"/>
                <a:gd name="T44" fmla="*/ 13 w 13"/>
                <a:gd name="T45" fmla="*/ 13 h 1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 h="13">
                  <a:moveTo>
                    <a:pt x="6" y="11"/>
                  </a:moveTo>
                  <a:cubicBezTo>
                    <a:pt x="5" y="11"/>
                    <a:pt x="5" y="11"/>
                    <a:pt x="4" y="10"/>
                  </a:cubicBezTo>
                  <a:cubicBezTo>
                    <a:pt x="2" y="10"/>
                    <a:pt x="2" y="7"/>
                    <a:pt x="3" y="5"/>
                  </a:cubicBezTo>
                  <a:cubicBezTo>
                    <a:pt x="3" y="3"/>
                    <a:pt x="5" y="2"/>
                    <a:pt x="7" y="2"/>
                  </a:cubicBezTo>
                  <a:cubicBezTo>
                    <a:pt x="7" y="2"/>
                    <a:pt x="8" y="2"/>
                    <a:pt x="8" y="2"/>
                  </a:cubicBezTo>
                  <a:cubicBezTo>
                    <a:pt x="10" y="3"/>
                    <a:pt x="11" y="6"/>
                    <a:pt x="10" y="8"/>
                  </a:cubicBezTo>
                  <a:cubicBezTo>
                    <a:pt x="9" y="10"/>
                    <a:pt x="8" y="11"/>
                    <a:pt x="6" y="11"/>
                  </a:cubicBezTo>
                  <a:moveTo>
                    <a:pt x="7" y="0"/>
                  </a:moveTo>
                  <a:cubicBezTo>
                    <a:pt x="4" y="0"/>
                    <a:pt x="2" y="1"/>
                    <a:pt x="1" y="4"/>
                  </a:cubicBezTo>
                  <a:cubicBezTo>
                    <a:pt x="0" y="7"/>
                    <a:pt x="1" y="11"/>
                    <a:pt x="4" y="12"/>
                  </a:cubicBezTo>
                  <a:cubicBezTo>
                    <a:pt x="4" y="13"/>
                    <a:pt x="5" y="13"/>
                    <a:pt x="6" y="13"/>
                  </a:cubicBezTo>
                  <a:cubicBezTo>
                    <a:pt x="8" y="13"/>
                    <a:pt x="10" y="11"/>
                    <a:pt x="11" y="9"/>
                  </a:cubicBezTo>
                  <a:cubicBezTo>
                    <a:pt x="13" y="5"/>
                    <a:pt x="12" y="1"/>
                    <a:pt x="9" y="0"/>
                  </a:cubicBezTo>
                  <a:cubicBezTo>
                    <a:pt x="8"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97" name="Freeform 167"/>
            <p:cNvSpPr>
              <a:spLocks noChangeArrowheads="1"/>
            </p:cNvSpPr>
            <p:nvPr/>
          </p:nvSpPr>
          <p:spPr bwMode="auto">
            <a:xfrm>
              <a:off x="3590925" y="3208338"/>
              <a:ext cx="30163" cy="14288"/>
            </a:xfrm>
            <a:custGeom>
              <a:avLst/>
              <a:gdLst>
                <a:gd name="T0" fmla="*/ 0 w 19"/>
                <a:gd name="T1" fmla="*/ 0 h 9"/>
                <a:gd name="T2" fmla="*/ 0 w 19"/>
                <a:gd name="T3" fmla="*/ 0 h 9"/>
                <a:gd name="T4" fmla="*/ 0 w 19"/>
                <a:gd name="T5" fmla="*/ 0 h 9"/>
                <a:gd name="T6" fmla="*/ 42844160 w 19"/>
                <a:gd name="T7" fmla="*/ 22682994 h 9"/>
                <a:gd name="T8" fmla="*/ 47884556 w 19"/>
                <a:gd name="T9" fmla="*/ 22682994 h 9"/>
                <a:gd name="T10" fmla="*/ 47884556 w 19"/>
                <a:gd name="T11" fmla="*/ 22682994 h 9"/>
                <a:gd name="T12" fmla="*/ 47884556 w 19"/>
                <a:gd name="T13" fmla="*/ 17642505 h 9"/>
                <a:gd name="T14" fmla="*/ 0 w 19"/>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9"/>
                <a:gd name="T26" fmla="*/ 19 w 19"/>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9">
                  <a:moveTo>
                    <a:pt x="0" y="0"/>
                  </a:moveTo>
                  <a:lnTo>
                    <a:pt x="0" y="0"/>
                  </a:lnTo>
                  <a:lnTo>
                    <a:pt x="17" y="9"/>
                  </a:lnTo>
                  <a:lnTo>
                    <a:pt x="19" y="9"/>
                  </a:lnTo>
                  <a:lnTo>
                    <a:pt x="19" y="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98" name="Freeform 168"/>
            <p:cNvSpPr>
              <a:spLocks noChangeArrowheads="1"/>
            </p:cNvSpPr>
            <p:nvPr/>
          </p:nvSpPr>
          <p:spPr bwMode="auto">
            <a:xfrm>
              <a:off x="3590925" y="3208338"/>
              <a:ext cx="30163" cy="14288"/>
            </a:xfrm>
            <a:custGeom>
              <a:avLst/>
              <a:gdLst>
                <a:gd name="T0" fmla="*/ 0 w 19"/>
                <a:gd name="T1" fmla="*/ 0 h 9"/>
                <a:gd name="T2" fmla="*/ 0 w 19"/>
                <a:gd name="T3" fmla="*/ 0 h 9"/>
                <a:gd name="T4" fmla="*/ 0 w 19"/>
                <a:gd name="T5" fmla="*/ 0 h 9"/>
                <a:gd name="T6" fmla="*/ 42844160 w 19"/>
                <a:gd name="T7" fmla="*/ 22682994 h 9"/>
                <a:gd name="T8" fmla="*/ 47884556 w 19"/>
                <a:gd name="T9" fmla="*/ 22682994 h 9"/>
                <a:gd name="T10" fmla="*/ 47884556 w 19"/>
                <a:gd name="T11" fmla="*/ 22682994 h 9"/>
                <a:gd name="T12" fmla="*/ 47884556 w 19"/>
                <a:gd name="T13" fmla="*/ 17642505 h 9"/>
                <a:gd name="T14" fmla="*/ 0 w 19"/>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9"/>
                <a:gd name="T26" fmla="*/ 19 w 19"/>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9">
                  <a:moveTo>
                    <a:pt x="0" y="0"/>
                  </a:moveTo>
                  <a:lnTo>
                    <a:pt x="0" y="0"/>
                  </a:lnTo>
                  <a:lnTo>
                    <a:pt x="17" y="9"/>
                  </a:lnTo>
                  <a:lnTo>
                    <a:pt x="19" y="9"/>
                  </a:lnTo>
                  <a:lnTo>
                    <a:pt x="19"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299" name="Freeform 169"/>
            <p:cNvSpPr>
              <a:spLocks noChangeArrowheads="1"/>
            </p:cNvSpPr>
            <p:nvPr/>
          </p:nvSpPr>
          <p:spPr bwMode="auto">
            <a:xfrm>
              <a:off x="3624263" y="3265488"/>
              <a:ext cx="11113" cy="17463"/>
            </a:xfrm>
            <a:custGeom>
              <a:avLst/>
              <a:gdLst>
                <a:gd name="T0" fmla="*/ 17642681 w 7"/>
                <a:gd name="T1" fmla="*/ 0 h 11"/>
                <a:gd name="T2" fmla="*/ 12602142 w 7"/>
                <a:gd name="T3" fmla="*/ 0 h 11"/>
                <a:gd name="T4" fmla="*/ 0 w 7"/>
                <a:gd name="T5" fmla="*/ 27723306 h 11"/>
                <a:gd name="T6" fmla="*/ 0 w 7"/>
                <a:gd name="T7" fmla="*/ 27723306 h 11"/>
                <a:gd name="T8" fmla="*/ 7561603 w 7"/>
                <a:gd name="T9" fmla="*/ 27723306 h 11"/>
                <a:gd name="T10" fmla="*/ 17642681 w 7"/>
                <a:gd name="T11" fmla="*/ 0 h 11"/>
                <a:gd name="T12" fmla="*/ 17642681 w 7"/>
                <a:gd name="T13" fmla="*/ 0 h 11"/>
                <a:gd name="T14" fmla="*/ 17642681 w 7"/>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1"/>
                <a:gd name="T26" fmla="*/ 7 w 7"/>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1">
                  <a:moveTo>
                    <a:pt x="7" y="0"/>
                  </a:moveTo>
                  <a:lnTo>
                    <a:pt x="5" y="0"/>
                  </a:lnTo>
                  <a:lnTo>
                    <a:pt x="0" y="11"/>
                  </a:lnTo>
                  <a:lnTo>
                    <a:pt x="3" y="11"/>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00" name="Freeform 170"/>
            <p:cNvSpPr>
              <a:spLocks noChangeArrowheads="1"/>
            </p:cNvSpPr>
            <p:nvPr/>
          </p:nvSpPr>
          <p:spPr bwMode="auto">
            <a:xfrm>
              <a:off x="3624263" y="3265488"/>
              <a:ext cx="11113" cy="17463"/>
            </a:xfrm>
            <a:custGeom>
              <a:avLst/>
              <a:gdLst>
                <a:gd name="T0" fmla="*/ 17642681 w 7"/>
                <a:gd name="T1" fmla="*/ 0 h 11"/>
                <a:gd name="T2" fmla="*/ 12602142 w 7"/>
                <a:gd name="T3" fmla="*/ 0 h 11"/>
                <a:gd name="T4" fmla="*/ 0 w 7"/>
                <a:gd name="T5" fmla="*/ 27723306 h 11"/>
                <a:gd name="T6" fmla="*/ 0 w 7"/>
                <a:gd name="T7" fmla="*/ 27723306 h 11"/>
                <a:gd name="T8" fmla="*/ 7561603 w 7"/>
                <a:gd name="T9" fmla="*/ 27723306 h 11"/>
                <a:gd name="T10" fmla="*/ 17642681 w 7"/>
                <a:gd name="T11" fmla="*/ 0 h 11"/>
                <a:gd name="T12" fmla="*/ 17642681 w 7"/>
                <a:gd name="T13" fmla="*/ 0 h 11"/>
                <a:gd name="T14" fmla="*/ 17642681 w 7"/>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1"/>
                <a:gd name="T26" fmla="*/ 7 w 7"/>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1">
                  <a:moveTo>
                    <a:pt x="7" y="0"/>
                  </a:moveTo>
                  <a:lnTo>
                    <a:pt x="5" y="0"/>
                  </a:lnTo>
                  <a:lnTo>
                    <a:pt x="0" y="11"/>
                  </a:lnTo>
                  <a:lnTo>
                    <a:pt x="3" y="11"/>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01" name="Freeform 171"/>
            <p:cNvSpPr>
              <a:spLocks noChangeArrowheads="1"/>
            </p:cNvSpPr>
            <p:nvPr/>
          </p:nvSpPr>
          <p:spPr bwMode="auto">
            <a:xfrm>
              <a:off x="3662363" y="3178175"/>
              <a:ext cx="11113" cy="22225"/>
            </a:xfrm>
            <a:custGeom>
              <a:avLst/>
              <a:gdLst>
                <a:gd name="T0" fmla="*/ 17642681 w 7"/>
                <a:gd name="T1" fmla="*/ 0 h 14"/>
                <a:gd name="T2" fmla="*/ 12602142 w 7"/>
                <a:gd name="T3" fmla="*/ 0 h 14"/>
                <a:gd name="T4" fmla="*/ 0 w 7"/>
                <a:gd name="T5" fmla="*/ 35282188 h 14"/>
                <a:gd name="T6" fmla="*/ 0 w 7"/>
                <a:gd name="T7" fmla="*/ 35282188 h 14"/>
                <a:gd name="T8" fmla="*/ 0 w 7"/>
                <a:gd name="T9" fmla="*/ 35282188 h 14"/>
                <a:gd name="T10" fmla="*/ 17642681 w 7"/>
                <a:gd name="T11" fmla="*/ 0 h 14"/>
                <a:gd name="T12" fmla="*/ 17642681 w 7"/>
                <a:gd name="T13" fmla="*/ 0 h 14"/>
                <a:gd name="T14" fmla="*/ 17642681 w 7"/>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4"/>
                <a:gd name="T26" fmla="*/ 7 w 7"/>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4">
                  <a:moveTo>
                    <a:pt x="7" y="0"/>
                  </a:moveTo>
                  <a:lnTo>
                    <a:pt x="5" y="0"/>
                  </a:lnTo>
                  <a:lnTo>
                    <a:pt x="0" y="14"/>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02" name="Freeform 172"/>
            <p:cNvSpPr>
              <a:spLocks noChangeArrowheads="1"/>
            </p:cNvSpPr>
            <p:nvPr/>
          </p:nvSpPr>
          <p:spPr bwMode="auto">
            <a:xfrm>
              <a:off x="3662363" y="3178175"/>
              <a:ext cx="11113" cy="22225"/>
            </a:xfrm>
            <a:custGeom>
              <a:avLst/>
              <a:gdLst>
                <a:gd name="T0" fmla="*/ 17642681 w 7"/>
                <a:gd name="T1" fmla="*/ 0 h 14"/>
                <a:gd name="T2" fmla="*/ 12602142 w 7"/>
                <a:gd name="T3" fmla="*/ 0 h 14"/>
                <a:gd name="T4" fmla="*/ 0 w 7"/>
                <a:gd name="T5" fmla="*/ 35282188 h 14"/>
                <a:gd name="T6" fmla="*/ 0 w 7"/>
                <a:gd name="T7" fmla="*/ 35282188 h 14"/>
                <a:gd name="T8" fmla="*/ 0 w 7"/>
                <a:gd name="T9" fmla="*/ 35282188 h 14"/>
                <a:gd name="T10" fmla="*/ 17642681 w 7"/>
                <a:gd name="T11" fmla="*/ 0 h 14"/>
                <a:gd name="T12" fmla="*/ 17642681 w 7"/>
                <a:gd name="T13" fmla="*/ 0 h 14"/>
                <a:gd name="T14" fmla="*/ 17642681 w 7"/>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4"/>
                <a:gd name="T26" fmla="*/ 7 w 7"/>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4">
                  <a:moveTo>
                    <a:pt x="7" y="0"/>
                  </a:moveTo>
                  <a:lnTo>
                    <a:pt x="5" y="0"/>
                  </a:lnTo>
                  <a:lnTo>
                    <a:pt x="0" y="14"/>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03" name="Freeform 173"/>
            <p:cNvSpPr>
              <a:spLocks noEditPoints="1" noChangeArrowheads="1"/>
            </p:cNvSpPr>
            <p:nvPr/>
          </p:nvSpPr>
          <p:spPr bwMode="auto">
            <a:xfrm>
              <a:off x="3605213" y="3287713"/>
              <a:ext cx="26988" cy="25400"/>
            </a:xfrm>
            <a:custGeom>
              <a:avLst/>
              <a:gdLst>
                <a:gd name="T0" fmla="*/ 44591887 w 7"/>
                <a:gd name="T1" fmla="*/ 78997629 h 7"/>
                <a:gd name="T2" fmla="*/ 44591887 w 7"/>
                <a:gd name="T3" fmla="*/ 78997629 h 7"/>
                <a:gd name="T4" fmla="*/ 29729210 w 7"/>
                <a:gd name="T5" fmla="*/ 26332543 h 7"/>
                <a:gd name="T6" fmla="*/ 59458419 w 7"/>
                <a:gd name="T7" fmla="*/ 13168086 h 7"/>
                <a:gd name="T8" fmla="*/ 74321097 w 7"/>
                <a:gd name="T9" fmla="*/ 13168086 h 7"/>
                <a:gd name="T10" fmla="*/ 89187629 w 7"/>
                <a:gd name="T11" fmla="*/ 52665086 h 7"/>
                <a:gd name="T12" fmla="*/ 44591887 w 7"/>
                <a:gd name="T13" fmla="*/ 78997629 h 7"/>
                <a:gd name="T14" fmla="*/ 59458419 w 7"/>
                <a:gd name="T15" fmla="*/ 0 h 7"/>
                <a:gd name="T16" fmla="*/ 14862677 w 7"/>
                <a:gd name="T17" fmla="*/ 26332543 h 7"/>
                <a:gd name="T18" fmla="*/ 29729210 w 7"/>
                <a:gd name="T19" fmla="*/ 92165714 h 7"/>
                <a:gd name="T20" fmla="*/ 44591887 w 7"/>
                <a:gd name="T21" fmla="*/ 92165714 h 7"/>
                <a:gd name="T22" fmla="*/ 104050306 w 7"/>
                <a:gd name="T23" fmla="*/ 65833171 h 7"/>
                <a:gd name="T24" fmla="*/ 74321097 w 7"/>
                <a:gd name="T25" fmla="*/ 0 h 7"/>
                <a:gd name="T26" fmla="*/ 59458419 w 7"/>
                <a:gd name="T27" fmla="*/ 0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7"/>
                <a:gd name="T44" fmla="*/ 7 w 7"/>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7">
                  <a:moveTo>
                    <a:pt x="3" y="6"/>
                  </a:moveTo>
                  <a:cubicBezTo>
                    <a:pt x="3" y="6"/>
                    <a:pt x="3" y="6"/>
                    <a:pt x="3" y="6"/>
                  </a:cubicBezTo>
                  <a:cubicBezTo>
                    <a:pt x="1" y="5"/>
                    <a:pt x="1" y="4"/>
                    <a:pt x="2" y="2"/>
                  </a:cubicBezTo>
                  <a:cubicBezTo>
                    <a:pt x="2" y="1"/>
                    <a:pt x="3" y="1"/>
                    <a:pt x="4" y="1"/>
                  </a:cubicBezTo>
                  <a:cubicBezTo>
                    <a:pt x="4" y="1"/>
                    <a:pt x="4" y="1"/>
                    <a:pt x="5" y="1"/>
                  </a:cubicBezTo>
                  <a:cubicBezTo>
                    <a:pt x="6" y="1"/>
                    <a:pt x="6" y="3"/>
                    <a:pt x="6" y="4"/>
                  </a:cubicBezTo>
                  <a:cubicBezTo>
                    <a:pt x="5" y="5"/>
                    <a:pt x="4" y="6"/>
                    <a:pt x="3" y="6"/>
                  </a:cubicBezTo>
                  <a:moveTo>
                    <a:pt x="4" y="0"/>
                  </a:moveTo>
                  <a:cubicBezTo>
                    <a:pt x="3" y="0"/>
                    <a:pt x="1" y="1"/>
                    <a:pt x="1" y="2"/>
                  </a:cubicBezTo>
                  <a:cubicBezTo>
                    <a:pt x="0" y="4"/>
                    <a:pt x="1" y="6"/>
                    <a:pt x="2" y="7"/>
                  </a:cubicBezTo>
                  <a:cubicBezTo>
                    <a:pt x="3" y="7"/>
                    <a:pt x="3" y="7"/>
                    <a:pt x="3" y="7"/>
                  </a:cubicBezTo>
                  <a:cubicBezTo>
                    <a:pt x="5" y="7"/>
                    <a:pt x="6" y="6"/>
                    <a:pt x="7" y="5"/>
                  </a:cubicBezTo>
                  <a:cubicBezTo>
                    <a:pt x="7" y="3"/>
                    <a:pt x="7" y="1"/>
                    <a:pt x="5" y="0"/>
                  </a:cubicBezTo>
                  <a:cubicBezTo>
                    <a:pt x="5"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04" name="Freeform 174"/>
            <p:cNvSpPr>
              <a:spLocks noEditPoints="1" noChangeArrowheads="1"/>
            </p:cNvSpPr>
            <p:nvPr/>
          </p:nvSpPr>
          <p:spPr bwMode="auto">
            <a:xfrm>
              <a:off x="3662363" y="3136900"/>
              <a:ext cx="38100" cy="38100"/>
            </a:xfrm>
            <a:custGeom>
              <a:avLst/>
              <a:gdLst>
                <a:gd name="T0" fmla="*/ 72580500 w 10"/>
                <a:gd name="T1" fmla="*/ 130644900 h 10"/>
                <a:gd name="T2" fmla="*/ 58064400 w 10"/>
                <a:gd name="T3" fmla="*/ 116128800 h 10"/>
                <a:gd name="T4" fmla="*/ 29032200 w 10"/>
                <a:gd name="T5" fmla="*/ 58064400 h 10"/>
                <a:gd name="T6" fmla="*/ 72580500 w 10"/>
                <a:gd name="T7" fmla="*/ 29032200 h 10"/>
                <a:gd name="T8" fmla="*/ 87096600 w 10"/>
                <a:gd name="T9" fmla="*/ 29032200 h 10"/>
                <a:gd name="T10" fmla="*/ 116128800 w 10"/>
                <a:gd name="T11" fmla="*/ 87096600 h 10"/>
                <a:gd name="T12" fmla="*/ 72580500 w 10"/>
                <a:gd name="T13" fmla="*/ 130644900 h 10"/>
                <a:gd name="T14" fmla="*/ 72580500 w 10"/>
                <a:gd name="T15" fmla="*/ 0 h 10"/>
                <a:gd name="T16" fmla="*/ 14516100 w 10"/>
                <a:gd name="T17" fmla="*/ 58064400 h 10"/>
                <a:gd name="T18" fmla="*/ 43548300 w 10"/>
                <a:gd name="T19" fmla="*/ 145161000 h 10"/>
                <a:gd name="T20" fmla="*/ 58064400 w 10"/>
                <a:gd name="T21" fmla="*/ 145161000 h 10"/>
                <a:gd name="T22" fmla="*/ 130644900 w 10"/>
                <a:gd name="T23" fmla="*/ 101612700 h 10"/>
                <a:gd name="T24" fmla="*/ 101612700 w 10"/>
                <a:gd name="T25" fmla="*/ 14516100 h 10"/>
                <a:gd name="T26" fmla="*/ 72580500 w 10"/>
                <a:gd name="T27" fmla="*/ 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
                <a:gd name="T43" fmla="*/ 0 h 10"/>
                <a:gd name="T44" fmla="*/ 10 w 10"/>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 h="10">
                  <a:moveTo>
                    <a:pt x="5" y="9"/>
                  </a:moveTo>
                  <a:cubicBezTo>
                    <a:pt x="4" y="9"/>
                    <a:pt x="4" y="9"/>
                    <a:pt x="4" y="8"/>
                  </a:cubicBezTo>
                  <a:cubicBezTo>
                    <a:pt x="2" y="8"/>
                    <a:pt x="1" y="6"/>
                    <a:pt x="2" y="4"/>
                  </a:cubicBezTo>
                  <a:cubicBezTo>
                    <a:pt x="3" y="3"/>
                    <a:pt x="4" y="2"/>
                    <a:pt x="5" y="2"/>
                  </a:cubicBezTo>
                  <a:cubicBezTo>
                    <a:pt x="5" y="2"/>
                    <a:pt x="6" y="2"/>
                    <a:pt x="6" y="2"/>
                  </a:cubicBezTo>
                  <a:cubicBezTo>
                    <a:pt x="8" y="3"/>
                    <a:pt x="8" y="5"/>
                    <a:pt x="8" y="6"/>
                  </a:cubicBezTo>
                  <a:cubicBezTo>
                    <a:pt x="7" y="8"/>
                    <a:pt x="6" y="9"/>
                    <a:pt x="5" y="9"/>
                  </a:cubicBezTo>
                  <a:moveTo>
                    <a:pt x="5" y="0"/>
                  </a:moveTo>
                  <a:cubicBezTo>
                    <a:pt x="3" y="0"/>
                    <a:pt x="2" y="2"/>
                    <a:pt x="1" y="4"/>
                  </a:cubicBezTo>
                  <a:cubicBezTo>
                    <a:pt x="0" y="6"/>
                    <a:pt x="1" y="9"/>
                    <a:pt x="3" y="10"/>
                  </a:cubicBezTo>
                  <a:cubicBezTo>
                    <a:pt x="3" y="10"/>
                    <a:pt x="4" y="10"/>
                    <a:pt x="4" y="10"/>
                  </a:cubicBezTo>
                  <a:cubicBezTo>
                    <a:pt x="6" y="10"/>
                    <a:pt x="8" y="9"/>
                    <a:pt x="9" y="7"/>
                  </a:cubicBezTo>
                  <a:cubicBezTo>
                    <a:pt x="10" y="5"/>
                    <a:pt x="9" y="2"/>
                    <a:pt x="7" y="1"/>
                  </a:cubicBezTo>
                  <a:cubicBezTo>
                    <a:pt x="6" y="1"/>
                    <a:pt x="6"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05" name="Freeform 175"/>
            <p:cNvSpPr>
              <a:spLocks noChangeArrowheads="1"/>
            </p:cNvSpPr>
            <p:nvPr/>
          </p:nvSpPr>
          <p:spPr bwMode="auto">
            <a:xfrm>
              <a:off x="3681413" y="3208338"/>
              <a:ext cx="11113" cy="7938"/>
            </a:xfrm>
            <a:custGeom>
              <a:avLst/>
              <a:gdLst>
                <a:gd name="T0" fmla="*/ 17642681 w 7"/>
                <a:gd name="T1" fmla="*/ 0 h 5"/>
                <a:gd name="T2" fmla="*/ 0 w 7"/>
                <a:gd name="T3" fmla="*/ 12602369 h 5"/>
                <a:gd name="T4" fmla="*/ 0 w 7"/>
                <a:gd name="T5" fmla="*/ 12602369 h 5"/>
                <a:gd name="T6" fmla="*/ 0 w 7"/>
                <a:gd name="T7" fmla="*/ 12602369 h 5"/>
                <a:gd name="T8" fmla="*/ 17642681 w 7"/>
                <a:gd name="T9" fmla="*/ 5040630 h 5"/>
                <a:gd name="T10" fmla="*/ 17642681 w 7"/>
                <a:gd name="T11" fmla="*/ 5040630 h 5"/>
                <a:gd name="T12" fmla="*/ 17642681 w 7"/>
                <a:gd name="T13" fmla="*/ 0 h 5"/>
                <a:gd name="T14" fmla="*/ 17642681 w 7"/>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7" y="0"/>
                  </a:moveTo>
                  <a:lnTo>
                    <a:pt x="0" y="5"/>
                  </a:lnTo>
                  <a:lnTo>
                    <a:pt x="7" y="2"/>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06" name="Freeform 176"/>
            <p:cNvSpPr>
              <a:spLocks noChangeArrowheads="1"/>
            </p:cNvSpPr>
            <p:nvPr/>
          </p:nvSpPr>
          <p:spPr bwMode="auto">
            <a:xfrm>
              <a:off x="3681413" y="3208338"/>
              <a:ext cx="11113" cy="7938"/>
            </a:xfrm>
            <a:custGeom>
              <a:avLst/>
              <a:gdLst>
                <a:gd name="T0" fmla="*/ 17642681 w 7"/>
                <a:gd name="T1" fmla="*/ 0 h 5"/>
                <a:gd name="T2" fmla="*/ 0 w 7"/>
                <a:gd name="T3" fmla="*/ 12602369 h 5"/>
                <a:gd name="T4" fmla="*/ 0 w 7"/>
                <a:gd name="T5" fmla="*/ 12602369 h 5"/>
                <a:gd name="T6" fmla="*/ 0 w 7"/>
                <a:gd name="T7" fmla="*/ 12602369 h 5"/>
                <a:gd name="T8" fmla="*/ 17642681 w 7"/>
                <a:gd name="T9" fmla="*/ 5040630 h 5"/>
                <a:gd name="T10" fmla="*/ 17642681 w 7"/>
                <a:gd name="T11" fmla="*/ 5040630 h 5"/>
                <a:gd name="T12" fmla="*/ 17642681 w 7"/>
                <a:gd name="T13" fmla="*/ 0 h 5"/>
                <a:gd name="T14" fmla="*/ 17642681 w 7"/>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7" y="0"/>
                  </a:moveTo>
                  <a:lnTo>
                    <a:pt x="0" y="5"/>
                  </a:lnTo>
                  <a:lnTo>
                    <a:pt x="7" y="2"/>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07" name="Freeform 177"/>
            <p:cNvSpPr>
              <a:spLocks noEditPoints="1" noChangeArrowheads="1"/>
            </p:cNvSpPr>
            <p:nvPr/>
          </p:nvSpPr>
          <p:spPr bwMode="auto">
            <a:xfrm>
              <a:off x="3692525" y="3194050"/>
              <a:ext cx="19050" cy="22225"/>
            </a:xfrm>
            <a:custGeom>
              <a:avLst/>
              <a:gdLst>
                <a:gd name="T0" fmla="*/ 43548300 w 5"/>
                <a:gd name="T1" fmla="*/ 68604871 h 6"/>
                <a:gd name="T2" fmla="*/ 14516100 w 5"/>
                <a:gd name="T3" fmla="*/ 54884638 h 6"/>
                <a:gd name="T4" fmla="*/ 29032200 w 5"/>
                <a:gd name="T5" fmla="*/ 13720233 h 6"/>
                <a:gd name="T6" fmla="*/ 43548300 w 5"/>
                <a:gd name="T7" fmla="*/ 13720233 h 6"/>
                <a:gd name="T8" fmla="*/ 58064400 w 5"/>
                <a:gd name="T9" fmla="*/ 27440467 h 6"/>
                <a:gd name="T10" fmla="*/ 43548300 w 5"/>
                <a:gd name="T11" fmla="*/ 68604871 h 6"/>
                <a:gd name="T12" fmla="*/ 43548300 w 5"/>
                <a:gd name="T13" fmla="*/ 68604871 h 6"/>
                <a:gd name="T14" fmla="*/ 43548300 w 5"/>
                <a:gd name="T15" fmla="*/ 0 h 6"/>
                <a:gd name="T16" fmla="*/ 29032200 w 5"/>
                <a:gd name="T17" fmla="*/ 13720233 h 6"/>
                <a:gd name="T18" fmla="*/ 14516100 w 5"/>
                <a:gd name="T19" fmla="*/ 54884638 h 6"/>
                <a:gd name="T20" fmla="*/ 43548300 w 5"/>
                <a:gd name="T21" fmla="*/ 82325104 h 6"/>
                <a:gd name="T22" fmla="*/ 58064400 w 5"/>
                <a:gd name="T23" fmla="*/ 68604871 h 6"/>
                <a:gd name="T24" fmla="*/ 72580500 w 5"/>
                <a:gd name="T25" fmla="*/ 27440467 h 6"/>
                <a:gd name="T26" fmla="*/ 43548300 w 5"/>
                <a:gd name="T27" fmla="*/ 0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6"/>
                <a:gd name="T44" fmla="*/ 5 w 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6">
                  <a:moveTo>
                    <a:pt x="3" y="5"/>
                  </a:moveTo>
                  <a:cubicBezTo>
                    <a:pt x="2" y="5"/>
                    <a:pt x="2" y="4"/>
                    <a:pt x="1" y="4"/>
                  </a:cubicBezTo>
                  <a:cubicBezTo>
                    <a:pt x="1" y="3"/>
                    <a:pt x="2" y="2"/>
                    <a:pt x="2" y="1"/>
                  </a:cubicBezTo>
                  <a:cubicBezTo>
                    <a:pt x="3" y="1"/>
                    <a:pt x="3" y="1"/>
                    <a:pt x="3" y="1"/>
                  </a:cubicBezTo>
                  <a:cubicBezTo>
                    <a:pt x="4" y="1"/>
                    <a:pt x="4" y="2"/>
                    <a:pt x="4" y="2"/>
                  </a:cubicBezTo>
                  <a:cubicBezTo>
                    <a:pt x="5" y="3"/>
                    <a:pt x="4" y="4"/>
                    <a:pt x="3" y="5"/>
                  </a:cubicBezTo>
                  <a:cubicBezTo>
                    <a:pt x="3" y="5"/>
                    <a:pt x="3" y="5"/>
                    <a:pt x="3" y="5"/>
                  </a:cubicBezTo>
                  <a:moveTo>
                    <a:pt x="3" y="0"/>
                  </a:moveTo>
                  <a:cubicBezTo>
                    <a:pt x="3" y="0"/>
                    <a:pt x="2" y="1"/>
                    <a:pt x="2" y="1"/>
                  </a:cubicBezTo>
                  <a:cubicBezTo>
                    <a:pt x="1" y="1"/>
                    <a:pt x="0" y="3"/>
                    <a:pt x="1" y="4"/>
                  </a:cubicBezTo>
                  <a:cubicBezTo>
                    <a:pt x="1" y="5"/>
                    <a:pt x="2" y="6"/>
                    <a:pt x="3" y="6"/>
                  </a:cubicBezTo>
                  <a:cubicBezTo>
                    <a:pt x="3" y="6"/>
                    <a:pt x="3" y="6"/>
                    <a:pt x="4" y="5"/>
                  </a:cubicBezTo>
                  <a:cubicBezTo>
                    <a:pt x="5" y="5"/>
                    <a:pt x="5" y="3"/>
                    <a:pt x="5" y="2"/>
                  </a:cubicBezTo>
                  <a:cubicBezTo>
                    <a:pt x="5" y="1"/>
                    <a:pt x="4"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08" name="Freeform 178"/>
            <p:cNvSpPr>
              <a:spLocks noChangeArrowheads="1"/>
            </p:cNvSpPr>
            <p:nvPr/>
          </p:nvSpPr>
          <p:spPr bwMode="auto">
            <a:xfrm>
              <a:off x="3598863" y="3249613"/>
              <a:ext cx="19050" cy="7938"/>
            </a:xfrm>
            <a:custGeom>
              <a:avLst/>
              <a:gdLst>
                <a:gd name="T0" fmla="*/ 30241875 w 12"/>
                <a:gd name="T1" fmla="*/ 0 h 5"/>
                <a:gd name="T2" fmla="*/ 5040313 w 12"/>
                <a:gd name="T3" fmla="*/ 12602369 h 5"/>
                <a:gd name="T4" fmla="*/ 0 w 12"/>
                <a:gd name="T5" fmla="*/ 12602369 h 5"/>
                <a:gd name="T6" fmla="*/ 0 w 12"/>
                <a:gd name="T7" fmla="*/ 12602369 h 5"/>
                <a:gd name="T8" fmla="*/ 5040313 w 12"/>
                <a:gd name="T9" fmla="*/ 12602369 h 5"/>
                <a:gd name="T10" fmla="*/ 30241875 w 12"/>
                <a:gd name="T11" fmla="*/ 0 h 5"/>
                <a:gd name="T12" fmla="*/ 30241875 w 12"/>
                <a:gd name="T13" fmla="*/ 0 h 5"/>
                <a:gd name="T14" fmla="*/ 30241875 w 12"/>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5"/>
                <a:gd name="T26" fmla="*/ 12 w 12"/>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5">
                  <a:moveTo>
                    <a:pt x="12" y="0"/>
                  </a:moveTo>
                  <a:lnTo>
                    <a:pt x="2" y="5"/>
                  </a:lnTo>
                  <a:lnTo>
                    <a:pt x="0" y="5"/>
                  </a:lnTo>
                  <a:lnTo>
                    <a:pt x="2" y="5"/>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09" name="Freeform 179"/>
            <p:cNvSpPr>
              <a:spLocks noChangeArrowheads="1"/>
            </p:cNvSpPr>
            <p:nvPr/>
          </p:nvSpPr>
          <p:spPr bwMode="auto">
            <a:xfrm>
              <a:off x="3598863" y="3249613"/>
              <a:ext cx="19050" cy="7938"/>
            </a:xfrm>
            <a:custGeom>
              <a:avLst/>
              <a:gdLst>
                <a:gd name="T0" fmla="*/ 30241875 w 12"/>
                <a:gd name="T1" fmla="*/ 0 h 5"/>
                <a:gd name="T2" fmla="*/ 5040313 w 12"/>
                <a:gd name="T3" fmla="*/ 12602369 h 5"/>
                <a:gd name="T4" fmla="*/ 0 w 12"/>
                <a:gd name="T5" fmla="*/ 12602369 h 5"/>
                <a:gd name="T6" fmla="*/ 0 w 12"/>
                <a:gd name="T7" fmla="*/ 12602369 h 5"/>
                <a:gd name="T8" fmla="*/ 5040313 w 12"/>
                <a:gd name="T9" fmla="*/ 12602369 h 5"/>
                <a:gd name="T10" fmla="*/ 30241875 w 12"/>
                <a:gd name="T11" fmla="*/ 0 h 5"/>
                <a:gd name="T12" fmla="*/ 30241875 w 12"/>
                <a:gd name="T13" fmla="*/ 0 h 5"/>
                <a:gd name="T14" fmla="*/ 30241875 w 12"/>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5"/>
                <a:gd name="T26" fmla="*/ 12 w 12"/>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5">
                  <a:moveTo>
                    <a:pt x="12" y="0"/>
                  </a:moveTo>
                  <a:lnTo>
                    <a:pt x="2" y="5"/>
                  </a:lnTo>
                  <a:lnTo>
                    <a:pt x="0" y="5"/>
                  </a:lnTo>
                  <a:lnTo>
                    <a:pt x="2" y="5"/>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10" name="Freeform 180"/>
            <p:cNvSpPr>
              <a:spLocks noEditPoints="1" noChangeArrowheads="1"/>
            </p:cNvSpPr>
            <p:nvPr/>
          </p:nvSpPr>
          <p:spPr bwMode="auto">
            <a:xfrm>
              <a:off x="3576638" y="3252788"/>
              <a:ext cx="22225" cy="23813"/>
            </a:xfrm>
            <a:custGeom>
              <a:avLst/>
              <a:gdLst>
                <a:gd name="T0" fmla="*/ 41164404 w 6"/>
                <a:gd name="T1" fmla="*/ 78757529 h 6"/>
                <a:gd name="T2" fmla="*/ 13720233 w 6"/>
                <a:gd name="T3" fmla="*/ 63005229 h 6"/>
                <a:gd name="T4" fmla="*/ 27440467 w 6"/>
                <a:gd name="T5" fmla="*/ 15752300 h 6"/>
                <a:gd name="T6" fmla="*/ 41164404 w 6"/>
                <a:gd name="T7" fmla="*/ 15752300 h 6"/>
                <a:gd name="T8" fmla="*/ 68604871 w 6"/>
                <a:gd name="T9" fmla="*/ 31504599 h 6"/>
                <a:gd name="T10" fmla="*/ 54884638 w 6"/>
                <a:gd name="T11" fmla="*/ 78757529 h 6"/>
                <a:gd name="T12" fmla="*/ 41164404 w 6"/>
                <a:gd name="T13" fmla="*/ 78757529 h 6"/>
                <a:gd name="T14" fmla="*/ 41164404 w 6"/>
                <a:gd name="T15" fmla="*/ 0 h 6"/>
                <a:gd name="T16" fmla="*/ 27440467 w 6"/>
                <a:gd name="T17" fmla="*/ 0 h 6"/>
                <a:gd name="T18" fmla="*/ 0 w 6"/>
                <a:gd name="T19" fmla="*/ 63005229 h 6"/>
                <a:gd name="T20" fmla="*/ 41164404 w 6"/>
                <a:gd name="T21" fmla="*/ 94509828 h 6"/>
                <a:gd name="T22" fmla="*/ 54884638 w 6"/>
                <a:gd name="T23" fmla="*/ 94509828 h 6"/>
                <a:gd name="T24" fmla="*/ 82325104 w 6"/>
                <a:gd name="T25" fmla="*/ 31504599 h 6"/>
                <a:gd name="T26" fmla="*/ 41164404 w 6"/>
                <a:gd name="T27" fmla="*/ 0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6"/>
                <a:gd name="T44" fmla="*/ 6 w 6"/>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6">
                  <a:moveTo>
                    <a:pt x="3" y="5"/>
                  </a:moveTo>
                  <a:cubicBezTo>
                    <a:pt x="2" y="5"/>
                    <a:pt x="1" y="5"/>
                    <a:pt x="1" y="4"/>
                  </a:cubicBezTo>
                  <a:cubicBezTo>
                    <a:pt x="1" y="3"/>
                    <a:pt x="1" y="1"/>
                    <a:pt x="2" y="1"/>
                  </a:cubicBezTo>
                  <a:cubicBezTo>
                    <a:pt x="3" y="1"/>
                    <a:pt x="3" y="1"/>
                    <a:pt x="3" y="1"/>
                  </a:cubicBezTo>
                  <a:cubicBezTo>
                    <a:pt x="4" y="1"/>
                    <a:pt x="5" y="1"/>
                    <a:pt x="5" y="2"/>
                  </a:cubicBezTo>
                  <a:cubicBezTo>
                    <a:pt x="5" y="3"/>
                    <a:pt x="5" y="4"/>
                    <a:pt x="4" y="5"/>
                  </a:cubicBezTo>
                  <a:cubicBezTo>
                    <a:pt x="3" y="5"/>
                    <a:pt x="3" y="5"/>
                    <a:pt x="3" y="5"/>
                  </a:cubicBezTo>
                  <a:moveTo>
                    <a:pt x="3" y="0"/>
                  </a:moveTo>
                  <a:cubicBezTo>
                    <a:pt x="3" y="0"/>
                    <a:pt x="2" y="0"/>
                    <a:pt x="2" y="0"/>
                  </a:cubicBezTo>
                  <a:cubicBezTo>
                    <a:pt x="0" y="1"/>
                    <a:pt x="0" y="3"/>
                    <a:pt x="0" y="4"/>
                  </a:cubicBezTo>
                  <a:cubicBezTo>
                    <a:pt x="1" y="5"/>
                    <a:pt x="2" y="6"/>
                    <a:pt x="3" y="6"/>
                  </a:cubicBezTo>
                  <a:cubicBezTo>
                    <a:pt x="3" y="6"/>
                    <a:pt x="4" y="6"/>
                    <a:pt x="4" y="6"/>
                  </a:cubicBezTo>
                  <a:cubicBezTo>
                    <a:pt x="5" y="5"/>
                    <a:pt x="6" y="3"/>
                    <a:pt x="6" y="2"/>
                  </a:cubicBezTo>
                  <a:cubicBezTo>
                    <a:pt x="5" y="0"/>
                    <a:pt x="4"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11" name="Freeform 181"/>
            <p:cNvSpPr>
              <a:spLocks noChangeArrowheads="1"/>
            </p:cNvSpPr>
            <p:nvPr/>
          </p:nvSpPr>
          <p:spPr bwMode="auto">
            <a:xfrm>
              <a:off x="3632200" y="3194050"/>
              <a:ext cx="3175" cy="6350"/>
            </a:xfrm>
            <a:custGeom>
              <a:avLst/>
              <a:gdLst>
                <a:gd name="T0" fmla="*/ 0 w 2"/>
                <a:gd name="T1" fmla="*/ 0 h 4"/>
                <a:gd name="T2" fmla="*/ 0 w 2"/>
                <a:gd name="T3" fmla="*/ 0 h 4"/>
                <a:gd name="T4" fmla="*/ 0 w 2"/>
                <a:gd name="T5" fmla="*/ 0 h 4"/>
                <a:gd name="T6" fmla="*/ 5040313 w 2"/>
                <a:gd name="T7" fmla="*/ 10080625 h 4"/>
                <a:gd name="T8" fmla="*/ 5040313 w 2"/>
                <a:gd name="T9" fmla="*/ 10080625 h 4"/>
                <a:gd name="T10" fmla="*/ 5040313 w 2"/>
                <a:gd name="T11" fmla="*/ 10080625 h 4"/>
                <a:gd name="T12" fmla="*/ 0 w 2"/>
                <a:gd name="T13" fmla="*/ 0 h 4"/>
                <a:gd name="T14" fmla="*/ 0 w 2"/>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0" y="0"/>
                  </a:moveTo>
                  <a:lnTo>
                    <a:pt x="0" y="0"/>
                  </a:lnTo>
                  <a:lnTo>
                    <a:pt x="2" y="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12" name="Freeform 182"/>
            <p:cNvSpPr>
              <a:spLocks noChangeArrowheads="1"/>
            </p:cNvSpPr>
            <p:nvPr/>
          </p:nvSpPr>
          <p:spPr bwMode="auto">
            <a:xfrm>
              <a:off x="3632200" y="3194050"/>
              <a:ext cx="3175" cy="6350"/>
            </a:xfrm>
            <a:custGeom>
              <a:avLst/>
              <a:gdLst>
                <a:gd name="T0" fmla="*/ 0 w 2"/>
                <a:gd name="T1" fmla="*/ 0 h 4"/>
                <a:gd name="T2" fmla="*/ 0 w 2"/>
                <a:gd name="T3" fmla="*/ 0 h 4"/>
                <a:gd name="T4" fmla="*/ 0 w 2"/>
                <a:gd name="T5" fmla="*/ 0 h 4"/>
                <a:gd name="T6" fmla="*/ 5040313 w 2"/>
                <a:gd name="T7" fmla="*/ 10080625 h 4"/>
                <a:gd name="T8" fmla="*/ 5040313 w 2"/>
                <a:gd name="T9" fmla="*/ 10080625 h 4"/>
                <a:gd name="T10" fmla="*/ 5040313 w 2"/>
                <a:gd name="T11" fmla="*/ 10080625 h 4"/>
                <a:gd name="T12" fmla="*/ 0 w 2"/>
                <a:gd name="T13" fmla="*/ 0 h 4"/>
                <a:gd name="T14" fmla="*/ 0 w 2"/>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0" y="0"/>
                  </a:moveTo>
                  <a:lnTo>
                    <a:pt x="0" y="0"/>
                  </a:lnTo>
                  <a:lnTo>
                    <a:pt x="2"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13" name="Freeform 183"/>
            <p:cNvSpPr>
              <a:spLocks noEditPoints="1" noChangeArrowheads="1"/>
            </p:cNvSpPr>
            <p:nvPr/>
          </p:nvSpPr>
          <p:spPr bwMode="auto">
            <a:xfrm>
              <a:off x="3624263" y="3181350"/>
              <a:ext cx="11113" cy="12700"/>
            </a:xfrm>
            <a:custGeom>
              <a:avLst/>
              <a:gdLst>
                <a:gd name="T0" fmla="*/ 27445406 w 3"/>
                <a:gd name="T1" fmla="*/ 35843633 h 3"/>
                <a:gd name="T2" fmla="*/ 13720851 w 3"/>
                <a:gd name="T3" fmla="*/ 35843633 h 3"/>
                <a:gd name="T4" fmla="*/ 13720851 w 3"/>
                <a:gd name="T5" fmla="*/ 0 h 3"/>
                <a:gd name="T6" fmla="*/ 27445406 w 3"/>
                <a:gd name="T7" fmla="*/ 0 h 3"/>
                <a:gd name="T8" fmla="*/ 27445406 w 3"/>
                <a:gd name="T9" fmla="*/ 17919700 h 3"/>
                <a:gd name="T10" fmla="*/ 27445406 w 3"/>
                <a:gd name="T11" fmla="*/ 35843633 h 3"/>
                <a:gd name="T12" fmla="*/ 27445406 w 3"/>
                <a:gd name="T13" fmla="*/ 35843633 h 3"/>
                <a:gd name="T14" fmla="*/ 27445406 w 3"/>
                <a:gd name="T15" fmla="*/ 0 h 3"/>
                <a:gd name="T16" fmla="*/ 13720851 w 3"/>
                <a:gd name="T17" fmla="*/ 0 h 3"/>
                <a:gd name="T18" fmla="*/ 0 w 3"/>
                <a:gd name="T19" fmla="*/ 35843633 h 3"/>
                <a:gd name="T20" fmla="*/ 13720851 w 3"/>
                <a:gd name="T21" fmla="*/ 53763333 h 3"/>
                <a:gd name="T22" fmla="*/ 27445406 w 3"/>
                <a:gd name="T23" fmla="*/ 53763333 h 3"/>
                <a:gd name="T24" fmla="*/ 41166256 w 3"/>
                <a:gd name="T25" fmla="*/ 17919700 h 3"/>
                <a:gd name="T26" fmla="*/ 27445406 w 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3"/>
                <a:gd name="T44" fmla="*/ 3 w 3"/>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3">
                  <a:moveTo>
                    <a:pt x="2" y="2"/>
                  </a:moveTo>
                  <a:cubicBezTo>
                    <a:pt x="1" y="2"/>
                    <a:pt x="1" y="2"/>
                    <a:pt x="1" y="2"/>
                  </a:cubicBezTo>
                  <a:cubicBezTo>
                    <a:pt x="1" y="1"/>
                    <a:pt x="1" y="1"/>
                    <a:pt x="1" y="0"/>
                  </a:cubicBezTo>
                  <a:cubicBezTo>
                    <a:pt x="1" y="0"/>
                    <a:pt x="2" y="0"/>
                    <a:pt x="2" y="0"/>
                  </a:cubicBezTo>
                  <a:cubicBezTo>
                    <a:pt x="2" y="0"/>
                    <a:pt x="2" y="1"/>
                    <a:pt x="2" y="1"/>
                  </a:cubicBezTo>
                  <a:cubicBezTo>
                    <a:pt x="3" y="1"/>
                    <a:pt x="2" y="2"/>
                    <a:pt x="2" y="2"/>
                  </a:cubicBezTo>
                  <a:cubicBezTo>
                    <a:pt x="2" y="2"/>
                    <a:pt x="2" y="2"/>
                    <a:pt x="2" y="2"/>
                  </a:cubicBezTo>
                  <a:moveTo>
                    <a:pt x="2" y="0"/>
                  </a:moveTo>
                  <a:cubicBezTo>
                    <a:pt x="2" y="0"/>
                    <a:pt x="1" y="0"/>
                    <a:pt x="1" y="0"/>
                  </a:cubicBezTo>
                  <a:cubicBezTo>
                    <a:pt x="0" y="0"/>
                    <a:pt x="0" y="1"/>
                    <a:pt x="0" y="2"/>
                  </a:cubicBezTo>
                  <a:cubicBezTo>
                    <a:pt x="0" y="3"/>
                    <a:pt x="1" y="3"/>
                    <a:pt x="1" y="3"/>
                  </a:cubicBezTo>
                  <a:cubicBezTo>
                    <a:pt x="2" y="3"/>
                    <a:pt x="2" y="3"/>
                    <a:pt x="2" y="3"/>
                  </a:cubicBezTo>
                  <a:cubicBezTo>
                    <a:pt x="3" y="2"/>
                    <a:pt x="3" y="2"/>
                    <a:pt x="3" y="1"/>
                  </a:cubicBezTo>
                  <a:cubicBezTo>
                    <a:pt x="3"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14" name="Freeform 184"/>
            <p:cNvSpPr>
              <a:spLocks noChangeArrowheads="1"/>
            </p:cNvSpPr>
            <p:nvPr/>
          </p:nvSpPr>
          <p:spPr bwMode="auto">
            <a:xfrm>
              <a:off x="3659188" y="3268663"/>
              <a:ext cx="3175" cy="11113"/>
            </a:xfrm>
            <a:custGeom>
              <a:avLst/>
              <a:gdLst>
                <a:gd name="T0" fmla="*/ 0 w 2"/>
                <a:gd name="T1" fmla="*/ 0 h 7"/>
                <a:gd name="T2" fmla="*/ 0 w 2"/>
                <a:gd name="T3" fmla="*/ 0 h 7"/>
                <a:gd name="T4" fmla="*/ 5040313 w 2"/>
                <a:gd name="T5" fmla="*/ 17642681 h 7"/>
                <a:gd name="T6" fmla="*/ 5040313 w 2"/>
                <a:gd name="T7" fmla="*/ 17642681 h 7"/>
                <a:gd name="T8" fmla="*/ 5040313 w 2"/>
                <a:gd name="T9" fmla="*/ 17642681 h 7"/>
                <a:gd name="T10" fmla="*/ 5040313 w 2"/>
                <a:gd name="T11" fmla="*/ 12602142 h 7"/>
                <a:gd name="T12" fmla="*/ 0 w 2"/>
                <a:gd name="T13" fmla="*/ 0 h 7"/>
                <a:gd name="T14" fmla="*/ 0 w 2"/>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7"/>
                <a:gd name="T26" fmla="*/ 2 w 2"/>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7">
                  <a:moveTo>
                    <a:pt x="0" y="0"/>
                  </a:moveTo>
                  <a:lnTo>
                    <a:pt x="0" y="0"/>
                  </a:lnTo>
                  <a:lnTo>
                    <a:pt x="2" y="7"/>
                  </a:lnTo>
                  <a:lnTo>
                    <a:pt x="2"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15" name="Freeform 185"/>
            <p:cNvSpPr>
              <a:spLocks noChangeArrowheads="1"/>
            </p:cNvSpPr>
            <p:nvPr/>
          </p:nvSpPr>
          <p:spPr bwMode="auto">
            <a:xfrm>
              <a:off x="3659188" y="3268663"/>
              <a:ext cx="3175" cy="11113"/>
            </a:xfrm>
            <a:custGeom>
              <a:avLst/>
              <a:gdLst>
                <a:gd name="T0" fmla="*/ 0 w 2"/>
                <a:gd name="T1" fmla="*/ 0 h 7"/>
                <a:gd name="T2" fmla="*/ 0 w 2"/>
                <a:gd name="T3" fmla="*/ 0 h 7"/>
                <a:gd name="T4" fmla="*/ 5040313 w 2"/>
                <a:gd name="T5" fmla="*/ 17642681 h 7"/>
                <a:gd name="T6" fmla="*/ 5040313 w 2"/>
                <a:gd name="T7" fmla="*/ 17642681 h 7"/>
                <a:gd name="T8" fmla="*/ 5040313 w 2"/>
                <a:gd name="T9" fmla="*/ 17642681 h 7"/>
                <a:gd name="T10" fmla="*/ 5040313 w 2"/>
                <a:gd name="T11" fmla="*/ 12602142 h 7"/>
                <a:gd name="T12" fmla="*/ 0 w 2"/>
                <a:gd name="T13" fmla="*/ 0 h 7"/>
                <a:gd name="T14" fmla="*/ 0 w 2"/>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7"/>
                <a:gd name="T26" fmla="*/ 2 w 2"/>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7">
                  <a:moveTo>
                    <a:pt x="0" y="0"/>
                  </a:moveTo>
                  <a:lnTo>
                    <a:pt x="0" y="0"/>
                  </a:lnTo>
                  <a:lnTo>
                    <a:pt x="2" y="7"/>
                  </a:lnTo>
                  <a:lnTo>
                    <a:pt x="2"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16" name="Freeform 186"/>
            <p:cNvSpPr>
              <a:spLocks noEditPoints="1" noChangeArrowheads="1"/>
            </p:cNvSpPr>
            <p:nvPr/>
          </p:nvSpPr>
          <p:spPr bwMode="auto">
            <a:xfrm>
              <a:off x="3659188" y="3279775"/>
              <a:ext cx="11113" cy="11113"/>
            </a:xfrm>
            <a:custGeom>
              <a:avLst/>
              <a:gdLst>
                <a:gd name="T0" fmla="*/ 13720851 w 3"/>
                <a:gd name="T1" fmla="*/ 41166256 h 3"/>
                <a:gd name="T2" fmla="*/ 0 w 3"/>
                <a:gd name="T3" fmla="*/ 27445406 h 3"/>
                <a:gd name="T4" fmla="*/ 13720851 w 3"/>
                <a:gd name="T5" fmla="*/ 0 h 3"/>
                <a:gd name="T6" fmla="*/ 27445406 w 3"/>
                <a:gd name="T7" fmla="*/ 0 h 3"/>
                <a:gd name="T8" fmla="*/ 41166256 w 3"/>
                <a:gd name="T9" fmla="*/ 13720851 h 3"/>
                <a:gd name="T10" fmla="*/ 27445406 w 3"/>
                <a:gd name="T11" fmla="*/ 41166256 h 3"/>
                <a:gd name="T12" fmla="*/ 13720851 w 3"/>
                <a:gd name="T13" fmla="*/ 41166256 h 3"/>
                <a:gd name="T14" fmla="*/ 27445406 w 3"/>
                <a:gd name="T15" fmla="*/ 0 h 3"/>
                <a:gd name="T16" fmla="*/ 13720851 w 3"/>
                <a:gd name="T17" fmla="*/ 0 h 3"/>
                <a:gd name="T18" fmla="*/ 0 w 3"/>
                <a:gd name="T19" fmla="*/ 27445406 h 3"/>
                <a:gd name="T20" fmla="*/ 13720851 w 3"/>
                <a:gd name="T21" fmla="*/ 41166256 h 3"/>
                <a:gd name="T22" fmla="*/ 27445406 w 3"/>
                <a:gd name="T23" fmla="*/ 41166256 h 3"/>
                <a:gd name="T24" fmla="*/ 41166256 w 3"/>
                <a:gd name="T25" fmla="*/ 13720851 h 3"/>
                <a:gd name="T26" fmla="*/ 27445406 w 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3"/>
                <a:gd name="T44" fmla="*/ 3 w 3"/>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3">
                  <a:moveTo>
                    <a:pt x="1" y="3"/>
                  </a:moveTo>
                  <a:cubicBezTo>
                    <a:pt x="1" y="3"/>
                    <a:pt x="1" y="3"/>
                    <a:pt x="0" y="2"/>
                  </a:cubicBezTo>
                  <a:cubicBezTo>
                    <a:pt x="0" y="1"/>
                    <a:pt x="1" y="1"/>
                    <a:pt x="1" y="0"/>
                  </a:cubicBezTo>
                  <a:cubicBezTo>
                    <a:pt x="1" y="0"/>
                    <a:pt x="1" y="0"/>
                    <a:pt x="2" y="0"/>
                  </a:cubicBezTo>
                  <a:cubicBezTo>
                    <a:pt x="2" y="0"/>
                    <a:pt x="2" y="1"/>
                    <a:pt x="3" y="1"/>
                  </a:cubicBezTo>
                  <a:cubicBezTo>
                    <a:pt x="3" y="2"/>
                    <a:pt x="2" y="2"/>
                    <a:pt x="2" y="3"/>
                  </a:cubicBezTo>
                  <a:cubicBezTo>
                    <a:pt x="2" y="3"/>
                    <a:pt x="2" y="3"/>
                    <a:pt x="1" y="3"/>
                  </a:cubicBezTo>
                  <a:moveTo>
                    <a:pt x="2" y="0"/>
                  </a:moveTo>
                  <a:cubicBezTo>
                    <a:pt x="1" y="0"/>
                    <a:pt x="1" y="0"/>
                    <a:pt x="1" y="0"/>
                  </a:cubicBezTo>
                  <a:cubicBezTo>
                    <a:pt x="0" y="0"/>
                    <a:pt x="0" y="1"/>
                    <a:pt x="0" y="2"/>
                  </a:cubicBezTo>
                  <a:cubicBezTo>
                    <a:pt x="0" y="3"/>
                    <a:pt x="1" y="3"/>
                    <a:pt x="1" y="3"/>
                  </a:cubicBezTo>
                  <a:cubicBezTo>
                    <a:pt x="2" y="3"/>
                    <a:pt x="2" y="3"/>
                    <a:pt x="2" y="3"/>
                  </a:cubicBezTo>
                  <a:cubicBezTo>
                    <a:pt x="3" y="3"/>
                    <a:pt x="3" y="2"/>
                    <a:pt x="3" y="1"/>
                  </a:cubicBezTo>
                  <a:cubicBezTo>
                    <a:pt x="3"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17" name="Freeform 187"/>
            <p:cNvSpPr>
              <a:spLocks noEditPoints="1" noChangeArrowheads="1"/>
            </p:cNvSpPr>
            <p:nvPr/>
          </p:nvSpPr>
          <p:spPr bwMode="auto">
            <a:xfrm>
              <a:off x="3617913" y="3200400"/>
              <a:ext cx="63500" cy="65088"/>
            </a:xfrm>
            <a:custGeom>
              <a:avLst/>
              <a:gdLst>
                <a:gd name="T0" fmla="*/ 111618059 w 17"/>
                <a:gd name="T1" fmla="*/ 219886408 h 17"/>
                <a:gd name="T2" fmla="*/ 83715412 w 17"/>
                <a:gd name="T3" fmla="*/ 205226293 h 17"/>
                <a:gd name="T4" fmla="*/ 55809029 w 17"/>
                <a:gd name="T5" fmla="*/ 87953032 h 17"/>
                <a:gd name="T6" fmla="*/ 125573118 w 17"/>
                <a:gd name="T7" fmla="*/ 43976516 h 17"/>
                <a:gd name="T8" fmla="*/ 153475765 w 17"/>
                <a:gd name="T9" fmla="*/ 43976516 h 17"/>
                <a:gd name="T10" fmla="*/ 181382147 w 17"/>
                <a:gd name="T11" fmla="*/ 161249777 h 17"/>
                <a:gd name="T12" fmla="*/ 111618059 w 17"/>
                <a:gd name="T13" fmla="*/ 219886408 h 17"/>
                <a:gd name="T14" fmla="*/ 125573118 w 17"/>
                <a:gd name="T15" fmla="*/ 0 h 17"/>
                <a:gd name="T16" fmla="*/ 27906382 w 17"/>
                <a:gd name="T17" fmla="*/ 87953032 h 17"/>
                <a:gd name="T18" fmla="*/ 69760353 w 17"/>
                <a:gd name="T19" fmla="*/ 249202808 h 17"/>
                <a:gd name="T20" fmla="*/ 111618059 w 17"/>
                <a:gd name="T21" fmla="*/ 249202808 h 17"/>
                <a:gd name="T22" fmla="*/ 209284794 w 17"/>
                <a:gd name="T23" fmla="*/ 175906063 h 17"/>
                <a:gd name="T24" fmla="*/ 167430824 w 17"/>
                <a:gd name="T25" fmla="*/ 14660115 h 17"/>
                <a:gd name="T26" fmla="*/ 125573118 w 17"/>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
                <a:gd name="T43" fmla="*/ 0 h 17"/>
                <a:gd name="T44" fmla="*/ 17 w 17"/>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 h="17">
                  <a:moveTo>
                    <a:pt x="8" y="15"/>
                  </a:moveTo>
                  <a:cubicBezTo>
                    <a:pt x="7" y="15"/>
                    <a:pt x="7" y="15"/>
                    <a:pt x="6" y="14"/>
                  </a:cubicBezTo>
                  <a:cubicBezTo>
                    <a:pt x="3" y="13"/>
                    <a:pt x="2" y="10"/>
                    <a:pt x="4" y="6"/>
                  </a:cubicBezTo>
                  <a:cubicBezTo>
                    <a:pt x="5" y="4"/>
                    <a:pt x="7" y="3"/>
                    <a:pt x="9" y="3"/>
                  </a:cubicBezTo>
                  <a:cubicBezTo>
                    <a:pt x="10" y="3"/>
                    <a:pt x="10" y="3"/>
                    <a:pt x="11" y="3"/>
                  </a:cubicBezTo>
                  <a:cubicBezTo>
                    <a:pt x="14" y="4"/>
                    <a:pt x="15" y="8"/>
                    <a:pt x="13" y="11"/>
                  </a:cubicBezTo>
                  <a:cubicBezTo>
                    <a:pt x="12" y="13"/>
                    <a:pt x="10" y="15"/>
                    <a:pt x="8" y="15"/>
                  </a:cubicBezTo>
                  <a:moveTo>
                    <a:pt x="9" y="0"/>
                  </a:moveTo>
                  <a:cubicBezTo>
                    <a:pt x="6" y="0"/>
                    <a:pt x="3" y="2"/>
                    <a:pt x="2" y="6"/>
                  </a:cubicBezTo>
                  <a:cubicBezTo>
                    <a:pt x="0" y="10"/>
                    <a:pt x="1" y="15"/>
                    <a:pt x="5" y="17"/>
                  </a:cubicBezTo>
                  <a:cubicBezTo>
                    <a:pt x="6" y="17"/>
                    <a:pt x="7" y="17"/>
                    <a:pt x="8" y="17"/>
                  </a:cubicBezTo>
                  <a:cubicBezTo>
                    <a:pt x="11" y="17"/>
                    <a:pt x="14" y="15"/>
                    <a:pt x="15" y="12"/>
                  </a:cubicBezTo>
                  <a:cubicBezTo>
                    <a:pt x="17" y="7"/>
                    <a:pt x="16" y="2"/>
                    <a:pt x="12" y="1"/>
                  </a:cubicBezTo>
                  <a:cubicBezTo>
                    <a:pt x="11" y="0"/>
                    <a:pt x="10"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18" name="Freeform 188"/>
            <p:cNvSpPr>
              <a:spLocks noChangeArrowheads="1"/>
            </p:cNvSpPr>
            <p:nvPr/>
          </p:nvSpPr>
          <p:spPr bwMode="auto">
            <a:xfrm>
              <a:off x="3676650" y="3246438"/>
              <a:ext cx="15875" cy="6350"/>
            </a:xfrm>
            <a:custGeom>
              <a:avLst/>
              <a:gdLst>
                <a:gd name="T0" fmla="*/ 0 w 10"/>
                <a:gd name="T1" fmla="*/ 0 h 4"/>
                <a:gd name="T2" fmla="*/ 0 w 10"/>
                <a:gd name="T3" fmla="*/ 0 h 4"/>
                <a:gd name="T4" fmla="*/ 0 w 10"/>
                <a:gd name="T5" fmla="*/ 0 h 4"/>
                <a:gd name="T6" fmla="*/ 25201563 w 10"/>
                <a:gd name="T7" fmla="*/ 10080625 h 4"/>
                <a:gd name="T8" fmla="*/ 25201563 w 10"/>
                <a:gd name="T9" fmla="*/ 10080625 h 4"/>
                <a:gd name="T10" fmla="*/ 25201563 w 10"/>
                <a:gd name="T11" fmla="*/ 10080625 h 4"/>
                <a:gd name="T12" fmla="*/ 25201563 w 10"/>
                <a:gd name="T13" fmla="*/ 5040313 h 4"/>
                <a:gd name="T14" fmla="*/ 0 w 10"/>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4"/>
                <a:gd name="T26" fmla="*/ 10 w 10"/>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4">
                  <a:moveTo>
                    <a:pt x="0" y="0"/>
                  </a:moveTo>
                  <a:lnTo>
                    <a:pt x="0" y="0"/>
                  </a:lnTo>
                  <a:lnTo>
                    <a:pt x="10" y="4"/>
                  </a:lnTo>
                  <a:lnTo>
                    <a:pt x="10"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19" name="Freeform 189"/>
            <p:cNvSpPr>
              <a:spLocks noChangeArrowheads="1"/>
            </p:cNvSpPr>
            <p:nvPr/>
          </p:nvSpPr>
          <p:spPr bwMode="auto">
            <a:xfrm>
              <a:off x="3676650" y="3246438"/>
              <a:ext cx="15875" cy="6350"/>
            </a:xfrm>
            <a:custGeom>
              <a:avLst/>
              <a:gdLst>
                <a:gd name="T0" fmla="*/ 0 w 10"/>
                <a:gd name="T1" fmla="*/ 0 h 4"/>
                <a:gd name="T2" fmla="*/ 0 w 10"/>
                <a:gd name="T3" fmla="*/ 0 h 4"/>
                <a:gd name="T4" fmla="*/ 0 w 10"/>
                <a:gd name="T5" fmla="*/ 0 h 4"/>
                <a:gd name="T6" fmla="*/ 25201563 w 10"/>
                <a:gd name="T7" fmla="*/ 10080625 h 4"/>
                <a:gd name="T8" fmla="*/ 25201563 w 10"/>
                <a:gd name="T9" fmla="*/ 10080625 h 4"/>
                <a:gd name="T10" fmla="*/ 25201563 w 10"/>
                <a:gd name="T11" fmla="*/ 10080625 h 4"/>
                <a:gd name="T12" fmla="*/ 25201563 w 10"/>
                <a:gd name="T13" fmla="*/ 5040313 h 4"/>
                <a:gd name="T14" fmla="*/ 0 w 10"/>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4"/>
                <a:gd name="T26" fmla="*/ 10 w 10"/>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4">
                  <a:moveTo>
                    <a:pt x="0" y="0"/>
                  </a:moveTo>
                  <a:lnTo>
                    <a:pt x="0" y="0"/>
                  </a:lnTo>
                  <a:lnTo>
                    <a:pt x="10" y="4"/>
                  </a:lnTo>
                  <a:lnTo>
                    <a:pt x="1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20" name="Freeform 190"/>
            <p:cNvSpPr>
              <a:spLocks noEditPoints="1" noChangeArrowheads="1"/>
            </p:cNvSpPr>
            <p:nvPr/>
          </p:nvSpPr>
          <p:spPr bwMode="auto">
            <a:xfrm>
              <a:off x="3689350" y="3235325"/>
              <a:ext cx="58738" cy="55563"/>
            </a:xfrm>
            <a:custGeom>
              <a:avLst/>
              <a:gdLst>
                <a:gd name="T0" fmla="*/ 94340570 w 16"/>
                <a:gd name="T1" fmla="*/ 178375751 h 15"/>
                <a:gd name="T2" fmla="*/ 80863870 w 16"/>
                <a:gd name="T3" fmla="*/ 178375751 h 15"/>
                <a:gd name="T4" fmla="*/ 53910471 w 16"/>
                <a:gd name="T5" fmla="*/ 82325845 h 15"/>
                <a:gd name="T6" fmla="*/ 107817270 w 16"/>
                <a:gd name="T7" fmla="*/ 41164775 h 15"/>
                <a:gd name="T8" fmla="*/ 134770670 w 16"/>
                <a:gd name="T9" fmla="*/ 41164775 h 15"/>
                <a:gd name="T10" fmla="*/ 161727741 w 16"/>
                <a:gd name="T11" fmla="*/ 137210976 h 15"/>
                <a:gd name="T12" fmla="*/ 94340570 w 16"/>
                <a:gd name="T13" fmla="*/ 178375751 h 15"/>
                <a:gd name="T14" fmla="*/ 121293970 w 16"/>
                <a:gd name="T15" fmla="*/ 0 h 15"/>
                <a:gd name="T16" fmla="*/ 26953400 w 16"/>
                <a:gd name="T17" fmla="*/ 68605488 h 15"/>
                <a:gd name="T18" fmla="*/ 67387171 w 16"/>
                <a:gd name="T19" fmla="*/ 205816465 h 15"/>
                <a:gd name="T20" fmla="*/ 94340570 w 16"/>
                <a:gd name="T21" fmla="*/ 205816465 h 15"/>
                <a:gd name="T22" fmla="*/ 188681141 w 16"/>
                <a:gd name="T23" fmla="*/ 150931333 h 15"/>
                <a:gd name="T24" fmla="*/ 148247370 w 16"/>
                <a:gd name="T25" fmla="*/ 13720357 h 15"/>
                <a:gd name="T26" fmla="*/ 121293970 w 16"/>
                <a:gd name="T27" fmla="*/ 0 h 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
                <a:gd name="T43" fmla="*/ 0 h 15"/>
                <a:gd name="T44" fmla="*/ 16 w 16"/>
                <a:gd name="T45" fmla="*/ 15 h 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 h="15">
                  <a:moveTo>
                    <a:pt x="7" y="13"/>
                  </a:moveTo>
                  <a:cubicBezTo>
                    <a:pt x="7" y="13"/>
                    <a:pt x="6" y="13"/>
                    <a:pt x="6" y="13"/>
                  </a:cubicBezTo>
                  <a:cubicBezTo>
                    <a:pt x="3" y="12"/>
                    <a:pt x="2" y="9"/>
                    <a:pt x="4" y="6"/>
                  </a:cubicBezTo>
                  <a:cubicBezTo>
                    <a:pt x="5" y="4"/>
                    <a:pt x="6" y="3"/>
                    <a:pt x="8" y="3"/>
                  </a:cubicBezTo>
                  <a:cubicBezTo>
                    <a:pt x="9" y="3"/>
                    <a:pt x="9" y="3"/>
                    <a:pt x="10" y="3"/>
                  </a:cubicBezTo>
                  <a:cubicBezTo>
                    <a:pt x="12" y="4"/>
                    <a:pt x="13" y="7"/>
                    <a:pt x="12" y="10"/>
                  </a:cubicBezTo>
                  <a:cubicBezTo>
                    <a:pt x="11" y="12"/>
                    <a:pt x="9" y="13"/>
                    <a:pt x="7" y="13"/>
                  </a:cubicBezTo>
                  <a:moveTo>
                    <a:pt x="9" y="0"/>
                  </a:moveTo>
                  <a:cubicBezTo>
                    <a:pt x="6" y="0"/>
                    <a:pt x="3" y="2"/>
                    <a:pt x="2" y="5"/>
                  </a:cubicBezTo>
                  <a:cubicBezTo>
                    <a:pt x="0" y="9"/>
                    <a:pt x="2" y="13"/>
                    <a:pt x="5" y="15"/>
                  </a:cubicBezTo>
                  <a:cubicBezTo>
                    <a:pt x="6" y="15"/>
                    <a:pt x="6" y="15"/>
                    <a:pt x="7" y="15"/>
                  </a:cubicBezTo>
                  <a:cubicBezTo>
                    <a:pt x="10" y="15"/>
                    <a:pt x="13" y="14"/>
                    <a:pt x="14" y="11"/>
                  </a:cubicBezTo>
                  <a:cubicBezTo>
                    <a:pt x="16" y="7"/>
                    <a:pt x="14" y="2"/>
                    <a:pt x="11" y="1"/>
                  </a:cubicBezTo>
                  <a:cubicBezTo>
                    <a:pt x="10" y="0"/>
                    <a:pt x="9"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21" name="Freeform 191"/>
            <p:cNvSpPr>
              <a:spLocks noChangeArrowheads="1"/>
            </p:cNvSpPr>
            <p:nvPr/>
          </p:nvSpPr>
          <p:spPr bwMode="auto">
            <a:xfrm>
              <a:off x="3654425" y="3336925"/>
              <a:ext cx="11113" cy="30163"/>
            </a:xfrm>
            <a:custGeom>
              <a:avLst/>
              <a:gdLst>
                <a:gd name="T0" fmla="*/ 41166256 w 3"/>
                <a:gd name="T1" fmla="*/ 0 h 8"/>
                <a:gd name="T2" fmla="*/ 27445406 w 3"/>
                <a:gd name="T3" fmla="*/ 0 h 8"/>
                <a:gd name="T4" fmla="*/ 0 w 3"/>
                <a:gd name="T5" fmla="*/ 28432398 h 8"/>
                <a:gd name="T6" fmla="*/ 0 w 3"/>
                <a:gd name="T7" fmla="*/ 42646712 h 8"/>
                <a:gd name="T8" fmla="*/ 0 w 3"/>
                <a:gd name="T9" fmla="*/ 42646712 h 8"/>
                <a:gd name="T10" fmla="*/ 13720851 w 3"/>
                <a:gd name="T11" fmla="*/ 42646712 h 8"/>
                <a:gd name="T12" fmla="*/ 13720851 w 3"/>
                <a:gd name="T13" fmla="*/ 42646712 h 8"/>
                <a:gd name="T14" fmla="*/ 13720851 w 3"/>
                <a:gd name="T15" fmla="*/ 42646712 h 8"/>
                <a:gd name="T16" fmla="*/ 13720851 w 3"/>
                <a:gd name="T17" fmla="*/ 56864796 h 8"/>
                <a:gd name="T18" fmla="*/ 13720851 w 3"/>
                <a:gd name="T19" fmla="*/ 113725821 h 8"/>
                <a:gd name="T20" fmla="*/ 41166256 w 3"/>
                <a:gd name="T21" fmla="*/ 99511507 h 8"/>
                <a:gd name="T22" fmla="*/ 41166256 w 3"/>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
                <a:gd name="T37" fmla="*/ 0 h 8"/>
                <a:gd name="T38" fmla="*/ 3 w 3"/>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 h="8">
                  <a:moveTo>
                    <a:pt x="3" y="0"/>
                  </a:moveTo>
                  <a:cubicBezTo>
                    <a:pt x="2" y="0"/>
                    <a:pt x="2" y="0"/>
                    <a:pt x="2" y="0"/>
                  </a:cubicBezTo>
                  <a:cubicBezTo>
                    <a:pt x="1" y="1"/>
                    <a:pt x="1" y="1"/>
                    <a:pt x="0" y="2"/>
                  </a:cubicBezTo>
                  <a:cubicBezTo>
                    <a:pt x="0" y="3"/>
                    <a:pt x="0" y="3"/>
                    <a:pt x="0" y="3"/>
                  </a:cubicBezTo>
                  <a:cubicBezTo>
                    <a:pt x="0" y="3"/>
                    <a:pt x="0" y="3"/>
                    <a:pt x="0" y="3"/>
                  </a:cubicBezTo>
                  <a:cubicBezTo>
                    <a:pt x="0" y="3"/>
                    <a:pt x="0" y="3"/>
                    <a:pt x="1" y="3"/>
                  </a:cubicBezTo>
                  <a:cubicBezTo>
                    <a:pt x="1" y="3"/>
                    <a:pt x="1" y="3"/>
                    <a:pt x="1" y="3"/>
                  </a:cubicBezTo>
                  <a:cubicBezTo>
                    <a:pt x="1" y="3"/>
                    <a:pt x="1" y="3"/>
                    <a:pt x="1" y="3"/>
                  </a:cubicBezTo>
                  <a:cubicBezTo>
                    <a:pt x="1" y="3"/>
                    <a:pt x="1" y="3"/>
                    <a:pt x="1" y="4"/>
                  </a:cubicBezTo>
                  <a:cubicBezTo>
                    <a:pt x="1" y="8"/>
                    <a:pt x="1" y="8"/>
                    <a:pt x="1" y="8"/>
                  </a:cubicBezTo>
                  <a:cubicBezTo>
                    <a:pt x="3" y="7"/>
                    <a:pt x="3" y="7"/>
                    <a:pt x="3" y="7"/>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22" name="Freeform 192"/>
            <p:cNvSpPr>
              <a:spLocks noChangeArrowheads="1"/>
            </p:cNvSpPr>
            <p:nvPr/>
          </p:nvSpPr>
          <p:spPr bwMode="auto">
            <a:xfrm>
              <a:off x="3654425" y="3389313"/>
              <a:ext cx="15875" cy="30163"/>
            </a:xfrm>
            <a:custGeom>
              <a:avLst/>
              <a:gdLst>
                <a:gd name="T0" fmla="*/ 31503938 w 4"/>
                <a:gd name="T1" fmla="*/ 0 h 8"/>
                <a:gd name="T2" fmla="*/ 31503938 w 4"/>
                <a:gd name="T3" fmla="*/ 0 h 8"/>
                <a:gd name="T4" fmla="*/ 15751969 w 4"/>
                <a:gd name="T5" fmla="*/ 14214314 h 8"/>
                <a:gd name="T6" fmla="*/ 0 w 4"/>
                <a:gd name="T7" fmla="*/ 14214314 h 8"/>
                <a:gd name="T8" fmla="*/ 0 w 4"/>
                <a:gd name="T9" fmla="*/ 28432398 h 8"/>
                <a:gd name="T10" fmla="*/ 0 w 4"/>
                <a:gd name="T11" fmla="*/ 42646712 h 8"/>
                <a:gd name="T12" fmla="*/ 0 w 4"/>
                <a:gd name="T13" fmla="*/ 42646712 h 8"/>
                <a:gd name="T14" fmla="*/ 31503938 w 4"/>
                <a:gd name="T15" fmla="*/ 42646712 h 8"/>
                <a:gd name="T16" fmla="*/ 31503938 w 4"/>
                <a:gd name="T17" fmla="*/ 28432398 h 8"/>
                <a:gd name="T18" fmla="*/ 31503938 w 4"/>
                <a:gd name="T19" fmla="*/ 28432398 h 8"/>
                <a:gd name="T20" fmla="*/ 31503938 w 4"/>
                <a:gd name="T21" fmla="*/ 28432398 h 8"/>
                <a:gd name="T22" fmla="*/ 31503938 w 4"/>
                <a:gd name="T23" fmla="*/ 28432398 h 8"/>
                <a:gd name="T24" fmla="*/ 31503938 w 4"/>
                <a:gd name="T25" fmla="*/ 28432398 h 8"/>
                <a:gd name="T26" fmla="*/ 31503938 w 4"/>
                <a:gd name="T27" fmla="*/ 42646712 h 8"/>
                <a:gd name="T28" fmla="*/ 0 w 4"/>
                <a:gd name="T29" fmla="*/ 99511507 h 8"/>
                <a:gd name="T30" fmla="*/ 0 w 4"/>
                <a:gd name="T31" fmla="*/ 113725821 h 8"/>
                <a:gd name="T32" fmla="*/ 63003906 w 4"/>
                <a:gd name="T33" fmla="*/ 99511507 h 8"/>
                <a:gd name="T34" fmla="*/ 63003906 w 4"/>
                <a:gd name="T35" fmla="*/ 85293423 h 8"/>
                <a:gd name="T36" fmla="*/ 31503938 w 4"/>
                <a:gd name="T37" fmla="*/ 85293423 h 8"/>
                <a:gd name="T38" fmla="*/ 47251938 w 4"/>
                <a:gd name="T39" fmla="*/ 42646712 h 8"/>
                <a:gd name="T40" fmla="*/ 63003906 w 4"/>
                <a:gd name="T41" fmla="*/ 28432398 h 8"/>
                <a:gd name="T42" fmla="*/ 47251938 w 4"/>
                <a:gd name="T43" fmla="*/ 14214314 h 8"/>
                <a:gd name="T44" fmla="*/ 31503938 w 4"/>
                <a:gd name="T45" fmla="*/ 0 h 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
                <a:gd name="T70" fmla="*/ 0 h 8"/>
                <a:gd name="T71" fmla="*/ 4 w 4"/>
                <a:gd name="T72" fmla="*/ 8 h 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 h="8">
                  <a:moveTo>
                    <a:pt x="2" y="0"/>
                  </a:moveTo>
                  <a:cubicBezTo>
                    <a:pt x="2" y="0"/>
                    <a:pt x="2" y="0"/>
                    <a:pt x="2" y="0"/>
                  </a:cubicBezTo>
                  <a:cubicBezTo>
                    <a:pt x="1" y="1"/>
                    <a:pt x="1" y="1"/>
                    <a:pt x="1" y="1"/>
                  </a:cubicBezTo>
                  <a:cubicBezTo>
                    <a:pt x="0" y="1"/>
                    <a:pt x="0" y="1"/>
                    <a:pt x="0" y="1"/>
                  </a:cubicBezTo>
                  <a:cubicBezTo>
                    <a:pt x="0" y="2"/>
                    <a:pt x="0" y="2"/>
                    <a:pt x="0" y="2"/>
                  </a:cubicBezTo>
                  <a:cubicBezTo>
                    <a:pt x="0" y="2"/>
                    <a:pt x="0" y="3"/>
                    <a:pt x="0" y="3"/>
                  </a:cubicBezTo>
                  <a:cubicBezTo>
                    <a:pt x="0" y="3"/>
                    <a:pt x="0" y="3"/>
                    <a:pt x="0"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3"/>
                    <a:pt x="2" y="3"/>
                  </a:cubicBezTo>
                  <a:cubicBezTo>
                    <a:pt x="2" y="4"/>
                    <a:pt x="1" y="5"/>
                    <a:pt x="0" y="7"/>
                  </a:cubicBezTo>
                  <a:cubicBezTo>
                    <a:pt x="0" y="8"/>
                    <a:pt x="0" y="8"/>
                    <a:pt x="0" y="8"/>
                  </a:cubicBezTo>
                  <a:cubicBezTo>
                    <a:pt x="4" y="7"/>
                    <a:pt x="4" y="7"/>
                    <a:pt x="4" y="7"/>
                  </a:cubicBezTo>
                  <a:cubicBezTo>
                    <a:pt x="4" y="6"/>
                    <a:pt x="4" y="6"/>
                    <a:pt x="4" y="6"/>
                  </a:cubicBezTo>
                  <a:cubicBezTo>
                    <a:pt x="2" y="6"/>
                    <a:pt x="2" y="6"/>
                    <a:pt x="2" y="6"/>
                  </a:cubicBezTo>
                  <a:cubicBezTo>
                    <a:pt x="3" y="5"/>
                    <a:pt x="3" y="4"/>
                    <a:pt x="3" y="3"/>
                  </a:cubicBezTo>
                  <a:cubicBezTo>
                    <a:pt x="4" y="3"/>
                    <a:pt x="4" y="2"/>
                    <a:pt x="4" y="2"/>
                  </a:cubicBezTo>
                  <a:cubicBezTo>
                    <a:pt x="4" y="2"/>
                    <a:pt x="4" y="1"/>
                    <a:pt x="3" y="1"/>
                  </a:cubicBezTo>
                  <a:cubicBezTo>
                    <a:pt x="3" y="1"/>
                    <a:pt x="3"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23" name="Freeform 193"/>
            <p:cNvSpPr>
              <a:spLocks noChangeArrowheads="1"/>
            </p:cNvSpPr>
            <p:nvPr/>
          </p:nvSpPr>
          <p:spPr bwMode="auto">
            <a:xfrm>
              <a:off x="3654425" y="3444875"/>
              <a:ext cx="15875" cy="26988"/>
            </a:xfrm>
            <a:custGeom>
              <a:avLst/>
              <a:gdLst>
                <a:gd name="T0" fmla="*/ 31503938 w 4"/>
                <a:gd name="T1" fmla="*/ 0 h 7"/>
                <a:gd name="T2" fmla="*/ 31503938 w 4"/>
                <a:gd name="T3" fmla="*/ 0 h 7"/>
                <a:gd name="T4" fmla="*/ 15751969 w 4"/>
                <a:gd name="T5" fmla="*/ 0 h 7"/>
                <a:gd name="T6" fmla="*/ 0 w 4"/>
                <a:gd name="T7" fmla="*/ 29729210 h 7"/>
                <a:gd name="T8" fmla="*/ 0 w 4"/>
                <a:gd name="T9" fmla="*/ 29729210 h 7"/>
                <a:gd name="T10" fmla="*/ 31503938 w 4"/>
                <a:gd name="T11" fmla="*/ 29729210 h 7"/>
                <a:gd name="T12" fmla="*/ 31503938 w 4"/>
                <a:gd name="T13" fmla="*/ 14862677 h 7"/>
                <a:gd name="T14" fmla="*/ 31503938 w 4"/>
                <a:gd name="T15" fmla="*/ 14862677 h 7"/>
                <a:gd name="T16" fmla="*/ 31503938 w 4"/>
                <a:gd name="T17" fmla="*/ 14862677 h 7"/>
                <a:gd name="T18" fmla="*/ 31503938 w 4"/>
                <a:gd name="T19" fmla="*/ 14862677 h 7"/>
                <a:gd name="T20" fmla="*/ 31503938 w 4"/>
                <a:gd name="T21" fmla="*/ 14862677 h 7"/>
                <a:gd name="T22" fmla="*/ 31503938 w 4"/>
                <a:gd name="T23" fmla="*/ 29729210 h 7"/>
                <a:gd name="T24" fmla="*/ 31503938 w 4"/>
                <a:gd name="T25" fmla="*/ 29729210 h 7"/>
                <a:gd name="T26" fmla="*/ 31503938 w 4"/>
                <a:gd name="T27" fmla="*/ 29729210 h 7"/>
                <a:gd name="T28" fmla="*/ 15751969 w 4"/>
                <a:gd name="T29" fmla="*/ 44591887 h 7"/>
                <a:gd name="T30" fmla="*/ 15751969 w 4"/>
                <a:gd name="T31" fmla="*/ 59458419 h 7"/>
                <a:gd name="T32" fmla="*/ 31503938 w 4"/>
                <a:gd name="T33" fmla="*/ 59458419 h 7"/>
                <a:gd name="T34" fmla="*/ 31503938 w 4"/>
                <a:gd name="T35" fmla="*/ 59458419 h 7"/>
                <a:gd name="T36" fmla="*/ 31503938 w 4"/>
                <a:gd name="T37" fmla="*/ 59458419 h 7"/>
                <a:gd name="T38" fmla="*/ 31503938 w 4"/>
                <a:gd name="T39" fmla="*/ 74321097 h 7"/>
                <a:gd name="T40" fmla="*/ 31503938 w 4"/>
                <a:gd name="T41" fmla="*/ 89187629 h 7"/>
                <a:gd name="T42" fmla="*/ 31503938 w 4"/>
                <a:gd name="T43" fmla="*/ 89187629 h 7"/>
                <a:gd name="T44" fmla="*/ 31503938 w 4"/>
                <a:gd name="T45" fmla="*/ 89187629 h 7"/>
                <a:gd name="T46" fmla="*/ 31503938 w 4"/>
                <a:gd name="T47" fmla="*/ 74321097 h 7"/>
                <a:gd name="T48" fmla="*/ 31503938 w 4"/>
                <a:gd name="T49" fmla="*/ 59458419 h 7"/>
                <a:gd name="T50" fmla="*/ 0 w 4"/>
                <a:gd name="T51" fmla="*/ 59458419 h 7"/>
                <a:gd name="T52" fmla="*/ 0 w 4"/>
                <a:gd name="T53" fmla="*/ 74321097 h 7"/>
                <a:gd name="T54" fmla="*/ 0 w 4"/>
                <a:gd name="T55" fmla="*/ 89187629 h 7"/>
                <a:gd name="T56" fmla="*/ 15751969 w 4"/>
                <a:gd name="T57" fmla="*/ 104050306 h 7"/>
                <a:gd name="T58" fmla="*/ 31503938 w 4"/>
                <a:gd name="T59" fmla="*/ 104050306 h 7"/>
                <a:gd name="T60" fmla="*/ 31503938 w 4"/>
                <a:gd name="T61" fmla="*/ 104050306 h 7"/>
                <a:gd name="T62" fmla="*/ 47251938 w 4"/>
                <a:gd name="T63" fmla="*/ 104050306 h 7"/>
                <a:gd name="T64" fmla="*/ 63003906 w 4"/>
                <a:gd name="T65" fmla="*/ 89187629 h 7"/>
                <a:gd name="T66" fmla="*/ 63003906 w 4"/>
                <a:gd name="T67" fmla="*/ 74321097 h 7"/>
                <a:gd name="T68" fmla="*/ 63003906 w 4"/>
                <a:gd name="T69" fmla="*/ 44591887 h 7"/>
                <a:gd name="T70" fmla="*/ 47251938 w 4"/>
                <a:gd name="T71" fmla="*/ 44591887 h 7"/>
                <a:gd name="T72" fmla="*/ 63003906 w 4"/>
                <a:gd name="T73" fmla="*/ 29729210 h 7"/>
                <a:gd name="T74" fmla="*/ 63003906 w 4"/>
                <a:gd name="T75" fmla="*/ 14862677 h 7"/>
                <a:gd name="T76" fmla="*/ 47251938 w 4"/>
                <a:gd name="T77" fmla="*/ 0 h 7"/>
                <a:gd name="T78" fmla="*/ 31503938 w 4"/>
                <a:gd name="T79" fmla="*/ 0 h 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
                <a:gd name="T121" fmla="*/ 0 h 7"/>
                <a:gd name="T122" fmla="*/ 4 w 4"/>
                <a:gd name="T123" fmla="*/ 7 h 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 h="7">
                  <a:moveTo>
                    <a:pt x="2" y="0"/>
                  </a:moveTo>
                  <a:cubicBezTo>
                    <a:pt x="2" y="0"/>
                    <a:pt x="2" y="0"/>
                    <a:pt x="2" y="0"/>
                  </a:cubicBezTo>
                  <a:cubicBezTo>
                    <a:pt x="1" y="0"/>
                    <a:pt x="1" y="0"/>
                    <a:pt x="1" y="0"/>
                  </a:cubicBezTo>
                  <a:cubicBezTo>
                    <a:pt x="0" y="0"/>
                    <a:pt x="0" y="1"/>
                    <a:pt x="0" y="2"/>
                  </a:cubicBezTo>
                  <a:cubicBezTo>
                    <a:pt x="0" y="2"/>
                    <a:pt x="0" y="2"/>
                    <a:pt x="0"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3"/>
                    <a:pt x="1" y="3"/>
                  </a:cubicBezTo>
                  <a:cubicBezTo>
                    <a:pt x="1" y="4"/>
                    <a:pt x="1" y="4"/>
                    <a:pt x="1" y="4"/>
                  </a:cubicBezTo>
                  <a:cubicBezTo>
                    <a:pt x="2" y="4"/>
                    <a:pt x="2" y="4"/>
                    <a:pt x="2" y="4"/>
                  </a:cubicBezTo>
                  <a:cubicBezTo>
                    <a:pt x="2" y="4"/>
                    <a:pt x="2" y="4"/>
                    <a:pt x="2" y="4"/>
                  </a:cubicBezTo>
                  <a:cubicBezTo>
                    <a:pt x="2" y="4"/>
                    <a:pt x="2" y="4"/>
                    <a:pt x="2" y="4"/>
                  </a:cubicBezTo>
                  <a:cubicBezTo>
                    <a:pt x="2" y="5"/>
                    <a:pt x="2" y="5"/>
                    <a:pt x="2" y="5"/>
                  </a:cubicBezTo>
                  <a:cubicBezTo>
                    <a:pt x="2" y="5"/>
                    <a:pt x="2" y="6"/>
                    <a:pt x="2" y="6"/>
                  </a:cubicBezTo>
                  <a:cubicBezTo>
                    <a:pt x="2" y="6"/>
                    <a:pt x="2" y="6"/>
                    <a:pt x="2" y="6"/>
                  </a:cubicBezTo>
                  <a:cubicBezTo>
                    <a:pt x="2" y="6"/>
                    <a:pt x="2" y="6"/>
                    <a:pt x="2" y="6"/>
                  </a:cubicBezTo>
                  <a:cubicBezTo>
                    <a:pt x="2" y="5"/>
                    <a:pt x="2" y="5"/>
                    <a:pt x="2" y="5"/>
                  </a:cubicBezTo>
                  <a:cubicBezTo>
                    <a:pt x="2" y="4"/>
                    <a:pt x="2" y="4"/>
                    <a:pt x="2" y="4"/>
                  </a:cubicBezTo>
                  <a:cubicBezTo>
                    <a:pt x="0" y="4"/>
                    <a:pt x="0" y="4"/>
                    <a:pt x="0" y="4"/>
                  </a:cubicBezTo>
                  <a:cubicBezTo>
                    <a:pt x="0" y="5"/>
                    <a:pt x="0" y="5"/>
                    <a:pt x="0" y="5"/>
                  </a:cubicBezTo>
                  <a:cubicBezTo>
                    <a:pt x="0" y="6"/>
                    <a:pt x="0" y="6"/>
                    <a:pt x="0" y="6"/>
                  </a:cubicBezTo>
                  <a:cubicBezTo>
                    <a:pt x="1" y="7"/>
                    <a:pt x="1" y="7"/>
                    <a:pt x="1" y="7"/>
                  </a:cubicBezTo>
                  <a:cubicBezTo>
                    <a:pt x="1" y="7"/>
                    <a:pt x="1" y="7"/>
                    <a:pt x="2" y="7"/>
                  </a:cubicBezTo>
                  <a:cubicBezTo>
                    <a:pt x="2" y="7"/>
                    <a:pt x="2" y="7"/>
                    <a:pt x="2" y="7"/>
                  </a:cubicBezTo>
                  <a:cubicBezTo>
                    <a:pt x="2" y="7"/>
                    <a:pt x="3" y="7"/>
                    <a:pt x="3" y="7"/>
                  </a:cubicBezTo>
                  <a:cubicBezTo>
                    <a:pt x="4" y="6"/>
                    <a:pt x="4" y="6"/>
                    <a:pt x="4" y="6"/>
                  </a:cubicBezTo>
                  <a:cubicBezTo>
                    <a:pt x="4" y="6"/>
                    <a:pt x="4" y="5"/>
                    <a:pt x="4" y="5"/>
                  </a:cubicBezTo>
                  <a:cubicBezTo>
                    <a:pt x="4" y="4"/>
                    <a:pt x="4" y="3"/>
                    <a:pt x="4" y="3"/>
                  </a:cubicBezTo>
                  <a:cubicBezTo>
                    <a:pt x="3" y="3"/>
                    <a:pt x="3" y="3"/>
                    <a:pt x="3" y="3"/>
                  </a:cubicBezTo>
                  <a:cubicBezTo>
                    <a:pt x="4" y="2"/>
                    <a:pt x="4" y="2"/>
                    <a:pt x="4" y="2"/>
                  </a:cubicBezTo>
                  <a:cubicBezTo>
                    <a:pt x="4" y="2"/>
                    <a:pt x="4" y="2"/>
                    <a:pt x="4" y="1"/>
                  </a:cubicBezTo>
                  <a:cubicBezTo>
                    <a:pt x="4" y="1"/>
                    <a:pt x="4" y="0"/>
                    <a:pt x="3" y="0"/>
                  </a:cubicBezTo>
                  <a:cubicBezTo>
                    <a:pt x="3" y="0"/>
                    <a:pt x="3"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24" name="Freeform 194"/>
            <p:cNvSpPr>
              <a:spLocks noChangeArrowheads="1"/>
            </p:cNvSpPr>
            <p:nvPr/>
          </p:nvSpPr>
          <p:spPr bwMode="auto">
            <a:xfrm>
              <a:off x="3673475" y="3340100"/>
              <a:ext cx="112713" cy="22225"/>
            </a:xfrm>
            <a:custGeom>
              <a:avLst/>
              <a:gdLst>
                <a:gd name="T0" fmla="*/ 178932681 w 71"/>
                <a:gd name="T1" fmla="*/ 0 h 14"/>
                <a:gd name="T2" fmla="*/ 0 w 71"/>
                <a:gd name="T3" fmla="*/ 17641888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7"/>
                  </a:lnTo>
                  <a:lnTo>
                    <a:pt x="0" y="14"/>
                  </a:lnTo>
                  <a:lnTo>
                    <a:pt x="71" y="5"/>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25" name="Freeform 195"/>
            <p:cNvSpPr>
              <a:spLocks noChangeArrowheads="1"/>
            </p:cNvSpPr>
            <p:nvPr/>
          </p:nvSpPr>
          <p:spPr bwMode="auto">
            <a:xfrm>
              <a:off x="3673475" y="3340100"/>
              <a:ext cx="112713" cy="22225"/>
            </a:xfrm>
            <a:custGeom>
              <a:avLst/>
              <a:gdLst>
                <a:gd name="T0" fmla="*/ 178932681 w 71"/>
                <a:gd name="T1" fmla="*/ 0 h 14"/>
                <a:gd name="T2" fmla="*/ 0 w 71"/>
                <a:gd name="T3" fmla="*/ 17641888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7"/>
                  </a:lnTo>
                  <a:lnTo>
                    <a:pt x="0" y="14"/>
                  </a:lnTo>
                  <a:lnTo>
                    <a:pt x="71" y="5"/>
                  </a:lnTo>
                  <a:lnTo>
                    <a:pt x="7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26" name="Freeform 196"/>
            <p:cNvSpPr>
              <a:spLocks noChangeArrowheads="1"/>
            </p:cNvSpPr>
            <p:nvPr/>
          </p:nvSpPr>
          <p:spPr bwMode="auto">
            <a:xfrm>
              <a:off x="3673475" y="3392488"/>
              <a:ext cx="112713" cy="22225"/>
            </a:xfrm>
            <a:custGeom>
              <a:avLst/>
              <a:gdLst>
                <a:gd name="T0" fmla="*/ 178932681 w 71"/>
                <a:gd name="T1" fmla="*/ 0 h 14"/>
                <a:gd name="T2" fmla="*/ 0 w 71"/>
                <a:gd name="T3" fmla="*/ 25201563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10"/>
                  </a:lnTo>
                  <a:lnTo>
                    <a:pt x="0" y="14"/>
                  </a:lnTo>
                  <a:lnTo>
                    <a:pt x="71" y="5"/>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27" name="Freeform 197"/>
            <p:cNvSpPr>
              <a:spLocks noChangeArrowheads="1"/>
            </p:cNvSpPr>
            <p:nvPr/>
          </p:nvSpPr>
          <p:spPr bwMode="auto">
            <a:xfrm>
              <a:off x="3673475" y="3392488"/>
              <a:ext cx="112713" cy="22225"/>
            </a:xfrm>
            <a:custGeom>
              <a:avLst/>
              <a:gdLst>
                <a:gd name="T0" fmla="*/ 178932681 w 71"/>
                <a:gd name="T1" fmla="*/ 0 h 14"/>
                <a:gd name="T2" fmla="*/ 0 w 71"/>
                <a:gd name="T3" fmla="*/ 25201563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10"/>
                  </a:lnTo>
                  <a:lnTo>
                    <a:pt x="0" y="14"/>
                  </a:lnTo>
                  <a:lnTo>
                    <a:pt x="71" y="5"/>
                  </a:lnTo>
                  <a:lnTo>
                    <a:pt x="7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28" name="Freeform 198"/>
            <p:cNvSpPr>
              <a:spLocks noChangeArrowheads="1"/>
            </p:cNvSpPr>
            <p:nvPr/>
          </p:nvSpPr>
          <p:spPr bwMode="auto">
            <a:xfrm>
              <a:off x="3673475" y="3444875"/>
              <a:ext cx="112713" cy="22225"/>
            </a:xfrm>
            <a:custGeom>
              <a:avLst/>
              <a:gdLst>
                <a:gd name="T0" fmla="*/ 178932681 w 71"/>
                <a:gd name="T1" fmla="*/ 0 h 14"/>
                <a:gd name="T2" fmla="*/ 0 w 71"/>
                <a:gd name="T3" fmla="*/ 25201563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10"/>
                  </a:lnTo>
                  <a:lnTo>
                    <a:pt x="0" y="14"/>
                  </a:lnTo>
                  <a:lnTo>
                    <a:pt x="71" y="5"/>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29" name="Freeform 199"/>
            <p:cNvSpPr>
              <a:spLocks noChangeArrowheads="1"/>
            </p:cNvSpPr>
            <p:nvPr/>
          </p:nvSpPr>
          <p:spPr bwMode="auto">
            <a:xfrm>
              <a:off x="3673475" y="3444875"/>
              <a:ext cx="112713" cy="22225"/>
            </a:xfrm>
            <a:custGeom>
              <a:avLst/>
              <a:gdLst>
                <a:gd name="T0" fmla="*/ 178932681 w 71"/>
                <a:gd name="T1" fmla="*/ 0 h 14"/>
                <a:gd name="T2" fmla="*/ 0 w 71"/>
                <a:gd name="T3" fmla="*/ 25201563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10"/>
                  </a:lnTo>
                  <a:lnTo>
                    <a:pt x="0" y="14"/>
                  </a:lnTo>
                  <a:lnTo>
                    <a:pt x="71" y="5"/>
                  </a:lnTo>
                  <a:lnTo>
                    <a:pt x="7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30" name="Freeform 200"/>
            <p:cNvSpPr>
              <a:spLocks noChangeArrowheads="1"/>
            </p:cNvSpPr>
            <p:nvPr/>
          </p:nvSpPr>
          <p:spPr bwMode="auto">
            <a:xfrm>
              <a:off x="2073275" y="2828925"/>
              <a:ext cx="63500" cy="60325"/>
            </a:xfrm>
            <a:custGeom>
              <a:avLst/>
              <a:gdLst>
                <a:gd name="T0" fmla="*/ 125573118 w 17"/>
                <a:gd name="T1" fmla="*/ 0 h 16"/>
                <a:gd name="T2" fmla="*/ 111618059 w 17"/>
                <a:gd name="T3" fmla="*/ 0 h 16"/>
                <a:gd name="T4" fmla="*/ 0 w 17"/>
                <a:gd name="T5" fmla="*/ 127938014 h 16"/>
                <a:gd name="T6" fmla="*/ 111618059 w 17"/>
                <a:gd name="T7" fmla="*/ 227444102 h 16"/>
                <a:gd name="T8" fmla="*/ 111618059 w 17"/>
                <a:gd name="T9" fmla="*/ 227444102 h 16"/>
                <a:gd name="T10" fmla="*/ 237191176 w 17"/>
                <a:gd name="T11" fmla="*/ 113723936 h 16"/>
                <a:gd name="T12" fmla="*/ 125573118 w 17"/>
                <a:gd name="T13" fmla="*/ 0 h 16"/>
                <a:gd name="T14" fmla="*/ 0 60000 65536"/>
                <a:gd name="T15" fmla="*/ 0 60000 65536"/>
                <a:gd name="T16" fmla="*/ 0 60000 65536"/>
                <a:gd name="T17" fmla="*/ 0 60000 65536"/>
                <a:gd name="T18" fmla="*/ 0 60000 65536"/>
                <a:gd name="T19" fmla="*/ 0 60000 65536"/>
                <a:gd name="T20" fmla="*/ 0 60000 65536"/>
                <a:gd name="T21" fmla="*/ 0 w 17"/>
                <a:gd name="T22" fmla="*/ 0 h 16"/>
                <a:gd name="T23" fmla="*/ 17 w 17"/>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6">
                  <a:moveTo>
                    <a:pt x="9" y="0"/>
                  </a:moveTo>
                  <a:cubicBezTo>
                    <a:pt x="9" y="0"/>
                    <a:pt x="9" y="0"/>
                    <a:pt x="8" y="0"/>
                  </a:cubicBezTo>
                  <a:cubicBezTo>
                    <a:pt x="4" y="0"/>
                    <a:pt x="0" y="4"/>
                    <a:pt x="0" y="9"/>
                  </a:cubicBezTo>
                  <a:cubicBezTo>
                    <a:pt x="0" y="13"/>
                    <a:pt x="3" y="16"/>
                    <a:pt x="8" y="16"/>
                  </a:cubicBezTo>
                  <a:cubicBezTo>
                    <a:pt x="8" y="16"/>
                    <a:pt x="8" y="16"/>
                    <a:pt x="8" y="16"/>
                  </a:cubicBezTo>
                  <a:cubicBezTo>
                    <a:pt x="13" y="16"/>
                    <a:pt x="17" y="12"/>
                    <a:pt x="17" y="8"/>
                  </a:cubicBezTo>
                  <a:cubicBezTo>
                    <a:pt x="17" y="3"/>
                    <a:pt x="13"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31" name="Freeform 201"/>
            <p:cNvSpPr>
              <a:spLocks noEditPoints="1" noChangeArrowheads="1"/>
            </p:cNvSpPr>
            <p:nvPr/>
          </p:nvSpPr>
          <p:spPr bwMode="auto">
            <a:xfrm>
              <a:off x="1947863" y="2719388"/>
              <a:ext cx="304800" cy="285750"/>
            </a:xfrm>
            <a:custGeom>
              <a:avLst/>
              <a:gdLst>
                <a:gd name="T0" fmla="*/ 283196830 w 81"/>
                <a:gd name="T1" fmla="*/ 551328306 h 76"/>
                <a:gd name="T2" fmla="*/ 594713719 w 81"/>
                <a:gd name="T3" fmla="*/ 254460375 h 76"/>
                <a:gd name="T4" fmla="*/ 580553689 w 81"/>
                <a:gd name="T5" fmla="*/ 805788681 h 76"/>
                <a:gd name="T6" fmla="*/ 637193807 w 81"/>
                <a:gd name="T7" fmla="*/ 0 h 76"/>
                <a:gd name="T8" fmla="*/ 495597274 w 81"/>
                <a:gd name="T9" fmla="*/ 28274211 h 76"/>
                <a:gd name="T10" fmla="*/ 481437244 w 81"/>
                <a:gd name="T11" fmla="*/ 84818872 h 76"/>
                <a:gd name="T12" fmla="*/ 382317037 w 81"/>
                <a:gd name="T13" fmla="*/ 127230188 h 76"/>
                <a:gd name="T14" fmla="*/ 353996978 w 81"/>
                <a:gd name="T15" fmla="*/ 70681766 h 76"/>
                <a:gd name="T16" fmla="*/ 325676919 w 81"/>
                <a:gd name="T17" fmla="*/ 70681766 h 76"/>
                <a:gd name="T18" fmla="*/ 212396681 w 81"/>
                <a:gd name="T19" fmla="*/ 169637743 h 76"/>
                <a:gd name="T20" fmla="*/ 240716741 w 81"/>
                <a:gd name="T21" fmla="*/ 226186164 h 76"/>
                <a:gd name="T22" fmla="*/ 155760326 w 81"/>
                <a:gd name="T23" fmla="*/ 296867931 h 76"/>
                <a:gd name="T24" fmla="*/ 113280237 w 81"/>
                <a:gd name="T25" fmla="*/ 282730826 h 76"/>
                <a:gd name="T26" fmla="*/ 84960178 w 81"/>
                <a:gd name="T27" fmla="*/ 296867931 h 76"/>
                <a:gd name="T28" fmla="*/ 42480089 w 81"/>
                <a:gd name="T29" fmla="*/ 424098118 h 76"/>
                <a:gd name="T30" fmla="*/ 99120207 w 81"/>
                <a:gd name="T31" fmla="*/ 452372329 h 76"/>
                <a:gd name="T32" fmla="*/ 84960178 w 81"/>
                <a:gd name="T33" fmla="*/ 565465411 h 76"/>
                <a:gd name="T34" fmla="*/ 28320059 w 81"/>
                <a:gd name="T35" fmla="*/ 565465411 h 76"/>
                <a:gd name="T36" fmla="*/ 14160030 w 81"/>
                <a:gd name="T37" fmla="*/ 706828944 h 76"/>
                <a:gd name="T38" fmla="*/ 56640119 w 81"/>
                <a:gd name="T39" fmla="*/ 720966049 h 76"/>
                <a:gd name="T40" fmla="*/ 99120207 w 81"/>
                <a:gd name="T41" fmla="*/ 706828944 h 76"/>
                <a:gd name="T42" fmla="*/ 155760326 w 81"/>
                <a:gd name="T43" fmla="*/ 791651576 h 76"/>
                <a:gd name="T44" fmla="*/ 113280237 w 81"/>
                <a:gd name="T45" fmla="*/ 848196237 h 76"/>
                <a:gd name="T46" fmla="*/ 184080385 w 81"/>
                <a:gd name="T47" fmla="*/ 961289319 h 76"/>
                <a:gd name="T48" fmla="*/ 226556711 w 81"/>
                <a:gd name="T49" fmla="*/ 947152214 h 76"/>
                <a:gd name="T50" fmla="*/ 269036800 w 81"/>
                <a:gd name="T51" fmla="*/ 918878003 h 76"/>
                <a:gd name="T52" fmla="*/ 353996978 w 81"/>
                <a:gd name="T53" fmla="*/ 961289319 h 76"/>
                <a:gd name="T54" fmla="*/ 353996978 w 81"/>
                <a:gd name="T55" fmla="*/ 1031971086 h 76"/>
                <a:gd name="T56" fmla="*/ 481437244 w 81"/>
                <a:gd name="T57" fmla="*/ 1074382401 h 76"/>
                <a:gd name="T58" fmla="*/ 495597274 w 81"/>
                <a:gd name="T59" fmla="*/ 1060245296 h 76"/>
                <a:gd name="T60" fmla="*/ 538077363 w 81"/>
                <a:gd name="T61" fmla="*/ 1003700635 h 76"/>
                <a:gd name="T62" fmla="*/ 552237393 w 81"/>
                <a:gd name="T63" fmla="*/ 1003700635 h 76"/>
                <a:gd name="T64" fmla="*/ 623033778 w 81"/>
                <a:gd name="T65" fmla="*/ 989563530 h 76"/>
                <a:gd name="T66" fmla="*/ 651353837 w 81"/>
                <a:gd name="T67" fmla="*/ 1017837740 h 76"/>
                <a:gd name="T68" fmla="*/ 679673896 w 81"/>
                <a:gd name="T69" fmla="*/ 1060245296 h 76"/>
                <a:gd name="T70" fmla="*/ 792954133 w 81"/>
                <a:gd name="T71" fmla="*/ 1031971086 h 76"/>
                <a:gd name="T72" fmla="*/ 792954133 w 81"/>
                <a:gd name="T73" fmla="*/ 961289319 h 76"/>
                <a:gd name="T74" fmla="*/ 877914311 w 81"/>
                <a:gd name="T75" fmla="*/ 876470447 h 76"/>
                <a:gd name="T76" fmla="*/ 906234370 w 81"/>
                <a:gd name="T77" fmla="*/ 876470447 h 76"/>
                <a:gd name="T78" fmla="*/ 948714459 w 81"/>
                <a:gd name="T79" fmla="*/ 918878003 h 76"/>
                <a:gd name="T80" fmla="*/ 1033670874 w 81"/>
                <a:gd name="T81" fmla="*/ 819922026 h 76"/>
                <a:gd name="T82" fmla="*/ 1005350815 w 81"/>
                <a:gd name="T83" fmla="*/ 777514470 h 76"/>
                <a:gd name="T84" fmla="*/ 1033670874 w 81"/>
                <a:gd name="T85" fmla="*/ 664421388 h 76"/>
                <a:gd name="T86" fmla="*/ 1061990933 w 81"/>
                <a:gd name="T87" fmla="*/ 650284283 h 76"/>
                <a:gd name="T88" fmla="*/ 1104471022 w 81"/>
                <a:gd name="T89" fmla="*/ 650284283 h 76"/>
                <a:gd name="T90" fmla="*/ 1132791081 w 81"/>
                <a:gd name="T91" fmla="*/ 523054095 h 76"/>
                <a:gd name="T92" fmla="*/ 1132791081 w 81"/>
                <a:gd name="T93" fmla="*/ 508916990 h 76"/>
                <a:gd name="T94" fmla="*/ 1076150963 w 81"/>
                <a:gd name="T95" fmla="*/ 508916990 h 76"/>
                <a:gd name="T96" fmla="*/ 1061990933 w 81"/>
                <a:gd name="T97" fmla="*/ 480646539 h 76"/>
                <a:gd name="T98" fmla="*/ 1061990933 w 81"/>
                <a:gd name="T99" fmla="*/ 381686803 h 76"/>
                <a:gd name="T100" fmla="*/ 1104471022 w 81"/>
                <a:gd name="T101" fmla="*/ 339279247 h 76"/>
                <a:gd name="T102" fmla="*/ 1047830904 w 81"/>
                <a:gd name="T103" fmla="*/ 226186164 h 76"/>
                <a:gd name="T104" fmla="*/ 1005350815 w 81"/>
                <a:gd name="T105" fmla="*/ 254460375 h 76"/>
                <a:gd name="T106" fmla="*/ 962870726 w 81"/>
                <a:gd name="T107" fmla="*/ 254460375 h 76"/>
                <a:gd name="T108" fmla="*/ 906234370 w 81"/>
                <a:gd name="T109" fmla="*/ 155504398 h 76"/>
                <a:gd name="T110" fmla="*/ 934554430 w 81"/>
                <a:gd name="T111" fmla="*/ 98955977 h 76"/>
                <a:gd name="T112" fmla="*/ 821274193 w 81"/>
                <a:gd name="T113" fmla="*/ 42411316 h 76"/>
                <a:gd name="T114" fmla="*/ 792954133 w 81"/>
                <a:gd name="T115" fmla="*/ 84818872 h 76"/>
                <a:gd name="T116" fmla="*/ 750474044 w 81"/>
                <a:gd name="T117" fmla="*/ 98955977 h 76"/>
                <a:gd name="T118" fmla="*/ 651353837 w 81"/>
                <a:gd name="T119" fmla="*/ 56544661 h 76"/>
                <a:gd name="T120" fmla="*/ 637193807 w 81"/>
                <a:gd name="T121" fmla="*/ 0 h 7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1"/>
                <a:gd name="T184" fmla="*/ 0 h 76"/>
                <a:gd name="T185" fmla="*/ 81 w 81"/>
                <a:gd name="T186" fmla="*/ 76 h 7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1" h="76">
                  <a:moveTo>
                    <a:pt x="40" y="57"/>
                  </a:moveTo>
                  <a:cubicBezTo>
                    <a:pt x="29" y="57"/>
                    <a:pt x="20" y="49"/>
                    <a:pt x="20" y="39"/>
                  </a:cubicBezTo>
                  <a:cubicBezTo>
                    <a:pt x="20" y="28"/>
                    <a:pt x="30" y="19"/>
                    <a:pt x="41" y="18"/>
                  </a:cubicBezTo>
                  <a:cubicBezTo>
                    <a:pt x="41" y="18"/>
                    <a:pt x="42" y="18"/>
                    <a:pt x="42" y="18"/>
                  </a:cubicBezTo>
                  <a:cubicBezTo>
                    <a:pt x="53" y="18"/>
                    <a:pt x="61" y="26"/>
                    <a:pt x="61" y="37"/>
                  </a:cubicBezTo>
                  <a:cubicBezTo>
                    <a:pt x="61" y="47"/>
                    <a:pt x="52" y="57"/>
                    <a:pt x="41" y="57"/>
                  </a:cubicBezTo>
                  <a:cubicBezTo>
                    <a:pt x="41" y="57"/>
                    <a:pt x="40" y="57"/>
                    <a:pt x="40" y="57"/>
                  </a:cubicBezTo>
                  <a:moveTo>
                    <a:pt x="45" y="0"/>
                  </a:moveTo>
                  <a:cubicBezTo>
                    <a:pt x="37" y="0"/>
                    <a:pt x="37" y="0"/>
                    <a:pt x="37" y="0"/>
                  </a:cubicBezTo>
                  <a:cubicBezTo>
                    <a:pt x="36" y="0"/>
                    <a:pt x="35" y="1"/>
                    <a:pt x="35" y="2"/>
                  </a:cubicBezTo>
                  <a:cubicBezTo>
                    <a:pt x="36" y="4"/>
                    <a:pt x="36" y="4"/>
                    <a:pt x="36" y="4"/>
                  </a:cubicBezTo>
                  <a:cubicBezTo>
                    <a:pt x="36" y="5"/>
                    <a:pt x="35" y="6"/>
                    <a:pt x="34" y="6"/>
                  </a:cubicBezTo>
                  <a:cubicBezTo>
                    <a:pt x="28" y="8"/>
                    <a:pt x="28" y="8"/>
                    <a:pt x="28" y="8"/>
                  </a:cubicBezTo>
                  <a:cubicBezTo>
                    <a:pt x="28" y="9"/>
                    <a:pt x="28" y="9"/>
                    <a:pt x="27" y="9"/>
                  </a:cubicBezTo>
                  <a:cubicBezTo>
                    <a:pt x="27" y="9"/>
                    <a:pt x="26" y="8"/>
                    <a:pt x="26" y="8"/>
                  </a:cubicBezTo>
                  <a:cubicBezTo>
                    <a:pt x="25" y="5"/>
                    <a:pt x="25" y="5"/>
                    <a:pt x="25" y="5"/>
                  </a:cubicBezTo>
                  <a:cubicBezTo>
                    <a:pt x="25" y="5"/>
                    <a:pt x="24" y="5"/>
                    <a:pt x="23" y="5"/>
                  </a:cubicBezTo>
                  <a:cubicBezTo>
                    <a:pt x="23" y="5"/>
                    <a:pt x="23" y="5"/>
                    <a:pt x="23" y="5"/>
                  </a:cubicBezTo>
                  <a:cubicBezTo>
                    <a:pt x="16" y="9"/>
                    <a:pt x="16" y="9"/>
                    <a:pt x="16" y="9"/>
                  </a:cubicBezTo>
                  <a:cubicBezTo>
                    <a:pt x="15" y="10"/>
                    <a:pt x="15" y="11"/>
                    <a:pt x="15" y="12"/>
                  </a:cubicBezTo>
                  <a:cubicBezTo>
                    <a:pt x="17" y="13"/>
                    <a:pt x="17" y="13"/>
                    <a:pt x="17" y="13"/>
                  </a:cubicBezTo>
                  <a:cubicBezTo>
                    <a:pt x="18" y="14"/>
                    <a:pt x="18" y="15"/>
                    <a:pt x="17" y="16"/>
                  </a:cubicBezTo>
                  <a:cubicBezTo>
                    <a:pt x="13" y="21"/>
                    <a:pt x="13" y="21"/>
                    <a:pt x="13" y="21"/>
                  </a:cubicBezTo>
                  <a:cubicBezTo>
                    <a:pt x="12" y="21"/>
                    <a:pt x="12" y="21"/>
                    <a:pt x="11" y="21"/>
                  </a:cubicBezTo>
                  <a:cubicBezTo>
                    <a:pt x="11" y="21"/>
                    <a:pt x="11" y="21"/>
                    <a:pt x="10" y="21"/>
                  </a:cubicBezTo>
                  <a:cubicBezTo>
                    <a:pt x="8" y="20"/>
                    <a:pt x="8" y="20"/>
                    <a:pt x="8" y="20"/>
                  </a:cubicBezTo>
                  <a:cubicBezTo>
                    <a:pt x="8" y="20"/>
                    <a:pt x="8" y="20"/>
                    <a:pt x="7" y="20"/>
                  </a:cubicBezTo>
                  <a:cubicBezTo>
                    <a:pt x="7" y="20"/>
                    <a:pt x="6" y="20"/>
                    <a:pt x="6" y="21"/>
                  </a:cubicBezTo>
                  <a:cubicBezTo>
                    <a:pt x="2" y="28"/>
                    <a:pt x="2" y="28"/>
                    <a:pt x="2" y="28"/>
                  </a:cubicBezTo>
                  <a:cubicBezTo>
                    <a:pt x="2" y="29"/>
                    <a:pt x="3" y="30"/>
                    <a:pt x="3" y="30"/>
                  </a:cubicBezTo>
                  <a:cubicBezTo>
                    <a:pt x="6" y="30"/>
                    <a:pt x="6" y="30"/>
                    <a:pt x="6" y="30"/>
                  </a:cubicBezTo>
                  <a:cubicBezTo>
                    <a:pt x="7" y="31"/>
                    <a:pt x="7" y="31"/>
                    <a:pt x="7" y="32"/>
                  </a:cubicBezTo>
                  <a:cubicBezTo>
                    <a:pt x="7" y="32"/>
                    <a:pt x="6" y="37"/>
                    <a:pt x="6" y="40"/>
                  </a:cubicBezTo>
                  <a:cubicBezTo>
                    <a:pt x="6" y="40"/>
                    <a:pt x="6" y="40"/>
                    <a:pt x="6" y="40"/>
                  </a:cubicBezTo>
                  <a:cubicBezTo>
                    <a:pt x="6" y="40"/>
                    <a:pt x="5" y="40"/>
                    <a:pt x="4" y="40"/>
                  </a:cubicBezTo>
                  <a:cubicBezTo>
                    <a:pt x="2" y="40"/>
                    <a:pt x="2" y="40"/>
                    <a:pt x="2" y="40"/>
                  </a:cubicBezTo>
                  <a:cubicBezTo>
                    <a:pt x="1" y="40"/>
                    <a:pt x="0" y="41"/>
                    <a:pt x="0" y="42"/>
                  </a:cubicBezTo>
                  <a:cubicBezTo>
                    <a:pt x="1" y="50"/>
                    <a:pt x="1" y="50"/>
                    <a:pt x="1" y="50"/>
                  </a:cubicBezTo>
                  <a:cubicBezTo>
                    <a:pt x="2" y="50"/>
                    <a:pt x="2" y="51"/>
                    <a:pt x="3" y="51"/>
                  </a:cubicBezTo>
                  <a:cubicBezTo>
                    <a:pt x="3" y="51"/>
                    <a:pt x="3" y="51"/>
                    <a:pt x="4" y="51"/>
                  </a:cubicBezTo>
                  <a:cubicBezTo>
                    <a:pt x="6" y="50"/>
                    <a:pt x="6" y="50"/>
                    <a:pt x="6" y="50"/>
                  </a:cubicBezTo>
                  <a:cubicBezTo>
                    <a:pt x="6" y="50"/>
                    <a:pt x="6" y="50"/>
                    <a:pt x="7" y="50"/>
                  </a:cubicBezTo>
                  <a:cubicBezTo>
                    <a:pt x="7" y="50"/>
                    <a:pt x="8" y="50"/>
                    <a:pt x="8" y="51"/>
                  </a:cubicBezTo>
                  <a:cubicBezTo>
                    <a:pt x="11" y="56"/>
                    <a:pt x="11" y="56"/>
                    <a:pt x="11" y="56"/>
                  </a:cubicBezTo>
                  <a:cubicBezTo>
                    <a:pt x="11" y="57"/>
                    <a:pt x="11" y="58"/>
                    <a:pt x="10" y="59"/>
                  </a:cubicBezTo>
                  <a:cubicBezTo>
                    <a:pt x="8" y="60"/>
                    <a:pt x="8" y="60"/>
                    <a:pt x="8" y="60"/>
                  </a:cubicBezTo>
                  <a:cubicBezTo>
                    <a:pt x="7" y="61"/>
                    <a:pt x="7" y="62"/>
                    <a:pt x="8" y="62"/>
                  </a:cubicBezTo>
                  <a:cubicBezTo>
                    <a:pt x="13" y="68"/>
                    <a:pt x="13" y="68"/>
                    <a:pt x="13" y="68"/>
                  </a:cubicBezTo>
                  <a:cubicBezTo>
                    <a:pt x="13" y="68"/>
                    <a:pt x="14" y="68"/>
                    <a:pt x="14" y="68"/>
                  </a:cubicBezTo>
                  <a:cubicBezTo>
                    <a:pt x="15" y="68"/>
                    <a:pt x="15" y="68"/>
                    <a:pt x="16" y="67"/>
                  </a:cubicBezTo>
                  <a:cubicBezTo>
                    <a:pt x="17" y="66"/>
                    <a:pt x="17" y="66"/>
                    <a:pt x="17" y="66"/>
                  </a:cubicBezTo>
                  <a:cubicBezTo>
                    <a:pt x="18" y="65"/>
                    <a:pt x="18" y="65"/>
                    <a:pt x="19" y="65"/>
                  </a:cubicBezTo>
                  <a:cubicBezTo>
                    <a:pt x="19" y="65"/>
                    <a:pt x="19" y="65"/>
                    <a:pt x="20" y="65"/>
                  </a:cubicBezTo>
                  <a:cubicBezTo>
                    <a:pt x="25" y="68"/>
                    <a:pt x="25" y="68"/>
                    <a:pt x="25" y="68"/>
                  </a:cubicBezTo>
                  <a:cubicBezTo>
                    <a:pt x="26" y="68"/>
                    <a:pt x="26" y="69"/>
                    <a:pt x="26" y="70"/>
                  </a:cubicBezTo>
                  <a:cubicBezTo>
                    <a:pt x="25" y="73"/>
                    <a:pt x="25" y="73"/>
                    <a:pt x="25" y="73"/>
                  </a:cubicBezTo>
                  <a:cubicBezTo>
                    <a:pt x="24" y="73"/>
                    <a:pt x="25" y="74"/>
                    <a:pt x="26" y="75"/>
                  </a:cubicBezTo>
                  <a:cubicBezTo>
                    <a:pt x="34" y="76"/>
                    <a:pt x="34" y="76"/>
                    <a:pt x="34" y="76"/>
                  </a:cubicBezTo>
                  <a:cubicBezTo>
                    <a:pt x="34" y="76"/>
                    <a:pt x="34" y="76"/>
                    <a:pt x="34" y="76"/>
                  </a:cubicBezTo>
                  <a:cubicBezTo>
                    <a:pt x="35" y="76"/>
                    <a:pt x="35" y="76"/>
                    <a:pt x="35" y="75"/>
                  </a:cubicBezTo>
                  <a:cubicBezTo>
                    <a:pt x="36" y="72"/>
                    <a:pt x="36" y="72"/>
                    <a:pt x="36" y="72"/>
                  </a:cubicBezTo>
                  <a:cubicBezTo>
                    <a:pt x="36" y="72"/>
                    <a:pt x="37" y="71"/>
                    <a:pt x="38" y="71"/>
                  </a:cubicBezTo>
                  <a:cubicBezTo>
                    <a:pt x="38" y="71"/>
                    <a:pt x="38" y="71"/>
                    <a:pt x="38" y="71"/>
                  </a:cubicBezTo>
                  <a:cubicBezTo>
                    <a:pt x="38" y="71"/>
                    <a:pt x="38" y="71"/>
                    <a:pt x="39" y="71"/>
                  </a:cubicBezTo>
                  <a:cubicBezTo>
                    <a:pt x="39" y="71"/>
                    <a:pt x="40" y="71"/>
                    <a:pt x="41" y="71"/>
                  </a:cubicBezTo>
                  <a:cubicBezTo>
                    <a:pt x="43" y="71"/>
                    <a:pt x="44" y="70"/>
                    <a:pt x="44" y="70"/>
                  </a:cubicBezTo>
                  <a:cubicBezTo>
                    <a:pt x="44" y="70"/>
                    <a:pt x="44" y="70"/>
                    <a:pt x="44" y="70"/>
                  </a:cubicBezTo>
                  <a:cubicBezTo>
                    <a:pt x="45" y="70"/>
                    <a:pt x="46" y="71"/>
                    <a:pt x="46" y="72"/>
                  </a:cubicBezTo>
                  <a:cubicBezTo>
                    <a:pt x="46" y="74"/>
                    <a:pt x="46" y="74"/>
                    <a:pt x="46" y="74"/>
                  </a:cubicBezTo>
                  <a:cubicBezTo>
                    <a:pt x="47" y="75"/>
                    <a:pt x="47" y="75"/>
                    <a:pt x="48" y="75"/>
                  </a:cubicBezTo>
                  <a:cubicBezTo>
                    <a:pt x="48" y="75"/>
                    <a:pt x="48" y="75"/>
                    <a:pt x="48" y="75"/>
                  </a:cubicBezTo>
                  <a:cubicBezTo>
                    <a:pt x="56" y="73"/>
                    <a:pt x="56" y="73"/>
                    <a:pt x="56" y="73"/>
                  </a:cubicBezTo>
                  <a:cubicBezTo>
                    <a:pt x="57" y="72"/>
                    <a:pt x="57" y="71"/>
                    <a:pt x="57" y="70"/>
                  </a:cubicBezTo>
                  <a:cubicBezTo>
                    <a:pt x="56" y="68"/>
                    <a:pt x="56" y="68"/>
                    <a:pt x="56" y="68"/>
                  </a:cubicBezTo>
                  <a:cubicBezTo>
                    <a:pt x="55" y="67"/>
                    <a:pt x="56" y="66"/>
                    <a:pt x="57" y="66"/>
                  </a:cubicBezTo>
                  <a:cubicBezTo>
                    <a:pt x="62" y="62"/>
                    <a:pt x="62" y="62"/>
                    <a:pt x="62" y="62"/>
                  </a:cubicBezTo>
                  <a:cubicBezTo>
                    <a:pt x="62" y="62"/>
                    <a:pt x="63" y="62"/>
                    <a:pt x="63" y="62"/>
                  </a:cubicBezTo>
                  <a:cubicBezTo>
                    <a:pt x="64" y="62"/>
                    <a:pt x="64" y="62"/>
                    <a:pt x="64" y="62"/>
                  </a:cubicBezTo>
                  <a:cubicBezTo>
                    <a:pt x="66" y="64"/>
                    <a:pt x="66" y="64"/>
                    <a:pt x="66" y="64"/>
                  </a:cubicBezTo>
                  <a:cubicBezTo>
                    <a:pt x="66" y="64"/>
                    <a:pt x="67" y="65"/>
                    <a:pt x="67" y="65"/>
                  </a:cubicBezTo>
                  <a:cubicBezTo>
                    <a:pt x="67" y="65"/>
                    <a:pt x="68" y="64"/>
                    <a:pt x="68" y="64"/>
                  </a:cubicBezTo>
                  <a:cubicBezTo>
                    <a:pt x="73" y="58"/>
                    <a:pt x="73" y="58"/>
                    <a:pt x="73" y="58"/>
                  </a:cubicBezTo>
                  <a:cubicBezTo>
                    <a:pt x="74" y="57"/>
                    <a:pt x="74" y="56"/>
                    <a:pt x="73" y="56"/>
                  </a:cubicBezTo>
                  <a:cubicBezTo>
                    <a:pt x="71" y="55"/>
                    <a:pt x="71" y="55"/>
                    <a:pt x="71" y="55"/>
                  </a:cubicBezTo>
                  <a:cubicBezTo>
                    <a:pt x="70" y="54"/>
                    <a:pt x="70" y="53"/>
                    <a:pt x="70" y="52"/>
                  </a:cubicBezTo>
                  <a:cubicBezTo>
                    <a:pt x="73" y="47"/>
                    <a:pt x="73" y="47"/>
                    <a:pt x="73" y="47"/>
                  </a:cubicBezTo>
                  <a:cubicBezTo>
                    <a:pt x="73" y="46"/>
                    <a:pt x="74" y="46"/>
                    <a:pt x="75" y="46"/>
                  </a:cubicBezTo>
                  <a:cubicBezTo>
                    <a:pt x="75" y="46"/>
                    <a:pt x="75" y="46"/>
                    <a:pt x="75" y="46"/>
                  </a:cubicBezTo>
                  <a:cubicBezTo>
                    <a:pt x="77" y="46"/>
                    <a:pt x="77" y="46"/>
                    <a:pt x="77" y="46"/>
                  </a:cubicBezTo>
                  <a:cubicBezTo>
                    <a:pt x="78" y="46"/>
                    <a:pt x="78" y="46"/>
                    <a:pt x="78" y="46"/>
                  </a:cubicBezTo>
                  <a:cubicBezTo>
                    <a:pt x="79" y="46"/>
                    <a:pt x="79" y="46"/>
                    <a:pt x="79" y="45"/>
                  </a:cubicBezTo>
                  <a:cubicBezTo>
                    <a:pt x="80" y="37"/>
                    <a:pt x="80" y="37"/>
                    <a:pt x="80" y="37"/>
                  </a:cubicBezTo>
                  <a:cubicBezTo>
                    <a:pt x="81" y="37"/>
                    <a:pt x="81" y="36"/>
                    <a:pt x="81" y="36"/>
                  </a:cubicBezTo>
                  <a:cubicBezTo>
                    <a:pt x="81" y="36"/>
                    <a:pt x="81" y="36"/>
                    <a:pt x="80" y="36"/>
                  </a:cubicBezTo>
                  <a:cubicBezTo>
                    <a:pt x="80" y="36"/>
                    <a:pt x="80" y="36"/>
                    <a:pt x="79" y="36"/>
                  </a:cubicBezTo>
                  <a:cubicBezTo>
                    <a:pt x="76" y="36"/>
                    <a:pt x="76" y="36"/>
                    <a:pt x="76" y="36"/>
                  </a:cubicBezTo>
                  <a:cubicBezTo>
                    <a:pt x="76" y="36"/>
                    <a:pt x="76" y="36"/>
                    <a:pt x="76" y="36"/>
                  </a:cubicBezTo>
                  <a:cubicBezTo>
                    <a:pt x="75" y="36"/>
                    <a:pt x="75" y="35"/>
                    <a:pt x="75" y="34"/>
                  </a:cubicBezTo>
                  <a:cubicBezTo>
                    <a:pt x="74" y="29"/>
                    <a:pt x="74" y="29"/>
                    <a:pt x="74" y="29"/>
                  </a:cubicBezTo>
                  <a:cubicBezTo>
                    <a:pt x="74" y="28"/>
                    <a:pt x="74" y="27"/>
                    <a:pt x="75" y="27"/>
                  </a:cubicBezTo>
                  <a:cubicBezTo>
                    <a:pt x="77" y="26"/>
                    <a:pt x="77" y="26"/>
                    <a:pt x="77" y="26"/>
                  </a:cubicBezTo>
                  <a:cubicBezTo>
                    <a:pt x="78" y="25"/>
                    <a:pt x="79" y="25"/>
                    <a:pt x="78" y="24"/>
                  </a:cubicBezTo>
                  <a:cubicBezTo>
                    <a:pt x="75" y="17"/>
                    <a:pt x="75" y="17"/>
                    <a:pt x="75" y="17"/>
                  </a:cubicBezTo>
                  <a:cubicBezTo>
                    <a:pt x="75" y="17"/>
                    <a:pt x="74" y="16"/>
                    <a:pt x="74" y="16"/>
                  </a:cubicBezTo>
                  <a:cubicBezTo>
                    <a:pt x="74" y="16"/>
                    <a:pt x="73" y="16"/>
                    <a:pt x="73" y="17"/>
                  </a:cubicBezTo>
                  <a:cubicBezTo>
                    <a:pt x="71" y="18"/>
                    <a:pt x="71" y="18"/>
                    <a:pt x="71" y="18"/>
                  </a:cubicBezTo>
                  <a:cubicBezTo>
                    <a:pt x="71" y="18"/>
                    <a:pt x="70" y="18"/>
                    <a:pt x="70" y="18"/>
                  </a:cubicBezTo>
                  <a:cubicBezTo>
                    <a:pt x="69" y="18"/>
                    <a:pt x="69" y="18"/>
                    <a:pt x="68" y="18"/>
                  </a:cubicBezTo>
                  <a:cubicBezTo>
                    <a:pt x="64" y="13"/>
                    <a:pt x="64" y="13"/>
                    <a:pt x="64" y="13"/>
                  </a:cubicBezTo>
                  <a:cubicBezTo>
                    <a:pt x="64" y="13"/>
                    <a:pt x="64" y="12"/>
                    <a:pt x="64" y="11"/>
                  </a:cubicBezTo>
                  <a:cubicBezTo>
                    <a:pt x="66" y="9"/>
                    <a:pt x="66" y="9"/>
                    <a:pt x="66" y="9"/>
                  </a:cubicBezTo>
                  <a:cubicBezTo>
                    <a:pt x="66" y="8"/>
                    <a:pt x="66" y="7"/>
                    <a:pt x="66" y="7"/>
                  </a:cubicBezTo>
                  <a:cubicBezTo>
                    <a:pt x="59" y="3"/>
                    <a:pt x="59" y="3"/>
                    <a:pt x="59" y="3"/>
                  </a:cubicBezTo>
                  <a:cubicBezTo>
                    <a:pt x="59" y="3"/>
                    <a:pt x="59" y="3"/>
                    <a:pt x="58" y="3"/>
                  </a:cubicBezTo>
                  <a:cubicBezTo>
                    <a:pt x="58" y="3"/>
                    <a:pt x="57" y="3"/>
                    <a:pt x="57" y="4"/>
                  </a:cubicBezTo>
                  <a:cubicBezTo>
                    <a:pt x="56" y="6"/>
                    <a:pt x="56" y="6"/>
                    <a:pt x="56" y="6"/>
                  </a:cubicBezTo>
                  <a:cubicBezTo>
                    <a:pt x="55" y="7"/>
                    <a:pt x="55" y="7"/>
                    <a:pt x="54" y="7"/>
                  </a:cubicBezTo>
                  <a:cubicBezTo>
                    <a:pt x="54" y="7"/>
                    <a:pt x="54" y="7"/>
                    <a:pt x="53" y="7"/>
                  </a:cubicBezTo>
                  <a:cubicBezTo>
                    <a:pt x="47" y="6"/>
                    <a:pt x="47" y="6"/>
                    <a:pt x="47" y="6"/>
                  </a:cubicBezTo>
                  <a:cubicBezTo>
                    <a:pt x="47" y="6"/>
                    <a:pt x="46" y="5"/>
                    <a:pt x="46" y="4"/>
                  </a:cubicBezTo>
                  <a:cubicBezTo>
                    <a:pt x="46" y="2"/>
                    <a:pt x="46" y="2"/>
                    <a:pt x="46" y="2"/>
                  </a:cubicBezTo>
                  <a:cubicBezTo>
                    <a:pt x="46" y="1"/>
                    <a:pt x="46" y="0"/>
                    <a:pt x="4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32" name="Freeform 202"/>
            <p:cNvSpPr>
              <a:spLocks noChangeArrowheads="1"/>
            </p:cNvSpPr>
            <p:nvPr/>
          </p:nvSpPr>
          <p:spPr bwMode="auto">
            <a:xfrm>
              <a:off x="1817688" y="3170238"/>
              <a:ext cx="41275" cy="158750"/>
            </a:xfrm>
            <a:custGeom>
              <a:avLst/>
              <a:gdLst>
                <a:gd name="T0" fmla="*/ 112635723 w 11"/>
                <a:gd name="T1" fmla="*/ 0 h 42"/>
                <a:gd name="T2" fmla="*/ 42239334 w 11"/>
                <a:gd name="T3" fmla="*/ 0 h 42"/>
                <a:gd name="T4" fmla="*/ 28160807 w 11"/>
                <a:gd name="T5" fmla="*/ 85721220 h 42"/>
                <a:gd name="T6" fmla="*/ 42239334 w 11"/>
                <a:gd name="T7" fmla="*/ 100004940 h 42"/>
                <a:gd name="T8" fmla="*/ 0 w 11"/>
                <a:gd name="T9" fmla="*/ 542890982 h 42"/>
                <a:gd name="T10" fmla="*/ 70396389 w 11"/>
                <a:gd name="T11" fmla="*/ 600037202 h 42"/>
                <a:gd name="T12" fmla="*/ 154875057 w 11"/>
                <a:gd name="T13" fmla="*/ 514315982 h 42"/>
                <a:gd name="T14" fmla="*/ 126714250 w 11"/>
                <a:gd name="T15" fmla="*/ 85721220 h 42"/>
                <a:gd name="T16" fmla="*/ 126714250 w 11"/>
                <a:gd name="T17" fmla="*/ 71433720 h 42"/>
                <a:gd name="T18" fmla="*/ 112635723 w 11"/>
                <a:gd name="T19" fmla="*/ 0 h 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42"/>
                <a:gd name="T32" fmla="*/ 11 w 11"/>
                <a:gd name="T33" fmla="*/ 42 h 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42">
                  <a:moveTo>
                    <a:pt x="8" y="0"/>
                  </a:moveTo>
                  <a:cubicBezTo>
                    <a:pt x="3" y="0"/>
                    <a:pt x="3" y="0"/>
                    <a:pt x="3" y="0"/>
                  </a:cubicBezTo>
                  <a:cubicBezTo>
                    <a:pt x="3" y="0"/>
                    <a:pt x="2" y="3"/>
                    <a:pt x="2" y="6"/>
                  </a:cubicBezTo>
                  <a:cubicBezTo>
                    <a:pt x="2" y="6"/>
                    <a:pt x="2" y="6"/>
                    <a:pt x="3" y="7"/>
                  </a:cubicBezTo>
                  <a:cubicBezTo>
                    <a:pt x="0" y="38"/>
                    <a:pt x="0" y="38"/>
                    <a:pt x="0" y="38"/>
                  </a:cubicBezTo>
                  <a:cubicBezTo>
                    <a:pt x="5" y="42"/>
                    <a:pt x="5" y="42"/>
                    <a:pt x="5" y="42"/>
                  </a:cubicBezTo>
                  <a:cubicBezTo>
                    <a:pt x="11" y="36"/>
                    <a:pt x="11" y="36"/>
                    <a:pt x="11" y="36"/>
                  </a:cubicBezTo>
                  <a:cubicBezTo>
                    <a:pt x="9" y="6"/>
                    <a:pt x="9" y="6"/>
                    <a:pt x="9" y="6"/>
                  </a:cubicBezTo>
                  <a:cubicBezTo>
                    <a:pt x="9" y="5"/>
                    <a:pt x="9" y="5"/>
                    <a:pt x="9" y="5"/>
                  </a:cubicBezTo>
                  <a:cubicBezTo>
                    <a:pt x="9" y="5"/>
                    <a:pt x="9" y="2"/>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33" name="Freeform 203"/>
            <p:cNvSpPr>
              <a:spLocks noChangeArrowheads="1"/>
            </p:cNvSpPr>
            <p:nvPr/>
          </p:nvSpPr>
          <p:spPr bwMode="auto">
            <a:xfrm>
              <a:off x="1595438" y="3167063"/>
              <a:ext cx="469900" cy="244475"/>
            </a:xfrm>
            <a:custGeom>
              <a:avLst/>
              <a:gdLst>
                <a:gd name="T0" fmla="*/ 1215315527 w 125"/>
                <a:gd name="T1" fmla="*/ 0 h 65"/>
                <a:gd name="T2" fmla="*/ 1215315527 w 125"/>
                <a:gd name="T3" fmla="*/ 0 h 65"/>
                <a:gd name="T4" fmla="*/ 1215315527 w 125"/>
                <a:gd name="T5" fmla="*/ 0 h 65"/>
                <a:gd name="T6" fmla="*/ 1215315527 w 125"/>
                <a:gd name="T7" fmla="*/ 0 h 65"/>
                <a:gd name="T8" fmla="*/ 1342500541 w 125"/>
                <a:gd name="T9" fmla="*/ 381948934 h 65"/>
                <a:gd name="T10" fmla="*/ 1243580952 w 125"/>
                <a:gd name="T11" fmla="*/ 396094634 h 65"/>
                <a:gd name="T12" fmla="*/ 1257711785 w 125"/>
                <a:gd name="T13" fmla="*/ 537559152 h 65"/>
                <a:gd name="T14" fmla="*/ 960949259 w 125"/>
                <a:gd name="T15" fmla="*/ 650728510 h 65"/>
                <a:gd name="T16" fmla="*/ 1215315527 w 125"/>
                <a:gd name="T17" fmla="*/ 509267753 h 65"/>
                <a:gd name="T18" fmla="*/ 1201184694 w 125"/>
                <a:gd name="T19" fmla="*/ 353657535 h 65"/>
                <a:gd name="T20" fmla="*/ 1314238875 w 125"/>
                <a:gd name="T21" fmla="*/ 353657535 h 65"/>
                <a:gd name="T22" fmla="*/ 1215315527 w 125"/>
                <a:gd name="T23" fmla="*/ 0 h 65"/>
                <a:gd name="T24" fmla="*/ 918553002 w 125"/>
                <a:gd name="T25" fmla="*/ 664874210 h 65"/>
                <a:gd name="T26" fmla="*/ 593525051 w 125"/>
                <a:gd name="T27" fmla="*/ 56586560 h 65"/>
                <a:gd name="T28" fmla="*/ 593525051 w 125"/>
                <a:gd name="T29" fmla="*/ 56586560 h 65"/>
                <a:gd name="T30" fmla="*/ 494605462 w 125"/>
                <a:gd name="T31" fmla="*/ 424389794 h 65"/>
                <a:gd name="T32" fmla="*/ 593525051 w 125"/>
                <a:gd name="T33" fmla="*/ 410240333 h 65"/>
                <a:gd name="T34" fmla="*/ 579394218 w 125"/>
                <a:gd name="T35" fmla="*/ 565850552 h 65"/>
                <a:gd name="T36" fmla="*/ 847895078 w 125"/>
                <a:gd name="T37" fmla="*/ 664874210 h 65"/>
                <a:gd name="T38" fmla="*/ 537001720 w 125"/>
                <a:gd name="T39" fmla="*/ 608291412 h 65"/>
                <a:gd name="T40" fmla="*/ 565263386 w 125"/>
                <a:gd name="T41" fmla="*/ 452681193 h 65"/>
                <a:gd name="T42" fmla="*/ 466343797 w 125"/>
                <a:gd name="T43" fmla="*/ 466826893 h 65"/>
                <a:gd name="T44" fmla="*/ 593525051 w 125"/>
                <a:gd name="T45" fmla="*/ 56586560 h 65"/>
                <a:gd name="T46" fmla="*/ 0 w 125"/>
                <a:gd name="T47" fmla="*/ 919508087 h 65"/>
                <a:gd name="T48" fmla="*/ 381551282 w 125"/>
                <a:gd name="T49" fmla="*/ 877070988 h 65"/>
                <a:gd name="T50" fmla="*/ 1413158464 w 125"/>
                <a:gd name="T51" fmla="*/ 778043568 h 65"/>
                <a:gd name="T52" fmla="*/ 1766448080 w 125"/>
                <a:gd name="T53" fmla="*/ 735606469 h 65"/>
                <a:gd name="T54" fmla="*/ 1215315527 w 125"/>
                <a:gd name="T55" fmla="*/ 0 h 6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25"/>
                <a:gd name="T85" fmla="*/ 0 h 65"/>
                <a:gd name="T86" fmla="*/ 125 w 125"/>
                <a:gd name="T87" fmla="*/ 65 h 6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25" h="65">
                  <a:moveTo>
                    <a:pt x="86" y="0"/>
                  </a:moveTo>
                  <a:cubicBezTo>
                    <a:pt x="86" y="0"/>
                    <a:pt x="86" y="0"/>
                    <a:pt x="86" y="0"/>
                  </a:cubicBezTo>
                  <a:cubicBezTo>
                    <a:pt x="86" y="0"/>
                    <a:pt x="86" y="0"/>
                    <a:pt x="86" y="0"/>
                  </a:cubicBezTo>
                  <a:cubicBezTo>
                    <a:pt x="86" y="0"/>
                    <a:pt x="86" y="0"/>
                    <a:pt x="86" y="0"/>
                  </a:cubicBezTo>
                  <a:cubicBezTo>
                    <a:pt x="86" y="0"/>
                    <a:pt x="97" y="13"/>
                    <a:pt x="95" y="27"/>
                  </a:cubicBezTo>
                  <a:cubicBezTo>
                    <a:pt x="88" y="28"/>
                    <a:pt x="88" y="28"/>
                    <a:pt x="88" y="28"/>
                  </a:cubicBezTo>
                  <a:cubicBezTo>
                    <a:pt x="89" y="38"/>
                    <a:pt x="89" y="38"/>
                    <a:pt x="89" y="38"/>
                  </a:cubicBezTo>
                  <a:cubicBezTo>
                    <a:pt x="68" y="46"/>
                    <a:pt x="68" y="46"/>
                    <a:pt x="68" y="46"/>
                  </a:cubicBezTo>
                  <a:cubicBezTo>
                    <a:pt x="86" y="36"/>
                    <a:pt x="86" y="36"/>
                    <a:pt x="86" y="36"/>
                  </a:cubicBezTo>
                  <a:cubicBezTo>
                    <a:pt x="85" y="25"/>
                    <a:pt x="85" y="25"/>
                    <a:pt x="85" y="25"/>
                  </a:cubicBezTo>
                  <a:cubicBezTo>
                    <a:pt x="93" y="25"/>
                    <a:pt x="93" y="25"/>
                    <a:pt x="93" y="25"/>
                  </a:cubicBezTo>
                  <a:cubicBezTo>
                    <a:pt x="93" y="25"/>
                    <a:pt x="95" y="17"/>
                    <a:pt x="86" y="0"/>
                  </a:cubicBezTo>
                  <a:cubicBezTo>
                    <a:pt x="86" y="4"/>
                    <a:pt x="85" y="32"/>
                    <a:pt x="65" y="47"/>
                  </a:cubicBezTo>
                  <a:cubicBezTo>
                    <a:pt x="65" y="47"/>
                    <a:pt x="38" y="33"/>
                    <a:pt x="42" y="4"/>
                  </a:cubicBezTo>
                  <a:cubicBezTo>
                    <a:pt x="42" y="4"/>
                    <a:pt x="42" y="4"/>
                    <a:pt x="42" y="4"/>
                  </a:cubicBezTo>
                  <a:cubicBezTo>
                    <a:pt x="32" y="22"/>
                    <a:pt x="35" y="30"/>
                    <a:pt x="35" y="30"/>
                  </a:cubicBezTo>
                  <a:cubicBezTo>
                    <a:pt x="42" y="29"/>
                    <a:pt x="42" y="29"/>
                    <a:pt x="42" y="29"/>
                  </a:cubicBezTo>
                  <a:cubicBezTo>
                    <a:pt x="41" y="40"/>
                    <a:pt x="41" y="40"/>
                    <a:pt x="41" y="40"/>
                  </a:cubicBezTo>
                  <a:cubicBezTo>
                    <a:pt x="60" y="47"/>
                    <a:pt x="60" y="47"/>
                    <a:pt x="60" y="47"/>
                  </a:cubicBezTo>
                  <a:cubicBezTo>
                    <a:pt x="38" y="43"/>
                    <a:pt x="38" y="43"/>
                    <a:pt x="38" y="43"/>
                  </a:cubicBezTo>
                  <a:cubicBezTo>
                    <a:pt x="40" y="32"/>
                    <a:pt x="40" y="32"/>
                    <a:pt x="40" y="32"/>
                  </a:cubicBezTo>
                  <a:cubicBezTo>
                    <a:pt x="33" y="33"/>
                    <a:pt x="33" y="33"/>
                    <a:pt x="33" y="33"/>
                  </a:cubicBezTo>
                  <a:cubicBezTo>
                    <a:pt x="30" y="20"/>
                    <a:pt x="41" y="5"/>
                    <a:pt x="42" y="4"/>
                  </a:cubicBezTo>
                  <a:cubicBezTo>
                    <a:pt x="18" y="12"/>
                    <a:pt x="0" y="29"/>
                    <a:pt x="0" y="65"/>
                  </a:cubicBezTo>
                  <a:cubicBezTo>
                    <a:pt x="27" y="62"/>
                    <a:pt x="27" y="62"/>
                    <a:pt x="27" y="62"/>
                  </a:cubicBezTo>
                  <a:cubicBezTo>
                    <a:pt x="100" y="55"/>
                    <a:pt x="100" y="55"/>
                    <a:pt x="100" y="55"/>
                  </a:cubicBezTo>
                  <a:cubicBezTo>
                    <a:pt x="125" y="52"/>
                    <a:pt x="125" y="52"/>
                    <a:pt x="125" y="52"/>
                  </a:cubicBezTo>
                  <a:cubicBezTo>
                    <a:pt x="125" y="17"/>
                    <a:pt x="109" y="4"/>
                    <a:pt x="8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34" name="Freeform 204"/>
            <p:cNvSpPr>
              <a:spLocks noChangeArrowheads="1"/>
            </p:cNvSpPr>
            <p:nvPr/>
          </p:nvSpPr>
          <p:spPr bwMode="auto">
            <a:xfrm>
              <a:off x="1760538" y="3167063"/>
              <a:ext cx="60325" cy="38100"/>
            </a:xfrm>
            <a:custGeom>
              <a:avLst/>
              <a:gdLst>
                <a:gd name="T0" fmla="*/ 113723936 w 16"/>
                <a:gd name="T1" fmla="*/ 0 h 10"/>
                <a:gd name="T2" fmla="*/ 0 w 16"/>
                <a:gd name="T3" fmla="*/ 43548300 h 10"/>
                <a:gd name="T4" fmla="*/ 199012175 w 16"/>
                <a:gd name="T5" fmla="*/ 145161000 h 10"/>
                <a:gd name="T6" fmla="*/ 227444102 w 16"/>
                <a:gd name="T7" fmla="*/ 14516100 h 10"/>
                <a:gd name="T8" fmla="*/ 213230023 w 16"/>
                <a:gd name="T9" fmla="*/ 14516100 h 10"/>
                <a:gd name="T10" fmla="*/ 113723936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8" y="0"/>
                  </a:moveTo>
                  <a:cubicBezTo>
                    <a:pt x="5" y="1"/>
                    <a:pt x="0" y="3"/>
                    <a:pt x="0" y="3"/>
                  </a:cubicBezTo>
                  <a:cubicBezTo>
                    <a:pt x="14" y="10"/>
                    <a:pt x="14" y="10"/>
                    <a:pt x="14" y="10"/>
                  </a:cubicBezTo>
                  <a:cubicBezTo>
                    <a:pt x="13" y="5"/>
                    <a:pt x="16" y="1"/>
                    <a:pt x="16" y="1"/>
                  </a:cubicBezTo>
                  <a:cubicBezTo>
                    <a:pt x="16" y="1"/>
                    <a:pt x="16" y="1"/>
                    <a:pt x="15" y="1"/>
                  </a:cubicBezTo>
                  <a:cubicBezTo>
                    <a:pt x="10" y="1"/>
                    <a:pt x="8"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35" name="Freeform 206"/>
            <p:cNvSpPr>
              <a:spLocks noChangeArrowheads="1"/>
            </p:cNvSpPr>
            <p:nvPr/>
          </p:nvSpPr>
          <p:spPr bwMode="auto">
            <a:xfrm>
              <a:off x="1851025" y="3159125"/>
              <a:ext cx="60325" cy="41275"/>
            </a:xfrm>
            <a:custGeom>
              <a:avLst/>
              <a:gdLst>
                <a:gd name="T0" fmla="*/ 113723936 w 16"/>
                <a:gd name="T1" fmla="*/ 0 h 11"/>
                <a:gd name="T2" fmla="*/ 113723936 w 16"/>
                <a:gd name="T3" fmla="*/ 0 h 11"/>
                <a:gd name="T4" fmla="*/ 0 w 16"/>
                <a:gd name="T5" fmla="*/ 28160807 h 11"/>
                <a:gd name="T6" fmla="*/ 42646005 w 16"/>
                <a:gd name="T7" fmla="*/ 154875057 h 11"/>
                <a:gd name="T8" fmla="*/ 227444102 w 16"/>
                <a:gd name="T9" fmla="*/ 28160807 h 11"/>
                <a:gd name="T10" fmla="*/ 113723936 w 16"/>
                <a:gd name="T11" fmla="*/ 0 h 11"/>
                <a:gd name="T12" fmla="*/ 0 60000 65536"/>
                <a:gd name="T13" fmla="*/ 0 60000 65536"/>
                <a:gd name="T14" fmla="*/ 0 60000 65536"/>
                <a:gd name="T15" fmla="*/ 0 60000 65536"/>
                <a:gd name="T16" fmla="*/ 0 60000 65536"/>
                <a:gd name="T17" fmla="*/ 0 60000 65536"/>
                <a:gd name="T18" fmla="*/ 0 w 16"/>
                <a:gd name="T19" fmla="*/ 0 h 11"/>
                <a:gd name="T20" fmla="*/ 16 w 16"/>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6" h="11">
                  <a:moveTo>
                    <a:pt x="8" y="0"/>
                  </a:moveTo>
                  <a:cubicBezTo>
                    <a:pt x="8" y="0"/>
                    <a:pt x="8" y="0"/>
                    <a:pt x="8" y="0"/>
                  </a:cubicBezTo>
                  <a:cubicBezTo>
                    <a:pt x="8" y="0"/>
                    <a:pt x="6" y="1"/>
                    <a:pt x="0" y="2"/>
                  </a:cubicBezTo>
                  <a:cubicBezTo>
                    <a:pt x="0" y="2"/>
                    <a:pt x="4" y="6"/>
                    <a:pt x="3" y="11"/>
                  </a:cubicBezTo>
                  <a:cubicBezTo>
                    <a:pt x="16" y="2"/>
                    <a:pt x="16" y="2"/>
                    <a:pt x="16" y="2"/>
                  </a:cubicBezTo>
                  <a:cubicBezTo>
                    <a:pt x="16" y="2"/>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36" name="Freeform 207"/>
            <p:cNvSpPr>
              <a:spLocks noEditPoints="1" noChangeArrowheads="1"/>
            </p:cNvSpPr>
            <p:nvPr/>
          </p:nvSpPr>
          <p:spPr bwMode="auto">
            <a:xfrm>
              <a:off x="1708150" y="2919413"/>
              <a:ext cx="252413" cy="236538"/>
            </a:xfrm>
            <a:custGeom>
              <a:avLst/>
              <a:gdLst>
                <a:gd name="T0" fmla="*/ 454173869 w 67"/>
                <a:gd name="T1" fmla="*/ 775322755 h 63"/>
                <a:gd name="T2" fmla="*/ 227088818 w 67"/>
                <a:gd name="T3" fmla="*/ 606164293 h 63"/>
                <a:gd name="T4" fmla="*/ 738036775 w 67"/>
                <a:gd name="T5" fmla="*/ 577967462 h 63"/>
                <a:gd name="T6" fmla="*/ 482560913 w 67"/>
                <a:gd name="T7" fmla="*/ 775322755 h 63"/>
                <a:gd name="T8" fmla="*/ 454173869 w 67"/>
                <a:gd name="T9" fmla="*/ 775322755 h 63"/>
                <a:gd name="T10" fmla="*/ 383211910 w 67"/>
                <a:gd name="T11" fmla="*/ 493388231 h 63"/>
                <a:gd name="T12" fmla="*/ 326437821 w 67"/>
                <a:gd name="T13" fmla="*/ 437002078 h 63"/>
                <a:gd name="T14" fmla="*/ 383211910 w 67"/>
                <a:gd name="T15" fmla="*/ 380612169 h 63"/>
                <a:gd name="T16" fmla="*/ 397403548 w 67"/>
                <a:gd name="T17" fmla="*/ 380612169 h 63"/>
                <a:gd name="T18" fmla="*/ 454173869 w 67"/>
                <a:gd name="T19" fmla="*/ 437002078 h 63"/>
                <a:gd name="T20" fmla="*/ 383211910 w 67"/>
                <a:gd name="T21" fmla="*/ 493388231 h 63"/>
                <a:gd name="T22" fmla="*/ 383211910 w 67"/>
                <a:gd name="T23" fmla="*/ 493388231 h 63"/>
                <a:gd name="T24" fmla="*/ 567718278 w 67"/>
                <a:gd name="T25" fmla="*/ 479289816 h 63"/>
                <a:gd name="T26" fmla="*/ 510947957 w 67"/>
                <a:gd name="T27" fmla="*/ 422903662 h 63"/>
                <a:gd name="T28" fmla="*/ 581913684 w 67"/>
                <a:gd name="T29" fmla="*/ 366517508 h 63"/>
                <a:gd name="T30" fmla="*/ 581913684 w 67"/>
                <a:gd name="T31" fmla="*/ 366517508 h 63"/>
                <a:gd name="T32" fmla="*/ 638684005 w 67"/>
                <a:gd name="T33" fmla="*/ 422903662 h 63"/>
                <a:gd name="T34" fmla="*/ 581913684 w 67"/>
                <a:gd name="T35" fmla="*/ 479289816 h 63"/>
                <a:gd name="T36" fmla="*/ 567718278 w 67"/>
                <a:gd name="T37" fmla="*/ 479289816 h 63"/>
                <a:gd name="T38" fmla="*/ 510947957 w 67"/>
                <a:gd name="T39" fmla="*/ 0 h 63"/>
                <a:gd name="T40" fmla="*/ 482560913 w 67"/>
                <a:gd name="T41" fmla="*/ 0 h 63"/>
                <a:gd name="T42" fmla="*/ 0 w 67"/>
                <a:gd name="T43" fmla="*/ 479289816 h 63"/>
                <a:gd name="T44" fmla="*/ 439982231 w 67"/>
                <a:gd name="T45" fmla="*/ 888098817 h 63"/>
                <a:gd name="T46" fmla="*/ 482560913 w 67"/>
                <a:gd name="T47" fmla="*/ 888098817 h 63"/>
                <a:gd name="T48" fmla="*/ 950930188 w 67"/>
                <a:gd name="T49" fmla="*/ 408809001 h 63"/>
                <a:gd name="T50" fmla="*/ 510947957 w 67"/>
                <a:gd name="T51" fmla="*/ 0 h 6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7"/>
                <a:gd name="T79" fmla="*/ 0 h 63"/>
                <a:gd name="T80" fmla="*/ 67 w 67"/>
                <a:gd name="T81" fmla="*/ 63 h 6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7" h="63">
                  <a:moveTo>
                    <a:pt x="32" y="55"/>
                  </a:moveTo>
                  <a:cubicBezTo>
                    <a:pt x="24" y="55"/>
                    <a:pt x="18" y="50"/>
                    <a:pt x="16" y="43"/>
                  </a:cubicBezTo>
                  <a:cubicBezTo>
                    <a:pt x="52" y="41"/>
                    <a:pt x="52" y="41"/>
                    <a:pt x="52" y="41"/>
                  </a:cubicBezTo>
                  <a:cubicBezTo>
                    <a:pt x="50" y="48"/>
                    <a:pt x="43" y="54"/>
                    <a:pt x="34" y="55"/>
                  </a:cubicBezTo>
                  <a:cubicBezTo>
                    <a:pt x="33" y="55"/>
                    <a:pt x="33" y="55"/>
                    <a:pt x="32" y="55"/>
                  </a:cubicBezTo>
                  <a:moveTo>
                    <a:pt x="27" y="35"/>
                  </a:moveTo>
                  <a:cubicBezTo>
                    <a:pt x="25" y="35"/>
                    <a:pt x="23" y="34"/>
                    <a:pt x="23" y="31"/>
                  </a:cubicBezTo>
                  <a:cubicBezTo>
                    <a:pt x="23" y="29"/>
                    <a:pt x="25" y="27"/>
                    <a:pt x="27" y="27"/>
                  </a:cubicBezTo>
                  <a:cubicBezTo>
                    <a:pt x="28" y="27"/>
                    <a:pt x="28" y="27"/>
                    <a:pt x="28" y="27"/>
                  </a:cubicBezTo>
                  <a:cubicBezTo>
                    <a:pt x="30" y="27"/>
                    <a:pt x="32" y="29"/>
                    <a:pt x="32" y="31"/>
                  </a:cubicBezTo>
                  <a:cubicBezTo>
                    <a:pt x="32" y="33"/>
                    <a:pt x="30" y="35"/>
                    <a:pt x="27" y="35"/>
                  </a:cubicBezTo>
                  <a:cubicBezTo>
                    <a:pt x="27" y="35"/>
                    <a:pt x="27" y="35"/>
                    <a:pt x="27" y="35"/>
                  </a:cubicBezTo>
                  <a:moveTo>
                    <a:pt x="40" y="34"/>
                  </a:moveTo>
                  <a:cubicBezTo>
                    <a:pt x="38" y="34"/>
                    <a:pt x="36" y="33"/>
                    <a:pt x="36" y="30"/>
                  </a:cubicBezTo>
                  <a:cubicBezTo>
                    <a:pt x="36" y="28"/>
                    <a:pt x="38" y="26"/>
                    <a:pt x="41" y="26"/>
                  </a:cubicBezTo>
                  <a:cubicBezTo>
                    <a:pt x="41" y="26"/>
                    <a:pt x="41" y="26"/>
                    <a:pt x="41" y="26"/>
                  </a:cubicBezTo>
                  <a:cubicBezTo>
                    <a:pt x="43" y="26"/>
                    <a:pt x="45" y="28"/>
                    <a:pt x="45" y="30"/>
                  </a:cubicBezTo>
                  <a:cubicBezTo>
                    <a:pt x="45" y="32"/>
                    <a:pt x="43" y="34"/>
                    <a:pt x="41" y="34"/>
                  </a:cubicBezTo>
                  <a:cubicBezTo>
                    <a:pt x="40" y="34"/>
                    <a:pt x="40" y="34"/>
                    <a:pt x="40" y="34"/>
                  </a:cubicBezTo>
                  <a:moveTo>
                    <a:pt x="36" y="0"/>
                  </a:moveTo>
                  <a:cubicBezTo>
                    <a:pt x="36" y="0"/>
                    <a:pt x="35" y="0"/>
                    <a:pt x="34" y="0"/>
                  </a:cubicBezTo>
                  <a:cubicBezTo>
                    <a:pt x="15" y="1"/>
                    <a:pt x="0" y="16"/>
                    <a:pt x="0" y="34"/>
                  </a:cubicBezTo>
                  <a:cubicBezTo>
                    <a:pt x="0" y="50"/>
                    <a:pt x="14" y="63"/>
                    <a:pt x="31" y="63"/>
                  </a:cubicBezTo>
                  <a:cubicBezTo>
                    <a:pt x="32" y="63"/>
                    <a:pt x="33" y="63"/>
                    <a:pt x="34" y="63"/>
                  </a:cubicBezTo>
                  <a:cubicBezTo>
                    <a:pt x="53" y="61"/>
                    <a:pt x="67" y="46"/>
                    <a:pt x="67" y="29"/>
                  </a:cubicBezTo>
                  <a:cubicBezTo>
                    <a:pt x="67" y="13"/>
                    <a:pt x="54" y="0"/>
                    <a:pt x="3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37" name="Freeform 208"/>
            <p:cNvSpPr>
              <a:spLocks noChangeArrowheads="1"/>
            </p:cNvSpPr>
            <p:nvPr/>
          </p:nvSpPr>
          <p:spPr bwMode="auto">
            <a:xfrm>
              <a:off x="4481513" y="955675"/>
              <a:ext cx="7938" cy="44450"/>
            </a:xfrm>
            <a:custGeom>
              <a:avLst/>
              <a:gdLst>
                <a:gd name="T0" fmla="*/ 0 w 2"/>
                <a:gd name="T1" fmla="*/ 0 h 12"/>
                <a:gd name="T2" fmla="*/ 0 w 2"/>
                <a:gd name="T3" fmla="*/ 27440467 h 12"/>
                <a:gd name="T4" fmla="*/ 0 w 2"/>
                <a:gd name="T5" fmla="*/ 27440467 h 12"/>
                <a:gd name="T6" fmla="*/ 0 w 2"/>
                <a:gd name="T7" fmla="*/ 137209742 h 12"/>
                <a:gd name="T8" fmla="*/ 15752961 w 2"/>
                <a:gd name="T9" fmla="*/ 164650208 h 12"/>
                <a:gd name="T10" fmla="*/ 31505922 w 2"/>
                <a:gd name="T11" fmla="*/ 150929975 h 12"/>
                <a:gd name="T12" fmla="*/ 31505922 w 2"/>
                <a:gd name="T13" fmla="*/ 27440467 h 12"/>
                <a:gd name="T14" fmla="*/ 31505922 w 2"/>
                <a:gd name="T15" fmla="*/ 27440467 h 12"/>
                <a:gd name="T16" fmla="*/ 15752961 w 2"/>
                <a:gd name="T17" fmla="*/ 0 h 12"/>
                <a:gd name="T18" fmla="*/ 0 w 2"/>
                <a:gd name="T19" fmla="*/ 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
                <a:gd name="T31" fmla="*/ 0 h 12"/>
                <a:gd name="T32" fmla="*/ 2 w 2"/>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 h="12">
                  <a:moveTo>
                    <a:pt x="0" y="0"/>
                  </a:moveTo>
                  <a:cubicBezTo>
                    <a:pt x="0" y="0"/>
                    <a:pt x="0" y="1"/>
                    <a:pt x="0" y="2"/>
                  </a:cubicBezTo>
                  <a:cubicBezTo>
                    <a:pt x="0" y="2"/>
                    <a:pt x="0" y="2"/>
                    <a:pt x="0" y="2"/>
                  </a:cubicBezTo>
                  <a:cubicBezTo>
                    <a:pt x="0" y="10"/>
                    <a:pt x="0" y="10"/>
                    <a:pt x="0" y="10"/>
                  </a:cubicBezTo>
                  <a:cubicBezTo>
                    <a:pt x="1" y="12"/>
                    <a:pt x="1" y="12"/>
                    <a:pt x="1" y="12"/>
                  </a:cubicBezTo>
                  <a:cubicBezTo>
                    <a:pt x="2" y="11"/>
                    <a:pt x="2" y="11"/>
                    <a:pt x="2" y="11"/>
                  </a:cubicBezTo>
                  <a:cubicBezTo>
                    <a:pt x="2" y="2"/>
                    <a:pt x="2" y="2"/>
                    <a:pt x="2" y="2"/>
                  </a:cubicBezTo>
                  <a:cubicBezTo>
                    <a:pt x="2" y="2"/>
                    <a:pt x="2" y="2"/>
                    <a:pt x="2" y="2"/>
                  </a:cubicBezTo>
                  <a:cubicBezTo>
                    <a:pt x="2" y="2"/>
                    <a:pt x="2" y="1"/>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38" name="Freeform 209"/>
            <p:cNvSpPr>
              <a:spLocks noChangeArrowheads="1"/>
            </p:cNvSpPr>
            <p:nvPr/>
          </p:nvSpPr>
          <p:spPr bwMode="auto">
            <a:xfrm>
              <a:off x="4437063" y="955675"/>
              <a:ext cx="96838" cy="68263"/>
            </a:xfrm>
            <a:custGeom>
              <a:avLst/>
              <a:gdLst>
                <a:gd name="T0" fmla="*/ 110976348 w 26"/>
                <a:gd name="T1" fmla="*/ 0 h 18"/>
                <a:gd name="T2" fmla="*/ 110976348 w 26"/>
                <a:gd name="T3" fmla="*/ 0 h 18"/>
                <a:gd name="T4" fmla="*/ 97106167 w 26"/>
                <a:gd name="T5" fmla="*/ 100676548 h 18"/>
                <a:gd name="T6" fmla="*/ 110976348 w 26"/>
                <a:gd name="T7" fmla="*/ 100676548 h 18"/>
                <a:gd name="T8" fmla="*/ 110976348 w 26"/>
                <a:gd name="T9" fmla="*/ 143822556 h 18"/>
                <a:gd name="T10" fmla="*/ 166464522 w 26"/>
                <a:gd name="T11" fmla="*/ 186968565 h 18"/>
                <a:gd name="T12" fmla="*/ 97106167 w 26"/>
                <a:gd name="T13" fmla="*/ 143822556 h 18"/>
                <a:gd name="T14" fmla="*/ 110976348 w 26"/>
                <a:gd name="T15" fmla="*/ 100676548 h 18"/>
                <a:gd name="T16" fmla="*/ 83232261 w 26"/>
                <a:gd name="T17" fmla="*/ 100676548 h 18"/>
                <a:gd name="T18" fmla="*/ 110976348 w 26"/>
                <a:gd name="T19" fmla="*/ 0 h 18"/>
                <a:gd name="T20" fmla="*/ 0 w 26"/>
                <a:gd name="T21" fmla="*/ 201349303 h 18"/>
                <a:gd name="T22" fmla="*/ 69362080 w 26"/>
                <a:gd name="T23" fmla="*/ 215733834 h 18"/>
                <a:gd name="T24" fmla="*/ 277444595 w 26"/>
                <a:gd name="T25" fmla="*/ 244499104 h 18"/>
                <a:gd name="T26" fmla="*/ 360676856 w 26"/>
                <a:gd name="T27" fmla="*/ 258879843 h 18"/>
                <a:gd name="T28" fmla="*/ 235826602 w 26"/>
                <a:gd name="T29" fmla="*/ 14380739 h 18"/>
                <a:gd name="T30" fmla="*/ 235826602 w 26"/>
                <a:gd name="T31" fmla="*/ 14380739 h 18"/>
                <a:gd name="T32" fmla="*/ 235826602 w 26"/>
                <a:gd name="T33" fmla="*/ 14380739 h 18"/>
                <a:gd name="T34" fmla="*/ 235826602 w 26"/>
                <a:gd name="T35" fmla="*/ 14380739 h 18"/>
                <a:gd name="T36" fmla="*/ 263570689 w 26"/>
                <a:gd name="T37" fmla="*/ 129441818 h 18"/>
                <a:gd name="T38" fmla="*/ 249700508 w 26"/>
                <a:gd name="T39" fmla="*/ 129441818 h 18"/>
                <a:gd name="T40" fmla="*/ 249700508 w 26"/>
                <a:gd name="T41" fmla="*/ 172587826 h 18"/>
                <a:gd name="T42" fmla="*/ 194212334 w 26"/>
                <a:gd name="T43" fmla="*/ 186968565 h 18"/>
                <a:gd name="T44" fmla="*/ 235826602 w 26"/>
                <a:gd name="T45" fmla="*/ 158203295 h 18"/>
                <a:gd name="T46" fmla="*/ 235826602 w 26"/>
                <a:gd name="T47" fmla="*/ 115057287 h 18"/>
                <a:gd name="T48" fmla="*/ 263570689 w 26"/>
                <a:gd name="T49" fmla="*/ 115057287 h 18"/>
                <a:gd name="T50" fmla="*/ 235826602 w 26"/>
                <a:gd name="T51" fmla="*/ 14380739 h 18"/>
                <a:gd name="T52" fmla="*/ 180338428 w 26"/>
                <a:gd name="T53" fmla="*/ 186968565 h 18"/>
                <a:gd name="T54" fmla="*/ 110976348 w 26"/>
                <a:gd name="T55" fmla="*/ 0 h 1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
                <a:gd name="T85" fmla="*/ 0 h 18"/>
                <a:gd name="T86" fmla="*/ 26 w 26"/>
                <a:gd name="T87" fmla="*/ 18 h 1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 h="18">
                  <a:moveTo>
                    <a:pt x="8" y="0"/>
                  </a:moveTo>
                  <a:cubicBezTo>
                    <a:pt x="8" y="0"/>
                    <a:pt x="8" y="0"/>
                    <a:pt x="8" y="0"/>
                  </a:cubicBezTo>
                  <a:cubicBezTo>
                    <a:pt x="6" y="4"/>
                    <a:pt x="7" y="7"/>
                    <a:pt x="7" y="7"/>
                  </a:cubicBezTo>
                  <a:cubicBezTo>
                    <a:pt x="8" y="7"/>
                    <a:pt x="8" y="7"/>
                    <a:pt x="8" y="7"/>
                  </a:cubicBezTo>
                  <a:cubicBezTo>
                    <a:pt x="8" y="10"/>
                    <a:pt x="8" y="10"/>
                    <a:pt x="8" y="10"/>
                  </a:cubicBezTo>
                  <a:cubicBezTo>
                    <a:pt x="12" y="13"/>
                    <a:pt x="12" y="13"/>
                    <a:pt x="12" y="13"/>
                  </a:cubicBezTo>
                  <a:cubicBezTo>
                    <a:pt x="7" y="10"/>
                    <a:pt x="7" y="10"/>
                    <a:pt x="7" y="10"/>
                  </a:cubicBezTo>
                  <a:cubicBezTo>
                    <a:pt x="8" y="7"/>
                    <a:pt x="8" y="7"/>
                    <a:pt x="8" y="7"/>
                  </a:cubicBezTo>
                  <a:cubicBezTo>
                    <a:pt x="6" y="7"/>
                    <a:pt x="6" y="7"/>
                    <a:pt x="6" y="7"/>
                  </a:cubicBezTo>
                  <a:cubicBezTo>
                    <a:pt x="6" y="4"/>
                    <a:pt x="8" y="0"/>
                    <a:pt x="8" y="0"/>
                  </a:cubicBezTo>
                  <a:cubicBezTo>
                    <a:pt x="3" y="1"/>
                    <a:pt x="0" y="4"/>
                    <a:pt x="0" y="14"/>
                  </a:cubicBezTo>
                  <a:cubicBezTo>
                    <a:pt x="5" y="15"/>
                    <a:pt x="5" y="15"/>
                    <a:pt x="5" y="15"/>
                  </a:cubicBezTo>
                  <a:cubicBezTo>
                    <a:pt x="20" y="17"/>
                    <a:pt x="20" y="17"/>
                    <a:pt x="20" y="17"/>
                  </a:cubicBezTo>
                  <a:cubicBezTo>
                    <a:pt x="26" y="18"/>
                    <a:pt x="26" y="18"/>
                    <a:pt x="26" y="18"/>
                  </a:cubicBezTo>
                  <a:cubicBezTo>
                    <a:pt x="26" y="8"/>
                    <a:pt x="22" y="4"/>
                    <a:pt x="17" y="1"/>
                  </a:cubicBezTo>
                  <a:cubicBezTo>
                    <a:pt x="17" y="1"/>
                    <a:pt x="17" y="1"/>
                    <a:pt x="17" y="1"/>
                  </a:cubicBezTo>
                  <a:cubicBezTo>
                    <a:pt x="17" y="1"/>
                    <a:pt x="17" y="1"/>
                    <a:pt x="17" y="1"/>
                  </a:cubicBezTo>
                  <a:cubicBezTo>
                    <a:pt x="17" y="1"/>
                    <a:pt x="17" y="1"/>
                    <a:pt x="17" y="1"/>
                  </a:cubicBezTo>
                  <a:cubicBezTo>
                    <a:pt x="17" y="1"/>
                    <a:pt x="20" y="6"/>
                    <a:pt x="19" y="9"/>
                  </a:cubicBezTo>
                  <a:cubicBezTo>
                    <a:pt x="18" y="9"/>
                    <a:pt x="18" y="9"/>
                    <a:pt x="18" y="9"/>
                  </a:cubicBezTo>
                  <a:cubicBezTo>
                    <a:pt x="18" y="12"/>
                    <a:pt x="18" y="12"/>
                    <a:pt x="18" y="12"/>
                  </a:cubicBezTo>
                  <a:cubicBezTo>
                    <a:pt x="14" y="13"/>
                    <a:pt x="14" y="13"/>
                    <a:pt x="14" y="13"/>
                  </a:cubicBezTo>
                  <a:cubicBezTo>
                    <a:pt x="17" y="11"/>
                    <a:pt x="17" y="11"/>
                    <a:pt x="17" y="11"/>
                  </a:cubicBezTo>
                  <a:cubicBezTo>
                    <a:pt x="17" y="8"/>
                    <a:pt x="17" y="8"/>
                    <a:pt x="17" y="8"/>
                  </a:cubicBezTo>
                  <a:cubicBezTo>
                    <a:pt x="19" y="8"/>
                    <a:pt x="19" y="8"/>
                    <a:pt x="19" y="8"/>
                  </a:cubicBezTo>
                  <a:cubicBezTo>
                    <a:pt x="19" y="8"/>
                    <a:pt x="19" y="6"/>
                    <a:pt x="17" y="1"/>
                  </a:cubicBezTo>
                  <a:cubicBezTo>
                    <a:pt x="17" y="2"/>
                    <a:pt x="17" y="10"/>
                    <a:pt x="13" y="13"/>
                  </a:cubicBezTo>
                  <a:cubicBezTo>
                    <a:pt x="13" y="13"/>
                    <a:pt x="7" y="7"/>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39" name="Freeform 210"/>
            <p:cNvSpPr>
              <a:spLocks noChangeArrowheads="1"/>
            </p:cNvSpPr>
            <p:nvPr/>
          </p:nvSpPr>
          <p:spPr bwMode="auto">
            <a:xfrm>
              <a:off x="4470400" y="952500"/>
              <a:ext cx="11113" cy="14288"/>
            </a:xfrm>
            <a:custGeom>
              <a:avLst/>
              <a:gdLst>
                <a:gd name="T0" fmla="*/ 13720851 w 3"/>
                <a:gd name="T1" fmla="*/ 0 h 4"/>
                <a:gd name="T2" fmla="*/ 0 w 3"/>
                <a:gd name="T3" fmla="*/ 12759184 h 4"/>
                <a:gd name="T4" fmla="*/ 41166256 w 3"/>
                <a:gd name="T5" fmla="*/ 51036736 h 4"/>
                <a:gd name="T6" fmla="*/ 41166256 w 3"/>
                <a:gd name="T7" fmla="*/ 12759184 h 4"/>
                <a:gd name="T8" fmla="*/ 13720851 w 3"/>
                <a:gd name="T9" fmla="*/ 0 h 4"/>
                <a:gd name="T10" fmla="*/ 13720851 w 3"/>
                <a:gd name="T11" fmla="*/ 0 h 4"/>
                <a:gd name="T12" fmla="*/ 0 60000 65536"/>
                <a:gd name="T13" fmla="*/ 0 60000 65536"/>
                <a:gd name="T14" fmla="*/ 0 60000 65536"/>
                <a:gd name="T15" fmla="*/ 0 60000 65536"/>
                <a:gd name="T16" fmla="*/ 0 60000 65536"/>
                <a:gd name="T17" fmla="*/ 0 60000 65536"/>
                <a:gd name="T18" fmla="*/ 0 w 3"/>
                <a:gd name="T19" fmla="*/ 0 h 4"/>
                <a:gd name="T20" fmla="*/ 3 w 3"/>
                <a:gd name="T21" fmla="*/ 4 h 4"/>
              </a:gdLst>
              <a:ahLst/>
              <a:cxnLst>
                <a:cxn ang="T12">
                  <a:pos x="T0" y="T1"/>
                </a:cxn>
                <a:cxn ang="T13">
                  <a:pos x="T2" y="T3"/>
                </a:cxn>
                <a:cxn ang="T14">
                  <a:pos x="T4" y="T5"/>
                </a:cxn>
                <a:cxn ang="T15">
                  <a:pos x="T6" y="T7"/>
                </a:cxn>
                <a:cxn ang="T16">
                  <a:pos x="T8" y="T9"/>
                </a:cxn>
                <a:cxn ang="T17">
                  <a:pos x="T10" y="T11"/>
                </a:cxn>
              </a:cxnLst>
              <a:rect l="T18" t="T19" r="T20" b="T21"/>
              <a:pathLst>
                <a:path w="3" h="4">
                  <a:moveTo>
                    <a:pt x="1" y="0"/>
                  </a:moveTo>
                  <a:cubicBezTo>
                    <a:pt x="1" y="0"/>
                    <a:pt x="0" y="1"/>
                    <a:pt x="0" y="1"/>
                  </a:cubicBezTo>
                  <a:cubicBezTo>
                    <a:pt x="3" y="4"/>
                    <a:pt x="3" y="4"/>
                    <a:pt x="3" y="4"/>
                  </a:cubicBezTo>
                  <a:cubicBezTo>
                    <a:pt x="2" y="2"/>
                    <a:pt x="3" y="1"/>
                    <a:pt x="3" y="1"/>
                  </a:cubicBezTo>
                  <a:cubicBezTo>
                    <a:pt x="2" y="1"/>
                    <a:pt x="1" y="0"/>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40" name="Freeform 211"/>
            <p:cNvSpPr>
              <a:spLocks noChangeArrowheads="1"/>
            </p:cNvSpPr>
            <p:nvPr/>
          </p:nvSpPr>
          <p:spPr bwMode="auto">
            <a:xfrm>
              <a:off x="4489450" y="955675"/>
              <a:ext cx="11113" cy="11113"/>
            </a:xfrm>
            <a:custGeom>
              <a:avLst/>
              <a:gdLst>
                <a:gd name="T0" fmla="*/ 13720851 w 3"/>
                <a:gd name="T1" fmla="*/ 0 h 3"/>
                <a:gd name="T2" fmla="*/ 0 w 3"/>
                <a:gd name="T3" fmla="*/ 0 h 3"/>
                <a:gd name="T4" fmla="*/ 0 w 3"/>
                <a:gd name="T5" fmla="*/ 0 h 3"/>
                <a:gd name="T6" fmla="*/ 0 w 3"/>
                <a:gd name="T7" fmla="*/ 41166256 h 3"/>
                <a:gd name="T8" fmla="*/ 41166256 w 3"/>
                <a:gd name="T9" fmla="*/ 13720851 h 3"/>
                <a:gd name="T10" fmla="*/ 13720851 w 3"/>
                <a:gd name="T11" fmla="*/ 0 h 3"/>
                <a:gd name="T12" fmla="*/ 0 60000 65536"/>
                <a:gd name="T13" fmla="*/ 0 60000 65536"/>
                <a:gd name="T14" fmla="*/ 0 60000 65536"/>
                <a:gd name="T15" fmla="*/ 0 60000 65536"/>
                <a:gd name="T16" fmla="*/ 0 60000 65536"/>
                <a:gd name="T17" fmla="*/ 0 60000 65536"/>
                <a:gd name="T18" fmla="*/ 0 w 3"/>
                <a:gd name="T19" fmla="*/ 0 h 3"/>
                <a:gd name="T20" fmla="*/ 3 w 3"/>
                <a:gd name="T21" fmla="*/ 3 h 3"/>
              </a:gdLst>
              <a:ahLst/>
              <a:cxnLst>
                <a:cxn ang="T12">
                  <a:pos x="T0" y="T1"/>
                </a:cxn>
                <a:cxn ang="T13">
                  <a:pos x="T2" y="T3"/>
                </a:cxn>
                <a:cxn ang="T14">
                  <a:pos x="T4" y="T5"/>
                </a:cxn>
                <a:cxn ang="T15">
                  <a:pos x="T6" y="T7"/>
                </a:cxn>
                <a:cxn ang="T16">
                  <a:pos x="T8" y="T9"/>
                </a:cxn>
                <a:cxn ang="T17">
                  <a:pos x="T10" y="T11"/>
                </a:cxn>
              </a:cxnLst>
              <a:rect l="T18" t="T19" r="T20" b="T21"/>
              <a:pathLst>
                <a:path w="3" h="3">
                  <a:moveTo>
                    <a:pt x="1" y="0"/>
                  </a:moveTo>
                  <a:cubicBezTo>
                    <a:pt x="1" y="0"/>
                    <a:pt x="1" y="0"/>
                    <a:pt x="0" y="0"/>
                  </a:cubicBezTo>
                  <a:cubicBezTo>
                    <a:pt x="0" y="0"/>
                    <a:pt x="0" y="0"/>
                    <a:pt x="0" y="0"/>
                  </a:cubicBezTo>
                  <a:cubicBezTo>
                    <a:pt x="0" y="0"/>
                    <a:pt x="0" y="1"/>
                    <a:pt x="0" y="3"/>
                  </a:cubicBezTo>
                  <a:cubicBezTo>
                    <a:pt x="3" y="1"/>
                    <a:pt x="3" y="1"/>
                    <a:pt x="3" y="1"/>
                  </a:cubicBezTo>
                  <a:cubicBezTo>
                    <a:pt x="3" y="1"/>
                    <a:pt x="2"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41" name="Freeform 212"/>
            <p:cNvSpPr>
              <a:spLocks noEditPoints="1" noChangeArrowheads="1"/>
            </p:cNvSpPr>
            <p:nvPr/>
          </p:nvSpPr>
          <p:spPr bwMode="auto">
            <a:xfrm>
              <a:off x="4459288" y="887413"/>
              <a:ext cx="52388" cy="65088"/>
            </a:xfrm>
            <a:custGeom>
              <a:avLst/>
              <a:gdLst>
                <a:gd name="T0" fmla="*/ 98017948 w 14"/>
                <a:gd name="T1" fmla="*/ 219886408 h 17"/>
                <a:gd name="T2" fmla="*/ 98017948 w 14"/>
                <a:gd name="T3" fmla="*/ 219886408 h 17"/>
                <a:gd name="T4" fmla="*/ 42007692 w 14"/>
                <a:gd name="T5" fmla="*/ 161249777 h 17"/>
                <a:gd name="T6" fmla="*/ 154028204 w 14"/>
                <a:gd name="T7" fmla="*/ 175906063 h 17"/>
                <a:gd name="T8" fmla="*/ 98017948 w 14"/>
                <a:gd name="T9" fmla="*/ 219886408 h 17"/>
                <a:gd name="T10" fmla="*/ 112020512 w 14"/>
                <a:gd name="T11" fmla="*/ 146589662 h 17"/>
                <a:gd name="T12" fmla="*/ 112020512 w 14"/>
                <a:gd name="T13" fmla="*/ 146589662 h 17"/>
                <a:gd name="T14" fmla="*/ 98017948 w 14"/>
                <a:gd name="T15" fmla="*/ 117273261 h 17"/>
                <a:gd name="T16" fmla="*/ 112020512 w 14"/>
                <a:gd name="T17" fmla="*/ 102613146 h 17"/>
                <a:gd name="T18" fmla="*/ 112020512 w 14"/>
                <a:gd name="T19" fmla="*/ 102613146 h 17"/>
                <a:gd name="T20" fmla="*/ 126023076 w 14"/>
                <a:gd name="T21" fmla="*/ 131929547 h 17"/>
                <a:gd name="T22" fmla="*/ 112020512 w 14"/>
                <a:gd name="T23" fmla="*/ 146589662 h 17"/>
                <a:gd name="T24" fmla="*/ 84015384 w 14"/>
                <a:gd name="T25" fmla="*/ 131929547 h 17"/>
                <a:gd name="T26" fmla="*/ 70012820 w 14"/>
                <a:gd name="T27" fmla="*/ 131929547 h 17"/>
                <a:gd name="T28" fmla="*/ 70012820 w 14"/>
                <a:gd name="T29" fmla="*/ 117273261 h 17"/>
                <a:gd name="T30" fmla="*/ 70012820 w 14"/>
                <a:gd name="T31" fmla="*/ 102613146 h 17"/>
                <a:gd name="T32" fmla="*/ 70012820 w 14"/>
                <a:gd name="T33" fmla="*/ 102613146 h 17"/>
                <a:gd name="T34" fmla="*/ 84015384 w 14"/>
                <a:gd name="T35" fmla="*/ 117273261 h 17"/>
                <a:gd name="T36" fmla="*/ 84015384 w 14"/>
                <a:gd name="T37" fmla="*/ 131929547 h 17"/>
                <a:gd name="T38" fmla="*/ 84015384 w 14"/>
                <a:gd name="T39" fmla="*/ 0 h 17"/>
                <a:gd name="T40" fmla="*/ 0 w 14"/>
                <a:gd name="T41" fmla="*/ 117273261 h 17"/>
                <a:gd name="T42" fmla="*/ 98017948 w 14"/>
                <a:gd name="T43" fmla="*/ 249202808 h 17"/>
                <a:gd name="T44" fmla="*/ 112020512 w 14"/>
                <a:gd name="T45" fmla="*/ 249202808 h 17"/>
                <a:gd name="T46" fmla="*/ 196035896 w 14"/>
                <a:gd name="T47" fmla="*/ 146589662 h 17"/>
                <a:gd name="T48" fmla="*/ 98017948 w 14"/>
                <a:gd name="T49" fmla="*/ 0 h 17"/>
                <a:gd name="T50" fmla="*/ 84015384 w 14"/>
                <a:gd name="T51" fmla="*/ 0 h 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
                <a:gd name="T79" fmla="*/ 0 h 17"/>
                <a:gd name="T80" fmla="*/ 14 w 14"/>
                <a:gd name="T81" fmla="*/ 17 h 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 h="17">
                  <a:moveTo>
                    <a:pt x="7" y="15"/>
                  </a:moveTo>
                  <a:cubicBezTo>
                    <a:pt x="7" y="15"/>
                    <a:pt x="7" y="15"/>
                    <a:pt x="7" y="15"/>
                  </a:cubicBezTo>
                  <a:cubicBezTo>
                    <a:pt x="5" y="15"/>
                    <a:pt x="4" y="13"/>
                    <a:pt x="3" y="11"/>
                  </a:cubicBezTo>
                  <a:cubicBezTo>
                    <a:pt x="11" y="12"/>
                    <a:pt x="11" y="12"/>
                    <a:pt x="11" y="12"/>
                  </a:cubicBezTo>
                  <a:cubicBezTo>
                    <a:pt x="10" y="14"/>
                    <a:pt x="9" y="15"/>
                    <a:pt x="7" y="15"/>
                  </a:cubicBezTo>
                  <a:moveTo>
                    <a:pt x="8" y="10"/>
                  </a:moveTo>
                  <a:cubicBezTo>
                    <a:pt x="8" y="10"/>
                    <a:pt x="8" y="10"/>
                    <a:pt x="8" y="10"/>
                  </a:cubicBezTo>
                  <a:cubicBezTo>
                    <a:pt x="8" y="10"/>
                    <a:pt x="7" y="9"/>
                    <a:pt x="7" y="8"/>
                  </a:cubicBezTo>
                  <a:cubicBezTo>
                    <a:pt x="7" y="8"/>
                    <a:pt x="8" y="7"/>
                    <a:pt x="8" y="7"/>
                  </a:cubicBezTo>
                  <a:cubicBezTo>
                    <a:pt x="8" y="7"/>
                    <a:pt x="8" y="7"/>
                    <a:pt x="8" y="7"/>
                  </a:cubicBezTo>
                  <a:cubicBezTo>
                    <a:pt x="9" y="8"/>
                    <a:pt x="9" y="8"/>
                    <a:pt x="9" y="9"/>
                  </a:cubicBezTo>
                  <a:cubicBezTo>
                    <a:pt x="9" y="9"/>
                    <a:pt x="9" y="10"/>
                    <a:pt x="8" y="10"/>
                  </a:cubicBezTo>
                  <a:moveTo>
                    <a:pt x="6" y="9"/>
                  </a:moveTo>
                  <a:cubicBezTo>
                    <a:pt x="6" y="9"/>
                    <a:pt x="6" y="9"/>
                    <a:pt x="5" y="9"/>
                  </a:cubicBezTo>
                  <a:cubicBezTo>
                    <a:pt x="5" y="9"/>
                    <a:pt x="5" y="9"/>
                    <a:pt x="5" y="8"/>
                  </a:cubicBezTo>
                  <a:cubicBezTo>
                    <a:pt x="5" y="7"/>
                    <a:pt x="5" y="7"/>
                    <a:pt x="5" y="7"/>
                  </a:cubicBezTo>
                  <a:cubicBezTo>
                    <a:pt x="5" y="7"/>
                    <a:pt x="5" y="7"/>
                    <a:pt x="5" y="7"/>
                  </a:cubicBezTo>
                  <a:cubicBezTo>
                    <a:pt x="6" y="7"/>
                    <a:pt x="6" y="8"/>
                    <a:pt x="6" y="8"/>
                  </a:cubicBezTo>
                  <a:cubicBezTo>
                    <a:pt x="6" y="9"/>
                    <a:pt x="6" y="9"/>
                    <a:pt x="6" y="9"/>
                  </a:cubicBezTo>
                  <a:moveTo>
                    <a:pt x="6" y="0"/>
                  </a:moveTo>
                  <a:cubicBezTo>
                    <a:pt x="2" y="0"/>
                    <a:pt x="0" y="3"/>
                    <a:pt x="0" y="8"/>
                  </a:cubicBezTo>
                  <a:cubicBezTo>
                    <a:pt x="0" y="12"/>
                    <a:pt x="3" y="17"/>
                    <a:pt x="7" y="17"/>
                  </a:cubicBezTo>
                  <a:cubicBezTo>
                    <a:pt x="7" y="17"/>
                    <a:pt x="7" y="17"/>
                    <a:pt x="8" y="17"/>
                  </a:cubicBezTo>
                  <a:cubicBezTo>
                    <a:pt x="11" y="17"/>
                    <a:pt x="14" y="14"/>
                    <a:pt x="14" y="10"/>
                  </a:cubicBezTo>
                  <a:cubicBezTo>
                    <a:pt x="14" y="5"/>
                    <a:pt x="11" y="1"/>
                    <a:pt x="7" y="0"/>
                  </a:cubicBezTo>
                  <a:cubicBezTo>
                    <a:pt x="7"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42" name="Freeform 213"/>
            <p:cNvSpPr>
              <a:spLocks noChangeArrowheads="1"/>
            </p:cNvSpPr>
            <p:nvPr/>
          </p:nvSpPr>
          <p:spPr bwMode="auto">
            <a:xfrm>
              <a:off x="4371975" y="1155700"/>
              <a:ext cx="12700" cy="41275"/>
            </a:xfrm>
            <a:custGeom>
              <a:avLst/>
              <a:gdLst>
                <a:gd name="T0" fmla="*/ 17919700 w 3"/>
                <a:gd name="T1" fmla="*/ 0 h 11"/>
                <a:gd name="T2" fmla="*/ 17919700 w 3"/>
                <a:gd name="T3" fmla="*/ 14078527 h 11"/>
                <a:gd name="T4" fmla="*/ 17919700 w 3"/>
                <a:gd name="T5" fmla="*/ 14078527 h 11"/>
                <a:gd name="T6" fmla="*/ 0 w 3"/>
                <a:gd name="T7" fmla="*/ 140796530 h 11"/>
                <a:gd name="T8" fmla="*/ 35843633 w 3"/>
                <a:gd name="T9" fmla="*/ 154875057 h 11"/>
                <a:gd name="T10" fmla="*/ 53763333 w 3"/>
                <a:gd name="T11" fmla="*/ 140796530 h 11"/>
                <a:gd name="T12" fmla="*/ 35843633 w 3"/>
                <a:gd name="T13" fmla="*/ 14078527 h 11"/>
                <a:gd name="T14" fmla="*/ 35843633 w 3"/>
                <a:gd name="T15" fmla="*/ 14078527 h 11"/>
                <a:gd name="T16" fmla="*/ 35843633 w 3"/>
                <a:gd name="T17" fmla="*/ 0 h 11"/>
                <a:gd name="T18" fmla="*/ 17919700 w 3"/>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11"/>
                <a:gd name="T32" fmla="*/ 3 w 3"/>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11">
                  <a:moveTo>
                    <a:pt x="1" y="0"/>
                  </a:moveTo>
                  <a:cubicBezTo>
                    <a:pt x="1" y="0"/>
                    <a:pt x="1" y="0"/>
                    <a:pt x="1" y="1"/>
                  </a:cubicBezTo>
                  <a:cubicBezTo>
                    <a:pt x="1" y="1"/>
                    <a:pt x="1" y="1"/>
                    <a:pt x="1" y="1"/>
                  </a:cubicBezTo>
                  <a:cubicBezTo>
                    <a:pt x="0" y="10"/>
                    <a:pt x="0" y="10"/>
                    <a:pt x="0" y="10"/>
                  </a:cubicBezTo>
                  <a:cubicBezTo>
                    <a:pt x="2" y="11"/>
                    <a:pt x="2" y="11"/>
                    <a:pt x="2" y="11"/>
                  </a:cubicBezTo>
                  <a:cubicBezTo>
                    <a:pt x="3" y="10"/>
                    <a:pt x="3" y="10"/>
                    <a:pt x="3" y="10"/>
                  </a:cubicBezTo>
                  <a:cubicBezTo>
                    <a:pt x="2" y="1"/>
                    <a:pt x="2" y="1"/>
                    <a:pt x="2" y="1"/>
                  </a:cubicBezTo>
                  <a:cubicBezTo>
                    <a:pt x="2" y="1"/>
                    <a:pt x="2" y="1"/>
                    <a:pt x="2" y="1"/>
                  </a:cubicBezTo>
                  <a:cubicBezTo>
                    <a:pt x="2" y="1"/>
                    <a:pt x="2" y="0"/>
                    <a:pt x="2"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43" name="Freeform 214"/>
            <p:cNvSpPr>
              <a:spLocks noChangeArrowheads="1"/>
            </p:cNvSpPr>
            <p:nvPr/>
          </p:nvSpPr>
          <p:spPr bwMode="auto">
            <a:xfrm>
              <a:off x="4327525" y="1150938"/>
              <a:ext cx="101600" cy="68263"/>
            </a:xfrm>
            <a:custGeom>
              <a:avLst/>
              <a:gdLst>
                <a:gd name="T0" fmla="*/ 127440267 w 27"/>
                <a:gd name="T1" fmla="*/ 0 h 18"/>
                <a:gd name="T2" fmla="*/ 127440267 w 27"/>
                <a:gd name="T3" fmla="*/ 0 h 18"/>
                <a:gd name="T4" fmla="*/ 99120207 w 27"/>
                <a:gd name="T5" fmla="*/ 100676548 h 18"/>
                <a:gd name="T6" fmla="*/ 127440267 w 27"/>
                <a:gd name="T7" fmla="*/ 100676548 h 18"/>
                <a:gd name="T8" fmla="*/ 127440267 w 27"/>
                <a:gd name="T9" fmla="*/ 143822556 h 18"/>
                <a:gd name="T10" fmla="*/ 169920356 w 27"/>
                <a:gd name="T11" fmla="*/ 186968565 h 18"/>
                <a:gd name="T12" fmla="*/ 113280237 w 27"/>
                <a:gd name="T13" fmla="*/ 158203295 h 18"/>
                <a:gd name="T14" fmla="*/ 113280237 w 27"/>
                <a:gd name="T15" fmla="*/ 115057287 h 18"/>
                <a:gd name="T16" fmla="*/ 99120207 w 27"/>
                <a:gd name="T17" fmla="*/ 115057287 h 18"/>
                <a:gd name="T18" fmla="*/ 127440267 w 27"/>
                <a:gd name="T19" fmla="*/ 0 h 18"/>
                <a:gd name="T20" fmla="*/ 0 w 27"/>
                <a:gd name="T21" fmla="*/ 215733834 h 18"/>
                <a:gd name="T22" fmla="*/ 84960178 w 27"/>
                <a:gd name="T23" fmla="*/ 215733834 h 18"/>
                <a:gd name="T24" fmla="*/ 297356859 w 27"/>
                <a:gd name="T25" fmla="*/ 244499104 h 18"/>
                <a:gd name="T26" fmla="*/ 382317037 w 27"/>
                <a:gd name="T27" fmla="*/ 258879843 h 18"/>
                <a:gd name="T28" fmla="*/ 254876770 w 27"/>
                <a:gd name="T29" fmla="*/ 14380739 h 18"/>
                <a:gd name="T30" fmla="*/ 254876770 w 27"/>
                <a:gd name="T31" fmla="*/ 14380739 h 18"/>
                <a:gd name="T32" fmla="*/ 254876770 w 27"/>
                <a:gd name="T33" fmla="*/ 14380739 h 18"/>
                <a:gd name="T34" fmla="*/ 254876770 w 27"/>
                <a:gd name="T35" fmla="*/ 14380739 h 18"/>
                <a:gd name="T36" fmla="*/ 283196830 w 27"/>
                <a:gd name="T37" fmla="*/ 143822556 h 18"/>
                <a:gd name="T38" fmla="*/ 254876770 w 27"/>
                <a:gd name="T39" fmla="*/ 129441818 h 18"/>
                <a:gd name="T40" fmla="*/ 269036800 w 27"/>
                <a:gd name="T41" fmla="*/ 172587826 h 18"/>
                <a:gd name="T42" fmla="*/ 198236652 w 27"/>
                <a:gd name="T43" fmla="*/ 186968565 h 18"/>
                <a:gd name="T44" fmla="*/ 254876770 w 27"/>
                <a:gd name="T45" fmla="*/ 158203295 h 18"/>
                <a:gd name="T46" fmla="*/ 254876770 w 27"/>
                <a:gd name="T47" fmla="*/ 115057287 h 18"/>
                <a:gd name="T48" fmla="*/ 283196830 w 27"/>
                <a:gd name="T49" fmla="*/ 129441818 h 18"/>
                <a:gd name="T50" fmla="*/ 254876770 w 27"/>
                <a:gd name="T51" fmla="*/ 14380739 h 18"/>
                <a:gd name="T52" fmla="*/ 198236652 w 27"/>
                <a:gd name="T53" fmla="*/ 186968565 h 18"/>
                <a:gd name="T54" fmla="*/ 127440267 w 27"/>
                <a:gd name="T55" fmla="*/ 0 h 1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7"/>
                <a:gd name="T85" fmla="*/ 0 h 18"/>
                <a:gd name="T86" fmla="*/ 27 w 27"/>
                <a:gd name="T87" fmla="*/ 18 h 1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7" h="18">
                  <a:moveTo>
                    <a:pt x="9" y="0"/>
                  </a:moveTo>
                  <a:cubicBezTo>
                    <a:pt x="9" y="0"/>
                    <a:pt x="9" y="0"/>
                    <a:pt x="9" y="0"/>
                  </a:cubicBezTo>
                  <a:cubicBezTo>
                    <a:pt x="7" y="5"/>
                    <a:pt x="7" y="7"/>
                    <a:pt x="7" y="7"/>
                  </a:cubicBezTo>
                  <a:cubicBezTo>
                    <a:pt x="9" y="7"/>
                    <a:pt x="9" y="7"/>
                    <a:pt x="9" y="7"/>
                  </a:cubicBezTo>
                  <a:cubicBezTo>
                    <a:pt x="9" y="10"/>
                    <a:pt x="9" y="10"/>
                    <a:pt x="9" y="10"/>
                  </a:cubicBezTo>
                  <a:cubicBezTo>
                    <a:pt x="12" y="13"/>
                    <a:pt x="12" y="13"/>
                    <a:pt x="12" y="13"/>
                  </a:cubicBezTo>
                  <a:cubicBezTo>
                    <a:pt x="8" y="11"/>
                    <a:pt x="8" y="11"/>
                    <a:pt x="8" y="11"/>
                  </a:cubicBezTo>
                  <a:cubicBezTo>
                    <a:pt x="8" y="8"/>
                    <a:pt x="8" y="8"/>
                    <a:pt x="8" y="8"/>
                  </a:cubicBezTo>
                  <a:cubicBezTo>
                    <a:pt x="7" y="8"/>
                    <a:pt x="7" y="8"/>
                    <a:pt x="7" y="8"/>
                  </a:cubicBezTo>
                  <a:cubicBezTo>
                    <a:pt x="6" y="4"/>
                    <a:pt x="9" y="1"/>
                    <a:pt x="9" y="0"/>
                  </a:cubicBezTo>
                  <a:cubicBezTo>
                    <a:pt x="4" y="1"/>
                    <a:pt x="0" y="5"/>
                    <a:pt x="0" y="15"/>
                  </a:cubicBezTo>
                  <a:cubicBezTo>
                    <a:pt x="6" y="15"/>
                    <a:pt x="6" y="15"/>
                    <a:pt x="6" y="15"/>
                  </a:cubicBezTo>
                  <a:cubicBezTo>
                    <a:pt x="21" y="17"/>
                    <a:pt x="21" y="17"/>
                    <a:pt x="21" y="17"/>
                  </a:cubicBezTo>
                  <a:cubicBezTo>
                    <a:pt x="27" y="18"/>
                    <a:pt x="27" y="18"/>
                    <a:pt x="27" y="18"/>
                  </a:cubicBezTo>
                  <a:cubicBezTo>
                    <a:pt x="27" y="8"/>
                    <a:pt x="23" y="4"/>
                    <a:pt x="18" y="1"/>
                  </a:cubicBezTo>
                  <a:cubicBezTo>
                    <a:pt x="18" y="1"/>
                    <a:pt x="18" y="1"/>
                    <a:pt x="18" y="1"/>
                  </a:cubicBezTo>
                  <a:cubicBezTo>
                    <a:pt x="18" y="1"/>
                    <a:pt x="18" y="1"/>
                    <a:pt x="18" y="1"/>
                  </a:cubicBezTo>
                  <a:cubicBezTo>
                    <a:pt x="18" y="1"/>
                    <a:pt x="18" y="1"/>
                    <a:pt x="18" y="1"/>
                  </a:cubicBezTo>
                  <a:cubicBezTo>
                    <a:pt x="18" y="1"/>
                    <a:pt x="21" y="6"/>
                    <a:pt x="20" y="10"/>
                  </a:cubicBezTo>
                  <a:cubicBezTo>
                    <a:pt x="18" y="9"/>
                    <a:pt x="18" y="9"/>
                    <a:pt x="18" y="9"/>
                  </a:cubicBezTo>
                  <a:cubicBezTo>
                    <a:pt x="19" y="12"/>
                    <a:pt x="19" y="12"/>
                    <a:pt x="19" y="12"/>
                  </a:cubicBezTo>
                  <a:cubicBezTo>
                    <a:pt x="14" y="13"/>
                    <a:pt x="14" y="13"/>
                    <a:pt x="14" y="13"/>
                  </a:cubicBezTo>
                  <a:cubicBezTo>
                    <a:pt x="18" y="11"/>
                    <a:pt x="18" y="11"/>
                    <a:pt x="18" y="11"/>
                  </a:cubicBezTo>
                  <a:cubicBezTo>
                    <a:pt x="18" y="8"/>
                    <a:pt x="18" y="8"/>
                    <a:pt x="18" y="8"/>
                  </a:cubicBezTo>
                  <a:cubicBezTo>
                    <a:pt x="20" y="9"/>
                    <a:pt x="20" y="9"/>
                    <a:pt x="20" y="9"/>
                  </a:cubicBezTo>
                  <a:cubicBezTo>
                    <a:pt x="20" y="9"/>
                    <a:pt x="20" y="7"/>
                    <a:pt x="18" y="1"/>
                  </a:cubicBezTo>
                  <a:cubicBezTo>
                    <a:pt x="18" y="3"/>
                    <a:pt x="18" y="10"/>
                    <a:pt x="14" y="13"/>
                  </a:cubicBezTo>
                  <a:cubicBezTo>
                    <a:pt x="14" y="13"/>
                    <a:pt x="8" y="8"/>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44" name="Freeform 215"/>
            <p:cNvSpPr>
              <a:spLocks noChangeArrowheads="1"/>
            </p:cNvSpPr>
            <p:nvPr/>
          </p:nvSpPr>
          <p:spPr bwMode="auto">
            <a:xfrm>
              <a:off x="4379913" y="1150938"/>
              <a:ext cx="15875" cy="11113"/>
            </a:xfrm>
            <a:custGeom>
              <a:avLst/>
              <a:gdLst>
                <a:gd name="T0" fmla="*/ 31503938 w 4"/>
                <a:gd name="T1" fmla="*/ 0 h 3"/>
                <a:gd name="T2" fmla="*/ 15751969 w 4"/>
                <a:gd name="T3" fmla="*/ 13720851 h 3"/>
                <a:gd name="T4" fmla="*/ 0 w 4"/>
                <a:gd name="T5" fmla="*/ 13720851 h 3"/>
                <a:gd name="T6" fmla="*/ 15751969 w 4"/>
                <a:gd name="T7" fmla="*/ 41166256 h 3"/>
                <a:gd name="T8" fmla="*/ 63003906 w 4"/>
                <a:gd name="T9" fmla="*/ 13720851 h 3"/>
                <a:gd name="T10" fmla="*/ 31503938 w 4"/>
                <a:gd name="T11" fmla="*/ 0 h 3"/>
                <a:gd name="T12" fmla="*/ 0 60000 65536"/>
                <a:gd name="T13" fmla="*/ 0 60000 65536"/>
                <a:gd name="T14" fmla="*/ 0 60000 65536"/>
                <a:gd name="T15" fmla="*/ 0 60000 65536"/>
                <a:gd name="T16" fmla="*/ 0 60000 65536"/>
                <a:gd name="T17" fmla="*/ 0 60000 65536"/>
                <a:gd name="T18" fmla="*/ 0 w 4"/>
                <a:gd name="T19" fmla="*/ 0 h 3"/>
                <a:gd name="T20" fmla="*/ 4 w 4"/>
                <a:gd name="T21" fmla="*/ 3 h 3"/>
              </a:gdLst>
              <a:ahLst/>
              <a:cxnLst>
                <a:cxn ang="T12">
                  <a:pos x="T0" y="T1"/>
                </a:cxn>
                <a:cxn ang="T13">
                  <a:pos x="T2" y="T3"/>
                </a:cxn>
                <a:cxn ang="T14">
                  <a:pos x="T4" y="T5"/>
                </a:cxn>
                <a:cxn ang="T15">
                  <a:pos x="T6" y="T7"/>
                </a:cxn>
                <a:cxn ang="T16">
                  <a:pos x="T8" y="T9"/>
                </a:cxn>
                <a:cxn ang="T17">
                  <a:pos x="T10" y="T11"/>
                </a:cxn>
              </a:cxnLst>
              <a:rect l="T18" t="T19" r="T20" b="T21"/>
              <a:pathLst>
                <a:path w="4" h="3">
                  <a:moveTo>
                    <a:pt x="2" y="0"/>
                  </a:moveTo>
                  <a:cubicBezTo>
                    <a:pt x="2" y="0"/>
                    <a:pt x="2" y="1"/>
                    <a:pt x="1" y="1"/>
                  </a:cubicBezTo>
                  <a:cubicBezTo>
                    <a:pt x="1" y="1"/>
                    <a:pt x="0" y="1"/>
                    <a:pt x="0" y="1"/>
                  </a:cubicBezTo>
                  <a:cubicBezTo>
                    <a:pt x="0" y="1"/>
                    <a:pt x="1" y="2"/>
                    <a:pt x="1" y="3"/>
                  </a:cubicBezTo>
                  <a:cubicBezTo>
                    <a:pt x="4" y="1"/>
                    <a:pt x="4" y="1"/>
                    <a:pt x="4" y="1"/>
                  </a:cubicBezTo>
                  <a:cubicBezTo>
                    <a:pt x="4" y="1"/>
                    <a:pt x="3" y="1"/>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45" name="Freeform 216"/>
            <p:cNvSpPr>
              <a:spLocks noEditPoints="1" noChangeArrowheads="1"/>
            </p:cNvSpPr>
            <p:nvPr/>
          </p:nvSpPr>
          <p:spPr bwMode="auto">
            <a:xfrm>
              <a:off x="4349750" y="1084263"/>
              <a:ext cx="57150" cy="66675"/>
            </a:xfrm>
            <a:custGeom>
              <a:avLst/>
              <a:gdLst>
                <a:gd name="T0" fmla="*/ 116128800 w 15"/>
                <a:gd name="T1" fmla="*/ 205814613 h 18"/>
                <a:gd name="T2" fmla="*/ 101612700 w 15"/>
                <a:gd name="T3" fmla="*/ 205814613 h 18"/>
                <a:gd name="T4" fmla="*/ 58064400 w 15"/>
                <a:gd name="T5" fmla="*/ 150929975 h 18"/>
                <a:gd name="T6" fmla="*/ 159677100 w 15"/>
                <a:gd name="T7" fmla="*/ 164650208 h 18"/>
                <a:gd name="T8" fmla="*/ 116128800 w 15"/>
                <a:gd name="T9" fmla="*/ 205814613 h 18"/>
                <a:gd name="T10" fmla="*/ 130644900 w 15"/>
                <a:gd name="T11" fmla="*/ 137209742 h 18"/>
                <a:gd name="T12" fmla="*/ 130644900 w 15"/>
                <a:gd name="T13" fmla="*/ 137209742 h 18"/>
                <a:gd name="T14" fmla="*/ 116128800 w 15"/>
                <a:gd name="T15" fmla="*/ 123489508 h 18"/>
                <a:gd name="T16" fmla="*/ 130644900 w 15"/>
                <a:gd name="T17" fmla="*/ 109765571 h 18"/>
                <a:gd name="T18" fmla="*/ 130644900 w 15"/>
                <a:gd name="T19" fmla="*/ 109765571 h 18"/>
                <a:gd name="T20" fmla="*/ 145161000 w 15"/>
                <a:gd name="T21" fmla="*/ 123489508 h 18"/>
                <a:gd name="T22" fmla="*/ 130644900 w 15"/>
                <a:gd name="T23" fmla="*/ 137209742 h 18"/>
                <a:gd name="T24" fmla="*/ 87096600 w 15"/>
                <a:gd name="T25" fmla="*/ 137209742 h 18"/>
                <a:gd name="T26" fmla="*/ 87096600 w 15"/>
                <a:gd name="T27" fmla="*/ 137209742 h 18"/>
                <a:gd name="T28" fmla="*/ 72580500 w 15"/>
                <a:gd name="T29" fmla="*/ 109765571 h 18"/>
                <a:gd name="T30" fmla="*/ 87096600 w 15"/>
                <a:gd name="T31" fmla="*/ 96045338 h 18"/>
                <a:gd name="T32" fmla="*/ 87096600 w 15"/>
                <a:gd name="T33" fmla="*/ 96045338 h 18"/>
                <a:gd name="T34" fmla="*/ 101612700 w 15"/>
                <a:gd name="T35" fmla="*/ 123489508 h 18"/>
                <a:gd name="T36" fmla="*/ 87096600 w 15"/>
                <a:gd name="T37" fmla="*/ 137209742 h 18"/>
                <a:gd name="T38" fmla="*/ 101612700 w 15"/>
                <a:gd name="T39" fmla="*/ 0 h 18"/>
                <a:gd name="T40" fmla="*/ 0 w 15"/>
                <a:gd name="T41" fmla="*/ 109765571 h 18"/>
                <a:gd name="T42" fmla="*/ 101612700 w 15"/>
                <a:gd name="T43" fmla="*/ 246975313 h 18"/>
                <a:gd name="T44" fmla="*/ 116128800 w 15"/>
                <a:gd name="T45" fmla="*/ 246975313 h 18"/>
                <a:gd name="T46" fmla="*/ 217741500 w 15"/>
                <a:gd name="T47" fmla="*/ 137209742 h 18"/>
                <a:gd name="T48" fmla="*/ 101612700 w 15"/>
                <a:gd name="T49" fmla="*/ 0 h 18"/>
                <a:gd name="T50" fmla="*/ 101612700 w 15"/>
                <a:gd name="T51" fmla="*/ 0 h 1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
                <a:gd name="T79" fmla="*/ 0 h 18"/>
                <a:gd name="T80" fmla="*/ 15 w 15"/>
                <a:gd name="T81" fmla="*/ 18 h 1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 h="18">
                  <a:moveTo>
                    <a:pt x="8" y="15"/>
                  </a:moveTo>
                  <a:cubicBezTo>
                    <a:pt x="8" y="15"/>
                    <a:pt x="8" y="15"/>
                    <a:pt x="7" y="15"/>
                  </a:cubicBezTo>
                  <a:cubicBezTo>
                    <a:pt x="6" y="15"/>
                    <a:pt x="4" y="13"/>
                    <a:pt x="4" y="11"/>
                  </a:cubicBezTo>
                  <a:cubicBezTo>
                    <a:pt x="11" y="12"/>
                    <a:pt x="11" y="12"/>
                    <a:pt x="11" y="12"/>
                  </a:cubicBezTo>
                  <a:cubicBezTo>
                    <a:pt x="11" y="14"/>
                    <a:pt x="10" y="15"/>
                    <a:pt x="8" y="15"/>
                  </a:cubicBezTo>
                  <a:moveTo>
                    <a:pt x="9" y="10"/>
                  </a:moveTo>
                  <a:cubicBezTo>
                    <a:pt x="9" y="10"/>
                    <a:pt x="9" y="10"/>
                    <a:pt x="9" y="10"/>
                  </a:cubicBezTo>
                  <a:cubicBezTo>
                    <a:pt x="8" y="10"/>
                    <a:pt x="8" y="9"/>
                    <a:pt x="8" y="9"/>
                  </a:cubicBezTo>
                  <a:cubicBezTo>
                    <a:pt x="8" y="8"/>
                    <a:pt x="8" y="8"/>
                    <a:pt x="9" y="8"/>
                  </a:cubicBezTo>
                  <a:cubicBezTo>
                    <a:pt x="9" y="8"/>
                    <a:pt x="9" y="8"/>
                    <a:pt x="9" y="8"/>
                  </a:cubicBezTo>
                  <a:cubicBezTo>
                    <a:pt x="9" y="8"/>
                    <a:pt x="10" y="8"/>
                    <a:pt x="10" y="9"/>
                  </a:cubicBezTo>
                  <a:cubicBezTo>
                    <a:pt x="10" y="10"/>
                    <a:pt x="9" y="10"/>
                    <a:pt x="9" y="10"/>
                  </a:cubicBezTo>
                  <a:moveTo>
                    <a:pt x="6" y="10"/>
                  </a:moveTo>
                  <a:cubicBezTo>
                    <a:pt x="6" y="10"/>
                    <a:pt x="6" y="10"/>
                    <a:pt x="6" y="10"/>
                  </a:cubicBezTo>
                  <a:cubicBezTo>
                    <a:pt x="6" y="10"/>
                    <a:pt x="5" y="9"/>
                    <a:pt x="5" y="8"/>
                  </a:cubicBezTo>
                  <a:cubicBezTo>
                    <a:pt x="5" y="8"/>
                    <a:pt x="5" y="7"/>
                    <a:pt x="6" y="7"/>
                  </a:cubicBezTo>
                  <a:cubicBezTo>
                    <a:pt x="6" y="7"/>
                    <a:pt x="6" y="7"/>
                    <a:pt x="6" y="7"/>
                  </a:cubicBezTo>
                  <a:cubicBezTo>
                    <a:pt x="7" y="7"/>
                    <a:pt x="7" y="8"/>
                    <a:pt x="7" y="9"/>
                  </a:cubicBezTo>
                  <a:cubicBezTo>
                    <a:pt x="7" y="9"/>
                    <a:pt x="7" y="10"/>
                    <a:pt x="6" y="10"/>
                  </a:cubicBezTo>
                  <a:moveTo>
                    <a:pt x="7" y="0"/>
                  </a:moveTo>
                  <a:cubicBezTo>
                    <a:pt x="3" y="0"/>
                    <a:pt x="0" y="3"/>
                    <a:pt x="0" y="8"/>
                  </a:cubicBezTo>
                  <a:cubicBezTo>
                    <a:pt x="0" y="13"/>
                    <a:pt x="3" y="17"/>
                    <a:pt x="7" y="18"/>
                  </a:cubicBezTo>
                  <a:cubicBezTo>
                    <a:pt x="8" y="18"/>
                    <a:pt x="8" y="18"/>
                    <a:pt x="8" y="18"/>
                  </a:cubicBezTo>
                  <a:cubicBezTo>
                    <a:pt x="12" y="18"/>
                    <a:pt x="15" y="14"/>
                    <a:pt x="15" y="10"/>
                  </a:cubicBezTo>
                  <a:cubicBezTo>
                    <a:pt x="15" y="5"/>
                    <a:pt x="11" y="1"/>
                    <a:pt x="7"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46" name="Freeform 217"/>
            <p:cNvSpPr>
              <a:spLocks noChangeArrowheads="1"/>
            </p:cNvSpPr>
            <p:nvPr/>
          </p:nvSpPr>
          <p:spPr bwMode="auto">
            <a:xfrm>
              <a:off x="4586288" y="1181100"/>
              <a:ext cx="7938" cy="41275"/>
            </a:xfrm>
            <a:custGeom>
              <a:avLst/>
              <a:gdLst>
                <a:gd name="T0" fmla="*/ 15752961 w 2"/>
                <a:gd name="T1" fmla="*/ 0 h 11"/>
                <a:gd name="T2" fmla="*/ 15752961 w 2"/>
                <a:gd name="T3" fmla="*/ 14078527 h 11"/>
                <a:gd name="T4" fmla="*/ 15752961 w 2"/>
                <a:gd name="T5" fmla="*/ 28160807 h 11"/>
                <a:gd name="T6" fmla="*/ 0 w 2"/>
                <a:gd name="T7" fmla="*/ 140796530 h 11"/>
                <a:gd name="T8" fmla="*/ 15752961 w 2"/>
                <a:gd name="T9" fmla="*/ 154875057 h 11"/>
                <a:gd name="T10" fmla="*/ 31505922 w 2"/>
                <a:gd name="T11" fmla="*/ 140796530 h 11"/>
                <a:gd name="T12" fmla="*/ 31505922 w 2"/>
                <a:gd name="T13" fmla="*/ 28160807 h 11"/>
                <a:gd name="T14" fmla="*/ 31505922 w 2"/>
                <a:gd name="T15" fmla="*/ 14078527 h 11"/>
                <a:gd name="T16" fmla="*/ 31505922 w 2"/>
                <a:gd name="T17" fmla="*/ 0 h 11"/>
                <a:gd name="T18" fmla="*/ 15752961 w 2"/>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
                <a:gd name="T31" fmla="*/ 0 h 11"/>
                <a:gd name="T32" fmla="*/ 2 w 2"/>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 h="11">
                  <a:moveTo>
                    <a:pt x="1" y="0"/>
                  </a:moveTo>
                  <a:cubicBezTo>
                    <a:pt x="1" y="0"/>
                    <a:pt x="1" y="0"/>
                    <a:pt x="1" y="1"/>
                  </a:cubicBezTo>
                  <a:cubicBezTo>
                    <a:pt x="1" y="2"/>
                    <a:pt x="1" y="2"/>
                    <a:pt x="1" y="2"/>
                  </a:cubicBezTo>
                  <a:cubicBezTo>
                    <a:pt x="0" y="10"/>
                    <a:pt x="0" y="10"/>
                    <a:pt x="0" y="10"/>
                  </a:cubicBezTo>
                  <a:cubicBezTo>
                    <a:pt x="1" y="11"/>
                    <a:pt x="1" y="11"/>
                    <a:pt x="1" y="11"/>
                  </a:cubicBezTo>
                  <a:cubicBezTo>
                    <a:pt x="2" y="10"/>
                    <a:pt x="2" y="10"/>
                    <a:pt x="2" y="10"/>
                  </a:cubicBezTo>
                  <a:cubicBezTo>
                    <a:pt x="2" y="2"/>
                    <a:pt x="2" y="2"/>
                    <a:pt x="2" y="2"/>
                  </a:cubicBezTo>
                  <a:cubicBezTo>
                    <a:pt x="2" y="1"/>
                    <a:pt x="2" y="1"/>
                    <a:pt x="2" y="1"/>
                  </a:cubicBezTo>
                  <a:cubicBezTo>
                    <a:pt x="2" y="1"/>
                    <a:pt x="2" y="1"/>
                    <a:pt x="2"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47" name="Freeform 218"/>
            <p:cNvSpPr>
              <a:spLocks noChangeArrowheads="1"/>
            </p:cNvSpPr>
            <p:nvPr/>
          </p:nvSpPr>
          <p:spPr bwMode="auto">
            <a:xfrm>
              <a:off x="4545013" y="1181100"/>
              <a:ext cx="95250" cy="63500"/>
            </a:xfrm>
            <a:custGeom>
              <a:avLst/>
              <a:gdLst>
                <a:gd name="T0" fmla="*/ 116128800 w 25"/>
                <a:gd name="T1" fmla="*/ 0 h 17"/>
                <a:gd name="T2" fmla="*/ 116128800 w 25"/>
                <a:gd name="T3" fmla="*/ 0 h 17"/>
                <a:gd name="T4" fmla="*/ 87096600 w 25"/>
                <a:gd name="T5" fmla="*/ 83715412 h 17"/>
                <a:gd name="T6" fmla="*/ 116128800 w 25"/>
                <a:gd name="T7" fmla="*/ 83715412 h 17"/>
                <a:gd name="T8" fmla="*/ 116128800 w 25"/>
                <a:gd name="T9" fmla="*/ 125573118 h 17"/>
                <a:gd name="T10" fmla="*/ 159677100 w 25"/>
                <a:gd name="T11" fmla="*/ 167430824 h 17"/>
                <a:gd name="T12" fmla="*/ 101612700 w 25"/>
                <a:gd name="T13" fmla="*/ 139524441 h 17"/>
                <a:gd name="T14" fmla="*/ 101612700 w 25"/>
                <a:gd name="T15" fmla="*/ 97666735 h 17"/>
                <a:gd name="T16" fmla="*/ 87096600 w 25"/>
                <a:gd name="T17" fmla="*/ 97666735 h 17"/>
                <a:gd name="T18" fmla="*/ 116128800 w 25"/>
                <a:gd name="T19" fmla="*/ 0 h 17"/>
                <a:gd name="T20" fmla="*/ 0 w 25"/>
                <a:gd name="T21" fmla="*/ 195333471 h 17"/>
                <a:gd name="T22" fmla="*/ 72580500 w 25"/>
                <a:gd name="T23" fmla="*/ 195333471 h 17"/>
                <a:gd name="T24" fmla="*/ 290322000 w 25"/>
                <a:gd name="T25" fmla="*/ 223239853 h 17"/>
                <a:gd name="T26" fmla="*/ 362902500 w 25"/>
                <a:gd name="T27" fmla="*/ 237191176 h 17"/>
                <a:gd name="T28" fmla="*/ 246773700 w 25"/>
                <a:gd name="T29" fmla="*/ 13951324 h 17"/>
                <a:gd name="T30" fmla="*/ 246773700 w 25"/>
                <a:gd name="T31" fmla="*/ 13951324 h 17"/>
                <a:gd name="T32" fmla="*/ 246773700 w 25"/>
                <a:gd name="T33" fmla="*/ 13951324 h 17"/>
                <a:gd name="T34" fmla="*/ 246773700 w 25"/>
                <a:gd name="T35" fmla="*/ 13951324 h 17"/>
                <a:gd name="T36" fmla="*/ 261289800 w 25"/>
                <a:gd name="T37" fmla="*/ 125573118 h 17"/>
                <a:gd name="T38" fmla="*/ 246773700 w 25"/>
                <a:gd name="T39" fmla="*/ 111618059 h 17"/>
                <a:gd name="T40" fmla="*/ 246773700 w 25"/>
                <a:gd name="T41" fmla="*/ 153475765 h 17"/>
                <a:gd name="T42" fmla="*/ 188709300 w 25"/>
                <a:gd name="T43" fmla="*/ 167430824 h 17"/>
                <a:gd name="T44" fmla="*/ 246773700 w 25"/>
                <a:gd name="T45" fmla="*/ 139524441 h 17"/>
                <a:gd name="T46" fmla="*/ 246773700 w 25"/>
                <a:gd name="T47" fmla="*/ 97666735 h 17"/>
                <a:gd name="T48" fmla="*/ 261289800 w 25"/>
                <a:gd name="T49" fmla="*/ 111618059 h 17"/>
                <a:gd name="T50" fmla="*/ 246773700 w 25"/>
                <a:gd name="T51" fmla="*/ 13951324 h 17"/>
                <a:gd name="T52" fmla="*/ 174193200 w 25"/>
                <a:gd name="T53" fmla="*/ 167430824 h 17"/>
                <a:gd name="T54" fmla="*/ 116128800 w 25"/>
                <a:gd name="T55" fmla="*/ 0 h 1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
                <a:gd name="T85" fmla="*/ 0 h 17"/>
                <a:gd name="T86" fmla="*/ 25 w 25"/>
                <a:gd name="T87" fmla="*/ 17 h 1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 h="17">
                  <a:moveTo>
                    <a:pt x="8" y="0"/>
                  </a:moveTo>
                  <a:cubicBezTo>
                    <a:pt x="8" y="0"/>
                    <a:pt x="8" y="0"/>
                    <a:pt x="8" y="0"/>
                  </a:cubicBezTo>
                  <a:cubicBezTo>
                    <a:pt x="6" y="4"/>
                    <a:pt x="6" y="6"/>
                    <a:pt x="6" y="6"/>
                  </a:cubicBezTo>
                  <a:cubicBezTo>
                    <a:pt x="8" y="6"/>
                    <a:pt x="8" y="6"/>
                    <a:pt x="8" y="6"/>
                  </a:cubicBezTo>
                  <a:cubicBezTo>
                    <a:pt x="8" y="9"/>
                    <a:pt x="8" y="9"/>
                    <a:pt x="8" y="9"/>
                  </a:cubicBezTo>
                  <a:cubicBezTo>
                    <a:pt x="11" y="12"/>
                    <a:pt x="11" y="12"/>
                    <a:pt x="11" y="12"/>
                  </a:cubicBezTo>
                  <a:cubicBezTo>
                    <a:pt x="7" y="10"/>
                    <a:pt x="7" y="10"/>
                    <a:pt x="7" y="10"/>
                  </a:cubicBezTo>
                  <a:cubicBezTo>
                    <a:pt x="7" y="7"/>
                    <a:pt x="7" y="7"/>
                    <a:pt x="7" y="7"/>
                  </a:cubicBezTo>
                  <a:cubicBezTo>
                    <a:pt x="6" y="7"/>
                    <a:pt x="6" y="7"/>
                    <a:pt x="6" y="7"/>
                  </a:cubicBezTo>
                  <a:cubicBezTo>
                    <a:pt x="5" y="3"/>
                    <a:pt x="8" y="0"/>
                    <a:pt x="8" y="0"/>
                  </a:cubicBezTo>
                  <a:cubicBezTo>
                    <a:pt x="3" y="1"/>
                    <a:pt x="0" y="4"/>
                    <a:pt x="0" y="14"/>
                  </a:cubicBezTo>
                  <a:cubicBezTo>
                    <a:pt x="5" y="14"/>
                    <a:pt x="5" y="14"/>
                    <a:pt x="5" y="14"/>
                  </a:cubicBezTo>
                  <a:cubicBezTo>
                    <a:pt x="20" y="16"/>
                    <a:pt x="20" y="16"/>
                    <a:pt x="20" y="16"/>
                  </a:cubicBezTo>
                  <a:cubicBezTo>
                    <a:pt x="25" y="17"/>
                    <a:pt x="25" y="17"/>
                    <a:pt x="25" y="17"/>
                  </a:cubicBezTo>
                  <a:cubicBezTo>
                    <a:pt x="25" y="7"/>
                    <a:pt x="21" y="3"/>
                    <a:pt x="17" y="1"/>
                  </a:cubicBezTo>
                  <a:cubicBezTo>
                    <a:pt x="17" y="1"/>
                    <a:pt x="17" y="1"/>
                    <a:pt x="17" y="1"/>
                  </a:cubicBezTo>
                  <a:cubicBezTo>
                    <a:pt x="17" y="1"/>
                    <a:pt x="17" y="1"/>
                    <a:pt x="17" y="1"/>
                  </a:cubicBezTo>
                  <a:cubicBezTo>
                    <a:pt x="17" y="1"/>
                    <a:pt x="17" y="1"/>
                    <a:pt x="17" y="1"/>
                  </a:cubicBezTo>
                  <a:cubicBezTo>
                    <a:pt x="17" y="1"/>
                    <a:pt x="19" y="5"/>
                    <a:pt x="18" y="9"/>
                  </a:cubicBezTo>
                  <a:cubicBezTo>
                    <a:pt x="17" y="8"/>
                    <a:pt x="17" y="8"/>
                    <a:pt x="17" y="8"/>
                  </a:cubicBezTo>
                  <a:cubicBezTo>
                    <a:pt x="17" y="11"/>
                    <a:pt x="17" y="11"/>
                    <a:pt x="17" y="11"/>
                  </a:cubicBezTo>
                  <a:cubicBezTo>
                    <a:pt x="13" y="12"/>
                    <a:pt x="13" y="12"/>
                    <a:pt x="13" y="12"/>
                  </a:cubicBezTo>
                  <a:cubicBezTo>
                    <a:pt x="17" y="10"/>
                    <a:pt x="17" y="10"/>
                    <a:pt x="17" y="10"/>
                  </a:cubicBezTo>
                  <a:cubicBezTo>
                    <a:pt x="17" y="7"/>
                    <a:pt x="17" y="7"/>
                    <a:pt x="17" y="7"/>
                  </a:cubicBezTo>
                  <a:cubicBezTo>
                    <a:pt x="18" y="8"/>
                    <a:pt x="18" y="8"/>
                    <a:pt x="18" y="8"/>
                  </a:cubicBezTo>
                  <a:cubicBezTo>
                    <a:pt x="18" y="8"/>
                    <a:pt x="19" y="6"/>
                    <a:pt x="17" y="1"/>
                  </a:cubicBezTo>
                  <a:cubicBezTo>
                    <a:pt x="17" y="2"/>
                    <a:pt x="17" y="9"/>
                    <a:pt x="12" y="12"/>
                  </a:cubicBezTo>
                  <a:cubicBezTo>
                    <a:pt x="12" y="12"/>
                    <a:pt x="7" y="7"/>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48" name="Freeform 219"/>
            <p:cNvSpPr>
              <a:spLocks noChangeArrowheads="1"/>
            </p:cNvSpPr>
            <p:nvPr/>
          </p:nvSpPr>
          <p:spPr bwMode="auto">
            <a:xfrm>
              <a:off x="4575175" y="1177925"/>
              <a:ext cx="15875" cy="11113"/>
            </a:xfrm>
            <a:custGeom>
              <a:avLst/>
              <a:gdLst>
                <a:gd name="T0" fmla="*/ 31503938 w 4"/>
                <a:gd name="T1" fmla="*/ 0 h 3"/>
                <a:gd name="T2" fmla="*/ 0 w 4"/>
                <a:gd name="T3" fmla="*/ 13720851 h 3"/>
                <a:gd name="T4" fmla="*/ 47251938 w 4"/>
                <a:gd name="T5" fmla="*/ 41166256 h 3"/>
                <a:gd name="T6" fmla="*/ 63003906 w 4"/>
                <a:gd name="T7" fmla="*/ 13720851 h 3"/>
                <a:gd name="T8" fmla="*/ 31503938 w 4"/>
                <a:gd name="T9" fmla="*/ 0 h 3"/>
                <a:gd name="T10" fmla="*/ 31503938 w 4"/>
                <a:gd name="T11" fmla="*/ 0 h 3"/>
                <a:gd name="T12" fmla="*/ 0 60000 65536"/>
                <a:gd name="T13" fmla="*/ 0 60000 65536"/>
                <a:gd name="T14" fmla="*/ 0 60000 65536"/>
                <a:gd name="T15" fmla="*/ 0 60000 65536"/>
                <a:gd name="T16" fmla="*/ 0 60000 65536"/>
                <a:gd name="T17" fmla="*/ 0 60000 65536"/>
                <a:gd name="T18" fmla="*/ 0 w 4"/>
                <a:gd name="T19" fmla="*/ 0 h 3"/>
                <a:gd name="T20" fmla="*/ 4 w 4"/>
                <a:gd name="T21" fmla="*/ 3 h 3"/>
              </a:gdLst>
              <a:ahLst/>
              <a:cxnLst>
                <a:cxn ang="T12">
                  <a:pos x="T0" y="T1"/>
                </a:cxn>
                <a:cxn ang="T13">
                  <a:pos x="T2" y="T3"/>
                </a:cxn>
                <a:cxn ang="T14">
                  <a:pos x="T4" y="T5"/>
                </a:cxn>
                <a:cxn ang="T15">
                  <a:pos x="T6" y="T7"/>
                </a:cxn>
                <a:cxn ang="T16">
                  <a:pos x="T8" y="T9"/>
                </a:cxn>
                <a:cxn ang="T17">
                  <a:pos x="T10" y="T11"/>
                </a:cxn>
              </a:cxnLst>
              <a:rect l="T18" t="T19" r="T20" b="T21"/>
              <a:pathLst>
                <a:path w="4" h="3">
                  <a:moveTo>
                    <a:pt x="2" y="0"/>
                  </a:moveTo>
                  <a:cubicBezTo>
                    <a:pt x="1" y="0"/>
                    <a:pt x="0" y="1"/>
                    <a:pt x="0" y="1"/>
                  </a:cubicBezTo>
                  <a:cubicBezTo>
                    <a:pt x="3" y="3"/>
                    <a:pt x="3" y="3"/>
                    <a:pt x="3" y="3"/>
                  </a:cubicBezTo>
                  <a:cubicBezTo>
                    <a:pt x="3" y="2"/>
                    <a:pt x="4" y="1"/>
                    <a:pt x="4" y="1"/>
                  </a:cubicBezTo>
                  <a:cubicBezTo>
                    <a:pt x="2" y="1"/>
                    <a:pt x="2" y="0"/>
                    <a:pt x="2"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49" name="Freeform 220"/>
            <p:cNvSpPr>
              <a:spLocks noChangeArrowheads="1"/>
            </p:cNvSpPr>
            <p:nvPr/>
          </p:nvSpPr>
          <p:spPr bwMode="auto">
            <a:xfrm>
              <a:off x="4594225" y="1181100"/>
              <a:ext cx="11113" cy="11113"/>
            </a:xfrm>
            <a:custGeom>
              <a:avLst/>
              <a:gdLst>
                <a:gd name="T0" fmla="*/ 27445406 w 3"/>
                <a:gd name="T1" fmla="*/ 0 h 3"/>
                <a:gd name="T2" fmla="*/ 0 w 3"/>
                <a:gd name="T3" fmla="*/ 0 h 3"/>
                <a:gd name="T4" fmla="*/ 0 w 3"/>
                <a:gd name="T5" fmla="*/ 0 h 3"/>
                <a:gd name="T6" fmla="*/ 13720851 w 3"/>
                <a:gd name="T7" fmla="*/ 41166256 h 3"/>
                <a:gd name="T8" fmla="*/ 41166256 w 3"/>
                <a:gd name="T9" fmla="*/ 13720851 h 3"/>
                <a:gd name="T10" fmla="*/ 27445406 w 3"/>
                <a:gd name="T11" fmla="*/ 0 h 3"/>
                <a:gd name="T12" fmla="*/ 0 60000 65536"/>
                <a:gd name="T13" fmla="*/ 0 60000 65536"/>
                <a:gd name="T14" fmla="*/ 0 60000 65536"/>
                <a:gd name="T15" fmla="*/ 0 60000 65536"/>
                <a:gd name="T16" fmla="*/ 0 60000 65536"/>
                <a:gd name="T17" fmla="*/ 0 60000 65536"/>
                <a:gd name="T18" fmla="*/ 0 w 3"/>
                <a:gd name="T19" fmla="*/ 0 h 3"/>
                <a:gd name="T20" fmla="*/ 3 w 3"/>
                <a:gd name="T21" fmla="*/ 3 h 3"/>
              </a:gdLst>
              <a:ahLst/>
              <a:cxnLst>
                <a:cxn ang="T12">
                  <a:pos x="T0" y="T1"/>
                </a:cxn>
                <a:cxn ang="T13">
                  <a:pos x="T2" y="T3"/>
                </a:cxn>
                <a:cxn ang="T14">
                  <a:pos x="T4" y="T5"/>
                </a:cxn>
                <a:cxn ang="T15">
                  <a:pos x="T6" y="T7"/>
                </a:cxn>
                <a:cxn ang="T16">
                  <a:pos x="T8" y="T9"/>
                </a:cxn>
                <a:cxn ang="T17">
                  <a:pos x="T10" y="T11"/>
                </a:cxn>
              </a:cxnLst>
              <a:rect l="T18" t="T19" r="T20" b="T21"/>
              <a:pathLst>
                <a:path w="3" h="3">
                  <a:moveTo>
                    <a:pt x="2" y="0"/>
                  </a:moveTo>
                  <a:cubicBezTo>
                    <a:pt x="2" y="0"/>
                    <a:pt x="1" y="0"/>
                    <a:pt x="0" y="0"/>
                  </a:cubicBezTo>
                  <a:cubicBezTo>
                    <a:pt x="0" y="0"/>
                    <a:pt x="0" y="0"/>
                    <a:pt x="0" y="0"/>
                  </a:cubicBezTo>
                  <a:cubicBezTo>
                    <a:pt x="0" y="0"/>
                    <a:pt x="1" y="1"/>
                    <a:pt x="1" y="3"/>
                  </a:cubicBezTo>
                  <a:cubicBezTo>
                    <a:pt x="3" y="1"/>
                    <a:pt x="3" y="1"/>
                    <a:pt x="3" y="1"/>
                  </a:cubicBezTo>
                  <a:cubicBezTo>
                    <a:pt x="3" y="1"/>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50" name="Freeform 221"/>
            <p:cNvSpPr>
              <a:spLocks noEditPoints="1" noChangeArrowheads="1"/>
            </p:cNvSpPr>
            <p:nvPr/>
          </p:nvSpPr>
          <p:spPr bwMode="auto">
            <a:xfrm>
              <a:off x="4564063" y="1114425"/>
              <a:ext cx="52388" cy="63500"/>
            </a:xfrm>
            <a:custGeom>
              <a:avLst/>
              <a:gdLst>
                <a:gd name="T0" fmla="*/ 112020512 w 14"/>
                <a:gd name="T1" fmla="*/ 209284794 h 17"/>
                <a:gd name="T2" fmla="*/ 98017948 w 14"/>
                <a:gd name="T3" fmla="*/ 209284794 h 17"/>
                <a:gd name="T4" fmla="*/ 56010256 w 14"/>
                <a:gd name="T5" fmla="*/ 153475765 h 17"/>
                <a:gd name="T6" fmla="*/ 154028204 w 14"/>
                <a:gd name="T7" fmla="*/ 167430824 h 17"/>
                <a:gd name="T8" fmla="*/ 112020512 w 14"/>
                <a:gd name="T9" fmla="*/ 209284794 h 17"/>
                <a:gd name="T10" fmla="*/ 126023076 w 14"/>
                <a:gd name="T11" fmla="*/ 125573118 h 17"/>
                <a:gd name="T12" fmla="*/ 126023076 w 14"/>
                <a:gd name="T13" fmla="*/ 125573118 h 17"/>
                <a:gd name="T14" fmla="*/ 112020512 w 14"/>
                <a:gd name="T15" fmla="*/ 111618059 h 17"/>
                <a:gd name="T16" fmla="*/ 112020512 w 14"/>
                <a:gd name="T17" fmla="*/ 97666735 h 17"/>
                <a:gd name="T18" fmla="*/ 126023076 w 14"/>
                <a:gd name="T19" fmla="*/ 97666735 h 17"/>
                <a:gd name="T20" fmla="*/ 126023076 w 14"/>
                <a:gd name="T21" fmla="*/ 111618059 h 17"/>
                <a:gd name="T22" fmla="*/ 126023076 w 14"/>
                <a:gd name="T23" fmla="*/ 125573118 h 17"/>
                <a:gd name="T24" fmla="*/ 84015384 w 14"/>
                <a:gd name="T25" fmla="*/ 125573118 h 17"/>
                <a:gd name="T26" fmla="*/ 84015384 w 14"/>
                <a:gd name="T27" fmla="*/ 125573118 h 17"/>
                <a:gd name="T28" fmla="*/ 70012820 w 14"/>
                <a:gd name="T29" fmla="*/ 111618059 h 17"/>
                <a:gd name="T30" fmla="*/ 84015384 w 14"/>
                <a:gd name="T31" fmla="*/ 97666735 h 17"/>
                <a:gd name="T32" fmla="*/ 84015384 w 14"/>
                <a:gd name="T33" fmla="*/ 97666735 h 17"/>
                <a:gd name="T34" fmla="*/ 98017948 w 14"/>
                <a:gd name="T35" fmla="*/ 111618059 h 17"/>
                <a:gd name="T36" fmla="*/ 84015384 w 14"/>
                <a:gd name="T37" fmla="*/ 125573118 h 17"/>
                <a:gd name="T38" fmla="*/ 98017948 w 14"/>
                <a:gd name="T39" fmla="*/ 0 h 17"/>
                <a:gd name="T40" fmla="*/ 0 w 14"/>
                <a:gd name="T41" fmla="*/ 97666735 h 17"/>
                <a:gd name="T42" fmla="*/ 98017948 w 14"/>
                <a:gd name="T43" fmla="*/ 237191176 h 17"/>
                <a:gd name="T44" fmla="*/ 112020512 w 14"/>
                <a:gd name="T45" fmla="*/ 237191176 h 17"/>
                <a:gd name="T46" fmla="*/ 196035896 w 14"/>
                <a:gd name="T47" fmla="*/ 125573118 h 17"/>
                <a:gd name="T48" fmla="*/ 98017948 w 14"/>
                <a:gd name="T49" fmla="*/ 0 h 17"/>
                <a:gd name="T50" fmla="*/ 98017948 w 14"/>
                <a:gd name="T51" fmla="*/ 0 h 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
                <a:gd name="T79" fmla="*/ 0 h 17"/>
                <a:gd name="T80" fmla="*/ 14 w 14"/>
                <a:gd name="T81" fmla="*/ 17 h 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 h="17">
                  <a:moveTo>
                    <a:pt x="8" y="15"/>
                  </a:moveTo>
                  <a:cubicBezTo>
                    <a:pt x="8" y="15"/>
                    <a:pt x="7" y="15"/>
                    <a:pt x="7" y="15"/>
                  </a:cubicBezTo>
                  <a:cubicBezTo>
                    <a:pt x="5" y="14"/>
                    <a:pt x="4" y="13"/>
                    <a:pt x="4" y="11"/>
                  </a:cubicBezTo>
                  <a:cubicBezTo>
                    <a:pt x="11" y="12"/>
                    <a:pt x="11" y="12"/>
                    <a:pt x="11" y="12"/>
                  </a:cubicBezTo>
                  <a:cubicBezTo>
                    <a:pt x="11" y="13"/>
                    <a:pt x="9" y="15"/>
                    <a:pt x="8" y="15"/>
                  </a:cubicBezTo>
                  <a:moveTo>
                    <a:pt x="9" y="9"/>
                  </a:moveTo>
                  <a:cubicBezTo>
                    <a:pt x="9" y="9"/>
                    <a:pt x="9" y="9"/>
                    <a:pt x="9" y="9"/>
                  </a:cubicBezTo>
                  <a:cubicBezTo>
                    <a:pt x="8" y="9"/>
                    <a:pt x="8" y="9"/>
                    <a:pt x="8" y="8"/>
                  </a:cubicBezTo>
                  <a:cubicBezTo>
                    <a:pt x="8" y="8"/>
                    <a:pt x="8" y="7"/>
                    <a:pt x="8" y="7"/>
                  </a:cubicBezTo>
                  <a:cubicBezTo>
                    <a:pt x="9" y="7"/>
                    <a:pt x="9" y="7"/>
                    <a:pt x="9" y="7"/>
                  </a:cubicBezTo>
                  <a:cubicBezTo>
                    <a:pt x="9" y="7"/>
                    <a:pt x="9" y="8"/>
                    <a:pt x="9" y="8"/>
                  </a:cubicBezTo>
                  <a:cubicBezTo>
                    <a:pt x="9" y="9"/>
                    <a:pt x="9" y="9"/>
                    <a:pt x="9" y="9"/>
                  </a:cubicBezTo>
                  <a:moveTo>
                    <a:pt x="6" y="9"/>
                  </a:moveTo>
                  <a:cubicBezTo>
                    <a:pt x="6" y="9"/>
                    <a:pt x="6" y="9"/>
                    <a:pt x="6" y="9"/>
                  </a:cubicBezTo>
                  <a:cubicBezTo>
                    <a:pt x="5" y="9"/>
                    <a:pt x="5" y="8"/>
                    <a:pt x="5" y="8"/>
                  </a:cubicBezTo>
                  <a:cubicBezTo>
                    <a:pt x="5" y="7"/>
                    <a:pt x="5" y="7"/>
                    <a:pt x="6" y="7"/>
                  </a:cubicBezTo>
                  <a:cubicBezTo>
                    <a:pt x="6" y="7"/>
                    <a:pt x="6" y="7"/>
                    <a:pt x="6" y="7"/>
                  </a:cubicBezTo>
                  <a:cubicBezTo>
                    <a:pt x="6" y="7"/>
                    <a:pt x="7" y="7"/>
                    <a:pt x="7" y="8"/>
                  </a:cubicBezTo>
                  <a:cubicBezTo>
                    <a:pt x="7" y="9"/>
                    <a:pt x="6" y="9"/>
                    <a:pt x="6" y="9"/>
                  </a:cubicBezTo>
                  <a:moveTo>
                    <a:pt x="7" y="0"/>
                  </a:moveTo>
                  <a:cubicBezTo>
                    <a:pt x="3" y="0"/>
                    <a:pt x="0" y="3"/>
                    <a:pt x="0" y="7"/>
                  </a:cubicBezTo>
                  <a:cubicBezTo>
                    <a:pt x="0" y="12"/>
                    <a:pt x="3" y="16"/>
                    <a:pt x="7" y="17"/>
                  </a:cubicBezTo>
                  <a:cubicBezTo>
                    <a:pt x="8" y="17"/>
                    <a:pt x="8" y="17"/>
                    <a:pt x="8" y="17"/>
                  </a:cubicBezTo>
                  <a:cubicBezTo>
                    <a:pt x="11" y="17"/>
                    <a:pt x="14" y="14"/>
                    <a:pt x="14" y="9"/>
                  </a:cubicBezTo>
                  <a:cubicBezTo>
                    <a:pt x="14" y="5"/>
                    <a:pt x="11" y="0"/>
                    <a:pt x="7"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51" name="Freeform 222"/>
            <p:cNvSpPr>
              <a:spLocks noChangeArrowheads="1"/>
            </p:cNvSpPr>
            <p:nvPr/>
          </p:nvSpPr>
          <p:spPr bwMode="auto">
            <a:xfrm>
              <a:off x="4432300" y="1030288"/>
              <a:ext cx="106363" cy="161925"/>
            </a:xfrm>
            <a:custGeom>
              <a:avLst/>
              <a:gdLst>
                <a:gd name="T0" fmla="*/ 202021324 w 28"/>
                <a:gd name="T1" fmla="*/ 0 h 43"/>
                <a:gd name="T2" fmla="*/ 187590144 w 28"/>
                <a:gd name="T3" fmla="*/ 14181617 h 43"/>
                <a:gd name="T4" fmla="*/ 187590144 w 28"/>
                <a:gd name="T5" fmla="*/ 340332459 h 43"/>
                <a:gd name="T6" fmla="*/ 0 w 28"/>
                <a:gd name="T7" fmla="*/ 538860040 h 43"/>
                <a:gd name="T8" fmla="*/ 0 w 28"/>
                <a:gd name="T9" fmla="*/ 553037892 h 43"/>
                <a:gd name="T10" fmla="*/ 14431180 w 28"/>
                <a:gd name="T11" fmla="*/ 553037892 h 43"/>
                <a:gd name="T12" fmla="*/ 14431180 w 28"/>
                <a:gd name="T13" fmla="*/ 553037892 h 43"/>
                <a:gd name="T14" fmla="*/ 202021324 w 28"/>
                <a:gd name="T15" fmla="*/ 354510310 h 43"/>
                <a:gd name="T16" fmla="*/ 389607669 w 28"/>
                <a:gd name="T17" fmla="*/ 609760596 h 43"/>
                <a:gd name="T18" fmla="*/ 404038849 w 28"/>
                <a:gd name="T19" fmla="*/ 609760596 h 43"/>
                <a:gd name="T20" fmla="*/ 404038849 w 28"/>
                <a:gd name="T21" fmla="*/ 609760596 h 43"/>
                <a:gd name="T22" fmla="*/ 404038849 w 28"/>
                <a:gd name="T23" fmla="*/ 595578978 h 43"/>
                <a:gd name="T24" fmla="*/ 216448705 w 28"/>
                <a:gd name="T25" fmla="*/ 340332459 h 43"/>
                <a:gd name="T26" fmla="*/ 216448705 w 28"/>
                <a:gd name="T27" fmla="*/ 14181617 h 43"/>
                <a:gd name="T28" fmla="*/ 202021324 w 28"/>
                <a:gd name="T29" fmla="*/ 0 h 43"/>
                <a:gd name="T30" fmla="*/ 202021324 w 28"/>
                <a:gd name="T31" fmla="*/ 0 h 4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
                <a:gd name="T49" fmla="*/ 0 h 43"/>
                <a:gd name="T50" fmla="*/ 28 w 28"/>
                <a:gd name="T51" fmla="*/ 43 h 4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 h="43">
                  <a:moveTo>
                    <a:pt x="14" y="0"/>
                  </a:moveTo>
                  <a:cubicBezTo>
                    <a:pt x="14" y="0"/>
                    <a:pt x="13" y="1"/>
                    <a:pt x="13" y="1"/>
                  </a:cubicBezTo>
                  <a:cubicBezTo>
                    <a:pt x="13" y="24"/>
                    <a:pt x="13" y="24"/>
                    <a:pt x="13" y="24"/>
                  </a:cubicBezTo>
                  <a:cubicBezTo>
                    <a:pt x="0" y="38"/>
                    <a:pt x="0" y="38"/>
                    <a:pt x="0" y="38"/>
                  </a:cubicBezTo>
                  <a:cubicBezTo>
                    <a:pt x="0" y="39"/>
                    <a:pt x="0" y="39"/>
                    <a:pt x="0" y="39"/>
                  </a:cubicBezTo>
                  <a:cubicBezTo>
                    <a:pt x="1" y="39"/>
                    <a:pt x="1" y="39"/>
                    <a:pt x="1" y="39"/>
                  </a:cubicBezTo>
                  <a:cubicBezTo>
                    <a:pt x="1" y="39"/>
                    <a:pt x="1" y="39"/>
                    <a:pt x="1" y="39"/>
                  </a:cubicBezTo>
                  <a:cubicBezTo>
                    <a:pt x="14" y="25"/>
                    <a:pt x="14" y="25"/>
                    <a:pt x="14" y="25"/>
                  </a:cubicBezTo>
                  <a:cubicBezTo>
                    <a:pt x="27" y="43"/>
                    <a:pt x="27" y="43"/>
                    <a:pt x="27" y="43"/>
                  </a:cubicBezTo>
                  <a:cubicBezTo>
                    <a:pt x="28" y="43"/>
                    <a:pt x="28" y="43"/>
                    <a:pt x="28" y="43"/>
                  </a:cubicBezTo>
                  <a:cubicBezTo>
                    <a:pt x="28" y="43"/>
                    <a:pt x="28" y="43"/>
                    <a:pt x="28" y="43"/>
                  </a:cubicBezTo>
                  <a:cubicBezTo>
                    <a:pt x="28" y="42"/>
                    <a:pt x="28" y="42"/>
                    <a:pt x="28" y="42"/>
                  </a:cubicBezTo>
                  <a:cubicBezTo>
                    <a:pt x="15" y="24"/>
                    <a:pt x="15" y="24"/>
                    <a:pt x="15" y="24"/>
                  </a:cubicBezTo>
                  <a:cubicBezTo>
                    <a:pt x="15" y="1"/>
                    <a:pt x="15" y="1"/>
                    <a:pt x="15" y="1"/>
                  </a:cubicBezTo>
                  <a:cubicBezTo>
                    <a:pt x="15" y="1"/>
                    <a:pt x="14" y="1"/>
                    <a:pt x="14" y="0"/>
                  </a:cubicBezTo>
                  <a:cubicBezTo>
                    <a:pt x="14" y="0"/>
                    <a:pt x="14" y="0"/>
                    <a:pt x="1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52" name="Freeform 223"/>
            <p:cNvSpPr>
              <a:spLocks noEditPoints="1" noChangeArrowheads="1"/>
            </p:cNvSpPr>
            <p:nvPr/>
          </p:nvSpPr>
          <p:spPr bwMode="auto">
            <a:xfrm>
              <a:off x="3275013" y="2016125"/>
              <a:ext cx="390525" cy="541338"/>
            </a:xfrm>
            <a:custGeom>
              <a:avLst/>
              <a:gdLst>
                <a:gd name="T0" fmla="*/ 888324213 w 104"/>
                <a:gd name="T1" fmla="*/ 1780667443 h 144"/>
                <a:gd name="T2" fmla="*/ 592216142 w 104"/>
                <a:gd name="T3" fmla="*/ 1554549809 h 144"/>
                <a:gd name="T4" fmla="*/ 775522569 w 104"/>
                <a:gd name="T5" fmla="*/ 1088183362 h 144"/>
                <a:gd name="T6" fmla="*/ 902424419 w 104"/>
                <a:gd name="T7" fmla="*/ 1059921008 h 144"/>
                <a:gd name="T8" fmla="*/ 1198532490 w 104"/>
                <a:gd name="T9" fmla="*/ 1286038642 h 144"/>
                <a:gd name="T10" fmla="*/ 1015226063 w 104"/>
                <a:gd name="T11" fmla="*/ 1752401329 h 144"/>
                <a:gd name="T12" fmla="*/ 888324213 w 104"/>
                <a:gd name="T13" fmla="*/ 1780667443 h 144"/>
                <a:gd name="T14" fmla="*/ 338408688 w 104"/>
                <a:gd name="T15" fmla="*/ 1017523716 h 144"/>
                <a:gd name="T16" fmla="*/ 112801644 w 104"/>
                <a:gd name="T17" fmla="*/ 409834218 h 144"/>
                <a:gd name="T18" fmla="*/ 846023597 w 104"/>
                <a:gd name="T19" fmla="*/ 113056938 h 144"/>
                <a:gd name="T20" fmla="*/ 1057530435 w 104"/>
                <a:gd name="T21" fmla="*/ 720746436 h 144"/>
                <a:gd name="T22" fmla="*/ 338408688 w 104"/>
                <a:gd name="T23" fmla="*/ 1017523716 h 144"/>
                <a:gd name="T24" fmla="*/ 860123802 w 104"/>
                <a:gd name="T25" fmla="*/ 0 h 144"/>
                <a:gd name="T26" fmla="*/ 846023597 w 104"/>
                <a:gd name="T27" fmla="*/ 0 h 144"/>
                <a:gd name="T28" fmla="*/ 42300617 w 104"/>
                <a:gd name="T29" fmla="*/ 310908458 h 144"/>
                <a:gd name="T30" fmla="*/ 14100206 w 104"/>
                <a:gd name="T31" fmla="*/ 395703041 h 144"/>
                <a:gd name="T32" fmla="*/ 578115937 w 104"/>
                <a:gd name="T33" fmla="*/ 1992650141 h 144"/>
                <a:gd name="T34" fmla="*/ 634516759 w 104"/>
                <a:gd name="T35" fmla="*/ 2035047432 h 144"/>
                <a:gd name="T36" fmla="*/ 662717170 w 104"/>
                <a:gd name="T37" fmla="*/ 2035047432 h 144"/>
                <a:gd name="T38" fmla="*/ 1424139534 w 104"/>
                <a:gd name="T39" fmla="*/ 1681741683 h 144"/>
                <a:gd name="T40" fmla="*/ 1466440150 w 104"/>
                <a:gd name="T41" fmla="*/ 1596947100 h 144"/>
                <a:gd name="T42" fmla="*/ 916524625 w 104"/>
                <a:gd name="T43" fmla="*/ 42397291 h 144"/>
                <a:gd name="T44" fmla="*/ 860123802 w 104"/>
                <a:gd name="T45" fmla="*/ 0 h 14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4"/>
                <a:gd name="T70" fmla="*/ 0 h 144"/>
                <a:gd name="T71" fmla="*/ 104 w 104"/>
                <a:gd name="T72" fmla="*/ 144 h 14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4" h="144">
                  <a:moveTo>
                    <a:pt x="63" y="126"/>
                  </a:moveTo>
                  <a:cubicBezTo>
                    <a:pt x="54" y="126"/>
                    <a:pt x="45" y="120"/>
                    <a:pt x="42" y="110"/>
                  </a:cubicBezTo>
                  <a:cubicBezTo>
                    <a:pt x="37" y="97"/>
                    <a:pt x="43" y="82"/>
                    <a:pt x="55" y="77"/>
                  </a:cubicBezTo>
                  <a:cubicBezTo>
                    <a:pt x="58" y="76"/>
                    <a:pt x="61" y="75"/>
                    <a:pt x="64" y="75"/>
                  </a:cubicBezTo>
                  <a:cubicBezTo>
                    <a:pt x="73" y="75"/>
                    <a:pt x="82" y="81"/>
                    <a:pt x="85" y="91"/>
                  </a:cubicBezTo>
                  <a:cubicBezTo>
                    <a:pt x="90" y="104"/>
                    <a:pt x="84" y="119"/>
                    <a:pt x="72" y="124"/>
                  </a:cubicBezTo>
                  <a:cubicBezTo>
                    <a:pt x="69" y="126"/>
                    <a:pt x="66" y="126"/>
                    <a:pt x="63" y="126"/>
                  </a:cubicBezTo>
                  <a:moveTo>
                    <a:pt x="24" y="72"/>
                  </a:moveTo>
                  <a:cubicBezTo>
                    <a:pt x="8" y="29"/>
                    <a:pt x="8" y="29"/>
                    <a:pt x="8" y="29"/>
                  </a:cubicBezTo>
                  <a:cubicBezTo>
                    <a:pt x="60" y="8"/>
                    <a:pt x="60" y="8"/>
                    <a:pt x="60" y="8"/>
                  </a:cubicBezTo>
                  <a:cubicBezTo>
                    <a:pt x="75" y="51"/>
                    <a:pt x="75" y="51"/>
                    <a:pt x="75" y="51"/>
                  </a:cubicBezTo>
                  <a:cubicBezTo>
                    <a:pt x="24" y="72"/>
                    <a:pt x="24" y="72"/>
                    <a:pt x="24" y="72"/>
                  </a:cubicBezTo>
                  <a:moveTo>
                    <a:pt x="61" y="0"/>
                  </a:moveTo>
                  <a:cubicBezTo>
                    <a:pt x="60" y="0"/>
                    <a:pt x="60" y="0"/>
                    <a:pt x="60" y="0"/>
                  </a:cubicBezTo>
                  <a:cubicBezTo>
                    <a:pt x="3" y="22"/>
                    <a:pt x="3" y="22"/>
                    <a:pt x="3" y="22"/>
                  </a:cubicBezTo>
                  <a:cubicBezTo>
                    <a:pt x="1" y="23"/>
                    <a:pt x="0" y="26"/>
                    <a:pt x="1" y="28"/>
                  </a:cubicBezTo>
                  <a:cubicBezTo>
                    <a:pt x="41" y="141"/>
                    <a:pt x="41" y="141"/>
                    <a:pt x="41" y="141"/>
                  </a:cubicBezTo>
                  <a:cubicBezTo>
                    <a:pt x="42" y="143"/>
                    <a:pt x="44" y="144"/>
                    <a:pt x="45" y="144"/>
                  </a:cubicBezTo>
                  <a:cubicBezTo>
                    <a:pt x="46" y="144"/>
                    <a:pt x="46" y="144"/>
                    <a:pt x="47" y="144"/>
                  </a:cubicBezTo>
                  <a:cubicBezTo>
                    <a:pt x="101" y="119"/>
                    <a:pt x="101" y="119"/>
                    <a:pt x="101" y="119"/>
                  </a:cubicBezTo>
                  <a:cubicBezTo>
                    <a:pt x="103" y="118"/>
                    <a:pt x="104" y="115"/>
                    <a:pt x="104" y="113"/>
                  </a:cubicBezTo>
                  <a:cubicBezTo>
                    <a:pt x="65" y="3"/>
                    <a:pt x="65" y="3"/>
                    <a:pt x="65" y="3"/>
                  </a:cubicBezTo>
                  <a:cubicBezTo>
                    <a:pt x="64" y="1"/>
                    <a:pt x="63" y="0"/>
                    <a:pt x="6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53" name="Freeform 224"/>
            <p:cNvSpPr>
              <a:spLocks noEditPoints="1" noChangeArrowheads="1"/>
            </p:cNvSpPr>
            <p:nvPr/>
          </p:nvSpPr>
          <p:spPr bwMode="auto">
            <a:xfrm>
              <a:off x="3433763" y="2317750"/>
              <a:ext cx="157163" cy="153988"/>
            </a:xfrm>
            <a:custGeom>
              <a:avLst/>
              <a:gdLst>
                <a:gd name="T0" fmla="*/ 154027224 w 42"/>
                <a:gd name="T1" fmla="*/ 366758102 h 41"/>
                <a:gd name="T2" fmla="*/ 182032174 w 42"/>
                <a:gd name="T3" fmla="*/ 310334645 h 41"/>
                <a:gd name="T4" fmla="*/ 196034649 w 42"/>
                <a:gd name="T5" fmla="*/ 380864905 h 41"/>
                <a:gd name="T6" fmla="*/ 154027224 w 42"/>
                <a:gd name="T7" fmla="*/ 366758102 h 41"/>
                <a:gd name="T8" fmla="*/ 168029699 w 42"/>
                <a:gd name="T9" fmla="*/ 394971708 h 41"/>
                <a:gd name="T10" fmla="*/ 112019799 w 42"/>
                <a:gd name="T11" fmla="*/ 380864905 h 41"/>
                <a:gd name="T12" fmla="*/ 126022274 w 42"/>
                <a:gd name="T13" fmla="*/ 409074756 h 41"/>
                <a:gd name="T14" fmla="*/ 126022274 w 42"/>
                <a:gd name="T15" fmla="*/ 423181559 h 41"/>
                <a:gd name="T16" fmla="*/ 112019799 w 42"/>
                <a:gd name="T17" fmla="*/ 409074756 h 41"/>
                <a:gd name="T18" fmla="*/ 98017324 w 42"/>
                <a:gd name="T19" fmla="*/ 352651299 h 41"/>
                <a:gd name="T20" fmla="*/ 98017324 w 42"/>
                <a:gd name="T21" fmla="*/ 352651299 h 41"/>
                <a:gd name="T22" fmla="*/ 98017324 w 42"/>
                <a:gd name="T23" fmla="*/ 352651299 h 41"/>
                <a:gd name="T24" fmla="*/ 112019799 w 42"/>
                <a:gd name="T25" fmla="*/ 380864905 h 41"/>
                <a:gd name="T26" fmla="*/ 140024749 w 42"/>
                <a:gd name="T27" fmla="*/ 324441449 h 41"/>
                <a:gd name="T28" fmla="*/ 154027224 w 42"/>
                <a:gd name="T29" fmla="*/ 366758102 h 41"/>
                <a:gd name="T30" fmla="*/ 322053181 w 42"/>
                <a:gd name="T31" fmla="*/ 409074756 h 41"/>
                <a:gd name="T32" fmla="*/ 252044548 w 42"/>
                <a:gd name="T33" fmla="*/ 197483976 h 41"/>
                <a:gd name="T34" fmla="*/ 378063080 w 42"/>
                <a:gd name="T35" fmla="*/ 268014236 h 41"/>
                <a:gd name="T36" fmla="*/ 322053181 w 42"/>
                <a:gd name="T37" fmla="*/ 409074756 h 41"/>
                <a:gd name="T38" fmla="*/ 504085355 w 42"/>
                <a:gd name="T39" fmla="*/ 211590779 h 41"/>
                <a:gd name="T40" fmla="*/ 490082880 w 42"/>
                <a:gd name="T41" fmla="*/ 183377173 h 41"/>
                <a:gd name="T42" fmla="*/ 490082880 w 42"/>
                <a:gd name="T43" fmla="*/ 169274126 h 41"/>
                <a:gd name="T44" fmla="*/ 504085355 w 42"/>
                <a:gd name="T45" fmla="*/ 169274126 h 41"/>
                <a:gd name="T46" fmla="*/ 518087830 w 42"/>
                <a:gd name="T47" fmla="*/ 239804386 h 41"/>
                <a:gd name="T48" fmla="*/ 518087830 w 42"/>
                <a:gd name="T49" fmla="*/ 239804386 h 41"/>
                <a:gd name="T50" fmla="*/ 504085355 w 42"/>
                <a:gd name="T51" fmla="*/ 239804386 h 41"/>
                <a:gd name="T52" fmla="*/ 504085355 w 42"/>
                <a:gd name="T53" fmla="*/ 211590779 h 41"/>
                <a:gd name="T54" fmla="*/ 476080405 w 42"/>
                <a:gd name="T55" fmla="*/ 268014236 h 41"/>
                <a:gd name="T56" fmla="*/ 462077930 w 42"/>
                <a:gd name="T57" fmla="*/ 225697583 h 41"/>
                <a:gd name="T58" fmla="*/ 434072980 w 42"/>
                <a:gd name="T59" fmla="*/ 282121039 h 41"/>
                <a:gd name="T60" fmla="*/ 420070505 w 42"/>
                <a:gd name="T61" fmla="*/ 211590779 h 41"/>
                <a:gd name="T62" fmla="*/ 462077930 w 42"/>
                <a:gd name="T63" fmla="*/ 225697583 h 41"/>
                <a:gd name="T64" fmla="*/ 448075455 w 42"/>
                <a:gd name="T65" fmla="*/ 197483976 h 41"/>
                <a:gd name="T66" fmla="*/ 504085355 w 42"/>
                <a:gd name="T67" fmla="*/ 211590779 h 41"/>
                <a:gd name="T68" fmla="*/ 308050706 w 42"/>
                <a:gd name="T69" fmla="*/ 0 h 41"/>
                <a:gd name="T70" fmla="*/ 210037124 w 42"/>
                <a:gd name="T71" fmla="*/ 28213606 h 41"/>
                <a:gd name="T72" fmla="*/ 56009900 w 42"/>
                <a:gd name="T73" fmla="*/ 394971708 h 41"/>
                <a:gd name="T74" fmla="*/ 294051973 w 42"/>
                <a:gd name="T75" fmla="*/ 578348882 h 41"/>
                <a:gd name="T76" fmla="*/ 392065555 w 42"/>
                <a:gd name="T77" fmla="*/ 564242078 h 41"/>
                <a:gd name="T78" fmla="*/ 546092779 w 42"/>
                <a:gd name="T79" fmla="*/ 183377173 h 41"/>
                <a:gd name="T80" fmla="*/ 308050706 w 42"/>
                <a:gd name="T81" fmla="*/ 0 h 4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2"/>
                <a:gd name="T124" fmla="*/ 0 h 41"/>
                <a:gd name="T125" fmla="*/ 42 w 42"/>
                <a:gd name="T126" fmla="*/ 41 h 4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2" h="41">
                  <a:moveTo>
                    <a:pt x="11" y="26"/>
                  </a:moveTo>
                  <a:cubicBezTo>
                    <a:pt x="13" y="22"/>
                    <a:pt x="13" y="22"/>
                    <a:pt x="13" y="22"/>
                  </a:cubicBezTo>
                  <a:cubicBezTo>
                    <a:pt x="14" y="27"/>
                    <a:pt x="14" y="27"/>
                    <a:pt x="14" y="27"/>
                  </a:cubicBezTo>
                  <a:cubicBezTo>
                    <a:pt x="11" y="26"/>
                    <a:pt x="11" y="26"/>
                    <a:pt x="11" y="26"/>
                  </a:cubicBezTo>
                  <a:cubicBezTo>
                    <a:pt x="12" y="28"/>
                    <a:pt x="12" y="28"/>
                    <a:pt x="12" y="28"/>
                  </a:cubicBezTo>
                  <a:cubicBezTo>
                    <a:pt x="8" y="27"/>
                    <a:pt x="8" y="27"/>
                    <a:pt x="8" y="27"/>
                  </a:cubicBezTo>
                  <a:cubicBezTo>
                    <a:pt x="9" y="29"/>
                    <a:pt x="9" y="29"/>
                    <a:pt x="9" y="29"/>
                  </a:cubicBezTo>
                  <a:cubicBezTo>
                    <a:pt x="9" y="30"/>
                    <a:pt x="9" y="30"/>
                    <a:pt x="9" y="30"/>
                  </a:cubicBezTo>
                  <a:cubicBezTo>
                    <a:pt x="8" y="29"/>
                    <a:pt x="8" y="29"/>
                    <a:pt x="8" y="29"/>
                  </a:cubicBezTo>
                  <a:cubicBezTo>
                    <a:pt x="7" y="25"/>
                    <a:pt x="7" y="25"/>
                    <a:pt x="7" y="25"/>
                  </a:cubicBezTo>
                  <a:cubicBezTo>
                    <a:pt x="7" y="25"/>
                    <a:pt x="7" y="25"/>
                    <a:pt x="7" y="25"/>
                  </a:cubicBezTo>
                  <a:cubicBezTo>
                    <a:pt x="7" y="25"/>
                    <a:pt x="7" y="25"/>
                    <a:pt x="7" y="25"/>
                  </a:cubicBezTo>
                  <a:cubicBezTo>
                    <a:pt x="8" y="27"/>
                    <a:pt x="8" y="27"/>
                    <a:pt x="8" y="27"/>
                  </a:cubicBezTo>
                  <a:cubicBezTo>
                    <a:pt x="10" y="23"/>
                    <a:pt x="10" y="23"/>
                    <a:pt x="10" y="23"/>
                  </a:cubicBezTo>
                  <a:cubicBezTo>
                    <a:pt x="11" y="26"/>
                    <a:pt x="11" y="26"/>
                    <a:pt x="11" y="26"/>
                  </a:cubicBezTo>
                  <a:moveTo>
                    <a:pt x="23" y="29"/>
                  </a:moveTo>
                  <a:cubicBezTo>
                    <a:pt x="18" y="14"/>
                    <a:pt x="18" y="14"/>
                    <a:pt x="18" y="14"/>
                  </a:cubicBezTo>
                  <a:cubicBezTo>
                    <a:pt x="27" y="19"/>
                    <a:pt x="27" y="19"/>
                    <a:pt x="27" y="19"/>
                  </a:cubicBezTo>
                  <a:cubicBezTo>
                    <a:pt x="23" y="29"/>
                    <a:pt x="23" y="29"/>
                    <a:pt x="23" y="29"/>
                  </a:cubicBezTo>
                  <a:moveTo>
                    <a:pt x="36" y="15"/>
                  </a:moveTo>
                  <a:cubicBezTo>
                    <a:pt x="35" y="13"/>
                    <a:pt x="35" y="13"/>
                    <a:pt x="35" y="13"/>
                  </a:cubicBezTo>
                  <a:cubicBezTo>
                    <a:pt x="35" y="12"/>
                    <a:pt x="35" y="12"/>
                    <a:pt x="35" y="12"/>
                  </a:cubicBezTo>
                  <a:cubicBezTo>
                    <a:pt x="36" y="12"/>
                    <a:pt x="36" y="12"/>
                    <a:pt x="36" y="12"/>
                  </a:cubicBezTo>
                  <a:cubicBezTo>
                    <a:pt x="37" y="17"/>
                    <a:pt x="37" y="17"/>
                    <a:pt x="37" y="17"/>
                  </a:cubicBezTo>
                  <a:cubicBezTo>
                    <a:pt x="37" y="17"/>
                    <a:pt x="37" y="17"/>
                    <a:pt x="37" y="17"/>
                  </a:cubicBezTo>
                  <a:cubicBezTo>
                    <a:pt x="36" y="17"/>
                    <a:pt x="36" y="17"/>
                    <a:pt x="36" y="17"/>
                  </a:cubicBezTo>
                  <a:cubicBezTo>
                    <a:pt x="36" y="15"/>
                    <a:pt x="36" y="15"/>
                    <a:pt x="36" y="15"/>
                  </a:cubicBezTo>
                  <a:cubicBezTo>
                    <a:pt x="34" y="19"/>
                    <a:pt x="34" y="19"/>
                    <a:pt x="34" y="19"/>
                  </a:cubicBezTo>
                  <a:cubicBezTo>
                    <a:pt x="33" y="16"/>
                    <a:pt x="33" y="16"/>
                    <a:pt x="33" y="16"/>
                  </a:cubicBezTo>
                  <a:cubicBezTo>
                    <a:pt x="31" y="20"/>
                    <a:pt x="31" y="20"/>
                    <a:pt x="31" y="20"/>
                  </a:cubicBezTo>
                  <a:cubicBezTo>
                    <a:pt x="30" y="15"/>
                    <a:pt x="30" y="15"/>
                    <a:pt x="30" y="15"/>
                  </a:cubicBezTo>
                  <a:cubicBezTo>
                    <a:pt x="33" y="16"/>
                    <a:pt x="33" y="16"/>
                    <a:pt x="33" y="16"/>
                  </a:cubicBezTo>
                  <a:cubicBezTo>
                    <a:pt x="32" y="14"/>
                    <a:pt x="32" y="14"/>
                    <a:pt x="32" y="14"/>
                  </a:cubicBezTo>
                  <a:cubicBezTo>
                    <a:pt x="36" y="15"/>
                    <a:pt x="36" y="15"/>
                    <a:pt x="36" y="15"/>
                  </a:cubicBezTo>
                  <a:moveTo>
                    <a:pt x="22" y="0"/>
                  </a:moveTo>
                  <a:cubicBezTo>
                    <a:pt x="19" y="0"/>
                    <a:pt x="17" y="1"/>
                    <a:pt x="15" y="2"/>
                  </a:cubicBezTo>
                  <a:cubicBezTo>
                    <a:pt x="5" y="6"/>
                    <a:pt x="0" y="18"/>
                    <a:pt x="4" y="28"/>
                  </a:cubicBezTo>
                  <a:cubicBezTo>
                    <a:pt x="7" y="36"/>
                    <a:pt x="14" y="41"/>
                    <a:pt x="21" y="41"/>
                  </a:cubicBezTo>
                  <a:cubicBezTo>
                    <a:pt x="24" y="41"/>
                    <a:pt x="26" y="41"/>
                    <a:pt x="28" y="40"/>
                  </a:cubicBezTo>
                  <a:cubicBezTo>
                    <a:pt x="38" y="35"/>
                    <a:pt x="42" y="24"/>
                    <a:pt x="39" y="13"/>
                  </a:cubicBezTo>
                  <a:cubicBezTo>
                    <a:pt x="36" y="5"/>
                    <a:pt x="29" y="0"/>
                    <a:pt x="2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54" name="Freeform 225"/>
            <p:cNvSpPr>
              <a:spLocks noChangeArrowheads="1"/>
            </p:cNvSpPr>
            <p:nvPr/>
          </p:nvSpPr>
          <p:spPr bwMode="auto">
            <a:xfrm>
              <a:off x="3368675" y="2257425"/>
              <a:ext cx="38100" cy="19050"/>
            </a:xfrm>
            <a:custGeom>
              <a:avLst/>
              <a:gdLst>
                <a:gd name="T0" fmla="*/ 55443438 w 24"/>
                <a:gd name="T1" fmla="*/ 0 h 12"/>
                <a:gd name="T2" fmla="*/ 0 w 24"/>
                <a:gd name="T3" fmla="*/ 22682200 h 12"/>
                <a:gd name="T4" fmla="*/ 7561263 w 24"/>
                <a:gd name="T5" fmla="*/ 30241875 h 12"/>
                <a:gd name="T6" fmla="*/ 60483750 w 24"/>
                <a:gd name="T7" fmla="*/ 504031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9"/>
                  </a:lnTo>
                  <a:lnTo>
                    <a:pt x="3" y="12"/>
                  </a:lnTo>
                  <a:lnTo>
                    <a:pt x="24"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55" name="Freeform 226"/>
            <p:cNvSpPr>
              <a:spLocks noChangeArrowheads="1"/>
            </p:cNvSpPr>
            <p:nvPr/>
          </p:nvSpPr>
          <p:spPr bwMode="auto">
            <a:xfrm>
              <a:off x="3368675" y="2257425"/>
              <a:ext cx="38100" cy="19050"/>
            </a:xfrm>
            <a:custGeom>
              <a:avLst/>
              <a:gdLst>
                <a:gd name="T0" fmla="*/ 55443438 w 24"/>
                <a:gd name="T1" fmla="*/ 0 h 12"/>
                <a:gd name="T2" fmla="*/ 0 w 24"/>
                <a:gd name="T3" fmla="*/ 22682200 h 12"/>
                <a:gd name="T4" fmla="*/ 7561263 w 24"/>
                <a:gd name="T5" fmla="*/ 30241875 h 12"/>
                <a:gd name="T6" fmla="*/ 60483750 w 24"/>
                <a:gd name="T7" fmla="*/ 504031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9"/>
                  </a:lnTo>
                  <a:lnTo>
                    <a:pt x="3" y="12"/>
                  </a:lnTo>
                  <a:lnTo>
                    <a:pt x="24"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56" name="Freeform 227"/>
            <p:cNvSpPr>
              <a:spLocks noChangeArrowheads="1"/>
            </p:cNvSpPr>
            <p:nvPr/>
          </p:nvSpPr>
          <p:spPr bwMode="auto">
            <a:xfrm>
              <a:off x="3368675" y="22494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57" name="Freeform 228"/>
            <p:cNvSpPr>
              <a:spLocks noChangeArrowheads="1"/>
            </p:cNvSpPr>
            <p:nvPr/>
          </p:nvSpPr>
          <p:spPr bwMode="auto">
            <a:xfrm>
              <a:off x="3368675" y="22494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58" name="Freeform 229"/>
            <p:cNvSpPr>
              <a:spLocks noChangeArrowheads="1"/>
            </p:cNvSpPr>
            <p:nvPr/>
          </p:nvSpPr>
          <p:spPr bwMode="auto">
            <a:xfrm>
              <a:off x="3365500" y="2246313"/>
              <a:ext cx="38100" cy="14288"/>
            </a:xfrm>
            <a:custGeom>
              <a:avLst/>
              <a:gdLst>
                <a:gd name="T0" fmla="*/ 52924075 w 24"/>
                <a:gd name="T1" fmla="*/ 0 h 9"/>
                <a:gd name="T2" fmla="*/ 0 w 24"/>
                <a:gd name="T3" fmla="*/ 17642505 h 9"/>
                <a:gd name="T4" fmla="*/ 5040313 w 24"/>
                <a:gd name="T5" fmla="*/ 22682994 h 9"/>
                <a:gd name="T6" fmla="*/ 60483750 w 24"/>
                <a:gd name="T7" fmla="*/ 5040489 h 9"/>
                <a:gd name="T8" fmla="*/ 52924075 w 24"/>
                <a:gd name="T9" fmla="*/ 0 h 9"/>
                <a:gd name="T10" fmla="*/ 0 60000 65536"/>
                <a:gd name="T11" fmla="*/ 0 60000 65536"/>
                <a:gd name="T12" fmla="*/ 0 60000 65536"/>
                <a:gd name="T13" fmla="*/ 0 60000 65536"/>
                <a:gd name="T14" fmla="*/ 0 60000 65536"/>
                <a:gd name="T15" fmla="*/ 0 w 24"/>
                <a:gd name="T16" fmla="*/ 0 h 9"/>
                <a:gd name="T17" fmla="*/ 24 w 24"/>
                <a:gd name="T18" fmla="*/ 9 h 9"/>
              </a:gdLst>
              <a:ahLst/>
              <a:cxnLst>
                <a:cxn ang="T10">
                  <a:pos x="T0" y="T1"/>
                </a:cxn>
                <a:cxn ang="T11">
                  <a:pos x="T2" y="T3"/>
                </a:cxn>
                <a:cxn ang="T12">
                  <a:pos x="T4" y="T5"/>
                </a:cxn>
                <a:cxn ang="T13">
                  <a:pos x="T6" y="T7"/>
                </a:cxn>
                <a:cxn ang="T14">
                  <a:pos x="T8" y="T9"/>
                </a:cxn>
              </a:cxnLst>
              <a:rect l="T15" t="T16" r="T17" b="T18"/>
              <a:pathLst>
                <a:path w="24" h="9">
                  <a:moveTo>
                    <a:pt x="21" y="0"/>
                  </a:moveTo>
                  <a:lnTo>
                    <a:pt x="0" y="7"/>
                  </a:lnTo>
                  <a:lnTo>
                    <a:pt x="2" y="9"/>
                  </a:lnTo>
                  <a:lnTo>
                    <a:pt x="24"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59" name="Freeform 230"/>
            <p:cNvSpPr>
              <a:spLocks noChangeArrowheads="1"/>
            </p:cNvSpPr>
            <p:nvPr/>
          </p:nvSpPr>
          <p:spPr bwMode="auto">
            <a:xfrm>
              <a:off x="3365500" y="2246313"/>
              <a:ext cx="38100" cy="14288"/>
            </a:xfrm>
            <a:custGeom>
              <a:avLst/>
              <a:gdLst>
                <a:gd name="T0" fmla="*/ 52924075 w 24"/>
                <a:gd name="T1" fmla="*/ 0 h 9"/>
                <a:gd name="T2" fmla="*/ 0 w 24"/>
                <a:gd name="T3" fmla="*/ 17642505 h 9"/>
                <a:gd name="T4" fmla="*/ 5040313 w 24"/>
                <a:gd name="T5" fmla="*/ 22682994 h 9"/>
                <a:gd name="T6" fmla="*/ 60483750 w 24"/>
                <a:gd name="T7" fmla="*/ 5040489 h 9"/>
                <a:gd name="T8" fmla="*/ 52924075 w 24"/>
                <a:gd name="T9" fmla="*/ 0 h 9"/>
                <a:gd name="T10" fmla="*/ 0 60000 65536"/>
                <a:gd name="T11" fmla="*/ 0 60000 65536"/>
                <a:gd name="T12" fmla="*/ 0 60000 65536"/>
                <a:gd name="T13" fmla="*/ 0 60000 65536"/>
                <a:gd name="T14" fmla="*/ 0 60000 65536"/>
                <a:gd name="T15" fmla="*/ 0 w 24"/>
                <a:gd name="T16" fmla="*/ 0 h 9"/>
                <a:gd name="T17" fmla="*/ 24 w 24"/>
                <a:gd name="T18" fmla="*/ 9 h 9"/>
              </a:gdLst>
              <a:ahLst/>
              <a:cxnLst>
                <a:cxn ang="T10">
                  <a:pos x="T0" y="T1"/>
                </a:cxn>
                <a:cxn ang="T11">
                  <a:pos x="T2" y="T3"/>
                </a:cxn>
                <a:cxn ang="T12">
                  <a:pos x="T4" y="T5"/>
                </a:cxn>
                <a:cxn ang="T13">
                  <a:pos x="T6" y="T7"/>
                </a:cxn>
                <a:cxn ang="T14">
                  <a:pos x="T8" y="T9"/>
                </a:cxn>
              </a:cxnLst>
              <a:rect l="T15" t="T16" r="T17" b="T18"/>
              <a:pathLst>
                <a:path w="24" h="9">
                  <a:moveTo>
                    <a:pt x="21" y="0"/>
                  </a:moveTo>
                  <a:lnTo>
                    <a:pt x="0" y="7"/>
                  </a:lnTo>
                  <a:lnTo>
                    <a:pt x="2" y="9"/>
                  </a:lnTo>
                  <a:lnTo>
                    <a:pt x="24"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60" name="Freeform 231"/>
            <p:cNvSpPr>
              <a:spLocks noChangeArrowheads="1"/>
            </p:cNvSpPr>
            <p:nvPr/>
          </p:nvSpPr>
          <p:spPr bwMode="auto">
            <a:xfrm>
              <a:off x="3365500" y="223837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61" name="Freeform 232"/>
            <p:cNvSpPr>
              <a:spLocks noChangeArrowheads="1"/>
            </p:cNvSpPr>
            <p:nvPr/>
          </p:nvSpPr>
          <p:spPr bwMode="auto">
            <a:xfrm>
              <a:off x="3365500" y="223837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62" name="Freeform 233"/>
            <p:cNvSpPr>
              <a:spLocks noChangeArrowheads="1"/>
            </p:cNvSpPr>
            <p:nvPr/>
          </p:nvSpPr>
          <p:spPr bwMode="auto">
            <a:xfrm>
              <a:off x="3362325" y="2230438"/>
              <a:ext cx="33338" cy="19050"/>
            </a:xfrm>
            <a:custGeom>
              <a:avLst/>
              <a:gdLst>
                <a:gd name="T0" fmla="*/ 52924869 w 21"/>
                <a:gd name="T1" fmla="*/ 0 h 12"/>
                <a:gd name="T2" fmla="*/ 0 w 21"/>
                <a:gd name="T3" fmla="*/ 25201563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63" name="Freeform 234"/>
            <p:cNvSpPr>
              <a:spLocks noChangeArrowheads="1"/>
            </p:cNvSpPr>
            <p:nvPr/>
          </p:nvSpPr>
          <p:spPr bwMode="auto">
            <a:xfrm>
              <a:off x="3362325" y="2230438"/>
              <a:ext cx="33338" cy="19050"/>
            </a:xfrm>
            <a:custGeom>
              <a:avLst/>
              <a:gdLst>
                <a:gd name="T0" fmla="*/ 52924869 w 21"/>
                <a:gd name="T1" fmla="*/ 0 h 12"/>
                <a:gd name="T2" fmla="*/ 0 w 21"/>
                <a:gd name="T3" fmla="*/ 25201563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64" name="Freeform 235"/>
            <p:cNvSpPr>
              <a:spLocks noChangeArrowheads="1"/>
            </p:cNvSpPr>
            <p:nvPr/>
          </p:nvSpPr>
          <p:spPr bwMode="auto">
            <a:xfrm>
              <a:off x="3357563" y="2222500"/>
              <a:ext cx="38100" cy="19050"/>
            </a:xfrm>
            <a:custGeom>
              <a:avLst/>
              <a:gdLst>
                <a:gd name="T0" fmla="*/ 55443438 w 24"/>
                <a:gd name="T1" fmla="*/ 0 h 12"/>
                <a:gd name="T2" fmla="*/ 0 w 24"/>
                <a:gd name="T3" fmla="*/ 25201563 h 12"/>
                <a:gd name="T4" fmla="*/ 7561263 w 24"/>
                <a:gd name="T5" fmla="*/ 30241875 h 12"/>
                <a:gd name="T6" fmla="*/ 60483750 w 24"/>
                <a:gd name="T7" fmla="*/ 12601575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5"/>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65" name="Freeform 236"/>
            <p:cNvSpPr>
              <a:spLocks noChangeArrowheads="1"/>
            </p:cNvSpPr>
            <p:nvPr/>
          </p:nvSpPr>
          <p:spPr bwMode="auto">
            <a:xfrm>
              <a:off x="3357563" y="2222500"/>
              <a:ext cx="38100" cy="19050"/>
            </a:xfrm>
            <a:custGeom>
              <a:avLst/>
              <a:gdLst>
                <a:gd name="T0" fmla="*/ 55443438 w 24"/>
                <a:gd name="T1" fmla="*/ 0 h 12"/>
                <a:gd name="T2" fmla="*/ 0 w 24"/>
                <a:gd name="T3" fmla="*/ 25201563 h 12"/>
                <a:gd name="T4" fmla="*/ 7561263 w 24"/>
                <a:gd name="T5" fmla="*/ 30241875 h 12"/>
                <a:gd name="T6" fmla="*/ 60483750 w 24"/>
                <a:gd name="T7" fmla="*/ 12601575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5"/>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66" name="Freeform 237"/>
            <p:cNvSpPr>
              <a:spLocks noChangeArrowheads="1"/>
            </p:cNvSpPr>
            <p:nvPr/>
          </p:nvSpPr>
          <p:spPr bwMode="auto">
            <a:xfrm>
              <a:off x="3357563" y="2219325"/>
              <a:ext cx="34925" cy="19050"/>
            </a:xfrm>
            <a:custGeom>
              <a:avLst/>
              <a:gdLst>
                <a:gd name="T0" fmla="*/ 55443438 w 22"/>
                <a:gd name="T1" fmla="*/ 0 h 12"/>
                <a:gd name="T2" fmla="*/ 0 w 22"/>
                <a:gd name="T3" fmla="*/ 17641888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7"/>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67" name="Freeform 238"/>
            <p:cNvSpPr>
              <a:spLocks noChangeArrowheads="1"/>
            </p:cNvSpPr>
            <p:nvPr/>
          </p:nvSpPr>
          <p:spPr bwMode="auto">
            <a:xfrm>
              <a:off x="3357563" y="2219325"/>
              <a:ext cx="34925" cy="19050"/>
            </a:xfrm>
            <a:custGeom>
              <a:avLst/>
              <a:gdLst>
                <a:gd name="T0" fmla="*/ 55443438 w 22"/>
                <a:gd name="T1" fmla="*/ 0 h 12"/>
                <a:gd name="T2" fmla="*/ 0 w 22"/>
                <a:gd name="T3" fmla="*/ 17641888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7"/>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68" name="Freeform 239"/>
            <p:cNvSpPr>
              <a:spLocks noChangeArrowheads="1"/>
            </p:cNvSpPr>
            <p:nvPr/>
          </p:nvSpPr>
          <p:spPr bwMode="auto">
            <a:xfrm>
              <a:off x="3354388" y="2211388"/>
              <a:ext cx="33338" cy="19050"/>
            </a:xfrm>
            <a:custGeom>
              <a:avLst/>
              <a:gdLst>
                <a:gd name="T0" fmla="*/ 52924869 w 21"/>
                <a:gd name="T1" fmla="*/ 0 h 12"/>
                <a:gd name="T2" fmla="*/ 0 w 21"/>
                <a:gd name="T3" fmla="*/ 25201563 h 12"/>
                <a:gd name="T4" fmla="*/ 0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69" name="Freeform 240"/>
            <p:cNvSpPr>
              <a:spLocks noChangeArrowheads="1"/>
            </p:cNvSpPr>
            <p:nvPr/>
          </p:nvSpPr>
          <p:spPr bwMode="auto">
            <a:xfrm>
              <a:off x="3354388" y="2211388"/>
              <a:ext cx="33338" cy="19050"/>
            </a:xfrm>
            <a:custGeom>
              <a:avLst/>
              <a:gdLst>
                <a:gd name="T0" fmla="*/ 52924869 w 21"/>
                <a:gd name="T1" fmla="*/ 0 h 12"/>
                <a:gd name="T2" fmla="*/ 0 w 21"/>
                <a:gd name="T3" fmla="*/ 25201563 h 12"/>
                <a:gd name="T4" fmla="*/ 0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70" name="Freeform 241"/>
            <p:cNvSpPr>
              <a:spLocks noChangeArrowheads="1"/>
            </p:cNvSpPr>
            <p:nvPr/>
          </p:nvSpPr>
          <p:spPr bwMode="auto">
            <a:xfrm>
              <a:off x="3351213" y="2205038"/>
              <a:ext cx="36513" cy="17463"/>
            </a:xfrm>
            <a:custGeom>
              <a:avLst/>
              <a:gdLst>
                <a:gd name="T0" fmla="*/ 52924800 w 23"/>
                <a:gd name="T1" fmla="*/ 0 h 11"/>
                <a:gd name="T2" fmla="*/ 0 w 23"/>
                <a:gd name="T3" fmla="*/ 22682849 h 11"/>
                <a:gd name="T4" fmla="*/ 5040382 w 23"/>
                <a:gd name="T5" fmla="*/ 27723306 h 11"/>
                <a:gd name="T6" fmla="*/ 57965181 w 23"/>
                <a:gd name="T7" fmla="*/ 5040457 h 11"/>
                <a:gd name="T8" fmla="*/ 52924800 w 23"/>
                <a:gd name="T9" fmla="*/ 0 h 11"/>
                <a:gd name="T10" fmla="*/ 0 60000 65536"/>
                <a:gd name="T11" fmla="*/ 0 60000 65536"/>
                <a:gd name="T12" fmla="*/ 0 60000 65536"/>
                <a:gd name="T13" fmla="*/ 0 60000 65536"/>
                <a:gd name="T14" fmla="*/ 0 60000 65536"/>
                <a:gd name="T15" fmla="*/ 0 w 23"/>
                <a:gd name="T16" fmla="*/ 0 h 11"/>
                <a:gd name="T17" fmla="*/ 23 w 23"/>
                <a:gd name="T18" fmla="*/ 11 h 11"/>
              </a:gdLst>
              <a:ahLst/>
              <a:cxnLst>
                <a:cxn ang="T10">
                  <a:pos x="T0" y="T1"/>
                </a:cxn>
                <a:cxn ang="T11">
                  <a:pos x="T2" y="T3"/>
                </a:cxn>
                <a:cxn ang="T12">
                  <a:pos x="T4" y="T5"/>
                </a:cxn>
                <a:cxn ang="T13">
                  <a:pos x="T6" y="T7"/>
                </a:cxn>
                <a:cxn ang="T14">
                  <a:pos x="T8" y="T9"/>
                </a:cxn>
              </a:cxnLst>
              <a:rect l="T15" t="T16" r="T17" b="T18"/>
              <a:pathLst>
                <a:path w="23" h="11">
                  <a:moveTo>
                    <a:pt x="21" y="0"/>
                  </a:moveTo>
                  <a:lnTo>
                    <a:pt x="0" y="9"/>
                  </a:lnTo>
                  <a:lnTo>
                    <a:pt x="2" y="11"/>
                  </a:lnTo>
                  <a:lnTo>
                    <a:pt x="23"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71" name="Freeform 242"/>
            <p:cNvSpPr>
              <a:spLocks noChangeArrowheads="1"/>
            </p:cNvSpPr>
            <p:nvPr/>
          </p:nvSpPr>
          <p:spPr bwMode="auto">
            <a:xfrm>
              <a:off x="3351213" y="2205038"/>
              <a:ext cx="36513" cy="17463"/>
            </a:xfrm>
            <a:custGeom>
              <a:avLst/>
              <a:gdLst>
                <a:gd name="T0" fmla="*/ 52924800 w 23"/>
                <a:gd name="T1" fmla="*/ 0 h 11"/>
                <a:gd name="T2" fmla="*/ 0 w 23"/>
                <a:gd name="T3" fmla="*/ 22682849 h 11"/>
                <a:gd name="T4" fmla="*/ 5040382 w 23"/>
                <a:gd name="T5" fmla="*/ 27723306 h 11"/>
                <a:gd name="T6" fmla="*/ 57965181 w 23"/>
                <a:gd name="T7" fmla="*/ 5040457 h 11"/>
                <a:gd name="T8" fmla="*/ 52924800 w 23"/>
                <a:gd name="T9" fmla="*/ 0 h 11"/>
                <a:gd name="T10" fmla="*/ 0 60000 65536"/>
                <a:gd name="T11" fmla="*/ 0 60000 65536"/>
                <a:gd name="T12" fmla="*/ 0 60000 65536"/>
                <a:gd name="T13" fmla="*/ 0 60000 65536"/>
                <a:gd name="T14" fmla="*/ 0 60000 65536"/>
                <a:gd name="T15" fmla="*/ 0 w 23"/>
                <a:gd name="T16" fmla="*/ 0 h 11"/>
                <a:gd name="T17" fmla="*/ 23 w 23"/>
                <a:gd name="T18" fmla="*/ 11 h 11"/>
              </a:gdLst>
              <a:ahLst/>
              <a:cxnLst>
                <a:cxn ang="T10">
                  <a:pos x="T0" y="T1"/>
                </a:cxn>
                <a:cxn ang="T11">
                  <a:pos x="T2" y="T3"/>
                </a:cxn>
                <a:cxn ang="T12">
                  <a:pos x="T4" y="T5"/>
                </a:cxn>
                <a:cxn ang="T13">
                  <a:pos x="T6" y="T7"/>
                </a:cxn>
                <a:cxn ang="T14">
                  <a:pos x="T8" y="T9"/>
                </a:cxn>
              </a:cxnLst>
              <a:rect l="T15" t="T16" r="T17" b="T18"/>
              <a:pathLst>
                <a:path w="23" h="11">
                  <a:moveTo>
                    <a:pt x="21" y="0"/>
                  </a:moveTo>
                  <a:lnTo>
                    <a:pt x="0" y="9"/>
                  </a:lnTo>
                  <a:lnTo>
                    <a:pt x="2" y="11"/>
                  </a:lnTo>
                  <a:lnTo>
                    <a:pt x="23"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72" name="Freeform 243"/>
            <p:cNvSpPr>
              <a:spLocks noChangeArrowheads="1"/>
            </p:cNvSpPr>
            <p:nvPr/>
          </p:nvSpPr>
          <p:spPr bwMode="auto">
            <a:xfrm>
              <a:off x="3351213" y="2197100"/>
              <a:ext cx="33338" cy="19050"/>
            </a:xfrm>
            <a:custGeom>
              <a:avLst/>
              <a:gdLst>
                <a:gd name="T0" fmla="*/ 52924869 w 21"/>
                <a:gd name="T1" fmla="*/ 0 h 12"/>
                <a:gd name="T2" fmla="*/ 0 w 21"/>
                <a:gd name="T3" fmla="*/ 22682200 h 12"/>
                <a:gd name="T4" fmla="*/ 0 w 21"/>
                <a:gd name="T5" fmla="*/ 30241875 h 12"/>
                <a:gd name="T6" fmla="*/ 52924869 w 21"/>
                <a:gd name="T7" fmla="*/ 12601575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5"/>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73" name="Freeform 244"/>
            <p:cNvSpPr>
              <a:spLocks noChangeArrowheads="1"/>
            </p:cNvSpPr>
            <p:nvPr/>
          </p:nvSpPr>
          <p:spPr bwMode="auto">
            <a:xfrm>
              <a:off x="3351213" y="2197100"/>
              <a:ext cx="33338" cy="19050"/>
            </a:xfrm>
            <a:custGeom>
              <a:avLst/>
              <a:gdLst>
                <a:gd name="T0" fmla="*/ 52924869 w 21"/>
                <a:gd name="T1" fmla="*/ 0 h 12"/>
                <a:gd name="T2" fmla="*/ 0 w 21"/>
                <a:gd name="T3" fmla="*/ 22682200 h 12"/>
                <a:gd name="T4" fmla="*/ 0 w 21"/>
                <a:gd name="T5" fmla="*/ 30241875 h 12"/>
                <a:gd name="T6" fmla="*/ 52924869 w 21"/>
                <a:gd name="T7" fmla="*/ 12601575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5"/>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74" name="Freeform 245"/>
            <p:cNvSpPr>
              <a:spLocks noChangeArrowheads="1"/>
            </p:cNvSpPr>
            <p:nvPr/>
          </p:nvSpPr>
          <p:spPr bwMode="auto">
            <a:xfrm>
              <a:off x="3346450" y="2192338"/>
              <a:ext cx="38100" cy="19050"/>
            </a:xfrm>
            <a:custGeom>
              <a:avLst/>
              <a:gdLst>
                <a:gd name="T0" fmla="*/ 52924075 w 24"/>
                <a:gd name="T1" fmla="*/ 0 h 12"/>
                <a:gd name="T2" fmla="*/ 0 w 24"/>
                <a:gd name="T3" fmla="*/ 20161250 h 12"/>
                <a:gd name="T4" fmla="*/ 756126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8"/>
                  </a:lnTo>
                  <a:lnTo>
                    <a:pt x="3" y="12"/>
                  </a:lnTo>
                  <a:lnTo>
                    <a:pt x="24"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75" name="Freeform 246"/>
            <p:cNvSpPr>
              <a:spLocks noChangeArrowheads="1"/>
            </p:cNvSpPr>
            <p:nvPr/>
          </p:nvSpPr>
          <p:spPr bwMode="auto">
            <a:xfrm>
              <a:off x="3346450" y="2192338"/>
              <a:ext cx="38100" cy="19050"/>
            </a:xfrm>
            <a:custGeom>
              <a:avLst/>
              <a:gdLst>
                <a:gd name="T0" fmla="*/ 52924075 w 24"/>
                <a:gd name="T1" fmla="*/ 0 h 12"/>
                <a:gd name="T2" fmla="*/ 0 w 24"/>
                <a:gd name="T3" fmla="*/ 20161250 h 12"/>
                <a:gd name="T4" fmla="*/ 756126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8"/>
                  </a:lnTo>
                  <a:lnTo>
                    <a:pt x="3" y="12"/>
                  </a:lnTo>
                  <a:lnTo>
                    <a:pt x="24"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76" name="Freeform 247"/>
            <p:cNvSpPr>
              <a:spLocks noChangeArrowheads="1"/>
            </p:cNvSpPr>
            <p:nvPr/>
          </p:nvSpPr>
          <p:spPr bwMode="auto">
            <a:xfrm>
              <a:off x="3346450" y="218598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77" name="Freeform 248"/>
            <p:cNvSpPr>
              <a:spLocks noChangeArrowheads="1"/>
            </p:cNvSpPr>
            <p:nvPr/>
          </p:nvSpPr>
          <p:spPr bwMode="auto">
            <a:xfrm>
              <a:off x="3346450" y="218598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78" name="Freeform 249"/>
            <p:cNvSpPr>
              <a:spLocks noChangeArrowheads="1"/>
            </p:cNvSpPr>
            <p:nvPr/>
          </p:nvSpPr>
          <p:spPr bwMode="auto">
            <a:xfrm>
              <a:off x="3343275" y="2178050"/>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79" name="Freeform 250"/>
            <p:cNvSpPr>
              <a:spLocks noChangeArrowheads="1"/>
            </p:cNvSpPr>
            <p:nvPr/>
          </p:nvSpPr>
          <p:spPr bwMode="auto">
            <a:xfrm>
              <a:off x="3343275" y="2178050"/>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80" name="Freeform 251"/>
            <p:cNvSpPr>
              <a:spLocks noChangeArrowheads="1"/>
            </p:cNvSpPr>
            <p:nvPr/>
          </p:nvSpPr>
          <p:spPr bwMode="auto">
            <a:xfrm>
              <a:off x="3338513" y="2170113"/>
              <a:ext cx="38100" cy="19050"/>
            </a:xfrm>
            <a:custGeom>
              <a:avLst/>
              <a:gdLst>
                <a:gd name="T0" fmla="*/ 55443438 w 24"/>
                <a:gd name="T1" fmla="*/ 0 h 12"/>
                <a:gd name="T2" fmla="*/ 0 w 24"/>
                <a:gd name="T3" fmla="*/ 25201563 h 12"/>
                <a:gd name="T4" fmla="*/ 7561263 w 24"/>
                <a:gd name="T5" fmla="*/ 30241875 h 12"/>
                <a:gd name="T6" fmla="*/ 60483750 w 24"/>
                <a:gd name="T7" fmla="*/ 12601575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5"/>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81" name="Freeform 252"/>
            <p:cNvSpPr>
              <a:spLocks noChangeArrowheads="1"/>
            </p:cNvSpPr>
            <p:nvPr/>
          </p:nvSpPr>
          <p:spPr bwMode="auto">
            <a:xfrm>
              <a:off x="3338513" y="2170113"/>
              <a:ext cx="38100" cy="19050"/>
            </a:xfrm>
            <a:custGeom>
              <a:avLst/>
              <a:gdLst>
                <a:gd name="T0" fmla="*/ 55443438 w 24"/>
                <a:gd name="T1" fmla="*/ 0 h 12"/>
                <a:gd name="T2" fmla="*/ 0 w 24"/>
                <a:gd name="T3" fmla="*/ 25201563 h 12"/>
                <a:gd name="T4" fmla="*/ 7561263 w 24"/>
                <a:gd name="T5" fmla="*/ 30241875 h 12"/>
                <a:gd name="T6" fmla="*/ 60483750 w 24"/>
                <a:gd name="T7" fmla="*/ 12601575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5"/>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82" name="Freeform 253"/>
            <p:cNvSpPr>
              <a:spLocks noChangeArrowheads="1"/>
            </p:cNvSpPr>
            <p:nvPr/>
          </p:nvSpPr>
          <p:spPr bwMode="auto">
            <a:xfrm>
              <a:off x="3338513" y="2166938"/>
              <a:ext cx="34925" cy="19050"/>
            </a:xfrm>
            <a:custGeom>
              <a:avLst/>
              <a:gdLst>
                <a:gd name="T0" fmla="*/ 55443438 w 22"/>
                <a:gd name="T1" fmla="*/ 0 h 12"/>
                <a:gd name="T2" fmla="*/ 0 w 22"/>
                <a:gd name="T3" fmla="*/ 17641888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7"/>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83" name="Freeform 254"/>
            <p:cNvSpPr>
              <a:spLocks noChangeArrowheads="1"/>
            </p:cNvSpPr>
            <p:nvPr/>
          </p:nvSpPr>
          <p:spPr bwMode="auto">
            <a:xfrm>
              <a:off x="3338513" y="2166938"/>
              <a:ext cx="34925" cy="19050"/>
            </a:xfrm>
            <a:custGeom>
              <a:avLst/>
              <a:gdLst>
                <a:gd name="T0" fmla="*/ 55443438 w 22"/>
                <a:gd name="T1" fmla="*/ 0 h 12"/>
                <a:gd name="T2" fmla="*/ 0 w 22"/>
                <a:gd name="T3" fmla="*/ 17641888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7"/>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84" name="Freeform 255"/>
            <p:cNvSpPr>
              <a:spLocks noChangeArrowheads="1"/>
            </p:cNvSpPr>
            <p:nvPr/>
          </p:nvSpPr>
          <p:spPr bwMode="auto">
            <a:xfrm>
              <a:off x="3335338" y="2159000"/>
              <a:ext cx="33338" cy="19050"/>
            </a:xfrm>
            <a:custGeom>
              <a:avLst/>
              <a:gdLst>
                <a:gd name="T0" fmla="*/ 52924869 w 21"/>
                <a:gd name="T1" fmla="*/ 0 h 12"/>
                <a:gd name="T2" fmla="*/ 0 w 21"/>
                <a:gd name="T3" fmla="*/ 25201563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85" name="Freeform 256"/>
            <p:cNvSpPr>
              <a:spLocks noChangeArrowheads="1"/>
            </p:cNvSpPr>
            <p:nvPr/>
          </p:nvSpPr>
          <p:spPr bwMode="auto">
            <a:xfrm>
              <a:off x="3335338" y="2159000"/>
              <a:ext cx="33338" cy="19050"/>
            </a:xfrm>
            <a:custGeom>
              <a:avLst/>
              <a:gdLst>
                <a:gd name="T0" fmla="*/ 52924869 w 21"/>
                <a:gd name="T1" fmla="*/ 0 h 12"/>
                <a:gd name="T2" fmla="*/ 0 w 21"/>
                <a:gd name="T3" fmla="*/ 25201563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86" name="Freeform 257"/>
            <p:cNvSpPr>
              <a:spLocks noChangeArrowheads="1"/>
            </p:cNvSpPr>
            <p:nvPr/>
          </p:nvSpPr>
          <p:spPr bwMode="auto">
            <a:xfrm>
              <a:off x="3332163" y="2151063"/>
              <a:ext cx="36513" cy="19050"/>
            </a:xfrm>
            <a:custGeom>
              <a:avLst/>
              <a:gdLst>
                <a:gd name="T0" fmla="*/ 52924800 w 23"/>
                <a:gd name="T1" fmla="*/ 0 h 12"/>
                <a:gd name="T2" fmla="*/ 0 w 23"/>
                <a:gd name="T3" fmla="*/ 25201563 h 12"/>
                <a:gd name="T4" fmla="*/ 5040382 w 23"/>
                <a:gd name="T5" fmla="*/ 30241875 h 12"/>
                <a:gd name="T6" fmla="*/ 57965181 w 23"/>
                <a:gd name="T7" fmla="*/ 7561263 h 12"/>
                <a:gd name="T8" fmla="*/ 52924800 w 23"/>
                <a:gd name="T9" fmla="*/ 0 h 12"/>
                <a:gd name="T10" fmla="*/ 0 60000 65536"/>
                <a:gd name="T11" fmla="*/ 0 60000 65536"/>
                <a:gd name="T12" fmla="*/ 0 60000 65536"/>
                <a:gd name="T13" fmla="*/ 0 60000 65536"/>
                <a:gd name="T14" fmla="*/ 0 60000 65536"/>
                <a:gd name="T15" fmla="*/ 0 w 23"/>
                <a:gd name="T16" fmla="*/ 0 h 12"/>
                <a:gd name="T17" fmla="*/ 23 w 23"/>
                <a:gd name="T18" fmla="*/ 12 h 12"/>
              </a:gdLst>
              <a:ahLst/>
              <a:cxnLst>
                <a:cxn ang="T10">
                  <a:pos x="T0" y="T1"/>
                </a:cxn>
                <a:cxn ang="T11">
                  <a:pos x="T2" y="T3"/>
                </a:cxn>
                <a:cxn ang="T12">
                  <a:pos x="T4" y="T5"/>
                </a:cxn>
                <a:cxn ang="T13">
                  <a:pos x="T6" y="T7"/>
                </a:cxn>
                <a:cxn ang="T14">
                  <a:pos x="T8" y="T9"/>
                </a:cxn>
              </a:cxnLst>
              <a:rect l="T15" t="T16" r="T17" b="T18"/>
              <a:pathLst>
                <a:path w="23" h="12">
                  <a:moveTo>
                    <a:pt x="21" y="0"/>
                  </a:moveTo>
                  <a:lnTo>
                    <a:pt x="0" y="10"/>
                  </a:lnTo>
                  <a:lnTo>
                    <a:pt x="2" y="12"/>
                  </a:lnTo>
                  <a:lnTo>
                    <a:pt x="23"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87" name="Freeform 258"/>
            <p:cNvSpPr>
              <a:spLocks noChangeArrowheads="1"/>
            </p:cNvSpPr>
            <p:nvPr/>
          </p:nvSpPr>
          <p:spPr bwMode="auto">
            <a:xfrm>
              <a:off x="3332163" y="2151063"/>
              <a:ext cx="36513" cy="19050"/>
            </a:xfrm>
            <a:custGeom>
              <a:avLst/>
              <a:gdLst>
                <a:gd name="T0" fmla="*/ 52924800 w 23"/>
                <a:gd name="T1" fmla="*/ 0 h 12"/>
                <a:gd name="T2" fmla="*/ 0 w 23"/>
                <a:gd name="T3" fmla="*/ 25201563 h 12"/>
                <a:gd name="T4" fmla="*/ 5040382 w 23"/>
                <a:gd name="T5" fmla="*/ 30241875 h 12"/>
                <a:gd name="T6" fmla="*/ 57965181 w 23"/>
                <a:gd name="T7" fmla="*/ 7561263 h 12"/>
                <a:gd name="T8" fmla="*/ 52924800 w 23"/>
                <a:gd name="T9" fmla="*/ 0 h 12"/>
                <a:gd name="T10" fmla="*/ 0 60000 65536"/>
                <a:gd name="T11" fmla="*/ 0 60000 65536"/>
                <a:gd name="T12" fmla="*/ 0 60000 65536"/>
                <a:gd name="T13" fmla="*/ 0 60000 65536"/>
                <a:gd name="T14" fmla="*/ 0 60000 65536"/>
                <a:gd name="T15" fmla="*/ 0 w 23"/>
                <a:gd name="T16" fmla="*/ 0 h 12"/>
                <a:gd name="T17" fmla="*/ 23 w 23"/>
                <a:gd name="T18" fmla="*/ 12 h 12"/>
              </a:gdLst>
              <a:ahLst/>
              <a:cxnLst>
                <a:cxn ang="T10">
                  <a:pos x="T0" y="T1"/>
                </a:cxn>
                <a:cxn ang="T11">
                  <a:pos x="T2" y="T3"/>
                </a:cxn>
                <a:cxn ang="T12">
                  <a:pos x="T4" y="T5"/>
                </a:cxn>
                <a:cxn ang="T13">
                  <a:pos x="T6" y="T7"/>
                </a:cxn>
                <a:cxn ang="T14">
                  <a:pos x="T8" y="T9"/>
                </a:cxn>
              </a:cxnLst>
              <a:rect l="T15" t="T16" r="T17" b="T18"/>
              <a:pathLst>
                <a:path w="23" h="12">
                  <a:moveTo>
                    <a:pt x="21" y="0"/>
                  </a:moveTo>
                  <a:lnTo>
                    <a:pt x="0" y="10"/>
                  </a:lnTo>
                  <a:lnTo>
                    <a:pt x="2" y="12"/>
                  </a:lnTo>
                  <a:lnTo>
                    <a:pt x="23"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88" name="Freeform 259"/>
            <p:cNvSpPr>
              <a:spLocks noChangeArrowheads="1"/>
            </p:cNvSpPr>
            <p:nvPr/>
          </p:nvSpPr>
          <p:spPr bwMode="auto">
            <a:xfrm>
              <a:off x="3332163" y="2144713"/>
              <a:ext cx="33338" cy="17463"/>
            </a:xfrm>
            <a:custGeom>
              <a:avLst/>
              <a:gdLst>
                <a:gd name="T0" fmla="*/ 52924869 w 21"/>
                <a:gd name="T1" fmla="*/ 0 h 11"/>
                <a:gd name="T2" fmla="*/ 0 w 21"/>
                <a:gd name="T3" fmla="*/ 22682849 h 11"/>
                <a:gd name="T4" fmla="*/ 0 w 21"/>
                <a:gd name="T5" fmla="*/ 27723306 h 11"/>
                <a:gd name="T6" fmla="*/ 52924869 w 21"/>
                <a:gd name="T7" fmla="*/ 10080914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4"/>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89" name="Freeform 260"/>
            <p:cNvSpPr>
              <a:spLocks noChangeArrowheads="1"/>
            </p:cNvSpPr>
            <p:nvPr/>
          </p:nvSpPr>
          <p:spPr bwMode="auto">
            <a:xfrm>
              <a:off x="3332163" y="2144713"/>
              <a:ext cx="33338" cy="17463"/>
            </a:xfrm>
            <a:custGeom>
              <a:avLst/>
              <a:gdLst>
                <a:gd name="T0" fmla="*/ 52924869 w 21"/>
                <a:gd name="T1" fmla="*/ 0 h 11"/>
                <a:gd name="T2" fmla="*/ 0 w 21"/>
                <a:gd name="T3" fmla="*/ 22682849 h 11"/>
                <a:gd name="T4" fmla="*/ 0 w 21"/>
                <a:gd name="T5" fmla="*/ 27723306 h 11"/>
                <a:gd name="T6" fmla="*/ 52924869 w 21"/>
                <a:gd name="T7" fmla="*/ 10080914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90" name="Freeform 261"/>
            <p:cNvSpPr>
              <a:spLocks noChangeArrowheads="1"/>
            </p:cNvSpPr>
            <p:nvPr/>
          </p:nvSpPr>
          <p:spPr bwMode="auto">
            <a:xfrm>
              <a:off x="3327400" y="2139950"/>
              <a:ext cx="38100" cy="19050"/>
            </a:xfrm>
            <a:custGeom>
              <a:avLst/>
              <a:gdLst>
                <a:gd name="T0" fmla="*/ 55443438 w 24"/>
                <a:gd name="T1" fmla="*/ 0 h 12"/>
                <a:gd name="T2" fmla="*/ 0 w 24"/>
                <a:gd name="T3" fmla="*/ 17641888 h 12"/>
                <a:gd name="T4" fmla="*/ 0 w 24"/>
                <a:gd name="T5" fmla="*/ 30241875 h 12"/>
                <a:gd name="T6" fmla="*/ 60483750 w 24"/>
                <a:gd name="T7" fmla="*/ 756126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7"/>
                  </a:lnTo>
                  <a:lnTo>
                    <a:pt x="0" y="12"/>
                  </a:lnTo>
                  <a:lnTo>
                    <a:pt x="24" y="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91" name="Freeform 262"/>
            <p:cNvSpPr>
              <a:spLocks noChangeArrowheads="1"/>
            </p:cNvSpPr>
            <p:nvPr/>
          </p:nvSpPr>
          <p:spPr bwMode="auto">
            <a:xfrm>
              <a:off x="3327400" y="2139950"/>
              <a:ext cx="38100" cy="19050"/>
            </a:xfrm>
            <a:custGeom>
              <a:avLst/>
              <a:gdLst>
                <a:gd name="T0" fmla="*/ 55443438 w 24"/>
                <a:gd name="T1" fmla="*/ 0 h 12"/>
                <a:gd name="T2" fmla="*/ 0 w 24"/>
                <a:gd name="T3" fmla="*/ 17641888 h 12"/>
                <a:gd name="T4" fmla="*/ 0 w 24"/>
                <a:gd name="T5" fmla="*/ 30241875 h 12"/>
                <a:gd name="T6" fmla="*/ 60483750 w 24"/>
                <a:gd name="T7" fmla="*/ 756126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7"/>
                  </a:lnTo>
                  <a:lnTo>
                    <a:pt x="0" y="12"/>
                  </a:lnTo>
                  <a:lnTo>
                    <a:pt x="24" y="3"/>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92" name="Freeform 263"/>
            <p:cNvSpPr>
              <a:spLocks noChangeArrowheads="1"/>
            </p:cNvSpPr>
            <p:nvPr/>
          </p:nvSpPr>
          <p:spPr bwMode="auto">
            <a:xfrm>
              <a:off x="3324225" y="2133600"/>
              <a:ext cx="38100" cy="17463"/>
            </a:xfrm>
            <a:custGeom>
              <a:avLst/>
              <a:gdLst>
                <a:gd name="T0" fmla="*/ 60483750 w 24"/>
                <a:gd name="T1" fmla="*/ 0 h 11"/>
                <a:gd name="T2" fmla="*/ 0 w 24"/>
                <a:gd name="T3" fmla="*/ 22682849 h 11"/>
                <a:gd name="T4" fmla="*/ 5040313 w 24"/>
                <a:gd name="T5" fmla="*/ 27723306 h 11"/>
                <a:gd name="T6" fmla="*/ 60483750 w 24"/>
                <a:gd name="T7" fmla="*/ 5040457 h 11"/>
                <a:gd name="T8" fmla="*/ 60483750 w 24"/>
                <a:gd name="T9" fmla="*/ 0 h 11"/>
                <a:gd name="T10" fmla="*/ 0 60000 65536"/>
                <a:gd name="T11" fmla="*/ 0 60000 65536"/>
                <a:gd name="T12" fmla="*/ 0 60000 65536"/>
                <a:gd name="T13" fmla="*/ 0 60000 65536"/>
                <a:gd name="T14" fmla="*/ 0 60000 65536"/>
                <a:gd name="T15" fmla="*/ 0 w 24"/>
                <a:gd name="T16" fmla="*/ 0 h 11"/>
                <a:gd name="T17" fmla="*/ 24 w 24"/>
                <a:gd name="T18" fmla="*/ 11 h 11"/>
              </a:gdLst>
              <a:ahLst/>
              <a:cxnLst>
                <a:cxn ang="T10">
                  <a:pos x="T0" y="T1"/>
                </a:cxn>
                <a:cxn ang="T11">
                  <a:pos x="T2" y="T3"/>
                </a:cxn>
                <a:cxn ang="T12">
                  <a:pos x="T4" y="T5"/>
                </a:cxn>
                <a:cxn ang="T13">
                  <a:pos x="T6" y="T7"/>
                </a:cxn>
                <a:cxn ang="T14">
                  <a:pos x="T8" y="T9"/>
                </a:cxn>
              </a:cxnLst>
              <a:rect l="T15" t="T16" r="T17" b="T18"/>
              <a:pathLst>
                <a:path w="24" h="11">
                  <a:moveTo>
                    <a:pt x="24" y="0"/>
                  </a:moveTo>
                  <a:lnTo>
                    <a:pt x="0" y="9"/>
                  </a:lnTo>
                  <a:lnTo>
                    <a:pt x="2" y="11"/>
                  </a:lnTo>
                  <a:lnTo>
                    <a:pt x="24" y="2"/>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93" name="Freeform 264"/>
            <p:cNvSpPr>
              <a:spLocks noChangeArrowheads="1"/>
            </p:cNvSpPr>
            <p:nvPr/>
          </p:nvSpPr>
          <p:spPr bwMode="auto">
            <a:xfrm>
              <a:off x="3324225" y="2133600"/>
              <a:ext cx="38100" cy="17463"/>
            </a:xfrm>
            <a:custGeom>
              <a:avLst/>
              <a:gdLst>
                <a:gd name="T0" fmla="*/ 60483750 w 24"/>
                <a:gd name="T1" fmla="*/ 0 h 11"/>
                <a:gd name="T2" fmla="*/ 0 w 24"/>
                <a:gd name="T3" fmla="*/ 22682849 h 11"/>
                <a:gd name="T4" fmla="*/ 5040313 w 24"/>
                <a:gd name="T5" fmla="*/ 27723306 h 11"/>
                <a:gd name="T6" fmla="*/ 60483750 w 24"/>
                <a:gd name="T7" fmla="*/ 5040457 h 11"/>
                <a:gd name="T8" fmla="*/ 60483750 w 24"/>
                <a:gd name="T9" fmla="*/ 0 h 11"/>
                <a:gd name="T10" fmla="*/ 0 60000 65536"/>
                <a:gd name="T11" fmla="*/ 0 60000 65536"/>
                <a:gd name="T12" fmla="*/ 0 60000 65536"/>
                <a:gd name="T13" fmla="*/ 0 60000 65536"/>
                <a:gd name="T14" fmla="*/ 0 60000 65536"/>
                <a:gd name="T15" fmla="*/ 0 w 24"/>
                <a:gd name="T16" fmla="*/ 0 h 11"/>
                <a:gd name="T17" fmla="*/ 24 w 24"/>
                <a:gd name="T18" fmla="*/ 11 h 11"/>
              </a:gdLst>
              <a:ahLst/>
              <a:cxnLst>
                <a:cxn ang="T10">
                  <a:pos x="T0" y="T1"/>
                </a:cxn>
                <a:cxn ang="T11">
                  <a:pos x="T2" y="T3"/>
                </a:cxn>
                <a:cxn ang="T12">
                  <a:pos x="T4" y="T5"/>
                </a:cxn>
                <a:cxn ang="T13">
                  <a:pos x="T6" y="T7"/>
                </a:cxn>
                <a:cxn ang="T14">
                  <a:pos x="T8" y="T9"/>
                </a:cxn>
              </a:cxnLst>
              <a:rect l="T15" t="T16" r="T17" b="T18"/>
              <a:pathLst>
                <a:path w="24" h="11">
                  <a:moveTo>
                    <a:pt x="24" y="0"/>
                  </a:moveTo>
                  <a:lnTo>
                    <a:pt x="0" y="9"/>
                  </a:lnTo>
                  <a:lnTo>
                    <a:pt x="2" y="11"/>
                  </a:lnTo>
                  <a:lnTo>
                    <a:pt x="24" y="2"/>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94" name="Freeform 265"/>
            <p:cNvSpPr>
              <a:spLocks noChangeArrowheads="1"/>
            </p:cNvSpPr>
            <p:nvPr/>
          </p:nvSpPr>
          <p:spPr bwMode="auto">
            <a:xfrm>
              <a:off x="3417888" y="223837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95" name="Freeform 266"/>
            <p:cNvSpPr>
              <a:spLocks noChangeArrowheads="1"/>
            </p:cNvSpPr>
            <p:nvPr/>
          </p:nvSpPr>
          <p:spPr bwMode="auto">
            <a:xfrm>
              <a:off x="3417888" y="223837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96" name="Freeform 267"/>
            <p:cNvSpPr>
              <a:spLocks noChangeArrowheads="1"/>
            </p:cNvSpPr>
            <p:nvPr/>
          </p:nvSpPr>
          <p:spPr bwMode="auto">
            <a:xfrm>
              <a:off x="3414713" y="2230438"/>
              <a:ext cx="33338" cy="19050"/>
            </a:xfrm>
            <a:custGeom>
              <a:avLst/>
              <a:gdLst>
                <a:gd name="T0" fmla="*/ 52924869 w 21"/>
                <a:gd name="T1" fmla="*/ 0 h 12"/>
                <a:gd name="T2" fmla="*/ 0 w 21"/>
                <a:gd name="T3" fmla="*/ 25201563 h 12"/>
                <a:gd name="T4" fmla="*/ 5040388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2"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97" name="Freeform 268"/>
            <p:cNvSpPr>
              <a:spLocks noChangeArrowheads="1"/>
            </p:cNvSpPr>
            <p:nvPr/>
          </p:nvSpPr>
          <p:spPr bwMode="auto">
            <a:xfrm>
              <a:off x="3414713" y="2230438"/>
              <a:ext cx="33338" cy="19050"/>
            </a:xfrm>
            <a:custGeom>
              <a:avLst/>
              <a:gdLst>
                <a:gd name="T0" fmla="*/ 52924869 w 21"/>
                <a:gd name="T1" fmla="*/ 0 h 12"/>
                <a:gd name="T2" fmla="*/ 0 w 21"/>
                <a:gd name="T3" fmla="*/ 25201563 h 12"/>
                <a:gd name="T4" fmla="*/ 5040388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2"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98" name="Freeform 269"/>
            <p:cNvSpPr>
              <a:spLocks noChangeArrowheads="1"/>
            </p:cNvSpPr>
            <p:nvPr/>
          </p:nvSpPr>
          <p:spPr bwMode="auto">
            <a:xfrm>
              <a:off x="3414713" y="2227263"/>
              <a:ext cx="33338" cy="14288"/>
            </a:xfrm>
            <a:custGeom>
              <a:avLst/>
              <a:gdLst>
                <a:gd name="T0" fmla="*/ 47884481 w 21"/>
                <a:gd name="T1" fmla="*/ 0 h 9"/>
                <a:gd name="T2" fmla="*/ 0 w 21"/>
                <a:gd name="T3" fmla="*/ 17642505 h 9"/>
                <a:gd name="T4" fmla="*/ 0 w 21"/>
                <a:gd name="T5" fmla="*/ 22682994 h 9"/>
                <a:gd name="T6" fmla="*/ 52924869 w 21"/>
                <a:gd name="T7" fmla="*/ 5040489 h 9"/>
                <a:gd name="T8" fmla="*/ 47884481 w 21"/>
                <a:gd name="T9" fmla="*/ 0 h 9"/>
                <a:gd name="T10" fmla="*/ 0 60000 65536"/>
                <a:gd name="T11" fmla="*/ 0 60000 65536"/>
                <a:gd name="T12" fmla="*/ 0 60000 65536"/>
                <a:gd name="T13" fmla="*/ 0 60000 65536"/>
                <a:gd name="T14" fmla="*/ 0 60000 65536"/>
                <a:gd name="T15" fmla="*/ 0 w 21"/>
                <a:gd name="T16" fmla="*/ 0 h 9"/>
                <a:gd name="T17" fmla="*/ 21 w 21"/>
                <a:gd name="T18" fmla="*/ 9 h 9"/>
              </a:gdLst>
              <a:ahLst/>
              <a:cxnLst>
                <a:cxn ang="T10">
                  <a:pos x="T0" y="T1"/>
                </a:cxn>
                <a:cxn ang="T11">
                  <a:pos x="T2" y="T3"/>
                </a:cxn>
                <a:cxn ang="T12">
                  <a:pos x="T4" y="T5"/>
                </a:cxn>
                <a:cxn ang="T13">
                  <a:pos x="T6" y="T7"/>
                </a:cxn>
                <a:cxn ang="T14">
                  <a:pos x="T8" y="T9"/>
                </a:cxn>
              </a:cxnLst>
              <a:rect l="T15" t="T16" r="T17" b="T18"/>
              <a:pathLst>
                <a:path w="21" h="9">
                  <a:moveTo>
                    <a:pt x="19" y="0"/>
                  </a:moveTo>
                  <a:lnTo>
                    <a:pt x="0" y="7"/>
                  </a:lnTo>
                  <a:lnTo>
                    <a:pt x="0" y="9"/>
                  </a:lnTo>
                  <a:lnTo>
                    <a:pt x="21" y="2"/>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399" name="Freeform 270"/>
            <p:cNvSpPr>
              <a:spLocks noChangeArrowheads="1"/>
            </p:cNvSpPr>
            <p:nvPr/>
          </p:nvSpPr>
          <p:spPr bwMode="auto">
            <a:xfrm>
              <a:off x="3414713" y="2227263"/>
              <a:ext cx="33338" cy="14288"/>
            </a:xfrm>
            <a:custGeom>
              <a:avLst/>
              <a:gdLst>
                <a:gd name="T0" fmla="*/ 47884481 w 21"/>
                <a:gd name="T1" fmla="*/ 0 h 9"/>
                <a:gd name="T2" fmla="*/ 0 w 21"/>
                <a:gd name="T3" fmla="*/ 17642505 h 9"/>
                <a:gd name="T4" fmla="*/ 0 w 21"/>
                <a:gd name="T5" fmla="*/ 22682994 h 9"/>
                <a:gd name="T6" fmla="*/ 52924869 w 21"/>
                <a:gd name="T7" fmla="*/ 5040489 h 9"/>
                <a:gd name="T8" fmla="*/ 47884481 w 21"/>
                <a:gd name="T9" fmla="*/ 0 h 9"/>
                <a:gd name="T10" fmla="*/ 0 60000 65536"/>
                <a:gd name="T11" fmla="*/ 0 60000 65536"/>
                <a:gd name="T12" fmla="*/ 0 60000 65536"/>
                <a:gd name="T13" fmla="*/ 0 60000 65536"/>
                <a:gd name="T14" fmla="*/ 0 60000 65536"/>
                <a:gd name="T15" fmla="*/ 0 w 21"/>
                <a:gd name="T16" fmla="*/ 0 h 9"/>
                <a:gd name="T17" fmla="*/ 21 w 21"/>
                <a:gd name="T18" fmla="*/ 9 h 9"/>
              </a:gdLst>
              <a:ahLst/>
              <a:cxnLst>
                <a:cxn ang="T10">
                  <a:pos x="T0" y="T1"/>
                </a:cxn>
                <a:cxn ang="T11">
                  <a:pos x="T2" y="T3"/>
                </a:cxn>
                <a:cxn ang="T12">
                  <a:pos x="T4" y="T5"/>
                </a:cxn>
                <a:cxn ang="T13">
                  <a:pos x="T6" y="T7"/>
                </a:cxn>
                <a:cxn ang="T14">
                  <a:pos x="T8" y="T9"/>
                </a:cxn>
              </a:cxnLst>
              <a:rect l="T15" t="T16" r="T17" b="T18"/>
              <a:pathLst>
                <a:path w="21" h="9">
                  <a:moveTo>
                    <a:pt x="19" y="0"/>
                  </a:moveTo>
                  <a:lnTo>
                    <a:pt x="0" y="7"/>
                  </a:lnTo>
                  <a:lnTo>
                    <a:pt x="0" y="9"/>
                  </a:lnTo>
                  <a:lnTo>
                    <a:pt x="21" y="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00" name="Freeform 271"/>
            <p:cNvSpPr>
              <a:spLocks noChangeArrowheads="1"/>
            </p:cNvSpPr>
            <p:nvPr/>
          </p:nvSpPr>
          <p:spPr bwMode="auto">
            <a:xfrm>
              <a:off x="3409950" y="2219325"/>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01" name="Freeform 272"/>
            <p:cNvSpPr>
              <a:spLocks noChangeArrowheads="1"/>
            </p:cNvSpPr>
            <p:nvPr/>
          </p:nvSpPr>
          <p:spPr bwMode="auto">
            <a:xfrm>
              <a:off x="3409950" y="2219325"/>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02" name="Freeform 273"/>
            <p:cNvSpPr>
              <a:spLocks noChangeArrowheads="1"/>
            </p:cNvSpPr>
            <p:nvPr/>
          </p:nvSpPr>
          <p:spPr bwMode="auto">
            <a:xfrm>
              <a:off x="3406775" y="2211388"/>
              <a:ext cx="38100" cy="19050"/>
            </a:xfrm>
            <a:custGeom>
              <a:avLst/>
              <a:gdLst>
                <a:gd name="T0" fmla="*/ 52924075 w 24"/>
                <a:gd name="T1" fmla="*/ 0 h 12"/>
                <a:gd name="T2" fmla="*/ 0 w 24"/>
                <a:gd name="T3" fmla="*/ 25201563 h 12"/>
                <a:gd name="T4" fmla="*/ 504031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10"/>
                  </a:lnTo>
                  <a:lnTo>
                    <a:pt x="2" y="12"/>
                  </a:lnTo>
                  <a:lnTo>
                    <a:pt x="24"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03" name="Freeform 274"/>
            <p:cNvSpPr>
              <a:spLocks noChangeArrowheads="1"/>
            </p:cNvSpPr>
            <p:nvPr/>
          </p:nvSpPr>
          <p:spPr bwMode="auto">
            <a:xfrm>
              <a:off x="3406775" y="2211388"/>
              <a:ext cx="38100" cy="19050"/>
            </a:xfrm>
            <a:custGeom>
              <a:avLst/>
              <a:gdLst>
                <a:gd name="T0" fmla="*/ 52924075 w 24"/>
                <a:gd name="T1" fmla="*/ 0 h 12"/>
                <a:gd name="T2" fmla="*/ 0 w 24"/>
                <a:gd name="T3" fmla="*/ 25201563 h 12"/>
                <a:gd name="T4" fmla="*/ 504031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10"/>
                  </a:lnTo>
                  <a:lnTo>
                    <a:pt x="2" y="12"/>
                  </a:lnTo>
                  <a:lnTo>
                    <a:pt x="24"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04" name="Freeform 275"/>
            <p:cNvSpPr>
              <a:spLocks noChangeArrowheads="1"/>
            </p:cNvSpPr>
            <p:nvPr/>
          </p:nvSpPr>
          <p:spPr bwMode="auto">
            <a:xfrm>
              <a:off x="3406775" y="2205038"/>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05" name="Freeform 276"/>
            <p:cNvSpPr>
              <a:spLocks noChangeArrowheads="1"/>
            </p:cNvSpPr>
            <p:nvPr/>
          </p:nvSpPr>
          <p:spPr bwMode="auto">
            <a:xfrm>
              <a:off x="3406775" y="2205038"/>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06" name="Freeform 277"/>
            <p:cNvSpPr>
              <a:spLocks noChangeArrowheads="1"/>
            </p:cNvSpPr>
            <p:nvPr/>
          </p:nvSpPr>
          <p:spPr bwMode="auto">
            <a:xfrm>
              <a:off x="3403600" y="2200275"/>
              <a:ext cx="33338" cy="15875"/>
            </a:xfrm>
            <a:custGeom>
              <a:avLst/>
              <a:gdLst>
                <a:gd name="T0" fmla="*/ 52924869 w 21"/>
                <a:gd name="T1" fmla="*/ 0 h 10"/>
                <a:gd name="T2" fmla="*/ 0 w 21"/>
                <a:gd name="T3" fmla="*/ 17641888 h 10"/>
                <a:gd name="T4" fmla="*/ 0 w 21"/>
                <a:gd name="T5" fmla="*/ 25201563 h 10"/>
                <a:gd name="T6" fmla="*/ 52924869 w 21"/>
                <a:gd name="T7" fmla="*/ 7561263 h 10"/>
                <a:gd name="T8" fmla="*/ 52924869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21" y="0"/>
                  </a:moveTo>
                  <a:lnTo>
                    <a:pt x="0" y="7"/>
                  </a:lnTo>
                  <a:lnTo>
                    <a:pt x="0" y="10"/>
                  </a:lnTo>
                  <a:lnTo>
                    <a:pt x="21"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07" name="Freeform 278"/>
            <p:cNvSpPr>
              <a:spLocks noChangeArrowheads="1"/>
            </p:cNvSpPr>
            <p:nvPr/>
          </p:nvSpPr>
          <p:spPr bwMode="auto">
            <a:xfrm>
              <a:off x="3403600" y="2200275"/>
              <a:ext cx="33338" cy="15875"/>
            </a:xfrm>
            <a:custGeom>
              <a:avLst/>
              <a:gdLst>
                <a:gd name="T0" fmla="*/ 52924869 w 21"/>
                <a:gd name="T1" fmla="*/ 0 h 10"/>
                <a:gd name="T2" fmla="*/ 0 w 21"/>
                <a:gd name="T3" fmla="*/ 17641888 h 10"/>
                <a:gd name="T4" fmla="*/ 0 w 21"/>
                <a:gd name="T5" fmla="*/ 25201563 h 10"/>
                <a:gd name="T6" fmla="*/ 52924869 w 21"/>
                <a:gd name="T7" fmla="*/ 7561263 h 10"/>
                <a:gd name="T8" fmla="*/ 52924869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21" y="0"/>
                  </a:moveTo>
                  <a:lnTo>
                    <a:pt x="0" y="7"/>
                  </a:lnTo>
                  <a:lnTo>
                    <a:pt x="0" y="10"/>
                  </a:lnTo>
                  <a:lnTo>
                    <a:pt x="21"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08" name="Freeform 279"/>
            <p:cNvSpPr>
              <a:spLocks noChangeArrowheads="1"/>
            </p:cNvSpPr>
            <p:nvPr/>
          </p:nvSpPr>
          <p:spPr bwMode="auto">
            <a:xfrm>
              <a:off x="3398838" y="2192338"/>
              <a:ext cx="38100" cy="19050"/>
            </a:xfrm>
            <a:custGeom>
              <a:avLst/>
              <a:gdLst>
                <a:gd name="T0" fmla="*/ 55443438 w 24"/>
                <a:gd name="T1" fmla="*/ 0 h 12"/>
                <a:gd name="T2" fmla="*/ 0 w 24"/>
                <a:gd name="T3" fmla="*/ 25201563 h 12"/>
                <a:gd name="T4" fmla="*/ 7561263 w 24"/>
                <a:gd name="T5" fmla="*/ 30241875 h 12"/>
                <a:gd name="T6" fmla="*/ 60483750 w 24"/>
                <a:gd name="T7" fmla="*/ 756126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09" name="Freeform 280"/>
            <p:cNvSpPr>
              <a:spLocks noChangeArrowheads="1"/>
            </p:cNvSpPr>
            <p:nvPr/>
          </p:nvSpPr>
          <p:spPr bwMode="auto">
            <a:xfrm>
              <a:off x="3398838" y="2192338"/>
              <a:ext cx="38100" cy="19050"/>
            </a:xfrm>
            <a:custGeom>
              <a:avLst/>
              <a:gdLst>
                <a:gd name="T0" fmla="*/ 55443438 w 24"/>
                <a:gd name="T1" fmla="*/ 0 h 12"/>
                <a:gd name="T2" fmla="*/ 0 w 24"/>
                <a:gd name="T3" fmla="*/ 25201563 h 12"/>
                <a:gd name="T4" fmla="*/ 7561263 w 24"/>
                <a:gd name="T5" fmla="*/ 30241875 h 12"/>
                <a:gd name="T6" fmla="*/ 60483750 w 24"/>
                <a:gd name="T7" fmla="*/ 756126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3"/>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10" name="Freeform 281"/>
            <p:cNvSpPr>
              <a:spLocks noChangeArrowheads="1"/>
            </p:cNvSpPr>
            <p:nvPr/>
          </p:nvSpPr>
          <p:spPr bwMode="auto">
            <a:xfrm>
              <a:off x="3398838" y="21859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11" name="Freeform 282"/>
            <p:cNvSpPr>
              <a:spLocks noChangeArrowheads="1"/>
            </p:cNvSpPr>
            <p:nvPr/>
          </p:nvSpPr>
          <p:spPr bwMode="auto">
            <a:xfrm>
              <a:off x="3398838" y="21859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12" name="Freeform 283"/>
            <p:cNvSpPr>
              <a:spLocks noChangeArrowheads="1"/>
            </p:cNvSpPr>
            <p:nvPr/>
          </p:nvSpPr>
          <p:spPr bwMode="auto">
            <a:xfrm>
              <a:off x="3395663" y="2178050"/>
              <a:ext cx="38100" cy="19050"/>
            </a:xfrm>
            <a:custGeom>
              <a:avLst/>
              <a:gdLst>
                <a:gd name="T0" fmla="*/ 52924075 w 24"/>
                <a:gd name="T1" fmla="*/ 0 h 12"/>
                <a:gd name="T2" fmla="*/ 0 w 24"/>
                <a:gd name="T3" fmla="*/ 22682200 h 12"/>
                <a:gd name="T4" fmla="*/ 5040313 w 24"/>
                <a:gd name="T5" fmla="*/ 30241875 h 12"/>
                <a:gd name="T6" fmla="*/ 60483750 w 24"/>
                <a:gd name="T7" fmla="*/ 504031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9"/>
                  </a:lnTo>
                  <a:lnTo>
                    <a:pt x="2" y="12"/>
                  </a:lnTo>
                  <a:lnTo>
                    <a:pt x="24"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13" name="Freeform 284"/>
            <p:cNvSpPr>
              <a:spLocks noChangeArrowheads="1"/>
            </p:cNvSpPr>
            <p:nvPr/>
          </p:nvSpPr>
          <p:spPr bwMode="auto">
            <a:xfrm>
              <a:off x="3395663" y="2178050"/>
              <a:ext cx="38100" cy="19050"/>
            </a:xfrm>
            <a:custGeom>
              <a:avLst/>
              <a:gdLst>
                <a:gd name="T0" fmla="*/ 52924075 w 24"/>
                <a:gd name="T1" fmla="*/ 0 h 12"/>
                <a:gd name="T2" fmla="*/ 0 w 24"/>
                <a:gd name="T3" fmla="*/ 22682200 h 12"/>
                <a:gd name="T4" fmla="*/ 5040313 w 24"/>
                <a:gd name="T5" fmla="*/ 30241875 h 12"/>
                <a:gd name="T6" fmla="*/ 60483750 w 24"/>
                <a:gd name="T7" fmla="*/ 504031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9"/>
                  </a:lnTo>
                  <a:lnTo>
                    <a:pt x="2" y="12"/>
                  </a:lnTo>
                  <a:lnTo>
                    <a:pt x="24"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14" name="Freeform 285"/>
            <p:cNvSpPr>
              <a:spLocks noChangeArrowheads="1"/>
            </p:cNvSpPr>
            <p:nvPr/>
          </p:nvSpPr>
          <p:spPr bwMode="auto">
            <a:xfrm>
              <a:off x="3395663" y="2174875"/>
              <a:ext cx="33338" cy="14288"/>
            </a:xfrm>
            <a:custGeom>
              <a:avLst/>
              <a:gdLst>
                <a:gd name="T0" fmla="*/ 52924869 w 21"/>
                <a:gd name="T1" fmla="*/ 0 h 9"/>
                <a:gd name="T2" fmla="*/ 0 w 21"/>
                <a:gd name="T3" fmla="*/ 17642505 h 9"/>
                <a:gd name="T4" fmla="*/ 0 w 21"/>
                <a:gd name="T5" fmla="*/ 22682994 h 9"/>
                <a:gd name="T6" fmla="*/ 52924869 w 21"/>
                <a:gd name="T7" fmla="*/ 5040489 h 9"/>
                <a:gd name="T8" fmla="*/ 52924869 w 21"/>
                <a:gd name="T9" fmla="*/ 0 h 9"/>
                <a:gd name="T10" fmla="*/ 0 60000 65536"/>
                <a:gd name="T11" fmla="*/ 0 60000 65536"/>
                <a:gd name="T12" fmla="*/ 0 60000 65536"/>
                <a:gd name="T13" fmla="*/ 0 60000 65536"/>
                <a:gd name="T14" fmla="*/ 0 60000 65536"/>
                <a:gd name="T15" fmla="*/ 0 w 21"/>
                <a:gd name="T16" fmla="*/ 0 h 9"/>
                <a:gd name="T17" fmla="*/ 21 w 21"/>
                <a:gd name="T18" fmla="*/ 9 h 9"/>
              </a:gdLst>
              <a:ahLst/>
              <a:cxnLst>
                <a:cxn ang="T10">
                  <a:pos x="T0" y="T1"/>
                </a:cxn>
                <a:cxn ang="T11">
                  <a:pos x="T2" y="T3"/>
                </a:cxn>
                <a:cxn ang="T12">
                  <a:pos x="T4" y="T5"/>
                </a:cxn>
                <a:cxn ang="T13">
                  <a:pos x="T6" y="T7"/>
                </a:cxn>
                <a:cxn ang="T14">
                  <a:pos x="T8" y="T9"/>
                </a:cxn>
              </a:cxnLst>
              <a:rect l="T15" t="T16" r="T17" b="T18"/>
              <a:pathLst>
                <a:path w="21" h="9">
                  <a:moveTo>
                    <a:pt x="21" y="0"/>
                  </a:moveTo>
                  <a:lnTo>
                    <a:pt x="0" y="7"/>
                  </a:lnTo>
                  <a:lnTo>
                    <a:pt x="0" y="9"/>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15" name="Freeform 286"/>
            <p:cNvSpPr>
              <a:spLocks noChangeArrowheads="1"/>
            </p:cNvSpPr>
            <p:nvPr/>
          </p:nvSpPr>
          <p:spPr bwMode="auto">
            <a:xfrm>
              <a:off x="3395663" y="2174875"/>
              <a:ext cx="33338" cy="14288"/>
            </a:xfrm>
            <a:custGeom>
              <a:avLst/>
              <a:gdLst>
                <a:gd name="T0" fmla="*/ 52924869 w 21"/>
                <a:gd name="T1" fmla="*/ 0 h 9"/>
                <a:gd name="T2" fmla="*/ 0 w 21"/>
                <a:gd name="T3" fmla="*/ 17642505 h 9"/>
                <a:gd name="T4" fmla="*/ 0 w 21"/>
                <a:gd name="T5" fmla="*/ 22682994 h 9"/>
                <a:gd name="T6" fmla="*/ 52924869 w 21"/>
                <a:gd name="T7" fmla="*/ 5040489 h 9"/>
                <a:gd name="T8" fmla="*/ 52924869 w 21"/>
                <a:gd name="T9" fmla="*/ 0 h 9"/>
                <a:gd name="T10" fmla="*/ 0 60000 65536"/>
                <a:gd name="T11" fmla="*/ 0 60000 65536"/>
                <a:gd name="T12" fmla="*/ 0 60000 65536"/>
                <a:gd name="T13" fmla="*/ 0 60000 65536"/>
                <a:gd name="T14" fmla="*/ 0 60000 65536"/>
                <a:gd name="T15" fmla="*/ 0 w 21"/>
                <a:gd name="T16" fmla="*/ 0 h 9"/>
                <a:gd name="T17" fmla="*/ 21 w 21"/>
                <a:gd name="T18" fmla="*/ 9 h 9"/>
              </a:gdLst>
              <a:ahLst/>
              <a:cxnLst>
                <a:cxn ang="T10">
                  <a:pos x="T0" y="T1"/>
                </a:cxn>
                <a:cxn ang="T11">
                  <a:pos x="T2" y="T3"/>
                </a:cxn>
                <a:cxn ang="T12">
                  <a:pos x="T4" y="T5"/>
                </a:cxn>
                <a:cxn ang="T13">
                  <a:pos x="T6" y="T7"/>
                </a:cxn>
                <a:cxn ang="T14">
                  <a:pos x="T8" y="T9"/>
                </a:cxn>
              </a:cxnLst>
              <a:rect l="T15" t="T16" r="T17" b="T18"/>
              <a:pathLst>
                <a:path w="21" h="9">
                  <a:moveTo>
                    <a:pt x="21" y="0"/>
                  </a:moveTo>
                  <a:lnTo>
                    <a:pt x="0" y="7"/>
                  </a:lnTo>
                  <a:lnTo>
                    <a:pt x="0" y="9"/>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16" name="Freeform 287"/>
            <p:cNvSpPr>
              <a:spLocks noChangeArrowheads="1"/>
            </p:cNvSpPr>
            <p:nvPr/>
          </p:nvSpPr>
          <p:spPr bwMode="auto">
            <a:xfrm>
              <a:off x="3392488" y="216693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17" name="Freeform 288"/>
            <p:cNvSpPr>
              <a:spLocks noChangeArrowheads="1"/>
            </p:cNvSpPr>
            <p:nvPr/>
          </p:nvSpPr>
          <p:spPr bwMode="auto">
            <a:xfrm>
              <a:off x="3392488" y="216693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18" name="Freeform 289"/>
            <p:cNvSpPr>
              <a:spLocks noChangeArrowheads="1"/>
            </p:cNvSpPr>
            <p:nvPr/>
          </p:nvSpPr>
          <p:spPr bwMode="auto">
            <a:xfrm>
              <a:off x="3463925" y="221932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19" name="Freeform 290"/>
            <p:cNvSpPr>
              <a:spLocks noChangeArrowheads="1"/>
            </p:cNvSpPr>
            <p:nvPr/>
          </p:nvSpPr>
          <p:spPr bwMode="auto">
            <a:xfrm>
              <a:off x="3463925" y="221932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20" name="Freeform 291"/>
            <p:cNvSpPr>
              <a:spLocks noChangeArrowheads="1"/>
            </p:cNvSpPr>
            <p:nvPr/>
          </p:nvSpPr>
          <p:spPr bwMode="auto">
            <a:xfrm>
              <a:off x="3459163" y="2211388"/>
              <a:ext cx="38100" cy="19050"/>
            </a:xfrm>
            <a:custGeom>
              <a:avLst/>
              <a:gdLst>
                <a:gd name="T0" fmla="*/ 52924075 w 24"/>
                <a:gd name="T1" fmla="*/ 0 h 12"/>
                <a:gd name="T2" fmla="*/ 0 w 24"/>
                <a:gd name="T3" fmla="*/ 25201563 h 12"/>
                <a:gd name="T4" fmla="*/ 756126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10"/>
                  </a:lnTo>
                  <a:lnTo>
                    <a:pt x="3" y="12"/>
                  </a:lnTo>
                  <a:lnTo>
                    <a:pt x="24"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21" name="Freeform 292"/>
            <p:cNvSpPr>
              <a:spLocks noChangeArrowheads="1"/>
            </p:cNvSpPr>
            <p:nvPr/>
          </p:nvSpPr>
          <p:spPr bwMode="auto">
            <a:xfrm>
              <a:off x="3459163" y="2211388"/>
              <a:ext cx="38100" cy="19050"/>
            </a:xfrm>
            <a:custGeom>
              <a:avLst/>
              <a:gdLst>
                <a:gd name="T0" fmla="*/ 52924075 w 24"/>
                <a:gd name="T1" fmla="*/ 0 h 12"/>
                <a:gd name="T2" fmla="*/ 0 w 24"/>
                <a:gd name="T3" fmla="*/ 25201563 h 12"/>
                <a:gd name="T4" fmla="*/ 756126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10"/>
                  </a:lnTo>
                  <a:lnTo>
                    <a:pt x="3" y="12"/>
                  </a:lnTo>
                  <a:lnTo>
                    <a:pt x="24"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22" name="Freeform 293"/>
            <p:cNvSpPr>
              <a:spLocks noChangeArrowheads="1"/>
            </p:cNvSpPr>
            <p:nvPr/>
          </p:nvSpPr>
          <p:spPr bwMode="auto">
            <a:xfrm>
              <a:off x="3459163" y="2205038"/>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23" name="Freeform 294"/>
            <p:cNvSpPr>
              <a:spLocks noChangeArrowheads="1"/>
            </p:cNvSpPr>
            <p:nvPr/>
          </p:nvSpPr>
          <p:spPr bwMode="auto">
            <a:xfrm>
              <a:off x="3459163" y="2205038"/>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24" name="Freeform 295"/>
            <p:cNvSpPr>
              <a:spLocks noChangeArrowheads="1"/>
            </p:cNvSpPr>
            <p:nvPr/>
          </p:nvSpPr>
          <p:spPr bwMode="auto">
            <a:xfrm>
              <a:off x="3455988" y="2200275"/>
              <a:ext cx="33338" cy="15875"/>
            </a:xfrm>
            <a:custGeom>
              <a:avLst/>
              <a:gdLst>
                <a:gd name="T0" fmla="*/ 52924869 w 21"/>
                <a:gd name="T1" fmla="*/ 0 h 10"/>
                <a:gd name="T2" fmla="*/ 0 w 21"/>
                <a:gd name="T3" fmla="*/ 17641888 h 10"/>
                <a:gd name="T4" fmla="*/ 5040388 w 21"/>
                <a:gd name="T5" fmla="*/ 25201563 h 10"/>
                <a:gd name="T6" fmla="*/ 52924869 w 21"/>
                <a:gd name="T7" fmla="*/ 7561263 h 10"/>
                <a:gd name="T8" fmla="*/ 52924869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21" y="0"/>
                  </a:moveTo>
                  <a:lnTo>
                    <a:pt x="0" y="7"/>
                  </a:lnTo>
                  <a:lnTo>
                    <a:pt x="2" y="10"/>
                  </a:lnTo>
                  <a:lnTo>
                    <a:pt x="21"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25" name="Freeform 296"/>
            <p:cNvSpPr>
              <a:spLocks noChangeArrowheads="1"/>
            </p:cNvSpPr>
            <p:nvPr/>
          </p:nvSpPr>
          <p:spPr bwMode="auto">
            <a:xfrm>
              <a:off x="3455988" y="2200275"/>
              <a:ext cx="33338" cy="15875"/>
            </a:xfrm>
            <a:custGeom>
              <a:avLst/>
              <a:gdLst>
                <a:gd name="T0" fmla="*/ 52924869 w 21"/>
                <a:gd name="T1" fmla="*/ 0 h 10"/>
                <a:gd name="T2" fmla="*/ 0 w 21"/>
                <a:gd name="T3" fmla="*/ 17641888 h 10"/>
                <a:gd name="T4" fmla="*/ 5040388 w 21"/>
                <a:gd name="T5" fmla="*/ 25201563 h 10"/>
                <a:gd name="T6" fmla="*/ 52924869 w 21"/>
                <a:gd name="T7" fmla="*/ 7561263 h 10"/>
                <a:gd name="T8" fmla="*/ 52924869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21" y="0"/>
                  </a:moveTo>
                  <a:lnTo>
                    <a:pt x="0" y="7"/>
                  </a:lnTo>
                  <a:lnTo>
                    <a:pt x="2" y="10"/>
                  </a:lnTo>
                  <a:lnTo>
                    <a:pt x="21"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26" name="Freeform 297"/>
            <p:cNvSpPr>
              <a:spLocks noChangeArrowheads="1"/>
            </p:cNvSpPr>
            <p:nvPr/>
          </p:nvSpPr>
          <p:spPr bwMode="auto">
            <a:xfrm>
              <a:off x="3455988" y="2192338"/>
              <a:ext cx="33338" cy="19050"/>
            </a:xfrm>
            <a:custGeom>
              <a:avLst/>
              <a:gdLst>
                <a:gd name="T0" fmla="*/ 47884481 w 21"/>
                <a:gd name="T1" fmla="*/ 0 h 12"/>
                <a:gd name="T2" fmla="*/ 0 w 21"/>
                <a:gd name="T3" fmla="*/ 25201563 h 12"/>
                <a:gd name="T4" fmla="*/ 0 w 21"/>
                <a:gd name="T5" fmla="*/ 30241875 h 12"/>
                <a:gd name="T6" fmla="*/ 52924869 w 21"/>
                <a:gd name="T7" fmla="*/ 756126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3"/>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27" name="Freeform 298"/>
            <p:cNvSpPr>
              <a:spLocks noChangeArrowheads="1"/>
            </p:cNvSpPr>
            <p:nvPr/>
          </p:nvSpPr>
          <p:spPr bwMode="auto">
            <a:xfrm>
              <a:off x="3455988" y="2192338"/>
              <a:ext cx="33338" cy="19050"/>
            </a:xfrm>
            <a:custGeom>
              <a:avLst/>
              <a:gdLst>
                <a:gd name="T0" fmla="*/ 47884481 w 21"/>
                <a:gd name="T1" fmla="*/ 0 h 12"/>
                <a:gd name="T2" fmla="*/ 0 w 21"/>
                <a:gd name="T3" fmla="*/ 25201563 h 12"/>
                <a:gd name="T4" fmla="*/ 0 w 21"/>
                <a:gd name="T5" fmla="*/ 30241875 h 12"/>
                <a:gd name="T6" fmla="*/ 52924869 w 21"/>
                <a:gd name="T7" fmla="*/ 756126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3"/>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28" name="Freeform 299"/>
            <p:cNvSpPr>
              <a:spLocks noChangeArrowheads="1"/>
            </p:cNvSpPr>
            <p:nvPr/>
          </p:nvSpPr>
          <p:spPr bwMode="auto">
            <a:xfrm>
              <a:off x="3451225" y="21859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29" name="Freeform 300"/>
            <p:cNvSpPr>
              <a:spLocks noChangeArrowheads="1"/>
            </p:cNvSpPr>
            <p:nvPr/>
          </p:nvSpPr>
          <p:spPr bwMode="auto">
            <a:xfrm>
              <a:off x="3451225" y="21859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30" name="Freeform 301"/>
            <p:cNvSpPr>
              <a:spLocks noChangeArrowheads="1"/>
            </p:cNvSpPr>
            <p:nvPr/>
          </p:nvSpPr>
          <p:spPr bwMode="auto">
            <a:xfrm>
              <a:off x="3448050" y="2181225"/>
              <a:ext cx="38100" cy="15875"/>
            </a:xfrm>
            <a:custGeom>
              <a:avLst/>
              <a:gdLst>
                <a:gd name="T0" fmla="*/ 52924075 w 24"/>
                <a:gd name="T1" fmla="*/ 0 h 10"/>
                <a:gd name="T2" fmla="*/ 0 w 24"/>
                <a:gd name="T3" fmla="*/ 17641888 h 10"/>
                <a:gd name="T4" fmla="*/ 5040313 w 24"/>
                <a:gd name="T5" fmla="*/ 25201563 h 10"/>
                <a:gd name="T6" fmla="*/ 60483750 w 24"/>
                <a:gd name="T7" fmla="*/ 7561263 h 10"/>
                <a:gd name="T8" fmla="*/ 52924075 w 24"/>
                <a:gd name="T9" fmla="*/ 0 h 10"/>
                <a:gd name="T10" fmla="*/ 0 60000 65536"/>
                <a:gd name="T11" fmla="*/ 0 60000 65536"/>
                <a:gd name="T12" fmla="*/ 0 60000 65536"/>
                <a:gd name="T13" fmla="*/ 0 60000 65536"/>
                <a:gd name="T14" fmla="*/ 0 60000 65536"/>
                <a:gd name="T15" fmla="*/ 0 w 24"/>
                <a:gd name="T16" fmla="*/ 0 h 10"/>
                <a:gd name="T17" fmla="*/ 24 w 24"/>
                <a:gd name="T18" fmla="*/ 10 h 10"/>
              </a:gdLst>
              <a:ahLst/>
              <a:cxnLst>
                <a:cxn ang="T10">
                  <a:pos x="T0" y="T1"/>
                </a:cxn>
                <a:cxn ang="T11">
                  <a:pos x="T2" y="T3"/>
                </a:cxn>
                <a:cxn ang="T12">
                  <a:pos x="T4" y="T5"/>
                </a:cxn>
                <a:cxn ang="T13">
                  <a:pos x="T6" y="T7"/>
                </a:cxn>
                <a:cxn ang="T14">
                  <a:pos x="T8" y="T9"/>
                </a:cxn>
              </a:cxnLst>
              <a:rect l="T15" t="T16" r="T17" b="T18"/>
              <a:pathLst>
                <a:path w="24" h="10">
                  <a:moveTo>
                    <a:pt x="21" y="0"/>
                  </a:moveTo>
                  <a:lnTo>
                    <a:pt x="0" y="7"/>
                  </a:lnTo>
                  <a:lnTo>
                    <a:pt x="2" y="10"/>
                  </a:lnTo>
                  <a:lnTo>
                    <a:pt x="24"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31" name="Freeform 302"/>
            <p:cNvSpPr>
              <a:spLocks noChangeArrowheads="1"/>
            </p:cNvSpPr>
            <p:nvPr/>
          </p:nvSpPr>
          <p:spPr bwMode="auto">
            <a:xfrm>
              <a:off x="3448050" y="2181225"/>
              <a:ext cx="38100" cy="15875"/>
            </a:xfrm>
            <a:custGeom>
              <a:avLst/>
              <a:gdLst>
                <a:gd name="T0" fmla="*/ 52924075 w 24"/>
                <a:gd name="T1" fmla="*/ 0 h 10"/>
                <a:gd name="T2" fmla="*/ 0 w 24"/>
                <a:gd name="T3" fmla="*/ 17641888 h 10"/>
                <a:gd name="T4" fmla="*/ 5040313 w 24"/>
                <a:gd name="T5" fmla="*/ 25201563 h 10"/>
                <a:gd name="T6" fmla="*/ 60483750 w 24"/>
                <a:gd name="T7" fmla="*/ 7561263 h 10"/>
                <a:gd name="T8" fmla="*/ 52924075 w 24"/>
                <a:gd name="T9" fmla="*/ 0 h 10"/>
                <a:gd name="T10" fmla="*/ 0 60000 65536"/>
                <a:gd name="T11" fmla="*/ 0 60000 65536"/>
                <a:gd name="T12" fmla="*/ 0 60000 65536"/>
                <a:gd name="T13" fmla="*/ 0 60000 65536"/>
                <a:gd name="T14" fmla="*/ 0 60000 65536"/>
                <a:gd name="T15" fmla="*/ 0 w 24"/>
                <a:gd name="T16" fmla="*/ 0 h 10"/>
                <a:gd name="T17" fmla="*/ 24 w 24"/>
                <a:gd name="T18" fmla="*/ 10 h 10"/>
              </a:gdLst>
              <a:ahLst/>
              <a:cxnLst>
                <a:cxn ang="T10">
                  <a:pos x="T0" y="T1"/>
                </a:cxn>
                <a:cxn ang="T11">
                  <a:pos x="T2" y="T3"/>
                </a:cxn>
                <a:cxn ang="T12">
                  <a:pos x="T4" y="T5"/>
                </a:cxn>
                <a:cxn ang="T13">
                  <a:pos x="T6" y="T7"/>
                </a:cxn>
                <a:cxn ang="T14">
                  <a:pos x="T8" y="T9"/>
                </a:cxn>
              </a:cxnLst>
              <a:rect l="T15" t="T16" r="T17" b="T18"/>
              <a:pathLst>
                <a:path w="24" h="10">
                  <a:moveTo>
                    <a:pt x="21" y="0"/>
                  </a:moveTo>
                  <a:lnTo>
                    <a:pt x="0" y="7"/>
                  </a:lnTo>
                  <a:lnTo>
                    <a:pt x="2" y="10"/>
                  </a:lnTo>
                  <a:lnTo>
                    <a:pt x="24"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32" name="Freeform 303"/>
            <p:cNvSpPr>
              <a:spLocks noChangeArrowheads="1"/>
            </p:cNvSpPr>
            <p:nvPr/>
          </p:nvSpPr>
          <p:spPr bwMode="auto">
            <a:xfrm>
              <a:off x="3448050" y="2174875"/>
              <a:ext cx="33338" cy="17463"/>
            </a:xfrm>
            <a:custGeom>
              <a:avLst/>
              <a:gdLst>
                <a:gd name="T0" fmla="*/ 52924869 w 21"/>
                <a:gd name="T1" fmla="*/ 0 h 11"/>
                <a:gd name="T2" fmla="*/ 0 w 21"/>
                <a:gd name="T3" fmla="*/ 17642393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7"/>
                  </a:lnTo>
                  <a:lnTo>
                    <a:pt x="0" y="11"/>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33" name="Freeform 304"/>
            <p:cNvSpPr>
              <a:spLocks noChangeArrowheads="1"/>
            </p:cNvSpPr>
            <p:nvPr/>
          </p:nvSpPr>
          <p:spPr bwMode="auto">
            <a:xfrm>
              <a:off x="3448050" y="2174875"/>
              <a:ext cx="33338" cy="17463"/>
            </a:xfrm>
            <a:custGeom>
              <a:avLst/>
              <a:gdLst>
                <a:gd name="T0" fmla="*/ 52924869 w 21"/>
                <a:gd name="T1" fmla="*/ 0 h 11"/>
                <a:gd name="T2" fmla="*/ 0 w 21"/>
                <a:gd name="T3" fmla="*/ 17642393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7"/>
                  </a:lnTo>
                  <a:lnTo>
                    <a:pt x="0" y="11"/>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34" name="Freeform 305"/>
            <p:cNvSpPr>
              <a:spLocks noChangeArrowheads="1"/>
            </p:cNvSpPr>
            <p:nvPr/>
          </p:nvSpPr>
          <p:spPr bwMode="auto">
            <a:xfrm>
              <a:off x="3444875" y="2166938"/>
              <a:ext cx="33338" cy="19050"/>
            </a:xfrm>
            <a:custGeom>
              <a:avLst/>
              <a:gdLst>
                <a:gd name="T0" fmla="*/ 52924869 w 21"/>
                <a:gd name="T1" fmla="*/ 0 h 12"/>
                <a:gd name="T2" fmla="*/ 0 w 21"/>
                <a:gd name="T3" fmla="*/ 22682200 h 12"/>
                <a:gd name="T4" fmla="*/ 5040388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2"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35" name="Freeform 306"/>
            <p:cNvSpPr>
              <a:spLocks noChangeArrowheads="1"/>
            </p:cNvSpPr>
            <p:nvPr/>
          </p:nvSpPr>
          <p:spPr bwMode="auto">
            <a:xfrm>
              <a:off x="3444875" y="2166938"/>
              <a:ext cx="33338" cy="19050"/>
            </a:xfrm>
            <a:custGeom>
              <a:avLst/>
              <a:gdLst>
                <a:gd name="T0" fmla="*/ 52924869 w 21"/>
                <a:gd name="T1" fmla="*/ 0 h 12"/>
                <a:gd name="T2" fmla="*/ 0 w 21"/>
                <a:gd name="T3" fmla="*/ 22682200 h 12"/>
                <a:gd name="T4" fmla="*/ 5040388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2"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36" name="Freeform 307"/>
            <p:cNvSpPr>
              <a:spLocks noChangeArrowheads="1"/>
            </p:cNvSpPr>
            <p:nvPr/>
          </p:nvSpPr>
          <p:spPr bwMode="auto">
            <a:xfrm>
              <a:off x="3444875" y="2159000"/>
              <a:ext cx="33338" cy="19050"/>
            </a:xfrm>
            <a:custGeom>
              <a:avLst/>
              <a:gdLst>
                <a:gd name="T0" fmla="*/ 47884481 w 21"/>
                <a:gd name="T1" fmla="*/ 0 h 12"/>
                <a:gd name="T2" fmla="*/ 0 w 21"/>
                <a:gd name="T3" fmla="*/ 25201563 h 12"/>
                <a:gd name="T4" fmla="*/ 0 w 21"/>
                <a:gd name="T5" fmla="*/ 30241875 h 12"/>
                <a:gd name="T6" fmla="*/ 52924869 w 21"/>
                <a:gd name="T7" fmla="*/ 504031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2"/>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37" name="Freeform 308"/>
            <p:cNvSpPr>
              <a:spLocks noChangeArrowheads="1"/>
            </p:cNvSpPr>
            <p:nvPr/>
          </p:nvSpPr>
          <p:spPr bwMode="auto">
            <a:xfrm>
              <a:off x="3444875" y="2159000"/>
              <a:ext cx="33338" cy="19050"/>
            </a:xfrm>
            <a:custGeom>
              <a:avLst/>
              <a:gdLst>
                <a:gd name="T0" fmla="*/ 47884481 w 21"/>
                <a:gd name="T1" fmla="*/ 0 h 12"/>
                <a:gd name="T2" fmla="*/ 0 w 21"/>
                <a:gd name="T3" fmla="*/ 25201563 h 12"/>
                <a:gd name="T4" fmla="*/ 0 w 21"/>
                <a:gd name="T5" fmla="*/ 30241875 h 12"/>
                <a:gd name="T6" fmla="*/ 52924869 w 21"/>
                <a:gd name="T7" fmla="*/ 504031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38" name="Freeform 309"/>
            <p:cNvSpPr>
              <a:spLocks noChangeArrowheads="1"/>
            </p:cNvSpPr>
            <p:nvPr/>
          </p:nvSpPr>
          <p:spPr bwMode="auto">
            <a:xfrm>
              <a:off x="3440113" y="2155825"/>
              <a:ext cx="34925" cy="14288"/>
            </a:xfrm>
            <a:custGeom>
              <a:avLst/>
              <a:gdLst>
                <a:gd name="T0" fmla="*/ 55443438 w 22"/>
                <a:gd name="T1" fmla="*/ 0 h 9"/>
                <a:gd name="T2" fmla="*/ 0 w 22"/>
                <a:gd name="T3" fmla="*/ 17642505 h 9"/>
                <a:gd name="T4" fmla="*/ 0 w 22"/>
                <a:gd name="T5" fmla="*/ 22682994 h 9"/>
                <a:gd name="T6" fmla="*/ 55443438 w 22"/>
                <a:gd name="T7" fmla="*/ 5040489 h 9"/>
                <a:gd name="T8" fmla="*/ 55443438 w 22"/>
                <a:gd name="T9" fmla="*/ 0 h 9"/>
                <a:gd name="T10" fmla="*/ 0 60000 65536"/>
                <a:gd name="T11" fmla="*/ 0 60000 65536"/>
                <a:gd name="T12" fmla="*/ 0 60000 65536"/>
                <a:gd name="T13" fmla="*/ 0 60000 65536"/>
                <a:gd name="T14" fmla="*/ 0 60000 65536"/>
                <a:gd name="T15" fmla="*/ 0 w 22"/>
                <a:gd name="T16" fmla="*/ 0 h 9"/>
                <a:gd name="T17" fmla="*/ 22 w 22"/>
                <a:gd name="T18" fmla="*/ 9 h 9"/>
              </a:gdLst>
              <a:ahLst/>
              <a:cxnLst>
                <a:cxn ang="T10">
                  <a:pos x="T0" y="T1"/>
                </a:cxn>
                <a:cxn ang="T11">
                  <a:pos x="T2" y="T3"/>
                </a:cxn>
                <a:cxn ang="T12">
                  <a:pos x="T4" y="T5"/>
                </a:cxn>
                <a:cxn ang="T13">
                  <a:pos x="T6" y="T7"/>
                </a:cxn>
                <a:cxn ang="T14">
                  <a:pos x="T8" y="T9"/>
                </a:cxn>
              </a:cxnLst>
              <a:rect l="T15" t="T16" r="T17" b="T18"/>
              <a:pathLst>
                <a:path w="22" h="9">
                  <a:moveTo>
                    <a:pt x="22" y="0"/>
                  </a:moveTo>
                  <a:lnTo>
                    <a:pt x="0" y="7"/>
                  </a:lnTo>
                  <a:lnTo>
                    <a:pt x="0" y="9"/>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39" name="Freeform 310"/>
            <p:cNvSpPr>
              <a:spLocks noChangeArrowheads="1"/>
            </p:cNvSpPr>
            <p:nvPr/>
          </p:nvSpPr>
          <p:spPr bwMode="auto">
            <a:xfrm>
              <a:off x="3440113" y="2155825"/>
              <a:ext cx="34925" cy="14288"/>
            </a:xfrm>
            <a:custGeom>
              <a:avLst/>
              <a:gdLst>
                <a:gd name="T0" fmla="*/ 55443438 w 22"/>
                <a:gd name="T1" fmla="*/ 0 h 9"/>
                <a:gd name="T2" fmla="*/ 0 w 22"/>
                <a:gd name="T3" fmla="*/ 17642505 h 9"/>
                <a:gd name="T4" fmla="*/ 0 w 22"/>
                <a:gd name="T5" fmla="*/ 22682994 h 9"/>
                <a:gd name="T6" fmla="*/ 55443438 w 22"/>
                <a:gd name="T7" fmla="*/ 5040489 h 9"/>
                <a:gd name="T8" fmla="*/ 55443438 w 22"/>
                <a:gd name="T9" fmla="*/ 0 h 9"/>
                <a:gd name="T10" fmla="*/ 0 60000 65536"/>
                <a:gd name="T11" fmla="*/ 0 60000 65536"/>
                <a:gd name="T12" fmla="*/ 0 60000 65536"/>
                <a:gd name="T13" fmla="*/ 0 60000 65536"/>
                <a:gd name="T14" fmla="*/ 0 60000 65536"/>
                <a:gd name="T15" fmla="*/ 0 w 22"/>
                <a:gd name="T16" fmla="*/ 0 h 9"/>
                <a:gd name="T17" fmla="*/ 22 w 22"/>
                <a:gd name="T18" fmla="*/ 9 h 9"/>
              </a:gdLst>
              <a:ahLst/>
              <a:cxnLst>
                <a:cxn ang="T10">
                  <a:pos x="T0" y="T1"/>
                </a:cxn>
                <a:cxn ang="T11">
                  <a:pos x="T2" y="T3"/>
                </a:cxn>
                <a:cxn ang="T12">
                  <a:pos x="T4" y="T5"/>
                </a:cxn>
                <a:cxn ang="T13">
                  <a:pos x="T6" y="T7"/>
                </a:cxn>
                <a:cxn ang="T14">
                  <a:pos x="T8" y="T9"/>
                </a:cxn>
              </a:cxnLst>
              <a:rect l="T15" t="T16" r="T17" b="T18"/>
              <a:pathLst>
                <a:path w="22" h="9">
                  <a:moveTo>
                    <a:pt x="22" y="0"/>
                  </a:moveTo>
                  <a:lnTo>
                    <a:pt x="0" y="7"/>
                  </a:lnTo>
                  <a:lnTo>
                    <a:pt x="0" y="9"/>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40" name="Freeform 311"/>
            <p:cNvSpPr>
              <a:spLocks noChangeArrowheads="1"/>
            </p:cNvSpPr>
            <p:nvPr/>
          </p:nvSpPr>
          <p:spPr bwMode="auto">
            <a:xfrm>
              <a:off x="3436938" y="2147888"/>
              <a:ext cx="38100" cy="19050"/>
            </a:xfrm>
            <a:custGeom>
              <a:avLst/>
              <a:gdLst>
                <a:gd name="T0" fmla="*/ 52924075 w 24"/>
                <a:gd name="T1" fmla="*/ 0 h 12"/>
                <a:gd name="T2" fmla="*/ 0 w 24"/>
                <a:gd name="T3" fmla="*/ 22682200 h 12"/>
                <a:gd name="T4" fmla="*/ 5040313 w 24"/>
                <a:gd name="T5" fmla="*/ 30241875 h 12"/>
                <a:gd name="T6" fmla="*/ 60483750 w 24"/>
                <a:gd name="T7" fmla="*/ 504031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9"/>
                  </a:lnTo>
                  <a:lnTo>
                    <a:pt x="2" y="12"/>
                  </a:lnTo>
                  <a:lnTo>
                    <a:pt x="24"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41" name="Freeform 312"/>
            <p:cNvSpPr>
              <a:spLocks noChangeArrowheads="1"/>
            </p:cNvSpPr>
            <p:nvPr/>
          </p:nvSpPr>
          <p:spPr bwMode="auto">
            <a:xfrm>
              <a:off x="3436938" y="2147888"/>
              <a:ext cx="38100" cy="19050"/>
            </a:xfrm>
            <a:custGeom>
              <a:avLst/>
              <a:gdLst>
                <a:gd name="T0" fmla="*/ 52924075 w 24"/>
                <a:gd name="T1" fmla="*/ 0 h 12"/>
                <a:gd name="T2" fmla="*/ 0 w 24"/>
                <a:gd name="T3" fmla="*/ 22682200 h 12"/>
                <a:gd name="T4" fmla="*/ 5040313 w 24"/>
                <a:gd name="T5" fmla="*/ 30241875 h 12"/>
                <a:gd name="T6" fmla="*/ 60483750 w 24"/>
                <a:gd name="T7" fmla="*/ 504031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9"/>
                  </a:lnTo>
                  <a:lnTo>
                    <a:pt x="2" y="12"/>
                  </a:lnTo>
                  <a:lnTo>
                    <a:pt x="24"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42" name="Freeform 313"/>
            <p:cNvSpPr>
              <a:spLocks noChangeArrowheads="1"/>
            </p:cNvSpPr>
            <p:nvPr/>
          </p:nvSpPr>
          <p:spPr bwMode="auto">
            <a:xfrm>
              <a:off x="3436938" y="2139950"/>
              <a:ext cx="33338" cy="19050"/>
            </a:xfrm>
            <a:custGeom>
              <a:avLst/>
              <a:gdLst>
                <a:gd name="T0" fmla="*/ 52924869 w 21"/>
                <a:gd name="T1" fmla="*/ 0 h 12"/>
                <a:gd name="T2" fmla="*/ 0 w 21"/>
                <a:gd name="T3" fmla="*/ 25201563 h 12"/>
                <a:gd name="T4" fmla="*/ 0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43" name="Freeform 314"/>
            <p:cNvSpPr>
              <a:spLocks noChangeArrowheads="1"/>
            </p:cNvSpPr>
            <p:nvPr/>
          </p:nvSpPr>
          <p:spPr bwMode="auto">
            <a:xfrm>
              <a:off x="3436938" y="2139950"/>
              <a:ext cx="33338" cy="19050"/>
            </a:xfrm>
            <a:custGeom>
              <a:avLst/>
              <a:gdLst>
                <a:gd name="T0" fmla="*/ 52924869 w 21"/>
                <a:gd name="T1" fmla="*/ 0 h 12"/>
                <a:gd name="T2" fmla="*/ 0 w 21"/>
                <a:gd name="T3" fmla="*/ 25201563 h 12"/>
                <a:gd name="T4" fmla="*/ 0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44" name="Freeform 315"/>
            <p:cNvSpPr>
              <a:spLocks noChangeArrowheads="1"/>
            </p:cNvSpPr>
            <p:nvPr/>
          </p:nvSpPr>
          <p:spPr bwMode="auto">
            <a:xfrm>
              <a:off x="3433763" y="2133600"/>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45" name="Freeform 316"/>
            <p:cNvSpPr>
              <a:spLocks noChangeArrowheads="1"/>
            </p:cNvSpPr>
            <p:nvPr/>
          </p:nvSpPr>
          <p:spPr bwMode="auto">
            <a:xfrm>
              <a:off x="3433763" y="2133600"/>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46" name="Freeform 317"/>
            <p:cNvSpPr>
              <a:spLocks noChangeArrowheads="1"/>
            </p:cNvSpPr>
            <p:nvPr/>
          </p:nvSpPr>
          <p:spPr bwMode="auto">
            <a:xfrm>
              <a:off x="3429000" y="2128838"/>
              <a:ext cx="38100" cy="15875"/>
            </a:xfrm>
            <a:custGeom>
              <a:avLst/>
              <a:gdLst>
                <a:gd name="T0" fmla="*/ 55443438 w 24"/>
                <a:gd name="T1" fmla="*/ 0 h 10"/>
                <a:gd name="T2" fmla="*/ 0 w 24"/>
                <a:gd name="T3" fmla="*/ 17641888 h 10"/>
                <a:gd name="T4" fmla="*/ 7561263 w 24"/>
                <a:gd name="T5" fmla="*/ 25201563 h 10"/>
                <a:gd name="T6" fmla="*/ 60483750 w 24"/>
                <a:gd name="T7" fmla="*/ 7561263 h 10"/>
                <a:gd name="T8" fmla="*/ 55443438 w 24"/>
                <a:gd name="T9" fmla="*/ 0 h 10"/>
                <a:gd name="T10" fmla="*/ 0 60000 65536"/>
                <a:gd name="T11" fmla="*/ 0 60000 65536"/>
                <a:gd name="T12" fmla="*/ 0 60000 65536"/>
                <a:gd name="T13" fmla="*/ 0 60000 65536"/>
                <a:gd name="T14" fmla="*/ 0 60000 65536"/>
                <a:gd name="T15" fmla="*/ 0 w 24"/>
                <a:gd name="T16" fmla="*/ 0 h 10"/>
                <a:gd name="T17" fmla="*/ 24 w 24"/>
                <a:gd name="T18" fmla="*/ 10 h 10"/>
              </a:gdLst>
              <a:ahLst/>
              <a:cxnLst>
                <a:cxn ang="T10">
                  <a:pos x="T0" y="T1"/>
                </a:cxn>
                <a:cxn ang="T11">
                  <a:pos x="T2" y="T3"/>
                </a:cxn>
                <a:cxn ang="T12">
                  <a:pos x="T4" y="T5"/>
                </a:cxn>
                <a:cxn ang="T13">
                  <a:pos x="T6" y="T7"/>
                </a:cxn>
                <a:cxn ang="T14">
                  <a:pos x="T8" y="T9"/>
                </a:cxn>
              </a:cxnLst>
              <a:rect l="T15" t="T16" r="T17" b="T18"/>
              <a:pathLst>
                <a:path w="24" h="10">
                  <a:moveTo>
                    <a:pt x="22" y="0"/>
                  </a:moveTo>
                  <a:lnTo>
                    <a:pt x="0" y="7"/>
                  </a:lnTo>
                  <a:lnTo>
                    <a:pt x="3" y="10"/>
                  </a:lnTo>
                  <a:lnTo>
                    <a:pt x="24" y="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47" name="Freeform 318"/>
            <p:cNvSpPr>
              <a:spLocks noChangeArrowheads="1"/>
            </p:cNvSpPr>
            <p:nvPr/>
          </p:nvSpPr>
          <p:spPr bwMode="auto">
            <a:xfrm>
              <a:off x="3429000" y="2128838"/>
              <a:ext cx="38100" cy="15875"/>
            </a:xfrm>
            <a:custGeom>
              <a:avLst/>
              <a:gdLst>
                <a:gd name="T0" fmla="*/ 55443438 w 24"/>
                <a:gd name="T1" fmla="*/ 0 h 10"/>
                <a:gd name="T2" fmla="*/ 0 w 24"/>
                <a:gd name="T3" fmla="*/ 17641888 h 10"/>
                <a:gd name="T4" fmla="*/ 7561263 w 24"/>
                <a:gd name="T5" fmla="*/ 25201563 h 10"/>
                <a:gd name="T6" fmla="*/ 60483750 w 24"/>
                <a:gd name="T7" fmla="*/ 7561263 h 10"/>
                <a:gd name="T8" fmla="*/ 55443438 w 24"/>
                <a:gd name="T9" fmla="*/ 0 h 10"/>
                <a:gd name="T10" fmla="*/ 0 60000 65536"/>
                <a:gd name="T11" fmla="*/ 0 60000 65536"/>
                <a:gd name="T12" fmla="*/ 0 60000 65536"/>
                <a:gd name="T13" fmla="*/ 0 60000 65536"/>
                <a:gd name="T14" fmla="*/ 0 60000 65536"/>
                <a:gd name="T15" fmla="*/ 0 w 24"/>
                <a:gd name="T16" fmla="*/ 0 h 10"/>
                <a:gd name="T17" fmla="*/ 24 w 24"/>
                <a:gd name="T18" fmla="*/ 10 h 10"/>
              </a:gdLst>
              <a:ahLst/>
              <a:cxnLst>
                <a:cxn ang="T10">
                  <a:pos x="T0" y="T1"/>
                </a:cxn>
                <a:cxn ang="T11">
                  <a:pos x="T2" y="T3"/>
                </a:cxn>
                <a:cxn ang="T12">
                  <a:pos x="T4" y="T5"/>
                </a:cxn>
                <a:cxn ang="T13">
                  <a:pos x="T6" y="T7"/>
                </a:cxn>
                <a:cxn ang="T14">
                  <a:pos x="T8" y="T9"/>
                </a:cxn>
              </a:cxnLst>
              <a:rect l="T15" t="T16" r="T17" b="T18"/>
              <a:pathLst>
                <a:path w="24" h="10">
                  <a:moveTo>
                    <a:pt x="22" y="0"/>
                  </a:moveTo>
                  <a:lnTo>
                    <a:pt x="0" y="7"/>
                  </a:lnTo>
                  <a:lnTo>
                    <a:pt x="3" y="10"/>
                  </a:lnTo>
                  <a:lnTo>
                    <a:pt x="24" y="3"/>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48" name="Freeform 319"/>
            <p:cNvSpPr>
              <a:spLocks noChangeArrowheads="1"/>
            </p:cNvSpPr>
            <p:nvPr/>
          </p:nvSpPr>
          <p:spPr bwMode="auto">
            <a:xfrm>
              <a:off x="3429000" y="2120900"/>
              <a:ext cx="34925" cy="19050"/>
            </a:xfrm>
            <a:custGeom>
              <a:avLst/>
              <a:gdLst>
                <a:gd name="T0" fmla="*/ 55443438 w 22"/>
                <a:gd name="T1" fmla="*/ 0 h 12"/>
                <a:gd name="T2" fmla="*/ 0 w 22"/>
                <a:gd name="T3" fmla="*/ 25201563 h 12"/>
                <a:gd name="T4" fmla="*/ 0 w 22"/>
                <a:gd name="T5" fmla="*/ 30241875 h 12"/>
                <a:gd name="T6" fmla="*/ 55443438 w 22"/>
                <a:gd name="T7" fmla="*/ 756126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10"/>
                  </a:lnTo>
                  <a:lnTo>
                    <a:pt x="0" y="12"/>
                  </a:lnTo>
                  <a:lnTo>
                    <a:pt x="22" y="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49" name="Freeform 320"/>
            <p:cNvSpPr>
              <a:spLocks noChangeArrowheads="1"/>
            </p:cNvSpPr>
            <p:nvPr/>
          </p:nvSpPr>
          <p:spPr bwMode="auto">
            <a:xfrm>
              <a:off x="3429000" y="2120900"/>
              <a:ext cx="34925" cy="19050"/>
            </a:xfrm>
            <a:custGeom>
              <a:avLst/>
              <a:gdLst>
                <a:gd name="T0" fmla="*/ 55443438 w 22"/>
                <a:gd name="T1" fmla="*/ 0 h 12"/>
                <a:gd name="T2" fmla="*/ 0 w 22"/>
                <a:gd name="T3" fmla="*/ 25201563 h 12"/>
                <a:gd name="T4" fmla="*/ 0 w 22"/>
                <a:gd name="T5" fmla="*/ 30241875 h 12"/>
                <a:gd name="T6" fmla="*/ 55443438 w 22"/>
                <a:gd name="T7" fmla="*/ 756126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10"/>
                  </a:lnTo>
                  <a:lnTo>
                    <a:pt x="0" y="12"/>
                  </a:lnTo>
                  <a:lnTo>
                    <a:pt x="22" y="3"/>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50" name="Freeform 321"/>
            <p:cNvSpPr>
              <a:spLocks noChangeArrowheads="1"/>
            </p:cNvSpPr>
            <p:nvPr/>
          </p:nvSpPr>
          <p:spPr bwMode="auto">
            <a:xfrm>
              <a:off x="3508375" y="2200275"/>
              <a:ext cx="33338" cy="19050"/>
            </a:xfrm>
            <a:custGeom>
              <a:avLst/>
              <a:gdLst>
                <a:gd name="T0" fmla="*/ 52924869 w 21"/>
                <a:gd name="T1" fmla="*/ 0 h 12"/>
                <a:gd name="T2" fmla="*/ 0 w 21"/>
                <a:gd name="T3" fmla="*/ 17641888 h 12"/>
                <a:gd name="T4" fmla="*/ 5040388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7"/>
                  </a:lnTo>
                  <a:lnTo>
                    <a:pt x="2" y="12"/>
                  </a:lnTo>
                  <a:lnTo>
                    <a:pt x="21"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51" name="Freeform 322"/>
            <p:cNvSpPr>
              <a:spLocks noChangeArrowheads="1"/>
            </p:cNvSpPr>
            <p:nvPr/>
          </p:nvSpPr>
          <p:spPr bwMode="auto">
            <a:xfrm>
              <a:off x="3508375" y="2200275"/>
              <a:ext cx="33338" cy="19050"/>
            </a:xfrm>
            <a:custGeom>
              <a:avLst/>
              <a:gdLst>
                <a:gd name="T0" fmla="*/ 52924869 w 21"/>
                <a:gd name="T1" fmla="*/ 0 h 12"/>
                <a:gd name="T2" fmla="*/ 0 w 21"/>
                <a:gd name="T3" fmla="*/ 17641888 h 12"/>
                <a:gd name="T4" fmla="*/ 5040388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7"/>
                  </a:lnTo>
                  <a:lnTo>
                    <a:pt x="2" y="12"/>
                  </a:lnTo>
                  <a:lnTo>
                    <a:pt x="21"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52" name="Freeform 323"/>
            <p:cNvSpPr>
              <a:spLocks noChangeArrowheads="1"/>
            </p:cNvSpPr>
            <p:nvPr/>
          </p:nvSpPr>
          <p:spPr bwMode="auto">
            <a:xfrm>
              <a:off x="3508375" y="2192338"/>
              <a:ext cx="33338" cy="19050"/>
            </a:xfrm>
            <a:custGeom>
              <a:avLst/>
              <a:gdLst>
                <a:gd name="T0" fmla="*/ 47884481 w 21"/>
                <a:gd name="T1" fmla="*/ 0 h 12"/>
                <a:gd name="T2" fmla="*/ 0 w 21"/>
                <a:gd name="T3" fmla="*/ 25201563 h 12"/>
                <a:gd name="T4" fmla="*/ 0 w 21"/>
                <a:gd name="T5" fmla="*/ 30241875 h 12"/>
                <a:gd name="T6" fmla="*/ 52924869 w 21"/>
                <a:gd name="T7" fmla="*/ 756126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3"/>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53" name="Freeform 324"/>
            <p:cNvSpPr>
              <a:spLocks noChangeArrowheads="1"/>
            </p:cNvSpPr>
            <p:nvPr/>
          </p:nvSpPr>
          <p:spPr bwMode="auto">
            <a:xfrm>
              <a:off x="3508375" y="2192338"/>
              <a:ext cx="33338" cy="19050"/>
            </a:xfrm>
            <a:custGeom>
              <a:avLst/>
              <a:gdLst>
                <a:gd name="T0" fmla="*/ 47884481 w 21"/>
                <a:gd name="T1" fmla="*/ 0 h 12"/>
                <a:gd name="T2" fmla="*/ 0 w 21"/>
                <a:gd name="T3" fmla="*/ 25201563 h 12"/>
                <a:gd name="T4" fmla="*/ 0 w 21"/>
                <a:gd name="T5" fmla="*/ 30241875 h 12"/>
                <a:gd name="T6" fmla="*/ 52924869 w 21"/>
                <a:gd name="T7" fmla="*/ 756126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3"/>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54" name="Freeform 325"/>
            <p:cNvSpPr>
              <a:spLocks noChangeArrowheads="1"/>
            </p:cNvSpPr>
            <p:nvPr/>
          </p:nvSpPr>
          <p:spPr bwMode="auto">
            <a:xfrm>
              <a:off x="3505200" y="218598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55" name="Freeform 326"/>
            <p:cNvSpPr>
              <a:spLocks noChangeArrowheads="1"/>
            </p:cNvSpPr>
            <p:nvPr/>
          </p:nvSpPr>
          <p:spPr bwMode="auto">
            <a:xfrm>
              <a:off x="3505200" y="218598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56" name="Freeform 327"/>
            <p:cNvSpPr>
              <a:spLocks noChangeArrowheads="1"/>
            </p:cNvSpPr>
            <p:nvPr/>
          </p:nvSpPr>
          <p:spPr bwMode="auto">
            <a:xfrm>
              <a:off x="3500438" y="2181225"/>
              <a:ext cx="34925" cy="15875"/>
            </a:xfrm>
            <a:custGeom>
              <a:avLst/>
              <a:gdLst>
                <a:gd name="T0" fmla="*/ 55443438 w 22"/>
                <a:gd name="T1" fmla="*/ 0 h 10"/>
                <a:gd name="T2" fmla="*/ 0 w 22"/>
                <a:gd name="T3" fmla="*/ 17641888 h 10"/>
                <a:gd name="T4" fmla="*/ 7561263 w 22"/>
                <a:gd name="T5" fmla="*/ 25201563 h 10"/>
                <a:gd name="T6" fmla="*/ 55443438 w 22"/>
                <a:gd name="T7" fmla="*/ 7561263 h 10"/>
                <a:gd name="T8" fmla="*/ 55443438 w 22"/>
                <a:gd name="T9" fmla="*/ 0 h 10"/>
                <a:gd name="T10" fmla="*/ 0 60000 65536"/>
                <a:gd name="T11" fmla="*/ 0 60000 65536"/>
                <a:gd name="T12" fmla="*/ 0 60000 65536"/>
                <a:gd name="T13" fmla="*/ 0 60000 65536"/>
                <a:gd name="T14" fmla="*/ 0 60000 65536"/>
                <a:gd name="T15" fmla="*/ 0 w 22"/>
                <a:gd name="T16" fmla="*/ 0 h 10"/>
                <a:gd name="T17" fmla="*/ 22 w 22"/>
                <a:gd name="T18" fmla="*/ 10 h 10"/>
              </a:gdLst>
              <a:ahLst/>
              <a:cxnLst>
                <a:cxn ang="T10">
                  <a:pos x="T0" y="T1"/>
                </a:cxn>
                <a:cxn ang="T11">
                  <a:pos x="T2" y="T3"/>
                </a:cxn>
                <a:cxn ang="T12">
                  <a:pos x="T4" y="T5"/>
                </a:cxn>
                <a:cxn ang="T13">
                  <a:pos x="T6" y="T7"/>
                </a:cxn>
                <a:cxn ang="T14">
                  <a:pos x="T8" y="T9"/>
                </a:cxn>
              </a:cxnLst>
              <a:rect l="T15" t="T16" r="T17" b="T18"/>
              <a:pathLst>
                <a:path w="22" h="10">
                  <a:moveTo>
                    <a:pt x="22" y="0"/>
                  </a:moveTo>
                  <a:lnTo>
                    <a:pt x="0" y="7"/>
                  </a:lnTo>
                  <a:lnTo>
                    <a:pt x="3" y="10"/>
                  </a:lnTo>
                  <a:lnTo>
                    <a:pt x="22" y="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57" name="Freeform 328"/>
            <p:cNvSpPr>
              <a:spLocks noChangeArrowheads="1"/>
            </p:cNvSpPr>
            <p:nvPr/>
          </p:nvSpPr>
          <p:spPr bwMode="auto">
            <a:xfrm>
              <a:off x="3500438" y="2181225"/>
              <a:ext cx="34925" cy="15875"/>
            </a:xfrm>
            <a:custGeom>
              <a:avLst/>
              <a:gdLst>
                <a:gd name="T0" fmla="*/ 55443438 w 22"/>
                <a:gd name="T1" fmla="*/ 0 h 10"/>
                <a:gd name="T2" fmla="*/ 0 w 22"/>
                <a:gd name="T3" fmla="*/ 17641888 h 10"/>
                <a:gd name="T4" fmla="*/ 7561263 w 22"/>
                <a:gd name="T5" fmla="*/ 25201563 h 10"/>
                <a:gd name="T6" fmla="*/ 55443438 w 22"/>
                <a:gd name="T7" fmla="*/ 7561263 h 10"/>
                <a:gd name="T8" fmla="*/ 55443438 w 22"/>
                <a:gd name="T9" fmla="*/ 0 h 10"/>
                <a:gd name="T10" fmla="*/ 0 60000 65536"/>
                <a:gd name="T11" fmla="*/ 0 60000 65536"/>
                <a:gd name="T12" fmla="*/ 0 60000 65536"/>
                <a:gd name="T13" fmla="*/ 0 60000 65536"/>
                <a:gd name="T14" fmla="*/ 0 60000 65536"/>
                <a:gd name="T15" fmla="*/ 0 w 22"/>
                <a:gd name="T16" fmla="*/ 0 h 10"/>
                <a:gd name="T17" fmla="*/ 22 w 22"/>
                <a:gd name="T18" fmla="*/ 10 h 10"/>
              </a:gdLst>
              <a:ahLst/>
              <a:cxnLst>
                <a:cxn ang="T10">
                  <a:pos x="T0" y="T1"/>
                </a:cxn>
                <a:cxn ang="T11">
                  <a:pos x="T2" y="T3"/>
                </a:cxn>
                <a:cxn ang="T12">
                  <a:pos x="T4" y="T5"/>
                </a:cxn>
                <a:cxn ang="T13">
                  <a:pos x="T6" y="T7"/>
                </a:cxn>
                <a:cxn ang="T14">
                  <a:pos x="T8" y="T9"/>
                </a:cxn>
              </a:cxnLst>
              <a:rect l="T15" t="T16" r="T17" b="T18"/>
              <a:pathLst>
                <a:path w="22" h="10">
                  <a:moveTo>
                    <a:pt x="22" y="0"/>
                  </a:moveTo>
                  <a:lnTo>
                    <a:pt x="0" y="7"/>
                  </a:lnTo>
                  <a:lnTo>
                    <a:pt x="3" y="10"/>
                  </a:lnTo>
                  <a:lnTo>
                    <a:pt x="22" y="3"/>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58" name="Freeform 329"/>
            <p:cNvSpPr>
              <a:spLocks noChangeArrowheads="1"/>
            </p:cNvSpPr>
            <p:nvPr/>
          </p:nvSpPr>
          <p:spPr bwMode="auto">
            <a:xfrm>
              <a:off x="3500438" y="2174875"/>
              <a:ext cx="34925" cy="17463"/>
            </a:xfrm>
            <a:custGeom>
              <a:avLst/>
              <a:gdLst>
                <a:gd name="T0" fmla="*/ 47883763 w 22"/>
                <a:gd name="T1" fmla="*/ 0 h 11"/>
                <a:gd name="T2" fmla="*/ 0 w 22"/>
                <a:gd name="T3" fmla="*/ 22682849 h 11"/>
                <a:gd name="T4" fmla="*/ 0 w 22"/>
                <a:gd name="T5" fmla="*/ 27723306 h 11"/>
                <a:gd name="T6" fmla="*/ 55443438 w 22"/>
                <a:gd name="T7" fmla="*/ 5040457 h 11"/>
                <a:gd name="T8" fmla="*/ 47883763 w 22"/>
                <a:gd name="T9" fmla="*/ 0 h 11"/>
                <a:gd name="T10" fmla="*/ 0 60000 65536"/>
                <a:gd name="T11" fmla="*/ 0 60000 65536"/>
                <a:gd name="T12" fmla="*/ 0 60000 65536"/>
                <a:gd name="T13" fmla="*/ 0 60000 65536"/>
                <a:gd name="T14" fmla="*/ 0 60000 65536"/>
                <a:gd name="T15" fmla="*/ 0 w 22"/>
                <a:gd name="T16" fmla="*/ 0 h 11"/>
                <a:gd name="T17" fmla="*/ 22 w 22"/>
                <a:gd name="T18" fmla="*/ 11 h 11"/>
              </a:gdLst>
              <a:ahLst/>
              <a:cxnLst>
                <a:cxn ang="T10">
                  <a:pos x="T0" y="T1"/>
                </a:cxn>
                <a:cxn ang="T11">
                  <a:pos x="T2" y="T3"/>
                </a:cxn>
                <a:cxn ang="T12">
                  <a:pos x="T4" y="T5"/>
                </a:cxn>
                <a:cxn ang="T13">
                  <a:pos x="T6" y="T7"/>
                </a:cxn>
                <a:cxn ang="T14">
                  <a:pos x="T8" y="T9"/>
                </a:cxn>
              </a:cxnLst>
              <a:rect l="T15" t="T16" r="T17" b="T18"/>
              <a:pathLst>
                <a:path w="22" h="11">
                  <a:moveTo>
                    <a:pt x="19" y="0"/>
                  </a:moveTo>
                  <a:lnTo>
                    <a:pt x="0" y="9"/>
                  </a:lnTo>
                  <a:lnTo>
                    <a:pt x="0" y="11"/>
                  </a:lnTo>
                  <a:lnTo>
                    <a:pt x="22" y="2"/>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59" name="Freeform 330"/>
            <p:cNvSpPr>
              <a:spLocks noChangeArrowheads="1"/>
            </p:cNvSpPr>
            <p:nvPr/>
          </p:nvSpPr>
          <p:spPr bwMode="auto">
            <a:xfrm>
              <a:off x="3500438" y="2174875"/>
              <a:ext cx="34925" cy="17463"/>
            </a:xfrm>
            <a:custGeom>
              <a:avLst/>
              <a:gdLst>
                <a:gd name="T0" fmla="*/ 47883763 w 22"/>
                <a:gd name="T1" fmla="*/ 0 h 11"/>
                <a:gd name="T2" fmla="*/ 0 w 22"/>
                <a:gd name="T3" fmla="*/ 22682849 h 11"/>
                <a:gd name="T4" fmla="*/ 0 w 22"/>
                <a:gd name="T5" fmla="*/ 27723306 h 11"/>
                <a:gd name="T6" fmla="*/ 55443438 w 22"/>
                <a:gd name="T7" fmla="*/ 5040457 h 11"/>
                <a:gd name="T8" fmla="*/ 47883763 w 22"/>
                <a:gd name="T9" fmla="*/ 0 h 11"/>
                <a:gd name="T10" fmla="*/ 0 60000 65536"/>
                <a:gd name="T11" fmla="*/ 0 60000 65536"/>
                <a:gd name="T12" fmla="*/ 0 60000 65536"/>
                <a:gd name="T13" fmla="*/ 0 60000 65536"/>
                <a:gd name="T14" fmla="*/ 0 60000 65536"/>
                <a:gd name="T15" fmla="*/ 0 w 22"/>
                <a:gd name="T16" fmla="*/ 0 h 11"/>
                <a:gd name="T17" fmla="*/ 22 w 22"/>
                <a:gd name="T18" fmla="*/ 11 h 11"/>
              </a:gdLst>
              <a:ahLst/>
              <a:cxnLst>
                <a:cxn ang="T10">
                  <a:pos x="T0" y="T1"/>
                </a:cxn>
                <a:cxn ang="T11">
                  <a:pos x="T2" y="T3"/>
                </a:cxn>
                <a:cxn ang="T12">
                  <a:pos x="T4" y="T5"/>
                </a:cxn>
                <a:cxn ang="T13">
                  <a:pos x="T6" y="T7"/>
                </a:cxn>
                <a:cxn ang="T14">
                  <a:pos x="T8" y="T9"/>
                </a:cxn>
              </a:cxnLst>
              <a:rect l="T15" t="T16" r="T17" b="T18"/>
              <a:pathLst>
                <a:path w="22" h="11">
                  <a:moveTo>
                    <a:pt x="19" y="0"/>
                  </a:moveTo>
                  <a:lnTo>
                    <a:pt x="0" y="9"/>
                  </a:lnTo>
                  <a:lnTo>
                    <a:pt x="0" y="11"/>
                  </a:lnTo>
                  <a:lnTo>
                    <a:pt x="22" y="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60" name="Freeform 331"/>
            <p:cNvSpPr>
              <a:spLocks noChangeArrowheads="1"/>
            </p:cNvSpPr>
            <p:nvPr/>
          </p:nvSpPr>
          <p:spPr bwMode="auto">
            <a:xfrm>
              <a:off x="3497263" y="216693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61" name="Freeform 332"/>
            <p:cNvSpPr>
              <a:spLocks noChangeArrowheads="1"/>
            </p:cNvSpPr>
            <p:nvPr/>
          </p:nvSpPr>
          <p:spPr bwMode="auto">
            <a:xfrm>
              <a:off x="3497263" y="216693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62" name="Freeform 333"/>
            <p:cNvSpPr>
              <a:spLocks noChangeArrowheads="1"/>
            </p:cNvSpPr>
            <p:nvPr/>
          </p:nvSpPr>
          <p:spPr bwMode="auto">
            <a:xfrm>
              <a:off x="3497263" y="2162175"/>
              <a:ext cx="33338" cy="15875"/>
            </a:xfrm>
            <a:custGeom>
              <a:avLst/>
              <a:gdLst>
                <a:gd name="T0" fmla="*/ 47884481 w 21"/>
                <a:gd name="T1" fmla="*/ 0 h 10"/>
                <a:gd name="T2" fmla="*/ 0 w 21"/>
                <a:gd name="T3" fmla="*/ 20161250 h 10"/>
                <a:gd name="T4" fmla="*/ 0 w 21"/>
                <a:gd name="T5" fmla="*/ 25201563 h 10"/>
                <a:gd name="T6" fmla="*/ 52924869 w 21"/>
                <a:gd name="T7" fmla="*/ 7561263 h 10"/>
                <a:gd name="T8" fmla="*/ 47884481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19" y="0"/>
                  </a:moveTo>
                  <a:lnTo>
                    <a:pt x="0" y="8"/>
                  </a:lnTo>
                  <a:lnTo>
                    <a:pt x="0" y="10"/>
                  </a:lnTo>
                  <a:lnTo>
                    <a:pt x="21" y="3"/>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63" name="Freeform 334"/>
            <p:cNvSpPr>
              <a:spLocks noChangeArrowheads="1"/>
            </p:cNvSpPr>
            <p:nvPr/>
          </p:nvSpPr>
          <p:spPr bwMode="auto">
            <a:xfrm>
              <a:off x="3497263" y="2162175"/>
              <a:ext cx="33338" cy="15875"/>
            </a:xfrm>
            <a:custGeom>
              <a:avLst/>
              <a:gdLst>
                <a:gd name="T0" fmla="*/ 47884481 w 21"/>
                <a:gd name="T1" fmla="*/ 0 h 10"/>
                <a:gd name="T2" fmla="*/ 0 w 21"/>
                <a:gd name="T3" fmla="*/ 20161250 h 10"/>
                <a:gd name="T4" fmla="*/ 0 w 21"/>
                <a:gd name="T5" fmla="*/ 25201563 h 10"/>
                <a:gd name="T6" fmla="*/ 52924869 w 21"/>
                <a:gd name="T7" fmla="*/ 7561263 h 10"/>
                <a:gd name="T8" fmla="*/ 47884481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19" y="0"/>
                  </a:moveTo>
                  <a:lnTo>
                    <a:pt x="0" y="8"/>
                  </a:lnTo>
                  <a:lnTo>
                    <a:pt x="0" y="10"/>
                  </a:lnTo>
                  <a:lnTo>
                    <a:pt x="21" y="3"/>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64" name="Freeform 335"/>
            <p:cNvSpPr>
              <a:spLocks noChangeArrowheads="1"/>
            </p:cNvSpPr>
            <p:nvPr/>
          </p:nvSpPr>
          <p:spPr bwMode="auto">
            <a:xfrm>
              <a:off x="3492500" y="2155825"/>
              <a:ext cx="34925" cy="14288"/>
            </a:xfrm>
            <a:custGeom>
              <a:avLst/>
              <a:gdLst>
                <a:gd name="T0" fmla="*/ 55443438 w 22"/>
                <a:gd name="T1" fmla="*/ 0 h 9"/>
                <a:gd name="T2" fmla="*/ 0 w 22"/>
                <a:gd name="T3" fmla="*/ 17642505 h 9"/>
                <a:gd name="T4" fmla="*/ 0 w 22"/>
                <a:gd name="T5" fmla="*/ 22682994 h 9"/>
                <a:gd name="T6" fmla="*/ 55443438 w 22"/>
                <a:gd name="T7" fmla="*/ 5040489 h 9"/>
                <a:gd name="T8" fmla="*/ 55443438 w 22"/>
                <a:gd name="T9" fmla="*/ 0 h 9"/>
                <a:gd name="T10" fmla="*/ 0 60000 65536"/>
                <a:gd name="T11" fmla="*/ 0 60000 65536"/>
                <a:gd name="T12" fmla="*/ 0 60000 65536"/>
                <a:gd name="T13" fmla="*/ 0 60000 65536"/>
                <a:gd name="T14" fmla="*/ 0 60000 65536"/>
                <a:gd name="T15" fmla="*/ 0 w 22"/>
                <a:gd name="T16" fmla="*/ 0 h 9"/>
                <a:gd name="T17" fmla="*/ 22 w 22"/>
                <a:gd name="T18" fmla="*/ 9 h 9"/>
              </a:gdLst>
              <a:ahLst/>
              <a:cxnLst>
                <a:cxn ang="T10">
                  <a:pos x="T0" y="T1"/>
                </a:cxn>
                <a:cxn ang="T11">
                  <a:pos x="T2" y="T3"/>
                </a:cxn>
                <a:cxn ang="T12">
                  <a:pos x="T4" y="T5"/>
                </a:cxn>
                <a:cxn ang="T13">
                  <a:pos x="T6" y="T7"/>
                </a:cxn>
                <a:cxn ang="T14">
                  <a:pos x="T8" y="T9"/>
                </a:cxn>
              </a:cxnLst>
              <a:rect l="T15" t="T16" r="T17" b="T18"/>
              <a:pathLst>
                <a:path w="22" h="9">
                  <a:moveTo>
                    <a:pt x="22" y="0"/>
                  </a:moveTo>
                  <a:lnTo>
                    <a:pt x="0" y="7"/>
                  </a:lnTo>
                  <a:lnTo>
                    <a:pt x="0" y="9"/>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65" name="Freeform 336"/>
            <p:cNvSpPr>
              <a:spLocks noChangeArrowheads="1"/>
            </p:cNvSpPr>
            <p:nvPr/>
          </p:nvSpPr>
          <p:spPr bwMode="auto">
            <a:xfrm>
              <a:off x="3492500" y="2155825"/>
              <a:ext cx="34925" cy="14288"/>
            </a:xfrm>
            <a:custGeom>
              <a:avLst/>
              <a:gdLst>
                <a:gd name="T0" fmla="*/ 55443438 w 22"/>
                <a:gd name="T1" fmla="*/ 0 h 9"/>
                <a:gd name="T2" fmla="*/ 0 w 22"/>
                <a:gd name="T3" fmla="*/ 17642505 h 9"/>
                <a:gd name="T4" fmla="*/ 0 w 22"/>
                <a:gd name="T5" fmla="*/ 22682994 h 9"/>
                <a:gd name="T6" fmla="*/ 55443438 w 22"/>
                <a:gd name="T7" fmla="*/ 5040489 h 9"/>
                <a:gd name="T8" fmla="*/ 55443438 w 22"/>
                <a:gd name="T9" fmla="*/ 0 h 9"/>
                <a:gd name="T10" fmla="*/ 0 60000 65536"/>
                <a:gd name="T11" fmla="*/ 0 60000 65536"/>
                <a:gd name="T12" fmla="*/ 0 60000 65536"/>
                <a:gd name="T13" fmla="*/ 0 60000 65536"/>
                <a:gd name="T14" fmla="*/ 0 60000 65536"/>
                <a:gd name="T15" fmla="*/ 0 w 22"/>
                <a:gd name="T16" fmla="*/ 0 h 9"/>
                <a:gd name="T17" fmla="*/ 22 w 22"/>
                <a:gd name="T18" fmla="*/ 9 h 9"/>
              </a:gdLst>
              <a:ahLst/>
              <a:cxnLst>
                <a:cxn ang="T10">
                  <a:pos x="T0" y="T1"/>
                </a:cxn>
                <a:cxn ang="T11">
                  <a:pos x="T2" y="T3"/>
                </a:cxn>
                <a:cxn ang="T12">
                  <a:pos x="T4" y="T5"/>
                </a:cxn>
                <a:cxn ang="T13">
                  <a:pos x="T6" y="T7"/>
                </a:cxn>
                <a:cxn ang="T14">
                  <a:pos x="T8" y="T9"/>
                </a:cxn>
              </a:cxnLst>
              <a:rect l="T15" t="T16" r="T17" b="T18"/>
              <a:pathLst>
                <a:path w="22" h="9">
                  <a:moveTo>
                    <a:pt x="22" y="0"/>
                  </a:moveTo>
                  <a:lnTo>
                    <a:pt x="0" y="7"/>
                  </a:lnTo>
                  <a:lnTo>
                    <a:pt x="0" y="9"/>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66" name="Freeform 337"/>
            <p:cNvSpPr>
              <a:spLocks noChangeArrowheads="1"/>
            </p:cNvSpPr>
            <p:nvPr/>
          </p:nvSpPr>
          <p:spPr bwMode="auto">
            <a:xfrm>
              <a:off x="3282950" y="1889125"/>
              <a:ext cx="322263" cy="184150"/>
            </a:xfrm>
            <a:custGeom>
              <a:avLst/>
              <a:gdLst>
                <a:gd name="T0" fmla="*/ 435298621 w 86"/>
                <a:gd name="T1" fmla="*/ 0 h 49"/>
                <a:gd name="T2" fmla="*/ 322963735 w 86"/>
                <a:gd name="T3" fmla="*/ 28246355 h 49"/>
                <a:gd name="T4" fmla="*/ 42126519 w 86"/>
                <a:gd name="T5" fmla="*/ 240105293 h 49"/>
                <a:gd name="T6" fmla="*/ 28081848 w 86"/>
                <a:gd name="T7" fmla="*/ 480210586 h 49"/>
                <a:gd name="T8" fmla="*/ 0 w 86"/>
                <a:gd name="T9" fmla="*/ 494333763 h 49"/>
                <a:gd name="T10" fmla="*/ 70208367 w 86"/>
                <a:gd name="T11" fmla="*/ 692065765 h 49"/>
                <a:gd name="T12" fmla="*/ 140416734 w 86"/>
                <a:gd name="T13" fmla="*/ 663819410 h 49"/>
                <a:gd name="T14" fmla="*/ 70208367 w 86"/>
                <a:gd name="T15" fmla="*/ 466083650 h 49"/>
                <a:gd name="T16" fmla="*/ 42126519 w 86"/>
                <a:gd name="T17" fmla="*/ 480210586 h 49"/>
                <a:gd name="T18" fmla="*/ 70208367 w 86"/>
                <a:gd name="T19" fmla="*/ 254228470 h 49"/>
                <a:gd name="T20" fmla="*/ 322963735 w 86"/>
                <a:gd name="T21" fmla="*/ 56496468 h 49"/>
                <a:gd name="T22" fmla="*/ 449339545 w 86"/>
                <a:gd name="T23" fmla="*/ 28246355 h 49"/>
                <a:gd name="T24" fmla="*/ 758258608 w 86"/>
                <a:gd name="T25" fmla="*/ 183608824 h 49"/>
                <a:gd name="T26" fmla="*/ 1067181419 w 86"/>
                <a:gd name="T27" fmla="*/ 338971294 h 49"/>
                <a:gd name="T28" fmla="*/ 1207598153 w 86"/>
                <a:gd name="T29" fmla="*/ 310724939 h 49"/>
                <a:gd name="T30" fmla="*/ 1207598153 w 86"/>
                <a:gd name="T31" fmla="*/ 310724939 h 49"/>
                <a:gd name="T32" fmla="*/ 1207598153 w 86"/>
                <a:gd name="T33" fmla="*/ 296598003 h 49"/>
                <a:gd name="T34" fmla="*/ 1193557229 w 86"/>
                <a:gd name="T35" fmla="*/ 282474826 h 49"/>
                <a:gd name="T36" fmla="*/ 1193557229 w 86"/>
                <a:gd name="T37" fmla="*/ 282474826 h 49"/>
                <a:gd name="T38" fmla="*/ 1067181419 w 86"/>
                <a:gd name="T39" fmla="*/ 310724939 h 49"/>
                <a:gd name="T40" fmla="*/ 772299532 w 86"/>
                <a:gd name="T41" fmla="*/ 169485647 h 49"/>
                <a:gd name="T42" fmla="*/ 435298621 w 86"/>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49"/>
                <a:gd name="T68" fmla="*/ 86 w 86"/>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49">
                  <a:moveTo>
                    <a:pt x="31" y="0"/>
                  </a:moveTo>
                  <a:cubicBezTo>
                    <a:pt x="29" y="0"/>
                    <a:pt x="26" y="1"/>
                    <a:pt x="23" y="2"/>
                  </a:cubicBezTo>
                  <a:cubicBezTo>
                    <a:pt x="13" y="5"/>
                    <a:pt x="6" y="10"/>
                    <a:pt x="3" y="17"/>
                  </a:cubicBezTo>
                  <a:cubicBezTo>
                    <a:pt x="0" y="24"/>
                    <a:pt x="1" y="30"/>
                    <a:pt x="2" y="34"/>
                  </a:cubicBezTo>
                  <a:cubicBezTo>
                    <a:pt x="0" y="35"/>
                    <a:pt x="0" y="35"/>
                    <a:pt x="0" y="35"/>
                  </a:cubicBezTo>
                  <a:cubicBezTo>
                    <a:pt x="5" y="49"/>
                    <a:pt x="5" y="49"/>
                    <a:pt x="5" y="49"/>
                  </a:cubicBezTo>
                  <a:cubicBezTo>
                    <a:pt x="10" y="47"/>
                    <a:pt x="10" y="47"/>
                    <a:pt x="10" y="47"/>
                  </a:cubicBezTo>
                  <a:cubicBezTo>
                    <a:pt x="5" y="33"/>
                    <a:pt x="5" y="33"/>
                    <a:pt x="5" y="33"/>
                  </a:cubicBezTo>
                  <a:cubicBezTo>
                    <a:pt x="3" y="34"/>
                    <a:pt x="3" y="34"/>
                    <a:pt x="3" y="34"/>
                  </a:cubicBezTo>
                  <a:cubicBezTo>
                    <a:pt x="3" y="30"/>
                    <a:pt x="2" y="24"/>
                    <a:pt x="5" y="18"/>
                  </a:cubicBezTo>
                  <a:cubicBezTo>
                    <a:pt x="7" y="11"/>
                    <a:pt x="14" y="6"/>
                    <a:pt x="23" y="4"/>
                  </a:cubicBezTo>
                  <a:cubicBezTo>
                    <a:pt x="26" y="3"/>
                    <a:pt x="29" y="2"/>
                    <a:pt x="32" y="2"/>
                  </a:cubicBezTo>
                  <a:cubicBezTo>
                    <a:pt x="41" y="2"/>
                    <a:pt x="48" y="8"/>
                    <a:pt x="54" y="13"/>
                  </a:cubicBezTo>
                  <a:cubicBezTo>
                    <a:pt x="61" y="18"/>
                    <a:pt x="67" y="24"/>
                    <a:pt x="76" y="24"/>
                  </a:cubicBezTo>
                  <a:cubicBezTo>
                    <a:pt x="79" y="24"/>
                    <a:pt x="82" y="23"/>
                    <a:pt x="86" y="22"/>
                  </a:cubicBezTo>
                  <a:cubicBezTo>
                    <a:pt x="86" y="22"/>
                    <a:pt x="86" y="22"/>
                    <a:pt x="86" y="22"/>
                  </a:cubicBezTo>
                  <a:cubicBezTo>
                    <a:pt x="86" y="22"/>
                    <a:pt x="86" y="21"/>
                    <a:pt x="86" y="21"/>
                  </a:cubicBezTo>
                  <a:cubicBezTo>
                    <a:pt x="86" y="20"/>
                    <a:pt x="86" y="20"/>
                    <a:pt x="85" y="20"/>
                  </a:cubicBezTo>
                  <a:cubicBezTo>
                    <a:pt x="85" y="20"/>
                    <a:pt x="85" y="20"/>
                    <a:pt x="85" y="20"/>
                  </a:cubicBezTo>
                  <a:cubicBezTo>
                    <a:pt x="82" y="21"/>
                    <a:pt x="79" y="22"/>
                    <a:pt x="76" y="22"/>
                  </a:cubicBezTo>
                  <a:cubicBezTo>
                    <a:pt x="68" y="22"/>
                    <a:pt x="62" y="17"/>
                    <a:pt x="55" y="12"/>
                  </a:cubicBezTo>
                  <a:cubicBezTo>
                    <a:pt x="49" y="6"/>
                    <a:pt x="42" y="0"/>
                    <a:pt x="3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67" name="Freeform 338"/>
            <p:cNvSpPr>
              <a:spLocks noChangeArrowheads="1"/>
            </p:cNvSpPr>
            <p:nvPr/>
          </p:nvSpPr>
          <p:spPr bwMode="auto">
            <a:xfrm>
              <a:off x="4876800" y="1403350"/>
              <a:ext cx="201613" cy="233363"/>
            </a:xfrm>
            <a:custGeom>
              <a:avLst/>
              <a:gdLst>
                <a:gd name="T0" fmla="*/ 738795904 w 54"/>
                <a:gd name="T1" fmla="*/ 0 h 62"/>
                <a:gd name="T2" fmla="*/ 460006195 w 54"/>
                <a:gd name="T3" fmla="*/ 255009300 h 62"/>
                <a:gd name="T4" fmla="*/ 223032514 w 54"/>
                <a:gd name="T5" fmla="*/ 637517605 h 62"/>
                <a:gd name="T6" fmla="*/ 209095082 w 54"/>
                <a:gd name="T7" fmla="*/ 580851799 h 62"/>
                <a:gd name="T8" fmla="*/ 111518124 w 54"/>
                <a:gd name="T9" fmla="*/ 425014246 h 62"/>
                <a:gd name="T10" fmla="*/ 111518124 w 54"/>
                <a:gd name="T11" fmla="*/ 425014246 h 62"/>
                <a:gd name="T12" fmla="*/ 0 w 54"/>
                <a:gd name="T13" fmla="*/ 495847444 h 62"/>
                <a:gd name="T14" fmla="*/ 69698361 w 54"/>
                <a:gd name="T15" fmla="*/ 566684406 h 62"/>
                <a:gd name="T16" fmla="*/ 125455556 w 54"/>
                <a:gd name="T17" fmla="*/ 722521959 h 62"/>
                <a:gd name="T18" fmla="*/ 139396722 w 54"/>
                <a:gd name="T19" fmla="*/ 765024137 h 62"/>
                <a:gd name="T20" fmla="*/ 181212751 w 54"/>
                <a:gd name="T21" fmla="*/ 878359512 h 62"/>
                <a:gd name="T22" fmla="*/ 250911112 w 54"/>
                <a:gd name="T23" fmla="*/ 821689943 h 62"/>
                <a:gd name="T24" fmla="*/ 278789710 w 54"/>
                <a:gd name="T25" fmla="*/ 793355158 h 62"/>
                <a:gd name="T26" fmla="*/ 501825958 w 54"/>
                <a:gd name="T27" fmla="*/ 354177283 h 62"/>
                <a:gd name="T28" fmla="*/ 752737070 w 54"/>
                <a:gd name="T29" fmla="*/ 28334785 h 62"/>
                <a:gd name="T30" fmla="*/ 738795904 w 54"/>
                <a:gd name="T31" fmla="*/ 0 h 6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62"/>
                <a:gd name="T50" fmla="*/ 54 w 54"/>
                <a:gd name="T51" fmla="*/ 62 h 6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62">
                  <a:moveTo>
                    <a:pt x="53" y="0"/>
                  </a:moveTo>
                  <a:cubicBezTo>
                    <a:pt x="46" y="4"/>
                    <a:pt x="40" y="10"/>
                    <a:pt x="33" y="18"/>
                  </a:cubicBezTo>
                  <a:cubicBezTo>
                    <a:pt x="26" y="27"/>
                    <a:pt x="20" y="36"/>
                    <a:pt x="16" y="45"/>
                  </a:cubicBezTo>
                  <a:cubicBezTo>
                    <a:pt x="15" y="41"/>
                    <a:pt x="15" y="41"/>
                    <a:pt x="15" y="41"/>
                  </a:cubicBezTo>
                  <a:cubicBezTo>
                    <a:pt x="12" y="34"/>
                    <a:pt x="10" y="30"/>
                    <a:pt x="8" y="30"/>
                  </a:cubicBezTo>
                  <a:cubicBezTo>
                    <a:pt x="8" y="30"/>
                    <a:pt x="8" y="30"/>
                    <a:pt x="8" y="30"/>
                  </a:cubicBezTo>
                  <a:cubicBezTo>
                    <a:pt x="5" y="30"/>
                    <a:pt x="3" y="32"/>
                    <a:pt x="0" y="35"/>
                  </a:cubicBezTo>
                  <a:cubicBezTo>
                    <a:pt x="2" y="36"/>
                    <a:pt x="3" y="38"/>
                    <a:pt x="5" y="40"/>
                  </a:cubicBezTo>
                  <a:cubicBezTo>
                    <a:pt x="6" y="42"/>
                    <a:pt x="8" y="46"/>
                    <a:pt x="9" y="51"/>
                  </a:cubicBezTo>
                  <a:cubicBezTo>
                    <a:pt x="10" y="54"/>
                    <a:pt x="10" y="54"/>
                    <a:pt x="10" y="54"/>
                  </a:cubicBezTo>
                  <a:cubicBezTo>
                    <a:pt x="11" y="58"/>
                    <a:pt x="12" y="61"/>
                    <a:pt x="13" y="62"/>
                  </a:cubicBezTo>
                  <a:cubicBezTo>
                    <a:pt x="13" y="61"/>
                    <a:pt x="15" y="60"/>
                    <a:pt x="18" y="58"/>
                  </a:cubicBezTo>
                  <a:cubicBezTo>
                    <a:pt x="20" y="56"/>
                    <a:pt x="20" y="56"/>
                    <a:pt x="20" y="56"/>
                  </a:cubicBezTo>
                  <a:cubicBezTo>
                    <a:pt x="24" y="46"/>
                    <a:pt x="29" y="36"/>
                    <a:pt x="36" y="25"/>
                  </a:cubicBezTo>
                  <a:cubicBezTo>
                    <a:pt x="43" y="15"/>
                    <a:pt x="49" y="7"/>
                    <a:pt x="54" y="2"/>
                  </a:cubicBezTo>
                  <a:cubicBezTo>
                    <a:pt x="53" y="0"/>
                    <a:pt x="53" y="0"/>
                    <a:pt x="5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68" name="Freeform 339"/>
            <p:cNvSpPr>
              <a:spLocks noChangeArrowheads="1"/>
            </p:cNvSpPr>
            <p:nvPr/>
          </p:nvSpPr>
          <p:spPr bwMode="auto">
            <a:xfrm>
              <a:off x="4846638" y="1471613"/>
              <a:ext cx="157163" cy="209550"/>
            </a:xfrm>
            <a:custGeom>
              <a:avLst/>
              <a:gdLst>
                <a:gd name="T0" fmla="*/ 84014849 w 42"/>
                <a:gd name="T1" fmla="*/ 0 h 56"/>
                <a:gd name="T2" fmla="*/ 0 w 42"/>
                <a:gd name="T3" fmla="*/ 112019443 h 56"/>
                <a:gd name="T4" fmla="*/ 0 w 42"/>
                <a:gd name="T5" fmla="*/ 630101882 h 56"/>
                <a:gd name="T6" fmla="*/ 98017324 w 42"/>
                <a:gd name="T7" fmla="*/ 756123755 h 56"/>
                <a:gd name="T8" fmla="*/ 490082880 w 42"/>
                <a:gd name="T9" fmla="*/ 784128616 h 56"/>
                <a:gd name="T10" fmla="*/ 490082880 w 42"/>
                <a:gd name="T11" fmla="*/ 784128616 h 56"/>
                <a:gd name="T12" fmla="*/ 588100204 w 42"/>
                <a:gd name="T13" fmla="*/ 672109173 h 56"/>
                <a:gd name="T14" fmla="*/ 588100204 w 42"/>
                <a:gd name="T15" fmla="*/ 322052156 h 56"/>
                <a:gd name="T16" fmla="*/ 532090304 w 42"/>
                <a:gd name="T17" fmla="*/ 392064308 h 56"/>
                <a:gd name="T18" fmla="*/ 532090304 w 42"/>
                <a:gd name="T19" fmla="*/ 658106743 h 56"/>
                <a:gd name="T20" fmla="*/ 490082880 w 42"/>
                <a:gd name="T21" fmla="*/ 714116464 h 56"/>
                <a:gd name="T22" fmla="*/ 490082880 w 42"/>
                <a:gd name="T23" fmla="*/ 714116464 h 56"/>
                <a:gd name="T24" fmla="*/ 98017324 w 42"/>
                <a:gd name="T25" fmla="*/ 686111604 h 56"/>
                <a:gd name="T26" fmla="*/ 56009900 w 42"/>
                <a:gd name="T27" fmla="*/ 630101882 h 56"/>
                <a:gd name="T28" fmla="*/ 56009900 w 42"/>
                <a:gd name="T29" fmla="*/ 112019443 h 56"/>
                <a:gd name="T30" fmla="*/ 98017324 w 42"/>
                <a:gd name="T31" fmla="*/ 70012152 h 56"/>
                <a:gd name="T32" fmla="*/ 98017324 w 42"/>
                <a:gd name="T33" fmla="*/ 70012152 h 56"/>
                <a:gd name="T34" fmla="*/ 392065555 w 42"/>
                <a:gd name="T35" fmla="*/ 98017013 h 56"/>
                <a:gd name="T36" fmla="*/ 434072980 w 42"/>
                <a:gd name="T37" fmla="*/ 28004861 h 56"/>
                <a:gd name="T38" fmla="*/ 98017324 w 42"/>
                <a:gd name="T39" fmla="*/ 0 h 56"/>
                <a:gd name="T40" fmla="*/ 84014849 w 42"/>
                <a:gd name="T41" fmla="*/ 0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56"/>
                <a:gd name="T65" fmla="*/ 42 w 42"/>
                <a:gd name="T66" fmla="*/ 56 h 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56">
                  <a:moveTo>
                    <a:pt x="6" y="0"/>
                  </a:moveTo>
                  <a:cubicBezTo>
                    <a:pt x="3" y="0"/>
                    <a:pt x="0" y="3"/>
                    <a:pt x="0" y="8"/>
                  </a:cubicBezTo>
                  <a:cubicBezTo>
                    <a:pt x="0" y="45"/>
                    <a:pt x="0" y="45"/>
                    <a:pt x="0" y="45"/>
                  </a:cubicBezTo>
                  <a:cubicBezTo>
                    <a:pt x="0" y="49"/>
                    <a:pt x="3" y="54"/>
                    <a:pt x="7" y="54"/>
                  </a:cubicBezTo>
                  <a:cubicBezTo>
                    <a:pt x="35" y="56"/>
                    <a:pt x="35" y="56"/>
                    <a:pt x="35" y="56"/>
                  </a:cubicBezTo>
                  <a:cubicBezTo>
                    <a:pt x="35" y="56"/>
                    <a:pt x="35" y="56"/>
                    <a:pt x="35" y="56"/>
                  </a:cubicBezTo>
                  <a:cubicBezTo>
                    <a:pt x="39" y="56"/>
                    <a:pt x="42" y="52"/>
                    <a:pt x="42" y="48"/>
                  </a:cubicBezTo>
                  <a:cubicBezTo>
                    <a:pt x="42" y="23"/>
                    <a:pt x="42" y="23"/>
                    <a:pt x="42" y="23"/>
                  </a:cubicBezTo>
                  <a:cubicBezTo>
                    <a:pt x="38" y="28"/>
                    <a:pt x="38" y="28"/>
                    <a:pt x="38" y="28"/>
                  </a:cubicBezTo>
                  <a:cubicBezTo>
                    <a:pt x="38" y="47"/>
                    <a:pt x="38" y="47"/>
                    <a:pt x="38" y="47"/>
                  </a:cubicBezTo>
                  <a:cubicBezTo>
                    <a:pt x="38" y="50"/>
                    <a:pt x="37" y="51"/>
                    <a:pt x="35" y="51"/>
                  </a:cubicBezTo>
                  <a:cubicBezTo>
                    <a:pt x="35" y="51"/>
                    <a:pt x="35" y="51"/>
                    <a:pt x="35" y="51"/>
                  </a:cubicBezTo>
                  <a:cubicBezTo>
                    <a:pt x="7" y="49"/>
                    <a:pt x="7" y="49"/>
                    <a:pt x="7" y="49"/>
                  </a:cubicBezTo>
                  <a:cubicBezTo>
                    <a:pt x="5" y="49"/>
                    <a:pt x="4" y="47"/>
                    <a:pt x="4" y="45"/>
                  </a:cubicBezTo>
                  <a:cubicBezTo>
                    <a:pt x="4" y="8"/>
                    <a:pt x="4" y="8"/>
                    <a:pt x="4" y="8"/>
                  </a:cubicBezTo>
                  <a:cubicBezTo>
                    <a:pt x="4" y="6"/>
                    <a:pt x="5" y="5"/>
                    <a:pt x="7" y="5"/>
                  </a:cubicBezTo>
                  <a:cubicBezTo>
                    <a:pt x="7" y="5"/>
                    <a:pt x="7" y="5"/>
                    <a:pt x="7" y="5"/>
                  </a:cubicBezTo>
                  <a:cubicBezTo>
                    <a:pt x="28" y="7"/>
                    <a:pt x="28" y="7"/>
                    <a:pt x="28" y="7"/>
                  </a:cubicBezTo>
                  <a:cubicBezTo>
                    <a:pt x="29" y="5"/>
                    <a:pt x="31" y="4"/>
                    <a:pt x="31" y="2"/>
                  </a:cubicBezTo>
                  <a:cubicBezTo>
                    <a:pt x="7" y="0"/>
                    <a:pt x="7" y="0"/>
                    <a:pt x="7" y="0"/>
                  </a:cubicBezTo>
                  <a:cubicBezTo>
                    <a:pt x="7"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69" name="Freeform 340"/>
            <p:cNvSpPr>
              <a:spLocks noChangeArrowheads="1"/>
            </p:cNvSpPr>
            <p:nvPr/>
          </p:nvSpPr>
          <p:spPr bwMode="auto">
            <a:xfrm>
              <a:off x="4995863" y="2636838"/>
              <a:ext cx="101600" cy="127000"/>
            </a:xfrm>
            <a:custGeom>
              <a:avLst/>
              <a:gdLst>
                <a:gd name="T0" fmla="*/ 368157007 w 27"/>
                <a:gd name="T1" fmla="*/ 0 h 34"/>
                <a:gd name="T2" fmla="*/ 226556711 w 27"/>
                <a:gd name="T3" fmla="*/ 153475765 h 34"/>
                <a:gd name="T4" fmla="*/ 113280237 w 27"/>
                <a:gd name="T5" fmla="*/ 348809235 h 34"/>
                <a:gd name="T6" fmla="*/ 113280237 w 27"/>
                <a:gd name="T7" fmla="*/ 320906588 h 34"/>
                <a:gd name="T8" fmla="*/ 56640119 w 27"/>
                <a:gd name="T9" fmla="*/ 251142500 h 34"/>
                <a:gd name="T10" fmla="*/ 56640119 w 27"/>
                <a:gd name="T11" fmla="*/ 251142500 h 34"/>
                <a:gd name="T12" fmla="*/ 0 w 27"/>
                <a:gd name="T13" fmla="*/ 293000206 h 34"/>
                <a:gd name="T14" fmla="*/ 42480089 w 27"/>
                <a:gd name="T15" fmla="*/ 320906588 h 34"/>
                <a:gd name="T16" fmla="*/ 70800148 w 27"/>
                <a:gd name="T17" fmla="*/ 390666941 h 34"/>
                <a:gd name="T18" fmla="*/ 70800148 w 27"/>
                <a:gd name="T19" fmla="*/ 418573324 h 34"/>
                <a:gd name="T20" fmla="*/ 84960178 w 27"/>
                <a:gd name="T21" fmla="*/ 474382353 h 34"/>
                <a:gd name="T22" fmla="*/ 127440267 w 27"/>
                <a:gd name="T23" fmla="*/ 432524647 h 34"/>
                <a:gd name="T24" fmla="*/ 141600296 w 27"/>
                <a:gd name="T25" fmla="*/ 418573324 h 34"/>
                <a:gd name="T26" fmla="*/ 254876770 w 27"/>
                <a:gd name="T27" fmla="*/ 195333471 h 34"/>
                <a:gd name="T28" fmla="*/ 382317037 w 27"/>
                <a:gd name="T29" fmla="*/ 13951324 h 34"/>
                <a:gd name="T30" fmla="*/ 368157007 w 27"/>
                <a:gd name="T31" fmla="*/ 0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34"/>
                <a:gd name="T50" fmla="*/ 27 w 27"/>
                <a:gd name="T51" fmla="*/ 34 h 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34">
                  <a:moveTo>
                    <a:pt x="26" y="0"/>
                  </a:moveTo>
                  <a:cubicBezTo>
                    <a:pt x="23" y="2"/>
                    <a:pt x="20" y="6"/>
                    <a:pt x="16" y="11"/>
                  </a:cubicBezTo>
                  <a:cubicBezTo>
                    <a:pt x="13" y="15"/>
                    <a:pt x="10" y="20"/>
                    <a:pt x="8" y="25"/>
                  </a:cubicBezTo>
                  <a:cubicBezTo>
                    <a:pt x="8" y="23"/>
                    <a:pt x="8" y="23"/>
                    <a:pt x="8" y="23"/>
                  </a:cubicBezTo>
                  <a:cubicBezTo>
                    <a:pt x="6" y="20"/>
                    <a:pt x="5" y="18"/>
                    <a:pt x="4" y="18"/>
                  </a:cubicBezTo>
                  <a:cubicBezTo>
                    <a:pt x="4" y="18"/>
                    <a:pt x="4" y="18"/>
                    <a:pt x="4" y="18"/>
                  </a:cubicBezTo>
                  <a:cubicBezTo>
                    <a:pt x="3" y="18"/>
                    <a:pt x="2" y="19"/>
                    <a:pt x="0" y="21"/>
                  </a:cubicBezTo>
                  <a:cubicBezTo>
                    <a:pt x="1" y="22"/>
                    <a:pt x="2" y="22"/>
                    <a:pt x="3" y="23"/>
                  </a:cubicBezTo>
                  <a:cubicBezTo>
                    <a:pt x="3" y="24"/>
                    <a:pt x="4" y="26"/>
                    <a:pt x="5" y="28"/>
                  </a:cubicBezTo>
                  <a:cubicBezTo>
                    <a:pt x="5" y="30"/>
                    <a:pt x="5" y="30"/>
                    <a:pt x="5" y="30"/>
                  </a:cubicBezTo>
                  <a:cubicBezTo>
                    <a:pt x="6" y="32"/>
                    <a:pt x="6" y="33"/>
                    <a:pt x="6" y="34"/>
                  </a:cubicBezTo>
                  <a:cubicBezTo>
                    <a:pt x="7" y="33"/>
                    <a:pt x="8" y="32"/>
                    <a:pt x="9" y="31"/>
                  </a:cubicBezTo>
                  <a:cubicBezTo>
                    <a:pt x="10" y="30"/>
                    <a:pt x="10" y="30"/>
                    <a:pt x="10" y="30"/>
                  </a:cubicBezTo>
                  <a:cubicBezTo>
                    <a:pt x="12" y="25"/>
                    <a:pt x="15" y="20"/>
                    <a:pt x="18" y="14"/>
                  </a:cubicBezTo>
                  <a:cubicBezTo>
                    <a:pt x="21" y="8"/>
                    <a:pt x="24" y="4"/>
                    <a:pt x="27" y="1"/>
                  </a:cubicBezTo>
                  <a:cubicBezTo>
                    <a:pt x="26" y="0"/>
                    <a:pt x="26" y="0"/>
                    <a:pt x="2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70" name="Freeform 341"/>
            <p:cNvSpPr>
              <a:spLocks noChangeArrowheads="1"/>
            </p:cNvSpPr>
            <p:nvPr/>
          </p:nvSpPr>
          <p:spPr bwMode="auto">
            <a:xfrm>
              <a:off x="4981575" y="2681288"/>
              <a:ext cx="79375" cy="101600"/>
            </a:xfrm>
            <a:custGeom>
              <a:avLst/>
              <a:gdLst>
                <a:gd name="T0" fmla="*/ 228584881 w 21"/>
                <a:gd name="T1" fmla="*/ 0 h 27"/>
                <a:gd name="T2" fmla="*/ 57146220 w 21"/>
                <a:gd name="T3" fmla="*/ 14160030 h 27"/>
                <a:gd name="T4" fmla="*/ 0 w 21"/>
                <a:gd name="T5" fmla="*/ 70800148 h 27"/>
                <a:gd name="T6" fmla="*/ 0 w 21"/>
                <a:gd name="T7" fmla="*/ 325676919 h 27"/>
                <a:gd name="T8" fmla="*/ 57146220 w 21"/>
                <a:gd name="T9" fmla="*/ 382317037 h 27"/>
                <a:gd name="T10" fmla="*/ 57146220 w 21"/>
                <a:gd name="T11" fmla="*/ 382317037 h 27"/>
                <a:gd name="T12" fmla="*/ 242872381 w 21"/>
                <a:gd name="T13" fmla="*/ 382317037 h 27"/>
                <a:gd name="T14" fmla="*/ 300018601 w 21"/>
                <a:gd name="T15" fmla="*/ 311516889 h 27"/>
                <a:gd name="T16" fmla="*/ 300018601 w 21"/>
                <a:gd name="T17" fmla="*/ 141600296 h 27"/>
                <a:gd name="T18" fmla="*/ 271443601 w 21"/>
                <a:gd name="T19" fmla="*/ 169920356 h 27"/>
                <a:gd name="T20" fmla="*/ 271443601 w 21"/>
                <a:gd name="T21" fmla="*/ 311516889 h 27"/>
                <a:gd name="T22" fmla="*/ 242872381 w 21"/>
                <a:gd name="T23" fmla="*/ 339836948 h 27"/>
                <a:gd name="T24" fmla="*/ 57146220 w 21"/>
                <a:gd name="T25" fmla="*/ 353996978 h 27"/>
                <a:gd name="T26" fmla="*/ 57146220 w 21"/>
                <a:gd name="T27" fmla="*/ 353996978 h 27"/>
                <a:gd name="T28" fmla="*/ 28575000 w 21"/>
                <a:gd name="T29" fmla="*/ 325676919 h 27"/>
                <a:gd name="T30" fmla="*/ 28575000 w 21"/>
                <a:gd name="T31" fmla="*/ 70800148 h 27"/>
                <a:gd name="T32" fmla="*/ 57146220 w 21"/>
                <a:gd name="T33" fmla="*/ 42480089 h 27"/>
                <a:gd name="T34" fmla="*/ 200013661 w 21"/>
                <a:gd name="T35" fmla="*/ 42480089 h 27"/>
                <a:gd name="T36" fmla="*/ 228584881 w 21"/>
                <a:gd name="T37" fmla="*/ 0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7"/>
                <a:gd name="T59" fmla="*/ 21 w 21"/>
                <a:gd name="T60" fmla="*/ 27 h 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7">
                  <a:moveTo>
                    <a:pt x="16" y="0"/>
                  </a:moveTo>
                  <a:cubicBezTo>
                    <a:pt x="4" y="1"/>
                    <a:pt x="4" y="1"/>
                    <a:pt x="4" y="1"/>
                  </a:cubicBezTo>
                  <a:cubicBezTo>
                    <a:pt x="2" y="1"/>
                    <a:pt x="0" y="3"/>
                    <a:pt x="0" y="5"/>
                  </a:cubicBezTo>
                  <a:cubicBezTo>
                    <a:pt x="0" y="23"/>
                    <a:pt x="0" y="23"/>
                    <a:pt x="0" y="23"/>
                  </a:cubicBezTo>
                  <a:cubicBezTo>
                    <a:pt x="0" y="26"/>
                    <a:pt x="2" y="27"/>
                    <a:pt x="4" y="27"/>
                  </a:cubicBezTo>
                  <a:cubicBezTo>
                    <a:pt x="4" y="27"/>
                    <a:pt x="4" y="27"/>
                    <a:pt x="4" y="27"/>
                  </a:cubicBezTo>
                  <a:cubicBezTo>
                    <a:pt x="17" y="27"/>
                    <a:pt x="17" y="27"/>
                    <a:pt x="17" y="27"/>
                  </a:cubicBezTo>
                  <a:cubicBezTo>
                    <a:pt x="19" y="26"/>
                    <a:pt x="21" y="24"/>
                    <a:pt x="21" y="22"/>
                  </a:cubicBezTo>
                  <a:cubicBezTo>
                    <a:pt x="21" y="10"/>
                    <a:pt x="21" y="10"/>
                    <a:pt x="21" y="10"/>
                  </a:cubicBezTo>
                  <a:cubicBezTo>
                    <a:pt x="19" y="12"/>
                    <a:pt x="19" y="12"/>
                    <a:pt x="19" y="12"/>
                  </a:cubicBezTo>
                  <a:cubicBezTo>
                    <a:pt x="19" y="22"/>
                    <a:pt x="19" y="22"/>
                    <a:pt x="19" y="22"/>
                  </a:cubicBezTo>
                  <a:cubicBezTo>
                    <a:pt x="19" y="23"/>
                    <a:pt x="18" y="24"/>
                    <a:pt x="17" y="24"/>
                  </a:cubicBezTo>
                  <a:cubicBezTo>
                    <a:pt x="4" y="25"/>
                    <a:pt x="4" y="25"/>
                    <a:pt x="4" y="25"/>
                  </a:cubicBezTo>
                  <a:cubicBezTo>
                    <a:pt x="4" y="25"/>
                    <a:pt x="4" y="25"/>
                    <a:pt x="4" y="25"/>
                  </a:cubicBezTo>
                  <a:cubicBezTo>
                    <a:pt x="3" y="25"/>
                    <a:pt x="2" y="24"/>
                    <a:pt x="2" y="23"/>
                  </a:cubicBezTo>
                  <a:cubicBezTo>
                    <a:pt x="2" y="5"/>
                    <a:pt x="2" y="5"/>
                    <a:pt x="2" y="5"/>
                  </a:cubicBezTo>
                  <a:cubicBezTo>
                    <a:pt x="2" y="4"/>
                    <a:pt x="3" y="3"/>
                    <a:pt x="4" y="3"/>
                  </a:cubicBezTo>
                  <a:cubicBezTo>
                    <a:pt x="14" y="3"/>
                    <a:pt x="14" y="3"/>
                    <a:pt x="14" y="3"/>
                  </a:cubicBezTo>
                  <a:cubicBezTo>
                    <a:pt x="15" y="2"/>
                    <a:pt x="15" y="1"/>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71" name="Freeform 342"/>
            <p:cNvSpPr>
              <a:spLocks noChangeArrowheads="1"/>
            </p:cNvSpPr>
            <p:nvPr/>
          </p:nvSpPr>
          <p:spPr bwMode="auto">
            <a:xfrm>
              <a:off x="4995863" y="2768600"/>
              <a:ext cx="101600" cy="127000"/>
            </a:xfrm>
            <a:custGeom>
              <a:avLst/>
              <a:gdLst>
                <a:gd name="T0" fmla="*/ 368157007 w 27"/>
                <a:gd name="T1" fmla="*/ 0 h 34"/>
                <a:gd name="T2" fmla="*/ 226556711 w 27"/>
                <a:gd name="T3" fmla="*/ 139524441 h 34"/>
                <a:gd name="T4" fmla="*/ 113280237 w 27"/>
                <a:gd name="T5" fmla="*/ 348809235 h 34"/>
                <a:gd name="T6" fmla="*/ 113280237 w 27"/>
                <a:gd name="T7" fmla="*/ 320906588 h 34"/>
                <a:gd name="T8" fmla="*/ 56640119 w 27"/>
                <a:gd name="T9" fmla="*/ 251142500 h 34"/>
                <a:gd name="T10" fmla="*/ 56640119 w 27"/>
                <a:gd name="T11" fmla="*/ 251142500 h 34"/>
                <a:gd name="T12" fmla="*/ 0 w 27"/>
                <a:gd name="T13" fmla="*/ 293000206 h 34"/>
                <a:gd name="T14" fmla="*/ 42480089 w 27"/>
                <a:gd name="T15" fmla="*/ 320906588 h 34"/>
                <a:gd name="T16" fmla="*/ 70800148 w 27"/>
                <a:gd name="T17" fmla="*/ 390666941 h 34"/>
                <a:gd name="T18" fmla="*/ 70800148 w 27"/>
                <a:gd name="T19" fmla="*/ 418573324 h 34"/>
                <a:gd name="T20" fmla="*/ 84960178 w 27"/>
                <a:gd name="T21" fmla="*/ 474382353 h 34"/>
                <a:gd name="T22" fmla="*/ 127440267 w 27"/>
                <a:gd name="T23" fmla="*/ 432524647 h 34"/>
                <a:gd name="T24" fmla="*/ 141600296 w 27"/>
                <a:gd name="T25" fmla="*/ 418573324 h 34"/>
                <a:gd name="T26" fmla="*/ 254876770 w 27"/>
                <a:gd name="T27" fmla="*/ 195333471 h 34"/>
                <a:gd name="T28" fmla="*/ 382317037 w 27"/>
                <a:gd name="T29" fmla="*/ 13951324 h 34"/>
                <a:gd name="T30" fmla="*/ 368157007 w 27"/>
                <a:gd name="T31" fmla="*/ 0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34"/>
                <a:gd name="T50" fmla="*/ 27 w 27"/>
                <a:gd name="T51" fmla="*/ 34 h 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34">
                  <a:moveTo>
                    <a:pt x="26" y="0"/>
                  </a:moveTo>
                  <a:cubicBezTo>
                    <a:pt x="23" y="2"/>
                    <a:pt x="20" y="6"/>
                    <a:pt x="16" y="10"/>
                  </a:cubicBezTo>
                  <a:cubicBezTo>
                    <a:pt x="13" y="15"/>
                    <a:pt x="10" y="20"/>
                    <a:pt x="8" y="25"/>
                  </a:cubicBezTo>
                  <a:cubicBezTo>
                    <a:pt x="8" y="23"/>
                    <a:pt x="8" y="23"/>
                    <a:pt x="8" y="23"/>
                  </a:cubicBezTo>
                  <a:cubicBezTo>
                    <a:pt x="6" y="20"/>
                    <a:pt x="5" y="18"/>
                    <a:pt x="4" y="18"/>
                  </a:cubicBezTo>
                  <a:cubicBezTo>
                    <a:pt x="4" y="18"/>
                    <a:pt x="4" y="18"/>
                    <a:pt x="4" y="18"/>
                  </a:cubicBezTo>
                  <a:cubicBezTo>
                    <a:pt x="3" y="18"/>
                    <a:pt x="2" y="19"/>
                    <a:pt x="0" y="21"/>
                  </a:cubicBezTo>
                  <a:cubicBezTo>
                    <a:pt x="1" y="22"/>
                    <a:pt x="2" y="22"/>
                    <a:pt x="3" y="23"/>
                  </a:cubicBezTo>
                  <a:cubicBezTo>
                    <a:pt x="3" y="24"/>
                    <a:pt x="4" y="26"/>
                    <a:pt x="5" y="28"/>
                  </a:cubicBezTo>
                  <a:cubicBezTo>
                    <a:pt x="5" y="30"/>
                    <a:pt x="5" y="30"/>
                    <a:pt x="5" y="30"/>
                  </a:cubicBezTo>
                  <a:cubicBezTo>
                    <a:pt x="6" y="32"/>
                    <a:pt x="6" y="33"/>
                    <a:pt x="6" y="34"/>
                  </a:cubicBezTo>
                  <a:cubicBezTo>
                    <a:pt x="7" y="33"/>
                    <a:pt x="8" y="32"/>
                    <a:pt x="9" y="31"/>
                  </a:cubicBezTo>
                  <a:cubicBezTo>
                    <a:pt x="10" y="30"/>
                    <a:pt x="10" y="30"/>
                    <a:pt x="10" y="30"/>
                  </a:cubicBezTo>
                  <a:cubicBezTo>
                    <a:pt x="12" y="25"/>
                    <a:pt x="15" y="19"/>
                    <a:pt x="18" y="14"/>
                  </a:cubicBezTo>
                  <a:cubicBezTo>
                    <a:pt x="21" y="8"/>
                    <a:pt x="24" y="4"/>
                    <a:pt x="27" y="1"/>
                  </a:cubicBezTo>
                  <a:cubicBezTo>
                    <a:pt x="26" y="0"/>
                    <a:pt x="26" y="0"/>
                    <a:pt x="2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72" name="Freeform 343"/>
            <p:cNvSpPr>
              <a:spLocks noChangeArrowheads="1"/>
            </p:cNvSpPr>
            <p:nvPr/>
          </p:nvSpPr>
          <p:spPr bwMode="auto">
            <a:xfrm>
              <a:off x="4981575" y="2813050"/>
              <a:ext cx="79375" cy="106363"/>
            </a:xfrm>
            <a:custGeom>
              <a:avLst/>
              <a:gdLst>
                <a:gd name="T0" fmla="*/ 228584881 w 21"/>
                <a:gd name="T1" fmla="*/ 0 h 28"/>
                <a:gd name="T2" fmla="*/ 57146220 w 21"/>
                <a:gd name="T3" fmla="*/ 14431180 h 28"/>
                <a:gd name="T4" fmla="*/ 0 w 21"/>
                <a:gd name="T5" fmla="*/ 86579482 h 28"/>
                <a:gd name="T6" fmla="*/ 0 w 21"/>
                <a:gd name="T7" fmla="*/ 331890547 h 28"/>
                <a:gd name="T8" fmla="*/ 57146220 w 21"/>
                <a:gd name="T9" fmla="*/ 404038849 h 28"/>
                <a:gd name="T10" fmla="*/ 57146220 w 21"/>
                <a:gd name="T11" fmla="*/ 404038849 h 28"/>
                <a:gd name="T12" fmla="*/ 242872381 w 21"/>
                <a:gd name="T13" fmla="*/ 375180288 h 28"/>
                <a:gd name="T14" fmla="*/ 300018601 w 21"/>
                <a:gd name="T15" fmla="*/ 317459367 h 28"/>
                <a:gd name="T16" fmla="*/ 300018601 w 21"/>
                <a:gd name="T17" fmla="*/ 144300403 h 28"/>
                <a:gd name="T18" fmla="*/ 271443601 w 21"/>
                <a:gd name="T19" fmla="*/ 173158964 h 28"/>
                <a:gd name="T20" fmla="*/ 271443601 w 21"/>
                <a:gd name="T21" fmla="*/ 317459367 h 28"/>
                <a:gd name="T22" fmla="*/ 242872381 w 21"/>
                <a:gd name="T23" fmla="*/ 346317928 h 28"/>
                <a:gd name="T24" fmla="*/ 57146220 w 21"/>
                <a:gd name="T25" fmla="*/ 360749108 h 28"/>
                <a:gd name="T26" fmla="*/ 57146220 w 21"/>
                <a:gd name="T27" fmla="*/ 360749108 h 28"/>
                <a:gd name="T28" fmla="*/ 28575000 w 21"/>
                <a:gd name="T29" fmla="*/ 331890547 h 28"/>
                <a:gd name="T30" fmla="*/ 28575000 w 21"/>
                <a:gd name="T31" fmla="*/ 72148302 h 28"/>
                <a:gd name="T32" fmla="*/ 57146220 w 21"/>
                <a:gd name="T33" fmla="*/ 43289741 h 28"/>
                <a:gd name="T34" fmla="*/ 200013661 w 21"/>
                <a:gd name="T35" fmla="*/ 43289741 h 28"/>
                <a:gd name="T36" fmla="*/ 228584881 w 21"/>
                <a:gd name="T37" fmla="*/ 0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8"/>
                <a:gd name="T59" fmla="*/ 21 w 21"/>
                <a:gd name="T60" fmla="*/ 28 h 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8">
                  <a:moveTo>
                    <a:pt x="16" y="0"/>
                  </a:moveTo>
                  <a:cubicBezTo>
                    <a:pt x="4" y="1"/>
                    <a:pt x="4" y="1"/>
                    <a:pt x="4" y="1"/>
                  </a:cubicBezTo>
                  <a:cubicBezTo>
                    <a:pt x="2" y="1"/>
                    <a:pt x="0" y="3"/>
                    <a:pt x="0" y="6"/>
                  </a:cubicBezTo>
                  <a:cubicBezTo>
                    <a:pt x="0" y="23"/>
                    <a:pt x="0" y="23"/>
                    <a:pt x="0" y="23"/>
                  </a:cubicBezTo>
                  <a:cubicBezTo>
                    <a:pt x="0" y="26"/>
                    <a:pt x="2" y="28"/>
                    <a:pt x="4" y="28"/>
                  </a:cubicBezTo>
                  <a:cubicBezTo>
                    <a:pt x="4" y="28"/>
                    <a:pt x="4" y="28"/>
                    <a:pt x="4" y="28"/>
                  </a:cubicBezTo>
                  <a:cubicBezTo>
                    <a:pt x="17" y="26"/>
                    <a:pt x="17" y="26"/>
                    <a:pt x="17" y="26"/>
                  </a:cubicBezTo>
                  <a:cubicBezTo>
                    <a:pt x="19" y="26"/>
                    <a:pt x="21" y="24"/>
                    <a:pt x="21" y="22"/>
                  </a:cubicBezTo>
                  <a:cubicBezTo>
                    <a:pt x="21" y="10"/>
                    <a:pt x="21" y="10"/>
                    <a:pt x="21" y="10"/>
                  </a:cubicBezTo>
                  <a:cubicBezTo>
                    <a:pt x="19" y="12"/>
                    <a:pt x="19" y="12"/>
                    <a:pt x="19" y="12"/>
                  </a:cubicBezTo>
                  <a:cubicBezTo>
                    <a:pt x="19" y="22"/>
                    <a:pt x="19" y="22"/>
                    <a:pt x="19" y="22"/>
                  </a:cubicBezTo>
                  <a:cubicBezTo>
                    <a:pt x="19" y="23"/>
                    <a:pt x="18" y="24"/>
                    <a:pt x="17" y="24"/>
                  </a:cubicBezTo>
                  <a:cubicBezTo>
                    <a:pt x="4" y="25"/>
                    <a:pt x="4" y="25"/>
                    <a:pt x="4" y="25"/>
                  </a:cubicBezTo>
                  <a:cubicBezTo>
                    <a:pt x="4" y="25"/>
                    <a:pt x="4" y="25"/>
                    <a:pt x="4" y="25"/>
                  </a:cubicBezTo>
                  <a:cubicBezTo>
                    <a:pt x="3" y="25"/>
                    <a:pt x="2" y="24"/>
                    <a:pt x="2" y="23"/>
                  </a:cubicBezTo>
                  <a:cubicBezTo>
                    <a:pt x="2" y="5"/>
                    <a:pt x="2" y="5"/>
                    <a:pt x="2" y="5"/>
                  </a:cubicBezTo>
                  <a:cubicBezTo>
                    <a:pt x="2" y="4"/>
                    <a:pt x="3" y="3"/>
                    <a:pt x="4" y="3"/>
                  </a:cubicBezTo>
                  <a:cubicBezTo>
                    <a:pt x="14" y="3"/>
                    <a:pt x="14" y="3"/>
                    <a:pt x="14" y="3"/>
                  </a:cubicBezTo>
                  <a:cubicBezTo>
                    <a:pt x="15" y="2"/>
                    <a:pt x="15" y="1"/>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73" name="Freeform 344"/>
            <p:cNvSpPr>
              <a:spLocks noChangeArrowheads="1"/>
            </p:cNvSpPr>
            <p:nvPr/>
          </p:nvSpPr>
          <p:spPr bwMode="auto">
            <a:xfrm>
              <a:off x="4995863" y="2895600"/>
              <a:ext cx="101600" cy="131763"/>
            </a:xfrm>
            <a:custGeom>
              <a:avLst/>
              <a:gdLst>
                <a:gd name="T0" fmla="*/ 368157007 w 27"/>
                <a:gd name="T1" fmla="*/ 0 h 35"/>
                <a:gd name="T2" fmla="*/ 226556711 w 27"/>
                <a:gd name="T3" fmla="*/ 155898217 h 35"/>
                <a:gd name="T4" fmla="*/ 113280237 w 27"/>
                <a:gd name="T5" fmla="*/ 368488406 h 35"/>
                <a:gd name="T6" fmla="*/ 113280237 w 27"/>
                <a:gd name="T7" fmla="*/ 340144302 h 35"/>
                <a:gd name="T8" fmla="*/ 56640119 w 27"/>
                <a:gd name="T9" fmla="*/ 269278396 h 35"/>
                <a:gd name="T10" fmla="*/ 56640119 w 27"/>
                <a:gd name="T11" fmla="*/ 269278396 h 35"/>
                <a:gd name="T12" fmla="*/ 0 w 27"/>
                <a:gd name="T13" fmla="*/ 311796434 h 35"/>
                <a:gd name="T14" fmla="*/ 42480089 w 27"/>
                <a:gd name="T15" fmla="*/ 340144302 h 35"/>
                <a:gd name="T16" fmla="*/ 70800148 w 27"/>
                <a:gd name="T17" fmla="*/ 411006444 h 35"/>
                <a:gd name="T18" fmla="*/ 70800148 w 27"/>
                <a:gd name="T19" fmla="*/ 439350547 h 35"/>
                <a:gd name="T20" fmla="*/ 84960178 w 27"/>
                <a:gd name="T21" fmla="*/ 496042519 h 35"/>
                <a:gd name="T22" fmla="*/ 127440267 w 27"/>
                <a:gd name="T23" fmla="*/ 453524481 h 35"/>
                <a:gd name="T24" fmla="*/ 141600296 w 27"/>
                <a:gd name="T25" fmla="*/ 439350547 h 35"/>
                <a:gd name="T26" fmla="*/ 254876770 w 27"/>
                <a:gd name="T27" fmla="*/ 198416255 h 35"/>
                <a:gd name="T28" fmla="*/ 382317037 w 27"/>
                <a:gd name="T29" fmla="*/ 14173934 h 35"/>
                <a:gd name="T30" fmla="*/ 368157007 w 27"/>
                <a:gd name="T31" fmla="*/ 0 h 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35"/>
                <a:gd name="T50" fmla="*/ 27 w 27"/>
                <a:gd name="T51" fmla="*/ 35 h 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35">
                  <a:moveTo>
                    <a:pt x="26" y="0"/>
                  </a:moveTo>
                  <a:cubicBezTo>
                    <a:pt x="23" y="3"/>
                    <a:pt x="20" y="6"/>
                    <a:pt x="16" y="11"/>
                  </a:cubicBezTo>
                  <a:cubicBezTo>
                    <a:pt x="13" y="16"/>
                    <a:pt x="10" y="21"/>
                    <a:pt x="8" y="26"/>
                  </a:cubicBezTo>
                  <a:cubicBezTo>
                    <a:pt x="8" y="24"/>
                    <a:pt x="8" y="24"/>
                    <a:pt x="8" y="24"/>
                  </a:cubicBezTo>
                  <a:cubicBezTo>
                    <a:pt x="6" y="21"/>
                    <a:pt x="5" y="19"/>
                    <a:pt x="4" y="19"/>
                  </a:cubicBezTo>
                  <a:cubicBezTo>
                    <a:pt x="4" y="19"/>
                    <a:pt x="4" y="19"/>
                    <a:pt x="4" y="19"/>
                  </a:cubicBezTo>
                  <a:cubicBezTo>
                    <a:pt x="3" y="19"/>
                    <a:pt x="2" y="20"/>
                    <a:pt x="0" y="22"/>
                  </a:cubicBezTo>
                  <a:cubicBezTo>
                    <a:pt x="1" y="23"/>
                    <a:pt x="2" y="23"/>
                    <a:pt x="3" y="24"/>
                  </a:cubicBezTo>
                  <a:cubicBezTo>
                    <a:pt x="3" y="25"/>
                    <a:pt x="4" y="27"/>
                    <a:pt x="5" y="29"/>
                  </a:cubicBezTo>
                  <a:cubicBezTo>
                    <a:pt x="5" y="31"/>
                    <a:pt x="5" y="31"/>
                    <a:pt x="5" y="31"/>
                  </a:cubicBezTo>
                  <a:cubicBezTo>
                    <a:pt x="6" y="33"/>
                    <a:pt x="6" y="34"/>
                    <a:pt x="6" y="35"/>
                  </a:cubicBezTo>
                  <a:cubicBezTo>
                    <a:pt x="7" y="34"/>
                    <a:pt x="8" y="33"/>
                    <a:pt x="9" y="32"/>
                  </a:cubicBezTo>
                  <a:cubicBezTo>
                    <a:pt x="10" y="31"/>
                    <a:pt x="10" y="31"/>
                    <a:pt x="10" y="31"/>
                  </a:cubicBezTo>
                  <a:cubicBezTo>
                    <a:pt x="12" y="26"/>
                    <a:pt x="15" y="20"/>
                    <a:pt x="18" y="14"/>
                  </a:cubicBezTo>
                  <a:cubicBezTo>
                    <a:pt x="21" y="9"/>
                    <a:pt x="24" y="4"/>
                    <a:pt x="27" y="1"/>
                  </a:cubicBezTo>
                  <a:cubicBezTo>
                    <a:pt x="26" y="0"/>
                    <a:pt x="26" y="0"/>
                    <a:pt x="2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74" name="Freeform 345"/>
            <p:cNvSpPr>
              <a:spLocks noChangeArrowheads="1"/>
            </p:cNvSpPr>
            <p:nvPr/>
          </p:nvSpPr>
          <p:spPr bwMode="auto">
            <a:xfrm>
              <a:off x="4981575" y="2944813"/>
              <a:ext cx="79375" cy="106363"/>
            </a:xfrm>
            <a:custGeom>
              <a:avLst/>
              <a:gdLst>
                <a:gd name="T0" fmla="*/ 228584881 w 21"/>
                <a:gd name="T1" fmla="*/ 0 h 28"/>
                <a:gd name="T2" fmla="*/ 57146220 w 21"/>
                <a:gd name="T3" fmla="*/ 14431180 h 28"/>
                <a:gd name="T4" fmla="*/ 0 w 21"/>
                <a:gd name="T5" fmla="*/ 86579482 h 28"/>
                <a:gd name="T6" fmla="*/ 0 w 21"/>
                <a:gd name="T7" fmla="*/ 346317928 h 28"/>
                <a:gd name="T8" fmla="*/ 57146220 w 21"/>
                <a:gd name="T9" fmla="*/ 404038849 h 28"/>
                <a:gd name="T10" fmla="*/ 57146220 w 21"/>
                <a:gd name="T11" fmla="*/ 404038849 h 28"/>
                <a:gd name="T12" fmla="*/ 242872381 w 21"/>
                <a:gd name="T13" fmla="*/ 375180288 h 28"/>
                <a:gd name="T14" fmla="*/ 300018601 w 21"/>
                <a:gd name="T15" fmla="*/ 317459367 h 28"/>
                <a:gd name="T16" fmla="*/ 300018601 w 21"/>
                <a:gd name="T17" fmla="*/ 129869223 h 28"/>
                <a:gd name="T18" fmla="*/ 271443601 w 21"/>
                <a:gd name="T19" fmla="*/ 173158964 h 28"/>
                <a:gd name="T20" fmla="*/ 271443601 w 21"/>
                <a:gd name="T21" fmla="*/ 317459367 h 28"/>
                <a:gd name="T22" fmla="*/ 242872381 w 21"/>
                <a:gd name="T23" fmla="*/ 346317928 h 28"/>
                <a:gd name="T24" fmla="*/ 57146220 w 21"/>
                <a:gd name="T25" fmla="*/ 360749108 h 28"/>
                <a:gd name="T26" fmla="*/ 57146220 w 21"/>
                <a:gd name="T27" fmla="*/ 360749108 h 28"/>
                <a:gd name="T28" fmla="*/ 28575000 w 21"/>
                <a:gd name="T29" fmla="*/ 331890547 h 28"/>
                <a:gd name="T30" fmla="*/ 28575000 w 21"/>
                <a:gd name="T31" fmla="*/ 86579482 h 28"/>
                <a:gd name="T32" fmla="*/ 57146220 w 21"/>
                <a:gd name="T33" fmla="*/ 43289741 h 28"/>
                <a:gd name="T34" fmla="*/ 200013661 w 21"/>
                <a:gd name="T35" fmla="*/ 43289741 h 28"/>
                <a:gd name="T36" fmla="*/ 228584881 w 21"/>
                <a:gd name="T37" fmla="*/ 0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8"/>
                <a:gd name="T59" fmla="*/ 21 w 21"/>
                <a:gd name="T60" fmla="*/ 28 h 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8">
                  <a:moveTo>
                    <a:pt x="16" y="0"/>
                  </a:moveTo>
                  <a:cubicBezTo>
                    <a:pt x="4" y="1"/>
                    <a:pt x="4" y="1"/>
                    <a:pt x="4" y="1"/>
                  </a:cubicBezTo>
                  <a:cubicBezTo>
                    <a:pt x="2" y="1"/>
                    <a:pt x="0" y="3"/>
                    <a:pt x="0" y="6"/>
                  </a:cubicBezTo>
                  <a:cubicBezTo>
                    <a:pt x="0" y="24"/>
                    <a:pt x="0" y="24"/>
                    <a:pt x="0" y="24"/>
                  </a:cubicBezTo>
                  <a:cubicBezTo>
                    <a:pt x="0" y="26"/>
                    <a:pt x="2" y="28"/>
                    <a:pt x="4" y="28"/>
                  </a:cubicBezTo>
                  <a:cubicBezTo>
                    <a:pt x="4" y="28"/>
                    <a:pt x="4" y="28"/>
                    <a:pt x="4" y="28"/>
                  </a:cubicBezTo>
                  <a:cubicBezTo>
                    <a:pt x="17" y="26"/>
                    <a:pt x="17" y="26"/>
                    <a:pt x="17" y="26"/>
                  </a:cubicBezTo>
                  <a:cubicBezTo>
                    <a:pt x="19" y="26"/>
                    <a:pt x="21" y="24"/>
                    <a:pt x="21" y="22"/>
                  </a:cubicBezTo>
                  <a:cubicBezTo>
                    <a:pt x="21" y="9"/>
                    <a:pt x="21" y="9"/>
                    <a:pt x="21" y="9"/>
                  </a:cubicBezTo>
                  <a:cubicBezTo>
                    <a:pt x="19" y="12"/>
                    <a:pt x="19" y="12"/>
                    <a:pt x="19" y="12"/>
                  </a:cubicBezTo>
                  <a:cubicBezTo>
                    <a:pt x="19" y="22"/>
                    <a:pt x="19" y="22"/>
                    <a:pt x="19" y="22"/>
                  </a:cubicBezTo>
                  <a:cubicBezTo>
                    <a:pt x="19" y="23"/>
                    <a:pt x="18" y="24"/>
                    <a:pt x="17" y="24"/>
                  </a:cubicBezTo>
                  <a:cubicBezTo>
                    <a:pt x="4" y="25"/>
                    <a:pt x="4" y="25"/>
                    <a:pt x="4" y="25"/>
                  </a:cubicBezTo>
                  <a:cubicBezTo>
                    <a:pt x="4" y="25"/>
                    <a:pt x="4" y="25"/>
                    <a:pt x="4" y="25"/>
                  </a:cubicBezTo>
                  <a:cubicBezTo>
                    <a:pt x="3" y="25"/>
                    <a:pt x="2" y="24"/>
                    <a:pt x="2" y="23"/>
                  </a:cubicBezTo>
                  <a:cubicBezTo>
                    <a:pt x="2" y="6"/>
                    <a:pt x="2" y="6"/>
                    <a:pt x="2" y="6"/>
                  </a:cubicBezTo>
                  <a:cubicBezTo>
                    <a:pt x="2" y="4"/>
                    <a:pt x="3" y="4"/>
                    <a:pt x="4" y="3"/>
                  </a:cubicBezTo>
                  <a:cubicBezTo>
                    <a:pt x="14" y="3"/>
                    <a:pt x="14" y="3"/>
                    <a:pt x="14" y="3"/>
                  </a:cubicBezTo>
                  <a:cubicBezTo>
                    <a:pt x="15" y="2"/>
                    <a:pt x="15" y="1"/>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75" name="Freeform 346"/>
            <p:cNvSpPr>
              <a:spLocks noChangeArrowheads="1"/>
            </p:cNvSpPr>
            <p:nvPr/>
          </p:nvSpPr>
          <p:spPr bwMode="auto">
            <a:xfrm>
              <a:off x="2384425" y="3238500"/>
              <a:ext cx="184150" cy="176213"/>
            </a:xfrm>
            <a:custGeom>
              <a:avLst/>
              <a:gdLst>
                <a:gd name="T0" fmla="*/ 338971294 w 49"/>
                <a:gd name="T1" fmla="*/ 0 h 47"/>
                <a:gd name="T2" fmla="*/ 254228470 w 49"/>
                <a:gd name="T3" fmla="*/ 42171145 h 47"/>
                <a:gd name="T4" fmla="*/ 0 w 49"/>
                <a:gd name="T5" fmla="*/ 309246317 h 47"/>
                <a:gd name="T6" fmla="*/ 409590940 w 49"/>
                <a:gd name="T7" fmla="*/ 660660029 h 47"/>
                <a:gd name="T8" fmla="*/ 649696233 w 49"/>
                <a:gd name="T9" fmla="*/ 393584858 h 47"/>
                <a:gd name="T10" fmla="*/ 649696233 w 49"/>
                <a:gd name="T11" fmla="*/ 253019373 h 47"/>
                <a:gd name="T12" fmla="*/ 395467762 w 49"/>
                <a:gd name="T13" fmla="*/ 28111597 h 47"/>
                <a:gd name="T14" fmla="*/ 338971294 w 49"/>
                <a:gd name="T15" fmla="*/ 0 h 47"/>
                <a:gd name="T16" fmla="*/ 0 60000 65536"/>
                <a:gd name="T17" fmla="*/ 0 60000 65536"/>
                <a:gd name="T18" fmla="*/ 0 60000 65536"/>
                <a:gd name="T19" fmla="*/ 0 60000 65536"/>
                <a:gd name="T20" fmla="*/ 0 60000 65536"/>
                <a:gd name="T21" fmla="*/ 0 60000 65536"/>
                <a:gd name="T22" fmla="*/ 0 60000 65536"/>
                <a:gd name="T23" fmla="*/ 0 60000 65536"/>
                <a:gd name="T24" fmla="*/ 0 w 49"/>
                <a:gd name="T25" fmla="*/ 0 h 47"/>
                <a:gd name="T26" fmla="*/ 49 w 49"/>
                <a:gd name="T27" fmla="*/ 47 h 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 h="47">
                  <a:moveTo>
                    <a:pt x="24" y="0"/>
                  </a:moveTo>
                  <a:cubicBezTo>
                    <a:pt x="22" y="0"/>
                    <a:pt x="20" y="1"/>
                    <a:pt x="18" y="3"/>
                  </a:cubicBezTo>
                  <a:cubicBezTo>
                    <a:pt x="0" y="22"/>
                    <a:pt x="0" y="22"/>
                    <a:pt x="0" y="22"/>
                  </a:cubicBezTo>
                  <a:cubicBezTo>
                    <a:pt x="29" y="47"/>
                    <a:pt x="29" y="47"/>
                    <a:pt x="29" y="47"/>
                  </a:cubicBezTo>
                  <a:cubicBezTo>
                    <a:pt x="46" y="28"/>
                    <a:pt x="46" y="28"/>
                    <a:pt x="46" y="28"/>
                  </a:cubicBezTo>
                  <a:cubicBezTo>
                    <a:pt x="49" y="25"/>
                    <a:pt x="49" y="20"/>
                    <a:pt x="46" y="18"/>
                  </a:cubicBezTo>
                  <a:cubicBezTo>
                    <a:pt x="28" y="2"/>
                    <a:pt x="28" y="2"/>
                    <a:pt x="28" y="2"/>
                  </a:cubicBezTo>
                  <a:cubicBezTo>
                    <a:pt x="27" y="1"/>
                    <a:pt x="26" y="0"/>
                    <a:pt x="2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76" name="Freeform 347"/>
            <p:cNvSpPr>
              <a:spLocks noChangeArrowheads="1"/>
            </p:cNvSpPr>
            <p:nvPr/>
          </p:nvSpPr>
          <p:spPr bwMode="auto">
            <a:xfrm>
              <a:off x="2354263" y="3332163"/>
              <a:ext cx="131763" cy="120650"/>
            </a:xfrm>
            <a:custGeom>
              <a:avLst/>
              <a:gdLst>
                <a:gd name="T0" fmla="*/ 35282321 w 83"/>
                <a:gd name="T1" fmla="*/ 0 h 76"/>
                <a:gd name="T2" fmla="*/ 0 w 83"/>
                <a:gd name="T3" fmla="*/ 42843450 h 76"/>
                <a:gd name="T4" fmla="*/ 166330944 w 83"/>
                <a:gd name="T5" fmla="*/ 191531875 h 76"/>
                <a:gd name="T6" fmla="*/ 209174556 w 83"/>
                <a:gd name="T7" fmla="*/ 143649700 h 76"/>
                <a:gd name="T8" fmla="*/ 35282321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77" name="Freeform 348"/>
            <p:cNvSpPr>
              <a:spLocks noChangeArrowheads="1"/>
            </p:cNvSpPr>
            <p:nvPr/>
          </p:nvSpPr>
          <p:spPr bwMode="auto">
            <a:xfrm>
              <a:off x="2354263" y="3332163"/>
              <a:ext cx="131763" cy="120650"/>
            </a:xfrm>
            <a:custGeom>
              <a:avLst/>
              <a:gdLst>
                <a:gd name="T0" fmla="*/ 35282321 w 83"/>
                <a:gd name="T1" fmla="*/ 0 h 76"/>
                <a:gd name="T2" fmla="*/ 0 w 83"/>
                <a:gd name="T3" fmla="*/ 42843450 h 76"/>
                <a:gd name="T4" fmla="*/ 166330944 w 83"/>
                <a:gd name="T5" fmla="*/ 191531875 h 76"/>
                <a:gd name="T6" fmla="*/ 209174556 w 83"/>
                <a:gd name="T7" fmla="*/ 143649700 h 76"/>
                <a:gd name="T8" fmla="*/ 35282321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78" name="Freeform 349"/>
            <p:cNvSpPr>
              <a:spLocks noChangeArrowheads="1"/>
            </p:cNvSpPr>
            <p:nvPr/>
          </p:nvSpPr>
          <p:spPr bwMode="auto">
            <a:xfrm>
              <a:off x="2181225" y="3367088"/>
              <a:ext cx="271463" cy="273050"/>
            </a:xfrm>
            <a:custGeom>
              <a:avLst/>
              <a:gdLst>
                <a:gd name="T0" fmla="*/ 611259270 w 72"/>
                <a:gd name="T1" fmla="*/ 0 h 73"/>
                <a:gd name="T2" fmla="*/ 42646083 w 72"/>
                <a:gd name="T3" fmla="*/ 601600218 h 73"/>
                <a:gd name="T4" fmla="*/ 0 w 72"/>
                <a:gd name="T5" fmla="*/ 839441729 h 73"/>
                <a:gd name="T6" fmla="*/ 156370229 w 72"/>
                <a:gd name="T7" fmla="*/ 895402018 h 73"/>
                <a:gd name="T8" fmla="*/ 241658625 w 72"/>
                <a:gd name="T9" fmla="*/ 1021319212 h 73"/>
                <a:gd name="T10" fmla="*/ 469106916 w 72"/>
                <a:gd name="T11" fmla="*/ 951366047 h 73"/>
                <a:gd name="T12" fmla="*/ 1023502227 w 72"/>
                <a:gd name="T13" fmla="*/ 349765829 h 73"/>
                <a:gd name="T14" fmla="*/ 611259270 w 72"/>
                <a:gd name="T15" fmla="*/ 0 h 73"/>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73"/>
                <a:gd name="T26" fmla="*/ 72 w 72"/>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73">
                  <a:moveTo>
                    <a:pt x="43" y="0"/>
                  </a:moveTo>
                  <a:cubicBezTo>
                    <a:pt x="3" y="43"/>
                    <a:pt x="3" y="43"/>
                    <a:pt x="3" y="43"/>
                  </a:cubicBezTo>
                  <a:cubicBezTo>
                    <a:pt x="0" y="60"/>
                    <a:pt x="0" y="60"/>
                    <a:pt x="0" y="60"/>
                  </a:cubicBezTo>
                  <a:cubicBezTo>
                    <a:pt x="4" y="60"/>
                    <a:pt x="8" y="62"/>
                    <a:pt x="11" y="64"/>
                  </a:cubicBezTo>
                  <a:cubicBezTo>
                    <a:pt x="13" y="67"/>
                    <a:pt x="15" y="69"/>
                    <a:pt x="17" y="73"/>
                  </a:cubicBezTo>
                  <a:cubicBezTo>
                    <a:pt x="33" y="68"/>
                    <a:pt x="33" y="68"/>
                    <a:pt x="33" y="68"/>
                  </a:cubicBezTo>
                  <a:cubicBezTo>
                    <a:pt x="72" y="25"/>
                    <a:pt x="72" y="25"/>
                    <a:pt x="72" y="25"/>
                  </a:cubicBezTo>
                  <a:cubicBezTo>
                    <a:pt x="43" y="0"/>
                    <a:pt x="43" y="0"/>
                    <a:pt x="4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79" name="Freeform 350"/>
            <p:cNvSpPr>
              <a:spLocks noChangeArrowheads="1"/>
            </p:cNvSpPr>
            <p:nvPr/>
          </p:nvSpPr>
          <p:spPr bwMode="auto">
            <a:xfrm>
              <a:off x="2170113" y="3606800"/>
              <a:ext cx="57150" cy="52388"/>
            </a:xfrm>
            <a:custGeom>
              <a:avLst/>
              <a:gdLst>
                <a:gd name="T0" fmla="*/ 43548300 w 15"/>
                <a:gd name="T1" fmla="*/ 0 h 14"/>
                <a:gd name="T2" fmla="*/ 0 w 15"/>
                <a:gd name="T3" fmla="*/ 196035896 h 14"/>
                <a:gd name="T4" fmla="*/ 217741500 w 15"/>
                <a:gd name="T5" fmla="*/ 140025640 h 14"/>
                <a:gd name="T6" fmla="*/ 145161000 w 15"/>
                <a:gd name="T7" fmla="*/ 56010256 h 14"/>
                <a:gd name="T8" fmla="*/ 43548300 w 15"/>
                <a:gd name="T9" fmla="*/ 0 h 14"/>
                <a:gd name="T10" fmla="*/ 0 60000 65536"/>
                <a:gd name="T11" fmla="*/ 0 60000 65536"/>
                <a:gd name="T12" fmla="*/ 0 60000 65536"/>
                <a:gd name="T13" fmla="*/ 0 60000 65536"/>
                <a:gd name="T14" fmla="*/ 0 60000 65536"/>
                <a:gd name="T15" fmla="*/ 0 w 15"/>
                <a:gd name="T16" fmla="*/ 0 h 14"/>
                <a:gd name="T17" fmla="*/ 15 w 15"/>
                <a:gd name="T18" fmla="*/ 14 h 14"/>
              </a:gdLst>
              <a:ahLst/>
              <a:cxnLst>
                <a:cxn ang="T10">
                  <a:pos x="T0" y="T1"/>
                </a:cxn>
                <a:cxn ang="T11">
                  <a:pos x="T2" y="T3"/>
                </a:cxn>
                <a:cxn ang="T12">
                  <a:pos x="T4" y="T5"/>
                </a:cxn>
                <a:cxn ang="T13">
                  <a:pos x="T6" y="T7"/>
                </a:cxn>
                <a:cxn ang="T14">
                  <a:pos x="T8" y="T9"/>
                </a:cxn>
              </a:cxnLst>
              <a:rect l="T15" t="T16" r="T17" b="T18"/>
              <a:pathLst>
                <a:path w="15" h="14">
                  <a:moveTo>
                    <a:pt x="3" y="0"/>
                  </a:moveTo>
                  <a:cubicBezTo>
                    <a:pt x="0" y="14"/>
                    <a:pt x="0" y="14"/>
                    <a:pt x="0" y="14"/>
                  </a:cubicBezTo>
                  <a:cubicBezTo>
                    <a:pt x="15" y="10"/>
                    <a:pt x="15" y="10"/>
                    <a:pt x="15" y="10"/>
                  </a:cubicBezTo>
                  <a:cubicBezTo>
                    <a:pt x="14" y="8"/>
                    <a:pt x="12" y="6"/>
                    <a:pt x="10" y="4"/>
                  </a:cubicBezTo>
                  <a:cubicBezTo>
                    <a:pt x="8" y="2"/>
                    <a:pt x="6" y="1"/>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80" name="Freeform 351"/>
            <p:cNvSpPr>
              <a:spLocks noChangeArrowheads="1"/>
            </p:cNvSpPr>
            <p:nvPr/>
          </p:nvSpPr>
          <p:spPr bwMode="auto">
            <a:xfrm>
              <a:off x="2170113" y="3633788"/>
              <a:ext cx="376238" cy="63500"/>
            </a:xfrm>
            <a:custGeom>
              <a:avLst/>
              <a:gdLst>
                <a:gd name="T0" fmla="*/ 597278619 w 237"/>
                <a:gd name="T1" fmla="*/ 0 h 40"/>
                <a:gd name="T2" fmla="*/ 0 w 237"/>
                <a:gd name="T3" fmla="*/ 75604688 h 40"/>
                <a:gd name="T4" fmla="*/ 0 w 237"/>
                <a:gd name="T5" fmla="*/ 100806250 h 40"/>
                <a:gd name="T6" fmla="*/ 597278619 w 237"/>
                <a:gd name="T7" fmla="*/ 17641888 h 40"/>
                <a:gd name="T8" fmla="*/ 597278619 w 237"/>
                <a:gd name="T9" fmla="*/ 0 h 40"/>
                <a:gd name="T10" fmla="*/ 0 60000 65536"/>
                <a:gd name="T11" fmla="*/ 0 60000 65536"/>
                <a:gd name="T12" fmla="*/ 0 60000 65536"/>
                <a:gd name="T13" fmla="*/ 0 60000 65536"/>
                <a:gd name="T14" fmla="*/ 0 60000 65536"/>
                <a:gd name="T15" fmla="*/ 0 w 237"/>
                <a:gd name="T16" fmla="*/ 0 h 40"/>
                <a:gd name="T17" fmla="*/ 237 w 237"/>
                <a:gd name="T18" fmla="*/ 40 h 40"/>
              </a:gdLst>
              <a:ahLst/>
              <a:cxnLst>
                <a:cxn ang="T10">
                  <a:pos x="T0" y="T1"/>
                </a:cxn>
                <a:cxn ang="T11">
                  <a:pos x="T2" y="T3"/>
                </a:cxn>
                <a:cxn ang="T12">
                  <a:pos x="T4" y="T5"/>
                </a:cxn>
                <a:cxn ang="T13">
                  <a:pos x="T6" y="T7"/>
                </a:cxn>
                <a:cxn ang="T14">
                  <a:pos x="T8" y="T9"/>
                </a:cxn>
              </a:cxnLst>
              <a:rect l="T15" t="T16" r="T17" b="T18"/>
              <a:pathLst>
                <a:path w="237" h="40">
                  <a:moveTo>
                    <a:pt x="237" y="0"/>
                  </a:moveTo>
                  <a:lnTo>
                    <a:pt x="0" y="30"/>
                  </a:lnTo>
                  <a:lnTo>
                    <a:pt x="0" y="40"/>
                  </a:lnTo>
                  <a:lnTo>
                    <a:pt x="237" y="7"/>
                  </a:lnTo>
                  <a:lnTo>
                    <a:pt x="237"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81" name="Freeform 352"/>
            <p:cNvSpPr>
              <a:spLocks noChangeArrowheads="1"/>
            </p:cNvSpPr>
            <p:nvPr/>
          </p:nvSpPr>
          <p:spPr bwMode="auto">
            <a:xfrm>
              <a:off x="2170113" y="3633788"/>
              <a:ext cx="376238" cy="63500"/>
            </a:xfrm>
            <a:custGeom>
              <a:avLst/>
              <a:gdLst>
                <a:gd name="T0" fmla="*/ 597278619 w 237"/>
                <a:gd name="T1" fmla="*/ 0 h 40"/>
                <a:gd name="T2" fmla="*/ 0 w 237"/>
                <a:gd name="T3" fmla="*/ 75604688 h 40"/>
                <a:gd name="T4" fmla="*/ 0 w 237"/>
                <a:gd name="T5" fmla="*/ 100806250 h 40"/>
                <a:gd name="T6" fmla="*/ 597278619 w 237"/>
                <a:gd name="T7" fmla="*/ 17641888 h 40"/>
                <a:gd name="T8" fmla="*/ 597278619 w 237"/>
                <a:gd name="T9" fmla="*/ 0 h 40"/>
                <a:gd name="T10" fmla="*/ 0 60000 65536"/>
                <a:gd name="T11" fmla="*/ 0 60000 65536"/>
                <a:gd name="T12" fmla="*/ 0 60000 65536"/>
                <a:gd name="T13" fmla="*/ 0 60000 65536"/>
                <a:gd name="T14" fmla="*/ 0 60000 65536"/>
                <a:gd name="T15" fmla="*/ 0 w 237"/>
                <a:gd name="T16" fmla="*/ 0 h 40"/>
                <a:gd name="T17" fmla="*/ 237 w 237"/>
                <a:gd name="T18" fmla="*/ 40 h 40"/>
              </a:gdLst>
              <a:ahLst/>
              <a:cxnLst>
                <a:cxn ang="T10">
                  <a:pos x="T0" y="T1"/>
                </a:cxn>
                <a:cxn ang="T11">
                  <a:pos x="T2" y="T3"/>
                </a:cxn>
                <a:cxn ang="T12">
                  <a:pos x="T4" y="T5"/>
                </a:cxn>
                <a:cxn ang="T13">
                  <a:pos x="T6" y="T7"/>
                </a:cxn>
                <a:cxn ang="T14">
                  <a:pos x="T8" y="T9"/>
                </a:cxn>
              </a:cxnLst>
              <a:rect l="T15" t="T16" r="T17" b="T18"/>
              <a:pathLst>
                <a:path w="237" h="40">
                  <a:moveTo>
                    <a:pt x="237" y="0"/>
                  </a:moveTo>
                  <a:lnTo>
                    <a:pt x="0" y="30"/>
                  </a:lnTo>
                  <a:lnTo>
                    <a:pt x="0" y="40"/>
                  </a:lnTo>
                  <a:lnTo>
                    <a:pt x="237" y="7"/>
                  </a:lnTo>
                  <a:lnTo>
                    <a:pt x="23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82" name="Freeform 353"/>
            <p:cNvSpPr>
              <a:spLocks noChangeArrowheads="1"/>
            </p:cNvSpPr>
            <p:nvPr/>
          </p:nvSpPr>
          <p:spPr bwMode="auto">
            <a:xfrm>
              <a:off x="4797425" y="2079625"/>
              <a:ext cx="165100" cy="196850"/>
            </a:xfrm>
            <a:custGeom>
              <a:avLst/>
              <a:gdLst>
                <a:gd name="T0" fmla="*/ 225271445 w 44"/>
                <a:gd name="T1" fmla="*/ 0 h 52"/>
                <a:gd name="T2" fmla="*/ 183035864 w 44"/>
                <a:gd name="T3" fmla="*/ 71653400 h 52"/>
                <a:gd name="T4" fmla="*/ 168953584 w 44"/>
                <a:gd name="T5" fmla="*/ 114646197 h 52"/>
                <a:gd name="T6" fmla="*/ 140796530 w 44"/>
                <a:gd name="T7" fmla="*/ 143306800 h 52"/>
                <a:gd name="T8" fmla="*/ 126714250 w 44"/>
                <a:gd name="T9" fmla="*/ 200628006 h 52"/>
                <a:gd name="T10" fmla="*/ 112635723 w 44"/>
                <a:gd name="T11" fmla="*/ 200628006 h 52"/>
                <a:gd name="T12" fmla="*/ 112635723 w 44"/>
                <a:gd name="T13" fmla="*/ 200628006 h 52"/>
                <a:gd name="T14" fmla="*/ 112635723 w 44"/>
                <a:gd name="T15" fmla="*/ 200628006 h 52"/>
                <a:gd name="T16" fmla="*/ 98557195 w 44"/>
                <a:gd name="T17" fmla="*/ 214960200 h 52"/>
                <a:gd name="T18" fmla="*/ 98557195 w 44"/>
                <a:gd name="T19" fmla="*/ 257949212 h 52"/>
                <a:gd name="T20" fmla="*/ 84478668 w 44"/>
                <a:gd name="T21" fmla="*/ 286613600 h 52"/>
                <a:gd name="T22" fmla="*/ 70396389 w 44"/>
                <a:gd name="T23" fmla="*/ 272281406 h 52"/>
                <a:gd name="T24" fmla="*/ 56317861 w 44"/>
                <a:gd name="T25" fmla="*/ 286613600 h 52"/>
                <a:gd name="T26" fmla="*/ 56317861 w 44"/>
                <a:gd name="T27" fmla="*/ 329602612 h 52"/>
                <a:gd name="T28" fmla="*/ 42239334 w 44"/>
                <a:gd name="T29" fmla="*/ 358263214 h 52"/>
                <a:gd name="T30" fmla="*/ 140796530 w 44"/>
                <a:gd name="T31" fmla="*/ 702198020 h 52"/>
                <a:gd name="T32" fmla="*/ 281589307 w 44"/>
                <a:gd name="T33" fmla="*/ 745190817 h 52"/>
                <a:gd name="T34" fmla="*/ 422385836 w 44"/>
                <a:gd name="T35" fmla="*/ 716530214 h 52"/>
                <a:gd name="T36" fmla="*/ 436464364 w 44"/>
                <a:gd name="T37" fmla="*/ 673537417 h 52"/>
                <a:gd name="T38" fmla="*/ 478703698 w 44"/>
                <a:gd name="T39" fmla="*/ 644876814 h 52"/>
                <a:gd name="T40" fmla="*/ 478703698 w 44"/>
                <a:gd name="T41" fmla="*/ 587555609 h 52"/>
                <a:gd name="T42" fmla="*/ 520943032 w 44"/>
                <a:gd name="T43" fmla="*/ 573223414 h 52"/>
                <a:gd name="T44" fmla="*/ 520943032 w 44"/>
                <a:gd name="T45" fmla="*/ 515902209 h 52"/>
                <a:gd name="T46" fmla="*/ 563182366 w 44"/>
                <a:gd name="T47" fmla="*/ 501570014 h 52"/>
                <a:gd name="T48" fmla="*/ 563182366 w 44"/>
                <a:gd name="T49" fmla="*/ 444248809 h 52"/>
                <a:gd name="T50" fmla="*/ 591339420 w 44"/>
                <a:gd name="T51" fmla="*/ 429916614 h 52"/>
                <a:gd name="T52" fmla="*/ 605421700 w 44"/>
                <a:gd name="T53" fmla="*/ 429916614 h 52"/>
                <a:gd name="T54" fmla="*/ 619500227 w 44"/>
                <a:gd name="T55" fmla="*/ 401256012 h 52"/>
                <a:gd name="T56" fmla="*/ 225271445 w 44"/>
                <a:gd name="T57" fmla="*/ 0 h 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4"/>
                <a:gd name="T88" fmla="*/ 0 h 52"/>
                <a:gd name="T89" fmla="*/ 44 w 44"/>
                <a:gd name="T90" fmla="*/ 52 h 5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4" h="52">
                  <a:moveTo>
                    <a:pt x="16" y="0"/>
                  </a:moveTo>
                  <a:cubicBezTo>
                    <a:pt x="16" y="0"/>
                    <a:pt x="14" y="4"/>
                    <a:pt x="13" y="5"/>
                  </a:cubicBezTo>
                  <a:cubicBezTo>
                    <a:pt x="12" y="6"/>
                    <a:pt x="13" y="7"/>
                    <a:pt x="12" y="8"/>
                  </a:cubicBezTo>
                  <a:cubicBezTo>
                    <a:pt x="12" y="9"/>
                    <a:pt x="10" y="9"/>
                    <a:pt x="10" y="10"/>
                  </a:cubicBezTo>
                  <a:cubicBezTo>
                    <a:pt x="9" y="11"/>
                    <a:pt x="10" y="13"/>
                    <a:pt x="9" y="14"/>
                  </a:cubicBezTo>
                  <a:cubicBezTo>
                    <a:pt x="9" y="14"/>
                    <a:pt x="9" y="14"/>
                    <a:pt x="8" y="14"/>
                  </a:cubicBezTo>
                  <a:cubicBezTo>
                    <a:pt x="8" y="14"/>
                    <a:pt x="8" y="14"/>
                    <a:pt x="8" y="14"/>
                  </a:cubicBezTo>
                  <a:cubicBezTo>
                    <a:pt x="8" y="14"/>
                    <a:pt x="8" y="14"/>
                    <a:pt x="8" y="14"/>
                  </a:cubicBezTo>
                  <a:cubicBezTo>
                    <a:pt x="8" y="14"/>
                    <a:pt x="7" y="14"/>
                    <a:pt x="7" y="15"/>
                  </a:cubicBezTo>
                  <a:cubicBezTo>
                    <a:pt x="7" y="16"/>
                    <a:pt x="6" y="17"/>
                    <a:pt x="7" y="18"/>
                  </a:cubicBezTo>
                  <a:cubicBezTo>
                    <a:pt x="7" y="19"/>
                    <a:pt x="6" y="20"/>
                    <a:pt x="6" y="20"/>
                  </a:cubicBezTo>
                  <a:cubicBezTo>
                    <a:pt x="6" y="20"/>
                    <a:pt x="5" y="19"/>
                    <a:pt x="5" y="19"/>
                  </a:cubicBezTo>
                  <a:cubicBezTo>
                    <a:pt x="5" y="19"/>
                    <a:pt x="4" y="20"/>
                    <a:pt x="4" y="20"/>
                  </a:cubicBezTo>
                  <a:cubicBezTo>
                    <a:pt x="3" y="22"/>
                    <a:pt x="4" y="23"/>
                    <a:pt x="4" y="23"/>
                  </a:cubicBezTo>
                  <a:cubicBezTo>
                    <a:pt x="3" y="24"/>
                    <a:pt x="3" y="25"/>
                    <a:pt x="3" y="25"/>
                  </a:cubicBezTo>
                  <a:cubicBezTo>
                    <a:pt x="0" y="36"/>
                    <a:pt x="10" y="49"/>
                    <a:pt x="10" y="49"/>
                  </a:cubicBezTo>
                  <a:cubicBezTo>
                    <a:pt x="12" y="52"/>
                    <a:pt x="16" y="52"/>
                    <a:pt x="20" y="52"/>
                  </a:cubicBezTo>
                  <a:cubicBezTo>
                    <a:pt x="25" y="52"/>
                    <a:pt x="30" y="51"/>
                    <a:pt x="30" y="50"/>
                  </a:cubicBezTo>
                  <a:cubicBezTo>
                    <a:pt x="31" y="49"/>
                    <a:pt x="30" y="48"/>
                    <a:pt x="31" y="47"/>
                  </a:cubicBezTo>
                  <a:cubicBezTo>
                    <a:pt x="31" y="46"/>
                    <a:pt x="33" y="47"/>
                    <a:pt x="34" y="45"/>
                  </a:cubicBezTo>
                  <a:cubicBezTo>
                    <a:pt x="34" y="44"/>
                    <a:pt x="33" y="43"/>
                    <a:pt x="34" y="41"/>
                  </a:cubicBezTo>
                  <a:cubicBezTo>
                    <a:pt x="35" y="40"/>
                    <a:pt x="36" y="41"/>
                    <a:pt x="37" y="40"/>
                  </a:cubicBezTo>
                  <a:cubicBezTo>
                    <a:pt x="38" y="39"/>
                    <a:pt x="37" y="37"/>
                    <a:pt x="37" y="36"/>
                  </a:cubicBezTo>
                  <a:cubicBezTo>
                    <a:pt x="38" y="35"/>
                    <a:pt x="40" y="36"/>
                    <a:pt x="40" y="35"/>
                  </a:cubicBezTo>
                  <a:cubicBezTo>
                    <a:pt x="41" y="34"/>
                    <a:pt x="40" y="32"/>
                    <a:pt x="40" y="31"/>
                  </a:cubicBezTo>
                  <a:cubicBezTo>
                    <a:pt x="41" y="30"/>
                    <a:pt x="42" y="30"/>
                    <a:pt x="42" y="30"/>
                  </a:cubicBezTo>
                  <a:cubicBezTo>
                    <a:pt x="43" y="30"/>
                    <a:pt x="43" y="30"/>
                    <a:pt x="43" y="30"/>
                  </a:cubicBezTo>
                  <a:cubicBezTo>
                    <a:pt x="44" y="28"/>
                    <a:pt x="44" y="28"/>
                    <a:pt x="44" y="28"/>
                  </a:cubicBezTo>
                  <a:cubicBezTo>
                    <a:pt x="29" y="18"/>
                    <a:pt x="16" y="0"/>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83" name="Freeform 354"/>
            <p:cNvSpPr>
              <a:spLocks noEditPoints="1" noChangeArrowheads="1"/>
            </p:cNvSpPr>
            <p:nvPr/>
          </p:nvSpPr>
          <p:spPr bwMode="auto">
            <a:xfrm>
              <a:off x="4860925" y="1681163"/>
              <a:ext cx="373063" cy="488950"/>
            </a:xfrm>
            <a:custGeom>
              <a:avLst/>
              <a:gdLst>
                <a:gd name="T0" fmla="*/ 426004031 w 99"/>
                <a:gd name="T1" fmla="*/ 1386334980 h 130"/>
                <a:gd name="T2" fmla="*/ 284002687 w 99"/>
                <a:gd name="T3" fmla="*/ 1655114556 h 130"/>
                <a:gd name="T4" fmla="*/ 397606023 w 99"/>
                <a:gd name="T5" fmla="*/ 1386334980 h 130"/>
                <a:gd name="T6" fmla="*/ 269803684 w 99"/>
                <a:gd name="T7" fmla="*/ 1640968856 h 130"/>
                <a:gd name="T8" fmla="*/ 369204247 w 99"/>
                <a:gd name="T9" fmla="*/ 1329748420 h 130"/>
                <a:gd name="T10" fmla="*/ 241401908 w 99"/>
                <a:gd name="T11" fmla="*/ 1612677457 h 130"/>
                <a:gd name="T12" fmla="*/ 340806240 w 99"/>
                <a:gd name="T13" fmla="*/ 1315602720 h 130"/>
                <a:gd name="T14" fmla="*/ 213003900 w 99"/>
                <a:gd name="T15" fmla="*/ 1584382297 h 130"/>
                <a:gd name="T16" fmla="*/ 355005243 w 99"/>
                <a:gd name="T17" fmla="*/ 1301457021 h 130"/>
                <a:gd name="T18" fmla="*/ 213003900 w 99"/>
                <a:gd name="T19" fmla="*/ 1584382297 h 130"/>
                <a:gd name="T20" fmla="*/ 497006587 w 99"/>
                <a:gd name="T21" fmla="*/ 1343897881 h 130"/>
                <a:gd name="T22" fmla="*/ 383403251 w 99"/>
                <a:gd name="T23" fmla="*/ 1343897881 h 130"/>
                <a:gd name="T24" fmla="*/ 411805027 w 99"/>
                <a:gd name="T25" fmla="*/ 1216579062 h 130"/>
                <a:gd name="T26" fmla="*/ 426004031 w 99"/>
                <a:gd name="T27" fmla="*/ 1216579062 h 130"/>
                <a:gd name="T28" fmla="*/ 440206803 w 99"/>
                <a:gd name="T29" fmla="*/ 1287311321 h 130"/>
                <a:gd name="T30" fmla="*/ 426004031 w 99"/>
                <a:gd name="T31" fmla="*/ 1372189280 h 130"/>
                <a:gd name="T32" fmla="*/ 369204247 w 99"/>
                <a:gd name="T33" fmla="*/ 1202433362 h 130"/>
                <a:gd name="T34" fmla="*/ 468604811 w 99"/>
                <a:gd name="T35" fmla="*/ 1216579062 h 130"/>
                <a:gd name="T36" fmla="*/ 553806371 w 99"/>
                <a:gd name="T37" fmla="*/ 1089264004 h 130"/>
                <a:gd name="T38" fmla="*/ 525408363 w 99"/>
                <a:gd name="T39" fmla="*/ 1046823144 h 130"/>
                <a:gd name="T40" fmla="*/ 539607367 w 99"/>
                <a:gd name="T41" fmla="*/ 1032677445 h 130"/>
                <a:gd name="T42" fmla="*/ 553806371 w 99"/>
                <a:gd name="T43" fmla="*/ 1046823144 h 130"/>
                <a:gd name="T44" fmla="*/ 582208147 w 99"/>
                <a:gd name="T45" fmla="*/ 1089264004 h 130"/>
                <a:gd name="T46" fmla="*/ 582208147 w 99"/>
                <a:gd name="T47" fmla="*/ 1117555403 h 130"/>
                <a:gd name="T48" fmla="*/ 738408495 w 99"/>
                <a:gd name="T49" fmla="*/ 961945185 h 130"/>
                <a:gd name="T50" fmla="*/ 497006587 w 99"/>
                <a:gd name="T51" fmla="*/ 1287311321 h 130"/>
                <a:gd name="T52" fmla="*/ 553806371 w 99"/>
                <a:gd name="T53" fmla="*/ 1089264004 h 130"/>
                <a:gd name="T54" fmla="*/ 568009143 w 99"/>
                <a:gd name="T55" fmla="*/ 1046823144 h 130"/>
                <a:gd name="T56" fmla="*/ 639007931 w 99"/>
                <a:gd name="T57" fmla="*/ 919508087 h 130"/>
                <a:gd name="T58" fmla="*/ 411805027 w 99"/>
                <a:gd name="T59" fmla="*/ 1202433362 h 130"/>
                <a:gd name="T60" fmla="*/ 553806371 w 99"/>
                <a:gd name="T61" fmla="*/ 806338728 h 130"/>
                <a:gd name="T62" fmla="*/ 525408363 w 99"/>
                <a:gd name="T63" fmla="*/ 1018531745 h 130"/>
                <a:gd name="T64" fmla="*/ 426004031 w 99"/>
                <a:gd name="T65" fmla="*/ 1202433362 h 130"/>
                <a:gd name="T66" fmla="*/ 170403120 w 99"/>
                <a:gd name="T67" fmla="*/ 1188287663 h 130"/>
                <a:gd name="T68" fmla="*/ 639007931 w 99"/>
                <a:gd name="T69" fmla="*/ 99023658 h 130"/>
                <a:gd name="T70" fmla="*/ 1150213522 w 99"/>
                <a:gd name="T71" fmla="*/ 1131701103 h 130"/>
                <a:gd name="T72" fmla="*/ 397606023 w 99"/>
                <a:gd name="T73" fmla="*/ 1754138214 h 130"/>
                <a:gd name="T74" fmla="*/ 454405807 w 99"/>
                <a:gd name="T75" fmla="*/ 1386334980 h 130"/>
                <a:gd name="T76" fmla="*/ 653206935 w 99"/>
                <a:gd name="T77" fmla="*/ 1159996263 h 130"/>
                <a:gd name="T78" fmla="*/ 752611267 w 99"/>
                <a:gd name="T79" fmla="*/ 1046823144 h 130"/>
                <a:gd name="T80" fmla="*/ 766810271 w 99"/>
                <a:gd name="T81" fmla="*/ 933653786 h 130"/>
                <a:gd name="T82" fmla="*/ 752611267 w 99"/>
                <a:gd name="T83" fmla="*/ 933653786 h 130"/>
                <a:gd name="T84" fmla="*/ 653206935 w 99"/>
                <a:gd name="T85" fmla="*/ 905362387 h 130"/>
                <a:gd name="T86" fmla="*/ 582208147 w 99"/>
                <a:gd name="T87" fmla="*/ 763897868 h 130"/>
                <a:gd name="T88" fmla="*/ 468604811 w 99"/>
                <a:gd name="T89" fmla="*/ 763897868 h 130"/>
                <a:gd name="T90" fmla="*/ 383403251 w 99"/>
                <a:gd name="T91" fmla="*/ 1188287663 h 130"/>
                <a:gd name="T92" fmla="*/ 312404464 w 99"/>
                <a:gd name="T93" fmla="*/ 1315602720 h 130"/>
                <a:gd name="T94" fmla="*/ 284002687 w 99"/>
                <a:gd name="T95" fmla="*/ 297070975 h 130"/>
                <a:gd name="T96" fmla="*/ 113603336 w 99"/>
                <a:gd name="T97" fmla="*/ 1598527996 h 130"/>
                <a:gd name="T98" fmla="*/ 142001344 w 99"/>
                <a:gd name="T99" fmla="*/ 1640968856 h 130"/>
                <a:gd name="T100" fmla="*/ 198801128 w 99"/>
                <a:gd name="T101" fmla="*/ 1683405955 h 130"/>
                <a:gd name="T102" fmla="*/ 241401908 w 99"/>
                <a:gd name="T103" fmla="*/ 1725846815 h 130"/>
                <a:gd name="T104" fmla="*/ 255604680 w 99"/>
                <a:gd name="T105" fmla="*/ 1739992515 h 130"/>
                <a:gd name="T106" fmla="*/ 766810271 w 99"/>
                <a:gd name="T107" fmla="*/ 1541945198 h 1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9"/>
                <a:gd name="T163" fmla="*/ 0 h 130"/>
                <a:gd name="T164" fmla="*/ 99 w 99"/>
                <a:gd name="T165" fmla="*/ 130 h 1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9" h="130">
                  <a:moveTo>
                    <a:pt x="20" y="117"/>
                  </a:moveTo>
                  <a:cubicBezTo>
                    <a:pt x="19" y="117"/>
                    <a:pt x="19" y="117"/>
                    <a:pt x="19" y="117"/>
                  </a:cubicBezTo>
                  <a:cubicBezTo>
                    <a:pt x="23" y="110"/>
                    <a:pt x="28" y="102"/>
                    <a:pt x="29" y="100"/>
                  </a:cubicBezTo>
                  <a:cubicBezTo>
                    <a:pt x="29" y="100"/>
                    <a:pt x="30" y="99"/>
                    <a:pt x="30" y="98"/>
                  </a:cubicBezTo>
                  <a:cubicBezTo>
                    <a:pt x="31" y="98"/>
                    <a:pt x="31" y="98"/>
                    <a:pt x="31" y="98"/>
                  </a:cubicBezTo>
                  <a:cubicBezTo>
                    <a:pt x="31" y="99"/>
                    <a:pt x="31" y="99"/>
                    <a:pt x="31" y="99"/>
                  </a:cubicBezTo>
                  <a:cubicBezTo>
                    <a:pt x="30" y="100"/>
                    <a:pt x="30" y="100"/>
                    <a:pt x="29" y="102"/>
                  </a:cubicBezTo>
                  <a:cubicBezTo>
                    <a:pt x="28" y="104"/>
                    <a:pt x="23" y="111"/>
                    <a:pt x="20" y="117"/>
                  </a:cubicBezTo>
                  <a:moveTo>
                    <a:pt x="19" y="116"/>
                  </a:moveTo>
                  <a:cubicBezTo>
                    <a:pt x="18" y="116"/>
                    <a:pt x="18" y="115"/>
                    <a:pt x="17" y="115"/>
                  </a:cubicBezTo>
                  <a:cubicBezTo>
                    <a:pt x="21" y="109"/>
                    <a:pt x="26" y="100"/>
                    <a:pt x="27" y="100"/>
                  </a:cubicBezTo>
                  <a:cubicBezTo>
                    <a:pt x="28" y="98"/>
                    <a:pt x="27" y="98"/>
                    <a:pt x="28" y="98"/>
                  </a:cubicBezTo>
                  <a:cubicBezTo>
                    <a:pt x="29" y="97"/>
                    <a:pt x="29" y="97"/>
                    <a:pt x="29" y="97"/>
                  </a:cubicBezTo>
                  <a:cubicBezTo>
                    <a:pt x="30" y="98"/>
                    <a:pt x="30" y="98"/>
                    <a:pt x="30" y="98"/>
                  </a:cubicBezTo>
                  <a:cubicBezTo>
                    <a:pt x="29" y="98"/>
                    <a:pt x="29" y="99"/>
                    <a:pt x="28" y="100"/>
                  </a:cubicBezTo>
                  <a:cubicBezTo>
                    <a:pt x="27" y="101"/>
                    <a:pt x="23" y="110"/>
                    <a:pt x="19" y="116"/>
                  </a:cubicBezTo>
                  <a:moveTo>
                    <a:pt x="17" y="114"/>
                  </a:moveTo>
                  <a:cubicBezTo>
                    <a:pt x="16" y="114"/>
                    <a:pt x="16" y="113"/>
                    <a:pt x="15" y="113"/>
                  </a:cubicBezTo>
                  <a:cubicBezTo>
                    <a:pt x="25" y="96"/>
                    <a:pt x="25" y="96"/>
                    <a:pt x="25" y="96"/>
                  </a:cubicBezTo>
                  <a:cubicBezTo>
                    <a:pt x="25" y="96"/>
                    <a:pt x="26" y="95"/>
                    <a:pt x="26" y="94"/>
                  </a:cubicBezTo>
                  <a:cubicBezTo>
                    <a:pt x="26" y="95"/>
                    <a:pt x="26" y="95"/>
                    <a:pt x="27" y="96"/>
                  </a:cubicBezTo>
                  <a:cubicBezTo>
                    <a:pt x="27" y="96"/>
                    <a:pt x="28" y="96"/>
                    <a:pt x="28" y="97"/>
                  </a:cubicBezTo>
                  <a:cubicBezTo>
                    <a:pt x="27" y="97"/>
                    <a:pt x="27" y="98"/>
                    <a:pt x="27" y="98"/>
                  </a:cubicBezTo>
                  <a:cubicBezTo>
                    <a:pt x="17" y="114"/>
                    <a:pt x="17" y="114"/>
                    <a:pt x="17" y="114"/>
                  </a:cubicBezTo>
                  <a:moveTo>
                    <a:pt x="13" y="110"/>
                  </a:moveTo>
                  <a:cubicBezTo>
                    <a:pt x="12" y="110"/>
                    <a:pt x="12" y="110"/>
                    <a:pt x="12" y="110"/>
                  </a:cubicBezTo>
                  <a:cubicBezTo>
                    <a:pt x="16" y="104"/>
                    <a:pt x="21" y="96"/>
                    <a:pt x="22" y="95"/>
                  </a:cubicBezTo>
                  <a:cubicBezTo>
                    <a:pt x="22" y="94"/>
                    <a:pt x="23" y="93"/>
                    <a:pt x="24" y="93"/>
                  </a:cubicBezTo>
                  <a:cubicBezTo>
                    <a:pt x="23" y="94"/>
                    <a:pt x="23" y="94"/>
                    <a:pt x="23" y="95"/>
                  </a:cubicBezTo>
                  <a:cubicBezTo>
                    <a:pt x="22" y="95"/>
                    <a:pt x="22" y="95"/>
                    <a:pt x="22" y="95"/>
                  </a:cubicBezTo>
                  <a:cubicBezTo>
                    <a:pt x="13" y="110"/>
                    <a:pt x="13" y="110"/>
                    <a:pt x="13" y="110"/>
                  </a:cubicBezTo>
                  <a:moveTo>
                    <a:pt x="15" y="112"/>
                  </a:moveTo>
                  <a:cubicBezTo>
                    <a:pt x="14" y="112"/>
                    <a:pt x="14" y="111"/>
                    <a:pt x="13" y="111"/>
                  </a:cubicBezTo>
                  <a:cubicBezTo>
                    <a:pt x="23" y="95"/>
                    <a:pt x="23" y="95"/>
                    <a:pt x="23" y="95"/>
                  </a:cubicBezTo>
                  <a:cubicBezTo>
                    <a:pt x="23" y="95"/>
                    <a:pt x="23" y="95"/>
                    <a:pt x="23" y="95"/>
                  </a:cubicBezTo>
                  <a:cubicBezTo>
                    <a:pt x="23" y="95"/>
                    <a:pt x="24" y="94"/>
                    <a:pt x="25" y="92"/>
                  </a:cubicBezTo>
                  <a:cubicBezTo>
                    <a:pt x="25" y="93"/>
                    <a:pt x="25" y="93"/>
                    <a:pt x="25" y="94"/>
                  </a:cubicBezTo>
                  <a:cubicBezTo>
                    <a:pt x="25" y="94"/>
                    <a:pt x="25" y="94"/>
                    <a:pt x="25" y="95"/>
                  </a:cubicBezTo>
                  <a:cubicBezTo>
                    <a:pt x="25" y="96"/>
                    <a:pt x="25" y="95"/>
                    <a:pt x="24" y="97"/>
                  </a:cubicBezTo>
                  <a:cubicBezTo>
                    <a:pt x="23" y="97"/>
                    <a:pt x="18" y="106"/>
                    <a:pt x="15" y="112"/>
                  </a:cubicBezTo>
                  <a:moveTo>
                    <a:pt x="31" y="98"/>
                  </a:moveTo>
                  <a:cubicBezTo>
                    <a:pt x="31" y="97"/>
                    <a:pt x="31" y="97"/>
                    <a:pt x="31" y="97"/>
                  </a:cubicBezTo>
                  <a:cubicBezTo>
                    <a:pt x="32" y="96"/>
                    <a:pt x="33" y="94"/>
                    <a:pt x="35" y="92"/>
                  </a:cubicBezTo>
                  <a:cubicBezTo>
                    <a:pt x="35" y="93"/>
                    <a:pt x="36" y="94"/>
                    <a:pt x="35" y="95"/>
                  </a:cubicBezTo>
                  <a:cubicBezTo>
                    <a:pt x="35" y="95"/>
                    <a:pt x="33" y="97"/>
                    <a:pt x="32" y="97"/>
                  </a:cubicBezTo>
                  <a:cubicBezTo>
                    <a:pt x="32" y="97"/>
                    <a:pt x="31" y="97"/>
                    <a:pt x="31" y="98"/>
                  </a:cubicBezTo>
                  <a:moveTo>
                    <a:pt x="30" y="97"/>
                  </a:moveTo>
                  <a:cubicBezTo>
                    <a:pt x="29" y="97"/>
                    <a:pt x="28" y="96"/>
                    <a:pt x="27" y="95"/>
                  </a:cubicBezTo>
                  <a:cubicBezTo>
                    <a:pt x="26" y="94"/>
                    <a:pt x="26" y="93"/>
                    <a:pt x="25" y="92"/>
                  </a:cubicBezTo>
                  <a:cubicBezTo>
                    <a:pt x="26" y="90"/>
                    <a:pt x="27" y="88"/>
                    <a:pt x="28" y="85"/>
                  </a:cubicBezTo>
                  <a:cubicBezTo>
                    <a:pt x="28" y="85"/>
                    <a:pt x="29" y="86"/>
                    <a:pt x="29" y="86"/>
                  </a:cubicBezTo>
                  <a:cubicBezTo>
                    <a:pt x="29" y="86"/>
                    <a:pt x="29" y="86"/>
                    <a:pt x="29" y="86"/>
                  </a:cubicBezTo>
                  <a:cubicBezTo>
                    <a:pt x="30" y="86"/>
                    <a:pt x="30" y="86"/>
                    <a:pt x="30" y="86"/>
                  </a:cubicBezTo>
                  <a:cubicBezTo>
                    <a:pt x="28" y="89"/>
                    <a:pt x="28" y="89"/>
                    <a:pt x="28" y="89"/>
                  </a:cubicBezTo>
                  <a:cubicBezTo>
                    <a:pt x="28" y="89"/>
                    <a:pt x="28" y="89"/>
                    <a:pt x="28" y="89"/>
                  </a:cubicBezTo>
                  <a:cubicBezTo>
                    <a:pt x="30" y="86"/>
                    <a:pt x="30" y="86"/>
                    <a:pt x="30" y="86"/>
                  </a:cubicBezTo>
                  <a:cubicBezTo>
                    <a:pt x="31" y="86"/>
                    <a:pt x="32" y="86"/>
                    <a:pt x="33" y="86"/>
                  </a:cubicBezTo>
                  <a:cubicBezTo>
                    <a:pt x="33" y="87"/>
                    <a:pt x="33" y="87"/>
                    <a:pt x="33" y="87"/>
                  </a:cubicBezTo>
                  <a:cubicBezTo>
                    <a:pt x="31" y="91"/>
                    <a:pt x="31" y="91"/>
                    <a:pt x="31" y="91"/>
                  </a:cubicBezTo>
                  <a:cubicBezTo>
                    <a:pt x="31" y="91"/>
                    <a:pt x="31" y="91"/>
                    <a:pt x="31" y="91"/>
                  </a:cubicBezTo>
                  <a:cubicBezTo>
                    <a:pt x="33" y="88"/>
                    <a:pt x="33" y="88"/>
                    <a:pt x="33" y="88"/>
                  </a:cubicBezTo>
                  <a:cubicBezTo>
                    <a:pt x="33" y="89"/>
                    <a:pt x="33" y="90"/>
                    <a:pt x="34" y="91"/>
                  </a:cubicBezTo>
                  <a:cubicBezTo>
                    <a:pt x="34" y="91"/>
                    <a:pt x="34" y="91"/>
                    <a:pt x="34" y="92"/>
                  </a:cubicBezTo>
                  <a:cubicBezTo>
                    <a:pt x="33" y="93"/>
                    <a:pt x="31" y="95"/>
                    <a:pt x="30" y="97"/>
                  </a:cubicBezTo>
                  <a:moveTo>
                    <a:pt x="25" y="91"/>
                  </a:moveTo>
                  <a:cubicBezTo>
                    <a:pt x="24" y="91"/>
                    <a:pt x="24" y="91"/>
                    <a:pt x="24" y="91"/>
                  </a:cubicBezTo>
                  <a:cubicBezTo>
                    <a:pt x="24" y="90"/>
                    <a:pt x="24" y="90"/>
                    <a:pt x="24" y="89"/>
                  </a:cubicBezTo>
                  <a:cubicBezTo>
                    <a:pt x="24" y="88"/>
                    <a:pt x="26" y="85"/>
                    <a:pt x="26" y="85"/>
                  </a:cubicBezTo>
                  <a:cubicBezTo>
                    <a:pt x="27" y="85"/>
                    <a:pt x="27" y="85"/>
                    <a:pt x="27" y="85"/>
                  </a:cubicBezTo>
                  <a:cubicBezTo>
                    <a:pt x="26" y="87"/>
                    <a:pt x="25" y="89"/>
                    <a:pt x="25" y="91"/>
                  </a:cubicBezTo>
                  <a:moveTo>
                    <a:pt x="33" y="86"/>
                  </a:moveTo>
                  <a:cubicBezTo>
                    <a:pt x="33" y="86"/>
                    <a:pt x="33" y="86"/>
                    <a:pt x="33" y="86"/>
                  </a:cubicBezTo>
                  <a:cubicBezTo>
                    <a:pt x="32" y="85"/>
                    <a:pt x="32" y="85"/>
                    <a:pt x="31" y="85"/>
                  </a:cubicBezTo>
                  <a:cubicBezTo>
                    <a:pt x="37" y="75"/>
                    <a:pt x="37" y="75"/>
                    <a:pt x="37" y="75"/>
                  </a:cubicBezTo>
                  <a:cubicBezTo>
                    <a:pt x="37" y="76"/>
                    <a:pt x="38" y="76"/>
                    <a:pt x="38" y="76"/>
                  </a:cubicBezTo>
                  <a:cubicBezTo>
                    <a:pt x="39" y="77"/>
                    <a:pt x="39" y="77"/>
                    <a:pt x="39" y="77"/>
                  </a:cubicBezTo>
                  <a:cubicBezTo>
                    <a:pt x="33" y="86"/>
                    <a:pt x="33" y="86"/>
                    <a:pt x="33" y="86"/>
                  </a:cubicBezTo>
                  <a:moveTo>
                    <a:pt x="41" y="78"/>
                  </a:moveTo>
                  <a:cubicBezTo>
                    <a:pt x="41" y="78"/>
                    <a:pt x="39" y="77"/>
                    <a:pt x="38" y="76"/>
                  </a:cubicBezTo>
                  <a:cubicBezTo>
                    <a:pt x="38" y="75"/>
                    <a:pt x="37" y="74"/>
                    <a:pt x="37" y="74"/>
                  </a:cubicBezTo>
                  <a:cubicBezTo>
                    <a:pt x="36" y="73"/>
                    <a:pt x="36" y="73"/>
                    <a:pt x="36" y="73"/>
                  </a:cubicBezTo>
                  <a:cubicBezTo>
                    <a:pt x="36" y="72"/>
                    <a:pt x="36" y="72"/>
                    <a:pt x="36" y="72"/>
                  </a:cubicBezTo>
                  <a:cubicBezTo>
                    <a:pt x="37" y="72"/>
                    <a:pt x="37" y="72"/>
                    <a:pt x="37" y="72"/>
                  </a:cubicBezTo>
                  <a:cubicBezTo>
                    <a:pt x="37" y="72"/>
                    <a:pt x="37" y="73"/>
                    <a:pt x="38" y="73"/>
                  </a:cubicBezTo>
                  <a:cubicBezTo>
                    <a:pt x="37" y="74"/>
                    <a:pt x="37" y="74"/>
                    <a:pt x="37" y="74"/>
                  </a:cubicBezTo>
                  <a:cubicBezTo>
                    <a:pt x="38" y="74"/>
                    <a:pt x="38" y="74"/>
                    <a:pt x="38" y="74"/>
                  </a:cubicBezTo>
                  <a:cubicBezTo>
                    <a:pt x="38" y="73"/>
                    <a:pt x="38" y="73"/>
                    <a:pt x="38" y="73"/>
                  </a:cubicBezTo>
                  <a:cubicBezTo>
                    <a:pt x="39" y="73"/>
                    <a:pt x="39" y="74"/>
                    <a:pt x="39" y="74"/>
                  </a:cubicBezTo>
                  <a:cubicBezTo>
                    <a:pt x="40" y="75"/>
                    <a:pt x="40" y="76"/>
                    <a:pt x="41" y="76"/>
                  </a:cubicBezTo>
                  <a:cubicBezTo>
                    <a:pt x="41" y="77"/>
                    <a:pt x="41" y="77"/>
                    <a:pt x="41" y="77"/>
                  </a:cubicBezTo>
                  <a:cubicBezTo>
                    <a:pt x="41" y="77"/>
                    <a:pt x="41" y="77"/>
                    <a:pt x="41" y="77"/>
                  </a:cubicBezTo>
                  <a:cubicBezTo>
                    <a:pt x="41" y="77"/>
                    <a:pt x="41" y="77"/>
                    <a:pt x="41" y="77"/>
                  </a:cubicBezTo>
                  <a:cubicBezTo>
                    <a:pt x="41" y="77"/>
                    <a:pt x="41" y="77"/>
                    <a:pt x="41" y="77"/>
                  </a:cubicBezTo>
                  <a:cubicBezTo>
                    <a:pt x="41" y="78"/>
                    <a:pt x="41" y="78"/>
                    <a:pt x="41" y="78"/>
                  </a:cubicBezTo>
                  <a:cubicBezTo>
                    <a:pt x="41" y="78"/>
                    <a:pt x="41" y="78"/>
                    <a:pt x="41" y="78"/>
                  </a:cubicBezTo>
                  <a:moveTo>
                    <a:pt x="41" y="79"/>
                  </a:moveTo>
                  <a:cubicBezTo>
                    <a:pt x="41" y="79"/>
                    <a:pt x="42" y="78"/>
                    <a:pt x="42" y="78"/>
                  </a:cubicBezTo>
                  <a:cubicBezTo>
                    <a:pt x="42" y="78"/>
                    <a:pt x="42" y="77"/>
                    <a:pt x="42" y="76"/>
                  </a:cubicBezTo>
                  <a:cubicBezTo>
                    <a:pt x="51" y="68"/>
                    <a:pt x="51" y="68"/>
                    <a:pt x="51" y="68"/>
                  </a:cubicBezTo>
                  <a:cubicBezTo>
                    <a:pt x="52" y="68"/>
                    <a:pt x="52" y="68"/>
                    <a:pt x="52" y="68"/>
                  </a:cubicBezTo>
                  <a:cubicBezTo>
                    <a:pt x="52" y="69"/>
                    <a:pt x="51" y="73"/>
                    <a:pt x="53" y="74"/>
                  </a:cubicBezTo>
                  <a:cubicBezTo>
                    <a:pt x="53" y="75"/>
                    <a:pt x="53" y="75"/>
                    <a:pt x="53" y="75"/>
                  </a:cubicBezTo>
                  <a:cubicBezTo>
                    <a:pt x="51" y="77"/>
                    <a:pt x="38" y="88"/>
                    <a:pt x="36" y="90"/>
                  </a:cubicBezTo>
                  <a:cubicBezTo>
                    <a:pt x="35" y="90"/>
                    <a:pt x="35" y="91"/>
                    <a:pt x="35" y="91"/>
                  </a:cubicBezTo>
                  <a:cubicBezTo>
                    <a:pt x="35" y="91"/>
                    <a:pt x="34" y="90"/>
                    <a:pt x="34" y="90"/>
                  </a:cubicBezTo>
                  <a:cubicBezTo>
                    <a:pt x="34" y="89"/>
                    <a:pt x="34" y="88"/>
                    <a:pt x="33" y="87"/>
                  </a:cubicBezTo>
                  <a:cubicBezTo>
                    <a:pt x="39" y="78"/>
                    <a:pt x="39" y="78"/>
                    <a:pt x="39" y="78"/>
                  </a:cubicBezTo>
                  <a:cubicBezTo>
                    <a:pt x="39" y="77"/>
                    <a:pt x="39" y="77"/>
                    <a:pt x="39" y="77"/>
                  </a:cubicBezTo>
                  <a:cubicBezTo>
                    <a:pt x="39" y="78"/>
                    <a:pt x="40" y="78"/>
                    <a:pt x="40" y="78"/>
                  </a:cubicBezTo>
                  <a:cubicBezTo>
                    <a:pt x="41" y="78"/>
                    <a:pt x="41" y="79"/>
                    <a:pt x="41" y="79"/>
                  </a:cubicBezTo>
                  <a:moveTo>
                    <a:pt x="41" y="76"/>
                  </a:moveTo>
                  <a:cubicBezTo>
                    <a:pt x="41" y="75"/>
                    <a:pt x="40" y="74"/>
                    <a:pt x="40" y="74"/>
                  </a:cubicBezTo>
                  <a:cubicBezTo>
                    <a:pt x="39" y="73"/>
                    <a:pt x="39" y="73"/>
                    <a:pt x="38" y="72"/>
                  </a:cubicBezTo>
                  <a:cubicBezTo>
                    <a:pt x="41" y="57"/>
                    <a:pt x="41" y="57"/>
                    <a:pt x="41" y="57"/>
                  </a:cubicBezTo>
                  <a:cubicBezTo>
                    <a:pt x="41" y="57"/>
                    <a:pt x="41" y="57"/>
                    <a:pt x="41" y="57"/>
                  </a:cubicBezTo>
                  <a:cubicBezTo>
                    <a:pt x="42" y="58"/>
                    <a:pt x="43" y="62"/>
                    <a:pt x="45" y="65"/>
                  </a:cubicBezTo>
                  <a:cubicBezTo>
                    <a:pt x="47" y="66"/>
                    <a:pt x="49" y="68"/>
                    <a:pt x="51" y="68"/>
                  </a:cubicBezTo>
                  <a:cubicBezTo>
                    <a:pt x="41" y="76"/>
                    <a:pt x="41" y="76"/>
                    <a:pt x="41" y="76"/>
                  </a:cubicBezTo>
                  <a:moveTo>
                    <a:pt x="30" y="85"/>
                  </a:moveTo>
                  <a:cubicBezTo>
                    <a:pt x="30" y="85"/>
                    <a:pt x="29" y="85"/>
                    <a:pt x="29" y="85"/>
                  </a:cubicBezTo>
                  <a:cubicBezTo>
                    <a:pt x="28" y="85"/>
                    <a:pt x="28" y="85"/>
                    <a:pt x="28" y="84"/>
                  </a:cubicBezTo>
                  <a:cubicBezTo>
                    <a:pt x="28" y="83"/>
                    <a:pt x="28" y="82"/>
                    <a:pt x="28" y="81"/>
                  </a:cubicBezTo>
                  <a:cubicBezTo>
                    <a:pt x="29" y="75"/>
                    <a:pt x="33" y="58"/>
                    <a:pt x="33" y="55"/>
                  </a:cubicBezTo>
                  <a:cubicBezTo>
                    <a:pt x="34" y="55"/>
                    <a:pt x="37" y="57"/>
                    <a:pt x="39" y="57"/>
                  </a:cubicBezTo>
                  <a:cubicBezTo>
                    <a:pt x="40" y="57"/>
                    <a:pt x="40" y="57"/>
                    <a:pt x="41" y="57"/>
                  </a:cubicBezTo>
                  <a:cubicBezTo>
                    <a:pt x="38" y="72"/>
                    <a:pt x="38" y="72"/>
                    <a:pt x="38" y="72"/>
                  </a:cubicBezTo>
                  <a:cubicBezTo>
                    <a:pt x="37" y="72"/>
                    <a:pt x="37" y="72"/>
                    <a:pt x="37" y="72"/>
                  </a:cubicBezTo>
                  <a:cubicBezTo>
                    <a:pt x="37" y="72"/>
                    <a:pt x="37" y="72"/>
                    <a:pt x="37" y="72"/>
                  </a:cubicBezTo>
                  <a:cubicBezTo>
                    <a:pt x="36" y="72"/>
                    <a:pt x="36" y="72"/>
                    <a:pt x="36" y="72"/>
                  </a:cubicBezTo>
                  <a:cubicBezTo>
                    <a:pt x="36" y="73"/>
                    <a:pt x="36" y="73"/>
                    <a:pt x="36" y="74"/>
                  </a:cubicBezTo>
                  <a:cubicBezTo>
                    <a:pt x="37" y="75"/>
                    <a:pt x="37" y="75"/>
                    <a:pt x="37" y="75"/>
                  </a:cubicBezTo>
                  <a:cubicBezTo>
                    <a:pt x="30" y="85"/>
                    <a:pt x="30" y="85"/>
                    <a:pt x="30" y="85"/>
                  </a:cubicBezTo>
                  <a:moveTo>
                    <a:pt x="11" y="108"/>
                  </a:moveTo>
                  <a:cubicBezTo>
                    <a:pt x="9" y="106"/>
                    <a:pt x="7" y="103"/>
                    <a:pt x="6" y="102"/>
                  </a:cubicBezTo>
                  <a:cubicBezTo>
                    <a:pt x="6" y="100"/>
                    <a:pt x="6" y="96"/>
                    <a:pt x="9" y="90"/>
                  </a:cubicBezTo>
                  <a:cubicBezTo>
                    <a:pt x="10" y="87"/>
                    <a:pt x="11" y="85"/>
                    <a:pt x="12" y="84"/>
                  </a:cubicBezTo>
                  <a:cubicBezTo>
                    <a:pt x="14" y="79"/>
                    <a:pt x="15" y="76"/>
                    <a:pt x="16" y="67"/>
                  </a:cubicBezTo>
                  <a:cubicBezTo>
                    <a:pt x="16" y="65"/>
                    <a:pt x="16" y="62"/>
                    <a:pt x="16" y="59"/>
                  </a:cubicBezTo>
                  <a:cubicBezTo>
                    <a:pt x="16" y="49"/>
                    <a:pt x="16" y="37"/>
                    <a:pt x="24" y="25"/>
                  </a:cubicBezTo>
                  <a:cubicBezTo>
                    <a:pt x="29" y="16"/>
                    <a:pt x="37" y="10"/>
                    <a:pt x="45" y="7"/>
                  </a:cubicBezTo>
                  <a:cubicBezTo>
                    <a:pt x="47" y="7"/>
                    <a:pt x="49" y="6"/>
                    <a:pt x="51" y="6"/>
                  </a:cubicBezTo>
                  <a:cubicBezTo>
                    <a:pt x="59" y="6"/>
                    <a:pt x="67" y="10"/>
                    <a:pt x="74" y="18"/>
                  </a:cubicBezTo>
                  <a:cubicBezTo>
                    <a:pt x="78" y="23"/>
                    <a:pt x="82" y="29"/>
                    <a:pt x="84" y="34"/>
                  </a:cubicBezTo>
                  <a:cubicBezTo>
                    <a:pt x="92" y="54"/>
                    <a:pt x="86" y="72"/>
                    <a:pt x="81" y="80"/>
                  </a:cubicBezTo>
                  <a:cubicBezTo>
                    <a:pt x="74" y="92"/>
                    <a:pt x="65" y="97"/>
                    <a:pt x="57" y="101"/>
                  </a:cubicBezTo>
                  <a:cubicBezTo>
                    <a:pt x="55" y="102"/>
                    <a:pt x="54" y="102"/>
                    <a:pt x="52" y="103"/>
                  </a:cubicBezTo>
                  <a:cubicBezTo>
                    <a:pt x="43" y="108"/>
                    <a:pt x="40" y="110"/>
                    <a:pt x="36" y="117"/>
                  </a:cubicBezTo>
                  <a:cubicBezTo>
                    <a:pt x="34" y="120"/>
                    <a:pt x="30" y="124"/>
                    <a:pt x="28" y="124"/>
                  </a:cubicBezTo>
                  <a:cubicBezTo>
                    <a:pt x="27" y="123"/>
                    <a:pt x="24" y="121"/>
                    <a:pt x="21" y="118"/>
                  </a:cubicBezTo>
                  <a:cubicBezTo>
                    <a:pt x="24" y="114"/>
                    <a:pt x="27" y="109"/>
                    <a:pt x="28" y="107"/>
                  </a:cubicBezTo>
                  <a:cubicBezTo>
                    <a:pt x="29" y="105"/>
                    <a:pt x="30" y="104"/>
                    <a:pt x="30" y="103"/>
                  </a:cubicBezTo>
                  <a:cubicBezTo>
                    <a:pt x="30" y="101"/>
                    <a:pt x="31" y="99"/>
                    <a:pt x="32" y="98"/>
                  </a:cubicBezTo>
                  <a:cubicBezTo>
                    <a:pt x="33" y="97"/>
                    <a:pt x="36" y="96"/>
                    <a:pt x="36" y="95"/>
                  </a:cubicBezTo>
                  <a:cubicBezTo>
                    <a:pt x="36" y="94"/>
                    <a:pt x="36" y="93"/>
                    <a:pt x="35" y="92"/>
                  </a:cubicBezTo>
                  <a:cubicBezTo>
                    <a:pt x="35" y="91"/>
                    <a:pt x="36" y="91"/>
                    <a:pt x="36" y="91"/>
                  </a:cubicBezTo>
                  <a:cubicBezTo>
                    <a:pt x="37" y="89"/>
                    <a:pt x="42" y="85"/>
                    <a:pt x="46" y="82"/>
                  </a:cubicBezTo>
                  <a:cubicBezTo>
                    <a:pt x="50" y="78"/>
                    <a:pt x="54" y="75"/>
                    <a:pt x="54" y="75"/>
                  </a:cubicBezTo>
                  <a:cubicBezTo>
                    <a:pt x="54" y="74"/>
                    <a:pt x="54" y="74"/>
                    <a:pt x="54" y="74"/>
                  </a:cubicBezTo>
                  <a:cubicBezTo>
                    <a:pt x="54" y="74"/>
                    <a:pt x="54" y="74"/>
                    <a:pt x="54" y="74"/>
                  </a:cubicBezTo>
                  <a:cubicBezTo>
                    <a:pt x="53" y="74"/>
                    <a:pt x="53" y="74"/>
                    <a:pt x="53" y="74"/>
                  </a:cubicBezTo>
                  <a:cubicBezTo>
                    <a:pt x="53" y="73"/>
                    <a:pt x="52" y="72"/>
                    <a:pt x="52" y="70"/>
                  </a:cubicBezTo>
                  <a:cubicBezTo>
                    <a:pt x="52" y="69"/>
                    <a:pt x="52" y="68"/>
                    <a:pt x="52" y="68"/>
                  </a:cubicBezTo>
                  <a:cubicBezTo>
                    <a:pt x="52" y="67"/>
                    <a:pt x="52" y="67"/>
                    <a:pt x="52" y="67"/>
                  </a:cubicBezTo>
                  <a:cubicBezTo>
                    <a:pt x="54" y="66"/>
                    <a:pt x="54" y="66"/>
                    <a:pt x="54" y="66"/>
                  </a:cubicBezTo>
                  <a:cubicBezTo>
                    <a:pt x="54" y="66"/>
                    <a:pt x="54" y="66"/>
                    <a:pt x="54" y="66"/>
                  </a:cubicBezTo>
                  <a:cubicBezTo>
                    <a:pt x="54" y="65"/>
                    <a:pt x="54" y="65"/>
                    <a:pt x="54" y="65"/>
                  </a:cubicBezTo>
                  <a:cubicBezTo>
                    <a:pt x="53" y="65"/>
                    <a:pt x="53" y="65"/>
                    <a:pt x="53" y="65"/>
                  </a:cubicBezTo>
                  <a:cubicBezTo>
                    <a:pt x="53" y="66"/>
                    <a:pt x="53" y="66"/>
                    <a:pt x="53" y="66"/>
                  </a:cubicBezTo>
                  <a:cubicBezTo>
                    <a:pt x="52" y="66"/>
                    <a:pt x="52" y="66"/>
                    <a:pt x="52" y="67"/>
                  </a:cubicBezTo>
                  <a:cubicBezTo>
                    <a:pt x="51" y="67"/>
                    <a:pt x="51" y="67"/>
                    <a:pt x="51" y="67"/>
                  </a:cubicBezTo>
                  <a:cubicBezTo>
                    <a:pt x="51" y="67"/>
                    <a:pt x="50" y="67"/>
                    <a:pt x="50" y="67"/>
                  </a:cubicBezTo>
                  <a:cubicBezTo>
                    <a:pt x="49" y="66"/>
                    <a:pt x="47" y="65"/>
                    <a:pt x="46" y="64"/>
                  </a:cubicBezTo>
                  <a:cubicBezTo>
                    <a:pt x="44" y="62"/>
                    <a:pt x="43" y="61"/>
                    <a:pt x="43" y="59"/>
                  </a:cubicBezTo>
                  <a:cubicBezTo>
                    <a:pt x="42" y="58"/>
                    <a:pt x="42" y="57"/>
                    <a:pt x="42" y="56"/>
                  </a:cubicBezTo>
                  <a:cubicBezTo>
                    <a:pt x="42" y="54"/>
                    <a:pt x="42" y="54"/>
                    <a:pt x="42" y="54"/>
                  </a:cubicBezTo>
                  <a:cubicBezTo>
                    <a:pt x="41" y="54"/>
                    <a:pt x="41" y="54"/>
                    <a:pt x="41" y="54"/>
                  </a:cubicBezTo>
                  <a:cubicBezTo>
                    <a:pt x="41" y="56"/>
                    <a:pt x="41" y="56"/>
                    <a:pt x="41" y="56"/>
                  </a:cubicBezTo>
                  <a:cubicBezTo>
                    <a:pt x="40" y="57"/>
                    <a:pt x="40" y="57"/>
                    <a:pt x="39" y="57"/>
                  </a:cubicBezTo>
                  <a:cubicBezTo>
                    <a:pt x="38" y="57"/>
                    <a:pt x="37" y="56"/>
                    <a:pt x="36" y="56"/>
                  </a:cubicBezTo>
                  <a:cubicBezTo>
                    <a:pt x="34" y="55"/>
                    <a:pt x="33" y="54"/>
                    <a:pt x="33" y="54"/>
                  </a:cubicBezTo>
                  <a:cubicBezTo>
                    <a:pt x="33" y="54"/>
                    <a:pt x="33" y="54"/>
                    <a:pt x="33" y="54"/>
                  </a:cubicBezTo>
                  <a:cubicBezTo>
                    <a:pt x="33" y="54"/>
                    <a:pt x="33" y="54"/>
                    <a:pt x="33" y="54"/>
                  </a:cubicBezTo>
                  <a:cubicBezTo>
                    <a:pt x="33" y="54"/>
                    <a:pt x="29" y="74"/>
                    <a:pt x="28" y="81"/>
                  </a:cubicBezTo>
                  <a:cubicBezTo>
                    <a:pt x="28" y="82"/>
                    <a:pt x="27" y="83"/>
                    <a:pt x="27" y="84"/>
                  </a:cubicBezTo>
                  <a:cubicBezTo>
                    <a:pt x="27" y="84"/>
                    <a:pt x="26" y="84"/>
                    <a:pt x="26" y="84"/>
                  </a:cubicBezTo>
                  <a:cubicBezTo>
                    <a:pt x="26" y="84"/>
                    <a:pt x="26" y="84"/>
                    <a:pt x="26" y="84"/>
                  </a:cubicBezTo>
                  <a:cubicBezTo>
                    <a:pt x="25" y="84"/>
                    <a:pt x="23" y="87"/>
                    <a:pt x="23" y="90"/>
                  </a:cubicBezTo>
                  <a:cubicBezTo>
                    <a:pt x="24" y="92"/>
                    <a:pt x="23" y="92"/>
                    <a:pt x="22" y="93"/>
                  </a:cubicBezTo>
                  <a:cubicBezTo>
                    <a:pt x="20" y="94"/>
                    <a:pt x="19" y="95"/>
                    <a:pt x="19" y="95"/>
                  </a:cubicBezTo>
                  <a:cubicBezTo>
                    <a:pt x="11" y="108"/>
                    <a:pt x="11" y="108"/>
                    <a:pt x="11" y="108"/>
                  </a:cubicBezTo>
                  <a:moveTo>
                    <a:pt x="51" y="0"/>
                  </a:moveTo>
                  <a:cubicBezTo>
                    <a:pt x="38" y="0"/>
                    <a:pt x="26" y="11"/>
                    <a:pt x="20" y="21"/>
                  </a:cubicBezTo>
                  <a:cubicBezTo>
                    <a:pt x="9" y="38"/>
                    <a:pt x="12" y="57"/>
                    <a:pt x="11" y="66"/>
                  </a:cubicBezTo>
                  <a:cubicBezTo>
                    <a:pt x="10" y="76"/>
                    <a:pt x="8" y="77"/>
                    <a:pt x="4" y="87"/>
                  </a:cubicBezTo>
                  <a:cubicBezTo>
                    <a:pt x="0" y="96"/>
                    <a:pt x="1" y="103"/>
                    <a:pt x="1" y="103"/>
                  </a:cubicBezTo>
                  <a:cubicBezTo>
                    <a:pt x="2" y="106"/>
                    <a:pt x="5" y="109"/>
                    <a:pt x="8" y="113"/>
                  </a:cubicBezTo>
                  <a:cubicBezTo>
                    <a:pt x="8" y="113"/>
                    <a:pt x="8" y="113"/>
                    <a:pt x="8" y="113"/>
                  </a:cubicBezTo>
                  <a:cubicBezTo>
                    <a:pt x="9" y="114"/>
                    <a:pt x="9" y="114"/>
                    <a:pt x="9" y="115"/>
                  </a:cubicBezTo>
                  <a:cubicBezTo>
                    <a:pt x="9" y="115"/>
                    <a:pt x="9" y="115"/>
                    <a:pt x="9" y="115"/>
                  </a:cubicBezTo>
                  <a:cubicBezTo>
                    <a:pt x="10" y="116"/>
                    <a:pt x="10" y="116"/>
                    <a:pt x="10" y="116"/>
                  </a:cubicBezTo>
                  <a:cubicBezTo>
                    <a:pt x="10" y="116"/>
                    <a:pt x="10" y="116"/>
                    <a:pt x="10" y="116"/>
                  </a:cubicBezTo>
                  <a:cubicBezTo>
                    <a:pt x="11" y="116"/>
                    <a:pt x="11" y="117"/>
                    <a:pt x="12" y="117"/>
                  </a:cubicBezTo>
                  <a:cubicBezTo>
                    <a:pt x="12" y="117"/>
                    <a:pt x="12" y="117"/>
                    <a:pt x="12" y="117"/>
                  </a:cubicBezTo>
                  <a:cubicBezTo>
                    <a:pt x="13" y="118"/>
                    <a:pt x="13" y="118"/>
                    <a:pt x="14" y="119"/>
                  </a:cubicBezTo>
                  <a:cubicBezTo>
                    <a:pt x="14" y="119"/>
                    <a:pt x="14" y="119"/>
                    <a:pt x="14" y="119"/>
                  </a:cubicBezTo>
                  <a:cubicBezTo>
                    <a:pt x="15" y="120"/>
                    <a:pt x="16" y="121"/>
                    <a:pt x="17" y="122"/>
                  </a:cubicBezTo>
                  <a:cubicBezTo>
                    <a:pt x="17" y="122"/>
                    <a:pt x="17" y="122"/>
                    <a:pt x="17" y="122"/>
                  </a:cubicBezTo>
                  <a:cubicBezTo>
                    <a:pt x="17" y="122"/>
                    <a:pt x="17" y="122"/>
                    <a:pt x="17" y="122"/>
                  </a:cubicBezTo>
                  <a:cubicBezTo>
                    <a:pt x="17" y="122"/>
                    <a:pt x="17" y="122"/>
                    <a:pt x="17" y="122"/>
                  </a:cubicBezTo>
                  <a:cubicBezTo>
                    <a:pt x="17" y="122"/>
                    <a:pt x="17" y="122"/>
                    <a:pt x="17" y="122"/>
                  </a:cubicBezTo>
                  <a:cubicBezTo>
                    <a:pt x="17" y="122"/>
                    <a:pt x="18" y="123"/>
                    <a:pt x="18" y="123"/>
                  </a:cubicBezTo>
                  <a:cubicBezTo>
                    <a:pt x="18" y="123"/>
                    <a:pt x="18" y="123"/>
                    <a:pt x="18" y="123"/>
                  </a:cubicBezTo>
                  <a:cubicBezTo>
                    <a:pt x="23" y="127"/>
                    <a:pt x="26" y="130"/>
                    <a:pt x="28" y="130"/>
                  </a:cubicBezTo>
                  <a:cubicBezTo>
                    <a:pt x="28" y="130"/>
                    <a:pt x="28" y="130"/>
                    <a:pt x="28" y="130"/>
                  </a:cubicBezTo>
                  <a:cubicBezTo>
                    <a:pt x="31" y="130"/>
                    <a:pt x="37" y="125"/>
                    <a:pt x="40" y="120"/>
                  </a:cubicBezTo>
                  <a:cubicBezTo>
                    <a:pt x="43" y="115"/>
                    <a:pt x="45" y="114"/>
                    <a:pt x="54" y="109"/>
                  </a:cubicBezTo>
                  <a:cubicBezTo>
                    <a:pt x="63" y="104"/>
                    <a:pt x="75" y="99"/>
                    <a:pt x="84" y="84"/>
                  </a:cubicBezTo>
                  <a:cubicBezTo>
                    <a:pt x="93" y="70"/>
                    <a:pt x="99" y="39"/>
                    <a:pt x="77" y="14"/>
                  </a:cubicBezTo>
                  <a:cubicBezTo>
                    <a:pt x="68" y="4"/>
                    <a:pt x="59" y="0"/>
                    <a:pt x="5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84" name="Freeform 355"/>
            <p:cNvSpPr>
              <a:spLocks noEditPoints="1" noChangeArrowheads="1"/>
            </p:cNvSpPr>
            <p:nvPr/>
          </p:nvSpPr>
          <p:spPr bwMode="auto">
            <a:xfrm>
              <a:off x="4105275" y="1233488"/>
              <a:ext cx="327025" cy="387350"/>
            </a:xfrm>
            <a:custGeom>
              <a:avLst/>
              <a:gdLst>
                <a:gd name="T0" fmla="*/ 664082526 w 87"/>
                <a:gd name="T1" fmla="*/ 1414271260 h 103"/>
                <a:gd name="T2" fmla="*/ 621693320 w 87"/>
                <a:gd name="T3" fmla="*/ 1414271260 h 103"/>
                <a:gd name="T4" fmla="*/ 56518941 w 87"/>
                <a:gd name="T5" fmla="*/ 678851559 h 103"/>
                <a:gd name="T6" fmla="*/ 565174378 w 87"/>
                <a:gd name="T7" fmla="*/ 56571903 h 103"/>
                <a:gd name="T8" fmla="*/ 621693320 w 87"/>
                <a:gd name="T9" fmla="*/ 56571903 h 103"/>
                <a:gd name="T10" fmla="*/ 1186867698 w 87"/>
                <a:gd name="T11" fmla="*/ 777847689 h 103"/>
                <a:gd name="T12" fmla="*/ 664082526 w 87"/>
                <a:gd name="T13" fmla="*/ 1414271260 h 103"/>
                <a:gd name="T14" fmla="*/ 565174378 w 87"/>
                <a:gd name="T15" fmla="*/ 0 h 103"/>
                <a:gd name="T16" fmla="*/ 0 w 87"/>
                <a:gd name="T17" fmla="*/ 678851559 h 103"/>
                <a:gd name="T18" fmla="*/ 621693320 w 87"/>
                <a:gd name="T19" fmla="*/ 1456699248 h 103"/>
                <a:gd name="T20" fmla="*/ 664082526 w 87"/>
                <a:gd name="T21" fmla="*/ 1456699248 h 103"/>
                <a:gd name="T22" fmla="*/ 1229256904 w 87"/>
                <a:gd name="T23" fmla="*/ 791991605 h 103"/>
                <a:gd name="T24" fmla="*/ 621693320 w 87"/>
                <a:gd name="T25" fmla="*/ 0 h 103"/>
                <a:gd name="T26" fmla="*/ 565174378 w 87"/>
                <a:gd name="T27" fmla="*/ 0 h 10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7"/>
                <a:gd name="T43" fmla="*/ 0 h 103"/>
                <a:gd name="T44" fmla="*/ 87 w 87"/>
                <a:gd name="T45" fmla="*/ 103 h 10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7" h="103">
                  <a:moveTo>
                    <a:pt x="47" y="100"/>
                  </a:moveTo>
                  <a:cubicBezTo>
                    <a:pt x="46" y="100"/>
                    <a:pt x="45" y="100"/>
                    <a:pt x="44" y="100"/>
                  </a:cubicBezTo>
                  <a:cubicBezTo>
                    <a:pt x="22" y="98"/>
                    <a:pt x="4" y="75"/>
                    <a:pt x="4" y="48"/>
                  </a:cubicBezTo>
                  <a:cubicBezTo>
                    <a:pt x="4" y="23"/>
                    <a:pt x="20" y="4"/>
                    <a:pt x="40" y="4"/>
                  </a:cubicBezTo>
                  <a:cubicBezTo>
                    <a:pt x="42" y="4"/>
                    <a:pt x="43" y="4"/>
                    <a:pt x="44" y="4"/>
                  </a:cubicBezTo>
                  <a:cubicBezTo>
                    <a:pt x="66" y="7"/>
                    <a:pt x="84" y="30"/>
                    <a:pt x="84" y="55"/>
                  </a:cubicBezTo>
                  <a:cubicBezTo>
                    <a:pt x="84" y="80"/>
                    <a:pt x="68" y="100"/>
                    <a:pt x="47" y="100"/>
                  </a:cubicBezTo>
                  <a:moveTo>
                    <a:pt x="40" y="0"/>
                  </a:moveTo>
                  <a:cubicBezTo>
                    <a:pt x="18" y="0"/>
                    <a:pt x="0" y="20"/>
                    <a:pt x="0" y="48"/>
                  </a:cubicBezTo>
                  <a:cubicBezTo>
                    <a:pt x="0" y="77"/>
                    <a:pt x="20" y="102"/>
                    <a:pt x="44" y="103"/>
                  </a:cubicBezTo>
                  <a:cubicBezTo>
                    <a:pt x="45" y="103"/>
                    <a:pt x="46" y="103"/>
                    <a:pt x="47" y="103"/>
                  </a:cubicBezTo>
                  <a:cubicBezTo>
                    <a:pt x="69" y="103"/>
                    <a:pt x="87" y="83"/>
                    <a:pt x="87" y="56"/>
                  </a:cubicBezTo>
                  <a:cubicBezTo>
                    <a:pt x="87" y="28"/>
                    <a:pt x="68" y="3"/>
                    <a:pt x="44" y="0"/>
                  </a:cubicBezTo>
                  <a:cubicBezTo>
                    <a:pt x="43" y="0"/>
                    <a:pt x="41" y="0"/>
                    <a:pt x="4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85" name="Freeform 356"/>
            <p:cNvSpPr>
              <a:spLocks noEditPoints="1" noChangeArrowheads="1"/>
            </p:cNvSpPr>
            <p:nvPr/>
          </p:nvSpPr>
          <p:spPr bwMode="auto">
            <a:xfrm>
              <a:off x="4143375" y="1271588"/>
              <a:ext cx="263525" cy="319088"/>
            </a:xfrm>
            <a:custGeom>
              <a:avLst/>
              <a:gdLst>
                <a:gd name="T0" fmla="*/ 113379749 w 70"/>
                <a:gd name="T1" fmla="*/ 972370001 h 85"/>
                <a:gd name="T2" fmla="*/ 836179884 w 70"/>
                <a:gd name="T3" fmla="*/ 1000554857 h 85"/>
                <a:gd name="T4" fmla="*/ 623590501 w 70"/>
                <a:gd name="T5" fmla="*/ 1085109423 h 85"/>
                <a:gd name="T6" fmla="*/ 368487008 w 70"/>
                <a:gd name="T7" fmla="*/ 1113294278 h 85"/>
                <a:gd name="T8" fmla="*/ 269277374 w 70"/>
                <a:gd name="T9" fmla="*/ 1056924567 h 85"/>
                <a:gd name="T10" fmla="*/ 907041756 w 70"/>
                <a:gd name="T11" fmla="*/ 831449479 h 85"/>
                <a:gd name="T12" fmla="*/ 623590501 w 70"/>
                <a:gd name="T13" fmla="*/ 718710057 h 85"/>
                <a:gd name="T14" fmla="*/ 850353764 w 70"/>
                <a:gd name="T15" fmla="*/ 732802485 h 85"/>
                <a:gd name="T16" fmla="*/ 921215636 w 70"/>
                <a:gd name="T17" fmla="*/ 803264623 h 85"/>
                <a:gd name="T18" fmla="*/ 907041756 w 70"/>
                <a:gd name="T19" fmla="*/ 676432774 h 85"/>
                <a:gd name="T20" fmla="*/ 949559633 w 70"/>
                <a:gd name="T21" fmla="*/ 634155491 h 85"/>
                <a:gd name="T22" fmla="*/ 892871640 w 70"/>
                <a:gd name="T23" fmla="*/ 620063064 h 85"/>
                <a:gd name="T24" fmla="*/ 807835888 w 70"/>
                <a:gd name="T25" fmla="*/ 605970636 h 85"/>
                <a:gd name="T26" fmla="*/ 850353764 w 70"/>
                <a:gd name="T27" fmla="*/ 563693353 h 85"/>
                <a:gd name="T28" fmla="*/ 864523880 w 70"/>
                <a:gd name="T29" fmla="*/ 535508498 h 85"/>
                <a:gd name="T30" fmla="*/ 170071506 w 70"/>
                <a:gd name="T31" fmla="*/ 408676648 h 85"/>
                <a:gd name="T32" fmla="*/ 878697760 w 70"/>
                <a:gd name="T33" fmla="*/ 422769076 h 85"/>
                <a:gd name="T34" fmla="*/ 878697760 w 70"/>
                <a:gd name="T35" fmla="*/ 352306938 h 85"/>
                <a:gd name="T36" fmla="*/ 0 w 70"/>
                <a:gd name="T37" fmla="*/ 281848553 h 85"/>
                <a:gd name="T38" fmla="*/ 283451255 w 70"/>
                <a:gd name="T39" fmla="*/ 239571270 h 85"/>
                <a:gd name="T40" fmla="*/ 425175000 w 70"/>
                <a:gd name="T41" fmla="*/ 197293987 h 85"/>
                <a:gd name="T42" fmla="*/ 396831004 w 70"/>
                <a:gd name="T43" fmla="*/ 98646994 h 85"/>
                <a:gd name="T44" fmla="*/ 170071506 w 70"/>
                <a:gd name="T45" fmla="*/ 140924277 h 85"/>
                <a:gd name="T46" fmla="*/ 155897625 w 70"/>
                <a:gd name="T47" fmla="*/ 140924277 h 85"/>
                <a:gd name="T48" fmla="*/ 14173880 w 70"/>
                <a:gd name="T49" fmla="*/ 253663698 h 85"/>
                <a:gd name="T50" fmla="*/ 70861873 w 70"/>
                <a:gd name="T51" fmla="*/ 253663698 h 85"/>
                <a:gd name="T52" fmla="*/ 85035753 w 70"/>
                <a:gd name="T53" fmla="*/ 422769076 h 85"/>
                <a:gd name="T54" fmla="*/ 170071506 w 70"/>
                <a:gd name="T55" fmla="*/ 563693353 h 85"/>
                <a:gd name="T56" fmla="*/ 226759498 w 70"/>
                <a:gd name="T57" fmla="*/ 916000291 h 85"/>
                <a:gd name="T58" fmla="*/ 269277374 w 70"/>
                <a:gd name="T59" fmla="*/ 789172196 h 85"/>
                <a:gd name="T60" fmla="*/ 255107259 w 70"/>
                <a:gd name="T61" fmla="*/ 577785781 h 85"/>
                <a:gd name="T62" fmla="*/ 141723745 w 70"/>
                <a:gd name="T63" fmla="*/ 450953931 h 85"/>
                <a:gd name="T64" fmla="*/ 198415502 w 70"/>
                <a:gd name="T65" fmla="*/ 324122082 h 85"/>
                <a:gd name="T66" fmla="*/ 255107259 w 70"/>
                <a:gd name="T67" fmla="*/ 225478843 h 85"/>
                <a:gd name="T68" fmla="*/ 212589382 w 70"/>
                <a:gd name="T69" fmla="*/ 225478843 h 85"/>
                <a:gd name="T70" fmla="*/ 240933378 w 70"/>
                <a:gd name="T71" fmla="*/ 112739421 h 85"/>
                <a:gd name="T72" fmla="*/ 184241621 w 70"/>
                <a:gd name="T73" fmla="*/ 98646994 h 85"/>
                <a:gd name="T74" fmla="*/ 269277374 w 70"/>
                <a:gd name="T75" fmla="*/ 126831849 h 85"/>
                <a:gd name="T76" fmla="*/ 510210753 w 70"/>
                <a:gd name="T77" fmla="*/ 70462138 h 85"/>
                <a:gd name="T78" fmla="*/ 496040637 w 70"/>
                <a:gd name="T79" fmla="*/ 155016704 h 85"/>
                <a:gd name="T80" fmla="*/ 453522760 w 70"/>
                <a:gd name="T81" fmla="*/ 211386415 h 85"/>
                <a:gd name="T82" fmla="*/ 496040637 w 70"/>
                <a:gd name="T83" fmla="*/ 281848553 h 85"/>
                <a:gd name="T84" fmla="*/ 566902509 w 70"/>
                <a:gd name="T85" fmla="*/ 253663698 h 85"/>
                <a:gd name="T86" fmla="*/ 510210753 w 70"/>
                <a:gd name="T87" fmla="*/ 366399365 h 85"/>
                <a:gd name="T88" fmla="*/ 396831004 w 70"/>
                <a:gd name="T89" fmla="*/ 493231214 h 85"/>
                <a:gd name="T90" fmla="*/ 510210753 w 70"/>
                <a:gd name="T91" fmla="*/ 859634334 h 85"/>
                <a:gd name="T92" fmla="*/ 595246505 w 70"/>
                <a:gd name="T93" fmla="*/ 521416070 h 85"/>
                <a:gd name="T94" fmla="*/ 623590501 w 70"/>
                <a:gd name="T95" fmla="*/ 493231214 h 85"/>
                <a:gd name="T96" fmla="*/ 708626254 w 70"/>
                <a:gd name="T97" fmla="*/ 493231214 h 85"/>
                <a:gd name="T98" fmla="*/ 793662007 w 70"/>
                <a:gd name="T99" fmla="*/ 563693353 h 85"/>
                <a:gd name="T100" fmla="*/ 836179884 w 70"/>
                <a:gd name="T101" fmla="*/ 450953931 h 85"/>
                <a:gd name="T102" fmla="*/ 850353764 w 70"/>
                <a:gd name="T103" fmla="*/ 366399365 h 85"/>
                <a:gd name="T104" fmla="*/ 892871640 w 70"/>
                <a:gd name="T105" fmla="*/ 324122082 h 85"/>
                <a:gd name="T106" fmla="*/ 850353764 w 70"/>
                <a:gd name="T107" fmla="*/ 211386415 h 85"/>
                <a:gd name="T108" fmla="*/ 708626254 w 70"/>
                <a:gd name="T109" fmla="*/ 112739421 h 85"/>
                <a:gd name="T110" fmla="*/ 637764382 w 70"/>
                <a:gd name="T111" fmla="*/ 126831849 h 85"/>
                <a:gd name="T112" fmla="*/ 524384633 w 70"/>
                <a:gd name="T113" fmla="*/ 84554566 h 85"/>
                <a:gd name="T114" fmla="*/ 212589382 w 70"/>
                <a:gd name="T115" fmla="*/ 70462138 h 85"/>
                <a:gd name="T116" fmla="*/ 255107259 w 70"/>
                <a:gd name="T117" fmla="*/ 56369711 h 85"/>
                <a:gd name="T118" fmla="*/ 481866756 w 70"/>
                <a:gd name="T119" fmla="*/ 28184855 h 85"/>
                <a:gd name="T120" fmla="*/ 297625135 w 70"/>
                <a:gd name="T121" fmla="*/ 56369711 h 85"/>
                <a:gd name="T122" fmla="*/ 340139247 w 70"/>
                <a:gd name="T123" fmla="*/ 112739421 h 85"/>
                <a:gd name="T124" fmla="*/ 411004884 w 70"/>
                <a:gd name="T125" fmla="*/ 14092428 h 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0"/>
                <a:gd name="T190" fmla="*/ 0 h 85"/>
                <a:gd name="T191" fmla="*/ 70 w 70"/>
                <a:gd name="T192" fmla="*/ 85 h 8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0" h="85">
                  <a:moveTo>
                    <a:pt x="23" y="79"/>
                  </a:moveTo>
                  <a:cubicBezTo>
                    <a:pt x="22" y="79"/>
                    <a:pt x="22" y="79"/>
                    <a:pt x="22" y="79"/>
                  </a:cubicBezTo>
                  <a:cubicBezTo>
                    <a:pt x="23" y="79"/>
                    <a:pt x="23" y="79"/>
                    <a:pt x="24" y="80"/>
                  </a:cubicBezTo>
                  <a:cubicBezTo>
                    <a:pt x="24" y="80"/>
                    <a:pt x="24" y="80"/>
                    <a:pt x="24" y="80"/>
                  </a:cubicBezTo>
                  <a:cubicBezTo>
                    <a:pt x="24" y="79"/>
                    <a:pt x="23" y="79"/>
                    <a:pt x="23" y="79"/>
                  </a:cubicBezTo>
                  <a:moveTo>
                    <a:pt x="18" y="72"/>
                  </a:moveTo>
                  <a:cubicBezTo>
                    <a:pt x="17" y="72"/>
                    <a:pt x="17" y="72"/>
                    <a:pt x="17" y="72"/>
                  </a:cubicBezTo>
                  <a:cubicBezTo>
                    <a:pt x="18" y="73"/>
                    <a:pt x="18" y="73"/>
                    <a:pt x="18" y="73"/>
                  </a:cubicBezTo>
                  <a:cubicBezTo>
                    <a:pt x="18" y="74"/>
                    <a:pt x="18" y="74"/>
                    <a:pt x="18" y="74"/>
                  </a:cubicBezTo>
                  <a:cubicBezTo>
                    <a:pt x="18" y="74"/>
                    <a:pt x="18" y="74"/>
                    <a:pt x="18" y="74"/>
                  </a:cubicBezTo>
                  <a:cubicBezTo>
                    <a:pt x="19" y="74"/>
                    <a:pt x="19" y="74"/>
                    <a:pt x="19" y="74"/>
                  </a:cubicBezTo>
                  <a:cubicBezTo>
                    <a:pt x="18" y="72"/>
                    <a:pt x="18" y="72"/>
                    <a:pt x="18" y="72"/>
                  </a:cubicBezTo>
                  <a:moveTo>
                    <a:pt x="13" y="72"/>
                  </a:moveTo>
                  <a:cubicBezTo>
                    <a:pt x="14" y="72"/>
                    <a:pt x="14" y="72"/>
                    <a:pt x="14" y="72"/>
                  </a:cubicBezTo>
                  <a:cubicBezTo>
                    <a:pt x="13" y="72"/>
                    <a:pt x="13" y="72"/>
                    <a:pt x="13" y="72"/>
                  </a:cubicBezTo>
                  <a:moveTo>
                    <a:pt x="19" y="71"/>
                  </a:moveTo>
                  <a:cubicBezTo>
                    <a:pt x="19" y="71"/>
                    <a:pt x="19" y="71"/>
                    <a:pt x="19" y="71"/>
                  </a:cubicBezTo>
                  <a:cubicBezTo>
                    <a:pt x="19" y="71"/>
                    <a:pt x="19" y="71"/>
                    <a:pt x="19" y="71"/>
                  </a:cubicBezTo>
                  <a:cubicBezTo>
                    <a:pt x="19" y="71"/>
                    <a:pt x="19" y="71"/>
                    <a:pt x="19" y="71"/>
                  </a:cubicBezTo>
                  <a:moveTo>
                    <a:pt x="13" y="71"/>
                  </a:moveTo>
                  <a:cubicBezTo>
                    <a:pt x="13" y="71"/>
                    <a:pt x="14" y="71"/>
                    <a:pt x="14" y="72"/>
                  </a:cubicBezTo>
                  <a:cubicBezTo>
                    <a:pt x="13" y="71"/>
                    <a:pt x="13" y="71"/>
                    <a:pt x="13" y="71"/>
                  </a:cubicBezTo>
                  <a:cubicBezTo>
                    <a:pt x="13" y="71"/>
                    <a:pt x="13" y="71"/>
                    <a:pt x="13" y="71"/>
                  </a:cubicBezTo>
                  <a:moveTo>
                    <a:pt x="6" y="67"/>
                  </a:moveTo>
                  <a:cubicBezTo>
                    <a:pt x="7" y="68"/>
                    <a:pt x="7" y="68"/>
                    <a:pt x="7" y="68"/>
                  </a:cubicBezTo>
                  <a:cubicBezTo>
                    <a:pt x="7" y="68"/>
                    <a:pt x="7" y="69"/>
                    <a:pt x="8" y="69"/>
                  </a:cubicBezTo>
                  <a:cubicBezTo>
                    <a:pt x="8" y="69"/>
                    <a:pt x="8" y="69"/>
                    <a:pt x="8" y="69"/>
                  </a:cubicBezTo>
                  <a:cubicBezTo>
                    <a:pt x="8" y="69"/>
                    <a:pt x="8" y="69"/>
                    <a:pt x="8" y="69"/>
                  </a:cubicBezTo>
                  <a:cubicBezTo>
                    <a:pt x="8" y="69"/>
                    <a:pt x="8" y="69"/>
                    <a:pt x="8" y="69"/>
                  </a:cubicBezTo>
                  <a:cubicBezTo>
                    <a:pt x="8" y="70"/>
                    <a:pt x="8" y="70"/>
                    <a:pt x="8" y="70"/>
                  </a:cubicBezTo>
                  <a:cubicBezTo>
                    <a:pt x="9" y="71"/>
                    <a:pt x="9" y="71"/>
                    <a:pt x="9" y="71"/>
                  </a:cubicBezTo>
                  <a:cubicBezTo>
                    <a:pt x="8" y="70"/>
                    <a:pt x="8" y="70"/>
                    <a:pt x="8" y="70"/>
                  </a:cubicBezTo>
                  <a:cubicBezTo>
                    <a:pt x="7" y="69"/>
                    <a:pt x="7" y="69"/>
                    <a:pt x="6" y="68"/>
                  </a:cubicBezTo>
                  <a:cubicBezTo>
                    <a:pt x="6" y="69"/>
                    <a:pt x="6" y="69"/>
                    <a:pt x="6" y="69"/>
                  </a:cubicBezTo>
                  <a:cubicBezTo>
                    <a:pt x="7" y="69"/>
                    <a:pt x="7" y="69"/>
                    <a:pt x="7" y="69"/>
                  </a:cubicBezTo>
                  <a:cubicBezTo>
                    <a:pt x="7" y="70"/>
                    <a:pt x="7" y="70"/>
                    <a:pt x="7" y="70"/>
                  </a:cubicBezTo>
                  <a:cubicBezTo>
                    <a:pt x="8" y="70"/>
                    <a:pt x="8" y="70"/>
                    <a:pt x="8" y="70"/>
                  </a:cubicBezTo>
                  <a:cubicBezTo>
                    <a:pt x="8" y="70"/>
                    <a:pt x="8" y="70"/>
                    <a:pt x="8" y="70"/>
                  </a:cubicBezTo>
                  <a:cubicBezTo>
                    <a:pt x="8" y="71"/>
                    <a:pt x="8" y="71"/>
                    <a:pt x="8" y="71"/>
                  </a:cubicBezTo>
                  <a:cubicBezTo>
                    <a:pt x="16" y="80"/>
                    <a:pt x="26" y="85"/>
                    <a:pt x="37" y="85"/>
                  </a:cubicBezTo>
                  <a:cubicBezTo>
                    <a:pt x="43" y="85"/>
                    <a:pt x="49" y="83"/>
                    <a:pt x="54" y="79"/>
                  </a:cubicBezTo>
                  <a:cubicBezTo>
                    <a:pt x="54" y="79"/>
                    <a:pt x="54" y="79"/>
                    <a:pt x="54" y="79"/>
                  </a:cubicBezTo>
                  <a:cubicBezTo>
                    <a:pt x="55" y="79"/>
                    <a:pt x="55" y="79"/>
                    <a:pt x="55" y="79"/>
                  </a:cubicBezTo>
                  <a:cubicBezTo>
                    <a:pt x="55" y="78"/>
                    <a:pt x="55" y="78"/>
                    <a:pt x="55" y="78"/>
                  </a:cubicBezTo>
                  <a:cubicBezTo>
                    <a:pt x="56" y="78"/>
                    <a:pt x="56" y="78"/>
                    <a:pt x="56" y="78"/>
                  </a:cubicBezTo>
                  <a:cubicBezTo>
                    <a:pt x="56" y="77"/>
                    <a:pt x="56" y="77"/>
                    <a:pt x="56" y="77"/>
                  </a:cubicBezTo>
                  <a:cubicBezTo>
                    <a:pt x="55" y="77"/>
                    <a:pt x="55" y="78"/>
                    <a:pt x="55" y="78"/>
                  </a:cubicBezTo>
                  <a:cubicBezTo>
                    <a:pt x="55" y="78"/>
                    <a:pt x="55" y="77"/>
                    <a:pt x="55" y="77"/>
                  </a:cubicBezTo>
                  <a:cubicBezTo>
                    <a:pt x="54" y="77"/>
                    <a:pt x="54" y="77"/>
                    <a:pt x="54" y="77"/>
                  </a:cubicBezTo>
                  <a:cubicBezTo>
                    <a:pt x="55" y="77"/>
                    <a:pt x="55" y="77"/>
                    <a:pt x="55" y="77"/>
                  </a:cubicBezTo>
                  <a:cubicBezTo>
                    <a:pt x="55" y="77"/>
                    <a:pt x="55" y="77"/>
                    <a:pt x="55" y="77"/>
                  </a:cubicBezTo>
                  <a:cubicBezTo>
                    <a:pt x="55" y="76"/>
                    <a:pt x="56" y="76"/>
                    <a:pt x="56" y="76"/>
                  </a:cubicBezTo>
                  <a:cubicBezTo>
                    <a:pt x="56" y="75"/>
                    <a:pt x="56" y="75"/>
                    <a:pt x="56" y="75"/>
                  </a:cubicBezTo>
                  <a:cubicBezTo>
                    <a:pt x="56" y="75"/>
                    <a:pt x="56" y="75"/>
                    <a:pt x="56" y="75"/>
                  </a:cubicBezTo>
                  <a:cubicBezTo>
                    <a:pt x="57" y="74"/>
                    <a:pt x="58" y="73"/>
                    <a:pt x="58" y="73"/>
                  </a:cubicBezTo>
                  <a:cubicBezTo>
                    <a:pt x="58" y="73"/>
                    <a:pt x="58" y="73"/>
                    <a:pt x="58" y="73"/>
                  </a:cubicBezTo>
                  <a:cubicBezTo>
                    <a:pt x="59" y="72"/>
                    <a:pt x="58" y="73"/>
                    <a:pt x="59" y="72"/>
                  </a:cubicBezTo>
                  <a:cubicBezTo>
                    <a:pt x="59" y="71"/>
                    <a:pt x="59" y="71"/>
                    <a:pt x="59" y="71"/>
                  </a:cubicBezTo>
                  <a:cubicBezTo>
                    <a:pt x="59" y="71"/>
                    <a:pt x="59" y="71"/>
                    <a:pt x="59" y="71"/>
                  </a:cubicBezTo>
                  <a:cubicBezTo>
                    <a:pt x="59" y="71"/>
                    <a:pt x="59" y="71"/>
                    <a:pt x="58" y="71"/>
                  </a:cubicBezTo>
                  <a:cubicBezTo>
                    <a:pt x="57" y="71"/>
                    <a:pt x="57" y="71"/>
                    <a:pt x="57" y="71"/>
                  </a:cubicBezTo>
                  <a:cubicBezTo>
                    <a:pt x="57" y="72"/>
                    <a:pt x="57" y="72"/>
                    <a:pt x="57" y="72"/>
                  </a:cubicBezTo>
                  <a:cubicBezTo>
                    <a:pt x="57" y="72"/>
                    <a:pt x="57" y="72"/>
                    <a:pt x="57" y="72"/>
                  </a:cubicBezTo>
                  <a:cubicBezTo>
                    <a:pt x="56" y="72"/>
                    <a:pt x="56" y="71"/>
                    <a:pt x="56" y="71"/>
                  </a:cubicBezTo>
                  <a:cubicBezTo>
                    <a:pt x="56" y="71"/>
                    <a:pt x="56" y="71"/>
                    <a:pt x="56" y="71"/>
                  </a:cubicBezTo>
                  <a:cubicBezTo>
                    <a:pt x="56" y="71"/>
                    <a:pt x="56" y="71"/>
                    <a:pt x="56" y="71"/>
                  </a:cubicBezTo>
                  <a:cubicBezTo>
                    <a:pt x="56" y="72"/>
                    <a:pt x="55" y="72"/>
                    <a:pt x="54" y="72"/>
                  </a:cubicBezTo>
                  <a:cubicBezTo>
                    <a:pt x="54" y="72"/>
                    <a:pt x="54" y="72"/>
                    <a:pt x="54" y="72"/>
                  </a:cubicBezTo>
                  <a:cubicBezTo>
                    <a:pt x="54" y="72"/>
                    <a:pt x="54" y="72"/>
                    <a:pt x="54" y="72"/>
                  </a:cubicBezTo>
                  <a:cubicBezTo>
                    <a:pt x="54" y="72"/>
                    <a:pt x="54" y="72"/>
                    <a:pt x="54" y="72"/>
                  </a:cubicBezTo>
                  <a:cubicBezTo>
                    <a:pt x="53" y="73"/>
                    <a:pt x="53" y="73"/>
                    <a:pt x="53" y="73"/>
                  </a:cubicBezTo>
                  <a:cubicBezTo>
                    <a:pt x="53" y="73"/>
                    <a:pt x="53" y="73"/>
                    <a:pt x="53" y="73"/>
                  </a:cubicBezTo>
                  <a:cubicBezTo>
                    <a:pt x="53" y="73"/>
                    <a:pt x="53" y="73"/>
                    <a:pt x="53" y="73"/>
                  </a:cubicBezTo>
                  <a:cubicBezTo>
                    <a:pt x="53" y="73"/>
                    <a:pt x="53" y="73"/>
                    <a:pt x="53" y="73"/>
                  </a:cubicBezTo>
                  <a:cubicBezTo>
                    <a:pt x="53" y="73"/>
                    <a:pt x="53" y="73"/>
                    <a:pt x="53" y="73"/>
                  </a:cubicBezTo>
                  <a:cubicBezTo>
                    <a:pt x="52" y="73"/>
                    <a:pt x="52" y="73"/>
                    <a:pt x="52" y="73"/>
                  </a:cubicBezTo>
                  <a:cubicBezTo>
                    <a:pt x="51" y="73"/>
                    <a:pt x="51" y="73"/>
                    <a:pt x="51" y="73"/>
                  </a:cubicBezTo>
                  <a:cubicBezTo>
                    <a:pt x="51" y="74"/>
                    <a:pt x="51" y="74"/>
                    <a:pt x="51" y="74"/>
                  </a:cubicBezTo>
                  <a:cubicBezTo>
                    <a:pt x="51" y="74"/>
                    <a:pt x="51" y="74"/>
                    <a:pt x="51" y="74"/>
                  </a:cubicBezTo>
                  <a:cubicBezTo>
                    <a:pt x="50" y="74"/>
                    <a:pt x="49" y="75"/>
                    <a:pt x="48" y="75"/>
                  </a:cubicBezTo>
                  <a:cubicBezTo>
                    <a:pt x="48" y="75"/>
                    <a:pt x="48" y="75"/>
                    <a:pt x="48" y="75"/>
                  </a:cubicBezTo>
                  <a:cubicBezTo>
                    <a:pt x="47" y="75"/>
                    <a:pt x="47" y="75"/>
                    <a:pt x="47" y="75"/>
                  </a:cubicBezTo>
                  <a:cubicBezTo>
                    <a:pt x="47" y="75"/>
                    <a:pt x="47" y="75"/>
                    <a:pt x="47" y="75"/>
                  </a:cubicBezTo>
                  <a:cubicBezTo>
                    <a:pt x="47" y="75"/>
                    <a:pt x="46" y="76"/>
                    <a:pt x="46" y="76"/>
                  </a:cubicBezTo>
                  <a:cubicBezTo>
                    <a:pt x="45" y="76"/>
                    <a:pt x="45" y="76"/>
                    <a:pt x="45" y="76"/>
                  </a:cubicBezTo>
                  <a:cubicBezTo>
                    <a:pt x="45" y="77"/>
                    <a:pt x="45" y="77"/>
                    <a:pt x="45" y="77"/>
                  </a:cubicBezTo>
                  <a:cubicBezTo>
                    <a:pt x="44" y="77"/>
                    <a:pt x="44" y="77"/>
                    <a:pt x="44" y="77"/>
                  </a:cubicBezTo>
                  <a:cubicBezTo>
                    <a:pt x="43" y="78"/>
                    <a:pt x="43" y="78"/>
                    <a:pt x="43" y="78"/>
                  </a:cubicBezTo>
                  <a:cubicBezTo>
                    <a:pt x="43" y="78"/>
                    <a:pt x="43" y="78"/>
                    <a:pt x="43" y="78"/>
                  </a:cubicBezTo>
                  <a:cubicBezTo>
                    <a:pt x="43" y="77"/>
                    <a:pt x="43" y="77"/>
                    <a:pt x="43" y="77"/>
                  </a:cubicBezTo>
                  <a:cubicBezTo>
                    <a:pt x="43" y="77"/>
                    <a:pt x="43" y="77"/>
                    <a:pt x="43" y="77"/>
                  </a:cubicBezTo>
                  <a:cubicBezTo>
                    <a:pt x="43" y="77"/>
                    <a:pt x="42" y="77"/>
                    <a:pt x="41" y="77"/>
                  </a:cubicBezTo>
                  <a:cubicBezTo>
                    <a:pt x="41" y="77"/>
                    <a:pt x="41" y="77"/>
                    <a:pt x="41" y="77"/>
                  </a:cubicBezTo>
                  <a:cubicBezTo>
                    <a:pt x="41" y="76"/>
                    <a:pt x="41" y="76"/>
                    <a:pt x="41" y="76"/>
                  </a:cubicBezTo>
                  <a:cubicBezTo>
                    <a:pt x="41" y="76"/>
                    <a:pt x="41" y="76"/>
                    <a:pt x="41" y="76"/>
                  </a:cubicBezTo>
                  <a:cubicBezTo>
                    <a:pt x="40" y="76"/>
                    <a:pt x="39" y="77"/>
                    <a:pt x="39" y="77"/>
                  </a:cubicBezTo>
                  <a:cubicBezTo>
                    <a:pt x="39" y="77"/>
                    <a:pt x="39" y="77"/>
                    <a:pt x="39" y="77"/>
                  </a:cubicBezTo>
                  <a:cubicBezTo>
                    <a:pt x="38" y="77"/>
                    <a:pt x="38" y="77"/>
                    <a:pt x="38" y="77"/>
                  </a:cubicBezTo>
                  <a:cubicBezTo>
                    <a:pt x="38" y="78"/>
                    <a:pt x="38" y="78"/>
                    <a:pt x="38" y="78"/>
                  </a:cubicBezTo>
                  <a:cubicBezTo>
                    <a:pt x="37" y="78"/>
                    <a:pt x="37" y="78"/>
                    <a:pt x="37" y="78"/>
                  </a:cubicBezTo>
                  <a:cubicBezTo>
                    <a:pt x="37" y="78"/>
                    <a:pt x="37" y="78"/>
                    <a:pt x="37" y="77"/>
                  </a:cubicBezTo>
                  <a:cubicBezTo>
                    <a:pt x="37" y="78"/>
                    <a:pt x="37" y="78"/>
                    <a:pt x="37" y="78"/>
                  </a:cubicBezTo>
                  <a:cubicBezTo>
                    <a:pt x="36" y="78"/>
                    <a:pt x="35" y="78"/>
                    <a:pt x="35" y="78"/>
                  </a:cubicBezTo>
                  <a:cubicBezTo>
                    <a:pt x="34" y="78"/>
                    <a:pt x="33" y="78"/>
                    <a:pt x="32" y="78"/>
                  </a:cubicBezTo>
                  <a:cubicBezTo>
                    <a:pt x="32" y="78"/>
                    <a:pt x="32" y="78"/>
                    <a:pt x="32" y="78"/>
                  </a:cubicBezTo>
                  <a:cubicBezTo>
                    <a:pt x="32" y="78"/>
                    <a:pt x="31" y="78"/>
                    <a:pt x="31" y="78"/>
                  </a:cubicBezTo>
                  <a:cubicBezTo>
                    <a:pt x="31" y="78"/>
                    <a:pt x="30" y="78"/>
                    <a:pt x="30" y="78"/>
                  </a:cubicBezTo>
                  <a:cubicBezTo>
                    <a:pt x="29" y="78"/>
                    <a:pt x="29" y="78"/>
                    <a:pt x="29" y="78"/>
                  </a:cubicBezTo>
                  <a:cubicBezTo>
                    <a:pt x="29" y="78"/>
                    <a:pt x="29" y="78"/>
                    <a:pt x="29" y="78"/>
                  </a:cubicBezTo>
                  <a:cubicBezTo>
                    <a:pt x="29" y="78"/>
                    <a:pt x="29" y="78"/>
                    <a:pt x="29" y="78"/>
                  </a:cubicBezTo>
                  <a:cubicBezTo>
                    <a:pt x="28" y="78"/>
                    <a:pt x="28" y="78"/>
                    <a:pt x="28" y="78"/>
                  </a:cubicBezTo>
                  <a:cubicBezTo>
                    <a:pt x="28" y="78"/>
                    <a:pt x="28" y="78"/>
                    <a:pt x="28" y="78"/>
                  </a:cubicBezTo>
                  <a:cubicBezTo>
                    <a:pt x="28" y="78"/>
                    <a:pt x="28" y="78"/>
                    <a:pt x="28" y="78"/>
                  </a:cubicBezTo>
                  <a:cubicBezTo>
                    <a:pt x="28" y="79"/>
                    <a:pt x="28" y="79"/>
                    <a:pt x="28" y="79"/>
                  </a:cubicBezTo>
                  <a:cubicBezTo>
                    <a:pt x="27" y="79"/>
                    <a:pt x="27" y="79"/>
                    <a:pt x="27" y="79"/>
                  </a:cubicBezTo>
                  <a:cubicBezTo>
                    <a:pt x="27" y="79"/>
                    <a:pt x="26" y="79"/>
                    <a:pt x="26" y="79"/>
                  </a:cubicBezTo>
                  <a:cubicBezTo>
                    <a:pt x="26" y="79"/>
                    <a:pt x="26" y="79"/>
                    <a:pt x="26" y="79"/>
                  </a:cubicBezTo>
                  <a:cubicBezTo>
                    <a:pt x="25" y="79"/>
                    <a:pt x="25" y="79"/>
                    <a:pt x="25" y="79"/>
                  </a:cubicBezTo>
                  <a:cubicBezTo>
                    <a:pt x="25" y="79"/>
                    <a:pt x="25" y="79"/>
                    <a:pt x="25" y="79"/>
                  </a:cubicBezTo>
                  <a:cubicBezTo>
                    <a:pt x="25" y="80"/>
                    <a:pt x="26" y="80"/>
                    <a:pt x="26" y="80"/>
                  </a:cubicBezTo>
                  <a:cubicBezTo>
                    <a:pt x="26" y="80"/>
                    <a:pt x="26" y="80"/>
                    <a:pt x="26" y="80"/>
                  </a:cubicBezTo>
                  <a:cubicBezTo>
                    <a:pt x="25" y="80"/>
                    <a:pt x="25" y="80"/>
                    <a:pt x="25" y="80"/>
                  </a:cubicBezTo>
                  <a:cubicBezTo>
                    <a:pt x="25" y="80"/>
                    <a:pt x="24" y="80"/>
                    <a:pt x="24" y="80"/>
                  </a:cubicBezTo>
                  <a:cubicBezTo>
                    <a:pt x="21" y="79"/>
                    <a:pt x="21" y="79"/>
                    <a:pt x="19" y="77"/>
                  </a:cubicBezTo>
                  <a:cubicBezTo>
                    <a:pt x="18" y="77"/>
                    <a:pt x="18" y="77"/>
                    <a:pt x="18" y="77"/>
                  </a:cubicBezTo>
                  <a:cubicBezTo>
                    <a:pt x="18" y="76"/>
                    <a:pt x="17" y="76"/>
                    <a:pt x="17" y="76"/>
                  </a:cubicBezTo>
                  <a:cubicBezTo>
                    <a:pt x="17" y="76"/>
                    <a:pt x="18" y="76"/>
                    <a:pt x="18" y="77"/>
                  </a:cubicBezTo>
                  <a:cubicBezTo>
                    <a:pt x="18" y="77"/>
                    <a:pt x="18" y="77"/>
                    <a:pt x="18" y="77"/>
                  </a:cubicBezTo>
                  <a:cubicBezTo>
                    <a:pt x="18" y="77"/>
                    <a:pt x="18" y="77"/>
                    <a:pt x="18" y="76"/>
                  </a:cubicBezTo>
                  <a:cubicBezTo>
                    <a:pt x="18" y="76"/>
                    <a:pt x="17" y="76"/>
                    <a:pt x="17" y="75"/>
                  </a:cubicBezTo>
                  <a:cubicBezTo>
                    <a:pt x="17" y="75"/>
                    <a:pt x="17" y="75"/>
                    <a:pt x="17" y="75"/>
                  </a:cubicBezTo>
                  <a:cubicBezTo>
                    <a:pt x="18" y="75"/>
                    <a:pt x="19" y="76"/>
                    <a:pt x="20" y="76"/>
                  </a:cubicBezTo>
                  <a:cubicBezTo>
                    <a:pt x="20" y="76"/>
                    <a:pt x="20" y="76"/>
                    <a:pt x="20" y="76"/>
                  </a:cubicBezTo>
                  <a:cubicBezTo>
                    <a:pt x="20" y="76"/>
                    <a:pt x="20" y="76"/>
                    <a:pt x="20" y="76"/>
                  </a:cubicBezTo>
                  <a:cubicBezTo>
                    <a:pt x="20" y="76"/>
                    <a:pt x="20" y="76"/>
                    <a:pt x="20" y="76"/>
                  </a:cubicBezTo>
                  <a:cubicBezTo>
                    <a:pt x="20" y="75"/>
                    <a:pt x="20" y="74"/>
                    <a:pt x="19" y="73"/>
                  </a:cubicBezTo>
                  <a:cubicBezTo>
                    <a:pt x="19" y="73"/>
                    <a:pt x="19" y="73"/>
                    <a:pt x="19" y="73"/>
                  </a:cubicBezTo>
                  <a:cubicBezTo>
                    <a:pt x="19" y="73"/>
                    <a:pt x="18" y="73"/>
                    <a:pt x="18" y="72"/>
                  </a:cubicBezTo>
                  <a:cubicBezTo>
                    <a:pt x="19" y="72"/>
                    <a:pt x="19" y="72"/>
                    <a:pt x="19" y="72"/>
                  </a:cubicBezTo>
                  <a:cubicBezTo>
                    <a:pt x="19" y="72"/>
                    <a:pt x="19" y="72"/>
                    <a:pt x="19" y="72"/>
                  </a:cubicBezTo>
                  <a:cubicBezTo>
                    <a:pt x="19" y="71"/>
                    <a:pt x="19" y="71"/>
                    <a:pt x="19" y="71"/>
                  </a:cubicBezTo>
                  <a:cubicBezTo>
                    <a:pt x="19" y="71"/>
                    <a:pt x="19" y="71"/>
                    <a:pt x="19" y="71"/>
                  </a:cubicBezTo>
                  <a:cubicBezTo>
                    <a:pt x="19" y="71"/>
                    <a:pt x="19" y="71"/>
                    <a:pt x="18" y="72"/>
                  </a:cubicBezTo>
                  <a:cubicBezTo>
                    <a:pt x="18" y="72"/>
                    <a:pt x="18" y="71"/>
                    <a:pt x="18" y="73"/>
                  </a:cubicBezTo>
                  <a:cubicBezTo>
                    <a:pt x="18" y="73"/>
                    <a:pt x="19" y="74"/>
                    <a:pt x="19" y="75"/>
                  </a:cubicBezTo>
                  <a:cubicBezTo>
                    <a:pt x="17" y="74"/>
                    <a:pt x="17" y="74"/>
                    <a:pt x="17" y="74"/>
                  </a:cubicBezTo>
                  <a:cubicBezTo>
                    <a:pt x="17" y="74"/>
                    <a:pt x="17" y="74"/>
                    <a:pt x="17" y="74"/>
                  </a:cubicBezTo>
                  <a:cubicBezTo>
                    <a:pt x="17" y="74"/>
                    <a:pt x="17" y="74"/>
                    <a:pt x="17" y="74"/>
                  </a:cubicBezTo>
                  <a:cubicBezTo>
                    <a:pt x="16" y="73"/>
                    <a:pt x="15" y="72"/>
                    <a:pt x="14" y="72"/>
                  </a:cubicBezTo>
                  <a:cubicBezTo>
                    <a:pt x="14" y="72"/>
                    <a:pt x="14" y="72"/>
                    <a:pt x="14" y="72"/>
                  </a:cubicBezTo>
                  <a:cubicBezTo>
                    <a:pt x="13" y="72"/>
                    <a:pt x="13" y="72"/>
                    <a:pt x="13" y="72"/>
                  </a:cubicBezTo>
                  <a:cubicBezTo>
                    <a:pt x="13" y="71"/>
                    <a:pt x="13" y="71"/>
                    <a:pt x="13" y="71"/>
                  </a:cubicBezTo>
                  <a:cubicBezTo>
                    <a:pt x="14" y="72"/>
                    <a:pt x="14" y="72"/>
                    <a:pt x="14" y="72"/>
                  </a:cubicBezTo>
                  <a:cubicBezTo>
                    <a:pt x="14" y="73"/>
                    <a:pt x="14" y="73"/>
                    <a:pt x="14" y="73"/>
                  </a:cubicBezTo>
                  <a:cubicBezTo>
                    <a:pt x="13" y="72"/>
                    <a:pt x="13" y="72"/>
                    <a:pt x="13" y="72"/>
                  </a:cubicBezTo>
                  <a:cubicBezTo>
                    <a:pt x="11" y="70"/>
                    <a:pt x="9" y="68"/>
                    <a:pt x="7" y="67"/>
                  </a:cubicBezTo>
                  <a:cubicBezTo>
                    <a:pt x="7" y="68"/>
                    <a:pt x="7" y="68"/>
                    <a:pt x="7" y="68"/>
                  </a:cubicBezTo>
                  <a:cubicBezTo>
                    <a:pt x="6" y="67"/>
                    <a:pt x="6" y="67"/>
                    <a:pt x="6" y="67"/>
                  </a:cubicBezTo>
                  <a:moveTo>
                    <a:pt x="17" y="66"/>
                  </a:moveTo>
                  <a:cubicBezTo>
                    <a:pt x="17" y="66"/>
                    <a:pt x="17" y="66"/>
                    <a:pt x="17" y="66"/>
                  </a:cubicBezTo>
                  <a:cubicBezTo>
                    <a:pt x="17" y="66"/>
                    <a:pt x="17" y="66"/>
                    <a:pt x="17" y="66"/>
                  </a:cubicBezTo>
                  <a:moveTo>
                    <a:pt x="16" y="66"/>
                  </a:moveTo>
                  <a:cubicBezTo>
                    <a:pt x="16" y="66"/>
                    <a:pt x="16" y="66"/>
                    <a:pt x="16" y="66"/>
                  </a:cubicBezTo>
                  <a:cubicBezTo>
                    <a:pt x="16" y="66"/>
                    <a:pt x="16" y="66"/>
                    <a:pt x="16" y="66"/>
                  </a:cubicBezTo>
                  <a:cubicBezTo>
                    <a:pt x="16" y="66"/>
                    <a:pt x="16" y="66"/>
                    <a:pt x="16" y="66"/>
                  </a:cubicBezTo>
                  <a:moveTo>
                    <a:pt x="15" y="62"/>
                  </a:moveTo>
                  <a:cubicBezTo>
                    <a:pt x="15" y="62"/>
                    <a:pt x="15" y="62"/>
                    <a:pt x="15" y="62"/>
                  </a:cubicBezTo>
                  <a:cubicBezTo>
                    <a:pt x="15" y="62"/>
                    <a:pt x="15" y="62"/>
                    <a:pt x="15" y="62"/>
                  </a:cubicBezTo>
                  <a:moveTo>
                    <a:pt x="64" y="59"/>
                  </a:moveTo>
                  <a:cubicBezTo>
                    <a:pt x="64" y="59"/>
                    <a:pt x="64" y="59"/>
                    <a:pt x="64" y="59"/>
                  </a:cubicBezTo>
                  <a:cubicBezTo>
                    <a:pt x="63" y="59"/>
                    <a:pt x="63" y="59"/>
                    <a:pt x="63" y="59"/>
                  </a:cubicBezTo>
                  <a:cubicBezTo>
                    <a:pt x="63" y="60"/>
                    <a:pt x="63" y="60"/>
                    <a:pt x="63" y="60"/>
                  </a:cubicBezTo>
                  <a:cubicBezTo>
                    <a:pt x="64" y="60"/>
                    <a:pt x="64" y="60"/>
                    <a:pt x="64" y="59"/>
                  </a:cubicBezTo>
                  <a:cubicBezTo>
                    <a:pt x="64" y="59"/>
                    <a:pt x="64" y="59"/>
                    <a:pt x="64" y="59"/>
                  </a:cubicBezTo>
                  <a:moveTo>
                    <a:pt x="68" y="57"/>
                  </a:moveTo>
                  <a:cubicBezTo>
                    <a:pt x="67" y="58"/>
                    <a:pt x="67" y="58"/>
                    <a:pt x="67" y="58"/>
                  </a:cubicBezTo>
                  <a:cubicBezTo>
                    <a:pt x="67" y="58"/>
                    <a:pt x="67" y="58"/>
                    <a:pt x="67" y="58"/>
                  </a:cubicBezTo>
                  <a:cubicBezTo>
                    <a:pt x="67" y="59"/>
                    <a:pt x="67" y="59"/>
                    <a:pt x="67" y="59"/>
                  </a:cubicBezTo>
                  <a:cubicBezTo>
                    <a:pt x="67" y="59"/>
                    <a:pt x="67" y="59"/>
                    <a:pt x="67" y="59"/>
                  </a:cubicBezTo>
                  <a:cubicBezTo>
                    <a:pt x="67" y="59"/>
                    <a:pt x="67" y="59"/>
                    <a:pt x="67" y="59"/>
                  </a:cubicBezTo>
                  <a:cubicBezTo>
                    <a:pt x="67" y="58"/>
                    <a:pt x="67" y="58"/>
                    <a:pt x="67" y="58"/>
                  </a:cubicBezTo>
                  <a:cubicBezTo>
                    <a:pt x="68" y="58"/>
                    <a:pt x="68" y="58"/>
                    <a:pt x="68" y="58"/>
                  </a:cubicBezTo>
                  <a:cubicBezTo>
                    <a:pt x="68" y="58"/>
                    <a:pt x="68" y="58"/>
                    <a:pt x="68" y="58"/>
                  </a:cubicBezTo>
                  <a:cubicBezTo>
                    <a:pt x="68" y="58"/>
                    <a:pt x="68" y="58"/>
                    <a:pt x="68" y="58"/>
                  </a:cubicBezTo>
                  <a:cubicBezTo>
                    <a:pt x="68" y="57"/>
                    <a:pt x="68" y="57"/>
                    <a:pt x="68" y="57"/>
                  </a:cubicBezTo>
                  <a:cubicBezTo>
                    <a:pt x="68" y="57"/>
                    <a:pt x="68" y="57"/>
                    <a:pt x="68" y="57"/>
                  </a:cubicBezTo>
                  <a:moveTo>
                    <a:pt x="70" y="55"/>
                  </a:moveTo>
                  <a:cubicBezTo>
                    <a:pt x="69" y="55"/>
                    <a:pt x="69" y="55"/>
                    <a:pt x="69" y="55"/>
                  </a:cubicBezTo>
                  <a:cubicBezTo>
                    <a:pt x="69" y="55"/>
                    <a:pt x="69" y="55"/>
                    <a:pt x="69" y="55"/>
                  </a:cubicBezTo>
                  <a:cubicBezTo>
                    <a:pt x="69" y="55"/>
                    <a:pt x="69" y="55"/>
                    <a:pt x="69" y="55"/>
                  </a:cubicBezTo>
                  <a:cubicBezTo>
                    <a:pt x="69" y="55"/>
                    <a:pt x="69" y="55"/>
                    <a:pt x="69" y="55"/>
                  </a:cubicBezTo>
                  <a:cubicBezTo>
                    <a:pt x="69" y="55"/>
                    <a:pt x="69" y="55"/>
                    <a:pt x="69" y="55"/>
                  </a:cubicBezTo>
                  <a:cubicBezTo>
                    <a:pt x="69" y="55"/>
                    <a:pt x="69" y="55"/>
                    <a:pt x="69" y="55"/>
                  </a:cubicBezTo>
                  <a:cubicBezTo>
                    <a:pt x="69" y="56"/>
                    <a:pt x="69" y="56"/>
                    <a:pt x="69" y="56"/>
                  </a:cubicBezTo>
                  <a:cubicBezTo>
                    <a:pt x="69" y="56"/>
                    <a:pt x="69" y="56"/>
                    <a:pt x="69" y="56"/>
                  </a:cubicBezTo>
                  <a:cubicBezTo>
                    <a:pt x="69" y="56"/>
                    <a:pt x="69" y="56"/>
                    <a:pt x="69" y="56"/>
                  </a:cubicBezTo>
                  <a:cubicBezTo>
                    <a:pt x="69" y="57"/>
                    <a:pt x="69" y="57"/>
                    <a:pt x="69" y="57"/>
                  </a:cubicBezTo>
                  <a:cubicBezTo>
                    <a:pt x="69" y="56"/>
                    <a:pt x="69" y="56"/>
                    <a:pt x="69" y="56"/>
                  </a:cubicBezTo>
                  <a:cubicBezTo>
                    <a:pt x="69" y="56"/>
                    <a:pt x="69" y="56"/>
                    <a:pt x="69" y="56"/>
                  </a:cubicBezTo>
                  <a:cubicBezTo>
                    <a:pt x="70" y="55"/>
                    <a:pt x="70" y="55"/>
                    <a:pt x="70" y="55"/>
                  </a:cubicBezTo>
                  <a:moveTo>
                    <a:pt x="44" y="49"/>
                  </a:moveTo>
                  <a:cubicBezTo>
                    <a:pt x="44" y="50"/>
                    <a:pt x="44" y="50"/>
                    <a:pt x="44" y="50"/>
                  </a:cubicBezTo>
                  <a:cubicBezTo>
                    <a:pt x="44" y="51"/>
                    <a:pt x="44" y="51"/>
                    <a:pt x="44" y="51"/>
                  </a:cubicBezTo>
                  <a:cubicBezTo>
                    <a:pt x="43" y="51"/>
                    <a:pt x="43" y="51"/>
                    <a:pt x="43" y="51"/>
                  </a:cubicBezTo>
                  <a:cubicBezTo>
                    <a:pt x="43" y="51"/>
                    <a:pt x="43" y="51"/>
                    <a:pt x="43" y="51"/>
                  </a:cubicBezTo>
                  <a:cubicBezTo>
                    <a:pt x="43" y="52"/>
                    <a:pt x="43" y="53"/>
                    <a:pt x="43" y="53"/>
                  </a:cubicBezTo>
                  <a:cubicBezTo>
                    <a:pt x="43" y="54"/>
                    <a:pt x="42" y="54"/>
                    <a:pt x="42" y="54"/>
                  </a:cubicBezTo>
                  <a:cubicBezTo>
                    <a:pt x="42" y="54"/>
                    <a:pt x="42" y="55"/>
                    <a:pt x="42" y="56"/>
                  </a:cubicBezTo>
                  <a:cubicBezTo>
                    <a:pt x="42" y="56"/>
                    <a:pt x="43" y="56"/>
                    <a:pt x="43" y="56"/>
                  </a:cubicBezTo>
                  <a:cubicBezTo>
                    <a:pt x="43" y="56"/>
                    <a:pt x="43" y="56"/>
                    <a:pt x="43" y="56"/>
                  </a:cubicBezTo>
                  <a:cubicBezTo>
                    <a:pt x="44" y="52"/>
                    <a:pt x="44" y="52"/>
                    <a:pt x="44" y="52"/>
                  </a:cubicBezTo>
                  <a:cubicBezTo>
                    <a:pt x="44" y="52"/>
                    <a:pt x="44" y="52"/>
                    <a:pt x="44" y="52"/>
                  </a:cubicBezTo>
                  <a:cubicBezTo>
                    <a:pt x="44" y="51"/>
                    <a:pt x="44" y="51"/>
                    <a:pt x="44" y="50"/>
                  </a:cubicBezTo>
                  <a:cubicBezTo>
                    <a:pt x="44" y="49"/>
                    <a:pt x="44" y="49"/>
                    <a:pt x="44" y="49"/>
                  </a:cubicBezTo>
                  <a:cubicBezTo>
                    <a:pt x="44" y="49"/>
                    <a:pt x="44" y="49"/>
                    <a:pt x="44" y="49"/>
                  </a:cubicBezTo>
                  <a:moveTo>
                    <a:pt x="63" y="48"/>
                  </a:moveTo>
                  <a:cubicBezTo>
                    <a:pt x="63" y="48"/>
                    <a:pt x="63" y="48"/>
                    <a:pt x="63" y="48"/>
                  </a:cubicBezTo>
                  <a:cubicBezTo>
                    <a:pt x="63" y="48"/>
                    <a:pt x="63" y="48"/>
                    <a:pt x="63" y="48"/>
                  </a:cubicBezTo>
                  <a:cubicBezTo>
                    <a:pt x="62" y="49"/>
                    <a:pt x="62" y="49"/>
                    <a:pt x="62" y="49"/>
                  </a:cubicBezTo>
                  <a:cubicBezTo>
                    <a:pt x="62" y="49"/>
                    <a:pt x="63" y="50"/>
                    <a:pt x="62" y="50"/>
                  </a:cubicBezTo>
                  <a:cubicBezTo>
                    <a:pt x="62" y="50"/>
                    <a:pt x="62" y="50"/>
                    <a:pt x="62" y="50"/>
                  </a:cubicBezTo>
                  <a:cubicBezTo>
                    <a:pt x="62" y="49"/>
                    <a:pt x="62" y="49"/>
                    <a:pt x="62" y="49"/>
                  </a:cubicBezTo>
                  <a:cubicBezTo>
                    <a:pt x="62" y="49"/>
                    <a:pt x="62" y="49"/>
                    <a:pt x="62" y="49"/>
                  </a:cubicBezTo>
                  <a:cubicBezTo>
                    <a:pt x="61" y="50"/>
                    <a:pt x="61" y="50"/>
                    <a:pt x="61" y="50"/>
                  </a:cubicBezTo>
                  <a:cubicBezTo>
                    <a:pt x="61" y="50"/>
                    <a:pt x="61" y="50"/>
                    <a:pt x="61" y="50"/>
                  </a:cubicBezTo>
                  <a:cubicBezTo>
                    <a:pt x="61" y="51"/>
                    <a:pt x="61" y="51"/>
                    <a:pt x="61" y="51"/>
                  </a:cubicBezTo>
                  <a:cubicBezTo>
                    <a:pt x="61" y="50"/>
                    <a:pt x="61" y="50"/>
                    <a:pt x="61" y="50"/>
                  </a:cubicBezTo>
                  <a:cubicBezTo>
                    <a:pt x="61" y="51"/>
                    <a:pt x="61" y="51"/>
                    <a:pt x="61" y="51"/>
                  </a:cubicBezTo>
                  <a:cubicBezTo>
                    <a:pt x="61" y="51"/>
                    <a:pt x="61" y="51"/>
                    <a:pt x="61" y="51"/>
                  </a:cubicBezTo>
                  <a:cubicBezTo>
                    <a:pt x="60" y="52"/>
                    <a:pt x="60" y="52"/>
                    <a:pt x="60" y="52"/>
                  </a:cubicBezTo>
                  <a:cubicBezTo>
                    <a:pt x="60" y="52"/>
                    <a:pt x="60" y="52"/>
                    <a:pt x="60" y="52"/>
                  </a:cubicBezTo>
                  <a:cubicBezTo>
                    <a:pt x="60" y="52"/>
                    <a:pt x="60" y="52"/>
                    <a:pt x="60" y="52"/>
                  </a:cubicBezTo>
                  <a:cubicBezTo>
                    <a:pt x="60" y="52"/>
                    <a:pt x="60" y="52"/>
                    <a:pt x="60" y="52"/>
                  </a:cubicBezTo>
                  <a:cubicBezTo>
                    <a:pt x="59" y="52"/>
                    <a:pt x="59" y="53"/>
                    <a:pt x="59" y="54"/>
                  </a:cubicBezTo>
                  <a:cubicBezTo>
                    <a:pt x="59" y="55"/>
                    <a:pt x="59" y="55"/>
                    <a:pt x="59" y="55"/>
                  </a:cubicBezTo>
                  <a:cubicBezTo>
                    <a:pt x="58" y="55"/>
                    <a:pt x="58" y="55"/>
                    <a:pt x="58" y="55"/>
                  </a:cubicBezTo>
                  <a:cubicBezTo>
                    <a:pt x="58" y="55"/>
                    <a:pt x="59" y="56"/>
                    <a:pt x="59" y="56"/>
                  </a:cubicBezTo>
                  <a:cubicBezTo>
                    <a:pt x="59" y="57"/>
                    <a:pt x="59" y="57"/>
                    <a:pt x="59" y="57"/>
                  </a:cubicBezTo>
                  <a:cubicBezTo>
                    <a:pt x="59" y="57"/>
                    <a:pt x="59" y="57"/>
                    <a:pt x="59" y="57"/>
                  </a:cubicBezTo>
                  <a:cubicBezTo>
                    <a:pt x="58" y="58"/>
                    <a:pt x="58" y="58"/>
                    <a:pt x="58" y="58"/>
                  </a:cubicBezTo>
                  <a:cubicBezTo>
                    <a:pt x="58" y="59"/>
                    <a:pt x="59" y="59"/>
                    <a:pt x="59" y="59"/>
                  </a:cubicBezTo>
                  <a:cubicBezTo>
                    <a:pt x="59" y="59"/>
                    <a:pt x="59" y="58"/>
                    <a:pt x="59" y="58"/>
                  </a:cubicBezTo>
                  <a:cubicBezTo>
                    <a:pt x="60" y="58"/>
                    <a:pt x="60" y="58"/>
                    <a:pt x="60" y="58"/>
                  </a:cubicBezTo>
                  <a:cubicBezTo>
                    <a:pt x="60" y="57"/>
                    <a:pt x="60" y="57"/>
                    <a:pt x="60" y="57"/>
                  </a:cubicBezTo>
                  <a:cubicBezTo>
                    <a:pt x="61" y="57"/>
                    <a:pt x="61" y="57"/>
                    <a:pt x="61" y="57"/>
                  </a:cubicBezTo>
                  <a:cubicBezTo>
                    <a:pt x="61" y="57"/>
                    <a:pt x="61" y="57"/>
                    <a:pt x="61" y="57"/>
                  </a:cubicBezTo>
                  <a:cubicBezTo>
                    <a:pt x="61" y="57"/>
                    <a:pt x="61" y="57"/>
                    <a:pt x="61" y="57"/>
                  </a:cubicBezTo>
                  <a:cubicBezTo>
                    <a:pt x="61" y="57"/>
                    <a:pt x="61" y="57"/>
                    <a:pt x="61" y="57"/>
                  </a:cubicBezTo>
                  <a:cubicBezTo>
                    <a:pt x="61" y="56"/>
                    <a:pt x="61" y="56"/>
                    <a:pt x="61" y="56"/>
                  </a:cubicBezTo>
                  <a:cubicBezTo>
                    <a:pt x="62" y="56"/>
                    <a:pt x="62" y="56"/>
                    <a:pt x="62" y="56"/>
                  </a:cubicBezTo>
                  <a:cubicBezTo>
                    <a:pt x="62" y="57"/>
                    <a:pt x="62" y="57"/>
                    <a:pt x="62" y="57"/>
                  </a:cubicBezTo>
                  <a:cubicBezTo>
                    <a:pt x="62" y="57"/>
                    <a:pt x="62" y="57"/>
                    <a:pt x="62" y="57"/>
                  </a:cubicBezTo>
                  <a:cubicBezTo>
                    <a:pt x="63" y="56"/>
                    <a:pt x="63" y="56"/>
                    <a:pt x="63" y="56"/>
                  </a:cubicBezTo>
                  <a:cubicBezTo>
                    <a:pt x="63" y="57"/>
                    <a:pt x="63" y="57"/>
                    <a:pt x="63" y="57"/>
                  </a:cubicBezTo>
                  <a:cubicBezTo>
                    <a:pt x="63" y="57"/>
                    <a:pt x="63" y="57"/>
                    <a:pt x="63" y="57"/>
                  </a:cubicBezTo>
                  <a:cubicBezTo>
                    <a:pt x="63" y="57"/>
                    <a:pt x="63" y="57"/>
                    <a:pt x="63" y="57"/>
                  </a:cubicBezTo>
                  <a:cubicBezTo>
                    <a:pt x="63" y="58"/>
                    <a:pt x="63" y="58"/>
                    <a:pt x="63" y="58"/>
                  </a:cubicBezTo>
                  <a:cubicBezTo>
                    <a:pt x="64" y="58"/>
                    <a:pt x="64" y="58"/>
                    <a:pt x="64" y="58"/>
                  </a:cubicBezTo>
                  <a:cubicBezTo>
                    <a:pt x="64" y="58"/>
                    <a:pt x="64" y="58"/>
                    <a:pt x="64" y="58"/>
                  </a:cubicBezTo>
                  <a:cubicBezTo>
                    <a:pt x="64" y="58"/>
                    <a:pt x="64" y="58"/>
                    <a:pt x="64" y="58"/>
                  </a:cubicBezTo>
                  <a:cubicBezTo>
                    <a:pt x="65" y="57"/>
                    <a:pt x="65" y="57"/>
                    <a:pt x="65" y="57"/>
                  </a:cubicBezTo>
                  <a:cubicBezTo>
                    <a:pt x="65" y="57"/>
                    <a:pt x="65" y="56"/>
                    <a:pt x="65" y="56"/>
                  </a:cubicBezTo>
                  <a:cubicBezTo>
                    <a:pt x="66" y="55"/>
                    <a:pt x="66" y="55"/>
                    <a:pt x="66" y="55"/>
                  </a:cubicBezTo>
                  <a:cubicBezTo>
                    <a:pt x="66" y="55"/>
                    <a:pt x="66" y="55"/>
                    <a:pt x="66" y="55"/>
                  </a:cubicBezTo>
                  <a:cubicBezTo>
                    <a:pt x="66" y="54"/>
                    <a:pt x="66" y="54"/>
                    <a:pt x="66" y="54"/>
                  </a:cubicBezTo>
                  <a:cubicBezTo>
                    <a:pt x="66" y="54"/>
                    <a:pt x="66" y="54"/>
                    <a:pt x="66" y="54"/>
                  </a:cubicBezTo>
                  <a:cubicBezTo>
                    <a:pt x="66" y="53"/>
                    <a:pt x="66" y="53"/>
                    <a:pt x="66" y="53"/>
                  </a:cubicBezTo>
                  <a:cubicBezTo>
                    <a:pt x="66" y="52"/>
                    <a:pt x="66" y="52"/>
                    <a:pt x="66" y="52"/>
                  </a:cubicBezTo>
                  <a:cubicBezTo>
                    <a:pt x="66" y="52"/>
                    <a:pt x="66" y="51"/>
                    <a:pt x="66" y="51"/>
                  </a:cubicBezTo>
                  <a:cubicBezTo>
                    <a:pt x="66" y="51"/>
                    <a:pt x="66" y="51"/>
                    <a:pt x="66" y="51"/>
                  </a:cubicBezTo>
                  <a:cubicBezTo>
                    <a:pt x="66" y="51"/>
                    <a:pt x="66" y="51"/>
                    <a:pt x="66" y="51"/>
                  </a:cubicBezTo>
                  <a:cubicBezTo>
                    <a:pt x="66" y="51"/>
                    <a:pt x="66" y="51"/>
                    <a:pt x="66" y="51"/>
                  </a:cubicBezTo>
                  <a:cubicBezTo>
                    <a:pt x="66" y="51"/>
                    <a:pt x="66" y="51"/>
                    <a:pt x="66" y="51"/>
                  </a:cubicBezTo>
                  <a:cubicBezTo>
                    <a:pt x="66" y="50"/>
                    <a:pt x="66" y="50"/>
                    <a:pt x="66" y="50"/>
                  </a:cubicBezTo>
                  <a:cubicBezTo>
                    <a:pt x="66" y="50"/>
                    <a:pt x="65" y="50"/>
                    <a:pt x="65" y="49"/>
                  </a:cubicBezTo>
                  <a:cubicBezTo>
                    <a:pt x="65" y="49"/>
                    <a:pt x="65" y="49"/>
                    <a:pt x="65" y="49"/>
                  </a:cubicBezTo>
                  <a:cubicBezTo>
                    <a:pt x="65" y="49"/>
                    <a:pt x="65" y="49"/>
                    <a:pt x="65" y="49"/>
                  </a:cubicBezTo>
                  <a:cubicBezTo>
                    <a:pt x="65" y="48"/>
                    <a:pt x="65" y="48"/>
                    <a:pt x="65" y="48"/>
                  </a:cubicBezTo>
                  <a:cubicBezTo>
                    <a:pt x="65" y="48"/>
                    <a:pt x="65" y="48"/>
                    <a:pt x="65" y="48"/>
                  </a:cubicBezTo>
                  <a:cubicBezTo>
                    <a:pt x="65" y="48"/>
                    <a:pt x="65" y="48"/>
                    <a:pt x="65" y="48"/>
                  </a:cubicBezTo>
                  <a:cubicBezTo>
                    <a:pt x="65" y="49"/>
                    <a:pt x="65" y="49"/>
                    <a:pt x="65" y="49"/>
                  </a:cubicBezTo>
                  <a:cubicBezTo>
                    <a:pt x="64" y="50"/>
                    <a:pt x="64" y="50"/>
                    <a:pt x="64" y="50"/>
                  </a:cubicBezTo>
                  <a:cubicBezTo>
                    <a:pt x="64" y="50"/>
                    <a:pt x="64" y="50"/>
                    <a:pt x="64" y="50"/>
                  </a:cubicBezTo>
                  <a:cubicBezTo>
                    <a:pt x="64" y="50"/>
                    <a:pt x="64" y="50"/>
                    <a:pt x="64" y="50"/>
                  </a:cubicBezTo>
                  <a:cubicBezTo>
                    <a:pt x="64" y="50"/>
                    <a:pt x="64" y="50"/>
                    <a:pt x="64" y="50"/>
                  </a:cubicBezTo>
                  <a:cubicBezTo>
                    <a:pt x="64" y="50"/>
                    <a:pt x="64" y="50"/>
                    <a:pt x="64" y="50"/>
                  </a:cubicBezTo>
                  <a:cubicBezTo>
                    <a:pt x="64" y="50"/>
                    <a:pt x="64" y="50"/>
                    <a:pt x="64" y="50"/>
                  </a:cubicBezTo>
                  <a:cubicBezTo>
                    <a:pt x="64" y="50"/>
                    <a:pt x="64" y="49"/>
                    <a:pt x="64" y="49"/>
                  </a:cubicBezTo>
                  <a:cubicBezTo>
                    <a:pt x="64" y="49"/>
                    <a:pt x="64" y="49"/>
                    <a:pt x="64" y="48"/>
                  </a:cubicBezTo>
                  <a:cubicBezTo>
                    <a:pt x="64" y="48"/>
                    <a:pt x="64" y="48"/>
                    <a:pt x="64" y="48"/>
                  </a:cubicBezTo>
                  <a:cubicBezTo>
                    <a:pt x="63" y="48"/>
                    <a:pt x="63" y="48"/>
                    <a:pt x="63" y="48"/>
                  </a:cubicBezTo>
                  <a:moveTo>
                    <a:pt x="63" y="48"/>
                  </a:moveTo>
                  <a:cubicBezTo>
                    <a:pt x="63" y="48"/>
                    <a:pt x="63" y="48"/>
                    <a:pt x="63" y="48"/>
                  </a:cubicBezTo>
                  <a:cubicBezTo>
                    <a:pt x="63" y="48"/>
                    <a:pt x="63" y="48"/>
                    <a:pt x="63" y="48"/>
                  </a:cubicBezTo>
                  <a:cubicBezTo>
                    <a:pt x="63" y="48"/>
                    <a:pt x="63" y="48"/>
                    <a:pt x="63" y="48"/>
                  </a:cubicBezTo>
                  <a:moveTo>
                    <a:pt x="61" y="47"/>
                  </a:moveTo>
                  <a:cubicBezTo>
                    <a:pt x="60" y="47"/>
                    <a:pt x="60" y="47"/>
                    <a:pt x="60" y="47"/>
                  </a:cubicBezTo>
                  <a:cubicBezTo>
                    <a:pt x="61" y="47"/>
                    <a:pt x="61" y="47"/>
                    <a:pt x="61" y="47"/>
                  </a:cubicBezTo>
                  <a:cubicBezTo>
                    <a:pt x="61" y="47"/>
                    <a:pt x="61" y="47"/>
                    <a:pt x="61" y="47"/>
                  </a:cubicBezTo>
                  <a:moveTo>
                    <a:pt x="62" y="47"/>
                  </a:moveTo>
                  <a:cubicBezTo>
                    <a:pt x="62" y="47"/>
                    <a:pt x="62" y="47"/>
                    <a:pt x="61" y="47"/>
                  </a:cubicBezTo>
                  <a:cubicBezTo>
                    <a:pt x="61" y="47"/>
                    <a:pt x="61" y="47"/>
                    <a:pt x="61" y="47"/>
                  </a:cubicBezTo>
                  <a:cubicBezTo>
                    <a:pt x="61" y="47"/>
                    <a:pt x="61" y="47"/>
                    <a:pt x="62" y="47"/>
                  </a:cubicBezTo>
                  <a:cubicBezTo>
                    <a:pt x="62" y="47"/>
                    <a:pt x="62" y="47"/>
                    <a:pt x="62" y="47"/>
                  </a:cubicBezTo>
                  <a:cubicBezTo>
                    <a:pt x="62" y="47"/>
                    <a:pt x="62" y="47"/>
                    <a:pt x="62" y="47"/>
                  </a:cubicBezTo>
                  <a:moveTo>
                    <a:pt x="58" y="46"/>
                  </a:moveTo>
                  <a:cubicBezTo>
                    <a:pt x="58" y="46"/>
                    <a:pt x="58" y="46"/>
                    <a:pt x="58" y="46"/>
                  </a:cubicBezTo>
                  <a:cubicBezTo>
                    <a:pt x="57" y="46"/>
                    <a:pt x="57" y="46"/>
                    <a:pt x="58" y="47"/>
                  </a:cubicBezTo>
                  <a:cubicBezTo>
                    <a:pt x="58" y="47"/>
                    <a:pt x="58" y="47"/>
                    <a:pt x="58" y="47"/>
                  </a:cubicBezTo>
                  <a:cubicBezTo>
                    <a:pt x="59" y="47"/>
                    <a:pt x="59" y="47"/>
                    <a:pt x="59" y="47"/>
                  </a:cubicBezTo>
                  <a:cubicBezTo>
                    <a:pt x="59" y="47"/>
                    <a:pt x="59" y="47"/>
                    <a:pt x="59" y="47"/>
                  </a:cubicBezTo>
                  <a:cubicBezTo>
                    <a:pt x="59" y="47"/>
                    <a:pt x="59" y="47"/>
                    <a:pt x="59" y="47"/>
                  </a:cubicBezTo>
                  <a:cubicBezTo>
                    <a:pt x="59" y="47"/>
                    <a:pt x="59" y="47"/>
                    <a:pt x="59" y="47"/>
                  </a:cubicBezTo>
                  <a:cubicBezTo>
                    <a:pt x="59" y="46"/>
                    <a:pt x="59" y="46"/>
                    <a:pt x="59" y="46"/>
                  </a:cubicBezTo>
                  <a:cubicBezTo>
                    <a:pt x="58" y="46"/>
                    <a:pt x="58" y="46"/>
                    <a:pt x="58" y="46"/>
                  </a:cubicBezTo>
                  <a:cubicBezTo>
                    <a:pt x="58" y="46"/>
                    <a:pt x="58" y="46"/>
                    <a:pt x="58" y="46"/>
                  </a:cubicBezTo>
                  <a:moveTo>
                    <a:pt x="67" y="44"/>
                  </a:moveTo>
                  <a:cubicBezTo>
                    <a:pt x="67" y="45"/>
                    <a:pt x="67" y="45"/>
                    <a:pt x="67" y="45"/>
                  </a:cubicBezTo>
                  <a:cubicBezTo>
                    <a:pt x="67" y="45"/>
                    <a:pt x="67" y="45"/>
                    <a:pt x="67" y="45"/>
                  </a:cubicBezTo>
                  <a:cubicBezTo>
                    <a:pt x="67" y="44"/>
                    <a:pt x="67" y="44"/>
                    <a:pt x="67" y="44"/>
                  </a:cubicBezTo>
                  <a:moveTo>
                    <a:pt x="63" y="44"/>
                  </a:moveTo>
                  <a:cubicBezTo>
                    <a:pt x="63" y="44"/>
                    <a:pt x="63" y="44"/>
                    <a:pt x="63" y="44"/>
                  </a:cubicBezTo>
                  <a:cubicBezTo>
                    <a:pt x="63" y="44"/>
                    <a:pt x="63" y="44"/>
                    <a:pt x="63" y="44"/>
                  </a:cubicBezTo>
                  <a:cubicBezTo>
                    <a:pt x="63" y="45"/>
                    <a:pt x="63" y="45"/>
                    <a:pt x="63" y="45"/>
                  </a:cubicBezTo>
                  <a:cubicBezTo>
                    <a:pt x="63" y="45"/>
                    <a:pt x="63" y="45"/>
                    <a:pt x="63" y="45"/>
                  </a:cubicBezTo>
                  <a:cubicBezTo>
                    <a:pt x="63" y="45"/>
                    <a:pt x="63" y="45"/>
                    <a:pt x="63" y="45"/>
                  </a:cubicBezTo>
                  <a:cubicBezTo>
                    <a:pt x="64" y="45"/>
                    <a:pt x="64" y="45"/>
                    <a:pt x="64" y="45"/>
                  </a:cubicBezTo>
                  <a:cubicBezTo>
                    <a:pt x="64" y="46"/>
                    <a:pt x="64" y="46"/>
                    <a:pt x="64" y="46"/>
                  </a:cubicBezTo>
                  <a:cubicBezTo>
                    <a:pt x="64" y="47"/>
                    <a:pt x="64" y="47"/>
                    <a:pt x="64" y="47"/>
                  </a:cubicBezTo>
                  <a:cubicBezTo>
                    <a:pt x="65" y="47"/>
                    <a:pt x="65" y="47"/>
                    <a:pt x="65" y="47"/>
                  </a:cubicBezTo>
                  <a:cubicBezTo>
                    <a:pt x="65" y="47"/>
                    <a:pt x="65" y="47"/>
                    <a:pt x="65" y="47"/>
                  </a:cubicBezTo>
                  <a:cubicBezTo>
                    <a:pt x="65" y="47"/>
                    <a:pt x="65" y="46"/>
                    <a:pt x="65" y="46"/>
                  </a:cubicBezTo>
                  <a:cubicBezTo>
                    <a:pt x="65" y="46"/>
                    <a:pt x="65" y="46"/>
                    <a:pt x="65" y="46"/>
                  </a:cubicBezTo>
                  <a:cubicBezTo>
                    <a:pt x="66" y="47"/>
                    <a:pt x="66" y="47"/>
                    <a:pt x="66" y="47"/>
                  </a:cubicBezTo>
                  <a:cubicBezTo>
                    <a:pt x="66" y="47"/>
                    <a:pt x="66" y="47"/>
                    <a:pt x="66" y="47"/>
                  </a:cubicBezTo>
                  <a:cubicBezTo>
                    <a:pt x="67" y="47"/>
                    <a:pt x="67" y="47"/>
                    <a:pt x="67" y="47"/>
                  </a:cubicBezTo>
                  <a:cubicBezTo>
                    <a:pt x="67" y="47"/>
                    <a:pt x="67" y="47"/>
                    <a:pt x="67" y="47"/>
                  </a:cubicBezTo>
                  <a:cubicBezTo>
                    <a:pt x="66" y="47"/>
                    <a:pt x="66" y="47"/>
                    <a:pt x="66" y="47"/>
                  </a:cubicBezTo>
                  <a:cubicBezTo>
                    <a:pt x="66" y="46"/>
                    <a:pt x="66" y="46"/>
                    <a:pt x="66" y="46"/>
                  </a:cubicBezTo>
                  <a:cubicBezTo>
                    <a:pt x="66" y="46"/>
                    <a:pt x="66" y="46"/>
                    <a:pt x="66" y="46"/>
                  </a:cubicBezTo>
                  <a:cubicBezTo>
                    <a:pt x="66" y="46"/>
                    <a:pt x="66" y="46"/>
                    <a:pt x="66" y="46"/>
                  </a:cubicBezTo>
                  <a:cubicBezTo>
                    <a:pt x="66" y="45"/>
                    <a:pt x="66" y="45"/>
                    <a:pt x="66" y="45"/>
                  </a:cubicBezTo>
                  <a:cubicBezTo>
                    <a:pt x="66" y="45"/>
                    <a:pt x="66" y="45"/>
                    <a:pt x="66" y="45"/>
                  </a:cubicBezTo>
                  <a:cubicBezTo>
                    <a:pt x="65" y="44"/>
                    <a:pt x="65" y="44"/>
                    <a:pt x="65" y="44"/>
                  </a:cubicBezTo>
                  <a:cubicBezTo>
                    <a:pt x="64" y="44"/>
                    <a:pt x="64" y="44"/>
                    <a:pt x="64" y="44"/>
                  </a:cubicBezTo>
                  <a:cubicBezTo>
                    <a:pt x="64" y="45"/>
                    <a:pt x="64" y="45"/>
                    <a:pt x="64" y="45"/>
                  </a:cubicBezTo>
                  <a:cubicBezTo>
                    <a:pt x="64" y="45"/>
                    <a:pt x="64" y="45"/>
                    <a:pt x="64" y="45"/>
                  </a:cubicBezTo>
                  <a:cubicBezTo>
                    <a:pt x="64" y="45"/>
                    <a:pt x="64" y="44"/>
                    <a:pt x="63" y="44"/>
                  </a:cubicBezTo>
                  <a:cubicBezTo>
                    <a:pt x="63" y="44"/>
                    <a:pt x="63" y="44"/>
                    <a:pt x="63" y="44"/>
                  </a:cubicBezTo>
                  <a:moveTo>
                    <a:pt x="61" y="43"/>
                  </a:moveTo>
                  <a:cubicBezTo>
                    <a:pt x="61" y="43"/>
                    <a:pt x="61" y="43"/>
                    <a:pt x="61" y="43"/>
                  </a:cubicBezTo>
                  <a:cubicBezTo>
                    <a:pt x="60" y="44"/>
                    <a:pt x="60" y="44"/>
                    <a:pt x="60" y="45"/>
                  </a:cubicBezTo>
                  <a:cubicBezTo>
                    <a:pt x="61" y="46"/>
                    <a:pt x="61" y="46"/>
                    <a:pt x="61" y="46"/>
                  </a:cubicBezTo>
                  <a:cubicBezTo>
                    <a:pt x="61" y="45"/>
                    <a:pt x="61" y="45"/>
                    <a:pt x="61" y="45"/>
                  </a:cubicBezTo>
                  <a:cubicBezTo>
                    <a:pt x="61" y="44"/>
                    <a:pt x="61" y="44"/>
                    <a:pt x="61" y="44"/>
                  </a:cubicBezTo>
                  <a:cubicBezTo>
                    <a:pt x="61" y="45"/>
                    <a:pt x="61" y="45"/>
                    <a:pt x="61" y="45"/>
                  </a:cubicBezTo>
                  <a:cubicBezTo>
                    <a:pt x="61" y="45"/>
                    <a:pt x="61" y="45"/>
                    <a:pt x="61" y="45"/>
                  </a:cubicBezTo>
                  <a:cubicBezTo>
                    <a:pt x="61" y="44"/>
                    <a:pt x="61" y="44"/>
                    <a:pt x="61" y="44"/>
                  </a:cubicBezTo>
                  <a:cubicBezTo>
                    <a:pt x="61" y="44"/>
                    <a:pt x="61" y="44"/>
                    <a:pt x="61" y="44"/>
                  </a:cubicBezTo>
                  <a:cubicBezTo>
                    <a:pt x="61" y="44"/>
                    <a:pt x="61" y="44"/>
                    <a:pt x="61" y="44"/>
                  </a:cubicBezTo>
                  <a:cubicBezTo>
                    <a:pt x="61" y="43"/>
                    <a:pt x="61" y="43"/>
                    <a:pt x="61" y="43"/>
                  </a:cubicBezTo>
                  <a:cubicBezTo>
                    <a:pt x="61" y="43"/>
                    <a:pt x="61" y="43"/>
                    <a:pt x="61" y="43"/>
                  </a:cubicBezTo>
                  <a:cubicBezTo>
                    <a:pt x="61" y="43"/>
                    <a:pt x="61" y="43"/>
                    <a:pt x="61" y="43"/>
                  </a:cubicBezTo>
                  <a:moveTo>
                    <a:pt x="55" y="41"/>
                  </a:moveTo>
                  <a:cubicBezTo>
                    <a:pt x="55" y="42"/>
                    <a:pt x="55" y="42"/>
                    <a:pt x="55" y="42"/>
                  </a:cubicBezTo>
                  <a:cubicBezTo>
                    <a:pt x="55" y="42"/>
                    <a:pt x="55" y="42"/>
                    <a:pt x="55" y="42"/>
                  </a:cubicBezTo>
                  <a:cubicBezTo>
                    <a:pt x="56" y="42"/>
                    <a:pt x="56" y="42"/>
                    <a:pt x="56" y="42"/>
                  </a:cubicBezTo>
                  <a:cubicBezTo>
                    <a:pt x="56" y="43"/>
                    <a:pt x="56" y="43"/>
                    <a:pt x="56" y="43"/>
                  </a:cubicBezTo>
                  <a:cubicBezTo>
                    <a:pt x="56" y="43"/>
                    <a:pt x="56" y="43"/>
                    <a:pt x="56" y="43"/>
                  </a:cubicBezTo>
                  <a:cubicBezTo>
                    <a:pt x="56" y="44"/>
                    <a:pt x="56" y="44"/>
                    <a:pt x="56" y="44"/>
                  </a:cubicBezTo>
                  <a:cubicBezTo>
                    <a:pt x="56" y="44"/>
                    <a:pt x="56" y="44"/>
                    <a:pt x="56" y="44"/>
                  </a:cubicBezTo>
                  <a:cubicBezTo>
                    <a:pt x="56" y="45"/>
                    <a:pt x="57" y="45"/>
                    <a:pt x="57" y="46"/>
                  </a:cubicBezTo>
                  <a:cubicBezTo>
                    <a:pt x="57" y="46"/>
                    <a:pt x="57" y="46"/>
                    <a:pt x="57" y="46"/>
                  </a:cubicBezTo>
                  <a:cubicBezTo>
                    <a:pt x="57" y="45"/>
                    <a:pt x="57" y="45"/>
                    <a:pt x="57" y="45"/>
                  </a:cubicBezTo>
                  <a:cubicBezTo>
                    <a:pt x="57" y="45"/>
                    <a:pt x="57" y="45"/>
                    <a:pt x="57" y="45"/>
                  </a:cubicBezTo>
                  <a:cubicBezTo>
                    <a:pt x="57" y="45"/>
                    <a:pt x="57" y="45"/>
                    <a:pt x="57" y="45"/>
                  </a:cubicBezTo>
                  <a:cubicBezTo>
                    <a:pt x="57" y="44"/>
                    <a:pt x="57" y="44"/>
                    <a:pt x="57" y="43"/>
                  </a:cubicBezTo>
                  <a:cubicBezTo>
                    <a:pt x="57" y="43"/>
                    <a:pt x="57" y="43"/>
                    <a:pt x="57" y="43"/>
                  </a:cubicBezTo>
                  <a:cubicBezTo>
                    <a:pt x="57" y="43"/>
                    <a:pt x="57" y="43"/>
                    <a:pt x="57" y="43"/>
                  </a:cubicBezTo>
                  <a:cubicBezTo>
                    <a:pt x="56" y="42"/>
                    <a:pt x="56" y="42"/>
                    <a:pt x="56" y="42"/>
                  </a:cubicBezTo>
                  <a:cubicBezTo>
                    <a:pt x="56" y="42"/>
                    <a:pt x="56" y="42"/>
                    <a:pt x="56" y="42"/>
                  </a:cubicBezTo>
                  <a:cubicBezTo>
                    <a:pt x="56" y="42"/>
                    <a:pt x="57" y="42"/>
                    <a:pt x="56" y="41"/>
                  </a:cubicBezTo>
                  <a:cubicBezTo>
                    <a:pt x="55" y="41"/>
                    <a:pt x="55" y="41"/>
                    <a:pt x="55" y="41"/>
                  </a:cubicBezTo>
                  <a:moveTo>
                    <a:pt x="60" y="40"/>
                  </a:moveTo>
                  <a:cubicBezTo>
                    <a:pt x="59" y="41"/>
                    <a:pt x="59" y="41"/>
                    <a:pt x="59" y="41"/>
                  </a:cubicBezTo>
                  <a:cubicBezTo>
                    <a:pt x="59" y="42"/>
                    <a:pt x="59" y="41"/>
                    <a:pt x="59" y="42"/>
                  </a:cubicBezTo>
                  <a:cubicBezTo>
                    <a:pt x="59" y="42"/>
                    <a:pt x="59" y="42"/>
                    <a:pt x="59" y="42"/>
                  </a:cubicBezTo>
                  <a:cubicBezTo>
                    <a:pt x="59" y="43"/>
                    <a:pt x="59" y="43"/>
                    <a:pt x="59" y="43"/>
                  </a:cubicBezTo>
                  <a:cubicBezTo>
                    <a:pt x="58" y="42"/>
                    <a:pt x="58" y="42"/>
                    <a:pt x="58" y="42"/>
                  </a:cubicBezTo>
                  <a:cubicBezTo>
                    <a:pt x="58" y="44"/>
                    <a:pt x="58" y="44"/>
                    <a:pt x="58" y="44"/>
                  </a:cubicBezTo>
                  <a:cubicBezTo>
                    <a:pt x="58" y="45"/>
                    <a:pt x="59" y="45"/>
                    <a:pt x="59" y="45"/>
                  </a:cubicBezTo>
                  <a:cubicBezTo>
                    <a:pt x="59" y="45"/>
                    <a:pt x="59" y="45"/>
                    <a:pt x="59" y="45"/>
                  </a:cubicBezTo>
                  <a:cubicBezTo>
                    <a:pt x="59" y="45"/>
                    <a:pt x="59" y="45"/>
                    <a:pt x="59" y="45"/>
                  </a:cubicBezTo>
                  <a:cubicBezTo>
                    <a:pt x="59" y="45"/>
                    <a:pt x="59" y="45"/>
                    <a:pt x="59" y="45"/>
                  </a:cubicBezTo>
                  <a:cubicBezTo>
                    <a:pt x="59" y="45"/>
                    <a:pt x="59" y="45"/>
                    <a:pt x="59" y="45"/>
                  </a:cubicBezTo>
                  <a:cubicBezTo>
                    <a:pt x="59" y="45"/>
                    <a:pt x="59" y="45"/>
                    <a:pt x="59" y="45"/>
                  </a:cubicBezTo>
                  <a:cubicBezTo>
                    <a:pt x="60" y="45"/>
                    <a:pt x="60" y="44"/>
                    <a:pt x="60" y="44"/>
                  </a:cubicBezTo>
                  <a:cubicBezTo>
                    <a:pt x="60" y="43"/>
                    <a:pt x="60" y="43"/>
                    <a:pt x="60" y="43"/>
                  </a:cubicBezTo>
                  <a:cubicBezTo>
                    <a:pt x="60" y="43"/>
                    <a:pt x="60" y="43"/>
                    <a:pt x="60" y="43"/>
                  </a:cubicBezTo>
                  <a:cubicBezTo>
                    <a:pt x="60" y="43"/>
                    <a:pt x="60" y="43"/>
                    <a:pt x="60" y="43"/>
                  </a:cubicBezTo>
                  <a:cubicBezTo>
                    <a:pt x="60" y="42"/>
                    <a:pt x="60" y="42"/>
                    <a:pt x="60" y="42"/>
                  </a:cubicBezTo>
                  <a:cubicBezTo>
                    <a:pt x="60" y="42"/>
                    <a:pt x="60" y="42"/>
                    <a:pt x="60" y="42"/>
                  </a:cubicBezTo>
                  <a:cubicBezTo>
                    <a:pt x="60" y="42"/>
                    <a:pt x="60" y="42"/>
                    <a:pt x="60" y="42"/>
                  </a:cubicBezTo>
                  <a:cubicBezTo>
                    <a:pt x="60" y="41"/>
                    <a:pt x="60" y="42"/>
                    <a:pt x="60" y="41"/>
                  </a:cubicBezTo>
                  <a:cubicBezTo>
                    <a:pt x="60" y="41"/>
                    <a:pt x="60" y="41"/>
                    <a:pt x="60" y="41"/>
                  </a:cubicBezTo>
                  <a:cubicBezTo>
                    <a:pt x="60" y="40"/>
                    <a:pt x="60" y="40"/>
                    <a:pt x="60" y="40"/>
                  </a:cubicBezTo>
                  <a:moveTo>
                    <a:pt x="19" y="40"/>
                  </a:moveTo>
                  <a:cubicBezTo>
                    <a:pt x="19" y="40"/>
                    <a:pt x="19" y="40"/>
                    <a:pt x="19" y="40"/>
                  </a:cubicBezTo>
                  <a:cubicBezTo>
                    <a:pt x="19" y="40"/>
                    <a:pt x="19" y="40"/>
                    <a:pt x="19" y="40"/>
                  </a:cubicBezTo>
                  <a:cubicBezTo>
                    <a:pt x="19" y="40"/>
                    <a:pt x="19" y="40"/>
                    <a:pt x="19" y="40"/>
                  </a:cubicBezTo>
                  <a:moveTo>
                    <a:pt x="61" y="39"/>
                  </a:moveTo>
                  <a:cubicBezTo>
                    <a:pt x="62" y="40"/>
                    <a:pt x="62" y="40"/>
                    <a:pt x="62" y="40"/>
                  </a:cubicBezTo>
                  <a:cubicBezTo>
                    <a:pt x="61" y="40"/>
                    <a:pt x="61" y="40"/>
                    <a:pt x="61" y="40"/>
                  </a:cubicBezTo>
                  <a:cubicBezTo>
                    <a:pt x="61" y="40"/>
                    <a:pt x="61" y="40"/>
                    <a:pt x="61" y="40"/>
                  </a:cubicBezTo>
                  <a:cubicBezTo>
                    <a:pt x="61" y="41"/>
                    <a:pt x="61" y="41"/>
                    <a:pt x="61" y="41"/>
                  </a:cubicBezTo>
                  <a:cubicBezTo>
                    <a:pt x="61" y="40"/>
                    <a:pt x="61" y="40"/>
                    <a:pt x="61" y="40"/>
                  </a:cubicBezTo>
                  <a:cubicBezTo>
                    <a:pt x="62" y="41"/>
                    <a:pt x="62" y="41"/>
                    <a:pt x="62" y="41"/>
                  </a:cubicBezTo>
                  <a:cubicBezTo>
                    <a:pt x="62" y="41"/>
                    <a:pt x="62" y="41"/>
                    <a:pt x="62" y="41"/>
                  </a:cubicBezTo>
                  <a:cubicBezTo>
                    <a:pt x="62" y="41"/>
                    <a:pt x="62" y="41"/>
                    <a:pt x="62" y="41"/>
                  </a:cubicBezTo>
                  <a:cubicBezTo>
                    <a:pt x="62" y="40"/>
                    <a:pt x="62" y="40"/>
                    <a:pt x="61" y="39"/>
                  </a:cubicBezTo>
                  <a:moveTo>
                    <a:pt x="60" y="39"/>
                  </a:moveTo>
                  <a:cubicBezTo>
                    <a:pt x="60" y="40"/>
                    <a:pt x="60" y="40"/>
                    <a:pt x="60" y="40"/>
                  </a:cubicBezTo>
                  <a:cubicBezTo>
                    <a:pt x="60" y="40"/>
                    <a:pt x="60" y="40"/>
                    <a:pt x="60" y="40"/>
                  </a:cubicBezTo>
                  <a:cubicBezTo>
                    <a:pt x="60" y="39"/>
                    <a:pt x="60" y="39"/>
                    <a:pt x="60" y="39"/>
                  </a:cubicBezTo>
                  <a:moveTo>
                    <a:pt x="52" y="39"/>
                  </a:moveTo>
                  <a:cubicBezTo>
                    <a:pt x="51" y="40"/>
                    <a:pt x="51" y="40"/>
                    <a:pt x="51" y="40"/>
                  </a:cubicBezTo>
                  <a:cubicBezTo>
                    <a:pt x="51" y="40"/>
                    <a:pt x="51" y="40"/>
                    <a:pt x="51" y="40"/>
                  </a:cubicBezTo>
                  <a:cubicBezTo>
                    <a:pt x="52" y="40"/>
                    <a:pt x="52" y="40"/>
                    <a:pt x="52" y="40"/>
                  </a:cubicBezTo>
                  <a:cubicBezTo>
                    <a:pt x="52" y="39"/>
                    <a:pt x="52" y="39"/>
                    <a:pt x="52" y="39"/>
                  </a:cubicBezTo>
                  <a:moveTo>
                    <a:pt x="60" y="39"/>
                  </a:moveTo>
                  <a:cubicBezTo>
                    <a:pt x="60" y="39"/>
                    <a:pt x="60" y="39"/>
                    <a:pt x="60" y="39"/>
                  </a:cubicBezTo>
                  <a:cubicBezTo>
                    <a:pt x="60" y="39"/>
                    <a:pt x="60" y="39"/>
                    <a:pt x="60" y="39"/>
                  </a:cubicBezTo>
                  <a:cubicBezTo>
                    <a:pt x="60" y="39"/>
                    <a:pt x="60" y="39"/>
                    <a:pt x="60" y="39"/>
                  </a:cubicBezTo>
                  <a:moveTo>
                    <a:pt x="61" y="38"/>
                  </a:moveTo>
                  <a:cubicBezTo>
                    <a:pt x="61" y="38"/>
                    <a:pt x="61" y="38"/>
                    <a:pt x="61" y="38"/>
                  </a:cubicBezTo>
                  <a:cubicBezTo>
                    <a:pt x="61" y="38"/>
                    <a:pt x="61" y="38"/>
                    <a:pt x="61" y="38"/>
                  </a:cubicBezTo>
                  <a:cubicBezTo>
                    <a:pt x="61" y="38"/>
                    <a:pt x="61" y="38"/>
                    <a:pt x="61" y="38"/>
                  </a:cubicBezTo>
                  <a:moveTo>
                    <a:pt x="60" y="36"/>
                  </a:moveTo>
                  <a:cubicBezTo>
                    <a:pt x="60" y="37"/>
                    <a:pt x="60" y="37"/>
                    <a:pt x="60" y="37"/>
                  </a:cubicBezTo>
                  <a:cubicBezTo>
                    <a:pt x="60" y="37"/>
                    <a:pt x="60" y="37"/>
                    <a:pt x="60" y="37"/>
                  </a:cubicBezTo>
                  <a:cubicBezTo>
                    <a:pt x="60" y="38"/>
                    <a:pt x="60" y="38"/>
                    <a:pt x="60"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0" y="37"/>
                    <a:pt x="61" y="37"/>
                    <a:pt x="61" y="36"/>
                  </a:cubicBezTo>
                  <a:cubicBezTo>
                    <a:pt x="60" y="36"/>
                    <a:pt x="60" y="36"/>
                    <a:pt x="60" y="36"/>
                  </a:cubicBezTo>
                  <a:cubicBezTo>
                    <a:pt x="60" y="36"/>
                    <a:pt x="60" y="36"/>
                    <a:pt x="60" y="36"/>
                  </a:cubicBezTo>
                  <a:moveTo>
                    <a:pt x="58" y="35"/>
                  </a:moveTo>
                  <a:cubicBezTo>
                    <a:pt x="58" y="35"/>
                    <a:pt x="58" y="35"/>
                    <a:pt x="58" y="35"/>
                  </a:cubicBezTo>
                  <a:cubicBezTo>
                    <a:pt x="58" y="35"/>
                    <a:pt x="58" y="35"/>
                    <a:pt x="58" y="35"/>
                  </a:cubicBezTo>
                  <a:cubicBezTo>
                    <a:pt x="58" y="35"/>
                    <a:pt x="58" y="35"/>
                    <a:pt x="58" y="35"/>
                  </a:cubicBezTo>
                  <a:moveTo>
                    <a:pt x="60" y="33"/>
                  </a:moveTo>
                  <a:cubicBezTo>
                    <a:pt x="60" y="33"/>
                    <a:pt x="60" y="33"/>
                    <a:pt x="60" y="33"/>
                  </a:cubicBezTo>
                  <a:cubicBezTo>
                    <a:pt x="60" y="34"/>
                    <a:pt x="60" y="34"/>
                    <a:pt x="60" y="34"/>
                  </a:cubicBezTo>
                  <a:cubicBezTo>
                    <a:pt x="60" y="34"/>
                    <a:pt x="60" y="33"/>
                    <a:pt x="60" y="33"/>
                  </a:cubicBezTo>
                  <a:moveTo>
                    <a:pt x="14" y="31"/>
                  </a:moveTo>
                  <a:cubicBezTo>
                    <a:pt x="14" y="31"/>
                    <a:pt x="14" y="31"/>
                    <a:pt x="15" y="31"/>
                  </a:cubicBezTo>
                  <a:cubicBezTo>
                    <a:pt x="15" y="31"/>
                    <a:pt x="15" y="31"/>
                    <a:pt x="15" y="31"/>
                  </a:cubicBezTo>
                  <a:cubicBezTo>
                    <a:pt x="14" y="31"/>
                    <a:pt x="14" y="31"/>
                    <a:pt x="14" y="31"/>
                  </a:cubicBezTo>
                  <a:cubicBezTo>
                    <a:pt x="14" y="31"/>
                    <a:pt x="14" y="31"/>
                    <a:pt x="14" y="31"/>
                  </a:cubicBezTo>
                  <a:moveTo>
                    <a:pt x="12" y="29"/>
                  </a:moveTo>
                  <a:cubicBezTo>
                    <a:pt x="12" y="29"/>
                    <a:pt x="11" y="29"/>
                    <a:pt x="11" y="30"/>
                  </a:cubicBezTo>
                  <a:cubicBezTo>
                    <a:pt x="12" y="29"/>
                    <a:pt x="12" y="29"/>
                    <a:pt x="12" y="29"/>
                  </a:cubicBezTo>
                  <a:cubicBezTo>
                    <a:pt x="12" y="30"/>
                    <a:pt x="12" y="30"/>
                    <a:pt x="12"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1"/>
                    <a:pt x="13" y="31"/>
                    <a:pt x="13" y="31"/>
                  </a:cubicBezTo>
                  <a:cubicBezTo>
                    <a:pt x="14" y="30"/>
                    <a:pt x="14" y="30"/>
                    <a:pt x="14" y="30"/>
                  </a:cubicBezTo>
                  <a:cubicBezTo>
                    <a:pt x="13" y="30"/>
                    <a:pt x="13" y="30"/>
                    <a:pt x="13" y="30"/>
                  </a:cubicBezTo>
                  <a:cubicBezTo>
                    <a:pt x="13" y="30"/>
                    <a:pt x="13" y="30"/>
                    <a:pt x="13" y="30"/>
                  </a:cubicBezTo>
                  <a:cubicBezTo>
                    <a:pt x="12" y="29"/>
                    <a:pt x="12" y="29"/>
                    <a:pt x="12" y="29"/>
                  </a:cubicBezTo>
                  <a:cubicBezTo>
                    <a:pt x="12" y="29"/>
                    <a:pt x="12" y="29"/>
                    <a:pt x="12" y="29"/>
                  </a:cubicBezTo>
                  <a:moveTo>
                    <a:pt x="5" y="29"/>
                  </a:moveTo>
                  <a:cubicBezTo>
                    <a:pt x="5" y="29"/>
                    <a:pt x="5" y="29"/>
                    <a:pt x="5" y="29"/>
                  </a:cubicBezTo>
                  <a:cubicBezTo>
                    <a:pt x="5" y="29"/>
                    <a:pt x="5" y="29"/>
                    <a:pt x="5" y="29"/>
                  </a:cubicBezTo>
                  <a:moveTo>
                    <a:pt x="62" y="27"/>
                  </a:moveTo>
                  <a:cubicBezTo>
                    <a:pt x="62" y="29"/>
                    <a:pt x="62" y="29"/>
                    <a:pt x="62" y="29"/>
                  </a:cubicBezTo>
                  <a:cubicBezTo>
                    <a:pt x="62" y="29"/>
                    <a:pt x="62" y="29"/>
                    <a:pt x="62" y="29"/>
                  </a:cubicBezTo>
                  <a:cubicBezTo>
                    <a:pt x="62" y="29"/>
                    <a:pt x="62" y="29"/>
                    <a:pt x="62" y="29"/>
                  </a:cubicBezTo>
                  <a:cubicBezTo>
                    <a:pt x="61" y="29"/>
                    <a:pt x="61" y="29"/>
                    <a:pt x="61" y="29"/>
                  </a:cubicBezTo>
                  <a:cubicBezTo>
                    <a:pt x="61" y="30"/>
                    <a:pt x="61" y="30"/>
                    <a:pt x="61" y="30"/>
                  </a:cubicBezTo>
                  <a:cubicBezTo>
                    <a:pt x="61" y="30"/>
                    <a:pt x="61" y="30"/>
                    <a:pt x="61" y="30"/>
                  </a:cubicBezTo>
                  <a:cubicBezTo>
                    <a:pt x="61" y="30"/>
                    <a:pt x="61" y="31"/>
                    <a:pt x="61" y="31"/>
                  </a:cubicBezTo>
                  <a:cubicBezTo>
                    <a:pt x="61" y="31"/>
                    <a:pt x="61" y="30"/>
                    <a:pt x="61" y="30"/>
                  </a:cubicBezTo>
                  <a:cubicBezTo>
                    <a:pt x="61" y="30"/>
                    <a:pt x="61" y="30"/>
                    <a:pt x="61" y="30"/>
                  </a:cubicBezTo>
                  <a:cubicBezTo>
                    <a:pt x="62" y="30"/>
                    <a:pt x="62" y="30"/>
                    <a:pt x="62" y="30"/>
                  </a:cubicBezTo>
                  <a:cubicBezTo>
                    <a:pt x="62" y="30"/>
                    <a:pt x="62" y="30"/>
                    <a:pt x="62" y="30"/>
                  </a:cubicBezTo>
                  <a:cubicBezTo>
                    <a:pt x="63" y="30"/>
                    <a:pt x="63" y="30"/>
                    <a:pt x="63" y="30"/>
                  </a:cubicBezTo>
                  <a:cubicBezTo>
                    <a:pt x="63" y="30"/>
                    <a:pt x="63" y="30"/>
                    <a:pt x="63" y="30"/>
                  </a:cubicBezTo>
                  <a:cubicBezTo>
                    <a:pt x="63" y="29"/>
                    <a:pt x="63" y="29"/>
                    <a:pt x="63" y="29"/>
                  </a:cubicBezTo>
                  <a:cubicBezTo>
                    <a:pt x="63" y="29"/>
                    <a:pt x="63" y="29"/>
                    <a:pt x="63" y="29"/>
                  </a:cubicBezTo>
                  <a:cubicBezTo>
                    <a:pt x="63" y="28"/>
                    <a:pt x="63" y="28"/>
                    <a:pt x="63" y="28"/>
                  </a:cubicBezTo>
                  <a:cubicBezTo>
                    <a:pt x="63" y="28"/>
                    <a:pt x="63" y="28"/>
                    <a:pt x="63" y="28"/>
                  </a:cubicBezTo>
                  <a:cubicBezTo>
                    <a:pt x="62" y="27"/>
                    <a:pt x="62" y="27"/>
                    <a:pt x="62" y="27"/>
                  </a:cubicBezTo>
                  <a:moveTo>
                    <a:pt x="9" y="27"/>
                  </a:moveTo>
                  <a:cubicBezTo>
                    <a:pt x="9" y="27"/>
                    <a:pt x="9" y="27"/>
                    <a:pt x="9" y="27"/>
                  </a:cubicBezTo>
                  <a:cubicBezTo>
                    <a:pt x="9" y="27"/>
                    <a:pt x="9" y="27"/>
                    <a:pt x="9" y="27"/>
                  </a:cubicBezTo>
                  <a:cubicBezTo>
                    <a:pt x="9" y="27"/>
                    <a:pt x="9" y="27"/>
                    <a:pt x="9" y="27"/>
                  </a:cubicBezTo>
                  <a:moveTo>
                    <a:pt x="62" y="25"/>
                  </a:moveTo>
                  <a:cubicBezTo>
                    <a:pt x="62" y="26"/>
                    <a:pt x="62" y="26"/>
                    <a:pt x="62" y="26"/>
                  </a:cubicBezTo>
                  <a:cubicBezTo>
                    <a:pt x="62" y="26"/>
                    <a:pt x="62" y="26"/>
                    <a:pt x="62" y="26"/>
                  </a:cubicBezTo>
                  <a:cubicBezTo>
                    <a:pt x="62" y="27"/>
                    <a:pt x="62" y="27"/>
                    <a:pt x="62" y="27"/>
                  </a:cubicBezTo>
                  <a:cubicBezTo>
                    <a:pt x="62" y="27"/>
                    <a:pt x="62" y="27"/>
                    <a:pt x="62" y="27"/>
                  </a:cubicBezTo>
                  <a:cubicBezTo>
                    <a:pt x="62" y="26"/>
                    <a:pt x="62" y="26"/>
                    <a:pt x="62" y="26"/>
                  </a:cubicBezTo>
                  <a:cubicBezTo>
                    <a:pt x="62" y="27"/>
                    <a:pt x="62" y="27"/>
                    <a:pt x="62" y="27"/>
                  </a:cubicBezTo>
                  <a:cubicBezTo>
                    <a:pt x="63" y="27"/>
                    <a:pt x="63" y="27"/>
                    <a:pt x="63" y="27"/>
                  </a:cubicBezTo>
                  <a:cubicBezTo>
                    <a:pt x="62" y="26"/>
                    <a:pt x="62" y="26"/>
                    <a:pt x="62" y="26"/>
                  </a:cubicBezTo>
                  <a:cubicBezTo>
                    <a:pt x="62" y="25"/>
                    <a:pt x="62" y="25"/>
                    <a:pt x="62" y="25"/>
                  </a:cubicBezTo>
                  <a:moveTo>
                    <a:pt x="66" y="25"/>
                  </a:moveTo>
                  <a:cubicBezTo>
                    <a:pt x="66" y="25"/>
                    <a:pt x="66" y="25"/>
                    <a:pt x="66" y="25"/>
                  </a:cubicBezTo>
                  <a:cubicBezTo>
                    <a:pt x="66" y="25"/>
                    <a:pt x="66" y="25"/>
                    <a:pt x="66" y="25"/>
                  </a:cubicBezTo>
                  <a:moveTo>
                    <a:pt x="66" y="25"/>
                  </a:moveTo>
                  <a:cubicBezTo>
                    <a:pt x="66" y="25"/>
                    <a:pt x="66" y="25"/>
                    <a:pt x="66" y="25"/>
                  </a:cubicBezTo>
                  <a:cubicBezTo>
                    <a:pt x="66" y="25"/>
                    <a:pt x="66" y="25"/>
                    <a:pt x="66" y="25"/>
                  </a:cubicBezTo>
                  <a:cubicBezTo>
                    <a:pt x="66" y="25"/>
                    <a:pt x="66" y="25"/>
                    <a:pt x="66" y="25"/>
                  </a:cubicBezTo>
                  <a:moveTo>
                    <a:pt x="62" y="25"/>
                  </a:moveTo>
                  <a:cubicBezTo>
                    <a:pt x="62" y="25"/>
                    <a:pt x="62" y="25"/>
                    <a:pt x="62" y="25"/>
                  </a:cubicBezTo>
                  <a:cubicBezTo>
                    <a:pt x="62" y="25"/>
                    <a:pt x="62" y="25"/>
                    <a:pt x="62" y="25"/>
                  </a:cubicBezTo>
                  <a:moveTo>
                    <a:pt x="40" y="24"/>
                  </a:moveTo>
                  <a:cubicBezTo>
                    <a:pt x="39" y="24"/>
                    <a:pt x="39" y="24"/>
                    <a:pt x="39" y="24"/>
                  </a:cubicBezTo>
                  <a:cubicBezTo>
                    <a:pt x="40" y="24"/>
                    <a:pt x="40" y="24"/>
                    <a:pt x="40" y="24"/>
                  </a:cubicBezTo>
                  <a:moveTo>
                    <a:pt x="14" y="23"/>
                  </a:moveTo>
                  <a:cubicBezTo>
                    <a:pt x="14" y="23"/>
                    <a:pt x="14" y="23"/>
                    <a:pt x="14" y="23"/>
                  </a:cubicBezTo>
                  <a:cubicBezTo>
                    <a:pt x="14" y="23"/>
                    <a:pt x="14" y="23"/>
                    <a:pt x="14" y="23"/>
                  </a:cubicBezTo>
                  <a:moveTo>
                    <a:pt x="34" y="22"/>
                  </a:moveTo>
                  <a:cubicBezTo>
                    <a:pt x="34" y="22"/>
                    <a:pt x="34" y="22"/>
                    <a:pt x="34" y="22"/>
                  </a:cubicBezTo>
                  <a:cubicBezTo>
                    <a:pt x="35" y="23"/>
                    <a:pt x="35" y="23"/>
                    <a:pt x="35" y="23"/>
                  </a:cubicBezTo>
                  <a:cubicBezTo>
                    <a:pt x="35" y="22"/>
                    <a:pt x="35" y="22"/>
                    <a:pt x="35" y="22"/>
                  </a:cubicBezTo>
                  <a:cubicBezTo>
                    <a:pt x="34" y="22"/>
                    <a:pt x="34" y="22"/>
                    <a:pt x="34" y="22"/>
                  </a:cubicBezTo>
                  <a:moveTo>
                    <a:pt x="60" y="21"/>
                  </a:moveTo>
                  <a:cubicBezTo>
                    <a:pt x="60" y="22"/>
                    <a:pt x="60" y="22"/>
                    <a:pt x="60" y="22"/>
                  </a:cubicBezTo>
                  <a:cubicBezTo>
                    <a:pt x="61" y="23"/>
                    <a:pt x="61" y="23"/>
                    <a:pt x="61" y="23"/>
                  </a:cubicBezTo>
                  <a:cubicBezTo>
                    <a:pt x="61" y="23"/>
                    <a:pt x="61" y="23"/>
                    <a:pt x="61" y="23"/>
                  </a:cubicBezTo>
                  <a:cubicBezTo>
                    <a:pt x="61" y="23"/>
                    <a:pt x="61" y="23"/>
                    <a:pt x="61" y="23"/>
                  </a:cubicBezTo>
                  <a:cubicBezTo>
                    <a:pt x="61" y="23"/>
                    <a:pt x="61" y="23"/>
                    <a:pt x="61" y="23"/>
                  </a:cubicBezTo>
                  <a:cubicBezTo>
                    <a:pt x="61" y="23"/>
                    <a:pt x="61" y="23"/>
                    <a:pt x="61" y="24"/>
                  </a:cubicBezTo>
                  <a:cubicBezTo>
                    <a:pt x="62" y="25"/>
                    <a:pt x="62" y="25"/>
                    <a:pt x="62" y="25"/>
                  </a:cubicBezTo>
                  <a:cubicBezTo>
                    <a:pt x="62" y="25"/>
                    <a:pt x="62" y="25"/>
                    <a:pt x="62" y="25"/>
                  </a:cubicBezTo>
                  <a:cubicBezTo>
                    <a:pt x="61" y="24"/>
                    <a:pt x="61" y="24"/>
                    <a:pt x="61" y="24"/>
                  </a:cubicBezTo>
                  <a:cubicBezTo>
                    <a:pt x="62" y="24"/>
                    <a:pt x="62" y="24"/>
                    <a:pt x="62" y="24"/>
                  </a:cubicBezTo>
                  <a:cubicBezTo>
                    <a:pt x="61" y="23"/>
                    <a:pt x="61" y="23"/>
                    <a:pt x="61" y="23"/>
                  </a:cubicBezTo>
                  <a:cubicBezTo>
                    <a:pt x="61" y="23"/>
                    <a:pt x="61" y="23"/>
                    <a:pt x="61" y="23"/>
                  </a:cubicBezTo>
                  <a:cubicBezTo>
                    <a:pt x="61" y="22"/>
                    <a:pt x="61" y="22"/>
                    <a:pt x="61" y="22"/>
                  </a:cubicBezTo>
                  <a:cubicBezTo>
                    <a:pt x="60" y="21"/>
                    <a:pt x="60" y="21"/>
                    <a:pt x="60" y="21"/>
                  </a:cubicBezTo>
                  <a:moveTo>
                    <a:pt x="0" y="20"/>
                  </a:moveTo>
                  <a:cubicBezTo>
                    <a:pt x="0" y="21"/>
                    <a:pt x="0" y="21"/>
                    <a:pt x="0" y="21"/>
                  </a:cubicBezTo>
                  <a:cubicBezTo>
                    <a:pt x="0" y="20"/>
                    <a:pt x="0" y="20"/>
                    <a:pt x="0" y="20"/>
                  </a:cubicBezTo>
                  <a:moveTo>
                    <a:pt x="34" y="20"/>
                  </a:moveTo>
                  <a:cubicBezTo>
                    <a:pt x="33" y="20"/>
                    <a:pt x="33" y="20"/>
                    <a:pt x="33" y="20"/>
                  </a:cubicBezTo>
                  <a:cubicBezTo>
                    <a:pt x="33" y="21"/>
                    <a:pt x="33" y="21"/>
                    <a:pt x="33" y="21"/>
                  </a:cubicBezTo>
                  <a:cubicBezTo>
                    <a:pt x="34" y="21"/>
                    <a:pt x="34" y="20"/>
                    <a:pt x="34" y="20"/>
                  </a:cubicBezTo>
                  <a:moveTo>
                    <a:pt x="5" y="19"/>
                  </a:moveTo>
                  <a:cubicBezTo>
                    <a:pt x="5" y="20"/>
                    <a:pt x="5" y="20"/>
                    <a:pt x="5" y="20"/>
                  </a:cubicBezTo>
                  <a:cubicBezTo>
                    <a:pt x="6" y="20"/>
                    <a:pt x="6" y="20"/>
                    <a:pt x="6" y="20"/>
                  </a:cubicBezTo>
                  <a:cubicBezTo>
                    <a:pt x="5" y="19"/>
                    <a:pt x="5" y="19"/>
                    <a:pt x="5" y="19"/>
                  </a:cubicBezTo>
                  <a:moveTo>
                    <a:pt x="1" y="16"/>
                  </a:moveTo>
                  <a:cubicBezTo>
                    <a:pt x="1" y="16"/>
                    <a:pt x="1" y="16"/>
                    <a:pt x="1" y="16"/>
                  </a:cubicBezTo>
                  <a:cubicBezTo>
                    <a:pt x="1" y="17"/>
                    <a:pt x="1" y="17"/>
                    <a:pt x="1" y="17"/>
                  </a:cubicBezTo>
                  <a:cubicBezTo>
                    <a:pt x="0" y="17"/>
                    <a:pt x="0" y="17"/>
                    <a:pt x="0" y="17"/>
                  </a:cubicBezTo>
                  <a:cubicBezTo>
                    <a:pt x="0" y="18"/>
                    <a:pt x="0" y="18"/>
                    <a:pt x="0" y="18"/>
                  </a:cubicBezTo>
                  <a:cubicBezTo>
                    <a:pt x="0" y="18"/>
                    <a:pt x="0" y="18"/>
                    <a:pt x="0" y="18"/>
                  </a:cubicBezTo>
                  <a:cubicBezTo>
                    <a:pt x="0" y="18"/>
                    <a:pt x="0" y="18"/>
                    <a:pt x="0" y="18"/>
                  </a:cubicBezTo>
                  <a:cubicBezTo>
                    <a:pt x="0" y="17"/>
                    <a:pt x="0" y="17"/>
                    <a:pt x="0" y="17"/>
                  </a:cubicBezTo>
                  <a:cubicBezTo>
                    <a:pt x="1" y="18"/>
                    <a:pt x="1" y="18"/>
                    <a:pt x="1" y="18"/>
                  </a:cubicBezTo>
                  <a:cubicBezTo>
                    <a:pt x="1" y="17"/>
                    <a:pt x="1" y="17"/>
                    <a:pt x="1" y="17"/>
                  </a:cubicBezTo>
                  <a:cubicBezTo>
                    <a:pt x="1" y="17"/>
                    <a:pt x="1" y="17"/>
                    <a:pt x="1" y="17"/>
                  </a:cubicBezTo>
                  <a:cubicBezTo>
                    <a:pt x="2" y="16"/>
                    <a:pt x="2" y="16"/>
                    <a:pt x="2" y="16"/>
                  </a:cubicBezTo>
                  <a:cubicBezTo>
                    <a:pt x="1" y="16"/>
                    <a:pt x="1" y="16"/>
                    <a:pt x="1" y="16"/>
                  </a:cubicBezTo>
                  <a:cubicBezTo>
                    <a:pt x="1" y="16"/>
                    <a:pt x="1" y="16"/>
                    <a:pt x="1" y="16"/>
                  </a:cubicBezTo>
                  <a:moveTo>
                    <a:pt x="20" y="15"/>
                  </a:moveTo>
                  <a:cubicBezTo>
                    <a:pt x="20" y="15"/>
                    <a:pt x="19" y="15"/>
                    <a:pt x="19" y="16"/>
                  </a:cubicBezTo>
                  <a:cubicBezTo>
                    <a:pt x="19" y="17"/>
                    <a:pt x="19" y="17"/>
                    <a:pt x="19" y="17"/>
                  </a:cubicBezTo>
                  <a:cubicBezTo>
                    <a:pt x="19" y="17"/>
                    <a:pt x="19" y="17"/>
                    <a:pt x="19" y="17"/>
                  </a:cubicBezTo>
                  <a:cubicBezTo>
                    <a:pt x="20" y="17"/>
                    <a:pt x="20" y="17"/>
                    <a:pt x="20" y="17"/>
                  </a:cubicBezTo>
                  <a:cubicBezTo>
                    <a:pt x="20" y="17"/>
                    <a:pt x="20" y="17"/>
                    <a:pt x="20" y="17"/>
                  </a:cubicBezTo>
                  <a:cubicBezTo>
                    <a:pt x="20" y="16"/>
                    <a:pt x="20" y="16"/>
                    <a:pt x="20" y="16"/>
                  </a:cubicBezTo>
                  <a:cubicBezTo>
                    <a:pt x="19" y="16"/>
                    <a:pt x="19" y="16"/>
                    <a:pt x="19" y="16"/>
                  </a:cubicBezTo>
                  <a:cubicBezTo>
                    <a:pt x="19" y="16"/>
                    <a:pt x="19" y="15"/>
                    <a:pt x="20" y="15"/>
                  </a:cubicBezTo>
                  <a:moveTo>
                    <a:pt x="15" y="13"/>
                  </a:moveTo>
                  <a:cubicBezTo>
                    <a:pt x="15" y="14"/>
                    <a:pt x="15" y="14"/>
                    <a:pt x="15" y="14"/>
                  </a:cubicBezTo>
                  <a:cubicBezTo>
                    <a:pt x="15" y="13"/>
                    <a:pt x="15" y="13"/>
                    <a:pt x="15" y="13"/>
                  </a:cubicBezTo>
                  <a:moveTo>
                    <a:pt x="29" y="13"/>
                  </a:moveTo>
                  <a:cubicBezTo>
                    <a:pt x="29" y="13"/>
                    <a:pt x="29" y="13"/>
                    <a:pt x="29" y="13"/>
                  </a:cubicBezTo>
                  <a:cubicBezTo>
                    <a:pt x="30" y="14"/>
                    <a:pt x="30" y="14"/>
                    <a:pt x="30" y="14"/>
                  </a:cubicBezTo>
                  <a:cubicBezTo>
                    <a:pt x="29" y="14"/>
                    <a:pt x="29" y="14"/>
                    <a:pt x="29" y="14"/>
                  </a:cubicBezTo>
                  <a:cubicBezTo>
                    <a:pt x="29" y="14"/>
                    <a:pt x="29" y="14"/>
                    <a:pt x="29" y="14"/>
                  </a:cubicBezTo>
                  <a:cubicBezTo>
                    <a:pt x="29" y="14"/>
                    <a:pt x="30" y="14"/>
                    <a:pt x="30" y="14"/>
                  </a:cubicBezTo>
                  <a:cubicBezTo>
                    <a:pt x="30" y="14"/>
                    <a:pt x="30" y="14"/>
                    <a:pt x="30" y="13"/>
                  </a:cubicBezTo>
                  <a:cubicBezTo>
                    <a:pt x="29" y="13"/>
                    <a:pt x="29" y="13"/>
                    <a:pt x="29" y="13"/>
                  </a:cubicBezTo>
                  <a:moveTo>
                    <a:pt x="34" y="11"/>
                  </a:moveTo>
                  <a:cubicBezTo>
                    <a:pt x="33" y="12"/>
                    <a:pt x="33" y="12"/>
                    <a:pt x="33" y="12"/>
                  </a:cubicBezTo>
                  <a:cubicBezTo>
                    <a:pt x="34" y="12"/>
                    <a:pt x="34" y="12"/>
                    <a:pt x="34" y="12"/>
                  </a:cubicBezTo>
                  <a:cubicBezTo>
                    <a:pt x="34" y="11"/>
                    <a:pt x="34" y="11"/>
                    <a:pt x="34" y="11"/>
                  </a:cubicBezTo>
                  <a:moveTo>
                    <a:pt x="8" y="11"/>
                  </a:moveTo>
                  <a:cubicBezTo>
                    <a:pt x="8" y="11"/>
                    <a:pt x="8" y="11"/>
                    <a:pt x="8" y="11"/>
                  </a:cubicBezTo>
                  <a:cubicBezTo>
                    <a:pt x="8" y="11"/>
                    <a:pt x="8" y="11"/>
                    <a:pt x="8" y="11"/>
                  </a:cubicBezTo>
                  <a:moveTo>
                    <a:pt x="30" y="11"/>
                  </a:moveTo>
                  <a:cubicBezTo>
                    <a:pt x="30" y="12"/>
                    <a:pt x="30" y="12"/>
                    <a:pt x="30" y="12"/>
                  </a:cubicBezTo>
                  <a:cubicBezTo>
                    <a:pt x="30" y="13"/>
                    <a:pt x="30" y="13"/>
                    <a:pt x="30" y="13"/>
                  </a:cubicBezTo>
                  <a:cubicBezTo>
                    <a:pt x="30" y="12"/>
                    <a:pt x="30" y="12"/>
                    <a:pt x="30" y="12"/>
                  </a:cubicBezTo>
                  <a:cubicBezTo>
                    <a:pt x="30" y="13"/>
                    <a:pt x="30" y="13"/>
                    <a:pt x="30" y="13"/>
                  </a:cubicBezTo>
                  <a:cubicBezTo>
                    <a:pt x="31" y="13"/>
                    <a:pt x="31" y="13"/>
                    <a:pt x="31" y="13"/>
                  </a:cubicBezTo>
                  <a:cubicBezTo>
                    <a:pt x="31" y="14"/>
                    <a:pt x="30" y="14"/>
                    <a:pt x="30" y="14"/>
                  </a:cubicBezTo>
                  <a:cubicBezTo>
                    <a:pt x="30" y="14"/>
                    <a:pt x="30" y="14"/>
                    <a:pt x="30" y="14"/>
                  </a:cubicBezTo>
                  <a:cubicBezTo>
                    <a:pt x="31" y="14"/>
                    <a:pt x="31" y="14"/>
                    <a:pt x="31" y="14"/>
                  </a:cubicBezTo>
                  <a:cubicBezTo>
                    <a:pt x="31" y="15"/>
                    <a:pt x="31" y="15"/>
                    <a:pt x="31" y="15"/>
                  </a:cubicBezTo>
                  <a:cubicBezTo>
                    <a:pt x="31" y="15"/>
                    <a:pt x="31" y="15"/>
                    <a:pt x="31" y="15"/>
                  </a:cubicBezTo>
                  <a:cubicBezTo>
                    <a:pt x="32" y="14"/>
                    <a:pt x="32" y="14"/>
                    <a:pt x="32" y="14"/>
                  </a:cubicBezTo>
                  <a:cubicBezTo>
                    <a:pt x="31" y="13"/>
                    <a:pt x="31" y="13"/>
                    <a:pt x="31" y="13"/>
                  </a:cubicBezTo>
                  <a:cubicBezTo>
                    <a:pt x="31" y="13"/>
                    <a:pt x="31" y="13"/>
                    <a:pt x="31" y="13"/>
                  </a:cubicBezTo>
                  <a:cubicBezTo>
                    <a:pt x="31" y="12"/>
                    <a:pt x="31" y="12"/>
                    <a:pt x="31" y="12"/>
                  </a:cubicBezTo>
                  <a:cubicBezTo>
                    <a:pt x="31" y="12"/>
                    <a:pt x="31" y="12"/>
                    <a:pt x="31" y="12"/>
                  </a:cubicBezTo>
                  <a:cubicBezTo>
                    <a:pt x="31" y="11"/>
                    <a:pt x="31" y="11"/>
                    <a:pt x="31" y="11"/>
                  </a:cubicBezTo>
                  <a:cubicBezTo>
                    <a:pt x="30" y="11"/>
                    <a:pt x="30" y="11"/>
                    <a:pt x="30" y="11"/>
                  </a:cubicBezTo>
                  <a:cubicBezTo>
                    <a:pt x="30" y="11"/>
                    <a:pt x="30" y="11"/>
                    <a:pt x="30" y="11"/>
                  </a:cubicBezTo>
                  <a:moveTo>
                    <a:pt x="55" y="10"/>
                  </a:moveTo>
                  <a:cubicBezTo>
                    <a:pt x="56" y="11"/>
                    <a:pt x="56" y="11"/>
                    <a:pt x="56" y="11"/>
                  </a:cubicBezTo>
                  <a:cubicBezTo>
                    <a:pt x="56" y="11"/>
                    <a:pt x="56" y="11"/>
                    <a:pt x="56" y="11"/>
                  </a:cubicBezTo>
                  <a:cubicBezTo>
                    <a:pt x="55" y="10"/>
                    <a:pt x="55" y="10"/>
                    <a:pt x="55" y="10"/>
                  </a:cubicBezTo>
                  <a:moveTo>
                    <a:pt x="52" y="9"/>
                  </a:moveTo>
                  <a:cubicBezTo>
                    <a:pt x="53" y="10"/>
                    <a:pt x="53" y="10"/>
                    <a:pt x="53" y="10"/>
                  </a:cubicBezTo>
                  <a:cubicBezTo>
                    <a:pt x="53" y="9"/>
                    <a:pt x="53" y="9"/>
                    <a:pt x="53" y="9"/>
                  </a:cubicBezTo>
                  <a:cubicBezTo>
                    <a:pt x="52" y="9"/>
                    <a:pt x="52" y="9"/>
                    <a:pt x="52" y="9"/>
                  </a:cubicBezTo>
                  <a:moveTo>
                    <a:pt x="54" y="9"/>
                  </a:moveTo>
                  <a:cubicBezTo>
                    <a:pt x="54" y="9"/>
                    <a:pt x="54" y="9"/>
                    <a:pt x="54" y="9"/>
                  </a:cubicBezTo>
                  <a:cubicBezTo>
                    <a:pt x="54" y="10"/>
                    <a:pt x="54" y="10"/>
                    <a:pt x="54" y="10"/>
                  </a:cubicBezTo>
                  <a:cubicBezTo>
                    <a:pt x="55" y="10"/>
                    <a:pt x="55" y="10"/>
                    <a:pt x="55" y="10"/>
                  </a:cubicBezTo>
                  <a:cubicBezTo>
                    <a:pt x="55" y="10"/>
                    <a:pt x="54" y="9"/>
                    <a:pt x="54" y="9"/>
                  </a:cubicBezTo>
                  <a:moveTo>
                    <a:pt x="14" y="8"/>
                  </a:moveTo>
                  <a:cubicBezTo>
                    <a:pt x="14" y="9"/>
                    <a:pt x="14" y="9"/>
                    <a:pt x="14" y="9"/>
                  </a:cubicBezTo>
                  <a:cubicBezTo>
                    <a:pt x="14" y="8"/>
                    <a:pt x="14" y="8"/>
                    <a:pt x="14" y="8"/>
                  </a:cubicBezTo>
                  <a:moveTo>
                    <a:pt x="28" y="7"/>
                  </a:move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8" y="9"/>
                    <a:pt x="28" y="9"/>
                    <a:pt x="28" y="9"/>
                  </a:cubicBezTo>
                  <a:cubicBezTo>
                    <a:pt x="29" y="8"/>
                    <a:pt x="29" y="8"/>
                    <a:pt x="29" y="8"/>
                  </a:cubicBezTo>
                  <a:cubicBezTo>
                    <a:pt x="29" y="8"/>
                    <a:pt x="29" y="8"/>
                    <a:pt x="29" y="8"/>
                  </a:cubicBezTo>
                  <a:cubicBezTo>
                    <a:pt x="28" y="7"/>
                    <a:pt x="28" y="7"/>
                    <a:pt x="28" y="7"/>
                  </a:cubicBezTo>
                  <a:moveTo>
                    <a:pt x="13" y="7"/>
                  </a:moveTo>
                  <a:cubicBezTo>
                    <a:pt x="13" y="7"/>
                    <a:pt x="13" y="7"/>
                    <a:pt x="13" y="7"/>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0" y="9"/>
                    <a:pt x="10" y="9"/>
                    <a:pt x="10" y="9"/>
                  </a:cubicBezTo>
                  <a:cubicBezTo>
                    <a:pt x="10" y="9"/>
                    <a:pt x="10" y="9"/>
                    <a:pt x="10" y="9"/>
                  </a:cubicBezTo>
                  <a:cubicBezTo>
                    <a:pt x="11" y="9"/>
                    <a:pt x="11" y="9"/>
                    <a:pt x="11" y="9"/>
                  </a:cubicBezTo>
                  <a:cubicBezTo>
                    <a:pt x="11" y="9"/>
                    <a:pt x="11" y="9"/>
                    <a:pt x="11" y="9"/>
                  </a:cubicBezTo>
                  <a:cubicBezTo>
                    <a:pt x="12" y="9"/>
                    <a:pt x="12" y="9"/>
                    <a:pt x="12" y="9"/>
                  </a:cubicBezTo>
                  <a:cubicBezTo>
                    <a:pt x="11" y="9"/>
                    <a:pt x="11" y="9"/>
                    <a:pt x="11" y="9"/>
                  </a:cubicBezTo>
                  <a:cubicBezTo>
                    <a:pt x="11" y="9"/>
                    <a:pt x="11" y="9"/>
                    <a:pt x="11" y="9"/>
                  </a:cubicBezTo>
                  <a:cubicBezTo>
                    <a:pt x="11" y="10"/>
                    <a:pt x="11" y="10"/>
                    <a:pt x="11" y="10"/>
                  </a:cubicBezTo>
                  <a:cubicBezTo>
                    <a:pt x="11" y="10"/>
                    <a:pt x="11" y="10"/>
                    <a:pt x="12" y="10"/>
                  </a:cubicBezTo>
                  <a:cubicBezTo>
                    <a:pt x="12" y="10"/>
                    <a:pt x="12" y="10"/>
                    <a:pt x="12" y="9"/>
                  </a:cubicBezTo>
                  <a:cubicBezTo>
                    <a:pt x="13" y="9"/>
                    <a:pt x="13" y="9"/>
                    <a:pt x="13" y="9"/>
                  </a:cubicBezTo>
                  <a:cubicBezTo>
                    <a:pt x="13" y="9"/>
                    <a:pt x="13" y="9"/>
                    <a:pt x="13" y="9"/>
                  </a:cubicBezTo>
                  <a:cubicBezTo>
                    <a:pt x="14" y="8"/>
                    <a:pt x="14" y="8"/>
                    <a:pt x="14" y="8"/>
                  </a:cubicBezTo>
                  <a:cubicBezTo>
                    <a:pt x="14" y="8"/>
                    <a:pt x="13" y="7"/>
                    <a:pt x="13" y="7"/>
                  </a:cubicBezTo>
                  <a:moveTo>
                    <a:pt x="19" y="41"/>
                  </a:moveTo>
                  <a:cubicBezTo>
                    <a:pt x="19" y="41"/>
                    <a:pt x="19" y="41"/>
                    <a:pt x="19" y="41"/>
                  </a:cubicBezTo>
                  <a:cubicBezTo>
                    <a:pt x="19" y="41"/>
                    <a:pt x="19" y="41"/>
                    <a:pt x="19" y="41"/>
                  </a:cubicBezTo>
                  <a:cubicBezTo>
                    <a:pt x="19" y="41"/>
                    <a:pt x="19" y="41"/>
                    <a:pt x="19" y="41"/>
                  </a:cubicBezTo>
                  <a:moveTo>
                    <a:pt x="15" y="10"/>
                  </a:moveTo>
                  <a:cubicBezTo>
                    <a:pt x="15" y="10"/>
                    <a:pt x="15" y="10"/>
                    <a:pt x="15" y="10"/>
                  </a:cubicBezTo>
                  <a:cubicBezTo>
                    <a:pt x="15" y="10"/>
                    <a:pt x="15" y="10"/>
                    <a:pt x="15" y="10"/>
                  </a:cubicBezTo>
                  <a:cubicBezTo>
                    <a:pt x="15" y="10"/>
                    <a:pt x="15" y="10"/>
                    <a:pt x="15" y="10"/>
                  </a:cubicBezTo>
                  <a:moveTo>
                    <a:pt x="15" y="7"/>
                  </a:moveTo>
                  <a:cubicBezTo>
                    <a:pt x="15" y="8"/>
                    <a:pt x="15" y="8"/>
                    <a:pt x="15" y="8"/>
                  </a:cubicBezTo>
                  <a:cubicBezTo>
                    <a:pt x="14" y="8"/>
                    <a:pt x="14" y="8"/>
                    <a:pt x="14" y="8"/>
                  </a:cubicBezTo>
                  <a:cubicBezTo>
                    <a:pt x="15" y="9"/>
                    <a:pt x="15" y="9"/>
                    <a:pt x="15" y="9"/>
                  </a:cubicBezTo>
                  <a:cubicBezTo>
                    <a:pt x="14" y="9"/>
                    <a:pt x="14" y="9"/>
                    <a:pt x="14" y="9"/>
                  </a:cubicBezTo>
                  <a:cubicBezTo>
                    <a:pt x="14" y="10"/>
                    <a:pt x="14" y="10"/>
                    <a:pt x="14" y="10"/>
                  </a:cubicBezTo>
                  <a:cubicBezTo>
                    <a:pt x="14" y="9"/>
                    <a:pt x="14" y="9"/>
                    <a:pt x="14" y="9"/>
                  </a:cubicBezTo>
                  <a:cubicBezTo>
                    <a:pt x="14" y="9"/>
                    <a:pt x="14" y="9"/>
                    <a:pt x="14" y="9"/>
                  </a:cubicBezTo>
                  <a:cubicBezTo>
                    <a:pt x="14" y="9"/>
                    <a:pt x="14" y="9"/>
                    <a:pt x="14" y="9"/>
                  </a:cubicBezTo>
                  <a:cubicBezTo>
                    <a:pt x="13" y="10"/>
                    <a:pt x="13" y="10"/>
                    <a:pt x="13" y="10"/>
                  </a:cubicBezTo>
                  <a:cubicBezTo>
                    <a:pt x="13" y="9"/>
                    <a:pt x="13" y="9"/>
                    <a:pt x="13" y="9"/>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0"/>
                    <a:pt x="10" y="10"/>
                    <a:pt x="10" y="10"/>
                  </a:cubicBezTo>
                  <a:cubicBezTo>
                    <a:pt x="10" y="10"/>
                    <a:pt x="10" y="10"/>
                    <a:pt x="10" y="10"/>
                  </a:cubicBezTo>
                  <a:cubicBezTo>
                    <a:pt x="10" y="10"/>
                    <a:pt x="10" y="10"/>
                    <a:pt x="10" y="10"/>
                  </a:cubicBezTo>
                  <a:cubicBezTo>
                    <a:pt x="9" y="10"/>
                    <a:pt x="9" y="10"/>
                    <a:pt x="9" y="10"/>
                  </a:cubicBezTo>
                  <a:cubicBezTo>
                    <a:pt x="9" y="10"/>
                    <a:pt x="9" y="10"/>
                    <a:pt x="9" y="10"/>
                  </a:cubicBezTo>
                  <a:cubicBezTo>
                    <a:pt x="9" y="11"/>
                    <a:pt x="8" y="11"/>
                    <a:pt x="8" y="11"/>
                  </a:cubicBezTo>
                  <a:cubicBezTo>
                    <a:pt x="8" y="11"/>
                    <a:pt x="8" y="11"/>
                    <a:pt x="8" y="11"/>
                  </a:cubicBezTo>
                  <a:cubicBezTo>
                    <a:pt x="8" y="12"/>
                    <a:pt x="8" y="12"/>
                    <a:pt x="8" y="12"/>
                  </a:cubicBezTo>
                  <a:cubicBezTo>
                    <a:pt x="7" y="12"/>
                    <a:pt x="6"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4" y="13"/>
                    <a:pt x="4" y="13"/>
                    <a:pt x="4" y="13"/>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1" y="16"/>
                    <a:pt x="2" y="16"/>
                  </a:cubicBezTo>
                  <a:cubicBezTo>
                    <a:pt x="2" y="16"/>
                    <a:pt x="2" y="16"/>
                    <a:pt x="2" y="16"/>
                  </a:cubicBezTo>
                  <a:cubicBezTo>
                    <a:pt x="3" y="16"/>
                    <a:pt x="3" y="16"/>
                    <a:pt x="3" y="16"/>
                  </a:cubicBezTo>
                  <a:cubicBezTo>
                    <a:pt x="2" y="16"/>
                    <a:pt x="2" y="17"/>
                    <a:pt x="2" y="17"/>
                  </a:cubicBezTo>
                  <a:cubicBezTo>
                    <a:pt x="2" y="17"/>
                    <a:pt x="2" y="17"/>
                    <a:pt x="2" y="17"/>
                  </a:cubicBezTo>
                  <a:cubicBezTo>
                    <a:pt x="1" y="18"/>
                    <a:pt x="1" y="18"/>
                    <a:pt x="1" y="18"/>
                  </a:cubicBezTo>
                  <a:cubicBezTo>
                    <a:pt x="1" y="18"/>
                    <a:pt x="1" y="18"/>
                    <a:pt x="1" y="18"/>
                  </a:cubicBezTo>
                  <a:cubicBezTo>
                    <a:pt x="1" y="18"/>
                    <a:pt x="1" y="18"/>
                    <a:pt x="1" y="18"/>
                  </a:cubicBezTo>
                  <a:cubicBezTo>
                    <a:pt x="1" y="19"/>
                    <a:pt x="1" y="19"/>
                    <a:pt x="1" y="19"/>
                  </a:cubicBezTo>
                  <a:cubicBezTo>
                    <a:pt x="1" y="18"/>
                    <a:pt x="1" y="18"/>
                    <a:pt x="1" y="18"/>
                  </a:cubicBezTo>
                  <a:cubicBezTo>
                    <a:pt x="1" y="19"/>
                    <a:pt x="1" y="19"/>
                    <a:pt x="1" y="19"/>
                  </a:cubicBezTo>
                  <a:cubicBezTo>
                    <a:pt x="1" y="19"/>
                    <a:pt x="1" y="19"/>
                    <a:pt x="1" y="19"/>
                  </a:cubicBezTo>
                  <a:cubicBezTo>
                    <a:pt x="2" y="19"/>
                    <a:pt x="2" y="19"/>
                    <a:pt x="2" y="19"/>
                  </a:cubicBezTo>
                  <a:cubicBezTo>
                    <a:pt x="2" y="18"/>
                    <a:pt x="2" y="18"/>
                    <a:pt x="2" y="18"/>
                  </a:cubicBezTo>
                  <a:cubicBezTo>
                    <a:pt x="2" y="19"/>
                    <a:pt x="2" y="19"/>
                    <a:pt x="2" y="19"/>
                  </a:cubicBezTo>
                  <a:cubicBezTo>
                    <a:pt x="1" y="19"/>
                    <a:pt x="1" y="19"/>
                    <a:pt x="1" y="19"/>
                  </a:cubicBezTo>
                  <a:cubicBezTo>
                    <a:pt x="1" y="19"/>
                    <a:pt x="1" y="19"/>
                    <a:pt x="1" y="19"/>
                  </a:cubicBezTo>
                  <a:cubicBezTo>
                    <a:pt x="1" y="20"/>
                    <a:pt x="1" y="20"/>
                    <a:pt x="1" y="20"/>
                  </a:cubicBezTo>
                  <a:cubicBezTo>
                    <a:pt x="0" y="20"/>
                    <a:pt x="0" y="20"/>
                    <a:pt x="0" y="20"/>
                  </a:cubicBezTo>
                  <a:cubicBezTo>
                    <a:pt x="0" y="21"/>
                    <a:pt x="0" y="21"/>
                    <a:pt x="0" y="21"/>
                  </a:cubicBezTo>
                  <a:cubicBezTo>
                    <a:pt x="0" y="21"/>
                    <a:pt x="0" y="21"/>
                    <a:pt x="0" y="21"/>
                  </a:cubicBezTo>
                  <a:cubicBezTo>
                    <a:pt x="0" y="20"/>
                    <a:pt x="1" y="20"/>
                    <a:pt x="1" y="19"/>
                  </a:cubicBezTo>
                  <a:cubicBezTo>
                    <a:pt x="2" y="19"/>
                    <a:pt x="2" y="19"/>
                    <a:pt x="2" y="19"/>
                  </a:cubicBezTo>
                  <a:cubicBezTo>
                    <a:pt x="2" y="18"/>
                    <a:pt x="2" y="19"/>
                    <a:pt x="2" y="18"/>
                  </a:cubicBezTo>
                  <a:cubicBezTo>
                    <a:pt x="3" y="17"/>
                    <a:pt x="3" y="18"/>
                    <a:pt x="3" y="17"/>
                  </a:cubicBezTo>
                  <a:cubicBezTo>
                    <a:pt x="4" y="17"/>
                    <a:pt x="4" y="17"/>
                    <a:pt x="4" y="17"/>
                  </a:cubicBezTo>
                  <a:cubicBezTo>
                    <a:pt x="3" y="18"/>
                    <a:pt x="3" y="18"/>
                    <a:pt x="3" y="18"/>
                  </a:cubicBezTo>
                  <a:cubicBezTo>
                    <a:pt x="4" y="16"/>
                    <a:pt x="4" y="16"/>
                    <a:pt x="4" y="16"/>
                  </a:cubicBezTo>
                  <a:cubicBezTo>
                    <a:pt x="5" y="16"/>
                    <a:pt x="5" y="16"/>
                    <a:pt x="5" y="16"/>
                  </a:cubicBezTo>
                  <a:cubicBezTo>
                    <a:pt x="5" y="16"/>
                    <a:pt x="5" y="16"/>
                    <a:pt x="5" y="16"/>
                  </a:cubicBezTo>
                  <a:cubicBezTo>
                    <a:pt x="5" y="17"/>
                    <a:pt x="5" y="17"/>
                    <a:pt x="5" y="17"/>
                  </a:cubicBezTo>
                  <a:cubicBezTo>
                    <a:pt x="6" y="16"/>
                    <a:pt x="6" y="16"/>
                    <a:pt x="6" y="16"/>
                  </a:cubicBezTo>
                  <a:cubicBezTo>
                    <a:pt x="5" y="17"/>
                    <a:pt x="5" y="17"/>
                    <a:pt x="5" y="17"/>
                  </a:cubicBezTo>
                  <a:cubicBezTo>
                    <a:pt x="5" y="17"/>
                    <a:pt x="5" y="17"/>
                    <a:pt x="5" y="17"/>
                  </a:cubicBezTo>
                  <a:cubicBezTo>
                    <a:pt x="6" y="17"/>
                    <a:pt x="6" y="17"/>
                    <a:pt x="6" y="17"/>
                  </a:cubicBezTo>
                  <a:cubicBezTo>
                    <a:pt x="5" y="18"/>
                    <a:pt x="5" y="18"/>
                    <a:pt x="5" y="18"/>
                  </a:cubicBezTo>
                  <a:cubicBezTo>
                    <a:pt x="6" y="17"/>
                    <a:pt x="6" y="17"/>
                    <a:pt x="6" y="17"/>
                  </a:cubicBezTo>
                  <a:cubicBezTo>
                    <a:pt x="5" y="18"/>
                    <a:pt x="5" y="18"/>
                    <a:pt x="5" y="18"/>
                  </a:cubicBezTo>
                  <a:cubicBezTo>
                    <a:pt x="5" y="18"/>
                    <a:pt x="5" y="18"/>
                    <a:pt x="5" y="18"/>
                  </a:cubicBezTo>
                  <a:cubicBezTo>
                    <a:pt x="5" y="18"/>
                    <a:pt x="5" y="18"/>
                    <a:pt x="6" y="18"/>
                  </a:cubicBezTo>
                  <a:cubicBezTo>
                    <a:pt x="6" y="18"/>
                    <a:pt x="6" y="18"/>
                    <a:pt x="6" y="18"/>
                  </a:cubicBezTo>
                  <a:cubicBezTo>
                    <a:pt x="6" y="18"/>
                    <a:pt x="6" y="18"/>
                    <a:pt x="6" y="18"/>
                  </a:cubicBezTo>
                  <a:cubicBezTo>
                    <a:pt x="5" y="19"/>
                    <a:pt x="5" y="19"/>
                    <a:pt x="5" y="19"/>
                  </a:cubicBezTo>
                  <a:cubicBezTo>
                    <a:pt x="5" y="19"/>
                    <a:pt x="5" y="19"/>
                    <a:pt x="5" y="19"/>
                  </a:cubicBezTo>
                  <a:cubicBezTo>
                    <a:pt x="6" y="19"/>
                    <a:pt x="6" y="19"/>
                    <a:pt x="6" y="19"/>
                  </a:cubicBezTo>
                  <a:cubicBezTo>
                    <a:pt x="6" y="19"/>
                    <a:pt x="6" y="20"/>
                    <a:pt x="6" y="20"/>
                  </a:cubicBezTo>
                  <a:cubicBezTo>
                    <a:pt x="5" y="21"/>
                    <a:pt x="5" y="21"/>
                    <a:pt x="5" y="22"/>
                  </a:cubicBezTo>
                  <a:cubicBezTo>
                    <a:pt x="5" y="22"/>
                    <a:pt x="5" y="22"/>
                    <a:pt x="5" y="22"/>
                  </a:cubicBezTo>
                  <a:cubicBezTo>
                    <a:pt x="5" y="23"/>
                    <a:pt x="5" y="23"/>
                    <a:pt x="5" y="23"/>
                  </a:cubicBezTo>
                  <a:cubicBezTo>
                    <a:pt x="4" y="23"/>
                    <a:pt x="4" y="23"/>
                    <a:pt x="4" y="23"/>
                  </a:cubicBezTo>
                  <a:cubicBezTo>
                    <a:pt x="4" y="24"/>
                    <a:pt x="4" y="24"/>
                    <a:pt x="4" y="24"/>
                  </a:cubicBezTo>
                  <a:cubicBezTo>
                    <a:pt x="4" y="24"/>
                    <a:pt x="4" y="24"/>
                    <a:pt x="4" y="24"/>
                  </a:cubicBezTo>
                  <a:cubicBezTo>
                    <a:pt x="5" y="24"/>
                    <a:pt x="5" y="24"/>
                    <a:pt x="5" y="24"/>
                  </a:cubicBezTo>
                  <a:cubicBezTo>
                    <a:pt x="5" y="25"/>
                    <a:pt x="5" y="25"/>
                    <a:pt x="4" y="25"/>
                  </a:cubicBezTo>
                  <a:cubicBezTo>
                    <a:pt x="4" y="26"/>
                    <a:pt x="4" y="26"/>
                    <a:pt x="4" y="26"/>
                  </a:cubicBezTo>
                  <a:cubicBezTo>
                    <a:pt x="5" y="26"/>
                    <a:pt x="5" y="26"/>
                    <a:pt x="5" y="26"/>
                  </a:cubicBezTo>
                  <a:cubicBezTo>
                    <a:pt x="5" y="26"/>
                    <a:pt x="5" y="26"/>
                    <a:pt x="5" y="27"/>
                  </a:cubicBezTo>
                  <a:cubicBezTo>
                    <a:pt x="5" y="27"/>
                    <a:pt x="5" y="27"/>
                    <a:pt x="5" y="27"/>
                  </a:cubicBezTo>
                  <a:cubicBezTo>
                    <a:pt x="5" y="28"/>
                    <a:pt x="5" y="28"/>
                    <a:pt x="5" y="28"/>
                  </a:cubicBezTo>
                  <a:cubicBezTo>
                    <a:pt x="5" y="28"/>
                    <a:pt x="5" y="28"/>
                    <a:pt x="5" y="28"/>
                  </a:cubicBezTo>
                  <a:cubicBezTo>
                    <a:pt x="5" y="28"/>
                    <a:pt x="5" y="28"/>
                    <a:pt x="5" y="28"/>
                  </a:cubicBezTo>
                  <a:cubicBezTo>
                    <a:pt x="5" y="29"/>
                    <a:pt x="5" y="29"/>
                    <a:pt x="5" y="29"/>
                  </a:cubicBezTo>
                  <a:cubicBezTo>
                    <a:pt x="5" y="29"/>
                    <a:pt x="5" y="29"/>
                    <a:pt x="5" y="29"/>
                  </a:cubicBezTo>
                  <a:cubicBezTo>
                    <a:pt x="6" y="30"/>
                    <a:pt x="6" y="30"/>
                    <a:pt x="6" y="30"/>
                  </a:cubicBezTo>
                  <a:cubicBezTo>
                    <a:pt x="6" y="30"/>
                    <a:pt x="6" y="30"/>
                    <a:pt x="6" y="30"/>
                  </a:cubicBezTo>
                  <a:cubicBezTo>
                    <a:pt x="6" y="29"/>
                    <a:pt x="6" y="28"/>
                    <a:pt x="5" y="28"/>
                  </a:cubicBezTo>
                  <a:cubicBezTo>
                    <a:pt x="5" y="28"/>
                    <a:pt x="5" y="28"/>
                    <a:pt x="5" y="28"/>
                  </a:cubicBezTo>
                  <a:cubicBezTo>
                    <a:pt x="5" y="27"/>
                    <a:pt x="5" y="27"/>
                    <a:pt x="5" y="26"/>
                  </a:cubicBezTo>
                  <a:cubicBezTo>
                    <a:pt x="6" y="26"/>
                    <a:pt x="6" y="26"/>
                    <a:pt x="6" y="26"/>
                  </a:cubicBezTo>
                  <a:cubicBezTo>
                    <a:pt x="6" y="27"/>
                    <a:pt x="6" y="27"/>
                    <a:pt x="6" y="27"/>
                  </a:cubicBezTo>
                  <a:cubicBezTo>
                    <a:pt x="6" y="28"/>
                    <a:pt x="6" y="28"/>
                    <a:pt x="6" y="28"/>
                  </a:cubicBezTo>
                  <a:cubicBezTo>
                    <a:pt x="6" y="29"/>
                    <a:pt x="6" y="29"/>
                    <a:pt x="6" y="29"/>
                  </a:cubicBezTo>
                  <a:cubicBezTo>
                    <a:pt x="6" y="29"/>
                    <a:pt x="6" y="29"/>
                    <a:pt x="7" y="29"/>
                  </a:cubicBezTo>
                  <a:cubicBezTo>
                    <a:pt x="7" y="31"/>
                    <a:pt x="6" y="31"/>
                    <a:pt x="7" y="31"/>
                  </a:cubicBezTo>
                  <a:cubicBezTo>
                    <a:pt x="8" y="32"/>
                    <a:pt x="8" y="32"/>
                    <a:pt x="9" y="32"/>
                  </a:cubicBezTo>
                  <a:cubicBezTo>
                    <a:pt x="9" y="32"/>
                    <a:pt x="9" y="32"/>
                    <a:pt x="9" y="33"/>
                  </a:cubicBezTo>
                  <a:cubicBezTo>
                    <a:pt x="10" y="33"/>
                    <a:pt x="10" y="33"/>
                    <a:pt x="10" y="33"/>
                  </a:cubicBezTo>
                  <a:cubicBezTo>
                    <a:pt x="10" y="34"/>
                    <a:pt x="10" y="34"/>
                    <a:pt x="10" y="34"/>
                  </a:cubicBezTo>
                  <a:cubicBezTo>
                    <a:pt x="11" y="34"/>
                    <a:pt x="11" y="34"/>
                    <a:pt x="11" y="34"/>
                  </a:cubicBezTo>
                  <a:cubicBezTo>
                    <a:pt x="11" y="35"/>
                    <a:pt x="11" y="35"/>
                    <a:pt x="11" y="35"/>
                  </a:cubicBezTo>
                  <a:cubicBezTo>
                    <a:pt x="11" y="35"/>
                    <a:pt x="11" y="35"/>
                    <a:pt x="11" y="35"/>
                  </a:cubicBezTo>
                  <a:cubicBezTo>
                    <a:pt x="11" y="36"/>
                    <a:pt x="11" y="36"/>
                    <a:pt x="11" y="36"/>
                  </a:cubicBezTo>
                  <a:cubicBezTo>
                    <a:pt x="11" y="36"/>
                    <a:pt x="11" y="36"/>
                    <a:pt x="11" y="36"/>
                  </a:cubicBezTo>
                  <a:cubicBezTo>
                    <a:pt x="12" y="35"/>
                    <a:pt x="12" y="35"/>
                    <a:pt x="12" y="35"/>
                  </a:cubicBezTo>
                  <a:cubicBezTo>
                    <a:pt x="12" y="35"/>
                    <a:pt x="12" y="35"/>
                    <a:pt x="12" y="35"/>
                  </a:cubicBezTo>
                  <a:cubicBezTo>
                    <a:pt x="12" y="36"/>
                    <a:pt x="12" y="36"/>
                    <a:pt x="12" y="36"/>
                  </a:cubicBezTo>
                  <a:cubicBezTo>
                    <a:pt x="12" y="36"/>
                    <a:pt x="12" y="37"/>
                    <a:pt x="12" y="38"/>
                  </a:cubicBezTo>
                  <a:cubicBezTo>
                    <a:pt x="13" y="38"/>
                    <a:pt x="13" y="38"/>
                    <a:pt x="13" y="38"/>
                  </a:cubicBezTo>
                  <a:cubicBezTo>
                    <a:pt x="12" y="39"/>
                    <a:pt x="12" y="39"/>
                    <a:pt x="12" y="39"/>
                  </a:cubicBezTo>
                  <a:cubicBezTo>
                    <a:pt x="12" y="39"/>
                    <a:pt x="12" y="39"/>
                    <a:pt x="12" y="39"/>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1"/>
                    <a:pt x="12" y="41"/>
                    <a:pt x="12" y="41"/>
                  </a:cubicBezTo>
                  <a:cubicBezTo>
                    <a:pt x="12" y="42"/>
                    <a:pt x="12" y="42"/>
                    <a:pt x="12" y="42"/>
                  </a:cubicBezTo>
                  <a:cubicBezTo>
                    <a:pt x="12" y="42"/>
                    <a:pt x="12" y="42"/>
                    <a:pt x="12" y="42"/>
                  </a:cubicBezTo>
                  <a:cubicBezTo>
                    <a:pt x="12" y="42"/>
                    <a:pt x="12" y="42"/>
                    <a:pt x="12" y="42"/>
                  </a:cubicBezTo>
                  <a:cubicBezTo>
                    <a:pt x="12" y="43"/>
                    <a:pt x="12" y="44"/>
                    <a:pt x="12" y="45"/>
                  </a:cubicBezTo>
                  <a:cubicBezTo>
                    <a:pt x="13" y="45"/>
                    <a:pt x="13" y="45"/>
                    <a:pt x="13" y="46"/>
                  </a:cubicBezTo>
                  <a:cubicBezTo>
                    <a:pt x="13" y="46"/>
                    <a:pt x="13" y="46"/>
                    <a:pt x="13" y="46"/>
                  </a:cubicBezTo>
                  <a:cubicBezTo>
                    <a:pt x="13" y="47"/>
                    <a:pt x="14" y="47"/>
                    <a:pt x="14" y="48"/>
                  </a:cubicBezTo>
                  <a:cubicBezTo>
                    <a:pt x="14" y="48"/>
                    <a:pt x="14" y="51"/>
                    <a:pt x="14" y="52"/>
                  </a:cubicBezTo>
                  <a:cubicBezTo>
                    <a:pt x="14" y="53"/>
                    <a:pt x="14" y="53"/>
                    <a:pt x="14" y="53"/>
                  </a:cubicBezTo>
                  <a:cubicBezTo>
                    <a:pt x="14" y="53"/>
                    <a:pt x="14" y="53"/>
                    <a:pt x="14" y="53"/>
                  </a:cubicBezTo>
                  <a:cubicBezTo>
                    <a:pt x="14" y="54"/>
                    <a:pt x="14" y="54"/>
                    <a:pt x="14" y="54"/>
                  </a:cubicBezTo>
                  <a:cubicBezTo>
                    <a:pt x="14" y="54"/>
                    <a:pt x="14" y="54"/>
                    <a:pt x="14" y="54"/>
                  </a:cubicBezTo>
                  <a:cubicBezTo>
                    <a:pt x="14" y="55"/>
                    <a:pt x="14" y="56"/>
                    <a:pt x="14" y="56"/>
                  </a:cubicBezTo>
                  <a:cubicBezTo>
                    <a:pt x="14" y="57"/>
                    <a:pt x="14" y="57"/>
                    <a:pt x="14" y="57"/>
                  </a:cubicBezTo>
                  <a:cubicBezTo>
                    <a:pt x="14" y="57"/>
                    <a:pt x="14" y="57"/>
                    <a:pt x="14" y="57"/>
                  </a:cubicBezTo>
                  <a:cubicBezTo>
                    <a:pt x="14" y="57"/>
                    <a:pt x="15" y="58"/>
                    <a:pt x="15" y="58"/>
                  </a:cubicBezTo>
                  <a:cubicBezTo>
                    <a:pt x="15" y="59"/>
                    <a:pt x="15" y="59"/>
                    <a:pt x="15" y="59"/>
                  </a:cubicBezTo>
                  <a:cubicBezTo>
                    <a:pt x="15" y="59"/>
                    <a:pt x="15" y="59"/>
                    <a:pt x="15" y="59"/>
                  </a:cubicBezTo>
                  <a:cubicBezTo>
                    <a:pt x="15" y="60"/>
                    <a:pt x="15" y="60"/>
                    <a:pt x="15" y="60"/>
                  </a:cubicBezTo>
                  <a:cubicBezTo>
                    <a:pt x="15" y="61"/>
                    <a:pt x="15" y="61"/>
                    <a:pt x="15" y="61"/>
                  </a:cubicBezTo>
                  <a:cubicBezTo>
                    <a:pt x="15" y="61"/>
                    <a:pt x="15" y="61"/>
                    <a:pt x="15" y="61"/>
                  </a:cubicBezTo>
                  <a:cubicBezTo>
                    <a:pt x="15" y="62"/>
                    <a:pt x="15" y="62"/>
                    <a:pt x="15" y="62"/>
                  </a:cubicBezTo>
                  <a:cubicBezTo>
                    <a:pt x="15" y="62"/>
                    <a:pt x="15" y="62"/>
                    <a:pt x="15" y="62"/>
                  </a:cubicBezTo>
                  <a:cubicBezTo>
                    <a:pt x="15" y="62"/>
                    <a:pt x="15" y="62"/>
                    <a:pt x="15" y="62"/>
                  </a:cubicBezTo>
                  <a:cubicBezTo>
                    <a:pt x="15" y="63"/>
                    <a:pt x="16" y="64"/>
                    <a:pt x="16" y="64"/>
                  </a:cubicBezTo>
                  <a:cubicBezTo>
                    <a:pt x="16" y="65"/>
                    <a:pt x="16" y="65"/>
                    <a:pt x="16" y="65"/>
                  </a:cubicBezTo>
                  <a:cubicBezTo>
                    <a:pt x="16" y="65"/>
                    <a:pt x="16" y="65"/>
                    <a:pt x="16" y="65"/>
                  </a:cubicBezTo>
                  <a:cubicBezTo>
                    <a:pt x="16" y="65"/>
                    <a:pt x="16" y="65"/>
                    <a:pt x="16" y="65"/>
                  </a:cubicBezTo>
                  <a:cubicBezTo>
                    <a:pt x="17" y="65"/>
                    <a:pt x="17" y="65"/>
                    <a:pt x="17" y="65"/>
                  </a:cubicBezTo>
                  <a:cubicBezTo>
                    <a:pt x="17" y="66"/>
                    <a:pt x="17" y="66"/>
                    <a:pt x="18" y="67"/>
                  </a:cubicBezTo>
                  <a:cubicBezTo>
                    <a:pt x="18" y="67"/>
                    <a:pt x="18" y="67"/>
                    <a:pt x="18" y="67"/>
                  </a:cubicBezTo>
                  <a:cubicBezTo>
                    <a:pt x="18" y="66"/>
                    <a:pt x="17" y="66"/>
                    <a:pt x="17" y="66"/>
                  </a:cubicBezTo>
                  <a:cubicBezTo>
                    <a:pt x="17" y="65"/>
                    <a:pt x="17" y="65"/>
                    <a:pt x="17" y="65"/>
                  </a:cubicBezTo>
                  <a:cubicBezTo>
                    <a:pt x="17" y="65"/>
                    <a:pt x="17" y="65"/>
                    <a:pt x="17" y="65"/>
                  </a:cubicBezTo>
                  <a:cubicBezTo>
                    <a:pt x="17" y="65"/>
                    <a:pt x="17" y="65"/>
                    <a:pt x="17" y="65"/>
                  </a:cubicBezTo>
                  <a:cubicBezTo>
                    <a:pt x="17" y="65"/>
                    <a:pt x="17" y="64"/>
                    <a:pt x="17" y="64"/>
                  </a:cubicBezTo>
                  <a:cubicBezTo>
                    <a:pt x="16" y="64"/>
                    <a:pt x="16" y="64"/>
                    <a:pt x="16" y="64"/>
                  </a:cubicBezTo>
                  <a:cubicBezTo>
                    <a:pt x="17" y="63"/>
                    <a:pt x="17" y="63"/>
                    <a:pt x="17" y="63"/>
                  </a:cubicBezTo>
                  <a:cubicBezTo>
                    <a:pt x="17" y="62"/>
                    <a:pt x="16" y="62"/>
                    <a:pt x="16" y="62"/>
                  </a:cubicBezTo>
                  <a:cubicBezTo>
                    <a:pt x="17" y="62"/>
                    <a:pt x="17" y="62"/>
                    <a:pt x="17" y="62"/>
                  </a:cubicBezTo>
                  <a:cubicBezTo>
                    <a:pt x="17" y="61"/>
                    <a:pt x="17" y="61"/>
                    <a:pt x="17" y="61"/>
                  </a:cubicBezTo>
                  <a:cubicBezTo>
                    <a:pt x="17" y="61"/>
                    <a:pt x="17" y="61"/>
                    <a:pt x="17" y="61"/>
                  </a:cubicBezTo>
                  <a:cubicBezTo>
                    <a:pt x="17" y="60"/>
                    <a:pt x="17" y="60"/>
                    <a:pt x="17" y="60"/>
                  </a:cubicBezTo>
                  <a:cubicBezTo>
                    <a:pt x="17" y="60"/>
                    <a:pt x="17" y="60"/>
                    <a:pt x="17" y="60"/>
                  </a:cubicBezTo>
                  <a:cubicBezTo>
                    <a:pt x="17" y="60"/>
                    <a:pt x="17" y="60"/>
                    <a:pt x="17" y="60"/>
                  </a:cubicBezTo>
                  <a:cubicBezTo>
                    <a:pt x="17" y="59"/>
                    <a:pt x="17" y="59"/>
                    <a:pt x="17" y="59"/>
                  </a:cubicBezTo>
                  <a:cubicBezTo>
                    <a:pt x="18" y="59"/>
                    <a:pt x="18" y="59"/>
                    <a:pt x="18" y="59"/>
                  </a:cubicBezTo>
                  <a:cubicBezTo>
                    <a:pt x="18" y="59"/>
                    <a:pt x="18" y="59"/>
                    <a:pt x="18" y="58"/>
                  </a:cubicBezTo>
                  <a:cubicBezTo>
                    <a:pt x="18" y="58"/>
                    <a:pt x="17" y="56"/>
                    <a:pt x="18" y="56"/>
                  </a:cubicBezTo>
                  <a:cubicBezTo>
                    <a:pt x="18" y="56"/>
                    <a:pt x="18" y="56"/>
                    <a:pt x="18" y="56"/>
                  </a:cubicBezTo>
                  <a:cubicBezTo>
                    <a:pt x="18" y="56"/>
                    <a:pt x="18" y="56"/>
                    <a:pt x="18" y="56"/>
                  </a:cubicBezTo>
                  <a:cubicBezTo>
                    <a:pt x="18" y="56"/>
                    <a:pt x="18" y="57"/>
                    <a:pt x="18" y="58"/>
                  </a:cubicBezTo>
                  <a:cubicBezTo>
                    <a:pt x="19" y="57"/>
                    <a:pt x="19" y="57"/>
                    <a:pt x="19" y="57"/>
                  </a:cubicBezTo>
                  <a:cubicBezTo>
                    <a:pt x="19" y="57"/>
                    <a:pt x="19" y="56"/>
                    <a:pt x="19" y="56"/>
                  </a:cubicBezTo>
                  <a:cubicBezTo>
                    <a:pt x="19" y="55"/>
                    <a:pt x="19" y="55"/>
                    <a:pt x="19" y="55"/>
                  </a:cubicBezTo>
                  <a:cubicBezTo>
                    <a:pt x="19" y="56"/>
                    <a:pt x="19" y="56"/>
                    <a:pt x="19" y="56"/>
                  </a:cubicBezTo>
                  <a:cubicBezTo>
                    <a:pt x="19" y="56"/>
                    <a:pt x="19" y="56"/>
                    <a:pt x="19" y="56"/>
                  </a:cubicBezTo>
                  <a:cubicBezTo>
                    <a:pt x="19" y="56"/>
                    <a:pt x="19" y="56"/>
                    <a:pt x="19" y="56"/>
                  </a:cubicBezTo>
                  <a:cubicBezTo>
                    <a:pt x="19" y="55"/>
                    <a:pt x="19" y="55"/>
                    <a:pt x="19" y="55"/>
                  </a:cubicBezTo>
                  <a:cubicBezTo>
                    <a:pt x="20" y="54"/>
                    <a:pt x="19" y="54"/>
                    <a:pt x="20" y="53"/>
                  </a:cubicBezTo>
                  <a:cubicBezTo>
                    <a:pt x="20" y="53"/>
                    <a:pt x="20" y="53"/>
                    <a:pt x="20" y="53"/>
                  </a:cubicBezTo>
                  <a:cubicBezTo>
                    <a:pt x="20" y="53"/>
                    <a:pt x="20" y="53"/>
                    <a:pt x="20" y="53"/>
                  </a:cubicBezTo>
                  <a:cubicBezTo>
                    <a:pt x="20" y="53"/>
                    <a:pt x="20" y="53"/>
                    <a:pt x="20" y="53"/>
                  </a:cubicBezTo>
                  <a:cubicBezTo>
                    <a:pt x="21" y="52"/>
                    <a:pt x="21" y="52"/>
                    <a:pt x="21" y="52"/>
                  </a:cubicBezTo>
                  <a:cubicBezTo>
                    <a:pt x="21" y="52"/>
                    <a:pt x="21" y="52"/>
                    <a:pt x="21" y="52"/>
                  </a:cubicBezTo>
                  <a:cubicBezTo>
                    <a:pt x="22" y="50"/>
                    <a:pt x="22" y="50"/>
                    <a:pt x="22" y="49"/>
                  </a:cubicBezTo>
                  <a:cubicBezTo>
                    <a:pt x="22" y="47"/>
                    <a:pt x="22" y="47"/>
                    <a:pt x="22" y="47"/>
                  </a:cubicBezTo>
                  <a:cubicBezTo>
                    <a:pt x="22" y="47"/>
                    <a:pt x="22" y="47"/>
                    <a:pt x="22" y="47"/>
                  </a:cubicBezTo>
                  <a:cubicBezTo>
                    <a:pt x="22" y="46"/>
                    <a:pt x="22" y="46"/>
                    <a:pt x="22" y="46"/>
                  </a:cubicBezTo>
                  <a:cubicBezTo>
                    <a:pt x="22" y="46"/>
                    <a:pt x="22" y="46"/>
                    <a:pt x="22" y="46"/>
                  </a:cubicBezTo>
                  <a:cubicBezTo>
                    <a:pt x="22" y="46"/>
                    <a:pt x="23" y="44"/>
                    <a:pt x="23" y="44"/>
                  </a:cubicBezTo>
                  <a:cubicBezTo>
                    <a:pt x="22" y="43"/>
                    <a:pt x="22" y="43"/>
                    <a:pt x="22" y="43"/>
                  </a:cubicBezTo>
                  <a:cubicBezTo>
                    <a:pt x="22" y="43"/>
                    <a:pt x="22" y="43"/>
                    <a:pt x="22" y="43"/>
                  </a:cubicBezTo>
                  <a:cubicBezTo>
                    <a:pt x="21" y="42"/>
                    <a:pt x="21" y="43"/>
                    <a:pt x="20" y="42"/>
                  </a:cubicBezTo>
                  <a:cubicBezTo>
                    <a:pt x="20" y="41"/>
                    <a:pt x="20" y="41"/>
                    <a:pt x="20" y="41"/>
                  </a:cubicBezTo>
                  <a:cubicBezTo>
                    <a:pt x="20" y="41"/>
                    <a:pt x="20" y="41"/>
                    <a:pt x="20"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8" y="41"/>
                    <a:pt x="18" y="41"/>
                    <a:pt x="18" y="41"/>
                  </a:cubicBezTo>
                  <a:cubicBezTo>
                    <a:pt x="19" y="40"/>
                    <a:pt x="19" y="40"/>
                    <a:pt x="19" y="40"/>
                  </a:cubicBezTo>
                  <a:cubicBezTo>
                    <a:pt x="19" y="39"/>
                    <a:pt x="19" y="39"/>
                    <a:pt x="19" y="38"/>
                  </a:cubicBezTo>
                  <a:cubicBezTo>
                    <a:pt x="19" y="38"/>
                    <a:pt x="19" y="38"/>
                    <a:pt x="19" y="38"/>
                  </a:cubicBezTo>
                  <a:cubicBezTo>
                    <a:pt x="19" y="38"/>
                    <a:pt x="19" y="38"/>
                    <a:pt x="19" y="38"/>
                  </a:cubicBezTo>
                  <a:cubicBezTo>
                    <a:pt x="18" y="38"/>
                    <a:pt x="18" y="38"/>
                    <a:pt x="17" y="37"/>
                  </a:cubicBezTo>
                  <a:cubicBezTo>
                    <a:pt x="17" y="38"/>
                    <a:pt x="17" y="38"/>
                    <a:pt x="17" y="38"/>
                  </a:cubicBezTo>
                  <a:cubicBezTo>
                    <a:pt x="16" y="37"/>
                    <a:pt x="17" y="37"/>
                    <a:pt x="17" y="37"/>
                  </a:cubicBezTo>
                  <a:cubicBezTo>
                    <a:pt x="17" y="36"/>
                    <a:pt x="17" y="36"/>
                    <a:pt x="17" y="36"/>
                  </a:cubicBezTo>
                  <a:cubicBezTo>
                    <a:pt x="16" y="36"/>
                    <a:pt x="16" y="36"/>
                    <a:pt x="16" y="36"/>
                  </a:cubicBezTo>
                  <a:cubicBezTo>
                    <a:pt x="16" y="36"/>
                    <a:pt x="16" y="36"/>
                    <a:pt x="16" y="36"/>
                  </a:cubicBezTo>
                  <a:cubicBezTo>
                    <a:pt x="16" y="35"/>
                    <a:pt x="16" y="35"/>
                    <a:pt x="15" y="35"/>
                  </a:cubicBezTo>
                  <a:cubicBezTo>
                    <a:pt x="15" y="35"/>
                    <a:pt x="15" y="35"/>
                    <a:pt x="15" y="35"/>
                  </a:cubicBezTo>
                  <a:cubicBezTo>
                    <a:pt x="14" y="34"/>
                    <a:pt x="14" y="34"/>
                    <a:pt x="14" y="34"/>
                  </a:cubicBezTo>
                  <a:cubicBezTo>
                    <a:pt x="14" y="34"/>
                    <a:pt x="14" y="34"/>
                    <a:pt x="14" y="34"/>
                  </a:cubicBezTo>
                  <a:cubicBezTo>
                    <a:pt x="14" y="35"/>
                    <a:pt x="14" y="35"/>
                    <a:pt x="14" y="35"/>
                  </a:cubicBezTo>
                  <a:cubicBezTo>
                    <a:pt x="14" y="35"/>
                    <a:pt x="14" y="35"/>
                    <a:pt x="14" y="35"/>
                  </a:cubicBezTo>
                  <a:cubicBezTo>
                    <a:pt x="13" y="34"/>
                    <a:pt x="13" y="34"/>
                    <a:pt x="13" y="34"/>
                  </a:cubicBezTo>
                  <a:cubicBezTo>
                    <a:pt x="13" y="34"/>
                    <a:pt x="13" y="34"/>
                    <a:pt x="13" y="34"/>
                  </a:cubicBezTo>
                  <a:cubicBezTo>
                    <a:pt x="13" y="35"/>
                    <a:pt x="13" y="35"/>
                    <a:pt x="13" y="35"/>
                  </a:cubicBezTo>
                  <a:cubicBezTo>
                    <a:pt x="13" y="35"/>
                    <a:pt x="13" y="35"/>
                    <a:pt x="13" y="35"/>
                  </a:cubicBezTo>
                  <a:cubicBezTo>
                    <a:pt x="13" y="35"/>
                    <a:pt x="13" y="35"/>
                    <a:pt x="13" y="35"/>
                  </a:cubicBezTo>
                  <a:cubicBezTo>
                    <a:pt x="12" y="36"/>
                    <a:pt x="12" y="36"/>
                    <a:pt x="12" y="36"/>
                  </a:cubicBezTo>
                  <a:cubicBezTo>
                    <a:pt x="12" y="35"/>
                    <a:pt x="12" y="35"/>
                    <a:pt x="12" y="35"/>
                  </a:cubicBezTo>
                  <a:cubicBezTo>
                    <a:pt x="12" y="35"/>
                    <a:pt x="11" y="35"/>
                    <a:pt x="11" y="34"/>
                  </a:cubicBezTo>
                  <a:cubicBezTo>
                    <a:pt x="11" y="34"/>
                    <a:pt x="11" y="33"/>
                    <a:pt x="11" y="33"/>
                  </a:cubicBezTo>
                  <a:cubicBezTo>
                    <a:pt x="11" y="33"/>
                    <a:pt x="11" y="33"/>
                    <a:pt x="11" y="33"/>
                  </a:cubicBezTo>
                  <a:cubicBezTo>
                    <a:pt x="10" y="32"/>
                    <a:pt x="10" y="32"/>
                    <a:pt x="10" y="32"/>
                  </a:cubicBezTo>
                  <a:cubicBezTo>
                    <a:pt x="10" y="32"/>
                    <a:pt x="10" y="32"/>
                    <a:pt x="10" y="32"/>
                  </a:cubicBezTo>
                  <a:cubicBezTo>
                    <a:pt x="10" y="32"/>
                    <a:pt x="10" y="32"/>
                    <a:pt x="10" y="32"/>
                  </a:cubicBezTo>
                  <a:cubicBezTo>
                    <a:pt x="10" y="31"/>
                    <a:pt x="10" y="31"/>
                    <a:pt x="10" y="31"/>
                  </a:cubicBezTo>
                  <a:cubicBezTo>
                    <a:pt x="10" y="31"/>
                    <a:pt x="10" y="31"/>
                    <a:pt x="10" y="31"/>
                  </a:cubicBezTo>
                  <a:cubicBezTo>
                    <a:pt x="11" y="30"/>
                    <a:pt x="11" y="30"/>
                    <a:pt x="11" y="30"/>
                  </a:cubicBezTo>
                  <a:cubicBezTo>
                    <a:pt x="10" y="30"/>
                    <a:pt x="10" y="30"/>
                    <a:pt x="10" y="30"/>
                  </a:cubicBezTo>
                  <a:cubicBezTo>
                    <a:pt x="10" y="31"/>
                    <a:pt x="10" y="31"/>
                    <a:pt x="10" y="31"/>
                  </a:cubicBezTo>
                  <a:cubicBezTo>
                    <a:pt x="9" y="31"/>
                    <a:pt x="9" y="31"/>
                    <a:pt x="9" y="31"/>
                  </a:cubicBezTo>
                  <a:cubicBezTo>
                    <a:pt x="9" y="31"/>
                    <a:pt x="9" y="31"/>
                    <a:pt x="9" y="31"/>
                  </a:cubicBezTo>
                  <a:cubicBezTo>
                    <a:pt x="8" y="30"/>
                    <a:pt x="8" y="30"/>
                    <a:pt x="8" y="29"/>
                  </a:cubicBezTo>
                  <a:cubicBezTo>
                    <a:pt x="9" y="28"/>
                    <a:pt x="9" y="28"/>
                    <a:pt x="9" y="28"/>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10" y="26"/>
                    <a:pt x="10" y="26"/>
                    <a:pt x="10" y="26"/>
                  </a:cubicBezTo>
                  <a:cubicBezTo>
                    <a:pt x="10" y="27"/>
                    <a:pt x="10" y="27"/>
                    <a:pt x="10" y="27"/>
                  </a:cubicBezTo>
                  <a:cubicBezTo>
                    <a:pt x="10" y="27"/>
                    <a:pt x="10" y="27"/>
                    <a:pt x="10" y="27"/>
                  </a:cubicBezTo>
                  <a:cubicBezTo>
                    <a:pt x="11" y="26"/>
                    <a:pt x="11" y="26"/>
                    <a:pt x="11" y="26"/>
                  </a:cubicBezTo>
                  <a:cubicBezTo>
                    <a:pt x="12" y="26"/>
                    <a:pt x="12" y="27"/>
                    <a:pt x="12" y="27"/>
                  </a:cubicBezTo>
                  <a:cubicBezTo>
                    <a:pt x="12" y="28"/>
                    <a:pt x="12" y="28"/>
                    <a:pt x="12" y="28"/>
                  </a:cubicBezTo>
                  <a:cubicBezTo>
                    <a:pt x="12" y="28"/>
                    <a:pt x="12" y="28"/>
                    <a:pt x="12" y="28"/>
                  </a:cubicBezTo>
                  <a:cubicBezTo>
                    <a:pt x="12" y="28"/>
                    <a:pt x="12" y="28"/>
                    <a:pt x="12" y="28"/>
                  </a:cubicBezTo>
                  <a:cubicBezTo>
                    <a:pt x="13" y="27"/>
                    <a:pt x="12" y="27"/>
                    <a:pt x="12" y="26"/>
                  </a:cubicBezTo>
                  <a:cubicBezTo>
                    <a:pt x="12" y="25"/>
                    <a:pt x="14" y="24"/>
                    <a:pt x="14" y="23"/>
                  </a:cubicBezTo>
                  <a:cubicBezTo>
                    <a:pt x="14" y="23"/>
                    <a:pt x="14" y="23"/>
                    <a:pt x="14" y="23"/>
                  </a:cubicBezTo>
                  <a:cubicBezTo>
                    <a:pt x="14" y="23"/>
                    <a:pt x="14" y="23"/>
                    <a:pt x="14" y="23"/>
                  </a:cubicBezTo>
                  <a:cubicBezTo>
                    <a:pt x="14" y="23"/>
                    <a:pt x="14" y="23"/>
                    <a:pt x="14" y="23"/>
                  </a:cubicBezTo>
                  <a:cubicBezTo>
                    <a:pt x="14" y="22"/>
                    <a:pt x="14" y="22"/>
                    <a:pt x="14" y="22"/>
                  </a:cubicBezTo>
                  <a:cubicBezTo>
                    <a:pt x="14" y="23"/>
                    <a:pt x="14" y="23"/>
                    <a:pt x="14" y="23"/>
                  </a:cubicBezTo>
                  <a:cubicBezTo>
                    <a:pt x="14" y="22"/>
                    <a:pt x="14" y="22"/>
                    <a:pt x="14" y="22"/>
                  </a:cubicBezTo>
                  <a:cubicBezTo>
                    <a:pt x="14" y="21"/>
                    <a:pt x="14" y="21"/>
                    <a:pt x="14" y="21"/>
                  </a:cubicBezTo>
                  <a:cubicBezTo>
                    <a:pt x="14" y="22"/>
                    <a:pt x="14" y="22"/>
                    <a:pt x="14" y="22"/>
                  </a:cubicBezTo>
                  <a:cubicBezTo>
                    <a:pt x="15" y="21"/>
                    <a:pt x="15" y="21"/>
                    <a:pt x="15" y="21"/>
                  </a:cubicBezTo>
                  <a:cubicBezTo>
                    <a:pt x="15" y="20"/>
                    <a:pt x="15" y="21"/>
                    <a:pt x="15" y="20"/>
                  </a:cubicBezTo>
                  <a:cubicBezTo>
                    <a:pt x="16" y="20"/>
                    <a:pt x="16" y="20"/>
                    <a:pt x="16" y="20"/>
                  </a:cubicBezTo>
                  <a:cubicBezTo>
                    <a:pt x="16" y="19"/>
                    <a:pt x="16" y="19"/>
                    <a:pt x="16" y="19"/>
                  </a:cubicBezTo>
                  <a:cubicBezTo>
                    <a:pt x="16" y="19"/>
                    <a:pt x="16" y="19"/>
                    <a:pt x="16" y="19"/>
                  </a:cubicBezTo>
                  <a:cubicBezTo>
                    <a:pt x="17" y="18"/>
                    <a:pt x="17"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8" y="18"/>
                    <a:pt x="18" y="18"/>
                    <a:pt x="18" y="18"/>
                  </a:cubicBezTo>
                  <a:cubicBezTo>
                    <a:pt x="18" y="18"/>
                    <a:pt x="18" y="18"/>
                    <a:pt x="18" y="18"/>
                  </a:cubicBezTo>
                  <a:cubicBezTo>
                    <a:pt x="17" y="18"/>
                    <a:pt x="17" y="18"/>
                    <a:pt x="17" y="18"/>
                  </a:cubicBezTo>
                  <a:cubicBezTo>
                    <a:pt x="17" y="17"/>
                    <a:pt x="17" y="17"/>
                    <a:pt x="17" y="17"/>
                  </a:cubicBezTo>
                  <a:cubicBezTo>
                    <a:pt x="17" y="17"/>
                    <a:pt x="17" y="17"/>
                    <a:pt x="17" y="17"/>
                  </a:cubicBezTo>
                  <a:cubicBezTo>
                    <a:pt x="17" y="17"/>
                    <a:pt x="17" y="17"/>
                    <a:pt x="17" y="17"/>
                  </a:cubicBezTo>
                  <a:cubicBezTo>
                    <a:pt x="17" y="16"/>
                    <a:pt x="17" y="16"/>
                    <a:pt x="17" y="16"/>
                  </a:cubicBezTo>
                  <a:cubicBezTo>
                    <a:pt x="16" y="17"/>
                    <a:pt x="16" y="17"/>
                    <a:pt x="16" y="17"/>
                  </a:cubicBezTo>
                  <a:cubicBezTo>
                    <a:pt x="16" y="18"/>
                    <a:pt x="16" y="18"/>
                    <a:pt x="16" y="18"/>
                  </a:cubicBezTo>
                  <a:cubicBezTo>
                    <a:pt x="16" y="18"/>
                    <a:pt x="16" y="18"/>
                    <a:pt x="16" y="18"/>
                  </a:cubicBezTo>
                  <a:cubicBezTo>
                    <a:pt x="16" y="17"/>
                    <a:pt x="16" y="17"/>
                    <a:pt x="16" y="17"/>
                  </a:cubicBezTo>
                  <a:cubicBezTo>
                    <a:pt x="17" y="17"/>
                    <a:pt x="17" y="17"/>
                    <a:pt x="17" y="17"/>
                  </a:cubicBezTo>
                  <a:cubicBezTo>
                    <a:pt x="17" y="16"/>
                    <a:pt x="18" y="16"/>
                    <a:pt x="18" y="16"/>
                  </a:cubicBezTo>
                  <a:cubicBezTo>
                    <a:pt x="18" y="16"/>
                    <a:pt x="18" y="16"/>
                    <a:pt x="18" y="16"/>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20" y="15"/>
                  </a:cubicBezTo>
                  <a:cubicBezTo>
                    <a:pt x="20"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2"/>
                    <a:pt x="19" y="11"/>
                  </a:cubicBezTo>
                  <a:cubicBezTo>
                    <a:pt x="19" y="11"/>
                    <a:pt x="19" y="11"/>
                    <a:pt x="19" y="11"/>
                  </a:cubicBezTo>
                  <a:cubicBezTo>
                    <a:pt x="19" y="11"/>
                    <a:pt x="19" y="11"/>
                    <a:pt x="19" y="11"/>
                  </a:cubicBezTo>
                  <a:cubicBezTo>
                    <a:pt x="18" y="12"/>
                    <a:pt x="18" y="12"/>
                    <a:pt x="18" y="12"/>
                  </a:cubicBezTo>
                  <a:cubicBezTo>
                    <a:pt x="17" y="12"/>
                    <a:pt x="17" y="12"/>
                    <a:pt x="17" y="12"/>
                  </a:cubicBezTo>
                  <a:cubicBezTo>
                    <a:pt x="18" y="12"/>
                    <a:pt x="18" y="12"/>
                    <a:pt x="18" y="12"/>
                  </a:cubicBezTo>
                  <a:cubicBezTo>
                    <a:pt x="17" y="11"/>
                    <a:pt x="17" y="11"/>
                    <a:pt x="17" y="11"/>
                  </a:cubicBezTo>
                  <a:cubicBezTo>
                    <a:pt x="18" y="11"/>
                    <a:pt x="18" y="11"/>
                    <a:pt x="18" y="11"/>
                  </a:cubicBezTo>
                  <a:cubicBezTo>
                    <a:pt x="17" y="11"/>
                    <a:pt x="17" y="11"/>
                    <a:pt x="17" y="11"/>
                  </a:cubicBezTo>
                  <a:cubicBezTo>
                    <a:pt x="16" y="11"/>
                    <a:pt x="16" y="11"/>
                    <a:pt x="16" y="11"/>
                  </a:cubicBezTo>
                  <a:cubicBezTo>
                    <a:pt x="16" y="11"/>
                    <a:pt x="16" y="11"/>
                    <a:pt x="16" y="12"/>
                  </a:cubicBezTo>
                  <a:cubicBezTo>
                    <a:pt x="16" y="12"/>
                    <a:pt x="16" y="12"/>
                    <a:pt x="16" y="12"/>
                  </a:cubicBezTo>
                  <a:cubicBezTo>
                    <a:pt x="16" y="13"/>
                    <a:pt x="16" y="13"/>
                    <a:pt x="16" y="13"/>
                  </a:cubicBezTo>
                  <a:cubicBezTo>
                    <a:pt x="16" y="14"/>
                    <a:pt x="15" y="14"/>
                    <a:pt x="15" y="14"/>
                  </a:cubicBezTo>
                  <a:cubicBezTo>
                    <a:pt x="15" y="15"/>
                    <a:pt x="15" y="15"/>
                    <a:pt x="15" y="15"/>
                  </a:cubicBezTo>
                  <a:cubicBezTo>
                    <a:pt x="15" y="16"/>
                    <a:pt x="15" y="16"/>
                    <a:pt x="15" y="16"/>
                  </a:cubicBezTo>
                  <a:cubicBezTo>
                    <a:pt x="15" y="16"/>
                    <a:pt x="15" y="16"/>
                    <a:pt x="15" y="16"/>
                  </a:cubicBezTo>
                  <a:cubicBezTo>
                    <a:pt x="14" y="16"/>
                    <a:pt x="14" y="16"/>
                    <a:pt x="14" y="16"/>
                  </a:cubicBezTo>
                  <a:cubicBezTo>
                    <a:pt x="14" y="15"/>
                    <a:pt x="14" y="15"/>
                    <a:pt x="15" y="14"/>
                  </a:cubicBezTo>
                  <a:cubicBezTo>
                    <a:pt x="15" y="14"/>
                    <a:pt x="15" y="14"/>
                    <a:pt x="15" y="14"/>
                  </a:cubicBezTo>
                  <a:cubicBezTo>
                    <a:pt x="14" y="14"/>
                    <a:pt x="14" y="14"/>
                    <a:pt x="14" y="14"/>
                  </a:cubicBezTo>
                  <a:cubicBezTo>
                    <a:pt x="14" y="15"/>
                    <a:pt x="14" y="15"/>
                    <a:pt x="14" y="15"/>
                  </a:cubicBezTo>
                  <a:cubicBezTo>
                    <a:pt x="13" y="14"/>
                    <a:pt x="13" y="14"/>
                    <a:pt x="13" y="14"/>
                  </a:cubicBezTo>
                  <a:cubicBezTo>
                    <a:pt x="13" y="13"/>
                    <a:pt x="13" y="13"/>
                    <a:pt x="13" y="13"/>
                  </a:cubicBezTo>
                  <a:cubicBezTo>
                    <a:pt x="13" y="13"/>
                    <a:pt x="13" y="12"/>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0"/>
                    <a:pt x="15" y="10"/>
                    <a:pt x="15" y="10"/>
                  </a:cubicBezTo>
                  <a:cubicBezTo>
                    <a:pt x="15" y="10"/>
                    <a:pt x="15" y="10"/>
                    <a:pt x="15" y="10"/>
                  </a:cubicBezTo>
                  <a:cubicBezTo>
                    <a:pt x="15" y="9"/>
                    <a:pt x="15" y="9"/>
                    <a:pt x="15" y="9"/>
                  </a:cubicBezTo>
                  <a:cubicBezTo>
                    <a:pt x="15" y="10"/>
                    <a:pt x="15" y="10"/>
                    <a:pt x="15" y="10"/>
                  </a:cubicBezTo>
                  <a:cubicBezTo>
                    <a:pt x="16" y="10"/>
                    <a:pt x="16" y="10"/>
                    <a:pt x="16" y="10"/>
                  </a:cubicBezTo>
                  <a:cubicBezTo>
                    <a:pt x="16" y="10"/>
                    <a:pt x="16" y="10"/>
                    <a:pt x="16" y="10"/>
                  </a:cubicBezTo>
                  <a:cubicBezTo>
                    <a:pt x="16" y="9"/>
                    <a:pt x="16" y="9"/>
                    <a:pt x="16"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7" y="8"/>
                    <a:pt x="17" y="8"/>
                    <a:pt x="17" y="8"/>
                  </a:cubicBezTo>
                  <a:cubicBezTo>
                    <a:pt x="17" y="8"/>
                    <a:pt x="17" y="8"/>
                    <a:pt x="17" y="8"/>
                  </a:cubicBezTo>
                  <a:cubicBezTo>
                    <a:pt x="17" y="7"/>
                    <a:pt x="17" y="7"/>
                    <a:pt x="17" y="7"/>
                  </a:cubicBezTo>
                  <a:cubicBezTo>
                    <a:pt x="16" y="8"/>
                    <a:pt x="16" y="8"/>
                    <a:pt x="16" y="8"/>
                  </a:cubicBezTo>
                  <a:cubicBezTo>
                    <a:pt x="16" y="8"/>
                    <a:pt x="16" y="9"/>
                    <a:pt x="16" y="9"/>
                  </a:cubicBezTo>
                  <a:cubicBezTo>
                    <a:pt x="16" y="9"/>
                    <a:pt x="16" y="9"/>
                    <a:pt x="16" y="9"/>
                  </a:cubicBezTo>
                  <a:cubicBezTo>
                    <a:pt x="16" y="8"/>
                    <a:pt x="16" y="8"/>
                    <a:pt x="16" y="8"/>
                  </a:cubicBezTo>
                  <a:cubicBezTo>
                    <a:pt x="15" y="8"/>
                    <a:pt x="15" y="8"/>
                    <a:pt x="15" y="8"/>
                  </a:cubicBezTo>
                  <a:cubicBezTo>
                    <a:pt x="15" y="7"/>
                    <a:pt x="15" y="7"/>
                    <a:pt x="15" y="7"/>
                  </a:cubicBezTo>
                  <a:moveTo>
                    <a:pt x="15" y="7"/>
                  </a:moveTo>
                  <a:cubicBezTo>
                    <a:pt x="14" y="7"/>
                    <a:pt x="14" y="7"/>
                    <a:pt x="14" y="7"/>
                  </a:cubicBezTo>
                  <a:cubicBezTo>
                    <a:pt x="14" y="7"/>
                    <a:pt x="14" y="7"/>
                    <a:pt x="14" y="7"/>
                  </a:cubicBezTo>
                  <a:cubicBezTo>
                    <a:pt x="15" y="7"/>
                    <a:pt x="15" y="7"/>
                    <a:pt x="15" y="7"/>
                  </a:cubicBezTo>
                  <a:cubicBezTo>
                    <a:pt x="15" y="7"/>
                    <a:pt x="15" y="7"/>
                    <a:pt x="15" y="7"/>
                  </a:cubicBezTo>
                  <a:cubicBezTo>
                    <a:pt x="15" y="7"/>
                    <a:pt x="15" y="7"/>
                    <a:pt x="15" y="7"/>
                  </a:cubicBezTo>
                  <a:moveTo>
                    <a:pt x="15" y="6"/>
                  </a:moveTo>
                  <a:cubicBezTo>
                    <a:pt x="15" y="7"/>
                    <a:pt x="15" y="7"/>
                    <a:pt x="15" y="7"/>
                  </a:cubicBezTo>
                  <a:cubicBezTo>
                    <a:pt x="16" y="7"/>
                    <a:pt x="16" y="7"/>
                    <a:pt x="16" y="7"/>
                  </a:cubicBezTo>
                  <a:cubicBezTo>
                    <a:pt x="15" y="6"/>
                    <a:pt x="15" y="6"/>
                    <a:pt x="15" y="6"/>
                  </a:cubicBezTo>
                  <a:moveTo>
                    <a:pt x="14" y="6"/>
                  </a:moveTo>
                  <a:cubicBezTo>
                    <a:pt x="13" y="6"/>
                    <a:pt x="13" y="6"/>
                    <a:pt x="13" y="6"/>
                  </a:cubicBezTo>
                  <a:cubicBezTo>
                    <a:pt x="13" y="7"/>
                    <a:pt x="13" y="7"/>
                    <a:pt x="13" y="7"/>
                  </a:cubicBezTo>
                  <a:cubicBezTo>
                    <a:pt x="12" y="7"/>
                    <a:pt x="12" y="7"/>
                    <a:pt x="12" y="7"/>
                  </a:cubicBezTo>
                  <a:cubicBezTo>
                    <a:pt x="13" y="6"/>
                    <a:pt x="13" y="6"/>
                    <a:pt x="13" y="6"/>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4" y="6"/>
                    <a:pt x="14" y="6"/>
                    <a:pt x="14" y="6"/>
                  </a:cubicBezTo>
                  <a:cubicBezTo>
                    <a:pt x="14" y="6"/>
                    <a:pt x="14" y="6"/>
                    <a:pt x="14" y="6"/>
                  </a:cubicBezTo>
                  <a:cubicBezTo>
                    <a:pt x="14" y="6"/>
                    <a:pt x="14" y="6"/>
                    <a:pt x="14" y="6"/>
                  </a:cubicBezTo>
                  <a:moveTo>
                    <a:pt x="18" y="6"/>
                  </a:moveTo>
                  <a:cubicBezTo>
                    <a:pt x="17" y="6"/>
                    <a:pt x="17" y="6"/>
                    <a:pt x="17" y="6"/>
                  </a:cubicBezTo>
                  <a:cubicBezTo>
                    <a:pt x="17" y="6"/>
                    <a:pt x="17" y="6"/>
                    <a:pt x="17" y="6"/>
                  </a:cubicBezTo>
                  <a:cubicBezTo>
                    <a:pt x="17" y="7"/>
                    <a:pt x="17" y="7"/>
                    <a:pt x="17" y="7"/>
                  </a:cubicBezTo>
                  <a:cubicBezTo>
                    <a:pt x="16" y="7"/>
                    <a:pt x="16" y="7"/>
                    <a:pt x="16" y="7"/>
                  </a:cubicBezTo>
                  <a:cubicBezTo>
                    <a:pt x="16" y="6"/>
                    <a:pt x="17" y="6"/>
                    <a:pt x="17" y="6"/>
                  </a:cubicBezTo>
                  <a:cubicBezTo>
                    <a:pt x="17" y="6"/>
                    <a:pt x="17" y="6"/>
                    <a:pt x="17" y="6"/>
                  </a:cubicBezTo>
                  <a:cubicBezTo>
                    <a:pt x="16" y="6"/>
                    <a:pt x="16" y="6"/>
                    <a:pt x="16" y="7"/>
                  </a:cubicBezTo>
                  <a:cubicBezTo>
                    <a:pt x="16" y="7"/>
                    <a:pt x="16" y="7"/>
                    <a:pt x="16" y="7"/>
                  </a:cubicBezTo>
                  <a:cubicBezTo>
                    <a:pt x="16" y="7"/>
                    <a:pt x="16" y="7"/>
                    <a:pt x="17" y="7"/>
                  </a:cubicBezTo>
                  <a:cubicBezTo>
                    <a:pt x="17" y="7"/>
                    <a:pt x="17" y="7"/>
                    <a:pt x="17" y="7"/>
                  </a:cubicBezTo>
                  <a:cubicBezTo>
                    <a:pt x="17" y="7"/>
                    <a:pt x="17" y="7"/>
                    <a:pt x="17"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9"/>
                    <a:pt x="18" y="9"/>
                    <a:pt x="18" y="9"/>
                  </a:cubicBezTo>
                  <a:cubicBezTo>
                    <a:pt x="18" y="9"/>
                    <a:pt x="18" y="9"/>
                    <a:pt x="18" y="9"/>
                  </a:cubicBezTo>
                  <a:cubicBezTo>
                    <a:pt x="17" y="9"/>
                    <a:pt x="17" y="9"/>
                    <a:pt x="17" y="9"/>
                  </a:cubicBezTo>
                  <a:cubicBezTo>
                    <a:pt x="17" y="9"/>
                    <a:pt x="17" y="9"/>
                    <a:pt x="17" y="9"/>
                  </a:cubicBezTo>
                  <a:cubicBezTo>
                    <a:pt x="17" y="10"/>
                    <a:pt x="17" y="10"/>
                    <a:pt x="17" y="10"/>
                  </a:cubicBezTo>
                  <a:cubicBezTo>
                    <a:pt x="17" y="10"/>
                    <a:pt x="17" y="10"/>
                    <a:pt x="17" y="10"/>
                  </a:cubicBezTo>
                  <a:cubicBezTo>
                    <a:pt x="17" y="10"/>
                    <a:pt x="18" y="10"/>
                    <a:pt x="19" y="10"/>
                  </a:cubicBezTo>
                  <a:cubicBezTo>
                    <a:pt x="19" y="10"/>
                    <a:pt x="19" y="10"/>
                    <a:pt x="19" y="10"/>
                  </a:cubicBezTo>
                  <a:cubicBezTo>
                    <a:pt x="19" y="9"/>
                    <a:pt x="19" y="9"/>
                    <a:pt x="19" y="9"/>
                  </a:cubicBezTo>
                  <a:cubicBezTo>
                    <a:pt x="19" y="8"/>
                    <a:pt x="19" y="8"/>
                    <a:pt x="19" y="8"/>
                  </a:cubicBezTo>
                  <a:cubicBezTo>
                    <a:pt x="19" y="9"/>
                    <a:pt x="19" y="9"/>
                    <a:pt x="19" y="9"/>
                  </a:cubicBezTo>
                  <a:cubicBezTo>
                    <a:pt x="20" y="8"/>
                    <a:pt x="20" y="8"/>
                    <a:pt x="20" y="8"/>
                  </a:cubicBezTo>
                  <a:cubicBezTo>
                    <a:pt x="20" y="8"/>
                    <a:pt x="20" y="8"/>
                    <a:pt x="20" y="8"/>
                  </a:cubicBezTo>
                  <a:cubicBezTo>
                    <a:pt x="20" y="8"/>
                    <a:pt x="20" y="7"/>
                    <a:pt x="20" y="7"/>
                  </a:cubicBezTo>
                  <a:cubicBezTo>
                    <a:pt x="20" y="7"/>
                    <a:pt x="20" y="7"/>
                    <a:pt x="20"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7"/>
                    <a:pt x="19" y="7"/>
                    <a:pt x="19" y="7"/>
                  </a:cubicBezTo>
                  <a:cubicBezTo>
                    <a:pt x="18" y="6"/>
                    <a:pt x="18" y="6"/>
                    <a:pt x="18" y="6"/>
                  </a:cubicBezTo>
                  <a:cubicBezTo>
                    <a:pt x="18" y="6"/>
                    <a:pt x="18" y="6"/>
                    <a:pt x="18" y="6"/>
                  </a:cubicBezTo>
                  <a:cubicBezTo>
                    <a:pt x="18" y="6"/>
                    <a:pt x="18" y="6"/>
                    <a:pt x="18" y="6"/>
                  </a:cubicBezTo>
                  <a:cubicBezTo>
                    <a:pt x="18" y="6"/>
                    <a:pt x="18" y="6"/>
                    <a:pt x="18" y="6"/>
                  </a:cubicBezTo>
                  <a:cubicBezTo>
                    <a:pt x="17" y="6"/>
                    <a:pt x="17" y="6"/>
                    <a:pt x="17" y="6"/>
                  </a:cubicBezTo>
                  <a:cubicBezTo>
                    <a:pt x="18" y="6"/>
                    <a:pt x="18" y="6"/>
                    <a:pt x="18" y="6"/>
                  </a:cubicBezTo>
                  <a:moveTo>
                    <a:pt x="15" y="6"/>
                  </a:moveTo>
                  <a:cubicBezTo>
                    <a:pt x="15" y="6"/>
                    <a:pt x="15" y="6"/>
                    <a:pt x="15" y="6"/>
                  </a:cubicBezTo>
                  <a:cubicBezTo>
                    <a:pt x="15" y="6"/>
                    <a:pt x="15" y="6"/>
                    <a:pt x="15" y="6"/>
                  </a:cubicBezTo>
                  <a:moveTo>
                    <a:pt x="22" y="5"/>
                  </a:moveTo>
                  <a:cubicBezTo>
                    <a:pt x="22" y="6"/>
                    <a:pt x="22" y="6"/>
                    <a:pt x="22" y="6"/>
                  </a:cubicBezTo>
                  <a:cubicBezTo>
                    <a:pt x="22" y="5"/>
                    <a:pt x="22" y="5"/>
                    <a:pt x="22" y="5"/>
                  </a:cubicBezTo>
                  <a:moveTo>
                    <a:pt x="36" y="5"/>
                  </a:move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7"/>
                    <a:pt x="34" y="7"/>
                    <a:pt x="34" y="7"/>
                  </a:cubicBezTo>
                  <a:cubicBezTo>
                    <a:pt x="34" y="7"/>
                    <a:pt x="34" y="7"/>
                    <a:pt x="34" y="7"/>
                  </a:cubicBezTo>
                  <a:cubicBezTo>
                    <a:pt x="34" y="7"/>
                    <a:pt x="34" y="7"/>
                    <a:pt x="34" y="7"/>
                  </a:cubicBezTo>
                  <a:cubicBezTo>
                    <a:pt x="33" y="8"/>
                    <a:pt x="33" y="8"/>
                    <a:pt x="33" y="8"/>
                  </a:cubicBezTo>
                  <a:cubicBezTo>
                    <a:pt x="33" y="8"/>
                    <a:pt x="33" y="8"/>
                    <a:pt x="33" y="8"/>
                  </a:cubicBezTo>
                  <a:cubicBezTo>
                    <a:pt x="34" y="8"/>
                    <a:pt x="34" y="8"/>
                    <a:pt x="34" y="8"/>
                  </a:cubicBezTo>
                  <a:cubicBezTo>
                    <a:pt x="33" y="9"/>
                    <a:pt x="33" y="9"/>
                    <a:pt x="33" y="9"/>
                  </a:cubicBezTo>
                  <a:cubicBezTo>
                    <a:pt x="33" y="9"/>
                    <a:pt x="33" y="9"/>
                    <a:pt x="33" y="9"/>
                  </a:cubicBezTo>
                  <a:cubicBezTo>
                    <a:pt x="33" y="9"/>
                    <a:pt x="33" y="9"/>
                    <a:pt x="33" y="9"/>
                  </a:cubicBezTo>
                  <a:cubicBezTo>
                    <a:pt x="33" y="9"/>
                    <a:pt x="33" y="9"/>
                    <a:pt x="33" y="9"/>
                  </a:cubicBezTo>
                  <a:cubicBezTo>
                    <a:pt x="32" y="9"/>
                    <a:pt x="32" y="9"/>
                    <a:pt x="32" y="9"/>
                  </a:cubicBezTo>
                  <a:cubicBezTo>
                    <a:pt x="33" y="9"/>
                    <a:pt x="33" y="9"/>
                    <a:pt x="33" y="9"/>
                  </a:cubicBezTo>
                  <a:cubicBezTo>
                    <a:pt x="32" y="10"/>
                    <a:pt x="32" y="10"/>
                    <a:pt x="32" y="10"/>
                  </a:cubicBezTo>
                  <a:cubicBezTo>
                    <a:pt x="33" y="10"/>
                    <a:pt x="33" y="10"/>
                    <a:pt x="33" y="10"/>
                  </a:cubicBezTo>
                  <a:cubicBezTo>
                    <a:pt x="32" y="10"/>
                    <a:pt x="32" y="10"/>
                    <a:pt x="32" y="10"/>
                  </a:cubicBezTo>
                  <a:cubicBezTo>
                    <a:pt x="33" y="11"/>
                    <a:pt x="33" y="11"/>
                    <a:pt x="33" y="11"/>
                  </a:cubicBezTo>
                  <a:cubicBezTo>
                    <a:pt x="33" y="10"/>
                    <a:pt x="33" y="10"/>
                    <a:pt x="33" y="10"/>
                  </a:cubicBezTo>
                  <a:cubicBezTo>
                    <a:pt x="34" y="11"/>
                    <a:pt x="34" y="11"/>
                    <a:pt x="34" y="11"/>
                  </a:cubicBezTo>
                  <a:cubicBezTo>
                    <a:pt x="34" y="12"/>
                    <a:pt x="34" y="12"/>
                    <a:pt x="34" y="12"/>
                  </a:cubicBezTo>
                  <a:cubicBezTo>
                    <a:pt x="34" y="13"/>
                    <a:pt x="34" y="13"/>
                    <a:pt x="34" y="13"/>
                  </a:cubicBezTo>
                  <a:cubicBezTo>
                    <a:pt x="34" y="12"/>
                    <a:pt x="35" y="12"/>
                    <a:pt x="35" y="11"/>
                  </a:cubicBezTo>
                  <a:cubicBezTo>
                    <a:pt x="35" y="11"/>
                    <a:pt x="35" y="11"/>
                    <a:pt x="35" y="11"/>
                  </a:cubicBezTo>
                  <a:cubicBezTo>
                    <a:pt x="35" y="11"/>
                    <a:pt x="35" y="11"/>
                    <a:pt x="35" y="11"/>
                  </a:cubicBezTo>
                  <a:cubicBezTo>
                    <a:pt x="35" y="11"/>
                    <a:pt x="35" y="11"/>
                    <a:pt x="35" y="11"/>
                  </a:cubicBezTo>
                  <a:cubicBezTo>
                    <a:pt x="35" y="10"/>
                    <a:pt x="35" y="10"/>
                    <a:pt x="35" y="10"/>
                  </a:cubicBezTo>
                  <a:cubicBezTo>
                    <a:pt x="35" y="9"/>
                    <a:pt x="35" y="9"/>
                    <a:pt x="35" y="9"/>
                  </a:cubicBezTo>
                  <a:cubicBezTo>
                    <a:pt x="35" y="9"/>
                    <a:pt x="35" y="9"/>
                    <a:pt x="35" y="9"/>
                  </a:cubicBezTo>
                  <a:cubicBezTo>
                    <a:pt x="35" y="9"/>
                    <a:pt x="35" y="9"/>
                    <a:pt x="35" y="9"/>
                  </a:cubicBezTo>
                  <a:cubicBezTo>
                    <a:pt x="36" y="8"/>
                    <a:pt x="35" y="8"/>
                    <a:pt x="36" y="8"/>
                  </a:cubicBezTo>
                  <a:cubicBezTo>
                    <a:pt x="36" y="8"/>
                    <a:pt x="36" y="8"/>
                    <a:pt x="36" y="8"/>
                  </a:cubicBezTo>
                  <a:cubicBezTo>
                    <a:pt x="36" y="9"/>
                    <a:pt x="35" y="9"/>
                    <a:pt x="36" y="10"/>
                  </a:cubicBezTo>
                  <a:cubicBezTo>
                    <a:pt x="36" y="11"/>
                    <a:pt x="36" y="11"/>
                    <a:pt x="36" y="11"/>
                  </a:cubicBezTo>
                  <a:cubicBezTo>
                    <a:pt x="36" y="11"/>
                    <a:pt x="37" y="10"/>
                    <a:pt x="37" y="10"/>
                  </a:cubicBezTo>
                  <a:cubicBezTo>
                    <a:pt x="37" y="10"/>
                    <a:pt x="37" y="10"/>
                    <a:pt x="37" y="10"/>
                  </a:cubicBezTo>
                  <a:cubicBezTo>
                    <a:pt x="37" y="11"/>
                    <a:pt x="37" y="11"/>
                    <a:pt x="37" y="11"/>
                  </a:cubicBezTo>
                  <a:cubicBezTo>
                    <a:pt x="36" y="11"/>
                    <a:pt x="36" y="11"/>
                    <a:pt x="36" y="11"/>
                  </a:cubicBezTo>
                  <a:cubicBezTo>
                    <a:pt x="36" y="11"/>
                    <a:pt x="36" y="12"/>
                    <a:pt x="36" y="12"/>
                  </a:cubicBezTo>
                  <a:cubicBezTo>
                    <a:pt x="36" y="12"/>
                    <a:pt x="36" y="12"/>
                    <a:pt x="36" y="12"/>
                  </a:cubicBezTo>
                  <a:cubicBezTo>
                    <a:pt x="35" y="13"/>
                    <a:pt x="35" y="13"/>
                    <a:pt x="35" y="13"/>
                  </a:cubicBezTo>
                  <a:cubicBezTo>
                    <a:pt x="35" y="13"/>
                    <a:pt x="35" y="13"/>
                    <a:pt x="35" y="13"/>
                  </a:cubicBezTo>
                  <a:cubicBezTo>
                    <a:pt x="34" y="13"/>
                    <a:pt x="34" y="13"/>
                    <a:pt x="34" y="13"/>
                  </a:cubicBezTo>
                  <a:cubicBezTo>
                    <a:pt x="34" y="14"/>
                    <a:pt x="34" y="14"/>
                    <a:pt x="34" y="14"/>
                  </a:cubicBezTo>
                  <a:cubicBezTo>
                    <a:pt x="34" y="13"/>
                    <a:pt x="34" y="13"/>
                    <a:pt x="34" y="13"/>
                  </a:cubicBezTo>
                  <a:cubicBezTo>
                    <a:pt x="34" y="13"/>
                    <a:pt x="34" y="13"/>
                    <a:pt x="34" y="13"/>
                  </a:cubicBezTo>
                  <a:cubicBezTo>
                    <a:pt x="33" y="13"/>
                    <a:pt x="33" y="13"/>
                    <a:pt x="33" y="12"/>
                  </a:cubicBezTo>
                  <a:cubicBezTo>
                    <a:pt x="33" y="12"/>
                    <a:pt x="33" y="12"/>
                    <a:pt x="33" y="12"/>
                  </a:cubicBezTo>
                  <a:cubicBezTo>
                    <a:pt x="33" y="13"/>
                    <a:pt x="34" y="13"/>
                    <a:pt x="33" y="14"/>
                  </a:cubicBezTo>
                  <a:cubicBezTo>
                    <a:pt x="32" y="14"/>
                    <a:pt x="32" y="14"/>
                    <a:pt x="32" y="14"/>
                  </a:cubicBezTo>
                  <a:cubicBezTo>
                    <a:pt x="32" y="15"/>
                    <a:pt x="32" y="15"/>
                    <a:pt x="32" y="15"/>
                  </a:cubicBezTo>
                  <a:cubicBezTo>
                    <a:pt x="32" y="15"/>
                    <a:pt x="32" y="15"/>
                    <a:pt x="32" y="15"/>
                  </a:cubicBezTo>
                  <a:cubicBezTo>
                    <a:pt x="31" y="16"/>
                    <a:pt x="31" y="16"/>
                    <a:pt x="31" y="16"/>
                  </a:cubicBezTo>
                  <a:cubicBezTo>
                    <a:pt x="31" y="15"/>
                    <a:pt x="31" y="15"/>
                    <a:pt x="31" y="15"/>
                  </a:cubicBezTo>
                  <a:cubicBezTo>
                    <a:pt x="31" y="16"/>
                    <a:pt x="31" y="16"/>
                    <a:pt x="31" y="16"/>
                  </a:cubicBezTo>
                  <a:cubicBezTo>
                    <a:pt x="30" y="16"/>
                    <a:pt x="30" y="16"/>
                    <a:pt x="30" y="16"/>
                  </a:cubicBezTo>
                  <a:cubicBezTo>
                    <a:pt x="30" y="16"/>
                    <a:pt x="32" y="17"/>
                    <a:pt x="31" y="18"/>
                  </a:cubicBezTo>
                  <a:cubicBezTo>
                    <a:pt x="31" y="19"/>
                    <a:pt x="30" y="18"/>
                    <a:pt x="30" y="19"/>
                  </a:cubicBezTo>
                  <a:cubicBezTo>
                    <a:pt x="30" y="18"/>
                    <a:pt x="30" y="18"/>
                    <a:pt x="30" y="18"/>
                  </a:cubicBezTo>
                  <a:cubicBezTo>
                    <a:pt x="29" y="19"/>
                    <a:pt x="30" y="19"/>
                    <a:pt x="29" y="20"/>
                  </a:cubicBezTo>
                  <a:cubicBezTo>
                    <a:pt x="29" y="20"/>
                    <a:pt x="29" y="21"/>
                    <a:pt x="29" y="21"/>
                  </a:cubicBezTo>
                  <a:cubicBezTo>
                    <a:pt x="29" y="22"/>
                    <a:pt x="29" y="22"/>
                    <a:pt x="29" y="22"/>
                  </a:cubicBezTo>
                  <a:cubicBezTo>
                    <a:pt x="30" y="23"/>
                    <a:pt x="30" y="23"/>
                    <a:pt x="30" y="23"/>
                  </a:cubicBezTo>
                  <a:cubicBezTo>
                    <a:pt x="30" y="22"/>
                    <a:pt x="30" y="22"/>
                    <a:pt x="30" y="22"/>
                  </a:cubicBezTo>
                  <a:cubicBezTo>
                    <a:pt x="31" y="22"/>
                    <a:pt x="31" y="22"/>
                    <a:pt x="31" y="22"/>
                  </a:cubicBezTo>
                  <a:cubicBezTo>
                    <a:pt x="31" y="22"/>
                    <a:pt x="31" y="22"/>
                    <a:pt x="31" y="21"/>
                  </a:cubicBezTo>
                  <a:cubicBezTo>
                    <a:pt x="31" y="21"/>
                    <a:pt x="31" y="21"/>
                    <a:pt x="31" y="21"/>
                  </a:cubicBezTo>
                  <a:cubicBezTo>
                    <a:pt x="32" y="20"/>
                    <a:pt x="32" y="20"/>
                    <a:pt x="32" y="20"/>
                  </a:cubicBezTo>
                  <a:cubicBezTo>
                    <a:pt x="32" y="20"/>
                    <a:pt x="32" y="20"/>
                    <a:pt x="32" y="20"/>
                  </a:cubicBezTo>
                  <a:cubicBezTo>
                    <a:pt x="32" y="19"/>
                    <a:pt x="32" y="19"/>
                    <a:pt x="32" y="19"/>
                  </a:cubicBezTo>
                  <a:cubicBezTo>
                    <a:pt x="33" y="19"/>
                    <a:pt x="33" y="19"/>
                    <a:pt x="33" y="19"/>
                  </a:cubicBezTo>
                  <a:cubicBezTo>
                    <a:pt x="33" y="19"/>
                    <a:pt x="33" y="18"/>
                    <a:pt x="33" y="18"/>
                  </a:cubicBezTo>
                  <a:cubicBezTo>
                    <a:pt x="33" y="18"/>
                    <a:pt x="34" y="18"/>
                    <a:pt x="34" y="19"/>
                  </a:cubicBezTo>
                  <a:cubicBezTo>
                    <a:pt x="34" y="19"/>
                    <a:pt x="34" y="19"/>
                    <a:pt x="34" y="19"/>
                  </a:cubicBezTo>
                  <a:cubicBezTo>
                    <a:pt x="34" y="20"/>
                    <a:pt x="34" y="20"/>
                    <a:pt x="34" y="20"/>
                  </a:cubicBezTo>
                  <a:cubicBezTo>
                    <a:pt x="35" y="20"/>
                    <a:pt x="35" y="20"/>
                    <a:pt x="35" y="20"/>
                  </a:cubicBezTo>
                  <a:cubicBezTo>
                    <a:pt x="35" y="21"/>
                    <a:pt x="35" y="21"/>
                    <a:pt x="35" y="21"/>
                  </a:cubicBezTo>
                  <a:cubicBezTo>
                    <a:pt x="35" y="22"/>
                    <a:pt x="35" y="22"/>
                    <a:pt x="35" y="22"/>
                  </a:cubicBezTo>
                  <a:cubicBezTo>
                    <a:pt x="35" y="22"/>
                    <a:pt x="35" y="22"/>
                    <a:pt x="35" y="22"/>
                  </a:cubicBezTo>
                  <a:cubicBezTo>
                    <a:pt x="36" y="22"/>
                    <a:pt x="36" y="21"/>
                    <a:pt x="36" y="21"/>
                  </a:cubicBezTo>
                  <a:cubicBezTo>
                    <a:pt x="35" y="20"/>
                    <a:pt x="35" y="20"/>
                    <a:pt x="35" y="20"/>
                  </a:cubicBezTo>
                  <a:cubicBezTo>
                    <a:pt x="35" y="20"/>
                    <a:pt x="35" y="20"/>
                    <a:pt x="35" y="20"/>
                  </a:cubicBezTo>
                  <a:cubicBezTo>
                    <a:pt x="35" y="19"/>
                    <a:pt x="35" y="19"/>
                    <a:pt x="35" y="19"/>
                  </a:cubicBezTo>
                  <a:cubicBezTo>
                    <a:pt x="34" y="18"/>
                    <a:pt x="34" y="19"/>
                    <a:pt x="34" y="18"/>
                  </a:cubicBezTo>
                  <a:cubicBezTo>
                    <a:pt x="35" y="18"/>
                    <a:pt x="35" y="18"/>
                    <a:pt x="35" y="18"/>
                  </a:cubicBezTo>
                  <a:cubicBezTo>
                    <a:pt x="35" y="18"/>
                    <a:pt x="35" y="18"/>
                    <a:pt x="35" y="19"/>
                  </a:cubicBezTo>
                  <a:cubicBezTo>
                    <a:pt x="35" y="19"/>
                    <a:pt x="35" y="19"/>
                    <a:pt x="35" y="19"/>
                  </a:cubicBezTo>
                  <a:cubicBezTo>
                    <a:pt x="35" y="19"/>
                    <a:pt x="35" y="19"/>
                    <a:pt x="35" y="19"/>
                  </a:cubicBezTo>
                  <a:cubicBezTo>
                    <a:pt x="36" y="20"/>
                    <a:pt x="36" y="20"/>
                    <a:pt x="36" y="20"/>
                  </a:cubicBezTo>
                  <a:cubicBezTo>
                    <a:pt x="36" y="20"/>
                    <a:pt x="36" y="21"/>
                    <a:pt x="36" y="21"/>
                  </a:cubicBezTo>
                  <a:cubicBezTo>
                    <a:pt x="36" y="21"/>
                    <a:pt x="37" y="22"/>
                    <a:pt x="37" y="22"/>
                  </a:cubicBezTo>
                  <a:cubicBezTo>
                    <a:pt x="36" y="22"/>
                    <a:pt x="36" y="22"/>
                    <a:pt x="36" y="22"/>
                  </a:cubicBezTo>
                  <a:cubicBezTo>
                    <a:pt x="37" y="23"/>
                    <a:pt x="37" y="23"/>
                    <a:pt x="37" y="23"/>
                  </a:cubicBezTo>
                  <a:cubicBezTo>
                    <a:pt x="37" y="23"/>
                    <a:pt x="37" y="23"/>
                    <a:pt x="37" y="23"/>
                  </a:cubicBezTo>
                  <a:cubicBezTo>
                    <a:pt x="37" y="22"/>
                    <a:pt x="37" y="22"/>
                    <a:pt x="37" y="22"/>
                  </a:cubicBezTo>
                  <a:cubicBezTo>
                    <a:pt x="37" y="22"/>
                    <a:pt x="37" y="22"/>
                    <a:pt x="37" y="22"/>
                  </a:cubicBezTo>
                  <a:cubicBezTo>
                    <a:pt x="37" y="22"/>
                    <a:pt x="37" y="22"/>
                    <a:pt x="37" y="22"/>
                  </a:cubicBezTo>
                  <a:cubicBezTo>
                    <a:pt x="37" y="21"/>
                    <a:pt x="37" y="21"/>
                    <a:pt x="38" y="21"/>
                  </a:cubicBezTo>
                  <a:cubicBezTo>
                    <a:pt x="38" y="20"/>
                    <a:pt x="38" y="19"/>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8"/>
                    <a:pt x="39" y="18"/>
                    <a:pt x="39" y="18"/>
                  </a:cubicBezTo>
                  <a:cubicBezTo>
                    <a:pt x="39" y="18"/>
                    <a:pt x="39" y="18"/>
                    <a:pt x="39" y="18"/>
                  </a:cubicBezTo>
                  <a:cubicBezTo>
                    <a:pt x="39" y="19"/>
                    <a:pt x="39" y="19"/>
                    <a:pt x="39" y="19"/>
                  </a:cubicBezTo>
                  <a:cubicBezTo>
                    <a:pt x="39" y="19"/>
                    <a:pt x="40" y="19"/>
                    <a:pt x="40" y="19"/>
                  </a:cubicBezTo>
                  <a:cubicBezTo>
                    <a:pt x="39" y="18"/>
                    <a:pt x="39" y="18"/>
                    <a:pt x="39" y="18"/>
                  </a:cubicBezTo>
                  <a:cubicBezTo>
                    <a:pt x="39" y="18"/>
                    <a:pt x="40" y="18"/>
                    <a:pt x="40" y="18"/>
                  </a:cubicBezTo>
                  <a:cubicBezTo>
                    <a:pt x="40" y="18"/>
                    <a:pt x="40" y="18"/>
                    <a:pt x="40" y="18"/>
                  </a:cubicBezTo>
                  <a:cubicBezTo>
                    <a:pt x="40" y="18"/>
                    <a:pt x="40" y="18"/>
                    <a:pt x="40" y="18"/>
                  </a:cubicBezTo>
                  <a:cubicBezTo>
                    <a:pt x="40" y="18"/>
                    <a:pt x="40" y="18"/>
                    <a:pt x="40" y="18"/>
                  </a:cubicBezTo>
                  <a:cubicBezTo>
                    <a:pt x="40" y="19"/>
                    <a:pt x="40" y="19"/>
                    <a:pt x="40" y="19"/>
                  </a:cubicBezTo>
                  <a:cubicBezTo>
                    <a:pt x="40" y="19"/>
                    <a:pt x="40" y="19"/>
                    <a:pt x="40" y="19"/>
                  </a:cubicBezTo>
                  <a:cubicBezTo>
                    <a:pt x="41" y="21"/>
                    <a:pt x="41" y="21"/>
                    <a:pt x="41" y="21"/>
                  </a:cubicBezTo>
                  <a:cubicBezTo>
                    <a:pt x="40" y="21"/>
                    <a:pt x="40" y="21"/>
                    <a:pt x="40" y="21"/>
                  </a:cubicBezTo>
                  <a:cubicBezTo>
                    <a:pt x="40" y="21"/>
                    <a:pt x="40" y="21"/>
                    <a:pt x="40" y="21"/>
                  </a:cubicBezTo>
                  <a:cubicBezTo>
                    <a:pt x="40" y="21"/>
                    <a:pt x="40" y="20"/>
                    <a:pt x="39" y="20"/>
                  </a:cubicBezTo>
                  <a:cubicBezTo>
                    <a:pt x="39" y="20"/>
                    <a:pt x="39" y="20"/>
                    <a:pt x="39" y="21"/>
                  </a:cubicBezTo>
                  <a:cubicBezTo>
                    <a:pt x="38" y="21"/>
                    <a:pt x="38" y="21"/>
                    <a:pt x="38" y="21"/>
                  </a:cubicBezTo>
                  <a:cubicBezTo>
                    <a:pt x="38" y="21"/>
                    <a:pt x="37" y="21"/>
                    <a:pt x="37" y="21"/>
                  </a:cubicBezTo>
                  <a:cubicBezTo>
                    <a:pt x="38" y="22"/>
                    <a:pt x="38" y="22"/>
                    <a:pt x="38" y="22"/>
                  </a:cubicBezTo>
                  <a:cubicBezTo>
                    <a:pt x="38" y="22"/>
                    <a:pt x="38" y="22"/>
                    <a:pt x="38" y="22"/>
                  </a:cubicBezTo>
                  <a:cubicBezTo>
                    <a:pt x="38" y="23"/>
                    <a:pt x="38" y="23"/>
                    <a:pt x="38" y="23"/>
                  </a:cubicBezTo>
                  <a:cubicBezTo>
                    <a:pt x="38" y="23"/>
                    <a:pt x="38" y="23"/>
                    <a:pt x="38" y="23"/>
                  </a:cubicBezTo>
                  <a:cubicBezTo>
                    <a:pt x="38" y="23"/>
                    <a:pt x="38" y="23"/>
                    <a:pt x="38" y="23"/>
                  </a:cubicBezTo>
                  <a:cubicBezTo>
                    <a:pt x="39" y="23"/>
                    <a:pt x="39" y="23"/>
                    <a:pt x="39" y="23"/>
                  </a:cubicBezTo>
                  <a:cubicBezTo>
                    <a:pt x="39" y="23"/>
                    <a:pt x="39" y="23"/>
                    <a:pt x="39" y="23"/>
                  </a:cubicBezTo>
                  <a:cubicBezTo>
                    <a:pt x="40" y="23"/>
                    <a:pt x="40" y="23"/>
                    <a:pt x="40" y="23"/>
                  </a:cubicBezTo>
                  <a:cubicBezTo>
                    <a:pt x="40" y="25"/>
                    <a:pt x="40" y="25"/>
                    <a:pt x="40" y="25"/>
                  </a:cubicBezTo>
                  <a:cubicBezTo>
                    <a:pt x="39" y="26"/>
                    <a:pt x="39" y="26"/>
                    <a:pt x="39" y="26"/>
                  </a:cubicBezTo>
                  <a:cubicBezTo>
                    <a:pt x="38" y="26"/>
                    <a:pt x="38" y="26"/>
                    <a:pt x="38" y="26"/>
                  </a:cubicBezTo>
                  <a:cubicBezTo>
                    <a:pt x="38" y="26"/>
                    <a:pt x="38" y="26"/>
                    <a:pt x="38" y="26"/>
                  </a:cubicBezTo>
                  <a:cubicBezTo>
                    <a:pt x="38" y="26"/>
                    <a:pt x="38" y="26"/>
                    <a:pt x="37" y="25"/>
                  </a:cubicBezTo>
                  <a:cubicBezTo>
                    <a:pt x="37" y="25"/>
                    <a:pt x="37" y="25"/>
                    <a:pt x="37" y="25"/>
                  </a:cubicBezTo>
                  <a:cubicBezTo>
                    <a:pt x="37" y="25"/>
                    <a:pt x="37" y="25"/>
                    <a:pt x="37" y="25"/>
                  </a:cubicBezTo>
                  <a:cubicBezTo>
                    <a:pt x="36" y="25"/>
                    <a:pt x="36" y="25"/>
                    <a:pt x="36" y="25"/>
                  </a:cubicBezTo>
                  <a:cubicBezTo>
                    <a:pt x="36" y="26"/>
                    <a:pt x="36" y="26"/>
                    <a:pt x="36" y="26"/>
                  </a:cubicBezTo>
                  <a:cubicBezTo>
                    <a:pt x="36" y="26"/>
                    <a:pt x="36" y="26"/>
                    <a:pt x="36" y="26"/>
                  </a:cubicBezTo>
                  <a:cubicBezTo>
                    <a:pt x="35" y="25"/>
                    <a:pt x="35" y="25"/>
                    <a:pt x="35" y="25"/>
                  </a:cubicBezTo>
                  <a:cubicBezTo>
                    <a:pt x="35" y="25"/>
                    <a:pt x="35" y="25"/>
                    <a:pt x="35" y="25"/>
                  </a:cubicBezTo>
                  <a:cubicBezTo>
                    <a:pt x="35" y="24"/>
                    <a:pt x="35" y="25"/>
                    <a:pt x="34" y="24"/>
                  </a:cubicBezTo>
                  <a:cubicBezTo>
                    <a:pt x="34" y="24"/>
                    <a:pt x="34" y="24"/>
                    <a:pt x="34" y="24"/>
                  </a:cubicBezTo>
                  <a:cubicBezTo>
                    <a:pt x="34" y="23"/>
                    <a:pt x="34" y="23"/>
                    <a:pt x="34" y="23"/>
                  </a:cubicBezTo>
                  <a:cubicBezTo>
                    <a:pt x="34" y="23"/>
                    <a:pt x="33" y="22"/>
                    <a:pt x="32" y="22"/>
                  </a:cubicBezTo>
                  <a:cubicBezTo>
                    <a:pt x="32" y="22"/>
                    <a:pt x="32" y="22"/>
                    <a:pt x="32" y="22"/>
                  </a:cubicBezTo>
                  <a:cubicBezTo>
                    <a:pt x="31" y="23"/>
                    <a:pt x="32" y="23"/>
                    <a:pt x="31" y="23"/>
                  </a:cubicBezTo>
                  <a:cubicBezTo>
                    <a:pt x="30" y="23"/>
                    <a:pt x="30" y="23"/>
                    <a:pt x="30" y="23"/>
                  </a:cubicBezTo>
                  <a:cubicBezTo>
                    <a:pt x="30" y="23"/>
                    <a:pt x="30" y="23"/>
                    <a:pt x="30" y="23"/>
                  </a:cubicBezTo>
                  <a:cubicBezTo>
                    <a:pt x="30" y="24"/>
                    <a:pt x="30" y="24"/>
                    <a:pt x="30" y="24"/>
                  </a:cubicBezTo>
                  <a:cubicBezTo>
                    <a:pt x="29" y="24"/>
                    <a:pt x="29" y="23"/>
                    <a:pt x="29" y="25"/>
                  </a:cubicBezTo>
                  <a:cubicBezTo>
                    <a:pt x="29" y="26"/>
                    <a:pt x="29" y="25"/>
                    <a:pt x="29" y="26"/>
                  </a:cubicBezTo>
                  <a:cubicBezTo>
                    <a:pt x="29" y="27"/>
                    <a:pt x="29" y="26"/>
                    <a:pt x="28" y="27"/>
                  </a:cubicBezTo>
                  <a:cubicBezTo>
                    <a:pt x="28" y="29"/>
                    <a:pt x="28" y="29"/>
                    <a:pt x="28" y="29"/>
                  </a:cubicBezTo>
                  <a:cubicBezTo>
                    <a:pt x="28" y="29"/>
                    <a:pt x="28" y="29"/>
                    <a:pt x="28" y="29"/>
                  </a:cubicBezTo>
                  <a:cubicBezTo>
                    <a:pt x="27" y="30"/>
                    <a:pt x="27" y="30"/>
                    <a:pt x="27" y="30"/>
                  </a:cubicBezTo>
                  <a:cubicBezTo>
                    <a:pt x="27" y="31"/>
                    <a:pt x="27" y="31"/>
                    <a:pt x="27" y="32"/>
                  </a:cubicBezTo>
                  <a:cubicBezTo>
                    <a:pt x="28" y="33"/>
                    <a:pt x="27" y="34"/>
                    <a:pt x="27" y="34"/>
                  </a:cubicBezTo>
                  <a:cubicBezTo>
                    <a:pt x="27" y="34"/>
                    <a:pt x="27" y="33"/>
                    <a:pt x="27" y="33"/>
                  </a:cubicBezTo>
                  <a:cubicBezTo>
                    <a:pt x="27" y="33"/>
                    <a:pt x="27" y="33"/>
                    <a:pt x="27" y="33"/>
                  </a:cubicBezTo>
                  <a:cubicBezTo>
                    <a:pt x="27" y="33"/>
                    <a:pt x="27" y="33"/>
                    <a:pt x="27" y="34"/>
                  </a:cubicBezTo>
                  <a:cubicBezTo>
                    <a:pt x="27" y="34"/>
                    <a:pt x="27" y="34"/>
                    <a:pt x="27" y="34"/>
                  </a:cubicBezTo>
                  <a:cubicBezTo>
                    <a:pt x="27" y="34"/>
                    <a:pt x="27" y="34"/>
                    <a:pt x="27" y="34"/>
                  </a:cubicBezTo>
                  <a:cubicBezTo>
                    <a:pt x="27" y="34"/>
                    <a:pt x="27" y="34"/>
                    <a:pt x="27" y="34"/>
                  </a:cubicBezTo>
                  <a:cubicBezTo>
                    <a:pt x="27" y="34"/>
                    <a:pt x="28" y="34"/>
                    <a:pt x="28" y="34"/>
                  </a:cubicBezTo>
                  <a:cubicBezTo>
                    <a:pt x="28" y="35"/>
                    <a:pt x="28" y="35"/>
                    <a:pt x="28" y="35"/>
                  </a:cubicBezTo>
                  <a:cubicBezTo>
                    <a:pt x="27" y="35"/>
                    <a:pt x="27" y="35"/>
                    <a:pt x="27" y="35"/>
                  </a:cubicBezTo>
                  <a:cubicBezTo>
                    <a:pt x="28" y="35"/>
                    <a:pt x="28" y="35"/>
                    <a:pt x="28" y="35"/>
                  </a:cubicBezTo>
                  <a:cubicBezTo>
                    <a:pt x="28" y="36"/>
                    <a:pt x="28" y="36"/>
                    <a:pt x="28" y="36"/>
                  </a:cubicBezTo>
                  <a:cubicBezTo>
                    <a:pt x="28" y="36"/>
                    <a:pt x="28" y="36"/>
                    <a:pt x="28" y="36"/>
                  </a:cubicBezTo>
                  <a:cubicBezTo>
                    <a:pt x="28" y="36"/>
                    <a:pt x="28" y="36"/>
                    <a:pt x="28" y="37"/>
                  </a:cubicBezTo>
                  <a:cubicBezTo>
                    <a:pt x="28" y="38"/>
                    <a:pt x="28" y="38"/>
                    <a:pt x="28" y="38"/>
                  </a:cubicBezTo>
                  <a:cubicBezTo>
                    <a:pt x="29" y="38"/>
                    <a:pt x="29" y="38"/>
                    <a:pt x="29" y="38"/>
                  </a:cubicBezTo>
                  <a:cubicBezTo>
                    <a:pt x="29" y="38"/>
                    <a:pt x="29" y="39"/>
                    <a:pt x="29" y="39"/>
                  </a:cubicBezTo>
                  <a:cubicBezTo>
                    <a:pt x="29" y="39"/>
                    <a:pt x="29" y="38"/>
                    <a:pt x="29" y="38"/>
                  </a:cubicBezTo>
                  <a:cubicBezTo>
                    <a:pt x="29" y="38"/>
                    <a:pt x="29" y="38"/>
                    <a:pt x="29" y="38"/>
                  </a:cubicBezTo>
                  <a:cubicBezTo>
                    <a:pt x="29" y="38"/>
                    <a:pt x="29" y="38"/>
                    <a:pt x="29" y="39"/>
                  </a:cubicBezTo>
                  <a:cubicBezTo>
                    <a:pt x="30" y="39"/>
                    <a:pt x="30" y="39"/>
                    <a:pt x="30" y="39"/>
                  </a:cubicBezTo>
                  <a:cubicBezTo>
                    <a:pt x="30" y="39"/>
                    <a:pt x="30" y="39"/>
                    <a:pt x="30" y="39"/>
                  </a:cubicBezTo>
                  <a:cubicBezTo>
                    <a:pt x="31" y="39"/>
                    <a:pt x="31" y="39"/>
                    <a:pt x="31" y="39"/>
                  </a:cubicBezTo>
                  <a:cubicBezTo>
                    <a:pt x="32" y="39"/>
                    <a:pt x="32" y="39"/>
                    <a:pt x="32" y="39"/>
                  </a:cubicBezTo>
                  <a:cubicBezTo>
                    <a:pt x="33" y="39"/>
                    <a:pt x="33" y="39"/>
                    <a:pt x="33" y="39"/>
                  </a:cubicBezTo>
                  <a:cubicBezTo>
                    <a:pt x="34" y="39"/>
                    <a:pt x="34" y="40"/>
                    <a:pt x="34" y="40"/>
                  </a:cubicBezTo>
                  <a:cubicBezTo>
                    <a:pt x="34" y="41"/>
                    <a:pt x="34" y="42"/>
                    <a:pt x="34" y="43"/>
                  </a:cubicBezTo>
                  <a:cubicBezTo>
                    <a:pt x="34" y="43"/>
                    <a:pt x="35" y="45"/>
                    <a:pt x="35" y="45"/>
                  </a:cubicBezTo>
                  <a:cubicBezTo>
                    <a:pt x="35" y="46"/>
                    <a:pt x="35" y="46"/>
                    <a:pt x="35" y="46"/>
                  </a:cubicBezTo>
                  <a:cubicBezTo>
                    <a:pt x="35" y="47"/>
                    <a:pt x="35" y="48"/>
                    <a:pt x="35" y="49"/>
                  </a:cubicBezTo>
                  <a:cubicBezTo>
                    <a:pt x="35" y="49"/>
                    <a:pt x="35" y="49"/>
                    <a:pt x="35" y="49"/>
                  </a:cubicBezTo>
                  <a:cubicBezTo>
                    <a:pt x="35" y="50"/>
                    <a:pt x="35" y="51"/>
                    <a:pt x="35" y="52"/>
                  </a:cubicBezTo>
                  <a:cubicBezTo>
                    <a:pt x="35" y="53"/>
                    <a:pt x="35" y="53"/>
                    <a:pt x="35" y="53"/>
                  </a:cubicBezTo>
                  <a:cubicBezTo>
                    <a:pt x="35" y="53"/>
                    <a:pt x="35" y="53"/>
                    <a:pt x="35" y="53"/>
                  </a:cubicBezTo>
                  <a:cubicBezTo>
                    <a:pt x="35" y="54"/>
                    <a:pt x="35" y="56"/>
                    <a:pt x="35" y="57"/>
                  </a:cubicBezTo>
                  <a:cubicBezTo>
                    <a:pt x="35" y="57"/>
                    <a:pt x="35" y="57"/>
                    <a:pt x="35" y="57"/>
                  </a:cubicBezTo>
                  <a:cubicBezTo>
                    <a:pt x="35" y="57"/>
                    <a:pt x="35" y="57"/>
                    <a:pt x="35" y="57"/>
                  </a:cubicBezTo>
                  <a:cubicBezTo>
                    <a:pt x="35" y="57"/>
                    <a:pt x="35" y="57"/>
                    <a:pt x="35" y="57"/>
                  </a:cubicBezTo>
                  <a:cubicBezTo>
                    <a:pt x="35" y="57"/>
                    <a:pt x="35" y="57"/>
                    <a:pt x="36" y="58"/>
                  </a:cubicBezTo>
                  <a:cubicBezTo>
                    <a:pt x="36" y="59"/>
                    <a:pt x="36" y="61"/>
                    <a:pt x="36" y="61"/>
                  </a:cubicBezTo>
                  <a:cubicBezTo>
                    <a:pt x="37" y="61"/>
                    <a:pt x="37" y="61"/>
                    <a:pt x="37" y="61"/>
                  </a:cubicBezTo>
                  <a:cubicBezTo>
                    <a:pt x="37" y="61"/>
                    <a:pt x="37" y="61"/>
                    <a:pt x="37" y="61"/>
                  </a:cubicBezTo>
                  <a:cubicBezTo>
                    <a:pt x="38" y="61"/>
                    <a:pt x="38" y="61"/>
                    <a:pt x="38" y="61"/>
                  </a:cubicBezTo>
                  <a:cubicBezTo>
                    <a:pt x="38" y="61"/>
                    <a:pt x="39" y="58"/>
                    <a:pt x="40" y="57"/>
                  </a:cubicBezTo>
                  <a:cubicBezTo>
                    <a:pt x="40" y="56"/>
                    <a:pt x="40" y="56"/>
                    <a:pt x="40" y="56"/>
                  </a:cubicBezTo>
                  <a:cubicBezTo>
                    <a:pt x="40" y="55"/>
                    <a:pt x="40" y="54"/>
                    <a:pt x="40" y="53"/>
                  </a:cubicBezTo>
                  <a:cubicBezTo>
                    <a:pt x="40" y="53"/>
                    <a:pt x="40" y="53"/>
                    <a:pt x="40" y="53"/>
                  </a:cubicBezTo>
                  <a:cubicBezTo>
                    <a:pt x="41" y="53"/>
                    <a:pt x="41" y="53"/>
                    <a:pt x="41" y="53"/>
                  </a:cubicBezTo>
                  <a:cubicBezTo>
                    <a:pt x="41" y="52"/>
                    <a:pt x="41" y="52"/>
                    <a:pt x="41" y="52"/>
                  </a:cubicBezTo>
                  <a:cubicBezTo>
                    <a:pt x="42" y="51"/>
                    <a:pt x="42" y="51"/>
                    <a:pt x="42" y="51"/>
                  </a:cubicBezTo>
                  <a:cubicBezTo>
                    <a:pt x="42" y="51"/>
                    <a:pt x="42" y="49"/>
                    <a:pt x="42" y="48"/>
                  </a:cubicBezTo>
                  <a:cubicBezTo>
                    <a:pt x="42" y="48"/>
                    <a:pt x="42" y="48"/>
                    <a:pt x="42" y="48"/>
                  </a:cubicBezTo>
                  <a:cubicBezTo>
                    <a:pt x="42" y="47"/>
                    <a:pt x="41" y="46"/>
                    <a:pt x="41" y="45"/>
                  </a:cubicBezTo>
                  <a:cubicBezTo>
                    <a:pt x="42" y="45"/>
                    <a:pt x="42" y="44"/>
                    <a:pt x="42" y="44"/>
                  </a:cubicBezTo>
                  <a:cubicBezTo>
                    <a:pt x="42" y="44"/>
                    <a:pt x="42" y="44"/>
                    <a:pt x="42" y="44"/>
                  </a:cubicBezTo>
                  <a:cubicBezTo>
                    <a:pt x="42" y="43"/>
                    <a:pt x="42" y="43"/>
                    <a:pt x="42" y="43"/>
                  </a:cubicBezTo>
                  <a:cubicBezTo>
                    <a:pt x="43" y="43"/>
                    <a:pt x="43" y="43"/>
                    <a:pt x="43" y="43"/>
                  </a:cubicBezTo>
                  <a:cubicBezTo>
                    <a:pt x="43" y="42"/>
                    <a:pt x="43" y="41"/>
                    <a:pt x="43" y="41"/>
                  </a:cubicBezTo>
                  <a:cubicBezTo>
                    <a:pt x="43" y="41"/>
                    <a:pt x="43" y="42"/>
                    <a:pt x="43" y="42"/>
                  </a:cubicBezTo>
                  <a:cubicBezTo>
                    <a:pt x="43" y="42"/>
                    <a:pt x="43" y="42"/>
                    <a:pt x="43" y="42"/>
                  </a:cubicBezTo>
                  <a:cubicBezTo>
                    <a:pt x="43" y="42"/>
                    <a:pt x="43" y="42"/>
                    <a:pt x="43" y="42"/>
                  </a:cubicBezTo>
                  <a:cubicBezTo>
                    <a:pt x="43" y="41"/>
                    <a:pt x="44" y="40"/>
                    <a:pt x="44" y="40"/>
                  </a:cubicBezTo>
                  <a:cubicBezTo>
                    <a:pt x="44" y="39"/>
                    <a:pt x="44" y="39"/>
                    <a:pt x="44" y="39"/>
                  </a:cubicBezTo>
                  <a:cubicBezTo>
                    <a:pt x="44" y="38"/>
                    <a:pt x="45" y="39"/>
                    <a:pt x="44" y="37"/>
                  </a:cubicBezTo>
                  <a:cubicBezTo>
                    <a:pt x="44" y="37"/>
                    <a:pt x="44" y="37"/>
                    <a:pt x="43" y="37"/>
                  </a:cubicBezTo>
                  <a:cubicBezTo>
                    <a:pt x="43" y="37"/>
                    <a:pt x="43" y="37"/>
                    <a:pt x="43" y="37"/>
                  </a:cubicBezTo>
                  <a:cubicBezTo>
                    <a:pt x="43" y="37"/>
                    <a:pt x="43" y="37"/>
                    <a:pt x="43" y="37"/>
                  </a:cubicBezTo>
                  <a:cubicBezTo>
                    <a:pt x="42" y="37"/>
                    <a:pt x="42" y="37"/>
                    <a:pt x="42" y="37"/>
                  </a:cubicBezTo>
                  <a:cubicBezTo>
                    <a:pt x="42" y="37"/>
                    <a:pt x="42" y="37"/>
                    <a:pt x="42" y="37"/>
                  </a:cubicBezTo>
                  <a:cubicBezTo>
                    <a:pt x="42" y="36"/>
                    <a:pt x="42" y="36"/>
                    <a:pt x="42" y="36"/>
                  </a:cubicBezTo>
                  <a:cubicBezTo>
                    <a:pt x="42" y="35"/>
                    <a:pt x="42" y="35"/>
                    <a:pt x="42" y="35"/>
                  </a:cubicBezTo>
                  <a:cubicBezTo>
                    <a:pt x="42" y="35"/>
                    <a:pt x="42" y="35"/>
                    <a:pt x="42" y="35"/>
                  </a:cubicBezTo>
                  <a:cubicBezTo>
                    <a:pt x="41" y="35"/>
                    <a:pt x="41" y="35"/>
                    <a:pt x="41" y="35"/>
                  </a:cubicBezTo>
                  <a:cubicBezTo>
                    <a:pt x="41" y="34"/>
                    <a:pt x="41" y="34"/>
                    <a:pt x="41" y="34"/>
                  </a:cubicBezTo>
                  <a:cubicBezTo>
                    <a:pt x="41" y="33"/>
                    <a:pt x="41" y="32"/>
                    <a:pt x="41" y="32"/>
                  </a:cubicBezTo>
                  <a:cubicBezTo>
                    <a:pt x="41" y="31"/>
                    <a:pt x="41" y="31"/>
                    <a:pt x="41" y="31"/>
                  </a:cubicBezTo>
                  <a:cubicBezTo>
                    <a:pt x="40" y="30"/>
                    <a:pt x="40" y="30"/>
                    <a:pt x="40" y="30"/>
                  </a:cubicBezTo>
                  <a:cubicBezTo>
                    <a:pt x="40" y="30"/>
                    <a:pt x="40" y="30"/>
                    <a:pt x="40" y="30"/>
                  </a:cubicBezTo>
                  <a:cubicBezTo>
                    <a:pt x="40" y="29"/>
                    <a:pt x="40" y="29"/>
                    <a:pt x="40" y="28"/>
                  </a:cubicBezTo>
                  <a:cubicBezTo>
                    <a:pt x="40" y="28"/>
                    <a:pt x="40" y="28"/>
                    <a:pt x="40" y="28"/>
                  </a:cubicBezTo>
                  <a:cubicBezTo>
                    <a:pt x="39" y="27"/>
                    <a:pt x="39" y="27"/>
                    <a:pt x="39" y="27"/>
                  </a:cubicBezTo>
                  <a:cubicBezTo>
                    <a:pt x="39" y="27"/>
                    <a:pt x="39" y="27"/>
                    <a:pt x="39" y="27"/>
                  </a:cubicBezTo>
                  <a:cubicBezTo>
                    <a:pt x="40" y="27"/>
                    <a:pt x="40" y="27"/>
                    <a:pt x="40" y="27"/>
                  </a:cubicBezTo>
                  <a:cubicBezTo>
                    <a:pt x="40" y="28"/>
                    <a:pt x="40" y="28"/>
                    <a:pt x="40" y="28"/>
                  </a:cubicBezTo>
                  <a:cubicBezTo>
                    <a:pt x="40" y="28"/>
                    <a:pt x="40" y="28"/>
                    <a:pt x="40" y="28"/>
                  </a:cubicBezTo>
                  <a:cubicBezTo>
                    <a:pt x="40" y="28"/>
                    <a:pt x="40" y="28"/>
                    <a:pt x="40" y="28"/>
                  </a:cubicBezTo>
                  <a:cubicBezTo>
                    <a:pt x="41" y="29"/>
                    <a:pt x="41" y="29"/>
                    <a:pt x="41" y="29"/>
                  </a:cubicBezTo>
                  <a:cubicBezTo>
                    <a:pt x="41" y="30"/>
                    <a:pt x="41" y="30"/>
                    <a:pt x="41" y="30"/>
                  </a:cubicBezTo>
                  <a:cubicBezTo>
                    <a:pt x="41" y="30"/>
                    <a:pt x="41" y="31"/>
                    <a:pt x="41" y="31"/>
                  </a:cubicBezTo>
                  <a:cubicBezTo>
                    <a:pt x="41" y="32"/>
                    <a:pt x="41" y="32"/>
                    <a:pt x="41" y="32"/>
                  </a:cubicBezTo>
                  <a:cubicBezTo>
                    <a:pt x="42" y="32"/>
                    <a:pt x="42" y="32"/>
                    <a:pt x="42" y="32"/>
                  </a:cubicBezTo>
                  <a:cubicBezTo>
                    <a:pt x="42" y="33"/>
                    <a:pt x="42" y="33"/>
                    <a:pt x="42" y="33"/>
                  </a:cubicBezTo>
                  <a:cubicBezTo>
                    <a:pt x="42" y="34"/>
                    <a:pt x="42" y="34"/>
                    <a:pt x="42" y="34"/>
                  </a:cubicBezTo>
                  <a:cubicBezTo>
                    <a:pt x="42" y="34"/>
                    <a:pt x="42" y="35"/>
                    <a:pt x="42" y="36"/>
                  </a:cubicBezTo>
                  <a:cubicBezTo>
                    <a:pt x="42" y="36"/>
                    <a:pt x="42" y="36"/>
                    <a:pt x="42" y="36"/>
                  </a:cubicBezTo>
                  <a:cubicBezTo>
                    <a:pt x="43" y="36"/>
                    <a:pt x="43" y="36"/>
                    <a:pt x="43" y="36"/>
                  </a:cubicBezTo>
                  <a:cubicBezTo>
                    <a:pt x="44" y="36"/>
                    <a:pt x="44" y="36"/>
                    <a:pt x="44" y="36"/>
                  </a:cubicBezTo>
                  <a:cubicBezTo>
                    <a:pt x="44" y="35"/>
                    <a:pt x="44" y="35"/>
                    <a:pt x="44" y="35"/>
                  </a:cubicBezTo>
                  <a:cubicBezTo>
                    <a:pt x="44" y="35"/>
                    <a:pt x="44" y="35"/>
                    <a:pt x="44" y="35"/>
                  </a:cubicBezTo>
                  <a:cubicBezTo>
                    <a:pt x="44" y="34"/>
                    <a:pt x="44" y="34"/>
                    <a:pt x="44" y="34"/>
                  </a:cubicBezTo>
                  <a:cubicBezTo>
                    <a:pt x="45" y="34"/>
                    <a:pt x="45" y="34"/>
                    <a:pt x="45" y="34"/>
                  </a:cubicBezTo>
                  <a:cubicBezTo>
                    <a:pt x="46" y="33"/>
                    <a:pt x="46" y="33"/>
                    <a:pt x="46" y="33"/>
                  </a:cubicBezTo>
                  <a:cubicBezTo>
                    <a:pt x="46" y="33"/>
                    <a:pt x="46" y="33"/>
                    <a:pt x="46" y="33"/>
                  </a:cubicBezTo>
                  <a:cubicBezTo>
                    <a:pt x="46" y="33"/>
                    <a:pt x="46" y="33"/>
                    <a:pt x="46" y="33"/>
                  </a:cubicBezTo>
                  <a:cubicBezTo>
                    <a:pt x="46" y="32"/>
                    <a:pt x="46" y="32"/>
                    <a:pt x="46" y="32"/>
                  </a:cubicBezTo>
                  <a:cubicBezTo>
                    <a:pt x="46" y="31"/>
                    <a:pt x="46" y="31"/>
                    <a:pt x="45" y="31"/>
                  </a:cubicBezTo>
                  <a:cubicBezTo>
                    <a:pt x="45" y="30"/>
                    <a:pt x="45" y="30"/>
                    <a:pt x="45" y="30"/>
                  </a:cubicBezTo>
                  <a:cubicBezTo>
                    <a:pt x="45" y="29"/>
                    <a:pt x="45" y="29"/>
                    <a:pt x="45" y="29"/>
                  </a:cubicBezTo>
                  <a:cubicBezTo>
                    <a:pt x="45" y="29"/>
                    <a:pt x="45" y="29"/>
                    <a:pt x="45" y="29"/>
                  </a:cubicBezTo>
                  <a:cubicBezTo>
                    <a:pt x="44" y="29"/>
                    <a:pt x="44" y="29"/>
                    <a:pt x="44" y="29"/>
                  </a:cubicBezTo>
                  <a:cubicBezTo>
                    <a:pt x="44" y="30"/>
                    <a:pt x="44" y="30"/>
                    <a:pt x="44" y="30"/>
                  </a:cubicBezTo>
                  <a:cubicBezTo>
                    <a:pt x="44" y="29"/>
                    <a:pt x="44" y="29"/>
                    <a:pt x="44" y="29"/>
                  </a:cubicBezTo>
                  <a:cubicBezTo>
                    <a:pt x="44" y="29"/>
                    <a:pt x="43" y="28"/>
                    <a:pt x="43" y="27"/>
                  </a:cubicBezTo>
                  <a:cubicBezTo>
                    <a:pt x="44" y="27"/>
                    <a:pt x="44" y="27"/>
                    <a:pt x="44" y="27"/>
                  </a:cubicBezTo>
                  <a:cubicBezTo>
                    <a:pt x="44" y="28"/>
                    <a:pt x="44" y="28"/>
                    <a:pt x="44" y="28"/>
                  </a:cubicBezTo>
                  <a:cubicBezTo>
                    <a:pt x="44" y="29"/>
                    <a:pt x="44" y="29"/>
                    <a:pt x="44" y="29"/>
                  </a:cubicBezTo>
                  <a:cubicBezTo>
                    <a:pt x="45" y="29"/>
                    <a:pt x="45" y="29"/>
                    <a:pt x="45" y="29"/>
                  </a:cubicBezTo>
                  <a:cubicBezTo>
                    <a:pt x="45" y="29"/>
                    <a:pt x="45" y="29"/>
                    <a:pt x="45" y="29"/>
                  </a:cubicBezTo>
                  <a:cubicBezTo>
                    <a:pt x="45" y="29"/>
                    <a:pt x="45" y="29"/>
                    <a:pt x="45" y="29"/>
                  </a:cubicBezTo>
                  <a:cubicBezTo>
                    <a:pt x="46" y="30"/>
                    <a:pt x="47" y="30"/>
                    <a:pt x="48" y="30"/>
                  </a:cubicBezTo>
                  <a:cubicBezTo>
                    <a:pt x="48" y="30"/>
                    <a:pt x="48" y="30"/>
                    <a:pt x="48" y="30"/>
                  </a:cubicBezTo>
                  <a:cubicBezTo>
                    <a:pt x="48" y="31"/>
                    <a:pt x="48" y="31"/>
                    <a:pt x="48" y="31"/>
                  </a:cubicBezTo>
                  <a:cubicBezTo>
                    <a:pt x="49" y="32"/>
                    <a:pt x="49" y="32"/>
                    <a:pt x="49" y="32"/>
                  </a:cubicBezTo>
                  <a:cubicBezTo>
                    <a:pt x="48" y="32"/>
                    <a:pt x="48" y="32"/>
                    <a:pt x="48" y="32"/>
                  </a:cubicBezTo>
                  <a:cubicBezTo>
                    <a:pt x="48" y="32"/>
                    <a:pt x="49" y="33"/>
                    <a:pt x="49" y="33"/>
                  </a:cubicBezTo>
                  <a:cubicBezTo>
                    <a:pt x="49" y="33"/>
                    <a:pt x="49" y="33"/>
                    <a:pt x="49" y="33"/>
                  </a:cubicBezTo>
                  <a:cubicBezTo>
                    <a:pt x="50" y="35"/>
                    <a:pt x="50" y="35"/>
                    <a:pt x="50" y="35"/>
                  </a:cubicBezTo>
                  <a:cubicBezTo>
                    <a:pt x="50" y="36"/>
                    <a:pt x="50" y="36"/>
                    <a:pt x="50" y="36"/>
                  </a:cubicBezTo>
                  <a:cubicBezTo>
                    <a:pt x="50" y="36"/>
                    <a:pt x="50" y="36"/>
                    <a:pt x="50" y="36"/>
                  </a:cubicBezTo>
                  <a:cubicBezTo>
                    <a:pt x="50" y="37"/>
                    <a:pt x="50" y="37"/>
                    <a:pt x="50" y="37"/>
                  </a:cubicBezTo>
                  <a:cubicBezTo>
                    <a:pt x="50" y="37"/>
                    <a:pt x="50" y="37"/>
                    <a:pt x="50" y="37"/>
                  </a:cubicBezTo>
                  <a:cubicBezTo>
                    <a:pt x="50" y="37"/>
                    <a:pt x="50" y="37"/>
                    <a:pt x="50" y="37"/>
                  </a:cubicBezTo>
                  <a:cubicBezTo>
                    <a:pt x="50" y="37"/>
                    <a:pt x="50" y="37"/>
                    <a:pt x="50" y="37"/>
                  </a:cubicBezTo>
                  <a:cubicBezTo>
                    <a:pt x="50" y="38"/>
                    <a:pt x="50" y="38"/>
                    <a:pt x="50" y="38"/>
                  </a:cubicBezTo>
                  <a:cubicBezTo>
                    <a:pt x="51" y="39"/>
                    <a:pt x="51" y="39"/>
                    <a:pt x="51" y="39"/>
                  </a:cubicBezTo>
                  <a:cubicBezTo>
                    <a:pt x="51" y="39"/>
                    <a:pt x="51" y="39"/>
                    <a:pt x="51" y="39"/>
                  </a:cubicBezTo>
                  <a:cubicBezTo>
                    <a:pt x="51" y="38"/>
                    <a:pt x="51" y="37"/>
                    <a:pt x="51" y="36"/>
                  </a:cubicBezTo>
                  <a:cubicBezTo>
                    <a:pt x="51" y="36"/>
                    <a:pt x="51" y="36"/>
                    <a:pt x="51" y="36"/>
                  </a:cubicBezTo>
                  <a:cubicBezTo>
                    <a:pt x="51" y="35"/>
                    <a:pt x="52" y="35"/>
                    <a:pt x="52" y="34"/>
                  </a:cubicBezTo>
                  <a:cubicBezTo>
                    <a:pt x="52" y="34"/>
                    <a:pt x="52" y="34"/>
                    <a:pt x="52" y="34"/>
                  </a:cubicBezTo>
                  <a:cubicBezTo>
                    <a:pt x="52" y="34"/>
                    <a:pt x="52" y="34"/>
                    <a:pt x="52" y="34"/>
                  </a:cubicBezTo>
                  <a:cubicBezTo>
                    <a:pt x="53" y="33"/>
                    <a:pt x="53" y="33"/>
                    <a:pt x="53" y="33"/>
                  </a:cubicBezTo>
                  <a:cubicBezTo>
                    <a:pt x="53" y="33"/>
                    <a:pt x="53" y="33"/>
                    <a:pt x="53" y="33"/>
                  </a:cubicBezTo>
                  <a:cubicBezTo>
                    <a:pt x="53" y="32"/>
                    <a:pt x="53" y="32"/>
                    <a:pt x="53" y="32"/>
                  </a:cubicBezTo>
                  <a:cubicBezTo>
                    <a:pt x="53" y="32"/>
                    <a:pt x="53" y="32"/>
                    <a:pt x="53" y="32"/>
                  </a:cubicBezTo>
                  <a:cubicBezTo>
                    <a:pt x="54" y="32"/>
                    <a:pt x="54" y="32"/>
                    <a:pt x="54" y="32"/>
                  </a:cubicBezTo>
                  <a:cubicBezTo>
                    <a:pt x="54" y="33"/>
                    <a:pt x="54" y="33"/>
                    <a:pt x="54" y="33"/>
                  </a:cubicBezTo>
                  <a:cubicBezTo>
                    <a:pt x="54" y="35"/>
                    <a:pt x="54" y="35"/>
                    <a:pt x="54" y="35"/>
                  </a:cubicBezTo>
                  <a:cubicBezTo>
                    <a:pt x="54" y="36"/>
                    <a:pt x="54" y="36"/>
                    <a:pt x="54" y="36"/>
                  </a:cubicBezTo>
                  <a:cubicBezTo>
                    <a:pt x="55" y="36"/>
                    <a:pt x="55" y="36"/>
                    <a:pt x="55" y="36"/>
                  </a:cubicBezTo>
                  <a:cubicBezTo>
                    <a:pt x="55" y="35"/>
                    <a:pt x="55" y="35"/>
                    <a:pt x="55" y="35"/>
                  </a:cubicBezTo>
                  <a:cubicBezTo>
                    <a:pt x="55" y="36"/>
                    <a:pt x="55" y="37"/>
                    <a:pt x="55" y="37"/>
                  </a:cubicBezTo>
                  <a:cubicBezTo>
                    <a:pt x="55" y="37"/>
                    <a:pt x="55" y="37"/>
                    <a:pt x="55" y="37"/>
                  </a:cubicBezTo>
                  <a:cubicBezTo>
                    <a:pt x="55" y="37"/>
                    <a:pt x="56" y="38"/>
                    <a:pt x="56" y="39"/>
                  </a:cubicBezTo>
                  <a:cubicBezTo>
                    <a:pt x="56" y="40"/>
                    <a:pt x="56" y="40"/>
                    <a:pt x="56" y="40"/>
                  </a:cubicBezTo>
                  <a:cubicBezTo>
                    <a:pt x="56" y="40"/>
                    <a:pt x="56" y="40"/>
                    <a:pt x="56" y="40"/>
                  </a:cubicBezTo>
                  <a:cubicBezTo>
                    <a:pt x="56" y="40"/>
                    <a:pt x="56" y="41"/>
                    <a:pt x="56" y="42"/>
                  </a:cubicBezTo>
                  <a:cubicBezTo>
                    <a:pt x="56" y="42"/>
                    <a:pt x="56" y="42"/>
                    <a:pt x="56" y="42"/>
                  </a:cubicBezTo>
                  <a:cubicBezTo>
                    <a:pt x="57" y="43"/>
                    <a:pt x="57" y="43"/>
                    <a:pt x="57" y="43"/>
                  </a:cubicBezTo>
                  <a:cubicBezTo>
                    <a:pt x="57" y="43"/>
                    <a:pt x="57" y="43"/>
                    <a:pt x="57" y="43"/>
                  </a:cubicBezTo>
                  <a:cubicBezTo>
                    <a:pt x="57" y="42"/>
                    <a:pt x="57" y="42"/>
                    <a:pt x="57" y="42"/>
                  </a:cubicBezTo>
                  <a:cubicBezTo>
                    <a:pt x="57" y="41"/>
                    <a:pt x="57" y="41"/>
                    <a:pt x="57" y="41"/>
                  </a:cubicBezTo>
                  <a:cubicBezTo>
                    <a:pt x="56" y="40"/>
                    <a:pt x="56" y="40"/>
                    <a:pt x="56" y="40"/>
                  </a:cubicBezTo>
                  <a:cubicBezTo>
                    <a:pt x="56" y="39"/>
                    <a:pt x="56" y="38"/>
                    <a:pt x="56" y="37"/>
                  </a:cubicBezTo>
                  <a:cubicBezTo>
                    <a:pt x="56" y="37"/>
                    <a:pt x="56" y="37"/>
                    <a:pt x="56" y="37"/>
                  </a:cubicBezTo>
                  <a:cubicBezTo>
                    <a:pt x="56" y="38"/>
                    <a:pt x="56" y="38"/>
                    <a:pt x="56" y="38"/>
                  </a:cubicBezTo>
                  <a:cubicBezTo>
                    <a:pt x="57" y="38"/>
                    <a:pt x="57" y="38"/>
                    <a:pt x="57" y="38"/>
                  </a:cubicBezTo>
                  <a:cubicBezTo>
                    <a:pt x="57" y="39"/>
                    <a:pt x="57" y="39"/>
                    <a:pt x="57" y="39"/>
                  </a:cubicBezTo>
                  <a:cubicBezTo>
                    <a:pt x="57" y="40"/>
                    <a:pt x="57" y="40"/>
                    <a:pt x="57" y="40"/>
                  </a:cubicBezTo>
                  <a:cubicBezTo>
                    <a:pt x="57" y="39"/>
                    <a:pt x="57" y="39"/>
                    <a:pt x="57" y="39"/>
                  </a:cubicBezTo>
                  <a:cubicBezTo>
                    <a:pt x="57" y="39"/>
                    <a:pt x="57" y="39"/>
                    <a:pt x="57" y="39"/>
                  </a:cubicBezTo>
                  <a:cubicBezTo>
                    <a:pt x="58" y="39"/>
                    <a:pt x="58" y="39"/>
                    <a:pt x="58" y="39"/>
                  </a:cubicBezTo>
                  <a:cubicBezTo>
                    <a:pt x="58" y="38"/>
                    <a:pt x="58" y="37"/>
                    <a:pt x="58" y="37"/>
                  </a:cubicBezTo>
                  <a:cubicBezTo>
                    <a:pt x="58" y="37"/>
                    <a:pt x="58" y="37"/>
                    <a:pt x="58" y="37"/>
                  </a:cubicBezTo>
                  <a:cubicBezTo>
                    <a:pt x="57" y="36"/>
                    <a:pt x="57" y="35"/>
                    <a:pt x="57" y="35"/>
                  </a:cubicBezTo>
                  <a:cubicBezTo>
                    <a:pt x="57" y="34"/>
                    <a:pt x="57" y="34"/>
                    <a:pt x="57" y="34"/>
                  </a:cubicBezTo>
                  <a:cubicBezTo>
                    <a:pt x="57" y="34"/>
                    <a:pt x="58" y="34"/>
                    <a:pt x="58" y="34"/>
                  </a:cubicBezTo>
                  <a:cubicBezTo>
                    <a:pt x="58" y="34"/>
                    <a:pt x="58" y="34"/>
                    <a:pt x="58" y="34"/>
                  </a:cubicBezTo>
                  <a:cubicBezTo>
                    <a:pt x="58" y="34"/>
                    <a:pt x="58" y="34"/>
                    <a:pt x="58" y="34"/>
                  </a:cubicBezTo>
                  <a:cubicBezTo>
                    <a:pt x="58" y="34"/>
                    <a:pt x="58" y="34"/>
                    <a:pt x="58" y="34"/>
                  </a:cubicBezTo>
                  <a:cubicBezTo>
                    <a:pt x="59" y="33"/>
                    <a:pt x="59" y="33"/>
                    <a:pt x="59" y="33"/>
                  </a:cubicBezTo>
                  <a:cubicBezTo>
                    <a:pt x="59" y="33"/>
                    <a:pt x="59" y="33"/>
                    <a:pt x="59" y="33"/>
                  </a:cubicBezTo>
                  <a:cubicBezTo>
                    <a:pt x="59" y="33"/>
                    <a:pt x="59" y="33"/>
                    <a:pt x="59" y="33"/>
                  </a:cubicBezTo>
                  <a:cubicBezTo>
                    <a:pt x="60" y="32"/>
                    <a:pt x="60" y="32"/>
                    <a:pt x="60" y="32"/>
                  </a:cubicBezTo>
                  <a:cubicBezTo>
                    <a:pt x="59" y="32"/>
                    <a:pt x="59" y="32"/>
                    <a:pt x="59" y="32"/>
                  </a:cubicBezTo>
                  <a:cubicBezTo>
                    <a:pt x="59" y="32"/>
                    <a:pt x="60" y="32"/>
                    <a:pt x="60" y="31"/>
                  </a:cubicBezTo>
                  <a:cubicBezTo>
                    <a:pt x="59" y="31"/>
                    <a:pt x="59" y="31"/>
                    <a:pt x="59" y="31"/>
                  </a:cubicBezTo>
                  <a:cubicBezTo>
                    <a:pt x="60" y="30"/>
                    <a:pt x="60" y="30"/>
                    <a:pt x="60" y="30"/>
                  </a:cubicBezTo>
                  <a:cubicBezTo>
                    <a:pt x="59" y="30"/>
                    <a:pt x="59" y="30"/>
                    <a:pt x="59" y="30"/>
                  </a:cubicBezTo>
                  <a:cubicBezTo>
                    <a:pt x="59" y="30"/>
                    <a:pt x="59" y="30"/>
                    <a:pt x="59" y="30"/>
                  </a:cubicBezTo>
                  <a:cubicBezTo>
                    <a:pt x="60" y="30"/>
                    <a:pt x="60" y="30"/>
                    <a:pt x="60" y="30"/>
                  </a:cubicBezTo>
                  <a:cubicBezTo>
                    <a:pt x="59" y="30"/>
                    <a:pt x="59" y="30"/>
                    <a:pt x="59" y="30"/>
                  </a:cubicBezTo>
                  <a:cubicBezTo>
                    <a:pt x="59" y="29"/>
                    <a:pt x="59" y="29"/>
                    <a:pt x="59" y="28"/>
                  </a:cubicBezTo>
                  <a:cubicBezTo>
                    <a:pt x="59" y="28"/>
                    <a:pt x="59" y="28"/>
                    <a:pt x="59" y="28"/>
                  </a:cubicBezTo>
                  <a:cubicBezTo>
                    <a:pt x="59" y="28"/>
                    <a:pt x="59" y="28"/>
                    <a:pt x="59" y="28"/>
                  </a:cubicBezTo>
                  <a:cubicBezTo>
                    <a:pt x="59" y="27"/>
                    <a:pt x="59" y="27"/>
                    <a:pt x="59" y="27"/>
                  </a:cubicBezTo>
                  <a:cubicBezTo>
                    <a:pt x="59" y="27"/>
                    <a:pt x="59" y="27"/>
                    <a:pt x="59" y="27"/>
                  </a:cubicBezTo>
                  <a:cubicBezTo>
                    <a:pt x="59" y="27"/>
                    <a:pt x="59" y="27"/>
                    <a:pt x="59" y="27"/>
                  </a:cubicBezTo>
                  <a:cubicBezTo>
                    <a:pt x="58" y="27"/>
                    <a:pt x="58" y="27"/>
                    <a:pt x="58" y="27"/>
                  </a:cubicBezTo>
                  <a:cubicBezTo>
                    <a:pt x="58" y="27"/>
                    <a:pt x="58" y="26"/>
                    <a:pt x="58" y="26"/>
                  </a:cubicBezTo>
                  <a:cubicBezTo>
                    <a:pt x="59" y="26"/>
                    <a:pt x="59" y="26"/>
                    <a:pt x="59" y="26"/>
                  </a:cubicBezTo>
                  <a:cubicBezTo>
                    <a:pt x="59" y="27"/>
                    <a:pt x="59" y="27"/>
                    <a:pt x="59" y="27"/>
                  </a:cubicBezTo>
                  <a:cubicBezTo>
                    <a:pt x="59" y="27"/>
                    <a:pt x="59" y="27"/>
                    <a:pt x="59" y="27"/>
                  </a:cubicBezTo>
                  <a:cubicBezTo>
                    <a:pt x="59" y="27"/>
                    <a:pt x="59" y="27"/>
                    <a:pt x="59" y="27"/>
                  </a:cubicBezTo>
                  <a:cubicBezTo>
                    <a:pt x="59" y="26"/>
                    <a:pt x="59" y="26"/>
                    <a:pt x="59" y="26"/>
                  </a:cubicBezTo>
                  <a:cubicBezTo>
                    <a:pt x="59" y="26"/>
                    <a:pt x="59" y="26"/>
                    <a:pt x="59" y="26"/>
                  </a:cubicBezTo>
                  <a:cubicBezTo>
                    <a:pt x="59" y="27"/>
                    <a:pt x="59" y="27"/>
                    <a:pt x="59" y="27"/>
                  </a:cubicBezTo>
                  <a:cubicBezTo>
                    <a:pt x="60" y="28"/>
                    <a:pt x="60" y="28"/>
                    <a:pt x="60" y="28"/>
                  </a:cubicBezTo>
                  <a:cubicBezTo>
                    <a:pt x="60" y="28"/>
                    <a:pt x="60" y="28"/>
                    <a:pt x="60" y="28"/>
                  </a:cubicBezTo>
                  <a:cubicBezTo>
                    <a:pt x="60" y="29"/>
                    <a:pt x="60" y="29"/>
                    <a:pt x="60" y="29"/>
                  </a:cubicBezTo>
                  <a:cubicBezTo>
                    <a:pt x="60" y="29"/>
                    <a:pt x="60" y="29"/>
                    <a:pt x="60" y="29"/>
                  </a:cubicBezTo>
                  <a:cubicBezTo>
                    <a:pt x="61" y="29"/>
                    <a:pt x="61" y="29"/>
                    <a:pt x="61" y="29"/>
                  </a:cubicBezTo>
                  <a:cubicBezTo>
                    <a:pt x="61" y="28"/>
                    <a:pt x="60" y="27"/>
                    <a:pt x="60" y="27"/>
                  </a:cubicBezTo>
                  <a:cubicBezTo>
                    <a:pt x="60" y="26"/>
                    <a:pt x="60" y="26"/>
                    <a:pt x="60" y="26"/>
                  </a:cubicBezTo>
                  <a:cubicBezTo>
                    <a:pt x="60" y="25"/>
                    <a:pt x="60" y="25"/>
                    <a:pt x="60" y="25"/>
                  </a:cubicBezTo>
                  <a:cubicBezTo>
                    <a:pt x="60" y="26"/>
                    <a:pt x="60" y="26"/>
                    <a:pt x="60" y="26"/>
                  </a:cubicBezTo>
                  <a:cubicBezTo>
                    <a:pt x="61" y="25"/>
                    <a:pt x="61" y="25"/>
                    <a:pt x="61" y="24"/>
                  </a:cubicBezTo>
                  <a:cubicBezTo>
                    <a:pt x="61" y="24"/>
                    <a:pt x="61" y="24"/>
                    <a:pt x="61" y="24"/>
                  </a:cubicBezTo>
                  <a:cubicBezTo>
                    <a:pt x="61" y="23"/>
                    <a:pt x="61" y="23"/>
                    <a:pt x="60" y="23"/>
                  </a:cubicBezTo>
                  <a:cubicBezTo>
                    <a:pt x="60" y="22"/>
                    <a:pt x="60" y="22"/>
                    <a:pt x="60" y="22"/>
                  </a:cubicBezTo>
                  <a:cubicBezTo>
                    <a:pt x="60" y="21"/>
                    <a:pt x="60" y="21"/>
                    <a:pt x="60" y="21"/>
                  </a:cubicBezTo>
                  <a:cubicBezTo>
                    <a:pt x="60" y="21"/>
                    <a:pt x="60" y="21"/>
                    <a:pt x="60" y="21"/>
                  </a:cubicBezTo>
                  <a:cubicBezTo>
                    <a:pt x="60" y="21"/>
                    <a:pt x="60" y="21"/>
                    <a:pt x="60" y="21"/>
                  </a:cubicBezTo>
                  <a:cubicBezTo>
                    <a:pt x="60" y="21"/>
                    <a:pt x="60" y="21"/>
                    <a:pt x="60" y="21"/>
                  </a:cubicBezTo>
                  <a:cubicBezTo>
                    <a:pt x="59" y="21"/>
                    <a:pt x="59" y="21"/>
                    <a:pt x="59" y="21"/>
                  </a:cubicBezTo>
                  <a:cubicBezTo>
                    <a:pt x="58" y="20"/>
                    <a:pt x="59" y="20"/>
                    <a:pt x="59" y="19"/>
                  </a:cubicBezTo>
                  <a:cubicBezTo>
                    <a:pt x="59" y="19"/>
                    <a:pt x="59" y="19"/>
                    <a:pt x="59" y="19"/>
                  </a:cubicBezTo>
                  <a:cubicBezTo>
                    <a:pt x="60" y="19"/>
                    <a:pt x="60" y="19"/>
                    <a:pt x="60" y="19"/>
                  </a:cubicBezTo>
                  <a:cubicBezTo>
                    <a:pt x="60" y="19"/>
                    <a:pt x="60" y="19"/>
                    <a:pt x="60" y="19"/>
                  </a:cubicBezTo>
                  <a:cubicBezTo>
                    <a:pt x="61" y="20"/>
                    <a:pt x="61" y="20"/>
                    <a:pt x="61" y="20"/>
                  </a:cubicBezTo>
                  <a:cubicBezTo>
                    <a:pt x="61" y="19"/>
                    <a:pt x="61" y="19"/>
                    <a:pt x="61" y="19"/>
                  </a:cubicBezTo>
                  <a:cubicBezTo>
                    <a:pt x="61" y="20"/>
                    <a:pt x="61" y="20"/>
                    <a:pt x="61" y="20"/>
                  </a:cubicBezTo>
                  <a:cubicBezTo>
                    <a:pt x="61" y="20"/>
                    <a:pt x="61" y="20"/>
                    <a:pt x="61" y="20"/>
                  </a:cubicBezTo>
                  <a:cubicBezTo>
                    <a:pt x="61" y="19"/>
                    <a:pt x="61" y="19"/>
                    <a:pt x="61" y="19"/>
                  </a:cubicBezTo>
                  <a:cubicBezTo>
                    <a:pt x="61" y="19"/>
                    <a:pt x="61" y="19"/>
                    <a:pt x="61" y="19"/>
                  </a:cubicBezTo>
                  <a:cubicBezTo>
                    <a:pt x="61" y="19"/>
                    <a:pt x="61" y="19"/>
                    <a:pt x="61" y="19"/>
                  </a:cubicBezTo>
                  <a:cubicBezTo>
                    <a:pt x="62" y="20"/>
                    <a:pt x="62" y="20"/>
                    <a:pt x="62" y="20"/>
                  </a:cubicBezTo>
                  <a:cubicBezTo>
                    <a:pt x="62" y="19"/>
                    <a:pt x="62" y="19"/>
                    <a:pt x="62" y="19"/>
                  </a:cubicBezTo>
                  <a:cubicBezTo>
                    <a:pt x="62" y="19"/>
                    <a:pt x="62" y="19"/>
                    <a:pt x="62" y="19"/>
                  </a:cubicBezTo>
                  <a:cubicBezTo>
                    <a:pt x="62" y="19"/>
                    <a:pt x="62" y="20"/>
                    <a:pt x="62" y="21"/>
                  </a:cubicBezTo>
                  <a:cubicBezTo>
                    <a:pt x="62" y="21"/>
                    <a:pt x="62" y="21"/>
                    <a:pt x="62" y="21"/>
                  </a:cubicBezTo>
                  <a:cubicBezTo>
                    <a:pt x="62" y="22"/>
                    <a:pt x="62" y="22"/>
                    <a:pt x="62" y="22"/>
                  </a:cubicBezTo>
                  <a:cubicBezTo>
                    <a:pt x="62" y="22"/>
                    <a:pt x="63" y="23"/>
                    <a:pt x="63" y="23"/>
                  </a:cubicBezTo>
                  <a:cubicBezTo>
                    <a:pt x="63" y="24"/>
                    <a:pt x="63" y="24"/>
                    <a:pt x="63" y="24"/>
                  </a:cubicBezTo>
                  <a:cubicBezTo>
                    <a:pt x="63" y="23"/>
                    <a:pt x="63" y="23"/>
                    <a:pt x="63" y="23"/>
                  </a:cubicBezTo>
                  <a:cubicBezTo>
                    <a:pt x="63" y="23"/>
                    <a:pt x="63" y="23"/>
                    <a:pt x="63" y="23"/>
                  </a:cubicBezTo>
                  <a:cubicBezTo>
                    <a:pt x="63" y="23"/>
                    <a:pt x="63" y="23"/>
                    <a:pt x="63" y="23"/>
                  </a:cubicBezTo>
                  <a:cubicBezTo>
                    <a:pt x="63" y="22"/>
                    <a:pt x="63" y="22"/>
                    <a:pt x="63" y="22"/>
                  </a:cubicBezTo>
                  <a:cubicBezTo>
                    <a:pt x="63" y="22"/>
                    <a:pt x="62" y="21"/>
                    <a:pt x="62" y="20"/>
                  </a:cubicBezTo>
                  <a:cubicBezTo>
                    <a:pt x="63" y="20"/>
                    <a:pt x="63" y="20"/>
                    <a:pt x="63" y="20"/>
                  </a:cubicBezTo>
                  <a:cubicBezTo>
                    <a:pt x="63" y="21"/>
                    <a:pt x="63" y="21"/>
                    <a:pt x="63" y="21"/>
                  </a:cubicBezTo>
                  <a:cubicBezTo>
                    <a:pt x="64" y="21"/>
                    <a:pt x="64" y="21"/>
                    <a:pt x="64" y="21"/>
                  </a:cubicBezTo>
                  <a:cubicBezTo>
                    <a:pt x="64" y="20"/>
                    <a:pt x="64" y="20"/>
                    <a:pt x="64" y="20"/>
                  </a:cubicBezTo>
                  <a:cubicBezTo>
                    <a:pt x="64" y="20"/>
                    <a:pt x="64" y="20"/>
                    <a:pt x="64" y="20"/>
                  </a:cubicBezTo>
                  <a:cubicBezTo>
                    <a:pt x="64" y="20"/>
                    <a:pt x="64" y="20"/>
                    <a:pt x="64" y="20"/>
                  </a:cubicBezTo>
                  <a:cubicBezTo>
                    <a:pt x="64" y="21"/>
                    <a:pt x="64" y="21"/>
                    <a:pt x="64" y="21"/>
                  </a:cubicBezTo>
                  <a:cubicBezTo>
                    <a:pt x="64" y="20"/>
                    <a:pt x="64" y="20"/>
                    <a:pt x="64" y="20"/>
                  </a:cubicBezTo>
                  <a:cubicBezTo>
                    <a:pt x="64" y="19"/>
                    <a:pt x="64" y="19"/>
                    <a:pt x="64" y="19"/>
                  </a:cubicBezTo>
                  <a:cubicBezTo>
                    <a:pt x="63" y="19"/>
                    <a:pt x="63" y="19"/>
                    <a:pt x="63" y="19"/>
                  </a:cubicBezTo>
                  <a:cubicBezTo>
                    <a:pt x="63" y="18"/>
                    <a:pt x="63" y="18"/>
                    <a:pt x="63" y="18"/>
                  </a:cubicBezTo>
                  <a:cubicBezTo>
                    <a:pt x="63" y="18"/>
                    <a:pt x="63" y="18"/>
                    <a:pt x="63" y="18"/>
                  </a:cubicBezTo>
                  <a:cubicBezTo>
                    <a:pt x="63" y="18"/>
                    <a:pt x="63" y="18"/>
                    <a:pt x="63" y="18"/>
                  </a:cubicBezTo>
                  <a:cubicBezTo>
                    <a:pt x="63" y="17"/>
                    <a:pt x="63" y="17"/>
                    <a:pt x="63" y="17"/>
                  </a:cubicBezTo>
                  <a:cubicBezTo>
                    <a:pt x="62" y="17"/>
                    <a:pt x="62" y="17"/>
                    <a:pt x="62" y="17"/>
                  </a:cubicBezTo>
                  <a:cubicBezTo>
                    <a:pt x="62" y="17"/>
                    <a:pt x="62" y="17"/>
                    <a:pt x="62" y="17"/>
                  </a:cubicBezTo>
                  <a:cubicBezTo>
                    <a:pt x="62" y="17"/>
                    <a:pt x="62" y="17"/>
                    <a:pt x="62" y="17"/>
                  </a:cubicBezTo>
                  <a:cubicBezTo>
                    <a:pt x="62" y="16"/>
                    <a:pt x="61" y="16"/>
                    <a:pt x="61" y="15"/>
                  </a:cubicBezTo>
                  <a:cubicBezTo>
                    <a:pt x="61" y="16"/>
                    <a:pt x="61" y="16"/>
                    <a:pt x="61" y="16"/>
                  </a:cubicBezTo>
                  <a:cubicBezTo>
                    <a:pt x="61" y="16"/>
                    <a:pt x="61" y="16"/>
                    <a:pt x="61" y="16"/>
                  </a:cubicBezTo>
                  <a:cubicBezTo>
                    <a:pt x="61" y="16"/>
                    <a:pt x="61" y="16"/>
                    <a:pt x="61" y="16"/>
                  </a:cubicBezTo>
                  <a:cubicBezTo>
                    <a:pt x="59" y="15"/>
                    <a:pt x="59" y="15"/>
                    <a:pt x="59" y="15"/>
                  </a:cubicBezTo>
                  <a:cubicBezTo>
                    <a:pt x="60" y="15"/>
                    <a:pt x="60" y="15"/>
                    <a:pt x="60" y="15"/>
                  </a:cubicBezTo>
                  <a:cubicBezTo>
                    <a:pt x="58" y="14"/>
                    <a:pt x="59" y="15"/>
                    <a:pt x="59" y="14"/>
                  </a:cubicBezTo>
                  <a:cubicBezTo>
                    <a:pt x="58" y="14"/>
                    <a:pt x="58" y="14"/>
                    <a:pt x="58" y="14"/>
                  </a:cubicBezTo>
                  <a:cubicBezTo>
                    <a:pt x="58" y="13"/>
                    <a:pt x="58" y="14"/>
                    <a:pt x="57" y="12"/>
                  </a:cubicBezTo>
                  <a:cubicBezTo>
                    <a:pt x="57" y="12"/>
                    <a:pt x="57" y="12"/>
                    <a:pt x="57" y="12"/>
                  </a:cubicBezTo>
                  <a:cubicBezTo>
                    <a:pt x="57" y="12"/>
                    <a:pt x="56" y="12"/>
                    <a:pt x="56" y="12"/>
                  </a:cubicBezTo>
                  <a:cubicBezTo>
                    <a:pt x="56" y="12"/>
                    <a:pt x="56" y="12"/>
                    <a:pt x="56" y="12"/>
                  </a:cubicBezTo>
                  <a:cubicBezTo>
                    <a:pt x="56" y="12"/>
                    <a:pt x="56" y="12"/>
                    <a:pt x="56" y="12"/>
                  </a:cubicBezTo>
                  <a:cubicBezTo>
                    <a:pt x="56" y="12"/>
                    <a:pt x="56" y="12"/>
                    <a:pt x="56" y="12"/>
                  </a:cubicBezTo>
                  <a:cubicBezTo>
                    <a:pt x="55" y="11"/>
                    <a:pt x="55" y="11"/>
                    <a:pt x="55" y="11"/>
                  </a:cubicBezTo>
                  <a:cubicBezTo>
                    <a:pt x="55" y="11"/>
                    <a:pt x="55" y="11"/>
                    <a:pt x="55" y="11"/>
                  </a:cubicBezTo>
                  <a:cubicBezTo>
                    <a:pt x="54" y="11"/>
                    <a:pt x="54" y="11"/>
                    <a:pt x="54" y="11"/>
                  </a:cubicBezTo>
                  <a:cubicBezTo>
                    <a:pt x="54" y="11"/>
                    <a:pt x="54" y="11"/>
                    <a:pt x="54" y="11"/>
                  </a:cubicBezTo>
                  <a:cubicBezTo>
                    <a:pt x="54" y="11"/>
                    <a:pt x="54" y="11"/>
                    <a:pt x="54" y="11"/>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3" y="10"/>
                    <a:pt x="52" y="9"/>
                    <a:pt x="51" y="9"/>
                  </a:cubicBezTo>
                  <a:cubicBezTo>
                    <a:pt x="51" y="9"/>
                    <a:pt x="51" y="9"/>
                    <a:pt x="51" y="9"/>
                  </a:cubicBezTo>
                  <a:cubicBezTo>
                    <a:pt x="51" y="8"/>
                    <a:pt x="51" y="8"/>
                    <a:pt x="51" y="8"/>
                  </a:cubicBezTo>
                  <a:cubicBezTo>
                    <a:pt x="51" y="8"/>
                    <a:pt x="51" y="8"/>
                    <a:pt x="51" y="8"/>
                  </a:cubicBezTo>
                  <a:cubicBezTo>
                    <a:pt x="51" y="8"/>
                    <a:pt x="51" y="8"/>
                    <a:pt x="51" y="8"/>
                  </a:cubicBezTo>
                  <a:cubicBezTo>
                    <a:pt x="50" y="8"/>
                    <a:pt x="50" y="8"/>
                    <a:pt x="50" y="8"/>
                  </a:cubicBezTo>
                  <a:cubicBezTo>
                    <a:pt x="49" y="8"/>
                    <a:pt x="49" y="8"/>
                    <a:pt x="49" y="8"/>
                  </a:cubicBezTo>
                  <a:cubicBezTo>
                    <a:pt x="49" y="8"/>
                    <a:pt x="49" y="8"/>
                    <a:pt x="49"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7"/>
                  </a:cubicBezTo>
                  <a:cubicBezTo>
                    <a:pt x="49" y="7"/>
                    <a:pt x="49" y="7"/>
                    <a:pt x="49" y="7"/>
                  </a:cubicBezTo>
                  <a:cubicBezTo>
                    <a:pt x="48" y="6"/>
                    <a:pt x="48" y="6"/>
                    <a:pt x="48" y="6"/>
                  </a:cubicBezTo>
                  <a:cubicBezTo>
                    <a:pt x="47" y="6"/>
                    <a:pt x="47" y="6"/>
                    <a:pt x="46" y="6"/>
                  </a:cubicBezTo>
                  <a:cubicBezTo>
                    <a:pt x="46" y="6"/>
                    <a:pt x="46" y="6"/>
                    <a:pt x="46" y="6"/>
                  </a:cubicBezTo>
                  <a:cubicBezTo>
                    <a:pt x="46" y="6"/>
                    <a:pt x="46" y="6"/>
                    <a:pt x="46" y="6"/>
                  </a:cubicBezTo>
                  <a:cubicBezTo>
                    <a:pt x="46" y="6"/>
                    <a:pt x="46" y="6"/>
                    <a:pt x="46" y="6"/>
                  </a:cubicBezTo>
                  <a:cubicBezTo>
                    <a:pt x="46" y="6"/>
                    <a:pt x="46" y="6"/>
                    <a:pt x="46" y="7"/>
                  </a:cubicBezTo>
                  <a:cubicBezTo>
                    <a:pt x="46" y="6"/>
                    <a:pt x="46" y="6"/>
                    <a:pt x="46" y="6"/>
                  </a:cubicBezTo>
                  <a:cubicBezTo>
                    <a:pt x="45" y="6"/>
                    <a:pt x="45" y="6"/>
                    <a:pt x="45" y="6"/>
                  </a:cubicBezTo>
                  <a:cubicBezTo>
                    <a:pt x="45" y="7"/>
                    <a:pt x="45" y="7"/>
                    <a:pt x="45" y="7"/>
                  </a:cubicBezTo>
                  <a:cubicBezTo>
                    <a:pt x="46" y="7"/>
                    <a:pt x="46" y="7"/>
                    <a:pt x="46" y="7"/>
                  </a:cubicBezTo>
                  <a:cubicBezTo>
                    <a:pt x="46" y="7"/>
                    <a:pt x="46" y="7"/>
                    <a:pt x="46" y="7"/>
                  </a:cubicBezTo>
                  <a:cubicBezTo>
                    <a:pt x="46" y="7"/>
                    <a:pt x="46" y="7"/>
                    <a:pt x="46" y="7"/>
                  </a:cubicBezTo>
                  <a:cubicBezTo>
                    <a:pt x="45" y="7"/>
                    <a:pt x="45" y="7"/>
                    <a:pt x="45" y="7"/>
                  </a:cubicBezTo>
                  <a:cubicBezTo>
                    <a:pt x="45" y="7"/>
                    <a:pt x="45" y="7"/>
                    <a:pt x="45" y="7"/>
                  </a:cubicBezTo>
                  <a:cubicBezTo>
                    <a:pt x="45" y="7"/>
                    <a:pt x="45" y="7"/>
                    <a:pt x="45" y="7"/>
                  </a:cubicBezTo>
                  <a:cubicBezTo>
                    <a:pt x="44" y="6"/>
                    <a:pt x="44" y="6"/>
                    <a:pt x="44" y="6"/>
                  </a:cubicBezTo>
                  <a:cubicBezTo>
                    <a:pt x="44" y="8"/>
                    <a:pt x="45" y="8"/>
                    <a:pt x="45" y="8"/>
                  </a:cubicBezTo>
                  <a:cubicBezTo>
                    <a:pt x="46" y="9"/>
                    <a:pt x="46" y="9"/>
                    <a:pt x="46" y="9"/>
                  </a:cubicBezTo>
                  <a:cubicBezTo>
                    <a:pt x="46" y="9"/>
                    <a:pt x="46" y="9"/>
                    <a:pt x="46" y="9"/>
                  </a:cubicBezTo>
                  <a:cubicBezTo>
                    <a:pt x="46" y="9"/>
                    <a:pt x="46" y="9"/>
                    <a:pt x="45" y="9"/>
                  </a:cubicBezTo>
                  <a:cubicBezTo>
                    <a:pt x="45" y="8"/>
                    <a:pt x="45" y="8"/>
                    <a:pt x="45" y="8"/>
                  </a:cubicBezTo>
                  <a:cubicBezTo>
                    <a:pt x="45" y="8"/>
                    <a:pt x="45" y="8"/>
                    <a:pt x="45" y="8"/>
                  </a:cubicBezTo>
                  <a:cubicBezTo>
                    <a:pt x="45" y="8"/>
                    <a:pt x="45" y="9"/>
                    <a:pt x="45" y="9"/>
                  </a:cubicBezTo>
                  <a:cubicBezTo>
                    <a:pt x="45" y="9"/>
                    <a:pt x="44" y="9"/>
                    <a:pt x="44" y="9"/>
                  </a:cubicBezTo>
                  <a:cubicBezTo>
                    <a:pt x="44" y="9"/>
                    <a:pt x="44" y="9"/>
                    <a:pt x="44" y="9"/>
                  </a:cubicBezTo>
                  <a:cubicBezTo>
                    <a:pt x="45" y="9"/>
                    <a:pt x="45" y="9"/>
                    <a:pt x="45" y="9"/>
                  </a:cubicBezTo>
                  <a:cubicBezTo>
                    <a:pt x="44" y="8"/>
                    <a:pt x="44" y="8"/>
                    <a:pt x="44" y="8"/>
                  </a:cubicBezTo>
                  <a:cubicBezTo>
                    <a:pt x="44" y="7"/>
                    <a:pt x="44" y="7"/>
                    <a:pt x="44" y="7"/>
                  </a:cubicBezTo>
                  <a:cubicBezTo>
                    <a:pt x="44" y="7"/>
                    <a:pt x="44" y="7"/>
                    <a:pt x="44" y="7"/>
                  </a:cubicBezTo>
                  <a:cubicBezTo>
                    <a:pt x="43" y="6"/>
                    <a:pt x="43" y="6"/>
                    <a:pt x="43" y="6"/>
                  </a:cubicBezTo>
                  <a:cubicBezTo>
                    <a:pt x="43" y="6"/>
                    <a:pt x="43" y="6"/>
                    <a:pt x="43" y="6"/>
                  </a:cubicBezTo>
                  <a:cubicBezTo>
                    <a:pt x="43" y="7"/>
                    <a:pt x="43" y="7"/>
                    <a:pt x="43" y="7"/>
                  </a:cubicBezTo>
                  <a:cubicBezTo>
                    <a:pt x="43" y="7"/>
                    <a:pt x="44" y="8"/>
                    <a:pt x="44" y="8"/>
                  </a:cubicBezTo>
                  <a:cubicBezTo>
                    <a:pt x="44" y="8"/>
                    <a:pt x="44" y="8"/>
                    <a:pt x="44" y="8"/>
                  </a:cubicBezTo>
                  <a:cubicBezTo>
                    <a:pt x="43" y="8"/>
                    <a:pt x="43" y="8"/>
                    <a:pt x="43" y="8"/>
                  </a:cubicBezTo>
                  <a:cubicBezTo>
                    <a:pt x="42" y="7"/>
                    <a:pt x="42" y="7"/>
                    <a:pt x="42" y="7"/>
                  </a:cubicBezTo>
                  <a:cubicBezTo>
                    <a:pt x="42" y="7"/>
                    <a:pt x="42" y="7"/>
                    <a:pt x="42" y="7"/>
                  </a:cubicBezTo>
                  <a:cubicBezTo>
                    <a:pt x="42" y="7"/>
                    <a:pt x="41" y="7"/>
                    <a:pt x="41" y="7"/>
                  </a:cubicBezTo>
                  <a:cubicBezTo>
                    <a:pt x="40" y="8"/>
                    <a:pt x="40" y="8"/>
                    <a:pt x="40" y="8"/>
                  </a:cubicBezTo>
                  <a:cubicBezTo>
                    <a:pt x="40" y="8"/>
                    <a:pt x="40" y="8"/>
                    <a:pt x="40" y="8"/>
                  </a:cubicBezTo>
                  <a:cubicBezTo>
                    <a:pt x="40" y="8"/>
                    <a:pt x="40" y="8"/>
                    <a:pt x="40" y="7"/>
                  </a:cubicBezTo>
                  <a:cubicBezTo>
                    <a:pt x="40" y="7"/>
                    <a:pt x="40" y="7"/>
                    <a:pt x="40" y="7"/>
                  </a:cubicBezTo>
                  <a:cubicBezTo>
                    <a:pt x="40" y="7"/>
                    <a:pt x="40" y="7"/>
                    <a:pt x="39" y="7"/>
                  </a:cubicBezTo>
                  <a:cubicBezTo>
                    <a:pt x="39" y="8"/>
                    <a:pt x="39" y="8"/>
                    <a:pt x="39" y="8"/>
                  </a:cubicBezTo>
                  <a:cubicBezTo>
                    <a:pt x="39" y="8"/>
                    <a:pt x="39" y="8"/>
                    <a:pt x="39" y="8"/>
                  </a:cubicBezTo>
                  <a:cubicBezTo>
                    <a:pt x="39" y="9"/>
                    <a:pt x="39" y="9"/>
                    <a:pt x="39" y="9"/>
                  </a:cubicBezTo>
                  <a:cubicBezTo>
                    <a:pt x="38" y="8"/>
                    <a:pt x="38" y="8"/>
                    <a:pt x="38" y="8"/>
                  </a:cubicBezTo>
                  <a:cubicBezTo>
                    <a:pt x="39" y="9"/>
                    <a:pt x="39" y="9"/>
                    <a:pt x="39" y="9"/>
                  </a:cubicBezTo>
                  <a:cubicBezTo>
                    <a:pt x="39" y="9"/>
                    <a:pt x="38" y="9"/>
                    <a:pt x="38" y="9"/>
                  </a:cubicBezTo>
                  <a:cubicBezTo>
                    <a:pt x="38" y="9"/>
                    <a:pt x="38" y="8"/>
                    <a:pt x="38" y="8"/>
                  </a:cubicBezTo>
                  <a:cubicBezTo>
                    <a:pt x="37" y="7"/>
                    <a:pt x="37" y="7"/>
                    <a:pt x="37" y="7"/>
                  </a:cubicBezTo>
                  <a:cubicBezTo>
                    <a:pt x="38" y="7"/>
                    <a:pt x="38" y="8"/>
                    <a:pt x="39" y="8"/>
                  </a:cubicBezTo>
                  <a:cubicBezTo>
                    <a:pt x="39" y="8"/>
                    <a:pt x="39" y="8"/>
                    <a:pt x="39" y="8"/>
                  </a:cubicBezTo>
                  <a:cubicBezTo>
                    <a:pt x="39" y="7"/>
                    <a:pt x="39" y="7"/>
                    <a:pt x="39" y="7"/>
                  </a:cubicBezTo>
                  <a:cubicBezTo>
                    <a:pt x="39" y="7"/>
                    <a:pt x="37" y="7"/>
                    <a:pt x="37" y="6"/>
                  </a:cubicBezTo>
                  <a:cubicBezTo>
                    <a:pt x="37" y="6"/>
                    <a:pt x="37" y="6"/>
                    <a:pt x="37" y="6"/>
                  </a:cubicBezTo>
                  <a:cubicBezTo>
                    <a:pt x="36" y="5"/>
                    <a:pt x="36" y="5"/>
                    <a:pt x="36" y="5"/>
                  </a:cubicBezTo>
                  <a:moveTo>
                    <a:pt x="41" y="5"/>
                  </a:moveTo>
                  <a:cubicBezTo>
                    <a:pt x="40" y="6"/>
                    <a:pt x="40" y="6"/>
                    <a:pt x="40" y="6"/>
                  </a:cubicBezTo>
                  <a:cubicBezTo>
                    <a:pt x="41" y="6"/>
                    <a:pt x="41" y="6"/>
                    <a:pt x="41" y="6"/>
                  </a:cubicBezTo>
                  <a:cubicBezTo>
                    <a:pt x="41" y="6"/>
                    <a:pt x="41" y="6"/>
                    <a:pt x="41" y="6"/>
                  </a:cubicBezTo>
                  <a:cubicBezTo>
                    <a:pt x="42" y="6"/>
                    <a:pt x="42" y="6"/>
                    <a:pt x="42" y="6"/>
                  </a:cubicBezTo>
                  <a:cubicBezTo>
                    <a:pt x="41" y="6"/>
                    <a:pt x="41" y="6"/>
                    <a:pt x="41" y="6"/>
                  </a:cubicBezTo>
                  <a:cubicBezTo>
                    <a:pt x="41" y="5"/>
                    <a:pt x="41" y="5"/>
                    <a:pt x="41" y="5"/>
                  </a:cubicBezTo>
                  <a:moveTo>
                    <a:pt x="15" y="5"/>
                  </a:moveTo>
                  <a:cubicBezTo>
                    <a:pt x="15" y="5"/>
                    <a:pt x="15" y="6"/>
                    <a:pt x="15" y="6"/>
                  </a:cubicBezTo>
                  <a:cubicBezTo>
                    <a:pt x="15" y="6"/>
                    <a:pt x="15" y="6"/>
                    <a:pt x="15" y="6"/>
                  </a:cubicBezTo>
                  <a:cubicBezTo>
                    <a:pt x="15" y="5"/>
                    <a:pt x="15" y="5"/>
                    <a:pt x="15" y="5"/>
                  </a:cubicBezTo>
                  <a:moveTo>
                    <a:pt x="47" y="5"/>
                  </a:moveTo>
                  <a:cubicBezTo>
                    <a:pt x="47" y="5"/>
                    <a:pt x="47" y="5"/>
                    <a:pt x="47" y="5"/>
                  </a:cubicBezTo>
                  <a:cubicBezTo>
                    <a:pt x="47" y="5"/>
                    <a:pt x="47" y="5"/>
                    <a:pt x="47" y="5"/>
                  </a:cubicBezTo>
                  <a:moveTo>
                    <a:pt x="17" y="5"/>
                  </a:moveTo>
                  <a:cubicBezTo>
                    <a:pt x="16" y="5"/>
                    <a:pt x="16" y="5"/>
                    <a:pt x="16" y="5"/>
                  </a:cubicBezTo>
                  <a:cubicBezTo>
                    <a:pt x="16" y="5"/>
                    <a:pt x="16" y="5"/>
                    <a:pt x="16" y="5"/>
                  </a:cubicBezTo>
                  <a:cubicBezTo>
                    <a:pt x="16" y="5"/>
                    <a:pt x="17"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moveTo>
                    <a:pt x="15" y="4"/>
                  </a:moveTo>
                  <a:cubicBezTo>
                    <a:pt x="15" y="5"/>
                    <a:pt x="15" y="5"/>
                    <a:pt x="15" y="5"/>
                  </a:cubicBezTo>
                  <a:cubicBezTo>
                    <a:pt x="15" y="5"/>
                    <a:pt x="15" y="5"/>
                    <a:pt x="15" y="5"/>
                  </a:cubicBezTo>
                  <a:cubicBezTo>
                    <a:pt x="15" y="4"/>
                    <a:pt x="15" y="4"/>
                    <a:pt x="15" y="4"/>
                  </a:cubicBezTo>
                  <a:moveTo>
                    <a:pt x="42" y="4"/>
                  </a:moveTo>
                  <a:cubicBezTo>
                    <a:pt x="42" y="4"/>
                    <a:pt x="41" y="4"/>
                    <a:pt x="41" y="4"/>
                  </a:cubicBezTo>
                  <a:cubicBezTo>
                    <a:pt x="41" y="4"/>
                    <a:pt x="41" y="4"/>
                    <a:pt x="41" y="4"/>
                  </a:cubicBezTo>
                  <a:cubicBezTo>
                    <a:pt x="41" y="5"/>
                    <a:pt x="41" y="5"/>
                    <a:pt x="41" y="5"/>
                  </a:cubicBezTo>
                  <a:cubicBezTo>
                    <a:pt x="41" y="5"/>
                    <a:pt x="41" y="5"/>
                    <a:pt x="41" y="5"/>
                  </a:cubicBezTo>
                  <a:cubicBezTo>
                    <a:pt x="41" y="5"/>
                    <a:pt x="41" y="5"/>
                    <a:pt x="41" y="5"/>
                  </a:cubicBezTo>
                  <a:cubicBezTo>
                    <a:pt x="42" y="5"/>
                    <a:pt x="42" y="4"/>
                    <a:pt x="42" y="4"/>
                  </a:cubicBezTo>
                  <a:cubicBezTo>
                    <a:pt x="43" y="4"/>
                    <a:pt x="43" y="4"/>
                    <a:pt x="43" y="4"/>
                  </a:cubicBezTo>
                  <a:cubicBezTo>
                    <a:pt x="42" y="4"/>
                    <a:pt x="42" y="4"/>
                    <a:pt x="42" y="4"/>
                  </a:cubicBezTo>
                  <a:moveTo>
                    <a:pt x="45" y="4"/>
                  </a:moveTo>
                  <a:cubicBezTo>
                    <a:pt x="45" y="4"/>
                    <a:pt x="45" y="4"/>
                    <a:pt x="45" y="4"/>
                  </a:cubicBezTo>
                  <a:cubicBezTo>
                    <a:pt x="46" y="4"/>
                    <a:pt x="46" y="4"/>
                    <a:pt x="46" y="4"/>
                  </a:cubicBezTo>
                  <a:cubicBezTo>
                    <a:pt x="45" y="4"/>
                    <a:pt x="45" y="4"/>
                    <a:pt x="45" y="4"/>
                  </a:cubicBezTo>
                  <a:moveTo>
                    <a:pt x="21" y="2"/>
                  </a:moveTo>
                  <a:cubicBezTo>
                    <a:pt x="21" y="2"/>
                    <a:pt x="20" y="2"/>
                    <a:pt x="20" y="2"/>
                  </a:cubicBezTo>
                  <a:cubicBezTo>
                    <a:pt x="19" y="2"/>
                    <a:pt x="19" y="2"/>
                    <a:pt x="18" y="3"/>
                  </a:cubicBezTo>
                  <a:cubicBezTo>
                    <a:pt x="18" y="3"/>
                    <a:pt x="18" y="3"/>
                    <a:pt x="18" y="3"/>
                  </a:cubicBezTo>
                  <a:cubicBezTo>
                    <a:pt x="18" y="3"/>
                    <a:pt x="18" y="3"/>
                    <a:pt x="18" y="3"/>
                  </a:cubicBezTo>
                  <a:cubicBezTo>
                    <a:pt x="18" y="3"/>
                    <a:pt x="18" y="3"/>
                    <a:pt x="18" y="3"/>
                  </a:cubicBezTo>
                  <a:cubicBezTo>
                    <a:pt x="18"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7" y="3"/>
                    <a:pt x="17" y="3"/>
                    <a:pt x="17" y="3"/>
                  </a:cubicBezTo>
                  <a:cubicBezTo>
                    <a:pt x="18" y="4"/>
                    <a:pt x="18" y="4"/>
                    <a:pt x="18" y="4"/>
                  </a:cubicBezTo>
                  <a:cubicBezTo>
                    <a:pt x="18" y="4"/>
                    <a:pt x="18" y="4"/>
                    <a:pt x="18" y="4"/>
                  </a:cubicBezTo>
                  <a:cubicBezTo>
                    <a:pt x="18" y="4"/>
                    <a:pt x="18" y="4"/>
                    <a:pt x="18" y="4"/>
                  </a:cubicBezTo>
                  <a:cubicBezTo>
                    <a:pt x="18" y="4"/>
                    <a:pt x="17" y="4"/>
                    <a:pt x="17" y="5"/>
                  </a:cubicBezTo>
                  <a:cubicBezTo>
                    <a:pt x="17" y="5"/>
                    <a:pt x="17" y="5"/>
                    <a:pt x="17" y="5"/>
                  </a:cubicBezTo>
                  <a:cubicBezTo>
                    <a:pt x="17" y="5"/>
                    <a:pt x="17" y="5"/>
                    <a:pt x="17" y="5"/>
                  </a:cubicBezTo>
                  <a:cubicBezTo>
                    <a:pt x="17"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5"/>
                    <a:pt x="18" y="5"/>
                    <a:pt x="18" y="5"/>
                  </a:cubicBezTo>
                  <a:cubicBezTo>
                    <a:pt x="19" y="4"/>
                    <a:pt x="18" y="4"/>
                    <a:pt x="19" y="4"/>
                  </a:cubicBezTo>
                  <a:cubicBezTo>
                    <a:pt x="19" y="4"/>
                    <a:pt x="19" y="4"/>
                    <a:pt x="19" y="4"/>
                  </a:cubicBezTo>
                  <a:cubicBezTo>
                    <a:pt x="19" y="3"/>
                    <a:pt x="19" y="3"/>
                    <a:pt x="19" y="3"/>
                  </a:cubicBezTo>
                  <a:cubicBezTo>
                    <a:pt x="20" y="3"/>
                    <a:pt x="21" y="2"/>
                    <a:pt x="21" y="2"/>
                  </a:cubicBezTo>
                  <a:cubicBezTo>
                    <a:pt x="22" y="2"/>
                    <a:pt x="22" y="2"/>
                    <a:pt x="22" y="2"/>
                  </a:cubicBezTo>
                  <a:cubicBezTo>
                    <a:pt x="22" y="2"/>
                    <a:pt x="21" y="2"/>
                    <a:pt x="21" y="2"/>
                  </a:cubicBezTo>
                  <a:moveTo>
                    <a:pt x="34" y="1"/>
                  </a:moveTo>
                  <a:cubicBezTo>
                    <a:pt x="34" y="2"/>
                    <a:pt x="34" y="2"/>
                    <a:pt x="34" y="2"/>
                  </a:cubicBezTo>
                  <a:cubicBezTo>
                    <a:pt x="34" y="2"/>
                    <a:pt x="34" y="2"/>
                    <a:pt x="34" y="2"/>
                  </a:cubicBezTo>
                  <a:cubicBezTo>
                    <a:pt x="34" y="1"/>
                    <a:pt x="34" y="1"/>
                    <a:pt x="34" y="1"/>
                  </a:cubicBezTo>
                  <a:cubicBezTo>
                    <a:pt x="34" y="2"/>
                    <a:pt x="34" y="2"/>
                    <a:pt x="34" y="2"/>
                  </a:cubicBezTo>
                  <a:cubicBezTo>
                    <a:pt x="33" y="1"/>
                    <a:pt x="33" y="1"/>
                    <a:pt x="33" y="1"/>
                  </a:cubicBezTo>
                  <a:cubicBezTo>
                    <a:pt x="33" y="2"/>
                    <a:pt x="33" y="2"/>
                    <a:pt x="33"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3"/>
                    <a:pt x="34" y="3"/>
                    <a:pt x="34" y="3"/>
                  </a:cubicBezTo>
                  <a:cubicBezTo>
                    <a:pt x="34" y="3"/>
                    <a:pt x="34" y="3"/>
                    <a:pt x="34" y="3"/>
                  </a:cubicBezTo>
                  <a:cubicBezTo>
                    <a:pt x="34" y="3"/>
                    <a:pt x="35" y="3"/>
                    <a:pt x="35" y="2"/>
                  </a:cubicBezTo>
                  <a:cubicBezTo>
                    <a:pt x="35" y="2"/>
                    <a:pt x="35" y="2"/>
                    <a:pt x="35" y="2"/>
                  </a:cubicBezTo>
                  <a:cubicBezTo>
                    <a:pt x="35" y="2"/>
                    <a:pt x="35" y="2"/>
                    <a:pt x="35" y="2"/>
                  </a:cubicBezTo>
                  <a:cubicBezTo>
                    <a:pt x="35" y="1"/>
                    <a:pt x="35" y="1"/>
                    <a:pt x="35" y="1"/>
                  </a:cubicBezTo>
                  <a:cubicBezTo>
                    <a:pt x="34" y="1"/>
                    <a:pt x="34" y="1"/>
                    <a:pt x="34" y="1"/>
                  </a:cubicBezTo>
                  <a:cubicBezTo>
                    <a:pt x="34" y="1"/>
                    <a:pt x="34" y="1"/>
                    <a:pt x="34" y="1"/>
                  </a:cubicBezTo>
                  <a:moveTo>
                    <a:pt x="28" y="0"/>
                  </a:moveTo>
                  <a:cubicBezTo>
                    <a:pt x="28" y="0"/>
                    <a:pt x="28" y="0"/>
                    <a:pt x="28" y="0"/>
                  </a:cubicBezTo>
                  <a:cubicBezTo>
                    <a:pt x="28" y="0"/>
                    <a:pt x="28" y="0"/>
                    <a:pt x="28" y="0"/>
                  </a:cubicBezTo>
                  <a:moveTo>
                    <a:pt x="22" y="5"/>
                  </a:moveTo>
                  <a:cubicBezTo>
                    <a:pt x="22" y="5"/>
                    <a:pt x="22" y="5"/>
                    <a:pt x="22" y="5"/>
                  </a:cubicBezTo>
                  <a:moveTo>
                    <a:pt x="27" y="0"/>
                  </a:moveTo>
                  <a:cubicBezTo>
                    <a:pt x="26" y="0"/>
                    <a:pt x="24" y="1"/>
                    <a:pt x="23" y="1"/>
                  </a:cubicBezTo>
                  <a:cubicBezTo>
                    <a:pt x="23" y="1"/>
                    <a:pt x="23" y="1"/>
                    <a:pt x="23" y="1"/>
                  </a:cubicBezTo>
                  <a:cubicBezTo>
                    <a:pt x="23" y="2"/>
                    <a:pt x="23" y="2"/>
                    <a:pt x="23" y="2"/>
                  </a:cubicBezTo>
                  <a:cubicBezTo>
                    <a:pt x="22" y="1"/>
                    <a:pt x="22" y="1"/>
                    <a:pt x="22" y="1"/>
                  </a:cubicBezTo>
                  <a:cubicBezTo>
                    <a:pt x="22" y="2"/>
                    <a:pt x="21" y="2"/>
                    <a:pt x="21" y="2"/>
                  </a:cubicBezTo>
                  <a:cubicBezTo>
                    <a:pt x="22" y="2"/>
                    <a:pt x="22" y="2"/>
                    <a:pt x="22" y="2"/>
                  </a:cubicBezTo>
                  <a:cubicBezTo>
                    <a:pt x="21" y="3"/>
                    <a:pt x="21" y="3"/>
                    <a:pt x="20" y="3"/>
                  </a:cubicBezTo>
                  <a:cubicBezTo>
                    <a:pt x="20" y="3"/>
                    <a:pt x="20" y="3"/>
                    <a:pt x="20" y="3"/>
                  </a:cubicBezTo>
                  <a:cubicBezTo>
                    <a:pt x="20" y="4"/>
                    <a:pt x="20" y="4"/>
                    <a:pt x="20" y="4"/>
                  </a:cubicBezTo>
                  <a:cubicBezTo>
                    <a:pt x="20" y="4"/>
                    <a:pt x="20" y="4"/>
                    <a:pt x="20" y="4"/>
                  </a:cubicBezTo>
                  <a:cubicBezTo>
                    <a:pt x="20" y="4"/>
                    <a:pt x="20" y="4"/>
                    <a:pt x="20" y="4"/>
                  </a:cubicBezTo>
                  <a:cubicBezTo>
                    <a:pt x="20" y="4"/>
                    <a:pt x="20" y="4"/>
                    <a:pt x="21" y="4"/>
                  </a:cubicBezTo>
                  <a:cubicBezTo>
                    <a:pt x="21" y="4"/>
                    <a:pt x="21" y="4"/>
                    <a:pt x="21" y="4"/>
                  </a:cubicBezTo>
                  <a:cubicBezTo>
                    <a:pt x="21" y="4"/>
                    <a:pt x="21" y="4"/>
                    <a:pt x="21" y="4"/>
                  </a:cubicBezTo>
                  <a:cubicBezTo>
                    <a:pt x="21" y="4"/>
                    <a:pt x="21" y="4"/>
                    <a:pt x="21" y="4"/>
                  </a:cubicBezTo>
                  <a:cubicBezTo>
                    <a:pt x="22" y="4"/>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6"/>
                    <a:pt x="22" y="6"/>
                    <a:pt x="22" y="6"/>
                  </a:cubicBezTo>
                  <a:cubicBezTo>
                    <a:pt x="22" y="6"/>
                    <a:pt x="22" y="6"/>
                    <a:pt x="22"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8"/>
                    <a:pt x="21" y="8"/>
                    <a:pt x="21" y="8"/>
                  </a:cubicBezTo>
                  <a:cubicBezTo>
                    <a:pt x="21" y="8"/>
                    <a:pt x="21" y="8"/>
                    <a:pt x="21" y="8"/>
                  </a:cubicBezTo>
                  <a:cubicBezTo>
                    <a:pt x="21" y="8"/>
                    <a:pt x="21" y="8"/>
                    <a:pt x="21" y="8"/>
                  </a:cubicBezTo>
                  <a:cubicBezTo>
                    <a:pt x="22" y="8"/>
                    <a:pt x="22" y="8"/>
                    <a:pt x="22" y="8"/>
                  </a:cubicBezTo>
                  <a:cubicBezTo>
                    <a:pt x="21" y="9"/>
                    <a:pt x="21" y="9"/>
                    <a:pt x="21" y="9"/>
                  </a:cubicBezTo>
                  <a:cubicBezTo>
                    <a:pt x="22" y="8"/>
                    <a:pt x="22" y="8"/>
                    <a:pt x="22" y="8"/>
                  </a:cubicBezTo>
                  <a:cubicBezTo>
                    <a:pt x="22" y="9"/>
                    <a:pt x="22" y="9"/>
                    <a:pt x="22" y="9"/>
                  </a:cubicBezTo>
                  <a:cubicBezTo>
                    <a:pt x="22" y="9"/>
                    <a:pt x="22" y="10"/>
                    <a:pt x="22" y="10"/>
                  </a:cubicBezTo>
                  <a:cubicBezTo>
                    <a:pt x="22" y="10"/>
                    <a:pt x="22" y="10"/>
                    <a:pt x="22" y="10"/>
                  </a:cubicBezTo>
                  <a:cubicBezTo>
                    <a:pt x="22" y="11"/>
                    <a:pt x="22" y="11"/>
                    <a:pt x="22" y="11"/>
                  </a:cubicBezTo>
                  <a:cubicBezTo>
                    <a:pt x="23" y="10"/>
                    <a:pt x="23" y="10"/>
                    <a:pt x="23" y="10"/>
                  </a:cubicBezTo>
                  <a:cubicBezTo>
                    <a:pt x="23" y="9"/>
                    <a:pt x="23" y="9"/>
                    <a:pt x="23" y="9"/>
                  </a:cubicBezTo>
                  <a:cubicBezTo>
                    <a:pt x="23" y="9"/>
                    <a:pt x="23" y="9"/>
                    <a:pt x="24" y="8"/>
                  </a:cubicBezTo>
                  <a:cubicBezTo>
                    <a:pt x="24" y="8"/>
                    <a:pt x="24" y="8"/>
                    <a:pt x="24" y="8"/>
                  </a:cubicBezTo>
                  <a:cubicBezTo>
                    <a:pt x="25" y="7"/>
                    <a:pt x="25" y="7"/>
                    <a:pt x="25" y="7"/>
                  </a:cubicBezTo>
                  <a:cubicBezTo>
                    <a:pt x="25" y="7"/>
                    <a:pt x="25" y="7"/>
                    <a:pt x="25" y="7"/>
                  </a:cubicBezTo>
                  <a:cubicBezTo>
                    <a:pt x="25" y="7"/>
                    <a:pt x="25" y="7"/>
                    <a:pt x="25" y="7"/>
                  </a:cubicBezTo>
                  <a:cubicBezTo>
                    <a:pt x="26" y="6"/>
                    <a:pt x="26" y="6"/>
                    <a:pt x="26" y="6"/>
                  </a:cubicBezTo>
                  <a:cubicBezTo>
                    <a:pt x="27" y="5"/>
                    <a:pt x="27" y="5"/>
                    <a:pt x="27" y="5"/>
                  </a:cubicBezTo>
                  <a:cubicBezTo>
                    <a:pt x="26" y="5"/>
                    <a:pt x="26" y="5"/>
                    <a:pt x="26" y="5"/>
                  </a:cubicBezTo>
                  <a:cubicBezTo>
                    <a:pt x="26" y="5"/>
                    <a:pt x="26" y="5"/>
                    <a:pt x="27" y="5"/>
                  </a:cubicBezTo>
                  <a:cubicBezTo>
                    <a:pt x="27" y="5"/>
                    <a:pt x="27" y="5"/>
                    <a:pt x="27" y="5"/>
                  </a:cubicBezTo>
                  <a:cubicBezTo>
                    <a:pt x="27" y="5"/>
                    <a:pt x="27" y="5"/>
                    <a:pt x="27" y="5"/>
                  </a:cubicBezTo>
                  <a:cubicBezTo>
                    <a:pt x="28" y="5"/>
                    <a:pt x="28" y="5"/>
                    <a:pt x="28" y="5"/>
                  </a:cubicBezTo>
                  <a:cubicBezTo>
                    <a:pt x="27" y="5"/>
                    <a:pt x="27" y="5"/>
                    <a:pt x="27" y="5"/>
                  </a:cubicBezTo>
                  <a:cubicBezTo>
                    <a:pt x="27" y="5"/>
                    <a:pt x="27" y="5"/>
                    <a:pt x="27" y="5"/>
                  </a:cubicBezTo>
                  <a:cubicBezTo>
                    <a:pt x="27" y="5"/>
                    <a:pt x="27" y="5"/>
                    <a:pt x="27" y="5"/>
                  </a:cubicBezTo>
                  <a:cubicBezTo>
                    <a:pt x="27" y="5"/>
                    <a:pt x="27" y="5"/>
                    <a:pt x="27" y="5"/>
                  </a:cubicBezTo>
                  <a:cubicBezTo>
                    <a:pt x="26" y="5"/>
                    <a:pt x="26" y="4"/>
                    <a:pt x="27" y="4"/>
                  </a:cubicBezTo>
                  <a:cubicBezTo>
                    <a:pt x="27" y="4"/>
                    <a:pt x="27" y="4"/>
                    <a:pt x="27" y="4"/>
                  </a:cubicBezTo>
                  <a:cubicBezTo>
                    <a:pt x="27" y="4"/>
                    <a:pt x="27" y="4"/>
                    <a:pt x="27" y="4"/>
                  </a:cubicBezTo>
                  <a:cubicBezTo>
                    <a:pt x="27" y="4"/>
                    <a:pt x="28" y="4"/>
                    <a:pt x="28" y="4"/>
                  </a:cubicBezTo>
                  <a:cubicBezTo>
                    <a:pt x="28" y="4"/>
                    <a:pt x="28" y="4"/>
                    <a:pt x="28"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2"/>
                    <a:pt x="28" y="2"/>
                    <a:pt x="28" y="2"/>
                  </a:cubicBezTo>
                  <a:cubicBezTo>
                    <a:pt x="28" y="2"/>
                    <a:pt x="28" y="2"/>
                    <a:pt x="28" y="2"/>
                  </a:cubicBezTo>
                  <a:cubicBezTo>
                    <a:pt x="28" y="2"/>
                    <a:pt x="28" y="2"/>
                    <a:pt x="28" y="2"/>
                  </a:cubicBezTo>
                  <a:cubicBezTo>
                    <a:pt x="28" y="2"/>
                    <a:pt x="28" y="2"/>
                    <a:pt x="28" y="2"/>
                  </a:cubicBezTo>
                  <a:cubicBezTo>
                    <a:pt x="28" y="2"/>
                    <a:pt x="28"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7" y="0"/>
                    <a:pt x="27" y="0"/>
                    <a:pt x="27" y="0"/>
                  </a:cubicBezTo>
                  <a:cubicBezTo>
                    <a:pt x="28" y="0"/>
                    <a:pt x="28" y="0"/>
                    <a:pt x="28" y="0"/>
                  </a:cubicBezTo>
                  <a:cubicBezTo>
                    <a:pt x="27" y="0"/>
                    <a:pt x="27" y="0"/>
                    <a:pt x="2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86" name="Freeform 357"/>
            <p:cNvSpPr>
              <a:spLocks noChangeArrowheads="1"/>
            </p:cNvSpPr>
            <p:nvPr/>
          </p:nvSpPr>
          <p:spPr bwMode="auto">
            <a:xfrm>
              <a:off x="4508500" y="1381125"/>
              <a:ext cx="277813" cy="428625"/>
            </a:xfrm>
            <a:custGeom>
              <a:avLst/>
              <a:gdLst>
                <a:gd name="T0" fmla="*/ 394637121 w 74"/>
                <a:gd name="T1" fmla="*/ 0 h 114"/>
                <a:gd name="T2" fmla="*/ 394637121 w 74"/>
                <a:gd name="T3" fmla="*/ 0 h 114"/>
                <a:gd name="T4" fmla="*/ 225509071 w 74"/>
                <a:gd name="T5" fmla="*/ 226186164 h 114"/>
                <a:gd name="T6" fmla="*/ 281886339 w 74"/>
                <a:gd name="T7" fmla="*/ 409961013 h 114"/>
                <a:gd name="T8" fmla="*/ 324166474 w 74"/>
                <a:gd name="T9" fmla="*/ 466509434 h 114"/>
                <a:gd name="T10" fmla="*/ 380543742 w 74"/>
                <a:gd name="T11" fmla="*/ 692695599 h 114"/>
                <a:gd name="T12" fmla="*/ 324166474 w 74"/>
                <a:gd name="T13" fmla="*/ 678558493 h 114"/>
                <a:gd name="T14" fmla="*/ 281886339 w 74"/>
                <a:gd name="T15" fmla="*/ 678558493 h 114"/>
                <a:gd name="T16" fmla="*/ 84564025 w 74"/>
                <a:gd name="T17" fmla="*/ 720966049 h 114"/>
                <a:gd name="T18" fmla="*/ 0 w 74"/>
                <a:gd name="T19" fmla="*/ 876470447 h 114"/>
                <a:gd name="T20" fmla="*/ 56377268 w 74"/>
                <a:gd name="T21" fmla="*/ 1046108191 h 114"/>
                <a:gd name="T22" fmla="*/ 28186757 w 74"/>
                <a:gd name="T23" fmla="*/ 1130927063 h 114"/>
                <a:gd name="T24" fmla="*/ 56377268 w 74"/>
                <a:gd name="T25" fmla="*/ 1215749694 h 114"/>
                <a:gd name="T26" fmla="*/ 112754536 w 74"/>
                <a:gd name="T27" fmla="*/ 1258157250 h 114"/>
                <a:gd name="T28" fmla="*/ 112754536 w 74"/>
                <a:gd name="T29" fmla="*/ 1300568566 h 114"/>
                <a:gd name="T30" fmla="*/ 225509071 w 74"/>
                <a:gd name="T31" fmla="*/ 1427798753 h 114"/>
                <a:gd name="T32" fmla="*/ 225509071 w 74"/>
                <a:gd name="T33" fmla="*/ 1456069204 h 114"/>
                <a:gd name="T34" fmla="*/ 366450364 w 74"/>
                <a:gd name="T35" fmla="*/ 1597436497 h 114"/>
                <a:gd name="T36" fmla="*/ 408734253 w 74"/>
                <a:gd name="T37" fmla="*/ 1597436497 h 114"/>
                <a:gd name="T38" fmla="*/ 451014389 w 74"/>
                <a:gd name="T39" fmla="*/ 1569162286 h 114"/>
                <a:gd name="T40" fmla="*/ 563768924 w 74"/>
                <a:gd name="T41" fmla="*/ 1611573602 h 114"/>
                <a:gd name="T42" fmla="*/ 577862303 w 74"/>
                <a:gd name="T43" fmla="*/ 1611573602 h 114"/>
                <a:gd name="T44" fmla="*/ 620146192 w 74"/>
                <a:gd name="T45" fmla="*/ 1597436497 h 114"/>
                <a:gd name="T46" fmla="*/ 845655264 w 74"/>
                <a:gd name="T47" fmla="*/ 1357113227 h 114"/>
                <a:gd name="T48" fmla="*/ 986596556 w 74"/>
                <a:gd name="T49" fmla="*/ 1413661648 h 114"/>
                <a:gd name="T50" fmla="*/ 1042973824 w 74"/>
                <a:gd name="T51" fmla="*/ 1173338378 h 114"/>
                <a:gd name="T52" fmla="*/ 986596556 w 74"/>
                <a:gd name="T53" fmla="*/ 834059132 h 114"/>
                <a:gd name="T54" fmla="*/ 859748642 w 74"/>
                <a:gd name="T55" fmla="*/ 862333342 h 114"/>
                <a:gd name="T56" fmla="*/ 817464753 w 74"/>
                <a:gd name="T57" fmla="*/ 805788681 h 114"/>
                <a:gd name="T58" fmla="*/ 746994106 w 74"/>
                <a:gd name="T59" fmla="*/ 706828944 h 114"/>
                <a:gd name="T60" fmla="*/ 718807349 w 74"/>
                <a:gd name="T61" fmla="*/ 650284283 h 114"/>
                <a:gd name="T62" fmla="*/ 648336703 w 74"/>
                <a:gd name="T63" fmla="*/ 551328306 h 114"/>
                <a:gd name="T64" fmla="*/ 465111521 w 74"/>
                <a:gd name="T65" fmla="*/ 282730826 h 114"/>
                <a:gd name="T66" fmla="*/ 436921010 w 74"/>
                <a:gd name="T67" fmla="*/ 70681766 h 114"/>
                <a:gd name="T68" fmla="*/ 394637121 w 74"/>
                <a:gd name="T69" fmla="*/ 0 h 1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114"/>
                <a:gd name="T107" fmla="*/ 74 w 74"/>
                <a:gd name="T108" fmla="*/ 114 h 11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114">
                  <a:moveTo>
                    <a:pt x="28" y="0"/>
                  </a:moveTo>
                  <a:cubicBezTo>
                    <a:pt x="28" y="0"/>
                    <a:pt x="28" y="0"/>
                    <a:pt x="28" y="0"/>
                  </a:cubicBezTo>
                  <a:cubicBezTo>
                    <a:pt x="20" y="2"/>
                    <a:pt x="16" y="7"/>
                    <a:pt x="16" y="16"/>
                  </a:cubicBezTo>
                  <a:cubicBezTo>
                    <a:pt x="16" y="19"/>
                    <a:pt x="17" y="23"/>
                    <a:pt x="20" y="29"/>
                  </a:cubicBezTo>
                  <a:cubicBezTo>
                    <a:pt x="23" y="33"/>
                    <a:pt x="23" y="33"/>
                    <a:pt x="23" y="33"/>
                  </a:cubicBezTo>
                  <a:cubicBezTo>
                    <a:pt x="25" y="39"/>
                    <a:pt x="26" y="43"/>
                    <a:pt x="27" y="49"/>
                  </a:cubicBezTo>
                  <a:cubicBezTo>
                    <a:pt x="23" y="48"/>
                    <a:pt x="23" y="48"/>
                    <a:pt x="23" y="48"/>
                  </a:cubicBezTo>
                  <a:cubicBezTo>
                    <a:pt x="22" y="48"/>
                    <a:pt x="21" y="48"/>
                    <a:pt x="20" y="48"/>
                  </a:cubicBezTo>
                  <a:cubicBezTo>
                    <a:pt x="14" y="48"/>
                    <a:pt x="10" y="49"/>
                    <a:pt x="6" y="51"/>
                  </a:cubicBezTo>
                  <a:cubicBezTo>
                    <a:pt x="2" y="54"/>
                    <a:pt x="0" y="58"/>
                    <a:pt x="0" y="62"/>
                  </a:cubicBezTo>
                  <a:cubicBezTo>
                    <a:pt x="0" y="67"/>
                    <a:pt x="1" y="71"/>
                    <a:pt x="4" y="74"/>
                  </a:cubicBezTo>
                  <a:cubicBezTo>
                    <a:pt x="3" y="76"/>
                    <a:pt x="2" y="78"/>
                    <a:pt x="2" y="80"/>
                  </a:cubicBezTo>
                  <a:cubicBezTo>
                    <a:pt x="2" y="82"/>
                    <a:pt x="3" y="84"/>
                    <a:pt x="4" y="86"/>
                  </a:cubicBezTo>
                  <a:cubicBezTo>
                    <a:pt x="5" y="87"/>
                    <a:pt x="6" y="88"/>
                    <a:pt x="8" y="89"/>
                  </a:cubicBezTo>
                  <a:cubicBezTo>
                    <a:pt x="8" y="90"/>
                    <a:pt x="8" y="91"/>
                    <a:pt x="8" y="92"/>
                  </a:cubicBezTo>
                  <a:cubicBezTo>
                    <a:pt x="8" y="97"/>
                    <a:pt x="11" y="100"/>
                    <a:pt x="16" y="101"/>
                  </a:cubicBezTo>
                  <a:cubicBezTo>
                    <a:pt x="16" y="102"/>
                    <a:pt x="16" y="102"/>
                    <a:pt x="16" y="103"/>
                  </a:cubicBezTo>
                  <a:cubicBezTo>
                    <a:pt x="16" y="109"/>
                    <a:pt x="19" y="112"/>
                    <a:pt x="26" y="113"/>
                  </a:cubicBezTo>
                  <a:cubicBezTo>
                    <a:pt x="29" y="113"/>
                    <a:pt x="29" y="113"/>
                    <a:pt x="29" y="113"/>
                  </a:cubicBezTo>
                  <a:cubicBezTo>
                    <a:pt x="32" y="111"/>
                    <a:pt x="32" y="111"/>
                    <a:pt x="32" y="111"/>
                  </a:cubicBezTo>
                  <a:cubicBezTo>
                    <a:pt x="35" y="113"/>
                    <a:pt x="38" y="113"/>
                    <a:pt x="40" y="114"/>
                  </a:cubicBezTo>
                  <a:cubicBezTo>
                    <a:pt x="40" y="114"/>
                    <a:pt x="41" y="114"/>
                    <a:pt x="41" y="114"/>
                  </a:cubicBezTo>
                  <a:cubicBezTo>
                    <a:pt x="42" y="114"/>
                    <a:pt x="43" y="114"/>
                    <a:pt x="44" y="113"/>
                  </a:cubicBezTo>
                  <a:cubicBezTo>
                    <a:pt x="50" y="111"/>
                    <a:pt x="55" y="103"/>
                    <a:pt x="60" y="96"/>
                  </a:cubicBezTo>
                  <a:cubicBezTo>
                    <a:pt x="70" y="100"/>
                    <a:pt x="70" y="100"/>
                    <a:pt x="70" y="100"/>
                  </a:cubicBezTo>
                  <a:cubicBezTo>
                    <a:pt x="69" y="90"/>
                    <a:pt x="73" y="90"/>
                    <a:pt x="74" y="83"/>
                  </a:cubicBezTo>
                  <a:cubicBezTo>
                    <a:pt x="74" y="76"/>
                    <a:pt x="73" y="70"/>
                    <a:pt x="70" y="59"/>
                  </a:cubicBezTo>
                  <a:cubicBezTo>
                    <a:pt x="61" y="61"/>
                    <a:pt x="61" y="61"/>
                    <a:pt x="61" y="61"/>
                  </a:cubicBezTo>
                  <a:cubicBezTo>
                    <a:pt x="60" y="60"/>
                    <a:pt x="59" y="58"/>
                    <a:pt x="58" y="57"/>
                  </a:cubicBezTo>
                  <a:cubicBezTo>
                    <a:pt x="57" y="56"/>
                    <a:pt x="55" y="54"/>
                    <a:pt x="53" y="50"/>
                  </a:cubicBezTo>
                  <a:cubicBezTo>
                    <a:pt x="51" y="46"/>
                    <a:pt x="51" y="46"/>
                    <a:pt x="51" y="46"/>
                  </a:cubicBezTo>
                  <a:cubicBezTo>
                    <a:pt x="49" y="43"/>
                    <a:pt x="47" y="40"/>
                    <a:pt x="46" y="39"/>
                  </a:cubicBezTo>
                  <a:cubicBezTo>
                    <a:pt x="33" y="20"/>
                    <a:pt x="33" y="20"/>
                    <a:pt x="33" y="20"/>
                  </a:cubicBezTo>
                  <a:cubicBezTo>
                    <a:pt x="30" y="15"/>
                    <a:pt x="32" y="10"/>
                    <a:pt x="31" y="5"/>
                  </a:cubicBezTo>
                  <a:cubicBezTo>
                    <a:pt x="31" y="1"/>
                    <a:pt x="28" y="0"/>
                    <a:pt x="2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87" name="Freeform 358"/>
            <p:cNvSpPr>
              <a:spLocks noChangeArrowheads="1"/>
            </p:cNvSpPr>
            <p:nvPr/>
          </p:nvSpPr>
          <p:spPr bwMode="auto">
            <a:xfrm>
              <a:off x="3898900" y="1804988"/>
              <a:ext cx="109538" cy="309563"/>
            </a:xfrm>
            <a:custGeom>
              <a:avLst/>
              <a:gdLst>
                <a:gd name="T0" fmla="*/ 0 w 69"/>
                <a:gd name="T1" fmla="*/ 0 h 195"/>
                <a:gd name="T2" fmla="*/ 0 w 69"/>
                <a:gd name="T3" fmla="*/ 491432056 h 195"/>
                <a:gd name="T4" fmla="*/ 173892369 w 69"/>
                <a:gd name="T5" fmla="*/ 491432056 h 195"/>
                <a:gd name="T6" fmla="*/ 173892369 w 69"/>
                <a:gd name="T7" fmla="*/ 12601595 h 195"/>
                <a:gd name="T8" fmla="*/ 0 w 69"/>
                <a:gd name="T9" fmla="*/ 0 h 195"/>
                <a:gd name="T10" fmla="*/ 0 60000 65536"/>
                <a:gd name="T11" fmla="*/ 0 60000 65536"/>
                <a:gd name="T12" fmla="*/ 0 60000 65536"/>
                <a:gd name="T13" fmla="*/ 0 60000 65536"/>
                <a:gd name="T14" fmla="*/ 0 60000 65536"/>
                <a:gd name="T15" fmla="*/ 0 w 69"/>
                <a:gd name="T16" fmla="*/ 0 h 195"/>
                <a:gd name="T17" fmla="*/ 69 w 69"/>
                <a:gd name="T18" fmla="*/ 195 h 195"/>
              </a:gdLst>
              <a:ahLst/>
              <a:cxnLst>
                <a:cxn ang="T10">
                  <a:pos x="T0" y="T1"/>
                </a:cxn>
                <a:cxn ang="T11">
                  <a:pos x="T2" y="T3"/>
                </a:cxn>
                <a:cxn ang="T12">
                  <a:pos x="T4" y="T5"/>
                </a:cxn>
                <a:cxn ang="T13">
                  <a:pos x="T6" y="T7"/>
                </a:cxn>
                <a:cxn ang="T14">
                  <a:pos x="T8" y="T9"/>
                </a:cxn>
              </a:cxnLst>
              <a:rect l="T15" t="T16" r="T17" b="T18"/>
              <a:pathLst>
                <a:path w="69" h="195">
                  <a:moveTo>
                    <a:pt x="0" y="0"/>
                  </a:moveTo>
                  <a:lnTo>
                    <a:pt x="0" y="195"/>
                  </a:lnTo>
                  <a:lnTo>
                    <a:pt x="69" y="195"/>
                  </a:lnTo>
                  <a:lnTo>
                    <a:pt x="69"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88" name="Freeform 359"/>
            <p:cNvSpPr>
              <a:spLocks noChangeArrowheads="1"/>
            </p:cNvSpPr>
            <p:nvPr/>
          </p:nvSpPr>
          <p:spPr bwMode="auto">
            <a:xfrm>
              <a:off x="3898900" y="1804988"/>
              <a:ext cx="109538" cy="309563"/>
            </a:xfrm>
            <a:custGeom>
              <a:avLst/>
              <a:gdLst>
                <a:gd name="T0" fmla="*/ 0 w 69"/>
                <a:gd name="T1" fmla="*/ 0 h 195"/>
                <a:gd name="T2" fmla="*/ 0 w 69"/>
                <a:gd name="T3" fmla="*/ 491432056 h 195"/>
                <a:gd name="T4" fmla="*/ 173892369 w 69"/>
                <a:gd name="T5" fmla="*/ 491432056 h 195"/>
                <a:gd name="T6" fmla="*/ 173892369 w 69"/>
                <a:gd name="T7" fmla="*/ 12601595 h 195"/>
                <a:gd name="T8" fmla="*/ 0 w 69"/>
                <a:gd name="T9" fmla="*/ 0 h 195"/>
                <a:gd name="T10" fmla="*/ 0 60000 65536"/>
                <a:gd name="T11" fmla="*/ 0 60000 65536"/>
                <a:gd name="T12" fmla="*/ 0 60000 65536"/>
                <a:gd name="T13" fmla="*/ 0 60000 65536"/>
                <a:gd name="T14" fmla="*/ 0 60000 65536"/>
                <a:gd name="T15" fmla="*/ 0 w 69"/>
                <a:gd name="T16" fmla="*/ 0 h 195"/>
                <a:gd name="T17" fmla="*/ 69 w 69"/>
                <a:gd name="T18" fmla="*/ 195 h 195"/>
              </a:gdLst>
              <a:ahLst/>
              <a:cxnLst>
                <a:cxn ang="T10">
                  <a:pos x="T0" y="T1"/>
                </a:cxn>
                <a:cxn ang="T11">
                  <a:pos x="T2" y="T3"/>
                </a:cxn>
                <a:cxn ang="T12">
                  <a:pos x="T4" y="T5"/>
                </a:cxn>
                <a:cxn ang="T13">
                  <a:pos x="T6" y="T7"/>
                </a:cxn>
                <a:cxn ang="T14">
                  <a:pos x="T8" y="T9"/>
                </a:cxn>
              </a:cxnLst>
              <a:rect l="T15" t="T16" r="T17" b="T18"/>
              <a:pathLst>
                <a:path w="69" h="195">
                  <a:moveTo>
                    <a:pt x="0" y="0"/>
                  </a:moveTo>
                  <a:lnTo>
                    <a:pt x="0" y="195"/>
                  </a:lnTo>
                  <a:lnTo>
                    <a:pt x="69" y="195"/>
                  </a:lnTo>
                  <a:lnTo>
                    <a:pt x="69"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89" name="Freeform 360"/>
            <p:cNvSpPr>
              <a:spLocks noChangeArrowheads="1"/>
            </p:cNvSpPr>
            <p:nvPr/>
          </p:nvSpPr>
          <p:spPr bwMode="auto">
            <a:xfrm>
              <a:off x="4090988" y="1817688"/>
              <a:ext cx="104775" cy="300038"/>
            </a:xfrm>
            <a:custGeom>
              <a:avLst/>
              <a:gdLst>
                <a:gd name="T0" fmla="*/ 0 w 66"/>
                <a:gd name="T1" fmla="*/ 0 h 189"/>
                <a:gd name="T2" fmla="*/ 0 w 66"/>
                <a:gd name="T3" fmla="*/ 471270798 h 189"/>
                <a:gd name="T4" fmla="*/ 166330313 w 66"/>
                <a:gd name="T5" fmla="*/ 476311119 h 189"/>
                <a:gd name="T6" fmla="*/ 166330313 w 66"/>
                <a:gd name="T7" fmla="*/ 5040321 h 189"/>
                <a:gd name="T8" fmla="*/ 0 w 66"/>
                <a:gd name="T9" fmla="*/ 0 h 189"/>
                <a:gd name="T10" fmla="*/ 0 60000 65536"/>
                <a:gd name="T11" fmla="*/ 0 60000 65536"/>
                <a:gd name="T12" fmla="*/ 0 60000 65536"/>
                <a:gd name="T13" fmla="*/ 0 60000 65536"/>
                <a:gd name="T14" fmla="*/ 0 60000 65536"/>
                <a:gd name="T15" fmla="*/ 0 w 66"/>
                <a:gd name="T16" fmla="*/ 0 h 189"/>
                <a:gd name="T17" fmla="*/ 66 w 66"/>
                <a:gd name="T18" fmla="*/ 189 h 189"/>
              </a:gdLst>
              <a:ahLst/>
              <a:cxnLst>
                <a:cxn ang="T10">
                  <a:pos x="T0" y="T1"/>
                </a:cxn>
                <a:cxn ang="T11">
                  <a:pos x="T2" y="T3"/>
                </a:cxn>
                <a:cxn ang="T12">
                  <a:pos x="T4" y="T5"/>
                </a:cxn>
                <a:cxn ang="T13">
                  <a:pos x="T6" y="T7"/>
                </a:cxn>
                <a:cxn ang="T14">
                  <a:pos x="T8" y="T9"/>
                </a:cxn>
              </a:cxnLst>
              <a:rect l="T15" t="T16" r="T17" b="T18"/>
              <a:pathLst>
                <a:path w="66" h="189">
                  <a:moveTo>
                    <a:pt x="0" y="0"/>
                  </a:moveTo>
                  <a:lnTo>
                    <a:pt x="0" y="187"/>
                  </a:lnTo>
                  <a:lnTo>
                    <a:pt x="66" y="189"/>
                  </a:lnTo>
                  <a:lnTo>
                    <a:pt x="66"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90" name="Freeform 361"/>
            <p:cNvSpPr>
              <a:spLocks noChangeArrowheads="1"/>
            </p:cNvSpPr>
            <p:nvPr/>
          </p:nvSpPr>
          <p:spPr bwMode="auto">
            <a:xfrm>
              <a:off x="4090988" y="1817688"/>
              <a:ext cx="104775" cy="300038"/>
            </a:xfrm>
            <a:custGeom>
              <a:avLst/>
              <a:gdLst>
                <a:gd name="T0" fmla="*/ 0 w 66"/>
                <a:gd name="T1" fmla="*/ 0 h 189"/>
                <a:gd name="T2" fmla="*/ 0 w 66"/>
                <a:gd name="T3" fmla="*/ 471270798 h 189"/>
                <a:gd name="T4" fmla="*/ 166330313 w 66"/>
                <a:gd name="T5" fmla="*/ 476311119 h 189"/>
                <a:gd name="T6" fmla="*/ 166330313 w 66"/>
                <a:gd name="T7" fmla="*/ 5040321 h 189"/>
                <a:gd name="T8" fmla="*/ 0 w 66"/>
                <a:gd name="T9" fmla="*/ 0 h 189"/>
                <a:gd name="T10" fmla="*/ 0 60000 65536"/>
                <a:gd name="T11" fmla="*/ 0 60000 65536"/>
                <a:gd name="T12" fmla="*/ 0 60000 65536"/>
                <a:gd name="T13" fmla="*/ 0 60000 65536"/>
                <a:gd name="T14" fmla="*/ 0 60000 65536"/>
                <a:gd name="T15" fmla="*/ 0 w 66"/>
                <a:gd name="T16" fmla="*/ 0 h 189"/>
                <a:gd name="T17" fmla="*/ 66 w 66"/>
                <a:gd name="T18" fmla="*/ 189 h 189"/>
              </a:gdLst>
              <a:ahLst/>
              <a:cxnLst>
                <a:cxn ang="T10">
                  <a:pos x="T0" y="T1"/>
                </a:cxn>
                <a:cxn ang="T11">
                  <a:pos x="T2" y="T3"/>
                </a:cxn>
                <a:cxn ang="T12">
                  <a:pos x="T4" y="T5"/>
                </a:cxn>
                <a:cxn ang="T13">
                  <a:pos x="T6" y="T7"/>
                </a:cxn>
                <a:cxn ang="T14">
                  <a:pos x="T8" y="T9"/>
                </a:cxn>
              </a:cxnLst>
              <a:rect l="T15" t="T16" r="T17" b="T18"/>
              <a:pathLst>
                <a:path w="66" h="189">
                  <a:moveTo>
                    <a:pt x="0" y="0"/>
                  </a:moveTo>
                  <a:lnTo>
                    <a:pt x="0" y="187"/>
                  </a:lnTo>
                  <a:lnTo>
                    <a:pt x="66" y="189"/>
                  </a:lnTo>
                  <a:lnTo>
                    <a:pt x="66"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91" name="Freeform 362"/>
            <p:cNvSpPr>
              <a:spLocks noChangeArrowheads="1"/>
            </p:cNvSpPr>
            <p:nvPr/>
          </p:nvSpPr>
          <p:spPr bwMode="auto">
            <a:xfrm>
              <a:off x="4027488" y="1809750"/>
              <a:ext cx="44450" cy="307975"/>
            </a:xfrm>
            <a:custGeom>
              <a:avLst/>
              <a:gdLst>
                <a:gd name="T0" fmla="*/ 0 w 28"/>
                <a:gd name="T1" fmla="*/ 0 h 194"/>
                <a:gd name="T2" fmla="*/ 0 w 28"/>
                <a:gd name="T3" fmla="*/ 488910313 h 194"/>
                <a:gd name="T4" fmla="*/ 70564375 w 28"/>
                <a:gd name="T5" fmla="*/ 488910313 h 194"/>
                <a:gd name="T6" fmla="*/ 70564375 w 28"/>
                <a:gd name="T7" fmla="*/ 5040313 h 194"/>
                <a:gd name="T8" fmla="*/ 0 w 28"/>
                <a:gd name="T9" fmla="*/ 0 h 194"/>
                <a:gd name="T10" fmla="*/ 0 60000 65536"/>
                <a:gd name="T11" fmla="*/ 0 60000 65536"/>
                <a:gd name="T12" fmla="*/ 0 60000 65536"/>
                <a:gd name="T13" fmla="*/ 0 60000 65536"/>
                <a:gd name="T14" fmla="*/ 0 60000 65536"/>
                <a:gd name="T15" fmla="*/ 0 w 28"/>
                <a:gd name="T16" fmla="*/ 0 h 194"/>
                <a:gd name="T17" fmla="*/ 28 w 28"/>
                <a:gd name="T18" fmla="*/ 194 h 194"/>
              </a:gdLst>
              <a:ahLst/>
              <a:cxnLst>
                <a:cxn ang="T10">
                  <a:pos x="T0" y="T1"/>
                </a:cxn>
                <a:cxn ang="T11">
                  <a:pos x="T2" y="T3"/>
                </a:cxn>
                <a:cxn ang="T12">
                  <a:pos x="T4" y="T5"/>
                </a:cxn>
                <a:cxn ang="T13">
                  <a:pos x="T6" y="T7"/>
                </a:cxn>
                <a:cxn ang="T14">
                  <a:pos x="T8" y="T9"/>
                </a:cxn>
              </a:cxnLst>
              <a:rect l="T15" t="T16" r="T17" b="T18"/>
              <a:pathLst>
                <a:path w="28" h="194">
                  <a:moveTo>
                    <a:pt x="0" y="0"/>
                  </a:moveTo>
                  <a:lnTo>
                    <a:pt x="0" y="194"/>
                  </a:lnTo>
                  <a:lnTo>
                    <a:pt x="28" y="194"/>
                  </a:lnTo>
                  <a:lnTo>
                    <a:pt x="28"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92" name="Freeform 363"/>
            <p:cNvSpPr>
              <a:spLocks noChangeArrowheads="1"/>
            </p:cNvSpPr>
            <p:nvPr/>
          </p:nvSpPr>
          <p:spPr bwMode="auto">
            <a:xfrm>
              <a:off x="4027488" y="1809750"/>
              <a:ext cx="44450" cy="307975"/>
            </a:xfrm>
            <a:custGeom>
              <a:avLst/>
              <a:gdLst>
                <a:gd name="T0" fmla="*/ 0 w 28"/>
                <a:gd name="T1" fmla="*/ 0 h 194"/>
                <a:gd name="T2" fmla="*/ 0 w 28"/>
                <a:gd name="T3" fmla="*/ 488910313 h 194"/>
                <a:gd name="T4" fmla="*/ 70564375 w 28"/>
                <a:gd name="T5" fmla="*/ 488910313 h 194"/>
                <a:gd name="T6" fmla="*/ 70564375 w 28"/>
                <a:gd name="T7" fmla="*/ 5040313 h 194"/>
                <a:gd name="T8" fmla="*/ 0 w 28"/>
                <a:gd name="T9" fmla="*/ 0 h 194"/>
                <a:gd name="T10" fmla="*/ 0 60000 65536"/>
                <a:gd name="T11" fmla="*/ 0 60000 65536"/>
                <a:gd name="T12" fmla="*/ 0 60000 65536"/>
                <a:gd name="T13" fmla="*/ 0 60000 65536"/>
                <a:gd name="T14" fmla="*/ 0 60000 65536"/>
                <a:gd name="T15" fmla="*/ 0 w 28"/>
                <a:gd name="T16" fmla="*/ 0 h 194"/>
                <a:gd name="T17" fmla="*/ 28 w 28"/>
                <a:gd name="T18" fmla="*/ 194 h 194"/>
              </a:gdLst>
              <a:ahLst/>
              <a:cxnLst>
                <a:cxn ang="T10">
                  <a:pos x="T0" y="T1"/>
                </a:cxn>
                <a:cxn ang="T11">
                  <a:pos x="T2" y="T3"/>
                </a:cxn>
                <a:cxn ang="T12">
                  <a:pos x="T4" y="T5"/>
                </a:cxn>
                <a:cxn ang="T13">
                  <a:pos x="T6" y="T7"/>
                </a:cxn>
                <a:cxn ang="T14">
                  <a:pos x="T8" y="T9"/>
                </a:cxn>
              </a:cxnLst>
              <a:rect l="T15" t="T16" r="T17" b="T18"/>
              <a:pathLst>
                <a:path w="28" h="194">
                  <a:moveTo>
                    <a:pt x="0" y="0"/>
                  </a:moveTo>
                  <a:lnTo>
                    <a:pt x="0" y="194"/>
                  </a:lnTo>
                  <a:lnTo>
                    <a:pt x="28" y="194"/>
                  </a:lnTo>
                  <a:lnTo>
                    <a:pt x="28"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93" name="Freeform 364"/>
            <p:cNvSpPr>
              <a:spLocks noEditPoints="1" noChangeArrowheads="1"/>
            </p:cNvSpPr>
            <p:nvPr/>
          </p:nvSpPr>
          <p:spPr bwMode="auto">
            <a:xfrm>
              <a:off x="3879850" y="1651000"/>
              <a:ext cx="334963" cy="150813"/>
            </a:xfrm>
            <a:custGeom>
              <a:avLst/>
              <a:gdLst>
                <a:gd name="T0" fmla="*/ 679914672 w 89"/>
                <a:gd name="T1" fmla="*/ 511753753 h 40"/>
                <a:gd name="T2" fmla="*/ 665752135 w 89"/>
                <a:gd name="T3" fmla="*/ 511753753 h 40"/>
                <a:gd name="T4" fmla="*/ 665752135 w 89"/>
                <a:gd name="T5" fmla="*/ 497535857 h 40"/>
                <a:gd name="T6" fmla="*/ 679914672 w 89"/>
                <a:gd name="T7" fmla="*/ 426461461 h 40"/>
                <a:gd name="T8" fmla="*/ 708243509 w 89"/>
                <a:gd name="T9" fmla="*/ 383815315 h 40"/>
                <a:gd name="T10" fmla="*/ 878224059 w 89"/>
                <a:gd name="T11" fmla="*/ 298523023 h 40"/>
                <a:gd name="T12" fmla="*/ 892390359 w 89"/>
                <a:gd name="T13" fmla="*/ 298523023 h 40"/>
                <a:gd name="T14" fmla="*/ 963214334 w 89"/>
                <a:gd name="T15" fmla="*/ 369597419 h 40"/>
                <a:gd name="T16" fmla="*/ 963214334 w 89"/>
                <a:gd name="T17" fmla="*/ 440675586 h 40"/>
                <a:gd name="T18" fmla="*/ 679914672 w 89"/>
                <a:gd name="T19" fmla="*/ 511753753 h 40"/>
                <a:gd name="T20" fmla="*/ 609090697 w 89"/>
                <a:gd name="T21" fmla="*/ 497535857 h 40"/>
                <a:gd name="T22" fmla="*/ 226638224 w 89"/>
                <a:gd name="T23" fmla="*/ 213230730 h 40"/>
                <a:gd name="T24" fmla="*/ 254967061 w 89"/>
                <a:gd name="T25" fmla="*/ 99506417 h 40"/>
                <a:gd name="T26" fmla="*/ 339957336 w 89"/>
                <a:gd name="T27" fmla="*/ 42646146 h 40"/>
                <a:gd name="T28" fmla="*/ 410781311 w 89"/>
                <a:gd name="T29" fmla="*/ 56860271 h 40"/>
                <a:gd name="T30" fmla="*/ 623256998 w 89"/>
                <a:gd name="T31" fmla="*/ 298523023 h 40"/>
                <a:gd name="T32" fmla="*/ 609090697 w 89"/>
                <a:gd name="T33" fmla="*/ 497535857 h 40"/>
                <a:gd name="T34" fmla="*/ 339957336 w 89"/>
                <a:gd name="T35" fmla="*/ 0 h 40"/>
                <a:gd name="T36" fmla="*/ 212471924 w 89"/>
                <a:gd name="T37" fmla="*/ 71078167 h 40"/>
                <a:gd name="T38" fmla="*/ 184143087 w 89"/>
                <a:gd name="T39" fmla="*/ 227444856 h 40"/>
                <a:gd name="T40" fmla="*/ 524100422 w 89"/>
                <a:gd name="T41" fmla="*/ 525967878 h 40"/>
                <a:gd name="T42" fmla="*/ 410781311 w 89"/>
                <a:gd name="T43" fmla="*/ 497535857 h 40"/>
                <a:gd name="T44" fmla="*/ 42495137 w 89"/>
                <a:gd name="T45" fmla="*/ 383815315 h 40"/>
                <a:gd name="T46" fmla="*/ 28328837 w 89"/>
                <a:gd name="T47" fmla="*/ 383815315 h 40"/>
                <a:gd name="T48" fmla="*/ 14166300 w 89"/>
                <a:gd name="T49" fmla="*/ 383815315 h 40"/>
                <a:gd name="T50" fmla="*/ 28328837 w 89"/>
                <a:gd name="T51" fmla="*/ 426461461 h 40"/>
                <a:gd name="T52" fmla="*/ 410781311 w 89"/>
                <a:gd name="T53" fmla="*/ 554399899 h 40"/>
                <a:gd name="T54" fmla="*/ 609090697 w 89"/>
                <a:gd name="T55" fmla="*/ 568614024 h 40"/>
                <a:gd name="T56" fmla="*/ 694080972 w 89"/>
                <a:gd name="T57" fmla="*/ 568614024 h 40"/>
                <a:gd name="T58" fmla="*/ 1246510232 w 89"/>
                <a:gd name="T59" fmla="*/ 454889711 h 40"/>
                <a:gd name="T60" fmla="*/ 1246510232 w 89"/>
                <a:gd name="T61" fmla="*/ 426461461 h 40"/>
                <a:gd name="T62" fmla="*/ 1232347695 w 89"/>
                <a:gd name="T63" fmla="*/ 412243565 h 40"/>
                <a:gd name="T64" fmla="*/ 1218181395 w 89"/>
                <a:gd name="T65" fmla="*/ 412243565 h 40"/>
                <a:gd name="T66" fmla="*/ 934885497 w 89"/>
                <a:gd name="T67" fmla="*/ 497535857 h 40"/>
                <a:gd name="T68" fmla="*/ 991543171 w 89"/>
                <a:gd name="T69" fmla="*/ 469107607 h 40"/>
                <a:gd name="T70" fmla="*/ 1005709471 w 89"/>
                <a:gd name="T71" fmla="*/ 355383294 h 40"/>
                <a:gd name="T72" fmla="*/ 892390359 w 89"/>
                <a:gd name="T73" fmla="*/ 270091002 h 40"/>
                <a:gd name="T74" fmla="*/ 878224059 w 89"/>
                <a:gd name="T75" fmla="*/ 270091002 h 40"/>
                <a:gd name="T76" fmla="*/ 679914672 w 89"/>
                <a:gd name="T77" fmla="*/ 355383294 h 40"/>
                <a:gd name="T78" fmla="*/ 665752135 w 89"/>
                <a:gd name="T79" fmla="*/ 284308897 h 40"/>
                <a:gd name="T80" fmla="*/ 424947611 w 89"/>
                <a:gd name="T81" fmla="*/ 14214125 h 40"/>
                <a:gd name="T82" fmla="*/ 339957336 w 89"/>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9"/>
                <a:gd name="T127" fmla="*/ 0 h 40"/>
                <a:gd name="T128" fmla="*/ 89 w 89"/>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9" h="40">
                  <a:moveTo>
                    <a:pt x="48" y="36"/>
                  </a:moveTo>
                  <a:cubicBezTo>
                    <a:pt x="48" y="36"/>
                    <a:pt x="48" y="36"/>
                    <a:pt x="47" y="36"/>
                  </a:cubicBezTo>
                  <a:cubicBezTo>
                    <a:pt x="47" y="36"/>
                    <a:pt x="47" y="36"/>
                    <a:pt x="47" y="35"/>
                  </a:cubicBezTo>
                  <a:cubicBezTo>
                    <a:pt x="48" y="33"/>
                    <a:pt x="48" y="32"/>
                    <a:pt x="48" y="30"/>
                  </a:cubicBezTo>
                  <a:cubicBezTo>
                    <a:pt x="49" y="29"/>
                    <a:pt x="49" y="28"/>
                    <a:pt x="50" y="27"/>
                  </a:cubicBezTo>
                  <a:cubicBezTo>
                    <a:pt x="53" y="24"/>
                    <a:pt x="58" y="21"/>
                    <a:pt x="62" y="21"/>
                  </a:cubicBezTo>
                  <a:cubicBezTo>
                    <a:pt x="62" y="21"/>
                    <a:pt x="62" y="21"/>
                    <a:pt x="63" y="21"/>
                  </a:cubicBezTo>
                  <a:cubicBezTo>
                    <a:pt x="65" y="21"/>
                    <a:pt x="67" y="22"/>
                    <a:pt x="68" y="26"/>
                  </a:cubicBezTo>
                  <a:cubicBezTo>
                    <a:pt x="69" y="28"/>
                    <a:pt x="69" y="30"/>
                    <a:pt x="68" y="31"/>
                  </a:cubicBezTo>
                  <a:cubicBezTo>
                    <a:pt x="64" y="36"/>
                    <a:pt x="53" y="36"/>
                    <a:pt x="48" y="36"/>
                  </a:cubicBezTo>
                  <a:moveTo>
                    <a:pt x="43" y="35"/>
                  </a:moveTo>
                  <a:cubicBezTo>
                    <a:pt x="38" y="33"/>
                    <a:pt x="20" y="25"/>
                    <a:pt x="16" y="15"/>
                  </a:cubicBezTo>
                  <a:cubicBezTo>
                    <a:pt x="15" y="12"/>
                    <a:pt x="16" y="10"/>
                    <a:pt x="18" y="7"/>
                  </a:cubicBezTo>
                  <a:cubicBezTo>
                    <a:pt x="20" y="4"/>
                    <a:pt x="22" y="3"/>
                    <a:pt x="24" y="3"/>
                  </a:cubicBezTo>
                  <a:cubicBezTo>
                    <a:pt x="26" y="3"/>
                    <a:pt x="27" y="4"/>
                    <a:pt x="29" y="4"/>
                  </a:cubicBezTo>
                  <a:cubicBezTo>
                    <a:pt x="35" y="7"/>
                    <a:pt x="41" y="14"/>
                    <a:pt x="44" y="21"/>
                  </a:cubicBezTo>
                  <a:cubicBezTo>
                    <a:pt x="45" y="25"/>
                    <a:pt x="46" y="30"/>
                    <a:pt x="43" y="35"/>
                  </a:cubicBezTo>
                  <a:moveTo>
                    <a:pt x="24" y="0"/>
                  </a:moveTo>
                  <a:cubicBezTo>
                    <a:pt x="20" y="0"/>
                    <a:pt x="17" y="1"/>
                    <a:pt x="15" y="5"/>
                  </a:cubicBezTo>
                  <a:cubicBezTo>
                    <a:pt x="12" y="8"/>
                    <a:pt x="11" y="12"/>
                    <a:pt x="13" y="16"/>
                  </a:cubicBezTo>
                  <a:cubicBezTo>
                    <a:pt x="16" y="25"/>
                    <a:pt x="29" y="33"/>
                    <a:pt x="37" y="37"/>
                  </a:cubicBezTo>
                  <a:cubicBezTo>
                    <a:pt x="34" y="36"/>
                    <a:pt x="32" y="36"/>
                    <a:pt x="29" y="35"/>
                  </a:cubicBezTo>
                  <a:cubicBezTo>
                    <a:pt x="14" y="32"/>
                    <a:pt x="3" y="27"/>
                    <a:pt x="3" y="27"/>
                  </a:cubicBezTo>
                  <a:cubicBezTo>
                    <a:pt x="3" y="27"/>
                    <a:pt x="2" y="27"/>
                    <a:pt x="2" y="27"/>
                  </a:cubicBezTo>
                  <a:cubicBezTo>
                    <a:pt x="2" y="27"/>
                    <a:pt x="1" y="27"/>
                    <a:pt x="1" y="27"/>
                  </a:cubicBezTo>
                  <a:cubicBezTo>
                    <a:pt x="0" y="28"/>
                    <a:pt x="1" y="29"/>
                    <a:pt x="2" y="30"/>
                  </a:cubicBezTo>
                  <a:cubicBezTo>
                    <a:pt x="2" y="30"/>
                    <a:pt x="13" y="36"/>
                    <a:pt x="29" y="39"/>
                  </a:cubicBezTo>
                  <a:cubicBezTo>
                    <a:pt x="33" y="39"/>
                    <a:pt x="38" y="40"/>
                    <a:pt x="43" y="40"/>
                  </a:cubicBezTo>
                  <a:cubicBezTo>
                    <a:pt x="45" y="40"/>
                    <a:pt x="47" y="40"/>
                    <a:pt x="49" y="40"/>
                  </a:cubicBezTo>
                  <a:cubicBezTo>
                    <a:pt x="60" y="40"/>
                    <a:pt x="74" y="38"/>
                    <a:pt x="88" y="32"/>
                  </a:cubicBezTo>
                  <a:cubicBezTo>
                    <a:pt x="88" y="31"/>
                    <a:pt x="89" y="30"/>
                    <a:pt x="88" y="30"/>
                  </a:cubicBezTo>
                  <a:cubicBezTo>
                    <a:pt x="88" y="29"/>
                    <a:pt x="87" y="29"/>
                    <a:pt x="87" y="29"/>
                  </a:cubicBezTo>
                  <a:cubicBezTo>
                    <a:pt x="87" y="29"/>
                    <a:pt x="86" y="29"/>
                    <a:pt x="86" y="29"/>
                  </a:cubicBezTo>
                  <a:cubicBezTo>
                    <a:pt x="80" y="32"/>
                    <a:pt x="73" y="34"/>
                    <a:pt x="66" y="35"/>
                  </a:cubicBezTo>
                  <a:cubicBezTo>
                    <a:pt x="68" y="35"/>
                    <a:pt x="69" y="34"/>
                    <a:pt x="70" y="33"/>
                  </a:cubicBezTo>
                  <a:cubicBezTo>
                    <a:pt x="71" y="31"/>
                    <a:pt x="72" y="28"/>
                    <a:pt x="71" y="25"/>
                  </a:cubicBezTo>
                  <a:cubicBezTo>
                    <a:pt x="70" y="21"/>
                    <a:pt x="67" y="19"/>
                    <a:pt x="63" y="19"/>
                  </a:cubicBezTo>
                  <a:cubicBezTo>
                    <a:pt x="62" y="19"/>
                    <a:pt x="62" y="19"/>
                    <a:pt x="62" y="19"/>
                  </a:cubicBezTo>
                  <a:cubicBezTo>
                    <a:pt x="57" y="19"/>
                    <a:pt x="52" y="21"/>
                    <a:pt x="48" y="25"/>
                  </a:cubicBezTo>
                  <a:cubicBezTo>
                    <a:pt x="48" y="24"/>
                    <a:pt x="48" y="22"/>
                    <a:pt x="47" y="20"/>
                  </a:cubicBezTo>
                  <a:cubicBezTo>
                    <a:pt x="44" y="12"/>
                    <a:pt x="37" y="4"/>
                    <a:pt x="30" y="1"/>
                  </a:cubicBezTo>
                  <a:cubicBezTo>
                    <a:pt x="28" y="0"/>
                    <a:pt x="26" y="0"/>
                    <a:pt x="2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94" name="Freeform 365"/>
            <p:cNvSpPr>
              <a:spLocks noEditPoints="1" noChangeArrowheads="1"/>
            </p:cNvSpPr>
            <p:nvPr/>
          </p:nvSpPr>
          <p:spPr bwMode="auto">
            <a:xfrm>
              <a:off x="3703638" y="2263775"/>
              <a:ext cx="398463" cy="320675"/>
            </a:xfrm>
            <a:custGeom>
              <a:avLst/>
              <a:gdLst>
                <a:gd name="T0" fmla="*/ 95766058 w 251"/>
                <a:gd name="T1" fmla="*/ 209173763 h 202"/>
                <a:gd name="T2" fmla="*/ 322580405 w 251"/>
                <a:gd name="T3" fmla="*/ 37803138 h 202"/>
                <a:gd name="T4" fmla="*/ 428427100 w 251"/>
                <a:gd name="T5" fmla="*/ 113407825 h 202"/>
                <a:gd name="T6" fmla="*/ 428427100 w 251"/>
                <a:gd name="T7" fmla="*/ 42843450 h 202"/>
                <a:gd name="T8" fmla="*/ 483870607 w 251"/>
                <a:gd name="T9" fmla="*/ 42843450 h 202"/>
                <a:gd name="T10" fmla="*/ 483870607 w 251"/>
                <a:gd name="T11" fmla="*/ 156249688 h 202"/>
                <a:gd name="T12" fmla="*/ 541835067 w 251"/>
                <a:gd name="T13" fmla="*/ 204133450 h 202"/>
                <a:gd name="T14" fmla="*/ 483870607 w 251"/>
                <a:gd name="T15" fmla="*/ 204133450 h 202"/>
                <a:gd name="T16" fmla="*/ 483870607 w 251"/>
                <a:gd name="T17" fmla="*/ 466229700 h 202"/>
                <a:gd name="T18" fmla="*/ 161290202 w 251"/>
                <a:gd name="T19" fmla="*/ 478829688 h 202"/>
                <a:gd name="T20" fmla="*/ 161290202 w 251"/>
                <a:gd name="T21" fmla="*/ 204133450 h 202"/>
                <a:gd name="T22" fmla="*/ 95766058 w 251"/>
                <a:gd name="T23" fmla="*/ 209173763 h 202"/>
                <a:gd name="T24" fmla="*/ 322580405 w 251"/>
                <a:gd name="T25" fmla="*/ 0 h 202"/>
                <a:gd name="T26" fmla="*/ 0 w 251"/>
                <a:gd name="T27" fmla="*/ 239415638 h 202"/>
                <a:gd name="T28" fmla="*/ 136088608 w 251"/>
                <a:gd name="T29" fmla="*/ 239415638 h 202"/>
                <a:gd name="T30" fmla="*/ 136088608 w 251"/>
                <a:gd name="T31" fmla="*/ 509071563 h 202"/>
                <a:gd name="T32" fmla="*/ 506552836 w 251"/>
                <a:gd name="T33" fmla="*/ 496471575 h 202"/>
                <a:gd name="T34" fmla="*/ 506552836 w 251"/>
                <a:gd name="T35" fmla="*/ 234375325 h 202"/>
                <a:gd name="T36" fmla="*/ 632560806 w 251"/>
                <a:gd name="T37" fmla="*/ 226814063 h 202"/>
                <a:gd name="T38" fmla="*/ 506552836 w 251"/>
                <a:gd name="T39" fmla="*/ 138609388 h 202"/>
                <a:gd name="T40" fmla="*/ 506552836 w 251"/>
                <a:gd name="T41" fmla="*/ 73085325 h 202"/>
                <a:gd name="T42" fmla="*/ 531754430 w 251"/>
                <a:gd name="T43" fmla="*/ 73085325 h 202"/>
                <a:gd name="T44" fmla="*/ 531754430 w 251"/>
                <a:gd name="T45" fmla="*/ 12601575 h 202"/>
                <a:gd name="T46" fmla="*/ 383064231 w 251"/>
                <a:gd name="T47" fmla="*/ 12601575 h 202"/>
                <a:gd name="T48" fmla="*/ 383064231 w 251"/>
                <a:gd name="T49" fmla="*/ 42843450 h 202"/>
                <a:gd name="T50" fmla="*/ 322580405 w 251"/>
                <a:gd name="T51" fmla="*/ 0 h 20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1"/>
                <a:gd name="T79" fmla="*/ 0 h 202"/>
                <a:gd name="T80" fmla="*/ 251 w 251"/>
                <a:gd name="T81" fmla="*/ 202 h 20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1" h="202">
                  <a:moveTo>
                    <a:pt x="38" y="83"/>
                  </a:moveTo>
                  <a:lnTo>
                    <a:pt x="128" y="15"/>
                  </a:lnTo>
                  <a:lnTo>
                    <a:pt x="170" y="45"/>
                  </a:lnTo>
                  <a:lnTo>
                    <a:pt x="170" y="17"/>
                  </a:lnTo>
                  <a:lnTo>
                    <a:pt x="192" y="17"/>
                  </a:lnTo>
                  <a:lnTo>
                    <a:pt x="192" y="62"/>
                  </a:lnTo>
                  <a:lnTo>
                    <a:pt x="215" y="81"/>
                  </a:lnTo>
                  <a:lnTo>
                    <a:pt x="192" y="81"/>
                  </a:lnTo>
                  <a:lnTo>
                    <a:pt x="192" y="185"/>
                  </a:lnTo>
                  <a:lnTo>
                    <a:pt x="64" y="190"/>
                  </a:lnTo>
                  <a:lnTo>
                    <a:pt x="64" y="81"/>
                  </a:lnTo>
                  <a:lnTo>
                    <a:pt x="38" y="83"/>
                  </a:lnTo>
                  <a:close/>
                  <a:moveTo>
                    <a:pt x="128" y="0"/>
                  </a:moveTo>
                  <a:lnTo>
                    <a:pt x="0" y="95"/>
                  </a:lnTo>
                  <a:lnTo>
                    <a:pt x="54" y="95"/>
                  </a:lnTo>
                  <a:lnTo>
                    <a:pt x="54" y="202"/>
                  </a:lnTo>
                  <a:lnTo>
                    <a:pt x="201" y="197"/>
                  </a:lnTo>
                  <a:lnTo>
                    <a:pt x="201" y="93"/>
                  </a:lnTo>
                  <a:lnTo>
                    <a:pt x="251" y="90"/>
                  </a:lnTo>
                  <a:lnTo>
                    <a:pt x="201" y="55"/>
                  </a:lnTo>
                  <a:lnTo>
                    <a:pt x="201" y="29"/>
                  </a:lnTo>
                  <a:lnTo>
                    <a:pt x="211" y="29"/>
                  </a:lnTo>
                  <a:lnTo>
                    <a:pt x="211" y="5"/>
                  </a:lnTo>
                  <a:lnTo>
                    <a:pt x="152" y="5"/>
                  </a:lnTo>
                  <a:lnTo>
                    <a:pt x="152" y="17"/>
                  </a:lnTo>
                  <a:lnTo>
                    <a:pt x="128"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95" name="Freeform 366"/>
            <p:cNvSpPr>
              <a:spLocks noEditPoints="1" noChangeArrowheads="1"/>
            </p:cNvSpPr>
            <p:nvPr/>
          </p:nvSpPr>
          <p:spPr bwMode="auto">
            <a:xfrm>
              <a:off x="3703638" y="2263775"/>
              <a:ext cx="398463" cy="320675"/>
            </a:xfrm>
            <a:custGeom>
              <a:avLst/>
              <a:gdLst>
                <a:gd name="T0" fmla="*/ 95766058 w 251"/>
                <a:gd name="T1" fmla="*/ 209173763 h 202"/>
                <a:gd name="T2" fmla="*/ 322580405 w 251"/>
                <a:gd name="T3" fmla="*/ 37803138 h 202"/>
                <a:gd name="T4" fmla="*/ 428427100 w 251"/>
                <a:gd name="T5" fmla="*/ 113407825 h 202"/>
                <a:gd name="T6" fmla="*/ 428427100 w 251"/>
                <a:gd name="T7" fmla="*/ 42843450 h 202"/>
                <a:gd name="T8" fmla="*/ 483870607 w 251"/>
                <a:gd name="T9" fmla="*/ 42843450 h 202"/>
                <a:gd name="T10" fmla="*/ 483870607 w 251"/>
                <a:gd name="T11" fmla="*/ 156249688 h 202"/>
                <a:gd name="T12" fmla="*/ 541835067 w 251"/>
                <a:gd name="T13" fmla="*/ 204133450 h 202"/>
                <a:gd name="T14" fmla="*/ 483870607 w 251"/>
                <a:gd name="T15" fmla="*/ 204133450 h 202"/>
                <a:gd name="T16" fmla="*/ 483870607 w 251"/>
                <a:gd name="T17" fmla="*/ 466229700 h 202"/>
                <a:gd name="T18" fmla="*/ 161290202 w 251"/>
                <a:gd name="T19" fmla="*/ 478829688 h 202"/>
                <a:gd name="T20" fmla="*/ 161290202 w 251"/>
                <a:gd name="T21" fmla="*/ 204133450 h 202"/>
                <a:gd name="T22" fmla="*/ 95766058 w 251"/>
                <a:gd name="T23" fmla="*/ 209173763 h 202"/>
                <a:gd name="T24" fmla="*/ 322580405 w 251"/>
                <a:gd name="T25" fmla="*/ 0 h 202"/>
                <a:gd name="T26" fmla="*/ 0 w 251"/>
                <a:gd name="T27" fmla="*/ 239415638 h 202"/>
                <a:gd name="T28" fmla="*/ 136088608 w 251"/>
                <a:gd name="T29" fmla="*/ 239415638 h 202"/>
                <a:gd name="T30" fmla="*/ 136088608 w 251"/>
                <a:gd name="T31" fmla="*/ 509071563 h 202"/>
                <a:gd name="T32" fmla="*/ 506552836 w 251"/>
                <a:gd name="T33" fmla="*/ 496471575 h 202"/>
                <a:gd name="T34" fmla="*/ 506552836 w 251"/>
                <a:gd name="T35" fmla="*/ 234375325 h 202"/>
                <a:gd name="T36" fmla="*/ 632560806 w 251"/>
                <a:gd name="T37" fmla="*/ 226814063 h 202"/>
                <a:gd name="T38" fmla="*/ 506552836 w 251"/>
                <a:gd name="T39" fmla="*/ 138609388 h 202"/>
                <a:gd name="T40" fmla="*/ 506552836 w 251"/>
                <a:gd name="T41" fmla="*/ 73085325 h 202"/>
                <a:gd name="T42" fmla="*/ 531754430 w 251"/>
                <a:gd name="T43" fmla="*/ 73085325 h 202"/>
                <a:gd name="T44" fmla="*/ 531754430 w 251"/>
                <a:gd name="T45" fmla="*/ 12601575 h 202"/>
                <a:gd name="T46" fmla="*/ 383064231 w 251"/>
                <a:gd name="T47" fmla="*/ 12601575 h 202"/>
                <a:gd name="T48" fmla="*/ 383064231 w 251"/>
                <a:gd name="T49" fmla="*/ 42843450 h 202"/>
                <a:gd name="T50" fmla="*/ 322580405 w 251"/>
                <a:gd name="T51" fmla="*/ 0 h 20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1"/>
                <a:gd name="T79" fmla="*/ 0 h 202"/>
                <a:gd name="T80" fmla="*/ 251 w 251"/>
                <a:gd name="T81" fmla="*/ 202 h 20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1" h="202">
                  <a:moveTo>
                    <a:pt x="38" y="83"/>
                  </a:moveTo>
                  <a:lnTo>
                    <a:pt x="128" y="15"/>
                  </a:lnTo>
                  <a:lnTo>
                    <a:pt x="170" y="45"/>
                  </a:lnTo>
                  <a:lnTo>
                    <a:pt x="170" y="17"/>
                  </a:lnTo>
                  <a:lnTo>
                    <a:pt x="192" y="17"/>
                  </a:lnTo>
                  <a:lnTo>
                    <a:pt x="192" y="62"/>
                  </a:lnTo>
                  <a:lnTo>
                    <a:pt x="215" y="81"/>
                  </a:lnTo>
                  <a:lnTo>
                    <a:pt x="192" y="81"/>
                  </a:lnTo>
                  <a:lnTo>
                    <a:pt x="192" y="185"/>
                  </a:lnTo>
                  <a:lnTo>
                    <a:pt x="64" y="190"/>
                  </a:lnTo>
                  <a:lnTo>
                    <a:pt x="64" y="81"/>
                  </a:lnTo>
                  <a:lnTo>
                    <a:pt x="38" y="83"/>
                  </a:lnTo>
                  <a:moveTo>
                    <a:pt x="128" y="0"/>
                  </a:moveTo>
                  <a:lnTo>
                    <a:pt x="0" y="95"/>
                  </a:lnTo>
                  <a:lnTo>
                    <a:pt x="54" y="95"/>
                  </a:lnTo>
                  <a:lnTo>
                    <a:pt x="54" y="202"/>
                  </a:lnTo>
                  <a:lnTo>
                    <a:pt x="201" y="197"/>
                  </a:lnTo>
                  <a:lnTo>
                    <a:pt x="201" y="93"/>
                  </a:lnTo>
                  <a:lnTo>
                    <a:pt x="251" y="90"/>
                  </a:lnTo>
                  <a:lnTo>
                    <a:pt x="201" y="55"/>
                  </a:lnTo>
                  <a:lnTo>
                    <a:pt x="201" y="29"/>
                  </a:lnTo>
                  <a:lnTo>
                    <a:pt x="211" y="29"/>
                  </a:lnTo>
                  <a:lnTo>
                    <a:pt x="211" y="5"/>
                  </a:lnTo>
                  <a:lnTo>
                    <a:pt x="152" y="5"/>
                  </a:lnTo>
                  <a:lnTo>
                    <a:pt x="152" y="17"/>
                  </a:lnTo>
                  <a:lnTo>
                    <a:pt x="1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96" name="Freeform 367"/>
            <p:cNvSpPr>
              <a:spLocks noEditPoints="1" noChangeArrowheads="1"/>
            </p:cNvSpPr>
            <p:nvPr/>
          </p:nvSpPr>
          <p:spPr bwMode="auto">
            <a:xfrm>
              <a:off x="3860800" y="2411413"/>
              <a:ext cx="95250" cy="104775"/>
            </a:xfrm>
            <a:custGeom>
              <a:avLst/>
              <a:gdLst>
                <a:gd name="T0" fmla="*/ 30241875 w 60"/>
                <a:gd name="T1" fmla="*/ 136088438 h 66"/>
                <a:gd name="T2" fmla="*/ 30241875 w 60"/>
                <a:gd name="T3" fmla="*/ 30241875 h 66"/>
                <a:gd name="T4" fmla="*/ 120967500 w 60"/>
                <a:gd name="T5" fmla="*/ 30241875 h 66"/>
                <a:gd name="T6" fmla="*/ 120967500 w 60"/>
                <a:gd name="T7" fmla="*/ 131048125 h 66"/>
                <a:gd name="T8" fmla="*/ 30241875 w 60"/>
                <a:gd name="T9" fmla="*/ 136088438 h 66"/>
                <a:gd name="T10" fmla="*/ 151209375 w 60"/>
                <a:gd name="T11" fmla="*/ 0 h 66"/>
                <a:gd name="T12" fmla="*/ 0 w 60"/>
                <a:gd name="T13" fmla="*/ 0 h 66"/>
                <a:gd name="T14" fmla="*/ 0 w 60"/>
                <a:gd name="T15" fmla="*/ 166330313 h 66"/>
                <a:gd name="T16" fmla="*/ 151209375 w 60"/>
                <a:gd name="T17" fmla="*/ 166330313 h 66"/>
                <a:gd name="T18" fmla="*/ 151209375 w 60"/>
                <a:gd name="T19" fmla="*/ 0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0"/>
                <a:gd name="T31" fmla="*/ 0 h 66"/>
                <a:gd name="T32" fmla="*/ 60 w 60"/>
                <a:gd name="T33" fmla="*/ 66 h 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0" h="66">
                  <a:moveTo>
                    <a:pt x="12" y="54"/>
                  </a:moveTo>
                  <a:lnTo>
                    <a:pt x="12" y="12"/>
                  </a:lnTo>
                  <a:lnTo>
                    <a:pt x="48" y="12"/>
                  </a:lnTo>
                  <a:lnTo>
                    <a:pt x="48" y="52"/>
                  </a:lnTo>
                  <a:lnTo>
                    <a:pt x="12" y="54"/>
                  </a:lnTo>
                  <a:close/>
                  <a:moveTo>
                    <a:pt x="60" y="0"/>
                  </a:moveTo>
                  <a:lnTo>
                    <a:pt x="0" y="0"/>
                  </a:lnTo>
                  <a:lnTo>
                    <a:pt x="0" y="66"/>
                  </a:lnTo>
                  <a:lnTo>
                    <a:pt x="60" y="66"/>
                  </a:lnTo>
                  <a:lnTo>
                    <a:pt x="6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97" name="Freeform 368"/>
            <p:cNvSpPr>
              <a:spLocks noEditPoints="1" noChangeArrowheads="1"/>
            </p:cNvSpPr>
            <p:nvPr/>
          </p:nvSpPr>
          <p:spPr bwMode="auto">
            <a:xfrm>
              <a:off x="3860800" y="2411413"/>
              <a:ext cx="95250" cy="104775"/>
            </a:xfrm>
            <a:custGeom>
              <a:avLst/>
              <a:gdLst>
                <a:gd name="T0" fmla="*/ 30241875 w 60"/>
                <a:gd name="T1" fmla="*/ 136088438 h 66"/>
                <a:gd name="T2" fmla="*/ 30241875 w 60"/>
                <a:gd name="T3" fmla="*/ 30241875 h 66"/>
                <a:gd name="T4" fmla="*/ 120967500 w 60"/>
                <a:gd name="T5" fmla="*/ 30241875 h 66"/>
                <a:gd name="T6" fmla="*/ 120967500 w 60"/>
                <a:gd name="T7" fmla="*/ 131048125 h 66"/>
                <a:gd name="T8" fmla="*/ 30241875 w 60"/>
                <a:gd name="T9" fmla="*/ 136088438 h 66"/>
                <a:gd name="T10" fmla="*/ 151209375 w 60"/>
                <a:gd name="T11" fmla="*/ 0 h 66"/>
                <a:gd name="T12" fmla="*/ 0 w 60"/>
                <a:gd name="T13" fmla="*/ 0 h 66"/>
                <a:gd name="T14" fmla="*/ 0 w 60"/>
                <a:gd name="T15" fmla="*/ 166330313 h 66"/>
                <a:gd name="T16" fmla="*/ 151209375 w 60"/>
                <a:gd name="T17" fmla="*/ 166330313 h 66"/>
                <a:gd name="T18" fmla="*/ 151209375 w 60"/>
                <a:gd name="T19" fmla="*/ 0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0"/>
                <a:gd name="T31" fmla="*/ 0 h 66"/>
                <a:gd name="T32" fmla="*/ 60 w 60"/>
                <a:gd name="T33" fmla="*/ 66 h 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0" h="66">
                  <a:moveTo>
                    <a:pt x="12" y="54"/>
                  </a:moveTo>
                  <a:lnTo>
                    <a:pt x="12" y="12"/>
                  </a:lnTo>
                  <a:lnTo>
                    <a:pt x="48" y="12"/>
                  </a:lnTo>
                  <a:lnTo>
                    <a:pt x="48" y="52"/>
                  </a:lnTo>
                  <a:lnTo>
                    <a:pt x="12" y="54"/>
                  </a:lnTo>
                  <a:moveTo>
                    <a:pt x="60" y="0"/>
                  </a:moveTo>
                  <a:lnTo>
                    <a:pt x="0" y="0"/>
                  </a:lnTo>
                  <a:lnTo>
                    <a:pt x="0" y="66"/>
                  </a:lnTo>
                  <a:lnTo>
                    <a:pt x="60" y="66"/>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98" name="Freeform 369"/>
            <p:cNvSpPr>
              <a:spLocks noChangeArrowheads="1"/>
            </p:cNvSpPr>
            <p:nvPr/>
          </p:nvSpPr>
          <p:spPr bwMode="auto">
            <a:xfrm>
              <a:off x="4613275" y="2335213"/>
              <a:ext cx="307975" cy="384175"/>
            </a:xfrm>
            <a:custGeom>
              <a:avLst/>
              <a:gdLst>
                <a:gd name="T0" fmla="*/ 592450005 w 82"/>
                <a:gd name="T1" fmla="*/ 0 h 102"/>
                <a:gd name="T2" fmla="*/ 536026732 w 82"/>
                <a:gd name="T3" fmla="*/ 28372454 h 102"/>
                <a:gd name="T4" fmla="*/ 28213515 w 82"/>
                <a:gd name="T5" fmla="*/ 680923823 h 102"/>
                <a:gd name="T6" fmla="*/ 28213515 w 82"/>
                <a:gd name="T7" fmla="*/ 808597981 h 102"/>
                <a:gd name="T8" fmla="*/ 225696850 w 82"/>
                <a:gd name="T9" fmla="*/ 1035573844 h 102"/>
                <a:gd name="T10" fmla="*/ 380859913 w 82"/>
                <a:gd name="T11" fmla="*/ 836970435 h 102"/>
                <a:gd name="T12" fmla="*/ 338543397 w 82"/>
                <a:gd name="T13" fmla="*/ 794413637 h 102"/>
                <a:gd name="T14" fmla="*/ 338543397 w 82"/>
                <a:gd name="T15" fmla="*/ 666739479 h 102"/>
                <a:gd name="T16" fmla="*/ 536026732 w 82"/>
                <a:gd name="T17" fmla="*/ 411391162 h 102"/>
                <a:gd name="T18" fmla="*/ 592450005 w 82"/>
                <a:gd name="T19" fmla="*/ 383018709 h 102"/>
                <a:gd name="T20" fmla="*/ 634770277 w 82"/>
                <a:gd name="T21" fmla="*/ 411391162 h 102"/>
                <a:gd name="T22" fmla="*/ 846360370 w 82"/>
                <a:gd name="T23" fmla="*/ 652551369 h 102"/>
                <a:gd name="T24" fmla="*/ 846360370 w 82"/>
                <a:gd name="T25" fmla="*/ 780225527 h 102"/>
                <a:gd name="T26" fmla="*/ 648873279 w 82"/>
                <a:gd name="T27" fmla="*/ 1035573844 h 102"/>
                <a:gd name="T28" fmla="*/ 437286942 w 82"/>
                <a:gd name="T29" fmla="*/ 1305106504 h 102"/>
                <a:gd name="T30" fmla="*/ 536026732 w 82"/>
                <a:gd name="T31" fmla="*/ 1432780663 h 102"/>
                <a:gd name="T32" fmla="*/ 592450005 w 82"/>
                <a:gd name="T33" fmla="*/ 1446965006 h 102"/>
                <a:gd name="T34" fmla="*/ 634770277 w 82"/>
                <a:gd name="T35" fmla="*/ 1418592552 h 102"/>
                <a:gd name="T36" fmla="*/ 1128476737 w 82"/>
                <a:gd name="T37" fmla="*/ 766041184 h 102"/>
                <a:gd name="T38" fmla="*/ 1128476737 w 82"/>
                <a:gd name="T39" fmla="*/ 638367025 h 102"/>
                <a:gd name="T40" fmla="*/ 634770277 w 82"/>
                <a:gd name="T41" fmla="*/ 28372454 h 102"/>
                <a:gd name="T42" fmla="*/ 592450005 w 82"/>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2"/>
                <a:gd name="T67" fmla="*/ 0 h 102"/>
                <a:gd name="T68" fmla="*/ 82 w 82"/>
                <a:gd name="T69" fmla="*/ 102 h 10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2" h="102">
                  <a:moveTo>
                    <a:pt x="42" y="0"/>
                  </a:moveTo>
                  <a:cubicBezTo>
                    <a:pt x="41" y="0"/>
                    <a:pt x="39" y="1"/>
                    <a:pt x="38" y="2"/>
                  </a:cubicBezTo>
                  <a:cubicBezTo>
                    <a:pt x="2" y="48"/>
                    <a:pt x="2" y="48"/>
                    <a:pt x="2" y="48"/>
                  </a:cubicBezTo>
                  <a:cubicBezTo>
                    <a:pt x="0" y="50"/>
                    <a:pt x="0" y="55"/>
                    <a:pt x="2" y="57"/>
                  </a:cubicBezTo>
                  <a:cubicBezTo>
                    <a:pt x="16" y="73"/>
                    <a:pt x="16" y="73"/>
                    <a:pt x="16" y="73"/>
                  </a:cubicBezTo>
                  <a:cubicBezTo>
                    <a:pt x="27" y="59"/>
                    <a:pt x="27" y="59"/>
                    <a:pt x="27" y="59"/>
                  </a:cubicBezTo>
                  <a:cubicBezTo>
                    <a:pt x="24" y="56"/>
                    <a:pt x="24" y="56"/>
                    <a:pt x="24" y="56"/>
                  </a:cubicBezTo>
                  <a:cubicBezTo>
                    <a:pt x="22" y="54"/>
                    <a:pt x="22" y="50"/>
                    <a:pt x="24" y="47"/>
                  </a:cubicBezTo>
                  <a:cubicBezTo>
                    <a:pt x="38" y="29"/>
                    <a:pt x="38" y="29"/>
                    <a:pt x="38" y="29"/>
                  </a:cubicBezTo>
                  <a:cubicBezTo>
                    <a:pt x="39" y="27"/>
                    <a:pt x="41" y="27"/>
                    <a:pt x="42" y="27"/>
                  </a:cubicBezTo>
                  <a:cubicBezTo>
                    <a:pt x="43" y="27"/>
                    <a:pt x="44" y="27"/>
                    <a:pt x="45" y="29"/>
                  </a:cubicBezTo>
                  <a:cubicBezTo>
                    <a:pt x="60" y="46"/>
                    <a:pt x="60" y="46"/>
                    <a:pt x="60" y="46"/>
                  </a:cubicBezTo>
                  <a:cubicBezTo>
                    <a:pt x="61" y="48"/>
                    <a:pt x="61" y="52"/>
                    <a:pt x="60" y="55"/>
                  </a:cubicBezTo>
                  <a:cubicBezTo>
                    <a:pt x="46" y="73"/>
                    <a:pt x="46" y="73"/>
                    <a:pt x="46" y="73"/>
                  </a:cubicBezTo>
                  <a:cubicBezTo>
                    <a:pt x="31" y="92"/>
                    <a:pt x="31" y="92"/>
                    <a:pt x="31" y="92"/>
                  </a:cubicBezTo>
                  <a:cubicBezTo>
                    <a:pt x="38" y="101"/>
                    <a:pt x="38" y="101"/>
                    <a:pt x="38" y="101"/>
                  </a:cubicBezTo>
                  <a:cubicBezTo>
                    <a:pt x="39" y="102"/>
                    <a:pt x="41" y="102"/>
                    <a:pt x="42" y="102"/>
                  </a:cubicBezTo>
                  <a:cubicBezTo>
                    <a:pt x="43" y="102"/>
                    <a:pt x="44" y="102"/>
                    <a:pt x="45" y="100"/>
                  </a:cubicBezTo>
                  <a:cubicBezTo>
                    <a:pt x="80" y="54"/>
                    <a:pt x="80" y="54"/>
                    <a:pt x="80" y="54"/>
                  </a:cubicBezTo>
                  <a:cubicBezTo>
                    <a:pt x="82" y="52"/>
                    <a:pt x="82" y="48"/>
                    <a:pt x="80" y="45"/>
                  </a:cubicBezTo>
                  <a:cubicBezTo>
                    <a:pt x="45" y="2"/>
                    <a:pt x="45" y="2"/>
                    <a:pt x="45" y="2"/>
                  </a:cubicBezTo>
                  <a:cubicBezTo>
                    <a:pt x="44" y="1"/>
                    <a:pt x="43" y="0"/>
                    <a:pt x="4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499" name="Freeform 370"/>
            <p:cNvSpPr>
              <a:spLocks noChangeArrowheads="1"/>
            </p:cNvSpPr>
            <p:nvPr/>
          </p:nvSpPr>
          <p:spPr bwMode="auto">
            <a:xfrm>
              <a:off x="4613275" y="2513013"/>
              <a:ext cx="307975" cy="382588"/>
            </a:xfrm>
            <a:custGeom>
              <a:avLst/>
              <a:gdLst>
                <a:gd name="T0" fmla="*/ 592450005 w 82"/>
                <a:gd name="T1" fmla="*/ 0 h 102"/>
                <a:gd name="T2" fmla="*/ 536026732 w 82"/>
                <a:gd name="T3" fmla="*/ 28138972 h 102"/>
                <a:gd name="T4" fmla="*/ 28213515 w 82"/>
                <a:gd name="T5" fmla="*/ 689378566 h 102"/>
                <a:gd name="T6" fmla="*/ 28213515 w 82"/>
                <a:gd name="T7" fmla="*/ 816000190 h 102"/>
                <a:gd name="T8" fmla="*/ 536026732 w 82"/>
                <a:gd name="T9" fmla="*/ 1420965590 h 102"/>
                <a:gd name="T10" fmla="*/ 592450005 w 82"/>
                <a:gd name="T11" fmla="*/ 1435035076 h 102"/>
                <a:gd name="T12" fmla="*/ 634770277 w 82"/>
                <a:gd name="T13" fmla="*/ 1406896104 h 102"/>
                <a:gd name="T14" fmla="*/ 1128476737 w 82"/>
                <a:gd name="T15" fmla="*/ 745656510 h 102"/>
                <a:gd name="T16" fmla="*/ 1128476737 w 82"/>
                <a:gd name="T17" fmla="*/ 619034886 h 102"/>
                <a:gd name="T18" fmla="*/ 959206916 w 82"/>
                <a:gd name="T19" fmla="*/ 408000095 h 102"/>
                <a:gd name="T20" fmla="*/ 804040098 w 82"/>
                <a:gd name="T21" fmla="*/ 604965400 h 102"/>
                <a:gd name="T22" fmla="*/ 846360370 w 82"/>
                <a:gd name="T23" fmla="*/ 647173858 h 102"/>
                <a:gd name="T24" fmla="*/ 846360370 w 82"/>
                <a:gd name="T25" fmla="*/ 759725996 h 102"/>
                <a:gd name="T26" fmla="*/ 634770277 w 82"/>
                <a:gd name="T27" fmla="*/ 1027034981 h 102"/>
                <a:gd name="T28" fmla="*/ 592450005 w 82"/>
                <a:gd name="T29" fmla="*/ 1055173953 h 102"/>
                <a:gd name="T30" fmla="*/ 536026732 w 82"/>
                <a:gd name="T31" fmla="*/ 1041104467 h 102"/>
                <a:gd name="T32" fmla="*/ 338543397 w 82"/>
                <a:gd name="T33" fmla="*/ 787861218 h 102"/>
                <a:gd name="T34" fmla="*/ 338543397 w 82"/>
                <a:gd name="T35" fmla="*/ 661243344 h 102"/>
                <a:gd name="T36" fmla="*/ 536026732 w 82"/>
                <a:gd name="T37" fmla="*/ 408000095 h 102"/>
                <a:gd name="T38" fmla="*/ 550133489 w 82"/>
                <a:gd name="T39" fmla="*/ 408000095 h 102"/>
                <a:gd name="T40" fmla="*/ 747616824 w 82"/>
                <a:gd name="T41" fmla="*/ 140691111 h 102"/>
                <a:gd name="T42" fmla="*/ 634770277 w 82"/>
                <a:gd name="T43" fmla="*/ 28138972 h 102"/>
                <a:gd name="T44" fmla="*/ 592450005 w 82"/>
                <a:gd name="T45" fmla="*/ 0 h 1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2"/>
                <a:gd name="T70" fmla="*/ 0 h 102"/>
                <a:gd name="T71" fmla="*/ 82 w 82"/>
                <a:gd name="T72" fmla="*/ 102 h 1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2" h="102">
                  <a:moveTo>
                    <a:pt x="42" y="0"/>
                  </a:moveTo>
                  <a:cubicBezTo>
                    <a:pt x="41" y="0"/>
                    <a:pt x="39" y="0"/>
                    <a:pt x="38" y="2"/>
                  </a:cubicBezTo>
                  <a:cubicBezTo>
                    <a:pt x="2" y="49"/>
                    <a:pt x="2" y="49"/>
                    <a:pt x="2" y="49"/>
                  </a:cubicBezTo>
                  <a:cubicBezTo>
                    <a:pt x="0" y="51"/>
                    <a:pt x="0" y="55"/>
                    <a:pt x="2" y="58"/>
                  </a:cubicBezTo>
                  <a:cubicBezTo>
                    <a:pt x="38" y="101"/>
                    <a:pt x="38" y="101"/>
                    <a:pt x="38" y="101"/>
                  </a:cubicBezTo>
                  <a:cubicBezTo>
                    <a:pt x="39" y="102"/>
                    <a:pt x="40" y="102"/>
                    <a:pt x="42" y="102"/>
                  </a:cubicBezTo>
                  <a:cubicBezTo>
                    <a:pt x="43" y="102"/>
                    <a:pt x="44" y="101"/>
                    <a:pt x="45" y="100"/>
                  </a:cubicBezTo>
                  <a:cubicBezTo>
                    <a:pt x="80" y="53"/>
                    <a:pt x="80" y="53"/>
                    <a:pt x="80" y="53"/>
                  </a:cubicBezTo>
                  <a:cubicBezTo>
                    <a:pt x="82" y="51"/>
                    <a:pt x="82" y="47"/>
                    <a:pt x="80" y="44"/>
                  </a:cubicBezTo>
                  <a:cubicBezTo>
                    <a:pt x="68" y="29"/>
                    <a:pt x="68" y="29"/>
                    <a:pt x="68" y="29"/>
                  </a:cubicBezTo>
                  <a:cubicBezTo>
                    <a:pt x="57" y="43"/>
                    <a:pt x="57" y="43"/>
                    <a:pt x="57" y="43"/>
                  </a:cubicBezTo>
                  <a:cubicBezTo>
                    <a:pt x="60" y="46"/>
                    <a:pt x="60" y="46"/>
                    <a:pt x="60" y="46"/>
                  </a:cubicBezTo>
                  <a:cubicBezTo>
                    <a:pt x="61" y="48"/>
                    <a:pt x="61" y="52"/>
                    <a:pt x="60" y="54"/>
                  </a:cubicBezTo>
                  <a:cubicBezTo>
                    <a:pt x="45" y="73"/>
                    <a:pt x="45" y="73"/>
                    <a:pt x="45" y="73"/>
                  </a:cubicBezTo>
                  <a:cubicBezTo>
                    <a:pt x="44" y="75"/>
                    <a:pt x="43" y="75"/>
                    <a:pt x="42" y="75"/>
                  </a:cubicBezTo>
                  <a:cubicBezTo>
                    <a:pt x="40" y="75"/>
                    <a:pt x="39" y="75"/>
                    <a:pt x="38" y="74"/>
                  </a:cubicBezTo>
                  <a:cubicBezTo>
                    <a:pt x="24" y="56"/>
                    <a:pt x="24" y="56"/>
                    <a:pt x="24" y="56"/>
                  </a:cubicBezTo>
                  <a:cubicBezTo>
                    <a:pt x="22" y="54"/>
                    <a:pt x="22" y="50"/>
                    <a:pt x="24" y="47"/>
                  </a:cubicBezTo>
                  <a:cubicBezTo>
                    <a:pt x="38" y="29"/>
                    <a:pt x="38" y="29"/>
                    <a:pt x="38" y="29"/>
                  </a:cubicBezTo>
                  <a:cubicBezTo>
                    <a:pt x="39" y="29"/>
                    <a:pt x="39" y="29"/>
                    <a:pt x="39" y="29"/>
                  </a:cubicBezTo>
                  <a:cubicBezTo>
                    <a:pt x="53" y="10"/>
                    <a:pt x="53" y="10"/>
                    <a:pt x="53" y="10"/>
                  </a:cubicBezTo>
                  <a:cubicBezTo>
                    <a:pt x="45" y="2"/>
                    <a:pt x="45" y="2"/>
                    <a:pt x="45" y="2"/>
                  </a:cubicBezTo>
                  <a:cubicBezTo>
                    <a:pt x="45" y="0"/>
                    <a:pt x="43" y="0"/>
                    <a:pt x="4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pic>
          <p:nvPicPr>
            <p:cNvPr id="4500" name="Picture 37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75100" y="1054100"/>
              <a:ext cx="404813"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1" name="Freeform 375"/>
            <p:cNvSpPr>
              <a:spLocks noChangeArrowheads="1"/>
            </p:cNvSpPr>
            <p:nvPr/>
          </p:nvSpPr>
          <p:spPr bwMode="auto">
            <a:xfrm>
              <a:off x="0" y="287338"/>
              <a:ext cx="1143000" cy="546100"/>
            </a:xfrm>
            <a:custGeom>
              <a:avLst/>
              <a:gdLst>
                <a:gd name="T0" fmla="*/ 2147483647 w 304"/>
                <a:gd name="T1" fmla="*/ 0 h 145"/>
                <a:gd name="T2" fmla="*/ 2147483647 w 304"/>
                <a:gd name="T3" fmla="*/ 14183535 h 145"/>
                <a:gd name="T4" fmla="*/ 2147483647 w 304"/>
                <a:gd name="T5" fmla="*/ 297869303 h 145"/>
                <a:gd name="T6" fmla="*/ 1964989954 w 304"/>
                <a:gd name="T7" fmla="*/ 241135163 h 145"/>
                <a:gd name="T8" fmla="*/ 1639847813 w 304"/>
                <a:gd name="T9" fmla="*/ 368790746 h 145"/>
                <a:gd name="T10" fmla="*/ 1950852849 w 304"/>
                <a:gd name="T11" fmla="*/ 581555072 h 145"/>
                <a:gd name="T12" fmla="*/ 1215749694 w 304"/>
                <a:gd name="T13" fmla="*/ 950349583 h 145"/>
                <a:gd name="T14" fmla="*/ 1187475484 w 304"/>
                <a:gd name="T15" fmla="*/ 978716654 h 145"/>
                <a:gd name="T16" fmla="*/ 212049059 w 304"/>
                <a:gd name="T17" fmla="*/ 808506699 h 145"/>
                <a:gd name="T18" fmla="*/ 0 w 304"/>
                <a:gd name="T19" fmla="*/ 893611677 h 145"/>
                <a:gd name="T20" fmla="*/ 706828944 w 304"/>
                <a:gd name="T21" fmla="*/ 1290773259 h 145"/>
                <a:gd name="T22" fmla="*/ 650284283 w 304"/>
                <a:gd name="T23" fmla="*/ 1489354050 h 145"/>
                <a:gd name="T24" fmla="*/ 692695599 w 304"/>
                <a:gd name="T25" fmla="*/ 1503537585 h 145"/>
                <a:gd name="T26" fmla="*/ 735103155 w 304"/>
                <a:gd name="T27" fmla="*/ 1489354050 h 145"/>
                <a:gd name="T28" fmla="*/ 636147178 w 304"/>
                <a:gd name="T29" fmla="*/ 1872328330 h 145"/>
                <a:gd name="T30" fmla="*/ 862333342 w 304"/>
                <a:gd name="T31" fmla="*/ 1773039818 h 145"/>
                <a:gd name="T32" fmla="*/ 1130927063 w 304"/>
                <a:gd name="T33" fmla="*/ 1390061771 h 145"/>
                <a:gd name="T34" fmla="*/ 2134627697 w 304"/>
                <a:gd name="T35" fmla="*/ 1063825397 h 145"/>
                <a:gd name="T36" fmla="*/ 1894304428 w 304"/>
                <a:gd name="T37" fmla="*/ 2056725586 h 145"/>
                <a:gd name="T38" fmla="*/ 2147483647 w 304"/>
                <a:gd name="T39" fmla="*/ 1858144795 h 145"/>
                <a:gd name="T40" fmla="*/ 2147483647 w 304"/>
                <a:gd name="T41" fmla="*/ 765952328 h 145"/>
                <a:gd name="T42" fmla="*/ 2147483647 w 304"/>
                <a:gd name="T43" fmla="*/ 170209954 h 145"/>
                <a:gd name="T44" fmla="*/ 2147483647 w 304"/>
                <a:gd name="T45" fmla="*/ 42554372 h 145"/>
                <a:gd name="T46" fmla="*/ 2147483647 w 304"/>
                <a:gd name="T47" fmla="*/ 56737907 h 145"/>
                <a:gd name="T48" fmla="*/ 2147483647 w 304"/>
                <a:gd name="T49" fmla="*/ 56737907 h 145"/>
                <a:gd name="T50" fmla="*/ 2147483647 w 304"/>
                <a:gd name="T51" fmla="*/ 28367070 h 145"/>
                <a:gd name="T52" fmla="*/ 2147483647 w 304"/>
                <a:gd name="T53" fmla="*/ 0 h 14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04"/>
                <a:gd name="T82" fmla="*/ 0 h 145"/>
                <a:gd name="T83" fmla="*/ 304 w 304"/>
                <a:gd name="T84" fmla="*/ 145 h 14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04" h="145">
                  <a:moveTo>
                    <a:pt x="247" y="0"/>
                  </a:moveTo>
                  <a:cubicBezTo>
                    <a:pt x="245" y="0"/>
                    <a:pt x="242" y="0"/>
                    <a:pt x="238" y="1"/>
                  </a:cubicBezTo>
                  <a:cubicBezTo>
                    <a:pt x="220" y="6"/>
                    <a:pt x="204" y="14"/>
                    <a:pt x="186" y="21"/>
                  </a:cubicBezTo>
                  <a:cubicBezTo>
                    <a:pt x="139" y="17"/>
                    <a:pt x="139" y="17"/>
                    <a:pt x="139" y="17"/>
                  </a:cubicBezTo>
                  <a:cubicBezTo>
                    <a:pt x="116" y="26"/>
                    <a:pt x="116" y="26"/>
                    <a:pt x="116" y="26"/>
                  </a:cubicBezTo>
                  <a:cubicBezTo>
                    <a:pt x="138" y="41"/>
                    <a:pt x="138" y="41"/>
                    <a:pt x="138" y="41"/>
                  </a:cubicBezTo>
                  <a:cubicBezTo>
                    <a:pt x="119" y="50"/>
                    <a:pt x="105" y="57"/>
                    <a:pt x="86" y="67"/>
                  </a:cubicBezTo>
                  <a:cubicBezTo>
                    <a:pt x="86" y="68"/>
                    <a:pt x="85" y="68"/>
                    <a:pt x="84" y="69"/>
                  </a:cubicBezTo>
                  <a:cubicBezTo>
                    <a:pt x="15" y="57"/>
                    <a:pt x="15" y="57"/>
                    <a:pt x="15" y="57"/>
                  </a:cubicBezTo>
                  <a:cubicBezTo>
                    <a:pt x="0" y="63"/>
                    <a:pt x="0" y="63"/>
                    <a:pt x="0" y="63"/>
                  </a:cubicBezTo>
                  <a:cubicBezTo>
                    <a:pt x="50" y="91"/>
                    <a:pt x="50" y="91"/>
                    <a:pt x="50" y="91"/>
                  </a:cubicBezTo>
                  <a:cubicBezTo>
                    <a:pt x="43" y="97"/>
                    <a:pt x="40" y="104"/>
                    <a:pt x="46" y="105"/>
                  </a:cubicBezTo>
                  <a:cubicBezTo>
                    <a:pt x="48" y="105"/>
                    <a:pt x="48" y="106"/>
                    <a:pt x="49" y="106"/>
                  </a:cubicBezTo>
                  <a:cubicBezTo>
                    <a:pt x="50" y="106"/>
                    <a:pt x="51" y="105"/>
                    <a:pt x="52" y="105"/>
                  </a:cubicBezTo>
                  <a:cubicBezTo>
                    <a:pt x="45" y="132"/>
                    <a:pt x="45" y="132"/>
                    <a:pt x="45" y="132"/>
                  </a:cubicBezTo>
                  <a:cubicBezTo>
                    <a:pt x="61" y="125"/>
                    <a:pt x="61" y="125"/>
                    <a:pt x="61" y="125"/>
                  </a:cubicBezTo>
                  <a:cubicBezTo>
                    <a:pt x="80" y="98"/>
                    <a:pt x="80" y="98"/>
                    <a:pt x="80" y="98"/>
                  </a:cubicBezTo>
                  <a:cubicBezTo>
                    <a:pt x="104" y="91"/>
                    <a:pt x="128" y="83"/>
                    <a:pt x="151" y="75"/>
                  </a:cubicBezTo>
                  <a:cubicBezTo>
                    <a:pt x="134" y="145"/>
                    <a:pt x="134" y="145"/>
                    <a:pt x="134" y="145"/>
                  </a:cubicBezTo>
                  <a:cubicBezTo>
                    <a:pt x="168" y="131"/>
                    <a:pt x="168" y="131"/>
                    <a:pt x="168" y="131"/>
                  </a:cubicBezTo>
                  <a:cubicBezTo>
                    <a:pt x="206" y="54"/>
                    <a:pt x="206" y="54"/>
                    <a:pt x="206" y="54"/>
                  </a:cubicBezTo>
                  <a:cubicBezTo>
                    <a:pt x="237" y="42"/>
                    <a:pt x="267" y="28"/>
                    <a:pt x="297" y="12"/>
                  </a:cubicBezTo>
                  <a:cubicBezTo>
                    <a:pt x="302" y="9"/>
                    <a:pt x="304" y="3"/>
                    <a:pt x="294" y="3"/>
                  </a:cubicBezTo>
                  <a:cubicBezTo>
                    <a:pt x="291" y="3"/>
                    <a:pt x="289" y="4"/>
                    <a:pt x="286" y="4"/>
                  </a:cubicBezTo>
                  <a:cubicBezTo>
                    <a:pt x="286" y="4"/>
                    <a:pt x="285" y="4"/>
                    <a:pt x="285" y="4"/>
                  </a:cubicBezTo>
                  <a:cubicBezTo>
                    <a:pt x="280" y="4"/>
                    <a:pt x="270" y="2"/>
                    <a:pt x="267" y="2"/>
                  </a:cubicBezTo>
                  <a:cubicBezTo>
                    <a:pt x="257" y="1"/>
                    <a:pt x="253" y="0"/>
                    <a:pt x="24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02" name="Freeform 376"/>
            <p:cNvSpPr>
              <a:spLocks noEditPoints="1" noChangeArrowheads="1"/>
            </p:cNvSpPr>
            <p:nvPr/>
          </p:nvSpPr>
          <p:spPr bwMode="auto">
            <a:xfrm>
              <a:off x="2386012" y="2970213"/>
              <a:ext cx="252412" cy="139700"/>
            </a:xfrm>
            <a:custGeom>
              <a:avLst/>
              <a:gdLst>
                <a:gd name="T0" fmla="*/ 178929946 w 159"/>
                <a:gd name="T1" fmla="*/ 214214075 h 88"/>
                <a:gd name="T2" fmla="*/ 173889643 w 159"/>
                <a:gd name="T3" fmla="*/ 221773750 h 88"/>
                <a:gd name="T4" fmla="*/ 178929946 w 159"/>
                <a:gd name="T5" fmla="*/ 221773750 h 88"/>
                <a:gd name="T6" fmla="*/ 178929946 w 159"/>
                <a:gd name="T7" fmla="*/ 214214075 h 88"/>
                <a:gd name="T8" fmla="*/ 400703256 w 159"/>
                <a:gd name="T9" fmla="*/ 0 h 88"/>
                <a:gd name="T10" fmla="*/ 0 w 159"/>
                <a:gd name="T11" fmla="*/ 0 h 88"/>
                <a:gd name="T12" fmla="*/ 0 w 159"/>
                <a:gd name="T13" fmla="*/ 221773750 h 88"/>
                <a:gd name="T14" fmla="*/ 113406013 w 159"/>
                <a:gd name="T15" fmla="*/ 221773750 h 88"/>
                <a:gd name="T16" fmla="*/ 191531496 w 159"/>
                <a:gd name="T17" fmla="*/ 173891575 h 88"/>
                <a:gd name="T18" fmla="*/ 262095731 w 159"/>
                <a:gd name="T19" fmla="*/ 221773750 h 88"/>
                <a:gd name="T20" fmla="*/ 400703256 w 159"/>
                <a:gd name="T21" fmla="*/ 221773750 h 88"/>
                <a:gd name="T22" fmla="*/ 400703256 w 159"/>
                <a:gd name="T23" fmla="*/ 0 h 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9"/>
                <a:gd name="T37" fmla="*/ 0 h 88"/>
                <a:gd name="T38" fmla="*/ 159 w 159"/>
                <a:gd name="T39" fmla="*/ 88 h 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9" h="88">
                  <a:moveTo>
                    <a:pt x="71" y="85"/>
                  </a:moveTo>
                  <a:lnTo>
                    <a:pt x="69" y="88"/>
                  </a:lnTo>
                  <a:lnTo>
                    <a:pt x="71" y="88"/>
                  </a:lnTo>
                  <a:lnTo>
                    <a:pt x="71" y="85"/>
                  </a:lnTo>
                  <a:close/>
                  <a:moveTo>
                    <a:pt x="159" y="0"/>
                  </a:moveTo>
                  <a:lnTo>
                    <a:pt x="0" y="0"/>
                  </a:lnTo>
                  <a:lnTo>
                    <a:pt x="0" y="88"/>
                  </a:lnTo>
                  <a:lnTo>
                    <a:pt x="45" y="88"/>
                  </a:lnTo>
                  <a:lnTo>
                    <a:pt x="76" y="69"/>
                  </a:lnTo>
                  <a:lnTo>
                    <a:pt x="104" y="88"/>
                  </a:lnTo>
                  <a:lnTo>
                    <a:pt x="159" y="88"/>
                  </a:lnTo>
                  <a:lnTo>
                    <a:pt x="15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03" name="Freeform 377"/>
            <p:cNvSpPr>
              <a:spLocks noEditPoints="1" noChangeArrowheads="1"/>
            </p:cNvSpPr>
            <p:nvPr/>
          </p:nvSpPr>
          <p:spPr bwMode="auto">
            <a:xfrm>
              <a:off x="2386012" y="2970213"/>
              <a:ext cx="252412" cy="139700"/>
            </a:xfrm>
            <a:custGeom>
              <a:avLst/>
              <a:gdLst>
                <a:gd name="T0" fmla="*/ 178929946 w 159"/>
                <a:gd name="T1" fmla="*/ 214214075 h 88"/>
                <a:gd name="T2" fmla="*/ 173889643 w 159"/>
                <a:gd name="T3" fmla="*/ 221773750 h 88"/>
                <a:gd name="T4" fmla="*/ 178929946 w 159"/>
                <a:gd name="T5" fmla="*/ 221773750 h 88"/>
                <a:gd name="T6" fmla="*/ 178929946 w 159"/>
                <a:gd name="T7" fmla="*/ 214214075 h 88"/>
                <a:gd name="T8" fmla="*/ 400703256 w 159"/>
                <a:gd name="T9" fmla="*/ 0 h 88"/>
                <a:gd name="T10" fmla="*/ 0 w 159"/>
                <a:gd name="T11" fmla="*/ 0 h 88"/>
                <a:gd name="T12" fmla="*/ 0 w 159"/>
                <a:gd name="T13" fmla="*/ 221773750 h 88"/>
                <a:gd name="T14" fmla="*/ 113406013 w 159"/>
                <a:gd name="T15" fmla="*/ 221773750 h 88"/>
                <a:gd name="T16" fmla="*/ 191531496 w 159"/>
                <a:gd name="T17" fmla="*/ 173891575 h 88"/>
                <a:gd name="T18" fmla="*/ 262095731 w 159"/>
                <a:gd name="T19" fmla="*/ 221773750 h 88"/>
                <a:gd name="T20" fmla="*/ 400703256 w 159"/>
                <a:gd name="T21" fmla="*/ 221773750 h 88"/>
                <a:gd name="T22" fmla="*/ 400703256 w 159"/>
                <a:gd name="T23" fmla="*/ 0 h 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9"/>
                <a:gd name="T37" fmla="*/ 0 h 88"/>
                <a:gd name="T38" fmla="*/ 159 w 159"/>
                <a:gd name="T39" fmla="*/ 88 h 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9" h="88">
                  <a:moveTo>
                    <a:pt x="71" y="85"/>
                  </a:moveTo>
                  <a:lnTo>
                    <a:pt x="69" y="88"/>
                  </a:lnTo>
                  <a:lnTo>
                    <a:pt x="71" y="88"/>
                  </a:lnTo>
                  <a:lnTo>
                    <a:pt x="71" y="85"/>
                  </a:lnTo>
                  <a:moveTo>
                    <a:pt x="159" y="0"/>
                  </a:moveTo>
                  <a:lnTo>
                    <a:pt x="0" y="0"/>
                  </a:lnTo>
                  <a:lnTo>
                    <a:pt x="0" y="88"/>
                  </a:lnTo>
                  <a:lnTo>
                    <a:pt x="45" y="88"/>
                  </a:lnTo>
                  <a:lnTo>
                    <a:pt x="76" y="69"/>
                  </a:lnTo>
                  <a:lnTo>
                    <a:pt x="104" y="88"/>
                  </a:lnTo>
                  <a:lnTo>
                    <a:pt x="159" y="88"/>
                  </a:lnTo>
                  <a:lnTo>
                    <a:pt x="1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04" name="Freeform 378"/>
            <p:cNvSpPr>
              <a:spLocks noChangeArrowheads="1"/>
            </p:cNvSpPr>
            <p:nvPr/>
          </p:nvSpPr>
          <p:spPr bwMode="auto">
            <a:xfrm>
              <a:off x="2344737" y="2981325"/>
              <a:ext cx="38100" cy="115888"/>
            </a:xfrm>
            <a:custGeom>
              <a:avLst/>
              <a:gdLst>
                <a:gd name="T0" fmla="*/ 0 w 24"/>
                <a:gd name="T1" fmla="*/ 0 h 73"/>
                <a:gd name="T2" fmla="*/ 0 w 24"/>
                <a:gd name="T3" fmla="*/ 183972994 h 73"/>
                <a:gd name="T4" fmla="*/ 60483750 w 24"/>
                <a:gd name="T5" fmla="*/ 156250362 h 73"/>
                <a:gd name="T6" fmla="*/ 60483750 w 24"/>
                <a:gd name="T7" fmla="*/ 22682298 h 73"/>
                <a:gd name="T8" fmla="*/ 0 w 24"/>
                <a:gd name="T9" fmla="*/ 0 h 73"/>
                <a:gd name="T10" fmla="*/ 0 60000 65536"/>
                <a:gd name="T11" fmla="*/ 0 60000 65536"/>
                <a:gd name="T12" fmla="*/ 0 60000 65536"/>
                <a:gd name="T13" fmla="*/ 0 60000 65536"/>
                <a:gd name="T14" fmla="*/ 0 60000 65536"/>
                <a:gd name="T15" fmla="*/ 0 w 24"/>
                <a:gd name="T16" fmla="*/ 0 h 73"/>
                <a:gd name="T17" fmla="*/ 24 w 24"/>
                <a:gd name="T18" fmla="*/ 73 h 73"/>
              </a:gdLst>
              <a:ahLst/>
              <a:cxnLst>
                <a:cxn ang="T10">
                  <a:pos x="T0" y="T1"/>
                </a:cxn>
                <a:cxn ang="T11">
                  <a:pos x="T2" y="T3"/>
                </a:cxn>
                <a:cxn ang="T12">
                  <a:pos x="T4" y="T5"/>
                </a:cxn>
                <a:cxn ang="T13">
                  <a:pos x="T6" y="T7"/>
                </a:cxn>
                <a:cxn ang="T14">
                  <a:pos x="T8" y="T9"/>
                </a:cxn>
              </a:cxnLst>
              <a:rect l="T15" t="T16" r="T17" b="T18"/>
              <a:pathLst>
                <a:path w="24" h="73">
                  <a:moveTo>
                    <a:pt x="0" y="0"/>
                  </a:moveTo>
                  <a:lnTo>
                    <a:pt x="0" y="73"/>
                  </a:lnTo>
                  <a:lnTo>
                    <a:pt x="24" y="62"/>
                  </a:lnTo>
                  <a:lnTo>
                    <a:pt x="24" y="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05" name="Freeform 379"/>
            <p:cNvSpPr>
              <a:spLocks noChangeArrowheads="1"/>
            </p:cNvSpPr>
            <p:nvPr/>
          </p:nvSpPr>
          <p:spPr bwMode="auto">
            <a:xfrm>
              <a:off x="2344737" y="2981325"/>
              <a:ext cx="38100" cy="115888"/>
            </a:xfrm>
            <a:custGeom>
              <a:avLst/>
              <a:gdLst>
                <a:gd name="T0" fmla="*/ 0 w 24"/>
                <a:gd name="T1" fmla="*/ 0 h 73"/>
                <a:gd name="T2" fmla="*/ 0 w 24"/>
                <a:gd name="T3" fmla="*/ 183972994 h 73"/>
                <a:gd name="T4" fmla="*/ 60483750 w 24"/>
                <a:gd name="T5" fmla="*/ 156250362 h 73"/>
                <a:gd name="T6" fmla="*/ 60483750 w 24"/>
                <a:gd name="T7" fmla="*/ 22682298 h 73"/>
                <a:gd name="T8" fmla="*/ 0 w 24"/>
                <a:gd name="T9" fmla="*/ 0 h 73"/>
                <a:gd name="T10" fmla="*/ 0 60000 65536"/>
                <a:gd name="T11" fmla="*/ 0 60000 65536"/>
                <a:gd name="T12" fmla="*/ 0 60000 65536"/>
                <a:gd name="T13" fmla="*/ 0 60000 65536"/>
                <a:gd name="T14" fmla="*/ 0 60000 65536"/>
                <a:gd name="T15" fmla="*/ 0 w 24"/>
                <a:gd name="T16" fmla="*/ 0 h 73"/>
                <a:gd name="T17" fmla="*/ 24 w 24"/>
                <a:gd name="T18" fmla="*/ 73 h 73"/>
              </a:gdLst>
              <a:ahLst/>
              <a:cxnLst>
                <a:cxn ang="T10">
                  <a:pos x="T0" y="T1"/>
                </a:cxn>
                <a:cxn ang="T11">
                  <a:pos x="T2" y="T3"/>
                </a:cxn>
                <a:cxn ang="T12">
                  <a:pos x="T4" y="T5"/>
                </a:cxn>
                <a:cxn ang="T13">
                  <a:pos x="T6" y="T7"/>
                </a:cxn>
                <a:cxn ang="T14">
                  <a:pos x="T8" y="T9"/>
                </a:cxn>
              </a:cxnLst>
              <a:rect l="T15" t="T16" r="T17" b="T18"/>
              <a:pathLst>
                <a:path w="24" h="73">
                  <a:moveTo>
                    <a:pt x="0" y="0"/>
                  </a:moveTo>
                  <a:lnTo>
                    <a:pt x="0" y="73"/>
                  </a:lnTo>
                  <a:lnTo>
                    <a:pt x="24" y="62"/>
                  </a:lnTo>
                  <a:lnTo>
                    <a:pt x="24" y="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06" name="Freeform 380"/>
            <p:cNvSpPr>
              <a:spLocks noChangeArrowheads="1"/>
            </p:cNvSpPr>
            <p:nvPr/>
          </p:nvSpPr>
          <p:spPr bwMode="auto">
            <a:xfrm>
              <a:off x="2352675" y="3079750"/>
              <a:ext cx="296862" cy="96838"/>
            </a:xfrm>
            <a:custGeom>
              <a:avLst/>
              <a:gdLst>
                <a:gd name="T0" fmla="*/ 244453951 w 187"/>
                <a:gd name="T1" fmla="*/ 0 h 61"/>
                <a:gd name="T2" fmla="*/ 166330032 w 187"/>
                <a:gd name="T3" fmla="*/ 47884010 h 61"/>
                <a:gd name="T4" fmla="*/ 0 w 187"/>
                <a:gd name="T5" fmla="*/ 153731119 h 61"/>
                <a:gd name="T6" fmla="*/ 57962702 w 187"/>
                <a:gd name="T7" fmla="*/ 153731119 h 61"/>
                <a:gd name="T8" fmla="*/ 226813680 w 187"/>
                <a:gd name="T9" fmla="*/ 47884010 h 61"/>
                <a:gd name="T10" fmla="*/ 231853984 w 187"/>
                <a:gd name="T11" fmla="*/ 40322708 h 61"/>
                <a:gd name="T12" fmla="*/ 231853984 w 187"/>
                <a:gd name="T13" fmla="*/ 47884010 h 61"/>
                <a:gd name="T14" fmla="*/ 231853984 w 187"/>
                <a:gd name="T15" fmla="*/ 153731119 h 61"/>
                <a:gd name="T16" fmla="*/ 262095809 w 187"/>
                <a:gd name="T17" fmla="*/ 153731119 h 61"/>
                <a:gd name="T18" fmla="*/ 262095809 w 187"/>
                <a:gd name="T19" fmla="*/ 47884010 h 61"/>
                <a:gd name="T20" fmla="*/ 415824287 w 187"/>
                <a:gd name="T21" fmla="*/ 153731119 h 61"/>
                <a:gd name="T22" fmla="*/ 471267631 w 187"/>
                <a:gd name="T23" fmla="*/ 153731119 h 61"/>
                <a:gd name="T24" fmla="*/ 315018207 w 187"/>
                <a:gd name="T25" fmla="*/ 47884010 h 61"/>
                <a:gd name="T26" fmla="*/ 244453951 w 187"/>
                <a:gd name="T27" fmla="*/ 0 h 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7"/>
                <a:gd name="T43" fmla="*/ 0 h 61"/>
                <a:gd name="T44" fmla="*/ 187 w 187"/>
                <a:gd name="T45" fmla="*/ 61 h 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7" h="61">
                  <a:moveTo>
                    <a:pt x="97" y="0"/>
                  </a:moveTo>
                  <a:lnTo>
                    <a:pt x="66" y="19"/>
                  </a:lnTo>
                  <a:lnTo>
                    <a:pt x="0" y="61"/>
                  </a:lnTo>
                  <a:lnTo>
                    <a:pt x="23" y="61"/>
                  </a:lnTo>
                  <a:lnTo>
                    <a:pt x="90" y="19"/>
                  </a:lnTo>
                  <a:lnTo>
                    <a:pt x="92" y="16"/>
                  </a:lnTo>
                  <a:lnTo>
                    <a:pt x="92" y="19"/>
                  </a:lnTo>
                  <a:lnTo>
                    <a:pt x="92" y="61"/>
                  </a:lnTo>
                  <a:lnTo>
                    <a:pt x="104" y="61"/>
                  </a:lnTo>
                  <a:lnTo>
                    <a:pt x="104" y="19"/>
                  </a:lnTo>
                  <a:lnTo>
                    <a:pt x="165" y="61"/>
                  </a:lnTo>
                  <a:lnTo>
                    <a:pt x="187" y="61"/>
                  </a:lnTo>
                  <a:lnTo>
                    <a:pt x="125" y="19"/>
                  </a:lnTo>
                  <a:lnTo>
                    <a:pt x="97"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07" name="Freeform 381"/>
            <p:cNvSpPr>
              <a:spLocks noChangeArrowheads="1"/>
            </p:cNvSpPr>
            <p:nvPr/>
          </p:nvSpPr>
          <p:spPr bwMode="auto">
            <a:xfrm>
              <a:off x="2352675" y="3079750"/>
              <a:ext cx="296862" cy="96838"/>
            </a:xfrm>
            <a:custGeom>
              <a:avLst/>
              <a:gdLst>
                <a:gd name="T0" fmla="*/ 244453951 w 187"/>
                <a:gd name="T1" fmla="*/ 0 h 61"/>
                <a:gd name="T2" fmla="*/ 166330032 w 187"/>
                <a:gd name="T3" fmla="*/ 47884010 h 61"/>
                <a:gd name="T4" fmla="*/ 0 w 187"/>
                <a:gd name="T5" fmla="*/ 153731119 h 61"/>
                <a:gd name="T6" fmla="*/ 57962702 w 187"/>
                <a:gd name="T7" fmla="*/ 153731119 h 61"/>
                <a:gd name="T8" fmla="*/ 226813680 w 187"/>
                <a:gd name="T9" fmla="*/ 47884010 h 61"/>
                <a:gd name="T10" fmla="*/ 231853984 w 187"/>
                <a:gd name="T11" fmla="*/ 40322708 h 61"/>
                <a:gd name="T12" fmla="*/ 231853984 w 187"/>
                <a:gd name="T13" fmla="*/ 47884010 h 61"/>
                <a:gd name="T14" fmla="*/ 231853984 w 187"/>
                <a:gd name="T15" fmla="*/ 153731119 h 61"/>
                <a:gd name="T16" fmla="*/ 262095809 w 187"/>
                <a:gd name="T17" fmla="*/ 153731119 h 61"/>
                <a:gd name="T18" fmla="*/ 262095809 w 187"/>
                <a:gd name="T19" fmla="*/ 47884010 h 61"/>
                <a:gd name="T20" fmla="*/ 415824287 w 187"/>
                <a:gd name="T21" fmla="*/ 153731119 h 61"/>
                <a:gd name="T22" fmla="*/ 471267631 w 187"/>
                <a:gd name="T23" fmla="*/ 153731119 h 61"/>
                <a:gd name="T24" fmla="*/ 315018207 w 187"/>
                <a:gd name="T25" fmla="*/ 47884010 h 61"/>
                <a:gd name="T26" fmla="*/ 244453951 w 187"/>
                <a:gd name="T27" fmla="*/ 0 h 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7"/>
                <a:gd name="T43" fmla="*/ 0 h 61"/>
                <a:gd name="T44" fmla="*/ 187 w 187"/>
                <a:gd name="T45" fmla="*/ 61 h 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7" h="61">
                  <a:moveTo>
                    <a:pt x="97" y="0"/>
                  </a:moveTo>
                  <a:lnTo>
                    <a:pt x="66" y="19"/>
                  </a:lnTo>
                  <a:lnTo>
                    <a:pt x="0" y="61"/>
                  </a:lnTo>
                  <a:lnTo>
                    <a:pt x="23" y="61"/>
                  </a:lnTo>
                  <a:lnTo>
                    <a:pt x="90" y="19"/>
                  </a:lnTo>
                  <a:lnTo>
                    <a:pt x="92" y="16"/>
                  </a:lnTo>
                  <a:lnTo>
                    <a:pt x="92" y="19"/>
                  </a:lnTo>
                  <a:lnTo>
                    <a:pt x="92" y="61"/>
                  </a:lnTo>
                  <a:lnTo>
                    <a:pt x="104" y="61"/>
                  </a:lnTo>
                  <a:lnTo>
                    <a:pt x="104" y="19"/>
                  </a:lnTo>
                  <a:lnTo>
                    <a:pt x="165" y="61"/>
                  </a:lnTo>
                  <a:lnTo>
                    <a:pt x="187" y="61"/>
                  </a:lnTo>
                  <a:lnTo>
                    <a:pt x="125" y="19"/>
                  </a:lnTo>
                  <a:lnTo>
                    <a:pt x="9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08" name="Freeform 382"/>
            <p:cNvSpPr>
              <a:spLocks noChangeArrowheads="1"/>
            </p:cNvSpPr>
            <p:nvPr/>
          </p:nvSpPr>
          <p:spPr bwMode="auto">
            <a:xfrm>
              <a:off x="4090987" y="3384550"/>
              <a:ext cx="60325" cy="14288"/>
            </a:xfrm>
            <a:custGeom>
              <a:avLst/>
              <a:gdLst>
                <a:gd name="T0" fmla="*/ 184798097 w 16"/>
                <a:gd name="T1" fmla="*/ 0 h 4"/>
                <a:gd name="T2" fmla="*/ 28431927 w 16"/>
                <a:gd name="T3" fmla="*/ 0 h 4"/>
                <a:gd name="T4" fmla="*/ 0 w 16"/>
                <a:gd name="T5" fmla="*/ 25518368 h 4"/>
                <a:gd name="T6" fmla="*/ 28431927 w 16"/>
                <a:gd name="T7" fmla="*/ 51036736 h 4"/>
                <a:gd name="T8" fmla="*/ 184798097 w 16"/>
                <a:gd name="T9" fmla="*/ 51036736 h 4"/>
                <a:gd name="T10" fmla="*/ 227444102 w 16"/>
                <a:gd name="T11" fmla="*/ 25518368 h 4"/>
                <a:gd name="T12" fmla="*/ 184798097 w 16"/>
                <a:gd name="T13" fmla="*/ 0 h 4"/>
                <a:gd name="T14" fmla="*/ 0 60000 65536"/>
                <a:gd name="T15" fmla="*/ 0 60000 65536"/>
                <a:gd name="T16" fmla="*/ 0 60000 65536"/>
                <a:gd name="T17" fmla="*/ 0 60000 65536"/>
                <a:gd name="T18" fmla="*/ 0 60000 65536"/>
                <a:gd name="T19" fmla="*/ 0 60000 65536"/>
                <a:gd name="T20" fmla="*/ 0 60000 65536"/>
                <a:gd name="T21" fmla="*/ 0 w 16"/>
                <a:gd name="T22" fmla="*/ 0 h 4"/>
                <a:gd name="T23" fmla="*/ 16 w 16"/>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4">
                  <a:moveTo>
                    <a:pt x="13" y="0"/>
                  </a:moveTo>
                  <a:cubicBezTo>
                    <a:pt x="2" y="0"/>
                    <a:pt x="2" y="0"/>
                    <a:pt x="2" y="0"/>
                  </a:cubicBezTo>
                  <a:cubicBezTo>
                    <a:pt x="1" y="0"/>
                    <a:pt x="0" y="1"/>
                    <a:pt x="0" y="2"/>
                  </a:cubicBezTo>
                  <a:cubicBezTo>
                    <a:pt x="0" y="3"/>
                    <a:pt x="1" y="4"/>
                    <a:pt x="2" y="4"/>
                  </a:cubicBezTo>
                  <a:cubicBezTo>
                    <a:pt x="13" y="4"/>
                    <a:pt x="13" y="4"/>
                    <a:pt x="13" y="4"/>
                  </a:cubicBezTo>
                  <a:cubicBezTo>
                    <a:pt x="15" y="4"/>
                    <a:pt x="16" y="3"/>
                    <a:pt x="16" y="2"/>
                  </a:cubicBezTo>
                  <a:cubicBezTo>
                    <a:pt x="16" y="1"/>
                    <a:pt x="15" y="0"/>
                    <a:pt x="1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09" name="Freeform 383"/>
            <p:cNvSpPr>
              <a:spLocks noEditPoints="1" noChangeArrowheads="1"/>
            </p:cNvSpPr>
            <p:nvPr/>
          </p:nvSpPr>
          <p:spPr bwMode="auto">
            <a:xfrm>
              <a:off x="4060825" y="3368675"/>
              <a:ext cx="373062" cy="285750"/>
            </a:xfrm>
            <a:custGeom>
              <a:avLst/>
              <a:gdLst>
                <a:gd name="T0" fmla="*/ 710004815 w 99"/>
                <a:gd name="T1" fmla="*/ 989563530 h 76"/>
                <a:gd name="T2" fmla="*/ 312403626 w 99"/>
                <a:gd name="T3" fmla="*/ 593735862 h 76"/>
                <a:gd name="T4" fmla="*/ 710004815 w 99"/>
                <a:gd name="T5" fmla="*/ 197911954 h 76"/>
                <a:gd name="T6" fmla="*/ 1093407039 w 99"/>
                <a:gd name="T7" fmla="*/ 593735862 h 76"/>
                <a:gd name="T8" fmla="*/ 710004815 w 99"/>
                <a:gd name="T9" fmla="*/ 989563530 h 76"/>
                <a:gd name="T10" fmla="*/ 894606444 w 99"/>
                <a:gd name="T11" fmla="*/ 0 h 76"/>
                <a:gd name="T12" fmla="*/ 511204221 w 99"/>
                <a:gd name="T13" fmla="*/ 0 h 76"/>
                <a:gd name="T14" fmla="*/ 454404589 w 99"/>
                <a:gd name="T15" fmla="*/ 14137105 h 76"/>
                <a:gd name="T16" fmla="*/ 426002889 w 99"/>
                <a:gd name="T17" fmla="*/ 98955977 h 76"/>
                <a:gd name="T18" fmla="*/ 426002889 w 99"/>
                <a:gd name="T19" fmla="*/ 113093082 h 76"/>
                <a:gd name="T20" fmla="*/ 383402224 w 99"/>
                <a:gd name="T21" fmla="*/ 127230188 h 76"/>
                <a:gd name="T22" fmla="*/ 42600666 w 99"/>
                <a:gd name="T23" fmla="*/ 127230188 h 76"/>
                <a:gd name="T24" fmla="*/ 0 w 99"/>
                <a:gd name="T25" fmla="*/ 155504398 h 76"/>
                <a:gd name="T26" fmla="*/ 0 w 99"/>
                <a:gd name="T27" fmla="*/ 1031971086 h 76"/>
                <a:gd name="T28" fmla="*/ 42600666 w 99"/>
                <a:gd name="T29" fmla="*/ 1074382401 h 76"/>
                <a:gd name="T30" fmla="*/ 1377408965 w 99"/>
                <a:gd name="T31" fmla="*/ 1074382401 h 76"/>
                <a:gd name="T32" fmla="*/ 1405810665 w 99"/>
                <a:gd name="T33" fmla="*/ 1031971086 h 76"/>
                <a:gd name="T34" fmla="*/ 1405810665 w 99"/>
                <a:gd name="T35" fmla="*/ 155504398 h 76"/>
                <a:gd name="T36" fmla="*/ 1377408965 w 99"/>
                <a:gd name="T37" fmla="*/ 127230188 h 76"/>
                <a:gd name="T38" fmla="*/ 1022408442 w 99"/>
                <a:gd name="T39" fmla="*/ 127230188 h 76"/>
                <a:gd name="T40" fmla="*/ 994006742 w 99"/>
                <a:gd name="T41" fmla="*/ 113093082 h 76"/>
                <a:gd name="T42" fmla="*/ 994006742 w 99"/>
                <a:gd name="T43" fmla="*/ 98955977 h 76"/>
                <a:gd name="T44" fmla="*/ 951406076 w 99"/>
                <a:gd name="T45" fmla="*/ 14137105 h 76"/>
                <a:gd name="T46" fmla="*/ 894606444 w 99"/>
                <a:gd name="T47" fmla="*/ 0 h 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9"/>
                <a:gd name="T73" fmla="*/ 0 h 76"/>
                <a:gd name="T74" fmla="*/ 99 w 99"/>
                <a:gd name="T75" fmla="*/ 76 h 7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9" h="76">
                  <a:moveTo>
                    <a:pt x="50" y="70"/>
                  </a:moveTo>
                  <a:cubicBezTo>
                    <a:pt x="34" y="70"/>
                    <a:pt x="22" y="58"/>
                    <a:pt x="22" y="42"/>
                  </a:cubicBezTo>
                  <a:cubicBezTo>
                    <a:pt x="22" y="27"/>
                    <a:pt x="34" y="14"/>
                    <a:pt x="50" y="14"/>
                  </a:cubicBezTo>
                  <a:cubicBezTo>
                    <a:pt x="65" y="14"/>
                    <a:pt x="77" y="27"/>
                    <a:pt x="77" y="42"/>
                  </a:cubicBezTo>
                  <a:cubicBezTo>
                    <a:pt x="77" y="58"/>
                    <a:pt x="65" y="70"/>
                    <a:pt x="50" y="70"/>
                  </a:cubicBezTo>
                  <a:moveTo>
                    <a:pt x="63" y="0"/>
                  </a:moveTo>
                  <a:cubicBezTo>
                    <a:pt x="36" y="0"/>
                    <a:pt x="36" y="0"/>
                    <a:pt x="36" y="0"/>
                  </a:cubicBezTo>
                  <a:cubicBezTo>
                    <a:pt x="35" y="0"/>
                    <a:pt x="33" y="0"/>
                    <a:pt x="32" y="1"/>
                  </a:cubicBezTo>
                  <a:cubicBezTo>
                    <a:pt x="32" y="1"/>
                    <a:pt x="30" y="3"/>
                    <a:pt x="30" y="7"/>
                  </a:cubicBezTo>
                  <a:cubicBezTo>
                    <a:pt x="30" y="8"/>
                    <a:pt x="30" y="8"/>
                    <a:pt x="30" y="8"/>
                  </a:cubicBezTo>
                  <a:cubicBezTo>
                    <a:pt x="30" y="8"/>
                    <a:pt x="29" y="9"/>
                    <a:pt x="27" y="9"/>
                  </a:cubicBezTo>
                  <a:cubicBezTo>
                    <a:pt x="3" y="9"/>
                    <a:pt x="3" y="9"/>
                    <a:pt x="3" y="9"/>
                  </a:cubicBezTo>
                  <a:cubicBezTo>
                    <a:pt x="1" y="9"/>
                    <a:pt x="0" y="10"/>
                    <a:pt x="0" y="11"/>
                  </a:cubicBezTo>
                  <a:cubicBezTo>
                    <a:pt x="0" y="73"/>
                    <a:pt x="0" y="73"/>
                    <a:pt x="0" y="73"/>
                  </a:cubicBezTo>
                  <a:cubicBezTo>
                    <a:pt x="0" y="75"/>
                    <a:pt x="1" y="76"/>
                    <a:pt x="3" y="76"/>
                  </a:cubicBezTo>
                  <a:cubicBezTo>
                    <a:pt x="97" y="76"/>
                    <a:pt x="97" y="76"/>
                    <a:pt x="97" y="76"/>
                  </a:cubicBezTo>
                  <a:cubicBezTo>
                    <a:pt x="98" y="76"/>
                    <a:pt x="99" y="75"/>
                    <a:pt x="99" y="73"/>
                  </a:cubicBezTo>
                  <a:cubicBezTo>
                    <a:pt x="99" y="11"/>
                    <a:pt x="99" y="11"/>
                    <a:pt x="99" y="11"/>
                  </a:cubicBezTo>
                  <a:cubicBezTo>
                    <a:pt x="99" y="10"/>
                    <a:pt x="98" y="9"/>
                    <a:pt x="97" y="9"/>
                  </a:cubicBezTo>
                  <a:cubicBezTo>
                    <a:pt x="72" y="9"/>
                    <a:pt x="72" y="9"/>
                    <a:pt x="72" y="9"/>
                  </a:cubicBezTo>
                  <a:cubicBezTo>
                    <a:pt x="71" y="9"/>
                    <a:pt x="70" y="8"/>
                    <a:pt x="70" y="8"/>
                  </a:cubicBezTo>
                  <a:cubicBezTo>
                    <a:pt x="70" y="8"/>
                    <a:pt x="70" y="8"/>
                    <a:pt x="70" y="7"/>
                  </a:cubicBezTo>
                  <a:cubicBezTo>
                    <a:pt x="70" y="3"/>
                    <a:pt x="67" y="1"/>
                    <a:pt x="67" y="1"/>
                  </a:cubicBezTo>
                  <a:cubicBezTo>
                    <a:pt x="66" y="0"/>
                    <a:pt x="64" y="0"/>
                    <a:pt x="6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10" name="Rectangle 384"/>
            <p:cNvSpPr>
              <a:spLocks noChangeArrowheads="1"/>
            </p:cNvSpPr>
            <p:nvPr/>
          </p:nvSpPr>
          <p:spPr bwMode="auto">
            <a:xfrm>
              <a:off x="5338762" y="2819400"/>
              <a:ext cx="15875" cy="33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4511" name="Rectangle 385"/>
            <p:cNvSpPr>
              <a:spLocks noChangeArrowheads="1"/>
            </p:cNvSpPr>
            <p:nvPr/>
          </p:nvSpPr>
          <p:spPr bwMode="auto">
            <a:xfrm>
              <a:off x="5338762" y="2819400"/>
              <a:ext cx="15875"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4512" name="Rectangle 386"/>
            <p:cNvSpPr>
              <a:spLocks noChangeArrowheads="1"/>
            </p:cNvSpPr>
            <p:nvPr/>
          </p:nvSpPr>
          <p:spPr bwMode="auto">
            <a:xfrm>
              <a:off x="5368925" y="2811463"/>
              <a:ext cx="14287" cy="41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4513" name="Rectangle 387"/>
            <p:cNvSpPr>
              <a:spLocks noChangeArrowheads="1"/>
            </p:cNvSpPr>
            <p:nvPr/>
          </p:nvSpPr>
          <p:spPr bwMode="auto">
            <a:xfrm>
              <a:off x="5368925" y="2811463"/>
              <a:ext cx="14287" cy="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4514" name="Rectangle 388"/>
            <p:cNvSpPr>
              <a:spLocks noChangeArrowheads="1"/>
            </p:cNvSpPr>
            <p:nvPr/>
          </p:nvSpPr>
          <p:spPr bwMode="auto">
            <a:xfrm>
              <a:off x="5399087" y="2800350"/>
              <a:ext cx="14287" cy="523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4515" name="Rectangle 389"/>
            <p:cNvSpPr>
              <a:spLocks noChangeArrowheads="1"/>
            </p:cNvSpPr>
            <p:nvPr/>
          </p:nvSpPr>
          <p:spPr bwMode="auto">
            <a:xfrm>
              <a:off x="5399087" y="2800350"/>
              <a:ext cx="1428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4516" name="Rectangle 390"/>
            <p:cNvSpPr>
              <a:spLocks noChangeArrowheads="1"/>
            </p:cNvSpPr>
            <p:nvPr/>
          </p:nvSpPr>
          <p:spPr bwMode="auto">
            <a:xfrm>
              <a:off x="5429250" y="2808288"/>
              <a:ext cx="14287" cy="444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4517" name="Rectangle 391"/>
            <p:cNvSpPr>
              <a:spLocks noChangeArrowheads="1"/>
            </p:cNvSpPr>
            <p:nvPr/>
          </p:nvSpPr>
          <p:spPr bwMode="auto">
            <a:xfrm>
              <a:off x="5429250" y="2808288"/>
              <a:ext cx="14287"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4518" name="Rectangle 392"/>
            <p:cNvSpPr>
              <a:spLocks noChangeArrowheads="1"/>
            </p:cNvSpPr>
            <p:nvPr/>
          </p:nvSpPr>
          <p:spPr bwMode="auto">
            <a:xfrm>
              <a:off x="5459412" y="2789238"/>
              <a:ext cx="14287" cy="635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4519" name="Rectangle 393"/>
            <p:cNvSpPr>
              <a:spLocks noChangeArrowheads="1"/>
            </p:cNvSpPr>
            <p:nvPr/>
          </p:nvSpPr>
          <p:spPr bwMode="auto">
            <a:xfrm>
              <a:off x="5459412" y="2789238"/>
              <a:ext cx="14287" cy="6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4520" name="Rectangle 394"/>
            <p:cNvSpPr>
              <a:spLocks noChangeArrowheads="1"/>
            </p:cNvSpPr>
            <p:nvPr/>
          </p:nvSpPr>
          <p:spPr bwMode="auto">
            <a:xfrm>
              <a:off x="5489575" y="2763838"/>
              <a:ext cx="14287" cy="88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4521" name="Rectangle 395"/>
            <p:cNvSpPr>
              <a:spLocks noChangeArrowheads="1"/>
            </p:cNvSpPr>
            <p:nvPr/>
          </p:nvSpPr>
          <p:spPr bwMode="auto">
            <a:xfrm>
              <a:off x="5489575" y="2763838"/>
              <a:ext cx="14287" cy="8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4522" name="Freeform 396"/>
            <p:cNvSpPr>
              <a:spLocks noEditPoints="1" noChangeArrowheads="1"/>
            </p:cNvSpPr>
            <p:nvPr/>
          </p:nvSpPr>
          <p:spPr bwMode="auto">
            <a:xfrm>
              <a:off x="5294312" y="2714625"/>
              <a:ext cx="258762" cy="198438"/>
            </a:xfrm>
            <a:custGeom>
              <a:avLst/>
              <a:gdLst>
                <a:gd name="T0" fmla="*/ 84382663 w 69"/>
                <a:gd name="T1" fmla="*/ 588773034 h 53"/>
                <a:gd name="T2" fmla="*/ 70319511 w 69"/>
                <a:gd name="T3" fmla="*/ 560737115 h 53"/>
                <a:gd name="T4" fmla="*/ 70319511 w 69"/>
                <a:gd name="T5" fmla="*/ 70093543 h 53"/>
                <a:gd name="T6" fmla="*/ 84382663 w 69"/>
                <a:gd name="T7" fmla="*/ 56071839 h 53"/>
                <a:gd name="T8" fmla="*/ 886019839 w 69"/>
                <a:gd name="T9" fmla="*/ 56071839 h 53"/>
                <a:gd name="T10" fmla="*/ 900082991 w 69"/>
                <a:gd name="T11" fmla="*/ 70093543 h 53"/>
                <a:gd name="T12" fmla="*/ 900082991 w 69"/>
                <a:gd name="T13" fmla="*/ 560737115 h 53"/>
                <a:gd name="T14" fmla="*/ 886019839 w 69"/>
                <a:gd name="T15" fmla="*/ 588773034 h 53"/>
                <a:gd name="T16" fmla="*/ 84382663 w 69"/>
                <a:gd name="T17" fmla="*/ 588773034 h 53"/>
                <a:gd name="T18" fmla="*/ 942276198 w 69"/>
                <a:gd name="T19" fmla="*/ 0 h 53"/>
                <a:gd name="T20" fmla="*/ 28126304 w 69"/>
                <a:gd name="T21" fmla="*/ 0 h 53"/>
                <a:gd name="T22" fmla="*/ 0 w 69"/>
                <a:gd name="T23" fmla="*/ 14017960 h 53"/>
                <a:gd name="T24" fmla="*/ 0 w 69"/>
                <a:gd name="T25" fmla="*/ 714938417 h 53"/>
                <a:gd name="T26" fmla="*/ 28126304 w 69"/>
                <a:gd name="T27" fmla="*/ 742974337 h 53"/>
                <a:gd name="T28" fmla="*/ 942276198 w 69"/>
                <a:gd name="T29" fmla="*/ 742974337 h 53"/>
                <a:gd name="T30" fmla="*/ 970402502 w 69"/>
                <a:gd name="T31" fmla="*/ 714938417 h 53"/>
                <a:gd name="T32" fmla="*/ 970402502 w 69"/>
                <a:gd name="T33" fmla="*/ 14017960 h 53"/>
                <a:gd name="T34" fmla="*/ 942276198 w 69"/>
                <a:gd name="T35" fmla="*/ 0 h 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9"/>
                <a:gd name="T55" fmla="*/ 0 h 53"/>
                <a:gd name="T56" fmla="*/ 69 w 69"/>
                <a:gd name="T57" fmla="*/ 53 h 5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9" h="53">
                  <a:moveTo>
                    <a:pt x="6" y="42"/>
                  </a:moveTo>
                  <a:cubicBezTo>
                    <a:pt x="5" y="42"/>
                    <a:pt x="5" y="41"/>
                    <a:pt x="5" y="40"/>
                  </a:cubicBezTo>
                  <a:cubicBezTo>
                    <a:pt x="5" y="5"/>
                    <a:pt x="5" y="5"/>
                    <a:pt x="5" y="5"/>
                  </a:cubicBezTo>
                  <a:cubicBezTo>
                    <a:pt x="5" y="4"/>
                    <a:pt x="5" y="4"/>
                    <a:pt x="6" y="4"/>
                  </a:cubicBezTo>
                  <a:cubicBezTo>
                    <a:pt x="63" y="4"/>
                    <a:pt x="63" y="4"/>
                    <a:pt x="63" y="4"/>
                  </a:cubicBezTo>
                  <a:cubicBezTo>
                    <a:pt x="63" y="4"/>
                    <a:pt x="64" y="4"/>
                    <a:pt x="64" y="5"/>
                  </a:cubicBezTo>
                  <a:cubicBezTo>
                    <a:pt x="64" y="40"/>
                    <a:pt x="64" y="40"/>
                    <a:pt x="64" y="40"/>
                  </a:cubicBezTo>
                  <a:cubicBezTo>
                    <a:pt x="64" y="41"/>
                    <a:pt x="63" y="42"/>
                    <a:pt x="63" y="42"/>
                  </a:cubicBezTo>
                  <a:cubicBezTo>
                    <a:pt x="6" y="42"/>
                    <a:pt x="6" y="42"/>
                    <a:pt x="6" y="42"/>
                  </a:cubicBezTo>
                  <a:moveTo>
                    <a:pt x="67" y="0"/>
                  </a:moveTo>
                  <a:cubicBezTo>
                    <a:pt x="2" y="0"/>
                    <a:pt x="2" y="0"/>
                    <a:pt x="2" y="0"/>
                  </a:cubicBezTo>
                  <a:cubicBezTo>
                    <a:pt x="1" y="0"/>
                    <a:pt x="0" y="0"/>
                    <a:pt x="0" y="1"/>
                  </a:cubicBezTo>
                  <a:cubicBezTo>
                    <a:pt x="0" y="51"/>
                    <a:pt x="0" y="51"/>
                    <a:pt x="0" y="51"/>
                  </a:cubicBezTo>
                  <a:cubicBezTo>
                    <a:pt x="0" y="52"/>
                    <a:pt x="1" y="53"/>
                    <a:pt x="2" y="53"/>
                  </a:cubicBezTo>
                  <a:cubicBezTo>
                    <a:pt x="67" y="53"/>
                    <a:pt x="67" y="53"/>
                    <a:pt x="67" y="53"/>
                  </a:cubicBezTo>
                  <a:cubicBezTo>
                    <a:pt x="68" y="53"/>
                    <a:pt x="69" y="52"/>
                    <a:pt x="69" y="51"/>
                  </a:cubicBezTo>
                  <a:cubicBezTo>
                    <a:pt x="69" y="1"/>
                    <a:pt x="69" y="1"/>
                    <a:pt x="69" y="1"/>
                  </a:cubicBezTo>
                  <a:cubicBezTo>
                    <a:pt x="69" y="0"/>
                    <a:pt x="68" y="0"/>
                    <a:pt x="6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23" name="Freeform 397"/>
            <p:cNvSpPr>
              <a:spLocks noChangeArrowheads="1"/>
            </p:cNvSpPr>
            <p:nvPr/>
          </p:nvSpPr>
          <p:spPr bwMode="auto">
            <a:xfrm>
              <a:off x="5368925" y="2921000"/>
              <a:ext cx="104775" cy="22225"/>
            </a:xfrm>
            <a:custGeom>
              <a:avLst/>
              <a:gdLst>
                <a:gd name="T0" fmla="*/ 308049726 w 28"/>
                <a:gd name="T1" fmla="*/ 0 h 6"/>
                <a:gd name="T2" fmla="*/ 98017013 w 28"/>
                <a:gd name="T3" fmla="*/ 0 h 6"/>
                <a:gd name="T4" fmla="*/ 56009721 w 28"/>
                <a:gd name="T5" fmla="*/ 13720233 h 6"/>
                <a:gd name="T6" fmla="*/ 14002430 w 28"/>
                <a:gd name="T7" fmla="*/ 68604871 h 6"/>
                <a:gd name="T8" fmla="*/ 28004861 w 28"/>
                <a:gd name="T9" fmla="*/ 82325104 h 6"/>
                <a:gd name="T10" fmla="*/ 378061878 w 28"/>
                <a:gd name="T11" fmla="*/ 82325104 h 6"/>
                <a:gd name="T12" fmla="*/ 392064308 w 28"/>
                <a:gd name="T13" fmla="*/ 68604871 h 6"/>
                <a:gd name="T14" fmla="*/ 350057017 w 28"/>
                <a:gd name="T15" fmla="*/ 13720233 h 6"/>
                <a:gd name="T16" fmla="*/ 308049726 w 2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6"/>
                <a:gd name="T29" fmla="*/ 28 w 2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6">
                  <a:moveTo>
                    <a:pt x="22" y="0"/>
                  </a:moveTo>
                  <a:cubicBezTo>
                    <a:pt x="7" y="0"/>
                    <a:pt x="7" y="0"/>
                    <a:pt x="7" y="0"/>
                  </a:cubicBezTo>
                  <a:cubicBezTo>
                    <a:pt x="6" y="0"/>
                    <a:pt x="5" y="1"/>
                    <a:pt x="4" y="1"/>
                  </a:cubicBezTo>
                  <a:cubicBezTo>
                    <a:pt x="1" y="5"/>
                    <a:pt x="1" y="5"/>
                    <a:pt x="1" y="5"/>
                  </a:cubicBezTo>
                  <a:cubicBezTo>
                    <a:pt x="0" y="5"/>
                    <a:pt x="1" y="6"/>
                    <a:pt x="2" y="6"/>
                  </a:cubicBezTo>
                  <a:cubicBezTo>
                    <a:pt x="27" y="6"/>
                    <a:pt x="27" y="6"/>
                    <a:pt x="27" y="6"/>
                  </a:cubicBezTo>
                  <a:cubicBezTo>
                    <a:pt x="28" y="6"/>
                    <a:pt x="28" y="5"/>
                    <a:pt x="28" y="5"/>
                  </a:cubicBezTo>
                  <a:cubicBezTo>
                    <a:pt x="25" y="1"/>
                    <a:pt x="25" y="1"/>
                    <a:pt x="25" y="1"/>
                  </a:cubicBezTo>
                  <a:cubicBezTo>
                    <a:pt x="24" y="1"/>
                    <a:pt x="23" y="0"/>
                    <a:pt x="2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24" name="Freeform 398"/>
            <p:cNvSpPr>
              <a:spLocks noChangeArrowheads="1"/>
            </p:cNvSpPr>
            <p:nvPr/>
          </p:nvSpPr>
          <p:spPr bwMode="auto">
            <a:xfrm>
              <a:off x="5335587" y="2740025"/>
              <a:ext cx="22225" cy="30163"/>
            </a:xfrm>
            <a:custGeom>
              <a:avLst/>
              <a:gdLst>
                <a:gd name="T0" fmla="*/ 30241875 w 14"/>
                <a:gd name="T1" fmla="*/ 0 h 19"/>
                <a:gd name="T2" fmla="*/ 22682200 w 14"/>
                <a:gd name="T3" fmla="*/ 0 h 19"/>
                <a:gd name="T4" fmla="*/ 17641888 w 14"/>
                <a:gd name="T5" fmla="*/ 0 h 19"/>
                <a:gd name="T6" fmla="*/ 17641888 w 14"/>
                <a:gd name="T7" fmla="*/ 17642180 h 19"/>
                <a:gd name="T8" fmla="*/ 17641888 w 14"/>
                <a:gd name="T9" fmla="*/ 17642180 h 19"/>
                <a:gd name="T10" fmla="*/ 17641888 w 14"/>
                <a:gd name="T11" fmla="*/ 0 h 19"/>
                <a:gd name="T12" fmla="*/ 10080625 w 14"/>
                <a:gd name="T13" fmla="*/ 0 h 19"/>
                <a:gd name="T14" fmla="*/ 5040313 w 14"/>
                <a:gd name="T15" fmla="*/ 0 h 19"/>
                <a:gd name="T16" fmla="*/ 0 w 14"/>
                <a:gd name="T17" fmla="*/ 0 h 19"/>
                <a:gd name="T18" fmla="*/ 0 w 14"/>
                <a:gd name="T19" fmla="*/ 47884556 h 19"/>
                <a:gd name="T20" fmla="*/ 5040313 w 14"/>
                <a:gd name="T21" fmla="*/ 47884556 h 19"/>
                <a:gd name="T22" fmla="*/ 10080625 w 14"/>
                <a:gd name="T23" fmla="*/ 47884556 h 19"/>
                <a:gd name="T24" fmla="*/ 17641888 w 14"/>
                <a:gd name="T25" fmla="*/ 47884556 h 19"/>
                <a:gd name="T26" fmla="*/ 17641888 w 14"/>
                <a:gd name="T27" fmla="*/ 30242376 h 19"/>
                <a:gd name="T28" fmla="*/ 17641888 w 14"/>
                <a:gd name="T29" fmla="*/ 30242376 h 19"/>
                <a:gd name="T30" fmla="*/ 17641888 w 14"/>
                <a:gd name="T31" fmla="*/ 47884556 h 19"/>
                <a:gd name="T32" fmla="*/ 22682200 w 14"/>
                <a:gd name="T33" fmla="*/ 47884556 h 19"/>
                <a:gd name="T34" fmla="*/ 30241875 w 14"/>
                <a:gd name="T35" fmla="*/ 47884556 h 19"/>
                <a:gd name="T36" fmla="*/ 35282188 w 14"/>
                <a:gd name="T37" fmla="*/ 47884556 h 19"/>
                <a:gd name="T38" fmla="*/ 22682200 w 14"/>
                <a:gd name="T39" fmla="*/ 25201980 h 19"/>
                <a:gd name="T40" fmla="*/ 22682200 w 14"/>
                <a:gd name="T41" fmla="*/ 17642180 h 19"/>
                <a:gd name="T42" fmla="*/ 30241875 w 14"/>
                <a:gd name="T43" fmla="*/ 0 h 19"/>
                <a:gd name="T44" fmla="*/ 30241875 w 14"/>
                <a:gd name="T45" fmla="*/ 0 h 1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
                <a:gd name="T70" fmla="*/ 0 h 19"/>
                <a:gd name="T71" fmla="*/ 14 w 14"/>
                <a:gd name="T72" fmla="*/ 19 h 1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 h="19">
                  <a:moveTo>
                    <a:pt x="12" y="0"/>
                  </a:moveTo>
                  <a:lnTo>
                    <a:pt x="9" y="0"/>
                  </a:lnTo>
                  <a:lnTo>
                    <a:pt x="7" y="0"/>
                  </a:lnTo>
                  <a:lnTo>
                    <a:pt x="7" y="7"/>
                  </a:lnTo>
                  <a:lnTo>
                    <a:pt x="7" y="0"/>
                  </a:lnTo>
                  <a:lnTo>
                    <a:pt x="4" y="0"/>
                  </a:lnTo>
                  <a:lnTo>
                    <a:pt x="2" y="0"/>
                  </a:lnTo>
                  <a:lnTo>
                    <a:pt x="0" y="0"/>
                  </a:lnTo>
                  <a:lnTo>
                    <a:pt x="0" y="19"/>
                  </a:lnTo>
                  <a:lnTo>
                    <a:pt x="2" y="19"/>
                  </a:lnTo>
                  <a:lnTo>
                    <a:pt x="4" y="19"/>
                  </a:lnTo>
                  <a:lnTo>
                    <a:pt x="7" y="19"/>
                  </a:lnTo>
                  <a:lnTo>
                    <a:pt x="7" y="12"/>
                  </a:lnTo>
                  <a:lnTo>
                    <a:pt x="7" y="19"/>
                  </a:lnTo>
                  <a:lnTo>
                    <a:pt x="9" y="19"/>
                  </a:lnTo>
                  <a:lnTo>
                    <a:pt x="12" y="19"/>
                  </a:lnTo>
                  <a:lnTo>
                    <a:pt x="14" y="19"/>
                  </a:lnTo>
                  <a:lnTo>
                    <a:pt x="9" y="10"/>
                  </a:lnTo>
                  <a:lnTo>
                    <a:pt x="9" y="7"/>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25" name="Freeform 399"/>
            <p:cNvSpPr>
              <a:spLocks noChangeArrowheads="1"/>
            </p:cNvSpPr>
            <p:nvPr/>
          </p:nvSpPr>
          <p:spPr bwMode="auto">
            <a:xfrm>
              <a:off x="5335587" y="2740025"/>
              <a:ext cx="22225" cy="30163"/>
            </a:xfrm>
            <a:custGeom>
              <a:avLst/>
              <a:gdLst>
                <a:gd name="T0" fmla="*/ 30241875 w 14"/>
                <a:gd name="T1" fmla="*/ 0 h 19"/>
                <a:gd name="T2" fmla="*/ 22682200 w 14"/>
                <a:gd name="T3" fmla="*/ 0 h 19"/>
                <a:gd name="T4" fmla="*/ 17641888 w 14"/>
                <a:gd name="T5" fmla="*/ 0 h 19"/>
                <a:gd name="T6" fmla="*/ 17641888 w 14"/>
                <a:gd name="T7" fmla="*/ 17642180 h 19"/>
                <a:gd name="T8" fmla="*/ 17641888 w 14"/>
                <a:gd name="T9" fmla="*/ 17642180 h 19"/>
                <a:gd name="T10" fmla="*/ 17641888 w 14"/>
                <a:gd name="T11" fmla="*/ 0 h 19"/>
                <a:gd name="T12" fmla="*/ 10080625 w 14"/>
                <a:gd name="T13" fmla="*/ 0 h 19"/>
                <a:gd name="T14" fmla="*/ 5040313 w 14"/>
                <a:gd name="T15" fmla="*/ 0 h 19"/>
                <a:gd name="T16" fmla="*/ 0 w 14"/>
                <a:gd name="T17" fmla="*/ 0 h 19"/>
                <a:gd name="T18" fmla="*/ 0 w 14"/>
                <a:gd name="T19" fmla="*/ 47884556 h 19"/>
                <a:gd name="T20" fmla="*/ 5040313 w 14"/>
                <a:gd name="T21" fmla="*/ 47884556 h 19"/>
                <a:gd name="T22" fmla="*/ 10080625 w 14"/>
                <a:gd name="T23" fmla="*/ 47884556 h 19"/>
                <a:gd name="T24" fmla="*/ 17641888 w 14"/>
                <a:gd name="T25" fmla="*/ 47884556 h 19"/>
                <a:gd name="T26" fmla="*/ 17641888 w 14"/>
                <a:gd name="T27" fmla="*/ 30242376 h 19"/>
                <a:gd name="T28" fmla="*/ 17641888 w 14"/>
                <a:gd name="T29" fmla="*/ 30242376 h 19"/>
                <a:gd name="T30" fmla="*/ 17641888 w 14"/>
                <a:gd name="T31" fmla="*/ 47884556 h 19"/>
                <a:gd name="T32" fmla="*/ 22682200 w 14"/>
                <a:gd name="T33" fmla="*/ 47884556 h 19"/>
                <a:gd name="T34" fmla="*/ 30241875 w 14"/>
                <a:gd name="T35" fmla="*/ 47884556 h 19"/>
                <a:gd name="T36" fmla="*/ 35282188 w 14"/>
                <a:gd name="T37" fmla="*/ 47884556 h 19"/>
                <a:gd name="T38" fmla="*/ 22682200 w 14"/>
                <a:gd name="T39" fmla="*/ 25201980 h 19"/>
                <a:gd name="T40" fmla="*/ 22682200 w 14"/>
                <a:gd name="T41" fmla="*/ 17642180 h 19"/>
                <a:gd name="T42" fmla="*/ 30241875 w 14"/>
                <a:gd name="T43" fmla="*/ 0 h 19"/>
                <a:gd name="T44" fmla="*/ 30241875 w 14"/>
                <a:gd name="T45" fmla="*/ 0 h 1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
                <a:gd name="T70" fmla="*/ 0 h 19"/>
                <a:gd name="T71" fmla="*/ 14 w 14"/>
                <a:gd name="T72" fmla="*/ 19 h 1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 h="19">
                  <a:moveTo>
                    <a:pt x="12" y="0"/>
                  </a:moveTo>
                  <a:lnTo>
                    <a:pt x="9" y="0"/>
                  </a:lnTo>
                  <a:lnTo>
                    <a:pt x="7" y="0"/>
                  </a:lnTo>
                  <a:lnTo>
                    <a:pt x="7" y="7"/>
                  </a:lnTo>
                  <a:lnTo>
                    <a:pt x="7" y="0"/>
                  </a:lnTo>
                  <a:lnTo>
                    <a:pt x="4" y="0"/>
                  </a:lnTo>
                  <a:lnTo>
                    <a:pt x="2" y="0"/>
                  </a:lnTo>
                  <a:lnTo>
                    <a:pt x="0" y="0"/>
                  </a:lnTo>
                  <a:lnTo>
                    <a:pt x="0" y="19"/>
                  </a:lnTo>
                  <a:lnTo>
                    <a:pt x="2" y="19"/>
                  </a:lnTo>
                  <a:lnTo>
                    <a:pt x="4" y="19"/>
                  </a:lnTo>
                  <a:lnTo>
                    <a:pt x="7" y="19"/>
                  </a:lnTo>
                  <a:lnTo>
                    <a:pt x="7" y="12"/>
                  </a:lnTo>
                  <a:lnTo>
                    <a:pt x="7" y="19"/>
                  </a:lnTo>
                  <a:lnTo>
                    <a:pt x="9" y="19"/>
                  </a:lnTo>
                  <a:lnTo>
                    <a:pt x="12" y="19"/>
                  </a:lnTo>
                  <a:lnTo>
                    <a:pt x="14" y="19"/>
                  </a:lnTo>
                  <a:lnTo>
                    <a:pt x="9" y="10"/>
                  </a:lnTo>
                  <a:lnTo>
                    <a:pt x="9" y="7"/>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26" name="Freeform 400"/>
            <p:cNvSpPr>
              <a:spLocks noEditPoints="1" noChangeArrowheads="1"/>
            </p:cNvSpPr>
            <p:nvPr/>
          </p:nvSpPr>
          <p:spPr bwMode="auto">
            <a:xfrm>
              <a:off x="5360987" y="2740025"/>
              <a:ext cx="15875" cy="30163"/>
            </a:xfrm>
            <a:custGeom>
              <a:avLst/>
              <a:gdLst>
                <a:gd name="T0" fmla="*/ 31503938 w 4"/>
                <a:gd name="T1" fmla="*/ 42646712 h 8"/>
                <a:gd name="T2" fmla="*/ 31503938 w 4"/>
                <a:gd name="T3" fmla="*/ 42646712 h 8"/>
                <a:gd name="T4" fmla="*/ 31503938 w 4"/>
                <a:gd name="T5" fmla="*/ 14214314 h 8"/>
                <a:gd name="T6" fmla="*/ 47251938 w 4"/>
                <a:gd name="T7" fmla="*/ 14214314 h 8"/>
                <a:gd name="T8" fmla="*/ 47251938 w 4"/>
                <a:gd name="T9" fmla="*/ 28432398 h 8"/>
                <a:gd name="T10" fmla="*/ 47251938 w 4"/>
                <a:gd name="T11" fmla="*/ 28432398 h 8"/>
                <a:gd name="T12" fmla="*/ 47251938 w 4"/>
                <a:gd name="T13" fmla="*/ 42646712 h 8"/>
                <a:gd name="T14" fmla="*/ 47251938 w 4"/>
                <a:gd name="T15" fmla="*/ 42646712 h 8"/>
                <a:gd name="T16" fmla="*/ 31503938 w 4"/>
                <a:gd name="T17" fmla="*/ 42646712 h 8"/>
                <a:gd name="T18" fmla="*/ 31503938 w 4"/>
                <a:gd name="T19" fmla="*/ 42646712 h 8"/>
                <a:gd name="T20" fmla="*/ 31503938 w 4"/>
                <a:gd name="T21" fmla="*/ 0 h 8"/>
                <a:gd name="T22" fmla="*/ 0 w 4"/>
                <a:gd name="T23" fmla="*/ 0 h 8"/>
                <a:gd name="T24" fmla="*/ 0 w 4"/>
                <a:gd name="T25" fmla="*/ 0 h 8"/>
                <a:gd name="T26" fmla="*/ 0 w 4"/>
                <a:gd name="T27" fmla="*/ 113725821 h 8"/>
                <a:gd name="T28" fmla="*/ 0 w 4"/>
                <a:gd name="T29" fmla="*/ 113725821 h 8"/>
                <a:gd name="T30" fmla="*/ 31503938 w 4"/>
                <a:gd name="T31" fmla="*/ 113725821 h 8"/>
                <a:gd name="T32" fmla="*/ 31503938 w 4"/>
                <a:gd name="T33" fmla="*/ 113725821 h 8"/>
                <a:gd name="T34" fmla="*/ 31503938 w 4"/>
                <a:gd name="T35" fmla="*/ 71079110 h 8"/>
                <a:gd name="T36" fmla="*/ 31503938 w 4"/>
                <a:gd name="T37" fmla="*/ 71079110 h 8"/>
                <a:gd name="T38" fmla="*/ 47251938 w 4"/>
                <a:gd name="T39" fmla="*/ 71079110 h 8"/>
                <a:gd name="T40" fmla="*/ 63003906 w 4"/>
                <a:gd name="T41" fmla="*/ 71079110 h 8"/>
                <a:gd name="T42" fmla="*/ 63003906 w 4"/>
                <a:gd name="T43" fmla="*/ 56864796 h 8"/>
                <a:gd name="T44" fmla="*/ 63003906 w 4"/>
                <a:gd name="T45" fmla="*/ 42646712 h 8"/>
                <a:gd name="T46" fmla="*/ 63003906 w 4"/>
                <a:gd name="T47" fmla="*/ 42646712 h 8"/>
                <a:gd name="T48" fmla="*/ 63003906 w 4"/>
                <a:gd name="T49" fmla="*/ 28432398 h 8"/>
                <a:gd name="T50" fmla="*/ 63003906 w 4"/>
                <a:gd name="T51" fmla="*/ 14214314 h 8"/>
                <a:gd name="T52" fmla="*/ 63003906 w 4"/>
                <a:gd name="T53" fmla="*/ 0 h 8"/>
                <a:gd name="T54" fmla="*/ 47251938 w 4"/>
                <a:gd name="T55" fmla="*/ 0 h 8"/>
                <a:gd name="T56" fmla="*/ 31503938 w 4"/>
                <a:gd name="T57" fmla="*/ 0 h 8"/>
                <a:gd name="T58" fmla="*/ 31503938 w 4"/>
                <a:gd name="T59" fmla="*/ 0 h 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
                <a:gd name="T91" fmla="*/ 0 h 8"/>
                <a:gd name="T92" fmla="*/ 4 w 4"/>
                <a:gd name="T93" fmla="*/ 8 h 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 h="8">
                  <a:moveTo>
                    <a:pt x="2" y="3"/>
                  </a:moveTo>
                  <a:cubicBezTo>
                    <a:pt x="2" y="3"/>
                    <a:pt x="2" y="3"/>
                    <a:pt x="2" y="3"/>
                  </a:cubicBezTo>
                  <a:cubicBezTo>
                    <a:pt x="2" y="1"/>
                    <a:pt x="2" y="1"/>
                    <a:pt x="2" y="1"/>
                  </a:cubicBezTo>
                  <a:cubicBezTo>
                    <a:pt x="3" y="1"/>
                    <a:pt x="3" y="1"/>
                    <a:pt x="3" y="1"/>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3"/>
                    <a:pt x="2" y="3"/>
                    <a:pt x="2" y="3"/>
                  </a:cubicBezTo>
                  <a:moveTo>
                    <a:pt x="2" y="0"/>
                  </a:moveTo>
                  <a:cubicBezTo>
                    <a:pt x="0" y="0"/>
                    <a:pt x="0" y="0"/>
                    <a:pt x="0" y="0"/>
                  </a:cubicBezTo>
                  <a:cubicBezTo>
                    <a:pt x="0" y="0"/>
                    <a:pt x="0" y="0"/>
                    <a:pt x="0" y="0"/>
                  </a:cubicBezTo>
                  <a:cubicBezTo>
                    <a:pt x="0" y="8"/>
                    <a:pt x="0" y="8"/>
                    <a:pt x="0" y="8"/>
                  </a:cubicBezTo>
                  <a:cubicBezTo>
                    <a:pt x="0" y="8"/>
                    <a:pt x="0" y="8"/>
                    <a:pt x="0" y="8"/>
                  </a:cubicBezTo>
                  <a:cubicBezTo>
                    <a:pt x="2" y="8"/>
                    <a:pt x="2" y="8"/>
                    <a:pt x="2" y="8"/>
                  </a:cubicBezTo>
                  <a:cubicBezTo>
                    <a:pt x="2" y="8"/>
                    <a:pt x="2" y="8"/>
                    <a:pt x="2" y="8"/>
                  </a:cubicBezTo>
                  <a:cubicBezTo>
                    <a:pt x="2" y="5"/>
                    <a:pt x="2" y="5"/>
                    <a:pt x="2" y="5"/>
                  </a:cubicBezTo>
                  <a:cubicBezTo>
                    <a:pt x="2" y="5"/>
                    <a:pt x="2" y="5"/>
                    <a:pt x="2" y="5"/>
                  </a:cubicBezTo>
                  <a:cubicBezTo>
                    <a:pt x="3" y="5"/>
                    <a:pt x="3" y="5"/>
                    <a:pt x="3" y="5"/>
                  </a:cubicBezTo>
                  <a:cubicBezTo>
                    <a:pt x="3" y="5"/>
                    <a:pt x="3" y="5"/>
                    <a:pt x="4" y="5"/>
                  </a:cubicBezTo>
                  <a:cubicBezTo>
                    <a:pt x="4" y="4"/>
                    <a:pt x="4" y="4"/>
                    <a:pt x="4" y="4"/>
                  </a:cubicBezTo>
                  <a:cubicBezTo>
                    <a:pt x="4" y="3"/>
                    <a:pt x="4" y="3"/>
                    <a:pt x="4" y="3"/>
                  </a:cubicBezTo>
                  <a:cubicBezTo>
                    <a:pt x="4" y="3"/>
                    <a:pt x="4" y="3"/>
                    <a:pt x="4" y="3"/>
                  </a:cubicBezTo>
                  <a:cubicBezTo>
                    <a:pt x="4" y="2"/>
                    <a:pt x="4" y="2"/>
                    <a:pt x="4" y="2"/>
                  </a:cubicBezTo>
                  <a:cubicBezTo>
                    <a:pt x="4" y="2"/>
                    <a:pt x="4" y="1"/>
                    <a:pt x="4" y="1"/>
                  </a:cubicBezTo>
                  <a:cubicBezTo>
                    <a:pt x="4" y="0"/>
                    <a:pt x="4" y="0"/>
                    <a:pt x="4" y="0"/>
                  </a:cubicBezTo>
                  <a:cubicBezTo>
                    <a:pt x="3" y="0"/>
                    <a:pt x="3" y="0"/>
                    <a:pt x="3" y="0"/>
                  </a:cubicBezTo>
                  <a:cubicBezTo>
                    <a:pt x="2" y="0"/>
                    <a:pt x="2" y="0"/>
                    <a:pt x="2"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27" name="Freeform 401"/>
            <p:cNvSpPr>
              <a:spLocks noChangeArrowheads="1"/>
            </p:cNvSpPr>
            <p:nvPr/>
          </p:nvSpPr>
          <p:spPr bwMode="auto">
            <a:xfrm>
              <a:off x="5383212" y="2740025"/>
              <a:ext cx="7937" cy="30163"/>
            </a:xfrm>
            <a:custGeom>
              <a:avLst/>
              <a:gdLst>
                <a:gd name="T0" fmla="*/ 12599194 w 5"/>
                <a:gd name="T1" fmla="*/ 0 h 19"/>
                <a:gd name="T2" fmla="*/ 0 w 5"/>
                <a:gd name="T3" fmla="*/ 0 h 19"/>
                <a:gd name="T4" fmla="*/ 0 w 5"/>
                <a:gd name="T5" fmla="*/ 0 h 19"/>
                <a:gd name="T6" fmla="*/ 0 w 5"/>
                <a:gd name="T7" fmla="*/ 47884556 h 19"/>
                <a:gd name="T8" fmla="*/ 0 w 5"/>
                <a:gd name="T9" fmla="*/ 47884556 h 19"/>
                <a:gd name="T10" fmla="*/ 12599194 w 5"/>
                <a:gd name="T11" fmla="*/ 47884556 h 19"/>
                <a:gd name="T12" fmla="*/ 12599194 w 5"/>
                <a:gd name="T13" fmla="*/ 47884556 h 19"/>
                <a:gd name="T14" fmla="*/ 12599194 w 5"/>
                <a:gd name="T15" fmla="*/ 0 h 19"/>
                <a:gd name="T16" fmla="*/ 12599194 w 5"/>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9"/>
                <a:gd name="T29" fmla="*/ 5 w 5"/>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9">
                  <a:moveTo>
                    <a:pt x="5" y="0"/>
                  </a:moveTo>
                  <a:lnTo>
                    <a:pt x="0" y="0"/>
                  </a:lnTo>
                  <a:lnTo>
                    <a:pt x="0" y="19"/>
                  </a:lnTo>
                  <a:lnTo>
                    <a:pt x="5" y="19"/>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28" name="Freeform 402"/>
            <p:cNvSpPr>
              <a:spLocks noChangeArrowheads="1"/>
            </p:cNvSpPr>
            <p:nvPr/>
          </p:nvSpPr>
          <p:spPr bwMode="auto">
            <a:xfrm>
              <a:off x="5383212" y="2740025"/>
              <a:ext cx="7937" cy="30163"/>
            </a:xfrm>
            <a:custGeom>
              <a:avLst/>
              <a:gdLst>
                <a:gd name="T0" fmla="*/ 12599194 w 5"/>
                <a:gd name="T1" fmla="*/ 0 h 19"/>
                <a:gd name="T2" fmla="*/ 0 w 5"/>
                <a:gd name="T3" fmla="*/ 0 h 19"/>
                <a:gd name="T4" fmla="*/ 0 w 5"/>
                <a:gd name="T5" fmla="*/ 0 h 19"/>
                <a:gd name="T6" fmla="*/ 0 w 5"/>
                <a:gd name="T7" fmla="*/ 47884556 h 19"/>
                <a:gd name="T8" fmla="*/ 0 w 5"/>
                <a:gd name="T9" fmla="*/ 47884556 h 19"/>
                <a:gd name="T10" fmla="*/ 12599194 w 5"/>
                <a:gd name="T11" fmla="*/ 47884556 h 19"/>
                <a:gd name="T12" fmla="*/ 12599194 w 5"/>
                <a:gd name="T13" fmla="*/ 47884556 h 19"/>
                <a:gd name="T14" fmla="*/ 12599194 w 5"/>
                <a:gd name="T15" fmla="*/ 0 h 19"/>
                <a:gd name="T16" fmla="*/ 12599194 w 5"/>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9"/>
                <a:gd name="T29" fmla="*/ 5 w 5"/>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9">
                  <a:moveTo>
                    <a:pt x="5" y="0"/>
                  </a:moveTo>
                  <a:lnTo>
                    <a:pt x="0" y="0"/>
                  </a:lnTo>
                  <a:lnTo>
                    <a:pt x="0" y="19"/>
                  </a:lnTo>
                  <a:lnTo>
                    <a:pt x="5" y="19"/>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29" name="Freeform 403"/>
            <p:cNvSpPr>
              <a:spLocks noChangeArrowheads="1"/>
            </p:cNvSpPr>
            <p:nvPr/>
          </p:nvSpPr>
          <p:spPr bwMode="auto">
            <a:xfrm>
              <a:off x="1962150" y="731838"/>
              <a:ext cx="393700" cy="488950"/>
            </a:xfrm>
            <a:custGeom>
              <a:avLst/>
              <a:gdLst>
                <a:gd name="T0" fmla="*/ 126531430 w 105"/>
                <a:gd name="T1" fmla="*/ 0 h 130"/>
                <a:gd name="T2" fmla="*/ 42178393 w 105"/>
                <a:gd name="T3" fmla="*/ 42437099 h 130"/>
                <a:gd name="T4" fmla="*/ 28117679 w 105"/>
                <a:gd name="T5" fmla="*/ 169755918 h 130"/>
                <a:gd name="T6" fmla="*/ 112470716 w 105"/>
                <a:gd name="T7" fmla="*/ 297070975 h 130"/>
                <a:gd name="T8" fmla="*/ 210884468 w 105"/>
                <a:gd name="T9" fmla="*/ 396094634 h 130"/>
                <a:gd name="T10" fmla="*/ 435825900 w 105"/>
                <a:gd name="T11" fmla="*/ 636582811 h 130"/>
                <a:gd name="T12" fmla="*/ 506121972 w 105"/>
                <a:gd name="T13" fmla="*/ 721460770 h 130"/>
                <a:gd name="T14" fmla="*/ 478004293 w 105"/>
                <a:gd name="T15" fmla="*/ 721460770 h 130"/>
                <a:gd name="T16" fmla="*/ 435825900 w 105"/>
                <a:gd name="T17" fmla="*/ 721460770 h 130"/>
                <a:gd name="T18" fmla="*/ 379590542 w 105"/>
                <a:gd name="T19" fmla="*/ 763897868 h 130"/>
                <a:gd name="T20" fmla="*/ 337415898 w 105"/>
                <a:gd name="T21" fmla="*/ 834630128 h 130"/>
                <a:gd name="T22" fmla="*/ 365533577 w 105"/>
                <a:gd name="T23" fmla="*/ 933653786 h 130"/>
                <a:gd name="T24" fmla="*/ 309298219 w 105"/>
                <a:gd name="T25" fmla="*/ 976094646 h 130"/>
                <a:gd name="T26" fmla="*/ 267119826 w 105"/>
                <a:gd name="T27" fmla="*/ 1060972605 h 130"/>
                <a:gd name="T28" fmla="*/ 309298219 w 105"/>
                <a:gd name="T29" fmla="*/ 1174141963 h 130"/>
                <a:gd name="T30" fmla="*/ 295237505 w 105"/>
                <a:gd name="T31" fmla="*/ 1188287663 h 130"/>
                <a:gd name="T32" fmla="*/ 309298219 w 105"/>
                <a:gd name="T33" fmla="*/ 1372189280 h 130"/>
                <a:gd name="T34" fmla="*/ 351472863 w 105"/>
                <a:gd name="T35" fmla="*/ 1442921539 h 130"/>
                <a:gd name="T36" fmla="*/ 506121972 w 105"/>
                <a:gd name="T37" fmla="*/ 1598527996 h 130"/>
                <a:gd name="T38" fmla="*/ 576414295 w 105"/>
                <a:gd name="T39" fmla="*/ 1655114556 h 130"/>
                <a:gd name="T40" fmla="*/ 871651800 w 105"/>
                <a:gd name="T41" fmla="*/ 1697551655 h 130"/>
                <a:gd name="T42" fmla="*/ 984126266 w 105"/>
                <a:gd name="T43" fmla="*/ 1754138214 h 130"/>
                <a:gd name="T44" fmla="*/ 1068479303 w 105"/>
                <a:gd name="T45" fmla="*/ 1839016173 h 130"/>
                <a:gd name="T46" fmla="*/ 1321538414 w 105"/>
                <a:gd name="T47" fmla="*/ 1669260255 h 130"/>
                <a:gd name="T48" fmla="*/ 1462126810 w 105"/>
                <a:gd name="T49" fmla="*/ 1457067239 h 130"/>
                <a:gd name="T50" fmla="*/ 1448069845 w 105"/>
                <a:gd name="T51" fmla="*/ 1343897881 h 130"/>
                <a:gd name="T52" fmla="*/ 1293420735 w 105"/>
                <a:gd name="T53" fmla="*/ 1202433362 h 130"/>
                <a:gd name="T54" fmla="*/ 1138771626 w 105"/>
                <a:gd name="T55" fmla="*/ 834630128 h 130"/>
                <a:gd name="T56" fmla="*/ 1054418589 w 105"/>
                <a:gd name="T57" fmla="*/ 721460770 h 130"/>
                <a:gd name="T58" fmla="*/ 871651800 w 105"/>
                <a:gd name="T59" fmla="*/ 579996251 h 130"/>
                <a:gd name="T60" fmla="*/ 787298763 w 105"/>
                <a:gd name="T61" fmla="*/ 523413453 h 130"/>
                <a:gd name="T62" fmla="*/ 702945726 w 105"/>
                <a:gd name="T63" fmla="*/ 480972593 h 130"/>
                <a:gd name="T64" fmla="*/ 379590542 w 105"/>
                <a:gd name="T65" fmla="*/ 169755918 h 130"/>
                <a:gd name="T66" fmla="*/ 182766789 w 105"/>
                <a:gd name="T67" fmla="*/ 0 h 130"/>
                <a:gd name="T68" fmla="*/ 126531430 w 105"/>
                <a:gd name="T69" fmla="*/ 0 h 1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130"/>
                <a:gd name="T107" fmla="*/ 105 w 105"/>
                <a:gd name="T108" fmla="*/ 130 h 1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130">
                  <a:moveTo>
                    <a:pt x="9" y="0"/>
                  </a:moveTo>
                  <a:cubicBezTo>
                    <a:pt x="7" y="0"/>
                    <a:pt x="5" y="1"/>
                    <a:pt x="3" y="3"/>
                  </a:cubicBezTo>
                  <a:cubicBezTo>
                    <a:pt x="1" y="5"/>
                    <a:pt x="0" y="8"/>
                    <a:pt x="2" y="12"/>
                  </a:cubicBezTo>
                  <a:cubicBezTo>
                    <a:pt x="3" y="15"/>
                    <a:pt x="8" y="21"/>
                    <a:pt x="8" y="21"/>
                  </a:cubicBezTo>
                  <a:cubicBezTo>
                    <a:pt x="10" y="23"/>
                    <a:pt x="13" y="26"/>
                    <a:pt x="15" y="28"/>
                  </a:cubicBezTo>
                  <a:cubicBezTo>
                    <a:pt x="31" y="45"/>
                    <a:pt x="31" y="45"/>
                    <a:pt x="31" y="45"/>
                  </a:cubicBezTo>
                  <a:cubicBezTo>
                    <a:pt x="33" y="47"/>
                    <a:pt x="35" y="50"/>
                    <a:pt x="36" y="51"/>
                  </a:cubicBezTo>
                  <a:cubicBezTo>
                    <a:pt x="35" y="51"/>
                    <a:pt x="34" y="51"/>
                    <a:pt x="34" y="51"/>
                  </a:cubicBezTo>
                  <a:cubicBezTo>
                    <a:pt x="33" y="51"/>
                    <a:pt x="32" y="51"/>
                    <a:pt x="31" y="51"/>
                  </a:cubicBezTo>
                  <a:cubicBezTo>
                    <a:pt x="30" y="52"/>
                    <a:pt x="28" y="53"/>
                    <a:pt x="27" y="54"/>
                  </a:cubicBezTo>
                  <a:cubicBezTo>
                    <a:pt x="25" y="55"/>
                    <a:pt x="25" y="57"/>
                    <a:pt x="24" y="59"/>
                  </a:cubicBezTo>
                  <a:cubicBezTo>
                    <a:pt x="24" y="61"/>
                    <a:pt x="25" y="64"/>
                    <a:pt x="26" y="66"/>
                  </a:cubicBezTo>
                  <a:cubicBezTo>
                    <a:pt x="24" y="67"/>
                    <a:pt x="23" y="68"/>
                    <a:pt x="22" y="69"/>
                  </a:cubicBezTo>
                  <a:cubicBezTo>
                    <a:pt x="20" y="71"/>
                    <a:pt x="19" y="73"/>
                    <a:pt x="19" y="75"/>
                  </a:cubicBezTo>
                  <a:cubicBezTo>
                    <a:pt x="19" y="78"/>
                    <a:pt x="20" y="80"/>
                    <a:pt x="22" y="83"/>
                  </a:cubicBezTo>
                  <a:cubicBezTo>
                    <a:pt x="22" y="84"/>
                    <a:pt x="22" y="84"/>
                    <a:pt x="21" y="84"/>
                  </a:cubicBezTo>
                  <a:cubicBezTo>
                    <a:pt x="17" y="89"/>
                    <a:pt x="22" y="97"/>
                    <a:pt x="22" y="97"/>
                  </a:cubicBezTo>
                  <a:cubicBezTo>
                    <a:pt x="23" y="99"/>
                    <a:pt x="25" y="101"/>
                    <a:pt x="25" y="102"/>
                  </a:cubicBezTo>
                  <a:cubicBezTo>
                    <a:pt x="36" y="113"/>
                    <a:pt x="36" y="113"/>
                    <a:pt x="36" y="113"/>
                  </a:cubicBezTo>
                  <a:cubicBezTo>
                    <a:pt x="37" y="114"/>
                    <a:pt x="38" y="115"/>
                    <a:pt x="41" y="117"/>
                  </a:cubicBezTo>
                  <a:cubicBezTo>
                    <a:pt x="47" y="120"/>
                    <a:pt x="62" y="120"/>
                    <a:pt x="62" y="120"/>
                  </a:cubicBezTo>
                  <a:cubicBezTo>
                    <a:pt x="64" y="120"/>
                    <a:pt x="68" y="122"/>
                    <a:pt x="70" y="124"/>
                  </a:cubicBezTo>
                  <a:cubicBezTo>
                    <a:pt x="76" y="130"/>
                    <a:pt x="76" y="130"/>
                    <a:pt x="76" y="130"/>
                  </a:cubicBezTo>
                  <a:cubicBezTo>
                    <a:pt x="83" y="127"/>
                    <a:pt x="89" y="123"/>
                    <a:pt x="94" y="118"/>
                  </a:cubicBezTo>
                  <a:cubicBezTo>
                    <a:pt x="99" y="112"/>
                    <a:pt x="104" y="103"/>
                    <a:pt x="104" y="103"/>
                  </a:cubicBezTo>
                  <a:cubicBezTo>
                    <a:pt x="105" y="101"/>
                    <a:pt x="105" y="97"/>
                    <a:pt x="103" y="95"/>
                  </a:cubicBezTo>
                  <a:cubicBezTo>
                    <a:pt x="92" y="85"/>
                    <a:pt x="92" y="85"/>
                    <a:pt x="92" y="85"/>
                  </a:cubicBezTo>
                  <a:cubicBezTo>
                    <a:pt x="89" y="75"/>
                    <a:pt x="81" y="59"/>
                    <a:pt x="81" y="59"/>
                  </a:cubicBezTo>
                  <a:cubicBezTo>
                    <a:pt x="79" y="56"/>
                    <a:pt x="77" y="53"/>
                    <a:pt x="75" y="51"/>
                  </a:cubicBezTo>
                  <a:cubicBezTo>
                    <a:pt x="62" y="41"/>
                    <a:pt x="62" y="41"/>
                    <a:pt x="62" y="41"/>
                  </a:cubicBezTo>
                  <a:cubicBezTo>
                    <a:pt x="60" y="39"/>
                    <a:pt x="57" y="38"/>
                    <a:pt x="56" y="37"/>
                  </a:cubicBezTo>
                  <a:cubicBezTo>
                    <a:pt x="55" y="37"/>
                    <a:pt x="52" y="36"/>
                    <a:pt x="50" y="34"/>
                  </a:cubicBezTo>
                  <a:cubicBezTo>
                    <a:pt x="27" y="12"/>
                    <a:pt x="27" y="12"/>
                    <a:pt x="27" y="12"/>
                  </a:cubicBezTo>
                  <a:cubicBezTo>
                    <a:pt x="21" y="5"/>
                    <a:pt x="16" y="2"/>
                    <a:pt x="13" y="0"/>
                  </a:cubicBezTo>
                  <a:cubicBezTo>
                    <a:pt x="11" y="0"/>
                    <a:pt x="10"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30" name="Freeform 404"/>
            <p:cNvSpPr>
              <a:spLocks noEditPoints="1" noChangeArrowheads="1"/>
            </p:cNvSpPr>
            <p:nvPr/>
          </p:nvSpPr>
          <p:spPr bwMode="auto">
            <a:xfrm>
              <a:off x="4819650" y="1050925"/>
              <a:ext cx="549275" cy="312738"/>
            </a:xfrm>
            <a:custGeom>
              <a:avLst/>
              <a:gdLst>
                <a:gd name="T0" fmla="*/ 1387073623 w 146"/>
                <a:gd name="T1" fmla="*/ 795047819 h 83"/>
                <a:gd name="T2" fmla="*/ 1627689933 w 146"/>
                <a:gd name="T3" fmla="*/ 752455164 h 83"/>
                <a:gd name="T4" fmla="*/ 1387073623 w 146"/>
                <a:gd name="T5" fmla="*/ 823442922 h 83"/>
                <a:gd name="T6" fmla="*/ 84923182 w 146"/>
                <a:gd name="T7" fmla="*/ 795047819 h 83"/>
                <a:gd name="T8" fmla="*/ 566152039 w 146"/>
                <a:gd name="T9" fmla="*/ 553693209 h 83"/>
                <a:gd name="T10" fmla="*/ 382152438 w 146"/>
                <a:gd name="T11" fmla="*/ 724060061 h 83"/>
                <a:gd name="T12" fmla="*/ 382152438 w 146"/>
                <a:gd name="T13" fmla="*/ 851838025 h 83"/>
                <a:gd name="T14" fmla="*/ 608615511 w 146"/>
                <a:gd name="T15" fmla="*/ 582088312 h 83"/>
                <a:gd name="T16" fmla="*/ 382152438 w 146"/>
                <a:gd name="T17" fmla="*/ 1093188867 h 83"/>
                <a:gd name="T18" fmla="*/ 1528613514 w 146"/>
                <a:gd name="T19" fmla="*/ 539495658 h 83"/>
                <a:gd name="T20" fmla="*/ 1981535898 w 146"/>
                <a:gd name="T21" fmla="*/ 795047819 h 83"/>
                <a:gd name="T22" fmla="*/ 1401230622 w 146"/>
                <a:gd name="T23" fmla="*/ 866035577 h 83"/>
                <a:gd name="T24" fmla="*/ 1684306642 w 146"/>
                <a:gd name="T25" fmla="*/ 866035577 h 83"/>
                <a:gd name="T26" fmla="*/ 1684306642 w 146"/>
                <a:gd name="T27" fmla="*/ 724060061 h 83"/>
                <a:gd name="T28" fmla="*/ 1217231022 w 146"/>
                <a:gd name="T29" fmla="*/ 851838025 h 83"/>
                <a:gd name="T30" fmla="*/ 1302150441 w 146"/>
                <a:gd name="T31" fmla="*/ 369128806 h 83"/>
                <a:gd name="T32" fmla="*/ 1302150441 w 146"/>
                <a:gd name="T33" fmla="*/ 795047819 h 83"/>
                <a:gd name="T34" fmla="*/ 1217231022 w 146"/>
                <a:gd name="T35" fmla="*/ 851838025 h 83"/>
                <a:gd name="T36" fmla="*/ 679385456 w 146"/>
                <a:gd name="T37" fmla="*/ 354931255 h 83"/>
                <a:gd name="T38" fmla="*/ 1259690732 w 146"/>
                <a:gd name="T39" fmla="*/ 354931255 h 83"/>
                <a:gd name="T40" fmla="*/ 1118150841 w 146"/>
                <a:gd name="T41" fmla="*/ 780850267 h 83"/>
                <a:gd name="T42" fmla="*/ 1075691131 w 146"/>
                <a:gd name="T43" fmla="*/ 709862509 h 83"/>
                <a:gd name="T44" fmla="*/ 1118150841 w 146"/>
                <a:gd name="T45" fmla="*/ 681471174 h 83"/>
                <a:gd name="T46" fmla="*/ 1103997604 w 146"/>
                <a:gd name="T47" fmla="*/ 667273622 h 83"/>
                <a:gd name="T48" fmla="*/ 1004921185 w 146"/>
                <a:gd name="T49" fmla="*/ 709862509 h 83"/>
                <a:gd name="T50" fmla="*/ 1019074422 w 146"/>
                <a:gd name="T51" fmla="*/ 724060061 h 83"/>
                <a:gd name="T52" fmla="*/ 1047384658 w 146"/>
                <a:gd name="T53" fmla="*/ 724060061 h 83"/>
                <a:gd name="T54" fmla="*/ 1061537894 w 146"/>
                <a:gd name="T55" fmla="*/ 780850267 h 83"/>
                <a:gd name="T56" fmla="*/ 707691929 w 146"/>
                <a:gd name="T57" fmla="*/ 0 h 83"/>
                <a:gd name="T58" fmla="*/ 665228457 w 146"/>
                <a:gd name="T59" fmla="*/ 99379093 h 83"/>
                <a:gd name="T60" fmla="*/ 594462274 w 146"/>
                <a:gd name="T61" fmla="*/ 454314116 h 83"/>
                <a:gd name="T62" fmla="*/ 0 w 146"/>
                <a:gd name="T63" fmla="*/ 795047819 h 83"/>
                <a:gd name="T64" fmla="*/ 778461875 w 146"/>
                <a:gd name="T65" fmla="*/ 795047819 h 83"/>
                <a:gd name="T66" fmla="*/ 665228457 w 146"/>
                <a:gd name="T67" fmla="*/ 411721461 h 83"/>
                <a:gd name="T68" fmla="*/ 1004921185 w 146"/>
                <a:gd name="T69" fmla="*/ 880233128 h 83"/>
                <a:gd name="T70" fmla="*/ 1132307840 w 146"/>
                <a:gd name="T71" fmla="*/ 1078995083 h 83"/>
                <a:gd name="T72" fmla="*/ 1089844367 w 146"/>
                <a:gd name="T73" fmla="*/ 1107386418 h 83"/>
                <a:gd name="T74" fmla="*/ 1118150841 w 146"/>
                <a:gd name="T75" fmla="*/ 1121583970 h 83"/>
                <a:gd name="T76" fmla="*/ 1203074023 w 146"/>
                <a:gd name="T77" fmla="*/ 1093188867 h 83"/>
                <a:gd name="T78" fmla="*/ 1188920786 w 146"/>
                <a:gd name="T79" fmla="*/ 1078995083 h 83"/>
                <a:gd name="T80" fmla="*/ 1146461076 w 146"/>
                <a:gd name="T81" fmla="*/ 993809773 h 83"/>
                <a:gd name="T82" fmla="*/ 1316307440 w 146"/>
                <a:gd name="T83" fmla="*/ 894426912 h 83"/>
                <a:gd name="T84" fmla="*/ 2066459080 w 146"/>
                <a:gd name="T85" fmla="*/ 795047819 h 83"/>
                <a:gd name="T86" fmla="*/ 1471996805 w 146"/>
                <a:gd name="T87" fmla="*/ 468511667 h 83"/>
                <a:gd name="T88" fmla="*/ 1330460677 w 146"/>
                <a:gd name="T89" fmla="*/ 298141048 h 83"/>
                <a:gd name="T90" fmla="*/ 1415383859 w 146"/>
                <a:gd name="T91" fmla="*/ 255552161 h 83"/>
                <a:gd name="T92" fmla="*/ 1486153804 w 146"/>
                <a:gd name="T93" fmla="*/ 255552161 h 83"/>
                <a:gd name="T94" fmla="*/ 1500307041 w 146"/>
                <a:gd name="T95" fmla="*/ 156169300 h 83"/>
                <a:gd name="T96" fmla="*/ 1316307440 w 146"/>
                <a:gd name="T97" fmla="*/ 170366851 h 83"/>
                <a:gd name="T98" fmla="*/ 1160614313 w 146"/>
                <a:gd name="T99" fmla="*/ 170366851 h 83"/>
                <a:gd name="T100" fmla="*/ 1174767549 w 146"/>
                <a:gd name="T101" fmla="*/ 227157058 h 83"/>
                <a:gd name="T102" fmla="*/ 1273843968 w 146"/>
                <a:gd name="T103" fmla="*/ 298141048 h 83"/>
                <a:gd name="T104" fmla="*/ 735998403 w 146"/>
                <a:gd name="T105" fmla="*/ 184564403 h 83"/>
                <a:gd name="T106" fmla="*/ 721845166 w 146"/>
                <a:gd name="T107" fmla="*/ 85185310 h 83"/>
                <a:gd name="T108" fmla="*/ 735998403 w 146"/>
                <a:gd name="T109" fmla="*/ 56790206 h 83"/>
                <a:gd name="T110" fmla="*/ 919998003 w 146"/>
                <a:gd name="T111" fmla="*/ 56790206 h 83"/>
                <a:gd name="T112" fmla="*/ 905844767 w 146"/>
                <a:gd name="T113" fmla="*/ 0 h 83"/>
                <a:gd name="T114" fmla="*/ 820921585 w 146"/>
                <a:gd name="T115" fmla="*/ 28395103 h 83"/>
                <a:gd name="T116" fmla="*/ 707691929 w 146"/>
                <a:gd name="T117" fmla="*/ 0 h 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6"/>
                <a:gd name="T178" fmla="*/ 0 h 83"/>
                <a:gd name="T179" fmla="*/ 146 w 146"/>
                <a:gd name="T180" fmla="*/ 83 h 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6" h="83">
                  <a:moveTo>
                    <a:pt x="98" y="58"/>
                  </a:moveTo>
                  <a:cubicBezTo>
                    <a:pt x="98" y="57"/>
                    <a:pt x="98" y="56"/>
                    <a:pt x="98" y="56"/>
                  </a:cubicBezTo>
                  <a:cubicBezTo>
                    <a:pt x="98" y="50"/>
                    <a:pt x="101" y="44"/>
                    <a:pt x="105" y="40"/>
                  </a:cubicBezTo>
                  <a:cubicBezTo>
                    <a:pt x="115" y="53"/>
                    <a:pt x="115" y="53"/>
                    <a:pt x="115" y="53"/>
                  </a:cubicBezTo>
                  <a:cubicBezTo>
                    <a:pt x="115" y="53"/>
                    <a:pt x="114" y="54"/>
                    <a:pt x="114" y="54"/>
                  </a:cubicBezTo>
                  <a:cubicBezTo>
                    <a:pt x="98" y="58"/>
                    <a:pt x="98" y="58"/>
                    <a:pt x="98" y="58"/>
                  </a:cubicBezTo>
                  <a:moveTo>
                    <a:pt x="27" y="77"/>
                  </a:moveTo>
                  <a:cubicBezTo>
                    <a:pt x="16" y="77"/>
                    <a:pt x="6" y="67"/>
                    <a:pt x="6" y="56"/>
                  </a:cubicBezTo>
                  <a:cubicBezTo>
                    <a:pt x="6" y="44"/>
                    <a:pt x="16" y="35"/>
                    <a:pt x="27" y="35"/>
                  </a:cubicBezTo>
                  <a:cubicBezTo>
                    <a:pt x="32" y="35"/>
                    <a:pt x="36" y="36"/>
                    <a:pt x="40" y="39"/>
                  </a:cubicBezTo>
                  <a:cubicBezTo>
                    <a:pt x="38" y="47"/>
                    <a:pt x="33" y="50"/>
                    <a:pt x="30" y="52"/>
                  </a:cubicBezTo>
                  <a:cubicBezTo>
                    <a:pt x="29" y="52"/>
                    <a:pt x="28" y="51"/>
                    <a:pt x="27" y="51"/>
                  </a:cubicBezTo>
                  <a:cubicBezTo>
                    <a:pt x="25" y="51"/>
                    <a:pt x="23" y="53"/>
                    <a:pt x="23" y="56"/>
                  </a:cubicBezTo>
                  <a:cubicBezTo>
                    <a:pt x="23" y="58"/>
                    <a:pt x="25" y="60"/>
                    <a:pt x="27" y="60"/>
                  </a:cubicBezTo>
                  <a:cubicBezTo>
                    <a:pt x="30" y="60"/>
                    <a:pt x="31" y="58"/>
                    <a:pt x="32" y="56"/>
                  </a:cubicBezTo>
                  <a:cubicBezTo>
                    <a:pt x="35" y="54"/>
                    <a:pt x="40" y="50"/>
                    <a:pt x="43" y="41"/>
                  </a:cubicBezTo>
                  <a:cubicBezTo>
                    <a:pt x="46" y="45"/>
                    <a:pt x="49" y="50"/>
                    <a:pt x="49" y="56"/>
                  </a:cubicBezTo>
                  <a:cubicBezTo>
                    <a:pt x="49" y="67"/>
                    <a:pt x="39" y="77"/>
                    <a:pt x="27" y="77"/>
                  </a:cubicBezTo>
                  <a:moveTo>
                    <a:pt x="118" y="51"/>
                  </a:moveTo>
                  <a:cubicBezTo>
                    <a:pt x="108" y="38"/>
                    <a:pt x="108" y="38"/>
                    <a:pt x="108" y="38"/>
                  </a:cubicBezTo>
                  <a:cubicBezTo>
                    <a:pt x="111" y="36"/>
                    <a:pt x="115" y="35"/>
                    <a:pt x="119" y="35"/>
                  </a:cubicBezTo>
                  <a:cubicBezTo>
                    <a:pt x="131" y="35"/>
                    <a:pt x="140" y="44"/>
                    <a:pt x="140" y="56"/>
                  </a:cubicBezTo>
                  <a:cubicBezTo>
                    <a:pt x="140" y="67"/>
                    <a:pt x="131" y="77"/>
                    <a:pt x="119" y="77"/>
                  </a:cubicBezTo>
                  <a:cubicBezTo>
                    <a:pt x="109" y="77"/>
                    <a:pt x="101" y="70"/>
                    <a:pt x="99" y="61"/>
                  </a:cubicBezTo>
                  <a:cubicBezTo>
                    <a:pt x="115" y="58"/>
                    <a:pt x="115" y="58"/>
                    <a:pt x="115" y="58"/>
                  </a:cubicBezTo>
                  <a:cubicBezTo>
                    <a:pt x="116" y="60"/>
                    <a:pt x="117" y="61"/>
                    <a:pt x="119" y="61"/>
                  </a:cubicBezTo>
                  <a:cubicBezTo>
                    <a:pt x="122" y="61"/>
                    <a:pt x="124" y="58"/>
                    <a:pt x="124" y="56"/>
                  </a:cubicBezTo>
                  <a:cubicBezTo>
                    <a:pt x="124" y="53"/>
                    <a:pt x="122" y="51"/>
                    <a:pt x="119" y="51"/>
                  </a:cubicBezTo>
                  <a:cubicBezTo>
                    <a:pt x="119" y="51"/>
                    <a:pt x="118" y="51"/>
                    <a:pt x="118" y="51"/>
                  </a:cubicBezTo>
                  <a:moveTo>
                    <a:pt x="86" y="60"/>
                  </a:moveTo>
                  <a:cubicBezTo>
                    <a:pt x="85" y="58"/>
                    <a:pt x="84" y="57"/>
                    <a:pt x="83" y="56"/>
                  </a:cubicBezTo>
                  <a:cubicBezTo>
                    <a:pt x="92" y="26"/>
                    <a:pt x="92" y="26"/>
                    <a:pt x="92" y="26"/>
                  </a:cubicBezTo>
                  <a:cubicBezTo>
                    <a:pt x="101" y="36"/>
                    <a:pt x="101" y="36"/>
                    <a:pt x="101" y="36"/>
                  </a:cubicBezTo>
                  <a:cubicBezTo>
                    <a:pt x="95" y="41"/>
                    <a:pt x="92" y="48"/>
                    <a:pt x="92" y="56"/>
                  </a:cubicBezTo>
                  <a:cubicBezTo>
                    <a:pt x="92" y="57"/>
                    <a:pt x="92" y="58"/>
                    <a:pt x="92" y="59"/>
                  </a:cubicBezTo>
                  <a:cubicBezTo>
                    <a:pt x="86" y="60"/>
                    <a:pt x="86" y="60"/>
                    <a:pt x="86" y="60"/>
                  </a:cubicBezTo>
                  <a:moveTo>
                    <a:pt x="75" y="56"/>
                  </a:moveTo>
                  <a:cubicBezTo>
                    <a:pt x="48" y="25"/>
                    <a:pt x="48" y="25"/>
                    <a:pt x="48" y="25"/>
                  </a:cubicBezTo>
                  <a:cubicBezTo>
                    <a:pt x="48" y="25"/>
                    <a:pt x="48" y="25"/>
                    <a:pt x="48" y="25"/>
                  </a:cubicBezTo>
                  <a:cubicBezTo>
                    <a:pt x="89" y="25"/>
                    <a:pt x="89" y="25"/>
                    <a:pt x="89" y="25"/>
                  </a:cubicBezTo>
                  <a:cubicBezTo>
                    <a:pt x="80" y="55"/>
                    <a:pt x="80" y="55"/>
                    <a:pt x="80" y="55"/>
                  </a:cubicBezTo>
                  <a:cubicBezTo>
                    <a:pt x="79" y="55"/>
                    <a:pt x="79" y="55"/>
                    <a:pt x="79" y="55"/>
                  </a:cubicBezTo>
                  <a:cubicBezTo>
                    <a:pt x="78" y="55"/>
                    <a:pt x="78" y="55"/>
                    <a:pt x="78" y="55"/>
                  </a:cubicBezTo>
                  <a:cubicBezTo>
                    <a:pt x="77" y="53"/>
                    <a:pt x="77" y="51"/>
                    <a:pt x="76" y="50"/>
                  </a:cubicBezTo>
                  <a:cubicBezTo>
                    <a:pt x="78" y="50"/>
                    <a:pt x="78" y="50"/>
                    <a:pt x="78" y="50"/>
                  </a:cubicBezTo>
                  <a:cubicBezTo>
                    <a:pt x="79" y="50"/>
                    <a:pt x="79" y="49"/>
                    <a:pt x="79" y="48"/>
                  </a:cubicBezTo>
                  <a:cubicBezTo>
                    <a:pt x="79" y="48"/>
                    <a:pt x="78" y="47"/>
                    <a:pt x="78" y="47"/>
                  </a:cubicBezTo>
                  <a:cubicBezTo>
                    <a:pt x="78" y="47"/>
                    <a:pt x="78" y="47"/>
                    <a:pt x="78" y="47"/>
                  </a:cubicBezTo>
                  <a:cubicBezTo>
                    <a:pt x="72" y="48"/>
                    <a:pt x="72" y="48"/>
                    <a:pt x="72" y="48"/>
                  </a:cubicBezTo>
                  <a:cubicBezTo>
                    <a:pt x="71" y="49"/>
                    <a:pt x="71" y="49"/>
                    <a:pt x="71" y="50"/>
                  </a:cubicBezTo>
                  <a:cubicBezTo>
                    <a:pt x="71" y="50"/>
                    <a:pt x="72" y="51"/>
                    <a:pt x="72" y="51"/>
                  </a:cubicBezTo>
                  <a:cubicBezTo>
                    <a:pt x="72" y="51"/>
                    <a:pt x="72" y="51"/>
                    <a:pt x="72" y="51"/>
                  </a:cubicBezTo>
                  <a:cubicBezTo>
                    <a:pt x="74" y="50"/>
                    <a:pt x="74" y="50"/>
                    <a:pt x="74" y="50"/>
                  </a:cubicBezTo>
                  <a:cubicBezTo>
                    <a:pt x="74" y="51"/>
                    <a:pt x="74" y="51"/>
                    <a:pt x="74" y="51"/>
                  </a:cubicBezTo>
                  <a:cubicBezTo>
                    <a:pt x="74" y="51"/>
                    <a:pt x="75" y="52"/>
                    <a:pt x="75" y="54"/>
                  </a:cubicBezTo>
                  <a:cubicBezTo>
                    <a:pt x="75" y="54"/>
                    <a:pt x="75" y="55"/>
                    <a:pt x="75" y="55"/>
                  </a:cubicBezTo>
                  <a:cubicBezTo>
                    <a:pt x="75" y="56"/>
                    <a:pt x="75" y="56"/>
                    <a:pt x="75" y="56"/>
                  </a:cubicBezTo>
                  <a:moveTo>
                    <a:pt x="50" y="0"/>
                  </a:moveTo>
                  <a:cubicBezTo>
                    <a:pt x="49" y="0"/>
                    <a:pt x="48" y="0"/>
                    <a:pt x="47" y="1"/>
                  </a:cubicBezTo>
                  <a:cubicBezTo>
                    <a:pt x="45" y="2"/>
                    <a:pt x="47" y="6"/>
                    <a:pt x="47" y="7"/>
                  </a:cubicBezTo>
                  <a:cubicBezTo>
                    <a:pt x="48" y="9"/>
                    <a:pt x="48" y="11"/>
                    <a:pt x="48" y="12"/>
                  </a:cubicBezTo>
                  <a:cubicBezTo>
                    <a:pt x="48" y="14"/>
                    <a:pt x="45" y="22"/>
                    <a:pt x="42" y="32"/>
                  </a:cubicBezTo>
                  <a:cubicBezTo>
                    <a:pt x="37" y="30"/>
                    <a:pt x="33" y="28"/>
                    <a:pt x="27" y="28"/>
                  </a:cubicBezTo>
                  <a:cubicBezTo>
                    <a:pt x="12" y="28"/>
                    <a:pt x="0" y="41"/>
                    <a:pt x="0" y="56"/>
                  </a:cubicBezTo>
                  <a:cubicBezTo>
                    <a:pt x="0" y="71"/>
                    <a:pt x="12" y="83"/>
                    <a:pt x="27" y="83"/>
                  </a:cubicBezTo>
                  <a:cubicBezTo>
                    <a:pt x="42" y="83"/>
                    <a:pt x="55" y="71"/>
                    <a:pt x="55" y="56"/>
                  </a:cubicBezTo>
                  <a:cubicBezTo>
                    <a:pt x="55" y="47"/>
                    <a:pt x="51" y="40"/>
                    <a:pt x="45" y="35"/>
                  </a:cubicBezTo>
                  <a:cubicBezTo>
                    <a:pt x="45" y="33"/>
                    <a:pt x="46" y="31"/>
                    <a:pt x="47" y="29"/>
                  </a:cubicBezTo>
                  <a:cubicBezTo>
                    <a:pt x="72" y="58"/>
                    <a:pt x="72" y="58"/>
                    <a:pt x="72" y="58"/>
                  </a:cubicBezTo>
                  <a:cubicBezTo>
                    <a:pt x="71" y="60"/>
                    <a:pt x="71" y="61"/>
                    <a:pt x="71" y="62"/>
                  </a:cubicBezTo>
                  <a:cubicBezTo>
                    <a:pt x="71" y="66"/>
                    <a:pt x="74" y="70"/>
                    <a:pt x="79" y="70"/>
                  </a:cubicBezTo>
                  <a:cubicBezTo>
                    <a:pt x="79" y="73"/>
                    <a:pt x="80" y="75"/>
                    <a:pt x="80" y="76"/>
                  </a:cubicBezTo>
                  <a:cubicBezTo>
                    <a:pt x="78" y="77"/>
                    <a:pt x="78" y="77"/>
                    <a:pt x="78" y="77"/>
                  </a:cubicBezTo>
                  <a:cubicBezTo>
                    <a:pt x="78" y="77"/>
                    <a:pt x="77" y="77"/>
                    <a:pt x="77" y="78"/>
                  </a:cubicBezTo>
                  <a:cubicBezTo>
                    <a:pt x="77" y="79"/>
                    <a:pt x="78" y="79"/>
                    <a:pt x="78" y="79"/>
                  </a:cubicBezTo>
                  <a:cubicBezTo>
                    <a:pt x="79" y="79"/>
                    <a:pt x="79" y="79"/>
                    <a:pt x="79" y="79"/>
                  </a:cubicBezTo>
                  <a:cubicBezTo>
                    <a:pt x="84" y="78"/>
                    <a:pt x="84" y="78"/>
                    <a:pt x="84" y="78"/>
                  </a:cubicBezTo>
                  <a:cubicBezTo>
                    <a:pt x="85" y="78"/>
                    <a:pt x="85" y="77"/>
                    <a:pt x="85" y="77"/>
                  </a:cubicBezTo>
                  <a:cubicBezTo>
                    <a:pt x="85" y="76"/>
                    <a:pt x="85" y="76"/>
                    <a:pt x="84" y="76"/>
                  </a:cubicBezTo>
                  <a:cubicBezTo>
                    <a:pt x="84" y="76"/>
                    <a:pt x="84" y="76"/>
                    <a:pt x="84" y="76"/>
                  </a:cubicBezTo>
                  <a:cubicBezTo>
                    <a:pt x="82" y="76"/>
                    <a:pt x="82" y="76"/>
                    <a:pt x="82" y="76"/>
                  </a:cubicBezTo>
                  <a:cubicBezTo>
                    <a:pt x="82" y="74"/>
                    <a:pt x="82" y="72"/>
                    <a:pt x="81" y="70"/>
                  </a:cubicBezTo>
                  <a:cubicBezTo>
                    <a:pt x="84" y="69"/>
                    <a:pt x="86" y="67"/>
                    <a:pt x="86" y="64"/>
                  </a:cubicBezTo>
                  <a:cubicBezTo>
                    <a:pt x="93" y="63"/>
                    <a:pt x="93" y="63"/>
                    <a:pt x="93" y="63"/>
                  </a:cubicBezTo>
                  <a:cubicBezTo>
                    <a:pt x="96" y="74"/>
                    <a:pt x="107" y="83"/>
                    <a:pt x="119" y="83"/>
                  </a:cubicBezTo>
                  <a:cubicBezTo>
                    <a:pt x="134" y="83"/>
                    <a:pt x="146" y="71"/>
                    <a:pt x="146" y="56"/>
                  </a:cubicBezTo>
                  <a:cubicBezTo>
                    <a:pt x="146" y="41"/>
                    <a:pt x="134" y="28"/>
                    <a:pt x="119" y="28"/>
                  </a:cubicBezTo>
                  <a:cubicBezTo>
                    <a:pt x="113" y="28"/>
                    <a:pt x="108" y="30"/>
                    <a:pt x="104" y="33"/>
                  </a:cubicBezTo>
                  <a:cubicBezTo>
                    <a:pt x="94" y="21"/>
                    <a:pt x="94" y="21"/>
                    <a:pt x="94" y="21"/>
                  </a:cubicBezTo>
                  <a:cubicBezTo>
                    <a:pt x="94" y="21"/>
                    <a:pt x="94" y="21"/>
                    <a:pt x="94" y="21"/>
                  </a:cubicBezTo>
                  <a:cubicBezTo>
                    <a:pt x="94" y="18"/>
                    <a:pt x="94" y="18"/>
                    <a:pt x="94" y="18"/>
                  </a:cubicBezTo>
                  <a:cubicBezTo>
                    <a:pt x="96" y="18"/>
                    <a:pt x="99" y="18"/>
                    <a:pt x="100" y="18"/>
                  </a:cubicBezTo>
                  <a:cubicBezTo>
                    <a:pt x="101" y="18"/>
                    <a:pt x="101" y="18"/>
                    <a:pt x="101" y="18"/>
                  </a:cubicBezTo>
                  <a:cubicBezTo>
                    <a:pt x="103" y="18"/>
                    <a:pt x="104" y="18"/>
                    <a:pt x="105" y="18"/>
                  </a:cubicBezTo>
                  <a:cubicBezTo>
                    <a:pt x="105" y="18"/>
                    <a:pt x="106" y="18"/>
                    <a:pt x="106" y="18"/>
                  </a:cubicBezTo>
                  <a:cubicBezTo>
                    <a:pt x="107" y="18"/>
                    <a:pt x="107" y="15"/>
                    <a:pt x="106" y="11"/>
                  </a:cubicBezTo>
                  <a:cubicBezTo>
                    <a:pt x="106" y="10"/>
                    <a:pt x="105" y="10"/>
                    <a:pt x="104" y="10"/>
                  </a:cubicBezTo>
                  <a:cubicBezTo>
                    <a:pt x="101" y="10"/>
                    <a:pt x="96" y="11"/>
                    <a:pt x="93" y="12"/>
                  </a:cubicBezTo>
                  <a:cubicBezTo>
                    <a:pt x="91" y="13"/>
                    <a:pt x="89" y="13"/>
                    <a:pt x="88" y="13"/>
                  </a:cubicBezTo>
                  <a:cubicBezTo>
                    <a:pt x="85" y="13"/>
                    <a:pt x="83" y="13"/>
                    <a:pt x="82" y="12"/>
                  </a:cubicBezTo>
                  <a:cubicBezTo>
                    <a:pt x="82" y="12"/>
                    <a:pt x="82" y="12"/>
                    <a:pt x="82" y="12"/>
                  </a:cubicBezTo>
                  <a:cubicBezTo>
                    <a:pt x="79" y="12"/>
                    <a:pt x="76" y="16"/>
                    <a:pt x="83" y="16"/>
                  </a:cubicBezTo>
                  <a:cubicBezTo>
                    <a:pt x="87" y="17"/>
                    <a:pt x="89" y="17"/>
                    <a:pt x="90" y="18"/>
                  </a:cubicBezTo>
                  <a:cubicBezTo>
                    <a:pt x="90" y="21"/>
                    <a:pt x="90" y="21"/>
                    <a:pt x="90" y="21"/>
                  </a:cubicBezTo>
                  <a:cubicBezTo>
                    <a:pt x="49" y="21"/>
                    <a:pt x="49" y="21"/>
                    <a:pt x="49" y="21"/>
                  </a:cubicBezTo>
                  <a:cubicBezTo>
                    <a:pt x="51" y="16"/>
                    <a:pt x="52" y="13"/>
                    <a:pt x="52" y="13"/>
                  </a:cubicBezTo>
                  <a:cubicBezTo>
                    <a:pt x="52" y="12"/>
                    <a:pt x="52" y="12"/>
                    <a:pt x="52" y="12"/>
                  </a:cubicBezTo>
                  <a:cubicBezTo>
                    <a:pt x="52" y="12"/>
                    <a:pt x="52" y="8"/>
                    <a:pt x="51" y="6"/>
                  </a:cubicBezTo>
                  <a:cubicBezTo>
                    <a:pt x="50" y="5"/>
                    <a:pt x="50" y="4"/>
                    <a:pt x="50" y="3"/>
                  </a:cubicBezTo>
                  <a:cubicBezTo>
                    <a:pt x="50" y="4"/>
                    <a:pt x="51" y="4"/>
                    <a:pt x="52" y="4"/>
                  </a:cubicBezTo>
                  <a:cubicBezTo>
                    <a:pt x="54" y="5"/>
                    <a:pt x="56" y="5"/>
                    <a:pt x="58" y="5"/>
                  </a:cubicBezTo>
                  <a:cubicBezTo>
                    <a:pt x="62" y="5"/>
                    <a:pt x="64" y="4"/>
                    <a:pt x="65" y="4"/>
                  </a:cubicBezTo>
                  <a:cubicBezTo>
                    <a:pt x="66" y="4"/>
                    <a:pt x="66" y="3"/>
                    <a:pt x="66" y="2"/>
                  </a:cubicBezTo>
                  <a:cubicBezTo>
                    <a:pt x="65" y="1"/>
                    <a:pt x="65" y="0"/>
                    <a:pt x="64" y="0"/>
                  </a:cubicBezTo>
                  <a:cubicBezTo>
                    <a:pt x="64" y="0"/>
                    <a:pt x="63" y="1"/>
                    <a:pt x="63" y="1"/>
                  </a:cubicBezTo>
                  <a:cubicBezTo>
                    <a:pt x="63" y="1"/>
                    <a:pt x="61" y="2"/>
                    <a:pt x="58" y="2"/>
                  </a:cubicBezTo>
                  <a:cubicBezTo>
                    <a:pt x="57" y="2"/>
                    <a:pt x="55" y="1"/>
                    <a:pt x="54" y="1"/>
                  </a:cubicBezTo>
                  <a:cubicBezTo>
                    <a:pt x="53" y="0"/>
                    <a:pt x="51" y="0"/>
                    <a:pt x="5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31" name="Freeform 405"/>
            <p:cNvSpPr>
              <a:spLocks noChangeArrowheads="1"/>
            </p:cNvSpPr>
            <p:nvPr/>
          </p:nvSpPr>
          <p:spPr bwMode="auto">
            <a:xfrm>
              <a:off x="2987675" y="3813175"/>
              <a:ext cx="1" cy="3175"/>
            </a:xfrm>
            <a:custGeom>
              <a:avLst/>
              <a:gdLst>
                <a:gd name="T0" fmla="*/ 0 w 1"/>
                <a:gd name="T1" fmla="*/ 0 h 2"/>
                <a:gd name="T2" fmla="*/ 0 w 1"/>
                <a:gd name="T3" fmla="*/ 5040313 h 2"/>
                <a:gd name="T4" fmla="*/ 0 w 1"/>
                <a:gd name="T5" fmla="*/ 0 h 2"/>
                <a:gd name="T6" fmla="*/ 0 60000 65536"/>
                <a:gd name="T7" fmla="*/ 0 60000 65536"/>
                <a:gd name="T8" fmla="*/ 0 60000 65536"/>
                <a:gd name="T9" fmla="*/ 0 w 1"/>
                <a:gd name="T10" fmla="*/ 0 h 2"/>
                <a:gd name="T11" fmla="*/ 1 w 1"/>
                <a:gd name="T12" fmla="*/ 2 h 2"/>
              </a:gdLst>
              <a:ahLst/>
              <a:cxnLst>
                <a:cxn ang="T6">
                  <a:pos x="T0" y="T1"/>
                </a:cxn>
                <a:cxn ang="T7">
                  <a:pos x="T2" y="T3"/>
                </a:cxn>
                <a:cxn ang="T8">
                  <a:pos x="T4" y="T5"/>
                </a:cxn>
              </a:cxnLst>
              <a:rect l="T9" t="T10" r="T11" b="T12"/>
              <a:pathLst>
                <a:path w="1" h="2">
                  <a:moveTo>
                    <a:pt x="0" y="0"/>
                  </a:moveTo>
                  <a:lnTo>
                    <a:pt x="0"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32" name="Freeform 406"/>
            <p:cNvSpPr>
              <a:spLocks noChangeArrowheads="1"/>
            </p:cNvSpPr>
            <p:nvPr/>
          </p:nvSpPr>
          <p:spPr bwMode="auto">
            <a:xfrm>
              <a:off x="2987675" y="3813175"/>
              <a:ext cx="1" cy="3175"/>
            </a:xfrm>
            <a:custGeom>
              <a:avLst/>
              <a:gdLst>
                <a:gd name="T0" fmla="*/ 0 w 1"/>
                <a:gd name="T1" fmla="*/ 0 h 2"/>
                <a:gd name="T2" fmla="*/ 0 w 1"/>
                <a:gd name="T3" fmla="*/ 5040313 h 2"/>
                <a:gd name="T4" fmla="*/ 0 w 1"/>
                <a:gd name="T5" fmla="*/ 0 h 2"/>
                <a:gd name="T6" fmla="*/ 0 60000 65536"/>
                <a:gd name="T7" fmla="*/ 0 60000 65536"/>
                <a:gd name="T8" fmla="*/ 0 60000 65536"/>
                <a:gd name="T9" fmla="*/ 0 w 1"/>
                <a:gd name="T10" fmla="*/ 0 h 2"/>
                <a:gd name="T11" fmla="*/ 1 w 1"/>
                <a:gd name="T12" fmla="*/ 2 h 2"/>
              </a:gdLst>
              <a:ahLst/>
              <a:cxnLst>
                <a:cxn ang="T6">
                  <a:pos x="T0" y="T1"/>
                </a:cxn>
                <a:cxn ang="T7">
                  <a:pos x="T2" y="T3"/>
                </a:cxn>
                <a:cxn ang="T8">
                  <a:pos x="T4" y="T5"/>
                </a:cxn>
              </a:cxnLst>
              <a:rect l="T9" t="T10" r="T11" b="T12"/>
              <a:pathLst>
                <a:path w="1" h="2">
                  <a:moveTo>
                    <a:pt x="0" y="0"/>
                  </a:move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33" name="Freeform 407"/>
            <p:cNvSpPr>
              <a:spLocks noEditPoints="1" noChangeArrowheads="1"/>
            </p:cNvSpPr>
            <p:nvPr/>
          </p:nvSpPr>
          <p:spPr bwMode="auto">
            <a:xfrm>
              <a:off x="2987675" y="3459163"/>
              <a:ext cx="314325" cy="354013"/>
            </a:xfrm>
            <a:custGeom>
              <a:avLst/>
              <a:gdLst>
                <a:gd name="T0" fmla="*/ 0 w 84"/>
                <a:gd name="T1" fmla="*/ 1333246853 h 94"/>
                <a:gd name="T2" fmla="*/ 0 w 84"/>
                <a:gd name="T3" fmla="*/ 1333246853 h 94"/>
                <a:gd name="T4" fmla="*/ 0 w 84"/>
                <a:gd name="T5" fmla="*/ 1333246853 h 94"/>
                <a:gd name="T6" fmla="*/ 14002430 w 84"/>
                <a:gd name="T7" fmla="*/ 1319063736 h 94"/>
                <a:gd name="T8" fmla="*/ 350057017 w 84"/>
                <a:gd name="T9" fmla="*/ 865192708 h 94"/>
                <a:gd name="T10" fmla="*/ 350057017 w 84"/>
                <a:gd name="T11" fmla="*/ 836826474 h 94"/>
                <a:gd name="T12" fmla="*/ 392064308 w 84"/>
                <a:gd name="T13" fmla="*/ 794273359 h 94"/>
                <a:gd name="T14" fmla="*/ 434071599 w 84"/>
                <a:gd name="T15" fmla="*/ 836826474 h 94"/>
                <a:gd name="T16" fmla="*/ 392064308 w 84"/>
                <a:gd name="T17" fmla="*/ 879375824 h 94"/>
                <a:gd name="T18" fmla="*/ 378061878 w 84"/>
                <a:gd name="T19" fmla="*/ 879375824 h 94"/>
                <a:gd name="T20" fmla="*/ 14002430 w 84"/>
                <a:gd name="T21" fmla="*/ 1319063736 h 94"/>
                <a:gd name="T22" fmla="*/ 938155350 w 84"/>
                <a:gd name="T23" fmla="*/ 0 h 94"/>
                <a:gd name="T24" fmla="*/ 84014582 w 84"/>
                <a:gd name="T25" fmla="*/ 624072194 h 94"/>
                <a:gd name="T26" fmla="*/ 0 w 84"/>
                <a:gd name="T27" fmla="*/ 1333246853 h 94"/>
                <a:gd name="T28" fmla="*/ 644104313 w 84"/>
                <a:gd name="T29" fmla="*/ 1077943222 h 94"/>
                <a:gd name="T30" fmla="*/ 686111604 w 84"/>
                <a:gd name="T31" fmla="*/ 1077943222 h 94"/>
                <a:gd name="T32" fmla="*/ 1176192924 w 84"/>
                <a:gd name="T33" fmla="*/ 170201165 h 94"/>
                <a:gd name="T34" fmla="*/ 938155350 w 84"/>
                <a:gd name="T35" fmla="*/ 0 h 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94"/>
                <a:gd name="T56" fmla="*/ 84 w 84"/>
                <a:gd name="T57" fmla="*/ 94 h 9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94">
                  <a:moveTo>
                    <a:pt x="0" y="94"/>
                  </a:moveTo>
                  <a:cubicBezTo>
                    <a:pt x="0" y="94"/>
                    <a:pt x="0" y="94"/>
                    <a:pt x="0" y="94"/>
                  </a:cubicBezTo>
                  <a:cubicBezTo>
                    <a:pt x="0" y="94"/>
                    <a:pt x="0" y="94"/>
                    <a:pt x="0" y="94"/>
                  </a:cubicBezTo>
                  <a:moveTo>
                    <a:pt x="1" y="93"/>
                  </a:moveTo>
                  <a:cubicBezTo>
                    <a:pt x="25" y="61"/>
                    <a:pt x="25" y="61"/>
                    <a:pt x="25" y="61"/>
                  </a:cubicBezTo>
                  <a:cubicBezTo>
                    <a:pt x="25" y="60"/>
                    <a:pt x="25" y="60"/>
                    <a:pt x="25" y="59"/>
                  </a:cubicBezTo>
                  <a:cubicBezTo>
                    <a:pt x="25" y="57"/>
                    <a:pt x="26" y="56"/>
                    <a:pt x="28" y="56"/>
                  </a:cubicBezTo>
                  <a:cubicBezTo>
                    <a:pt x="30" y="56"/>
                    <a:pt x="31" y="57"/>
                    <a:pt x="31" y="59"/>
                  </a:cubicBezTo>
                  <a:cubicBezTo>
                    <a:pt x="31" y="61"/>
                    <a:pt x="30" y="62"/>
                    <a:pt x="28" y="62"/>
                  </a:cubicBezTo>
                  <a:cubicBezTo>
                    <a:pt x="27" y="62"/>
                    <a:pt x="27" y="62"/>
                    <a:pt x="27" y="62"/>
                  </a:cubicBezTo>
                  <a:cubicBezTo>
                    <a:pt x="1" y="93"/>
                    <a:pt x="1" y="93"/>
                    <a:pt x="1" y="93"/>
                  </a:cubicBezTo>
                  <a:moveTo>
                    <a:pt x="67" y="0"/>
                  </a:moveTo>
                  <a:cubicBezTo>
                    <a:pt x="47" y="35"/>
                    <a:pt x="6" y="44"/>
                    <a:pt x="6" y="44"/>
                  </a:cubicBezTo>
                  <a:cubicBezTo>
                    <a:pt x="14" y="76"/>
                    <a:pt x="1" y="93"/>
                    <a:pt x="0" y="94"/>
                  </a:cubicBezTo>
                  <a:cubicBezTo>
                    <a:pt x="14" y="77"/>
                    <a:pt x="38" y="76"/>
                    <a:pt x="46" y="76"/>
                  </a:cubicBezTo>
                  <a:cubicBezTo>
                    <a:pt x="48" y="76"/>
                    <a:pt x="49" y="76"/>
                    <a:pt x="49" y="76"/>
                  </a:cubicBezTo>
                  <a:cubicBezTo>
                    <a:pt x="44" y="49"/>
                    <a:pt x="84" y="12"/>
                    <a:pt x="84" y="12"/>
                  </a:cubicBezTo>
                  <a:cubicBezTo>
                    <a:pt x="78" y="1"/>
                    <a:pt x="67" y="0"/>
                    <a:pt x="6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34" name="Freeform 408"/>
            <p:cNvSpPr>
              <a:spLocks noChangeArrowheads="1"/>
            </p:cNvSpPr>
            <p:nvPr/>
          </p:nvSpPr>
          <p:spPr bwMode="auto">
            <a:xfrm>
              <a:off x="3235325" y="3330575"/>
              <a:ext cx="187325" cy="180975"/>
            </a:xfrm>
            <a:custGeom>
              <a:avLst/>
              <a:gdLst>
                <a:gd name="T0" fmla="*/ 266690856 w 50"/>
                <a:gd name="T1" fmla="*/ 0 h 48"/>
                <a:gd name="T2" fmla="*/ 0 w 50"/>
                <a:gd name="T3" fmla="*/ 412242198 h 48"/>
                <a:gd name="T4" fmla="*/ 350908430 w 50"/>
                <a:gd name="T5" fmla="*/ 682332305 h 48"/>
                <a:gd name="T6" fmla="*/ 701813113 w 50"/>
                <a:gd name="T7" fmla="*/ 355382116 h 48"/>
                <a:gd name="T8" fmla="*/ 266690856 w 50"/>
                <a:gd name="T9" fmla="*/ 0 h 48"/>
                <a:gd name="T10" fmla="*/ 0 60000 65536"/>
                <a:gd name="T11" fmla="*/ 0 60000 65536"/>
                <a:gd name="T12" fmla="*/ 0 60000 65536"/>
                <a:gd name="T13" fmla="*/ 0 60000 65536"/>
                <a:gd name="T14" fmla="*/ 0 60000 65536"/>
                <a:gd name="T15" fmla="*/ 0 w 50"/>
                <a:gd name="T16" fmla="*/ 0 h 48"/>
                <a:gd name="T17" fmla="*/ 50 w 50"/>
                <a:gd name="T18" fmla="*/ 48 h 48"/>
              </a:gdLst>
              <a:ahLst/>
              <a:cxnLst>
                <a:cxn ang="T10">
                  <a:pos x="T0" y="T1"/>
                </a:cxn>
                <a:cxn ang="T11">
                  <a:pos x="T2" y="T3"/>
                </a:cxn>
                <a:cxn ang="T12">
                  <a:pos x="T4" y="T5"/>
                </a:cxn>
                <a:cxn ang="T13">
                  <a:pos x="T6" y="T7"/>
                </a:cxn>
                <a:cxn ang="T14">
                  <a:pos x="T8" y="T9"/>
                </a:cxn>
              </a:cxnLst>
              <a:rect l="T15" t="T16" r="T17" b="T18"/>
              <a:pathLst>
                <a:path w="50" h="48">
                  <a:moveTo>
                    <a:pt x="19" y="0"/>
                  </a:moveTo>
                  <a:cubicBezTo>
                    <a:pt x="0" y="29"/>
                    <a:pt x="0" y="29"/>
                    <a:pt x="0" y="29"/>
                  </a:cubicBezTo>
                  <a:cubicBezTo>
                    <a:pt x="0" y="29"/>
                    <a:pt x="18" y="29"/>
                    <a:pt x="25" y="48"/>
                  </a:cubicBezTo>
                  <a:cubicBezTo>
                    <a:pt x="50" y="25"/>
                    <a:pt x="50" y="25"/>
                    <a:pt x="50" y="25"/>
                  </a:cubicBezTo>
                  <a:cubicBezTo>
                    <a:pt x="50" y="25"/>
                    <a:pt x="39" y="2"/>
                    <a:pt x="1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35" name="Rectangle 409"/>
            <p:cNvSpPr>
              <a:spLocks noChangeArrowheads="1"/>
            </p:cNvSpPr>
            <p:nvPr/>
          </p:nvSpPr>
          <p:spPr bwMode="auto">
            <a:xfrm>
              <a:off x="2982912" y="3827463"/>
              <a:ext cx="390525" cy="111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4536" name="Rectangle 410"/>
            <p:cNvSpPr>
              <a:spLocks noChangeArrowheads="1"/>
            </p:cNvSpPr>
            <p:nvPr/>
          </p:nvSpPr>
          <p:spPr bwMode="auto">
            <a:xfrm>
              <a:off x="2982912" y="3827463"/>
              <a:ext cx="3905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4537" name="Rectangle 411"/>
            <p:cNvSpPr>
              <a:spLocks noChangeArrowheads="1"/>
            </p:cNvSpPr>
            <p:nvPr/>
          </p:nvSpPr>
          <p:spPr bwMode="auto">
            <a:xfrm>
              <a:off x="1063625" y="2071688"/>
              <a:ext cx="288925" cy="2968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4538" name="Rectangle 412"/>
            <p:cNvSpPr>
              <a:spLocks noChangeArrowheads="1"/>
            </p:cNvSpPr>
            <p:nvPr/>
          </p:nvSpPr>
          <p:spPr bwMode="auto">
            <a:xfrm>
              <a:off x="1063625" y="2071688"/>
              <a:ext cx="288925" cy="296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4539" name="Freeform 413"/>
            <p:cNvSpPr>
              <a:spLocks noEditPoints="1" noChangeArrowheads="1"/>
            </p:cNvSpPr>
            <p:nvPr/>
          </p:nvSpPr>
          <p:spPr bwMode="auto">
            <a:xfrm>
              <a:off x="1033462" y="1916113"/>
              <a:ext cx="354012" cy="474663"/>
            </a:xfrm>
            <a:custGeom>
              <a:avLst/>
              <a:gdLst>
                <a:gd name="T0" fmla="*/ 42841802 w 223"/>
                <a:gd name="T1" fmla="*/ 234375572 h 299"/>
                <a:gd name="T2" fmla="*/ 519151454 w 223"/>
                <a:gd name="T3" fmla="*/ 723286399 h 299"/>
                <a:gd name="T4" fmla="*/ 17640275 w 223"/>
                <a:gd name="T5" fmla="*/ 221773984 h 299"/>
                <a:gd name="T6" fmla="*/ 65523970 w 223"/>
                <a:gd name="T7" fmla="*/ 78125720 h 299"/>
                <a:gd name="T8" fmla="*/ 17640275 w 223"/>
                <a:gd name="T9" fmla="*/ 221773984 h 299"/>
                <a:gd name="T10" fmla="*/ 78123940 w 223"/>
                <a:gd name="T11" fmla="*/ 17641906 h 299"/>
                <a:gd name="T12" fmla="*/ 126007635 w 223"/>
                <a:gd name="T13" fmla="*/ 161290170 h 299"/>
                <a:gd name="T14" fmla="*/ 136088245 w 223"/>
                <a:gd name="T15" fmla="*/ 161290170 h 299"/>
                <a:gd name="T16" fmla="*/ 183970353 w 223"/>
                <a:gd name="T17" fmla="*/ 17641906 h 299"/>
                <a:gd name="T18" fmla="*/ 136088245 w 223"/>
                <a:gd name="T19" fmla="*/ 161290170 h 299"/>
                <a:gd name="T20" fmla="*/ 204131574 w 223"/>
                <a:gd name="T21" fmla="*/ 17641906 h 299"/>
                <a:gd name="T22" fmla="*/ 244454017 w 223"/>
                <a:gd name="T23" fmla="*/ 161290170 h 299"/>
                <a:gd name="T24" fmla="*/ 262095880 w 223"/>
                <a:gd name="T25" fmla="*/ 161290170 h 299"/>
                <a:gd name="T26" fmla="*/ 309977987 w 223"/>
                <a:gd name="T27" fmla="*/ 17641906 h 299"/>
                <a:gd name="T28" fmla="*/ 262095880 w 223"/>
                <a:gd name="T29" fmla="*/ 161290170 h 299"/>
                <a:gd name="T30" fmla="*/ 322579544 w 223"/>
                <a:gd name="T31" fmla="*/ 17641906 h 299"/>
                <a:gd name="T32" fmla="*/ 370461652 w 223"/>
                <a:gd name="T33" fmla="*/ 161290170 h 299"/>
                <a:gd name="T34" fmla="*/ 383063209 w 223"/>
                <a:gd name="T35" fmla="*/ 161290170 h 299"/>
                <a:gd name="T36" fmla="*/ 428425957 w 223"/>
                <a:gd name="T37" fmla="*/ 17641906 h 299"/>
                <a:gd name="T38" fmla="*/ 383063209 w 223"/>
                <a:gd name="T39" fmla="*/ 161290170 h 299"/>
                <a:gd name="T40" fmla="*/ 441025927 w 223"/>
                <a:gd name="T41" fmla="*/ 17641906 h 299"/>
                <a:gd name="T42" fmla="*/ 488909622 w 223"/>
                <a:gd name="T43" fmla="*/ 161290170 h 299"/>
                <a:gd name="T44" fmla="*/ 493949927 w 223"/>
                <a:gd name="T45" fmla="*/ 161290170 h 299"/>
                <a:gd name="T46" fmla="*/ 541832035 w 223"/>
                <a:gd name="T47" fmla="*/ 17641906 h 299"/>
                <a:gd name="T48" fmla="*/ 493949927 w 223"/>
                <a:gd name="T49" fmla="*/ 161290170 h 299"/>
                <a:gd name="T50" fmla="*/ 83164245 w 223"/>
                <a:gd name="T51" fmla="*/ 0 h 299"/>
                <a:gd name="T52" fmla="*/ 0 w 223"/>
                <a:gd name="T53" fmla="*/ 252015890 h 299"/>
                <a:gd name="T54" fmla="*/ 17640275 w 223"/>
                <a:gd name="T55" fmla="*/ 317540022 h 299"/>
                <a:gd name="T56" fmla="*/ 0 w 223"/>
                <a:gd name="T57" fmla="*/ 753528306 h 299"/>
                <a:gd name="T58" fmla="*/ 561993256 w 223"/>
                <a:gd name="T59" fmla="*/ 435988284 h 299"/>
                <a:gd name="T60" fmla="*/ 536791729 w 223"/>
                <a:gd name="T61" fmla="*/ 199093347 h 299"/>
                <a:gd name="T62" fmla="*/ 561993256 w 223"/>
                <a:gd name="T63" fmla="*/ 0 h 29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3"/>
                <a:gd name="T97" fmla="*/ 0 h 299"/>
                <a:gd name="T98" fmla="*/ 223 w 223"/>
                <a:gd name="T99" fmla="*/ 299 h 29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3" h="299">
                  <a:moveTo>
                    <a:pt x="17" y="287"/>
                  </a:moveTo>
                  <a:lnTo>
                    <a:pt x="17" y="93"/>
                  </a:lnTo>
                  <a:lnTo>
                    <a:pt x="206" y="93"/>
                  </a:lnTo>
                  <a:lnTo>
                    <a:pt x="206" y="287"/>
                  </a:lnTo>
                  <a:lnTo>
                    <a:pt x="17" y="287"/>
                  </a:lnTo>
                  <a:close/>
                  <a:moveTo>
                    <a:pt x="7" y="88"/>
                  </a:moveTo>
                  <a:lnTo>
                    <a:pt x="7" y="31"/>
                  </a:lnTo>
                  <a:lnTo>
                    <a:pt x="26" y="31"/>
                  </a:lnTo>
                  <a:lnTo>
                    <a:pt x="26" y="88"/>
                  </a:lnTo>
                  <a:lnTo>
                    <a:pt x="7" y="88"/>
                  </a:lnTo>
                  <a:close/>
                  <a:moveTo>
                    <a:pt x="31" y="64"/>
                  </a:moveTo>
                  <a:lnTo>
                    <a:pt x="31" y="7"/>
                  </a:lnTo>
                  <a:lnTo>
                    <a:pt x="50" y="7"/>
                  </a:lnTo>
                  <a:lnTo>
                    <a:pt x="50" y="64"/>
                  </a:lnTo>
                  <a:lnTo>
                    <a:pt x="31" y="64"/>
                  </a:lnTo>
                  <a:close/>
                  <a:moveTo>
                    <a:pt x="54" y="64"/>
                  </a:moveTo>
                  <a:lnTo>
                    <a:pt x="54" y="7"/>
                  </a:lnTo>
                  <a:lnTo>
                    <a:pt x="73" y="7"/>
                  </a:lnTo>
                  <a:lnTo>
                    <a:pt x="73" y="64"/>
                  </a:lnTo>
                  <a:lnTo>
                    <a:pt x="54" y="64"/>
                  </a:lnTo>
                  <a:close/>
                  <a:moveTo>
                    <a:pt x="81" y="64"/>
                  </a:moveTo>
                  <a:lnTo>
                    <a:pt x="81" y="7"/>
                  </a:lnTo>
                  <a:lnTo>
                    <a:pt x="97" y="7"/>
                  </a:lnTo>
                  <a:lnTo>
                    <a:pt x="97" y="64"/>
                  </a:lnTo>
                  <a:lnTo>
                    <a:pt x="81" y="64"/>
                  </a:lnTo>
                  <a:close/>
                  <a:moveTo>
                    <a:pt x="104" y="64"/>
                  </a:moveTo>
                  <a:lnTo>
                    <a:pt x="104" y="7"/>
                  </a:lnTo>
                  <a:lnTo>
                    <a:pt x="123" y="7"/>
                  </a:lnTo>
                  <a:lnTo>
                    <a:pt x="123" y="64"/>
                  </a:lnTo>
                  <a:lnTo>
                    <a:pt x="104" y="64"/>
                  </a:lnTo>
                  <a:close/>
                  <a:moveTo>
                    <a:pt x="128" y="64"/>
                  </a:moveTo>
                  <a:lnTo>
                    <a:pt x="128" y="7"/>
                  </a:lnTo>
                  <a:lnTo>
                    <a:pt x="147" y="7"/>
                  </a:lnTo>
                  <a:lnTo>
                    <a:pt x="147" y="64"/>
                  </a:lnTo>
                  <a:lnTo>
                    <a:pt x="128" y="64"/>
                  </a:lnTo>
                  <a:close/>
                  <a:moveTo>
                    <a:pt x="152" y="64"/>
                  </a:moveTo>
                  <a:lnTo>
                    <a:pt x="152" y="7"/>
                  </a:lnTo>
                  <a:lnTo>
                    <a:pt x="170" y="7"/>
                  </a:lnTo>
                  <a:lnTo>
                    <a:pt x="170" y="64"/>
                  </a:lnTo>
                  <a:lnTo>
                    <a:pt x="152" y="64"/>
                  </a:lnTo>
                  <a:close/>
                  <a:moveTo>
                    <a:pt x="175" y="64"/>
                  </a:moveTo>
                  <a:lnTo>
                    <a:pt x="175" y="7"/>
                  </a:lnTo>
                  <a:lnTo>
                    <a:pt x="194" y="7"/>
                  </a:lnTo>
                  <a:lnTo>
                    <a:pt x="194" y="64"/>
                  </a:lnTo>
                  <a:lnTo>
                    <a:pt x="175" y="64"/>
                  </a:lnTo>
                  <a:close/>
                  <a:moveTo>
                    <a:pt x="196" y="64"/>
                  </a:moveTo>
                  <a:lnTo>
                    <a:pt x="196" y="7"/>
                  </a:lnTo>
                  <a:lnTo>
                    <a:pt x="215" y="7"/>
                  </a:lnTo>
                  <a:lnTo>
                    <a:pt x="215" y="64"/>
                  </a:lnTo>
                  <a:lnTo>
                    <a:pt x="196" y="64"/>
                  </a:lnTo>
                  <a:close/>
                  <a:moveTo>
                    <a:pt x="223" y="0"/>
                  </a:moveTo>
                  <a:lnTo>
                    <a:pt x="33" y="0"/>
                  </a:lnTo>
                  <a:lnTo>
                    <a:pt x="0" y="34"/>
                  </a:lnTo>
                  <a:lnTo>
                    <a:pt x="0" y="100"/>
                  </a:lnTo>
                  <a:lnTo>
                    <a:pt x="7" y="100"/>
                  </a:lnTo>
                  <a:lnTo>
                    <a:pt x="7" y="126"/>
                  </a:lnTo>
                  <a:lnTo>
                    <a:pt x="0" y="126"/>
                  </a:lnTo>
                  <a:lnTo>
                    <a:pt x="0" y="299"/>
                  </a:lnTo>
                  <a:lnTo>
                    <a:pt x="223" y="299"/>
                  </a:lnTo>
                  <a:lnTo>
                    <a:pt x="223" y="173"/>
                  </a:lnTo>
                  <a:lnTo>
                    <a:pt x="213" y="173"/>
                  </a:lnTo>
                  <a:lnTo>
                    <a:pt x="213" y="79"/>
                  </a:lnTo>
                  <a:lnTo>
                    <a:pt x="223" y="79"/>
                  </a:lnTo>
                  <a:lnTo>
                    <a:pt x="223"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40" name="Freeform 414"/>
            <p:cNvSpPr>
              <a:spLocks noEditPoints="1" noChangeArrowheads="1"/>
            </p:cNvSpPr>
            <p:nvPr/>
          </p:nvSpPr>
          <p:spPr bwMode="auto">
            <a:xfrm>
              <a:off x="1033462" y="1916113"/>
              <a:ext cx="354012" cy="474663"/>
            </a:xfrm>
            <a:custGeom>
              <a:avLst/>
              <a:gdLst>
                <a:gd name="T0" fmla="*/ 42841802 w 223"/>
                <a:gd name="T1" fmla="*/ 234375572 h 299"/>
                <a:gd name="T2" fmla="*/ 519151454 w 223"/>
                <a:gd name="T3" fmla="*/ 723286399 h 299"/>
                <a:gd name="T4" fmla="*/ 17640275 w 223"/>
                <a:gd name="T5" fmla="*/ 221773984 h 299"/>
                <a:gd name="T6" fmla="*/ 65523970 w 223"/>
                <a:gd name="T7" fmla="*/ 78125720 h 299"/>
                <a:gd name="T8" fmla="*/ 17640275 w 223"/>
                <a:gd name="T9" fmla="*/ 221773984 h 299"/>
                <a:gd name="T10" fmla="*/ 78123940 w 223"/>
                <a:gd name="T11" fmla="*/ 17641906 h 299"/>
                <a:gd name="T12" fmla="*/ 126007635 w 223"/>
                <a:gd name="T13" fmla="*/ 161290170 h 299"/>
                <a:gd name="T14" fmla="*/ 136088245 w 223"/>
                <a:gd name="T15" fmla="*/ 161290170 h 299"/>
                <a:gd name="T16" fmla="*/ 183970353 w 223"/>
                <a:gd name="T17" fmla="*/ 17641906 h 299"/>
                <a:gd name="T18" fmla="*/ 136088245 w 223"/>
                <a:gd name="T19" fmla="*/ 161290170 h 299"/>
                <a:gd name="T20" fmla="*/ 204131574 w 223"/>
                <a:gd name="T21" fmla="*/ 17641906 h 299"/>
                <a:gd name="T22" fmla="*/ 244454017 w 223"/>
                <a:gd name="T23" fmla="*/ 161290170 h 299"/>
                <a:gd name="T24" fmla="*/ 262095880 w 223"/>
                <a:gd name="T25" fmla="*/ 161290170 h 299"/>
                <a:gd name="T26" fmla="*/ 309977987 w 223"/>
                <a:gd name="T27" fmla="*/ 17641906 h 299"/>
                <a:gd name="T28" fmla="*/ 262095880 w 223"/>
                <a:gd name="T29" fmla="*/ 161290170 h 299"/>
                <a:gd name="T30" fmla="*/ 322579544 w 223"/>
                <a:gd name="T31" fmla="*/ 17641906 h 299"/>
                <a:gd name="T32" fmla="*/ 370461652 w 223"/>
                <a:gd name="T33" fmla="*/ 161290170 h 299"/>
                <a:gd name="T34" fmla="*/ 383063209 w 223"/>
                <a:gd name="T35" fmla="*/ 161290170 h 299"/>
                <a:gd name="T36" fmla="*/ 428425957 w 223"/>
                <a:gd name="T37" fmla="*/ 17641906 h 299"/>
                <a:gd name="T38" fmla="*/ 383063209 w 223"/>
                <a:gd name="T39" fmla="*/ 161290170 h 299"/>
                <a:gd name="T40" fmla="*/ 441025927 w 223"/>
                <a:gd name="T41" fmla="*/ 17641906 h 299"/>
                <a:gd name="T42" fmla="*/ 488909622 w 223"/>
                <a:gd name="T43" fmla="*/ 161290170 h 299"/>
                <a:gd name="T44" fmla="*/ 493949927 w 223"/>
                <a:gd name="T45" fmla="*/ 161290170 h 299"/>
                <a:gd name="T46" fmla="*/ 541832035 w 223"/>
                <a:gd name="T47" fmla="*/ 17641906 h 299"/>
                <a:gd name="T48" fmla="*/ 493949927 w 223"/>
                <a:gd name="T49" fmla="*/ 161290170 h 299"/>
                <a:gd name="T50" fmla="*/ 83164245 w 223"/>
                <a:gd name="T51" fmla="*/ 0 h 299"/>
                <a:gd name="T52" fmla="*/ 0 w 223"/>
                <a:gd name="T53" fmla="*/ 252015890 h 299"/>
                <a:gd name="T54" fmla="*/ 17640275 w 223"/>
                <a:gd name="T55" fmla="*/ 317540022 h 299"/>
                <a:gd name="T56" fmla="*/ 0 w 223"/>
                <a:gd name="T57" fmla="*/ 753528306 h 299"/>
                <a:gd name="T58" fmla="*/ 561993256 w 223"/>
                <a:gd name="T59" fmla="*/ 435988284 h 299"/>
                <a:gd name="T60" fmla="*/ 536791729 w 223"/>
                <a:gd name="T61" fmla="*/ 199093347 h 299"/>
                <a:gd name="T62" fmla="*/ 561993256 w 223"/>
                <a:gd name="T63" fmla="*/ 0 h 29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3"/>
                <a:gd name="T97" fmla="*/ 0 h 299"/>
                <a:gd name="T98" fmla="*/ 223 w 223"/>
                <a:gd name="T99" fmla="*/ 299 h 29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3" h="299">
                  <a:moveTo>
                    <a:pt x="17" y="287"/>
                  </a:moveTo>
                  <a:lnTo>
                    <a:pt x="17" y="93"/>
                  </a:lnTo>
                  <a:lnTo>
                    <a:pt x="206" y="93"/>
                  </a:lnTo>
                  <a:lnTo>
                    <a:pt x="206" y="287"/>
                  </a:lnTo>
                  <a:lnTo>
                    <a:pt x="17" y="287"/>
                  </a:lnTo>
                  <a:moveTo>
                    <a:pt x="7" y="88"/>
                  </a:moveTo>
                  <a:lnTo>
                    <a:pt x="7" y="31"/>
                  </a:lnTo>
                  <a:lnTo>
                    <a:pt x="26" y="31"/>
                  </a:lnTo>
                  <a:lnTo>
                    <a:pt x="26" y="88"/>
                  </a:lnTo>
                  <a:lnTo>
                    <a:pt x="7" y="88"/>
                  </a:lnTo>
                  <a:moveTo>
                    <a:pt x="31" y="64"/>
                  </a:moveTo>
                  <a:lnTo>
                    <a:pt x="31" y="7"/>
                  </a:lnTo>
                  <a:lnTo>
                    <a:pt x="50" y="7"/>
                  </a:lnTo>
                  <a:lnTo>
                    <a:pt x="50" y="64"/>
                  </a:lnTo>
                  <a:lnTo>
                    <a:pt x="31" y="64"/>
                  </a:lnTo>
                  <a:moveTo>
                    <a:pt x="54" y="64"/>
                  </a:moveTo>
                  <a:lnTo>
                    <a:pt x="54" y="7"/>
                  </a:lnTo>
                  <a:lnTo>
                    <a:pt x="73" y="7"/>
                  </a:lnTo>
                  <a:lnTo>
                    <a:pt x="73" y="64"/>
                  </a:lnTo>
                  <a:lnTo>
                    <a:pt x="54" y="64"/>
                  </a:lnTo>
                  <a:moveTo>
                    <a:pt x="81" y="64"/>
                  </a:moveTo>
                  <a:lnTo>
                    <a:pt x="81" y="7"/>
                  </a:lnTo>
                  <a:lnTo>
                    <a:pt x="97" y="7"/>
                  </a:lnTo>
                  <a:lnTo>
                    <a:pt x="97" y="64"/>
                  </a:lnTo>
                  <a:lnTo>
                    <a:pt x="81" y="64"/>
                  </a:lnTo>
                  <a:moveTo>
                    <a:pt x="104" y="64"/>
                  </a:moveTo>
                  <a:lnTo>
                    <a:pt x="104" y="7"/>
                  </a:lnTo>
                  <a:lnTo>
                    <a:pt x="123" y="7"/>
                  </a:lnTo>
                  <a:lnTo>
                    <a:pt x="123" y="64"/>
                  </a:lnTo>
                  <a:lnTo>
                    <a:pt x="104" y="64"/>
                  </a:lnTo>
                  <a:moveTo>
                    <a:pt x="128" y="64"/>
                  </a:moveTo>
                  <a:lnTo>
                    <a:pt x="128" y="7"/>
                  </a:lnTo>
                  <a:lnTo>
                    <a:pt x="147" y="7"/>
                  </a:lnTo>
                  <a:lnTo>
                    <a:pt x="147" y="64"/>
                  </a:lnTo>
                  <a:lnTo>
                    <a:pt x="128" y="64"/>
                  </a:lnTo>
                  <a:moveTo>
                    <a:pt x="152" y="64"/>
                  </a:moveTo>
                  <a:lnTo>
                    <a:pt x="152" y="7"/>
                  </a:lnTo>
                  <a:lnTo>
                    <a:pt x="170" y="7"/>
                  </a:lnTo>
                  <a:lnTo>
                    <a:pt x="170" y="64"/>
                  </a:lnTo>
                  <a:lnTo>
                    <a:pt x="152" y="64"/>
                  </a:lnTo>
                  <a:moveTo>
                    <a:pt x="175" y="64"/>
                  </a:moveTo>
                  <a:lnTo>
                    <a:pt x="175" y="7"/>
                  </a:lnTo>
                  <a:lnTo>
                    <a:pt x="194" y="7"/>
                  </a:lnTo>
                  <a:lnTo>
                    <a:pt x="194" y="64"/>
                  </a:lnTo>
                  <a:lnTo>
                    <a:pt x="175" y="64"/>
                  </a:lnTo>
                  <a:moveTo>
                    <a:pt x="196" y="64"/>
                  </a:moveTo>
                  <a:lnTo>
                    <a:pt x="196" y="7"/>
                  </a:lnTo>
                  <a:lnTo>
                    <a:pt x="215" y="7"/>
                  </a:lnTo>
                  <a:lnTo>
                    <a:pt x="215" y="64"/>
                  </a:lnTo>
                  <a:lnTo>
                    <a:pt x="196" y="64"/>
                  </a:lnTo>
                  <a:moveTo>
                    <a:pt x="223" y="0"/>
                  </a:moveTo>
                  <a:lnTo>
                    <a:pt x="33" y="0"/>
                  </a:lnTo>
                  <a:lnTo>
                    <a:pt x="0" y="34"/>
                  </a:lnTo>
                  <a:lnTo>
                    <a:pt x="0" y="100"/>
                  </a:lnTo>
                  <a:lnTo>
                    <a:pt x="7" y="100"/>
                  </a:lnTo>
                  <a:lnTo>
                    <a:pt x="7" y="126"/>
                  </a:lnTo>
                  <a:lnTo>
                    <a:pt x="0" y="126"/>
                  </a:lnTo>
                  <a:lnTo>
                    <a:pt x="0" y="299"/>
                  </a:lnTo>
                  <a:lnTo>
                    <a:pt x="223" y="299"/>
                  </a:lnTo>
                  <a:lnTo>
                    <a:pt x="223" y="173"/>
                  </a:lnTo>
                  <a:lnTo>
                    <a:pt x="213" y="173"/>
                  </a:lnTo>
                  <a:lnTo>
                    <a:pt x="213" y="79"/>
                  </a:lnTo>
                  <a:lnTo>
                    <a:pt x="223" y="79"/>
                  </a:lnTo>
                  <a:lnTo>
                    <a:pt x="2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41" name="Freeform 415"/>
            <p:cNvSpPr>
              <a:spLocks noEditPoints="1" noChangeArrowheads="1"/>
            </p:cNvSpPr>
            <p:nvPr/>
          </p:nvSpPr>
          <p:spPr bwMode="auto">
            <a:xfrm>
              <a:off x="744537" y="3371850"/>
              <a:ext cx="476250" cy="482600"/>
            </a:xfrm>
            <a:custGeom>
              <a:avLst/>
              <a:gdLst>
                <a:gd name="T0" fmla="*/ 1335937500 w 127"/>
                <a:gd name="T1" fmla="*/ 1634754716 h 128"/>
                <a:gd name="T2" fmla="*/ 1350000000 w 127"/>
                <a:gd name="T3" fmla="*/ 1620540638 h 128"/>
                <a:gd name="T4" fmla="*/ 1350000000 w 127"/>
                <a:gd name="T5" fmla="*/ 1620540638 h 128"/>
                <a:gd name="T6" fmla="*/ 632812500 w 127"/>
                <a:gd name="T7" fmla="*/ 1705832647 h 128"/>
                <a:gd name="T8" fmla="*/ 885937500 w 127"/>
                <a:gd name="T9" fmla="*/ 1563676784 h 128"/>
                <a:gd name="T10" fmla="*/ 900000000 w 127"/>
                <a:gd name="T11" fmla="*/ 1762692730 h 128"/>
                <a:gd name="T12" fmla="*/ 210937500 w 127"/>
                <a:gd name="T13" fmla="*/ 1407310614 h 128"/>
                <a:gd name="T14" fmla="*/ 210937500 w 127"/>
                <a:gd name="T15" fmla="*/ 1407310614 h 128"/>
                <a:gd name="T16" fmla="*/ 225000000 w 127"/>
                <a:gd name="T17" fmla="*/ 1336232683 h 128"/>
                <a:gd name="T18" fmla="*/ 337500000 w 127"/>
                <a:gd name="T19" fmla="*/ 1336232683 h 128"/>
                <a:gd name="T20" fmla="*/ 168750000 w 127"/>
                <a:gd name="T21" fmla="*/ 1350450531 h 128"/>
                <a:gd name="T22" fmla="*/ 295312500 w 127"/>
                <a:gd name="T23" fmla="*/ 1094574503 h 128"/>
                <a:gd name="T24" fmla="*/ 281250000 w 127"/>
                <a:gd name="T25" fmla="*/ 1279372600 h 128"/>
                <a:gd name="T26" fmla="*/ 182812500 w 127"/>
                <a:gd name="T27" fmla="*/ 1322018605 h 128"/>
                <a:gd name="T28" fmla="*/ 689062500 w 127"/>
                <a:gd name="T29" fmla="*/ 1123006430 h 128"/>
                <a:gd name="T30" fmla="*/ 1729687500 w 127"/>
                <a:gd name="T31" fmla="*/ 952422411 h 128"/>
                <a:gd name="T32" fmla="*/ 1307812500 w 127"/>
                <a:gd name="T33" fmla="*/ 1606322789 h 128"/>
                <a:gd name="T34" fmla="*/ 900000000 w 127"/>
                <a:gd name="T35" fmla="*/ 1535248628 h 128"/>
                <a:gd name="T36" fmla="*/ 337500000 w 127"/>
                <a:gd name="T37" fmla="*/ 1108788581 h 128"/>
                <a:gd name="T38" fmla="*/ 1729687500 w 127"/>
                <a:gd name="T39" fmla="*/ 952422411 h 128"/>
                <a:gd name="T40" fmla="*/ 1729687500 w 127"/>
                <a:gd name="T41" fmla="*/ 952422411 h 128"/>
                <a:gd name="T42" fmla="*/ 154687500 w 127"/>
                <a:gd name="T43" fmla="*/ 1023500342 h 128"/>
                <a:gd name="T44" fmla="*/ 56250000 w 127"/>
                <a:gd name="T45" fmla="*/ 909776406 h 128"/>
                <a:gd name="T46" fmla="*/ 126562500 w 127"/>
                <a:gd name="T47" fmla="*/ 625472222 h 128"/>
                <a:gd name="T48" fmla="*/ 295312500 w 127"/>
                <a:gd name="T49" fmla="*/ 852916323 h 128"/>
                <a:gd name="T50" fmla="*/ 295312500 w 127"/>
                <a:gd name="T51" fmla="*/ 1023500342 h 128"/>
                <a:gd name="T52" fmla="*/ 154687500 w 127"/>
                <a:gd name="T53" fmla="*/ 511748286 h 128"/>
                <a:gd name="T54" fmla="*/ 154687500 w 127"/>
                <a:gd name="T55" fmla="*/ 511748286 h 128"/>
                <a:gd name="T56" fmla="*/ 182812500 w 127"/>
                <a:gd name="T57" fmla="*/ 454888203 h 128"/>
                <a:gd name="T58" fmla="*/ 196875000 w 127"/>
                <a:gd name="T59" fmla="*/ 440674125 h 128"/>
                <a:gd name="T60" fmla="*/ 196875000 w 127"/>
                <a:gd name="T61" fmla="*/ 440674125 h 128"/>
                <a:gd name="T62" fmla="*/ 829687500 w 127"/>
                <a:gd name="T63" fmla="*/ 625472222 h 128"/>
                <a:gd name="T64" fmla="*/ 1462500000 w 127"/>
                <a:gd name="T65" fmla="*/ 341168038 h 128"/>
                <a:gd name="T66" fmla="*/ 1518750000 w 127"/>
                <a:gd name="T67" fmla="*/ 341168038 h 128"/>
                <a:gd name="T68" fmla="*/ 1125000000 w 127"/>
                <a:gd name="T69" fmla="*/ 1066142577 h 128"/>
                <a:gd name="T70" fmla="*/ 337500000 w 127"/>
                <a:gd name="T71" fmla="*/ 1066142577 h 128"/>
                <a:gd name="T72" fmla="*/ 337500000 w 127"/>
                <a:gd name="T73" fmla="*/ 952422411 h 128"/>
                <a:gd name="T74" fmla="*/ 337500000 w 127"/>
                <a:gd name="T75" fmla="*/ 852916323 h 128"/>
                <a:gd name="T76" fmla="*/ 309375000 w 127"/>
                <a:gd name="T77" fmla="*/ 810270319 h 128"/>
                <a:gd name="T78" fmla="*/ 168750000 w 127"/>
                <a:gd name="T79" fmla="*/ 625472222 h 128"/>
                <a:gd name="T80" fmla="*/ 210937500 w 127"/>
                <a:gd name="T81" fmla="*/ 412242198 h 128"/>
                <a:gd name="T82" fmla="*/ 745312500 w 127"/>
                <a:gd name="T83" fmla="*/ 71077931 h 128"/>
                <a:gd name="T84" fmla="*/ 309375000 w 127"/>
                <a:gd name="T85" fmla="*/ 810270319 h 128"/>
                <a:gd name="T86" fmla="*/ 773437500 w 127"/>
                <a:gd name="T87" fmla="*/ 71077931 h 128"/>
                <a:gd name="T88" fmla="*/ 801562500 w 127"/>
                <a:gd name="T89" fmla="*/ 71077931 h 128"/>
                <a:gd name="T90" fmla="*/ 801562500 w 127"/>
                <a:gd name="T91" fmla="*/ 71077931 h 128"/>
                <a:gd name="T92" fmla="*/ 857812500 w 127"/>
                <a:gd name="T93" fmla="*/ 56860083 h 128"/>
                <a:gd name="T94" fmla="*/ 351562500 w 127"/>
                <a:gd name="T95" fmla="*/ 810270319 h 128"/>
                <a:gd name="T96" fmla="*/ 871875000 w 127"/>
                <a:gd name="T97" fmla="*/ 71077931 h 128"/>
                <a:gd name="T98" fmla="*/ 900000000 w 127"/>
                <a:gd name="T99" fmla="*/ 56860083 h 128"/>
                <a:gd name="T100" fmla="*/ 1462500000 w 127"/>
                <a:gd name="T101" fmla="*/ 298522033 h 128"/>
                <a:gd name="T102" fmla="*/ 815625000 w 127"/>
                <a:gd name="T103" fmla="*/ 582826217 h 128"/>
                <a:gd name="T104" fmla="*/ 900000000 w 127"/>
                <a:gd name="T105" fmla="*/ 0 h 128"/>
                <a:gd name="T106" fmla="*/ 900000000 w 127"/>
                <a:gd name="T107" fmla="*/ 1819552813 h 128"/>
                <a:gd name="T108" fmla="*/ 900000000 w 127"/>
                <a:gd name="T109" fmla="*/ 0 h 1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7"/>
                <a:gd name="T166" fmla="*/ 0 h 128"/>
                <a:gd name="T167" fmla="*/ 127 w 127"/>
                <a:gd name="T168" fmla="*/ 128 h 12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7" h="128">
                  <a:moveTo>
                    <a:pt x="94" y="115"/>
                  </a:moveTo>
                  <a:cubicBezTo>
                    <a:pt x="94" y="115"/>
                    <a:pt x="95" y="115"/>
                    <a:pt x="95" y="115"/>
                  </a:cubicBezTo>
                  <a:cubicBezTo>
                    <a:pt x="95" y="115"/>
                    <a:pt x="94" y="115"/>
                    <a:pt x="94" y="115"/>
                  </a:cubicBezTo>
                  <a:moveTo>
                    <a:pt x="96" y="114"/>
                  </a:moveTo>
                  <a:cubicBezTo>
                    <a:pt x="97" y="114"/>
                    <a:pt x="97" y="113"/>
                    <a:pt x="97" y="113"/>
                  </a:cubicBezTo>
                  <a:cubicBezTo>
                    <a:pt x="97" y="113"/>
                    <a:pt x="97" y="114"/>
                    <a:pt x="96" y="114"/>
                  </a:cubicBezTo>
                  <a:moveTo>
                    <a:pt x="64" y="124"/>
                  </a:moveTo>
                  <a:cubicBezTo>
                    <a:pt x="57" y="124"/>
                    <a:pt x="51" y="122"/>
                    <a:pt x="45" y="120"/>
                  </a:cubicBezTo>
                  <a:cubicBezTo>
                    <a:pt x="37" y="114"/>
                    <a:pt x="31" y="106"/>
                    <a:pt x="27" y="94"/>
                  </a:cubicBezTo>
                  <a:cubicBezTo>
                    <a:pt x="40" y="98"/>
                    <a:pt x="53" y="106"/>
                    <a:pt x="63" y="110"/>
                  </a:cubicBezTo>
                  <a:cubicBezTo>
                    <a:pt x="68" y="112"/>
                    <a:pt x="80" y="116"/>
                    <a:pt x="93" y="116"/>
                  </a:cubicBezTo>
                  <a:cubicBezTo>
                    <a:pt x="84" y="121"/>
                    <a:pt x="74" y="124"/>
                    <a:pt x="64" y="124"/>
                  </a:cubicBezTo>
                  <a:moveTo>
                    <a:pt x="37" y="117"/>
                  </a:moveTo>
                  <a:cubicBezTo>
                    <a:pt x="28" y="113"/>
                    <a:pt x="21" y="107"/>
                    <a:pt x="15" y="99"/>
                  </a:cubicBezTo>
                  <a:cubicBezTo>
                    <a:pt x="15" y="99"/>
                    <a:pt x="15" y="99"/>
                    <a:pt x="15" y="99"/>
                  </a:cubicBezTo>
                  <a:cubicBezTo>
                    <a:pt x="15" y="99"/>
                    <a:pt x="15" y="99"/>
                    <a:pt x="15" y="99"/>
                  </a:cubicBezTo>
                  <a:cubicBezTo>
                    <a:pt x="15" y="98"/>
                    <a:pt x="15" y="98"/>
                    <a:pt x="15" y="97"/>
                  </a:cubicBezTo>
                  <a:cubicBezTo>
                    <a:pt x="15" y="96"/>
                    <a:pt x="15" y="95"/>
                    <a:pt x="16" y="94"/>
                  </a:cubicBezTo>
                  <a:cubicBezTo>
                    <a:pt x="16" y="94"/>
                    <a:pt x="17" y="93"/>
                    <a:pt x="20" y="93"/>
                  </a:cubicBezTo>
                  <a:cubicBezTo>
                    <a:pt x="21" y="93"/>
                    <a:pt x="22" y="93"/>
                    <a:pt x="24" y="94"/>
                  </a:cubicBezTo>
                  <a:cubicBezTo>
                    <a:pt x="27" y="103"/>
                    <a:pt x="32" y="111"/>
                    <a:pt x="37" y="117"/>
                  </a:cubicBezTo>
                  <a:moveTo>
                    <a:pt x="12" y="95"/>
                  </a:moveTo>
                  <a:cubicBezTo>
                    <a:pt x="8" y="88"/>
                    <a:pt x="6" y="81"/>
                    <a:pt x="5" y="73"/>
                  </a:cubicBezTo>
                  <a:cubicBezTo>
                    <a:pt x="8" y="74"/>
                    <a:pt x="13" y="76"/>
                    <a:pt x="21" y="77"/>
                  </a:cubicBezTo>
                  <a:cubicBezTo>
                    <a:pt x="21" y="82"/>
                    <a:pt x="22" y="86"/>
                    <a:pt x="23" y="90"/>
                  </a:cubicBezTo>
                  <a:cubicBezTo>
                    <a:pt x="22" y="90"/>
                    <a:pt x="21" y="90"/>
                    <a:pt x="20" y="90"/>
                  </a:cubicBezTo>
                  <a:cubicBezTo>
                    <a:pt x="20" y="90"/>
                    <a:pt x="20" y="90"/>
                    <a:pt x="20" y="90"/>
                  </a:cubicBezTo>
                  <a:cubicBezTo>
                    <a:pt x="17" y="90"/>
                    <a:pt x="15" y="91"/>
                    <a:pt x="13" y="93"/>
                  </a:cubicBezTo>
                  <a:cubicBezTo>
                    <a:pt x="13" y="93"/>
                    <a:pt x="13" y="94"/>
                    <a:pt x="12" y="95"/>
                  </a:cubicBezTo>
                  <a:moveTo>
                    <a:pt x="49" y="79"/>
                  </a:moveTo>
                  <a:cubicBezTo>
                    <a:pt x="58" y="79"/>
                    <a:pt x="68" y="79"/>
                    <a:pt x="80" y="78"/>
                  </a:cubicBezTo>
                  <a:cubicBezTo>
                    <a:pt x="100" y="76"/>
                    <a:pt x="114" y="72"/>
                    <a:pt x="123" y="67"/>
                  </a:cubicBezTo>
                  <a:cubicBezTo>
                    <a:pt x="122" y="86"/>
                    <a:pt x="112" y="103"/>
                    <a:pt x="98" y="113"/>
                  </a:cubicBezTo>
                  <a:cubicBezTo>
                    <a:pt x="96" y="113"/>
                    <a:pt x="95" y="113"/>
                    <a:pt x="93" y="113"/>
                  </a:cubicBezTo>
                  <a:cubicBezTo>
                    <a:pt x="93" y="113"/>
                    <a:pt x="93" y="113"/>
                    <a:pt x="93" y="113"/>
                  </a:cubicBezTo>
                  <a:cubicBezTo>
                    <a:pt x="81" y="113"/>
                    <a:pt x="69" y="110"/>
                    <a:pt x="64" y="108"/>
                  </a:cubicBezTo>
                  <a:cubicBezTo>
                    <a:pt x="54" y="104"/>
                    <a:pt x="40" y="95"/>
                    <a:pt x="26" y="91"/>
                  </a:cubicBezTo>
                  <a:cubicBezTo>
                    <a:pt x="25" y="87"/>
                    <a:pt x="24" y="83"/>
                    <a:pt x="24" y="78"/>
                  </a:cubicBezTo>
                  <a:cubicBezTo>
                    <a:pt x="30" y="79"/>
                    <a:pt x="39" y="79"/>
                    <a:pt x="49" y="79"/>
                  </a:cubicBezTo>
                  <a:moveTo>
                    <a:pt x="123" y="67"/>
                  </a:moveTo>
                  <a:cubicBezTo>
                    <a:pt x="123" y="66"/>
                    <a:pt x="123" y="65"/>
                    <a:pt x="123" y="64"/>
                  </a:cubicBezTo>
                  <a:cubicBezTo>
                    <a:pt x="123" y="65"/>
                    <a:pt x="123" y="66"/>
                    <a:pt x="123" y="67"/>
                  </a:cubicBezTo>
                  <a:moveTo>
                    <a:pt x="21" y="74"/>
                  </a:moveTo>
                  <a:cubicBezTo>
                    <a:pt x="16" y="74"/>
                    <a:pt x="13" y="73"/>
                    <a:pt x="11" y="72"/>
                  </a:cubicBezTo>
                  <a:cubicBezTo>
                    <a:pt x="7" y="71"/>
                    <a:pt x="5" y="70"/>
                    <a:pt x="4" y="69"/>
                  </a:cubicBezTo>
                  <a:cubicBezTo>
                    <a:pt x="4" y="67"/>
                    <a:pt x="4" y="66"/>
                    <a:pt x="4" y="64"/>
                  </a:cubicBezTo>
                  <a:cubicBezTo>
                    <a:pt x="4" y="55"/>
                    <a:pt x="6" y="46"/>
                    <a:pt x="10" y="38"/>
                  </a:cubicBezTo>
                  <a:cubicBezTo>
                    <a:pt x="10" y="40"/>
                    <a:pt x="9" y="42"/>
                    <a:pt x="9" y="44"/>
                  </a:cubicBezTo>
                  <a:cubicBezTo>
                    <a:pt x="9" y="48"/>
                    <a:pt x="10" y="52"/>
                    <a:pt x="12" y="55"/>
                  </a:cubicBezTo>
                  <a:cubicBezTo>
                    <a:pt x="14" y="57"/>
                    <a:pt x="17" y="59"/>
                    <a:pt x="21" y="60"/>
                  </a:cubicBezTo>
                  <a:cubicBezTo>
                    <a:pt x="21" y="62"/>
                    <a:pt x="21" y="65"/>
                    <a:pt x="21" y="67"/>
                  </a:cubicBezTo>
                  <a:cubicBezTo>
                    <a:pt x="21" y="69"/>
                    <a:pt x="21" y="70"/>
                    <a:pt x="21" y="72"/>
                  </a:cubicBezTo>
                  <a:cubicBezTo>
                    <a:pt x="21" y="73"/>
                    <a:pt x="21" y="74"/>
                    <a:pt x="21" y="74"/>
                  </a:cubicBezTo>
                  <a:moveTo>
                    <a:pt x="11" y="36"/>
                  </a:moveTo>
                  <a:cubicBezTo>
                    <a:pt x="11" y="36"/>
                    <a:pt x="11" y="35"/>
                    <a:pt x="12" y="35"/>
                  </a:cubicBezTo>
                  <a:cubicBezTo>
                    <a:pt x="11" y="35"/>
                    <a:pt x="11" y="36"/>
                    <a:pt x="11" y="36"/>
                  </a:cubicBezTo>
                  <a:moveTo>
                    <a:pt x="12" y="33"/>
                  </a:moveTo>
                  <a:cubicBezTo>
                    <a:pt x="13" y="32"/>
                    <a:pt x="13" y="32"/>
                    <a:pt x="13" y="32"/>
                  </a:cubicBezTo>
                  <a:cubicBezTo>
                    <a:pt x="12" y="33"/>
                    <a:pt x="12" y="33"/>
                    <a:pt x="12" y="33"/>
                  </a:cubicBezTo>
                  <a:moveTo>
                    <a:pt x="14" y="31"/>
                  </a:moveTo>
                  <a:cubicBezTo>
                    <a:pt x="14" y="31"/>
                    <a:pt x="14" y="30"/>
                    <a:pt x="15" y="30"/>
                  </a:cubicBezTo>
                  <a:cubicBezTo>
                    <a:pt x="14" y="30"/>
                    <a:pt x="14" y="31"/>
                    <a:pt x="14" y="31"/>
                  </a:cubicBezTo>
                  <a:moveTo>
                    <a:pt x="24" y="60"/>
                  </a:moveTo>
                  <a:cubicBezTo>
                    <a:pt x="45" y="60"/>
                    <a:pt x="54" y="48"/>
                    <a:pt x="59" y="44"/>
                  </a:cubicBezTo>
                  <a:cubicBezTo>
                    <a:pt x="62" y="42"/>
                    <a:pt x="69" y="37"/>
                    <a:pt x="78" y="32"/>
                  </a:cubicBezTo>
                  <a:cubicBezTo>
                    <a:pt x="86" y="28"/>
                    <a:pt x="96" y="24"/>
                    <a:pt x="104" y="24"/>
                  </a:cubicBezTo>
                  <a:cubicBezTo>
                    <a:pt x="104" y="24"/>
                    <a:pt x="104" y="24"/>
                    <a:pt x="104" y="24"/>
                  </a:cubicBezTo>
                  <a:cubicBezTo>
                    <a:pt x="106" y="24"/>
                    <a:pt x="107" y="24"/>
                    <a:pt x="108" y="24"/>
                  </a:cubicBezTo>
                  <a:cubicBezTo>
                    <a:pt x="117" y="34"/>
                    <a:pt x="123" y="48"/>
                    <a:pt x="123" y="64"/>
                  </a:cubicBezTo>
                  <a:cubicBezTo>
                    <a:pt x="114" y="69"/>
                    <a:pt x="100" y="73"/>
                    <a:pt x="80" y="75"/>
                  </a:cubicBezTo>
                  <a:cubicBezTo>
                    <a:pt x="68" y="76"/>
                    <a:pt x="58" y="76"/>
                    <a:pt x="49" y="76"/>
                  </a:cubicBezTo>
                  <a:cubicBezTo>
                    <a:pt x="38" y="76"/>
                    <a:pt x="30" y="76"/>
                    <a:pt x="24" y="75"/>
                  </a:cubicBezTo>
                  <a:cubicBezTo>
                    <a:pt x="24" y="74"/>
                    <a:pt x="23" y="73"/>
                    <a:pt x="23" y="72"/>
                  </a:cubicBezTo>
                  <a:cubicBezTo>
                    <a:pt x="23" y="70"/>
                    <a:pt x="24" y="69"/>
                    <a:pt x="24" y="67"/>
                  </a:cubicBezTo>
                  <a:cubicBezTo>
                    <a:pt x="24" y="65"/>
                    <a:pt x="24" y="62"/>
                    <a:pt x="24" y="60"/>
                  </a:cubicBezTo>
                  <a:cubicBezTo>
                    <a:pt x="24" y="60"/>
                    <a:pt x="24" y="60"/>
                    <a:pt x="24" y="60"/>
                  </a:cubicBezTo>
                  <a:cubicBezTo>
                    <a:pt x="24" y="60"/>
                    <a:pt x="24" y="60"/>
                    <a:pt x="24" y="60"/>
                  </a:cubicBezTo>
                  <a:moveTo>
                    <a:pt x="22" y="57"/>
                  </a:moveTo>
                  <a:cubicBezTo>
                    <a:pt x="18" y="57"/>
                    <a:pt x="16" y="55"/>
                    <a:pt x="14" y="53"/>
                  </a:cubicBezTo>
                  <a:cubicBezTo>
                    <a:pt x="13" y="51"/>
                    <a:pt x="12" y="48"/>
                    <a:pt x="12" y="44"/>
                  </a:cubicBezTo>
                  <a:cubicBezTo>
                    <a:pt x="12" y="40"/>
                    <a:pt x="13" y="36"/>
                    <a:pt x="14" y="33"/>
                  </a:cubicBezTo>
                  <a:cubicBezTo>
                    <a:pt x="14" y="32"/>
                    <a:pt x="15" y="30"/>
                    <a:pt x="15" y="29"/>
                  </a:cubicBezTo>
                  <a:cubicBezTo>
                    <a:pt x="15" y="29"/>
                    <a:pt x="15" y="29"/>
                    <a:pt x="15" y="29"/>
                  </a:cubicBezTo>
                  <a:cubicBezTo>
                    <a:pt x="24" y="17"/>
                    <a:pt x="37" y="8"/>
                    <a:pt x="53" y="5"/>
                  </a:cubicBezTo>
                  <a:cubicBezTo>
                    <a:pt x="50" y="6"/>
                    <a:pt x="48" y="8"/>
                    <a:pt x="46" y="10"/>
                  </a:cubicBezTo>
                  <a:cubicBezTo>
                    <a:pt x="35" y="17"/>
                    <a:pt x="25" y="31"/>
                    <a:pt x="22" y="57"/>
                  </a:cubicBezTo>
                  <a:moveTo>
                    <a:pt x="54" y="5"/>
                  </a:moveTo>
                  <a:cubicBezTo>
                    <a:pt x="54" y="5"/>
                    <a:pt x="55" y="5"/>
                    <a:pt x="55" y="5"/>
                  </a:cubicBezTo>
                  <a:cubicBezTo>
                    <a:pt x="55" y="5"/>
                    <a:pt x="54" y="5"/>
                    <a:pt x="54" y="5"/>
                  </a:cubicBezTo>
                  <a:moveTo>
                    <a:pt x="57" y="5"/>
                  </a:moveTo>
                  <a:cubicBezTo>
                    <a:pt x="57" y="5"/>
                    <a:pt x="57" y="5"/>
                    <a:pt x="58" y="5"/>
                  </a:cubicBezTo>
                  <a:cubicBezTo>
                    <a:pt x="57" y="5"/>
                    <a:pt x="57" y="5"/>
                    <a:pt x="57" y="5"/>
                  </a:cubicBezTo>
                  <a:moveTo>
                    <a:pt x="60" y="4"/>
                  </a:moveTo>
                  <a:cubicBezTo>
                    <a:pt x="61" y="4"/>
                    <a:pt x="61" y="4"/>
                    <a:pt x="61" y="4"/>
                  </a:cubicBezTo>
                  <a:cubicBezTo>
                    <a:pt x="60" y="4"/>
                    <a:pt x="60" y="4"/>
                    <a:pt x="60" y="4"/>
                  </a:cubicBezTo>
                  <a:moveTo>
                    <a:pt x="25" y="57"/>
                  </a:moveTo>
                  <a:cubicBezTo>
                    <a:pt x="28" y="32"/>
                    <a:pt x="38" y="19"/>
                    <a:pt x="47" y="12"/>
                  </a:cubicBezTo>
                  <a:cubicBezTo>
                    <a:pt x="53" y="8"/>
                    <a:pt x="58" y="6"/>
                    <a:pt x="62" y="5"/>
                  </a:cubicBezTo>
                  <a:cubicBezTo>
                    <a:pt x="63" y="5"/>
                    <a:pt x="63" y="4"/>
                    <a:pt x="64" y="4"/>
                  </a:cubicBezTo>
                  <a:cubicBezTo>
                    <a:pt x="64" y="4"/>
                    <a:pt x="64" y="4"/>
                    <a:pt x="64" y="4"/>
                  </a:cubicBezTo>
                  <a:cubicBezTo>
                    <a:pt x="80" y="4"/>
                    <a:pt x="94" y="11"/>
                    <a:pt x="105" y="21"/>
                  </a:cubicBezTo>
                  <a:cubicBezTo>
                    <a:pt x="104" y="21"/>
                    <a:pt x="104" y="21"/>
                    <a:pt x="104" y="21"/>
                  </a:cubicBezTo>
                  <a:cubicBezTo>
                    <a:pt x="95" y="21"/>
                    <a:pt x="85" y="25"/>
                    <a:pt x="76" y="30"/>
                  </a:cubicBezTo>
                  <a:cubicBezTo>
                    <a:pt x="68" y="34"/>
                    <a:pt x="61" y="39"/>
                    <a:pt x="58" y="41"/>
                  </a:cubicBezTo>
                  <a:cubicBezTo>
                    <a:pt x="51" y="46"/>
                    <a:pt x="44" y="57"/>
                    <a:pt x="25" y="57"/>
                  </a:cubicBezTo>
                  <a:moveTo>
                    <a:pt x="64" y="0"/>
                  </a:moveTo>
                  <a:cubicBezTo>
                    <a:pt x="28" y="0"/>
                    <a:pt x="0" y="29"/>
                    <a:pt x="0" y="64"/>
                  </a:cubicBezTo>
                  <a:cubicBezTo>
                    <a:pt x="0" y="99"/>
                    <a:pt x="28" y="128"/>
                    <a:pt x="64" y="128"/>
                  </a:cubicBezTo>
                  <a:cubicBezTo>
                    <a:pt x="99" y="128"/>
                    <a:pt x="127" y="99"/>
                    <a:pt x="127" y="64"/>
                  </a:cubicBezTo>
                  <a:cubicBezTo>
                    <a:pt x="127" y="29"/>
                    <a:pt x="99" y="0"/>
                    <a:pt x="6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42" name="Freeform 416"/>
            <p:cNvSpPr>
              <a:spLocks noEditPoints="1" noChangeArrowheads="1"/>
            </p:cNvSpPr>
            <p:nvPr/>
          </p:nvSpPr>
          <p:spPr bwMode="auto">
            <a:xfrm>
              <a:off x="1992312" y="1574800"/>
              <a:ext cx="325437" cy="327025"/>
            </a:xfrm>
            <a:custGeom>
              <a:avLst/>
              <a:gdLst>
                <a:gd name="T0" fmla="*/ 489737797 w 87"/>
                <a:gd name="T1" fmla="*/ 1158608227 h 87"/>
                <a:gd name="T2" fmla="*/ 531715429 w 87"/>
                <a:gd name="T3" fmla="*/ 1144482251 h 87"/>
                <a:gd name="T4" fmla="*/ 377798691 w 87"/>
                <a:gd name="T5" fmla="*/ 1172737962 h 87"/>
                <a:gd name="T6" fmla="*/ 111939106 w 87"/>
                <a:gd name="T7" fmla="*/ 1144482251 h 87"/>
                <a:gd name="T8" fmla="*/ 69961474 w 87"/>
                <a:gd name="T9" fmla="*/ 833635591 h 87"/>
                <a:gd name="T10" fmla="*/ 83955265 w 87"/>
                <a:gd name="T11" fmla="*/ 1116222780 h 87"/>
                <a:gd name="T12" fmla="*/ 69961474 w 87"/>
                <a:gd name="T13" fmla="*/ 791246385 h 87"/>
                <a:gd name="T14" fmla="*/ 83955265 w 87"/>
                <a:gd name="T15" fmla="*/ 720597708 h 87"/>
                <a:gd name="T16" fmla="*/ 1133392333 w 87"/>
                <a:gd name="T17" fmla="*/ 536918666 h 87"/>
                <a:gd name="T18" fmla="*/ 1133392333 w 87"/>
                <a:gd name="T19" fmla="*/ 522788931 h 87"/>
                <a:gd name="T20" fmla="*/ 1147386124 w 87"/>
                <a:gd name="T21" fmla="*/ 452140254 h 87"/>
                <a:gd name="T22" fmla="*/ 895520330 w 87"/>
                <a:gd name="T23" fmla="*/ 409751048 h 87"/>
                <a:gd name="T24" fmla="*/ 923504171 w 87"/>
                <a:gd name="T25" fmla="*/ 310846660 h 87"/>
                <a:gd name="T26" fmla="*/ 279849635 w 87"/>
                <a:gd name="T27" fmla="*/ 960799450 h 87"/>
                <a:gd name="T28" fmla="*/ 335821059 w 87"/>
                <a:gd name="T29" fmla="*/ 974929185 h 87"/>
                <a:gd name="T30" fmla="*/ 335821059 w 87"/>
                <a:gd name="T31" fmla="*/ 904280509 h 87"/>
                <a:gd name="T32" fmla="*/ 377798691 w 87"/>
                <a:gd name="T33" fmla="*/ 904280509 h 87"/>
                <a:gd name="T34" fmla="*/ 447760165 w 87"/>
                <a:gd name="T35" fmla="*/ 861891303 h 87"/>
                <a:gd name="T36" fmla="*/ 475744006 w 87"/>
                <a:gd name="T37" fmla="*/ 777116649 h 87"/>
                <a:gd name="T38" fmla="*/ 517721638 w 87"/>
                <a:gd name="T39" fmla="*/ 762986914 h 87"/>
                <a:gd name="T40" fmla="*/ 587686853 w 87"/>
                <a:gd name="T41" fmla="*/ 720597708 h 87"/>
                <a:gd name="T42" fmla="*/ 643654536 w 87"/>
                <a:gd name="T43" fmla="*/ 621693320 h 87"/>
                <a:gd name="T44" fmla="*/ 671638377 w 87"/>
                <a:gd name="T45" fmla="*/ 607563584 h 87"/>
                <a:gd name="T46" fmla="*/ 741603591 w 87"/>
                <a:gd name="T47" fmla="*/ 565174378 h 87"/>
                <a:gd name="T48" fmla="*/ 797571274 w 87"/>
                <a:gd name="T49" fmla="*/ 466269990 h 87"/>
                <a:gd name="T50" fmla="*/ 825558856 w 87"/>
                <a:gd name="T51" fmla="*/ 466269990 h 87"/>
                <a:gd name="T52" fmla="*/ 881526539 w 87"/>
                <a:gd name="T53" fmla="*/ 409751048 h 87"/>
                <a:gd name="T54" fmla="*/ 1119398542 w 87"/>
                <a:gd name="T55" fmla="*/ 113034124 h 87"/>
                <a:gd name="T56" fmla="*/ 1161376174 w 87"/>
                <a:gd name="T57" fmla="*/ 409751048 h 87"/>
                <a:gd name="T58" fmla="*/ 307833477 w 87"/>
                <a:gd name="T59" fmla="*/ 310846660 h 87"/>
                <a:gd name="T60" fmla="*/ 853542697 w 87"/>
                <a:gd name="T61" fmla="*/ 339106130 h 87"/>
                <a:gd name="T62" fmla="*/ 797571274 w 87"/>
                <a:gd name="T63" fmla="*/ 324976395 h 87"/>
                <a:gd name="T64" fmla="*/ 755593642 w 87"/>
                <a:gd name="T65" fmla="*/ 381495336 h 87"/>
                <a:gd name="T66" fmla="*/ 755593642 w 87"/>
                <a:gd name="T67" fmla="*/ 423880784 h 87"/>
                <a:gd name="T68" fmla="*/ 657648327 w 87"/>
                <a:gd name="T69" fmla="*/ 466269990 h 87"/>
                <a:gd name="T70" fmla="*/ 601676903 w 87"/>
                <a:gd name="T71" fmla="*/ 536918666 h 87"/>
                <a:gd name="T72" fmla="*/ 601676903 w 87"/>
                <a:gd name="T73" fmla="*/ 579304114 h 87"/>
                <a:gd name="T74" fmla="*/ 503731588 w 87"/>
                <a:gd name="T75" fmla="*/ 621693320 h 87"/>
                <a:gd name="T76" fmla="*/ 447760165 w 87"/>
                <a:gd name="T77" fmla="*/ 692338237 h 87"/>
                <a:gd name="T78" fmla="*/ 447760165 w 87"/>
                <a:gd name="T79" fmla="*/ 734727443 h 87"/>
                <a:gd name="T80" fmla="*/ 363804900 w 87"/>
                <a:gd name="T81" fmla="*/ 762986914 h 87"/>
                <a:gd name="T82" fmla="*/ 321827268 w 87"/>
                <a:gd name="T83" fmla="*/ 847761567 h 87"/>
                <a:gd name="T84" fmla="*/ 307833477 w 87"/>
                <a:gd name="T85" fmla="*/ 876021038 h 87"/>
                <a:gd name="T86" fmla="*/ 685632168 w 87"/>
                <a:gd name="T87" fmla="*/ 98904389 h 87"/>
                <a:gd name="T88" fmla="*/ 699625959 w 87"/>
                <a:gd name="T89" fmla="*/ 84774653 h 87"/>
                <a:gd name="T90" fmla="*/ 783581224 w 87"/>
                <a:gd name="T91" fmla="*/ 70648677 h 87"/>
                <a:gd name="T92" fmla="*/ 811565065 w 87"/>
                <a:gd name="T93" fmla="*/ 70648677 h 87"/>
                <a:gd name="T94" fmla="*/ 1105408491 w 87"/>
                <a:gd name="T95" fmla="*/ 84774653 h 87"/>
                <a:gd name="T96" fmla="*/ 811565065 w 87"/>
                <a:gd name="T97" fmla="*/ 14129735 h 87"/>
                <a:gd name="T98" fmla="*/ 265855844 w 87"/>
                <a:gd name="T99" fmla="*/ 296716924 h 87"/>
                <a:gd name="T100" fmla="*/ 27983841 w 87"/>
                <a:gd name="T101" fmla="*/ 1116222780 h 87"/>
                <a:gd name="T102" fmla="*/ 41977632 w 87"/>
                <a:gd name="T103" fmla="*/ 1144482251 h 87"/>
                <a:gd name="T104" fmla="*/ 69961474 w 87"/>
                <a:gd name="T105" fmla="*/ 1186867698 h 87"/>
                <a:gd name="T106" fmla="*/ 97949056 w 87"/>
                <a:gd name="T107" fmla="*/ 1200997433 h 87"/>
                <a:gd name="T108" fmla="*/ 307833477 w 87"/>
                <a:gd name="T109" fmla="*/ 1229256904 h 87"/>
                <a:gd name="T110" fmla="*/ 951491753 w 87"/>
                <a:gd name="T111" fmla="*/ 960799450 h 87"/>
                <a:gd name="T112" fmla="*/ 1203353806 w 87"/>
                <a:gd name="T113" fmla="*/ 183682801 h 87"/>
                <a:gd name="T114" fmla="*/ 1189363756 w 87"/>
                <a:gd name="T115" fmla="*/ 98904389 h 87"/>
                <a:gd name="T116" fmla="*/ 1133392333 w 87"/>
                <a:gd name="T117" fmla="*/ 42389206 h 87"/>
                <a:gd name="T118" fmla="*/ 1091414700 w 87"/>
                <a:gd name="T119" fmla="*/ 28259471 h 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
                <a:gd name="T181" fmla="*/ 0 h 87"/>
                <a:gd name="T182" fmla="*/ 87 w 87"/>
                <a:gd name="T183" fmla="*/ 87 h 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 h="87">
                  <a:moveTo>
                    <a:pt x="31" y="82"/>
                  </a:moveTo>
                  <a:cubicBezTo>
                    <a:pt x="32" y="82"/>
                    <a:pt x="32" y="82"/>
                    <a:pt x="32" y="82"/>
                  </a:cubicBezTo>
                  <a:cubicBezTo>
                    <a:pt x="32" y="82"/>
                    <a:pt x="32" y="82"/>
                    <a:pt x="31" y="82"/>
                  </a:cubicBezTo>
                  <a:moveTo>
                    <a:pt x="35" y="82"/>
                  </a:moveTo>
                  <a:cubicBezTo>
                    <a:pt x="35" y="82"/>
                    <a:pt x="35" y="82"/>
                    <a:pt x="35" y="82"/>
                  </a:cubicBezTo>
                  <a:cubicBezTo>
                    <a:pt x="35" y="82"/>
                    <a:pt x="35" y="82"/>
                    <a:pt x="35" y="82"/>
                  </a:cubicBezTo>
                  <a:moveTo>
                    <a:pt x="36" y="82"/>
                  </a:moveTo>
                  <a:cubicBezTo>
                    <a:pt x="37" y="81"/>
                    <a:pt x="37" y="81"/>
                    <a:pt x="38" y="81"/>
                  </a:cubicBezTo>
                  <a:cubicBezTo>
                    <a:pt x="37" y="81"/>
                    <a:pt x="37" y="81"/>
                    <a:pt x="36" y="82"/>
                  </a:cubicBezTo>
                  <a:moveTo>
                    <a:pt x="8" y="80"/>
                  </a:moveTo>
                  <a:cubicBezTo>
                    <a:pt x="14" y="74"/>
                    <a:pt x="14" y="74"/>
                    <a:pt x="14" y="74"/>
                  </a:cubicBezTo>
                  <a:cubicBezTo>
                    <a:pt x="18" y="78"/>
                    <a:pt x="22" y="81"/>
                    <a:pt x="27" y="83"/>
                  </a:cubicBezTo>
                  <a:cubicBezTo>
                    <a:pt x="25" y="83"/>
                    <a:pt x="23" y="83"/>
                    <a:pt x="21" y="83"/>
                  </a:cubicBezTo>
                  <a:cubicBezTo>
                    <a:pt x="17" y="83"/>
                    <a:pt x="14" y="83"/>
                    <a:pt x="12" y="82"/>
                  </a:cubicBezTo>
                  <a:cubicBezTo>
                    <a:pt x="10" y="82"/>
                    <a:pt x="8" y="81"/>
                    <a:pt x="8" y="81"/>
                  </a:cubicBezTo>
                  <a:cubicBezTo>
                    <a:pt x="8" y="81"/>
                    <a:pt x="8" y="81"/>
                    <a:pt x="8" y="81"/>
                  </a:cubicBezTo>
                  <a:cubicBezTo>
                    <a:pt x="8" y="80"/>
                    <a:pt x="8" y="80"/>
                    <a:pt x="8" y="80"/>
                  </a:cubicBezTo>
                  <a:cubicBezTo>
                    <a:pt x="8" y="80"/>
                    <a:pt x="8" y="80"/>
                    <a:pt x="8" y="80"/>
                  </a:cubicBezTo>
                  <a:moveTo>
                    <a:pt x="6" y="79"/>
                  </a:moveTo>
                  <a:cubicBezTo>
                    <a:pt x="6" y="79"/>
                    <a:pt x="3" y="72"/>
                    <a:pt x="5" y="59"/>
                  </a:cubicBezTo>
                  <a:cubicBezTo>
                    <a:pt x="5" y="59"/>
                    <a:pt x="4" y="60"/>
                    <a:pt x="4" y="61"/>
                  </a:cubicBezTo>
                  <a:cubicBezTo>
                    <a:pt x="7" y="65"/>
                    <a:pt x="10" y="69"/>
                    <a:pt x="13" y="73"/>
                  </a:cubicBezTo>
                  <a:cubicBezTo>
                    <a:pt x="7" y="80"/>
                    <a:pt x="7" y="80"/>
                    <a:pt x="7" y="80"/>
                  </a:cubicBezTo>
                  <a:cubicBezTo>
                    <a:pt x="6" y="79"/>
                    <a:pt x="6" y="79"/>
                    <a:pt x="6" y="79"/>
                  </a:cubicBezTo>
                  <a:cubicBezTo>
                    <a:pt x="6" y="79"/>
                    <a:pt x="6" y="79"/>
                    <a:pt x="6" y="79"/>
                  </a:cubicBezTo>
                  <a:moveTo>
                    <a:pt x="5" y="56"/>
                  </a:moveTo>
                  <a:cubicBezTo>
                    <a:pt x="5" y="55"/>
                    <a:pt x="5" y="55"/>
                    <a:pt x="5" y="55"/>
                  </a:cubicBezTo>
                  <a:cubicBezTo>
                    <a:pt x="5" y="56"/>
                    <a:pt x="5" y="56"/>
                    <a:pt x="5" y="56"/>
                  </a:cubicBezTo>
                  <a:moveTo>
                    <a:pt x="5" y="54"/>
                  </a:moveTo>
                  <a:cubicBezTo>
                    <a:pt x="5" y="53"/>
                    <a:pt x="6" y="53"/>
                    <a:pt x="6" y="52"/>
                  </a:cubicBezTo>
                  <a:cubicBezTo>
                    <a:pt x="6" y="53"/>
                    <a:pt x="5" y="53"/>
                    <a:pt x="5" y="54"/>
                  </a:cubicBezTo>
                  <a:moveTo>
                    <a:pt x="6" y="51"/>
                  </a:moveTo>
                  <a:cubicBezTo>
                    <a:pt x="6" y="51"/>
                    <a:pt x="6" y="50"/>
                    <a:pt x="6" y="50"/>
                  </a:cubicBezTo>
                  <a:cubicBezTo>
                    <a:pt x="6" y="50"/>
                    <a:pt x="6" y="51"/>
                    <a:pt x="6" y="51"/>
                  </a:cubicBezTo>
                  <a:moveTo>
                    <a:pt x="80" y="40"/>
                  </a:moveTo>
                  <a:cubicBezTo>
                    <a:pt x="80" y="40"/>
                    <a:pt x="81" y="39"/>
                    <a:pt x="81" y="38"/>
                  </a:cubicBezTo>
                  <a:cubicBezTo>
                    <a:pt x="81" y="39"/>
                    <a:pt x="80" y="40"/>
                    <a:pt x="80" y="40"/>
                  </a:cubicBezTo>
                  <a:moveTo>
                    <a:pt x="81" y="37"/>
                  </a:moveTo>
                  <a:cubicBezTo>
                    <a:pt x="81" y="37"/>
                    <a:pt x="81" y="36"/>
                    <a:pt x="82" y="36"/>
                  </a:cubicBezTo>
                  <a:cubicBezTo>
                    <a:pt x="81" y="36"/>
                    <a:pt x="81" y="37"/>
                    <a:pt x="81" y="37"/>
                  </a:cubicBezTo>
                  <a:moveTo>
                    <a:pt x="82" y="35"/>
                  </a:moveTo>
                  <a:cubicBezTo>
                    <a:pt x="82" y="34"/>
                    <a:pt x="82" y="34"/>
                    <a:pt x="82" y="33"/>
                  </a:cubicBezTo>
                  <a:cubicBezTo>
                    <a:pt x="82" y="34"/>
                    <a:pt x="82" y="34"/>
                    <a:pt x="82" y="35"/>
                  </a:cubicBezTo>
                  <a:moveTo>
                    <a:pt x="82" y="32"/>
                  </a:moveTo>
                  <a:cubicBezTo>
                    <a:pt x="82" y="31"/>
                    <a:pt x="83" y="31"/>
                    <a:pt x="83" y="30"/>
                  </a:cubicBezTo>
                  <a:cubicBezTo>
                    <a:pt x="83" y="31"/>
                    <a:pt x="82" y="31"/>
                    <a:pt x="82" y="32"/>
                  </a:cubicBezTo>
                  <a:moveTo>
                    <a:pt x="63" y="29"/>
                  </a:moveTo>
                  <a:cubicBezTo>
                    <a:pt x="63" y="29"/>
                    <a:pt x="63" y="29"/>
                    <a:pt x="64" y="29"/>
                  </a:cubicBezTo>
                  <a:cubicBezTo>
                    <a:pt x="64" y="29"/>
                    <a:pt x="64" y="28"/>
                    <a:pt x="64" y="28"/>
                  </a:cubicBezTo>
                  <a:cubicBezTo>
                    <a:pt x="63" y="27"/>
                    <a:pt x="63" y="27"/>
                    <a:pt x="63" y="26"/>
                  </a:cubicBezTo>
                  <a:cubicBezTo>
                    <a:pt x="63" y="25"/>
                    <a:pt x="63" y="25"/>
                    <a:pt x="63" y="25"/>
                  </a:cubicBezTo>
                  <a:cubicBezTo>
                    <a:pt x="66" y="22"/>
                    <a:pt x="66" y="22"/>
                    <a:pt x="66" y="22"/>
                  </a:cubicBezTo>
                  <a:cubicBezTo>
                    <a:pt x="72" y="28"/>
                    <a:pt x="77" y="34"/>
                    <a:pt x="80" y="41"/>
                  </a:cubicBezTo>
                  <a:cubicBezTo>
                    <a:pt x="77" y="50"/>
                    <a:pt x="71" y="59"/>
                    <a:pt x="65" y="65"/>
                  </a:cubicBezTo>
                  <a:cubicBezTo>
                    <a:pt x="59" y="72"/>
                    <a:pt x="49" y="78"/>
                    <a:pt x="38" y="81"/>
                  </a:cubicBezTo>
                  <a:cubicBezTo>
                    <a:pt x="32" y="78"/>
                    <a:pt x="26" y="73"/>
                    <a:pt x="20" y="68"/>
                  </a:cubicBezTo>
                  <a:cubicBezTo>
                    <a:pt x="21" y="67"/>
                    <a:pt x="21" y="67"/>
                    <a:pt x="21" y="67"/>
                  </a:cubicBezTo>
                  <a:cubicBezTo>
                    <a:pt x="21" y="68"/>
                    <a:pt x="22" y="68"/>
                    <a:pt x="23" y="69"/>
                  </a:cubicBezTo>
                  <a:cubicBezTo>
                    <a:pt x="24" y="69"/>
                    <a:pt x="24" y="69"/>
                    <a:pt x="24" y="69"/>
                  </a:cubicBezTo>
                  <a:cubicBezTo>
                    <a:pt x="24" y="69"/>
                    <a:pt x="24" y="69"/>
                    <a:pt x="24" y="69"/>
                  </a:cubicBezTo>
                  <a:cubicBezTo>
                    <a:pt x="24" y="68"/>
                    <a:pt x="24" y="68"/>
                    <a:pt x="24" y="68"/>
                  </a:cubicBezTo>
                  <a:cubicBezTo>
                    <a:pt x="23" y="68"/>
                    <a:pt x="22" y="67"/>
                    <a:pt x="21" y="67"/>
                  </a:cubicBezTo>
                  <a:cubicBezTo>
                    <a:pt x="23" y="65"/>
                    <a:pt x="23" y="65"/>
                    <a:pt x="23" y="65"/>
                  </a:cubicBezTo>
                  <a:cubicBezTo>
                    <a:pt x="24" y="64"/>
                    <a:pt x="24" y="64"/>
                    <a:pt x="24" y="64"/>
                  </a:cubicBezTo>
                  <a:cubicBezTo>
                    <a:pt x="25" y="65"/>
                    <a:pt x="26" y="65"/>
                    <a:pt x="26" y="66"/>
                  </a:cubicBezTo>
                  <a:cubicBezTo>
                    <a:pt x="26" y="66"/>
                    <a:pt x="27" y="66"/>
                    <a:pt x="27" y="66"/>
                  </a:cubicBezTo>
                  <a:cubicBezTo>
                    <a:pt x="27" y="66"/>
                    <a:pt x="27" y="66"/>
                    <a:pt x="27" y="65"/>
                  </a:cubicBezTo>
                  <a:cubicBezTo>
                    <a:pt x="28" y="65"/>
                    <a:pt x="28" y="64"/>
                    <a:pt x="27" y="64"/>
                  </a:cubicBezTo>
                  <a:cubicBezTo>
                    <a:pt x="27" y="64"/>
                    <a:pt x="26" y="64"/>
                    <a:pt x="26" y="63"/>
                  </a:cubicBezTo>
                  <a:cubicBezTo>
                    <a:pt x="29" y="60"/>
                    <a:pt x="29" y="60"/>
                    <a:pt x="29" y="60"/>
                  </a:cubicBezTo>
                  <a:cubicBezTo>
                    <a:pt x="30" y="60"/>
                    <a:pt x="31" y="61"/>
                    <a:pt x="31" y="61"/>
                  </a:cubicBezTo>
                  <a:cubicBezTo>
                    <a:pt x="31" y="61"/>
                    <a:pt x="32" y="61"/>
                    <a:pt x="32" y="61"/>
                  </a:cubicBezTo>
                  <a:cubicBezTo>
                    <a:pt x="32" y="61"/>
                    <a:pt x="32" y="61"/>
                    <a:pt x="33" y="61"/>
                  </a:cubicBezTo>
                  <a:cubicBezTo>
                    <a:pt x="33" y="60"/>
                    <a:pt x="33" y="60"/>
                    <a:pt x="32" y="59"/>
                  </a:cubicBezTo>
                  <a:cubicBezTo>
                    <a:pt x="32" y="59"/>
                    <a:pt x="31" y="59"/>
                    <a:pt x="31" y="58"/>
                  </a:cubicBezTo>
                  <a:cubicBezTo>
                    <a:pt x="34" y="55"/>
                    <a:pt x="34" y="55"/>
                    <a:pt x="34" y="55"/>
                  </a:cubicBezTo>
                  <a:cubicBezTo>
                    <a:pt x="35" y="55"/>
                    <a:pt x="35" y="56"/>
                    <a:pt x="36" y="56"/>
                  </a:cubicBezTo>
                  <a:cubicBezTo>
                    <a:pt x="36" y="56"/>
                    <a:pt x="36" y="56"/>
                    <a:pt x="37" y="56"/>
                  </a:cubicBezTo>
                  <a:cubicBezTo>
                    <a:pt x="37" y="56"/>
                    <a:pt x="37" y="56"/>
                    <a:pt x="37" y="56"/>
                  </a:cubicBezTo>
                  <a:cubicBezTo>
                    <a:pt x="38" y="55"/>
                    <a:pt x="38" y="55"/>
                    <a:pt x="37" y="54"/>
                  </a:cubicBezTo>
                  <a:cubicBezTo>
                    <a:pt x="37" y="54"/>
                    <a:pt x="36" y="54"/>
                    <a:pt x="36" y="53"/>
                  </a:cubicBezTo>
                  <a:cubicBezTo>
                    <a:pt x="40" y="49"/>
                    <a:pt x="40" y="49"/>
                    <a:pt x="40" y="49"/>
                  </a:cubicBezTo>
                  <a:cubicBezTo>
                    <a:pt x="41" y="50"/>
                    <a:pt x="41" y="50"/>
                    <a:pt x="41" y="50"/>
                  </a:cubicBezTo>
                  <a:cubicBezTo>
                    <a:pt x="41" y="51"/>
                    <a:pt x="42" y="51"/>
                    <a:pt x="42" y="51"/>
                  </a:cubicBezTo>
                  <a:cubicBezTo>
                    <a:pt x="42" y="51"/>
                    <a:pt x="42" y="51"/>
                    <a:pt x="43" y="50"/>
                  </a:cubicBezTo>
                  <a:cubicBezTo>
                    <a:pt x="43" y="50"/>
                    <a:pt x="43" y="49"/>
                    <a:pt x="43" y="49"/>
                  </a:cubicBezTo>
                  <a:cubicBezTo>
                    <a:pt x="41" y="48"/>
                    <a:pt x="41" y="48"/>
                    <a:pt x="41" y="48"/>
                  </a:cubicBezTo>
                  <a:cubicBezTo>
                    <a:pt x="46" y="44"/>
                    <a:pt x="46" y="44"/>
                    <a:pt x="46" y="44"/>
                  </a:cubicBezTo>
                  <a:cubicBezTo>
                    <a:pt x="47" y="45"/>
                    <a:pt x="47" y="45"/>
                    <a:pt x="47" y="45"/>
                  </a:cubicBezTo>
                  <a:cubicBezTo>
                    <a:pt x="47" y="45"/>
                    <a:pt x="47" y="45"/>
                    <a:pt x="47" y="45"/>
                  </a:cubicBezTo>
                  <a:cubicBezTo>
                    <a:pt x="48" y="45"/>
                    <a:pt x="48" y="45"/>
                    <a:pt x="48" y="45"/>
                  </a:cubicBezTo>
                  <a:cubicBezTo>
                    <a:pt x="49" y="44"/>
                    <a:pt x="49" y="44"/>
                    <a:pt x="48" y="43"/>
                  </a:cubicBezTo>
                  <a:cubicBezTo>
                    <a:pt x="47" y="42"/>
                    <a:pt x="47" y="42"/>
                    <a:pt x="47" y="42"/>
                  </a:cubicBezTo>
                  <a:cubicBezTo>
                    <a:pt x="51" y="38"/>
                    <a:pt x="51" y="38"/>
                    <a:pt x="51" y="38"/>
                  </a:cubicBezTo>
                  <a:cubicBezTo>
                    <a:pt x="52" y="38"/>
                    <a:pt x="52" y="39"/>
                    <a:pt x="52" y="39"/>
                  </a:cubicBezTo>
                  <a:cubicBezTo>
                    <a:pt x="52" y="40"/>
                    <a:pt x="53" y="40"/>
                    <a:pt x="53" y="40"/>
                  </a:cubicBezTo>
                  <a:cubicBezTo>
                    <a:pt x="53" y="40"/>
                    <a:pt x="54" y="40"/>
                    <a:pt x="54" y="40"/>
                  </a:cubicBezTo>
                  <a:cubicBezTo>
                    <a:pt x="54" y="39"/>
                    <a:pt x="54" y="39"/>
                    <a:pt x="54" y="38"/>
                  </a:cubicBezTo>
                  <a:cubicBezTo>
                    <a:pt x="53" y="38"/>
                    <a:pt x="53" y="37"/>
                    <a:pt x="53" y="37"/>
                  </a:cubicBezTo>
                  <a:cubicBezTo>
                    <a:pt x="57" y="33"/>
                    <a:pt x="57" y="33"/>
                    <a:pt x="57" y="33"/>
                  </a:cubicBezTo>
                  <a:cubicBezTo>
                    <a:pt x="57" y="33"/>
                    <a:pt x="57" y="34"/>
                    <a:pt x="57" y="34"/>
                  </a:cubicBezTo>
                  <a:cubicBezTo>
                    <a:pt x="58" y="34"/>
                    <a:pt x="58" y="34"/>
                    <a:pt x="58" y="34"/>
                  </a:cubicBezTo>
                  <a:cubicBezTo>
                    <a:pt x="58" y="34"/>
                    <a:pt x="59" y="34"/>
                    <a:pt x="59" y="34"/>
                  </a:cubicBezTo>
                  <a:cubicBezTo>
                    <a:pt x="59" y="34"/>
                    <a:pt x="59" y="33"/>
                    <a:pt x="59" y="33"/>
                  </a:cubicBezTo>
                  <a:cubicBezTo>
                    <a:pt x="59" y="32"/>
                    <a:pt x="58" y="32"/>
                    <a:pt x="58" y="31"/>
                  </a:cubicBezTo>
                  <a:cubicBezTo>
                    <a:pt x="61" y="28"/>
                    <a:pt x="61" y="28"/>
                    <a:pt x="61" y="28"/>
                  </a:cubicBezTo>
                  <a:cubicBezTo>
                    <a:pt x="62" y="28"/>
                    <a:pt x="62" y="28"/>
                    <a:pt x="62" y="29"/>
                  </a:cubicBezTo>
                  <a:cubicBezTo>
                    <a:pt x="62" y="29"/>
                    <a:pt x="63" y="29"/>
                    <a:pt x="63" y="29"/>
                  </a:cubicBezTo>
                  <a:moveTo>
                    <a:pt x="83" y="30"/>
                  </a:moveTo>
                  <a:cubicBezTo>
                    <a:pt x="80" y="25"/>
                    <a:pt x="77" y="20"/>
                    <a:pt x="72" y="15"/>
                  </a:cubicBezTo>
                  <a:cubicBezTo>
                    <a:pt x="80" y="8"/>
                    <a:pt x="80" y="8"/>
                    <a:pt x="80" y="8"/>
                  </a:cubicBezTo>
                  <a:cubicBezTo>
                    <a:pt x="80" y="8"/>
                    <a:pt x="80" y="8"/>
                    <a:pt x="80" y="8"/>
                  </a:cubicBezTo>
                  <a:cubicBezTo>
                    <a:pt x="80" y="8"/>
                    <a:pt x="80" y="8"/>
                    <a:pt x="80" y="8"/>
                  </a:cubicBezTo>
                  <a:cubicBezTo>
                    <a:pt x="81" y="8"/>
                    <a:pt x="81" y="8"/>
                    <a:pt x="81" y="8"/>
                  </a:cubicBezTo>
                  <a:cubicBezTo>
                    <a:pt x="81" y="8"/>
                    <a:pt x="81" y="8"/>
                    <a:pt x="81" y="8"/>
                  </a:cubicBezTo>
                  <a:cubicBezTo>
                    <a:pt x="81" y="8"/>
                    <a:pt x="84" y="16"/>
                    <a:pt x="83" y="29"/>
                  </a:cubicBezTo>
                  <a:cubicBezTo>
                    <a:pt x="83" y="30"/>
                    <a:pt x="83" y="30"/>
                    <a:pt x="83" y="30"/>
                  </a:cubicBezTo>
                  <a:moveTo>
                    <a:pt x="19" y="67"/>
                  </a:moveTo>
                  <a:cubicBezTo>
                    <a:pt x="14" y="61"/>
                    <a:pt x="10" y="55"/>
                    <a:pt x="6" y="49"/>
                  </a:cubicBezTo>
                  <a:cubicBezTo>
                    <a:pt x="10" y="39"/>
                    <a:pt x="16" y="29"/>
                    <a:pt x="22" y="22"/>
                  </a:cubicBezTo>
                  <a:cubicBezTo>
                    <a:pt x="28" y="16"/>
                    <a:pt x="37" y="11"/>
                    <a:pt x="47" y="7"/>
                  </a:cubicBezTo>
                  <a:cubicBezTo>
                    <a:pt x="53" y="10"/>
                    <a:pt x="60" y="15"/>
                    <a:pt x="66" y="21"/>
                  </a:cubicBezTo>
                  <a:cubicBezTo>
                    <a:pt x="62" y="24"/>
                    <a:pt x="62" y="24"/>
                    <a:pt x="62" y="24"/>
                  </a:cubicBezTo>
                  <a:cubicBezTo>
                    <a:pt x="62" y="24"/>
                    <a:pt x="61" y="24"/>
                    <a:pt x="61" y="24"/>
                  </a:cubicBezTo>
                  <a:cubicBezTo>
                    <a:pt x="61" y="24"/>
                    <a:pt x="61" y="24"/>
                    <a:pt x="61" y="24"/>
                  </a:cubicBezTo>
                  <a:cubicBezTo>
                    <a:pt x="60" y="24"/>
                    <a:pt x="59" y="23"/>
                    <a:pt x="59" y="23"/>
                  </a:cubicBezTo>
                  <a:cubicBezTo>
                    <a:pt x="58" y="23"/>
                    <a:pt x="58" y="23"/>
                    <a:pt x="58" y="23"/>
                  </a:cubicBezTo>
                  <a:cubicBezTo>
                    <a:pt x="58" y="23"/>
                    <a:pt x="57" y="23"/>
                    <a:pt x="57" y="23"/>
                  </a:cubicBezTo>
                  <a:cubicBezTo>
                    <a:pt x="57" y="24"/>
                    <a:pt x="57" y="24"/>
                    <a:pt x="58" y="24"/>
                  </a:cubicBezTo>
                  <a:cubicBezTo>
                    <a:pt x="58" y="25"/>
                    <a:pt x="59" y="25"/>
                    <a:pt x="59" y="25"/>
                  </a:cubicBezTo>
                  <a:cubicBezTo>
                    <a:pt x="56" y="29"/>
                    <a:pt x="56" y="29"/>
                    <a:pt x="56" y="29"/>
                  </a:cubicBezTo>
                  <a:cubicBezTo>
                    <a:pt x="55" y="28"/>
                    <a:pt x="54" y="28"/>
                    <a:pt x="54" y="27"/>
                  </a:cubicBezTo>
                  <a:cubicBezTo>
                    <a:pt x="53" y="27"/>
                    <a:pt x="53" y="27"/>
                    <a:pt x="53" y="27"/>
                  </a:cubicBezTo>
                  <a:cubicBezTo>
                    <a:pt x="53" y="27"/>
                    <a:pt x="52" y="27"/>
                    <a:pt x="52" y="28"/>
                  </a:cubicBezTo>
                  <a:cubicBezTo>
                    <a:pt x="52" y="28"/>
                    <a:pt x="52" y="29"/>
                    <a:pt x="53" y="29"/>
                  </a:cubicBezTo>
                  <a:cubicBezTo>
                    <a:pt x="53" y="30"/>
                    <a:pt x="54" y="30"/>
                    <a:pt x="54" y="30"/>
                  </a:cubicBezTo>
                  <a:cubicBezTo>
                    <a:pt x="50" y="34"/>
                    <a:pt x="50" y="34"/>
                    <a:pt x="50" y="34"/>
                  </a:cubicBezTo>
                  <a:cubicBezTo>
                    <a:pt x="50" y="34"/>
                    <a:pt x="49" y="33"/>
                    <a:pt x="49" y="33"/>
                  </a:cubicBezTo>
                  <a:cubicBezTo>
                    <a:pt x="48" y="33"/>
                    <a:pt x="48" y="33"/>
                    <a:pt x="48" y="33"/>
                  </a:cubicBezTo>
                  <a:cubicBezTo>
                    <a:pt x="48" y="33"/>
                    <a:pt x="47" y="33"/>
                    <a:pt x="47" y="33"/>
                  </a:cubicBezTo>
                  <a:cubicBezTo>
                    <a:pt x="47" y="33"/>
                    <a:pt x="47" y="34"/>
                    <a:pt x="47" y="34"/>
                  </a:cubicBezTo>
                  <a:cubicBezTo>
                    <a:pt x="48" y="35"/>
                    <a:pt x="48" y="35"/>
                    <a:pt x="49" y="36"/>
                  </a:cubicBezTo>
                  <a:cubicBezTo>
                    <a:pt x="45" y="40"/>
                    <a:pt x="45" y="40"/>
                    <a:pt x="45" y="40"/>
                  </a:cubicBezTo>
                  <a:cubicBezTo>
                    <a:pt x="43" y="38"/>
                    <a:pt x="43" y="38"/>
                    <a:pt x="43" y="38"/>
                  </a:cubicBezTo>
                  <a:cubicBezTo>
                    <a:pt x="43" y="38"/>
                    <a:pt x="43" y="38"/>
                    <a:pt x="42" y="38"/>
                  </a:cubicBezTo>
                  <a:cubicBezTo>
                    <a:pt x="42" y="38"/>
                    <a:pt x="42" y="38"/>
                    <a:pt x="42" y="38"/>
                  </a:cubicBezTo>
                  <a:cubicBezTo>
                    <a:pt x="41" y="39"/>
                    <a:pt x="41" y="39"/>
                    <a:pt x="42" y="40"/>
                  </a:cubicBezTo>
                  <a:cubicBezTo>
                    <a:pt x="43" y="41"/>
                    <a:pt x="43" y="41"/>
                    <a:pt x="43" y="41"/>
                  </a:cubicBezTo>
                  <a:cubicBezTo>
                    <a:pt x="39" y="45"/>
                    <a:pt x="39" y="45"/>
                    <a:pt x="39" y="45"/>
                  </a:cubicBezTo>
                  <a:cubicBezTo>
                    <a:pt x="38" y="44"/>
                    <a:pt x="38" y="44"/>
                    <a:pt x="38" y="44"/>
                  </a:cubicBezTo>
                  <a:cubicBezTo>
                    <a:pt x="37" y="44"/>
                    <a:pt x="37" y="44"/>
                    <a:pt x="37" y="44"/>
                  </a:cubicBezTo>
                  <a:cubicBezTo>
                    <a:pt x="37" y="44"/>
                    <a:pt x="36" y="44"/>
                    <a:pt x="36" y="44"/>
                  </a:cubicBezTo>
                  <a:cubicBezTo>
                    <a:pt x="36" y="44"/>
                    <a:pt x="36" y="45"/>
                    <a:pt x="36" y="46"/>
                  </a:cubicBezTo>
                  <a:cubicBezTo>
                    <a:pt x="38" y="47"/>
                    <a:pt x="38" y="47"/>
                    <a:pt x="38" y="47"/>
                  </a:cubicBezTo>
                  <a:cubicBezTo>
                    <a:pt x="33" y="51"/>
                    <a:pt x="33" y="51"/>
                    <a:pt x="33" y="51"/>
                  </a:cubicBezTo>
                  <a:cubicBezTo>
                    <a:pt x="33" y="51"/>
                    <a:pt x="33" y="50"/>
                    <a:pt x="32" y="49"/>
                  </a:cubicBezTo>
                  <a:cubicBezTo>
                    <a:pt x="32" y="49"/>
                    <a:pt x="32" y="49"/>
                    <a:pt x="31" y="49"/>
                  </a:cubicBezTo>
                  <a:cubicBezTo>
                    <a:pt x="31" y="49"/>
                    <a:pt x="31" y="49"/>
                    <a:pt x="31" y="49"/>
                  </a:cubicBezTo>
                  <a:cubicBezTo>
                    <a:pt x="30" y="50"/>
                    <a:pt x="30" y="50"/>
                    <a:pt x="31" y="51"/>
                  </a:cubicBezTo>
                  <a:cubicBezTo>
                    <a:pt x="31" y="51"/>
                    <a:pt x="31" y="52"/>
                    <a:pt x="32" y="52"/>
                  </a:cubicBezTo>
                  <a:cubicBezTo>
                    <a:pt x="28" y="56"/>
                    <a:pt x="28" y="56"/>
                    <a:pt x="28" y="56"/>
                  </a:cubicBezTo>
                  <a:cubicBezTo>
                    <a:pt x="28" y="55"/>
                    <a:pt x="28" y="55"/>
                    <a:pt x="27" y="54"/>
                  </a:cubicBezTo>
                  <a:cubicBezTo>
                    <a:pt x="27" y="54"/>
                    <a:pt x="27" y="54"/>
                    <a:pt x="26" y="54"/>
                  </a:cubicBezTo>
                  <a:cubicBezTo>
                    <a:pt x="26" y="54"/>
                    <a:pt x="26" y="54"/>
                    <a:pt x="26" y="54"/>
                  </a:cubicBezTo>
                  <a:cubicBezTo>
                    <a:pt x="26" y="54"/>
                    <a:pt x="25" y="55"/>
                    <a:pt x="26" y="55"/>
                  </a:cubicBezTo>
                  <a:cubicBezTo>
                    <a:pt x="26" y="56"/>
                    <a:pt x="27" y="57"/>
                    <a:pt x="27" y="57"/>
                  </a:cubicBezTo>
                  <a:cubicBezTo>
                    <a:pt x="24" y="61"/>
                    <a:pt x="24" y="61"/>
                    <a:pt x="24" y="61"/>
                  </a:cubicBezTo>
                  <a:cubicBezTo>
                    <a:pt x="23" y="60"/>
                    <a:pt x="23" y="60"/>
                    <a:pt x="23" y="60"/>
                  </a:cubicBezTo>
                  <a:cubicBezTo>
                    <a:pt x="22" y="59"/>
                    <a:pt x="22" y="59"/>
                    <a:pt x="22" y="59"/>
                  </a:cubicBezTo>
                  <a:cubicBezTo>
                    <a:pt x="22" y="59"/>
                    <a:pt x="21" y="59"/>
                    <a:pt x="21" y="59"/>
                  </a:cubicBezTo>
                  <a:cubicBezTo>
                    <a:pt x="21" y="59"/>
                    <a:pt x="21" y="60"/>
                    <a:pt x="21" y="60"/>
                  </a:cubicBezTo>
                  <a:cubicBezTo>
                    <a:pt x="21" y="61"/>
                    <a:pt x="22" y="62"/>
                    <a:pt x="22" y="62"/>
                  </a:cubicBezTo>
                  <a:cubicBezTo>
                    <a:pt x="22" y="63"/>
                    <a:pt x="22" y="63"/>
                    <a:pt x="22" y="64"/>
                  </a:cubicBezTo>
                  <a:cubicBezTo>
                    <a:pt x="19" y="67"/>
                    <a:pt x="19" y="67"/>
                    <a:pt x="19" y="67"/>
                  </a:cubicBezTo>
                  <a:moveTo>
                    <a:pt x="47" y="7"/>
                  </a:moveTo>
                  <a:cubicBezTo>
                    <a:pt x="48" y="7"/>
                    <a:pt x="49" y="7"/>
                    <a:pt x="49" y="7"/>
                  </a:cubicBezTo>
                  <a:cubicBezTo>
                    <a:pt x="49" y="7"/>
                    <a:pt x="48" y="7"/>
                    <a:pt x="47" y="7"/>
                  </a:cubicBezTo>
                  <a:moveTo>
                    <a:pt x="50" y="6"/>
                  </a:moveTo>
                  <a:cubicBezTo>
                    <a:pt x="51" y="6"/>
                    <a:pt x="51" y="6"/>
                    <a:pt x="52" y="6"/>
                  </a:cubicBezTo>
                  <a:cubicBezTo>
                    <a:pt x="51" y="6"/>
                    <a:pt x="51" y="6"/>
                    <a:pt x="50" y="6"/>
                  </a:cubicBezTo>
                  <a:moveTo>
                    <a:pt x="53" y="6"/>
                  </a:moveTo>
                  <a:cubicBezTo>
                    <a:pt x="53" y="5"/>
                    <a:pt x="54" y="5"/>
                    <a:pt x="55" y="5"/>
                  </a:cubicBezTo>
                  <a:cubicBezTo>
                    <a:pt x="54" y="5"/>
                    <a:pt x="53" y="5"/>
                    <a:pt x="53" y="6"/>
                  </a:cubicBezTo>
                  <a:moveTo>
                    <a:pt x="56" y="5"/>
                  </a:moveTo>
                  <a:cubicBezTo>
                    <a:pt x="56" y="5"/>
                    <a:pt x="57" y="5"/>
                    <a:pt x="57" y="5"/>
                  </a:cubicBezTo>
                  <a:cubicBezTo>
                    <a:pt x="57" y="5"/>
                    <a:pt x="56" y="5"/>
                    <a:pt x="56" y="5"/>
                  </a:cubicBezTo>
                  <a:moveTo>
                    <a:pt x="72" y="15"/>
                  </a:moveTo>
                  <a:cubicBezTo>
                    <a:pt x="67" y="10"/>
                    <a:pt x="63" y="7"/>
                    <a:pt x="58" y="5"/>
                  </a:cubicBezTo>
                  <a:cubicBezTo>
                    <a:pt x="59" y="5"/>
                    <a:pt x="59" y="5"/>
                    <a:pt x="59" y="5"/>
                  </a:cubicBezTo>
                  <a:cubicBezTo>
                    <a:pt x="61" y="4"/>
                    <a:pt x="64" y="4"/>
                    <a:pt x="66" y="4"/>
                  </a:cubicBezTo>
                  <a:cubicBezTo>
                    <a:pt x="70" y="4"/>
                    <a:pt x="73" y="5"/>
                    <a:pt x="76" y="5"/>
                  </a:cubicBezTo>
                  <a:cubicBezTo>
                    <a:pt x="78" y="6"/>
                    <a:pt x="79" y="6"/>
                    <a:pt x="79" y="6"/>
                  </a:cubicBezTo>
                  <a:cubicBezTo>
                    <a:pt x="80" y="7"/>
                    <a:pt x="80" y="7"/>
                    <a:pt x="80" y="7"/>
                  </a:cubicBezTo>
                  <a:cubicBezTo>
                    <a:pt x="72" y="15"/>
                    <a:pt x="72" y="15"/>
                    <a:pt x="72" y="15"/>
                  </a:cubicBezTo>
                  <a:moveTo>
                    <a:pt x="66" y="0"/>
                  </a:moveTo>
                  <a:cubicBezTo>
                    <a:pt x="63" y="0"/>
                    <a:pt x="61" y="1"/>
                    <a:pt x="58" y="1"/>
                  </a:cubicBezTo>
                  <a:cubicBezTo>
                    <a:pt x="51" y="1"/>
                    <a:pt x="44" y="4"/>
                    <a:pt x="38" y="7"/>
                  </a:cubicBezTo>
                  <a:cubicBezTo>
                    <a:pt x="31" y="10"/>
                    <a:pt x="25" y="14"/>
                    <a:pt x="21" y="19"/>
                  </a:cubicBezTo>
                  <a:cubicBezTo>
                    <a:pt x="20" y="20"/>
                    <a:pt x="20" y="20"/>
                    <a:pt x="20" y="20"/>
                  </a:cubicBezTo>
                  <a:cubicBezTo>
                    <a:pt x="19" y="21"/>
                    <a:pt x="19" y="21"/>
                    <a:pt x="19" y="21"/>
                  </a:cubicBezTo>
                  <a:cubicBezTo>
                    <a:pt x="14" y="25"/>
                    <a:pt x="10" y="31"/>
                    <a:pt x="7" y="38"/>
                  </a:cubicBezTo>
                  <a:cubicBezTo>
                    <a:pt x="4" y="44"/>
                    <a:pt x="1" y="51"/>
                    <a:pt x="1" y="58"/>
                  </a:cubicBezTo>
                  <a:cubicBezTo>
                    <a:pt x="0" y="65"/>
                    <a:pt x="0" y="71"/>
                    <a:pt x="1" y="74"/>
                  </a:cubicBezTo>
                  <a:cubicBezTo>
                    <a:pt x="1" y="76"/>
                    <a:pt x="2" y="78"/>
                    <a:pt x="2" y="79"/>
                  </a:cubicBezTo>
                  <a:cubicBezTo>
                    <a:pt x="2" y="79"/>
                    <a:pt x="2" y="80"/>
                    <a:pt x="3" y="80"/>
                  </a:cubicBezTo>
                  <a:cubicBezTo>
                    <a:pt x="3" y="81"/>
                    <a:pt x="3" y="81"/>
                    <a:pt x="3" y="81"/>
                  </a:cubicBezTo>
                  <a:cubicBezTo>
                    <a:pt x="3" y="81"/>
                    <a:pt x="3" y="81"/>
                    <a:pt x="3" y="81"/>
                  </a:cubicBezTo>
                  <a:cubicBezTo>
                    <a:pt x="3" y="81"/>
                    <a:pt x="3" y="81"/>
                    <a:pt x="3" y="81"/>
                  </a:cubicBezTo>
                  <a:cubicBezTo>
                    <a:pt x="3" y="81"/>
                    <a:pt x="3" y="81"/>
                    <a:pt x="3" y="81"/>
                  </a:cubicBezTo>
                  <a:cubicBezTo>
                    <a:pt x="3" y="81"/>
                    <a:pt x="3" y="82"/>
                    <a:pt x="4" y="82"/>
                  </a:cubicBezTo>
                  <a:cubicBezTo>
                    <a:pt x="5" y="83"/>
                    <a:pt x="5" y="83"/>
                    <a:pt x="5" y="83"/>
                  </a:cubicBezTo>
                  <a:cubicBezTo>
                    <a:pt x="5" y="84"/>
                    <a:pt x="5" y="84"/>
                    <a:pt x="5" y="84"/>
                  </a:cubicBezTo>
                  <a:cubicBezTo>
                    <a:pt x="6" y="84"/>
                    <a:pt x="6" y="84"/>
                    <a:pt x="6" y="85"/>
                  </a:cubicBezTo>
                  <a:cubicBezTo>
                    <a:pt x="6" y="85"/>
                    <a:pt x="6" y="85"/>
                    <a:pt x="6" y="85"/>
                  </a:cubicBezTo>
                  <a:cubicBezTo>
                    <a:pt x="7" y="85"/>
                    <a:pt x="7" y="85"/>
                    <a:pt x="7" y="85"/>
                  </a:cubicBezTo>
                  <a:cubicBezTo>
                    <a:pt x="7" y="85"/>
                    <a:pt x="7" y="85"/>
                    <a:pt x="7" y="85"/>
                  </a:cubicBezTo>
                  <a:cubicBezTo>
                    <a:pt x="7" y="85"/>
                    <a:pt x="7" y="85"/>
                    <a:pt x="7" y="85"/>
                  </a:cubicBezTo>
                  <a:cubicBezTo>
                    <a:pt x="7" y="85"/>
                    <a:pt x="7" y="85"/>
                    <a:pt x="7" y="85"/>
                  </a:cubicBezTo>
                  <a:cubicBezTo>
                    <a:pt x="7" y="85"/>
                    <a:pt x="8" y="85"/>
                    <a:pt x="9" y="85"/>
                  </a:cubicBezTo>
                  <a:cubicBezTo>
                    <a:pt x="11" y="86"/>
                    <a:pt x="15" y="87"/>
                    <a:pt x="22" y="87"/>
                  </a:cubicBezTo>
                  <a:cubicBezTo>
                    <a:pt x="24" y="87"/>
                    <a:pt x="26" y="87"/>
                    <a:pt x="29" y="87"/>
                  </a:cubicBezTo>
                  <a:cubicBezTo>
                    <a:pt x="36" y="86"/>
                    <a:pt x="43" y="84"/>
                    <a:pt x="50" y="81"/>
                  </a:cubicBezTo>
                  <a:cubicBezTo>
                    <a:pt x="56" y="77"/>
                    <a:pt x="62" y="73"/>
                    <a:pt x="67" y="69"/>
                  </a:cubicBezTo>
                  <a:cubicBezTo>
                    <a:pt x="68" y="68"/>
                    <a:pt x="68" y="68"/>
                    <a:pt x="68" y="68"/>
                  </a:cubicBezTo>
                  <a:cubicBezTo>
                    <a:pt x="69" y="67"/>
                    <a:pt x="69" y="67"/>
                    <a:pt x="69" y="67"/>
                  </a:cubicBezTo>
                  <a:cubicBezTo>
                    <a:pt x="73" y="62"/>
                    <a:pt x="77" y="56"/>
                    <a:pt x="81" y="50"/>
                  </a:cubicBezTo>
                  <a:cubicBezTo>
                    <a:pt x="84" y="43"/>
                    <a:pt x="86" y="36"/>
                    <a:pt x="87" y="29"/>
                  </a:cubicBezTo>
                  <a:cubicBezTo>
                    <a:pt x="87" y="22"/>
                    <a:pt x="87" y="17"/>
                    <a:pt x="86" y="13"/>
                  </a:cubicBezTo>
                  <a:cubicBezTo>
                    <a:pt x="86" y="11"/>
                    <a:pt x="86" y="10"/>
                    <a:pt x="85" y="9"/>
                  </a:cubicBezTo>
                  <a:cubicBezTo>
                    <a:pt x="85" y="8"/>
                    <a:pt x="85" y="8"/>
                    <a:pt x="85" y="7"/>
                  </a:cubicBezTo>
                  <a:cubicBezTo>
                    <a:pt x="85" y="7"/>
                    <a:pt x="85" y="7"/>
                    <a:pt x="85" y="7"/>
                  </a:cubicBezTo>
                  <a:cubicBezTo>
                    <a:pt x="85" y="7"/>
                    <a:pt x="85" y="7"/>
                    <a:pt x="85" y="7"/>
                  </a:cubicBezTo>
                  <a:cubicBezTo>
                    <a:pt x="84" y="6"/>
                    <a:pt x="84" y="6"/>
                    <a:pt x="84" y="5"/>
                  </a:cubicBezTo>
                  <a:cubicBezTo>
                    <a:pt x="83" y="5"/>
                    <a:pt x="83" y="5"/>
                    <a:pt x="83" y="5"/>
                  </a:cubicBezTo>
                  <a:cubicBezTo>
                    <a:pt x="82" y="4"/>
                    <a:pt x="82" y="4"/>
                    <a:pt x="82" y="4"/>
                  </a:cubicBezTo>
                  <a:cubicBezTo>
                    <a:pt x="82" y="3"/>
                    <a:pt x="81" y="3"/>
                    <a:pt x="81" y="3"/>
                  </a:cubicBezTo>
                  <a:cubicBezTo>
                    <a:pt x="81" y="3"/>
                    <a:pt x="81" y="3"/>
                    <a:pt x="81" y="3"/>
                  </a:cubicBezTo>
                  <a:cubicBezTo>
                    <a:pt x="81" y="3"/>
                    <a:pt x="81" y="3"/>
                    <a:pt x="81" y="3"/>
                  </a:cubicBezTo>
                  <a:cubicBezTo>
                    <a:pt x="80" y="3"/>
                    <a:pt x="80" y="3"/>
                    <a:pt x="80" y="3"/>
                  </a:cubicBezTo>
                  <a:cubicBezTo>
                    <a:pt x="80" y="3"/>
                    <a:pt x="79" y="2"/>
                    <a:pt x="78" y="2"/>
                  </a:cubicBezTo>
                  <a:cubicBezTo>
                    <a:pt x="76" y="1"/>
                    <a:pt x="72" y="0"/>
                    <a:pt x="6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43" name="Freeform 417"/>
            <p:cNvSpPr>
              <a:spLocks noChangeArrowheads="1"/>
            </p:cNvSpPr>
            <p:nvPr/>
          </p:nvSpPr>
          <p:spPr bwMode="auto">
            <a:xfrm>
              <a:off x="2152650" y="1679575"/>
              <a:ext cx="11112" cy="11113"/>
            </a:xfrm>
            <a:custGeom>
              <a:avLst/>
              <a:gdLst>
                <a:gd name="T0" fmla="*/ 41158848 w 3"/>
                <a:gd name="T1" fmla="*/ 0 h 3"/>
                <a:gd name="T2" fmla="*/ 41158848 w 3"/>
                <a:gd name="T3" fmla="*/ 0 h 3"/>
                <a:gd name="T4" fmla="*/ 0 w 3"/>
                <a:gd name="T5" fmla="*/ 41166256 h 3"/>
                <a:gd name="T6" fmla="*/ 0 w 3"/>
                <a:gd name="T7" fmla="*/ 41166256 h 3"/>
                <a:gd name="T8" fmla="*/ 13719616 w 3"/>
                <a:gd name="T9" fmla="*/ 41166256 h 3"/>
                <a:gd name="T10" fmla="*/ 13719616 w 3"/>
                <a:gd name="T11" fmla="*/ 41166256 h 3"/>
                <a:gd name="T12" fmla="*/ 41158848 w 3"/>
                <a:gd name="T13" fmla="*/ 13720851 h 3"/>
                <a:gd name="T14" fmla="*/ 41158848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3" y="0"/>
                    <a:pt x="3" y="0"/>
                    <a:pt x="3" y="0"/>
                  </a:cubicBezTo>
                  <a:cubicBezTo>
                    <a:pt x="2" y="1"/>
                    <a:pt x="1" y="2"/>
                    <a:pt x="0" y="3"/>
                  </a:cubicBezTo>
                  <a:cubicBezTo>
                    <a:pt x="0" y="3"/>
                    <a:pt x="0" y="3"/>
                    <a:pt x="0" y="3"/>
                  </a:cubicBezTo>
                  <a:cubicBezTo>
                    <a:pt x="1" y="3"/>
                    <a:pt x="1" y="3"/>
                    <a:pt x="1" y="3"/>
                  </a:cubicBezTo>
                  <a:cubicBezTo>
                    <a:pt x="1" y="3"/>
                    <a:pt x="1" y="3"/>
                    <a:pt x="1" y="3"/>
                  </a:cubicBezTo>
                  <a:cubicBezTo>
                    <a:pt x="1" y="2"/>
                    <a:pt x="2" y="1"/>
                    <a:pt x="3" y="1"/>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44" name="Freeform 418"/>
            <p:cNvSpPr>
              <a:spLocks noChangeArrowheads="1"/>
            </p:cNvSpPr>
            <p:nvPr/>
          </p:nvSpPr>
          <p:spPr bwMode="auto">
            <a:xfrm>
              <a:off x="2171700" y="1660525"/>
              <a:ext cx="11112" cy="11113"/>
            </a:xfrm>
            <a:custGeom>
              <a:avLst/>
              <a:gdLst>
                <a:gd name="T0" fmla="*/ 41158848 w 3"/>
                <a:gd name="T1" fmla="*/ 0 h 3"/>
                <a:gd name="T2" fmla="*/ 41158848 w 3"/>
                <a:gd name="T3" fmla="*/ 0 h 3"/>
                <a:gd name="T4" fmla="*/ 0 w 3"/>
                <a:gd name="T5" fmla="*/ 27445406 h 3"/>
                <a:gd name="T6" fmla="*/ 0 w 3"/>
                <a:gd name="T7" fmla="*/ 41166256 h 3"/>
                <a:gd name="T8" fmla="*/ 13719616 w 3"/>
                <a:gd name="T9" fmla="*/ 41166256 h 3"/>
                <a:gd name="T10" fmla="*/ 13719616 w 3"/>
                <a:gd name="T11" fmla="*/ 41166256 h 3"/>
                <a:gd name="T12" fmla="*/ 41158848 w 3"/>
                <a:gd name="T13" fmla="*/ 0 h 3"/>
                <a:gd name="T14" fmla="*/ 41158848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3" y="0"/>
                    <a:pt x="3" y="0"/>
                    <a:pt x="3" y="0"/>
                  </a:cubicBezTo>
                  <a:cubicBezTo>
                    <a:pt x="2" y="0"/>
                    <a:pt x="1" y="1"/>
                    <a:pt x="0" y="2"/>
                  </a:cubicBezTo>
                  <a:cubicBezTo>
                    <a:pt x="0" y="3"/>
                    <a:pt x="0" y="3"/>
                    <a:pt x="0" y="3"/>
                  </a:cubicBezTo>
                  <a:cubicBezTo>
                    <a:pt x="1" y="3"/>
                    <a:pt x="1" y="3"/>
                    <a:pt x="1" y="3"/>
                  </a:cubicBezTo>
                  <a:cubicBezTo>
                    <a:pt x="1" y="3"/>
                    <a:pt x="1" y="3"/>
                    <a:pt x="1" y="3"/>
                  </a:cubicBezTo>
                  <a:cubicBezTo>
                    <a:pt x="2" y="2"/>
                    <a:pt x="3" y="1"/>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45" name="Freeform 419"/>
            <p:cNvSpPr>
              <a:spLocks noChangeArrowheads="1"/>
            </p:cNvSpPr>
            <p:nvPr/>
          </p:nvSpPr>
          <p:spPr bwMode="auto">
            <a:xfrm>
              <a:off x="2133600" y="1701800"/>
              <a:ext cx="12700" cy="11113"/>
            </a:xfrm>
            <a:custGeom>
              <a:avLst/>
              <a:gdLst>
                <a:gd name="T0" fmla="*/ 53763333 w 3"/>
                <a:gd name="T1" fmla="*/ 0 h 3"/>
                <a:gd name="T2" fmla="*/ 53763333 w 3"/>
                <a:gd name="T3" fmla="*/ 0 h 3"/>
                <a:gd name="T4" fmla="*/ 0 w 3"/>
                <a:gd name="T5" fmla="*/ 27445406 h 3"/>
                <a:gd name="T6" fmla="*/ 0 w 3"/>
                <a:gd name="T7" fmla="*/ 41166256 h 3"/>
                <a:gd name="T8" fmla="*/ 0 w 3"/>
                <a:gd name="T9" fmla="*/ 41166256 h 3"/>
                <a:gd name="T10" fmla="*/ 0 w 3"/>
                <a:gd name="T11" fmla="*/ 41166256 h 3"/>
                <a:gd name="T12" fmla="*/ 53763333 w 3"/>
                <a:gd name="T13" fmla="*/ 0 h 3"/>
                <a:gd name="T14" fmla="*/ 53763333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3" y="0"/>
                    <a:pt x="3" y="0"/>
                    <a:pt x="3" y="0"/>
                  </a:cubicBezTo>
                  <a:cubicBezTo>
                    <a:pt x="2" y="1"/>
                    <a:pt x="1" y="1"/>
                    <a:pt x="0" y="2"/>
                  </a:cubicBezTo>
                  <a:cubicBezTo>
                    <a:pt x="0" y="3"/>
                    <a:pt x="0" y="3"/>
                    <a:pt x="0" y="3"/>
                  </a:cubicBezTo>
                  <a:cubicBezTo>
                    <a:pt x="0" y="3"/>
                    <a:pt x="0" y="3"/>
                    <a:pt x="0" y="3"/>
                  </a:cubicBezTo>
                  <a:cubicBezTo>
                    <a:pt x="0" y="3"/>
                    <a:pt x="0" y="3"/>
                    <a:pt x="0" y="3"/>
                  </a:cubicBezTo>
                  <a:cubicBezTo>
                    <a:pt x="1" y="2"/>
                    <a:pt x="2" y="1"/>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46" name="Freeform 420"/>
            <p:cNvSpPr>
              <a:spLocks noChangeArrowheads="1"/>
            </p:cNvSpPr>
            <p:nvPr/>
          </p:nvSpPr>
          <p:spPr bwMode="auto">
            <a:xfrm>
              <a:off x="2190750" y="1646238"/>
              <a:ext cx="19050" cy="3175"/>
            </a:xfrm>
            <a:custGeom>
              <a:avLst/>
              <a:gdLst>
                <a:gd name="T0" fmla="*/ 58064400 w 5"/>
                <a:gd name="T1" fmla="*/ 0 h 1"/>
                <a:gd name="T2" fmla="*/ 14516100 w 5"/>
                <a:gd name="T3" fmla="*/ 10080625 h 1"/>
                <a:gd name="T4" fmla="*/ 0 w 5"/>
                <a:gd name="T5" fmla="*/ 10080625 h 1"/>
                <a:gd name="T6" fmla="*/ 14516100 w 5"/>
                <a:gd name="T7" fmla="*/ 10080625 h 1"/>
                <a:gd name="T8" fmla="*/ 58064400 w 5"/>
                <a:gd name="T9" fmla="*/ 0 h 1"/>
                <a:gd name="T10" fmla="*/ 58064400 w 5"/>
                <a:gd name="T11" fmla="*/ 0 h 1"/>
                <a:gd name="T12" fmla="*/ 72580500 w 5"/>
                <a:gd name="T13" fmla="*/ 0 h 1"/>
                <a:gd name="T14" fmla="*/ 58064400 w 5"/>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1"/>
                <a:gd name="T26" fmla="*/ 5 w 5"/>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1">
                  <a:moveTo>
                    <a:pt x="4" y="0"/>
                  </a:moveTo>
                  <a:cubicBezTo>
                    <a:pt x="3" y="0"/>
                    <a:pt x="1" y="0"/>
                    <a:pt x="1" y="1"/>
                  </a:cubicBezTo>
                  <a:cubicBezTo>
                    <a:pt x="0" y="1"/>
                    <a:pt x="0" y="1"/>
                    <a:pt x="0" y="1"/>
                  </a:cubicBezTo>
                  <a:cubicBezTo>
                    <a:pt x="1" y="1"/>
                    <a:pt x="1" y="1"/>
                    <a:pt x="1" y="1"/>
                  </a:cubicBezTo>
                  <a:cubicBezTo>
                    <a:pt x="2" y="1"/>
                    <a:pt x="3" y="0"/>
                    <a:pt x="4" y="0"/>
                  </a:cubicBezTo>
                  <a:cubicBezTo>
                    <a:pt x="4" y="0"/>
                    <a:pt x="4" y="0"/>
                    <a:pt x="4" y="0"/>
                  </a:cubicBezTo>
                  <a:cubicBezTo>
                    <a:pt x="5" y="0"/>
                    <a:pt x="5" y="0"/>
                    <a:pt x="5"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47" name="Freeform 421"/>
            <p:cNvSpPr>
              <a:spLocks noChangeArrowheads="1"/>
            </p:cNvSpPr>
            <p:nvPr/>
          </p:nvSpPr>
          <p:spPr bwMode="auto">
            <a:xfrm>
              <a:off x="2220912" y="1646238"/>
              <a:ext cx="11112" cy="11113"/>
            </a:xfrm>
            <a:custGeom>
              <a:avLst/>
              <a:gdLst>
                <a:gd name="T0" fmla="*/ 0 w 3"/>
                <a:gd name="T1" fmla="*/ 0 h 3"/>
                <a:gd name="T2" fmla="*/ 0 w 3"/>
                <a:gd name="T3" fmla="*/ 0 h 3"/>
                <a:gd name="T4" fmla="*/ 0 w 3"/>
                <a:gd name="T5" fmla="*/ 13720851 h 3"/>
                <a:gd name="T6" fmla="*/ 41158848 w 3"/>
                <a:gd name="T7" fmla="*/ 41166256 h 3"/>
                <a:gd name="T8" fmla="*/ 41158848 w 3"/>
                <a:gd name="T9" fmla="*/ 41166256 h 3"/>
                <a:gd name="T10" fmla="*/ 41158848 w 3"/>
                <a:gd name="T11" fmla="*/ 41166256 h 3"/>
                <a:gd name="T12" fmla="*/ 41158848 w 3"/>
                <a:gd name="T13" fmla="*/ 27445406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0" y="0"/>
                  </a:moveTo>
                  <a:cubicBezTo>
                    <a:pt x="0" y="0"/>
                    <a:pt x="0" y="0"/>
                    <a:pt x="0" y="0"/>
                  </a:cubicBezTo>
                  <a:cubicBezTo>
                    <a:pt x="0" y="1"/>
                    <a:pt x="0" y="1"/>
                    <a:pt x="0" y="1"/>
                  </a:cubicBezTo>
                  <a:cubicBezTo>
                    <a:pt x="1" y="1"/>
                    <a:pt x="2" y="2"/>
                    <a:pt x="3" y="3"/>
                  </a:cubicBezTo>
                  <a:cubicBezTo>
                    <a:pt x="3" y="3"/>
                    <a:pt x="3" y="3"/>
                    <a:pt x="3" y="3"/>
                  </a:cubicBezTo>
                  <a:cubicBezTo>
                    <a:pt x="3" y="3"/>
                    <a:pt x="3" y="3"/>
                    <a:pt x="3" y="3"/>
                  </a:cubicBezTo>
                  <a:cubicBezTo>
                    <a:pt x="3" y="2"/>
                    <a:pt x="3" y="2"/>
                    <a:pt x="3" y="2"/>
                  </a:cubicBezTo>
                  <a:cubicBezTo>
                    <a:pt x="2" y="1"/>
                    <a:pt x="1" y="1"/>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48" name="Freeform 422"/>
            <p:cNvSpPr>
              <a:spLocks noChangeArrowheads="1"/>
            </p:cNvSpPr>
            <p:nvPr/>
          </p:nvSpPr>
          <p:spPr bwMode="auto">
            <a:xfrm>
              <a:off x="2116137" y="1720850"/>
              <a:ext cx="11112" cy="11113"/>
            </a:xfrm>
            <a:custGeom>
              <a:avLst/>
              <a:gdLst>
                <a:gd name="T0" fmla="*/ 27439232 w 3"/>
                <a:gd name="T1" fmla="*/ 0 h 3"/>
                <a:gd name="T2" fmla="*/ 0 w 3"/>
                <a:gd name="T3" fmla="*/ 41166256 h 3"/>
                <a:gd name="T4" fmla="*/ 0 w 3"/>
                <a:gd name="T5" fmla="*/ 41166256 h 3"/>
                <a:gd name="T6" fmla="*/ 0 w 3"/>
                <a:gd name="T7" fmla="*/ 41166256 h 3"/>
                <a:gd name="T8" fmla="*/ 41158848 w 3"/>
                <a:gd name="T9" fmla="*/ 0 h 3"/>
                <a:gd name="T10" fmla="*/ 41158848 w 3"/>
                <a:gd name="T11" fmla="*/ 0 h 3"/>
                <a:gd name="T12" fmla="*/ 27439232 w 3"/>
                <a:gd name="T13" fmla="*/ 0 h 3"/>
                <a:gd name="T14" fmla="*/ 0 60000 65536"/>
                <a:gd name="T15" fmla="*/ 0 60000 65536"/>
                <a:gd name="T16" fmla="*/ 0 60000 65536"/>
                <a:gd name="T17" fmla="*/ 0 60000 65536"/>
                <a:gd name="T18" fmla="*/ 0 60000 65536"/>
                <a:gd name="T19" fmla="*/ 0 60000 65536"/>
                <a:gd name="T20" fmla="*/ 0 60000 65536"/>
                <a:gd name="T21" fmla="*/ 0 w 3"/>
                <a:gd name="T22" fmla="*/ 0 h 3"/>
                <a:gd name="T23" fmla="*/ 3 w 3"/>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3">
                  <a:moveTo>
                    <a:pt x="2" y="0"/>
                  </a:moveTo>
                  <a:cubicBezTo>
                    <a:pt x="2" y="1"/>
                    <a:pt x="1" y="2"/>
                    <a:pt x="0" y="3"/>
                  </a:cubicBezTo>
                  <a:cubicBezTo>
                    <a:pt x="0" y="3"/>
                    <a:pt x="0" y="3"/>
                    <a:pt x="0" y="3"/>
                  </a:cubicBezTo>
                  <a:cubicBezTo>
                    <a:pt x="0" y="3"/>
                    <a:pt x="0" y="3"/>
                    <a:pt x="0" y="3"/>
                  </a:cubicBezTo>
                  <a:cubicBezTo>
                    <a:pt x="1" y="2"/>
                    <a:pt x="2" y="1"/>
                    <a:pt x="3" y="0"/>
                  </a:cubicBezTo>
                  <a:cubicBezTo>
                    <a:pt x="3" y="0"/>
                    <a:pt x="3" y="0"/>
                    <a:pt x="3"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49" name="Freeform 423"/>
            <p:cNvSpPr>
              <a:spLocks noChangeArrowheads="1"/>
            </p:cNvSpPr>
            <p:nvPr/>
          </p:nvSpPr>
          <p:spPr bwMode="auto">
            <a:xfrm>
              <a:off x="2212975" y="1712913"/>
              <a:ext cx="11112" cy="12700"/>
            </a:xfrm>
            <a:custGeom>
              <a:avLst/>
              <a:gdLst>
                <a:gd name="T0" fmla="*/ 41158848 w 3"/>
                <a:gd name="T1" fmla="*/ 0 h 3"/>
                <a:gd name="T2" fmla="*/ 0 w 3"/>
                <a:gd name="T3" fmla="*/ 35843633 h 3"/>
                <a:gd name="T4" fmla="*/ 0 w 3"/>
                <a:gd name="T5" fmla="*/ 53763333 h 3"/>
                <a:gd name="T6" fmla="*/ 13719616 w 3"/>
                <a:gd name="T7" fmla="*/ 53763333 h 3"/>
                <a:gd name="T8" fmla="*/ 41158848 w 3"/>
                <a:gd name="T9" fmla="*/ 0 h 3"/>
                <a:gd name="T10" fmla="*/ 41158848 w 3"/>
                <a:gd name="T11" fmla="*/ 0 h 3"/>
                <a:gd name="T12" fmla="*/ 41158848 w 3"/>
                <a:gd name="T13" fmla="*/ 0 h 3"/>
                <a:gd name="T14" fmla="*/ 41158848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2" y="1"/>
                    <a:pt x="1" y="1"/>
                    <a:pt x="0" y="2"/>
                  </a:cubicBezTo>
                  <a:cubicBezTo>
                    <a:pt x="0" y="3"/>
                    <a:pt x="0" y="3"/>
                    <a:pt x="0" y="3"/>
                  </a:cubicBezTo>
                  <a:cubicBezTo>
                    <a:pt x="1" y="3"/>
                    <a:pt x="1" y="3"/>
                    <a:pt x="1" y="3"/>
                  </a:cubicBezTo>
                  <a:cubicBezTo>
                    <a:pt x="2" y="2"/>
                    <a:pt x="3" y="1"/>
                    <a:pt x="3" y="0"/>
                  </a:cubicBezTo>
                  <a:cubicBezTo>
                    <a:pt x="3" y="0"/>
                    <a:pt x="3" y="0"/>
                    <a:pt x="3" y="0"/>
                  </a:cubicBezTo>
                  <a:cubicBezTo>
                    <a:pt x="3" y="0"/>
                    <a:pt x="3"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50" name="Freeform 424"/>
            <p:cNvSpPr>
              <a:spLocks noChangeArrowheads="1"/>
            </p:cNvSpPr>
            <p:nvPr/>
          </p:nvSpPr>
          <p:spPr bwMode="auto">
            <a:xfrm>
              <a:off x="2193925" y="1731963"/>
              <a:ext cx="11112" cy="11113"/>
            </a:xfrm>
            <a:custGeom>
              <a:avLst/>
              <a:gdLst>
                <a:gd name="T0" fmla="*/ 41158848 w 3"/>
                <a:gd name="T1" fmla="*/ 0 h 3"/>
                <a:gd name="T2" fmla="*/ 0 w 3"/>
                <a:gd name="T3" fmla="*/ 41166256 h 3"/>
                <a:gd name="T4" fmla="*/ 0 w 3"/>
                <a:gd name="T5" fmla="*/ 41166256 h 3"/>
                <a:gd name="T6" fmla="*/ 0 w 3"/>
                <a:gd name="T7" fmla="*/ 41166256 h 3"/>
                <a:gd name="T8" fmla="*/ 41158848 w 3"/>
                <a:gd name="T9" fmla="*/ 0 h 3"/>
                <a:gd name="T10" fmla="*/ 41158848 w 3"/>
                <a:gd name="T11" fmla="*/ 0 h 3"/>
                <a:gd name="T12" fmla="*/ 41158848 w 3"/>
                <a:gd name="T13" fmla="*/ 0 h 3"/>
                <a:gd name="T14" fmla="*/ 41158848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2" y="1"/>
                    <a:pt x="1" y="2"/>
                    <a:pt x="0" y="3"/>
                  </a:cubicBezTo>
                  <a:cubicBezTo>
                    <a:pt x="0" y="3"/>
                    <a:pt x="0" y="3"/>
                    <a:pt x="0" y="3"/>
                  </a:cubicBezTo>
                  <a:cubicBezTo>
                    <a:pt x="0" y="3"/>
                    <a:pt x="0" y="3"/>
                    <a:pt x="0" y="3"/>
                  </a:cubicBezTo>
                  <a:cubicBezTo>
                    <a:pt x="1" y="2"/>
                    <a:pt x="2" y="1"/>
                    <a:pt x="3" y="0"/>
                  </a:cubicBezTo>
                  <a:cubicBezTo>
                    <a:pt x="3" y="0"/>
                    <a:pt x="3" y="0"/>
                    <a:pt x="3" y="0"/>
                  </a:cubicBezTo>
                  <a:cubicBezTo>
                    <a:pt x="3" y="0"/>
                    <a:pt x="3"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51" name="Freeform 425"/>
            <p:cNvSpPr>
              <a:spLocks noChangeArrowheads="1"/>
            </p:cNvSpPr>
            <p:nvPr/>
          </p:nvSpPr>
          <p:spPr bwMode="auto">
            <a:xfrm>
              <a:off x="2174875" y="1751013"/>
              <a:ext cx="12700" cy="11113"/>
            </a:xfrm>
            <a:custGeom>
              <a:avLst/>
              <a:gdLst>
                <a:gd name="T0" fmla="*/ 35843633 w 3"/>
                <a:gd name="T1" fmla="*/ 0 h 3"/>
                <a:gd name="T2" fmla="*/ 0 w 3"/>
                <a:gd name="T3" fmla="*/ 41166256 h 3"/>
                <a:gd name="T4" fmla="*/ 0 w 3"/>
                <a:gd name="T5" fmla="*/ 41166256 h 3"/>
                <a:gd name="T6" fmla="*/ 0 w 3"/>
                <a:gd name="T7" fmla="*/ 41166256 h 3"/>
                <a:gd name="T8" fmla="*/ 0 w 3"/>
                <a:gd name="T9" fmla="*/ 41166256 h 3"/>
                <a:gd name="T10" fmla="*/ 0 w 3"/>
                <a:gd name="T11" fmla="*/ 41166256 h 3"/>
                <a:gd name="T12" fmla="*/ 53763333 w 3"/>
                <a:gd name="T13" fmla="*/ 13720851 h 3"/>
                <a:gd name="T14" fmla="*/ 53763333 w 3"/>
                <a:gd name="T15" fmla="*/ 0 h 3"/>
                <a:gd name="T16" fmla="*/ 35843633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cubicBezTo>
                    <a:pt x="1" y="1"/>
                    <a:pt x="1" y="2"/>
                    <a:pt x="0" y="3"/>
                  </a:cubicBezTo>
                  <a:cubicBezTo>
                    <a:pt x="0" y="3"/>
                    <a:pt x="0" y="3"/>
                    <a:pt x="0" y="3"/>
                  </a:cubicBezTo>
                  <a:cubicBezTo>
                    <a:pt x="0" y="3"/>
                    <a:pt x="0" y="3"/>
                    <a:pt x="0" y="3"/>
                  </a:cubicBezTo>
                  <a:cubicBezTo>
                    <a:pt x="0" y="3"/>
                    <a:pt x="0" y="3"/>
                    <a:pt x="0" y="3"/>
                  </a:cubicBezTo>
                  <a:cubicBezTo>
                    <a:pt x="0" y="3"/>
                    <a:pt x="0" y="3"/>
                    <a:pt x="0" y="3"/>
                  </a:cubicBezTo>
                  <a:cubicBezTo>
                    <a:pt x="1" y="2"/>
                    <a:pt x="2" y="1"/>
                    <a:pt x="3" y="1"/>
                  </a:cubicBezTo>
                  <a:cubicBezTo>
                    <a:pt x="3" y="0"/>
                    <a:pt x="3" y="0"/>
                    <a:pt x="3"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52" name="Freeform 426"/>
            <p:cNvSpPr>
              <a:spLocks noChangeArrowheads="1"/>
            </p:cNvSpPr>
            <p:nvPr/>
          </p:nvSpPr>
          <p:spPr bwMode="auto">
            <a:xfrm>
              <a:off x="2152650" y="1770063"/>
              <a:ext cx="11112" cy="14288"/>
            </a:xfrm>
            <a:custGeom>
              <a:avLst/>
              <a:gdLst>
                <a:gd name="T0" fmla="*/ 41158848 w 3"/>
                <a:gd name="T1" fmla="*/ 0 h 4"/>
                <a:gd name="T2" fmla="*/ 41158848 w 3"/>
                <a:gd name="T3" fmla="*/ 0 h 4"/>
                <a:gd name="T4" fmla="*/ 0 w 3"/>
                <a:gd name="T5" fmla="*/ 38277552 h 4"/>
                <a:gd name="T6" fmla="*/ 0 w 3"/>
                <a:gd name="T7" fmla="*/ 51036736 h 4"/>
                <a:gd name="T8" fmla="*/ 13719616 w 3"/>
                <a:gd name="T9" fmla="*/ 51036736 h 4"/>
                <a:gd name="T10" fmla="*/ 13719616 w 3"/>
                <a:gd name="T11" fmla="*/ 51036736 h 4"/>
                <a:gd name="T12" fmla="*/ 41158848 w 3"/>
                <a:gd name="T13" fmla="*/ 12759184 h 4"/>
                <a:gd name="T14" fmla="*/ 41158848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cubicBezTo>
                    <a:pt x="3" y="0"/>
                    <a:pt x="3" y="0"/>
                    <a:pt x="3" y="0"/>
                  </a:cubicBezTo>
                  <a:cubicBezTo>
                    <a:pt x="2" y="1"/>
                    <a:pt x="1" y="2"/>
                    <a:pt x="0" y="3"/>
                  </a:cubicBezTo>
                  <a:cubicBezTo>
                    <a:pt x="0" y="4"/>
                    <a:pt x="0" y="4"/>
                    <a:pt x="0" y="4"/>
                  </a:cubicBezTo>
                  <a:cubicBezTo>
                    <a:pt x="1" y="4"/>
                    <a:pt x="1" y="4"/>
                    <a:pt x="1" y="4"/>
                  </a:cubicBezTo>
                  <a:cubicBezTo>
                    <a:pt x="1" y="4"/>
                    <a:pt x="1" y="4"/>
                    <a:pt x="1" y="4"/>
                  </a:cubicBezTo>
                  <a:cubicBezTo>
                    <a:pt x="2" y="3"/>
                    <a:pt x="3" y="2"/>
                    <a:pt x="3" y="1"/>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53" name="Freeform 427"/>
            <p:cNvSpPr>
              <a:spLocks noChangeArrowheads="1"/>
            </p:cNvSpPr>
            <p:nvPr/>
          </p:nvSpPr>
          <p:spPr bwMode="auto">
            <a:xfrm>
              <a:off x="2235200" y="1690688"/>
              <a:ext cx="7937" cy="15875"/>
            </a:xfrm>
            <a:custGeom>
              <a:avLst/>
              <a:gdLst>
                <a:gd name="T0" fmla="*/ 31497985 w 2"/>
                <a:gd name="T1" fmla="*/ 0 h 4"/>
                <a:gd name="T2" fmla="*/ 31497985 w 2"/>
                <a:gd name="T3" fmla="*/ 0 h 4"/>
                <a:gd name="T4" fmla="*/ 0 w 2"/>
                <a:gd name="T5" fmla="*/ 47251938 h 4"/>
                <a:gd name="T6" fmla="*/ 0 w 2"/>
                <a:gd name="T7" fmla="*/ 47251938 h 4"/>
                <a:gd name="T8" fmla="*/ 0 w 2"/>
                <a:gd name="T9" fmla="*/ 63003906 h 4"/>
                <a:gd name="T10" fmla="*/ 0 w 2"/>
                <a:gd name="T11" fmla="*/ 63003906 h 4"/>
                <a:gd name="T12" fmla="*/ 15750977 w 2"/>
                <a:gd name="T13" fmla="*/ 47251938 h 4"/>
                <a:gd name="T14" fmla="*/ 31497985 w 2"/>
                <a:gd name="T15" fmla="*/ 0 h 4"/>
                <a:gd name="T16" fmla="*/ 31497985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4"/>
                <a:gd name="T29" fmla="*/ 2 w 2"/>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4">
                  <a:moveTo>
                    <a:pt x="2" y="0"/>
                  </a:moveTo>
                  <a:cubicBezTo>
                    <a:pt x="2" y="0"/>
                    <a:pt x="2" y="0"/>
                    <a:pt x="2" y="0"/>
                  </a:cubicBezTo>
                  <a:cubicBezTo>
                    <a:pt x="1" y="1"/>
                    <a:pt x="1" y="2"/>
                    <a:pt x="0" y="3"/>
                  </a:cubicBezTo>
                  <a:cubicBezTo>
                    <a:pt x="0" y="3"/>
                    <a:pt x="0" y="3"/>
                    <a:pt x="0" y="3"/>
                  </a:cubicBezTo>
                  <a:cubicBezTo>
                    <a:pt x="0" y="4"/>
                    <a:pt x="0" y="4"/>
                    <a:pt x="0" y="4"/>
                  </a:cubicBezTo>
                  <a:cubicBezTo>
                    <a:pt x="0" y="4"/>
                    <a:pt x="0" y="4"/>
                    <a:pt x="0" y="4"/>
                  </a:cubicBezTo>
                  <a:cubicBezTo>
                    <a:pt x="1" y="3"/>
                    <a:pt x="1" y="3"/>
                    <a:pt x="1" y="3"/>
                  </a:cubicBezTo>
                  <a:cubicBezTo>
                    <a:pt x="1" y="2"/>
                    <a:pt x="2" y="2"/>
                    <a:pt x="2"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54" name="Freeform 428"/>
            <p:cNvSpPr>
              <a:spLocks noChangeArrowheads="1"/>
            </p:cNvSpPr>
            <p:nvPr/>
          </p:nvSpPr>
          <p:spPr bwMode="auto">
            <a:xfrm>
              <a:off x="2133600" y="1792288"/>
              <a:ext cx="12700" cy="11113"/>
            </a:xfrm>
            <a:custGeom>
              <a:avLst/>
              <a:gdLst>
                <a:gd name="T0" fmla="*/ 53763333 w 3"/>
                <a:gd name="T1" fmla="*/ 0 h 3"/>
                <a:gd name="T2" fmla="*/ 53763333 w 3"/>
                <a:gd name="T3" fmla="*/ 0 h 3"/>
                <a:gd name="T4" fmla="*/ 0 w 3"/>
                <a:gd name="T5" fmla="*/ 41166256 h 3"/>
                <a:gd name="T6" fmla="*/ 0 w 3"/>
                <a:gd name="T7" fmla="*/ 41166256 h 3"/>
                <a:gd name="T8" fmla="*/ 17919700 w 3"/>
                <a:gd name="T9" fmla="*/ 41166256 h 3"/>
                <a:gd name="T10" fmla="*/ 17919700 w 3"/>
                <a:gd name="T11" fmla="*/ 41166256 h 3"/>
                <a:gd name="T12" fmla="*/ 53763333 w 3"/>
                <a:gd name="T13" fmla="*/ 0 h 3"/>
                <a:gd name="T14" fmla="*/ 53763333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3" y="0"/>
                    <a:pt x="3" y="0"/>
                    <a:pt x="3" y="0"/>
                  </a:cubicBezTo>
                  <a:cubicBezTo>
                    <a:pt x="2" y="1"/>
                    <a:pt x="1" y="2"/>
                    <a:pt x="0" y="3"/>
                  </a:cubicBezTo>
                  <a:cubicBezTo>
                    <a:pt x="0" y="3"/>
                    <a:pt x="0" y="3"/>
                    <a:pt x="0" y="3"/>
                  </a:cubicBezTo>
                  <a:cubicBezTo>
                    <a:pt x="1" y="3"/>
                    <a:pt x="1" y="3"/>
                    <a:pt x="1" y="3"/>
                  </a:cubicBezTo>
                  <a:cubicBezTo>
                    <a:pt x="1" y="3"/>
                    <a:pt x="1" y="3"/>
                    <a:pt x="1" y="3"/>
                  </a:cubicBezTo>
                  <a:cubicBezTo>
                    <a:pt x="2" y="2"/>
                    <a:pt x="3" y="1"/>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55" name="Freeform 429"/>
            <p:cNvSpPr>
              <a:spLocks noChangeArrowheads="1"/>
            </p:cNvSpPr>
            <p:nvPr/>
          </p:nvSpPr>
          <p:spPr bwMode="auto">
            <a:xfrm>
              <a:off x="2092325" y="1739900"/>
              <a:ext cx="12700" cy="11113"/>
            </a:xfrm>
            <a:custGeom>
              <a:avLst/>
              <a:gdLst>
                <a:gd name="T0" fmla="*/ 53763333 w 3"/>
                <a:gd name="T1" fmla="*/ 0 h 3"/>
                <a:gd name="T2" fmla="*/ 0 w 3"/>
                <a:gd name="T3" fmla="*/ 41166256 h 3"/>
                <a:gd name="T4" fmla="*/ 0 w 3"/>
                <a:gd name="T5" fmla="*/ 41166256 h 3"/>
                <a:gd name="T6" fmla="*/ 17919700 w 3"/>
                <a:gd name="T7" fmla="*/ 41166256 h 3"/>
                <a:gd name="T8" fmla="*/ 53763333 w 3"/>
                <a:gd name="T9" fmla="*/ 13720851 h 3"/>
                <a:gd name="T10" fmla="*/ 53763333 w 3"/>
                <a:gd name="T11" fmla="*/ 13720851 h 3"/>
                <a:gd name="T12" fmla="*/ 53763333 w 3"/>
                <a:gd name="T13" fmla="*/ 0 h 3"/>
                <a:gd name="T14" fmla="*/ 53763333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2" y="1"/>
                    <a:pt x="1" y="2"/>
                    <a:pt x="0" y="3"/>
                  </a:cubicBezTo>
                  <a:cubicBezTo>
                    <a:pt x="0" y="3"/>
                    <a:pt x="0" y="3"/>
                    <a:pt x="0" y="3"/>
                  </a:cubicBezTo>
                  <a:cubicBezTo>
                    <a:pt x="1" y="3"/>
                    <a:pt x="1" y="3"/>
                    <a:pt x="1" y="3"/>
                  </a:cubicBezTo>
                  <a:cubicBezTo>
                    <a:pt x="2" y="2"/>
                    <a:pt x="2" y="1"/>
                    <a:pt x="3" y="1"/>
                  </a:cubicBezTo>
                  <a:cubicBezTo>
                    <a:pt x="3" y="1"/>
                    <a:pt x="3" y="1"/>
                    <a:pt x="3" y="1"/>
                  </a:cubicBezTo>
                  <a:cubicBezTo>
                    <a:pt x="3" y="0"/>
                    <a:pt x="3"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56" name="Freeform 430"/>
            <p:cNvSpPr>
              <a:spLocks noChangeArrowheads="1"/>
            </p:cNvSpPr>
            <p:nvPr/>
          </p:nvSpPr>
          <p:spPr bwMode="auto">
            <a:xfrm>
              <a:off x="2239962" y="1665288"/>
              <a:ext cx="6350" cy="14288"/>
            </a:xfrm>
            <a:custGeom>
              <a:avLst/>
              <a:gdLst>
                <a:gd name="T0" fmla="*/ 0 w 2"/>
                <a:gd name="T1" fmla="*/ 0 h 4"/>
                <a:gd name="T2" fmla="*/ 0 w 2"/>
                <a:gd name="T3" fmla="*/ 0 h 4"/>
                <a:gd name="T4" fmla="*/ 10080625 w 2"/>
                <a:gd name="T5" fmla="*/ 51036736 h 4"/>
                <a:gd name="T6" fmla="*/ 20161250 w 2"/>
                <a:gd name="T7" fmla="*/ 51036736 h 4"/>
                <a:gd name="T8" fmla="*/ 20161250 w 2"/>
                <a:gd name="T9" fmla="*/ 51036736 h 4"/>
                <a:gd name="T10" fmla="*/ 20161250 w 2"/>
                <a:gd name="T11" fmla="*/ 51036736 h 4"/>
                <a:gd name="T12" fmla="*/ 10080625 w 2"/>
                <a:gd name="T13" fmla="*/ 0 h 4"/>
                <a:gd name="T14" fmla="*/ 0 w 2"/>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0" y="0"/>
                  </a:moveTo>
                  <a:cubicBezTo>
                    <a:pt x="0" y="0"/>
                    <a:pt x="0" y="0"/>
                    <a:pt x="0" y="0"/>
                  </a:cubicBezTo>
                  <a:cubicBezTo>
                    <a:pt x="1" y="1"/>
                    <a:pt x="1" y="3"/>
                    <a:pt x="1" y="4"/>
                  </a:cubicBezTo>
                  <a:cubicBezTo>
                    <a:pt x="2" y="4"/>
                    <a:pt x="2" y="4"/>
                    <a:pt x="2" y="4"/>
                  </a:cubicBezTo>
                  <a:cubicBezTo>
                    <a:pt x="2" y="4"/>
                    <a:pt x="2" y="4"/>
                    <a:pt x="2" y="4"/>
                  </a:cubicBezTo>
                  <a:cubicBezTo>
                    <a:pt x="2" y="4"/>
                    <a:pt x="2" y="4"/>
                    <a:pt x="2" y="4"/>
                  </a:cubicBezTo>
                  <a:cubicBezTo>
                    <a:pt x="2" y="2"/>
                    <a:pt x="2" y="1"/>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57" name="Freeform 431"/>
            <p:cNvSpPr>
              <a:spLocks noChangeArrowheads="1"/>
            </p:cNvSpPr>
            <p:nvPr/>
          </p:nvSpPr>
          <p:spPr bwMode="auto">
            <a:xfrm>
              <a:off x="2055812" y="1778000"/>
              <a:ext cx="11112" cy="14288"/>
            </a:xfrm>
            <a:custGeom>
              <a:avLst/>
              <a:gdLst>
                <a:gd name="T0" fmla="*/ 27439232 w 3"/>
                <a:gd name="T1" fmla="*/ 0 h 4"/>
                <a:gd name="T2" fmla="*/ 27439232 w 3"/>
                <a:gd name="T3" fmla="*/ 0 h 4"/>
                <a:gd name="T4" fmla="*/ 0 w 3"/>
                <a:gd name="T5" fmla="*/ 51036736 h 4"/>
                <a:gd name="T6" fmla="*/ 0 w 3"/>
                <a:gd name="T7" fmla="*/ 51036736 h 4"/>
                <a:gd name="T8" fmla="*/ 13719616 w 3"/>
                <a:gd name="T9" fmla="*/ 51036736 h 4"/>
                <a:gd name="T10" fmla="*/ 13719616 w 3"/>
                <a:gd name="T11" fmla="*/ 51036736 h 4"/>
                <a:gd name="T12" fmla="*/ 41158848 w 3"/>
                <a:gd name="T13" fmla="*/ 12759184 h 4"/>
                <a:gd name="T14" fmla="*/ 27439232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cubicBezTo>
                    <a:pt x="2" y="0"/>
                    <a:pt x="2" y="0"/>
                    <a:pt x="2" y="0"/>
                  </a:cubicBezTo>
                  <a:cubicBezTo>
                    <a:pt x="1" y="1"/>
                    <a:pt x="1" y="2"/>
                    <a:pt x="0" y="4"/>
                  </a:cubicBezTo>
                  <a:cubicBezTo>
                    <a:pt x="0" y="4"/>
                    <a:pt x="0" y="4"/>
                    <a:pt x="0" y="4"/>
                  </a:cubicBezTo>
                  <a:cubicBezTo>
                    <a:pt x="1" y="4"/>
                    <a:pt x="1" y="4"/>
                    <a:pt x="1" y="4"/>
                  </a:cubicBezTo>
                  <a:cubicBezTo>
                    <a:pt x="1" y="4"/>
                    <a:pt x="1" y="4"/>
                    <a:pt x="1" y="4"/>
                  </a:cubicBezTo>
                  <a:cubicBezTo>
                    <a:pt x="1" y="3"/>
                    <a:pt x="2" y="2"/>
                    <a:pt x="3" y="1"/>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58" name="Freeform 432"/>
            <p:cNvSpPr>
              <a:spLocks noChangeArrowheads="1"/>
            </p:cNvSpPr>
            <p:nvPr/>
          </p:nvSpPr>
          <p:spPr bwMode="auto">
            <a:xfrm>
              <a:off x="2074862" y="1758950"/>
              <a:ext cx="11112" cy="11113"/>
            </a:xfrm>
            <a:custGeom>
              <a:avLst/>
              <a:gdLst>
                <a:gd name="T0" fmla="*/ 27439232 w 3"/>
                <a:gd name="T1" fmla="*/ 0 h 3"/>
                <a:gd name="T2" fmla="*/ 0 w 3"/>
                <a:gd name="T3" fmla="*/ 41166256 h 3"/>
                <a:gd name="T4" fmla="*/ 0 w 3"/>
                <a:gd name="T5" fmla="*/ 41166256 h 3"/>
                <a:gd name="T6" fmla="*/ 0 w 3"/>
                <a:gd name="T7" fmla="*/ 41166256 h 3"/>
                <a:gd name="T8" fmla="*/ 41158848 w 3"/>
                <a:gd name="T9" fmla="*/ 13720851 h 3"/>
                <a:gd name="T10" fmla="*/ 41158848 w 3"/>
                <a:gd name="T11" fmla="*/ 13720851 h 3"/>
                <a:gd name="T12" fmla="*/ 41158848 w 3"/>
                <a:gd name="T13" fmla="*/ 0 h 3"/>
                <a:gd name="T14" fmla="*/ 27439232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cubicBezTo>
                    <a:pt x="1" y="1"/>
                    <a:pt x="0" y="2"/>
                    <a:pt x="0" y="3"/>
                  </a:cubicBezTo>
                  <a:cubicBezTo>
                    <a:pt x="0" y="3"/>
                    <a:pt x="0" y="3"/>
                    <a:pt x="0" y="3"/>
                  </a:cubicBezTo>
                  <a:cubicBezTo>
                    <a:pt x="0" y="3"/>
                    <a:pt x="0" y="3"/>
                    <a:pt x="0" y="3"/>
                  </a:cubicBezTo>
                  <a:cubicBezTo>
                    <a:pt x="1" y="2"/>
                    <a:pt x="2" y="2"/>
                    <a:pt x="3" y="1"/>
                  </a:cubicBezTo>
                  <a:cubicBezTo>
                    <a:pt x="3" y="1"/>
                    <a:pt x="3" y="1"/>
                    <a:pt x="3" y="1"/>
                  </a:cubicBezTo>
                  <a:cubicBezTo>
                    <a:pt x="3" y="0"/>
                    <a:pt x="3" y="0"/>
                    <a:pt x="3"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59" name="Freeform 433"/>
            <p:cNvSpPr>
              <a:spLocks noChangeArrowheads="1"/>
            </p:cNvSpPr>
            <p:nvPr/>
          </p:nvSpPr>
          <p:spPr bwMode="auto">
            <a:xfrm>
              <a:off x="2055812" y="1803400"/>
              <a:ext cx="6350" cy="15875"/>
            </a:xfrm>
            <a:custGeom>
              <a:avLst/>
              <a:gdLst>
                <a:gd name="T0" fmla="*/ 0 w 2"/>
                <a:gd name="T1" fmla="*/ 0 h 4"/>
                <a:gd name="T2" fmla="*/ 0 w 2"/>
                <a:gd name="T3" fmla="*/ 15751969 h 4"/>
                <a:gd name="T4" fmla="*/ 20161250 w 2"/>
                <a:gd name="T5" fmla="*/ 63003906 h 4"/>
                <a:gd name="T6" fmla="*/ 20161250 w 2"/>
                <a:gd name="T7" fmla="*/ 63003906 h 4"/>
                <a:gd name="T8" fmla="*/ 20161250 w 2"/>
                <a:gd name="T9" fmla="*/ 63003906 h 4"/>
                <a:gd name="T10" fmla="*/ 20161250 w 2"/>
                <a:gd name="T11" fmla="*/ 63003906 h 4"/>
                <a:gd name="T12" fmla="*/ 10080625 w 2"/>
                <a:gd name="T13" fmla="*/ 0 h 4"/>
                <a:gd name="T14" fmla="*/ 0 w 2"/>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0" y="0"/>
                  </a:moveTo>
                  <a:cubicBezTo>
                    <a:pt x="0" y="1"/>
                    <a:pt x="0" y="1"/>
                    <a:pt x="0" y="1"/>
                  </a:cubicBezTo>
                  <a:cubicBezTo>
                    <a:pt x="0" y="2"/>
                    <a:pt x="1" y="3"/>
                    <a:pt x="2" y="4"/>
                  </a:cubicBezTo>
                  <a:cubicBezTo>
                    <a:pt x="2" y="4"/>
                    <a:pt x="2" y="4"/>
                    <a:pt x="2" y="4"/>
                  </a:cubicBezTo>
                  <a:cubicBezTo>
                    <a:pt x="2" y="4"/>
                    <a:pt x="2" y="4"/>
                    <a:pt x="2" y="4"/>
                  </a:cubicBezTo>
                  <a:cubicBezTo>
                    <a:pt x="2" y="4"/>
                    <a:pt x="2" y="4"/>
                    <a:pt x="2" y="4"/>
                  </a:cubicBezTo>
                  <a:cubicBezTo>
                    <a:pt x="1" y="3"/>
                    <a:pt x="1" y="1"/>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60" name="Freeform 434"/>
            <p:cNvSpPr>
              <a:spLocks noChangeArrowheads="1"/>
            </p:cNvSpPr>
            <p:nvPr/>
          </p:nvSpPr>
          <p:spPr bwMode="auto">
            <a:xfrm>
              <a:off x="2116137" y="1811338"/>
              <a:ext cx="11112" cy="14288"/>
            </a:xfrm>
            <a:custGeom>
              <a:avLst/>
              <a:gdLst>
                <a:gd name="T0" fmla="*/ 41158848 w 3"/>
                <a:gd name="T1" fmla="*/ 0 h 4"/>
                <a:gd name="T2" fmla="*/ 41158848 w 3"/>
                <a:gd name="T3" fmla="*/ 0 h 4"/>
                <a:gd name="T4" fmla="*/ 0 w 3"/>
                <a:gd name="T5" fmla="*/ 38277552 h 4"/>
                <a:gd name="T6" fmla="*/ 0 w 3"/>
                <a:gd name="T7" fmla="*/ 51036736 h 4"/>
                <a:gd name="T8" fmla="*/ 13719616 w 3"/>
                <a:gd name="T9" fmla="*/ 51036736 h 4"/>
                <a:gd name="T10" fmla="*/ 41158848 w 3"/>
                <a:gd name="T11" fmla="*/ 12759184 h 4"/>
                <a:gd name="T12" fmla="*/ 41158848 w 3"/>
                <a:gd name="T13" fmla="*/ 0 h 4"/>
                <a:gd name="T14" fmla="*/ 0 60000 65536"/>
                <a:gd name="T15" fmla="*/ 0 60000 65536"/>
                <a:gd name="T16" fmla="*/ 0 60000 65536"/>
                <a:gd name="T17" fmla="*/ 0 60000 65536"/>
                <a:gd name="T18" fmla="*/ 0 60000 65536"/>
                <a:gd name="T19" fmla="*/ 0 60000 65536"/>
                <a:gd name="T20" fmla="*/ 0 60000 65536"/>
                <a:gd name="T21" fmla="*/ 0 w 3"/>
                <a:gd name="T22" fmla="*/ 0 h 4"/>
                <a:gd name="T23" fmla="*/ 3 w 3"/>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4">
                  <a:moveTo>
                    <a:pt x="3" y="0"/>
                  </a:moveTo>
                  <a:cubicBezTo>
                    <a:pt x="3" y="0"/>
                    <a:pt x="3" y="0"/>
                    <a:pt x="3" y="0"/>
                  </a:cubicBezTo>
                  <a:cubicBezTo>
                    <a:pt x="2" y="1"/>
                    <a:pt x="1" y="2"/>
                    <a:pt x="0" y="3"/>
                  </a:cubicBezTo>
                  <a:cubicBezTo>
                    <a:pt x="0" y="4"/>
                    <a:pt x="0" y="4"/>
                    <a:pt x="0" y="4"/>
                  </a:cubicBezTo>
                  <a:cubicBezTo>
                    <a:pt x="1" y="4"/>
                    <a:pt x="1" y="4"/>
                    <a:pt x="1" y="4"/>
                  </a:cubicBezTo>
                  <a:cubicBezTo>
                    <a:pt x="2" y="3"/>
                    <a:pt x="2" y="2"/>
                    <a:pt x="3" y="1"/>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61" name="Freeform 435"/>
            <p:cNvSpPr>
              <a:spLocks noChangeArrowheads="1"/>
            </p:cNvSpPr>
            <p:nvPr/>
          </p:nvSpPr>
          <p:spPr bwMode="auto">
            <a:xfrm>
              <a:off x="2092325" y="1833563"/>
              <a:ext cx="15875" cy="4763"/>
            </a:xfrm>
            <a:custGeom>
              <a:avLst/>
              <a:gdLst>
                <a:gd name="T0" fmla="*/ 47251938 w 4"/>
                <a:gd name="T1" fmla="*/ 0 h 1"/>
                <a:gd name="T2" fmla="*/ 0 w 4"/>
                <a:gd name="T3" fmla="*/ 0 h 1"/>
                <a:gd name="T4" fmla="*/ 0 w 4"/>
                <a:gd name="T5" fmla="*/ 0 h 1"/>
                <a:gd name="T6" fmla="*/ 0 w 4"/>
                <a:gd name="T7" fmla="*/ 22686169 h 1"/>
                <a:gd name="T8" fmla="*/ 0 w 4"/>
                <a:gd name="T9" fmla="*/ 22686169 h 1"/>
                <a:gd name="T10" fmla="*/ 0 w 4"/>
                <a:gd name="T11" fmla="*/ 22686169 h 1"/>
                <a:gd name="T12" fmla="*/ 63003906 w 4"/>
                <a:gd name="T13" fmla="*/ 0 h 1"/>
                <a:gd name="T14" fmla="*/ 63003906 w 4"/>
                <a:gd name="T15" fmla="*/ 0 h 1"/>
                <a:gd name="T16" fmla="*/ 63003906 w 4"/>
                <a:gd name="T17" fmla="*/ 0 h 1"/>
                <a:gd name="T18" fmla="*/ 47251938 w 4"/>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1"/>
                <a:gd name="T32" fmla="*/ 4 w 4"/>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1">
                  <a:moveTo>
                    <a:pt x="3" y="0"/>
                  </a:moveTo>
                  <a:cubicBezTo>
                    <a:pt x="2" y="0"/>
                    <a:pt x="1" y="0"/>
                    <a:pt x="0" y="0"/>
                  </a:cubicBezTo>
                  <a:cubicBezTo>
                    <a:pt x="0" y="0"/>
                    <a:pt x="0" y="0"/>
                    <a:pt x="0" y="0"/>
                  </a:cubicBezTo>
                  <a:cubicBezTo>
                    <a:pt x="0" y="1"/>
                    <a:pt x="0" y="1"/>
                    <a:pt x="0" y="1"/>
                  </a:cubicBezTo>
                  <a:cubicBezTo>
                    <a:pt x="0" y="1"/>
                    <a:pt x="0" y="1"/>
                    <a:pt x="0" y="1"/>
                  </a:cubicBezTo>
                  <a:cubicBezTo>
                    <a:pt x="0" y="1"/>
                    <a:pt x="0" y="1"/>
                    <a:pt x="0" y="1"/>
                  </a:cubicBezTo>
                  <a:cubicBezTo>
                    <a:pt x="1" y="1"/>
                    <a:pt x="3" y="1"/>
                    <a:pt x="4" y="0"/>
                  </a:cubicBezTo>
                  <a:cubicBezTo>
                    <a:pt x="4" y="0"/>
                    <a:pt x="4" y="0"/>
                    <a:pt x="4" y="0"/>
                  </a:cubicBezTo>
                  <a:cubicBezTo>
                    <a:pt x="4" y="0"/>
                    <a:pt x="4" y="0"/>
                    <a:pt x="4"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62" name="Freeform 436"/>
            <p:cNvSpPr>
              <a:spLocks noEditPoints="1" noChangeArrowheads="1"/>
            </p:cNvSpPr>
            <p:nvPr/>
          </p:nvSpPr>
          <p:spPr bwMode="auto">
            <a:xfrm>
              <a:off x="169862" y="1698625"/>
              <a:ext cx="742950" cy="747713"/>
            </a:xfrm>
            <a:custGeom>
              <a:avLst/>
              <a:gdLst>
                <a:gd name="T0" fmla="*/ 1745864959 w 198"/>
                <a:gd name="T1" fmla="*/ 2147483647 h 199"/>
                <a:gd name="T2" fmla="*/ 1788104293 w 198"/>
                <a:gd name="T3" fmla="*/ 2147483647 h 199"/>
                <a:gd name="T4" fmla="*/ 1844422155 w 198"/>
                <a:gd name="T5" fmla="*/ 2147483647 h 199"/>
                <a:gd name="T6" fmla="*/ 1900740016 w 198"/>
                <a:gd name="T7" fmla="*/ 2147483647 h 199"/>
                <a:gd name="T8" fmla="*/ 915171814 w 198"/>
                <a:gd name="T9" fmla="*/ 2147483647 h 199"/>
                <a:gd name="T10" fmla="*/ 1098203925 w 198"/>
                <a:gd name="T11" fmla="*/ 2147483647 h 199"/>
                <a:gd name="T12" fmla="*/ 2147483647 w 198"/>
                <a:gd name="T13" fmla="*/ 2147483647 h 199"/>
                <a:gd name="T14" fmla="*/ 887011007 w 198"/>
                <a:gd name="T15" fmla="*/ 1835301011 h 199"/>
                <a:gd name="T16" fmla="*/ 1633229236 w 198"/>
                <a:gd name="T17" fmla="*/ 2147483647 h 199"/>
                <a:gd name="T18" fmla="*/ 2147483647 w 198"/>
                <a:gd name="T19" fmla="*/ 1581180039 h 199"/>
                <a:gd name="T20" fmla="*/ 2147483647 w 198"/>
                <a:gd name="T21" fmla="*/ 2103534595 h 199"/>
                <a:gd name="T22" fmla="*/ 267510780 w 198"/>
                <a:gd name="T23" fmla="*/ 1284709956 h 199"/>
                <a:gd name="T24" fmla="*/ 281589307 w 198"/>
                <a:gd name="T25" fmla="*/ 1397652193 h 199"/>
                <a:gd name="T26" fmla="*/ 309750114 w 198"/>
                <a:gd name="T27" fmla="*/ 1510594429 h 199"/>
                <a:gd name="T28" fmla="*/ 351989448 w 198"/>
                <a:gd name="T29" fmla="*/ 1651769407 h 199"/>
                <a:gd name="T30" fmla="*/ 408307309 w 198"/>
                <a:gd name="T31" fmla="*/ 1750595273 h 199"/>
                <a:gd name="T32" fmla="*/ 422385836 w 198"/>
                <a:gd name="T33" fmla="*/ 1821180883 h 199"/>
                <a:gd name="T34" fmla="*/ 408307309 w 198"/>
                <a:gd name="T35" fmla="*/ 1905886621 h 199"/>
                <a:gd name="T36" fmla="*/ 408307309 w 198"/>
                <a:gd name="T37" fmla="*/ 2061181726 h 199"/>
                <a:gd name="T38" fmla="*/ 436464364 w 198"/>
                <a:gd name="T39" fmla="*/ 2147483647 h 199"/>
                <a:gd name="T40" fmla="*/ 2147483647 w 198"/>
                <a:gd name="T41" fmla="*/ 1284709956 h 199"/>
                <a:gd name="T42" fmla="*/ 1872579209 w 198"/>
                <a:gd name="T43" fmla="*/ 903534135 h 199"/>
                <a:gd name="T44" fmla="*/ 1914818543 w 198"/>
                <a:gd name="T45" fmla="*/ 889414007 h 199"/>
                <a:gd name="T46" fmla="*/ 2147483647 w 198"/>
                <a:gd name="T47" fmla="*/ 861177508 h 199"/>
                <a:gd name="T48" fmla="*/ 2147483647 w 198"/>
                <a:gd name="T49" fmla="*/ 945887004 h 199"/>
                <a:gd name="T50" fmla="*/ 2147483647 w 198"/>
                <a:gd name="T51" fmla="*/ 1171767719 h 199"/>
                <a:gd name="T52" fmla="*/ 2147483647 w 198"/>
                <a:gd name="T53" fmla="*/ 1242357087 h 199"/>
                <a:gd name="T54" fmla="*/ 2147483647 w 198"/>
                <a:gd name="T55" fmla="*/ 1284709956 h 199"/>
                <a:gd name="T56" fmla="*/ 2147483647 w 198"/>
                <a:gd name="T57" fmla="*/ 1567063669 h 199"/>
                <a:gd name="T58" fmla="*/ 1971136405 w 198"/>
                <a:gd name="T59" fmla="*/ 1835301011 h 199"/>
                <a:gd name="T60" fmla="*/ 450546643 w 198"/>
                <a:gd name="T61" fmla="*/ 1778828014 h 199"/>
                <a:gd name="T62" fmla="*/ 366067975 w 198"/>
                <a:gd name="T63" fmla="*/ 1651769407 h 199"/>
                <a:gd name="T64" fmla="*/ 323828641 w 198"/>
                <a:gd name="T65" fmla="*/ 1538827170 h 199"/>
                <a:gd name="T66" fmla="*/ 295671586 w 198"/>
                <a:gd name="T67" fmla="*/ 1425888691 h 199"/>
                <a:gd name="T68" fmla="*/ 281589307 w 198"/>
                <a:gd name="T69" fmla="*/ 1341179196 h 199"/>
                <a:gd name="T70" fmla="*/ 675818089 w 198"/>
                <a:gd name="T71" fmla="*/ 847061138 h 199"/>
                <a:gd name="T72" fmla="*/ 788453811 w 198"/>
                <a:gd name="T73" fmla="*/ 847061138 h 199"/>
                <a:gd name="T74" fmla="*/ 872932480 w 198"/>
                <a:gd name="T75" fmla="*/ 861177508 h 199"/>
                <a:gd name="T76" fmla="*/ 2147483647 w 198"/>
                <a:gd name="T77" fmla="*/ 550591055 h 199"/>
                <a:gd name="T78" fmla="*/ 1436114845 w 198"/>
                <a:gd name="T79" fmla="*/ 240000844 h 199"/>
                <a:gd name="T80" fmla="*/ 1506511234 w 198"/>
                <a:gd name="T81" fmla="*/ 211764345 h 199"/>
                <a:gd name="T82" fmla="*/ 1590989902 w 198"/>
                <a:gd name="T83" fmla="*/ 197647975 h 199"/>
                <a:gd name="T84" fmla="*/ 1717704152 w 198"/>
                <a:gd name="T85" fmla="*/ 197647975 h 199"/>
                <a:gd name="T86" fmla="*/ 1788104293 w 198"/>
                <a:gd name="T87" fmla="*/ 197647975 h 199"/>
                <a:gd name="T88" fmla="*/ 2147483647 w 198"/>
                <a:gd name="T89" fmla="*/ 522354556 h 199"/>
                <a:gd name="T90" fmla="*/ 2147483647 w 198"/>
                <a:gd name="T91" fmla="*/ 847061138 h 199"/>
                <a:gd name="T92" fmla="*/ 2111932934 w 198"/>
                <a:gd name="T93" fmla="*/ 861177508 h 199"/>
                <a:gd name="T94" fmla="*/ 2013375739 w 198"/>
                <a:gd name="T95" fmla="*/ 861177508 h 199"/>
                <a:gd name="T96" fmla="*/ 1928897070 w 198"/>
                <a:gd name="T97" fmla="*/ 875297636 h 199"/>
                <a:gd name="T98" fmla="*/ 1886661489 w 198"/>
                <a:gd name="T99" fmla="*/ 889414007 h 199"/>
                <a:gd name="T100" fmla="*/ 535021559 w 198"/>
                <a:gd name="T101" fmla="*/ 790591898 h 199"/>
                <a:gd name="T102" fmla="*/ 520943032 w 198"/>
                <a:gd name="T103" fmla="*/ 705886160 h 199"/>
                <a:gd name="T104" fmla="*/ 1196761120 w 198"/>
                <a:gd name="T105" fmla="*/ 197647975 h 199"/>
                <a:gd name="T106" fmla="*/ 1295318316 w 198"/>
                <a:gd name="T107" fmla="*/ 211764345 h 199"/>
                <a:gd name="T108" fmla="*/ 1407954039 w 198"/>
                <a:gd name="T109" fmla="*/ 240000844 h 199"/>
                <a:gd name="T110" fmla="*/ 887011007 w 198"/>
                <a:gd name="T111" fmla="*/ 861177508 h 199"/>
                <a:gd name="T112" fmla="*/ 802536091 w 198"/>
                <a:gd name="T113" fmla="*/ 847061138 h 199"/>
                <a:gd name="T114" fmla="*/ 689896616 w 198"/>
                <a:gd name="T115" fmla="*/ 847061138 h 199"/>
                <a:gd name="T116" fmla="*/ 563182366 w 198"/>
                <a:gd name="T117" fmla="*/ 847061138 h 199"/>
                <a:gd name="T118" fmla="*/ 337910920 w 198"/>
                <a:gd name="T119" fmla="*/ 635296793 h 19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8"/>
                <a:gd name="T181" fmla="*/ 0 h 199"/>
                <a:gd name="T182" fmla="*/ 198 w 198"/>
                <a:gd name="T183" fmla="*/ 199 h 19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8" h="199">
                  <a:moveTo>
                    <a:pt x="102" y="164"/>
                  </a:moveTo>
                  <a:cubicBezTo>
                    <a:pt x="107" y="164"/>
                    <a:pt x="112" y="164"/>
                    <a:pt x="117" y="162"/>
                  </a:cubicBezTo>
                  <a:cubicBezTo>
                    <a:pt x="119" y="162"/>
                    <a:pt x="120" y="161"/>
                    <a:pt x="121" y="161"/>
                  </a:cubicBezTo>
                  <a:cubicBezTo>
                    <a:pt x="121" y="161"/>
                    <a:pt x="121" y="162"/>
                    <a:pt x="121" y="162"/>
                  </a:cubicBezTo>
                  <a:cubicBezTo>
                    <a:pt x="122" y="163"/>
                    <a:pt x="122" y="164"/>
                    <a:pt x="123" y="165"/>
                  </a:cubicBezTo>
                  <a:cubicBezTo>
                    <a:pt x="123" y="165"/>
                    <a:pt x="123" y="165"/>
                    <a:pt x="123" y="165"/>
                  </a:cubicBezTo>
                  <a:cubicBezTo>
                    <a:pt x="123" y="165"/>
                    <a:pt x="123" y="165"/>
                    <a:pt x="123" y="165"/>
                  </a:cubicBezTo>
                  <a:cubicBezTo>
                    <a:pt x="123" y="165"/>
                    <a:pt x="123" y="165"/>
                    <a:pt x="123" y="165"/>
                  </a:cubicBezTo>
                  <a:cubicBezTo>
                    <a:pt x="124" y="166"/>
                    <a:pt x="124" y="166"/>
                    <a:pt x="124" y="166"/>
                  </a:cubicBezTo>
                  <a:cubicBezTo>
                    <a:pt x="124" y="166"/>
                    <a:pt x="124" y="166"/>
                    <a:pt x="124" y="166"/>
                  </a:cubicBezTo>
                  <a:cubicBezTo>
                    <a:pt x="124" y="166"/>
                    <a:pt x="124" y="166"/>
                    <a:pt x="124" y="166"/>
                  </a:cubicBezTo>
                  <a:cubicBezTo>
                    <a:pt x="124" y="167"/>
                    <a:pt x="124" y="167"/>
                    <a:pt x="124" y="167"/>
                  </a:cubicBezTo>
                  <a:cubicBezTo>
                    <a:pt x="124" y="167"/>
                    <a:pt x="124" y="167"/>
                    <a:pt x="124" y="167"/>
                  </a:cubicBezTo>
                  <a:cubicBezTo>
                    <a:pt x="125" y="167"/>
                    <a:pt x="125" y="167"/>
                    <a:pt x="125" y="167"/>
                  </a:cubicBezTo>
                  <a:cubicBezTo>
                    <a:pt x="125" y="168"/>
                    <a:pt x="125" y="168"/>
                    <a:pt x="125" y="168"/>
                  </a:cubicBezTo>
                  <a:cubicBezTo>
                    <a:pt x="125" y="168"/>
                    <a:pt x="125" y="168"/>
                    <a:pt x="125" y="168"/>
                  </a:cubicBezTo>
                  <a:cubicBezTo>
                    <a:pt x="125" y="168"/>
                    <a:pt x="125" y="168"/>
                    <a:pt x="125" y="168"/>
                  </a:cubicBezTo>
                  <a:cubicBezTo>
                    <a:pt x="126" y="169"/>
                    <a:pt x="126" y="169"/>
                    <a:pt x="126" y="169"/>
                  </a:cubicBezTo>
                  <a:cubicBezTo>
                    <a:pt x="126" y="169"/>
                    <a:pt x="126" y="169"/>
                    <a:pt x="126" y="169"/>
                  </a:cubicBezTo>
                  <a:cubicBezTo>
                    <a:pt x="126" y="169"/>
                    <a:pt x="126" y="169"/>
                    <a:pt x="126" y="169"/>
                  </a:cubicBezTo>
                  <a:cubicBezTo>
                    <a:pt x="127" y="169"/>
                    <a:pt x="127" y="169"/>
                    <a:pt x="127" y="169"/>
                  </a:cubicBezTo>
                  <a:cubicBezTo>
                    <a:pt x="127" y="170"/>
                    <a:pt x="127" y="170"/>
                    <a:pt x="127" y="170"/>
                  </a:cubicBezTo>
                  <a:cubicBezTo>
                    <a:pt x="127" y="170"/>
                    <a:pt x="127" y="170"/>
                    <a:pt x="127" y="170"/>
                  </a:cubicBezTo>
                  <a:cubicBezTo>
                    <a:pt x="128" y="170"/>
                    <a:pt x="128" y="170"/>
                    <a:pt x="128" y="170"/>
                  </a:cubicBezTo>
                  <a:cubicBezTo>
                    <a:pt x="128" y="171"/>
                    <a:pt x="128" y="171"/>
                    <a:pt x="128" y="171"/>
                  </a:cubicBezTo>
                  <a:cubicBezTo>
                    <a:pt x="128" y="171"/>
                    <a:pt x="128" y="171"/>
                    <a:pt x="128" y="171"/>
                  </a:cubicBezTo>
                  <a:cubicBezTo>
                    <a:pt x="128" y="171"/>
                    <a:pt x="128" y="171"/>
                    <a:pt x="128" y="171"/>
                  </a:cubicBezTo>
                  <a:cubicBezTo>
                    <a:pt x="129" y="172"/>
                    <a:pt x="129" y="172"/>
                    <a:pt x="129" y="172"/>
                  </a:cubicBezTo>
                  <a:cubicBezTo>
                    <a:pt x="129" y="172"/>
                    <a:pt x="129" y="172"/>
                    <a:pt x="129" y="172"/>
                  </a:cubicBezTo>
                  <a:cubicBezTo>
                    <a:pt x="130" y="172"/>
                    <a:pt x="130" y="172"/>
                    <a:pt x="130" y="172"/>
                  </a:cubicBezTo>
                  <a:cubicBezTo>
                    <a:pt x="130" y="172"/>
                    <a:pt x="130" y="172"/>
                    <a:pt x="130" y="172"/>
                  </a:cubicBezTo>
                  <a:cubicBezTo>
                    <a:pt x="130" y="173"/>
                    <a:pt x="130" y="173"/>
                    <a:pt x="130" y="173"/>
                  </a:cubicBezTo>
                  <a:cubicBezTo>
                    <a:pt x="131" y="173"/>
                    <a:pt x="131" y="173"/>
                    <a:pt x="131" y="173"/>
                  </a:cubicBezTo>
                  <a:cubicBezTo>
                    <a:pt x="131" y="173"/>
                    <a:pt x="131" y="173"/>
                    <a:pt x="131" y="173"/>
                  </a:cubicBezTo>
                  <a:cubicBezTo>
                    <a:pt x="131" y="173"/>
                    <a:pt x="131" y="173"/>
                    <a:pt x="131" y="173"/>
                  </a:cubicBezTo>
                  <a:cubicBezTo>
                    <a:pt x="132" y="174"/>
                    <a:pt x="132" y="174"/>
                    <a:pt x="132" y="174"/>
                  </a:cubicBezTo>
                  <a:cubicBezTo>
                    <a:pt x="132" y="174"/>
                    <a:pt x="132" y="174"/>
                    <a:pt x="132" y="174"/>
                  </a:cubicBezTo>
                  <a:cubicBezTo>
                    <a:pt x="133" y="174"/>
                    <a:pt x="133" y="174"/>
                    <a:pt x="133" y="174"/>
                  </a:cubicBezTo>
                  <a:cubicBezTo>
                    <a:pt x="133" y="174"/>
                    <a:pt x="133" y="174"/>
                    <a:pt x="133" y="174"/>
                  </a:cubicBezTo>
                  <a:cubicBezTo>
                    <a:pt x="134" y="174"/>
                    <a:pt x="134" y="174"/>
                    <a:pt x="134" y="174"/>
                  </a:cubicBezTo>
                  <a:cubicBezTo>
                    <a:pt x="134" y="174"/>
                    <a:pt x="134" y="174"/>
                    <a:pt x="134" y="174"/>
                  </a:cubicBezTo>
                  <a:cubicBezTo>
                    <a:pt x="134" y="175"/>
                    <a:pt x="134" y="175"/>
                    <a:pt x="134" y="175"/>
                  </a:cubicBezTo>
                  <a:cubicBezTo>
                    <a:pt x="135" y="175"/>
                    <a:pt x="135" y="175"/>
                    <a:pt x="135" y="175"/>
                  </a:cubicBezTo>
                  <a:cubicBezTo>
                    <a:pt x="135" y="175"/>
                    <a:pt x="135" y="175"/>
                    <a:pt x="135" y="175"/>
                  </a:cubicBezTo>
                  <a:cubicBezTo>
                    <a:pt x="136" y="175"/>
                    <a:pt x="137" y="175"/>
                    <a:pt x="138" y="176"/>
                  </a:cubicBezTo>
                  <a:cubicBezTo>
                    <a:pt x="138" y="176"/>
                    <a:pt x="138" y="176"/>
                    <a:pt x="138" y="176"/>
                  </a:cubicBezTo>
                  <a:cubicBezTo>
                    <a:pt x="137" y="176"/>
                    <a:pt x="137" y="176"/>
                    <a:pt x="137" y="176"/>
                  </a:cubicBezTo>
                  <a:cubicBezTo>
                    <a:pt x="136" y="178"/>
                    <a:pt x="132" y="182"/>
                    <a:pt x="120" y="190"/>
                  </a:cubicBezTo>
                  <a:cubicBezTo>
                    <a:pt x="113" y="191"/>
                    <a:pt x="106" y="192"/>
                    <a:pt x="99" y="192"/>
                  </a:cubicBezTo>
                  <a:cubicBezTo>
                    <a:pt x="92" y="192"/>
                    <a:pt x="86" y="191"/>
                    <a:pt x="79" y="190"/>
                  </a:cubicBezTo>
                  <a:cubicBezTo>
                    <a:pt x="76" y="188"/>
                    <a:pt x="69" y="184"/>
                    <a:pt x="64" y="176"/>
                  </a:cubicBezTo>
                  <a:cubicBezTo>
                    <a:pt x="64" y="176"/>
                    <a:pt x="64" y="176"/>
                    <a:pt x="64" y="176"/>
                  </a:cubicBezTo>
                  <a:cubicBezTo>
                    <a:pt x="64" y="176"/>
                    <a:pt x="64" y="176"/>
                    <a:pt x="64" y="176"/>
                  </a:cubicBezTo>
                  <a:cubicBezTo>
                    <a:pt x="65" y="176"/>
                    <a:pt x="65" y="176"/>
                    <a:pt x="65" y="176"/>
                  </a:cubicBezTo>
                  <a:cubicBezTo>
                    <a:pt x="65" y="176"/>
                    <a:pt x="65" y="176"/>
                    <a:pt x="65" y="176"/>
                  </a:cubicBezTo>
                  <a:cubicBezTo>
                    <a:pt x="65" y="176"/>
                    <a:pt x="65" y="176"/>
                    <a:pt x="65" y="176"/>
                  </a:cubicBezTo>
                  <a:cubicBezTo>
                    <a:pt x="66" y="176"/>
                    <a:pt x="66" y="176"/>
                    <a:pt x="66" y="176"/>
                  </a:cubicBezTo>
                  <a:cubicBezTo>
                    <a:pt x="66" y="176"/>
                    <a:pt x="66" y="176"/>
                    <a:pt x="66" y="176"/>
                  </a:cubicBezTo>
                  <a:cubicBezTo>
                    <a:pt x="66" y="175"/>
                    <a:pt x="67" y="175"/>
                    <a:pt x="67" y="175"/>
                  </a:cubicBezTo>
                  <a:cubicBezTo>
                    <a:pt x="67" y="175"/>
                    <a:pt x="67" y="175"/>
                    <a:pt x="67" y="175"/>
                  </a:cubicBezTo>
                  <a:cubicBezTo>
                    <a:pt x="68" y="174"/>
                    <a:pt x="68" y="174"/>
                    <a:pt x="69" y="174"/>
                  </a:cubicBezTo>
                  <a:cubicBezTo>
                    <a:pt x="69" y="174"/>
                    <a:pt x="69" y="174"/>
                    <a:pt x="69" y="174"/>
                  </a:cubicBezTo>
                  <a:cubicBezTo>
                    <a:pt x="70" y="173"/>
                    <a:pt x="70" y="173"/>
                    <a:pt x="70" y="173"/>
                  </a:cubicBezTo>
                  <a:cubicBezTo>
                    <a:pt x="73" y="171"/>
                    <a:pt x="76" y="169"/>
                    <a:pt x="78" y="166"/>
                  </a:cubicBezTo>
                  <a:cubicBezTo>
                    <a:pt x="78" y="166"/>
                    <a:pt x="78" y="166"/>
                    <a:pt x="78" y="166"/>
                  </a:cubicBezTo>
                  <a:cubicBezTo>
                    <a:pt x="78" y="166"/>
                    <a:pt x="78" y="166"/>
                    <a:pt x="78" y="166"/>
                  </a:cubicBezTo>
                  <a:cubicBezTo>
                    <a:pt x="79" y="165"/>
                    <a:pt x="80" y="163"/>
                    <a:pt x="81" y="162"/>
                  </a:cubicBezTo>
                  <a:cubicBezTo>
                    <a:pt x="82" y="162"/>
                    <a:pt x="92" y="164"/>
                    <a:pt x="102" y="164"/>
                  </a:cubicBezTo>
                  <a:moveTo>
                    <a:pt x="79" y="190"/>
                  </a:moveTo>
                  <a:cubicBezTo>
                    <a:pt x="55" y="185"/>
                    <a:pt x="34" y="170"/>
                    <a:pt x="21" y="150"/>
                  </a:cubicBezTo>
                  <a:cubicBezTo>
                    <a:pt x="27" y="154"/>
                    <a:pt x="29" y="154"/>
                    <a:pt x="31" y="154"/>
                  </a:cubicBezTo>
                  <a:cubicBezTo>
                    <a:pt x="31" y="154"/>
                    <a:pt x="31" y="154"/>
                    <a:pt x="31" y="154"/>
                  </a:cubicBezTo>
                  <a:cubicBezTo>
                    <a:pt x="32" y="155"/>
                    <a:pt x="42" y="168"/>
                    <a:pt x="58" y="174"/>
                  </a:cubicBezTo>
                  <a:cubicBezTo>
                    <a:pt x="61" y="176"/>
                    <a:pt x="63" y="176"/>
                    <a:pt x="63" y="176"/>
                  </a:cubicBezTo>
                  <a:cubicBezTo>
                    <a:pt x="68" y="184"/>
                    <a:pt x="75" y="188"/>
                    <a:pt x="79" y="190"/>
                  </a:cubicBezTo>
                  <a:moveTo>
                    <a:pt x="170" y="153"/>
                  </a:moveTo>
                  <a:cubicBezTo>
                    <a:pt x="170" y="153"/>
                    <a:pt x="170" y="153"/>
                    <a:pt x="170" y="153"/>
                  </a:cubicBezTo>
                  <a:cubicBezTo>
                    <a:pt x="171" y="153"/>
                    <a:pt x="174" y="153"/>
                    <a:pt x="177" y="149"/>
                  </a:cubicBezTo>
                  <a:cubicBezTo>
                    <a:pt x="165" y="169"/>
                    <a:pt x="144" y="184"/>
                    <a:pt x="121" y="190"/>
                  </a:cubicBezTo>
                  <a:cubicBezTo>
                    <a:pt x="135" y="181"/>
                    <a:pt x="138" y="176"/>
                    <a:pt x="138" y="176"/>
                  </a:cubicBezTo>
                  <a:cubicBezTo>
                    <a:pt x="156" y="172"/>
                    <a:pt x="167" y="156"/>
                    <a:pt x="168" y="154"/>
                  </a:cubicBezTo>
                  <a:cubicBezTo>
                    <a:pt x="168" y="153"/>
                    <a:pt x="168" y="153"/>
                    <a:pt x="168" y="153"/>
                  </a:cubicBezTo>
                  <a:cubicBezTo>
                    <a:pt x="169" y="153"/>
                    <a:pt x="169" y="153"/>
                    <a:pt x="170" y="153"/>
                  </a:cubicBezTo>
                  <a:moveTo>
                    <a:pt x="102" y="164"/>
                  </a:moveTo>
                  <a:cubicBezTo>
                    <a:pt x="96" y="164"/>
                    <a:pt x="89" y="163"/>
                    <a:pt x="81" y="161"/>
                  </a:cubicBezTo>
                  <a:cubicBezTo>
                    <a:pt x="81" y="161"/>
                    <a:pt x="78" y="158"/>
                    <a:pt x="74" y="153"/>
                  </a:cubicBezTo>
                  <a:cubicBezTo>
                    <a:pt x="72" y="150"/>
                    <a:pt x="70" y="146"/>
                    <a:pt x="68" y="142"/>
                  </a:cubicBezTo>
                  <a:cubicBezTo>
                    <a:pt x="66" y="138"/>
                    <a:pt x="64" y="134"/>
                    <a:pt x="63" y="130"/>
                  </a:cubicBezTo>
                  <a:cubicBezTo>
                    <a:pt x="74" y="111"/>
                    <a:pt x="74" y="111"/>
                    <a:pt x="74" y="111"/>
                  </a:cubicBezTo>
                  <a:cubicBezTo>
                    <a:pt x="82" y="99"/>
                    <a:pt x="82" y="99"/>
                    <a:pt x="82" y="99"/>
                  </a:cubicBezTo>
                  <a:cubicBezTo>
                    <a:pt x="120" y="99"/>
                    <a:pt x="120" y="99"/>
                    <a:pt x="120" y="99"/>
                  </a:cubicBezTo>
                  <a:cubicBezTo>
                    <a:pt x="121" y="99"/>
                    <a:pt x="124" y="104"/>
                    <a:pt x="128" y="109"/>
                  </a:cubicBezTo>
                  <a:cubicBezTo>
                    <a:pt x="132" y="116"/>
                    <a:pt x="137" y="124"/>
                    <a:pt x="139" y="130"/>
                  </a:cubicBezTo>
                  <a:cubicBezTo>
                    <a:pt x="139" y="130"/>
                    <a:pt x="138" y="134"/>
                    <a:pt x="136" y="138"/>
                  </a:cubicBezTo>
                  <a:cubicBezTo>
                    <a:pt x="136" y="139"/>
                    <a:pt x="136" y="139"/>
                    <a:pt x="136" y="139"/>
                  </a:cubicBezTo>
                  <a:cubicBezTo>
                    <a:pt x="136" y="139"/>
                    <a:pt x="136" y="139"/>
                    <a:pt x="136" y="139"/>
                  </a:cubicBezTo>
                  <a:cubicBezTo>
                    <a:pt x="133" y="145"/>
                    <a:pt x="128" y="153"/>
                    <a:pt x="121" y="161"/>
                  </a:cubicBezTo>
                  <a:cubicBezTo>
                    <a:pt x="120" y="161"/>
                    <a:pt x="118" y="162"/>
                    <a:pt x="117" y="162"/>
                  </a:cubicBezTo>
                  <a:cubicBezTo>
                    <a:pt x="116" y="162"/>
                    <a:pt x="116" y="162"/>
                    <a:pt x="116" y="162"/>
                  </a:cubicBezTo>
                  <a:cubicBezTo>
                    <a:pt x="113" y="163"/>
                    <a:pt x="108" y="164"/>
                    <a:pt x="102" y="164"/>
                  </a:cubicBezTo>
                  <a:moveTo>
                    <a:pt x="170" y="153"/>
                  </a:moveTo>
                  <a:cubicBezTo>
                    <a:pt x="169" y="153"/>
                    <a:pt x="169" y="153"/>
                    <a:pt x="169" y="153"/>
                  </a:cubicBezTo>
                  <a:cubicBezTo>
                    <a:pt x="169" y="153"/>
                    <a:pt x="169" y="153"/>
                    <a:pt x="169" y="153"/>
                  </a:cubicBezTo>
                  <a:cubicBezTo>
                    <a:pt x="171" y="147"/>
                    <a:pt x="171" y="142"/>
                    <a:pt x="171" y="138"/>
                  </a:cubicBezTo>
                  <a:cubicBezTo>
                    <a:pt x="171" y="137"/>
                    <a:pt x="171" y="136"/>
                    <a:pt x="171" y="135"/>
                  </a:cubicBezTo>
                  <a:cubicBezTo>
                    <a:pt x="171" y="130"/>
                    <a:pt x="169" y="127"/>
                    <a:pt x="169" y="126"/>
                  </a:cubicBezTo>
                  <a:cubicBezTo>
                    <a:pt x="170" y="126"/>
                    <a:pt x="173" y="122"/>
                    <a:pt x="176" y="115"/>
                  </a:cubicBezTo>
                  <a:cubicBezTo>
                    <a:pt x="176" y="114"/>
                    <a:pt x="176" y="114"/>
                    <a:pt x="176" y="114"/>
                  </a:cubicBezTo>
                  <a:cubicBezTo>
                    <a:pt x="176" y="113"/>
                    <a:pt x="176" y="113"/>
                    <a:pt x="176" y="113"/>
                  </a:cubicBezTo>
                  <a:cubicBezTo>
                    <a:pt x="176" y="113"/>
                    <a:pt x="177" y="113"/>
                    <a:pt x="177" y="112"/>
                  </a:cubicBezTo>
                  <a:cubicBezTo>
                    <a:pt x="177" y="112"/>
                    <a:pt x="177" y="112"/>
                    <a:pt x="177" y="112"/>
                  </a:cubicBezTo>
                  <a:cubicBezTo>
                    <a:pt x="177" y="112"/>
                    <a:pt x="177" y="111"/>
                    <a:pt x="177" y="111"/>
                  </a:cubicBezTo>
                  <a:cubicBezTo>
                    <a:pt x="177" y="111"/>
                    <a:pt x="177" y="111"/>
                    <a:pt x="177" y="111"/>
                  </a:cubicBezTo>
                  <a:cubicBezTo>
                    <a:pt x="177" y="110"/>
                    <a:pt x="178" y="110"/>
                    <a:pt x="178" y="109"/>
                  </a:cubicBezTo>
                  <a:cubicBezTo>
                    <a:pt x="181" y="100"/>
                    <a:pt x="181" y="92"/>
                    <a:pt x="181" y="91"/>
                  </a:cubicBezTo>
                  <a:cubicBezTo>
                    <a:pt x="189" y="87"/>
                    <a:pt x="189" y="87"/>
                    <a:pt x="189" y="87"/>
                  </a:cubicBezTo>
                  <a:cubicBezTo>
                    <a:pt x="191" y="92"/>
                    <a:pt x="191" y="92"/>
                    <a:pt x="191" y="92"/>
                  </a:cubicBezTo>
                  <a:cubicBezTo>
                    <a:pt x="191" y="94"/>
                    <a:pt x="191" y="96"/>
                    <a:pt x="192" y="98"/>
                  </a:cubicBezTo>
                  <a:cubicBezTo>
                    <a:pt x="192" y="98"/>
                    <a:pt x="192" y="99"/>
                    <a:pt x="192" y="100"/>
                  </a:cubicBezTo>
                  <a:cubicBezTo>
                    <a:pt x="192" y="118"/>
                    <a:pt x="187" y="134"/>
                    <a:pt x="178" y="149"/>
                  </a:cubicBezTo>
                  <a:cubicBezTo>
                    <a:pt x="178" y="149"/>
                    <a:pt x="178" y="149"/>
                    <a:pt x="178" y="149"/>
                  </a:cubicBezTo>
                  <a:cubicBezTo>
                    <a:pt x="174" y="152"/>
                    <a:pt x="171" y="153"/>
                    <a:pt x="170" y="153"/>
                  </a:cubicBezTo>
                  <a:moveTo>
                    <a:pt x="31" y="154"/>
                  </a:moveTo>
                  <a:cubicBezTo>
                    <a:pt x="30" y="154"/>
                    <a:pt x="27" y="153"/>
                    <a:pt x="22" y="150"/>
                  </a:cubicBezTo>
                  <a:cubicBezTo>
                    <a:pt x="21" y="150"/>
                    <a:pt x="21" y="150"/>
                    <a:pt x="21" y="150"/>
                  </a:cubicBezTo>
                  <a:cubicBezTo>
                    <a:pt x="12" y="136"/>
                    <a:pt x="7" y="119"/>
                    <a:pt x="7" y="102"/>
                  </a:cubicBezTo>
                  <a:cubicBezTo>
                    <a:pt x="7" y="101"/>
                    <a:pt x="7" y="101"/>
                    <a:pt x="7" y="100"/>
                  </a:cubicBezTo>
                  <a:cubicBezTo>
                    <a:pt x="7" y="100"/>
                    <a:pt x="7" y="99"/>
                    <a:pt x="7" y="99"/>
                  </a:cubicBezTo>
                  <a:cubicBezTo>
                    <a:pt x="7" y="99"/>
                    <a:pt x="7" y="99"/>
                    <a:pt x="7" y="99"/>
                  </a:cubicBezTo>
                  <a:cubicBezTo>
                    <a:pt x="7" y="98"/>
                    <a:pt x="7" y="93"/>
                    <a:pt x="11" y="87"/>
                  </a:cubicBezTo>
                  <a:cubicBezTo>
                    <a:pt x="11" y="87"/>
                    <a:pt x="13" y="88"/>
                    <a:pt x="15" y="89"/>
                  </a:cubicBezTo>
                  <a:cubicBezTo>
                    <a:pt x="16" y="90"/>
                    <a:pt x="18" y="91"/>
                    <a:pt x="19" y="91"/>
                  </a:cubicBezTo>
                  <a:cubicBezTo>
                    <a:pt x="19" y="91"/>
                    <a:pt x="19" y="93"/>
                    <a:pt x="19" y="95"/>
                  </a:cubicBezTo>
                  <a:cubicBezTo>
                    <a:pt x="19" y="95"/>
                    <a:pt x="19" y="95"/>
                    <a:pt x="19" y="95"/>
                  </a:cubicBezTo>
                  <a:cubicBezTo>
                    <a:pt x="19" y="95"/>
                    <a:pt x="19" y="95"/>
                    <a:pt x="19" y="95"/>
                  </a:cubicBezTo>
                  <a:cubicBezTo>
                    <a:pt x="19" y="95"/>
                    <a:pt x="19" y="95"/>
                    <a:pt x="19" y="95"/>
                  </a:cubicBezTo>
                  <a:cubicBezTo>
                    <a:pt x="20" y="96"/>
                    <a:pt x="20" y="96"/>
                    <a:pt x="20" y="96"/>
                  </a:cubicBezTo>
                  <a:cubicBezTo>
                    <a:pt x="20" y="97"/>
                    <a:pt x="20" y="97"/>
                    <a:pt x="20" y="97"/>
                  </a:cubicBezTo>
                  <a:cubicBezTo>
                    <a:pt x="20" y="97"/>
                    <a:pt x="20" y="97"/>
                    <a:pt x="20" y="97"/>
                  </a:cubicBezTo>
                  <a:cubicBezTo>
                    <a:pt x="20" y="97"/>
                    <a:pt x="20" y="97"/>
                    <a:pt x="20" y="97"/>
                  </a:cubicBezTo>
                  <a:cubicBezTo>
                    <a:pt x="20" y="98"/>
                    <a:pt x="20" y="98"/>
                    <a:pt x="20" y="98"/>
                  </a:cubicBezTo>
                  <a:cubicBezTo>
                    <a:pt x="20" y="99"/>
                    <a:pt x="20" y="99"/>
                    <a:pt x="20" y="99"/>
                  </a:cubicBezTo>
                  <a:cubicBezTo>
                    <a:pt x="20" y="99"/>
                    <a:pt x="20" y="99"/>
                    <a:pt x="20" y="99"/>
                  </a:cubicBezTo>
                  <a:cubicBezTo>
                    <a:pt x="20" y="100"/>
                    <a:pt x="20" y="100"/>
                    <a:pt x="20" y="100"/>
                  </a:cubicBezTo>
                  <a:cubicBezTo>
                    <a:pt x="20" y="101"/>
                    <a:pt x="20" y="101"/>
                    <a:pt x="20" y="101"/>
                  </a:cubicBezTo>
                  <a:cubicBezTo>
                    <a:pt x="20" y="101"/>
                    <a:pt x="20" y="101"/>
                    <a:pt x="20" y="101"/>
                  </a:cubicBezTo>
                  <a:cubicBezTo>
                    <a:pt x="21" y="102"/>
                    <a:pt x="21" y="102"/>
                    <a:pt x="21" y="102"/>
                  </a:cubicBezTo>
                  <a:cubicBezTo>
                    <a:pt x="21" y="103"/>
                    <a:pt x="21" y="103"/>
                    <a:pt x="21" y="103"/>
                  </a:cubicBezTo>
                  <a:cubicBezTo>
                    <a:pt x="21" y="103"/>
                    <a:pt x="21" y="103"/>
                    <a:pt x="21" y="103"/>
                  </a:cubicBezTo>
                  <a:cubicBezTo>
                    <a:pt x="21" y="104"/>
                    <a:pt x="21" y="104"/>
                    <a:pt x="21" y="104"/>
                  </a:cubicBezTo>
                  <a:cubicBezTo>
                    <a:pt x="21" y="104"/>
                    <a:pt x="21" y="105"/>
                    <a:pt x="21" y="105"/>
                  </a:cubicBezTo>
                  <a:cubicBezTo>
                    <a:pt x="21" y="105"/>
                    <a:pt x="21" y="105"/>
                    <a:pt x="21" y="105"/>
                  </a:cubicBezTo>
                  <a:cubicBezTo>
                    <a:pt x="22" y="106"/>
                    <a:pt x="22" y="106"/>
                    <a:pt x="22" y="106"/>
                  </a:cubicBezTo>
                  <a:cubicBezTo>
                    <a:pt x="22" y="107"/>
                    <a:pt x="22" y="107"/>
                    <a:pt x="22" y="107"/>
                  </a:cubicBezTo>
                  <a:cubicBezTo>
                    <a:pt x="22" y="107"/>
                    <a:pt x="22" y="107"/>
                    <a:pt x="22" y="108"/>
                  </a:cubicBezTo>
                  <a:cubicBezTo>
                    <a:pt x="22" y="108"/>
                    <a:pt x="22" y="108"/>
                    <a:pt x="22" y="108"/>
                  </a:cubicBezTo>
                  <a:cubicBezTo>
                    <a:pt x="22" y="108"/>
                    <a:pt x="22" y="109"/>
                    <a:pt x="22" y="109"/>
                  </a:cubicBezTo>
                  <a:cubicBezTo>
                    <a:pt x="22" y="110"/>
                    <a:pt x="22" y="110"/>
                    <a:pt x="22" y="110"/>
                  </a:cubicBezTo>
                  <a:cubicBezTo>
                    <a:pt x="23" y="110"/>
                    <a:pt x="23" y="110"/>
                    <a:pt x="23" y="111"/>
                  </a:cubicBezTo>
                  <a:cubicBezTo>
                    <a:pt x="23" y="111"/>
                    <a:pt x="23" y="111"/>
                    <a:pt x="23" y="111"/>
                  </a:cubicBezTo>
                  <a:cubicBezTo>
                    <a:pt x="23" y="111"/>
                    <a:pt x="23" y="112"/>
                    <a:pt x="23" y="112"/>
                  </a:cubicBezTo>
                  <a:cubicBezTo>
                    <a:pt x="23" y="112"/>
                    <a:pt x="23" y="112"/>
                    <a:pt x="23" y="112"/>
                  </a:cubicBezTo>
                  <a:cubicBezTo>
                    <a:pt x="24" y="113"/>
                    <a:pt x="24" y="113"/>
                    <a:pt x="24" y="114"/>
                  </a:cubicBezTo>
                  <a:cubicBezTo>
                    <a:pt x="24" y="114"/>
                    <a:pt x="24" y="114"/>
                    <a:pt x="24" y="114"/>
                  </a:cubicBezTo>
                  <a:cubicBezTo>
                    <a:pt x="24" y="115"/>
                    <a:pt x="25" y="116"/>
                    <a:pt x="25" y="117"/>
                  </a:cubicBezTo>
                  <a:cubicBezTo>
                    <a:pt x="25" y="117"/>
                    <a:pt x="25" y="117"/>
                    <a:pt x="25" y="117"/>
                  </a:cubicBezTo>
                  <a:cubicBezTo>
                    <a:pt x="26" y="117"/>
                    <a:pt x="26" y="118"/>
                    <a:pt x="26" y="118"/>
                  </a:cubicBezTo>
                  <a:cubicBezTo>
                    <a:pt x="26" y="118"/>
                    <a:pt x="26" y="118"/>
                    <a:pt x="26" y="118"/>
                  </a:cubicBezTo>
                  <a:cubicBezTo>
                    <a:pt x="26" y="119"/>
                    <a:pt x="26" y="119"/>
                    <a:pt x="27" y="120"/>
                  </a:cubicBezTo>
                  <a:cubicBezTo>
                    <a:pt x="27" y="120"/>
                    <a:pt x="27" y="120"/>
                    <a:pt x="27" y="120"/>
                  </a:cubicBezTo>
                  <a:cubicBezTo>
                    <a:pt x="27" y="120"/>
                    <a:pt x="27" y="121"/>
                    <a:pt x="27" y="121"/>
                  </a:cubicBezTo>
                  <a:cubicBezTo>
                    <a:pt x="28" y="121"/>
                    <a:pt x="28" y="121"/>
                    <a:pt x="28" y="121"/>
                  </a:cubicBezTo>
                  <a:cubicBezTo>
                    <a:pt x="28" y="122"/>
                    <a:pt x="28" y="122"/>
                    <a:pt x="28" y="123"/>
                  </a:cubicBezTo>
                  <a:cubicBezTo>
                    <a:pt x="28" y="123"/>
                    <a:pt x="28" y="123"/>
                    <a:pt x="28" y="123"/>
                  </a:cubicBezTo>
                  <a:cubicBezTo>
                    <a:pt x="29" y="123"/>
                    <a:pt x="29" y="124"/>
                    <a:pt x="29" y="124"/>
                  </a:cubicBezTo>
                  <a:cubicBezTo>
                    <a:pt x="29" y="124"/>
                    <a:pt x="29" y="124"/>
                    <a:pt x="29" y="124"/>
                  </a:cubicBezTo>
                  <a:cubicBezTo>
                    <a:pt x="30" y="125"/>
                    <a:pt x="30" y="125"/>
                    <a:pt x="30" y="125"/>
                  </a:cubicBezTo>
                  <a:cubicBezTo>
                    <a:pt x="30" y="126"/>
                    <a:pt x="30" y="126"/>
                    <a:pt x="30" y="126"/>
                  </a:cubicBezTo>
                  <a:cubicBezTo>
                    <a:pt x="31" y="126"/>
                    <a:pt x="31" y="126"/>
                    <a:pt x="31" y="127"/>
                  </a:cubicBezTo>
                  <a:cubicBezTo>
                    <a:pt x="31" y="127"/>
                    <a:pt x="31" y="127"/>
                    <a:pt x="31" y="127"/>
                  </a:cubicBezTo>
                  <a:cubicBezTo>
                    <a:pt x="31" y="127"/>
                    <a:pt x="31" y="127"/>
                    <a:pt x="31" y="127"/>
                  </a:cubicBezTo>
                  <a:cubicBezTo>
                    <a:pt x="31" y="128"/>
                    <a:pt x="31" y="128"/>
                    <a:pt x="31" y="128"/>
                  </a:cubicBezTo>
                  <a:cubicBezTo>
                    <a:pt x="31" y="128"/>
                    <a:pt x="31" y="128"/>
                    <a:pt x="31" y="128"/>
                  </a:cubicBezTo>
                  <a:cubicBezTo>
                    <a:pt x="31" y="128"/>
                    <a:pt x="31" y="128"/>
                    <a:pt x="31" y="128"/>
                  </a:cubicBezTo>
                  <a:cubicBezTo>
                    <a:pt x="31" y="128"/>
                    <a:pt x="31" y="128"/>
                    <a:pt x="31" y="128"/>
                  </a:cubicBezTo>
                  <a:cubicBezTo>
                    <a:pt x="30" y="129"/>
                    <a:pt x="30" y="129"/>
                    <a:pt x="30" y="129"/>
                  </a:cubicBezTo>
                  <a:cubicBezTo>
                    <a:pt x="30" y="129"/>
                    <a:pt x="30" y="129"/>
                    <a:pt x="30" y="129"/>
                  </a:cubicBezTo>
                  <a:cubicBezTo>
                    <a:pt x="30" y="130"/>
                    <a:pt x="30" y="130"/>
                    <a:pt x="30" y="130"/>
                  </a:cubicBezTo>
                  <a:cubicBezTo>
                    <a:pt x="30" y="130"/>
                    <a:pt x="30" y="130"/>
                    <a:pt x="30" y="130"/>
                  </a:cubicBezTo>
                  <a:cubicBezTo>
                    <a:pt x="30" y="131"/>
                    <a:pt x="30" y="131"/>
                    <a:pt x="30" y="131"/>
                  </a:cubicBezTo>
                  <a:cubicBezTo>
                    <a:pt x="30" y="131"/>
                    <a:pt x="30" y="131"/>
                    <a:pt x="30" y="131"/>
                  </a:cubicBezTo>
                  <a:cubicBezTo>
                    <a:pt x="30" y="132"/>
                    <a:pt x="30" y="132"/>
                    <a:pt x="30" y="132"/>
                  </a:cubicBezTo>
                  <a:cubicBezTo>
                    <a:pt x="30" y="132"/>
                    <a:pt x="30" y="132"/>
                    <a:pt x="30" y="132"/>
                  </a:cubicBezTo>
                  <a:cubicBezTo>
                    <a:pt x="30" y="133"/>
                    <a:pt x="30" y="133"/>
                    <a:pt x="30" y="133"/>
                  </a:cubicBezTo>
                  <a:cubicBezTo>
                    <a:pt x="29" y="133"/>
                    <a:pt x="29" y="133"/>
                    <a:pt x="29" y="133"/>
                  </a:cubicBezTo>
                  <a:cubicBezTo>
                    <a:pt x="29" y="134"/>
                    <a:pt x="29" y="134"/>
                    <a:pt x="29" y="134"/>
                  </a:cubicBezTo>
                  <a:cubicBezTo>
                    <a:pt x="29" y="134"/>
                    <a:pt x="29" y="134"/>
                    <a:pt x="29" y="134"/>
                  </a:cubicBezTo>
                  <a:cubicBezTo>
                    <a:pt x="29" y="135"/>
                    <a:pt x="29" y="135"/>
                    <a:pt x="29" y="135"/>
                  </a:cubicBezTo>
                  <a:cubicBezTo>
                    <a:pt x="29" y="136"/>
                    <a:pt x="29" y="136"/>
                    <a:pt x="29" y="136"/>
                  </a:cubicBezTo>
                  <a:cubicBezTo>
                    <a:pt x="29" y="137"/>
                    <a:pt x="29" y="137"/>
                    <a:pt x="29" y="137"/>
                  </a:cubicBezTo>
                  <a:cubicBezTo>
                    <a:pt x="29" y="137"/>
                    <a:pt x="29" y="137"/>
                    <a:pt x="29" y="137"/>
                  </a:cubicBezTo>
                  <a:cubicBezTo>
                    <a:pt x="29" y="138"/>
                    <a:pt x="29" y="138"/>
                    <a:pt x="29" y="138"/>
                  </a:cubicBezTo>
                  <a:cubicBezTo>
                    <a:pt x="29" y="138"/>
                    <a:pt x="29" y="138"/>
                    <a:pt x="29" y="138"/>
                  </a:cubicBezTo>
                  <a:cubicBezTo>
                    <a:pt x="29" y="139"/>
                    <a:pt x="29" y="139"/>
                    <a:pt x="29" y="140"/>
                  </a:cubicBezTo>
                  <a:cubicBezTo>
                    <a:pt x="29" y="140"/>
                    <a:pt x="29" y="140"/>
                    <a:pt x="29" y="140"/>
                  </a:cubicBezTo>
                  <a:cubicBezTo>
                    <a:pt x="29" y="140"/>
                    <a:pt x="29" y="141"/>
                    <a:pt x="29" y="141"/>
                  </a:cubicBezTo>
                  <a:cubicBezTo>
                    <a:pt x="29" y="142"/>
                    <a:pt x="29" y="143"/>
                    <a:pt x="29" y="144"/>
                  </a:cubicBezTo>
                  <a:cubicBezTo>
                    <a:pt x="29" y="145"/>
                    <a:pt x="29" y="145"/>
                    <a:pt x="29" y="145"/>
                  </a:cubicBezTo>
                  <a:cubicBezTo>
                    <a:pt x="29" y="146"/>
                    <a:pt x="29" y="146"/>
                    <a:pt x="29" y="146"/>
                  </a:cubicBezTo>
                  <a:cubicBezTo>
                    <a:pt x="29" y="147"/>
                    <a:pt x="29" y="147"/>
                    <a:pt x="29" y="147"/>
                  </a:cubicBezTo>
                  <a:cubicBezTo>
                    <a:pt x="29" y="148"/>
                    <a:pt x="29" y="148"/>
                    <a:pt x="29" y="148"/>
                  </a:cubicBezTo>
                  <a:cubicBezTo>
                    <a:pt x="29" y="148"/>
                    <a:pt x="29" y="148"/>
                    <a:pt x="29" y="148"/>
                  </a:cubicBezTo>
                  <a:cubicBezTo>
                    <a:pt x="29" y="149"/>
                    <a:pt x="29" y="149"/>
                    <a:pt x="29" y="149"/>
                  </a:cubicBezTo>
                  <a:cubicBezTo>
                    <a:pt x="30" y="150"/>
                    <a:pt x="30" y="150"/>
                    <a:pt x="30" y="150"/>
                  </a:cubicBezTo>
                  <a:cubicBezTo>
                    <a:pt x="30" y="151"/>
                    <a:pt x="30" y="151"/>
                    <a:pt x="30" y="151"/>
                  </a:cubicBezTo>
                  <a:cubicBezTo>
                    <a:pt x="30" y="152"/>
                    <a:pt x="30" y="152"/>
                    <a:pt x="30" y="152"/>
                  </a:cubicBezTo>
                  <a:cubicBezTo>
                    <a:pt x="30" y="152"/>
                    <a:pt x="30" y="152"/>
                    <a:pt x="30" y="152"/>
                  </a:cubicBezTo>
                  <a:cubicBezTo>
                    <a:pt x="31" y="153"/>
                    <a:pt x="31" y="153"/>
                    <a:pt x="31" y="153"/>
                  </a:cubicBezTo>
                  <a:cubicBezTo>
                    <a:pt x="31" y="154"/>
                    <a:pt x="31" y="154"/>
                    <a:pt x="31" y="154"/>
                  </a:cubicBezTo>
                  <a:cubicBezTo>
                    <a:pt x="31" y="154"/>
                    <a:pt x="31" y="154"/>
                    <a:pt x="31" y="154"/>
                  </a:cubicBezTo>
                  <a:moveTo>
                    <a:pt x="6" y="97"/>
                  </a:moveTo>
                  <a:cubicBezTo>
                    <a:pt x="7" y="89"/>
                    <a:pt x="8" y="82"/>
                    <a:pt x="10" y="75"/>
                  </a:cubicBezTo>
                  <a:cubicBezTo>
                    <a:pt x="10" y="76"/>
                    <a:pt x="10" y="78"/>
                    <a:pt x="10" y="79"/>
                  </a:cubicBezTo>
                  <a:cubicBezTo>
                    <a:pt x="10" y="82"/>
                    <a:pt x="10" y="84"/>
                    <a:pt x="10" y="86"/>
                  </a:cubicBezTo>
                  <a:cubicBezTo>
                    <a:pt x="8" y="91"/>
                    <a:pt x="7" y="94"/>
                    <a:pt x="6" y="97"/>
                  </a:cubicBezTo>
                  <a:moveTo>
                    <a:pt x="188" y="74"/>
                  </a:moveTo>
                  <a:cubicBezTo>
                    <a:pt x="188" y="74"/>
                    <a:pt x="188" y="74"/>
                    <a:pt x="188" y="74"/>
                  </a:cubicBezTo>
                  <a:cubicBezTo>
                    <a:pt x="188" y="73"/>
                    <a:pt x="188" y="73"/>
                    <a:pt x="188" y="72"/>
                  </a:cubicBezTo>
                  <a:cubicBezTo>
                    <a:pt x="190" y="79"/>
                    <a:pt x="191" y="87"/>
                    <a:pt x="192" y="94"/>
                  </a:cubicBezTo>
                  <a:cubicBezTo>
                    <a:pt x="192" y="93"/>
                    <a:pt x="191" y="92"/>
                    <a:pt x="191" y="91"/>
                  </a:cubicBezTo>
                  <a:cubicBezTo>
                    <a:pt x="191" y="91"/>
                    <a:pt x="191" y="91"/>
                    <a:pt x="191" y="91"/>
                  </a:cubicBezTo>
                  <a:cubicBezTo>
                    <a:pt x="189" y="87"/>
                    <a:pt x="189" y="87"/>
                    <a:pt x="189" y="87"/>
                  </a:cubicBezTo>
                  <a:cubicBezTo>
                    <a:pt x="189" y="86"/>
                    <a:pt x="189" y="86"/>
                    <a:pt x="189" y="86"/>
                  </a:cubicBezTo>
                  <a:cubicBezTo>
                    <a:pt x="189" y="82"/>
                    <a:pt x="188" y="74"/>
                    <a:pt x="188" y="74"/>
                  </a:cubicBezTo>
                  <a:cubicBezTo>
                    <a:pt x="188" y="74"/>
                    <a:pt x="188" y="74"/>
                    <a:pt x="188" y="74"/>
                  </a:cubicBezTo>
                  <a:moveTo>
                    <a:pt x="140" y="130"/>
                  </a:moveTo>
                  <a:cubicBezTo>
                    <a:pt x="140" y="130"/>
                    <a:pt x="140" y="130"/>
                    <a:pt x="140" y="130"/>
                  </a:cubicBezTo>
                  <a:cubicBezTo>
                    <a:pt x="135" y="117"/>
                    <a:pt x="122" y="100"/>
                    <a:pt x="121" y="98"/>
                  </a:cubicBezTo>
                  <a:cubicBezTo>
                    <a:pt x="129" y="82"/>
                    <a:pt x="132" y="65"/>
                    <a:pt x="133" y="64"/>
                  </a:cubicBezTo>
                  <a:cubicBezTo>
                    <a:pt x="133" y="64"/>
                    <a:pt x="133" y="64"/>
                    <a:pt x="133" y="64"/>
                  </a:cubicBezTo>
                  <a:cubicBezTo>
                    <a:pt x="133" y="64"/>
                    <a:pt x="133" y="64"/>
                    <a:pt x="133" y="64"/>
                  </a:cubicBezTo>
                  <a:cubicBezTo>
                    <a:pt x="133" y="64"/>
                    <a:pt x="133" y="64"/>
                    <a:pt x="133" y="64"/>
                  </a:cubicBezTo>
                  <a:cubicBezTo>
                    <a:pt x="133" y="63"/>
                    <a:pt x="133" y="63"/>
                    <a:pt x="133" y="63"/>
                  </a:cubicBezTo>
                  <a:cubicBezTo>
                    <a:pt x="134" y="63"/>
                    <a:pt x="134" y="63"/>
                    <a:pt x="134" y="63"/>
                  </a:cubicBezTo>
                  <a:cubicBezTo>
                    <a:pt x="134" y="63"/>
                    <a:pt x="134" y="63"/>
                    <a:pt x="134" y="63"/>
                  </a:cubicBezTo>
                  <a:cubicBezTo>
                    <a:pt x="134" y="63"/>
                    <a:pt x="134" y="63"/>
                    <a:pt x="134" y="63"/>
                  </a:cubicBezTo>
                  <a:cubicBezTo>
                    <a:pt x="134" y="63"/>
                    <a:pt x="134" y="63"/>
                    <a:pt x="134" y="63"/>
                  </a:cubicBezTo>
                  <a:cubicBezTo>
                    <a:pt x="135" y="63"/>
                    <a:pt x="135" y="63"/>
                    <a:pt x="135" y="63"/>
                  </a:cubicBezTo>
                  <a:cubicBezTo>
                    <a:pt x="135" y="63"/>
                    <a:pt x="135" y="63"/>
                    <a:pt x="135" y="63"/>
                  </a:cubicBezTo>
                  <a:cubicBezTo>
                    <a:pt x="135" y="63"/>
                    <a:pt x="135" y="63"/>
                    <a:pt x="135" y="63"/>
                  </a:cubicBezTo>
                  <a:cubicBezTo>
                    <a:pt x="136" y="63"/>
                    <a:pt x="136" y="63"/>
                    <a:pt x="136" y="63"/>
                  </a:cubicBezTo>
                  <a:cubicBezTo>
                    <a:pt x="136" y="63"/>
                    <a:pt x="136" y="63"/>
                    <a:pt x="136" y="63"/>
                  </a:cubicBezTo>
                  <a:cubicBezTo>
                    <a:pt x="136" y="63"/>
                    <a:pt x="136" y="63"/>
                    <a:pt x="136" y="63"/>
                  </a:cubicBezTo>
                  <a:cubicBezTo>
                    <a:pt x="136" y="63"/>
                    <a:pt x="136" y="63"/>
                    <a:pt x="136" y="63"/>
                  </a:cubicBezTo>
                  <a:cubicBezTo>
                    <a:pt x="137" y="63"/>
                    <a:pt x="137" y="63"/>
                    <a:pt x="137" y="63"/>
                  </a:cubicBezTo>
                  <a:cubicBezTo>
                    <a:pt x="137" y="63"/>
                    <a:pt x="137" y="63"/>
                    <a:pt x="137" y="63"/>
                  </a:cubicBezTo>
                  <a:cubicBezTo>
                    <a:pt x="137" y="63"/>
                    <a:pt x="137" y="63"/>
                    <a:pt x="137" y="63"/>
                  </a:cubicBezTo>
                  <a:cubicBezTo>
                    <a:pt x="138" y="62"/>
                    <a:pt x="138" y="62"/>
                    <a:pt x="138" y="62"/>
                  </a:cubicBezTo>
                  <a:cubicBezTo>
                    <a:pt x="138" y="62"/>
                    <a:pt x="138" y="62"/>
                    <a:pt x="138" y="62"/>
                  </a:cubicBezTo>
                  <a:cubicBezTo>
                    <a:pt x="138" y="62"/>
                    <a:pt x="138" y="62"/>
                    <a:pt x="138" y="62"/>
                  </a:cubicBezTo>
                  <a:cubicBezTo>
                    <a:pt x="139" y="62"/>
                    <a:pt x="139" y="62"/>
                    <a:pt x="139" y="62"/>
                  </a:cubicBezTo>
                  <a:cubicBezTo>
                    <a:pt x="140" y="62"/>
                    <a:pt x="140" y="62"/>
                    <a:pt x="140" y="62"/>
                  </a:cubicBezTo>
                  <a:cubicBezTo>
                    <a:pt x="142" y="62"/>
                    <a:pt x="145" y="61"/>
                    <a:pt x="149" y="61"/>
                  </a:cubicBezTo>
                  <a:cubicBezTo>
                    <a:pt x="152" y="61"/>
                    <a:pt x="156" y="61"/>
                    <a:pt x="160" y="61"/>
                  </a:cubicBezTo>
                  <a:cubicBezTo>
                    <a:pt x="160" y="61"/>
                    <a:pt x="161" y="61"/>
                    <a:pt x="161" y="61"/>
                  </a:cubicBezTo>
                  <a:cubicBezTo>
                    <a:pt x="162" y="61"/>
                    <a:pt x="162" y="61"/>
                    <a:pt x="162" y="61"/>
                  </a:cubicBezTo>
                  <a:cubicBezTo>
                    <a:pt x="162" y="62"/>
                    <a:pt x="162" y="62"/>
                    <a:pt x="162" y="62"/>
                  </a:cubicBezTo>
                  <a:cubicBezTo>
                    <a:pt x="163" y="63"/>
                    <a:pt x="163" y="63"/>
                    <a:pt x="163" y="63"/>
                  </a:cubicBezTo>
                  <a:cubicBezTo>
                    <a:pt x="164" y="63"/>
                    <a:pt x="164" y="63"/>
                    <a:pt x="164" y="63"/>
                  </a:cubicBezTo>
                  <a:cubicBezTo>
                    <a:pt x="165" y="64"/>
                    <a:pt x="165" y="64"/>
                    <a:pt x="165" y="64"/>
                  </a:cubicBezTo>
                  <a:cubicBezTo>
                    <a:pt x="165" y="65"/>
                    <a:pt x="165" y="65"/>
                    <a:pt x="165" y="65"/>
                  </a:cubicBezTo>
                  <a:cubicBezTo>
                    <a:pt x="166" y="65"/>
                    <a:pt x="166" y="65"/>
                    <a:pt x="166" y="65"/>
                  </a:cubicBezTo>
                  <a:cubicBezTo>
                    <a:pt x="166" y="66"/>
                    <a:pt x="166" y="66"/>
                    <a:pt x="166" y="66"/>
                  </a:cubicBezTo>
                  <a:cubicBezTo>
                    <a:pt x="167" y="67"/>
                    <a:pt x="167" y="67"/>
                    <a:pt x="167" y="67"/>
                  </a:cubicBezTo>
                  <a:cubicBezTo>
                    <a:pt x="168" y="67"/>
                    <a:pt x="168" y="67"/>
                    <a:pt x="168" y="67"/>
                  </a:cubicBezTo>
                  <a:cubicBezTo>
                    <a:pt x="168" y="68"/>
                    <a:pt x="168" y="68"/>
                    <a:pt x="168" y="68"/>
                  </a:cubicBezTo>
                  <a:cubicBezTo>
                    <a:pt x="169" y="69"/>
                    <a:pt x="169" y="69"/>
                    <a:pt x="169" y="69"/>
                  </a:cubicBezTo>
                  <a:cubicBezTo>
                    <a:pt x="169" y="69"/>
                    <a:pt x="169" y="69"/>
                    <a:pt x="170" y="70"/>
                  </a:cubicBezTo>
                  <a:cubicBezTo>
                    <a:pt x="170" y="70"/>
                    <a:pt x="170" y="70"/>
                    <a:pt x="170" y="70"/>
                  </a:cubicBezTo>
                  <a:cubicBezTo>
                    <a:pt x="171" y="72"/>
                    <a:pt x="173" y="74"/>
                    <a:pt x="174" y="76"/>
                  </a:cubicBezTo>
                  <a:cubicBezTo>
                    <a:pt x="174" y="76"/>
                    <a:pt x="174" y="76"/>
                    <a:pt x="174" y="76"/>
                  </a:cubicBezTo>
                  <a:cubicBezTo>
                    <a:pt x="175" y="77"/>
                    <a:pt x="175" y="77"/>
                    <a:pt x="175" y="77"/>
                  </a:cubicBezTo>
                  <a:cubicBezTo>
                    <a:pt x="175" y="78"/>
                    <a:pt x="175" y="78"/>
                    <a:pt x="175" y="78"/>
                  </a:cubicBezTo>
                  <a:cubicBezTo>
                    <a:pt x="175" y="78"/>
                    <a:pt x="175" y="78"/>
                    <a:pt x="175" y="78"/>
                  </a:cubicBezTo>
                  <a:cubicBezTo>
                    <a:pt x="176" y="79"/>
                    <a:pt x="176" y="80"/>
                    <a:pt x="177" y="81"/>
                  </a:cubicBezTo>
                  <a:cubicBezTo>
                    <a:pt x="177" y="82"/>
                    <a:pt x="177" y="82"/>
                    <a:pt x="178" y="83"/>
                  </a:cubicBezTo>
                  <a:cubicBezTo>
                    <a:pt x="178" y="83"/>
                    <a:pt x="178" y="83"/>
                    <a:pt x="178" y="83"/>
                  </a:cubicBezTo>
                  <a:cubicBezTo>
                    <a:pt x="178" y="84"/>
                    <a:pt x="178" y="84"/>
                    <a:pt x="178" y="84"/>
                  </a:cubicBezTo>
                  <a:cubicBezTo>
                    <a:pt x="178" y="84"/>
                    <a:pt x="178" y="84"/>
                    <a:pt x="178" y="84"/>
                  </a:cubicBezTo>
                  <a:cubicBezTo>
                    <a:pt x="179" y="85"/>
                    <a:pt x="179" y="85"/>
                    <a:pt x="179" y="85"/>
                  </a:cubicBezTo>
                  <a:cubicBezTo>
                    <a:pt x="179" y="85"/>
                    <a:pt x="179" y="85"/>
                    <a:pt x="179" y="85"/>
                  </a:cubicBezTo>
                  <a:cubicBezTo>
                    <a:pt x="179" y="86"/>
                    <a:pt x="179" y="86"/>
                    <a:pt x="179" y="86"/>
                  </a:cubicBezTo>
                  <a:cubicBezTo>
                    <a:pt x="179" y="86"/>
                    <a:pt x="179" y="86"/>
                    <a:pt x="179" y="86"/>
                  </a:cubicBezTo>
                  <a:cubicBezTo>
                    <a:pt x="179" y="86"/>
                    <a:pt x="179" y="86"/>
                    <a:pt x="179" y="86"/>
                  </a:cubicBezTo>
                  <a:cubicBezTo>
                    <a:pt x="179" y="87"/>
                    <a:pt x="179" y="87"/>
                    <a:pt x="179" y="87"/>
                  </a:cubicBezTo>
                  <a:cubicBezTo>
                    <a:pt x="180" y="87"/>
                    <a:pt x="180" y="87"/>
                    <a:pt x="180" y="87"/>
                  </a:cubicBezTo>
                  <a:cubicBezTo>
                    <a:pt x="180" y="88"/>
                    <a:pt x="180" y="88"/>
                    <a:pt x="180" y="88"/>
                  </a:cubicBezTo>
                  <a:cubicBezTo>
                    <a:pt x="180" y="88"/>
                    <a:pt x="180" y="88"/>
                    <a:pt x="180" y="88"/>
                  </a:cubicBezTo>
                  <a:cubicBezTo>
                    <a:pt x="180" y="88"/>
                    <a:pt x="180" y="88"/>
                    <a:pt x="180" y="88"/>
                  </a:cubicBezTo>
                  <a:cubicBezTo>
                    <a:pt x="180" y="89"/>
                    <a:pt x="180" y="89"/>
                    <a:pt x="180" y="89"/>
                  </a:cubicBezTo>
                  <a:cubicBezTo>
                    <a:pt x="180" y="89"/>
                    <a:pt x="180" y="89"/>
                    <a:pt x="180" y="89"/>
                  </a:cubicBezTo>
                  <a:cubicBezTo>
                    <a:pt x="180" y="89"/>
                    <a:pt x="180" y="89"/>
                    <a:pt x="180" y="89"/>
                  </a:cubicBezTo>
                  <a:cubicBezTo>
                    <a:pt x="180" y="90"/>
                    <a:pt x="180" y="90"/>
                    <a:pt x="180" y="90"/>
                  </a:cubicBezTo>
                  <a:cubicBezTo>
                    <a:pt x="181" y="90"/>
                    <a:pt x="181" y="90"/>
                    <a:pt x="181" y="90"/>
                  </a:cubicBezTo>
                  <a:cubicBezTo>
                    <a:pt x="181" y="90"/>
                    <a:pt x="181" y="90"/>
                    <a:pt x="181" y="90"/>
                  </a:cubicBezTo>
                  <a:cubicBezTo>
                    <a:pt x="181" y="90"/>
                    <a:pt x="181" y="90"/>
                    <a:pt x="181" y="90"/>
                  </a:cubicBezTo>
                  <a:cubicBezTo>
                    <a:pt x="181" y="90"/>
                    <a:pt x="181" y="90"/>
                    <a:pt x="181" y="90"/>
                  </a:cubicBezTo>
                  <a:cubicBezTo>
                    <a:pt x="181" y="91"/>
                    <a:pt x="181" y="91"/>
                    <a:pt x="181" y="91"/>
                  </a:cubicBezTo>
                  <a:cubicBezTo>
                    <a:pt x="181" y="91"/>
                    <a:pt x="181" y="91"/>
                    <a:pt x="181" y="91"/>
                  </a:cubicBezTo>
                  <a:cubicBezTo>
                    <a:pt x="181" y="91"/>
                    <a:pt x="181" y="91"/>
                    <a:pt x="181" y="91"/>
                  </a:cubicBezTo>
                  <a:cubicBezTo>
                    <a:pt x="181" y="91"/>
                    <a:pt x="181" y="91"/>
                    <a:pt x="181" y="91"/>
                  </a:cubicBezTo>
                  <a:cubicBezTo>
                    <a:pt x="181" y="97"/>
                    <a:pt x="180" y="102"/>
                    <a:pt x="178" y="106"/>
                  </a:cubicBezTo>
                  <a:cubicBezTo>
                    <a:pt x="178" y="106"/>
                    <a:pt x="178" y="106"/>
                    <a:pt x="178" y="106"/>
                  </a:cubicBezTo>
                  <a:cubicBezTo>
                    <a:pt x="178" y="106"/>
                    <a:pt x="178" y="107"/>
                    <a:pt x="178" y="107"/>
                  </a:cubicBezTo>
                  <a:cubicBezTo>
                    <a:pt x="178" y="108"/>
                    <a:pt x="178" y="108"/>
                    <a:pt x="178" y="108"/>
                  </a:cubicBezTo>
                  <a:cubicBezTo>
                    <a:pt x="178" y="108"/>
                    <a:pt x="178" y="108"/>
                    <a:pt x="178" y="109"/>
                  </a:cubicBezTo>
                  <a:cubicBezTo>
                    <a:pt x="177" y="109"/>
                    <a:pt x="177" y="109"/>
                    <a:pt x="177" y="109"/>
                  </a:cubicBezTo>
                  <a:cubicBezTo>
                    <a:pt x="177" y="110"/>
                    <a:pt x="177" y="110"/>
                    <a:pt x="177" y="110"/>
                  </a:cubicBezTo>
                  <a:cubicBezTo>
                    <a:pt x="177" y="111"/>
                    <a:pt x="177" y="111"/>
                    <a:pt x="177" y="111"/>
                  </a:cubicBezTo>
                  <a:cubicBezTo>
                    <a:pt x="177" y="112"/>
                    <a:pt x="177" y="112"/>
                    <a:pt x="177" y="112"/>
                  </a:cubicBezTo>
                  <a:cubicBezTo>
                    <a:pt x="176" y="112"/>
                    <a:pt x="176" y="112"/>
                    <a:pt x="176" y="112"/>
                  </a:cubicBezTo>
                  <a:cubicBezTo>
                    <a:pt x="176" y="113"/>
                    <a:pt x="176" y="113"/>
                    <a:pt x="176" y="113"/>
                  </a:cubicBezTo>
                  <a:cubicBezTo>
                    <a:pt x="176" y="114"/>
                    <a:pt x="176" y="114"/>
                    <a:pt x="176" y="114"/>
                  </a:cubicBezTo>
                  <a:cubicBezTo>
                    <a:pt x="176" y="114"/>
                    <a:pt x="176" y="114"/>
                    <a:pt x="176" y="114"/>
                  </a:cubicBezTo>
                  <a:cubicBezTo>
                    <a:pt x="175" y="115"/>
                    <a:pt x="175" y="115"/>
                    <a:pt x="175" y="115"/>
                  </a:cubicBezTo>
                  <a:cubicBezTo>
                    <a:pt x="175" y="116"/>
                    <a:pt x="175" y="116"/>
                    <a:pt x="175" y="116"/>
                  </a:cubicBezTo>
                  <a:cubicBezTo>
                    <a:pt x="173" y="119"/>
                    <a:pt x="171" y="123"/>
                    <a:pt x="169" y="126"/>
                  </a:cubicBezTo>
                  <a:cubicBezTo>
                    <a:pt x="166" y="127"/>
                    <a:pt x="164" y="127"/>
                    <a:pt x="162" y="128"/>
                  </a:cubicBezTo>
                  <a:cubicBezTo>
                    <a:pt x="157" y="128"/>
                    <a:pt x="153" y="129"/>
                    <a:pt x="149" y="129"/>
                  </a:cubicBezTo>
                  <a:cubicBezTo>
                    <a:pt x="144" y="130"/>
                    <a:pt x="140" y="130"/>
                    <a:pt x="140" y="130"/>
                  </a:cubicBezTo>
                  <a:moveTo>
                    <a:pt x="162" y="61"/>
                  </a:moveTo>
                  <a:cubicBezTo>
                    <a:pt x="161" y="60"/>
                    <a:pt x="161" y="60"/>
                    <a:pt x="161" y="60"/>
                  </a:cubicBezTo>
                  <a:cubicBezTo>
                    <a:pt x="161" y="60"/>
                    <a:pt x="161" y="60"/>
                    <a:pt x="161" y="60"/>
                  </a:cubicBezTo>
                  <a:cubicBezTo>
                    <a:pt x="161" y="60"/>
                    <a:pt x="162" y="61"/>
                    <a:pt x="162" y="61"/>
                  </a:cubicBezTo>
                  <a:moveTo>
                    <a:pt x="57" y="130"/>
                  </a:moveTo>
                  <a:cubicBezTo>
                    <a:pt x="55" y="130"/>
                    <a:pt x="53" y="130"/>
                    <a:pt x="51" y="130"/>
                  </a:cubicBezTo>
                  <a:cubicBezTo>
                    <a:pt x="50" y="130"/>
                    <a:pt x="49" y="130"/>
                    <a:pt x="49" y="130"/>
                  </a:cubicBezTo>
                  <a:cubicBezTo>
                    <a:pt x="48" y="130"/>
                    <a:pt x="48" y="130"/>
                    <a:pt x="48" y="130"/>
                  </a:cubicBezTo>
                  <a:cubicBezTo>
                    <a:pt x="47" y="129"/>
                    <a:pt x="46" y="129"/>
                    <a:pt x="45" y="129"/>
                  </a:cubicBezTo>
                  <a:cubicBezTo>
                    <a:pt x="45" y="129"/>
                    <a:pt x="44" y="129"/>
                    <a:pt x="43" y="129"/>
                  </a:cubicBezTo>
                  <a:cubicBezTo>
                    <a:pt x="40" y="128"/>
                    <a:pt x="36" y="128"/>
                    <a:pt x="32" y="126"/>
                  </a:cubicBezTo>
                  <a:cubicBezTo>
                    <a:pt x="31" y="126"/>
                    <a:pt x="31" y="126"/>
                    <a:pt x="31" y="125"/>
                  </a:cubicBezTo>
                  <a:cubicBezTo>
                    <a:pt x="30" y="125"/>
                    <a:pt x="30" y="125"/>
                    <a:pt x="30" y="125"/>
                  </a:cubicBezTo>
                  <a:cubicBezTo>
                    <a:pt x="30" y="125"/>
                    <a:pt x="30" y="124"/>
                    <a:pt x="30" y="124"/>
                  </a:cubicBezTo>
                  <a:cubicBezTo>
                    <a:pt x="30" y="124"/>
                    <a:pt x="30" y="124"/>
                    <a:pt x="30" y="124"/>
                  </a:cubicBezTo>
                  <a:cubicBezTo>
                    <a:pt x="29" y="123"/>
                    <a:pt x="29" y="123"/>
                    <a:pt x="29" y="122"/>
                  </a:cubicBezTo>
                  <a:cubicBezTo>
                    <a:pt x="29" y="122"/>
                    <a:pt x="29" y="122"/>
                    <a:pt x="29" y="122"/>
                  </a:cubicBezTo>
                  <a:cubicBezTo>
                    <a:pt x="28" y="122"/>
                    <a:pt x="28" y="122"/>
                    <a:pt x="28" y="121"/>
                  </a:cubicBezTo>
                  <a:cubicBezTo>
                    <a:pt x="28" y="121"/>
                    <a:pt x="28" y="121"/>
                    <a:pt x="28" y="121"/>
                  </a:cubicBezTo>
                  <a:cubicBezTo>
                    <a:pt x="27" y="120"/>
                    <a:pt x="27" y="119"/>
                    <a:pt x="26" y="118"/>
                  </a:cubicBezTo>
                  <a:cubicBezTo>
                    <a:pt x="26" y="118"/>
                    <a:pt x="26" y="118"/>
                    <a:pt x="26" y="118"/>
                  </a:cubicBezTo>
                  <a:cubicBezTo>
                    <a:pt x="26" y="118"/>
                    <a:pt x="26" y="117"/>
                    <a:pt x="26" y="117"/>
                  </a:cubicBezTo>
                  <a:cubicBezTo>
                    <a:pt x="26" y="117"/>
                    <a:pt x="26" y="117"/>
                    <a:pt x="26" y="117"/>
                  </a:cubicBezTo>
                  <a:cubicBezTo>
                    <a:pt x="25" y="116"/>
                    <a:pt x="25" y="116"/>
                    <a:pt x="25" y="115"/>
                  </a:cubicBezTo>
                  <a:cubicBezTo>
                    <a:pt x="25" y="115"/>
                    <a:pt x="25" y="115"/>
                    <a:pt x="25" y="115"/>
                  </a:cubicBezTo>
                  <a:cubicBezTo>
                    <a:pt x="25" y="115"/>
                    <a:pt x="25" y="114"/>
                    <a:pt x="24" y="114"/>
                  </a:cubicBezTo>
                  <a:cubicBezTo>
                    <a:pt x="24" y="114"/>
                    <a:pt x="24" y="114"/>
                    <a:pt x="24" y="114"/>
                  </a:cubicBezTo>
                  <a:cubicBezTo>
                    <a:pt x="24" y="113"/>
                    <a:pt x="24" y="113"/>
                    <a:pt x="24" y="112"/>
                  </a:cubicBezTo>
                  <a:cubicBezTo>
                    <a:pt x="24" y="112"/>
                    <a:pt x="24" y="112"/>
                    <a:pt x="24" y="112"/>
                  </a:cubicBezTo>
                  <a:cubicBezTo>
                    <a:pt x="24" y="112"/>
                    <a:pt x="23" y="111"/>
                    <a:pt x="23" y="111"/>
                  </a:cubicBezTo>
                  <a:cubicBezTo>
                    <a:pt x="23" y="110"/>
                    <a:pt x="23" y="110"/>
                    <a:pt x="23" y="110"/>
                  </a:cubicBezTo>
                  <a:cubicBezTo>
                    <a:pt x="23" y="109"/>
                    <a:pt x="23" y="109"/>
                    <a:pt x="23" y="109"/>
                  </a:cubicBezTo>
                  <a:cubicBezTo>
                    <a:pt x="23" y="109"/>
                    <a:pt x="23" y="109"/>
                    <a:pt x="23" y="109"/>
                  </a:cubicBezTo>
                  <a:cubicBezTo>
                    <a:pt x="23" y="109"/>
                    <a:pt x="22" y="108"/>
                    <a:pt x="22" y="108"/>
                  </a:cubicBezTo>
                  <a:cubicBezTo>
                    <a:pt x="22" y="108"/>
                    <a:pt x="22" y="108"/>
                    <a:pt x="22" y="108"/>
                  </a:cubicBezTo>
                  <a:cubicBezTo>
                    <a:pt x="22" y="107"/>
                    <a:pt x="22" y="107"/>
                    <a:pt x="22" y="107"/>
                  </a:cubicBezTo>
                  <a:cubicBezTo>
                    <a:pt x="22" y="106"/>
                    <a:pt x="22" y="106"/>
                    <a:pt x="22" y="106"/>
                  </a:cubicBezTo>
                  <a:cubicBezTo>
                    <a:pt x="22" y="105"/>
                    <a:pt x="22" y="105"/>
                    <a:pt x="22" y="105"/>
                  </a:cubicBezTo>
                  <a:cubicBezTo>
                    <a:pt x="22" y="105"/>
                    <a:pt x="22" y="105"/>
                    <a:pt x="22" y="105"/>
                  </a:cubicBezTo>
                  <a:cubicBezTo>
                    <a:pt x="21" y="104"/>
                    <a:pt x="21" y="104"/>
                    <a:pt x="21" y="104"/>
                  </a:cubicBezTo>
                  <a:cubicBezTo>
                    <a:pt x="21" y="103"/>
                    <a:pt x="21" y="103"/>
                    <a:pt x="21" y="103"/>
                  </a:cubicBezTo>
                  <a:cubicBezTo>
                    <a:pt x="21" y="102"/>
                    <a:pt x="21" y="102"/>
                    <a:pt x="21" y="102"/>
                  </a:cubicBezTo>
                  <a:cubicBezTo>
                    <a:pt x="21" y="102"/>
                    <a:pt x="21" y="102"/>
                    <a:pt x="21" y="102"/>
                  </a:cubicBezTo>
                  <a:cubicBezTo>
                    <a:pt x="21" y="101"/>
                    <a:pt x="21" y="101"/>
                    <a:pt x="21" y="101"/>
                  </a:cubicBezTo>
                  <a:cubicBezTo>
                    <a:pt x="21" y="101"/>
                    <a:pt x="21" y="101"/>
                    <a:pt x="21" y="101"/>
                  </a:cubicBezTo>
                  <a:cubicBezTo>
                    <a:pt x="21" y="101"/>
                    <a:pt x="21" y="100"/>
                    <a:pt x="20" y="100"/>
                  </a:cubicBezTo>
                  <a:cubicBezTo>
                    <a:pt x="20" y="100"/>
                    <a:pt x="20" y="100"/>
                    <a:pt x="20" y="100"/>
                  </a:cubicBezTo>
                  <a:cubicBezTo>
                    <a:pt x="20" y="99"/>
                    <a:pt x="20" y="99"/>
                    <a:pt x="20" y="99"/>
                  </a:cubicBezTo>
                  <a:cubicBezTo>
                    <a:pt x="20" y="99"/>
                    <a:pt x="20" y="99"/>
                    <a:pt x="20" y="99"/>
                  </a:cubicBezTo>
                  <a:cubicBezTo>
                    <a:pt x="20" y="98"/>
                    <a:pt x="20" y="98"/>
                    <a:pt x="20" y="98"/>
                  </a:cubicBezTo>
                  <a:cubicBezTo>
                    <a:pt x="20" y="98"/>
                    <a:pt x="20" y="98"/>
                    <a:pt x="20" y="98"/>
                  </a:cubicBezTo>
                  <a:cubicBezTo>
                    <a:pt x="20" y="97"/>
                    <a:pt x="20" y="97"/>
                    <a:pt x="20" y="97"/>
                  </a:cubicBezTo>
                  <a:cubicBezTo>
                    <a:pt x="20" y="96"/>
                    <a:pt x="20" y="96"/>
                    <a:pt x="20" y="96"/>
                  </a:cubicBezTo>
                  <a:cubicBezTo>
                    <a:pt x="20" y="96"/>
                    <a:pt x="20" y="96"/>
                    <a:pt x="20" y="96"/>
                  </a:cubicBezTo>
                  <a:cubicBezTo>
                    <a:pt x="20" y="95"/>
                    <a:pt x="20" y="95"/>
                    <a:pt x="20" y="95"/>
                  </a:cubicBezTo>
                  <a:cubicBezTo>
                    <a:pt x="19" y="93"/>
                    <a:pt x="19" y="91"/>
                    <a:pt x="19" y="91"/>
                  </a:cubicBezTo>
                  <a:cubicBezTo>
                    <a:pt x="20" y="90"/>
                    <a:pt x="20" y="89"/>
                    <a:pt x="20" y="88"/>
                  </a:cubicBezTo>
                  <a:cubicBezTo>
                    <a:pt x="21" y="87"/>
                    <a:pt x="21" y="86"/>
                    <a:pt x="21" y="86"/>
                  </a:cubicBezTo>
                  <a:cubicBezTo>
                    <a:pt x="21" y="86"/>
                    <a:pt x="21" y="86"/>
                    <a:pt x="21" y="86"/>
                  </a:cubicBezTo>
                  <a:cubicBezTo>
                    <a:pt x="25" y="76"/>
                    <a:pt x="29" y="70"/>
                    <a:pt x="32" y="66"/>
                  </a:cubicBezTo>
                  <a:cubicBezTo>
                    <a:pt x="35" y="63"/>
                    <a:pt x="37" y="61"/>
                    <a:pt x="38" y="60"/>
                  </a:cubicBezTo>
                  <a:cubicBezTo>
                    <a:pt x="38" y="60"/>
                    <a:pt x="38" y="60"/>
                    <a:pt x="38" y="60"/>
                  </a:cubicBezTo>
                  <a:cubicBezTo>
                    <a:pt x="38" y="60"/>
                    <a:pt x="38" y="60"/>
                    <a:pt x="38" y="60"/>
                  </a:cubicBezTo>
                  <a:cubicBezTo>
                    <a:pt x="41" y="60"/>
                    <a:pt x="43" y="60"/>
                    <a:pt x="46" y="60"/>
                  </a:cubicBezTo>
                  <a:cubicBezTo>
                    <a:pt x="46" y="60"/>
                    <a:pt x="47" y="60"/>
                    <a:pt x="47" y="60"/>
                  </a:cubicBezTo>
                  <a:cubicBezTo>
                    <a:pt x="48" y="60"/>
                    <a:pt x="48" y="60"/>
                    <a:pt x="48" y="60"/>
                  </a:cubicBezTo>
                  <a:cubicBezTo>
                    <a:pt x="48" y="60"/>
                    <a:pt x="48" y="60"/>
                    <a:pt x="49" y="60"/>
                  </a:cubicBezTo>
                  <a:cubicBezTo>
                    <a:pt x="49" y="60"/>
                    <a:pt x="49" y="60"/>
                    <a:pt x="49" y="60"/>
                  </a:cubicBezTo>
                  <a:cubicBezTo>
                    <a:pt x="50" y="60"/>
                    <a:pt x="50" y="60"/>
                    <a:pt x="50" y="60"/>
                  </a:cubicBezTo>
                  <a:cubicBezTo>
                    <a:pt x="51" y="60"/>
                    <a:pt x="51" y="60"/>
                    <a:pt x="51" y="60"/>
                  </a:cubicBezTo>
                  <a:cubicBezTo>
                    <a:pt x="52" y="60"/>
                    <a:pt x="52" y="60"/>
                    <a:pt x="52" y="60"/>
                  </a:cubicBezTo>
                  <a:cubicBezTo>
                    <a:pt x="52" y="60"/>
                    <a:pt x="52" y="60"/>
                    <a:pt x="52" y="60"/>
                  </a:cubicBezTo>
                  <a:cubicBezTo>
                    <a:pt x="53" y="60"/>
                    <a:pt x="53" y="60"/>
                    <a:pt x="53" y="60"/>
                  </a:cubicBezTo>
                  <a:cubicBezTo>
                    <a:pt x="54" y="60"/>
                    <a:pt x="54" y="60"/>
                    <a:pt x="54" y="60"/>
                  </a:cubicBezTo>
                  <a:cubicBezTo>
                    <a:pt x="54" y="60"/>
                    <a:pt x="54" y="60"/>
                    <a:pt x="54" y="60"/>
                  </a:cubicBezTo>
                  <a:cubicBezTo>
                    <a:pt x="55" y="60"/>
                    <a:pt x="55" y="60"/>
                    <a:pt x="55" y="60"/>
                  </a:cubicBezTo>
                  <a:cubicBezTo>
                    <a:pt x="55" y="60"/>
                    <a:pt x="56" y="60"/>
                    <a:pt x="56" y="60"/>
                  </a:cubicBezTo>
                  <a:cubicBezTo>
                    <a:pt x="56" y="61"/>
                    <a:pt x="56" y="61"/>
                    <a:pt x="56" y="61"/>
                  </a:cubicBezTo>
                  <a:cubicBezTo>
                    <a:pt x="57" y="61"/>
                    <a:pt x="57" y="61"/>
                    <a:pt x="57" y="61"/>
                  </a:cubicBezTo>
                  <a:cubicBezTo>
                    <a:pt x="58" y="61"/>
                    <a:pt x="58" y="61"/>
                    <a:pt x="58" y="61"/>
                  </a:cubicBezTo>
                  <a:cubicBezTo>
                    <a:pt x="58" y="61"/>
                    <a:pt x="58" y="61"/>
                    <a:pt x="58" y="61"/>
                  </a:cubicBezTo>
                  <a:cubicBezTo>
                    <a:pt x="59" y="61"/>
                    <a:pt x="59" y="61"/>
                    <a:pt x="59" y="61"/>
                  </a:cubicBezTo>
                  <a:cubicBezTo>
                    <a:pt x="59" y="61"/>
                    <a:pt x="59" y="61"/>
                    <a:pt x="59" y="61"/>
                  </a:cubicBezTo>
                  <a:cubicBezTo>
                    <a:pt x="60" y="61"/>
                    <a:pt x="60" y="61"/>
                    <a:pt x="60" y="61"/>
                  </a:cubicBezTo>
                  <a:cubicBezTo>
                    <a:pt x="61" y="61"/>
                    <a:pt x="61" y="61"/>
                    <a:pt x="61" y="61"/>
                  </a:cubicBezTo>
                  <a:cubicBezTo>
                    <a:pt x="61" y="61"/>
                    <a:pt x="61" y="61"/>
                    <a:pt x="61" y="61"/>
                  </a:cubicBezTo>
                  <a:cubicBezTo>
                    <a:pt x="62" y="61"/>
                    <a:pt x="62" y="61"/>
                    <a:pt x="62" y="61"/>
                  </a:cubicBezTo>
                  <a:cubicBezTo>
                    <a:pt x="62" y="61"/>
                    <a:pt x="62" y="61"/>
                    <a:pt x="62" y="61"/>
                  </a:cubicBezTo>
                  <a:cubicBezTo>
                    <a:pt x="63" y="62"/>
                    <a:pt x="63" y="62"/>
                    <a:pt x="64" y="62"/>
                  </a:cubicBezTo>
                  <a:cubicBezTo>
                    <a:pt x="65" y="62"/>
                    <a:pt x="65" y="62"/>
                    <a:pt x="65" y="62"/>
                  </a:cubicBezTo>
                  <a:cubicBezTo>
                    <a:pt x="65" y="62"/>
                    <a:pt x="65" y="62"/>
                    <a:pt x="65" y="62"/>
                  </a:cubicBezTo>
                  <a:cubicBezTo>
                    <a:pt x="68" y="63"/>
                    <a:pt x="69" y="64"/>
                    <a:pt x="70" y="64"/>
                  </a:cubicBezTo>
                  <a:cubicBezTo>
                    <a:pt x="70" y="72"/>
                    <a:pt x="81" y="97"/>
                    <a:pt x="82" y="98"/>
                  </a:cubicBezTo>
                  <a:cubicBezTo>
                    <a:pt x="63" y="130"/>
                    <a:pt x="63" y="130"/>
                    <a:pt x="63" y="130"/>
                  </a:cubicBezTo>
                  <a:cubicBezTo>
                    <a:pt x="61" y="130"/>
                    <a:pt x="59" y="130"/>
                    <a:pt x="57" y="130"/>
                  </a:cubicBezTo>
                  <a:moveTo>
                    <a:pt x="162" y="39"/>
                  </a:moveTo>
                  <a:cubicBezTo>
                    <a:pt x="162" y="38"/>
                    <a:pt x="162" y="38"/>
                    <a:pt x="162" y="38"/>
                  </a:cubicBezTo>
                  <a:cubicBezTo>
                    <a:pt x="162" y="37"/>
                    <a:pt x="162" y="37"/>
                    <a:pt x="162" y="37"/>
                  </a:cubicBezTo>
                  <a:cubicBezTo>
                    <a:pt x="162" y="37"/>
                    <a:pt x="162" y="38"/>
                    <a:pt x="162" y="39"/>
                  </a:cubicBezTo>
                  <a:moveTo>
                    <a:pt x="165" y="38"/>
                  </a:moveTo>
                  <a:cubicBezTo>
                    <a:pt x="165" y="37"/>
                    <a:pt x="165" y="37"/>
                    <a:pt x="165" y="37"/>
                  </a:cubicBezTo>
                  <a:cubicBezTo>
                    <a:pt x="165" y="37"/>
                    <a:pt x="165" y="38"/>
                    <a:pt x="165" y="38"/>
                  </a:cubicBezTo>
                  <a:moveTo>
                    <a:pt x="133" y="63"/>
                  </a:moveTo>
                  <a:cubicBezTo>
                    <a:pt x="122" y="50"/>
                    <a:pt x="103" y="42"/>
                    <a:pt x="102" y="41"/>
                  </a:cubicBezTo>
                  <a:cubicBezTo>
                    <a:pt x="102" y="40"/>
                    <a:pt x="102" y="38"/>
                    <a:pt x="102" y="36"/>
                  </a:cubicBezTo>
                  <a:cubicBezTo>
                    <a:pt x="102" y="36"/>
                    <a:pt x="102" y="36"/>
                    <a:pt x="102" y="36"/>
                  </a:cubicBezTo>
                  <a:cubicBezTo>
                    <a:pt x="102" y="35"/>
                    <a:pt x="102" y="35"/>
                    <a:pt x="102" y="35"/>
                  </a:cubicBezTo>
                  <a:cubicBezTo>
                    <a:pt x="102" y="25"/>
                    <a:pt x="101" y="18"/>
                    <a:pt x="101" y="17"/>
                  </a:cubicBezTo>
                  <a:cubicBezTo>
                    <a:pt x="101" y="17"/>
                    <a:pt x="101" y="17"/>
                    <a:pt x="101" y="17"/>
                  </a:cubicBezTo>
                  <a:cubicBezTo>
                    <a:pt x="102" y="17"/>
                    <a:pt x="102" y="17"/>
                    <a:pt x="102" y="17"/>
                  </a:cubicBezTo>
                  <a:cubicBezTo>
                    <a:pt x="102" y="16"/>
                    <a:pt x="102" y="16"/>
                    <a:pt x="102" y="16"/>
                  </a:cubicBezTo>
                  <a:cubicBezTo>
                    <a:pt x="103" y="16"/>
                    <a:pt x="103" y="16"/>
                    <a:pt x="103" y="16"/>
                  </a:cubicBezTo>
                  <a:cubicBezTo>
                    <a:pt x="103" y="16"/>
                    <a:pt x="103" y="16"/>
                    <a:pt x="103" y="16"/>
                  </a:cubicBezTo>
                  <a:cubicBezTo>
                    <a:pt x="104" y="16"/>
                    <a:pt x="104" y="16"/>
                    <a:pt x="104" y="16"/>
                  </a:cubicBezTo>
                  <a:cubicBezTo>
                    <a:pt x="104" y="16"/>
                    <a:pt x="104" y="16"/>
                    <a:pt x="104" y="16"/>
                  </a:cubicBezTo>
                  <a:cubicBezTo>
                    <a:pt x="105" y="15"/>
                    <a:pt x="105" y="15"/>
                    <a:pt x="105" y="15"/>
                  </a:cubicBezTo>
                  <a:cubicBezTo>
                    <a:pt x="105" y="15"/>
                    <a:pt x="105" y="15"/>
                    <a:pt x="105" y="15"/>
                  </a:cubicBezTo>
                  <a:cubicBezTo>
                    <a:pt x="106" y="15"/>
                    <a:pt x="106" y="15"/>
                    <a:pt x="106" y="15"/>
                  </a:cubicBezTo>
                  <a:cubicBezTo>
                    <a:pt x="106" y="15"/>
                    <a:pt x="106" y="15"/>
                    <a:pt x="106" y="15"/>
                  </a:cubicBezTo>
                  <a:cubicBezTo>
                    <a:pt x="107" y="15"/>
                    <a:pt x="107" y="15"/>
                    <a:pt x="107" y="15"/>
                  </a:cubicBezTo>
                  <a:cubicBezTo>
                    <a:pt x="107" y="15"/>
                    <a:pt x="107" y="15"/>
                    <a:pt x="107" y="15"/>
                  </a:cubicBezTo>
                  <a:cubicBezTo>
                    <a:pt x="108" y="15"/>
                    <a:pt x="108" y="15"/>
                    <a:pt x="108" y="15"/>
                  </a:cubicBezTo>
                  <a:cubicBezTo>
                    <a:pt x="108" y="14"/>
                    <a:pt x="108" y="14"/>
                    <a:pt x="108" y="14"/>
                  </a:cubicBezTo>
                  <a:cubicBezTo>
                    <a:pt x="109" y="14"/>
                    <a:pt x="109" y="14"/>
                    <a:pt x="109" y="14"/>
                  </a:cubicBezTo>
                  <a:cubicBezTo>
                    <a:pt x="109" y="14"/>
                    <a:pt x="109" y="14"/>
                    <a:pt x="109" y="14"/>
                  </a:cubicBezTo>
                  <a:cubicBezTo>
                    <a:pt x="110" y="14"/>
                    <a:pt x="110" y="14"/>
                    <a:pt x="110" y="14"/>
                  </a:cubicBezTo>
                  <a:cubicBezTo>
                    <a:pt x="110" y="14"/>
                    <a:pt x="110" y="14"/>
                    <a:pt x="110" y="14"/>
                  </a:cubicBezTo>
                  <a:cubicBezTo>
                    <a:pt x="111" y="14"/>
                    <a:pt x="111" y="14"/>
                    <a:pt x="111" y="14"/>
                  </a:cubicBezTo>
                  <a:cubicBezTo>
                    <a:pt x="111" y="14"/>
                    <a:pt x="111" y="14"/>
                    <a:pt x="111" y="14"/>
                  </a:cubicBezTo>
                  <a:cubicBezTo>
                    <a:pt x="112" y="14"/>
                    <a:pt x="112" y="14"/>
                    <a:pt x="112" y="14"/>
                  </a:cubicBezTo>
                  <a:cubicBezTo>
                    <a:pt x="112" y="14"/>
                    <a:pt x="112" y="14"/>
                    <a:pt x="112" y="14"/>
                  </a:cubicBezTo>
                  <a:cubicBezTo>
                    <a:pt x="113" y="14"/>
                    <a:pt x="113" y="14"/>
                    <a:pt x="113" y="14"/>
                  </a:cubicBezTo>
                  <a:cubicBezTo>
                    <a:pt x="113" y="14"/>
                    <a:pt x="113" y="14"/>
                    <a:pt x="113" y="14"/>
                  </a:cubicBezTo>
                  <a:cubicBezTo>
                    <a:pt x="114" y="14"/>
                    <a:pt x="114" y="14"/>
                    <a:pt x="114" y="14"/>
                  </a:cubicBezTo>
                  <a:cubicBezTo>
                    <a:pt x="115" y="14"/>
                    <a:pt x="115" y="14"/>
                    <a:pt x="115" y="14"/>
                  </a:cubicBezTo>
                  <a:cubicBezTo>
                    <a:pt x="115" y="14"/>
                    <a:pt x="115" y="14"/>
                    <a:pt x="115" y="14"/>
                  </a:cubicBezTo>
                  <a:cubicBezTo>
                    <a:pt x="116" y="14"/>
                    <a:pt x="117" y="14"/>
                    <a:pt x="117" y="14"/>
                  </a:cubicBezTo>
                  <a:cubicBezTo>
                    <a:pt x="118" y="14"/>
                    <a:pt x="119" y="14"/>
                    <a:pt x="120" y="14"/>
                  </a:cubicBezTo>
                  <a:cubicBezTo>
                    <a:pt x="120" y="14"/>
                    <a:pt x="120" y="14"/>
                    <a:pt x="120" y="14"/>
                  </a:cubicBezTo>
                  <a:cubicBezTo>
                    <a:pt x="121" y="14"/>
                    <a:pt x="121" y="14"/>
                    <a:pt x="121" y="14"/>
                  </a:cubicBezTo>
                  <a:cubicBezTo>
                    <a:pt x="121" y="14"/>
                    <a:pt x="121" y="14"/>
                    <a:pt x="121" y="14"/>
                  </a:cubicBezTo>
                  <a:cubicBezTo>
                    <a:pt x="122" y="14"/>
                    <a:pt x="122" y="14"/>
                    <a:pt x="122" y="14"/>
                  </a:cubicBezTo>
                  <a:cubicBezTo>
                    <a:pt x="122" y="14"/>
                    <a:pt x="122" y="14"/>
                    <a:pt x="122" y="14"/>
                  </a:cubicBezTo>
                  <a:cubicBezTo>
                    <a:pt x="123" y="14"/>
                    <a:pt x="123" y="14"/>
                    <a:pt x="123" y="14"/>
                  </a:cubicBezTo>
                  <a:cubicBezTo>
                    <a:pt x="123" y="14"/>
                    <a:pt x="123" y="14"/>
                    <a:pt x="123" y="14"/>
                  </a:cubicBezTo>
                  <a:cubicBezTo>
                    <a:pt x="124" y="14"/>
                    <a:pt x="124" y="14"/>
                    <a:pt x="124" y="14"/>
                  </a:cubicBezTo>
                  <a:cubicBezTo>
                    <a:pt x="124" y="14"/>
                    <a:pt x="124" y="14"/>
                    <a:pt x="124" y="14"/>
                  </a:cubicBezTo>
                  <a:cubicBezTo>
                    <a:pt x="125" y="14"/>
                    <a:pt x="125" y="14"/>
                    <a:pt x="125" y="14"/>
                  </a:cubicBezTo>
                  <a:cubicBezTo>
                    <a:pt x="125" y="14"/>
                    <a:pt x="125" y="14"/>
                    <a:pt x="125" y="14"/>
                  </a:cubicBezTo>
                  <a:cubicBezTo>
                    <a:pt x="125" y="14"/>
                    <a:pt x="125" y="14"/>
                    <a:pt x="125" y="14"/>
                  </a:cubicBezTo>
                  <a:cubicBezTo>
                    <a:pt x="126" y="14"/>
                    <a:pt x="126" y="14"/>
                    <a:pt x="126" y="14"/>
                  </a:cubicBezTo>
                  <a:cubicBezTo>
                    <a:pt x="126" y="14"/>
                    <a:pt x="126" y="14"/>
                    <a:pt x="126" y="14"/>
                  </a:cubicBezTo>
                  <a:cubicBezTo>
                    <a:pt x="127" y="14"/>
                    <a:pt x="127" y="14"/>
                    <a:pt x="127" y="14"/>
                  </a:cubicBezTo>
                  <a:cubicBezTo>
                    <a:pt x="127" y="14"/>
                    <a:pt x="127" y="14"/>
                    <a:pt x="127" y="14"/>
                  </a:cubicBezTo>
                  <a:cubicBezTo>
                    <a:pt x="127" y="14"/>
                    <a:pt x="127" y="14"/>
                    <a:pt x="127" y="14"/>
                  </a:cubicBezTo>
                  <a:cubicBezTo>
                    <a:pt x="128" y="15"/>
                    <a:pt x="128" y="15"/>
                    <a:pt x="128" y="15"/>
                  </a:cubicBezTo>
                  <a:cubicBezTo>
                    <a:pt x="128" y="15"/>
                    <a:pt x="128" y="15"/>
                    <a:pt x="128" y="15"/>
                  </a:cubicBezTo>
                  <a:cubicBezTo>
                    <a:pt x="128" y="15"/>
                    <a:pt x="128" y="15"/>
                    <a:pt x="128" y="15"/>
                  </a:cubicBezTo>
                  <a:cubicBezTo>
                    <a:pt x="128" y="15"/>
                    <a:pt x="128" y="15"/>
                    <a:pt x="128" y="15"/>
                  </a:cubicBezTo>
                  <a:cubicBezTo>
                    <a:pt x="128" y="15"/>
                    <a:pt x="128" y="15"/>
                    <a:pt x="128" y="15"/>
                  </a:cubicBezTo>
                  <a:cubicBezTo>
                    <a:pt x="129" y="15"/>
                    <a:pt x="129" y="15"/>
                    <a:pt x="129" y="15"/>
                  </a:cubicBezTo>
                  <a:cubicBezTo>
                    <a:pt x="130" y="15"/>
                    <a:pt x="130" y="15"/>
                    <a:pt x="130" y="15"/>
                  </a:cubicBezTo>
                  <a:cubicBezTo>
                    <a:pt x="131" y="15"/>
                    <a:pt x="131" y="15"/>
                    <a:pt x="131" y="15"/>
                  </a:cubicBezTo>
                  <a:cubicBezTo>
                    <a:pt x="141" y="18"/>
                    <a:pt x="149" y="24"/>
                    <a:pt x="154" y="28"/>
                  </a:cubicBezTo>
                  <a:cubicBezTo>
                    <a:pt x="159" y="33"/>
                    <a:pt x="161" y="37"/>
                    <a:pt x="162" y="37"/>
                  </a:cubicBezTo>
                  <a:cubicBezTo>
                    <a:pt x="162" y="40"/>
                    <a:pt x="163" y="42"/>
                    <a:pt x="163" y="44"/>
                  </a:cubicBezTo>
                  <a:cubicBezTo>
                    <a:pt x="163" y="44"/>
                    <a:pt x="163" y="45"/>
                    <a:pt x="163" y="45"/>
                  </a:cubicBezTo>
                  <a:cubicBezTo>
                    <a:pt x="163" y="46"/>
                    <a:pt x="163" y="46"/>
                    <a:pt x="163" y="46"/>
                  </a:cubicBezTo>
                  <a:cubicBezTo>
                    <a:pt x="163" y="47"/>
                    <a:pt x="163" y="48"/>
                    <a:pt x="163" y="50"/>
                  </a:cubicBezTo>
                  <a:cubicBezTo>
                    <a:pt x="163" y="53"/>
                    <a:pt x="163" y="56"/>
                    <a:pt x="162" y="58"/>
                  </a:cubicBezTo>
                  <a:cubicBezTo>
                    <a:pt x="162" y="58"/>
                    <a:pt x="162" y="59"/>
                    <a:pt x="162" y="59"/>
                  </a:cubicBezTo>
                  <a:cubicBezTo>
                    <a:pt x="162" y="59"/>
                    <a:pt x="162" y="59"/>
                    <a:pt x="162" y="59"/>
                  </a:cubicBezTo>
                  <a:cubicBezTo>
                    <a:pt x="161" y="59"/>
                    <a:pt x="161" y="59"/>
                    <a:pt x="161" y="59"/>
                  </a:cubicBezTo>
                  <a:cubicBezTo>
                    <a:pt x="161" y="60"/>
                    <a:pt x="161" y="60"/>
                    <a:pt x="161" y="60"/>
                  </a:cubicBezTo>
                  <a:cubicBezTo>
                    <a:pt x="161" y="60"/>
                    <a:pt x="160" y="60"/>
                    <a:pt x="160" y="60"/>
                  </a:cubicBezTo>
                  <a:cubicBezTo>
                    <a:pt x="159" y="60"/>
                    <a:pt x="159" y="60"/>
                    <a:pt x="158" y="60"/>
                  </a:cubicBezTo>
                  <a:cubicBezTo>
                    <a:pt x="157" y="60"/>
                    <a:pt x="157" y="60"/>
                    <a:pt x="157" y="60"/>
                  </a:cubicBezTo>
                  <a:cubicBezTo>
                    <a:pt x="156" y="60"/>
                    <a:pt x="156" y="60"/>
                    <a:pt x="156" y="60"/>
                  </a:cubicBezTo>
                  <a:cubicBezTo>
                    <a:pt x="156" y="60"/>
                    <a:pt x="156" y="60"/>
                    <a:pt x="156" y="60"/>
                  </a:cubicBezTo>
                  <a:cubicBezTo>
                    <a:pt x="155" y="60"/>
                    <a:pt x="155" y="60"/>
                    <a:pt x="155" y="60"/>
                  </a:cubicBezTo>
                  <a:cubicBezTo>
                    <a:pt x="154" y="60"/>
                    <a:pt x="154" y="60"/>
                    <a:pt x="154" y="60"/>
                  </a:cubicBezTo>
                  <a:cubicBezTo>
                    <a:pt x="153" y="60"/>
                    <a:pt x="153" y="60"/>
                    <a:pt x="153" y="60"/>
                  </a:cubicBezTo>
                  <a:cubicBezTo>
                    <a:pt x="153" y="60"/>
                    <a:pt x="153" y="60"/>
                    <a:pt x="153" y="60"/>
                  </a:cubicBezTo>
                  <a:cubicBezTo>
                    <a:pt x="152" y="60"/>
                    <a:pt x="152" y="60"/>
                    <a:pt x="152" y="60"/>
                  </a:cubicBezTo>
                  <a:cubicBezTo>
                    <a:pt x="151" y="61"/>
                    <a:pt x="151" y="61"/>
                    <a:pt x="151" y="61"/>
                  </a:cubicBezTo>
                  <a:cubicBezTo>
                    <a:pt x="150" y="61"/>
                    <a:pt x="150" y="61"/>
                    <a:pt x="150" y="61"/>
                  </a:cubicBezTo>
                  <a:cubicBezTo>
                    <a:pt x="150" y="61"/>
                    <a:pt x="150" y="61"/>
                    <a:pt x="150" y="61"/>
                  </a:cubicBezTo>
                  <a:cubicBezTo>
                    <a:pt x="149" y="61"/>
                    <a:pt x="149" y="61"/>
                    <a:pt x="149" y="61"/>
                  </a:cubicBezTo>
                  <a:cubicBezTo>
                    <a:pt x="148" y="61"/>
                    <a:pt x="148" y="61"/>
                    <a:pt x="148" y="61"/>
                  </a:cubicBezTo>
                  <a:cubicBezTo>
                    <a:pt x="148" y="61"/>
                    <a:pt x="148" y="61"/>
                    <a:pt x="148" y="61"/>
                  </a:cubicBezTo>
                  <a:cubicBezTo>
                    <a:pt x="147" y="61"/>
                    <a:pt x="147" y="61"/>
                    <a:pt x="147" y="61"/>
                  </a:cubicBezTo>
                  <a:cubicBezTo>
                    <a:pt x="147" y="61"/>
                    <a:pt x="147" y="61"/>
                    <a:pt x="147" y="61"/>
                  </a:cubicBezTo>
                  <a:cubicBezTo>
                    <a:pt x="146" y="61"/>
                    <a:pt x="146" y="61"/>
                    <a:pt x="146" y="61"/>
                  </a:cubicBezTo>
                  <a:cubicBezTo>
                    <a:pt x="145" y="61"/>
                    <a:pt x="145" y="61"/>
                    <a:pt x="145" y="61"/>
                  </a:cubicBezTo>
                  <a:cubicBezTo>
                    <a:pt x="145" y="61"/>
                    <a:pt x="145" y="61"/>
                    <a:pt x="145" y="61"/>
                  </a:cubicBezTo>
                  <a:cubicBezTo>
                    <a:pt x="144" y="61"/>
                    <a:pt x="144" y="61"/>
                    <a:pt x="144" y="61"/>
                  </a:cubicBezTo>
                  <a:cubicBezTo>
                    <a:pt x="144" y="61"/>
                    <a:pt x="144" y="61"/>
                    <a:pt x="144" y="61"/>
                  </a:cubicBezTo>
                  <a:cubicBezTo>
                    <a:pt x="143" y="61"/>
                    <a:pt x="143" y="61"/>
                    <a:pt x="143" y="61"/>
                  </a:cubicBezTo>
                  <a:cubicBezTo>
                    <a:pt x="143" y="61"/>
                    <a:pt x="143" y="61"/>
                    <a:pt x="143" y="61"/>
                  </a:cubicBezTo>
                  <a:cubicBezTo>
                    <a:pt x="142" y="61"/>
                    <a:pt x="142" y="61"/>
                    <a:pt x="142" y="61"/>
                  </a:cubicBezTo>
                  <a:cubicBezTo>
                    <a:pt x="142" y="61"/>
                    <a:pt x="142" y="61"/>
                    <a:pt x="142" y="61"/>
                  </a:cubicBezTo>
                  <a:cubicBezTo>
                    <a:pt x="141" y="62"/>
                    <a:pt x="140" y="62"/>
                    <a:pt x="140" y="62"/>
                  </a:cubicBezTo>
                  <a:cubicBezTo>
                    <a:pt x="140" y="62"/>
                    <a:pt x="140" y="62"/>
                    <a:pt x="140" y="62"/>
                  </a:cubicBezTo>
                  <a:cubicBezTo>
                    <a:pt x="139" y="62"/>
                    <a:pt x="139" y="62"/>
                    <a:pt x="139" y="62"/>
                  </a:cubicBezTo>
                  <a:cubicBezTo>
                    <a:pt x="139" y="62"/>
                    <a:pt x="139" y="62"/>
                    <a:pt x="139" y="62"/>
                  </a:cubicBezTo>
                  <a:cubicBezTo>
                    <a:pt x="138" y="62"/>
                    <a:pt x="138" y="62"/>
                    <a:pt x="138" y="62"/>
                  </a:cubicBezTo>
                  <a:cubicBezTo>
                    <a:pt x="138" y="62"/>
                    <a:pt x="138" y="62"/>
                    <a:pt x="138" y="62"/>
                  </a:cubicBezTo>
                  <a:cubicBezTo>
                    <a:pt x="138" y="62"/>
                    <a:pt x="138" y="62"/>
                    <a:pt x="138" y="62"/>
                  </a:cubicBezTo>
                  <a:cubicBezTo>
                    <a:pt x="137" y="62"/>
                    <a:pt x="137" y="62"/>
                    <a:pt x="137" y="62"/>
                  </a:cubicBezTo>
                  <a:cubicBezTo>
                    <a:pt x="137" y="62"/>
                    <a:pt x="137" y="62"/>
                    <a:pt x="137" y="62"/>
                  </a:cubicBezTo>
                  <a:cubicBezTo>
                    <a:pt x="137" y="62"/>
                    <a:pt x="137" y="62"/>
                    <a:pt x="137" y="62"/>
                  </a:cubicBezTo>
                  <a:cubicBezTo>
                    <a:pt x="136" y="62"/>
                    <a:pt x="136" y="62"/>
                    <a:pt x="136" y="62"/>
                  </a:cubicBezTo>
                  <a:cubicBezTo>
                    <a:pt x="136" y="62"/>
                    <a:pt x="136" y="62"/>
                    <a:pt x="136" y="62"/>
                  </a:cubicBezTo>
                  <a:cubicBezTo>
                    <a:pt x="136" y="63"/>
                    <a:pt x="136" y="63"/>
                    <a:pt x="136" y="63"/>
                  </a:cubicBezTo>
                  <a:cubicBezTo>
                    <a:pt x="135" y="63"/>
                    <a:pt x="135" y="63"/>
                    <a:pt x="135" y="63"/>
                  </a:cubicBezTo>
                  <a:cubicBezTo>
                    <a:pt x="135" y="63"/>
                    <a:pt x="135" y="63"/>
                    <a:pt x="135" y="63"/>
                  </a:cubicBezTo>
                  <a:cubicBezTo>
                    <a:pt x="135" y="63"/>
                    <a:pt x="135" y="63"/>
                    <a:pt x="135" y="63"/>
                  </a:cubicBezTo>
                  <a:cubicBezTo>
                    <a:pt x="135" y="63"/>
                    <a:pt x="135" y="63"/>
                    <a:pt x="135" y="63"/>
                  </a:cubicBezTo>
                  <a:cubicBezTo>
                    <a:pt x="134" y="63"/>
                    <a:pt x="134" y="63"/>
                    <a:pt x="134" y="63"/>
                  </a:cubicBezTo>
                  <a:cubicBezTo>
                    <a:pt x="134" y="63"/>
                    <a:pt x="134" y="63"/>
                    <a:pt x="134" y="63"/>
                  </a:cubicBezTo>
                  <a:cubicBezTo>
                    <a:pt x="134" y="63"/>
                    <a:pt x="134" y="63"/>
                    <a:pt x="134" y="63"/>
                  </a:cubicBezTo>
                  <a:cubicBezTo>
                    <a:pt x="134" y="63"/>
                    <a:pt x="134" y="63"/>
                    <a:pt x="134" y="63"/>
                  </a:cubicBezTo>
                  <a:cubicBezTo>
                    <a:pt x="134" y="63"/>
                    <a:pt x="134" y="63"/>
                    <a:pt x="134" y="63"/>
                  </a:cubicBezTo>
                  <a:cubicBezTo>
                    <a:pt x="134" y="63"/>
                    <a:pt x="134" y="63"/>
                    <a:pt x="134" y="63"/>
                  </a:cubicBezTo>
                  <a:cubicBezTo>
                    <a:pt x="133" y="63"/>
                    <a:pt x="133" y="63"/>
                    <a:pt x="133" y="63"/>
                  </a:cubicBezTo>
                  <a:cubicBezTo>
                    <a:pt x="133" y="63"/>
                    <a:pt x="133" y="63"/>
                    <a:pt x="133" y="63"/>
                  </a:cubicBezTo>
                  <a:cubicBezTo>
                    <a:pt x="133" y="63"/>
                    <a:pt x="133" y="63"/>
                    <a:pt x="133" y="63"/>
                  </a:cubicBezTo>
                  <a:moveTo>
                    <a:pt x="38" y="60"/>
                  </a:moveTo>
                  <a:cubicBezTo>
                    <a:pt x="38" y="59"/>
                    <a:pt x="38" y="58"/>
                    <a:pt x="38" y="56"/>
                  </a:cubicBezTo>
                  <a:cubicBezTo>
                    <a:pt x="38" y="56"/>
                    <a:pt x="38" y="56"/>
                    <a:pt x="38" y="56"/>
                  </a:cubicBezTo>
                  <a:cubicBezTo>
                    <a:pt x="38" y="56"/>
                    <a:pt x="38" y="56"/>
                    <a:pt x="38" y="56"/>
                  </a:cubicBezTo>
                  <a:cubicBezTo>
                    <a:pt x="38" y="55"/>
                    <a:pt x="38" y="55"/>
                    <a:pt x="38" y="55"/>
                  </a:cubicBezTo>
                  <a:cubicBezTo>
                    <a:pt x="38" y="55"/>
                    <a:pt x="38" y="55"/>
                    <a:pt x="38" y="55"/>
                  </a:cubicBezTo>
                  <a:cubicBezTo>
                    <a:pt x="38" y="54"/>
                    <a:pt x="38" y="54"/>
                    <a:pt x="38" y="54"/>
                  </a:cubicBezTo>
                  <a:cubicBezTo>
                    <a:pt x="38" y="54"/>
                    <a:pt x="38" y="54"/>
                    <a:pt x="38" y="54"/>
                  </a:cubicBezTo>
                  <a:cubicBezTo>
                    <a:pt x="38" y="53"/>
                    <a:pt x="38" y="53"/>
                    <a:pt x="38" y="53"/>
                  </a:cubicBezTo>
                  <a:cubicBezTo>
                    <a:pt x="37" y="53"/>
                    <a:pt x="37" y="53"/>
                    <a:pt x="37" y="53"/>
                  </a:cubicBezTo>
                  <a:cubicBezTo>
                    <a:pt x="37" y="52"/>
                    <a:pt x="37" y="52"/>
                    <a:pt x="37" y="52"/>
                  </a:cubicBezTo>
                  <a:cubicBezTo>
                    <a:pt x="37" y="52"/>
                    <a:pt x="37" y="52"/>
                    <a:pt x="37" y="52"/>
                  </a:cubicBezTo>
                  <a:cubicBezTo>
                    <a:pt x="37" y="51"/>
                    <a:pt x="37" y="51"/>
                    <a:pt x="37" y="51"/>
                  </a:cubicBezTo>
                  <a:cubicBezTo>
                    <a:pt x="37" y="51"/>
                    <a:pt x="37" y="51"/>
                    <a:pt x="37" y="51"/>
                  </a:cubicBezTo>
                  <a:cubicBezTo>
                    <a:pt x="37" y="50"/>
                    <a:pt x="37" y="50"/>
                    <a:pt x="37" y="50"/>
                  </a:cubicBezTo>
                  <a:cubicBezTo>
                    <a:pt x="37" y="50"/>
                    <a:pt x="37" y="50"/>
                    <a:pt x="37" y="50"/>
                  </a:cubicBezTo>
                  <a:cubicBezTo>
                    <a:pt x="37" y="49"/>
                    <a:pt x="37" y="49"/>
                    <a:pt x="37" y="49"/>
                  </a:cubicBezTo>
                  <a:cubicBezTo>
                    <a:pt x="37" y="48"/>
                    <a:pt x="37" y="48"/>
                    <a:pt x="37" y="48"/>
                  </a:cubicBezTo>
                  <a:cubicBezTo>
                    <a:pt x="37" y="48"/>
                    <a:pt x="37" y="48"/>
                    <a:pt x="37" y="48"/>
                  </a:cubicBezTo>
                  <a:cubicBezTo>
                    <a:pt x="37" y="44"/>
                    <a:pt x="38" y="40"/>
                    <a:pt x="39" y="36"/>
                  </a:cubicBezTo>
                  <a:cubicBezTo>
                    <a:pt x="39" y="36"/>
                    <a:pt x="39" y="36"/>
                    <a:pt x="40" y="34"/>
                  </a:cubicBezTo>
                  <a:cubicBezTo>
                    <a:pt x="43" y="31"/>
                    <a:pt x="50" y="23"/>
                    <a:pt x="70" y="15"/>
                  </a:cubicBezTo>
                  <a:cubicBezTo>
                    <a:pt x="70" y="15"/>
                    <a:pt x="71" y="15"/>
                    <a:pt x="71" y="15"/>
                  </a:cubicBezTo>
                  <a:cubicBezTo>
                    <a:pt x="72" y="15"/>
                    <a:pt x="72" y="14"/>
                    <a:pt x="73" y="14"/>
                  </a:cubicBezTo>
                  <a:cubicBezTo>
                    <a:pt x="74" y="14"/>
                    <a:pt x="77" y="14"/>
                    <a:pt x="80" y="14"/>
                  </a:cubicBezTo>
                  <a:cubicBezTo>
                    <a:pt x="81" y="14"/>
                    <a:pt x="83" y="14"/>
                    <a:pt x="85" y="14"/>
                  </a:cubicBezTo>
                  <a:cubicBezTo>
                    <a:pt x="85" y="14"/>
                    <a:pt x="85" y="14"/>
                    <a:pt x="85" y="14"/>
                  </a:cubicBezTo>
                  <a:cubicBezTo>
                    <a:pt x="86" y="14"/>
                    <a:pt x="86" y="14"/>
                    <a:pt x="86" y="14"/>
                  </a:cubicBezTo>
                  <a:cubicBezTo>
                    <a:pt x="87" y="14"/>
                    <a:pt x="87" y="14"/>
                    <a:pt x="87" y="14"/>
                  </a:cubicBezTo>
                  <a:cubicBezTo>
                    <a:pt x="87" y="14"/>
                    <a:pt x="87" y="14"/>
                    <a:pt x="87" y="14"/>
                  </a:cubicBezTo>
                  <a:cubicBezTo>
                    <a:pt x="88" y="14"/>
                    <a:pt x="88" y="14"/>
                    <a:pt x="88" y="14"/>
                  </a:cubicBezTo>
                  <a:cubicBezTo>
                    <a:pt x="89" y="14"/>
                    <a:pt x="89" y="14"/>
                    <a:pt x="89" y="14"/>
                  </a:cubicBezTo>
                  <a:cubicBezTo>
                    <a:pt x="90" y="14"/>
                    <a:pt x="90" y="14"/>
                    <a:pt x="90" y="14"/>
                  </a:cubicBezTo>
                  <a:cubicBezTo>
                    <a:pt x="90" y="15"/>
                    <a:pt x="90" y="15"/>
                    <a:pt x="90" y="15"/>
                  </a:cubicBezTo>
                  <a:cubicBezTo>
                    <a:pt x="91" y="15"/>
                    <a:pt x="91" y="15"/>
                    <a:pt x="91" y="15"/>
                  </a:cubicBezTo>
                  <a:cubicBezTo>
                    <a:pt x="91" y="15"/>
                    <a:pt x="91" y="15"/>
                    <a:pt x="91" y="15"/>
                  </a:cubicBezTo>
                  <a:cubicBezTo>
                    <a:pt x="92" y="15"/>
                    <a:pt x="92" y="15"/>
                    <a:pt x="92" y="15"/>
                  </a:cubicBezTo>
                  <a:cubicBezTo>
                    <a:pt x="93" y="15"/>
                    <a:pt x="93" y="15"/>
                    <a:pt x="93" y="15"/>
                  </a:cubicBezTo>
                  <a:cubicBezTo>
                    <a:pt x="93" y="15"/>
                    <a:pt x="93" y="15"/>
                    <a:pt x="94" y="15"/>
                  </a:cubicBezTo>
                  <a:cubicBezTo>
                    <a:pt x="94" y="15"/>
                    <a:pt x="94" y="15"/>
                    <a:pt x="94" y="15"/>
                  </a:cubicBezTo>
                  <a:cubicBezTo>
                    <a:pt x="95" y="15"/>
                    <a:pt x="95" y="16"/>
                    <a:pt x="95" y="16"/>
                  </a:cubicBezTo>
                  <a:cubicBezTo>
                    <a:pt x="96" y="16"/>
                    <a:pt x="96" y="16"/>
                    <a:pt x="96" y="16"/>
                  </a:cubicBezTo>
                  <a:cubicBezTo>
                    <a:pt x="96" y="16"/>
                    <a:pt x="96" y="16"/>
                    <a:pt x="97" y="16"/>
                  </a:cubicBezTo>
                  <a:cubicBezTo>
                    <a:pt x="97" y="16"/>
                    <a:pt x="97" y="16"/>
                    <a:pt x="97" y="16"/>
                  </a:cubicBezTo>
                  <a:cubicBezTo>
                    <a:pt x="98" y="16"/>
                    <a:pt x="98" y="16"/>
                    <a:pt x="98" y="17"/>
                  </a:cubicBezTo>
                  <a:cubicBezTo>
                    <a:pt x="99" y="17"/>
                    <a:pt x="99" y="17"/>
                    <a:pt x="99" y="17"/>
                  </a:cubicBezTo>
                  <a:cubicBezTo>
                    <a:pt x="99" y="17"/>
                    <a:pt x="100" y="17"/>
                    <a:pt x="100" y="17"/>
                  </a:cubicBezTo>
                  <a:cubicBezTo>
                    <a:pt x="100" y="17"/>
                    <a:pt x="100" y="17"/>
                    <a:pt x="100" y="17"/>
                  </a:cubicBezTo>
                  <a:cubicBezTo>
                    <a:pt x="100" y="18"/>
                    <a:pt x="101" y="27"/>
                    <a:pt x="101" y="36"/>
                  </a:cubicBezTo>
                  <a:cubicBezTo>
                    <a:pt x="101" y="37"/>
                    <a:pt x="101" y="39"/>
                    <a:pt x="101" y="41"/>
                  </a:cubicBezTo>
                  <a:cubicBezTo>
                    <a:pt x="101" y="41"/>
                    <a:pt x="101" y="41"/>
                    <a:pt x="101" y="41"/>
                  </a:cubicBezTo>
                  <a:cubicBezTo>
                    <a:pt x="100" y="42"/>
                    <a:pt x="83" y="48"/>
                    <a:pt x="70" y="64"/>
                  </a:cubicBezTo>
                  <a:cubicBezTo>
                    <a:pt x="69" y="63"/>
                    <a:pt x="68" y="63"/>
                    <a:pt x="65" y="62"/>
                  </a:cubicBezTo>
                  <a:cubicBezTo>
                    <a:pt x="65" y="62"/>
                    <a:pt x="65" y="62"/>
                    <a:pt x="65" y="62"/>
                  </a:cubicBezTo>
                  <a:cubicBezTo>
                    <a:pt x="65" y="62"/>
                    <a:pt x="65" y="62"/>
                    <a:pt x="65" y="62"/>
                  </a:cubicBezTo>
                  <a:cubicBezTo>
                    <a:pt x="64" y="62"/>
                    <a:pt x="64" y="62"/>
                    <a:pt x="64" y="62"/>
                  </a:cubicBezTo>
                  <a:cubicBezTo>
                    <a:pt x="64" y="62"/>
                    <a:pt x="64" y="62"/>
                    <a:pt x="64" y="62"/>
                  </a:cubicBezTo>
                  <a:cubicBezTo>
                    <a:pt x="64" y="62"/>
                    <a:pt x="64" y="62"/>
                    <a:pt x="64" y="62"/>
                  </a:cubicBezTo>
                  <a:cubicBezTo>
                    <a:pt x="63" y="61"/>
                    <a:pt x="63" y="61"/>
                    <a:pt x="63" y="61"/>
                  </a:cubicBezTo>
                  <a:cubicBezTo>
                    <a:pt x="63" y="61"/>
                    <a:pt x="63" y="61"/>
                    <a:pt x="63" y="61"/>
                  </a:cubicBezTo>
                  <a:cubicBezTo>
                    <a:pt x="62" y="61"/>
                    <a:pt x="62" y="61"/>
                    <a:pt x="62" y="61"/>
                  </a:cubicBezTo>
                  <a:cubicBezTo>
                    <a:pt x="62" y="61"/>
                    <a:pt x="62" y="61"/>
                    <a:pt x="62" y="61"/>
                  </a:cubicBezTo>
                  <a:cubicBezTo>
                    <a:pt x="61" y="61"/>
                    <a:pt x="61" y="61"/>
                    <a:pt x="61" y="61"/>
                  </a:cubicBezTo>
                  <a:cubicBezTo>
                    <a:pt x="61" y="61"/>
                    <a:pt x="61" y="61"/>
                    <a:pt x="61" y="61"/>
                  </a:cubicBezTo>
                  <a:cubicBezTo>
                    <a:pt x="60" y="61"/>
                    <a:pt x="60" y="61"/>
                    <a:pt x="60" y="61"/>
                  </a:cubicBezTo>
                  <a:cubicBezTo>
                    <a:pt x="60" y="61"/>
                    <a:pt x="60" y="61"/>
                    <a:pt x="60" y="61"/>
                  </a:cubicBezTo>
                  <a:cubicBezTo>
                    <a:pt x="59" y="61"/>
                    <a:pt x="59" y="61"/>
                    <a:pt x="59" y="61"/>
                  </a:cubicBezTo>
                  <a:cubicBezTo>
                    <a:pt x="58" y="60"/>
                    <a:pt x="58" y="60"/>
                    <a:pt x="58" y="60"/>
                  </a:cubicBezTo>
                  <a:cubicBezTo>
                    <a:pt x="58" y="60"/>
                    <a:pt x="58" y="60"/>
                    <a:pt x="58" y="60"/>
                  </a:cubicBezTo>
                  <a:cubicBezTo>
                    <a:pt x="57" y="60"/>
                    <a:pt x="57" y="60"/>
                    <a:pt x="57" y="60"/>
                  </a:cubicBezTo>
                  <a:cubicBezTo>
                    <a:pt x="56" y="60"/>
                    <a:pt x="56" y="60"/>
                    <a:pt x="56" y="60"/>
                  </a:cubicBezTo>
                  <a:cubicBezTo>
                    <a:pt x="56" y="60"/>
                    <a:pt x="56" y="60"/>
                    <a:pt x="56" y="60"/>
                  </a:cubicBezTo>
                  <a:cubicBezTo>
                    <a:pt x="56" y="60"/>
                    <a:pt x="55" y="60"/>
                    <a:pt x="55" y="60"/>
                  </a:cubicBezTo>
                  <a:cubicBezTo>
                    <a:pt x="54" y="60"/>
                    <a:pt x="54" y="60"/>
                    <a:pt x="54" y="60"/>
                  </a:cubicBezTo>
                  <a:cubicBezTo>
                    <a:pt x="54" y="60"/>
                    <a:pt x="54" y="60"/>
                    <a:pt x="54" y="60"/>
                  </a:cubicBezTo>
                  <a:cubicBezTo>
                    <a:pt x="53" y="60"/>
                    <a:pt x="53" y="60"/>
                    <a:pt x="53" y="60"/>
                  </a:cubicBezTo>
                  <a:cubicBezTo>
                    <a:pt x="52" y="60"/>
                    <a:pt x="52" y="60"/>
                    <a:pt x="52" y="60"/>
                  </a:cubicBezTo>
                  <a:cubicBezTo>
                    <a:pt x="52" y="60"/>
                    <a:pt x="52" y="60"/>
                    <a:pt x="52" y="60"/>
                  </a:cubicBezTo>
                  <a:cubicBezTo>
                    <a:pt x="51" y="60"/>
                    <a:pt x="51" y="60"/>
                    <a:pt x="51" y="60"/>
                  </a:cubicBezTo>
                  <a:cubicBezTo>
                    <a:pt x="50" y="60"/>
                    <a:pt x="50" y="60"/>
                    <a:pt x="50" y="60"/>
                  </a:cubicBezTo>
                  <a:cubicBezTo>
                    <a:pt x="49" y="60"/>
                    <a:pt x="49" y="60"/>
                    <a:pt x="49" y="60"/>
                  </a:cubicBezTo>
                  <a:cubicBezTo>
                    <a:pt x="49" y="60"/>
                    <a:pt x="49" y="60"/>
                    <a:pt x="49" y="60"/>
                  </a:cubicBezTo>
                  <a:cubicBezTo>
                    <a:pt x="48" y="60"/>
                    <a:pt x="48" y="60"/>
                    <a:pt x="48" y="60"/>
                  </a:cubicBezTo>
                  <a:cubicBezTo>
                    <a:pt x="47" y="60"/>
                    <a:pt x="47" y="60"/>
                    <a:pt x="47" y="60"/>
                  </a:cubicBezTo>
                  <a:cubicBezTo>
                    <a:pt x="47" y="60"/>
                    <a:pt x="46" y="60"/>
                    <a:pt x="46" y="60"/>
                  </a:cubicBezTo>
                  <a:cubicBezTo>
                    <a:pt x="46" y="60"/>
                    <a:pt x="46" y="60"/>
                    <a:pt x="46" y="60"/>
                  </a:cubicBezTo>
                  <a:cubicBezTo>
                    <a:pt x="45" y="60"/>
                    <a:pt x="45" y="60"/>
                    <a:pt x="45" y="60"/>
                  </a:cubicBezTo>
                  <a:cubicBezTo>
                    <a:pt x="45" y="60"/>
                    <a:pt x="44" y="60"/>
                    <a:pt x="44" y="60"/>
                  </a:cubicBezTo>
                  <a:cubicBezTo>
                    <a:pt x="43" y="60"/>
                    <a:pt x="43" y="60"/>
                    <a:pt x="43" y="60"/>
                  </a:cubicBezTo>
                  <a:cubicBezTo>
                    <a:pt x="43" y="60"/>
                    <a:pt x="42" y="60"/>
                    <a:pt x="42" y="60"/>
                  </a:cubicBezTo>
                  <a:cubicBezTo>
                    <a:pt x="41" y="60"/>
                    <a:pt x="41" y="60"/>
                    <a:pt x="41" y="60"/>
                  </a:cubicBezTo>
                  <a:cubicBezTo>
                    <a:pt x="41" y="60"/>
                    <a:pt x="41" y="60"/>
                    <a:pt x="40" y="60"/>
                  </a:cubicBezTo>
                  <a:cubicBezTo>
                    <a:pt x="39" y="60"/>
                    <a:pt x="39" y="60"/>
                    <a:pt x="39" y="60"/>
                  </a:cubicBezTo>
                  <a:cubicBezTo>
                    <a:pt x="39" y="60"/>
                    <a:pt x="39" y="60"/>
                    <a:pt x="38" y="60"/>
                  </a:cubicBezTo>
                  <a:moveTo>
                    <a:pt x="162" y="37"/>
                  </a:moveTo>
                  <a:cubicBezTo>
                    <a:pt x="161" y="36"/>
                    <a:pt x="151" y="21"/>
                    <a:pt x="131" y="15"/>
                  </a:cubicBezTo>
                  <a:cubicBezTo>
                    <a:pt x="129" y="12"/>
                    <a:pt x="129" y="12"/>
                    <a:pt x="129" y="12"/>
                  </a:cubicBezTo>
                  <a:cubicBezTo>
                    <a:pt x="147" y="18"/>
                    <a:pt x="163" y="30"/>
                    <a:pt x="175" y="46"/>
                  </a:cubicBezTo>
                  <a:cubicBezTo>
                    <a:pt x="174" y="45"/>
                    <a:pt x="174" y="45"/>
                    <a:pt x="174" y="45"/>
                  </a:cubicBezTo>
                  <a:cubicBezTo>
                    <a:pt x="171" y="42"/>
                    <a:pt x="165" y="37"/>
                    <a:pt x="165" y="37"/>
                  </a:cubicBezTo>
                  <a:cubicBezTo>
                    <a:pt x="165" y="37"/>
                    <a:pt x="165" y="37"/>
                    <a:pt x="165" y="37"/>
                  </a:cubicBezTo>
                  <a:cubicBezTo>
                    <a:pt x="162" y="37"/>
                    <a:pt x="162" y="37"/>
                    <a:pt x="162" y="37"/>
                  </a:cubicBezTo>
                  <a:moveTo>
                    <a:pt x="24" y="45"/>
                  </a:moveTo>
                  <a:cubicBezTo>
                    <a:pt x="36" y="28"/>
                    <a:pt x="54" y="16"/>
                    <a:pt x="75" y="10"/>
                  </a:cubicBezTo>
                  <a:cubicBezTo>
                    <a:pt x="70" y="15"/>
                    <a:pt x="70" y="15"/>
                    <a:pt x="70" y="15"/>
                  </a:cubicBezTo>
                  <a:cubicBezTo>
                    <a:pt x="45" y="25"/>
                    <a:pt x="39" y="35"/>
                    <a:pt x="38" y="36"/>
                  </a:cubicBezTo>
                  <a:cubicBezTo>
                    <a:pt x="38" y="36"/>
                    <a:pt x="30" y="38"/>
                    <a:pt x="24" y="45"/>
                  </a:cubicBezTo>
                  <a:moveTo>
                    <a:pt x="99" y="0"/>
                  </a:moveTo>
                  <a:cubicBezTo>
                    <a:pt x="44" y="0"/>
                    <a:pt x="0" y="45"/>
                    <a:pt x="0" y="100"/>
                  </a:cubicBezTo>
                  <a:cubicBezTo>
                    <a:pt x="0" y="154"/>
                    <a:pt x="44" y="199"/>
                    <a:pt x="99" y="199"/>
                  </a:cubicBezTo>
                  <a:cubicBezTo>
                    <a:pt x="154" y="199"/>
                    <a:pt x="198" y="154"/>
                    <a:pt x="198" y="100"/>
                  </a:cubicBezTo>
                  <a:cubicBezTo>
                    <a:pt x="198" y="45"/>
                    <a:pt x="154" y="0"/>
                    <a:pt x="9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63" name="Freeform 437"/>
            <p:cNvSpPr>
              <a:spLocks noEditPoints="1" noChangeArrowheads="1"/>
            </p:cNvSpPr>
            <p:nvPr/>
          </p:nvSpPr>
          <p:spPr bwMode="auto">
            <a:xfrm>
              <a:off x="5294312" y="1330325"/>
              <a:ext cx="547687" cy="492125"/>
            </a:xfrm>
            <a:custGeom>
              <a:avLst/>
              <a:gdLst>
                <a:gd name="T0" fmla="*/ 1097624768 w 146"/>
                <a:gd name="T1" fmla="*/ 1030224242 h 131"/>
                <a:gd name="T2" fmla="*/ 1125766877 w 146"/>
                <a:gd name="T3" fmla="*/ 959658777 h 131"/>
                <a:gd name="T4" fmla="*/ 900615002 w 146"/>
                <a:gd name="T5" fmla="*/ 1016110398 h 131"/>
                <a:gd name="T6" fmla="*/ 900615002 w 146"/>
                <a:gd name="T7" fmla="*/ 1016110398 h 131"/>
                <a:gd name="T8" fmla="*/ 1097624768 w 146"/>
                <a:gd name="T9" fmla="*/ 917321000 h 131"/>
                <a:gd name="T10" fmla="*/ 1266488675 w 146"/>
                <a:gd name="T11" fmla="*/ 917321000 h 131"/>
                <a:gd name="T12" fmla="*/ 1393139418 w 146"/>
                <a:gd name="T13" fmla="*/ 889097068 h 131"/>
                <a:gd name="T14" fmla="*/ 1013190940 w 146"/>
                <a:gd name="T15" fmla="*/ 846759291 h 131"/>
                <a:gd name="T16" fmla="*/ 1224271760 w 146"/>
                <a:gd name="T17" fmla="*/ 804421514 h 131"/>
                <a:gd name="T18" fmla="*/ 1097624768 w 146"/>
                <a:gd name="T19" fmla="*/ 818531602 h 131"/>
                <a:gd name="T20" fmla="*/ 1252417620 w 146"/>
                <a:gd name="T21" fmla="*/ 818531602 h 131"/>
                <a:gd name="T22" fmla="*/ 1604220238 w 146"/>
                <a:gd name="T23" fmla="*/ 860869379 h 131"/>
                <a:gd name="T24" fmla="*/ 1252417620 w 146"/>
                <a:gd name="T25" fmla="*/ 762083738 h 131"/>
                <a:gd name="T26" fmla="*/ 1350922503 w 146"/>
                <a:gd name="T27" fmla="*/ 733856049 h 131"/>
                <a:gd name="T28" fmla="*/ 1167983792 w 146"/>
                <a:gd name="T29" fmla="*/ 747969893 h 131"/>
                <a:gd name="T30" fmla="*/ 1463498441 w 146"/>
                <a:gd name="T31" fmla="*/ 719745961 h 131"/>
                <a:gd name="T32" fmla="*/ 928760862 w 146"/>
                <a:gd name="T33" fmla="*/ 747969893 h 131"/>
                <a:gd name="T34" fmla="*/ 1013190940 w 146"/>
                <a:gd name="T35" fmla="*/ 733856049 h 131"/>
                <a:gd name="T36" fmla="*/ 1702725121 w 146"/>
                <a:gd name="T37" fmla="*/ 733856049 h 131"/>
                <a:gd name="T38" fmla="*/ 1182058597 w 146"/>
                <a:gd name="T39" fmla="*/ 677408184 h 131"/>
                <a:gd name="T40" fmla="*/ 1547932270 w 146"/>
                <a:gd name="T41" fmla="*/ 691518272 h 131"/>
                <a:gd name="T42" fmla="*/ 1111695823 w 146"/>
                <a:gd name="T43" fmla="*/ 677408184 h 131"/>
                <a:gd name="T44" fmla="*/ 1435356332 w 146"/>
                <a:gd name="T45" fmla="*/ 649180495 h 131"/>
                <a:gd name="T46" fmla="*/ 1660508207 w 146"/>
                <a:gd name="T47" fmla="*/ 635070407 h 131"/>
                <a:gd name="T48" fmla="*/ 1153912737 w 146"/>
                <a:gd name="T49" fmla="*/ 592732631 h 131"/>
                <a:gd name="T50" fmla="*/ 1463498441 w 146"/>
                <a:gd name="T51" fmla="*/ 620956563 h 131"/>
                <a:gd name="T52" fmla="*/ 1660508207 w 146"/>
                <a:gd name="T53" fmla="*/ 635070407 h 131"/>
                <a:gd name="T54" fmla="*/ 1182058597 w 146"/>
                <a:gd name="T55" fmla="*/ 606842719 h 131"/>
                <a:gd name="T56" fmla="*/ 1604220238 w 146"/>
                <a:gd name="T57" fmla="*/ 578618786 h 131"/>
                <a:gd name="T58" fmla="*/ 1379068363 w 146"/>
                <a:gd name="T59" fmla="*/ 536281010 h 131"/>
                <a:gd name="T60" fmla="*/ 1252417620 w 146"/>
                <a:gd name="T61" fmla="*/ 564504942 h 131"/>
                <a:gd name="T62" fmla="*/ 999119885 w 146"/>
                <a:gd name="T63" fmla="*/ 578618786 h 131"/>
                <a:gd name="T64" fmla="*/ 1125766877 w 146"/>
                <a:gd name="T65" fmla="*/ 550391097 h 131"/>
                <a:gd name="T66" fmla="*/ 1463498441 w 146"/>
                <a:gd name="T67" fmla="*/ 550391097 h 131"/>
                <a:gd name="T68" fmla="*/ 1590149184 w 146"/>
                <a:gd name="T69" fmla="*/ 493943233 h 131"/>
                <a:gd name="T70" fmla="*/ 1139841683 w 146"/>
                <a:gd name="T71" fmla="*/ 508053321 h 131"/>
                <a:gd name="T72" fmla="*/ 942831917 w 146"/>
                <a:gd name="T73" fmla="*/ 522167165 h 131"/>
                <a:gd name="T74" fmla="*/ 1069478908 w 146"/>
                <a:gd name="T75" fmla="*/ 508053321 h 131"/>
                <a:gd name="T76" fmla="*/ 1407210472 w 146"/>
                <a:gd name="T77" fmla="*/ 451605456 h 131"/>
                <a:gd name="T78" fmla="*/ 1252417620 w 146"/>
                <a:gd name="T79" fmla="*/ 451605456 h 131"/>
                <a:gd name="T80" fmla="*/ 1744942036 w 146"/>
                <a:gd name="T81" fmla="*/ 493943233 h 131"/>
                <a:gd name="T82" fmla="*/ 1491644301 w 146"/>
                <a:gd name="T83" fmla="*/ 465715544 h 131"/>
                <a:gd name="T84" fmla="*/ 1153912737 w 146"/>
                <a:gd name="T85" fmla="*/ 423377767 h 131"/>
                <a:gd name="T86" fmla="*/ 1421281527 w 146"/>
                <a:gd name="T87" fmla="*/ 395153835 h 131"/>
                <a:gd name="T88" fmla="*/ 1027265745 w 146"/>
                <a:gd name="T89" fmla="*/ 395153835 h 131"/>
                <a:gd name="T90" fmla="*/ 1604220238 w 146"/>
                <a:gd name="T91" fmla="*/ 423377767 h 131"/>
                <a:gd name="T92" fmla="*/ 1182058597 w 146"/>
                <a:gd name="T93" fmla="*/ 395153835 h 131"/>
                <a:gd name="T94" fmla="*/ 1379068363 w 146"/>
                <a:gd name="T95" fmla="*/ 352816058 h 131"/>
                <a:gd name="T96" fmla="*/ 1097624768 w 146"/>
                <a:gd name="T97" fmla="*/ 310478281 h 131"/>
                <a:gd name="T98" fmla="*/ 1519786410 w 146"/>
                <a:gd name="T99" fmla="*/ 338702214 h 131"/>
                <a:gd name="T100" fmla="*/ 1182058597 w 146"/>
                <a:gd name="T101" fmla="*/ 338702214 h 131"/>
                <a:gd name="T102" fmla="*/ 1716796176 w 146"/>
                <a:gd name="T103" fmla="*/ 366929903 h 131"/>
                <a:gd name="T104" fmla="*/ 1294634535 w 146"/>
                <a:gd name="T105" fmla="*/ 268140505 h 131"/>
                <a:gd name="T106" fmla="*/ 1576074378 w 146"/>
                <a:gd name="T107" fmla="*/ 225802728 h 131"/>
                <a:gd name="T108" fmla="*/ 1350922503 w 146"/>
                <a:gd name="T109" fmla="*/ 239916573 h 131"/>
                <a:gd name="T110" fmla="*/ 1125766877 w 146"/>
                <a:gd name="T111" fmla="*/ 282254349 h 131"/>
                <a:gd name="T112" fmla="*/ 1167983792 w 146"/>
                <a:gd name="T113" fmla="*/ 254026660 h 131"/>
                <a:gd name="T114" fmla="*/ 1224271760 w 146"/>
                <a:gd name="T115" fmla="*/ 197578796 h 131"/>
                <a:gd name="T116" fmla="*/ 1590149184 w 146"/>
                <a:gd name="T117" fmla="*/ 98789398 h 131"/>
                <a:gd name="T118" fmla="*/ 1364993558 w 146"/>
                <a:gd name="T119" fmla="*/ 98789398 h 131"/>
                <a:gd name="T120" fmla="*/ 1322776643 w 146"/>
                <a:gd name="T121" fmla="*/ 56451621 h 131"/>
                <a:gd name="T122" fmla="*/ 1421281527 w 146"/>
                <a:gd name="T123" fmla="*/ 0 h 1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6"/>
                <a:gd name="T187" fmla="*/ 0 h 131"/>
                <a:gd name="T188" fmla="*/ 146 w 146"/>
                <a:gd name="T189" fmla="*/ 131 h 1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6" h="131">
                  <a:moveTo>
                    <a:pt x="79" y="77"/>
                  </a:moveTo>
                  <a:cubicBezTo>
                    <a:pt x="80" y="75"/>
                    <a:pt x="80" y="75"/>
                    <a:pt x="80" y="75"/>
                  </a:cubicBezTo>
                  <a:cubicBezTo>
                    <a:pt x="81" y="77"/>
                    <a:pt x="81" y="77"/>
                    <a:pt x="81" y="77"/>
                  </a:cubicBezTo>
                  <a:cubicBezTo>
                    <a:pt x="81" y="77"/>
                    <a:pt x="80" y="77"/>
                    <a:pt x="79" y="77"/>
                  </a:cubicBezTo>
                  <a:moveTo>
                    <a:pt x="83" y="76"/>
                  </a:moveTo>
                  <a:cubicBezTo>
                    <a:pt x="86" y="74"/>
                    <a:pt x="86" y="74"/>
                    <a:pt x="86" y="74"/>
                  </a:cubicBezTo>
                  <a:cubicBezTo>
                    <a:pt x="88" y="75"/>
                    <a:pt x="88" y="75"/>
                    <a:pt x="88" y="75"/>
                  </a:cubicBezTo>
                  <a:cubicBezTo>
                    <a:pt x="87" y="76"/>
                    <a:pt x="87" y="76"/>
                    <a:pt x="87" y="76"/>
                  </a:cubicBezTo>
                  <a:cubicBezTo>
                    <a:pt x="86" y="76"/>
                    <a:pt x="85" y="76"/>
                    <a:pt x="83" y="76"/>
                  </a:cubicBezTo>
                  <a:moveTo>
                    <a:pt x="78" y="77"/>
                  </a:moveTo>
                  <a:cubicBezTo>
                    <a:pt x="77" y="77"/>
                    <a:pt x="76" y="77"/>
                    <a:pt x="75" y="76"/>
                  </a:cubicBezTo>
                  <a:cubicBezTo>
                    <a:pt x="78" y="73"/>
                    <a:pt x="78" y="73"/>
                    <a:pt x="78" y="73"/>
                  </a:cubicBezTo>
                  <a:cubicBezTo>
                    <a:pt x="80" y="75"/>
                    <a:pt x="80" y="75"/>
                    <a:pt x="80" y="75"/>
                  </a:cubicBezTo>
                  <a:cubicBezTo>
                    <a:pt x="78" y="77"/>
                    <a:pt x="78" y="77"/>
                    <a:pt x="78" y="77"/>
                  </a:cubicBezTo>
                  <a:moveTo>
                    <a:pt x="88" y="75"/>
                  </a:moveTo>
                  <a:cubicBezTo>
                    <a:pt x="91" y="72"/>
                    <a:pt x="91" y="72"/>
                    <a:pt x="91" y="72"/>
                  </a:cubicBezTo>
                  <a:cubicBezTo>
                    <a:pt x="93" y="74"/>
                    <a:pt x="93" y="74"/>
                    <a:pt x="93" y="74"/>
                  </a:cubicBezTo>
                  <a:cubicBezTo>
                    <a:pt x="91" y="74"/>
                    <a:pt x="90" y="75"/>
                    <a:pt x="88" y="75"/>
                  </a:cubicBezTo>
                  <a:cubicBezTo>
                    <a:pt x="88" y="75"/>
                    <a:pt x="88" y="75"/>
                    <a:pt x="88" y="75"/>
                  </a:cubicBezTo>
                  <a:moveTo>
                    <a:pt x="82" y="77"/>
                  </a:moveTo>
                  <a:cubicBezTo>
                    <a:pt x="81" y="75"/>
                    <a:pt x="81" y="75"/>
                    <a:pt x="81" y="75"/>
                  </a:cubicBezTo>
                  <a:cubicBezTo>
                    <a:pt x="84" y="72"/>
                    <a:pt x="84" y="72"/>
                    <a:pt x="84" y="72"/>
                  </a:cubicBezTo>
                  <a:cubicBezTo>
                    <a:pt x="86" y="73"/>
                    <a:pt x="86" y="73"/>
                    <a:pt x="86" y="73"/>
                  </a:cubicBezTo>
                  <a:cubicBezTo>
                    <a:pt x="83" y="76"/>
                    <a:pt x="83" y="76"/>
                    <a:pt x="83" y="76"/>
                  </a:cubicBezTo>
                  <a:cubicBezTo>
                    <a:pt x="82" y="77"/>
                    <a:pt x="82" y="77"/>
                    <a:pt x="82" y="77"/>
                  </a:cubicBezTo>
                  <a:moveTo>
                    <a:pt x="75" y="76"/>
                  </a:moveTo>
                  <a:cubicBezTo>
                    <a:pt x="74" y="76"/>
                    <a:pt x="73" y="76"/>
                    <a:pt x="72" y="76"/>
                  </a:cubicBezTo>
                  <a:cubicBezTo>
                    <a:pt x="76" y="72"/>
                    <a:pt x="76" y="72"/>
                    <a:pt x="76" y="72"/>
                  </a:cubicBezTo>
                  <a:cubicBezTo>
                    <a:pt x="78" y="73"/>
                    <a:pt x="78" y="73"/>
                    <a:pt x="78" y="73"/>
                  </a:cubicBezTo>
                  <a:cubicBezTo>
                    <a:pt x="75" y="76"/>
                    <a:pt x="75" y="76"/>
                    <a:pt x="75" y="76"/>
                  </a:cubicBezTo>
                  <a:moveTo>
                    <a:pt x="88" y="75"/>
                  </a:moveTo>
                  <a:cubicBezTo>
                    <a:pt x="86" y="73"/>
                    <a:pt x="86" y="73"/>
                    <a:pt x="86" y="73"/>
                  </a:cubicBezTo>
                  <a:cubicBezTo>
                    <a:pt x="89" y="70"/>
                    <a:pt x="89" y="70"/>
                    <a:pt x="89" y="70"/>
                  </a:cubicBezTo>
                  <a:cubicBezTo>
                    <a:pt x="91" y="72"/>
                    <a:pt x="91" y="72"/>
                    <a:pt x="91" y="72"/>
                  </a:cubicBezTo>
                  <a:cubicBezTo>
                    <a:pt x="88" y="75"/>
                    <a:pt x="88" y="75"/>
                    <a:pt x="88" y="75"/>
                  </a:cubicBezTo>
                  <a:moveTo>
                    <a:pt x="80" y="75"/>
                  </a:moveTo>
                  <a:cubicBezTo>
                    <a:pt x="79" y="73"/>
                    <a:pt x="79" y="73"/>
                    <a:pt x="79" y="73"/>
                  </a:cubicBezTo>
                  <a:cubicBezTo>
                    <a:pt x="82" y="70"/>
                    <a:pt x="82" y="70"/>
                    <a:pt x="82" y="70"/>
                  </a:cubicBezTo>
                  <a:cubicBezTo>
                    <a:pt x="84" y="71"/>
                    <a:pt x="84" y="71"/>
                    <a:pt x="84" y="71"/>
                  </a:cubicBezTo>
                  <a:cubicBezTo>
                    <a:pt x="80" y="75"/>
                    <a:pt x="80" y="75"/>
                    <a:pt x="80" y="75"/>
                  </a:cubicBezTo>
                  <a:moveTo>
                    <a:pt x="72" y="76"/>
                  </a:moveTo>
                  <a:cubicBezTo>
                    <a:pt x="71" y="75"/>
                    <a:pt x="70" y="75"/>
                    <a:pt x="69" y="75"/>
                  </a:cubicBezTo>
                  <a:cubicBezTo>
                    <a:pt x="74" y="70"/>
                    <a:pt x="74" y="70"/>
                    <a:pt x="74" y="70"/>
                  </a:cubicBezTo>
                  <a:cubicBezTo>
                    <a:pt x="76" y="71"/>
                    <a:pt x="76" y="71"/>
                    <a:pt x="76" y="71"/>
                  </a:cubicBezTo>
                  <a:cubicBezTo>
                    <a:pt x="72" y="76"/>
                    <a:pt x="72" y="76"/>
                    <a:pt x="72" y="76"/>
                  </a:cubicBezTo>
                  <a:moveTo>
                    <a:pt x="93" y="74"/>
                  </a:moveTo>
                  <a:cubicBezTo>
                    <a:pt x="92" y="72"/>
                    <a:pt x="92" y="72"/>
                    <a:pt x="92" y="72"/>
                  </a:cubicBezTo>
                  <a:cubicBezTo>
                    <a:pt x="94" y="69"/>
                    <a:pt x="94" y="69"/>
                    <a:pt x="94" y="69"/>
                  </a:cubicBezTo>
                  <a:cubicBezTo>
                    <a:pt x="97" y="72"/>
                    <a:pt x="97" y="72"/>
                    <a:pt x="97" y="72"/>
                  </a:cubicBezTo>
                  <a:cubicBezTo>
                    <a:pt x="96" y="73"/>
                    <a:pt x="94" y="73"/>
                    <a:pt x="93" y="74"/>
                  </a:cubicBezTo>
                  <a:moveTo>
                    <a:pt x="86" y="73"/>
                  </a:moveTo>
                  <a:cubicBezTo>
                    <a:pt x="84" y="71"/>
                    <a:pt x="84" y="71"/>
                    <a:pt x="84" y="71"/>
                  </a:cubicBezTo>
                  <a:cubicBezTo>
                    <a:pt x="87" y="68"/>
                    <a:pt x="87" y="68"/>
                    <a:pt x="87" y="68"/>
                  </a:cubicBezTo>
                  <a:cubicBezTo>
                    <a:pt x="89" y="70"/>
                    <a:pt x="89" y="70"/>
                    <a:pt x="89" y="70"/>
                  </a:cubicBezTo>
                  <a:cubicBezTo>
                    <a:pt x="86" y="73"/>
                    <a:pt x="86" y="73"/>
                    <a:pt x="86" y="73"/>
                  </a:cubicBezTo>
                  <a:moveTo>
                    <a:pt x="78" y="73"/>
                  </a:moveTo>
                  <a:cubicBezTo>
                    <a:pt x="77" y="71"/>
                    <a:pt x="77" y="71"/>
                    <a:pt x="77" y="71"/>
                  </a:cubicBezTo>
                  <a:cubicBezTo>
                    <a:pt x="80" y="68"/>
                    <a:pt x="80" y="68"/>
                    <a:pt x="80" y="68"/>
                  </a:cubicBezTo>
                  <a:cubicBezTo>
                    <a:pt x="82" y="69"/>
                    <a:pt x="82" y="69"/>
                    <a:pt x="82" y="69"/>
                  </a:cubicBezTo>
                  <a:cubicBezTo>
                    <a:pt x="78" y="73"/>
                    <a:pt x="78" y="73"/>
                    <a:pt x="78" y="73"/>
                  </a:cubicBezTo>
                  <a:moveTo>
                    <a:pt x="69" y="75"/>
                  </a:moveTo>
                  <a:cubicBezTo>
                    <a:pt x="68" y="74"/>
                    <a:pt x="67" y="74"/>
                    <a:pt x="67" y="73"/>
                  </a:cubicBezTo>
                  <a:cubicBezTo>
                    <a:pt x="72" y="68"/>
                    <a:pt x="72" y="68"/>
                    <a:pt x="72" y="68"/>
                  </a:cubicBezTo>
                  <a:cubicBezTo>
                    <a:pt x="74" y="69"/>
                    <a:pt x="74" y="69"/>
                    <a:pt x="74" y="69"/>
                  </a:cubicBezTo>
                  <a:cubicBezTo>
                    <a:pt x="69" y="75"/>
                    <a:pt x="69" y="75"/>
                    <a:pt x="69" y="75"/>
                  </a:cubicBezTo>
                  <a:moveTo>
                    <a:pt x="91" y="72"/>
                  </a:moveTo>
                  <a:cubicBezTo>
                    <a:pt x="90" y="70"/>
                    <a:pt x="90" y="70"/>
                    <a:pt x="90" y="70"/>
                  </a:cubicBezTo>
                  <a:cubicBezTo>
                    <a:pt x="92" y="68"/>
                    <a:pt x="92" y="68"/>
                    <a:pt x="92" y="68"/>
                  </a:cubicBezTo>
                  <a:cubicBezTo>
                    <a:pt x="94" y="69"/>
                    <a:pt x="94" y="69"/>
                    <a:pt x="94" y="69"/>
                  </a:cubicBezTo>
                  <a:cubicBezTo>
                    <a:pt x="91" y="72"/>
                    <a:pt x="91" y="72"/>
                    <a:pt x="91" y="72"/>
                  </a:cubicBezTo>
                  <a:moveTo>
                    <a:pt x="97" y="72"/>
                  </a:moveTo>
                  <a:cubicBezTo>
                    <a:pt x="94" y="69"/>
                    <a:pt x="94" y="69"/>
                    <a:pt x="94" y="69"/>
                  </a:cubicBezTo>
                  <a:cubicBezTo>
                    <a:pt x="97" y="67"/>
                    <a:pt x="97" y="67"/>
                    <a:pt x="97" y="67"/>
                  </a:cubicBezTo>
                  <a:cubicBezTo>
                    <a:pt x="101" y="70"/>
                    <a:pt x="101" y="70"/>
                    <a:pt x="101" y="70"/>
                  </a:cubicBezTo>
                  <a:cubicBezTo>
                    <a:pt x="99" y="71"/>
                    <a:pt x="98" y="71"/>
                    <a:pt x="97" y="72"/>
                  </a:cubicBezTo>
                  <a:moveTo>
                    <a:pt x="84" y="71"/>
                  </a:moveTo>
                  <a:cubicBezTo>
                    <a:pt x="82" y="69"/>
                    <a:pt x="82" y="69"/>
                    <a:pt x="82" y="69"/>
                  </a:cubicBezTo>
                  <a:cubicBezTo>
                    <a:pt x="85" y="66"/>
                    <a:pt x="85" y="66"/>
                    <a:pt x="85" y="66"/>
                  </a:cubicBezTo>
                  <a:cubicBezTo>
                    <a:pt x="87" y="68"/>
                    <a:pt x="87" y="68"/>
                    <a:pt x="87" y="68"/>
                  </a:cubicBezTo>
                  <a:cubicBezTo>
                    <a:pt x="84" y="71"/>
                    <a:pt x="84" y="71"/>
                    <a:pt x="84" y="71"/>
                  </a:cubicBezTo>
                  <a:moveTo>
                    <a:pt x="76" y="71"/>
                  </a:moveTo>
                  <a:cubicBezTo>
                    <a:pt x="75" y="69"/>
                    <a:pt x="75" y="69"/>
                    <a:pt x="75" y="69"/>
                  </a:cubicBezTo>
                  <a:cubicBezTo>
                    <a:pt x="78" y="66"/>
                    <a:pt x="78" y="66"/>
                    <a:pt x="78" y="66"/>
                  </a:cubicBezTo>
                  <a:cubicBezTo>
                    <a:pt x="80" y="67"/>
                    <a:pt x="80" y="67"/>
                    <a:pt x="80" y="67"/>
                  </a:cubicBezTo>
                  <a:cubicBezTo>
                    <a:pt x="76" y="71"/>
                    <a:pt x="76" y="71"/>
                    <a:pt x="76" y="71"/>
                  </a:cubicBezTo>
                  <a:moveTo>
                    <a:pt x="66" y="73"/>
                  </a:moveTo>
                  <a:cubicBezTo>
                    <a:pt x="65" y="73"/>
                    <a:pt x="65" y="72"/>
                    <a:pt x="64" y="72"/>
                  </a:cubicBezTo>
                  <a:cubicBezTo>
                    <a:pt x="70" y="66"/>
                    <a:pt x="70" y="66"/>
                    <a:pt x="70" y="66"/>
                  </a:cubicBezTo>
                  <a:cubicBezTo>
                    <a:pt x="72" y="67"/>
                    <a:pt x="72" y="67"/>
                    <a:pt x="72" y="67"/>
                  </a:cubicBezTo>
                  <a:cubicBezTo>
                    <a:pt x="66" y="73"/>
                    <a:pt x="66" y="73"/>
                    <a:pt x="66" y="73"/>
                  </a:cubicBezTo>
                  <a:moveTo>
                    <a:pt x="89" y="70"/>
                  </a:moveTo>
                  <a:cubicBezTo>
                    <a:pt x="88" y="68"/>
                    <a:pt x="88" y="68"/>
                    <a:pt x="88" y="68"/>
                  </a:cubicBezTo>
                  <a:cubicBezTo>
                    <a:pt x="90" y="66"/>
                    <a:pt x="90" y="66"/>
                    <a:pt x="90" y="66"/>
                  </a:cubicBezTo>
                  <a:cubicBezTo>
                    <a:pt x="92" y="67"/>
                    <a:pt x="92" y="67"/>
                    <a:pt x="92" y="67"/>
                  </a:cubicBezTo>
                  <a:cubicBezTo>
                    <a:pt x="89" y="70"/>
                    <a:pt x="89" y="70"/>
                    <a:pt x="89" y="70"/>
                  </a:cubicBezTo>
                  <a:moveTo>
                    <a:pt x="94" y="69"/>
                  </a:moveTo>
                  <a:cubicBezTo>
                    <a:pt x="92" y="67"/>
                    <a:pt x="92" y="67"/>
                    <a:pt x="92" y="67"/>
                  </a:cubicBezTo>
                  <a:cubicBezTo>
                    <a:pt x="95" y="65"/>
                    <a:pt x="95" y="65"/>
                    <a:pt x="95" y="65"/>
                  </a:cubicBezTo>
                  <a:cubicBezTo>
                    <a:pt x="97" y="66"/>
                    <a:pt x="97" y="66"/>
                    <a:pt x="97" y="66"/>
                  </a:cubicBezTo>
                  <a:cubicBezTo>
                    <a:pt x="94" y="69"/>
                    <a:pt x="94" y="69"/>
                    <a:pt x="94" y="69"/>
                  </a:cubicBezTo>
                  <a:moveTo>
                    <a:pt x="82" y="69"/>
                  </a:moveTo>
                  <a:cubicBezTo>
                    <a:pt x="80" y="67"/>
                    <a:pt x="80" y="67"/>
                    <a:pt x="80" y="67"/>
                  </a:cubicBezTo>
                  <a:cubicBezTo>
                    <a:pt x="83" y="65"/>
                    <a:pt x="83" y="65"/>
                    <a:pt x="83" y="65"/>
                  </a:cubicBezTo>
                  <a:cubicBezTo>
                    <a:pt x="85" y="66"/>
                    <a:pt x="85" y="66"/>
                    <a:pt x="85" y="66"/>
                  </a:cubicBezTo>
                  <a:cubicBezTo>
                    <a:pt x="82" y="69"/>
                    <a:pt x="82" y="69"/>
                    <a:pt x="82" y="69"/>
                  </a:cubicBezTo>
                  <a:moveTo>
                    <a:pt x="101" y="70"/>
                  </a:moveTo>
                  <a:cubicBezTo>
                    <a:pt x="97" y="66"/>
                    <a:pt x="97" y="66"/>
                    <a:pt x="97" y="66"/>
                  </a:cubicBezTo>
                  <a:cubicBezTo>
                    <a:pt x="99" y="64"/>
                    <a:pt x="99" y="64"/>
                    <a:pt x="99" y="64"/>
                  </a:cubicBezTo>
                  <a:cubicBezTo>
                    <a:pt x="104" y="68"/>
                    <a:pt x="104" y="68"/>
                    <a:pt x="104" y="68"/>
                  </a:cubicBezTo>
                  <a:cubicBezTo>
                    <a:pt x="103" y="69"/>
                    <a:pt x="102" y="70"/>
                    <a:pt x="101" y="70"/>
                  </a:cubicBezTo>
                  <a:moveTo>
                    <a:pt x="74" y="69"/>
                  </a:moveTo>
                  <a:cubicBezTo>
                    <a:pt x="73" y="67"/>
                    <a:pt x="73" y="67"/>
                    <a:pt x="73" y="67"/>
                  </a:cubicBezTo>
                  <a:cubicBezTo>
                    <a:pt x="76" y="64"/>
                    <a:pt x="76" y="64"/>
                    <a:pt x="76" y="64"/>
                  </a:cubicBezTo>
                  <a:cubicBezTo>
                    <a:pt x="78" y="65"/>
                    <a:pt x="78" y="65"/>
                    <a:pt x="78" y="65"/>
                  </a:cubicBezTo>
                  <a:cubicBezTo>
                    <a:pt x="74" y="69"/>
                    <a:pt x="74" y="69"/>
                    <a:pt x="74" y="69"/>
                  </a:cubicBezTo>
                  <a:moveTo>
                    <a:pt x="64" y="72"/>
                  </a:moveTo>
                  <a:cubicBezTo>
                    <a:pt x="63" y="71"/>
                    <a:pt x="63" y="71"/>
                    <a:pt x="62" y="70"/>
                  </a:cubicBezTo>
                  <a:cubicBezTo>
                    <a:pt x="69" y="64"/>
                    <a:pt x="69" y="64"/>
                    <a:pt x="69" y="64"/>
                  </a:cubicBezTo>
                  <a:cubicBezTo>
                    <a:pt x="70" y="65"/>
                    <a:pt x="70" y="65"/>
                    <a:pt x="70" y="65"/>
                  </a:cubicBezTo>
                  <a:cubicBezTo>
                    <a:pt x="64" y="72"/>
                    <a:pt x="64" y="72"/>
                    <a:pt x="64" y="72"/>
                  </a:cubicBezTo>
                  <a:moveTo>
                    <a:pt x="87" y="68"/>
                  </a:moveTo>
                  <a:cubicBezTo>
                    <a:pt x="86" y="66"/>
                    <a:pt x="86" y="66"/>
                    <a:pt x="86" y="66"/>
                  </a:cubicBezTo>
                  <a:cubicBezTo>
                    <a:pt x="88" y="64"/>
                    <a:pt x="88" y="64"/>
                    <a:pt x="88" y="64"/>
                  </a:cubicBezTo>
                  <a:cubicBezTo>
                    <a:pt x="90" y="65"/>
                    <a:pt x="90" y="65"/>
                    <a:pt x="90" y="65"/>
                  </a:cubicBezTo>
                  <a:cubicBezTo>
                    <a:pt x="87" y="68"/>
                    <a:pt x="87" y="68"/>
                    <a:pt x="87" y="68"/>
                  </a:cubicBezTo>
                  <a:moveTo>
                    <a:pt x="42" y="91"/>
                  </a:moveTo>
                  <a:cubicBezTo>
                    <a:pt x="42" y="91"/>
                    <a:pt x="42" y="91"/>
                    <a:pt x="42" y="90"/>
                  </a:cubicBezTo>
                  <a:cubicBezTo>
                    <a:pt x="42" y="90"/>
                    <a:pt x="41" y="90"/>
                    <a:pt x="42" y="88"/>
                  </a:cubicBezTo>
                  <a:cubicBezTo>
                    <a:pt x="43" y="86"/>
                    <a:pt x="49" y="77"/>
                    <a:pt x="51" y="65"/>
                  </a:cubicBezTo>
                  <a:cubicBezTo>
                    <a:pt x="51" y="65"/>
                    <a:pt x="52" y="63"/>
                    <a:pt x="53" y="63"/>
                  </a:cubicBezTo>
                  <a:cubicBezTo>
                    <a:pt x="53" y="63"/>
                    <a:pt x="53" y="63"/>
                    <a:pt x="53" y="63"/>
                  </a:cubicBezTo>
                  <a:cubicBezTo>
                    <a:pt x="55" y="63"/>
                    <a:pt x="55" y="64"/>
                    <a:pt x="55" y="65"/>
                  </a:cubicBezTo>
                  <a:cubicBezTo>
                    <a:pt x="55" y="66"/>
                    <a:pt x="57" y="69"/>
                    <a:pt x="60" y="72"/>
                  </a:cubicBezTo>
                  <a:cubicBezTo>
                    <a:pt x="63" y="75"/>
                    <a:pt x="67" y="77"/>
                    <a:pt x="68" y="77"/>
                  </a:cubicBezTo>
                  <a:cubicBezTo>
                    <a:pt x="69" y="78"/>
                    <a:pt x="69" y="78"/>
                    <a:pt x="69" y="79"/>
                  </a:cubicBezTo>
                  <a:cubicBezTo>
                    <a:pt x="69" y="79"/>
                    <a:pt x="68" y="80"/>
                    <a:pt x="67" y="80"/>
                  </a:cubicBezTo>
                  <a:cubicBezTo>
                    <a:pt x="66" y="80"/>
                    <a:pt x="57" y="82"/>
                    <a:pt x="44" y="90"/>
                  </a:cubicBezTo>
                  <a:cubicBezTo>
                    <a:pt x="44" y="90"/>
                    <a:pt x="43" y="91"/>
                    <a:pt x="42" y="91"/>
                  </a:cubicBezTo>
                  <a:moveTo>
                    <a:pt x="92" y="67"/>
                  </a:moveTo>
                  <a:cubicBezTo>
                    <a:pt x="90" y="65"/>
                    <a:pt x="90" y="65"/>
                    <a:pt x="90" y="65"/>
                  </a:cubicBezTo>
                  <a:cubicBezTo>
                    <a:pt x="93" y="63"/>
                    <a:pt x="93" y="63"/>
                    <a:pt x="93" y="63"/>
                  </a:cubicBezTo>
                  <a:cubicBezTo>
                    <a:pt x="95" y="64"/>
                    <a:pt x="95" y="64"/>
                    <a:pt x="95" y="64"/>
                  </a:cubicBezTo>
                  <a:cubicBezTo>
                    <a:pt x="92" y="67"/>
                    <a:pt x="92" y="67"/>
                    <a:pt x="92" y="67"/>
                  </a:cubicBezTo>
                  <a:moveTo>
                    <a:pt x="80" y="67"/>
                  </a:moveTo>
                  <a:cubicBezTo>
                    <a:pt x="78" y="65"/>
                    <a:pt x="78" y="65"/>
                    <a:pt x="78" y="65"/>
                  </a:cubicBezTo>
                  <a:cubicBezTo>
                    <a:pt x="81" y="63"/>
                    <a:pt x="81" y="63"/>
                    <a:pt x="81" y="63"/>
                  </a:cubicBezTo>
                  <a:cubicBezTo>
                    <a:pt x="83" y="64"/>
                    <a:pt x="83" y="64"/>
                    <a:pt x="83" y="64"/>
                  </a:cubicBezTo>
                  <a:cubicBezTo>
                    <a:pt x="80" y="67"/>
                    <a:pt x="80" y="67"/>
                    <a:pt x="80" y="67"/>
                  </a:cubicBezTo>
                  <a:moveTo>
                    <a:pt x="97" y="66"/>
                  </a:moveTo>
                  <a:cubicBezTo>
                    <a:pt x="95" y="64"/>
                    <a:pt x="95" y="64"/>
                    <a:pt x="95" y="64"/>
                  </a:cubicBezTo>
                  <a:cubicBezTo>
                    <a:pt x="97" y="62"/>
                    <a:pt x="97" y="62"/>
                    <a:pt x="97" y="62"/>
                  </a:cubicBezTo>
                  <a:cubicBezTo>
                    <a:pt x="99" y="64"/>
                    <a:pt x="99" y="64"/>
                    <a:pt x="99" y="64"/>
                  </a:cubicBezTo>
                  <a:cubicBezTo>
                    <a:pt x="97" y="66"/>
                    <a:pt x="97" y="66"/>
                    <a:pt x="97" y="66"/>
                  </a:cubicBezTo>
                  <a:moveTo>
                    <a:pt x="72" y="67"/>
                  </a:moveTo>
                  <a:cubicBezTo>
                    <a:pt x="71" y="65"/>
                    <a:pt x="71" y="65"/>
                    <a:pt x="71" y="65"/>
                  </a:cubicBezTo>
                  <a:cubicBezTo>
                    <a:pt x="74" y="62"/>
                    <a:pt x="74" y="62"/>
                    <a:pt x="74" y="62"/>
                  </a:cubicBezTo>
                  <a:cubicBezTo>
                    <a:pt x="76" y="64"/>
                    <a:pt x="76" y="64"/>
                    <a:pt x="76" y="64"/>
                  </a:cubicBezTo>
                  <a:cubicBezTo>
                    <a:pt x="72" y="67"/>
                    <a:pt x="72" y="67"/>
                    <a:pt x="72" y="67"/>
                  </a:cubicBezTo>
                  <a:moveTo>
                    <a:pt x="62" y="70"/>
                  </a:moveTo>
                  <a:cubicBezTo>
                    <a:pt x="62" y="70"/>
                    <a:pt x="61" y="69"/>
                    <a:pt x="60" y="68"/>
                  </a:cubicBezTo>
                  <a:cubicBezTo>
                    <a:pt x="67" y="62"/>
                    <a:pt x="67" y="62"/>
                    <a:pt x="67" y="62"/>
                  </a:cubicBezTo>
                  <a:cubicBezTo>
                    <a:pt x="68" y="63"/>
                    <a:pt x="68" y="63"/>
                    <a:pt x="68" y="63"/>
                  </a:cubicBezTo>
                  <a:cubicBezTo>
                    <a:pt x="62" y="70"/>
                    <a:pt x="62" y="70"/>
                    <a:pt x="62" y="70"/>
                  </a:cubicBezTo>
                  <a:moveTo>
                    <a:pt x="104" y="68"/>
                  </a:moveTo>
                  <a:cubicBezTo>
                    <a:pt x="100" y="64"/>
                    <a:pt x="100" y="64"/>
                    <a:pt x="100" y="64"/>
                  </a:cubicBezTo>
                  <a:cubicBezTo>
                    <a:pt x="102" y="62"/>
                    <a:pt x="102" y="62"/>
                    <a:pt x="102" y="62"/>
                  </a:cubicBezTo>
                  <a:cubicBezTo>
                    <a:pt x="107" y="66"/>
                    <a:pt x="107" y="66"/>
                    <a:pt x="107" y="66"/>
                  </a:cubicBezTo>
                  <a:cubicBezTo>
                    <a:pt x="106" y="67"/>
                    <a:pt x="105" y="68"/>
                    <a:pt x="104" y="68"/>
                  </a:cubicBezTo>
                  <a:moveTo>
                    <a:pt x="85" y="66"/>
                  </a:moveTo>
                  <a:cubicBezTo>
                    <a:pt x="84" y="64"/>
                    <a:pt x="84" y="64"/>
                    <a:pt x="84" y="64"/>
                  </a:cubicBezTo>
                  <a:cubicBezTo>
                    <a:pt x="86" y="62"/>
                    <a:pt x="86" y="62"/>
                    <a:pt x="86" y="62"/>
                  </a:cubicBezTo>
                  <a:cubicBezTo>
                    <a:pt x="88" y="63"/>
                    <a:pt x="88" y="63"/>
                    <a:pt x="88" y="63"/>
                  </a:cubicBezTo>
                  <a:cubicBezTo>
                    <a:pt x="85" y="66"/>
                    <a:pt x="85" y="66"/>
                    <a:pt x="85" y="66"/>
                  </a:cubicBezTo>
                  <a:moveTo>
                    <a:pt x="90" y="65"/>
                  </a:moveTo>
                  <a:cubicBezTo>
                    <a:pt x="89" y="63"/>
                    <a:pt x="89" y="63"/>
                    <a:pt x="89" y="63"/>
                  </a:cubicBezTo>
                  <a:cubicBezTo>
                    <a:pt x="91" y="61"/>
                    <a:pt x="91" y="61"/>
                    <a:pt x="91" y="61"/>
                  </a:cubicBezTo>
                  <a:cubicBezTo>
                    <a:pt x="93" y="62"/>
                    <a:pt x="93" y="62"/>
                    <a:pt x="93" y="62"/>
                  </a:cubicBezTo>
                  <a:cubicBezTo>
                    <a:pt x="90" y="65"/>
                    <a:pt x="90" y="65"/>
                    <a:pt x="90" y="65"/>
                  </a:cubicBezTo>
                  <a:moveTo>
                    <a:pt x="78" y="65"/>
                  </a:moveTo>
                  <a:cubicBezTo>
                    <a:pt x="76" y="64"/>
                    <a:pt x="76" y="64"/>
                    <a:pt x="76" y="64"/>
                  </a:cubicBezTo>
                  <a:cubicBezTo>
                    <a:pt x="79" y="61"/>
                    <a:pt x="79" y="61"/>
                    <a:pt x="79" y="61"/>
                  </a:cubicBezTo>
                  <a:cubicBezTo>
                    <a:pt x="81" y="62"/>
                    <a:pt x="81" y="62"/>
                    <a:pt x="81" y="62"/>
                  </a:cubicBezTo>
                  <a:cubicBezTo>
                    <a:pt x="78" y="65"/>
                    <a:pt x="78" y="65"/>
                    <a:pt x="78" y="65"/>
                  </a:cubicBezTo>
                  <a:moveTo>
                    <a:pt x="95" y="64"/>
                  </a:moveTo>
                  <a:cubicBezTo>
                    <a:pt x="93" y="62"/>
                    <a:pt x="93" y="62"/>
                    <a:pt x="93" y="62"/>
                  </a:cubicBezTo>
                  <a:cubicBezTo>
                    <a:pt x="95" y="60"/>
                    <a:pt x="95" y="60"/>
                    <a:pt x="95" y="60"/>
                  </a:cubicBezTo>
                  <a:cubicBezTo>
                    <a:pt x="97" y="62"/>
                    <a:pt x="97" y="62"/>
                    <a:pt x="97" y="62"/>
                  </a:cubicBezTo>
                  <a:cubicBezTo>
                    <a:pt x="95" y="64"/>
                    <a:pt x="95" y="64"/>
                    <a:pt x="95" y="64"/>
                  </a:cubicBezTo>
                  <a:moveTo>
                    <a:pt x="70" y="65"/>
                  </a:moveTo>
                  <a:cubicBezTo>
                    <a:pt x="69" y="63"/>
                    <a:pt x="69" y="63"/>
                    <a:pt x="69" y="63"/>
                  </a:cubicBezTo>
                  <a:cubicBezTo>
                    <a:pt x="72" y="60"/>
                    <a:pt x="72" y="60"/>
                    <a:pt x="72" y="60"/>
                  </a:cubicBezTo>
                  <a:cubicBezTo>
                    <a:pt x="74" y="62"/>
                    <a:pt x="74" y="62"/>
                    <a:pt x="74" y="62"/>
                  </a:cubicBezTo>
                  <a:cubicBezTo>
                    <a:pt x="70" y="65"/>
                    <a:pt x="70" y="65"/>
                    <a:pt x="70" y="65"/>
                  </a:cubicBezTo>
                  <a:moveTo>
                    <a:pt x="60" y="68"/>
                  </a:moveTo>
                  <a:cubicBezTo>
                    <a:pt x="59" y="67"/>
                    <a:pt x="59" y="67"/>
                    <a:pt x="59" y="66"/>
                  </a:cubicBezTo>
                  <a:cubicBezTo>
                    <a:pt x="65" y="60"/>
                    <a:pt x="65" y="60"/>
                    <a:pt x="65" y="60"/>
                  </a:cubicBezTo>
                  <a:cubicBezTo>
                    <a:pt x="66" y="61"/>
                    <a:pt x="66" y="61"/>
                    <a:pt x="66" y="61"/>
                  </a:cubicBezTo>
                  <a:cubicBezTo>
                    <a:pt x="60" y="68"/>
                    <a:pt x="60" y="68"/>
                    <a:pt x="60" y="68"/>
                  </a:cubicBezTo>
                  <a:moveTo>
                    <a:pt x="99" y="63"/>
                  </a:moveTo>
                  <a:cubicBezTo>
                    <a:pt x="98" y="62"/>
                    <a:pt x="98" y="62"/>
                    <a:pt x="98" y="62"/>
                  </a:cubicBezTo>
                  <a:cubicBezTo>
                    <a:pt x="100" y="60"/>
                    <a:pt x="100" y="60"/>
                    <a:pt x="100" y="60"/>
                  </a:cubicBezTo>
                  <a:cubicBezTo>
                    <a:pt x="102" y="61"/>
                    <a:pt x="102" y="61"/>
                    <a:pt x="102" y="61"/>
                  </a:cubicBezTo>
                  <a:cubicBezTo>
                    <a:pt x="99" y="63"/>
                    <a:pt x="99" y="63"/>
                    <a:pt x="99" y="63"/>
                  </a:cubicBezTo>
                  <a:moveTo>
                    <a:pt x="83" y="64"/>
                  </a:moveTo>
                  <a:cubicBezTo>
                    <a:pt x="82" y="62"/>
                    <a:pt x="82" y="62"/>
                    <a:pt x="82" y="62"/>
                  </a:cubicBezTo>
                  <a:cubicBezTo>
                    <a:pt x="84" y="60"/>
                    <a:pt x="84" y="60"/>
                    <a:pt x="84" y="60"/>
                  </a:cubicBezTo>
                  <a:cubicBezTo>
                    <a:pt x="86" y="61"/>
                    <a:pt x="86" y="61"/>
                    <a:pt x="86" y="61"/>
                  </a:cubicBezTo>
                  <a:cubicBezTo>
                    <a:pt x="83" y="64"/>
                    <a:pt x="83" y="64"/>
                    <a:pt x="83" y="64"/>
                  </a:cubicBezTo>
                  <a:moveTo>
                    <a:pt x="107" y="66"/>
                  </a:moveTo>
                  <a:cubicBezTo>
                    <a:pt x="102" y="61"/>
                    <a:pt x="102" y="61"/>
                    <a:pt x="102" y="61"/>
                  </a:cubicBezTo>
                  <a:cubicBezTo>
                    <a:pt x="104" y="60"/>
                    <a:pt x="104" y="60"/>
                    <a:pt x="104" y="60"/>
                  </a:cubicBezTo>
                  <a:cubicBezTo>
                    <a:pt x="109" y="65"/>
                    <a:pt x="109" y="65"/>
                    <a:pt x="109" y="65"/>
                  </a:cubicBezTo>
                  <a:cubicBezTo>
                    <a:pt x="108" y="65"/>
                    <a:pt x="108" y="66"/>
                    <a:pt x="107" y="66"/>
                  </a:cubicBezTo>
                  <a:moveTo>
                    <a:pt x="88" y="63"/>
                  </a:moveTo>
                  <a:cubicBezTo>
                    <a:pt x="87" y="61"/>
                    <a:pt x="87" y="61"/>
                    <a:pt x="87" y="61"/>
                  </a:cubicBezTo>
                  <a:cubicBezTo>
                    <a:pt x="89" y="59"/>
                    <a:pt x="89" y="59"/>
                    <a:pt x="89" y="59"/>
                  </a:cubicBezTo>
                  <a:cubicBezTo>
                    <a:pt x="91" y="60"/>
                    <a:pt x="91" y="60"/>
                    <a:pt x="91" y="60"/>
                  </a:cubicBezTo>
                  <a:cubicBezTo>
                    <a:pt x="88" y="63"/>
                    <a:pt x="88" y="63"/>
                    <a:pt x="88" y="63"/>
                  </a:cubicBezTo>
                  <a:moveTo>
                    <a:pt x="76" y="63"/>
                  </a:moveTo>
                  <a:cubicBezTo>
                    <a:pt x="75" y="62"/>
                    <a:pt x="75" y="62"/>
                    <a:pt x="75" y="62"/>
                  </a:cubicBezTo>
                  <a:cubicBezTo>
                    <a:pt x="77" y="59"/>
                    <a:pt x="77" y="59"/>
                    <a:pt x="77" y="59"/>
                  </a:cubicBezTo>
                  <a:cubicBezTo>
                    <a:pt x="79" y="60"/>
                    <a:pt x="79" y="60"/>
                    <a:pt x="79" y="60"/>
                  </a:cubicBezTo>
                  <a:cubicBezTo>
                    <a:pt x="76" y="63"/>
                    <a:pt x="76" y="63"/>
                    <a:pt x="76" y="63"/>
                  </a:cubicBezTo>
                  <a:moveTo>
                    <a:pt x="93" y="62"/>
                  </a:moveTo>
                  <a:cubicBezTo>
                    <a:pt x="91" y="60"/>
                    <a:pt x="91" y="60"/>
                    <a:pt x="91" y="60"/>
                  </a:cubicBezTo>
                  <a:cubicBezTo>
                    <a:pt x="94" y="58"/>
                    <a:pt x="94" y="58"/>
                    <a:pt x="94" y="58"/>
                  </a:cubicBezTo>
                  <a:cubicBezTo>
                    <a:pt x="95" y="60"/>
                    <a:pt x="95" y="60"/>
                    <a:pt x="95" y="60"/>
                  </a:cubicBezTo>
                  <a:cubicBezTo>
                    <a:pt x="93" y="62"/>
                    <a:pt x="93" y="62"/>
                    <a:pt x="93" y="62"/>
                  </a:cubicBezTo>
                  <a:moveTo>
                    <a:pt x="69" y="63"/>
                  </a:moveTo>
                  <a:cubicBezTo>
                    <a:pt x="67" y="61"/>
                    <a:pt x="67" y="61"/>
                    <a:pt x="67" y="61"/>
                  </a:cubicBezTo>
                  <a:cubicBezTo>
                    <a:pt x="70" y="58"/>
                    <a:pt x="70" y="58"/>
                    <a:pt x="70" y="58"/>
                  </a:cubicBezTo>
                  <a:cubicBezTo>
                    <a:pt x="72" y="60"/>
                    <a:pt x="72" y="60"/>
                    <a:pt x="72" y="60"/>
                  </a:cubicBezTo>
                  <a:cubicBezTo>
                    <a:pt x="69" y="63"/>
                    <a:pt x="69" y="63"/>
                    <a:pt x="69" y="63"/>
                  </a:cubicBezTo>
                  <a:moveTo>
                    <a:pt x="58" y="65"/>
                  </a:moveTo>
                  <a:cubicBezTo>
                    <a:pt x="58" y="65"/>
                    <a:pt x="58" y="64"/>
                    <a:pt x="57" y="63"/>
                  </a:cubicBezTo>
                  <a:cubicBezTo>
                    <a:pt x="63" y="58"/>
                    <a:pt x="63" y="58"/>
                    <a:pt x="63" y="58"/>
                  </a:cubicBezTo>
                  <a:cubicBezTo>
                    <a:pt x="64" y="59"/>
                    <a:pt x="64" y="59"/>
                    <a:pt x="64" y="59"/>
                  </a:cubicBezTo>
                  <a:cubicBezTo>
                    <a:pt x="58" y="65"/>
                    <a:pt x="58" y="65"/>
                    <a:pt x="58" y="65"/>
                  </a:cubicBezTo>
                  <a:moveTo>
                    <a:pt x="97" y="62"/>
                  </a:moveTo>
                  <a:cubicBezTo>
                    <a:pt x="96" y="60"/>
                    <a:pt x="96" y="60"/>
                    <a:pt x="96" y="60"/>
                  </a:cubicBezTo>
                  <a:cubicBezTo>
                    <a:pt x="98" y="58"/>
                    <a:pt x="98" y="58"/>
                    <a:pt x="98" y="58"/>
                  </a:cubicBezTo>
                  <a:cubicBezTo>
                    <a:pt x="100" y="59"/>
                    <a:pt x="100" y="59"/>
                    <a:pt x="100" y="59"/>
                  </a:cubicBezTo>
                  <a:cubicBezTo>
                    <a:pt x="97" y="62"/>
                    <a:pt x="97" y="62"/>
                    <a:pt x="97" y="62"/>
                  </a:cubicBezTo>
                  <a:moveTo>
                    <a:pt x="81" y="62"/>
                  </a:moveTo>
                  <a:cubicBezTo>
                    <a:pt x="80" y="60"/>
                    <a:pt x="80" y="60"/>
                    <a:pt x="80" y="60"/>
                  </a:cubicBezTo>
                  <a:cubicBezTo>
                    <a:pt x="82" y="58"/>
                    <a:pt x="82" y="58"/>
                    <a:pt x="82" y="58"/>
                  </a:cubicBezTo>
                  <a:cubicBezTo>
                    <a:pt x="84" y="59"/>
                    <a:pt x="84" y="59"/>
                    <a:pt x="84" y="59"/>
                  </a:cubicBezTo>
                  <a:cubicBezTo>
                    <a:pt x="81" y="62"/>
                    <a:pt x="81" y="62"/>
                    <a:pt x="81" y="62"/>
                  </a:cubicBezTo>
                  <a:moveTo>
                    <a:pt x="102" y="61"/>
                  </a:moveTo>
                  <a:cubicBezTo>
                    <a:pt x="100" y="59"/>
                    <a:pt x="100" y="59"/>
                    <a:pt x="100" y="59"/>
                  </a:cubicBezTo>
                  <a:cubicBezTo>
                    <a:pt x="102" y="58"/>
                    <a:pt x="102" y="58"/>
                    <a:pt x="102" y="58"/>
                  </a:cubicBezTo>
                  <a:cubicBezTo>
                    <a:pt x="104" y="59"/>
                    <a:pt x="104" y="59"/>
                    <a:pt x="104" y="59"/>
                  </a:cubicBezTo>
                  <a:cubicBezTo>
                    <a:pt x="102" y="61"/>
                    <a:pt x="102" y="61"/>
                    <a:pt x="102" y="61"/>
                  </a:cubicBezTo>
                  <a:moveTo>
                    <a:pt x="109" y="64"/>
                  </a:moveTo>
                  <a:cubicBezTo>
                    <a:pt x="104" y="59"/>
                    <a:pt x="104" y="59"/>
                    <a:pt x="104" y="59"/>
                  </a:cubicBezTo>
                  <a:cubicBezTo>
                    <a:pt x="106" y="58"/>
                    <a:pt x="106" y="58"/>
                    <a:pt x="106" y="58"/>
                  </a:cubicBezTo>
                  <a:cubicBezTo>
                    <a:pt x="111" y="63"/>
                    <a:pt x="111" y="63"/>
                    <a:pt x="111" y="63"/>
                  </a:cubicBezTo>
                  <a:cubicBezTo>
                    <a:pt x="111" y="63"/>
                    <a:pt x="110" y="64"/>
                    <a:pt x="109" y="64"/>
                  </a:cubicBezTo>
                  <a:moveTo>
                    <a:pt x="86" y="61"/>
                  </a:moveTo>
                  <a:cubicBezTo>
                    <a:pt x="85" y="59"/>
                    <a:pt x="85" y="59"/>
                    <a:pt x="85" y="59"/>
                  </a:cubicBezTo>
                  <a:cubicBezTo>
                    <a:pt x="87" y="57"/>
                    <a:pt x="87" y="57"/>
                    <a:pt x="87" y="57"/>
                  </a:cubicBezTo>
                  <a:cubicBezTo>
                    <a:pt x="89" y="59"/>
                    <a:pt x="89" y="59"/>
                    <a:pt x="89" y="59"/>
                  </a:cubicBezTo>
                  <a:cubicBezTo>
                    <a:pt x="86" y="61"/>
                    <a:pt x="86" y="61"/>
                    <a:pt x="86" y="61"/>
                  </a:cubicBezTo>
                  <a:moveTo>
                    <a:pt x="74" y="61"/>
                  </a:moveTo>
                  <a:cubicBezTo>
                    <a:pt x="73" y="60"/>
                    <a:pt x="73" y="60"/>
                    <a:pt x="73" y="60"/>
                  </a:cubicBezTo>
                  <a:cubicBezTo>
                    <a:pt x="76" y="57"/>
                    <a:pt x="76" y="57"/>
                    <a:pt x="76" y="57"/>
                  </a:cubicBezTo>
                  <a:cubicBezTo>
                    <a:pt x="77" y="58"/>
                    <a:pt x="77" y="58"/>
                    <a:pt x="77" y="58"/>
                  </a:cubicBezTo>
                  <a:cubicBezTo>
                    <a:pt x="74" y="61"/>
                    <a:pt x="74" y="61"/>
                    <a:pt x="74" y="61"/>
                  </a:cubicBezTo>
                  <a:moveTo>
                    <a:pt x="91" y="60"/>
                  </a:moveTo>
                  <a:cubicBezTo>
                    <a:pt x="89" y="59"/>
                    <a:pt x="89" y="59"/>
                    <a:pt x="89" y="59"/>
                  </a:cubicBezTo>
                  <a:cubicBezTo>
                    <a:pt x="92" y="56"/>
                    <a:pt x="92" y="56"/>
                    <a:pt x="92" y="56"/>
                  </a:cubicBezTo>
                  <a:cubicBezTo>
                    <a:pt x="93" y="58"/>
                    <a:pt x="93" y="58"/>
                    <a:pt x="93" y="58"/>
                  </a:cubicBezTo>
                  <a:cubicBezTo>
                    <a:pt x="91" y="60"/>
                    <a:pt x="91" y="60"/>
                    <a:pt x="91" y="60"/>
                  </a:cubicBezTo>
                  <a:moveTo>
                    <a:pt x="67" y="61"/>
                  </a:moveTo>
                  <a:cubicBezTo>
                    <a:pt x="65" y="59"/>
                    <a:pt x="65" y="59"/>
                    <a:pt x="65" y="59"/>
                  </a:cubicBezTo>
                  <a:cubicBezTo>
                    <a:pt x="68" y="56"/>
                    <a:pt x="68" y="56"/>
                    <a:pt x="68" y="56"/>
                  </a:cubicBezTo>
                  <a:cubicBezTo>
                    <a:pt x="70" y="58"/>
                    <a:pt x="70" y="58"/>
                    <a:pt x="70" y="58"/>
                  </a:cubicBezTo>
                  <a:cubicBezTo>
                    <a:pt x="67" y="61"/>
                    <a:pt x="67" y="61"/>
                    <a:pt x="67" y="61"/>
                  </a:cubicBezTo>
                  <a:moveTo>
                    <a:pt x="57" y="63"/>
                  </a:moveTo>
                  <a:cubicBezTo>
                    <a:pt x="57" y="62"/>
                    <a:pt x="56" y="61"/>
                    <a:pt x="56" y="60"/>
                  </a:cubicBezTo>
                  <a:cubicBezTo>
                    <a:pt x="61" y="56"/>
                    <a:pt x="61" y="56"/>
                    <a:pt x="61" y="56"/>
                  </a:cubicBezTo>
                  <a:cubicBezTo>
                    <a:pt x="62" y="57"/>
                    <a:pt x="62" y="57"/>
                    <a:pt x="62" y="57"/>
                  </a:cubicBezTo>
                  <a:cubicBezTo>
                    <a:pt x="57" y="63"/>
                    <a:pt x="57" y="63"/>
                    <a:pt x="57" y="63"/>
                  </a:cubicBezTo>
                  <a:moveTo>
                    <a:pt x="95" y="60"/>
                  </a:moveTo>
                  <a:cubicBezTo>
                    <a:pt x="94" y="58"/>
                    <a:pt x="94" y="58"/>
                    <a:pt x="94" y="58"/>
                  </a:cubicBezTo>
                  <a:cubicBezTo>
                    <a:pt x="96" y="56"/>
                    <a:pt x="96" y="56"/>
                    <a:pt x="96" y="56"/>
                  </a:cubicBezTo>
                  <a:cubicBezTo>
                    <a:pt x="98" y="57"/>
                    <a:pt x="98" y="57"/>
                    <a:pt x="98" y="57"/>
                  </a:cubicBezTo>
                  <a:cubicBezTo>
                    <a:pt x="95" y="60"/>
                    <a:pt x="95" y="60"/>
                    <a:pt x="95" y="60"/>
                  </a:cubicBezTo>
                  <a:moveTo>
                    <a:pt x="79" y="60"/>
                  </a:moveTo>
                  <a:cubicBezTo>
                    <a:pt x="78" y="58"/>
                    <a:pt x="78" y="58"/>
                    <a:pt x="78" y="58"/>
                  </a:cubicBezTo>
                  <a:cubicBezTo>
                    <a:pt x="80" y="56"/>
                    <a:pt x="80" y="56"/>
                    <a:pt x="80" y="56"/>
                  </a:cubicBezTo>
                  <a:cubicBezTo>
                    <a:pt x="82" y="57"/>
                    <a:pt x="82" y="57"/>
                    <a:pt x="82" y="57"/>
                  </a:cubicBezTo>
                  <a:cubicBezTo>
                    <a:pt x="79" y="60"/>
                    <a:pt x="79" y="60"/>
                    <a:pt x="79" y="60"/>
                  </a:cubicBezTo>
                  <a:moveTo>
                    <a:pt x="100" y="59"/>
                  </a:moveTo>
                  <a:cubicBezTo>
                    <a:pt x="98" y="57"/>
                    <a:pt x="98" y="57"/>
                    <a:pt x="98" y="57"/>
                  </a:cubicBezTo>
                  <a:cubicBezTo>
                    <a:pt x="100" y="56"/>
                    <a:pt x="100" y="56"/>
                    <a:pt x="100" y="56"/>
                  </a:cubicBezTo>
                  <a:cubicBezTo>
                    <a:pt x="102" y="57"/>
                    <a:pt x="102" y="57"/>
                    <a:pt x="102" y="57"/>
                  </a:cubicBezTo>
                  <a:cubicBezTo>
                    <a:pt x="100" y="59"/>
                    <a:pt x="100" y="59"/>
                    <a:pt x="100" y="59"/>
                  </a:cubicBezTo>
                  <a:moveTo>
                    <a:pt x="104" y="59"/>
                  </a:moveTo>
                  <a:cubicBezTo>
                    <a:pt x="102" y="57"/>
                    <a:pt x="102" y="57"/>
                    <a:pt x="102" y="57"/>
                  </a:cubicBezTo>
                  <a:cubicBezTo>
                    <a:pt x="104" y="56"/>
                    <a:pt x="104" y="56"/>
                    <a:pt x="104" y="56"/>
                  </a:cubicBezTo>
                  <a:cubicBezTo>
                    <a:pt x="106" y="57"/>
                    <a:pt x="106" y="57"/>
                    <a:pt x="106" y="57"/>
                  </a:cubicBezTo>
                  <a:cubicBezTo>
                    <a:pt x="104" y="59"/>
                    <a:pt x="104" y="59"/>
                    <a:pt x="104" y="59"/>
                  </a:cubicBezTo>
                  <a:moveTo>
                    <a:pt x="112" y="63"/>
                  </a:moveTo>
                  <a:cubicBezTo>
                    <a:pt x="106" y="57"/>
                    <a:pt x="106" y="57"/>
                    <a:pt x="106" y="57"/>
                  </a:cubicBezTo>
                  <a:cubicBezTo>
                    <a:pt x="108" y="56"/>
                    <a:pt x="108" y="56"/>
                    <a:pt x="108" y="56"/>
                  </a:cubicBezTo>
                  <a:cubicBezTo>
                    <a:pt x="113" y="61"/>
                    <a:pt x="113" y="61"/>
                    <a:pt x="113" y="61"/>
                  </a:cubicBezTo>
                  <a:cubicBezTo>
                    <a:pt x="113" y="62"/>
                    <a:pt x="112" y="62"/>
                    <a:pt x="112" y="63"/>
                  </a:cubicBezTo>
                  <a:moveTo>
                    <a:pt x="84" y="59"/>
                  </a:moveTo>
                  <a:cubicBezTo>
                    <a:pt x="83" y="57"/>
                    <a:pt x="83" y="57"/>
                    <a:pt x="83" y="57"/>
                  </a:cubicBezTo>
                  <a:cubicBezTo>
                    <a:pt x="85" y="55"/>
                    <a:pt x="85" y="55"/>
                    <a:pt x="85" y="55"/>
                  </a:cubicBezTo>
                  <a:cubicBezTo>
                    <a:pt x="87" y="57"/>
                    <a:pt x="87" y="57"/>
                    <a:pt x="87" y="57"/>
                  </a:cubicBezTo>
                  <a:cubicBezTo>
                    <a:pt x="84" y="59"/>
                    <a:pt x="84" y="59"/>
                    <a:pt x="84" y="59"/>
                  </a:cubicBezTo>
                  <a:moveTo>
                    <a:pt x="72" y="59"/>
                  </a:moveTo>
                  <a:cubicBezTo>
                    <a:pt x="71" y="58"/>
                    <a:pt x="71" y="58"/>
                    <a:pt x="71" y="58"/>
                  </a:cubicBezTo>
                  <a:cubicBezTo>
                    <a:pt x="74" y="55"/>
                    <a:pt x="74" y="55"/>
                    <a:pt x="74" y="55"/>
                  </a:cubicBezTo>
                  <a:cubicBezTo>
                    <a:pt x="75" y="56"/>
                    <a:pt x="75" y="56"/>
                    <a:pt x="75" y="56"/>
                  </a:cubicBezTo>
                  <a:cubicBezTo>
                    <a:pt x="72" y="59"/>
                    <a:pt x="72" y="59"/>
                    <a:pt x="72" y="59"/>
                  </a:cubicBezTo>
                  <a:moveTo>
                    <a:pt x="89" y="58"/>
                  </a:moveTo>
                  <a:cubicBezTo>
                    <a:pt x="87" y="57"/>
                    <a:pt x="87" y="57"/>
                    <a:pt x="87" y="57"/>
                  </a:cubicBezTo>
                  <a:cubicBezTo>
                    <a:pt x="90" y="54"/>
                    <a:pt x="90" y="54"/>
                    <a:pt x="90" y="54"/>
                  </a:cubicBezTo>
                  <a:cubicBezTo>
                    <a:pt x="91" y="56"/>
                    <a:pt x="91" y="56"/>
                    <a:pt x="91" y="56"/>
                  </a:cubicBezTo>
                  <a:cubicBezTo>
                    <a:pt x="89" y="58"/>
                    <a:pt x="89" y="58"/>
                    <a:pt x="89" y="58"/>
                  </a:cubicBezTo>
                  <a:moveTo>
                    <a:pt x="65" y="59"/>
                  </a:moveTo>
                  <a:cubicBezTo>
                    <a:pt x="63" y="57"/>
                    <a:pt x="63" y="57"/>
                    <a:pt x="63" y="57"/>
                  </a:cubicBezTo>
                  <a:cubicBezTo>
                    <a:pt x="66" y="54"/>
                    <a:pt x="66" y="54"/>
                    <a:pt x="66" y="54"/>
                  </a:cubicBezTo>
                  <a:cubicBezTo>
                    <a:pt x="68" y="56"/>
                    <a:pt x="68" y="56"/>
                    <a:pt x="68" y="56"/>
                  </a:cubicBezTo>
                  <a:cubicBezTo>
                    <a:pt x="65" y="59"/>
                    <a:pt x="65" y="59"/>
                    <a:pt x="65" y="59"/>
                  </a:cubicBezTo>
                  <a:moveTo>
                    <a:pt x="56" y="60"/>
                  </a:moveTo>
                  <a:cubicBezTo>
                    <a:pt x="56" y="59"/>
                    <a:pt x="56" y="58"/>
                    <a:pt x="55" y="57"/>
                  </a:cubicBezTo>
                  <a:cubicBezTo>
                    <a:pt x="59" y="54"/>
                    <a:pt x="59" y="54"/>
                    <a:pt x="59" y="54"/>
                  </a:cubicBezTo>
                  <a:cubicBezTo>
                    <a:pt x="60" y="55"/>
                    <a:pt x="60" y="55"/>
                    <a:pt x="60" y="55"/>
                  </a:cubicBezTo>
                  <a:cubicBezTo>
                    <a:pt x="56" y="60"/>
                    <a:pt x="56" y="60"/>
                    <a:pt x="56" y="60"/>
                  </a:cubicBezTo>
                  <a:moveTo>
                    <a:pt x="94" y="58"/>
                  </a:moveTo>
                  <a:cubicBezTo>
                    <a:pt x="92" y="56"/>
                    <a:pt x="92" y="56"/>
                    <a:pt x="92" y="56"/>
                  </a:cubicBezTo>
                  <a:cubicBezTo>
                    <a:pt x="94" y="54"/>
                    <a:pt x="94" y="54"/>
                    <a:pt x="94" y="54"/>
                  </a:cubicBezTo>
                  <a:cubicBezTo>
                    <a:pt x="96" y="55"/>
                    <a:pt x="96" y="55"/>
                    <a:pt x="96" y="55"/>
                  </a:cubicBezTo>
                  <a:cubicBezTo>
                    <a:pt x="94" y="58"/>
                    <a:pt x="94" y="58"/>
                    <a:pt x="94" y="58"/>
                  </a:cubicBezTo>
                  <a:moveTo>
                    <a:pt x="77" y="58"/>
                  </a:moveTo>
                  <a:cubicBezTo>
                    <a:pt x="76" y="56"/>
                    <a:pt x="76" y="56"/>
                    <a:pt x="76" y="56"/>
                  </a:cubicBezTo>
                  <a:cubicBezTo>
                    <a:pt x="78" y="54"/>
                    <a:pt x="78" y="54"/>
                    <a:pt x="78" y="54"/>
                  </a:cubicBezTo>
                  <a:cubicBezTo>
                    <a:pt x="80" y="55"/>
                    <a:pt x="80" y="55"/>
                    <a:pt x="80" y="55"/>
                  </a:cubicBezTo>
                  <a:cubicBezTo>
                    <a:pt x="77" y="58"/>
                    <a:pt x="77" y="58"/>
                    <a:pt x="77" y="58"/>
                  </a:cubicBezTo>
                  <a:moveTo>
                    <a:pt x="114" y="61"/>
                  </a:moveTo>
                  <a:cubicBezTo>
                    <a:pt x="108" y="55"/>
                    <a:pt x="108" y="55"/>
                    <a:pt x="108" y="55"/>
                  </a:cubicBezTo>
                  <a:cubicBezTo>
                    <a:pt x="110" y="54"/>
                    <a:pt x="110" y="54"/>
                    <a:pt x="110" y="54"/>
                  </a:cubicBezTo>
                  <a:cubicBezTo>
                    <a:pt x="115" y="59"/>
                    <a:pt x="115" y="59"/>
                    <a:pt x="115" y="59"/>
                  </a:cubicBezTo>
                  <a:cubicBezTo>
                    <a:pt x="115" y="60"/>
                    <a:pt x="114" y="60"/>
                    <a:pt x="114" y="61"/>
                  </a:cubicBezTo>
                  <a:moveTo>
                    <a:pt x="98" y="57"/>
                  </a:moveTo>
                  <a:cubicBezTo>
                    <a:pt x="96" y="55"/>
                    <a:pt x="96" y="55"/>
                    <a:pt x="96" y="55"/>
                  </a:cubicBezTo>
                  <a:cubicBezTo>
                    <a:pt x="98" y="54"/>
                    <a:pt x="98" y="54"/>
                    <a:pt x="98" y="54"/>
                  </a:cubicBezTo>
                  <a:cubicBezTo>
                    <a:pt x="100" y="55"/>
                    <a:pt x="100" y="55"/>
                    <a:pt x="100" y="55"/>
                  </a:cubicBezTo>
                  <a:cubicBezTo>
                    <a:pt x="98" y="57"/>
                    <a:pt x="98" y="57"/>
                    <a:pt x="98" y="57"/>
                  </a:cubicBezTo>
                  <a:moveTo>
                    <a:pt x="102" y="57"/>
                  </a:moveTo>
                  <a:cubicBezTo>
                    <a:pt x="100" y="55"/>
                    <a:pt x="100" y="55"/>
                    <a:pt x="100" y="55"/>
                  </a:cubicBezTo>
                  <a:cubicBezTo>
                    <a:pt x="102" y="54"/>
                    <a:pt x="102" y="54"/>
                    <a:pt x="102" y="54"/>
                  </a:cubicBezTo>
                  <a:cubicBezTo>
                    <a:pt x="104" y="55"/>
                    <a:pt x="104" y="55"/>
                    <a:pt x="104" y="55"/>
                  </a:cubicBezTo>
                  <a:cubicBezTo>
                    <a:pt x="102" y="57"/>
                    <a:pt x="102" y="57"/>
                    <a:pt x="102" y="57"/>
                  </a:cubicBezTo>
                  <a:moveTo>
                    <a:pt x="106" y="57"/>
                  </a:moveTo>
                  <a:cubicBezTo>
                    <a:pt x="104" y="55"/>
                    <a:pt x="104" y="55"/>
                    <a:pt x="104" y="55"/>
                  </a:cubicBezTo>
                  <a:cubicBezTo>
                    <a:pt x="106" y="54"/>
                    <a:pt x="106" y="54"/>
                    <a:pt x="106" y="54"/>
                  </a:cubicBezTo>
                  <a:cubicBezTo>
                    <a:pt x="108" y="55"/>
                    <a:pt x="108" y="55"/>
                    <a:pt x="108" y="55"/>
                  </a:cubicBezTo>
                  <a:cubicBezTo>
                    <a:pt x="106" y="57"/>
                    <a:pt x="106" y="57"/>
                    <a:pt x="106" y="57"/>
                  </a:cubicBezTo>
                  <a:moveTo>
                    <a:pt x="82" y="57"/>
                  </a:moveTo>
                  <a:cubicBezTo>
                    <a:pt x="81" y="55"/>
                    <a:pt x="81" y="55"/>
                    <a:pt x="81" y="55"/>
                  </a:cubicBezTo>
                  <a:cubicBezTo>
                    <a:pt x="83" y="53"/>
                    <a:pt x="83" y="53"/>
                    <a:pt x="83" y="53"/>
                  </a:cubicBezTo>
                  <a:cubicBezTo>
                    <a:pt x="85" y="55"/>
                    <a:pt x="85" y="55"/>
                    <a:pt x="85" y="55"/>
                  </a:cubicBezTo>
                  <a:cubicBezTo>
                    <a:pt x="82" y="57"/>
                    <a:pt x="82" y="57"/>
                    <a:pt x="82" y="57"/>
                  </a:cubicBezTo>
                  <a:moveTo>
                    <a:pt x="70" y="57"/>
                  </a:moveTo>
                  <a:cubicBezTo>
                    <a:pt x="69" y="56"/>
                    <a:pt x="69" y="56"/>
                    <a:pt x="69" y="56"/>
                  </a:cubicBezTo>
                  <a:cubicBezTo>
                    <a:pt x="72" y="53"/>
                    <a:pt x="72" y="53"/>
                    <a:pt x="72" y="53"/>
                  </a:cubicBezTo>
                  <a:cubicBezTo>
                    <a:pt x="73" y="54"/>
                    <a:pt x="73" y="54"/>
                    <a:pt x="73" y="54"/>
                  </a:cubicBezTo>
                  <a:cubicBezTo>
                    <a:pt x="70" y="57"/>
                    <a:pt x="70" y="57"/>
                    <a:pt x="70" y="57"/>
                  </a:cubicBezTo>
                  <a:moveTo>
                    <a:pt x="87" y="56"/>
                  </a:moveTo>
                  <a:cubicBezTo>
                    <a:pt x="85" y="55"/>
                    <a:pt x="85" y="55"/>
                    <a:pt x="85" y="55"/>
                  </a:cubicBezTo>
                  <a:cubicBezTo>
                    <a:pt x="88" y="52"/>
                    <a:pt x="88" y="52"/>
                    <a:pt x="88" y="52"/>
                  </a:cubicBezTo>
                  <a:cubicBezTo>
                    <a:pt x="89" y="54"/>
                    <a:pt x="89" y="54"/>
                    <a:pt x="89" y="54"/>
                  </a:cubicBezTo>
                  <a:cubicBezTo>
                    <a:pt x="87" y="56"/>
                    <a:pt x="87" y="56"/>
                    <a:pt x="87" y="56"/>
                  </a:cubicBezTo>
                  <a:moveTo>
                    <a:pt x="63" y="57"/>
                  </a:moveTo>
                  <a:cubicBezTo>
                    <a:pt x="61" y="55"/>
                    <a:pt x="61" y="55"/>
                    <a:pt x="61" y="55"/>
                  </a:cubicBezTo>
                  <a:cubicBezTo>
                    <a:pt x="64" y="52"/>
                    <a:pt x="64" y="52"/>
                    <a:pt x="64" y="52"/>
                  </a:cubicBezTo>
                  <a:cubicBezTo>
                    <a:pt x="66" y="54"/>
                    <a:pt x="66" y="54"/>
                    <a:pt x="66" y="54"/>
                  </a:cubicBezTo>
                  <a:cubicBezTo>
                    <a:pt x="63" y="57"/>
                    <a:pt x="63" y="57"/>
                    <a:pt x="63" y="57"/>
                  </a:cubicBezTo>
                  <a:moveTo>
                    <a:pt x="115" y="59"/>
                  </a:moveTo>
                  <a:cubicBezTo>
                    <a:pt x="110" y="53"/>
                    <a:pt x="110" y="53"/>
                    <a:pt x="110" y="53"/>
                  </a:cubicBezTo>
                  <a:cubicBezTo>
                    <a:pt x="112" y="52"/>
                    <a:pt x="112" y="52"/>
                    <a:pt x="112" y="52"/>
                  </a:cubicBezTo>
                  <a:cubicBezTo>
                    <a:pt x="117" y="57"/>
                    <a:pt x="117" y="57"/>
                    <a:pt x="117" y="57"/>
                  </a:cubicBezTo>
                  <a:cubicBezTo>
                    <a:pt x="116" y="58"/>
                    <a:pt x="116" y="58"/>
                    <a:pt x="115" y="59"/>
                  </a:cubicBezTo>
                  <a:moveTo>
                    <a:pt x="55" y="57"/>
                  </a:moveTo>
                  <a:cubicBezTo>
                    <a:pt x="55" y="56"/>
                    <a:pt x="55" y="55"/>
                    <a:pt x="55" y="54"/>
                  </a:cubicBezTo>
                  <a:cubicBezTo>
                    <a:pt x="57" y="52"/>
                    <a:pt x="57" y="52"/>
                    <a:pt x="57" y="52"/>
                  </a:cubicBezTo>
                  <a:cubicBezTo>
                    <a:pt x="58" y="54"/>
                    <a:pt x="58" y="54"/>
                    <a:pt x="58" y="54"/>
                  </a:cubicBezTo>
                  <a:cubicBezTo>
                    <a:pt x="55" y="57"/>
                    <a:pt x="55" y="57"/>
                    <a:pt x="55" y="57"/>
                  </a:cubicBezTo>
                  <a:moveTo>
                    <a:pt x="92" y="56"/>
                  </a:moveTo>
                  <a:cubicBezTo>
                    <a:pt x="90" y="54"/>
                    <a:pt x="90" y="54"/>
                    <a:pt x="90" y="54"/>
                  </a:cubicBezTo>
                  <a:cubicBezTo>
                    <a:pt x="92" y="52"/>
                    <a:pt x="92" y="52"/>
                    <a:pt x="92" y="52"/>
                  </a:cubicBezTo>
                  <a:cubicBezTo>
                    <a:pt x="94" y="53"/>
                    <a:pt x="94" y="53"/>
                    <a:pt x="94" y="53"/>
                  </a:cubicBezTo>
                  <a:cubicBezTo>
                    <a:pt x="92" y="56"/>
                    <a:pt x="92" y="56"/>
                    <a:pt x="92" y="56"/>
                  </a:cubicBezTo>
                  <a:moveTo>
                    <a:pt x="76" y="56"/>
                  </a:moveTo>
                  <a:cubicBezTo>
                    <a:pt x="74" y="54"/>
                    <a:pt x="74" y="54"/>
                    <a:pt x="74" y="54"/>
                  </a:cubicBezTo>
                  <a:cubicBezTo>
                    <a:pt x="76" y="52"/>
                    <a:pt x="76" y="52"/>
                    <a:pt x="76" y="52"/>
                  </a:cubicBezTo>
                  <a:cubicBezTo>
                    <a:pt x="78" y="53"/>
                    <a:pt x="78" y="53"/>
                    <a:pt x="78" y="53"/>
                  </a:cubicBezTo>
                  <a:cubicBezTo>
                    <a:pt x="76" y="56"/>
                    <a:pt x="76" y="56"/>
                    <a:pt x="76" y="56"/>
                  </a:cubicBezTo>
                  <a:moveTo>
                    <a:pt x="96" y="55"/>
                  </a:moveTo>
                  <a:cubicBezTo>
                    <a:pt x="94" y="53"/>
                    <a:pt x="94" y="53"/>
                    <a:pt x="94" y="53"/>
                  </a:cubicBezTo>
                  <a:cubicBezTo>
                    <a:pt x="96" y="52"/>
                    <a:pt x="96" y="52"/>
                    <a:pt x="96" y="52"/>
                  </a:cubicBezTo>
                  <a:cubicBezTo>
                    <a:pt x="98" y="53"/>
                    <a:pt x="98" y="53"/>
                    <a:pt x="98" y="53"/>
                  </a:cubicBezTo>
                  <a:cubicBezTo>
                    <a:pt x="96" y="55"/>
                    <a:pt x="96" y="55"/>
                    <a:pt x="96" y="55"/>
                  </a:cubicBezTo>
                  <a:moveTo>
                    <a:pt x="108" y="55"/>
                  </a:moveTo>
                  <a:cubicBezTo>
                    <a:pt x="106" y="53"/>
                    <a:pt x="106" y="53"/>
                    <a:pt x="106" y="53"/>
                  </a:cubicBezTo>
                  <a:cubicBezTo>
                    <a:pt x="108" y="52"/>
                    <a:pt x="108" y="52"/>
                    <a:pt x="108" y="52"/>
                  </a:cubicBezTo>
                  <a:cubicBezTo>
                    <a:pt x="109" y="53"/>
                    <a:pt x="109" y="53"/>
                    <a:pt x="109" y="53"/>
                  </a:cubicBezTo>
                  <a:cubicBezTo>
                    <a:pt x="108" y="55"/>
                    <a:pt x="108" y="55"/>
                    <a:pt x="108" y="55"/>
                  </a:cubicBezTo>
                  <a:moveTo>
                    <a:pt x="100" y="55"/>
                  </a:moveTo>
                  <a:cubicBezTo>
                    <a:pt x="98" y="53"/>
                    <a:pt x="98" y="53"/>
                    <a:pt x="98" y="53"/>
                  </a:cubicBezTo>
                  <a:cubicBezTo>
                    <a:pt x="100" y="52"/>
                    <a:pt x="100" y="52"/>
                    <a:pt x="100" y="52"/>
                  </a:cubicBezTo>
                  <a:cubicBezTo>
                    <a:pt x="102" y="53"/>
                    <a:pt x="102" y="53"/>
                    <a:pt x="102" y="53"/>
                  </a:cubicBezTo>
                  <a:cubicBezTo>
                    <a:pt x="100" y="55"/>
                    <a:pt x="100" y="55"/>
                    <a:pt x="100" y="55"/>
                  </a:cubicBezTo>
                  <a:moveTo>
                    <a:pt x="104" y="55"/>
                  </a:moveTo>
                  <a:cubicBezTo>
                    <a:pt x="102" y="53"/>
                    <a:pt x="102" y="53"/>
                    <a:pt x="102" y="53"/>
                  </a:cubicBezTo>
                  <a:cubicBezTo>
                    <a:pt x="104" y="52"/>
                    <a:pt x="104" y="52"/>
                    <a:pt x="104" y="52"/>
                  </a:cubicBezTo>
                  <a:cubicBezTo>
                    <a:pt x="106" y="53"/>
                    <a:pt x="106" y="53"/>
                    <a:pt x="106" y="53"/>
                  </a:cubicBezTo>
                  <a:cubicBezTo>
                    <a:pt x="104" y="55"/>
                    <a:pt x="104" y="55"/>
                    <a:pt x="104" y="55"/>
                  </a:cubicBezTo>
                  <a:moveTo>
                    <a:pt x="80" y="55"/>
                  </a:moveTo>
                  <a:cubicBezTo>
                    <a:pt x="79" y="53"/>
                    <a:pt x="79" y="53"/>
                    <a:pt x="79" y="53"/>
                  </a:cubicBezTo>
                  <a:cubicBezTo>
                    <a:pt x="81" y="51"/>
                    <a:pt x="81" y="51"/>
                    <a:pt x="81" y="51"/>
                  </a:cubicBezTo>
                  <a:cubicBezTo>
                    <a:pt x="83" y="53"/>
                    <a:pt x="83" y="53"/>
                    <a:pt x="83" y="53"/>
                  </a:cubicBezTo>
                  <a:cubicBezTo>
                    <a:pt x="80" y="55"/>
                    <a:pt x="80" y="55"/>
                    <a:pt x="80" y="55"/>
                  </a:cubicBezTo>
                  <a:moveTo>
                    <a:pt x="68" y="55"/>
                  </a:moveTo>
                  <a:cubicBezTo>
                    <a:pt x="67" y="54"/>
                    <a:pt x="67" y="54"/>
                    <a:pt x="67" y="54"/>
                  </a:cubicBezTo>
                  <a:cubicBezTo>
                    <a:pt x="70" y="51"/>
                    <a:pt x="70" y="51"/>
                    <a:pt x="70" y="51"/>
                  </a:cubicBezTo>
                  <a:cubicBezTo>
                    <a:pt x="71" y="52"/>
                    <a:pt x="71" y="52"/>
                    <a:pt x="71" y="52"/>
                  </a:cubicBezTo>
                  <a:cubicBezTo>
                    <a:pt x="68" y="55"/>
                    <a:pt x="68" y="55"/>
                    <a:pt x="68" y="55"/>
                  </a:cubicBezTo>
                  <a:moveTo>
                    <a:pt x="85" y="54"/>
                  </a:moveTo>
                  <a:cubicBezTo>
                    <a:pt x="83" y="53"/>
                    <a:pt x="83" y="53"/>
                    <a:pt x="83" y="53"/>
                  </a:cubicBezTo>
                  <a:cubicBezTo>
                    <a:pt x="86" y="50"/>
                    <a:pt x="86" y="50"/>
                    <a:pt x="86" y="50"/>
                  </a:cubicBezTo>
                  <a:cubicBezTo>
                    <a:pt x="87" y="52"/>
                    <a:pt x="87" y="52"/>
                    <a:pt x="87" y="52"/>
                  </a:cubicBezTo>
                  <a:cubicBezTo>
                    <a:pt x="85" y="54"/>
                    <a:pt x="85" y="54"/>
                    <a:pt x="85" y="54"/>
                  </a:cubicBezTo>
                  <a:moveTo>
                    <a:pt x="55" y="53"/>
                  </a:moveTo>
                  <a:cubicBezTo>
                    <a:pt x="55" y="52"/>
                    <a:pt x="55" y="51"/>
                    <a:pt x="55" y="50"/>
                  </a:cubicBezTo>
                  <a:cubicBezTo>
                    <a:pt x="56" y="52"/>
                    <a:pt x="56" y="52"/>
                    <a:pt x="56" y="52"/>
                  </a:cubicBezTo>
                  <a:cubicBezTo>
                    <a:pt x="55" y="53"/>
                    <a:pt x="55" y="53"/>
                    <a:pt x="55" y="53"/>
                  </a:cubicBezTo>
                  <a:moveTo>
                    <a:pt x="61" y="55"/>
                  </a:moveTo>
                  <a:cubicBezTo>
                    <a:pt x="59" y="54"/>
                    <a:pt x="59" y="54"/>
                    <a:pt x="59" y="54"/>
                  </a:cubicBezTo>
                  <a:cubicBezTo>
                    <a:pt x="62" y="50"/>
                    <a:pt x="62" y="50"/>
                    <a:pt x="62" y="50"/>
                  </a:cubicBezTo>
                  <a:cubicBezTo>
                    <a:pt x="64" y="52"/>
                    <a:pt x="64" y="52"/>
                    <a:pt x="64" y="52"/>
                  </a:cubicBezTo>
                  <a:cubicBezTo>
                    <a:pt x="61" y="55"/>
                    <a:pt x="61" y="55"/>
                    <a:pt x="61" y="55"/>
                  </a:cubicBezTo>
                  <a:moveTo>
                    <a:pt x="110" y="53"/>
                  </a:moveTo>
                  <a:cubicBezTo>
                    <a:pt x="108" y="51"/>
                    <a:pt x="108" y="51"/>
                    <a:pt x="108" y="51"/>
                  </a:cubicBezTo>
                  <a:cubicBezTo>
                    <a:pt x="110" y="50"/>
                    <a:pt x="110" y="50"/>
                    <a:pt x="110" y="50"/>
                  </a:cubicBezTo>
                  <a:cubicBezTo>
                    <a:pt x="111" y="52"/>
                    <a:pt x="111" y="52"/>
                    <a:pt x="111" y="52"/>
                  </a:cubicBezTo>
                  <a:cubicBezTo>
                    <a:pt x="110" y="53"/>
                    <a:pt x="110" y="53"/>
                    <a:pt x="110" y="53"/>
                  </a:cubicBezTo>
                  <a:moveTo>
                    <a:pt x="90" y="54"/>
                  </a:moveTo>
                  <a:cubicBezTo>
                    <a:pt x="88" y="52"/>
                    <a:pt x="88" y="52"/>
                    <a:pt x="88" y="52"/>
                  </a:cubicBezTo>
                  <a:cubicBezTo>
                    <a:pt x="90" y="50"/>
                    <a:pt x="90" y="50"/>
                    <a:pt x="90" y="50"/>
                  </a:cubicBezTo>
                  <a:cubicBezTo>
                    <a:pt x="92" y="52"/>
                    <a:pt x="92" y="52"/>
                    <a:pt x="92" y="52"/>
                  </a:cubicBezTo>
                  <a:cubicBezTo>
                    <a:pt x="90" y="54"/>
                    <a:pt x="90" y="54"/>
                    <a:pt x="90" y="54"/>
                  </a:cubicBezTo>
                  <a:moveTo>
                    <a:pt x="74" y="54"/>
                  </a:moveTo>
                  <a:cubicBezTo>
                    <a:pt x="72" y="52"/>
                    <a:pt x="72" y="52"/>
                    <a:pt x="72" y="52"/>
                  </a:cubicBezTo>
                  <a:cubicBezTo>
                    <a:pt x="74" y="50"/>
                    <a:pt x="74" y="50"/>
                    <a:pt x="74" y="50"/>
                  </a:cubicBezTo>
                  <a:cubicBezTo>
                    <a:pt x="76" y="52"/>
                    <a:pt x="76" y="52"/>
                    <a:pt x="76" y="52"/>
                  </a:cubicBezTo>
                  <a:cubicBezTo>
                    <a:pt x="74" y="54"/>
                    <a:pt x="74" y="54"/>
                    <a:pt x="74" y="54"/>
                  </a:cubicBezTo>
                  <a:moveTo>
                    <a:pt x="106" y="53"/>
                  </a:moveTo>
                  <a:cubicBezTo>
                    <a:pt x="104" y="51"/>
                    <a:pt x="104" y="51"/>
                    <a:pt x="104" y="51"/>
                  </a:cubicBezTo>
                  <a:cubicBezTo>
                    <a:pt x="106" y="50"/>
                    <a:pt x="106" y="50"/>
                    <a:pt x="106" y="50"/>
                  </a:cubicBezTo>
                  <a:cubicBezTo>
                    <a:pt x="107" y="51"/>
                    <a:pt x="107" y="51"/>
                    <a:pt x="107" y="51"/>
                  </a:cubicBezTo>
                  <a:cubicBezTo>
                    <a:pt x="106" y="53"/>
                    <a:pt x="106" y="53"/>
                    <a:pt x="106" y="53"/>
                  </a:cubicBezTo>
                  <a:moveTo>
                    <a:pt x="94" y="53"/>
                  </a:moveTo>
                  <a:cubicBezTo>
                    <a:pt x="92" y="52"/>
                    <a:pt x="92" y="52"/>
                    <a:pt x="92" y="52"/>
                  </a:cubicBezTo>
                  <a:cubicBezTo>
                    <a:pt x="94" y="50"/>
                    <a:pt x="94" y="50"/>
                    <a:pt x="94" y="50"/>
                  </a:cubicBezTo>
                  <a:cubicBezTo>
                    <a:pt x="96" y="51"/>
                    <a:pt x="96" y="51"/>
                    <a:pt x="96" y="51"/>
                  </a:cubicBezTo>
                  <a:cubicBezTo>
                    <a:pt x="94" y="53"/>
                    <a:pt x="94" y="53"/>
                    <a:pt x="94" y="53"/>
                  </a:cubicBezTo>
                  <a:moveTo>
                    <a:pt x="98" y="53"/>
                  </a:moveTo>
                  <a:cubicBezTo>
                    <a:pt x="96" y="51"/>
                    <a:pt x="96" y="51"/>
                    <a:pt x="96" y="51"/>
                  </a:cubicBezTo>
                  <a:cubicBezTo>
                    <a:pt x="98" y="50"/>
                    <a:pt x="98" y="50"/>
                    <a:pt x="98" y="50"/>
                  </a:cubicBezTo>
                  <a:cubicBezTo>
                    <a:pt x="100" y="51"/>
                    <a:pt x="100" y="51"/>
                    <a:pt x="100" y="51"/>
                  </a:cubicBezTo>
                  <a:cubicBezTo>
                    <a:pt x="98" y="53"/>
                    <a:pt x="98" y="53"/>
                    <a:pt x="98" y="53"/>
                  </a:cubicBezTo>
                  <a:moveTo>
                    <a:pt x="102" y="53"/>
                  </a:moveTo>
                  <a:cubicBezTo>
                    <a:pt x="100" y="51"/>
                    <a:pt x="100" y="51"/>
                    <a:pt x="100" y="51"/>
                  </a:cubicBezTo>
                  <a:cubicBezTo>
                    <a:pt x="102" y="50"/>
                    <a:pt x="102" y="50"/>
                    <a:pt x="102" y="50"/>
                  </a:cubicBezTo>
                  <a:cubicBezTo>
                    <a:pt x="104" y="51"/>
                    <a:pt x="104" y="51"/>
                    <a:pt x="104" y="51"/>
                  </a:cubicBezTo>
                  <a:cubicBezTo>
                    <a:pt x="102" y="53"/>
                    <a:pt x="102" y="53"/>
                    <a:pt x="102" y="53"/>
                  </a:cubicBezTo>
                  <a:moveTo>
                    <a:pt x="117" y="57"/>
                  </a:moveTo>
                  <a:cubicBezTo>
                    <a:pt x="112" y="52"/>
                    <a:pt x="112" y="52"/>
                    <a:pt x="112" y="52"/>
                  </a:cubicBezTo>
                  <a:cubicBezTo>
                    <a:pt x="114" y="50"/>
                    <a:pt x="114" y="50"/>
                    <a:pt x="114" y="50"/>
                  </a:cubicBezTo>
                  <a:cubicBezTo>
                    <a:pt x="119" y="55"/>
                    <a:pt x="119" y="55"/>
                    <a:pt x="119" y="55"/>
                  </a:cubicBezTo>
                  <a:cubicBezTo>
                    <a:pt x="118" y="55"/>
                    <a:pt x="118" y="56"/>
                    <a:pt x="117" y="57"/>
                  </a:cubicBezTo>
                  <a:moveTo>
                    <a:pt x="78" y="53"/>
                  </a:moveTo>
                  <a:cubicBezTo>
                    <a:pt x="77" y="52"/>
                    <a:pt x="77" y="52"/>
                    <a:pt x="77" y="52"/>
                  </a:cubicBezTo>
                  <a:cubicBezTo>
                    <a:pt x="79" y="49"/>
                    <a:pt x="79" y="49"/>
                    <a:pt x="79" y="49"/>
                  </a:cubicBezTo>
                  <a:cubicBezTo>
                    <a:pt x="81" y="51"/>
                    <a:pt x="81" y="51"/>
                    <a:pt x="81" y="51"/>
                  </a:cubicBezTo>
                  <a:cubicBezTo>
                    <a:pt x="78" y="53"/>
                    <a:pt x="78" y="53"/>
                    <a:pt x="78" y="53"/>
                  </a:cubicBezTo>
                  <a:moveTo>
                    <a:pt x="66" y="53"/>
                  </a:moveTo>
                  <a:cubicBezTo>
                    <a:pt x="65" y="52"/>
                    <a:pt x="65" y="52"/>
                    <a:pt x="65" y="52"/>
                  </a:cubicBezTo>
                  <a:cubicBezTo>
                    <a:pt x="68" y="49"/>
                    <a:pt x="68" y="49"/>
                    <a:pt x="68" y="49"/>
                  </a:cubicBezTo>
                  <a:cubicBezTo>
                    <a:pt x="69" y="50"/>
                    <a:pt x="69" y="50"/>
                    <a:pt x="69" y="50"/>
                  </a:cubicBezTo>
                  <a:cubicBezTo>
                    <a:pt x="66" y="53"/>
                    <a:pt x="66" y="53"/>
                    <a:pt x="66" y="53"/>
                  </a:cubicBezTo>
                  <a:moveTo>
                    <a:pt x="83" y="52"/>
                  </a:moveTo>
                  <a:cubicBezTo>
                    <a:pt x="82" y="51"/>
                    <a:pt x="82" y="51"/>
                    <a:pt x="82" y="51"/>
                  </a:cubicBezTo>
                  <a:cubicBezTo>
                    <a:pt x="84" y="48"/>
                    <a:pt x="84" y="48"/>
                    <a:pt x="84" y="48"/>
                  </a:cubicBezTo>
                  <a:cubicBezTo>
                    <a:pt x="85" y="50"/>
                    <a:pt x="85" y="50"/>
                    <a:pt x="85" y="50"/>
                  </a:cubicBezTo>
                  <a:cubicBezTo>
                    <a:pt x="83" y="52"/>
                    <a:pt x="83" y="52"/>
                    <a:pt x="83" y="52"/>
                  </a:cubicBezTo>
                  <a:moveTo>
                    <a:pt x="59" y="53"/>
                  </a:moveTo>
                  <a:cubicBezTo>
                    <a:pt x="57" y="52"/>
                    <a:pt x="57" y="52"/>
                    <a:pt x="57" y="52"/>
                  </a:cubicBezTo>
                  <a:cubicBezTo>
                    <a:pt x="60" y="48"/>
                    <a:pt x="60" y="48"/>
                    <a:pt x="60" y="48"/>
                  </a:cubicBezTo>
                  <a:cubicBezTo>
                    <a:pt x="62" y="50"/>
                    <a:pt x="62" y="50"/>
                    <a:pt x="62" y="50"/>
                  </a:cubicBezTo>
                  <a:cubicBezTo>
                    <a:pt x="59" y="53"/>
                    <a:pt x="59" y="53"/>
                    <a:pt x="59" y="53"/>
                  </a:cubicBezTo>
                  <a:moveTo>
                    <a:pt x="108" y="51"/>
                  </a:moveTo>
                  <a:cubicBezTo>
                    <a:pt x="106" y="50"/>
                    <a:pt x="106" y="50"/>
                    <a:pt x="106" y="50"/>
                  </a:cubicBezTo>
                  <a:cubicBezTo>
                    <a:pt x="108" y="48"/>
                    <a:pt x="108" y="48"/>
                    <a:pt x="108" y="48"/>
                  </a:cubicBezTo>
                  <a:cubicBezTo>
                    <a:pt x="109" y="50"/>
                    <a:pt x="109" y="50"/>
                    <a:pt x="109" y="50"/>
                  </a:cubicBezTo>
                  <a:cubicBezTo>
                    <a:pt x="108" y="51"/>
                    <a:pt x="108" y="51"/>
                    <a:pt x="108" y="51"/>
                  </a:cubicBezTo>
                  <a:moveTo>
                    <a:pt x="88" y="52"/>
                  </a:moveTo>
                  <a:cubicBezTo>
                    <a:pt x="86" y="50"/>
                    <a:pt x="86" y="50"/>
                    <a:pt x="86" y="50"/>
                  </a:cubicBezTo>
                  <a:cubicBezTo>
                    <a:pt x="88" y="48"/>
                    <a:pt x="88" y="48"/>
                    <a:pt x="88" y="48"/>
                  </a:cubicBezTo>
                  <a:cubicBezTo>
                    <a:pt x="90" y="50"/>
                    <a:pt x="90" y="50"/>
                    <a:pt x="90" y="50"/>
                  </a:cubicBezTo>
                  <a:cubicBezTo>
                    <a:pt x="88" y="52"/>
                    <a:pt x="88" y="52"/>
                    <a:pt x="88" y="52"/>
                  </a:cubicBezTo>
                  <a:moveTo>
                    <a:pt x="72" y="52"/>
                  </a:moveTo>
                  <a:cubicBezTo>
                    <a:pt x="70" y="50"/>
                    <a:pt x="70" y="50"/>
                    <a:pt x="70" y="50"/>
                  </a:cubicBezTo>
                  <a:cubicBezTo>
                    <a:pt x="73" y="48"/>
                    <a:pt x="73" y="48"/>
                    <a:pt x="73" y="48"/>
                  </a:cubicBezTo>
                  <a:cubicBezTo>
                    <a:pt x="74" y="50"/>
                    <a:pt x="74" y="50"/>
                    <a:pt x="74" y="50"/>
                  </a:cubicBezTo>
                  <a:cubicBezTo>
                    <a:pt x="72" y="52"/>
                    <a:pt x="72" y="52"/>
                    <a:pt x="72" y="52"/>
                  </a:cubicBezTo>
                  <a:moveTo>
                    <a:pt x="92" y="51"/>
                  </a:moveTo>
                  <a:cubicBezTo>
                    <a:pt x="90" y="50"/>
                    <a:pt x="90" y="50"/>
                    <a:pt x="90" y="50"/>
                  </a:cubicBezTo>
                  <a:cubicBezTo>
                    <a:pt x="92" y="48"/>
                    <a:pt x="92" y="48"/>
                    <a:pt x="92" y="48"/>
                  </a:cubicBezTo>
                  <a:cubicBezTo>
                    <a:pt x="94" y="50"/>
                    <a:pt x="94" y="50"/>
                    <a:pt x="94" y="50"/>
                  </a:cubicBezTo>
                  <a:cubicBezTo>
                    <a:pt x="92" y="51"/>
                    <a:pt x="92" y="51"/>
                    <a:pt x="92" y="51"/>
                  </a:cubicBezTo>
                  <a:moveTo>
                    <a:pt x="104" y="51"/>
                  </a:moveTo>
                  <a:cubicBezTo>
                    <a:pt x="102" y="49"/>
                    <a:pt x="102" y="49"/>
                    <a:pt x="102" y="49"/>
                  </a:cubicBezTo>
                  <a:cubicBezTo>
                    <a:pt x="104" y="48"/>
                    <a:pt x="104" y="48"/>
                    <a:pt x="104" y="48"/>
                  </a:cubicBezTo>
                  <a:cubicBezTo>
                    <a:pt x="106" y="50"/>
                    <a:pt x="106" y="50"/>
                    <a:pt x="106" y="50"/>
                  </a:cubicBezTo>
                  <a:cubicBezTo>
                    <a:pt x="104" y="51"/>
                    <a:pt x="104" y="51"/>
                    <a:pt x="104" y="51"/>
                  </a:cubicBezTo>
                  <a:moveTo>
                    <a:pt x="96" y="51"/>
                  </a:moveTo>
                  <a:cubicBezTo>
                    <a:pt x="94" y="50"/>
                    <a:pt x="94" y="50"/>
                    <a:pt x="94" y="50"/>
                  </a:cubicBezTo>
                  <a:cubicBezTo>
                    <a:pt x="96" y="48"/>
                    <a:pt x="96" y="48"/>
                    <a:pt x="96" y="48"/>
                  </a:cubicBezTo>
                  <a:cubicBezTo>
                    <a:pt x="98" y="49"/>
                    <a:pt x="98" y="49"/>
                    <a:pt x="98" y="49"/>
                  </a:cubicBezTo>
                  <a:cubicBezTo>
                    <a:pt x="96" y="51"/>
                    <a:pt x="96" y="51"/>
                    <a:pt x="96" y="51"/>
                  </a:cubicBezTo>
                  <a:moveTo>
                    <a:pt x="100" y="51"/>
                  </a:moveTo>
                  <a:cubicBezTo>
                    <a:pt x="98" y="49"/>
                    <a:pt x="98" y="49"/>
                    <a:pt x="98" y="49"/>
                  </a:cubicBezTo>
                  <a:cubicBezTo>
                    <a:pt x="100" y="48"/>
                    <a:pt x="100" y="48"/>
                    <a:pt x="100" y="48"/>
                  </a:cubicBezTo>
                  <a:cubicBezTo>
                    <a:pt x="102" y="49"/>
                    <a:pt x="102" y="49"/>
                    <a:pt x="102" y="49"/>
                  </a:cubicBezTo>
                  <a:cubicBezTo>
                    <a:pt x="100" y="51"/>
                    <a:pt x="100" y="51"/>
                    <a:pt x="100" y="51"/>
                  </a:cubicBezTo>
                  <a:moveTo>
                    <a:pt x="112" y="51"/>
                  </a:moveTo>
                  <a:cubicBezTo>
                    <a:pt x="110" y="50"/>
                    <a:pt x="110" y="50"/>
                    <a:pt x="110" y="50"/>
                  </a:cubicBezTo>
                  <a:cubicBezTo>
                    <a:pt x="112" y="48"/>
                    <a:pt x="112" y="48"/>
                    <a:pt x="112" y="48"/>
                  </a:cubicBezTo>
                  <a:cubicBezTo>
                    <a:pt x="114" y="49"/>
                    <a:pt x="114" y="49"/>
                    <a:pt x="114" y="49"/>
                  </a:cubicBezTo>
                  <a:cubicBezTo>
                    <a:pt x="112" y="51"/>
                    <a:pt x="112" y="51"/>
                    <a:pt x="112" y="51"/>
                  </a:cubicBezTo>
                  <a:moveTo>
                    <a:pt x="119" y="54"/>
                  </a:moveTo>
                  <a:cubicBezTo>
                    <a:pt x="114" y="49"/>
                    <a:pt x="114" y="49"/>
                    <a:pt x="114" y="49"/>
                  </a:cubicBezTo>
                  <a:cubicBezTo>
                    <a:pt x="116" y="48"/>
                    <a:pt x="116" y="48"/>
                    <a:pt x="116" y="48"/>
                  </a:cubicBezTo>
                  <a:cubicBezTo>
                    <a:pt x="121" y="52"/>
                    <a:pt x="121" y="52"/>
                    <a:pt x="121" y="52"/>
                  </a:cubicBezTo>
                  <a:cubicBezTo>
                    <a:pt x="120" y="53"/>
                    <a:pt x="120" y="54"/>
                    <a:pt x="119" y="54"/>
                  </a:cubicBezTo>
                  <a:moveTo>
                    <a:pt x="76" y="51"/>
                  </a:moveTo>
                  <a:cubicBezTo>
                    <a:pt x="75" y="50"/>
                    <a:pt x="75" y="50"/>
                    <a:pt x="75" y="50"/>
                  </a:cubicBezTo>
                  <a:cubicBezTo>
                    <a:pt x="77" y="47"/>
                    <a:pt x="77" y="47"/>
                    <a:pt x="77" y="47"/>
                  </a:cubicBezTo>
                  <a:cubicBezTo>
                    <a:pt x="79" y="49"/>
                    <a:pt x="79" y="49"/>
                    <a:pt x="79" y="49"/>
                  </a:cubicBezTo>
                  <a:cubicBezTo>
                    <a:pt x="76" y="51"/>
                    <a:pt x="76" y="51"/>
                    <a:pt x="76" y="51"/>
                  </a:cubicBezTo>
                  <a:moveTo>
                    <a:pt x="64" y="51"/>
                  </a:moveTo>
                  <a:cubicBezTo>
                    <a:pt x="63" y="50"/>
                    <a:pt x="63" y="50"/>
                    <a:pt x="63" y="50"/>
                  </a:cubicBezTo>
                  <a:cubicBezTo>
                    <a:pt x="66" y="47"/>
                    <a:pt x="66" y="47"/>
                    <a:pt x="66" y="47"/>
                  </a:cubicBezTo>
                  <a:cubicBezTo>
                    <a:pt x="67" y="49"/>
                    <a:pt x="67" y="49"/>
                    <a:pt x="67" y="49"/>
                  </a:cubicBezTo>
                  <a:cubicBezTo>
                    <a:pt x="64" y="51"/>
                    <a:pt x="64" y="51"/>
                    <a:pt x="64" y="51"/>
                  </a:cubicBezTo>
                  <a:moveTo>
                    <a:pt x="81" y="50"/>
                  </a:moveTo>
                  <a:cubicBezTo>
                    <a:pt x="80" y="49"/>
                    <a:pt x="80" y="49"/>
                    <a:pt x="80" y="49"/>
                  </a:cubicBezTo>
                  <a:cubicBezTo>
                    <a:pt x="82" y="47"/>
                    <a:pt x="82" y="47"/>
                    <a:pt x="82" y="47"/>
                  </a:cubicBezTo>
                  <a:cubicBezTo>
                    <a:pt x="83" y="48"/>
                    <a:pt x="83" y="48"/>
                    <a:pt x="83" y="48"/>
                  </a:cubicBezTo>
                  <a:cubicBezTo>
                    <a:pt x="81" y="50"/>
                    <a:pt x="81" y="50"/>
                    <a:pt x="81" y="50"/>
                  </a:cubicBezTo>
                  <a:moveTo>
                    <a:pt x="57" y="51"/>
                  </a:moveTo>
                  <a:cubicBezTo>
                    <a:pt x="55" y="50"/>
                    <a:pt x="55" y="50"/>
                    <a:pt x="55" y="50"/>
                  </a:cubicBezTo>
                  <a:cubicBezTo>
                    <a:pt x="55" y="49"/>
                    <a:pt x="55" y="49"/>
                    <a:pt x="55" y="49"/>
                  </a:cubicBezTo>
                  <a:cubicBezTo>
                    <a:pt x="59" y="46"/>
                    <a:pt x="59" y="46"/>
                    <a:pt x="59" y="46"/>
                  </a:cubicBezTo>
                  <a:cubicBezTo>
                    <a:pt x="60" y="48"/>
                    <a:pt x="60" y="48"/>
                    <a:pt x="60" y="48"/>
                  </a:cubicBezTo>
                  <a:cubicBezTo>
                    <a:pt x="57" y="51"/>
                    <a:pt x="57" y="51"/>
                    <a:pt x="57" y="51"/>
                  </a:cubicBezTo>
                  <a:moveTo>
                    <a:pt x="106" y="49"/>
                  </a:moveTo>
                  <a:cubicBezTo>
                    <a:pt x="104" y="48"/>
                    <a:pt x="104" y="48"/>
                    <a:pt x="104" y="48"/>
                  </a:cubicBezTo>
                  <a:cubicBezTo>
                    <a:pt x="106" y="46"/>
                    <a:pt x="106" y="46"/>
                    <a:pt x="106" y="46"/>
                  </a:cubicBezTo>
                  <a:cubicBezTo>
                    <a:pt x="107" y="48"/>
                    <a:pt x="107" y="48"/>
                    <a:pt x="107" y="48"/>
                  </a:cubicBezTo>
                  <a:cubicBezTo>
                    <a:pt x="106" y="49"/>
                    <a:pt x="106" y="49"/>
                    <a:pt x="106" y="49"/>
                  </a:cubicBezTo>
                  <a:moveTo>
                    <a:pt x="86" y="50"/>
                  </a:moveTo>
                  <a:cubicBezTo>
                    <a:pt x="84" y="48"/>
                    <a:pt x="84" y="48"/>
                    <a:pt x="84" y="48"/>
                  </a:cubicBezTo>
                  <a:cubicBezTo>
                    <a:pt x="86" y="46"/>
                    <a:pt x="86" y="46"/>
                    <a:pt x="86" y="46"/>
                  </a:cubicBezTo>
                  <a:cubicBezTo>
                    <a:pt x="88" y="48"/>
                    <a:pt x="88" y="48"/>
                    <a:pt x="88" y="48"/>
                  </a:cubicBezTo>
                  <a:cubicBezTo>
                    <a:pt x="86" y="50"/>
                    <a:pt x="86" y="50"/>
                    <a:pt x="86" y="50"/>
                  </a:cubicBezTo>
                  <a:moveTo>
                    <a:pt x="70" y="50"/>
                  </a:moveTo>
                  <a:cubicBezTo>
                    <a:pt x="68" y="49"/>
                    <a:pt x="68" y="49"/>
                    <a:pt x="68" y="49"/>
                  </a:cubicBezTo>
                  <a:cubicBezTo>
                    <a:pt x="71" y="46"/>
                    <a:pt x="71" y="46"/>
                    <a:pt x="71" y="46"/>
                  </a:cubicBezTo>
                  <a:cubicBezTo>
                    <a:pt x="72" y="48"/>
                    <a:pt x="72" y="48"/>
                    <a:pt x="72" y="48"/>
                  </a:cubicBezTo>
                  <a:cubicBezTo>
                    <a:pt x="70" y="50"/>
                    <a:pt x="70" y="50"/>
                    <a:pt x="70" y="50"/>
                  </a:cubicBezTo>
                  <a:moveTo>
                    <a:pt x="102" y="49"/>
                  </a:moveTo>
                  <a:cubicBezTo>
                    <a:pt x="100" y="48"/>
                    <a:pt x="100" y="48"/>
                    <a:pt x="100" y="48"/>
                  </a:cubicBezTo>
                  <a:cubicBezTo>
                    <a:pt x="102" y="46"/>
                    <a:pt x="102" y="46"/>
                    <a:pt x="102" y="46"/>
                  </a:cubicBezTo>
                  <a:cubicBezTo>
                    <a:pt x="104" y="48"/>
                    <a:pt x="104" y="48"/>
                    <a:pt x="104" y="48"/>
                  </a:cubicBezTo>
                  <a:cubicBezTo>
                    <a:pt x="102" y="49"/>
                    <a:pt x="102" y="49"/>
                    <a:pt x="102" y="49"/>
                  </a:cubicBezTo>
                  <a:moveTo>
                    <a:pt x="90" y="49"/>
                  </a:moveTo>
                  <a:cubicBezTo>
                    <a:pt x="89" y="48"/>
                    <a:pt x="89" y="48"/>
                    <a:pt x="89" y="48"/>
                  </a:cubicBezTo>
                  <a:cubicBezTo>
                    <a:pt x="90" y="46"/>
                    <a:pt x="90" y="46"/>
                    <a:pt x="90" y="46"/>
                  </a:cubicBezTo>
                  <a:cubicBezTo>
                    <a:pt x="92" y="48"/>
                    <a:pt x="92" y="48"/>
                    <a:pt x="92" y="48"/>
                  </a:cubicBezTo>
                  <a:cubicBezTo>
                    <a:pt x="90" y="49"/>
                    <a:pt x="90" y="49"/>
                    <a:pt x="90" y="49"/>
                  </a:cubicBezTo>
                  <a:moveTo>
                    <a:pt x="94" y="49"/>
                  </a:moveTo>
                  <a:cubicBezTo>
                    <a:pt x="92" y="48"/>
                    <a:pt x="92" y="48"/>
                    <a:pt x="92" y="48"/>
                  </a:cubicBezTo>
                  <a:cubicBezTo>
                    <a:pt x="94" y="46"/>
                    <a:pt x="94" y="46"/>
                    <a:pt x="94" y="46"/>
                  </a:cubicBezTo>
                  <a:cubicBezTo>
                    <a:pt x="96" y="48"/>
                    <a:pt x="96" y="48"/>
                    <a:pt x="96" y="48"/>
                  </a:cubicBezTo>
                  <a:cubicBezTo>
                    <a:pt x="94" y="49"/>
                    <a:pt x="94" y="49"/>
                    <a:pt x="94" y="49"/>
                  </a:cubicBezTo>
                  <a:moveTo>
                    <a:pt x="98" y="49"/>
                  </a:moveTo>
                  <a:cubicBezTo>
                    <a:pt x="96" y="48"/>
                    <a:pt x="96" y="48"/>
                    <a:pt x="96" y="48"/>
                  </a:cubicBezTo>
                  <a:cubicBezTo>
                    <a:pt x="98" y="46"/>
                    <a:pt x="98" y="46"/>
                    <a:pt x="98" y="46"/>
                  </a:cubicBezTo>
                  <a:cubicBezTo>
                    <a:pt x="100" y="48"/>
                    <a:pt x="100" y="48"/>
                    <a:pt x="100" y="48"/>
                  </a:cubicBezTo>
                  <a:cubicBezTo>
                    <a:pt x="98" y="49"/>
                    <a:pt x="98" y="49"/>
                    <a:pt x="98" y="49"/>
                  </a:cubicBezTo>
                  <a:moveTo>
                    <a:pt x="110" y="49"/>
                  </a:moveTo>
                  <a:cubicBezTo>
                    <a:pt x="108" y="48"/>
                    <a:pt x="108" y="48"/>
                    <a:pt x="108" y="48"/>
                  </a:cubicBezTo>
                  <a:cubicBezTo>
                    <a:pt x="110" y="46"/>
                    <a:pt x="110" y="46"/>
                    <a:pt x="110" y="46"/>
                  </a:cubicBezTo>
                  <a:cubicBezTo>
                    <a:pt x="112" y="47"/>
                    <a:pt x="112" y="47"/>
                    <a:pt x="112" y="47"/>
                  </a:cubicBezTo>
                  <a:cubicBezTo>
                    <a:pt x="110" y="49"/>
                    <a:pt x="110" y="49"/>
                    <a:pt x="110" y="49"/>
                  </a:cubicBezTo>
                  <a:moveTo>
                    <a:pt x="114" y="49"/>
                  </a:moveTo>
                  <a:cubicBezTo>
                    <a:pt x="112" y="47"/>
                    <a:pt x="112" y="47"/>
                    <a:pt x="112" y="47"/>
                  </a:cubicBezTo>
                  <a:cubicBezTo>
                    <a:pt x="114" y="46"/>
                    <a:pt x="114" y="46"/>
                    <a:pt x="114" y="46"/>
                  </a:cubicBezTo>
                  <a:cubicBezTo>
                    <a:pt x="116" y="47"/>
                    <a:pt x="116" y="47"/>
                    <a:pt x="116" y="47"/>
                  </a:cubicBezTo>
                  <a:cubicBezTo>
                    <a:pt x="114" y="49"/>
                    <a:pt x="114" y="49"/>
                    <a:pt x="114" y="49"/>
                  </a:cubicBezTo>
                  <a:moveTo>
                    <a:pt x="121" y="52"/>
                  </a:moveTo>
                  <a:cubicBezTo>
                    <a:pt x="116" y="47"/>
                    <a:pt x="116" y="47"/>
                    <a:pt x="116" y="47"/>
                  </a:cubicBezTo>
                  <a:cubicBezTo>
                    <a:pt x="118" y="45"/>
                    <a:pt x="118" y="45"/>
                    <a:pt x="118" y="45"/>
                  </a:cubicBezTo>
                  <a:cubicBezTo>
                    <a:pt x="122" y="49"/>
                    <a:pt x="122" y="49"/>
                    <a:pt x="122" y="49"/>
                  </a:cubicBezTo>
                  <a:cubicBezTo>
                    <a:pt x="122" y="50"/>
                    <a:pt x="121" y="51"/>
                    <a:pt x="121" y="52"/>
                  </a:cubicBezTo>
                  <a:moveTo>
                    <a:pt x="74" y="49"/>
                  </a:moveTo>
                  <a:cubicBezTo>
                    <a:pt x="73" y="48"/>
                    <a:pt x="73" y="48"/>
                    <a:pt x="73" y="48"/>
                  </a:cubicBezTo>
                  <a:cubicBezTo>
                    <a:pt x="75" y="45"/>
                    <a:pt x="75" y="45"/>
                    <a:pt x="75" y="45"/>
                  </a:cubicBezTo>
                  <a:cubicBezTo>
                    <a:pt x="77" y="47"/>
                    <a:pt x="77" y="47"/>
                    <a:pt x="77" y="47"/>
                  </a:cubicBezTo>
                  <a:cubicBezTo>
                    <a:pt x="74" y="49"/>
                    <a:pt x="74" y="49"/>
                    <a:pt x="74" y="49"/>
                  </a:cubicBezTo>
                  <a:moveTo>
                    <a:pt x="62" y="49"/>
                  </a:moveTo>
                  <a:cubicBezTo>
                    <a:pt x="61" y="48"/>
                    <a:pt x="61" y="48"/>
                    <a:pt x="61" y="48"/>
                  </a:cubicBezTo>
                  <a:cubicBezTo>
                    <a:pt x="64" y="45"/>
                    <a:pt x="64" y="45"/>
                    <a:pt x="64" y="45"/>
                  </a:cubicBezTo>
                  <a:cubicBezTo>
                    <a:pt x="65" y="47"/>
                    <a:pt x="65" y="47"/>
                    <a:pt x="65" y="47"/>
                  </a:cubicBezTo>
                  <a:cubicBezTo>
                    <a:pt x="62" y="49"/>
                    <a:pt x="62" y="49"/>
                    <a:pt x="62" y="49"/>
                  </a:cubicBezTo>
                  <a:moveTo>
                    <a:pt x="79" y="48"/>
                  </a:moveTo>
                  <a:cubicBezTo>
                    <a:pt x="78" y="47"/>
                    <a:pt x="78" y="47"/>
                    <a:pt x="78" y="47"/>
                  </a:cubicBezTo>
                  <a:cubicBezTo>
                    <a:pt x="80" y="45"/>
                    <a:pt x="80" y="45"/>
                    <a:pt x="80" y="45"/>
                  </a:cubicBezTo>
                  <a:cubicBezTo>
                    <a:pt x="81" y="46"/>
                    <a:pt x="81" y="46"/>
                    <a:pt x="81" y="46"/>
                  </a:cubicBezTo>
                  <a:cubicBezTo>
                    <a:pt x="79" y="48"/>
                    <a:pt x="79" y="48"/>
                    <a:pt x="79" y="48"/>
                  </a:cubicBezTo>
                  <a:moveTo>
                    <a:pt x="55" y="49"/>
                  </a:moveTo>
                  <a:cubicBezTo>
                    <a:pt x="56" y="47"/>
                    <a:pt x="56" y="46"/>
                    <a:pt x="56" y="45"/>
                  </a:cubicBezTo>
                  <a:cubicBezTo>
                    <a:pt x="57" y="44"/>
                    <a:pt x="57" y="44"/>
                    <a:pt x="57" y="44"/>
                  </a:cubicBezTo>
                  <a:cubicBezTo>
                    <a:pt x="58" y="46"/>
                    <a:pt x="58" y="46"/>
                    <a:pt x="58" y="46"/>
                  </a:cubicBezTo>
                  <a:cubicBezTo>
                    <a:pt x="55" y="49"/>
                    <a:pt x="55" y="49"/>
                    <a:pt x="55" y="49"/>
                  </a:cubicBezTo>
                  <a:moveTo>
                    <a:pt x="104" y="47"/>
                  </a:moveTo>
                  <a:cubicBezTo>
                    <a:pt x="102" y="46"/>
                    <a:pt x="102" y="46"/>
                    <a:pt x="102" y="46"/>
                  </a:cubicBezTo>
                  <a:cubicBezTo>
                    <a:pt x="104" y="44"/>
                    <a:pt x="104" y="44"/>
                    <a:pt x="104" y="44"/>
                  </a:cubicBezTo>
                  <a:cubicBezTo>
                    <a:pt x="105" y="46"/>
                    <a:pt x="105" y="46"/>
                    <a:pt x="105" y="46"/>
                  </a:cubicBezTo>
                  <a:cubicBezTo>
                    <a:pt x="104" y="47"/>
                    <a:pt x="104" y="47"/>
                    <a:pt x="104" y="47"/>
                  </a:cubicBezTo>
                  <a:moveTo>
                    <a:pt x="84" y="48"/>
                  </a:moveTo>
                  <a:cubicBezTo>
                    <a:pt x="82" y="46"/>
                    <a:pt x="82" y="46"/>
                    <a:pt x="82" y="46"/>
                  </a:cubicBezTo>
                  <a:cubicBezTo>
                    <a:pt x="84" y="44"/>
                    <a:pt x="84" y="44"/>
                    <a:pt x="84" y="44"/>
                  </a:cubicBezTo>
                  <a:cubicBezTo>
                    <a:pt x="86" y="46"/>
                    <a:pt x="86" y="46"/>
                    <a:pt x="86" y="46"/>
                  </a:cubicBezTo>
                  <a:cubicBezTo>
                    <a:pt x="84" y="48"/>
                    <a:pt x="84" y="48"/>
                    <a:pt x="84" y="48"/>
                  </a:cubicBezTo>
                  <a:moveTo>
                    <a:pt x="68" y="48"/>
                  </a:moveTo>
                  <a:cubicBezTo>
                    <a:pt x="66" y="47"/>
                    <a:pt x="66" y="47"/>
                    <a:pt x="66" y="47"/>
                  </a:cubicBezTo>
                  <a:cubicBezTo>
                    <a:pt x="69" y="44"/>
                    <a:pt x="69" y="44"/>
                    <a:pt x="69" y="44"/>
                  </a:cubicBezTo>
                  <a:cubicBezTo>
                    <a:pt x="70" y="46"/>
                    <a:pt x="70" y="46"/>
                    <a:pt x="70" y="46"/>
                  </a:cubicBezTo>
                  <a:cubicBezTo>
                    <a:pt x="68" y="48"/>
                    <a:pt x="68" y="48"/>
                    <a:pt x="68" y="48"/>
                  </a:cubicBezTo>
                  <a:moveTo>
                    <a:pt x="88" y="47"/>
                  </a:moveTo>
                  <a:cubicBezTo>
                    <a:pt x="87" y="46"/>
                    <a:pt x="87" y="46"/>
                    <a:pt x="87" y="46"/>
                  </a:cubicBezTo>
                  <a:cubicBezTo>
                    <a:pt x="88" y="44"/>
                    <a:pt x="88" y="44"/>
                    <a:pt x="88" y="44"/>
                  </a:cubicBezTo>
                  <a:cubicBezTo>
                    <a:pt x="90" y="46"/>
                    <a:pt x="90" y="46"/>
                    <a:pt x="90" y="46"/>
                  </a:cubicBezTo>
                  <a:cubicBezTo>
                    <a:pt x="88" y="47"/>
                    <a:pt x="88" y="47"/>
                    <a:pt x="88" y="47"/>
                  </a:cubicBezTo>
                  <a:moveTo>
                    <a:pt x="100" y="47"/>
                  </a:moveTo>
                  <a:cubicBezTo>
                    <a:pt x="98" y="46"/>
                    <a:pt x="98" y="46"/>
                    <a:pt x="98" y="46"/>
                  </a:cubicBezTo>
                  <a:cubicBezTo>
                    <a:pt x="100" y="44"/>
                    <a:pt x="100" y="44"/>
                    <a:pt x="100" y="44"/>
                  </a:cubicBezTo>
                  <a:cubicBezTo>
                    <a:pt x="102" y="46"/>
                    <a:pt x="102" y="46"/>
                    <a:pt x="102" y="46"/>
                  </a:cubicBezTo>
                  <a:cubicBezTo>
                    <a:pt x="100" y="47"/>
                    <a:pt x="100" y="47"/>
                    <a:pt x="100" y="47"/>
                  </a:cubicBezTo>
                  <a:moveTo>
                    <a:pt x="92" y="47"/>
                  </a:moveTo>
                  <a:cubicBezTo>
                    <a:pt x="91" y="46"/>
                    <a:pt x="91" y="46"/>
                    <a:pt x="91" y="46"/>
                  </a:cubicBezTo>
                  <a:cubicBezTo>
                    <a:pt x="92" y="44"/>
                    <a:pt x="92" y="44"/>
                    <a:pt x="92" y="44"/>
                  </a:cubicBezTo>
                  <a:cubicBezTo>
                    <a:pt x="94" y="46"/>
                    <a:pt x="94" y="46"/>
                    <a:pt x="94" y="46"/>
                  </a:cubicBezTo>
                  <a:cubicBezTo>
                    <a:pt x="92" y="47"/>
                    <a:pt x="92" y="47"/>
                    <a:pt x="92" y="47"/>
                  </a:cubicBezTo>
                  <a:moveTo>
                    <a:pt x="56" y="44"/>
                  </a:moveTo>
                  <a:cubicBezTo>
                    <a:pt x="56" y="44"/>
                    <a:pt x="56" y="44"/>
                    <a:pt x="56" y="44"/>
                  </a:cubicBezTo>
                  <a:cubicBezTo>
                    <a:pt x="56" y="44"/>
                    <a:pt x="56" y="44"/>
                    <a:pt x="56" y="44"/>
                  </a:cubicBezTo>
                  <a:cubicBezTo>
                    <a:pt x="56" y="44"/>
                    <a:pt x="56" y="44"/>
                    <a:pt x="56" y="44"/>
                  </a:cubicBezTo>
                  <a:moveTo>
                    <a:pt x="96" y="47"/>
                  </a:moveTo>
                  <a:cubicBezTo>
                    <a:pt x="94" y="46"/>
                    <a:pt x="94" y="46"/>
                    <a:pt x="94" y="46"/>
                  </a:cubicBezTo>
                  <a:cubicBezTo>
                    <a:pt x="96" y="44"/>
                    <a:pt x="96" y="44"/>
                    <a:pt x="96" y="44"/>
                  </a:cubicBezTo>
                  <a:cubicBezTo>
                    <a:pt x="98" y="46"/>
                    <a:pt x="98" y="46"/>
                    <a:pt x="98" y="46"/>
                  </a:cubicBezTo>
                  <a:cubicBezTo>
                    <a:pt x="96" y="47"/>
                    <a:pt x="96" y="47"/>
                    <a:pt x="96" y="47"/>
                  </a:cubicBezTo>
                  <a:moveTo>
                    <a:pt x="108" y="47"/>
                  </a:moveTo>
                  <a:cubicBezTo>
                    <a:pt x="106" y="46"/>
                    <a:pt x="106" y="46"/>
                    <a:pt x="106" y="46"/>
                  </a:cubicBezTo>
                  <a:cubicBezTo>
                    <a:pt x="108" y="44"/>
                    <a:pt x="108" y="44"/>
                    <a:pt x="108" y="44"/>
                  </a:cubicBezTo>
                  <a:cubicBezTo>
                    <a:pt x="110" y="45"/>
                    <a:pt x="110" y="45"/>
                    <a:pt x="110" y="45"/>
                  </a:cubicBezTo>
                  <a:cubicBezTo>
                    <a:pt x="108" y="47"/>
                    <a:pt x="108" y="47"/>
                    <a:pt x="108" y="47"/>
                  </a:cubicBezTo>
                  <a:moveTo>
                    <a:pt x="112" y="47"/>
                  </a:moveTo>
                  <a:cubicBezTo>
                    <a:pt x="110" y="45"/>
                    <a:pt x="110" y="45"/>
                    <a:pt x="110" y="45"/>
                  </a:cubicBezTo>
                  <a:cubicBezTo>
                    <a:pt x="112" y="44"/>
                    <a:pt x="112" y="44"/>
                    <a:pt x="112" y="44"/>
                  </a:cubicBezTo>
                  <a:cubicBezTo>
                    <a:pt x="114" y="45"/>
                    <a:pt x="114" y="45"/>
                    <a:pt x="114" y="45"/>
                  </a:cubicBezTo>
                  <a:cubicBezTo>
                    <a:pt x="112" y="47"/>
                    <a:pt x="112" y="47"/>
                    <a:pt x="112" y="47"/>
                  </a:cubicBezTo>
                  <a:moveTo>
                    <a:pt x="116" y="47"/>
                  </a:moveTo>
                  <a:cubicBezTo>
                    <a:pt x="114" y="45"/>
                    <a:pt x="114" y="45"/>
                    <a:pt x="114" y="45"/>
                  </a:cubicBezTo>
                  <a:cubicBezTo>
                    <a:pt x="116" y="43"/>
                    <a:pt x="116" y="43"/>
                    <a:pt x="116" y="43"/>
                  </a:cubicBezTo>
                  <a:cubicBezTo>
                    <a:pt x="118" y="45"/>
                    <a:pt x="118" y="45"/>
                    <a:pt x="118" y="45"/>
                  </a:cubicBezTo>
                  <a:cubicBezTo>
                    <a:pt x="116" y="47"/>
                    <a:pt x="116" y="47"/>
                    <a:pt x="116" y="47"/>
                  </a:cubicBezTo>
                  <a:moveTo>
                    <a:pt x="73" y="47"/>
                  </a:moveTo>
                  <a:cubicBezTo>
                    <a:pt x="71" y="46"/>
                    <a:pt x="71" y="46"/>
                    <a:pt x="71" y="46"/>
                  </a:cubicBezTo>
                  <a:cubicBezTo>
                    <a:pt x="73" y="43"/>
                    <a:pt x="73" y="43"/>
                    <a:pt x="73" y="43"/>
                  </a:cubicBezTo>
                  <a:cubicBezTo>
                    <a:pt x="75" y="45"/>
                    <a:pt x="75" y="45"/>
                    <a:pt x="75" y="45"/>
                  </a:cubicBezTo>
                  <a:cubicBezTo>
                    <a:pt x="73" y="47"/>
                    <a:pt x="73" y="47"/>
                    <a:pt x="73" y="47"/>
                  </a:cubicBezTo>
                  <a:moveTo>
                    <a:pt x="60" y="48"/>
                  </a:moveTo>
                  <a:cubicBezTo>
                    <a:pt x="59" y="46"/>
                    <a:pt x="59" y="46"/>
                    <a:pt x="59" y="46"/>
                  </a:cubicBezTo>
                  <a:cubicBezTo>
                    <a:pt x="62" y="43"/>
                    <a:pt x="62" y="43"/>
                    <a:pt x="62" y="43"/>
                  </a:cubicBezTo>
                  <a:cubicBezTo>
                    <a:pt x="63" y="45"/>
                    <a:pt x="63" y="45"/>
                    <a:pt x="63" y="45"/>
                  </a:cubicBezTo>
                  <a:cubicBezTo>
                    <a:pt x="60" y="48"/>
                    <a:pt x="60" y="48"/>
                    <a:pt x="60" y="48"/>
                  </a:cubicBezTo>
                  <a:moveTo>
                    <a:pt x="77" y="46"/>
                  </a:moveTo>
                  <a:cubicBezTo>
                    <a:pt x="76" y="45"/>
                    <a:pt x="76" y="45"/>
                    <a:pt x="76" y="45"/>
                  </a:cubicBezTo>
                  <a:cubicBezTo>
                    <a:pt x="78" y="43"/>
                    <a:pt x="78" y="43"/>
                    <a:pt x="78" y="43"/>
                  </a:cubicBezTo>
                  <a:cubicBezTo>
                    <a:pt x="79" y="44"/>
                    <a:pt x="79" y="44"/>
                    <a:pt x="79" y="44"/>
                  </a:cubicBezTo>
                  <a:cubicBezTo>
                    <a:pt x="77" y="46"/>
                    <a:pt x="77" y="46"/>
                    <a:pt x="77" y="46"/>
                  </a:cubicBezTo>
                  <a:moveTo>
                    <a:pt x="123" y="49"/>
                  </a:moveTo>
                  <a:cubicBezTo>
                    <a:pt x="119" y="45"/>
                    <a:pt x="119" y="45"/>
                    <a:pt x="119" y="45"/>
                  </a:cubicBezTo>
                  <a:cubicBezTo>
                    <a:pt x="121" y="42"/>
                    <a:pt x="121" y="42"/>
                    <a:pt x="121" y="42"/>
                  </a:cubicBezTo>
                  <a:cubicBezTo>
                    <a:pt x="124" y="46"/>
                    <a:pt x="124" y="46"/>
                    <a:pt x="124" y="46"/>
                  </a:cubicBezTo>
                  <a:cubicBezTo>
                    <a:pt x="124" y="47"/>
                    <a:pt x="123" y="48"/>
                    <a:pt x="123" y="49"/>
                  </a:cubicBezTo>
                  <a:moveTo>
                    <a:pt x="102" y="45"/>
                  </a:moveTo>
                  <a:cubicBezTo>
                    <a:pt x="100" y="44"/>
                    <a:pt x="100" y="44"/>
                    <a:pt x="100" y="44"/>
                  </a:cubicBezTo>
                  <a:cubicBezTo>
                    <a:pt x="102" y="42"/>
                    <a:pt x="102" y="42"/>
                    <a:pt x="102" y="42"/>
                  </a:cubicBezTo>
                  <a:cubicBezTo>
                    <a:pt x="103" y="44"/>
                    <a:pt x="103" y="44"/>
                    <a:pt x="103" y="44"/>
                  </a:cubicBezTo>
                  <a:cubicBezTo>
                    <a:pt x="102" y="45"/>
                    <a:pt x="102" y="45"/>
                    <a:pt x="102" y="45"/>
                  </a:cubicBezTo>
                  <a:moveTo>
                    <a:pt x="82" y="46"/>
                  </a:moveTo>
                  <a:cubicBezTo>
                    <a:pt x="80" y="44"/>
                    <a:pt x="80" y="44"/>
                    <a:pt x="80" y="44"/>
                  </a:cubicBezTo>
                  <a:cubicBezTo>
                    <a:pt x="82" y="42"/>
                    <a:pt x="82" y="42"/>
                    <a:pt x="82" y="42"/>
                  </a:cubicBezTo>
                  <a:cubicBezTo>
                    <a:pt x="84" y="44"/>
                    <a:pt x="84" y="44"/>
                    <a:pt x="84" y="44"/>
                  </a:cubicBezTo>
                  <a:cubicBezTo>
                    <a:pt x="82" y="46"/>
                    <a:pt x="82" y="46"/>
                    <a:pt x="82" y="46"/>
                  </a:cubicBezTo>
                  <a:moveTo>
                    <a:pt x="66" y="46"/>
                  </a:moveTo>
                  <a:cubicBezTo>
                    <a:pt x="64" y="45"/>
                    <a:pt x="64" y="45"/>
                    <a:pt x="64" y="45"/>
                  </a:cubicBezTo>
                  <a:cubicBezTo>
                    <a:pt x="67" y="42"/>
                    <a:pt x="67" y="42"/>
                    <a:pt x="67" y="42"/>
                  </a:cubicBezTo>
                  <a:cubicBezTo>
                    <a:pt x="68" y="44"/>
                    <a:pt x="68" y="44"/>
                    <a:pt x="68" y="44"/>
                  </a:cubicBezTo>
                  <a:cubicBezTo>
                    <a:pt x="66" y="46"/>
                    <a:pt x="66" y="46"/>
                    <a:pt x="66" y="46"/>
                  </a:cubicBezTo>
                  <a:moveTo>
                    <a:pt x="98" y="45"/>
                  </a:moveTo>
                  <a:cubicBezTo>
                    <a:pt x="96" y="44"/>
                    <a:pt x="96" y="44"/>
                    <a:pt x="96" y="44"/>
                  </a:cubicBezTo>
                  <a:cubicBezTo>
                    <a:pt x="98" y="42"/>
                    <a:pt x="98" y="42"/>
                    <a:pt x="98" y="42"/>
                  </a:cubicBezTo>
                  <a:cubicBezTo>
                    <a:pt x="100" y="44"/>
                    <a:pt x="100" y="44"/>
                    <a:pt x="100" y="44"/>
                  </a:cubicBezTo>
                  <a:cubicBezTo>
                    <a:pt x="98" y="45"/>
                    <a:pt x="98" y="45"/>
                    <a:pt x="98" y="45"/>
                  </a:cubicBezTo>
                  <a:moveTo>
                    <a:pt x="86" y="45"/>
                  </a:moveTo>
                  <a:cubicBezTo>
                    <a:pt x="85" y="44"/>
                    <a:pt x="85" y="44"/>
                    <a:pt x="85" y="44"/>
                  </a:cubicBezTo>
                  <a:cubicBezTo>
                    <a:pt x="86" y="42"/>
                    <a:pt x="86" y="42"/>
                    <a:pt x="86" y="42"/>
                  </a:cubicBezTo>
                  <a:cubicBezTo>
                    <a:pt x="88" y="44"/>
                    <a:pt x="88" y="44"/>
                    <a:pt x="88" y="44"/>
                  </a:cubicBezTo>
                  <a:cubicBezTo>
                    <a:pt x="86" y="45"/>
                    <a:pt x="86" y="45"/>
                    <a:pt x="86" y="45"/>
                  </a:cubicBezTo>
                  <a:moveTo>
                    <a:pt x="90" y="45"/>
                  </a:moveTo>
                  <a:cubicBezTo>
                    <a:pt x="89" y="44"/>
                    <a:pt x="89" y="44"/>
                    <a:pt x="89" y="44"/>
                  </a:cubicBezTo>
                  <a:cubicBezTo>
                    <a:pt x="90" y="42"/>
                    <a:pt x="90" y="42"/>
                    <a:pt x="90" y="42"/>
                  </a:cubicBezTo>
                  <a:cubicBezTo>
                    <a:pt x="92" y="44"/>
                    <a:pt x="92" y="44"/>
                    <a:pt x="92" y="44"/>
                  </a:cubicBezTo>
                  <a:cubicBezTo>
                    <a:pt x="90" y="45"/>
                    <a:pt x="90" y="45"/>
                    <a:pt x="90" y="45"/>
                  </a:cubicBezTo>
                  <a:moveTo>
                    <a:pt x="94" y="45"/>
                  </a:moveTo>
                  <a:cubicBezTo>
                    <a:pt x="93" y="44"/>
                    <a:pt x="93" y="44"/>
                    <a:pt x="93" y="44"/>
                  </a:cubicBezTo>
                  <a:cubicBezTo>
                    <a:pt x="94" y="42"/>
                    <a:pt x="94" y="42"/>
                    <a:pt x="94" y="42"/>
                  </a:cubicBezTo>
                  <a:cubicBezTo>
                    <a:pt x="96" y="44"/>
                    <a:pt x="96" y="44"/>
                    <a:pt x="96" y="44"/>
                  </a:cubicBezTo>
                  <a:cubicBezTo>
                    <a:pt x="94" y="45"/>
                    <a:pt x="94" y="45"/>
                    <a:pt x="94" y="45"/>
                  </a:cubicBezTo>
                  <a:moveTo>
                    <a:pt x="106" y="45"/>
                  </a:moveTo>
                  <a:cubicBezTo>
                    <a:pt x="104" y="44"/>
                    <a:pt x="104" y="44"/>
                    <a:pt x="104" y="44"/>
                  </a:cubicBezTo>
                  <a:cubicBezTo>
                    <a:pt x="106" y="42"/>
                    <a:pt x="106" y="42"/>
                    <a:pt x="106" y="42"/>
                  </a:cubicBezTo>
                  <a:cubicBezTo>
                    <a:pt x="108" y="43"/>
                    <a:pt x="108" y="43"/>
                    <a:pt x="108" y="43"/>
                  </a:cubicBezTo>
                  <a:cubicBezTo>
                    <a:pt x="106" y="45"/>
                    <a:pt x="106" y="45"/>
                    <a:pt x="106" y="45"/>
                  </a:cubicBezTo>
                  <a:moveTo>
                    <a:pt x="110" y="45"/>
                  </a:moveTo>
                  <a:cubicBezTo>
                    <a:pt x="108" y="43"/>
                    <a:pt x="108" y="43"/>
                    <a:pt x="108" y="43"/>
                  </a:cubicBezTo>
                  <a:cubicBezTo>
                    <a:pt x="110" y="42"/>
                    <a:pt x="110" y="42"/>
                    <a:pt x="110" y="42"/>
                  </a:cubicBezTo>
                  <a:cubicBezTo>
                    <a:pt x="112" y="43"/>
                    <a:pt x="112" y="43"/>
                    <a:pt x="112" y="43"/>
                  </a:cubicBezTo>
                  <a:cubicBezTo>
                    <a:pt x="110" y="45"/>
                    <a:pt x="110" y="45"/>
                    <a:pt x="110" y="45"/>
                  </a:cubicBezTo>
                  <a:moveTo>
                    <a:pt x="114" y="45"/>
                  </a:moveTo>
                  <a:cubicBezTo>
                    <a:pt x="112" y="43"/>
                    <a:pt x="112" y="43"/>
                    <a:pt x="112" y="43"/>
                  </a:cubicBezTo>
                  <a:cubicBezTo>
                    <a:pt x="114" y="41"/>
                    <a:pt x="114" y="41"/>
                    <a:pt x="114" y="41"/>
                  </a:cubicBezTo>
                  <a:cubicBezTo>
                    <a:pt x="116" y="43"/>
                    <a:pt x="116" y="43"/>
                    <a:pt x="116" y="43"/>
                  </a:cubicBezTo>
                  <a:cubicBezTo>
                    <a:pt x="114" y="45"/>
                    <a:pt x="114" y="45"/>
                    <a:pt x="114" y="45"/>
                  </a:cubicBezTo>
                  <a:moveTo>
                    <a:pt x="71" y="45"/>
                  </a:moveTo>
                  <a:cubicBezTo>
                    <a:pt x="69" y="44"/>
                    <a:pt x="69" y="44"/>
                    <a:pt x="69" y="44"/>
                  </a:cubicBezTo>
                  <a:cubicBezTo>
                    <a:pt x="71" y="41"/>
                    <a:pt x="71" y="41"/>
                    <a:pt x="71" y="41"/>
                  </a:cubicBezTo>
                  <a:cubicBezTo>
                    <a:pt x="73" y="43"/>
                    <a:pt x="73" y="43"/>
                    <a:pt x="73" y="43"/>
                  </a:cubicBezTo>
                  <a:cubicBezTo>
                    <a:pt x="71" y="45"/>
                    <a:pt x="71" y="45"/>
                    <a:pt x="71" y="45"/>
                  </a:cubicBezTo>
                  <a:moveTo>
                    <a:pt x="59" y="46"/>
                  </a:moveTo>
                  <a:cubicBezTo>
                    <a:pt x="57" y="44"/>
                    <a:pt x="57" y="44"/>
                    <a:pt x="57" y="44"/>
                  </a:cubicBezTo>
                  <a:cubicBezTo>
                    <a:pt x="60" y="41"/>
                    <a:pt x="60" y="41"/>
                    <a:pt x="60" y="41"/>
                  </a:cubicBezTo>
                  <a:cubicBezTo>
                    <a:pt x="61" y="43"/>
                    <a:pt x="61" y="43"/>
                    <a:pt x="61" y="43"/>
                  </a:cubicBezTo>
                  <a:cubicBezTo>
                    <a:pt x="59" y="46"/>
                    <a:pt x="59" y="46"/>
                    <a:pt x="59" y="46"/>
                  </a:cubicBezTo>
                  <a:moveTo>
                    <a:pt x="75" y="44"/>
                  </a:moveTo>
                  <a:cubicBezTo>
                    <a:pt x="74" y="43"/>
                    <a:pt x="74" y="43"/>
                    <a:pt x="74" y="43"/>
                  </a:cubicBezTo>
                  <a:cubicBezTo>
                    <a:pt x="76" y="41"/>
                    <a:pt x="76" y="41"/>
                    <a:pt x="76" y="41"/>
                  </a:cubicBezTo>
                  <a:cubicBezTo>
                    <a:pt x="78" y="42"/>
                    <a:pt x="78" y="42"/>
                    <a:pt x="78" y="42"/>
                  </a:cubicBezTo>
                  <a:cubicBezTo>
                    <a:pt x="75" y="44"/>
                    <a:pt x="75" y="44"/>
                    <a:pt x="75" y="44"/>
                  </a:cubicBezTo>
                  <a:moveTo>
                    <a:pt x="118" y="45"/>
                  </a:moveTo>
                  <a:cubicBezTo>
                    <a:pt x="117" y="43"/>
                    <a:pt x="117" y="43"/>
                    <a:pt x="117" y="43"/>
                  </a:cubicBezTo>
                  <a:cubicBezTo>
                    <a:pt x="119" y="41"/>
                    <a:pt x="119" y="41"/>
                    <a:pt x="119" y="41"/>
                  </a:cubicBezTo>
                  <a:cubicBezTo>
                    <a:pt x="121" y="42"/>
                    <a:pt x="121" y="42"/>
                    <a:pt x="121" y="42"/>
                  </a:cubicBezTo>
                  <a:cubicBezTo>
                    <a:pt x="118" y="45"/>
                    <a:pt x="118" y="45"/>
                    <a:pt x="118" y="45"/>
                  </a:cubicBezTo>
                  <a:moveTo>
                    <a:pt x="124" y="45"/>
                  </a:moveTo>
                  <a:cubicBezTo>
                    <a:pt x="121" y="42"/>
                    <a:pt x="121" y="42"/>
                    <a:pt x="121" y="42"/>
                  </a:cubicBezTo>
                  <a:cubicBezTo>
                    <a:pt x="123" y="40"/>
                    <a:pt x="123" y="40"/>
                    <a:pt x="123" y="40"/>
                  </a:cubicBezTo>
                  <a:cubicBezTo>
                    <a:pt x="126" y="42"/>
                    <a:pt x="126" y="42"/>
                    <a:pt x="126" y="42"/>
                  </a:cubicBezTo>
                  <a:cubicBezTo>
                    <a:pt x="125" y="43"/>
                    <a:pt x="125" y="44"/>
                    <a:pt x="124" y="45"/>
                  </a:cubicBezTo>
                  <a:moveTo>
                    <a:pt x="100" y="43"/>
                  </a:moveTo>
                  <a:cubicBezTo>
                    <a:pt x="98" y="42"/>
                    <a:pt x="98" y="42"/>
                    <a:pt x="98" y="42"/>
                  </a:cubicBezTo>
                  <a:cubicBezTo>
                    <a:pt x="100" y="40"/>
                    <a:pt x="100" y="40"/>
                    <a:pt x="100" y="40"/>
                  </a:cubicBezTo>
                  <a:cubicBezTo>
                    <a:pt x="102" y="42"/>
                    <a:pt x="102" y="42"/>
                    <a:pt x="102" y="42"/>
                  </a:cubicBezTo>
                  <a:cubicBezTo>
                    <a:pt x="100" y="43"/>
                    <a:pt x="100" y="43"/>
                    <a:pt x="100" y="43"/>
                  </a:cubicBezTo>
                  <a:moveTo>
                    <a:pt x="80" y="44"/>
                  </a:moveTo>
                  <a:cubicBezTo>
                    <a:pt x="78" y="42"/>
                    <a:pt x="78" y="42"/>
                    <a:pt x="78" y="42"/>
                  </a:cubicBezTo>
                  <a:cubicBezTo>
                    <a:pt x="80" y="40"/>
                    <a:pt x="80" y="40"/>
                    <a:pt x="80" y="40"/>
                  </a:cubicBezTo>
                  <a:cubicBezTo>
                    <a:pt x="82" y="42"/>
                    <a:pt x="82" y="42"/>
                    <a:pt x="82" y="42"/>
                  </a:cubicBezTo>
                  <a:cubicBezTo>
                    <a:pt x="80" y="44"/>
                    <a:pt x="80" y="44"/>
                    <a:pt x="80" y="44"/>
                  </a:cubicBezTo>
                  <a:moveTo>
                    <a:pt x="64" y="44"/>
                  </a:moveTo>
                  <a:cubicBezTo>
                    <a:pt x="62" y="43"/>
                    <a:pt x="62" y="43"/>
                    <a:pt x="62" y="43"/>
                  </a:cubicBezTo>
                  <a:cubicBezTo>
                    <a:pt x="65" y="40"/>
                    <a:pt x="65" y="40"/>
                    <a:pt x="65" y="40"/>
                  </a:cubicBezTo>
                  <a:cubicBezTo>
                    <a:pt x="66" y="42"/>
                    <a:pt x="66" y="42"/>
                    <a:pt x="66" y="42"/>
                  </a:cubicBezTo>
                  <a:cubicBezTo>
                    <a:pt x="64" y="44"/>
                    <a:pt x="64" y="44"/>
                    <a:pt x="64" y="44"/>
                  </a:cubicBezTo>
                  <a:moveTo>
                    <a:pt x="84" y="43"/>
                  </a:moveTo>
                  <a:cubicBezTo>
                    <a:pt x="83" y="42"/>
                    <a:pt x="83" y="42"/>
                    <a:pt x="83" y="42"/>
                  </a:cubicBezTo>
                  <a:cubicBezTo>
                    <a:pt x="84" y="40"/>
                    <a:pt x="84" y="40"/>
                    <a:pt x="84" y="40"/>
                  </a:cubicBezTo>
                  <a:cubicBezTo>
                    <a:pt x="86" y="42"/>
                    <a:pt x="86" y="42"/>
                    <a:pt x="86" y="42"/>
                  </a:cubicBezTo>
                  <a:cubicBezTo>
                    <a:pt x="84" y="43"/>
                    <a:pt x="84" y="43"/>
                    <a:pt x="84" y="43"/>
                  </a:cubicBezTo>
                  <a:moveTo>
                    <a:pt x="96" y="43"/>
                  </a:moveTo>
                  <a:cubicBezTo>
                    <a:pt x="94" y="42"/>
                    <a:pt x="94" y="42"/>
                    <a:pt x="94" y="42"/>
                  </a:cubicBezTo>
                  <a:cubicBezTo>
                    <a:pt x="96" y="40"/>
                    <a:pt x="96" y="40"/>
                    <a:pt x="96" y="40"/>
                  </a:cubicBezTo>
                  <a:cubicBezTo>
                    <a:pt x="98" y="42"/>
                    <a:pt x="98" y="42"/>
                    <a:pt x="98" y="42"/>
                  </a:cubicBezTo>
                  <a:cubicBezTo>
                    <a:pt x="96" y="43"/>
                    <a:pt x="96" y="43"/>
                    <a:pt x="96" y="43"/>
                  </a:cubicBezTo>
                  <a:moveTo>
                    <a:pt x="88" y="43"/>
                  </a:moveTo>
                  <a:cubicBezTo>
                    <a:pt x="87" y="42"/>
                    <a:pt x="87" y="42"/>
                    <a:pt x="87" y="42"/>
                  </a:cubicBezTo>
                  <a:cubicBezTo>
                    <a:pt x="88" y="40"/>
                    <a:pt x="88" y="40"/>
                    <a:pt x="88" y="40"/>
                  </a:cubicBezTo>
                  <a:cubicBezTo>
                    <a:pt x="90" y="42"/>
                    <a:pt x="90" y="42"/>
                    <a:pt x="90" y="42"/>
                  </a:cubicBezTo>
                  <a:cubicBezTo>
                    <a:pt x="88" y="43"/>
                    <a:pt x="88" y="43"/>
                    <a:pt x="88" y="43"/>
                  </a:cubicBezTo>
                  <a:moveTo>
                    <a:pt x="92" y="43"/>
                  </a:moveTo>
                  <a:cubicBezTo>
                    <a:pt x="91" y="42"/>
                    <a:pt x="91" y="42"/>
                    <a:pt x="91" y="42"/>
                  </a:cubicBezTo>
                  <a:cubicBezTo>
                    <a:pt x="92" y="40"/>
                    <a:pt x="92" y="40"/>
                    <a:pt x="92" y="40"/>
                  </a:cubicBezTo>
                  <a:cubicBezTo>
                    <a:pt x="94" y="42"/>
                    <a:pt x="94" y="42"/>
                    <a:pt x="94" y="42"/>
                  </a:cubicBezTo>
                  <a:cubicBezTo>
                    <a:pt x="92" y="43"/>
                    <a:pt x="92" y="43"/>
                    <a:pt x="92" y="43"/>
                  </a:cubicBezTo>
                  <a:moveTo>
                    <a:pt x="104" y="43"/>
                  </a:moveTo>
                  <a:cubicBezTo>
                    <a:pt x="102" y="42"/>
                    <a:pt x="102" y="42"/>
                    <a:pt x="102" y="42"/>
                  </a:cubicBezTo>
                  <a:cubicBezTo>
                    <a:pt x="104" y="40"/>
                    <a:pt x="104" y="40"/>
                    <a:pt x="104" y="40"/>
                  </a:cubicBezTo>
                  <a:cubicBezTo>
                    <a:pt x="106" y="42"/>
                    <a:pt x="106" y="42"/>
                    <a:pt x="106" y="42"/>
                  </a:cubicBezTo>
                  <a:cubicBezTo>
                    <a:pt x="104" y="43"/>
                    <a:pt x="104" y="43"/>
                    <a:pt x="104" y="43"/>
                  </a:cubicBezTo>
                  <a:moveTo>
                    <a:pt x="108" y="43"/>
                  </a:moveTo>
                  <a:cubicBezTo>
                    <a:pt x="106" y="42"/>
                    <a:pt x="106" y="42"/>
                    <a:pt x="106" y="42"/>
                  </a:cubicBezTo>
                  <a:cubicBezTo>
                    <a:pt x="108" y="40"/>
                    <a:pt x="108" y="40"/>
                    <a:pt x="108" y="40"/>
                  </a:cubicBezTo>
                  <a:cubicBezTo>
                    <a:pt x="110" y="41"/>
                    <a:pt x="110" y="41"/>
                    <a:pt x="110" y="41"/>
                  </a:cubicBezTo>
                  <a:cubicBezTo>
                    <a:pt x="108" y="43"/>
                    <a:pt x="108" y="43"/>
                    <a:pt x="108" y="43"/>
                  </a:cubicBezTo>
                  <a:moveTo>
                    <a:pt x="112" y="43"/>
                  </a:moveTo>
                  <a:cubicBezTo>
                    <a:pt x="110" y="41"/>
                    <a:pt x="110" y="41"/>
                    <a:pt x="110" y="41"/>
                  </a:cubicBezTo>
                  <a:cubicBezTo>
                    <a:pt x="112" y="39"/>
                    <a:pt x="112" y="39"/>
                    <a:pt x="112" y="39"/>
                  </a:cubicBezTo>
                  <a:cubicBezTo>
                    <a:pt x="114" y="41"/>
                    <a:pt x="114" y="41"/>
                    <a:pt x="114" y="41"/>
                  </a:cubicBezTo>
                  <a:cubicBezTo>
                    <a:pt x="112" y="43"/>
                    <a:pt x="112" y="43"/>
                    <a:pt x="112" y="43"/>
                  </a:cubicBezTo>
                  <a:moveTo>
                    <a:pt x="69" y="43"/>
                  </a:moveTo>
                  <a:cubicBezTo>
                    <a:pt x="67" y="42"/>
                    <a:pt x="67" y="42"/>
                    <a:pt x="67" y="42"/>
                  </a:cubicBezTo>
                  <a:cubicBezTo>
                    <a:pt x="69" y="39"/>
                    <a:pt x="69" y="39"/>
                    <a:pt x="69" y="39"/>
                  </a:cubicBezTo>
                  <a:cubicBezTo>
                    <a:pt x="71" y="41"/>
                    <a:pt x="71" y="41"/>
                    <a:pt x="71" y="41"/>
                  </a:cubicBezTo>
                  <a:cubicBezTo>
                    <a:pt x="69" y="43"/>
                    <a:pt x="69" y="43"/>
                    <a:pt x="69" y="43"/>
                  </a:cubicBezTo>
                  <a:moveTo>
                    <a:pt x="57" y="44"/>
                  </a:moveTo>
                  <a:cubicBezTo>
                    <a:pt x="56" y="43"/>
                    <a:pt x="56" y="43"/>
                    <a:pt x="56" y="43"/>
                  </a:cubicBezTo>
                  <a:cubicBezTo>
                    <a:pt x="57" y="42"/>
                    <a:pt x="57" y="40"/>
                    <a:pt x="58" y="39"/>
                  </a:cubicBezTo>
                  <a:cubicBezTo>
                    <a:pt x="60" y="41"/>
                    <a:pt x="60" y="41"/>
                    <a:pt x="60" y="41"/>
                  </a:cubicBezTo>
                  <a:cubicBezTo>
                    <a:pt x="57" y="44"/>
                    <a:pt x="57" y="44"/>
                    <a:pt x="57" y="44"/>
                  </a:cubicBezTo>
                  <a:moveTo>
                    <a:pt x="73" y="43"/>
                  </a:moveTo>
                  <a:cubicBezTo>
                    <a:pt x="72" y="41"/>
                    <a:pt x="72" y="41"/>
                    <a:pt x="72" y="41"/>
                  </a:cubicBezTo>
                  <a:cubicBezTo>
                    <a:pt x="74" y="39"/>
                    <a:pt x="74" y="39"/>
                    <a:pt x="74" y="39"/>
                  </a:cubicBezTo>
                  <a:cubicBezTo>
                    <a:pt x="76" y="40"/>
                    <a:pt x="76" y="40"/>
                    <a:pt x="76" y="40"/>
                  </a:cubicBezTo>
                  <a:cubicBezTo>
                    <a:pt x="73" y="43"/>
                    <a:pt x="73" y="43"/>
                    <a:pt x="73" y="43"/>
                  </a:cubicBezTo>
                  <a:moveTo>
                    <a:pt x="116" y="43"/>
                  </a:moveTo>
                  <a:cubicBezTo>
                    <a:pt x="115" y="41"/>
                    <a:pt x="115" y="41"/>
                    <a:pt x="115" y="41"/>
                  </a:cubicBezTo>
                  <a:cubicBezTo>
                    <a:pt x="117" y="39"/>
                    <a:pt x="117" y="39"/>
                    <a:pt x="117" y="39"/>
                  </a:cubicBezTo>
                  <a:cubicBezTo>
                    <a:pt x="119" y="40"/>
                    <a:pt x="119" y="40"/>
                    <a:pt x="119" y="40"/>
                  </a:cubicBezTo>
                  <a:cubicBezTo>
                    <a:pt x="116" y="43"/>
                    <a:pt x="116" y="43"/>
                    <a:pt x="116" y="43"/>
                  </a:cubicBezTo>
                  <a:moveTo>
                    <a:pt x="121" y="42"/>
                  </a:moveTo>
                  <a:cubicBezTo>
                    <a:pt x="119" y="40"/>
                    <a:pt x="119" y="40"/>
                    <a:pt x="119" y="40"/>
                  </a:cubicBezTo>
                  <a:cubicBezTo>
                    <a:pt x="121" y="38"/>
                    <a:pt x="121" y="38"/>
                    <a:pt x="121" y="38"/>
                  </a:cubicBezTo>
                  <a:cubicBezTo>
                    <a:pt x="123" y="40"/>
                    <a:pt x="123" y="40"/>
                    <a:pt x="123" y="40"/>
                  </a:cubicBezTo>
                  <a:cubicBezTo>
                    <a:pt x="121" y="42"/>
                    <a:pt x="121" y="42"/>
                    <a:pt x="121" y="42"/>
                  </a:cubicBezTo>
                  <a:moveTo>
                    <a:pt x="98" y="41"/>
                  </a:moveTo>
                  <a:cubicBezTo>
                    <a:pt x="96" y="40"/>
                    <a:pt x="96" y="40"/>
                    <a:pt x="96" y="40"/>
                  </a:cubicBezTo>
                  <a:cubicBezTo>
                    <a:pt x="98" y="38"/>
                    <a:pt x="98" y="38"/>
                    <a:pt x="98" y="38"/>
                  </a:cubicBezTo>
                  <a:cubicBezTo>
                    <a:pt x="100" y="40"/>
                    <a:pt x="100" y="40"/>
                    <a:pt x="100" y="40"/>
                  </a:cubicBezTo>
                  <a:cubicBezTo>
                    <a:pt x="98" y="41"/>
                    <a:pt x="98" y="41"/>
                    <a:pt x="98" y="41"/>
                  </a:cubicBezTo>
                  <a:moveTo>
                    <a:pt x="78" y="42"/>
                  </a:moveTo>
                  <a:cubicBezTo>
                    <a:pt x="76" y="40"/>
                    <a:pt x="76" y="40"/>
                    <a:pt x="76" y="40"/>
                  </a:cubicBezTo>
                  <a:cubicBezTo>
                    <a:pt x="78" y="38"/>
                    <a:pt x="78" y="38"/>
                    <a:pt x="78" y="38"/>
                  </a:cubicBezTo>
                  <a:cubicBezTo>
                    <a:pt x="80" y="40"/>
                    <a:pt x="80" y="40"/>
                    <a:pt x="80" y="40"/>
                  </a:cubicBezTo>
                  <a:cubicBezTo>
                    <a:pt x="78" y="42"/>
                    <a:pt x="78" y="42"/>
                    <a:pt x="78" y="42"/>
                  </a:cubicBezTo>
                  <a:moveTo>
                    <a:pt x="62" y="42"/>
                  </a:moveTo>
                  <a:cubicBezTo>
                    <a:pt x="60" y="41"/>
                    <a:pt x="60" y="41"/>
                    <a:pt x="60" y="41"/>
                  </a:cubicBezTo>
                  <a:cubicBezTo>
                    <a:pt x="63" y="38"/>
                    <a:pt x="63" y="38"/>
                    <a:pt x="63" y="38"/>
                  </a:cubicBezTo>
                  <a:cubicBezTo>
                    <a:pt x="64" y="40"/>
                    <a:pt x="64" y="40"/>
                    <a:pt x="64" y="40"/>
                  </a:cubicBezTo>
                  <a:cubicBezTo>
                    <a:pt x="62" y="42"/>
                    <a:pt x="62" y="42"/>
                    <a:pt x="62" y="42"/>
                  </a:cubicBezTo>
                  <a:moveTo>
                    <a:pt x="94" y="41"/>
                  </a:moveTo>
                  <a:cubicBezTo>
                    <a:pt x="93" y="40"/>
                    <a:pt x="93" y="40"/>
                    <a:pt x="93" y="40"/>
                  </a:cubicBezTo>
                  <a:cubicBezTo>
                    <a:pt x="94" y="38"/>
                    <a:pt x="94" y="38"/>
                    <a:pt x="94" y="38"/>
                  </a:cubicBezTo>
                  <a:cubicBezTo>
                    <a:pt x="96" y="40"/>
                    <a:pt x="96" y="40"/>
                    <a:pt x="96" y="40"/>
                  </a:cubicBezTo>
                  <a:cubicBezTo>
                    <a:pt x="94" y="41"/>
                    <a:pt x="94" y="41"/>
                    <a:pt x="94" y="41"/>
                  </a:cubicBezTo>
                  <a:moveTo>
                    <a:pt x="82" y="41"/>
                  </a:moveTo>
                  <a:cubicBezTo>
                    <a:pt x="81" y="40"/>
                    <a:pt x="81" y="40"/>
                    <a:pt x="81" y="40"/>
                  </a:cubicBezTo>
                  <a:cubicBezTo>
                    <a:pt x="82" y="38"/>
                    <a:pt x="82" y="38"/>
                    <a:pt x="82" y="38"/>
                  </a:cubicBezTo>
                  <a:cubicBezTo>
                    <a:pt x="84" y="40"/>
                    <a:pt x="84" y="40"/>
                    <a:pt x="84" y="40"/>
                  </a:cubicBezTo>
                  <a:cubicBezTo>
                    <a:pt x="82" y="41"/>
                    <a:pt x="82" y="41"/>
                    <a:pt x="82" y="41"/>
                  </a:cubicBezTo>
                  <a:moveTo>
                    <a:pt x="86" y="41"/>
                  </a:moveTo>
                  <a:cubicBezTo>
                    <a:pt x="85" y="40"/>
                    <a:pt x="85" y="40"/>
                    <a:pt x="85" y="40"/>
                  </a:cubicBezTo>
                  <a:cubicBezTo>
                    <a:pt x="86" y="38"/>
                    <a:pt x="86" y="38"/>
                    <a:pt x="86" y="38"/>
                  </a:cubicBezTo>
                  <a:cubicBezTo>
                    <a:pt x="88" y="40"/>
                    <a:pt x="88" y="40"/>
                    <a:pt x="88" y="40"/>
                  </a:cubicBezTo>
                  <a:cubicBezTo>
                    <a:pt x="86" y="41"/>
                    <a:pt x="86" y="41"/>
                    <a:pt x="86" y="41"/>
                  </a:cubicBezTo>
                  <a:moveTo>
                    <a:pt x="90" y="41"/>
                  </a:moveTo>
                  <a:cubicBezTo>
                    <a:pt x="89" y="40"/>
                    <a:pt x="89" y="40"/>
                    <a:pt x="89" y="40"/>
                  </a:cubicBezTo>
                  <a:cubicBezTo>
                    <a:pt x="90" y="38"/>
                    <a:pt x="90" y="38"/>
                    <a:pt x="90" y="38"/>
                  </a:cubicBezTo>
                  <a:cubicBezTo>
                    <a:pt x="92" y="40"/>
                    <a:pt x="92" y="40"/>
                    <a:pt x="92" y="40"/>
                  </a:cubicBezTo>
                  <a:cubicBezTo>
                    <a:pt x="90" y="41"/>
                    <a:pt x="90" y="41"/>
                    <a:pt x="90" y="41"/>
                  </a:cubicBezTo>
                  <a:moveTo>
                    <a:pt x="102" y="41"/>
                  </a:moveTo>
                  <a:cubicBezTo>
                    <a:pt x="100" y="40"/>
                    <a:pt x="100" y="40"/>
                    <a:pt x="100" y="40"/>
                  </a:cubicBezTo>
                  <a:cubicBezTo>
                    <a:pt x="102" y="38"/>
                    <a:pt x="102" y="38"/>
                    <a:pt x="102" y="38"/>
                  </a:cubicBezTo>
                  <a:cubicBezTo>
                    <a:pt x="104" y="40"/>
                    <a:pt x="104" y="40"/>
                    <a:pt x="104" y="40"/>
                  </a:cubicBezTo>
                  <a:cubicBezTo>
                    <a:pt x="102" y="41"/>
                    <a:pt x="102" y="41"/>
                    <a:pt x="102" y="41"/>
                  </a:cubicBezTo>
                  <a:moveTo>
                    <a:pt x="106" y="41"/>
                  </a:moveTo>
                  <a:cubicBezTo>
                    <a:pt x="104" y="40"/>
                    <a:pt x="104" y="40"/>
                    <a:pt x="104" y="40"/>
                  </a:cubicBezTo>
                  <a:cubicBezTo>
                    <a:pt x="106" y="38"/>
                    <a:pt x="106" y="38"/>
                    <a:pt x="106" y="38"/>
                  </a:cubicBezTo>
                  <a:cubicBezTo>
                    <a:pt x="108" y="39"/>
                    <a:pt x="108" y="39"/>
                    <a:pt x="108" y="39"/>
                  </a:cubicBezTo>
                  <a:cubicBezTo>
                    <a:pt x="106" y="41"/>
                    <a:pt x="106" y="41"/>
                    <a:pt x="106" y="41"/>
                  </a:cubicBezTo>
                  <a:moveTo>
                    <a:pt x="110" y="41"/>
                  </a:moveTo>
                  <a:cubicBezTo>
                    <a:pt x="108" y="39"/>
                    <a:pt x="108" y="39"/>
                    <a:pt x="108" y="39"/>
                  </a:cubicBezTo>
                  <a:cubicBezTo>
                    <a:pt x="110" y="37"/>
                    <a:pt x="110" y="37"/>
                    <a:pt x="110" y="37"/>
                  </a:cubicBezTo>
                  <a:cubicBezTo>
                    <a:pt x="112" y="39"/>
                    <a:pt x="112" y="39"/>
                    <a:pt x="112" y="39"/>
                  </a:cubicBezTo>
                  <a:cubicBezTo>
                    <a:pt x="110" y="41"/>
                    <a:pt x="110" y="41"/>
                    <a:pt x="110" y="41"/>
                  </a:cubicBezTo>
                  <a:moveTo>
                    <a:pt x="67" y="41"/>
                  </a:moveTo>
                  <a:cubicBezTo>
                    <a:pt x="65" y="40"/>
                    <a:pt x="65" y="40"/>
                    <a:pt x="65" y="40"/>
                  </a:cubicBezTo>
                  <a:cubicBezTo>
                    <a:pt x="67" y="37"/>
                    <a:pt x="67" y="37"/>
                    <a:pt x="67" y="37"/>
                  </a:cubicBezTo>
                  <a:cubicBezTo>
                    <a:pt x="69" y="39"/>
                    <a:pt x="69" y="39"/>
                    <a:pt x="69" y="39"/>
                  </a:cubicBezTo>
                  <a:cubicBezTo>
                    <a:pt x="67" y="41"/>
                    <a:pt x="67" y="41"/>
                    <a:pt x="67" y="41"/>
                  </a:cubicBezTo>
                  <a:moveTo>
                    <a:pt x="126" y="42"/>
                  </a:moveTo>
                  <a:cubicBezTo>
                    <a:pt x="124" y="40"/>
                    <a:pt x="124" y="40"/>
                    <a:pt x="124" y="40"/>
                  </a:cubicBezTo>
                  <a:cubicBezTo>
                    <a:pt x="126" y="37"/>
                    <a:pt x="126" y="37"/>
                    <a:pt x="126" y="37"/>
                  </a:cubicBezTo>
                  <a:cubicBezTo>
                    <a:pt x="127" y="38"/>
                    <a:pt x="127" y="38"/>
                    <a:pt x="127" y="38"/>
                  </a:cubicBezTo>
                  <a:cubicBezTo>
                    <a:pt x="127" y="40"/>
                    <a:pt x="126" y="41"/>
                    <a:pt x="126" y="42"/>
                  </a:cubicBezTo>
                  <a:moveTo>
                    <a:pt x="71" y="41"/>
                  </a:moveTo>
                  <a:cubicBezTo>
                    <a:pt x="70" y="39"/>
                    <a:pt x="70" y="39"/>
                    <a:pt x="70" y="39"/>
                  </a:cubicBezTo>
                  <a:cubicBezTo>
                    <a:pt x="72" y="37"/>
                    <a:pt x="72" y="37"/>
                    <a:pt x="72" y="37"/>
                  </a:cubicBezTo>
                  <a:cubicBezTo>
                    <a:pt x="74" y="38"/>
                    <a:pt x="74" y="38"/>
                    <a:pt x="74" y="38"/>
                  </a:cubicBezTo>
                  <a:cubicBezTo>
                    <a:pt x="71" y="41"/>
                    <a:pt x="71" y="41"/>
                    <a:pt x="71" y="41"/>
                  </a:cubicBezTo>
                  <a:moveTo>
                    <a:pt x="114" y="41"/>
                  </a:moveTo>
                  <a:cubicBezTo>
                    <a:pt x="113" y="39"/>
                    <a:pt x="113" y="39"/>
                    <a:pt x="113" y="39"/>
                  </a:cubicBezTo>
                  <a:cubicBezTo>
                    <a:pt x="115" y="37"/>
                    <a:pt x="115" y="37"/>
                    <a:pt x="115" y="37"/>
                  </a:cubicBezTo>
                  <a:cubicBezTo>
                    <a:pt x="117" y="38"/>
                    <a:pt x="117" y="38"/>
                    <a:pt x="117" y="38"/>
                  </a:cubicBezTo>
                  <a:cubicBezTo>
                    <a:pt x="114" y="41"/>
                    <a:pt x="114" y="41"/>
                    <a:pt x="114" y="41"/>
                  </a:cubicBezTo>
                  <a:moveTo>
                    <a:pt x="119" y="40"/>
                  </a:moveTo>
                  <a:cubicBezTo>
                    <a:pt x="117" y="38"/>
                    <a:pt x="117" y="38"/>
                    <a:pt x="117" y="38"/>
                  </a:cubicBezTo>
                  <a:cubicBezTo>
                    <a:pt x="119" y="36"/>
                    <a:pt x="119" y="36"/>
                    <a:pt x="119" y="36"/>
                  </a:cubicBezTo>
                  <a:cubicBezTo>
                    <a:pt x="121" y="38"/>
                    <a:pt x="121" y="38"/>
                    <a:pt x="121" y="38"/>
                  </a:cubicBezTo>
                  <a:cubicBezTo>
                    <a:pt x="119" y="40"/>
                    <a:pt x="119" y="40"/>
                    <a:pt x="119" y="40"/>
                  </a:cubicBezTo>
                  <a:moveTo>
                    <a:pt x="127" y="37"/>
                  </a:moveTo>
                  <a:cubicBezTo>
                    <a:pt x="127" y="37"/>
                    <a:pt x="127" y="37"/>
                    <a:pt x="127" y="37"/>
                  </a:cubicBezTo>
                  <a:cubicBezTo>
                    <a:pt x="127" y="36"/>
                    <a:pt x="127" y="36"/>
                    <a:pt x="127" y="36"/>
                  </a:cubicBezTo>
                  <a:cubicBezTo>
                    <a:pt x="127" y="37"/>
                    <a:pt x="127" y="37"/>
                    <a:pt x="127" y="37"/>
                  </a:cubicBezTo>
                  <a:moveTo>
                    <a:pt x="96" y="39"/>
                  </a:moveTo>
                  <a:cubicBezTo>
                    <a:pt x="94" y="38"/>
                    <a:pt x="94" y="38"/>
                    <a:pt x="94" y="38"/>
                  </a:cubicBezTo>
                  <a:cubicBezTo>
                    <a:pt x="96" y="36"/>
                    <a:pt x="96" y="36"/>
                    <a:pt x="96" y="36"/>
                  </a:cubicBezTo>
                  <a:cubicBezTo>
                    <a:pt x="98" y="38"/>
                    <a:pt x="98" y="38"/>
                    <a:pt x="98" y="38"/>
                  </a:cubicBezTo>
                  <a:cubicBezTo>
                    <a:pt x="96" y="39"/>
                    <a:pt x="96" y="39"/>
                    <a:pt x="96" y="39"/>
                  </a:cubicBezTo>
                  <a:moveTo>
                    <a:pt x="76" y="40"/>
                  </a:moveTo>
                  <a:cubicBezTo>
                    <a:pt x="74" y="38"/>
                    <a:pt x="74" y="38"/>
                    <a:pt x="74" y="38"/>
                  </a:cubicBezTo>
                  <a:cubicBezTo>
                    <a:pt x="76" y="36"/>
                    <a:pt x="76" y="36"/>
                    <a:pt x="76" y="36"/>
                  </a:cubicBezTo>
                  <a:cubicBezTo>
                    <a:pt x="78" y="38"/>
                    <a:pt x="78" y="38"/>
                    <a:pt x="78" y="38"/>
                  </a:cubicBezTo>
                  <a:cubicBezTo>
                    <a:pt x="76" y="40"/>
                    <a:pt x="76" y="40"/>
                    <a:pt x="76" y="40"/>
                  </a:cubicBezTo>
                  <a:moveTo>
                    <a:pt x="80" y="39"/>
                  </a:moveTo>
                  <a:cubicBezTo>
                    <a:pt x="79" y="38"/>
                    <a:pt x="79" y="38"/>
                    <a:pt x="79" y="38"/>
                  </a:cubicBezTo>
                  <a:cubicBezTo>
                    <a:pt x="80" y="36"/>
                    <a:pt x="80" y="36"/>
                    <a:pt x="80" y="36"/>
                  </a:cubicBezTo>
                  <a:cubicBezTo>
                    <a:pt x="82" y="38"/>
                    <a:pt x="82" y="38"/>
                    <a:pt x="82" y="38"/>
                  </a:cubicBezTo>
                  <a:cubicBezTo>
                    <a:pt x="80" y="39"/>
                    <a:pt x="80" y="39"/>
                    <a:pt x="80" y="39"/>
                  </a:cubicBezTo>
                  <a:moveTo>
                    <a:pt x="92" y="39"/>
                  </a:moveTo>
                  <a:cubicBezTo>
                    <a:pt x="91" y="38"/>
                    <a:pt x="91" y="38"/>
                    <a:pt x="91" y="38"/>
                  </a:cubicBezTo>
                  <a:cubicBezTo>
                    <a:pt x="92" y="36"/>
                    <a:pt x="92" y="36"/>
                    <a:pt x="92" y="36"/>
                  </a:cubicBezTo>
                  <a:cubicBezTo>
                    <a:pt x="94" y="38"/>
                    <a:pt x="94" y="38"/>
                    <a:pt x="94" y="38"/>
                  </a:cubicBezTo>
                  <a:cubicBezTo>
                    <a:pt x="92" y="39"/>
                    <a:pt x="92" y="39"/>
                    <a:pt x="92" y="39"/>
                  </a:cubicBezTo>
                  <a:moveTo>
                    <a:pt x="84" y="39"/>
                  </a:moveTo>
                  <a:cubicBezTo>
                    <a:pt x="83" y="38"/>
                    <a:pt x="83" y="38"/>
                    <a:pt x="83" y="38"/>
                  </a:cubicBezTo>
                  <a:cubicBezTo>
                    <a:pt x="84" y="36"/>
                    <a:pt x="84" y="36"/>
                    <a:pt x="84" y="36"/>
                  </a:cubicBezTo>
                  <a:cubicBezTo>
                    <a:pt x="86" y="38"/>
                    <a:pt x="86" y="38"/>
                    <a:pt x="86" y="38"/>
                  </a:cubicBezTo>
                  <a:cubicBezTo>
                    <a:pt x="84" y="39"/>
                    <a:pt x="84" y="39"/>
                    <a:pt x="84" y="39"/>
                  </a:cubicBezTo>
                  <a:moveTo>
                    <a:pt x="88" y="39"/>
                  </a:moveTo>
                  <a:cubicBezTo>
                    <a:pt x="87" y="38"/>
                    <a:pt x="87" y="38"/>
                    <a:pt x="87" y="38"/>
                  </a:cubicBezTo>
                  <a:cubicBezTo>
                    <a:pt x="88" y="36"/>
                    <a:pt x="88" y="36"/>
                    <a:pt x="88" y="36"/>
                  </a:cubicBezTo>
                  <a:cubicBezTo>
                    <a:pt x="90" y="38"/>
                    <a:pt x="90" y="38"/>
                    <a:pt x="90" y="38"/>
                  </a:cubicBezTo>
                  <a:cubicBezTo>
                    <a:pt x="88" y="39"/>
                    <a:pt x="88" y="39"/>
                    <a:pt x="88" y="39"/>
                  </a:cubicBezTo>
                  <a:moveTo>
                    <a:pt x="100" y="39"/>
                  </a:moveTo>
                  <a:cubicBezTo>
                    <a:pt x="98" y="38"/>
                    <a:pt x="98" y="38"/>
                    <a:pt x="98" y="38"/>
                  </a:cubicBezTo>
                  <a:cubicBezTo>
                    <a:pt x="100" y="36"/>
                    <a:pt x="100" y="36"/>
                    <a:pt x="100" y="36"/>
                  </a:cubicBezTo>
                  <a:cubicBezTo>
                    <a:pt x="102" y="38"/>
                    <a:pt x="102" y="38"/>
                    <a:pt x="102" y="38"/>
                  </a:cubicBezTo>
                  <a:cubicBezTo>
                    <a:pt x="100" y="39"/>
                    <a:pt x="100" y="39"/>
                    <a:pt x="100" y="39"/>
                  </a:cubicBezTo>
                  <a:moveTo>
                    <a:pt x="104" y="39"/>
                  </a:moveTo>
                  <a:cubicBezTo>
                    <a:pt x="102" y="38"/>
                    <a:pt x="102" y="38"/>
                    <a:pt x="102" y="38"/>
                  </a:cubicBezTo>
                  <a:cubicBezTo>
                    <a:pt x="104" y="36"/>
                    <a:pt x="104" y="36"/>
                    <a:pt x="104" y="36"/>
                  </a:cubicBezTo>
                  <a:cubicBezTo>
                    <a:pt x="106" y="38"/>
                    <a:pt x="106" y="38"/>
                    <a:pt x="106" y="38"/>
                  </a:cubicBezTo>
                  <a:cubicBezTo>
                    <a:pt x="104" y="39"/>
                    <a:pt x="104" y="39"/>
                    <a:pt x="104" y="39"/>
                  </a:cubicBezTo>
                  <a:moveTo>
                    <a:pt x="108" y="39"/>
                  </a:moveTo>
                  <a:cubicBezTo>
                    <a:pt x="106" y="38"/>
                    <a:pt x="106" y="38"/>
                    <a:pt x="106" y="38"/>
                  </a:cubicBezTo>
                  <a:cubicBezTo>
                    <a:pt x="108" y="36"/>
                    <a:pt x="108" y="36"/>
                    <a:pt x="108" y="36"/>
                  </a:cubicBezTo>
                  <a:cubicBezTo>
                    <a:pt x="110" y="37"/>
                    <a:pt x="110" y="37"/>
                    <a:pt x="110" y="37"/>
                  </a:cubicBezTo>
                  <a:cubicBezTo>
                    <a:pt x="108" y="39"/>
                    <a:pt x="108" y="39"/>
                    <a:pt x="108" y="39"/>
                  </a:cubicBezTo>
                  <a:moveTo>
                    <a:pt x="65" y="39"/>
                  </a:moveTo>
                  <a:cubicBezTo>
                    <a:pt x="63" y="38"/>
                    <a:pt x="63" y="38"/>
                    <a:pt x="63" y="38"/>
                  </a:cubicBezTo>
                  <a:cubicBezTo>
                    <a:pt x="65" y="35"/>
                    <a:pt x="65" y="35"/>
                    <a:pt x="65" y="35"/>
                  </a:cubicBezTo>
                  <a:cubicBezTo>
                    <a:pt x="67" y="37"/>
                    <a:pt x="67" y="37"/>
                    <a:pt x="67" y="37"/>
                  </a:cubicBezTo>
                  <a:cubicBezTo>
                    <a:pt x="65" y="39"/>
                    <a:pt x="65" y="39"/>
                    <a:pt x="65" y="39"/>
                  </a:cubicBezTo>
                  <a:moveTo>
                    <a:pt x="123" y="40"/>
                  </a:moveTo>
                  <a:cubicBezTo>
                    <a:pt x="122" y="38"/>
                    <a:pt x="122" y="38"/>
                    <a:pt x="122" y="38"/>
                  </a:cubicBezTo>
                  <a:cubicBezTo>
                    <a:pt x="124" y="35"/>
                    <a:pt x="124" y="35"/>
                    <a:pt x="124" y="35"/>
                  </a:cubicBezTo>
                  <a:cubicBezTo>
                    <a:pt x="126" y="37"/>
                    <a:pt x="126" y="37"/>
                    <a:pt x="126" y="37"/>
                  </a:cubicBezTo>
                  <a:cubicBezTo>
                    <a:pt x="123" y="40"/>
                    <a:pt x="123" y="40"/>
                    <a:pt x="123" y="40"/>
                  </a:cubicBezTo>
                  <a:moveTo>
                    <a:pt x="60" y="40"/>
                  </a:moveTo>
                  <a:cubicBezTo>
                    <a:pt x="58" y="38"/>
                    <a:pt x="58" y="38"/>
                    <a:pt x="58" y="38"/>
                  </a:cubicBezTo>
                  <a:cubicBezTo>
                    <a:pt x="58" y="38"/>
                    <a:pt x="58" y="38"/>
                    <a:pt x="58" y="38"/>
                  </a:cubicBezTo>
                  <a:cubicBezTo>
                    <a:pt x="58" y="37"/>
                    <a:pt x="59" y="36"/>
                    <a:pt x="59" y="35"/>
                  </a:cubicBezTo>
                  <a:cubicBezTo>
                    <a:pt x="62" y="38"/>
                    <a:pt x="62" y="38"/>
                    <a:pt x="62" y="38"/>
                  </a:cubicBezTo>
                  <a:cubicBezTo>
                    <a:pt x="60" y="40"/>
                    <a:pt x="60" y="40"/>
                    <a:pt x="60" y="40"/>
                  </a:cubicBezTo>
                  <a:moveTo>
                    <a:pt x="69" y="39"/>
                  </a:moveTo>
                  <a:cubicBezTo>
                    <a:pt x="68" y="37"/>
                    <a:pt x="68" y="37"/>
                    <a:pt x="68" y="37"/>
                  </a:cubicBezTo>
                  <a:cubicBezTo>
                    <a:pt x="70" y="35"/>
                    <a:pt x="70" y="35"/>
                    <a:pt x="70" y="35"/>
                  </a:cubicBezTo>
                  <a:cubicBezTo>
                    <a:pt x="72" y="36"/>
                    <a:pt x="72" y="36"/>
                    <a:pt x="72" y="36"/>
                  </a:cubicBezTo>
                  <a:cubicBezTo>
                    <a:pt x="69" y="39"/>
                    <a:pt x="69" y="39"/>
                    <a:pt x="69" y="39"/>
                  </a:cubicBezTo>
                  <a:moveTo>
                    <a:pt x="112" y="39"/>
                  </a:moveTo>
                  <a:cubicBezTo>
                    <a:pt x="111" y="37"/>
                    <a:pt x="111" y="37"/>
                    <a:pt x="111" y="37"/>
                  </a:cubicBezTo>
                  <a:cubicBezTo>
                    <a:pt x="113" y="35"/>
                    <a:pt x="113" y="35"/>
                    <a:pt x="113" y="35"/>
                  </a:cubicBezTo>
                  <a:cubicBezTo>
                    <a:pt x="115" y="36"/>
                    <a:pt x="115" y="36"/>
                    <a:pt x="115" y="36"/>
                  </a:cubicBezTo>
                  <a:cubicBezTo>
                    <a:pt x="112" y="39"/>
                    <a:pt x="112" y="39"/>
                    <a:pt x="112" y="39"/>
                  </a:cubicBezTo>
                  <a:moveTo>
                    <a:pt x="117" y="38"/>
                  </a:moveTo>
                  <a:cubicBezTo>
                    <a:pt x="116" y="36"/>
                    <a:pt x="116" y="36"/>
                    <a:pt x="116" y="36"/>
                  </a:cubicBezTo>
                  <a:cubicBezTo>
                    <a:pt x="117" y="34"/>
                    <a:pt x="117" y="34"/>
                    <a:pt x="117" y="34"/>
                  </a:cubicBezTo>
                  <a:cubicBezTo>
                    <a:pt x="119" y="36"/>
                    <a:pt x="119" y="36"/>
                    <a:pt x="119" y="36"/>
                  </a:cubicBezTo>
                  <a:cubicBezTo>
                    <a:pt x="117" y="38"/>
                    <a:pt x="117" y="38"/>
                    <a:pt x="117" y="38"/>
                  </a:cubicBezTo>
                  <a:moveTo>
                    <a:pt x="94" y="37"/>
                  </a:moveTo>
                  <a:cubicBezTo>
                    <a:pt x="92" y="36"/>
                    <a:pt x="92" y="36"/>
                    <a:pt x="92" y="36"/>
                  </a:cubicBezTo>
                  <a:cubicBezTo>
                    <a:pt x="94" y="34"/>
                    <a:pt x="94" y="34"/>
                    <a:pt x="94" y="34"/>
                  </a:cubicBezTo>
                  <a:cubicBezTo>
                    <a:pt x="96" y="36"/>
                    <a:pt x="96" y="36"/>
                    <a:pt x="96" y="36"/>
                  </a:cubicBezTo>
                  <a:cubicBezTo>
                    <a:pt x="94" y="37"/>
                    <a:pt x="94" y="37"/>
                    <a:pt x="94" y="37"/>
                  </a:cubicBezTo>
                  <a:moveTo>
                    <a:pt x="74" y="38"/>
                  </a:moveTo>
                  <a:cubicBezTo>
                    <a:pt x="72" y="36"/>
                    <a:pt x="72" y="36"/>
                    <a:pt x="72" y="36"/>
                  </a:cubicBezTo>
                  <a:cubicBezTo>
                    <a:pt x="74" y="34"/>
                    <a:pt x="74" y="34"/>
                    <a:pt x="74" y="34"/>
                  </a:cubicBezTo>
                  <a:cubicBezTo>
                    <a:pt x="76" y="36"/>
                    <a:pt x="76" y="36"/>
                    <a:pt x="76" y="36"/>
                  </a:cubicBezTo>
                  <a:cubicBezTo>
                    <a:pt x="74" y="38"/>
                    <a:pt x="74" y="38"/>
                    <a:pt x="74" y="38"/>
                  </a:cubicBezTo>
                  <a:moveTo>
                    <a:pt x="90" y="37"/>
                  </a:moveTo>
                  <a:cubicBezTo>
                    <a:pt x="89" y="36"/>
                    <a:pt x="89" y="36"/>
                    <a:pt x="89" y="36"/>
                  </a:cubicBezTo>
                  <a:cubicBezTo>
                    <a:pt x="90" y="34"/>
                    <a:pt x="90" y="34"/>
                    <a:pt x="90" y="34"/>
                  </a:cubicBezTo>
                  <a:cubicBezTo>
                    <a:pt x="92" y="36"/>
                    <a:pt x="92" y="36"/>
                    <a:pt x="92" y="36"/>
                  </a:cubicBezTo>
                  <a:cubicBezTo>
                    <a:pt x="90" y="37"/>
                    <a:pt x="90" y="37"/>
                    <a:pt x="90" y="37"/>
                  </a:cubicBezTo>
                  <a:moveTo>
                    <a:pt x="78" y="37"/>
                  </a:moveTo>
                  <a:cubicBezTo>
                    <a:pt x="77" y="36"/>
                    <a:pt x="77" y="36"/>
                    <a:pt x="77" y="36"/>
                  </a:cubicBezTo>
                  <a:cubicBezTo>
                    <a:pt x="78" y="34"/>
                    <a:pt x="78" y="34"/>
                    <a:pt x="78" y="34"/>
                  </a:cubicBezTo>
                  <a:cubicBezTo>
                    <a:pt x="80" y="36"/>
                    <a:pt x="80" y="36"/>
                    <a:pt x="80" y="36"/>
                  </a:cubicBezTo>
                  <a:cubicBezTo>
                    <a:pt x="78" y="37"/>
                    <a:pt x="78" y="37"/>
                    <a:pt x="78" y="37"/>
                  </a:cubicBezTo>
                  <a:moveTo>
                    <a:pt x="82" y="37"/>
                  </a:moveTo>
                  <a:cubicBezTo>
                    <a:pt x="81" y="36"/>
                    <a:pt x="81" y="36"/>
                    <a:pt x="81" y="36"/>
                  </a:cubicBezTo>
                  <a:cubicBezTo>
                    <a:pt x="82" y="34"/>
                    <a:pt x="82" y="34"/>
                    <a:pt x="82" y="34"/>
                  </a:cubicBezTo>
                  <a:cubicBezTo>
                    <a:pt x="84" y="36"/>
                    <a:pt x="84" y="36"/>
                    <a:pt x="84" y="36"/>
                  </a:cubicBezTo>
                  <a:cubicBezTo>
                    <a:pt x="82" y="37"/>
                    <a:pt x="82" y="37"/>
                    <a:pt x="82" y="37"/>
                  </a:cubicBezTo>
                  <a:moveTo>
                    <a:pt x="86" y="37"/>
                  </a:moveTo>
                  <a:cubicBezTo>
                    <a:pt x="85" y="36"/>
                    <a:pt x="85" y="36"/>
                    <a:pt x="85" y="36"/>
                  </a:cubicBezTo>
                  <a:cubicBezTo>
                    <a:pt x="86" y="34"/>
                    <a:pt x="86" y="34"/>
                    <a:pt x="86" y="34"/>
                  </a:cubicBezTo>
                  <a:cubicBezTo>
                    <a:pt x="88" y="36"/>
                    <a:pt x="88" y="36"/>
                    <a:pt x="88" y="36"/>
                  </a:cubicBezTo>
                  <a:cubicBezTo>
                    <a:pt x="86" y="37"/>
                    <a:pt x="86" y="37"/>
                    <a:pt x="86" y="37"/>
                  </a:cubicBezTo>
                  <a:moveTo>
                    <a:pt x="98" y="38"/>
                  </a:moveTo>
                  <a:cubicBezTo>
                    <a:pt x="96" y="36"/>
                    <a:pt x="96" y="36"/>
                    <a:pt x="96" y="36"/>
                  </a:cubicBezTo>
                  <a:cubicBezTo>
                    <a:pt x="98" y="34"/>
                    <a:pt x="98" y="34"/>
                    <a:pt x="98" y="34"/>
                  </a:cubicBezTo>
                  <a:cubicBezTo>
                    <a:pt x="100" y="36"/>
                    <a:pt x="100" y="36"/>
                    <a:pt x="100" y="36"/>
                  </a:cubicBezTo>
                  <a:cubicBezTo>
                    <a:pt x="98" y="38"/>
                    <a:pt x="98" y="38"/>
                    <a:pt x="98" y="38"/>
                  </a:cubicBezTo>
                  <a:moveTo>
                    <a:pt x="102" y="37"/>
                  </a:moveTo>
                  <a:cubicBezTo>
                    <a:pt x="100" y="36"/>
                    <a:pt x="100" y="36"/>
                    <a:pt x="100" y="36"/>
                  </a:cubicBezTo>
                  <a:cubicBezTo>
                    <a:pt x="102" y="34"/>
                    <a:pt x="102" y="34"/>
                    <a:pt x="102" y="34"/>
                  </a:cubicBezTo>
                  <a:cubicBezTo>
                    <a:pt x="104" y="36"/>
                    <a:pt x="104" y="36"/>
                    <a:pt x="104" y="36"/>
                  </a:cubicBezTo>
                  <a:cubicBezTo>
                    <a:pt x="102" y="37"/>
                    <a:pt x="102" y="37"/>
                    <a:pt x="102" y="37"/>
                  </a:cubicBezTo>
                  <a:moveTo>
                    <a:pt x="106" y="37"/>
                  </a:moveTo>
                  <a:cubicBezTo>
                    <a:pt x="104" y="36"/>
                    <a:pt x="104" y="36"/>
                    <a:pt x="104" y="36"/>
                  </a:cubicBezTo>
                  <a:cubicBezTo>
                    <a:pt x="106" y="34"/>
                    <a:pt x="106" y="34"/>
                    <a:pt x="106" y="34"/>
                  </a:cubicBezTo>
                  <a:cubicBezTo>
                    <a:pt x="108" y="35"/>
                    <a:pt x="108" y="35"/>
                    <a:pt x="108" y="35"/>
                  </a:cubicBezTo>
                  <a:cubicBezTo>
                    <a:pt x="106" y="37"/>
                    <a:pt x="106" y="37"/>
                    <a:pt x="106" y="37"/>
                  </a:cubicBezTo>
                  <a:moveTo>
                    <a:pt x="121" y="38"/>
                  </a:moveTo>
                  <a:cubicBezTo>
                    <a:pt x="120" y="36"/>
                    <a:pt x="120" y="36"/>
                    <a:pt x="120" y="36"/>
                  </a:cubicBezTo>
                  <a:cubicBezTo>
                    <a:pt x="122" y="33"/>
                    <a:pt x="122" y="33"/>
                    <a:pt x="122" y="33"/>
                  </a:cubicBezTo>
                  <a:cubicBezTo>
                    <a:pt x="124" y="35"/>
                    <a:pt x="124" y="35"/>
                    <a:pt x="124" y="35"/>
                  </a:cubicBezTo>
                  <a:cubicBezTo>
                    <a:pt x="121" y="38"/>
                    <a:pt x="121" y="38"/>
                    <a:pt x="121" y="38"/>
                  </a:cubicBezTo>
                  <a:moveTo>
                    <a:pt x="67" y="37"/>
                  </a:moveTo>
                  <a:cubicBezTo>
                    <a:pt x="66" y="35"/>
                    <a:pt x="66" y="35"/>
                    <a:pt x="66" y="35"/>
                  </a:cubicBezTo>
                  <a:cubicBezTo>
                    <a:pt x="68" y="33"/>
                    <a:pt x="68" y="33"/>
                    <a:pt x="68" y="33"/>
                  </a:cubicBezTo>
                  <a:cubicBezTo>
                    <a:pt x="70" y="34"/>
                    <a:pt x="70" y="34"/>
                    <a:pt x="70" y="34"/>
                  </a:cubicBezTo>
                  <a:cubicBezTo>
                    <a:pt x="67" y="37"/>
                    <a:pt x="67" y="37"/>
                    <a:pt x="67" y="37"/>
                  </a:cubicBezTo>
                  <a:moveTo>
                    <a:pt x="110" y="37"/>
                  </a:moveTo>
                  <a:cubicBezTo>
                    <a:pt x="109" y="35"/>
                    <a:pt x="109" y="35"/>
                    <a:pt x="109" y="35"/>
                  </a:cubicBezTo>
                  <a:cubicBezTo>
                    <a:pt x="111" y="33"/>
                    <a:pt x="111" y="33"/>
                    <a:pt x="111" y="33"/>
                  </a:cubicBezTo>
                  <a:cubicBezTo>
                    <a:pt x="113" y="34"/>
                    <a:pt x="113" y="34"/>
                    <a:pt x="113" y="34"/>
                  </a:cubicBezTo>
                  <a:cubicBezTo>
                    <a:pt x="110" y="37"/>
                    <a:pt x="110" y="37"/>
                    <a:pt x="110" y="37"/>
                  </a:cubicBezTo>
                  <a:moveTo>
                    <a:pt x="115" y="36"/>
                  </a:moveTo>
                  <a:cubicBezTo>
                    <a:pt x="114" y="34"/>
                    <a:pt x="114" y="34"/>
                    <a:pt x="114" y="34"/>
                  </a:cubicBezTo>
                  <a:cubicBezTo>
                    <a:pt x="116" y="32"/>
                    <a:pt x="116" y="32"/>
                    <a:pt x="116" y="32"/>
                  </a:cubicBezTo>
                  <a:cubicBezTo>
                    <a:pt x="117" y="34"/>
                    <a:pt x="117" y="34"/>
                    <a:pt x="117" y="34"/>
                  </a:cubicBezTo>
                  <a:cubicBezTo>
                    <a:pt x="115" y="36"/>
                    <a:pt x="115" y="36"/>
                    <a:pt x="115" y="36"/>
                  </a:cubicBezTo>
                  <a:moveTo>
                    <a:pt x="92" y="35"/>
                  </a:moveTo>
                  <a:cubicBezTo>
                    <a:pt x="91" y="34"/>
                    <a:pt x="91" y="34"/>
                    <a:pt x="91" y="34"/>
                  </a:cubicBezTo>
                  <a:cubicBezTo>
                    <a:pt x="92" y="32"/>
                    <a:pt x="92" y="32"/>
                    <a:pt x="92" y="32"/>
                  </a:cubicBezTo>
                  <a:cubicBezTo>
                    <a:pt x="94" y="34"/>
                    <a:pt x="94" y="34"/>
                    <a:pt x="94" y="34"/>
                  </a:cubicBezTo>
                  <a:cubicBezTo>
                    <a:pt x="92" y="35"/>
                    <a:pt x="92" y="35"/>
                    <a:pt x="92" y="35"/>
                  </a:cubicBezTo>
                  <a:moveTo>
                    <a:pt x="72" y="36"/>
                  </a:moveTo>
                  <a:cubicBezTo>
                    <a:pt x="70" y="34"/>
                    <a:pt x="70" y="34"/>
                    <a:pt x="70" y="34"/>
                  </a:cubicBezTo>
                  <a:cubicBezTo>
                    <a:pt x="72" y="32"/>
                    <a:pt x="72" y="32"/>
                    <a:pt x="72" y="32"/>
                  </a:cubicBezTo>
                  <a:cubicBezTo>
                    <a:pt x="74" y="34"/>
                    <a:pt x="74" y="34"/>
                    <a:pt x="74" y="34"/>
                  </a:cubicBezTo>
                  <a:cubicBezTo>
                    <a:pt x="72" y="36"/>
                    <a:pt x="72" y="36"/>
                    <a:pt x="72" y="36"/>
                  </a:cubicBezTo>
                  <a:moveTo>
                    <a:pt x="76" y="36"/>
                  </a:moveTo>
                  <a:cubicBezTo>
                    <a:pt x="75" y="34"/>
                    <a:pt x="75" y="34"/>
                    <a:pt x="75" y="34"/>
                  </a:cubicBezTo>
                  <a:cubicBezTo>
                    <a:pt x="76" y="32"/>
                    <a:pt x="76" y="32"/>
                    <a:pt x="76" y="32"/>
                  </a:cubicBezTo>
                  <a:cubicBezTo>
                    <a:pt x="78" y="34"/>
                    <a:pt x="78" y="34"/>
                    <a:pt x="78" y="34"/>
                  </a:cubicBezTo>
                  <a:cubicBezTo>
                    <a:pt x="76" y="36"/>
                    <a:pt x="76" y="36"/>
                    <a:pt x="76" y="36"/>
                  </a:cubicBezTo>
                  <a:moveTo>
                    <a:pt x="88" y="35"/>
                  </a:moveTo>
                  <a:cubicBezTo>
                    <a:pt x="87" y="34"/>
                    <a:pt x="87" y="34"/>
                    <a:pt x="87" y="34"/>
                  </a:cubicBezTo>
                  <a:cubicBezTo>
                    <a:pt x="88" y="32"/>
                    <a:pt x="88" y="32"/>
                    <a:pt x="88" y="32"/>
                  </a:cubicBezTo>
                  <a:cubicBezTo>
                    <a:pt x="90" y="34"/>
                    <a:pt x="90" y="34"/>
                    <a:pt x="90" y="34"/>
                  </a:cubicBezTo>
                  <a:cubicBezTo>
                    <a:pt x="88" y="35"/>
                    <a:pt x="88" y="35"/>
                    <a:pt x="88" y="35"/>
                  </a:cubicBezTo>
                  <a:moveTo>
                    <a:pt x="80" y="35"/>
                  </a:moveTo>
                  <a:cubicBezTo>
                    <a:pt x="79" y="34"/>
                    <a:pt x="79" y="34"/>
                    <a:pt x="79" y="34"/>
                  </a:cubicBezTo>
                  <a:cubicBezTo>
                    <a:pt x="80" y="32"/>
                    <a:pt x="80" y="32"/>
                    <a:pt x="80" y="32"/>
                  </a:cubicBezTo>
                  <a:cubicBezTo>
                    <a:pt x="82" y="34"/>
                    <a:pt x="82" y="34"/>
                    <a:pt x="82" y="34"/>
                  </a:cubicBezTo>
                  <a:cubicBezTo>
                    <a:pt x="80" y="35"/>
                    <a:pt x="80" y="35"/>
                    <a:pt x="80" y="35"/>
                  </a:cubicBezTo>
                  <a:moveTo>
                    <a:pt x="84" y="35"/>
                  </a:moveTo>
                  <a:cubicBezTo>
                    <a:pt x="83" y="34"/>
                    <a:pt x="83" y="34"/>
                    <a:pt x="83" y="34"/>
                  </a:cubicBezTo>
                  <a:cubicBezTo>
                    <a:pt x="84" y="32"/>
                    <a:pt x="84" y="32"/>
                    <a:pt x="84" y="32"/>
                  </a:cubicBezTo>
                  <a:cubicBezTo>
                    <a:pt x="86" y="34"/>
                    <a:pt x="86" y="34"/>
                    <a:pt x="86" y="34"/>
                  </a:cubicBezTo>
                  <a:cubicBezTo>
                    <a:pt x="84" y="35"/>
                    <a:pt x="84" y="35"/>
                    <a:pt x="84" y="35"/>
                  </a:cubicBezTo>
                  <a:moveTo>
                    <a:pt x="126" y="36"/>
                  </a:moveTo>
                  <a:cubicBezTo>
                    <a:pt x="125" y="35"/>
                    <a:pt x="125" y="35"/>
                    <a:pt x="125" y="35"/>
                  </a:cubicBezTo>
                  <a:cubicBezTo>
                    <a:pt x="128" y="32"/>
                    <a:pt x="128" y="32"/>
                    <a:pt x="128" y="32"/>
                  </a:cubicBezTo>
                  <a:cubicBezTo>
                    <a:pt x="128" y="32"/>
                    <a:pt x="128" y="32"/>
                    <a:pt x="128" y="32"/>
                  </a:cubicBezTo>
                  <a:cubicBezTo>
                    <a:pt x="128" y="33"/>
                    <a:pt x="128" y="34"/>
                    <a:pt x="127" y="35"/>
                  </a:cubicBezTo>
                  <a:cubicBezTo>
                    <a:pt x="126" y="36"/>
                    <a:pt x="126" y="36"/>
                    <a:pt x="126" y="36"/>
                  </a:cubicBezTo>
                  <a:moveTo>
                    <a:pt x="96" y="36"/>
                  </a:moveTo>
                  <a:cubicBezTo>
                    <a:pt x="94" y="34"/>
                    <a:pt x="94" y="34"/>
                    <a:pt x="94" y="34"/>
                  </a:cubicBezTo>
                  <a:cubicBezTo>
                    <a:pt x="96" y="32"/>
                    <a:pt x="96" y="32"/>
                    <a:pt x="96" y="32"/>
                  </a:cubicBezTo>
                  <a:cubicBezTo>
                    <a:pt x="98" y="34"/>
                    <a:pt x="98" y="34"/>
                    <a:pt x="98" y="34"/>
                  </a:cubicBezTo>
                  <a:cubicBezTo>
                    <a:pt x="96" y="36"/>
                    <a:pt x="96" y="36"/>
                    <a:pt x="96" y="36"/>
                  </a:cubicBezTo>
                  <a:moveTo>
                    <a:pt x="100" y="35"/>
                  </a:moveTo>
                  <a:cubicBezTo>
                    <a:pt x="99" y="34"/>
                    <a:pt x="99" y="34"/>
                    <a:pt x="99" y="34"/>
                  </a:cubicBezTo>
                  <a:cubicBezTo>
                    <a:pt x="100" y="32"/>
                    <a:pt x="100" y="32"/>
                    <a:pt x="100" y="32"/>
                  </a:cubicBezTo>
                  <a:cubicBezTo>
                    <a:pt x="102" y="34"/>
                    <a:pt x="102" y="34"/>
                    <a:pt x="102" y="34"/>
                  </a:cubicBezTo>
                  <a:cubicBezTo>
                    <a:pt x="100" y="35"/>
                    <a:pt x="100" y="35"/>
                    <a:pt x="100" y="35"/>
                  </a:cubicBezTo>
                  <a:moveTo>
                    <a:pt x="104" y="35"/>
                  </a:moveTo>
                  <a:cubicBezTo>
                    <a:pt x="103" y="34"/>
                    <a:pt x="103" y="34"/>
                    <a:pt x="103" y="34"/>
                  </a:cubicBezTo>
                  <a:cubicBezTo>
                    <a:pt x="105" y="32"/>
                    <a:pt x="105" y="32"/>
                    <a:pt x="105" y="32"/>
                  </a:cubicBezTo>
                  <a:cubicBezTo>
                    <a:pt x="106" y="33"/>
                    <a:pt x="106" y="33"/>
                    <a:pt x="106" y="33"/>
                  </a:cubicBezTo>
                  <a:cubicBezTo>
                    <a:pt x="104" y="35"/>
                    <a:pt x="104" y="35"/>
                    <a:pt x="104" y="35"/>
                  </a:cubicBezTo>
                  <a:moveTo>
                    <a:pt x="119" y="36"/>
                  </a:moveTo>
                  <a:cubicBezTo>
                    <a:pt x="118" y="34"/>
                    <a:pt x="118" y="34"/>
                    <a:pt x="118" y="34"/>
                  </a:cubicBezTo>
                  <a:cubicBezTo>
                    <a:pt x="121" y="31"/>
                    <a:pt x="121" y="31"/>
                    <a:pt x="121" y="31"/>
                  </a:cubicBezTo>
                  <a:cubicBezTo>
                    <a:pt x="122" y="33"/>
                    <a:pt x="122" y="33"/>
                    <a:pt x="122" y="33"/>
                  </a:cubicBezTo>
                  <a:cubicBezTo>
                    <a:pt x="119" y="36"/>
                    <a:pt x="119" y="36"/>
                    <a:pt x="119" y="36"/>
                  </a:cubicBezTo>
                  <a:moveTo>
                    <a:pt x="63" y="37"/>
                  </a:moveTo>
                  <a:cubicBezTo>
                    <a:pt x="60" y="34"/>
                    <a:pt x="60" y="34"/>
                    <a:pt x="60" y="34"/>
                  </a:cubicBezTo>
                  <a:cubicBezTo>
                    <a:pt x="60" y="33"/>
                    <a:pt x="61" y="32"/>
                    <a:pt x="61" y="31"/>
                  </a:cubicBezTo>
                  <a:cubicBezTo>
                    <a:pt x="65" y="35"/>
                    <a:pt x="65" y="35"/>
                    <a:pt x="65" y="35"/>
                  </a:cubicBezTo>
                  <a:cubicBezTo>
                    <a:pt x="63" y="37"/>
                    <a:pt x="63" y="37"/>
                    <a:pt x="63" y="37"/>
                  </a:cubicBezTo>
                  <a:moveTo>
                    <a:pt x="108" y="35"/>
                  </a:moveTo>
                  <a:cubicBezTo>
                    <a:pt x="107" y="33"/>
                    <a:pt x="107" y="33"/>
                    <a:pt x="107" y="33"/>
                  </a:cubicBezTo>
                  <a:cubicBezTo>
                    <a:pt x="109" y="31"/>
                    <a:pt x="109" y="31"/>
                    <a:pt x="109" y="31"/>
                  </a:cubicBezTo>
                  <a:cubicBezTo>
                    <a:pt x="111" y="32"/>
                    <a:pt x="111" y="32"/>
                    <a:pt x="111" y="32"/>
                  </a:cubicBezTo>
                  <a:cubicBezTo>
                    <a:pt x="108" y="35"/>
                    <a:pt x="108" y="35"/>
                    <a:pt x="108" y="35"/>
                  </a:cubicBezTo>
                  <a:moveTo>
                    <a:pt x="113" y="34"/>
                  </a:moveTo>
                  <a:cubicBezTo>
                    <a:pt x="112" y="32"/>
                    <a:pt x="112" y="32"/>
                    <a:pt x="112" y="32"/>
                  </a:cubicBezTo>
                  <a:cubicBezTo>
                    <a:pt x="114" y="30"/>
                    <a:pt x="114" y="30"/>
                    <a:pt x="114" y="30"/>
                  </a:cubicBezTo>
                  <a:cubicBezTo>
                    <a:pt x="115" y="32"/>
                    <a:pt x="115" y="32"/>
                    <a:pt x="115" y="32"/>
                  </a:cubicBezTo>
                  <a:cubicBezTo>
                    <a:pt x="113" y="34"/>
                    <a:pt x="113" y="34"/>
                    <a:pt x="113" y="34"/>
                  </a:cubicBezTo>
                  <a:moveTo>
                    <a:pt x="90" y="34"/>
                  </a:moveTo>
                  <a:cubicBezTo>
                    <a:pt x="89" y="32"/>
                    <a:pt x="89" y="32"/>
                    <a:pt x="89" y="32"/>
                  </a:cubicBezTo>
                  <a:cubicBezTo>
                    <a:pt x="90" y="30"/>
                    <a:pt x="90" y="30"/>
                    <a:pt x="90" y="30"/>
                  </a:cubicBezTo>
                  <a:cubicBezTo>
                    <a:pt x="92" y="32"/>
                    <a:pt x="92" y="32"/>
                    <a:pt x="92" y="32"/>
                  </a:cubicBezTo>
                  <a:cubicBezTo>
                    <a:pt x="90" y="34"/>
                    <a:pt x="90" y="34"/>
                    <a:pt x="90" y="34"/>
                  </a:cubicBezTo>
                  <a:moveTo>
                    <a:pt x="70" y="34"/>
                  </a:moveTo>
                  <a:cubicBezTo>
                    <a:pt x="68" y="32"/>
                    <a:pt x="68" y="32"/>
                    <a:pt x="68" y="32"/>
                  </a:cubicBezTo>
                  <a:cubicBezTo>
                    <a:pt x="71" y="30"/>
                    <a:pt x="71" y="30"/>
                    <a:pt x="71" y="30"/>
                  </a:cubicBezTo>
                  <a:cubicBezTo>
                    <a:pt x="72" y="32"/>
                    <a:pt x="72" y="32"/>
                    <a:pt x="72" y="32"/>
                  </a:cubicBezTo>
                  <a:cubicBezTo>
                    <a:pt x="70" y="34"/>
                    <a:pt x="70" y="34"/>
                    <a:pt x="70" y="34"/>
                  </a:cubicBezTo>
                  <a:moveTo>
                    <a:pt x="74" y="34"/>
                  </a:moveTo>
                  <a:cubicBezTo>
                    <a:pt x="73" y="32"/>
                    <a:pt x="73" y="32"/>
                    <a:pt x="73" y="32"/>
                  </a:cubicBezTo>
                  <a:cubicBezTo>
                    <a:pt x="74" y="30"/>
                    <a:pt x="74" y="30"/>
                    <a:pt x="74" y="30"/>
                  </a:cubicBezTo>
                  <a:cubicBezTo>
                    <a:pt x="76" y="32"/>
                    <a:pt x="76" y="32"/>
                    <a:pt x="76" y="32"/>
                  </a:cubicBezTo>
                  <a:cubicBezTo>
                    <a:pt x="74" y="34"/>
                    <a:pt x="74" y="34"/>
                    <a:pt x="74" y="34"/>
                  </a:cubicBezTo>
                  <a:moveTo>
                    <a:pt x="86" y="33"/>
                  </a:moveTo>
                  <a:cubicBezTo>
                    <a:pt x="85" y="32"/>
                    <a:pt x="85" y="32"/>
                    <a:pt x="85" y="32"/>
                  </a:cubicBezTo>
                  <a:cubicBezTo>
                    <a:pt x="86" y="30"/>
                    <a:pt x="86" y="30"/>
                    <a:pt x="86" y="30"/>
                  </a:cubicBezTo>
                  <a:cubicBezTo>
                    <a:pt x="88" y="32"/>
                    <a:pt x="88" y="32"/>
                    <a:pt x="88" y="32"/>
                  </a:cubicBezTo>
                  <a:cubicBezTo>
                    <a:pt x="86" y="33"/>
                    <a:pt x="86" y="33"/>
                    <a:pt x="86" y="33"/>
                  </a:cubicBezTo>
                  <a:moveTo>
                    <a:pt x="78" y="34"/>
                  </a:moveTo>
                  <a:cubicBezTo>
                    <a:pt x="77" y="32"/>
                    <a:pt x="77" y="32"/>
                    <a:pt x="77" y="32"/>
                  </a:cubicBezTo>
                  <a:cubicBezTo>
                    <a:pt x="78" y="30"/>
                    <a:pt x="78" y="30"/>
                    <a:pt x="78" y="30"/>
                  </a:cubicBezTo>
                  <a:cubicBezTo>
                    <a:pt x="80" y="32"/>
                    <a:pt x="80" y="32"/>
                    <a:pt x="80" y="32"/>
                  </a:cubicBezTo>
                  <a:cubicBezTo>
                    <a:pt x="78" y="34"/>
                    <a:pt x="78" y="34"/>
                    <a:pt x="78" y="34"/>
                  </a:cubicBezTo>
                  <a:moveTo>
                    <a:pt x="82" y="33"/>
                  </a:moveTo>
                  <a:cubicBezTo>
                    <a:pt x="81" y="32"/>
                    <a:pt x="81" y="32"/>
                    <a:pt x="81" y="32"/>
                  </a:cubicBezTo>
                  <a:cubicBezTo>
                    <a:pt x="82" y="30"/>
                    <a:pt x="82" y="30"/>
                    <a:pt x="82" y="30"/>
                  </a:cubicBezTo>
                  <a:cubicBezTo>
                    <a:pt x="84" y="32"/>
                    <a:pt x="84" y="32"/>
                    <a:pt x="84" y="32"/>
                  </a:cubicBezTo>
                  <a:cubicBezTo>
                    <a:pt x="82" y="33"/>
                    <a:pt x="82" y="33"/>
                    <a:pt x="82" y="33"/>
                  </a:cubicBezTo>
                  <a:moveTo>
                    <a:pt x="124" y="35"/>
                  </a:moveTo>
                  <a:cubicBezTo>
                    <a:pt x="123" y="33"/>
                    <a:pt x="123" y="33"/>
                    <a:pt x="123" y="33"/>
                  </a:cubicBezTo>
                  <a:cubicBezTo>
                    <a:pt x="126" y="30"/>
                    <a:pt x="126" y="30"/>
                    <a:pt x="126" y="30"/>
                  </a:cubicBezTo>
                  <a:cubicBezTo>
                    <a:pt x="127" y="32"/>
                    <a:pt x="127" y="32"/>
                    <a:pt x="127" y="32"/>
                  </a:cubicBezTo>
                  <a:cubicBezTo>
                    <a:pt x="124" y="35"/>
                    <a:pt x="124" y="35"/>
                    <a:pt x="124" y="35"/>
                  </a:cubicBezTo>
                  <a:moveTo>
                    <a:pt x="94" y="34"/>
                  </a:moveTo>
                  <a:cubicBezTo>
                    <a:pt x="92" y="32"/>
                    <a:pt x="92" y="32"/>
                    <a:pt x="92" y="32"/>
                  </a:cubicBezTo>
                  <a:cubicBezTo>
                    <a:pt x="94" y="30"/>
                    <a:pt x="94" y="30"/>
                    <a:pt x="94" y="30"/>
                  </a:cubicBezTo>
                  <a:cubicBezTo>
                    <a:pt x="96" y="32"/>
                    <a:pt x="96" y="32"/>
                    <a:pt x="96" y="32"/>
                  </a:cubicBezTo>
                  <a:cubicBezTo>
                    <a:pt x="94" y="34"/>
                    <a:pt x="94" y="34"/>
                    <a:pt x="94" y="34"/>
                  </a:cubicBezTo>
                  <a:moveTo>
                    <a:pt x="98" y="33"/>
                  </a:moveTo>
                  <a:cubicBezTo>
                    <a:pt x="97" y="32"/>
                    <a:pt x="97" y="32"/>
                    <a:pt x="97" y="32"/>
                  </a:cubicBezTo>
                  <a:cubicBezTo>
                    <a:pt x="98" y="30"/>
                    <a:pt x="98" y="30"/>
                    <a:pt x="98" y="30"/>
                  </a:cubicBezTo>
                  <a:cubicBezTo>
                    <a:pt x="100" y="32"/>
                    <a:pt x="100" y="32"/>
                    <a:pt x="100" y="32"/>
                  </a:cubicBezTo>
                  <a:cubicBezTo>
                    <a:pt x="98" y="33"/>
                    <a:pt x="98" y="33"/>
                    <a:pt x="98" y="33"/>
                  </a:cubicBezTo>
                  <a:moveTo>
                    <a:pt x="102" y="33"/>
                  </a:moveTo>
                  <a:cubicBezTo>
                    <a:pt x="101" y="32"/>
                    <a:pt x="101" y="32"/>
                    <a:pt x="101" y="32"/>
                  </a:cubicBezTo>
                  <a:cubicBezTo>
                    <a:pt x="103" y="30"/>
                    <a:pt x="103" y="30"/>
                    <a:pt x="103" y="30"/>
                  </a:cubicBezTo>
                  <a:cubicBezTo>
                    <a:pt x="104" y="31"/>
                    <a:pt x="104" y="31"/>
                    <a:pt x="104" y="31"/>
                  </a:cubicBezTo>
                  <a:cubicBezTo>
                    <a:pt x="102" y="33"/>
                    <a:pt x="102" y="33"/>
                    <a:pt x="102" y="33"/>
                  </a:cubicBezTo>
                  <a:moveTo>
                    <a:pt x="117" y="34"/>
                  </a:moveTo>
                  <a:cubicBezTo>
                    <a:pt x="116" y="32"/>
                    <a:pt x="116" y="32"/>
                    <a:pt x="116" y="32"/>
                  </a:cubicBezTo>
                  <a:cubicBezTo>
                    <a:pt x="119" y="29"/>
                    <a:pt x="119" y="29"/>
                    <a:pt x="119" y="29"/>
                  </a:cubicBezTo>
                  <a:cubicBezTo>
                    <a:pt x="120" y="31"/>
                    <a:pt x="120" y="31"/>
                    <a:pt x="120" y="31"/>
                  </a:cubicBezTo>
                  <a:cubicBezTo>
                    <a:pt x="117" y="34"/>
                    <a:pt x="117" y="34"/>
                    <a:pt x="117" y="34"/>
                  </a:cubicBezTo>
                  <a:moveTo>
                    <a:pt x="106" y="33"/>
                  </a:moveTo>
                  <a:cubicBezTo>
                    <a:pt x="105" y="31"/>
                    <a:pt x="105" y="31"/>
                    <a:pt x="105" y="31"/>
                  </a:cubicBezTo>
                  <a:cubicBezTo>
                    <a:pt x="107" y="29"/>
                    <a:pt x="107" y="29"/>
                    <a:pt x="107" y="29"/>
                  </a:cubicBezTo>
                  <a:cubicBezTo>
                    <a:pt x="109" y="30"/>
                    <a:pt x="109" y="30"/>
                    <a:pt x="109" y="30"/>
                  </a:cubicBezTo>
                  <a:cubicBezTo>
                    <a:pt x="106" y="33"/>
                    <a:pt x="106" y="33"/>
                    <a:pt x="106" y="33"/>
                  </a:cubicBezTo>
                  <a:moveTo>
                    <a:pt x="111" y="32"/>
                  </a:moveTo>
                  <a:cubicBezTo>
                    <a:pt x="110" y="30"/>
                    <a:pt x="110" y="30"/>
                    <a:pt x="110" y="30"/>
                  </a:cubicBezTo>
                  <a:cubicBezTo>
                    <a:pt x="112" y="28"/>
                    <a:pt x="112" y="28"/>
                    <a:pt x="112" y="28"/>
                  </a:cubicBezTo>
                  <a:cubicBezTo>
                    <a:pt x="113" y="30"/>
                    <a:pt x="113" y="30"/>
                    <a:pt x="113" y="30"/>
                  </a:cubicBezTo>
                  <a:cubicBezTo>
                    <a:pt x="111" y="32"/>
                    <a:pt x="111" y="32"/>
                    <a:pt x="111" y="32"/>
                  </a:cubicBezTo>
                  <a:moveTo>
                    <a:pt x="88" y="32"/>
                  </a:moveTo>
                  <a:cubicBezTo>
                    <a:pt x="87" y="30"/>
                    <a:pt x="87" y="30"/>
                    <a:pt x="87" y="30"/>
                  </a:cubicBezTo>
                  <a:cubicBezTo>
                    <a:pt x="88" y="28"/>
                    <a:pt x="88" y="28"/>
                    <a:pt x="88" y="28"/>
                  </a:cubicBezTo>
                  <a:cubicBezTo>
                    <a:pt x="90" y="30"/>
                    <a:pt x="90" y="30"/>
                    <a:pt x="90" y="30"/>
                  </a:cubicBezTo>
                  <a:cubicBezTo>
                    <a:pt x="88" y="32"/>
                    <a:pt x="88" y="32"/>
                    <a:pt x="88" y="32"/>
                  </a:cubicBezTo>
                  <a:moveTo>
                    <a:pt x="84" y="31"/>
                  </a:moveTo>
                  <a:cubicBezTo>
                    <a:pt x="83" y="30"/>
                    <a:pt x="83" y="30"/>
                    <a:pt x="83" y="30"/>
                  </a:cubicBezTo>
                  <a:cubicBezTo>
                    <a:pt x="84" y="28"/>
                    <a:pt x="84" y="28"/>
                    <a:pt x="84" y="28"/>
                  </a:cubicBezTo>
                  <a:cubicBezTo>
                    <a:pt x="86" y="30"/>
                    <a:pt x="86" y="30"/>
                    <a:pt x="86" y="30"/>
                  </a:cubicBezTo>
                  <a:cubicBezTo>
                    <a:pt x="84" y="31"/>
                    <a:pt x="84" y="31"/>
                    <a:pt x="84" y="31"/>
                  </a:cubicBezTo>
                  <a:moveTo>
                    <a:pt x="72" y="32"/>
                  </a:moveTo>
                  <a:cubicBezTo>
                    <a:pt x="71" y="30"/>
                    <a:pt x="71" y="30"/>
                    <a:pt x="71" y="30"/>
                  </a:cubicBezTo>
                  <a:cubicBezTo>
                    <a:pt x="73" y="28"/>
                    <a:pt x="73" y="28"/>
                    <a:pt x="73" y="28"/>
                  </a:cubicBezTo>
                  <a:cubicBezTo>
                    <a:pt x="74" y="30"/>
                    <a:pt x="74" y="30"/>
                    <a:pt x="74" y="30"/>
                  </a:cubicBezTo>
                  <a:cubicBezTo>
                    <a:pt x="72" y="32"/>
                    <a:pt x="72" y="32"/>
                    <a:pt x="72" y="32"/>
                  </a:cubicBezTo>
                  <a:moveTo>
                    <a:pt x="76" y="32"/>
                  </a:moveTo>
                  <a:cubicBezTo>
                    <a:pt x="75" y="30"/>
                    <a:pt x="75" y="30"/>
                    <a:pt x="75" y="30"/>
                  </a:cubicBezTo>
                  <a:cubicBezTo>
                    <a:pt x="76" y="28"/>
                    <a:pt x="76" y="28"/>
                    <a:pt x="76" y="28"/>
                  </a:cubicBezTo>
                  <a:cubicBezTo>
                    <a:pt x="78" y="30"/>
                    <a:pt x="78" y="30"/>
                    <a:pt x="78" y="30"/>
                  </a:cubicBezTo>
                  <a:cubicBezTo>
                    <a:pt x="76" y="32"/>
                    <a:pt x="76" y="32"/>
                    <a:pt x="76" y="32"/>
                  </a:cubicBezTo>
                  <a:moveTo>
                    <a:pt x="80" y="32"/>
                  </a:moveTo>
                  <a:cubicBezTo>
                    <a:pt x="79" y="30"/>
                    <a:pt x="79" y="30"/>
                    <a:pt x="79" y="30"/>
                  </a:cubicBezTo>
                  <a:cubicBezTo>
                    <a:pt x="80" y="28"/>
                    <a:pt x="80" y="28"/>
                    <a:pt x="80" y="28"/>
                  </a:cubicBezTo>
                  <a:cubicBezTo>
                    <a:pt x="82" y="30"/>
                    <a:pt x="82" y="30"/>
                    <a:pt x="82" y="30"/>
                  </a:cubicBezTo>
                  <a:cubicBezTo>
                    <a:pt x="80" y="32"/>
                    <a:pt x="80" y="32"/>
                    <a:pt x="80" y="32"/>
                  </a:cubicBezTo>
                  <a:moveTo>
                    <a:pt x="122" y="33"/>
                  </a:moveTo>
                  <a:cubicBezTo>
                    <a:pt x="121" y="31"/>
                    <a:pt x="121" y="31"/>
                    <a:pt x="121" y="31"/>
                  </a:cubicBezTo>
                  <a:cubicBezTo>
                    <a:pt x="124" y="28"/>
                    <a:pt x="124" y="28"/>
                    <a:pt x="124" y="28"/>
                  </a:cubicBezTo>
                  <a:cubicBezTo>
                    <a:pt x="125" y="30"/>
                    <a:pt x="125" y="30"/>
                    <a:pt x="125" y="30"/>
                  </a:cubicBezTo>
                  <a:cubicBezTo>
                    <a:pt x="122" y="33"/>
                    <a:pt x="122" y="33"/>
                    <a:pt x="122" y="33"/>
                  </a:cubicBezTo>
                  <a:moveTo>
                    <a:pt x="92" y="32"/>
                  </a:moveTo>
                  <a:cubicBezTo>
                    <a:pt x="90" y="30"/>
                    <a:pt x="90" y="30"/>
                    <a:pt x="90" y="30"/>
                  </a:cubicBezTo>
                  <a:cubicBezTo>
                    <a:pt x="92" y="28"/>
                    <a:pt x="92" y="28"/>
                    <a:pt x="92" y="28"/>
                  </a:cubicBezTo>
                  <a:cubicBezTo>
                    <a:pt x="94" y="30"/>
                    <a:pt x="94" y="30"/>
                    <a:pt x="94" y="30"/>
                  </a:cubicBezTo>
                  <a:cubicBezTo>
                    <a:pt x="92" y="32"/>
                    <a:pt x="92" y="32"/>
                    <a:pt x="92" y="32"/>
                  </a:cubicBezTo>
                  <a:moveTo>
                    <a:pt x="128" y="31"/>
                  </a:moveTo>
                  <a:cubicBezTo>
                    <a:pt x="126" y="30"/>
                    <a:pt x="126" y="30"/>
                    <a:pt x="126" y="30"/>
                  </a:cubicBezTo>
                  <a:cubicBezTo>
                    <a:pt x="128" y="28"/>
                    <a:pt x="128" y="28"/>
                    <a:pt x="128" y="28"/>
                  </a:cubicBezTo>
                  <a:cubicBezTo>
                    <a:pt x="128" y="29"/>
                    <a:pt x="128" y="30"/>
                    <a:pt x="128" y="31"/>
                  </a:cubicBezTo>
                  <a:cubicBezTo>
                    <a:pt x="128" y="31"/>
                    <a:pt x="128" y="31"/>
                    <a:pt x="128" y="31"/>
                  </a:cubicBezTo>
                  <a:moveTo>
                    <a:pt x="96" y="31"/>
                  </a:moveTo>
                  <a:cubicBezTo>
                    <a:pt x="95" y="30"/>
                    <a:pt x="95" y="30"/>
                    <a:pt x="95" y="30"/>
                  </a:cubicBezTo>
                  <a:cubicBezTo>
                    <a:pt x="96" y="28"/>
                    <a:pt x="96" y="28"/>
                    <a:pt x="96" y="28"/>
                  </a:cubicBezTo>
                  <a:cubicBezTo>
                    <a:pt x="98" y="30"/>
                    <a:pt x="98" y="30"/>
                    <a:pt x="98" y="30"/>
                  </a:cubicBezTo>
                  <a:cubicBezTo>
                    <a:pt x="96" y="31"/>
                    <a:pt x="96" y="31"/>
                    <a:pt x="96" y="31"/>
                  </a:cubicBezTo>
                  <a:moveTo>
                    <a:pt x="65" y="35"/>
                  </a:moveTo>
                  <a:cubicBezTo>
                    <a:pt x="61" y="31"/>
                    <a:pt x="61" y="31"/>
                    <a:pt x="61" y="31"/>
                  </a:cubicBezTo>
                  <a:cubicBezTo>
                    <a:pt x="62" y="30"/>
                    <a:pt x="63" y="29"/>
                    <a:pt x="63" y="28"/>
                  </a:cubicBezTo>
                  <a:cubicBezTo>
                    <a:pt x="68" y="32"/>
                    <a:pt x="68" y="32"/>
                    <a:pt x="68" y="32"/>
                  </a:cubicBezTo>
                  <a:cubicBezTo>
                    <a:pt x="65" y="35"/>
                    <a:pt x="65" y="35"/>
                    <a:pt x="65" y="35"/>
                  </a:cubicBezTo>
                  <a:moveTo>
                    <a:pt x="100" y="31"/>
                  </a:moveTo>
                  <a:cubicBezTo>
                    <a:pt x="99" y="30"/>
                    <a:pt x="99" y="30"/>
                    <a:pt x="99" y="30"/>
                  </a:cubicBezTo>
                  <a:cubicBezTo>
                    <a:pt x="101" y="28"/>
                    <a:pt x="101" y="28"/>
                    <a:pt x="101" y="28"/>
                  </a:cubicBezTo>
                  <a:cubicBezTo>
                    <a:pt x="102" y="29"/>
                    <a:pt x="102" y="29"/>
                    <a:pt x="102" y="29"/>
                  </a:cubicBezTo>
                  <a:cubicBezTo>
                    <a:pt x="100" y="31"/>
                    <a:pt x="100" y="31"/>
                    <a:pt x="100" y="31"/>
                  </a:cubicBezTo>
                  <a:moveTo>
                    <a:pt x="116" y="32"/>
                  </a:moveTo>
                  <a:cubicBezTo>
                    <a:pt x="114" y="30"/>
                    <a:pt x="114" y="30"/>
                    <a:pt x="114" y="30"/>
                  </a:cubicBezTo>
                  <a:cubicBezTo>
                    <a:pt x="117" y="27"/>
                    <a:pt x="117" y="27"/>
                    <a:pt x="117" y="27"/>
                  </a:cubicBezTo>
                  <a:cubicBezTo>
                    <a:pt x="118" y="29"/>
                    <a:pt x="118" y="29"/>
                    <a:pt x="118" y="29"/>
                  </a:cubicBezTo>
                  <a:cubicBezTo>
                    <a:pt x="116" y="32"/>
                    <a:pt x="116" y="32"/>
                    <a:pt x="116" y="32"/>
                  </a:cubicBezTo>
                  <a:moveTo>
                    <a:pt x="105" y="31"/>
                  </a:moveTo>
                  <a:cubicBezTo>
                    <a:pt x="103" y="29"/>
                    <a:pt x="103" y="29"/>
                    <a:pt x="103" y="29"/>
                  </a:cubicBezTo>
                  <a:cubicBezTo>
                    <a:pt x="105" y="27"/>
                    <a:pt x="105" y="27"/>
                    <a:pt x="105" y="27"/>
                  </a:cubicBezTo>
                  <a:cubicBezTo>
                    <a:pt x="107" y="28"/>
                    <a:pt x="107" y="28"/>
                    <a:pt x="107" y="28"/>
                  </a:cubicBezTo>
                  <a:cubicBezTo>
                    <a:pt x="105" y="31"/>
                    <a:pt x="105" y="31"/>
                    <a:pt x="105" y="31"/>
                  </a:cubicBezTo>
                  <a:moveTo>
                    <a:pt x="109" y="30"/>
                  </a:moveTo>
                  <a:cubicBezTo>
                    <a:pt x="108" y="28"/>
                    <a:pt x="108" y="28"/>
                    <a:pt x="108" y="28"/>
                  </a:cubicBezTo>
                  <a:cubicBezTo>
                    <a:pt x="110" y="26"/>
                    <a:pt x="110" y="26"/>
                    <a:pt x="110" y="26"/>
                  </a:cubicBezTo>
                  <a:cubicBezTo>
                    <a:pt x="111" y="28"/>
                    <a:pt x="111" y="28"/>
                    <a:pt x="111" y="28"/>
                  </a:cubicBezTo>
                  <a:cubicBezTo>
                    <a:pt x="109" y="30"/>
                    <a:pt x="109" y="30"/>
                    <a:pt x="109" y="30"/>
                  </a:cubicBezTo>
                  <a:moveTo>
                    <a:pt x="86" y="30"/>
                  </a:moveTo>
                  <a:cubicBezTo>
                    <a:pt x="85" y="28"/>
                    <a:pt x="85" y="28"/>
                    <a:pt x="85" y="28"/>
                  </a:cubicBezTo>
                  <a:cubicBezTo>
                    <a:pt x="86" y="26"/>
                    <a:pt x="86" y="26"/>
                    <a:pt x="86" y="26"/>
                  </a:cubicBezTo>
                  <a:cubicBezTo>
                    <a:pt x="88" y="28"/>
                    <a:pt x="88" y="28"/>
                    <a:pt x="88" y="28"/>
                  </a:cubicBezTo>
                  <a:cubicBezTo>
                    <a:pt x="86" y="30"/>
                    <a:pt x="86" y="30"/>
                    <a:pt x="86" y="30"/>
                  </a:cubicBezTo>
                  <a:moveTo>
                    <a:pt x="82" y="30"/>
                  </a:moveTo>
                  <a:cubicBezTo>
                    <a:pt x="81" y="28"/>
                    <a:pt x="81" y="28"/>
                    <a:pt x="81" y="28"/>
                  </a:cubicBezTo>
                  <a:cubicBezTo>
                    <a:pt x="82" y="26"/>
                    <a:pt x="82" y="26"/>
                    <a:pt x="82" y="26"/>
                  </a:cubicBezTo>
                  <a:cubicBezTo>
                    <a:pt x="84" y="28"/>
                    <a:pt x="84" y="28"/>
                    <a:pt x="84" y="28"/>
                  </a:cubicBezTo>
                  <a:cubicBezTo>
                    <a:pt x="82" y="30"/>
                    <a:pt x="82" y="30"/>
                    <a:pt x="82" y="30"/>
                  </a:cubicBezTo>
                  <a:moveTo>
                    <a:pt x="74" y="30"/>
                  </a:moveTo>
                  <a:cubicBezTo>
                    <a:pt x="73" y="28"/>
                    <a:pt x="73" y="28"/>
                    <a:pt x="73" y="28"/>
                  </a:cubicBezTo>
                  <a:cubicBezTo>
                    <a:pt x="75" y="26"/>
                    <a:pt x="75" y="26"/>
                    <a:pt x="75" y="26"/>
                  </a:cubicBezTo>
                  <a:cubicBezTo>
                    <a:pt x="76" y="28"/>
                    <a:pt x="76" y="28"/>
                    <a:pt x="76" y="28"/>
                  </a:cubicBezTo>
                  <a:cubicBezTo>
                    <a:pt x="74" y="30"/>
                    <a:pt x="74" y="30"/>
                    <a:pt x="74" y="30"/>
                  </a:cubicBezTo>
                  <a:moveTo>
                    <a:pt x="78" y="30"/>
                  </a:moveTo>
                  <a:cubicBezTo>
                    <a:pt x="77" y="28"/>
                    <a:pt x="77" y="28"/>
                    <a:pt x="77" y="28"/>
                  </a:cubicBezTo>
                  <a:cubicBezTo>
                    <a:pt x="78" y="26"/>
                    <a:pt x="78" y="26"/>
                    <a:pt x="78" y="26"/>
                  </a:cubicBezTo>
                  <a:cubicBezTo>
                    <a:pt x="80" y="28"/>
                    <a:pt x="80" y="28"/>
                    <a:pt x="80" y="28"/>
                  </a:cubicBezTo>
                  <a:cubicBezTo>
                    <a:pt x="78" y="30"/>
                    <a:pt x="78" y="30"/>
                    <a:pt x="78" y="30"/>
                  </a:cubicBezTo>
                  <a:moveTo>
                    <a:pt x="121" y="31"/>
                  </a:moveTo>
                  <a:cubicBezTo>
                    <a:pt x="119" y="29"/>
                    <a:pt x="119" y="29"/>
                    <a:pt x="119" y="29"/>
                  </a:cubicBezTo>
                  <a:cubicBezTo>
                    <a:pt x="122" y="26"/>
                    <a:pt x="122" y="26"/>
                    <a:pt x="122" y="26"/>
                  </a:cubicBezTo>
                  <a:cubicBezTo>
                    <a:pt x="123" y="28"/>
                    <a:pt x="123" y="28"/>
                    <a:pt x="123" y="28"/>
                  </a:cubicBezTo>
                  <a:cubicBezTo>
                    <a:pt x="121" y="31"/>
                    <a:pt x="121" y="31"/>
                    <a:pt x="121" y="31"/>
                  </a:cubicBezTo>
                  <a:moveTo>
                    <a:pt x="90" y="30"/>
                  </a:moveTo>
                  <a:cubicBezTo>
                    <a:pt x="88" y="28"/>
                    <a:pt x="88" y="28"/>
                    <a:pt x="88" y="28"/>
                  </a:cubicBezTo>
                  <a:cubicBezTo>
                    <a:pt x="90" y="26"/>
                    <a:pt x="90" y="26"/>
                    <a:pt x="90" y="26"/>
                  </a:cubicBezTo>
                  <a:cubicBezTo>
                    <a:pt x="92" y="28"/>
                    <a:pt x="92" y="28"/>
                    <a:pt x="92" y="28"/>
                  </a:cubicBezTo>
                  <a:cubicBezTo>
                    <a:pt x="90" y="30"/>
                    <a:pt x="90" y="30"/>
                    <a:pt x="90" y="30"/>
                  </a:cubicBezTo>
                  <a:moveTo>
                    <a:pt x="94" y="29"/>
                  </a:moveTo>
                  <a:cubicBezTo>
                    <a:pt x="93" y="28"/>
                    <a:pt x="93" y="28"/>
                    <a:pt x="93" y="28"/>
                  </a:cubicBezTo>
                  <a:cubicBezTo>
                    <a:pt x="94" y="26"/>
                    <a:pt x="94" y="26"/>
                    <a:pt x="94" y="26"/>
                  </a:cubicBezTo>
                  <a:cubicBezTo>
                    <a:pt x="96" y="28"/>
                    <a:pt x="96" y="28"/>
                    <a:pt x="96" y="28"/>
                  </a:cubicBezTo>
                  <a:cubicBezTo>
                    <a:pt x="94" y="29"/>
                    <a:pt x="94" y="29"/>
                    <a:pt x="94" y="29"/>
                  </a:cubicBezTo>
                  <a:moveTo>
                    <a:pt x="98" y="29"/>
                  </a:moveTo>
                  <a:cubicBezTo>
                    <a:pt x="97" y="28"/>
                    <a:pt x="97" y="28"/>
                    <a:pt x="97" y="28"/>
                  </a:cubicBezTo>
                  <a:cubicBezTo>
                    <a:pt x="99" y="26"/>
                    <a:pt x="99" y="26"/>
                    <a:pt x="99" y="26"/>
                  </a:cubicBezTo>
                  <a:cubicBezTo>
                    <a:pt x="100" y="27"/>
                    <a:pt x="100" y="27"/>
                    <a:pt x="100" y="27"/>
                  </a:cubicBezTo>
                  <a:cubicBezTo>
                    <a:pt x="98" y="29"/>
                    <a:pt x="98" y="29"/>
                    <a:pt x="98" y="29"/>
                  </a:cubicBezTo>
                  <a:moveTo>
                    <a:pt x="114" y="30"/>
                  </a:moveTo>
                  <a:cubicBezTo>
                    <a:pt x="112" y="28"/>
                    <a:pt x="112" y="28"/>
                    <a:pt x="112" y="28"/>
                  </a:cubicBezTo>
                  <a:cubicBezTo>
                    <a:pt x="115" y="25"/>
                    <a:pt x="115" y="25"/>
                    <a:pt x="115" y="25"/>
                  </a:cubicBezTo>
                  <a:cubicBezTo>
                    <a:pt x="116" y="27"/>
                    <a:pt x="116" y="27"/>
                    <a:pt x="116" y="27"/>
                  </a:cubicBezTo>
                  <a:cubicBezTo>
                    <a:pt x="114" y="30"/>
                    <a:pt x="114" y="30"/>
                    <a:pt x="114" y="30"/>
                  </a:cubicBezTo>
                  <a:moveTo>
                    <a:pt x="68" y="32"/>
                  </a:moveTo>
                  <a:cubicBezTo>
                    <a:pt x="63" y="27"/>
                    <a:pt x="63" y="27"/>
                    <a:pt x="63" y="27"/>
                  </a:cubicBezTo>
                  <a:cubicBezTo>
                    <a:pt x="64" y="27"/>
                    <a:pt x="65" y="26"/>
                    <a:pt x="65" y="25"/>
                  </a:cubicBezTo>
                  <a:cubicBezTo>
                    <a:pt x="70" y="30"/>
                    <a:pt x="70" y="30"/>
                    <a:pt x="70" y="30"/>
                  </a:cubicBezTo>
                  <a:cubicBezTo>
                    <a:pt x="68" y="32"/>
                    <a:pt x="68" y="32"/>
                    <a:pt x="68" y="32"/>
                  </a:cubicBezTo>
                  <a:moveTo>
                    <a:pt x="103" y="29"/>
                  </a:moveTo>
                  <a:cubicBezTo>
                    <a:pt x="101" y="27"/>
                    <a:pt x="101" y="27"/>
                    <a:pt x="101" y="27"/>
                  </a:cubicBezTo>
                  <a:cubicBezTo>
                    <a:pt x="103" y="25"/>
                    <a:pt x="103" y="25"/>
                    <a:pt x="103" y="25"/>
                  </a:cubicBezTo>
                  <a:cubicBezTo>
                    <a:pt x="105" y="26"/>
                    <a:pt x="105" y="26"/>
                    <a:pt x="105" y="26"/>
                  </a:cubicBezTo>
                  <a:cubicBezTo>
                    <a:pt x="103" y="29"/>
                    <a:pt x="103" y="29"/>
                    <a:pt x="103" y="29"/>
                  </a:cubicBezTo>
                  <a:moveTo>
                    <a:pt x="126" y="29"/>
                  </a:moveTo>
                  <a:cubicBezTo>
                    <a:pt x="124" y="28"/>
                    <a:pt x="124" y="28"/>
                    <a:pt x="124" y="28"/>
                  </a:cubicBezTo>
                  <a:cubicBezTo>
                    <a:pt x="127" y="25"/>
                    <a:pt x="127" y="25"/>
                    <a:pt x="127" y="25"/>
                  </a:cubicBezTo>
                  <a:cubicBezTo>
                    <a:pt x="127" y="26"/>
                    <a:pt x="127" y="27"/>
                    <a:pt x="128" y="27"/>
                  </a:cubicBezTo>
                  <a:cubicBezTo>
                    <a:pt x="126" y="29"/>
                    <a:pt x="126" y="29"/>
                    <a:pt x="126" y="29"/>
                  </a:cubicBezTo>
                  <a:moveTo>
                    <a:pt x="107" y="28"/>
                  </a:moveTo>
                  <a:cubicBezTo>
                    <a:pt x="106" y="26"/>
                    <a:pt x="106" y="26"/>
                    <a:pt x="106" y="26"/>
                  </a:cubicBezTo>
                  <a:cubicBezTo>
                    <a:pt x="108" y="25"/>
                    <a:pt x="108" y="25"/>
                    <a:pt x="108" y="25"/>
                  </a:cubicBezTo>
                  <a:cubicBezTo>
                    <a:pt x="109" y="26"/>
                    <a:pt x="109" y="26"/>
                    <a:pt x="109" y="26"/>
                  </a:cubicBezTo>
                  <a:cubicBezTo>
                    <a:pt x="107" y="28"/>
                    <a:pt x="107" y="28"/>
                    <a:pt x="107" y="28"/>
                  </a:cubicBezTo>
                  <a:moveTo>
                    <a:pt x="84" y="28"/>
                  </a:moveTo>
                  <a:cubicBezTo>
                    <a:pt x="83" y="26"/>
                    <a:pt x="83" y="26"/>
                    <a:pt x="83" y="26"/>
                  </a:cubicBezTo>
                  <a:cubicBezTo>
                    <a:pt x="84" y="24"/>
                    <a:pt x="84" y="24"/>
                    <a:pt x="84" y="24"/>
                  </a:cubicBezTo>
                  <a:cubicBezTo>
                    <a:pt x="86" y="26"/>
                    <a:pt x="86" y="26"/>
                    <a:pt x="86" y="26"/>
                  </a:cubicBezTo>
                  <a:cubicBezTo>
                    <a:pt x="84" y="28"/>
                    <a:pt x="84" y="28"/>
                    <a:pt x="84" y="28"/>
                  </a:cubicBezTo>
                  <a:moveTo>
                    <a:pt x="80" y="28"/>
                  </a:moveTo>
                  <a:cubicBezTo>
                    <a:pt x="79" y="26"/>
                    <a:pt x="79" y="26"/>
                    <a:pt x="79" y="26"/>
                  </a:cubicBezTo>
                  <a:cubicBezTo>
                    <a:pt x="80" y="24"/>
                    <a:pt x="80" y="24"/>
                    <a:pt x="80" y="24"/>
                  </a:cubicBezTo>
                  <a:cubicBezTo>
                    <a:pt x="82" y="26"/>
                    <a:pt x="82" y="26"/>
                    <a:pt x="82" y="26"/>
                  </a:cubicBezTo>
                  <a:cubicBezTo>
                    <a:pt x="80" y="28"/>
                    <a:pt x="80" y="28"/>
                    <a:pt x="80" y="28"/>
                  </a:cubicBezTo>
                  <a:moveTo>
                    <a:pt x="76" y="28"/>
                  </a:moveTo>
                  <a:cubicBezTo>
                    <a:pt x="75" y="26"/>
                    <a:pt x="75" y="26"/>
                    <a:pt x="75" y="26"/>
                  </a:cubicBezTo>
                  <a:cubicBezTo>
                    <a:pt x="77" y="24"/>
                    <a:pt x="77" y="24"/>
                    <a:pt x="77" y="24"/>
                  </a:cubicBezTo>
                  <a:cubicBezTo>
                    <a:pt x="78" y="26"/>
                    <a:pt x="78" y="26"/>
                    <a:pt x="78" y="26"/>
                  </a:cubicBezTo>
                  <a:cubicBezTo>
                    <a:pt x="76" y="28"/>
                    <a:pt x="76" y="28"/>
                    <a:pt x="76" y="28"/>
                  </a:cubicBezTo>
                  <a:moveTo>
                    <a:pt x="119" y="29"/>
                  </a:moveTo>
                  <a:cubicBezTo>
                    <a:pt x="117" y="27"/>
                    <a:pt x="117" y="27"/>
                    <a:pt x="117" y="27"/>
                  </a:cubicBezTo>
                  <a:cubicBezTo>
                    <a:pt x="120" y="24"/>
                    <a:pt x="120" y="24"/>
                    <a:pt x="120" y="24"/>
                  </a:cubicBezTo>
                  <a:cubicBezTo>
                    <a:pt x="121" y="26"/>
                    <a:pt x="121" y="26"/>
                    <a:pt x="121" y="26"/>
                  </a:cubicBezTo>
                  <a:cubicBezTo>
                    <a:pt x="119" y="29"/>
                    <a:pt x="119" y="29"/>
                    <a:pt x="119" y="29"/>
                  </a:cubicBezTo>
                  <a:moveTo>
                    <a:pt x="88" y="28"/>
                  </a:moveTo>
                  <a:cubicBezTo>
                    <a:pt x="87" y="26"/>
                    <a:pt x="87" y="26"/>
                    <a:pt x="87" y="26"/>
                  </a:cubicBezTo>
                  <a:cubicBezTo>
                    <a:pt x="88" y="24"/>
                    <a:pt x="88" y="24"/>
                    <a:pt x="88" y="24"/>
                  </a:cubicBezTo>
                  <a:cubicBezTo>
                    <a:pt x="90" y="26"/>
                    <a:pt x="90" y="26"/>
                    <a:pt x="90" y="26"/>
                  </a:cubicBezTo>
                  <a:cubicBezTo>
                    <a:pt x="88" y="28"/>
                    <a:pt x="88" y="28"/>
                    <a:pt x="88" y="28"/>
                  </a:cubicBezTo>
                  <a:moveTo>
                    <a:pt x="92" y="27"/>
                  </a:moveTo>
                  <a:cubicBezTo>
                    <a:pt x="91" y="26"/>
                    <a:pt x="91" y="26"/>
                    <a:pt x="91" y="26"/>
                  </a:cubicBezTo>
                  <a:cubicBezTo>
                    <a:pt x="92" y="24"/>
                    <a:pt x="92" y="24"/>
                    <a:pt x="92" y="24"/>
                  </a:cubicBezTo>
                  <a:cubicBezTo>
                    <a:pt x="94" y="26"/>
                    <a:pt x="94" y="26"/>
                    <a:pt x="94" y="26"/>
                  </a:cubicBezTo>
                  <a:cubicBezTo>
                    <a:pt x="92" y="27"/>
                    <a:pt x="92" y="27"/>
                    <a:pt x="92" y="27"/>
                  </a:cubicBezTo>
                  <a:moveTo>
                    <a:pt x="96" y="27"/>
                  </a:moveTo>
                  <a:cubicBezTo>
                    <a:pt x="95" y="26"/>
                    <a:pt x="95" y="26"/>
                    <a:pt x="95" y="26"/>
                  </a:cubicBezTo>
                  <a:cubicBezTo>
                    <a:pt x="97" y="24"/>
                    <a:pt x="97" y="24"/>
                    <a:pt x="97" y="24"/>
                  </a:cubicBezTo>
                  <a:cubicBezTo>
                    <a:pt x="98" y="25"/>
                    <a:pt x="98" y="25"/>
                    <a:pt x="98" y="25"/>
                  </a:cubicBezTo>
                  <a:cubicBezTo>
                    <a:pt x="96" y="27"/>
                    <a:pt x="96" y="27"/>
                    <a:pt x="96" y="27"/>
                  </a:cubicBezTo>
                  <a:moveTo>
                    <a:pt x="112" y="28"/>
                  </a:moveTo>
                  <a:cubicBezTo>
                    <a:pt x="110" y="26"/>
                    <a:pt x="110" y="26"/>
                    <a:pt x="110" y="26"/>
                  </a:cubicBezTo>
                  <a:cubicBezTo>
                    <a:pt x="113" y="23"/>
                    <a:pt x="113" y="23"/>
                    <a:pt x="113" y="23"/>
                  </a:cubicBezTo>
                  <a:cubicBezTo>
                    <a:pt x="114" y="25"/>
                    <a:pt x="114" y="25"/>
                    <a:pt x="114" y="25"/>
                  </a:cubicBezTo>
                  <a:cubicBezTo>
                    <a:pt x="112" y="28"/>
                    <a:pt x="112" y="28"/>
                    <a:pt x="112" y="28"/>
                  </a:cubicBezTo>
                  <a:moveTo>
                    <a:pt x="101" y="27"/>
                  </a:moveTo>
                  <a:cubicBezTo>
                    <a:pt x="99" y="25"/>
                    <a:pt x="99" y="25"/>
                    <a:pt x="99" y="25"/>
                  </a:cubicBezTo>
                  <a:cubicBezTo>
                    <a:pt x="101" y="23"/>
                    <a:pt x="101" y="23"/>
                    <a:pt x="101" y="23"/>
                  </a:cubicBezTo>
                  <a:cubicBezTo>
                    <a:pt x="103" y="24"/>
                    <a:pt x="103" y="24"/>
                    <a:pt x="103" y="24"/>
                  </a:cubicBezTo>
                  <a:cubicBezTo>
                    <a:pt x="101" y="27"/>
                    <a:pt x="101" y="27"/>
                    <a:pt x="101" y="27"/>
                  </a:cubicBezTo>
                  <a:moveTo>
                    <a:pt x="71" y="30"/>
                  </a:moveTo>
                  <a:cubicBezTo>
                    <a:pt x="65" y="25"/>
                    <a:pt x="65" y="25"/>
                    <a:pt x="65" y="25"/>
                  </a:cubicBezTo>
                  <a:cubicBezTo>
                    <a:pt x="66" y="24"/>
                    <a:pt x="66" y="23"/>
                    <a:pt x="67" y="23"/>
                  </a:cubicBezTo>
                  <a:cubicBezTo>
                    <a:pt x="72" y="28"/>
                    <a:pt x="72" y="28"/>
                    <a:pt x="72" y="28"/>
                  </a:cubicBezTo>
                  <a:cubicBezTo>
                    <a:pt x="71" y="30"/>
                    <a:pt x="71" y="30"/>
                    <a:pt x="71" y="30"/>
                  </a:cubicBezTo>
                  <a:moveTo>
                    <a:pt x="105" y="26"/>
                  </a:moveTo>
                  <a:cubicBezTo>
                    <a:pt x="104" y="24"/>
                    <a:pt x="104" y="24"/>
                    <a:pt x="104" y="24"/>
                  </a:cubicBezTo>
                  <a:cubicBezTo>
                    <a:pt x="106" y="23"/>
                    <a:pt x="106" y="23"/>
                    <a:pt x="106" y="23"/>
                  </a:cubicBezTo>
                  <a:cubicBezTo>
                    <a:pt x="107" y="24"/>
                    <a:pt x="107" y="24"/>
                    <a:pt x="107" y="24"/>
                  </a:cubicBezTo>
                  <a:cubicBezTo>
                    <a:pt x="105" y="26"/>
                    <a:pt x="105" y="26"/>
                    <a:pt x="105" y="26"/>
                  </a:cubicBezTo>
                  <a:moveTo>
                    <a:pt x="82" y="26"/>
                  </a:moveTo>
                  <a:cubicBezTo>
                    <a:pt x="81" y="24"/>
                    <a:pt x="81" y="24"/>
                    <a:pt x="81" y="24"/>
                  </a:cubicBezTo>
                  <a:cubicBezTo>
                    <a:pt x="82" y="22"/>
                    <a:pt x="82" y="22"/>
                    <a:pt x="82" y="22"/>
                  </a:cubicBezTo>
                  <a:cubicBezTo>
                    <a:pt x="84" y="24"/>
                    <a:pt x="84" y="24"/>
                    <a:pt x="84" y="24"/>
                  </a:cubicBezTo>
                  <a:cubicBezTo>
                    <a:pt x="82" y="26"/>
                    <a:pt x="82" y="26"/>
                    <a:pt x="82" y="26"/>
                  </a:cubicBezTo>
                  <a:moveTo>
                    <a:pt x="78" y="26"/>
                  </a:moveTo>
                  <a:cubicBezTo>
                    <a:pt x="77" y="24"/>
                    <a:pt x="77" y="24"/>
                    <a:pt x="77" y="24"/>
                  </a:cubicBezTo>
                  <a:cubicBezTo>
                    <a:pt x="78" y="22"/>
                    <a:pt x="78" y="22"/>
                    <a:pt x="78" y="22"/>
                  </a:cubicBezTo>
                  <a:cubicBezTo>
                    <a:pt x="80" y="24"/>
                    <a:pt x="80" y="24"/>
                    <a:pt x="80" y="24"/>
                  </a:cubicBezTo>
                  <a:cubicBezTo>
                    <a:pt x="78" y="26"/>
                    <a:pt x="78" y="26"/>
                    <a:pt x="78" y="26"/>
                  </a:cubicBezTo>
                  <a:moveTo>
                    <a:pt x="117" y="27"/>
                  </a:moveTo>
                  <a:cubicBezTo>
                    <a:pt x="115" y="25"/>
                    <a:pt x="115" y="25"/>
                    <a:pt x="115" y="25"/>
                  </a:cubicBezTo>
                  <a:cubicBezTo>
                    <a:pt x="118" y="22"/>
                    <a:pt x="118" y="22"/>
                    <a:pt x="118" y="22"/>
                  </a:cubicBezTo>
                  <a:cubicBezTo>
                    <a:pt x="119" y="24"/>
                    <a:pt x="119" y="24"/>
                    <a:pt x="119" y="24"/>
                  </a:cubicBezTo>
                  <a:cubicBezTo>
                    <a:pt x="117" y="27"/>
                    <a:pt x="117" y="27"/>
                    <a:pt x="117" y="27"/>
                  </a:cubicBezTo>
                  <a:moveTo>
                    <a:pt x="86" y="26"/>
                  </a:moveTo>
                  <a:cubicBezTo>
                    <a:pt x="85" y="24"/>
                    <a:pt x="85" y="24"/>
                    <a:pt x="85" y="24"/>
                  </a:cubicBezTo>
                  <a:cubicBezTo>
                    <a:pt x="86" y="22"/>
                    <a:pt x="86" y="22"/>
                    <a:pt x="86" y="22"/>
                  </a:cubicBezTo>
                  <a:cubicBezTo>
                    <a:pt x="88" y="24"/>
                    <a:pt x="88" y="24"/>
                    <a:pt x="88" y="24"/>
                  </a:cubicBezTo>
                  <a:cubicBezTo>
                    <a:pt x="86" y="26"/>
                    <a:pt x="86" y="26"/>
                    <a:pt x="86" y="26"/>
                  </a:cubicBezTo>
                  <a:moveTo>
                    <a:pt x="90" y="25"/>
                  </a:moveTo>
                  <a:cubicBezTo>
                    <a:pt x="89" y="24"/>
                    <a:pt x="89" y="24"/>
                    <a:pt x="89" y="24"/>
                  </a:cubicBezTo>
                  <a:cubicBezTo>
                    <a:pt x="90" y="22"/>
                    <a:pt x="90" y="22"/>
                    <a:pt x="90" y="22"/>
                  </a:cubicBezTo>
                  <a:cubicBezTo>
                    <a:pt x="92" y="24"/>
                    <a:pt x="92" y="24"/>
                    <a:pt x="92" y="24"/>
                  </a:cubicBezTo>
                  <a:cubicBezTo>
                    <a:pt x="90" y="25"/>
                    <a:pt x="90" y="25"/>
                    <a:pt x="90" y="25"/>
                  </a:cubicBezTo>
                  <a:moveTo>
                    <a:pt x="94" y="25"/>
                  </a:moveTo>
                  <a:cubicBezTo>
                    <a:pt x="93" y="24"/>
                    <a:pt x="93" y="24"/>
                    <a:pt x="93" y="24"/>
                  </a:cubicBezTo>
                  <a:cubicBezTo>
                    <a:pt x="95" y="22"/>
                    <a:pt x="95" y="22"/>
                    <a:pt x="95" y="22"/>
                  </a:cubicBezTo>
                  <a:cubicBezTo>
                    <a:pt x="96" y="23"/>
                    <a:pt x="96" y="23"/>
                    <a:pt x="96" y="23"/>
                  </a:cubicBezTo>
                  <a:cubicBezTo>
                    <a:pt x="94" y="25"/>
                    <a:pt x="94" y="25"/>
                    <a:pt x="94" y="25"/>
                  </a:cubicBezTo>
                  <a:moveTo>
                    <a:pt x="124" y="28"/>
                  </a:moveTo>
                  <a:cubicBezTo>
                    <a:pt x="122" y="26"/>
                    <a:pt x="122" y="26"/>
                    <a:pt x="122" y="26"/>
                  </a:cubicBezTo>
                  <a:cubicBezTo>
                    <a:pt x="126" y="22"/>
                    <a:pt x="126" y="22"/>
                    <a:pt x="126" y="22"/>
                  </a:cubicBezTo>
                  <a:cubicBezTo>
                    <a:pt x="127" y="22"/>
                    <a:pt x="127" y="23"/>
                    <a:pt x="127" y="24"/>
                  </a:cubicBezTo>
                  <a:cubicBezTo>
                    <a:pt x="124" y="28"/>
                    <a:pt x="124" y="28"/>
                    <a:pt x="124" y="28"/>
                  </a:cubicBezTo>
                  <a:moveTo>
                    <a:pt x="110" y="26"/>
                  </a:moveTo>
                  <a:cubicBezTo>
                    <a:pt x="108" y="24"/>
                    <a:pt x="108" y="24"/>
                    <a:pt x="108" y="24"/>
                  </a:cubicBezTo>
                  <a:cubicBezTo>
                    <a:pt x="111" y="21"/>
                    <a:pt x="111" y="21"/>
                    <a:pt x="111" y="21"/>
                  </a:cubicBezTo>
                  <a:cubicBezTo>
                    <a:pt x="112" y="23"/>
                    <a:pt x="112" y="23"/>
                    <a:pt x="112" y="23"/>
                  </a:cubicBezTo>
                  <a:cubicBezTo>
                    <a:pt x="110" y="26"/>
                    <a:pt x="110" y="26"/>
                    <a:pt x="110" y="26"/>
                  </a:cubicBezTo>
                  <a:moveTo>
                    <a:pt x="99" y="25"/>
                  </a:moveTo>
                  <a:cubicBezTo>
                    <a:pt x="97" y="23"/>
                    <a:pt x="97" y="23"/>
                    <a:pt x="97" y="23"/>
                  </a:cubicBezTo>
                  <a:cubicBezTo>
                    <a:pt x="100" y="21"/>
                    <a:pt x="100" y="21"/>
                    <a:pt x="100" y="21"/>
                  </a:cubicBezTo>
                  <a:cubicBezTo>
                    <a:pt x="101" y="23"/>
                    <a:pt x="101" y="23"/>
                    <a:pt x="101" y="23"/>
                  </a:cubicBezTo>
                  <a:cubicBezTo>
                    <a:pt x="99" y="25"/>
                    <a:pt x="99" y="25"/>
                    <a:pt x="99" y="25"/>
                  </a:cubicBezTo>
                  <a:moveTo>
                    <a:pt x="103" y="24"/>
                  </a:moveTo>
                  <a:cubicBezTo>
                    <a:pt x="102" y="23"/>
                    <a:pt x="102" y="23"/>
                    <a:pt x="102" y="23"/>
                  </a:cubicBezTo>
                  <a:cubicBezTo>
                    <a:pt x="104" y="21"/>
                    <a:pt x="104" y="21"/>
                    <a:pt x="104" y="21"/>
                  </a:cubicBezTo>
                  <a:cubicBezTo>
                    <a:pt x="105" y="22"/>
                    <a:pt x="105" y="22"/>
                    <a:pt x="105" y="22"/>
                  </a:cubicBezTo>
                  <a:cubicBezTo>
                    <a:pt x="103" y="24"/>
                    <a:pt x="103" y="24"/>
                    <a:pt x="103" y="24"/>
                  </a:cubicBezTo>
                  <a:moveTo>
                    <a:pt x="80" y="24"/>
                  </a:moveTo>
                  <a:cubicBezTo>
                    <a:pt x="79" y="22"/>
                    <a:pt x="79" y="22"/>
                    <a:pt x="79" y="22"/>
                  </a:cubicBezTo>
                  <a:cubicBezTo>
                    <a:pt x="80" y="21"/>
                    <a:pt x="80" y="21"/>
                    <a:pt x="80" y="21"/>
                  </a:cubicBezTo>
                  <a:cubicBezTo>
                    <a:pt x="82" y="22"/>
                    <a:pt x="82" y="22"/>
                    <a:pt x="82" y="22"/>
                  </a:cubicBezTo>
                  <a:cubicBezTo>
                    <a:pt x="80" y="24"/>
                    <a:pt x="80" y="24"/>
                    <a:pt x="80" y="24"/>
                  </a:cubicBezTo>
                  <a:moveTo>
                    <a:pt x="73" y="28"/>
                  </a:moveTo>
                  <a:cubicBezTo>
                    <a:pt x="67" y="22"/>
                    <a:pt x="67" y="22"/>
                    <a:pt x="67" y="22"/>
                  </a:cubicBezTo>
                  <a:cubicBezTo>
                    <a:pt x="68" y="22"/>
                    <a:pt x="68" y="21"/>
                    <a:pt x="69" y="21"/>
                  </a:cubicBezTo>
                  <a:cubicBezTo>
                    <a:pt x="74" y="26"/>
                    <a:pt x="74" y="26"/>
                    <a:pt x="74" y="26"/>
                  </a:cubicBezTo>
                  <a:cubicBezTo>
                    <a:pt x="73" y="28"/>
                    <a:pt x="73" y="28"/>
                    <a:pt x="73" y="28"/>
                  </a:cubicBezTo>
                  <a:moveTo>
                    <a:pt x="115" y="25"/>
                  </a:moveTo>
                  <a:cubicBezTo>
                    <a:pt x="113" y="23"/>
                    <a:pt x="113" y="23"/>
                    <a:pt x="113" y="23"/>
                  </a:cubicBezTo>
                  <a:cubicBezTo>
                    <a:pt x="116" y="20"/>
                    <a:pt x="116" y="20"/>
                    <a:pt x="116" y="20"/>
                  </a:cubicBezTo>
                  <a:cubicBezTo>
                    <a:pt x="117" y="22"/>
                    <a:pt x="117" y="22"/>
                    <a:pt x="117" y="22"/>
                  </a:cubicBezTo>
                  <a:cubicBezTo>
                    <a:pt x="115" y="25"/>
                    <a:pt x="115" y="25"/>
                    <a:pt x="115" y="25"/>
                  </a:cubicBezTo>
                  <a:moveTo>
                    <a:pt x="84" y="24"/>
                  </a:moveTo>
                  <a:cubicBezTo>
                    <a:pt x="83" y="22"/>
                    <a:pt x="83" y="22"/>
                    <a:pt x="83" y="22"/>
                  </a:cubicBezTo>
                  <a:cubicBezTo>
                    <a:pt x="84" y="20"/>
                    <a:pt x="84" y="20"/>
                    <a:pt x="84" y="20"/>
                  </a:cubicBezTo>
                  <a:cubicBezTo>
                    <a:pt x="86" y="22"/>
                    <a:pt x="86" y="22"/>
                    <a:pt x="86" y="22"/>
                  </a:cubicBezTo>
                  <a:cubicBezTo>
                    <a:pt x="84" y="24"/>
                    <a:pt x="84" y="24"/>
                    <a:pt x="84" y="24"/>
                  </a:cubicBezTo>
                  <a:moveTo>
                    <a:pt x="88" y="24"/>
                  </a:moveTo>
                  <a:cubicBezTo>
                    <a:pt x="87" y="22"/>
                    <a:pt x="87" y="22"/>
                    <a:pt x="87" y="22"/>
                  </a:cubicBezTo>
                  <a:cubicBezTo>
                    <a:pt x="88" y="20"/>
                    <a:pt x="88" y="20"/>
                    <a:pt x="88" y="20"/>
                  </a:cubicBezTo>
                  <a:cubicBezTo>
                    <a:pt x="90" y="22"/>
                    <a:pt x="90" y="22"/>
                    <a:pt x="90" y="22"/>
                  </a:cubicBezTo>
                  <a:cubicBezTo>
                    <a:pt x="88" y="24"/>
                    <a:pt x="88" y="24"/>
                    <a:pt x="88" y="24"/>
                  </a:cubicBezTo>
                  <a:moveTo>
                    <a:pt x="92" y="23"/>
                  </a:moveTo>
                  <a:cubicBezTo>
                    <a:pt x="91" y="22"/>
                    <a:pt x="91" y="22"/>
                    <a:pt x="91" y="22"/>
                  </a:cubicBezTo>
                  <a:cubicBezTo>
                    <a:pt x="93" y="20"/>
                    <a:pt x="93" y="20"/>
                    <a:pt x="93" y="20"/>
                  </a:cubicBezTo>
                  <a:cubicBezTo>
                    <a:pt x="94" y="21"/>
                    <a:pt x="94" y="21"/>
                    <a:pt x="94" y="21"/>
                  </a:cubicBezTo>
                  <a:cubicBezTo>
                    <a:pt x="92" y="23"/>
                    <a:pt x="92" y="23"/>
                    <a:pt x="92" y="23"/>
                  </a:cubicBezTo>
                  <a:moveTo>
                    <a:pt x="108" y="24"/>
                  </a:moveTo>
                  <a:cubicBezTo>
                    <a:pt x="106" y="22"/>
                    <a:pt x="106" y="22"/>
                    <a:pt x="106" y="22"/>
                  </a:cubicBezTo>
                  <a:cubicBezTo>
                    <a:pt x="109" y="20"/>
                    <a:pt x="109" y="20"/>
                    <a:pt x="109" y="20"/>
                  </a:cubicBezTo>
                  <a:cubicBezTo>
                    <a:pt x="110" y="21"/>
                    <a:pt x="110" y="21"/>
                    <a:pt x="110" y="21"/>
                  </a:cubicBezTo>
                  <a:cubicBezTo>
                    <a:pt x="108" y="24"/>
                    <a:pt x="108" y="24"/>
                    <a:pt x="108" y="24"/>
                  </a:cubicBezTo>
                  <a:moveTo>
                    <a:pt x="97" y="23"/>
                  </a:moveTo>
                  <a:cubicBezTo>
                    <a:pt x="95" y="21"/>
                    <a:pt x="95" y="21"/>
                    <a:pt x="95" y="21"/>
                  </a:cubicBezTo>
                  <a:cubicBezTo>
                    <a:pt x="98" y="19"/>
                    <a:pt x="98" y="19"/>
                    <a:pt x="98" y="19"/>
                  </a:cubicBezTo>
                  <a:cubicBezTo>
                    <a:pt x="99" y="21"/>
                    <a:pt x="99" y="21"/>
                    <a:pt x="99" y="21"/>
                  </a:cubicBezTo>
                  <a:cubicBezTo>
                    <a:pt x="97" y="23"/>
                    <a:pt x="97" y="23"/>
                    <a:pt x="97" y="23"/>
                  </a:cubicBezTo>
                  <a:moveTo>
                    <a:pt x="122" y="26"/>
                  </a:moveTo>
                  <a:cubicBezTo>
                    <a:pt x="120" y="24"/>
                    <a:pt x="120" y="24"/>
                    <a:pt x="120" y="24"/>
                  </a:cubicBezTo>
                  <a:cubicBezTo>
                    <a:pt x="125" y="19"/>
                    <a:pt x="125" y="19"/>
                    <a:pt x="125" y="19"/>
                  </a:cubicBezTo>
                  <a:cubicBezTo>
                    <a:pt x="125" y="20"/>
                    <a:pt x="126" y="20"/>
                    <a:pt x="126" y="21"/>
                  </a:cubicBezTo>
                  <a:cubicBezTo>
                    <a:pt x="122" y="26"/>
                    <a:pt x="122" y="26"/>
                    <a:pt x="122" y="26"/>
                  </a:cubicBezTo>
                  <a:moveTo>
                    <a:pt x="101" y="22"/>
                  </a:moveTo>
                  <a:cubicBezTo>
                    <a:pt x="100" y="21"/>
                    <a:pt x="100" y="21"/>
                    <a:pt x="100" y="21"/>
                  </a:cubicBezTo>
                  <a:cubicBezTo>
                    <a:pt x="102" y="19"/>
                    <a:pt x="102" y="19"/>
                    <a:pt x="102" y="19"/>
                  </a:cubicBezTo>
                  <a:cubicBezTo>
                    <a:pt x="103" y="20"/>
                    <a:pt x="103" y="20"/>
                    <a:pt x="103" y="20"/>
                  </a:cubicBezTo>
                  <a:cubicBezTo>
                    <a:pt x="101" y="22"/>
                    <a:pt x="101" y="22"/>
                    <a:pt x="101" y="22"/>
                  </a:cubicBezTo>
                  <a:moveTo>
                    <a:pt x="75" y="26"/>
                  </a:moveTo>
                  <a:cubicBezTo>
                    <a:pt x="69" y="20"/>
                    <a:pt x="69" y="20"/>
                    <a:pt x="69" y="20"/>
                  </a:cubicBezTo>
                  <a:cubicBezTo>
                    <a:pt x="70" y="20"/>
                    <a:pt x="70" y="19"/>
                    <a:pt x="71" y="18"/>
                  </a:cubicBezTo>
                  <a:cubicBezTo>
                    <a:pt x="76" y="24"/>
                    <a:pt x="76" y="24"/>
                    <a:pt x="76" y="24"/>
                  </a:cubicBezTo>
                  <a:cubicBezTo>
                    <a:pt x="75" y="26"/>
                    <a:pt x="75" y="26"/>
                    <a:pt x="75" y="26"/>
                  </a:cubicBezTo>
                  <a:moveTo>
                    <a:pt x="113" y="23"/>
                  </a:moveTo>
                  <a:cubicBezTo>
                    <a:pt x="111" y="21"/>
                    <a:pt x="111" y="21"/>
                    <a:pt x="111" y="21"/>
                  </a:cubicBezTo>
                  <a:cubicBezTo>
                    <a:pt x="114" y="18"/>
                    <a:pt x="114" y="18"/>
                    <a:pt x="114" y="18"/>
                  </a:cubicBezTo>
                  <a:cubicBezTo>
                    <a:pt x="115" y="20"/>
                    <a:pt x="115" y="20"/>
                    <a:pt x="115" y="20"/>
                  </a:cubicBezTo>
                  <a:cubicBezTo>
                    <a:pt x="113" y="23"/>
                    <a:pt x="113" y="23"/>
                    <a:pt x="113" y="23"/>
                  </a:cubicBezTo>
                  <a:moveTo>
                    <a:pt x="82" y="22"/>
                  </a:moveTo>
                  <a:cubicBezTo>
                    <a:pt x="81" y="20"/>
                    <a:pt x="81" y="20"/>
                    <a:pt x="81" y="20"/>
                  </a:cubicBezTo>
                  <a:cubicBezTo>
                    <a:pt x="83" y="18"/>
                    <a:pt x="83" y="18"/>
                    <a:pt x="83" y="18"/>
                  </a:cubicBezTo>
                  <a:cubicBezTo>
                    <a:pt x="84" y="20"/>
                    <a:pt x="84" y="20"/>
                    <a:pt x="84" y="20"/>
                  </a:cubicBezTo>
                  <a:cubicBezTo>
                    <a:pt x="82" y="22"/>
                    <a:pt x="82" y="22"/>
                    <a:pt x="82" y="22"/>
                  </a:cubicBezTo>
                  <a:moveTo>
                    <a:pt x="86" y="22"/>
                  </a:moveTo>
                  <a:cubicBezTo>
                    <a:pt x="85" y="20"/>
                    <a:pt x="85" y="20"/>
                    <a:pt x="85" y="20"/>
                  </a:cubicBezTo>
                  <a:cubicBezTo>
                    <a:pt x="87" y="18"/>
                    <a:pt x="87" y="18"/>
                    <a:pt x="87" y="18"/>
                  </a:cubicBezTo>
                  <a:cubicBezTo>
                    <a:pt x="88" y="20"/>
                    <a:pt x="88" y="20"/>
                    <a:pt x="88" y="20"/>
                  </a:cubicBezTo>
                  <a:cubicBezTo>
                    <a:pt x="86" y="22"/>
                    <a:pt x="86" y="22"/>
                    <a:pt x="86" y="22"/>
                  </a:cubicBezTo>
                  <a:moveTo>
                    <a:pt x="90" y="21"/>
                  </a:moveTo>
                  <a:cubicBezTo>
                    <a:pt x="89" y="20"/>
                    <a:pt x="89" y="20"/>
                    <a:pt x="89" y="20"/>
                  </a:cubicBezTo>
                  <a:cubicBezTo>
                    <a:pt x="91" y="18"/>
                    <a:pt x="91" y="18"/>
                    <a:pt x="91" y="18"/>
                  </a:cubicBezTo>
                  <a:cubicBezTo>
                    <a:pt x="92" y="19"/>
                    <a:pt x="92" y="19"/>
                    <a:pt x="92" y="19"/>
                  </a:cubicBezTo>
                  <a:cubicBezTo>
                    <a:pt x="90" y="21"/>
                    <a:pt x="90" y="21"/>
                    <a:pt x="90" y="21"/>
                  </a:cubicBezTo>
                  <a:moveTo>
                    <a:pt x="106" y="22"/>
                  </a:moveTo>
                  <a:cubicBezTo>
                    <a:pt x="104" y="20"/>
                    <a:pt x="104" y="20"/>
                    <a:pt x="104" y="20"/>
                  </a:cubicBezTo>
                  <a:cubicBezTo>
                    <a:pt x="107" y="18"/>
                    <a:pt x="107" y="18"/>
                    <a:pt x="107" y="18"/>
                  </a:cubicBezTo>
                  <a:cubicBezTo>
                    <a:pt x="108" y="19"/>
                    <a:pt x="108" y="19"/>
                    <a:pt x="108" y="19"/>
                  </a:cubicBezTo>
                  <a:cubicBezTo>
                    <a:pt x="106" y="22"/>
                    <a:pt x="106" y="22"/>
                    <a:pt x="106" y="22"/>
                  </a:cubicBezTo>
                  <a:moveTo>
                    <a:pt x="95" y="21"/>
                  </a:moveTo>
                  <a:cubicBezTo>
                    <a:pt x="93" y="19"/>
                    <a:pt x="93" y="19"/>
                    <a:pt x="93" y="19"/>
                  </a:cubicBezTo>
                  <a:cubicBezTo>
                    <a:pt x="96" y="17"/>
                    <a:pt x="96" y="17"/>
                    <a:pt x="96" y="17"/>
                  </a:cubicBezTo>
                  <a:cubicBezTo>
                    <a:pt x="97" y="19"/>
                    <a:pt x="97" y="19"/>
                    <a:pt x="97" y="19"/>
                  </a:cubicBezTo>
                  <a:cubicBezTo>
                    <a:pt x="95" y="21"/>
                    <a:pt x="95" y="21"/>
                    <a:pt x="95" y="21"/>
                  </a:cubicBezTo>
                  <a:moveTo>
                    <a:pt x="100" y="20"/>
                  </a:moveTo>
                  <a:cubicBezTo>
                    <a:pt x="98" y="19"/>
                    <a:pt x="98" y="19"/>
                    <a:pt x="98" y="19"/>
                  </a:cubicBezTo>
                  <a:cubicBezTo>
                    <a:pt x="100" y="17"/>
                    <a:pt x="100" y="17"/>
                    <a:pt x="100" y="17"/>
                  </a:cubicBezTo>
                  <a:cubicBezTo>
                    <a:pt x="101" y="18"/>
                    <a:pt x="101" y="18"/>
                    <a:pt x="101" y="18"/>
                  </a:cubicBezTo>
                  <a:cubicBezTo>
                    <a:pt x="100" y="20"/>
                    <a:pt x="100" y="20"/>
                    <a:pt x="100" y="20"/>
                  </a:cubicBezTo>
                  <a:moveTo>
                    <a:pt x="77" y="24"/>
                  </a:moveTo>
                  <a:cubicBezTo>
                    <a:pt x="71" y="18"/>
                    <a:pt x="71" y="18"/>
                    <a:pt x="71" y="18"/>
                  </a:cubicBezTo>
                  <a:cubicBezTo>
                    <a:pt x="72" y="18"/>
                    <a:pt x="72" y="17"/>
                    <a:pt x="73" y="17"/>
                  </a:cubicBezTo>
                  <a:cubicBezTo>
                    <a:pt x="78" y="22"/>
                    <a:pt x="78" y="22"/>
                    <a:pt x="78" y="22"/>
                  </a:cubicBezTo>
                  <a:cubicBezTo>
                    <a:pt x="77" y="24"/>
                    <a:pt x="77" y="24"/>
                    <a:pt x="77" y="24"/>
                  </a:cubicBezTo>
                  <a:moveTo>
                    <a:pt x="120" y="24"/>
                  </a:moveTo>
                  <a:cubicBezTo>
                    <a:pt x="118" y="22"/>
                    <a:pt x="118" y="22"/>
                    <a:pt x="118" y="22"/>
                  </a:cubicBezTo>
                  <a:cubicBezTo>
                    <a:pt x="124" y="16"/>
                    <a:pt x="124" y="16"/>
                    <a:pt x="124" y="16"/>
                  </a:cubicBezTo>
                  <a:cubicBezTo>
                    <a:pt x="124" y="17"/>
                    <a:pt x="124" y="18"/>
                    <a:pt x="125" y="18"/>
                  </a:cubicBezTo>
                  <a:cubicBezTo>
                    <a:pt x="120" y="24"/>
                    <a:pt x="120" y="24"/>
                    <a:pt x="120" y="24"/>
                  </a:cubicBezTo>
                  <a:moveTo>
                    <a:pt x="111" y="21"/>
                  </a:moveTo>
                  <a:cubicBezTo>
                    <a:pt x="109" y="19"/>
                    <a:pt x="109" y="19"/>
                    <a:pt x="109" y="19"/>
                  </a:cubicBezTo>
                  <a:cubicBezTo>
                    <a:pt x="112" y="16"/>
                    <a:pt x="112" y="16"/>
                    <a:pt x="112" y="16"/>
                  </a:cubicBezTo>
                  <a:cubicBezTo>
                    <a:pt x="113" y="18"/>
                    <a:pt x="113" y="18"/>
                    <a:pt x="113" y="18"/>
                  </a:cubicBezTo>
                  <a:cubicBezTo>
                    <a:pt x="111" y="21"/>
                    <a:pt x="111" y="21"/>
                    <a:pt x="111" y="21"/>
                  </a:cubicBezTo>
                  <a:moveTo>
                    <a:pt x="84" y="20"/>
                  </a:moveTo>
                  <a:cubicBezTo>
                    <a:pt x="83" y="18"/>
                    <a:pt x="83" y="18"/>
                    <a:pt x="83" y="18"/>
                  </a:cubicBezTo>
                  <a:cubicBezTo>
                    <a:pt x="85" y="16"/>
                    <a:pt x="85" y="16"/>
                    <a:pt x="85" y="16"/>
                  </a:cubicBezTo>
                  <a:cubicBezTo>
                    <a:pt x="86" y="18"/>
                    <a:pt x="86" y="18"/>
                    <a:pt x="86" y="18"/>
                  </a:cubicBezTo>
                  <a:cubicBezTo>
                    <a:pt x="84" y="20"/>
                    <a:pt x="84" y="20"/>
                    <a:pt x="84" y="20"/>
                  </a:cubicBezTo>
                  <a:moveTo>
                    <a:pt x="88" y="20"/>
                  </a:moveTo>
                  <a:cubicBezTo>
                    <a:pt x="87" y="18"/>
                    <a:pt x="87" y="18"/>
                    <a:pt x="87" y="18"/>
                  </a:cubicBezTo>
                  <a:cubicBezTo>
                    <a:pt x="89" y="16"/>
                    <a:pt x="89" y="16"/>
                    <a:pt x="89" y="16"/>
                  </a:cubicBezTo>
                  <a:cubicBezTo>
                    <a:pt x="90" y="18"/>
                    <a:pt x="90" y="18"/>
                    <a:pt x="90" y="18"/>
                  </a:cubicBezTo>
                  <a:cubicBezTo>
                    <a:pt x="88" y="20"/>
                    <a:pt x="88" y="20"/>
                    <a:pt x="88" y="20"/>
                  </a:cubicBezTo>
                  <a:moveTo>
                    <a:pt x="104" y="20"/>
                  </a:moveTo>
                  <a:cubicBezTo>
                    <a:pt x="102" y="18"/>
                    <a:pt x="102" y="18"/>
                    <a:pt x="102" y="18"/>
                  </a:cubicBezTo>
                  <a:cubicBezTo>
                    <a:pt x="105" y="16"/>
                    <a:pt x="105" y="16"/>
                    <a:pt x="105" y="16"/>
                  </a:cubicBezTo>
                  <a:cubicBezTo>
                    <a:pt x="106" y="17"/>
                    <a:pt x="106" y="17"/>
                    <a:pt x="106" y="17"/>
                  </a:cubicBezTo>
                  <a:cubicBezTo>
                    <a:pt x="104" y="20"/>
                    <a:pt x="104" y="20"/>
                    <a:pt x="104" y="20"/>
                  </a:cubicBezTo>
                  <a:moveTo>
                    <a:pt x="93" y="19"/>
                  </a:moveTo>
                  <a:cubicBezTo>
                    <a:pt x="91" y="18"/>
                    <a:pt x="91" y="18"/>
                    <a:pt x="91" y="18"/>
                  </a:cubicBezTo>
                  <a:cubicBezTo>
                    <a:pt x="94" y="15"/>
                    <a:pt x="94" y="15"/>
                    <a:pt x="94" y="15"/>
                  </a:cubicBezTo>
                  <a:cubicBezTo>
                    <a:pt x="95" y="17"/>
                    <a:pt x="95" y="17"/>
                    <a:pt x="95" y="17"/>
                  </a:cubicBezTo>
                  <a:cubicBezTo>
                    <a:pt x="93" y="19"/>
                    <a:pt x="93" y="19"/>
                    <a:pt x="93" y="19"/>
                  </a:cubicBezTo>
                  <a:moveTo>
                    <a:pt x="78" y="22"/>
                  </a:moveTo>
                  <a:cubicBezTo>
                    <a:pt x="73" y="16"/>
                    <a:pt x="73" y="16"/>
                    <a:pt x="73" y="16"/>
                  </a:cubicBezTo>
                  <a:cubicBezTo>
                    <a:pt x="74" y="16"/>
                    <a:pt x="74" y="15"/>
                    <a:pt x="75" y="15"/>
                  </a:cubicBezTo>
                  <a:cubicBezTo>
                    <a:pt x="80" y="20"/>
                    <a:pt x="80" y="20"/>
                    <a:pt x="80" y="20"/>
                  </a:cubicBezTo>
                  <a:cubicBezTo>
                    <a:pt x="78" y="22"/>
                    <a:pt x="78" y="22"/>
                    <a:pt x="78" y="22"/>
                  </a:cubicBezTo>
                  <a:moveTo>
                    <a:pt x="98" y="18"/>
                  </a:moveTo>
                  <a:cubicBezTo>
                    <a:pt x="96" y="17"/>
                    <a:pt x="96" y="17"/>
                    <a:pt x="96" y="17"/>
                  </a:cubicBezTo>
                  <a:cubicBezTo>
                    <a:pt x="98" y="15"/>
                    <a:pt x="98" y="15"/>
                    <a:pt x="98" y="15"/>
                  </a:cubicBezTo>
                  <a:cubicBezTo>
                    <a:pt x="99" y="16"/>
                    <a:pt x="99" y="16"/>
                    <a:pt x="99" y="16"/>
                  </a:cubicBezTo>
                  <a:cubicBezTo>
                    <a:pt x="98" y="18"/>
                    <a:pt x="98" y="18"/>
                    <a:pt x="98" y="18"/>
                  </a:cubicBezTo>
                  <a:moveTo>
                    <a:pt x="109" y="19"/>
                  </a:moveTo>
                  <a:cubicBezTo>
                    <a:pt x="107" y="17"/>
                    <a:pt x="107" y="17"/>
                    <a:pt x="107" y="17"/>
                  </a:cubicBezTo>
                  <a:cubicBezTo>
                    <a:pt x="110" y="14"/>
                    <a:pt x="110" y="14"/>
                    <a:pt x="110" y="14"/>
                  </a:cubicBezTo>
                  <a:cubicBezTo>
                    <a:pt x="112" y="16"/>
                    <a:pt x="112" y="16"/>
                    <a:pt x="112" y="16"/>
                  </a:cubicBezTo>
                  <a:cubicBezTo>
                    <a:pt x="109" y="19"/>
                    <a:pt x="109" y="19"/>
                    <a:pt x="109" y="19"/>
                  </a:cubicBezTo>
                  <a:moveTo>
                    <a:pt x="118" y="22"/>
                  </a:moveTo>
                  <a:cubicBezTo>
                    <a:pt x="116" y="20"/>
                    <a:pt x="116" y="20"/>
                    <a:pt x="116" y="20"/>
                  </a:cubicBezTo>
                  <a:cubicBezTo>
                    <a:pt x="122" y="14"/>
                    <a:pt x="122" y="14"/>
                    <a:pt x="122" y="14"/>
                  </a:cubicBezTo>
                  <a:cubicBezTo>
                    <a:pt x="122" y="15"/>
                    <a:pt x="123" y="15"/>
                    <a:pt x="123" y="16"/>
                  </a:cubicBezTo>
                  <a:cubicBezTo>
                    <a:pt x="118" y="22"/>
                    <a:pt x="118" y="22"/>
                    <a:pt x="118" y="22"/>
                  </a:cubicBezTo>
                  <a:moveTo>
                    <a:pt x="87" y="18"/>
                  </a:moveTo>
                  <a:cubicBezTo>
                    <a:pt x="85" y="16"/>
                    <a:pt x="85" y="16"/>
                    <a:pt x="85" y="16"/>
                  </a:cubicBezTo>
                  <a:cubicBezTo>
                    <a:pt x="87" y="14"/>
                    <a:pt x="87" y="14"/>
                    <a:pt x="87" y="14"/>
                  </a:cubicBezTo>
                  <a:cubicBezTo>
                    <a:pt x="89" y="16"/>
                    <a:pt x="89" y="16"/>
                    <a:pt x="89" y="16"/>
                  </a:cubicBezTo>
                  <a:cubicBezTo>
                    <a:pt x="87" y="18"/>
                    <a:pt x="87" y="18"/>
                    <a:pt x="87" y="18"/>
                  </a:cubicBezTo>
                  <a:moveTo>
                    <a:pt x="102" y="18"/>
                  </a:moveTo>
                  <a:cubicBezTo>
                    <a:pt x="100" y="16"/>
                    <a:pt x="100" y="16"/>
                    <a:pt x="100" y="16"/>
                  </a:cubicBezTo>
                  <a:cubicBezTo>
                    <a:pt x="103" y="14"/>
                    <a:pt x="103" y="14"/>
                    <a:pt x="103" y="14"/>
                  </a:cubicBezTo>
                  <a:cubicBezTo>
                    <a:pt x="105" y="15"/>
                    <a:pt x="105" y="15"/>
                    <a:pt x="105" y="15"/>
                  </a:cubicBezTo>
                  <a:cubicBezTo>
                    <a:pt x="102" y="18"/>
                    <a:pt x="102" y="18"/>
                    <a:pt x="102" y="18"/>
                  </a:cubicBezTo>
                  <a:moveTo>
                    <a:pt x="91" y="17"/>
                  </a:moveTo>
                  <a:cubicBezTo>
                    <a:pt x="89" y="16"/>
                    <a:pt x="89" y="16"/>
                    <a:pt x="89" y="16"/>
                  </a:cubicBezTo>
                  <a:cubicBezTo>
                    <a:pt x="92" y="13"/>
                    <a:pt x="92" y="13"/>
                    <a:pt x="92" y="13"/>
                  </a:cubicBezTo>
                  <a:cubicBezTo>
                    <a:pt x="93" y="15"/>
                    <a:pt x="93" y="15"/>
                    <a:pt x="93" y="15"/>
                  </a:cubicBezTo>
                  <a:cubicBezTo>
                    <a:pt x="91" y="17"/>
                    <a:pt x="91" y="17"/>
                    <a:pt x="91" y="17"/>
                  </a:cubicBezTo>
                  <a:moveTo>
                    <a:pt x="80" y="20"/>
                  </a:moveTo>
                  <a:cubicBezTo>
                    <a:pt x="75" y="15"/>
                    <a:pt x="75" y="15"/>
                    <a:pt x="75" y="15"/>
                  </a:cubicBezTo>
                  <a:cubicBezTo>
                    <a:pt x="76" y="14"/>
                    <a:pt x="76" y="13"/>
                    <a:pt x="77" y="13"/>
                  </a:cubicBezTo>
                  <a:cubicBezTo>
                    <a:pt x="82" y="18"/>
                    <a:pt x="82" y="18"/>
                    <a:pt x="82" y="18"/>
                  </a:cubicBezTo>
                  <a:cubicBezTo>
                    <a:pt x="80" y="20"/>
                    <a:pt x="80" y="20"/>
                    <a:pt x="80" y="20"/>
                  </a:cubicBezTo>
                  <a:moveTo>
                    <a:pt x="96" y="16"/>
                  </a:moveTo>
                  <a:cubicBezTo>
                    <a:pt x="94" y="15"/>
                    <a:pt x="94" y="15"/>
                    <a:pt x="94" y="15"/>
                  </a:cubicBezTo>
                  <a:cubicBezTo>
                    <a:pt x="96" y="13"/>
                    <a:pt x="96" y="13"/>
                    <a:pt x="96" y="13"/>
                  </a:cubicBezTo>
                  <a:cubicBezTo>
                    <a:pt x="98" y="14"/>
                    <a:pt x="98" y="14"/>
                    <a:pt x="98" y="14"/>
                  </a:cubicBezTo>
                  <a:cubicBezTo>
                    <a:pt x="96" y="16"/>
                    <a:pt x="96" y="16"/>
                    <a:pt x="96" y="16"/>
                  </a:cubicBezTo>
                  <a:moveTo>
                    <a:pt x="107" y="17"/>
                  </a:moveTo>
                  <a:cubicBezTo>
                    <a:pt x="105" y="15"/>
                    <a:pt x="105" y="15"/>
                    <a:pt x="105" y="15"/>
                  </a:cubicBezTo>
                  <a:cubicBezTo>
                    <a:pt x="108" y="12"/>
                    <a:pt x="108" y="12"/>
                    <a:pt x="108" y="12"/>
                  </a:cubicBezTo>
                  <a:cubicBezTo>
                    <a:pt x="110" y="14"/>
                    <a:pt x="110" y="14"/>
                    <a:pt x="110" y="14"/>
                  </a:cubicBezTo>
                  <a:cubicBezTo>
                    <a:pt x="107" y="17"/>
                    <a:pt x="107" y="17"/>
                    <a:pt x="107" y="17"/>
                  </a:cubicBezTo>
                  <a:moveTo>
                    <a:pt x="116" y="20"/>
                  </a:moveTo>
                  <a:cubicBezTo>
                    <a:pt x="114" y="18"/>
                    <a:pt x="114" y="18"/>
                    <a:pt x="114" y="18"/>
                  </a:cubicBezTo>
                  <a:cubicBezTo>
                    <a:pt x="120" y="12"/>
                    <a:pt x="120" y="12"/>
                    <a:pt x="120" y="12"/>
                  </a:cubicBezTo>
                  <a:cubicBezTo>
                    <a:pt x="121" y="13"/>
                    <a:pt x="121" y="13"/>
                    <a:pt x="122" y="14"/>
                  </a:cubicBezTo>
                  <a:cubicBezTo>
                    <a:pt x="116" y="20"/>
                    <a:pt x="116" y="20"/>
                    <a:pt x="116" y="20"/>
                  </a:cubicBezTo>
                  <a:moveTo>
                    <a:pt x="100" y="16"/>
                  </a:moveTo>
                  <a:cubicBezTo>
                    <a:pt x="98" y="14"/>
                    <a:pt x="98" y="14"/>
                    <a:pt x="98" y="14"/>
                  </a:cubicBezTo>
                  <a:cubicBezTo>
                    <a:pt x="101" y="12"/>
                    <a:pt x="101" y="12"/>
                    <a:pt x="101" y="12"/>
                  </a:cubicBezTo>
                  <a:cubicBezTo>
                    <a:pt x="103" y="13"/>
                    <a:pt x="103" y="13"/>
                    <a:pt x="103" y="13"/>
                  </a:cubicBezTo>
                  <a:cubicBezTo>
                    <a:pt x="100" y="16"/>
                    <a:pt x="100" y="16"/>
                    <a:pt x="100" y="16"/>
                  </a:cubicBezTo>
                  <a:moveTo>
                    <a:pt x="83" y="18"/>
                  </a:moveTo>
                  <a:cubicBezTo>
                    <a:pt x="77" y="13"/>
                    <a:pt x="77" y="13"/>
                    <a:pt x="77" y="13"/>
                  </a:cubicBezTo>
                  <a:cubicBezTo>
                    <a:pt x="78" y="12"/>
                    <a:pt x="79" y="12"/>
                    <a:pt x="79" y="11"/>
                  </a:cubicBezTo>
                  <a:cubicBezTo>
                    <a:pt x="84" y="16"/>
                    <a:pt x="84" y="16"/>
                    <a:pt x="84" y="16"/>
                  </a:cubicBezTo>
                  <a:cubicBezTo>
                    <a:pt x="83" y="18"/>
                    <a:pt x="83" y="18"/>
                    <a:pt x="83" y="18"/>
                  </a:cubicBezTo>
                  <a:moveTo>
                    <a:pt x="89" y="15"/>
                  </a:moveTo>
                  <a:cubicBezTo>
                    <a:pt x="87" y="14"/>
                    <a:pt x="87" y="14"/>
                    <a:pt x="87" y="14"/>
                  </a:cubicBezTo>
                  <a:cubicBezTo>
                    <a:pt x="90" y="11"/>
                    <a:pt x="90" y="11"/>
                    <a:pt x="90" y="11"/>
                  </a:cubicBezTo>
                  <a:cubicBezTo>
                    <a:pt x="91" y="13"/>
                    <a:pt x="91" y="13"/>
                    <a:pt x="91" y="13"/>
                  </a:cubicBezTo>
                  <a:cubicBezTo>
                    <a:pt x="89" y="15"/>
                    <a:pt x="89" y="15"/>
                    <a:pt x="89" y="15"/>
                  </a:cubicBezTo>
                  <a:moveTo>
                    <a:pt x="94" y="14"/>
                  </a:moveTo>
                  <a:cubicBezTo>
                    <a:pt x="92" y="13"/>
                    <a:pt x="92" y="13"/>
                    <a:pt x="92" y="13"/>
                  </a:cubicBezTo>
                  <a:cubicBezTo>
                    <a:pt x="94" y="11"/>
                    <a:pt x="94" y="11"/>
                    <a:pt x="94" y="11"/>
                  </a:cubicBezTo>
                  <a:cubicBezTo>
                    <a:pt x="96" y="12"/>
                    <a:pt x="96" y="12"/>
                    <a:pt x="96" y="12"/>
                  </a:cubicBezTo>
                  <a:cubicBezTo>
                    <a:pt x="94" y="14"/>
                    <a:pt x="94" y="14"/>
                    <a:pt x="94" y="14"/>
                  </a:cubicBezTo>
                  <a:moveTo>
                    <a:pt x="105" y="15"/>
                  </a:moveTo>
                  <a:cubicBezTo>
                    <a:pt x="103" y="13"/>
                    <a:pt x="103" y="13"/>
                    <a:pt x="103" y="13"/>
                  </a:cubicBezTo>
                  <a:cubicBezTo>
                    <a:pt x="106" y="11"/>
                    <a:pt x="106" y="11"/>
                    <a:pt x="106" y="11"/>
                  </a:cubicBezTo>
                  <a:cubicBezTo>
                    <a:pt x="108" y="12"/>
                    <a:pt x="108" y="12"/>
                    <a:pt x="108" y="12"/>
                  </a:cubicBezTo>
                  <a:cubicBezTo>
                    <a:pt x="105" y="15"/>
                    <a:pt x="105" y="15"/>
                    <a:pt x="105" y="15"/>
                  </a:cubicBezTo>
                  <a:moveTo>
                    <a:pt x="114" y="18"/>
                  </a:moveTo>
                  <a:cubicBezTo>
                    <a:pt x="112" y="16"/>
                    <a:pt x="112" y="16"/>
                    <a:pt x="112" y="16"/>
                  </a:cubicBezTo>
                  <a:cubicBezTo>
                    <a:pt x="118" y="10"/>
                    <a:pt x="118" y="10"/>
                    <a:pt x="118" y="10"/>
                  </a:cubicBezTo>
                  <a:cubicBezTo>
                    <a:pt x="119" y="11"/>
                    <a:pt x="119" y="11"/>
                    <a:pt x="120" y="12"/>
                  </a:cubicBezTo>
                  <a:cubicBezTo>
                    <a:pt x="114" y="18"/>
                    <a:pt x="114" y="18"/>
                    <a:pt x="114" y="18"/>
                  </a:cubicBezTo>
                  <a:moveTo>
                    <a:pt x="98" y="14"/>
                  </a:moveTo>
                  <a:cubicBezTo>
                    <a:pt x="96" y="12"/>
                    <a:pt x="96" y="12"/>
                    <a:pt x="96" y="12"/>
                  </a:cubicBezTo>
                  <a:cubicBezTo>
                    <a:pt x="99" y="10"/>
                    <a:pt x="99" y="10"/>
                    <a:pt x="99" y="10"/>
                  </a:cubicBezTo>
                  <a:cubicBezTo>
                    <a:pt x="101" y="11"/>
                    <a:pt x="101" y="11"/>
                    <a:pt x="101" y="11"/>
                  </a:cubicBezTo>
                  <a:cubicBezTo>
                    <a:pt x="98" y="14"/>
                    <a:pt x="98" y="14"/>
                    <a:pt x="98" y="14"/>
                  </a:cubicBezTo>
                  <a:moveTo>
                    <a:pt x="85" y="16"/>
                  </a:moveTo>
                  <a:cubicBezTo>
                    <a:pt x="80" y="11"/>
                    <a:pt x="80" y="11"/>
                    <a:pt x="80" y="11"/>
                  </a:cubicBezTo>
                  <a:cubicBezTo>
                    <a:pt x="81" y="10"/>
                    <a:pt x="82" y="10"/>
                    <a:pt x="82" y="9"/>
                  </a:cubicBezTo>
                  <a:cubicBezTo>
                    <a:pt x="87" y="14"/>
                    <a:pt x="87" y="14"/>
                    <a:pt x="87" y="14"/>
                  </a:cubicBezTo>
                  <a:cubicBezTo>
                    <a:pt x="85" y="16"/>
                    <a:pt x="85" y="16"/>
                    <a:pt x="85" y="16"/>
                  </a:cubicBezTo>
                  <a:moveTo>
                    <a:pt x="92" y="12"/>
                  </a:moveTo>
                  <a:cubicBezTo>
                    <a:pt x="90" y="11"/>
                    <a:pt x="90" y="11"/>
                    <a:pt x="90" y="11"/>
                  </a:cubicBezTo>
                  <a:cubicBezTo>
                    <a:pt x="92" y="9"/>
                    <a:pt x="92" y="9"/>
                    <a:pt x="92" y="9"/>
                  </a:cubicBezTo>
                  <a:cubicBezTo>
                    <a:pt x="94" y="10"/>
                    <a:pt x="94" y="10"/>
                    <a:pt x="94" y="10"/>
                  </a:cubicBezTo>
                  <a:cubicBezTo>
                    <a:pt x="92" y="12"/>
                    <a:pt x="92" y="12"/>
                    <a:pt x="92" y="12"/>
                  </a:cubicBezTo>
                  <a:moveTo>
                    <a:pt x="103" y="13"/>
                  </a:moveTo>
                  <a:cubicBezTo>
                    <a:pt x="101" y="11"/>
                    <a:pt x="101" y="11"/>
                    <a:pt x="101" y="11"/>
                  </a:cubicBezTo>
                  <a:cubicBezTo>
                    <a:pt x="104" y="9"/>
                    <a:pt x="104" y="9"/>
                    <a:pt x="104" y="9"/>
                  </a:cubicBezTo>
                  <a:cubicBezTo>
                    <a:pt x="106" y="10"/>
                    <a:pt x="106" y="10"/>
                    <a:pt x="106" y="10"/>
                  </a:cubicBezTo>
                  <a:cubicBezTo>
                    <a:pt x="103" y="13"/>
                    <a:pt x="103" y="13"/>
                    <a:pt x="103" y="13"/>
                  </a:cubicBezTo>
                  <a:moveTo>
                    <a:pt x="112" y="16"/>
                  </a:moveTo>
                  <a:cubicBezTo>
                    <a:pt x="110" y="14"/>
                    <a:pt x="110" y="14"/>
                    <a:pt x="110" y="14"/>
                  </a:cubicBezTo>
                  <a:cubicBezTo>
                    <a:pt x="116" y="9"/>
                    <a:pt x="116" y="9"/>
                    <a:pt x="116" y="9"/>
                  </a:cubicBezTo>
                  <a:cubicBezTo>
                    <a:pt x="116" y="9"/>
                    <a:pt x="117" y="9"/>
                    <a:pt x="118" y="10"/>
                  </a:cubicBezTo>
                  <a:cubicBezTo>
                    <a:pt x="112" y="16"/>
                    <a:pt x="112" y="16"/>
                    <a:pt x="112" y="16"/>
                  </a:cubicBezTo>
                  <a:moveTo>
                    <a:pt x="96" y="12"/>
                  </a:moveTo>
                  <a:cubicBezTo>
                    <a:pt x="94" y="10"/>
                    <a:pt x="94" y="10"/>
                    <a:pt x="94" y="10"/>
                  </a:cubicBezTo>
                  <a:cubicBezTo>
                    <a:pt x="97" y="8"/>
                    <a:pt x="97" y="8"/>
                    <a:pt x="97" y="8"/>
                  </a:cubicBezTo>
                  <a:cubicBezTo>
                    <a:pt x="99" y="9"/>
                    <a:pt x="99" y="9"/>
                    <a:pt x="99" y="9"/>
                  </a:cubicBezTo>
                  <a:cubicBezTo>
                    <a:pt x="96" y="12"/>
                    <a:pt x="96" y="12"/>
                    <a:pt x="96" y="12"/>
                  </a:cubicBezTo>
                  <a:moveTo>
                    <a:pt x="87" y="13"/>
                  </a:moveTo>
                  <a:cubicBezTo>
                    <a:pt x="83" y="9"/>
                    <a:pt x="83" y="9"/>
                    <a:pt x="83" y="9"/>
                  </a:cubicBezTo>
                  <a:cubicBezTo>
                    <a:pt x="84" y="8"/>
                    <a:pt x="85" y="8"/>
                    <a:pt x="86" y="7"/>
                  </a:cubicBezTo>
                  <a:cubicBezTo>
                    <a:pt x="89" y="11"/>
                    <a:pt x="89" y="11"/>
                    <a:pt x="89" y="11"/>
                  </a:cubicBezTo>
                  <a:cubicBezTo>
                    <a:pt x="87" y="13"/>
                    <a:pt x="87" y="13"/>
                    <a:pt x="87" y="13"/>
                  </a:cubicBezTo>
                  <a:moveTo>
                    <a:pt x="110" y="14"/>
                  </a:moveTo>
                  <a:cubicBezTo>
                    <a:pt x="108" y="12"/>
                    <a:pt x="108" y="12"/>
                    <a:pt x="108" y="12"/>
                  </a:cubicBezTo>
                  <a:cubicBezTo>
                    <a:pt x="113" y="7"/>
                    <a:pt x="113" y="7"/>
                    <a:pt x="113" y="7"/>
                  </a:cubicBezTo>
                  <a:cubicBezTo>
                    <a:pt x="114" y="7"/>
                    <a:pt x="115" y="8"/>
                    <a:pt x="115" y="8"/>
                  </a:cubicBezTo>
                  <a:cubicBezTo>
                    <a:pt x="110" y="14"/>
                    <a:pt x="110" y="14"/>
                    <a:pt x="110" y="14"/>
                  </a:cubicBezTo>
                  <a:moveTo>
                    <a:pt x="101" y="11"/>
                  </a:moveTo>
                  <a:cubicBezTo>
                    <a:pt x="99" y="9"/>
                    <a:pt x="99" y="9"/>
                    <a:pt x="99" y="9"/>
                  </a:cubicBezTo>
                  <a:cubicBezTo>
                    <a:pt x="102" y="7"/>
                    <a:pt x="102" y="7"/>
                    <a:pt x="102" y="7"/>
                  </a:cubicBezTo>
                  <a:cubicBezTo>
                    <a:pt x="104" y="8"/>
                    <a:pt x="104" y="8"/>
                    <a:pt x="104" y="8"/>
                  </a:cubicBezTo>
                  <a:cubicBezTo>
                    <a:pt x="101" y="11"/>
                    <a:pt x="101" y="11"/>
                    <a:pt x="101" y="11"/>
                  </a:cubicBezTo>
                  <a:moveTo>
                    <a:pt x="90" y="10"/>
                  </a:moveTo>
                  <a:cubicBezTo>
                    <a:pt x="86" y="7"/>
                    <a:pt x="86" y="7"/>
                    <a:pt x="86" y="7"/>
                  </a:cubicBezTo>
                  <a:cubicBezTo>
                    <a:pt x="87" y="7"/>
                    <a:pt x="88" y="6"/>
                    <a:pt x="89" y="6"/>
                  </a:cubicBezTo>
                  <a:cubicBezTo>
                    <a:pt x="92" y="9"/>
                    <a:pt x="92" y="9"/>
                    <a:pt x="92" y="9"/>
                  </a:cubicBezTo>
                  <a:cubicBezTo>
                    <a:pt x="90" y="10"/>
                    <a:pt x="90" y="10"/>
                    <a:pt x="90" y="10"/>
                  </a:cubicBezTo>
                  <a:moveTo>
                    <a:pt x="94" y="10"/>
                  </a:moveTo>
                  <a:cubicBezTo>
                    <a:pt x="92" y="9"/>
                    <a:pt x="92" y="9"/>
                    <a:pt x="92" y="9"/>
                  </a:cubicBezTo>
                  <a:cubicBezTo>
                    <a:pt x="95" y="6"/>
                    <a:pt x="95" y="6"/>
                    <a:pt x="95" y="6"/>
                  </a:cubicBezTo>
                  <a:cubicBezTo>
                    <a:pt x="97" y="7"/>
                    <a:pt x="97" y="7"/>
                    <a:pt x="97" y="7"/>
                  </a:cubicBezTo>
                  <a:cubicBezTo>
                    <a:pt x="94" y="10"/>
                    <a:pt x="94" y="10"/>
                    <a:pt x="94" y="10"/>
                  </a:cubicBezTo>
                  <a:moveTo>
                    <a:pt x="108" y="12"/>
                  </a:moveTo>
                  <a:cubicBezTo>
                    <a:pt x="106" y="10"/>
                    <a:pt x="106" y="10"/>
                    <a:pt x="106" y="10"/>
                  </a:cubicBezTo>
                  <a:cubicBezTo>
                    <a:pt x="111" y="6"/>
                    <a:pt x="111" y="6"/>
                    <a:pt x="111" y="6"/>
                  </a:cubicBezTo>
                  <a:cubicBezTo>
                    <a:pt x="112" y="6"/>
                    <a:pt x="112" y="6"/>
                    <a:pt x="113" y="7"/>
                  </a:cubicBezTo>
                  <a:cubicBezTo>
                    <a:pt x="108" y="12"/>
                    <a:pt x="108" y="12"/>
                    <a:pt x="108" y="12"/>
                  </a:cubicBezTo>
                  <a:moveTo>
                    <a:pt x="106" y="10"/>
                  </a:moveTo>
                  <a:cubicBezTo>
                    <a:pt x="104" y="8"/>
                    <a:pt x="104" y="8"/>
                    <a:pt x="104" y="8"/>
                  </a:cubicBezTo>
                  <a:cubicBezTo>
                    <a:pt x="108" y="5"/>
                    <a:pt x="108" y="5"/>
                    <a:pt x="108" y="5"/>
                  </a:cubicBezTo>
                  <a:cubicBezTo>
                    <a:pt x="109" y="5"/>
                    <a:pt x="110" y="5"/>
                    <a:pt x="110" y="6"/>
                  </a:cubicBezTo>
                  <a:cubicBezTo>
                    <a:pt x="106" y="10"/>
                    <a:pt x="106" y="10"/>
                    <a:pt x="106" y="10"/>
                  </a:cubicBezTo>
                  <a:moveTo>
                    <a:pt x="99" y="9"/>
                  </a:moveTo>
                  <a:cubicBezTo>
                    <a:pt x="97" y="7"/>
                    <a:pt x="97" y="7"/>
                    <a:pt x="97" y="7"/>
                  </a:cubicBezTo>
                  <a:cubicBezTo>
                    <a:pt x="100" y="5"/>
                    <a:pt x="100" y="5"/>
                    <a:pt x="100" y="5"/>
                  </a:cubicBezTo>
                  <a:cubicBezTo>
                    <a:pt x="102" y="6"/>
                    <a:pt x="102" y="6"/>
                    <a:pt x="102" y="6"/>
                  </a:cubicBezTo>
                  <a:cubicBezTo>
                    <a:pt x="99" y="9"/>
                    <a:pt x="99" y="9"/>
                    <a:pt x="99" y="9"/>
                  </a:cubicBezTo>
                  <a:moveTo>
                    <a:pt x="104" y="8"/>
                  </a:moveTo>
                  <a:cubicBezTo>
                    <a:pt x="102" y="6"/>
                    <a:pt x="102" y="6"/>
                    <a:pt x="102" y="6"/>
                  </a:cubicBezTo>
                  <a:cubicBezTo>
                    <a:pt x="105" y="4"/>
                    <a:pt x="105" y="4"/>
                    <a:pt x="105" y="4"/>
                  </a:cubicBezTo>
                  <a:cubicBezTo>
                    <a:pt x="106" y="4"/>
                    <a:pt x="107" y="4"/>
                    <a:pt x="107" y="5"/>
                  </a:cubicBezTo>
                  <a:cubicBezTo>
                    <a:pt x="104" y="8"/>
                    <a:pt x="104" y="8"/>
                    <a:pt x="104" y="8"/>
                  </a:cubicBezTo>
                  <a:moveTo>
                    <a:pt x="102" y="6"/>
                  </a:moveTo>
                  <a:cubicBezTo>
                    <a:pt x="100" y="4"/>
                    <a:pt x="100" y="4"/>
                    <a:pt x="100" y="4"/>
                  </a:cubicBezTo>
                  <a:cubicBezTo>
                    <a:pt x="101" y="4"/>
                    <a:pt x="101" y="4"/>
                    <a:pt x="101" y="4"/>
                  </a:cubicBezTo>
                  <a:cubicBezTo>
                    <a:pt x="102" y="4"/>
                    <a:pt x="103" y="4"/>
                    <a:pt x="104" y="4"/>
                  </a:cubicBezTo>
                  <a:cubicBezTo>
                    <a:pt x="102" y="6"/>
                    <a:pt x="102" y="6"/>
                    <a:pt x="102" y="6"/>
                  </a:cubicBezTo>
                  <a:moveTo>
                    <a:pt x="92" y="8"/>
                  </a:moveTo>
                  <a:cubicBezTo>
                    <a:pt x="90" y="6"/>
                    <a:pt x="90" y="6"/>
                    <a:pt x="90" y="6"/>
                  </a:cubicBezTo>
                  <a:cubicBezTo>
                    <a:pt x="90" y="6"/>
                    <a:pt x="90" y="6"/>
                    <a:pt x="90" y="6"/>
                  </a:cubicBezTo>
                  <a:cubicBezTo>
                    <a:pt x="92" y="5"/>
                    <a:pt x="96" y="4"/>
                    <a:pt x="100" y="4"/>
                  </a:cubicBezTo>
                  <a:cubicBezTo>
                    <a:pt x="100" y="4"/>
                    <a:pt x="100" y="4"/>
                    <a:pt x="101" y="4"/>
                  </a:cubicBezTo>
                  <a:cubicBezTo>
                    <a:pt x="100" y="4"/>
                    <a:pt x="100" y="4"/>
                    <a:pt x="100" y="4"/>
                  </a:cubicBezTo>
                  <a:cubicBezTo>
                    <a:pt x="100" y="4"/>
                    <a:pt x="100" y="4"/>
                    <a:pt x="100" y="4"/>
                  </a:cubicBezTo>
                  <a:cubicBezTo>
                    <a:pt x="99" y="4"/>
                    <a:pt x="99" y="4"/>
                    <a:pt x="99" y="4"/>
                  </a:cubicBezTo>
                  <a:cubicBezTo>
                    <a:pt x="100" y="4"/>
                    <a:pt x="100" y="4"/>
                    <a:pt x="100" y="4"/>
                  </a:cubicBezTo>
                  <a:cubicBezTo>
                    <a:pt x="97" y="7"/>
                    <a:pt x="97" y="7"/>
                    <a:pt x="97" y="7"/>
                  </a:cubicBezTo>
                  <a:cubicBezTo>
                    <a:pt x="95" y="5"/>
                    <a:pt x="95" y="5"/>
                    <a:pt x="95" y="5"/>
                  </a:cubicBezTo>
                  <a:cubicBezTo>
                    <a:pt x="97" y="4"/>
                    <a:pt x="97" y="4"/>
                    <a:pt x="97" y="4"/>
                  </a:cubicBezTo>
                  <a:cubicBezTo>
                    <a:pt x="96" y="4"/>
                    <a:pt x="96" y="4"/>
                    <a:pt x="96" y="4"/>
                  </a:cubicBezTo>
                  <a:cubicBezTo>
                    <a:pt x="95" y="5"/>
                    <a:pt x="95" y="5"/>
                    <a:pt x="95" y="5"/>
                  </a:cubicBezTo>
                  <a:cubicBezTo>
                    <a:pt x="94" y="4"/>
                    <a:pt x="94" y="4"/>
                    <a:pt x="94" y="4"/>
                  </a:cubicBezTo>
                  <a:cubicBezTo>
                    <a:pt x="94" y="4"/>
                    <a:pt x="94" y="4"/>
                    <a:pt x="94" y="4"/>
                  </a:cubicBezTo>
                  <a:cubicBezTo>
                    <a:pt x="95" y="5"/>
                    <a:pt x="95" y="5"/>
                    <a:pt x="95" y="5"/>
                  </a:cubicBezTo>
                  <a:cubicBezTo>
                    <a:pt x="92" y="8"/>
                    <a:pt x="92" y="8"/>
                    <a:pt x="92" y="8"/>
                  </a:cubicBezTo>
                  <a:moveTo>
                    <a:pt x="101" y="0"/>
                  </a:moveTo>
                  <a:cubicBezTo>
                    <a:pt x="85" y="0"/>
                    <a:pt x="71" y="14"/>
                    <a:pt x="67" y="18"/>
                  </a:cubicBezTo>
                  <a:cubicBezTo>
                    <a:pt x="56" y="29"/>
                    <a:pt x="53" y="43"/>
                    <a:pt x="49" y="62"/>
                  </a:cubicBezTo>
                  <a:cubicBezTo>
                    <a:pt x="46" y="81"/>
                    <a:pt x="35" y="92"/>
                    <a:pt x="35" y="92"/>
                  </a:cubicBezTo>
                  <a:cubicBezTo>
                    <a:pt x="35" y="92"/>
                    <a:pt x="34" y="92"/>
                    <a:pt x="34" y="92"/>
                  </a:cubicBezTo>
                  <a:cubicBezTo>
                    <a:pt x="34" y="92"/>
                    <a:pt x="34" y="92"/>
                    <a:pt x="34" y="92"/>
                  </a:cubicBezTo>
                  <a:cubicBezTo>
                    <a:pt x="33" y="92"/>
                    <a:pt x="32" y="94"/>
                    <a:pt x="32" y="94"/>
                  </a:cubicBezTo>
                  <a:cubicBezTo>
                    <a:pt x="32" y="94"/>
                    <a:pt x="32" y="94"/>
                    <a:pt x="32" y="94"/>
                  </a:cubicBezTo>
                  <a:cubicBezTo>
                    <a:pt x="6" y="120"/>
                    <a:pt x="6" y="120"/>
                    <a:pt x="6" y="120"/>
                  </a:cubicBezTo>
                  <a:cubicBezTo>
                    <a:pt x="3" y="121"/>
                    <a:pt x="3" y="121"/>
                    <a:pt x="3" y="121"/>
                  </a:cubicBezTo>
                  <a:cubicBezTo>
                    <a:pt x="3" y="121"/>
                    <a:pt x="0" y="123"/>
                    <a:pt x="1" y="124"/>
                  </a:cubicBezTo>
                  <a:cubicBezTo>
                    <a:pt x="1" y="125"/>
                    <a:pt x="2" y="126"/>
                    <a:pt x="2" y="127"/>
                  </a:cubicBezTo>
                  <a:cubicBezTo>
                    <a:pt x="3" y="127"/>
                    <a:pt x="5" y="129"/>
                    <a:pt x="5" y="129"/>
                  </a:cubicBezTo>
                  <a:cubicBezTo>
                    <a:pt x="5" y="129"/>
                    <a:pt x="7" y="131"/>
                    <a:pt x="8" y="131"/>
                  </a:cubicBezTo>
                  <a:cubicBezTo>
                    <a:pt x="9" y="131"/>
                    <a:pt x="10" y="130"/>
                    <a:pt x="11" y="129"/>
                  </a:cubicBezTo>
                  <a:cubicBezTo>
                    <a:pt x="12" y="127"/>
                    <a:pt x="12" y="126"/>
                    <a:pt x="12" y="126"/>
                  </a:cubicBezTo>
                  <a:cubicBezTo>
                    <a:pt x="38" y="100"/>
                    <a:pt x="38" y="100"/>
                    <a:pt x="38" y="100"/>
                  </a:cubicBezTo>
                  <a:cubicBezTo>
                    <a:pt x="38" y="100"/>
                    <a:pt x="38" y="100"/>
                    <a:pt x="38" y="100"/>
                  </a:cubicBezTo>
                  <a:cubicBezTo>
                    <a:pt x="38" y="100"/>
                    <a:pt x="38" y="100"/>
                    <a:pt x="38" y="100"/>
                  </a:cubicBezTo>
                  <a:cubicBezTo>
                    <a:pt x="39" y="100"/>
                    <a:pt x="40" y="98"/>
                    <a:pt x="40" y="98"/>
                  </a:cubicBezTo>
                  <a:cubicBezTo>
                    <a:pt x="40" y="98"/>
                    <a:pt x="40" y="98"/>
                    <a:pt x="40" y="98"/>
                  </a:cubicBezTo>
                  <a:cubicBezTo>
                    <a:pt x="40" y="97"/>
                    <a:pt x="40" y="97"/>
                    <a:pt x="40" y="97"/>
                  </a:cubicBezTo>
                  <a:cubicBezTo>
                    <a:pt x="48" y="89"/>
                    <a:pt x="61" y="85"/>
                    <a:pt x="67" y="83"/>
                  </a:cubicBezTo>
                  <a:cubicBezTo>
                    <a:pt x="72" y="81"/>
                    <a:pt x="76" y="82"/>
                    <a:pt x="88" y="79"/>
                  </a:cubicBezTo>
                  <a:cubicBezTo>
                    <a:pt x="100" y="76"/>
                    <a:pt x="111" y="67"/>
                    <a:pt x="113" y="65"/>
                  </a:cubicBezTo>
                  <a:cubicBezTo>
                    <a:pt x="116" y="63"/>
                    <a:pt x="146" y="33"/>
                    <a:pt x="123" y="10"/>
                  </a:cubicBezTo>
                  <a:cubicBezTo>
                    <a:pt x="116" y="3"/>
                    <a:pt x="108" y="0"/>
                    <a:pt x="10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64" name="Freeform 438"/>
            <p:cNvSpPr>
              <a:spLocks noEditPoints="1" noChangeArrowheads="1"/>
            </p:cNvSpPr>
            <p:nvPr/>
          </p:nvSpPr>
          <p:spPr bwMode="auto">
            <a:xfrm>
              <a:off x="5545137" y="1695450"/>
              <a:ext cx="142875" cy="138113"/>
            </a:xfrm>
            <a:custGeom>
              <a:avLst/>
              <a:gdLst>
                <a:gd name="T0" fmla="*/ 240323270 w 38"/>
                <a:gd name="T1" fmla="*/ 27868964 h 37"/>
                <a:gd name="T2" fmla="*/ 296867931 w 38"/>
                <a:gd name="T3" fmla="*/ 13934482 h 37"/>
                <a:gd name="T4" fmla="*/ 424098118 w 38"/>
                <a:gd name="T5" fmla="*/ 55734195 h 37"/>
                <a:gd name="T6" fmla="*/ 523054095 w 38"/>
                <a:gd name="T7" fmla="*/ 264740224 h 37"/>
                <a:gd name="T8" fmla="*/ 367553457 w 38"/>
                <a:gd name="T9" fmla="*/ 55734195 h 37"/>
                <a:gd name="T10" fmla="*/ 240323270 w 38"/>
                <a:gd name="T11" fmla="*/ 27868964 h 37"/>
                <a:gd name="T12" fmla="*/ 523054095 w 38"/>
                <a:gd name="T13" fmla="*/ 264740224 h 37"/>
                <a:gd name="T14" fmla="*/ 523054095 w 38"/>
                <a:gd name="T15" fmla="*/ 264740224 h 37"/>
                <a:gd name="T16" fmla="*/ 395823908 w 38"/>
                <a:gd name="T17" fmla="*/ 473746254 h 37"/>
                <a:gd name="T18" fmla="*/ 395823908 w 38"/>
                <a:gd name="T19" fmla="*/ 473746254 h 37"/>
                <a:gd name="T20" fmla="*/ 353416352 w 38"/>
                <a:gd name="T21" fmla="*/ 473746254 h 37"/>
                <a:gd name="T22" fmla="*/ 268597480 w 38"/>
                <a:gd name="T23" fmla="*/ 445877290 h 37"/>
                <a:gd name="T24" fmla="*/ 113093082 w 38"/>
                <a:gd name="T25" fmla="*/ 292605455 h 37"/>
                <a:gd name="T26" fmla="*/ 42411316 w 38"/>
                <a:gd name="T27" fmla="*/ 250805742 h 37"/>
                <a:gd name="T28" fmla="*/ 28274211 w 38"/>
                <a:gd name="T29" fmla="*/ 250805742 h 37"/>
                <a:gd name="T30" fmla="*/ 42411316 w 38"/>
                <a:gd name="T31" fmla="*/ 250805742 h 37"/>
                <a:gd name="T32" fmla="*/ 84818872 w 38"/>
                <a:gd name="T33" fmla="*/ 292605455 h 37"/>
                <a:gd name="T34" fmla="*/ 268597480 w 38"/>
                <a:gd name="T35" fmla="*/ 459811772 h 37"/>
                <a:gd name="T36" fmla="*/ 339279247 w 38"/>
                <a:gd name="T37" fmla="*/ 487677003 h 37"/>
                <a:gd name="T38" fmla="*/ 381686803 w 38"/>
                <a:gd name="T39" fmla="*/ 473746254 h 37"/>
                <a:gd name="T40" fmla="*/ 282730826 w 38"/>
                <a:gd name="T41" fmla="*/ 501611485 h 37"/>
                <a:gd name="T42" fmla="*/ 141367293 w 38"/>
                <a:gd name="T43" fmla="*/ 459811772 h 37"/>
                <a:gd name="T44" fmla="*/ 28274211 w 38"/>
                <a:gd name="T45" fmla="*/ 250805742 h 37"/>
                <a:gd name="T46" fmla="*/ 70681766 w 38"/>
                <a:gd name="T47" fmla="*/ 111468389 h 37"/>
                <a:gd name="T48" fmla="*/ 240323270 w 38"/>
                <a:gd name="T49" fmla="*/ 13934482 h 37"/>
                <a:gd name="T50" fmla="*/ 240323270 w 38"/>
                <a:gd name="T51" fmla="*/ 27868964 h 37"/>
                <a:gd name="T52" fmla="*/ 296867931 w 38"/>
                <a:gd name="T53" fmla="*/ 0 h 37"/>
                <a:gd name="T54" fmla="*/ 240323270 w 38"/>
                <a:gd name="T55" fmla="*/ 0 h 37"/>
                <a:gd name="T56" fmla="*/ 240323270 w 38"/>
                <a:gd name="T57" fmla="*/ 0 h 37"/>
                <a:gd name="T58" fmla="*/ 56544661 w 38"/>
                <a:gd name="T59" fmla="*/ 111468389 h 37"/>
                <a:gd name="T60" fmla="*/ 14137105 w 38"/>
                <a:gd name="T61" fmla="*/ 250805742 h 37"/>
                <a:gd name="T62" fmla="*/ 127230188 w 38"/>
                <a:gd name="T63" fmla="*/ 473746254 h 37"/>
                <a:gd name="T64" fmla="*/ 282730826 w 38"/>
                <a:gd name="T65" fmla="*/ 515545967 h 37"/>
                <a:gd name="T66" fmla="*/ 395823908 w 38"/>
                <a:gd name="T67" fmla="*/ 487677003 h 37"/>
                <a:gd name="T68" fmla="*/ 537191201 w 38"/>
                <a:gd name="T69" fmla="*/ 278674706 h 37"/>
                <a:gd name="T70" fmla="*/ 537191201 w 38"/>
                <a:gd name="T71" fmla="*/ 278674706 h 37"/>
                <a:gd name="T72" fmla="*/ 424098118 w 38"/>
                <a:gd name="T73" fmla="*/ 41799713 h 37"/>
                <a:gd name="T74" fmla="*/ 296867931 w 38"/>
                <a:gd name="T75" fmla="*/ 0 h 3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37"/>
                <a:gd name="T116" fmla="*/ 38 w 38"/>
                <a:gd name="T117" fmla="*/ 37 h 3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37">
                  <a:moveTo>
                    <a:pt x="17" y="2"/>
                  </a:moveTo>
                  <a:cubicBezTo>
                    <a:pt x="17" y="2"/>
                    <a:pt x="19" y="1"/>
                    <a:pt x="21" y="1"/>
                  </a:cubicBezTo>
                  <a:cubicBezTo>
                    <a:pt x="23" y="1"/>
                    <a:pt x="26" y="1"/>
                    <a:pt x="30" y="4"/>
                  </a:cubicBezTo>
                  <a:cubicBezTo>
                    <a:pt x="36" y="8"/>
                    <a:pt x="37" y="15"/>
                    <a:pt x="37" y="19"/>
                  </a:cubicBezTo>
                  <a:cubicBezTo>
                    <a:pt x="37" y="18"/>
                    <a:pt x="36" y="11"/>
                    <a:pt x="26" y="4"/>
                  </a:cubicBezTo>
                  <a:cubicBezTo>
                    <a:pt x="26" y="4"/>
                    <a:pt x="21" y="2"/>
                    <a:pt x="17" y="2"/>
                  </a:cubicBezTo>
                  <a:cubicBezTo>
                    <a:pt x="17" y="2"/>
                    <a:pt x="32" y="5"/>
                    <a:pt x="37" y="19"/>
                  </a:cubicBezTo>
                  <a:cubicBezTo>
                    <a:pt x="37" y="19"/>
                    <a:pt x="37" y="19"/>
                    <a:pt x="37" y="19"/>
                  </a:cubicBezTo>
                  <a:cubicBezTo>
                    <a:pt x="37" y="19"/>
                    <a:pt x="36" y="29"/>
                    <a:pt x="28" y="34"/>
                  </a:cubicBezTo>
                  <a:cubicBezTo>
                    <a:pt x="28" y="34"/>
                    <a:pt x="28" y="34"/>
                    <a:pt x="28" y="34"/>
                  </a:cubicBezTo>
                  <a:cubicBezTo>
                    <a:pt x="27" y="34"/>
                    <a:pt x="26" y="34"/>
                    <a:pt x="25" y="34"/>
                  </a:cubicBezTo>
                  <a:cubicBezTo>
                    <a:pt x="22" y="34"/>
                    <a:pt x="20" y="32"/>
                    <a:pt x="19" y="32"/>
                  </a:cubicBezTo>
                  <a:cubicBezTo>
                    <a:pt x="17" y="31"/>
                    <a:pt x="11" y="25"/>
                    <a:pt x="8" y="21"/>
                  </a:cubicBezTo>
                  <a:cubicBezTo>
                    <a:pt x="5" y="19"/>
                    <a:pt x="4" y="18"/>
                    <a:pt x="3" y="18"/>
                  </a:cubicBezTo>
                  <a:cubicBezTo>
                    <a:pt x="3" y="18"/>
                    <a:pt x="2" y="18"/>
                    <a:pt x="2" y="18"/>
                  </a:cubicBezTo>
                  <a:cubicBezTo>
                    <a:pt x="3" y="18"/>
                    <a:pt x="3" y="18"/>
                    <a:pt x="3" y="18"/>
                  </a:cubicBezTo>
                  <a:cubicBezTo>
                    <a:pt x="4" y="18"/>
                    <a:pt x="5" y="20"/>
                    <a:pt x="6" y="21"/>
                  </a:cubicBezTo>
                  <a:cubicBezTo>
                    <a:pt x="8" y="23"/>
                    <a:pt x="14" y="30"/>
                    <a:pt x="19" y="33"/>
                  </a:cubicBezTo>
                  <a:cubicBezTo>
                    <a:pt x="20" y="34"/>
                    <a:pt x="22" y="35"/>
                    <a:pt x="24" y="35"/>
                  </a:cubicBezTo>
                  <a:cubicBezTo>
                    <a:pt x="25" y="35"/>
                    <a:pt x="27" y="34"/>
                    <a:pt x="27" y="34"/>
                  </a:cubicBezTo>
                  <a:cubicBezTo>
                    <a:pt x="27" y="34"/>
                    <a:pt x="24" y="36"/>
                    <a:pt x="20" y="36"/>
                  </a:cubicBezTo>
                  <a:cubicBezTo>
                    <a:pt x="17" y="36"/>
                    <a:pt x="14" y="35"/>
                    <a:pt x="10" y="33"/>
                  </a:cubicBezTo>
                  <a:cubicBezTo>
                    <a:pt x="1" y="27"/>
                    <a:pt x="2" y="18"/>
                    <a:pt x="2" y="18"/>
                  </a:cubicBezTo>
                  <a:cubicBezTo>
                    <a:pt x="2" y="18"/>
                    <a:pt x="2" y="13"/>
                    <a:pt x="5" y="8"/>
                  </a:cubicBezTo>
                  <a:cubicBezTo>
                    <a:pt x="8" y="4"/>
                    <a:pt x="14" y="1"/>
                    <a:pt x="17" y="1"/>
                  </a:cubicBezTo>
                  <a:cubicBezTo>
                    <a:pt x="17" y="1"/>
                    <a:pt x="17" y="1"/>
                    <a:pt x="17" y="2"/>
                  </a:cubicBezTo>
                  <a:moveTo>
                    <a:pt x="21" y="0"/>
                  </a:moveTo>
                  <a:cubicBezTo>
                    <a:pt x="19" y="0"/>
                    <a:pt x="18" y="0"/>
                    <a:pt x="17" y="0"/>
                  </a:cubicBezTo>
                  <a:cubicBezTo>
                    <a:pt x="17" y="0"/>
                    <a:pt x="17" y="0"/>
                    <a:pt x="17" y="0"/>
                  </a:cubicBezTo>
                  <a:cubicBezTo>
                    <a:pt x="14" y="0"/>
                    <a:pt x="8" y="3"/>
                    <a:pt x="4" y="8"/>
                  </a:cubicBezTo>
                  <a:cubicBezTo>
                    <a:pt x="1" y="12"/>
                    <a:pt x="1" y="17"/>
                    <a:pt x="1" y="18"/>
                  </a:cubicBezTo>
                  <a:cubicBezTo>
                    <a:pt x="1" y="20"/>
                    <a:pt x="0" y="28"/>
                    <a:pt x="9" y="34"/>
                  </a:cubicBezTo>
                  <a:cubicBezTo>
                    <a:pt x="13" y="36"/>
                    <a:pt x="16" y="37"/>
                    <a:pt x="20" y="37"/>
                  </a:cubicBezTo>
                  <a:cubicBezTo>
                    <a:pt x="25" y="37"/>
                    <a:pt x="28" y="35"/>
                    <a:pt x="28" y="35"/>
                  </a:cubicBezTo>
                  <a:cubicBezTo>
                    <a:pt x="37" y="30"/>
                    <a:pt x="38" y="20"/>
                    <a:pt x="38" y="20"/>
                  </a:cubicBezTo>
                  <a:cubicBezTo>
                    <a:pt x="38" y="20"/>
                    <a:pt x="38" y="20"/>
                    <a:pt x="38" y="20"/>
                  </a:cubicBezTo>
                  <a:cubicBezTo>
                    <a:pt x="38" y="17"/>
                    <a:pt x="38" y="8"/>
                    <a:pt x="30" y="3"/>
                  </a:cubicBezTo>
                  <a:cubicBezTo>
                    <a:pt x="27" y="1"/>
                    <a:pt x="24" y="0"/>
                    <a:pt x="2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65" name="Freeform 439"/>
            <p:cNvSpPr>
              <a:spLocks noEditPoints="1" noChangeArrowheads="1"/>
            </p:cNvSpPr>
            <p:nvPr/>
          </p:nvSpPr>
          <p:spPr bwMode="auto">
            <a:xfrm>
              <a:off x="3576637" y="333375"/>
              <a:ext cx="484187" cy="481013"/>
            </a:xfrm>
            <a:custGeom>
              <a:avLst/>
              <a:gdLst>
                <a:gd name="T0" fmla="*/ 972067333 w 129"/>
                <a:gd name="T1" fmla="*/ 1722875829 h 128"/>
                <a:gd name="T2" fmla="*/ 957977116 w 129"/>
                <a:gd name="T3" fmla="*/ 1624020141 h 128"/>
                <a:gd name="T4" fmla="*/ 845274147 w 129"/>
                <a:gd name="T5" fmla="*/ 1666386864 h 128"/>
                <a:gd name="T6" fmla="*/ 619868208 w 129"/>
                <a:gd name="T7" fmla="*/ 1666386864 h 128"/>
                <a:gd name="T8" fmla="*/ 1324262705 w 129"/>
                <a:gd name="T9" fmla="*/ 1581653418 h 128"/>
                <a:gd name="T10" fmla="*/ 422638950 w 129"/>
                <a:gd name="T11" fmla="*/ 1553412694 h 128"/>
                <a:gd name="T12" fmla="*/ 1042507158 w 129"/>
                <a:gd name="T13" fmla="*/ 1624020141 h 128"/>
                <a:gd name="T14" fmla="*/ 591691528 w 129"/>
                <a:gd name="T15" fmla="*/ 1581653418 h 128"/>
                <a:gd name="T16" fmla="*/ 1310176242 w 129"/>
                <a:gd name="T17" fmla="*/ 1454557007 h 128"/>
                <a:gd name="T18" fmla="*/ 507165239 w 129"/>
                <a:gd name="T19" fmla="*/ 1553412694 h 128"/>
                <a:gd name="T20" fmla="*/ 338108908 w 129"/>
                <a:gd name="T21" fmla="*/ 1482801489 h 128"/>
                <a:gd name="T22" fmla="*/ 1549672397 w 129"/>
                <a:gd name="T23" fmla="*/ 1398068042 h 128"/>
                <a:gd name="T24" fmla="*/ 760747858 w 129"/>
                <a:gd name="T25" fmla="*/ 1313338354 h 128"/>
                <a:gd name="T26" fmla="*/ 972067333 w 129"/>
                <a:gd name="T27" fmla="*/ 1454557007 h 128"/>
                <a:gd name="T28" fmla="*/ 493078775 w 129"/>
                <a:gd name="T29" fmla="*/ 1426312525 h 128"/>
                <a:gd name="T30" fmla="*/ 1422879211 w 129"/>
                <a:gd name="T31" fmla="*/ 1270971631 h 128"/>
                <a:gd name="T32" fmla="*/ 394462269 w 129"/>
                <a:gd name="T33" fmla="*/ 1383949559 h 128"/>
                <a:gd name="T34" fmla="*/ 225405939 w 129"/>
                <a:gd name="T35" fmla="*/ 1327460595 h 128"/>
                <a:gd name="T36" fmla="*/ 1648285150 w 129"/>
                <a:gd name="T37" fmla="*/ 1242727149 h 128"/>
                <a:gd name="T38" fmla="*/ 957977116 w 129"/>
                <a:gd name="T39" fmla="*/ 1157997460 h 128"/>
                <a:gd name="T40" fmla="*/ 633954672 w 129"/>
                <a:gd name="T41" fmla="*/ 1270971631 h 128"/>
                <a:gd name="T42" fmla="*/ 1338352922 w 129"/>
                <a:gd name="T43" fmla="*/ 1073264014 h 128"/>
                <a:gd name="T44" fmla="*/ 464902095 w 129"/>
                <a:gd name="T45" fmla="*/ 1228608666 h 128"/>
                <a:gd name="T46" fmla="*/ 253582619 w 129"/>
                <a:gd name="T47" fmla="*/ 1214486425 h 128"/>
                <a:gd name="T48" fmla="*/ 1606022005 w 129"/>
                <a:gd name="T49" fmla="*/ 1101508496 h 128"/>
                <a:gd name="T50" fmla="*/ 140879650 w 129"/>
                <a:gd name="T51" fmla="*/ 1087386255 h 128"/>
                <a:gd name="T52" fmla="*/ 324022444 w 129"/>
                <a:gd name="T53" fmla="*/ 1045023290 h 128"/>
                <a:gd name="T54" fmla="*/ 154966114 w 129"/>
                <a:gd name="T55" fmla="*/ 861437914 h 128"/>
                <a:gd name="T56" fmla="*/ 577605064 w 129"/>
                <a:gd name="T57" fmla="*/ 946167603 h 128"/>
                <a:gd name="T58" fmla="*/ 732571178 w 129"/>
                <a:gd name="T59" fmla="*/ 1059145531 h 128"/>
                <a:gd name="T60" fmla="*/ 1451055892 w 129"/>
                <a:gd name="T61" fmla="*/ 847315673 h 128"/>
                <a:gd name="T62" fmla="*/ 887537291 w 129"/>
                <a:gd name="T63" fmla="*/ 946167603 h 128"/>
                <a:gd name="T64" fmla="*/ 1662375367 w 129"/>
                <a:gd name="T65" fmla="*/ 932045362 h 128"/>
                <a:gd name="T66" fmla="*/ 112702969 w 129"/>
                <a:gd name="T67" fmla="*/ 847315673 h 128"/>
                <a:gd name="T68" fmla="*/ 1662375367 w 129"/>
                <a:gd name="T69" fmla="*/ 677852539 h 128"/>
                <a:gd name="T70" fmla="*/ 239496156 w 129"/>
                <a:gd name="T71" fmla="*/ 677852539 h 128"/>
                <a:gd name="T72" fmla="*/ 380372052 w 129"/>
                <a:gd name="T73" fmla="*/ 847315673 h 128"/>
                <a:gd name="T74" fmla="*/ 535341920 w 129"/>
                <a:gd name="T75" fmla="*/ 748459986 h 128"/>
                <a:gd name="T76" fmla="*/ 1098856766 w 129"/>
                <a:gd name="T77" fmla="*/ 819071191 h 128"/>
                <a:gd name="T78" fmla="*/ 1324262705 w 129"/>
                <a:gd name="T79" fmla="*/ 804948950 h 128"/>
                <a:gd name="T80" fmla="*/ 154966114 w 129"/>
                <a:gd name="T81" fmla="*/ 663730298 h 128"/>
                <a:gd name="T82" fmla="*/ 1549672397 w 129"/>
                <a:gd name="T83" fmla="*/ 494267163 h 128"/>
                <a:gd name="T84" fmla="*/ 380372052 w 129"/>
                <a:gd name="T85" fmla="*/ 593119092 h 128"/>
                <a:gd name="T86" fmla="*/ 746661395 w 129"/>
                <a:gd name="T87" fmla="*/ 621363574 h 128"/>
                <a:gd name="T88" fmla="*/ 1380616067 w 129"/>
                <a:gd name="T89" fmla="*/ 437778199 h 128"/>
                <a:gd name="T90" fmla="*/ 986153797 w 129"/>
                <a:gd name="T91" fmla="*/ 621363574 h 128"/>
                <a:gd name="T92" fmla="*/ 1549672397 w 129"/>
                <a:gd name="T93" fmla="*/ 381292992 h 128"/>
                <a:gd name="T94" fmla="*/ 309935981 w 129"/>
                <a:gd name="T95" fmla="*/ 423655958 h 128"/>
                <a:gd name="T96" fmla="*/ 394462269 w 129"/>
                <a:gd name="T97" fmla="*/ 451900440 h 128"/>
                <a:gd name="T98" fmla="*/ 591691528 w 129"/>
                <a:gd name="T99" fmla="*/ 310681787 h 128"/>
                <a:gd name="T100" fmla="*/ 1324262705 w 129"/>
                <a:gd name="T101" fmla="*/ 310681787 h 128"/>
                <a:gd name="T102" fmla="*/ 1084770303 w 129"/>
                <a:gd name="T103" fmla="*/ 423655958 h 128"/>
                <a:gd name="T104" fmla="*/ 1465142355 w 129"/>
                <a:gd name="T105" fmla="*/ 310681787 h 128"/>
                <a:gd name="T106" fmla="*/ 450811877 w 129"/>
                <a:gd name="T107" fmla="*/ 225952099 h 128"/>
                <a:gd name="T108" fmla="*/ 1394702530 w 129"/>
                <a:gd name="T109" fmla="*/ 282437305 h 128"/>
                <a:gd name="T110" fmla="*/ 1380616067 w 129"/>
                <a:gd name="T111" fmla="*/ 211829858 h 128"/>
                <a:gd name="T112" fmla="*/ 746661395 w 129"/>
                <a:gd name="T113" fmla="*/ 141218653 h 128"/>
                <a:gd name="T114" fmla="*/ 1141119911 w 129"/>
                <a:gd name="T115" fmla="*/ 155340894 h 128"/>
                <a:gd name="T116" fmla="*/ 1197473272 w 129"/>
                <a:gd name="T117" fmla="*/ 155340894 h 128"/>
                <a:gd name="T118" fmla="*/ 718484714 w 129"/>
                <a:gd name="T119" fmla="*/ 84729688 h 128"/>
                <a:gd name="T120" fmla="*/ 915713972 w 129"/>
                <a:gd name="T121" fmla="*/ 98851929 h 128"/>
                <a:gd name="T122" fmla="*/ 915713972 w 129"/>
                <a:gd name="T123" fmla="*/ 0 h 1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9"/>
                <a:gd name="T187" fmla="*/ 0 h 128"/>
                <a:gd name="T188" fmla="*/ 129 w 129"/>
                <a:gd name="T189" fmla="*/ 128 h 12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9" h="128">
                  <a:moveTo>
                    <a:pt x="61" y="123"/>
                  </a:moveTo>
                  <a:cubicBezTo>
                    <a:pt x="61" y="123"/>
                    <a:pt x="60" y="123"/>
                    <a:pt x="60" y="123"/>
                  </a:cubicBezTo>
                  <a:cubicBezTo>
                    <a:pt x="58" y="123"/>
                    <a:pt x="55" y="123"/>
                    <a:pt x="55" y="122"/>
                  </a:cubicBezTo>
                  <a:cubicBezTo>
                    <a:pt x="55" y="122"/>
                    <a:pt x="57" y="121"/>
                    <a:pt x="59" y="121"/>
                  </a:cubicBezTo>
                  <a:cubicBezTo>
                    <a:pt x="60" y="121"/>
                    <a:pt x="60" y="121"/>
                    <a:pt x="60" y="121"/>
                  </a:cubicBezTo>
                  <a:cubicBezTo>
                    <a:pt x="63" y="121"/>
                    <a:pt x="65" y="122"/>
                    <a:pt x="65" y="122"/>
                  </a:cubicBezTo>
                  <a:cubicBezTo>
                    <a:pt x="65" y="123"/>
                    <a:pt x="63" y="123"/>
                    <a:pt x="61" y="123"/>
                  </a:cubicBezTo>
                  <a:moveTo>
                    <a:pt x="71" y="123"/>
                  </a:moveTo>
                  <a:cubicBezTo>
                    <a:pt x="70" y="123"/>
                    <a:pt x="69" y="123"/>
                    <a:pt x="69" y="122"/>
                  </a:cubicBezTo>
                  <a:cubicBezTo>
                    <a:pt x="69" y="122"/>
                    <a:pt x="71" y="121"/>
                    <a:pt x="74" y="121"/>
                  </a:cubicBezTo>
                  <a:cubicBezTo>
                    <a:pt x="75" y="121"/>
                    <a:pt x="76" y="121"/>
                    <a:pt x="77" y="121"/>
                  </a:cubicBezTo>
                  <a:cubicBezTo>
                    <a:pt x="78" y="121"/>
                    <a:pt x="79" y="121"/>
                    <a:pt x="79" y="121"/>
                  </a:cubicBezTo>
                  <a:cubicBezTo>
                    <a:pt x="79" y="122"/>
                    <a:pt x="77" y="122"/>
                    <a:pt x="74" y="123"/>
                  </a:cubicBezTo>
                  <a:cubicBezTo>
                    <a:pt x="73" y="123"/>
                    <a:pt x="72" y="123"/>
                    <a:pt x="71" y="123"/>
                  </a:cubicBezTo>
                  <a:moveTo>
                    <a:pt x="68" y="121"/>
                  </a:moveTo>
                  <a:cubicBezTo>
                    <a:pt x="68" y="121"/>
                    <a:pt x="68" y="121"/>
                    <a:pt x="68" y="121"/>
                  </a:cubicBezTo>
                  <a:cubicBezTo>
                    <a:pt x="65" y="121"/>
                    <a:pt x="62" y="120"/>
                    <a:pt x="62" y="118"/>
                  </a:cubicBezTo>
                  <a:cubicBezTo>
                    <a:pt x="62" y="116"/>
                    <a:pt x="65" y="115"/>
                    <a:pt x="68" y="115"/>
                  </a:cubicBezTo>
                  <a:cubicBezTo>
                    <a:pt x="68" y="115"/>
                    <a:pt x="68" y="115"/>
                    <a:pt x="68" y="115"/>
                  </a:cubicBezTo>
                  <a:cubicBezTo>
                    <a:pt x="71" y="115"/>
                    <a:pt x="73" y="117"/>
                    <a:pt x="73" y="118"/>
                  </a:cubicBezTo>
                  <a:cubicBezTo>
                    <a:pt x="73" y="120"/>
                    <a:pt x="71" y="121"/>
                    <a:pt x="68" y="121"/>
                  </a:cubicBezTo>
                  <a:moveTo>
                    <a:pt x="55" y="121"/>
                  </a:moveTo>
                  <a:cubicBezTo>
                    <a:pt x="55" y="121"/>
                    <a:pt x="54" y="121"/>
                    <a:pt x="53" y="120"/>
                  </a:cubicBezTo>
                  <a:cubicBezTo>
                    <a:pt x="50" y="120"/>
                    <a:pt x="48" y="118"/>
                    <a:pt x="48" y="116"/>
                  </a:cubicBezTo>
                  <a:cubicBezTo>
                    <a:pt x="49" y="115"/>
                    <a:pt x="51" y="114"/>
                    <a:pt x="53" y="114"/>
                  </a:cubicBezTo>
                  <a:cubicBezTo>
                    <a:pt x="53" y="114"/>
                    <a:pt x="54" y="114"/>
                    <a:pt x="55" y="114"/>
                  </a:cubicBezTo>
                  <a:cubicBezTo>
                    <a:pt x="58" y="115"/>
                    <a:pt x="60" y="117"/>
                    <a:pt x="60" y="118"/>
                  </a:cubicBezTo>
                  <a:cubicBezTo>
                    <a:pt x="59" y="120"/>
                    <a:pt x="57" y="121"/>
                    <a:pt x="55" y="121"/>
                  </a:cubicBezTo>
                  <a:moveTo>
                    <a:pt x="80" y="120"/>
                  </a:moveTo>
                  <a:cubicBezTo>
                    <a:pt x="79" y="120"/>
                    <a:pt x="78" y="119"/>
                    <a:pt x="77" y="118"/>
                  </a:cubicBezTo>
                  <a:cubicBezTo>
                    <a:pt x="77" y="117"/>
                    <a:pt x="79" y="115"/>
                    <a:pt x="82" y="114"/>
                  </a:cubicBezTo>
                  <a:cubicBezTo>
                    <a:pt x="83" y="114"/>
                    <a:pt x="84" y="114"/>
                    <a:pt x="85" y="114"/>
                  </a:cubicBezTo>
                  <a:cubicBezTo>
                    <a:pt x="86" y="114"/>
                    <a:pt x="88" y="114"/>
                    <a:pt x="88" y="115"/>
                  </a:cubicBezTo>
                  <a:cubicBezTo>
                    <a:pt x="88" y="116"/>
                    <a:pt x="86" y="118"/>
                    <a:pt x="83" y="119"/>
                  </a:cubicBezTo>
                  <a:cubicBezTo>
                    <a:pt x="82" y="120"/>
                    <a:pt x="81" y="120"/>
                    <a:pt x="80" y="120"/>
                  </a:cubicBezTo>
                  <a:moveTo>
                    <a:pt x="44" y="118"/>
                  </a:moveTo>
                  <a:cubicBezTo>
                    <a:pt x="42" y="118"/>
                    <a:pt x="41" y="118"/>
                    <a:pt x="39" y="117"/>
                  </a:cubicBezTo>
                  <a:cubicBezTo>
                    <a:pt x="37" y="115"/>
                    <a:pt x="35" y="113"/>
                    <a:pt x="36" y="112"/>
                  </a:cubicBezTo>
                  <a:cubicBezTo>
                    <a:pt x="36" y="111"/>
                    <a:pt x="36" y="111"/>
                    <a:pt x="37" y="111"/>
                  </a:cubicBezTo>
                  <a:cubicBezTo>
                    <a:pt x="38" y="111"/>
                    <a:pt x="40" y="112"/>
                    <a:pt x="42" y="113"/>
                  </a:cubicBezTo>
                  <a:cubicBezTo>
                    <a:pt x="44" y="114"/>
                    <a:pt x="46" y="117"/>
                    <a:pt x="45" y="118"/>
                  </a:cubicBezTo>
                  <a:cubicBezTo>
                    <a:pt x="45" y="118"/>
                    <a:pt x="44" y="118"/>
                    <a:pt x="44" y="118"/>
                  </a:cubicBezTo>
                  <a:moveTo>
                    <a:pt x="91" y="116"/>
                  </a:moveTo>
                  <a:cubicBezTo>
                    <a:pt x="91" y="116"/>
                    <a:pt x="90" y="116"/>
                    <a:pt x="90" y="115"/>
                  </a:cubicBezTo>
                  <a:cubicBezTo>
                    <a:pt x="90" y="115"/>
                    <a:pt x="91" y="113"/>
                    <a:pt x="94" y="112"/>
                  </a:cubicBezTo>
                  <a:cubicBezTo>
                    <a:pt x="95" y="111"/>
                    <a:pt x="96" y="111"/>
                    <a:pt x="97" y="111"/>
                  </a:cubicBezTo>
                  <a:cubicBezTo>
                    <a:pt x="98" y="111"/>
                    <a:pt x="98" y="111"/>
                    <a:pt x="99" y="111"/>
                  </a:cubicBezTo>
                  <a:cubicBezTo>
                    <a:pt x="99" y="112"/>
                    <a:pt x="98" y="114"/>
                    <a:pt x="95" y="115"/>
                  </a:cubicBezTo>
                  <a:cubicBezTo>
                    <a:pt x="94" y="116"/>
                    <a:pt x="92" y="116"/>
                    <a:pt x="91" y="116"/>
                  </a:cubicBezTo>
                  <a:moveTo>
                    <a:pt x="33" y="114"/>
                  </a:moveTo>
                  <a:cubicBezTo>
                    <a:pt x="33" y="114"/>
                    <a:pt x="31" y="113"/>
                    <a:pt x="29" y="112"/>
                  </a:cubicBezTo>
                  <a:cubicBezTo>
                    <a:pt x="27" y="110"/>
                    <a:pt x="26" y="109"/>
                    <a:pt x="26" y="108"/>
                  </a:cubicBezTo>
                  <a:cubicBezTo>
                    <a:pt x="26" y="108"/>
                    <a:pt x="26" y="108"/>
                    <a:pt x="26" y="108"/>
                  </a:cubicBezTo>
                  <a:cubicBezTo>
                    <a:pt x="27" y="108"/>
                    <a:pt x="29" y="109"/>
                    <a:pt x="30" y="110"/>
                  </a:cubicBezTo>
                  <a:cubicBezTo>
                    <a:pt x="32" y="112"/>
                    <a:pt x="34" y="113"/>
                    <a:pt x="34" y="114"/>
                  </a:cubicBezTo>
                  <a:cubicBezTo>
                    <a:pt x="34" y="114"/>
                    <a:pt x="33" y="114"/>
                    <a:pt x="33" y="114"/>
                  </a:cubicBezTo>
                  <a:moveTo>
                    <a:pt x="74" y="115"/>
                  </a:moveTo>
                  <a:cubicBezTo>
                    <a:pt x="72" y="115"/>
                    <a:pt x="70" y="114"/>
                    <a:pt x="70" y="112"/>
                  </a:cubicBezTo>
                  <a:cubicBezTo>
                    <a:pt x="68" y="110"/>
                    <a:pt x="70" y="107"/>
                    <a:pt x="74" y="105"/>
                  </a:cubicBezTo>
                  <a:cubicBezTo>
                    <a:pt x="75" y="105"/>
                    <a:pt x="76" y="105"/>
                    <a:pt x="76" y="105"/>
                  </a:cubicBezTo>
                  <a:cubicBezTo>
                    <a:pt x="79" y="105"/>
                    <a:pt x="81" y="106"/>
                    <a:pt x="81" y="107"/>
                  </a:cubicBezTo>
                  <a:cubicBezTo>
                    <a:pt x="82" y="110"/>
                    <a:pt x="81" y="113"/>
                    <a:pt x="77" y="115"/>
                  </a:cubicBezTo>
                  <a:cubicBezTo>
                    <a:pt x="76" y="115"/>
                    <a:pt x="75" y="115"/>
                    <a:pt x="74" y="115"/>
                  </a:cubicBezTo>
                  <a:moveTo>
                    <a:pt x="61" y="115"/>
                  </a:moveTo>
                  <a:cubicBezTo>
                    <a:pt x="57" y="115"/>
                    <a:pt x="54" y="112"/>
                    <a:pt x="54" y="110"/>
                  </a:cubicBezTo>
                  <a:cubicBezTo>
                    <a:pt x="54" y="107"/>
                    <a:pt x="57" y="105"/>
                    <a:pt x="61" y="105"/>
                  </a:cubicBezTo>
                  <a:cubicBezTo>
                    <a:pt x="61" y="105"/>
                    <a:pt x="61" y="105"/>
                    <a:pt x="61" y="105"/>
                  </a:cubicBezTo>
                  <a:cubicBezTo>
                    <a:pt x="64" y="105"/>
                    <a:pt x="67" y="107"/>
                    <a:pt x="67" y="110"/>
                  </a:cubicBezTo>
                  <a:cubicBezTo>
                    <a:pt x="67" y="112"/>
                    <a:pt x="64" y="114"/>
                    <a:pt x="61" y="115"/>
                  </a:cubicBezTo>
                  <a:cubicBezTo>
                    <a:pt x="61" y="115"/>
                    <a:pt x="61" y="115"/>
                    <a:pt x="61" y="115"/>
                  </a:cubicBezTo>
                  <a:moveTo>
                    <a:pt x="46" y="113"/>
                  </a:moveTo>
                  <a:cubicBezTo>
                    <a:pt x="45" y="113"/>
                    <a:pt x="44" y="112"/>
                    <a:pt x="42" y="112"/>
                  </a:cubicBezTo>
                  <a:cubicBezTo>
                    <a:pt x="39" y="111"/>
                    <a:pt x="37" y="108"/>
                    <a:pt x="38" y="106"/>
                  </a:cubicBezTo>
                  <a:cubicBezTo>
                    <a:pt x="39" y="104"/>
                    <a:pt x="40" y="103"/>
                    <a:pt x="42" y="103"/>
                  </a:cubicBezTo>
                  <a:cubicBezTo>
                    <a:pt x="43" y="103"/>
                    <a:pt x="44" y="104"/>
                    <a:pt x="46" y="104"/>
                  </a:cubicBezTo>
                  <a:cubicBezTo>
                    <a:pt x="49" y="105"/>
                    <a:pt x="51" y="108"/>
                    <a:pt x="50" y="110"/>
                  </a:cubicBezTo>
                  <a:cubicBezTo>
                    <a:pt x="49" y="112"/>
                    <a:pt x="48" y="113"/>
                    <a:pt x="46" y="113"/>
                  </a:cubicBezTo>
                  <a:moveTo>
                    <a:pt x="89" y="112"/>
                  </a:moveTo>
                  <a:cubicBezTo>
                    <a:pt x="88" y="112"/>
                    <a:pt x="87" y="112"/>
                    <a:pt x="86" y="111"/>
                  </a:cubicBezTo>
                  <a:cubicBezTo>
                    <a:pt x="85" y="109"/>
                    <a:pt x="86" y="106"/>
                    <a:pt x="89" y="104"/>
                  </a:cubicBezTo>
                  <a:cubicBezTo>
                    <a:pt x="91" y="103"/>
                    <a:pt x="92" y="103"/>
                    <a:pt x="93" y="103"/>
                  </a:cubicBezTo>
                  <a:cubicBezTo>
                    <a:pt x="95" y="103"/>
                    <a:pt x="96" y="103"/>
                    <a:pt x="97" y="104"/>
                  </a:cubicBezTo>
                  <a:cubicBezTo>
                    <a:pt x="98" y="106"/>
                    <a:pt x="96" y="109"/>
                    <a:pt x="94" y="111"/>
                  </a:cubicBezTo>
                  <a:cubicBezTo>
                    <a:pt x="92" y="112"/>
                    <a:pt x="91" y="112"/>
                    <a:pt x="89" y="112"/>
                  </a:cubicBezTo>
                  <a:moveTo>
                    <a:pt x="34" y="110"/>
                  </a:moveTo>
                  <a:cubicBezTo>
                    <a:pt x="33" y="110"/>
                    <a:pt x="31" y="110"/>
                    <a:pt x="30" y="108"/>
                  </a:cubicBezTo>
                  <a:cubicBezTo>
                    <a:pt x="27" y="106"/>
                    <a:pt x="26" y="104"/>
                    <a:pt x="27" y="102"/>
                  </a:cubicBezTo>
                  <a:cubicBezTo>
                    <a:pt x="28" y="102"/>
                    <a:pt x="28" y="102"/>
                    <a:pt x="29" y="102"/>
                  </a:cubicBezTo>
                  <a:cubicBezTo>
                    <a:pt x="30" y="102"/>
                    <a:pt x="32" y="102"/>
                    <a:pt x="34" y="104"/>
                  </a:cubicBezTo>
                  <a:cubicBezTo>
                    <a:pt x="36" y="106"/>
                    <a:pt x="37" y="108"/>
                    <a:pt x="36" y="110"/>
                  </a:cubicBezTo>
                  <a:cubicBezTo>
                    <a:pt x="36" y="110"/>
                    <a:pt x="35" y="110"/>
                    <a:pt x="34" y="110"/>
                  </a:cubicBezTo>
                  <a:moveTo>
                    <a:pt x="100" y="108"/>
                  </a:moveTo>
                  <a:cubicBezTo>
                    <a:pt x="100" y="108"/>
                    <a:pt x="99" y="108"/>
                    <a:pt x="99" y="108"/>
                  </a:cubicBezTo>
                  <a:cubicBezTo>
                    <a:pt x="98" y="106"/>
                    <a:pt x="99" y="104"/>
                    <a:pt x="101" y="102"/>
                  </a:cubicBezTo>
                  <a:cubicBezTo>
                    <a:pt x="103" y="101"/>
                    <a:pt x="104" y="100"/>
                    <a:pt x="106" y="100"/>
                  </a:cubicBezTo>
                  <a:cubicBezTo>
                    <a:pt x="106" y="100"/>
                    <a:pt x="107" y="100"/>
                    <a:pt x="107" y="101"/>
                  </a:cubicBezTo>
                  <a:cubicBezTo>
                    <a:pt x="108" y="102"/>
                    <a:pt x="107" y="104"/>
                    <a:pt x="105" y="106"/>
                  </a:cubicBezTo>
                  <a:cubicBezTo>
                    <a:pt x="103" y="108"/>
                    <a:pt x="102" y="108"/>
                    <a:pt x="100" y="108"/>
                  </a:cubicBezTo>
                  <a:moveTo>
                    <a:pt x="24" y="105"/>
                  </a:moveTo>
                  <a:cubicBezTo>
                    <a:pt x="23" y="105"/>
                    <a:pt x="22" y="104"/>
                    <a:pt x="20" y="102"/>
                  </a:cubicBezTo>
                  <a:cubicBezTo>
                    <a:pt x="18" y="100"/>
                    <a:pt x="17" y="98"/>
                    <a:pt x="18" y="97"/>
                  </a:cubicBezTo>
                  <a:cubicBezTo>
                    <a:pt x="18" y="97"/>
                    <a:pt x="18" y="97"/>
                    <a:pt x="18" y="97"/>
                  </a:cubicBezTo>
                  <a:cubicBezTo>
                    <a:pt x="19" y="97"/>
                    <a:pt x="21" y="98"/>
                    <a:pt x="22" y="100"/>
                  </a:cubicBezTo>
                  <a:cubicBezTo>
                    <a:pt x="24" y="102"/>
                    <a:pt x="25" y="104"/>
                    <a:pt x="24" y="105"/>
                  </a:cubicBezTo>
                  <a:cubicBezTo>
                    <a:pt x="24" y="105"/>
                    <a:pt x="24" y="105"/>
                    <a:pt x="24" y="105"/>
                  </a:cubicBezTo>
                  <a:moveTo>
                    <a:pt x="109" y="103"/>
                  </a:moveTo>
                  <a:cubicBezTo>
                    <a:pt x="109" y="103"/>
                    <a:pt x="108" y="103"/>
                    <a:pt x="108" y="103"/>
                  </a:cubicBezTo>
                  <a:cubicBezTo>
                    <a:pt x="108" y="103"/>
                    <a:pt x="109" y="101"/>
                    <a:pt x="110" y="99"/>
                  </a:cubicBezTo>
                  <a:cubicBezTo>
                    <a:pt x="112" y="98"/>
                    <a:pt x="113" y="96"/>
                    <a:pt x="113" y="96"/>
                  </a:cubicBezTo>
                  <a:cubicBezTo>
                    <a:pt x="113" y="96"/>
                    <a:pt x="113" y="96"/>
                    <a:pt x="113" y="96"/>
                  </a:cubicBezTo>
                  <a:cubicBezTo>
                    <a:pt x="114" y="97"/>
                    <a:pt x="113" y="98"/>
                    <a:pt x="111" y="100"/>
                  </a:cubicBezTo>
                  <a:cubicBezTo>
                    <a:pt x="110" y="102"/>
                    <a:pt x="109" y="103"/>
                    <a:pt x="109" y="103"/>
                  </a:cubicBezTo>
                  <a:moveTo>
                    <a:pt x="53" y="104"/>
                  </a:moveTo>
                  <a:cubicBezTo>
                    <a:pt x="52" y="104"/>
                    <a:pt x="52" y="104"/>
                    <a:pt x="51" y="104"/>
                  </a:cubicBezTo>
                  <a:cubicBezTo>
                    <a:pt x="47" y="103"/>
                    <a:pt x="45" y="99"/>
                    <a:pt x="46" y="96"/>
                  </a:cubicBezTo>
                  <a:cubicBezTo>
                    <a:pt x="46" y="94"/>
                    <a:pt x="49" y="93"/>
                    <a:pt x="52" y="93"/>
                  </a:cubicBezTo>
                  <a:cubicBezTo>
                    <a:pt x="52" y="93"/>
                    <a:pt x="53" y="93"/>
                    <a:pt x="54" y="93"/>
                  </a:cubicBezTo>
                  <a:cubicBezTo>
                    <a:pt x="58" y="94"/>
                    <a:pt x="60" y="97"/>
                    <a:pt x="59" y="100"/>
                  </a:cubicBezTo>
                  <a:cubicBezTo>
                    <a:pt x="58" y="103"/>
                    <a:pt x="56" y="104"/>
                    <a:pt x="53" y="104"/>
                  </a:cubicBezTo>
                  <a:moveTo>
                    <a:pt x="69" y="103"/>
                  </a:moveTo>
                  <a:cubicBezTo>
                    <a:pt x="69" y="103"/>
                    <a:pt x="69" y="103"/>
                    <a:pt x="68" y="103"/>
                  </a:cubicBezTo>
                  <a:cubicBezTo>
                    <a:pt x="65" y="103"/>
                    <a:pt x="62" y="100"/>
                    <a:pt x="62" y="97"/>
                  </a:cubicBezTo>
                  <a:cubicBezTo>
                    <a:pt x="62" y="94"/>
                    <a:pt x="65" y="92"/>
                    <a:pt x="69" y="92"/>
                  </a:cubicBezTo>
                  <a:cubicBezTo>
                    <a:pt x="69" y="92"/>
                    <a:pt x="69" y="92"/>
                    <a:pt x="69" y="92"/>
                  </a:cubicBezTo>
                  <a:cubicBezTo>
                    <a:pt x="73" y="93"/>
                    <a:pt x="76" y="95"/>
                    <a:pt x="75" y="98"/>
                  </a:cubicBezTo>
                  <a:cubicBezTo>
                    <a:pt x="75" y="101"/>
                    <a:pt x="72" y="103"/>
                    <a:pt x="69" y="103"/>
                  </a:cubicBezTo>
                  <a:moveTo>
                    <a:pt x="84" y="104"/>
                  </a:moveTo>
                  <a:cubicBezTo>
                    <a:pt x="82" y="104"/>
                    <a:pt x="80" y="103"/>
                    <a:pt x="79" y="101"/>
                  </a:cubicBezTo>
                  <a:cubicBezTo>
                    <a:pt x="77" y="99"/>
                    <a:pt x="78" y="95"/>
                    <a:pt x="81" y="93"/>
                  </a:cubicBezTo>
                  <a:cubicBezTo>
                    <a:pt x="83" y="92"/>
                    <a:pt x="84" y="92"/>
                    <a:pt x="85" y="92"/>
                  </a:cubicBezTo>
                  <a:cubicBezTo>
                    <a:pt x="87" y="92"/>
                    <a:pt x="89" y="93"/>
                    <a:pt x="90" y="94"/>
                  </a:cubicBezTo>
                  <a:cubicBezTo>
                    <a:pt x="92" y="97"/>
                    <a:pt x="91" y="101"/>
                    <a:pt x="88" y="103"/>
                  </a:cubicBezTo>
                  <a:cubicBezTo>
                    <a:pt x="86" y="103"/>
                    <a:pt x="85" y="104"/>
                    <a:pt x="84" y="104"/>
                  </a:cubicBezTo>
                  <a:moveTo>
                    <a:pt x="39" y="102"/>
                  </a:moveTo>
                  <a:cubicBezTo>
                    <a:pt x="38" y="102"/>
                    <a:pt x="36" y="102"/>
                    <a:pt x="35" y="101"/>
                  </a:cubicBezTo>
                  <a:cubicBezTo>
                    <a:pt x="32" y="99"/>
                    <a:pt x="31" y="96"/>
                    <a:pt x="32" y="93"/>
                  </a:cubicBezTo>
                  <a:cubicBezTo>
                    <a:pt x="33" y="92"/>
                    <a:pt x="34" y="92"/>
                    <a:pt x="36" y="92"/>
                  </a:cubicBezTo>
                  <a:cubicBezTo>
                    <a:pt x="37" y="92"/>
                    <a:pt x="39" y="92"/>
                    <a:pt x="40" y="93"/>
                  </a:cubicBezTo>
                  <a:cubicBezTo>
                    <a:pt x="43" y="95"/>
                    <a:pt x="44" y="99"/>
                    <a:pt x="43" y="101"/>
                  </a:cubicBezTo>
                  <a:cubicBezTo>
                    <a:pt x="42" y="102"/>
                    <a:pt x="40" y="102"/>
                    <a:pt x="39" y="102"/>
                  </a:cubicBezTo>
                  <a:moveTo>
                    <a:pt x="98" y="101"/>
                  </a:moveTo>
                  <a:cubicBezTo>
                    <a:pt x="97" y="101"/>
                    <a:pt x="96" y="101"/>
                    <a:pt x="95" y="100"/>
                  </a:cubicBezTo>
                  <a:cubicBezTo>
                    <a:pt x="93" y="99"/>
                    <a:pt x="93" y="95"/>
                    <a:pt x="96" y="92"/>
                  </a:cubicBezTo>
                  <a:cubicBezTo>
                    <a:pt x="97" y="91"/>
                    <a:pt x="99" y="90"/>
                    <a:pt x="101" y="90"/>
                  </a:cubicBezTo>
                  <a:cubicBezTo>
                    <a:pt x="102" y="90"/>
                    <a:pt x="103" y="90"/>
                    <a:pt x="103" y="91"/>
                  </a:cubicBezTo>
                  <a:cubicBezTo>
                    <a:pt x="105" y="92"/>
                    <a:pt x="105" y="96"/>
                    <a:pt x="103" y="99"/>
                  </a:cubicBezTo>
                  <a:cubicBezTo>
                    <a:pt x="102" y="100"/>
                    <a:pt x="100" y="101"/>
                    <a:pt x="98" y="101"/>
                  </a:cubicBezTo>
                  <a:moveTo>
                    <a:pt x="26" y="99"/>
                  </a:moveTo>
                  <a:cubicBezTo>
                    <a:pt x="25" y="99"/>
                    <a:pt x="23" y="98"/>
                    <a:pt x="21" y="96"/>
                  </a:cubicBezTo>
                  <a:cubicBezTo>
                    <a:pt x="19" y="93"/>
                    <a:pt x="19" y="90"/>
                    <a:pt x="20" y="89"/>
                  </a:cubicBezTo>
                  <a:cubicBezTo>
                    <a:pt x="21" y="89"/>
                    <a:pt x="21" y="88"/>
                    <a:pt x="22" y="88"/>
                  </a:cubicBezTo>
                  <a:cubicBezTo>
                    <a:pt x="24" y="88"/>
                    <a:pt x="25" y="89"/>
                    <a:pt x="27" y="91"/>
                  </a:cubicBezTo>
                  <a:cubicBezTo>
                    <a:pt x="29" y="93"/>
                    <a:pt x="30" y="97"/>
                    <a:pt x="28" y="98"/>
                  </a:cubicBezTo>
                  <a:cubicBezTo>
                    <a:pt x="28" y="98"/>
                    <a:pt x="27" y="99"/>
                    <a:pt x="26" y="99"/>
                  </a:cubicBezTo>
                  <a:moveTo>
                    <a:pt x="109" y="98"/>
                  </a:moveTo>
                  <a:cubicBezTo>
                    <a:pt x="109" y="98"/>
                    <a:pt x="108" y="98"/>
                    <a:pt x="108" y="98"/>
                  </a:cubicBezTo>
                  <a:cubicBezTo>
                    <a:pt x="106" y="97"/>
                    <a:pt x="106" y="94"/>
                    <a:pt x="108" y="91"/>
                  </a:cubicBezTo>
                  <a:cubicBezTo>
                    <a:pt x="109" y="89"/>
                    <a:pt x="111" y="88"/>
                    <a:pt x="113" y="88"/>
                  </a:cubicBezTo>
                  <a:cubicBezTo>
                    <a:pt x="113" y="88"/>
                    <a:pt x="113" y="88"/>
                    <a:pt x="114" y="88"/>
                  </a:cubicBezTo>
                  <a:cubicBezTo>
                    <a:pt x="115" y="89"/>
                    <a:pt x="115" y="92"/>
                    <a:pt x="114" y="95"/>
                  </a:cubicBezTo>
                  <a:cubicBezTo>
                    <a:pt x="112" y="97"/>
                    <a:pt x="110" y="98"/>
                    <a:pt x="109" y="98"/>
                  </a:cubicBezTo>
                  <a:moveTo>
                    <a:pt x="16" y="94"/>
                  </a:moveTo>
                  <a:cubicBezTo>
                    <a:pt x="15" y="94"/>
                    <a:pt x="14" y="92"/>
                    <a:pt x="13" y="90"/>
                  </a:cubicBezTo>
                  <a:cubicBezTo>
                    <a:pt x="12" y="87"/>
                    <a:pt x="11" y="85"/>
                    <a:pt x="12" y="85"/>
                  </a:cubicBezTo>
                  <a:cubicBezTo>
                    <a:pt x="12" y="85"/>
                    <a:pt x="12" y="85"/>
                    <a:pt x="12" y="85"/>
                  </a:cubicBezTo>
                  <a:cubicBezTo>
                    <a:pt x="13" y="85"/>
                    <a:pt x="15" y="86"/>
                    <a:pt x="16" y="89"/>
                  </a:cubicBezTo>
                  <a:cubicBezTo>
                    <a:pt x="17" y="91"/>
                    <a:pt x="17" y="94"/>
                    <a:pt x="16" y="94"/>
                  </a:cubicBezTo>
                  <a:cubicBezTo>
                    <a:pt x="16" y="94"/>
                    <a:pt x="16" y="94"/>
                    <a:pt x="16" y="94"/>
                  </a:cubicBezTo>
                  <a:moveTo>
                    <a:pt x="116" y="92"/>
                  </a:moveTo>
                  <a:cubicBezTo>
                    <a:pt x="116" y="92"/>
                    <a:pt x="116" y="92"/>
                    <a:pt x="116" y="92"/>
                  </a:cubicBezTo>
                  <a:cubicBezTo>
                    <a:pt x="115" y="92"/>
                    <a:pt x="116" y="90"/>
                    <a:pt x="117" y="88"/>
                  </a:cubicBezTo>
                  <a:cubicBezTo>
                    <a:pt x="118" y="86"/>
                    <a:pt x="119" y="84"/>
                    <a:pt x="119" y="84"/>
                  </a:cubicBezTo>
                  <a:cubicBezTo>
                    <a:pt x="119" y="84"/>
                    <a:pt x="120" y="84"/>
                    <a:pt x="120" y="84"/>
                  </a:cubicBezTo>
                  <a:cubicBezTo>
                    <a:pt x="120" y="84"/>
                    <a:pt x="120" y="86"/>
                    <a:pt x="119" y="88"/>
                  </a:cubicBezTo>
                  <a:cubicBezTo>
                    <a:pt x="118" y="90"/>
                    <a:pt x="117" y="92"/>
                    <a:pt x="116" y="92"/>
                  </a:cubicBezTo>
                  <a:moveTo>
                    <a:pt x="61" y="92"/>
                  </a:moveTo>
                  <a:cubicBezTo>
                    <a:pt x="59" y="92"/>
                    <a:pt x="56" y="90"/>
                    <a:pt x="55" y="87"/>
                  </a:cubicBezTo>
                  <a:cubicBezTo>
                    <a:pt x="54" y="84"/>
                    <a:pt x="55" y="80"/>
                    <a:pt x="59" y="78"/>
                  </a:cubicBezTo>
                  <a:cubicBezTo>
                    <a:pt x="60" y="78"/>
                    <a:pt x="60" y="78"/>
                    <a:pt x="61" y="78"/>
                  </a:cubicBezTo>
                  <a:cubicBezTo>
                    <a:pt x="64" y="78"/>
                    <a:pt x="67" y="79"/>
                    <a:pt x="68" y="82"/>
                  </a:cubicBezTo>
                  <a:cubicBezTo>
                    <a:pt x="69" y="85"/>
                    <a:pt x="68" y="89"/>
                    <a:pt x="64" y="91"/>
                  </a:cubicBezTo>
                  <a:cubicBezTo>
                    <a:pt x="63" y="91"/>
                    <a:pt x="62" y="92"/>
                    <a:pt x="61" y="92"/>
                  </a:cubicBezTo>
                  <a:moveTo>
                    <a:pt x="45" y="90"/>
                  </a:moveTo>
                  <a:cubicBezTo>
                    <a:pt x="42" y="90"/>
                    <a:pt x="40" y="88"/>
                    <a:pt x="39" y="86"/>
                  </a:cubicBezTo>
                  <a:cubicBezTo>
                    <a:pt x="37" y="82"/>
                    <a:pt x="39" y="78"/>
                    <a:pt x="42" y="77"/>
                  </a:cubicBezTo>
                  <a:cubicBezTo>
                    <a:pt x="43" y="77"/>
                    <a:pt x="44" y="77"/>
                    <a:pt x="44" y="77"/>
                  </a:cubicBezTo>
                  <a:cubicBezTo>
                    <a:pt x="47" y="77"/>
                    <a:pt x="49" y="78"/>
                    <a:pt x="50" y="81"/>
                  </a:cubicBezTo>
                  <a:cubicBezTo>
                    <a:pt x="52" y="84"/>
                    <a:pt x="50" y="88"/>
                    <a:pt x="47" y="89"/>
                  </a:cubicBezTo>
                  <a:cubicBezTo>
                    <a:pt x="46" y="90"/>
                    <a:pt x="46" y="90"/>
                    <a:pt x="45" y="90"/>
                  </a:cubicBezTo>
                  <a:moveTo>
                    <a:pt x="79" y="91"/>
                  </a:moveTo>
                  <a:cubicBezTo>
                    <a:pt x="75" y="91"/>
                    <a:pt x="72" y="87"/>
                    <a:pt x="72" y="83"/>
                  </a:cubicBezTo>
                  <a:cubicBezTo>
                    <a:pt x="72" y="80"/>
                    <a:pt x="75" y="76"/>
                    <a:pt x="79" y="76"/>
                  </a:cubicBezTo>
                  <a:cubicBezTo>
                    <a:pt x="83" y="76"/>
                    <a:pt x="86" y="80"/>
                    <a:pt x="86" y="83"/>
                  </a:cubicBezTo>
                  <a:cubicBezTo>
                    <a:pt x="86" y="87"/>
                    <a:pt x="83" y="91"/>
                    <a:pt x="79" y="91"/>
                  </a:cubicBezTo>
                  <a:moveTo>
                    <a:pt x="94" y="89"/>
                  </a:moveTo>
                  <a:cubicBezTo>
                    <a:pt x="93" y="89"/>
                    <a:pt x="92" y="89"/>
                    <a:pt x="91" y="88"/>
                  </a:cubicBezTo>
                  <a:cubicBezTo>
                    <a:pt x="89" y="87"/>
                    <a:pt x="88" y="83"/>
                    <a:pt x="90" y="80"/>
                  </a:cubicBezTo>
                  <a:cubicBezTo>
                    <a:pt x="91" y="77"/>
                    <a:pt x="93" y="76"/>
                    <a:pt x="95" y="76"/>
                  </a:cubicBezTo>
                  <a:cubicBezTo>
                    <a:pt x="96" y="76"/>
                    <a:pt x="97" y="76"/>
                    <a:pt x="98" y="77"/>
                  </a:cubicBezTo>
                  <a:cubicBezTo>
                    <a:pt x="101" y="78"/>
                    <a:pt x="102" y="82"/>
                    <a:pt x="100" y="86"/>
                  </a:cubicBezTo>
                  <a:cubicBezTo>
                    <a:pt x="99" y="88"/>
                    <a:pt x="96" y="89"/>
                    <a:pt x="94" y="89"/>
                  </a:cubicBezTo>
                  <a:moveTo>
                    <a:pt x="30" y="88"/>
                  </a:moveTo>
                  <a:cubicBezTo>
                    <a:pt x="28" y="88"/>
                    <a:pt x="26" y="87"/>
                    <a:pt x="25" y="85"/>
                  </a:cubicBezTo>
                  <a:cubicBezTo>
                    <a:pt x="23" y="82"/>
                    <a:pt x="24" y="78"/>
                    <a:pt x="26" y="77"/>
                  </a:cubicBezTo>
                  <a:cubicBezTo>
                    <a:pt x="27" y="76"/>
                    <a:pt x="28" y="76"/>
                    <a:pt x="29" y="76"/>
                  </a:cubicBezTo>
                  <a:cubicBezTo>
                    <a:pt x="31" y="76"/>
                    <a:pt x="33" y="77"/>
                    <a:pt x="34" y="79"/>
                  </a:cubicBezTo>
                  <a:cubicBezTo>
                    <a:pt x="36" y="82"/>
                    <a:pt x="35" y="86"/>
                    <a:pt x="33" y="87"/>
                  </a:cubicBezTo>
                  <a:cubicBezTo>
                    <a:pt x="32" y="88"/>
                    <a:pt x="31" y="88"/>
                    <a:pt x="30" y="88"/>
                  </a:cubicBezTo>
                  <a:moveTo>
                    <a:pt x="106" y="88"/>
                  </a:moveTo>
                  <a:cubicBezTo>
                    <a:pt x="106" y="88"/>
                    <a:pt x="105" y="87"/>
                    <a:pt x="104" y="87"/>
                  </a:cubicBezTo>
                  <a:cubicBezTo>
                    <a:pt x="102" y="86"/>
                    <a:pt x="102" y="82"/>
                    <a:pt x="104" y="79"/>
                  </a:cubicBezTo>
                  <a:cubicBezTo>
                    <a:pt x="105" y="77"/>
                    <a:pt x="107" y="76"/>
                    <a:pt x="109" y="76"/>
                  </a:cubicBezTo>
                  <a:cubicBezTo>
                    <a:pt x="110" y="76"/>
                    <a:pt x="110" y="76"/>
                    <a:pt x="111" y="76"/>
                  </a:cubicBezTo>
                  <a:cubicBezTo>
                    <a:pt x="113" y="77"/>
                    <a:pt x="113" y="81"/>
                    <a:pt x="112" y="84"/>
                  </a:cubicBezTo>
                  <a:cubicBezTo>
                    <a:pt x="110" y="86"/>
                    <a:pt x="108" y="88"/>
                    <a:pt x="106" y="88"/>
                  </a:cubicBezTo>
                  <a:moveTo>
                    <a:pt x="18" y="86"/>
                  </a:moveTo>
                  <a:cubicBezTo>
                    <a:pt x="16" y="86"/>
                    <a:pt x="14" y="84"/>
                    <a:pt x="13" y="81"/>
                  </a:cubicBezTo>
                  <a:cubicBezTo>
                    <a:pt x="12" y="78"/>
                    <a:pt x="13" y="75"/>
                    <a:pt x="15" y="74"/>
                  </a:cubicBezTo>
                  <a:cubicBezTo>
                    <a:pt x="15" y="74"/>
                    <a:pt x="15" y="74"/>
                    <a:pt x="15" y="74"/>
                  </a:cubicBezTo>
                  <a:cubicBezTo>
                    <a:pt x="17" y="74"/>
                    <a:pt x="19" y="76"/>
                    <a:pt x="20" y="79"/>
                  </a:cubicBezTo>
                  <a:cubicBezTo>
                    <a:pt x="21" y="83"/>
                    <a:pt x="20" y="86"/>
                    <a:pt x="19" y="86"/>
                  </a:cubicBezTo>
                  <a:cubicBezTo>
                    <a:pt x="18" y="86"/>
                    <a:pt x="18" y="86"/>
                    <a:pt x="18" y="86"/>
                  </a:cubicBezTo>
                  <a:moveTo>
                    <a:pt x="116" y="85"/>
                  </a:moveTo>
                  <a:cubicBezTo>
                    <a:pt x="116" y="85"/>
                    <a:pt x="116" y="85"/>
                    <a:pt x="116" y="85"/>
                  </a:cubicBezTo>
                  <a:cubicBezTo>
                    <a:pt x="114" y="84"/>
                    <a:pt x="113" y="81"/>
                    <a:pt x="114" y="78"/>
                  </a:cubicBezTo>
                  <a:cubicBezTo>
                    <a:pt x="115" y="76"/>
                    <a:pt x="117" y="74"/>
                    <a:pt x="118" y="74"/>
                  </a:cubicBezTo>
                  <a:cubicBezTo>
                    <a:pt x="119" y="74"/>
                    <a:pt x="119" y="74"/>
                    <a:pt x="119" y="74"/>
                  </a:cubicBezTo>
                  <a:cubicBezTo>
                    <a:pt x="121" y="74"/>
                    <a:pt x="121" y="77"/>
                    <a:pt x="120" y="80"/>
                  </a:cubicBezTo>
                  <a:cubicBezTo>
                    <a:pt x="120" y="83"/>
                    <a:pt x="118" y="85"/>
                    <a:pt x="116" y="85"/>
                  </a:cubicBezTo>
                  <a:moveTo>
                    <a:pt x="10" y="82"/>
                  </a:moveTo>
                  <a:cubicBezTo>
                    <a:pt x="9" y="82"/>
                    <a:pt x="8" y="80"/>
                    <a:pt x="7" y="78"/>
                  </a:cubicBezTo>
                  <a:cubicBezTo>
                    <a:pt x="6" y="75"/>
                    <a:pt x="6" y="73"/>
                    <a:pt x="7" y="73"/>
                  </a:cubicBezTo>
                  <a:cubicBezTo>
                    <a:pt x="7" y="73"/>
                    <a:pt x="7" y="73"/>
                    <a:pt x="7" y="73"/>
                  </a:cubicBezTo>
                  <a:cubicBezTo>
                    <a:pt x="8" y="73"/>
                    <a:pt x="9" y="74"/>
                    <a:pt x="10" y="77"/>
                  </a:cubicBezTo>
                  <a:cubicBezTo>
                    <a:pt x="11" y="79"/>
                    <a:pt x="11" y="82"/>
                    <a:pt x="10" y="82"/>
                  </a:cubicBezTo>
                  <a:cubicBezTo>
                    <a:pt x="10" y="82"/>
                    <a:pt x="10" y="82"/>
                    <a:pt x="10" y="82"/>
                  </a:cubicBezTo>
                  <a:moveTo>
                    <a:pt x="6" y="70"/>
                  </a:moveTo>
                  <a:cubicBezTo>
                    <a:pt x="6" y="70"/>
                    <a:pt x="6" y="70"/>
                    <a:pt x="6" y="70"/>
                  </a:cubicBezTo>
                  <a:cubicBezTo>
                    <a:pt x="6" y="70"/>
                    <a:pt x="5" y="68"/>
                    <a:pt x="5" y="66"/>
                  </a:cubicBezTo>
                  <a:cubicBezTo>
                    <a:pt x="5" y="64"/>
                    <a:pt x="6" y="62"/>
                    <a:pt x="6" y="62"/>
                  </a:cubicBezTo>
                  <a:cubicBezTo>
                    <a:pt x="6" y="62"/>
                    <a:pt x="7" y="64"/>
                    <a:pt x="7" y="66"/>
                  </a:cubicBezTo>
                  <a:cubicBezTo>
                    <a:pt x="7" y="68"/>
                    <a:pt x="6" y="70"/>
                    <a:pt x="6" y="70"/>
                  </a:cubicBezTo>
                  <a:moveTo>
                    <a:pt x="23" y="74"/>
                  </a:moveTo>
                  <a:cubicBezTo>
                    <a:pt x="21" y="74"/>
                    <a:pt x="18" y="73"/>
                    <a:pt x="17" y="70"/>
                  </a:cubicBezTo>
                  <a:cubicBezTo>
                    <a:pt x="16" y="67"/>
                    <a:pt x="17" y="63"/>
                    <a:pt x="19" y="62"/>
                  </a:cubicBezTo>
                  <a:cubicBezTo>
                    <a:pt x="20" y="62"/>
                    <a:pt x="20" y="62"/>
                    <a:pt x="21" y="62"/>
                  </a:cubicBezTo>
                  <a:cubicBezTo>
                    <a:pt x="23" y="62"/>
                    <a:pt x="25" y="63"/>
                    <a:pt x="27" y="66"/>
                  </a:cubicBezTo>
                  <a:cubicBezTo>
                    <a:pt x="28" y="69"/>
                    <a:pt x="27" y="73"/>
                    <a:pt x="25" y="74"/>
                  </a:cubicBezTo>
                  <a:cubicBezTo>
                    <a:pt x="24" y="74"/>
                    <a:pt x="23" y="74"/>
                    <a:pt x="23" y="74"/>
                  </a:cubicBezTo>
                  <a:moveTo>
                    <a:pt x="12" y="74"/>
                  </a:moveTo>
                  <a:cubicBezTo>
                    <a:pt x="11" y="74"/>
                    <a:pt x="9" y="71"/>
                    <a:pt x="9" y="68"/>
                  </a:cubicBezTo>
                  <a:cubicBezTo>
                    <a:pt x="8" y="65"/>
                    <a:pt x="9" y="62"/>
                    <a:pt x="11" y="61"/>
                  </a:cubicBezTo>
                  <a:cubicBezTo>
                    <a:pt x="11" y="61"/>
                    <a:pt x="11" y="61"/>
                    <a:pt x="11" y="61"/>
                  </a:cubicBezTo>
                  <a:cubicBezTo>
                    <a:pt x="12" y="61"/>
                    <a:pt x="14" y="64"/>
                    <a:pt x="14" y="67"/>
                  </a:cubicBezTo>
                  <a:cubicBezTo>
                    <a:pt x="15" y="71"/>
                    <a:pt x="14" y="74"/>
                    <a:pt x="12" y="74"/>
                  </a:cubicBezTo>
                  <a:cubicBezTo>
                    <a:pt x="12" y="74"/>
                    <a:pt x="12" y="74"/>
                    <a:pt x="12" y="74"/>
                  </a:cubicBezTo>
                  <a:moveTo>
                    <a:pt x="36" y="74"/>
                  </a:moveTo>
                  <a:cubicBezTo>
                    <a:pt x="32" y="74"/>
                    <a:pt x="30" y="72"/>
                    <a:pt x="30" y="68"/>
                  </a:cubicBezTo>
                  <a:cubicBezTo>
                    <a:pt x="29" y="64"/>
                    <a:pt x="32" y="61"/>
                    <a:pt x="35" y="61"/>
                  </a:cubicBezTo>
                  <a:cubicBezTo>
                    <a:pt x="35" y="61"/>
                    <a:pt x="35" y="61"/>
                    <a:pt x="35" y="61"/>
                  </a:cubicBezTo>
                  <a:cubicBezTo>
                    <a:pt x="39" y="61"/>
                    <a:pt x="41" y="64"/>
                    <a:pt x="41" y="67"/>
                  </a:cubicBezTo>
                  <a:cubicBezTo>
                    <a:pt x="42" y="71"/>
                    <a:pt x="39" y="74"/>
                    <a:pt x="36" y="74"/>
                  </a:cubicBezTo>
                  <a:cubicBezTo>
                    <a:pt x="36" y="74"/>
                    <a:pt x="36" y="74"/>
                    <a:pt x="36" y="74"/>
                  </a:cubicBezTo>
                  <a:moveTo>
                    <a:pt x="122" y="71"/>
                  </a:moveTo>
                  <a:cubicBezTo>
                    <a:pt x="122" y="71"/>
                    <a:pt x="122" y="71"/>
                    <a:pt x="122" y="71"/>
                  </a:cubicBezTo>
                  <a:cubicBezTo>
                    <a:pt x="121" y="71"/>
                    <a:pt x="120" y="69"/>
                    <a:pt x="120" y="66"/>
                  </a:cubicBezTo>
                  <a:cubicBezTo>
                    <a:pt x="120" y="63"/>
                    <a:pt x="121" y="61"/>
                    <a:pt x="122" y="61"/>
                  </a:cubicBezTo>
                  <a:cubicBezTo>
                    <a:pt x="123" y="61"/>
                    <a:pt x="124" y="63"/>
                    <a:pt x="124" y="66"/>
                  </a:cubicBezTo>
                  <a:cubicBezTo>
                    <a:pt x="124" y="69"/>
                    <a:pt x="123" y="71"/>
                    <a:pt x="122" y="71"/>
                  </a:cubicBezTo>
                  <a:moveTo>
                    <a:pt x="52" y="75"/>
                  </a:moveTo>
                  <a:cubicBezTo>
                    <a:pt x="48" y="75"/>
                    <a:pt x="45" y="71"/>
                    <a:pt x="45" y="68"/>
                  </a:cubicBezTo>
                  <a:cubicBezTo>
                    <a:pt x="45" y="64"/>
                    <a:pt x="48" y="60"/>
                    <a:pt x="52" y="60"/>
                  </a:cubicBezTo>
                  <a:cubicBezTo>
                    <a:pt x="56" y="60"/>
                    <a:pt x="59" y="64"/>
                    <a:pt x="59" y="68"/>
                  </a:cubicBezTo>
                  <a:cubicBezTo>
                    <a:pt x="59" y="71"/>
                    <a:pt x="56" y="75"/>
                    <a:pt x="52" y="75"/>
                  </a:cubicBezTo>
                  <a:moveTo>
                    <a:pt x="102" y="74"/>
                  </a:moveTo>
                  <a:cubicBezTo>
                    <a:pt x="101" y="74"/>
                    <a:pt x="101" y="74"/>
                    <a:pt x="101" y="74"/>
                  </a:cubicBezTo>
                  <a:cubicBezTo>
                    <a:pt x="98" y="73"/>
                    <a:pt x="95" y="70"/>
                    <a:pt x="96" y="66"/>
                  </a:cubicBezTo>
                  <a:cubicBezTo>
                    <a:pt x="96" y="63"/>
                    <a:pt x="99" y="60"/>
                    <a:pt x="102" y="60"/>
                  </a:cubicBezTo>
                  <a:cubicBezTo>
                    <a:pt x="102" y="60"/>
                    <a:pt x="102" y="60"/>
                    <a:pt x="103" y="60"/>
                  </a:cubicBezTo>
                  <a:cubicBezTo>
                    <a:pt x="106" y="61"/>
                    <a:pt x="108" y="64"/>
                    <a:pt x="108" y="68"/>
                  </a:cubicBezTo>
                  <a:cubicBezTo>
                    <a:pt x="107" y="71"/>
                    <a:pt x="105" y="74"/>
                    <a:pt x="102" y="74"/>
                  </a:cubicBezTo>
                  <a:moveTo>
                    <a:pt x="87" y="74"/>
                  </a:moveTo>
                  <a:cubicBezTo>
                    <a:pt x="83" y="74"/>
                    <a:pt x="80" y="71"/>
                    <a:pt x="80" y="67"/>
                  </a:cubicBezTo>
                  <a:cubicBezTo>
                    <a:pt x="80" y="63"/>
                    <a:pt x="83" y="60"/>
                    <a:pt x="87" y="60"/>
                  </a:cubicBezTo>
                  <a:cubicBezTo>
                    <a:pt x="91" y="60"/>
                    <a:pt x="94" y="63"/>
                    <a:pt x="94" y="67"/>
                  </a:cubicBezTo>
                  <a:cubicBezTo>
                    <a:pt x="94" y="71"/>
                    <a:pt x="91" y="74"/>
                    <a:pt x="87" y="74"/>
                  </a:cubicBezTo>
                  <a:moveTo>
                    <a:pt x="70" y="75"/>
                  </a:moveTo>
                  <a:cubicBezTo>
                    <a:pt x="66" y="75"/>
                    <a:pt x="63" y="71"/>
                    <a:pt x="63" y="67"/>
                  </a:cubicBezTo>
                  <a:cubicBezTo>
                    <a:pt x="63" y="63"/>
                    <a:pt x="66" y="60"/>
                    <a:pt x="70" y="60"/>
                  </a:cubicBezTo>
                  <a:cubicBezTo>
                    <a:pt x="74" y="60"/>
                    <a:pt x="77" y="63"/>
                    <a:pt x="77" y="67"/>
                  </a:cubicBezTo>
                  <a:cubicBezTo>
                    <a:pt x="77" y="71"/>
                    <a:pt x="74" y="75"/>
                    <a:pt x="70" y="75"/>
                  </a:cubicBezTo>
                  <a:moveTo>
                    <a:pt x="113" y="72"/>
                  </a:moveTo>
                  <a:cubicBezTo>
                    <a:pt x="113" y="72"/>
                    <a:pt x="113" y="72"/>
                    <a:pt x="113" y="72"/>
                  </a:cubicBezTo>
                  <a:cubicBezTo>
                    <a:pt x="111" y="72"/>
                    <a:pt x="109" y="69"/>
                    <a:pt x="109" y="66"/>
                  </a:cubicBezTo>
                  <a:cubicBezTo>
                    <a:pt x="110" y="63"/>
                    <a:pt x="112" y="60"/>
                    <a:pt x="114" y="60"/>
                  </a:cubicBezTo>
                  <a:cubicBezTo>
                    <a:pt x="114" y="60"/>
                    <a:pt x="114" y="60"/>
                    <a:pt x="114" y="60"/>
                  </a:cubicBezTo>
                  <a:cubicBezTo>
                    <a:pt x="116" y="60"/>
                    <a:pt x="118" y="63"/>
                    <a:pt x="118" y="66"/>
                  </a:cubicBezTo>
                  <a:cubicBezTo>
                    <a:pt x="118" y="70"/>
                    <a:pt x="116" y="72"/>
                    <a:pt x="113" y="72"/>
                  </a:cubicBezTo>
                  <a:moveTo>
                    <a:pt x="123" y="59"/>
                  </a:moveTo>
                  <a:cubicBezTo>
                    <a:pt x="123" y="59"/>
                    <a:pt x="123" y="57"/>
                    <a:pt x="123" y="55"/>
                  </a:cubicBezTo>
                  <a:cubicBezTo>
                    <a:pt x="122" y="53"/>
                    <a:pt x="122" y="52"/>
                    <a:pt x="122" y="52"/>
                  </a:cubicBezTo>
                  <a:cubicBezTo>
                    <a:pt x="122" y="52"/>
                    <a:pt x="122" y="52"/>
                    <a:pt x="122" y="52"/>
                  </a:cubicBezTo>
                  <a:cubicBezTo>
                    <a:pt x="123" y="52"/>
                    <a:pt x="123" y="53"/>
                    <a:pt x="123" y="55"/>
                  </a:cubicBezTo>
                  <a:cubicBezTo>
                    <a:pt x="124" y="57"/>
                    <a:pt x="124" y="59"/>
                    <a:pt x="123" y="59"/>
                  </a:cubicBezTo>
                  <a:cubicBezTo>
                    <a:pt x="123" y="59"/>
                    <a:pt x="123" y="59"/>
                    <a:pt x="123" y="59"/>
                  </a:cubicBezTo>
                  <a:moveTo>
                    <a:pt x="8" y="60"/>
                  </a:moveTo>
                  <a:cubicBezTo>
                    <a:pt x="8" y="60"/>
                    <a:pt x="8" y="60"/>
                    <a:pt x="8" y="60"/>
                  </a:cubicBezTo>
                  <a:cubicBezTo>
                    <a:pt x="7" y="59"/>
                    <a:pt x="6" y="57"/>
                    <a:pt x="7" y="54"/>
                  </a:cubicBezTo>
                  <a:cubicBezTo>
                    <a:pt x="8" y="52"/>
                    <a:pt x="9" y="50"/>
                    <a:pt x="10" y="50"/>
                  </a:cubicBezTo>
                  <a:cubicBezTo>
                    <a:pt x="10" y="50"/>
                    <a:pt x="10" y="50"/>
                    <a:pt x="10" y="50"/>
                  </a:cubicBezTo>
                  <a:cubicBezTo>
                    <a:pt x="11" y="50"/>
                    <a:pt x="11" y="52"/>
                    <a:pt x="10" y="55"/>
                  </a:cubicBezTo>
                  <a:cubicBezTo>
                    <a:pt x="10" y="58"/>
                    <a:pt x="9" y="60"/>
                    <a:pt x="8" y="60"/>
                  </a:cubicBezTo>
                  <a:moveTo>
                    <a:pt x="119" y="60"/>
                  </a:moveTo>
                  <a:cubicBezTo>
                    <a:pt x="117" y="60"/>
                    <a:pt x="115" y="58"/>
                    <a:pt x="115" y="55"/>
                  </a:cubicBezTo>
                  <a:cubicBezTo>
                    <a:pt x="115" y="51"/>
                    <a:pt x="116" y="49"/>
                    <a:pt x="118" y="48"/>
                  </a:cubicBezTo>
                  <a:cubicBezTo>
                    <a:pt x="118" y="48"/>
                    <a:pt x="118" y="48"/>
                    <a:pt x="118" y="48"/>
                  </a:cubicBezTo>
                  <a:cubicBezTo>
                    <a:pt x="120" y="48"/>
                    <a:pt x="121" y="51"/>
                    <a:pt x="121" y="54"/>
                  </a:cubicBezTo>
                  <a:cubicBezTo>
                    <a:pt x="122" y="57"/>
                    <a:pt x="121" y="60"/>
                    <a:pt x="119" y="60"/>
                  </a:cubicBezTo>
                  <a:cubicBezTo>
                    <a:pt x="119" y="60"/>
                    <a:pt x="119" y="60"/>
                    <a:pt x="119" y="60"/>
                  </a:cubicBezTo>
                  <a:moveTo>
                    <a:pt x="16" y="61"/>
                  </a:moveTo>
                  <a:cubicBezTo>
                    <a:pt x="16" y="61"/>
                    <a:pt x="15" y="61"/>
                    <a:pt x="15" y="61"/>
                  </a:cubicBezTo>
                  <a:cubicBezTo>
                    <a:pt x="13" y="60"/>
                    <a:pt x="12" y="57"/>
                    <a:pt x="12" y="54"/>
                  </a:cubicBezTo>
                  <a:cubicBezTo>
                    <a:pt x="13" y="50"/>
                    <a:pt x="15" y="48"/>
                    <a:pt x="17" y="48"/>
                  </a:cubicBezTo>
                  <a:cubicBezTo>
                    <a:pt x="17" y="48"/>
                    <a:pt x="17" y="48"/>
                    <a:pt x="17" y="48"/>
                  </a:cubicBezTo>
                  <a:cubicBezTo>
                    <a:pt x="19" y="48"/>
                    <a:pt x="21" y="51"/>
                    <a:pt x="20" y="55"/>
                  </a:cubicBezTo>
                  <a:cubicBezTo>
                    <a:pt x="20" y="58"/>
                    <a:pt x="18" y="61"/>
                    <a:pt x="16" y="61"/>
                  </a:cubicBezTo>
                  <a:moveTo>
                    <a:pt x="27" y="60"/>
                  </a:moveTo>
                  <a:cubicBezTo>
                    <a:pt x="26" y="60"/>
                    <a:pt x="26" y="60"/>
                    <a:pt x="25" y="59"/>
                  </a:cubicBezTo>
                  <a:cubicBezTo>
                    <a:pt x="22" y="58"/>
                    <a:pt x="21" y="54"/>
                    <a:pt x="22" y="51"/>
                  </a:cubicBezTo>
                  <a:cubicBezTo>
                    <a:pt x="23" y="48"/>
                    <a:pt x="26" y="47"/>
                    <a:pt x="28" y="47"/>
                  </a:cubicBezTo>
                  <a:cubicBezTo>
                    <a:pt x="29" y="47"/>
                    <a:pt x="30" y="47"/>
                    <a:pt x="30" y="47"/>
                  </a:cubicBezTo>
                  <a:cubicBezTo>
                    <a:pt x="33" y="48"/>
                    <a:pt x="35" y="52"/>
                    <a:pt x="33" y="55"/>
                  </a:cubicBezTo>
                  <a:cubicBezTo>
                    <a:pt x="32" y="58"/>
                    <a:pt x="30" y="60"/>
                    <a:pt x="27" y="60"/>
                  </a:cubicBezTo>
                  <a:moveTo>
                    <a:pt x="108" y="59"/>
                  </a:moveTo>
                  <a:cubicBezTo>
                    <a:pt x="105" y="59"/>
                    <a:pt x="103" y="57"/>
                    <a:pt x="102" y="54"/>
                  </a:cubicBezTo>
                  <a:cubicBezTo>
                    <a:pt x="102" y="50"/>
                    <a:pt x="104" y="47"/>
                    <a:pt x="107" y="46"/>
                  </a:cubicBezTo>
                  <a:cubicBezTo>
                    <a:pt x="107" y="46"/>
                    <a:pt x="107" y="46"/>
                    <a:pt x="107" y="46"/>
                  </a:cubicBezTo>
                  <a:cubicBezTo>
                    <a:pt x="110" y="46"/>
                    <a:pt x="112" y="49"/>
                    <a:pt x="113" y="52"/>
                  </a:cubicBezTo>
                  <a:cubicBezTo>
                    <a:pt x="113" y="56"/>
                    <a:pt x="111" y="59"/>
                    <a:pt x="108" y="59"/>
                  </a:cubicBezTo>
                  <a:cubicBezTo>
                    <a:pt x="108" y="59"/>
                    <a:pt x="108" y="59"/>
                    <a:pt x="108" y="59"/>
                  </a:cubicBezTo>
                  <a:moveTo>
                    <a:pt x="44" y="59"/>
                  </a:moveTo>
                  <a:cubicBezTo>
                    <a:pt x="40" y="59"/>
                    <a:pt x="38" y="56"/>
                    <a:pt x="38" y="53"/>
                  </a:cubicBezTo>
                  <a:cubicBezTo>
                    <a:pt x="38" y="49"/>
                    <a:pt x="40" y="46"/>
                    <a:pt x="44" y="46"/>
                  </a:cubicBezTo>
                  <a:cubicBezTo>
                    <a:pt x="47" y="46"/>
                    <a:pt x="50" y="49"/>
                    <a:pt x="50" y="53"/>
                  </a:cubicBezTo>
                  <a:cubicBezTo>
                    <a:pt x="50" y="56"/>
                    <a:pt x="47" y="59"/>
                    <a:pt x="44" y="59"/>
                  </a:cubicBezTo>
                  <a:moveTo>
                    <a:pt x="61" y="59"/>
                  </a:moveTo>
                  <a:cubicBezTo>
                    <a:pt x="58" y="59"/>
                    <a:pt x="54" y="56"/>
                    <a:pt x="54" y="52"/>
                  </a:cubicBezTo>
                  <a:cubicBezTo>
                    <a:pt x="54" y="49"/>
                    <a:pt x="58" y="46"/>
                    <a:pt x="61" y="46"/>
                  </a:cubicBezTo>
                  <a:cubicBezTo>
                    <a:pt x="65" y="46"/>
                    <a:pt x="68" y="49"/>
                    <a:pt x="68" y="52"/>
                  </a:cubicBezTo>
                  <a:cubicBezTo>
                    <a:pt x="68" y="56"/>
                    <a:pt x="65" y="59"/>
                    <a:pt x="61" y="59"/>
                  </a:cubicBezTo>
                  <a:moveTo>
                    <a:pt x="78" y="58"/>
                  </a:moveTo>
                  <a:cubicBezTo>
                    <a:pt x="74" y="58"/>
                    <a:pt x="71" y="55"/>
                    <a:pt x="71" y="52"/>
                  </a:cubicBezTo>
                  <a:cubicBezTo>
                    <a:pt x="71" y="48"/>
                    <a:pt x="74" y="45"/>
                    <a:pt x="78" y="45"/>
                  </a:cubicBezTo>
                  <a:cubicBezTo>
                    <a:pt x="82" y="45"/>
                    <a:pt x="85" y="48"/>
                    <a:pt x="85" y="52"/>
                  </a:cubicBezTo>
                  <a:cubicBezTo>
                    <a:pt x="85" y="55"/>
                    <a:pt x="82" y="58"/>
                    <a:pt x="78" y="58"/>
                  </a:cubicBezTo>
                  <a:moveTo>
                    <a:pt x="94" y="57"/>
                  </a:moveTo>
                  <a:cubicBezTo>
                    <a:pt x="90" y="57"/>
                    <a:pt x="87" y="54"/>
                    <a:pt x="87" y="51"/>
                  </a:cubicBezTo>
                  <a:cubicBezTo>
                    <a:pt x="87" y="47"/>
                    <a:pt x="90" y="44"/>
                    <a:pt x="94" y="44"/>
                  </a:cubicBezTo>
                  <a:cubicBezTo>
                    <a:pt x="97" y="44"/>
                    <a:pt x="100" y="47"/>
                    <a:pt x="100" y="51"/>
                  </a:cubicBezTo>
                  <a:cubicBezTo>
                    <a:pt x="100" y="54"/>
                    <a:pt x="97" y="57"/>
                    <a:pt x="94" y="57"/>
                  </a:cubicBezTo>
                  <a:moveTo>
                    <a:pt x="121" y="48"/>
                  </a:moveTo>
                  <a:cubicBezTo>
                    <a:pt x="120" y="48"/>
                    <a:pt x="119" y="46"/>
                    <a:pt x="118" y="43"/>
                  </a:cubicBezTo>
                  <a:cubicBezTo>
                    <a:pt x="117" y="41"/>
                    <a:pt x="116" y="38"/>
                    <a:pt x="117" y="38"/>
                  </a:cubicBezTo>
                  <a:cubicBezTo>
                    <a:pt x="117" y="38"/>
                    <a:pt x="117" y="38"/>
                    <a:pt x="117" y="38"/>
                  </a:cubicBezTo>
                  <a:cubicBezTo>
                    <a:pt x="118" y="38"/>
                    <a:pt x="119" y="40"/>
                    <a:pt x="120" y="42"/>
                  </a:cubicBezTo>
                  <a:cubicBezTo>
                    <a:pt x="121" y="45"/>
                    <a:pt x="121" y="47"/>
                    <a:pt x="121" y="48"/>
                  </a:cubicBezTo>
                  <a:cubicBezTo>
                    <a:pt x="121" y="48"/>
                    <a:pt x="121" y="48"/>
                    <a:pt x="121" y="48"/>
                  </a:cubicBezTo>
                  <a:moveTo>
                    <a:pt x="12" y="47"/>
                  </a:moveTo>
                  <a:cubicBezTo>
                    <a:pt x="12" y="47"/>
                    <a:pt x="11" y="47"/>
                    <a:pt x="11" y="47"/>
                  </a:cubicBezTo>
                  <a:cubicBezTo>
                    <a:pt x="10" y="46"/>
                    <a:pt x="10" y="43"/>
                    <a:pt x="11" y="41"/>
                  </a:cubicBezTo>
                  <a:cubicBezTo>
                    <a:pt x="12" y="39"/>
                    <a:pt x="14" y="37"/>
                    <a:pt x="15" y="37"/>
                  </a:cubicBezTo>
                  <a:cubicBezTo>
                    <a:pt x="15" y="37"/>
                    <a:pt x="15" y="37"/>
                    <a:pt x="15" y="37"/>
                  </a:cubicBezTo>
                  <a:cubicBezTo>
                    <a:pt x="16" y="37"/>
                    <a:pt x="16" y="40"/>
                    <a:pt x="15" y="43"/>
                  </a:cubicBezTo>
                  <a:cubicBezTo>
                    <a:pt x="14" y="45"/>
                    <a:pt x="13" y="47"/>
                    <a:pt x="12" y="47"/>
                  </a:cubicBezTo>
                  <a:moveTo>
                    <a:pt x="113" y="46"/>
                  </a:moveTo>
                  <a:cubicBezTo>
                    <a:pt x="112" y="46"/>
                    <a:pt x="110" y="45"/>
                    <a:pt x="108" y="42"/>
                  </a:cubicBezTo>
                  <a:cubicBezTo>
                    <a:pt x="107" y="40"/>
                    <a:pt x="107" y="36"/>
                    <a:pt x="109" y="35"/>
                  </a:cubicBezTo>
                  <a:cubicBezTo>
                    <a:pt x="109" y="35"/>
                    <a:pt x="110" y="35"/>
                    <a:pt x="110" y="35"/>
                  </a:cubicBezTo>
                  <a:cubicBezTo>
                    <a:pt x="112" y="35"/>
                    <a:pt x="114" y="36"/>
                    <a:pt x="115" y="39"/>
                  </a:cubicBezTo>
                  <a:cubicBezTo>
                    <a:pt x="117" y="41"/>
                    <a:pt x="116" y="45"/>
                    <a:pt x="115" y="46"/>
                  </a:cubicBezTo>
                  <a:cubicBezTo>
                    <a:pt x="114" y="46"/>
                    <a:pt x="114" y="46"/>
                    <a:pt x="113" y="46"/>
                  </a:cubicBezTo>
                  <a:moveTo>
                    <a:pt x="22" y="47"/>
                  </a:moveTo>
                  <a:cubicBezTo>
                    <a:pt x="21" y="47"/>
                    <a:pt x="21" y="47"/>
                    <a:pt x="21" y="47"/>
                  </a:cubicBezTo>
                  <a:cubicBezTo>
                    <a:pt x="19" y="46"/>
                    <a:pt x="18" y="43"/>
                    <a:pt x="19" y="39"/>
                  </a:cubicBezTo>
                  <a:cubicBezTo>
                    <a:pt x="20" y="36"/>
                    <a:pt x="22" y="34"/>
                    <a:pt x="24" y="34"/>
                  </a:cubicBezTo>
                  <a:cubicBezTo>
                    <a:pt x="24" y="34"/>
                    <a:pt x="24" y="34"/>
                    <a:pt x="25" y="34"/>
                  </a:cubicBezTo>
                  <a:cubicBezTo>
                    <a:pt x="27" y="35"/>
                    <a:pt x="28" y="38"/>
                    <a:pt x="27" y="42"/>
                  </a:cubicBezTo>
                  <a:cubicBezTo>
                    <a:pt x="26" y="45"/>
                    <a:pt x="24" y="47"/>
                    <a:pt x="22" y="47"/>
                  </a:cubicBezTo>
                  <a:moveTo>
                    <a:pt x="35" y="44"/>
                  </a:moveTo>
                  <a:cubicBezTo>
                    <a:pt x="34" y="44"/>
                    <a:pt x="33" y="44"/>
                    <a:pt x="32" y="43"/>
                  </a:cubicBezTo>
                  <a:cubicBezTo>
                    <a:pt x="30" y="41"/>
                    <a:pt x="30" y="37"/>
                    <a:pt x="33" y="34"/>
                  </a:cubicBezTo>
                  <a:cubicBezTo>
                    <a:pt x="34" y="33"/>
                    <a:pt x="36" y="32"/>
                    <a:pt x="38" y="32"/>
                  </a:cubicBezTo>
                  <a:cubicBezTo>
                    <a:pt x="39" y="32"/>
                    <a:pt x="40" y="32"/>
                    <a:pt x="41" y="33"/>
                  </a:cubicBezTo>
                  <a:cubicBezTo>
                    <a:pt x="43" y="35"/>
                    <a:pt x="43" y="39"/>
                    <a:pt x="41" y="42"/>
                  </a:cubicBezTo>
                  <a:cubicBezTo>
                    <a:pt x="39" y="43"/>
                    <a:pt x="37" y="44"/>
                    <a:pt x="35" y="44"/>
                  </a:cubicBezTo>
                  <a:moveTo>
                    <a:pt x="53" y="44"/>
                  </a:moveTo>
                  <a:cubicBezTo>
                    <a:pt x="51" y="44"/>
                    <a:pt x="49" y="43"/>
                    <a:pt x="48" y="41"/>
                  </a:cubicBezTo>
                  <a:cubicBezTo>
                    <a:pt x="46" y="39"/>
                    <a:pt x="47" y="35"/>
                    <a:pt x="50" y="33"/>
                  </a:cubicBezTo>
                  <a:cubicBezTo>
                    <a:pt x="51" y="32"/>
                    <a:pt x="53" y="31"/>
                    <a:pt x="54" y="31"/>
                  </a:cubicBezTo>
                  <a:cubicBezTo>
                    <a:pt x="56" y="31"/>
                    <a:pt x="58" y="32"/>
                    <a:pt x="59" y="34"/>
                  </a:cubicBezTo>
                  <a:cubicBezTo>
                    <a:pt x="61" y="36"/>
                    <a:pt x="60" y="40"/>
                    <a:pt x="57" y="42"/>
                  </a:cubicBezTo>
                  <a:cubicBezTo>
                    <a:pt x="56" y="43"/>
                    <a:pt x="54" y="44"/>
                    <a:pt x="53" y="44"/>
                  </a:cubicBezTo>
                  <a:moveTo>
                    <a:pt x="101" y="44"/>
                  </a:moveTo>
                  <a:cubicBezTo>
                    <a:pt x="98" y="44"/>
                    <a:pt x="96" y="42"/>
                    <a:pt x="95" y="39"/>
                  </a:cubicBezTo>
                  <a:cubicBezTo>
                    <a:pt x="94" y="36"/>
                    <a:pt x="95" y="32"/>
                    <a:pt x="98" y="31"/>
                  </a:cubicBezTo>
                  <a:cubicBezTo>
                    <a:pt x="98" y="31"/>
                    <a:pt x="99" y="31"/>
                    <a:pt x="99" y="31"/>
                  </a:cubicBezTo>
                  <a:cubicBezTo>
                    <a:pt x="102" y="31"/>
                    <a:pt x="104" y="33"/>
                    <a:pt x="105" y="36"/>
                  </a:cubicBezTo>
                  <a:cubicBezTo>
                    <a:pt x="106" y="39"/>
                    <a:pt x="105" y="43"/>
                    <a:pt x="102" y="44"/>
                  </a:cubicBezTo>
                  <a:cubicBezTo>
                    <a:pt x="102" y="44"/>
                    <a:pt x="101" y="44"/>
                    <a:pt x="101" y="44"/>
                  </a:cubicBezTo>
                  <a:moveTo>
                    <a:pt x="70" y="44"/>
                  </a:moveTo>
                  <a:cubicBezTo>
                    <a:pt x="66" y="44"/>
                    <a:pt x="63" y="41"/>
                    <a:pt x="63" y="37"/>
                  </a:cubicBezTo>
                  <a:cubicBezTo>
                    <a:pt x="63" y="34"/>
                    <a:pt x="66" y="31"/>
                    <a:pt x="70" y="31"/>
                  </a:cubicBezTo>
                  <a:cubicBezTo>
                    <a:pt x="74" y="31"/>
                    <a:pt x="77" y="34"/>
                    <a:pt x="77" y="37"/>
                  </a:cubicBezTo>
                  <a:cubicBezTo>
                    <a:pt x="77" y="41"/>
                    <a:pt x="74" y="44"/>
                    <a:pt x="70" y="44"/>
                  </a:cubicBezTo>
                  <a:moveTo>
                    <a:pt x="85" y="43"/>
                  </a:moveTo>
                  <a:cubicBezTo>
                    <a:pt x="81" y="43"/>
                    <a:pt x="78" y="40"/>
                    <a:pt x="78" y="37"/>
                  </a:cubicBezTo>
                  <a:cubicBezTo>
                    <a:pt x="78" y="33"/>
                    <a:pt x="81" y="30"/>
                    <a:pt x="85" y="30"/>
                  </a:cubicBezTo>
                  <a:cubicBezTo>
                    <a:pt x="89" y="30"/>
                    <a:pt x="91" y="33"/>
                    <a:pt x="91" y="37"/>
                  </a:cubicBezTo>
                  <a:cubicBezTo>
                    <a:pt x="91" y="40"/>
                    <a:pt x="89" y="43"/>
                    <a:pt x="85" y="43"/>
                  </a:cubicBezTo>
                  <a:moveTo>
                    <a:pt x="115" y="36"/>
                  </a:moveTo>
                  <a:cubicBezTo>
                    <a:pt x="114" y="36"/>
                    <a:pt x="112" y="35"/>
                    <a:pt x="111" y="33"/>
                  </a:cubicBezTo>
                  <a:cubicBezTo>
                    <a:pt x="109" y="30"/>
                    <a:pt x="109" y="28"/>
                    <a:pt x="110" y="28"/>
                  </a:cubicBezTo>
                  <a:cubicBezTo>
                    <a:pt x="110" y="27"/>
                    <a:pt x="110" y="27"/>
                    <a:pt x="110" y="27"/>
                  </a:cubicBezTo>
                  <a:cubicBezTo>
                    <a:pt x="111" y="27"/>
                    <a:pt x="113" y="29"/>
                    <a:pt x="114" y="31"/>
                  </a:cubicBezTo>
                  <a:cubicBezTo>
                    <a:pt x="115" y="33"/>
                    <a:pt x="116" y="36"/>
                    <a:pt x="115" y="36"/>
                  </a:cubicBezTo>
                  <a:cubicBezTo>
                    <a:pt x="115" y="36"/>
                    <a:pt x="115" y="36"/>
                    <a:pt x="115" y="36"/>
                  </a:cubicBezTo>
                  <a:moveTo>
                    <a:pt x="18" y="33"/>
                  </a:moveTo>
                  <a:cubicBezTo>
                    <a:pt x="18" y="33"/>
                    <a:pt x="18" y="33"/>
                    <a:pt x="17" y="33"/>
                  </a:cubicBezTo>
                  <a:cubicBezTo>
                    <a:pt x="16" y="32"/>
                    <a:pt x="17" y="30"/>
                    <a:pt x="19" y="28"/>
                  </a:cubicBezTo>
                  <a:cubicBezTo>
                    <a:pt x="20" y="26"/>
                    <a:pt x="22" y="25"/>
                    <a:pt x="23" y="25"/>
                  </a:cubicBezTo>
                  <a:cubicBezTo>
                    <a:pt x="23" y="25"/>
                    <a:pt x="24" y="25"/>
                    <a:pt x="24" y="25"/>
                  </a:cubicBezTo>
                  <a:cubicBezTo>
                    <a:pt x="25" y="26"/>
                    <a:pt x="24" y="28"/>
                    <a:pt x="22" y="30"/>
                  </a:cubicBezTo>
                  <a:cubicBezTo>
                    <a:pt x="21" y="32"/>
                    <a:pt x="19" y="33"/>
                    <a:pt x="18" y="33"/>
                  </a:cubicBezTo>
                  <a:moveTo>
                    <a:pt x="106" y="32"/>
                  </a:moveTo>
                  <a:cubicBezTo>
                    <a:pt x="104" y="32"/>
                    <a:pt x="103" y="31"/>
                    <a:pt x="101" y="30"/>
                  </a:cubicBezTo>
                  <a:cubicBezTo>
                    <a:pt x="99" y="28"/>
                    <a:pt x="98" y="25"/>
                    <a:pt x="99" y="24"/>
                  </a:cubicBezTo>
                  <a:cubicBezTo>
                    <a:pt x="100" y="23"/>
                    <a:pt x="101" y="23"/>
                    <a:pt x="102" y="23"/>
                  </a:cubicBezTo>
                  <a:cubicBezTo>
                    <a:pt x="103" y="23"/>
                    <a:pt x="105" y="23"/>
                    <a:pt x="106" y="24"/>
                  </a:cubicBezTo>
                  <a:cubicBezTo>
                    <a:pt x="108" y="27"/>
                    <a:pt x="109" y="29"/>
                    <a:pt x="108" y="31"/>
                  </a:cubicBezTo>
                  <a:cubicBezTo>
                    <a:pt x="107" y="32"/>
                    <a:pt x="106" y="32"/>
                    <a:pt x="106" y="32"/>
                  </a:cubicBezTo>
                  <a:moveTo>
                    <a:pt x="28" y="32"/>
                  </a:moveTo>
                  <a:cubicBezTo>
                    <a:pt x="27" y="32"/>
                    <a:pt x="27" y="32"/>
                    <a:pt x="26" y="31"/>
                  </a:cubicBezTo>
                  <a:cubicBezTo>
                    <a:pt x="25" y="30"/>
                    <a:pt x="26" y="27"/>
                    <a:pt x="28" y="25"/>
                  </a:cubicBezTo>
                  <a:cubicBezTo>
                    <a:pt x="30" y="23"/>
                    <a:pt x="32" y="23"/>
                    <a:pt x="33" y="23"/>
                  </a:cubicBezTo>
                  <a:cubicBezTo>
                    <a:pt x="34" y="23"/>
                    <a:pt x="35" y="23"/>
                    <a:pt x="35" y="23"/>
                  </a:cubicBezTo>
                  <a:cubicBezTo>
                    <a:pt x="37" y="25"/>
                    <a:pt x="36" y="28"/>
                    <a:pt x="33" y="30"/>
                  </a:cubicBezTo>
                  <a:cubicBezTo>
                    <a:pt x="32" y="32"/>
                    <a:pt x="30" y="32"/>
                    <a:pt x="28" y="32"/>
                  </a:cubicBezTo>
                  <a:moveTo>
                    <a:pt x="44" y="32"/>
                  </a:moveTo>
                  <a:cubicBezTo>
                    <a:pt x="43" y="32"/>
                    <a:pt x="42" y="31"/>
                    <a:pt x="41" y="30"/>
                  </a:cubicBezTo>
                  <a:cubicBezTo>
                    <a:pt x="39" y="29"/>
                    <a:pt x="39" y="25"/>
                    <a:pt x="42" y="22"/>
                  </a:cubicBezTo>
                  <a:cubicBezTo>
                    <a:pt x="44" y="21"/>
                    <a:pt x="45" y="20"/>
                    <a:pt x="47" y="20"/>
                  </a:cubicBezTo>
                  <a:cubicBezTo>
                    <a:pt x="48" y="20"/>
                    <a:pt x="49" y="20"/>
                    <a:pt x="50" y="21"/>
                  </a:cubicBezTo>
                  <a:cubicBezTo>
                    <a:pt x="52" y="23"/>
                    <a:pt x="52" y="26"/>
                    <a:pt x="49" y="29"/>
                  </a:cubicBezTo>
                  <a:cubicBezTo>
                    <a:pt x="48" y="31"/>
                    <a:pt x="46" y="32"/>
                    <a:pt x="44" y="32"/>
                  </a:cubicBezTo>
                  <a:moveTo>
                    <a:pt x="92" y="31"/>
                  </a:moveTo>
                  <a:cubicBezTo>
                    <a:pt x="90" y="31"/>
                    <a:pt x="88" y="30"/>
                    <a:pt x="87" y="29"/>
                  </a:cubicBezTo>
                  <a:cubicBezTo>
                    <a:pt x="84" y="26"/>
                    <a:pt x="84" y="23"/>
                    <a:pt x="86" y="21"/>
                  </a:cubicBezTo>
                  <a:cubicBezTo>
                    <a:pt x="86" y="20"/>
                    <a:pt x="87" y="19"/>
                    <a:pt x="89" y="19"/>
                  </a:cubicBezTo>
                  <a:cubicBezTo>
                    <a:pt x="90" y="19"/>
                    <a:pt x="92" y="20"/>
                    <a:pt x="94" y="22"/>
                  </a:cubicBezTo>
                  <a:cubicBezTo>
                    <a:pt x="96" y="24"/>
                    <a:pt x="97" y="28"/>
                    <a:pt x="95" y="30"/>
                  </a:cubicBezTo>
                  <a:cubicBezTo>
                    <a:pt x="94" y="30"/>
                    <a:pt x="93" y="31"/>
                    <a:pt x="92" y="31"/>
                  </a:cubicBezTo>
                  <a:moveTo>
                    <a:pt x="77" y="30"/>
                  </a:moveTo>
                  <a:cubicBezTo>
                    <a:pt x="76" y="30"/>
                    <a:pt x="75" y="30"/>
                    <a:pt x="74" y="29"/>
                  </a:cubicBezTo>
                  <a:cubicBezTo>
                    <a:pt x="71" y="28"/>
                    <a:pt x="69" y="24"/>
                    <a:pt x="70" y="22"/>
                  </a:cubicBezTo>
                  <a:cubicBezTo>
                    <a:pt x="71" y="20"/>
                    <a:pt x="73" y="19"/>
                    <a:pt x="75" y="19"/>
                  </a:cubicBezTo>
                  <a:cubicBezTo>
                    <a:pt x="76" y="19"/>
                    <a:pt x="77" y="19"/>
                    <a:pt x="78" y="20"/>
                  </a:cubicBezTo>
                  <a:cubicBezTo>
                    <a:pt x="82" y="21"/>
                    <a:pt x="83" y="24"/>
                    <a:pt x="82" y="27"/>
                  </a:cubicBezTo>
                  <a:cubicBezTo>
                    <a:pt x="81" y="29"/>
                    <a:pt x="79" y="30"/>
                    <a:pt x="77" y="30"/>
                  </a:cubicBezTo>
                  <a:moveTo>
                    <a:pt x="60" y="29"/>
                  </a:moveTo>
                  <a:cubicBezTo>
                    <a:pt x="58" y="29"/>
                    <a:pt x="55" y="28"/>
                    <a:pt x="55" y="25"/>
                  </a:cubicBezTo>
                  <a:cubicBezTo>
                    <a:pt x="54" y="22"/>
                    <a:pt x="57" y="20"/>
                    <a:pt x="60" y="19"/>
                  </a:cubicBezTo>
                  <a:cubicBezTo>
                    <a:pt x="60" y="19"/>
                    <a:pt x="61" y="19"/>
                    <a:pt x="61" y="19"/>
                  </a:cubicBezTo>
                  <a:cubicBezTo>
                    <a:pt x="64" y="19"/>
                    <a:pt x="67" y="21"/>
                    <a:pt x="67" y="23"/>
                  </a:cubicBezTo>
                  <a:cubicBezTo>
                    <a:pt x="68" y="26"/>
                    <a:pt x="65" y="29"/>
                    <a:pt x="62" y="29"/>
                  </a:cubicBezTo>
                  <a:cubicBezTo>
                    <a:pt x="61" y="29"/>
                    <a:pt x="61" y="29"/>
                    <a:pt x="60" y="29"/>
                  </a:cubicBezTo>
                  <a:moveTo>
                    <a:pt x="108" y="25"/>
                  </a:moveTo>
                  <a:cubicBezTo>
                    <a:pt x="108" y="25"/>
                    <a:pt x="106" y="24"/>
                    <a:pt x="104" y="22"/>
                  </a:cubicBezTo>
                  <a:cubicBezTo>
                    <a:pt x="102" y="20"/>
                    <a:pt x="100" y="18"/>
                    <a:pt x="101" y="18"/>
                  </a:cubicBezTo>
                  <a:cubicBezTo>
                    <a:pt x="101" y="18"/>
                    <a:pt x="101" y="18"/>
                    <a:pt x="101" y="18"/>
                  </a:cubicBezTo>
                  <a:cubicBezTo>
                    <a:pt x="102" y="18"/>
                    <a:pt x="103" y="19"/>
                    <a:pt x="105" y="21"/>
                  </a:cubicBezTo>
                  <a:cubicBezTo>
                    <a:pt x="107" y="23"/>
                    <a:pt x="109" y="24"/>
                    <a:pt x="109" y="25"/>
                  </a:cubicBezTo>
                  <a:cubicBezTo>
                    <a:pt x="108" y="25"/>
                    <a:pt x="108" y="25"/>
                    <a:pt x="108" y="25"/>
                  </a:cubicBezTo>
                  <a:moveTo>
                    <a:pt x="26" y="23"/>
                  </a:moveTo>
                  <a:cubicBezTo>
                    <a:pt x="25" y="23"/>
                    <a:pt x="25" y="23"/>
                    <a:pt x="25" y="23"/>
                  </a:cubicBezTo>
                  <a:cubicBezTo>
                    <a:pt x="24" y="22"/>
                    <a:pt x="25" y="20"/>
                    <a:pt x="27" y="18"/>
                  </a:cubicBezTo>
                  <a:cubicBezTo>
                    <a:pt x="29" y="17"/>
                    <a:pt x="31" y="16"/>
                    <a:pt x="32" y="16"/>
                  </a:cubicBezTo>
                  <a:cubicBezTo>
                    <a:pt x="32" y="16"/>
                    <a:pt x="32" y="16"/>
                    <a:pt x="33" y="16"/>
                  </a:cubicBezTo>
                  <a:cubicBezTo>
                    <a:pt x="33" y="17"/>
                    <a:pt x="32" y="19"/>
                    <a:pt x="30" y="21"/>
                  </a:cubicBezTo>
                  <a:cubicBezTo>
                    <a:pt x="28" y="22"/>
                    <a:pt x="27" y="23"/>
                    <a:pt x="26" y="23"/>
                  </a:cubicBezTo>
                  <a:moveTo>
                    <a:pt x="97" y="21"/>
                  </a:moveTo>
                  <a:cubicBezTo>
                    <a:pt x="96" y="21"/>
                    <a:pt x="94" y="20"/>
                    <a:pt x="93" y="20"/>
                  </a:cubicBezTo>
                  <a:cubicBezTo>
                    <a:pt x="90" y="18"/>
                    <a:pt x="89" y="16"/>
                    <a:pt x="89" y="14"/>
                  </a:cubicBezTo>
                  <a:cubicBezTo>
                    <a:pt x="90" y="14"/>
                    <a:pt x="91" y="13"/>
                    <a:pt x="92" y="13"/>
                  </a:cubicBezTo>
                  <a:cubicBezTo>
                    <a:pt x="93" y="13"/>
                    <a:pt x="94" y="14"/>
                    <a:pt x="96" y="15"/>
                  </a:cubicBezTo>
                  <a:cubicBezTo>
                    <a:pt x="98" y="16"/>
                    <a:pt x="100" y="18"/>
                    <a:pt x="99" y="20"/>
                  </a:cubicBezTo>
                  <a:cubicBezTo>
                    <a:pt x="99" y="20"/>
                    <a:pt x="98" y="21"/>
                    <a:pt x="97" y="21"/>
                  </a:cubicBezTo>
                  <a:moveTo>
                    <a:pt x="35" y="21"/>
                  </a:moveTo>
                  <a:cubicBezTo>
                    <a:pt x="35" y="21"/>
                    <a:pt x="34" y="21"/>
                    <a:pt x="34" y="20"/>
                  </a:cubicBezTo>
                  <a:cubicBezTo>
                    <a:pt x="33" y="19"/>
                    <a:pt x="35" y="17"/>
                    <a:pt x="38" y="15"/>
                  </a:cubicBezTo>
                  <a:cubicBezTo>
                    <a:pt x="40" y="13"/>
                    <a:pt x="42" y="12"/>
                    <a:pt x="43" y="12"/>
                  </a:cubicBezTo>
                  <a:cubicBezTo>
                    <a:pt x="43" y="12"/>
                    <a:pt x="44" y="12"/>
                    <a:pt x="44" y="13"/>
                  </a:cubicBezTo>
                  <a:cubicBezTo>
                    <a:pt x="45" y="14"/>
                    <a:pt x="43" y="16"/>
                    <a:pt x="41" y="18"/>
                  </a:cubicBezTo>
                  <a:cubicBezTo>
                    <a:pt x="39" y="20"/>
                    <a:pt x="36" y="21"/>
                    <a:pt x="35" y="21"/>
                  </a:cubicBezTo>
                  <a:moveTo>
                    <a:pt x="98" y="15"/>
                  </a:moveTo>
                  <a:cubicBezTo>
                    <a:pt x="98" y="15"/>
                    <a:pt x="97" y="15"/>
                    <a:pt x="95" y="14"/>
                  </a:cubicBezTo>
                  <a:cubicBezTo>
                    <a:pt x="93" y="13"/>
                    <a:pt x="92" y="12"/>
                    <a:pt x="92" y="12"/>
                  </a:cubicBezTo>
                  <a:cubicBezTo>
                    <a:pt x="92" y="12"/>
                    <a:pt x="92" y="12"/>
                    <a:pt x="92" y="12"/>
                  </a:cubicBezTo>
                  <a:cubicBezTo>
                    <a:pt x="93" y="12"/>
                    <a:pt x="94" y="12"/>
                    <a:pt x="96" y="13"/>
                  </a:cubicBezTo>
                  <a:cubicBezTo>
                    <a:pt x="97" y="14"/>
                    <a:pt x="99" y="15"/>
                    <a:pt x="99" y="15"/>
                  </a:cubicBezTo>
                  <a:cubicBezTo>
                    <a:pt x="99" y="15"/>
                    <a:pt x="98" y="15"/>
                    <a:pt x="98" y="15"/>
                  </a:cubicBezTo>
                  <a:moveTo>
                    <a:pt x="53" y="18"/>
                  </a:moveTo>
                  <a:cubicBezTo>
                    <a:pt x="50" y="18"/>
                    <a:pt x="48" y="17"/>
                    <a:pt x="48" y="15"/>
                  </a:cubicBezTo>
                  <a:cubicBezTo>
                    <a:pt x="47" y="13"/>
                    <a:pt x="50" y="11"/>
                    <a:pt x="53" y="10"/>
                  </a:cubicBezTo>
                  <a:cubicBezTo>
                    <a:pt x="53" y="10"/>
                    <a:pt x="54" y="10"/>
                    <a:pt x="55" y="10"/>
                  </a:cubicBezTo>
                  <a:cubicBezTo>
                    <a:pt x="57" y="10"/>
                    <a:pt x="59" y="11"/>
                    <a:pt x="60" y="13"/>
                  </a:cubicBezTo>
                  <a:cubicBezTo>
                    <a:pt x="60" y="15"/>
                    <a:pt x="58" y="18"/>
                    <a:pt x="54" y="18"/>
                  </a:cubicBezTo>
                  <a:cubicBezTo>
                    <a:pt x="54" y="18"/>
                    <a:pt x="53" y="18"/>
                    <a:pt x="53" y="18"/>
                  </a:cubicBezTo>
                  <a:moveTo>
                    <a:pt x="82" y="18"/>
                  </a:moveTo>
                  <a:cubicBezTo>
                    <a:pt x="81" y="18"/>
                    <a:pt x="80" y="18"/>
                    <a:pt x="79" y="18"/>
                  </a:cubicBezTo>
                  <a:cubicBezTo>
                    <a:pt x="76" y="17"/>
                    <a:pt x="74" y="15"/>
                    <a:pt x="75" y="13"/>
                  </a:cubicBezTo>
                  <a:cubicBezTo>
                    <a:pt x="75" y="11"/>
                    <a:pt x="77" y="10"/>
                    <a:pt x="79" y="10"/>
                  </a:cubicBezTo>
                  <a:cubicBezTo>
                    <a:pt x="80" y="10"/>
                    <a:pt x="81" y="10"/>
                    <a:pt x="81" y="11"/>
                  </a:cubicBezTo>
                  <a:cubicBezTo>
                    <a:pt x="84" y="11"/>
                    <a:pt x="86" y="14"/>
                    <a:pt x="86" y="16"/>
                  </a:cubicBezTo>
                  <a:cubicBezTo>
                    <a:pt x="85" y="17"/>
                    <a:pt x="84" y="18"/>
                    <a:pt x="82" y="18"/>
                  </a:cubicBezTo>
                  <a:moveTo>
                    <a:pt x="67" y="17"/>
                  </a:moveTo>
                  <a:cubicBezTo>
                    <a:pt x="63" y="17"/>
                    <a:pt x="61" y="15"/>
                    <a:pt x="61" y="13"/>
                  </a:cubicBezTo>
                  <a:cubicBezTo>
                    <a:pt x="61" y="11"/>
                    <a:pt x="63" y="9"/>
                    <a:pt x="67" y="9"/>
                  </a:cubicBezTo>
                  <a:cubicBezTo>
                    <a:pt x="70" y="9"/>
                    <a:pt x="73" y="11"/>
                    <a:pt x="73" y="13"/>
                  </a:cubicBezTo>
                  <a:cubicBezTo>
                    <a:pt x="73" y="15"/>
                    <a:pt x="70" y="17"/>
                    <a:pt x="67" y="17"/>
                  </a:cubicBezTo>
                  <a:moveTo>
                    <a:pt x="90" y="12"/>
                  </a:moveTo>
                  <a:cubicBezTo>
                    <a:pt x="89" y="12"/>
                    <a:pt x="87" y="12"/>
                    <a:pt x="85" y="11"/>
                  </a:cubicBezTo>
                  <a:cubicBezTo>
                    <a:pt x="83" y="10"/>
                    <a:pt x="81" y="9"/>
                    <a:pt x="81" y="8"/>
                  </a:cubicBezTo>
                  <a:cubicBezTo>
                    <a:pt x="81" y="8"/>
                    <a:pt x="82" y="7"/>
                    <a:pt x="82" y="7"/>
                  </a:cubicBezTo>
                  <a:cubicBezTo>
                    <a:pt x="83" y="7"/>
                    <a:pt x="85" y="8"/>
                    <a:pt x="87" y="9"/>
                  </a:cubicBezTo>
                  <a:cubicBezTo>
                    <a:pt x="89" y="10"/>
                    <a:pt x="91" y="11"/>
                    <a:pt x="91" y="12"/>
                  </a:cubicBezTo>
                  <a:cubicBezTo>
                    <a:pt x="91" y="12"/>
                    <a:pt x="90" y="12"/>
                    <a:pt x="90" y="12"/>
                  </a:cubicBezTo>
                  <a:moveTo>
                    <a:pt x="45" y="11"/>
                  </a:moveTo>
                  <a:cubicBezTo>
                    <a:pt x="44" y="11"/>
                    <a:pt x="43" y="11"/>
                    <a:pt x="43" y="10"/>
                  </a:cubicBezTo>
                  <a:cubicBezTo>
                    <a:pt x="43" y="9"/>
                    <a:pt x="45" y="8"/>
                    <a:pt x="47" y="7"/>
                  </a:cubicBezTo>
                  <a:cubicBezTo>
                    <a:pt x="49" y="6"/>
                    <a:pt x="50" y="6"/>
                    <a:pt x="51" y="6"/>
                  </a:cubicBezTo>
                  <a:cubicBezTo>
                    <a:pt x="52" y="6"/>
                    <a:pt x="53" y="6"/>
                    <a:pt x="53" y="7"/>
                  </a:cubicBezTo>
                  <a:cubicBezTo>
                    <a:pt x="53" y="8"/>
                    <a:pt x="51" y="9"/>
                    <a:pt x="49" y="10"/>
                  </a:cubicBezTo>
                  <a:cubicBezTo>
                    <a:pt x="47" y="11"/>
                    <a:pt x="46" y="11"/>
                    <a:pt x="45" y="11"/>
                  </a:cubicBezTo>
                  <a:moveTo>
                    <a:pt x="60" y="9"/>
                  </a:moveTo>
                  <a:cubicBezTo>
                    <a:pt x="60" y="9"/>
                    <a:pt x="60" y="9"/>
                    <a:pt x="60" y="9"/>
                  </a:cubicBezTo>
                  <a:cubicBezTo>
                    <a:pt x="57" y="9"/>
                    <a:pt x="55" y="8"/>
                    <a:pt x="55" y="7"/>
                  </a:cubicBezTo>
                  <a:cubicBezTo>
                    <a:pt x="55" y="6"/>
                    <a:pt x="57" y="5"/>
                    <a:pt x="60" y="5"/>
                  </a:cubicBezTo>
                  <a:cubicBezTo>
                    <a:pt x="60" y="5"/>
                    <a:pt x="60" y="5"/>
                    <a:pt x="60" y="5"/>
                  </a:cubicBezTo>
                  <a:cubicBezTo>
                    <a:pt x="63" y="5"/>
                    <a:pt x="65" y="6"/>
                    <a:pt x="65" y="7"/>
                  </a:cubicBezTo>
                  <a:cubicBezTo>
                    <a:pt x="65" y="8"/>
                    <a:pt x="63" y="9"/>
                    <a:pt x="60" y="9"/>
                  </a:cubicBezTo>
                  <a:moveTo>
                    <a:pt x="76" y="10"/>
                  </a:moveTo>
                  <a:cubicBezTo>
                    <a:pt x="75" y="10"/>
                    <a:pt x="74" y="10"/>
                    <a:pt x="73" y="9"/>
                  </a:cubicBezTo>
                  <a:cubicBezTo>
                    <a:pt x="70" y="9"/>
                    <a:pt x="68" y="7"/>
                    <a:pt x="68" y="6"/>
                  </a:cubicBezTo>
                  <a:cubicBezTo>
                    <a:pt x="68" y="5"/>
                    <a:pt x="69" y="5"/>
                    <a:pt x="71" y="5"/>
                  </a:cubicBezTo>
                  <a:cubicBezTo>
                    <a:pt x="72" y="5"/>
                    <a:pt x="73" y="5"/>
                    <a:pt x="74" y="5"/>
                  </a:cubicBezTo>
                  <a:cubicBezTo>
                    <a:pt x="77" y="6"/>
                    <a:pt x="79" y="7"/>
                    <a:pt x="78" y="9"/>
                  </a:cubicBezTo>
                  <a:cubicBezTo>
                    <a:pt x="78" y="9"/>
                    <a:pt x="77" y="10"/>
                    <a:pt x="76" y="10"/>
                  </a:cubicBezTo>
                  <a:moveTo>
                    <a:pt x="65" y="0"/>
                  </a:moveTo>
                  <a:cubicBezTo>
                    <a:pt x="29" y="0"/>
                    <a:pt x="0" y="28"/>
                    <a:pt x="0" y="64"/>
                  </a:cubicBezTo>
                  <a:cubicBezTo>
                    <a:pt x="0" y="99"/>
                    <a:pt x="29" y="128"/>
                    <a:pt x="65" y="128"/>
                  </a:cubicBezTo>
                  <a:cubicBezTo>
                    <a:pt x="100" y="128"/>
                    <a:pt x="129" y="99"/>
                    <a:pt x="129" y="64"/>
                  </a:cubicBezTo>
                  <a:cubicBezTo>
                    <a:pt x="129" y="28"/>
                    <a:pt x="100" y="0"/>
                    <a:pt x="6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4566" name="Freeform 440"/>
            <p:cNvSpPr>
              <a:spLocks noEditPoints="1" noChangeArrowheads="1"/>
            </p:cNvSpPr>
            <p:nvPr/>
          </p:nvSpPr>
          <p:spPr bwMode="auto">
            <a:xfrm>
              <a:off x="2806700" y="215900"/>
              <a:ext cx="627062" cy="534988"/>
            </a:xfrm>
            <a:custGeom>
              <a:avLst/>
              <a:gdLst>
                <a:gd name="T0" fmla="*/ 451169232 w 167"/>
                <a:gd name="T1" fmla="*/ 1646527293 h 142"/>
                <a:gd name="T2" fmla="*/ 451169232 w 167"/>
                <a:gd name="T3" fmla="*/ 1532974206 h 142"/>
                <a:gd name="T4" fmla="*/ 2147483647 w 167"/>
                <a:gd name="T5" fmla="*/ 1149730655 h 142"/>
                <a:gd name="T6" fmla="*/ 2147483647 w 167"/>
                <a:gd name="T7" fmla="*/ 1249091489 h 142"/>
                <a:gd name="T8" fmla="*/ 451169232 w 167"/>
                <a:gd name="T9" fmla="*/ 1646527293 h 142"/>
                <a:gd name="T10" fmla="*/ 380671692 w 167"/>
                <a:gd name="T11" fmla="*/ 1618139021 h 142"/>
                <a:gd name="T12" fmla="*/ 84593292 w 167"/>
                <a:gd name="T13" fmla="*/ 1007789296 h 142"/>
                <a:gd name="T14" fmla="*/ 84593292 w 167"/>
                <a:gd name="T15" fmla="*/ 922624481 h 142"/>
                <a:gd name="T16" fmla="*/ 380671692 w 167"/>
                <a:gd name="T17" fmla="*/ 1518781954 h 142"/>
                <a:gd name="T18" fmla="*/ 380671692 w 167"/>
                <a:gd name="T19" fmla="*/ 1532974206 h 142"/>
                <a:gd name="T20" fmla="*/ 380671692 w 167"/>
                <a:gd name="T21" fmla="*/ 1618139021 h 142"/>
                <a:gd name="T22" fmla="*/ 2147483647 w 167"/>
                <a:gd name="T23" fmla="*/ 936816733 h 142"/>
                <a:gd name="T24" fmla="*/ 2016154524 w 167"/>
                <a:gd name="T25" fmla="*/ 397439571 h 142"/>
                <a:gd name="T26" fmla="*/ 2016154524 w 167"/>
                <a:gd name="T27" fmla="*/ 283882717 h 142"/>
                <a:gd name="T28" fmla="*/ 2147483647 w 167"/>
                <a:gd name="T29" fmla="*/ 794875375 h 142"/>
                <a:gd name="T30" fmla="*/ 2147483647 w 167"/>
                <a:gd name="T31" fmla="*/ 936816733 h 142"/>
                <a:gd name="T32" fmla="*/ 2147483647 w 167"/>
                <a:gd name="T33" fmla="*/ 738098831 h 142"/>
                <a:gd name="T34" fmla="*/ 2016154524 w 167"/>
                <a:gd name="T35" fmla="*/ 212913921 h 142"/>
                <a:gd name="T36" fmla="*/ 2016154524 w 167"/>
                <a:gd name="T37" fmla="*/ 141941358 h 142"/>
                <a:gd name="T38" fmla="*/ 2147483647 w 167"/>
                <a:gd name="T39" fmla="*/ 695518308 h 142"/>
                <a:gd name="T40" fmla="*/ 2147483647 w 167"/>
                <a:gd name="T41" fmla="*/ 723906579 h 142"/>
                <a:gd name="T42" fmla="*/ 2147483647 w 167"/>
                <a:gd name="T43" fmla="*/ 738098831 h 142"/>
                <a:gd name="T44" fmla="*/ 1987959264 w 167"/>
                <a:gd name="T45" fmla="*/ 0 h 142"/>
                <a:gd name="T46" fmla="*/ 1945660740 w 167"/>
                <a:gd name="T47" fmla="*/ 42584291 h 142"/>
                <a:gd name="T48" fmla="*/ 1945660740 w 167"/>
                <a:gd name="T49" fmla="*/ 312270989 h 142"/>
                <a:gd name="T50" fmla="*/ 56394277 w 167"/>
                <a:gd name="T51" fmla="*/ 723906579 h 142"/>
                <a:gd name="T52" fmla="*/ 42298524 w 167"/>
                <a:gd name="T53" fmla="*/ 723906579 h 142"/>
                <a:gd name="T54" fmla="*/ 0 w 167"/>
                <a:gd name="T55" fmla="*/ 723906579 h 142"/>
                <a:gd name="T56" fmla="*/ 14099508 w 167"/>
                <a:gd name="T57" fmla="*/ 766487103 h 142"/>
                <a:gd name="T58" fmla="*/ 14099508 w 167"/>
                <a:gd name="T59" fmla="*/ 1206507198 h 142"/>
                <a:gd name="T60" fmla="*/ 56394277 w 167"/>
                <a:gd name="T61" fmla="*/ 1249091489 h 142"/>
                <a:gd name="T62" fmla="*/ 84593292 w 167"/>
                <a:gd name="T63" fmla="*/ 1206507198 h 142"/>
                <a:gd name="T64" fmla="*/ 84593292 w 167"/>
                <a:gd name="T65" fmla="*/ 1107150131 h 142"/>
                <a:gd name="T66" fmla="*/ 366572185 w 167"/>
                <a:gd name="T67" fmla="*/ 1717499856 h 142"/>
                <a:gd name="T68" fmla="*/ 380671692 w 167"/>
                <a:gd name="T69" fmla="*/ 1703307604 h 142"/>
                <a:gd name="T70" fmla="*/ 380671692 w 167"/>
                <a:gd name="T71" fmla="*/ 1972994301 h 142"/>
                <a:gd name="T72" fmla="*/ 408870708 w 167"/>
                <a:gd name="T73" fmla="*/ 2015578593 h 142"/>
                <a:gd name="T74" fmla="*/ 451169232 w 167"/>
                <a:gd name="T75" fmla="*/ 1972994301 h 142"/>
                <a:gd name="T76" fmla="*/ 451169232 w 167"/>
                <a:gd name="T77" fmla="*/ 1689111584 h 142"/>
                <a:gd name="T78" fmla="*/ 2147483647 w 167"/>
                <a:gd name="T79" fmla="*/ 1291672013 h 142"/>
                <a:gd name="T80" fmla="*/ 2147483647 w 167"/>
                <a:gd name="T81" fmla="*/ 1561362478 h 142"/>
                <a:gd name="T82" fmla="*/ 2147483647 w 167"/>
                <a:gd name="T83" fmla="*/ 1589750750 h 142"/>
                <a:gd name="T84" fmla="*/ 2147483647 w 167"/>
                <a:gd name="T85" fmla="*/ 1561362478 h 142"/>
                <a:gd name="T86" fmla="*/ 2147483647 w 167"/>
                <a:gd name="T87" fmla="*/ 1135538403 h 142"/>
                <a:gd name="T88" fmla="*/ 2147483647 w 167"/>
                <a:gd name="T89" fmla="*/ 1121342383 h 142"/>
                <a:gd name="T90" fmla="*/ 2147483647 w 167"/>
                <a:gd name="T91" fmla="*/ 1092954111 h 142"/>
                <a:gd name="T92" fmla="*/ 2147483647 w 167"/>
                <a:gd name="T93" fmla="*/ 723906579 h 142"/>
                <a:gd name="T94" fmla="*/ 2147483647 w 167"/>
                <a:gd name="T95" fmla="*/ 681322288 h 142"/>
                <a:gd name="T96" fmla="*/ 2016154524 w 167"/>
                <a:gd name="T97" fmla="*/ 85164815 h 142"/>
                <a:gd name="T98" fmla="*/ 2016154524 w 167"/>
                <a:gd name="T99" fmla="*/ 42584291 h 142"/>
                <a:gd name="T100" fmla="*/ 1987959264 w 167"/>
                <a:gd name="T101" fmla="*/ 0 h 1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7"/>
                <a:gd name="T154" fmla="*/ 0 h 142"/>
                <a:gd name="T155" fmla="*/ 167 w 167"/>
                <a:gd name="T156" fmla="*/ 142 h 1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7" h="142">
                  <a:moveTo>
                    <a:pt x="32" y="116"/>
                  </a:moveTo>
                  <a:cubicBezTo>
                    <a:pt x="32" y="108"/>
                    <a:pt x="32" y="108"/>
                    <a:pt x="32" y="108"/>
                  </a:cubicBezTo>
                  <a:cubicBezTo>
                    <a:pt x="162" y="81"/>
                    <a:pt x="162" y="81"/>
                    <a:pt x="162" y="81"/>
                  </a:cubicBezTo>
                  <a:cubicBezTo>
                    <a:pt x="162" y="88"/>
                    <a:pt x="162" y="88"/>
                    <a:pt x="162" y="88"/>
                  </a:cubicBezTo>
                  <a:cubicBezTo>
                    <a:pt x="32" y="116"/>
                    <a:pt x="32" y="116"/>
                    <a:pt x="32" y="116"/>
                  </a:cubicBezTo>
                  <a:moveTo>
                    <a:pt x="27" y="114"/>
                  </a:moveTo>
                  <a:cubicBezTo>
                    <a:pt x="6" y="71"/>
                    <a:pt x="6" y="71"/>
                    <a:pt x="6" y="71"/>
                  </a:cubicBezTo>
                  <a:cubicBezTo>
                    <a:pt x="6" y="65"/>
                    <a:pt x="6" y="65"/>
                    <a:pt x="6" y="65"/>
                  </a:cubicBezTo>
                  <a:cubicBezTo>
                    <a:pt x="27" y="107"/>
                    <a:pt x="27" y="107"/>
                    <a:pt x="27" y="107"/>
                  </a:cubicBezTo>
                  <a:cubicBezTo>
                    <a:pt x="27" y="108"/>
                    <a:pt x="27" y="108"/>
                    <a:pt x="27" y="108"/>
                  </a:cubicBezTo>
                  <a:cubicBezTo>
                    <a:pt x="27" y="114"/>
                    <a:pt x="27" y="114"/>
                    <a:pt x="27" y="114"/>
                  </a:cubicBezTo>
                  <a:moveTo>
                    <a:pt x="162" y="66"/>
                  </a:moveTo>
                  <a:cubicBezTo>
                    <a:pt x="143" y="28"/>
                    <a:pt x="143" y="28"/>
                    <a:pt x="143" y="28"/>
                  </a:cubicBezTo>
                  <a:cubicBezTo>
                    <a:pt x="143" y="20"/>
                    <a:pt x="143" y="20"/>
                    <a:pt x="143" y="20"/>
                  </a:cubicBezTo>
                  <a:cubicBezTo>
                    <a:pt x="162" y="56"/>
                    <a:pt x="162" y="56"/>
                    <a:pt x="162" y="56"/>
                  </a:cubicBezTo>
                  <a:cubicBezTo>
                    <a:pt x="162" y="66"/>
                    <a:pt x="162" y="66"/>
                    <a:pt x="162" y="66"/>
                  </a:cubicBezTo>
                  <a:moveTo>
                    <a:pt x="162" y="52"/>
                  </a:moveTo>
                  <a:cubicBezTo>
                    <a:pt x="143" y="15"/>
                    <a:pt x="143" y="15"/>
                    <a:pt x="143" y="15"/>
                  </a:cubicBezTo>
                  <a:cubicBezTo>
                    <a:pt x="143" y="10"/>
                    <a:pt x="143" y="10"/>
                    <a:pt x="143" y="10"/>
                  </a:cubicBezTo>
                  <a:cubicBezTo>
                    <a:pt x="163" y="49"/>
                    <a:pt x="163" y="49"/>
                    <a:pt x="163" y="49"/>
                  </a:cubicBezTo>
                  <a:cubicBezTo>
                    <a:pt x="162" y="49"/>
                    <a:pt x="162" y="50"/>
                    <a:pt x="162" y="51"/>
                  </a:cubicBezTo>
                  <a:cubicBezTo>
                    <a:pt x="162" y="52"/>
                    <a:pt x="162" y="52"/>
                    <a:pt x="162" y="52"/>
                  </a:cubicBezTo>
                  <a:moveTo>
                    <a:pt x="141" y="0"/>
                  </a:moveTo>
                  <a:cubicBezTo>
                    <a:pt x="139" y="0"/>
                    <a:pt x="138" y="1"/>
                    <a:pt x="138" y="3"/>
                  </a:cubicBezTo>
                  <a:cubicBezTo>
                    <a:pt x="138" y="22"/>
                    <a:pt x="138" y="22"/>
                    <a:pt x="138" y="22"/>
                  </a:cubicBezTo>
                  <a:cubicBezTo>
                    <a:pt x="4" y="51"/>
                    <a:pt x="4" y="51"/>
                    <a:pt x="4" y="51"/>
                  </a:cubicBezTo>
                  <a:cubicBezTo>
                    <a:pt x="3" y="51"/>
                    <a:pt x="3" y="51"/>
                    <a:pt x="3" y="51"/>
                  </a:cubicBezTo>
                  <a:cubicBezTo>
                    <a:pt x="0" y="51"/>
                    <a:pt x="0" y="51"/>
                    <a:pt x="0" y="51"/>
                  </a:cubicBezTo>
                  <a:cubicBezTo>
                    <a:pt x="1" y="54"/>
                    <a:pt x="1" y="54"/>
                    <a:pt x="1" y="54"/>
                  </a:cubicBezTo>
                  <a:cubicBezTo>
                    <a:pt x="1" y="85"/>
                    <a:pt x="1" y="85"/>
                    <a:pt x="1" y="85"/>
                  </a:cubicBezTo>
                  <a:cubicBezTo>
                    <a:pt x="1" y="86"/>
                    <a:pt x="2" y="88"/>
                    <a:pt x="4" y="88"/>
                  </a:cubicBezTo>
                  <a:cubicBezTo>
                    <a:pt x="5" y="88"/>
                    <a:pt x="6" y="86"/>
                    <a:pt x="6" y="85"/>
                  </a:cubicBezTo>
                  <a:cubicBezTo>
                    <a:pt x="6" y="78"/>
                    <a:pt x="6" y="78"/>
                    <a:pt x="6" y="78"/>
                  </a:cubicBezTo>
                  <a:cubicBezTo>
                    <a:pt x="26" y="121"/>
                    <a:pt x="26" y="121"/>
                    <a:pt x="26" y="121"/>
                  </a:cubicBezTo>
                  <a:cubicBezTo>
                    <a:pt x="27" y="120"/>
                    <a:pt x="27" y="120"/>
                    <a:pt x="27" y="120"/>
                  </a:cubicBezTo>
                  <a:cubicBezTo>
                    <a:pt x="27" y="139"/>
                    <a:pt x="27" y="139"/>
                    <a:pt x="27" y="139"/>
                  </a:cubicBezTo>
                  <a:cubicBezTo>
                    <a:pt x="27" y="141"/>
                    <a:pt x="28" y="142"/>
                    <a:pt x="29" y="142"/>
                  </a:cubicBezTo>
                  <a:cubicBezTo>
                    <a:pt x="31" y="142"/>
                    <a:pt x="32" y="141"/>
                    <a:pt x="32" y="139"/>
                  </a:cubicBezTo>
                  <a:cubicBezTo>
                    <a:pt x="32" y="119"/>
                    <a:pt x="32" y="119"/>
                    <a:pt x="32" y="119"/>
                  </a:cubicBezTo>
                  <a:cubicBezTo>
                    <a:pt x="162" y="91"/>
                    <a:pt x="162" y="91"/>
                    <a:pt x="162" y="91"/>
                  </a:cubicBezTo>
                  <a:cubicBezTo>
                    <a:pt x="162" y="110"/>
                    <a:pt x="162" y="110"/>
                    <a:pt x="162" y="110"/>
                  </a:cubicBezTo>
                  <a:cubicBezTo>
                    <a:pt x="162" y="111"/>
                    <a:pt x="163" y="112"/>
                    <a:pt x="164" y="112"/>
                  </a:cubicBezTo>
                  <a:cubicBezTo>
                    <a:pt x="166" y="112"/>
                    <a:pt x="167" y="111"/>
                    <a:pt x="167" y="110"/>
                  </a:cubicBezTo>
                  <a:cubicBezTo>
                    <a:pt x="167" y="80"/>
                    <a:pt x="167" y="80"/>
                    <a:pt x="167" y="80"/>
                  </a:cubicBezTo>
                  <a:cubicBezTo>
                    <a:pt x="167" y="79"/>
                    <a:pt x="167" y="79"/>
                    <a:pt x="167" y="79"/>
                  </a:cubicBezTo>
                  <a:cubicBezTo>
                    <a:pt x="167" y="77"/>
                    <a:pt x="167" y="77"/>
                    <a:pt x="167" y="77"/>
                  </a:cubicBezTo>
                  <a:cubicBezTo>
                    <a:pt x="167" y="51"/>
                    <a:pt x="167" y="51"/>
                    <a:pt x="167" y="51"/>
                  </a:cubicBezTo>
                  <a:cubicBezTo>
                    <a:pt x="167" y="50"/>
                    <a:pt x="166" y="49"/>
                    <a:pt x="165" y="48"/>
                  </a:cubicBezTo>
                  <a:cubicBezTo>
                    <a:pt x="143" y="6"/>
                    <a:pt x="143" y="6"/>
                    <a:pt x="143" y="6"/>
                  </a:cubicBezTo>
                  <a:cubicBezTo>
                    <a:pt x="143" y="3"/>
                    <a:pt x="143" y="3"/>
                    <a:pt x="143" y="3"/>
                  </a:cubicBezTo>
                  <a:cubicBezTo>
                    <a:pt x="143" y="1"/>
                    <a:pt x="142" y="0"/>
                    <a:pt x="14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sp>
        <p:nvSpPr>
          <p:cNvPr id="4102" name="直接连接符 3200"/>
          <p:cNvSpPr>
            <a:spLocks noChangeShapeType="1"/>
          </p:cNvSpPr>
          <p:nvPr/>
        </p:nvSpPr>
        <p:spPr bwMode="auto">
          <a:xfrm>
            <a:off x="1155700" y="1927225"/>
            <a:ext cx="3168650"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03" name="文本框 3201"/>
          <p:cNvSpPr>
            <a:spLocks noChangeArrowheads="1"/>
          </p:cNvSpPr>
          <p:nvPr/>
        </p:nvSpPr>
        <p:spPr bwMode="auto">
          <a:xfrm>
            <a:off x="1016000" y="917575"/>
            <a:ext cx="165576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4000">
                <a:solidFill>
                  <a:schemeClr val="bg1"/>
                </a:solidFill>
                <a:latin typeface="微软雅黑" pitchFamily="34" charset="-122"/>
                <a:ea typeface="微软雅黑" pitchFamily="34" charset="-122"/>
                <a:sym typeface="微软雅黑" pitchFamily="34" charset="-122"/>
              </a:rPr>
              <a:t>目录</a:t>
            </a:r>
          </a:p>
        </p:txBody>
      </p:sp>
      <p:sp>
        <p:nvSpPr>
          <p:cNvPr id="4104" name="文本框 3202"/>
          <p:cNvSpPr>
            <a:spLocks noChangeArrowheads="1"/>
          </p:cNvSpPr>
          <p:nvPr/>
        </p:nvSpPr>
        <p:spPr bwMode="auto">
          <a:xfrm>
            <a:off x="1530350" y="1446213"/>
            <a:ext cx="322580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en-US" altLang="zh-CN" sz="2800">
                <a:solidFill>
                  <a:schemeClr val="bg1"/>
                </a:solidFill>
                <a:latin typeface="微软雅黑" pitchFamily="34" charset="-122"/>
                <a:ea typeface="微软雅黑" pitchFamily="34" charset="-122"/>
                <a:sym typeface="微软雅黑" pitchFamily="34" charset="-122"/>
              </a:rPr>
              <a:t>contents</a:t>
            </a:r>
            <a:endParaRPr lang="zh-CN" altLang="en-US" sz="2800">
              <a:solidFill>
                <a:schemeClr val="bg1"/>
              </a:solidFill>
              <a:latin typeface="微软雅黑" pitchFamily="34" charset="-122"/>
              <a:ea typeface="微软雅黑" pitchFamily="34" charset="-122"/>
              <a:sym typeface="微软雅黑" pitchFamily="34" charset="-122"/>
            </a:endParaRPr>
          </a:p>
        </p:txBody>
      </p:sp>
      <p:grpSp>
        <p:nvGrpSpPr>
          <p:cNvPr id="4105" name="组合 3210"/>
          <p:cNvGrpSpPr>
            <a:grpSpLocks/>
          </p:cNvGrpSpPr>
          <p:nvPr/>
        </p:nvGrpSpPr>
        <p:grpSpPr bwMode="auto">
          <a:xfrm>
            <a:off x="1139825" y="2941638"/>
            <a:ext cx="4697413" cy="649287"/>
            <a:chOff x="0" y="0"/>
            <a:chExt cx="4697581" cy="648072"/>
          </a:xfrm>
        </p:grpSpPr>
        <p:grpSp>
          <p:nvGrpSpPr>
            <p:cNvPr id="4130" name="组合 3211"/>
            <p:cNvGrpSpPr>
              <a:grpSpLocks/>
            </p:cNvGrpSpPr>
            <p:nvPr/>
          </p:nvGrpSpPr>
          <p:grpSpPr bwMode="auto">
            <a:xfrm>
              <a:off x="0" y="0"/>
              <a:ext cx="648072" cy="648072"/>
              <a:chOff x="0" y="0"/>
              <a:chExt cx="648072" cy="648072"/>
            </a:xfrm>
          </p:grpSpPr>
          <p:sp>
            <p:nvSpPr>
              <p:cNvPr id="4133" name="矩形 3215"/>
              <p:cNvSpPr>
                <a:spLocks noChangeArrowheads="1"/>
              </p:cNvSpPr>
              <p:nvPr/>
            </p:nvSpPr>
            <p:spPr bwMode="auto">
              <a:xfrm>
                <a:off x="0" y="0"/>
                <a:ext cx="648072" cy="648072"/>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4134" name="文本框 3216"/>
              <p:cNvSpPr>
                <a:spLocks noChangeArrowheads="1"/>
              </p:cNvSpPr>
              <p:nvPr/>
            </p:nvSpPr>
            <p:spPr bwMode="auto">
              <a:xfrm>
                <a:off x="31522" y="31649"/>
                <a:ext cx="585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chemeClr val="bg1"/>
                    </a:solidFill>
                    <a:latin typeface="微软雅黑" pitchFamily="34" charset="-122"/>
                    <a:ea typeface="微软雅黑" pitchFamily="34" charset="-122"/>
                    <a:sym typeface="微软雅黑" pitchFamily="34" charset="-122"/>
                  </a:rPr>
                  <a:t>二</a:t>
                </a:r>
                <a:endParaRPr lang="zh-CN" altLang="en-US"/>
              </a:p>
            </p:txBody>
          </p:sp>
        </p:grpSp>
        <p:grpSp>
          <p:nvGrpSpPr>
            <p:cNvPr id="4131" name="组合 3212"/>
            <p:cNvGrpSpPr>
              <a:grpSpLocks/>
            </p:cNvGrpSpPr>
            <p:nvPr/>
          </p:nvGrpSpPr>
          <p:grpSpPr bwMode="auto">
            <a:xfrm>
              <a:off x="737141" y="36"/>
              <a:ext cx="3960440" cy="648000"/>
              <a:chOff x="0" y="0"/>
              <a:chExt cx="3960440" cy="648000"/>
            </a:xfrm>
          </p:grpSpPr>
          <p:sp>
            <p:nvSpPr>
              <p:cNvPr id="4132" name="文本框 3214"/>
              <p:cNvSpPr>
                <a:spLocks noChangeArrowheads="1"/>
              </p:cNvSpPr>
              <p:nvPr/>
            </p:nvSpPr>
            <p:spPr bwMode="auto">
              <a:xfrm>
                <a:off x="62871" y="77779"/>
                <a:ext cx="383469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2600">
                    <a:solidFill>
                      <a:srgbClr val="383843"/>
                    </a:solidFill>
                    <a:latin typeface="微软雅黑" pitchFamily="34" charset="-122"/>
                    <a:ea typeface="微软雅黑" pitchFamily="34" charset="-122"/>
                    <a:sym typeface="微软雅黑" pitchFamily="34" charset="-122"/>
                  </a:rPr>
                  <a:t>单击此处添加文字标题   </a:t>
                </a:r>
              </a:p>
            </p:txBody>
          </p:sp>
        </p:grpSp>
      </p:grpSp>
      <p:grpSp>
        <p:nvGrpSpPr>
          <p:cNvPr id="4106" name="组合 3217"/>
          <p:cNvGrpSpPr>
            <a:grpSpLocks/>
          </p:cNvGrpSpPr>
          <p:nvPr/>
        </p:nvGrpSpPr>
        <p:grpSpPr bwMode="auto">
          <a:xfrm>
            <a:off x="1139825" y="3725863"/>
            <a:ext cx="4697413" cy="647700"/>
            <a:chOff x="0" y="0"/>
            <a:chExt cx="4697581" cy="648072"/>
          </a:xfrm>
        </p:grpSpPr>
        <p:grpSp>
          <p:nvGrpSpPr>
            <p:cNvPr id="4125" name="组合 3218"/>
            <p:cNvGrpSpPr>
              <a:grpSpLocks/>
            </p:cNvGrpSpPr>
            <p:nvPr/>
          </p:nvGrpSpPr>
          <p:grpSpPr bwMode="auto">
            <a:xfrm>
              <a:off x="0" y="0"/>
              <a:ext cx="648072" cy="648072"/>
              <a:chOff x="0" y="0"/>
              <a:chExt cx="648072" cy="648072"/>
            </a:xfrm>
          </p:grpSpPr>
          <p:sp>
            <p:nvSpPr>
              <p:cNvPr id="4128" name="矩形 3222"/>
              <p:cNvSpPr>
                <a:spLocks noChangeArrowheads="1"/>
              </p:cNvSpPr>
              <p:nvPr/>
            </p:nvSpPr>
            <p:spPr bwMode="auto">
              <a:xfrm>
                <a:off x="0" y="0"/>
                <a:ext cx="648072" cy="648072"/>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4129" name="文本框 3223"/>
              <p:cNvSpPr>
                <a:spLocks noChangeArrowheads="1"/>
              </p:cNvSpPr>
              <p:nvPr/>
            </p:nvSpPr>
            <p:spPr bwMode="auto">
              <a:xfrm>
                <a:off x="31522" y="31649"/>
                <a:ext cx="585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chemeClr val="bg1"/>
                    </a:solidFill>
                    <a:latin typeface="微软雅黑" pitchFamily="34" charset="-122"/>
                    <a:ea typeface="微软雅黑" pitchFamily="34" charset="-122"/>
                    <a:sym typeface="微软雅黑" pitchFamily="34" charset="-122"/>
                  </a:rPr>
                  <a:t>三</a:t>
                </a:r>
                <a:endParaRPr lang="zh-CN" altLang="en-US"/>
              </a:p>
            </p:txBody>
          </p:sp>
        </p:grpSp>
        <p:grpSp>
          <p:nvGrpSpPr>
            <p:cNvPr id="4126" name="组合 3219"/>
            <p:cNvGrpSpPr>
              <a:grpSpLocks/>
            </p:cNvGrpSpPr>
            <p:nvPr/>
          </p:nvGrpSpPr>
          <p:grpSpPr bwMode="auto">
            <a:xfrm>
              <a:off x="737141" y="36"/>
              <a:ext cx="3960440" cy="648000"/>
              <a:chOff x="0" y="0"/>
              <a:chExt cx="3960440" cy="648000"/>
            </a:xfrm>
          </p:grpSpPr>
          <p:sp>
            <p:nvSpPr>
              <p:cNvPr id="4127" name="文本框 3221"/>
              <p:cNvSpPr>
                <a:spLocks noChangeArrowheads="1"/>
              </p:cNvSpPr>
              <p:nvPr/>
            </p:nvSpPr>
            <p:spPr bwMode="auto">
              <a:xfrm>
                <a:off x="62871" y="77779"/>
                <a:ext cx="383469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2600">
                    <a:solidFill>
                      <a:srgbClr val="383843"/>
                    </a:solidFill>
                    <a:latin typeface="微软雅黑" pitchFamily="34" charset="-122"/>
                    <a:ea typeface="微软雅黑" pitchFamily="34" charset="-122"/>
                    <a:sym typeface="微软雅黑" pitchFamily="34" charset="-122"/>
                  </a:rPr>
                  <a:t>单击此处添加文字标题   </a:t>
                </a:r>
              </a:p>
            </p:txBody>
          </p:sp>
        </p:grpSp>
      </p:grpSp>
      <p:grpSp>
        <p:nvGrpSpPr>
          <p:cNvPr id="4107" name="组合 3224"/>
          <p:cNvGrpSpPr>
            <a:grpSpLocks/>
          </p:cNvGrpSpPr>
          <p:nvPr/>
        </p:nvGrpSpPr>
        <p:grpSpPr bwMode="auto">
          <a:xfrm>
            <a:off x="1139825" y="4510088"/>
            <a:ext cx="4697413" cy="647700"/>
            <a:chOff x="0" y="0"/>
            <a:chExt cx="4697581" cy="648072"/>
          </a:xfrm>
        </p:grpSpPr>
        <p:grpSp>
          <p:nvGrpSpPr>
            <p:cNvPr id="4120" name="组合 3225"/>
            <p:cNvGrpSpPr>
              <a:grpSpLocks/>
            </p:cNvGrpSpPr>
            <p:nvPr/>
          </p:nvGrpSpPr>
          <p:grpSpPr bwMode="auto">
            <a:xfrm>
              <a:off x="0" y="0"/>
              <a:ext cx="648072" cy="648072"/>
              <a:chOff x="0" y="0"/>
              <a:chExt cx="648072" cy="648072"/>
            </a:xfrm>
          </p:grpSpPr>
          <p:sp>
            <p:nvSpPr>
              <p:cNvPr id="4123" name="矩形 3229"/>
              <p:cNvSpPr>
                <a:spLocks noChangeArrowheads="1"/>
              </p:cNvSpPr>
              <p:nvPr/>
            </p:nvSpPr>
            <p:spPr bwMode="auto">
              <a:xfrm>
                <a:off x="0" y="0"/>
                <a:ext cx="648072" cy="648072"/>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4124" name="文本框 3230"/>
              <p:cNvSpPr>
                <a:spLocks noChangeArrowheads="1"/>
              </p:cNvSpPr>
              <p:nvPr/>
            </p:nvSpPr>
            <p:spPr bwMode="auto">
              <a:xfrm>
                <a:off x="31522" y="31649"/>
                <a:ext cx="585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chemeClr val="bg1"/>
                    </a:solidFill>
                    <a:latin typeface="微软雅黑" pitchFamily="34" charset="-122"/>
                    <a:ea typeface="微软雅黑" pitchFamily="34" charset="-122"/>
                    <a:sym typeface="微软雅黑" pitchFamily="34" charset="-122"/>
                  </a:rPr>
                  <a:t>四</a:t>
                </a:r>
                <a:endParaRPr lang="zh-CN" altLang="en-US"/>
              </a:p>
            </p:txBody>
          </p:sp>
        </p:grpSp>
        <p:grpSp>
          <p:nvGrpSpPr>
            <p:cNvPr id="4121" name="组合 3226"/>
            <p:cNvGrpSpPr>
              <a:grpSpLocks/>
            </p:cNvGrpSpPr>
            <p:nvPr/>
          </p:nvGrpSpPr>
          <p:grpSpPr bwMode="auto">
            <a:xfrm>
              <a:off x="737141" y="36"/>
              <a:ext cx="3960440" cy="648000"/>
              <a:chOff x="0" y="0"/>
              <a:chExt cx="3960440" cy="648000"/>
            </a:xfrm>
          </p:grpSpPr>
          <p:sp>
            <p:nvSpPr>
              <p:cNvPr id="4122" name="文本框 3228"/>
              <p:cNvSpPr>
                <a:spLocks noChangeArrowheads="1"/>
              </p:cNvSpPr>
              <p:nvPr/>
            </p:nvSpPr>
            <p:spPr bwMode="auto">
              <a:xfrm>
                <a:off x="62871" y="77779"/>
                <a:ext cx="383469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2600">
                    <a:solidFill>
                      <a:srgbClr val="383843"/>
                    </a:solidFill>
                    <a:latin typeface="微软雅黑" pitchFamily="34" charset="-122"/>
                    <a:ea typeface="微软雅黑" pitchFamily="34" charset="-122"/>
                    <a:sym typeface="微软雅黑" pitchFamily="34" charset="-122"/>
                  </a:rPr>
                  <a:t>单击此处添加文字标题   </a:t>
                </a:r>
              </a:p>
            </p:txBody>
          </p:sp>
        </p:grpSp>
      </p:grpSp>
      <p:grpSp>
        <p:nvGrpSpPr>
          <p:cNvPr id="4108" name="组合 3231"/>
          <p:cNvGrpSpPr>
            <a:grpSpLocks/>
          </p:cNvGrpSpPr>
          <p:nvPr/>
        </p:nvGrpSpPr>
        <p:grpSpPr bwMode="auto">
          <a:xfrm>
            <a:off x="1139825" y="5294313"/>
            <a:ext cx="4697413" cy="647700"/>
            <a:chOff x="0" y="0"/>
            <a:chExt cx="4697581" cy="648072"/>
          </a:xfrm>
        </p:grpSpPr>
        <p:grpSp>
          <p:nvGrpSpPr>
            <p:cNvPr id="4115" name="组合 3232"/>
            <p:cNvGrpSpPr>
              <a:grpSpLocks/>
            </p:cNvGrpSpPr>
            <p:nvPr/>
          </p:nvGrpSpPr>
          <p:grpSpPr bwMode="auto">
            <a:xfrm>
              <a:off x="0" y="0"/>
              <a:ext cx="648072" cy="648072"/>
              <a:chOff x="0" y="0"/>
              <a:chExt cx="648072" cy="648072"/>
            </a:xfrm>
          </p:grpSpPr>
          <p:sp>
            <p:nvSpPr>
              <p:cNvPr id="4118" name="矩形 3236"/>
              <p:cNvSpPr>
                <a:spLocks noChangeArrowheads="1"/>
              </p:cNvSpPr>
              <p:nvPr/>
            </p:nvSpPr>
            <p:spPr bwMode="auto">
              <a:xfrm>
                <a:off x="0" y="0"/>
                <a:ext cx="648072" cy="648072"/>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4119" name="文本框 3237"/>
              <p:cNvSpPr>
                <a:spLocks noChangeArrowheads="1"/>
              </p:cNvSpPr>
              <p:nvPr/>
            </p:nvSpPr>
            <p:spPr bwMode="auto">
              <a:xfrm>
                <a:off x="31522" y="31649"/>
                <a:ext cx="585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chemeClr val="bg1"/>
                    </a:solidFill>
                    <a:latin typeface="微软雅黑" pitchFamily="34" charset="-122"/>
                    <a:ea typeface="微软雅黑" pitchFamily="34" charset="-122"/>
                    <a:sym typeface="微软雅黑" pitchFamily="34" charset="-122"/>
                  </a:rPr>
                  <a:t>五</a:t>
                </a:r>
                <a:endParaRPr lang="zh-CN" altLang="en-US"/>
              </a:p>
            </p:txBody>
          </p:sp>
        </p:grpSp>
        <p:grpSp>
          <p:nvGrpSpPr>
            <p:cNvPr id="4116" name="组合 3233"/>
            <p:cNvGrpSpPr>
              <a:grpSpLocks/>
            </p:cNvGrpSpPr>
            <p:nvPr/>
          </p:nvGrpSpPr>
          <p:grpSpPr bwMode="auto">
            <a:xfrm>
              <a:off x="737141" y="36"/>
              <a:ext cx="3960440" cy="648000"/>
              <a:chOff x="0" y="0"/>
              <a:chExt cx="3960440" cy="648000"/>
            </a:xfrm>
          </p:grpSpPr>
          <p:sp>
            <p:nvSpPr>
              <p:cNvPr id="4117" name="文本框 3235"/>
              <p:cNvSpPr>
                <a:spLocks noChangeArrowheads="1"/>
              </p:cNvSpPr>
              <p:nvPr/>
            </p:nvSpPr>
            <p:spPr bwMode="auto">
              <a:xfrm>
                <a:off x="62871" y="77779"/>
                <a:ext cx="383469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2600">
                    <a:solidFill>
                      <a:srgbClr val="383843"/>
                    </a:solidFill>
                    <a:latin typeface="微软雅黑" pitchFamily="34" charset="-122"/>
                    <a:ea typeface="微软雅黑" pitchFamily="34" charset="-122"/>
                    <a:sym typeface="微软雅黑" pitchFamily="34" charset="-122"/>
                  </a:rPr>
                  <a:t>单击此处添加文字标题   </a:t>
                </a:r>
              </a:p>
            </p:txBody>
          </p:sp>
        </p:grpSp>
      </p:grpSp>
      <p:grpSp>
        <p:nvGrpSpPr>
          <p:cNvPr id="4109" name="组合 5480"/>
          <p:cNvGrpSpPr>
            <a:grpSpLocks/>
          </p:cNvGrpSpPr>
          <p:nvPr/>
        </p:nvGrpSpPr>
        <p:grpSpPr bwMode="auto">
          <a:xfrm>
            <a:off x="1139825" y="2157413"/>
            <a:ext cx="4697413" cy="649287"/>
            <a:chOff x="0" y="0"/>
            <a:chExt cx="4697581" cy="648072"/>
          </a:xfrm>
        </p:grpSpPr>
        <p:grpSp>
          <p:nvGrpSpPr>
            <p:cNvPr id="4110" name="组合 3204"/>
            <p:cNvGrpSpPr>
              <a:grpSpLocks/>
            </p:cNvGrpSpPr>
            <p:nvPr/>
          </p:nvGrpSpPr>
          <p:grpSpPr bwMode="auto">
            <a:xfrm>
              <a:off x="0" y="0"/>
              <a:ext cx="648072" cy="648072"/>
              <a:chOff x="0" y="0"/>
              <a:chExt cx="648072" cy="648072"/>
            </a:xfrm>
          </p:grpSpPr>
          <p:sp>
            <p:nvSpPr>
              <p:cNvPr id="4113" name="矩形 3208"/>
              <p:cNvSpPr>
                <a:spLocks noChangeArrowheads="1"/>
              </p:cNvSpPr>
              <p:nvPr/>
            </p:nvSpPr>
            <p:spPr bwMode="auto">
              <a:xfrm>
                <a:off x="0" y="0"/>
                <a:ext cx="648072" cy="648072"/>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4114" name="文本框 3209"/>
              <p:cNvSpPr>
                <a:spLocks noChangeArrowheads="1"/>
              </p:cNvSpPr>
              <p:nvPr/>
            </p:nvSpPr>
            <p:spPr bwMode="auto">
              <a:xfrm>
                <a:off x="31522" y="31649"/>
                <a:ext cx="585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chemeClr val="bg1"/>
                    </a:solidFill>
                    <a:latin typeface="微软雅黑" pitchFamily="34" charset="-122"/>
                    <a:ea typeface="微软雅黑" pitchFamily="34" charset="-122"/>
                    <a:sym typeface="微软雅黑" pitchFamily="34" charset="-122"/>
                  </a:rPr>
                  <a:t>一</a:t>
                </a:r>
              </a:p>
            </p:txBody>
          </p:sp>
        </p:grpSp>
        <p:grpSp>
          <p:nvGrpSpPr>
            <p:cNvPr id="4111" name="组合 5479"/>
            <p:cNvGrpSpPr>
              <a:grpSpLocks/>
            </p:cNvGrpSpPr>
            <p:nvPr/>
          </p:nvGrpSpPr>
          <p:grpSpPr bwMode="auto">
            <a:xfrm>
              <a:off x="737141" y="36"/>
              <a:ext cx="3960440" cy="648000"/>
              <a:chOff x="0" y="0"/>
              <a:chExt cx="3960440" cy="648000"/>
            </a:xfrm>
          </p:grpSpPr>
          <p:sp>
            <p:nvSpPr>
              <p:cNvPr id="4112" name="文本框 3207"/>
              <p:cNvSpPr>
                <a:spLocks noChangeArrowheads="1"/>
              </p:cNvSpPr>
              <p:nvPr/>
            </p:nvSpPr>
            <p:spPr bwMode="auto">
              <a:xfrm>
                <a:off x="62871" y="77779"/>
                <a:ext cx="383469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2600">
                    <a:solidFill>
                      <a:schemeClr val="bg1"/>
                    </a:solidFill>
                    <a:latin typeface="微软雅黑" pitchFamily="34" charset="-122"/>
                    <a:ea typeface="微软雅黑" pitchFamily="34" charset="-122"/>
                    <a:sym typeface="微软雅黑" pitchFamily="34" charset="-122"/>
                  </a:rPr>
                  <a:t>单击此处添加文字标题   </a:t>
                </a:r>
              </a:p>
            </p:txBody>
          </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bwMode="auto">
      <p:bgPr>
        <a:solidFill>
          <a:srgbClr val="C7F5ED"/>
        </a:solidFill>
        <a:effectLst/>
      </p:bgPr>
    </p:bg>
    <p:spTree>
      <p:nvGrpSpPr>
        <p:cNvPr id="1" name=""/>
        <p:cNvGrpSpPr/>
        <p:nvPr/>
      </p:nvGrpSpPr>
      <p:grpSpPr>
        <a:xfrm>
          <a:off x="0" y="0"/>
          <a:ext cx="0" cy="0"/>
          <a:chOff x="0" y="0"/>
          <a:chExt cx="0" cy="0"/>
        </a:xfrm>
      </p:grpSpPr>
      <p:sp>
        <p:nvSpPr>
          <p:cNvPr id="5122" name="矩形 3"/>
          <p:cNvSpPr>
            <a:spLocks noChangeArrowheads="1"/>
          </p:cNvSpPr>
          <p:nvPr/>
        </p:nvSpPr>
        <p:spPr bwMode="auto">
          <a:xfrm>
            <a:off x="0" y="0"/>
            <a:ext cx="12190413" cy="13684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grpSp>
        <p:nvGrpSpPr>
          <p:cNvPr id="5123" name="组合 47"/>
          <p:cNvGrpSpPr>
            <a:grpSpLocks noChangeAspect="1"/>
          </p:cNvGrpSpPr>
          <p:nvPr/>
        </p:nvGrpSpPr>
        <p:grpSpPr bwMode="auto">
          <a:xfrm>
            <a:off x="901700" y="957263"/>
            <a:ext cx="10387013" cy="2890837"/>
            <a:chOff x="0" y="0"/>
            <a:chExt cx="10385895" cy="2890330"/>
          </a:xfrm>
        </p:grpSpPr>
        <p:pic>
          <p:nvPicPr>
            <p:cNvPr id="5126" name="图片 45"/>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0330"/>
              <a:ext cx="5122501" cy="288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7" name="图片 4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263394" y="0"/>
              <a:ext cx="5122501" cy="288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124" name="矩形 48"/>
          <p:cNvSpPr>
            <a:spLocks noChangeArrowheads="1"/>
          </p:cNvSpPr>
          <p:nvPr/>
        </p:nvSpPr>
        <p:spPr bwMode="auto">
          <a:xfrm>
            <a:off x="0" y="4956175"/>
            <a:ext cx="12190413" cy="1928813"/>
          </a:xfrm>
          <a:prstGeom prst="rect">
            <a:avLst/>
          </a:prstGeom>
          <a:solidFill>
            <a:srgbClr val="EE266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5125" name="文本框 49"/>
          <p:cNvSpPr>
            <a:spLocks noChangeArrowheads="1"/>
          </p:cNvSpPr>
          <p:nvPr/>
        </p:nvSpPr>
        <p:spPr bwMode="auto">
          <a:xfrm>
            <a:off x="95250" y="5110163"/>
            <a:ext cx="11999913" cy="1652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ct val="120000"/>
              </a:lnSpc>
            </a:pPr>
            <a:r>
              <a:rPr lang="en-US" altLang="zh-CN" sz="4800">
                <a:solidFill>
                  <a:schemeClr val="bg1"/>
                </a:solidFill>
                <a:latin typeface="方正卡通简体" pitchFamily="65" charset="-122"/>
                <a:ea typeface="方正卡通简体" pitchFamily="65" charset="-122"/>
                <a:sym typeface="方正卡通简体" pitchFamily="65" charset="-122"/>
              </a:rPr>
              <a:t>PPT</a:t>
            </a:r>
            <a:r>
              <a:rPr lang="zh-CN" altLang="en-US" sz="4800">
                <a:solidFill>
                  <a:schemeClr val="bg1"/>
                </a:solidFill>
                <a:latin typeface="方正卡通简体" pitchFamily="65" charset="-122"/>
                <a:ea typeface="方正卡通简体" pitchFamily="65" charset="-122"/>
                <a:sym typeface="方正卡通简体" pitchFamily="65" charset="-122"/>
              </a:rPr>
              <a:t>中的所有元素</a:t>
            </a:r>
            <a:r>
              <a:rPr lang="en-US" altLang="zh-CN" sz="4800">
                <a:solidFill>
                  <a:schemeClr val="bg1"/>
                </a:solidFill>
                <a:latin typeface="方正卡通简体" pitchFamily="65" charset="-122"/>
                <a:ea typeface="方正卡通简体" pitchFamily="65" charset="-122"/>
                <a:sym typeface="方正卡通简体" pitchFamily="65" charset="-122"/>
              </a:rPr>
              <a:t>/</a:t>
            </a:r>
            <a:r>
              <a:rPr lang="zh-CN" altLang="en-US" sz="4800">
                <a:solidFill>
                  <a:schemeClr val="bg1"/>
                </a:solidFill>
                <a:latin typeface="方正卡通简体" pitchFamily="65" charset="-122"/>
                <a:ea typeface="方正卡通简体" pitchFamily="65" charset="-122"/>
                <a:sym typeface="方正卡通简体" pitchFamily="65" charset="-122"/>
              </a:rPr>
              <a:t>图标</a:t>
            </a:r>
            <a:r>
              <a:rPr lang="en-US" altLang="zh-CN" sz="4800">
                <a:solidFill>
                  <a:schemeClr val="bg1"/>
                </a:solidFill>
                <a:latin typeface="方正卡通简体" pitchFamily="65" charset="-122"/>
                <a:ea typeface="方正卡通简体" pitchFamily="65" charset="-122"/>
                <a:sym typeface="方正卡通简体" pitchFamily="65" charset="-122"/>
              </a:rPr>
              <a:t>/</a:t>
            </a:r>
            <a:r>
              <a:rPr lang="zh-CN" altLang="en-US" sz="4800">
                <a:solidFill>
                  <a:schemeClr val="bg1"/>
                </a:solidFill>
                <a:latin typeface="方正卡通简体" pitchFamily="65" charset="-122"/>
                <a:ea typeface="方正卡通简体" pitchFamily="65" charset="-122"/>
                <a:sym typeface="方正卡通简体" pitchFamily="65" charset="-122"/>
              </a:rPr>
              <a:t>配色均可自由编辑</a:t>
            </a:r>
            <a:endParaRPr lang="en-US" sz="4800">
              <a:solidFill>
                <a:schemeClr val="bg1"/>
              </a:solidFill>
              <a:latin typeface="方正卡通简体" pitchFamily="65" charset="-122"/>
              <a:ea typeface="方正卡通简体" pitchFamily="65" charset="-122"/>
              <a:sym typeface="方正卡通简体" pitchFamily="65" charset="-122"/>
            </a:endParaRPr>
          </a:p>
          <a:p>
            <a:pPr algn="ctr">
              <a:lnSpc>
                <a:spcPct val="120000"/>
              </a:lnSpc>
            </a:pPr>
            <a:r>
              <a:rPr lang="zh-CN" altLang="en-US" sz="4000">
                <a:solidFill>
                  <a:schemeClr val="bg1"/>
                </a:solidFill>
                <a:latin typeface="方正卡通简体" pitchFamily="65" charset="-122"/>
                <a:ea typeface="方正卡通简体" pitchFamily="65" charset="-122"/>
                <a:sym typeface="方正卡通简体" pitchFamily="65" charset="-122"/>
              </a:rPr>
              <a:t>独到新颖的设计，做最用心的作品</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Freeform 444"/>
          <p:cNvSpPr>
            <a:spLocks noChangeArrowheads="1"/>
          </p:cNvSpPr>
          <p:nvPr/>
        </p:nvSpPr>
        <p:spPr bwMode="auto">
          <a:xfrm>
            <a:off x="8599488" y="3376613"/>
            <a:ext cx="2460625" cy="2074862"/>
          </a:xfrm>
          <a:custGeom>
            <a:avLst/>
            <a:gdLst>
              <a:gd name="T0" fmla="*/ 376056109 w 1830"/>
              <a:gd name="T1" fmla="*/ 600322256 h 1543"/>
              <a:gd name="T2" fmla="*/ 2147483647 w 1830"/>
              <a:gd name="T3" fmla="*/ 0 h 1543"/>
              <a:gd name="T4" fmla="*/ 2147483647 w 1830"/>
              <a:gd name="T5" fmla="*/ 2147483647 h 1543"/>
              <a:gd name="T6" fmla="*/ 0 w 1830"/>
              <a:gd name="T7" fmla="*/ 2147483647 h 1543"/>
              <a:gd name="T8" fmla="*/ 376056109 w 1830"/>
              <a:gd name="T9" fmla="*/ 600322256 h 1543"/>
              <a:gd name="T10" fmla="*/ 0 60000 65536"/>
              <a:gd name="T11" fmla="*/ 0 60000 65536"/>
              <a:gd name="T12" fmla="*/ 0 60000 65536"/>
              <a:gd name="T13" fmla="*/ 0 60000 65536"/>
              <a:gd name="T14" fmla="*/ 0 60000 65536"/>
              <a:gd name="T15" fmla="*/ 0 w 1830"/>
              <a:gd name="T16" fmla="*/ 0 h 1543"/>
              <a:gd name="T17" fmla="*/ 1830 w 1830"/>
              <a:gd name="T18" fmla="*/ 1543 h 1543"/>
            </a:gdLst>
            <a:ahLst/>
            <a:cxnLst>
              <a:cxn ang="T10">
                <a:pos x="T0" y="T1"/>
              </a:cxn>
              <a:cxn ang="T11">
                <a:pos x="T2" y="T3"/>
              </a:cxn>
              <a:cxn ang="T12">
                <a:pos x="T4" y="T5"/>
              </a:cxn>
              <a:cxn ang="T13">
                <a:pos x="T6" y="T7"/>
              </a:cxn>
              <a:cxn ang="T14">
                <a:pos x="T8" y="T9"/>
              </a:cxn>
            </a:cxnLst>
            <a:rect l="T15" t="T16" r="T17" b="T18"/>
            <a:pathLst>
              <a:path w="1830" h="1543">
                <a:moveTo>
                  <a:pt x="208" y="332"/>
                </a:moveTo>
                <a:lnTo>
                  <a:pt x="1830" y="0"/>
                </a:lnTo>
                <a:lnTo>
                  <a:pt x="1712" y="1543"/>
                </a:lnTo>
                <a:lnTo>
                  <a:pt x="0" y="1411"/>
                </a:lnTo>
                <a:lnTo>
                  <a:pt x="208" y="332"/>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147" name="Freeform 446"/>
          <p:cNvSpPr>
            <a:spLocks noChangeArrowheads="1"/>
          </p:cNvSpPr>
          <p:nvPr/>
        </p:nvSpPr>
        <p:spPr bwMode="auto">
          <a:xfrm>
            <a:off x="6715125" y="5275263"/>
            <a:ext cx="4176713" cy="644525"/>
          </a:xfrm>
          <a:custGeom>
            <a:avLst/>
            <a:gdLst>
              <a:gd name="T0" fmla="*/ 2147483647 w 1312"/>
              <a:gd name="T1" fmla="*/ 0 h 202"/>
              <a:gd name="T2" fmla="*/ 2147483647 w 1312"/>
              <a:gd name="T3" fmla="*/ 631203753 h 202"/>
              <a:gd name="T4" fmla="*/ 2147483647 w 1312"/>
              <a:gd name="T5" fmla="*/ 1038428687 h 202"/>
              <a:gd name="T6" fmla="*/ 2147483647 w 1312"/>
              <a:gd name="T7" fmla="*/ 2056497404 h 202"/>
              <a:gd name="T8" fmla="*/ 111478762 w 1312"/>
              <a:gd name="T9" fmla="*/ 397046544 h 202"/>
              <a:gd name="T10" fmla="*/ 172286228 w 1312"/>
              <a:gd name="T11" fmla="*/ 132347785 h 202"/>
              <a:gd name="T12" fmla="*/ 2147483647 w 1312"/>
              <a:gd name="T13" fmla="*/ 0 h 202"/>
              <a:gd name="T14" fmla="*/ 0 60000 65536"/>
              <a:gd name="T15" fmla="*/ 0 60000 65536"/>
              <a:gd name="T16" fmla="*/ 0 60000 65536"/>
              <a:gd name="T17" fmla="*/ 0 60000 65536"/>
              <a:gd name="T18" fmla="*/ 0 60000 65536"/>
              <a:gd name="T19" fmla="*/ 0 60000 65536"/>
              <a:gd name="T20" fmla="*/ 0 60000 65536"/>
              <a:gd name="T21" fmla="*/ 0 w 1312"/>
              <a:gd name="T22" fmla="*/ 0 h 202"/>
              <a:gd name="T23" fmla="*/ 1312 w 1312"/>
              <a:gd name="T24" fmla="*/ 202 h 2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202">
                <a:moveTo>
                  <a:pt x="589" y="0"/>
                </a:moveTo>
                <a:cubicBezTo>
                  <a:pt x="1312" y="62"/>
                  <a:pt x="1312" y="62"/>
                  <a:pt x="1312" y="62"/>
                </a:cubicBezTo>
                <a:cubicBezTo>
                  <a:pt x="1310" y="102"/>
                  <a:pt x="1310" y="102"/>
                  <a:pt x="1310" y="102"/>
                </a:cubicBezTo>
                <a:cubicBezTo>
                  <a:pt x="601" y="202"/>
                  <a:pt x="601" y="202"/>
                  <a:pt x="601" y="202"/>
                </a:cubicBezTo>
                <a:cubicBezTo>
                  <a:pt x="11" y="39"/>
                  <a:pt x="11" y="39"/>
                  <a:pt x="11" y="39"/>
                </a:cubicBezTo>
                <a:cubicBezTo>
                  <a:pt x="11" y="39"/>
                  <a:pt x="0" y="23"/>
                  <a:pt x="17" y="13"/>
                </a:cubicBezTo>
                <a:lnTo>
                  <a:pt x="589" y="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148" name="Freeform 452"/>
          <p:cNvSpPr>
            <a:spLocks noChangeArrowheads="1"/>
          </p:cNvSpPr>
          <p:nvPr/>
        </p:nvSpPr>
        <p:spPr bwMode="auto">
          <a:xfrm>
            <a:off x="8748713" y="3629025"/>
            <a:ext cx="2085975" cy="1603375"/>
          </a:xfrm>
          <a:custGeom>
            <a:avLst/>
            <a:gdLst>
              <a:gd name="T0" fmla="*/ 309307996 w 1551"/>
              <a:gd name="T1" fmla="*/ 416145758 h 1192"/>
              <a:gd name="T2" fmla="*/ 2147483647 w 1551"/>
              <a:gd name="T3" fmla="*/ 0 h 1192"/>
              <a:gd name="T4" fmla="*/ 2147483647 w 1551"/>
              <a:gd name="T5" fmla="*/ 2147483647 h 1192"/>
              <a:gd name="T6" fmla="*/ 0 w 1551"/>
              <a:gd name="T7" fmla="*/ 2022831082 h 1192"/>
              <a:gd name="T8" fmla="*/ 309307996 w 1551"/>
              <a:gd name="T9" fmla="*/ 416145758 h 1192"/>
              <a:gd name="T10" fmla="*/ 0 60000 65536"/>
              <a:gd name="T11" fmla="*/ 0 60000 65536"/>
              <a:gd name="T12" fmla="*/ 0 60000 65536"/>
              <a:gd name="T13" fmla="*/ 0 60000 65536"/>
              <a:gd name="T14" fmla="*/ 0 60000 65536"/>
              <a:gd name="T15" fmla="*/ 0 w 1551"/>
              <a:gd name="T16" fmla="*/ 0 h 1192"/>
              <a:gd name="T17" fmla="*/ 1551 w 1551"/>
              <a:gd name="T18" fmla="*/ 1192 h 1192"/>
            </a:gdLst>
            <a:ahLst/>
            <a:cxnLst>
              <a:cxn ang="T10">
                <a:pos x="T0" y="T1"/>
              </a:cxn>
              <a:cxn ang="T11">
                <a:pos x="T2" y="T3"/>
              </a:cxn>
              <a:cxn ang="T12">
                <a:pos x="T4" y="T5"/>
              </a:cxn>
              <a:cxn ang="T13">
                <a:pos x="T6" y="T7"/>
              </a:cxn>
              <a:cxn ang="T14">
                <a:pos x="T8" y="T9"/>
              </a:cxn>
            </a:cxnLst>
            <a:rect l="T15" t="T16" r="T17" b="T18"/>
            <a:pathLst>
              <a:path w="1551" h="1192">
                <a:moveTo>
                  <a:pt x="171" y="230"/>
                </a:moveTo>
                <a:lnTo>
                  <a:pt x="1551" y="0"/>
                </a:lnTo>
                <a:lnTo>
                  <a:pt x="1442" y="1192"/>
                </a:lnTo>
                <a:lnTo>
                  <a:pt x="0" y="1118"/>
                </a:lnTo>
                <a:lnTo>
                  <a:pt x="171" y="230"/>
                </a:lnTo>
                <a:close/>
              </a:path>
            </a:pathLst>
          </a:custGeom>
          <a:solidFill>
            <a:srgbClr val="EB61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nvGrpSpPr>
          <p:cNvPr id="6149" name="组合 2479"/>
          <p:cNvGrpSpPr>
            <a:grpSpLocks/>
          </p:cNvGrpSpPr>
          <p:nvPr/>
        </p:nvGrpSpPr>
        <p:grpSpPr bwMode="auto">
          <a:xfrm rot="635633">
            <a:off x="7145338" y="3286125"/>
            <a:ext cx="3470275" cy="2289175"/>
            <a:chOff x="0" y="0"/>
            <a:chExt cx="5841999" cy="3854450"/>
          </a:xfrm>
        </p:grpSpPr>
        <p:sp>
          <p:nvSpPr>
            <p:cNvPr id="6179" name="Freeform 5"/>
            <p:cNvSpPr>
              <a:spLocks noEditPoints="1" noChangeArrowheads="1"/>
            </p:cNvSpPr>
            <p:nvPr/>
          </p:nvSpPr>
          <p:spPr bwMode="auto">
            <a:xfrm>
              <a:off x="4995863" y="2293938"/>
              <a:ext cx="184150" cy="241300"/>
            </a:xfrm>
            <a:custGeom>
              <a:avLst/>
              <a:gdLst>
                <a:gd name="T0" fmla="*/ 353094471 w 49"/>
                <a:gd name="T1" fmla="*/ 156366170 h 64"/>
                <a:gd name="T2" fmla="*/ 353094471 w 49"/>
                <a:gd name="T3" fmla="*/ 156366170 h 64"/>
                <a:gd name="T4" fmla="*/ 127112356 w 49"/>
                <a:gd name="T5" fmla="*/ 454888203 h 64"/>
                <a:gd name="T6" fmla="*/ 353094471 w 49"/>
                <a:gd name="T7" fmla="*/ 753410236 h 64"/>
                <a:gd name="T8" fmla="*/ 353094471 w 49"/>
                <a:gd name="T9" fmla="*/ 753410236 h 64"/>
                <a:gd name="T10" fmla="*/ 579076587 w 49"/>
                <a:gd name="T11" fmla="*/ 454888203 h 64"/>
                <a:gd name="T12" fmla="*/ 353094471 w 49"/>
                <a:gd name="T13" fmla="*/ 156366170 h 64"/>
                <a:gd name="T14" fmla="*/ 353094471 w 49"/>
                <a:gd name="T15" fmla="*/ 781838392 h 64"/>
                <a:gd name="T16" fmla="*/ 98866001 w 49"/>
                <a:gd name="T17" fmla="*/ 454888203 h 64"/>
                <a:gd name="T18" fmla="*/ 353094471 w 49"/>
                <a:gd name="T19" fmla="*/ 127938014 h 64"/>
                <a:gd name="T20" fmla="*/ 353094471 w 49"/>
                <a:gd name="T21" fmla="*/ 127938014 h 64"/>
                <a:gd name="T22" fmla="*/ 607322942 w 49"/>
                <a:gd name="T23" fmla="*/ 454888203 h 64"/>
                <a:gd name="T24" fmla="*/ 353094471 w 49"/>
                <a:gd name="T25" fmla="*/ 781838392 h 64"/>
                <a:gd name="T26" fmla="*/ 353094471 w 49"/>
                <a:gd name="T27" fmla="*/ 781838392 h 64"/>
                <a:gd name="T28" fmla="*/ 353094471 w 49"/>
                <a:gd name="T29" fmla="*/ 0 h 64"/>
                <a:gd name="T30" fmla="*/ 353094471 w 49"/>
                <a:gd name="T31" fmla="*/ 0 h 64"/>
                <a:gd name="T32" fmla="*/ 0 w 49"/>
                <a:gd name="T33" fmla="*/ 469102281 h 64"/>
                <a:gd name="T34" fmla="*/ 338971294 w 49"/>
                <a:gd name="T35" fmla="*/ 909776406 h 64"/>
                <a:gd name="T36" fmla="*/ 353094471 w 49"/>
                <a:gd name="T37" fmla="*/ 909776406 h 64"/>
                <a:gd name="T38" fmla="*/ 692065765 w 49"/>
                <a:gd name="T39" fmla="*/ 454888203 h 64"/>
                <a:gd name="T40" fmla="*/ 353094471 w 49"/>
                <a:gd name="T41" fmla="*/ 0 h 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64"/>
                <a:gd name="T65" fmla="*/ 49 w 49"/>
                <a:gd name="T66" fmla="*/ 64 h 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64">
                  <a:moveTo>
                    <a:pt x="25" y="11"/>
                  </a:moveTo>
                  <a:cubicBezTo>
                    <a:pt x="25" y="11"/>
                    <a:pt x="25" y="11"/>
                    <a:pt x="25" y="11"/>
                  </a:cubicBezTo>
                  <a:cubicBezTo>
                    <a:pt x="16" y="11"/>
                    <a:pt x="9" y="21"/>
                    <a:pt x="9" y="32"/>
                  </a:cubicBezTo>
                  <a:cubicBezTo>
                    <a:pt x="9" y="44"/>
                    <a:pt x="16" y="53"/>
                    <a:pt x="25" y="53"/>
                  </a:cubicBezTo>
                  <a:cubicBezTo>
                    <a:pt x="25" y="53"/>
                    <a:pt x="25" y="53"/>
                    <a:pt x="25" y="53"/>
                  </a:cubicBezTo>
                  <a:cubicBezTo>
                    <a:pt x="34" y="53"/>
                    <a:pt x="41" y="43"/>
                    <a:pt x="41" y="32"/>
                  </a:cubicBezTo>
                  <a:cubicBezTo>
                    <a:pt x="41" y="20"/>
                    <a:pt x="34" y="11"/>
                    <a:pt x="25" y="11"/>
                  </a:cubicBezTo>
                  <a:moveTo>
                    <a:pt x="25" y="55"/>
                  </a:moveTo>
                  <a:cubicBezTo>
                    <a:pt x="15" y="55"/>
                    <a:pt x="7" y="45"/>
                    <a:pt x="7" y="32"/>
                  </a:cubicBezTo>
                  <a:cubicBezTo>
                    <a:pt x="7" y="19"/>
                    <a:pt x="15" y="9"/>
                    <a:pt x="25" y="9"/>
                  </a:cubicBezTo>
                  <a:cubicBezTo>
                    <a:pt x="25" y="9"/>
                    <a:pt x="25" y="9"/>
                    <a:pt x="25" y="9"/>
                  </a:cubicBezTo>
                  <a:cubicBezTo>
                    <a:pt x="35" y="9"/>
                    <a:pt x="43" y="19"/>
                    <a:pt x="43" y="32"/>
                  </a:cubicBezTo>
                  <a:cubicBezTo>
                    <a:pt x="43" y="44"/>
                    <a:pt x="35" y="55"/>
                    <a:pt x="25" y="55"/>
                  </a:cubicBezTo>
                  <a:cubicBezTo>
                    <a:pt x="25" y="55"/>
                    <a:pt x="25" y="55"/>
                    <a:pt x="25" y="55"/>
                  </a:cubicBezTo>
                  <a:moveTo>
                    <a:pt x="25" y="0"/>
                  </a:moveTo>
                  <a:cubicBezTo>
                    <a:pt x="25" y="0"/>
                    <a:pt x="25" y="0"/>
                    <a:pt x="25" y="0"/>
                  </a:cubicBezTo>
                  <a:cubicBezTo>
                    <a:pt x="11" y="0"/>
                    <a:pt x="0" y="14"/>
                    <a:pt x="0" y="33"/>
                  </a:cubicBezTo>
                  <a:cubicBezTo>
                    <a:pt x="0" y="50"/>
                    <a:pt x="11" y="64"/>
                    <a:pt x="24" y="64"/>
                  </a:cubicBezTo>
                  <a:cubicBezTo>
                    <a:pt x="25" y="64"/>
                    <a:pt x="25" y="64"/>
                    <a:pt x="25" y="64"/>
                  </a:cubicBezTo>
                  <a:cubicBezTo>
                    <a:pt x="39" y="64"/>
                    <a:pt x="49" y="49"/>
                    <a:pt x="49" y="32"/>
                  </a:cubicBezTo>
                  <a:cubicBezTo>
                    <a:pt x="49" y="14"/>
                    <a:pt x="39" y="0"/>
                    <a:pt x="2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180" name="Freeform 6"/>
            <p:cNvSpPr>
              <a:spLocks noChangeArrowheads="1"/>
            </p:cNvSpPr>
            <p:nvPr/>
          </p:nvSpPr>
          <p:spPr bwMode="auto">
            <a:xfrm>
              <a:off x="5191125" y="2290763"/>
              <a:ext cx="38100" cy="241300"/>
            </a:xfrm>
            <a:custGeom>
              <a:avLst/>
              <a:gdLst>
                <a:gd name="T0" fmla="*/ 72580500 w 10"/>
                <a:gd name="T1" fmla="*/ 0 h 64"/>
                <a:gd name="T2" fmla="*/ 72580500 w 10"/>
                <a:gd name="T3" fmla="*/ 0 h 64"/>
                <a:gd name="T4" fmla="*/ 0 w 10"/>
                <a:gd name="T5" fmla="*/ 170584019 h 64"/>
                <a:gd name="T6" fmla="*/ 58064400 w 10"/>
                <a:gd name="T7" fmla="*/ 326950189 h 64"/>
                <a:gd name="T8" fmla="*/ 58064400 w 10"/>
                <a:gd name="T9" fmla="*/ 895562328 h 64"/>
                <a:gd name="T10" fmla="*/ 72580500 w 10"/>
                <a:gd name="T11" fmla="*/ 909776406 h 64"/>
                <a:gd name="T12" fmla="*/ 72580500 w 10"/>
                <a:gd name="T13" fmla="*/ 909776406 h 64"/>
                <a:gd name="T14" fmla="*/ 87096600 w 10"/>
                <a:gd name="T15" fmla="*/ 895562328 h 64"/>
                <a:gd name="T16" fmla="*/ 87096600 w 10"/>
                <a:gd name="T17" fmla="*/ 326950189 h 64"/>
                <a:gd name="T18" fmla="*/ 145161000 w 10"/>
                <a:gd name="T19" fmla="*/ 170584019 h 64"/>
                <a:gd name="T20" fmla="*/ 72580500 w 10"/>
                <a:gd name="T21" fmla="*/ 0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64"/>
                <a:gd name="T35" fmla="*/ 10 w 10"/>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64">
                  <a:moveTo>
                    <a:pt x="5" y="0"/>
                  </a:moveTo>
                  <a:cubicBezTo>
                    <a:pt x="5" y="0"/>
                    <a:pt x="5" y="0"/>
                    <a:pt x="5" y="0"/>
                  </a:cubicBezTo>
                  <a:cubicBezTo>
                    <a:pt x="2" y="0"/>
                    <a:pt x="0" y="6"/>
                    <a:pt x="0" y="12"/>
                  </a:cubicBezTo>
                  <a:cubicBezTo>
                    <a:pt x="0" y="18"/>
                    <a:pt x="2" y="22"/>
                    <a:pt x="4" y="23"/>
                  </a:cubicBezTo>
                  <a:cubicBezTo>
                    <a:pt x="4" y="63"/>
                    <a:pt x="4" y="63"/>
                    <a:pt x="4" y="63"/>
                  </a:cubicBezTo>
                  <a:cubicBezTo>
                    <a:pt x="4" y="64"/>
                    <a:pt x="4" y="64"/>
                    <a:pt x="5" y="64"/>
                  </a:cubicBezTo>
                  <a:cubicBezTo>
                    <a:pt x="5" y="64"/>
                    <a:pt x="5" y="64"/>
                    <a:pt x="5" y="64"/>
                  </a:cubicBezTo>
                  <a:cubicBezTo>
                    <a:pt x="6" y="64"/>
                    <a:pt x="6" y="64"/>
                    <a:pt x="6" y="63"/>
                  </a:cubicBezTo>
                  <a:cubicBezTo>
                    <a:pt x="6" y="23"/>
                    <a:pt x="6" y="23"/>
                    <a:pt x="6" y="23"/>
                  </a:cubicBezTo>
                  <a:cubicBezTo>
                    <a:pt x="8" y="22"/>
                    <a:pt x="10" y="17"/>
                    <a:pt x="10" y="12"/>
                  </a:cubicBezTo>
                  <a:cubicBezTo>
                    <a:pt x="10" y="6"/>
                    <a:pt x="7"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181" name="Freeform 7"/>
            <p:cNvSpPr>
              <a:spLocks noChangeArrowheads="1"/>
            </p:cNvSpPr>
            <p:nvPr/>
          </p:nvSpPr>
          <p:spPr bwMode="auto">
            <a:xfrm>
              <a:off x="4954588" y="2293938"/>
              <a:ext cx="30163" cy="249238"/>
            </a:xfrm>
            <a:custGeom>
              <a:avLst/>
              <a:gdLst>
                <a:gd name="T0" fmla="*/ 113725821 w 8"/>
                <a:gd name="T1" fmla="*/ 0 h 66"/>
                <a:gd name="T2" fmla="*/ 99511507 w 8"/>
                <a:gd name="T3" fmla="*/ 0 h 66"/>
                <a:gd name="T4" fmla="*/ 99511507 w 8"/>
                <a:gd name="T5" fmla="*/ 142605676 h 66"/>
                <a:gd name="T6" fmla="*/ 85293423 w 8"/>
                <a:gd name="T7" fmla="*/ 142605676 h 66"/>
                <a:gd name="T8" fmla="*/ 85293423 w 8"/>
                <a:gd name="T9" fmla="*/ 0 h 66"/>
                <a:gd name="T10" fmla="*/ 85293423 w 8"/>
                <a:gd name="T11" fmla="*/ 0 h 66"/>
                <a:gd name="T12" fmla="*/ 85293423 w 8"/>
                <a:gd name="T13" fmla="*/ 0 h 66"/>
                <a:gd name="T14" fmla="*/ 71079110 w 8"/>
                <a:gd name="T15" fmla="*/ 14259435 h 66"/>
                <a:gd name="T16" fmla="*/ 71079110 w 8"/>
                <a:gd name="T17" fmla="*/ 142605676 h 66"/>
                <a:gd name="T18" fmla="*/ 56864796 w 8"/>
                <a:gd name="T19" fmla="*/ 142605676 h 66"/>
                <a:gd name="T20" fmla="*/ 56864796 w 8"/>
                <a:gd name="T21" fmla="*/ 14259435 h 66"/>
                <a:gd name="T22" fmla="*/ 42646712 w 8"/>
                <a:gd name="T23" fmla="*/ 0 h 66"/>
                <a:gd name="T24" fmla="*/ 42646712 w 8"/>
                <a:gd name="T25" fmla="*/ 0 h 66"/>
                <a:gd name="T26" fmla="*/ 42646712 w 8"/>
                <a:gd name="T27" fmla="*/ 14259435 h 66"/>
                <a:gd name="T28" fmla="*/ 42646712 w 8"/>
                <a:gd name="T29" fmla="*/ 142605676 h 66"/>
                <a:gd name="T30" fmla="*/ 28432398 w 8"/>
                <a:gd name="T31" fmla="*/ 142605676 h 66"/>
                <a:gd name="T32" fmla="*/ 28432398 w 8"/>
                <a:gd name="T33" fmla="*/ 14259435 h 66"/>
                <a:gd name="T34" fmla="*/ 14214314 w 8"/>
                <a:gd name="T35" fmla="*/ 0 h 66"/>
                <a:gd name="T36" fmla="*/ 14214314 w 8"/>
                <a:gd name="T37" fmla="*/ 0 h 66"/>
                <a:gd name="T38" fmla="*/ 14214314 w 8"/>
                <a:gd name="T39" fmla="*/ 0 h 66"/>
                <a:gd name="T40" fmla="*/ 0 w 8"/>
                <a:gd name="T41" fmla="*/ 14259435 h 66"/>
                <a:gd name="T42" fmla="*/ 0 w 8"/>
                <a:gd name="T43" fmla="*/ 313733997 h 66"/>
                <a:gd name="T44" fmla="*/ 28432398 w 8"/>
                <a:gd name="T45" fmla="*/ 342256643 h 66"/>
                <a:gd name="T46" fmla="*/ 28432398 w 8"/>
                <a:gd name="T47" fmla="*/ 342256643 h 66"/>
                <a:gd name="T48" fmla="*/ 42646712 w 8"/>
                <a:gd name="T49" fmla="*/ 342256643 h 66"/>
                <a:gd name="T50" fmla="*/ 42646712 w 8"/>
                <a:gd name="T51" fmla="*/ 926946333 h 66"/>
                <a:gd name="T52" fmla="*/ 56864796 w 8"/>
                <a:gd name="T53" fmla="*/ 941205767 h 66"/>
                <a:gd name="T54" fmla="*/ 56864796 w 8"/>
                <a:gd name="T55" fmla="*/ 941205767 h 66"/>
                <a:gd name="T56" fmla="*/ 85293423 w 8"/>
                <a:gd name="T57" fmla="*/ 912683122 h 66"/>
                <a:gd name="T58" fmla="*/ 85293423 w 8"/>
                <a:gd name="T59" fmla="*/ 342256643 h 66"/>
                <a:gd name="T60" fmla="*/ 99511507 w 8"/>
                <a:gd name="T61" fmla="*/ 342256643 h 66"/>
                <a:gd name="T62" fmla="*/ 113725821 w 8"/>
                <a:gd name="T63" fmla="*/ 313733997 h 66"/>
                <a:gd name="T64" fmla="*/ 113725821 w 8"/>
                <a:gd name="T65" fmla="*/ 0 h 66"/>
                <a:gd name="T66" fmla="*/ 113725821 w 8"/>
                <a:gd name="T67" fmla="*/ 0 h 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
                <a:gd name="T103" fmla="*/ 0 h 66"/>
                <a:gd name="T104" fmla="*/ 8 w 8"/>
                <a:gd name="T105" fmla="*/ 66 h 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 h="66">
                  <a:moveTo>
                    <a:pt x="8" y="0"/>
                  </a:moveTo>
                  <a:cubicBezTo>
                    <a:pt x="7" y="0"/>
                    <a:pt x="7" y="0"/>
                    <a:pt x="7" y="0"/>
                  </a:cubicBezTo>
                  <a:cubicBezTo>
                    <a:pt x="7" y="10"/>
                    <a:pt x="7" y="10"/>
                    <a:pt x="7" y="10"/>
                  </a:cubicBezTo>
                  <a:cubicBezTo>
                    <a:pt x="6" y="10"/>
                    <a:pt x="6" y="10"/>
                    <a:pt x="6" y="10"/>
                  </a:cubicBezTo>
                  <a:cubicBezTo>
                    <a:pt x="6" y="0"/>
                    <a:pt x="6" y="0"/>
                    <a:pt x="6" y="0"/>
                  </a:cubicBezTo>
                  <a:cubicBezTo>
                    <a:pt x="6" y="0"/>
                    <a:pt x="6" y="0"/>
                    <a:pt x="6" y="0"/>
                  </a:cubicBezTo>
                  <a:cubicBezTo>
                    <a:pt x="6" y="0"/>
                    <a:pt x="6" y="0"/>
                    <a:pt x="6" y="0"/>
                  </a:cubicBezTo>
                  <a:cubicBezTo>
                    <a:pt x="5" y="0"/>
                    <a:pt x="5" y="0"/>
                    <a:pt x="5" y="1"/>
                  </a:cubicBezTo>
                  <a:cubicBezTo>
                    <a:pt x="5" y="10"/>
                    <a:pt x="5" y="10"/>
                    <a:pt x="5" y="10"/>
                  </a:cubicBezTo>
                  <a:cubicBezTo>
                    <a:pt x="4" y="10"/>
                    <a:pt x="4" y="10"/>
                    <a:pt x="4" y="10"/>
                  </a:cubicBezTo>
                  <a:cubicBezTo>
                    <a:pt x="4" y="1"/>
                    <a:pt x="4" y="1"/>
                    <a:pt x="4" y="1"/>
                  </a:cubicBezTo>
                  <a:cubicBezTo>
                    <a:pt x="4" y="0"/>
                    <a:pt x="4" y="0"/>
                    <a:pt x="3" y="0"/>
                  </a:cubicBezTo>
                  <a:cubicBezTo>
                    <a:pt x="3" y="0"/>
                    <a:pt x="3" y="0"/>
                    <a:pt x="3" y="0"/>
                  </a:cubicBezTo>
                  <a:cubicBezTo>
                    <a:pt x="3" y="0"/>
                    <a:pt x="3" y="0"/>
                    <a:pt x="3" y="1"/>
                  </a:cubicBezTo>
                  <a:cubicBezTo>
                    <a:pt x="3" y="10"/>
                    <a:pt x="3" y="10"/>
                    <a:pt x="3" y="10"/>
                  </a:cubicBezTo>
                  <a:cubicBezTo>
                    <a:pt x="2" y="10"/>
                    <a:pt x="2" y="10"/>
                    <a:pt x="2" y="10"/>
                  </a:cubicBezTo>
                  <a:cubicBezTo>
                    <a:pt x="2" y="1"/>
                    <a:pt x="2" y="1"/>
                    <a:pt x="2" y="1"/>
                  </a:cubicBezTo>
                  <a:cubicBezTo>
                    <a:pt x="2" y="0"/>
                    <a:pt x="1" y="0"/>
                    <a:pt x="1" y="0"/>
                  </a:cubicBezTo>
                  <a:cubicBezTo>
                    <a:pt x="1" y="0"/>
                    <a:pt x="1" y="0"/>
                    <a:pt x="1" y="0"/>
                  </a:cubicBezTo>
                  <a:cubicBezTo>
                    <a:pt x="1" y="0"/>
                    <a:pt x="1" y="0"/>
                    <a:pt x="1" y="0"/>
                  </a:cubicBezTo>
                  <a:cubicBezTo>
                    <a:pt x="1" y="0"/>
                    <a:pt x="0" y="0"/>
                    <a:pt x="0" y="1"/>
                  </a:cubicBezTo>
                  <a:cubicBezTo>
                    <a:pt x="0" y="22"/>
                    <a:pt x="0" y="22"/>
                    <a:pt x="0" y="22"/>
                  </a:cubicBezTo>
                  <a:cubicBezTo>
                    <a:pt x="0" y="23"/>
                    <a:pt x="1" y="24"/>
                    <a:pt x="2" y="24"/>
                  </a:cubicBezTo>
                  <a:cubicBezTo>
                    <a:pt x="2" y="24"/>
                    <a:pt x="2" y="24"/>
                    <a:pt x="2" y="24"/>
                  </a:cubicBezTo>
                  <a:cubicBezTo>
                    <a:pt x="3" y="24"/>
                    <a:pt x="3" y="24"/>
                    <a:pt x="3" y="24"/>
                  </a:cubicBezTo>
                  <a:cubicBezTo>
                    <a:pt x="3" y="65"/>
                    <a:pt x="3" y="65"/>
                    <a:pt x="3" y="65"/>
                  </a:cubicBezTo>
                  <a:cubicBezTo>
                    <a:pt x="3" y="65"/>
                    <a:pt x="4" y="66"/>
                    <a:pt x="4" y="66"/>
                  </a:cubicBezTo>
                  <a:cubicBezTo>
                    <a:pt x="4" y="66"/>
                    <a:pt x="4" y="66"/>
                    <a:pt x="4" y="66"/>
                  </a:cubicBezTo>
                  <a:cubicBezTo>
                    <a:pt x="5" y="66"/>
                    <a:pt x="6" y="65"/>
                    <a:pt x="6" y="64"/>
                  </a:cubicBezTo>
                  <a:cubicBezTo>
                    <a:pt x="6" y="24"/>
                    <a:pt x="6" y="24"/>
                    <a:pt x="6" y="24"/>
                  </a:cubicBezTo>
                  <a:cubicBezTo>
                    <a:pt x="7" y="24"/>
                    <a:pt x="7" y="24"/>
                    <a:pt x="7" y="24"/>
                  </a:cubicBezTo>
                  <a:cubicBezTo>
                    <a:pt x="8" y="24"/>
                    <a:pt x="8" y="23"/>
                    <a:pt x="8" y="22"/>
                  </a:cubicBezTo>
                  <a:cubicBezTo>
                    <a:pt x="8" y="0"/>
                    <a:pt x="8" y="0"/>
                    <a:pt x="8" y="0"/>
                  </a:cubicBezTo>
                  <a:cubicBezTo>
                    <a:pt x="8" y="0"/>
                    <a:pt x="8"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182" name="Freeform 8"/>
            <p:cNvSpPr>
              <a:spLocks noEditPoints="1" noChangeArrowheads="1"/>
            </p:cNvSpPr>
            <p:nvPr/>
          </p:nvSpPr>
          <p:spPr bwMode="auto">
            <a:xfrm>
              <a:off x="3425825" y="1711325"/>
              <a:ext cx="79375" cy="87313"/>
            </a:xfrm>
            <a:custGeom>
              <a:avLst/>
              <a:gdLst>
                <a:gd name="T0" fmla="*/ 157151161 w 21"/>
                <a:gd name="T1" fmla="*/ 244992686 h 23"/>
                <a:gd name="T2" fmla="*/ 142867440 w 21"/>
                <a:gd name="T3" fmla="*/ 244992686 h 23"/>
                <a:gd name="T4" fmla="*/ 71433720 w 21"/>
                <a:gd name="T5" fmla="*/ 158522446 h 23"/>
                <a:gd name="T6" fmla="*/ 142867440 w 21"/>
                <a:gd name="T7" fmla="*/ 72056002 h 23"/>
                <a:gd name="T8" fmla="*/ 142867440 w 21"/>
                <a:gd name="T9" fmla="*/ 72056002 h 23"/>
                <a:gd name="T10" fmla="*/ 228584881 w 21"/>
                <a:gd name="T11" fmla="*/ 172936683 h 23"/>
                <a:gd name="T12" fmla="*/ 157151161 w 21"/>
                <a:gd name="T13" fmla="*/ 244992686 h 23"/>
                <a:gd name="T14" fmla="*/ 142867440 w 21"/>
                <a:gd name="T15" fmla="*/ 0 h 23"/>
                <a:gd name="T16" fmla="*/ 0 w 21"/>
                <a:gd name="T17" fmla="*/ 158522446 h 23"/>
                <a:gd name="T18" fmla="*/ 142867440 w 21"/>
                <a:gd name="T19" fmla="*/ 331459129 h 23"/>
                <a:gd name="T20" fmla="*/ 157151161 w 21"/>
                <a:gd name="T21" fmla="*/ 331459129 h 23"/>
                <a:gd name="T22" fmla="*/ 300018601 w 21"/>
                <a:gd name="T23" fmla="*/ 172936683 h 23"/>
                <a:gd name="T24" fmla="*/ 142867440 w 21"/>
                <a:gd name="T25" fmla="*/ 0 h 23"/>
                <a:gd name="T26" fmla="*/ 142867440 w 21"/>
                <a:gd name="T27" fmla="*/ 0 h 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23"/>
                <a:gd name="T44" fmla="*/ 21 w 21"/>
                <a:gd name="T45" fmla="*/ 23 h 2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23">
                  <a:moveTo>
                    <a:pt x="11" y="17"/>
                  </a:moveTo>
                  <a:cubicBezTo>
                    <a:pt x="10" y="17"/>
                    <a:pt x="10" y="17"/>
                    <a:pt x="10" y="17"/>
                  </a:cubicBezTo>
                  <a:cubicBezTo>
                    <a:pt x="7" y="17"/>
                    <a:pt x="5" y="14"/>
                    <a:pt x="5" y="11"/>
                  </a:cubicBezTo>
                  <a:cubicBezTo>
                    <a:pt x="5" y="8"/>
                    <a:pt x="7" y="5"/>
                    <a:pt x="10" y="5"/>
                  </a:cubicBezTo>
                  <a:cubicBezTo>
                    <a:pt x="10" y="5"/>
                    <a:pt x="10" y="5"/>
                    <a:pt x="10" y="5"/>
                  </a:cubicBezTo>
                  <a:cubicBezTo>
                    <a:pt x="13" y="6"/>
                    <a:pt x="16" y="8"/>
                    <a:pt x="16" y="12"/>
                  </a:cubicBezTo>
                  <a:cubicBezTo>
                    <a:pt x="16" y="15"/>
                    <a:pt x="13" y="17"/>
                    <a:pt x="11" y="17"/>
                  </a:cubicBezTo>
                  <a:moveTo>
                    <a:pt x="10" y="0"/>
                  </a:moveTo>
                  <a:cubicBezTo>
                    <a:pt x="4" y="0"/>
                    <a:pt x="0" y="5"/>
                    <a:pt x="0" y="11"/>
                  </a:cubicBezTo>
                  <a:cubicBezTo>
                    <a:pt x="0" y="17"/>
                    <a:pt x="4" y="22"/>
                    <a:pt x="10" y="23"/>
                  </a:cubicBezTo>
                  <a:cubicBezTo>
                    <a:pt x="10" y="23"/>
                    <a:pt x="11" y="23"/>
                    <a:pt x="11" y="23"/>
                  </a:cubicBezTo>
                  <a:cubicBezTo>
                    <a:pt x="16" y="23"/>
                    <a:pt x="21" y="18"/>
                    <a:pt x="21" y="12"/>
                  </a:cubicBezTo>
                  <a:cubicBezTo>
                    <a:pt x="21" y="6"/>
                    <a:pt x="16" y="0"/>
                    <a:pt x="10" y="0"/>
                  </a:cubicBezTo>
                  <a:cubicBezTo>
                    <a:pt x="10" y="0"/>
                    <a:pt x="10" y="0"/>
                    <a:pt x="1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183" name="Freeform 9"/>
            <p:cNvSpPr>
              <a:spLocks noEditPoints="1" noChangeArrowheads="1"/>
            </p:cNvSpPr>
            <p:nvPr/>
          </p:nvSpPr>
          <p:spPr bwMode="auto">
            <a:xfrm>
              <a:off x="3313113" y="1331913"/>
              <a:ext cx="563563" cy="338138"/>
            </a:xfrm>
            <a:custGeom>
              <a:avLst/>
              <a:gdLst>
                <a:gd name="T0" fmla="*/ 1326875270 w 150"/>
                <a:gd name="T1" fmla="*/ 1129256936 h 90"/>
                <a:gd name="T2" fmla="*/ 1538609646 w 150"/>
                <a:gd name="T3" fmla="*/ 917522435 h 90"/>
                <a:gd name="T4" fmla="*/ 1256298397 w 150"/>
                <a:gd name="T5" fmla="*/ 1129256936 h 90"/>
                <a:gd name="T6" fmla="*/ 945752641 w 150"/>
                <a:gd name="T7" fmla="*/ 875176286 h 90"/>
                <a:gd name="T8" fmla="*/ 1256298397 w 150"/>
                <a:gd name="T9" fmla="*/ 1129256936 h 90"/>
                <a:gd name="T10" fmla="*/ 564626256 w 150"/>
                <a:gd name="T11" fmla="*/ 1072795404 h 90"/>
                <a:gd name="T12" fmla="*/ 889287386 w 150"/>
                <a:gd name="T13" fmla="*/ 875176286 h 90"/>
                <a:gd name="T14" fmla="*/ 494049382 w 150"/>
                <a:gd name="T15" fmla="*/ 1072795404 h 90"/>
                <a:gd name="T16" fmla="*/ 409357135 w 150"/>
                <a:gd name="T17" fmla="*/ 832826380 h 90"/>
                <a:gd name="T18" fmla="*/ 494049382 w 150"/>
                <a:gd name="T19" fmla="*/ 1072795404 h 90"/>
                <a:gd name="T20" fmla="*/ 1326875270 w 150"/>
                <a:gd name="T21" fmla="*/ 832826380 h 90"/>
                <a:gd name="T22" fmla="*/ 1580959527 w 150"/>
                <a:gd name="T23" fmla="*/ 592861112 h 90"/>
                <a:gd name="T24" fmla="*/ 1256298397 w 150"/>
                <a:gd name="T25" fmla="*/ 832826380 h 90"/>
                <a:gd name="T26" fmla="*/ 945752641 w 150"/>
                <a:gd name="T27" fmla="*/ 536395824 h 90"/>
                <a:gd name="T28" fmla="*/ 1256298397 w 150"/>
                <a:gd name="T29" fmla="*/ 832826380 h 90"/>
                <a:gd name="T30" fmla="*/ 564626256 w 150"/>
                <a:gd name="T31" fmla="*/ 776364848 h 90"/>
                <a:gd name="T32" fmla="*/ 889287386 w 150"/>
                <a:gd name="T33" fmla="*/ 522280441 h 90"/>
                <a:gd name="T34" fmla="*/ 494049382 w 150"/>
                <a:gd name="T35" fmla="*/ 776364848 h 90"/>
                <a:gd name="T36" fmla="*/ 268199632 w 150"/>
                <a:gd name="T37" fmla="*/ 479934292 h 90"/>
                <a:gd name="T38" fmla="*/ 494049382 w 150"/>
                <a:gd name="T39" fmla="*/ 776364848 h 90"/>
                <a:gd name="T40" fmla="*/ 1326875270 w 150"/>
                <a:gd name="T41" fmla="*/ 494049675 h 90"/>
                <a:gd name="T42" fmla="*/ 1623305651 w 150"/>
                <a:gd name="T43" fmla="*/ 310545939 h 90"/>
                <a:gd name="T44" fmla="*/ 1256298397 w 150"/>
                <a:gd name="T45" fmla="*/ 494049675 h 90"/>
                <a:gd name="T46" fmla="*/ 945752641 w 150"/>
                <a:gd name="T47" fmla="*/ 239969024 h 90"/>
                <a:gd name="T48" fmla="*/ 1256298397 w 150"/>
                <a:gd name="T49" fmla="*/ 494049675 h 90"/>
                <a:gd name="T50" fmla="*/ 564626256 w 150"/>
                <a:gd name="T51" fmla="*/ 437588143 h 90"/>
                <a:gd name="T52" fmla="*/ 889287386 w 150"/>
                <a:gd name="T53" fmla="*/ 239969024 h 90"/>
                <a:gd name="T54" fmla="*/ 494049382 w 150"/>
                <a:gd name="T55" fmla="*/ 423472760 h 90"/>
                <a:gd name="T56" fmla="*/ 155272878 w 150"/>
                <a:gd name="T57" fmla="*/ 169388353 h 90"/>
                <a:gd name="T58" fmla="*/ 494049382 w 150"/>
                <a:gd name="T59" fmla="*/ 423472760 h 90"/>
                <a:gd name="T60" fmla="*/ 2004428279 w 150"/>
                <a:gd name="T61" fmla="*/ 0 h 90"/>
                <a:gd name="T62" fmla="*/ 2004428279 w 150"/>
                <a:gd name="T63" fmla="*/ 0 h 90"/>
                <a:gd name="T64" fmla="*/ 1722117030 w 150"/>
                <a:gd name="T65" fmla="*/ 197619118 h 90"/>
                <a:gd name="T66" fmla="*/ 70576873 w 150"/>
                <a:gd name="T67" fmla="*/ 42346149 h 90"/>
                <a:gd name="T68" fmla="*/ 14115375 w 150"/>
                <a:gd name="T69" fmla="*/ 56461532 h 90"/>
                <a:gd name="T70" fmla="*/ 395238003 w 150"/>
                <a:gd name="T71" fmla="*/ 1157487702 h 90"/>
                <a:gd name="T72" fmla="*/ 1552728778 w 150"/>
                <a:gd name="T73" fmla="*/ 1270414523 h 90"/>
                <a:gd name="T74" fmla="*/ 1609190276 w 150"/>
                <a:gd name="T75" fmla="*/ 1213952991 h 90"/>
                <a:gd name="T76" fmla="*/ 1736232405 w 150"/>
                <a:gd name="T77" fmla="*/ 225849884 h 90"/>
                <a:gd name="T78" fmla="*/ 1962082155 w 150"/>
                <a:gd name="T79" fmla="*/ 70576915 h 90"/>
                <a:gd name="T80" fmla="*/ 2046778160 w 150"/>
                <a:gd name="T81" fmla="*/ 155272970 h 90"/>
                <a:gd name="T82" fmla="*/ 2032659028 w 150"/>
                <a:gd name="T83" fmla="*/ 0 h 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0"/>
                <a:gd name="T127" fmla="*/ 0 h 90"/>
                <a:gd name="T128" fmla="*/ 150 w 150"/>
                <a:gd name="T129" fmla="*/ 90 h 9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0" h="90">
                  <a:moveTo>
                    <a:pt x="107" y="81"/>
                  </a:moveTo>
                  <a:cubicBezTo>
                    <a:pt x="94" y="80"/>
                    <a:pt x="94" y="80"/>
                    <a:pt x="94" y="80"/>
                  </a:cubicBezTo>
                  <a:cubicBezTo>
                    <a:pt x="94" y="64"/>
                    <a:pt x="94" y="64"/>
                    <a:pt x="94" y="64"/>
                  </a:cubicBezTo>
                  <a:cubicBezTo>
                    <a:pt x="109" y="65"/>
                    <a:pt x="109" y="65"/>
                    <a:pt x="109" y="65"/>
                  </a:cubicBezTo>
                  <a:cubicBezTo>
                    <a:pt x="107" y="81"/>
                    <a:pt x="107" y="81"/>
                    <a:pt x="107" y="81"/>
                  </a:cubicBezTo>
                  <a:moveTo>
                    <a:pt x="89" y="80"/>
                  </a:moveTo>
                  <a:cubicBezTo>
                    <a:pt x="67" y="78"/>
                    <a:pt x="67" y="78"/>
                    <a:pt x="67" y="78"/>
                  </a:cubicBezTo>
                  <a:cubicBezTo>
                    <a:pt x="67" y="62"/>
                    <a:pt x="67" y="62"/>
                    <a:pt x="67" y="62"/>
                  </a:cubicBezTo>
                  <a:cubicBezTo>
                    <a:pt x="89" y="64"/>
                    <a:pt x="89" y="64"/>
                    <a:pt x="89" y="64"/>
                  </a:cubicBezTo>
                  <a:cubicBezTo>
                    <a:pt x="89" y="80"/>
                    <a:pt x="89" y="80"/>
                    <a:pt x="89" y="80"/>
                  </a:cubicBezTo>
                  <a:moveTo>
                    <a:pt x="63" y="78"/>
                  </a:moveTo>
                  <a:cubicBezTo>
                    <a:pt x="40" y="76"/>
                    <a:pt x="40" y="76"/>
                    <a:pt x="40" y="76"/>
                  </a:cubicBezTo>
                  <a:cubicBezTo>
                    <a:pt x="40" y="60"/>
                    <a:pt x="40" y="60"/>
                    <a:pt x="40" y="60"/>
                  </a:cubicBezTo>
                  <a:cubicBezTo>
                    <a:pt x="63" y="62"/>
                    <a:pt x="63" y="62"/>
                    <a:pt x="63" y="62"/>
                  </a:cubicBezTo>
                  <a:cubicBezTo>
                    <a:pt x="63" y="78"/>
                    <a:pt x="63" y="78"/>
                    <a:pt x="63" y="78"/>
                  </a:cubicBezTo>
                  <a:moveTo>
                    <a:pt x="35" y="76"/>
                  </a:moveTo>
                  <a:cubicBezTo>
                    <a:pt x="35" y="76"/>
                    <a:pt x="35" y="76"/>
                    <a:pt x="35" y="76"/>
                  </a:cubicBezTo>
                  <a:cubicBezTo>
                    <a:pt x="29" y="59"/>
                    <a:pt x="29" y="59"/>
                    <a:pt x="29" y="59"/>
                  </a:cubicBezTo>
                  <a:cubicBezTo>
                    <a:pt x="35" y="60"/>
                    <a:pt x="35" y="60"/>
                    <a:pt x="35" y="60"/>
                  </a:cubicBezTo>
                  <a:cubicBezTo>
                    <a:pt x="35" y="76"/>
                    <a:pt x="35" y="76"/>
                    <a:pt x="35" y="76"/>
                  </a:cubicBezTo>
                  <a:moveTo>
                    <a:pt x="110" y="61"/>
                  </a:moveTo>
                  <a:cubicBezTo>
                    <a:pt x="94" y="59"/>
                    <a:pt x="94" y="59"/>
                    <a:pt x="94" y="59"/>
                  </a:cubicBezTo>
                  <a:cubicBezTo>
                    <a:pt x="94" y="40"/>
                    <a:pt x="94" y="40"/>
                    <a:pt x="94" y="40"/>
                  </a:cubicBezTo>
                  <a:cubicBezTo>
                    <a:pt x="112" y="42"/>
                    <a:pt x="112" y="42"/>
                    <a:pt x="112" y="42"/>
                  </a:cubicBezTo>
                  <a:cubicBezTo>
                    <a:pt x="110" y="61"/>
                    <a:pt x="110" y="61"/>
                    <a:pt x="110" y="61"/>
                  </a:cubicBezTo>
                  <a:moveTo>
                    <a:pt x="89" y="59"/>
                  </a:moveTo>
                  <a:cubicBezTo>
                    <a:pt x="67" y="57"/>
                    <a:pt x="67" y="57"/>
                    <a:pt x="67" y="57"/>
                  </a:cubicBezTo>
                  <a:cubicBezTo>
                    <a:pt x="67" y="38"/>
                    <a:pt x="67" y="38"/>
                    <a:pt x="67" y="38"/>
                  </a:cubicBezTo>
                  <a:cubicBezTo>
                    <a:pt x="89" y="40"/>
                    <a:pt x="89" y="40"/>
                    <a:pt x="89" y="40"/>
                  </a:cubicBezTo>
                  <a:cubicBezTo>
                    <a:pt x="89" y="59"/>
                    <a:pt x="89" y="59"/>
                    <a:pt x="89" y="59"/>
                  </a:cubicBezTo>
                  <a:moveTo>
                    <a:pt x="63" y="57"/>
                  </a:moveTo>
                  <a:cubicBezTo>
                    <a:pt x="40" y="55"/>
                    <a:pt x="40" y="55"/>
                    <a:pt x="40" y="55"/>
                  </a:cubicBezTo>
                  <a:cubicBezTo>
                    <a:pt x="40" y="36"/>
                    <a:pt x="40" y="36"/>
                    <a:pt x="40" y="36"/>
                  </a:cubicBezTo>
                  <a:cubicBezTo>
                    <a:pt x="63" y="37"/>
                    <a:pt x="63" y="37"/>
                    <a:pt x="63" y="37"/>
                  </a:cubicBezTo>
                  <a:cubicBezTo>
                    <a:pt x="63" y="57"/>
                    <a:pt x="63" y="57"/>
                    <a:pt x="63" y="57"/>
                  </a:cubicBezTo>
                  <a:moveTo>
                    <a:pt x="35" y="55"/>
                  </a:moveTo>
                  <a:cubicBezTo>
                    <a:pt x="27" y="54"/>
                    <a:pt x="27" y="54"/>
                    <a:pt x="27" y="54"/>
                  </a:cubicBezTo>
                  <a:cubicBezTo>
                    <a:pt x="19" y="34"/>
                    <a:pt x="19" y="34"/>
                    <a:pt x="19" y="34"/>
                  </a:cubicBezTo>
                  <a:cubicBezTo>
                    <a:pt x="35" y="35"/>
                    <a:pt x="35" y="35"/>
                    <a:pt x="35" y="35"/>
                  </a:cubicBezTo>
                  <a:cubicBezTo>
                    <a:pt x="35" y="55"/>
                    <a:pt x="35" y="55"/>
                    <a:pt x="35" y="55"/>
                  </a:cubicBezTo>
                  <a:moveTo>
                    <a:pt x="113" y="37"/>
                  </a:moveTo>
                  <a:cubicBezTo>
                    <a:pt x="94" y="35"/>
                    <a:pt x="94" y="35"/>
                    <a:pt x="94" y="35"/>
                  </a:cubicBezTo>
                  <a:cubicBezTo>
                    <a:pt x="94" y="20"/>
                    <a:pt x="94" y="20"/>
                    <a:pt x="94" y="20"/>
                  </a:cubicBezTo>
                  <a:cubicBezTo>
                    <a:pt x="115" y="22"/>
                    <a:pt x="115" y="22"/>
                    <a:pt x="115" y="22"/>
                  </a:cubicBezTo>
                  <a:cubicBezTo>
                    <a:pt x="113" y="37"/>
                    <a:pt x="113" y="37"/>
                    <a:pt x="113" y="37"/>
                  </a:cubicBezTo>
                  <a:moveTo>
                    <a:pt x="89" y="35"/>
                  </a:moveTo>
                  <a:cubicBezTo>
                    <a:pt x="67" y="33"/>
                    <a:pt x="67" y="33"/>
                    <a:pt x="67" y="33"/>
                  </a:cubicBezTo>
                  <a:cubicBezTo>
                    <a:pt x="67" y="17"/>
                    <a:pt x="67" y="17"/>
                    <a:pt x="67" y="17"/>
                  </a:cubicBezTo>
                  <a:cubicBezTo>
                    <a:pt x="89" y="19"/>
                    <a:pt x="89" y="19"/>
                    <a:pt x="89" y="19"/>
                  </a:cubicBezTo>
                  <a:cubicBezTo>
                    <a:pt x="89" y="35"/>
                    <a:pt x="89" y="35"/>
                    <a:pt x="89" y="35"/>
                  </a:cubicBezTo>
                  <a:moveTo>
                    <a:pt x="63" y="33"/>
                  </a:moveTo>
                  <a:cubicBezTo>
                    <a:pt x="40" y="31"/>
                    <a:pt x="40" y="31"/>
                    <a:pt x="40" y="31"/>
                  </a:cubicBezTo>
                  <a:cubicBezTo>
                    <a:pt x="40" y="15"/>
                    <a:pt x="40" y="15"/>
                    <a:pt x="40" y="15"/>
                  </a:cubicBezTo>
                  <a:cubicBezTo>
                    <a:pt x="63" y="17"/>
                    <a:pt x="63" y="17"/>
                    <a:pt x="63" y="17"/>
                  </a:cubicBezTo>
                  <a:cubicBezTo>
                    <a:pt x="63" y="33"/>
                    <a:pt x="63" y="33"/>
                    <a:pt x="63" y="33"/>
                  </a:cubicBezTo>
                  <a:moveTo>
                    <a:pt x="35" y="30"/>
                  </a:moveTo>
                  <a:cubicBezTo>
                    <a:pt x="17" y="29"/>
                    <a:pt x="17" y="29"/>
                    <a:pt x="17" y="29"/>
                  </a:cubicBezTo>
                  <a:cubicBezTo>
                    <a:pt x="11" y="12"/>
                    <a:pt x="11" y="12"/>
                    <a:pt x="11" y="12"/>
                  </a:cubicBezTo>
                  <a:cubicBezTo>
                    <a:pt x="35" y="15"/>
                    <a:pt x="35" y="15"/>
                    <a:pt x="35" y="15"/>
                  </a:cubicBezTo>
                  <a:cubicBezTo>
                    <a:pt x="35" y="30"/>
                    <a:pt x="35" y="30"/>
                    <a:pt x="35" y="30"/>
                  </a:cubicBezTo>
                  <a:moveTo>
                    <a:pt x="144" y="0"/>
                  </a:moveTo>
                  <a:cubicBezTo>
                    <a:pt x="144" y="0"/>
                    <a:pt x="143" y="0"/>
                    <a:pt x="142" y="0"/>
                  </a:cubicBezTo>
                  <a:cubicBezTo>
                    <a:pt x="142" y="0"/>
                    <a:pt x="142" y="0"/>
                    <a:pt x="142" y="0"/>
                  </a:cubicBezTo>
                  <a:cubicBezTo>
                    <a:pt x="142" y="0"/>
                    <a:pt x="142" y="0"/>
                    <a:pt x="142" y="0"/>
                  </a:cubicBezTo>
                  <a:cubicBezTo>
                    <a:pt x="141" y="1"/>
                    <a:pt x="141" y="1"/>
                    <a:pt x="141" y="1"/>
                  </a:cubicBezTo>
                  <a:cubicBezTo>
                    <a:pt x="122" y="14"/>
                    <a:pt x="122" y="14"/>
                    <a:pt x="122" y="14"/>
                  </a:cubicBezTo>
                  <a:cubicBezTo>
                    <a:pt x="121" y="14"/>
                    <a:pt x="121" y="14"/>
                    <a:pt x="120" y="14"/>
                  </a:cubicBezTo>
                  <a:cubicBezTo>
                    <a:pt x="5" y="3"/>
                    <a:pt x="5" y="3"/>
                    <a:pt x="5" y="3"/>
                  </a:cubicBezTo>
                  <a:cubicBezTo>
                    <a:pt x="5" y="3"/>
                    <a:pt x="4" y="3"/>
                    <a:pt x="4" y="3"/>
                  </a:cubicBezTo>
                  <a:cubicBezTo>
                    <a:pt x="3" y="3"/>
                    <a:pt x="2" y="3"/>
                    <a:pt x="1" y="4"/>
                  </a:cubicBezTo>
                  <a:cubicBezTo>
                    <a:pt x="0" y="6"/>
                    <a:pt x="0" y="7"/>
                    <a:pt x="1" y="9"/>
                  </a:cubicBezTo>
                  <a:cubicBezTo>
                    <a:pt x="28" y="82"/>
                    <a:pt x="28" y="82"/>
                    <a:pt x="28" y="82"/>
                  </a:cubicBezTo>
                  <a:cubicBezTo>
                    <a:pt x="29" y="84"/>
                    <a:pt x="31" y="85"/>
                    <a:pt x="32" y="85"/>
                  </a:cubicBezTo>
                  <a:cubicBezTo>
                    <a:pt x="110" y="90"/>
                    <a:pt x="110" y="90"/>
                    <a:pt x="110" y="90"/>
                  </a:cubicBezTo>
                  <a:cubicBezTo>
                    <a:pt x="110" y="90"/>
                    <a:pt x="110" y="90"/>
                    <a:pt x="110" y="90"/>
                  </a:cubicBezTo>
                  <a:cubicBezTo>
                    <a:pt x="112" y="90"/>
                    <a:pt x="113" y="88"/>
                    <a:pt x="114" y="86"/>
                  </a:cubicBezTo>
                  <a:cubicBezTo>
                    <a:pt x="124" y="19"/>
                    <a:pt x="124" y="19"/>
                    <a:pt x="124" y="19"/>
                  </a:cubicBezTo>
                  <a:cubicBezTo>
                    <a:pt x="124" y="18"/>
                    <a:pt x="124" y="17"/>
                    <a:pt x="123" y="16"/>
                  </a:cubicBezTo>
                  <a:cubicBezTo>
                    <a:pt x="139" y="5"/>
                    <a:pt x="139" y="5"/>
                    <a:pt x="139" y="5"/>
                  </a:cubicBezTo>
                  <a:cubicBezTo>
                    <a:pt x="139" y="5"/>
                    <a:pt x="139" y="5"/>
                    <a:pt x="139" y="5"/>
                  </a:cubicBezTo>
                  <a:cubicBezTo>
                    <a:pt x="140" y="8"/>
                    <a:pt x="142" y="11"/>
                    <a:pt x="145" y="11"/>
                  </a:cubicBezTo>
                  <a:cubicBezTo>
                    <a:pt x="145" y="11"/>
                    <a:pt x="145" y="11"/>
                    <a:pt x="145" y="11"/>
                  </a:cubicBezTo>
                  <a:cubicBezTo>
                    <a:pt x="148" y="11"/>
                    <a:pt x="150" y="9"/>
                    <a:pt x="150" y="6"/>
                  </a:cubicBezTo>
                  <a:cubicBezTo>
                    <a:pt x="150" y="3"/>
                    <a:pt x="147" y="0"/>
                    <a:pt x="144" y="0"/>
                  </a:cubicBezTo>
                  <a:cubicBezTo>
                    <a:pt x="144" y="0"/>
                    <a:pt x="144" y="0"/>
                    <a:pt x="14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184" name="Freeform 10"/>
            <p:cNvSpPr>
              <a:spLocks noEditPoints="1" noChangeArrowheads="1"/>
            </p:cNvSpPr>
            <p:nvPr/>
          </p:nvSpPr>
          <p:spPr bwMode="auto">
            <a:xfrm>
              <a:off x="3635375" y="1689100"/>
              <a:ext cx="106363" cy="120650"/>
            </a:xfrm>
            <a:custGeom>
              <a:avLst/>
              <a:gdLst>
                <a:gd name="T0" fmla="*/ 202021324 w 28"/>
                <a:gd name="T1" fmla="*/ 355382116 h 32"/>
                <a:gd name="T2" fmla="*/ 202021324 w 28"/>
                <a:gd name="T3" fmla="*/ 355382116 h 32"/>
                <a:gd name="T4" fmla="*/ 86579482 w 28"/>
                <a:gd name="T5" fmla="*/ 213230023 h 32"/>
                <a:gd name="T6" fmla="*/ 202021324 w 28"/>
                <a:gd name="T7" fmla="*/ 99506088 h 32"/>
                <a:gd name="T8" fmla="*/ 202021324 w 28"/>
                <a:gd name="T9" fmla="*/ 99506088 h 32"/>
                <a:gd name="T10" fmla="*/ 317459367 w 28"/>
                <a:gd name="T11" fmla="*/ 227444102 h 32"/>
                <a:gd name="T12" fmla="*/ 202021324 w 28"/>
                <a:gd name="T13" fmla="*/ 355382116 h 32"/>
                <a:gd name="T14" fmla="*/ 187590144 w 28"/>
                <a:gd name="T15" fmla="*/ 0 h 32"/>
                <a:gd name="T16" fmla="*/ 0 w 28"/>
                <a:gd name="T17" fmla="*/ 213230023 h 32"/>
                <a:gd name="T18" fmla="*/ 202021324 w 28"/>
                <a:gd name="T19" fmla="*/ 454888203 h 32"/>
                <a:gd name="T20" fmla="*/ 216448705 w 28"/>
                <a:gd name="T21" fmla="*/ 454888203 h 32"/>
                <a:gd name="T22" fmla="*/ 404038849 w 28"/>
                <a:gd name="T23" fmla="*/ 241658180 h 32"/>
                <a:gd name="T24" fmla="*/ 202021324 w 28"/>
                <a:gd name="T25" fmla="*/ 0 h 32"/>
                <a:gd name="T26" fmla="*/ 187590144 w 28"/>
                <a:gd name="T27" fmla="*/ 0 h 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8"/>
                <a:gd name="T43" fmla="*/ 0 h 32"/>
                <a:gd name="T44" fmla="*/ 28 w 28"/>
                <a:gd name="T45" fmla="*/ 32 h 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8" h="32">
                  <a:moveTo>
                    <a:pt x="14" y="25"/>
                  </a:moveTo>
                  <a:cubicBezTo>
                    <a:pt x="14" y="25"/>
                    <a:pt x="14" y="25"/>
                    <a:pt x="14" y="25"/>
                  </a:cubicBezTo>
                  <a:cubicBezTo>
                    <a:pt x="9" y="25"/>
                    <a:pt x="6" y="21"/>
                    <a:pt x="6" y="15"/>
                  </a:cubicBezTo>
                  <a:cubicBezTo>
                    <a:pt x="6" y="10"/>
                    <a:pt x="9" y="7"/>
                    <a:pt x="14" y="7"/>
                  </a:cubicBezTo>
                  <a:cubicBezTo>
                    <a:pt x="14" y="7"/>
                    <a:pt x="14" y="7"/>
                    <a:pt x="14" y="7"/>
                  </a:cubicBezTo>
                  <a:cubicBezTo>
                    <a:pt x="19" y="7"/>
                    <a:pt x="22" y="11"/>
                    <a:pt x="22" y="16"/>
                  </a:cubicBezTo>
                  <a:cubicBezTo>
                    <a:pt x="22" y="21"/>
                    <a:pt x="19" y="25"/>
                    <a:pt x="14" y="25"/>
                  </a:cubicBezTo>
                  <a:moveTo>
                    <a:pt x="13" y="0"/>
                  </a:moveTo>
                  <a:cubicBezTo>
                    <a:pt x="6" y="0"/>
                    <a:pt x="0" y="7"/>
                    <a:pt x="0" y="15"/>
                  </a:cubicBezTo>
                  <a:cubicBezTo>
                    <a:pt x="0" y="24"/>
                    <a:pt x="6" y="31"/>
                    <a:pt x="14" y="32"/>
                  </a:cubicBezTo>
                  <a:cubicBezTo>
                    <a:pt x="14" y="32"/>
                    <a:pt x="14" y="32"/>
                    <a:pt x="15" y="32"/>
                  </a:cubicBezTo>
                  <a:cubicBezTo>
                    <a:pt x="22" y="32"/>
                    <a:pt x="28" y="25"/>
                    <a:pt x="28" y="17"/>
                  </a:cubicBezTo>
                  <a:cubicBezTo>
                    <a:pt x="28" y="8"/>
                    <a:pt x="22" y="1"/>
                    <a:pt x="14" y="0"/>
                  </a:cubicBezTo>
                  <a:cubicBezTo>
                    <a:pt x="14" y="0"/>
                    <a:pt x="13" y="0"/>
                    <a:pt x="1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185" name="Freeform 11"/>
            <p:cNvSpPr>
              <a:spLocks noEditPoints="1" noChangeArrowheads="1"/>
            </p:cNvSpPr>
            <p:nvPr/>
          </p:nvSpPr>
          <p:spPr bwMode="auto">
            <a:xfrm>
              <a:off x="2411413" y="774700"/>
              <a:ext cx="630238" cy="658813"/>
            </a:xfrm>
            <a:custGeom>
              <a:avLst/>
              <a:gdLst>
                <a:gd name="T0" fmla="*/ 1027336708 w 168"/>
                <a:gd name="T1" fmla="*/ 1714878945 h 175"/>
                <a:gd name="T2" fmla="*/ 830316057 w 168"/>
                <a:gd name="T3" fmla="*/ 1403083458 h 175"/>
                <a:gd name="T4" fmla="*/ 1168071105 w 168"/>
                <a:gd name="T5" fmla="*/ 708626792 h 175"/>
                <a:gd name="T6" fmla="*/ 1336948629 w 168"/>
                <a:gd name="T7" fmla="*/ 793662609 h 175"/>
                <a:gd name="T8" fmla="*/ 1322873313 w 168"/>
                <a:gd name="T9" fmla="*/ 1403083458 h 175"/>
                <a:gd name="T10" fmla="*/ 1055483588 w 168"/>
                <a:gd name="T11" fmla="*/ 1729052836 h 175"/>
                <a:gd name="T12" fmla="*/ 351826612 w 168"/>
                <a:gd name="T13" fmla="*/ 255107452 h 175"/>
                <a:gd name="T14" fmla="*/ 379973491 w 168"/>
                <a:gd name="T15" fmla="*/ 2069192341 h 175"/>
                <a:gd name="T16" fmla="*/ 1407313951 w 168"/>
                <a:gd name="T17" fmla="*/ 2147483647 h 175"/>
                <a:gd name="T18" fmla="*/ 2147483647 w 168"/>
                <a:gd name="T19" fmla="*/ 2097540123 h 175"/>
                <a:gd name="T20" fmla="*/ 2147483647 w 168"/>
                <a:gd name="T21" fmla="*/ 2069192341 h 175"/>
                <a:gd name="T22" fmla="*/ 2026530289 w 168"/>
                <a:gd name="T23" fmla="*/ 2040848324 h 175"/>
                <a:gd name="T24" fmla="*/ 1393238636 w 168"/>
                <a:gd name="T25" fmla="*/ 2147483647 h 175"/>
                <a:gd name="T26" fmla="*/ 576997895 w 168"/>
                <a:gd name="T27" fmla="*/ 1899124471 h 175"/>
                <a:gd name="T28" fmla="*/ 576997895 w 168"/>
                <a:gd name="T29" fmla="*/ 453523105 h 175"/>
                <a:gd name="T30" fmla="*/ 1308801750 w 168"/>
                <a:gd name="T31" fmla="*/ 269277579 h 175"/>
                <a:gd name="T32" fmla="*/ 2110970927 w 168"/>
                <a:gd name="T33" fmla="*/ 1147976006 h 175"/>
                <a:gd name="T34" fmla="*/ 1857652765 w 168"/>
                <a:gd name="T35" fmla="*/ 1700705054 h 175"/>
                <a:gd name="T36" fmla="*/ 1674703677 w 168"/>
                <a:gd name="T37" fmla="*/ 1757396854 h 175"/>
                <a:gd name="T38" fmla="*/ 1646556798 w 168"/>
                <a:gd name="T39" fmla="*/ 1672361036 h 175"/>
                <a:gd name="T40" fmla="*/ 1843581201 w 168"/>
                <a:gd name="T41" fmla="*/ 581073066 h 175"/>
                <a:gd name="T42" fmla="*/ 1519897717 w 168"/>
                <a:gd name="T43" fmla="*/ 538558922 h 175"/>
                <a:gd name="T44" fmla="*/ 1505826153 w 168"/>
                <a:gd name="T45" fmla="*/ 552729048 h 175"/>
                <a:gd name="T46" fmla="*/ 1365091757 w 168"/>
                <a:gd name="T47" fmla="*/ 524385031 h 175"/>
                <a:gd name="T48" fmla="*/ 1083630467 w 168"/>
                <a:gd name="T49" fmla="*/ 439349213 h 175"/>
                <a:gd name="T50" fmla="*/ 450338814 w 168"/>
                <a:gd name="T51" fmla="*/ 1289703623 h 175"/>
                <a:gd name="T52" fmla="*/ 999193581 w 168"/>
                <a:gd name="T53" fmla="*/ 1969986397 h 175"/>
                <a:gd name="T54" fmla="*/ 1182142669 w 168"/>
                <a:gd name="T55" fmla="*/ 1941638615 h 175"/>
                <a:gd name="T56" fmla="*/ 1590263039 w 168"/>
                <a:gd name="T57" fmla="*/ 2026674432 h 175"/>
                <a:gd name="T58" fmla="*/ 2110970927 w 168"/>
                <a:gd name="T59" fmla="*/ 1828258780 h 175"/>
                <a:gd name="T60" fmla="*/ 2147483647 w 168"/>
                <a:gd name="T61" fmla="*/ 623590975 h 175"/>
                <a:gd name="T62" fmla="*/ 1294726434 w 168"/>
                <a:gd name="T63" fmla="*/ 14173891 h 17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8"/>
                <a:gd name="T97" fmla="*/ 0 h 175"/>
                <a:gd name="T98" fmla="*/ 168 w 168"/>
                <a:gd name="T99" fmla="*/ 175 h 17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8" h="175">
                  <a:moveTo>
                    <a:pt x="75" y="122"/>
                  </a:moveTo>
                  <a:cubicBezTo>
                    <a:pt x="75" y="122"/>
                    <a:pt x="74" y="122"/>
                    <a:pt x="73" y="121"/>
                  </a:cubicBezTo>
                  <a:cubicBezTo>
                    <a:pt x="69" y="121"/>
                    <a:pt x="66" y="119"/>
                    <a:pt x="63" y="115"/>
                  </a:cubicBezTo>
                  <a:cubicBezTo>
                    <a:pt x="60" y="110"/>
                    <a:pt x="59" y="105"/>
                    <a:pt x="59" y="99"/>
                  </a:cubicBezTo>
                  <a:cubicBezTo>
                    <a:pt x="59" y="86"/>
                    <a:pt x="61" y="74"/>
                    <a:pt x="66" y="64"/>
                  </a:cubicBezTo>
                  <a:cubicBezTo>
                    <a:pt x="70" y="55"/>
                    <a:pt x="76" y="50"/>
                    <a:pt x="83" y="50"/>
                  </a:cubicBezTo>
                  <a:cubicBezTo>
                    <a:pt x="84" y="50"/>
                    <a:pt x="84" y="50"/>
                    <a:pt x="85" y="50"/>
                  </a:cubicBezTo>
                  <a:cubicBezTo>
                    <a:pt x="89" y="51"/>
                    <a:pt x="93" y="53"/>
                    <a:pt x="95" y="56"/>
                  </a:cubicBezTo>
                  <a:cubicBezTo>
                    <a:pt x="98" y="60"/>
                    <a:pt x="99" y="65"/>
                    <a:pt x="99" y="70"/>
                  </a:cubicBezTo>
                  <a:cubicBezTo>
                    <a:pt x="99" y="79"/>
                    <a:pt x="97" y="89"/>
                    <a:pt x="94" y="99"/>
                  </a:cubicBezTo>
                  <a:cubicBezTo>
                    <a:pt x="91" y="109"/>
                    <a:pt x="88" y="115"/>
                    <a:pt x="85" y="118"/>
                  </a:cubicBezTo>
                  <a:cubicBezTo>
                    <a:pt x="82" y="120"/>
                    <a:pt x="79" y="122"/>
                    <a:pt x="75" y="122"/>
                  </a:cubicBezTo>
                  <a:moveTo>
                    <a:pt x="75" y="0"/>
                  </a:moveTo>
                  <a:cubicBezTo>
                    <a:pt x="55" y="0"/>
                    <a:pt x="38" y="6"/>
                    <a:pt x="25" y="18"/>
                  </a:cubicBezTo>
                  <a:cubicBezTo>
                    <a:pt x="9" y="34"/>
                    <a:pt x="0" y="55"/>
                    <a:pt x="0" y="81"/>
                  </a:cubicBezTo>
                  <a:cubicBezTo>
                    <a:pt x="0" y="107"/>
                    <a:pt x="9" y="129"/>
                    <a:pt x="27" y="146"/>
                  </a:cubicBezTo>
                  <a:cubicBezTo>
                    <a:pt x="45" y="163"/>
                    <a:pt x="66" y="173"/>
                    <a:pt x="91" y="175"/>
                  </a:cubicBezTo>
                  <a:cubicBezTo>
                    <a:pt x="94" y="175"/>
                    <a:pt x="97" y="175"/>
                    <a:pt x="100" y="175"/>
                  </a:cubicBezTo>
                  <a:cubicBezTo>
                    <a:pt x="112" y="175"/>
                    <a:pt x="123" y="174"/>
                    <a:pt x="134" y="170"/>
                  </a:cubicBezTo>
                  <a:cubicBezTo>
                    <a:pt x="147" y="166"/>
                    <a:pt x="159" y="158"/>
                    <a:pt x="168" y="148"/>
                  </a:cubicBezTo>
                  <a:cubicBezTo>
                    <a:pt x="168" y="148"/>
                    <a:pt x="168" y="147"/>
                    <a:pt x="168" y="147"/>
                  </a:cubicBezTo>
                  <a:cubicBezTo>
                    <a:pt x="168" y="146"/>
                    <a:pt x="167" y="146"/>
                    <a:pt x="166" y="146"/>
                  </a:cubicBezTo>
                  <a:cubicBezTo>
                    <a:pt x="145" y="144"/>
                    <a:pt x="145" y="144"/>
                    <a:pt x="145" y="144"/>
                  </a:cubicBezTo>
                  <a:cubicBezTo>
                    <a:pt x="144" y="144"/>
                    <a:pt x="144" y="144"/>
                    <a:pt x="144" y="144"/>
                  </a:cubicBezTo>
                  <a:cubicBezTo>
                    <a:pt x="136" y="149"/>
                    <a:pt x="128" y="153"/>
                    <a:pt x="119" y="155"/>
                  </a:cubicBezTo>
                  <a:cubicBezTo>
                    <a:pt x="113" y="157"/>
                    <a:pt x="106" y="158"/>
                    <a:pt x="99" y="158"/>
                  </a:cubicBezTo>
                  <a:cubicBezTo>
                    <a:pt x="97" y="158"/>
                    <a:pt x="94" y="157"/>
                    <a:pt x="91" y="157"/>
                  </a:cubicBezTo>
                  <a:cubicBezTo>
                    <a:pt x="71" y="155"/>
                    <a:pt x="54" y="148"/>
                    <a:pt x="41" y="134"/>
                  </a:cubicBezTo>
                  <a:cubicBezTo>
                    <a:pt x="27" y="121"/>
                    <a:pt x="21" y="103"/>
                    <a:pt x="21" y="82"/>
                  </a:cubicBezTo>
                  <a:cubicBezTo>
                    <a:pt x="21" y="60"/>
                    <a:pt x="28" y="43"/>
                    <a:pt x="41" y="32"/>
                  </a:cubicBezTo>
                  <a:cubicBezTo>
                    <a:pt x="52" y="23"/>
                    <a:pt x="65" y="18"/>
                    <a:pt x="81" y="18"/>
                  </a:cubicBezTo>
                  <a:cubicBezTo>
                    <a:pt x="85" y="18"/>
                    <a:pt x="89" y="19"/>
                    <a:pt x="93" y="19"/>
                  </a:cubicBezTo>
                  <a:cubicBezTo>
                    <a:pt x="110" y="22"/>
                    <a:pt x="124" y="29"/>
                    <a:pt x="135" y="40"/>
                  </a:cubicBezTo>
                  <a:cubicBezTo>
                    <a:pt x="145" y="51"/>
                    <a:pt x="150" y="65"/>
                    <a:pt x="150" y="81"/>
                  </a:cubicBezTo>
                  <a:cubicBezTo>
                    <a:pt x="150" y="90"/>
                    <a:pt x="148" y="98"/>
                    <a:pt x="145" y="105"/>
                  </a:cubicBezTo>
                  <a:cubicBezTo>
                    <a:pt x="141" y="112"/>
                    <a:pt x="137" y="117"/>
                    <a:pt x="132" y="120"/>
                  </a:cubicBezTo>
                  <a:cubicBezTo>
                    <a:pt x="128" y="122"/>
                    <a:pt x="124" y="124"/>
                    <a:pt x="121" y="124"/>
                  </a:cubicBezTo>
                  <a:cubicBezTo>
                    <a:pt x="120" y="124"/>
                    <a:pt x="120" y="124"/>
                    <a:pt x="119" y="124"/>
                  </a:cubicBezTo>
                  <a:cubicBezTo>
                    <a:pt x="117" y="123"/>
                    <a:pt x="117" y="123"/>
                    <a:pt x="117" y="121"/>
                  </a:cubicBezTo>
                  <a:cubicBezTo>
                    <a:pt x="117" y="121"/>
                    <a:pt x="117" y="120"/>
                    <a:pt x="117" y="118"/>
                  </a:cubicBezTo>
                  <a:cubicBezTo>
                    <a:pt x="131" y="42"/>
                    <a:pt x="131" y="42"/>
                    <a:pt x="131" y="42"/>
                  </a:cubicBezTo>
                  <a:cubicBezTo>
                    <a:pt x="131" y="42"/>
                    <a:pt x="131" y="41"/>
                    <a:pt x="131" y="41"/>
                  </a:cubicBezTo>
                  <a:cubicBezTo>
                    <a:pt x="130" y="41"/>
                    <a:pt x="130" y="40"/>
                    <a:pt x="129" y="40"/>
                  </a:cubicBezTo>
                  <a:cubicBezTo>
                    <a:pt x="108" y="38"/>
                    <a:pt x="108" y="38"/>
                    <a:pt x="108" y="38"/>
                  </a:cubicBezTo>
                  <a:cubicBezTo>
                    <a:pt x="108" y="38"/>
                    <a:pt x="108" y="38"/>
                    <a:pt x="108" y="38"/>
                  </a:cubicBezTo>
                  <a:cubicBezTo>
                    <a:pt x="108" y="38"/>
                    <a:pt x="107" y="38"/>
                    <a:pt x="107" y="39"/>
                  </a:cubicBezTo>
                  <a:cubicBezTo>
                    <a:pt x="106" y="46"/>
                    <a:pt x="106" y="46"/>
                    <a:pt x="106" y="46"/>
                  </a:cubicBezTo>
                  <a:cubicBezTo>
                    <a:pt x="103" y="42"/>
                    <a:pt x="100" y="39"/>
                    <a:pt x="97" y="37"/>
                  </a:cubicBezTo>
                  <a:cubicBezTo>
                    <a:pt x="92" y="34"/>
                    <a:pt x="87" y="32"/>
                    <a:pt x="82" y="31"/>
                  </a:cubicBezTo>
                  <a:cubicBezTo>
                    <a:pt x="80" y="31"/>
                    <a:pt x="78" y="31"/>
                    <a:pt x="77" y="31"/>
                  </a:cubicBezTo>
                  <a:cubicBezTo>
                    <a:pt x="65" y="31"/>
                    <a:pt x="55" y="36"/>
                    <a:pt x="47" y="47"/>
                  </a:cubicBezTo>
                  <a:cubicBezTo>
                    <a:pt x="37" y="59"/>
                    <a:pt x="32" y="74"/>
                    <a:pt x="32" y="91"/>
                  </a:cubicBezTo>
                  <a:cubicBezTo>
                    <a:pt x="32" y="104"/>
                    <a:pt x="36" y="115"/>
                    <a:pt x="43" y="124"/>
                  </a:cubicBezTo>
                  <a:cubicBezTo>
                    <a:pt x="50" y="133"/>
                    <a:pt x="59" y="138"/>
                    <a:pt x="71" y="139"/>
                  </a:cubicBezTo>
                  <a:cubicBezTo>
                    <a:pt x="72" y="139"/>
                    <a:pt x="73" y="139"/>
                    <a:pt x="75" y="139"/>
                  </a:cubicBezTo>
                  <a:cubicBezTo>
                    <a:pt x="78" y="139"/>
                    <a:pt x="81" y="138"/>
                    <a:pt x="84" y="137"/>
                  </a:cubicBezTo>
                  <a:cubicBezTo>
                    <a:pt x="88" y="136"/>
                    <a:pt x="91" y="134"/>
                    <a:pt x="96" y="131"/>
                  </a:cubicBezTo>
                  <a:cubicBezTo>
                    <a:pt x="98" y="138"/>
                    <a:pt x="104" y="142"/>
                    <a:pt x="113" y="143"/>
                  </a:cubicBezTo>
                  <a:cubicBezTo>
                    <a:pt x="114" y="143"/>
                    <a:pt x="116" y="143"/>
                    <a:pt x="117" y="143"/>
                  </a:cubicBezTo>
                  <a:cubicBezTo>
                    <a:pt x="128" y="143"/>
                    <a:pt x="139" y="138"/>
                    <a:pt x="150" y="129"/>
                  </a:cubicBezTo>
                  <a:cubicBezTo>
                    <a:pt x="162" y="118"/>
                    <a:pt x="168" y="103"/>
                    <a:pt x="168" y="83"/>
                  </a:cubicBezTo>
                  <a:cubicBezTo>
                    <a:pt x="168" y="68"/>
                    <a:pt x="165" y="55"/>
                    <a:pt x="158" y="44"/>
                  </a:cubicBezTo>
                  <a:cubicBezTo>
                    <a:pt x="151" y="32"/>
                    <a:pt x="143" y="23"/>
                    <a:pt x="133" y="16"/>
                  </a:cubicBezTo>
                  <a:cubicBezTo>
                    <a:pt x="122" y="9"/>
                    <a:pt x="109" y="4"/>
                    <a:pt x="92" y="1"/>
                  </a:cubicBezTo>
                  <a:cubicBezTo>
                    <a:pt x="86" y="1"/>
                    <a:pt x="81" y="0"/>
                    <a:pt x="7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186" name="Freeform 12"/>
            <p:cNvSpPr>
              <a:spLocks noChangeArrowheads="1"/>
            </p:cNvSpPr>
            <p:nvPr/>
          </p:nvSpPr>
          <p:spPr bwMode="auto">
            <a:xfrm>
              <a:off x="3887788" y="2436813"/>
              <a:ext cx="574675" cy="771525"/>
            </a:xfrm>
            <a:custGeom>
              <a:avLst/>
              <a:gdLst>
                <a:gd name="T0" fmla="*/ 2147483647 w 153"/>
                <a:gd name="T1" fmla="*/ 0 h 205"/>
                <a:gd name="T2" fmla="*/ 790042907 w 153"/>
                <a:gd name="T3" fmla="*/ 566566561 h 205"/>
                <a:gd name="T4" fmla="*/ 790042907 w 153"/>
                <a:gd name="T5" fmla="*/ 2147483647 h 205"/>
                <a:gd name="T6" fmla="*/ 578423534 w 153"/>
                <a:gd name="T7" fmla="*/ 2147483647 h 205"/>
                <a:gd name="T8" fmla="*/ 550208118 w 153"/>
                <a:gd name="T9" fmla="*/ 2147483647 h 205"/>
                <a:gd name="T10" fmla="*/ 225727082 w 153"/>
                <a:gd name="T11" fmla="*/ 2147483647 h 205"/>
                <a:gd name="T12" fmla="*/ 0 w 153"/>
                <a:gd name="T13" fmla="*/ 2147483647 h 205"/>
                <a:gd name="T14" fmla="*/ 155188542 w 153"/>
                <a:gd name="T15" fmla="*/ 2147483647 h 205"/>
                <a:gd name="T16" fmla="*/ 409127283 w 153"/>
                <a:gd name="T17" fmla="*/ 2147483647 h 205"/>
                <a:gd name="T18" fmla="*/ 423234991 w 153"/>
                <a:gd name="T19" fmla="*/ 2147483647 h 205"/>
                <a:gd name="T20" fmla="*/ 761823736 w 153"/>
                <a:gd name="T21" fmla="*/ 2147483647 h 205"/>
                <a:gd name="T22" fmla="*/ 959335401 w 153"/>
                <a:gd name="T23" fmla="*/ 2147483647 h 205"/>
                <a:gd name="T24" fmla="*/ 959335401 w 153"/>
                <a:gd name="T25" fmla="*/ 1147299074 h 205"/>
                <a:gd name="T26" fmla="*/ 2003317050 w 153"/>
                <a:gd name="T27" fmla="*/ 694045072 h 205"/>
                <a:gd name="T28" fmla="*/ 2003317050 w 153"/>
                <a:gd name="T29" fmla="*/ 1614719027 h 205"/>
                <a:gd name="T30" fmla="*/ 1791701432 w 153"/>
                <a:gd name="T31" fmla="*/ 1558062747 h 205"/>
                <a:gd name="T32" fmla="*/ 1749378309 w 153"/>
                <a:gd name="T33" fmla="*/ 1558062747 h 205"/>
                <a:gd name="T34" fmla="*/ 1467220396 w 153"/>
                <a:gd name="T35" fmla="*/ 1614719027 h 205"/>
                <a:gd name="T36" fmla="*/ 1255601022 w 153"/>
                <a:gd name="T37" fmla="*/ 1898004190 h 205"/>
                <a:gd name="T38" fmla="*/ 1396681857 w 153"/>
                <a:gd name="T39" fmla="*/ 2138795260 h 205"/>
                <a:gd name="T40" fmla="*/ 1636512890 w 153"/>
                <a:gd name="T41" fmla="*/ 2147483647 h 205"/>
                <a:gd name="T42" fmla="*/ 1664728306 w 153"/>
                <a:gd name="T43" fmla="*/ 2147483647 h 205"/>
                <a:gd name="T44" fmla="*/ 1975101634 w 153"/>
                <a:gd name="T45" fmla="*/ 2110467120 h 205"/>
                <a:gd name="T46" fmla="*/ 2147483647 w 153"/>
                <a:gd name="T47" fmla="*/ 1798853818 h 205"/>
                <a:gd name="T48" fmla="*/ 2147483647 w 153"/>
                <a:gd name="T49" fmla="*/ 0 h 20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3"/>
                <a:gd name="T76" fmla="*/ 0 h 205"/>
                <a:gd name="T77" fmla="*/ 153 w 153"/>
                <a:gd name="T78" fmla="*/ 205 h 20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3" h="205">
                  <a:moveTo>
                    <a:pt x="153" y="0"/>
                  </a:moveTo>
                  <a:cubicBezTo>
                    <a:pt x="56" y="40"/>
                    <a:pt x="56" y="40"/>
                    <a:pt x="56" y="40"/>
                  </a:cubicBezTo>
                  <a:cubicBezTo>
                    <a:pt x="56" y="161"/>
                    <a:pt x="56" y="161"/>
                    <a:pt x="56" y="161"/>
                  </a:cubicBezTo>
                  <a:cubicBezTo>
                    <a:pt x="52" y="158"/>
                    <a:pt x="47" y="157"/>
                    <a:pt x="41" y="157"/>
                  </a:cubicBezTo>
                  <a:cubicBezTo>
                    <a:pt x="40" y="157"/>
                    <a:pt x="39" y="157"/>
                    <a:pt x="39" y="157"/>
                  </a:cubicBezTo>
                  <a:cubicBezTo>
                    <a:pt x="31" y="157"/>
                    <a:pt x="23" y="159"/>
                    <a:pt x="16" y="162"/>
                  </a:cubicBezTo>
                  <a:cubicBezTo>
                    <a:pt x="5" y="167"/>
                    <a:pt x="0" y="174"/>
                    <a:pt x="0" y="183"/>
                  </a:cubicBezTo>
                  <a:cubicBezTo>
                    <a:pt x="0" y="190"/>
                    <a:pt x="4" y="196"/>
                    <a:pt x="11" y="200"/>
                  </a:cubicBezTo>
                  <a:cubicBezTo>
                    <a:pt x="16" y="203"/>
                    <a:pt x="22" y="204"/>
                    <a:pt x="29" y="205"/>
                  </a:cubicBezTo>
                  <a:cubicBezTo>
                    <a:pt x="30" y="205"/>
                    <a:pt x="30" y="205"/>
                    <a:pt x="30" y="205"/>
                  </a:cubicBezTo>
                  <a:cubicBezTo>
                    <a:pt x="38" y="205"/>
                    <a:pt x="46" y="202"/>
                    <a:pt x="54" y="197"/>
                  </a:cubicBezTo>
                  <a:cubicBezTo>
                    <a:pt x="63" y="191"/>
                    <a:pt x="68" y="183"/>
                    <a:pt x="68" y="174"/>
                  </a:cubicBezTo>
                  <a:cubicBezTo>
                    <a:pt x="68" y="81"/>
                    <a:pt x="68" y="81"/>
                    <a:pt x="68" y="81"/>
                  </a:cubicBezTo>
                  <a:cubicBezTo>
                    <a:pt x="142" y="49"/>
                    <a:pt x="142" y="49"/>
                    <a:pt x="142" y="49"/>
                  </a:cubicBezTo>
                  <a:cubicBezTo>
                    <a:pt x="142" y="114"/>
                    <a:pt x="142" y="114"/>
                    <a:pt x="142" y="114"/>
                  </a:cubicBezTo>
                  <a:cubicBezTo>
                    <a:pt x="138" y="112"/>
                    <a:pt x="133" y="110"/>
                    <a:pt x="127" y="110"/>
                  </a:cubicBezTo>
                  <a:cubicBezTo>
                    <a:pt x="126" y="110"/>
                    <a:pt x="125" y="110"/>
                    <a:pt x="124" y="110"/>
                  </a:cubicBezTo>
                  <a:cubicBezTo>
                    <a:pt x="117" y="110"/>
                    <a:pt x="110" y="111"/>
                    <a:pt x="104" y="114"/>
                  </a:cubicBezTo>
                  <a:cubicBezTo>
                    <a:pt x="94" y="119"/>
                    <a:pt x="89" y="126"/>
                    <a:pt x="89" y="134"/>
                  </a:cubicBezTo>
                  <a:cubicBezTo>
                    <a:pt x="89" y="141"/>
                    <a:pt x="92" y="147"/>
                    <a:pt x="99" y="151"/>
                  </a:cubicBezTo>
                  <a:cubicBezTo>
                    <a:pt x="104" y="154"/>
                    <a:pt x="110" y="155"/>
                    <a:pt x="116" y="156"/>
                  </a:cubicBezTo>
                  <a:cubicBezTo>
                    <a:pt x="117" y="156"/>
                    <a:pt x="117" y="156"/>
                    <a:pt x="118" y="156"/>
                  </a:cubicBezTo>
                  <a:cubicBezTo>
                    <a:pt x="125" y="156"/>
                    <a:pt x="133" y="153"/>
                    <a:pt x="140" y="149"/>
                  </a:cubicBezTo>
                  <a:cubicBezTo>
                    <a:pt x="148" y="143"/>
                    <a:pt x="153" y="136"/>
                    <a:pt x="153" y="127"/>
                  </a:cubicBezTo>
                  <a:cubicBezTo>
                    <a:pt x="153" y="0"/>
                    <a:pt x="153" y="0"/>
                    <a:pt x="15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187" name="Freeform 13"/>
            <p:cNvSpPr>
              <a:spLocks noEditPoints="1" noChangeArrowheads="1"/>
            </p:cNvSpPr>
            <p:nvPr/>
          </p:nvSpPr>
          <p:spPr bwMode="auto">
            <a:xfrm>
              <a:off x="4459288" y="2908300"/>
              <a:ext cx="300038" cy="374650"/>
            </a:xfrm>
            <a:custGeom>
              <a:avLst/>
              <a:gdLst>
                <a:gd name="T0" fmla="*/ 1125285018 w 80"/>
                <a:gd name="T1" fmla="*/ 645668064 h 100"/>
                <a:gd name="T2" fmla="*/ 1040888079 w 80"/>
                <a:gd name="T3" fmla="*/ 926393309 h 100"/>
                <a:gd name="T4" fmla="*/ 815833326 w 80"/>
                <a:gd name="T5" fmla="*/ 1249229214 h 100"/>
                <a:gd name="T6" fmla="*/ 576706790 w 80"/>
                <a:gd name="T7" fmla="*/ 1403626225 h 100"/>
                <a:gd name="T8" fmla="*/ 548578228 w 80"/>
                <a:gd name="T9" fmla="*/ 1403626225 h 100"/>
                <a:gd name="T10" fmla="*/ 337584005 w 80"/>
                <a:gd name="T11" fmla="*/ 1305374263 h 100"/>
                <a:gd name="T12" fmla="*/ 98461220 w 80"/>
                <a:gd name="T13" fmla="*/ 1024649018 h 100"/>
                <a:gd name="T14" fmla="*/ 0 w 80"/>
                <a:gd name="T15" fmla="*/ 757958162 h 100"/>
                <a:gd name="T16" fmla="*/ 0 w 80"/>
                <a:gd name="T17" fmla="*/ 757958162 h 100"/>
                <a:gd name="T18" fmla="*/ 520445915 w 80"/>
                <a:gd name="T19" fmla="*/ 1403626225 h 100"/>
                <a:gd name="T20" fmla="*/ 576706790 w 80"/>
                <a:gd name="T21" fmla="*/ 1403626225 h 100"/>
                <a:gd name="T22" fmla="*/ 1125285018 w 80"/>
                <a:gd name="T23" fmla="*/ 645668064 h 100"/>
                <a:gd name="T24" fmla="*/ 1125285018 w 80"/>
                <a:gd name="T25" fmla="*/ 645668064 h 100"/>
                <a:gd name="T26" fmla="*/ 576706790 w 80"/>
                <a:gd name="T27" fmla="*/ 14038136 h 100"/>
                <a:gd name="T28" fmla="*/ 0 w 80"/>
                <a:gd name="T29" fmla="*/ 757958162 h 100"/>
                <a:gd name="T30" fmla="*/ 0 w 80"/>
                <a:gd name="T31" fmla="*/ 757958162 h 100"/>
                <a:gd name="T32" fmla="*/ 98461220 w 80"/>
                <a:gd name="T33" fmla="*/ 477232917 h 100"/>
                <a:gd name="T34" fmla="*/ 337584005 w 80"/>
                <a:gd name="T35" fmla="*/ 154400758 h 100"/>
                <a:gd name="T36" fmla="*/ 576706790 w 80"/>
                <a:gd name="T37" fmla="*/ 14038136 h 100"/>
                <a:gd name="T38" fmla="*/ 576706790 w 80"/>
                <a:gd name="T39" fmla="*/ 14038136 h 100"/>
                <a:gd name="T40" fmla="*/ 618907135 w 80"/>
                <a:gd name="T41" fmla="*/ 0 h 100"/>
                <a:gd name="T42" fmla="*/ 576706790 w 80"/>
                <a:gd name="T43" fmla="*/ 14038136 h 100"/>
                <a:gd name="T44" fmla="*/ 576706790 w 80"/>
                <a:gd name="T45" fmla="*/ 14038136 h 100"/>
                <a:gd name="T46" fmla="*/ 590774822 w 80"/>
                <a:gd name="T47" fmla="*/ 0 h 100"/>
                <a:gd name="T48" fmla="*/ 815833326 w 80"/>
                <a:gd name="T49" fmla="*/ 112290098 h 100"/>
                <a:gd name="T50" fmla="*/ 1040888079 w 80"/>
                <a:gd name="T51" fmla="*/ 393015343 h 100"/>
                <a:gd name="T52" fmla="*/ 1125285018 w 80"/>
                <a:gd name="T53" fmla="*/ 645668064 h 100"/>
                <a:gd name="T54" fmla="*/ 1125285018 w 80"/>
                <a:gd name="T55" fmla="*/ 645668064 h 100"/>
                <a:gd name="T56" fmla="*/ 618907135 w 80"/>
                <a:gd name="T57" fmla="*/ 0 h 1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0"/>
                <a:gd name="T88" fmla="*/ 0 h 100"/>
                <a:gd name="T89" fmla="*/ 80 w 80"/>
                <a:gd name="T90" fmla="*/ 100 h 1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0" h="100">
                  <a:moveTo>
                    <a:pt x="80" y="46"/>
                  </a:moveTo>
                  <a:cubicBezTo>
                    <a:pt x="80" y="53"/>
                    <a:pt x="78" y="60"/>
                    <a:pt x="74" y="66"/>
                  </a:cubicBezTo>
                  <a:cubicBezTo>
                    <a:pt x="71" y="75"/>
                    <a:pt x="65" y="83"/>
                    <a:pt x="58" y="89"/>
                  </a:cubicBezTo>
                  <a:cubicBezTo>
                    <a:pt x="53" y="95"/>
                    <a:pt x="47" y="99"/>
                    <a:pt x="41" y="100"/>
                  </a:cubicBezTo>
                  <a:cubicBezTo>
                    <a:pt x="40" y="100"/>
                    <a:pt x="40" y="100"/>
                    <a:pt x="39" y="100"/>
                  </a:cubicBezTo>
                  <a:cubicBezTo>
                    <a:pt x="33" y="100"/>
                    <a:pt x="28" y="97"/>
                    <a:pt x="24" y="93"/>
                  </a:cubicBezTo>
                  <a:cubicBezTo>
                    <a:pt x="16" y="89"/>
                    <a:pt x="10" y="82"/>
                    <a:pt x="7" y="73"/>
                  </a:cubicBezTo>
                  <a:cubicBezTo>
                    <a:pt x="3" y="68"/>
                    <a:pt x="0" y="62"/>
                    <a:pt x="0" y="54"/>
                  </a:cubicBezTo>
                  <a:cubicBezTo>
                    <a:pt x="0" y="54"/>
                    <a:pt x="0" y="54"/>
                    <a:pt x="0" y="54"/>
                  </a:cubicBezTo>
                  <a:cubicBezTo>
                    <a:pt x="0" y="80"/>
                    <a:pt x="17" y="100"/>
                    <a:pt x="37" y="100"/>
                  </a:cubicBezTo>
                  <a:cubicBezTo>
                    <a:pt x="38" y="100"/>
                    <a:pt x="40" y="100"/>
                    <a:pt x="41" y="100"/>
                  </a:cubicBezTo>
                  <a:cubicBezTo>
                    <a:pt x="63" y="97"/>
                    <a:pt x="80" y="73"/>
                    <a:pt x="80" y="46"/>
                  </a:cubicBezTo>
                  <a:cubicBezTo>
                    <a:pt x="80" y="46"/>
                    <a:pt x="80" y="46"/>
                    <a:pt x="80" y="46"/>
                  </a:cubicBezTo>
                  <a:moveTo>
                    <a:pt x="41" y="1"/>
                  </a:moveTo>
                  <a:cubicBezTo>
                    <a:pt x="19" y="2"/>
                    <a:pt x="0" y="26"/>
                    <a:pt x="0" y="54"/>
                  </a:cubicBezTo>
                  <a:cubicBezTo>
                    <a:pt x="0" y="54"/>
                    <a:pt x="0" y="54"/>
                    <a:pt x="0" y="54"/>
                  </a:cubicBezTo>
                  <a:cubicBezTo>
                    <a:pt x="0" y="47"/>
                    <a:pt x="3" y="40"/>
                    <a:pt x="7" y="34"/>
                  </a:cubicBezTo>
                  <a:cubicBezTo>
                    <a:pt x="10" y="24"/>
                    <a:pt x="16" y="16"/>
                    <a:pt x="24" y="11"/>
                  </a:cubicBezTo>
                  <a:cubicBezTo>
                    <a:pt x="29" y="5"/>
                    <a:pt x="35" y="1"/>
                    <a:pt x="41" y="1"/>
                  </a:cubicBezTo>
                  <a:cubicBezTo>
                    <a:pt x="41" y="1"/>
                    <a:pt x="41" y="1"/>
                    <a:pt x="41" y="1"/>
                  </a:cubicBezTo>
                  <a:moveTo>
                    <a:pt x="44" y="0"/>
                  </a:moveTo>
                  <a:cubicBezTo>
                    <a:pt x="43" y="0"/>
                    <a:pt x="42" y="0"/>
                    <a:pt x="41" y="1"/>
                  </a:cubicBezTo>
                  <a:cubicBezTo>
                    <a:pt x="41" y="1"/>
                    <a:pt x="41" y="1"/>
                    <a:pt x="41" y="1"/>
                  </a:cubicBezTo>
                  <a:cubicBezTo>
                    <a:pt x="41" y="0"/>
                    <a:pt x="42" y="0"/>
                    <a:pt x="42" y="0"/>
                  </a:cubicBezTo>
                  <a:cubicBezTo>
                    <a:pt x="48" y="0"/>
                    <a:pt x="54" y="3"/>
                    <a:pt x="58" y="8"/>
                  </a:cubicBezTo>
                  <a:cubicBezTo>
                    <a:pt x="65" y="12"/>
                    <a:pt x="71" y="19"/>
                    <a:pt x="74" y="28"/>
                  </a:cubicBezTo>
                  <a:cubicBezTo>
                    <a:pt x="78" y="33"/>
                    <a:pt x="80" y="39"/>
                    <a:pt x="80" y="46"/>
                  </a:cubicBezTo>
                  <a:cubicBezTo>
                    <a:pt x="80" y="46"/>
                    <a:pt x="80" y="46"/>
                    <a:pt x="80" y="46"/>
                  </a:cubicBezTo>
                  <a:cubicBezTo>
                    <a:pt x="80" y="20"/>
                    <a:pt x="64" y="0"/>
                    <a:pt x="4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188" name="Freeform 14"/>
            <p:cNvSpPr>
              <a:spLocks noEditPoints="1" noChangeArrowheads="1"/>
            </p:cNvSpPr>
            <p:nvPr/>
          </p:nvSpPr>
          <p:spPr bwMode="auto">
            <a:xfrm>
              <a:off x="4459288" y="2963863"/>
              <a:ext cx="300038" cy="266700"/>
            </a:xfrm>
            <a:custGeom>
              <a:avLst/>
              <a:gdLst>
                <a:gd name="T0" fmla="*/ 464181289 w 80"/>
                <a:gd name="T1" fmla="*/ 973593985 h 71"/>
                <a:gd name="T2" fmla="*/ 506377883 w 80"/>
                <a:gd name="T3" fmla="*/ 1001815352 h 71"/>
                <a:gd name="T4" fmla="*/ 562642509 w 80"/>
                <a:gd name="T5" fmla="*/ 945376373 h 71"/>
                <a:gd name="T6" fmla="*/ 450113257 w 80"/>
                <a:gd name="T7" fmla="*/ 945376373 h 71"/>
                <a:gd name="T8" fmla="*/ 590774822 w 80"/>
                <a:gd name="T9" fmla="*/ 945376373 h 71"/>
                <a:gd name="T10" fmla="*/ 689236042 w 80"/>
                <a:gd name="T11" fmla="*/ 973593985 h 71"/>
                <a:gd name="T12" fmla="*/ 703304074 w 80"/>
                <a:gd name="T13" fmla="*/ 917155006 h 71"/>
                <a:gd name="T14" fmla="*/ 295387411 w 80"/>
                <a:gd name="T15" fmla="*/ 959485179 h 71"/>
                <a:gd name="T16" fmla="*/ 407916663 w 80"/>
                <a:gd name="T17" fmla="*/ 931263811 h 71"/>
                <a:gd name="T18" fmla="*/ 886162233 w 80"/>
                <a:gd name="T19" fmla="*/ 818385854 h 71"/>
                <a:gd name="T20" fmla="*/ 731436387 w 80"/>
                <a:gd name="T21" fmla="*/ 959485179 h 71"/>
                <a:gd name="T22" fmla="*/ 886162233 w 80"/>
                <a:gd name="T23" fmla="*/ 818385854 h 71"/>
                <a:gd name="T24" fmla="*/ 0 w 80"/>
                <a:gd name="T25" fmla="*/ 550292252 h 71"/>
                <a:gd name="T26" fmla="*/ 98461220 w 80"/>
                <a:gd name="T27" fmla="*/ 818385854 h 71"/>
                <a:gd name="T28" fmla="*/ 196926191 w 80"/>
                <a:gd name="T29" fmla="*/ 846603465 h 71"/>
                <a:gd name="T30" fmla="*/ 0 w 80"/>
                <a:gd name="T31" fmla="*/ 550292252 h 71"/>
                <a:gd name="T32" fmla="*/ 1069020392 w 80"/>
                <a:gd name="T33" fmla="*/ 564404814 h 71"/>
                <a:gd name="T34" fmla="*/ 914294546 w 80"/>
                <a:gd name="T35" fmla="*/ 846603465 h 71"/>
                <a:gd name="T36" fmla="*/ 1125285018 w 80"/>
                <a:gd name="T37" fmla="*/ 437410538 h 71"/>
                <a:gd name="T38" fmla="*/ 1125285018 w 80"/>
                <a:gd name="T39" fmla="*/ 437410538 h 71"/>
                <a:gd name="T40" fmla="*/ 98461220 w 80"/>
                <a:gd name="T41" fmla="*/ 268089845 h 71"/>
                <a:gd name="T42" fmla="*/ 70328907 w 80"/>
                <a:gd name="T43" fmla="*/ 437410538 h 71"/>
                <a:gd name="T44" fmla="*/ 225058504 w 80"/>
                <a:gd name="T45" fmla="*/ 126990520 h 71"/>
                <a:gd name="T46" fmla="*/ 956491140 w 80"/>
                <a:gd name="T47" fmla="*/ 155211887 h 71"/>
                <a:gd name="T48" fmla="*/ 1125285018 w 80"/>
                <a:gd name="T49" fmla="*/ 437410538 h 71"/>
                <a:gd name="T50" fmla="*/ 914294546 w 80"/>
                <a:gd name="T51" fmla="*/ 70551541 h 71"/>
                <a:gd name="T52" fmla="*/ 295387411 w 80"/>
                <a:gd name="T53" fmla="*/ 84660346 h 71"/>
                <a:gd name="T54" fmla="*/ 407916663 w 80"/>
                <a:gd name="T55" fmla="*/ 84660346 h 71"/>
                <a:gd name="T56" fmla="*/ 731436387 w 80"/>
                <a:gd name="T57" fmla="*/ 0 h 71"/>
                <a:gd name="T58" fmla="*/ 886162233 w 80"/>
                <a:gd name="T59" fmla="*/ 112881714 h 71"/>
                <a:gd name="T60" fmla="*/ 731436387 w 80"/>
                <a:gd name="T61" fmla="*/ 0 h 71"/>
                <a:gd name="T62" fmla="*/ 464181289 w 80"/>
                <a:gd name="T63" fmla="*/ 14108806 h 71"/>
                <a:gd name="T64" fmla="*/ 450113257 w 80"/>
                <a:gd name="T65" fmla="*/ 70551541 h 71"/>
                <a:gd name="T66" fmla="*/ 562642509 w 80"/>
                <a:gd name="T67" fmla="*/ 0 h 71"/>
                <a:gd name="T68" fmla="*/ 590774822 w 80"/>
                <a:gd name="T69" fmla="*/ 0 h 71"/>
                <a:gd name="T70" fmla="*/ 632971416 w 80"/>
                <a:gd name="T71" fmla="*/ 42330173 h 71"/>
                <a:gd name="T72" fmla="*/ 689236042 w 80"/>
                <a:gd name="T73" fmla="*/ 14108806 h 71"/>
                <a:gd name="T74" fmla="*/ 632971416 w 80"/>
                <a:gd name="T75" fmla="*/ 0 h 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0"/>
                <a:gd name="T115" fmla="*/ 0 h 71"/>
                <a:gd name="T116" fmla="*/ 80 w 80"/>
                <a:gd name="T117" fmla="*/ 71 h 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0" h="71">
                  <a:moveTo>
                    <a:pt x="32" y="67"/>
                  </a:moveTo>
                  <a:cubicBezTo>
                    <a:pt x="32" y="68"/>
                    <a:pt x="33" y="68"/>
                    <a:pt x="33" y="69"/>
                  </a:cubicBezTo>
                  <a:cubicBezTo>
                    <a:pt x="33" y="70"/>
                    <a:pt x="33" y="70"/>
                    <a:pt x="33" y="71"/>
                  </a:cubicBezTo>
                  <a:cubicBezTo>
                    <a:pt x="34" y="71"/>
                    <a:pt x="35" y="71"/>
                    <a:pt x="36" y="71"/>
                  </a:cubicBezTo>
                  <a:cubicBezTo>
                    <a:pt x="37" y="71"/>
                    <a:pt x="38" y="71"/>
                    <a:pt x="40" y="71"/>
                  </a:cubicBezTo>
                  <a:cubicBezTo>
                    <a:pt x="40" y="67"/>
                    <a:pt x="40" y="67"/>
                    <a:pt x="40" y="67"/>
                  </a:cubicBezTo>
                  <a:cubicBezTo>
                    <a:pt x="38" y="67"/>
                    <a:pt x="37" y="67"/>
                    <a:pt x="36" y="67"/>
                  </a:cubicBezTo>
                  <a:cubicBezTo>
                    <a:pt x="35" y="67"/>
                    <a:pt x="34" y="67"/>
                    <a:pt x="32" y="67"/>
                  </a:cubicBezTo>
                  <a:moveTo>
                    <a:pt x="50" y="65"/>
                  </a:moveTo>
                  <a:cubicBezTo>
                    <a:pt x="47" y="66"/>
                    <a:pt x="45" y="66"/>
                    <a:pt x="42" y="67"/>
                  </a:cubicBezTo>
                  <a:cubicBezTo>
                    <a:pt x="42" y="70"/>
                    <a:pt x="42" y="70"/>
                    <a:pt x="42" y="70"/>
                  </a:cubicBezTo>
                  <a:cubicBezTo>
                    <a:pt x="45" y="70"/>
                    <a:pt x="47" y="69"/>
                    <a:pt x="49" y="69"/>
                  </a:cubicBezTo>
                  <a:cubicBezTo>
                    <a:pt x="49" y="68"/>
                    <a:pt x="49" y="68"/>
                    <a:pt x="49" y="67"/>
                  </a:cubicBezTo>
                  <a:cubicBezTo>
                    <a:pt x="49" y="67"/>
                    <a:pt x="49" y="66"/>
                    <a:pt x="50" y="65"/>
                  </a:cubicBezTo>
                  <a:moveTo>
                    <a:pt x="18" y="63"/>
                  </a:moveTo>
                  <a:cubicBezTo>
                    <a:pt x="19" y="65"/>
                    <a:pt x="20" y="66"/>
                    <a:pt x="21" y="68"/>
                  </a:cubicBezTo>
                  <a:cubicBezTo>
                    <a:pt x="24" y="69"/>
                    <a:pt x="27" y="70"/>
                    <a:pt x="30" y="70"/>
                  </a:cubicBezTo>
                  <a:cubicBezTo>
                    <a:pt x="30" y="69"/>
                    <a:pt x="29" y="68"/>
                    <a:pt x="29" y="66"/>
                  </a:cubicBezTo>
                  <a:cubicBezTo>
                    <a:pt x="25" y="66"/>
                    <a:pt x="21" y="64"/>
                    <a:pt x="18" y="63"/>
                  </a:cubicBezTo>
                  <a:moveTo>
                    <a:pt x="63" y="58"/>
                  </a:moveTo>
                  <a:cubicBezTo>
                    <a:pt x="60" y="60"/>
                    <a:pt x="57" y="62"/>
                    <a:pt x="53" y="64"/>
                  </a:cubicBezTo>
                  <a:cubicBezTo>
                    <a:pt x="53" y="65"/>
                    <a:pt x="52" y="66"/>
                    <a:pt x="52" y="68"/>
                  </a:cubicBezTo>
                  <a:cubicBezTo>
                    <a:pt x="55" y="67"/>
                    <a:pt x="58" y="65"/>
                    <a:pt x="61" y="63"/>
                  </a:cubicBezTo>
                  <a:cubicBezTo>
                    <a:pt x="62" y="62"/>
                    <a:pt x="63" y="60"/>
                    <a:pt x="63" y="58"/>
                  </a:cubicBezTo>
                  <a:moveTo>
                    <a:pt x="0" y="39"/>
                  </a:moveTo>
                  <a:cubicBezTo>
                    <a:pt x="0" y="39"/>
                    <a:pt x="0" y="39"/>
                    <a:pt x="0" y="39"/>
                  </a:cubicBezTo>
                  <a:cubicBezTo>
                    <a:pt x="0" y="39"/>
                    <a:pt x="0" y="39"/>
                    <a:pt x="0" y="39"/>
                  </a:cubicBezTo>
                  <a:cubicBezTo>
                    <a:pt x="0" y="47"/>
                    <a:pt x="3" y="53"/>
                    <a:pt x="7" y="58"/>
                  </a:cubicBezTo>
                  <a:cubicBezTo>
                    <a:pt x="9" y="61"/>
                    <a:pt x="12" y="64"/>
                    <a:pt x="16" y="66"/>
                  </a:cubicBezTo>
                  <a:cubicBezTo>
                    <a:pt x="15" y="64"/>
                    <a:pt x="14" y="62"/>
                    <a:pt x="14" y="60"/>
                  </a:cubicBezTo>
                  <a:cubicBezTo>
                    <a:pt x="9" y="56"/>
                    <a:pt x="6" y="52"/>
                    <a:pt x="5" y="47"/>
                  </a:cubicBezTo>
                  <a:cubicBezTo>
                    <a:pt x="2" y="45"/>
                    <a:pt x="0" y="43"/>
                    <a:pt x="0" y="39"/>
                  </a:cubicBezTo>
                  <a:moveTo>
                    <a:pt x="80" y="31"/>
                  </a:moveTo>
                  <a:cubicBezTo>
                    <a:pt x="80" y="34"/>
                    <a:pt x="79" y="37"/>
                    <a:pt x="76" y="40"/>
                  </a:cubicBezTo>
                  <a:cubicBezTo>
                    <a:pt x="75" y="45"/>
                    <a:pt x="72" y="50"/>
                    <a:pt x="68" y="54"/>
                  </a:cubicBezTo>
                  <a:cubicBezTo>
                    <a:pt x="67" y="56"/>
                    <a:pt x="66" y="58"/>
                    <a:pt x="65" y="60"/>
                  </a:cubicBezTo>
                  <a:cubicBezTo>
                    <a:pt x="69" y="57"/>
                    <a:pt x="72" y="54"/>
                    <a:pt x="74" y="51"/>
                  </a:cubicBezTo>
                  <a:cubicBezTo>
                    <a:pt x="78" y="45"/>
                    <a:pt x="80" y="38"/>
                    <a:pt x="80" y="31"/>
                  </a:cubicBezTo>
                  <a:cubicBezTo>
                    <a:pt x="80" y="31"/>
                    <a:pt x="80" y="31"/>
                    <a:pt x="80" y="31"/>
                  </a:cubicBezTo>
                  <a:cubicBezTo>
                    <a:pt x="80" y="31"/>
                    <a:pt x="80" y="31"/>
                    <a:pt x="80" y="31"/>
                  </a:cubicBezTo>
                  <a:moveTo>
                    <a:pt x="16" y="9"/>
                  </a:moveTo>
                  <a:cubicBezTo>
                    <a:pt x="12" y="12"/>
                    <a:pt x="9" y="15"/>
                    <a:pt x="7" y="19"/>
                  </a:cubicBezTo>
                  <a:cubicBezTo>
                    <a:pt x="3" y="25"/>
                    <a:pt x="0" y="32"/>
                    <a:pt x="0" y="39"/>
                  </a:cubicBezTo>
                  <a:cubicBezTo>
                    <a:pt x="0" y="36"/>
                    <a:pt x="2" y="33"/>
                    <a:pt x="5" y="31"/>
                  </a:cubicBezTo>
                  <a:cubicBezTo>
                    <a:pt x="6" y="25"/>
                    <a:pt x="9" y="20"/>
                    <a:pt x="14" y="16"/>
                  </a:cubicBezTo>
                  <a:cubicBezTo>
                    <a:pt x="14" y="14"/>
                    <a:pt x="15" y="11"/>
                    <a:pt x="16" y="9"/>
                  </a:cubicBezTo>
                  <a:moveTo>
                    <a:pt x="65" y="5"/>
                  </a:moveTo>
                  <a:cubicBezTo>
                    <a:pt x="66" y="7"/>
                    <a:pt x="67" y="9"/>
                    <a:pt x="68" y="11"/>
                  </a:cubicBezTo>
                  <a:cubicBezTo>
                    <a:pt x="72" y="14"/>
                    <a:pt x="75" y="19"/>
                    <a:pt x="76" y="24"/>
                  </a:cubicBezTo>
                  <a:cubicBezTo>
                    <a:pt x="79" y="25"/>
                    <a:pt x="80" y="28"/>
                    <a:pt x="80" y="31"/>
                  </a:cubicBezTo>
                  <a:cubicBezTo>
                    <a:pt x="80" y="24"/>
                    <a:pt x="78" y="18"/>
                    <a:pt x="74" y="13"/>
                  </a:cubicBezTo>
                  <a:cubicBezTo>
                    <a:pt x="72" y="10"/>
                    <a:pt x="69" y="7"/>
                    <a:pt x="65" y="5"/>
                  </a:cubicBezTo>
                  <a:moveTo>
                    <a:pt x="30" y="2"/>
                  </a:moveTo>
                  <a:cubicBezTo>
                    <a:pt x="27" y="3"/>
                    <a:pt x="24" y="4"/>
                    <a:pt x="21" y="6"/>
                  </a:cubicBezTo>
                  <a:cubicBezTo>
                    <a:pt x="20" y="8"/>
                    <a:pt x="19" y="10"/>
                    <a:pt x="18" y="12"/>
                  </a:cubicBezTo>
                  <a:cubicBezTo>
                    <a:pt x="21" y="10"/>
                    <a:pt x="25" y="8"/>
                    <a:pt x="29" y="6"/>
                  </a:cubicBezTo>
                  <a:cubicBezTo>
                    <a:pt x="29" y="5"/>
                    <a:pt x="30" y="3"/>
                    <a:pt x="30" y="2"/>
                  </a:cubicBezTo>
                  <a:moveTo>
                    <a:pt x="52" y="0"/>
                  </a:moveTo>
                  <a:cubicBezTo>
                    <a:pt x="52" y="1"/>
                    <a:pt x="53" y="3"/>
                    <a:pt x="53" y="4"/>
                  </a:cubicBezTo>
                  <a:cubicBezTo>
                    <a:pt x="57" y="5"/>
                    <a:pt x="60" y="6"/>
                    <a:pt x="63" y="8"/>
                  </a:cubicBezTo>
                  <a:cubicBezTo>
                    <a:pt x="63" y="6"/>
                    <a:pt x="62" y="4"/>
                    <a:pt x="61" y="3"/>
                  </a:cubicBezTo>
                  <a:cubicBezTo>
                    <a:pt x="58" y="2"/>
                    <a:pt x="55" y="1"/>
                    <a:pt x="52" y="0"/>
                  </a:cubicBezTo>
                  <a:moveTo>
                    <a:pt x="40" y="0"/>
                  </a:moveTo>
                  <a:cubicBezTo>
                    <a:pt x="37" y="0"/>
                    <a:pt x="35" y="0"/>
                    <a:pt x="33" y="1"/>
                  </a:cubicBezTo>
                  <a:cubicBezTo>
                    <a:pt x="33" y="2"/>
                    <a:pt x="33" y="2"/>
                    <a:pt x="33" y="3"/>
                  </a:cubicBezTo>
                  <a:cubicBezTo>
                    <a:pt x="33" y="3"/>
                    <a:pt x="32" y="4"/>
                    <a:pt x="32" y="5"/>
                  </a:cubicBezTo>
                  <a:cubicBezTo>
                    <a:pt x="35" y="4"/>
                    <a:pt x="37" y="4"/>
                    <a:pt x="40" y="4"/>
                  </a:cubicBezTo>
                  <a:cubicBezTo>
                    <a:pt x="40" y="0"/>
                    <a:pt x="40" y="0"/>
                    <a:pt x="40" y="0"/>
                  </a:cubicBezTo>
                  <a:moveTo>
                    <a:pt x="45" y="0"/>
                  </a:moveTo>
                  <a:cubicBezTo>
                    <a:pt x="44" y="0"/>
                    <a:pt x="43" y="0"/>
                    <a:pt x="42" y="0"/>
                  </a:cubicBezTo>
                  <a:cubicBezTo>
                    <a:pt x="42" y="3"/>
                    <a:pt x="42" y="3"/>
                    <a:pt x="42" y="3"/>
                  </a:cubicBezTo>
                  <a:cubicBezTo>
                    <a:pt x="43" y="3"/>
                    <a:pt x="44" y="3"/>
                    <a:pt x="45" y="3"/>
                  </a:cubicBezTo>
                  <a:cubicBezTo>
                    <a:pt x="46" y="3"/>
                    <a:pt x="48" y="3"/>
                    <a:pt x="50" y="4"/>
                  </a:cubicBezTo>
                  <a:cubicBezTo>
                    <a:pt x="49" y="3"/>
                    <a:pt x="49" y="2"/>
                    <a:pt x="49" y="1"/>
                  </a:cubicBezTo>
                  <a:cubicBezTo>
                    <a:pt x="49" y="1"/>
                    <a:pt x="49" y="0"/>
                    <a:pt x="49" y="0"/>
                  </a:cubicBezTo>
                  <a:cubicBezTo>
                    <a:pt x="47" y="0"/>
                    <a:pt x="46" y="0"/>
                    <a:pt x="4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189" name="Freeform 15"/>
            <p:cNvSpPr>
              <a:spLocks noEditPoints="1" noChangeArrowheads="1"/>
            </p:cNvSpPr>
            <p:nvPr/>
          </p:nvSpPr>
          <p:spPr bwMode="auto">
            <a:xfrm>
              <a:off x="4459288" y="3027363"/>
              <a:ext cx="300038" cy="136525"/>
            </a:xfrm>
            <a:custGeom>
              <a:avLst/>
              <a:gdLst>
                <a:gd name="T0" fmla="*/ 436048976 w 80"/>
                <a:gd name="T1" fmla="*/ 460225775 h 36"/>
                <a:gd name="T2" fmla="*/ 421980944 w 80"/>
                <a:gd name="T3" fmla="*/ 517752101 h 36"/>
                <a:gd name="T4" fmla="*/ 562642509 w 80"/>
                <a:gd name="T5" fmla="*/ 517752101 h 36"/>
                <a:gd name="T6" fmla="*/ 196926191 w 80"/>
                <a:gd name="T7" fmla="*/ 431460716 h 36"/>
                <a:gd name="T8" fmla="*/ 379784350 w 80"/>
                <a:gd name="T9" fmla="*/ 517752101 h 36"/>
                <a:gd name="T10" fmla="*/ 196926191 w 80"/>
                <a:gd name="T11" fmla="*/ 431460716 h 36"/>
                <a:gd name="T12" fmla="*/ 590774822 w 80"/>
                <a:gd name="T13" fmla="*/ 460225775 h 36"/>
                <a:gd name="T14" fmla="*/ 731436387 w 80"/>
                <a:gd name="T15" fmla="*/ 488987042 h 36"/>
                <a:gd name="T16" fmla="*/ 942426859 w 80"/>
                <a:gd name="T17" fmla="*/ 359549965 h 36"/>
                <a:gd name="T18" fmla="*/ 773632981 w 80"/>
                <a:gd name="T19" fmla="*/ 474606408 h 36"/>
                <a:gd name="T20" fmla="*/ 942426859 w 80"/>
                <a:gd name="T21" fmla="*/ 359549965 h 36"/>
                <a:gd name="T22" fmla="*/ 70328907 w 80"/>
                <a:gd name="T23" fmla="*/ 201347828 h 36"/>
                <a:gd name="T24" fmla="*/ 0 w 80"/>
                <a:gd name="T25" fmla="*/ 316404272 h 36"/>
                <a:gd name="T26" fmla="*/ 0 w 80"/>
                <a:gd name="T27" fmla="*/ 316404272 h 36"/>
                <a:gd name="T28" fmla="*/ 168793878 w 80"/>
                <a:gd name="T29" fmla="*/ 474606408 h 36"/>
                <a:gd name="T30" fmla="*/ 56264626 w 80"/>
                <a:gd name="T31" fmla="*/ 345169331 h 36"/>
                <a:gd name="T32" fmla="*/ 28132313 w 80"/>
                <a:gd name="T33" fmla="*/ 287639213 h 36"/>
                <a:gd name="T34" fmla="*/ 154725846 w 80"/>
                <a:gd name="T35" fmla="*/ 186967195 h 36"/>
                <a:gd name="T36" fmla="*/ 984623453 w 80"/>
                <a:gd name="T37" fmla="*/ 43145692 h 36"/>
                <a:gd name="T38" fmla="*/ 1083088424 w 80"/>
                <a:gd name="T39" fmla="*/ 186967195 h 36"/>
                <a:gd name="T40" fmla="*/ 1111220737 w 80"/>
                <a:gd name="T41" fmla="*/ 230112888 h 36"/>
                <a:gd name="T42" fmla="*/ 984623453 w 80"/>
                <a:gd name="T43" fmla="*/ 330784906 h 36"/>
                <a:gd name="T44" fmla="*/ 1069020392 w 80"/>
                <a:gd name="T45" fmla="*/ 330784906 h 36"/>
                <a:gd name="T46" fmla="*/ 1125285018 w 80"/>
                <a:gd name="T47" fmla="*/ 201347828 h 36"/>
                <a:gd name="T48" fmla="*/ 1125285018 w 80"/>
                <a:gd name="T49" fmla="*/ 201347828 h 36"/>
                <a:gd name="T50" fmla="*/ 984623453 w 80"/>
                <a:gd name="T51" fmla="*/ 43145692 h 36"/>
                <a:gd name="T52" fmla="*/ 210990472 w 80"/>
                <a:gd name="T53" fmla="*/ 100675810 h 36"/>
                <a:gd name="T54" fmla="*/ 365716318 w 80"/>
                <a:gd name="T55" fmla="*/ 100675810 h 36"/>
                <a:gd name="T56" fmla="*/ 562642509 w 80"/>
                <a:gd name="T57" fmla="*/ 14380633 h 36"/>
                <a:gd name="T58" fmla="*/ 421980944 w 80"/>
                <a:gd name="T59" fmla="*/ 86291385 h 36"/>
                <a:gd name="T60" fmla="*/ 562642509 w 80"/>
                <a:gd name="T61" fmla="*/ 14380633 h 36"/>
                <a:gd name="T62" fmla="*/ 773632981 w 80"/>
                <a:gd name="T63" fmla="*/ 57526326 h 36"/>
                <a:gd name="T64" fmla="*/ 928358827 w 80"/>
                <a:gd name="T65" fmla="*/ 28765059 h 36"/>
                <a:gd name="T66" fmla="*/ 703304074 w 80"/>
                <a:gd name="T67" fmla="*/ 0 h 36"/>
                <a:gd name="T68" fmla="*/ 590774822 w 80"/>
                <a:gd name="T69" fmla="*/ 57526326 h 36"/>
                <a:gd name="T70" fmla="*/ 731436387 w 80"/>
                <a:gd name="T71" fmla="*/ 57526326 h 36"/>
                <a:gd name="T72" fmla="*/ 703304074 w 80"/>
                <a:gd name="T73" fmla="*/ 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0"/>
                <a:gd name="T112" fmla="*/ 0 h 36"/>
                <a:gd name="T113" fmla="*/ 80 w 80"/>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0" h="36">
                  <a:moveTo>
                    <a:pt x="40" y="32"/>
                  </a:moveTo>
                  <a:cubicBezTo>
                    <a:pt x="37" y="32"/>
                    <a:pt x="34" y="32"/>
                    <a:pt x="31" y="32"/>
                  </a:cubicBezTo>
                  <a:cubicBezTo>
                    <a:pt x="31" y="32"/>
                    <a:pt x="30" y="32"/>
                    <a:pt x="30" y="32"/>
                  </a:cubicBezTo>
                  <a:cubicBezTo>
                    <a:pt x="30" y="34"/>
                    <a:pt x="30" y="35"/>
                    <a:pt x="30" y="36"/>
                  </a:cubicBezTo>
                  <a:cubicBezTo>
                    <a:pt x="30" y="36"/>
                    <a:pt x="31" y="36"/>
                    <a:pt x="31" y="36"/>
                  </a:cubicBezTo>
                  <a:cubicBezTo>
                    <a:pt x="34" y="36"/>
                    <a:pt x="37" y="36"/>
                    <a:pt x="40" y="36"/>
                  </a:cubicBezTo>
                  <a:cubicBezTo>
                    <a:pt x="40" y="32"/>
                    <a:pt x="40" y="32"/>
                    <a:pt x="40" y="32"/>
                  </a:cubicBezTo>
                  <a:moveTo>
                    <a:pt x="14" y="30"/>
                  </a:moveTo>
                  <a:cubicBezTo>
                    <a:pt x="15" y="32"/>
                    <a:pt x="15" y="33"/>
                    <a:pt x="15" y="34"/>
                  </a:cubicBezTo>
                  <a:cubicBezTo>
                    <a:pt x="18" y="35"/>
                    <a:pt x="22" y="36"/>
                    <a:pt x="27" y="36"/>
                  </a:cubicBezTo>
                  <a:cubicBezTo>
                    <a:pt x="27" y="35"/>
                    <a:pt x="27" y="34"/>
                    <a:pt x="26" y="32"/>
                  </a:cubicBezTo>
                  <a:cubicBezTo>
                    <a:pt x="22" y="32"/>
                    <a:pt x="18" y="31"/>
                    <a:pt x="14" y="30"/>
                  </a:cubicBezTo>
                  <a:moveTo>
                    <a:pt x="52" y="30"/>
                  </a:moveTo>
                  <a:cubicBezTo>
                    <a:pt x="49" y="31"/>
                    <a:pt x="46" y="31"/>
                    <a:pt x="42" y="32"/>
                  </a:cubicBezTo>
                  <a:cubicBezTo>
                    <a:pt x="42" y="35"/>
                    <a:pt x="42" y="35"/>
                    <a:pt x="42" y="35"/>
                  </a:cubicBezTo>
                  <a:cubicBezTo>
                    <a:pt x="46" y="35"/>
                    <a:pt x="49" y="34"/>
                    <a:pt x="52" y="34"/>
                  </a:cubicBezTo>
                  <a:cubicBezTo>
                    <a:pt x="52" y="33"/>
                    <a:pt x="52" y="31"/>
                    <a:pt x="52" y="30"/>
                  </a:cubicBezTo>
                  <a:moveTo>
                    <a:pt x="67" y="25"/>
                  </a:moveTo>
                  <a:cubicBezTo>
                    <a:pt x="64" y="26"/>
                    <a:pt x="60" y="28"/>
                    <a:pt x="55" y="29"/>
                  </a:cubicBezTo>
                  <a:cubicBezTo>
                    <a:pt x="55" y="30"/>
                    <a:pt x="55" y="32"/>
                    <a:pt x="55" y="33"/>
                  </a:cubicBezTo>
                  <a:cubicBezTo>
                    <a:pt x="59" y="32"/>
                    <a:pt x="63" y="30"/>
                    <a:pt x="66" y="29"/>
                  </a:cubicBezTo>
                  <a:cubicBezTo>
                    <a:pt x="67" y="28"/>
                    <a:pt x="67" y="26"/>
                    <a:pt x="67" y="25"/>
                  </a:cubicBezTo>
                  <a:moveTo>
                    <a:pt x="12" y="9"/>
                  </a:moveTo>
                  <a:cubicBezTo>
                    <a:pt x="9" y="10"/>
                    <a:pt x="7" y="12"/>
                    <a:pt x="5" y="14"/>
                  </a:cubicBezTo>
                  <a:cubicBezTo>
                    <a:pt x="2" y="16"/>
                    <a:pt x="0" y="19"/>
                    <a:pt x="0" y="22"/>
                  </a:cubicBezTo>
                  <a:cubicBezTo>
                    <a:pt x="0" y="22"/>
                    <a:pt x="0" y="22"/>
                    <a:pt x="0" y="22"/>
                  </a:cubicBezTo>
                  <a:cubicBezTo>
                    <a:pt x="0" y="22"/>
                    <a:pt x="0" y="22"/>
                    <a:pt x="0" y="22"/>
                  </a:cubicBezTo>
                  <a:cubicBezTo>
                    <a:pt x="0" y="22"/>
                    <a:pt x="0" y="22"/>
                    <a:pt x="0" y="22"/>
                  </a:cubicBezTo>
                  <a:cubicBezTo>
                    <a:pt x="0" y="26"/>
                    <a:pt x="2" y="28"/>
                    <a:pt x="5" y="30"/>
                  </a:cubicBezTo>
                  <a:cubicBezTo>
                    <a:pt x="7" y="31"/>
                    <a:pt x="9" y="33"/>
                    <a:pt x="12" y="33"/>
                  </a:cubicBezTo>
                  <a:cubicBezTo>
                    <a:pt x="11" y="32"/>
                    <a:pt x="11" y="31"/>
                    <a:pt x="11" y="29"/>
                  </a:cubicBezTo>
                  <a:cubicBezTo>
                    <a:pt x="7" y="28"/>
                    <a:pt x="5" y="26"/>
                    <a:pt x="4" y="24"/>
                  </a:cubicBezTo>
                  <a:cubicBezTo>
                    <a:pt x="2" y="24"/>
                    <a:pt x="2" y="24"/>
                    <a:pt x="2" y="24"/>
                  </a:cubicBezTo>
                  <a:cubicBezTo>
                    <a:pt x="2" y="20"/>
                    <a:pt x="2" y="20"/>
                    <a:pt x="2" y="20"/>
                  </a:cubicBezTo>
                  <a:cubicBezTo>
                    <a:pt x="4" y="20"/>
                    <a:pt x="4" y="20"/>
                    <a:pt x="4" y="20"/>
                  </a:cubicBezTo>
                  <a:cubicBezTo>
                    <a:pt x="5" y="18"/>
                    <a:pt x="7" y="15"/>
                    <a:pt x="11" y="13"/>
                  </a:cubicBezTo>
                  <a:cubicBezTo>
                    <a:pt x="11" y="11"/>
                    <a:pt x="11" y="10"/>
                    <a:pt x="12" y="9"/>
                  </a:cubicBezTo>
                  <a:moveTo>
                    <a:pt x="70" y="3"/>
                  </a:moveTo>
                  <a:cubicBezTo>
                    <a:pt x="70" y="4"/>
                    <a:pt x="70" y="6"/>
                    <a:pt x="70" y="7"/>
                  </a:cubicBezTo>
                  <a:cubicBezTo>
                    <a:pt x="74" y="9"/>
                    <a:pt x="76" y="11"/>
                    <a:pt x="77" y="13"/>
                  </a:cubicBezTo>
                  <a:cubicBezTo>
                    <a:pt x="79" y="12"/>
                    <a:pt x="79" y="12"/>
                    <a:pt x="79" y="12"/>
                  </a:cubicBezTo>
                  <a:cubicBezTo>
                    <a:pt x="79" y="16"/>
                    <a:pt x="79" y="16"/>
                    <a:pt x="79" y="16"/>
                  </a:cubicBezTo>
                  <a:cubicBezTo>
                    <a:pt x="77" y="16"/>
                    <a:pt x="77" y="16"/>
                    <a:pt x="77" y="16"/>
                  </a:cubicBezTo>
                  <a:cubicBezTo>
                    <a:pt x="76" y="18"/>
                    <a:pt x="74" y="21"/>
                    <a:pt x="70" y="23"/>
                  </a:cubicBezTo>
                  <a:cubicBezTo>
                    <a:pt x="70" y="25"/>
                    <a:pt x="70" y="26"/>
                    <a:pt x="70" y="27"/>
                  </a:cubicBezTo>
                  <a:cubicBezTo>
                    <a:pt x="72" y="26"/>
                    <a:pt x="74" y="24"/>
                    <a:pt x="76" y="23"/>
                  </a:cubicBezTo>
                  <a:cubicBezTo>
                    <a:pt x="79" y="20"/>
                    <a:pt x="80" y="17"/>
                    <a:pt x="80" y="14"/>
                  </a:cubicBezTo>
                  <a:cubicBezTo>
                    <a:pt x="80" y="14"/>
                    <a:pt x="80" y="14"/>
                    <a:pt x="80" y="14"/>
                  </a:cubicBezTo>
                  <a:cubicBezTo>
                    <a:pt x="80" y="14"/>
                    <a:pt x="80" y="14"/>
                    <a:pt x="80" y="14"/>
                  </a:cubicBezTo>
                  <a:cubicBezTo>
                    <a:pt x="80" y="14"/>
                    <a:pt x="80" y="14"/>
                    <a:pt x="80" y="14"/>
                  </a:cubicBezTo>
                  <a:cubicBezTo>
                    <a:pt x="80" y="11"/>
                    <a:pt x="79" y="8"/>
                    <a:pt x="76" y="7"/>
                  </a:cubicBezTo>
                  <a:cubicBezTo>
                    <a:pt x="74" y="5"/>
                    <a:pt x="72" y="4"/>
                    <a:pt x="70" y="3"/>
                  </a:cubicBezTo>
                  <a:moveTo>
                    <a:pt x="27" y="3"/>
                  </a:moveTo>
                  <a:cubicBezTo>
                    <a:pt x="22" y="4"/>
                    <a:pt x="18" y="5"/>
                    <a:pt x="15" y="7"/>
                  </a:cubicBezTo>
                  <a:cubicBezTo>
                    <a:pt x="15" y="8"/>
                    <a:pt x="15" y="10"/>
                    <a:pt x="14" y="11"/>
                  </a:cubicBezTo>
                  <a:cubicBezTo>
                    <a:pt x="18" y="9"/>
                    <a:pt x="22" y="8"/>
                    <a:pt x="26" y="7"/>
                  </a:cubicBezTo>
                  <a:cubicBezTo>
                    <a:pt x="27" y="5"/>
                    <a:pt x="27" y="4"/>
                    <a:pt x="27" y="3"/>
                  </a:cubicBezTo>
                  <a:moveTo>
                    <a:pt x="40" y="1"/>
                  </a:moveTo>
                  <a:cubicBezTo>
                    <a:pt x="36" y="1"/>
                    <a:pt x="33" y="2"/>
                    <a:pt x="30" y="2"/>
                  </a:cubicBezTo>
                  <a:cubicBezTo>
                    <a:pt x="30" y="3"/>
                    <a:pt x="30" y="5"/>
                    <a:pt x="30" y="6"/>
                  </a:cubicBezTo>
                  <a:cubicBezTo>
                    <a:pt x="33" y="5"/>
                    <a:pt x="36" y="5"/>
                    <a:pt x="40" y="4"/>
                  </a:cubicBezTo>
                  <a:cubicBezTo>
                    <a:pt x="40" y="1"/>
                    <a:pt x="40" y="1"/>
                    <a:pt x="40" y="1"/>
                  </a:cubicBezTo>
                  <a:moveTo>
                    <a:pt x="55" y="0"/>
                  </a:moveTo>
                  <a:cubicBezTo>
                    <a:pt x="55" y="2"/>
                    <a:pt x="55" y="3"/>
                    <a:pt x="55" y="4"/>
                  </a:cubicBezTo>
                  <a:cubicBezTo>
                    <a:pt x="60" y="4"/>
                    <a:pt x="64" y="5"/>
                    <a:pt x="67" y="6"/>
                  </a:cubicBezTo>
                  <a:cubicBezTo>
                    <a:pt x="67" y="5"/>
                    <a:pt x="67" y="3"/>
                    <a:pt x="66" y="2"/>
                  </a:cubicBezTo>
                  <a:cubicBezTo>
                    <a:pt x="63" y="1"/>
                    <a:pt x="59" y="1"/>
                    <a:pt x="55" y="0"/>
                  </a:cubicBezTo>
                  <a:moveTo>
                    <a:pt x="50" y="0"/>
                  </a:moveTo>
                  <a:cubicBezTo>
                    <a:pt x="47" y="0"/>
                    <a:pt x="45" y="0"/>
                    <a:pt x="42" y="0"/>
                  </a:cubicBezTo>
                  <a:cubicBezTo>
                    <a:pt x="42" y="4"/>
                    <a:pt x="42" y="4"/>
                    <a:pt x="42" y="4"/>
                  </a:cubicBezTo>
                  <a:cubicBezTo>
                    <a:pt x="45" y="4"/>
                    <a:pt x="47" y="4"/>
                    <a:pt x="50" y="4"/>
                  </a:cubicBezTo>
                  <a:cubicBezTo>
                    <a:pt x="51" y="4"/>
                    <a:pt x="51" y="4"/>
                    <a:pt x="52" y="4"/>
                  </a:cubicBezTo>
                  <a:cubicBezTo>
                    <a:pt x="52" y="3"/>
                    <a:pt x="52" y="1"/>
                    <a:pt x="52" y="0"/>
                  </a:cubicBezTo>
                  <a:cubicBezTo>
                    <a:pt x="51" y="0"/>
                    <a:pt x="51" y="0"/>
                    <a:pt x="5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190" name="Freeform 16"/>
            <p:cNvSpPr>
              <a:spLocks noEditPoints="1" noChangeArrowheads="1"/>
            </p:cNvSpPr>
            <p:nvPr/>
          </p:nvSpPr>
          <p:spPr bwMode="auto">
            <a:xfrm>
              <a:off x="4500563" y="2908300"/>
              <a:ext cx="222250" cy="374650"/>
            </a:xfrm>
            <a:custGeom>
              <a:avLst/>
              <a:gdLst>
                <a:gd name="T0" fmla="*/ 837204449 w 59"/>
                <a:gd name="T1" fmla="*/ 687778724 h 100"/>
                <a:gd name="T2" fmla="*/ 808824254 w 59"/>
                <a:gd name="T3" fmla="*/ 687778724 h 100"/>
                <a:gd name="T4" fmla="*/ 794634157 w 59"/>
                <a:gd name="T5" fmla="*/ 800068822 h 100"/>
                <a:gd name="T6" fmla="*/ 780444059 w 59"/>
                <a:gd name="T7" fmla="*/ 856213871 h 100"/>
                <a:gd name="T8" fmla="*/ 737873767 w 59"/>
                <a:gd name="T9" fmla="*/ 1024649018 h 100"/>
                <a:gd name="T10" fmla="*/ 709493572 w 59"/>
                <a:gd name="T11" fmla="*/ 1094828456 h 100"/>
                <a:gd name="T12" fmla="*/ 695307242 w 59"/>
                <a:gd name="T13" fmla="*/ 1136939116 h 100"/>
                <a:gd name="T14" fmla="*/ 525026072 w 59"/>
                <a:gd name="T15" fmla="*/ 1319408652 h 100"/>
                <a:gd name="T16" fmla="*/ 425695390 w 59"/>
                <a:gd name="T17" fmla="*/ 1403626225 h 100"/>
                <a:gd name="T18" fmla="*/ 425695390 w 59"/>
                <a:gd name="T19" fmla="*/ 1403626225 h 100"/>
                <a:gd name="T20" fmla="*/ 326368475 w 59"/>
                <a:gd name="T21" fmla="*/ 1333446787 h 100"/>
                <a:gd name="T22" fmla="*/ 156087305 w 59"/>
                <a:gd name="T23" fmla="*/ 1193084165 h 100"/>
                <a:gd name="T24" fmla="*/ 141897208 w 59"/>
                <a:gd name="T25" fmla="*/ 1165011640 h 100"/>
                <a:gd name="T26" fmla="*/ 99330682 w 59"/>
                <a:gd name="T27" fmla="*/ 1094828456 h 100"/>
                <a:gd name="T28" fmla="*/ 56760390 w 59"/>
                <a:gd name="T29" fmla="*/ 926393309 h 100"/>
                <a:gd name="T30" fmla="*/ 42570292 w 59"/>
                <a:gd name="T31" fmla="*/ 870248260 h 100"/>
                <a:gd name="T32" fmla="*/ 42570292 w 59"/>
                <a:gd name="T33" fmla="*/ 771996297 h 100"/>
                <a:gd name="T34" fmla="*/ 0 w 59"/>
                <a:gd name="T35" fmla="*/ 771996297 h 100"/>
                <a:gd name="T36" fmla="*/ 0 w 59"/>
                <a:gd name="T37" fmla="*/ 856213871 h 100"/>
                <a:gd name="T38" fmla="*/ 14190097 w 59"/>
                <a:gd name="T39" fmla="*/ 912358920 h 100"/>
                <a:gd name="T40" fmla="*/ 42570292 w 59"/>
                <a:gd name="T41" fmla="*/ 1052721542 h 100"/>
                <a:gd name="T42" fmla="*/ 70950487 w 59"/>
                <a:gd name="T43" fmla="*/ 1136939116 h 100"/>
                <a:gd name="T44" fmla="*/ 184467500 w 59"/>
                <a:gd name="T45" fmla="*/ 1305374263 h 100"/>
                <a:gd name="T46" fmla="*/ 397318962 w 59"/>
                <a:gd name="T47" fmla="*/ 1403626225 h 100"/>
                <a:gd name="T48" fmla="*/ 425695390 w 59"/>
                <a:gd name="T49" fmla="*/ 1403626225 h 100"/>
                <a:gd name="T50" fmla="*/ 666927047 w 59"/>
                <a:gd name="T51" fmla="*/ 1249229214 h 100"/>
                <a:gd name="T52" fmla="*/ 766253962 w 59"/>
                <a:gd name="T53" fmla="*/ 1052721542 h 100"/>
                <a:gd name="T54" fmla="*/ 808824254 w 59"/>
                <a:gd name="T55" fmla="*/ 968503969 h 100"/>
                <a:gd name="T56" fmla="*/ 837204449 w 59"/>
                <a:gd name="T57" fmla="*/ 828141346 h 100"/>
                <a:gd name="T58" fmla="*/ 837204449 w 59"/>
                <a:gd name="T59" fmla="*/ 771996297 h 100"/>
                <a:gd name="T60" fmla="*/ 837204449 w 59"/>
                <a:gd name="T61" fmla="*/ 687778724 h 100"/>
                <a:gd name="T62" fmla="*/ 425695390 w 59"/>
                <a:gd name="T63" fmla="*/ 14038136 h 100"/>
                <a:gd name="T64" fmla="*/ 184467500 w 59"/>
                <a:gd name="T65" fmla="*/ 154400758 h 100"/>
                <a:gd name="T66" fmla="*/ 70950487 w 59"/>
                <a:gd name="T67" fmla="*/ 336870294 h 100"/>
                <a:gd name="T68" fmla="*/ 42570292 w 59"/>
                <a:gd name="T69" fmla="*/ 435126003 h 100"/>
                <a:gd name="T70" fmla="*/ 14190097 w 59"/>
                <a:gd name="T71" fmla="*/ 575488626 h 100"/>
                <a:gd name="T72" fmla="*/ 0 w 59"/>
                <a:gd name="T73" fmla="*/ 631633675 h 100"/>
                <a:gd name="T74" fmla="*/ 0 w 59"/>
                <a:gd name="T75" fmla="*/ 715851248 h 100"/>
                <a:gd name="T76" fmla="*/ 42570292 w 59"/>
                <a:gd name="T77" fmla="*/ 715851248 h 100"/>
                <a:gd name="T78" fmla="*/ 42570292 w 59"/>
                <a:gd name="T79" fmla="*/ 603561150 h 100"/>
                <a:gd name="T80" fmla="*/ 56760390 w 59"/>
                <a:gd name="T81" fmla="*/ 547416101 h 100"/>
                <a:gd name="T82" fmla="*/ 99330682 w 59"/>
                <a:gd name="T83" fmla="*/ 378980954 h 100"/>
                <a:gd name="T84" fmla="*/ 141897208 w 59"/>
                <a:gd name="T85" fmla="*/ 294763381 h 100"/>
                <a:gd name="T86" fmla="*/ 156087305 w 59"/>
                <a:gd name="T87" fmla="*/ 266690856 h 100"/>
                <a:gd name="T88" fmla="*/ 326368475 w 59"/>
                <a:gd name="T89" fmla="*/ 84217574 h 100"/>
                <a:gd name="T90" fmla="*/ 425695390 w 59"/>
                <a:gd name="T91" fmla="*/ 14038136 h 100"/>
                <a:gd name="T92" fmla="*/ 439885487 w 59"/>
                <a:gd name="T93" fmla="*/ 0 h 100"/>
                <a:gd name="T94" fmla="*/ 425695390 w 59"/>
                <a:gd name="T95" fmla="*/ 14038136 h 100"/>
                <a:gd name="T96" fmla="*/ 425695390 w 59"/>
                <a:gd name="T97" fmla="*/ 14038136 h 100"/>
                <a:gd name="T98" fmla="*/ 525026072 w 59"/>
                <a:gd name="T99" fmla="*/ 70183185 h 100"/>
                <a:gd name="T100" fmla="*/ 695307242 w 59"/>
                <a:gd name="T101" fmla="*/ 224580196 h 100"/>
                <a:gd name="T102" fmla="*/ 709493572 w 59"/>
                <a:gd name="T103" fmla="*/ 252652721 h 100"/>
                <a:gd name="T104" fmla="*/ 737873767 w 59"/>
                <a:gd name="T105" fmla="*/ 322835905 h 100"/>
                <a:gd name="T106" fmla="*/ 780444059 w 59"/>
                <a:gd name="T107" fmla="*/ 477232917 h 100"/>
                <a:gd name="T108" fmla="*/ 794634157 w 59"/>
                <a:gd name="T109" fmla="*/ 533377966 h 100"/>
                <a:gd name="T110" fmla="*/ 808824254 w 59"/>
                <a:gd name="T111" fmla="*/ 645668064 h 100"/>
                <a:gd name="T112" fmla="*/ 837204449 w 59"/>
                <a:gd name="T113" fmla="*/ 631633675 h 100"/>
                <a:gd name="T114" fmla="*/ 837204449 w 59"/>
                <a:gd name="T115" fmla="*/ 547416101 h 100"/>
                <a:gd name="T116" fmla="*/ 837204449 w 59"/>
                <a:gd name="T117" fmla="*/ 491271052 h 100"/>
                <a:gd name="T118" fmla="*/ 808824254 w 59"/>
                <a:gd name="T119" fmla="*/ 364942819 h 100"/>
                <a:gd name="T120" fmla="*/ 766253962 w 59"/>
                <a:gd name="T121" fmla="*/ 280725245 h 100"/>
                <a:gd name="T122" fmla="*/ 666927047 w 59"/>
                <a:gd name="T123" fmla="*/ 112290098 h 100"/>
                <a:gd name="T124" fmla="*/ 439885487 w 59"/>
                <a:gd name="T125" fmla="*/ 0 h 1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9"/>
                <a:gd name="T190" fmla="*/ 0 h 100"/>
                <a:gd name="T191" fmla="*/ 59 w 59"/>
                <a:gd name="T192" fmla="*/ 100 h 10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9" h="100">
                  <a:moveTo>
                    <a:pt x="59" y="49"/>
                  </a:moveTo>
                  <a:cubicBezTo>
                    <a:pt x="57" y="49"/>
                    <a:pt x="57" y="49"/>
                    <a:pt x="57" y="49"/>
                  </a:cubicBezTo>
                  <a:cubicBezTo>
                    <a:pt x="57" y="52"/>
                    <a:pt x="56" y="54"/>
                    <a:pt x="56" y="57"/>
                  </a:cubicBezTo>
                  <a:cubicBezTo>
                    <a:pt x="56" y="58"/>
                    <a:pt x="56" y="60"/>
                    <a:pt x="55" y="61"/>
                  </a:cubicBezTo>
                  <a:cubicBezTo>
                    <a:pt x="55" y="65"/>
                    <a:pt x="54" y="69"/>
                    <a:pt x="52" y="73"/>
                  </a:cubicBezTo>
                  <a:cubicBezTo>
                    <a:pt x="52" y="75"/>
                    <a:pt x="51" y="77"/>
                    <a:pt x="50" y="78"/>
                  </a:cubicBezTo>
                  <a:cubicBezTo>
                    <a:pt x="50" y="79"/>
                    <a:pt x="49" y="80"/>
                    <a:pt x="49" y="81"/>
                  </a:cubicBezTo>
                  <a:cubicBezTo>
                    <a:pt x="45" y="86"/>
                    <a:pt x="41" y="91"/>
                    <a:pt x="37" y="94"/>
                  </a:cubicBezTo>
                  <a:cubicBezTo>
                    <a:pt x="35" y="97"/>
                    <a:pt x="33" y="99"/>
                    <a:pt x="30" y="100"/>
                  </a:cubicBezTo>
                  <a:cubicBezTo>
                    <a:pt x="30" y="100"/>
                    <a:pt x="30" y="100"/>
                    <a:pt x="30" y="100"/>
                  </a:cubicBezTo>
                  <a:cubicBezTo>
                    <a:pt x="27" y="100"/>
                    <a:pt x="25" y="98"/>
                    <a:pt x="23" y="95"/>
                  </a:cubicBezTo>
                  <a:cubicBezTo>
                    <a:pt x="19" y="94"/>
                    <a:pt x="14" y="90"/>
                    <a:pt x="11" y="85"/>
                  </a:cubicBezTo>
                  <a:cubicBezTo>
                    <a:pt x="11" y="84"/>
                    <a:pt x="10" y="84"/>
                    <a:pt x="10" y="83"/>
                  </a:cubicBezTo>
                  <a:cubicBezTo>
                    <a:pt x="9" y="81"/>
                    <a:pt x="8" y="80"/>
                    <a:pt x="7" y="78"/>
                  </a:cubicBezTo>
                  <a:cubicBezTo>
                    <a:pt x="6" y="74"/>
                    <a:pt x="5" y="71"/>
                    <a:pt x="4" y="66"/>
                  </a:cubicBezTo>
                  <a:cubicBezTo>
                    <a:pt x="4" y="65"/>
                    <a:pt x="4" y="64"/>
                    <a:pt x="3" y="62"/>
                  </a:cubicBezTo>
                  <a:cubicBezTo>
                    <a:pt x="3" y="60"/>
                    <a:pt x="3" y="57"/>
                    <a:pt x="3" y="55"/>
                  </a:cubicBezTo>
                  <a:cubicBezTo>
                    <a:pt x="0" y="55"/>
                    <a:pt x="0" y="55"/>
                    <a:pt x="0" y="55"/>
                  </a:cubicBezTo>
                  <a:cubicBezTo>
                    <a:pt x="0" y="57"/>
                    <a:pt x="0" y="59"/>
                    <a:pt x="0" y="61"/>
                  </a:cubicBezTo>
                  <a:cubicBezTo>
                    <a:pt x="0" y="63"/>
                    <a:pt x="0" y="64"/>
                    <a:pt x="1" y="65"/>
                  </a:cubicBezTo>
                  <a:cubicBezTo>
                    <a:pt x="1" y="69"/>
                    <a:pt x="2" y="72"/>
                    <a:pt x="3" y="75"/>
                  </a:cubicBezTo>
                  <a:cubicBezTo>
                    <a:pt x="3" y="77"/>
                    <a:pt x="4" y="79"/>
                    <a:pt x="5" y="81"/>
                  </a:cubicBezTo>
                  <a:cubicBezTo>
                    <a:pt x="7" y="86"/>
                    <a:pt x="10" y="90"/>
                    <a:pt x="13" y="93"/>
                  </a:cubicBezTo>
                  <a:cubicBezTo>
                    <a:pt x="17" y="97"/>
                    <a:pt x="22" y="100"/>
                    <a:pt x="28" y="100"/>
                  </a:cubicBezTo>
                  <a:cubicBezTo>
                    <a:pt x="29" y="100"/>
                    <a:pt x="29" y="100"/>
                    <a:pt x="30" y="100"/>
                  </a:cubicBezTo>
                  <a:cubicBezTo>
                    <a:pt x="36" y="99"/>
                    <a:pt x="42" y="95"/>
                    <a:pt x="47" y="89"/>
                  </a:cubicBezTo>
                  <a:cubicBezTo>
                    <a:pt x="50" y="85"/>
                    <a:pt x="52" y="80"/>
                    <a:pt x="54" y="75"/>
                  </a:cubicBezTo>
                  <a:cubicBezTo>
                    <a:pt x="55" y="73"/>
                    <a:pt x="56" y="71"/>
                    <a:pt x="57" y="69"/>
                  </a:cubicBezTo>
                  <a:cubicBezTo>
                    <a:pt x="57" y="66"/>
                    <a:pt x="58" y="63"/>
                    <a:pt x="59" y="59"/>
                  </a:cubicBezTo>
                  <a:cubicBezTo>
                    <a:pt x="59" y="58"/>
                    <a:pt x="59" y="57"/>
                    <a:pt x="59" y="55"/>
                  </a:cubicBezTo>
                  <a:cubicBezTo>
                    <a:pt x="59" y="53"/>
                    <a:pt x="59" y="51"/>
                    <a:pt x="59" y="49"/>
                  </a:cubicBezTo>
                  <a:moveTo>
                    <a:pt x="30" y="1"/>
                  </a:moveTo>
                  <a:cubicBezTo>
                    <a:pt x="24" y="1"/>
                    <a:pt x="18" y="5"/>
                    <a:pt x="13" y="11"/>
                  </a:cubicBezTo>
                  <a:cubicBezTo>
                    <a:pt x="10" y="15"/>
                    <a:pt x="7" y="19"/>
                    <a:pt x="5" y="24"/>
                  </a:cubicBezTo>
                  <a:cubicBezTo>
                    <a:pt x="4" y="26"/>
                    <a:pt x="3" y="29"/>
                    <a:pt x="3" y="31"/>
                  </a:cubicBezTo>
                  <a:cubicBezTo>
                    <a:pt x="2" y="34"/>
                    <a:pt x="1" y="37"/>
                    <a:pt x="1" y="41"/>
                  </a:cubicBezTo>
                  <a:cubicBezTo>
                    <a:pt x="0" y="42"/>
                    <a:pt x="0" y="43"/>
                    <a:pt x="0" y="45"/>
                  </a:cubicBezTo>
                  <a:cubicBezTo>
                    <a:pt x="0" y="47"/>
                    <a:pt x="0" y="49"/>
                    <a:pt x="0" y="51"/>
                  </a:cubicBezTo>
                  <a:cubicBezTo>
                    <a:pt x="3" y="51"/>
                    <a:pt x="3" y="51"/>
                    <a:pt x="3" y="51"/>
                  </a:cubicBezTo>
                  <a:cubicBezTo>
                    <a:pt x="3" y="48"/>
                    <a:pt x="3" y="46"/>
                    <a:pt x="3" y="43"/>
                  </a:cubicBezTo>
                  <a:cubicBezTo>
                    <a:pt x="4" y="42"/>
                    <a:pt x="4" y="40"/>
                    <a:pt x="4" y="39"/>
                  </a:cubicBezTo>
                  <a:cubicBezTo>
                    <a:pt x="5" y="35"/>
                    <a:pt x="6" y="31"/>
                    <a:pt x="7" y="27"/>
                  </a:cubicBezTo>
                  <a:cubicBezTo>
                    <a:pt x="8" y="25"/>
                    <a:pt x="9" y="23"/>
                    <a:pt x="10" y="21"/>
                  </a:cubicBezTo>
                  <a:cubicBezTo>
                    <a:pt x="10" y="20"/>
                    <a:pt x="11" y="20"/>
                    <a:pt x="11" y="19"/>
                  </a:cubicBezTo>
                  <a:cubicBezTo>
                    <a:pt x="14" y="13"/>
                    <a:pt x="19" y="9"/>
                    <a:pt x="23" y="6"/>
                  </a:cubicBezTo>
                  <a:cubicBezTo>
                    <a:pt x="25" y="3"/>
                    <a:pt x="27" y="1"/>
                    <a:pt x="30" y="1"/>
                  </a:cubicBezTo>
                  <a:moveTo>
                    <a:pt x="31" y="0"/>
                  </a:moveTo>
                  <a:cubicBezTo>
                    <a:pt x="31" y="0"/>
                    <a:pt x="30" y="0"/>
                    <a:pt x="30" y="1"/>
                  </a:cubicBezTo>
                  <a:cubicBezTo>
                    <a:pt x="30" y="1"/>
                    <a:pt x="30" y="1"/>
                    <a:pt x="30" y="1"/>
                  </a:cubicBezTo>
                  <a:cubicBezTo>
                    <a:pt x="33" y="1"/>
                    <a:pt x="35" y="2"/>
                    <a:pt x="37" y="5"/>
                  </a:cubicBezTo>
                  <a:cubicBezTo>
                    <a:pt x="41" y="7"/>
                    <a:pt x="45" y="11"/>
                    <a:pt x="49" y="16"/>
                  </a:cubicBezTo>
                  <a:cubicBezTo>
                    <a:pt x="49" y="16"/>
                    <a:pt x="49" y="17"/>
                    <a:pt x="50" y="18"/>
                  </a:cubicBezTo>
                  <a:cubicBezTo>
                    <a:pt x="51" y="19"/>
                    <a:pt x="52" y="21"/>
                    <a:pt x="52" y="23"/>
                  </a:cubicBezTo>
                  <a:cubicBezTo>
                    <a:pt x="54" y="26"/>
                    <a:pt x="55" y="30"/>
                    <a:pt x="55" y="34"/>
                  </a:cubicBezTo>
                  <a:cubicBezTo>
                    <a:pt x="56" y="35"/>
                    <a:pt x="56" y="37"/>
                    <a:pt x="56" y="38"/>
                  </a:cubicBezTo>
                  <a:cubicBezTo>
                    <a:pt x="56" y="40"/>
                    <a:pt x="57" y="43"/>
                    <a:pt x="57" y="46"/>
                  </a:cubicBezTo>
                  <a:cubicBezTo>
                    <a:pt x="59" y="45"/>
                    <a:pt x="59" y="45"/>
                    <a:pt x="59" y="45"/>
                  </a:cubicBezTo>
                  <a:cubicBezTo>
                    <a:pt x="59" y="43"/>
                    <a:pt x="59" y="41"/>
                    <a:pt x="59" y="39"/>
                  </a:cubicBezTo>
                  <a:cubicBezTo>
                    <a:pt x="59" y="38"/>
                    <a:pt x="59" y="36"/>
                    <a:pt x="59" y="35"/>
                  </a:cubicBezTo>
                  <a:cubicBezTo>
                    <a:pt x="58" y="32"/>
                    <a:pt x="57" y="29"/>
                    <a:pt x="57" y="26"/>
                  </a:cubicBezTo>
                  <a:cubicBezTo>
                    <a:pt x="56" y="24"/>
                    <a:pt x="55" y="22"/>
                    <a:pt x="54" y="20"/>
                  </a:cubicBezTo>
                  <a:cubicBezTo>
                    <a:pt x="52" y="15"/>
                    <a:pt x="50" y="11"/>
                    <a:pt x="47" y="8"/>
                  </a:cubicBezTo>
                  <a:cubicBezTo>
                    <a:pt x="43" y="3"/>
                    <a:pt x="37" y="0"/>
                    <a:pt x="3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191" name="Freeform 17"/>
            <p:cNvSpPr>
              <a:spLocks noEditPoints="1" noChangeArrowheads="1"/>
            </p:cNvSpPr>
            <p:nvPr/>
          </p:nvSpPr>
          <p:spPr bwMode="auto">
            <a:xfrm>
              <a:off x="4556125" y="2911475"/>
              <a:ext cx="112713" cy="371475"/>
            </a:xfrm>
            <a:custGeom>
              <a:avLst/>
              <a:gdLst>
                <a:gd name="T0" fmla="*/ 381127738 w 30"/>
                <a:gd name="T1" fmla="*/ 703978895 h 99"/>
                <a:gd name="T2" fmla="*/ 367012314 w 30"/>
                <a:gd name="T3" fmla="*/ 915171814 h 99"/>
                <a:gd name="T4" fmla="*/ 324662282 w 30"/>
                <a:gd name="T5" fmla="*/ 1140443259 h 99"/>
                <a:gd name="T6" fmla="*/ 225854309 w 30"/>
                <a:gd name="T7" fmla="*/ 1323479123 h 99"/>
                <a:gd name="T8" fmla="*/ 197619703 w 30"/>
                <a:gd name="T9" fmla="*/ 1365714705 h 99"/>
                <a:gd name="T10" fmla="*/ 98811730 w 30"/>
                <a:gd name="T11" fmla="*/ 1196761120 h 99"/>
                <a:gd name="T12" fmla="*/ 84696305 w 30"/>
                <a:gd name="T13" fmla="*/ 1140443259 h 99"/>
                <a:gd name="T14" fmla="*/ 56461699 w 30"/>
                <a:gd name="T15" fmla="*/ 887011007 h 99"/>
                <a:gd name="T16" fmla="*/ 0 w 30"/>
                <a:gd name="T17" fmla="*/ 732135950 h 99"/>
                <a:gd name="T18" fmla="*/ 14115425 w 30"/>
                <a:gd name="T19" fmla="*/ 943328868 h 99"/>
                <a:gd name="T20" fmla="*/ 56461699 w 30"/>
                <a:gd name="T21" fmla="*/ 1182682593 h 99"/>
                <a:gd name="T22" fmla="*/ 112927155 w 30"/>
                <a:gd name="T23" fmla="*/ 1323479123 h 99"/>
                <a:gd name="T24" fmla="*/ 211738885 w 30"/>
                <a:gd name="T25" fmla="*/ 1393875511 h 99"/>
                <a:gd name="T26" fmla="*/ 367012314 w 30"/>
                <a:gd name="T27" fmla="*/ 1154521786 h 99"/>
                <a:gd name="T28" fmla="*/ 381127738 w 30"/>
                <a:gd name="T29" fmla="*/ 1098203925 h 99"/>
                <a:gd name="T30" fmla="*/ 409358588 w 30"/>
                <a:gd name="T31" fmla="*/ 844771673 h 99"/>
                <a:gd name="T32" fmla="*/ 211738885 w 30"/>
                <a:gd name="T33" fmla="*/ 0 h 99"/>
                <a:gd name="T34" fmla="*/ 211738885 w 30"/>
                <a:gd name="T35" fmla="*/ 0 h 99"/>
                <a:gd name="T36" fmla="*/ 211738885 w 30"/>
                <a:gd name="T37" fmla="*/ 0 h 99"/>
                <a:gd name="T38" fmla="*/ 112927155 w 30"/>
                <a:gd name="T39" fmla="*/ 70396389 h 99"/>
                <a:gd name="T40" fmla="*/ 56461699 w 30"/>
                <a:gd name="T41" fmla="*/ 225271445 h 99"/>
                <a:gd name="T42" fmla="*/ 14115425 w 30"/>
                <a:gd name="T43" fmla="*/ 478703698 h 99"/>
                <a:gd name="T44" fmla="*/ 0 w 30"/>
                <a:gd name="T45" fmla="*/ 689896616 h 99"/>
                <a:gd name="T46" fmla="*/ 56461699 w 30"/>
                <a:gd name="T47" fmla="*/ 520943032 h 99"/>
                <a:gd name="T48" fmla="*/ 84696305 w 30"/>
                <a:gd name="T49" fmla="*/ 267510780 h 99"/>
                <a:gd name="T50" fmla="*/ 98811730 w 30"/>
                <a:gd name="T51" fmla="*/ 211192918 h 99"/>
                <a:gd name="T52" fmla="*/ 197619703 w 30"/>
                <a:gd name="T53" fmla="*/ 14078527 h 99"/>
                <a:gd name="T54" fmla="*/ 225854309 w 30"/>
                <a:gd name="T55" fmla="*/ 42239334 h 99"/>
                <a:gd name="T56" fmla="*/ 324662282 w 30"/>
                <a:gd name="T57" fmla="*/ 211192918 h 99"/>
                <a:gd name="T58" fmla="*/ 367012314 w 30"/>
                <a:gd name="T59" fmla="*/ 436464364 h 99"/>
                <a:gd name="T60" fmla="*/ 381127738 w 30"/>
                <a:gd name="T61" fmla="*/ 647661034 h 99"/>
                <a:gd name="T62" fmla="*/ 409358588 w 30"/>
                <a:gd name="T63" fmla="*/ 492785977 h 99"/>
                <a:gd name="T64" fmla="*/ 381127738 w 30"/>
                <a:gd name="T65" fmla="*/ 253432252 h 99"/>
                <a:gd name="T66" fmla="*/ 367012314 w 30"/>
                <a:gd name="T67" fmla="*/ 197114391 h 99"/>
                <a:gd name="T68" fmla="*/ 211738885 w 30"/>
                <a:gd name="T69" fmla="*/ 0 h 9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0"/>
                <a:gd name="T106" fmla="*/ 0 h 99"/>
                <a:gd name="T107" fmla="*/ 30 w 30"/>
                <a:gd name="T108" fmla="*/ 99 h 9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0" h="99">
                  <a:moveTo>
                    <a:pt x="30" y="49"/>
                  </a:moveTo>
                  <a:cubicBezTo>
                    <a:pt x="27" y="50"/>
                    <a:pt x="27" y="50"/>
                    <a:pt x="27" y="50"/>
                  </a:cubicBezTo>
                  <a:cubicBezTo>
                    <a:pt x="27" y="54"/>
                    <a:pt x="27" y="57"/>
                    <a:pt x="26" y="61"/>
                  </a:cubicBezTo>
                  <a:cubicBezTo>
                    <a:pt x="26" y="62"/>
                    <a:pt x="26" y="64"/>
                    <a:pt x="26" y="65"/>
                  </a:cubicBezTo>
                  <a:cubicBezTo>
                    <a:pt x="25" y="70"/>
                    <a:pt x="25" y="75"/>
                    <a:pt x="24" y="79"/>
                  </a:cubicBezTo>
                  <a:cubicBezTo>
                    <a:pt x="23" y="80"/>
                    <a:pt x="23" y="81"/>
                    <a:pt x="23" y="81"/>
                  </a:cubicBezTo>
                  <a:cubicBezTo>
                    <a:pt x="23" y="82"/>
                    <a:pt x="23" y="82"/>
                    <a:pt x="23" y="83"/>
                  </a:cubicBezTo>
                  <a:cubicBezTo>
                    <a:pt x="21" y="89"/>
                    <a:pt x="18" y="93"/>
                    <a:pt x="16" y="94"/>
                  </a:cubicBezTo>
                  <a:cubicBezTo>
                    <a:pt x="16" y="97"/>
                    <a:pt x="16" y="97"/>
                    <a:pt x="16" y="97"/>
                  </a:cubicBezTo>
                  <a:cubicBezTo>
                    <a:pt x="14" y="97"/>
                    <a:pt x="14" y="97"/>
                    <a:pt x="14" y="97"/>
                  </a:cubicBezTo>
                  <a:cubicBezTo>
                    <a:pt x="14" y="95"/>
                    <a:pt x="14" y="95"/>
                    <a:pt x="14" y="95"/>
                  </a:cubicBezTo>
                  <a:cubicBezTo>
                    <a:pt x="12" y="94"/>
                    <a:pt x="9" y="90"/>
                    <a:pt x="7" y="85"/>
                  </a:cubicBezTo>
                  <a:cubicBezTo>
                    <a:pt x="7" y="84"/>
                    <a:pt x="7" y="84"/>
                    <a:pt x="7" y="83"/>
                  </a:cubicBezTo>
                  <a:cubicBezTo>
                    <a:pt x="7" y="82"/>
                    <a:pt x="6" y="82"/>
                    <a:pt x="6" y="81"/>
                  </a:cubicBezTo>
                  <a:cubicBezTo>
                    <a:pt x="5" y="77"/>
                    <a:pt x="4" y="72"/>
                    <a:pt x="4" y="67"/>
                  </a:cubicBezTo>
                  <a:cubicBezTo>
                    <a:pt x="4" y="66"/>
                    <a:pt x="4" y="65"/>
                    <a:pt x="4" y="63"/>
                  </a:cubicBezTo>
                  <a:cubicBezTo>
                    <a:pt x="3" y="60"/>
                    <a:pt x="3" y="56"/>
                    <a:pt x="3" y="52"/>
                  </a:cubicBezTo>
                  <a:cubicBezTo>
                    <a:pt x="0" y="52"/>
                    <a:pt x="0" y="52"/>
                    <a:pt x="0" y="52"/>
                  </a:cubicBezTo>
                  <a:cubicBezTo>
                    <a:pt x="0" y="56"/>
                    <a:pt x="0" y="60"/>
                    <a:pt x="0" y="63"/>
                  </a:cubicBezTo>
                  <a:cubicBezTo>
                    <a:pt x="1" y="65"/>
                    <a:pt x="1" y="66"/>
                    <a:pt x="1" y="67"/>
                  </a:cubicBezTo>
                  <a:cubicBezTo>
                    <a:pt x="1" y="72"/>
                    <a:pt x="2" y="76"/>
                    <a:pt x="3" y="80"/>
                  </a:cubicBezTo>
                  <a:cubicBezTo>
                    <a:pt x="3" y="82"/>
                    <a:pt x="4" y="83"/>
                    <a:pt x="4" y="84"/>
                  </a:cubicBezTo>
                  <a:cubicBezTo>
                    <a:pt x="4" y="84"/>
                    <a:pt x="4" y="85"/>
                    <a:pt x="4" y="85"/>
                  </a:cubicBezTo>
                  <a:cubicBezTo>
                    <a:pt x="5" y="89"/>
                    <a:pt x="7" y="92"/>
                    <a:pt x="8" y="94"/>
                  </a:cubicBezTo>
                  <a:cubicBezTo>
                    <a:pt x="10" y="97"/>
                    <a:pt x="12" y="99"/>
                    <a:pt x="15" y="99"/>
                  </a:cubicBezTo>
                  <a:cubicBezTo>
                    <a:pt x="15" y="99"/>
                    <a:pt x="15" y="99"/>
                    <a:pt x="15" y="99"/>
                  </a:cubicBezTo>
                  <a:cubicBezTo>
                    <a:pt x="18" y="98"/>
                    <a:pt x="20" y="96"/>
                    <a:pt x="22" y="93"/>
                  </a:cubicBezTo>
                  <a:cubicBezTo>
                    <a:pt x="23" y="90"/>
                    <a:pt x="25" y="86"/>
                    <a:pt x="26" y="82"/>
                  </a:cubicBezTo>
                  <a:cubicBezTo>
                    <a:pt x="26" y="82"/>
                    <a:pt x="26" y="82"/>
                    <a:pt x="26" y="82"/>
                  </a:cubicBezTo>
                  <a:cubicBezTo>
                    <a:pt x="26" y="80"/>
                    <a:pt x="27" y="79"/>
                    <a:pt x="27" y="78"/>
                  </a:cubicBezTo>
                  <a:cubicBezTo>
                    <a:pt x="28" y="74"/>
                    <a:pt x="29" y="69"/>
                    <a:pt x="29" y="64"/>
                  </a:cubicBezTo>
                  <a:cubicBezTo>
                    <a:pt x="29" y="63"/>
                    <a:pt x="29" y="61"/>
                    <a:pt x="29" y="60"/>
                  </a:cubicBezTo>
                  <a:cubicBezTo>
                    <a:pt x="30" y="57"/>
                    <a:pt x="30" y="53"/>
                    <a:pt x="30" y="49"/>
                  </a:cubicBezTo>
                  <a:moveTo>
                    <a:pt x="15" y="0"/>
                  </a:move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2" y="0"/>
                    <a:pt x="10" y="2"/>
                    <a:pt x="8" y="5"/>
                  </a:cubicBezTo>
                  <a:cubicBezTo>
                    <a:pt x="7" y="8"/>
                    <a:pt x="5" y="12"/>
                    <a:pt x="4" y="16"/>
                  </a:cubicBezTo>
                  <a:cubicBezTo>
                    <a:pt x="4" y="16"/>
                    <a:pt x="4" y="16"/>
                    <a:pt x="4" y="16"/>
                  </a:cubicBezTo>
                  <a:cubicBezTo>
                    <a:pt x="4" y="17"/>
                    <a:pt x="3" y="19"/>
                    <a:pt x="3" y="20"/>
                  </a:cubicBezTo>
                  <a:cubicBezTo>
                    <a:pt x="2" y="24"/>
                    <a:pt x="1" y="29"/>
                    <a:pt x="1" y="34"/>
                  </a:cubicBezTo>
                  <a:cubicBezTo>
                    <a:pt x="1" y="35"/>
                    <a:pt x="1" y="36"/>
                    <a:pt x="0" y="38"/>
                  </a:cubicBezTo>
                  <a:cubicBezTo>
                    <a:pt x="0" y="41"/>
                    <a:pt x="0" y="45"/>
                    <a:pt x="0" y="49"/>
                  </a:cubicBezTo>
                  <a:cubicBezTo>
                    <a:pt x="3" y="48"/>
                    <a:pt x="3" y="48"/>
                    <a:pt x="3" y="48"/>
                  </a:cubicBezTo>
                  <a:cubicBezTo>
                    <a:pt x="3" y="44"/>
                    <a:pt x="3" y="41"/>
                    <a:pt x="4" y="37"/>
                  </a:cubicBezTo>
                  <a:cubicBezTo>
                    <a:pt x="4" y="36"/>
                    <a:pt x="4" y="34"/>
                    <a:pt x="4" y="33"/>
                  </a:cubicBezTo>
                  <a:cubicBezTo>
                    <a:pt x="4" y="28"/>
                    <a:pt x="5" y="23"/>
                    <a:pt x="6" y="19"/>
                  </a:cubicBezTo>
                  <a:cubicBezTo>
                    <a:pt x="6" y="18"/>
                    <a:pt x="7" y="17"/>
                    <a:pt x="7" y="17"/>
                  </a:cubicBezTo>
                  <a:cubicBezTo>
                    <a:pt x="7" y="16"/>
                    <a:pt x="7" y="16"/>
                    <a:pt x="7" y="15"/>
                  </a:cubicBezTo>
                  <a:cubicBezTo>
                    <a:pt x="9" y="9"/>
                    <a:pt x="12" y="5"/>
                    <a:pt x="14" y="4"/>
                  </a:cubicBezTo>
                  <a:cubicBezTo>
                    <a:pt x="14" y="1"/>
                    <a:pt x="14" y="1"/>
                    <a:pt x="14" y="1"/>
                  </a:cubicBezTo>
                  <a:cubicBezTo>
                    <a:pt x="16" y="1"/>
                    <a:pt x="16" y="1"/>
                    <a:pt x="16" y="1"/>
                  </a:cubicBezTo>
                  <a:cubicBezTo>
                    <a:pt x="16" y="3"/>
                    <a:pt x="16" y="3"/>
                    <a:pt x="16" y="3"/>
                  </a:cubicBezTo>
                  <a:cubicBezTo>
                    <a:pt x="18" y="4"/>
                    <a:pt x="21" y="8"/>
                    <a:pt x="23" y="14"/>
                  </a:cubicBezTo>
                  <a:cubicBezTo>
                    <a:pt x="23" y="14"/>
                    <a:pt x="23" y="15"/>
                    <a:pt x="23" y="15"/>
                  </a:cubicBezTo>
                  <a:cubicBezTo>
                    <a:pt x="23" y="16"/>
                    <a:pt x="23" y="17"/>
                    <a:pt x="24" y="18"/>
                  </a:cubicBezTo>
                  <a:cubicBezTo>
                    <a:pt x="25" y="21"/>
                    <a:pt x="25" y="26"/>
                    <a:pt x="26" y="31"/>
                  </a:cubicBezTo>
                  <a:cubicBezTo>
                    <a:pt x="26" y="32"/>
                    <a:pt x="26" y="34"/>
                    <a:pt x="26" y="35"/>
                  </a:cubicBezTo>
                  <a:cubicBezTo>
                    <a:pt x="27" y="38"/>
                    <a:pt x="27" y="42"/>
                    <a:pt x="27" y="46"/>
                  </a:cubicBezTo>
                  <a:cubicBezTo>
                    <a:pt x="30" y="46"/>
                    <a:pt x="30" y="46"/>
                    <a:pt x="30" y="46"/>
                  </a:cubicBezTo>
                  <a:cubicBezTo>
                    <a:pt x="30" y="42"/>
                    <a:pt x="30" y="38"/>
                    <a:pt x="29" y="35"/>
                  </a:cubicBezTo>
                  <a:cubicBezTo>
                    <a:pt x="29" y="34"/>
                    <a:pt x="29" y="33"/>
                    <a:pt x="29" y="31"/>
                  </a:cubicBezTo>
                  <a:cubicBezTo>
                    <a:pt x="29" y="26"/>
                    <a:pt x="28" y="22"/>
                    <a:pt x="27" y="18"/>
                  </a:cubicBezTo>
                  <a:cubicBezTo>
                    <a:pt x="27" y="17"/>
                    <a:pt x="26" y="15"/>
                    <a:pt x="26" y="14"/>
                  </a:cubicBezTo>
                  <a:cubicBezTo>
                    <a:pt x="26" y="14"/>
                    <a:pt x="26" y="14"/>
                    <a:pt x="26" y="14"/>
                  </a:cubicBezTo>
                  <a:cubicBezTo>
                    <a:pt x="25" y="10"/>
                    <a:pt x="23" y="7"/>
                    <a:pt x="22" y="4"/>
                  </a:cubicBezTo>
                  <a:cubicBezTo>
                    <a:pt x="20" y="1"/>
                    <a:pt x="18" y="0"/>
                    <a:pt x="1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192" name="Freeform 18"/>
            <p:cNvSpPr>
              <a:spLocks noEditPoints="1" noChangeArrowheads="1"/>
            </p:cNvSpPr>
            <p:nvPr/>
          </p:nvSpPr>
          <p:spPr bwMode="auto">
            <a:xfrm>
              <a:off x="4610100" y="2914650"/>
              <a:ext cx="6350" cy="361950"/>
            </a:xfrm>
            <a:custGeom>
              <a:avLst/>
              <a:gdLst>
                <a:gd name="T0" fmla="*/ 10080625 w 4"/>
                <a:gd name="T1" fmla="*/ 299899388 h 228"/>
                <a:gd name="T2" fmla="*/ 0 w 4"/>
                <a:gd name="T3" fmla="*/ 299899388 h 228"/>
                <a:gd name="T4" fmla="*/ 0 w 4"/>
                <a:gd name="T5" fmla="*/ 370463763 h 228"/>
                <a:gd name="T6" fmla="*/ 0 w 4"/>
                <a:gd name="T7" fmla="*/ 395665325 h 228"/>
                <a:gd name="T8" fmla="*/ 0 w 4"/>
                <a:gd name="T9" fmla="*/ 478829688 h 228"/>
                <a:gd name="T10" fmla="*/ 0 w 4"/>
                <a:gd name="T11" fmla="*/ 501511888 h 228"/>
                <a:gd name="T12" fmla="*/ 0 w 4"/>
                <a:gd name="T13" fmla="*/ 561995638 h 228"/>
                <a:gd name="T14" fmla="*/ 0 w 4"/>
                <a:gd name="T15" fmla="*/ 574595625 h 228"/>
                <a:gd name="T16" fmla="*/ 10080625 w 4"/>
                <a:gd name="T17" fmla="*/ 574595625 h 228"/>
                <a:gd name="T18" fmla="*/ 10080625 w 4"/>
                <a:gd name="T19" fmla="*/ 556955325 h 228"/>
                <a:gd name="T20" fmla="*/ 10080625 w 4"/>
                <a:gd name="T21" fmla="*/ 496471575 h 228"/>
                <a:gd name="T22" fmla="*/ 10080625 w 4"/>
                <a:gd name="T23" fmla="*/ 478829688 h 228"/>
                <a:gd name="T24" fmla="*/ 10080625 w 4"/>
                <a:gd name="T25" fmla="*/ 388104063 h 228"/>
                <a:gd name="T26" fmla="*/ 10080625 w 4"/>
                <a:gd name="T27" fmla="*/ 370463763 h 228"/>
                <a:gd name="T28" fmla="*/ 10080625 w 4"/>
                <a:gd name="T29" fmla="*/ 299899388 h 228"/>
                <a:gd name="T30" fmla="*/ 10080625 w 4"/>
                <a:gd name="T31" fmla="*/ 0 h 228"/>
                <a:gd name="T32" fmla="*/ 0 w 4"/>
                <a:gd name="T33" fmla="*/ 0 h 228"/>
                <a:gd name="T34" fmla="*/ 0 w 4"/>
                <a:gd name="T35" fmla="*/ 17641888 h 228"/>
                <a:gd name="T36" fmla="*/ 0 w 4"/>
                <a:gd name="T37" fmla="*/ 78125638 h 228"/>
                <a:gd name="T38" fmla="*/ 0 w 4"/>
                <a:gd name="T39" fmla="*/ 103327200 h 228"/>
                <a:gd name="T40" fmla="*/ 0 w 4"/>
                <a:gd name="T41" fmla="*/ 186491563 h 228"/>
                <a:gd name="T42" fmla="*/ 0 w 4"/>
                <a:gd name="T43" fmla="*/ 204133450 h 228"/>
                <a:gd name="T44" fmla="*/ 0 w 4"/>
                <a:gd name="T45" fmla="*/ 274697825 h 228"/>
                <a:gd name="T46" fmla="*/ 10080625 w 4"/>
                <a:gd name="T47" fmla="*/ 274697825 h 228"/>
                <a:gd name="T48" fmla="*/ 10080625 w 4"/>
                <a:gd name="T49" fmla="*/ 204133450 h 228"/>
                <a:gd name="T50" fmla="*/ 10080625 w 4"/>
                <a:gd name="T51" fmla="*/ 178931888 h 228"/>
                <a:gd name="T52" fmla="*/ 10080625 w 4"/>
                <a:gd name="T53" fmla="*/ 95765938 h 228"/>
                <a:gd name="T54" fmla="*/ 10080625 w 4"/>
                <a:gd name="T55" fmla="*/ 78125638 h 228"/>
                <a:gd name="T56" fmla="*/ 10080625 w 4"/>
                <a:gd name="T57" fmla="*/ 12601575 h 228"/>
                <a:gd name="T58" fmla="*/ 10080625 w 4"/>
                <a:gd name="T59" fmla="*/ 0 h 2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
                <a:gd name="T91" fmla="*/ 0 h 228"/>
                <a:gd name="T92" fmla="*/ 4 w 4"/>
                <a:gd name="T93" fmla="*/ 228 h 2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 h="228">
                  <a:moveTo>
                    <a:pt x="4" y="119"/>
                  </a:moveTo>
                  <a:lnTo>
                    <a:pt x="0" y="119"/>
                  </a:lnTo>
                  <a:lnTo>
                    <a:pt x="0" y="147"/>
                  </a:lnTo>
                  <a:lnTo>
                    <a:pt x="0" y="157"/>
                  </a:lnTo>
                  <a:lnTo>
                    <a:pt x="0" y="190"/>
                  </a:lnTo>
                  <a:lnTo>
                    <a:pt x="0" y="199"/>
                  </a:lnTo>
                  <a:lnTo>
                    <a:pt x="0" y="223"/>
                  </a:lnTo>
                  <a:lnTo>
                    <a:pt x="0" y="228"/>
                  </a:lnTo>
                  <a:lnTo>
                    <a:pt x="4" y="228"/>
                  </a:lnTo>
                  <a:lnTo>
                    <a:pt x="4" y="221"/>
                  </a:lnTo>
                  <a:lnTo>
                    <a:pt x="4" y="197"/>
                  </a:lnTo>
                  <a:lnTo>
                    <a:pt x="4" y="190"/>
                  </a:lnTo>
                  <a:lnTo>
                    <a:pt x="4" y="154"/>
                  </a:lnTo>
                  <a:lnTo>
                    <a:pt x="4" y="147"/>
                  </a:lnTo>
                  <a:lnTo>
                    <a:pt x="4" y="119"/>
                  </a:lnTo>
                  <a:close/>
                  <a:moveTo>
                    <a:pt x="4" y="0"/>
                  </a:moveTo>
                  <a:lnTo>
                    <a:pt x="0" y="0"/>
                  </a:lnTo>
                  <a:lnTo>
                    <a:pt x="0" y="7"/>
                  </a:lnTo>
                  <a:lnTo>
                    <a:pt x="0" y="31"/>
                  </a:lnTo>
                  <a:lnTo>
                    <a:pt x="0" y="41"/>
                  </a:lnTo>
                  <a:lnTo>
                    <a:pt x="0" y="74"/>
                  </a:lnTo>
                  <a:lnTo>
                    <a:pt x="0" y="81"/>
                  </a:lnTo>
                  <a:lnTo>
                    <a:pt x="0" y="109"/>
                  </a:lnTo>
                  <a:lnTo>
                    <a:pt x="4" y="109"/>
                  </a:lnTo>
                  <a:lnTo>
                    <a:pt x="4" y="81"/>
                  </a:lnTo>
                  <a:lnTo>
                    <a:pt x="4" y="71"/>
                  </a:lnTo>
                  <a:lnTo>
                    <a:pt x="4" y="38"/>
                  </a:lnTo>
                  <a:lnTo>
                    <a:pt x="4" y="31"/>
                  </a:lnTo>
                  <a:lnTo>
                    <a:pt x="4" y="5"/>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193" name="Freeform 19"/>
            <p:cNvSpPr>
              <a:spLocks noEditPoints="1" noChangeArrowheads="1"/>
            </p:cNvSpPr>
            <p:nvPr/>
          </p:nvSpPr>
          <p:spPr bwMode="auto">
            <a:xfrm>
              <a:off x="4610100" y="2914650"/>
              <a:ext cx="6350" cy="361950"/>
            </a:xfrm>
            <a:custGeom>
              <a:avLst/>
              <a:gdLst>
                <a:gd name="T0" fmla="*/ 10080625 w 4"/>
                <a:gd name="T1" fmla="*/ 299899388 h 228"/>
                <a:gd name="T2" fmla="*/ 0 w 4"/>
                <a:gd name="T3" fmla="*/ 299899388 h 228"/>
                <a:gd name="T4" fmla="*/ 0 w 4"/>
                <a:gd name="T5" fmla="*/ 370463763 h 228"/>
                <a:gd name="T6" fmla="*/ 0 w 4"/>
                <a:gd name="T7" fmla="*/ 395665325 h 228"/>
                <a:gd name="T8" fmla="*/ 0 w 4"/>
                <a:gd name="T9" fmla="*/ 478829688 h 228"/>
                <a:gd name="T10" fmla="*/ 0 w 4"/>
                <a:gd name="T11" fmla="*/ 501511888 h 228"/>
                <a:gd name="T12" fmla="*/ 0 w 4"/>
                <a:gd name="T13" fmla="*/ 561995638 h 228"/>
                <a:gd name="T14" fmla="*/ 0 w 4"/>
                <a:gd name="T15" fmla="*/ 574595625 h 228"/>
                <a:gd name="T16" fmla="*/ 10080625 w 4"/>
                <a:gd name="T17" fmla="*/ 574595625 h 228"/>
                <a:gd name="T18" fmla="*/ 10080625 w 4"/>
                <a:gd name="T19" fmla="*/ 556955325 h 228"/>
                <a:gd name="T20" fmla="*/ 10080625 w 4"/>
                <a:gd name="T21" fmla="*/ 496471575 h 228"/>
                <a:gd name="T22" fmla="*/ 10080625 w 4"/>
                <a:gd name="T23" fmla="*/ 478829688 h 228"/>
                <a:gd name="T24" fmla="*/ 10080625 w 4"/>
                <a:gd name="T25" fmla="*/ 388104063 h 228"/>
                <a:gd name="T26" fmla="*/ 10080625 w 4"/>
                <a:gd name="T27" fmla="*/ 370463763 h 228"/>
                <a:gd name="T28" fmla="*/ 10080625 w 4"/>
                <a:gd name="T29" fmla="*/ 299899388 h 228"/>
                <a:gd name="T30" fmla="*/ 10080625 w 4"/>
                <a:gd name="T31" fmla="*/ 0 h 228"/>
                <a:gd name="T32" fmla="*/ 0 w 4"/>
                <a:gd name="T33" fmla="*/ 0 h 228"/>
                <a:gd name="T34" fmla="*/ 0 w 4"/>
                <a:gd name="T35" fmla="*/ 17641888 h 228"/>
                <a:gd name="T36" fmla="*/ 0 w 4"/>
                <a:gd name="T37" fmla="*/ 78125638 h 228"/>
                <a:gd name="T38" fmla="*/ 0 w 4"/>
                <a:gd name="T39" fmla="*/ 103327200 h 228"/>
                <a:gd name="T40" fmla="*/ 0 w 4"/>
                <a:gd name="T41" fmla="*/ 186491563 h 228"/>
                <a:gd name="T42" fmla="*/ 0 w 4"/>
                <a:gd name="T43" fmla="*/ 204133450 h 228"/>
                <a:gd name="T44" fmla="*/ 0 w 4"/>
                <a:gd name="T45" fmla="*/ 274697825 h 228"/>
                <a:gd name="T46" fmla="*/ 10080625 w 4"/>
                <a:gd name="T47" fmla="*/ 274697825 h 228"/>
                <a:gd name="T48" fmla="*/ 10080625 w 4"/>
                <a:gd name="T49" fmla="*/ 204133450 h 228"/>
                <a:gd name="T50" fmla="*/ 10080625 w 4"/>
                <a:gd name="T51" fmla="*/ 178931888 h 228"/>
                <a:gd name="T52" fmla="*/ 10080625 w 4"/>
                <a:gd name="T53" fmla="*/ 95765938 h 228"/>
                <a:gd name="T54" fmla="*/ 10080625 w 4"/>
                <a:gd name="T55" fmla="*/ 78125638 h 228"/>
                <a:gd name="T56" fmla="*/ 10080625 w 4"/>
                <a:gd name="T57" fmla="*/ 12601575 h 228"/>
                <a:gd name="T58" fmla="*/ 10080625 w 4"/>
                <a:gd name="T59" fmla="*/ 0 h 2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
                <a:gd name="T91" fmla="*/ 0 h 228"/>
                <a:gd name="T92" fmla="*/ 4 w 4"/>
                <a:gd name="T93" fmla="*/ 228 h 2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 h="228">
                  <a:moveTo>
                    <a:pt x="4" y="119"/>
                  </a:moveTo>
                  <a:lnTo>
                    <a:pt x="0" y="119"/>
                  </a:lnTo>
                  <a:lnTo>
                    <a:pt x="0" y="147"/>
                  </a:lnTo>
                  <a:lnTo>
                    <a:pt x="0" y="157"/>
                  </a:lnTo>
                  <a:lnTo>
                    <a:pt x="0" y="190"/>
                  </a:lnTo>
                  <a:lnTo>
                    <a:pt x="0" y="199"/>
                  </a:lnTo>
                  <a:lnTo>
                    <a:pt x="0" y="223"/>
                  </a:lnTo>
                  <a:lnTo>
                    <a:pt x="0" y="228"/>
                  </a:lnTo>
                  <a:lnTo>
                    <a:pt x="4" y="228"/>
                  </a:lnTo>
                  <a:lnTo>
                    <a:pt x="4" y="221"/>
                  </a:lnTo>
                  <a:lnTo>
                    <a:pt x="4" y="197"/>
                  </a:lnTo>
                  <a:lnTo>
                    <a:pt x="4" y="190"/>
                  </a:lnTo>
                  <a:lnTo>
                    <a:pt x="4" y="154"/>
                  </a:lnTo>
                  <a:lnTo>
                    <a:pt x="4" y="147"/>
                  </a:lnTo>
                  <a:lnTo>
                    <a:pt x="4" y="119"/>
                  </a:lnTo>
                  <a:moveTo>
                    <a:pt x="4" y="0"/>
                  </a:moveTo>
                  <a:lnTo>
                    <a:pt x="0" y="0"/>
                  </a:lnTo>
                  <a:lnTo>
                    <a:pt x="0" y="7"/>
                  </a:lnTo>
                  <a:lnTo>
                    <a:pt x="0" y="31"/>
                  </a:lnTo>
                  <a:lnTo>
                    <a:pt x="0" y="41"/>
                  </a:lnTo>
                  <a:lnTo>
                    <a:pt x="0" y="74"/>
                  </a:lnTo>
                  <a:lnTo>
                    <a:pt x="0" y="81"/>
                  </a:lnTo>
                  <a:lnTo>
                    <a:pt x="0" y="109"/>
                  </a:lnTo>
                  <a:lnTo>
                    <a:pt x="4" y="109"/>
                  </a:lnTo>
                  <a:lnTo>
                    <a:pt x="4" y="81"/>
                  </a:lnTo>
                  <a:lnTo>
                    <a:pt x="4" y="71"/>
                  </a:lnTo>
                  <a:lnTo>
                    <a:pt x="4" y="38"/>
                  </a:lnTo>
                  <a:lnTo>
                    <a:pt x="4" y="31"/>
                  </a:lnTo>
                  <a:lnTo>
                    <a:pt x="4" y="5"/>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194" name="Freeform 20"/>
            <p:cNvSpPr>
              <a:spLocks noChangeArrowheads="1"/>
            </p:cNvSpPr>
            <p:nvPr/>
          </p:nvSpPr>
          <p:spPr bwMode="auto">
            <a:xfrm>
              <a:off x="4467225" y="3073400"/>
              <a:ext cx="288925" cy="44450"/>
            </a:xfrm>
            <a:custGeom>
              <a:avLst/>
              <a:gdLst>
                <a:gd name="T0" fmla="*/ 458668438 w 182"/>
                <a:gd name="T1" fmla="*/ 0 h 28"/>
                <a:gd name="T2" fmla="*/ 446068450 w 182"/>
                <a:gd name="T3" fmla="*/ 5040313 h 28"/>
                <a:gd name="T4" fmla="*/ 405745950 w 182"/>
                <a:gd name="T5" fmla="*/ 5040313 h 28"/>
                <a:gd name="T6" fmla="*/ 393144375 w 182"/>
                <a:gd name="T7" fmla="*/ 10080625 h 28"/>
                <a:gd name="T8" fmla="*/ 320060638 w 182"/>
                <a:gd name="T9" fmla="*/ 17641888 h 28"/>
                <a:gd name="T10" fmla="*/ 302418750 w 182"/>
                <a:gd name="T11" fmla="*/ 17641888 h 28"/>
                <a:gd name="T12" fmla="*/ 236894688 w 182"/>
                <a:gd name="T13" fmla="*/ 22682200 h 28"/>
                <a:gd name="T14" fmla="*/ 226814063 w 182"/>
                <a:gd name="T15" fmla="*/ 22682200 h 28"/>
                <a:gd name="T16" fmla="*/ 161290000 w 182"/>
                <a:gd name="T17" fmla="*/ 30241875 h 28"/>
                <a:gd name="T18" fmla="*/ 141128750 w 182"/>
                <a:gd name="T19" fmla="*/ 35282188 h 28"/>
                <a:gd name="T20" fmla="*/ 70564375 w 182"/>
                <a:gd name="T21" fmla="*/ 40322500 h 28"/>
                <a:gd name="T22" fmla="*/ 52924075 w 182"/>
                <a:gd name="T23" fmla="*/ 40322500 h 28"/>
                <a:gd name="T24" fmla="*/ 10080625 w 182"/>
                <a:gd name="T25" fmla="*/ 47883763 h 28"/>
                <a:gd name="T26" fmla="*/ 0 w 182"/>
                <a:gd name="T27" fmla="*/ 47883763 h 28"/>
                <a:gd name="T28" fmla="*/ 0 w 182"/>
                <a:gd name="T29" fmla="*/ 70564375 h 28"/>
                <a:gd name="T30" fmla="*/ 10080625 w 182"/>
                <a:gd name="T31" fmla="*/ 70564375 h 28"/>
                <a:gd name="T32" fmla="*/ 52924075 w 182"/>
                <a:gd name="T33" fmla="*/ 65524063 h 28"/>
                <a:gd name="T34" fmla="*/ 70564375 w 182"/>
                <a:gd name="T35" fmla="*/ 65524063 h 28"/>
                <a:gd name="T36" fmla="*/ 141128750 w 182"/>
                <a:gd name="T37" fmla="*/ 52924075 h 28"/>
                <a:gd name="T38" fmla="*/ 161290000 w 182"/>
                <a:gd name="T39" fmla="*/ 52924075 h 28"/>
                <a:gd name="T40" fmla="*/ 226814063 w 182"/>
                <a:gd name="T41" fmla="*/ 47883763 h 28"/>
                <a:gd name="T42" fmla="*/ 236894688 w 182"/>
                <a:gd name="T43" fmla="*/ 47883763 h 28"/>
                <a:gd name="T44" fmla="*/ 302418750 w 182"/>
                <a:gd name="T45" fmla="*/ 40322500 h 28"/>
                <a:gd name="T46" fmla="*/ 320060638 w 182"/>
                <a:gd name="T47" fmla="*/ 35282188 h 28"/>
                <a:gd name="T48" fmla="*/ 393144375 w 182"/>
                <a:gd name="T49" fmla="*/ 30241875 h 28"/>
                <a:gd name="T50" fmla="*/ 405745950 w 182"/>
                <a:gd name="T51" fmla="*/ 30241875 h 28"/>
                <a:gd name="T52" fmla="*/ 446068450 w 182"/>
                <a:gd name="T53" fmla="*/ 22682200 h 28"/>
                <a:gd name="T54" fmla="*/ 458668438 w 182"/>
                <a:gd name="T55" fmla="*/ 22682200 h 28"/>
                <a:gd name="T56" fmla="*/ 458668438 w 182"/>
                <a:gd name="T57" fmla="*/ 0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8"/>
                <a:gd name="T89" fmla="*/ 182 w 182"/>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8">
                  <a:moveTo>
                    <a:pt x="182" y="0"/>
                  </a:moveTo>
                  <a:lnTo>
                    <a:pt x="177" y="2"/>
                  </a:lnTo>
                  <a:lnTo>
                    <a:pt x="161" y="2"/>
                  </a:lnTo>
                  <a:lnTo>
                    <a:pt x="156" y="4"/>
                  </a:lnTo>
                  <a:lnTo>
                    <a:pt x="127" y="7"/>
                  </a:lnTo>
                  <a:lnTo>
                    <a:pt x="120" y="7"/>
                  </a:lnTo>
                  <a:lnTo>
                    <a:pt x="94" y="9"/>
                  </a:lnTo>
                  <a:lnTo>
                    <a:pt x="90" y="9"/>
                  </a:lnTo>
                  <a:lnTo>
                    <a:pt x="64" y="12"/>
                  </a:lnTo>
                  <a:lnTo>
                    <a:pt x="56" y="14"/>
                  </a:lnTo>
                  <a:lnTo>
                    <a:pt x="28" y="16"/>
                  </a:lnTo>
                  <a:lnTo>
                    <a:pt x="21" y="16"/>
                  </a:lnTo>
                  <a:lnTo>
                    <a:pt x="4" y="19"/>
                  </a:lnTo>
                  <a:lnTo>
                    <a:pt x="0" y="19"/>
                  </a:lnTo>
                  <a:lnTo>
                    <a:pt x="0" y="28"/>
                  </a:lnTo>
                  <a:lnTo>
                    <a:pt x="4" y="28"/>
                  </a:lnTo>
                  <a:lnTo>
                    <a:pt x="21" y="26"/>
                  </a:lnTo>
                  <a:lnTo>
                    <a:pt x="28" y="26"/>
                  </a:lnTo>
                  <a:lnTo>
                    <a:pt x="56" y="21"/>
                  </a:lnTo>
                  <a:lnTo>
                    <a:pt x="64" y="21"/>
                  </a:lnTo>
                  <a:lnTo>
                    <a:pt x="90" y="19"/>
                  </a:lnTo>
                  <a:lnTo>
                    <a:pt x="94" y="19"/>
                  </a:lnTo>
                  <a:lnTo>
                    <a:pt x="120" y="16"/>
                  </a:lnTo>
                  <a:lnTo>
                    <a:pt x="127" y="14"/>
                  </a:lnTo>
                  <a:lnTo>
                    <a:pt x="156" y="12"/>
                  </a:lnTo>
                  <a:lnTo>
                    <a:pt x="161" y="12"/>
                  </a:lnTo>
                  <a:lnTo>
                    <a:pt x="177" y="9"/>
                  </a:lnTo>
                  <a:lnTo>
                    <a:pt x="182" y="9"/>
                  </a:lnTo>
                  <a:lnTo>
                    <a:pt x="18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195" name="Freeform 21"/>
            <p:cNvSpPr>
              <a:spLocks noChangeArrowheads="1"/>
            </p:cNvSpPr>
            <p:nvPr/>
          </p:nvSpPr>
          <p:spPr bwMode="auto">
            <a:xfrm>
              <a:off x="4467225" y="3073400"/>
              <a:ext cx="288925" cy="44450"/>
            </a:xfrm>
            <a:custGeom>
              <a:avLst/>
              <a:gdLst>
                <a:gd name="T0" fmla="*/ 458668438 w 182"/>
                <a:gd name="T1" fmla="*/ 0 h 28"/>
                <a:gd name="T2" fmla="*/ 446068450 w 182"/>
                <a:gd name="T3" fmla="*/ 5040313 h 28"/>
                <a:gd name="T4" fmla="*/ 405745950 w 182"/>
                <a:gd name="T5" fmla="*/ 5040313 h 28"/>
                <a:gd name="T6" fmla="*/ 393144375 w 182"/>
                <a:gd name="T7" fmla="*/ 10080625 h 28"/>
                <a:gd name="T8" fmla="*/ 320060638 w 182"/>
                <a:gd name="T9" fmla="*/ 17641888 h 28"/>
                <a:gd name="T10" fmla="*/ 302418750 w 182"/>
                <a:gd name="T11" fmla="*/ 17641888 h 28"/>
                <a:gd name="T12" fmla="*/ 236894688 w 182"/>
                <a:gd name="T13" fmla="*/ 22682200 h 28"/>
                <a:gd name="T14" fmla="*/ 226814063 w 182"/>
                <a:gd name="T15" fmla="*/ 22682200 h 28"/>
                <a:gd name="T16" fmla="*/ 161290000 w 182"/>
                <a:gd name="T17" fmla="*/ 30241875 h 28"/>
                <a:gd name="T18" fmla="*/ 141128750 w 182"/>
                <a:gd name="T19" fmla="*/ 35282188 h 28"/>
                <a:gd name="T20" fmla="*/ 70564375 w 182"/>
                <a:gd name="T21" fmla="*/ 40322500 h 28"/>
                <a:gd name="T22" fmla="*/ 52924075 w 182"/>
                <a:gd name="T23" fmla="*/ 40322500 h 28"/>
                <a:gd name="T24" fmla="*/ 10080625 w 182"/>
                <a:gd name="T25" fmla="*/ 47883763 h 28"/>
                <a:gd name="T26" fmla="*/ 0 w 182"/>
                <a:gd name="T27" fmla="*/ 47883763 h 28"/>
                <a:gd name="T28" fmla="*/ 0 w 182"/>
                <a:gd name="T29" fmla="*/ 70564375 h 28"/>
                <a:gd name="T30" fmla="*/ 10080625 w 182"/>
                <a:gd name="T31" fmla="*/ 70564375 h 28"/>
                <a:gd name="T32" fmla="*/ 52924075 w 182"/>
                <a:gd name="T33" fmla="*/ 65524063 h 28"/>
                <a:gd name="T34" fmla="*/ 70564375 w 182"/>
                <a:gd name="T35" fmla="*/ 65524063 h 28"/>
                <a:gd name="T36" fmla="*/ 141128750 w 182"/>
                <a:gd name="T37" fmla="*/ 52924075 h 28"/>
                <a:gd name="T38" fmla="*/ 161290000 w 182"/>
                <a:gd name="T39" fmla="*/ 52924075 h 28"/>
                <a:gd name="T40" fmla="*/ 226814063 w 182"/>
                <a:gd name="T41" fmla="*/ 47883763 h 28"/>
                <a:gd name="T42" fmla="*/ 236894688 w 182"/>
                <a:gd name="T43" fmla="*/ 47883763 h 28"/>
                <a:gd name="T44" fmla="*/ 302418750 w 182"/>
                <a:gd name="T45" fmla="*/ 40322500 h 28"/>
                <a:gd name="T46" fmla="*/ 320060638 w 182"/>
                <a:gd name="T47" fmla="*/ 35282188 h 28"/>
                <a:gd name="T48" fmla="*/ 393144375 w 182"/>
                <a:gd name="T49" fmla="*/ 30241875 h 28"/>
                <a:gd name="T50" fmla="*/ 405745950 w 182"/>
                <a:gd name="T51" fmla="*/ 30241875 h 28"/>
                <a:gd name="T52" fmla="*/ 446068450 w 182"/>
                <a:gd name="T53" fmla="*/ 22682200 h 28"/>
                <a:gd name="T54" fmla="*/ 458668438 w 182"/>
                <a:gd name="T55" fmla="*/ 22682200 h 28"/>
                <a:gd name="T56" fmla="*/ 458668438 w 182"/>
                <a:gd name="T57" fmla="*/ 0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8"/>
                <a:gd name="T89" fmla="*/ 182 w 182"/>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8">
                  <a:moveTo>
                    <a:pt x="182" y="0"/>
                  </a:moveTo>
                  <a:lnTo>
                    <a:pt x="177" y="2"/>
                  </a:lnTo>
                  <a:lnTo>
                    <a:pt x="161" y="2"/>
                  </a:lnTo>
                  <a:lnTo>
                    <a:pt x="156" y="4"/>
                  </a:lnTo>
                  <a:lnTo>
                    <a:pt x="127" y="7"/>
                  </a:lnTo>
                  <a:lnTo>
                    <a:pt x="120" y="7"/>
                  </a:lnTo>
                  <a:lnTo>
                    <a:pt x="94" y="9"/>
                  </a:lnTo>
                  <a:lnTo>
                    <a:pt x="90" y="9"/>
                  </a:lnTo>
                  <a:lnTo>
                    <a:pt x="64" y="12"/>
                  </a:lnTo>
                  <a:lnTo>
                    <a:pt x="56" y="14"/>
                  </a:lnTo>
                  <a:lnTo>
                    <a:pt x="28" y="16"/>
                  </a:lnTo>
                  <a:lnTo>
                    <a:pt x="21" y="16"/>
                  </a:lnTo>
                  <a:lnTo>
                    <a:pt x="4" y="19"/>
                  </a:lnTo>
                  <a:lnTo>
                    <a:pt x="0" y="19"/>
                  </a:lnTo>
                  <a:lnTo>
                    <a:pt x="0" y="28"/>
                  </a:lnTo>
                  <a:lnTo>
                    <a:pt x="4" y="28"/>
                  </a:lnTo>
                  <a:lnTo>
                    <a:pt x="21" y="26"/>
                  </a:lnTo>
                  <a:lnTo>
                    <a:pt x="28" y="26"/>
                  </a:lnTo>
                  <a:lnTo>
                    <a:pt x="56" y="21"/>
                  </a:lnTo>
                  <a:lnTo>
                    <a:pt x="64" y="21"/>
                  </a:lnTo>
                  <a:lnTo>
                    <a:pt x="90" y="19"/>
                  </a:lnTo>
                  <a:lnTo>
                    <a:pt x="94" y="19"/>
                  </a:lnTo>
                  <a:lnTo>
                    <a:pt x="120" y="16"/>
                  </a:lnTo>
                  <a:lnTo>
                    <a:pt x="127" y="14"/>
                  </a:lnTo>
                  <a:lnTo>
                    <a:pt x="156" y="12"/>
                  </a:lnTo>
                  <a:lnTo>
                    <a:pt x="161" y="12"/>
                  </a:lnTo>
                  <a:lnTo>
                    <a:pt x="177" y="9"/>
                  </a:lnTo>
                  <a:lnTo>
                    <a:pt x="182" y="9"/>
                  </a:lnTo>
                  <a:lnTo>
                    <a:pt x="1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196" name="Freeform 22"/>
            <p:cNvSpPr>
              <a:spLocks noEditPoints="1" noChangeArrowheads="1"/>
            </p:cNvSpPr>
            <p:nvPr/>
          </p:nvSpPr>
          <p:spPr bwMode="auto">
            <a:xfrm>
              <a:off x="2459038" y="2305050"/>
              <a:ext cx="873125" cy="466725"/>
            </a:xfrm>
            <a:custGeom>
              <a:avLst/>
              <a:gdLst>
                <a:gd name="T0" fmla="*/ 2147483647 w 232"/>
                <a:gd name="T1" fmla="*/ 779186096 h 124"/>
                <a:gd name="T2" fmla="*/ 2147483647 w 232"/>
                <a:gd name="T3" fmla="*/ 680018325 h 124"/>
                <a:gd name="T4" fmla="*/ 2147483647 w 232"/>
                <a:gd name="T5" fmla="*/ 580846790 h 124"/>
                <a:gd name="T6" fmla="*/ 2147483647 w 232"/>
                <a:gd name="T7" fmla="*/ 580846790 h 124"/>
                <a:gd name="T8" fmla="*/ 2147483647 w 232"/>
                <a:gd name="T9" fmla="*/ 680018325 h 124"/>
                <a:gd name="T10" fmla="*/ 2147483647 w 232"/>
                <a:gd name="T11" fmla="*/ 779186096 h 124"/>
                <a:gd name="T12" fmla="*/ 2147483647 w 232"/>
                <a:gd name="T13" fmla="*/ 779186096 h 124"/>
                <a:gd name="T14" fmla="*/ 2082064413 w 232"/>
                <a:gd name="T15" fmla="*/ 651683601 h 124"/>
                <a:gd name="T16" fmla="*/ 1982919564 w 232"/>
                <a:gd name="T17" fmla="*/ 552515830 h 124"/>
                <a:gd name="T18" fmla="*/ 2082064413 w 232"/>
                <a:gd name="T19" fmla="*/ 453344295 h 124"/>
                <a:gd name="T20" fmla="*/ 2082064413 w 232"/>
                <a:gd name="T21" fmla="*/ 453344295 h 124"/>
                <a:gd name="T22" fmla="*/ 2147483647 w 232"/>
                <a:gd name="T23" fmla="*/ 538348468 h 124"/>
                <a:gd name="T24" fmla="*/ 2082064413 w 232"/>
                <a:gd name="T25" fmla="*/ 651683601 h 124"/>
                <a:gd name="T26" fmla="*/ 2082064413 w 232"/>
                <a:gd name="T27" fmla="*/ 651683601 h 124"/>
                <a:gd name="T28" fmla="*/ 2147483647 w 232"/>
                <a:gd name="T29" fmla="*/ 637516239 h 124"/>
                <a:gd name="T30" fmla="*/ 2147483647 w 232"/>
                <a:gd name="T31" fmla="*/ 538348468 h 124"/>
                <a:gd name="T32" fmla="*/ 2147483647 w 232"/>
                <a:gd name="T33" fmla="*/ 439176933 h 124"/>
                <a:gd name="T34" fmla="*/ 2147483647 w 232"/>
                <a:gd name="T35" fmla="*/ 439176933 h 124"/>
                <a:gd name="T36" fmla="*/ 2147483647 w 232"/>
                <a:gd name="T37" fmla="*/ 538348468 h 124"/>
                <a:gd name="T38" fmla="*/ 2147483647 w 232"/>
                <a:gd name="T39" fmla="*/ 637516239 h 124"/>
                <a:gd name="T40" fmla="*/ 2147483647 w 232"/>
                <a:gd name="T41" fmla="*/ 637516239 h 124"/>
                <a:gd name="T42" fmla="*/ 1260570455 w 232"/>
                <a:gd name="T43" fmla="*/ 835855544 h 124"/>
                <a:gd name="T44" fmla="*/ 1005621719 w 232"/>
                <a:gd name="T45" fmla="*/ 580846790 h 124"/>
                <a:gd name="T46" fmla="*/ 1260570455 w 232"/>
                <a:gd name="T47" fmla="*/ 311674438 h 124"/>
                <a:gd name="T48" fmla="*/ 1260570455 w 232"/>
                <a:gd name="T49" fmla="*/ 311674438 h 124"/>
                <a:gd name="T50" fmla="*/ 1515515428 w 232"/>
                <a:gd name="T51" fmla="*/ 566679428 h 124"/>
                <a:gd name="T52" fmla="*/ 1260570455 w 232"/>
                <a:gd name="T53" fmla="*/ 835855544 h 124"/>
                <a:gd name="T54" fmla="*/ 1260570455 w 232"/>
                <a:gd name="T55" fmla="*/ 835855544 h 124"/>
                <a:gd name="T56" fmla="*/ 2147483647 w 232"/>
                <a:gd name="T57" fmla="*/ 510013744 h 124"/>
                <a:gd name="T58" fmla="*/ 2147483647 w 232"/>
                <a:gd name="T59" fmla="*/ 410842209 h 124"/>
                <a:gd name="T60" fmla="*/ 2147483647 w 232"/>
                <a:gd name="T61" fmla="*/ 311674438 h 124"/>
                <a:gd name="T62" fmla="*/ 2147483647 w 232"/>
                <a:gd name="T63" fmla="*/ 311674438 h 124"/>
                <a:gd name="T64" fmla="*/ 2147483647 w 232"/>
                <a:gd name="T65" fmla="*/ 410842209 h 124"/>
                <a:gd name="T66" fmla="*/ 2147483647 w 232"/>
                <a:gd name="T67" fmla="*/ 510013744 h 124"/>
                <a:gd name="T68" fmla="*/ 2147483647 w 232"/>
                <a:gd name="T69" fmla="*/ 510013744 h 124"/>
                <a:gd name="T70" fmla="*/ 1756298464 w 232"/>
                <a:gd name="T71" fmla="*/ 0 h 124"/>
                <a:gd name="T72" fmla="*/ 1742136527 w 232"/>
                <a:gd name="T73" fmla="*/ 0 h 124"/>
                <a:gd name="T74" fmla="*/ 524055647 w 232"/>
                <a:gd name="T75" fmla="*/ 609181515 h 124"/>
                <a:gd name="T76" fmla="*/ 42489574 w 232"/>
                <a:gd name="T77" fmla="*/ 1430869697 h 124"/>
                <a:gd name="T78" fmla="*/ 169965824 w 232"/>
                <a:gd name="T79" fmla="*/ 1728376773 h 124"/>
                <a:gd name="T80" fmla="*/ 283272610 w 232"/>
                <a:gd name="T81" fmla="*/ 1756711497 h 124"/>
                <a:gd name="T82" fmla="*/ 481566072 w 232"/>
                <a:gd name="T83" fmla="*/ 1671711088 h 124"/>
                <a:gd name="T84" fmla="*/ 1005621719 w 232"/>
                <a:gd name="T85" fmla="*/ 1105027896 h 124"/>
                <a:gd name="T86" fmla="*/ 1642991678 w 232"/>
                <a:gd name="T87" fmla="*/ 1175864707 h 124"/>
                <a:gd name="T88" fmla="*/ 1742136527 w 232"/>
                <a:gd name="T89" fmla="*/ 1175864707 h 124"/>
                <a:gd name="T90" fmla="*/ 2147483647 w 232"/>
                <a:gd name="T91" fmla="*/ 1048358448 h 124"/>
                <a:gd name="T92" fmla="*/ 2147483647 w 232"/>
                <a:gd name="T93" fmla="*/ 1544204829 h 124"/>
                <a:gd name="T94" fmla="*/ 2147483647 w 232"/>
                <a:gd name="T95" fmla="*/ 1600874278 h 124"/>
                <a:gd name="T96" fmla="*/ 2147483647 w 232"/>
                <a:gd name="T97" fmla="*/ 1572539554 h 124"/>
                <a:gd name="T98" fmla="*/ 2147483647 w 232"/>
                <a:gd name="T99" fmla="*/ 1331701926 h 124"/>
                <a:gd name="T100" fmla="*/ 2147483647 w 232"/>
                <a:gd name="T101" fmla="*/ 566679428 h 124"/>
                <a:gd name="T102" fmla="*/ 1756298464 w 232"/>
                <a:gd name="T103" fmla="*/ 0 h 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24"/>
                <a:gd name="T158" fmla="*/ 232 w 232"/>
                <a:gd name="T159" fmla="*/ 124 h 12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24">
                  <a:moveTo>
                    <a:pt x="162" y="55"/>
                  </a:moveTo>
                  <a:cubicBezTo>
                    <a:pt x="158" y="55"/>
                    <a:pt x="156" y="52"/>
                    <a:pt x="156" y="48"/>
                  </a:cubicBezTo>
                  <a:cubicBezTo>
                    <a:pt x="156" y="44"/>
                    <a:pt x="159" y="41"/>
                    <a:pt x="162" y="41"/>
                  </a:cubicBezTo>
                  <a:cubicBezTo>
                    <a:pt x="162" y="41"/>
                    <a:pt x="162" y="41"/>
                    <a:pt x="162" y="41"/>
                  </a:cubicBezTo>
                  <a:cubicBezTo>
                    <a:pt x="166" y="41"/>
                    <a:pt x="169" y="44"/>
                    <a:pt x="169" y="48"/>
                  </a:cubicBezTo>
                  <a:cubicBezTo>
                    <a:pt x="169" y="52"/>
                    <a:pt x="166" y="55"/>
                    <a:pt x="162" y="55"/>
                  </a:cubicBezTo>
                  <a:cubicBezTo>
                    <a:pt x="162" y="55"/>
                    <a:pt x="162" y="55"/>
                    <a:pt x="162" y="55"/>
                  </a:cubicBezTo>
                  <a:moveTo>
                    <a:pt x="147" y="46"/>
                  </a:moveTo>
                  <a:cubicBezTo>
                    <a:pt x="143" y="46"/>
                    <a:pt x="140" y="43"/>
                    <a:pt x="140" y="39"/>
                  </a:cubicBezTo>
                  <a:cubicBezTo>
                    <a:pt x="140" y="35"/>
                    <a:pt x="143" y="32"/>
                    <a:pt x="147" y="32"/>
                  </a:cubicBezTo>
                  <a:cubicBezTo>
                    <a:pt x="147" y="32"/>
                    <a:pt x="147" y="32"/>
                    <a:pt x="147" y="32"/>
                  </a:cubicBezTo>
                  <a:cubicBezTo>
                    <a:pt x="151" y="31"/>
                    <a:pt x="154" y="35"/>
                    <a:pt x="154" y="38"/>
                  </a:cubicBezTo>
                  <a:cubicBezTo>
                    <a:pt x="154" y="42"/>
                    <a:pt x="151" y="46"/>
                    <a:pt x="147" y="46"/>
                  </a:cubicBezTo>
                  <a:cubicBezTo>
                    <a:pt x="147" y="46"/>
                    <a:pt x="147" y="46"/>
                    <a:pt x="147" y="46"/>
                  </a:cubicBezTo>
                  <a:moveTo>
                    <a:pt x="177" y="45"/>
                  </a:moveTo>
                  <a:cubicBezTo>
                    <a:pt x="174" y="45"/>
                    <a:pt x="171" y="42"/>
                    <a:pt x="171" y="38"/>
                  </a:cubicBezTo>
                  <a:cubicBezTo>
                    <a:pt x="171" y="34"/>
                    <a:pt x="174" y="31"/>
                    <a:pt x="177" y="31"/>
                  </a:cubicBezTo>
                  <a:cubicBezTo>
                    <a:pt x="178" y="31"/>
                    <a:pt x="178" y="31"/>
                    <a:pt x="178" y="31"/>
                  </a:cubicBezTo>
                  <a:cubicBezTo>
                    <a:pt x="181" y="31"/>
                    <a:pt x="184" y="34"/>
                    <a:pt x="184" y="38"/>
                  </a:cubicBezTo>
                  <a:cubicBezTo>
                    <a:pt x="184" y="42"/>
                    <a:pt x="181" y="45"/>
                    <a:pt x="177" y="45"/>
                  </a:cubicBezTo>
                  <a:cubicBezTo>
                    <a:pt x="177" y="45"/>
                    <a:pt x="177" y="45"/>
                    <a:pt x="177" y="45"/>
                  </a:cubicBezTo>
                  <a:moveTo>
                    <a:pt x="89" y="59"/>
                  </a:moveTo>
                  <a:cubicBezTo>
                    <a:pt x="79" y="59"/>
                    <a:pt x="71" y="51"/>
                    <a:pt x="71" y="41"/>
                  </a:cubicBezTo>
                  <a:cubicBezTo>
                    <a:pt x="71" y="31"/>
                    <a:pt x="79" y="22"/>
                    <a:pt x="89" y="22"/>
                  </a:cubicBezTo>
                  <a:cubicBezTo>
                    <a:pt x="89" y="22"/>
                    <a:pt x="89" y="22"/>
                    <a:pt x="89" y="22"/>
                  </a:cubicBezTo>
                  <a:cubicBezTo>
                    <a:pt x="99" y="22"/>
                    <a:pt x="107" y="30"/>
                    <a:pt x="107" y="40"/>
                  </a:cubicBezTo>
                  <a:cubicBezTo>
                    <a:pt x="107" y="51"/>
                    <a:pt x="99" y="59"/>
                    <a:pt x="89" y="59"/>
                  </a:cubicBezTo>
                  <a:cubicBezTo>
                    <a:pt x="89" y="59"/>
                    <a:pt x="89" y="59"/>
                    <a:pt x="89" y="59"/>
                  </a:cubicBezTo>
                  <a:moveTo>
                    <a:pt x="162" y="36"/>
                  </a:moveTo>
                  <a:cubicBezTo>
                    <a:pt x="159" y="36"/>
                    <a:pt x="156" y="33"/>
                    <a:pt x="156" y="29"/>
                  </a:cubicBezTo>
                  <a:cubicBezTo>
                    <a:pt x="156" y="26"/>
                    <a:pt x="159" y="22"/>
                    <a:pt x="162" y="22"/>
                  </a:cubicBezTo>
                  <a:cubicBezTo>
                    <a:pt x="162" y="22"/>
                    <a:pt x="162" y="22"/>
                    <a:pt x="162" y="22"/>
                  </a:cubicBezTo>
                  <a:cubicBezTo>
                    <a:pt x="166" y="22"/>
                    <a:pt x="169" y="25"/>
                    <a:pt x="169" y="29"/>
                  </a:cubicBezTo>
                  <a:cubicBezTo>
                    <a:pt x="169" y="33"/>
                    <a:pt x="166" y="36"/>
                    <a:pt x="162" y="36"/>
                  </a:cubicBezTo>
                  <a:cubicBezTo>
                    <a:pt x="162" y="36"/>
                    <a:pt x="162" y="36"/>
                    <a:pt x="162" y="36"/>
                  </a:cubicBezTo>
                  <a:moveTo>
                    <a:pt x="124" y="0"/>
                  </a:moveTo>
                  <a:cubicBezTo>
                    <a:pt x="123" y="0"/>
                    <a:pt x="123" y="0"/>
                    <a:pt x="123" y="0"/>
                  </a:cubicBezTo>
                  <a:cubicBezTo>
                    <a:pt x="61" y="0"/>
                    <a:pt x="37" y="43"/>
                    <a:pt x="37" y="43"/>
                  </a:cubicBezTo>
                  <a:cubicBezTo>
                    <a:pt x="3" y="101"/>
                    <a:pt x="3" y="101"/>
                    <a:pt x="3" y="101"/>
                  </a:cubicBezTo>
                  <a:cubicBezTo>
                    <a:pt x="3" y="101"/>
                    <a:pt x="0" y="115"/>
                    <a:pt x="12" y="122"/>
                  </a:cubicBezTo>
                  <a:cubicBezTo>
                    <a:pt x="14" y="123"/>
                    <a:pt x="17" y="124"/>
                    <a:pt x="20" y="124"/>
                  </a:cubicBezTo>
                  <a:cubicBezTo>
                    <a:pt x="28" y="124"/>
                    <a:pt x="34" y="118"/>
                    <a:pt x="34" y="118"/>
                  </a:cubicBezTo>
                  <a:cubicBezTo>
                    <a:pt x="71" y="78"/>
                    <a:pt x="71" y="78"/>
                    <a:pt x="71" y="78"/>
                  </a:cubicBezTo>
                  <a:cubicBezTo>
                    <a:pt x="71" y="78"/>
                    <a:pt x="89" y="83"/>
                    <a:pt x="116" y="83"/>
                  </a:cubicBezTo>
                  <a:cubicBezTo>
                    <a:pt x="118" y="83"/>
                    <a:pt x="121" y="83"/>
                    <a:pt x="123" y="83"/>
                  </a:cubicBezTo>
                  <a:cubicBezTo>
                    <a:pt x="153" y="82"/>
                    <a:pt x="177" y="74"/>
                    <a:pt x="177" y="74"/>
                  </a:cubicBezTo>
                  <a:cubicBezTo>
                    <a:pt x="203" y="109"/>
                    <a:pt x="203" y="109"/>
                    <a:pt x="203" y="109"/>
                  </a:cubicBezTo>
                  <a:cubicBezTo>
                    <a:pt x="203" y="109"/>
                    <a:pt x="209" y="113"/>
                    <a:pt x="216" y="113"/>
                  </a:cubicBezTo>
                  <a:cubicBezTo>
                    <a:pt x="218" y="113"/>
                    <a:pt x="221" y="113"/>
                    <a:pt x="223" y="111"/>
                  </a:cubicBezTo>
                  <a:cubicBezTo>
                    <a:pt x="232" y="106"/>
                    <a:pt x="232" y="94"/>
                    <a:pt x="232" y="94"/>
                  </a:cubicBezTo>
                  <a:cubicBezTo>
                    <a:pt x="207" y="40"/>
                    <a:pt x="207" y="40"/>
                    <a:pt x="207" y="40"/>
                  </a:cubicBezTo>
                  <a:cubicBezTo>
                    <a:pt x="207" y="40"/>
                    <a:pt x="183" y="0"/>
                    <a:pt x="12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197" name="Freeform 23"/>
            <p:cNvSpPr>
              <a:spLocks noChangeArrowheads="1"/>
            </p:cNvSpPr>
            <p:nvPr/>
          </p:nvSpPr>
          <p:spPr bwMode="auto">
            <a:xfrm>
              <a:off x="2733675" y="2395538"/>
              <a:ext cx="120650" cy="128588"/>
            </a:xfrm>
            <a:custGeom>
              <a:avLst/>
              <a:gdLst>
                <a:gd name="T0" fmla="*/ 120967500 w 76"/>
                <a:gd name="T1" fmla="*/ 0 h 81"/>
                <a:gd name="T2" fmla="*/ 73085325 w 76"/>
                <a:gd name="T3" fmla="*/ 0 h 81"/>
                <a:gd name="T4" fmla="*/ 73085325 w 76"/>
                <a:gd name="T5" fmla="*/ 78125941 h 81"/>
                <a:gd name="T6" fmla="*/ 0 w 76"/>
                <a:gd name="T7" fmla="*/ 78125941 h 81"/>
                <a:gd name="T8" fmla="*/ 0 w 76"/>
                <a:gd name="T9" fmla="*/ 126008302 h 81"/>
                <a:gd name="T10" fmla="*/ 73085325 w 76"/>
                <a:gd name="T11" fmla="*/ 126008302 h 81"/>
                <a:gd name="T12" fmla="*/ 73085325 w 76"/>
                <a:gd name="T13" fmla="*/ 204134244 h 81"/>
                <a:gd name="T14" fmla="*/ 120967500 w 76"/>
                <a:gd name="T15" fmla="*/ 204134244 h 81"/>
                <a:gd name="T16" fmla="*/ 120967500 w 76"/>
                <a:gd name="T17" fmla="*/ 126008302 h 81"/>
                <a:gd name="T18" fmla="*/ 191531875 w 76"/>
                <a:gd name="T19" fmla="*/ 120967970 h 81"/>
                <a:gd name="T20" fmla="*/ 191531875 w 76"/>
                <a:gd name="T21" fmla="*/ 78125941 h 81"/>
                <a:gd name="T22" fmla="*/ 120967500 w 76"/>
                <a:gd name="T23" fmla="*/ 78125941 h 81"/>
                <a:gd name="T24" fmla="*/ 120967500 w 76"/>
                <a:gd name="T25" fmla="*/ 0 h 8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6"/>
                <a:gd name="T40" fmla="*/ 0 h 81"/>
                <a:gd name="T41" fmla="*/ 76 w 76"/>
                <a:gd name="T42" fmla="*/ 81 h 8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6" h="81">
                  <a:moveTo>
                    <a:pt x="48" y="0"/>
                  </a:moveTo>
                  <a:lnTo>
                    <a:pt x="29" y="0"/>
                  </a:lnTo>
                  <a:lnTo>
                    <a:pt x="29" y="31"/>
                  </a:lnTo>
                  <a:lnTo>
                    <a:pt x="0" y="31"/>
                  </a:lnTo>
                  <a:lnTo>
                    <a:pt x="0" y="50"/>
                  </a:lnTo>
                  <a:lnTo>
                    <a:pt x="29" y="50"/>
                  </a:lnTo>
                  <a:lnTo>
                    <a:pt x="29" y="81"/>
                  </a:lnTo>
                  <a:lnTo>
                    <a:pt x="48" y="81"/>
                  </a:lnTo>
                  <a:lnTo>
                    <a:pt x="48" y="50"/>
                  </a:lnTo>
                  <a:lnTo>
                    <a:pt x="76" y="48"/>
                  </a:lnTo>
                  <a:lnTo>
                    <a:pt x="76" y="31"/>
                  </a:lnTo>
                  <a:lnTo>
                    <a:pt x="48" y="31"/>
                  </a:lnTo>
                  <a:lnTo>
                    <a:pt x="48"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198" name="Freeform 24"/>
            <p:cNvSpPr>
              <a:spLocks noChangeArrowheads="1"/>
            </p:cNvSpPr>
            <p:nvPr/>
          </p:nvSpPr>
          <p:spPr bwMode="auto">
            <a:xfrm>
              <a:off x="2733675" y="2395538"/>
              <a:ext cx="120650" cy="128588"/>
            </a:xfrm>
            <a:custGeom>
              <a:avLst/>
              <a:gdLst>
                <a:gd name="T0" fmla="*/ 120967500 w 76"/>
                <a:gd name="T1" fmla="*/ 0 h 81"/>
                <a:gd name="T2" fmla="*/ 73085325 w 76"/>
                <a:gd name="T3" fmla="*/ 0 h 81"/>
                <a:gd name="T4" fmla="*/ 73085325 w 76"/>
                <a:gd name="T5" fmla="*/ 78125941 h 81"/>
                <a:gd name="T6" fmla="*/ 0 w 76"/>
                <a:gd name="T7" fmla="*/ 78125941 h 81"/>
                <a:gd name="T8" fmla="*/ 0 w 76"/>
                <a:gd name="T9" fmla="*/ 126008302 h 81"/>
                <a:gd name="T10" fmla="*/ 73085325 w 76"/>
                <a:gd name="T11" fmla="*/ 126008302 h 81"/>
                <a:gd name="T12" fmla="*/ 73085325 w 76"/>
                <a:gd name="T13" fmla="*/ 204134244 h 81"/>
                <a:gd name="T14" fmla="*/ 120967500 w 76"/>
                <a:gd name="T15" fmla="*/ 204134244 h 81"/>
                <a:gd name="T16" fmla="*/ 120967500 w 76"/>
                <a:gd name="T17" fmla="*/ 126008302 h 81"/>
                <a:gd name="T18" fmla="*/ 191531875 w 76"/>
                <a:gd name="T19" fmla="*/ 120967970 h 81"/>
                <a:gd name="T20" fmla="*/ 191531875 w 76"/>
                <a:gd name="T21" fmla="*/ 78125941 h 81"/>
                <a:gd name="T22" fmla="*/ 120967500 w 76"/>
                <a:gd name="T23" fmla="*/ 78125941 h 81"/>
                <a:gd name="T24" fmla="*/ 120967500 w 76"/>
                <a:gd name="T25" fmla="*/ 0 h 8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6"/>
                <a:gd name="T40" fmla="*/ 0 h 81"/>
                <a:gd name="T41" fmla="*/ 76 w 76"/>
                <a:gd name="T42" fmla="*/ 81 h 8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6" h="81">
                  <a:moveTo>
                    <a:pt x="48" y="0"/>
                  </a:moveTo>
                  <a:lnTo>
                    <a:pt x="29" y="0"/>
                  </a:lnTo>
                  <a:lnTo>
                    <a:pt x="29" y="31"/>
                  </a:lnTo>
                  <a:lnTo>
                    <a:pt x="0" y="31"/>
                  </a:lnTo>
                  <a:lnTo>
                    <a:pt x="0" y="50"/>
                  </a:lnTo>
                  <a:lnTo>
                    <a:pt x="29" y="50"/>
                  </a:lnTo>
                  <a:lnTo>
                    <a:pt x="29" y="81"/>
                  </a:lnTo>
                  <a:lnTo>
                    <a:pt x="48" y="81"/>
                  </a:lnTo>
                  <a:lnTo>
                    <a:pt x="48" y="50"/>
                  </a:lnTo>
                  <a:lnTo>
                    <a:pt x="76" y="48"/>
                  </a:lnTo>
                  <a:lnTo>
                    <a:pt x="76" y="31"/>
                  </a:lnTo>
                  <a:lnTo>
                    <a:pt x="48" y="31"/>
                  </a:lnTo>
                  <a:lnTo>
                    <a:pt x="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199" name="Freeform 25"/>
            <p:cNvSpPr>
              <a:spLocks noEditPoints="1" noChangeArrowheads="1"/>
            </p:cNvSpPr>
            <p:nvPr/>
          </p:nvSpPr>
          <p:spPr bwMode="auto">
            <a:xfrm>
              <a:off x="2362200" y="1489075"/>
              <a:ext cx="781050" cy="587375"/>
            </a:xfrm>
            <a:custGeom>
              <a:avLst/>
              <a:gdLst>
                <a:gd name="T0" fmla="*/ 1164312188 w 492"/>
                <a:gd name="T1" fmla="*/ 849293450 h 370"/>
                <a:gd name="T2" fmla="*/ 95765938 w 492"/>
                <a:gd name="T3" fmla="*/ 824091888 h 370"/>
                <a:gd name="T4" fmla="*/ 95765938 w 492"/>
                <a:gd name="T5" fmla="*/ 143649700 h 370"/>
                <a:gd name="T6" fmla="*/ 645160000 w 492"/>
                <a:gd name="T7" fmla="*/ 587197200 h 370"/>
                <a:gd name="T8" fmla="*/ 1164312188 w 492"/>
                <a:gd name="T9" fmla="*/ 216733438 h 370"/>
                <a:gd name="T10" fmla="*/ 1164312188 w 492"/>
                <a:gd name="T11" fmla="*/ 849293450 h 370"/>
                <a:gd name="T12" fmla="*/ 645160000 w 492"/>
                <a:gd name="T13" fmla="*/ 478829688 h 370"/>
                <a:gd name="T14" fmla="*/ 183972200 w 492"/>
                <a:gd name="T15" fmla="*/ 103327200 h 370"/>
                <a:gd name="T16" fmla="*/ 1086188138 w 492"/>
                <a:gd name="T17" fmla="*/ 168851263 h 370"/>
                <a:gd name="T18" fmla="*/ 645160000 w 492"/>
                <a:gd name="T19" fmla="*/ 478829688 h 370"/>
                <a:gd name="T20" fmla="*/ 0 w 492"/>
                <a:gd name="T21" fmla="*/ 0 h 370"/>
                <a:gd name="T22" fmla="*/ 0 w 492"/>
                <a:gd name="T23" fmla="*/ 914817513 h 370"/>
                <a:gd name="T24" fmla="*/ 1239916875 w 492"/>
                <a:gd name="T25" fmla="*/ 932457813 h 370"/>
                <a:gd name="T26" fmla="*/ 1239916875 w 492"/>
                <a:gd name="T27" fmla="*/ 90725625 h 370"/>
                <a:gd name="T28" fmla="*/ 0 w 492"/>
                <a:gd name="T29" fmla="*/ 0 h 3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2"/>
                <a:gd name="T46" fmla="*/ 0 h 370"/>
                <a:gd name="T47" fmla="*/ 492 w 492"/>
                <a:gd name="T48" fmla="*/ 370 h 37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2" h="370">
                  <a:moveTo>
                    <a:pt x="462" y="337"/>
                  </a:moveTo>
                  <a:lnTo>
                    <a:pt x="38" y="327"/>
                  </a:lnTo>
                  <a:lnTo>
                    <a:pt x="38" y="57"/>
                  </a:lnTo>
                  <a:lnTo>
                    <a:pt x="256" y="233"/>
                  </a:lnTo>
                  <a:lnTo>
                    <a:pt x="462" y="86"/>
                  </a:lnTo>
                  <a:lnTo>
                    <a:pt x="462" y="337"/>
                  </a:lnTo>
                  <a:close/>
                  <a:moveTo>
                    <a:pt x="256" y="190"/>
                  </a:moveTo>
                  <a:lnTo>
                    <a:pt x="73" y="41"/>
                  </a:lnTo>
                  <a:lnTo>
                    <a:pt x="431" y="67"/>
                  </a:lnTo>
                  <a:lnTo>
                    <a:pt x="256" y="190"/>
                  </a:lnTo>
                  <a:close/>
                  <a:moveTo>
                    <a:pt x="0" y="0"/>
                  </a:moveTo>
                  <a:lnTo>
                    <a:pt x="0" y="363"/>
                  </a:lnTo>
                  <a:lnTo>
                    <a:pt x="492" y="370"/>
                  </a:lnTo>
                  <a:lnTo>
                    <a:pt x="492" y="3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00" name="Freeform 26"/>
            <p:cNvSpPr>
              <a:spLocks noEditPoints="1" noChangeArrowheads="1"/>
            </p:cNvSpPr>
            <p:nvPr/>
          </p:nvSpPr>
          <p:spPr bwMode="auto">
            <a:xfrm>
              <a:off x="2362200" y="1489075"/>
              <a:ext cx="781050" cy="587375"/>
            </a:xfrm>
            <a:custGeom>
              <a:avLst/>
              <a:gdLst>
                <a:gd name="T0" fmla="*/ 1164312188 w 492"/>
                <a:gd name="T1" fmla="*/ 849293450 h 370"/>
                <a:gd name="T2" fmla="*/ 95765938 w 492"/>
                <a:gd name="T3" fmla="*/ 824091888 h 370"/>
                <a:gd name="T4" fmla="*/ 95765938 w 492"/>
                <a:gd name="T5" fmla="*/ 143649700 h 370"/>
                <a:gd name="T6" fmla="*/ 645160000 w 492"/>
                <a:gd name="T7" fmla="*/ 587197200 h 370"/>
                <a:gd name="T8" fmla="*/ 1164312188 w 492"/>
                <a:gd name="T9" fmla="*/ 216733438 h 370"/>
                <a:gd name="T10" fmla="*/ 1164312188 w 492"/>
                <a:gd name="T11" fmla="*/ 849293450 h 370"/>
                <a:gd name="T12" fmla="*/ 645160000 w 492"/>
                <a:gd name="T13" fmla="*/ 478829688 h 370"/>
                <a:gd name="T14" fmla="*/ 183972200 w 492"/>
                <a:gd name="T15" fmla="*/ 103327200 h 370"/>
                <a:gd name="T16" fmla="*/ 1086188138 w 492"/>
                <a:gd name="T17" fmla="*/ 168851263 h 370"/>
                <a:gd name="T18" fmla="*/ 645160000 w 492"/>
                <a:gd name="T19" fmla="*/ 478829688 h 370"/>
                <a:gd name="T20" fmla="*/ 0 w 492"/>
                <a:gd name="T21" fmla="*/ 0 h 370"/>
                <a:gd name="T22" fmla="*/ 0 w 492"/>
                <a:gd name="T23" fmla="*/ 914817513 h 370"/>
                <a:gd name="T24" fmla="*/ 1239916875 w 492"/>
                <a:gd name="T25" fmla="*/ 932457813 h 370"/>
                <a:gd name="T26" fmla="*/ 1239916875 w 492"/>
                <a:gd name="T27" fmla="*/ 90725625 h 370"/>
                <a:gd name="T28" fmla="*/ 0 w 492"/>
                <a:gd name="T29" fmla="*/ 0 h 3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2"/>
                <a:gd name="T46" fmla="*/ 0 h 370"/>
                <a:gd name="T47" fmla="*/ 492 w 492"/>
                <a:gd name="T48" fmla="*/ 370 h 37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2" h="370">
                  <a:moveTo>
                    <a:pt x="462" y="337"/>
                  </a:moveTo>
                  <a:lnTo>
                    <a:pt x="38" y="327"/>
                  </a:lnTo>
                  <a:lnTo>
                    <a:pt x="38" y="57"/>
                  </a:lnTo>
                  <a:lnTo>
                    <a:pt x="256" y="233"/>
                  </a:lnTo>
                  <a:lnTo>
                    <a:pt x="462" y="86"/>
                  </a:lnTo>
                  <a:lnTo>
                    <a:pt x="462" y="337"/>
                  </a:lnTo>
                  <a:moveTo>
                    <a:pt x="256" y="190"/>
                  </a:moveTo>
                  <a:lnTo>
                    <a:pt x="73" y="41"/>
                  </a:lnTo>
                  <a:lnTo>
                    <a:pt x="431" y="67"/>
                  </a:lnTo>
                  <a:lnTo>
                    <a:pt x="256" y="190"/>
                  </a:lnTo>
                  <a:moveTo>
                    <a:pt x="0" y="0"/>
                  </a:moveTo>
                  <a:lnTo>
                    <a:pt x="0" y="363"/>
                  </a:lnTo>
                  <a:lnTo>
                    <a:pt x="492" y="370"/>
                  </a:lnTo>
                  <a:lnTo>
                    <a:pt x="492" y="3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01" name="Freeform 27"/>
            <p:cNvSpPr>
              <a:spLocks noChangeArrowheads="1"/>
            </p:cNvSpPr>
            <p:nvPr/>
          </p:nvSpPr>
          <p:spPr bwMode="auto">
            <a:xfrm>
              <a:off x="2876550" y="2862263"/>
              <a:ext cx="200025" cy="87313"/>
            </a:xfrm>
            <a:custGeom>
              <a:avLst/>
              <a:gdLst>
                <a:gd name="T0" fmla="*/ 669445934 w 53"/>
                <a:gd name="T1" fmla="*/ 0 h 23"/>
                <a:gd name="T2" fmla="*/ 655202645 w 53"/>
                <a:gd name="T3" fmla="*/ 0 h 23"/>
                <a:gd name="T4" fmla="*/ 113946317 w 53"/>
                <a:gd name="T5" fmla="*/ 43235120 h 23"/>
                <a:gd name="T6" fmla="*/ 0 w 53"/>
                <a:gd name="T7" fmla="*/ 158522446 h 23"/>
                <a:gd name="T8" fmla="*/ 0 w 53"/>
                <a:gd name="T9" fmla="*/ 331459129 h 23"/>
                <a:gd name="T10" fmla="*/ 99703027 w 53"/>
                <a:gd name="T11" fmla="*/ 331459129 h 23"/>
                <a:gd name="T12" fmla="*/ 99703027 w 53"/>
                <a:gd name="T13" fmla="*/ 201757566 h 23"/>
                <a:gd name="T14" fmla="*/ 185166539 w 53"/>
                <a:gd name="T15" fmla="*/ 115291122 h 23"/>
                <a:gd name="T16" fmla="*/ 598225712 w 53"/>
                <a:gd name="T17" fmla="*/ 100880681 h 23"/>
                <a:gd name="T18" fmla="*/ 598225712 w 53"/>
                <a:gd name="T19" fmla="*/ 100880681 h 23"/>
                <a:gd name="T20" fmla="*/ 669445934 w 53"/>
                <a:gd name="T21" fmla="*/ 172936683 h 23"/>
                <a:gd name="T22" fmla="*/ 669445934 w 53"/>
                <a:gd name="T23" fmla="*/ 288224009 h 23"/>
                <a:gd name="T24" fmla="*/ 754905672 w 53"/>
                <a:gd name="T25" fmla="*/ 288224009 h 23"/>
                <a:gd name="T26" fmla="*/ 754905672 w 53"/>
                <a:gd name="T27" fmla="*/ 100880681 h 23"/>
                <a:gd name="T28" fmla="*/ 669445934 w 53"/>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23"/>
                <a:gd name="T47" fmla="*/ 53 w 53"/>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23">
                  <a:moveTo>
                    <a:pt x="47" y="0"/>
                  </a:moveTo>
                  <a:cubicBezTo>
                    <a:pt x="47" y="0"/>
                    <a:pt x="47" y="0"/>
                    <a:pt x="46" y="0"/>
                  </a:cubicBezTo>
                  <a:cubicBezTo>
                    <a:pt x="8" y="3"/>
                    <a:pt x="8" y="3"/>
                    <a:pt x="8" y="3"/>
                  </a:cubicBezTo>
                  <a:cubicBezTo>
                    <a:pt x="4" y="3"/>
                    <a:pt x="0" y="6"/>
                    <a:pt x="0" y="11"/>
                  </a:cubicBezTo>
                  <a:cubicBezTo>
                    <a:pt x="0" y="23"/>
                    <a:pt x="0" y="23"/>
                    <a:pt x="0" y="23"/>
                  </a:cubicBezTo>
                  <a:cubicBezTo>
                    <a:pt x="7" y="23"/>
                    <a:pt x="7" y="23"/>
                    <a:pt x="7" y="23"/>
                  </a:cubicBezTo>
                  <a:cubicBezTo>
                    <a:pt x="7" y="14"/>
                    <a:pt x="7" y="14"/>
                    <a:pt x="7" y="14"/>
                  </a:cubicBezTo>
                  <a:cubicBezTo>
                    <a:pt x="7" y="11"/>
                    <a:pt x="10" y="9"/>
                    <a:pt x="13" y="8"/>
                  </a:cubicBezTo>
                  <a:cubicBezTo>
                    <a:pt x="42" y="7"/>
                    <a:pt x="42" y="7"/>
                    <a:pt x="42" y="7"/>
                  </a:cubicBezTo>
                  <a:cubicBezTo>
                    <a:pt x="42" y="7"/>
                    <a:pt x="42" y="7"/>
                    <a:pt x="42" y="7"/>
                  </a:cubicBezTo>
                  <a:cubicBezTo>
                    <a:pt x="45" y="7"/>
                    <a:pt x="47" y="9"/>
                    <a:pt x="47" y="12"/>
                  </a:cubicBezTo>
                  <a:cubicBezTo>
                    <a:pt x="47" y="20"/>
                    <a:pt x="47" y="20"/>
                    <a:pt x="47" y="20"/>
                  </a:cubicBezTo>
                  <a:cubicBezTo>
                    <a:pt x="53" y="20"/>
                    <a:pt x="53" y="20"/>
                    <a:pt x="53" y="20"/>
                  </a:cubicBezTo>
                  <a:cubicBezTo>
                    <a:pt x="53" y="7"/>
                    <a:pt x="53" y="7"/>
                    <a:pt x="53" y="7"/>
                  </a:cubicBezTo>
                  <a:cubicBezTo>
                    <a:pt x="53" y="3"/>
                    <a:pt x="51" y="0"/>
                    <a:pt x="4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02" name="Freeform 28"/>
            <p:cNvSpPr>
              <a:spLocks noChangeArrowheads="1"/>
            </p:cNvSpPr>
            <p:nvPr/>
          </p:nvSpPr>
          <p:spPr bwMode="auto">
            <a:xfrm>
              <a:off x="2727325" y="2941638"/>
              <a:ext cx="492125" cy="371475"/>
            </a:xfrm>
            <a:custGeom>
              <a:avLst/>
              <a:gdLst>
                <a:gd name="T0" fmla="*/ 1735856359 w 131"/>
                <a:gd name="T1" fmla="*/ 0 h 99"/>
                <a:gd name="T2" fmla="*/ 1735856359 w 131"/>
                <a:gd name="T3" fmla="*/ 0 h 99"/>
                <a:gd name="T4" fmla="*/ 127013330 w 131"/>
                <a:gd name="T5" fmla="*/ 112635723 h 99"/>
                <a:gd name="T6" fmla="*/ 0 w 131"/>
                <a:gd name="T7" fmla="*/ 267510780 h 99"/>
                <a:gd name="T8" fmla="*/ 0 w 131"/>
                <a:gd name="T9" fmla="*/ 1281239789 h 99"/>
                <a:gd name="T10" fmla="*/ 112899486 w 131"/>
                <a:gd name="T11" fmla="*/ 1393875511 h 99"/>
                <a:gd name="T12" fmla="*/ 127013330 w 131"/>
                <a:gd name="T13" fmla="*/ 1393875511 h 99"/>
                <a:gd name="T14" fmla="*/ 1735856359 w 131"/>
                <a:gd name="T15" fmla="*/ 1224921927 h 99"/>
                <a:gd name="T16" fmla="*/ 1848755844 w 131"/>
                <a:gd name="T17" fmla="*/ 1084125398 h 99"/>
                <a:gd name="T18" fmla="*/ 1848755844 w 131"/>
                <a:gd name="T19" fmla="*/ 126714250 h 99"/>
                <a:gd name="T20" fmla="*/ 1735856359 w 131"/>
                <a:gd name="T21" fmla="*/ 0 h 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1"/>
                <a:gd name="T34" fmla="*/ 0 h 99"/>
                <a:gd name="T35" fmla="*/ 131 w 131"/>
                <a:gd name="T36" fmla="*/ 99 h 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1" h="99">
                  <a:moveTo>
                    <a:pt x="123" y="0"/>
                  </a:moveTo>
                  <a:cubicBezTo>
                    <a:pt x="123" y="0"/>
                    <a:pt x="123" y="0"/>
                    <a:pt x="123" y="0"/>
                  </a:cubicBezTo>
                  <a:cubicBezTo>
                    <a:pt x="9" y="8"/>
                    <a:pt x="9" y="8"/>
                    <a:pt x="9" y="8"/>
                  </a:cubicBezTo>
                  <a:cubicBezTo>
                    <a:pt x="4" y="9"/>
                    <a:pt x="0" y="13"/>
                    <a:pt x="0" y="19"/>
                  </a:cubicBezTo>
                  <a:cubicBezTo>
                    <a:pt x="0" y="91"/>
                    <a:pt x="0" y="91"/>
                    <a:pt x="0" y="91"/>
                  </a:cubicBezTo>
                  <a:cubicBezTo>
                    <a:pt x="0" y="96"/>
                    <a:pt x="3" y="99"/>
                    <a:pt x="8" y="99"/>
                  </a:cubicBezTo>
                  <a:cubicBezTo>
                    <a:pt x="9" y="99"/>
                    <a:pt x="9" y="99"/>
                    <a:pt x="9" y="99"/>
                  </a:cubicBezTo>
                  <a:cubicBezTo>
                    <a:pt x="123" y="87"/>
                    <a:pt x="123" y="87"/>
                    <a:pt x="123" y="87"/>
                  </a:cubicBezTo>
                  <a:cubicBezTo>
                    <a:pt x="128" y="87"/>
                    <a:pt x="131" y="82"/>
                    <a:pt x="131" y="77"/>
                  </a:cubicBezTo>
                  <a:cubicBezTo>
                    <a:pt x="131" y="9"/>
                    <a:pt x="131" y="9"/>
                    <a:pt x="131" y="9"/>
                  </a:cubicBezTo>
                  <a:cubicBezTo>
                    <a:pt x="131" y="4"/>
                    <a:pt x="128" y="0"/>
                    <a:pt x="12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03" name="Freeform 29"/>
            <p:cNvSpPr>
              <a:spLocks noChangeArrowheads="1"/>
            </p:cNvSpPr>
            <p:nvPr/>
          </p:nvSpPr>
          <p:spPr bwMode="auto">
            <a:xfrm>
              <a:off x="2790825" y="2941638"/>
              <a:ext cx="63500" cy="14288"/>
            </a:xfrm>
            <a:custGeom>
              <a:avLst/>
              <a:gdLst>
                <a:gd name="T0" fmla="*/ 223239853 w 17"/>
                <a:gd name="T1" fmla="*/ 0 h 4"/>
                <a:gd name="T2" fmla="*/ 209284794 w 17"/>
                <a:gd name="T3" fmla="*/ 0 h 4"/>
                <a:gd name="T4" fmla="*/ 13951324 w 17"/>
                <a:gd name="T5" fmla="*/ 0 h 4"/>
                <a:gd name="T6" fmla="*/ 0 w 17"/>
                <a:gd name="T7" fmla="*/ 25518368 h 4"/>
                <a:gd name="T8" fmla="*/ 13951324 w 17"/>
                <a:gd name="T9" fmla="*/ 51036736 h 4"/>
                <a:gd name="T10" fmla="*/ 13951324 w 17"/>
                <a:gd name="T11" fmla="*/ 51036736 h 4"/>
                <a:gd name="T12" fmla="*/ 209284794 w 17"/>
                <a:gd name="T13" fmla="*/ 38277552 h 4"/>
                <a:gd name="T14" fmla="*/ 237191176 w 17"/>
                <a:gd name="T15" fmla="*/ 12759184 h 4"/>
                <a:gd name="T16" fmla="*/ 223239853 w 17"/>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4"/>
                <a:gd name="T29" fmla="*/ 17 w 17"/>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4">
                  <a:moveTo>
                    <a:pt x="16" y="0"/>
                  </a:moveTo>
                  <a:cubicBezTo>
                    <a:pt x="16" y="0"/>
                    <a:pt x="15" y="0"/>
                    <a:pt x="15" y="0"/>
                  </a:cubicBezTo>
                  <a:cubicBezTo>
                    <a:pt x="1" y="0"/>
                    <a:pt x="1" y="0"/>
                    <a:pt x="1" y="0"/>
                  </a:cubicBezTo>
                  <a:cubicBezTo>
                    <a:pt x="0" y="1"/>
                    <a:pt x="0" y="1"/>
                    <a:pt x="0" y="2"/>
                  </a:cubicBezTo>
                  <a:cubicBezTo>
                    <a:pt x="0" y="3"/>
                    <a:pt x="0" y="4"/>
                    <a:pt x="1" y="4"/>
                  </a:cubicBezTo>
                  <a:cubicBezTo>
                    <a:pt x="1" y="4"/>
                    <a:pt x="1" y="4"/>
                    <a:pt x="1" y="4"/>
                  </a:cubicBezTo>
                  <a:cubicBezTo>
                    <a:pt x="15" y="3"/>
                    <a:pt x="15" y="3"/>
                    <a:pt x="15" y="3"/>
                  </a:cubicBezTo>
                  <a:cubicBezTo>
                    <a:pt x="16" y="3"/>
                    <a:pt x="17" y="2"/>
                    <a:pt x="17" y="1"/>
                  </a:cubicBezTo>
                  <a:cubicBezTo>
                    <a:pt x="17" y="0"/>
                    <a:pt x="16" y="0"/>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04" name="Freeform 30"/>
            <p:cNvSpPr>
              <a:spLocks noChangeArrowheads="1"/>
            </p:cNvSpPr>
            <p:nvPr/>
          </p:nvSpPr>
          <p:spPr bwMode="auto">
            <a:xfrm>
              <a:off x="3095625" y="2919413"/>
              <a:ext cx="63500" cy="14288"/>
            </a:xfrm>
            <a:custGeom>
              <a:avLst/>
              <a:gdLst>
                <a:gd name="T0" fmla="*/ 209284794 w 17"/>
                <a:gd name="T1" fmla="*/ 0 h 4"/>
                <a:gd name="T2" fmla="*/ 209284794 w 17"/>
                <a:gd name="T3" fmla="*/ 0 h 4"/>
                <a:gd name="T4" fmla="*/ 27906382 w 17"/>
                <a:gd name="T5" fmla="*/ 12759184 h 4"/>
                <a:gd name="T6" fmla="*/ 0 w 17"/>
                <a:gd name="T7" fmla="*/ 38277552 h 4"/>
                <a:gd name="T8" fmla="*/ 27906382 w 17"/>
                <a:gd name="T9" fmla="*/ 51036736 h 4"/>
                <a:gd name="T10" fmla="*/ 27906382 w 17"/>
                <a:gd name="T11" fmla="*/ 51036736 h 4"/>
                <a:gd name="T12" fmla="*/ 209284794 w 17"/>
                <a:gd name="T13" fmla="*/ 38277552 h 4"/>
                <a:gd name="T14" fmla="*/ 237191176 w 17"/>
                <a:gd name="T15" fmla="*/ 25518368 h 4"/>
                <a:gd name="T16" fmla="*/ 209284794 w 17"/>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4"/>
                <a:gd name="T29" fmla="*/ 17 w 17"/>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4">
                  <a:moveTo>
                    <a:pt x="15" y="0"/>
                  </a:moveTo>
                  <a:cubicBezTo>
                    <a:pt x="15" y="0"/>
                    <a:pt x="15" y="0"/>
                    <a:pt x="15" y="0"/>
                  </a:cubicBezTo>
                  <a:cubicBezTo>
                    <a:pt x="2" y="1"/>
                    <a:pt x="2" y="1"/>
                    <a:pt x="2" y="1"/>
                  </a:cubicBezTo>
                  <a:cubicBezTo>
                    <a:pt x="1" y="1"/>
                    <a:pt x="0" y="2"/>
                    <a:pt x="0" y="3"/>
                  </a:cubicBezTo>
                  <a:cubicBezTo>
                    <a:pt x="0" y="3"/>
                    <a:pt x="1" y="4"/>
                    <a:pt x="2" y="4"/>
                  </a:cubicBezTo>
                  <a:cubicBezTo>
                    <a:pt x="2" y="4"/>
                    <a:pt x="2" y="4"/>
                    <a:pt x="2" y="4"/>
                  </a:cubicBezTo>
                  <a:cubicBezTo>
                    <a:pt x="15" y="3"/>
                    <a:pt x="15" y="3"/>
                    <a:pt x="15" y="3"/>
                  </a:cubicBezTo>
                  <a:cubicBezTo>
                    <a:pt x="16" y="3"/>
                    <a:pt x="17" y="2"/>
                    <a:pt x="17" y="2"/>
                  </a:cubicBezTo>
                  <a:cubicBezTo>
                    <a:pt x="17" y="1"/>
                    <a:pt x="16" y="0"/>
                    <a:pt x="1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05" name="Freeform 31"/>
            <p:cNvSpPr>
              <a:spLocks noEditPoints="1" noChangeArrowheads="1"/>
            </p:cNvSpPr>
            <p:nvPr/>
          </p:nvSpPr>
          <p:spPr bwMode="auto">
            <a:xfrm>
              <a:off x="3290888" y="2689225"/>
              <a:ext cx="401638" cy="436563"/>
            </a:xfrm>
            <a:custGeom>
              <a:avLst/>
              <a:gdLst>
                <a:gd name="T0" fmla="*/ 394513618 w 107"/>
                <a:gd name="T1" fmla="*/ 849822568 h 116"/>
                <a:gd name="T2" fmla="*/ 803114594 w 107"/>
                <a:gd name="T3" fmla="*/ 396583614 h 116"/>
                <a:gd name="T4" fmla="*/ 774932369 w 107"/>
                <a:gd name="T5" fmla="*/ 1232244229 h 116"/>
                <a:gd name="T6" fmla="*/ 845384178 w 107"/>
                <a:gd name="T7" fmla="*/ 0 h 116"/>
                <a:gd name="T8" fmla="*/ 676305841 w 107"/>
                <a:gd name="T9" fmla="*/ 42489623 h 116"/>
                <a:gd name="T10" fmla="*/ 648127370 w 107"/>
                <a:gd name="T11" fmla="*/ 141638349 h 116"/>
                <a:gd name="T12" fmla="*/ 521318617 w 107"/>
                <a:gd name="T13" fmla="*/ 184127972 h 116"/>
                <a:gd name="T14" fmla="*/ 464961673 w 107"/>
                <a:gd name="T15" fmla="*/ 113310679 h 116"/>
                <a:gd name="T16" fmla="*/ 422692089 w 107"/>
                <a:gd name="T17" fmla="*/ 99144963 h 116"/>
                <a:gd name="T18" fmla="*/ 295883336 w 107"/>
                <a:gd name="T19" fmla="*/ 254949029 h 116"/>
                <a:gd name="T20" fmla="*/ 324061808 w 107"/>
                <a:gd name="T21" fmla="*/ 339928275 h 116"/>
                <a:gd name="T22" fmla="*/ 211344168 w 107"/>
                <a:gd name="T23" fmla="*/ 467404671 h 116"/>
                <a:gd name="T24" fmla="*/ 154987224 w 107"/>
                <a:gd name="T25" fmla="*/ 424911284 h 116"/>
                <a:gd name="T26" fmla="*/ 112717640 w 107"/>
                <a:gd name="T27" fmla="*/ 439077001 h 116"/>
                <a:gd name="T28" fmla="*/ 70448056 w 107"/>
                <a:gd name="T29" fmla="*/ 637366926 h 116"/>
                <a:gd name="T30" fmla="*/ 140896112 w 107"/>
                <a:gd name="T31" fmla="*/ 694022266 h 116"/>
                <a:gd name="T32" fmla="*/ 126808753 w 107"/>
                <a:gd name="T33" fmla="*/ 863988285 h 116"/>
                <a:gd name="T34" fmla="*/ 42269584 w 107"/>
                <a:gd name="T35" fmla="*/ 878150238 h 116"/>
                <a:gd name="T36" fmla="*/ 28178472 w 107"/>
                <a:gd name="T37" fmla="*/ 1076443927 h 116"/>
                <a:gd name="T38" fmla="*/ 70448056 w 107"/>
                <a:gd name="T39" fmla="*/ 1104771597 h 116"/>
                <a:gd name="T40" fmla="*/ 126808753 w 107"/>
                <a:gd name="T41" fmla="*/ 1076443927 h 116"/>
                <a:gd name="T42" fmla="*/ 211344168 w 107"/>
                <a:gd name="T43" fmla="*/ 1218082276 h 116"/>
                <a:gd name="T44" fmla="*/ 154987224 w 107"/>
                <a:gd name="T45" fmla="*/ 1303065286 h 116"/>
                <a:gd name="T46" fmla="*/ 253613752 w 107"/>
                <a:gd name="T47" fmla="*/ 1473027541 h 116"/>
                <a:gd name="T48" fmla="*/ 295883336 w 107"/>
                <a:gd name="T49" fmla="*/ 1458865588 h 116"/>
                <a:gd name="T50" fmla="*/ 352244033 w 107"/>
                <a:gd name="T51" fmla="*/ 1402210248 h 116"/>
                <a:gd name="T52" fmla="*/ 479049032 w 107"/>
                <a:gd name="T53" fmla="*/ 1473027541 h 116"/>
                <a:gd name="T54" fmla="*/ 479049032 w 107"/>
                <a:gd name="T55" fmla="*/ 1572176267 h 116"/>
                <a:gd name="T56" fmla="*/ 634036257 w 107"/>
                <a:gd name="T57" fmla="*/ 1642993560 h 116"/>
                <a:gd name="T58" fmla="*/ 676305841 w 107"/>
                <a:gd name="T59" fmla="*/ 1614665890 h 116"/>
                <a:gd name="T60" fmla="*/ 718575426 w 107"/>
                <a:gd name="T61" fmla="*/ 1529682881 h 116"/>
                <a:gd name="T62" fmla="*/ 718575426 w 107"/>
                <a:gd name="T63" fmla="*/ 1529682881 h 116"/>
                <a:gd name="T64" fmla="*/ 831293066 w 107"/>
                <a:gd name="T65" fmla="*/ 1515520928 h 116"/>
                <a:gd name="T66" fmla="*/ 873562650 w 107"/>
                <a:gd name="T67" fmla="*/ 1543848597 h 116"/>
                <a:gd name="T68" fmla="*/ 901741122 w 107"/>
                <a:gd name="T69" fmla="*/ 1628831607 h 116"/>
                <a:gd name="T70" fmla="*/ 1056728346 w 107"/>
                <a:gd name="T71" fmla="*/ 1558010551 h 116"/>
                <a:gd name="T72" fmla="*/ 1056728346 w 107"/>
                <a:gd name="T73" fmla="*/ 1473027541 h 116"/>
                <a:gd name="T74" fmla="*/ 1169445986 w 107"/>
                <a:gd name="T75" fmla="*/ 1345554909 h 116"/>
                <a:gd name="T76" fmla="*/ 1211715571 w 107"/>
                <a:gd name="T77" fmla="*/ 1345554909 h 116"/>
                <a:gd name="T78" fmla="*/ 1253985155 w 107"/>
                <a:gd name="T79" fmla="*/ 1388044532 h 116"/>
                <a:gd name="T80" fmla="*/ 1380790154 w 107"/>
                <a:gd name="T81" fmla="*/ 1246409946 h 116"/>
                <a:gd name="T82" fmla="*/ 1338520570 w 107"/>
                <a:gd name="T83" fmla="*/ 1175588890 h 116"/>
                <a:gd name="T84" fmla="*/ 1366702795 w 107"/>
                <a:gd name="T85" fmla="*/ 1005626634 h 116"/>
                <a:gd name="T86" fmla="*/ 1408972379 w 107"/>
                <a:gd name="T87" fmla="*/ 977298964 h 116"/>
                <a:gd name="T88" fmla="*/ 1465329323 w 107"/>
                <a:gd name="T89" fmla="*/ 991460917 h 116"/>
                <a:gd name="T90" fmla="*/ 1507598907 w 107"/>
                <a:gd name="T91" fmla="*/ 807332945 h 116"/>
                <a:gd name="T92" fmla="*/ 1507598907 w 107"/>
                <a:gd name="T93" fmla="*/ 764843322 h 116"/>
                <a:gd name="T94" fmla="*/ 1437150851 w 107"/>
                <a:gd name="T95" fmla="*/ 779005275 h 116"/>
                <a:gd name="T96" fmla="*/ 1408972379 w 107"/>
                <a:gd name="T97" fmla="*/ 736515652 h 116"/>
                <a:gd name="T98" fmla="*/ 1408972379 w 107"/>
                <a:gd name="T99" fmla="*/ 566549633 h 116"/>
                <a:gd name="T100" fmla="*/ 1465329323 w 107"/>
                <a:gd name="T101" fmla="*/ 509894294 h 116"/>
                <a:gd name="T102" fmla="*/ 1380790154 w 107"/>
                <a:gd name="T103" fmla="*/ 354093991 h 116"/>
                <a:gd name="T104" fmla="*/ 1338520570 w 107"/>
                <a:gd name="T105" fmla="*/ 382421661 h 116"/>
                <a:gd name="T106" fmla="*/ 1282163627 w 107"/>
                <a:gd name="T107" fmla="*/ 382421661 h 116"/>
                <a:gd name="T108" fmla="*/ 1211715571 w 107"/>
                <a:gd name="T109" fmla="*/ 240783312 h 116"/>
                <a:gd name="T110" fmla="*/ 1239894042 w 107"/>
                <a:gd name="T111" fmla="*/ 155800302 h 116"/>
                <a:gd name="T112" fmla="*/ 1098997930 w 107"/>
                <a:gd name="T113" fmla="*/ 70817293 h 116"/>
                <a:gd name="T114" fmla="*/ 1056728346 w 107"/>
                <a:gd name="T115" fmla="*/ 127472633 h 116"/>
                <a:gd name="T116" fmla="*/ 1014458762 w 107"/>
                <a:gd name="T117" fmla="*/ 155800302 h 116"/>
                <a:gd name="T118" fmla="*/ 873562650 w 107"/>
                <a:gd name="T119" fmla="*/ 84983010 h 116"/>
                <a:gd name="T120" fmla="*/ 845384178 w 107"/>
                <a:gd name="T121" fmla="*/ 0 h 1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7"/>
                <a:gd name="T184" fmla="*/ 0 h 116"/>
                <a:gd name="T185" fmla="*/ 107 w 107"/>
                <a:gd name="T186" fmla="*/ 116 h 1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7" h="116">
                  <a:moveTo>
                    <a:pt x="53" y="87"/>
                  </a:moveTo>
                  <a:cubicBezTo>
                    <a:pt x="39" y="87"/>
                    <a:pt x="28" y="75"/>
                    <a:pt x="28" y="60"/>
                  </a:cubicBezTo>
                  <a:cubicBezTo>
                    <a:pt x="28" y="43"/>
                    <a:pt x="40" y="29"/>
                    <a:pt x="55" y="28"/>
                  </a:cubicBezTo>
                  <a:cubicBezTo>
                    <a:pt x="56" y="28"/>
                    <a:pt x="56" y="28"/>
                    <a:pt x="57" y="28"/>
                  </a:cubicBezTo>
                  <a:cubicBezTo>
                    <a:pt x="71" y="28"/>
                    <a:pt x="82" y="40"/>
                    <a:pt x="82" y="56"/>
                  </a:cubicBezTo>
                  <a:cubicBezTo>
                    <a:pt x="82" y="72"/>
                    <a:pt x="70" y="86"/>
                    <a:pt x="55" y="87"/>
                  </a:cubicBezTo>
                  <a:cubicBezTo>
                    <a:pt x="54" y="87"/>
                    <a:pt x="54" y="87"/>
                    <a:pt x="53" y="87"/>
                  </a:cubicBezTo>
                  <a:moveTo>
                    <a:pt x="60" y="0"/>
                  </a:moveTo>
                  <a:cubicBezTo>
                    <a:pt x="50" y="0"/>
                    <a:pt x="50" y="0"/>
                    <a:pt x="50" y="0"/>
                  </a:cubicBezTo>
                  <a:cubicBezTo>
                    <a:pt x="48" y="0"/>
                    <a:pt x="47" y="2"/>
                    <a:pt x="48" y="3"/>
                  </a:cubicBezTo>
                  <a:cubicBezTo>
                    <a:pt x="48" y="7"/>
                    <a:pt x="48" y="7"/>
                    <a:pt x="48" y="7"/>
                  </a:cubicBezTo>
                  <a:cubicBezTo>
                    <a:pt x="48" y="8"/>
                    <a:pt x="47" y="9"/>
                    <a:pt x="46" y="10"/>
                  </a:cubicBezTo>
                  <a:cubicBezTo>
                    <a:pt x="38" y="13"/>
                    <a:pt x="38" y="13"/>
                    <a:pt x="38" y="13"/>
                  </a:cubicBezTo>
                  <a:cubicBezTo>
                    <a:pt x="38" y="13"/>
                    <a:pt x="37" y="13"/>
                    <a:pt x="37" y="13"/>
                  </a:cubicBezTo>
                  <a:cubicBezTo>
                    <a:pt x="36" y="13"/>
                    <a:pt x="35" y="12"/>
                    <a:pt x="35" y="11"/>
                  </a:cubicBezTo>
                  <a:cubicBezTo>
                    <a:pt x="33" y="8"/>
                    <a:pt x="33" y="8"/>
                    <a:pt x="33" y="8"/>
                  </a:cubicBezTo>
                  <a:cubicBezTo>
                    <a:pt x="33" y="7"/>
                    <a:pt x="32" y="7"/>
                    <a:pt x="32" y="7"/>
                  </a:cubicBezTo>
                  <a:cubicBezTo>
                    <a:pt x="31" y="7"/>
                    <a:pt x="31" y="7"/>
                    <a:pt x="30" y="7"/>
                  </a:cubicBezTo>
                  <a:cubicBezTo>
                    <a:pt x="21" y="14"/>
                    <a:pt x="21" y="14"/>
                    <a:pt x="21" y="14"/>
                  </a:cubicBezTo>
                  <a:cubicBezTo>
                    <a:pt x="20" y="15"/>
                    <a:pt x="20" y="17"/>
                    <a:pt x="21" y="18"/>
                  </a:cubicBezTo>
                  <a:cubicBezTo>
                    <a:pt x="23" y="20"/>
                    <a:pt x="23" y="20"/>
                    <a:pt x="23" y="20"/>
                  </a:cubicBezTo>
                  <a:cubicBezTo>
                    <a:pt x="24" y="21"/>
                    <a:pt x="24" y="23"/>
                    <a:pt x="23" y="24"/>
                  </a:cubicBezTo>
                  <a:cubicBezTo>
                    <a:pt x="17" y="31"/>
                    <a:pt x="17" y="31"/>
                    <a:pt x="17" y="31"/>
                  </a:cubicBezTo>
                  <a:cubicBezTo>
                    <a:pt x="17" y="32"/>
                    <a:pt x="16" y="33"/>
                    <a:pt x="15" y="33"/>
                  </a:cubicBezTo>
                  <a:cubicBezTo>
                    <a:pt x="15" y="33"/>
                    <a:pt x="14" y="32"/>
                    <a:pt x="14" y="32"/>
                  </a:cubicBezTo>
                  <a:cubicBezTo>
                    <a:pt x="11" y="30"/>
                    <a:pt x="11" y="30"/>
                    <a:pt x="11" y="30"/>
                  </a:cubicBezTo>
                  <a:cubicBezTo>
                    <a:pt x="11" y="30"/>
                    <a:pt x="10" y="30"/>
                    <a:pt x="10" y="30"/>
                  </a:cubicBezTo>
                  <a:cubicBezTo>
                    <a:pt x="9" y="30"/>
                    <a:pt x="8" y="31"/>
                    <a:pt x="8" y="31"/>
                  </a:cubicBezTo>
                  <a:cubicBezTo>
                    <a:pt x="3" y="42"/>
                    <a:pt x="3" y="42"/>
                    <a:pt x="3" y="42"/>
                  </a:cubicBezTo>
                  <a:cubicBezTo>
                    <a:pt x="3" y="44"/>
                    <a:pt x="4" y="45"/>
                    <a:pt x="5" y="45"/>
                  </a:cubicBezTo>
                  <a:cubicBezTo>
                    <a:pt x="8" y="46"/>
                    <a:pt x="8" y="46"/>
                    <a:pt x="8" y="46"/>
                  </a:cubicBezTo>
                  <a:cubicBezTo>
                    <a:pt x="9" y="47"/>
                    <a:pt x="10" y="48"/>
                    <a:pt x="10" y="49"/>
                  </a:cubicBezTo>
                  <a:cubicBezTo>
                    <a:pt x="10" y="49"/>
                    <a:pt x="9" y="56"/>
                    <a:pt x="9" y="61"/>
                  </a:cubicBezTo>
                  <a:cubicBezTo>
                    <a:pt x="9" y="61"/>
                    <a:pt x="9" y="61"/>
                    <a:pt x="9" y="61"/>
                  </a:cubicBezTo>
                  <a:cubicBezTo>
                    <a:pt x="9" y="61"/>
                    <a:pt x="8" y="61"/>
                    <a:pt x="6" y="61"/>
                  </a:cubicBezTo>
                  <a:cubicBezTo>
                    <a:pt x="3" y="62"/>
                    <a:pt x="3" y="62"/>
                    <a:pt x="3" y="62"/>
                  </a:cubicBezTo>
                  <a:cubicBezTo>
                    <a:pt x="1" y="62"/>
                    <a:pt x="0" y="63"/>
                    <a:pt x="1" y="64"/>
                  </a:cubicBezTo>
                  <a:cubicBezTo>
                    <a:pt x="2" y="76"/>
                    <a:pt x="2" y="76"/>
                    <a:pt x="2" y="76"/>
                  </a:cubicBezTo>
                  <a:cubicBezTo>
                    <a:pt x="2" y="77"/>
                    <a:pt x="3" y="78"/>
                    <a:pt x="4" y="78"/>
                  </a:cubicBezTo>
                  <a:cubicBezTo>
                    <a:pt x="4" y="78"/>
                    <a:pt x="5" y="78"/>
                    <a:pt x="5" y="78"/>
                  </a:cubicBezTo>
                  <a:cubicBezTo>
                    <a:pt x="8" y="76"/>
                    <a:pt x="8" y="76"/>
                    <a:pt x="8" y="76"/>
                  </a:cubicBezTo>
                  <a:cubicBezTo>
                    <a:pt x="9" y="76"/>
                    <a:pt x="9" y="76"/>
                    <a:pt x="9" y="76"/>
                  </a:cubicBezTo>
                  <a:cubicBezTo>
                    <a:pt x="10" y="76"/>
                    <a:pt x="11" y="77"/>
                    <a:pt x="11" y="78"/>
                  </a:cubicBezTo>
                  <a:cubicBezTo>
                    <a:pt x="15" y="86"/>
                    <a:pt x="15" y="86"/>
                    <a:pt x="15" y="86"/>
                  </a:cubicBezTo>
                  <a:cubicBezTo>
                    <a:pt x="16" y="87"/>
                    <a:pt x="15" y="89"/>
                    <a:pt x="14" y="90"/>
                  </a:cubicBezTo>
                  <a:cubicBezTo>
                    <a:pt x="11" y="92"/>
                    <a:pt x="11" y="92"/>
                    <a:pt x="11" y="92"/>
                  </a:cubicBezTo>
                  <a:cubicBezTo>
                    <a:pt x="10" y="93"/>
                    <a:pt x="10" y="94"/>
                    <a:pt x="11" y="95"/>
                  </a:cubicBezTo>
                  <a:cubicBezTo>
                    <a:pt x="18" y="104"/>
                    <a:pt x="18" y="104"/>
                    <a:pt x="18" y="104"/>
                  </a:cubicBezTo>
                  <a:cubicBezTo>
                    <a:pt x="18" y="104"/>
                    <a:pt x="19" y="104"/>
                    <a:pt x="19" y="104"/>
                  </a:cubicBezTo>
                  <a:cubicBezTo>
                    <a:pt x="20" y="104"/>
                    <a:pt x="21" y="104"/>
                    <a:pt x="21" y="103"/>
                  </a:cubicBezTo>
                  <a:cubicBezTo>
                    <a:pt x="23" y="100"/>
                    <a:pt x="23" y="100"/>
                    <a:pt x="23" y="100"/>
                  </a:cubicBezTo>
                  <a:cubicBezTo>
                    <a:pt x="24" y="100"/>
                    <a:pt x="25" y="99"/>
                    <a:pt x="25" y="99"/>
                  </a:cubicBezTo>
                  <a:cubicBezTo>
                    <a:pt x="26" y="99"/>
                    <a:pt x="26" y="99"/>
                    <a:pt x="27" y="100"/>
                  </a:cubicBezTo>
                  <a:cubicBezTo>
                    <a:pt x="34" y="104"/>
                    <a:pt x="34" y="104"/>
                    <a:pt x="34" y="104"/>
                  </a:cubicBezTo>
                  <a:cubicBezTo>
                    <a:pt x="35" y="104"/>
                    <a:pt x="36" y="106"/>
                    <a:pt x="35" y="107"/>
                  </a:cubicBezTo>
                  <a:cubicBezTo>
                    <a:pt x="34" y="111"/>
                    <a:pt x="34" y="111"/>
                    <a:pt x="34" y="111"/>
                  </a:cubicBezTo>
                  <a:cubicBezTo>
                    <a:pt x="33" y="112"/>
                    <a:pt x="34" y="114"/>
                    <a:pt x="35" y="114"/>
                  </a:cubicBezTo>
                  <a:cubicBezTo>
                    <a:pt x="45" y="116"/>
                    <a:pt x="45" y="116"/>
                    <a:pt x="45" y="116"/>
                  </a:cubicBezTo>
                  <a:cubicBezTo>
                    <a:pt x="45" y="116"/>
                    <a:pt x="45" y="116"/>
                    <a:pt x="45" y="116"/>
                  </a:cubicBezTo>
                  <a:cubicBezTo>
                    <a:pt x="47" y="116"/>
                    <a:pt x="48" y="115"/>
                    <a:pt x="48" y="114"/>
                  </a:cubicBezTo>
                  <a:cubicBezTo>
                    <a:pt x="48" y="110"/>
                    <a:pt x="48" y="110"/>
                    <a:pt x="48" y="110"/>
                  </a:cubicBezTo>
                  <a:cubicBezTo>
                    <a:pt x="48" y="109"/>
                    <a:pt x="50" y="108"/>
                    <a:pt x="51" y="108"/>
                  </a:cubicBezTo>
                  <a:cubicBezTo>
                    <a:pt x="51" y="108"/>
                    <a:pt x="51" y="108"/>
                    <a:pt x="51" y="108"/>
                  </a:cubicBezTo>
                  <a:cubicBezTo>
                    <a:pt x="51" y="108"/>
                    <a:pt x="51" y="108"/>
                    <a:pt x="51" y="108"/>
                  </a:cubicBezTo>
                  <a:cubicBezTo>
                    <a:pt x="52" y="108"/>
                    <a:pt x="53" y="108"/>
                    <a:pt x="55" y="108"/>
                  </a:cubicBezTo>
                  <a:cubicBezTo>
                    <a:pt x="57" y="108"/>
                    <a:pt x="59" y="107"/>
                    <a:pt x="59" y="107"/>
                  </a:cubicBezTo>
                  <a:cubicBezTo>
                    <a:pt x="59" y="107"/>
                    <a:pt x="59" y="107"/>
                    <a:pt x="60" y="107"/>
                  </a:cubicBezTo>
                  <a:cubicBezTo>
                    <a:pt x="61" y="107"/>
                    <a:pt x="62" y="108"/>
                    <a:pt x="62" y="109"/>
                  </a:cubicBezTo>
                  <a:cubicBezTo>
                    <a:pt x="62" y="113"/>
                    <a:pt x="62" y="113"/>
                    <a:pt x="62" y="113"/>
                  </a:cubicBezTo>
                  <a:cubicBezTo>
                    <a:pt x="62" y="114"/>
                    <a:pt x="63" y="115"/>
                    <a:pt x="64" y="115"/>
                  </a:cubicBezTo>
                  <a:cubicBezTo>
                    <a:pt x="64" y="115"/>
                    <a:pt x="65" y="114"/>
                    <a:pt x="65" y="114"/>
                  </a:cubicBezTo>
                  <a:cubicBezTo>
                    <a:pt x="75" y="110"/>
                    <a:pt x="75" y="110"/>
                    <a:pt x="75" y="110"/>
                  </a:cubicBezTo>
                  <a:cubicBezTo>
                    <a:pt x="76" y="110"/>
                    <a:pt x="77" y="108"/>
                    <a:pt x="76" y="107"/>
                  </a:cubicBezTo>
                  <a:cubicBezTo>
                    <a:pt x="75" y="104"/>
                    <a:pt x="75" y="104"/>
                    <a:pt x="75" y="104"/>
                  </a:cubicBezTo>
                  <a:cubicBezTo>
                    <a:pt x="74" y="103"/>
                    <a:pt x="75" y="101"/>
                    <a:pt x="76" y="100"/>
                  </a:cubicBezTo>
                  <a:cubicBezTo>
                    <a:pt x="83" y="95"/>
                    <a:pt x="83" y="95"/>
                    <a:pt x="83" y="95"/>
                  </a:cubicBezTo>
                  <a:cubicBezTo>
                    <a:pt x="83" y="94"/>
                    <a:pt x="84" y="94"/>
                    <a:pt x="84" y="94"/>
                  </a:cubicBezTo>
                  <a:cubicBezTo>
                    <a:pt x="85" y="94"/>
                    <a:pt x="85" y="94"/>
                    <a:pt x="86" y="95"/>
                  </a:cubicBezTo>
                  <a:cubicBezTo>
                    <a:pt x="88" y="97"/>
                    <a:pt x="88" y="97"/>
                    <a:pt x="88" y="97"/>
                  </a:cubicBezTo>
                  <a:cubicBezTo>
                    <a:pt x="88" y="98"/>
                    <a:pt x="89" y="98"/>
                    <a:pt x="89" y="98"/>
                  </a:cubicBezTo>
                  <a:cubicBezTo>
                    <a:pt x="90" y="98"/>
                    <a:pt x="91" y="98"/>
                    <a:pt x="91" y="97"/>
                  </a:cubicBezTo>
                  <a:cubicBezTo>
                    <a:pt x="98" y="88"/>
                    <a:pt x="98" y="88"/>
                    <a:pt x="98" y="88"/>
                  </a:cubicBezTo>
                  <a:cubicBezTo>
                    <a:pt x="99" y="87"/>
                    <a:pt x="98" y="85"/>
                    <a:pt x="97" y="85"/>
                  </a:cubicBezTo>
                  <a:cubicBezTo>
                    <a:pt x="95" y="83"/>
                    <a:pt x="95" y="83"/>
                    <a:pt x="95" y="83"/>
                  </a:cubicBezTo>
                  <a:cubicBezTo>
                    <a:pt x="94" y="82"/>
                    <a:pt x="93" y="81"/>
                    <a:pt x="94" y="80"/>
                  </a:cubicBezTo>
                  <a:cubicBezTo>
                    <a:pt x="97" y="71"/>
                    <a:pt x="97" y="71"/>
                    <a:pt x="97" y="71"/>
                  </a:cubicBezTo>
                  <a:cubicBezTo>
                    <a:pt x="98" y="70"/>
                    <a:pt x="99" y="69"/>
                    <a:pt x="100" y="69"/>
                  </a:cubicBezTo>
                  <a:cubicBezTo>
                    <a:pt x="100" y="69"/>
                    <a:pt x="100" y="69"/>
                    <a:pt x="100" y="69"/>
                  </a:cubicBezTo>
                  <a:cubicBezTo>
                    <a:pt x="103" y="70"/>
                    <a:pt x="103" y="70"/>
                    <a:pt x="103" y="70"/>
                  </a:cubicBezTo>
                  <a:cubicBezTo>
                    <a:pt x="103" y="70"/>
                    <a:pt x="103" y="70"/>
                    <a:pt x="104" y="70"/>
                  </a:cubicBezTo>
                  <a:cubicBezTo>
                    <a:pt x="105" y="70"/>
                    <a:pt x="105" y="69"/>
                    <a:pt x="106" y="68"/>
                  </a:cubicBezTo>
                  <a:cubicBezTo>
                    <a:pt x="107" y="57"/>
                    <a:pt x="107" y="57"/>
                    <a:pt x="107" y="57"/>
                  </a:cubicBezTo>
                  <a:cubicBezTo>
                    <a:pt x="107" y="56"/>
                    <a:pt x="107" y="54"/>
                    <a:pt x="107" y="54"/>
                  </a:cubicBezTo>
                  <a:cubicBezTo>
                    <a:pt x="107" y="54"/>
                    <a:pt x="107" y="54"/>
                    <a:pt x="107" y="54"/>
                  </a:cubicBezTo>
                  <a:cubicBezTo>
                    <a:pt x="107" y="54"/>
                    <a:pt x="106" y="54"/>
                    <a:pt x="105" y="54"/>
                  </a:cubicBezTo>
                  <a:cubicBezTo>
                    <a:pt x="102" y="55"/>
                    <a:pt x="102" y="55"/>
                    <a:pt x="102" y="55"/>
                  </a:cubicBezTo>
                  <a:cubicBezTo>
                    <a:pt x="102" y="55"/>
                    <a:pt x="102" y="55"/>
                    <a:pt x="102" y="55"/>
                  </a:cubicBezTo>
                  <a:cubicBezTo>
                    <a:pt x="101" y="55"/>
                    <a:pt x="100" y="54"/>
                    <a:pt x="100" y="52"/>
                  </a:cubicBezTo>
                  <a:cubicBezTo>
                    <a:pt x="98" y="44"/>
                    <a:pt x="98" y="44"/>
                    <a:pt x="98" y="44"/>
                  </a:cubicBezTo>
                  <a:cubicBezTo>
                    <a:pt x="98" y="42"/>
                    <a:pt x="99" y="41"/>
                    <a:pt x="100" y="40"/>
                  </a:cubicBezTo>
                  <a:cubicBezTo>
                    <a:pt x="103" y="39"/>
                    <a:pt x="103" y="39"/>
                    <a:pt x="103" y="39"/>
                  </a:cubicBezTo>
                  <a:cubicBezTo>
                    <a:pt x="104" y="39"/>
                    <a:pt x="105" y="37"/>
                    <a:pt x="104" y="36"/>
                  </a:cubicBezTo>
                  <a:cubicBezTo>
                    <a:pt x="100" y="26"/>
                    <a:pt x="100" y="26"/>
                    <a:pt x="100" y="26"/>
                  </a:cubicBezTo>
                  <a:cubicBezTo>
                    <a:pt x="100" y="25"/>
                    <a:pt x="99" y="25"/>
                    <a:pt x="98" y="25"/>
                  </a:cubicBezTo>
                  <a:cubicBezTo>
                    <a:pt x="98" y="25"/>
                    <a:pt x="98" y="25"/>
                    <a:pt x="97" y="25"/>
                  </a:cubicBezTo>
                  <a:cubicBezTo>
                    <a:pt x="95" y="27"/>
                    <a:pt x="95" y="27"/>
                    <a:pt x="95" y="27"/>
                  </a:cubicBezTo>
                  <a:cubicBezTo>
                    <a:pt x="94" y="28"/>
                    <a:pt x="94" y="28"/>
                    <a:pt x="93" y="28"/>
                  </a:cubicBezTo>
                  <a:cubicBezTo>
                    <a:pt x="92" y="28"/>
                    <a:pt x="92" y="28"/>
                    <a:pt x="91" y="27"/>
                  </a:cubicBezTo>
                  <a:cubicBezTo>
                    <a:pt x="86" y="20"/>
                    <a:pt x="86" y="20"/>
                    <a:pt x="86" y="20"/>
                  </a:cubicBezTo>
                  <a:cubicBezTo>
                    <a:pt x="85" y="20"/>
                    <a:pt x="85" y="18"/>
                    <a:pt x="86" y="17"/>
                  </a:cubicBezTo>
                  <a:cubicBezTo>
                    <a:pt x="88" y="14"/>
                    <a:pt x="88" y="14"/>
                    <a:pt x="88" y="14"/>
                  </a:cubicBezTo>
                  <a:cubicBezTo>
                    <a:pt x="89" y="13"/>
                    <a:pt x="89" y="11"/>
                    <a:pt x="88" y="11"/>
                  </a:cubicBezTo>
                  <a:cubicBezTo>
                    <a:pt x="79" y="5"/>
                    <a:pt x="79" y="5"/>
                    <a:pt x="79" y="5"/>
                  </a:cubicBezTo>
                  <a:cubicBezTo>
                    <a:pt x="79" y="5"/>
                    <a:pt x="78" y="5"/>
                    <a:pt x="78" y="5"/>
                  </a:cubicBezTo>
                  <a:cubicBezTo>
                    <a:pt x="77" y="5"/>
                    <a:pt x="76" y="5"/>
                    <a:pt x="76" y="6"/>
                  </a:cubicBezTo>
                  <a:cubicBezTo>
                    <a:pt x="75" y="9"/>
                    <a:pt x="75" y="9"/>
                    <a:pt x="75" y="9"/>
                  </a:cubicBezTo>
                  <a:cubicBezTo>
                    <a:pt x="74" y="10"/>
                    <a:pt x="73" y="11"/>
                    <a:pt x="72" y="11"/>
                  </a:cubicBezTo>
                  <a:cubicBezTo>
                    <a:pt x="72" y="11"/>
                    <a:pt x="72" y="11"/>
                    <a:pt x="72" y="11"/>
                  </a:cubicBezTo>
                  <a:cubicBezTo>
                    <a:pt x="64" y="9"/>
                    <a:pt x="64" y="9"/>
                    <a:pt x="64" y="9"/>
                  </a:cubicBezTo>
                  <a:cubicBezTo>
                    <a:pt x="62" y="9"/>
                    <a:pt x="62" y="7"/>
                    <a:pt x="62" y="6"/>
                  </a:cubicBezTo>
                  <a:cubicBezTo>
                    <a:pt x="62" y="2"/>
                    <a:pt x="62" y="2"/>
                    <a:pt x="62" y="2"/>
                  </a:cubicBezTo>
                  <a:cubicBezTo>
                    <a:pt x="62" y="1"/>
                    <a:pt x="61" y="0"/>
                    <a:pt x="6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06" name="Freeform 32"/>
            <p:cNvSpPr>
              <a:spLocks noChangeArrowheads="1"/>
            </p:cNvSpPr>
            <p:nvPr/>
          </p:nvSpPr>
          <p:spPr bwMode="auto">
            <a:xfrm>
              <a:off x="3414713" y="2817813"/>
              <a:ext cx="165100" cy="176213"/>
            </a:xfrm>
            <a:custGeom>
              <a:avLst/>
              <a:gdLst>
                <a:gd name="T0" fmla="*/ 323828641 w 44"/>
                <a:gd name="T1" fmla="*/ 0 h 47"/>
                <a:gd name="T2" fmla="*/ 309750114 w 44"/>
                <a:gd name="T3" fmla="*/ 0 h 47"/>
                <a:gd name="T4" fmla="*/ 0 w 44"/>
                <a:gd name="T5" fmla="*/ 351413713 h 47"/>
                <a:gd name="T6" fmla="*/ 281589307 w 44"/>
                <a:gd name="T7" fmla="*/ 660660029 h 47"/>
                <a:gd name="T8" fmla="*/ 309750114 w 44"/>
                <a:gd name="T9" fmla="*/ 660660029 h 47"/>
                <a:gd name="T10" fmla="*/ 619500227 w 44"/>
                <a:gd name="T11" fmla="*/ 309246317 h 47"/>
                <a:gd name="T12" fmla="*/ 323828641 w 44"/>
                <a:gd name="T13" fmla="*/ 0 h 47"/>
                <a:gd name="T14" fmla="*/ 0 60000 65536"/>
                <a:gd name="T15" fmla="*/ 0 60000 65536"/>
                <a:gd name="T16" fmla="*/ 0 60000 65536"/>
                <a:gd name="T17" fmla="*/ 0 60000 65536"/>
                <a:gd name="T18" fmla="*/ 0 60000 65536"/>
                <a:gd name="T19" fmla="*/ 0 60000 65536"/>
                <a:gd name="T20" fmla="*/ 0 60000 65536"/>
                <a:gd name="T21" fmla="*/ 0 w 44"/>
                <a:gd name="T22" fmla="*/ 0 h 47"/>
                <a:gd name="T23" fmla="*/ 44 w 44"/>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47">
                  <a:moveTo>
                    <a:pt x="23" y="0"/>
                  </a:moveTo>
                  <a:cubicBezTo>
                    <a:pt x="23" y="0"/>
                    <a:pt x="22" y="0"/>
                    <a:pt x="22" y="0"/>
                  </a:cubicBezTo>
                  <a:cubicBezTo>
                    <a:pt x="10" y="1"/>
                    <a:pt x="0" y="12"/>
                    <a:pt x="0" y="25"/>
                  </a:cubicBezTo>
                  <a:cubicBezTo>
                    <a:pt x="0" y="38"/>
                    <a:pt x="9" y="47"/>
                    <a:pt x="20" y="47"/>
                  </a:cubicBezTo>
                  <a:cubicBezTo>
                    <a:pt x="21" y="47"/>
                    <a:pt x="22" y="47"/>
                    <a:pt x="22" y="47"/>
                  </a:cubicBezTo>
                  <a:cubicBezTo>
                    <a:pt x="34" y="46"/>
                    <a:pt x="44" y="35"/>
                    <a:pt x="44" y="22"/>
                  </a:cubicBezTo>
                  <a:cubicBezTo>
                    <a:pt x="44" y="10"/>
                    <a:pt x="35" y="0"/>
                    <a:pt x="2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07" name="Freeform 33"/>
            <p:cNvSpPr>
              <a:spLocks noEditPoints="1" noChangeArrowheads="1"/>
            </p:cNvSpPr>
            <p:nvPr/>
          </p:nvSpPr>
          <p:spPr bwMode="auto">
            <a:xfrm>
              <a:off x="3673475" y="2708275"/>
              <a:ext cx="236538" cy="263525"/>
            </a:xfrm>
            <a:custGeom>
              <a:avLst/>
              <a:gdLst>
                <a:gd name="T0" fmla="*/ 225548369 w 63"/>
                <a:gd name="T1" fmla="*/ 510210753 h 70"/>
                <a:gd name="T2" fmla="*/ 465195155 w 63"/>
                <a:gd name="T3" fmla="*/ 240933378 h 70"/>
                <a:gd name="T4" fmla="*/ 451096739 w 63"/>
                <a:gd name="T5" fmla="*/ 751144131 h 70"/>
                <a:gd name="T6" fmla="*/ 493388231 w 63"/>
                <a:gd name="T7" fmla="*/ 0 h 70"/>
                <a:gd name="T8" fmla="*/ 394710585 w 63"/>
                <a:gd name="T9" fmla="*/ 28343996 h 70"/>
                <a:gd name="T10" fmla="*/ 380612169 w 63"/>
                <a:gd name="T11" fmla="*/ 85035753 h 70"/>
                <a:gd name="T12" fmla="*/ 310131355 w 63"/>
                <a:gd name="T13" fmla="*/ 113379749 h 70"/>
                <a:gd name="T14" fmla="*/ 267839862 w 63"/>
                <a:gd name="T15" fmla="*/ 70861873 h 70"/>
                <a:gd name="T16" fmla="*/ 253741446 w 63"/>
                <a:gd name="T17" fmla="*/ 70861873 h 70"/>
                <a:gd name="T18" fmla="*/ 169162216 w 63"/>
                <a:gd name="T19" fmla="*/ 155897625 h 70"/>
                <a:gd name="T20" fmla="*/ 183256877 w 63"/>
                <a:gd name="T21" fmla="*/ 212589382 h 70"/>
                <a:gd name="T22" fmla="*/ 126870723 w 63"/>
                <a:gd name="T23" fmla="*/ 283451255 h 70"/>
                <a:gd name="T24" fmla="*/ 98677646 w 63"/>
                <a:gd name="T25" fmla="*/ 255107259 h 70"/>
                <a:gd name="T26" fmla="*/ 70484569 w 63"/>
                <a:gd name="T27" fmla="*/ 269277374 h 70"/>
                <a:gd name="T28" fmla="*/ 42291493 w 63"/>
                <a:gd name="T29" fmla="*/ 396831004 h 70"/>
                <a:gd name="T30" fmla="*/ 84579231 w 63"/>
                <a:gd name="T31" fmla="*/ 425175000 h 70"/>
                <a:gd name="T32" fmla="*/ 70484569 w 63"/>
                <a:gd name="T33" fmla="*/ 524384633 h 70"/>
                <a:gd name="T34" fmla="*/ 28193077 w 63"/>
                <a:gd name="T35" fmla="*/ 524384633 h 70"/>
                <a:gd name="T36" fmla="*/ 14098416 w 63"/>
                <a:gd name="T37" fmla="*/ 651938262 h 70"/>
                <a:gd name="T38" fmla="*/ 42291493 w 63"/>
                <a:gd name="T39" fmla="*/ 666108378 h 70"/>
                <a:gd name="T40" fmla="*/ 70484569 w 63"/>
                <a:gd name="T41" fmla="*/ 651938262 h 70"/>
                <a:gd name="T42" fmla="*/ 126870723 w 63"/>
                <a:gd name="T43" fmla="*/ 736970250 h 70"/>
                <a:gd name="T44" fmla="*/ 98677646 w 63"/>
                <a:gd name="T45" fmla="*/ 779488127 h 70"/>
                <a:gd name="T46" fmla="*/ 140969139 w 63"/>
                <a:gd name="T47" fmla="*/ 878697760 h 70"/>
                <a:gd name="T48" fmla="*/ 169162216 w 63"/>
                <a:gd name="T49" fmla="*/ 878697760 h 70"/>
                <a:gd name="T50" fmla="*/ 211453708 w 63"/>
                <a:gd name="T51" fmla="*/ 850353764 h 70"/>
                <a:gd name="T52" fmla="*/ 281934523 w 63"/>
                <a:gd name="T53" fmla="*/ 892871640 h 70"/>
                <a:gd name="T54" fmla="*/ 267839862 w 63"/>
                <a:gd name="T55" fmla="*/ 949559633 h 70"/>
                <a:gd name="T56" fmla="*/ 366517508 w 63"/>
                <a:gd name="T57" fmla="*/ 992077509 h 70"/>
                <a:gd name="T58" fmla="*/ 394710585 w 63"/>
                <a:gd name="T59" fmla="*/ 977903629 h 70"/>
                <a:gd name="T60" fmla="*/ 408809001 w 63"/>
                <a:gd name="T61" fmla="*/ 921215636 h 70"/>
                <a:gd name="T62" fmla="*/ 422903662 w 63"/>
                <a:gd name="T63" fmla="*/ 921215636 h 70"/>
                <a:gd name="T64" fmla="*/ 479289816 w 63"/>
                <a:gd name="T65" fmla="*/ 921215636 h 70"/>
                <a:gd name="T66" fmla="*/ 507486647 w 63"/>
                <a:gd name="T67" fmla="*/ 935385752 h 70"/>
                <a:gd name="T68" fmla="*/ 521581308 w 63"/>
                <a:gd name="T69" fmla="*/ 977903629 h 70"/>
                <a:gd name="T70" fmla="*/ 620258955 w 63"/>
                <a:gd name="T71" fmla="*/ 949559633 h 70"/>
                <a:gd name="T72" fmla="*/ 620258955 w 63"/>
                <a:gd name="T73" fmla="*/ 892871640 h 70"/>
                <a:gd name="T74" fmla="*/ 676645108 w 63"/>
                <a:gd name="T75" fmla="*/ 822006003 h 70"/>
                <a:gd name="T76" fmla="*/ 704841940 w 63"/>
                <a:gd name="T77" fmla="*/ 822006003 h 70"/>
                <a:gd name="T78" fmla="*/ 733035017 w 63"/>
                <a:gd name="T79" fmla="*/ 850353764 h 70"/>
                <a:gd name="T80" fmla="*/ 803519586 w 63"/>
                <a:gd name="T81" fmla="*/ 765318011 h 70"/>
                <a:gd name="T82" fmla="*/ 775322755 w 63"/>
                <a:gd name="T83" fmla="*/ 722800135 h 70"/>
                <a:gd name="T84" fmla="*/ 803519586 w 63"/>
                <a:gd name="T85" fmla="*/ 609420386 h 70"/>
                <a:gd name="T86" fmla="*/ 817614247 w 63"/>
                <a:gd name="T87" fmla="*/ 595246505 h 70"/>
                <a:gd name="T88" fmla="*/ 859905740 w 63"/>
                <a:gd name="T89" fmla="*/ 609420386 h 70"/>
                <a:gd name="T90" fmla="*/ 888098817 w 63"/>
                <a:gd name="T91" fmla="*/ 496040637 h 70"/>
                <a:gd name="T92" fmla="*/ 888098817 w 63"/>
                <a:gd name="T93" fmla="*/ 467692876 h 70"/>
                <a:gd name="T94" fmla="*/ 845807324 w 63"/>
                <a:gd name="T95" fmla="*/ 467692876 h 70"/>
                <a:gd name="T96" fmla="*/ 817614247 w 63"/>
                <a:gd name="T97" fmla="*/ 453522760 h 70"/>
                <a:gd name="T98" fmla="*/ 817614247 w 63"/>
                <a:gd name="T99" fmla="*/ 354313127 h 70"/>
                <a:gd name="T100" fmla="*/ 859905740 w 63"/>
                <a:gd name="T101" fmla="*/ 311795251 h 70"/>
                <a:gd name="T102" fmla="*/ 817614247 w 63"/>
                <a:gd name="T103" fmla="*/ 212589382 h 70"/>
                <a:gd name="T104" fmla="*/ 775322755 w 63"/>
                <a:gd name="T105" fmla="*/ 240933378 h 70"/>
                <a:gd name="T106" fmla="*/ 747129678 w 63"/>
                <a:gd name="T107" fmla="*/ 240933378 h 70"/>
                <a:gd name="T108" fmla="*/ 704841940 w 63"/>
                <a:gd name="T109" fmla="*/ 141723745 h 70"/>
                <a:gd name="T110" fmla="*/ 718936601 w 63"/>
                <a:gd name="T111" fmla="*/ 99209633 h 70"/>
                <a:gd name="T112" fmla="*/ 634357370 w 63"/>
                <a:gd name="T113" fmla="*/ 42517876 h 70"/>
                <a:gd name="T114" fmla="*/ 606164293 w 63"/>
                <a:gd name="T115" fmla="*/ 85035753 h 70"/>
                <a:gd name="T116" fmla="*/ 592065878 w 63"/>
                <a:gd name="T117" fmla="*/ 99209633 h 70"/>
                <a:gd name="T118" fmla="*/ 507486647 w 63"/>
                <a:gd name="T119" fmla="*/ 56691757 h 70"/>
                <a:gd name="T120" fmla="*/ 493388231 w 63"/>
                <a:gd name="T121" fmla="*/ 0 h 7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
                <a:gd name="T184" fmla="*/ 0 h 70"/>
                <a:gd name="T185" fmla="*/ 63 w 63"/>
                <a:gd name="T186" fmla="*/ 70 h 7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 h="70">
                  <a:moveTo>
                    <a:pt x="31" y="53"/>
                  </a:moveTo>
                  <a:cubicBezTo>
                    <a:pt x="23" y="53"/>
                    <a:pt x="16" y="46"/>
                    <a:pt x="16" y="36"/>
                  </a:cubicBezTo>
                  <a:cubicBezTo>
                    <a:pt x="16" y="26"/>
                    <a:pt x="23" y="18"/>
                    <a:pt x="32" y="17"/>
                  </a:cubicBezTo>
                  <a:cubicBezTo>
                    <a:pt x="32" y="17"/>
                    <a:pt x="33" y="17"/>
                    <a:pt x="33" y="17"/>
                  </a:cubicBezTo>
                  <a:cubicBezTo>
                    <a:pt x="41" y="17"/>
                    <a:pt x="48" y="25"/>
                    <a:pt x="48" y="34"/>
                  </a:cubicBezTo>
                  <a:cubicBezTo>
                    <a:pt x="48" y="44"/>
                    <a:pt x="41" y="52"/>
                    <a:pt x="32" y="53"/>
                  </a:cubicBezTo>
                  <a:cubicBezTo>
                    <a:pt x="32" y="53"/>
                    <a:pt x="31" y="53"/>
                    <a:pt x="31" y="53"/>
                  </a:cubicBezTo>
                  <a:moveTo>
                    <a:pt x="35" y="0"/>
                  </a:moveTo>
                  <a:cubicBezTo>
                    <a:pt x="29" y="0"/>
                    <a:pt x="29" y="0"/>
                    <a:pt x="29" y="0"/>
                  </a:cubicBezTo>
                  <a:cubicBezTo>
                    <a:pt x="28" y="0"/>
                    <a:pt x="28" y="1"/>
                    <a:pt x="28" y="2"/>
                  </a:cubicBezTo>
                  <a:cubicBezTo>
                    <a:pt x="28" y="4"/>
                    <a:pt x="28" y="4"/>
                    <a:pt x="28" y="4"/>
                  </a:cubicBezTo>
                  <a:cubicBezTo>
                    <a:pt x="28" y="5"/>
                    <a:pt x="28" y="6"/>
                    <a:pt x="27" y="6"/>
                  </a:cubicBezTo>
                  <a:cubicBezTo>
                    <a:pt x="22" y="8"/>
                    <a:pt x="22" y="8"/>
                    <a:pt x="22" y="8"/>
                  </a:cubicBezTo>
                  <a:cubicBezTo>
                    <a:pt x="22" y="8"/>
                    <a:pt x="22" y="8"/>
                    <a:pt x="22" y="8"/>
                  </a:cubicBezTo>
                  <a:cubicBezTo>
                    <a:pt x="21" y="8"/>
                    <a:pt x="20" y="8"/>
                    <a:pt x="20" y="7"/>
                  </a:cubicBezTo>
                  <a:cubicBezTo>
                    <a:pt x="19" y="5"/>
                    <a:pt x="19" y="5"/>
                    <a:pt x="19" y="5"/>
                  </a:cubicBezTo>
                  <a:cubicBezTo>
                    <a:pt x="19" y="5"/>
                    <a:pt x="19" y="4"/>
                    <a:pt x="18" y="4"/>
                  </a:cubicBezTo>
                  <a:cubicBezTo>
                    <a:pt x="18" y="4"/>
                    <a:pt x="18" y="5"/>
                    <a:pt x="18" y="5"/>
                  </a:cubicBezTo>
                  <a:cubicBezTo>
                    <a:pt x="12" y="9"/>
                    <a:pt x="12" y="9"/>
                    <a:pt x="12" y="9"/>
                  </a:cubicBezTo>
                  <a:cubicBezTo>
                    <a:pt x="12" y="9"/>
                    <a:pt x="12" y="10"/>
                    <a:pt x="12" y="11"/>
                  </a:cubicBezTo>
                  <a:cubicBezTo>
                    <a:pt x="13" y="12"/>
                    <a:pt x="13" y="12"/>
                    <a:pt x="13" y="12"/>
                  </a:cubicBezTo>
                  <a:cubicBezTo>
                    <a:pt x="14" y="13"/>
                    <a:pt x="14" y="14"/>
                    <a:pt x="13" y="15"/>
                  </a:cubicBezTo>
                  <a:cubicBezTo>
                    <a:pt x="10" y="19"/>
                    <a:pt x="10" y="19"/>
                    <a:pt x="10" y="19"/>
                  </a:cubicBezTo>
                  <a:cubicBezTo>
                    <a:pt x="10" y="20"/>
                    <a:pt x="9" y="20"/>
                    <a:pt x="9" y="20"/>
                  </a:cubicBezTo>
                  <a:cubicBezTo>
                    <a:pt x="9" y="20"/>
                    <a:pt x="8" y="20"/>
                    <a:pt x="8" y="20"/>
                  </a:cubicBezTo>
                  <a:cubicBezTo>
                    <a:pt x="7" y="18"/>
                    <a:pt x="7" y="18"/>
                    <a:pt x="7" y="18"/>
                  </a:cubicBezTo>
                  <a:cubicBezTo>
                    <a:pt x="6" y="18"/>
                    <a:pt x="6" y="18"/>
                    <a:pt x="6" y="18"/>
                  </a:cubicBezTo>
                  <a:cubicBezTo>
                    <a:pt x="5" y="18"/>
                    <a:pt x="5" y="19"/>
                    <a:pt x="5" y="19"/>
                  </a:cubicBezTo>
                  <a:cubicBezTo>
                    <a:pt x="2" y="26"/>
                    <a:pt x="2" y="26"/>
                    <a:pt x="2" y="26"/>
                  </a:cubicBezTo>
                  <a:cubicBezTo>
                    <a:pt x="2" y="27"/>
                    <a:pt x="2" y="27"/>
                    <a:pt x="3" y="28"/>
                  </a:cubicBezTo>
                  <a:cubicBezTo>
                    <a:pt x="5" y="28"/>
                    <a:pt x="5" y="28"/>
                    <a:pt x="5" y="28"/>
                  </a:cubicBezTo>
                  <a:cubicBezTo>
                    <a:pt x="6" y="28"/>
                    <a:pt x="6" y="29"/>
                    <a:pt x="6" y="30"/>
                  </a:cubicBezTo>
                  <a:cubicBezTo>
                    <a:pt x="6" y="30"/>
                    <a:pt x="5" y="34"/>
                    <a:pt x="5" y="37"/>
                  </a:cubicBezTo>
                  <a:cubicBezTo>
                    <a:pt x="5" y="37"/>
                    <a:pt x="5" y="37"/>
                    <a:pt x="5" y="37"/>
                  </a:cubicBezTo>
                  <a:cubicBezTo>
                    <a:pt x="5" y="37"/>
                    <a:pt x="4" y="37"/>
                    <a:pt x="4" y="37"/>
                  </a:cubicBezTo>
                  <a:cubicBezTo>
                    <a:pt x="2" y="37"/>
                    <a:pt x="2" y="37"/>
                    <a:pt x="2" y="37"/>
                  </a:cubicBezTo>
                  <a:cubicBezTo>
                    <a:pt x="1" y="37"/>
                    <a:pt x="0" y="38"/>
                    <a:pt x="0" y="39"/>
                  </a:cubicBezTo>
                  <a:cubicBezTo>
                    <a:pt x="1" y="46"/>
                    <a:pt x="1" y="46"/>
                    <a:pt x="1" y="46"/>
                  </a:cubicBezTo>
                  <a:cubicBezTo>
                    <a:pt x="1" y="46"/>
                    <a:pt x="2" y="47"/>
                    <a:pt x="2" y="47"/>
                  </a:cubicBezTo>
                  <a:cubicBezTo>
                    <a:pt x="3" y="47"/>
                    <a:pt x="3" y="47"/>
                    <a:pt x="3" y="47"/>
                  </a:cubicBezTo>
                  <a:cubicBezTo>
                    <a:pt x="5" y="46"/>
                    <a:pt x="5" y="46"/>
                    <a:pt x="5" y="46"/>
                  </a:cubicBezTo>
                  <a:cubicBezTo>
                    <a:pt x="5" y="46"/>
                    <a:pt x="5" y="46"/>
                    <a:pt x="5" y="46"/>
                  </a:cubicBezTo>
                  <a:cubicBezTo>
                    <a:pt x="6" y="46"/>
                    <a:pt x="6" y="46"/>
                    <a:pt x="7" y="47"/>
                  </a:cubicBezTo>
                  <a:cubicBezTo>
                    <a:pt x="9" y="52"/>
                    <a:pt x="9" y="52"/>
                    <a:pt x="9" y="52"/>
                  </a:cubicBezTo>
                  <a:cubicBezTo>
                    <a:pt x="9" y="53"/>
                    <a:pt x="9" y="54"/>
                    <a:pt x="8" y="54"/>
                  </a:cubicBezTo>
                  <a:cubicBezTo>
                    <a:pt x="7" y="55"/>
                    <a:pt x="7" y="55"/>
                    <a:pt x="7" y="55"/>
                  </a:cubicBezTo>
                  <a:cubicBezTo>
                    <a:pt x="6" y="56"/>
                    <a:pt x="6" y="57"/>
                    <a:pt x="6" y="57"/>
                  </a:cubicBezTo>
                  <a:cubicBezTo>
                    <a:pt x="10" y="62"/>
                    <a:pt x="10" y="62"/>
                    <a:pt x="10" y="62"/>
                  </a:cubicBezTo>
                  <a:cubicBezTo>
                    <a:pt x="11" y="63"/>
                    <a:pt x="11" y="63"/>
                    <a:pt x="11" y="63"/>
                  </a:cubicBezTo>
                  <a:cubicBezTo>
                    <a:pt x="12" y="63"/>
                    <a:pt x="12" y="63"/>
                    <a:pt x="12" y="62"/>
                  </a:cubicBezTo>
                  <a:cubicBezTo>
                    <a:pt x="14" y="60"/>
                    <a:pt x="14" y="60"/>
                    <a:pt x="14" y="60"/>
                  </a:cubicBezTo>
                  <a:cubicBezTo>
                    <a:pt x="14" y="60"/>
                    <a:pt x="14" y="60"/>
                    <a:pt x="15" y="60"/>
                  </a:cubicBezTo>
                  <a:cubicBezTo>
                    <a:pt x="15" y="60"/>
                    <a:pt x="15" y="60"/>
                    <a:pt x="16" y="60"/>
                  </a:cubicBezTo>
                  <a:cubicBezTo>
                    <a:pt x="20" y="63"/>
                    <a:pt x="20" y="63"/>
                    <a:pt x="20" y="63"/>
                  </a:cubicBezTo>
                  <a:cubicBezTo>
                    <a:pt x="20" y="63"/>
                    <a:pt x="21" y="64"/>
                    <a:pt x="20" y="65"/>
                  </a:cubicBezTo>
                  <a:cubicBezTo>
                    <a:pt x="19" y="67"/>
                    <a:pt x="19" y="67"/>
                    <a:pt x="19" y="67"/>
                  </a:cubicBezTo>
                  <a:cubicBezTo>
                    <a:pt x="19" y="68"/>
                    <a:pt x="19" y="69"/>
                    <a:pt x="20" y="69"/>
                  </a:cubicBezTo>
                  <a:cubicBezTo>
                    <a:pt x="26" y="70"/>
                    <a:pt x="26" y="70"/>
                    <a:pt x="26" y="70"/>
                  </a:cubicBezTo>
                  <a:cubicBezTo>
                    <a:pt x="26" y="70"/>
                    <a:pt x="26" y="70"/>
                    <a:pt x="26" y="70"/>
                  </a:cubicBezTo>
                  <a:cubicBezTo>
                    <a:pt x="27" y="70"/>
                    <a:pt x="28" y="70"/>
                    <a:pt x="28" y="69"/>
                  </a:cubicBezTo>
                  <a:cubicBezTo>
                    <a:pt x="28" y="67"/>
                    <a:pt x="28" y="67"/>
                    <a:pt x="28" y="67"/>
                  </a:cubicBezTo>
                  <a:cubicBezTo>
                    <a:pt x="28" y="66"/>
                    <a:pt x="29" y="65"/>
                    <a:pt x="29" y="65"/>
                  </a:cubicBezTo>
                  <a:cubicBezTo>
                    <a:pt x="30" y="65"/>
                    <a:pt x="30" y="65"/>
                    <a:pt x="30" y="65"/>
                  </a:cubicBezTo>
                  <a:cubicBezTo>
                    <a:pt x="30" y="65"/>
                    <a:pt x="30" y="65"/>
                    <a:pt x="30" y="65"/>
                  </a:cubicBezTo>
                  <a:cubicBezTo>
                    <a:pt x="31" y="65"/>
                    <a:pt x="31" y="65"/>
                    <a:pt x="32" y="65"/>
                  </a:cubicBezTo>
                  <a:cubicBezTo>
                    <a:pt x="33" y="65"/>
                    <a:pt x="34" y="65"/>
                    <a:pt x="34" y="65"/>
                  </a:cubicBezTo>
                  <a:cubicBezTo>
                    <a:pt x="34" y="65"/>
                    <a:pt x="35" y="65"/>
                    <a:pt x="35" y="65"/>
                  </a:cubicBezTo>
                  <a:cubicBezTo>
                    <a:pt x="35" y="65"/>
                    <a:pt x="36" y="65"/>
                    <a:pt x="36" y="66"/>
                  </a:cubicBezTo>
                  <a:cubicBezTo>
                    <a:pt x="36" y="68"/>
                    <a:pt x="36" y="68"/>
                    <a:pt x="36" y="68"/>
                  </a:cubicBezTo>
                  <a:cubicBezTo>
                    <a:pt x="36" y="69"/>
                    <a:pt x="37" y="69"/>
                    <a:pt x="37" y="69"/>
                  </a:cubicBezTo>
                  <a:cubicBezTo>
                    <a:pt x="37" y="69"/>
                    <a:pt x="38" y="69"/>
                    <a:pt x="38" y="69"/>
                  </a:cubicBezTo>
                  <a:cubicBezTo>
                    <a:pt x="44" y="67"/>
                    <a:pt x="44" y="67"/>
                    <a:pt x="44" y="67"/>
                  </a:cubicBezTo>
                  <a:cubicBezTo>
                    <a:pt x="44" y="67"/>
                    <a:pt x="45" y="66"/>
                    <a:pt x="44" y="65"/>
                  </a:cubicBezTo>
                  <a:cubicBezTo>
                    <a:pt x="44" y="63"/>
                    <a:pt x="44" y="63"/>
                    <a:pt x="44" y="63"/>
                  </a:cubicBezTo>
                  <a:cubicBezTo>
                    <a:pt x="43" y="62"/>
                    <a:pt x="43" y="61"/>
                    <a:pt x="44" y="61"/>
                  </a:cubicBezTo>
                  <a:cubicBezTo>
                    <a:pt x="48" y="58"/>
                    <a:pt x="48" y="58"/>
                    <a:pt x="48" y="58"/>
                  </a:cubicBezTo>
                  <a:cubicBezTo>
                    <a:pt x="48" y="57"/>
                    <a:pt x="49" y="57"/>
                    <a:pt x="49" y="57"/>
                  </a:cubicBezTo>
                  <a:cubicBezTo>
                    <a:pt x="50" y="57"/>
                    <a:pt x="50" y="57"/>
                    <a:pt x="50" y="58"/>
                  </a:cubicBezTo>
                  <a:cubicBezTo>
                    <a:pt x="51" y="59"/>
                    <a:pt x="51" y="59"/>
                    <a:pt x="51" y="59"/>
                  </a:cubicBezTo>
                  <a:cubicBezTo>
                    <a:pt x="52" y="60"/>
                    <a:pt x="52" y="60"/>
                    <a:pt x="52" y="60"/>
                  </a:cubicBezTo>
                  <a:cubicBezTo>
                    <a:pt x="53" y="60"/>
                    <a:pt x="53" y="60"/>
                    <a:pt x="53" y="59"/>
                  </a:cubicBezTo>
                  <a:cubicBezTo>
                    <a:pt x="57" y="54"/>
                    <a:pt x="57" y="54"/>
                    <a:pt x="57" y="54"/>
                  </a:cubicBezTo>
                  <a:cubicBezTo>
                    <a:pt x="58" y="53"/>
                    <a:pt x="57" y="52"/>
                    <a:pt x="57" y="52"/>
                  </a:cubicBezTo>
                  <a:cubicBezTo>
                    <a:pt x="55" y="51"/>
                    <a:pt x="55" y="51"/>
                    <a:pt x="55" y="51"/>
                  </a:cubicBezTo>
                  <a:cubicBezTo>
                    <a:pt x="55" y="50"/>
                    <a:pt x="54" y="49"/>
                    <a:pt x="55" y="49"/>
                  </a:cubicBezTo>
                  <a:cubicBezTo>
                    <a:pt x="57" y="43"/>
                    <a:pt x="57" y="43"/>
                    <a:pt x="57" y="43"/>
                  </a:cubicBezTo>
                  <a:cubicBezTo>
                    <a:pt x="57" y="43"/>
                    <a:pt x="58" y="42"/>
                    <a:pt x="58" y="42"/>
                  </a:cubicBezTo>
                  <a:cubicBezTo>
                    <a:pt x="58" y="42"/>
                    <a:pt x="58" y="42"/>
                    <a:pt x="58" y="42"/>
                  </a:cubicBezTo>
                  <a:cubicBezTo>
                    <a:pt x="60" y="43"/>
                    <a:pt x="60" y="43"/>
                    <a:pt x="60" y="43"/>
                  </a:cubicBezTo>
                  <a:cubicBezTo>
                    <a:pt x="60" y="43"/>
                    <a:pt x="60" y="43"/>
                    <a:pt x="61" y="43"/>
                  </a:cubicBezTo>
                  <a:cubicBezTo>
                    <a:pt x="61" y="43"/>
                    <a:pt x="62" y="42"/>
                    <a:pt x="62" y="42"/>
                  </a:cubicBezTo>
                  <a:cubicBezTo>
                    <a:pt x="63" y="35"/>
                    <a:pt x="63" y="35"/>
                    <a:pt x="63" y="35"/>
                  </a:cubicBezTo>
                  <a:cubicBezTo>
                    <a:pt x="63" y="34"/>
                    <a:pt x="63" y="33"/>
                    <a:pt x="63" y="33"/>
                  </a:cubicBezTo>
                  <a:cubicBezTo>
                    <a:pt x="63" y="33"/>
                    <a:pt x="63" y="33"/>
                    <a:pt x="63" y="33"/>
                  </a:cubicBezTo>
                  <a:cubicBezTo>
                    <a:pt x="62" y="33"/>
                    <a:pt x="62" y="33"/>
                    <a:pt x="61" y="33"/>
                  </a:cubicBezTo>
                  <a:cubicBezTo>
                    <a:pt x="60" y="33"/>
                    <a:pt x="60" y="33"/>
                    <a:pt x="60" y="33"/>
                  </a:cubicBezTo>
                  <a:cubicBezTo>
                    <a:pt x="60" y="33"/>
                    <a:pt x="60" y="33"/>
                    <a:pt x="59" y="33"/>
                  </a:cubicBezTo>
                  <a:cubicBezTo>
                    <a:pt x="59" y="33"/>
                    <a:pt x="58" y="33"/>
                    <a:pt x="58" y="32"/>
                  </a:cubicBezTo>
                  <a:cubicBezTo>
                    <a:pt x="57" y="27"/>
                    <a:pt x="57" y="27"/>
                    <a:pt x="57" y="27"/>
                  </a:cubicBezTo>
                  <a:cubicBezTo>
                    <a:pt x="57" y="26"/>
                    <a:pt x="58" y="25"/>
                    <a:pt x="58" y="25"/>
                  </a:cubicBezTo>
                  <a:cubicBezTo>
                    <a:pt x="60" y="24"/>
                    <a:pt x="60" y="24"/>
                    <a:pt x="60" y="24"/>
                  </a:cubicBezTo>
                  <a:cubicBezTo>
                    <a:pt x="61" y="24"/>
                    <a:pt x="61" y="23"/>
                    <a:pt x="61" y="22"/>
                  </a:cubicBezTo>
                  <a:cubicBezTo>
                    <a:pt x="59" y="16"/>
                    <a:pt x="59" y="16"/>
                    <a:pt x="59" y="16"/>
                  </a:cubicBezTo>
                  <a:cubicBezTo>
                    <a:pt x="58" y="16"/>
                    <a:pt x="58" y="15"/>
                    <a:pt x="58" y="15"/>
                  </a:cubicBezTo>
                  <a:cubicBezTo>
                    <a:pt x="57" y="15"/>
                    <a:pt x="57" y="15"/>
                    <a:pt x="57" y="16"/>
                  </a:cubicBezTo>
                  <a:cubicBezTo>
                    <a:pt x="55" y="17"/>
                    <a:pt x="55" y="17"/>
                    <a:pt x="55" y="17"/>
                  </a:cubicBezTo>
                  <a:cubicBezTo>
                    <a:pt x="55" y="17"/>
                    <a:pt x="55" y="17"/>
                    <a:pt x="54" y="17"/>
                  </a:cubicBezTo>
                  <a:cubicBezTo>
                    <a:pt x="54" y="17"/>
                    <a:pt x="54" y="17"/>
                    <a:pt x="53" y="17"/>
                  </a:cubicBezTo>
                  <a:cubicBezTo>
                    <a:pt x="50" y="13"/>
                    <a:pt x="50" y="13"/>
                    <a:pt x="50" y="13"/>
                  </a:cubicBezTo>
                  <a:cubicBezTo>
                    <a:pt x="50" y="12"/>
                    <a:pt x="50" y="11"/>
                    <a:pt x="50" y="10"/>
                  </a:cubicBezTo>
                  <a:cubicBezTo>
                    <a:pt x="51" y="9"/>
                    <a:pt x="51" y="9"/>
                    <a:pt x="51" y="9"/>
                  </a:cubicBezTo>
                  <a:cubicBezTo>
                    <a:pt x="52" y="8"/>
                    <a:pt x="52" y="7"/>
                    <a:pt x="51" y="7"/>
                  </a:cubicBezTo>
                  <a:cubicBezTo>
                    <a:pt x="46" y="3"/>
                    <a:pt x="46" y="3"/>
                    <a:pt x="46" y="3"/>
                  </a:cubicBezTo>
                  <a:cubicBezTo>
                    <a:pt x="46" y="3"/>
                    <a:pt x="46" y="3"/>
                    <a:pt x="45" y="3"/>
                  </a:cubicBezTo>
                  <a:cubicBezTo>
                    <a:pt x="45" y="3"/>
                    <a:pt x="44" y="3"/>
                    <a:pt x="44" y="4"/>
                  </a:cubicBezTo>
                  <a:cubicBezTo>
                    <a:pt x="43" y="6"/>
                    <a:pt x="43" y="6"/>
                    <a:pt x="43" y="6"/>
                  </a:cubicBezTo>
                  <a:cubicBezTo>
                    <a:pt x="43" y="7"/>
                    <a:pt x="43" y="7"/>
                    <a:pt x="42" y="7"/>
                  </a:cubicBezTo>
                  <a:cubicBezTo>
                    <a:pt x="42" y="7"/>
                    <a:pt x="42" y="7"/>
                    <a:pt x="42" y="7"/>
                  </a:cubicBezTo>
                  <a:cubicBezTo>
                    <a:pt x="37" y="6"/>
                    <a:pt x="37" y="6"/>
                    <a:pt x="37" y="6"/>
                  </a:cubicBezTo>
                  <a:cubicBezTo>
                    <a:pt x="36" y="5"/>
                    <a:pt x="36" y="5"/>
                    <a:pt x="36" y="4"/>
                  </a:cubicBezTo>
                  <a:cubicBezTo>
                    <a:pt x="36" y="2"/>
                    <a:pt x="36" y="2"/>
                    <a:pt x="36" y="2"/>
                  </a:cubicBezTo>
                  <a:cubicBezTo>
                    <a:pt x="36" y="1"/>
                    <a:pt x="36" y="0"/>
                    <a:pt x="3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08" name="Freeform 34"/>
            <p:cNvSpPr>
              <a:spLocks noChangeArrowheads="1"/>
            </p:cNvSpPr>
            <p:nvPr/>
          </p:nvSpPr>
          <p:spPr bwMode="auto">
            <a:xfrm>
              <a:off x="3748088" y="2790825"/>
              <a:ext cx="87313" cy="98425"/>
            </a:xfrm>
            <a:custGeom>
              <a:avLst/>
              <a:gdLst>
                <a:gd name="T0" fmla="*/ 187347124 w 23"/>
                <a:gd name="T1" fmla="*/ 0 h 26"/>
                <a:gd name="T2" fmla="*/ 172936683 w 23"/>
                <a:gd name="T3" fmla="*/ 0 h 26"/>
                <a:gd name="T4" fmla="*/ 0 w 23"/>
                <a:gd name="T5" fmla="*/ 200628006 h 26"/>
                <a:gd name="T6" fmla="*/ 158522446 w 23"/>
                <a:gd name="T7" fmla="*/ 372595409 h 26"/>
                <a:gd name="T8" fmla="*/ 172936683 w 23"/>
                <a:gd name="T9" fmla="*/ 372595409 h 26"/>
                <a:gd name="T10" fmla="*/ 331459129 w 23"/>
                <a:gd name="T11" fmla="*/ 171967403 h 26"/>
                <a:gd name="T12" fmla="*/ 187347124 w 23"/>
                <a:gd name="T13" fmla="*/ 0 h 26"/>
                <a:gd name="T14" fmla="*/ 0 60000 65536"/>
                <a:gd name="T15" fmla="*/ 0 60000 65536"/>
                <a:gd name="T16" fmla="*/ 0 60000 65536"/>
                <a:gd name="T17" fmla="*/ 0 60000 65536"/>
                <a:gd name="T18" fmla="*/ 0 60000 65536"/>
                <a:gd name="T19" fmla="*/ 0 60000 65536"/>
                <a:gd name="T20" fmla="*/ 0 60000 65536"/>
                <a:gd name="T21" fmla="*/ 0 w 23"/>
                <a:gd name="T22" fmla="*/ 0 h 26"/>
                <a:gd name="T23" fmla="*/ 23 w 23"/>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26">
                  <a:moveTo>
                    <a:pt x="13" y="0"/>
                  </a:moveTo>
                  <a:cubicBezTo>
                    <a:pt x="12" y="0"/>
                    <a:pt x="12" y="0"/>
                    <a:pt x="12" y="0"/>
                  </a:cubicBezTo>
                  <a:cubicBezTo>
                    <a:pt x="6" y="0"/>
                    <a:pt x="0" y="7"/>
                    <a:pt x="0" y="14"/>
                  </a:cubicBezTo>
                  <a:cubicBezTo>
                    <a:pt x="0" y="21"/>
                    <a:pt x="5" y="26"/>
                    <a:pt x="11" y="26"/>
                  </a:cubicBezTo>
                  <a:cubicBezTo>
                    <a:pt x="11" y="26"/>
                    <a:pt x="12" y="26"/>
                    <a:pt x="12" y="26"/>
                  </a:cubicBezTo>
                  <a:cubicBezTo>
                    <a:pt x="18" y="26"/>
                    <a:pt x="23" y="19"/>
                    <a:pt x="23" y="12"/>
                  </a:cubicBezTo>
                  <a:cubicBezTo>
                    <a:pt x="23" y="5"/>
                    <a:pt x="19" y="0"/>
                    <a:pt x="1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09" name="Freeform 35"/>
            <p:cNvSpPr>
              <a:spLocks noChangeArrowheads="1"/>
            </p:cNvSpPr>
            <p:nvPr/>
          </p:nvSpPr>
          <p:spPr bwMode="auto">
            <a:xfrm>
              <a:off x="4338638" y="1903413"/>
              <a:ext cx="173038" cy="338138"/>
            </a:xfrm>
            <a:custGeom>
              <a:avLst/>
              <a:gdLst>
                <a:gd name="T0" fmla="*/ 0 w 109"/>
                <a:gd name="T1" fmla="*/ 0 h 213"/>
                <a:gd name="T2" fmla="*/ 0 w 109"/>
                <a:gd name="T3" fmla="*/ 536794869 h 213"/>
                <a:gd name="T4" fmla="*/ 274698619 w 109"/>
                <a:gd name="T5" fmla="*/ 536794869 h 213"/>
                <a:gd name="T6" fmla="*/ 274698619 w 109"/>
                <a:gd name="T7" fmla="*/ 12601594 h 213"/>
                <a:gd name="T8" fmla="*/ 0 w 109"/>
                <a:gd name="T9" fmla="*/ 0 h 213"/>
                <a:gd name="T10" fmla="*/ 0 60000 65536"/>
                <a:gd name="T11" fmla="*/ 0 60000 65536"/>
                <a:gd name="T12" fmla="*/ 0 60000 65536"/>
                <a:gd name="T13" fmla="*/ 0 60000 65536"/>
                <a:gd name="T14" fmla="*/ 0 60000 65536"/>
                <a:gd name="T15" fmla="*/ 0 w 109"/>
                <a:gd name="T16" fmla="*/ 0 h 213"/>
                <a:gd name="T17" fmla="*/ 109 w 109"/>
                <a:gd name="T18" fmla="*/ 213 h 213"/>
              </a:gdLst>
              <a:ahLst/>
              <a:cxnLst>
                <a:cxn ang="T10">
                  <a:pos x="T0" y="T1"/>
                </a:cxn>
                <a:cxn ang="T11">
                  <a:pos x="T2" y="T3"/>
                </a:cxn>
                <a:cxn ang="T12">
                  <a:pos x="T4" y="T5"/>
                </a:cxn>
                <a:cxn ang="T13">
                  <a:pos x="T6" y="T7"/>
                </a:cxn>
                <a:cxn ang="T14">
                  <a:pos x="T8" y="T9"/>
                </a:cxn>
              </a:cxnLst>
              <a:rect l="T15" t="T16" r="T17" b="T18"/>
              <a:pathLst>
                <a:path w="109" h="213">
                  <a:moveTo>
                    <a:pt x="0" y="0"/>
                  </a:moveTo>
                  <a:lnTo>
                    <a:pt x="0" y="213"/>
                  </a:lnTo>
                  <a:lnTo>
                    <a:pt x="109" y="213"/>
                  </a:lnTo>
                  <a:lnTo>
                    <a:pt x="109"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10" name="Freeform 36"/>
            <p:cNvSpPr>
              <a:spLocks noChangeArrowheads="1"/>
            </p:cNvSpPr>
            <p:nvPr/>
          </p:nvSpPr>
          <p:spPr bwMode="auto">
            <a:xfrm>
              <a:off x="4338638" y="1903413"/>
              <a:ext cx="173038" cy="338138"/>
            </a:xfrm>
            <a:custGeom>
              <a:avLst/>
              <a:gdLst>
                <a:gd name="T0" fmla="*/ 0 w 109"/>
                <a:gd name="T1" fmla="*/ 0 h 213"/>
                <a:gd name="T2" fmla="*/ 0 w 109"/>
                <a:gd name="T3" fmla="*/ 536794869 h 213"/>
                <a:gd name="T4" fmla="*/ 274698619 w 109"/>
                <a:gd name="T5" fmla="*/ 536794869 h 213"/>
                <a:gd name="T6" fmla="*/ 274698619 w 109"/>
                <a:gd name="T7" fmla="*/ 12601594 h 213"/>
                <a:gd name="T8" fmla="*/ 0 w 109"/>
                <a:gd name="T9" fmla="*/ 0 h 213"/>
                <a:gd name="T10" fmla="*/ 0 60000 65536"/>
                <a:gd name="T11" fmla="*/ 0 60000 65536"/>
                <a:gd name="T12" fmla="*/ 0 60000 65536"/>
                <a:gd name="T13" fmla="*/ 0 60000 65536"/>
                <a:gd name="T14" fmla="*/ 0 60000 65536"/>
                <a:gd name="T15" fmla="*/ 0 w 109"/>
                <a:gd name="T16" fmla="*/ 0 h 213"/>
                <a:gd name="T17" fmla="*/ 109 w 109"/>
                <a:gd name="T18" fmla="*/ 213 h 213"/>
              </a:gdLst>
              <a:ahLst/>
              <a:cxnLst>
                <a:cxn ang="T10">
                  <a:pos x="T0" y="T1"/>
                </a:cxn>
                <a:cxn ang="T11">
                  <a:pos x="T2" y="T3"/>
                </a:cxn>
                <a:cxn ang="T12">
                  <a:pos x="T4" y="T5"/>
                </a:cxn>
                <a:cxn ang="T13">
                  <a:pos x="T6" y="T7"/>
                </a:cxn>
                <a:cxn ang="T14">
                  <a:pos x="T8" y="T9"/>
                </a:cxn>
              </a:cxnLst>
              <a:rect l="T15" t="T16" r="T17" b="T18"/>
              <a:pathLst>
                <a:path w="109" h="213">
                  <a:moveTo>
                    <a:pt x="0" y="0"/>
                  </a:moveTo>
                  <a:lnTo>
                    <a:pt x="0" y="213"/>
                  </a:lnTo>
                  <a:lnTo>
                    <a:pt x="109" y="213"/>
                  </a:lnTo>
                  <a:lnTo>
                    <a:pt x="109"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11" name="Freeform 37"/>
            <p:cNvSpPr>
              <a:spLocks noChangeArrowheads="1"/>
            </p:cNvSpPr>
            <p:nvPr/>
          </p:nvSpPr>
          <p:spPr bwMode="auto">
            <a:xfrm>
              <a:off x="4319588" y="1828800"/>
              <a:ext cx="206375" cy="71438"/>
            </a:xfrm>
            <a:custGeom>
              <a:avLst/>
              <a:gdLst>
                <a:gd name="T0" fmla="*/ 103327200 w 130"/>
                <a:gd name="T1" fmla="*/ 0 h 45"/>
                <a:gd name="T2" fmla="*/ 103327200 w 130"/>
                <a:gd name="T3" fmla="*/ 35282434 h 45"/>
                <a:gd name="T4" fmla="*/ 0 w 130"/>
                <a:gd name="T5" fmla="*/ 27722707 h 45"/>
                <a:gd name="T6" fmla="*/ 0 w 130"/>
                <a:gd name="T7" fmla="*/ 100806956 h 45"/>
                <a:gd name="T8" fmla="*/ 327620313 w 130"/>
                <a:gd name="T9" fmla="*/ 113408619 h 45"/>
                <a:gd name="T10" fmla="*/ 327620313 w 130"/>
                <a:gd name="T11" fmla="*/ 47884098 h 45"/>
                <a:gd name="T12" fmla="*/ 234375325 w 130"/>
                <a:gd name="T13" fmla="*/ 40322782 h 45"/>
                <a:gd name="T14" fmla="*/ 234375325 w 130"/>
                <a:gd name="T15" fmla="*/ 5040348 h 45"/>
                <a:gd name="T16" fmla="*/ 103327200 w 130"/>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45"/>
                <a:gd name="T29" fmla="*/ 130 w 130"/>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45">
                  <a:moveTo>
                    <a:pt x="41" y="0"/>
                  </a:moveTo>
                  <a:lnTo>
                    <a:pt x="41" y="14"/>
                  </a:lnTo>
                  <a:lnTo>
                    <a:pt x="0" y="11"/>
                  </a:lnTo>
                  <a:lnTo>
                    <a:pt x="0" y="40"/>
                  </a:lnTo>
                  <a:lnTo>
                    <a:pt x="130" y="45"/>
                  </a:lnTo>
                  <a:lnTo>
                    <a:pt x="130" y="19"/>
                  </a:lnTo>
                  <a:lnTo>
                    <a:pt x="93" y="16"/>
                  </a:lnTo>
                  <a:lnTo>
                    <a:pt x="93" y="2"/>
                  </a:lnTo>
                  <a:lnTo>
                    <a:pt x="4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12" name="Freeform 38"/>
            <p:cNvSpPr>
              <a:spLocks noChangeArrowheads="1"/>
            </p:cNvSpPr>
            <p:nvPr/>
          </p:nvSpPr>
          <p:spPr bwMode="auto">
            <a:xfrm>
              <a:off x="4319588" y="1828800"/>
              <a:ext cx="206375" cy="71438"/>
            </a:xfrm>
            <a:custGeom>
              <a:avLst/>
              <a:gdLst>
                <a:gd name="T0" fmla="*/ 103327200 w 130"/>
                <a:gd name="T1" fmla="*/ 0 h 45"/>
                <a:gd name="T2" fmla="*/ 103327200 w 130"/>
                <a:gd name="T3" fmla="*/ 35282434 h 45"/>
                <a:gd name="T4" fmla="*/ 0 w 130"/>
                <a:gd name="T5" fmla="*/ 27722707 h 45"/>
                <a:gd name="T6" fmla="*/ 0 w 130"/>
                <a:gd name="T7" fmla="*/ 100806956 h 45"/>
                <a:gd name="T8" fmla="*/ 327620313 w 130"/>
                <a:gd name="T9" fmla="*/ 113408619 h 45"/>
                <a:gd name="T10" fmla="*/ 327620313 w 130"/>
                <a:gd name="T11" fmla="*/ 47884098 h 45"/>
                <a:gd name="T12" fmla="*/ 234375325 w 130"/>
                <a:gd name="T13" fmla="*/ 40322782 h 45"/>
                <a:gd name="T14" fmla="*/ 234375325 w 130"/>
                <a:gd name="T15" fmla="*/ 5040348 h 45"/>
                <a:gd name="T16" fmla="*/ 103327200 w 130"/>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45"/>
                <a:gd name="T29" fmla="*/ 130 w 130"/>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45">
                  <a:moveTo>
                    <a:pt x="41" y="0"/>
                  </a:moveTo>
                  <a:lnTo>
                    <a:pt x="41" y="14"/>
                  </a:lnTo>
                  <a:lnTo>
                    <a:pt x="0" y="11"/>
                  </a:lnTo>
                  <a:lnTo>
                    <a:pt x="0" y="40"/>
                  </a:lnTo>
                  <a:lnTo>
                    <a:pt x="130" y="45"/>
                  </a:lnTo>
                  <a:lnTo>
                    <a:pt x="130" y="19"/>
                  </a:lnTo>
                  <a:lnTo>
                    <a:pt x="93" y="16"/>
                  </a:lnTo>
                  <a:lnTo>
                    <a:pt x="93" y="2"/>
                  </a:lnTo>
                  <a:lnTo>
                    <a:pt x="4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13" name="Freeform 39"/>
            <p:cNvSpPr>
              <a:spLocks noChangeArrowheads="1"/>
            </p:cNvSpPr>
            <p:nvPr/>
          </p:nvSpPr>
          <p:spPr bwMode="auto">
            <a:xfrm>
              <a:off x="4319588" y="2252663"/>
              <a:ext cx="206375" cy="65088"/>
            </a:xfrm>
            <a:custGeom>
              <a:avLst/>
              <a:gdLst>
                <a:gd name="T0" fmla="*/ 327620313 w 130"/>
                <a:gd name="T1" fmla="*/ 0 h 41"/>
                <a:gd name="T2" fmla="*/ 0 w 130"/>
                <a:gd name="T3" fmla="*/ 0 h 41"/>
                <a:gd name="T4" fmla="*/ 0 w 130"/>
                <a:gd name="T5" fmla="*/ 65524566 h 41"/>
                <a:gd name="T6" fmla="*/ 103327200 w 130"/>
                <a:gd name="T7" fmla="*/ 65524566 h 41"/>
                <a:gd name="T8" fmla="*/ 103327200 w 130"/>
                <a:gd name="T9" fmla="*/ 103327994 h 41"/>
                <a:gd name="T10" fmla="*/ 234375325 w 130"/>
                <a:gd name="T11" fmla="*/ 103327994 h 41"/>
                <a:gd name="T12" fmla="*/ 234375325 w 130"/>
                <a:gd name="T13" fmla="*/ 65524566 h 41"/>
                <a:gd name="T14" fmla="*/ 327620313 w 130"/>
                <a:gd name="T15" fmla="*/ 65524566 h 41"/>
                <a:gd name="T16" fmla="*/ 327620313 w 130"/>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41"/>
                <a:gd name="T29" fmla="*/ 130 w 130"/>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41">
                  <a:moveTo>
                    <a:pt x="130" y="0"/>
                  </a:moveTo>
                  <a:lnTo>
                    <a:pt x="0" y="0"/>
                  </a:lnTo>
                  <a:lnTo>
                    <a:pt x="0" y="26"/>
                  </a:lnTo>
                  <a:lnTo>
                    <a:pt x="41" y="26"/>
                  </a:lnTo>
                  <a:lnTo>
                    <a:pt x="41" y="41"/>
                  </a:lnTo>
                  <a:lnTo>
                    <a:pt x="93" y="41"/>
                  </a:lnTo>
                  <a:lnTo>
                    <a:pt x="93" y="26"/>
                  </a:lnTo>
                  <a:lnTo>
                    <a:pt x="130" y="26"/>
                  </a:lnTo>
                  <a:lnTo>
                    <a:pt x="13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14" name="Freeform 40"/>
            <p:cNvSpPr>
              <a:spLocks noChangeArrowheads="1"/>
            </p:cNvSpPr>
            <p:nvPr/>
          </p:nvSpPr>
          <p:spPr bwMode="auto">
            <a:xfrm>
              <a:off x="4319588" y="2252663"/>
              <a:ext cx="206375" cy="65088"/>
            </a:xfrm>
            <a:custGeom>
              <a:avLst/>
              <a:gdLst>
                <a:gd name="T0" fmla="*/ 327620313 w 130"/>
                <a:gd name="T1" fmla="*/ 0 h 41"/>
                <a:gd name="T2" fmla="*/ 0 w 130"/>
                <a:gd name="T3" fmla="*/ 0 h 41"/>
                <a:gd name="T4" fmla="*/ 0 w 130"/>
                <a:gd name="T5" fmla="*/ 65524566 h 41"/>
                <a:gd name="T6" fmla="*/ 103327200 w 130"/>
                <a:gd name="T7" fmla="*/ 65524566 h 41"/>
                <a:gd name="T8" fmla="*/ 103327200 w 130"/>
                <a:gd name="T9" fmla="*/ 103327994 h 41"/>
                <a:gd name="T10" fmla="*/ 234375325 w 130"/>
                <a:gd name="T11" fmla="*/ 103327994 h 41"/>
                <a:gd name="T12" fmla="*/ 234375325 w 130"/>
                <a:gd name="T13" fmla="*/ 65524566 h 41"/>
                <a:gd name="T14" fmla="*/ 327620313 w 130"/>
                <a:gd name="T15" fmla="*/ 65524566 h 41"/>
                <a:gd name="T16" fmla="*/ 327620313 w 130"/>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41"/>
                <a:gd name="T29" fmla="*/ 130 w 130"/>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41">
                  <a:moveTo>
                    <a:pt x="130" y="0"/>
                  </a:moveTo>
                  <a:lnTo>
                    <a:pt x="0" y="0"/>
                  </a:lnTo>
                  <a:lnTo>
                    <a:pt x="0" y="26"/>
                  </a:lnTo>
                  <a:lnTo>
                    <a:pt x="41" y="26"/>
                  </a:lnTo>
                  <a:lnTo>
                    <a:pt x="41" y="41"/>
                  </a:lnTo>
                  <a:lnTo>
                    <a:pt x="93" y="41"/>
                  </a:lnTo>
                  <a:lnTo>
                    <a:pt x="93" y="26"/>
                  </a:lnTo>
                  <a:lnTo>
                    <a:pt x="130" y="26"/>
                  </a:lnTo>
                  <a:lnTo>
                    <a:pt x="1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15" name="Freeform 41"/>
            <p:cNvSpPr>
              <a:spLocks noEditPoints="1" noChangeArrowheads="1"/>
            </p:cNvSpPr>
            <p:nvPr/>
          </p:nvSpPr>
          <p:spPr bwMode="auto">
            <a:xfrm>
              <a:off x="4522788" y="1911350"/>
              <a:ext cx="195263" cy="330200"/>
            </a:xfrm>
            <a:custGeom>
              <a:avLst/>
              <a:gdLst>
                <a:gd name="T0" fmla="*/ 423014759 w 52"/>
                <a:gd name="T1" fmla="*/ 1140443259 h 88"/>
                <a:gd name="T2" fmla="*/ 296108829 w 52"/>
                <a:gd name="T3" fmla="*/ 1140443259 h 88"/>
                <a:gd name="T4" fmla="*/ 296108829 w 52"/>
                <a:gd name="T5" fmla="*/ 985568202 h 88"/>
                <a:gd name="T6" fmla="*/ 423014759 w 52"/>
                <a:gd name="T7" fmla="*/ 999646730 h 88"/>
                <a:gd name="T8" fmla="*/ 423014759 w 52"/>
                <a:gd name="T9" fmla="*/ 1140443259 h 88"/>
                <a:gd name="T10" fmla="*/ 225607621 w 52"/>
                <a:gd name="T11" fmla="*/ 1140443259 h 88"/>
                <a:gd name="T12" fmla="*/ 98701691 w 52"/>
                <a:gd name="T13" fmla="*/ 1140443259 h 88"/>
                <a:gd name="T14" fmla="*/ 98701691 w 52"/>
                <a:gd name="T15" fmla="*/ 985568202 h 88"/>
                <a:gd name="T16" fmla="*/ 225607621 w 52"/>
                <a:gd name="T17" fmla="*/ 985568202 h 88"/>
                <a:gd name="T18" fmla="*/ 225607621 w 52"/>
                <a:gd name="T19" fmla="*/ 1140443259 h 88"/>
                <a:gd name="T20" fmla="*/ 620421897 w 52"/>
                <a:gd name="T21" fmla="*/ 267510780 h 88"/>
                <a:gd name="T22" fmla="*/ 507616209 w 52"/>
                <a:gd name="T23" fmla="*/ 267510780 h 88"/>
                <a:gd name="T24" fmla="*/ 507616209 w 52"/>
                <a:gd name="T25" fmla="*/ 126714250 h 88"/>
                <a:gd name="T26" fmla="*/ 620421897 w 52"/>
                <a:gd name="T27" fmla="*/ 126714250 h 88"/>
                <a:gd name="T28" fmla="*/ 620421897 w 52"/>
                <a:gd name="T29" fmla="*/ 267510780 h 88"/>
                <a:gd name="T30" fmla="*/ 423014759 w 52"/>
                <a:gd name="T31" fmla="*/ 267510780 h 88"/>
                <a:gd name="T32" fmla="*/ 296108829 w 52"/>
                <a:gd name="T33" fmla="*/ 267510780 h 88"/>
                <a:gd name="T34" fmla="*/ 296108829 w 52"/>
                <a:gd name="T35" fmla="*/ 112635723 h 88"/>
                <a:gd name="T36" fmla="*/ 423014759 w 52"/>
                <a:gd name="T37" fmla="*/ 126714250 h 88"/>
                <a:gd name="T38" fmla="*/ 423014759 w 52"/>
                <a:gd name="T39" fmla="*/ 267510780 h 88"/>
                <a:gd name="T40" fmla="*/ 225607621 w 52"/>
                <a:gd name="T41" fmla="*/ 253432252 h 88"/>
                <a:gd name="T42" fmla="*/ 98701691 w 52"/>
                <a:gd name="T43" fmla="*/ 253432252 h 88"/>
                <a:gd name="T44" fmla="*/ 98701691 w 52"/>
                <a:gd name="T45" fmla="*/ 112635723 h 88"/>
                <a:gd name="T46" fmla="*/ 225607621 w 52"/>
                <a:gd name="T47" fmla="*/ 112635723 h 88"/>
                <a:gd name="T48" fmla="*/ 225607621 w 52"/>
                <a:gd name="T49" fmla="*/ 253432252 h 88"/>
                <a:gd name="T50" fmla="*/ 0 w 52"/>
                <a:gd name="T51" fmla="*/ 0 h 88"/>
                <a:gd name="T52" fmla="*/ 0 w 52"/>
                <a:gd name="T53" fmla="*/ 1239000455 h 88"/>
                <a:gd name="T54" fmla="*/ 549916934 w 52"/>
                <a:gd name="T55" fmla="*/ 1239000455 h 88"/>
                <a:gd name="T56" fmla="*/ 549916934 w 52"/>
                <a:gd name="T57" fmla="*/ 520943032 h 88"/>
                <a:gd name="T58" fmla="*/ 733223830 w 52"/>
                <a:gd name="T59" fmla="*/ 366067975 h 88"/>
                <a:gd name="T60" fmla="*/ 733223830 w 52"/>
                <a:gd name="T61" fmla="*/ 28160807 h 88"/>
                <a:gd name="T62" fmla="*/ 0 w 52"/>
                <a:gd name="T63" fmla="*/ 0 h 8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2"/>
                <a:gd name="T97" fmla="*/ 0 h 88"/>
                <a:gd name="T98" fmla="*/ 52 w 52"/>
                <a:gd name="T99" fmla="*/ 88 h 8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2" h="88">
                  <a:moveTo>
                    <a:pt x="30" y="81"/>
                  </a:moveTo>
                  <a:cubicBezTo>
                    <a:pt x="21" y="81"/>
                    <a:pt x="21" y="81"/>
                    <a:pt x="21" y="81"/>
                  </a:cubicBezTo>
                  <a:cubicBezTo>
                    <a:pt x="21" y="70"/>
                    <a:pt x="21" y="70"/>
                    <a:pt x="21" y="70"/>
                  </a:cubicBezTo>
                  <a:cubicBezTo>
                    <a:pt x="30" y="71"/>
                    <a:pt x="30" y="71"/>
                    <a:pt x="30" y="71"/>
                  </a:cubicBezTo>
                  <a:cubicBezTo>
                    <a:pt x="30" y="81"/>
                    <a:pt x="30" y="81"/>
                    <a:pt x="30" y="81"/>
                  </a:cubicBezTo>
                  <a:moveTo>
                    <a:pt x="16" y="81"/>
                  </a:moveTo>
                  <a:cubicBezTo>
                    <a:pt x="7" y="81"/>
                    <a:pt x="7" y="81"/>
                    <a:pt x="7" y="81"/>
                  </a:cubicBezTo>
                  <a:cubicBezTo>
                    <a:pt x="7" y="70"/>
                    <a:pt x="7" y="70"/>
                    <a:pt x="7" y="70"/>
                  </a:cubicBezTo>
                  <a:cubicBezTo>
                    <a:pt x="16" y="70"/>
                    <a:pt x="16" y="70"/>
                    <a:pt x="16" y="70"/>
                  </a:cubicBezTo>
                  <a:cubicBezTo>
                    <a:pt x="16" y="81"/>
                    <a:pt x="16" y="81"/>
                    <a:pt x="16" y="81"/>
                  </a:cubicBezTo>
                  <a:moveTo>
                    <a:pt x="44" y="19"/>
                  </a:moveTo>
                  <a:cubicBezTo>
                    <a:pt x="36" y="19"/>
                    <a:pt x="36" y="19"/>
                    <a:pt x="36" y="19"/>
                  </a:cubicBezTo>
                  <a:cubicBezTo>
                    <a:pt x="36" y="9"/>
                    <a:pt x="36" y="9"/>
                    <a:pt x="36" y="9"/>
                  </a:cubicBezTo>
                  <a:cubicBezTo>
                    <a:pt x="44" y="9"/>
                    <a:pt x="44" y="9"/>
                    <a:pt x="44" y="9"/>
                  </a:cubicBezTo>
                  <a:cubicBezTo>
                    <a:pt x="44" y="19"/>
                    <a:pt x="44" y="19"/>
                    <a:pt x="44" y="19"/>
                  </a:cubicBezTo>
                  <a:moveTo>
                    <a:pt x="30" y="19"/>
                  </a:moveTo>
                  <a:cubicBezTo>
                    <a:pt x="21" y="19"/>
                    <a:pt x="21" y="19"/>
                    <a:pt x="21" y="19"/>
                  </a:cubicBezTo>
                  <a:cubicBezTo>
                    <a:pt x="21" y="8"/>
                    <a:pt x="21" y="8"/>
                    <a:pt x="21" y="8"/>
                  </a:cubicBezTo>
                  <a:cubicBezTo>
                    <a:pt x="30" y="9"/>
                    <a:pt x="30" y="9"/>
                    <a:pt x="30" y="9"/>
                  </a:cubicBezTo>
                  <a:cubicBezTo>
                    <a:pt x="30" y="19"/>
                    <a:pt x="30" y="19"/>
                    <a:pt x="30" y="19"/>
                  </a:cubicBezTo>
                  <a:moveTo>
                    <a:pt x="16" y="18"/>
                  </a:moveTo>
                  <a:cubicBezTo>
                    <a:pt x="7" y="18"/>
                    <a:pt x="7" y="18"/>
                    <a:pt x="7" y="18"/>
                  </a:cubicBezTo>
                  <a:cubicBezTo>
                    <a:pt x="7" y="8"/>
                    <a:pt x="7" y="8"/>
                    <a:pt x="7" y="8"/>
                  </a:cubicBezTo>
                  <a:cubicBezTo>
                    <a:pt x="16" y="8"/>
                    <a:pt x="16" y="8"/>
                    <a:pt x="16" y="8"/>
                  </a:cubicBezTo>
                  <a:cubicBezTo>
                    <a:pt x="16" y="18"/>
                    <a:pt x="16" y="18"/>
                    <a:pt x="16" y="18"/>
                  </a:cubicBezTo>
                  <a:moveTo>
                    <a:pt x="0" y="0"/>
                  </a:moveTo>
                  <a:cubicBezTo>
                    <a:pt x="0" y="88"/>
                    <a:pt x="0" y="88"/>
                    <a:pt x="0" y="88"/>
                  </a:cubicBezTo>
                  <a:cubicBezTo>
                    <a:pt x="39" y="88"/>
                    <a:pt x="39" y="88"/>
                    <a:pt x="39" y="88"/>
                  </a:cubicBezTo>
                  <a:cubicBezTo>
                    <a:pt x="39" y="88"/>
                    <a:pt x="39" y="45"/>
                    <a:pt x="39" y="37"/>
                  </a:cubicBezTo>
                  <a:cubicBezTo>
                    <a:pt x="39" y="28"/>
                    <a:pt x="52" y="26"/>
                    <a:pt x="52" y="26"/>
                  </a:cubicBezTo>
                  <a:cubicBezTo>
                    <a:pt x="52" y="2"/>
                    <a:pt x="52" y="2"/>
                    <a:pt x="52" y="2"/>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16" name="Freeform 42"/>
            <p:cNvSpPr>
              <a:spLocks noChangeArrowheads="1"/>
            </p:cNvSpPr>
            <p:nvPr/>
          </p:nvSpPr>
          <p:spPr bwMode="auto">
            <a:xfrm>
              <a:off x="3362325" y="944563"/>
              <a:ext cx="41275" cy="180975"/>
            </a:xfrm>
            <a:custGeom>
              <a:avLst/>
              <a:gdLst>
                <a:gd name="T0" fmla="*/ 42239334 w 11"/>
                <a:gd name="T1" fmla="*/ 0 h 48"/>
                <a:gd name="T2" fmla="*/ 14078527 w 11"/>
                <a:gd name="T3" fmla="*/ 85292009 h 48"/>
                <a:gd name="T4" fmla="*/ 28160807 w 11"/>
                <a:gd name="T5" fmla="*/ 99506088 h 48"/>
                <a:gd name="T6" fmla="*/ 0 w 11"/>
                <a:gd name="T7" fmla="*/ 582826217 h 48"/>
                <a:gd name="T8" fmla="*/ 70396389 w 11"/>
                <a:gd name="T9" fmla="*/ 682332305 h 48"/>
                <a:gd name="T10" fmla="*/ 154875057 w 11"/>
                <a:gd name="T11" fmla="*/ 597040295 h 48"/>
                <a:gd name="T12" fmla="*/ 112635723 w 11"/>
                <a:gd name="T13" fmla="*/ 99506088 h 48"/>
                <a:gd name="T14" fmla="*/ 126714250 w 11"/>
                <a:gd name="T15" fmla="*/ 85292009 h 48"/>
                <a:gd name="T16" fmla="*/ 112635723 w 11"/>
                <a:gd name="T17" fmla="*/ 0 h 48"/>
                <a:gd name="T18" fmla="*/ 42239334 w 11"/>
                <a:gd name="T19" fmla="*/ 0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48"/>
                <a:gd name="T32" fmla="*/ 11 w 11"/>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48">
                  <a:moveTo>
                    <a:pt x="3" y="0"/>
                  </a:moveTo>
                  <a:cubicBezTo>
                    <a:pt x="3" y="0"/>
                    <a:pt x="2" y="2"/>
                    <a:pt x="1" y="6"/>
                  </a:cubicBezTo>
                  <a:cubicBezTo>
                    <a:pt x="1" y="6"/>
                    <a:pt x="2" y="6"/>
                    <a:pt x="2" y="7"/>
                  </a:cubicBezTo>
                  <a:cubicBezTo>
                    <a:pt x="0" y="41"/>
                    <a:pt x="0" y="41"/>
                    <a:pt x="0" y="41"/>
                  </a:cubicBezTo>
                  <a:cubicBezTo>
                    <a:pt x="5" y="48"/>
                    <a:pt x="5" y="48"/>
                    <a:pt x="5" y="48"/>
                  </a:cubicBezTo>
                  <a:cubicBezTo>
                    <a:pt x="11" y="42"/>
                    <a:pt x="11" y="42"/>
                    <a:pt x="11" y="42"/>
                  </a:cubicBezTo>
                  <a:cubicBezTo>
                    <a:pt x="8" y="7"/>
                    <a:pt x="8" y="7"/>
                    <a:pt x="8" y="7"/>
                  </a:cubicBezTo>
                  <a:cubicBezTo>
                    <a:pt x="9" y="7"/>
                    <a:pt x="9" y="6"/>
                    <a:pt x="9" y="6"/>
                  </a:cubicBezTo>
                  <a:cubicBezTo>
                    <a:pt x="9" y="6"/>
                    <a:pt x="9" y="3"/>
                    <a:pt x="8"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17" name="Freeform 43"/>
            <p:cNvSpPr>
              <a:spLocks noChangeArrowheads="1"/>
            </p:cNvSpPr>
            <p:nvPr/>
          </p:nvSpPr>
          <p:spPr bwMode="auto">
            <a:xfrm>
              <a:off x="3148013" y="936625"/>
              <a:ext cx="454025" cy="274638"/>
            </a:xfrm>
            <a:custGeom>
              <a:avLst/>
              <a:gdLst>
                <a:gd name="T0" fmla="*/ 577260893 w 121"/>
                <a:gd name="T1" fmla="*/ 0 h 73"/>
                <a:gd name="T2" fmla="*/ 563182366 w 121"/>
                <a:gd name="T3" fmla="*/ 0 h 73"/>
                <a:gd name="T4" fmla="*/ 464625170 w 121"/>
                <a:gd name="T5" fmla="*/ 396310158 h 73"/>
                <a:gd name="T6" fmla="*/ 577260893 w 121"/>
                <a:gd name="T7" fmla="*/ 396310158 h 73"/>
                <a:gd name="T8" fmla="*/ 563182366 w 121"/>
                <a:gd name="T9" fmla="*/ 580310094 h 73"/>
                <a:gd name="T10" fmla="*/ 802536091 w 121"/>
                <a:gd name="T11" fmla="*/ 750156767 h 73"/>
                <a:gd name="T12" fmla="*/ 520943032 w 121"/>
                <a:gd name="T13" fmla="*/ 622769881 h 73"/>
                <a:gd name="T14" fmla="*/ 535021559 w 121"/>
                <a:gd name="T15" fmla="*/ 452923208 h 73"/>
                <a:gd name="T16" fmla="*/ 436464364 w 121"/>
                <a:gd name="T17" fmla="*/ 438769946 h 73"/>
                <a:gd name="T18" fmla="*/ 563182366 w 121"/>
                <a:gd name="T19" fmla="*/ 0 h 73"/>
                <a:gd name="T20" fmla="*/ 0 w 121"/>
                <a:gd name="T21" fmla="*/ 849233366 h 73"/>
                <a:gd name="T22" fmla="*/ 366067975 w 121"/>
                <a:gd name="T23" fmla="*/ 891693154 h 73"/>
                <a:gd name="T24" fmla="*/ 1365714705 w 121"/>
                <a:gd name="T25" fmla="*/ 990773515 h 73"/>
                <a:gd name="T26" fmla="*/ 1703625625 w 121"/>
                <a:gd name="T27" fmla="*/ 1033233302 h 73"/>
                <a:gd name="T28" fmla="*/ 1168604066 w 121"/>
                <a:gd name="T29" fmla="*/ 84923337 h 73"/>
                <a:gd name="T30" fmla="*/ 1168604066 w 121"/>
                <a:gd name="T31" fmla="*/ 84923337 h 73"/>
                <a:gd name="T32" fmla="*/ 1168604066 w 121"/>
                <a:gd name="T33" fmla="*/ 84923337 h 73"/>
                <a:gd name="T34" fmla="*/ 1168604066 w 121"/>
                <a:gd name="T35" fmla="*/ 84923337 h 73"/>
                <a:gd name="T36" fmla="*/ 1295318316 w 121"/>
                <a:gd name="T37" fmla="*/ 551999807 h 73"/>
                <a:gd name="T38" fmla="*/ 1196761120 w 121"/>
                <a:gd name="T39" fmla="*/ 537846545 h 73"/>
                <a:gd name="T40" fmla="*/ 1224921927 w 121"/>
                <a:gd name="T41" fmla="*/ 707693218 h 73"/>
                <a:gd name="T42" fmla="*/ 929250341 w 121"/>
                <a:gd name="T43" fmla="*/ 764310030 h 73"/>
                <a:gd name="T44" fmla="*/ 1168604066 w 121"/>
                <a:gd name="T45" fmla="*/ 651080168 h 73"/>
                <a:gd name="T46" fmla="*/ 1168604066 w 121"/>
                <a:gd name="T47" fmla="*/ 481233495 h 73"/>
                <a:gd name="T48" fmla="*/ 1267161261 w 121"/>
                <a:gd name="T49" fmla="*/ 495386757 h 73"/>
                <a:gd name="T50" fmla="*/ 1168604066 w 121"/>
                <a:gd name="T51" fmla="*/ 84923337 h 73"/>
                <a:gd name="T52" fmla="*/ 872932480 w 121"/>
                <a:gd name="T53" fmla="*/ 764310030 h 73"/>
                <a:gd name="T54" fmla="*/ 577260893 w 121"/>
                <a:gd name="T55" fmla="*/ 0 h 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21"/>
                <a:gd name="T85" fmla="*/ 0 h 73"/>
                <a:gd name="T86" fmla="*/ 121 w 121"/>
                <a:gd name="T87" fmla="*/ 73 h 7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21" h="73">
                  <a:moveTo>
                    <a:pt x="41" y="0"/>
                  </a:moveTo>
                  <a:cubicBezTo>
                    <a:pt x="40" y="0"/>
                    <a:pt x="40" y="0"/>
                    <a:pt x="40" y="0"/>
                  </a:cubicBezTo>
                  <a:cubicBezTo>
                    <a:pt x="31" y="19"/>
                    <a:pt x="33" y="28"/>
                    <a:pt x="33" y="28"/>
                  </a:cubicBezTo>
                  <a:cubicBezTo>
                    <a:pt x="41" y="28"/>
                    <a:pt x="41" y="28"/>
                    <a:pt x="41" y="28"/>
                  </a:cubicBezTo>
                  <a:cubicBezTo>
                    <a:pt x="40" y="41"/>
                    <a:pt x="40" y="41"/>
                    <a:pt x="40" y="41"/>
                  </a:cubicBezTo>
                  <a:cubicBezTo>
                    <a:pt x="57" y="53"/>
                    <a:pt x="57" y="53"/>
                    <a:pt x="57" y="53"/>
                  </a:cubicBezTo>
                  <a:cubicBezTo>
                    <a:pt x="37" y="44"/>
                    <a:pt x="37" y="44"/>
                    <a:pt x="37" y="44"/>
                  </a:cubicBezTo>
                  <a:cubicBezTo>
                    <a:pt x="38" y="32"/>
                    <a:pt x="38" y="32"/>
                    <a:pt x="38" y="32"/>
                  </a:cubicBezTo>
                  <a:cubicBezTo>
                    <a:pt x="31" y="31"/>
                    <a:pt x="31" y="31"/>
                    <a:pt x="31" y="31"/>
                  </a:cubicBezTo>
                  <a:cubicBezTo>
                    <a:pt x="29" y="16"/>
                    <a:pt x="39" y="1"/>
                    <a:pt x="40" y="0"/>
                  </a:cubicBezTo>
                  <a:cubicBezTo>
                    <a:pt x="17" y="4"/>
                    <a:pt x="0" y="19"/>
                    <a:pt x="0" y="60"/>
                  </a:cubicBezTo>
                  <a:cubicBezTo>
                    <a:pt x="26" y="63"/>
                    <a:pt x="26" y="63"/>
                    <a:pt x="26" y="63"/>
                  </a:cubicBezTo>
                  <a:cubicBezTo>
                    <a:pt x="97" y="70"/>
                    <a:pt x="97" y="70"/>
                    <a:pt x="97" y="70"/>
                  </a:cubicBezTo>
                  <a:cubicBezTo>
                    <a:pt x="121" y="73"/>
                    <a:pt x="121" y="73"/>
                    <a:pt x="121" y="73"/>
                  </a:cubicBezTo>
                  <a:cubicBezTo>
                    <a:pt x="121" y="34"/>
                    <a:pt x="105" y="16"/>
                    <a:pt x="83" y="6"/>
                  </a:cubicBezTo>
                  <a:cubicBezTo>
                    <a:pt x="83" y="6"/>
                    <a:pt x="83" y="6"/>
                    <a:pt x="83" y="6"/>
                  </a:cubicBezTo>
                  <a:cubicBezTo>
                    <a:pt x="83" y="6"/>
                    <a:pt x="83" y="6"/>
                    <a:pt x="83" y="6"/>
                  </a:cubicBezTo>
                  <a:cubicBezTo>
                    <a:pt x="83" y="6"/>
                    <a:pt x="83" y="6"/>
                    <a:pt x="83" y="6"/>
                  </a:cubicBezTo>
                  <a:cubicBezTo>
                    <a:pt x="83" y="6"/>
                    <a:pt x="94" y="23"/>
                    <a:pt x="92" y="39"/>
                  </a:cubicBezTo>
                  <a:cubicBezTo>
                    <a:pt x="85" y="38"/>
                    <a:pt x="85" y="38"/>
                    <a:pt x="85" y="38"/>
                  </a:cubicBezTo>
                  <a:cubicBezTo>
                    <a:pt x="87" y="50"/>
                    <a:pt x="87" y="50"/>
                    <a:pt x="87" y="50"/>
                  </a:cubicBezTo>
                  <a:cubicBezTo>
                    <a:pt x="66" y="54"/>
                    <a:pt x="66" y="54"/>
                    <a:pt x="66" y="54"/>
                  </a:cubicBezTo>
                  <a:cubicBezTo>
                    <a:pt x="83" y="46"/>
                    <a:pt x="83" y="46"/>
                    <a:pt x="83" y="46"/>
                  </a:cubicBezTo>
                  <a:cubicBezTo>
                    <a:pt x="83" y="34"/>
                    <a:pt x="83" y="34"/>
                    <a:pt x="83" y="34"/>
                  </a:cubicBezTo>
                  <a:cubicBezTo>
                    <a:pt x="90" y="35"/>
                    <a:pt x="90" y="35"/>
                    <a:pt x="90" y="35"/>
                  </a:cubicBezTo>
                  <a:cubicBezTo>
                    <a:pt x="90" y="35"/>
                    <a:pt x="92" y="26"/>
                    <a:pt x="83" y="6"/>
                  </a:cubicBezTo>
                  <a:cubicBezTo>
                    <a:pt x="83" y="10"/>
                    <a:pt x="82" y="41"/>
                    <a:pt x="62" y="54"/>
                  </a:cubicBezTo>
                  <a:cubicBezTo>
                    <a:pt x="62" y="54"/>
                    <a:pt x="36" y="32"/>
                    <a:pt x="4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18" name="Freeform 44"/>
            <p:cNvSpPr>
              <a:spLocks noChangeArrowheads="1"/>
            </p:cNvSpPr>
            <p:nvPr/>
          </p:nvSpPr>
          <p:spPr bwMode="auto">
            <a:xfrm>
              <a:off x="3305175" y="928688"/>
              <a:ext cx="60325" cy="49213"/>
            </a:xfrm>
            <a:custGeom>
              <a:avLst/>
              <a:gdLst>
                <a:gd name="T0" fmla="*/ 113723936 w 16"/>
                <a:gd name="T1" fmla="*/ 0 h 13"/>
                <a:gd name="T2" fmla="*/ 0 w 16"/>
                <a:gd name="T3" fmla="*/ 28660894 h 13"/>
                <a:gd name="T4" fmla="*/ 199012175 w 16"/>
                <a:gd name="T5" fmla="*/ 186301490 h 13"/>
                <a:gd name="T6" fmla="*/ 227444102 w 16"/>
                <a:gd name="T7" fmla="*/ 42993234 h 13"/>
                <a:gd name="T8" fmla="*/ 127938014 w 16"/>
                <a:gd name="T9" fmla="*/ 0 h 13"/>
                <a:gd name="T10" fmla="*/ 113723936 w 16"/>
                <a:gd name="T11" fmla="*/ 0 h 13"/>
                <a:gd name="T12" fmla="*/ 0 60000 65536"/>
                <a:gd name="T13" fmla="*/ 0 60000 65536"/>
                <a:gd name="T14" fmla="*/ 0 60000 65536"/>
                <a:gd name="T15" fmla="*/ 0 60000 65536"/>
                <a:gd name="T16" fmla="*/ 0 60000 65536"/>
                <a:gd name="T17" fmla="*/ 0 60000 65536"/>
                <a:gd name="T18" fmla="*/ 0 w 16"/>
                <a:gd name="T19" fmla="*/ 0 h 13"/>
                <a:gd name="T20" fmla="*/ 16 w 16"/>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6" h="13">
                  <a:moveTo>
                    <a:pt x="8" y="0"/>
                  </a:moveTo>
                  <a:cubicBezTo>
                    <a:pt x="5" y="0"/>
                    <a:pt x="0" y="2"/>
                    <a:pt x="0" y="2"/>
                  </a:cubicBezTo>
                  <a:cubicBezTo>
                    <a:pt x="14" y="13"/>
                    <a:pt x="14" y="13"/>
                    <a:pt x="14" y="13"/>
                  </a:cubicBezTo>
                  <a:cubicBezTo>
                    <a:pt x="13" y="7"/>
                    <a:pt x="16" y="3"/>
                    <a:pt x="16" y="3"/>
                  </a:cubicBezTo>
                  <a:cubicBezTo>
                    <a:pt x="11" y="2"/>
                    <a:pt x="9" y="0"/>
                    <a:pt x="9" y="0"/>
                  </a:cubicBezTo>
                  <a:cubicBezTo>
                    <a:pt x="8" y="0"/>
                    <a:pt x="8"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19" name="Freeform 45"/>
            <p:cNvSpPr>
              <a:spLocks noChangeArrowheads="1"/>
            </p:cNvSpPr>
            <p:nvPr/>
          </p:nvSpPr>
          <p:spPr bwMode="auto">
            <a:xfrm>
              <a:off x="3395663" y="941388"/>
              <a:ext cx="60325" cy="44450"/>
            </a:xfrm>
            <a:custGeom>
              <a:avLst/>
              <a:gdLst>
                <a:gd name="T0" fmla="*/ 113723936 w 16"/>
                <a:gd name="T1" fmla="*/ 0 h 12"/>
                <a:gd name="T2" fmla="*/ 28431927 w 16"/>
                <a:gd name="T3" fmla="*/ 13720233 h 12"/>
                <a:gd name="T4" fmla="*/ 0 w 16"/>
                <a:gd name="T5" fmla="*/ 13720233 h 12"/>
                <a:gd name="T6" fmla="*/ 28431927 w 16"/>
                <a:gd name="T7" fmla="*/ 164650208 h 12"/>
                <a:gd name="T8" fmla="*/ 227444102 w 16"/>
                <a:gd name="T9" fmla="*/ 54884638 h 12"/>
                <a:gd name="T10" fmla="*/ 113723936 w 16"/>
                <a:gd name="T11" fmla="*/ 0 h 12"/>
                <a:gd name="T12" fmla="*/ 0 60000 65536"/>
                <a:gd name="T13" fmla="*/ 0 60000 65536"/>
                <a:gd name="T14" fmla="*/ 0 60000 65536"/>
                <a:gd name="T15" fmla="*/ 0 60000 65536"/>
                <a:gd name="T16" fmla="*/ 0 60000 65536"/>
                <a:gd name="T17" fmla="*/ 0 60000 65536"/>
                <a:gd name="T18" fmla="*/ 0 w 16"/>
                <a:gd name="T19" fmla="*/ 0 h 12"/>
                <a:gd name="T20" fmla="*/ 16 w 16"/>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6" h="12">
                  <a:moveTo>
                    <a:pt x="8" y="0"/>
                  </a:moveTo>
                  <a:cubicBezTo>
                    <a:pt x="8" y="0"/>
                    <a:pt x="6" y="1"/>
                    <a:pt x="2" y="1"/>
                  </a:cubicBezTo>
                  <a:cubicBezTo>
                    <a:pt x="2" y="1"/>
                    <a:pt x="1" y="1"/>
                    <a:pt x="0" y="1"/>
                  </a:cubicBezTo>
                  <a:cubicBezTo>
                    <a:pt x="0" y="1"/>
                    <a:pt x="3" y="6"/>
                    <a:pt x="2" y="12"/>
                  </a:cubicBezTo>
                  <a:cubicBezTo>
                    <a:pt x="16" y="4"/>
                    <a:pt x="16" y="4"/>
                    <a:pt x="16" y="4"/>
                  </a:cubicBezTo>
                  <a:cubicBezTo>
                    <a:pt x="16" y="4"/>
                    <a:pt x="11" y="1"/>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20" name="Freeform 46"/>
            <p:cNvSpPr>
              <a:spLocks noEditPoints="1" noChangeArrowheads="1"/>
            </p:cNvSpPr>
            <p:nvPr/>
          </p:nvSpPr>
          <p:spPr bwMode="auto">
            <a:xfrm>
              <a:off x="3255963" y="658813"/>
              <a:ext cx="244475" cy="269875"/>
            </a:xfrm>
            <a:custGeom>
              <a:avLst/>
              <a:gdLst>
                <a:gd name="T0" fmla="*/ 495118292 w 65"/>
                <a:gd name="T1" fmla="*/ 871066542 h 72"/>
                <a:gd name="T2" fmla="*/ 466826893 w 65"/>
                <a:gd name="T3" fmla="*/ 871066542 h 72"/>
                <a:gd name="T4" fmla="*/ 212193017 w 65"/>
                <a:gd name="T5" fmla="*/ 632227167 h 72"/>
                <a:gd name="T6" fmla="*/ 707315070 w 65"/>
                <a:gd name="T7" fmla="*/ 702473380 h 72"/>
                <a:gd name="T8" fmla="*/ 495118292 w 65"/>
                <a:gd name="T9" fmla="*/ 871066542 h 72"/>
                <a:gd name="T10" fmla="*/ 565850552 w 65"/>
                <a:gd name="T11" fmla="*/ 561980953 h 72"/>
                <a:gd name="T12" fmla="*/ 551704852 w 65"/>
                <a:gd name="T13" fmla="*/ 561980953 h 72"/>
                <a:gd name="T14" fmla="*/ 495118292 w 65"/>
                <a:gd name="T15" fmla="*/ 491730991 h 72"/>
                <a:gd name="T16" fmla="*/ 551704852 w 65"/>
                <a:gd name="T17" fmla="*/ 435533271 h 72"/>
                <a:gd name="T18" fmla="*/ 551704852 w 65"/>
                <a:gd name="T19" fmla="*/ 435533271 h 72"/>
                <a:gd name="T20" fmla="*/ 622437111 w 65"/>
                <a:gd name="T21" fmla="*/ 505783233 h 72"/>
                <a:gd name="T22" fmla="*/ 565850552 w 65"/>
                <a:gd name="T23" fmla="*/ 561980953 h 72"/>
                <a:gd name="T24" fmla="*/ 381948934 w 65"/>
                <a:gd name="T25" fmla="*/ 533880219 h 72"/>
                <a:gd name="T26" fmla="*/ 367803235 w 65"/>
                <a:gd name="T27" fmla="*/ 533880219 h 72"/>
                <a:gd name="T28" fmla="*/ 311216675 w 65"/>
                <a:gd name="T29" fmla="*/ 463634005 h 72"/>
                <a:gd name="T30" fmla="*/ 367803235 w 65"/>
                <a:gd name="T31" fmla="*/ 407436285 h 72"/>
                <a:gd name="T32" fmla="*/ 367803235 w 65"/>
                <a:gd name="T33" fmla="*/ 407436285 h 72"/>
                <a:gd name="T34" fmla="*/ 438535494 w 65"/>
                <a:gd name="T35" fmla="*/ 477682498 h 72"/>
                <a:gd name="T36" fmla="*/ 381948934 w 65"/>
                <a:gd name="T37" fmla="*/ 533880219 h 72"/>
                <a:gd name="T38" fmla="*/ 396094634 w 65"/>
                <a:gd name="T39" fmla="*/ 0 h 72"/>
                <a:gd name="T40" fmla="*/ 0 w 65"/>
                <a:gd name="T41" fmla="*/ 435533271 h 72"/>
                <a:gd name="T42" fmla="*/ 466826893 w 65"/>
                <a:gd name="T43" fmla="*/ 997514224 h 72"/>
                <a:gd name="T44" fmla="*/ 523413453 w 65"/>
                <a:gd name="T45" fmla="*/ 1011562717 h 72"/>
                <a:gd name="T46" fmla="*/ 919508087 w 65"/>
                <a:gd name="T47" fmla="*/ 576029446 h 72"/>
                <a:gd name="T48" fmla="*/ 466826893 w 65"/>
                <a:gd name="T49" fmla="*/ 0 h 72"/>
                <a:gd name="T50" fmla="*/ 396094634 w 65"/>
                <a:gd name="T51" fmla="*/ 0 h 7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5"/>
                <a:gd name="T79" fmla="*/ 0 h 72"/>
                <a:gd name="T80" fmla="*/ 65 w 65"/>
                <a:gd name="T81" fmla="*/ 72 h 7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5" h="72">
                  <a:moveTo>
                    <a:pt x="35" y="62"/>
                  </a:moveTo>
                  <a:cubicBezTo>
                    <a:pt x="34" y="62"/>
                    <a:pt x="34" y="62"/>
                    <a:pt x="33" y="62"/>
                  </a:cubicBezTo>
                  <a:cubicBezTo>
                    <a:pt x="24" y="61"/>
                    <a:pt x="17" y="54"/>
                    <a:pt x="15" y="45"/>
                  </a:cubicBezTo>
                  <a:cubicBezTo>
                    <a:pt x="50" y="50"/>
                    <a:pt x="50" y="50"/>
                    <a:pt x="50" y="50"/>
                  </a:cubicBezTo>
                  <a:cubicBezTo>
                    <a:pt x="49" y="57"/>
                    <a:pt x="43" y="62"/>
                    <a:pt x="35" y="62"/>
                  </a:cubicBezTo>
                  <a:moveTo>
                    <a:pt x="40" y="40"/>
                  </a:moveTo>
                  <a:cubicBezTo>
                    <a:pt x="40" y="40"/>
                    <a:pt x="39" y="40"/>
                    <a:pt x="39" y="40"/>
                  </a:cubicBezTo>
                  <a:cubicBezTo>
                    <a:pt x="37" y="40"/>
                    <a:pt x="35" y="38"/>
                    <a:pt x="35" y="35"/>
                  </a:cubicBezTo>
                  <a:cubicBezTo>
                    <a:pt x="35" y="33"/>
                    <a:pt x="36" y="31"/>
                    <a:pt x="39" y="31"/>
                  </a:cubicBezTo>
                  <a:cubicBezTo>
                    <a:pt x="39" y="31"/>
                    <a:pt x="39" y="31"/>
                    <a:pt x="39" y="31"/>
                  </a:cubicBezTo>
                  <a:cubicBezTo>
                    <a:pt x="42" y="31"/>
                    <a:pt x="44" y="34"/>
                    <a:pt x="44" y="36"/>
                  </a:cubicBezTo>
                  <a:cubicBezTo>
                    <a:pt x="44" y="39"/>
                    <a:pt x="42" y="40"/>
                    <a:pt x="40" y="40"/>
                  </a:cubicBezTo>
                  <a:moveTo>
                    <a:pt x="27" y="38"/>
                  </a:moveTo>
                  <a:cubicBezTo>
                    <a:pt x="27" y="38"/>
                    <a:pt x="27" y="38"/>
                    <a:pt x="26" y="38"/>
                  </a:cubicBezTo>
                  <a:cubicBezTo>
                    <a:pt x="24" y="38"/>
                    <a:pt x="22" y="36"/>
                    <a:pt x="22" y="33"/>
                  </a:cubicBezTo>
                  <a:cubicBezTo>
                    <a:pt x="22" y="31"/>
                    <a:pt x="24" y="29"/>
                    <a:pt x="26" y="29"/>
                  </a:cubicBezTo>
                  <a:cubicBezTo>
                    <a:pt x="26" y="29"/>
                    <a:pt x="26" y="29"/>
                    <a:pt x="26" y="29"/>
                  </a:cubicBezTo>
                  <a:cubicBezTo>
                    <a:pt x="29" y="29"/>
                    <a:pt x="31" y="32"/>
                    <a:pt x="31" y="34"/>
                  </a:cubicBezTo>
                  <a:cubicBezTo>
                    <a:pt x="31" y="37"/>
                    <a:pt x="29" y="38"/>
                    <a:pt x="27" y="38"/>
                  </a:cubicBezTo>
                  <a:moveTo>
                    <a:pt x="28" y="0"/>
                  </a:moveTo>
                  <a:cubicBezTo>
                    <a:pt x="12" y="0"/>
                    <a:pt x="0" y="13"/>
                    <a:pt x="0" y="31"/>
                  </a:cubicBezTo>
                  <a:cubicBezTo>
                    <a:pt x="0" y="51"/>
                    <a:pt x="15" y="69"/>
                    <a:pt x="33" y="71"/>
                  </a:cubicBezTo>
                  <a:cubicBezTo>
                    <a:pt x="34" y="71"/>
                    <a:pt x="36" y="72"/>
                    <a:pt x="37" y="72"/>
                  </a:cubicBezTo>
                  <a:cubicBezTo>
                    <a:pt x="53" y="72"/>
                    <a:pt x="65" y="59"/>
                    <a:pt x="65" y="41"/>
                  </a:cubicBezTo>
                  <a:cubicBezTo>
                    <a:pt x="65" y="21"/>
                    <a:pt x="51" y="3"/>
                    <a:pt x="33" y="0"/>
                  </a:cubicBezTo>
                  <a:cubicBezTo>
                    <a:pt x="31" y="0"/>
                    <a:pt x="30" y="0"/>
                    <a:pt x="2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21" name="Freeform 47"/>
            <p:cNvSpPr>
              <a:spLocks noChangeArrowheads="1"/>
            </p:cNvSpPr>
            <p:nvPr/>
          </p:nvSpPr>
          <p:spPr bwMode="auto">
            <a:xfrm>
              <a:off x="1271588" y="1301750"/>
              <a:ext cx="76200" cy="274638"/>
            </a:xfrm>
            <a:custGeom>
              <a:avLst/>
              <a:gdLst>
                <a:gd name="T0" fmla="*/ 87096600 w 20"/>
                <a:gd name="T1" fmla="*/ 0 h 73"/>
                <a:gd name="T2" fmla="*/ 43548300 w 20"/>
                <a:gd name="T3" fmla="*/ 141540148 h 73"/>
                <a:gd name="T4" fmla="*/ 72580500 w 20"/>
                <a:gd name="T5" fmla="*/ 169846673 h 73"/>
                <a:gd name="T6" fmla="*/ 0 w 20"/>
                <a:gd name="T7" fmla="*/ 891693154 h 73"/>
                <a:gd name="T8" fmla="*/ 145161000 w 20"/>
                <a:gd name="T9" fmla="*/ 1033233302 h 73"/>
                <a:gd name="T10" fmla="*/ 290322000 w 20"/>
                <a:gd name="T11" fmla="*/ 920003441 h 73"/>
                <a:gd name="T12" fmla="*/ 232257600 w 20"/>
                <a:gd name="T13" fmla="*/ 169846673 h 73"/>
                <a:gd name="T14" fmla="*/ 246773700 w 20"/>
                <a:gd name="T15" fmla="*/ 141540148 h 73"/>
                <a:gd name="T16" fmla="*/ 217741500 w 20"/>
                <a:gd name="T17" fmla="*/ 14153262 h 73"/>
                <a:gd name="T18" fmla="*/ 87096600 w 20"/>
                <a:gd name="T19" fmla="*/ 0 h 7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
                <a:gd name="T31" fmla="*/ 0 h 73"/>
                <a:gd name="T32" fmla="*/ 20 w 20"/>
                <a:gd name="T33" fmla="*/ 73 h 7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 h="73">
                  <a:moveTo>
                    <a:pt x="6" y="0"/>
                  </a:moveTo>
                  <a:cubicBezTo>
                    <a:pt x="6" y="0"/>
                    <a:pt x="3" y="4"/>
                    <a:pt x="3" y="10"/>
                  </a:cubicBezTo>
                  <a:cubicBezTo>
                    <a:pt x="3" y="10"/>
                    <a:pt x="3" y="11"/>
                    <a:pt x="5" y="12"/>
                  </a:cubicBezTo>
                  <a:cubicBezTo>
                    <a:pt x="0" y="63"/>
                    <a:pt x="0" y="63"/>
                    <a:pt x="0" y="63"/>
                  </a:cubicBezTo>
                  <a:cubicBezTo>
                    <a:pt x="10" y="73"/>
                    <a:pt x="10" y="73"/>
                    <a:pt x="10" y="73"/>
                  </a:cubicBezTo>
                  <a:cubicBezTo>
                    <a:pt x="20" y="65"/>
                    <a:pt x="20" y="65"/>
                    <a:pt x="20" y="65"/>
                  </a:cubicBezTo>
                  <a:cubicBezTo>
                    <a:pt x="16" y="12"/>
                    <a:pt x="16" y="12"/>
                    <a:pt x="16" y="12"/>
                  </a:cubicBezTo>
                  <a:cubicBezTo>
                    <a:pt x="17" y="11"/>
                    <a:pt x="17" y="10"/>
                    <a:pt x="17" y="10"/>
                  </a:cubicBezTo>
                  <a:cubicBezTo>
                    <a:pt x="17" y="10"/>
                    <a:pt x="17" y="6"/>
                    <a:pt x="15" y="1"/>
                  </a:cubicBezTo>
                  <a:cubicBezTo>
                    <a:pt x="6"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22" name="Freeform 48"/>
            <p:cNvSpPr>
              <a:spLocks noChangeArrowheads="1"/>
            </p:cNvSpPr>
            <p:nvPr/>
          </p:nvSpPr>
          <p:spPr bwMode="auto">
            <a:xfrm>
              <a:off x="869950" y="1298575"/>
              <a:ext cx="841375" cy="393700"/>
            </a:xfrm>
            <a:custGeom>
              <a:avLst/>
              <a:gdLst>
                <a:gd name="T0" fmla="*/ 1086361614 w 224"/>
                <a:gd name="T1" fmla="*/ 0 h 105"/>
                <a:gd name="T2" fmla="*/ 1086361614 w 224"/>
                <a:gd name="T3" fmla="*/ 0 h 105"/>
                <a:gd name="T4" fmla="*/ 888841321 w 224"/>
                <a:gd name="T5" fmla="*/ 604535724 h 105"/>
                <a:gd name="T6" fmla="*/ 1086361614 w 224"/>
                <a:gd name="T7" fmla="*/ 604535724 h 105"/>
                <a:gd name="T8" fmla="*/ 1072253559 w 224"/>
                <a:gd name="T9" fmla="*/ 871651800 h 105"/>
                <a:gd name="T10" fmla="*/ 1523726369 w 224"/>
                <a:gd name="T11" fmla="*/ 1110653947 h 105"/>
                <a:gd name="T12" fmla="*/ 987601468 w 224"/>
                <a:gd name="T13" fmla="*/ 941947872 h 105"/>
                <a:gd name="T14" fmla="*/ 1029925635 w 224"/>
                <a:gd name="T15" fmla="*/ 674828047 h 105"/>
                <a:gd name="T16" fmla="*/ 846513397 w 224"/>
                <a:gd name="T17" fmla="*/ 674828047 h 105"/>
                <a:gd name="T18" fmla="*/ 1086361614 w 224"/>
                <a:gd name="T19" fmla="*/ 0 h 105"/>
                <a:gd name="T20" fmla="*/ 0 w 224"/>
                <a:gd name="T21" fmla="*/ 1321538414 h 105"/>
                <a:gd name="T22" fmla="*/ 705429083 w 224"/>
                <a:gd name="T23" fmla="*/ 1349656093 h 105"/>
                <a:gd name="T24" fmla="*/ 2147483647 w 224"/>
                <a:gd name="T25" fmla="*/ 1434009130 h 105"/>
                <a:gd name="T26" fmla="*/ 2147483647 w 224"/>
                <a:gd name="T27" fmla="*/ 1476187524 h 105"/>
                <a:gd name="T28" fmla="*/ 2147483647 w 224"/>
                <a:gd name="T29" fmla="*/ 84353037 h 105"/>
                <a:gd name="T30" fmla="*/ 2147483647 w 224"/>
                <a:gd name="T31" fmla="*/ 84353037 h 105"/>
                <a:gd name="T32" fmla="*/ 2147483647 w 224"/>
                <a:gd name="T33" fmla="*/ 84353037 h 105"/>
                <a:gd name="T34" fmla="*/ 2147483647 w 224"/>
                <a:gd name="T35" fmla="*/ 84353037 h 105"/>
                <a:gd name="T36" fmla="*/ 2147483647 w 224"/>
                <a:gd name="T37" fmla="*/ 773241798 h 105"/>
                <a:gd name="T38" fmla="*/ 2147483647 w 224"/>
                <a:gd name="T39" fmla="*/ 759181084 h 105"/>
                <a:gd name="T40" fmla="*/ 2147483647 w 224"/>
                <a:gd name="T41" fmla="*/ 1012243945 h 105"/>
                <a:gd name="T42" fmla="*/ 1749462774 w 224"/>
                <a:gd name="T43" fmla="*/ 1124714661 h 105"/>
                <a:gd name="T44" fmla="*/ 2147483647 w 224"/>
                <a:gd name="T45" fmla="*/ 941947872 h 105"/>
                <a:gd name="T46" fmla="*/ 2147483647 w 224"/>
                <a:gd name="T47" fmla="*/ 674828047 h 105"/>
                <a:gd name="T48" fmla="*/ 2147483647 w 224"/>
                <a:gd name="T49" fmla="*/ 702945726 h 105"/>
                <a:gd name="T50" fmla="*/ 2147483647 w 224"/>
                <a:gd name="T51" fmla="*/ 84353037 h 105"/>
                <a:gd name="T52" fmla="*/ 1650702627 w 224"/>
                <a:gd name="T53" fmla="*/ 1124714661 h 105"/>
                <a:gd name="T54" fmla="*/ 1086361614 w 224"/>
                <a:gd name="T55" fmla="*/ 0 h 10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4"/>
                <a:gd name="T85" fmla="*/ 0 h 105"/>
                <a:gd name="T86" fmla="*/ 224 w 224"/>
                <a:gd name="T87" fmla="*/ 105 h 10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4" h="105">
                  <a:moveTo>
                    <a:pt x="77" y="0"/>
                  </a:moveTo>
                  <a:cubicBezTo>
                    <a:pt x="77" y="0"/>
                    <a:pt x="77" y="0"/>
                    <a:pt x="77" y="0"/>
                  </a:cubicBezTo>
                  <a:cubicBezTo>
                    <a:pt x="60" y="29"/>
                    <a:pt x="63" y="43"/>
                    <a:pt x="63" y="43"/>
                  </a:cubicBezTo>
                  <a:cubicBezTo>
                    <a:pt x="77" y="43"/>
                    <a:pt x="77" y="43"/>
                    <a:pt x="77" y="43"/>
                  </a:cubicBezTo>
                  <a:cubicBezTo>
                    <a:pt x="76" y="62"/>
                    <a:pt x="76" y="62"/>
                    <a:pt x="76" y="62"/>
                  </a:cubicBezTo>
                  <a:cubicBezTo>
                    <a:pt x="108" y="79"/>
                    <a:pt x="108" y="79"/>
                    <a:pt x="108" y="79"/>
                  </a:cubicBezTo>
                  <a:cubicBezTo>
                    <a:pt x="70" y="67"/>
                    <a:pt x="70" y="67"/>
                    <a:pt x="70" y="67"/>
                  </a:cubicBezTo>
                  <a:cubicBezTo>
                    <a:pt x="73" y="48"/>
                    <a:pt x="73" y="48"/>
                    <a:pt x="73" y="48"/>
                  </a:cubicBezTo>
                  <a:cubicBezTo>
                    <a:pt x="60" y="48"/>
                    <a:pt x="60" y="48"/>
                    <a:pt x="60" y="48"/>
                  </a:cubicBezTo>
                  <a:cubicBezTo>
                    <a:pt x="55" y="24"/>
                    <a:pt x="75" y="2"/>
                    <a:pt x="77" y="0"/>
                  </a:cubicBezTo>
                  <a:cubicBezTo>
                    <a:pt x="33" y="7"/>
                    <a:pt x="0" y="32"/>
                    <a:pt x="0" y="94"/>
                  </a:cubicBezTo>
                  <a:cubicBezTo>
                    <a:pt x="50" y="96"/>
                    <a:pt x="50" y="96"/>
                    <a:pt x="50" y="96"/>
                  </a:cubicBezTo>
                  <a:cubicBezTo>
                    <a:pt x="180" y="102"/>
                    <a:pt x="180" y="102"/>
                    <a:pt x="180" y="102"/>
                  </a:cubicBezTo>
                  <a:cubicBezTo>
                    <a:pt x="224" y="105"/>
                    <a:pt x="224" y="105"/>
                    <a:pt x="224" y="105"/>
                  </a:cubicBezTo>
                  <a:cubicBezTo>
                    <a:pt x="224" y="47"/>
                    <a:pt x="196" y="20"/>
                    <a:pt x="155" y="6"/>
                  </a:cubicBezTo>
                  <a:cubicBezTo>
                    <a:pt x="155" y="6"/>
                    <a:pt x="155" y="6"/>
                    <a:pt x="155" y="6"/>
                  </a:cubicBezTo>
                  <a:cubicBezTo>
                    <a:pt x="155" y="6"/>
                    <a:pt x="155" y="6"/>
                    <a:pt x="155" y="6"/>
                  </a:cubicBezTo>
                  <a:cubicBezTo>
                    <a:pt x="155" y="6"/>
                    <a:pt x="155" y="6"/>
                    <a:pt x="155" y="6"/>
                  </a:cubicBezTo>
                  <a:cubicBezTo>
                    <a:pt x="155" y="6"/>
                    <a:pt x="175" y="32"/>
                    <a:pt x="171" y="55"/>
                  </a:cubicBezTo>
                  <a:cubicBezTo>
                    <a:pt x="158" y="54"/>
                    <a:pt x="158" y="54"/>
                    <a:pt x="158" y="54"/>
                  </a:cubicBezTo>
                  <a:cubicBezTo>
                    <a:pt x="162" y="72"/>
                    <a:pt x="162" y="72"/>
                    <a:pt x="162" y="72"/>
                  </a:cubicBezTo>
                  <a:cubicBezTo>
                    <a:pt x="124" y="80"/>
                    <a:pt x="124" y="80"/>
                    <a:pt x="124" y="80"/>
                  </a:cubicBezTo>
                  <a:cubicBezTo>
                    <a:pt x="156" y="67"/>
                    <a:pt x="156" y="67"/>
                    <a:pt x="156" y="67"/>
                  </a:cubicBezTo>
                  <a:cubicBezTo>
                    <a:pt x="154" y="48"/>
                    <a:pt x="154" y="48"/>
                    <a:pt x="154" y="48"/>
                  </a:cubicBezTo>
                  <a:cubicBezTo>
                    <a:pt x="167" y="50"/>
                    <a:pt x="167" y="50"/>
                    <a:pt x="167" y="50"/>
                  </a:cubicBezTo>
                  <a:cubicBezTo>
                    <a:pt x="167" y="50"/>
                    <a:pt x="171" y="37"/>
                    <a:pt x="155" y="6"/>
                  </a:cubicBezTo>
                  <a:cubicBezTo>
                    <a:pt x="156" y="13"/>
                    <a:pt x="154" y="60"/>
                    <a:pt x="117" y="80"/>
                  </a:cubicBezTo>
                  <a:cubicBezTo>
                    <a:pt x="117" y="80"/>
                    <a:pt x="69" y="48"/>
                    <a:pt x="7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23" name="Freeform 49"/>
            <p:cNvSpPr>
              <a:spLocks noChangeArrowheads="1"/>
            </p:cNvSpPr>
            <p:nvPr/>
          </p:nvSpPr>
          <p:spPr bwMode="auto">
            <a:xfrm>
              <a:off x="1169988" y="1287463"/>
              <a:ext cx="112713" cy="71438"/>
            </a:xfrm>
            <a:custGeom>
              <a:avLst/>
              <a:gdLst>
                <a:gd name="T0" fmla="*/ 211738885 w 30"/>
                <a:gd name="T1" fmla="*/ 0 h 19"/>
                <a:gd name="T2" fmla="*/ 0 w 30"/>
                <a:gd name="T3" fmla="*/ 42411613 h 19"/>
                <a:gd name="T4" fmla="*/ 352896889 w 30"/>
                <a:gd name="T5" fmla="*/ 268599360 h 19"/>
                <a:gd name="T6" fmla="*/ 423474012 w 30"/>
                <a:gd name="T7" fmla="*/ 56548817 h 19"/>
                <a:gd name="T8" fmla="*/ 225854309 w 30"/>
                <a:gd name="T9" fmla="*/ 0 h 19"/>
                <a:gd name="T10" fmla="*/ 211738885 w 30"/>
                <a:gd name="T11" fmla="*/ 0 h 19"/>
                <a:gd name="T12" fmla="*/ 0 60000 65536"/>
                <a:gd name="T13" fmla="*/ 0 60000 65536"/>
                <a:gd name="T14" fmla="*/ 0 60000 65536"/>
                <a:gd name="T15" fmla="*/ 0 60000 65536"/>
                <a:gd name="T16" fmla="*/ 0 60000 65536"/>
                <a:gd name="T17" fmla="*/ 0 60000 65536"/>
                <a:gd name="T18" fmla="*/ 0 w 30"/>
                <a:gd name="T19" fmla="*/ 0 h 19"/>
                <a:gd name="T20" fmla="*/ 30 w 30"/>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30" h="19">
                  <a:moveTo>
                    <a:pt x="15" y="0"/>
                  </a:moveTo>
                  <a:cubicBezTo>
                    <a:pt x="9" y="0"/>
                    <a:pt x="0" y="3"/>
                    <a:pt x="0" y="3"/>
                  </a:cubicBezTo>
                  <a:cubicBezTo>
                    <a:pt x="25" y="19"/>
                    <a:pt x="25" y="19"/>
                    <a:pt x="25" y="19"/>
                  </a:cubicBezTo>
                  <a:cubicBezTo>
                    <a:pt x="23" y="9"/>
                    <a:pt x="30" y="4"/>
                    <a:pt x="30" y="4"/>
                  </a:cubicBezTo>
                  <a:cubicBezTo>
                    <a:pt x="20" y="2"/>
                    <a:pt x="16" y="0"/>
                    <a:pt x="16" y="0"/>
                  </a:cubicBezTo>
                  <a:cubicBezTo>
                    <a:pt x="16" y="0"/>
                    <a:pt x="15" y="0"/>
                    <a:pt x="1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24" name="Freeform 50"/>
            <p:cNvSpPr>
              <a:spLocks noChangeArrowheads="1"/>
            </p:cNvSpPr>
            <p:nvPr/>
          </p:nvSpPr>
          <p:spPr bwMode="auto">
            <a:xfrm>
              <a:off x="1336675" y="1298575"/>
              <a:ext cx="107950" cy="66675"/>
            </a:xfrm>
            <a:custGeom>
              <a:avLst/>
              <a:gdLst>
                <a:gd name="T0" fmla="*/ 193989872 w 29"/>
                <a:gd name="T1" fmla="*/ 0 h 18"/>
                <a:gd name="T2" fmla="*/ 27713371 w 29"/>
                <a:gd name="T3" fmla="*/ 27440467 h 18"/>
                <a:gd name="T4" fmla="*/ 0 w 29"/>
                <a:gd name="T5" fmla="*/ 27440467 h 18"/>
                <a:gd name="T6" fmla="*/ 55426741 w 29"/>
                <a:gd name="T7" fmla="*/ 246975313 h 18"/>
                <a:gd name="T8" fmla="*/ 401834569 w 29"/>
                <a:gd name="T9" fmla="*/ 68604871 h 18"/>
                <a:gd name="T10" fmla="*/ 193989872 w 29"/>
                <a:gd name="T11" fmla="*/ 0 h 18"/>
                <a:gd name="T12" fmla="*/ 0 60000 65536"/>
                <a:gd name="T13" fmla="*/ 0 60000 65536"/>
                <a:gd name="T14" fmla="*/ 0 60000 65536"/>
                <a:gd name="T15" fmla="*/ 0 60000 65536"/>
                <a:gd name="T16" fmla="*/ 0 60000 65536"/>
                <a:gd name="T17" fmla="*/ 0 60000 65536"/>
                <a:gd name="T18" fmla="*/ 0 w 29"/>
                <a:gd name="T19" fmla="*/ 0 h 18"/>
                <a:gd name="T20" fmla="*/ 29 w 29"/>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29" h="18">
                  <a:moveTo>
                    <a:pt x="14" y="0"/>
                  </a:moveTo>
                  <a:cubicBezTo>
                    <a:pt x="14" y="0"/>
                    <a:pt x="10" y="2"/>
                    <a:pt x="2" y="2"/>
                  </a:cubicBezTo>
                  <a:cubicBezTo>
                    <a:pt x="1" y="2"/>
                    <a:pt x="1" y="2"/>
                    <a:pt x="0" y="2"/>
                  </a:cubicBezTo>
                  <a:cubicBezTo>
                    <a:pt x="0" y="2"/>
                    <a:pt x="6" y="9"/>
                    <a:pt x="4" y="18"/>
                  </a:cubicBezTo>
                  <a:cubicBezTo>
                    <a:pt x="29" y="5"/>
                    <a:pt x="29" y="5"/>
                    <a:pt x="29" y="5"/>
                  </a:cubicBezTo>
                  <a:cubicBezTo>
                    <a:pt x="29" y="5"/>
                    <a:pt x="20" y="1"/>
                    <a:pt x="1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25" name="Freeform 51"/>
            <p:cNvSpPr>
              <a:spLocks noEditPoints="1" noChangeArrowheads="1"/>
            </p:cNvSpPr>
            <p:nvPr/>
          </p:nvSpPr>
          <p:spPr bwMode="auto">
            <a:xfrm>
              <a:off x="1076325" y="873125"/>
              <a:ext cx="455613" cy="406400"/>
            </a:xfrm>
            <a:custGeom>
              <a:avLst/>
              <a:gdLst>
                <a:gd name="T0" fmla="*/ 921584606 w 121"/>
                <a:gd name="T1" fmla="*/ 1331031496 h 108"/>
                <a:gd name="T2" fmla="*/ 864870201 w 121"/>
                <a:gd name="T3" fmla="*/ 1331031496 h 108"/>
                <a:gd name="T4" fmla="*/ 411170023 w 121"/>
                <a:gd name="T5" fmla="*/ 977030756 h 108"/>
                <a:gd name="T6" fmla="*/ 1318574145 w 121"/>
                <a:gd name="T7" fmla="*/ 1061990933 h 108"/>
                <a:gd name="T8" fmla="*/ 921584606 w 121"/>
                <a:gd name="T9" fmla="*/ 1331031496 h 108"/>
                <a:gd name="T10" fmla="*/ 1049186369 w 121"/>
                <a:gd name="T11" fmla="*/ 863754281 h 108"/>
                <a:gd name="T12" fmla="*/ 1035009651 w 121"/>
                <a:gd name="T13" fmla="*/ 863754281 h 108"/>
                <a:gd name="T14" fmla="*/ 921584606 w 121"/>
                <a:gd name="T15" fmla="*/ 750474044 h 108"/>
                <a:gd name="T16" fmla="*/ 1020832932 w 121"/>
                <a:gd name="T17" fmla="*/ 665513867 h 108"/>
                <a:gd name="T18" fmla="*/ 1035009651 w 121"/>
                <a:gd name="T19" fmla="*/ 665513867 h 108"/>
                <a:gd name="T20" fmla="*/ 1148434696 w 121"/>
                <a:gd name="T21" fmla="*/ 778794104 h 108"/>
                <a:gd name="T22" fmla="*/ 1049186369 w 121"/>
                <a:gd name="T23" fmla="*/ 863754281 h 108"/>
                <a:gd name="T24" fmla="*/ 723087954 w 121"/>
                <a:gd name="T25" fmla="*/ 835434222 h 108"/>
                <a:gd name="T26" fmla="*/ 708911236 w 121"/>
                <a:gd name="T27" fmla="*/ 835434222 h 108"/>
                <a:gd name="T28" fmla="*/ 595486191 w 121"/>
                <a:gd name="T29" fmla="*/ 722153985 h 108"/>
                <a:gd name="T30" fmla="*/ 694730752 w 121"/>
                <a:gd name="T31" fmla="*/ 623033778 h 108"/>
                <a:gd name="T32" fmla="*/ 708911236 w 121"/>
                <a:gd name="T33" fmla="*/ 623033778 h 108"/>
                <a:gd name="T34" fmla="*/ 822336280 w 121"/>
                <a:gd name="T35" fmla="*/ 736314015 h 108"/>
                <a:gd name="T36" fmla="*/ 723087954 w 121"/>
                <a:gd name="T37" fmla="*/ 835434222 h 108"/>
                <a:gd name="T38" fmla="*/ 751445157 w 121"/>
                <a:gd name="T39" fmla="*/ 0 h 108"/>
                <a:gd name="T40" fmla="*/ 0 w 121"/>
                <a:gd name="T41" fmla="*/ 679673896 h 108"/>
                <a:gd name="T42" fmla="*/ 864870201 w 121"/>
                <a:gd name="T43" fmla="*/ 1529268148 h 108"/>
                <a:gd name="T44" fmla="*/ 949941809 w 121"/>
                <a:gd name="T45" fmla="*/ 1529268148 h 108"/>
                <a:gd name="T46" fmla="*/ 1715563684 w 121"/>
                <a:gd name="T47" fmla="*/ 849594252 h 108"/>
                <a:gd name="T48" fmla="*/ 864870201 w 121"/>
                <a:gd name="T49" fmla="*/ 14160030 h 108"/>
                <a:gd name="T50" fmla="*/ 751445157 w 121"/>
                <a:gd name="T51" fmla="*/ 0 h 10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1"/>
                <a:gd name="T79" fmla="*/ 0 h 108"/>
                <a:gd name="T80" fmla="*/ 121 w 121"/>
                <a:gd name="T81" fmla="*/ 108 h 10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1" h="108">
                  <a:moveTo>
                    <a:pt x="65" y="94"/>
                  </a:moveTo>
                  <a:cubicBezTo>
                    <a:pt x="64" y="94"/>
                    <a:pt x="63" y="94"/>
                    <a:pt x="61" y="94"/>
                  </a:cubicBezTo>
                  <a:cubicBezTo>
                    <a:pt x="46" y="93"/>
                    <a:pt x="32" y="82"/>
                    <a:pt x="29" y="69"/>
                  </a:cubicBezTo>
                  <a:cubicBezTo>
                    <a:pt x="93" y="75"/>
                    <a:pt x="93" y="75"/>
                    <a:pt x="93" y="75"/>
                  </a:cubicBezTo>
                  <a:cubicBezTo>
                    <a:pt x="90" y="86"/>
                    <a:pt x="79" y="94"/>
                    <a:pt x="65" y="94"/>
                  </a:cubicBezTo>
                  <a:moveTo>
                    <a:pt x="74" y="61"/>
                  </a:moveTo>
                  <a:cubicBezTo>
                    <a:pt x="74" y="61"/>
                    <a:pt x="73" y="61"/>
                    <a:pt x="73" y="61"/>
                  </a:cubicBezTo>
                  <a:cubicBezTo>
                    <a:pt x="69" y="60"/>
                    <a:pt x="65" y="57"/>
                    <a:pt x="65" y="53"/>
                  </a:cubicBezTo>
                  <a:cubicBezTo>
                    <a:pt x="65" y="49"/>
                    <a:pt x="68" y="47"/>
                    <a:pt x="72" y="47"/>
                  </a:cubicBezTo>
                  <a:cubicBezTo>
                    <a:pt x="72" y="47"/>
                    <a:pt x="73" y="47"/>
                    <a:pt x="73" y="47"/>
                  </a:cubicBezTo>
                  <a:cubicBezTo>
                    <a:pt x="77" y="47"/>
                    <a:pt x="81" y="51"/>
                    <a:pt x="81" y="55"/>
                  </a:cubicBezTo>
                  <a:cubicBezTo>
                    <a:pt x="81" y="58"/>
                    <a:pt x="78" y="61"/>
                    <a:pt x="74" y="61"/>
                  </a:cubicBezTo>
                  <a:moveTo>
                    <a:pt x="51" y="59"/>
                  </a:moveTo>
                  <a:cubicBezTo>
                    <a:pt x="50" y="59"/>
                    <a:pt x="50" y="59"/>
                    <a:pt x="50" y="59"/>
                  </a:cubicBezTo>
                  <a:cubicBezTo>
                    <a:pt x="45" y="58"/>
                    <a:pt x="42" y="55"/>
                    <a:pt x="42" y="51"/>
                  </a:cubicBezTo>
                  <a:cubicBezTo>
                    <a:pt x="42" y="47"/>
                    <a:pt x="45" y="44"/>
                    <a:pt x="49" y="44"/>
                  </a:cubicBezTo>
                  <a:cubicBezTo>
                    <a:pt x="49" y="44"/>
                    <a:pt x="49" y="44"/>
                    <a:pt x="50" y="44"/>
                  </a:cubicBezTo>
                  <a:cubicBezTo>
                    <a:pt x="54" y="45"/>
                    <a:pt x="58" y="48"/>
                    <a:pt x="58" y="52"/>
                  </a:cubicBezTo>
                  <a:cubicBezTo>
                    <a:pt x="58" y="56"/>
                    <a:pt x="55" y="59"/>
                    <a:pt x="51" y="59"/>
                  </a:cubicBezTo>
                  <a:moveTo>
                    <a:pt x="53" y="0"/>
                  </a:moveTo>
                  <a:cubicBezTo>
                    <a:pt x="23" y="0"/>
                    <a:pt x="0" y="20"/>
                    <a:pt x="0" y="48"/>
                  </a:cubicBezTo>
                  <a:cubicBezTo>
                    <a:pt x="0" y="78"/>
                    <a:pt x="28" y="105"/>
                    <a:pt x="61" y="108"/>
                  </a:cubicBezTo>
                  <a:cubicBezTo>
                    <a:pt x="63" y="108"/>
                    <a:pt x="65" y="108"/>
                    <a:pt x="67" y="108"/>
                  </a:cubicBezTo>
                  <a:cubicBezTo>
                    <a:pt x="97" y="108"/>
                    <a:pt x="121" y="87"/>
                    <a:pt x="121" y="60"/>
                  </a:cubicBezTo>
                  <a:cubicBezTo>
                    <a:pt x="121" y="31"/>
                    <a:pt x="94" y="5"/>
                    <a:pt x="61" y="1"/>
                  </a:cubicBezTo>
                  <a:cubicBezTo>
                    <a:pt x="59" y="0"/>
                    <a:pt x="56" y="0"/>
                    <a:pt x="5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26" name="Freeform 52"/>
            <p:cNvSpPr>
              <a:spLocks noChangeArrowheads="1"/>
            </p:cNvSpPr>
            <p:nvPr/>
          </p:nvSpPr>
          <p:spPr bwMode="auto">
            <a:xfrm>
              <a:off x="708025" y="1189038"/>
              <a:ext cx="49213" cy="173038"/>
            </a:xfrm>
            <a:custGeom>
              <a:avLst/>
              <a:gdLst>
                <a:gd name="T0" fmla="*/ 42993234 w 13"/>
                <a:gd name="T1" fmla="*/ 0 h 46"/>
                <a:gd name="T2" fmla="*/ 28660894 w 13"/>
                <a:gd name="T3" fmla="*/ 84901471 h 46"/>
                <a:gd name="T4" fmla="*/ 42993234 w 13"/>
                <a:gd name="T5" fmla="*/ 99052970 h 46"/>
                <a:gd name="T6" fmla="*/ 0 w 13"/>
                <a:gd name="T7" fmla="*/ 566014821 h 46"/>
                <a:gd name="T8" fmla="*/ 85986468 w 13"/>
                <a:gd name="T9" fmla="*/ 650916292 h 46"/>
                <a:gd name="T10" fmla="*/ 186301490 w 13"/>
                <a:gd name="T11" fmla="*/ 580166320 h 46"/>
                <a:gd name="T12" fmla="*/ 143308256 w 13"/>
                <a:gd name="T13" fmla="*/ 99052970 h 46"/>
                <a:gd name="T14" fmla="*/ 157640596 w 13"/>
                <a:gd name="T15" fmla="*/ 84901471 h 46"/>
                <a:gd name="T16" fmla="*/ 128979702 w 13"/>
                <a:gd name="T17" fmla="*/ 14151499 h 46"/>
                <a:gd name="T18" fmla="*/ 42993234 w 13"/>
                <a:gd name="T19" fmla="*/ 0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46"/>
                <a:gd name="T32" fmla="*/ 13 w 13"/>
                <a:gd name="T33" fmla="*/ 46 h 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46">
                  <a:moveTo>
                    <a:pt x="3" y="0"/>
                  </a:moveTo>
                  <a:cubicBezTo>
                    <a:pt x="3" y="0"/>
                    <a:pt x="2" y="3"/>
                    <a:pt x="2" y="6"/>
                  </a:cubicBezTo>
                  <a:cubicBezTo>
                    <a:pt x="2" y="6"/>
                    <a:pt x="2" y="7"/>
                    <a:pt x="3" y="7"/>
                  </a:cubicBezTo>
                  <a:cubicBezTo>
                    <a:pt x="0" y="40"/>
                    <a:pt x="0" y="40"/>
                    <a:pt x="0" y="40"/>
                  </a:cubicBezTo>
                  <a:cubicBezTo>
                    <a:pt x="6" y="46"/>
                    <a:pt x="6" y="46"/>
                    <a:pt x="6" y="46"/>
                  </a:cubicBezTo>
                  <a:cubicBezTo>
                    <a:pt x="13" y="41"/>
                    <a:pt x="13" y="41"/>
                    <a:pt x="13" y="41"/>
                  </a:cubicBezTo>
                  <a:cubicBezTo>
                    <a:pt x="10" y="7"/>
                    <a:pt x="10" y="7"/>
                    <a:pt x="10" y="7"/>
                  </a:cubicBezTo>
                  <a:cubicBezTo>
                    <a:pt x="11" y="7"/>
                    <a:pt x="11" y="6"/>
                    <a:pt x="11" y="6"/>
                  </a:cubicBezTo>
                  <a:cubicBezTo>
                    <a:pt x="11" y="6"/>
                    <a:pt x="11" y="4"/>
                    <a:pt x="9" y="1"/>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27" name="Freeform 53"/>
            <p:cNvSpPr>
              <a:spLocks noChangeArrowheads="1"/>
            </p:cNvSpPr>
            <p:nvPr/>
          </p:nvSpPr>
          <p:spPr bwMode="auto">
            <a:xfrm>
              <a:off x="641350" y="1177925"/>
              <a:ext cx="71438" cy="44450"/>
            </a:xfrm>
            <a:custGeom>
              <a:avLst/>
              <a:gdLst>
                <a:gd name="T0" fmla="*/ 141368282 w 19"/>
                <a:gd name="T1" fmla="*/ 0 h 12"/>
                <a:gd name="T2" fmla="*/ 0 w 19"/>
                <a:gd name="T3" fmla="*/ 27440467 h 12"/>
                <a:gd name="T4" fmla="*/ 226187748 w 19"/>
                <a:gd name="T5" fmla="*/ 164650208 h 12"/>
                <a:gd name="T6" fmla="*/ 268599360 w 19"/>
                <a:gd name="T7" fmla="*/ 41164404 h 12"/>
                <a:gd name="T8" fmla="*/ 141368282 w 19"/>
                <a:gd name="T9" fmla="*/ 0 h 12"/>
                <a:gd name="T10" fmla="*/ 141368282 w 19"/>
                <a:gd name="T11" fmla="*/ 0 h 12"/>
                <a:gd name="T12" fmla="*/ 0 60000 65536"/>
                <a:gd name="T13" fmla="*/ 0 60000 65536"/>
                <a:gd name="T14" fmla="*/ 0 60000 65536"/>
                <a:gd name="T15" fmla="*/ 0 60000 65536"/>
                <a:gd name="T16" fmla="*/ 0 60000 65536"/>
                <a:gd name="T17" fmla="*/ 0 60000 65536"/>
                <a:gd name="T18" fmla="*/ 0 w 19"/>
                <a:gd name="T19" fmla="*/ 0 h 12"/>
                <a:gd name="T20" fmla="*/ 19 w 1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9" h="12">
                  <a:moveTo>
                    <a:pt x="10" y="0"/>
                  </a:moveTo>
                  <a:cubicBezTo>
                    <a:pt x="6" y="0"/>
                    <a:pt x="0" y="2"/>
                    <a:pt x="0" y="2"/>
                  </a:cubicBezTo>
                  <a:cubicBezTo>
                    <a:pt x="16" y="12"/>
                    <a:pt x="16" y="12"/>
                    <a:pt x="16" y="12"/>
                  </a:cubicBezTo>
                  <a:cubicBezTo>
                    <a:pt x="15" y="6"/>
                    <a:pt x="19" y="3"/>
                    <a:pt x="19" y="3"/>
                  </a:cubicBezTo>
                  <a:cubicBezTo>
                    <a:pt x="13" y="2"/>
                    <a:pt x="10" y="0"/>
                    <a:pt x="10" y="0"/>
                  </a:cubicBezTo>
                  <a:cubicBezTo>
                    <a:pt x="10" y="0"/>
                    <a:pt x="10" y="0"/>
                    <a:pt x="1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28" name="Freeform 54"/>
            <p:cNvSpPr>
              <a:spLocks noChangeArrowheads="1"/>
            </p:cNvSpPr>
            <p:nvPr/>
          </p:nvSpPr>
          <p:spPr bwMode="auto">
            <a:xfrm>
              <a:off x="749300" y="1189038"/>
              <a:ext cx="71438" cy="41275"/>
            </a:xfrm>
            <a:custGeom>
              <a:avLst/>
              <a:gdLst>
                <a:gd name="T0" fmla="*/ 127231078 w 19"/>
                <a:gd name="T1" fmla="*/ 0 h 11"/>
                <a:gd name="T2" fmla="*/ 14137204 w 19"/>
                <a:gd name="T3" fmla="*/ 0 h 11"/>
                <a:gd name="T4" fmla="*/ 0 w 19"/>
                <a:gd name="T5" fmla="*/ 0 h 11"/>
                <a:gd name="T6" fmla="*/ 42411613 w 19"/>
                <a:gd name="T7" fmla="*/ 154875057 h 11"/>
                <a:gd name="T8" fmla="*/ 268599360 w 19"/>
                <a:gd name="T9" fmla="*/ 42239334 h 11"/>
                <a:gd name="T10" fmla="*/ 127231078 w 19"/>
                <a:gd name="T11" fmla="*/ 0 h 11"/>
                <a:gd name="T12" fmla="*/ 0 60000 65536"/>
                <a:gd name="T13" fmla="*/ 0 60000 65536"/>
                <a:gd name="T14" fmla="*/ 0 60000 65536"/>
                <a:gd name="T15" fmla="*/ 0 60000 65536"/>
                <a:gd name="T16" fmla="*/ 0 60000 65536"/>
                <a:gd name="T17" fmla="*/ 0 60000 65536"/>
                <a:gd name="T18" fmla="*/ 0 w 19"/>
                <a:gd name="T19" fmla="*/ 0 h 11"/>
                <a:gd name="T20" fmla="*/ 19 w 1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9" h="11">
                  <a:moveTo>
                    <a:pt x="9" y="0"/>
                  </a:moveTo>
                  <a:cubicBezTo>
                    <a:pt x="9" y="0"/>
                    <a:pt x="7" y="0"/>
                    <a:pt x="1" y="0"/>
                  </a:cubicBezTo>
                  <a:cubicBezTo>
                    <a:pt x="1" y="0"/>
                    <a:pt x="0" y="0"/>
                    <a:pt x="0" y="0"/>
                  </a:cubicBezTo>
                  <a:cubicBezTo>
                    <a:pt x="0" y="0"/>
                    <a:pt x="4" y="5"/>
                    <a:pt x="3" y="11"/>
                  </a:cubicBezTo>
                  <a:cubicBezTo>
                    <a:pt x="19" y="3"/>
                    <a:pt x="19" y="3"/>
                    <a:pt x="19" y="3"/>
                  </a:cubicBezTo>
                  <a:cubicBezTo>
                    <a:pt x="19" y="3"/>
                    <a:pt x="13"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29" name="Freeform 55"/>
            <p:cNvSpPr>
              <a:spLocks noChangeArrowheads="1"/>
            </p:cNvSpPr>
            <p:nvPr/>
          </p:nvSpPr>
          <p:spPr bwMode="auto">
            <a:xfrm>
              <a:off x="449263" y="1185863"/>
              <a:ext cx="522288" cy="244475"/>
            </a:xfrm>
            <a:custGeom>
              <a:avLst/>
              <a:gdLst>
                <a:gd name="T0" fmla="*/ 691809909 w 139"/>
                <a:gd name="T1" fmla="*/ 0 h 65"/>
                <a:gd name="T2" fmla="*/ 691809909 w 139"/>
                <a:gd name="T3" fmla="*/ 0 h 65"/>
                <a:gd name="T4" fmla="*/ 564743627 w 139"/>
                <a:gd name="T5" fmla="*/ 381948934 h 65"/>
                <a:gd name="T6" fmla="*/ 691809909 w 139"/>
                <a:gd name="T7" fmla="*/ 381948934 h 65"/>
                <a:gd name="T8" fmla="*/ 677689346 w 139"/>
                <a:gd name="T9" fmla="*/ 551704852 h 65"/>
                <a:gd name="T10" fmla="*/ 988300407 w 139"/>
                <a:gd name="T11" fmla="*/ 707315070 h 65"/>
                <a:gd name="T12" fmla="*/ 621218365 w 139"/>
                <a:gd name="T13" fmla="*/ 594141951 h 65"/>
                <a:gd name="T14" fmla="*/ 663572540 w 139"/>
                <a:gd name="T15" fmla="*/ 424389794 h 65"/>
                <a:gd name="T16" fmla="*/ 536506257 w 139"/>
                <a:gd name="T17" fmla="*/ 424389794 h 65"/>
                <a:gd name="T18" fmla="*/ 691809909 w 139"/>
                <a:gd name="T19" fmla="*/ 0 h 65"/>
                <a:gd name="T20" fmla="*/ 0 w 139"/>
                <a:gd name="T21" fmla="*/ 820484428 h 65"/>
                <a:gd name="T22" fmla="*/ 451794150 w 139"/>
                <a:gd name="T23" fmla="*/ 848775827 h 65"/>
                <a:gd name="T24" fmla="*/ 1567160840 w 139"/>
                <a:gd name="T25" fmla="*/ 919508087 h 65"/>
                <a:gd name="T26" fmla="*/ 1962480251 w 139"/>
                <a:gd name="T27" fmla="*/ 480972593 h 65"/>
                <a:gd name="T28" fmla="*/ 1411857188 w 139"/>
                <a:gd name="T29" fmla="*/ 56586560 h 65"/>
                <a:gd name="T30" fmla="*/ 1411857188 w 139"/>
                <a:gd name="T31" fmla="*/ 56586560 h 65"/>
                <a:gd name="T32" fmla="*/ 1411857188 w 139"/>
                <a:gd name="T33" fmla="*/ 56586560 h 65"/>
                <a:gd name="T34" fmla="*/ 1411857188 w 139"/>
                <a:gd name="T35" fmla="*/ 56586560 h 65"/>
                <a:gd name="T36" fmla="*/ 1567160840 w 139"/>
                <a:gd name="T37" fmla="*/ 495118292 h 65"/>
                <a:gd name="T38" fmla="*/ 1454211363 w 139"/>
                <a:gd name="T39" fmla="*/ 480972593 h 65"/>
                <a:gd name="T40" fmla="*/ 1482448732 w 139"/>
                <a:gd name="T41" fmla="*/ 650728510 h 65"/>
                <a:gd name="T42" fmla="*/ 1129483496 w 139"/>
                <a:gd name="T43" fmla="*/ 721460770 h 65"/>
                <a:gd name="T44" fmla="*/ 1425973994 w 139"/>
                <a:gd name="T45" fmla="*/ 608291412 h 65"/>
                <a:gd name="T46" fmla="*/ 1411857188 w 139"/>
                <a:gd name="T47" fmla="*/ 438535494 h 65"/>
                <a:gd name="T48" fmla="*/ 1538923471 w 139"/>
                <a:gd name="T49" fmla="*/ 452681193 h 65"/>
                <a:gd name="T50" fmla="*/ 1411857188 w 139"/>
                <a:gd name="T51" fmla="*/ 56586560 h 65"/>
                <a:gd name="T52" fmla="*/ 1073012515 w 139"/>
                <a:gd name="T53" fmla="*/ 707315070 h 65"/>
                <a:gd name="T54" fmla="*/ 691809909 w 139"/>
                <a:gd name="T55" fmla="*/ 0 h 6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9"/>
                <a:gd name="T85" fmla="*/ 0 h 65"/>
                <a:gd name="T86" fmla="*/ 139 w 139"/>
                <a:gd name="T87" fmla="*/ 65 h 6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9" h="65">
                  <a:moveTo>
                    <a:pt x="49" y="0"/>
                  </a:moveTo>
                  <a:cubicBezTo>
                    <a:pt x="49" y="0"/>
                    <a:pt x="49" y="0"/>
                    <a:pt x="49" y="0"/>
                  </a:cubicBezTo>
                  <a:cubicBezTo>
                    <a:pt x="38" y="18"/>
                    <a:pt x="40" y="27"/>
                    <a:pt x="40" y="27"/>
                  </a:cubicBezTo>
                  <a:cubicBezTo>
                    <a:pt x="49" y="27"/>
                    <a:pt x="49" y="27"/>
                    <a:pt x="49" y="27"/>
                  </a:cubicBezTo>
                  <a:cubicBezTo>
                    <a:pt x="48" y="39"/>
                    <a:pt x="48" y="39"/>
                    <a:pt x="48" y="39"/>
                  </a:cubicBezTo>
                  <a:cubicBezTo>
                    <a:pt x="70" y="50"/>
                    <a:pt x="70" y="50"/>
                    <a:pt x="70" y="50"/>
                  </a:cubicBezTo>
                  <a:cubicBezTo>
                    <a:pt x="44" y="42"/>
                    <a:pt x="44" y="42"/>
                    <a:pt x="44" y="42"/>
                  </a:cubicBezTo>
                  <a:cubicBezTo>
                    <a:pt x="47" y="30"/>
                    <a:pt x="47" y="30"/>
                    <a:pt x="47" y="30"/>
                  </a:cubicBezTo>
                  <a:cubicBezTo>
                    <a:pt x="38" y="30"/>
                    <a:pt x="38" y="30"/>
                    <a:pt x="38" y="30"/>
                  </a:cubicBezTo>
                  <a:cubicBezTo>
                    <a:pt x="35" y="15"/>
                    <a:pt x="48" y="1"/>
                    <a:pt x="49" y="0"/>
                  </a:cubicBezTo>
                  <a:cubicBezTo>
                    <a:pt x="20" y="5"/>
                    <a:pt x="0" y="20"/>
                    <a:pt x="0" y="58"/>
                  </a:cubicBezTo>
                  <a:cubicBezTo>
                    <a:pt x="32" y="60"/>
                    <a:pt x="32" y="60"/>
                    <a:pt x="32" y="60"/>
                  </a:cubicBezTo>
                  <a:cubicBezTo>
                    <a:pt x="111" y="65"/>
                    <a:pt x="111" y="65"/>
                    <a:pt x="111" y="65"/>
                  </a:cubicBezTo>
                  <a:cubicBezTo>
                    <a:pt x="117" y="50"/>
                    <a:pt x="127" y="40"/>
                    <a:pt x="139" y="34"/>
                  </a:cubicBezTo>
                  <a:cubicBezTo>
                    <a:pt x="131" y="19"/>
                    <a:pt x="117" y="10"/>
                    <a:pt x="100" y="4"/>
                  </a:cubicBezTo>
                  <a:cubicBezTo>
                    <a:pt x="100" y="4"/>
                    <a:pt x="100" y="4"/>
                    <a:pt x="100" y="4"/>
                  </a:cubicBezTo>
                  <a:cubicBezTo>
                    <a:pt x="100" y="4"/>
                    <a:pt x="100" y="4"/>
                    <a:pt x="100" y="4"/>
                  </a:cubicBezTo>
                  <a:cubicBezTo>
                    <a:pt x="100" y="4"/>
                    <a:pt x="100" y="4"/>
                    <a:pt x="100" y="4"/>
                  </a:cubicBezTo>
                  <a:cubicBezTo>
                    <a:pt x="100" y="4"/>
                    <a:pt x="114" y="21"/>
                    <a:pt x="111" y="35"/>
                  </a:cubicBezTo>
                  <a:cubicBezTo>
                    <a:pt x="103" y="34"/>
                    <a:pt x="103" y="34"/>
                    <a:pt x="103" y="34"/>
                  </a:cubicBezTo>
                  <a:cubicBezTo>
                    <a:pt x="105" y="46"/>
                    <a:pt x="105" y="46"/>
                    <a:pt x="105" y="46"/>
                  </a:cubicBezTo>
                  <a:cubicBezTo>
                    <a:pt x="80" y="51"/>
                    <a:pt x="80" y="51"/>
                    <a:pt x="80" y="51"/>
                  </a:cubicBezTo>
                  <a:cubicBezTo>
                    <a:pt x="101" y="43"/>
                    <a:pt x="101" y="43"/>
                    <a:pt x="101" y="43"/>
                  </a:cubicBezTo>
                  <a:cubicBezTo>
                    <a:pt x="100" y="31"/>
                    <a:pt x="100" y="31"/>
                    <a:pt x="100" y="31"/>
                  </a:cubicBezTo>
                  <a:cubicBezTo>
                    <a:pt x="109" y="32"/>
                    <a:pt x="109" y="32"/>
                    <a:pt x="109" y="32"/>
                  </a:cubicBezTo>
                  <a:cubicBezTo>
                    <a:pt x="109" y="32"/>
                    <a:pt x="111" y="24"/>
                    <a:pt x="100" y="4"/>
                  </a:cubicBezTo>
                  <a:cubicBezTo>
                    <a:pt x="101" y="8"/>
                    <a:pt x="100" y="38"/>
                    <a:pt x="76" y="50"/>
                  </a:cubicBezTo>
                  <a:cubicBezTo>
                    <a:pt x="76" y="50"/>
                    <a:pt x="44" y="30"/>
                    <a:pt x="4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30" name="Freeform 56"/>
            <p:cNvSpPr>
              <a:spLocks noEditPoints="1" noChangeArrowheads="1"/>
            </p:cNvSpPr>
            <p:nvPr/>
          </p:nvSpPr>
          <p:spPr bwMode="auto">
            <a:xfrm>
              <a:off x="576263" y="922338"/>
              <a:ext cx="301625" cy="250825"/>
            </a:xfrm>
            <a:custGeom>
              <a:avLst/>
              <a:gdLst>
                <a:gd name="T0" fmla="*/ 611254373 w 80"/>
                <a:gd name="T1" fmla="*/ 826883921 h 67"/>
                <a:gd name="T2" fmla="*/ 568612139 w 80"/>
                <a:gd name="T3" fmla="*/ 826883921 h 67"/>
                <a:gd name="T4" fmla="*/ 227444102 w 80"/>
                <a:gd name="T5" fmla="*/ 560597619 h 67"/>
                <a:gd name="T6" fmla="*/ 923990484 w 80"/>
                <a:gd name="T7" fmla="*/ 630675129 h 67"/>
                <a:gd name="T8" fmla="*/ 611254373 w 80"/>
                <a:gd name="T9" fmla="*/ 826883921 h 67"/>
                <a:gd name="T10" fmla="*/ 710764231 w 80"/>
                <a:gd name="T11" fmla="*/ 476507601 h 67"/>
                <a:gd name="T12" fmla="*/ 696546383 w 80"/>
                <a:gd name="T13" fmla="*/ 476507601 h 67"/>
                <a:gd name="T14" fmla="*/ 611254373 w 80"/>
                <a:gd name="T15" fmla="*/ 406433835 h 67"/>
                <a:gd name="T16" fmla="*/ 696546383 w 80"/>
                <a:gd name="T17" fmla="*/ 336360069 h 67"/>
                <a:gd name="T18" fmla="*/ 696546383 w 80"/>
                <a:gd name="T19" fmla="*/ 336360069 h 67"/>
                <a:gd name="T20" fmla="*/ 781838392 w 80"/>
                <a:gd name="T21" fmla="*/ 420450086 h 67"/>
                <a:gd name="T22" fmla="*/ 710764231 w 80"/>
                <a:gd name="T23" fmla="*/ 476507601 h 67"/>
                <a:gd name="T24" fmla="*/ 454888203 w 80"/>
                <a:gd name="T25" fmla="*/ 462495094 h 67"/>
                <a:gd name="T26" fmla="*/ 454888203 w 80"/>
                <a:gd name="T27" fmla="*/ 462495094 h 67"/>
                <a:gd name="T28" fmla="*/ 355382116 w 80"/>
                <a:gd name="T29" fmla="*/ 378405077 h 67"/>
                <a:gd name="T30" fmla="*/ 440674125 w 80"/>
                <a:gd name="T31" fmla="*/ 308327567 h 67"/>
                <a:gd name="T32" fmla="*/ 454888203 w 80"/>
                <a:gd name="T33" fmla="*/ 308327567 h 67"/>
                <a:gd name="T34" fmla="*/ 540180213 w 80"/>
                <a:gd name="T35" fmla="*/ 392417584 h 67"/>
                <a:gd name="T36" fmla="*/ 454888203 w 80"/>
                <a:gd name="T37" fmla="*/ 462495094 h 67"/>
                <a:gd name="T38" fmla="*/ 497534208 w 80"/>
                <a:gd name="T39" fmla="*/ 0 h 67"/>
                <a:gd name="T40" fmla="*/ 0 w 80"/>
                <a:gd name="T41" fmla="*/ 420450086 h 67"/>
                <a:gd name="T42" fmla="*/ 582826217 w 80"/>
                <a:gd name="T43" fmla="*/ 939002696 h 67"/>
                <a:gd name="T44" fmla="*/ 639686300 w 80"/>
                <a:gd name="T45" fmla="*/ 939002696 h 67"/>
                <a:gd name="T46" fmla="*/ 1137220508 w 80"/>
                <a:gd name="T47" fmla="*/ 518552610 h 67"/>
                <a:gd name="T48" fmla="*/ 568612139 w 80"/>
                <a:gd name="T49" fmla="*/ 0 h 67"/>
                <a:gd name="T50" fmla="*/ 497534208 w 80"/>
                <a:gd name="T51" fmla="*/ 0 h 6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0"/>
                <a:gd name="T79" fmla="*/ 0 h 67"/>
                <a:gd name="T80" fmla="*/ 80 w 80"/>
                <a:gd name="T81" fmla="*/ 67 h 6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0" h="67">
                  <a:moveTo>
                    <a:pt x="43" y="59"/>
                  </a:moveTo>
                  <a:cubicBezTo>
                    <a:pt x="42" y="59"/>
                    <a:pt x="41" y="59"/>
                    <a:pt x="40" y="59"/>
                  </a:cubicBezTo>
                  <a:cubicBezTo>
                    <a:pt x="29" y="58"/>
                    <a:pt x="18" y="50"/>
                    <a:pt x="16" y="40"/>
                  </a:cubicBezTo>
                  <a:cubicBezTo>
                    <a:pt x="65" y="45"/>
                    <a:pt x="65" y="45"/>
                    <a:pt x="65" y="45"/>
                  </a:cubicBezTo>
                  <a:cubicBezTo>
                    <a:pt x="62" y="53"/>
                    <a:pt x="54" y="59"/>
                    <a:pt x="43" y="59"/>
                  </a:cubicBezTo>
                  <a:moveTo>
                    <a:pt x="50" y="34"/>
                  </a:moveTo>
                  <a:cubicBezTo>
                    <a:pt x="50" y="34"/>
                    <a:pt x="50" y="34"/>
                    <a:pt x="49" y="34"/>
                  </a:cubicBezTo>
                  <a:cubicBezTo>
                    <a:pt x="46" y="34"/>
                    <a:pt x="43" y="31"/>
                    <a:pt x="43" y="29"/>
                  </a:cubicBezTo>
                  <a:cubicBezTo>
                    <a:pt x="43" y="26"/>
                    <a:pt x="46" y="24"/>
                    <a:pt x="49" y="24"/>
                  </a:cubicBezTo>
                  <a:cubicBezTo>
                    <a:pt x="49" y="24"/>
                    <a:pt x="49" y="24"/>
                    <a:pt x="49" y="24"/>
                  </a:cubicBezTo>
                  <a:cubicBezTo>
                    <a:pt x="53" y="24"/>
                    <a:pt x="55" y="27"/>
                    <a:pt x="55" y="30"/>
                  </a:cubicBezTo>
                  <a:cubicBezTo>
                    <a:pt x="55" y="32"/>
                    <a:pt x="53" y="34"/>
                    <a:pt x="50" y="34"/>
                  </a:cubicBezTo>
                  <a:moveTo>
                    <a:pt x="32" y="33"/>
                  </a:moveTo>
                  <a:cubicBezTo>
                    <a:pt x="32" y="33"/>
                    <a:pt x="32" y="33"/>
                    <a:pt x="32" y="33"/>
                  </a:cubicBezTo>
                  <a:cubicBezTo>
                    <a:pt x="28" y="32"/>
                    <a:pt x="25" y="30"/>
                    <a:pt x="25" y="27"/>
                  </a:cubicBezTo>
                  <a:cubicBezTo>
                    <a:pt x="25" y="24"/>
                    <a:pt x="28" y="22"/>
                    <a:pt x="31" y="22"/>
                  </a:cubicBezTo>
                  <a:cubicBezTo>
                    <a:pt x="31" y="22"/>
                    <a:pt x="31" y="22"/>
                    <a:pt x="32" y="22"/>
                  </a:cubicBezTo>
                  <a:cubicBezTo>
                    <a:pt x="35" y="23"/>
                    <a:pt x="38" y="25"/>
                    <a:pt x="38" y="28"/>
                  </a:cubicBezTo>
                  <a:cubicBezTo>
                    <a:pt x="38" y="31"/>
                    <a:pt x="35" y="33"/>
                    <a:pt x="32" y="33"/>
                  </a:cubicBezTo>
                  <a:moveTo>
                    <a:pt x="35" y="0"/>
                  </a:moveTo>
                  <a:cubicBezTo>
                    <a:pt x="15" y="0"/>
                    <a:pt x="0" y="12"/>
                    <a:pt x="0" y="30"/>
                  </a:cubicBezTo>
                  <a:cubicBezTo>
                    <a:pt x="0" y="48"/>
                    <a:pt x="19" y="65"/>
                    <a:pt x="41" y="67"/>
                  </a:cubicBezTo>
                  <a:cubicBezTo>
                    <a:pt x="42" y="67"/>
                    <a:pt x="43" y="67"/>
                    <a:pt x="45" y="67"/>
                  </a:cubicBezTo>
                  <a:cubicBezTo>
                    <a:pt x="64" y="67"/>
                    <a:pt x="80" y="54"/>
                    <a:pt x="80" y="37"/>
                  </a:cubicBezTo>
                  <a:cubicBezTo>
                    <a:pt x="79" y="19"/>
                    <a:pt x="62" y="2"/>
                    <a:pt x="40" y="0"/>
                  </a:cubicBezTo>
                  <a:cubicBezTo>
                    <a:pt x="38" y="0"/>
                    <a:pt x="37" y="0"/>
                    <a:pt x="3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31" name="Freeform 57"/>
            <p:cNvSpPr>
              <a:spLocks noChangeArrowheads="1"/>
            </p:cNvSpPr>
            <p:nvPr/>
          </p:nvSpPr>
          <p:spPr bwMode="auto">
            <a:xfrm>
              <a:off x="1806575" y="1287463"/>
              <a:ext cx="44450" cy="153988"/>
            </a:xfrm>
            <a:custGeom>
              <a:avLst/>
              <a:gdLst>
                <a:gd name="T0" fmla="*/ 54884638 w 12"/>
                <a:gd name="T1" fmla="*/ 0 h 41"/>
                <a:gd name="T2" fmla="*/ 27440467 w 12"/>
                <a:gd name="T3" fmla="*/ 70530260 h 41"/>
                <a:gd name="T4" fmla="*/ 41164404 w 12"/>
                <a:gd name="T5" fmla="*/ 84637063 h 41"/>
                <a:gd name="T6" fmla="*/ 0 w 12"/>
                <a:gd name="T7" fmla="*/ 493711819 h 41"/>
                <a:gd name="T8" fmla="*/ 82325104 w 12"/>
                <a:gd name="T9" fmla="*/ 578348882 h 41"/>
                <a:gd name="T10" fmla="*/ 164650208 w 12"/>
                <a:gd name="T11" fmla="*/ 507818622 h 41"/>
                <a:gd name="T12" fmla="*/ 123489508 w 12"/>
                <a:gd name="T13" fmla="*/ 84637063 h 41"/>
                <a:gd name="T14" fmla="*/ 137209742 w 12"/>
                <a:gd name="T15" fmla="*/ 70530260 h 41"/>
                <a:gd name="T16" fmla="*/ 109765571 w 12"/>
                <a:gd name="T17" fmla="*/ 0 h 41"/>
                <a:gd name="T18" fmla="*/ 54884638 w 12"/>
                <a:gd name="T19" fmla="*/ 0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41"/>
                <a:gd name="T32" fmla="*/ 12 w 12"/>
                <a:gd name="T33" fmla="*/ 41 h 4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41">
                  <a:moveTo>
                    <a:pt x="4" y="0"/>
                  </a:moveTo>
                  <a:cubicBezTo>
                    <a:pt x="2" y="2"/>
                    <a:pt x="2" y="5"/>
                    <a:pt x="2" y="5"/>
                  </a:cubicBezTo>
                  <a:cubicBezTo>
                    <a:pt x="2" y="5"/>
                    <a:pt x="3" y="5"/>
                    <a:pt x="3" y="6"/>
                  </a:cubicBezTo>
                  <a:cubicBezTo>
                    <a:pt x="0" y="35"/>
                    <a:pt x="0" y="35"/>
                    <a:pt x="0" y="35"/>
                  </a:cubicBezTo>
                  <a:cubicBezTo>
                    <a:pt x="6" y="41"/>
                    <a:pt x="6" y="41"/>
                    <a:pt x="6" y="41"/>
                  </a:cubicBezTo>
                  <a:cubicBezTo>
                    <a:pt x="12" y="36"/>
                    <a:pt x="12" y="36"/>
                    <a:pt x="12" y="36"/>
                  </a:cubicBezTo>
                  <a:cubicBezTo>
                    <a:pt x="9" y="6"/>
                    <a:pt x="9" y="6"/>
                    <a:pt x="9" y="6"/>
                  </a:cubicBezTo>
                  <a:cubicBezTo>
                    <a:pt x="10" y="6"/>
                    <a:pt x="10" y="5"/>
                    <a:pt x="10" y="5"/>
                  </a:cubicBezTo>
                  <a:cubicBezTo>
                    <a:pt x="10" y="2"/>
                    <a:pt x="8" y="0"/>
                    <a:pt x="8"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32" name="Freeform 58"/>
            <p:cNvSpPr>
              <a:spLocks noChangeArrowheads="1"/>
            </p:cNvSpPr>
            <p:nvPr/>
          </p:nvSpPr>
          <p:spPr bwMode="auto">
            <a:xfrm>
              <a:off x="1843088" y="1282700"/>
              <a:ext cx="60325" cy="38100"/>
            </a:xfrm>
            <a:custGeom>
              <a:avLst/>
              <a:gdLst>
                <a:gd name="T0" fmla="*/ 113723936 w 16"/>
                <a:gd name="T1" fmla="*/ 0 h 10"/>
                <a:gd name="T2" fmla="*/ 14214078 w 16"/>
                <a:gd name="T3" fmla="*/ 14516100 h 10"/>
                <a:gd name="T4" fmla="*/ 0 w 16"/>
                <a:gd name="T5" fmla="*/ 14516100 h 10"/>
                <a:gd name="T6" fmla="*/ 42646005 w 16"/>
                <a:gd name="T7" fmla="*/ 145161000 h 10"/>
                <a:gd name="T8" fmla="*/ 227444102 w 16"/>
                <a:gd name="T9" fmla="*/ 43548300 h 10"/>
                <a:gd name="T10" fmla="*/ 113723936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8" y="0"/>
                  </a:moveTo>
                  <a:cubicBezTo>
                    <a:pt x="8" y="0"/>
                    <a:pt x="6" y="1"/>
                    <a:pt x="1" y="1"/>
                  </a:cubicBezTo>
                  <a:cubicBezTo>
                    <a:pt x="1" y="1"/>
                    <a:pt x="1" y="1"/>
                    <a:pt x="0" y="1"/>
                  </a:cubicBezTo>
                  <a:cubicBezTo>
                    <a:pt x="0" y="1"/>
                    <a:pt x="4" y="5"/>
                    <a:pt x="3" y="10"/>
                  </a:cubicBezTo>
                  <a:cubicBezTo>
                    <a:pt x="16" y="3"/>
                    <a:pt x="16" y="3"/>
                    <a:pt x="16" y="3"/>
                  </a:cubicBezTo>
                  <a:cubicBezTo>
                    <a:pt x="16" y="3"/>
                    <a:pt x="11" y="1"/>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33" name="Freeform 59"/>
            <p:cNvSpPr>
              <a:spLocks noChangeArrowheads="1"/>
            </p:cNvSpPr>
            <p:nvPr/>
          </p:nvSpPr>
          <p:spPr bwMode="auto">
            <a:xfrm>
              <a:off x="1757363" y="1274763"/>
              <a:ext cx="60325" cy="41275"/>
            </a:xfrm>
            <a:custGeom>
              <a:avLst/>
              <a:gdLst>
                <a:gd name="T0" fmla="*/ 113723936 w 16"/>
                <a:gd name="T1" fmla="*/ 0 h 11"/>
                <a:gd name="T2" fmla="*/ 0 w 16"/>
                <a:gd name="T3" fmla="*/ 14078527 h 11"/>
                <a:gd name="T4" fmla="*/ 184798097 w 16"/>
                <a:gd name="T5" fmla="*/ 154875057 h 11"/>
                <a:gd name="T6" fmla="*/ 227444102 w 16"/>
                <a:gd name="T7" fmla="*/ 28160807 h 11"/>
                <a:gd name="T8" fmla="*/ 113723936 w 16"/>
                <a:gd name="T9" fmla="*/ 0 h 11"/>
                <a:gd name="T10" fmla="*/ 113723936 w 16"/>
                <a:gd name="T11" fmla="*/ 0 h 11"/>
                <a:gd name="T12" fmla="*/ 0 60000 65536"/>
                <a:gd name="T13" fmla="*/ 0 60000 65536"/>
                <a:gd name="T14" fmla="*/ 0 60000 65536"/>
                <a:gd name="T15" fmla="*/ 0 60000 65536"/>
                <a:gd name="T16" fmla="*/ 0 60000 65536"/>
                <a:gd name="T17" fmla="*/ 0 60000 65536"/>
                <a:gd name="T18" fmla="*/ 0 w 16"/>
                <a:gd name="T19" fmla="*/ 0 h 11"/>
                <a:gd name="T20" fmla="*/ 16 w 16"/>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6" h="11">
                  <a:moveTo>
                    <a:pt x="8" y="0"/>
                  </a:moveTo>
                  <a:cubicBezTo>
                    <a:pt x="4" y="0"/>
                    <a:pt x="0" y="1"/>
                    <a:pt x="0" y="1"/>
                  </a:cubicBezTo>
                  <a:cubicBezTo>
                    <a:pt x="13" y="11"/>
                    <a:pt x="13" y="11"/>
                    <a:pt x="13" y="11"/>
                  </a:cubicBezTo>
                  <a:cubicBezTo>
                    <a:pt x="12" y="5"/>
                    <a:pt x="16" y="2"/>
                    <a:pt x="16" y="2"/>
                  </a:cubicBezTo>
                  <a:cubicBezTo>
                    <a:pt x="10" y="1"/>
                    <a:pt x="8" y="0"/>
                    <a:pt x="8" y="0"/>
                  </a:cubicBezTo>
                  <a:cubicBezTo>
                    <a:pt x="8" y="0"/>
                    <a:pt x="8"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34" name="Freeform 60"/>
            <p:cNvSpPr>
              <a:spLocks noEditPoints="1" noChangeArrowheads="1"/>
            </p:cNvSpPr>
            <p:nvPr/>
          </p:nvSpPr>
          <p:spPr bwMode="auto">
            <a:xfrm>
              <a:off x="1622425" y="1282700"/>
              <a:ext cx="431800" cy="230188"/>
            </a:xfrm>
            <a:custGeom>
              <a:avLst/>
              <a:gdLst>
                <a:gd name="T0" fmla="*/ 479346812 w 115"/>
                <a:gd name="T1" fmla="*/ 0 h 61"/>
                <a:gd name="T2" fmla="*/ 479346812 w 115"/>
                <a:gd name="T3" fmla="*/ 0 h 61"/>
                <a:gd name="T4" fmla="*/ 479346812 w 115"/>
                <a:gd name="T5" fmla="*/ 0 h 61"/>
                <a:gd name="T6" fmla="*/ 479346812 w 115"/>
                <a:gd name="T7" fmla="*/ 0 h 61"/>
                <a:gd name="T8" fmla="*/ 479346812 w 115"/>
                <a:gd name="T9" fmla="*/ 0 h 61"/>
                <a:gd name="T10" fmla="*/ 0 w 115"/>
                <a:gd name="T11" fmla="*/ 299036853 h 61"/>
                <a:gd name="T12" fmla="*/ 352461443 w 115"/>
                <a:gd name="T13" fmla="*/ 768952448 h 61"/>
                <a:gd name="T14" fmla="*/ 1268853687 w 115"/>
                <a:gd name="T15" fmla="*/ 840152238 h 61"/>
                <a:gd name="T16" fmla="*/ 1621315130 w 115"/>
                <a:gd name="T17" fmla="*/ 868631399 h 61"/>
                <a:gd name="T18" fmla="*/ 1085575238 w 115"/>
                <a:gd name="T19" fmla="*/ 56958322 h 61"/>
                <a:gd name="T20" fmla="*/ 1198365153 w 115"/>
                <a:gd name="T21" fmla="*/ 455674127 h 61"/>
                <a:gd name="T22" fmla="*/ 1099674447 w 115"/>
                <a:gd name="T23" fmla="*/ 441436433 h 61"/>
                <a:gd name="T24" fmla="*/ 1127872864 w 115"/>
                <a:gd name="T25" fmla="*/ 583836013 h 61"/>
                <a:gd name="T26" fmla="*/ 845903710 w 115"/>
                <a:gd name="T27" fmla="*/ 655032029 h 61"/>
                <a:gd name="T28" fmla="*/ 1085575238 w 115"/>
                <a:gd name="T29" fmla="*/ 541115384 h 61"/>
                <a:gd name="T30" fmla="*/ 1071476030 w 115"/>
                <a:gd name="T31" fmla="*/ 398715805 h 61"/>
                <a:gd name="T32" fmla="*/ 1184265944 w 115"/>
                <a:gd name="T33" fmla="*/ 412957272 h 61"/>
                <a:gd name="T34" fmla="*/ 1085575238 w 115"/>
                <a:gd name="T35" fmla="*/ 56958322 h 61"/>
                <a:gd name="T36" fmla="*/ 1085575238 w 115"/>
                <a:gd name="T37" fmla="*/ 56958322 h 61"/>
                <a:gd name="T38" fmla="*/ 775411421 w 115"/>
                <a:gd name="T39" fmla="*/ 640794336 h 61"/>
                <a:gd name="T40" fmla="*/ 479346812 w 115"/>
                <a:gd name="T41" fmla="*/ 0 h 61"/>
                <a:gd name="T42" fmla="*/ 380656106 w 115"/>
                <a:gd name="T43" fmla="*/ 341757482 h 61"/>
                <a:gd name="T44" fmla="*/ 479346812 w 115"/>
                <a:gd name="T45" fmla="*/ 341757482 h 61"/>
                <a:gd name="T46" fmla="*/ 479346812 w 115"/>
                <a:gd name="T47" fmla="*/ 498394756 h 61"/>
                <a:gd name="T48" fmla="*/ 719018341 w 115"/>
                <a:gd name="T49" fmla="*/ 640794336 h 61"/>
                <a:gd name="T50" fmla="*/ 422949977 w 115"/>
                <a:gd name="T51" fmla="*/ 526873917 h 61"/>
                <a:gd name="T52" fmla="*/ 451148395 w 115"/>
                <a:gd name="T53" fmla="*/ 384474337 h 61"/>
                <a:gd name="T54" fmla="*/ 352461443 w 115"/>
                <a:gd name="T55" fmla="*/ 384474337 h 61"/>
                <a:gd name="T56" fmla="*/ 479346812 w 115"/>
                <a:gd name="T57" fmla="*/ 0 h 61"/>
                <a:gd name="T58" fmla="*/ 479346812 w 115"/>
                <a:gd name="T59" fmla="*/ 0 h 61"/>
                <a:gd name="T60" fmla="*/ 479346812 w 115"/>
                <a:gd name="T61" fmla="*/ 0 h 6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61"/>
                <a:gd name="T95" fmla="*/ 115 w 115"/>
                <a:gd name="T96" fmla="*/ 61 h 6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61">
                  <a:moveTo>
                    <a:pt x="34" y="0"/>
                  </a:moveTo>
                  <a:cubicBezTo>
                    <a:pt x="34" y="0"/>
                    <a:pt x="34" y="0"/>
                    <a:pt x="34" y="0"/>
                  </a:cubicBezTo>
                  <a:cubicBezTo>
                    <a:pt x="34" y="0"/>
                    <a:pt x="34" y="0"/>
                    <a:pt x="34" y="0"/>
                  </a:cubicBezTo>
                  <a:cubicBezTo>
                    <a:pt x="34" y="0"/>
                    <a:pt x="34" y="0"/>
                    <a:pt x="34" y="0"/>
                  </a:cubicBezTo>
                  <a:moveTo>
                    <a:pt x="34" y="0"/>
                  </a:moveTo>
                  <a:cubicBezTo>
                    <a:pt x="20" y="2"/>
                    <a:pt x="7" y="8"/>
                    <a:pt x="0" y="21"/>
                  </a:cubicBezTo>
                  <a:cubicBezTo>
                    <a:pt x="11" y="29"/>
                    <a:pt x="20" y="40"/>
                    <a:pt x="25" y="54"/>
                  </a:cubicBezTo>
                  <a:cubicBezTo>
                    <a:pt x="90" y="59"/>
                    <a:pt x="90" y="59"/>
                    <a:pt x="90" y="59"/>
                  </a:cubicBezTo>
                  <a:cubicBezTo>
                    <a:pt x="115" y="61"/>
                    <a:pt x="115" y="61"/>
                    <a:pt x="115" y="61"/>
                  </a:cubicBezTo>
                  <a:cubicBezTo>
                    <a:pt x="115" y="28"/>
                    <a:pt x="99" y="12"/>
                    <a:pt x="77" y="4"/>
                  </a:cubicBezTo>
                  <a:cubicBezTo>
                    <a:pt x="78" y="5"/>
                    <a:pt x="88" y="19"/>
                    <a:pt x="85" y="32"/>
                  </a:cubicBezTo>
                  <a:cubicBezTo>
                    <a:pt x="78" y="31"/>
                    <a:pt x="78" y="31"/>
                    <a:pt x="78" y="31"/>
                  </a:cubicBezTo>
                  <a:cubicBezTo>
                    <a:pt x="80" y="41"/>
                    <a:pt x="80" y="41"/>
                    <a:pt x="80" y="41"/>
                  </a:cubicBezTo>
                  <a:cubicBezTo>
                    <a:pt x="60" y="46"/>
                    <a:pt x="60" y="46"/>
                    <a:pt x="60" y="46"/>
                  </a:cubicBezTo>
                  <a:cubicBezTo>
                    <a:pt x="77" y="38"/>
                    <a:pt x="77" y="38"/>
                    <a:pt x="77" y="38"/>
                  </a:cubicBezTo>
                  <a:cubicBezTo>
                    <a:pt x="76" y="28"/>
                    <a:pt x="76" y="28"/>
                    <a:pt x="76" y="28"/>
                  </a:cubicBezTo>
                  <a:cubicBezTo>
                    <a:pt x="84" y="29"/>
                    <a:pt x="84" y="29"/>
                    <a:pt x="84" y="29"/>
                  </a:cubicBezTo>
                  <a:cubicBezTo>
                    <a:pt x="84" y="29"/>
                    <a:pt x="86" y="21"/>
                    <a:pt x="77" y="4"/>
                  </a:cubicBezTo>
                  <a:cubicBezTo>
                    <a:pt x="77" y="4"/>
                    <a:pt x="77" y="4"/>
                    <a:pt x="77" y="4"/>
                  </a:cubicBezTo>
                  <a:cubicBezTo>
                    <a:pt x="80" y="31"/>
                    <a:pt x="55" y="45"/>
                    <a:pt x="55" y="45"/>
                  </a:cubicBezTo>
                  <a:cubicBezTo>
                    <a:pt x="35" y="31"/>
                    <a:pt x="34" y="3"/>
                    <a:pt x="34" y="0"/>
                  </a:cubicBezTo>
                  <a:cubicBezTo>
                    <a:pt x="25" y="16"/>
                    <a:pt x="27" y="24"/>
                    <a:pt x="27" y="24"/>
                  </a:cubicBezTo>
                  <a:cubicBezTo>
                    <a:pt x="34" y="24"/>
                    <a:pt x="34" y="24"/>
                    <a:pt x="34" y="24"/>
                  </a:cubicBezTo>
                  <a:cubicBezTo>
                    <a:pt x="34" y="35"/>
                    <a:pt x="34" y="35"/>
                    <a:pt x="34" y="35"/>
                  </a:cubicBezTo>
                  <a:cubicBezTo>
                    <a:pt x="51" y="45"/>
                    <a:pt x="51" y="45"/>
                    <a:pt x="51" y="45"/>
                  </a:cubicBezTo>
                  <a:cubicBezTo>
                    <a:pt x="30" y="37"/>
                    <a:pt x="30" y="37"/>
                    <a:pt x="30" y="37"/>
                  </a:cubicBezTo>
                  <a:cubicBezTo>
                    <a:pt x="32" y="27"/>
                    <a:pt x="32" y="27"/>
                    <a:pt x="32" y="27"/>
                  </a:cubicBezTo>
                  <a:cubicBezTo>
                    <a:pt x="25" y="27"/>
                    <a:pt x="25" y="27"/>
                    <a:pt x="25" y="27"/>
                  </a:cubicBezTo>
                  <a:cubicBezTo>
                    <a:pt x="23" y="13"/>
                    <a:pt x="34" y="0"/>
                    <a:pt x="34" y="0"/>
                  </a:cubicBezTo>
                  <a:cubicBezTo>
                    <a:pt x="34" y="0"/>
                    <a:pt x="34" y="0"/>
                    <a:pt x="34" y="0"/>
                  </a:cubicBezTo>
                  <a:cubicBezTo>
                    <a:pt x="34" y="0"/>
                    <a:pt x="34" y="0"/>
                    <a:pt x="3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35" name="Freeform 61"/>
            <p:cNvSpPr>
              <a:spLocks noEditPoints="1" noChangeArrowheads="1"/>
            </p:cNvSpPr>
            <p:nvPr/>
          </p:nvSpPr>
          <p:spPr bwMode="auto">
            <a:xfrm>
              <a:off x="1708150" y="1042988"/>
              <a:ext cx="244475" cy="228600"/>
            </a:xfrm>
            <a:custGeom>
              <a:avLst/>
              <a:gdLst>
                <a:gd name="T0" fmla="*/ 495118292 w 65"/>
                <a:gd name="T1" fmla="*/ 744336590 h 61"/>
                <a:gd name="T2" fmla="*/ 466826893 w 65"/>
                <a:gd name="T3" fmla="*/ 744336590 h 61"/>
                <a:gd name="T4" fmla="*/ 169755918 w 65"/>
                <a:gd name="T5" fmla="*/ 519630285 h 61"/>
                <a:gd name="T6" fmla="*/ 749752169 w 65"/>
                <a:gd name="T7" fmla="*/ 561763889 h 61"/>
                <a:gd name="T8" fmla="*/ 495118292 w 65"/>
                <a:gd name="T9" fmla="*/ 744336590 h 61"/>
                <a:gd name="T10" fmla="*/ 579996251 w 65"/>
                <a:gd name="T11" fmla="*/ 435366826 h 61"/>
                <a:gd name="T12" fmla="*/ 565850552 w 65"/>
                <a:gd name="T13" fmla="*/ 435366826 h 61"/>
                <a:gd name="T14" fmla="*/ 495118292 w 65"/>
                <a:gd name="T15" fmla="*/ 365145403 h 61"/>
                <a:gd name="T16" fmla="*/ 565850552 w 65"/>
                <a:gd name="T17" fmla="*/ 308969764 h 61"/>
                <a:gd name="T18" fmla="*/ 565850552 w 65"/>
                <a:gd name="T19" fmla="*/ 308969764 h 61"/>
                <a:gd name="T20" fmla="*/ 636582811 w 65"/>
                <a:gd name="T21" fmla="*/ 379191187 h 61"/>
                <a:gd name="T22" fmla="*/ 579996251 w 65"/>
                <a:gd name="T23" fmla="*/ 435366826 h 61"/>
                <a:gd name="T24" fmla="*/ 367803235 w 65"/>
                <a:gd name="T25" fmla="*/ 421321043 h 61"/>
                <a:gd name="T26" fmla="*/ 353657535 w 65"/>
                <a:gd name="T27" fmla="*/ 421321043 h 61"/>
                <a:gd name="T28" fmla="*/ 282925276 w 65"/>
                <a:gd name="T29" fmla="*/ 337057584 h 61"/>
                <a:gd name="T30" fmla="*/ 353657535 w 65"/>
                <a:gd name="T31" fmla="*/ 280881944 h 61"/>
                <a:gd name="T32" fmla="*/ 353657535 w 65"/>
                <a:gd name="T33" fmla="*/ 280881944 h 61"/>
                <a:gd name="T34" fmla="*/ 438535494 w 65"/>
                <a:gd name="T35" fmla="*/ 351103367 h 61"/>
                <a:gd name="T36" fmla="*/ 367803235 w 65"/>
                <a:gd name="T37" fmla="*/ 421321043 h 61"/>
                <a:gd name="T38" fmla="*/ 410240333 w 65"/>
                <a:gd name="T39" fmla="*/ 0 h 61"/>
                <a:gd name="T40" fmla="*/ 0 w 65"/>
                <a:gd name="T41" fmla="*/ 379191187 h 61"/>
                <a:gd name="T42" fmla="*/ 466826893 w 65"/>
                <a:gd name="T43" fmla="*/ 856687869 h 61"/>
                <a:gd name="T44" fmla="*/ 509267753 w 65"/>
                <a:gd name="T45" fmla="*/ 856687869 h 61"/>
                <a:gd name="T46" fmla="*/ 919508087 w 65"/>
                <a:gd name="T47" fmla="*/ 477496682 h 61"/>
                <a:gd name="T48" fmla="*/ 466826893 w 65"/>
                <a:gd name="T49" fmla="*/ 0 h 61"/>
                <a:gd name="T50" fmla="*/ 410240333 w 65"/>
                <a:gd name="T51" fmla="*/ 0 h 6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5"/>
                <a:gd name="T79" fmla="*/ 0 h 61"/>
                <a:gd name="T80" fmla="*/ 65 w 65"/>
                <a:gd name="T81" fmla="*/ 61 h 6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5" h="61">
                  <a:moveTo>
                    <a:pt x="35" y="53"/>
                  </a:moveTo>
                  <a:cubicBezTo>
                    <a:pt x="34" y="53"/>
                    <a:pt x="34" y="53"/>
                    <a:pt x="33" y="53"/>
                  </a:cubicBezTo>
                  <a:cubicBezTo>
                    <a:pt x="23" y="52"/>
                    <a:pt x="15" y="45"/>
                    <a:pt x="12" y="37"/>
                  </a:cubicBezTo>
                  <a:cubicBezTo>
                    <a:pt x="53" y="40"/>
                    <a:pt x="53" y="40"/>
                    <a:pt x="53" y="40"/>
                  </a:cubicBezTo>
                  <a:cubicBezTo>
                    <a:pt x="51" y="48"/>
                    <a:pt x="44" y="53"/>
                    <a:pt x="35" y="53"/>
                  </a:cubicBezTo>
                  <a:moveTo>
                    <a:pt x="41" y="31"/>
                  </a:moveTo>
                  <a:cubicBezTo>
                    <a:pt x="41" y="31"/>
                    <a:pt x="40" y="31"/>
                    <a:pt x="40" y="31"/>
                  </a:cubicBezTo>
                  <a:cubicBezTo>
                    <a:pt x="37" y="31"/>
                    <a:pt x="35" y="29"/>
                    <a:pt x="35" y="26"/>
                  </a:cubicBezTo>
                  <a:cubicBezTo>
                    <a:pt x="35" y="24"/>
                    <a:pt x="37" y="22"/>
                    <a:pt x="40" y="22"/>
                  </a:cubicBezTo>
                  <a:cubicBezTo>
                    <a:pt x="40" y="22"/>
                    <a:pt x="40" y="22"/>
                    <a:pt x="40" y="22"/>
                  </a:cubicBezTo>
                  <a:cubicBezTo>
                    <a:pt x="43" y="22"/>
                    <a:pt x="45" y="24"/>
                    <a:pt x="45" y="27"/>
                  </a:cubicBezTo>
                  <a:cubicBezTo>
                    <a:pt x="45" y="29"/>
                    <a:pt x="43" y="31"/>
                    <a:pt x="41" y="31"/>
                  </a:cubicBezTo>
                  <a:moveTo>
                    <a:pt x="26" y="30"/>
                  </a:moveTo>
                  <a:cubicBezTo>
                    <a:pt x="26" y="30"/>
                    <a:pt x="26" y="30"/>
                    <a:pt x="25" y="30"/>
                  </a:cubicBezTo>
                  <a:cubicBezTo>
                    <a:pt x="23" y="29"/>
                    <a:pt x="20" y="27"/>
                    <a:pt x="20" y="24"/>
                  </a:cubicBezTo>
                  <a:cubicBezTo>
                    <a:pt x="20" y="22"/>
                    <a:pt x="22" y="20"/>
                    <a:pt x="25" y="20"/>
                  </a:cubicBezTo>
                  <a:cubicBezTo>
                    <a:pt x="25" y="20"/>
                    <a:pt x="25" y="20"/>
                    <a:pt x="25" y="20"/>
                  </a:cubicBezTo>
                  <a:cubicBezTo>
                    <a:pt x="28" y="21"/>
                    <a:pt x="31" y="23"/>
                    <a:pt x="31" y="25"/>
                  </a:cubicBezTo>
                  <a:cubicBezTo>
                    <a:pt x="31" y="28"/>
                    <a:pt x="29" y="30"/>
                    <a:pt x="26" y="30"/>
                  </a:cubicBezTo>
                  <a:moveTo>
                    <a:pt x="29" y="0"/>
                  </a:moveTo>
                  <a:cubicBezTo>
                    <a:pt x="13" y="0"/>
                    <a:pt x="0" y="11"/>
                    <a:pt x="0" y="27"/>
                  </a:cubicBezTo>
                  <a:cubicBezTo>
                    <a:pt x="0" y="44"/>
                    <a:pt x="14" y="59"/>
                    <a:pt x="33" y="61"/>
                  </a:cubicBezTo>
                  <a:cubicBezTo>
                    <a:pt x="34" y="61"/>
                    <a:pt x="35" y="61"/>
                    <a:pt x="36" y="61"/>
                  </a:cubicBezTo>
                  <a:cubicBezTo>
                    <a:pt x="52" y="61"/>
                    <a:pt x="65" y="49"/>
                    <a:pt x="65" y="34"/>
                  </a:cubicBezTo>
                  <a:cubicBezTo>
                    <a:pt x="65" y="17"/>
                    <a:pt x="51" y="2"/>
                    <a:pt x="33" y="0"/>
                  </a:cubicBezTo>
                  <a:cubicBezTo>
                    <a:pt x="32" y="0"/>
                    <a:pt x="30" y="0"/>
                    <a:pt x="2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36" name="Freeform 62"/>
            <p:cNvSpPr>
              <a:spLocks noChangeArrowheads="1"/>
            </p:cNvSpPr>
            <p:nvPr/>
          </p:nvSpPr>
          <p:spPr bwMode="auto">
            <a:xfrm>
              <a:off x="2049463" y="79375"/>
              <a:ext cx="12700" cy="49213"/>
            </a:xfrm>
            <a:custGeom>
              <a:avLst/>
              <a:gdLst>
                <a:gd name="T0" fmla="*/ 17919700 w 3"/>
                <a:gd name="T1" fmla="*/ 0 h 13"/>
                <a:gd name="T2" fmla="*/ 0 w 3"/>
                <a:gd name="T3" fmla="*/ 28660894 h 13"/>
                <a:gd name="T4" fmla="*/ 17919700 w 3"/>
                <a:gd name="T5" fmla="*/ 28660894 h 13"/>
                <a:gd name="T6" fmla="*/ 0 w 3"/>
                <a:gd name="T7" fmla="*/ 157640596 h 13"/>
                <a:gd name="T8" fmla="*/ 17919700 w 3"/>
                <a:gd name="T9" fmla="*/ 186301490 h 13"/>
                <a:gd name="T10" fmla="*/ 53763333 w 3"/>
                <a:gd name="T11" fmla="*/ 171969150 h 13"/>
                <a:gd name="T12" fmla="*/ 35843633 w 3"/>
                <a:gd name="T13" fmla="*/ 42993234 h 13"/>
                <a:gd name="T14" fmla="*/ 53763333 w 3"/>
                <a:gd name="T15" fmla="*/ 28660894 h 13"/>
                <a:gd name="T16" fmla="*/ 35843633 w 3"/>
                <a:gd name="T17" fmla="*/ 14332340 h 13"/>
                <a:gd name="T18" fmla="*/ 17919700 w 3"/>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13"/>
                <a:gd name="T32" fmla="*/ 3 w 3"/>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13">
                  <a:moveTo>
                    <a:pt x="1" y="0"/>
                  </a:moveTo>
                  <a:cubicBezTo>
                    <a:pt x="1" y="0"/>
                    <a:pt x="0" y="1"/>
                    <a:pt x="0" y="2"/>
                  </a:cubicBezTo>
                  <a:cubicBezTo>
                    <a:pt x="1" y="2"/>
                    <a:pt x="1" y="2"/>
                    <a:pt x="1" y="2"/>
                  </a:cubicBezTo>
                  <a:cubicBezTo>
                    <a:pt x="0" y="11"/>
                    <a:pt x="0" y="11"/>
                    <a:pt x="0" y="11"/>
                  </a:cubicBezTo>
                  <a:cubicBezTo>
                    <a:pt x="1" y="13"/>
                    <a:pt x="1" y="13"/>
                    <a:pt x="1" y="13"/>
                  </a:cubicBezTo>
                  <a:cubicBezTo>
                    <a:pt x="3" y="12"/>
                    <a:pt x="3" y="12"/>
                    <a:pt x="3" y="12"/>
                  </a:cubicBezTo>
                  <a:cubicBezTo>
                    <a:pt x="2" y="3"/>
                    <a:pt x="2" y="3"/>
                    <a:pt x="2" y="3"/>
                  </a:cubicBezTo>
                  <a:cubicBezTo>
                    <a:pt x="3" y="2"/>
                    <a:pt x="3" y="2"/>
                    <a:pt x="3" y="2"/>
                  </a:cubicBezTo>
                  <a:cubicBezTo>
                    <a:pt x="3" y="2"/>
                    <a:pt x="3" y="1"/>
                    <a:pt x="2" y="1"/>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37" name="Freeform 63"/>
            <p:cNvSpPr>
              <a:spLocks noChangeArrowheads="1"/>
            </p:cNvSpPr>
            <p:nvPr/>
          </p:nvSpPr>
          <p:spPr bwMode="auto">
            <a:xfrm>
              <a:off x="1982788" y="76200"/>
              <a:ext cx="142875" cy="85725"/>
            </a:xfrm>
            <a:custGeom>
              <a:avLst/>
              <a:gdLst>
                <a:gd name="T0" fmla="*/ 183774849 w 38"/>
                <a:gd name="T1" fmla="*/ 0 h 23"/>
                <a:gd name="T2" fmla="*/ 183774849 w 38"/>
                <a:gd name="T3" fmla="*/ 0 h 23"/>
                <a:gd name="T4" fmla="*/ 141367293 w 38"/>
                <a:gd name="T5" fmla="*/ 111133145 h 23"/>
                <a:gd name="T6" fmla="*/ 183774849 w 38"/>
                <a:gd name="T7" fmla="*/ 111133145 h 23"/>
                <a:gd name="T8" fmla="*/ 169637743 w 38"/>
                <a:gd name="T9" fmla="*/ 152810403 h 23"/>
                <a:gd name="T10" fmla="*/ 254460375 w 38"/>
                <a:gd name="T11" fmla="*/ 208378839 h 23"/>
                <a:gd name="T12" fmla="*/ 155504398 w 38"/>
                <a:gd name="T13" fmla="*/ 166701580 h 23"/>
                <a:gd name="T14" fmla="*/ 169637743 w 38"/>
                <a:gd name="T15" fmla="*/ 125028049 h 23"/>
                <a:gd name="T16" fmla="*/ 141367293 w 38"/>
                <a:gd name="T17" fmla="*/ 125028049 h 23"/>
                <a:gd name="T18" fmla="*/ 183774849 w 38"/>
                <a:gd name="T19" fmla="*/ 0 h 23"/>
                <a:gd name="T20" fmla="*/ 0 w 38"/>
                <a:gd name="T21" fmla="*/ 208378839 h 23"/>
                <a:gd name="T22" fmla="*/ 113093082 w 38"/>
                <a:gd name="T23" fmla="*/ 236161193 h 23"/>
                <a:gd name="T24" fmla="*/ 424098118 w 38"/>
                <a:gd name="T25" fmla="*/ 291729629 h 23"/>
                <a:gd name="T26" fmla="*/ 537191201 w 38"/>
                <a:gd name="T27" fmla="*/ 319511984 h 23"/>
                <a:gd name="T28" fmla="*/ 367553457 w 38"/>
                <a:gd name="T29" fmla="*/ 41677259 h 23"/>
                <a:gd name="T30" fmla="*/ 367553457 w 38"/>
                <a:gd name="T31" fmla="*/ 41677259 h 23"/>
                <a:gd name="T32" fmla="*/ 367553457 w 38"/>
                <a:gd name="T33" fmla="*/ 41677259 h 23"/>
                <a:gd name="T34" fmla="*/ 367553457 w 38"/>
                <a:gd name="T35" fmla="*/ 41677259 h 23"/>
                <a:gd name="T36" fmla="*/ 409961013 w 38"/>
                <a:gd name="T37" fmla="*/ 166701580 h 23"/>
                <a:gd name="T38" fmla="*/ 367553457 w 38"/>
                <a:gd name="T39" fmla="*/ 166701580 h 23"/>
                <a:gd name="T40" fmla="*/ 381686803 w 38"/>
                <a:gd name="T41" fmla="*/ 208378839 h 23"/>
                <a:gd name="T42" fmla="*/ 296867931 w 38"/>
                <a:gd name="T43" fmla="*/ 222270016 h 23"/>
                <a:gd name="T44" fmla="*/ 367553457 w 38"/>
                <a:gd name="T45" fmla="*/ 194483935 h 23"/>
                <a:gd name="T46" fmla="*/ 367553457 w 38"/>
                <a:gd name="T47" fmla="*/ 152810403 h 23"/>
                <a:gd name="T48" fmla="*/ 395823908 w 38"/>
                <a:gd name="T49" fmla="*/ 152810403 h 23"/>
                <a:gd name="T50" fmla="*/ 367553457 w 38"/>
                <a:gd name="T51" fmla="*/ 41677259 h 23"/>
                <a:gd name="T52" fmla="*/ 268597480 w 38"/>
                <a:gd name="T53" fmla="*/ 222270016 h 23"/>
                <a:gd name="T54" fmla="*/ 183774849 w 38"/>
                <a:gd name="T55" fmla="*/ 0 h 2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8"/>
                <a:gd name="T85" fmla="*/ 0 h 23"/>
                <a:gd name="T86" fmla="*/ 38 w 38"/>
                <a:gd name="T87" fmla="*/ 23 h 2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8" h="23">
                  <a:moveTo>
                    <a:pt x="13" y="0"/>
                  </a:moveTo>
                  <a:cubicBezTo>
                    <a:pt x="13" y="0"/>
                    <a:pt x="13" y="0"/>
                    <a:pt x="13" y="0"/>
                  </a:cubicBezTo>
                  <a:cubicBezTo>
                    <a:pt x="10" y="5"/>
                    <a:pt x="10" y="8"/>
                    <a:pt x="10" y="8"/>
                  </a:cubicBezTo>
                  <a:cubicBezTo>
                    <a:pt x="13" y="8"/>
                    <a:pt x="13" y="8"/>
                    <a:pt x="13" y="8"/>
                  </a:cubicBezTo>
                  <a:cubicBezTo>
                    <a:pt x="12" y="11"/>
                    <a:pt x="12" y="11"/>
                    <a:pt x="12" y="11"/>
                  </a:cubicBezTo>
                  <a:cubicBezTo>
                    <a:pt x="18" y="15"/>
                    <a:pt x="18" y="15"/>
                    <a:pt x="18" y="15"/>
                  </a:cubicBezTo>
                  <a:cubicBezTo>
                    <a:pt x="11" y="12"/>
                    <a:pt x="11" y="12"/>
                    <a:pt x="11" y="12"/>
                  </a:cubicBezTo>
                  <a:cubicBezTo>
                    <a:pt x="12" y="9"/>
                    <a:pt x="12" y="9"/>
                    <a:pt x="12" y="9"/>
                  </a:cubicBezTo>
                  <a:cubicBezTo>
                    <a:pt x="10" y="9"/>
                    <a:pt x="10" y="9"/>
                    <a:pt x="10" y="9"/>
                  </a:cubicBezTo>
                  <a:cubicBezTo>
                    <a:pt x="9" y="4"/>
                    <a:pt x="12" y="1"/>
                    <a:pt x="13" y="0"/>
                  </a:cubicBezTo>
                  <a:cubicBezTo>
                    <a:pt x="5" y="1"/>
                    <a:pt x="0" y="4"/>
                    <a:pt x="0" y="15"/>
                  </a:cubicBezTo>
                  <a:cubicBezTo>
                    <a:pt x="8" y="17"/>
                    <a:pt x="8" y="17"/>
                    <a:pt x="8" y="17"/>
                  </a:cubicBezTo>
                  <a:cubicBezTo>
                    <a:pt x="30" y="21"/>
                    <a:pt x="30" y="21"/>
                    <a:pt x="30" y="21"/>
                  </a:cubicBezTo>
                  <a:cubicBezTo>
                    <a:pt x="38" y="23"/>
                    <a:pt x="38" y="23"/>
                    <a:pt x="38" y="23"/>
                  </a:cubicBezTo>
                  <a:cubicBezTo>
                    <a:pt x="38" y="12"/>
                    <a:pt x="33" y="6"/>
                    <a:pt x="26" y="3"/>
                  </a:cubicBezTo>
                  <a:cubicBezTo>
                    <a:pt x="26" y="3"/>
                    <a:pt x="26" y="3"/>
                    <a:pt x="26" y="3"/>
                  </a:cubicBezTo>
                  <a:cubicBezTo>
                    <a:pt x="26" y="3"/>
                    <a:pt x="26" y="3"/>
                    <a:pt x="26" y="3"/>
                  </a:cubicBezTo>
                  <a:cubicBezTo>
                    <a:pt x="26" y="3"/>
                    <a:pt x="26" y="3"/>
                    <a:pt x="26" y="3"/>
                  </a:cubicBezTo>
                  <a:cubicBezTo>
                    <a:pt x="26" y="3"/>
                    <a:pt x="29" y="8"/>
                    <a:pt x="29" y="12"/>
                  </a:cubicBezTo>
                  <a:cubicBezTo>
                    <a:pt x="26" y="12"/>
                    <a:pt x="26" y="12"/>
                    <a:pt x="26" y="12"/>
                  </a:cubicBezTo>
                  <a:cubicBezTo>
                    <a:pt x="27" y="15"/>
                    <a:pt x="27" y="15"/>
                    <a:pt x="27" y="15"/>
                  </a:cubicBezTo>
                  <a:cubicBezTo>
                    <a:pt x="21" y="16"/>
                    <a:pt x="21" y="16"/>
                    <a:pt x="21" y="16"/>
                  </a:cubicBezTo>
                  <a:cubicBezTo>
                    <a:pt x="26" y="14"/>
                    <a:pt x="26" y="14"/>
                    <a:pt x="26" y="14"/>
                  </a:cubicBezTo>
                  <a:cubicBezTo>
                    <a:pt x="26" y="11"/>
                    <a:pt x="26" y="11"/>
                    <a:pt x="26" y="11"/>
                  </a:cubicBezTo>
                  <a:cubicBezTo>
                    <a:pt x="28" y="11"/>
                    <a:pt x="28" y="11"/>
                    <a:pt x="28" y="11"/>
                  </a:cubicBezTo>
                  <a:cubicBezTo>
                    <a:pt x="28" y="11"/>
                    <a:pt x="29" y="9"/>
                    <a:pt x="26" y="3"/>
                  </a:cubicBezTo>
                  <a:cubicBezTo>
                    <a:pt x="26" y="4"/>
                    <a:pt x="26" y="13"/>
                    <a:pt x="19" y="16"/>
                  </a:cubicBezTo>
                  <a:cubicBezTo>
                    <a:pt x="19" y="16"/>
                    <a:pt x="11" y="9"/>
                    <a:pt x="1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38" name="Freeform 64"/>
            <p:cNvSpPr>
              <a:spLocks noChangeArrowheads="1"/>
            </p:cNvSpPr>
            <p:nvPr/>
          </p:nvSpPr>
          <p:spPr bwMode="auto">
            <a:xfrm>
              <a:off x="2032000" y="76200"/>
              <a:ext cx="17463" cy="14288"/>
            </a:xfrm>
            <a:custGeom>
              <a:avLst/>
              <a:gdLst>
                <a:gd name="T0" fmla="*/ 24395811 w 5"/>
                <a:gd name="T1" fmla="*/ 0 h 4"/>
                <a:gd name="T2" fmla="*/ 0 w 5"/>
                <a:gd name="T3" fmla="*/ 0 h 4"/>
                <a:gd name="T4" fmla="*/ 48791622 w 5"/>
                <a:gd name="T5" fmla="*/ 51036736 h 4"/>
                <a:gd name="T6" fmla="*/ 60991274 w 5"/>
                <a:gd name="T7" fmla="*/ 12759184 h 4"/>
                <a:gd name="T8" fmla="*/ 36595463 w 5"/>
                <a:gd name="T9" fmla="*/ 0 h 4"/>
                <a:gd name="T10" fmla="*/ 24395811 w 5"/>
                <a:gd name="T11" fmla="*/ 0 h 4"/>
                <a:gd name="T12" fmla="*/ 0 60000 65536"/>
                <a:gd name="T13" fmla="*/ 0 60000 65536"/>
                <a:gd name="T14" fmla="*/ 0 60000 65536"/>
                <a:gd name="T15" fmla="*/ 0 60000 65536"/>
                <a:gd name="T16" fmla="*/ 0 60000 65536"/>
                <a:gd name="T17" fmla="*/ 0 60000 65536"/>
                <a:gd name="T18" fmla="*/ 0 w 5"/>
                <a:gd name="T19" fmla="*/ 0 h 4"/>
                <a:gd name="T20" fmla="*/ 5 w 5"/>
                <a:gd name="T21" fmla="*/ 4 h 4"/>
              </a:gdLst>
              <a:ahLst/>
              <a:cxnLst>
                <a:cxn ang="T12">
                  <a:pos x="T0" y="T1"/>
                </a:cxn>
                <a:cxn ang="T13">
                  <a:pos x="T2" y="T3"/>
                </a:cxn>
                <a:cxn ang="T14">
                  <a:pos x="T4" y="T5"/>
                </a:cxn>
                <a:cxn ang="T15">
                  <a:pos x="T6" y="T7"/>
                </a:cxn>
                <a:cxn ang="T16">
                  <a:pos x="T8" y="T9"/>
                </a:cxn>
                <a:cxn ang="T17">
                  <a:pos x="T10" y="T11"/>
                </a:cxn>
              </a:cxnLst>
              <a:rect l="T18" t="T19" r="T20" b="T21"/>
              <a:pathLst>
                <a:path w="5" h="4">
                  <a:moveTo>
                    <a:pt x="2" y="0"/>
                  </a:moveTo>
                  <a:cubicBezTo>
                    <a:pt x="1" y="0"/>
                    <a:pt x="0" y="0"/>
                    <a:pt x="0" y="0"/>
                  </a:cubicBezTo>
                  <a:cubicBezTo>
                    <a:pt x="4" y="4"/>
                    <a:pt x="4" y="4"/>
                    <a:pt x="4" y="4"/>
                  </a:cubicBezTo>
                  <a:cubicBezTo>
                    <a:pt x="4" y="2"/>
                    <a:pt x="5" y="1"/>
                    <a:pt x="5" y="1"/>
                  </a:cubicBezTo>
                  <a:cubicBezTo>
                    <a:pt x="3" y="1"/>
                    <a:pt x="3" y="0"/>
                    <a:pt x="3" y="0"/>
                  </a:cubicBezTo>
                  <a:cubicBezTo>
                    <a:pt x="3"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39" name="Freeform 65"/>
            <p:cNvSpPr>
              <a:spLocks noChangeArrowheads="1"/>
            </p:cNvSpPr>
            <p:nvPr/>
          </p:nvSpPr>
          <p:spPr bwMode="auto">
            <a:xfrm>
              <a:off x="2062163" y="79375"/>
              <a:ext cx="14288" cy="15875"/>
            </a:xfrm>
            <a:custGeom>
              <a:avLst/>
              <a:gdLst>
                <a:gd name="T0" fmla="*/ 0 w 4"/>
                <a:gd name="T1" fmla="*/ 0 h 4"/>
                <a:gd name="T2" fmla="*/ 0 w 4"/>
                <a:gd name="T3" fmla="*/ 63003906 h 4"/>
                <a:gd name="T4" fmla="*/ 51036736 w 4"/>
                <a:gd name="T5" fmla="*/ 31503938 h 4"/>
                <a:gd name="T6" fmla="*/ 25518368 w 4"/>
                <a:gd name="T7" fmla="*/ 15751969 h 4"/>
                <a:gd name="T8" fmla="*/ 12759184 w 4"/>
                <a:gd name="T9" fmla="*/ 15751969 h 4"/>
                <a:gd name="T10" fmla="*/ 0 w 4"/>
                <a:gd name="T11" fmla="*/ 0 h 4"/>
                <a:gd name="T12" fmla="*/ 0 60000 65536"/>
                <a:gd name="T13" fmla="*/ 0 60000 65536"/>
                <a:gd name="T14" fmla="*/ 0 60000 65536"/>
                <a:gd name="T15" fmla="*/ 0 60000 65536"/>
                <a:gd name="T16" fmla="*/ 0 60000 65536"/>
                <a:gd name="T17" fmla="*/ 0 60000 65536"/>
                <a:gd name="T18" fmla="*/ 0 w 4"/>
                <a:gd name="T19" fmla="*/ 0 h 4"/>
                <a:gd name="T20" fmla="*/ 4 w 4"/>
                <a:gd name="T21" fmla="*/ 4 h 4"/>
              </a:gdLst>
              <a:ahLst/>
              <a:cxnLst>
                <a:cxn ang="T12">
                  <a:pos x="T0" y="T1"/>
                </a:cxn>
                <a:cxn ang="T13">
                  <a:pos x="T2" y="T3"/>
                </a:cxn>
                <a:cxn ang="T14">
                  <a:pos x="T4" y="T5"/>
                </a:cxn>
                <a:cxn ang="T15">
                  <a:pos x="T6" y="T7"/>
                </a:cxn>
                <a:cxn ang="T16">
                  <a:pos x="T8" y="T9"/>
                </a:cxn>
                <a:cxn ang="T17">
                  <a:pos x="T10" y="T11"/>
                </a:cxn>
              </a:cxnLst>
              <a:rect l="T18" t="T19" r="T20" b="T21"/>
              <a:pathLst>
                <a:path w="4" h="4">
                  <a:moveTo>
                    <a:pt x="0" y="0"/>
                  </a:moveTo>
                  <a:cubicBezTo>
                    <a:pt x="0" y="0"/>
                    <a:pt x="1" y="2"/>
                    <a:pt x="0" y="4"/>
                  </a:cubicBezTo>
                  <a:cubicBezTo>
                    <a:pt x="4" y="2"/>
                    <a:pt x="4" y="2"/>
                    <a:pt x="4" y="2"/>
                  </a:cubicBezTo>
                  <a:cubicBezTo>
                    <a:pt x="4" y="2"/>
                    <a:pt x="3" y="1"/>
                    <a:pt x="2" y="1"/>
                  </a:cubicBezTo>
                  <a:cubicBezTo>
                    <a:pt x="2" y="1"/>
                    <a:pt x="2" y="1"/>
                    <a:pt x="1" y="1"/>
                  </a:cubicBezTo>
                  <a:cubicBezTo>
                    <a:pt x="1" y="1"/>
                    <a:pt x="0" y="1"/>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40" name="Freeform 66"/>
            <p:cNvSpPr>
              <a:spLocks noEditPoints="1" noChangeArrowheads="1"/>
            </p:cNvSpPr>
            <p:nvPr/>
          </p:nvSpPr>
          <p:spPr bwMode="auto">
            <a:xfrm>
              <a:off x="2016125" y="0"/>
              <a:ext cx="74613" cy="76200"/>
            </a:xfrm>
            <a:custGeom>
              <a:avLst/>
              <a:gdLst>
                <a:gd name="T0" fmla="*/ 153094684 w 20"/>
                <a:gd name="T1" fmla="*/ 261289800 h 20"/>
                <a:gd name="T2" fmla="*/ 139179360 w 20"/>
                <a:gd name="T3" fmla="*/ 261289800 h 20"/>
                <a:gd name="T4" fmla="*/ 69587814 w 20"/>
                <a:gd name="T5" fmla="*/ 174193200 h 20"/>
                <a:gd name="T6" fmla="*/ 222682499 w 20"/>
                <a:gd name="T7" fmla="*/ 217741500 h 20"/>
                <a:gd name="T8" fmla="*/ 153094684 w 20"/>
                <a:gd name="T9" fmla="*/ 261289800 h 20"/>
                <a:gd name="T10" fmla="*/ 180929064 w 20"/>
                <a:gd name="T11" fmla="*/ 174193200 h 20"/>
                <a:gd name="T12" fmla="*/ 167013739 w 20"/>
                <a:gd name="T13" fmla="*/ 174193200 h 20"/>
                <a:gd name="T14" fmla="*/ 153094684 w 20"/>
                <a:gd name="T15" fmla="*/ 145161000 h 20"/>
                <a:gd name="T16" fmla="*/ 167013739 w 20"/>
                <a:gd name="T17" fmla="*/ 130644900 h 20"/>
                <a:gd name="T18" fmla="*/ 167013739 w 20"/>
                <a:gd name="T19" fmla="*/ 130644900 h 20"/>
                <a:gd name="T20" fmla="*/ 194848119 w 20"/>
                <a:gd name="T21" fmla="*/ 159677100 h 20"/>
                <a:gd name="T22" fmla="*/ 180929064 w 20"/>
                <a:gd name="T23" fmla="*/ 174193200 h 20"/>
                <a:gd name="T24" fmla="*/ 125260304 w 20"/>
                <a:gd name="T25" fmla="*/ 159677100 h 20"/>
                <a:gd name="T26" fmla="*/ 111341249 w 20"/>
                <a:gd name="T27" fmla="*/ 159677100 h 20"/>
                <a:gd name="T28" fmla="*/ 97425925 w 20"/>
                <a:gd name="T29" fmla="*/ 130644900 h 20"/>
                <a:gd name="T30" fmla="*/ 111341249 w 20"/>
                <a:gd name="T31" fmla="*/ 116128800 h 20"/>
                <a:gd name="T32" fmla="*/ 111341249 w 20"/>
                <a:gd name="T33" fmla="*/ 116128800 h 20"/>
                <a:gd name="T34" fmla="*/ 139179360 w 20"/>
                <a:gd name="T35" fmla="*/ 145161000 h 20"/>
                <a:gd name="T36" fmla="*/ 125260304 w 20"/>
                <a:gd name="T37" fmla="*/ 159677100 h 20"/>
                <a:gd name="T38" fmla="*/ 111341249 w 20"/>
                <a:gd name="T39" fmla="*/ 0 h 20"/>
                <a:gd name="T40" fmla="*/ 0 w 20"/>
                <a:gd name="T41" fmla="*/ 116128800 h 20"/>
                <a:gd name="T42" fmla="*/ 139179360 w 20"/>
                <a:gd name="T43" fmla="*/ 290322000 h 20"/>
                <a:gd name="T44" fmla="*/ 167013739 w 20"/>
                <a:gd name="T45" fmla="*/ 290322000 h 20"/>
                <a:gd name="T46" fmla="*/ 278354988 w 20"/>
                <a:gd name="T47" fmla="*/ 174193200 h 20"/>
                <a:gd name="T48" fmla="*/ 139179360 w 20"/>
                <a:gd name="T49" fmla="*/ 14516100 h 20"/>
                <a:gd name="T50" fmla="*/ 111341249 w 20"/>
                <a:gd name="T51" fmla="*/ 0 h 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0"/>
                <a:gd name="T79" fmla="*/ 0 h 20"/>
                <a:gd name="T80" fmla="*/ 20 w 20"/>
                <a:gd name="T81" fmla="*/ 20 h 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0" h="20">
                  <a:moveTo>
                    <a:pt x="11" y="18"/>
                  </a:moveTo>
                  <a:cubicBezTo>
                    <a:pt x="11" y="18"/>
                    <a:pt x="11" y="18"/>
                    <a:pt x="10" y="18"/>
                  </a:cubicBezTo>
                  <a:cubicBezTo>
                    <a:pt x="8" y="17"/>
                    <a:pt x="5" y="15"/>
                    <a:pt x="5" y="12"/>
                  </a:cubicBezTo>
                  <a:cubicBezTo>
                    <a:pt x="16" y="15"/>
                    <a:pt x="16" y="15"/>
                    <a:pt x="16" y="15"/>
                  </a:cubicBezTo>
                  <a:cubicBezTo>
                    <a:pt x="15" y="17"/>
                    <a:pt x="14" y="18"/>
                    <a:pt x="11" y="18"/>
                  </a:cubicBezTo>
                  <a:moveTo>
                    <a:pt x="13" y="12"/>
                  </a:moveTo>
                  <a:cubicBezTo>
                    <a:pt x="12" y="12"/>
                    <a:pt x="12" y="12"/>
                    <a:pt x="12" y="12"/>
                  </a:cubicBezTo>
                  <a:cubicBezTo>
                    <a:pt x="12" y="12"/>
                    <a:pt x="11" y="11"/>
                    <a:pt x="11" y="10"/>
                  </a:cubicBezTo>
                  <a:cubicBezTo>
                    <a:pt x="11" y="10"/>
                    <a:pt x="11" y="9"/>
                    <a:pt x="12" y="9"/>
                  </a:cubicBezTo>
                  <a:cubicBezTo>
                    <a:pt x="12" y="9"/>
                    <a:pt x="12" y="9"/>
                    <a:pt x="12" y="9"/>
                  </a:cubicBezTo>
                  <a:cubicBezTo>
                    <a:pt x="13" y="9"/>
                    <a:pt x="14" y="10"/>
                    <a:pt x="14" y="11"/>
                  </a:cubicBezTo>
                  <a:cubicBezTo>
                    <a:pt x="14" y="11"/>
                    <a:pt x="13" y="12"/>
                    <a:pt x="13" y="12"/>
                  </a:cubicBezTo>
                  <a:moveTo>
                    <a:pt x="9" y="11"/>
                  </a:moveTo>
                  <a:cubicBezTo>
                    <a:pt x="8" y="11"/>
                    <a:pt x="8" y="11"/>
                    <a:pt x="8" y="11"/>
                  </a:cubicBezTo>
                  <a:cubicBezTo>
                    <a:pt x="8" y="11"/>
                    <a:pt x="7" y="10"/>
                    <a:pt x="7" y="9"/>
                  </a:cubicBezTo>
                  <a:cubicBezTo>
                    <a:pt x="7" y="9"/>
                    <a:pt x="7" y="8"/>
                    <a:pt x="8" y="8"/>
                  </a:cubicBezTo>
                  <a:cubicBezTo>
                    <a:pt x="8" y="8"/>
                    <a:pt x="8" y="8"/>
                    <a:pt x="8" y="8"/>
                  </a:cubicBezTo>
                  <a:cubicBezTo>
                    <a:pt x="9" y="9"/>
                    <a:pt x="10" y="9"/>
                    <a:pt x="10" y="10"/>
                  </a:cubicBezTo>
                  <a:cubicBezTo>
                    <a:pt x="10" y="11"/>
                    <a:pt x="9" y="11"/>
                    <a:pt x="9" y="11"/>
                  </a:cubicBezTo>
                  <a:moveTo>
                    <a:pt x="8" y="0"/>
                  </a:moveTo>
                  <a:cubicBezTo>
                    <a:pt x="3" y="0"/>
                    <a:pt x="0" y="4"/>
                    <a:pt x="0" y="8"/>
                  </a:cubicBezTo>
                  <a:cubicBezTo>
                    <a:pt x="0" y="14"/>
                    <a:pt x="5" y="19"/>
                    <a:pt x="10" y="20"/>
                  </a:cubicBezTo>
                  <a:cubicBezTo>
                    <a:pt x="11" y="20"/>
                    <a:pt x="12" y="20"/>
                    <a:pt x="12" y="20"/>
                  </a:cubicBezTo>
                  <a:cubicBezTo>
                    <a:pt x="17" y="20"/>
                    <a:pt x="20" y="17"/>
                    <a:pt x="20" y="12"/>
                  </a:cubicBezTo>
                  <a:cubicBezTo>
                    <a:pt x="20" y="7"/>
                    <a:pt x="16" y="2"/>
                    <a:pt x="10" y="1"/>
                  </a:cubicBezTo>
                  <a:cubicBezTo>
                    <a:pt x="10" y="1"/>
                    <a:pt x="9"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41" name="Freeform 67"/>
            <p:cNvSpPr>
              <a:spLocks noChangeArrowheads="1"/>
            </p:cNvSpPr>
            <p:nvPr/>
          </p:nvSpPr>
          <p:spPr bwMode="auto">
            <a:xfrm>
              <a:off x="1798638" y="173038"/>
              <a:ext cx="14288" cy="65088"/>
            </a:xfrm>
            <a:custGeom>
              <a:avLst/>
              <a:gdLst>
                <a:gd name="T0" fmla="*/ 12759184 w 4"/>
                <a:gd name="T1" fmla="*/ 0 h 17"/>
                <a:gd name="T2" fmla="*/ 0 w 4"/>
                <a:gd name="T3" fmla="*/ 29316401 h 17"/>
                <a:gd name="T4" fmla="*/ 12759184 w 4"/>
                <a:gd name="T5" fmla="*/ 29316401 h 17"/>
                <a:gd name="T6" fmla="*/ 0 w 4"/>
                <a:gd name="T7" fmla="*/ 205226293 h 17"/>
                <a:gd name="T8" fmla="*/ 25518368 w 4"/>
                <a:gd name="T9" fmla="*/ 249202808 h 17"/>
                <a:gd name="T10" fmla="*/ 51036736 w 4"/>
                <a:gd name="T11" fmla="*/ 219886408 h 17"/>
                <a:gd name="T12" fmla="*/ 38277552 w 4"/>
                <a:gd name="T13" fmla="*/ 43976516 h 17"/>
                <a:gd name="T14" fmla="*/ 51036736 w 4"/>
                <a:gd name="T15" fmla="*/ 29316401 h 17"/>
                <a:gd name="T16" fmla="*/ 38277552 w 4"/>
                <a:gd name="T17" fmla="*/ 0 h 17"/>
                <a:gd name="T18" fmla="*/ 12759184 w 4"/>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17"/>
                <a:gd name="T32" fmla="*/ 4 w 4"/>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17">
                  <a:moveTo>
                    <a:pt x="1" y="0"/>
                  </a:moveTo>
                  <a:cubicBezTo>
                    <a:pt x="1" y="0"/>
                    <a:pt x="0" y="0"/>
                    <a:pt x="0" y="2"/>
                  </a:cubicBezTo>
                  <a:cubicBezTo>
                    <a:pt x="1" y="2"/>
                    <a:pt x="1" y="2"/>
                    <a:pt x="1" y="2"/>
                  </a:cubicBezTo>
                  <a:cubicBezTo>
                    <a:pt x="0" y="14"/>
                    <a:pt x="0" y="14"/>
                    <a:pt x="0" y="14"/>
                  </a:cubicBezTo>
                  <a:cubicBezTo>
                    <a:pt x="2" y="17"/>
                    <a:pt x="2" y="17"/>
                    <a:pt x="2" y="17"/>
                  </a:cubicBezTo>
                  <a:cubicBezTo>
                    <a:pt x="4" y="15"/>
                    <a:pt x="4" y="15"/>
                    <a:pt x="4" y="15"/>
                  </a:cubicBezTo>
                  <a:cubicBezTo>
                    <a:pt x="3" y="3"/>
                    <a:pt x="3" y="3"/>
                    <a:pt x="3" y="3"/>
                  </a:cubicBezTo>
                  <a:cubicBezTo>
                    <a:pt x="4" y="2"/>
                    <a:pt x="4" y="2"/>
                    <a:pt x="4" y="2"/>
                  </a:cubicBezTo>
                  <a:cubicBezTo>
                    <a:pt x="4" y="2"/>
                    <a:pt x="4" y="1"/>
                    <a:pt x="3"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42" name="Freeform 68"/>
            <p:cNvSpPr>
              <a:spLocks noChangeArrowheads="1"/>
            </p:cNvSpPr>
            <p:nvPr/>
          </p:nvSpPr>
          <p:spPr bwMode="auto">
            <a:xfrm>
              <a:off x="1711325" y="169863"/>
              <a:ext cx="188913" cy="104775"/>
            </a:xfrm>
            <a:custGeom>
              <a:avLst/>
              <a:gdLst>
                <a:gd name="T0" fmla="*/ 228403374 w 50"/>
                <a:gd name="T1" fmla="*/ 0 h 28"/>
                <a:gd name="T2" fmla="*/ 228403374 w 50"/>
                <a:gd name="T3" fmla="*/ 0 h 28"/>
                <a:gd name="T4" fmla="*/ 185576796 w 50"/>
                <a:gd name="T5" fmla="*/ 126021873 h 28"/>
                <a:gd name="T6" fmla="*/ 228403374 w 50"/>
                <a:gd name="T7" fmla="*/ 140024304 h 28"/>
                <a:gd name="T8" fmla="*/ 228403374 w 50"/>
                <a:gd name="T9" fmla="*/ 196034025 h 28"/>
                <a:gd name="T10" fmla="*/ 328330794 w 50"/>
                <a:gd name="T11" fmla="*/ 266042435 h 28"/>
                <a:gd name="T12" fmla="*/ 214129107 w 50"/>
                <a:gd name="T13" fmla="*/ 210032713 h 28"/>
                <a:gd name="T14" fmla="*/ 214129107 w 50"/>
                <a:gd name="T15" fmla="*/ 154026734 h 28"/>
                <a:gd name="T16" fmla="*/ 171302530 w 50"/>
                <a:gd name="T17" fmla="*/ 140024304 h 28"/>
                <a:gd name="T18" fmla="*/ 228403374 w 50"/>
                <a:gd name="T19" fmla="*/ 0 h 28"/>
                <a:gd name="T20" fmla="*/ 0 w 50"/>
                <a:gd name="T21" fmla="*/ 266042435 h 28"/>
                <a:gd name="T22" fmla="*/ 142753998 w 50"/>
                <a:gd name="T23" fmla="*/ 294047296 h 28"/>
                <a:gd name="T24" fmla="*/ 556734168 w 50"/>
                <a:gd name="T25" fmla="*/ 364059447 h 28"/>
                <a:gd name="T26" fmla="*/ 713762431 w 50"/>
                <a:gd name="T27" fmla="*/ 392064308 h 28"/>
                <a:gd name="T28" fmla="*/ 471084792 w 50"/>
                <a:gd name="T29" fmla="*/ 42007291 h 28"/>
                <a:gd name="T30" fmla="*/ 471084792 w 50"/>
                <a:gd name="T31" fmla="*/ 42007291 h 28"/>
                <a:gd name="T32" fmla="*/ 471084792 w 50"/>
                <a:gd name="T33" fmla="*/ 42007291 h 28"/>
                <a:gd name="T34" fmla="*/ 471084792 w 50"/>
                <a:gd name="T35" fmla="*/ 42007291 h 28"/>
                <a:gd name="T36" fmla="*/ 528185635 w 50"/>
                <a:gd name="T37" fmla="*/ 210032713 h 28"/>
                <a:gd name="T38" fmla="*/ 485359058 w 50"/>
                <a:gd name="T39" fmla="*/ 196034025 h 28"/>
                <a:gd name="T40" fmla="*/ 499633324 w 50"/>
                <a:gd name="T41" fmla="*/ 252040004 h 28"/>
                <a:gd name="T42" fmla="*/ 385431637 w 50"/>
                <a:gd name="T43" fmla="*/ 266042435 h 28"/>
                <a:gd name="T44" fmla="*/ 485359058 w 50"/>
                <a:gd name="T45" fmla="*/ 238037574 h 28"/>
                <a:gd name="T46" fmla="*/ 471084792 w 50"/>
                <a:gd name="T47" fmla="*/ 182031595 h 28"/>
                <a:gd name="T48" fmla="*/ 513907590 w 50"/>
                <a:gd name="T49" fmla="*/ 182031595 h 28"/>
                <a:gd name="T50" fmla="*/ 471084792 w 50"/>
                <a:gd name="T51" fmla="*/ 42007291 h 28"/>
                <a:gd name="T52" fmla="*/ 356883105 w 50"/>
                <a:gd name="T53" fmla="*/ 266042435 h 28"/>
                <a:gd name="T54" fmla="*/ 228403374 w 50"/>
                <a:gd name="T55" fmla="*/ 0 h 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8"/>
                <a:gd name="T86" fmla="*/ 50 w 50"/>
                <a:gd name="T87" fmla="*/ 28 h 2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8">
                  <a:moveTo>
                    <a:pt x="16" y="0"/>
                  </a:moveTo>
                  <a:cubicBezTo>
                    <a:pt x="16" y="0"/>
                    <a:pt x="16" y="0"/>
                    <a:pt x="16" y="0"/>
                  </a:cubicBezTo>
                  <a:cubicBezTo>
                    <a:pt x="12" y="6"/>
                    <a:pt x="13" y="9"/>
                    <a:pt x="13" y="9"/>
                  </a:cubicBezTo>
                  <a:cubicBezTo>
                    <a:pt x="16" y="10"/>
                    <a:pt x="16" y="10"/>
                    <a:pt x="16" y="10"/>
                  </a:cubicBezTo>
                  <a:cubicBezTo>
                    <a:pt x="16" y="14"/>
                    <a:pt x="16" y="14"/>
                    <a:pt x="16" y="14"/>
                  </a:cubicBezTo>
                  <a:cubicBezTo>
                    <a:pt x="23" y="19"/>
                    <a:pt x="23" y="19"/>
                    <a:pt x="23" y="19"/>
                  </a:cubicBezTo>
                  <a:cubicBezTo>
                    <a:pt x="15" y="15"/>
                    <a:pt x="15" y="15"/>
                    <a:pt x="15" y="15"/>
                  </a:cubicBezTo>
                  <a:cubicBezTo>
                    <a:pt x="15" y="11"/>
                    <a:pt x="15" y="11"/>
                    <a:pt x="15" y="11"/>
                  </a:cubicBezTo>
                  <a:cubicBezTo>
                    <a:pt x="12" y="10"/>
                    <a:pt x="12" y="10"/>
                    <a:pt x="12" y="10"/>
                  </a:cubicBezTo>
                  <a:cubicBezTo>
                    <a:pt x="11" y="5"/>
                    <a:pt x="16" y="0"/>
                    <a:pt x="16" y="0"/>
                  </a:cubicBezTo>
                  <a:cubicBezTo>
                    <a:pt x="7" y="0"/>
                    <a:pt x="0" y="5"/>
                    <a:pt x="0" y="19"/>
                  </a:cubicBezTo>
                  <a:cubicBezTo>
                    <a:pt x="10" y="21"/>
                    <a:pt x="10" y="21"/>
                    <a:pt x="10" y="21"/>
                  </a:cubicBezTo>
                  <a:cubicBezTo>
                    <a:pt x="39" y="26"/>
                    <a:pt x="39" y="26"/>
                    <a:pt x="39" y="26"/>
                  </a:cubicBezTo>
                  <a:cubicBezTo>
                    <a:pt x="50" y="28"/>
                    <a:pt x="50" y="28"/>
                    <a:pt x="50" y="28"/>
                  </a:cubicBezTo>
                  <a:cubicBezTo>
                    <a:pt x="50" y="14"/>
                    <a:pt x="43" y="7"/>
                    <a:pt x="33" y="3"/>
                  </a:cubicBezTo>
                  <a:cubicBezTo>
                    <a:pt x="33" y="3"/>
                    <a:pt x="33" y="3"/>
                    <a:pt x="33" y="3"/>
                  </a:cubicBezTo>
                  <a:cubicBezTo>
                    <a:pt x="33" y="3"/>
                    <a:pt x="33" y="3"/>
                    <a:pt x="33" y="3"/>
                  </a:cubicBezTo>
                  <a:cubicBezTo>
                    <a:pt x="33" y="3"/>
                    <a:pt x="33" y="3"/>
                    <a:pt x="33" y="3"/>
                  </a:cubicBezTo>
                  <a:cubicBezTo>
                    <a:pt x="33" y="3"/>
                    <a:pt x="38" y="9"/>
                    <a:pt x="37" y="15"/>
                  </a:cubicBezTo>
                  <a:cubicBezTo>
                    <a:pt x="34" y="14"/>
                    <a:pt x="34" y="14"/>
                    <a:pt x="34" y="14"/>
                  </a:cubicBezTo>
                  <a:cubicBezTo>
                    <a:pt x="35" y="18"/>
                    <a:pt x="35" y="18"/>
                    <a:pt x="35" y="18"/>
                  </a:cubicBezTo>
                  <a:cubicBezTo>
                    <a:pt x="27" y="19"/>
                    <a:pt x="27" y="19"/>
                    <a:pt x="27" y="19"/>
                  </a:cubicBezTo>
                  <a:cubicBezTo>
                    <a:pt x="34" y="17"/>
                    <a:pt x="34" y="17"/>
                    <a:pt x="34" y="17"/>
                  </a:cubicBezTo>
                  <a:cubicBezTo>
                    <a:pt x="33" y="13"/>
                    <a:pt x="33" y="13"/>
                    <a:pt x="33" y="13"/>
                  </a:cubicBezTo>
                  <a:cubicBezTo>
                    <a:pt x="36" y="13"/>
                    <a:pt x="36" y="13"/>
                    <a:pt x="36" y="13"/>
                  </a:cubicBezTo>
                  <a:cubicBezTo>
                    <a:pt x="36" y="13"/>
                    <a:pt x="37" y="10"/>
                    <a:pt x="33" y="3"/>
                  </a:cubicBezTo>
                  <a:cubicBezTo>
                    <a:pt x="34" y="4"/>
                    <a:pt x="33" y="15"/>
                    <a:pt x="25" y="19"/>
                  </a:cubicBezTo>
                  <a:cubicBezTo>
                    <a:pt x="25" y="19"/>
                    <a:pt x="15" y="11"/>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43" name="Freeform 69"/>
            <p:cNvSpPr>
              <a:spLocks noChangeArrowheads="1"/>
            </p:cNvSpPr>
            <p:nvPr/>
          </p:nvSpPr>
          <p:spPr bwMode="auto">
            <a:xfrm>
              <a:off x="1776413" y="166688"/>
              <a:ext cx="22225" cy="17463"/>
            </a:xfrm>
            <a:custGeom>
              <a:avLst/>
              <a:gdLst>
                <a:gd name="T0" fmla="*/ 41164404 w 6"/>
                <a:gd name="T1" fmla="*/ 0 h 5"/>
                <a:gd name="T2" fmla="*/ 0 w 6"/>
                <a:gd name="T3" fmla="*/ 12199652 h 5"/>
                <a:gd name="T4" fmla="*/ 68604871 w 6"/>
                <a:gd name="T5" fmla="*/ 60991274 h 5"/>
                <a:gd name="T6" fmla="*/ 82325104 w 6"/>
                <a:gd name="T7" fmla="*/ 12199652 h 5"/>
                <a:gd name="T8" fmla="*/ 41164404 w 6"/>
                <a:gd name="T9" fmla="*/ 0 h 5"/>
                <a:gd name="T10" fmla="*/ 41164404 w 6"/>
                <a:gd name="T11" fmla="*/ 0 h 5"/>
                <a:gd name="T12" fmla="*/ 0 60000 65536"/>
                <a:gd name="T13" fmla="*/ 0 60000 65536"/>
                <a:gd name="T14" fmla="*/ 0 60000 65536"/>
                <a:gd name="T15" fmla="*/ 0 60000 65536"/>
                <a:gd name="T16" fmla="*/ 0 60000 65536"/>
                <a:gd name="T17" fmla="*/ 0 60000 65536"/>
                <a:gd name="T18" fmla="*/ 0 w 6"/>
                <a:gd name="T19" fmla="*/ 0 h 5"/>
                <a:gd name="T20" fmla="*/ 6 w 6"/>
                <a:gd name="T21" fmla="*/ 5 h 5"/>
              </a:gdLst>
              <a:ahLst/>
              <a:cxnLst>
                <a:cxn ang="T12">
                  <a:pos x="T0" y="T1"/>
                </a:cxn>
                <a:cxn ang="T13">
                  <a:pos x="T2" y="T3"/>
                </a:cxn>
                <a:cxn ang="T14">
                  <a:pos x="T4" y="T5"/>
                </a:cxn>
                <a:cxn ang="T15">
                  <a:pos x="T6" y="T7"/>
                </a:cxn>
                <a:cxn ang="T16">
                  <a:pos x="T8" y="T9"/>
                </a:cxn>
                <a:cxn ang="T17">
                  <a:pos x="T10" y="T11"/>
                </a:cxn>
              </a:cxnLst>
              <a:rect l="T18" t="T19" r="T20" b="T21"/>
              <a:pathLst>
                <a:path w="6" h="5">
                  <a:moveTo>
                    <a:pt x="3" y="0"/>
                  </a:moveTo>
                  <a:cubicBezTo>
                    <a:pt x="1" y="0"/>
                    <a:pt x="0" y="1"/>
                    <a:pt x="0" y="1"/>
                  </a:cubicBezTo>
                  <a:cubicBezTo>
                    <a:pt x="5" y="5"/>
                    <a:pt x="5" y="5"/>
                    <a:pt x="5" y="5"/>
                  </a:cubicBezTo>
                  <a:cubicBezTo>
                    <a:pt x="5" y="3"/>
                    <a:pt x="6" y="1"/>
                    <a:pt x="6" y="1"/>
                  </a:cubicBezTo>
                  <a:cubicBezTo>
                    <a:pt x="4" y="1"/>
                    <a:pt x="3"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44" name="Freeform 70"/>
            <p:cNvSpPr>
              <a:spLocks noChangeArrowheads="1"/>
            </p:cNvSpPr>
            <p:nvPr/>
          </p:nvSpPr>
          <p:spPr bwMode="auto">
            <a:xfrm>
              <a:off x="1812925" y="173038"/>
              <a:ext cx="22225" cy="15875"/>
            </a:xfrm>
            <a:custGeom>
              <a:avLst/>
              <a:gdLst>
                <a:gd name="T0" fmla="*/ 0 w 6"/>
                <a:gd name="T1" fmla="*/ 0 h 4"/>
                <a:gd name="T2" fmla="*/ 13720233 w 6"/>
                <a:gd name="T3" fmla="*/ 63003906 h 4"/>
                <a:gd name="T4" fmla="*/ 82325104 w 6"/>
                <a:gd name="T5" fmla="*/ 31503938 h 4"/>
                <a:gd name="T6" fmla="*/ 41164404 w 6"/>
                <a:gd name="T7" fmla="*/ 0 h 4"/>
                <a:gd name="T8" fmla="*/ 13720233 w 6"/>
                <a:gd name="T9" fmla="*/ 0 h 4"/>
                <a:gd name="T10" fmla="*/ 0 w 6"/>
                <a:gd name="T11" fmla="*/ 0 h 4"/>
                <a:gd name="T12" fmla="*/ 0 60000 65536"/>
                <a:gd name="T13" fmla="*/ 0 60000 65536"/>
                <a:gd name="T14" fmla="*/ 0 60000 65536"/>
                <a:gd name="T15" fmla="*/ 0 60000 65536"/>
                <a:gd name="T16" fmla="*/ 0 60000 65536"/>
                <a:gd name="T17" fmla="*/ 0 60000 65536"/>
                <a:gd name="T18" fmla="*/ 0 w 6"/>
                <a:gd name="T19" fmla="*/ 0 h 4"/>
                <a:gd name="T20" fmla="*/ 6 w 6"/>
                <a:gd name="T21" fmla="*/ 4 h 4"/>
              </a:gdLst>
              <a:ahLst/>
              <a:cxnLst>
                <a:cxn ang="T12">
                  <a:pos x="T0" y="T1"/>
                </a:cxn>
                <a:cxn ang="T13">
                  <a:pos x="T2" y="T3"/>
                </a:cxn>
                <a:cxn ang="T14">
                  <a:pos x="T4" y="T5"/>
                </a:cxn>
                <a:cxn ang="T15">
                  <a:pos x="T6" y="T7"/>
                </a:cxn>
                <a:cxn ang="T16">
                  <a:pos x="T8" y="T9"/>
                </a:cxn>
                <a:cxn ang="T17">
                  <a:pos x="T10" y="T11"/>
                </a:cxn>
              </a:cxnLst>
              <a:rect l="T18" t="T19" r="T20" b="T21"/>
              <a:pathLst>
                <a:path w="6" h="4">
                  <a:moveTo>
                    <a:pt x="0" y="0"/>
                  </a:moveTo>
                  <a:cubicBezTo>
                    <a:pt x="0" y="0"/>
                    <a:pt x="1" y="2"/>
                    <a:pt x="1" y="4"/>
                  </a:cubicBezTo>
                  <a:cubicBezTo>
                    <a:pt x="6" y="2"/>
                    <a:pt x="6" y="2"/>
                    <a:pt x="6" y="2"/>
                  </a:cubicBezTo>
                  <a:cubicBezTo>
                    <a:pt x="6" y="2"/>
                    <a:pt x="4" y="0"/>
                    <a:pt x="3" y="0"/>
                  </a:cubicBezTo>
                  <a:cubicBezTo>
                    <a:pt x="3" y="0"/>
                    <a:pt x="2" y="0"/>
                    <a:pt x="1" y="0"/>
                  </a:cubicBezTo>
                  <a:cubicBezTo>
                    <a:pt x="1"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45" name="Freeform 71"/>
            <p:cNvSpPr>
              <a:spLocks noEditPoints="1" noChangeArrowheads="1"/>
            </p:cNvSpPr>
            <p:nvPr/>
          </p:nvSpPr>
          <p:spPr bwMode="auto">
            <a:xfrm>
              <a:off x="1752600" y="71438"/>
              <a:ext cx="101600" cy="95250"/>
            </a:xfrm>
            <a:custGeom>
              <a:avLst/>
              <a:gdLst>
                <a:gd name="T0" fmla="*/ 212396681 w 27"/>
                <a:gd name="T1" fmla="*/ 319354200 h 25"/>
                <a:gd name="T2" fmla="*/ 198236652 w 27"/>
                <a:gd name="T3" fmla="*/ 319354200 h 25"/>
                <a:gd name="T4" fmla="*/ 99120207 w 27"/>
                <a:gd name="T5" fmla="*/ 217741500 h 25"/>
                <a:gd name="T6" fmla="*/ 297356859 w 27"/>
                <a:gd name="T7" fmla="*/ 261289800 h 25"/>
                <a:gd name="T8" fmla="*/ 212396681 w 27"/>
                <a:gd name="T9" fmla="*/ 319354200 h 25"/>
                <a:gd name="T10" fmla="*/ 240716741 w 27"/>
                <a:gd name="T11" fmla="*/ 217741500 h 25"/>
                <a:gd name="T12" fmla="*/ 226556711 w 27"/>
                <a:gd name="T13" fmla="*/ 217741500 h 25"/>
                <a:gd name="T14" fmla="*/ 212396681 w 27"/>
                <a:gd name="T15" fmla="*/ 188709300 h 25"/>
                <a:gd name="T16" fmla="*/ 226556711 w 27"/>
                <a:gd name="T17" fmla="*/ 159677100 h 25"/>
                <a:gd name="T18" fmla="*/ 226556711 w 27"/>
                <a:gd name="T19" fmla="*/ 159677100 h 25"/>
                <a:gd name="T20" fmla="*/ 254876770 w 27"/>
                <a:gd name="T21" fmla="*/ 188709300 h 25"/>
                <a:gd name="T22" fmla="*/ 240716741 w 27"/>
                <a:gd name="T23" fmla="*/ 217741500 h 25"/>
                <a:gd name="T24" fmla="*/ 169920356 w 27"/>
                <a:gd name="T25" fmla="*/ 203225400 h 25"/>
                <a:gd name="T26" fmla="*/ 155760326 w 27"/>
                <a:gd name="T27" fmla="*/ 203225400 h 25"/>
                <a:gd name="T28" fmla="*/ 127440267 w 27"/>
                <a:gd name="T29" fmla="*/ 174193200 h 25"/>
                <a:gd name="T30" fmla="*/ 155760326 w 27"/>
                <a:gd name="T31" fmla="*/ 145161000 h 25"/>
                <a:gd name="T32" fmla="*/ 155760326 w 27"/>
                <a:gd name="T33" fmla="*/ 145161000 h 25"/>
                <a:gd name="T34" fmla="*/ 184080385 w 27"/>
                <a:gd name="T35" fmla="*/ 174193200 h 25"/>
                <a:gd name="T36" fmla="*/ 169920356 w 27"/>
                <a:gd name="T37" fmla="*/ 203225400 h 25"/>
                <a:gd name="T38" fmla="*/ 155760326 w 27"/>
                <a:gd name="T39" fmla="*/ 0 h 25"/>
                <a:gd name="T40" fmla="*/ 0 w 27"/>
                <a:gd name="T41" fmla="*/ 145161000 h 25"/>
                <a:gd name="T42" fmla="*/ 198236652 w 27"/>
                <a:gd name="T43" fmla="*/ 362902500 h 25"/>
                <a:gd name="T44" fmla="*/ 240716741 w 27"/>
                <a:gd name="T45" fmla="*/ 362902500 h 25"/>
                <a:gd name="T46" fmla="*/ 382317037 w 27"/>
                <a:gd name="T47" fmla="*/ 217741500 h 25"/>
                <a:gd name="T48" fmla="*/ 198236652 w 27"/>
                <a:gd name="T49" fmla="*/ 0 h 25"/>
                <a:gd name="T50" fmla="*/ 155760326 w 27"/>
                <a:gd name="T51" fmla="*/ 0 h 2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
                <a:gd name="T79" fmla="*/ 0 h 25"/>
                <a:gd name="T80" fmla="*/ 27 w 27"/>
                <a:gd name="T81" fmla="*/ 25 h 2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 h="25">
                  <a:moveTo>
                    <a:pt x="15" y="22"/>
                  </a:moveTo>
                  <a:cubicBezTo>
                    <a:pt x="15" y="22"/>
                    <a:pt x="14" y="22"/>
                    <a:pt x="14" y="22"/>
                  </a:cubicBezTo>
                  <a:cubicBezTo>
                    <a:pt x="10" y="21"/>
                    <a:pt x="7" y="19"/>
                    <a:pt x="7" y="15"/>
                  </a:cubicBezTo>
                  <a:cubicBezTo>
                    <a:pt x="21" y="18"/>
                    <a:pt x="21" y="18"/>
                    <a:pt x="21" y="18"/>
                  </a:cubicBezTo>
                  <a:cubicBezTo>
                    <a:pt x="20" y="21"/>
                    <a:pt x="18" y="22"/>
                    <a:pt x="15" y="22"/>
                  </a:cubicBezTo>
                  <a:moveTo>
                    <a:pt x="17" y="15"/>
                  </a:moveTo>
                  <a:cubicBezTo>
                    <a:pt x="17" y="15"/>
                    <a:pt x="17" y="15"/>
                    <a:pt x="16" y="15"/>
                  </a:cubicBezTo>
                  <a:cubicBezTo>
                    <a:pt x="15" y="14"/>
                    <a:pt x="15" y="13"/>
                    <a:pt x="15" y="13"/>
                  </a:cubicBezTo>
                  <a:cubicBezTo>
                    <a:pt x="15" y="12"/>
                    <a:pt x="15" y="11"/>
                    <a:pt x="16" y="11"/>
                  </a:cubicBezTo>
                  <a:cubicBezTo>
                    <a:pt x="16" y="11"/>
                    <a:pt x="16" y="11"/>
                    <a:pt x="16" y="11"/>
                  </a:cubicBezTo>
                  <a:cubicBezTo>
                    <a:pt x="17" y="11"/>
                    <a:pt x="18" y="12"/>
                    <a:pt x="18" y="13"/>
                  </a:cubicBezTo>
                  <a:cubicBezTo>
                    <a:pt x="18" y="14"/>
                    <a:pt x="18" y="15"/>
                    <a:pt x="17" y="15"/>
                  </a:cubicBezTo>
                  <a:moveTo>
                    <a:pt x="12" y="14"/>
                  </a:moveTo>
                  <a:cubicBezTo>
                    <a:pt x="11" y="14"/>
                    <a:pt x="11" y="14"/>
                    <a:pt x="11" y="14"/>
                  </a:cubicBezTo>
                  <a:cubicBezTo>
                    <a:pt x="10" y="13"/>
                    <a:pt x="9" y="12"/>
                    <a:pt x="9" y="12"/>
                  </a:cubicBezTo>
                  <a:cubicBezTo>
                    <a:pt x="9" y="11"/>
                    <a:pt x="10" y="10"/>
                    <a:pt x="11" y="10"/>
                  </a:cubicBezTo>
                  <a:cubicBezTo>
                    <a:pt x="11" y="10"/>
                    <a:pt x="11" y="10"/>
                    <a:pt x="11" y="10"/>
                  </a:cubicBezTo>
                  <a:cubicBezTo>
                    <a:pt x="12" y="10"/>
                    <a:pt x="13" y="11"/>
                    <a:pt x="13" y="12"/>
                  </a:cubicBezTo>
                  <a:cubicBezTo>
                    <a:pt x="13" y="13"/>
                    <a:pt x="12" y="14"/>
                    <a:pt x="12" y="14"/>
                  </a:cubicBezTo>
                  <a:moveTo>
                    <a:pt x="11" y="0"/>
                  </a:moveTo>
                  <a:cubicBezTo>
                    <a:pt x="5" y="0"/>
                    <a:pt x="0" y="4"/>
                    <a:pt x="0" y="10"/>
                  </a:cubicBezTo>
                  <a:cubicBezTo>
                    <a:pt x="0" y="17"/>
                    <a:pt x="6" y="24"/>
                    <a:pt x="14" y="25"/>
                  </a:cubicBezTo>
                  <a:cubicBezTo>
                    <a:pt x="15" y="25"/>
                    <a:pt x="16" y="25"/>
                    <a:pt x="17" y="25"/>
                  </a:cubicBezTo>
                  <a:cubicBezTo>
                    <a:pt x="23" y="25"/>
                    <a:pt x="27" y="21"/>
                    <a:pt x="27" y="15"/>
                  </a:cubicBezTo>
                  <a:cubicBezTo>
                    <a:pt x="27" y="8"/>
                    <a:pt x="21" y="2"/>
                    <a:pt x="14" y="0"/>
                  </a:cubicBezTo>
                  <a:cubicBezTo>
                    <a:pt x="13" y="0"/>
                    <a:pt x="12" y="0"/>
                    <a:pt x="1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46" name="Freeform 72"/>
            <p:cNvSpPr>
              <a:spLocks noChangeArrowheads="1"/>
            </p:cNvSpPr>
            <p:nvPr/>
          </p:nvSpPr>
          <p:spPr bwMode="auto">
            <a:xfrm>
              <a:off x="2287588" y="263525"/>
              <a:ext cx="14288" cy="60325"/>
            </a:xfrm>
            <a:custGeom>
              <a:avLst/>
              <a:gdLst>
                <a:gd name="T0" fmla="*/ 12759184 w 4"/>
                <a:gd name="T1" fmla="*/ 0 h 16"/>
                <a:gd name="T2" fmla="*/ 12759184 w 4"/>
                <a:gd name="T3" fmla="*/ 28431927 h 16"/>
                <a:gd name="T4" fmla="*/ 12759184 w 4"/>
                <a:gd name="T5" fmla="*/ 28431927 h 16"/>
                <a:gd name="T6" fmla="*/ 0 w 4"/>
                <a:gd name="T7" fmla="*/ 199012175 h 16"/>
                <a:gd name="T8" fmla="*/ 25518368 w 4"/>
                <a:gd name="T9" fmla="*/ 227444102 h 16"/>
                <a:gd name="T10" fmla="*/ 51036736 w 4"/>
                <a:gd name="T11" fmla="*/ 213230023 h 16"/>
                <a:gd name="T12" fmla="*/ 38277552 w 4"/>
                <a:gd name="T13" fmla="*/ 42646005 h 16"/>
                <a:gd name="T14" fmla="*/ 38277552 w 4"/>
                <a:gd name="T15" fmla="*/ 28431927 h 16"/>
                <a:gd name="T16" fmla="*/ 38277552 w 4"/>
                <a:gd name="T17" fmla="*/ 0 h 16"/>
                <a:gd name="T18" fmla="*/ 12759184 w 4"/>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16"/>
                <a:gd name="T32" fmla="*/ 4 w 4"/>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16">
                  <a:moveTo>
                    <a:pt x="1" y="0"/>
                  </a:moveTo>
                  <a:cubicBezTo>
                    <a:pt x="1" y="0"/>
                    <a:pt x="1" y="1"/>
                    <a:pt x="1" y="2"/>
                  </a:cubicBezTo>
                  <a:cubicBezTo>
                    <a:pt x="1" y="2"/>
                    <a:pt x="1" y="2"/>
                    <a:pt x="1" y="2"/>
                  </a:cubicBezTo>
                  <a:cubicBezTo>
                    <a:pt x="0" y="14"/>
                    <a:pt x="0" y="14"/>
                    <a:pt x="0" y="14"/>
                  </a:cubicBezTo>
                  <a:cubicBezTo>
                    <a:pt x="2" y="16"/>
                    <a:pt x="2" y="16"/>
                    <a:pt x="2" y="16"/>
                  </a:cubicBezTo>
                  <a:cubicBezTo>
                    <a:pt x="4" y="15"/>
                    <a:pt x="4" y="15"/>
                    <a:pt x="4" y="15"/>
                  </a:cubicBezTo>
                  <a:cubicBezTo>
                    <a:pt x="3" y="3"/>
                    <a:pt x="3" y="3"/>
                    <a:pt x="3" y="3"/>
                  </a:cubicBezTo>
                  <a:cubicBezTo>
                    <a:pt x="3" y="2"/>
                    <a:pt x="3" y="2"/>
                    <a:pt x="3" y="2"/>
                  </a:cubicBezTo>
                  <a:cubicBezTo>
                    <a:pt x="3" y="2"/>
                    <a:pt x="3" y="1"/>
                    <a:pt x="3"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47" name="Freeform 73"/>
            <p:cNvSpPr>
              <a:spLocks noChangeArrowheads="1"/>
            </p:cNvSpPr>
            <p:nvPr/>
          </p:nvSpPr>
          <p:spPr bwMode="auto">
            <a:xfrm>
              <a:off x="2208213" y="260350"/>
              <a:ext cx="168275" cy="101600"/>
            </a:xfrm>
            <a:custGeom>
              <a:avLst/>
              <a:gdLst>
                <a:gd name="T0" fmla="*/ 209752918 w 45"/>
                <a:gd name="T1" fmla="*/ 0 h 27"/>
                <a:gd name="T2" fmla="*/ 209752918 w 45"/>
                <a:gd name="T3" fmla="*/ 0 h 27"/>
                <a:gd name="T4" fmla="*/ 167800091 w 45"/>
                <a:gd name="T5" fmla="*/ 127440267 h 27"/>
                <a:gd name="T6" fmla="*/ 209752918 w 45"/>
                <a:gd name="T7" fmla="*/ 127440267 h 27"/>
                <a:gd name="T8" fmla="*/ 209752918 w 45"/>
                <a:gd name="T9" fmla="*/ 198236652 h 27"/>
                <a:gd name="T10" fmla="*/ 293651093 w 45"/>
                <a:gd name="T11" fmla="*/ 254876770 h 27"/>
                <a:gd name="T12" fmla="*/ 181785613 w 45"/>
                <a:gd name="T13" fmla="*/ 198236652 h 27"/>
                <a:gd name="T14" fmla="*/ 195767396 w 45"/>
                <a:gd name="T15" fmla="*/ 141600296 h 27"/>
                <a:gd name="T16" fmla="*/ 153818308 w 45"/>
                <a:gd name="T17" fmla="*/ 141600296 h 27"/>
                <a:gd name="T18" fmla="*/ 209752918 w 45"/>
                <a:gd name="T19" fmla="*/ 0 h 27"/>
                <a:gd name="T20" fmla="*/ 0 w 45"/>
                <a:gd name="T21" fmla="*/ 269036800 h 27"/>
                <a:gd name="T22" fmla="*/ 125851003 w 45"/>
                <a:gd name="T23" fmla="*/ 283196830 h 27"/>
                <a:gd name="T24" fmla="*/ 503404011 w 45"/>
                <a:gd name="T25" fmla="*/ 353996978 h 27"/>
                <a:gd name="T26" fmla="*/ 629255014 w 45"/>
                <a:gd name="T27" fmla="*/ 382317037 h 27"/>
                <a:gd name="T28" fmla="*/ 433487618 w 45"/>
                <a:gd name="T29" fmla="*/ 42480089 h 27"/>
                <a:gd name="T30" fmla="*/ 433487618 w 45"/>
                <a:gd name="T31" fmla="*/ 42480089 h 27"/>
                <a:gd name="T32" fmla="*/ 433487618 w 45"/>
                <a:gd name="T33" fmla="*/ 42480089 h 27"/>
                <a:gd name="T34" fmla="*/ 433487618 w 45"/>
                <a:gd name="T35" fmla="*/ 42480089 h 27"/>
                <a:gd name="T36" fmla="*/ 475436706 w 45"/>
                <a:gd name="T37" fmla="*/ 198236652 h 27"/>
                <a:gd name="T38" fmla="*/ 433487618 w 45"/>
                <a:gd name="T39" fmla="*/ 198236652 h 27"/>
                <a:gd name="T40" fmla="*/ 447469401 w 45"/>
                <a:gd name="T41" fmla="*/ 254876770 h 27"/>
                <a:gd name="T42" fmla="*/ 335603921 w 45"/>
                <a:gd name="T43" fmla="*/ 269036800 h 27"/>
                <a:gd name="T44" fmla="*/ 433487618 w 45"/>
                <a:gd name="T45" fmla="*/ 240716741 h 27"/>
                <a:gd name="T46" fmla="*/ 433487618 w 45"/>
                <a:gd name="T47" fmla="*/ 169920356 h 27"/>
                <a:gd name="T48" fmla="*/ 461454923 w 45"/>
                <a:gd name="T49" fmla="*/ 184080385 h 27"/>
                <a:gd name="T50" fmla="*/ 433487618 w 45"/>
                <a:gd name="T51" fmla="*/ 42480089 h 27"/>
                <a:gd name="T52" fmla="*/ 321618398 w 45"/>
                <a:gd name="T53" fmla="*/ 254876770 h 27"/>
                <a:gd name="T54" fmla="*/ 209752918 w 45"/>
                <a:gd name="T55" fmla="*/ 0 h 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5"/>
                <a:gd name="T85" fmla="*/ 0 h 27"/>
                <a:gd name="T86" fmla="*/ 45 w 45"/>
                <a:gd name="T87" fmla="*/ 27 h 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5" h="27">
                  <a:moveTo>
                    <a:pt x="15" y="0"/>
                  </a:moveTo>
                  <a:cubicBezTo>
                    <a:pt x="15" y="0"/>
                    <a:pt x="15" y="0"/>
                    <a:pt x="15" y="0"/>
                  </a:cubicBezTo>
                  <a:cubicBezTo>
                    <a:pt x="11" y="6"/>
                    <a:pt x="12" y="9"/>
                    <a:pt x="12" y="9"/>
                  </a:cubicBezTo>
                  <a:cubicBezTo>
                    <a:pt x="15" y="9"/>
                    <a:pt x="15" y="9"/>
                    <a:pt x="15" y="9"/>
                  </a:cubicBezTo>
                  <a:cubicBezTo>
                    <a:pt x="15" y="14"/>
                    <a:pt x="15" y="14"/>
                    <a:pt x="15" y="14"/>
                  </a:cubicBezTo>
                  <a:cubicBezTo>
                    <a:pt x="21" y="18"/>
                    <a:pt x="21" y="18"/>
                    <a:pt x="21" y="18"/>
                  </a:cubicBezTo>
                  <a:cubicBezTo>
                    <a:pt x="13" y="14"/>
                    <a:pt x="13" y="14"/>
                    <a:pt x="13" y="14"/>
                  </a:cubicBezTo>
                  <a:cubicBezTo>
                    <a:pt x="14" y="10"/>
                    <a:pt x="14" y="10"/>
                    <a:pt x="14" y="10"/>
                  </a:cubicBezTo>
                  <a:cubicBezTo>
                    <a:pt x="11" y="10"/>
                    <a:pt x="11" y="10"/>
                    <a:pt x="11" y="10"/>
                  </a:cubicBezTo>
                  <a:cubicBezTo>
                    <a:pt x="11" y="5"/>
                    <a:pt x="14" y="0"/>
                    <a:pt x="15" y="0"/>
                  </a:cubicBezTo>
                  <a:cubicBezTo>
                    <a:pt x="6" y="1"/>
                    <a:pt x="0" y="5"/>
                    <a:pt x="0" y="19"/>
                  </a:cubicBezTo>
                  <a:cubicBezTo>
                    <a:pt x="9" y="20"/>
                    <a:pt x="9" y="20"/>
                    <a:pt x="9" y="20"/>
                  </a:cubicBezTo>
                  <a:cubicBezTo>
                    <a:pt x="36" y="25"/>
                    <a:pt x="36" y="25"/>
                    <a:pt x="36" y="25"/>
                  </a:cubicBezTo>
                  <a:cubicBezTo>
                    <a:pt x="45" y="27"/>
                    <a:pt x="45" y="27"/>
                    <a:pt x="45" y="27"/>
                  </a:cubicBezTo>
                  <a:cubicBezTo>
                    <a:pt x="45" y="14"/>
                    <a:pt x="39" y="7"/>
                    <a:pt x="31" y="3"/>
                  </a:cubicBezTo>
                  <a:cubicBezTo>
                    <a:pt x="31" y="3"/>
                    <a:pt x="31" y="3"/>
                    <a:pt x="31" y="3"/>
                  </a:cubicBezTo>
                  <a:cubicBezTo>
                    <a:pt x="31" y="3"/>
                    <a:pt x="31" y="3"/>
                    <a:pt x="31" y="3"/>
                  </a:cubicBezTo>
                  <a:cubicBezTo>
                    <a:pt x="31" y="3"/>
                    <a:pt x="31" y="3"/>
                    <a:pt x="31" y="3"/>
                  </a:cubicBezTo>
                  <a:cubicBezTo>
                    <a:pt x="31" y="3"/>
                    <a:pt x="35" y="9"/>
                    <a:pt x="34" y="14"/>
                  </a:cubicBezTo>
                  <a:cubicBezTo>
                    <a:pt x="31" y="14"/>
                    <a:pt x="31" y="14"/>
                    <a:pt x="31" y="14"/>
                  </a:cubicBezTo>
                  <a:cubicBezTo>
                    <a:pt x="32" y="18"/>
                    <a:pt x="32" y="18"/>
                    <a:pt x="32" y="18"/>
                  </a:cubicBezTo>
                  <a:cubicBezTo>
                    <a:pt x="24" y="19"/>
                    <a:pt x="24" y="19"/>
                    <a:pt x="24" y="19"/>
                  </a:cubicBezTo>
                  <a:cubicBezTo>
                    <a:pt x="31" y="17"/>
                    <a:pt x="31" y="17"/>
                    <a:pt x="31" y="17"/>
                  </a:cubicBezTo>
                  <a:cubicBezTo>
                    <a:pt x="31" y="12"/>
                    <a:pt x="31" y="12"/>
                    <a:pt x="31" y="12"/>
                  </a:cubicBezTo>
                  <a:cubicBezTo>
                    <a:pt x="33" y="13"/>
                    <a:pt x="33" y="13"/>
                    <a:pt x="33" y="13"/>
                  </a:cubicBezTo>
                  <a:cubicBezTo>
                    <a:pt x="33" y="13"/>
                    <a:pt x="34" y="10"/>
                    <a:pt x="31" y="3"/>
                  </a:cubicBezTo>
                  <a:cubicBezTo>
                    <a:pt x="31" y="4"/>
                    <a:pt x="30" y="15"/>
                    <a:pt x="23" y="18"/>
                  </a:cubicBezTo>
                  <a:cubicBezTo>
                    <a:pt x="23" y="18"/>
                    <a:pt x="13" y="10"/>
                    <a:pt x="1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48" name="Freeform 74"/>
            <p:cNvSpPr>
              <a:spLocks noChangeArrowheads="1"/>
            </p:cNvSpPr>
            <p:nvPr/>
          </p:nvSpPr>
          <p:spPr bwMode="auto">
            <a:xfrm>
              <a:off x="2268538" y="260350"/>
              <a:ext cx="19050" cy="14288"/>
            </a:xfrm>
            <a:custGeom>
              <a:avLst/>
              <a:gdLst>
                <a:gd name="T0" fmla="*/ 29032200 w 5"/>
                <a:gd name="T1" fmla="*/ 0 h 4"/>
                <a:gd name="T2" fmla="*/ 0 w 5"/>
                <a:gd name="T3" fmla="*/ 0 h 4"/>
                <a:gd name="T4" fmla="*/ 72580500 w 5"/>
                <a:gd name="T5" fmla="*/ 51036736 h 4"/>
                <a:gd name="T6" fmla="*/ 72580500 w 5"/>
                <a:gd name="T7" fmla="*/ 12759184 h 4"/>
                <a:gd name="T8" fmla="*/ 43548300 w 5"/>
                <a:gd name="T9" fmla="*/ 0 h 4"/>
                <a:gd name="T10" fmla="*/ 29032200 w 5"/>
                <a:gd name="T11" fmla="*/ 0 h 4"/>
                <a:gd name="T12" fmla="*/ 0 60000 65536"/>
                <a:gd name="T13" fmla="*/ 0 60000 65536"/>
                <a:gd name="T14" fmla="*/ 0 60000 65536"/>
                <a:gd name="T15" fmla="*/ 0 60000 65536"/>
                <a:gd name="T16" fmla="*/ 0 60000 65536"/>
                <a:gd name="T17" fmla="*/ 0 60000 65536"/>
                <a:gd name="T18" fmla="*/ 0 w 5"/>
                <a:gd name="T19" fmla="*/ 0 h 4"/>
                <a:gd name="T20" fmla="*/ 5 w 5"/>
                <a:gd name="T21" fmla="*/ 4 h 4"/>
              </a:gdLst>
              <a:ahLst/>
              <a:cxnLst>
                <a:cxn ang="T12">
                  <a:pos x="T0" y="T1"/>
                </a:cxn>
                <a:cxn ang="T13">
                  <a:pos x="T2" y="T3"/>
                </a:cxn>
                <a:cxn ang="T14">
                  <a:pos x="T4" y="T5"/>
                </a:cxn>
                <a:cxn ang="T15">
                  <a:pos x="T6" y="T7"/>
                </a:cxn>
                <a:cxn ang="T16">
                  <a:pos x="T8" y="T9"/>
                </a:cxn>
                <a:cxn ang="T17">
                  <a:pos x="T10" y="T11"/>
                </a:cxn>
              </a:cxnLst>
              <a:rect l="T18" t="T19" r="T20" b="T21"/>
              <a:pathLst>
                <a:path w="5" h="4">
                  <a:moveTo>
                    <a:pt x="2" y="0"/>
                  </a:moveTo>
                  <a:cubicBezTo>
                    <a:pt x="1" y="0"/>
                    <a:pt x="0" y="0"/>
                    <a:pt x="0" y="0"/>
                  </a:cubicBezTo>
                  <a:cubicBezTo>
                    <a:pt x="5" y="4"/>
                    <a:pt x="5" y="4"/>
                    <a:pt x="5" y="4"/>
                  </a:cubicBezTo>
                  <a:cubicBezTo>
                    <a:pt x="4" y="2"/>
                    <a:pt x="5" y="1"/>
                    <a:pt x="5" y="1"/>
                  </a:cubicBezTo>
                  <a:cubicBezTo>
                    <a:pt x="3" y="0"/>
                    <a:pt x="3" y="0"/>
                    <a:pt x="3"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49" name="Freeform 75"/>
            <p:cNvSpPr>
              <a:spLocks noChangeArrowheads="1"/>
            </p:cNvSpPr>
            <p:nvPr/>
          </p:nvSpPr>
          <p:spPr bwMode="auto">
            <a:xfrm>
              <a:off x="2298700" y="263525"/>
              <a:ext cx="22225" cy="15875"/>
            </a:xfrm>
            <a:custGeom>
              <a:avLst/>
              <a:gdLst>
                <a:gd name="T0" fmla="*/ 0 w 6"/>
                <a:gd name="T1" fmla="*/ 0 h 4"/>
                <a:gd name="T2" fmla="*/ 13720233 w 6"/>
                <a:gd name="T3" fmla="*/ 63003906 h 4"/>
                <a:gd name="T4" fmla="*/ 82325104 w 6"/>
                <a:gd name="T5" fmla="*/ 31503938 h 4"/>
                <a:gd name="T6" fmla="*/ 41164404 w 6"/>
                <a:gd name="T7" fmla="*/ 0 h 4"/>
                <a:gd name="T8" fmla="*/ 27440467 w 6"/>
                <a:gd name="T9" fmla="*/ 0 h 4"/>
                <a:gd name="T10" fmla="*/ 0 w 6"/>
                <a:gd name="T11" fmla="*/ 0 h 4"/>
                <a:gd name="T12" fmla="*/ 0 60000 65536"/>
                <a:gd name="T13" fmla="*/ 0 60000 65536"/>
                <a:gd name="T14" fmla="*/ 0 60000 65536"/>
                <a:gd name="T15" fmla="*/ 0 60000 65536"/>
                <a:gd name="T16" fmla="*/ 0 60000 65536"/>
                <a:gd name="T17" fmla="*/ 0 60000 65536"/>
                <a:gd name="T18" fmla="*/ 0 w 6"/>
                <a:gd name="T19" fmla="*/ 0 h 4"/>
                <a:gd name="T20" fmla="*/ 6 w 6"/>
                <a:gd name="T21" fmla="*/ 4 h 4"/>
              </a:gdLst>
              <a:ahLst/>
              <a:cxnLst>
                <a:cxn ang="T12">
                  <a:pos x="T0" y="T1"/>
                </a:cxn>
                <a:cxn ang="T13">
                  <a:pos x="T2" y="T3"/>
                </a:cxn>
                <a:cxn ang="T14">
                  <a:pos x="T4" y="T5"/>
                </a:cxn>
                <a:cxn ang="T15">
                  <a:pos x="T6" y="T7"/>
                </a:cxn>
                <a:cxn ang="T16">
                  <a:pos x="T8" y="T9"/>
                </a:cxn>
                <a:cxn ang="T17">
                  <a:pos x="T10" y="T11"/>
                </a:cxn>
              </a:cxnLst>
              <a:rect l="T18" t="T19" r="T20" b="T21"/>
              <a:pathLst>
                <a:path w="6" h="4">
                  <a:moveTo>
                    <a:pt x="0" y="0"/>
                  </a:moveTo>
                  <a:cubicBezTo>
                    <a:pt x="0" y="0"/>
                    <a:pt x="2" y="2"/>
                    <a:pt x="1" y="4"/>
                  </a:cubicBezTo>
                  <a:cubicBezTo>
                    <a:pt x="6" y="2"/>
                    <a:pt x="6" y="2"/>
                    <a:pt x="6" y="2"/>
                  </a:cubicBezTo>
                  <a:cubicBezTo>
                    <a:pt x="6" y="2"/>
                    <a:pt x="4" y="1"/>
                    <a:pt x="3" y="0"/>
                  </a:cubicBezTo>
                  <a:cubicBezTo>
                    <a:pt x="3" y="0"/>
                    <a:pt x="3" y="0"/>
                    <a:pt x="2" y="0"/>
                  </a:cubicBezTo>
                  <a:cubicBezTo>
                    <a:pt x="2" y="0"/>
                    <a:pt x="1"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50" name="Freeform 76"/>
            <p:cNvSpPr>
              <a:spLocks noEditPoints="1" noChangeArrowheads="1"/>
            </p:cNvSpPr>
            <p:nvPr/>
          </p:nvSpPr>
          <p:spPr bwMode="auto">
            <a:xfrm>
              <a:off x="2246313" y="166688"/>
              <a:ext cx="93663" cy="93663"/>
            </a:xfrm>
            <a:custGeom>
              <a:avLst/>
              <a:gdLst>
                <a:gd name="T0" fmla="*/ 196508721 w 25"/>
                <a:gd name="T1" fmla="*/ 308799418 h 25"/>
                <a:gd name="T2" fmla="*/ 182474257 w 25"/>
                <a:gd name="T3" fmla="*/ 308799418 h 25"/>
                <a:gd name="T4" fmla="*/ 84218023 w 25"/>
                <a:gd name="T5" fmla="*/ 210546931 h 25"/>
                <a:gd name="T6" fmla="*/ 266692280 w 25"/>
                <a:gd name="T7" fmla="*/ 252654069 h 25"/>
                <a:gd name="T8" fmla="*/ 196508721 w 25"/>
                <a:gd name="T9" fmla="*/ 308799418 h 25"/>
                <a:gd name="T10" fmla="*/ 210546931 w 25"/>
                <a:gd name="T11" fmla="*/ 196508721 h 25"/>
                <a:gd name="T12" fmla="*/ 210546931 w 25"/>
                <a:gd name="T13" fmla="*/ 196508721 h 25"/>
                <a:gd name="T14" fmla="*/ 196508721 w 25"/>
                <a:gd name="T15" fmla="*/ 168436046 h 25"/>
                <a:gd name="T16" fmla="*/ 210546931 w 25"/>
                <a:gd name="T17" fmla="*/ 154401582 h 25"/>
                <a:gd name="T18" fmla="*/ 210546931 w 25"/>
                <a:gd name="T19" fmla="*/ 154401582 h 25"/>
                <a:gd name="T20" fmla="*/ 238619605 w 25"/>
                <a:gd name="T21" fmla="*/ 182474257 h 25"/>
                <a:gd name="T22" fmla="*/ 210546931 w 25"/>
                <a:gd name="T23" fmla="*/ 196508721 h 25"/>
                <a:gd name="T24" fmla="*/ 154401582 w 25"/>
                <a:gd name="T25" fmla="*/ 182474257 h 25"/>
                <a:gd name="T26" fmla="*/ 140363372 w 25"/>
                <a:gd name="T27" fmla="*/ 182474257 h 25"/>
                <a:gd name="T28" fmla="*/ 126328908 w 25"/>
                <a:gd name="T29" fmla="*/ 154401582 h 25"/>
                <a:gd name="T30" fmla="*/ 140363372 w 25"/>
                <a:gd name="T31" fmla="*/ 140363372 h 25"/>
                <a:gd name="T32" fmla="*/ 140363372 w 25"/>
                <a:gd name="T33" fmla="*/ 140363372 h 25"/>
                <a:gd name="T34" fmla="*/ 168436046 w 25"/>
                <a:gd name="T35" fmla="*/ 168436046 h 25"/>
                <a:gd name="T36" fmla="*/ 154401582 w 25"/>
                <a:gd name="T37" fmla="*/ 182474257 h 25"/>
                <a:gd name="T38" fmla="*/ 140363372 w 25"/>
                <a:gd name="T39" fmla="*/ 0 h 25"/>
                <a:gd name="T40" fmla="*/ 0 w 25"/>
                <a:gd name="T41" fmla="*/ 140363372 h 25"/>
                <a:gd name="T42" fmla="*/ 182474257 w 25"/>
                <a:gd name="T43" fmla="*/ 350910303 h 25"/>
                <a:gd name="T44" fmla="*/ 210546931 w 25"/>
                <a:gd name="T45" fmla="*/ 350910303 h 25"/>
                <a:gd name="T46" fmla="*/ 350910303 w 25"/>
                <a:gd name="T47" fmla="*/ 210546931 h 25"/>
                <a:gd name="T48" fmla="*/ 182474257 w 25"/>
                <a:gd name="T49" fmla="*/ 14038210 h 25"/>
                <a:gd name="T50" fmla="*/ 140363372 w 25"/>
                <a:gd name="T51" fmla="*/ 0 h 2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
                <a:gd name="T79" fmla="*/ 0 h 25"/>
                <a:gd name="T80" fmla="*/ 25 w 25"/>
                <a:gd name="T81" fmla="*/ 25 h 2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 h="25">
                  <a:moveTo>
                    <a:pt x="14" y="22"/>
                  </a:moveTo>
                  <a:cubicBezTo>
                    <a:pt x="14" y="22"/>
                    <a:pt x="13" y="22"/>
                    <a:pt x="13" y="22"/>
                  </a:cubicBezTo>
                  <a:cubicBezTo>
                    <a:pt x="10" y="21"/>
                    <a:pt x="7" y="18"/>
                    <a:pt x="6" y="15"/>
                  </a:cubicBezTo>
                  <a:cubicBezTo>
                    <a:pt x="19" y="18"/>
                    <a:pt x="19" y="18"/>
                    <a:pt x="19" y="18"/>
                  </a:cubicBezTo>
                  <a:cubicBezTo>
                    <a:pt x="19" y="20"/>
                    <a:pt x="17" y="22"/>
                    <a:pt x="14" y="22"/>
                  </a:cubicBezTo>
                  <a:moveTo>
                    <a:pt x="15" y="14"/>
                  </a:moveTo>
                  <a:cubicBezTo>
                    <a:pt x="15" y="14"/>
                    <a:pt x="15" y="14"/>
                    <a:pt x="15" y="14"/>
                  </a:cubicBezTo>
                  <a:cubicBezTo>
                    <a:pt x="14" y="14"/>
                    <a:pt x="14" y="13"/>
                    <a:pt x="14" y="12"/>
                  </a:cubicBezTo>
                  <a:cubicBezTo>
                    <a:pt x="14" y="12"/>
                    <a:pt x="14" y="11"/>
                    <a:pt x="15" y="11"/>
                  </a:cubicBezTo>
                  <a:cubicBezTo>
                    <a:pt x="15" y="11"/>
                    <a:pt x="15" y="11"/>
                    <a:pt x="15" y="11"/>
                  </a:cubicBezTo>
                  <a:cubicBezTo>
                    <a:pt x="16" y="11"/>
                    <a:pt x="17" y="12"/>
                    <a:pt x="17" y="13"/>
                  </a:cubicBezTo>
                  <a:cubicBezTo>
                    <a:pt x="17" y="14"/>
                    <a:pt x="16" y="14"/>
                    <a:pt x="15" y="14"/>
                  </a:cubicBezTo>
                  <a:moveTo>
                    <a:pt x="11" y="13"/>
                  </a:moveTo>
                  <a:cubicBezTo>
                    <a:pt x="11" y="13"/>
                    <a:pt x="10" y="13"/>
                    <a:pt x="10" y="13"/>
                  </a:cubicBezTo>
                  <a:cubicBezTo>
                    <a:pt x="9" y="13"/>
                    <a:pt x="9" y="12"/>
                    <a:pt x="9" y="11"/>
                  </a:cubicBezTo>
                  <a:cubicBezTo>
                    <a:pt x="9" y="11"/>
                    <a:pt x="9" y="10"/>
                    <a:pt x="10" y="10"/>
                  </a:cubicBezTo>
                  <a:cubicBezTo>
                    <a:pt x="10" y="10"/>
                    <a:pt x="10" y="10"/>
                    <a:pt x="10" y="10"/>
                  </a:cubicBezTo>
                  <a:cubicBezTo>
                    <a:pt x="11" y="10"/>
                    <a:pt x="12" y="11"/>
                    <a:pt x="12" y="12"/>
                  </a:cubicBezTo>
                  <a:cubicBezTo>
                    <a:pt x="12" y="13"/>
                    <a:pt x="11" y="13"/>
                    <a:pt x="11" y="13"/>
                  </a:cubicBezTo>
                  <a:moveTo>
                    <a:pt x="10" y="0"/>
                  </a:moveTo>
                  <a:cubicBezTo>
                    <a:pt x="5" y="0"/>
                    <a:pt x="0" y="4"/>
                    <a:pt x="0" y="10"/>
                  </a:cubicBezTo>
                  <a:cubicBezTo>
                    <a:pt x="0" y="17"/>
                    <a:pt x="6" y="23"/>
                    <a:pt x="13" y="25"/>
                  </a:cubicBezTo>
                  <a:cubicBezTo>
                    <a:pt x="14" y="25"/>
                    <a:pt x="14" y="25"/>
                    <a:pt x="15" y="25"/>
                  </a:cubicBezTo>
                  <a:cubicBezTo>
                    <a:pt x="21" y="25"/>
                    <a:pt x="25" y="21"/>
                    <a:pt x="25" y="15"/>
                  </a:cubicBezTo>
                  <a:cubicBezTo>
                    <a:pt x="25" y="8"/>
                    <a:pt x="20" y="2"/>
                    <a:pt x="13" y="1"/>
                  </a:cubicBezTo>
                  <a:cubicBezTo>
                    <a:pt x="12" y="1"/>
                    <a:pt x="11" y="0"/>
                    <a:pt x="1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51" name="Freeform 77"/>
            <p:cNvSpPr>
              <a:spLocks noChangeArrowheads="1"/>
            </p:cNvSpPr>
            <p:nvPr/>
          </p:nvSpPr>
          <p:spPr bwMode="auto">
            <a:xfrm>
              <a:off x="1584325" y="357188"/>
              <a:ext cx="25400" cy="98425"/>
            </a:xfrm>
            <a:custGeom>
              <a:avLst/>
              <a:gdLst>
                <a:gd name="T0" fmla="*/ 26332543 w 7"/>
                <a:gd name="T1" fmla="*/ 0 h 26"/>
                <a:gd name="T2" fmla="*/ 13168086 w 7"/>
                <a:gd name="T3" fmla="*/ 42992797 h 26"/>
                <a:gd name="T4" fmla="*/ 26332543 w 7"/>
                <a:gd name="T5" fmla="*/ 57321206 h 26"/>
                <a:gd name="T6" fmla="*/ 0 w 7"/>
                <a:gd name="T7" fmla="*/ 315274203 h 26"/>
                <a:gd name="T8" fmla="*/ 52665086 w 7"/>
                <a:gd name="T9" fmla="*/ 372595409 h 26"/>
                <a:gd name="T10" fmla="*/ 92165714 w 7"/>
                <a:gd name="T11" fmla="*/ 329602612 h 26"/>
                <a:gd name="T12" fmla="*/ 78997629 w 7"/>
                <a:gd name="T13" fmla="*/ 71653400 h 26"/>
                <a:gd name="T14" fmla="*/ 78997629 w 7"/>
                <a:gd name="T15" fmla="*/ 57321206 h 26"/>
                <a:gd name="T16" fmla="*/ 65833171 w 7"/>
                <a:gd name="T17" fmla="*/ 14332194 h 26"/>
                <a:gd name="T18" fmla="*/ 26332543 w 7"/>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26"/>
                <a:gd name="T32" fmla="*/ 7 w 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26">
                  <a:moveTo>
                    <a:pt x="2" y="0"/>
                  </a:moveTo>
                  <a:cubicBezTo>
                    <a:pt x="2" y="0"/>
                    <a:pt x="2" y="2"/>
                    <a:pt x="1" y="3"/>
                  </a:cubicBezTo>
                  <a:cubicBezTo>
                    <a:pt x="1" y="3"/>
                    <a:pt x="2" y="4"/>
                    <a:pt x="2" y="4"/>
                  </a:cubicBezTo>
                  <a:cubicBezTo>
                    <a:pt x="0" y="22"/>
                    <a:pt x="0" y="22"/>
                    <a:pt x="0" y="22"/>
                  </a:cubicBezTo>
                  <a:cubicBezTo>
                    <a:pt x="4" y="26"/>
                    <a:pt x="4" y="26"/>
                    <a:pt x="4" y="26"/>
                  </a:cubicBezTo>
                  <a:cubicBezTo>
                    <a:pt x="7" y="23"/>
                    <a:pt x="7" y="23"/>
                    <a:pt x="7" y="23"/>
                  </a:cubicBezTo>
                  <a:cubicBezTo>
                    <a:pt x="6" y="5"/>
                    <a:pt x="6" y="5"/>
                    <a:pt x="6" y="5"/>
                  </a:cubicBezTo>
                  <a:cubicBezTo>
                    <a:pt x="6" y="4"/>
                    <a:pt x="6" y="4"/>
                    <a:pt x="6" y="4"/>
                  </a:cubicBezTo>
                  <a:cubicBezTo>
                    <a:pt x="6" y="4"/>
                    <a:pt x="6" y="3"/>
                    <a:pt x="5" y="1"/>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52" name="Freeform 78"/>
            <p:cNvSpPr>
              <a:spLocks noChangeArrowheads="1"/>
            </p:cNvSpPr>
            <p:nvPr/>
          </p:nvSpPr>
          <p:spPr bwMode="auto">
            <a:xfrm>
              <a:off x="1452563" y="354013"/>
              <a:ext cx="285750" cy="153988"/>
            </a:xfrm>
            <a:custGeom>
              <a:avLst/>
              <a:gdLst>
                <a:gd name="T0" fmla="*/ 353416352 w 76"/>
                <a:gd name="T1" fmla="*/ 0 h 41"/>
                <a:gd name="T2" fmla="*/ 353416352 w 76"/>
                <a:gd name="T3" fmla="*/ 0 h 41"/>
                <a:gd name="T4" fmla="*/ 296867931 w 76"/>
                <a:gd name="T5" fmla="*/ 197483976 h 41"/>
                <a:gd name="T6" fmla="*/ 353416352 w 76"/>
                <a:gd name="T7" fmla="*/ 211590779 h 41"/>
                <a:gd name="T8" fmla="*/ 353416352 w 76"/>
                <a:gd name="T9" fmla="*/ 296227842 h 41"/>
                <a:gd name="T10" fmla="*/ 508916990 w 76"/>
                <a:gd name="T11" fmla="*/ 394971708 h 41"/>
                <a:gd name="T12" fmla="*/ 325142141 w 76"/>
                <a:gd name="T13" fmla="*/ 324441449 h 41"/>
                <a:gd name="T14" fmla="*/ 339279247 w 76"/>
                <a:gd name="T15" fmla="*/ 225697583 h 41"/>
                <a:gd name="T16" fmla="*/ 282730826 w 76"/>
                <a:gd name="T17" fmla="*/ 225697583 h 41"/>
                <a:gd name="T18" fmla="*/ 353416352 w 76"/>
                <a:gd name="T19" fmla="*/ 0 h 41"/>
                <a:gd name="T20" fmla="*/ 0 w 76"/>
                <a:gd name="T21" fmla="*/ 423181559 h 41"/>
                <a:gd name="T22" fmla="*/ 226186164 w 76"/>
                <a:gd name="T23" fmla="*/ 451395165 h 41"/>
                <a:gd name="T24" fmla="*/ 862333342 w 76"/>
                <a:gd name="T25" fmla="*/ 550135275 h 41"/>
                <a:gd name="T26" fmla="*/ 1074382401 w 76"/>
                <a:gd name="T27" fmla="*/ 578348882 h 41"/>
                <a:gd name="T28" fmla="*/ 735103155 w 76"/>
                <a:gd name="T29" fmla="*/ 56423457 h 41"/>
                <a:gd name="T30" fmla="*/ 735103155 w 76"/>
                <a:gd name="T31" fmla="*/ 56423457 h 41"/>
                <a:gd name="T32" fmla="*/ 735103155 w 76"/>
                <a:gd name="T33" fmla="*/ 56423457 h 41"/>
                <a:gd name="T34" fmla="*/ 735103155 w 76"/>
                <a:gd name="T35" fmla="*/ 56423457 h 41"/>
                <a:gd name="T36" fmla="*/ 805788681 w 76"/>
                <a:gd name="T37" fmla="*/ 310334645 h 41"/>
                <a:gd name="T38" fmla="*/ 749240260 w 76"/>
                <a:gd name="T39" fmla="*/ 296227842 h 41"/>
                <a:gd name="T40" fmla="*/ 763377365 w 76"/>
                <a:gd name="T41" fmla="*/ 394971708 h 41"/>
                <a:gd name="T42" fmla="*/ 579602516 w 76"/>
                <a:gd name="T43" fmla="*/ 409074756 h 41"/>
                <a:gd name="T44" fmla="*/ 735103155 w 76"/>
                <a:gd name="T45" fmla="*/ 366758102 h 41"/>
                <a:gd name="T46" fmla="*/ 735103155 w 76"/>
                <a:gd name="T47" fmla="*/ 268014236 h 41"/>
                <a:gd name="T48" fmla="*/ 791651576 w 76"/>
                <a:gd name="T49" fmla="*/ 282121039 h 41"/>
                <a:gd name="T50" fmla="*/ 735103155 w 76"/>
                <a:gd name="T51" fmla="*/ 56423457 h 41"/>
                <a:gd name="T52" fmla="*/ 551328306 w 76"/>
                <a:gd name="T53" fmla="*/ 409074756 h 41"/>
                <a:gd name="T54" fmla="*/ 353416352 w 76"/>
                <a:gd name="T55" fmla="*/ 0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
                <a:gd name="T85" fmla="*/ 0 h 41"/>
                <a:gd name="T86" fmla="*/ 76 w 76"/>
                <a:gd name="T87" fmla="*/ 41 h 4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 h="41">
                  <a:moveTo>
                    <a:pt x="25" y="0"/>
                  </a:moveTo>
                  <a:cubicBezTo>
                    <a:pt x="25" y="0"/>
                    <a:pt x="25" y="0"/>
                    <a:pt x="25" y="0"/>
                  </a:cubicBezTo>
                  <a:cubicBezTo>
                    <a:pt x="20" y="9"/>
                    <a:pt x="21" y="14"/>
                    <a:pt x="21" y="14"/>
                  </a:cubicBezTo>
                  <a:cubicBezTo>
                    <a:pt x="25" y="15"/>
                    <a:pt x="25" y="15"/>
                    <a:pt x="25" y="15"/>
                  </a:cubicBezTo>
                  <a:cubicBezTo>
                    <a:pt x="25" y="21"/>
                    <a:pt x="25" y="21"/>
                    <a:pt x="25" y="21"/>
                  </a:cubicBezTo>
                  <a:cubicBezTo>
                    <a:pt x="36" y="28"/>
                    <a:pt x="36" y="28"/>
                    <a:pt x="36" y="28"/>
                  </a:cubicBezTo>
                  <a:cubicBezTo>
                    <a:pt x="23" y="23"/>
                    <a:pt x="23" y="23"/>
                    <a:pt x="23" y="23"/>
                  </a:cubicBezTo>
                  <a:cubicBezTo>
                    <a:pt x="24" y="16"/>
                    <a:pt x="24" y="16"/>
                    <a:pt x="24" y="16"/>
                  </a:cubicBezTo>
                  <a:cubicBezTo>
                    <a:pt x="20" y="16"/>
                    <a:pt x="20" y="16"/>
                    <a:pt x="20" y="16"/>
                  </a:cubicBezTo>
                  <a:cubicBezTo>
                    <a:pt x="18" y="8"/>
                    <a:pt x="25" y="1"/>
                    <a:pt x="25" y="0"/>
                  </a:cubicBezTo>
                  <a:cubicBezTo>
                    <a:pt x="11" y="1"/>
                    <a:pt x="0" y="9"/>
                    <a:pt x="0" y="30"/>
                  </a:cubicBezTo>
                  <a:cubicBezTo>
                    <a:pt x="16" y="32"/>
                    <a:pt x="16" y="32"/>
                    <a:pt x="16" y="32"/>
                  </a:cubicBezTo>
                  <a:cubicBezTo>
                    <a:pt x="61" y="39"/>
                    <a:pt x="61" y="39"/>
                    <a:pt x="61" y="39"/>
                  </a:cubicBezTo>
                  <a:cubicBezTo>
                    <a:pt x="76" y="41"/>
                    <a:pt x="76" y="41"/>
                    <a:pt x="76" y="41"/>
                  </a:cubicBezTo>
                  <a:cubicBezTo>
                    <a:pt x="76" y="21"/>
                    <a:pt x="66" y="10"/>
                    <a:pt x="52" y="4"/>
                  </a:cubicBezTo>
                  <a:cubicBezTo>
                    <a:pt x="52" y="4"/>
                    <a:pt x="52" y="4"/>
                    <a:pt x="52" y="4"/>
                  </a:cubicBezTo>
                  <a:cubicBezTo>
                    <a:pt x="52" y="4"/>
                    <a:pt x="52" y="4"/>
                    <a:pt x="52" y="4"/>
                  </a:cubicBezTo>
                  <a:cubicBezTo>
                    <a:pt x="52" y="4"/>
                    <a:pt x="52" y="4"/>
                    <a:pt x="52" y="4"/>
                  </a:cubicBezTo>
                  <a:cubicBezTo>
                    <a:pt x="52" y="4"/>
                    <a:pt x="59" y="14"/>
                    <a:pt x="57" y="22"/>
                  </a:cubicBezTo>
                  <a:cubicBezTo>
                    <a:pt x="53" y="21"/>
                    <a:pt x="53" y="21"/>
                    <a:pt x="53" y="21"/>
                  </a:cubicBezTo>
                  <a:cubicBezTo>
                    <a:pt x="54" y="28"/>
                    <a:pt x="54" y="28"/>
                    <a:pt x="54" y="28"/>
                  </a:cubicBezTo>
                  <a:cubicBezTo>
                    <a:pt x="41" y="29"/>
                    <a:pt x="41" y="29"/>
                    <a:pt x="41" y="29"/>
                  </a:cubicBezTo>
                  <a:cubicBezTo>
                    <a:pt x="52" y="26"/>
                    <a:pt x="52" y="26"/>
                    <a:pt x="52" y="26"/>
                  </a:cubicBezTo>
                  <a:cubicBezTo>
                    <a:pt x="52" y="19"/>
                    <a:pt x="52" y="19"/>
                    <a:pt x="52" y="19"/>
                  </a:cubicBezTo>
                  <a:cubicBezTo>
                    <a:pt x="56" y="20"/>
                    <a:pt x="56" y="20"/>
                    <a:pt x="56" y="20"/>
                  </a:cubicBezTo>
                  <a:cubicBezTo>
                    <a:pt x="56" y="20"/>
                    <a:pt x="57" y="15"/>
                    <a:pt x="52" y="4"/>
                  </a:cubicBezTo>
                  <a:cubicBezTo>
                    <a:pt x="52" y="7"/>
                    <a:pt x="51" y="23"/>
                    <a:pt x="39" y="29"/>
                  </a:cubicBezTo>
                  <a:cubicBezTo>
                    <a:pt x="39" y="29"/>
                    <a:pt x="23" y="16"/>
                    <a:pt x="2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53" name="Freeform 79"/>
            <p:cNvSpPr>
              <a:spLocks noChangeArrowheads="1"/>
            </p:cNvSpPr>
            <p:nvPr/>
          </p:nvSpPr>
          <p:spPr bwMode="auto">
            <a:xfrm>
              <a:off x="1550988" y="350838"/>
              <a:ext cx="36513" cy="25400"/>
            </a:xfrm>
            <a:custGeom>
              <a:avLst/>
              <a:gdLst>
                <a:gd name="T0" fmla="*/ 66661784 w 10"/>
                <a:gd name="T1" fmla="*/ 0 h 7"/>
                <a:gd name="T2" fmla="*/ 0 w 10"/>
                <a:gd name="T3" fmla="*/ 13168086 h 7"/>
                <a:gd name="T4" fmla="*/ 119989021 w 10"/>
                <a:gd name="T5" fmla="*/ 92165714 h 7"/>
                <a:gd name="T6" fmla="*/ 133319917 w 10"/>
                <a:gd name="T7" fmla="*/ 26332543 h 7"/>
                <a:gd name="T8" fmla="*/ 79992680 w 10"/>
                <a:gd name="T9" fmla="*/ 0 h 7"/>
                <a:gd name="T10" fmla="*/ 66661784 w 10"/>
                <a:gd name="T11" fmla="*/ 0 h 7"/>
                <a:gd name="T12" fmla="*/ 0 60000 65536"/>
                <a:gd name="T13" fmla="*/ 0 60000 65536"/>
                <a:gd name="T14" fmla="*/ 0 60000 65536"/>
                <a:gd name="T15" fmla="*/ 0 60000 65536"/>
                <a:gd name="T16" fmla="*/ 0 60000 65536"/>
                <a:gd name="T17" fmla="*/ 0 60000 65536"/>
                <a:gd name="T18" fmla="*/ 0 w 10"/>
                <a:gd name="T19" fmla="*/ 0 h 7"/>
                <a:gd name="T20" fmla="*/ 10 w 10"/>
                <a:gd name="T21" fmla="*/ 7 h 7"/>
              </a:gdLst>
              <a:ahLst/>
              <a:cxnLst>
                <a:cxn ang="T12">
                  <a:pos x="T0" y="T1"/>
                </a:cxn>
                <a:cxn ang="T13">
                  <a:pos x="T2" y="T3"/>
                </a:cxn>
                <a:cxn ang="T14">
                  <a:pos x="T4" y="T5"/>
                </a:cxn>
                <a:cxn ang="T15">
                  <a:pos x="T6" y="T7"/>
                </a:cxn>
                <a:cxn ang="T16">
                  <a:pos x="T8" y="T9"/>
                </a:cxn>
                <a:cxn ang="T17">
                  <a:pos x="T10" y="T11"/>
                </a:cxn>
              </a:cxnLst>
              <a:rect l="T18" t="T19" r="T20" b="T21"/>
              <a:pathLst>
                <a:path w="10" h="7">
                  <a:moveTo>
                    <a:pt x="5" y="0"/>
                  </a:moveTo>
                  <a:cubicBezTo>
                    <a:pt x="3" y="0"/>
                    <a:pt x="0" y="1"/>
                    <a:pt x="0" y="1"/>
                  </a:cubicBezTo>
                  <a:cubicBezTo>
                    <a:pt x="9" y="7"/>
                    <a:pt x="9" y="7"/>
                    <a:pt x="9" y="7"/>
                  </a:cubicBezTo>
                  <a:cubicBezTo>
                    <a:pt x="8" y="4"/>
                    <a:pt x="10" y="2"/>
                    <a:pt x="10" y="2"/>
                  </a:cubicBezTo>
                  <a:cubicBezTo>
                    <a:pt x="7" y="1"/>
                    <a:pt x="6" y="0"/>
                    <a:pt x="6" y="0"/>
                  </a:cubicBezTo>
                  <a:cubicBezTo>
                    <a:pt x="5" y="0"/>
                    <a:pt x="5"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54" name="Freeform 80"/>
            <p:cNvSpPr>
              <a:spLocks noChangeArrowheads="1"/>
            </p:cNvSpPr>
            <p:nvPr/>
          </p:nvSpPr>
          <p:spPr bwMode="auto">
            <a:xfrm>
              <a:off x="1606550" y="361950"/>
              <a:ext cx="38100" cy="22225"/>
            </a:xfrm>
            <a:custGeom>
              <a:avLst/>
              <a:gdLst>
                <a:gd name="T0" fmla="*/ 72580500 w 10"/>
                <a:gd name="T1" fmla="*/ 0 h 6"/>
                <a:gd name="T2" fmla="*/ 43548300 w 10"/>
                <a:gd name="T3" fmla="*/ 0 h 6"/>
                <a:gd name="T4" fmla="*/ 0 w 10"/>
                <a:gd name="T5" fmla="*/ 0 h 6"/>
                <a:gd name="T6" fmla="*/ 29032200 w 10"/>
                <a:gd name="T7" fmla="*/ 82325104 h 6"/>
                <a:gd name="T8" fmla="*/ 145161000 w 10"/>
                <a:gd name="T9" fmla="*/ 27440467 h 6"/>
                <a:gd name="T10" fmla="*/ 72580500 w 10"/>
                <a:gd name="T11" fmla="*/ 0 h 6"/>
                <a:gd name="T12" fmla="*/ 0 60000 65536"/>
                <a:gd name="T13" fmla="*/ 0 60000 65536"/>
                <a:gd name="T14" fmla="*/ 0 60000 65536"/>
                <a:gd name="T15" fmla="*/ 0 60000 65536"/>
                <a:gd name="T16" fmla="*/ 0 60000 65536"/>
                <a:gd name="T17" fmla="*/ 0 60000 65536"/>
                <a:gd name="T18" fmla="*/ 0 w 10"/>
                <a:gd name="T19" fmla="*/ 0 h 6"/>
                <a:gd name="T20" fmla="*/ 10 w 10"/>
                <a:gd name="T21" fmla="*/ 6 h 6"/>
              </a:gdLst>
              <a:ahLst/>
              <a:cxnLst>
                <a:cxn ang="T12">
                  <a:pos x="T0" y="T1"/>
                </a:cxn>
                <a:cxn ang="T13">
                  <a:pos x="T2" y="T3"/>
                </a:cxn>
                <a:cxn ang="T14">
                  <a:pos x="T4" y="T5"/>
                </a:cxn>
                <a:cxn ang="T15">
                  <a:pos x="T6" y="T7"/>
                </a:cxn>
                <a:cxn ang="T16">
                  <a:pos x="T8" y="T9"/>
                </a:cxn>
                <a:cxn ang="T17">
                  <a:pos x="T10" y="T11"/>
                </a:cxn>
              </a:cxnLst>
              <a:rect l="T18" t="T19" r="T20" b="T21"/>
              <a:pathLst>
                <a:path w="10" h="6">
                  <a:moveTo>
                    <a:pt x="5" y="0"/>
                  </a:moveTo>
                  <a:cubicBezTo>
                    <a:pt x="5" y="0"/>
                    <a:pt x="4" y="0"/>
                    <a:pt x="3" y="0"/>
                  </a:cubicBezTo>
                  <a:cubicBezTo>
                    <a:pt x="2" y="0"/>
                    <a:pt x="1" y="0"/>
                    <a:pt x="0" y="0"/>
                  </a:cubicBezTo>
                  <a:cubicBezTo>
                    <a:pt x="0" y="0"/>
                    <a:pt x="2" y="2"/>
                    <a:pt x="2" y="6"/>
                  </a:cubicBezTo>
                  <a:cubicBezTo>
                    <a:pt x="10" y="2"/>
                    <a:pt x="10" y="2"/>
                    <a:pt x="10" y="2"/>
                  </a:cubicBezTo>
                  <a:cubicBezTo>
                    <a:pt x="10" y="2"/>
                    <a:pt x="7"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55" name="Freeform 81"/>
            <p:cNvSpPr>
              <a:spLocks noEditPoints="1" noChangeArrowheads="1"/>
            </p:cNvSpPr>
            <p:nvPr/>
          </p:nvSpPr>
          <p:spPr bwMode="auto">
            <a:xfrm>
              <a:off x="1520825" y="211138"/>
              <a:ext cx="153988" cy="139700"/>
            </a:xfrm>
            <a:custGeom>
              <a:avLst/>
              <a:gdLst>
                <a:gd name="T0" fmla="*/ 324441449 w 41"/>
                <a:gd name="T1" fmla="*/ 470437862 h 37"/>
                <a:gd name="T2" fmla="*/ 296227842 w 41"/>
                <a:gd name="T3" fmla="*/ 456184686 h 37"/>
                <a:gd name="T4" fmla="*/ 141060520 w 41"/>
                <a:gd name="T5" fmla="*/ 327883451 h 37"/>
                <a:gd name="T6" fmla="*/ 451395165 w 41"/>
                <a:gd name="T7" fmla="*/ 384903705 h 37"/>
                <a:gd name="T8" fmla="*/ 324441449 w 41"/>
                <a:gd name="T9" fmla="*/ 470437862 h 37"/>
                <a:gd name="T10" fmla="*/ 352651299 w 41"/>
                <a:gd name="T11" fmla="*/ 299369549 h 37"/>
                <a:gd name="T12" fmla="*/ 352651299 w 41"/>
                <a:gd name="T13" fmla="*/ 299369549 h 37"/>
                <a:gd name="T14" fmla="*/ 310334645 w 41"/>
                <a:gd name="T15" fmla="*/ 256602470 h 37"/>
                <a:gd name="T16" fmla="*/ 338544496 w 41"/>
                <a:gd name="T17" fmla="*/ 228092343 h 37"/>
                <a:gd name="T18" fmla="*/ 352651299 w 41"/>
                <a:gd name="T19" fmla="*/ 228092343 h 37"/>
                <a:gd name="T20" fmla="*/ 380864905 w 41"/>
                <a:gd name="T21" fmla="*/ 270859422 h 37"/>
                <a:gd name="T22" fmla="*/ 352651299 w 41"/>
                <a:gd name="T23" fmla="*/ 299369549 h 37"/>
                <a:gd name="T24" fmla="*/ 239804386 w 41"/>
                <a:gd name="T25" fmla="*/ 285116373 h 37"/>
                <a:gd name="T26" fmla="*/ 239804386 w 41"/>
                <a:gd name="T27" fmla="*/ 285116373 h 37"/>
                <a:gd name="T28" fmla="*/ 197483976 w 41"/>
                <a:gd name="T29" fmla="*/ 242345519 h 37"/>
                <a:gd name="T30" fmla="*/ 225697583 w 41"/>
                <a:gd name="T31" fmla="*/ 213835392 h 37"/>
                <a:gd name="T32" fmla="*/ 239804386 w 41"/>
                <a:gd name="T33" fmla="*/ 213835392 h 37"/>
                <a:gd name="T34" fmla="*/ 268014236 w 41"/>
                <a:gd name="T35" fmla="*/ 256602470 h 37"/>
                <a:gd name="T36" fmla="*/ 239804386 w 41"/>
                <a:gd name="T37" fmla="*/ 285116373 h 37"/>
                <a:gd name="T38" fmla="*/ 239804386 w 41"/>
                <a:gd name="T39" fmla="*/ 0 h 37"/>
                <a:gd name="T40" fmla="*/ 0 w 41"/>
                <a:gd name="T41" fmla="*/ 213835392 h 37"/>
                <a:gd name="T42" fmla="*/ 296227842 w 41"/>
                <a:gd name="T43" fmla="*/ 527461892 h 37"/>
                <a:gd name="T44" fmla="*/ 338544496 w 41"/>
                <a:gd name="T45" fmla="*/ 527461892 h 37"/>
                <a:gd name="T46" fmla="*/ 578348882 w 41"/>
                <a:gd name="T47" fmla="*/ 313626500 h 37"/>
                <a:gd name="T48" fmla="*/ 296227842 w 41"/>
                <a:gd name="T49" fmla="*/ 0 h 37"/>
                <a:gd name="T50" fmla="*/ 239804386 w 41"/>
                <a:gd name="T51" fmla="*/ 0 h 3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1"/>
                <a:gd name="T79" fmla="*/ 0 h 37"/>
                <a:gd name="T80" fmla="*/ 41 w 41"/>
                <a:gd name="T81" fmla="*/ 37 h 3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1" h="37">
                  <a:moveTo>
                    <a:pt x="23" y="33"/>
                  </a:moveTo>
                  <a:cubicBezTo>
                    <a:pt x="22" y="33"/>
                    <a:pt x="21" y="33"/>
                    <a:pt x="21" y="32"/>
                  </a:cubicBezTo>
                  <a:cubicBezTo>
                    <a:pt x="15" y="32"/>
                    <a:pt x="11" y="27"/>
                    <a:pt x="10" y="23"/>
                  </a:cubicBezTo>
                  <a:cubicBezTo>
                    <a:pt x="32" y="27"/>
                    <a:pt x="32" y="27"/>
                    <a:pt x="32" y="27"/>
                  </a:cubicBezTo>
                  <a:cubicBezTo>
                    <a:pt x="30" y="30"/>
                    <a:pt x="27" y="33"/>
                    <a:pt x="23" y="33"/>
                  </a:cubicBezTo>
                  <a:moveTo>
                    <a:pt x="25" y="21"/>
                  </a:moveTo>
                  <a:cubicBezTo>
                    <a:pt x="25" y="21"/>
                    <a:pt x="25" y="21"/>
                    <a:pt x="25" y="21"/>
                  </a:cubicBezTo>
                  <a:cubicBezTo>
                    <a:pt x="23" y="21"/>
                    <a:pt x="22" y="20"/>
                    <a:pt x="22" y="18"/>
                  </a:cubicBezTo>
                  <a:cubicBezTo>
                    <a:pt x="22" y="17"/>
                    <a:pt x="23" y="16"/>
                    <a:pt x="24" y="16"/>
                  </a:cubicBezTo>
                  <a:cubicBezTo>
                    <a:pt x="24" y="16"/>
                    <a:pt x="24" y="16"/>
                    <a:pt x="25" y="16"/>
                  </a:cubicBezTo>
                  <a:cubicBezTo>
                    <a:pt x="26" y="16"/>
                    <a:pt x="27" y="18"/>
                    <a:pt x="27" y="19"/>
                  </a:cubicBezTo>
                  <a:cubicBezTo>
                    <a:pt x="27" y="20"/>
                    <a:pt x="26" y="21"/>
                    <a:pt x="25" y="21"/>
                  </a:cubicBezTo>
                  <a:moveTo>
                    <a:pt x="17" y="20"/>
                  </a:moveTo>
                  <a:cubicBezTo>
                    <a:pt x="17" y="20"/>
                    <a:pt x="17" y="20"/>
                    <a:pt x="17" y="20"/>
                  </a:cubicBezTo>
                  <a:cubicBezTo>
                    <a:pt x="15" y="19"/>
                    <a:pt x="14" y="18"/>
                    <a:pt x="14" y="17"/>
                  </a:cubicBezTo>
                  <a:cubicBezTo>
                    <a:pt x="14" y="16"/>
                    <a:pt x="15" y="15"/>
                    <a:pt x="16" y="15"/>
                  </a:cubicBezTo>
                  <a:cubicBezTo>
                    <a:pt x="16" y="15"/>
                    <a:pt x="16" y="15"/>
                    <a:pt x="17" y="15"/>
                  </a:cubicBezTo>
                  <a:cubicBezTo>
                    <a:pt x="18" y="15"/>
                    <a:pt x="19" y="16"/>
                    <a:pt x="19" y="18"/>
                  </a:cubicBezTo>
                  <a:cubicBezTo>
                    <a:pt x="19" y="19"/>
                    <a:pt x="18" y="20"/>
                    <a:pt x="17" y="20"/>
                  </a:cubicBezTo>
                  <a:moveTo>
                    <a:pt x="17" y="0"/>
                  </a:moveTo>
                  <a:cubicBezTo>
                    <a:pt x="7" y="0"/>
                    <a:pt x="0" y="6"/>
                    <a:pt x="0" y="15"/>
                  </a:cubicBezTo>
                  <a:cubicBezTo>
                    <a:pt x="0" y="25"/>
                    <a:pt x="9" y="35"/>
                    <a:pt x="21" y="37"/>
                  </a:cubicBezTo>
                  <a:cubicBezTo>
                    <a:pt x="22" y="37"/>
                    <a:pt x="23" y="37"/>
                    <a:pt x="24" y="37"/>
                  </a:cubicBezTo>
                  <a:cubicBezTo>
                    <a:pt x="34" y="37"/>
                    <a:pt x="41" y="31"/>
                    <a:pt x="41" y="22"/>
                  </a:cubicBezTo>
                  <a:cubicBezTo>
                    <a:pt x="41" y="12"/>
                    <a:pt x="32" y="2"/>
                    <a:pt x="21" y="0"/>
                  </a:cubicBezTo>
                  <a:cubicBezTo>
                    <a:pt x="19" y="0"/>
                    <a:pt x="18" y="0"/>
                    <a:pt x="1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56" name="Freeform 82"/>
            <p:cNvSpPr>
              <a:spLocks noChangeArrowheads="1"/>
            </p:cNvSpPr>
            <p:nvPr/>
          </p:nvSpPr>
          <p:spPr bwMode="auto">
            <a:xfrm>
              <a:off x="2452688" y="504825"/>
              <a:ext cx="22225" cy="85725"/>
            </a:xfrm>
            <a:custGeom>
              <a:avLst/>
              <a:gdLst>
                <a:gd name="T0" fmla="*/ 27440467 w 6"/>
                <a:gd name="T1" fmla="*/ 0 h 23"/>
                <a:gd name="T2" fmla="*/ 13720233 w 6"/>
                <a:gd name="T3" fmla="*/ 41677259 h 23"/>
                <a:gd name="T4" fmla="*/ 27440467 w 6"/>
                <a:gd name="T5" fmla="*/ 41677259 h 23"/>
                <a:gd name="T6" fmla="*/ 0 w 6"/>
                <a:gd name="T7" fmla="*/ 277834725 h 23"/>
                <a:gd name="T8" fmla="*/ 41164404 w 6"/>
                <a:gd name="T9" fmla="*/ 319511984 h 23"/>
                <a:gd name="T10" fmla="*/ 82325104 w 6"/>
                <a:gd name="T11" fmla="*/ 291729629 h 23"/>
                <a:gd name="T12" fmla="*/ 68604871 w 6"/>
                <a:gd name="T13" fmla="*/ 55568436 h 23"/>
                <a:gd name="T14" fmla="*/ 68604871 w 6"/>
                <a:gd name="T15" fmla="*/ 41677259 h 23"/>
                <a:gd name="T16" fmla="*/ 54884638 w 6"/>
                <a:gd name="T17" fmla="*/ 0 h 23"/>
                <a:gd name="T18" fmla="*/ 27440467 w 6"/>
                <a:gd name="T19" fmla="*/ 0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23"/>
                <a:gd name="T32" fmla="*/ 6 w 6"/>
                <a:gd name="T33" fmla="*/ 23 h 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23">
                  <a:moveTo>
                    <a:pt x="2" y="0"/>
                  </a:moveTo>
                  <a:cubicBezTo>
                    <a:pt x="2" y="0"/>
                    <a:pt x="1" y="1"/>
                    <a:pt x="1" y="3"/>
                  </a:cubicBezTo>
                  <a:cubicBezTo>
                    <a:pt x="1" y="3"/>
                    <a:pt x="1" y="3"/>
                    <a:pt x="2" y="3"/>
                  </a:cubicBezTo>
                  <a:cubicBezTo>
                    <a:pt x="0" y="20"/>
                    <a:pt x="0" y="20"/>
                    <a:pt x="0" y="20"/>
                  </a:cubicBezTo>
                  <a:cubicBezTo>
                    <a:pt x="3" y="23"/>
                    <a:pt x="3" y="23"/>
                    <a:pt x="3" y="23"/>
                  </a:cubicBezTo>
                  <a:cubicBezTo>
                    <a:pt x="6" y="21"/>
                    <a:pt x="6" y="21"/>
                    <a:pt x="6" y="21"/>
                  </a:cubicBezTo>
                  <a:cubicBezTo>
                    <a:pt x="5" y="4"/>
                    <a:pt x="5" y="4"/>
                    <a:pt x="5" y="4"/>
                  </a:cubicBezTo>
                  <a:cubicBezTo>
                    <a:pt x="5" y="3"/>
                    <a:pt x="5" y="3"/>
                    <a:pt x="5" y="3"/>
                  </a:cubicBezTo>
                  <a:cubicBezTo>
                    <a:pt x="5" y="3"/>
                    <a:pt x="5" y="2"/>
                    <a:pt x="4"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57" name="Freeform 83"/>
            <p:cNvSpPr>
              <a:spLocks noChangeArrowheads="1"/>
            </p:cNvSpPr>
            <p:nvPr/>
          </p:nvSpPr>
          <p:spPr bwMode="auto">
            <a:xfrm>
              <a:off x="2339975" y="500063"/>
              <a:ext cx="244475" cy="139700"/>
            </a:xfrm>
            <a:custGeom>
              <a:avLst/>
              <a:gdLst>
                <a:gd name="T0" fmla="*/ 311216675 w 65"/>
                <a:gd name="T1" fmla="*/ 0 h 37"/>
                <a:gd name="T2" fmla="*/ 311216675 w 65"/>
                <a:gd name="T3" fmla="*/ 0 h 37"/>
                <a:gd name="T4" fmla="*/ 254633877 w 65"/>
                <a:gd name="T5" fmla="*/ 185325265 h 37"/>
                <a:gd name="T6" fmla="*/ 311216675 w 65"/>
                <a:gd name="T7" fmla="*/ 185325265 h 37"/>
                <a:gd name="T8" fmla="*/ 297070975 w 65"/>
                <a:gd name="T9" fmla="*/ 270859422 h 37"/>
                <a:gd name="T10" fmla="*/ 438535494 w 65"/>
                <a:gd name="T11" fmla="*/ 370650530 h 37"/>
                <a:gd name="T12" fmla="*/ 282925276 w 65"/>
                <a:gd name="T13" fmla="*/ 299369549 h 37"/>
                <a:gd name="T14" fmla="*/ 282925276 w 65"/>
                <a:gd name="T15" fmla="*/ 213835392 h 37"/>
                <a:gd name="T16" fmla="*/ 240488177 w 65"/>
                <a:gd name="T17" fmla="*/ 199578441 h 37"/>
                <a:gd name="T18" fmla="*/ 311216675 w 65"/>
                <a:gd name="T19" fmla="*/ 0 h 37"/>
                <a:gd name="T20" fmla="*/ 0 w 65"/>
                <a:gd name="T21" fmla="*/ 384903705 h 37"/>
                <a:gd name="T22" fmla="*/ 198047317 w 65"/>
                <a:gd name="T23" fmla="*/ 413417608 h 37"/>
                <a:gd name="T24" fmla="*/ 735606469 w 65"/>
                <a:gd name="T25" fmla="*/ 498951765 h 37"/>
                <a:gd name="T26" fmla="*/ 919508087 w 65"/>
                <a:gd name="T27" fmla="*/ 527461892 h 37"/>
                <a:gd name="T28" fmla="*/ 622437111 w 65"/>
                <a:gd name="T29" fmla="*/ 42767078 h 37"/>
                <a:gd name="T30" fmla="*/ 622437111 w 65"/>
                <a:gd name="T31" fmla="*/ 42767078 h 37"/>
                <a:gd name="T32" fmla="*/ 622437111 w 65"/>
                <a:gd name="T33" fmla="*/ 42767078 h 37"/>
                <a:gd name="T34" fmla="*/ 622437111 w 65"/>
                <a:gd name="T35" fmla="*/ 42767078 h 37"/>
                <a:gd name="T36" fmla="*/ 693169370 w 65"/>
                <a:gd name="T37" fmla="*/ 285116373 h 37"/>
                <a:gd name="T38" fmla="*/ 636582811 w 65"/>
                <a:gd name="T39" fmla="*/ 270859422 h 37"/>
                <a:gd name="T40" fmla="*/ 650728510 w 65"/>
                <a:gd name="T41" fmla="*/ 356393578 h 37"/>
                <a:gd name="T42" fmla="*/ 495118292 w 65"/>
                <a:gd name="T43" fmla="*/ 370650530 h 37"/>
                <a:gd name="T44" fmla="*/ 622437111 w 65"/>
                <a:gd name="T45" fmla="*/ 327883451 h 37"/>
                <a:gd name="T46" fmla="*/ 622437111 w 65"/>
                <a:gd name="T47" fmla="*/ 242345519 h 37"/>
                <a:gd name="T48" fmla="*/ 679019910 w 65"/>
                <a:gd name="T49" fmla="*/ 256602470 h 37"/>
                <a:gd name="T50" fmla="*/ 622437111 w 65"/>
                <a:gd name="T51" fmla="*/ 42767078 h 37"/>
                <a:gd name="T52" fmla="*/ 466826893 w 65"/>
                <a:gd name="T53" fmla="*/ 370650530 h 37"/>
                <a:gd name="T54" fmla="*/ 311216675 w 65"/>
                <a:gd name="T55" fmla="*/ 0 h 3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5"/>
                <a:gd name="T85" fmla="*/ 0 h 37"/>
                <a:gd name="T86" fmla="*/ 65 w 65"/>
                <a:gd name="T87" fmla="*/ 37 h 3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5" h="37">
                  <a:moveTo>
                    <a:pt x="22" y="0"/>
                  </a:moveTo>
                  <a:cubicBezTo>
                    <a:pt x="22" y="0"/>
                    <a:pt x="22" y="0"/>
                    <a:pt x="22" y="0"/>
                  </a:cubicBezTo>
                  <a:cubicBezTo>
                    <a:pt x="17" y="8"/>
                    <a:pt x="18" y="13"/>
                    <a:pt x="18" y="13"/>
                  </a:cubicBezTo>
                  <a:cubicBezTo>
                    <a:pt x="22" y="13"/>
                    <a:pt x="22" y="13"/>
                    <a:pt x="22" y="13"/>
                  </a:cubicBezTo>
                  <a:cubicBezTo>
                    <a:pt x="21" y="19"/>
                    <a:pt x="21" y="19"/>
                    <a:pt x="21" y="19"/>
                  </a:cubicBezTo>
                  <a:cubicBezTo>
                    <a:pt x="31" y="26"/>
                    <a:pt x="31" y="26"/>
                    <a:pt x="31" y="26"/>
                  </a:cubicBezTo>
                  <a:cubicBezTo>
                    <a:pt x="20" y="21"/>
                    <a:pt x="20" y="21"/>
                    <a:pt x="20" y="21"/>
                  </a:cubicBezTo>
                  <a:cubicBezTo>
                    <a:pt x="20" y="15"/>
                    <a:pt x="20" y="15"/>
                    <a:pt x="20" y="15"/>
                  </a:cubicBezTo>
                  <a:cubicBezTo>
                    <a:pt x="17" y="14"/>
                    <a:pt x="17" y="14"/>
                    <a:pt x="17" y="14"/>
                  </a:cubicBezTo>
                  <a:cubicBezTo>
                    <a:pt x="15" y="7"/>
                    <a:pt x="21" y="0"/>
                    <a:pt x="22" y="0"/>
                  </a:cubicBezTo>
                  <a:cubicBezTo>
                    <a:pt x="9" y="1"/>
                    <a:pt x="0" y="8"/>
                    <a:pt x="0" y="27"/>
                  </a:cubicBezTo>
                  <a:cubicBezTo>
                    <a:pt x="14" y="29"/>
                    <a:pt x="14" y="29"/>
                    <a:pt x="14" y="29"/>
                  </a:cubicBezTo>
                  <a:cubicBezTo>
                    <a:pt x="52" y="35"/>
                    <a:pt x="52" y="35"/>
                    <a:pt x="52" y="35"/>
                  </a:cubicBezTo>
                  <a:cubicBezTo>
                    <a:pt x="65" y="37"/>
                    <a:pt x="65" y="37"/>
                    <a:pt x="65" y="37"/>
                  </a:cubicBezTo>
                  <a:cubicBezTo>
                    <a:pt x="65" y="18"/>
                    <a:pt x="56" y="9"/>
                    <a:pt x="44" y="3"/>
                  </a:cubicBezTo>
                  <a:cubicBezTo>
                    <a:pt x="44" y="3"/>
                    <a:pt x="44" y="3"/>
                    <a:pt x="44" y="3"/>
                  </a:cubicBezTo>
                  <a:cubicBezTo>
                    <a:pt x="44" y="3"/>
                    <a:pt x="44" y="3"/>
                    <a:pt x="44" y="3"/>
                  </a:cubicBezTo>
                  <a:cubicBezTo>
                    <a:pt x="44" y="3"/>
                    <a:pt x="44" y="3"/>
                    <a:pt x="44" y="3"/>
                  </a:cubicBezTo>
                  <a:cubicBezTo>
                    <a:pt x="44" y="3"/>
                    <a:pt x="50" y="12"/>
                    <a:pt x="49" y="20"/>
                  </a:cubicBezTo>
                  <a:cubicBezTo>
                    <a:pt x="45" y="19"/>
                    <a:pt x="45" y="19"/>
                    <a:pt x="45" y="19"/>
                  </a:cubicBezTo>
                  <a:cubicBezTo>
                    <a:pt x="46" y="25"/>
                    <a:pt x="46" y="25"/>
                    <a:pt x="46" y="25"/>
                  </a:cubicBezTo>
                  <a:cubicBezTo>
                    <a:pt x="35" y="26"/>
                    <a:pt x="35" y="26"/>
                    <a:pt x="35" y="26"/>
                  </a:cubicBezTo>
                  <a:cubicBezTo>
                    <a:pt x="44" y="23"/>
                    <a:pt x="44" y="23"/>
                    <a:pt x="44" y="23"/>
                  </a:cubicBezTo>
                  <a:cubicBezTo>
                    <a:pt x="44" y="17"/>
                    <a:pt x="44" y="17"/>
                    <a:pt x="44" y="17"/>
                  </a:cubicBezTo>
                  <a:cubicBezTo>
                    <a:pt x="48" y="18"/>
                    <a:pt x="48" y="18"/>
                    <a:pt x="48" y="18"/>
                  </a:cubicBezTo>
                  <a:cubicBezTo>
                    <a:pt x="48" y="18"/>
                    <a:pt x="49" y="14"/>
                    <a:pt x="44" y="3"/>
                  </a:cubicBezTo>
                  <a:cubicBezTo>
                    <a:pt x="44" y="5"/>
                    <a:pt x="44" y="21"/>
                    <a:pt x="33" y="26"/>
                  </a:cubicBezTo>
                  <a:cubicBezTo>
                    <a:pt x="33" y="26"/>
                    <a:pt x="19" y="15"/>
                    <a:pt x="2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58" name="Freeform 84"/>
            <p:cNvSpPr>
              <a:spLocks noChangeArrowheads="1"/>
            </p:cNvSpPr>
            <p:nvPr/>
          </p:nvSpPr>
          <p:spPr bwMode="auto">
            <a:xfrm>
              <a:off x="2425700" y="496888"/>
              <a:ext cx="30163" cy="22225"/>
            </a:xfrm>
            <a:custGeom>
              <a:avLst/>
              <a:gdLst>
                <a:gd name="T0" fmla="*/ 42646712 w 8"/>
                <a:gd name="T1" fmla="*/ 0 h 6"/>
                <a:gd name="T2" fmla="*/ 0 w 8"/>
                <a:gd name="T3" fmla="*/ 0 h 6"/>
                <a:gd name="T4" fmla="*/ 99511507 w 8"/>
                <a:gd name="T5" fmla="*/ 82325104 h 6"/>
                <a:gd name="T6" fmla="*/ 113725821 w 8"/>
                <a:gd name="T7" fmla="*/ 13720233 h 6"/>
                <a:gd name="T8" fmla="*/ 56864796 w 8"/>
                <a:gd name="T9" fmla="*/ 0 h 6"/>
                <a:gd name="T10" fmla="*/ 42646712 w 8"/>
                <a:gd name="T11" fmla="*/ 0 h 6"/>
                <a:gd name="T12" fmla="*/ 0 60000 65536"/>
                <a:gd name="T13" fmla="*/ 0 60000 65536"/>
                <a:gd name="T14" fmla="*/ 0 60000 65536"/>
                <a:gd name="T15" fmla="*/ 0 60000 65536"/>
                <a:gd name="T16" fmla="*/ 0 60000 65536"/>
                <a:gd name="T17" fmla="*/ 0 60000 65536"/>
                <a:gd name="T18" fmla="*/ 0 w 8"/>
                <a:gd name="T19" fmla="*/ 0 h 6"/>
                <a:gd name="T20" fmla="*/ 8 w 8"/>
                <a:gd name="T21" fmla="*/ 6 h 6"/>
              </a:gdLst>
              <a:ahLst/>
              <a:cxnLst>
                <a:cxn ang="T12">
                  <a:pos x="T0" y="T1"/>
                </a:cxn>
                <a:cxn ang="T13">
                  <a:pos x="T2" y="T3"/>
                </a:cxn>
                <a:cxn ang="T14">
                  <a:pos x="T4" y="T5"/>
                </a:cxn>
                <a:cxn ang="T15">
                  <a:pos x="T6" y="T7"/>
                </a:cxn>
                <a:cxn ang="T16">
                  <a:pos x="T8" y="T9"/>
                </a:cxn>
                <a:cxn ang="T17">
                  <a:pos x="T10" y="T11"/>
                </a:cxn>
              </a:cxnLst>
              <a:rect l="T18" t="T19" r="T20" b="T21"/>
              <a:pathLst>
                <a:path w="8" h="6">
                  <a:moveTo>
                    <a:pt x="3" y="0"/>
                  </a:moveTo>
                  <a:cubicBezTo>
                    <a:pt x="2" y="0"/>
                    <a:pt x="0" y="0"/>
                    <a:pt x="0" y="0"/>
                  </a:cubicBezTo>
                  <a:cubicBezTo>
                    <a:pt x="7" y="6"/>
                    <a:pt x="7" y="6"/>
                    <a:pt x="7" y="6"/>
                  </a:cubicBezTo>
                  <a:cubicBezTo>
                    <a:pt x="6" y="3"/>
                    <a:pt x="8" y="1"/>
                    <a:pt x="8" y="1"/>
                  </a:cubicBezTo>
                  <a:cubicBezTo>
                    <a:pt x="5" y="1"/>
                    <a:pt x="4" y="0"/>
                    <a:pt x="4" y="0"/>
                  </a:cubicBezTo>
                  <a:cubicBezTo>
                    <a:pt x="4" y="0"/>
                    <a:pt x="4"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59" name="Freeform 85"/>
            <p:cNvSpPr>
              <a:spLocks noChangeArrowheads="1"/>
            </p:cNvSpPr>
            <p:nvPr/>
          </p:nvSpPr>
          <p:spPr bwMode="auto">
            <a:xfrm>
              <a:off x="2471738" y="504825"/>
              <a:ext cx="28575" cy="19050"/>
            </a:xfrm>
            <a:custGeom>
              <a:avLst/>
              <a:gdLst>
                <a:gd name="T0" fmla="*/ 51034950 w 8"/>
                <a:gd name="T1" fmla="*/ 0 h 5"/>
                <a:gd name="T2" fmla="*/ 25517475 w 8"/>
                <a:gd name="T3" fmla="*/ 0 h 5"/>
                <a:gd name="T4" fmla="*/ 0 w 8"/>
                <a:gd name="T5" fmla="*/ 0 h 5"/>
                <a:gd name="T6" fmla="*/ 12758738 w 8"/>
                <a:gd name="T7" fmla="*/ 72580500 h 5"/>
                <a:gd name="T8" fmla="*/ 102066328 w 8"/>
                <a:gd name="T9" fmla="*/ 29032200 h 5"/>
                <a:gd name="T10" fmla="*/ 51034950 w 8"/>
                <a:gd name="T11" fmla="*/ 0 h 5"/>
                <a:gd name="T12" fmla="*/ 0 60000 65536"/>
                <a:gd name="T13" fmla="*/ 0 60000 65536"/>
                <a:gd name="T14" fmla="*/ 0 60000 65536"/>
                <a:gd name="T15" fmla="*/ 0 60000 65536"/>
                <a:gd name="T16" fmla="*/ 0 60000 65536"/>
                <a:gd name="T17" fmla="*/ 0 60000 65536"/>
                <a:gd name="T18" fmla="*/ 0 w 8"/>
                <a:gd name="T19" fmla="*/ 0 h 5"/>
                <a:gd name="T20" fmla="*/ 8 w 8"/>
                <a:gd name="T21" fmla="*/ 5 h 5"/>
              </a:gdLst>
              <a:ahLst/>
              <a:cxnLst>
                <a:cxn ang="T12">
                  <a:pos x="T0" y="T1"/>
                </a:cxn>
                <a:cxn ang="T13">
                  <a:pos x="T2" y="T3"/>
                </a:cxn>
                <a:cxn ang="T14">
                  <a:pos x="T4" y="T5"/>
                </a:cxn>
                <a:cxn ang="T15">
                  <a:pos x="T6" y="T7"/>
                </a:cxn>
                <a:cxn ang="T16">
                  <a:pos x="T8" y="T9"/>
                </a:cxn>
                <a:cxn ang="T17">
                  <a:pos x="T10" y="T11"/>
                </a:cxn>
              </a:cxnLst>
              <a:rect l="T18" t="T19" r="T20" b="T21"/>
              <a:pathLst>
                <a:path w="8" h="5">
                  <a:moveTo>
                    <a:pt x="4" y="0"/>
                  </a:moveTo>
                  <a:cubicBezTo>
                    <a:pt x="4" y="0"/>
                    <a:pt x="4" y="0"/>
                    <a:pt x="2" y="0"/>
                  </a:cubicBezTo>
                  <a:cubicBezTo>
                    <a:pt x="2" y="0"/>
                    <a:pt x="1" y="0"/>
                    <a:pt x="0" y="0"/>
                  </a:cubicBezTo>
                  <a:cubicBezTo>
                    <a:pt x="0" y="0"/>
                    <a:pt x="2" y="2"/>
                    <a:pt x="1" y="5"/>
                  </a:cubicBezTo>
                  <a:cubicBezTo>
                    <a:pt x="8" y="2"/>
                    <a:pt x="8" y="2"/>
                    <a:pt x="8" y="2"/>
                  </a:cubicBezTo>
                  <a:cubicBezTo>
                    <a:pt x="8" y="2"/>
                    <a:pt x="6"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60" name="Freeform 86"/>
            <p:cNvSpPr>
              <a:spLocks noEditPoints="1" noChangeArrowheads="1"/>
            </p:cNvSpPr>
            <p:nvPr/>
          </p:nvSpPr>
          <p:spPr bwMode="auto">
            <a:xfrm>
              <a:off x="2395538" y="365125"/>
              <a:ext cx="131763" cy="131763"/>
            </a:xfrm>
            <a:custGeom>
              <a:avLst/>
              <a:gdLst>
                <a:gd name="T0" fmla="*/ 283452330 w 35"/>
                <a:gd name="T1" fmla="*/ 425180378 h 35"/>
                <a:gd name="T2" fmla="*/ 255108227 w 35"/>
                <a:gd name="T3" fmla="*/ 425180378 h 35"/>
                <a:gd name="T4" fmla="*/ 127554113 w 35"/>
                <a:gd name="T5" fmla="*/ 311796434 h 35"/>
                <a:gd name="T6" fmla="*/ 382662340 w 35"/>
                <a:gd name="T7" fmla="*/ 354314472 h 35"/>
                <a:gd name="T8" fmla="*/ 283452330 w 35"/>
                <a:gd name="T9" fmla="*/ 425180378 h 35"/>
                <a:gd name="T10" fmla="*/ 311796434 w 35"/>
                <a:gd name="T11" fmla="*/ 283452330 h 35"/>
                <a:gd name="T12" fmla="*/ 297626264 w 35"/>
                <a:gd name="T13" fmla="*/ 283452330 h 35"/>
                <a:gd name="T14" fmla="*/ 269278396 w 35"/>
                <a:gd name="T15" fmla="*/ 240934292 h 35"/>
                <a:gd name="T16" fmla="*/ 297626264 w 35"/>
                <a:gd name="T17" fmla="*/ 212590189 h 35"/>
                <a:gd name="T18" fmla="*/ 297626264 w 35"/>
                <a:gd name="T19" fmla="*/ 212590189 h 35"/>
                <a:gd name="T20" fmla="*/ 340144302 w 35"/>
                <a:gd name="T21" fmla="*/ 255108227 h 35"/>
                <a:gd name="T22" fmla="*/ 311796434 w 35"/>
                <a:gd name="T23" fmla="*/ 283452330 h 35"/>
                <a:gd name="T24" fmla="*/ 212590189 w 35"/>
                <a:gd name="T25" fmla="*/ 269278396 h 35"/>
                <a:gd name="T26" fmla="*/ 212590189 w 35"/>
                <a:gd name="T27" fmla="*/ 269278396 h 35"/>
                <a:gd name="T28" fmla="*/ 170072151 w 35"/>
                <a:gd name="T29" fmla="*/ 226764123 h 35"/>
                <a:gd name="T30" fmla="*/ 198416255 w 35"/>
                <a:gd name="T31" fmla="*/ 198416255 h 35"/>
                <a:gd name="T32" fmla="*/ 212590189 w 35"/>
                <a:gd name="T33" fmla="*/ 198416255 h 35"/>
                <a:gd name="T34" fmla="*/ 240934292 w 35"/>
                <a:gd name="T35" fmla="*/ 240934292 h 35"/>
                <a:gd name="T36" fmla="*/ 212590189 w 35"/>
                <a:gd name="T37" fmla="*/ 269278396 h 35"/>
                <a:gd name="T38" fmla="*/ 212590189 w 35"/>
                <a:gd name="T39" fmla="*/ 0 h 35"/>
                <a:gd name="T40" fmla="*/ 0 w 35"/>
                <a:gd name="T41" fmla="*/ 198416255 h 35"/>
                <a:gd name="T42" fmla="*/ 255108227 w 35"/>
                <a:gd name="T43" fmla="*/ 496042519 h 35"/>
                <a:gd name="T44" fmla="*/ 297626264 w 35"/>
                <a:gd name="T45" fmla="*/ 496042519 h 35"/>
                <a:gd name="T46" fmla="*/ 496042519 w 35"/>
                <a:gd name="T47" fmla="*/ 297626264 h 35"/>
                <a:gd name="T48" fmla="*/ 255108227 w 35"/>
                <a:gd name="T49" fmla="*/ 0 h 35"/>
                <a:gd name="T50" fmla="*/ 212590189 w 35"/>
                <a:gd name="T51" fmla="*/ 0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5"/>
                <a:gd name="T79" fmla="*/ 0 h 35"/>
                <a:gd name="T80" fmla="*/ 35 w 3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5" h="35">
                  <a:moveTo>
                    <a:pt x="20" y="30"/>
                  </a:moveTo>
                  <a:cubicBezTo>
                    <a:pt x="19" y="30"/>
                    <a:pt x="18" y="30"/>
                    <a:pt x="18" y="30"/>
                  </a:cubicBezTo>
                  <a:cubicBezTo>
                    <a:pt x="13" y="30"/>
                    <a:pt x="10" y="26"/>
                    <a:pt x="9" y="22"/>
                  </a:cubicBezTo>
                  <a:cubicBezTo>
                    <a:pt x="27" y="25"/>
                    <a:pt x="27" y="25"/>
                    <a:pt x="27" y="25"/>
                  </a:cubicBezTo>
                  <a:cubicBezTo>
                    <a:pt x="26" y="28"/>
                    <a:pt x="23" y="30"/>
                    <a:pt x="20" y="30"/>
                  </a:cubicBezTo>
                  <a:moveTo>
                    <a:pt x="22" y="20"/>
                  </a:moveTo>
                  <a:cubicBezTo>
                    <a:pt x="22" y="20"/>
                    <a:pt x="21" y="20"/>
                    <a:pt x="21" y="20"/>
                  </a:cubicBezTo>
                  <a:cubicBezTo>
                    <a:pt x="20" y="20"/>
                    <a:pt x="19" y="18"/>
                    <a:pt x="19" y="17"/>
                  </a:cubicBezTo>
                  <a:cubicBezTo>
                    <a:pt x="19" y="16"/>
                    <a:pt x="20" y="15"/>
                    <a:pt x="21" y="15"/>
                  </a:cubicBezTo>
                  <a:cubicBezTo>
                    <a:pt x="21" y="15"/>
                    <a:pt x="21" y="15"/>
                    <a:pt x="21" y="15"/>
                  </a:cubicBezTo>
                  <a:cubicBezTo>
                    <a:pt x="23" y="15"/>
                    <a:pt x="24" y="17"/>
                    <a:pt x="24" y="18"/>
                  </a:cubicBezTo>
                  <a:cubicBezTo>
                    <a:pt x="24" y="19"/>
                    <a:pt x="23" y="20"/>
                    <a:pt x="22" y="20"/>
                  </a:cubicBezTo>
                  <a:moveTo>
                    <a:pt x="15" y="19"/>
                  </a:moveTo>
                  <a:cubicBezTo>
                    <a:pt x="15" y="19"/>
                    <a:pt x="15" y="19"/>
                    <a:pt x="15" y="19"/>
                  </a:cubicBezTo>
                  <a:cubicBezTo>
                    <a:pt x="13" y="18"/>
                    <a:pt x="12" y="17"/>
                    <a:pt x="12" y="16"/>
                  </a:cubicBezTo>
                  <a:cubicBezTo>
                    <a:pt x="12" y="15"/>
                    <a:pt x="13" y="14"/>
                    <a:pt x="14" y="14"/>
                  </a:cubicBezTo>
                  <a:cubicBezTo>
                    <a:pt x="14" y="14"/>
                    <a:pt x="14" y="14"/>
                    <a:pt x="15" y="14"/>
                  </a:cubicBezTo>
                  <a:cubicBezTo>
                    <a:pt x="16" y="14"/>
                    <a:pt x="17" y="16"/>
                    <a:pt x="17" y="17"/>
                  </a:cubicBezTo>
                  <a:cubicBezTo>
                    <a:pt x="17" y="18"/>
                    <a:pt x="16" y="19"/>
                    <a:pt x="15" y="19"/>
                  </a:cubicBezTo>
                  <a:moveTo>
                    <a:pt x="15" y="0"/>
                  </a:moveTo>
                  <a:cubicBezTo>
                    <a:pt x="7" y="0"/>
                    <a:pt x="0" y="6"/>
                    <a:pt x="0" y="14"/>
                  </a:cubicBezTo>
                  <a:cubicBezTo>
                    <a:pt x="0" y="24"/>
                    <a:pt x="8" y="33"/>
                    <a:pt x="18" y="35"/>
                  </a:cubicBezTo>
                  <a:cubicBezTo>
                    <a:pt x="19" y="35"/>
                    <a:pt x="20" y="35"/>
                    <a:pt x="21" y="35"/>
                  </a:cubicBezTo>
                  <a:cubicBezTo>
                    <a:pt x="29" y="35"/>
                    <a:pt x="35" y="29"/>
                    <a:pt x="35" y="21"/>
                  </a:cubicBezTo>
                  <a:cubicBezTo>
                    <a:pt x="35" y="11"/>
                    <a:pt x="28" y="2"/>
                    <a:pt x="18" y="0"/>
                  </a:cubicBezTo>
                  <a:cubicBezTo>
                    <a:pt x="17" y="0"/>
                    <a:pt x="16" y="0"/>
                    <a:pt x="1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61" name="Freeform 87"/>
            <p:cNvSpPr>
              <a:spLocks noChangeArrowheads="1"/>
            </p:cNvSpPr>
            <p:nvPr/>
          </p:nvSpPr>
          <p:spPr bwMode="auto">
            <a:xfrm>
              <a:off x="1809750" y="180975"/>
              <a:ext cx="477838" cy="414338"/>
            </a:xfrm>
            <a:custGeom>
              <a:avLst/>
              <a:gdLst>
                <a:gd name="T0" fmla="*/ 274698112 w 301"/>
                <a:gd name="T1" fmla="*/ 0 h 261"/>
                <a:gd name="T2" fmla="*/ 0 w 301"/>
                <a:gd name="T3" fmla="*/ 536794723 h 261"/>
                <a:gd name="T4" fmla="*/ 758568619 w 301"/>
                <a:gd name="T5" fmla="*/ 657762369 h 261"/>
                <a:gd name="T6" fmla="*/ 501512412 w 301"/>
                <a:gd name="T7" fmla="*/ 47883820 h 261"/>
                <a:gd name="T8" fmla="*/ 274698112 w 301"/>
                <a:gd name="T9" fmla="*/ 0 h 261"/>
                <a:gd name="T10" fmla="*/ 0 60000 65536"/>
                <a:gd name="T11" fmla="*/ 0 60000 65536"/>
                <a:gd name="T12" fmla="*/ 0 60000 65536"/>
                <a:gd name="T13" fmla="*/ 0 60000 65536"/>
                <a:gd name="T14" fmla="*/ 0 60000 65536"/>
                <a:gd name="T15" fmla="*/ 0 w 301"/>
                <a:gd name="T16" fmla="*/ 0 h 261"/>
                <a:gd name="T17" fmla="*/ 301 w 301"/>
                <a:gd name="T18" fmla="*/ 261 h 261"/>
              </a:gdLst>
              <a:ahLst/>
              <a:cxnLst>
                <a:cxn ang="T10">
                  <a:pos x="T0" y="T1"/>
                </a:cxn>
                <a:cxn ang="T11">
                  <a:pos x="T2" y="T3"/>
                </a:cxn>
                <a:cxn ang="T12">
                  <a:pos x="T4" y="T5"/>
                </a:cxn>
                <a:cxn ang="T13">
                  <a:pos x="T6" y="T7"/>
                </a:cxn>
                <a:cxn ang="T14">
                  <a:pos x="T8" y="T9"/>
                </a:cxn>
              </a:cxnLst>
              <a:rect l="T15" t="T16" r="T17" b="T18"/>
              <a:pathLst>
                <a:path w="301" h="261">
                  <a:moveTo>
                    <a:pt x="109" y="0"/>
                  </a:moveTo>
                  <a:lnTo>
                    <a:pt x="0" y="213"/>
                  </a:lnTo>
                  <a:lnTo>
                    <a:pt x="301" y="261"/>
                  </a:lnTo>
                  <a:lnTo>
                    <a:pt x="199" y="19"/>
                  </a:lnTo>
                  <a:lnTo>
                    <a:pt x="10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62" name="Freeform 88"/>
            <p:cNvSpPr>
              <a:spLocks noChangeArrowheads="1"/>
            </p:cNvSpPr>
            <p:nvPr/>
          </p:nvSpPr>
          <p:spPr bwMode="auto">
            <a:xfrm>
              <a:off x="1809750" y="180975"/>
              <a:ext cx="477838" cy="414338"/>
            </a:xfrm>
            <a:custGeom>
              <a:avLst/>
              <a:gdLst>
                <a:gd name="T0" fmla="*/ 274698112 w 301"/>
                <a:gd name="T1" fmla="*/ 0 h 261"/>
                <a:gd name="T2" fmla="*/ 0 w 301"/>
                <a:gd name="T3" fmla="*/ 536794723 h 261"/>
                <a:gd name="T4" fmla="*/ 758568619 w 301"/>
                <a:gd name="T5" fmla="*/ 657762369 h 261"/>
                <a:gd name="T6" fmla="*/ 501512412 w 301"/>
                <a:gd name="T7" fmla="*/ 47883820 h 261"/>
                <a:gd name="T8" fmla="*/ 274698112 w 301"/>
                <a:gd name="T9" fmla="*/ 0 h 261"/>
                <a:gd name="T10" fmla="*/ 0 60000 65536"/>
                <a:gd name="T11" fmla="*/ 0 60000 65536"/>
                <a:gd name="T12" fmla="*/ 0 60000 65536"/>
                <a:gd name="T13" fmla="*/ 0 60000 65536"/>
                <a:gd name="T14" fmla="*/ 0 60000 65536"/>
                <a:gd name="T15" fmla="*/ 0 w 301"/>
                <a:gd name="T16" fmla="*/ 0 h 261"/>
                <a:gd name="T17" fmla="*/ 301 w 301"/>
                <a:gd name="T18" fmla="*/ 261 h 261"/>
              </a:gdLst>
              <a:ahLst/>
              <a:cxnLst>
                <a:cxn ang="T10">
                  <a:pos x="T0" y="T1"/>
                </a:cxn>
                <a:cxn ang="T11">
                  <a:pos x="T2" y="T3"/>
                </a:cxn>
                <a:cxn ang="T12">
                  <a:pos x="T4" y="T5"/>
                </a:cxn>
                <a:cxn ang="T13">
                  <a:pos x="T6" y="T7"/>
                </a:cxn>
                <a:cxn ang="T14">
                  <a:pos x="T8" y="T9"/>
                </a:cxn>
              </a:cxnLst>
              <a:rect l="T15" t="T16" r="T17" b="T18"/>
              <a:pathLst>
                <a:path w="301" h="261">
                  <a:moveTo>
                    <a:pt x="109" y="0"/>
                  </a:moveTo>
                  <a:lnTo>
                    <a:pt x="0" y="213"/>
                  </a:lnTo>
                  <a:lnTo>
                    <a:pt x="301" y="261"/>
                  </a:lnTo>
                  <a:lnTo>
                    <a:pt x="199" y="19"/>
                  </a:lnTo>
                  <a:lnTo>
                    <a:pt x="1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63" name="Freeform 89"/>
            <p:cNvSpPr>
              <a:spLocks noChangeArrowheads="1"/>
            </p:cNvSpPr>
            <p:nvPr/>
          </p:nvSpPr>
          <p:spPr bwMode="auto">
            <a:xfrm>
              <a:off x="603250" y="3046413"/>
              <a:ext cx="57150" cy="184150"/>
            </a:xfrm>
            <a:custGeom>
              <a:avLst/>
              <a:gdLst>
                <a:gd name="T0" fmla="*/ 159677100 w 15"/>
                <a:gd name="T1" fmla="*/ 0 h 49"/>
                <a:gd name="T2" fmla="*/ 72580500 w 15"/>
                <a:gd name="T3" fmla="*/ 0 h 49"/>
                <a:gd name="T4" fmla="*/ 43548300 w 15"/>
                <a:gd name="T5" fmla="*/ 98866001 h 49"/>
                <a:gd name="T6" fmla="*/ 58064400 w 15"/>
                <a:gd name="T7" fmla="*/ 112989179 h 49"/>
                <a:gd name="T8" fmla="*/ 0 w 15"/>
                <a:gd name="T9" fmla="*/ 607322942 h 49"/>
                <a:gd name="T10" fmla="*/ 116128800 w 15"/>
                <a:gd name="T11" fmla="*/ 692065765 h 49"/>
                <a:gd name="T12" fmla="*/ 217741500 w 15"/>
                <a:gd name="T13" fmla="*/ 593199764 h 49"/>
                <a:gd name="T14" fmla="*/ 174193200 w 15"/>
                <a:gd name="T15" fmla="*/ 98866001 h 49"/>
                <a:gd name="T16" fmla="*/ 188709300 w 15"/>
                <a:gd name="T17" fmla="*/ 84742823 h 49"/>
                <a:gd name="T18" fmla="*/ 159677100 w 15"/>
                <a:gd name="T19" fmla="*/ 0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49"/>
                <a:gd name="T32" fmla="*/ 15 w 15"/>
                <a:gd name="T33" fmla="*/ 49 h 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49">
                  <a:moveTo>
                    <a:pt x="11" y="0"/>
                  </a:moveTo>
                  <a:cubicBezTo>
                    <a:pt x="5" y="0"/>
                    <a:pt x="5" y="0"/>
                    <a:pt x="5" y="0"/>
                  </a:cubicBezTo>
                  <a:cubicBezTo>
                    <a:pt x="5" y="0"/>
                    <a:pt x="3" y="3"/>
                    <a:pt x="3" y="7"/>
                  </a:cubicBezTo>
                  <a:cubicBezTo>
                    <a:pt x="3" y="7"/>
                    <a:pt x="3" y="7"/>
                    <a:pt x="4" y="8"/>
                  </a:cubicBezTo>
                  <a:cubicBezTo>
                    <a:pt x="0" y="43"/>
                    <a:pt x="0" y="43"/>
                    <a:pt x="0" y="43"/>
                  </a:cubicBezTo>
                  <a:cubicBezTo>
                    <a:pt x="8" y="49"/>
                    <a:pt x="8" y="49"/>
                    <a:pt x="8" y="49"/>
                  </a:cubicBezTo>
                  <a:cubicBezTo>
                    <a:pt x="15" y="42"/>
                    <a:pt x="15" y="42"/>
                    <a:pt x="15" y="42"/>
                  </a:cubicBezTo>
                  <a:cubicBezTo>
                    <a:pt x="12" y="7"/>
                    <a:pt x="12" y="7"/>
                    <a:pt x="12" y="7"/>
                  </a:cubicBezTo>
                  <a:cubicBezTo>
                    <a:pt x="12" y="7"/>
                    <a:pt x="13" y="6"/>
                    <a:pt x="13" y="6"/>
                  </a:cubicBezTo>
                  <a:cubicBezTo>
                    <a:pt x="13" y="6"/>
                    <a:pt x="13" y="3"/>
                    <a:pt x="1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64" name="Freeform 90"/>
            <p:cNvSpPr>
              <a:spLocks noChangeArrowheads="1"/>
            </p:cNvSpPr>
            <p:nvPr/>
          </p:nvSpPr>
          <p:spPr bwMode="auto">
            <a:xfrm>
              <a:off x="320675" y="3043238"/>
              <a:ext cx="601663" cy="277813"/>
            </a:xfrm>
            <a:custGeom>
              <a:avLst/>
              <a:gdLst>
                <a:gd name="T0" fmla="*/ 1555460552 w 160"/>
                <a:gd name="T1" fmla="*/ 0 h 74"/>
                <a:gd name="T2" fmla="*/ 1555460552 w 160"/>
                <a:gd name="T3" fmla="*/ 0 h 74"/>
                <a:gd name="T4" fmla="*/ 1555460552 w 160"/>
                <a:gd name="T5" fmla="*/ 0 h 74"/>
                <a:gd name="T6" fmla="*/ 1555460552 w 160"/>
                <a:gd name="T7" fmla="*/ 0 h 74"/>
                <a:gd name="T8" fmla="*/ 1711009239 w 160"/>
                <a:gd name="T9" fmla="*/ 451014389 h 74"/>
                <a:gd name="T10" fmla="*/ 1583742473 w 160"/>
                <a:gd name="T11" fmla="*/ 451014389 h 74"/>
                <a:gd name="T12" fmla="*/ 1626163475 w 160"/>
                <a:gd name="T13" fmla="*/ 620146192 h 74"/>
                <a:gd name="T14" fmla="*/ 1244370698 w 160"/>
                <a:gd name="T15" fmla="*/ 746994106 h 74"/>
                <a:gd name="T16" fmla="*/ 1555460552 w 160"/>
                <a:gd name="T17" fmla="*/ 577862303 h 74"/>
                <a:gd name="T18" fmla="*/ 1541321471 w 160"/>
                <a:gd name="T19" fmla="*/ 408734253 h 74"/>
                <a:gd name="T20" fmla="*/ 1682727318 w 160"/>
                <a:gd name="T21" fmla="*/ 408734253 h 74"/>
                <a:gd name="T22" fmla="*/ 1555460552 w 160"/>
                <a:gd name="T23" fmla="*/ 0 h 74"/>
                <a:gd name="T24" fmla="*/ 1173667774 w 160"/>
                <a:gd name="T25" fmla="*/ 761087485 h 74"/>
                <a:gd name="T26" fmla="*/ 763589315 w 160"/>
                <a:gd name="T27" fmla="*/ 56377268 h 74"/>
                <a:gd name="T28" fmla="*/ 763589315 w 160"/>
                <a:gd name="T29" fmla="*/ 56377268 h 74"/>
                <a:gd name="T30" fmla="*/ 636326310 w 160"/>
                <a:gd name="T31" fmla="*/ 479204900 h 74"/>
                <a:gd name="T32" fmla="*/ 763589315 w 160"/>
                <a:gd name="T33" fmla="*/ 465111521 h 74"/>
                <a:gd name="T34" fmla="*/ 749450235 w 160"/>
                <a:gd name="T35" fmla="*/ 648336703 h 74"/>
                <a:gd name="T36" fmla="*/ 1074682930 w 160"/>
                <a:gd name="T37" fmla="*/ 761087485 h 74"/>
                <a:gd name="T38" fmla="*/ 692886392 w 160"/>
                <a:gd name="T39" fmla="*/ 690616838 h 74"/>
                <a:gd name="T40" fmla="*/ 721168313 w 160"/>
                <a:gd name="T41" fmla="*/ 521488789 h 74"/>
                <a:gd name="T42" fmla="*/ 593905308 w 160"/>
                <a:gd name="T43" fmla="*/ 535582167 h 74"/>
                <a:gd name="T44" fmla="*/ 763589315 w 160"/>
                <a:gd name="T45" fmla="*/ 56377268 h 74"/>
                <a:gd name="T46" fmla="*/ 0 w 160"/>
                <a:gd name="T47" fmla="*/ 1042973824 h 74"/>
                <a:gd name="T48" fmla="*/ 494920463 w 160"/>
                <a:gd name="T49" fmla="*/ 1000689934 h 74"/>
                <a:gd name="T50" fmla="*/ 1809990324 w 160"/>
                <a:gd name="T51" fmla="*/ 887935399 h 74"/>
                <a:gd name="T52" fmla="*/ 2147483647 w 160"/>
                <a:gd name="T53" fmla="*/ 845655264 h 74"/>
                <a:gd name="T54" fmla="*/ 1555460552 w 160"/>
                <a:gd name="T55" fmla="*/ 0 h 7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0"/>
                <a:gd name="T85" fmla="*/ 0 h 74"/>
                <a:gd name="T86" fmla="*/ 160 w 160"/>
                <a:gd name="T87" fmla="*/ 74 h 7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0" h="74">
                  <a:moveTo>
                    <a:pt x="110" y="0"/>
                  </a:moveTo>
                  <a:cubicBezTo>
                    <a:pt x="110" y="0"/>
                    <a:pt x="110" y="0"/>
                    <a:pt x="110" y="0"/>
                  </a:cubicBezTo>
                  <a:cubicBezTo>
                    <a:pt x="110" y="0"/>
                    <a:pt x="110" y="0"/>
                    <a:pt x="110" y="0"/>
                  </a:cubicBezTo>
                  <a:cubicBezTo>
                    <a:pt x="110" y="0"/>
                    <a:pt x="110" y="0"/>
                    <a:pt x="110" y="0"/>
                  </a:cubicBezTo>
                  <a:cubicBezTo>
                    <a:pt x="110" y="0"/>
                    <a:pt x="124" y="16"/>
                    <a:pt x="121" y="32"/>
                  </a:cubicBezTo>
                  <a:cubicBezTo>
                    <a:pt x="112" y="32"/>
                    <a:pt x="112" y="32"/>
                    <a:pt x="112" y="32"/>
                  </a:cubicBezTo>
                  <a:cubicBezTo>
                    <a:pt x="115" y="44"/>
                    <a:pt x="115" y="44"/>
                    <a:pt x="115" y="44"/>
                  </a:cubicBezTo>
                  <a:cubicBezTo>
                    <a:pt x="88" y="53"/>
                    <a:pt x="88" y="53"/>
                    <a:pt x="88" y="53"/>
                  </a:cubicBezTo>
                  <a:cubicBezTo>
                    <a:pt x="110" y="41"/>
                    <a:pt x="110" y="41"/>
                    <a:pt x="110" y="41"/>
                  </a:cubicBezTo>
                  <a:cubicBezTo>
                    <a:pt x="109" y="29"/>
                    <a:pt x="109" y="29"/>
                    <a:pt x="109" y="29"/>
                  </a:cubicBezTo>
                  <a:cubicBezTo>
                    <a:pt x="119" y="29"/>
                    <a:pt x="119" y="29"/>
                    <a:pt x="119" y="29"/>
                  </a:cubicBezTo>
                  <a:cubicBezTo>
                    <a:pt x="119" y="29"/>
                    <a:pt x="121" y="19"/>
                    <a:pt x="110" y="0"/>
                  </a:cubicBezTo>
                  <a:cubicBezTo>
                    <a:pt x="110" y="5"/>
                    <a:pt x="109" y="37"/>
                    <a:pt x="83" y="54"/>
                  </a:cubicBezTo>
                  <a:cubicBezTo>
                    <a:pt x="83" y="54"/>
                    <a:pt x="49" y="37"/>
                    <a:pt x="54" y="4"/>
                  </a:cubicBezTo>
                  <a:cubicBezTo>
                    <a:pt x="54" y="4"/>
                    <a:pt x="54" y="4"/>
                    <a:pt x="54" y="4"/>
                  </a:cubicBezTo>
                  <a:cubicBezTo>
                    <a:pt x="42" y="25"/>
                    <a:pt x="45" y="34"/>
                    <a:pt x="45" y="34"/>
                  </a:cubicBezTo>
                  <a:cubicBezTo>
                    <a:pt x="54" y="33"/>
                    <a:pt x="54" y="33"/>
                    <a:pt x="54" y="33"/>
                  </a:cubicBezTo>
                  <a:cubicBezTo>
                    <a:pt x="53" y="46"/>
                    <a:pt x="53" y="46"/>
                    <a:pt x="53" y="46"/>
                  </a:cubicBezTo>
                  <a:cubicBezTo>
                    <a:pt x="76" y="54"/>
                    <a:pt x="76" y="54"/>
                    <a:pt x="76" y="54"/>
                  </a:cubicBezTo>
                  <a:cubicBezTo>
                    <a:pt x="49" y="49"/>
                    <a:pt x="49" y="49"/>
                    <a:pt x="49" y="49"/>
                  </a:cubicBezTo>
                  <a:cubicBezTo>
                    <a:pt x="51" y="37"/>
                    <a:pt x="51" y="37"/>
                    <a:pt x="51" y="37"/>
                  </a:cubicBezTo>
                  <a:cubicBezTo>
                    <a:pt x="42" y="38"/>
                    <a:pt x="42" y="38"/>
                    <a:pt x="42" y="38"/>
                  </a:cubicBezTo>
                  <a:cubicBezTo>
                    <a:pt x="39" y="23"/>
                    <a:pt x="53" y="6"/>
                    <a:pt x="54" y="4"/>
                  </a:cubicBezTo>
                  <a:cubicBezTo>
                    <a:pt x="23" y="13"/>
                    <a:pt x="0" y="33"/>
                    <a:pt x="0" y="74"/>
                  </a:cubicBezTo>
                  <a:cubicBezTo>
                    <a:pt x="35" y="71"/>
                    <a:pt x="35" y="71"/>
                    <a:pt x="35" y="71"/>
                  </a:cubicBezTo>
                  <a:cubicBezTo>
                    <a:pt x="128" y="63"/>
                    <a:pt x="128" y="63"/>
                    <a:pt x="128" y="63"/>
                  </a:cubicBezTo>
                  <a:cubicBezTo>
                    <a:pt x="160" y="60"/>
                    <a:pt x="160" y="60"/>
                    <a:pt x="160" y="60"/>
                  </a:cubicBezTo>
                  <a:cubicBezTo>
                    <a:pt x="160" y="21"/>
                    <a:pt x="139" y="5"/>
                    <a:pt x="11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65" name="Freeform 91"/>
            <p:cNvSpPr>
              <a:spLocks noChangeArrowheads="1"/>
            </p:cNvSpPr>
            <p:nvPr/>
          </p:nvSpPr>
          <p:spPr bwMode="auto">
            <a:xfrm>
              <a:off x="534988" y="3043238"/>
              <a:ext cx="79375" cy="44450"/>
            </a:xfrm>
            <a:custGeom>
              <a:avLst/>
              <a:gdLst>
                <a:gd name="T0" fmla="*/ 142867440 w 21"/>
                <a:gd name="T1" fmla="*/ 0 h 12"/>
                <a:gd name="T2" fmla="*/ 0 w 21"/>
                <a:gd name="T3" fmla="*/ 41164404 h 12"/>
                <a:gd name="T4" fmla="*/ 242872381 w 21"/>
                <a:gd name="T5" fmla="*/ 164650208 h 12"/>
                <a:gd name="T6" fmla="*/ 300018601 w 21"/>
                <a:gd name="T7" fmla="*/ 13720233 h 12"/>
                <a:gd name="T8" fmla="*/ 285731101 w 21"/>
                <a:gd name="T9" fmla="*/ 13720233 h 12"/>
                <a:gd name="T10" fmla="*/ 142867440 w 21"/>
                <a:gd name="T11" fmla="*/ 0 h 12"/>
                <a:gd name="T12" fmla="*/ 0 60000 65536"/>
                <a:gd name="T13" fmla="*/ 0 60000 65536"/>
                <a:gd name="T14" fmla="*/ 0 60000 65536"/>
                <a:gd name="T15" fmla="*/ 0 60000 65536"/>
                <a:gd name="T16" fmla="*/ 0 60000 65536"/>
                <a:gd name="T17" fmla="*/ 0 60000 65536"/>
                <a:gd name="T18" fmla="*/ 0 w 21"/>
                <a:gd name="T19" fmla="*/ 0 h 12"/>
                <a:gd name="T20" fmla="*/ 21 w 2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1" h="12">
                  <a:moveTo>
                    <a:pt x="10" y="0"/>
                  </a:moveTo>
                  <a:cubicBezTo>
                    <a:pt x="6" y="1"/>
                    <a:pt x="0" y="3"/>
                    <a:pt x="0" y="3"/>
                  </a:cubicBezTo>
                  <a:cubicBezTo>
                    <a:pt x="17" y="12"/>
                    <a:pt x="17" y="12"/>
                    <a:pt x="17" y="12"/>
                  </a:cubicBezTo>
                  <a:cubicBezTo>
                    <a:pt x="16" y="6"/>
                    <a:pt x="21" y="1"/>
                    <a:pt x="21" y="1"/>
                  </a:cubicBezTo>
                  <a:cubicBezTo>
                    <a:pt x="20" y="1"/>
                    <a:pt x="20" y="1"/>
                    <a:pt x="20" y="1"/>
                  </a:cubicBezTo>
                  <a:cubicBezTo>
                    <a:pt x="13" y="1"/>
                    <a:pt x="10" y="0"/>
                    <a:pt x="1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66" name="Freeform 92"/>
            <p:cNvSpPr>
              <a:spLocks noChangeArrowheads="1"/>
            </p:cNvSpPr>
            <p:nvPr/>
          </p:nvSpPr>
          <p:spPr bwMode="auto">
            <a:xfrm>
              <a:off x="647700" y="3035300"/>
              <a:ext cx="79375" cy="49213"/>
            </a:xfrm>
            <a:custGeom>
              <a:avLst/>
              <a:gdLst>
                <a:gd name="T0" fmla="*/ 157151161 w 21"/>
                <a:gd name="T1" fmla="*/ 0 h 13"/>
                <a:gd name="T2" fmla="*/ 157151161 w 21"/>
                <a:gd name="T3" fmla="*/ 0 h 13"/>
                <a:gd name="T4" fmla="*/ 0 w 21"/>
                <a:gd name="T5" fmla="*/ 28660894 h 13"/>
                <a:gd name="T6" fmla="*/ 57146220 w 21"/>
                <a:gd name="T7" fmla="*/ 186301490 h 13"/>
                <a:gd name="T8" fmla="*/ 300018601 w 21"/>
                <a:gd name="T9" fmla="*/ 28660894 h 13"/>
                <a:gd name="T10" fmla="*/ 157151161 w 21"/>
                <a:gd name="T11" fmla="*/ 0 h 13"/>
                <a:gd name="T12" fmla="*/ 0 60000 65536"/>
                <a:gd name="T13" fmla="*/ 0 60000 65536"/>
                <a:gd name="T14" fmla="*/ 0 60000 65536"/>
                <a:gd name="T15" fmla="*/ 0 60000 65536"/>
                <a:gd name="T16" fmla="*/ 0 60000 65536"/>
                <a:gd name="T17" fmla="*/ 0 60000 65536"/>
                <a:gd name="T18" fmla="*/ 0 w 21"/>
                <a:gd name="T19" fmla="*/ 0 h 13"/>
                <a:gd name="T20" fmla="*/ 21 w 21"/>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1" h="13">
                  <a:moveTo>
                    <a:pt x="11" y="0"/>
                  </a:moveTo>
                  <a:cubicBezTo>
                    <a:pt x="11" y="0"/>
                    <a:pt x="11" y="0"/>
                    <a:pt x="11" y="0"/>
                  </a:cubicBezTo>
                  <a:cubicBezTo>
                    <a:pt x="11" y="0"/>
                    <a:pt x="8" y="2"/>
                    <a:pt x="0" y="2"/>
                  </a:cubicBezTo>
                  <a:cubicBezTo>
                    <a:pt x="0" y="2"/>
                    <a:pt x="5" y="6"/>
                    <a:pt x="4" y="13"/>
                  </a:cubicBezTo>
                  <a:cubicBezTo>
                    <a:pt x="21" y="2"/>
                    <a:pt x="21" y="2"/>
                    <a:pt x="21" y="2"/>
                  </a:cubicBezTo>
                  <a:cubicBezTo>
                    <a:pt x="21" y="2"/>
                    <a:pt x="15" y="0"/>
                    <a:pt x="1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67" name="Freeform 93"/>
            <p:cNvSpPr>
              <a:spLocks noEditPoints="1" noChangeArrowheads="1"/>
            </p:cNvSpPr>
            <p:nvPr/>
          </p:nvSpPr>
          <p:spPr bwMode="auto">
            <a:xfrm>
              <a:off x="468313" y="2757488"/>
              <a:ext cx="322263" cy="274638"/>
            </a:xfrm>
            <a:custGeom>
              <a:avLst/>
              <a:gdLst>
                <a:gd name="T0" fmla="*/ 575715355 w 86"/>
                <a:gd name="T1" fmla="*/ 891693154 h 73"/>
                <a:gd name="T2" fmla="*/ 280837216 w 86"/>
                <a:gd name="T3" fmla="*/ 707693218 h 73"/>
                <a:gd name="T4" fmla="*/ 926760938 w 86"/>
                <a:gd name="T5" fmla="*/ 665233431 h 73"/>
                <a:gd name="T6" fmla="*/ 603800950 w 86"/>
                <a:gd name="T7" fmla="*/ 891693154 h 73"/>
                <a:gd name="T8" fmla="*/ 575715355 w 86"/>
                <a:gd name="T9" fmla="*/ 891693154 h 73"/>
                <a:gd name="T10" fmla="*/ 477421393 w 86"/>
                <a:gd name="T11" fmla="*/ 580310094 h 73"/>
                <a:gd name="T12" fmla="*/ 407213026 w 86"/>
                <a:gd name="T13" fmla="*/ 509540020 h 73"/>
                <a:gd name="T14" fmla="*/ 491466064 w 86"/>
                <a:gd name="T15" fmla="*/ 438769946 h 73"/>
                <a:gd name="T16" fmla="*/ 491466064 w 86"/>
                <a:gd name="T17" fmla="*/ 438769946 h 73"/>
                <a:gd name="T18" fmla="*/ 575715355 w 86"/>
                <a:gd name="T19" fmla="*/ 495386757 h 73"/>
                <a:gd name="T20" fmla="*/ 491466064 w 86"/>
                <a:gd name="T21" fmla="*/ 580310094 h 73"/>
                <a:gd name="T22" fmla="*/ 477421393 w 86"/>
                <a:gd name="T23" fmla="*/ 580310094 h 73"/>
                <a:gd name="T24" fmla="*/ 716132089 w 86"/>
                <a:gd name="T25" fmla="*/ 566156832 h 73"/>
                <a:gd name="T26" fmla="*/ 645923722 w 86"/>
                <a:gd name="T27" fmla="*/ 495386757 h 73"/>
                <a:gd name="T28" fmla="*/ 716132089 w 86"/>
                <a:gd name="T29" fmla="*/ 424616683 h 73"/>
                <a:gd name="T30" fmla="*/ 730176760 w 86"/>
                <a:gd name="T31" fmla="*/ 424616683 h 73"/>
                <a:gd name="T32" fmla="*/ 800385127 w 86"/>
                <a:gd name="T33" fmla="*/ 495386757 h 73"/>
                <a:gd name="T34" fmla="*/ 716132089 w 86"/>
                <a:gd name="T35" fmla="*/ 566156832 h 73"/>
                <a:gd name="T36" fmla="*/ 716132089 w 86"/>
                <a:gd name="T37" fmla="*/ 566156832 h 73"/>
                <a:gd name="T38" fmla="*/ 631882798 w 86"/>
                <a:gd name="T39" fmla="*/ 0 h 73"/>
                <a:gd name="T40" fmla="*/ 603800950 w 86"/>
                <a:gd name="T41" fmla="*/ 0 h 73"/>
                <a:gd name="T42" fmla="*/ 0 w 86"/>
                <a:gd name="T43" fmla="*/ 551999807 h 73"/>
                <a:gd name="T44" fmla="*/ 561674431 w 86"/>
                <a:gd name="T45" fmla="*/ 1033233302 h 73"/>
                <a:gd name="T46" fmla="*/ 603800950 w 86"/>
                <a:gd name="T47" fmla="*/ 1019080040 h 73"/>
                <a:gd name="T48" fmla="*/ 1207598153 w 86"/>
                <a:gd name="T49" fmla="*/ 481233495 h 73"/>
                <a:gd name="T50" fmla="*/ 631882798 w 86"/>
                <a:gd name="T51" fmla="*/ 0 h 7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
                <a:gd name="T79" fmla="*/ 0 h 73"/>
                <a:gd name="T80" fmla="*/ 86 w 86"/>
                <a:gd name="T81" fmla="*/ 73 h 7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 h="73">
                  <a:moveTo>
                    <a:pt x="41" y="63"/>
                  </a:moveTo>
                  <a:cubicBezTo>
                    <a:pt x="31" y="63"/>
                    <a:pt x="22" y="58"/>
                    <a:pt x="20" y="50"/>
                  </a:cubicBezTo>
                  <a:cubicBezTo>
                    <a:pt x="66" y="47"/>
                    <a:pt x="66" y="47"/>
                    <a:pt x="66" y="47"/>
                  </a:cubicBezTo>
                  <a:cubicBezTo>
                    <a:pt x="64" y="56"/>
                    <a:pt x="54" y="63"/>
                    <a:pt x="43" y="63"/>
                  </a:cubicBezTo>
                  <a:cubicBezTo>
                    <a:pt x="43" y="63"/>
                    <a:pt x="42" y="63"/>
                    <a:pt x="41" y="63"/>
                  </a:cubicBezTo>
                  <a:moveTo>
                    <a:pt x="34" y="41"/>
                  </a:moveTo>
                  <a:cubicBezTo>
                    <a:pt x="31" y="41"/>
                    <a:pt x="29" y="39"/>
                    <a:pt x="29" y="36"/>
                  </a:cubicBezTo>
                  <a:cubicBezTo>
                    <a:pt x="29" y="33"/>
                    <a:pt x="32" y="31"/>
                    <a:pt x="35" y="31"/>
                  </a:cubicBezTo>
                  <a:cubicBezTo>
                    <a:pt x="35" y="31"/>
                    <a:pt x="35" y="31"/>
                    <a:pt x="35" y="31"/>
                  </a:cubicBezTo>
                  <a:cubicBezTo>
                    <a:pt x="38" y="31"/>
                    <a:pt x="41" y="33"/>
                    <a:pt x="41" y="35"/>
                  </a:cubicBezTo>
                  <a:cubicBezTo>
                    <a:pt x="41" y="38"/>
                    <a:pt x="38" y="40"/>
                    <a:pt x="35" y="41"/>
                  </a:cubicBezTo>
                  <a:cubicBezTo>
                    <a:pt x="35" y="41"/>
                    <a:pt x="35" y="41"/>
                    <a:pt x="34" y="41"/>
                  </a:cubicBezTo>
                  <a:moveTo>
                    <a:pt x="51" y="40"/>
                  </a:moveTo>
                  <a:cubicBezTo>
                    <a:pt x="48" y="40"/>
                    <a:pt x="46" y="38"/>
                    <a:pt x="46" y="35"/>
                  </a:cubicBezTo>
                  <a:cubicBezTo>
                    <a:pt x="46" y="32"/>
                    <a:pt x="48" y="30"/>
                    <a:pt x="51" y="30"/>
                  </a:cubicBezTo>
                  <a:cubicBezTo>
                    <a:pt x="52" y="30"/>
                    <a:pt x="52" y="30"/>
                    <a:pt x="52" y="30"/>
                  </a:cubicBezTo>
                  <a:cubicBezTo>
                    <a:pt x="55" y="30"/>
                    <a:pt x="57" y="32"/>
                    <a:pt x="57" y="35"/>
                  </a:cubicBezTo>
                  <a:cubicBezTo>
                    <a:pt x="57" y="37"/>
                    <a:pt x="55" y="39"/>
                    <a:pt x="51" y="40"/>
                  </a:cubicBezTo>
                  <a:cubicBezTo>
                    <a:pt x="51" y="40"/>
                    <a:pt x="51" y="40"/>
                    <a:pt x="51" y="40"/>
                  </a:cubicBezTo>
                  <a:moveTo>
                    <a:pt x="45" y="0"/>
                  </a:moveTo>
                  <a:cubicBezTo>
                    <a:pt x="45" y="0"/>
                    <a:pt x="44" y="0"/>
                    <a:pt x="43" y="0"/>
                  </a:cubicBezTo>
                  <a:cubicBezTo>
                    <a:pt x="19" y="1"/>
                    <a:pt x="0" y="18"/>
                    <a:pt x="0" y="39"/>
                  </a:cubicBezTo>
                  <a:cubicBezTo>
                    <a:pt x="0" y="58"/>
                    <a:pt x="18" y="73"/>
                    <a:pt x="40" y="73"/>
                  </a:cubicBezTo>
                  <a:cubicBezTo>
                    <a:pt x="41" y="73"/>
                    <a:pt x="42" y="73"/>
                    <a:pt x="43" y="72"/>
                  </a:cubicBezTo>
                  <a:cubicBezTo>
                    <a:pt x="67" y="71"/>
                    <a:pt x="86" y="54"/>
                    <a:pt x="86" y="34"/>
                  </a:cubicBezTo>
                  <a:cubicBezTo>
                    <a:pt x="86" y="15"/>
                    <a:pt x="68" y="0"/>
                    <a:pt x="4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68" name="Freeform 94"/>
            <p:cNvSpPr>
              <a:spLocks noChangeArrowheads="1"/>
            </p:cNvSpPr>
            <p:nvPr/>
          </p:nvSpPr>
          <p:spPr bwMode="auto">
            <a:xfrm>
              <a:off x="738188" y="2501900"/>
              <a:ext cx="615950" cy="661988"/>
            </a:xfrm>
            <a:custGeom>
              <a:avLst/>
              <a:gdLst>
                <a:gd name="T0" fmla="*/ 2059473895 w 164"/>
                <a:gd name="T1" fmla="*/ 0 h 176"/>
                <a:gd name="T2" fmla="*/ 2045367137 w 164"/>
                <a:gd name="T3" fmla="*/ 0 h 176"/>
                <a:gd name="T4" fmla="*/ 282120123 w 164"/>
                <a:gd name="T5" fmla="*/ 42442458 h 176"/>
                <a:gd name="T6" fmla="*/ 0 w 164"/>
                <a:gd name="T7" fmla="*/ 297093444 h 176"/>
                <a:gd name="T8" fmla="*/ 0 w 164"/>
                <a:gd name="T9" fmla="*/ 976165248 h 176"/>
                <a:gd name="T10" fmla="*/ 112846547 w 164"/>
                <a:gd name="T11" fmla="*/ 1046903932 h 176"/>
                <a:gd name="T12" fmla="*/ 112846547 w 164"/>
                <a:gd name="T13" fmla="*/ 297093444 h 176"/>
                <a:gd name="T14" fmla="*/ 282120123 w 164"/>
                <a:gd name="T15" fmla="*/ 141473606 h 176"/>
                <a:gd name="T16" fmla="*/ 2045367137 w 164"/>
                <a:gd name="T17" fmla="*/ 99031148 h 176"/>
                <a:gd name="T18" fmla="*/ 2059473895 w 164"/>
                <a:gd name="T19" fmla="*/ 99031148 h 176"/>
                <a:gd name="T20" fmla="*/ 2147483647 w 164"/>
                <a:gd name="T21" fmla="*/ 240504754 h 176"/>
                <a:gd name="T22" fmla="*/ 2147483647 w 164"/>
                <a:gd name="T23" fmla="*/ 2136250321 h 176"/>
                <a:gd name="T24" fmla="*/ 2045367137 w 164"/>
                <a:gd name="T25" fmla="*/ 2147483647 h 176"/>
                <a:gd name="T26" fmla="*/ 705300308 w 164"/>
                <a:gd name="T27" fmla="*/ 2147483647 h 176"/>
                <a:gd name="T28" fmla="*/ 747616824 w 164"/>
                <a:gd name="T29" fmla="*/ 2147483647 h 176"/>
                <a:gd name="T30" fmla="*/ 2045367137 w 164"/>
                <a:gd name="T31" fmla="*/ 2147483647 h 176"/>
                <a:gd name="T32" fmla="*/ 2147483647 w 164"/>
                <a:gd name="T33" fmla="*/ 2136250321 h 176"/>
                <a:gd name="T34" fmla="*/ 2147483647 w 164"/>
                <a:gd name="T35" fmla="*/ 226358522 h 176"/>
                <a:gd name="T36" fmla="*/ 2059473895 w 164"/>
                <a:gd name="T37" fmla="*/ 0 h 1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4"/>
                <a:gd name="T58" fmla="*/ 0 h 176"/>
                <a:gd name="T59" fmla="*/ 164 w 164"/>
                <a:gd name="T60" fmla="*/ 176 h 1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4" h="176">
                  <a:moveTo>
                    <a:pt x="146" y="0"/>
                  </a:moveTo>
                  <a:cubicBezTo>
                    <a:pt x="146" y="0"/>
                    <a:pt x="146" y="0"/>
                    <a:pt x="145" y="0"/>
                  </a:cubicBezTo>
                  <a:cubicBezTo>
                    <a:pt x="20" y="3"/>
                    <a:pt x="20" y="3"/>
                    <a:pt x="20" y="3"/>
                  </a:cubicBezTo>
                  <a:cubicBezTo>
                    <a:pt x="9" y="3"/>
                    <a:pt x="0" y="11"/>
                    <a:pt x="0" y="21"/>
                  </a:cubicBezTo>
                  <a:cubicBezTo>
                    <a:pt x="0" y="69"/>
                    <a:pt x="0" y="69"/>
                    <a:pt x="0" y="69"/>
                  </a:cubicBezTo>
                  <a:cubicBezTo>
                    <a:pt x="2" y="70"/>
                    <a:pt x="5" y="72"/>
                    <a:pt x="8" y="74"/>
                  </a:cubicBezTo>
                  <a:cubicBezTo>
                    <a:pt x="8" y="21"/>
                    <a:pt x="8" y="21"/>
                    <a:pt x="8" y="21"/>
                  </a:cubicBezTo>
                  <a:cubicBezTo>
                    <a:pt x="8" y="15"/>
                    <a:pt x="14" y="10"/>
                    <a:pt x="20" y="10"/>
                  </a:cubicBezTo>
                  <a:cubicBezTo>
                    <a:pt x="145" y="7"/>
                    <a:pt x="145" y="7"/>
                    <a:pt x="145" y="7"/>
                  </a:cubicBezTo>
                  <a:cubicBezTo>
                    <a:pt x="145" y="7"/>
                    <a:pt x="146" y="7"/>
                    <a:pt x="146" y="7"/>
                  </a:cubicBezTo>
                  <a:cubicBezTo>
                    <a:pt x="152" y="7"/>
                    <a:pt x="157" y="11"/>
                    <a:pt x="157" y="17"/>
                  </a:cubicBezTo>
                  <a:cubicBezTo>
                    <a:pt x="157" y="151"/>
                    <a:pt x="157" y="151"/>
                    <a:pt x="157" y="151"/>
                  </a:cubicBezTo>
                  <a:cubicBezTo>
                    <a:pt x="157" y="157"/>
                    <a:pt x="152" y="162"/>
                    <a:pt x="145" y="162"/>
                  </a:cubicBezTo>
                  <a:cubicBezTo>
                    <a:pt x="50" y="169"/>
                    <a:pt x="50" y="169"/>
                    <a:pt x="50" y="169"/>
                  </a:cubicBezTo>
                  <a:cubicBezTo>
                    <a:pt x="51" y="171"/>
                    <a:pt x="52" y="173"/>
                    <a:pt x="53" y="176"/>
                  </a:cubicBezTo>
                  <a:cubicBezTo>
                    <a:pt x="145" y="169"/>
                    <a:pt x="145" y="169"/>
                    <a:pt x="145" y="169"/>
                  </a:cubicBezTo>
                  <a:cubicBezTo>
                    <a:pt x="156" y="168"/>
                    <a:pt x="164" y="160"/>
                    <a:pt x="164" y="151"/>
                  </a:cubicBezTo>
                  <a:cubicBezTo>
                    <a:pt x="164" y="16"/>
                    <a:pt x="164" y="16"/>
                    <a:pt x="164" y="16"/>
                  </a:cubicBezTo>
                  <a:cubicBezTo>
                    <a:pt x="164" y="7"/>
                    <a:pt x="156" y="0"/>
                    <a:pt x="14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69" name="Freeform 95"/>
            <p:cNvSpPr>
              <a:spLocks noChangeArrowheads="1"/>
            </p:cNvSpPr>
            <p:nvPr/>
          </p:nvSpPr>
          <p:spPr bwMode="auto">
            <a:xfrm>
              <a:off x="844550" y="2843213"/>
              <a:ext cx="41275" cy="123825"/>
            </a:xfrm>
            <a:custGeom>
              <a:avLst/>
              <a:gdLst>
                <a:gd name="T0" fmla="*/ 65524063 w 26"/>
                <a:gd name="T1" fmla="*/ 0 h 78"/>
                <a:gd name="T2" fmla="*/ 0 w 26"/>
                <a:gd name="T3" fmla="*/ 7561263 h 78"/>
                <a:gd name="T4" fmla="*/ 0 w 26"/>
                <a:gd name="T5" fmla="*/ 196572188 h 78"/>
                <a:gd name="T6" fmla="*/ 65524063 w 26"/>
                <a:gd name="T7" fmla="*/ 196572188 h 78"/>
                <a:gd name="T8" fmla="*/ 65524063 w 26"/>
                <a:gd name="T9" fmla="*/ 0 h 78"/>
                <a:gd name="T10" fmla="*/ 0 60000 65536"/>
                <a:gd name="T11" fmla="*/ 0 60000 65536"/>
                <a:gd name="T12" fmla="*/ 0 60000 65536"/>
                <a:gd name="T13" fmla="*/ 0 60000 65536"/>
                <a:gd name="T14" fmla="*/ 0 60000 65536"/>
                <a:gd name="T15" fmla="*/ 0 w 26"/>
                <a:gd name="T16" fmla="*/ 0 h 78"/>
                <a:gd name="T17" fmla="*/ 26 w 26"/>
                <a:gd name="T18" fmla="*/ 78 h 78"/>
              </a:gdLst>
              <a:ahLst/>
              <a:cxnLst>
                <a:cxn ang="T10">
                  <a:pos x="T0" y="T1"/>
                </a:cxn>
                <a:cxn ang="T11">
                  <a:pos x="T2" y="T3"/>
                </a:cxn>
                <a:cxn ang="T12">
                  <a:pos x="T4" y="T5"/>
                </a:cxn>
                <a:cxn ang="T13">
                  <a:pos x="T6" y="T7"/>
                </a:cxn>
                <a:cxn ang="T14">
                  <a:pos x="T8" y="T9"/>
                </a:cxn>
              </a:cxnLst>
              <a:rect l="T15" t="T16" r="T17" b="T18"/>
              <a:pathLst>
                <a:path w="26" h="78">
                  <a:moveTo>
                    <a:pt x="26" y="0"/>
                  </a:moveTo>
                  <a:lnTo>
                    <a:pt x="0" y="3"/>
                  </a:lnTo>
                  <a:lnTo>
                    <a:pt x="0" y="78"/>
                  </a:lnTo>
                  <a:lnTo>
                    <a:pt x="26" y="78"/>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70" name="Freeform 96"/>
            <p:cNvSpPr>
              <a:spLocks noChangeArrowheads="1"/>
            </p:cNvSpPr>
            <p:nvPr/>
          </p:nvSpPr>
          <p:spPr bwMode="auto">
            <a:xfrm>
              <a:off x="844550" y="2843213"/>
              <a:ext cx="41275" cy="123825"/>
            </a:xfrm>
            <a:custGeom>
              <a:avLst/>
              <a:gdLst>
                <a:gd name="T0" fmla="*/ 65524063 w 26"/>
                <a:gd name="T1" fmla="*/ 0 h 78"/>
                <a:gd name="T2" fmla="*/ 0 w 26"/>
                <a:gd name="T3" fmla="*/ 7561263 h 78"/>
                <a:gd name="T4" fmla="*/ 0 w 26"/>
                <a:gd name="T5" fmla="*/ 196572188 h 78"/>
                <a:gd name="T6" fmla="*/ 65524063 w 26"/>
                <a:gd name="T7" fmla="*/ 196572188 h 78"/>
                <a:gd name="T8" fmla="*/ 65524063 w 26"/>
                <a:gd name="T9" fmla="*/ 0 h 78"/>
                <a:gd name="T10" fmla="*/ 0 60000 65536"/>
                <a:gd name="T11" fmla="*/ 0 60000 65536"/>
                <a:gd name="T12" fmla="*/ 0 60000 65536"/>
                <a:gd name="T13" fmla="*/ 0 60000 65536"/>
                <a:gd name="T14" fmla="*/ 0 60000 65536"/>
                <a:gd name="T15" fmla="*/ 0 w 26"/>
                <a:gd name="T16" fmla="*/ 0 h 78"/>
                <a:gd name="T17" fmla="*/ 26 w 26"/>
                <a:gd name="T18" fmla="*/ 78 h 78"/>
              </a:gdLst>
              <a:ahLst/>
              <a:cxnLst>
                <a:cxn ang="T10">
                  <a:pos x="T0" y="T1"/>
                </a:cxn>
                <a:cxn ang="T11">
                  <a:pos x="T2" y="T3"/>
                </a:cxn>
                <a:cxn ang="T12">
                  <a:pos x="T4" y="T5"/>
                </a:cxn>
                <a:cxn ang="T13">
                  <a:pos x="T6" y="T7"/>
                </a:cxn>
                <a:cxn ang="T14">
                  <a:pos x="T8" y="T9"/>
                </a:cxn>
              </a:cxnLst>
              <a:rect l="T15" t="T16" r="T17" b="T18"/>
              <a:pathLst>
                <a:path w="26" h="78">
                  <a:moveTo>
                    <a:pt x="26" y="0"/>
                  </a:moveTo>
                  <a:lnTo>
                    <a:pt x="0" y="3"/>
                  </a:lnTo>
                  <a:lnTo>
                    <a:pt x="0" y="78"/>
                  </a:lnTo>
                  <a:lnTo>
                    <a:pt x="26" y="78"/>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71" name="Freeform 97"/>
            <p:cNvSpPr>
              <a:spLocks noChangeArrowheads="1"/>
            </p:cNvSpPr>
            <p:nvPr/>
          </p:nvSpPr>
          <p:spPr bwMode="auto">
            <a:xfrm>
              <a:off x="922338" y="2813050"/>
              <a:ext cx="46038" cy="150813"/>
            </a:xfrm>
            <a:custGeom>
              <a:avLst/>
              <a:gdLst>
                <a:gd name="T0" fmla="*/ 73086119 w 29"/>
                <a:gd name="T1" fmla="*/ 0 h 95"/>
                <a:gd name="T2" fmla="*/ 0 w 29"/>
                <a:gd name="T3" fmla="*/ 0 h 95"/>
                <a:gd name="T4" fmla="*/ 0 w 29"/>
                <a:gd name="T5" fmla="*/ 239416431 h 95"/>
                <a:gd name="T6" fmla="*/ 73086119 w 29"/>
                <a:gd name="T7" fmla="*/ 234376102 h 95"/>
                <a:gd name="T8" fmla="*/ 73086119 w 29"/>
                <a:gd name="T9" fmla="*/ 0 h 95"/>
                <a:gd name="T10" fmla="*/ 0 60000 65536"/>
                <a:gd name="T11" fmla="*/ 0 60000 65536"/>
                <a:gd name="T12" fmla="*/ 0 60000 65536"/>
                <a:gd name="T13" fmla="*/ 0 60000 65536"/>
                <a:gd name="T14" fmla="*/ 0 60000 65536"/>
                <a:gd name="T15" fmla="*/ 0 w 29"/>
                <a:gd name="T16" fmla="*/ 0 h 95"/>
                <a:gd name="T17" fmla="*/ 29 w 29"/>
                <a:gd name="T18" fmla="*/ 95 h 95"/>
              </a:gdLst>
              <a:ahLst/>
              <a:cxnLst>
                <a:cxn ang="T10">
                  <a:pos x="T0" y="T1"/>
                </a:cxn>
                <a:cxn ang="T11">
                  <a:pos x="T2" y="T3"/>
                </a:cxn>
                <a:cxn ang="T12">
                  <a:pos x="T4" y="T5"/>
                </a:cxn>
                <a:cxn ang="T13">
                  <a:pos x="T6" y="T7"/>
                </a:cxn>
                <a:cxn ang="T14">
                  <a:pos x="T8" y="T9"/>
                </a:cxn>
              </a:cxnLst>
              <a:rect l="T15" t="T16" r="T17" b="T18"/>
              <a:pathLst>
                <a:path w="29" h="95">
                  <a:moveTo>
                    <a:pt x="29" y="0"/>
                  </a:moveTo>
                  <a:lnTo>
                    <a:pt x="0" y="0"/>
                  </a:lnTo>
                  <a:lnTo>
                    <a:pt x="0" y="95"/>
                  </a:lnTo>
                  <a:lnTo>
                    <a:pt x="29" y="93"/>
                  </a:lnTo>
                  <a:lnTo>
                    <a:pt x="2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72" name="Freeform 98"/>
            <p:cNvSpPr>
              <a:spLocks noChangeArrowheads="1"/>
            </p:cNvSpPr>
            <p:nvPr/>
          </p:nvSpPr>
          <p:spPr bwMode="auto">
            <a:xfrm>
              <a:off x="922338" y="2813050"/>
              <a:ext cx="46038" cy="150813"/>
            </a:xfrm>
            <a:custGeom>
              <a:avLst/>
              <a:gdLst>
                <a:gd name="T0" fmla="*/ 73086119 w 29"/>
                <a:gd name="T1" fmla="*/ 0 h 95"/>
                <a:gd name="T2" fmla="*/ 0 w 29"/>
                <a:gd name="T3" fmla="*/ 0 h 95"/>
                <a:gd name="T4" fmla="*/ 0 w 29"/>
                <a:gd name="T5" fmla="*/ 239416431 h 95"/>
                <a:gd name="T6" fmla="*/ 73086119 w 29"/>
                <a:gd name="T7" fmla="*/ 234376102 h 95"/>
                <a:gd name="T8" fmla="*/ 73086119 w 29"/>
                <a:gd name="T9" fmla="*/ 0 h 95"/>
                <a:gd name="T10" fmla="*/ 0 60000 65536"/>
                <a:gd name="T11" fmla="*/ 0 60000 65536"/>
                <a:gd name="T12" fmla="*/ 0 60000 65536"/>
                <a:gd name="T13" fmla="*/ 0 60000 65536"/>
                <a:gd name="T14" fmla="*/ 0 60000 65536"/>
                <a:gd name="T15" fmla="*/ 0 w 29"/>
                <a:gd name="T16" fmla="*/ 0 h 95"/>
                <a:gd name="T17" fmla="*/ 29 w 29"/>
                <a:gd name="T18" fmla="*/ 95 h 95"/>
              </a:gdLst>
              <a:ahLst/>
              <a:cxnLst>
                <a:cxn ang="T10">
                  <a:pos x="T0" y="T1"/>
                </a:cxn>
                <a:cxn ang="T11">
                  <a:pos x="T2" y="T3"/>
                </a:cxn>
                <a:cxn ang="T12">
                  <a:pos x="T4" y="T5"/>
                </a:cxn>
                <a:cxn ang="T13">
                  <a:pos x="T6" y="T7"/>
                </a:cxn>
                <a:cxn ang="T14">
                  <a:pos x="T8" y="T9"/>
                </a:cxn>
              </a:cxnLst>
              <a:rect l="T15" t="T16" r="T17" b="T18"/>
              <a:pathLst>
                <a:path w="29" h="95">
                  <a:moveTo>
                    <a:pt x="29" y="0"/>
                  </a:moveTo>
                  <a:lnTo>
                    <a:pt x="0" y="0"/>
                  </a:lnTo>
                  <a:lnTo>
                    <a:pt x="0" y="95"/>
                  </a:lnTo>
                  <a:lnTo>
                    <a:pt x="29" y="93"/>
                  </a:lnTo>
                  <a:lnTo>
                    <a:pt x="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73" name="Freeform 99"/>
            <p:cNvSpPr>
              <a:spLocks noChangeArrowheads="1"/>
            </p:cNvSpPr>
            <p:nvPr/>
          </p:nvSpPr>
          <p:spPr bwMode="auto">
            <a:xfrm>
              <a:off x="1001713" y="2782888"/>
              <a:ext cx="44450" cy="177800"/>
            </a:xfrm>
            <a:custGeom>
              <a:avLst/>
              <a:gdLst>
                <a:gd name="T0" fmla="*/ 70564375 w 28"/>
                <a:gd name="T1" fmla="*/ 0 h 112"/>
                <a:gd name="T2" fmla="*/ 0 w 28"/>
                <a:gd name="T3" fmla="*/ 0 h 112"/>
                <a:gd name="T4" fmla="*/ 0 w 28"/>
                <a:gd name="T5" fmla="*/ 282257500 h 112"/>
                <a:gd name="T6" fmla="*/ 70564375 w 28"/>
                <a:gd name="T7" fmla="*/ 274697825 h 112"/>
                <a:gd name="T8" fmla="*/ 70564375 w 28"/>
                <a:gd name="T9" fmla="*/ 0 h 112"/>
                <a:gd name="T10" fmla="*/ 0 60000 65536"/>
                <a:gd name="T11" fmla="*/ 0 60000 65536"/>
                <a:gd name="T12" fmla="*/ 0 60000 65536"/>
                <a:gd name="T13" fmla="*/ 0 60000 65536"/>
                <a:gd name="T14" fmla="*/ 0 60000 65536"/>
                <a:gd name="T15" fmla="*/ 0 w 28"/>
                <a:gd name="T16" fmla="*/ 0 h 112"/>
                <a:gd name="T17" fmla="*/ 28 w 28"/>
                <a:gd name="T18" fmla="*/ 112 h 112"/>
              </a:gdLst>
              <a:ahLst/>
              <a:cxnLst>
                <a:cxn ang="T10">
                  <a:pos x="T0" y="T1"/>
                </a:cxn>
                <a:cxn ang="T11">
                  <a:pos x="T2" y="T3"/>
                </a:cxn>
                <a:cxn ang="T12">
                  <a:pos x="T4" y="T5"/>
                </a:cxn>
                <a:cxn ang="T13">
                  <a:pos x="T6" y="T7"/>
                </a:cxn>
                <a:cxn ang="T14">
                  <a:pos x="T8" y="T9"/>
                </a:cxn>
              </a:cxnLst>
              <a:rect l="T15" t="T16" r="T17" b="T18"/>
              <a:pathLst>
                <a:path w="28" h="112">
                  <a:moveTo>
                    <a:pt x="28" y="0"/>
                  </a:moveTo>
                  <a:lnTo>
                    <a:pt x="0" y="0"/>
                  </a:lnTo>
                  <a:lnTo>
                    <a:pt x="0" y="112"/>
                  </a:lnTo>
                  <a:lnTo>
                    <a:pt x="28" y="109"/>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74" name="Freeform 100"/>
            <p:cNvSpPr>
              <a:spLocks noChangeArrowheads="1"/>
            </p:cNvSpPr>
            <p:nvPr/>
          </p:nvSpPr>
          <p:spPr bwMode="auto">
            <a:xfrm>
              <a:off x="1001713" y="2782888"/>
              <a:ext cx="44450" cy="177800"/>
            </a:xfrm>
            <a:custGeom>
              <a:avLst/>
              <a:gdLst>
                <a:gd name="T0" fmla="*/ 70564375 w 28"/>
                <a:gd name="T1" fmla="*/ 0 h 112"/>
                <a:gd name="T2" fmla="*/ 0 w 28"/>
                <a:gd name="T3" fmla="*/ 0 h 112"/>
                <a:gd name="T4" fmla="*/ 0 w 28"/>
                <a:gd name="T5" fmla="*/ 282257500 h 112"/>
                <a:gd name="T6" fmla="*/ 70564375 w 28"/>
                <a:gd name="T7" fmla="*/ 274697825 h 112"/>
                <a:gd name="T8" fmla="*/ 70564375 w 28"/>
                <a:gd name="T9" fmla="*/ 0 h 112"/>
                <a:gd name="T10" fmla="*/ 0 60000 65536"/>
                <a:gd name="T11" fmla="*/ 0 60000 65536"/>
                <a:gd name="T12" fmla="*/ 0 60000 65536"/>
                <a:gd name="T13" fmla="*/ 0 60000 65536"/>
                <a:gd name="T14" fmla="*/ 0 60000 65536"/>
                <a:gd name="T15" fmla="*/ 0 w 28"/>
                <a:gd name="T16" fmla="*/ 0 h 112"/>
                <a:gd name="T17" fmla="*/ 28 w 28"/>
                <a:gd name="T18" fmla="*/ 112 h 112"/>
              </a:gdLst>
              <a:ahLst/>
              <a:cxnLst>
                <a:cxn ang="T10">
                  <a:pos x="T0" y="T1"/>
                </a:cxn>
                <a:cxn ang="T11">
                  <a:pos x="T2" y="T3"/>
                </a:cxn>
                <a:cxn ang="T12">
                  <a:pos x="T4" y="T5"/>
                </a:cxn>
                <a:cxn ang="T13">
                  <a:pos x="T6" y="T7"/>
                </a:cxn>
                <a:cxn ang="T14">
                  <a:pos x="T8" y="T9"/>
                </a:cxn>
              </a:cxnLst>
              <a:rect l="T15" t="T16" r="T17" b="T18"/>
              <a:pathLst>
                <a:path w="28" h="112">
                  <a:moveTo>
                    <a:pt x="28" y="0"/>
                  </a:moveTo>
                  <a:lnTo>
                    <a:pt x="0" y="0"/>
                  </a:lnTo>
                  <a:lnTo>
                    <a:pt x="0" y="112"/>
                  </a:lnTo>
                  <a:lnTo>
                    <a:pt x="28" y="109"/>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75" name="Freeform 101"/>
            <p:cNvSpPr>
              <a:spLocks noChangeArrowheads="1"/>
            </p:cNvSpPr>
            <p:nvPr/>
          </p:nvSpPr>
          <p:spPr bwMode="auto">
            <a:xfrm>
              <a:off x="1081088" y="2794000"/>
              <a:ext cx="41275" cy="161925"/>
            </a:xfrm>
            <a:custGeom>
              <a:avLst/>
              <a:gdLst>
                <a:gd name="T0" fmla="*/ 65524063 w 26"/>
                <a:gd name="T1" fmla="*/ 0 h 102"/>
                <a:gd name="T2" fmla="*/ 0 w 26"/>
                <a:gd name="T3" fmla="*/ 7561263 h 102"/>
                <a:gd name="T4" fmla="*/ 0 w 26"/>
                <a:gd name="T5" fmla="*/ 257055938 h 102"/>
                <a:gd name="T6" fmla="*/ 65524063 w 26"/>
                <a:gd name="T7" fmla="*/ 252015625 h 102"/>
                <a:gd name="T8" fmla="*/ 65524063 w 26"/>
                <a:gd name="T9" fmla="*/ 0 h 102"/>
                <a:gd name="T10" fmla="*/ 0 60000 65536"/>
                <a:gd name="T11" fmla="*/ 0 60000 65536"/>
                <a:gd name="T12" fmla="*/ 0 60000 65536"/>
                <a:gd name="T13" fmla="*/ 0 60000 65536"/>
                <a:gd name="T14" fmla="*/ 0 60000 65536"/>
                <a:gd name="T15" fmla="*/ 0 w 26"/>
                <a:gd name="T16" fmla="*/ 0 h 102"/>
                <a:gd name="T17" fmla="*/ 26 w 26"/>
                <a:gd name="T18" fmla="*/ 102 h 102"/>
              </a:gdLst>
              <a:ahLst/>
              <a:cxnLst>
                <a:cxn ang="T10">
                  <a:pos x="T0" y="T1"/>
                </a:cxn>
                <a:cxn ang="T11">
                  <a:pos x="T2" y="T3"/>
                </a:cxn>
                <a:cxn ang="T12">
                  <a:pos x="T4" y="T5"/>
                </a:cxn>
                <a:cxn ang="T13">
                  <a:pos x="T6" y="T7"/>
                </a:cxn>
                <a:cxn ang="T14">
                  <a:pos x="T8" y="T9"/>
                </a:cxn>
              </a:cxnLst>
              <a:rect l="T15" t="T16" r="T17" b="T18"/>
              <a:pathLst>
                <a:path w="26" h="102">
                  <a:moveTo>
                    <a:pt x="26" y="0"/>
                  </a:moveTo>
                  <a:lnTo>
                    <a:pt x="0" y="3"/>
                  </a:lnTo>
                  <a:lnTo>
                    <a:pt x="0" y="102"/>
                  </a:lnTo>
                  <a:lnTo>
                    <a:pt x="26" y="100"/>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76" name="Freeform 102"/>
            <p:cNvSpPr>
              <a:spLocks noChangeArrowheads="1"/>
            </p:cNvSpPr>
            <p:nvPr/>
          </p:nvSpPr>
          <p:spPr bwMode="auto">
            <a:xfrm>
              <a:off x="1081088" y="2794000"/>
              <a:ext cx="41275" cy="161925"/>
            </a:xfrm>
            <a:custGeom>
              <a:avLst/>
              <a:gdLst>
                <a:gd name="T0" fmla="*/ 65524063 w 26"/>
                <a:gd name="T1" fmla="*/ 0 h 102"/>
                <a:gd name="T2" fmla="*/ 0 w 26"/>
                <a:gd name="T3" fmla="*/ 7561263 h 102"/>
                <a:gd name="T4" fmla="*/ 0 w 26"/>
                <a:gd name="T5" fmla="*/ 257055938 h 102"/>
                <a:gd name="T6" fmla="*/ 65524063 w 26"/>
                <a:gd name="T7" fmla="*/ 252015625 h 102"/>
                <a:gd name="T8" fmla="*/ 65524063 w 26"/>
                <a:gd name="T9" fmla="*/ 0 h 102"/>
                <a:gd name="T10" fmla="*/ 0 60000 65536"/>
                <a:gd name="T11" fmla="*/ 0 60000 65536"/>
                <a:gd name="T12" fmla="*/ 0 60000 65536"/>
                <a:gd name="T13" fmla="*/ 0 60000 65536"/>
                <a:gd name="T14" fmla="*/ 0 60000 65536"/>
                <a:gd name="T15" fmla="*/ 0 w 26"/>
                <a:gd name="T16" fmla="*/ 0 h 102"/>
                <a:gd name="T17" fmla="*/ 26 w 26"/>
                <a:gd name="T18" fmla="*/ 102 h 102"/>
              </a:gdLst>
              <a:ahLst/>
              <a:cxnLst>
                <a:cxn ang="T10">
                  <a:pos x="T0" y="T1"/>
                </a:cxn>
                <a:cxn ang="T11">
                  <a:pos x="T2" y="T3"/>
                </a:cxn>
                <a:cxn ang="T12">
                  <a:pos x="T4" y="T5"/>
                </a:cxn>
                <a:cxn ang="T13">
                  <a:pos x="T6" y="T7"/>
                </a:cxn>
                <a:cxn ang="T14">
                  <a:pos x="T8" y="T9"/>
                </a:cxn>
              </a:cxnLst>
              <a:rect l="T15" t="T16" r="T17" b="T18"/>
              <a:pathLst>
                <a:path w="26" h="102">
                  <a:moveTo>
                    <a:pt x="26" y="0"/>
                  </a:moveTo>
                  <a:lnTo>
                    <a:pt x="0" y="3"/>
                  </a:lnTo>
                  <a:lnTo>
                    <a:pt x="0" y="102"/>
                  </a:lnTo>
                  <a:lnTo>
                    <a:pt x="26" y="10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77" name="Rectangle 103"/>
            <p:cNvSpPr>
              <a:spLocks noChangeArrowheads="1"/>
            </p:cNvSpPr>
            <p:nvPr/>
          </p:nvSpPr>
          <p:spPr bwMode="auto">
            <a:xfrm>
              <a:off x="1158875" y="2735263"/>
              <a:ext cx="41275" cy="214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6278" name="Rectangle 104"/>
            <p:cNvSpPr>
              <a:spLocks noChangeArrowheads="1"/>
            </p:cNvSpPr>
            <p:nvPr/>
          </p:nvSpPr>
          <p:spPr bwMode="auto">
            <a:xfrm>
              <a:off x="1158875" y="2735263"/>
              <a:ext cx="4127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6279" name="Freeform 105"/>
            <p:cNvSpPr>
              <a:spLocks noChangeArrowheads="1"/>
            </p:cNvSpPr>
            <p:nvPr/>
          </p:nvSpPr>
          <p:spPr bwMode="auto">
            <a:xfrm>
              <a:off x="1235075" y="2640013"/>
              <a:ext cx="41275" cy="304800"/>
            </a:xfrm>
            <a:custGeom>
              <a:avLst/>
              <a:gdLst>
                <a:gd name="T0" fmla="*/ 65524063 w 26"/>
                <a:gd name="T1" fmla="*/ 0 h 192"/>
                <a:gd name="T2" fmla="*/ 0 w 26"/>
                <a:gd name="T3" fmla="*/ 7561263 h 192"/>
                <a:gd name="T4" fmla="*/ 0 w 26"/>
                <a:gd name="T5" fmla="*/ 483870000 h 192"/>
                <a:gd name="T6" fmla="*/ 65524063 w 26"/>
                <a:gd name="T7" fmla="*/ 478829688 h 192"/>
                <a:gd name="T8" fmla="*/ 65524063 w 26"/>
                <a:gd name="T9" fmla="*/ 0 h 192"/>
                <a:gd name="T10" fmla="*/ 0 60000 65536"/>
                <a:gd name="T11" fmla="*/ 0 60000 65536"/>
                <a:gd name="T12" fmla="*/ 0 60000 65536"/>
                <a:gd name="T13" fmla="*/ 0 60000 65536"/>
                <a:gd name="T14" fmla="*/ 0 60000 65536"/>
                <a:gd name="T15" fmla="*/ 0 w 26"/>
                <a:gd name="T16" fmla="*/ 0 h 192"/>
                <a:gd name="T17" fmla="*/ 26 w 26"/>
                <a:gd name="T18" fmla="*/ 192 h 192"/>
              </a:gdLst>
              <a:ahLst/>
              <a:cxnLst>
                <a:cxn ang="T10">
                  <a:pos x="T0" y="T1"/>
                </a:cxn>
                <a:cxn ang="T11">
                  <a:pos x="T2" y="T3"/>
                </a:cxn>
                <a:cxn ang="T12">
                  <a:pos x="T4" y="T5"/>
                </a:cxn>
                <a:cxn ang="T13">
                  <a:pos x="T6" y="T7"/>
                </a:cxn>
                <a:cxn ang="T14">
                  <a:pos x="T8" y="T9"/>
                </a:cxn>
              </a:cxnLst>
              <a:rect l="T15" t="T16" r="T17" b="T18"/>
              <a:pathLst>
                <a:path w="26" h="192">
                  <a:moveTo>
                    <a:pt x="26" y="0"/>
                  </a:moveTo>
                  <a:lnTo>
                    <a:pt x="0" y="3"/>
                  </a:lnTo>
                  <a:lnTo>
                    <a:pt x="0" y="192"/>
                  </a:lnTo>
                  <a:lnTo>
                    <a:pt x="26" y="190"/>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80" name="Freeform 106"/>
            <p:cNvSpPr>
              <a:spLocks noChangeArrowheads="1"/>
            </p:cNvSpPr>
            <p:nvPr/>
          </p:nvSpPr>
          <p:spPr bwMode="auto">
            <a:xfrm>
              <a:off x="1235075" y="2640013"/>
              <a:ext cx="41275" cy="304800"/>
            </a:xfrm>
            <a:custGeom>
              <a:avLst/>
              <a:gdLst>
                <a:gd name="T0" fmla="*/ 65524063 w 26"/>
                <a:gd name="T1" fmla="*/ 0 h 192"/>
                <a:gd name="T2" fmla="*/ 0 w 26"/>
                <a:gd name="T3" fmla="*/ 7561263 h 192"/>
                <a:gd name="T4" fmla="*/ 0 w 26"/>
                <a:gd name="T5" fmla="*/ 483870000 h 192"/>
                <a:gd name="T6" fmla="*/ 65524063 w 26"/>
                <a:gd name="T7" fmla="*/ 478829688 h 192"/>
                <a:gd name="T8" fmla="*/ 65524063 w 26"/>
                <a:gd name="T9" fmla="*/ 0 h 192"/>
                <a:gd name="T10" fmla="*/ 0 60000 65536"/>
                <a:gd name="T11" fmla="*/ 0 60000 65536"/>
                <a:gd name="T12" fmla="*/ 0 60000 65536"/>
                <a:gd name="T13" fmla="*/ 0 60000 65536"/>
                <a:gd name="T14" fmla="*/ 0 60000 65536"/>
                <a:gd name="T15" fmla="*/ 0 w 26"/>
                <a:gd name="T16" fmla="*/ 0 h 192"/>
                <a:gd name="T17" fmla="*/ 26 w 26"/>
                <a:gd name="T18" fmla="*/ 192 h 192"/>
              </a:gdLst>
              <a:ahLst/>
              <a:cxnLst>
                <a:cxn ang="T10">
                  <a:pos x="T0" y="T1"/>
                </a:cxn>
                <a:cxn ang="T11">
                  <a:pos x="T2" y="T3"/>
                </a:cxn>
                <a:cxn ang="T12">
                  <a:pos x="T4" y="T5"/>
                </a:cxn>
                <a:cxn ang="T13">
                  <a:pos x="T6" y="T7"/>
                </a:cxn>
                <a:cxn ang="T14">
                  <a:pos x="T8" y="T9"/>
                </a:cxn>
              </a:cxnLst>
              <a:rect l="T15" t="T16" r="T17" b="T18"/>
              <a:pathLst>
                <a:path w="26" h="192">
                  <a:moveTo>
                    <a:pt x="26" y="0"/>
                  </a:moveTo>
                  <a:lnTo>
                    <a:pt x="0" y="3"/>
                  </a:lnTo>
                  <a:lnTo>
                    <a:pt x="0" y="192"/>
                  </a:lnTo>
                  <a:lnTo>
                    <a:pt x="26" y="19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81" name="Freeform 107"/>
            <p:cNvSpPr>
              <a:spLocks noChangeArrowheads="1"/>
            </p:cNvSpPr>
            <p:nvPr/>
          </p:nvSpPr>
          <p:spPr bwMode="auto">
            <a:xfrm>
              <a:off x="3857625" y="1023938"/>
              <a:ext cx="11113" cy="36513"/>
            </a:xfrm>
            <a:custGeom>
              <a:avLst/>
              <a:gdLst>
                <a:gd name="T0" fmla="*/ 13720851 w 3"/>
                <a:gd name="T1" fmla="*/ 0 h 10"/>
                <a:gd name="T2" fmla="*/ 13720851 w 3"/>
                <a:gd name="T3" fmla="*/ 26665444 h 10"/>
                <a:gd name="T4" fmla="*/ 13720851 w 3"/>
                <a:gd name="T5" fmla="*/ 26665444 h 10"/>
                <a:gd name="T6" fmla="*/ 0 w 3"/>
                <a:gd name="T7" fmla="*/ 119989021 h 10"/>
                <a:gd name="T8" fmla="*/ 27445406 w 3"/>
                <a:gd name="T9" fmla="*/ 133319917 h 10"/>
                <a:gd name="T10" fmla="*/ 41166256 w 3"/>
                <a:gd name="T11" fmla="*/ 119989021 h 10"/>
                <a:gd name="T12" fmla="*/ 27445406 w 3"/>
                <a:gd name="T13" fmla="*/ 26665444 h 10"/>
                <a:gd name="T14" fmla="*/ 27445406 w 3"/>
                <a:gd name="T15" fmla="*/ 26665444 h 10"/>
                <a:gd name="T16" fmla="*/ 27445406 w 3"/>
                <a:gd name="T17" fmla="*/ 0 h 10"/>
                <a:gd name="T18" fmla="*/ 13720851 w 3"/>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10"/>
                <a:gd name="T32" fmla="*/ 3 w 3"/>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10">
                  <a:moveTo>
                    <a:pt x="1" y="0"/>
                  </a:moveTo>
                  <a:cubicBezTo>
                    <a:pt x="1" y="0"/>
                    <a:pt x="1" y="1"/>
                    <a:pt x="1" y="2"/>
                  </a:cubicBezTo>
                  <a:cubicBezTo>
                    <a:pt x="1" y="2"/>
                    <a:pt x="1" y="2"/>
                    <a:pt x="1" y="2"/>
                  </a:cubicBezTo>
                  <a:cubicBezTo>
                    <a:pt x="0" y="9"/>
                    <a:pt x="0" y="9"/>
                    <a:pt x="0" y="9"/>
                  </a:cubicBezTo>
                  <a:cubicBezTo>
                    <a:pt x="2" y="10"/>
                    <a:pt x="2" y="10"/>
                    <a:pt x="2" y="10"/>
                  </a:cubicBezTo>
                  <a:cubicBezTo>
                    <a:pt x="3" y="9"/>
                    <a:pt x="3" y="9"/>
                    <a:pt x="3" y="9"/>
                  </a:cubicBezTo>
                  <a:cubicBezTo>
                    <a:pt x="2" y="2"/>
                    <a:pt x="2" y="2"/>
                    <a:pt x="2" y="2"/>
                  </a:cubicBezTo>
                  <a:cubicBezTo>
                    <a:pt x="2" y="2"/>
                    <a:pt x="2" y="2"/>
                    <a:pt x="2" y="2"/>
                  </a:cubicBezTo>
                  <a:cubicBezTo>
                    <a:pt x="2" y="2"/>
                    <a:pt x="2" y="1"/>
                    <a:pt x="2"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82" name="Freeform 108"/>
            <p:cNvSpPr>
              <a:spLocks noChangeArrowheads="1"/>
            </p:cNvSpPr>
            <p:nvPr/>
          </p:nvSpPr>
          <p:spPr bwMode="auto">
            <a:xfrm>
              <a:off x="3816350" y="1023938"/>
              <a:ext cx="93663" cy="60325"/>
            </a:xfrm>
            <a:custGeom>
              <a:avLst/>
              <a:gdLst>
                <a:gd name="T0" fmla="*/ 112290697 w 25"/>
                <a:gd name="T1" fmla="*/ 0 h 16"/>
                <a:gd name="T2" fmla="*/ 112290697 w 25"/>
                <a:gd name="T3" fmla="*/ 0 h 16"/>
                <a:gd name="T4" fmla="*/ 98256234 w 25"/>
                <a:gd name="T5" fmla="*/ 85292009 h 16"/>
                <a:gd name="T6" fmla="*/ 112290697 w 25"/>
                <a:gd name="T7" fmla="*/ 85292009 h 16"/>
                <a:gd name="T8" fmla="*/ 112290697 w 25"/>
                <a:gd name="T9" fmla="*/ 127938014 h 16"/>
                <a:gd name="T10" fmla="*/ 168436046 w 25"/>
                <a:gd name="T11" fmla="*/ 156366170 h 16"/>
                <a:gd name="T12" fmla="*/ 98256234 w 25"/>
                <a:gd name="T13" fmla="*/ 127938014 h 16"/>
                <a:gd name="T14" fmla="*/ 112290697 w 25"/>
                <a:gd name="T15" fmla="*/ 99506088 h 16"/>
                <a:gd name="T16" fmla="*/ 84218023 w 25"/>
                <a:gd name="T17" fmla="*/ 99506088 h 16"/>
                <a:gd name="T18" fmla="*/ 112290697 w 25"/>
                <a:gd name="T19" fmla="*/ 0 h 16"/>
                <a:gd name="T20" fmla="*/ 0 w 25"/>
                <a:gd name="T21" fmla="*/ 170584019 h 16"/>
                <a:gd name="T22" fmla="*/ 70183559 w 25"/>
                <a:gd name="T23" fmla="*/ 184798097 h 16"/>
                <a:gd name="T24" fmla="*/ 280726744 w 25"/>
                <a:gd name="T25" fmla="*/ 213230023 h 16"/>
                <a:gd name="T26" fmla="*/ 350910303 w 25"/>
                <a:gd name="T27" fmla="*/ 227444102 h 16"/>
                <a:gd name="T28" fmla="*/ 238619605 w 25"/>
                <a:gd name="T29" fmla="*/ 14214078 h 16"/>
                <a:gd name="T30" fmla="*/ 238619605 w 25"/>
                <a:gd name="T31" fmla="*/ 14214078 h 16"/>
                <a:gd name="T32" fmla="*/ 238619605 w 25"/>
                <a:gd name="T33" fmla="*/ 14214078 h 16"/>
                <a:gd name="T34" fmla="*/ 238619605 w 25"/>
                <a:gd name="T35" fmla="*/ 14214078 h 16"/>
                <a:gd name="T36" fmla="*/ 252654069 w 25"/>
                <a:gd name="T37" fmla="*/ 113723936 h 16"/>
                <a:gd name="T38" fmla="*/ 238619605 w 25"/>
                <a:gd name="T39" fmla="*/ 113723936 h 16"/>
                <a:gd name="T40" fmla="*/ 238619605 w 25"/>
                <a:gd name="T41" fmla="*/ 142152092 h 16"/>
                <a:gd name="T42" fmla="*/ 182474257 w 25"/>
                <a:gd name="T43" fmla="*/ 156366170 h 16"/>
                <a:gd name="T44" fmla="*/ 238619605 w 25"/>
                <a:gd name="T45" fmla="*/ 142152092 h 16"/>
                <a:gd name="T46" fmla="*/ 238619605 w 25"/>
                <a:gd name="T47" fmla="*/ 99506088 h 16"/>
                <a:gd name="T48" fmla="*/ 252654069 w 25"/>
                <a:gd name="T49" fmla="*/ 99506088 h 16"/>
                <a:gd name="T50" fmla="*/ 238619605 w 25"/>
                <a:gd name="T51" fmla="*/ 14214078 h 16"/>
                <a:gd name="T52" fmla="*/ 182474257 w 25"/>
                <a:gd name="T53" fmla="*/ 156366170 h 16"/>
                <a:gd name="T54" fmla="*/ 112290697 w 25"/>
                <a:gd name="T55" fmla="*/ 0 h 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
                <a:gd name="T85" fmla="*/ 0 h 16"/>
                <a:gd name="T86" fmla="*/ 25 w 25"/>
                <a:gd name="T87" fmla="*/ 16 h 1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 h="16">
                  <a:moveTo>
                    <a:pt x="8" y="0"/>
                  </a:moveTo>
                  <a:cubicBezTo>
                    <a:pt x="8" y="0"/>
                    <a:pt x="8" y="0"/>
                    <a:pt x="8" y="0"/>
                  </a:cubicBezTo>
                  <a:cubicBezTo>
                    <a:pt x="6" y="4"/>
                    <a:pt x="7" y="6"/>
                    <a:pt x="7" y="6"/>
                  </a:cubicBezTo>
                  <a:cubicBezTo>
                    <a:pt x="8" y="6"/>
                    <a:pt x="8" y="6"/>
                    <a:pt x="8" y="6"/>
                  </a:cubicBezTo>
                  <a:cubicBezTo>
                    <a:pt x="8" y="9"/>
                    <a:pt x="8" y="9"/>
                    <a:pt x="8" y="9"/>
                  </a:cubicBezTo>
                  <a:cubicBezTo>
                    <a:pt x="12" y="11"/>
                    <a:pt x="12" y="11"/>
                    <a:pt x="12" y="11"/>
                  </a:cubicBezTo>
                  <a:cubicBezTo>
                    <a:pt x="7" y="9"/>
                    <a:pt x="7" y="9"/>
                    <a:pt x="7" y="9"/>
                  </a:cubicBezTo>
                  <a:cubicBezTo>
                    <a:pt x="8" y="7"/>
                    <a:pt x="8" y="7"/>
                    <a:pt x="8" y="7"/>
                  </a:cubicBezTo>
                  <a:cubicBezTo>
                    <a:pt x="6" y="7"/>
                    <a:pt x="6" y="7"/>
                    <a:pt x="6" y="7"/>
                  </a:cubicBezTo>
                  <a:cubicBezTo>
                    <a:pt x="6" y="3"/>
                    <a:pt x="8" y="0"/>
                    <a:pt x="8" y="0"/>
                  </a:cubicBezTo>
                  <a:cubicBezTo>
                    <a:pt x="3" y="1"/>
                    <a:pt x="0" y="4"/>
                    <a:pt x="0" y="12"/>
                  </a:cubicBezTo>
                  <a:cubicBezTo>
                    <a:pt x="5" y="13"/>
                    <a:pt x="5" y="13"/>
                    <a:pt x="5" y="13"/>
                  </a:cubicBezTo>
                  <a:cubicBezTo>
                    <a:pt x="20" y="15"/>
                    <a:pt x="20" y="15"/>
                    <a:pt x="20" y="15"/>
                  </a:cubicBezTo>
                  <a:cubicBezTo>
                    <a:pt x="25" y="16"/>
                    <a:pt x="25" y="16"/>
                    <a:pt x="25" y="16"/>
                  </a:cubicBezTo>
                  <a:cubicBezTo>
                    <a:pt x="25" y="7"/>
                    <a:pt x="21" y="3"/>
                    <a:pt x="17" y="1"/>
                  </a:cubicBezTo>
                  <a:cubicBezTo>
                    <a:pt x="17" y="1"/>
                    <a:pt x="17" y="1"/>
                    <a:pt x="17" y="1"/>
                  </a:cubicBezTo>
                  <a:cubicBezTo>
                    <a:pt x="17" y="1"/>
                    <a:pt x="17" y="1"/>
                    <a:pt x="17" y="1"/>
                  </a:cubicBezTo>
                  <a:cubicBezTo>
                    <a:pt x="17" y="1"/>
                    <a:pt x="17" y="1"/>
                    <a:pt x="17" y="1"/>
                  </a:cubicBezTo>
                  <a:cubicBezTo>
                    <a:pt x="17" y="1"/>
                    <a:pt x="19" y="5"/>
                    <a:pt x="18" y="8"/>
                  </a:cubicBezTo>
                  <a:cubicBezTo>
                    <a:pt x="17" y="8"/>
                    <a:pt x="17" y="8"/>
                    <a:pt x="17" y="8"/>
                  </a:cubicBezTo>
                  <a:cubicBezTo>
                    <a:pt x="17" y="10"/>
                    <a:pt x="17" y="10"/>
                    <a:pt x="17" y="10"/>
                  </a:cubicBezTo>
                  <a:cubicBezTo>
                    <a:pt x="13" y="11"/>
                    <a:pt x="13" y="11"/>
                    <a:pt x="13" y="11"/>
                  </a:cubicBezTo>
                  <a:cubicBezTo>
                    <a:pt x="17" y="10"/>
                    <a:pt x="17" y="10"/>
                    <a:pt x="17" y="10"/>
                  </a:cubicBezTo>
                  <a:cubicBezTo>
                    <a:pt x="17" y="7"/>
                    <a:pt x="17" y="7"/>
                    <a:pt x="17" y="7"/>
                  </a:cubicBezTo>
                  <a:cubicBezTo>
                    <a:pt x="18" y="7"/>
                    <a:pt x="18" y="7"/>
                    <a:pt x="18" y="7"/>
                  </a:cubicBezTo>
                  <a:cubicBezTo>
                    <a:pt x="18" y="7"/>
                    <a:pt x="19" y="6"/>
                    <a:pt x="17" y="1"/>
                  </a:cubicBezTo>
                  <a:cubicBezTo>
                    <a:pt x="17" y="2"/>
                    <a:pt x="17" y="9"/>
                    <a:pt x="13" y="11"/>
                  </a:cubicBezTo>
                  <a:cubicBezTo>
                    <a:pt x="13" y="11"/>
                    <a:pt x="7" y="7"/>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83" name="Freeform 109"/>
            <p:cNvSpPr>
              <a:spLocks noChangeArrowheads="1"/>
            </p:cNvSpPr>
            <p:nvPr/>
          </p:nvSpPr>
          <p:spPr bwMode="auto">
            <a:xfrm>
              <a:off x="3849688" y="1023938"/>
              <a:ext cx="11113" cy="6350"/>
            </a:xfrm>
            <a:custGeom>
              <a:avLst/>
              <a:gdLst>
                <a:gd name="T0" fmla="*/ 13720851 w 3"/>
                <a:gd name="T1" fmla="*/ 0 h 2"/>
                <a:gd name="T2" fmla="*/ 0 w 3"/>
                <a:gd name="T3" fmla="*/ 0 h 2"/>
                <a:gd name="T4" fmla="*/ 27445406 w 3"/>
                <a:gd name="T5" fmla="*/ 20161250 h 2"/>
                <a:gd name="T6" fmla="*/ 41166256 w 3"/>
                <a:gd name="T7" fmla="*/ 0 h 2"/>
                <a:gd name="T8" fmla="*/ 13720851 w 3"/>
                <a:gd name="T9" fmla="*/ 0 h 2"/>
                <a:gd name="T10" fmla="*/ 13720851 w 3"/>
                <a:gd name="T11" fmla="*/ 0 h 2"/>
                <a:gd name="T12" fmla="*/ 0 60000 65536"/>
                <a:gd name="T13" fmla="*/ 0 60000 65536"/>
                <a:gd name="T14" fmla="*/ 0 60000 65536"/>
                <a:gd name="T15" fmla="*/ 0 60000 65536"/>
                <a:gd name="T16" fmla="*/ 0 60000 65536"/>
                <a:gd name="T17" fmla="*/ 0 60000 65536"/>
                <a:gd name="T18" fmla="*/ 0 w 3"/>
                <a:gd name="T19" fmla="*/ 0 h 2"/>
                <a:gd name="T20" fmla="*/ 3 w 3"/>
                <a:gd name="T21" fmla="*/ 2 h 2"/>
              </a:gdLst>
              <a:ahLst/>
              <a:cxnLst>
                <a:cxn ang="T12">
                  <a:pos x="T0" y="T1"/>
                </a:cxn>
                <a:cxn ang="T13">
                  <a:pos x="T2" y="T3"/>
                </a:cxn>
                <a:cxn ang="T14">
                  <a:pos x="T4" y="T5"/>
                </a:cxn>
                <a:cxn ang="T15">
                  <a:pos x="T6" y="T7"/>
                </a:cxn>
                <a:cxn ang="T16">
                  <a:pos x="T8" y="T9"/>
                </a:cxn>
                <a:cxn ang="T17">
                  <a:pos x="T10" y="T11"/>
                </a:cxn>
              </a:cxnLst>
              <a:rect l="T18" t="T19" r="T20" b="T21"/>
              <a:pathLst>
                <a:path w="3" h="2">
                  <a:moveTo>
                    <a:pt x="1" y="0"/>
                  </a:moveTo>
                  <a:cubicBezTo>
                    <a:pt x="0" y="0"/>
                    <a:pt x="0" y="0"/>
                    <a:pt x="0" y="0"/>
                  </a:cubicBezTo>
                  <a:cubicBezTo>
                    <a:pt x="2" y="2"/>
                    <a:pt x="2" y="2"/>
                    <a:pt x="2" y="2"/>
                  </a:cubicBezTo>
                  <a:cubicBezTo>
                    <a:pt x="2" y="1"/>
                    <a:pt x="3" y="0"/>
                    <a:pt x="3" y="0"/>
                  </a:cubicBezTo>
                  <a:cubicBezTo>
                    <a:pt x="2" y="0"/>
                    <a:pt x="1" y="0"/>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84" name="Freeform 110"/>
            <p:cNvSpPr>
              <a:spLocks noChangeArrowheads="1"/>
            </p:cNvSpPr>
            <p:nvPr/>
          </p:nvSpPr>
          <p:spPr bwMode="auto">
            <a:xfrm>
              <a:off x="3865563" y="1023938"/>
              <a:ext cx="11113" cy="11113"/>
            </a:xfrm>
            <a:custGeom>
              <a:avLst/>
              <a:gdLst>
                <a:gd name="T0" fmla="*/ 27445406 w 3"/>
                <a:gd name="T1" fmla="*/ 0 h 3"/>
                <a:gd name="T2" fmla="*/ 13720851 w 3"/>
                <a:gd name="T3" fmla="*/ 0 h 3"/>
                <a:gd name="T4" fmla="*/ 0 w 3"/>
                <a:gd name="T5" fmla="*/ 0 h 3"/>
                <a:gd name="T6" fmla="*/ 13720851 w 3"/>
                <a:gd name="T7" fmla="*/ 41166256 h 3"/>
                <a:gd name="T8" fmla="*/ 41166256 w 3"/>
                <a:gd name="T9" fmla="*/ 13720851 h 3"/>
                <a:gd name="T10" fmla="*/ 27445406 w 3"/>
                <a:gd name="T11" fmla="*/ 0 h 3"/>
                <a:gd name="T12" fmla="*/ 0 60000 65536"/>
                <a:gd name="T13" fmla="*/ 0 60000 65536"/>
                <a:gd name="T14" fmla="*/ 0 60000 65536"/>
                <a:gd name="T15" fmla="*/ 0 60000 65536"/>
                <a:gd name="T16" fmla="*/ 0 60000 65536"/>
                <a:gd name="T17" fmla="*/ 0 60000 65536"/>
                <a:gd name="T18" fmla="*/ 0 w 3"/>
                <a:gd name="T19" fmla="*/ 0 h 3"/>
                <a:gd name="T20" fmla="*/ 3 w 3"/>
                <a:gd name="T21" fmla="*/ 3 h 3"/>
              </a:gdLst>
              <a:ahLst/>
              <a:cxnLst>
                <a:cxn ang="T12">
                  <a:pos x="T0" y="T1"/>
                </a:cxn>
                <a:cxn ang="T13">
                  <a:pos x="T2" y="T3"/>
                </a:cxn>
                <a:cxn ang="T14">
                  <a:pos x="T4" y="T5"/>
                </a:cxn>
                <a:cxn ang="T15">
                  <a:pos x="T6" y="T7"/>
                </a:cxn>
                <a:cxn ang="T16">
                  <a:pos x="T8" y="T9"/>
                </a:cxn>
                <a:cxn ang="T17">
                  <a:pos x="T10" y="T11"/>
                </a:cxn>
              </a:cxnLst>
              <a:rect l="T18" t="T19" r="T20" b="T21"/>
              <a:pathLst>
                <a:path w="3" h="3">
                  <a:moveTo>
                    <a:pt x="2" y="0"/>
                  </a:moveTo>
                  <a:cubicBezTo>
                    <a:pt x="2" y="0"/>
                    <a:pt x="1" y="0"/>
                    <a:pt x="1" y="0"/>
                  </a:cubicBezTo>
                  <a:cubicBezTo>
                    <a:pt x="1" y="0"/>
                    <a:pt x="0" y="0"/>
                    <a:pt x="0" y="0"/>
                  </a:cubicBezTo>
                  <a:cubicBezTo>
                    <a:pt x="0" y="0"/>
                    <a:pt x="1" y="1"/>
                    <a:pt x="1" y="3"/>
                  </a:cubicBezTo>
                  <a:cubicBezTo>
                    <a:pt x="3" y="1"/>
                    <a:pt x="3" y="1"/>
                    <a:pt x="3" y="1"/>
                  </a:cubicBezTo>
                  <a:cubicBezTo>
                    <a:pt x="3" y="1"/>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85" name="Freeform 111"/>
            <p:cNvSpPr>
              <a:spLocks noEditPoints="1" noChangeArrowheads="1"/>
            </p:cNvSpPr>
            <p:nvPr/>
          </p:nvSpPr>
          <p:spPr bwMode="auto">
            <a:xfrm>
              <a:off x="3838575" y="963613"/>
              <a:ext cx="49213" cy="55563"/>
            </a:xfrm>
            <a:custGeom>
              <a:avLst/>
              <a:gdLst>
                <a:gd name="T0" fmla="*/ 100315022 w 13"/>
                <a:gd name="T1" fmla="*/ 178375751 h 15"/>
                <a:gd name="T2" fmla="*/ 85986468 w 13"/>
                <a:gd name="T3" fmla="*/ 178375751 h 15"/>
                <a:gd name="T4" fmla="*/ 42993234 w 13"/>
                <a:gd name="T5" fmla="*/ 137210976 h 15"/>
                <a:gd name="T6" fmla="*/ 143308256 w 13"/>
                <a:gd name="T7" fmla="*/ 150931333 h 15"/>
                <a:gd name="T8" fmla="*/ 100315022 w 13"/>
                <a:gd name="T9" fmla="*/ 178375751 h 15"/>
                <a:gd name="T10" fmla="*/ 114647362 w 13"/>
                <a:gd name="T11" fmla="*/ 123490620 h 15"/>
                <a:gd name="T12" fmla="*/ 114647362 w 13"/>
                <a:gd name="T13" fmla="*/ 123490620 h 15"/>
                <a:gd name="T14" fmla="*/ 100315022 w 13"/>
                <a:gd name="T15" fmla="*/ 109770263 h 15"/>
                <a:gd name="T16" fmla="*/ 114647362 w 13"/>
                <a:gd name="T17" fmla="*/ 96046202 h 15"/>
                <a:gd name="T18" fmla="*/ 114647362 w 13"/>
                <a:gd name="T19" fmla="*/ 96046202 h 15"/>
                <a:gd name="T20" fmla="*/ 128979702 w 13"/>
                <a:gd name="T21" fmla="*/ 109770263 h 15"/>
                <a:gd name="T22" fmla="*/ 114647362 w 13"/>
                <a:gd name="T23" fmla="*/ 123490620 h 15"/>
                <a:gd name="T24" fmla="*/ 71654128 w 13"/>
                <a:gd name="T25" fmla="*/ 109770263 h 15"/>
                <a:gd name="T26" fmla="*/ 71654128 w 13"/>
                <a:gd name="T27" fmla="*/ 109770263 h 15"/>
                <a:gd name="T28" fmla="*/ 57321788 w 13"/>
                <a:gd name="T29" fmla="*/ 96046202 h 15"/>
                <a:gd name="T30" fmla="*/ 71654128 w 13"/>
                <a:gd name="T31" fmla="*/ 82325845 h 15"/>
                <a:gd name="T32" fmla="*/ 71654128 w 13"/>
                <a:gd name="T33" fmla="*/ 82325845 h 15"/>
                <a:gd name="T34" fmla="*/ 85986468 w 13"/>
                <a:gd name="T35" fmla="*/ 109770263 h 15"/>
                <a:gd name="T36" fmla="*/ 71654128 w 13"/>
                <a:gd name="T37" fmla="*/ 109770263 h 15"/>
                <a:gd name="T38" fmla="*/ 85986468 w 13"/>
                <a:gd name="T39" fmla="*/ 0 h 15"/>
                <a:gd name="T40" fmla="*/ 0 w 13"/>
                <a:gd name="T41" fmla="*/ 96046202 h 15"/>
                <a:gd name="T42" fmla="*/ 85986468 w 13"/>
                <a:gd name="T43" fmla="*/ 205816465 h 15"/>
                <a:gd name="T44" fmla="*/ 100315022 w 13"/>
                <a:gd name="T45" fmla="*/ 205816465 h 15"/>
                <a:gd name="T46" fmla="*/ 186301490 w 13"/>
                <a:gd name="T47" fmla="*/ 123490620 h 15"/>
                <a:gd name="T48" fmla="*/ 85986468 w 13"/>
                <a:gd name="T49" fmla="*/ 0 h 15"/>
                <a:gd name="T50" fmla="*/ 85986468 w 13"/>
                <a:gd name="T51" fmla="*/ 0 h 1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
                <a:gd name="T79" fmla="*/ 0 h 15"/>
                <a:gd name="T80" fmla="*/ 13 w 13"/>
                <a:gd name="T81" fmla="*/ 15 h 1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 h="15">
                  <a:moveTo>
                    <a:pt x="7" y="13"/>
                  </a:moveTo>
                  <a:cubicBezTo>
                    <a:pt x="7" y="13"/>
                    <a:pt x="7" y="13"/>
                    <a:pt x="6" y="13"/>
                  </a:cubicBezTo>
                  <a:cubicBezTo>
                    <a:pt x="5" y="13"/>
                    <a:pt x="3" y="12"/>
                    <a:pt x="3" y="10"/>
                  </a:cubicBezTo>
                  <a:cubicBezTo>
                    <a:pt x="10" y="11"/>
                    <a:pt x="10" y="11"/>
                    <a:pt x="10" y="11"/>
                  </a:cubicBezTo>
                  <a:cubicBezTo>
                    <a:pt x="10" y="12"/>
                    <a:pt x="8" y="13"/>
                    <a:pt x="7" y="13"/>
                  </a:cubicBezTo>
                  <a:moveTo>
                    <a:pt x="8" y="9"/>
                  </a:moveTo>
                  <a:cubicBezTo>
                    <a:pt x="8" y="9"/>
                    <a:pt x="8" y="9"/>
                    <a:pt x="8" y="9"/>
                  </a:cubicBezTo>
                  <a:cubicBezTo>
                    <a:pt x="7" y="9"/>
                    <a:pt x="7" y="8"/>
                    <a:pt x="7" y="8"/>
                  </a:cubicBezTo>
                  <a:cubicBezTo>
                    <a:pt x="7" y="7"/>
                    <a:pt x="7" y="7"/>
                    <a:pt x="8" y="7"/>
                  </a:cubicBezTo>
                  <a:cubicBezTo>
                    <a:pt x="8" y="7"/>
                    <a:pt x="8" y="7"/>
                    <a:pt x="8" y="7"/>
                  </a:cubicBezTo>
                  <a:cubicBezTo>
                    <a:pt x="8" y="7"/>
                    <a:pt x="9" y="7"/>
                    <a:pt x="9" y="8"/>
                  </a:cubicBezTo>
                  <a:cubicBezTo>
                    <a:pt x="9" y="8"/>
                    <a:pt x="8" y="9"/>
                    <a:pt x="8" y="9"/>
                  </a:cubicBezTo>
                  <a:moveTo>
                    <a:pt x="5" y="8"/>
                  </a:moveTo>
                  <a:cubicBezTo>
                    <a:pt x="5" y="8"/>
                    <a:pt x="5" y="8"/>
                    <a:pt x="5" y="8"/>
                  </a:cubicBezTo>
                  <a:cubicBezTo>
                    <a:pt x="5" y="8"/>
                    <a:pt x="4" y="8"/>
                    <a:pt x="4" y="7"/>
                  </a:cubicBezTo>
                  <a:cubicBezTo>
                    <a:pt x="4" y="7"/>
                    <a:pt x="5" y="6"/>
                    <a:pt x="5" y="6"/>
                  </a:cubicBezTo>
                  <a:cubicBezTo>
                    <a:pt x="5" y="6"/>
                    <a:pt x="5" y="6"/>
                    <a:pt x="5" y="6"/>
                  </a:cubicBezTo>
                  <a:cubicBezTo>
                    <a:pt x="6" y="6"/>
                    <a:pt x="6" y="7"/>
                    <a:pt x="6" y="8"/>
                  </a:cubicBezTo>
                  <a:cubicBezTo>
                    <a:pt x="6" y="8"/>
                    <a:pt x="6" y="8"/>
                    <a:pt x="5" y="8"/>
                  </a:cubicBezTo>
                  <a:moveTo>
                    <a:pt x="6" y="0"/>
                  </a:moveTo>
                  <a:cubicBezTo>
                    <a:pt x="2" y="0"/>
                    <a:pt x="0" y="3"/>
                    <a:pt x="0" y="7"/>
                  </a:cubicBezTo>
                  <a:cubicBezTo>
                    <a:pt x="0" y="11"/>
                    <a:pt x="3" y="15"/>
                    <a:pt x="6" y="15"/>
                  </a:cubicBezTo>
                  <a:cubicBezTo>
                    <a:pt x="7" y="15"/>
                    <a:pt x="7" y="15"/>
                    <a:pt x="7" y="15"/>
                  </a:cubicBezTo>
                  <a:cubicBezTo>
                    <a:pt x="11" y="15"/>
                    <a:pt x="13" y="13"/>
                    <a:pt x="13" y="9"/>
                  </a:cubicBezTo>
                  <a:cubicBezTo>
                    <a:pt x="13" y="5"/>
                    <a:pt x="10" y="1"/>
                    <a:pt x="6" y="0"/>
                  </a:cubicBezTo>
                  <a:cubicBezTo>
                    <a:pt x="6"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86" name="Freeform 112"/>
            <p:cNvSpPr>
              <a:spLocks noChangeArrowheads="1"/>
            </p:cNvSpPr>
            <p:nvPr/>
          </p:nvSpPr>
          <p:spPr bwMode="auto">
            <a:xfrm>
              <a:off x="4003675" y="996950"/>
              <a:ext cx="4763" cy="22225"/>
            </a:xfrm>
            <a:custGeom>
              <a:avLst/>
              <a:gdLst>
                <a:gd name="T0" fmla="*/ 0 w 1"/>
                <a:gd name="T1" fmla="*/ 0 h 6"/>
                <a:gd name="T2" fmla="*/ 0 w 1"/>
                <a:gd name="T3" fmla="*/ 13720233 h 6"/>
                <a:gd name="T4" fmla="*/ 0 w 1"/>
                <a:gd name="T5" fmla="*/ 13720233 h 6"/>
                <a:gd name="T6" fmla="*/ 0 w 1"/>
                <a:gd name="T7" fmla="*/ 82325104 h 6"/>
                <a:gd name="T8" fmla="*/ 22686169 w 1"/>
                <a:gd name="T9" fmla="*/ 82325104 h 6"/>
                <a:gd name="T10" fmla="*/ 22686169 w 1"/>
                <a:gd name="T11" fmla="*/ 82325104 h 6"/>
                <a:gd name="T12" fmla="*/ 22686169 w 1"/>
                <a:gd name="T13" fmla="*/ 13720233 h 6"/>
                <a:gd name="T14" fmla="*/ 22686169 w 1"/>
                <a:gd name="T15" fmla="*/ 13720233 h 6"/>
                <a:gd name="T16" fmla="*/ 22686169 w 1"/>
                <a:gd name="T17" fmla="*/ 0 h 6"/>
                <a:gd name="T18" fmla="*/ 0 w 1"/>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6"/>
                <a:gd name="T32" fmla="*/ 1 w 1"/>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6">
                  <a:moveTo>
                    <a:pt x="0" y="0"/>
                  </a:moveTo>
                  <a:cubicBezTo>
                    <a:pt x="0" y="0"/>
                    <a:pt x="0" y="0"/>
                    <a:pt x="0" y="1"/>
                  </a:cubicBezTo>
                  <a:cubicBezTo>
                    <a:pt x="0" y="1"/>
                    <a:pt x="0" y="1"/>
                    <a:pt x="0" y="1"/>
                  </a:cubicBezTo>
                  <a:cubicBezTo>
                    <a:pt x="0" y="6"/>
                    <a:pt x="0" y="6"/>
                    <a:pt x="0" y="6"/>
                  </a:cubicBezTo>
                  <a:cubicBezTo>
                    <a:pt x="1" y="6"/>
                    <a:pt x="1" y="6"/>
                    <a:pt x="1" y="6"/>
                  </a:cubicBezTo>
                  <a:cubicBezTo>
                    <a:pt x="1" y="6"/>
                    <a:pt x="1" y="6"/>
                    <a:pt x="1" y="6"/>
                  </a:cubicBezTo>
                  <a:cubicBezTo>
                    <a:pt x="1" y="1"/>
                    <a:pt x="1" y="1"/>
                    <a:pt x="1" y="1"/>
                  </a:cubicBezTo>
                  <a:cubicBezTo>
                    <a:pt x="1" y="1"/>
                    <a:pt x="1" y="1"/>
                    <a:pt x="1" y="1"/>
                  </a:cubicBezTo>
                  <a:cubicBezTo>
                    <a:pt x="1" y="1"/>
                    <a:pt x="1" y="1"/>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87" name="Freeform 113"/>
            <p:cNvSpPr>
              <a:spLocks noChangeArrowheads="1"/>
            </p:cNvSpPr>
            <p:nvPr/>
          </p:nvSpPr>
          <p:spPr bwMode="auto">
            <a:xfrm>
              <a:off x="3978275" y="996950"/>
              <a:ext cx="55563" cy="38100"/>
            </a:xfrm>
            <a:custGeom>
              <a:avLst/>
              <a:gdLst>
                <a:gd name="T0" fmla="*/ 68605488 w 15"/>
                <a:gd name="T1" fmla="*/ 0 h 10"/>
                <a:gd name="T2" fmla="*/ 68605488 w 15"/>
                <a:gd name="T3" fmla="*/ 0 h 10"/>
                <a:gd name="T4" fmla="*/ 54885131 w 15"/>
                <a:gd name="T5" fmla="*/ 58064400 h 10"/>
                <a:gd name="T6" fmla="*/ 68605488 w 15"/>
                <a:gd name="T7" fmla="*/ 58064400 h 10"/>
                <a:gd name="T8" fmla="*/ 68605488 w 15"/>
                <a:gd name="T9" fmla="*/ 72580500 h 10"/>
                <a:gd name="T10" fmla="*/ 96046202 w 15"/>
                <a:gd name="T11" fmla="*/ 101612700 h 10"/>
                <a:gd name="T12" fmla="*/ 68605488 w 15"/>
                <a:gd name="T13" fmla="*/ 87096600 h 10"/>
                <a:gd name="T14" fmla="*/ 68605488 w 15"/>
                <a:gd name="T15" fmla="*/ 58064400 h 10"/>
                <a:gd name="T16" fmla="*/ 54885131 w 15"/>
                <a:gd name="T17" fmla="*/ 58064400 h 10"/>
                <a:gd name="T18" fmla="*/ 68605488 w 15"/>
                <a:gd name="T19" fmla="*/ 0 h 10"/>
                <a:gd name="T20" fmla="*/ 0 w 15"/>
                <a:gd name="T21" fmla="*/ 116128800 h 10"/>
                <a:gd name="T22" fmla="*/ 41164775 w 15"/>
                <a:gd name="T23" fmla="*/ 116128800 h 10"/>
                <a:gd name="T24" fmla="*/ 164651690 w 15"/>
                <a:gd name="T25" fmla="*/ 130644900 h 10"/>
                <a:gd name="T26" fmla="*/ 205816465 w 15"/>
                <a:gd name="T27" fmla="*/ 145161000 h 10"/>
                <a:gd name="T28" fmla="*/ 137210976 w 15"/>
                <a:gd name="T29" fmla="*/ 14516100 h 10"/>
                <a:gd name="T30" fmla="*/ 137210976 w 15"/>
                <a:gd name="T31" fmla="*/ 14516100 h 10"/>
                <a:gd name="T32" fmla="*/ 137210976 w 15"/>
                <a:gd name="T33" fmla="*/ 14516100 h 10"/>
                <a:gd name="T34" fmla="*/ 137210976 w 15"/>
                <a:gd name="T35" fmla="*/ 14516100 h 10"/>
                <a:gd name="T36" fmla="*/ 150931333 w 15"/>
                <a:gd name="T37" fmla="*/ 72580500 h 10"/>
                <a:gd name="T38" fmla="*/ 137210976 w 15"/>
                <a:gd name="T39" fmla="*/ 72580500 h 10"/>
                <a:gd name="T40" fmla="*/ 150931333 w 15"/>
                <a:gd name="T41" fmla="*/ 87096600 h 10"/>
                <a:gd name="T42" fmla="*/ 109770263 w 15"/>
                <a:gd name="T43" fmla="*/ 101612700 h 10"/>
                <a:gd name="T44" fmla="*/ 137210976 w 15"/>
                <a:gd name="T45" fmla="*/ 87096600 h 10"/>
                <a:gd name="T46" fmla="*/ 137210976 w 15"/>
                <a:gd name="T47" fmla="*/ 58064400 h 10"/>
                <a:gd name="T48" fmla="*/ 150931333 w 15"/>
                <a:gd name="T49" fmla="*/ 72580500 h 10"/>
                <a:gd name="T50" fmla="*/ 137210976 w 15"/>
                <a:gd name="T51" fmla="*/ 14516100 h 10"/>
                <a:gd name="T52" fmla="*/ 109770263 w 15"/>
                <a:gd name="T53" fmla="*/ 101612700 h 10"/>
                <a:gd name="T54" fmla="*/ 68605488 w 15"/>
                <a:gd name="T55" fmla="*/ 0 h 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
                <a:gd name="T85" fmla="*/ 0 h 10"/>
                <a:gd name="T86" fmla="*/ 15 w 15"/>
                <a:gd name="T87" fmla="*/ 10 h 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 h="10">
                  <a:moveTo>
                    <a:pt x="5" y="0"/>
                  </a:moveTo>
                  <a:cubicBezTo>
                    <a:pt x="5" y="0"/>
                    <a:pt x="5" y="0"/>
                    <a:pt x="5" y="0"/>
                  </a:cubicBezTo>
                  <a:cubicBezTo>
                    <a:pt x="4" y="2"/>
                    <a:pt x="4" y="4"/>
                    <a:pt x="4" y="4"/>
                  </a:cubicBezTo>
                  <a:cubicBezTo>
                    <a:pt x="5" y="4"/>
                    <a:pt x="5" y="4"/>
                    <a:pt x="5" y="4"/>
                  </a:cubicBezTo>
                  <a:cubicBezTo>
                    <a:pt x="5" y="5"/>
                    <a:pt x="5" y="5"/>
                    <a:pt x="5" y="5"/>
                  </a:cubicBezTo>
                  <a:cubicBezTo>
                    <a:pt x="7" y="7"/>
                    <a:pt x="7" y="7"/>
                    <a:pt x="7" y="7"/>
                  </a:cubicBezTo>
                  <a:cubicBezTo>
                    <a:pt x="5" y="6"/>
                    <a:pt x="5" y="6"/>
                    <a:pt x="5" y="6"/>
                  </a:cubicBezTo>
                  <a:cubicBezTo>
                    <a:pt x="5" y="4"/>
                    <a:pt x="5" y="4"/>
                    <a:pt x="5" y="4"/>
                  </a:cubicBezTo>
                  <a:cubicBezTo>
                    <a:pt x="4" y="4"/>
                    <a:pt x="4" y="4"/>
                    <a:pt x="4" y="4"/>
                  </a:cubicBezTo>
                  <a:cubicBezTo>
                    <a:pt x="4" y="2"/>
                    <a:pt x="5" y="0"/>
                    <a:pt x="5" y="0"/>
                  </a:cubicBezTo>
                  <a:cubicBezTo>
                    <a:pt x="2" y="1"/>
                    <a:pt x="0" y="2"/>
                    <a:pt x="0" y="8"/>
                  </a:cubicBezTo>
                  <a:cubicBezTo>
                    <a:pt x="3" y="8"/>
                    <a:pt x="3" y="8"/>
                    <a:pt x="3" y="8"/>
                  </a:cubicBezTo>
                  <a:cubicBezTo>
                    <a:pt x="12" y="9"/>
                    <a:pt x="12" y="9"/>
                    <a:pt x="12" y="9"/>
                  </a:cubicBezTo>
                  <a:cubicBezTo>
                    <a:pt x="15" y="10"/>
                    <a:pt x="15" y="10"/>
                    <a:pt x="15" y="10"/>
                  </a:cubicBezTo>
                  <a:cubicBezTo>
                    <a:pt x="15" y="4"/>
                    <a:pt x="13" y="2"/>
                    <a:pt x="10" y="1"/>
                  </a:cubicBezTo>
                  <a:cubicBezTo>
                    <a:pt x="10" y="1"/>
                    <a:pt x="10" y="1"/>
                    <a:pt x="10" y="1"/>
                  </a:cubicBezTo>
                  <a:cubicBezTo>
                    <a:pt x="10" y="1"/>
                    <a:pt x="10" y="1"/>
                    <a:pt x="10" y="1"/>
                  </a:cubicBezTo>
                  <a:cubicBezTo>
                    <a:pt x="10" y="1"/>
                    <a:pt x="10" y="1"/>
                    <a:pt x="10" y="1"/>
                  </a:cubicBezTo>
                  <a:cubicBezTo>
                    <a:pt x="10" y="1"/>
                    <a:pt x="12" y="3"/>
                    <a:pt x="11" y="5"/>
                  </a:cubicBezTo>
                  <a:cubicBezTo>
                    <a:pt x="10" y="5"/>
                    <a:pt x="10" y="5"/>
                    <a:pt x="10" y="5"/>
                  </a:cubicBezTo>
                  <a:cubicBezTo>
                    <a:pt x="11" y="6"/>
                    <a:pt x="11" y="6"/>
                    <a:pt x="11" y="6"/>
                  </a:cubicBezTo>
                  <a:cubicBezTo>
                    <a:pt x="8" y="7"/>
                    <a:pt x="8" y="7"/>
                    <a:pt x="8" y="7"/>
                  </a:cubicBezTo>
                  <a:cubicBezTo>
                    <a:pt x="10" y="6"/>
                    <a:pt x="10" y="6"/>
                    <a:pt x="10" y="6"/>
                  </a:cubicBezTo>
                  <a:cubicBezTo>
                    <a:pt x="10" y="4"/>
                    <a:pt x="10" y="4"/>
                    <a:pt x="10" y="4"/>
                  </a:cubicBezTo>
                  <a:cubicBezTo>
                    <a:pt x="11" y="5"/>
                    <a:pt x="11" y="5"/>
                    <a:pt x="11" y="5"/>
                  </a:cubicBezTo>
                  <a:cubicBezTo>
                    <a:pt x="11" y="5"/>
                    <a:pt x="11" y="3"/>
                    <a:pt x="10" y="1"/>
                  </a:cubicBezTo>
                  <a:cubicBezTo>
                    <a:pt x="10" y="1"/>
                    <a:pt x="10" y="5"/>
                    <a:pt x="8" y="7"/>
                  </a:cubicBezTo>
                  <a:cubicBezTo>
                    <a:pt x="8" y="7"/>
                    <a:pt x="5" y="4"/>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88" name="Freeform 114"/>
            <p:cNvSpPr>
              <a:spLocks noChangeArrowheads="1"/>
            </p:cNvSpPr>
            <p:nvPr/>
          </p:nvSpPr>
          <p:spPr bwMode="auto">
            <a:xfrm>
              <a:off x="3997325" y="996950"/>
              <a:ext cx="6350" cy="3175"/>
            </a:xfrm>
            <a:custGeom>
              <a:avLst/>
              <a:gdLst>
                <a:gd name="T0" fmla="*/ 10080625 w 2"/>
                <a:gd name="T1" fmla="*/ 0 h 1"/>
                <a:gd name="T2" fmla="*/ 0 w 2"/>
                <a:gd name="T3" fmla="*/ 0 h 1"/>
                <a:gd name="T4" fmla="*/ 20161250 w 2"/>
                <a:gd name="T5" fmla="*/ 10080625 h 1"/>
                <a:gd name="T6" fmla="*/ 20161250 w 2"/>
                <a:gd name="T7" fmla="*/ 0 h 1"/>
                <a:gd name="T8" fmla="*/ 10080625 w 2"/>
                <a:gd name="T9" fmla="*/ 0 h 1"/>
                <a:gd name="T10" fmla="*/ 10080625 w 2"/>
                <a:gd name="T11" fmla="*/ 0 h 1"/>
                <a:gd name="T12" fmla="*/ 0 60000 65536"/>
                <a:gd name="T13" fmla="*/ 0 60000 65536"/>
                <a:gd name="T14" fmla="*/ 0 60000 65536"/>
                <a:gd name="T15" fmla="*/ 0 60000 65536"/>
                <a:gd name="T16" fmla="*/ 0 60000 65536"/>
                <a:gd name="T17" fmla="*/ 0 60000 65536"/>
                <a:gd name="T18" fmla="*/ 0 w 2"/>
                <a:gd name="T19" fmla="*/ 0 h 1"/>
                <a:gd name="T20" fmla="*/ 2 w 2"/>
                <a:gd name="T21" fmla="*/ 1 h 1"/>
              </a:gdLst>
              <a:ahLst/>
              <a:cxnLst>
                <a:cxn ang="T12">
                  <a:pos x="T0" y="T1"/>
                </a:cxn>
                <a:cxn ang="T13">
                  <a:pos x="T2" y="T3"/>
                </a:cxn>
                <a:cxn ang="T14">
                  <a:pos x="T4" y="T5"/>
                </a:cxn>
                <a:cxn ang="T15">
                  <a:pos x="T6" y="T7"/>
                </a:cxn>
                <a:cxn ang="T16">
                  <a:pos x="T8" y="T9"/>
                </a:cxn>
                <a:cxn ang="T17">
                  <a:pos x="T10" y="T11"/>
                </a:cxn>
              </a:cxnLst>
              <a:rect l="T18" t="T19" r="T20" b="T21"/>
              <a:pathLst>
                <a:path w="2" h="1">
                  <a:moveTo>
                    <a:pt x="1" y="0"/>
                  </a:moveTo>
                  <a:cubicBezTo>
                    <a:pt x="1" y="0"/>
                    <a:pt x="0" y="0"/>
                    <a:pt x="0" y="0"/>
                  </a:cubicBezTo>
                  <a:cubicBezTo>
                    <a:pt x="2" y="1"/>
                    <a:pt x="2" y="1"/>
                    <a:pt x="2" y="1"/>
                  </a:cubicBezTo>
                  <a:cubicBezTo>
                    <a:pt x="2" y="1"/>
                    <a:pt x="2" y="0"/>
                    <a:pt x="2" y="0"/>
                  </a:cubicBezTo>
                  <a:cubicBezTo>
                    <a:pt x="2" y="0"/>
                    <a:pt x="1" y="0"/>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89" name="Freeform 115"/>
            <p:cNvSpPr>
              <a:spLocks noChangeArrowheads="1"/>
            </p:cNvSpPr>
            <p:nvPr/>
          </p:nvSpPr>
          <p:spPr bwMode="auto">
            <a:xfrm>
              <a:off x="4008438" y="996950"/>
              <a:ext cx="7938" cy="7938"/>
            </a:xfrm>
            <a:custGeom>
              <a:avLst/>
              <a:gdLst>
                <a:gd name="T0" fmla="*/ 15752961 w 2"/>
                <a:gd name="T1" fmla="*/ 0 h 2"/>
                <a:gd name="T2" fmla="*/ 0 w 2"/>
                <a:gd name="T3" fmla="*/ 0 h 2"/>
                <a:gd name="T4" fmla="*/ 0 w 2"/>
                <a:gd name="T5" fmla="*/ 0 h 2"/>
                <a:gd name="T6" fmla="*/ 0 w 2"/>
                <a:gd name="T7" fmla="*/ 31505922 h 2"/>
                <a:gd name="T8" fmla="*/ 31505922 w 2"/>
                <a:gd name="T9" fmla="*/ 15752961 h 2"/>
                <a:gd name="T10" fmla="*/ 15752961 w 2"/>
                <a:gd name="T11" fmla="*/ 0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1" y="0"/>
                  </a:moveTo>
                  <a:cubicBezTo>
                    <a:pt x="1" y="0"/>
                    <a:pt x="1" y="0"/>
                    <a:pt x="0" y="0"/>
                  </a:cubicBezTo>
                  <a:cubicBezTo>
                    <a:pt x="0" y="0"/>
                    <a:pt x="0" y="0"/>
                    <a:pt x="0" y="0"/>
                  </a:cubicBezTo>
                  <a:cubicBezTo>
                    <a:pt x="0" y="0"/>
                    <a:pt x="1" y="1"/>
                    <a:pt x="0" y="2"/>
                  </a:cubicBezTo>
                  <a:cubicBezTo>
                    <a:pt x="2" y="1"/>
                    <a:pt x="2" y="1"/>
                    <a:pt x="2" y="1"/>
                  </a:cubicBezTo>
                  <a:cubicBezTo>
                    <a:pt x="2" y="1"/>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90" name="Freeform 116"/>
            <p:cNvSpPr>
              <a:spLocks noEditPoints="1" noChangeArrowheads="1"/>
            </p:cNvSpPr>
            <p:nvPr/>
          </p:nvSpPr>
          <p:spPr bwMode="auto">
            <a:xfrm>
              <a:off x="3992563" y="958850"/>
              <a:ext cx="30163" cy="38100"/>
            </a:xfrm>
            <a:custGeom>
              <a:avLst/>
              <a:gdLst>
                <a:gd name="T0" fmla="*/ 56864796 w 8"/>
                <a:gd name="T1" fmla="*/ 116128800 h 10"/>
                <a:gd name="T2" fmla="*/ 56864796 w 8"/>
                <a:gd name="T3" fmla="*/ 116128800 h 10"/>
                <a:gd name="T4" fmla="*/ 14214314 w 8"/>
                <a:gd name="T5" fmla="*/ 87096600 h 10"/>
                <a:gd name="T6" fmla="*/ 85293423 w 8"/>
                <a:gd name="T7" fmla="*/ 101612700 h 10"/>
                <a:gd name="T8" fmla="*/ 56864796 w 8"/>
                <a:gd name="T9" fmla="*/ 116128800 h 10"/>
                <a:gd name="T10" fmla="*/ 56864796 w 8"/>
                <a:gd name="T11" fmla="*/ 87096600 h 10"/>
                <a:gd name="T12" fmla="*/ 56864796 w 8"/>
                <a:gd name="T13" fmla="*/ 72580500 h 10"/>
                <a:gd name="T14" fmla="*/ 56864796 w 8"/>
                <a:gd name="T15" fmla="*/ 58064400 h 10"/>
                <a:gd name="T16" fmla="*/ 71079110 w 8"/>
                <a:gd name="T17" fmla="*/ 72580500 h 10"/>
                <a:gd name="T18" fmla="*/ 56864796 w 8"/>
                <a:gd name="T19" fmla="*/ 87096600 h 10"/>
                <a:gd name="T20" fmla="*/ 42646712 w 8"/>
                <a:gd name="T21" fmla="*/ 72580500 h 10"/>
                <a:gd name="T22" fmla="*/ 28432398 w 8"/>
                <a:gd name="T23" fmla="*/ 72580500 h 10"/>
                <a:gd name="T24" fmla="*/ 42646712 w 8"/>
                <a:gd name="T25" fmla="*/ 58064400 h 10"/>
                <a:gd name="T26" fmla="*/ 42646712 w 8"/>
                <a:gd name="T27" fmla="*/ 72580500 h 10"/>
                <a:gd name="T28" fmla="*/ 42646712 w 8"/>
                <a:gd name="T29" fmla="*/ 72580500 h 10"/>
                <a:gd name="T30" fmla="*/ 42646712 w 8"/>
                <a:gd name="T31" fmla="*/ 0 h 10"/>
                <a:gd name="T32" fmla="*/ 0 w 8"/>
                <a:gd name="T33" fmla="*/ 58064400 h 10"/>
                <a:gd name="T34" fmla="*/ 56864796 w 8"/>
                <a:gd name="T35" fmla="*/ 145161000 h 10"/>
                <a:gd name="T36" fmla="*/ 56864796 w 8"/>
                <a:gd name="T37" fmla="*/ 145161000 h 10"/>
                <a:gd name="T38" fmla="*/ 113725821 w 8"/>
                <a:gd name="T39" fmla="*/ 87096600 h 10"/>
                <a:gd name="T40" fmla="*/ 56864796 w 8"/>
                <a:gd name="T41" fmla="*/ 0 h 10"/>
                <a:gd name="T42" fmla="*/ 42646712 w 8"/>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
                <a:gd name="T67" fmla="*/ 0 h 10"/>
                <a:gd name="T68" fmla="*/ 8 w 8"/>
                <a:gd name="T69" fmla="*/ 10 h 1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 h="10">
                  <a:moveTo>
                    <a:pt x="4" y="8"/>
                  </a:moveTo>
                  <a:cubicBezTo>
                    <a:pt x="4" y="8"/>
                    <a:pt x="4" y="8"/>
                    <a:pt x="4" y="8"/>
                  </a:cubicBezTo>
                  <a:cubicBezTo>
                    <a:pt x="3" y="8"/>
                    <a:pt x="2" y="7"/>
                    <a:pt x="1" y="6"/>
                  </a:cubicBezTo>
                  <a:cubicBezTo>
                    <a:pt x="6" y="7"/>
                    <a:pt x="6" y="7"/>
                    <a:pt x="6" y="7"/>
                  </a:cubicBezTo>
                  <a:cubicBezTo>
                    <a:pt x="6" y="8"/>
                    <a:pt x="5" y="8"/>
                    <a:pt x="4" y="8"/>
                  </a:cubicBezTo>
                  <a:moveTo>
                    <a:pt x="4" y="6"/>
                  </a:moveTo>
                  <a:cubicBezTo>
                    <a:pt x="4" y="5"/>
                    <a:pt x="4" y="5"/>
                    <a:pt x="4" y="5"/>
                  </a:cubicBezTo>
                  <a:cubicBezTo>
                    <a:pt x="4" y="4"/>
                    <a:pt x="4" y="4"/>
                    <a:pt x="4" y="4"/>
                  </a:cubicBezTo>
                  <a:cubicBezTo>
                    <a:pt x="5" y="5"/>
                    <a:pt x="5" y="5"/>
                    <a:pt x="5" y="5"/>
                  </a:cubicBezTo>
                  <a:cubicBezTo>
                    <a:pt x="4" y="6"/>
                    <a:pt x="4" y="6"/>
                    <a:pt x="4" y="6"/>
                  </a:cubicBezTo>
                  <a:moveTo>
                    <a:pt x="3" y="5"/>
                  </a:moveTo>
                  <a:cubicBezTo>
                    <a:pt x="2" y="5"/>
                    <a:pt x="2" y="5"/>
                    <a:pt x="2" y="5"/>
                  </a:cubicBezTo>
                  <a:cubicBezTo>
                    <a:pt x="3" y="4"/>
                    <a:pt x="3" y="4"/>
                    <a:pt x="3" y="4"/>
                  </a:cubicBezTo>
                  <a:cubicBezTo>
                    <a:pt x="3" y="5"/>
                    <a:pt x="3" y="5"/>
                    <a:pt x="3" y="5"/>
                  </a:cubicBezTo>
                  <a:cubicBezTo>
                    <a:pt x="3" y="5"/>
                    <a:pt x="3" y="5"/>
                    <a:pt x="3" y="5"/>
                  </a:cubicBezTo>
                  <a:moveTo>
                    <a:pt x="3" y="0"/>
                  </a:moveTo>
                  <a:cubicBezTo>
                    <a:pt x="1" y="0"/>
                    <a:pt x="0" y="2"/>
                    <a:pt x="0" y="4"/>
                  </a:cubicBezTo>
                  <a:cubicBezTo>
                    <a:pt x="0" y="7"/>
                    <a:pt x="1" y="9"/>
                    <a:pt x="4" y="10"/>
                  </a:cubicBezTo>
                  <a:cubicBezTo>
                    <a:pt x="4" y="10"/>
                    <a:pt x="4" y="10"/>
                    <a:pt x="4" y="10"/>
                  </a:cubicBezTo>
                  <a:cubicBezTo>
                    <a:pt x="6" y="10"/>
                    <a:pt x="8" y="8"/>
                    <a:pt x="8" y="6"/>
                  </a:cubicBezTo>
                  <a:cubicBezTo>
                    <a:pt x="8" y="3"/>
                    <a:pt x="6" y="1"/>
                    <a:pt x="4"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91" name="Freeform 117"/>
            <p:cNvSpPr>
              <a:spLocks noEditPoints="1" noChangeArrowheads="1"/>
            </p:cNvSpPr>
            <p:nvPr/>
          </p:nvSpPr>
          <p:spPr bwMode="auto">
            <a:xfrm>
              <a:off x="3756025" y="869950"/>
              <a:ext cx="365125" cy="371475"/>
            </a:xfrm>
            <a:custGeom>
              <a:avLst/>
              <a:gdLst>
                <a:gd name="T0" fmla="*/ 1261043881 w 97"/>
                <a:gd name="T1" fmla="*/ 1126364732 h 99"/>
                <a:gd name="T2" fmla="*/ 1261043881 w 97"/>
                <a:gd name="T3" fmla="*/ 1126364732 h 99"/>
                <a:gd name="T4" fmla="*/ 113350610 w 97"/>
                <a:gd name="T5" fmla="*/ 985568202 h 99"/>
                <a:gd name="T6" fmla="*/ 85013898 w 97"/>
                <a:gd name="T7" fmla="*/ 957411148 h 99"/>
                <a:gd name="T8" fmla="*/ 85013898 w 97"/>
                <a:gd name="T9" fmla="*/ 140796530 h 99"/>
                <a:gd name="T10" fmla="*/ 113350610 w 97"/>
                <a:gd name="T11" fmla="*/ 112635723 h 99"/>
                <a:gd name="T12" fmla="*/ 113350610 w 97"/>
                <a:gd name="T13" fmla="*/ 112635723 h 99"/>
                <a:gd name="T14" fmla="*/ 1261043881 w 97"/>
                <a:gd name="T15" fmla="*/ 281589307 h 99"/>
                <a:gd name="T16" fmla="*/ 1289380593 w 97"/>
                <a:gd name="T17" fmla="*/ 309750114 h 99"/>
                <a:gd name="T18" fmla="*/ 1289380593 w 97"/>
                <a:gd name="T19" fmla="*/ 1112286205 h 99"/>
                <a:gd name="T20" fmla="*/ 1261043881 w 97"/>
                <a:gd name="T21" fmla="*/ 1126364732 h 99"/>
                <a:gd name="T22" fmla="*/ 28336711 w 97"/>
                <a:gd name="T23" fmla="*/ 0 h 99"/>
                <a:gd name="T24" fmla="*/ 0 w 97"/>
                <a:gd name="T25" fmla="*/ 42239334 h 99"/>
                <a:gd name="T26" fmla="*/ 0 w 97"/>
                <a:gd name="T27" fmla="*/ 1196761120 h 99"/>
                <a:gd name="T28" fmla="*/ 28336711 w 97"/>
                <a:gd name="T29" fmla="*/ 1239000455 h 99"/>
                <a:gd name="T30" fmla="*/ 1346057780 w 97"/>
                <a:gd name="T31" fmla="*/ 1379796984 h 99"/>
                <a:gd name="T32" fmla="*/ 1346057780 w 97"/>
                <a:gd name="T33" fmla="*/ 1393875511 h 99"/>
                <a:gd name="T34" fmla="*/ 1374394491 w 97"/>
                <a:gd name="T35" fmla="*/ 1351636177 h 99"/>
                <a:gd name="T36" fmla="*/ 1374394491 w 97"/>
                <a:gd name="T37" fmla="*/ 239353725 h 99"/>
                <a:gd name="T38" fmla="*/ 1346057780 w 97"/>
                <a:gd name="T39" fmla="*/ 197114391 h 99"/>
                <a:gd name="T40" fmla="*/ 28336711 w 97"/>
                <a:gd name="T41" fmla="*/ 0 h 99"/>
                <a:gd name="T42" fmla="*/ 28336711 w 97"/>
                <a:gd name="T43" fmla="*/ 0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7"/>
                <a:gd name="T67" fmla="*/ 0 h 99"/>
                <a:gd name="T68" fmla="*/ 97 w 97"/>
                <a:gd name="T69" fmla="*/ 99 h 9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7" h="99">
                  <a:moveTo>
                    <a:pt x="89" y="80"/>
                  </a:moveTo>
                  <a:cubicBezTo>
                    <a:pt x="89" y="80"/>
                    <a:pt x="89" y="80"/>
                    <a:pt x="89" y="80"/>
                  </a:cubicBezTo>
                  <a:cubicBezTo>
                    <a:pt x="8" y="70"/>
                    <a:pt x="8" y="70"/>
                    <a:pt x="8" y="70"/>
                  </a:cubicBezTo>
                  <a:cubicBezTo>
                    <a:pt x="7" y="70"/>
                    <a:pt x="6" y="69"/>
                    <a:pt x="6" y="68"/>
                  </a:cubicBezTo>
                  <a:cubicBezTo>
                    <a:pt x="6" y="10"/>
                    <a:pt x="6" y="10"/>
                    <a:pt x="6" y="10"/>
                  </a:cubicBezTo>
                  <a:cubicBezTo>
                    <a:pt x="6" y="9"/>
                    <a:pt x="7" y="8"/>
                    <a:pt x="8" y="8"/>
                  </a:cubicBezTo>
                  <a:cubicBezTo>
                    <a:pt x="8" y="8"/>
                    <a:pt x="8" y="8"/>
                    <a:pt x="8" y="8"/>
                  </a:cubicBezTo>
                  <a:cubicBezTo>
                    <a:pt x="89" y="20"/>
                    <a:pt x="89" y="20"/>
                    <a:pt x="89" y="20"/>
                  </a:cubicBezTo>
                  <a:cubicBezTo>
                    <a:pt x="90" y="20"/>
                    <a:pt x="91" y="21"/>
                    <a:pt x="91" y="22"/>
                  </a:cubicBezTo>
                  <a:cubicBezTo>
                    <a:pt x="91" y="79"/>
                    <a:pt x="91" y="79"/>
                    <a:pt x="91" y="79"/>
                  </a:cubicBezTo>
                  <a:cubicBezTo>
                    <a:pt x="91" y="80"/>
                    <a:pt x="90" y="80"/>
                    <a:pt x="89" y="80"/>
                  </a:cubicBezTo>
                  <a:moveTo>
                    <a:pt x="2" y="0"/>
                  </a:moveTo>
                  <a:cubicBezTo>
                    <a:pt x="1" y="0"/>
                    <a:pt x="0" y="1"/>
                    <a:pt x="0" y="3"/>
                  </a:cubicBezTo>
                  <a:cubicBezTo>
                    <a:pt x="0" y="85"/>
                    <a:pt x="0" y="85"/>
                    <a:pt x="0" y="85"/>
                  </a:cubicBezTo>
                  <a:cubicBezTo>
                    <a:pt x="0" y="86"/>
                    <a:pt x="1" y="88"/>
                    <a:pt x="2" y="88"/>
                  </a:cubicBezTo>
                  <a:cubicBezTo>
                    <a:pt x="95" y="98"/>
                    <a:pt x="95" y="98"/>
                    <a:pt x="95" y="98"/>
                  </a:cubicBezTo>
                  <a:cubicBezTo>
                    <a:pt x="95" y="99"/>
                    <a:pt x="95" y="99"/>
                    <a:pt x="95" y="99"/>
                  </a:cubicBezTo>
                  <a:cubicBezTo>
                    <a:pt x="96" y="99"/>
                    <a:pt x="97" y="98"/>
                    <a:pt x="97" y="96"/>
                  </a:cubicBezTo>
                  <a:cubicBezTo>
                    <a:pt x="97" y="17"/>
                    <a:pt x="97" y="17"/>
                    <a:pt x="97" y="17"/>
                  </a:cubicBezTo>
                  <a:cubicBezTo>
                    <a:pt x="97" y="16"/>
                    <a:pt x="96" y="14"/>
                    <a:pt x="95" y="14"/>
                  </a:cubicBezTo>
                  <a:cubicBezTo>
                    <a:pt x="2" y="0"/>
                    <a:pt x="2" y="0"/>
                    <a:pt x="2"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92" name="Freeform 118"/>
            <p:cNvSpPr>
              <a:spLocks noChangeArrowheads="1"/>
            </p:cNvSpPr>
            <p:nvPr/>
          </p:nvSpPr>
          <p:spPr bwMode="auto">
            <a:xfrm>
              <a:off x="3865563" y="1230313"/>
              <a:ext cx="150813" cy="49213"/>
            </a:xfrm>
            <a:custGeom>
              <a:avLst/>
              <a:gdLst>
                <a:gd name="T0" fmla="*/ 127938438 w 40"/>
                <a:gd name="T1" fmla="*/ 0 h 13"/>
                <a:gd name="T2" fmla="*/ 71078167 w 40"/>
                <a:gd name="T3" fmla="*/ 28660894 h 13"/>
                <a:gd name="T4" fmla="*/ 14214125 w 40"/>
                <a:gd name="T5" fmla="*/ 100315022 h 13"/>
                <a:gd name="T6" fmla="*/ 28432021 w 40"/>
                <a:gd name="T7" fmla="*/ 128979702 h 13"/>
                <a:gd name="T8" fmla="*/ 540182003 w 40"/>
                <a:gd name="T9" fmla="*/ 186301490 h 13"/>
                <a:gd name="T10" fmla="*/ 540182003 w 40"/>
                <a:gd name="T11" fmla="*/ 186301490 h 13"/>
                <a:gd name="T12" fmla="*/ 554399899 w 40"/>
                <a:gd name="T13" fmla="*/ 157640596 h 13"/>
                <a:gd name="T14" fmla="*/ 497535857 w 40"/>
                <a:gd name="T15" fmla="*/ 71654128 h 13"/>
                <a:gd name="T16" fmla="*/ 440675586 w 40"/>
                <a:gd name="T17" fmla="*/ 28660894 h 13"/>
                <a:gd name="T18" fmla="*/ 142152563 w 40"/>
                <a:gd name="T19" fmla="*/ 0 h 13"/>
                <a:gd name="T20" fmla="*/ 127938438 w 40"/>
                <a:gd name="T21" fmla="*/ 0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3"/>
                <a:gd name="T35" fmla="*/ 40 w 40"/>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3">
                  <a:moveTo>
                    <a:pt x="9" y="0"/>
                  </a:moveTo>
                  <a:cubicBezTo>
                    <a:pt x="8" y="0"/>
                    <a:pt x="6" y="1"/>
                    <a:pt x="5" y="2"/>
                  </a:cubicBezTo>
                  <a:cubicBezTo>
                    <a:pt x="1" y="7"/>
                    <a:pt x="1" y="7"/>
                    <a:pt x="1" y="7"/>
                  </a:cubicBezTo>
                  <a:cubicBezTo>
                    <a:pt x="0" y="8"/>
                    <a:pt x="1" y="9"/>
                    <a:pt x="2" y="9"/>
                  </a:cubicBezTo>
                  <a:cubicBezTo>
                    <a:pt x="38" y="13"/>
                    <a:pt x="38" y="13"/>
                    <a:pt x="38" y="13"/>
                  </a:cubicBezTo>
                  <a:cubicBezTo>
                    <a:pt x="38" y="13"/>
                    <a:pt x="38" y="13"/>
                    <a:pt x="38" y="13"/>
                  </a:cubicBezTo>
                  <a:cubicBezTo>
                    <a:pt x="40" y="13"/>
                    <a:pt x="40" y="12"/>
                    <a:pt x="39" y="11"/>
                  </a:cubicBezTo>
                  <a:cubicBezTo>
                    <a:pt x="35" y="5"/>
                    <a:pt x="35" y="5"/>
                    <a:pt x="35" y="5"/>
                  </a:cubicBezTo>
                  <a:cubicBezTo>
                    <a:pt x="34" y="4"/>
                    <a:pt x="32" y="2"/>
                    <a:pt x="31" y="2"/>
                  </a:cubicBezTo>
                  <a:cubicBezTo>
                    <a:pt x="10" y="0"/>
                    <a:pt x="10" y="0"/>
                    <a:pt x="10" y="0"/>
                  </a:cubicBezTo>
                  <a:cubicBezTo>
                    <a:pt x="10" y="0"/>
                    <a:pt x="10"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93" name="Freeform 119"/>
            <p:cNvSpPr>
              <a:spLocks noChangeArrowheads="1"/>
            </p:cNvSpPr>
            <p:nvPr/>
          </p:nvSpPr>
          <p:spPr bwMode="auto">
            <a:xfrm>
              <a:off x="3937000" y="944563"/>
              <a:ext cx="131763" cy="184150"/>
            </a:xfrm>
            <a:custGeom>
              <a:avLst/>
              <a:gdLst>
                <a:gd name="T0" fmla="*/ 14173934 w 35"/>
                <a:gd name="T1" fmla="*/ 0 h 49"/>
                <a:gd name="T2" fmla="*/ 0 w 35"/>
                <a:gd name="T3" fmla="*/ 14123178 h 49"/>
                <a:gd name="T4" fmla="*/ 0 w 35"/>
                <a:gd name="T5" fmla="*/ 677942588 h 49"/>
                <a:gd name="T6" fmla="*/ 14173934 w 35"/>
                <a:gd name="T7" fmla="*/ 692065765 h 49"/>
                <a:gd name="T8" fmla="*/ 14173934 w 35"/>
                <a:gd name="T9" fmla="*/ 692065765 h 49"/>
                <a:gd name="T10" fmla="*/ 28344104 w 35"/>
                <a:gd name="T11" fmla="*/ 692065765 h 49"/>
                <a:gd name="T12" fmla="*/ 28344104 w 35"/>
                <a:gd name="T13" fmla="*/ 367217649 h 49"/>
                <a:gd name="T14" fmla="*/ 481868585 w 35"/>
                <a:gd name="T15" fmla="*/ 423714117 h 49"/>
                <a:gd name="T16" fmla="*/ 481868585 w 35"/>
                <a:gd name="T17" fmla="*/ 423714117 h 49"/>
                <a:gd name="T18" fmla="*/ 496042519 w 35"/>
                <a:gd name="T19" fmla="*/ 409590940 h 49"/>
                <a:gd name="T20" fmla="*/ 481868585 w 35"/>
                <a:gd name="T21" fmla="*/ 395467762 h 49"/>
                <a:gd name="T22" fmla="*/ 28344104 w 35"/>
                <a:gd name="T23" fmla="*/ 338971294 h 49"/>
                <a:gd name="T24" fmla="*/ 28344104 w 35"/>
                <a:gd name="T25" fmla="*/ 14123178 h 49"/>
                <a:gd name="T26" fmla="*/ 14173934 w 35"/>
                <a:gd name="T27" fmla="*/ 0 h 49"/>
                <a:gd name="T28" fmla="*/ 14173934 w 35"/>
                <a:gd name="T29" fmla="*/ 0 h 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5"/>
                <a:gd name="T46" fmla="*/ 0 h 49"/>
                <a:gd name="T47" fmla="*/ 35 w 35"/>
                <a:gd name="T48" fmla="*/ 49 h 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5" h="49">
                  <a:moveTo>
                    <a:pt x="1" y="0"/>
                  </a:moveTo>
                  <a:cubicBezTo>
                    <a:pt x="1" y="0"/>
                    <a:pt x="0" y="1"/>
                    <a:pt x="0" y="1"/>
                  </a:cubicBezTo>
                  <a:cubicBezTo>
                    <a:pt x="0" y="48"/>
                    <a:pt x="0" y="48"/>
                    <a:pt x="0" y="48"/>
                  </a:cubicBezTo>
                  <a:cubicBezTo>
                    <a:pt x="0" y="49"/>
                    <a:pt x="1" y="49"/>
                    <a:pt x="1" y="49"/>
                  </a:cubicBezTo>
                  <a:cubicBezTo>
                    <a:pt x="1" y="49"/>
                    <a:pt x="1" y="49"/>
                    <a:pt x="1" y="49"/>
                  </a:cubicBezTo>
                  <a:cubicBezTo>
                    <a:pt x="2" y="49"/>
                    <a:pt x="2" y="49"/>
                    <a:pt x="2" y="49"/>
                  </a:cubicBezTo>
                  <a:cubicBezTo>
                    <a:pt x="2" y="26"/>
                    <a:pt x="2" y="26"/>
                    <a:pt x="2" y="26"/>
                  </a:cubicBezTo>
                  <a:cubicBezTo>
                    <a:pt x="34" y="30"/>
                    <a:pt x="34" y="30"/>
                    <a:pt x="34" y="30"/>
                  </a:cubicBezTo>
                  <a:cubicBezTo>
                    <a:pt x="34" y="30"/>
                    <a:pt x="34" y="30"/>
                    <a:pt x="34" y="30"/>
                  </a:cubicBezTo>
                  <a:cubicBezTo>
                    <a:pt x="35" y="30"/>
                    <a:pt x="35" y="30"/>
                    <a:pt x="35" y="29"/>
                  </a:cubicBezTo>
                  <a:cubicBezTo>
                    <a:pt x="35" y="29"/>
                    <a:pt x="35" y="29"/>
                    <a:pt x="34" y="28"/>
                  </a:cubicBezTo>
                  <a:cubicBezTo>
                    <a:pt x="2" y="24"/>
                    <a:pt x="2" y="24"/>
                    <a:pt x="2" y="24"/>
                  </a:cubicBezTo>
                  <a:cubicBezTo>
                    <a:pt x="2" y="1"/>
                    <a:pt x="2" y="1"/>
                    <a:pt x="2" y="1"/>
                  </a:cubicBezTo>
                  <a:cubicBezTo>
                    <a:pt x="2" y="1"/>
                    <a:pt x="1" y="1"/>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94" name="Rectangle 120"/>
            <p:cNvSpPr>
              <a:spLocks noChangeArrowheads="1"/>
            </p:cNvSpPr>
            <p:nvPr/>
          </p:nvSpPr>
          <p:spPr bwMode="auto">
            <a:xfrm>
              <a:off x="1628775" y="2252663"/>
              <a:ext cx="49213" cy="101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6295" name="Rectangle 121"/>
            <p:cNvSpPr>
              <a:spLocks noChangeArrowheads="1"/>
            </p:cNvSpPr>
            <p:nvPr/>
          </p:nvSpPr>
          <p:spPr bwMode="auto">
            <a:xfrm>
              <a:off x="1628775" y="2252663"/>
              <a:ext cx="49213"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6296" name="Rectangle 122"/>
            <p:cNvSpPr>
              <a:spLocks noChangeArrowheads="1"/>
            </p:cNvSpPr>
            <p:nvPr/>
          </p:nvSpPr>
          <p:spPr bwMode="auto">
            <a:xfrm>
              <a:off x="1722438" y="2230438"/>
              <a:ext cx="49213" cy="1238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6297" name="Rectangle 123"/>
            <p:cNvSpPr>
              <a:spLocks noChangeArrowheads="1"/>
            </p:cNvSpPr>
            <p:nvPr/>
          </p:nvSpPr>
          <p:spPr bwMode="auto">
            <a:xfrm>
              <a:off x="1722438" y="2230438"/>
              <a:ext cx="4921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6298" name="Freeform 124"/>
            <p:cNvSpPr>
              <a:spLocks noChangeArrowheads="1"/>
            </p:cNvSpPr>
            <p:nvPr/>
          </p:nvSpPr>
          <p:spPr bwMode="auto">
            <a:xfrm>
              <a:off x="1812925" y="2205038"/>
              <a:ext cx="49213" cy="149225"/>
            </a:xfrm>
            <a:custGeom>
              <a:avLst/>
              <a:gdLst>
                <a:gd name="T0" fmla="*/ 0 w 31"/>
                <a:gd name="T1" fmla="*/ 0 h 94"/>
                <a:gd name="T2" fmla="*/ 0 w 31"/>
                <a:gd name="T3" fmla="*/ 236894688 h 94"/>
                <a:gd name="T4" fmla="*/ 78126431 w 31"/>
                <a:gd name="T5" fmla="*/ 236894688 h 94"/>
                <a:gd name="T6" fmla="*/ 78126431 w 31"/>
                <a:gd name="T7" fmla="*/ 5040313 h 94"/>
                <a:gd name="T8" fmla="*/ 0 w 31"/>
                <a:gd name="T9" fmla="*/ 0 h 94"/>
                <a:gd name="T10" fmla="*/ 0 60000 65536"/>
                <a:gd name="T11" fmla="*/ 0 60000 65536"/>
                <a:gd name="T12" fmla="*/ 0 60000 65536"/>
                <a:gd name="T13" fmla="*/ 0 60000 65536"/>
                <a:gd name="T14" fmla="*/ 0 60000 65536"/>
                <a:gd name="T15" fmla="*/ 0 w 31"/>
                <a:gd name="T16" fmla="*/ 0 h 94"/>
                <a:gd name="T17" fmla="*/ 31 w 31"/>
                <a:gd name="T18" fmla="*/ 94 h 94"/>
              </a:gdLst>
              <a:ahLst/>
              <a:cxnLst>
                <a:cxn ang="T10">
                  <a:pos x="T0" y="T1"/>
                </a:cxn>
                <a:cxn ang="T11">
                  <a:pos x="T2" y="T3"/>
                </a:cxn>
                <a:cxn ang="T12">
                  <a:pos x="T4" y="T5"/>
                </a:cxn>
                <a:cxn ang="T13">
                  <a:pos x="T6" y="T7"/>
                </a:cxn>
                <a:cxn ang="T14">
                  <a:pos x="T8" y="T9"/>
                </a:cxn>
              </a:cxnLst>
              <a:rect l="T15" t="T16" r="T17" b="T18"/>
              <a:pathLst>
                <a:path w="31" h="94">
                  <a:moveTo>
                    <a:pt x="0" y="0"/>
                  </a:moveTo>
                  <a:lnTo>
                    <a:pt x="0" y="94"/>
                  </a:lnTo>
                  <a:lnTo>
                    <a:pt x="31" y="94"/>
                  </a:lnTo>
                  <a:lnTo>
                    <a:pt x="31"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299" name="Freeform 125"/>
            <p:cNvSpPr>
              <a:spLocks noChangeArrowheads="1"/>
            </p:cNvSpPr>
            <p:nvPr/>
          </p:nvSpPr>
          <p:spPr bwMode="auto">
            <a:xfrm>
              <a:off x="1812925" y="2205038"/>
              <a:ext cx="49213" cy="149225"/>
            </a:xfrm>
            <a:custGeom>
              <a:avLst/>
              <a:gdLst>
                <a:gd name="T0" fmla="*/ 0 w 31"/>
                <a:gd name="T1" fmla="*/ 0 h 94"/>
                <a:gd name="T2" fmla="*/ 0 w 31"/>
                <a:gd name="T3" fmla="*/ 236894688 h 94"/>
                <a:gd name="T4" fmla="*/ 78126431 w 31"/>
                <a:gd name="T5" fmla="*/ 236894688 h 94"/>
                <a:gd name="T6" fmla="*/ 78126431 w 31"/>
                <a:gd name="T7" fmla="*/ 5040313 h 94"/>
                <a:gd name="T8" fmla="*/ 0 w 31"/>
                <a:gd name="T9" fmla="*/ 0 h 94"/>
                <a:gd name="T10" fmla="*/ 0 60000 65536"/>
                <a:gd name="T11" fmla="*/ 0 60000 65536"/>
                <a:gd name="T12" fmla="*/ 0 60000 65536"/>
                <a:gd name="T13" fmla="*/ 0 60000 65536"/>
                <a:gd name="T14" fmla="*/ 0 60000 65536"/>
                <a:gd name="T15" fmla="*/ 0 w 31"/>
                <a:gd name="T16" fmla="*/ 0 h 94"/>
                <a:gd name="T17" fmla="*/ 31 w 31"/>
                <a:gd name="T18" fmla="*/ 94 h 94"/>
              </a:gdLst>
              <a:ahLst/>
              <a:cxnLst>
                <a:cxn ang="T10">
                  <a:pos x="T0" y="T1"/>
                </a:cxn>
                <a:cxn ang="T11">
                  <a:pos x="T2" y="T3"/>
                </a:cxn>
                <a:cxn ang="T12">
                  <a:pos x="T4" y="T5"/>
                </a:cxn>
                <a:cxn ang="T13">
                  <a:pos x="T6" y="T7"/>
                </a:cxn>
                <a:cxn ang="T14">
                  <a:pos x="T8" y="T9"/>
                </a:cxn>
              </a:cxnLst>
              <a:rect l="T15" t="T16" r="T17" b="T18"/>
              <a:pathLst>
                <a:path w="31" h="94">
                  <a:moveTo>
                    <a:pt x="0" y="0"/>
                  </a:moveTo>
                  <a:lnTo>
                    <a:pt x="0" y="94"/>
                  </a:lnTo>
                  <a:lnTo>
                    <a:pt x="31" y="94"/>
                  </a:lnTo>
                  <a:lnTo>
                    <a:pt x="31"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00" name="Rectangle 126"/>
            <p:cNvSpPr>
              <a:spLocks noChangeArrowheads="1"/>
            </p:cNvSpPr>
            <p:nvPr/>
          </p:nvSpPr>
          <p:spPr bwMode="auto">
            <a:xfrm>
              <a:off x="1903413" y="2222500"/>
              <a:ext cx="49213" cy="1317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6301" name="Rectangle 127"/>
            <p:cNvSpPr>
              <a:spLocks noChangeArrowheads="1"/>
            </p:cNvSpPr>
            <p:nvPr/>
          </p:nvSpPr>
          <p:spPr bwMode="auto">
            <a:xfrm>
              <a:off x="1903413" y="2222500"/>
              <a:ext cx="49213" cy="1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6302" name="Rectangle 128"/>
            <p:cNvSpPr>
              <a:spLocks noChangeArrowheads="1"/>
            </p:cNvSpPr>
            <p:nvPr/>
          </p:nvSpPr>
          <p:spPr bwMode="auto">
            <a:xfrm>
              <a:off x="1993900" y="2170113"/>
              <a:ext cx="49213" cy="1809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6303" name="Rectangle 129"/>
            <p:cNvSpPr>
              <a:spLocks noChangeArrowheads="1"/>
            </p:cNvSpPr>
            <p:nvPr/>
          </p:nvSpPr>
          <p:spPr bwMode="auto">
            <a:xfrm>
              <a:off x="1993900" y="2170113"/>
              <a:ext cx="49213"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6304" name="Rectangle 130"/>
            <p:cNvSpPr>
              <a:spLocks noChangeArrowheads="1"/>
            </p:cNvSpPr>
            <p:nvPr/>
          </p:nvSpPr>
          <p:spPr bwMode="auto">
            <a:xfrm>
              <a:off x="2079625" y="2098675"/>
              <a:ext cx="49213" cy="2524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6305" name="Rectangle 131"/>
            <p:cNvSpPr>
              <a:spLocks noChangeArrowheads="1"/>
            </p:cNvSpPr>
            <p:nvPr/>
          </p:nvSpPr>
          <p:spPr bwMode="auto">
            <a:xfrm>
              <a:off x="2079625" y="2098675"/>
              <a:ext cx="49213"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6306" name="Freeform 132"/>
            <p:cNvSpPr>
              <a:spLocks noEditPoints="1" noChangeArrowheads="1"/>
            </p:cNvSpPr>
            <p:nvPr/>
          </p:nvSpPr>
          <p:spPr bwMode="auto">
            <a:xfrm>
              <a:off x="1490663" y="1944688"/>
              <a:ext cx="769938" cy="576263"/>
            </a:xfrm>
            <a:custGeom>
              <a:avLst/>
              <a:gdLst>
                <a:gd name="T0" fmla="*/ 268013540 w 205"/>
                <a:gd name="T1" fmla="*/ 1716499156 h 153"/>
                <a:gd name="T2" fmla="*/ 197483463 w 205"/>
                <a:gd name="T3" fmla="*/ 1673942322 h 153"/>
                <a:gd name="T4" fmla="*/ 197483463 w 205"/>
                <a:gd name="T5" fmla="*/ 226976060 h 153"/>
                <a:gd name="T6" fmla="*/ 253906773 w 205"/>
                <a:gd name="T7" fmla="*/ 184419226 h 153"/>
                <a:gd name="T8" fmla="*/ 268013540 w 205"/>
                <a:gd name="T9" fmla="*/ 184419226 h 153"/>
                <a:gd name="T10" fmla="*/ 2147483647 w 205"/>
                <a:gd name="T11" fmla="*/ 241160416 h 153"/>
                <a:gd name="T12" fmla="*/ 2147483647 w 205"/>
                <a:gd name="T13" fmla="*/ 283717250 h 153"/>
                <a:gd name="T14" fmla="*/ 2147483647 w 205"/>
                <a:gd name="T15" fmla="*/ 1645569843 h 153"/>
                <a:gd name="T16" fmla="*/ 2147483647 w 205"/>
                <a:gd name="T17" fmla="*/ 1688130444 h 153"/>
                <a:gd name="T18" fmla="*/ 268013540 w 205"/>
                <a:gd name="T19" fmla="*/ 1716499156 h 153"/>
                <a:gd name="T20" fmla="*/ 268013540 w 205"/>
                <a:gd name="T21" fmla="*/ 1716499156 h 153"/>
                <a:gd name="T22" fmla="*/ 70530077 w 205"/>
                <a:gd name="T23" fmla="*/ 0 h 153"/>
                <a:gd name="T24" fmla="*/ 0 w 205"/>
                <a:gd name="T25" fmla="*/ 70929313 h 153"/>
                <a:gd name="T26" fmla="*/ 0 w 205"/>
                <a:gd name="T27" fmla="*/ 2113706319 h 153"/>
                <a:gd name="T28" fmla="*/ 70530077 w 205"/>
                <a:gd name="T29" fmla="*/ 2147483647 h 153"/>
                <a:gd name="T30" fmla="*/ 70530077 w 205"/>
                <a:gd name="T31" fmla="*/ 2147483647 h 153"/>
                <a:gd name="T32" fmla="*/ 2147483647 w 205"/>
                <a:gd name="T33" fmla="*/ 2113706319 h 153"/>
                <a:gd name="T34" fmla="*/ 2147483647 w 205"/>
                <a:gd name="T35" fmla="*/ 2042777007 h 153"/>
                <a:gd name="T36" fmla="*/ 2147483647 w 205"/>
                <a:gd name="T37" fmla="*/ 141858625 h 153"/>
                <a:gd name="T38" fmla="*/ 2147483647 w 205"/>
                <a:gd name="T39" fmla="*/ 85117435 h 153"/>
                <a:gd name="T40" fmla="*/ 70530077 w 205"/>
                <a:gd name="T41" fmla="*/ 0 h 153"/>
                <a:gd name="T42" fmla="*/ 70530077 w 205"/>
                <a:gd name="T43" fmla="*/ 0 h 15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5"/>
                <a:gd name="T67" fmla="*/ 0 h 153"/>
                <a:gd name="T68" fmla="*/ 205 w 205"/>
                <a:gd name="T69" fmla="*/ 153 h 15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5" h="153">
                  <a:moveTo>
                    <a:pt x="19" y="121"/>
                  </a:moveTo>
                  <a:cubicBezTo>
                    <a:pt x="16" y="121"/>
                    <a:pt x="14" y="120"/>
                    <a:pt x="14" y="118"/>
                  </a:cubicBezTo>
                  <a:cubicBezTo>
                    <a:pt x="14" y="16"/>
                    <a:pt x="14" y="16"/>
                    <a:pt x="14" y="16"/>
                  </a:cubicBezTo>
                  <a:cubicBezTo>
                    <a:pt x="14" y="14"/>
                    <a:pt x="16" y="13"/>
                    <a:pt x="18" y="13"/>
                  </a:cubicBezTo>
                  <a:cubicBezTo>
                    <a:pt x="19" y="13"/>
                    <a:pt x="19" y="13"/>
                    <a:pt x="19" y="13"/>
                  </a:cubicBezTo>
                  <a:cubicBezTo>
                    <a:pt x="189" y="17"/>
                    <a:pt x="189" y="17"/>
                    <a:pt x="189" y="17"/>
                  </a:cubicBezTo>
                  <a:cubicBezTo>
                    <a:pt x="191" y="17"/>
                    <a:pt x="193" y="18"/>
                    <a:pt x="193" y="20"/>
                  </a:cubicBezTo>
                  <a:cubicBezTo>
                    <a:pt x="193" y="116"/>
                    <a:pt x="193" y="116"/>
                    <a:pt x="193" y="116"/>
                  </a:cubicBezTo>
                  <a:cubicBezTo>
                    <a:pt x="193" y="118"/>
                    <a:pt x="191" y="119"/>
                    <a:pt x="189" y="119"/>
                  </a:cubicBezTo>
                  <a:cubicBezTo>
                    <a:pt x="19" y="121"/>
                    <a:pt x="19" y="121"/>
                    <a:pt x="19" y="121"/>
                  </a:cubicBezTo>
                  <a:cubicBezTo>
                    <a:pt x="19" y="121"/>
                    <a:pt x="19" y="121"/>
                    <a:pt x="19" y="121"/>
                  </a:cubicBezTo>
                  <a:moveTo>
                    <a:pt x="5" y="0"/>
                  </a:moveTo>
                  <a:cubicBezTo>
                    <a:pt x="2" y="0"/>
                    <a:pt x="0" y="2"/>
                    <a:pt x="0" y="5"/>
                  </a:cubicBezTo>
                  <a:cubicBezTo>
                    <a:pt x="0" y="149"/>
                    <a:pt x="0" y="149"/>
                    <a:pt x="0" y="149"/>
                  </a:cubicBezTo>
                  <a:cubicBezTo>
                    <a:pt x="0" y="151"/>
                    <a:pt x="2" y="153"/>
                    <a:pt x="5" y="153"/>
                  </a:cubicBezTo>
                  <a:cubicBezTo>
                    <a:pt x="5" y="153"/>
                    <a:pt x="5" y="153"/>
                    <a:pt x="5" y="153"/>
                  </a:cubicBezTo>
                  <a:cubicBezTo>
                    <a:pt x="201" y="149"/>
                    <a:pt x="201" y="149"/>
                    <a:pt x="201" y="149"/>
                  </a:cubicBezTo>
                  <a:cubicBezTo>
                    <a:pt x="203" y="149"/>
                    <a:pt x="205" y="147"/>
                    <a:pt x="205" y="144"/>
                  </a:cubicBezTo>
                  <a:cubicBezTo>
                    <a:pt x="205" y="10"/>
                    <a:pt x="205" y="10"/>
                    <a:pt x="205" y="10"/>
                  </a:cubicBezTo>
                  <a:cubicBezTo>
                    <a:pt x="205" y="8"/>
                    <a:pt x="203" y="6"/>
                    <a:pt x="201" y="6"/>
                  </a:cubicBezTo>
                  <a:cubicBezTo>
                    <a:pt x="5" y="0"/>
                    <a:pt x="5" y="0"/>
                    <a:pt x="5" y="0"/>
                  </a:cubicBezTo>
                  <a:cubicBezTo>
                    <a:pt x="5" y="0"/>
                    <a:pt x="5"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07" name="Freeform 133"/>
            <p:cNvSpPr>
              <a:spLocks noChangeArrowheads="1"/>
            </p:cNvSpPr>
            <p:nvPr/>
          </p:nvSpPr>
          <p:spPr bwMode="auto">
            <a:xfrm>
              <a:off x="1727200" y="2535238"/>
              <a:ext cx="319088" cy="71438"/>
            </a:xfrm>
            <a:custGeom>
              <a:avLst/>
              <a:gdLst>
                <a:gd name="T0" fmla="*/ 916000291 w 85"/>
                <a:gd name="T1" fmla="*/ 0 h 19"/>
                <a:gd name="T2" fmla="*/ 916000291 w 85"/>
                <a:gd name="T3" fmla="*/ 0 h 19"/>
                <a:gd name="T4" fmla="*/ 295940981 w 85"/>
                <a:gd name="T5" fmla="*/ 14137204 h 19"/>
                <a:gd name="T6" fmla="*/ 155016704 w 85"/>
                <a:gd name="T7" fmla="*/ 70682261 h 19"/>
                <a:gd name="T8" fmla="*/ 42277283 w 85"/>
                <a:gd name="T9" fmla="*/ 212050543 h 19"/>
                <a:gd name="T10" fmla="*/ 56369711 w 85"/>
                <a:gd name="T11" fmla="*/ 268599360 h 19"/>
                <a:gd name="T12" fmla="*/ 70462138 w 85"/>
                <a:gd name="T13" fmla="*/ 268599360 h 19"/>
                <a:gd name="T14" fmla="*/ 1141479133 w 85"/>
                <a:gd name="T15" fmla="*/ 240324952 h 19"/>
                <a:gd name="T16" fmla="*/ 1169663989 w 85"/>
                <a:gd name="T17" fmla="*/ 183779895 h 19"/>
                <a:gd name="T18" fmla="*/ 1042832140 w 85"/>
                <a:gd name="T19" fmla="*/ 56548817 h 19"/>
                <a:gd name="T20" fmla="*/ 916000291 w 8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9"/>
                <a:gd name="T35" fmla="*/ 85 w 8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9">
                  <a:moveTo>
                    <a:pt x="65" y="0"/>
                  </a:moveTo>
                  <a:cubicBezTo>
                    <a:pt x="65" y="0"/>
                    <a:pt x="65" y="0"/>
                    <a:pt x="65" y="0"/>
                  </a:cubicBezTo>
                  <a:cubicBezTo>
                    <a:pt x="21" y="1"/>
                    <a:pt x="21" y="1"/>
                    <a:pt x="21" y="1"/>
                  </a:cubicBezTo>
                  <a:cubicBezTo>
                    <a:pt x="18" y="1"/>
                    <a:pt x="14" y="3"/>
                    <a:pt x="11" y="5"/>
                  </a:cubicBezTo>
                  <a:cubicBezTo>
                    <a:pt x="3" y="15"/>
                    <a:pt x="3" y="15"/>
                    <a:pt x="3" y="15"/>
                  </a:cubicBezTo>
                  <a:cubicBezTo>
                    <a:pt x="0" y="17"/>
                    <a:pt x="1" y="19"/>
                    <a:pt x="4" y="19"/>
                  </a:cubicBezTo>
                  <a:cubicBezTo>
                    <a:pt x="4" y="19"/>
                    <a:pt x="4" y="19"/>
                    <a:pt x="5" y="19"/>
                  </a:cubicBezTo>
                  <a:cubicBezTo>
                    <a:pt x="81" y="17"/>
                    <a:pt x="81" y="17"/>
                    <a:pt x="81" y="17"/>
                  </a:cubicBezTo>
                  <a:cubicBezTo>
                    <a:pt x="84" y="17"/>
                    <a:pt x="85" y="15"/>
                    <a:pt x="83" y="13"/>
                  </a:cubicBezTo>
                  <a:cubicBezTo>
                    <a:pt x="74" y="4"/>
                    <a:pt x="74" y="4"/>
                    <a:pt x="74" y="4"/>
                  </a:cubicBezTo>
                  <a:cubicBezTo>
                    <a:pt x="72" y="2"/>
                    <a:pt x="68" y="0"/>
                    <a:pt x="6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08" name="Freeform 134"/>
            <p:cNvSpPr>
              <a:spLocks noChangeArrowheads="1"/>
            </p:cNvSpPr>
            <p:nvPr/>
          </p:nvSpPr>
          <p:spPr bwMode="auto">
            <a:xfrm>
              <a:off x="1622425" y="2024063"/>
              <a:ext cx="63500" cy="90488"/>
            </a:xfrm>
            <a:custGeom>
              <a:avLst/>
              <a:gdLst>
                <a:gd name="T0" fmla="*/ 13951324 w 17"/>
                <a:gd name="T1" fmla="*/ 0 h 24"/>
                <a:gd name="T2" fmla="*/ 0 w 17"/>
                <a:gd name="T3" fmla="*/ 14214157 h 24"/>
                <a:gd name="T4" fmla="*/ 0 w 17"/>
                <a:gd name="T5" fmla="*/ 326955766 h 24"/>
                <a:gd name="T6" fmla="*/ 13951324 w 17"/>
                <a:gd name="T7" fmla="*/ 341169923 h 24"/>
                <a:gd name="T8" fmla="*/ 83715412 w 17"/>
                <a:gd name="T9" fmla="*/ 341169923 h 24"/>
                <a:gd name="T10" fmla="*/ 83715412 w 17"/>
                <a:gd name="T11" fmla="*/ 341169923 h 24"/>
                <a:gd name="T12" fmla="*/ 97666735 w 17"/>
                <a:gd name="T13" fmla="*/ 326955766 h 24"/>
                <a:gd name="T14" fmla="*/ 97666735 w 17"/>
                <a:gd name="T15" fmla="*/ 213231202 h 24"/>
                <a:gd name="T16" fmla="*/ 97666735 w 17"/>
                <a:gd name="T17" fmla="*/ 199017045 h 24"/>
                <a:gd name="T18" fmla="*/ 97666735 w 17"/>
                <a:gd name="T19" fmla="*/ 213231202 h 24"/>
                <a:gd name="T20" fmla="*/ 139524441 w 17"/>
                <a:gd name="T21" fmla="*/ 326955766 h 24"/>
                <a:gd name="T22" fmla="*/ 153475765 w 17"/>
                <a:gd name="T23" fmla="*/ 341169923 h 24"/>
                <a:gd name="T24" fmla="*/ 223239853 w 17"/>
                <a:gd name="T25" fmla="*/ 341169923 h 24"/>
                <a:gd name="T26" fmla="*/ 223239853 w 17"/>
                <a:gd name="T27" fmla="*/ 341169923 h 24"/>
                <a:gd name="T28" fmla="*/ 237191176 w 17"/>
                <a:gd name="T29" fmla="*/ 341169923 h 24"/>
                <a:gd name="T30" fmla="*/ 181382147 w 17"/>
                <a:gd name="T31" fmla="*/ 170584961 h 24"/>
                <a:gd name="T32" fmla="*/ 181382147 w 17"/>
                <a:gd name="T33" fmla="*/ 156370805 h 24"/>
                <a:gd name="T34" fmla="*/ 223239853 w 17"/>
                <a:gd name="T35" fmla="*/ 14214157 h 24"/>
                <a:gd name="T36" fmla="*/ 223239853 w 17"/>
                <a:gd name="T37" fmla="*/ 14214157 h 24"/>
                <a:gd name="T38" fmla="*/ 153475765 w 17"/>
                <a:gd name="T39" fmla="*/ 14214157 h 24"/>
                <a:gd name="T40" fmla="*/ 153475765 w 17"/>
                <a:gd name="T41" fmla="*/ 14214157 h 24"/>
                <a:gd name="T42" fmla="*/ 139524441 w 17"/>
                <a:gd name="T43" fmla="*/ 14214157 h 24"/>
                <a:gd name="T44" fmla="*/ 97666735 w 17"/>
                <a:gd name="T45" fmla="*/ 127938721 h 24"/>
                <a:gd name="T46" fmla="*/ 97666735 w 17"/>
                <a:gd name="T47" fmla="*/ 127938721 h 24"/>
                <a:gd name="T48" fmla="*/ 97666735 w 17"/>
                <a:gd name="T49" fmla="*/ 127938721 h 24"/>
                <a:gd name="T50" fmla="*/ 97666735 w 17"/>
                <a:gd name="T51" fmla="*/ 14214157 h 24"/>
                <a:gd name="T52" fmla="*/ 83715412 w 17"/>
                <a:gd name="T53" fmla="*/ 14214157 h 24"/>
                <a:gd name="T54" fmla="*/ 13951324 w 17"/>
                <a:gd name="T55" fmla="*/ 0 h 24"/>
                <a:gd name="T56" fmla="*/ 13951324 w 17"/>
                <a:gd name="T57" fmla="*/ 0 h 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
                <a:gd name="T88" fmla="*/ 0 h 24"/>
                <a:gd name="T89" fmla="*/ 17 w 17"/>
                <a:gd name="T90" fmla="*/ 24 h 2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 h="24">
                  <a:moveTo>
                    <a:pt x="1" y="0"/>
                  </a:moveTo>
                  <a:cubicBezTo>
                    <a:pt x="1" y="0"/>
                    <a:pt x="0" y="1"/>
                    <a:pt x="0" y="1"/>
                  </a:cubicBezTo>
                  <a:cubicBezTo>
                    <a:pt x="0" y="23"/>
                    <a:pt x="0" y="23"/>
                    <a:pt x="0" y="23"/>
                  </a:cubicBezTo>
                  <a:cubicBezTo>
                    <a:pt x="0" y="24"/>
                    <a:pt x="1" y="24"/>
                    <a:pt x="1" y="24"/>
                  </a:cubicBezTo>
                  <a:cubicBezTo>
                    <a:pt x="6" y="24"/>
                    <a:pt x="6" y="24"/>
                    <a:pt x="6" y="24"/>
                  </a:cubicBezTo>
                  <a:cubicBezTo>
                    <a:pt x="6" y="24"/>
                    <a:pt x="6" y="24"/>
                    <a:pt x="6" y="24"/>
                  </a:cubicBezTo>
                  <a:cubicBezTo>
                    <a:pt x="7" y="24"/>
                    <a:pt x="7" y="24"/>
                    <a:pt x="7" y="23"/>
                  </a:cubicBezTo>
                  <a:cubicBezTo>
                    <a:pt x="7" y="15"/>
                    <a:pt x="7" y="15"/>
                    <a:pt x="7" y="15"/>
                  </a:cubicBezTo>
                  <a:cubicBezTo>
                    <a:pt x="7" y="15"/>
                    <a:pt x="7" y="14"/>
                    <a:pt x="7" y="14"/>
                  </a:cubicBezTo>
                  <a:cubicBezTo>
                    <a:pt x="7" y="14"/>
                    <a:pt x="7" y="15"/>
                    <a:pt x="7" y="15"/>
                  </a:cubicBezTo>
                  <a:cubicBezTo>
                    <a:pt x="10" y="23"/>
                    <a:pt x="10" y="23"/>
                    <a:pt x="10" y="23"/>
                  </a:cubicBezTo>
                  <a:cubicBezTo>
                    <a:pt x="10" y="24"/>
                    <a:pt x="10" y="24"/>
                    <a:pt x="11" y="24"/>
                  </a:cubicBezTo>
                  <a:cubicBezTo>
                    <a:pt x="16" y="24"/>
                    <a:pt x="16" y="24"/>
                    <a:pt x="16" y="24"/>
                  </a:cubicBezTo>
                  <a:cubicBezTo>
                    <a:pt x="16" y="24"/>
                    <a:pt x="16" y="24"/>
                    <a:pt x="16" y="24"/>
                  </a:cubicBezTo>
                  <a:cubicBezTo>
                    <a:pt x="16" y="24"/>
                    <a:pt x="17" y="24"/>
                    <a:pt x="17" y="24"/>
                  </a:cubicBezTo>
                  <a:cubicBezTo>
                    <a:pt x="13" y="12"/>
                    <a:pt x="13" y="12"/>
                    <a:pt x="13" y="12"/>
                  </a:cubicBezTo>
                  <a:cubicBezTo>
                    <a:pt x="13" y="12"/>
                    <a:pt x="13" y="11"/>
                    <a:pt x="13" y="11"/>
                  </a:cubicBezTo>
                  <a:cubicBezTo>
                    <a:pt x="16" y="1"/>
                    <a:pt x="16" y="1"/>
                    <a:pt x="16" y="1"/>
                  </a:cubicBezTo>
                  <a:cubicBezTo>
                    <a:pt x="16" y="1"/>
                    <a:pt x="16" y="1"/>
                    <a:pt x="16" y="1"/>
                  </a:cubicBezTo>
                  <a:cubicBezTo>
                    <a:pt x="11" y="1"/>
                    <a:pt x="11" y="1"/>
                    <a:pt x="11" y="1"/>
                  </a:cubicBezTo>
                  <a:cubicBezTo>
                    <a:pt x="11" y="1"/>
                    <a:pt x="11" y="1"/>
                    <a:pt x="11" y="1"/>
                  </a:cubicBezTo>
                  <a:cubicBezTo>
                    <a:pt x="11" y="1"/>
                    <a:pt x="10" y="1"/>
                    <a:pt x="10" y="1"/>
                  </a:cubicBezTo>
                  <a:cubicBezTo>
                    <a:pt x="7" y="9"/>
                    <a:pt x="7" y="9"/>
                    <a:pt x="7" y="9"/>
                  </a:cubicBezTo>
                  <a:cubicBezTo>
                    <a:pt x="7" y="9"/>
                    <a:pt x="7" y="9"/>
                    <a:pt x="7" y="9"/>
                  </a:cubicBezTo>
                  <a:cubicBezTo>
                    <a:pt x="7" y="9"/>
                    <a:pt x="7" y="9"/>
                    <a:pt x="7" y="9"/>
                  </a:cubicBezTo>
                  <a:cubicBezTo>
                    <a:pt x="7" y="1"/>
                    <a:pt x="7" y="1"/>
                    <a:pt x="7" y="1"/>
                  </a:cubicBezTo>
                  <a:cubicBezTo>
                    <a:pt x="7" y="1"/>
                    <a:pt x="7" y="1"/>
                    <a:pt x="6" y="1"/>
                  </a:cubicBezTo>
                  <a:cubicBezTo>
                    <a:pt x="1" y="0"/>
                    <a:pt x="1" y="0"/>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09" name="Freeform 135"/>
            <p:cNvSpPr>
              <a:spLocks noEditPoints="1" noChangeArrowheads="1"/>
            </p:cNvSpPr>
            <p:nvPr/>
          </p:nvSpPr>
          <p:spPr bwMode="auto">
            <a:xfrm>
              <a:off x="1700213" y="2027238"/>
              <a:ext cx="52388" cy="87313"/>
            </a:xfrm>
            <a:custGeom>
              <a:avLst/>
              <a:gdLst>
                <a:gd name="T0" fmla="*/ 98017948 w 14"/>
                <a:gd name="T1" fmla="*/ 144112005 h 23"/>
                <a:gd name="T2" fmla="*/ 98017948 w 14"/>
                <a:gd name="T3" fmla="*/ 144112005 h 23"/>
                <a:gd name="T4" fmla="*/ 98017948 w 14"/>
                <a:gd name="T5" fmla="*/ 144112005 h 23"/>
                <a:gd name="T6" fmla="*/ 84015384 w 14"/>
                <a:gd name="T7" fmla="*/ 129701563 h 23"/>
                <a:gd name="T8" fmla="*/ 84015384 w 14"/>
                <a:gd name="T9" fmla="*/ 57645561 h 23"/>
                <a:gd name="T10" fmla="*/ 112020512 w 14"/>
                <a:gd name="T11" fmla="*/ 57645561 h 23"/>
                <a:gd name="T12" fmla="*/ 112020512 w 14"/>
                <a:gd name="T13" fmla="*/ 72056002 h 23"/>
                <a:gd name="T14" fmla="*/ 112020512 w 14"/>
                <a:gd name="T15" fmla="*/ 100880681 h 23"/>
                <a:gd name="T16" fmla="*/ 112020512 w 14"/>
                <a:gd name="T17" fmla="*/ 115291122 h 23"/>
                <a:gd name="T18" fmla="*/ 112020512 w 14"/>
                <a:gd name="T19" fmla="*/ 144112005 h 23"/>
                <a:gd name="T20" fmla="*/ 98017948 w 14"/>
                <a:gd name="T21" fmla="*/ 144112005 h 23"/>
                <a:gd name="T22" fmla="*/ 0 w 14"/>
                <a:gd name="T23" fmla="*/ 0 h 23"/>
                <a:gd name="T24" fmla="*/ 0 w 14"/>
                <a:gd name="T25" fmla="*/ 14410441 h 23"/>
                <a:gd name="T26" fmla="*/ 0 w 14"/>
                <a:gd name="T27" fmla="*/ 331459129 h 23"/>
                <a:gd name="T28" fmla="*/ 0 w 14"/>
                <a:gd name="T29" fmla="*/ 331459129 h 23"/>
                <a:gd name="T30" fmla="*/ 70012820 w 14"/>
                <a:gd name="T31" fmla="*/ 331459129 h 23"/>
                <a:gd name="T32" fmla="*/ 70012820 w 14"/>
                <a:gd name="T33" fmla="*/ 331459129 h 23"/>
                <a:gd name="T34" fmla="*/ 84015384 w 14"/>
                <a:gd name="T35" fmla="*/ 331459129 h 23"/>
                <a:gd name="T36" fmla="*/ 84015384 w 14"/>
                <a:gd name="T37" fmla="*/ 216168007 h 23"/>
                <a:gd name="T38" fmla="*/ 98017948 w 14"/>
                <a:gd name="T39" fmla="*/ 201757566 h 23"/>
                <a:gd name="T40" fmla="*/ 98017948 w 14"/>
                <a:gd name="T41" fmla="*/ 201757566 h 23"/>
                <a:gd name="T42" fmla="*/ 112020512 w 14"/>
                <a:gd name="T43" fmla="*/ 201757566 h 23"/>
                <a:gd name="T44" fmla="*/ 112020512 w 14"/>
                <a:gd name="T45" fmla="*/ 201757566 h 23"/>
                <a:gd name="T46" fmla="*/ 168030768 w 14"/>
                <a:gd name="T47" fmla="*/ 187347124 h 23"/>
                <a:gd name="T48" fmla="*/ 182033332 w 14"/>
                <a:gd name="T49" fmla="*/ 172936683 h 23"/>
                <a:gd name="T50" fmla="*/ 196035896 w 14"/>
                <a:gd name="T51" fmla="*/ 129701563 h 23"/>
                <a:gd name="T52" fmla="*/ 196035896 w 14"/>
                <a:gd name="T53" fmla="*/ 115291122 h 23"/>
                <a:gd name="T54" fmla="*/ 196035896 w 14"/>
                <a:gd name="T55" fmla="*/ 100880681 h 23"/>
                <a:gd name="T56" fmla="*/ 196035896 w 14"/>
                <a:gd name="T57" fmla="*/ 43235120 h 23"/>
                <a:gd name="T58" fmla="*/ 182033332 w 14"/>
                <a:gd name="T59" fmla="*/ 28820882 h 23"/>
                <a:gd name="T60" fmla="*/ 140025640 w 14"/>
                <a:gd name="T61" fmla="*/ 0 h 23"/>
                <a:gd name="T62" fmla="*/ 98017948 w 14"/>
                <a:gd name="T63" fmla="*/ 0 h 23"/>
                <a:gd name="T64" fmla="*/ 70012820 w 14"/>
                <a:gd name="T65" fmla="*/ 0 h 23"/>
                <a:gd name="T66" fmla="*/ 0 w 14"/>
                <a:gd name="T67" fmla="*/ 0 h 23"/>
                <a:gd name="T68" fmla="*/ 0 w 14"/>
                <a:gd name="T69" fmla="*/ 0 h 2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3"/>
                <a:gd name="T107" fmla="*/ 14 w 14"/>
                <a:gd name="T108" fmla="*/ 23 h 2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3">
                  <a:moveTo>
                    <a:pt x="7" y="10"/>
                  </a:moveTo>
                  <a:cubicBezTo>
                    <a:pt x="7" y="10"/>
                    <a:pt x="7" y="10"/>
                    <a:pt x="7" y="10"/>
                  </a:cubicBezTo>
                  <a:cubicBezTo>
                    <a:pt x="7" y="10"/>
                    <a:pt x="7" y="10"/>
                    <a:pt x="7" y="10"/>
                  </a:cubicBezTo>
                  <a:cubicBezTo>
                    <a:pt x="6" y="10"/>
                    <a:pt x="6" y="10"/>
                    <a:pt x="6" y="9"/>
                  </a:cubicBezTo>
                  <a:cubicBezTo>
                    <a:pt x="6" y="4"/>
                    <a:pt x="6" y="4"/>
                    <a:pt x="6" y="4"/>
                  </a:cubicBezTo>
                  <a:cubicBezTo>
                    <a:pt x="7" y="4"/>
                    <a:pt x="8" y="4"/>
                    <a:pt x="8" y="4"/>
                  </a:cubicBezTo>
                  <a:cubicBezTo>
                    <a:pt x="8" y="5"/>
                    <a:pt x="8" y="5"/>
                    <a:pt x="8" y="5"/>
                  </a:cubicBezTo>
                  <a:cubicBezTo>
                    <a:pt x="8" y="6"/>
                    <a:pt x="8" y="6"/>
                    <a:pt x="8" y="7"/>
                  </a:cubicBezTo>
                  <a:cubicBezTo>
                    <a:pt x="8" y="8"/>
                    <a:pt x="8" y="8"/>
                    <a:pt x="8" y="8"/>
                  </a:cubicBezTo>
                  <a:cubicBezTo>
                    <a:pt x="8" y="9"/>
                    <a:pt x="8" y="9"/>
                    <a:pt x="8" y="10"/>
                  </a:cubicBezTo>
                  <a:cubicBezTo>
                    <a:pt x="8" y="10"/>
                    <a:pt x="7" y="10"/>
                    <a:pt x="7" y="10"/>
                  </a:cubicBezTo>
                  <a:moveTo>
                    <a:pt x="0" y="0"/>
                  </a:moveTo>
                  <a:cubicBezTo>
                    <a:pt x="0" y="0"/>
                    <a:pt x="0" y="0"/>
                    <a:pt x="0" y="1"/>
                  </a:cubicBezTo>
                  <a:cubicBezTo>
                    <a:pt x="0" y="23"/>
                    <a:pt x="0" y="23"/>
                    <a:pt x="0" y="23"/>
                  </a:cubicBezTo>
                  <a:cubicBezTo>
                    <a:pt x="0" y="23"/>
                    <a:pt x="0" y="23"/>
                    <a:pt x="0" y="23"/>
                  </a:cubicBezTo>
                  <a:cubicBezTo>
                    <a:pt x="5" y="23"/>
                    <a:pt x="5" y="23"/>
                    <a:pt x="5" y="23"/>
                  </a:cubicBezTo>
                  <a:cubicBezTo>
                    <a:pt x="5" y="23"/>
                    <a:pt x="5" y="23"/>
                    <a:pt x="5" y="23"/>
                  </a:cubicBezTo>
                  <a:cubicBezTo>
                    <a:pt x="6" y="23"/>
                    <a:pt x="6" y="23"/>
                    <a:pt x="6" y="23"/>
                  </a:cubicBezTo>
                  <a:cubicBezTo>
                    <a:pt x="6" y="15"/>
                    <a:pt x="6" y="15"/>
                    <a:pt x="6" y="15"/>
                  </a:cubicBezTo>
                  <a:cubicBezTo>
                    <a:pt x="6" y="14"/>
                    <a:pt x="7" y="14"/>
                    <a:pt x="7" y="14"/>
                  </a:cubicBezTo>
                  <a:cubicBezTo>
                    <a:pt x="7" y="14"/>
                    <a:pt x="7" y="14"/>
                    <a:pt x="7" y="14"/>
                  </a:cubicBezTo>
                  <a:cubicBezTo>
                    <a:pt x="8" y="14"/>
                    <a:pt x="8" y="14"/>
                    <a:pt x="8" y="14"/>
                  </a:cubicBezTo>
                  <a:cubicBezTo>
                    <a:pt x="8" y="14"/>
                    <a:pt x="8" y="14"/>
                    <a:pt x="8" y="14"/>
                  </a:cubicBezTo>
                  <a:cubicBezTo>
                    <a:pt x="10" y="14"/>
                    <a:pt x="11" y="14"/>
                    <a:pt x="12" y="13"/>
                  </a:cubicBezTo>
                  <a:cubicBezTo>
                    <a:pt x="12" y="13"/>
                    <a:pt x="13" y="13"/>
                    <a:pt x="13" y="12"/>
                  </a:cubicBezTo>
                  <a:cubicBezTo>
                    <a:pt x="14" y="11"/>
                    <a:pt x="14" y="9"/>
                    <a:pt x="14" y="9"/>
                  </a:cubicBezTo>
                  <a:cubicBezTo>
                    <a:pt x="14" y="9"/>
                    <a:pt x="14" y="8"/>
                    <a:pt x="14" y="8"/>
                  </a:cubicBezTo>
                  <a:cubicBezTo>
                    <a:pt x="14" y="7"/>
                    <a:pt x="14" y="7"/>
                    <a:pt x="14" y="7"/>
                  </a:cubicBezTo>
                  <a:cubicBezTo>
                    <a:pt x="14" y="5"/>
                    <a:pt x="14" y="4"/>
                    <a:pt x="14" y="3"/>
                  </a:cubicBezTo>
                  <a:cubicBezTo>
                    <a:pt x="13" y="3"/>
                    <a:pt x="13" y="2"/>
                    <a:pt x="13" y="2"/>
                  </a:cubicBezTo>
                  <a:cubicBezTo>
                    <a:pt x="12" y="1"/>
                    <a:pt x="11" y="1"/>
                    <a:pt x="10" y="0"/>
                  </a:cubicBezTo>
                  <a:cubicBezTo>
                    <a:pt x="9" y="0"/>
                    <a:pt x="7" y="0"/>
                    <a:pt x="7" y="0"/>
                  </a:cubicBezTo>
                  <a:cubicBezTo>
                    <a:pt x="7" y="0"/>
                    <a:pt x="6" y="0"/>
                    <a:pt x="5" y="0"/>
                  </a:cubicBezTo>
                  <a:cubicBezTo>
                    <a:pt x="0" y="0"/>
                    <a:pt x="0" y="0"/>
                    <a:pt x="0"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10" name="Freeform 136"/>
            <p:cNvSpPr>
              <a:spLocks noChangeArrowheads="1"/>
            </p:cNvSpPr>
            <p:nvPr/>
          </p:nvSpPr>
          <p:spPr bwMode="auto">
            <a:xfrm>
              <a:off x="1768475" y="2027238"/>
              <a:ext cx="22225" cy="90488"/>
            </a:xfrm>
            <a:custGeom>
              <a:avLst/>
              <a:gdLst>
                <a:gd name="T0" fmla="*/ 0 w 6"/>
                <a:gd name="T1" fmla="*/ 0 h 24"/>
                <a:gd name="T2" fmla="*/ 0 w 6"/>
                <a:gd name="T3" fmla="*/ 14214157 h 24"/>
                <a:gd name="T4" fmla="*/ 0 w 6"/>
                <a:gd name="T5" fmla="*/ 326955766 h 24"/>
                <a:gd name="T6" fmla="*/ 0 w 6"/>
                <a:gd name="T7" fmla="*/ 341169923 h 24"/>
                <a:gd name="T8" fmla="*/ 68604871 w 6"/>
                <a:gd name="T9" fmla="*/ 341169923 h 24"/>
                <a:gd name="T10" fmla="*/ 68604871 w 6"/>
                <a:gd name="T11" fmla="*/ 341169923 h 24"/>
                <a:gd name="T12" fmla="*/ 82325104 w 6"/>
                <a:gd name="T13" fmla="*/ 326955766 h 24"/>
                <a:gd name="T14" fmla="*/ 82325104 w 6"/>
                <a:gd name="T15" fmla="*/ 14214157 h 24"/>
                <a:gd name="T16" fmla="*/ 68604871 w 6"/>
                <a:gd name="T17" fmla="*/ 0 h 24"/>
                <a:gd name="T18" fmla="*/ 0 w 6"/>
                <a:gd name="T19" fmla="*/ 0 h 24"/>
                <a:gd name="T20" fmla="*/ 0 w 6"/>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24"/>
                <a:gd name="T35" fmla="*/ 6 w 6"/>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24">
                  <a:moveTo>
                    <a:pt x="0" y="0"/>
                  </a:moveTo>
                  <a:cubicBezTo>
                    <a:pt x="0" y="0"/>
                    <a:pt x="0" y="1"/>
                    <a:pt x="0" y="1"/>
                  </a:cubicBezTo>
                  <a:cubicBezTo>
                    <a:pt x="0" y="23"/>
                    <a:pt x="0" y="23"/>
                    <a:pt x="0" y="23"/>
                  </a:cubicBezTo>
                  <a:cubicBezTo>
                    <a:pt x="0" y="23"/>
                    <a:pt x="0" y="24"/>
                    <a:pt x="0" y="24"/>
                  </a:cubicBezTo>
                  <a:cubicBezTo>
                    <a:pt x="5" y="24"/>
                    <a:pt x="5" y="24"/>
                    <a:pt x="5" y="24"/>
                  </a:cubicBezTo>
                  <a:cubicBezTo>
                    <a:pt x="5" y="24"/>
                    <a:pt x="5" y="24"/>
                    <a:pt x="5" y="24"/>
                  </a:cubicBezTo>
                  <a:cubicBezTo>
                    <a:pt x="6" y="24"/>
                    <a:pt x="6" y="23"/>
                    <a:pt x="6" y="23"/>
                  </a:cubicBezTo>
                  <a:cubicBezTo>
                    <a:pt x="6" y="1"/>
                    <a:pt x="6" y="1"/>
                    <a:pt x="6" y="1"/>
                  </a:cubicBezTo>
                  <a:cubicBezTo>
                    <a:pt x="6" y="1"/>
                    <a:pt x="6" y="0"/>
                    <a:pt x="5" y="0"/>
                  </a:cubicBezTo>
                  <a:cubicBezTo>
                    <a:pt x="0" y="0"/>
                    <a:pt x="0" y="0"/>
                    <a:pt x="0"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11" name="Freeform 137"/>
            <p:cNvSpPr>
              <a:spLocks noChangeArrowheads="1"/>
            </p:cNvSpPr>
            <p:nvPr/>
          </p:nvSpPr>
          <p:spPr bwMode="auto">
            <a:xfrm>
              <a:off x="5292725" y="2027238"/>
              <a:ext cx="7938" cy="34925"/>
            </a:xfrm>
            <a:custGeom>
              <a:avLst/>
              <a:gdLst>
                <a:gd name="T0" fmla="*/ 15752961 w 2"/>
                <a:gd name="T1" fmla="*/ 0 h 9"/>
                <a:gd name="T2" fmla="*/ 15752961 w 2"/>
                <a:gd name="T3" fmla="*/ 15060436 h 9"/>
                <a:gd name="T4" fmla="*/ 15752961 w 2"/>
                <a:gd name="T5" fmla="*/ 30116992 h 9"/>
                <a:gd name="T6" fmla="*/ 0 w 2"/>
                <a:gd name="T7" fmla="*/ 120467967 h 9"/>
                <a:gd name="T8" fmla="*/ 15752961 w 2"/>
                <a:gd name="T9" fmla="*/ 135528403 h 9"/>
                <a:gd name="T10" fmla="*/ 31505922 w 2"/>
                <a:gd name="T11" fmla="*/ 120467967 h 9"/>
                <a:gd name="T12" fmla="*/ 31505922 w 2"/>
                <a:gd name="T13" fmla="*/ 30116992 h 9"/>
                <a:gd name="T14" fmla="*/ 31505922 w 2"/>
                <a:gd name="T15" fmla="*/ 15060436 h 9"/>
                <a:gd name="T16" fmla="*/ 31505922 w 2"/>
                <a:gd name="T17" fmla="*/ 0 h 9"/>
                <a:gd name="T18" fmla="*/ 15752961 w 2"/>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
                <a:gd name="T31" fmla="*/ 0 h 9"/>
                <a:gd name="T32" fmla="*/ 2 w 2"/>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 h="9">
                  <a:moveTo>
                    <a:pt x="1" y="0"/>
                  </a:moveTo>
                  <a:cubicBezTo>
                    <a:pt x="1" y="0"/>
                    <a:pt x="1" y="1"/>
                    <a:pt x="1" y="1"/>
                  </a:cubicBezTo>
                  <a:cubicBezTo>
                    <a:pt x="1" y="2"/>
                    <a:pt x="1" y="2"/>
                    <a:pt x="1" y="2"/>
                  </a:cubicBezTo>
                  <a:cubicBezTo>
                    <a:pt x="0" y="8"/>
                    <a:pt x="0" y="8"/>
                    <a:pt x="0" y="8"/>
                  </a:cubicBezTo>
                  <a:cubicBezTo>
                    <a:pt x="1" y="9"/>
                    <a:pt x="1" y="9"/>
                    <a:pt x="1" y="9"/>
                  </a:cubicBezTo>
                  <a:cubicBezTo>
                    <a:pt x="2" y="8"/>
                    <a:pt x="2" y="8"/>
                    <a:pt x="2" y="8"/>
                  </a:cubicBezTo>
                  <a:cubicBezTo>
                    <a:pt x="2" y="2"/>
                    <a:pt x="2" y="2"/>
                    <a:pt x="2" y="2"/>
                  </a:cubicBezTo>
                  <a:cubicBezTo>
                    <a:pt x="2" y="1"/>
                    <a:pt x="2" y="1"/>
                    <a:pt x="2" y="1"/>
                  </a:cubicBezTo>
                  <a:cubicBezTo>
                    <a:pt x="2" y="1"/>
                    <a:pt x="2" y="1"/>
                    <a:pt x="2"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12" name="Freeform 138"/>
            <p:cNvSpPr>
              <a:spLocks noChangeArrowheads="1"/>
            </p:cNvSpPr>
            <p:nvPr/>
          </p:nvSpPr>
          <p:spPr bwMode="auto">
            <a:xfrm>
              <a:off x="5262563" y="2027238"/>
              <a:ext cx="71438" cy="49213"/>
            </a:xfrm>
            <a:custGeom>
              <a:avLst/>
              <a:gdLst>
                <a:gd name="T0" fmla="*/ 84819465 w 19"/>
                <a:gd name="T1" fmla="*/ 0 h 13"/>
                <a:gd name="T2" fmla="*/ 84819465 w 19"/>
                <a:gd name="T3" fmla="*/ 0 h 13"/>
                <a:gd name="T4" fmla="*/ 70682261 w 19"/>
                <a:gd name="T5" fmla="*/ 85986468 h 13"/>
                <a:gd name="T6" fmla="*/ 84819465 w 19"/>
                <a:gd name="T7" fmla="*/ 85986468 h 13"/>
                <a:gd name="T8" fmla="*/ 84819465 w 19"/>
                <a:gd name="T9" fmla="*/ 114647362 h 13"/>
                <a:gd name="T10" fmla="*/ 113093874 w 19"/>
                <a:gd name="T11" fmla="*/ 143308256 h 13"/>
                <a:gd name="T12" fmla="*/ 70682261 w 19"/>
                <a:gd name="T13" fmla="*/ 128979702 h 13"/>
                <a:gd name="T14" fmla="*/ 84819465 w 19"/>
                <a:gd name="T15" fmla="*/ 85986468 h 13"/>
                <a:gd name="T16" fmla="*/ 56548817 w 19"/>
                <a:gd name="T17" fmla="*/ 100315022 h 13"/>
                <a:gd name="T18" fmla="*/ 84819465 w 19"/>
                <a:gd name="T19" fmla="*/ 0 h 13"/>
                <a:gd name="T20" fmla="*/ 0 w 19"/>
                <a:gd name="T21" fmla="*/ 186301490 h 13"/>
                <a:gd name="T22" fmla="*/ 56548817 w 19"/>
                <a:gd name="T23" fmla="*/ 186301490 h 13"/>
                <a:gd name="T24" fmla="*/ 212050543 w 19"/>
                <a:gd name="T25" fmla="*/ 186301490 h 13"/>
                <a:gd name="T26" fmla="*/ 268599360 w 19"/>
                <a:gd name="T27" fmla="*/ 186301490 h 13"/>
                <a:gd name="T28" fmla="*/ 169642691 w 19"/>
                <a:gd name="T29" fmla="*/ 0 h 13"/>
                <a:gd name="T30" fmla="*/ 169642691 w 19"/>
                <a:gd name="T31" fmla="*/ 0 h 13"/>
                <a:gd name="T32" fmla="*/ 169642691 w 19"/>
                <a:gd name="T33" fmla="*/ 0 h 13"/>
                <a:gd name="T34" fmla="*/ 169642691 w 19"/>
                <a:gd name="T35" fmla="*/ 0 h 13"/>
                <a:gd name="T36" fmla="*/ 197917099 w 19"/>
                <a:gd name="T37" fmla="*/ 100315022 h 13"/>
                <a:gd name="T38" fmla="*/ 183779895 w 19"/>
                <a:gd name="T39" fmla="*/ 100315022 h 13"/>
                <a:gd name="T40" fmla="*/ 183779895 w 19"/>
                <a:gd name="T41" fmla="*/ 128979702 h 13"/>
                <a:gd name="T42" fmla="*/ 141368282 w 19"/>
                <a:gd name="T43" fmla="*/ 143308256 h 13"/>
                <a:gd name="T44" fmla="*/ 183779895 w 19"/>
                <a:gd name="T45" fmla="*/ 114647362 h 13"/>
                <a:gd name="T46" fmla="*/ 169642691 w 19"/>
                <a:gd name="T47" fmla="*/ 85986468 h 13"/>
                <a:gd name="T48" fmla="*/ 197917099 w 19"/>
                <a:gd name="T49" fmla="*/ 85986468 h 13"/>
                <a:gd name="T50" fmla="*/ 169642691 w 19"/>
                <a:gd name="T51" fmla="*/ 0 h 13"/>
                <a:gd name="T52" fmla="*/ 127231078 w 19"/>
                <a:gd name="T53" fmla="*/ 143308256 h 13"/>
                <a:gd name="T54" fmla="*/ 84819465 w 19"/>
                <a:gd name="T55" fmla="*/ 0 h 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9"/>
                <a:gd name="T85" fmla="*/ 0 h 13"/>
                <a:gd name="T86" fmla="*/ 19 w 19"/>
                <a:gd name="T87" fmla="*/ 13 h 1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9" h="13">
                  <a:moveTo>
                    <a:pt x="6" y="0"/>
                  </a:moveTo>
                  <a:cubicBezTo>
                    <a:pt x="6" y="0"/>
                    <a:pt x="6" y="0"/>
                    <a:pt x="6" y="0"/>
                  </a:cubicBezTo>
                  <a:cubicBezTo>
                    <a:pt x="4" y="4"/>
                    <a:pt x="5" y="6"/>
                    <a:pt x="5" y="6"/>
                  </a:cubicBezTo>
                  <a:cubicBezTo>
                    <a:pt x="6" y="6"/>
                    <a:pt x="6" y="6"/>
                    <a:pt x="6" y="6"/>
                  </a:cubicBezTo>
                  <a:cubicBezTo>
                    <a:pt x="6" y="8"/>
                    <a:pt x="6" y="8"/>
                    <a:pt x="6" y="8"/>
                  </a:cubicBezTo>
                  <a:cubicBezTo>
                    <a:pt x="8" y="10"/>
                    <a:pt x="8" y="10"/>
                    <a:pt x="8" y="10"/>
                  </a:cubicBezTo>
                  <a:cubicBezTo>
                    <a:pt x="5" y="9"/>
                    <a:pt x="5" y="9"/>
                    <a:pt x="5" y="9"/>
                  </a:cubicBezTo>
                  <a:cubicBezTo>
                    <a:pt x="6" y="6"/>
                    <a:pt x="6" y="6"/>
                    <a:pt x="6" y="6"/>
                  </a:cubicBezTo>
                  <a:cubicBezTo>
                    <a:pt x="4" y="7"/>
                    <a:pt x="4" y="7"/>
                    <a:pt x="4" y="7"/>
                  </a:cubicBezTo>
                  <a:cubicBezTo>
                    <a:pt x="4" y="4"/>
                    <a:pt x="6" y="1"/>
                    <a:pt x="6" y="0"/>
                  </a:cubicBezTo>
                  <a:cubicBezTo>
                    <a:pt x="2" y="2"/>
                    <a:pt x="0" y="5"/>
                    <a:pt x="0" y="13"/>
                  </a:cubicBezTo>
                  <a:cubicBezTo>
                    <a:pt x="4" y="13"/>
                    <a:pt x="4" y="13"/>
                    <a:pt x="4" y="13"/>
                  </a:cubicBezTo>
                  <a:cubicBezTo>
                    <a:pt x="15" y="13"/>
                    <a:pt x="15" y="13"/>
                    <a:pt x="15" y="13"/>
                  </a:cubicBezTo>
                  <a:cubicBezTo>
                    <a:pt x="19" y="13"/>
                    <a:pt x="19" y="13"/>
                    <a:pt x="19" y="13"/>
                  </a:cubicBezTo>
                  <a:cubicBezTo>
                    <a:pt x="19" y="5"/>
                    <a:pt x="16" y="2"/>
                    <a:pt x="12" y="0"/>
                  </a:cubicBezTo>
                  <a:cubicBezTo>
                    <a:pt x="12" y="0"/>
                    <a:pt x="12" y="0"/>
                    <a:pt x="12" y="0"/>
                  </a:cubicBezTo>
                  <a:cubicBezTo>
                    <a:pt x="12" y="0"/>
                    <a:pt x="12" y="0"/>
                    <a:pt x="12" y="0"/>
                  </a:cubicBezTo>
                  <a:cubicBezTo>
                    <a:pt x="12" y="0"/>
                    <a:pt x="12" y="0"/>
                    <a:pt x="12" y="0"/>
                  </a:cubicBezTo>
                  <a:cubicBezTo>
                    <a:pt x="12" y="0"/>
                    <a:pt x="14" y="4"/>
                    <a:pt x="14" y="7"/>
                  </a:cubicBezTo>
                  <a:cubicBezTo>
                    <a:pt x="13" y="7"/>
                    <a:pt x="13" y="7"/>
                    <a:pt x="13" y="7"/>
                  </a:cubicBezTo>
                  <a:cubicBezTo>
                    <a:pt x="13" y="9"/>
                    <a:pt x="13" y="9"/>
                    <a:pt x="13" y="9"/>
                  </a:cubicBezTo>
                  <a:cubicBezTo>
                    <a:pt x="10" y="10"/>
                    <a:pt x="10" y="10"/>
                    <a:pt x="10" y="10"/>
                  </a:cubicBezTo>
                  <a:cubicBezTo>
                    <a:pt x="13" y="8"/>
                    <a:pt x="13" y="8"/>
                    <a:pt x="13" y="8"/>
                  </a:cubicBezTo>
                  <a:cubicBezTo>
                    <a:pt x="12" y="6"/>
                    <a:pt x="12" y="6"/>
                    <a:pt x="12" y="6"/>
                  </a:cubicBezTo>
                  <a:cubicBezTo>
                    <a:pt x="14" y="6"/>
                    <a:pt x="14" y="6"/>
                    <a:pt x="14" y="6"/>
                  </a:cubicBezTo>
                  <a:cubicBezTo>
                    <a:pt x="14" y="6"/>
                    <a:pt x="14" y="4"/>
                    <a:pt x="12" y="0"/>
                  </a:cubicBezTo>
                  <a:cubicBezTo>
                    <a:pt x="13" y="1"/>
                    <a:pt x="12" y="7"/>
                    <a:pt x="9" y="10"/>
                  </a:cubicBezTo>
                  <a:cubicBezTo>
                    <a:pt x="9" y="10"/>
                    <a:pt x="5" y="7"/>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13" name="Freeform 139"/>
            <p:cNvSpPr>
              <a:spLocks noChangeArrowheads="1"/>
            </p:cNvSpPr>
            <p:nvPr/>
          </p:nvSpPr>
          <p:spPr bwMode="auto">
            <a:xfrm>
              <a:off x="5286375" y="2027238"/>
              <a:ext cx="11113" cy="7938"/>
            </a:xfrm>
            <a:custGeom>
              <a:avLst/>
              <a:gdLst>
                <a:gd name="T0" fmla="*/ 13720851 w 3"/>
                <a:gd name="T1" fmla="*/ 0 h 2"/>
                <a:gd name="T2" fmla="*/ 0 w 3"/>
                <a:gd name="T3" fmla="*/ 0 h 2"/>
                <a:gd name="T4" fmla="*/ 27445406 w 3"/>
                <a:gd name="T5" fmla="*/ 31505922 h 2"/>
                <a:gd name="T6" fmla="*/ 41166256 w 3"/>
                <a:gd name="T7" fmla="*/ 0 h 2"/>
                <a:gd name="T8" fmla="*/ 13720851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0"/>
                  </a:moveTo>
                  <a:cubicBezTo>
                    <a:pt x="1" y="0"/>
                    <a:pt x="0" y="0"/>
                    <a:pt x="0" y="0"/>
                  </a:cubicBezTo>
                  <a:cubicBezTo>
                    <a:pt x="2" y="2"/>
                    <a:pt x="2" y="2"/>
                    <a:pt x="2" y="2"/>
                  </a:cubicBezTo>
                  <a:cubicBezTo>
                    <a:pt x="2" y="1"/>
                    <a:pt x="3" y="0"/>
                    <a:pt x="3" y="0"/>
                  </a:cubicBezTo>
                  <a:cubicBezTo>
                    <a:pt x="2"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14" name="Freeform 140"/>
            <p:cNvSpPr>
              <a:spLocks noChangeArrowheads="1"/>
            </p:cNvSpPr>
            <p:nvPr/>
          </p:nvSpPr>
          <p:spPr bwMode="auto">
            <a:xfrm>
              <a:off x="5300663" y="2027238"/>
              <a:ext cx="7938" cy="7938"/>
            </a:xfrm>
            <a:custGeom>
              <a:avLst/>
              <a:gdLst>
                <a:gd name="T0" fmla="*/ 15752961 w 2"/>
                <a:gd name="T1" fmla="*/ 0 h 2"/>
                <a:gd name="T2" fmla="*/ 0 w 2"/>
                <a:gd name="T3" fmla="*/ 0 h 2"/>
                <a:gd name="T4" fmla="*/ 0 w 2"/>
                <a:gd name="T5" fmla="*/ 31505922 h 2"/>
                <a:gd name="T6" fmla="*/ 31505922 w 2"/>
                <a:gd name="T7" fmla="*/ 0 h 2"/>
                <a:gd name="T8" fmla="*/ 15752961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1" y="0"/>
                    <a:pt x="1" y="0"/>
                    <a:pt x="0" y="0"/>
                  </a:cubicBezTo>
                  <a:cubicBezTo>
                    <a:pt x="0" y="0"/>
                    <a:pt x="0" y="1"/>
                    <a:pt x="0" y="2"/>
                  </a:cubicBezTo>
                  <a:cubicBezTo>
                    <a:pt x="2" y="0"/>
                    <a:pt x="2" y="0"/>
                    <a:pt x="2" y="0"/>
                  </a:cubicBezTo>
                  <a:cubicBezTo>
                    <a:pt x="2"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15" name="Freeform 141"/>
            <p:cNvSpPr>
              <a:spLocks noEditPoints="1" noChangeArrowheads="1"/>
            </p:cNvSpPr>
            <p:nvPr/>
          </p:nvSpPr>
          <p:spPr bwMode="auto">
            <a:xfrm>
              <a:off x="5278438" y="1971675"/>
              <a:ext cx="38100" cy="52388"/>
            </a:xfrm>
            <a:custGeom>
              <a:avLst/>
              <a:gdLst>
                <a:gd name="T0" fmla="*/ 72580500 w 10"/>
                <a:gd name="T1" fmla="*/ 182033332 h 14"/>
                <a:gd name="T2" fmla="*/ 72580500 w 10"/>
                <a:gd name="T3" fmla="*/ 182033332 h 14"/>
                <a:gd name="T4" fmla="*/ 29032200 w 10"/>
                <a:gd name="T5" fmla="*/ 140025640 h 14"/>
                <a:gd name="T6" fmla="*/ 116128800 w 10"/>
                <a:gd name="T7" fmla="*/ 140025640 h 14"/>
                <a:gd name="T8" fmla="*/ 72580500 w 10"/>
                <a:gd name="T9" fmla="*/ 182033332 h 14"/>
                <a:gd name="T10" fmla="*/ 87096600 w 10"/>
                <a:gd name="T11" fmla="*/ 112020512 h 14"/>
                <a:gd name="T12" fmla="*/ 87096600 w 10"/>
                <a:gd name="T13" fmla="*/ 112020512 h 14"/>
                <a:gd name="T14" fmla="*/ 72580500 w 10"/>
                <a:gd name="T15" fmla="*/ 98017948 h 14"/>
                <a:gd name="T16" fmla="*/ 87096600 w 10"/>
                <a:gd name="T17" fmla="*/ 84015384 h 14"/>
                <a:gd name="T18" fmla="*/ 87096600 w 10"/>
                <a:gd name="T19" fmla="*/ 84015384 h 14"/>
                <a:gd name="T20" fmla="*/ 101612700 w 10"/>
                <a:gd name="T21" fmla="*/ 98017948 h 14"/>
                <a:gd name="T22" fmla="*/ 87096600 w 10"/>
                <a:gd name="T23" fmla="*/ 112020512 h 14"/>
                <a:gd name="T24" fmla="*/ 58064400 w 10"/>
                <a:gd name="T25" fmla="*/ 112020512 h 14"/>
                <a:gd name="T26" fmla="*/ 58064400 w 10"/>
                <a:gd name="T27" fmla="*/ 112020512 h 14"/>
                <a:gd name="T28" fmla="*/ 43548300 w 10"/>
                <a:gd name="T29" fmla="*/ 98017948 h 14"/>
                <a:gd name="T30" fmla="*/ 58064400 w 10"/>
                <a:gd name="T31" fmla="*/ 84015384 h 14"/>
                <a:gd name="T32" fmla="*/ 58064400 w 10"/>
                <a:gd name="T33" fmla="*/ 84015384 h 14"/>
                <a:gd name="T34" fmla="*/ 72580500 w 10"/>
                <a:gd name="T35" fmla="*/ 98017948 h 14"/>
                <a:gd name="T36" fmla="*/ 58064400 w 10"/>
                <a:gd name="T37" fmla="*/ 112020512 h 14"/>
                <a:gd name="T38" fmla="*/ 72580500 w 10"/>
                <a:gd name="T39" fmla="*/ 0 h 14"/>
                <a:gd name="T40" fmla="*/ 0 w 10"/>
                <a:gd name="T41" fmla="*/ 98017948 h 14"/>
                <a:gd name="T42" fmla="*/ 72580500 w 10"/>
                <a:gd name="T43" fmla="*/ 196035896 h 14"/>
                <a:gd name="T44" fmla="*/ 72580500 w 10"/>
                <a:gd name="T45" fmla="*/ 196035896 h 14"/>
                <a:gd name="T46" fmla="*/ 145161000 w 10"/>
                <a:gd name="T47" fmla="*/ 112020512 h 14"/>
                <a:gd name="T48" fmla="*/ 72580500 w 10"/>
                <a:gd name="T49" fmla="*/ 0 h 14"/>
                <a:gd name="T50" fmla="*/ 72580500 w 10"/>
                <a:gd name="T51" fmla="*/ 0 h 1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14"/>
                <a:gd name="T80" fmla="*/ 10 w 10"/>
                <a:gd name="T81" fmla="*/ 14 h 1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14">
                  <a:moveTo>
                    <a:pt x="5" y="13"/>
                  </a:moveTo>
                  <a:cubicBezTo>
                    <a:pt x="5" y="13"/>
                    <a:pt x="5" y="13"/>
                    <a:pt x="5" y="13"/>
                  </a:cubicBezTo>
                  <a:cubicBezTo>
                    <a:pt x="4" y="13"/>
                    <a:pt x="3" y="11"/>
                    <a:pt x="2" y="10"/>
                  </a:cubicBezTo>
                  <a:cubicBezTo>
                    <a:pt x="8" y="10"/>
                    <a:pt x="8" y="10"/>
                    <a:pt x="8" y="10"/>
                  </a:cubicBezTo>
                  <a:cubicBezTo>
                    <a:pt x="8" y="11"/>
                    <a:pt x="6" y="13"/>
                    <a:pt x="5" y="13"/>
                  </a:cubicBezTo>
                  <a:moveTo>
                    <a:pt x="6" y="8"/>
                  </a:moveTo>
                  <a:cubicBezTo>
                    <a:pt x="6" y="8"/>
                    <a:pt x="6" y="8"/>
                    <a:pt x="6" y="8"/>
                  </a:cubicBezTo>
                  <a:cubicBezTo>
                    <a:pt x="6" y="8"/>
                    <a:pt x="5" y="8"/>
                    <a:pt x="5" y="7"/>
                  </a:cubicBezTo>
                  <a:cubicBezTo>
                    <a:pt x="5" y="7"/>
                    <a:pt x="6" y="6"/>
                    <a:pt x="6" y="6"/>
                  </a:cubicBezTo>
                  <a:cubicBezTo>
                    <a:pt x="6" y="6"/>
                    <a:pt x="6" y="6"/>
                    <a:pt x="6" y="6"/>
                  </a:cubicBezTo>
                  <a:cubicBezTo>
                    <a:pt x="6" y="6"/>
                    <a:pt x="7" y="7"/>
                    <a:pt x="7" y="7"/>
                  </a:cubicBezTo>
                  <a:cubicBezTo>
                    <a:pt x="7" y="8"/>
                    <a:pt x="7" y="8"/>
                    <a:pt x="6" y="8"/>
                  </a:cubicBezTo>
                  <a:moveTo>
                    <a:pt x="4" y="8"/>
                  </a:moveTo>
                  <a:cubicBezTo>
                    <a:pt x="4" y="8"/>
                    <a:pt x="4" y="8"/>
                    <a:pt x="4" y="8"/>
                  </a:cubicBezTo>
                  <a:cubicBezTo>
                    <a:pt x="4" y="8"/>
                    <a:pt x="3" y="8"/>
                    <a:pt x="3" y="7"/>
                  </a:cubicBezTo>
                  <a:cubicBezTo>
                    <a:pt x="3" y="7"/>
                    <a:pt x="4" y="6"/>
                    <a:pt x="4" y="6"/>
                  </a:cubicBezTo>
                  <a:cubicBezTo>
                    <a:pt x="4" y="6"/>
                    <a:pt x="4" y="6"/>
                    <a:pt x="4" y="6"/>
                  </a:cubicBezTo>
                  <a:cubicBezTo>
                    <a:pt x="5" y="6"/>
                    <a:pt x="5" y="7"/>
                    <a:pt x="5" y="7"/>
                  </a:cubicBezTo>
                  <a:cubicBezTo>
                    <a:pt x="5" y="8"/>
                    <a:pt x="5" y="8"/>
                    <a:pt x="4" y="8"/>
                  </a:cubicBezTo>
                  <a:moveTo>
                    <a:pt x="5" y="0"/>
                  </a:moveTo>
                  <a:cubicBezTo>
                    <a:pt x="2" y="0"/>
                    <a:pt x="0" y="3"/>
                    <a:pt x="0" y="7"/>
                  </a:cubicBezTo>
                  <a:cubicBezTo>
                    <a:pt x="0" y="11"/>
                    <a:pt x="2" y="14"/>
                    <a:pt x="5" y="14"/>
                  </a:cubicBezTo>
                  <a:cubicBezTo>
                    <a:pt x="5" y="14"/>
                    <a:pt x="5" y="14"/>
                    <a:pt x="5" y="14"/>
                  </a:cubicBezTo>
                  <a:cubicBezTo>
                    <a:pt x="8" y="14"/>
                    <a:pt x="10" y="11"/>
                    <a:pt x="10" y="8"/>
                  </a:cubicBezTo>
                  <a:cubicBezTo>
                    <a:pt x="10" y="4"/>
                    <a:pt x="8" y="1"/>
                    <a:pt x="5" y="0"/>
                  </a:cubicBezTo>
                  <a:cubicBezTo>
                    <a:pt x="5" y="0"/>
                    <a:pt x="5"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16" name="Freeform 142"/>
            <p:cNvSpPr>
              <a:spLocks noChangeArrowheads="1"/>
            </p:cNvSpPr>
            <p:nvPr/>
          </p:nvSpPr>
          <p:spPr bwMode="auto">
            <a:xfrm>
              <a:off x="5297488" y="2174875"/>
              <a:ext cx="3175" cy="22225"/>
            </a:xfrm>
            <a:custGeom>
              <a:avLst/>
              <a:gdLst>
                <a:gd name="T0" fmla="*/ 0 w 1"/>
                <a:gd name="T1" fmla="*/ 0 h 6"/>
                <a:gd name="T2" fmla="*/ 0 w 1"/>
                <a:gd name="T3" fmla="*/ 13720233 h 6"/>
                <a:gd name="T4" fmla="*/ 0 w 1"/>
                <a:gd name="T5" fmla="*/ 13720233 h 6"/>
                <a:gd name="T6" fmla="*/ 0 w 1"/>
                <a:gd name="T7" fmla="*/ 68604871 h 6"/>
                <a:gd name="T8" fmla="*/ 0 w 1"/>
                <a:gd name="T9" fmla="*/ 82325104 h 6"/>
                <a:gd name="T10" fmla="*/ 10080625 w 1"/>
                <a:gd name="T11" fmla="*/ 68604871 h 6"/>
                <a:gd name="T12" fmla="*/ 10080625 w 1"/>
                <a:gd name="T13" fmla="*/ 13720233 h 6"/>
                <a:gd name="T14" fmla="*/ 10080625 w 1"/>
                <a:gd name="T15" fmla="*/ 13720233 h 6"/>
                <a:gd name="T16" fmla="*/ 10080625 w 1"/>
                <a:gd name="T17" fmla="*/ 0 h 6"/>
                <a:gd name="T18" fmla="*/ 0 w 1"/>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6"/>
                <a:gd name="T32" fmla="*/ 1 w 1"/>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6">
                  <a:moveTo>
                    <a:pt x="0" y="0"/>
                  </a:moveTo>
                  <a:cubicBezTo>
                    <a:pt x="0" y="0"/>
                    <a:pt x="0" y="0"/>
                    <a:pt x="0" y="1"/>
                  </a:cubicBezTo>
                  <a:cubicBezTo>
                    <a:pt x="0" y="1"/>
                    <a:pt x="0" y="1"/>
                    <a:pt x="0" y="1"/>
                  </a:cubicBezTo>
                  <a:cubicBezTo>
                    <a:pt x="0" y="5"/>
                    <a:pt x="0" y="5"/>
                    <a:pt x="0" y="5"/>
                  </a:cubicBezTo>
                  <a:cubicBezTo>
                    <a:pt x="0" y="6"/>
                    <a:pt x="0" y="6"/>
                    <a:pt x="0" y="6"/>
                  </a:cubicBezTo>
                  <a:cubicBezTo>
                    <a:pt x="1" y="5"/>
                    <a:pt x="1" y="5"/>
                    <a:pt x="1" y="5"/>
                  </a:cubicBezTo>
                  <a:cubicBezTo>
                    <a:pt x="1" y="1"/>
                    <a:pt x="1" y="1"/>
                    <a:pt x="1" y="1"/>
                  </a:cubicBezTo>
                  <a:cubicBezTo>
                    <a:pt x="1" y="1"/>
                    <a:pt x="1" y="1"/>
                    <a:pt x="1" y="1"/>
                  </a:cubicBezTo>
                  <a:cubicBezTo>
                    <a:pt x="1" y="1"/>
                    <a:pt x="1" y="0"/>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17" name="Freeform 143"/>
            <p:cNvSpPr>
              <a:spLocks noChangeArrowheads="1"/>
            </p:cNvSpPr>
            <p:nvPr/>
          </p:nvSpPr>
          <p:spPr bwMode="auto">
            <a:xfrm>
              <a:off x="5275263" y="2174875"/>
              <a:ext cx="47625" cy="30163"/>
            </a:xfrm>
            <a:custGeom>
              <a:avLst/>
              <a:gdLst>
                <a:gd name="T0" fmla="*/ 53684365 w 13"/>
                <a:gd name="T1" fmla="*/ 0 h 8"/>
                <a:gd name="T2" fmla="*/ 53684365 w 13"/>
                <a:gd name="T3" fmla="*/ 0 h 8"/>
                <a:gd name="T4" fmla="*/ 40261442 w 13"/>
                <a:gd name="T5" fmla="*/ 56864796 h 8"/>
                <a:gd name="T6" fmla="*/ 53684365 w 13"/>
                <a:gd name="T7" fmla="*/ 56864796 h 8"/>
                <a:gd name="T8" fmla="*/ 53684365 w 13"/>
                <a:gd name="T9" fmla="*/ 71079110 h 8"/>
                <a:gd name="T10" fmla="*/ 80526548 w 13"/>
                <a:gd name="T11" fmla="*/ 99511507 h 8"/>
                <a:gd name="T12" fmla="*/ 53684365 w 13"/>
                <a:gd name="T13" fmla="*/ 85293423 h 8"/>
                <a:gd name="T14" fmla="*/ 53684365 w 13"/>
                <a:gd name="T15" fmla="*/ 56864796 h 8"/>
                <a:gd name="T16" fmla="*/ 40261442 w 13"/>
                <a:gd name="T17" fmla="*/ 56864796 h 8"/>
                <a:gd name="T18" fmla="*/ 53684365 w 13"/>
                <a:gd name="T19" fmla="*/ 0 h 8"/>
                <a:gd name="T20" fmla="*/ 0 w 13"/>
                <a:gd name="T21" fmla="*/ 113725821 h 8"/>
                <a:gd name="T22" fmla="*/ 40261442 w 13"/>
                <a:gd name="T23" fmla="*/ 113725821 h 8"/>
                <a:gd name="T24" fmla="*/ 134210913 w 13"/>
                <a:gd name="T25" fmla="*/ 113725821 h 8"/>
                <a:gd name="T26" fmla="*/ 174472356 w 13"/>
                <a:gd name="T27" fmla="*/ 113725821 h 8"/>
                <a:gd name="T28" fmla="*/ 120787990 w 13"/>
                <a:gd name="T29" fmla="*/ 0 h 8"/>
                <a:gd name="T30" fmla="*/ 120787990 w 13"/>
                <a:gd name="T31" fmla="*/ 0 h 8"/>
                <a:gd name="T32" fmla="*/ 120787990 w 13"/>
                <a:gd name="T33" fmla="*/ 0 h 8"/>
                <a:gd name="T34" fmla="*/ 120787990 w 13"/>
                <a:gd name="T35" fmla="*/ 0 h 8"/>
                <a:gd name="T36" fmla="*/ 134210913 w 13"/>
                <a:gd name="T37" fmla="*/ 56864796 h 8"/>
                <a:gd name="T38" fmla="*/ 120787990 w 13"/>
                <a:gd name="T39" fmla="*/ 56864796 h 8"/>
                <a:gd name="T40" fmla="*/ 120787990 w 13"/>
                <a:gd name="T41" fmla="*/ 85293423 h 8"/>
                <a:gd name="T42" fmla="*/ 93945808 w 13"/>
                <a:gd name="T43" fmla="*/ 99511507 h 8"/>
                <a:gd name="T44" fmla="*/ 120787990 w 13"/>
                <a:gd name="T45" fmla="*/ 71079110 h 8"/>
                <a:gd name="T46" fmla="*/ 120787990 w 13"/>
                <a:gd name="T47" fmla="*/ 56864796 h 8"/>
                <a:gd name="T48" fmla="*/ 120787990 w 13"/>
                <a:gd name="T49" fmla="*/ 56864796 h 8"/>
                <a:gd name="T50" fmla="*/ 120787990 w 13"/>
                <a:gd name="T51" fmla="*/ 0 h 8"/>
                <a:gd name="T52" fmla="*/ 80526548 w 13"/>
                <a:gd name="T53" fmla="*/ 99511507 h 8"/>
                <a:gd name="T54" fmla="*/ 53684365 w 13"/>
                <a:gd name="T55" fmla="*/ 0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
                <a:gd name="T85" fmla="*/ 0 h 8"/>
                <a:gd name="T86" fmla="*/ 13 w 13"/>
                <a:gd name="T87" fmla="*/ 8 h 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 h="8">
                  <a:moveTo>
                    <a:pt x="4" y="0"/>
                  </a:moveTo>
                  <a:cubicBezTo>
                    <a:pt x="4" y="0"/>
                    <a:pt x="4" y="0"/>
                    <a:pt x="4" y="0"/>
                  </a:cubicBezTo>
                  <a:cubicBezTo>
                    <a:pt x="3" y="2"/>
                    <a:pt x="3" y="4"/>
                    <a:pt x="3" y="4"/>
                  </a:cubicBezTo>
                  <a:cubicBezTo>
                    <a:pt x="4" y="4"/>
                    <a:pt x="4" y="4"/>
                    <a:pt x="4" y="4"/>
                  </a:cubicBezTo>
                  <a:cubicBezTo>
                    <a:pt x="4" y="5"/>
                    <a:pt x="4" y="5"/>
                    <a:pt x="4" y="5"/>
                  </a:cubicBezTo>
                  <a:cubicBezTo>
                    <a:pt x="6" y="7"/>
                    <a:pt x="6" y="7"/>
                    <a:pt x="6" y="7"/>
                  </a:cubicBezTo>
                  <a:cubicBezTo>
                    <a:pt x="4" y="6"/>
                    <a:pt x="4" y="6"/>
                    <a:pt x="4" y="6"/>
                  </a:cubicBezTo>
                  <a:cubicBezTo>
                    <a:pt x="4" y="4"/>
                    <a:pt x="4" y="4"/>
                    <a:pt x="4" y="4"/>
                  </a:cubicBezTo>
                  <a:cubicBezTo>
                    <a:pt x="3" y="4"/>
                    <a:pt x="3" y="4"/>
                    <a:pt x="3" y="4"/>
                  </a:cubicBezTo>
                  <a:cubicBezTo>
                    <a:pt x="3" y="2"/>
                    <a:pt x="4" y="0"/>
                    <a:pt x="4" y="0"/>
                  </a:cubicBezTo>
                  <a:cubicBezTo>
                    <a:pt x="2" y="1"/>
                    <a:pt x="0" y="3"/>
                    <a:pt x="0" y="8"/>
                  </a:cubicBezTo>
                  <a:cubicBezTo>
                    <a:pt x="3" y="8"/>
                    <a:pt x="3" y="8"/>
                    <a:pt x="3" y="8"/>
                  </a:cubicBezTo>
                  <a:cubicBezTo>
                    <a:pt x="10" y="8"/>
                    <a:pt x="10" y="8"/>
                    <a:pt x="10" y="8"/>
                  </a:cubicBezTo>
                  <a:cubicBezTo>
                    <a:pt x="13" y="8"/>
                    <a:pt x="13" y="8"/>
                    <a:pt x="13" y="8"/>
                  </a:cubicBezTo>
                  <a:cubicBezTo>
                    <a:pt x="13" y="3"/>
                    <a:pt x="11" y="1"/>
                    <a:pt x="9" y="0"/>
                  </a:cubicBezTo>
                  <a:cubicBezTo>
                    <a:pt x="9" y="0"/>
                    <a:pt x="9" y="0"/>
                    <a:pt x="9" y="0"/>
                  </a:cubicBezTo>
                  <a:cubicBezTo>
                    <a:pt x="9" y="0"/>
                    <a:pt x="9" y="0"/>
                    <a:pt x="9" y="0"/>
                  </a:cubicBezTo>
                  <a:cubicBezTo>
                    <a:pt x="9" y="0"/>
                    <a:pt x="9" y="0"/>
                    <a:pt x="9" y="0"/>
                  </a:cubicBezTo>
                  <a:cubicBezTo>
                    <a:pt x="9" y="0"/>
                    <a:pt x="10" y="2"/>
                    <a:pt x="10" y="4"/>
                  </a:cubicBezTo>
                  <a:cubicBezTo>
                    <a:pt x="9" y="4"/>
                    <a:pt x="9" y="4"/>
                    <a:pt x="9" y="4"/>
                  </a:cubicBezTo>
                  <a:cubicBezTo>
                    <a:pt x="9" y="6"/>
                    <a:pt x="9" y="6"/>
                    <a:pt x="9" y="6"/>
                  </a:cubicBezTo>
                  <a:cubicBezTo>
                    <a:pt x="7" y="7"/>
                    <a:pt x="7" y="7"/>
                    <a:pt x="7" y="7"/>
                  </a:cubicBezTo>
                  <a:cubicBezTo>
                    <a:pt x="9" y="5"/>
                    <a:pt x="9" y="5"/>
                    <a:pt x="9" y="5"/>
                  </a:cubicBezTo>
                  <a:cubicBezTo>
                    <a:pt x="9" y="4"/>
                    <a:pt x="9" y="4"/>
                    <a:pt x="9" y="4"/>
                  </a:cubicBezTo>
                  <a:cubicBezTo>
                    <a:pt x="9" y="4"/>
                    <a:pt x="9" y="4"/>
                    <a:pt x="9" y="4"/>
                  </a:cubicBezTo>
                  <a:cubicBezTo>
                    <a:pt x="9" y="4"/>
                    <a:pt x="10" y="3"/>
                    <a:pt x="9" y="0"/>
                  </a:cubicBezTo>
                  <a:cubicBezTo>
                    <a:pt x="9" y="0"/>
                    <a:pt x="9" y="5"/>
                    <a:pt x="6" y="7"/>
                  </a:cubicBezTo>
                  <a:cubicBezTo>
                    <a:pt x="6" y="7"/>
                    <a:pt x="4" y="4"/>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18" name="Freeform 144"/>
            <p:cNvSpPr>
              <a:spLocks noChangeArrowheads="1"/>
            </p:cNvSpPr>
            <p:nvPr/>
          </p:nvSpPr>
          <p:spPr bwMode="auto">
            <a:xfrm>
              <a:off x="5289550" y="2170113"/>
              <a:ext cx="7938" cy="7938"/>
            </a:xfrm>
            <a:custGeom>
              <a:avLst/>
              <a:gdLst>
                <a:gd name="T0" fmla="*/ 15752961 w 2"/>
                <a:gd name="T1" fmla="*/ 0 h 2"/>
                <a:gd name="T2" fmla="*/ 0 w 2"/>
                <a:gd name="T3" fmla="*/ 15752961 h 2"/>
                <a:gd name="T4" fmla="*/ 31505922 w 2"/>
                <a:gd name="T5" fmla="*/ 31505922 h 2"/>
                <a:gd name="T6" fmla="*/ 31505922 w 2"/>
                <a:gd name="T7" fmla="*/ 15752961 h 2"/>
                <a:gd name="T8" fmla="*/ 15752961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0" y="1"/>
                    <a:pt x="0" y="1"/>
                    <a:pt x="0" y="1"/>
                  </a:cubicBezTo>
                  <a:cubicBezTo>
                    <a:pt x="2" y="2"/>
                    <a:pt x="2" y="2"/>
                    <a:pt x="2" y="2"/>
                  </a:cubicBezTo>
                  <a:cubicBezTo>
                    <a:pt x="2" y="1"/>
                    <a:pt x="2" y="1"/>
                    <a:pt x="2" y="1"/>
                  </a:cubicBezTo>
                  <a:cubicBezTo>
                    <a:pt x="1" y="1"/>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19" name="Freeform 145"/>
            <p:cNvSpPr>
              <a:spLocks noChangeArrowheads="1"/>
            </p:cNvSpPr>
            <p:nvPr/>
          </p:nvSpPr>
          <p:spPr bwMode="auto">
            <a:xfrm>
              <a:off x="5300663" y="2170113"/>
              <a:ext cx="7938" cy="7938"/>
            </a:xfrm>
            <a:custGeom>
              <a:avLst/>
              <a:gdLst>
                <a:gd name="T0" fmla="*/ 15752961 w 2"/>
                <a:gd name="T1" fmla="*/ 0 h 2"/>
                <a:gd name="T2" fmla="*/ 0 w 2"/>
                <a:gd name="T3" fmla="*/ 15752961 h 2"/>
                <a:gd name="T4" fmla="*/ 0 w 2"/>
                <a:gd name="T5" fmla="*/ 31505922 h 2"/>
                <a:gd name="T6" fmla="*/ 31505922 w 2"/>
                <a:gd name="T7" fmla="*/ 15752961 h 2"/>
                <a:gd name="T8" fmla="*/ 15752961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1" y="0"/>
                    <a:pt x="0" y="1"/>
                    <a:pt x="0" y="1"/>
                  </a:cubicBezTo>
                  <a:cubicBezTo>
                    <a:pt x="0" y="1"/>
                    <a:pt x="0" y="1"/>
                    <a:pt x="0" y="2"/>
                  </a:cubicBezTo>
                  <a:cubicBezTo>
                    <a:pt x="2" y="1"/>
                    <a:pt x="2" y="1"/>
                    <a:pt x="2" y="1"/>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20" name="Freeform 146"/>
            <p:cNvSpPr>
              <a:spLocks noEditPoints="1" noChangeArrowheads="1"/>
            </p:cNvSpPr>
            <p:nvPr/>
          </p:nvSpPr>
          <p:spPr bwMode="auto">
            <a:xfrm>
              <a:off x="5286375" y="2133600"/>
              <a:ext cx="25400" cy="36513"/>
            </a:xfrm>
            <a:custGeom>
              <a:avLst/>
              <a:gdLst>
                <a:gd name="T0" fmla="*/ 39500629 w 7"/>
                <a:gd name="T1" fmla="*/ 119989021 h 10"/>
                <a:gd name="T2" fmla="*/ 39500629 w 7"/>
                <a:gd name="T3" fmla="*/ 119989021 h 10"/>
                <a:gd name="T4" fmla="*/ 13168086 w 7"/>
                <a:gd name="T5" fmla="*/ 93323577 h 10"/>
                <a:gd name="T6" fmla="*/ 65833171 w 7"/>
                <a:gd name="T7" fmla="*/ 93323577 h 10"/>
                <a:gd name="T8" fmla="*/ 39500629 w 7"/>
                <a:gd name="T9" fmla="*/ 119989021 h 10"/>
                <a:gd name="T10" fmla="*/ 52665086 w 7"/>
                <a:gd name="T11" fmla="*/ 79992680 h 10"/>
                <a:gd name="T12" fmla="*/ 52665086 w 7"/>
                <a:gd name="T13" fmla="*/ 66661784 h 10"/>
                <a:gd name="T14" fmla="*/ 52665086 w 7"/>
                <a:gd name="T15" fmla="*/ 53327237 h 10"/>
                <a:gd name="T16" fmla="*/ 65833171 w 7"/>
                <a:gd name="T17" fmla="*/ 66661784 h 10"/>
                <a:gd name="T18" fmla="*/ 52665086 w 7"/>
                <a:gd name="T19" fmla="*/ 79992680 h 10"/>
                <a:gd name="T20" fmla="*/ 39500629 w 7"/>
                <a:gd name="T21" fmla="*/ 79992680 h 10"/>
                <a:gd name="T22" fmla="*/ 26332543 w 7"/>
                <a:gd name="T23" fmla="*/ 66661784 h 10"/>
                <a:gd name="T24" fmla="*/ 39500629 w 7"/>
                <a:gd name="T25" fmla="*/ 53327237 h 10"/>
                <a:gd name="T26" fmla="*/ 39500629 w 7"/>
                <a:gd name="T27" fmla="*/ 66661784 h 10"/>
                <a:gd name="T28" fmla="*/ 39500629 w 7"/>
                <a:gd name="T29" fmla="*/ 79992680 h 10"/>
                <a:gd name="T30" fmla="*/ 39500629 w 7"/>
                <a:gd name="T31" fmla="*/ 0 h 10"/>
                <a:gd name="T32" fmla="*/ 0 w 7"/>
                <a:gd name="T33" fmla="*/ 66661784 h 10"/>
                <a:gd name="T34" fmla="*/ 39500629 w 7"/>
                <a:gd name="T35" fmla="*/ 133319917 h 10"/>
                <a:gd name="T36" fmla="*/ 39500629 w 7"/>
                <a:gd name="T37" fmla="*/ 133319917 h 10"/>
                <a:gd name="T38" fmla="*/ 92165714 w 7"/>
                <a:gd name="T39" fmla="*/ 66661784 h 10"/>
                <a:gd name="T40" fmla="*/ 39500629 w 7"/>
                <a:gd name="T41" fmla="*/ 0 h 10"/>
                <a:gd name="T42" fmla="*/ 39500629 w 7"/>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10"/>
                <a:gd name="T68" fmla="*/ 7 w 7"/>
                <a:gd name="T69" fmla="*/ 10 h 1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10">
                  <a:moveTo>
                    <a:pt x="3" y="9"/>
                  </a:moveTo>
                  <a:cubicBezTo>
                    <a:pt x="3" y="9"/>
                    <a:pt x="3" y="9"/>
                    <a:pt x="3" y="9"/>
                  </a:cubicBezTo>
                  <a:cubicBezTo>
                    <a:pt x="2" y="9"/>
                    <a:pt x="2" y="8"/>
                    <a:pt x="1" y="7"/>
                  </a:cubicBezTo>
                  <a:cubicBezTo>
                    <a:pt x="5" y="7"/>
                    <a:pt x="5" y="7"/>
                    <a:pt x="5" y="7"/>
                  </a:cubicBezTo>
                  <a:cubicBezTo>
                    <a:pt x="5" y="8"/>
                    <a:pt x="4" y="9"/>
                    <a:pt x="3" y="9"/>
                  </a:cubicBezTo>
                  <a:moveTo>
                    <a:pt x="4" y="6"/>
                  </a:moveTo>
                  <a:cubicBezTo>
                    <a:pt x="4" y="5"/>
                    <a:pt x="4" y="5"/>
                    <a:pt x="4" y="5"/>
                  </a:cubicBezTo>
                  <a:cubicBezTo>
                    <a:pt x="4" y="4"/>
                    <a:pt x="4" y="4"/>
                    <a:pt x="4" y="4"/>
                  </a:cubicBezTo>
                  <a:cubicBezTo>
                    <a:pt x="5" y="5"/>
                    <a:pt x="5" y="5"/>
                    <a:pt x="5" y="5"/>
                  </a:cubicBezTo>
                  <a:cubicBezTo>
                    <a:pt x="4" y="6"/>
                    <a:pt x="4" y="6"/>
                    <a:pt x="4" y="6"/>
                  </a:cubicBezTo>
                  <a:moveTo>
                    <a:pt x="3" y="6"/>
                  </a:moveTo>
                  <a:cubicBezTo>
                    <a:pt x="2" y="6"/>
                    <a:pt x="2" y="5"/>
                    <a:pt x="2" y="5"/>
                  </a:cubicBezTo>
                  <a:cubicBezTo>
                    <a:pt x="3" y="4"/>
                    <a:pt x="3" y="4"/>
                    <a:pt x="3" y="4"/>
                  </a:cubicBezTo>
                  <a:cubicBezTo>
                    <a:pt x="3" y="5"/>
                    <a:pt x="3" y="5"/>
                    <a:pt x="3" y="5"/>
                  </a:cubicBezTo>
                  <a:cubicBezTo>
                    <a:pt x="3" y="6"/>
                    <a:pt x="3" y="6"/>
                    <a:pt x="3" y="6"/>
                  </a:cubicBezTo>
                  <a:moveTo>
                    <a:pt x="3" y="0"/>
                  </a:moveTo>
                  <a:cubicBezTo>
                    <a:pt x="1" y="0"/>
                    <a:pt x="0" y="3"/>
                    <a:pt x="0" y="5"/>
                  </a:cubicBezTo>
                  <a:cubicBezTo>
                    <a:pt x="0" y="8"/>
                    <a:pt x="1" y="10"/>
                    <a:pt x="3" y="10"/>
                  </a:cubicBezTo>
                  <a:cubicBezTo>
                    <a:pt x="3" y="10"/>
                    <a:pt x="3" y="10"/>
                    <a:pt x="3" y="10"/>
                  </a:cubicBezTo>
                  <a:cubicBezTo>
                    <a:pt x="5" y="10"/>
                    <a:pt x="7" y="8"/>
                    <a:pt x="7" y="5"/>
                  </a:cubicBezTo>
                  <a:cubicBezTo>
                    <a:pt x="7" y="3"/>
                    <a:pt x="5"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21" name="Freeform 147"/>
            <p:cNvSpPr>
              <a:spLocks noChangeArrowheads="1"/>
            </p:cNvSpPr>
            <p:nvPr/>
          </p:nvSpPr>
          <p:spPr bwMode="auto">
            <a:xfrm>
              <a:off x="5221288" y="2170113"/>
              <a:ext cx="4763" cy="26988"/>
            </a:xfrm>
            <a:custGeom>
              <a:avLst/>
              <a:gdLst>
                <a:gd name="T0" fmla="*/ 22686169 w 1"/>
                <a:gd name="T1" fmla="*/ 0 h 7"/>
                <a:gd name="T2" fmla="*/ 0 w 1"/>
                <a:gd name="T3" fmla="*/ 14862677 h 7"/>
                <a:gd name="T4" fmla="*/ 0 w 1"/>
                <a:gd name="T5" fmla="*/ 14862677 h 7"/>
                <a:gd name="T6" fmla="*/ 0 w 1"/>
                <a:gd name="T7" fmla="*/ 89187629 h 7"/>
                <a:gd name="T8" fmla="*/ 22686169 w 1"/>
                <a:gd name="T9" fmla="*/ 104050306 h 7"/>
                <a:gd name="T10" fmla="*/ 22686169 w 1"/>
                <a:gd name="T11" fmla="*/ 89187629 h 7"/>
                <a:gd name="T12" fmla="*/ 22686169 w 1"/>
                <a:gd name="T13" fmla="*/ 14862677 h 7"/>
                <a:gd name="T14" fmla="*/ 22686169 w 1"/>
                <a:gd name="T15" fmla="*/ 14862677 h 7"/>
                <a:gd name="T16" fmla="*/ 22686169 w 1"/>
                <a:gd name="T17" fmla="*/ 0 h 7"/>
                <a:gd name="T18" fmla="*/ 22686169 w 1"/>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7"/>
                <a:gd name="T32" fmla="*/ 1 w 1"/>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7">
                  <a:moveTo>
                    <a:pt x="1" y="0"/>
                  </a:moveTo>
                  <a:cubicBezTo>
                    <a:pt x="1" y="0"/>
                    <a:pt x="0" y="1"/>
                    <a:pt x="0" y="1"/>
                  </a:cubicBezTo>
                  <a:cubicBezTo>
                    <a:pt x="0" y="1"/>
                    <a:pt x="0" y="1"/>
                    <a:pt x="0" y="1"/>
                  </a:cubicBezTo>
                  <a:cubicBezTo>
                    <a:pt x="0" y="6"/>
                    <a:pt x="0" y="6"/>
                    <a:pt x="0" y="6"/>
                  </a:cubicBezTo>
                  <a:cubicBezTo>
                    <a:pt x="1" y="7"/>
                    <a:pt x="1" y="7"/>
                    <a:pt x="1" y="7"/>
                  </a:cubicBezTo>
                  <a:cubicBezTo>
                    <a:pt x="1" y="6"/>
                    <a:pt x="1" y="6"/>
                    <a:pt x="1" y="6"/>
                  </a:cubicBezTo>
                  <a:cubicBezTo>
                    <a:pt x="1" y="1"/>
                    <a:pt x="1" y="1"/>
                    <a:pt x="1" y="1"/>
                  </a:cubicBezTo>
                  <a:cubicBezTo>
                    <a:pt x="1" y="1"/>
                    <a:pt x="1" y="1"/>
                    <a:pt x="1" y="1"/>
                  </a:cubicBezTo>
                  <a:cubicBezTo>
                    <a:pt x="1" y="1"/>
                    <a:pt x="1" y="1"/>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22" name="Freeform 148"/>
            <p:cNvSpPr>
              <a:spLocks noChangeArrowheads="1"/>
            </p:cNvSpPr>
            <p:nvPr/>
          </p:nvSpPr>
          <p:spPr bwMode="auto">
            <a:xfrm>
              <a:off x="5199063" y="2174875"/>
              <a:ext cx="49213" cy="30163"/>
            </a:xfrm>
            <a:custGeom>
              <a:avLst/>
              <a:gdLst>
                <a:gd name="T0" fmla="*/ 57321788 w 13"/>
                <a:gd name="T1" fmla="*/ 0 h 8"/>
                <a:gd name="T2" fmla="*/ 57321788 w 13"/>
                <a:gd name="T3" fmla="*/ 0 h 8"/>
                <a:gd name="T4" fmla="*/ 57321788 w 13"/>
                <a:gd name="T5" fmla="*/ 56864796 h 8"/>
                <a:gd name="T6" fmla="*/ 57321788 w 13"/>
                <a:gd name="T7" fmla="*/ 42646712 h 8"/>
                <a:gd name="T8" fmla="*/ 57321788 w 13"/>
                <a:gd name="T9" fmla="*/ 71079110 h 8"/>
                <a:gd name="T10" fmla="*/ 85986468 w 13"/>
                <a:gd name="T11" fmla="*/ 99511507 h 8"/>
                <a:gd name="T12" fmla="*/ 57321788 w 13"/>
                <a:gd name="T13" fmla="*/ 85293423 h 8"/>
                <a:gd name="T14" fmla="*/ 57321788 w 13"/>
                <a:gd name="T15" fmla="*/ 56864796 h 8"/>
                <a:gd name="T16" fmla="*/ 42993234 w 13"/>
                <a:gd name="T17" fmla="*/ 56864796 h 8"/>
                <a:gd name="T18" fmla="*/ 57321788 w 13"/>
                <a:gd name="T19" fmla="*/ 0 h 8"/>
                <a:gd name="T20" fmla="*/ 0 w 13"/>
                <a:gd name="T21" fmla="*/ 113725821 h 8"/>
                <a:gd name="T22" fmla="*/ 42993234 w 13"/>
                <a:gd name="T23" fmla="*/ 113725821 h 8"/>
                <a:gd name="T24" fmla="*/ 157640596 w 13"/>
                <a:gd name="T25" fmla="*/ 113725821 h 8"/>
                <a:gd name="T26" fmla="*/ 186301490 w 13"/>
                <a:gd name="T27" fmla="*/ 113725821 h 8"/>
                <a:gd name="T28" fmla="*/ 128979702 w 13"/>
                <a:gd name="T29" fmla="*/ 0 h 8"/>
                <a:gd name="T30" fmla="*/ 128979702 w 13"/>
                <a:gd name="T31" fmla="*/ 0 h 8"/>
                <a:gd name="T32" fmla="*/ 128979702 w 13"/>
                <a:gd name="T33" fmla="*/ 0 h 8"/>
                <a:gd name="T34" fmla="*/ 128979702 w 13"/>
                <a:gd name="T35" fmla="*/ 0 h 8"/>
                <a:gd name="T36" fmla="*/ 143308256 w 13"/>
                <a:gd name="T37" fmla="*/ 56864796 h 8"/>
                <a:gd name="T38" fmla="*/ 128979702 w 13"/>
                <a:gd name="T39" fmla="*/ 56864796 h 8"/>
                <a:gd name="T40" fmla="*/ 143308256 w 13"/>
                <a:gd name="T41" fmla="*/ 85293423 h 8"/>
                <a:gd name="T42" fmla="*/ 100315022 w 13"/>
                <a:gd name="T43" fmla="*/ 99511507 h 8"/>
                <a:gd name="T44" fmla="*/ 128979702 w 13"/>
                <a:gd name="T45" fmla="*/ 71079110 h 8"/>
                <a:gd name="T46" fmla="*/ 128979702 w 13"/>
                <a:gd name="T47" fmla="*/ 56864796 h 8"/>
                <a:gd name="T48" fmla="*/ 143308256 w 13"/>
                <a:gd name="T49" fmla="*/ 56864796 h 8"/>
                <a:gd name="T50" fmla="*/ 128979702 w 13"/>
                <a:gd name="T51" fmla="*/ 0 h 8"/>
                <a:gd name="T52" fmla="*/ 100315022 w 13"/>
                <a:gd name="T53" fmla="*/ 99511507 h 8"/>
                <a:gd name="T54" fmla="*/ 57321788 w 13"/>
                <a:gd name="T55" fmla="*/ 0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
                <a:gd name="T85" fmla="*/ 0 h 8"/>
                <a:gd name="T86" fmla="*/ 13 w 13"/>
                <a:gd name="T87" fmla="*/ 8 h 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 h="8">
                  <a:moveTo>
                    <a:pt x="4" y="0"/>
                  </a:moveTo>
                  <a:cubicBezTo>
                    <a:pt x="4" y="0"/>
                    <a:pt x="4" y="0"/>
                    <a:pt x="4" y="0"/>
                  </a:cubicBezTo>
                  <a:cubicBezTo>
                    <a:pt x="3" y="2"/>
                    <a:pt x="4" y="4"/>
                    <a:pt x="4" y="4"/>
                  </a:cubicBezTo>
                  <a:cubicBezTo>
                    <a:pt x="4" y="3"/>
                    <a:pt x="4" y="3"/>
                    <a:pt x="4" y="3"/>
                  </a:cubicBezTo>
                  <a:cubicBezTo>
                    <a:pt x="4" y="5"/>
                    <a:pt x="4" y="5"/>
                    <a:pt x="4" y="5"/>
                  </a:cubicBezTo>
                  <a:cubicBezTo>
                    <a:pt x="6" y="7"/>
                    <a:pt x="6" y="7"/>
                    <a:pt x="6" y="7"/>
                  </a:cubicBezTo>
                  <a:cubicBezTo>
                    <a:pt x="4" y="6"/>
                    <a:pt x="4" y="6"/>
                    <a:pt x="4" y="6"/>
                  </a:cubicBezTo>
                  <a:cubicBezTo>
                    <a:pt x="4" y="4"/>
                    <a:pt x="4" y="4"/>
                    <a:pt x="4" y="4"/>
                  </a:cubicBezTo>
                  <a:cubicBezTo>
                    <a:pt x="3" y="4"/>
                    <a:pt x="3" y="4"/>
                    <a:pt x="3" y="4"/>
                  </a:cubicBezTo>
                  <a:cubicBezTo>
                    <a:pt x="3" y="2"/>
                    <a:pt x="4" y="0"/>
                    <a:pt x="4" y="0"/>
                  </a:cubicBezTo>
                  <a:cubicBezTo>
                    <a:pt x="2" y="1"/>
                    <a:pt x="0" y="3"/>
                    <a:pt x="0" y="8"/>
                  </a:cubicBezTo>
                  <a:cubicBezTo>
                    <a:pt x="3" y="8"/>
                    <a:pt x="3" y="8"/>
                    <a:pt x="3" y="8"/>
                  </a:cubicBezTo>
                  <a:cubicBezTo>
                    <a:pt x="11" y="8"/>
                    <a:pt x="11" y="8"/>
                    <a:pt x="11" y="8"/>
                  </a:cubicBezTo>
                  <a:cubicBezTo>
                    <a:pt x="13" y="8"/>
                    <a:pt x="13" y="8"/>
                    <a:pt x="13" y="8"/>
                  </a:cubicBezTo>
                  <a:cubicBezTo>
                    <a:pt x="13" y="3"/>
                    <a:pt x="12" y="1"/>
                    <a:pt x="9" y="0"/>
                  </a:cubicBezTo>
                  <a:cubicBezTo>
                    <a:pt x="9" y="0"/>
                    <a:pt x="9" y="0"/>
                    <a:pt x="9" y="0"/>
                  </a:cubicBezTo>
                  <a:cubicBezTo>
                    <a:pt x="9" y="0"/>
                    <a:pt x="9" y="0"/>
                    <a:pt x="9" y="0"/>
                  </a:cubicBezTo>
                  <a:cubicBezTo>
                    <a:pt x="9" y="0"/>
                    <a:pt x="9" y="0"/>
                    <a:pt x="9" y="0"/>
                  </a:cubicBezTo>
                  <a:cubicBezTo>
                    <a:pt x="9" y="0"/>
                    <a:pt x="10" y="2"/>
                    <a:pt x="10" y="4"/>
                  </a:cubicBezTo>
                  <a:cubicBezTo>
                    <a:pt x="9" y="4"/>
                    <a:pt x="9" y="4"/>
                    <a:pt x="9" y="4"/>
                  </a:cubicBezTo>
                  <a:cubicBezTo>
                    <a:pt x="10" y="6"/>
                    <a:pt x="10" y="6"/>
                    <a:pt x="10" y="6"/>
                  </a:cubicBezTo>
                  <a:cubicBezTo>
                    <a:pt x="7" y="7"/>
                    <a:pt x="7" y="7"/>
                    <a:pt x="7" y="7"/>
                  </a:cubicBezTo>
                  <a:cubicBezTo>
                    <a:pt x="9" y="5"/>
                    <a:pt x="9" y="5"/>
                    <a:pt x="9" y="5"/>
                  </a:cubicBezTo>
                  <a:cubicBezTo>
                    <a:pt x="9" y="4"/>
                    <a:pt x="9" y="4"/>
                    <a:pt x="9" y="4"/>
                  </a:cubicBezTo>
                  <a:cubicBezTo>
                    <a:pt x="10" y="4"/>
                    <a:pt x="10" y="4"/>
                    <a:pt x="10" y="4"/>
                  </a:cubicBezTo>
                  <a:cubicBezTo>
                    <a:pt x="10" y="4"/>
                    <a:pt x="10" y="2"/>
                    <a:pt x="9" y="0"/>
                  </a:cubicBezTo>
                  <a:cubicBezTo>
                    <a:pt x="9" y="0"/>
                    <a:pt x="9" y="5"/>
                    <a:pt x="7" y="7"/>
                  </a:cubicBezTo>
                  <a:cubicBezTo>
                    <a:pt x="7" y="7"/>
                    <a:pt x="4" y="4"/>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23" name="Freeform 149"/>
            <p:cNvSpPr>
              <a:spLocks noChangeArrowheads="1"/>
            </p:cNvSpPr>
            <p:nvPr/>
          </p:nvSpPr>
          <p:spPr bwMode="auto">
            <a:xfrm>
              <a:off x="5218113" y="2170113"/>
              <a:ext cx="3175" cy="7938"/>
            </a:xfrm>
            <a:custGeom>
              <a:avLst/>
              <a:gdLst>
                <a:gd name="T0" fmla="*/ 10080625 w 1"/>
                <a:gd name="T1" fmla="*/ 0 h 2"/>
                <a:gd name="T2" fmla="*/ 0 w 1"/>
                <a:gd name="T3" fmla="*/ 15752961 h 2"/>
                <a:gd name="T4" fmla="*/ 10080625 w 1"/>
                <a:gd name="T5" fmla="*/ 31505922 h 2"/>
                <a:gd name="T6" fmla="*/ 10080625 w 1"/>
                <a:gd name="T7" fmla="*/ 0 h 2"/>
                <a:gd name="T8" fmla="*/ 10080625 w 1"/>
                <a:gd name="T9" fmla="*/ 0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1" y="0"/>
                  </a:moveTo>
                  <a:cubicBezTo>
                    <a:pt x="0" y="1"/>
                    <a:pt x="0" y="1"/>
                    <a:pt x="0" y="1"/>
                  </a:cubicBezTo>
                  <a:cubicBezTo>
                    <a:pt x="1" y="2"/>
                    <a:pt x="1" y="2"/>
                    <a:pt x="1" y="2"/>
                  </a:cubicBezTo>
                  <a:cubicBezTo>
                    <a:pt x="1" y="1"/>
                    <a:pt x="1" y="0"/>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24" name="Freeform 150"/>
            <p:cNvSpPr>
              <a:spLocks noChangeArrowheads="1"/>
            </p:cNvSpPr>
            <p:nvPr/>
          </p:nvSpPr>
          <p:spPr bwMode="auto">
            <a:xfrm>
              <a:off x="5226050" y="2170113"/>
              <a:ext cx="7938" cy="7938"/>
            </a:xfrm>
            <a:custGeom>
              <a:avLst/>
              <a:gdLst>
                <a:gd name="T0" fmla="*/ 15752961 w 2"/>
                <a:gd name="T1" fmla="*/ 0 h 2"/>
                <a:gd name="T2" fmla="*/ 0 w 2"/>
                <a:gd name="T3" fmla="*/ 0 h 2"/>
                <a:gd name="T4" fmla="*/ 0 w 2"/>
                <a:gd name="T5" fmla="*/ 31505922 h 2"/>
                <a:gd name="T6" fmla="*/ 31505922 w 2"/>
                <a:gd name="T7" fmla="*/ 15752961 h 2"/>
                <a:gd name="T8" fmla="*/ 15752961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1" y="0"/>
                    <a:pt x="1" y="0"/>
                    <a:pt x="0" y="0"/>
                  </a:cubicBezTo>
                  <a:cubicBezTo>
                    <a:pt x="0" y="0"/>
                    <a:pt x="1" y="1"/>
                    <a:pt x="0" y="2"/>
                  </a:cubicBezTo>
                  <a:cubicBezTo>
                    <a:pt x="2" y="1"/>
                    <a:pt x="2" y="1"/>
                    <a:pt x="2" y="1"/>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25" name="Freeform 151"/>
            <p:cNvSpPr>
              <a:spLocks noEditPoints="1" noChangeArrowheads="1"/>
            </p:cNvSpPr>
            <p:nvPr/>
          </p:nvSpPr>
          <p:spPr bwMode="auto">
            <a:xfrm>
              <a:off x="5210175" y="2133600"/>
              <a:ext cx="26988" cy="36513"/>
            </a:xfrm>
            <a:custGeom>
              <a:avLst/>
              <a:gdLst>
                <a:gd name="T0" fmla="*/ 59458419 w 7"/>
                <a:gd name="T1" fmla="*/ 119989021 h 10"/>
                <a:gd name="T2" fmla="*/ 59458419 w 7"/>
                <a:gd name="T3" fmla="*/ 119989021 h 10"/>
                <a:gd name="T4" fmla="*/ 29729210 w 7"/>
                <a:gd name="T5" fmla="*/ 93323577 h 10"/>
                <a:gd name="T6" fmla="*/ 89187629 w 7"/>
                <a:gd name="T7" fmla="*/ 93323577 h 10"/>
                <a:gd name="T8" fmla="*/ 59458419 w 7"/>
                <a:gd name="T9" fmla="*/ 119989021 h 10"/>
                <a:gd name="T10" fmla="*/ 59458419 w 7"/>
                <a:gd name="T11" fmla="*/ 79992680 h 10"/>
                <a:gd name="T12" fmla="*/ 59458419 w 7"/>
                <a:gd name="T13" fmla="*/ 66661784 h 10"/>
                <a:gd name="T14" fmla="*/ 59458419 w 7"/>
                <a:gd name="T15" fmla="*/ 53327237 h 10"/>
                <a:gd name="T16" fmla="*/ 74321097 w 7"/>
                <a:gd name="T17" fmla="*/ 66661784 h 10"/>
                <a:gd name="T18" fmla="*/ 59458419 w 7"/>
                <a:gd name="T19" fmla="*/ 79992680 h 10"/>
                <a:gd name="T20" fmla="*/ 44591887 w 7"/>
                <a:gd name="T21" fmla="*/ 66661784 h 10"/>
                <a:gd name="T22" fmla="*/ 44591887 w 7"/>
                <a:gd name="T23" fmla="*/ 66661784 h 10"/>
                <a:gd name="T24" fmla="*/ 44591887 w 7"/>
                <a:gd name="T25" fmla="*/ 66661784 h 10"/>
                <a:gd name="T26" fmla="*/ 44591887 w 7"/>
                <a:gd name="T27" fmla="*/ 53327237 h 10"/>
                <a:gd name="T28" fmla="*/ 59458419 w 7"/>
                <a:gd name="T29" fmla="*/ 66661784 h 10"/>
                <a:gd name="T30" fmla="*/ 44591887 w 7"/>
                <a:gd name="T31" fmla="*/ 66661784 h 10"/>
                <a:gd name="T32" fmla="*/ 59458419 w 7"/>
                <a:gd name="T33" fmla="*/ 0 h 10"/>
                <a:gd name="T34" fmla="*/ 0 w 7"/>
                <a:gd name="T35" fmla="*/ 66661784 h 10"/>
                <a:gd name="T36" fmla="*/ 59458419 w 7"/>
                <a:gd name="T37" fmla="*/ 133319917 h 10"/>
                <a:gd name="T38" fmla="*/ 59458419 w 7"/>
                <a:gd name="T39" fmla="*/ 133319917 h 10"/>
                <a:gd name="T40" fmla="*/ 104050306 w 7"/>
                <a:gd name="T41" fmla="*/ 66661784 h 10"/>
                <a:gd name="T42" fmla="*/ 59458419 w 7"/>
                <a:gd name="T43" fmla="*/ 0 h 10"/>
                <a:gd name="T44" fmla="*/ 59458419 w 7"/>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4" y="9"/>
                  </a:moveTo>
                  <a:cubicBezTo>
                    <a:pt x="4" y="9"/>
                    <a:pt x="4" y="9"/>
                    <a:pt x="4" y="9"/>
                  </a:cubicBezTo>
                  <a:cubicBezTo>
                    <a:pt x="3" y="9"/>
                    <a:pt x="2" y="8"/>
                    <a:pt x="2" y="7"/>
                  </a:cubicBezTo>
                  <a:cubicBezTo>
                    <a:pt x="6" y="7"/>
                    <a:pt x="6" y="7"/>
                    <a:pt x="6" y="7"/>
                  </a:cubicBezTo>
                  <a:cubicBezTo>
                    <a:pt x="5" y="8"/>
                    <a:pt x="5" y="9"/>
                    <a:pt x="4" y="9"/>
                  </a:cubicBezTo>
                  <a:moveTo>
                    <a:pt x="4" y="6"/>
                  </a:moveTo>
                  <a:cubicBezTo>
                    <a:pt x="4" y="6"/>
                    <a:pt x="4" y="5"/>
                    <a:pt x="4" y="5"/>
                  </a:cubicBezTo>
                  <a:cubicBezTo>
                    <a:pt x="4" y="4"/>
                    <a:pt x="4" y="4"/>
                    <a:pt x="4" y="4"/>
                  </a:cubicBezTo>
                  <a:cubicBezTo>
                    <a:pt x="5" y="5"/>
                    <a:pt x="5" y="5"/>
                    <a:pt x="5" y="5"/>
                  </a:cubicBezTo>
                  <a:cubicBezTo>
                    <a:pt x="5" y="5"/>
                    <a:pt x="5" y="6"/>
                    <a:pt x="4" y="6"/>
                  </a:cubicBezTo>
                  <a:moveTo>
                    <a:pt x="3" y="5"/>
                  </a:moveTo>
                  <a:cubicBezTo>
                    <a:pt x="3" y="5"/>
                    <a:pt x="3" y="5"/>
                    <a:pt x="3" y="5"/>
                  </a:cubicBezTo>
                  <a:cubicBezTo>
                    <a:pt x="3" y="5"/>
                    <a:pt x="3" y="5"/>
                    <a:pt x="3" y="5"/>
                  </a:cubicBezTo>
                  <a:cubicBezTo>
                    <a:pt x="3" y="4"/>
                    <a:pt x="3" y="4"/>
                    <a:pt x="3" y="4"/>
                  </a:cubicBezTo>
                  <a:cubicBezTo>
                    <a:pt x="4" y="5"/>
                    <a:pt x="4" y="5"/>
                    <a:pt x="4" y="5"/>
                  </a:cubicBezTo>
                  <a:cubicBezTo>
                    <a:pt x="4" y="5"/>
                    <a:pt x="3" y="5"/>
                    <a:pt x="3" y="5"/>
                  </a:cubicBezTo>
                  <a:moveTo>
                    <a:pt x="4" y="0"/>
                  </a:moveTo>
                  <a:cubicBezTo>
                    <a:pt x="2" y="0"/>
                    <a:pt x="0" y="2"/>
                    <a:pt x="0" y="5"/>
                  </a:cubicBezTo>
                  <a:cubicBezTo>
                    <a:pt x="0" y="8"/>
                    <a:pt x="2" y="10"/>
                    <a:pt x="4" y="10"/>
                  </a:cubicBezTo>
                  <a:cubicBezTo>
                    <a:pt x="4" y="10"/>
                    <a:pt x="4" y="10"/>
                    <a:pt x="4" y="10"/>
                  </a:cubicBezTo>
                  <a:cubicBezTo>
                    <a:pt x="6" y="10"/>
                    <a:pt x="7" y="8"/>
                    <a:pt x="7" y="5"/>
                  </a:cubicBezTo>
                  <a:cubicBezTo>
                    <a:pt x="7" y="2"/>
                    <a:pt x="6" y="0"/>
                    <a:pt x="4"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26" name="Freeform 152"/>
            <p:cNvSpPr>
              <a:spLocks noChangeArrowheads="1"/>
            </p:cNvSpPr>
            <p:nvPr/>
          </p:nvSpPr>
          <p:spPr bwMode="auto">
            <a:xfrm>
              <a:off x="5368925" y="2174875"/>
              <a:ext cx="3175" cy="22225"/>
            </a:xfrm>
            <a:custGeom>
              <a:avLst/>
              <a:gdLst>
                <a:gd name="T0" fmla="*/ 0 w 1"/>
                <a:gd name="T1" fmla="*/ 0 h 6"/>
                <a:gd name="T2" fmla="*/ 0 w 1"/>
                <a:gd name="T3" fmla="*/ 13720233 h 6"/>
                <a:gd name="T4" fmla="*/ 0 w 1"/>
                <a:gd name="T5" fmla="*/ 13720233 h 6"/>
                <a:gd name="T6" fmla="*/ 0 w 1"/>
                <a:gd name="T7" fmla="*/ 82325104 h 6"/>
                <a:gd name="T8" fmla="*/ 10080625 w 1"/>
                <a:gd name="T9" fmla="*/ 82325104 h 6"/>
                <a:gd name="T10" fmla="*/ 10080625 w 1"/>
                <a:gd name="T11" fmla="*/ 82325104 h 6"/>
                <a:gd name="T12" fmla="*/ 10080625 w 1"/>
                <a:gd name="T13" fmla="*/ 13720233 h 6"/>
                <a:gd name="T14" fmla="*/ 10080625 w 1"/>
                <a:gd name="T15" fmla="*/ 13720233 h 6"/>
                <a:gd name="T16" fmla="*/ 10080625 w 1"/>
                <a:gd name="T17" fmla="*/ 0 h 6"/>
                <a:gd name="T18" fmla="*/ 0 w 1"/>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6"/>
                <a:gd name="T32" fmla="*/ 1 w 1"/>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6">
                  <a:moveTo>
                    <a:pt x="0" y="0"/>
                  </a:moveTo>
                  <a:cubicBezTo>
                    <a:pt x="0" y="0"/>
                    <a:pt x="0" y="0"/>
                    <a:pt x="0" y="1"/>
                  </a:cubicBezTo>
                  <a:cubicBezTo>
                    <a:pt x="0" y="1"/>
                    <a:pt x="0" y="1"/>
                    <a:pt x="0" y="1"/>
                  </a:cubicBezTo>
                  <a:cubicBezTo>
                    <a:pt x="0" y="6"/>
                    <a:pt x="0" y="6"/>
                    <a:pt x="0" y="6"/>
                  </a:cubicBezTo>
                  <a:cubicBezTo>
                    <a:pt x="1" y="6"/>
                    <a:pt x="1" y="6"/>
                    <a:pt x="1" y="6"/>
                  </a:cubicBezTo>
                  <a:cubicBezTo>
                    <a:pt x="1" y="6"/>
                    <a:pt x="1" y="6"/>
                    <a:pt x="1" y="6"/>
                  </a:cubicBezTo>
                  <a:cubicBezTo>
                    <a:pt x="1" y="1"/>
                    <a:pt x="1" y="1"/>
                    <a:pt x="1" y="1"/>
                  </a:cubicBezTo>
                  <a:cubicBezTo>
                    <a:pt x="1" y="1"/>
                    <a:pt x="1" y="1"/>
                    <a:pt x="1" y="1"/>
                  </a:cubicBezTo>
                  <a:cubicBezTo>
                    <a:pt x="1" y="1"/>
                    <a:pt x="1" y="0"/>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27" name="Freeform 153"/>
            <p:cNvSpPr>
              <a:spLocks noEditPoints="1" noChangeArrowheads="1"/>
            </p:cNvSpPr>
            <p:nvPr/>
          </p:nvSpPr>
          <p:spPr bwMode="auto">
            <a:xfrm>
              <a:off x="5346700" y="2174875"/>
              <a:ext cx="47625" cy="33338"/>
            </a:xfrm>
            <a:custGeom>
              <a:avLst/>
              <a:gdLst>
                <a:gd name="T0" fmla="*/ 40261442 w 13"/>
                <a:gd name="T1" fmla="*/ 54885461 h 9"/>
                <a:gd name="T2" fmla="*/ 53684365 w 13"/>
                <a:gd name="T3" fmla="*/ 0 h 9"/>
                <a:gd name="T4" fmla="*/ 53684365 w 13"/>
                <a:gd name="T5" fmla="*/ 54885461 h 9"/>
                <a:gd name="T6" fmla="*/ 53684365 w 13"/>
                <a:gd name="T7" fmla="*/ 54885461 h 9"/>
                <a:gd name="T8" fmla="*/ 53684365 w 13"/>
                <a:gd name="T9" fmla="*/ 68605900 h 9"/>
                <a:gd name="T10" fmla="*/ 80526548 w 13"/>
                <a:gd name="T11" fmla="*/ 96050482 h 9"/>
                <a:gd name="T12" fmla="*/ 53684365 w 13"/>
                <a:gd name="T13" fmla="*/ 82326339 h 9"/>
                <a:gd name="T14" fmla="*/ 53684365 w 13"/>
                <a:gd name="T15" fmla="*/ 54885461 h 9"/>
                <a:gd name="T16" fmla="*/ 40261442 w 13"/>
                <a:gd name="T17" fmla="*/ 54885461 h 9"/>
                <a:gd name="T18" fmla="*/ 53684365 w 13"/>
                <a:gd name="T19" fmla="*/ 0 h 9"/>
                <a:gd name="T20" fmla="*/ 53684365 w 13"/>
                <a:gd name="T21" fmla="*/ 0 h 9"/>
                <a:gd name="T22" fmla="*/ 53684365 w 13"/>
                <a:gd name="T23" fmla="*/ 0 h 9"/>
                <a:gd name="T24" fmla="*/ 0 w 13"/>
                <a:gd name="T25" fmla="*/ 123491360 h 9"/>
                <a:gd name="T26" fmla="*/ 40261442 w 13"/>
                <a:gd name="T27" fmla="*/ 123491360 h 9"/>
                <a:gd name="T28" fmla="*/ 134210913 w 13"/>
                <a:gd name="T29" fmla="*/ 123491360 h 9"/>
                <a:gd name="T30" fmla="*/ 174472356 w 13"/>
                <a:gd name="T31" fmla="*/ 123491360 h 9"/>
                <a:gd name="T32" fmla="*/ 120787990 w 13"/>
                <a:gd name="T33" fmla="*/ 0 h 9"/>
                <a:gd name="T34" fmla="*/ 120787990 w 13"/>
                <a:gd name="T35" fmla="*/ 0 h 9"/>
                <a:gd name="T36" fmla="*/ 120787990 w 13"/>
                <a:gd name="T37" fmla="*/ 0 h 9"/>
                <a:gd name="T38" fmla="*/ 120787990 w 13"/>
                <a:gd name="T39" fmla="*/ 0 h 9"/>
                <a:gd name="T40" fmla="*/ 134210913 w 13"/>
                <a:gd name="T41" fmla="*/ 54885461 h 9"/>
                <a:gd name="T42" fmla="*/ 120787990 w 13"/>
                <a:gd name="T43" fmla="*/ 54885461 h 9"/>
                <a:gd name="T44" fmla="*/ 120787990 w 13"/>
                <a:gd name="T45" fmla="*/ 82326339 h 9"/>
                <a:gd name="T46" fmla="*/ 93945808 w 13"/>
                <a:gd name="T47" fmla="*/ 96050482 h 9"/>
                <a:gd name="T48" fmla="*/ 120787990 w 13"/>
                <a:gd name="T49" fmla="*/ 82326339 h 9"/>
                <a:gd name="T50" fmla="*/ 120787990 w 13"/>
                <a:gd name="T51" fmla="*/ 54885461 h 9"/>
                <a:gd name="T52" fmla="*/ 134210913 w 13"/>
                <a:gd name="T53" fmla="*/ 54885461 h 9"/>
                <a:gd name="T54" fmla="*/ 120787990 w 13"/>
                <a:gd name="T55" fmla="*/ 0 h 9"/>
                <a:gd name="T56" fmla="*/ 93945808 w 13"/>
                <a:gd name="T57" fmla="*/ 96050482 h 9"/>
                <a:gd name="T58" fmla="*/ 53684365 w 13"/>
                <a:gd name="T59" fmla="*/ 0 h 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
                <a:gd name="T91" fmla="*/ 0 h 9"/>
                <a:gd name="T92" fmla="*/ 13 w 13"/>
                <a:gd name="T93" fmla="*/ 9 h 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 h="9">
                  <a:moveTo>
                    <a:pt x="3" y="4"/>
                  </a:moveTo>
                  <a:cubicBezTo>
                    <a:pt x="3" y="2"/>
                    <a:pt x="4" y="0"/>
                    <a:pt x="4" y="0"/>
                  </a:cubicBezTo>
                  <a:cubicBezTo>
                    <a:pt x="3" y="3"/>
                    <a:pt x="4" y="4"/>
                    <a:pt x="4" y="4"/>
                  </a:cubicBezTo>
                  <a:cubicBezTo>
                    <a:pt x="4" y="4"/>
                    <a:pt x="4" y="4"/>
                    <a:pt x="4" y="4"/>
                  </a:cubicBezTo>
                  <a:cubicBezTo>
                    <a:pt x="4" y="5"/>
                    <a:pt x="4" y="5"/>
                    <a:pt x="4" y="5"/>
                  </a:cubicBezTo>
                  <a:cubicBezTo>
                    <a:pt x="6" y="7"/>
                    <a:pt x="6" y="7"/>
                    <a:pt x="6" y="7"/>
                  </a:cubicBezTo>
                  <a:cubicBezTo>
                    <a:pt x="4" y="6"/>
                    <a:pt x="4" y="6"/>
                    <a:pt x="4" y="6"/>
                  </a:cubicBezTo>
                  <a:cubicBezTo>
                    <a:pt x="4" y="4"/>
                    <a:pt x="4" y="4"/>
                    <a:pt x="4" y="4"/>
                  </a:cubicBezTo>
                  <a:cubicBezTo>
                    <a:pt x="3" y="4"/>
                    <a:pt x="3" y="4"/>
                    <a:pt x="3" y="4"/>
                  </a:cubicBezTo>
                  <a:moveTo>
                    <a:pt x="4" y="0"/>
                  </a:moveTo>
                  <a:cubicBezTo>
                    <a:pt x="4" y="0"/>
                    <a:pt x="4" y="0"/>
                    <a:pt x="4" y="0"/>
                  </a:cubicBezTo>
                  <a:cubicBezTo>
                    <a:pt x="4" y="0"/>
                    <a:pt x="4" y="0"/>
                    <a:pt x="4" y="0"/>
                  </a:cubicBezTo>
                  <a:cubicBezTo>
                    <a:pt x="2" y="1"/>
                    <a:pt x="0" y="3"/>
                    <a:pt x="0" y="9"/>
                  </a:cubicBezTo>
                  <a:cubicBezTo>
                    <a:pt x="3" y="9"/>
                    <a:pt x="3" y="9"/>
                    <a:pt x="3" y="9"/>
                  </a:cubicBezTo>
                  <a:cubicBezTo>
                    <a:pt x="10" y="9"/>
                    <a:pt x="10" y="9"/>
                    <a:pt x="10" y="9"/>
                  </a:cubicBezTo>
                  <a:cubicBezTo>
                    <a:pt x="13" y="9"/>
                    <a:pt x="13" y="9"/>
                    <a:pt x="13" y="9"/>
                  </a:cubicBezTo>
                  <a:cubicBezTo>
                    <a:pt x="13" y="3"/>
                    <a:pt x="11" y="1"/>
                    <a:pt x="9" y="0"/>
                  </a:cubicBezTo>
                  <a:cubicBezTo>
                    <a:pt x="9" y="0"/>
                    <a:pt x="9" y="0"/>
                    <a:pt x="9" y="0"/>
                  </a:cubicBezTo>
                  <a:cubicBezTo>
                    <a:pt x="9" y="0"/>
                    <a:pt x="9" y="0"/>
                    <a:pt x="9" y="0"/>
                  </a:cubicBezTo>
                  <a:cubicBezTo>
                    <a:pt x="9" y="0"/>
                    <a:pt x="9" y="0"/>
                    <a:pt x="9" y="0"/>
                  </a:cubicBezTo>
                  <a:cubicBezTo>
                    <a:pt x="9" y="0"/>
                    <a:pt x="10" y="2"/>
                    <a:pt x="10" y="4"/>
                  </a:cubicBezTo>
                  <a:cubicBezTo>
                    <a:pt x="9" y="4"/>
                    <a:pt x="9" y="4"/>
                    <a:pt x="9" y="4"/>
                  </a:cubicBezTo>
                  <a:cubicBezTo>
                    <a:pt x="9" y="6"/>
                    <a:pt x="9" y="6"/>
                    <a:pt x="9" y="6"/>
                  </a:cubicBezTo>
                  <a:cubicBezTo>
                    <a:pt x="7" y="7"/>
                    <a:pt x="7" y="7"/>
                    <a:pt x="7" y="7"/>
                  </a:cubicBezTo>
                  <a:cubicBezTo>
                    <a:pt x="9" y="6"/>
                    <a:pt x="9" y="6"/>
                    <a:pt x="9" y="6"/>
                  </a:cubicBezTo>
                  <a:cubicBezTo>
                    <a:pt x="9" y="4"/>
                    <a:pt x="9" y="4"/>
                    <a:pt x="9" y="4"/>
                  </a:cubicBezTo>
                  <a:cubicBezTo>
                    <a:pt x="10" y="4"/>
                    <a:pt x="10" y="4"/>
                    <a:pt x="10" y="4"/>
                  </a:cubicBezTo>
                  <a:cubicBezTo>
                    <a:pt x="10" y="4"/>
                    <a:pt x="10" y="3"/>
                    <a:pt x="9" y="0"/>
                  </a:cubicBezTo>
                  <a:cubicBezTo>
                    <a:pt x="9" y="1"/>
                    <a:pt x="9" y="5"/>
                    <a:pt x="7" y="7"/>
                  </a:cubicBezTo>
                  <a:cubicBezTo>
                    <a:pt x="7" y="7"/>
                    <a:pt x="4" y="4"/>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28" name="Freeform 154"/>
            <p:cNvSpPr>
              <a:spLocks noChangeArrowheads="1"/>
            </p:cNvSpPr>
            <p:nvPr/>
          </p:nvSpPr>
          <p:spPr bwMode="auto">
            <a:xfrm>
              <a:off x="5364163" y="2174875"/>
              <a:ext cx="4763" cy="3175"/>
            </a:xfrm>
            <a:custGeom>
              <a:avLst/>
              <a:gdLst>
                <a:gd name="T0" fmla="*/ 0 w 1"/>
                <a:gd name="T1" fmla="*/ 0 h 1"/>
                <a:gd name="T2" fmla="*/ 0 w 1"/>
                <a:gd name="T3" fmla="*/ 0 h 1"/>
                <a:gd name="T4" fmla="*/ 22686169 w 1"/>
                <a:gd name="T5" fmla="*/ 10080625 h 1"/>
                <a:gd name="T6" fmla="*/ 22686169 w 1"/>
                <a:gd name="T7" fmla="*/ 0 h 1"/>
                <a:gd name="T8" fmla="*/ 0 w 1"/>
                <a:gd name="T9" fmla="*/ 0 h 1"/>
                <a:gd name="T10" fmla="*/ 0 60000 65536"/>
                <a:gd name="T11" fmla="*/ 0 60000 65536"/>
                <a:gd name="T12" fmla="*/ 0 60000 65536"/>
                <a:gd name="T13" fmla="*/ 0 60000 65536"/>
                <a:gd name="T14" fmla="*/ 0 60000 65536"/>
                <a:gd name="T15" fmla="*/ 0 w 1"/>
                <a:gd name="T16" fmla="*/ 0 h 1"/>
                <a:gd name="T17" fmla="*/ 1 w 1"/>
                <a:gd name="T18" fmla="*/ 1 h 1"/>
              </a:gdLst>
              <a:ahLst/>
              <a:cxnLst>
                <a:cxn ang="T10">
                  <a:pos x="T0" y="T1"/>
                </a:cxn>
                <a:cxn ang="T11">
                  <a:pos x="T2" y="T3"/>
                </a:cxn>
                <a:cxn ang="T12">
                  <a:pos x="T4" y="T5"/>
                </a:cxn>
                <a:cxn ang="T13">
                  <a:pos x="T6" y="T7"/>
                </a:cxn>
                <a:cxn ang="T14">
                  <a:pos x="T8" y="T9"/>
                </a:cxn>
              </a:cxnLst>
              <a:rect l="T15" t="T16" r="T17" b="T18"/>
              <a:pathLst>
                <a:path w="1" h="1">
                  <a:moveTo>
                    <a:pt x="0" y="0"/>
                  </a:moveTo>
                  <a:cubicBezTo>
                    <a:pt x="0" y="0"/>
                    <a:pt x="0" y="0"/>
                    <a:pt x="0" y="0"/>
                  </a:cubicBezTo>
                  <a:cubicBezTo>
                    <a:pt x="1" y="1"/>
                    <a:pt x="1" y="1"/>
                    <a:pt x="1" y="1"/>
                  </a:cubicBezTo>
                  <a:cubicBezTo>
                    <a:pt x="1" y="0"/>
                    <a:pt x="1" y="0"/>
                    <a:pt x="1" y="0"/>
                  </a:cubicBezTo>
                  <a:cubicBezTo>
                    <a:pt x="1"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29" name="Freeform 155"/>
            <p:cNvSpPr>
              <a:spLocks noChangeArrowheads="1"/>
            </p:cNvSpPr>
            <p:nvPr/>
          </p:nvSpPr>
          <p:spPr bwMode="auto">
            <a:xfrm>
              <a:off x="5372100" y="2174875"/>
              <a:ext cx="7938" cy="3175"/>
            </a:xfrm>
            <a:custGeom>
              <a:avLst/>
              <a:gdLst>
                <a:gd name="T0" fmla="*/ 15752961 w 2"/>
                <a:gd name="T1" fmla="*/ 0 h 1"/>
                <a:gd name="T2" fmla="*/ 0 w 2"/>
                <a:gd name="T3" fmla="*/ 0 h 1"/>
                <a:gd name="T4" fmla="*/ 0 w 2"/>
                <a:gd name="T5" fmla="*/ 10080625 h 1"/>
                <a:gd name="T6" fmla="*/ 31505922 w 2"/>
                <a:gd name="T7" fmla="*/ 0 h 1"/>
                <a:gd name="T8" fmla="*/ 15752961 w 2"/>
                <a:gd name="T9" fmla="*/ 0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1" y="0"/>
                  </a:moveTo>
                  <a:cubicBezTo>
                    <a:pt x="1" y="0"/>
                    <a:pt x="1" y="0"/>
                    <a:pt x="0" y="0"/>
                  </a:cubicBezTo>
                  <a:cubicBezTo>
                    <a:pt x="0" y="0"/>
                    <a:pt x="0" y="0"/>
                    <a:pt x="0" y="1"/>
                  </a:cubicBezTo>
                  <a:cubicBezTo>
                    <a:pt x="2" y="0"/>
                    <a:pt x="2" y="0"/>
                    <a:pt x="2"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30" name="Freeform 156"/>
            <p:cNvSpPr>
              <a:spLocks noEditPoints="1" noChangeArrowheads="1"/>
            </p:cNvSpPr>
            <p:nvPr/>
          </p:nvSpPr>
          <p:spPr bwMode="auto">
            <a:xfrm>
              <a:off x="5357813" y="2136775"/>
              <a:ext cx="25400" cy="33338"/>
            </a:xfrm>
            <a:custGeom>
              <a:avLst/>
              <a:gdLst>
                <a:gd name="T0" fmla="*/ 52665086 w 7"/>
                <a:gd name="T1" fmla="*/ 109770921 h 9"/>
                <a:gd name="T2" fmla="*/ 52665086 w 7"/>
                <a:gd name="T3" fmla="*/ 109770921 h 9"/>
                <a:gd name="T4" fmla="*/ 26332543 w 7"/>
                <a:gd name="T5" fmla="*/ 82326339 h 9"/>
                <a:gd name="T6" fmla="*/ 65833171 w 7"/>
                <a:gd name="T7" fmla="*/ 82326339 h 9"/>
                <a:gd name="T8" fmla="*/ 52665086 w 7"/>
                <a:gd name="T9" fmla="*/ 109770921 h 9"/>
                <a:gd name="T10" fmla="*/ 52665086 w 7"/>
                <a:gd name="T11" fmla="*/ 68605900 h 9"/>
                <a:gd name="T12" fmla="*/ 52665086 w 7"/>
                <a:gd name="T13" fmla="*/ 54885461 h 9"/>
                <a:gd name="T14" fmla="*/ 52665086 w 7"/>
                <a:gd name="T15" fmla="*/ 54885461 h 9"/>
                <a:gd name="T16" fmla="*/ 65833171 w 7"/>
                <a:gd name="T17" fmla="*/ 54885461 h 9"/>
                <a:gd name="T18" fmla="*/ 52665086 w 7"/>
                <a:gd name="T19" fmla="*/ 68605900 h 9"/>
                <a:gd name="T20" fmla="*/ 39500629 w 7"/>
                <a:gd name="T21" fmla="*/ 68605900 h 9"/>
                <a:gd name="T22" fmla="*/ 26332543 w 7"/>
                <a:gd name="T23" fmla="*/ 54885461 h 9"/>
                <a:gd name="T24" fmla="*/ 39500629 w 7"/>
                <a:gd name="T25" fmla="*/ 54885461 h 9"/>
                <a:gd name="T26" fmla="*/ 39500629 w 7"/>
                <a:gd name="T27" fmla="*/ 54885461 h 9"/>
                <a:gd name="T28" fmla="*/ 39500629 w 7"/>
                <a:gd name="T29" fmla="*/ 68605900 h 9"/>
                <a:gd name="T30" fmla="*/ 52665086 w 7"/>
                <a:gd name="T31" fmla="*/ 0 h 9"/>
                <a:gd name="T32" fmla="*/ 0 w 7"/>
                <a:gd name="T33" fmla="*/ 54885461 h 9"/>
                <a:gd name="T34" fmla="*/ 52665086 w 7"/>
                <a:gd name="T35" fmla="*/ 123491360 h 9"/>
                <a:gd name="T36" fmla="*/ 52665086 w 7"/>
                <a:gd name="T37" fmla="*/ 123491360 h 9"/>
                <a:gd name="T38" fmla="*/ 92165714 w 7"/>
                <a:gd name="T39" fmla="*/ 68605900 h 9"/>
                <a:gd name="T40" fmla="*/ 52665086 w 7"/>
                <a:gd name="T41" fmla="*/ 0 h 9"/>
                <a:gd name="T42" fmla="*/ 52665086 w 7"/>
                <a:gd name="T43" fmla="*/ 0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4" y="8"/>
                  </a:moveTo>
                  <a:cubicBezTo>
                    <a:pt x="4" y="8"/>
                    <a:pt x="4" y="8"/>
                    <a:pt x="4" y="8"/>
                  </a:cubicBezTo>
                  <a:cubicBezTo>
                    <a:pt x="3" y="8"/>
                    <a:pt x="2" y="7"/>
                    <a:pt x="2" y="6"/>
                  </a:cubicBezTo>
                  <a:cubicBezTo>
                    <a:pt x="5" y="6"/>
                    <a:pt x="5" y="6"/>
                    <a:pt x="5" y="6"/>
                  </a:cubicBezTo>
                  <a:cubicBezTo>
                    <a:pt x="5" y="7"/>
                    <a:pt x="5" y="8"/>
                    <a:pt x="4" y="8"/>
                  </a:cubicBezTo>
                  <a:moveTo>
                    <a:pt x="4" y="5"/>
                  </a:moveTo>
                  <a:cubicBezTo>
                    <a:pt x="4" y="4"/>
                    <a:pt x="4" y="4"/>
                    <a:pt x="4" y="4"/>
                  </a:cubicBezTo>
                  <a:cubicBezTo>
                    <a:pt x="4" y="4"/>
                    <a:pt x="4" y="4"/>
                    <a:pt x="4" y="4"/>
                  </a:cubicBezTo>
                  <a:cubicBezTo>
                    <a:pt x="5" y="4"/>
                    <a:pt x="5" y="4"/>
                    <a:pt x="5" y="4"/>
                  </a:cubicBezTo>
                  <a:cubicBezTo>
                    <a:pt x="4" y="5"/>
                    <a:pt x="4" y="5"/>
                    <a:pt x="4" y="5"/>
                  </a:cubicBezTo>
                  <a:moveTo>
                    <a:pt x="3" y="5"/>
                  </a:moveTo>
                  <a:cubicBezTo>
                    <a:pt x="2" y="4"/>
                    <a:pt x="2" y="4"/>
                    <a:pt x="2" y="4"/>
                  </a:cubicBezTo>
                  <a:cubicBezTo>
                    <a:pt x="3" y="4"/>
                    <a:pt x="3" y="4"/>
                    <a:pt x="3" y="4"/>
                  </a:cubicBezTo>
                  <a:cubicBezTo>
                    <a:pt x="3" y="4"/>
                    <a:pt x="3" y="4"/>
                    <a:pt x="3" y="4"/>
                  </a:cubicBezTo>
                  <a:cubicBezTo>
                    <a:pt x="3" y="5"/>
                    <a:pt x="3" y="5"/>
                    <a:pt x="3" y="5"/>
                  </a:cubicBezTo>
                  <a:moveTo>
                    <a:pt x="4" y="0"/>
                  </a:moveTo>
                  <a:cubicBezTo>
                    <a:pt x="2" y="0"/>
                    <a:pt x="0" y="2"/>
                    <a:pt x="0" y="4"/>
                  </a:cubicBezTo>
                  <a:cubicBezTo>
                    <a:pt x="0" y="7"/>
                    <a:pt x="2" y="9"/>
                    <a:pt x="4" y="9"/>
                  </a:cubicBezTo>
                  <a:cubicBezTo>
                    <a:pt x="4" y="9"/>
                    <a:pt x="4" y="9"/>
                    <a:pt x="4" y="9"/>
                  </a:cubicBezTo>
                  <a:cubicBezTo>
                    <a:pt x="6" y="9"/>
                    <a:pt x="7" y="7"/>
                    <a:pt x="7" y="5"/>
                  </a:cubicBezTo>
                  <a:cubicBezTo>
                    <a:pt x="7" y="2"/>
                    <a:pt x="6" y="0"/>
                    <a:pt x="4"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31" name="Freeform 157"/>
            <p:cNvSpPr>
              <a:spLocks noChangeArrowheads="1"/>
            </p:cNvSpPr>
            <p:nvPr/>
          </p:nvSpPr>
          <p:spPr bwMode="auto">
            <a:xfrm>
              <a:off x="5226050" y="2106613"/>
              <a:ext cx="146050" cy="22225"/>
            </a:xfrm>
            <a:custGeom>
              <a:avLst/>
              <a:gdLst>
                <a:gd name="T0" fmla="*/ 0 w 92"/>
                <a:gd name="T1" fmla="*/ 0 h 14"/>
                <a:gd name="T2" fmla="*/ 0 w 92"/>
                <a:gd name="T3" fmla="*/ 0 h 14"/>
                <a:gd name="T4" fmla="*/ 0 w 92"/>
                <a:gd name="T5" fmla="*/ 30241875 h 14"/>
                <a:gd name="T6" fmla="*/ 0 w 92"/>
                <a:gd name="T7" fmla="*/ 35282188 h 14"/>
                <a:gd name="T8" fmla="*/ 0 w 92"/>
                <a:gd name="T9" fmla="*/ 30241875 h 14"/>
                <a:gd name="T10" fmla="*/ 0 w 92"/>
                <a:gd name="T11" fmla="*/ 0 h 14"/>
                <a:gd name="T12" fmla="*/ 231854375 w 92"/>
                <a:gd name="T13" fmla="*/ 5040313 h 14"/>
                <a:gd name="T14" fmla="*/ 231854375 w 92"/>
                <a:gd name="T15" fmla="*/ 35282188 h 14"/>
                <a:gd name="T16" fmla="*/ 231854375 w 92"/>
                <a:gd name="T17" fmla="*/ 35282188 h 14"/>
                <a:gd name="T18" fmla="*/ 231854375 w 92"/>
                <a:gd name="T19" fmla="*/ 35282188 h 14"/>
                <a:gd name="T20" fmla="*/ 231854375 w 92"/>
                <a:gd name="T21" fmla="*/ 5040313 h 14"/>
                <a:gd name="T22" fmla="*/ 231854375 w 92"/>
                <a:gd name="T23" fmla="*/ 0 h 14"/>
                <a:gd name="T24" fmla="*/ 113407825 w 92"/>
                <a:gd name="T25" fmla="*/ 0 h 14"/>
                <a:gd name="T26" fmla="*/ 113407825 w 92"/>
                <a:gd name="T27" fmla="*/ 0 h 14"/>
                <a:gd name="T28" fmla="*/ 113407825 w 92"/>
                <a:gd name="T29" fmla="*/ 5040313 h 14"/>
                <a:gd name="T30" fmla="*/ 113407825 w 92"/>
                <a:gd name="T31" fmla="*/ 0 h 14"/>
                <a:gd name="T32" fmla="*/ 113407825 w 92"/>
                <a:gd name="T33" fmla="*/ 0 h 14"/>
                <a:gd name="T34" fmla="*/ 0 w 92"/>
                <a:gd name="T35" fmla="*/ 0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2"/>
                <a:gd name="T55" fmla="*/ 0 h 14"/>
                <a:gd name="T56" fmla="*/ 92 w 92"/>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2" h="14">
                  <a:moveTo>
                    <a:pt x="0" y="0"/>
                  </a:moveTo>
                  <a:lnTo>
                    <a:pt x="0" y="0"/>
                  </a:lnTo>
                  <a:lnTo>
                    <a:pt x="0" y="12"/>
                  </a:lnTo>
                  <a:lnTo>
                    <a:pt x="0" y="14"/>
                  </a:lnTo>
                  <a:lnTo>
                    <a:pt x="0" y="12"/>
                  </a:lnTo>
                  <a:lnTo>
                    <a:pt x="0" y="0"/>
                  </a:lnTo>
                  <a:lnTo>
                    <a:pt x="92" y="2"/>
                  </a:lnTo>
                  <a:lnTo>
                    <a:pt x="92" y="14"/>
                  </a:lnTo>
                  <a:lnTo>
                    <a:pt x="92" y="2"/>
                  </a:lnTo>
                  <a:lnTo>
                    <a:pt x="92" y="0"/>
                  </a:lnTo>
                  <a:lnTo>
                    <a:pt x="45" y="0"/>
                  </a:lnTo>
                  <a:lnTo>
                    <a:pt x="45" y="2"/>
                  </a:lnTo>
                  <a:lnTo>
                    <a:pt x="4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32" name="Freeform 158"/>
            <p:cNvSpPr>
              <a:spLocks noChangeArrowheads="1"/>
            </p:cNvSpPr>
            <p:nvPr/>
          </p:nvSpPr>
          <p:spPr bwMode="auto">
            <a:xfrm>
              <a:off x="5226050" y="2106613"/>
              <a:ext cx="146050" cy="22225"/>
            </a:xfrm>
            <a:custGeom>
              <a:avLst/>
              <a:gdLst>
                <a:gd name="T0" fmla="*/ 0 w 92"/>
                <a:gd name="T1" fmla="*/ 0 h 14"/>
                <a:gd name="T2" fmla="*/ 0 w 92"/>
                <a:gd name="T3" fmla="*/ 0 h 14"/>
                <a:gd name="T4" fmla="*/ 0 w 92"/>
                <a:gd name="T5" fmla="*/ 30241875 h 14"/>
                <a:gd name="T6" fmla="*/ 0 w 92"/>
                <a:gd name="T7" fmla="*/ 35282188 h 14"/>
                <a:gd name="T8" fmla="*/ 0 w 92"/>
                <a:gd name="T9" fmla="*/ 30241875 h 14"/>
                <a:gd name="T10" fmla="*/ 0 w 92"/>
                <a:gd name="T11" fmla="*/ 0 h 14"/>
                <a:gd name="T12" fmla="*/ 231854375 w 92"/>
                <a:gd name="T13" fmla="*/ 5040313 h 14"/>
                <a:gd name="T14" fmla="*/ 231854375 w 92"/>
                <a:gd name="T15" fmla="*/ 35282188 h 14"/>
                <a:gd name="T16" fmla="*/ 231854375 w 92"/>
                <a:gd name="T17" fmla="*/ 35282188 h 14"/>
                <a:gd name="T18" fmla="*/ 231854375 w 92"/>
                <a:gd name="T19" fmla="*/ 35282188 h 14"/>
                <a:gd name="T20" fmla="*/ 231854375 w 92"/>
                <a:gd name="T21" fmla="*/ 5040313 h 14"/>
                <a:gd name="T22" fmla="*/ 231854375 w 92"/>
                <a:gd name="T23" fmla="*/ 0 h 14"/>
                <a:gd name="T24" fmla="*/ 113407825 w 92"/>
                <a:gd name="T25" fmla="*/ 0 h 14"/>
                <a:gd name="T26" fmla="*/ 113407825 w 92"/>
                <a:gd name="T27" fmla="*/ 0 h 14"/>
                <a:gd name="T28" fmla="*/ 113407825 w 92"/>
                <a:gd name="T29" fmla="*/ 5040313 h 14"/>
                <a:gd name="T30" fmla="*/ 113407825 w 92"/>
                <a:gd name="T31" fmla="*/ 0 h 14"/>
                <a:gd name="T32" fmla="*/ 113407825 w 92"/>
                <a:gd name="T33" fmla="*/ 0 h 14"/>
                <a:gd name="T34" fmla="*/ 0 w 92"/>
                <a:gd name="T35" fmla="*/ 0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2"/>
                <a:gd name="T55" fmla="*/ 0 h 14"/>
                <a:gd name="T56" fmla="*/ 92 w 92"/>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2" h="14">
                  <a:moveTo>
                    <a:pt x="0" y="0"/>
                  </a:moveTo>
                  <a:lnTo>
                    <a:pt x="0" y="0"/>
                  </a:lnTo>
                  <a:lnTo>
                    <a:pt x="0" y="12"/>
                  </a:lnTo>
                  <a:lnTo>
                    <a:pt x="0" y="14"/>
                  </a:lnTo>
                  <a:lnTo>
                    <a:pt x="0" y="12"/>
                  </a:lnTo>
                  <a:lnTo>
                    <a:pt x="0" y="0"/>
                  </a:lnTo>
                  <a:lnTo>
                    <a:pt x="92" y="2"/>
                  </a:lnTo>
                  <a:lnTo>
                    <a:pt x="92" y="14"/>
                  </a:lnTo>
                  <a:lnTo>
                    <a:pt x="92" y="2"/>
                  </a:lnTo>
                  <a:lnTo>
                    <a:pt x="92" y="0"/>
                  </a:lnTo>
                  <a:lnTo>
                    <a:pt x="45" y="0"/>
                  </a:lnTo>
                  <a:lnTo>
                    <a:pt x="45" y="2"/>
                  </a:lnTo>
                  <a:lnTo>
                    <a:pt x="45"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33" name="Freeform 159"/>
            <p:cNvSpPr>
              <a:spLocks noChangeArrowheads="1"/>
            </p:cNvSpPr>
            <p:nvPr/>
          </p:nvSpPr>
          <p:spPr bwMode="auto">
            <a:xfrm>
              <a:off x="5297488" y="2084388"/>
              <a:ext cx="1" cy="25400"/>
            </a:xfrm>
            <a:custGeom>
              <a:avLst/>
              <a:gdLst>
                <a:gd name="T0" fmla="*/ 0 w 1"/>
                <a:gd name="T1" fmla="*/ 0 h 16"/>
                <a:gd name="T2" fmla="*/ 0 w 1"/>
                <a:gd name="T3" fmla="*/ 0 h 16"/>
                <a:gd name="T4" fmla="*/ 0 w 1"/>
                <a:gd name="T5" fmla="*/ 35282188 h 16"/>
                <a:gd name="T6" fmla="*/ 0 w 1"/>
                <a:gd name="T7" fmla="*/ 35282188 h 16"/>
                <a:gd name="T8" fmla="*/ 0 w 1"/>
                <a:gd name="T9" fmla="*/ 40322500 h 16"/>
                <a:gd name="T10" fmla="*/ 0 w 1"/>
                <a:gd name="T11" fmla="*/ 35282188 h 16"/>
                <a:gd name="T12" fmla="*/ 0 w 1"/>
                <a:gd name="T13" fmla="*/ 35282188 h 16"/>
                <a:gd name="T14" fmla="*/ 0 w 1"/>
                <a:gd name="T15" fmla="*/ 0 h 16"/>
                <a:gd name="T16" fmla="*/ 0 w 1"/>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6"/>
                <a:gd name="T29" fmla="*/ 1 w 1"/>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6">
                  <a:moveTo>
                    <a:pt x="0" y="0"/>
                  </a:moveTo>
                  <a:lnTo>
                    <a:pt x="0" y="0"/>
                  </a:lnTo>
                  <a:lnTo>
                    <a:pt x="0" y="14"/>
                  </a:lnTo>
                  <a:lnTo>
                    <a:pt x="0" y="16"/>
                  </a:lnTo>
                  <a:lnTo>
                    <a:pt x="0"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34" name="Freeform 160"/>
            <p:cNvSpPr>
              <a:spLocks noChangeArrowheads="1"/>
            </p:cNvSpPr>
            <p:nvPr/>
          </p:nvSpPr>
          <p:spPr bwMode="auto">
            <a:xfrm>
              <a:off x="5297488" y="2084388"/>
              <a:ext cx="1" cy="25400"/>
            </a:xfrm>
            <a:custGeom>
              <a:avLst/>
              <a:gdLst>
                <a:gd name="T0" fmla="*/ 0 w 1"/>
                <a:gd name="T1" fmla="*/ 0 h 16"/>
                <a:gd name="T2" fmla="*/ 0 w 1"/>
                <a:gd name="T3" fmla="*/ 0 h 16"/>
                <a:gd name="T4" fmla="*/ 0 w 1"/>
                <a:gd name="T5" fmla="*/ 35282188 h 16"/>
                <a:gd name="T6" fmla="*/ 0 w 1"/>
                <a:gd name="T7" fmla="*/ 35282188 h 16"/>
                <a:gd name="T8" fmla="*/ 0 w 1"/>
                <a:gd name="T9" fmla="*/ 40322500 h 16"/>
                <a:gd name="T10" fmla="*/ 0 w 1"/>
                <a:gd name="T11" fmla="*/ 35282188 h 16"/>
                <a:gd name="T12" fmla="*/ 0 w 1"/>
                <a:gd name="T13" fmla="*/ 35282188 h 16"/>
                <a:gd name="T14" fmla="*/ 0 w 1"/>
                <a:gd name="T15" fmla="*/ 0 h 16"/>
                <a:gd name="T16" fmla="*/ 0 w 1"/>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6"/>
                <a:gd name="T29" fmla="*/ 1 w 1"/>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6">
                  <a:moveTo>
                    <a:pt x="0" y="0"/>
                  </a:moveTo>
                  <a:lnTo>
                    <a:pt x="0" y="0"/>
                  </a:lnTo>
                  <a:lnTo>
                    <a:pt x="0" y="14"/>
                  </a:lnTo>
                  <a:lnTo>
                    <a:pt x="0" y="16"/>
                  </a:lnTo>
                  <a:lnTo>
                    <a:pt x="0" y="1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35" name="Freeform 161"/>
            <p:cNvSpPr>
              <a:spLocks noChangeArrowheads="1"/>
            </p:cNvSpPr>
            <p:nvPr/>
          </p:nvSpPr>
          <p:spPr bwMode="auto">
            <a:xfrm>
              <a:off x="3527425" y="3414713"/>
              <a:ext cx="19050" cy="79375"/>
            </a:xfrm>
            <a:custGeom>
              <a:avLst/>
              <a:gdLst>
                <a:gd name="T0" fmla="*/ 58064400 w 5"/>
                <a:gd name="T1" fmla="*/ 0 h 21"/>
                <a:gd name="T2" fmla="*/ 29032200 w 5"/>
                <a:gd name="T3" fmla="*/ 0 h 21"/>
                <a:gd name="T4" fmla="*/ 14516100 w 5"/>
                <a:gd name="T5" fmla="*/ 42858720 h 21"/>
                <a:gd name="T6" fmla="*/ 14516100 w 5"/>
                <a:gd name="T7" fmla="*/ 42858720 h 21"/>
                <a:gd name="T8" fmla="*/ 0 w 5"/>
                <a:gd name="T9" fmla="*/ 271443601 h 21"/>
                <a:gd name="T10" fmla="*/ 43548300 w 5"/>
                <a:gd name="T11" fmla="*/ 300018601 h 21"/>
                <a:gd name="T12" fmla="*/ 72580500 w 5"/>
                <a:gd name="T13" fmla="*/ 257159881 h 21"/>
                <a:gd name="T14" fmla="*/ 58064400 w 5"/>
                <a:gd name="T15" fmla="*/ 42858720 h 21"/>
                <a:gd name="T16" fmla="*/ 58064400 w 5"/>
                <a:gd name="T17" fmla="*/ 28575000 h 21"/>
                <a:gd name="T18" fmla="*/ 58064400 w 5"/>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21"/>
                <a:gd name="T32" fmla="*/ 5 w 5"/>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21">
                  <a:moveTo>
                    <a:pt x="4" y="0"/>
                  </a:moveTo>
                  <a:cubicBezTo>
                    <a:pt x="2" y="0"/>
                    <a:pt x="2" y="0"/>
                    <a:pt x="2" y="0"/>
                  </a:cubicBezTo>
                  <a:cubicBezTo>
                    <a:pt x="2" y="0"/>
                    <a:pt x="1" y="1"/>
                    <a:pt x="1" y="3"/>
                  </a:cubicBezTo>
                  <a:cubicBezTo>
                    <a:pt x="1" y="3"/>
                    <a:pt x="1" y="3"/>
                    <a:pt x="1" y="3"/>
                  </a:cubicBezTo>
                  <a:cubicBezTo>
                    <a:pt x="0" y="19"/>
                    <a:pt x="0" y="19"/>
                    <a:pt x="0" y="19"/>
                  </a:cubicBezTo>
                  <a:cubicBezTo>
                    <a:pt x="3" y="21"/>
                    <a:pt x="3" y="21"/>
                    <a:pt x="3" y="21"/>
                  </a:cubicBezTo>
                  <a:cubicBezTo>
                    <a:pt x="5" y="18"/>
                    <a:pt x="5" y="18"/>
                    <a:pt x="5" y="18"/>
                  </a:cubicBezTo>
                  <a:cubicBezTo>
                    <a:pt x="4" y="3"/>
                    <a:pt x="4" y="3"/>
                    <a:pt x="4" y="3"/>
                  </a:cubicBezTo>
                  <a:cubicBezTo>
                    <a:pt x="4" y="2"/>
                    <a:pt x="4" y="2"/>
                    <a:pt x="4" y="2"/>
                  </a:cubicBezTo>
                  <a:cubicBezTo>
                    <a:pt x="4" y="2"/>
                    <a:pt x="4" y="1"/>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36" name="Freeform 162"/>
            <p:cNvSpPr>
              <a:spLocks noChangeArrowheads="1"/>
            </p:cNvSpPr>
            <p:nvPr/>
          </p:nvSpPr>
          <p:spPr bwMode="auto">
            <a:xfrm>
              <a:off x="3436938" y="3411538"/>
              <a:ext cx="198438" cy="123825"/>
            </a:xfrm>
            <a:custGeom>
              <a:avLst/>
              <a:gdLst>
                <a:gd name="T0" fmla="*/ 504661531 w 53"/>
                <a:gd name="T1" fmla="*/ 0 h 33"/>
                <a:gd name="T2" fmla="*/ 504661531 w 53"/>
                <a:gd name="T3" fmla="*/ 0 h 33"/>
                <a:gd name="T4" fmla="*/ 504661531 w 53"/>
                <a:gd name="T5" fmla="*/ 0 h 33"/>
                <a:gd name="T6" fmla="*/ 504661531 w 53"/>
                <a:gd name="T7" fmla="*/ 0 h 33"/>
                <a:gd name="T8" fmla="*/ 546715411 w 53"/>
                <a:gd name="T9" fmla="*/ 197114391 h 33"/>
                <a:gd name="T10" fmla="*/ 504661531 w 53"/>
                <a:gd name="T11" fmla="*/ 197114391 h 33"/>
                <a:gd name="T12" fmla="*/ 518679491 w 53"/>
                <a:gd name="T13" fmla="*/ 267510780 h 33"/>
                <a:gd name="T14" fmla="*/ 392514108 w 53"/>
                <a:gd name="T15" fmla="*/ 323828641 h 33"/>
                <a:gd name="T16" fmla="*/ 504661531 w 53"/>
                <a:gd name="T17" fmla="*/ 253432252 h 33"/>
                <a:gd name="T18" fmla="*/ 490643571 w 53"/>
                <a:gd name="T19" fmla="*/ 183035864 h 33"/>
                <a:gd name="T20" fmla="*/ 546715411 w 53"/>
                <a:gd name="T21" fmla="*/ 168953584 h 33"/>
                <a:gd name="T22" fmla="*/ 504661531 w 53"/>
                <a:gd name="T23" fmla="*/ 0 h 33"/>
                <a:gd name="T24" fmla="*/ 378496148 w 53"/>
                <a:gd name="T25" fmla="*/ 337910920 h 33"/>
                <a:gd name="T26" fmla="*/ 238312806 w 53"/>
                <a:gd name="T27" fmla="*/ 28160807 h 33"/>
                <a:gd name="T28" fmla="*/ 238312806 w 53"/>
                <a:gd name="T29" fmla="*/ 42239334 h 33"/>
                <a:gd name="T30" fmla="*/ 196258926 w 53"/>
                <a:gd name="T31" fmla="*/ 225271445 h 33"/>
                <a:gd name="T32" fmla="*/ 238312806 w 53"/>
                <a:gd name="T33" fmla="*/ 211192918 h 33"/>
                <a:gd name="T34" fmla="*/ 238312806 w 53"/>
                <a:gd name="T35" fmla="*/ 281589307 h 33"/>
                <a:gd name="T36" fmla="*/ 350460229 w 53"/>
                <a:gd name="T37" fmla="*/ 337910920 h 33"/>
                <a:gd name="T38" fmla="*/ 224294846 w 53"/>
                <a:gd name="T39" fmla="*/ 309750114 h 33"/>
                <a:gd name="T40" fmla="*/ 224294846 w 53"/>
                <a:gd name="T41" fmla="*/ 239353725 h 33"/>
                <a:gd name="T42" fmla="*/ 182237222 w 53"/>
                <a:gd name="T43" fmla="*/ 239353725 h 33"/>
                <a:gd name="T44" fmla="*/ 238312806 w 53"/>
                <a:gd name="T45" fmla="*/ 42239334 h 33"/>
                <a:gd name="T46" fmla="*/ 0 w 53"/>
                <a:gd name="T47" fmla="*/ 464625170 h 33"/>
                <a:gd name="T48" fmla="*/ 154201302 w 53"/>
                <a:gd name="T49" fmla="*/ 436464364 h 33"/>
                <a:gd name="T50" fmla="*/ 588773034 w 53"/>
                <a:gd name="T51" fmla="*/ 380146502 h 33"/>
                <a:gd name="T52" fmla="*/ 742974337 w 53"/>
                <a:gd name="T53" fmla="*/ 366067975 h 33"/>
                <a:gd name="T54" fmla="*/ 504661531 w 53"/>
                <a:gd name="T55" fmla="*/ 0 h 3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3"/>
                <a:gd name="T85" fmla="*/ 0 h 33"/>
                <a:gd name="T86" fmla="*/ 53 w 53"/>
                <a:gd name="T87" fmla="*/ 33 h 3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3" h="33">
                  <a:moveTo>
                    <a:pt x="36" y="0"/>
                  </a:moveTo>
                  <a:cubicBezTo>
                    <a:pt x="36" y="0"/>
                    <a:pt x="36" y="0"/>
                    <a:pt x="36" y="0"/>
                  </a:cubicBezTo>
                  <a:cubicBezTo>
                    <a:pt x="36" y="0"/>
                    <a:pt x="36" y="0"/>
                    <a:pt x="36" y="0"/>
                  </a:cubicBezTo>
                  <a:cubicBezTo>
                    <a:pt x="36" y="0"/>
                    <a:pt x="36" y="0"/>
                    <a:pt x="36" y="0"/>
                  </a:cubicBezTo>
                  <a:cubicBezTo>
                    <a:pt x="36" y="0"/>
                    <a:pt x="40" y="7"/>
                    <a:pt x="39" y="14"/>
                  </a:cubicBezTo>
                  <a:cubicBezTo>
                    <a:pt x="36" y="14"/>
                    <a:pt x="36" y="14"/>
                    <a:pt x="36" y="14"/>
                  </a:cubicBezTo>
                  <a:cubicBezTo>
                    <a:pt x="37" y="19"/>
                    <a:pt x="37" y="19"/>
                    <a:pt x="37" y="19"/>
                  </a:cubicBezTo>
                  <a:cubicBezTo>
                    <a:pt x="28" y="23"/>
                    <a:pt x="28" y="23"/>
                    <a:pt x="28" y="23"/>
                  </a:cubicBezTo>
                  <a:cubicBezTo>
                    <a:pt x="36" y="18"/>
                    <a:pt x="36" y="18"/>
                    <a:pt x="36" y="18"/>
                  </a:cubicBezTo>
                  <a:cubicBezTo>
                    <a:pt x="35" y="13"/>
                    <a:pt x="35" y="13"/>
                    <a:pt x="35" y="13"/>
                  </a:cubicBezTo>
                  <a:cubicBezTo>
                    <a:pt x="39" y="12"/>
                    <a:pt x="39" y="12"/>
                    <a:pt x="39" y="12"/>
                  </a:cubicBezTo>
                  <a:cubicBezTo>
                    <a:pt x="39" y="12"/>
                    <a:pt x="39" y="8"/>
                    <a:pt x="36" y="0"/>
                  </a:cubicBezTo>
                  <a:cubicBezTo>
                    <a:pt x="36" y="2"/>
                    <a:pt x="35" y="16"/>
                    <a:pt x="27" y="24"/>
                  </a:cubicBezTo>
                  <a:cubicBezTo>
                    <a:pt x="27" y="24"/>
                    <a:pt x="16" y="17"/>
                    <a:pt x="17" y="2"/>
                  </a:cubicBezTo>
                  <a:cubicBezTo>
                    <a:pt x="17" y="3"/>
                    <a:pt x="17" y="3"/>
                    <a:pt x="17" y="3"/>
                  </a:cubicBezTo>
                  <a:cubicBezTo>
                    <a:pt x="13" y="12"/>
                    <a:pt x="14" y="16"/>
                    <a:pt x="14" y="16"/>
                  </a:cubicBezTo>
                  <a:cubicBezTo>
                    <a:pt x="17" y="15"/>
                    <a:pt x="17" y="15"/>
                    <a:pt x="17" y="15"/>
                  </a:cubicBezTo>
                  <a:cubicBezTo>
                    <a:pt x="17" y="20"/>
                    <a:pt x="17" y="20"/>
                    <a:pt x="17" y="20"/>
                  </a:cubicBezTo>
                  <a:cubicBezTo>
                    <a:pt x="25" y="24"/>
                    <a:pt x="25" y="24"/>
                    <a:pt x="25" y="24"/>
                  </a:cubicBezTo>
                  <a:cubicBezTo>
                    <a:pt x="16" y="22"/>
                    <a:pt x="16" y="22"/>
                    <a:pt x="16" y="22"/>
                  </a:cubicBezTo>
                  <a:cubicBezTo>
                    <a:pt x="16" y="17"/>
                    <a:pt x="16" y="17"/>
                    <a:pt x="16" y="17"/>
                  </a:cubicBezTo>
                  <a:cubicBezTo>
                    <a:pt x="13" y="17"/>
                    <a:pt x="13" y="17"/>
                    <a:pt x="13" y="17"/>
                  </a:cubicBezTo>
                  <a:cubicBezTo>
                    <a:pt x="12" y="11"/>
                    <a:pt x="17" y="3"/>
                    <a:pt x="17" y="3"/>
                  </a:cubicBezTo>
                  <a:cubicBezTo>
                    <a:pt x="7" y="7"/>
                    <a:pt x="0" y="15"/>
                    <a:pt x="0" y="33"/>
                  </a:cubicBezTo>
                  <a:cubicBezTo>
                    <a:pt x="11" y="31"/>
                    <a:pt x="11" y="31"/>
                    <a:pt x="11" y="31"/>
                  </a:cubicBezTo>
                  <a:cubicBezTo>
                    <a:pt x="42" y="27"/>
                    <a:pt x="42" y="27"/>
                    <a:pt x="42" y="27"/>
                  </a:cubicBezTo>
                  <a:cubicBezTo>
                    <a:pt x="53" y="26"/>
                    <a:pt x="53" y="26"/>
                    <a:pt x="53" y="26"/>
                  </a:cubicBezTo>
                  <a:cubicBezTo>
                    <a:pt x="53" y="9"/>
                    <a:pt x="45" y="2"/>
                    <a:pt x="3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37" name="Freeform 163"/>
            <p:cNvSpPr>
              <a:spLocks noChangeArrowheads="1"/>
            </p:cNvSpPr>
            <p:nvPr/>
          </p:nvSpPr>
          <p:spPr bwMode="auto">
            <a:xfrm>
              <a:off x="3505200" y="3414713"/>
              <a:ext cx="25400" cy="19050"/>
            </a:xfrm>
            <a:custGeom>
              <a:avLst/>
              <a:gdLst>
                <a:gd name="T0" fmla="*/ 52665086 w 7"/>
                <a:gd name="T1" fmla="*/ 0 h 5"/>
                <a:gd name="T2" fmla="*/ 0 w 7"/>
                <a:gd name="T3" fmla="*/ 14516100 h 5"/>
                <a:gd name="T4" fmla="*/ 78997629 w 7"/>
                <a:gd name="T5" fmla="*/ 72580500 h 5"/>
                <a:gd name="T6" fmla="*/ 92165714 w 7"/>
                <a:gd name="T7" fmla="*/ 0 h 5"/>
                <a:gd name="T8" fmla="*/ 78997629 w 7"/>
                <a:gd name="T9" fmla="*/ 0 h 5"/>
                <a:gd name="T10" fmla="*/ 52665086 w 7"/>
                <a:gd name="T11" fmla="*/ 0 h 5"/>
                <a:gd name="T12" fmla="*/ 0 60000 65536"/>
                <a:gd name="T13" fmla="*/ 0 60000 65536"/>
                <a:gd name="T14" fmla="*/ 0 60000 65536"/>
                <a:gd name="T15" fmla="*/ 0 60000 65536"/>
                <a:gd name="T16" fmla="*/ 0 60000 65536"/>
                <a:gd name="T17" fmla="*/ 0 60000 65536"/>
                <a:gd name="T18" fmla="*/ 0 w 7"/>
                <a:gd name="T19" fmla="*/ 0 h 5"/>
                <a:gd name="T20" fmla="*/ 7 w 7"/>
                <a:gd name="T21" fmla="*/ 5 h 5"/>
              </a:gdLst>
              <a:ahLst/>
              <a:cxnLst>
                <a:cxn ang="T12">
                  <a:pos x="T0" y="T1"/>
                </a:cxn>
                <a:cxn ang="T13">
                  <a:pos x="T2" y="T3"/>
                </a:cxn>
                <a:cxn ang="T14">
                  <a:pos x="T4" y="T5"/>
                </a:cxn>
                <a:cxn ang="T15">
                  <a:pos x="T6" y="T7"/>
                </a:cxn>
                <a:cxn ang="T16">
                  <a:pos x="T8" y="T9"/>
                </a:cxn>
                <a:cxn ang="T17">
                  <a:pos x="T10" y="T11"/>
                </a:cxn>
              </a:cxnLst>
              <a:rect l="T18" t="T19" r="T20" b="T21"/>
              <a:pathLst>
                <a:path w="7" h="5">
                  <a:moveTo>
                    <a:pt x="4" y="0"/>
                  </a:moveTo>
                  <a:cubicBezTo>
                    <a:pt x="2" y="0"/>
                    <a:pt x="0" y="1"/>
                    <a:pt x="0" y="1"/>
                  </a:cubicBezTo>
                  <a:cubicBezTo>
                    <a:pt x="6" y="5"/>
                    <a:pt x="6" y="5"/>
                    <a:pt x="6" y="5"/>
                  </a:cubicBezTo>
                  <a:cubicBezTo>
                    <a:pt x="6" y="2"/>
                    <a:pt x="7" y="0"/>
                    <a:pt x="7" y="0"/>
                  </a:cubicBezTo>
                  <a:cubicBezTo>
                    <a:pt x="7" y="0"/>
                    <a:pt x="6" y="0"/>
                    <a:pt x="6"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38" name="Freeform 164"/>
            <p:cNvSpPr>
              <a:spLocks noChangeArrowheads="1"/>
            </p:cNvSpPr>
            <p:nvPr/>
          </p:nvSpPr>
          <p:spPr bwMode="auto">
            <a:xfrm>
              <a:off x="3541713" y="3408363"/>
              <a:ext cx="26988" cy="22225"/>
            </a:xfrm>
            <a:custGeom>
              <a:avLst/>
              <a:gdLst>
                <a:gd name="T0" fmla="*/ 59458419 w 7"/>
                <a:gd name="T1" fmla="*/ 0 h 6"/>
                <a:gd name="T2" fmla="*/ 59458419 w 7"/>
                <a:gd name="T3" fmla="*/ 0 h 6"/>
                <a:gd name="T4" fmla="*/ 0 w 7"/>
                <a:gd name="T5" fmla="*/ 27440467 h 6"/>
                <a:gd name="T6" fmla="*/ 14862677 w 7"/>
                <a:gd name="T7" fmla="*/ 82325104 h 6"/>
                <a:gd name="T8" fmla="*/ 104050306 w 7"/>
                <a:gd name="T9" fmla="*/ 13720233 h 6"/>
                <a:gd name="T10" fmla="*/ 59458419 w 7"/>
                <a:gd name="T11" fmla="*/ 0 h 6"/>
                <a:gd name="T12" fmla="*/ 0 60000 65536"/>
                <a:gd name="T13" fmla="*/ 0 60000 65536"/>
                <a:gd name="T14" fmla="*/ 0 60000 65536"/>
                <a:gd name="T15" fmla="*/ 0 60000 65536"/>
                <a:gd name="T16" fmla="*/ 0 60000 65536"/>
                <a:gd name="T17" fmla="*/ 0 60000 65536"/>
                <a:gd name="T18" fmla="*/ 0 w 7"/>
                <a:gd name="T19" fmla="*/ 0 h 6"/>
                <a:gd name="T20" fmla="*/ 7 w 7"/>
                <a:gd name="T21" fmla="*/ 6 h 6"/>
              </a:gdLst>
              <a:ahLst/>
              <a:cxnLst>
                <a:cxn ang="T12">
                  <a:pos x="T0" y="T1"/>
                </a:cxn>
                <a:cxn ang="T13">
                  <a:pos x="T2" y="T3"/>
                </a:cxn>
                <a:cxn ang="T14">
                  <a:pos x="T4" y="T5"/>
                </a:cxn>
                <a:cxn ang="T15">
                  <a:pos x="T6" y="T7"/>
                </a:cxn>
                <a:cxn ang="T16">
                  <a:pos x="T8" y="T9"/>
                </a:cxn>
                <a:cxn ang="T17">
                  <a:pos x="T10" y="T11"/>
                </a:cxn>
              </a:cxnLst>
              <a:rect l="T18" t="T19" r="T20" b="T21"/>
              <a:pathLst>
                <a:path w="7" h="6">
                  <a:moveTo>
                    <a:pt x="4" y="0"/>
                  </a:moveTo>
                  <a:cubicBezTo>
                    <a:pt x="4" y="0"/>
                    <a:pt x="4" y="0"/>
                    <a:pt x="4" y="0"/>
                  </a:cubicBezTo>
                  <a:cubicBezTo>
                    <a:pt x="4" y="0"/>
                    <a:pt x="3" y="1"/>
                    <a:pt x="0" y="2"/>
                  </a:cubicBezTo>
                  <a:cubicBezTo>
                    <a:pt x="0" y="2"/>
                    <a:pt x="2" y="3"/>
                    <a:pt x="1" y="6"/>
                  </a:cubicBezTo>
                  <a:cubicBezTo>
                    <a:pt x="7" y="1"/>
                    <a:pt x="7" y="1"/>
                    <a:pt x="7" y="1"/>
                  </a:cubicBezTo>
                  <a:cubicBezTo>
                    <a:pt x="7" y="1"/>
                    <a:pt x="5"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39" name="Freeform 165"/>
            <p:cNvSpPr>
              <a:spLocks noEditPoints="1" noChangeArrowheads="1"/>
            </p:cNvSpPr>
            <p:nvPr/>
          </p:nvSpPr>
          <p:spPr bwMode="auto">
            <a:xfrm>
              <a:off x="3481388" y="3290888"/>
              <a:ext cx="109538" cy="117475"/>
            </a:xfrm>
            <a:custGeom>
              <a:avLst/>
              <a:gdLst>
                <a:gd name="T0" fmla="*/ 199736877 w 29"/>
                <a:gd name="T1" fmla="*/ 387731922 h 31"/>
                <a:gd name="T2" fmla="*/ 99868439 w 29"/>
                <a:gd name="T3" fmla="*/ 301569694 h 31"/>
                <a:gd name="T4" fmla="*/ 313875473 w 29"/>
                <a:gd name="T5" fmla="*/ 287207427 h 31"/>
                <a:gd name="T6" fmla="*/ 214007035 w 29"/>
                <a:gd name="T7" fmla="*/ 387731922 h 31"/>
                <a:gd name="T8" fmla="*/ 199736877 w 29"/>
                <a:gd name="T9" fmla="*/ 387731922 h 31"/>
                <a:gd name="T10" fmla="*/ 171204117 w 29"/>
                <a:gd name="T11" fmla="*/ 244128208 h 31"/>
                <a:gd name="T12" fmla="*/ 142671356 w 29"/>
                <a:gd name="T13" fmla="*/ 215407465 h 31"/>
                <a:gd name="T14" fmla="*/ 171204117 w 29"/>
                <a:gd name="T15" fmla="*/ 186686723 h 31"/>
                <a:gd name="T16" fmla="*/ 171204117 w 29"/>
                <a:gd name="T17" fmla="*/ 186686723 h 31"/>
                <a:gd name="T18" fmla="*/ 199736877 w 29"/>
                <a:gd name="T19" fmla="*/ 215407465 h 31"/>
                <a:gd name="T20" fmla="*/ 171204117 w 29"/>
                <a:gd name="T21" fmla="*/ 244128208 h 31"/>
                <a:gd name="T22" fmla="*/ 171204117 w 29"/>
                <a:gd name="T23" fmla="*/ 244128208 h 31"/>
                <a:gd name="T24" fmla="*/ 242539795 w 29"/>
                <a:gd name="T25" fmla="*/ 244128208 h 31"/>
                <a:gd name="T26" fmla="*/ 214007035 w 29"/>
                <a:gd name="T27" fmla="*/ 215407465 h 31"/>
                <a:gd name="T28" fmla="*/ 242539795 w 29"/>
                <a:gd name="T29" fmla="*/ 186686723 h 31"/>
                <a:gd name="T30" fmla="*/ 242539795 w 29"/>
                <a:gd name="T31" fmla="*/ 186686723 h 31"/>
                <a:gd name="T32" fmla="*/ 271072555 w 29"/>
                <a:gd name="T33" fmla="*/ 201045199 h 31"/>
                <a:gd name="T34" fmla="*/ 242539795 w 29"/>
                <a:gd name="T35" fmla="*/ 244128208 h 31"/>
                <a:gd name="T36" fmla="*/ 242539795 w 29"/>
                <a:gd name="T37" fmla="*/ 244128208 h 31"/>
                <a:gd name="T38" fmla="*/ 228273415 w 29"/>
                <a:gd name="T39" fmla="*/ 0 h 31"/>
                <a:gd name="T40" fmla="*/ 214007035 w 29"/>
                <a:gd name="T41" fmla="*/ 0 h 31"/>
                <a:gd name="T42" fmla="*/ 0 w 29"/>
                <a:gd name="T43" fmla="*/ 244128208 h 31"/>
                <a:gd name="T44" fmla="*/ 185470497 w 29"/>
                <a:gd name="T45" fmla="*/ 445173407 h 31"/>
                <a:gd name="T46" fmla="*/ 214007035 w 29"/>
                <a:gd name="T47" fmla="*/ 445173407 h 31"/>
                <a:gd name="T48" fmla="*/ 413743912 w 29"/>
                <a:gd name="T49" fmla="*/ 201045199 h 31"/>
                <a:gd name="T50" fmla="*/ 228273415 w 29"/>
                <a:gd name="T51" fmla="*/ 0 h 3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9"/>
                <a:gd name="T79" fmla="*/ 0 h 31"/>
                <a:gd name="T80" fmla="*/ 29 w 29"/>
                <a:gd name="T81" fmla="*/ 31 h 3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9" h="31">
                  <a:moveTo>
                    <a:pt x="14" y="27"/>
                  </a:moveTo>
                  <a:cubicBezTo>
                    <a:pt x="10" y="27"/>
                    <a:pt x="8" y="25"/>
                    <a:pt x="7" y="21"/>
                  </a:cubicBezTo>
                  <a:cubicBezTo>
                    <a:pt x="22" y="20"/>
                    <a:pt x="22" y="20"/>
                    <a:pt x="22" y="20"/>
                  </a:cubicBezTo>
                  <a:cubicBezTo>
                    <a:pt x="21" y="23"/>
                    <a:pt x="18" y="27"/>
                    <a:pt x="15" y="27"/>
                  </a:cubicBezTo>
                  <a:cubicBezTo>
                    <a:pt x="14" y="27"/>
                    <a:pt x="14" y="27"/>
                    <a:pt x="14" y="27"/>
                  </a:cubicBezTo>
                  <a:moveTo>
                    <a:pt x="12" y="17"/>
                  </a:moveTo>
                  <a:cubicBezTo>
                    <a:pt x="11" y="17"/>
                    <a:pt x="10" y="17"/>
                    <a:pt x="10" y="15"/>
                  </a:cubicBezTo>
                  <a:cubicBezTo>
                    <a:pt x="10" y="14"/>
                    <a:pt x="11" y="13"/>
                    <a:pt x="12" y="13"/>
                  </a:cubicBezTo>
                  <a:cubicBezTo>
                    <a:pt x="12" y="13"/>
                    <a:pt x="12" y="13"/>
                    <a:pt x="12" y="13"/>
                  </a:cubicBezTo>
                  <a:cubicBezTo>
                    <a:pt x="13" y="13"/>
                    <a:pt x="14" y="14"/>
                    <a:pt x="14" y="15"/>
                  </a:cubicBezTo>
                  <a:cubicBezTo>
                    <a:pt x="14" y="16"/>
                    <a:pt x="13" y="17"/>
                    <a:pt x="12" y="17"/>
                  </a:cubicBezTo>
                  <a:cubicBezTo>
                    <a:pt x="12" y="17"/>
                    <a:pt x="12" y="17"/>
                    <a:pt x="12" y="17"/>
                  </a:cubicBezTo>
                  <a:moveTo>
                    <a:pt x="17" y="17"/>
                  </a:moveTo>
                  <a:cubicBezTo>
                    <a:pt x="16" y="17"/>
                    <a:pt x="15" y="16"/>
                    <a:pt x="15" y="15"/>
                  </a:cubicBezTo>
                  <a:cubicBezTo>
                    <a:pt x="15" y="14"/>
                    <a:pt x="16" y="13"/>
                    <a:pt x="17" y="13"/>
                  </a:cubicBezTo>
                  <a:cubicBezTo>
                    <a:pt x="17" y="13"/>
                    <a:pt x="17" y="13"/>
                    <a:pt x="17" y="13"/>
                  </a:cubicBezTo>
                  <a:cubicBezTo>
                    <a:pt x="18" y="13"/>
                    <a:pt x="19" y="13"/>
                    <a:pt x="19" y="14"/>
                  </a:cubicBezTo>
                  <a:cubicBezTo>
                    <a:pt x="19" y="16"/>
                    <a:pt x="18" y="17"/>
                    <a:pt x="17" y="17"/>
                  </a:cubicBezTo>
                  <a:cubicBezTo>
                    <a:pt x="17" y="17"/>
                    <a:pt x="17" y="17"/>
                    <a:pt x="17" y="17"/>
                  </a:cubicBezTo>
                  <a:moveTo>
                    <a:pt x="16" y="0"/>
                  </a:moveTo>
                  <a:cubicBezTo>
                    <a:pt x="16" y="0"/>
                    <a:pt x="15" y="0"/>
                    <a:pt x="15" y="0"/>
                  </a:cubicBezTo>
                  <a:cubicBezTo>
                    <a:pt x="7" y="1"/>
                    <a:pt x="0" y="8"/>
                    <a:pt x="0" y="17"/>
                  </a:cubicBezTo>
                  <a:cubicBezTo>
                    <a:pt x="0" y="25"/>
                    <a:pt x="6" y="31"/>
                    <a:pt x="13" y="31"/>
                  </a:cubicBezTo>
                  <a:cubicBezTo>
                    <a:pt x="14" y="31"/>
                    <a:pt x="14" y="31"/>
                    <a:pt x="15" y="31"/>
                  </a:cubicBezTo>
                  <a:cubicBezTo>
                    <a:pt x="22" y="30"/>
                    <a:pt x="29" y="22"/>
                    <a:pt x="29" y="14"/>
                  </a:cubicBezTo>
                  <a:cubicBezTo>
                    <a:pt x="29" y="6"/>
                    <a:pt x="23" y="0"/>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40" name="Freeform 166"/>
            <p:cNvSpPr>
              <a:spLocks noEditPoints="1" noChangeArrowheads="1"/>
            </p:cNvSpPr>
            <p:nvPr/>
          </p:nvSpPr>
          <p:spPr bwMode="auto">
            <a:xfrm>
              <a:off x="3546475" y="3175000"/>
              <a:ext cx="47625" cy="47625"/>
            </a:xfrm>
            <a:custGeom>
              <a:avLst/>
              <a:gdLst>
                <a:gd name="T0" fmla="*/ 80526548 w 13"/>
                <a:gd name="T1" fmla="*/ 147630173 h 13"/>
                <a:gd name="T2" fmla="*/ 53684365 w 13"/>
                <a:gd name="T3" fmla="*/ 134210913 h 13"/>
                <a:gd name="T4" fmla="*/ 40261442 w 13"/>
                <a:gd name="T5" fmla="*/ 67103625 h 13"/>
                <a:gd name="T6" fmla="*/ 93945808 w 13"/>
                <a:gd name="T7" fmla="*/ 26842183 h 13"/>
                <a:gd name="T8" fmla="*/ 107368731 w 13"/>
                <a:gd name="T9" fmla="*/ 26842183 h 13"/>
                <a:gd name="T10" fmla="*/ 134210913 w 13"/>
                <a:gd name="T11" fmla="*/ 107368731 h 13"/>
                <a:gd name="T12" fmla="*/ 80526548 w 13"/>
                <a:gd name="T13" fmla="*/ 147630173 h 13"/>
                <a:gd name="T14" fmla="*/ 93945808 w 13"/>
                <a:gd name="T15" fmla="*/ 0 h 13"/>
                <a:gd name="T16" fmla="*/ 13419260 w 13"/>
                <a:gd name="T17" fmla="*/ 53684365 h 13"/>
                <a:gd name="T18" fmla="*/ 53684365 w 13"/>
                <a:gd name="T19" fmla="*/ 161053096 h 13"/>
                <a:gd name="T20" fmla="*/ 80526548 w 13"/>
                <a:gd name="T21" fmla="*/ 174472356 h 13"/>
                <a:gd name="T22" fmla="*/ 147630173 w 13"/>
                <a:gd name="T23" fmla="*/ 120787990 h 13"/>
                <a:gd name="T24" fmla="*/ 120787990 w 13"/>
                <a:gd name="T25" fmla="*/ 0 h 13"/>
                <a:gd name="T26" fmla="*/ 93945808 w 13"/>
                <a:gd name="T27" fmla="*/ 0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
                <a:gd name="T43" fmla="*/ 0 h 13"/>
                <a:gd name="T44" fmla="*/ 13 w 13"/>
                <a:gd name="T45" fmla="*/ 13 h 1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 h="13">
                  <a:moveTo>
                    <a:pt x="6" y="11"/>
                  </a:moveTo>
                  <a:cubicBezTo>
                    <a:pt x="5" y="11"/>
                    <a:pt x="5" y="11"/>
                    <a:pt x="4" y="10"/>
                  </a:cubicBezTo>
                  <a:cubicBezTo>
                    <a:pt x="2" y="10"/>
                    <a:pt x="2" y="7"/>
                    <a:pt x="3" y="5"/>
                  </a:cubicBezTo>
                  <a:cubicBezTo>
                    <a:pt x="3" y="3"/>
                    <a:pt x="5" y="2"/>
                    <a:pt x="7" y="2"/>
                  </a:cubicBezTo>
                  <a:cubicBezTo>
                    <a:pt x="7" y="2"/>
                    <a:pt x="8" y="2"/>
                    <a:pt x="8" y="2"/>
                  </a:cubicBezTo>
                  <a:cubicBezTo>
                    <a:pt x="10" y="3"/>
                    <a:pt x="11" y="6"/>
                    <a:pt x="10" y="8"/>
                  </a:cubicBezTo>
                  <a:cubicBezTo>
                    <a:pt x="9" y="10"/>
                    <a:pt x="8" y="11"/>
                    <a:pt x="6" y="11"/>
                  </a:cubicBezTo>
                  <a:moveTo>
                    <a:pt x="7" y="0"/>
                  </a:moveTo>
                  <a:cubicBezTo>
                    <a:pt x="4" y="0"/>
                    <a:pt x="2" y="1"/>
                    <a:pt x="1" y="4"/>
                  </a:cubicBezTo>
                  <a:cubicBezTo>
                    <a:pt x="0" y="7"/>
                    <a:pt x="1" y="11"/>
                    <a:pt x="4" y="12"/>
                  </a:cubicBezTo>
                  <a:cubicBezTo>
                    <a:pt x="4" y="13"/>
                    <a:pt x="5" y="13"/>
                    <a:pt x="6" y="13"/>
                  </a:cubicBezTo>
                  <a:cubicBezTo>
                    <a:pt x="8" y="13"/>
                    <a:pt x="10" y="11"/>
                    <a:pt x="11" y="9"/>
                  </a:cubicBezTo>
                  <a:cubicBezTo>
                    <a:pt x="13" y="5"/>
                    <a:pt x="12" y="1"/>
                    <a:pt x="9" y="0"/>
                  </a:cubicBezTo>
                  <a:cubicBezTo>
                    <a:pt x="8"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41" name="Freeform 167"/>
            <p:cNvSpPr>
              <a:spLocks noChangeArrowheads="1"/>
            </p:cNvSpPr>
            <p:nvPr/>
          </p:nvSpPr>
          <p:spPr bwMode="auto">
            <a:xfrm>
              <a:off x="3590925" y="3208338"/>
              <a:ext cx="30163" cy="14288"/>
            </a:xfrm>
            <a:custGeom>
              <a:avLst/>
              <a:gdLst>
                <a:gd name="T0" fmla="*/ 0 w 19"/>
                <a:gd name="T1" fmla="*/ 0 h 9"/>
                <a:gd name="T2" fmla="*/ 0 w 19"/>
                <a:gd name="T3" fmla="*/ 0 h 9"/>
                <a:gd name="T4" fmla="*/ 0 w 19"/>
                <a:gd name="T5" fmla="*/ 0 h 9"/>
                <a:gd name="T6" fmla="*/ 42844160 w 19"/>
                <a:gd name="T7" fmla="*/ 22682994 h 9"/>
                <a:gd name="T8" fmla="*/ 47884556 w 19"/>
                <a:gd name="T9" fmla="*/ 22682994 h 9"/>
                <a:gd name="T10" fmla="*/ 47884556 w 19"/>
                <a:gd name="T11" fmla="*/ 22682994 h 9"/>
                <a:gd name="T12" fmla="*/ 47884556 w 19"/>
                <a:gd name="T13" fmla="*/ 17642505 h 9"/>
                <a:gd name="T14" fmla="*/ 0 w 19"/>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9"/>
                <a:gd name="T26" fmla="*/ 19 w 19"/>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9">
                  <a:moveTo>
                    <a:pt x="0" y="0"/>
                  </a:moveTo>
                  <a:lnTo>
                    <a:pt x="0" y="0"/>
                  </a:lnTo>
                  <a:lnTo>
                    <a:pt x="17" y="9"/>
                  </a:lnTo>
                  <a:lnTo>
                    <a:pt x="19" y="9"/>
                  </a:lnTo>
                  <a:lnTo>
                    <a:pt x="19" y="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42" name="Freeform 168"/>
            <p:cNvSpPr>
              <a:spLocks noChangeArrowheads="1"/>
            </p:cNvSpPr>
            <p:nvPr/>
          </p:nvSpPr>
          <p:spPr bwMode="auto">
            <a:xfrm>
              <a:off x="3590925" y="3208338"/>
              <a:ext cx="30163" cy="14288"/>
            </a:xfrm>
            <a:custGeom>
              <a:avLst/>
              <a:gdLst>
                <a:gd name="T0" fmla="*/ 0 w 19"/>
                <a:gd name="T1" fmla="*/ 0 h 9"/>
                <a:gd name="T2" fmla="*/ 0 w 19"/>
                <a:gd name="T3" fmla="*/ 0 h 9"/>
                <a:gd name="T4" fmla="*/ 0 w 19"/>
                <a:gd name="T5" fmla="*/ 0 h 9"/>
                <a:gd name="T6" fmla="*/ 42844160 w 19"/>
                <a:gd name="T7" fmla="*/ 22682994 h 9"/>
                <a:gd name="T8" fmla="*/ 47884556 w 19"/>
                <a:gd name="T9" fmla="*/ 22682994 h 9"/>
                <a:gd name="T10" fmla="*/ 47884556 w 19"/>
                <a:gd name="T11" fmla="*/ 22682994 h 9"/>
                <a:gd name="T12" fmla="*/ 47884556 w 19"/>
                <a:gd name="T13" fmla="*/ 17642505 h 9"/>
                <a:gd name="T14" fmla="*/ 0 w 19"/>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9"/>
                <a:gd name="T26" fmla="*/ 19 w 19"/>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9">
                  <a:moveTo>
                    <a:pt x="0" y="0"/>
                  </a:moveTo>
                  <a:lnTo>
                    <a:pt x="0" y="0"/>
                  </a:lnTo>
                  <a:lnTo>
                    <a:pt x="17" y="9"/>
                  </a:lnTo>
                  <a:lnTo>
                    <a:pt x="19" y="9"/>
                  </a:lnTo>
                  <a:lnTo>
                    <a:pt x="19"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43" name="Freeform 169"/>
            <p:cNvSpPr>
              <a:spLocks noChangeArrowheads="1"/>
            </p:cNvSpPr>
            <p:nvPr/>
          </p:nvSpPr>
          <p:spPr bwMode="auto">
            <a:xfrm>
              <a:off x="3624263" y="3265488"/>
              <a:ext cx="11113" cy="17463"/>
            </a:xfrm>
            <a:custGeom>
              <a:avLst/>
              <a:gdLst>
                <a:gd name="T0" fmla="*/ 17642681 w 7"/>
                <a:gd name="T1" fmla="*/ 0 h 11"/>
                <a:gd name="T2" fmla="*/ 12602142 w 7"/>
                <a:gd name="T3" fmla="*/ 0 h 11"/>
                <a:gd name="T4" fmla="*/ 0 w 7"/>
                <a:gd name="T5" fmla="*/ 27723306 h 11"/>
                <a:gd name="T6" fmla="*/ 0 w 7"/>
                <a:gd name="T7" fmla="*/ 27723306 h 11"/>
                <a:gd name="T8" fmla="*/ 7561603 w 7"/>
                <a:gd name="T9" fmla="*/ 27723306 h 11"/>
                <a:gd name="T10" fmla="*/ 17642681 w 7"/>
                <a:gd name="T11" fmla="*/ 0 h 11"/>
                <a:gd name="T12" fmla="*/ 17642681 w 7"/>
                <a:gd name="T13" fmla="*/ 0 h 11"/>
                <a:gd name="T14" fmla="*/ 17642681 w 7"/>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1"/>
                <a:gd name="T26" fmla="*/ 7 w 7"/>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1">
                  <a:moveTo>
                    <a:pt x="7" y="0"/>
                  </a:moveTo>
                  <a:lnTo>
                    <a:pt x="5" y="0"/>
                  </a:lnTo>
                  <a:lnTo>
                    <a:pt x="0" y="11"/>
                  </a:lnTo>
                  <a:lnTo>
                    <a:pt x="3" y="11"/>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44" name="Freeform 170"/>
            <p:cNvSpPr>
              <a:spLocks noChangeArrowheads="1"/>
            </p:cNvSpPr>
            <p:nvPr/>
          </p:nvSpPr>
          <p:spPr bwMode="auto">
            <a:xfrm>
              <a:off x="3624263" y="3265488"/>
              <a:ext cx="11113" cy="17463"/>
            </a:xfrm>
            <a:custGeom>
              <a:avLst/>
              <a:gdLst>
                <a:gd name="T0" fmla="*/ 17642681 w 7"/>
                <a:gd name="T1" fmla="*/ 0 h 11"/>
                <a:gd name="T2" fmla="*/ 12602142 w 7"/>
                <a:gd name="T3" fmla="*/ 0 h 11"/>
                <a:gd name="T4" fmla="*/ 0 w 7"/>
                <a:gd name="T5" fmla="*/ 27723306 h 11"/>
                <a:gd name="T6" fmla="*/ 0 w 7"/>
                <a:gd name="T7" fmla="*/ 27723306 h 11"/>
                <a:gd name="T8" fmla="*/ 7561603 w 7"/>
                <a:gd name="T9" fmla="*/ 27723306 h 11"/>
                <a:gd name="T10" fmla="*/ 17642681 w 7"/>
                <a:gd name="T11" fmla="*/ 0 h 11"/>
                <a:gd name="T12" fmla="*/ 17642681 w 7"/>
                <a:gd name="T13" fmla="*/ 0 h 11"/>
                <a:gd name="T14" fmla="*/ 17642681 w 7"/>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1"/>
                <a:gd name="T26" fmla="*/ 7 w 7"/>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1">
                  <a:moveTo>
                    <a:pt x="7" y="0"/>
                  </a:moveTo>
                  <a:lnTo>
                    <a:pt x="5" y="0"/>
                  </a:lnTo>
                  <a:lnTo>
                    <a:pt x="0" y="11"/>
                  </a:lnTo>
                  <a:lnTo>
                    <a:pt x="3" y="11"/>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45" name="Freeform 171"/>
            <p:cNvSpPr>
              <a:spLocks noChangeArrowheads="1"/>
            </p:cNvSpPr>
            <p:nvPr/>
          </p:nvSpPr>
          <p:spPr bwMode="auto">
            <a:xfrm>
              <a:off x="3662363" y="3178175"/>
              <a:ext cx="11113" cy="22225"/>
            </a:xfrm>
            <a:custGeom>
              <a:avLst/>
              <a:gdLst>
                <a:gd name="T0" fmla="*/ 17642681 w 7"/>
                <a:gd name="T1" fmla="*/ 0 h 14"/>
                <a:gd name="T2" fmla="*/ 12602142 w 7"/>
                <a:gd name="T3" fmla="*/ 0 h 14"/>
                <a:gd name="T4" fmla="*/ 0 w 7"/>
                <a:gd name="T5" fmla="*/ 35282188 h 14"/>
                <a:gd name="T6" fmla="*/ 0 w 7"/>
                <a:gd name="T7" fmla="*/ 35282188 h 14"/>
                <a:gd name="T8" fmla="*/ 0 w 7"/>
                <a:gd name="T9" fmla="*/ 35282188 h 14"/>
                <a:gd name="T10" fmla="*/ 17642681 w 7"/>
                <a:gd name="T11" fmla="*/ 0 h 14"/>
                <a:gd name="T12" fmla="*/ 17642681 w 7"/>
                <a:gd name="T13" fmla="*/ 0 h 14"/>
                <a:gd name="T14" fmla="*/ 17642681 w 7"/>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4"/>
                <a:gd name="T26" fmla="*/ 7 w 7"/>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4">
                  <a:moveTo>
                    <a:pt x="7" y="0"/>
                  </a:moveTo>
                  <a:lnTo>
                    <a:pt x="5" y="0"/>
                  </a:lnTo>
                  <a:lnTo>
                    <a:pt x="0" y="14"/>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46" name="Freeform 172"/>
            <p:cNvSpPr>
              <a:spLocks noChangeArrowheads="1"/>
            </p:cNvSpPr>
            <p:nvPr/>
          </p:nvSpPr>
          <p:spPr bwMode="auto">
            <a:xfrm>
              <a:off x="3662363" y="3178175"/>
              <a:ext cx="11113" cy="22225"/>
            </a:xfrm>
            <a:custGeom>
              <a:avLst/>
              <a:gdLst>
                <a:gd name="T0" fmla="*/ 17642681 w 7"/>
                <a:gd name="T1" fmla="*/ 0 h 14"/>
                <a:gd name="T2" fmla="*/ 12602142 w 7"/>
                <a:gd name="T3" fmla="*/ 0 h 14"/>
                <a:gd name="T4" fmla="*/ 0 w 7"/>
                <a:gd name="T5" fmla="*/ 35282188 h 14"/>
                <a:gd name="T6" fmla="*/ 0 w 7"/>
                <a:gd name="T7" fmla="*/ 35282188 h 14"/>
                <a:gd name="T8" fmla="*/ 0 w 7"/>
                <a:gd name="T9" fmla="*/ 35282188 h 14"/>
                <a:gd name="T10" fmla="*/ 17642681 w 7"/>
                <a:gd name="T11" fmla="*/ 0 h 14"/>
                <a:gd name="T12" fmla="*/ 17642681 w 7"/>
                <a:gd name="T13" fmla="*/ 0 h 14"/>
                <a:gd name="T14" fmla="*/ 17642681 w 7"/>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4"/>
                <a:gd name="T26" fmla="*/ 7 w 7"/>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4">
                  <a:moveTo>
                    <a:pt x="7" y="0"/>
                  </a:moveTo>
                  <a:lnTo>
                    <a:pt x="5" y="0"/>
                  </a:lnTo>
                  <a:lnTo>
                    <a:pt x="0" y="14"/>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47" name="Freeform 173"/>
            <p:cNvSpPr>
              <a:spLocks noEditPoints="1" noChangeArrowheads="1"/>
            </p:cNvSpPr>
            <p:nvPr/>
          </p:nvSpPr>
          <p:spPr bwMode="auto">
            <a:xfrm>
              <a:off x="3605213" y="3287713"/>
              <a:ext cx="26988" cy="25400"/>
            </a:xfrm>
            <a:custGeom>
              <a:avLst/>
              <a:gdLst>
                <a:gd name="T0" fmla="*/ 44591887 w 7"/>
                <a:gd name="T1" fmla="*/ 78997629 h 7"/>
                <a:gd name="T2" fmla="*/ 44591887 w 7"/>
                <a:gd name="T3" fmla="*/ 78997629 h 7"/>
                <a:gd name="T4" fmla="*/ 29729210 w 7"/>
                <a:gd name="T5" fmla="*/ 26332543 h 7"/>
                <a:gd name="T6" fmla="*/ 59458419 w 7"/>
                <a:gd name="T7" fmla="*/ 13168086 h 7"/>
                <a:gd name="T8" fmla="*/ 74321097 w 7"/>
                <a:gd name="T9" fmla="*/ 13168086 h 7"/>
                <a:gd name="T10" fmla="*/ 89187629 w 7"/>
                <a:gd name="T11" fmla="*/ 52665086 h 7"/>
                <a:gd name="T12" fmla="*/ 44591887 w 7"/>
                <a:gd name="T13" fmla="*/ 78997629 h 7"/>
                <a:gd name="T14" fmla="*/ 59458419 w 7"/>
                <a:gd name="T15" fmla="*/ 0 h 7"/>
                <a:gd name="T16" fmla="*/ 14862677 w 7"/>
                <a:gd name="T17" fmla="*/ 26332543 h 7"/>
                <a:gd name="T18" fmla="*/ 29729210 w 7"/>
                <a:gd name="T19" fmla="*/ 92165714 h 7"/>
                <a:gd name="T20" fmla="*/ 44591887 w 7"/>
                <a:gd name="T21" fmla="*/ 92165714 h 7"/>
                <a:gd name="T22" fmla="*/ 104050306 w 7"/>
                <a:gd name="T23" fmla="*/ 65833171 h 7"/>
                <a:gd name="T24" fmla="*/ 74321097 w 7"/>
                <a:gd name="T25" fmla="*/ 0 h 7"/>
                <a:gd name="T26" fmla="*/ 59458419 w 7"/>
                <a:gd name="T27" fmla="*/ 0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7"/>
                <a:gd name="T44" fmla="*/ 7 w 7"/>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7">
                  <a:moveTo>
                    <a:pt x="3" y="6"/>
                  </a:moveTo>
                  <a:cubicBezTo>
                    <a:pt x="3" y="6"/>
                    <a:pt x="3" y="6"/>
                    <a:pt x="3" y="6"/>
                  </a:cubicBezTo>
                  <a:cubicBezTo>
                    <a:pt x="1" y="5"/>
                    <a:pt x="1" y="4"/>
                    <a:pt x="2" y="2"/>
                  </a:cubicBezTo>
                  <a:cubicBezTo>
                    <a:pt x="2" y="1"/>
                    <a:pt x="3" y="1"/>
                    <a:pt x="4" y="1"/>
                  </a:cubicBezTo>
                  <a:cubicBezTo>
                    <a:pt x="4" y="1"/>
                    <a:pt x="4" y="1"/>
                    <a:pt x="5" y="1"/>
                  </a:cubicBezTo>
                  <a:cubicBezTo>
                    <a:pt x="6" y="1"/>
                    <a:pt x="6" y="3"/>
                    <a:pt x="6" y="4"/>
                  </a:cubicBezTo>
                  <a:cubicBezTo>
                    <a:pt x="5" y="5"/>
                    <a:pt x="4" y="6"/>
                    <a:pt x="3" y="6"/>
                  </a:cubicBezTo>
                  <a:moveTo>
                    <a:pt x="4" y="0"/>
                  </a:moveTo>
                  <a:cubicBezTo>
                    <a:pt x="3" y="0"/>
                    <a:pt x="1" y="1"/>
                    <a:pt x="1" y="2"/>
                  </a:cubicBezTo>
                  <a:cubicBezTo>
                    <a:pt x="0" y="4"/>
                    <a:pt x="1" y="6"/>
                    <a:pt x="2" y="7"/>
                  </a:cubicBezTo>
                  <a:cubicBezTo>
                    <a:pt x="3" y="7"/>
                    <a:pt x="3" y="7"/>
                    <a:pt x="3" y="7"/>
                  </a:cubicBezTo>
                  <a:cubicBezTo>
                    <a:pt x="5" y="7"/>
                    <a:pt x="6" y="6"/>
                    <a:pt x="7" y="5"/>
                  </a:cubicBezTo>
                  <a:cubicBezTo>
                    <a:pt x="7" y="3"/>
                    <a:pt x="7" y="1"/>
                    <a:pt x="5" y="0"/>
                  </a:cubicBezTo>
                  <a:cubicBezTo>
                    <a:pt x="5"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48" name="Freeform 174"/>
            <p:cNvSpPr>
              <a:spLocks noEditPoints="1" noChangeArrowheads="1"/>
            </p:cNvSpPr>
            <p:nvPr/>
          </p:nvSpPr>
          <p:spPr bwMode="auto">
            <a:xfrm>
              <a:off x="3662363" y="3136900"/>
              <a:ext cx="38100" cy="38100"/>
            </a:xfrm>
            <a:custGeom>
              <a:avLst/>
              <a:gdLst>
                <a:gd name="T0" fmla="*/ 72580500 w 10"/>
                <a:gd name="T1" fmla="*/ 130644900 h 10"/>
                <a:gd name="T2" fmla="*/ 58064400 w 10"/>
                <a:gd name="T3" fmla="*/ 116128800 h 10"/>
                <a:gd name="T4" fmla="*/ 29032200 w 10"/>
                <a:gd name="T5" fmla="*/ 58064400 h 10"/>
                <a:gd name="T6" fmla="*/ 72580500 w 10"/>
                <a:gd name="T7" fmla="*/ 29032200 h 10"/>
                <a:gd name="T8" fmla="*/ 87096600 w 10"/>
                <a:gd name="T9" fmla="*/ 29032200 h 10"/>
                <a:gd name="T10" fmla="*/ 116128800 w 10"/>
                <a:gd name="T11" fmla="*/ 87096600 h 10"/>
                <a:gd name="T12" fmla="*/ 72580500 w 10"/>
                <a:gd name="T13" fmla="*/ 130644900 h 10"/>
                <a:gd name="T14" fmla="*/ 72580500 w 10"/>
                <a:gd name="T15" fmla="*/ 0 h 10"/>
                <a:gd name="T16" fmla="*/ 14516100 w 10"/>
                <a:gd name="T17" fmla="*/ 58064400 h 10"/>
                <a:gd name="T18" fmla="*/ 43548300 w 10"/>
                <a:gd name="T19" fmla="*/ 145161000 h 10"/>
                <a:gd name="T20" fmla="*/ 58064400 w 10"/>
                <a:gd name="T21" fmla="*/ 145161000 h 10"/>
                <a:gd name="T22" fmla="*/ 130644900 w 10"/>
                <a:gd name="T23" fmla="*/ 101612700 h 10"/>
                <a:gd name="T24" fmla="*/ 101612700 w 10"/>
                <a:gd name="T25" fmla="*/ 14516100 h 10"/>
                <a:gd name="T26" fmla="*/ 72580500 w 10"/>
                <a:gd name="T27" fmla="*/ 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
                <a:gd name="T43" fmla="*/ 0 h 10"/>
                <a:gd name="T44" fmla="*/ 10 w 10"/>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 h="10">
                  <a:moveTo>
                    <a:pt x="5" y="9"/>
                  </a:moveTo>
                  <a:cubicBezTo>
                    <a:pt x="4" y="9"/>
                    <a:pt x="4" y="9"/>
                    <a:pt x="4" y="8"/>
                  </a:cubicBezTo>
                  <a:cubicBezTo>
                    <a:pt x="2" y="8"/>
                    <a:pt x="1" y="6"/>
                    <a:pt x="2" y="4"/>
                  </a:cubicBezTo>
                  <a:cubicBezTo>
                    <a:pt x="3" y="3"/>
                    <a:pt x="4" y="2"/>
                    <a:pt x="5" y="2"/>
                  </a:cubicBezTo>
                  <a:cubicBezTo>
                    <a:pt x="5" y="2"/>
                    <a:pt x="6" y="2"/>
                    <a:pt x="6" y="2"/>
                  </a:cubicBezTo>
                  <a:cubicBezTo>
                    <a:pt x="8" y="3"/>
                    <a:pt x="8" y="5"/>
                    <a:pt x="8" y="6"/>
                  </a:cubicBezTo>
                  <a:cubicBezTo>
                    <a:pt x="7" y="8"/>
                    <a:pt x="6" y="9"/>
                    <a:pt x="5" y="9"/>
                  </a:cubicBezTo>
                  <a:moveTo>
                    <a:pt x="5" y="0"/>
                  </a:moveTo>
                  <a:cubicBezTo>
                    <a:pt x="3" y="0"/>
                    <a:pt x="2" y="2"/>
                    <a:pt x="1" y="4"/>
                  </a:cubicBezTo>
                  <a:cubicBezTo>
                    <a:pt x="0" y="6"/>
                    <a:pt x="1" y="9"/>
                    <a:pt x="3" y="10"/>
                  </a:cubicBezTo>
                  <a:cubicBezTo>
                    <a:pt x="3" y="10"/>
                    <a:pt x="4" y="10"/>
                    <a:pt x="4" y="10"/>
                  </a:cubicBezTo>
                  <a:cubicBezTo>
                    <a:pt x="6" y="10"/>
                    <a:pt x="8" y="9"/>
                    <a:pt x="9" y="7"/>
                  </a:cubicBezTo>
                  <a:cubicBezTo>
                    <a:pt x="10" y="5"/>
                    <a:pt x="9" y="2"/>
                    <a:pt x="7" y="1"/>
                  </a:cubicBezTo>
                  <a:cubicBezTo>
                    <a:pt x="6" y="1"/>
                    <a:pt x="6"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49" name="Freeform 175"/>
            <p:cNvSpPr>
              <a:spLocks noChangeArrowheads="1"/>
            </p:cNvSpPr>
            <p:nvPr/>
          </p:nvSpPr>
          <p:spPr bwMode="auto">
            <a:xfrm>
              <a:off x="3681413" y="3208338"/>
              <a:ext cx="11113" cy="7938"/>
            </a:xfrm>
            <a:custGeom>
              <a:avLst/>
              <a:gdLst>
                <a:gd name="T0" fmla="*/ 17642681 w 7"/>
                <a:gd name="T1" fmla="*/ 0 h 5"/>
                <a:gd name="T2" fmla="*/ 0 w 7"/>
                <a:gd name="T3" fmla="*/ 12602369 h 5"/>
                <a:gd name="T4" fmla="*/ 0 w 7"/>
                <a:gd name="T5" fmla="*/ 12602369 h 5"/>
                <a:gd name="T6" fmla="*/ 0 w 7"/>
                <a:gd name="T7" fmla="*/ 12602369 h 5"/>
                <a:gd name="T8" fmla="*/ 17642681 w 7"/>
                <a:gd name="T9" fmla="*/ 5040630 h 5"/>
                <a:gd name="T10" fmla="*/ 17642681 w 7"/>
                <a:gd name="T11" fmla="*/ 5040630 h 5"/>
                <a:gd name="T12" fmla="*/ 17642681 w 7"/>
                <a:gd name="T13" fmla="*/ 0 h 5"/>
                <a:gd name="T14" fmla="*/ 17642681 w 7"/>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7" y="0"/>
                  </a:moveTo>
                  <a:lnTo>
                    <a:pt x="0" y="5"/>
                  </a:lnTo>
                  <a:lnTo>
                    <a:pt x="7" y="2"/>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50" name="Freeform 176"/>
            <p:cNvSpPr>
              <a:spLocks noChangeArrowheads="1"/>
            </p:cNvSpPr>
            <p:nvPr/>
          </p:nvSpPr>
          <p:spPr bwMode="auto">
            <a:xfrm>
              <a:off x="3681413" y="3208338"/>
              <a:ext cx="11113" cy="7938"/>
            </a:xfrm>
            <a:custGeom>
              <a:avLst/>
              <a:gdLst>
                <a:gd name="T0" fmla="*/ 17642681 w 7"/>
                <a:gd name="T1" fmla="*/ 0 h 5"/>
                <a:gd name="T2" fmla="*/ 0 w 7"/>
                <a:gd name="T3" fmla="*/ 12602369 h 5"/>
                <a:gd name="T4" fmla="*/ 0 w 7"/>
                <a:gd name="T5" fmla="*/ 12602369 h 5"/>
                <a:gd name="T6" fmla="*/ 0 w 7"/>
                <a:gd name="T7" fmla="*/ 12602369 h 5"/>
                <a:gd name="T8" fmla="*/ 17642681 w 7"/>
                <a:gd name="T9" fmla="*/ 5040630 h 5"/>
                <a:gd name="T10" fmla="*/ 17642681 w 7"/>
                <a:gd name="T11" fmla="*/ 5040630 h 5"/>
                <a:gd name="T12" fmla="*/ 17642681 w 7"/>
                <a:gd name="T13" fmla="*/ 0 h 5"/>
                <a:gd name="T14" fmla="*/ 17642681 w 7"/>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7" y="0"/>
                  </a:moveTo>
                  <a:lnTo>
                    <a:pt x="0" y="5"/>
                  </a:lnTo>
                  <a:lnTo>
                    <a:pt x="7" y="2"/>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51" name="Freeform 177"/>
            <p:cNvSpPr>
              <a:spLocks noEditPoints="1" noChangeArrowheads="1"/>
            </p:cNvSpPr>
            <p:nvPr/>
          </p:nvSpPr>
          <p:spPr bwMode="auto">
            <a:xfrm>
              <a:off x="3692525" y="3194050"/>
              <a:ext cx="19050" cy="22225"/>
            </a:xfrm>
            <a:custGeom>
              <a:avLst/>
              <a:gdLst>
                <a:gd name="T0" fmla="*/ 43548300 w 5"/>
                <a:gd name="T1" fmla="*/ 68604871 h 6"/>
                <a:gd name="T2" fmla="*/ 14516100 w 5"/>
                <a:gd name="T3" fmla="*/ 54884638 h 6"/>
                <a:gd name="T4" fmla="*/ 29032200 w 5"/>
                <a:gd name="T5" fmla="*/ 13720233 h 6"/>
                <a:gd name="T6" fmla="*/ 43548300 w 5"/>
                <a:gd name="T7" fmla="*/ 13720233 h 6"/>
                <a:gd name="T8" fmla="*/ 58064400 w 5"/>
                <a:gd name="T9" fmla="*/ 27440467 h 6"/>
                <a:gd name="T10" fmla="*/ 43548300 w 5"/>
                <a:gd name="T11" fmla="*/ 68604871 h 6"/>
                <a:gd name="T12" fmla="*/ 43548300 w 5"/>
                <a:gd name="T13" fmla="*/ 68604871 h 6"/>
                <a:gd name="T14" fmla="*/ 43548300 w 5"/>
                <a:gd name="T15" fmla="*/ 0 h 6"/>
                <a:gd name="T16" fmla="*/ 29032200 w 5"/>
                <a:gd name="T17" fmla="*/ 13720233 h 6"/>
                <a:gd name="T18" fmla="*/ 14516100 w 5"/>
                <a:gd name="T19" fmla="*/ 54884638 h 6"/>
                <a:gd name="T20" fmla="*/ 43548300 w 5"/>
                <a:gd name="T21" fmla="*/ 82325104 h 6"/>
                <a:gd name="T22" fmla="*/ 58064400 w 5"/>
                <a:gd name="T23" fmla="*/ 68604871 h 6"/>
                <a:gd name="T24" fmla="*/ 72580500 w 5"/>
                <a:gd name="T25" fmla="*/ 27440467 h 6"/>
                <a:gd name="T26" fmla="*/ 43548300 w 5"/>
                <a:gd name="T27" fmla="*/ 0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6"/>
                <a:gd name="T44" fmla="*/ 5 w 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6">
                  <a:moveTo>
                    <a:pt x="3" y="5"/>
                  </a:moveTo>
                  <a:cubicBezTo>
                    <a:pt x="2" y="5"/>
                    <a:pt x="2" y="4"/>
                    <a:pt x="1" y="4"/>
                  </a:cubicBezTo>
                  <a:cubicBezTo>
                    <a:pt x="1" y="3"/>
                    <a:pt x="2" y="2"/>
                    <a:pt x="2" y="1"/>
                  </a:cubicBezTo>
                  <a:cubicBezTo>
                    <a:pt x="3" y="1"/>
                    <a:pt x="3" y="1"/>
                    <a:pt x="3" y="1"/>
                  </a:cubicBezTo>
                  <a:cubicBezTo>
                    <a:pt x="4" y="1"/>
                    <a:pt x="4" y="2"/>
                    <a:pt x="4" y="2"/>
                  </a:cubicBezTo>
                  <a:cubicBezTo>
                    <a:pt x="5" y="3"/>
                    <a:pt x="4" y="4"/>
                    <a:pt x="3" y="5"/>
                  </a:cubicBezTo>
                  <a:cubicBezTo>
                    <a:pt x="3" y="5"/>
                    <a:pt x="3" y="5"/>
                    <a:pt x="3" y="5"/>
                  </a:cubicBezTo>
                  <a:moveTo>
                    <a:pt x="3" y="0"/>
                  </a:moveTo>
                  <a:cubicBezTo>
                    <a:pt x="3" y="0"/>
                    <a:pt x="2" y="1"/>
                    <a:pt x="2" y="1"/>
                  </a:cubicBezTo>
                  <a:cubicBezTo>
                    <a:pt x="1" y="1"/>
                    <a:pt x="0" y="3"/>
                    <a:pt x="1" y="4"/>
                  </a:cubicBezTo>
                  <a:cubicBezTo>
                    <a:pt x="1" y="5"/>
                    <a:pt x="2" y="6"/>
                    <a:pt x="3" y="6"/>
                  </a:cubicBezTo>
                  <a:cubicBezTo>
                    <a:pt x="3" y="6"/>
                    <a:pt x="3" y="6"/>
                    <a:pt x="4" y="5"/>
                  </a:cubicBezTo>
                  <a:cubicBezTo>
                    <a:pt x="5" y="5"/>
                    <a:pt x="5" y="3"/>
                    <a:pt x="5" y="2"/>
                  </a:cubicBezTo>
                  <a:cubicBezTo>
                    <a:pt x="5" y="1"/>
                    <a:pt x="4"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52" name="Freeform 178"/>
            <p:cNvSpPr>
              <a:spLocks noChangeArrowheads="1"/>
            </p:cNvSpPr>
            <p:nvPr/>
          </p:nvSpPr>
          <p:spPr bwMode="auto">
            <a:xfrm>
              <a:off x="3598863" y="3249613"/>
              <a:ext cx="19050" cy="7938"/>
            </a:xfrm>
            <a:custGeom>
              <a:avLst/>
              <a:gdLst>
                <a:gd name="T0" fmla="*/ 30241875 w 12"/>
                <a:gd name="T1" fmla="*/ 0 h 5"/>
                <a:gd name="T2" fmla="*/ 5040313 w 12"/>
                <a:gd name="T3" fmla="*/ 12602369 h 5"/>
                <a:gd name="T4" fmla="*/ 0 w 12"/>
                <a:gd name="T5" fmla="*/ 12602369 h 5"/>
                <a:gd name="T6" fmla="*/ 0 w 12"/>
                <a:gd name="T7" fmla="*/ 12602369 h 5"/>
                <a:gd name="T8" fmla="*/ 5040313 w 12"/>
                <a:gd name="T9" fmla="*/ 12602369 h 5"/>
                <a:gd name="T10" fmla="*/ 30241875 w 12"/>
                <a:gd name="T11" fmla="*/ 0 h 5"/>
                <a:gd name="T12" fmla="*/ 30241875 w 12"/>
                <a:gd name="T13" fmla="*/ 0 h 5"/>
                <a:gd name="T14" fmla="*/ 30241875 w 12"/>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5"/>
                <a:gd name="T26" fmla="*/ 12 w 12"/>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5">
                  <a:moveTo>
                    <a:pt x="12" y="0"/>
                  </a:moveTo>
                  <a:lnTo>
                    <a:pt x="2" y="5"/>
                  </a:lnTo>
                  <a:lnTo>
                    <a:pt x="0" y="5"/>
                  </a:lnTo>
                  <a:lnTo>
                    <a:pt x="2" y="5"/>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53" name="Freeform 179"/>
            <p:cNvSpPr>
              <a:spLocks noChangeArrowheads="1"/>
            </p:cNvSpPr>
            <p:nvPr/>
          </p:nvSpPr>
          <p:spPr bwMode="auto">
            <a:xfrm>
              <a:off x="3598863" y="3249613"/>
              <a:ext cx="19050" cy="7938"/>
            </a:xfrm>
            <a:custGeom>
              <a:avLst/>
              <a:gdLst>
                <a:gd name="T0" fmla="*/ 30241875 w 12"/>
                <a:gd name="T1" fmla="*/ 0 h 5"/>
                <a:gd name="T2" fmla="*/ 5040313 w 12"/>
                <a:gd name="T3" fmla="*/ 12602369 h 5"/>
                <a:gd name="T4" fmla="*/ 0 w 12"/>
                <a:gd name="T5" fmla="*/ 12602369 h 5"/>
                <a:gd name="T6" fmla="*/ 0 w 12"/>
                <a:gd name="T7" fmla="*/ 12602369 h 5"/>
                <a:gd name="T8" fmla="*/ 5040313 w 12"/>
                <a:gd name="T9" fmla="*/ 12602369 h 5"/>
                <a:gd name="T10" fmla="*/ 30241875 w 12"/>
                <a:gd name="T11" fmla="*/ 0 h 5"/>
                <a:gd name="T12" fmla="*/ 30241875 w 12"/>
                <a:gd name="T13" fmla="*/ 0 h 5"/>
                <a:gd name="T14" fmla="*/ 30241875 w 12"/>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5"/>
                <a:gd name="T26" fmla="*/ 12 w 12"/>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5">
                  <a:moveTo>
                    <a:pt x="12" y="0"/>
                  </a:moveTo>
                  <a:lnTo>
                    <a:pt x="2" y="5"/>
                  </a:lnTo>
                  <a:lnTo>
                    <a:pt x="0" y="5"/>
                  </a:lnTo>
                  <a:lnTo>
                    <a:pt x="2" y="5"/>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54" name="Freeform 180"/>
            <p:cNvSpPr>
              <a:spLocks noEditPoints="1" noChangeArrowheads="1"/>
            </p:cNvSpPr>
            <p:nvPr/>
          </p:nvSpPr>
          <p:spPr bwMode="auto">
            <a:xfrm>
              <a:off x="3576638" y="3252788"/>
              <a:ext cx="22225" cy="23813"/>
            </a:xfrm>
            <a:custGeom>
              <a:avLst/>
              <a:gdLst>
                <a:gd name="T0" fmla="*/ 41164404 w 6"/>
                <a:gd name="T1" fmla="*/ 78757529 h 6"/>
                <a:gd name="T2" fmla="*/ 13720233 w 6"/>
                <a:gd name="T3" fmla="*/ 63005229 h 6"/>
                <a:gd name="T4" fmla="*/ 27440467 w 6"/>
                <a:gd name="T5" fmla="*/ 15752300 h 6"/>
                <a:gd name="T6" fmla="*/ 41164404 w 6"/>
                <a:gd name="T7" fmla="*/ 15752300 h 6"/>
                <a:gd name="T8" fmla="*/ 68604871 w 6"/>
                <a:gd name="T9" fmla="*/ 31504599 h 6"/>
                <a:gd name="T10" fmla="*/ 54884638 w 6"/>
                <a:gd name="T11" fmla="*/ 78757529 h 6"/>
                <a:gd name="T12" fmla="*/ 41164404 w 6"/>
                <a:gd name="T13" fmla="*/ 78757529 h 6"/>
                <a:gd name="T14" fmla="*/ 41164404 w 6"/>
                <a:gd name="T15" fmla="*/ 0 h 6"/>
                <a:gd name="T16" fmla="*/ 27440467 w 6"/>
                <a:gd name="T17" fmla="*/ 0 h 6"/>
                <a:gd name="T18" fmla="*/ 0 w 6"/>
                <a:gd name="T19" fmla="*/ 63005229 h 6"/>
                <a:gd name="T20" fmla="*/ 41164404 w 6"/>
                <a:gd name="T21" fmla="*/ 94509828 h 6"/>
                <a:gd name="T22" fmla="*/ 54884638 w 6"/>
                <a:gd name="T23" fmla="*/ 94509828 h 6"/>
                <a:gd name="T24" fmla="*/ 82325104 w 6"/>
                <a:gd name="T25" fmla="*/ 31504599 h 6"/>
                <a:gd name="T26" fmla="*/ 41164404 w 6"/>
                <a:gd name="T27" fmla="*/ 0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6"/>
                <a:gd name="T44" fmla="*/ 6 w 6"/>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6">
                  <a:moveTo>
                    <a:pt x="3" y="5"/>
                  </a:moveTo>
                  <a:cubicBezTo>
                    <a:pt x="2" y="5"/>
                    <a:pt x="1" y="5"/>
                    <a:pt x="1" y="4"/>
                  </a:cubicBezTo>
                  <a:cubicBezTo>
                    <a:pt x="1" y="3"/>
                    <a:pt x="1" y="1"/>
                    <a:pt x="2" y="1"/>
                  </a:cubicBezTo>
                  <a:cubicBezTo>
                    <a:pt x="3" y="1"/>
                    <a:pt x="3" y="1"/>
                    <a:pt x="3" y="1"/>
                  </a:cubicBezTo>
                  <a:cubicBezTo>
                    <a:pt x="4" y="1"/>
                    <a:pt x="5" y="1"/>
                    <a:pt x="5" y="2"/>
                  </a:cubicBezTo>
                  <a:cubicBezTo>
                    <a:pt x="5" y="3"/>
                    <a:pt x="5" y="4"/>
                    <a:pt x="4" y="5"/>
                  </a:cubicBezTo>
                  <a:cubicBezTo>
                    <a:pt x="3" y="5"/>
                    <a:pt x="3" y="5"/>
                    <a:pt x="3" y="5"/>
                  </a:cubicBezTo>
                  <a:moveTo>
                    <a:pt x="3" y="0"/>
                  </a:moveTo>
                  <a:cubicBezTo>
                    <a:pt x="3" y="0"/>
                    <a:pt x="2" y="0"/>
                    <a:pt x="2" y="0"/>
                  </a:cubicBezTo>
                  <a:cubicBezTo>
                    <a:pt x="0" y="1"/>
                    <a:pt x="0" y="3"/>
                    <a:pt x="0" y="4"/>
                  </a:cubicBezTo>
                  <a:cubicBezTo>
                    <a:pt x="1" y="5"/>
                    <a:pt x="2" y="6"/>
                    <a:pt x="3" y="6"/>
                  </a:cubicBezTo>
                  <a:cubicBezTo>
                    <a:pt x="3" y="6"/>
                    <a:pt x="4" y="6"/>
                    <a:pt x="4" y="6"/>
                  </a:cubicBezTo>
                  <a:cubicBezTo>
                    <a:pt x="5" y="5"/>
                    <a:pt x="6" y="3"/>
                    <a:pt x="6" y="2"/>
                  </a:cubicBezTo>
                  <a:cubicBezTo>
                    <a:pt x="5" y="0"/>
                    <a:pt x="4"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55" name="Freeform 181"/>
            <p:cNvSpPr>
              <a:spLocks noChangeArrowheads="1"/>
            </p:cNvSpPr>
            <p:nvPr/>
          </p:nvSpPr>
          <p:spPr bwMode="auto">
            <a:xfrm>
              <a:off x="3632200" y="3194050"/>
              <a:ext cx="3175" cy="6350"/>
            </a:xfrm>
            <a:custGeom>
              <a:avLst/>
              <a:gdLst>
                <a:gd name="T0" fmla="*/ 0 w 2"/>
                <a:gd name="T1" fmla="*/ 0 h 4"/>
                <a:gd name="T2" fmla="*/ 0 w 2"/>
                <a:gd name="T3" fmla="*/ 0 h 4"/>
                <a:gd name="T4" fmla="*/ 0 w 2"/>
                <a:gd name="T5" fmla="*/ 0 h 4"/>
                <a:gd name="T6" fmla="*/ 5040313 w 2"/>
                <a:gd name="T7" fmla="*/ 10080625 h 4"/>
                <a:gd name="T8" fmla="*/ 5040313 w 2"/>
                <a:gd name="T9" fmla="*/ 10080625 h 4"/>
                <a:gd name="T10" fmla="*/ 5040313 w 2"/>
                <a:gd name="T11" fmla="*/ 10080625 h 4"/>
                <a:gd name="T12" fmla="*/ 0 w 2"/>
                <a:gd name="T13" fmla="*/ 0 h 4"/>
                <a:gd name="T14" fmla="*/ 0 w 2"/>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0" y="0"/>
                  </a:moveTo>
                  <a:lnTo>
                    <a:pt x="0" y="0"/>
                  </a:lnTo>
                  <a:lnTo>
                    <a:pt x="2" y="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56" name="Freeform 182"/>
            <p:cNvSpPr>
              <a:spLocks noChangeArrowheads="1"/>
            </p:cNvSpPr>
            <p:nvPr/>
          </p:nvSpPr>
          <p:spPr bwMode="auto">
            <a:xfrm>
              <a:off x="3632200" y="3194050"/>
              <a:ext cx="3175" cy="6350"/>
            </a:xfrm>
            <a:custGeom>
              <a:avLst/>
              <a:gdLst>
                <a:gd name="T0" fmla="*/ 0 w 2"/>
                <a:gd name="T1" fmla="*/ 0 h 4"/>
                <a:gd name="T2" fmla="*/ 0 w 2"/>
                <a:gd name="T3" fmla="*/ 0 h 4"/>
                <a:gd name="T4" fmla="*/ 0 w 2"/>
                <a:gd name="T5" fmla="*/ 0 h 4"/>
                <a:gd name="T6" fmla="*/ 5040313 w 2"/>
                <a:gd name="T7" fmla="*/ 10080625 h 4"/>
                <a:gd name="T8" fmla="*/ 5040313 w 2"/>
                <a:gd name="T9" fmla="*/ 10080625 h 4"/>
                <a:gd name="T10" fmla="*/ 5040313 w 2"/>
                <a:gd name="T11" fmla="*/ 10080625 h 4"/>
                <a:gd name="T12" fmla="*/ 0 w 2"/>
                <a:gd name="T13" fmla="*/ 0 h 4"/>
                <a:gd name="T14" fmla="*/ 0 w 2"/>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0" y="0"/>
                  </a:moveTo>
                  <a:lnTo>
                    <a:pt x="0" y="0"/>
                  </a:lnTo>
                  <a:lnTo>
                    <a:pt x="2"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57" name="Freeform 183"/>
            <p:cNvSpPr>
              <a:spLocks noEditPoints="1" noChangeArrowheads="1"/>
            </p:cNvSpPr>
            <p:nvPr/>
          </p:nvSpPr>
          <p:spPr bwMode="auto">
            <a:xfrm>
              <a:off x="3624263" y="3181350"/>
              <a:ext cx="11113" cy="12700"/>
            </a:xfrm>
            <a:custGeom>
              <a:avLst/>
              <a:gdLst>
                <a:gd name="T0" fmla="*/ 27445406 w 3"/>
                <a:gd name="T1" fmla="*/ 35843633 h 3"/>
                <a:gd name="T2" fmla="*/ 13720851 w 3"/>
                <a:gd name="T3" fmla="*/ 35843633 h 3"/>
                <a:gd name="T4" fmla="*/ 13720851 w 3"/>
                <a:gd name="T5" fmla="*/ 0 h 3"/>
                <a:gd name="T6" fmla="*/ 27445406 w 3"/>
                <a:gd name="T7" fmla="*/ 0 h 3"/>
                <a:gd name="T8" fmla="*/ 27445406 w 3"/>
                <a:gd name="T9" fmla="*/ 17919700 h 3"/>
                <a:gd name="T10" fmla="*/ 27445406 w 3"/>
                <a:gd name="T11" fmla="*/ 35843633 h 3"/>
                <a:gd name="T12" fmla="*/ 27445406 w 3"/>
                <a:gd name="T13" fmla="*/ 35843633 h 3"/>
                <a:gd name="T14" fmla="*/ 27445406 w 3"/>
                <a:gd name="T15" fmla="*/ 0 h 3"/>
                <a:gd name="T16" fmla="*/ 13720851 w 3"/>
                <a:gd name="T17" fmla="*/ 0 h 3"/>
                <a:gd name="T18" fmla="*/ 0 w 3"/>
                <a:gd name="T19" fmla="*/ 35843633 h 3"/>
                <a:gd name="T20" fmla="*/ 13720851 w 3"/>
                <a:gd name="T21" fmla="*/ 53763333 h 3"/>
                <a:gd name="T22" fmla="*/ 27445406 w 3"/>
                <a:gd name="T23" fmla="*/ 53763333 h 3"/>
                <a:gd name="T24" fmla="*/ 41166256 w 3"/>
                <a:gd name="T25" fmla="*/ 17919700 h 3"/>
                <a:gd name="T26" fmla="*/ 27445406 w 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3"/>
                <a:gd name="T44" fmla="*/ 3 w 3"/>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3">
                  <a:moveTo>
                    <a:pt x="2" y="2"/>
                  </a:moveTo>
                  <a:cubicBezTo>
                    <a:pt x="1" y="2"/>
                    <a:pt x="1" y="2"/>
                    <a:pt x="1" y="2"/>
                  </a:cubicBezTo>
                  <a:cubicBezTo>
                    <a:pt x="1" y="1"/>
                    <a:pt x="1" y="1"/>
                    <a:pt x="1" y="0"/>
                  </a:cubicBezTo>
                  <a:cubicBezTo>
                    <a:pt x="1" y="0"/>
                    <a:pt x="2" y="0"/>
                    <a:pt x="2" y="0"/>
                  </a:cubicBezTo>
                  <a:cubicBezTo>
                    <a:pt x="2" y="0"/>
                    <a:pt x="2" y="1"/>
                    <a:pt x="2" y="1"/>
                  </a:cubicBezTo>
                  <a:cubicBezTo>
                    <a:pt x="3" y="1"/>
                    <a:pt x="2" y="2"/>
                    <a:pt x="2" y="2"/>
                  </a:cubicBezTo>
                  <a:cubicBezTo>
                    <a:pt x="2" y="2"/>
                    <a:pt x="2" y="2"/>
                    <a:pt x="2" y="2"/>
                  </a:cubicBezTo>
                  <a:moveTo>
                    <a:pt x="2" y="0"/>
                  </a:moveTo>
                  <a:cubicBezTo>
                    <a:pt x="2" y="0"/>
                    <a:pt x="1" y="0"/>
                    <a:pt x="1" y="0"/>
                  </a:cubicBezTo>
                  <a:cubicBezTo>
                    <a:pt x="0" y="0"/>
                    <a:pt x="0" y="1"/>
                    <a:pt x="0" y="2"/>
                  </a:cubicBezTo>
                  <a:cubicBezTo>
                    <a:pt x="0" y="3"/>
                    <a:pt x="1" y="3"/>
                    <a:pt x="1" y="3"/>
                  </a:cubicBezTo>
                  <a:cubicBezTo>
                    <a:pt x="2" y="3"/>
                    <a:pt x="2" y="3"/>
                    <a:pt x="2" y="3"/>
                  </a:cubicBezTo>
                  <a:cubicBezTo>
                    <a:pt x="3" y="2"/>
                    <a:pt x="3" y="2"/>
                    <a:pt x="3" y="1"/>
                  </a:cubicBezTo>
                  <a:cubicBezTo>
                    <a:pt x="3"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58" name="Freeform 184"/>
            <p:cNvSpPr>
              <a:spLocks noChangeArrowheads="1"/>
            </p:cNvSpPr>
            <p:nvPr/>
          </p:nvSpPr>
          <p:spPr bwMode="auto">
            <a:xfrm>
              <a:off x="3659188" y="3268663"/>
              <a:ext cx="3175" cy="11113"/>
            </a:xfrm>
            <a:custGeom>
              <a:avLst/>
              <a:gdLst>
                <a:gd name="T0" fmla="*/ 0 w 2"/>
                <a:gd name="T1" fmla="*/ 0 h 7"/>
                <a:gd name="T2" fmla="*/ 0 w 2"/>
                <a:gd name="T3" fmla="*/ 0 h 7"/>
                <a:gd name="T4" fmla="*/ 5040313 w 2"/>
                <a:gd name="T5" fmla="*/ 17642681 h 7"/>
                <a:gd name="T6" fmla="*/ 5040313 w 2"/>
                <a:gd name="T7" fmla="*/ 17642681 h 7"/>
                <a:gd name="T8" fmla="*/ 5040313 w 2"/>
                <a:gd name="T9" fmla="*/ 17642681 h 7"/>
                <a:gd name="T10" fmla="*/ 5040313 w 2"/>
                <a:gd name="T11" fmla="*/ 12602142 h 7"/>
                <a:gd name="T12" fmla="*/ 0 w 2"/>
                <a:gd name="T13" fmla="*/ 0 h 7"/>
                <a:gd name="T14" fmla="*/ 0 w 2"/>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7"/>
                <a:gd name="T26" fmla="*/ 2 w 2"/>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7">
                  <a:moveTo>
                    <a:pt x="0" y="0"/>
                  </a:moveTo>
                  <a:lnTo>
                    <a:pt x="0" y="0"/>
                  </a:lnTo>
                  <a:lnTo>
                    <a:pt x="2" y="7"/>
                  </a:lnTo>
                  <a:lnTo>
                    <a:pt x="2"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59" name="Freeform 185"/>
            <p:cNvSpPr>
              <a:spLocks noChangeArrowheads="1"/>
            </p:cNvSpPr>
            <p:nvPr/>
          </p:nvSpPr>
          <p:spPr bwMode="auto">
            <a:xfrm>
              <a:off x="3659188" y="3268663"/>
              <a:ext cx="3175" cy="11113"/>
            </a:xfrm>
            <a:custGeom>
              <a:avLst/>
              <a:gdLst>
                <a:gd name="T0" fmla="*/ 0 w 2"/>
                <a:gd name="T1" fmla="*/ 0 h 7"/>
                <a:gd name="T2" fmla="*/ 0 w 2"/>
                <a:gd name="T3" fmla="*/ 0 h 7"/>
                <a:gd name="T4" fmla="*/ 5040313 w 2"/>
                <a:gd name="T5" fmla="*/ 17642681 h 7"/>
                <a:gd name="T6" fmla="*/ 5040313 w 2"/>
                <a:gd name="T7" fmla="*/ 17642681 h 7"/>
                <a:gd name="T8" fmla="*/ 5040313 w 2"/>
                <a:gd name="T9" fmla="*/ 17642681 h 7"/>
                <a:gd name="T10" fmla="*/ 5040313 w 2"/>
                <a:gd name="T11" fmla="*/ 12602142 h 7"/>
                <a:gd name="T12" fmla="*/ 0 w 2"/>
                <a:gd name="T13" fmla="*/ 0 h 7"/>
                <a:gd name="T14" fmla="*/ 0 w 2"/>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7"/>
                <a:gd name="T26" fmla="*/ 2 w 2"/>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7">
                  <a:moveTo>
                    <a:pt x="0" y="0"/>
                  </a:moveTo>
                  <a:lnTo>
                    <a:pt x="0" y="0"/>
                  </a:lnTo>
                  <a:lnTo>
                    <a:pt x="2" y="7"/>
                  </a:lnTo>
                  <a:lnTo>
                    <a:pt x="2"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60" name="Freeform 186"/>
            <p:cNvSpPr>
              <a:spLocks noEditPoints="1" noChangeArrowheads="1"/>
            </p:cNvSpPr>
            <p:nvPr/>
          </p:nvSpPr>
          <p:spPr bwMode="auto">
            <a:xfrm>
              <a:off x="3659188" y="3279775"/>
              <a:ext cx="11113" cy="11113"/>
            </a:xfrm>
            <a:custGeom>
              <a:avLst/>
              <a:gdLst>
                <a:gd name="T0" fmla="*/ 13720851 w 3"/>
                <a:gd name="T1" fmla="*/ 41166256 h 3"/>
                <a:gd name="T2" fmla="*/ 0 w 3"/>
                <a:gd name="T3" fmla="*/ 27445406 h 3"/>
                <a:gd name="T4" fmla="*/ 13720851 w 3"/>
                <a:gd name="T5" fmla="*/ 0 h 3"/>
                <a:gd name="T6" fmla="*/ 27445406 w 3"/>
                <a:gd name="T7" fmla="*/ 0 h 3"/>
                <a:gd name="T8" fmla="*/ 41166256 w 3"/>
                <a:gd name="T9" fmla="*/ 13720851 h 3"/>
                <a:gd name="T10" fmla="*/ 27445406 w 3"/>
                <a:gd name="T11" fmla="*/ 41166256 h 3"/>
                <a:gd name="T12" fmla="*/ 13720851 w 3"/>
                <a:gd name="T13" fmla="*/ 41166256 h 3"/>
                <a:gd name="T14" fmla="*/ 27445406 w 3"/>
                <a:gd name="T15" fmla="*/ 0 h 3"/>
                <a:gd name="T16" fmla="*/ 13720851 w 3"/>
                <a:gd name="T17" fmla="*/ 0 h 3"/>
                <a:gd name="T18" fmla="*/ 0 w 3"/>
                <a:gd name="T19" fmla="*/ 27445406 h 3"/>
                <a:gd name="T20" fmla="*/ 13720851 w 3"/>
                <a:gd name="T21" fmla="*/ 41166256 h 3"/>
                <a:gd name="T22" fmla="*/ 27445406 w 3"/>
                <a:gd name="T23" fmla="*/ 41166256 h 3"/>
                <a:gd name="T24" fmla="*/ 41166256 w 3"/>
                <a:gd name="T25" fmla="*/ 13720851 h 3"/>
                <a:gd name="T26" fmla="*/ 27445406 w 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3"/>
                <a:gd name="T44" fmla="*/ 3 w 3"/>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3">
                  <a:moveTo>
                    <a:pt x="1" y="3"/>
                  </a:moveTo>
                  <a:cubicBezTo>
                    <a:pt x="1" y="3"/>
                    <a:pt x="1" y="3"/>
                    <a:pt x="0" y="2"/>
                  </a:cubicBezTo>
                  <a:cubicBezTo>
                    <a:pt x="0" y="1"/>
                    <a:pt x="1" y="1"/>
                    <a:pt x="1" y="0"/>
                  </a:cubicBezTo>
                  <a:cubicBezTo>
                    <a:pt x="1" y="0"/>
                    <a:pt x="1" y="0"/>
                    <a:pt x="2" y="0"/>
                  </a:cubicBezTo>
                  <a:cubicBezTo>
                    <a:pt x="2" y="0"/>
                    <a:pt x="2" y="1"/>
                    <a:pt x="3" y="1"/>
                  </a:cubicBezTo>
                  <a:cubicBezTo>
                    <a:pt x="3" y="2"/>
                    <a:pt x="2" y="2"/>
                    <a:pt x="2" y="3"/>
                  </a:cubicBezTo>
                  <a:cubicBezTo>
                    <a:pt x="2" y="3"/>
                    <a:pt x="2" y="3"/>
                    <a:pt x="1" y="3"/>
                  </a:cubicBezTo>
                  <a:moveTo>
                    <a:pt x="2" y="0"/>
                  </a:moveTo>
                  <a:cubicBezTo>
                    <a:pt x="1" y="0"/>
                    <a:pt x="1" y="0"/>
                    <a:pt x="1" y="0"/>
                  </a:cubicBezTo>
                  <a:cubicBezTo>
                    <a:pt x="0" y="0"/>
                    <a:pt x="0" y="1"/>
                    <a:pt x="0" y="2"/>
                  </a:cubicBezTo>
                  <a:cubicBezTo>
                    <a:pt x="0" y="3"/>
                    <a:pt x="1" y="3"/>
                    <a:pt x="1" y="3"/>
                  </a:cubicBezTo>
                  <a:cubicBezTo>
                    <a:pt x="2" y="3"/>
                    <a:pt x="2" y="3"/>
                    <a:pt x="2" y="3"/>
                  </a:cubicBezTo>
                  <a:cubicBezTo>
                    <a:pt x="3" y="3"/>
                    <a:pt x="3" y="2"/>
                    <a:pt x="3" y="1"/>
                  </a:cubicBezTo>
                  <a:cubicBezTo>
                    <a:pt x="3"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61" name="Freeform 187"/>
            <p:cNvSpPr>
              <a:spLocks noEditPoints="1" noChangeArrowheads="1"/>
            </p:cNvSpPr>
            <p:nvPr/>
          </p:nvSpPr>
          <p:spPr bwMode="auto">
            <a:xfrm>
              <a:off x="3617913" y="3200400"/>
              <a:ext cx="63500" cy="65088"/>
            </a:xfrm>
            <a:custGeom>
              <a:avLst/>
              <a:gdLst>
                <a:gd name="T0" fmla="*/ 111618059 w 17"/>
                <a:gd name="T1" fmla="*/ 219886408 h 17"/>
                <a:gd name="T2" fmla="*/ 83715412 w 17"/>
                <a:gd name="T3" fmla="*/ 205226293 h 17"/>
                <a:gd name="T4" fmla="*/ 55809029 w 17"/>
                <a:gd name="T5" fmla="*/ 87953032 h 17"/>
                <a:gd name="T6" fmla="*/ 125573118 w 17"/>
                <a:gd name="T7" fmla="*/ 43976516 h 17"/>
                <a:gd name="T8" fmla="*/ 153475765 w 17"/>
                <a:gd name="T9" fmla="*/ 43976516 h 17"/>
                <a:gd name="T10" fmla="*/ 181382147 w 17"/>
                <a:gd name="T11" fmla="*/ 161249777 h 17"/>
                <a:gd name="T12" fmla="*/ 111618059 w 17"/>
                <a:gd name="T13" fmla="*/ 219886408 h 17"/>
                <a:gd name="T14" fmla="*/ 125573118 w 17"/>
                <a:gd name="T15" fmla="*/ 0 h 17"/>
                <a:gd name="T16" fmla="*/ 27906382 w 17"/>
                <a:gd name="T17" fmla="*/ 87953032 h 17"/>
                <a:gd name="T18" fmla="*/ 69760353 w 17"/>
                <a:gd name="T19" fmla="*/ 249202808 h 17"/>
                <a:gd name="T20" fmla="*/ 111618059 w 17"/>
                <a:gd name="T21" fmla="*/ 249202808 h 17"/>
                <a:gd name="T22" fmla="*/ 209284794 w 17"/>
                <a:gd name="T23" fmla="*/ 175906063 h 17"/>
                <a:gd name="T24" fmla="*/ 167430824 w 17"/>
                <a:gd name="T25" fmla="*/ 14660115 h 17"/>
                <a:gd name="T26" fmla="*/ 125573118 w 17"/>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
                <a:gd name="T43" fmla="*/ 0 h 17"/>
                <a:gd name="T44" fmla="*/ 17 w 17"/>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 h="17">
                  <a:moveTo>
                    <a:pt x="8" y="15"/>
                  </a:moveTo>
                  <a:cubicBezTo>
                    <a:pt x="7" y="15"/>
                    <a:pt x="7" y="15"/>
                    <a:pt x="6" y="14"/>
                  </a:cubicBezTo>
                  <a:cubicBezTo>
                    <a:pt x="3" y="13"/>
                    <a:pt x="2" y="10"/>
                    <a:pt x="4" y="6"/>
                  </a:cubicBezTo>
                  <a:cubicBezTo>
                    <a:pt x="5" y="4"/>
                    <a:pt x="7" y="3"/>
                    <a:pt x="9" y="3"/>
                  </a:cubicBezTo>
                  <a:cubicBezTo>
                    <a:pt x="10" y="3"/>
                    <a:pt x="10" y="3"/>
                    <a:pt x="11" y="3"/>
                  </a:cubicBezTo>
                  <a:cubicBezTo>
                    <a:pt x="14" y="4"/>
                    <a:pt x="15" y="8"/>
                    <a:pt x="13" y="11"/>
                  </a:cubicBezTo>
                  <a:cubicBezTo>
                    <a:pt x="12" y="13"/>
                    <a:pt x="10" y="15"/>
                    <a:pt x="8" y="15"/>
                  </a:cubicBezTo>
                  <a:moveTo>
                    <a:pt x="9" y="0"/>
                  </a:moveTo>
                  <a:cubicBezTo>
                    <a:pt x="6" y="0"/>
                    <a:pt x="3" y="2"/>
                    <a:pt x="2" y="6"/>
                  </a:cubicBezTo>
                  <a:cubicBezTo>
                    <a:pt x="0" y="10"/>
                    <a:pt x="1" y="15"/>
                    <a:pt x="5" y="17"/>
                  </a:cubicBezTo>
                  <a:cubicBezTo>
                    <a:pt x="6" y="17"/>
                    <a:pt x="7" y="17"/>
                    <a:pt x="8" y="17"/>
                  </a:cubicBezTo>
                  <a:cubicBezTo>
                    <a:pt x="11" y="17"/>
                    <a:pt x="14" y="15"/>
                    <a:pt x="15" y="12"/>
                  </a:cubicBezTo>
                  <a:cubicBezTo>
                    <a:pt x="17" y="7"/>
                    <a:pt x="16" y="2"/>
                    <a:pt x="12" y="1"/>
                  </a:cubicBezTo>
                  <a:cubicBezTo>
                    <a:pt x="11" y="0"/>
                    <a:pt x="10"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62" name="Freeform 188"/>
            <p:cNvSpPr>
              <a:spLocks noChangeArrowheads="1"/>
            </p:cNvSpPr>
            <p:nvPr/>
          </p:nvSpPr>
          <p:spPr bwMode="auto">
            <a:xfrm>
              <a:off x="3676650" y="3246438"/>
              <a:ext cx="15875" cy="6350"/>
            </a:xfrm>
            <a:custGeom>
              <a:avLst/>
              <a:gdLst>
                <a:gd name="T0" fmla="*/ 0 w 10"/>
                <a:gd name="T1" fmla="*/ 0 h 4"/>
                <a:gd name="T2" fmla="*/ 0 w 10"/>
                <a:gd name="T3" fmla="*/ 0 h 4"/>
                <a:gd name="T4" fmla="*/ 0 w 10"/>
                <a:gd name="T5" fmla="*/ 0 h 4"/>
                <a:gd name="T6" fmla="*/ 25201563 w 10"/>
                <a:gd name="T7" fmla="*/ 10080625 h 4"/>
                <a:gd name="T8" fmla="*/ 25201563 w 10"/>
                <a:gd name="T9" fmla="*/ 10080625 h 4"/>
                <a:gd name="T10" fmla="*/ 25201563 w 10"/>
                <a:gd name="T11" fmla="*/ 10080625 h 4"/>
                <a:gd name="T12" fmla="*/ 25201563 w 10"/>
                <a:gd name="T13" fmla="*/ 5040313 h 4"/>
                <a:gd name="T14" fmla="*/ 0 w 10"/>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4"/>
                <a:gd name="T26" fmla="*/ 10 w 10"/>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4">
                  <a:moveTo>
                    <a:pt x="0" y="0"/>
                  </a:moveTo>
                  <a:lnTo>
                    <a:pt x="0" y="0"/>
                  </a:lnTo>
                  <a:lnTo>
                    <a:pt x="10" y="4"/>
                  </a:lnTo>
                  <a:lnTo>
                    <a:pt x="10"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63" name="Freeform 189"/>
            <p:cNvSpPr>
              <a:spLocks noChangeArrowheads="1"/>
            </p:cNvSpPr>
            <p:nvPr/>
          </p:nvSpPr>
          <p:spPr bwMode="auto">
            <a:xfrm>
              <a:off x="3676650" y="3246438"/>
              <a:ext cx="15875" cy="6350"/>
            </a:xfrm>
            <a:custGeom>
              <a:avLst/>
              <a:gdLst>
                <a:gd name="T0" fmla="*/ 0 w 10"/>
                <a:gd name="T1" fmla="*/ 0 h 4"/>
                <a:gd name="T2" fmla="*/ 0 w 10"/>
                <a:gd name="T3" fmla="*/ 0 h 4"/>
                <a:gd name="T4" fmla="*/ 0 w 10"/>
                <a:gd name="T5" fmla="*/ 0 h 4"/>
                <a:gd name="T6" fmla="*/ 25201563 w 10"/>
                <a:gd name="T7" fmla="*/ 10080625 h 4"/>
                <a:gd name="T8" fmla="*/ 25201563 w 10"/>
                <a:gd name="T9" fmla="*/ 10080625 h 4"/>
                <a:gd name="T10" fmla="*/ 25201563 w 10"/>
                <a:gd name="T11" fmla="*/ 10080625 h 4"/>
                <a:gd name="T12" fmla="*/ 25201563 w 10"/>
                <a:gd name="T13" fmla="*/ 5040313 h 4"/>
                <a:gd name="T14" fmla="*/ 0 w 10"/>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4"/>
                <a:gd name="T26" fmla="*/ 10 w 10"/>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4">
                  <a:moveTo>
                    <a:pt x="0" y="0"/>
                  </a:moveTo>
                  <a:lnTo>
                    <a:pt x="0" y="0"/>
                  </a:lnTo>
                  <a:lnTo>
                    <a:pt x="10" y="4"/>
                  </a:lnTo>
                  <a:lnTo>
                    <a:pt x="1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64" name="Freeform 190"/>
            <p:cNvSpPr>
              <a:spLocks noEditPoints="1" noChangeArrowheads="1"/>
            </p:cNvSpPr>
            <p:nvPr/>
          </p:nvSpPr>
          <p:spPr bwMode="auto">
            <a:xfrm>
              <a:off x="3689350" y="3235325"/>
              <a:ext cx="58738" cy="55563"/>
            </a:xfrm>
            <a:custGeom>
              <a:avLst/>
              <a:gdLst>
                <a:gd name="T0" fmla="*/ 94340570 w 16"/>
                <a:gd name="T1" fmla="*/ 178375751 h 15"/>
                <a:gd name="T2" fmla="*/ 80863870 w 16"/>
                <a:gd name="T3" fmla="*/ 178375751 h 15"/>
                <a:gd name="T4" fmla="*/ 53910471 w 16"/>
                <a:gd name="T5" fmla="*/ 82325845 h 15"/>
                <a:gd name="T6" fmla="*/ 107817270 w 16"/>
                <a:gd name="T7" fmla="*/ 41164775 h 15"/>
                <a:gd name="T8" fmla="*/ 134770670 w 16"/>
                <a:gd name="T9" fmla="*/ 41164775 h 15"/>
                <a:gd name="T10" fmla="*/ 161727741 w 16"/>
                <a:gd name="T11" fmla="*/ 137210976 h 15"/>
                <a:gd name="T12" fmla="*/ 94340570 w 16"/>
                <a:gd name="T13" fmla="*/ 178375751 h 15"/>
                <a:gd name="T14" fmla="*/ 121293970 w 16"/>
                <a:gd name="T15" fmla="*/ 0 h 15"/>
                <a:gd name="T16" fmla="*/ 26953400 w 16"/>
                <a:gd name="T17" fmla="*/ 68605488 h 15"/>
                <a:gd name="T18" fmla="*/ 67387171 w 16"/>
                <a:gd name="T19" fmla="*/ 205816465 h 15"/>
                <a:gd name="T20" fmla="*/ 94340570 w 16"/>
                <a:gd name="T21" fmla="*/ 205816465 h 15"/>
                <a:gd name="T22" fmla="*/ 188681141 w 16"/>
                <a:gd name="T23" fmla="*/ 150931333 h 15"/>
                <a:gd name="T24" fmla="*/ 148247370 w 16"/>
                <a:gd name="T25" fmla="*/ 13720357 h 15"/>
                <a:gd name="T26" fmla="*/ 121293970 w 16"/>
                <a:gd name="T27" fmla="*/ 0 h 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
                <a:gd name="T43" fmla="*/ 0 h 15"/>
                <a:gd name="T44" fmla="*/ 16 w 16"/>
                <a:gd name="T45" fmla="*/ 15 h 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 h="15">
                  <a:moveTo>
                    <a:pt x="7" y="13"/>
                  </a:moveTo>
                  <a:cubicBezTo>
                    <a:pt x="7" y="13"/>
                    <a:pt x="6" y="13"/>
                    <a:pt x="6" y="13"/>
                  </a:cubicBezTo>
                  <a:cubicBezTo>
                    <a:pt x="3" y="12"/>
                    <a:pt x="2" y="9"/>
                    <a:pt x="4" y="6"/>
                  </a:cubicBezTo>
                  <a:cubicBezTo>
                    <a:pt x="5" y="4"/>
                    <a:pt x="6" y="3"/>
                    <a:pt x="8" y="3"/>
                  </a:cubicBezTo>
                  <a:cubicBezTo>
                    <a:pt x="9" y="3"/>
                    <a:pt x="9" y="3"/>
                    <a:pt x="10" y="3"/>
                  </a:cubicBezTo>
                  <a:cubicBezTo>
                    <a:pt x="12" y="4"/>
                    <a:pt x="13" y="7"/>
                    <a:pt x="12" y="10"/>
                  </a:cubicBezTo>
                  <a:cubicBezTo>
                    <a:pt x="11" y="12"/>
                    <a:pt x="9" y="13"/>
                    <a:pt x="7" y="13"/>
                  </a:cubicBezTo>
                  <a:moveTo>
                    <a:pt x="9" y="0"/>
                  </a:moveTo>
                  <a:cubicBezTo>
                    <a:pt x="6" y="0"/>
                    <a:pt x="3" y="2"/>
                    <a:pt x="2" y="5"/>
                  </a:cubicBezTo>
                  <a:cubicBezTo>
                    <a:pt x="0" y="9"/>
                    <a:pt x="2" y="13"/>
                    <a:pt x="5" y="15"/>
                  </a:cubicBezTo>
                  <a:cubicBezTo>
                    <a:pt x="6" y="15"/>
                    <a:pt x="6" y="15"/>
                    <a:pt x="7" y="15"/>
                  </a:cubicBezTo>
                  <a:cubicBezTo>
                    <a:pt x="10" y="15"/>
                    <a:pt x="13" y="14"/>
                    <a:pt x="14" y="11"/>
                  </a:cubicBezTo>
                  <a:cubicBezTo>
                    <a:pt x="16" y="7"/>
                    <a:pt x="14" y="2"/>
                    <a:pt x="11" y="1"/>
                  </a:cubicBezTo>
                  <a:cubicBezTo>
                    <a:pt x="10" y="0"/>
                    <a:pt x="9"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65" name="Freeform 191"/>
            <p:cNvSpPr>
              <a:spLocks noChangeArrowheads="1"/>
            </p:cNvSpPr>
            <p:nvPr/>
          </p:nvSpPr>
          <p:spPr bwMode="auto">
            <a:xfrm>
              <a:off x="3654425" y="3336925"/>
              <a:ext cx="11113" cy="30163"/>
            </a:xfrm>
            <a:custGeom>
              <a:avLst/>
              <a:gdLst>
                <a:gd name="T0" fmla="*/ 41166256 w 3"/>
                <a:gd name="T1" fmla="*/ 0 h 8"/>
                <a:gd name="T2" fmla="*/ 27445406 w 3"/>
                <a:gd name="T3" fmla="*/ 0 h 8"/>
                <a:gd name="T4" fmla="*/ 0 w 3"/>
                <a:gd name="T5" fmla="*/ 28432398 h 8"/>
                <a:gd name="T6" fmla="*/ 0 w 3"/>
                <a:gd name="T7" fmla="*/ 42646712 h 8"/>
                <a:gd name="T8" fmla="*/ 0 w 3"/>
                <a:gd name="T9" fmla="*/ 42646712 h 8"/>
                <a:gd name="T10" fmla="*/ 13720851 w 3"/>
                <a:gd name="T11" fmla="*/ 42646712 h 8"/>
                <a:gd name="T12" fmla="*/ 13720851 w 3"/>
                <a:gd name="T13" fmla="*/ 42646712 h 8"/>
                <a:gd name="T14" fmla="*/ 13720851 w 3"/>
                <a:gd name="T15" fmla="*/ 42646712 h 8"/>
                <a:gd name="T16" fmla="*/ 13720851 w 3"/>
                <a:gd name="T17" fmla="*/ 56864796 h 8"/>
                <a:gd name="T18" fmla="*/ 13720851 w 3"/>
                <a:gd name="T19" fmla="*/ 113725821 h 8"/>
                <a:gd name="T20" fmla="*/ 41166256 w 3"/>
                <a:gd name="T21" fmla="*/ 99511507 h 8"/>
                <a:gd name="T22" fmla="*/ 41166256 w 3"/>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
                <a:gd name="T37" fmla="*/ 0 h 8"/>
                <a:gd name="T38" fmla="*/ 3 w 3"/>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 h="8">
                  <a:moveTo>
                    <a:pt x="3" y="0"/>
                  </a:moveTo>
                  <a:cubicBezTo>
                    <a:pt x="2" y="0"/>
                    <a:pt x="2" y="0"/>
                    <a:pt x="2" y="0"/>
                  </a:cubicBezTo>
                  <a:cubicBezTo>
                    <a:pt x="1" y="1"/>
                    <a:pt x="1" y="1"/>
                    <a:pt x="0" y="2"/>
                  </a:cubicBezTo>
                  <a:cubicBezTo>
                    <a:pt x="0" y="3"/>
                    <a:pt x="0" y="3"/>
                    <a:pt x="0" y="3"/>
                  </a:cubicBezTo>
                  <a:cubicBezTo>
                    <a:pt x="0" y="3"/>
                    <a:pt x="0" y="3"/>
                    <a:pt x="0" y="3"/>
                  </a:cubicBezTo>
                  <a:cubicBezTo>
                    <a:pt x="0" y="3"/>
                    <a:pt x="0" y="3"/>
                    <a:pt x="1" y="3"/>
                  </a:cubicBezTo>
                  <a:cubicBezTo>
                    <a:pt x="1" y="3"/>
                    <a:pt x="1" y="3"/>
                    <a:pt x="1" y="3"/>
                  </a:cubicBezTo>
                  <a:cubicBezTo>
                    <a:pt x="1" y="3"/>
                    <a:pt x="1" y="3"/>
                    <a:pt x="1" y="3"/>
                  </a:cubicBezTo>
                  <a:cubicBezTo>
                    <a:pt x="1" y="3"/>
                    <a:pt x="1" y="3"/>
                    <a:pt x="1" y="4"/>
                  </a:cubicBezTo>
                  <a:cubicBezTo>
                    <a:pt x="1" y="8"/>
                    <a:pt x="1" y="8"/>
                    <a:pt x="1" y="8"/>
                  </a:cubicBezTo>
                  <a:cubicBezTo>
                    <a:pt x="3" y="7"/>
                    <a:pt x="3" y="7"/>
                    <a:pt x="3" y="7"/>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66" name="Freeform 192"/>
            <p:cNvSpPr>
              <a:spLocks noChangeArrowheads="1"/>
            </p:cNvSpPr>
            <p:nvPr/>
          </p:nvSpPr>
          <p:spPr bwMode="auto">
            <a:xfrm>
              <a:off x="3654425" y="3389313"/>
              <a:ext cx="15875" cy="30163"/>
            </a:xfrm>
            <a:custGeom>
              <a:avLst/>
              <a:gdLst>
                <a:gd name="T0" fmla="*/ 31503938 w 4"/>
                <a:gd name="T1" fmla="*/ 0 h 8"/>
                <a:gd name="T2" fmla="*/ 31503938 w 4"/>
                <a:gd name="T3" fmla="*/ 0 h 8"/>
                <a:gd name="T4" fmla="*/ 15751969 w 4"/>
                <a:gd name="T5" fmla="*/ 14214314 h 8"/>
                <a:gd name="T6" fmla="*/ 0 w 4"/>
                <a:gd name="T7" fmla="*/ 14214314 h 8"/>
                <a:gd name="T8" fmla="*/ 0 w 4"/>
                <a:gd name="T9" fmla="*/ 28432398 h 8"/>
                <a:gd name="T10" fmla="*/ 0 w 4"/>
                <a:gd name="T11" fmla="*/ 42646712 h 8"/>
                <a:gd name="T12" fmla="*/ 0 w 4"/>
                <a:gd name="T13" fmla="*/ 42646712 h 8"/>
                <a:gd name="T14" fmla="*/ 31503938 w 4"/>
                <a:gd name="T15" fmla="*/ 42646712 h 8"/>
                <a:gd name="T16" fmla="*/ 31503938 w 4"/>
                <a:gd name="T17" fmla="*/ 28432398 h 8"/>
                <a:gd name="T18" fmla="*/ 31503938 w 4"/>
                <a:gd name="T19" fmla="*/ 28432398 h 8"/>
                <a:gd name="T20" fmla="*/ 31503938 w 4"/>
                <a:gd name="T21" fmla="*/ 28432398 h 8"/>
                <a:gd name="T22" fmla="*/ 31503938 w 4"/>
                <a:gd name="T23" fmla="*/ 28432398 h 8"/>
                <a:gd name="T24" fmla="*/ 31503938 w 4"/>
                <a:gd name="T25" fmla="*/ 28432398 h 8"/>
                <a:gd name="T26" fmla="*/ 31503938 w 4"/>
                <a:gd name="T27" fmla="*/ 42646712 h 8"/>
                <a:gd name="T28" fmla="*/ 0 w 4"/>
                <a:gd name="T29" fmla="*/ 99511507 h 8"/>
                <a:gd name="T30" fmla="*/ 0 w 4"/>
                <a:gd name="T31" fmla="*/ 113725821 h 8"/>
                <a:gd name="T32" fmla="*/ 63003906 w 4"/>
                <a:gd name="T33" fmla="*/ 99511507 h 8"/>
                <a:gd name="T34" fmla="*/ 63003906 w 4"/>
                <a:gd name="T35" fmla="*/ 85293423 h 8"/>
                <a:gd name="T36" fmla="*/ 31503938 w 4"/>
                <a:gd name="T37" fmla="*/ 85293423 h 8"/>
                <a:gd name="T38" fmla="*/ 47251938 w 4"/>
                <a:gd name="T39" fmla="*/ 42646712 h 8"/>
                <a:gd name="T40" fmla="*/ 63003906 w 4"/>
                <a:gd name="T41" fmla="*/ 28432398 h 8"/>
                <a:gd name="T42" fmla="*/ 47251938 w 4"/>
                <a:gd name="T43" fmla="*/ 14214314 h 8"/>
                <a:gd name="T44" fmla="*/ 31503938 w 4"/>
                <a:gd name="T45" fmla="*/ 0 h 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
                <a:gd name="T70" fmla="*/ 0 h 8"/>
                <a:gd name="T71" fmla="*/ 4 w 4"/>
                <a:gd name="T72" fmla="*/ 8 h 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 h="8">
                  <a:moveTo>
                    <a:pt x="2" y="0"/>
                  </a:moveTo>
                  <a:cubicBezTo>
                    <a:pt x="2" y="0"/>
                    <a:pt x="2" y="0"/>
                    <a:pt x="2" y="0"/>
                  </a:cubicBezTo>
                  <a:cubicBezTo>
                    <a:pt x="1" y="1"/>
                    <a:pt x="1" y="1"/>
                    <a:pt x="1" y="1"/>
                  </a:cubicBezTo>
                  <a:cubicBezTo>
                    <a:pt x="0" y="1"/>
                    <a:pt x="0" y="1"/>
                    <a:pt x="0" y="1"/>
                  </a:cubicBezTo>
                  <a:cubicBezTo>
                    <a:pt x="0" y="2"/>
                    <a:pt x="0" y="2"/>
                    <a:pt x="0" y="2"/>
                  </a:cubicBezTo>
                  <a:cubicBezTo>
                    <a:pt x="0" y="2"/>
                    <a:pt x="0" y="3"/>
                    <a:pt x="0" y="3"/>
                  </a:cubicBezTo>
                  <a:cubicBezTo>
                    <a:pt x="0" y="3"/>
                    <a:pt x="0" y="3"/>
                    <a:pt x="0"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3"/>
                    <a:pt x="2" y="3"/>
                  </a:cubicBezTo>
                  <a:cubicBezTo>
                    <a:pt x="2" y="4"/>
                    <a:pt x="1" y="5"/>
                    <a:pt x="0" y="7"/>
                  </a:cubicBezTo>
                  <a:cubicBezTo>
                    <a:pt x="0" y="8"/>
                    <a:pt x="0" y="8"/>
                    <a:pt x="0" y="8"/>
                  </a:cubicBezTo>
                  <a:cubicBezTo>
                    <a:pt x="4" y="7"/>
                    <a:pt x="4" y="7"/>
                    <a:pt x="4" y="7"/>
                  </a:cubicBezTo>
                  <a:cubicBezTo>
                    <a:pt x="4" y="6"/>
                    <a:pt x="4" y="6"/>
                    <a:pt x="4" y="6"/>
                  </a:cubicBezTo>
                  <a:cubicBezTo>
                    <a:pt x="2" y="6"/>
                    <a:pt x="2" y="6"/>
                    <a:pt x="2" y="6"/>
                  </a:cubicBezTo>
                  <a:cubicBezTo>
                    <a:pt x="3" y="5"/>
                    <a:pt x="3" y="4"/>
                    <a:pt x="3" y="3"/>
                  </a:cubicBezTo>
                  <a:cubicBezTo>
                    <a:pt x="4" y="3"/>
                    <a:pt x="4" y="2"/>
                    <a:pt x="4" y="2"/>
                  </a:cubicBezTo>
                  <a:cubicBezTo>
                    <a:pt x="4" y="2"/>
                    <a:pt x="4" y="1"/>
                    <a:pt x="3" y="1"/>
                  </a:cubicBezTo>
                  <a:cubicBezTo>
                    <a:pt x="3" y="1"/>
                    <a:pt x="3"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67" name="Freeform 193"/>
            <p:cNvSpPr>
              <a:spLocks noChangeArrowheads="1"/>
            </p:cNvSpPr>
            <p:nvPr/>
          </p:nvSpPr>
          <p:spPr bwMode="auto">
            <a:xfrm>
              <a:off x="3654425" y="3444875"/>
              <a:ext cx="15875" cy="26988"/>
            </a:xfrm>
            <a:custGeom>
              <a:avLst/>
              <a:gdLst>
                <a:gd name="T0" fmla="*/ 31503938 w 4"/>
                <a:gd name="T1" fmla="*/ 0 h 7"/>
                <a:gd name="T2" fmla="*/ 31503938 w 4"/>
                <a:gd name="T3" fmla="*/ 0 h 7"/>
                <a:gd name="T4" fmla="*/ 15751969 w 4"/>
                <a:gd name="T5" fmla="*/ 0 h 7"/>
                <a:gd name="T6" fmla="*/ 0 w 4"/>
                <a:gd name="T7" fmla="*/ 29729210 h 7"/>
                <a:gd name="T8" fmla="*/ 0 w 4"/>
                <a:gd name="T9" fmla="*/ 29729210 h 7"/>
                <a:gd name="T10" fmla="*/ 31503938 w 4"/>
                <a:gd name="T11" fmla="*/ 29729210 h 7"/>
                <a:gd name="T12" fmla="*/ 31503938 w 4"/>
                <a:gd name="T13" fmla="*/ 14862677 h 7"/>
                <a:gd name="T14" fmla="*/ 31503938 w 4"/>
                <a:gd name="T15" fmla="*/ 14862677 h 7"/>
                <a:gd name="T16" fmla="*/ 31503938 w 4"/>
                <a:gd name="T17" fmla="*/ 14862677 h 7"/>
                <a:gd name="T18" fmla="*/ 31503938 w 4"/>
                <a:gd name="T19" fmla="*/ 14862677 h 7"/>
                <a:gd name="T20" fmla="*/ 31503938 w 4"/>
                <a:gd name="T21" fmla="*/ 14862677 h 7"/>
                <a:gd name="T22" fmla="*/ 31503938 w 4"/>
                <a:gd name="T23" fmla="*/ 29729210 h 7"/>
                <a:gd name="T24" fmla="*/ 31503938 w 4"/>
                <a:gd name="T25" fmla="*/ 29729210 h 7"/>
                <a:gd name="T26" fmla="*/ 31503938 w 4"/>
                <a:gd name="T27" fmla="*/ 29729210 h 7"/>
                <a:gd name="T28" fmla="*/ 15751969 w 4"/>
                <a:gd name="T29" fmla="*/ 44591887 h 7"/>
                <a:gd name="T30" fmla="*/ 15751969 w 4"/>
                <a:gd name="T31" fmla="*/ 59458419 h 7"/>
                <a:gd name="T32" fmla="*/ 31503938 w 4"/>
                <a:gd name="T33" fmla="*/ 59458419 h 7"/>
                <a:gd name="T34" fmla="*/ 31503938 w 4"/>
                <a:gd name="T35" fmla="*/ 59458419 h 7"/>
                <a:gd name="T36" fmla="*/ 31503938 w 4"/>
                <a:gd name="T37" fmla="*/ 59458419 h 7"/>
                <a:gd name="T38" fmla="*/ 31503938 w 4"/>
                <a:gd name="T39" fmla="*/ 74321097 h 7"/>
                <a:gd name="T40" fmla="*/ 31503938 w 4"/>
                <a:gd name="T41" fmla="*/ 89187629 h 7"/>
                <a:gd name="T42" fmla="*/ 31503938 w 4"/>
                <a:gd name="T43" fmla="*/ 89187629 h 7"/>
                <a:gd name="T44" fmla="*/ 31503938 w 4"/>
                <a:gd name="T45" fmla="*/ 89187629 h 7"/>
                <a:gd name="T46" fmla="*/ 31503938 w 4"/>
                <a:gd name="T47" fmla="*/ 74321097 h 7"/>
                <a:gd name="T48" fmla="*/ 31503938 w 4"/>
                <a:gd name="T49" fmla="*/ 59458419 h 7"/>
                <a:gd name="T50" fmla="*/ 0 w 4"/>
                <a:gd name="T51" fmla="*/ 59458419 h 7"/>
                <a:gd name="T52" fmla="*/ 0 w 4"/>
                <a:gd name="T53" fmla="*/ 74321097 h 7"/>
                <a:gd name="T54" fmla="*/ 0 w 4"/>
                <a:gd name="T55" fmla="*/ 89187629 h 7"/>
                <a:gd name="T56" fmla="*/ 15751969 w 4"/>
                <a:gd name="T57" fmla="*/ 104050306 h 7"/>
                <a:gd name="T58" fmla="*/ 31503938 w 4"/>
                <a:gd name="T59" fmla="*/ 104050306 h 7"/>
                <a:gd name="T60" fmla="*/ 31503938 w 4"/>
                <a:gd name="T61" fmla="*/ 104050306 h 7"/>
                <a:gd name="T62" fmla="*/ 47251938 w 4"/>
                <a:gd name="T63" fmla="*/ 104050306 h 7"/>
                <a:gd name="T64" fmla="*/ 63003906 w 4"/>
                <a:gd name="T65" fmla="*/ 89187629 h 7"/>
                <a:gd name="T66" fmla="*/ 63003906 w 4"/>
                <a:gd name="T67" fmla="*/ 74321097 h 7"/>
                <a:gd name="T68" fmla="*/ 63003906 w 4"/>
                <a:gd name="T69" fmla="*/ 44591887 h 7"/>
                <a:gd name="T70" fmla="*/ 47251938 w 4"/>
                <a:gd name="T71" fmla="*/ 44591887 h 7"/>
                <a:gd name="T72" fmla="*/ 63003906 w 4"/>
                <a:gd name="T73" fmla="*/ 29729210 h 7"/>
                <a:gd name="T74" fmla="*/ 63003906 w 4"/>
                <a:gd name="T75" fmla="*/ 14862677 h 7"/>
                <a:gd name="T76" fmla="*/ 47251938 w 4"/>
                <a:gd name="T77" fmla="*/ 0 h 7"/>
                <a:gd name="T78" fmla="*/ 31503938 w 4"/>
                <a:gd name="T79" fmla="*/ 0 h 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
                <a:gd name="T121" fmla="*/ 0 h 7"/>
                <a:gd name="T122" fmla="*/ 4 w 4"/>
                <a:gd name="T123" fmla="*/ 7 h 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 h="7">
                  <a:moveTo>
                    <a:pt x="2" y="0"/>
                  </a:moveTo>
                  <a:cubicBezTo>
                    <a:pt x="2" y="0"/>
                    <a:pt x="2" y="0"/>
                    <a:pt x="2" y="0"/>
                  </a:cubicBezTo>
                  <a:cubicBezTo>
                    <a:pt x="1" y="0"/>
                    <a:pt x="1" y="0"/>
                    <a:pt x="1" y="0"/>
                  </a:cubicBezTo>
                  <a:cubicBezTo>
                    <a:pt x="0" y="0"/>
                    <a:pt x="0" y="1"/>
                    <a:pt x="0" y="2"/>
                  </a:cubicBezTo>
                  <a:cubicBezTo>
                    <a:pt x="0" y="2"/>
                    <a:pt x="0" y="2"/>
                    <a:pt x="0"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3"/>
                    <a:pt x="1" y="3"/>
                  </a:cubicBezTo>
                  <a:cubicBezTo>
                    <a:pt x="1" y="4"/>
                    <a:pt x="1" y="4"/>
                    <a:pt x="1" y="4"/>
                  </a:cubicBezTo>
                  <a:cubicBezTo>
                    <a:pt x="2" y="4"/>
                    <a:pt x="2" y="4"/>
                    <a:pt x="2" y="4"/>
                  </a:cubicBezTo>
                  <a:cubicBezTo>
                    <a:pt x="2" y="4"/>
                    <a:pt x="2" y="4"/>
                    <a:pt x="2" y="4"/>
                  </a:cubicBezTo>
                  <a:cubicBezTo>
                    <a:pt x="2" y="4"/>
                    <a:pt x="2" y="4"/>
                    <a:pt x="2" y="4"/>
                  </a:cubicBezTo>
                  <a:cubicBezTo>
                    <a:pt x="2" y="5"/>
                    <a:pt x="2" y="5"/>
                    <a:pt x="2" y="5"/>
                  </a:cubicBezTo>
                  <a:cubicBezTo>
                    <a:pt x="2" y="5"/>
                    <a:pt x="2" y="6"/>
                    <a:pt x="2" y="6"/>
                  </a:cubicBezTo>
                  <a:cubicBezTo>
                    <a:pt x="2" y="6"/>
                    <a:pt x="2" y="6"/>
                    <a:pt x="2" y="6"/>
                  </a:cubicBezTo>
                  <a:cubicBezTo>
                    <a:pt x="2" y="6"/>
                    <a:pt x="2" y="6"/>
                    <a:pt x="2" y="6"/>
                  </a:cubicBezTo>
                  <a:cubicBezTo>
                    <a:pt x="2" y="5"/>
                    <a:pt x="2" y="5"/>
                    <a:pt x="2" y="5"/>
                  </a:cubicBezTo>
                  <a:cubicBezTo>
                    <a:pt x="2" y="4"/>
                    <a:pt x="2" y="4"/>
                    <a:pt x="2" y="4"/>
                  </a:cubicBezTo>
                  <a:cubicBezTo>
                    <a:pt x="0" y="4"/>
                    <a:pt x="0" y="4"/>
                    <a:pt x="0" y="4"/>
                  </a:cubicBezTo>
                  <a:cubicBezTo>
                    <a:pt x="0" y="5"/>
                    <a:pt x="0" y="5"/>
                    <a:pt x="0" y="5"/>
                  </a:cubicBezTo>
                  <a:cubicBezTo>
                    <a:pt x="0" y="6"/>
                    <a:pt x="0" y="6"/>
                    <a:pt x="0" y="6"/>
                  </a:cubicBezTo>
                  <a:cubicBezTo>
                    <a:pt x="1" y="7"/>
                    <a:pt x="1" y="7"/>
                    <a:pt x="1" y="7"/>
                  </a:cubicBezTo>
                  <a:cubicBezTo>
                    <a:pt x="1" y="7"/>
                    <a:pt x="1" y="7"/>
                    <a:pt x="2" y="7"/>
                  </a:cubicBezTo>
                  <a:cubicBezTo>
                    <a:pt x="2" y="7"/>
                    <a:pt x="2" y="7"/>
                    <a:pt x="2" y="7"/>
                  </a:cubicBezTo>
                  <a:cubicBezTo>
                    <a:pt x="2" y="7"/>
                    <a:pt x="3" y="7"/>
                    <a:pt x="3" y="7"/>
                  </a:cubicBezTo>
                  <a:cubicBezTo>
                    <a:pt x="4" y="6"/>
                    <a:pt x="4" y="6"/>
                    <a:pt x="4" y="6"/>
                  </a:cubicBezTo>
                  <a:cubicBezTo>
                    <a:pt x="4" y="6"/>
                    <a:pt x="4" y="5"/>
                    <a:pt x="4" y="5"/>
                  </a:cubicBezTo>
                  <a:cubicBezTo>
                    <a:pt x="4" y="4"/>
                    <a:pt x="4" y="3"/>
                    <a:pt x="4" y="3"/>
                  </a:cubicBezTo>
                  <a:cubicBezTo>
                    <a:pt x="3" y="3"/>
                    <a:pt x="3" y="3"/>
                    <a:pt x="3" y="3"/>
                  </a:cubicBezTo>
                  <a:cubicBezTo>
                    <a:pt x="4" y="2"/>
                    <a:pt x="4" y="2"/>
                    <a:pt x="4" y="2"/>
                  </a:cubicBezTo>
                  <a:cubicBezTo>
                    <a:pt x="4" y="2"/>
                    <a:pt x="4" y="2"/>
                    <a:pt x="4" y="1"/>
                  </a:cubicBezTo>
                  <a:cubicBezTo>
                    <a:pt x="4" y="1"/>
                    <a:pt x="4" y="0"/>
                    <a:pt x="3" y="0"/>
                  </a:cubicBezTo>
                  <a:cubicBezTo>
                    <a:pt x="3" y="0"/>
                    <a:pt x="3"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68" name="Freeform 194"/>
            <p:cNvSpPr>
              <a:spLocks noChangeArrowheads="1"/>
            </p:cNvSpPr>
            <p:nvPr/>
          </p:nvSpPr>
          <p:spPr bwMode="auto">
            <a:xfrm>
              <a:off x="3673475" y="3340100"/>
              <a:ext cx="112713" cy="22225"/>
            </a:xfrm>
            <a:custGeom>
              <a:avLst/>
              <a:gdLst>
                <a:gd name="T0" fmla="*/ 178932681 w 71"/>
                <a:gd name="T1" fmla="*/ 0 h 14"/>
                <a:gd name="T2" fmla="*/ 0 w 71"/>
                <a:gd name="T3" fmla="*/ 17641888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7"/>
                  </a:lnTo>
                  <a:lnTo>
                    <a:pt x="0" y="14"/>
                  </a:lnTo>
                  <a:lnTo>
                    <a:pt x="71" y="5"/>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69" name="Freeform 195"/>
            <p:cNvSpPr>
              <a:spLocks noChangeArrowheads="1"/>
            </p:cNvSpPr>
            <p:nvPr/>
          </p:nvSpPr>
          <p:spPr bwMode="auto">
            <a:xfrm>
              <a:off x="3673475" y="3340100"/>
              <a:ext cx="112713" cy="22225"/>
            </a:xfrm>
            <a:custGeom>
              <a:avLst/>
              <a:gdLst>
                <a:gd name="T0" fmla="*/ 178932681 w 71"/>
                <a:gd name="T1" fmla="*/ 0 h 14"/>
                <a:gd name="T2" fmla="*/ 0 w 71"/>
                <a:gd name="T3" fmla="*/ 17641888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7"/>
                  </a:lnTo>
                  <a:lnTo>
                    <a:pt x="0" y="14"/>
                  </a:lnTo>
                  <a:lnTo>
                    <a:pt x="71" y="5"/>
                  </a:lnTo>
                  <a:lnTo>
                    <a:pt x="7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70" name="Freeform 196"/>
            <p:cNvSpPr>
              <a:spLocks noChangeArrowheads="1"/>
            </p:cNvSpPr>
            <p:nvPr/>
          </p:nvSpPr>
          <p:spPr bwMode="auto">
            <a:xfrm>
              <a:off x="3673475" y="3392488"/>
              <a:ext cx="112713" cy="22225"/>
            </a:xfrm>
            <a:custGeom>
              <a:avLst/>
              <a:gdLst>
                <a:gd name="T0" fmla="*/ 178932681 w 71"/>
                <a:gd name="T1" fmla="*/ 0 h 14"/>
                <a:gd name="T2" fmla="*/ 0 w 71"/>
                <a:gd name="T3" fmla="*/ 25201563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10"/>
                  </a:lnTo>
                  <a:lnTo>
                    <a:pt x="0" y="14"/>
                  </a:lnTo>
                  <a:lnTo>
                    <a:pt x="71" y="5"/>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71" name="Freeform 197"/>
            <p:cNvSpPr>
              <a:spLocks noChangeArrowheads="1"/>
            </p:cNvSpPr>
            <p:nvPr/>
          </p:nvSpPr>
          <p:spPr bwMode="auto">
            <a:xfrm>
              <a:off x="3673475" y="3392488"/>
              <a:ext cx="112713" cy="22225"/>
            </a:xfrm>
            <a:custGeom>
              <a:avLst/>
              <a:gdLst>
                <a:gd name="T0" fmla="*/ 178932681 w 71"/>
                <a:gd name="T1" fmla="*/ 0 h 14"/>
                <a:gd name="T2" fmla="*/ 0 w 71"/>
                <a:gd name="T3" fmla="*/ 25201563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10"/>
                  </a:lnTo>
                  <a:lnTo>
                    <a:pt x="0" y="14"/>
                  </a:lnTo>
                  <a:lnTo>
                    <a:pt x="71" y="5"/>
                  </a:lnTo>
                  <a:lnTo>
                    <a:pt x="7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72" name="Freeform 198"/>
            <p:cNvSpPr>
              <a:spLocks noChangeArrowheads="1"/>
            </p:cNvSpPr>
            <p:nvPr/>
          </p:nvSpPr>
          <p:spPr bwMode="auto">
            <a:xfrm>
              <a:off x="3673475" y="3444875"/>
              <a:ext cx="112713" cy="22225"/>
            </a:xfrm>
            <a:custGeom>
              <a:avLst/>
              <a:gdLst>
                <a:gd name="T0" fmla="*/ 178932681 w 71"/>
                <a:gd name="T1" fmla="*/ 0 h 14"/>
                <a:gd name="T2" fmla="*/ 0 w 71"/>
                <a:gd name="T3" fmla="*/ 25201563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10"/>
                  </a:lnTo>
                  <a:lnTo>
                    <a:pt x="0" y="14"/>
                  </a:lnTo>
                  <a:lnTo>
                    <a:pt x="71" y="5"/>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73" name="Freeform 199"/>
            <p:cNvSpPr>
              <a:spLocks noChangeArrowheads="1"/>
            </p:cNvSpPr>
            <p:nvPr/>
          </p:nvSpPr>
          <p:spPr bwMode="auto">
            <a:xfrm>
              <a:off x="3673475" y="3444875"/>
              <a:ext cx="112713" cy="22225"/>
            </a:xfrm>
            <a:custGeom>
              <a:avLst/>
              <a:gdLst>
                <a:gd name="T0" fmla="*/ 178932681 w 71"/>
                <a:gd name="T1" fmla="*/ 0 h 14"/>
                <a:gd name="T2" fmla="*/ 0 w 71"/>
                <a:gd name="T3" fmla="*/ 25201563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10"/>
                  </a:lnTo>
                  <a:lnTo>
                    <a:pt x="0" y="14"/>
                  </a:lnTo>
                  <a:lnTo>
                    <a:pt x="71" y="5"/>
                  </a:lnTo>
                  <a:lnTo>
                    <a:pt x="7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74" name="Freeform 200"/>
            <p:cNvSpPr>
              <a:spLocks noChangeArrowheads="1"/>
            </p:cNvSpPr>
            <p:nvPr/>
          </p:nvSpPr>
          <p:spPr bwMode="auto">
            <a:xfrm>
              <a:off x="2073275" y="2828925"/>
              <a:ext cx="63500" cy="60325"/>
            </a:xfrm>
            <a:custGeom>
              <a:avLst/>
              <a:gdLst>
                <a:gd name="T0" fmla="*/ 125573118 w 17"/>
                <a:gd name="T1" fmla="*/ 0 h 16"/>
                <a:gd name="T2" fmla="*/ 111618059 w 17"/>
                <a:gd name="T3" fmla="*/ 0 h 16"/>
                <a:gd name="T4" fmla="*/ 0 w 17"/>
                <a:gd name="T5" fmla="*/ 127938014 h 16"/>
                <a:gd name="T6" fmla="*/ 111618059 w 17"/>
                <a:gd name="T7" fmla="*/ 227444102 h 16"/>
                <a:gd name="T8" fmla="*/ 111618059 w 17"/>
                <a:gd name="T9" fmla="*/ 227444102 h 16"/>
                <a:gd name="T10" fmla="*/ 237191176 w 17"/>
                <a:gd name="T11" fmla="*/ 113723936 h 16"/>
                <a:gd name="T12" fmla="*/ 125573118 w 17"/>
                <a:gd name="T13" fmla="*/ 0 h 16"/>
                <a:gd name="T14" fmla="*/ 0 60000 65536"/>
                <a:gd name="T15" fmla="*/ 0 60000 65536"/>
                <a:gd name="T16" fmla="*/ 0 60000 65536"/>
                <a:gd name="T17" fmla="*/ 0 60000 65536"/>
                <a:gd name="T18" fmla="*/ 0 60000 65536"/>
                <a:gd name="T19" fmla="*/ 0 60000 65536"/>
                <a:gd name="T20" fmla="*/ 0 60000 65536"/>
                <a:gd name="T21" fmla="*/ 0 w 17"/>
                <a:gd name="T22" fmla="*/ 0 h 16"/>
                <a:gd name="T23" fmla="*/ 17 w 17"/>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6">
                  <a:moveTo>
                    <a:pt x="9" y="0"/>
                  </a:moveTo>
                  <a:cubicBezTo>
                    <a:pt x="9" y="0"/>
                    <a:pt x="9" y="0"/>
                    <a:pt x="8" y="0"/>
                  </a:cubicBezTo>
                  <a:cubicBezTo>
                    <a:pt x="4" y="0"/>
                    <a:pt x="0" y="4"/>
                    <a:pt x="0" y="9"/>
                  </a:cubicBezTo>
                  <a:cubicBezTo>
                    <a:pt x="0" y="13"/>
                    <a:pt x="3" y="16"/>
                    <a:pt x="8" y="16"/>
                  </a:cubicBezTo>
                  <a:cubicBezTo>
                    <a:pt x="8" y="16"/>
                    <a:pt x="8" y="16"/>
                    <a:pt x="8" y="16"/>
                  </a:cubicBezTo>
                  <a:cubicBezTo>
                    <a:pt x="13" y="16"/>
                    <a:pt x="17" y="12"/>
                    <a:pt x="17" y="8"/>
                  </a:cubicBezTo>
                  <a:cubicBezTo>
                    <a:pt x="17" y="3"/>
                    <a:pt x="13"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75" name="Freeform 201"/>
            <p:cNvSpPr>
              <a:spLocks noEditPoints="1" noChangeArrowheads="1"/>
            </p:cNvSpPr>
            <p:nvPr/>
          </p:nvSpPr>
          <p:spPr bwMode="auto">
            <a:xfrm>
              <a:off x="1947863" y="2719388"/>
              <a:ext cx="304800" cy="285750"/>
            </a:xfrm>
            <a:custGeom>
              <a:avLst/>
              <a:gdLst>
                <a:gd name="T0" fmla="*/ 283196830 w 81"/>
                <a:gd name="T1" fmla="*/ 551328306 h 76"/>
                <a:gd name="T2" fmla="*/ 594713719 w 81"/>
                <a:gd name="T3" fmla="*/ 254460375 h 76"/>
                <a:gd name="T4" fmla="*/ 580553689 w 81"/>
                <a:gd name="T5" fmla="*/ 805788681 h 76"/>
                <a:gd name="T6" fmla="*/ 637193807 w 81"/>
                <a:gd name="T7" fmla="*/ 0 h 76"/>
                <a:gd name="T8" fmla="*/ 495597274 w 81"/>
                <a:gd name="T9" fmla="*/ 28274211 h 76"/>
                <a:gd name="T10" fmla="*/ 481437244 w 81"/>
                <a:gd name="T11" fmla="*/ 84818872 h 76"/>
                <a:gd name="T12" fmla="*/ 382317037 w 81"/>
                <a:gd name="T13" fmla="*/ 127230188 h 76"/>
                <a:gd name="T14" fmla="*/ 353996978 w 81"/>
                <a:gd name="T15" fmla="*/ 70681766 h 76"/>
                <a:gd name="T16" fmla="*/ 325676919 w 81"/>
                <a:gd name="T17" fmla="*/ 70681766 h 76"/>
                <a:gd name="T18" fmla="*/ 212396681 w 81"/>
                <a:gd name="T19" fmla="*/ 169637743 h 76"/>
                <a:gd name="T20" fmla="*/ 240716741 w 81"/>
                <a:gd name="T21" fmla="*/ 226186164 h 76"/>
                <a:gd name="T22" fmla="*/ 155760326 w 81"/>
                <a:gd name="T23" fmla="*/ 296867931 h 76"/>
                <a:gd name="T24" fmla="*/ 113280237 w 81"/>
                <a:gd name="T25" fmla="*/ 282730826 h 76"/>
                <a:gd name="T26" fmla="*/ 84960178 w 81"/>
                <a:gd name="T27" fmla="*/ 296867931 h 76"/>
                <a:gd name="T28" fmla="*/ 42480089 w 81"/>
                <a:gd name="T29" fmla="*/ 424098118 h 76"/>
                <a:gd name="T30" fmla="*/ 99120207 w 81"/>
                <a:gd name="T31" fmla="*/ 452372329 h 76"/>
                <a:gd name="T32" fmla="*/ 84960178 w 81"/>
                <a:gd name="T33" fmla="*/ 565465411 h 76"/>
                <a:gd name="T34" fmla="*/ 28320059 w 81"/>
                <a:gd name="T35" fmla="*/ 565465411 h 76"/>
                <a:gd name="T36" fmla="*/ 14160030 w 81"/>
                <a:gd name="T37" fmla="*/ 706828944 h 76"/>
                <a:gd name="T38" fmla="*/ 56640119 w 81"/>
                <a:gd name="T39" fmla="*/ 720966049 h 76"/>
                <a:gd name="T40" fmla="*/ 99120207 w 81"/>
                <a:gd name="T41" fmla="*/ 706828944 h 76"/>
                <a:gd name="T42" fmla="*/ 155760326 w 81"/>
                <a:gd name="T43" fmla="*/ 791651576 h 76"/>
                <a:gd name="T44" fmla="*/ 113280237 w 81"/>
                <a:gd name="T45" fmla="*/ 848196237 h 76"/>
                <a:gd name="T46" fmla="*/ 184080385 w 81"/>
                <a:gd name="T47" fmla="*/ 961289319 h 76"/>
                <a:gd name="T48" fmla="*/ 226556711 w 81"/>
                <a:gd name="T49" fmla="*/ 947152214 h 76"/>
                <a:gd name="T50" fmla="*/ 269036800 w 81"/>
                <a:gd name="T51" fmla="*/ 918878003 h 76"/>
                <a:gd name="T52" fmla="*/ 353996978 w 81"/>
                <a:gd name="T53" fmla="*/ 961289319 h 76"/>
                <a:gd name="T54" fmla="*/ 353996978 w 81"/>
                <a:gd name="T55" fmla="*/ 1031971086 h 76"/>
                <a:gd name="T56" fmla="*/ 481437244 w 81"/>
                <a:gd name="T57" fmla="*/ 1074382401 h 76"/>
                <a:gd name="T58" fmla="*/ 495597274 w 81"/>
                <a:gd name="T59" fmla="*/ 1060245296 h 76"/>
                <a:gd name="T60" fmla="*/ 538077363 w 81"/>
                <a:gd name="T61" fmla="*/ 1003700635 h 76"/>
                <a:gd name="T62" fmla="*/ 552237393 w 81"/>
                <a:gd name="T63" fmla="*/ 1003700635 h 76"/>
                <a:gd name="T64" fmla="*/ 623033778 w 81"/>
                <a:gd name="T65" fmla="*/ 989563530 h 76"/>
                <a:gd name="T66" fmla="*/ 651353837 w 81"/>
                <a:gd name="T67" fmla="*/ 1017837740 h 76"/>
                <a:gd name="T68" fmla="*/ 679673896 w 81"/>
                <a:gd name="T69" fmla="*/ 1060245296 h 76"/>
                <a:gd name="T70" fmla="*/ 792954133 w 81"/>
                <a:gd name="T71" fmla="*/ 1031971086 h 76"/>
                <a:gd name="T72" fmla="*/ 792954133 w 81"/>
                <a:gd name="T73" fmla="*/ 961289319 h 76"/>
                <a:gd name="T74" fmla="*/ 877914311 w 81"/>
                <a:gd name="T75" fmla="*/ 876470447 h 76"/>
                <a:gd name="T76" fmla="*/ 906234370 w 81"/>
                <a:gd name="T77" fmla="*/ 876470447 h 76"/>
                <a:gd name="T78" fmla="*/ 948714459 w 81"/>
                <a:gd name="T79" fmla="*/ 918878003 h 76"/>
                <a:gd name="T80" fmla="*/ 1033670874 w 81"/>
                <a:gd name="T81" fmla="*/ 819922026 h 76"/>
                <a:gd name="T82" fmla="*/ 1005350815 w 81"/>
                <a:gd name="T83" fmla="*/ 777514470 h 76"/>
                <a:gd name="T84" fmla="*/ 1033670874 w 81"/>
                <a:gd name="T85" fmla="*/ 664421388 h 76"/>
                <a:gd name="T86" fmla="*/ 1061990933 w 81"/>
                <a:gd name="T87" fmla="*/ 650284283 h 76"/>
                <a:gd name="T88" fmla="*/ 1104471022 w 81"/>
                <a:gd name="T89" fmla="*/ 650284283 h 76"/>
                <a:gd name="T90" fmla="*/ 1132791081 w 81"/>
                <a:gd name="T91" fmla="*/ 523054095 h 76"/>
                <a:gd name="T92" fmla="*/ 1132791081 w 81"/>
                <a:gd name="T93" fmla="*/ 508916990 h 76"/>
                <a:gd name="T94" fmla="*/ 1076150963 w 81"/>
                <a:gd name="T95" fmla="*/ 508916990 h 76"/>
                <a:gd name="T96" fmla="*/ 1061990933 w 81"/>
                <a:gd name="T97" fmla="*/ 480646539 h 76"/>
                <a:gd name="T98" fmla="*/ 1061990933 w 81"/>
                <a:gd name="T99" fmla="*/ 381686803 h 76"/>
                <a:gd name="T100" fmla="*/ 1104471022 w 81"/>
                <a:gd name="T101" fmla="*/ 339279247 h 76"/>
                <a:gd name="T102" fmla="*/ 1047830904 w 81"/>
                <a:gd name="T103" fmla="*/ 226186164 h 76"/>
                <a:gd name="T104" fmla="*/ 1005350815 w 81"/>
                <a:gd name="T105" fmla="*/ 254460375 h 76"/>
                <a:gd name="T106" fmla="*/ 962870726 w 81"/>
                <a:gd name="T107" fmla="*/ 254460375 h 76"/>
                <a:gd name="T108" fmla="*/ 906234370 w 81"/>
                <a:gd name="T109" fmla="*/ 155504398 h 76"/>
                <a:gd name="T110" fmla="*/ 934554430 w 81"/>
                <a:gd name="T111" fmla="*/ 98955977 h 76"/>
                <a:gd name="T112" fmla="*/ 821274193 w 81"/>
                <a:gd name="T113" fmla="*/ 42411316 h 76"/>
                <a:gd name="T114" fmla="*/ 792954133 w 81"/>
                <a:gd name="T115" fmla="*/ 84818872 h 76"/>
                <a:gd name="T116" fmla="*/ 750474044 w 81"/>
                <a:gd name="T117" fmla="*/ 98955977 h 76"/>
                <a:gd name="T118" fmla="*/ 651353837 w 81"/>
                <a:gd name="T119" fmla="*/ 56544661 h 76"/>
                <a:gd name="T120" fmla="*/ 637193807 w 81"/>
                <a:gd name="T121" fmla="*/ 0 h 7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1"/>
                <a:gd name="T184" fmla="*/ 0 h 76"/>
                <a:gd name="T185" fmla="*/ 81 w 81"/>
                <a:gd name="T186" fmla="*/ 76 h 7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1" h="76">
                  <a:moveTo>
                    <a:pt x="40" y="57"/>
                  </a:moveTo>
                  <a:cubicBezTo>
                    <a:pt x="29" y="57"/>
                    <a:pt x="20" y="49"/>
                    <a:pt x="20" y="39"/>
                  </a:cubicBezTo>
                  <a:cubicBezTo>
                    <a:pt x="20" y="28"/>
                    <a:pt x="30" y="19"/>
                    <a:pt x="41" y="18"/>
                  </a:cubicBezTo>
                  <a:cubicBezTo>
                    <a:pt x="41" y="18"/>
                    <a:pt x="42" y="18"/>
                    <a:pt x="42" y="18"/>
                  </a:cubicBezTo>
                  <a:cubicBezTo>
                    <a:pt x="53" y="18"/>
                    <a:pt x="61" y="26"/>
                    <a:pt x="61" y="37"/>
                  </a:cubicBezTo>
                  <a:cubicBezTo>
                    <a:pt x="61" y="47"/>
                    <a:pt x="52" y="57"/>
                    <a:pt x="41" y="57"/>
                  </a:cubicBezTo>
                  <a:cubicBezTo>
                    <a:pt x="41" y="57"/>
                    <a:pt x="40" y="57"/>
                    <a:pt x="40" y="57"/>
                  </a:cubicBezTo>
                  <a:moveTo>
                    <a:pt x="45" y="0"/>
                  </a:moveTo>
                  <a:cubicBezTo>
                    <a:pt x="37" y="0"/>
                    <a:pt x="37" y="0"/>
                    <a:pt x="37" y="0"/>
                  </a:cubicBezTo>
                  <a:cubicBezTo>
                    <a:pt x="36" y="0"/>
                    <a:pt x="35" y="1"/>
                    <a:pt x="35" y="2"/>
                  </a:cubicBezTo>
                  <a:cubicBezTo>
                    <a:pt x="36" y="4"/>
                    <a:pt x="36" y="4"/>
                    <a:pt x="36" y="4"/>
                  </a:cubicBezTo>
                  <a:cubicBezTo>
                    <a:pt x="36" y="5"/>
                    <a:pt x="35" y="6"/>
                    <a:pt x="34" y="6"/>
                  </a:cubicBezTo>
                  <a:cubicBezTo>
                    <a:pt x="28" y="8"/>
                    <a:pt x="28" y="8"/>
                    <a:pt x="28" y="8"/>
                  </a:cubicBezTo>
                  <a:cubicBezTo>
                    <a:pt x="28" y="9"/>
                    <a:pt x="28" y="9"/>
                    <a:pt x="27" y="9"/>
                  </a:cubicBezTo>
                  <a:cubicBezTo>
                    <a:pt x="27" y="9"/>
                    <a:pt x="26" y="8"/>
                    <a:pt x="26" y="8"/>
                  </a:cubicBezTo>
                  <a:cubicBezTo>
                    <a:pt x="25" y="5"/>
                    <a:pt x="25" y="5"/>
                    <a:pt x="25" y="5"/>
                  </a:cubicBezTo>
                  <a:cubicBezTo>
                    <a:pt x="25" y="5"/>
                    <a:pt x="24" y="5"/>
                    <a:pt x="23" y="5"/>
                  </a:cubicBezTo>
                  <a:cubicBezTo>
                    <a:pt x="23" y="5"/>
                    <a:pt x="23" y="5"/>
                    <a:pt x="23" y="5"/>
                  </a:cubicBezTo>
                  <a:cubicBezTo>
                    <a:pt x="16" y="9"/>
                    <a:pt x="16" y="9"/>
                    <a:pt x="16" y="9"/>
                  </a:cubicBezTo>
                  <a:cubicBezTo>
                    <a:pt x="15" y="10"/>
                    <a:pt x="15" y="11"/>
                    <a:pt x="15" y="12"/>
                  </a:cubicBezTo>
                  <a:cubicBezTo>
                    <a:pt x="17" y="13"/>
                    <a:pt x="17" y="13"/>
                    <a:pt x="17" y="13"/>
                  </a:cubicBezTo>
                  <a:cubicBezTo>
                    <a:pt x="18" y="14"/>
                    <a:pt x="18" y="15"/>
                    <a:pt x="17" y="16"/>
                  </a:cubicBezTo>
                  <a:cubicBezTo>
                    <a:pt x="13" y="21"/>
                    <a:pt x="13" y="21"/>
                    <a:pt x="13" y="21"/>
                  </a:cubicBezTo>
                  <a:cubicBezTo>
                    <a:pt x="12" y="21"/>
                    <a:pt x="12" y="21"/>
                    <a:pt x="11" y="21"/>
                  </a:cubicBezTo>
                  <a:cubicBezTo>
                    <a:pt x="11" y="21"/>
                    <a:pt x="11" y="21"/>
                    <a:pt x="10" y="21"/>
                  </a:cubicBezTo>
                  <a:cubicBezTo>
                    <a:pt x="8" y="20"/>
                    <a:pt x="8" y="20"/>
                    <a:pt x="8" y="20"/>
                  </a:cubicBezTo>
                  <a:cubicBezTo>
                    <a:pt x="8" y="20"/>
                    <a:pt x="8" y="20"/>
                    <a:pt x="7" y="20"/>
                  </a:cubicBezTo>
                  <a:cubicBezTo>
                    <a:pt x="7" y="20"/>
                    <a:pt x="6" y="20"/>
                    <a:pt x="6" y="21"/>
                  </a:cubicBezTo>
                  <a:cubicBezTo>
                    <a:pt x="2" y="28"/>
                    <a:pt x="2" y="28"/>
                    <a:pt x="2" y="28"/>
                  </a:cubicBezTo>
                  <a:cubicBezTo>
                    <a:pt x="2" y="29"/>
                    <a:pt x="3" y="30"/>
                    <a:pt x="3" y="30"/>
                  </a:cubicBezTo>
                  <a:cubicBezTo>
                    <a:pt x="6" y="30"/>
                    <a:pt x="6" y="30"/>
                    <a:pt x="6" y="30"/>
                  </a:cubicBezTo>
                  <a:cubicBezTo>
                    <a:pt x="7" y="31"/>
                    <a:pt x="7" y="31"/>
                    <a:pt x="7" y="32"/>
                  </a:cubicBezTo>
                  <a:cubicBezTo>
                    <a:pt x="7" y="32"/>
                    <a:pt x="6" y="37"/>
                    <a:pt x="6" y="40"/>
                  </a:cubicBezTo>
                  <a:cubicBezTo>
                    <a:pt x="6" y="40"/>
                    <a:pt x="6" y="40"/>
                    <a:pt x="6" y="40"/>
                  </a:cubicBezTo>
                  <a:cubicBezTo>
                    <a:pt x="6" y="40"/>
                    <a:pt x="5" y="40"/>
                    <a:pt x="4" y="40"/>
                  </a:cubicBezTo>
                  <a:cubicBezTo>
                    <a:pt x="2" y="40"/>
                    <a:pt x="2" y="40"/>
                    <a:pt x="2" y="40"/>
                  </a:cubicBezTo>
                  <a:cubicBezTo>
                    <a:pt x="1" y="40"/>
                    <a:pt x="0" y="41"/>
                    <a:pt x="0" y="42"/>
                  </a:cubicBezTo>
                  <a:cubicBezTo>
                    <a:pt x="1" y="50"/>
                    <a:pt x="1" y="50"/>
                    <a:pt x="1" y="50"/>
                  </a:cubicBezTo>
                  <a:cubicBezTo>
                    <a:pt x="2" y="50"/>
                    <a:pt x="2" y="51"/>
                    <a:pt x="3" y="51"/>
                  </a:cubicBezTo>
                  <a:cubicBezTo>
                    <a:pt x="3" y="51"/>
                    <a:pt x="3" y="51"/>
                    <a:pt x="4" y="51"/>
                  </a:cubicBezTo>
                  <a:cubicBezTo>
                    <a:pt x="6" y="50"/>
                    <a:pt x="6" y="50"/>
                    <a:pt x="6" y="50"/>
                  </a:cubicBezTo>
                  <a:cubicBezTo>
                    <a:pt x="6" y="50"/>
                    <a:pt x="6" y="50"/>
                    <a:pt x="7" y="50"/>
                  </a:cubicBezTo>
                  <a:cubicBezTo>
                    <a:pt x="7" y="50"/>
                    <a:pt x="8" y="50"/>
                    <a:pt x="8" y="51"/>
                  </a:cubicBezTo>
                  <a:cubicBezTo>
                    <a:pt x="11" y="56"/>
                    <a:pt x="11" y="56"/>
                    <a:pt x="11" y="56"/>
                  </a:cubicBezTo>
                  <a:cubicBezTo>
                    <a:pt x="11" y="57"/>
                    <a:pt x="11" y="58"/>
                    <a:pt x="10" y="59"/>
                  </a:cubicBezTo>
                  <a:cubicBezTo>
                    <a:pt x="8" y="60"/>
                    <a:pt x="8" y="60"/>
                    <a:pt x="8" y="60"/>
                  </a:cubicBezTo>
                  <a:cubicBezTo>
                    <a:pt x="7" y="61"/>
                    <a:pt x="7" y="62"/>
                    <a:pt x="8" y="62"/>
                  </a:cubicBezTo>
                  <a:cubicBezTo>
                    <a:pt x="13" y="68"/>
                    <a:pt x="13" y="68"/>
                    <a:pt x="13" y="68"/>
                  </a:cubicBezTo>
                  <a:cubicBezTo>
                    <a:pt x="13" y="68"/>
                    <a:pt x="14" y="68"/>
                    <a:pt x="14" y="68"/>
                  </a:cubicBezTo>
                  <a:cubicBezTo>
                    <a:pt x="15" y="68"/>
                    <a:pt x="15" y="68"/>
                    <a:pt x="16" y="67"/>
                  </a:cubicBezTo>
                  <a:cubicBezTo>
                    <a:pt x="17" y="66"/>
                    <a:pt x="17" y="66"/>
                    <a:pt x="17" y="66"/>
                  </a:cubicBezTo>
                  <a:cubicBezTo>
                    <a:pt x="18" y="65"/>
                    <a:pt x="18" y="65"/>
                    <a:pt x="19" y="65"/>
                  </a:cubicBezTo>
                  <a:cubicBezTo>
                    <a:pt x="19" y="65"/>
                    <a:pt x="19" y="65"/>
                    <a:pt x="20" y="65"/>
                  </a:cubicBezTo>
                  <a:cubicBezTo>
                    <a:pt x="25" y="68"/>
                    <a:pt x="25" y="68"/>
                    <a:pt x="25" y="68"/>
                  </a:cubicBezTo>
                  <a:cubicBezTo>
                    <a:pt x="26" y="68"/>
                    <a:pt x="26" y="69"/>
                    <a:pt x="26" y="70"/>
                  </a:cubicBezTo>
                  <a:cubicBezTo>
                    <a:pt x="25" y="73"/>
                    <a:pt x="25" y="73"/>
                    <a:pt x="25" y="73"/>
                  </a:cubicBezTo>
                  <a:cubicBezTo>
                    <a:pt x="24" y="73"/>
                    <a:pt x="25" y="74"/>
                    <a:pt x="26" y="75"/>
                  </a:cubicBezTo>
                  <a:cubicBezTo>
                    <a:pt x="34" y="76"/>
                    <a:pt x="34" y="76"/>
                    <a:pt x="34" y="76"/>
                  </a:cubicBezTo>
                  <a:cubicBezTo>
                    <a:pt x="34" y="76"/>
                    <a:pt x="34" y="76"/>
                    <a:pt x="34" y="76"/>
                  </a:cubicBezTo>
                  <a:cubicBezTo>
                    <a:pt x="35" y="76"/>
                    <a:pt x="35" y="76"/>
                    <a:pt x="35" y="75"/>
                  </a:cubicBezTo>
                  <a:cubicBezTo>
                    <a:pt x="36" y="72"/>
                    <a:pt x="36" y="72"/>
                    <a:pt x="36" y="72"/>
                  </a:cubicBezTo>
                  <a:cubicBezTo>
                    <a:pt x="36" y="72"/>
                    <a:pt x="37" y="71"/>
                    <a:pt x="38" y="71"/>
                  </a:cubicBezTo>
                  <a:cubicBezTo>
                    <a:pt x="38" y="71"/>
                    <a:pt x="38" y="71"/>
                    <a:pt x="38" y="71"/>
                  </a:cubicBezTo>
                  <a:cubicBezTo>
                    <a:pt x="38" y="71"/>
                    <a:pt x="38" y="71"/>
                    <a:pt x="39" y="71"/>
                  </a:cubicBezTo>
                  <a:cubicBezTo>
                    <a:pt x="39" y="71"/>
                    <a:pt x="40" y="71"/>
                    <a:pt x="41" y="71"/>
                  </a:cubicBezTo>
                  <a:cubicBezTo>
                    <a:pt x="43" y="71"/>
                    <a:pt x="44" y="70"/>
                    <a:pt x="44" y="70"/>
                  </a:cubicBezTo>
                  <a:cubicBezTo>
                    <a:pt x="44" y="70"/>
                    <a:pt x="44" y="70"/>
                    <a:pt x="44" y="70"/>
                  </a:cubicBezTo>
                  <a:cubicBezTo>
                    <a:pt x="45" y="70"/>
                    <a:pt x="46" y="71"/>
                    <a:pt x="46" y="72"/>
                  </a:cubicBezTo>
                  <a:cubicBezTo>
                    <a:pt x="46" y="74"/>
                    <a:pt x="46" y="74"/>
                    <a:pt x="46" y="74"/>
                  </a:cubicBezTo>
                  <a:cubicBezTo>
                    <a:pt x="47" y="75"/>
                    <a:pt x="47" y="75"/>
                    <a:pt x="48" y="75"/>
                  </a:cubicBezTo>
                  <a:cubicBezTo>
                    <a:pt x="48" y="75"/>
                    <a:pt x="48" y="75"/>
                    <a:pt x="48" y="75"/>
                  </a:cubicBezTo>
                  <a:cubicBezTo>
                    <a:pt x="56" y="73"/>
                    <a:pt x="56" y="73"/>
                    <a:pt x="56" y="73"/>
                  </a:cubicBezTo>
                  <a:cubicBezTo>
                    <a:pt x="57" y="72"/>
                    <a:pt x="57" y="71"/>
                    <a:pt x="57" y="70"/>
                  </a:cubicBezTo>
                  <a:cubicBezTo>
                    <a:pt x="56" y="68"/>
                    <a:pt x="56" y="68"/>
                    <a:pt x="56" y="68"/>
                  </a:cubicBezTo>
                  <a:cubicBezTo>
                    <a:pt x="55" y="67"/>
                    <a:pt x="56" y="66"/>
                    <a:pt x="57" y="66"/>
                  </a:cubicBezTo>
                  <a:cubicBezTo>
                    <a:pt x="62" y="62"/>
                    <a:pt x="62" y="62"/>
                    <a:pt x="62" y="62"/>
                  </a:cubicBezTo>
                  <a:cubicBezTo>
                    <a:pt x="62" y="62"/>
                    <a:pt x="63" y="62"/>
                    <a:pt x="63" y="62"/>
                  </a:cubicBezTo>
                  <a:cubicBezTo>
                    <a:pt x="64" y="62"/>
                    <a:pt x="64" y="62"/>
                    <a:pt x="64" y="62"/>
                  </a:cubicBezTo>
                  <a:cubicBezTo>
                    <a:pt x="66" y="64"/>
                    <a:pt x="66" y="64"/>
                    <a:pt x="66" y="64"/>
                  </a:cubicBezTo>
                  <a:cubicBezTo>
                    <a:pt x="66" y="64"/>
                    <a:pt x="67" y="65"/>
                    <a:pt x="67" y="65"/>
                  </a:cubicBezTo>
                  <a:cubicBezTo>
                    <a:pt x="67" y="65"/>
                    <a:pt x="68" y="64"/>
                    <a:pt x="68" y="64"/>
                  </a:cubicBezTo>
                  <a:cubicBezTo>
                    <a:pt x="73" y="58"/>
                    <a:pt x="73" y="58"/>
                    <a:pt x="73" y="58"/>
                  </a:cubicBezTo>
                  <a:cubicBezTo>
                    <a:pt x="74" y="57"/>
                    <a:pt x="74" y="56"/>
                    <a:pt x="73" y="56"/>
                  </a:cubicBezTo>
                  <a:cubicBezTo>
                    <a:pt x="71" y="55"/>
                    <a:pt x="71" y="55"/>
                    <a:pt x="71" y="55"/>
                  </a:cubicBezTo>
                  <a:cubicBezTo>
                    <a:pt x="70" y="54"/>
                    <a:pt x="70" y="53"/>
                    <a:pt x="70" y="52"/>
                  </a:cubicBezTo>
                  <a:cubicBezTo>
                    <a:pt x="73" y="47"/>
                    <a:pt x="73" y="47"/>
                    <a:pt x="73" y="47"/>
                  </a:cubicBezTo>
                  <a:cubicBezTo>
                    <a:pt x="73" y="46"/>
                    <a:pt x="74" y="46"/>
                    <a:pt x="75" y="46"/>
                  </a:cubicBezTo>
                  <a:cubicBezTo>
                    <a:pt x="75" y="46"/>
                    <a:pt x="75" y="46"/>
                    <a:pt x="75" y="46"/>
                  </a:cubicBezTo>
                  <a:cubicBezTo>
                    <a:pt x="77" y="46"/>
                    <a:pt x="77" y="46"/>
                    <a:pt x="77" y="46"/>
                  </a:cubicBezTo>
                  <a:cubicBezTo>
                    <a:pt x="78" y="46"/>
                    <a:pt x="78" y="46"/>
                    <a:pt x="78" y="46"/>
                  </a:cubicBezTo>
                  <a:cubicBezTo>
                    <a:pt x="79" y="46"/>
                    <a:pt x="79" y="46"/>
                    <a:pt x="79" y="45"/>
                  </a:cubicBezTo>
                  <a:cubicBezTo>
                    <a:pt x="80" y="37"/>
                    <a:pt x="80" y="37"/>
                    <a:pt x="80" y="37"/>
                  </a:cubicBezTo>
                  <a:cubicBezTo>
                    <a:pt x="81" y="37"/>
                    <a:pt x="81" y="36"/>
                    <a:pt x="81" y="36"/>
                  </a:cubicBezTo>
                  <a:cubicBezTo>
                    <a:pt x="81" y="36"/>
                    <a:pt x="81" y="36"/>
                    <a:pt x="80" y="36"/>
                  </a:cubicBezTo>
                  <a:cubicBezTo>
                    <a:pt x="80" y="36"/>
                    <a:pt x="80" y="36"/>
                    <a:pt x="79" y="36"/>
                  </a:cubicBezTo>
                  <a:cubicBezTo>
                    <a:pt x="76" y="36"/>
                    <a:pt x="76" y="36"/>
                    <a:pt x="76" y="36"/>
                  </a:cubicBezTo>
                  <a:cubicBezTo>
                    <a:pt x="76" y="36"/>
                    <a:pt x="76" y="36"/>
                    <a:pt x="76" y="36"/>
                  </a:cubicBezTo>
                  <a:cubicBezTo>
                    <a:pt x="75" y="36"/>
                    <a:pt x="75" y="35"/>
                    <a:pt x="75" y="34"/>
                  </a:cubicBezTo>
                  <a:cubicBezTo>
                    <a:pt x="74" y="29"/>
                    <a:pt x="74" y="29"/>
                    <a:pt x="74" y="29"/>
                  </a:cubicBezTo>
                  <a:cubicBezTo>
                    <a:pt x="74" y="28"/>
                    <a:pt x="74" y="27"/>
                    <a:pt x="75" y="27"/>
                  </a:cubicBezTo>
                  <a:cubicBezTo>
                    <a:pt x="77" y="26"/>
                    <a:pt x="77" y="26"/>
                    <a:pt x="77" y="26"/>
                  </a:cubicBezTo>
                  <a:cubicBezTo>
                    <a:pt x="78" y="25"/>
                    <a:pt x="79" y="25"/>
                    <a:pt x="78" y="24"/>
                  </a:cubicBezTo>
                  <a:cubicBezTo>
                    <a:pt x="75" y="17"/>
                    <a:pt x="75" y="17"/>
                    <a:pt x="75" y="17"/>
                  </a:cubicBezTo>
                  <a:cubicBezTo>
                    <a:pt x="75" y="17"/>
                    <a:pt x="74" y="16"/>
                    <a:pt x="74" y="16"/>
                  </a:cubicBezTo>
                  <a:cubicBezTo>
                    <a:pt x="74" y="16"/>
                    <a:pt x="73" y="16"/>
                    <a:pt x="73" y="17"/>
                  </a:cubicBezTo>
                  <a:cubicBezTo>
                    <a:pt x="71" y="18"/>
                    <a:pt x="71" y="18"/>
                    <a:pt x="71" y="18"/>
                  </a:cubicBezTo>
                  <a:cubicBezTo>
                    <a:pt x="71" y="18"/>
                    <a:pt x="70" y="18"/>
                    <a:pt x="70" y="18"/>
                  </a:cubicBezTo>
                  <a:cubicBezTo>
                    <a:pt x="69" y="18"/>
                    <a:pt x="69" y="18"/>
                    <a:pt x="68" y="18"/>
                  </a:cubicBezTo>
                  <a:cubicBezTo>
                    <a:pt x="64" y="13"/>
                    <a:pt x="64" y="13"/>
                    <a:pt x="64" y="13"/>
                  </a:cubicBezTo>
                  <a:cubicBezTo>
                    <a:pt x="64" y="13"/>
                    <a:pt x="64" y="12"/>
                    <a:pt x="64" y="11"/>
                  </a:cubicBezTo>
                  <a:cubicBezTo>
                    <a:pt x="66" y="9"/>
                    <a:pt x="66" y="9"/>
                    <a:pt x="66" y="9"/>
                  </a:cubicBezTo>
                  <a:cubicBezTo>
                    <a:pt x="66" y="8"/>
                    <a:pt x="66" y="7"/>
                    <a:pt x="66" y="7"/>
                  </a:cubicBezTo>
                  <a:cubicBezTo>
                    <a:pt x="59" y="3"/>
                    <a:pt x="59" y="3"/>
                    <a:pt x="59" y="3"/>
                  </a:cubicBezTo>
                  <a:cubicBezTo>
                    <a:pt x="59" y="3"/>
                    <a:pt x="59" y="3"/>
                    <a:pt x="58" y="3"/>
                  </a:cubicBezTo>
                  <a:cubicBezTo>
                    <a:pt x="58" y="3"/>
                    <a:pt x="57" y="3"/>
                    <a:pt x="57" y="4"/>
                  </a:cubicBezTo>
                  <a:cubicBezTo>
                    <a:pt x="56" y="6"/>
                    <a:pt x="56" y="6"/>
                    <a:pt x="56" y="6"/>
                  </a:cubicBezTo>
                  <a:cubicBezTo>
                    <a:pt x="55" y="7"/>
                    <a:pt x="55" y="7"/>
                    <a:pt x="54" y="7"/>
                  </a:cubicBezTo>
                  <a:cubicBezTo>
                    <a:pt x="54" y="7"/>
                    <a:pt x="54" y="7"/>
                    <a:pt x="53" y="7"/>
                  </a:cubicBezTo>
                  <a:cubicBezTo>
                    <a:pt x="47" y="6"/>
                    <a:pt x="47" y="6"/>
                    <a:pt x="47" y="6"/>
                  </a:cubicBezTo>
                  <a:cubicBezTo>
                    <a:pt x="47" y="6"/>
                    <a:pt x="46" y="5"/>
                    <a:pt x="46" y="4"/>
                  </a:cubicBezTo>
                  <a:cubicBezTo>
                    <a:pt x="46" y="2"/>
                    <a:pt x="46" y="2"/>
                    <a:pt x="46" y="2"/>
                  </a:cubicBezTo>
                  <a:cubicBezTo>
                    <a:pt x="46" y="1"/>
                    <a:pt x="46" y="0"/>
                    <a:pt x="4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76" name="Freeform 202"/>
            <p:cNvSpPr>
              <a:spLocks noChangeArrowheads="1"/>
            </p:cNvSpPr>
            <p:nvPr/>
          </p:nvSpPr>
          <p:spPr bwMode="auto">
            <a:xfrm>
              <a:off x="1817688" y="3170238"/>
              <a:ext cx="41275" cy="158750"/>
            </a:xfrm>
            <a:custGeom>
              <a:avLst/>
              <a:gdLst>
                <a:gd name="T0" fmla="*/ 112635723 w 11"/>
                <a:gd name="T1" fmla="*/ 0 h 42"/>
                <a:gd name="T2" fmla="*/ 42239334 w 11"/>
                <a:gd name="T3" fmla="*/ 0 h 42"/>
                <a:gd name="T4" fmla="*/ 28160807 w 11"/>
                <a:gd name="T5" fmla="*/ 85721220 h 42"/>
                <a:gd name="T6" fmla="*/ 42239334 w 11"/>
                <a:gd name="T7" fmla="*/ 100004940 h 42"/>
                <a:gd name="T8" fmla="*/ 0 w 11"/>
                <a:gd name="T9" fmla="*/ 542890982 h 42"/>
                <a:gd name="T10" fmla="*/ 70396389 w 11"/>
                <a:gd name="T11" fmla="*/ 600037202 h 42"/>
                <a:gd name="T12" fmla="*/ 154875057 w 11"/>
                <a:gd name="T13" fmla="*/ 514315982 h 42"/>
                <a:gd name="T14" fmla="*/ 126714250 w 11"/>
                <a:gd name="T15" fmla="*/ 85721220 h 42"/>
                <a:gd name="T16" fmla="*/ 126714250 w 11"/>
                <a:gd name="T17" fmla="*/ 71433720 h 42"/>
                <a:gd name="T18" fmla="*/ 112635723 w 11"/>
                <a:gd name="T19" fmla="*/ 0 h 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42"/>
                <a:gd name="T32" fmla="*/ 11 w 11"/>
                <a:gd name="T33" fmla="*/ 42 h 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42">
                  <a:moveTo>
                    <a:pt x="8" y="0"/>
                  </a:moveTo>
                  <a:cubicBezTo>
                    <a:pt x="3" y="0"/>
                    <a:pt x="3" y="0"/>
                    <a:pt x="3" y="0"/>
                  </a:cubicBezTo>
                  <a:cubicBezTo>
                    <a:pt x="3" y="0"/>
                    <a:pt x="2" y="3"/>
                    <a:pt x="2" y="6"/>
                  </a:cubicBezTo>
                  <a:cubicBezTo>
                    <a:pt x="2" y="6"/>
                    <a:pt x="2" y="6"/>
                    <a:pt x="3" y="7"/>
                  </a:cubicBezTo>
                  <a:cubicBezTo>
                    <a:pt x="0" y="38"/>
                    <a:pt x="0" y="38"/>
                    <a:pt x="0" y="38"/>
                  </a:cubicBezTo>
                  <a:cubicBezTo>
                    <a:pt x="5" y="42"/>
                    <a:pt x="5" y="42"/>
                    <a:pt x="5" y="42"/>
                  </a:cubicBezTo>
                  <a:cubicBezTo>
                    <a:pt x="11" y="36"/>
                    <a:pt x="11" y="36"/>
                    <a:pt x="11" y="36"/>
                  </a:cubicBezTo>
                  <a:cubicBezTo>
                    <a:pt x="9" y="6"/>
                    <a:pt x="9" y="6"/>
                    <a:pt x="9" y="6"/>
                  </a:cubicBezTo>
                  <a:cubicBezTo>
                    <a:pt x="9" y="5"/>
                    <a:pt x="9" y="5"/>
                    <a:pt x="9" y="5"/>
                  </a:cubicBezTo>
                  <a:cubicBezTo>
                    <a:pt x="9" y="5"/>
                    <a:pt x="9" y="2"/>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77" name="Freeform 203"/>
            <p:cNvSpPr>
              <a:spLocks noChangeArrowheads="1"/>
            </p:cNvSpPr>
            <p:nvPr/>
          </p:nvSpPr>
          <p:spPr bwMode="auto">
            <a:xfrm>
              <a:off x="1595438" y="3167063"/>
              <a:ext cx="469900" cy="244475"/>
            </a:xfrm>
            <a:custGeom>
              <a:avLst/>
              <a:gdLst>
                <a:gd name="T0" fmla="*/ 1215315527 w 125"/>
                <a:gd name="T1" fmla="*/ 0 h 65"/>
                <a:gd name="T2" fmla="*/ 1215315527 w 125"/>
                <a:gd name="T3" fmla="*/ 0 h 65"/>
                <a:gd name="T4" fmla="*/ 1215315527 w 125"/>
                <a:gd name="T5" fmla="*/ 0 h 65"/>
                <a:gd name="T6" fmla="*/ 1215315527 w 125"/>
                <a:gd name="T7" fmla="*/ 0 h 65"/>
                <a:gd name="T8" fmla="*/ 1342500541 w 125"/>
                <a:gd name="T9" fmla="*/ 381948934 h 65"/>
                <a:gd name="T10" fmla="*/ 1243580952 w 125"/>
                <a:gd name="T11" fmla="*/ 396094634 h 65"/>
                <a:gd name="T12" fmla="*/ 1257711785 w 125"/>
                <a:gd name="T13" fmla="*/ 537559152 h 65"/>
                <a:gd name="T14" fmla="*/ 960949259 w 125"/>
                <a:gd name="T15" fmla="*/ 650728510 h 65"/>
                <a:gd name="T16" fmla="*/ 1215315527 w 125"/>
                <a:gd name="T17" fmla="*/ 509267753 h 65"/>
                <a:gd name="T18" fmla="*/ 1201184694 w 125"/>
                <a:gd name="T19" fmla="*/ 353657535 h 65"/>
                <a:gd name="T20" fmla="*/ 1314238875 w 125"/>
                <a:gd name="T21" fmla="*/ 353657535 h 65"/>
                <a:gd name="T22" fmla="*/ 1215315527 w 125"/>
                <a:gd name="T23" fmla="*/ 0 h 65"/>
                <a:gd name="T24" fmla="*/ 918553002 w 125"/>
                <a:gd name="T25" fmla="*/ 664874210 h 65"/>
                <a:gd name="T26" fmla="*/ 593525051 w 125"/>
                <a:gd name="T27" fmla="*/ 56586560 h 65"/>
                <a:gd name="T28" fmla="*/ 593525051 w 125"/>
                <a:gd name="T29" fmla="*/ 56586560 h 65"/>
                <a:gd name="T30" fmla="*/ 494605462 w 125"/>
                <a:gd name="T31" fmla="*/ 424389794 h 65"/>
                <a:gd name="T32" fmla="*/ 593525051 w 125"/>
                <a:gd name="T33" fmla="*/ 410240333 h 65"/>
                <a:gd name="T34" fmla="*/ 579394218 w 125"/>
                <a:gd name="T35" fmla="*/ 565850552 h 65"/>
                <a:gd name="T36" fmla="*/ 847895078 w 125"/>
                <a:gd name="T37" fmla="*/ 664874210 h 65"/>
                <a:gd name="T38" fmla="*/ 537001720 w 125"/>
                <a:gd name="T39" fmla="*/ 608291412 h 65"/>
                <a:gd name="T40" fmla="*/ 565263386 w 125"/>
                <a:gd name="T41" fmla="*/ 452681193 h 65"/>
                <a:gd name="T42" fmla="*/ 466343797 w 125"/>
                <a:gd name="T43" fmla="*/ 466826893 h 65"/>
                <a:gd name="T44" fmla="*/ 593525051 w 125"/>
                <a:gd name="T45" fmla="*/ 56586560 h 65"/>
                <a:gd name="T46" fmla="*/ 0 w 125"/>
                <a:gd name="T47" fmla="*/ 919508087 h 65"/>
                <a:gd name="T48" fmla="*/ 381551282 w 125"/>
                <a:gd name="T49" fmla="*/ 877070988 h 65"/>
                <a:gd name="T50" fmla="*/ 1413158464 w 125"/>
                <a:gd name="T51" fmla="*/ 778043568 h 65"/>
                <a:gd name="T52" fmla="*/ 1766448080 w 125"/>
                <a:gd name="T53" fmla="*/ 735606469 h 65"/>
                <a:gd name="T54" fmla="*/ 1215315527 w 125"/>
                <a:gd name="T55" fmla="*/ 0 h 6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25"/>
                <a:gd name="T85" fmla="*/ 0 h 65"/>
                <a:gd name="T86" fmla="*/ 125 w 125"/>
                <a:gd name="T87" fmla="*/ 65 h 6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25" h="65">
                  <a:moveTo>
                    <a:pt x="86" y="0"/>
                  </a:moveTo>
                  <a:cubicBezTo>
                    <a:pt x="86" y="0"/>
                    <a:pt x="86" y="0"/>
                    <a:pt x="86" y="0"/>
                  </a:cubicBezTo>
                  <a:cubicBezTo>
                    <a:pt x="86" y="0"/>
                    <a:pt x="86" y="0"/>
                    <a:pt x="86" y="0"/>
                  </a:cubicBezTo>
                  <a:cubicBezTo>
                    <a:pt x="86" y="0"/>
                    <a:pt x="86" y="0"/>
                    <a:pt x="86" y="0"/>
                  </a:cubicBezTo>
                  <a:cubicBezTo>
                    <a:pt x="86" y="0"/>
                    <a:pt x="97" y="13"/>
                    <a:pt x="95" y="27"/>
                  </a:cubicBezTo>
                  <a:cubicBezTo>
                    <a:pt x="88" y="28"/>
                    <a:pt x="88" y="28"/>
                    <a:pt x="88" y="28"/>
                  </a:cubicBezTo>
                  <a:cubicBezTo>
                    <a:pt x="89" y="38"/>
                    <a:pt x="89" y="38"/>
                    <a:pt x="89" y="38"/>
                  </a:cubicBezTo>
                  <a:cubicBezTo>
                    <a:pt x="68" y="46"/>
                    <a:pt x="68" y="46"/>
                    <a:pt x="68" y="46"/>
                  </a:cubicBezTo>
                  <a:cubicBezTo>
                    <a:pt x="86" y="36"/>
                    <a:pt x="86" y="36"/>
                    <a:pt x="86" y="36"/>
                  </a:cubicBezTo>
                  <a:cubicBezTo>
                    <a:pt x="85" y="25"/>
                    <a:pt x="85" y="25"/>
                    <a:pt x="85" y="25"/>
                  </a:cubicBezTo>
                  <a:cubicBezTo>
                    <a:pt x="93" y="25"/>
                    <a:pt x="93" y="25"/>
                    <a:pt x="93" y="25"/>
                  </a:cubicBezTo>
                  <a:cubicBezTo>
                    <a:pt x="93" y="25"/>
                    <a:pt x="95" y="17"/>
                    <a:pt x="86" y="0"/>
                  </a:cubicBezTo>
                  <a:cubicBezTo>
                    <a:pt x="86" y="4"/>
                    <a:pt x="85" y="32"/>
                    <a:pt x="65" y="47"/>
                  </a:cubicBezTo>
                  <a:cubicBezTo>
                    <a:pt x="65" y="47"/>
                    <a:pt x="38" y="33"/>
                    <a:pt x="42" y="4"/>
                  </a:cubicBezTo>
                  <a:cubicBezTo>
                    <a:pt x="42" y="4"/>
                    <a:pt x="42" y="4"/>
                    <a:pt x="42" y="4"/>
                  </a:cubicBezTo>
                  <a:cubicBezTo>
                    <a:pt x="32" y="22"/>
                    <a:pt x="35" y="30"/>
                    <a:pt x="35" y="30"/>
                  </a:cubicBezTo>
                  <a:cubicBezTo>
                    <a:pt x="42" y="29"/>
                    <a:pt x="42" y="29"/>
                    <a:pt x="42" y="29"/>
                  </a:cubicBezTo>
                  <a:cubicBezTo>
                    <a:pt x="41" y="40"/>
                    <a:pt x="41" y="40"/>
                    <a:pt x="41" y="40"/>
                  </a:cubicBezTo>
                  <a:cubicBezTo>
                    <a:pt x="60" y="47"/>
                    <a:pt x="60" y="47"/>
                    <a:pt x="60" y="47"/>
                  </a:cubicBezTo>
                  <a:cubicBezTo>
                    <a:pt x="38" y="43"/>
                    <a:pt x="38" y="43"/>
                    <a:pt x="38" y="43"/>
                  </a:cubicBezTo>
                  <a:cubicBezTo>
                    <a:pt x="40" y="32"/>
                    <a:pt x="40" y="32"/>
                    <a:pt x="40" y="32"/>
                  </a:cubicBezTo>
                  <a:cubicBezTo>
                    <a:pt x="33" y="33"/>
                    <a:pt x="33" y="33"/>
                    <a:pt x="33" y="33"/>
                  </a:cubicBezTo>
                  <a:cubicBezTo>
                    <a:pt x="30" y="20"/>
                    <a:pt x="41" y="5"/>
                    <a:pt x="42" y="4"/>
                  </a:cubicBezTo>
                  <a:cubicBezTo>
                    <a:pt x="18" y="12"/>
                    <a:pt x="0" y="29"/>
                    <a:pt x="0" y="65"/>
                  </a:cubicBezTo>
                  <a:cubicBezTo>
                    <a:pt x="27" y="62"/>
                    <a:pt x="27" y="62"/>
                    <a:pt x="27" y="62"/>
                  </a:cubicBezTo>
                  <a:cubicBezTo>
                    <a:pt x="100" y="55"/>
                    <a:pt x="100" y="55"/>
                    <a:pt x="100" y="55"/>
                  </a:cubicBezTo>
                  <a:cubicBezTo>
                    <a:pt x="125" y="52"/>
                    <a:pt x="125" y="52"/>
                    <a:pt x="125" y="52"/>
                  </a:cubicBezTo>
                  <a:cubicBezTo>
                    <a:pt x="125" y="17"/>
                    <a:pt x="109" y="4"/>
                    <a:pt x="8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78" name="Freeform 204"/>
            <p:cNvSpPr>
              <a:spLocks noChangeArrowheads="1"/>
            </p:cNvSpPr>
            <p:nvPr/>
          </p:nvSpPr>
          <p:spPr bwMode="auto">
            <a:xfrm>
              <a:off x="1760538" y="3167063"/>
              <a:ext cx="60325" cy="38100"/>
            </a:xfrm>
            <a:custGeom>
              <a:avLst/>
              <a:gdLst>
                <a:gd name="T0" fmla="*/ 113723936 w 16"/>
                <a:gd name="T1" fmla="*/ 0 h 10"/>
                <a:gd name="T2" fmla="*/ 0 w 16"/>
                <a:gd name="T3" fmla="*/ 43548300 h 10"/>
                <a:gd name="T4" fmla="*/ 199012175 w 16"/>
                <a:gd name="T5" fmla="*/ 145161000 h 10"/>
                <a:gd name="T6" fmla="*/ 227444102 w 16"/>
                <a:gd name="T7" fmla="*/ 14516100 h 10"/>
                <a:gd name="T8" fmla="*/ 213230023 w 16"/>
                <a:gd name="T9" fmla="*/ 14516100 h 10"/>
                <a:gd name="T10" fmla="*/ 113723936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8" y="0"/>
                  </a:moveTo>
                  <a:cubicBezTo>
                    <a:pt x="5" y="1"/>
                    <a:pt x="0" y="3"/>
                    <a:pt x="0" y="3"/>
                  </a:cubicBezTo>
                  <a:cubicBezTo>
                    <a:pt x="14" y="10"/>
                    <a:pt x="14" y="10"/>
                    <a:pt x="14" y="10"/>
                  </a:cubicBezTo>
                  <a:cubicBezTo>
                    <a:pt x="13" y="5"/>
                    <a:pt x="16" y="1"/>
                    <a:pt x="16" y="1"/>
                  </a:cubicBezTo>
                  <a:cubicBezTo>
                    <a:pt x="16" y="1"/>
                    <a:pt x="16" y="1"/>
                    <a:pt x="15" y="1"/>
                  </a:cubicBezTo>
                  <a:cubicBezTo>
                    <a:pt x="10" y="1"/>
                    <a:pt x="8"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79" name="Freeform 206"/>
            <p:cNvSpPr>
              <a:spLocks noChangeArrowheads="1"/>
            </p:cNvSpPr>
            <p:nvPr/>
          </p:nvSpPr>
          <p:spPr bwMode="auto">
            <a:xfrm>
              <a:off x="1851025" y="3159125"/>
              <a:ext cx="60325" cy="41275"/>
            </a:xfrm>
            <a:custGeom>
              <a:avLst/>
              <a:gdLst>
                <a:gd name="T0" fmla="*/ 113723936 w 16"/>
                <a:gd name="T1" fmla="*/ 0 h 11"/>
                <a:gd name="T2" fmla="*/ 113723936 w 16"/>
                <a:gd name="T3" fmla="*/ 0 h 11"/>
                <a:gd name="T4" fmla="*/ 0 w 16"/>
                <a:gd name="T5" fmla="*/ 28160807 h 11"/>
                <a:gd name="T6" fmla="*/ 42646005 w 16"/>
                <a:gd name="T7" fmla="*/ 154875057 h 11"/>
                <a:gd name="T8" fmla="*/ 227444102 w 16"/>
                <a:gd name="T9" fmla="*/ 28160807 h 11"/>
                <a:gd name="T10" fmla="*/ 113723936 w 16"/>
                <a:gd name="T11" fmla="*/ 0 h 11"/>
                <a:gd name="T12" fmla="*/ 0 60000 65536"/>
                <a:gd name="T13" fmla="*/ 0 60000 65536"/>
                <a:gd name="T14" fmla="*/ 0 60000 65536"/>
                <a:gd name="T15" fmla="*/ 0 60000 65536"/>
                <a:gd name="T16" fmla="*/ 0 60000 65536"/>
                <a:gd name="T17" fmla="*/ 0 60000 65536"/>
                <a:gd name="T18" fmla="*/ 0 w 16"/>
                <a:gd name="T19" fmla="*/ 0 h 11"/>
                <a:gd name="T20" fmla="*/ 16 w 16"/>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6" h="11">
                  <a:moveTo>
                    <a:pt x="8" y="0"/>
                  </a:moveTo>
                  <a:cubicBezTo>
                    <a:pt x="8" y="0"/>
                    <a:pt x="8" y="0"/>
                    <a:pt x="8" y="0"/>
                  </a:cubicBezTo>
                  <a:cubicBezTo>
                    <a:pt x="8" y="0"/>
                    <a:pt x="6" y="1"/>
                    <a:pt x="0" y="2"/>
                  </a:cubicBezTo>
                  <a:cubicBezTo>
                    <a:pt x="0" y="2"/>
                    <a:pt x="4" y="6"/>
                    <a:pt x="3" y="11"/>
                  </a:cubicBezTo>
                  <a:cubicBezTo>
                    <a:pt x="16" y="2"/>
                    <a:pt x="16" y="2"/>
                    <a:pt x="16" y="2"/>
                  </a:cubicBezTo>
                  <a:cubicBezTo>
                    <a:pt x="16" y="2"/>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80" name="Freeform 207"/>
            <p:cNvSpPr>
              <a:spLocks noEditPoints="1" noChangeArrowheads="1"/>
            </p:cNvSpPr>
            <p:nvPr/>
          </p:nvSpPr>
          <p:spPr bwMode="auto">
            <a:xfrm>
              <a:off x="1708150" y="2919413"/>
              <a:ext cx="252413" cy="236538"/>
            </a:xfrm>
            <a:custGeom>
              <a:avLst/>
              <a:gdLst>
                <a:gd name="T0" fmla="*/ 454173869 w 67"/>
                <a:gd name="T1" fmla="*/ 775322755 h 63"/>
                <a:gd name="T2" fmla="*/ 227088818 w 67"/>
                <a:gd name="T3" fmla="*/ 606164293 h 63"/>
                <a:gd name="T4" fmla="*/ 738036775 w 67"/>
                <a:gd name="T5" fmla="*/ 577967462 h 63"/>
                <a:gd name="T6" fmla="*/ 482560913 w 67"/>
                <a:gd name="T7" fmla="*/ 775322755 h 63"/>
                <a:gd name="T8" fmla="*/ 454173869 w 67"/>
                <a:gd name="T9" fmla="*/ 775322755 h 63"/>
                <a:gd name="T10" fmla="*/ 383211910 w 67"/>
                <a:gd name="T11" fmla="*/ 493388231 h 63"/>
                <a:gd name="T12" fmla="*/ 326437821 w 67"/>
                <a:gd name="T13" fmla="*/ 437002078 h 63"/>
                <a:gd name="T14" fmla="*/ 383211910 w 67"/>
                <a:gd name="T15" fmla="*/ 380612169 h 63"/>
                <a:gd name="T16" fmla="*/ 397403548 w 67"/>
                <a:gd name="T17" fmla="*/ 380612169 h 63"/>
                <a:gd name="T18" fmla="*/ 454173869 w 67"/>
                <a:gd name="T19" fmla="*/ 437002078 h 63"/>
                <a:gd name="T20" fmla="*/ 383211910 w 67"/>
                <a:gd name="T21" fmla="*/ 493388231 h 63"/>
                <a:gd name="T22" fmla="*/ 383211910 w 67"/>
                <a:gd name="T23" fmla="*/ 493388231 h 63"/>
                <a:gd name="T24" fmla="*/ 567718278 w 67"/>
                <a:gd name="T25" fmla="*/ 479289816 h 63"/>
                <a:gd name="T26" fmla="*/ 510947957 w 67"/>
                <a:gd name="T27" fmla="*/ 422903662 h 63"/>
                <a:gd name="T28" fmla="*/ 581913684 w 67"/>
                <a:gd name="T29" fmla="*/ 366517508 h 63"/>
                <a:gd name="T30" fmla="*/ 581913684 w 67"/>
                <a:gd name="T31" fmla="*/ 366517508 h 63"/>
                <a:gd name="T32" fmla="*/ 638684005 w 67"/>
                <a:gd name="T33" fmla="*/ 422903662 h 63"/>
                <a:gd name="T34" fmla="*/ 581913684 w 67"/>
                <a:gd name="T35" fmla="*/ 479289816 h 63"/>
                <a:gd name="T36" fmla="*/ 567718278 w 67"/>
                <a:gd name="T37" fmla="*/ 479289816 h 63"/>
                <a:gd name="T38" fmla="*/ 510947957 w 67"/>
                <a:gd name="T39" fmla="*/ 0 h 63"/>
                <a:gd name="T40" fmla="*/ 482560913 w 67"/>
                <a:gd name="T41" fmla="*/ 0 h 63"/>
                <a:gd name="T42" fmla="*/ 0 w 67"/>
                <a:gd name="T43" fmla="*/ 479289816 h 63"/>
                <a:gd name="T44" fmla="*/ 439982231 w 67"/>
                <a:gd name="T45" fmla="*/ 888098817 h 63"/>
                <a:gd name="T46" fmla="*/ 482560913 w 67"/>
                <a:gd name="T47" fmla="*/ 888098817 h 63"/>
                <a:gd name="T48" fmla="*/ 950930188 w 67"/>
                <a:gd name="T49" fmla="*/ 408809001 h 63"/>
                <a:gd name="T50" fmla="*/ 510947957 w 67"/>
                <a:gd name="T51" fmla="*/ 0 h 6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7"/>
                <a:gd name="T79" fmla="*/ 0 h 63"/>
                <a:gd name="T80" fmla="*/ 67 w 67"/>
                <a:gd name="T81" fmla="*/ 63 h 6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7" h="63">
                  <a:moveTo>
                    <a:pt x="32" y="55"/>
                  </a:moveTo>
                  <a:cubicBezTo>
                    <a:pt x="24" y="55"/>
                    <a:pt x="18" y="50"/>
                    <a:pt x="16" y="43"/>
                  </a:cubicBezTo>
                  <a:cubicBezTo>
                    <a:pt x="52" y="41"/>
                    <a:pt x="52" y="41"/>
                    <a:pt x="52" y="41"/>
                  </a:cubicBezTo>
                  <a:cubicBezTo>
                    <a:pt x="50" y="48"/>
                    <a:pt x="43" y="54"/>
                    <a:pt x="34" y="55"/>
                  </a:cubicBezTo>
                  <a:cubicBezTo>
                    <a:pt x="33" y="55"/>
                    <a:pt x="33" y="55"/>
                    <a:pt x="32" y="55"/>
                  </a:cubicBezTo>
                  <a:moveTo>
                    <a:pt x="27" y="35"/>
                  </a:moveTo>
                  <a:cubicBezTo>
                    <a:pt x="25" y="35"/>
                    <a:pt x="23" y="34"/>
                    <a:pt x="23" y="31"/>
                  </a:cubicBezTo>
                  <a:cubicBezTo>
                    <a:pt x="23" y="29"/>
                    <a:pt x="25" y="27"/>
                    <a:pt x="27" y="27"/>
                  </a:cubicBezTo>
                  <a:cubicBezTo>
                    <a:pt x="28" y="27"/>
                    <a:pt x="28" y="27"/>
                    <a:pt x="28" y="27"/>
                  </a:cubicBezTo>
                  <a:cubicBezTo>
                    <a:pt x="30" y="27"/>
                    <a:pt x="32" y="29"/>
                    <a:pt x="32" y="31"/>
                  </a:cubicBezTo>
                  <a:cubicBezTo>
                    <a:pt x="32" y="33"/>
                    <a:pt x="30" y="35"/>
                    <a:pt x="27" y="35"/>
                  </a:cubicBezTo>
                  <a:cubicBezTo>
                    <a:pt x="27" y="35"/>
                    <a:pt x="27" y="35"/>
                    <a:pt x="27" y="35"/>
                  </a:cubicBezTo>
                  <a:moveTo>
                    <a:pt x="40" y="34"/>
                  </a:moveTo>
                  <a:cubicBezTo>
                    <a:pt x="38" y="34"/>
                    <a:pt x="36" y="33"/>
                    <a:pt x="36" y="30"/>
                  </a:cubicBezTo>
                  <a:cubicBezTo>
                    <a:pt x="36" y="28"/>
                    <a:pt x="38" y="26"/>
                    <a:pt x="41" y="26"/>
                  </a:cubicBezTo>
                  <a:cubicBezTo>
                    <a:pt x="41" y="26"/>
                    <a:pt x="41" y="26"/>
                    <a:pt x="41" y="26"/>
                  </a:cubicBezTo>
                  <a:cubicBezTo>
                    <a:pt x="43" y="26"/>
                    <a:pt x="45" y="28"/>
                    <a:pt x="45" y="30"/>
                  </a:cubicBezTo>
                  <a:cubicBezTo>
                    <a:pt x="45" y="32"/>
                    <a:pt x="43" y="34"/>
                    <a:pt x="41" y="34"/>
                  </a:cubicBezTo>
                  <a:cubicBezTo>
                    <a:pt x="40" y="34"/>
                    <a:pt x="40" y="34"/>
                    <a:pt x="40" y="34"/>
                  </a:cubicBezTo>
                  <a:moveTo>
                    <a:pt x="36" y="0"/>
                  </a:moveTo>
                  <a:cubicBezTo>
                    <a:pt x="36" y="0"/>
                    <a:pt x="35" y="0"/>
                    <a:pt x="34" y="0"/>
                  </a:cubicBezTo>
                  <a:cubicBezTo>
                    <a:pt x="15" y="1"/>
                    <a:pt x="0" y="16"/>
                    <a:pt x="0" y="34"/>
                  </a:cubicBezTo>
                  <a:cubicBezTo>
                    <a:pt x="0" y="50"/>
                    <a:pt x="14" y="63"/>
                    <a:pt x="31" y="63"/>
                  </a:cubicBezTo>
                  <a:cubicBezTo>
                    <a:pt x="32" y="63"/>
                    <a:pt x="33" y="63"/>
                    <a:pt x="34" y="63"/>
                  </a:cubicBezTo>
                  <a:cubicBezTo>
                    <a:pt x="53" y="61"/>
                    <a:pt x="67" y="46"/>
                    <a:pt x="67" y="29"/>
                  </a:cubicBezTo>
                  <a:cubicBezTo>
                    <a:pt x="67" y="13"/>
                    <a:pt x="54" y="0"/>
                    <a:pt x="3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81" name="Freeform 208"/>
            <p:cNvSpPr>
              <a:spLocks noChangeArrowheads="1"/>
            </p:cNvSpPr>
            <p:nvPr/>
          </p:nvSpPr>
          <p:spPr bwMode="auto">
            <a:xfrm>
              <a:off x="4481513" y="955675"/>
              <a:ext cx="7938" cy="44450"/>
            </a:xfrm>
            <a:custGeom>
              <a:avLst/>
              <a:gdLst>
                <a:gd name="T0" fmla="*/ 0 w 2"/>
                <a:gd name="T1" fmla="*/ 0 h 12"/>
                <a:gd name="T2" fmla="*/ 0 w 2"/>
                <a:gd name="T3" fmla="*/ 27440467 h 12"/>
                <a:gd name="T4" fmla="*/ 0 w 2"/>
                <a:gd name="T5" fmla="*/ 27440467 h 12"/>
                <a:gd name="T6" fmla="*/ 0 w 2"/>
                <a:gd name="T7" fmla="*/ 137209742 h 12"/>
                <a:gd name="T8" fmla="*/ 15752961 w 2"/>
                <a:gd name="T9" fmla="*/ 164650208 h 12"/>
                <a:gd name="T10" fmla="*/ 31505922 w 2"/>
                <a:gd name="T11" fmla="*/ 150929975 h 12"/>
                <a:gd name="T12" fmla="*/ 31505922 w 2"/>
                <a:gd name="T13" fmla="*/ 27440467 h 12"/>
                <a:gd name="T14" fmla="*/ 31505922 w 2"/>
                <a:gd name="T15" fmla="*/ 27440467 h 12"/>
                <a:gd name="T16" fmla="*/ 15752961 w 2"/>
                <a:gd name="T17" fmla="*/ 0 h 12"/>
                <a:gd name="T18" fmla="*/ 0 w 2"/>
                <a:gd name="T19" fmla="*/ 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
                <a:gd name="T31" fmla="*/ 0 h 12"/>
                <a:gd name="T32" fmla="*/ 2 w 2"/>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 h="12">
                  <a:moveTo>
                    <a:pt x="0" y="0"/>
                  </a:moveTo>
                  <a:cubicBezTo>
                    <a:pt x="0" y="0"/>
                    <a:pt x="0" y="1"/>
                    <a:pt x="0" y="2"/>
                  </a:cubicBezTo>
                  <a:cubicBezTo>
                    <a:pt x="0" y="2"/>
                    <a:pt x="0" y="2"/>
                    <a:pt x="0" y="2"/>
                  </a:cubicBezTo>
                  <a:cubicBezTo>
                    <a:pt x="0" y="10"/>
                    <a:pt x="0" y="10"/>
                    <a:pt x="0" y="10"/>
                  </a:cubicBezTo>
                  <a:cubicBezTo>
                    <a:pt x="1" y="12"/>
                    <a:pt x="1" y="12"/>
                    <a:pt x="1" y="12"/>
                  </a:cubicBezTo>
                  <a:cubicBezTo>
                    <a:pt x="2" y="11"/>
                    <a:pt x="2" y="11"/>
                    <a:pt x="2" y="11"/>
                  </a:cubicBezTo>
                  <a:cubicBezTo>
                    <a:pt x="2" y="2"/>
                    <a:pt x="2" y="2"/>
                    <a:pt x="2" y="2"/>
                  </a:cubicBezTo>
                  <a:cubicBezTo>
                    <a:pt x="2" y="2"/>
                    <a:pt x="2" y="2"/>
                    <a:pt x="2" y="2"/>
                  </a:cubicBezTo>
                  <a:cubicBezTo>
                    <a:pt x="2" y="2"/>
                    <a:pt x="2" y="1"/>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82" name="Freeform 209"/>
            <p:cNvSpPr>
              <a:spLocks noChangeArrowheads="1"/>
            </p:cNvSpPr>
            <p:nvPr/>
          </p:nvSpPr>
          <p:spPr bwMode="auto">
            <a:xfrm>
              <a:off x="4437063" y="955675"/>
              <a:ext cx="96838" cy="68263"/>
            </a:xfrm>
            <a:custGeom>
              <a:avLst/>
              <a:gdLst>
                <a:gd name="T0" fmla="*/ 110976348 w 26"/>
                <a:gd name="T1" fmla="*/ 0 h 18"/>
                <a:gd name="T2" fmla="*/ 110976348 w 26"/>
                <a:gd name="T3" fmla="*/ 0 h 18"/>
                <a:gd name="T4" fmla="*/ 97106167 w 26"/>
                <a:gd name="T5" fmla="*/ 100676548 h 18"/>
                <a:gd name="T6" fmla="*/ 110976348 w 26"/>
                <a:gd name="T7" fmla="*/ 100676548 h 18"/>
                <a:gd name="T8" fmla="*/ 110976348 w 26"/>
                <a:gd name="T9" fmla="*/ 143822556 h 18"/>
                <a:gd name="T10" fmla="*/ 166464522 w 26"/>
                <a:gd name="T11" fmla="*/ 186968565 h 18"/>
                <a:gd name="T12" fmla="*/ 97106167 w 26"/>
                <a:gd name="T13" fmla="*/ 143822556 h 18"/>
                <a:gd name="T14" fmla="*/ 110976348 w 26"/>
                <a:gd name="T15" fmla="*/ 100676548 h 18"/>
                <a:gd name="T16" fmla="*/ 83232261 w 26"/>
                <a:gd name="T17" fmla="*/ 100676548 h 18"/>
                <a:gd name="T18" fmla="*/ 110976348 w 26"/>
                <a:gd name="T19" fmla="*/ 0 h 18"/>
                <a:gd name="T20" fmla="*/ 0 w 26"/>
                <a:gd name="T21" fmla="*/ 201349303 h 18"/>
                <a:gd name="T22" fmla="*/ 69362080 w 26"/>
                <a:gd name="T23" fmla="*/ 215733834 h 18"/>
                <a:gd name="T24" fmla="*/ 277444595 w 26"/>
                <a:gd name="T25" fmla="*/ 244499104 h 18"/>
                <a:gd name="T26" fmla="*/ 360676856 w 26"/>
                <a:gd name="T27" fmla="*/ 258879843 h 18"/>
                <a:gd name="T28" fmla="*/ 235826602 w 26"/>
                <a:gd name="T29" fmla="*/ 14380739 h 18"/>
                <a:gd name="T30" fmla="*/ 235826602 w 26"/>
                <a:gd name="T31" fmla="*/ 14380739 h 18"/>
                <a:gd name="T32" fmla="*/ 235826602 w 26"/>
                <a:gd name="T33" fmla="*/ 14380739 h 18"/>
                <a:gd name="T34" fmla="*/ 235826602 w 26"/>
                <a:gd name="T35" fmla="*/ 14380739 h 18"/>
                <a:gd name="T36" fmla="*/ 263570689 w 26"/>
                <a:gd name="T37" fmla="*/ 129441818 h 18"/>
                <a:gd name="T38" fmla="*/ 249700508 w 26"/>
                <a:gd name="T39" fmla="*/ 129441818 h 18"/>
                <a:gd name="T40" fmla="*/ 249700508 w 26"/>
                <a:gd name="T41" fmla="*/ 172587826 h 18"/>
                <a:gd name="T42" fmla="*/ 194212334 w 26"/>
                <a:gd name="T43" fmla="*/ 186968565 h 18"/>
                <a:gd name="T44" fmla="*/ 235826602 w 26"/>
                <a:gd name="T45" fmla="*/ 158203295 h 18"/>
                <a:gd name="T46" fmla="*/ 235826602 w 26"/>
                <a:gd name="T47" fmla="*/ 115057287 h 18"/>
                <a:gd name="T48" fmla="*/ 263570689 w 26"/>
                <a:gd name="T49" fmla="*/ 115057287 h 18"/>
                <a:gd name="T50" fmla="*/ 235826602 w 26"/>
                <a:gd name="T51" fmla="*/ 14380739 h 18"/>
                <a:gd name="T52" fmla="*/ 180338428 w 26"/>
                <a:gd name="T53" fmla="*/ 186968565 h 18"/>
                <a:gd name="T54" fmla="*/ 110976348 w 26"/>
                <a:gd name="T55" fmla="*/ 0 h 1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
                <a:gd name="T85" fmla="*/ 0 h 18"/>
                <a:gd name="T86" fmla="*/ 26 w 26"/>
                <a:gd name="T87" fmla="*/ 18 h 1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 h="18">
                  <a:moveTo>
                    <a:pt x="8" y="0"/>
                  </a:moveTo>
                  <a:cubicBezTo>
                    <a:pt x="8" y="0"/>
                    <a:pt x="8" y="0"/>
                    <a:pt x="8" y="0"/>
                  </a:cubicBezTo>
                  <a:cubicBezTo>
                    <a:pt x="6" y="4"/>
                    <a:pt x="7" y="7"/>
                    <a:pt x="7" y="7"/>
                  </a:cubicBezTo>
                  <a:cubicBezTo>
                    <a:pt x="8" y="7"/>
                    <a:pt x="8" y="7"/>
                    <a:pt x="8" y="7"/>
                  </a:cubicBezTo>
                  <a:cubicBezTo>
                    <a:pt x="8" y="10"/>
                    <a:pt x="8" y="10"/>
                    <a:pt x="8" y="10"/>
                  </a:cubicBezTo>
                  <a:cubicBezTo>
                    <a:pt x="12" y="13"/>
                    <a:pt x="12" y="13"/>
                    <a:pt x="12" y="13"/>
                  </a:cubicBezTo>
                  <a:cubicBezTo>
                    <a:pt x="7" y="10"/>
                    <a:pt x="7" y="10"/>
                    <a:pt x="7" y="10"/>
                  </a:cubicBezTo>
                  <a:cubicBezTo>
                    <a:pt x="8" y="7"/>
                    <a:pt x="8" y="7"/>
                    <a:pt x="8" y="7"/>
                  </a:cubicBezTo>
                  <a:cubicBezTo>
                    <a:pt x="6" y="7"/>
                    <a:pt x="6" y="7"/>
                    <a:pt x="6" y="7"/>
                  </a:cubicBezTo>
                  <a:cubicBezTo>
                    <a:pt x="6" y="4"/>
                    <a:pt x="8" y="0"/>
                    <a:pt x="8" y="0"/>
                  </a:cubicBezTo>
                  <a:cubicBezTo>
                    <a:pt x="3" y="1"/>
                    <a:pt x="0" y="4"/>
                    <a:pt x="0" y="14"/>
                  </a:cubicBezTo>
                  <a:cubicBezTo>
                    <a:pt x="5" y="15"/>
                    <a:pt x="5" y="15"/>
                    <a:pt x="5" y="15"/>
                  </a:cubicBezTo>
                  <a:cubicBezTo>
                    <a:pt x="20" y="17"/>
                    <a:pt x="20" y="17"/>
                    <a:pt x="20" y="17"/>
                  </a:cubicBezTo>
                  <a:cubicBezTo>
                    <a:pt x="26" y="18"/>
                    <a:pt x="26" y="18"/>
                    <a:pt x="26" y="18"/>
                  </a:cubicBezTo>
                  <a:cubicBezTo>
                    <a:pt x="26" y="8"/>
                    <a:pt x="22" y="4"/>
                    <a:pt x="17" y="1"/>
                  </a:cubicBezTo>
                  <a:cubicBezTo>
                    <a:pt x="17" y="1"/>
                    <a:pt x="17" y="1"/>
                    <a:pt x="17" y="1"/>
                  </a:cubicBezTo>
                  <a:cubicBezTo>
                    <a:pt x="17" y="1"/>
                    <a:pt x="17" y="1"/>
                    <a:pt x="17" y="1"/>
                  </a:cubicBezTo>
                  <a:cubicBezTo>
                    <a:pt x="17" y="1"/>
                    <a:pt x="17" y="1"/>
                    <a:pt x="17" y="1"/>
                  </a:cubicBezTo>
                  <a:cubicBezTo>
                    <a:pt x="17" y="1"/>
                    <a:pt x="20" y="6"/>
                    <a:pt x="19" y="9"/>
                  </a:cubicBezTo>
                  <a:cubicBezTo>
                    <a:pt x="18" y="9"/>
                    <a:pt x="18" y="9"/>
                    <a:pt x="18" y="9"/>
                  </a:cubicBezTo>
                  <a:cubicBezTo>
                    <a:pt x="18" y="12"/>
                    <a:pt x="18" y="12"/>
                    <a:pt x="18" y="12"/>
                  </a:cubicBezTo>
                  <a:cubicBezTo>
                    <a:pt x="14" y="13"/>
                    <a:pt x="14" y="13"/>
                    <a:pt x="14" y="13"/>
                  </a:cubicBezTo>
                  <a:cubicBezTo>
                    <a:pt x="17" y="11"/>
                    <a:pt x="17" y="11"/>
                    <a:pt x="17" y="11"/>
                  </a:cubicBezTo>
                  <a:cubicBezTo>
                    <a:pt x="17" y="8"/>
                    <a:pt x="17" y="8"/>
                    <a:pt x="17" y="8"/>
                  </a:cubicBezTo>
                  <a:cubicBezTo>
                    <a:pt x="19" y="8"/>
                    <a:pt x="19" y="8"/>
                    <a:pt x="19" y="8"/>
                  </a:cubicBezTo>
                  <a:cubicBezTo>
                    <a:pt x="19" y="8"/>
                    <a:pt x="19" y="6"/>
                    <a:pt x="17" y="1"/>
                  </a:cubicBezTo>
                  <a:cubicBezTo>
                    <a:pt x="17" y="2"/>
                    <a:pt x="17" y="10"/>
                    <a:pt x="13" y="13"/>
                  </a:cubicBezTo>
                  <a:cubicBezTo>
                    <a:pt x="13" y="13"/>
                    <a:pt x="7" y="7"/>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83" name="Freeform 210"/>
            <p:cNvSpPr>
              <a:spLocks noChangeArrowheads="1"/>
            </p:cNvSpPr>
            <p:nvPr/>
          </p:nvSpPr>
          <p:spPr bwMode="auto">
            <a:xfrm>
              <a:off x="4470400" y="952500"/>
              <a:ext cx="11113" cy="14288"/>
            </a:xfrm>
            <a:custGeom>
              <a:avLst/>
              <a:gdLst>
                <a:gd name="T0" fmla="*/ 13720851 w 3"/>
                <a:gd name="T1" fmla="*/ 0 h 4"/>
                <a:gd name="T2" fmla="*/ 0 w 3"/>
                <a:gd name="T3" fmla="*/ 12759184 h 4"/>
                <a:gd name="T4" fmla="*/ 41166256 w 3"/>
                <a:gd name="T5" fmla="*/ 51036736 h 4"/>
                <a:gd name="T6" fmla="*/ 41166256 w 3"/>
                <a:gd name="T7" fmla="*/ 12759184 h 4"/>
                <a:gd name="T8" fmla="*/ 13720851 w 3"/>
                <a:gd name="T9" fmla="*/ 0 h 4"/>
                <a:gd name="T10" fmla="*/ 13720851 w 3"/>
                <a:gd name="T11" fmla="*/ 0 h 4"/>
                <a:gd name="T12" fmla="*/ 0 60000 65536"/>
                <a:gd name="T13" fmla="*/ 0 60000 65536"/>
                <a:gd name="T14" fmla="*/ 0 60000 65536"/>
                <a:gd name="T15" fmla="*/ 0 60000 65536"/>
                <a:gd name="T16" fmla="*/ 0 60000 65536"/>
                <a:gd name="T17" fmla="*/ 0 60000 65536"/>
                <a:gd name="T18" fmla="*/ 0 w 3"/>
                <a:gd name="T19" fmla="*/ 0 h 4"/>
                <a:gd name="T20" fmla="*/ 3 w 3"/>
                <a:gd name="T21" fmla="*/ 4 h 4"/>
              </a:gdLst>
              <a:ahLst/>
              <a:cxnLst>
                <a:cxn ang="T12">
                  <a:pos x="T0" y="T1"/>
                </a:cxn>
                <a:cxn ang="T13">
                  <a:pos x="T2" y="T3"/>
                </a:cxn>
                <a:cxn ang="T14">
                  <a:pos x="T4" y="T5"/>
                </a:cxn>
                <a:cxn ang="T15">
                  <a:pos x="T6" y="T7"/>
                </a:cxn>
                <a:cxn ang="T16">
                  <a:pos x="T8" y="T9"/>
                </a:cxn>
                <a:cxn ang="T17">
                  <a:pos x="T10" y="T11"/>
                </a:cxn>
              </a:cxnLst>
              <a:rect l="T18" t="T19" r="T20" b="T21"/>
              <a:pathLst>
                <a:path w="3" h="4">
                  <a:moveTo>
                    <a:pt x="1" y="0"/>
                  </a:moveTo>
                  <a:cubicBezTo>
                    <a:pt x="1" y="0"/>
                    <a:pt x="0" y="1"/>
                    <a:pt x="0" y="1"/>
                  </a:cubicBezTo>
                  <a:cubicBezTo>
                    <a:pt x="3" y="4"/>
                    <a:pt x="3" y="4"/>
                    <a:pt x="3" y="4"/>
                  </a:cubicBezTo>
                  <a:cubicBezTo>
                    <a:pt x="2" y="2"/>
                    <a:pt x="3" y="1"/>
                    <a:pt x="3" y="1"/>
                  </a:cubicBezTo>
                  <a:cubicBezTo>
                    <a:pt x="2" y="1"/>
                    <a:pt x="1" y="0"/>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84" name="Freeform 211"/>
            <p:cNvSpPr>
              <a:spLocks noChangeArrowheads="1"/>
            </p:cNvSpPr>
            <p:nvPr/>
          </p:nvSpPr>
          <p:spPr bwMode="auto">
            <a:xfrm>
              <a:off x="4489450" y="955675"/>
              <a:ext cx="11113" cy="11113"/>
            </a:xfrm>
            <a:custGeom>
              <a:avLst/>
              <a:gdLst>
                <a:gd name="T0" fmla="*/ 13720851 w 3"/>
                <a:gd name="T1" fmla="*/ 0 h 3"/>
                <a:gd name="T2" fmla="*/ 0 w 3"/>
                <a:gd name="T3" fmla="*/ 0 h 3"/>
                <a:gd name="T4" fmla="*/ 0 w 3"/>
                <a:gd name="T5" fmla="*/ 0 h 3"/>
                <a:gd name="T6" fmla="*/ 0 w 3"/>
                <a:gd name="T7" fmla="*/ 41166256 h 3"/>
                <a:gd name="T8" fmla="*/ 41166256 w 3"/>
                <a:gd name="T9" fmla="*/ 13720851 h 3"/>
                <a:gd name="T10" fmla="*/ 13720851 w 3"/>
                <a:gd name="T11" fmla="*/ 0 h 3"/>
                <a:gd name="T12" fmla="*/ 0 60000 65536"/>
                <a:gd name="T13" fmla="*/ 0 60000 65536"/>
                <a:gd name="T14" fmla="*/ 0 60000 65536"/>
                <a:gd name="T15" fmla="*/ 0 60000 65536"/>
                <a:gd name="T16" fmla="*/ 0 60000 65536"/>
                <a:gd name="T17" fmla="*/ 0 60000 65536"/>
                <a:gd name="T18" fmla="*/ 0 w 3"/>
                <a:gd name="T19" fmla="*/ 0 h 3"/>
                <a:gd name="T20" fmla="*/ 3 w 3"/>
                <a:gd name="T21" fmla="*/ 3 h 3"/>
              </a:gdLst>
              <a:ahLst/>
              <a:cxnLst>
                <a:cxn ang="T12">
                  <a:pos x="T0" y="T1"/>
                </a:cxn>
                <a:cxn ang="T13">
                  <a:pos x="T2" y="T3"/>
                </a:cxn>
                <a:cxn ang="T14">
                  <a:pos x="T4" y="T5"/>
                </a:cxn>
                <a:cxn ang="T15">
                  <a:pos x="T6" y="T7"/>
                </a:cxn>
                <a:cxn ang="T16">
                  <a:pos x="T8" y="T9"/>
                </a:cxn>
                <a:cxn ang="T17">
                  <a:pos x="T10" y="T11"/>
                </a:cxn>
              </a:cxnLst>
              <a:rect l="T18" t="T19" r="T20" b="T21"/>
              <a:pathLst>
                <a:path w="3" h="3">
                  <a:moveTo>
                    <a:pt x="1" y="0"/>
                  </a:moveTo>
                  <a:cubicBezTo>
                    <a:pt x="1" y="0"/>
                    <a:pt x="1" y="0"/>
                    <a:pt x="0" y="0"/>
                  </a:cubicBezTo>
                  <a:cubicBezTo>
                    <a:pt x="0" y="0"/>
                    <a:pt x="0" y="0"/>
                    <a:pt x="0" y="0"/>
                  </a:cubicBezTo>
                  <a:cubicBezTo>
                    <a:pt x="0" y="0"/>
                    <a:pt x="0" y="1"/>
                    <a:pt x="0" y="3"/>
                  </a:cubicBezTo>
                  <a:cubicBezTo>
                    <a:pt x="3" y="1"/>
                    <a:pt x="3" y="1"/>
                    <a:pt x="3" y="1"/>
                  </a:cubicBezTo>
                  <a:cubicBezTo>
                    <a:pt x="3" y="1"/>
                    <a:pt x="2"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85" name="Freeform 212"/>
            <p:cNvSpPr>
              <a:spLocks noEditPoints="1" noChangeArrowheads="1"/>
            </p:cNvSpPr>
            <p:nvPr/>
          </p:nvSpPr>
          <p:spPr bwMode="auto">
            <a:xfrm>
              <a:off x="4459288" y="887413"/>
              <a:ext cx="52388" cy="65088"/>
            </a:xfrm>
            <a:custGeom>
              <a:avLst/>
              <a:gdLst>
                <a:gd name="T0" fmla="*/ 98017948 w 14"/>
                <a:gd name="T1" fmla="*/ 219886408 h 17"/>
                <a:gd name="T2" fmla="*/ 98017948 w 14"/>
                <a:gd name="T3" fmla="*/ 219886408 h 17"/>
                <a:gd name="T4" fmla="*/ 42007692 w 14"/>
                <a:gd name="T5" fmla="*/ 161249777 h 17"/>
                <a:gd name="T6" fmla="*/ 154028204 w 14"/>
                <a:gd name="T7" fmla="*/ 175906063 h 17"/>
                <a:gd name="T8" fmla="*/ 98017948 w 14"/>
                <a:gd name="T9" fmla="*/ 219886408 h 17"/>
                <a:gd name="T10" fmla="*/ 112020512 w 14"/>
                <a:gd name="T11" fmla="*/ 146589662 h 17"/>
                <a:gd name="T12" fmla="*/ 112020512 w 14"/>
                <a:gd name="T13" fmla="*/ 146589662 h 17"/>
                <a:gd name="T14" fmla="*/ 98017948 w 14"/>
                <a:gd name="T15" fmla="*/ 117273261 h 17"/>
                <a:gd name="T16" fmla="*/ 112020512 w 14"/>
                <a:gd name="T17" fmla="*/ 102613146 h 17"/>
                <a:gd name="T18" fmla="*/ 112020512 w 14"/>
                <a:gd name="T19" fmla="*/ 102613146 h 17"/>
                <a:gd name="T20" fmla="*/ 126023076 w 14"/>
                <a:gd name="T21" fmla="*/ 131929547 h 17"/>
                <a:gd name="T22" fmla="*/ 112020512 w 14"/>
                <a:gd name="T23" fmla="*/ 146589662 h 17"/>
                <a:gd name="T24" fmla="*/ 84015384 w 14"/>
                <a:gd name="T25" fmla="*/ 131929547 h 17"/>
                <a:gd name="T26" fmla="*/ 70012820 w 14"/>
                <a:gd name="T27" fmla="*/ 131929547 h 17"/>
                <a:gd name="T28" fmla="*/ 70012820 w 14"/>
                <a:gd name="T29" fmla="*/ 117273261 h 17"/>
                <a:gd name="T30" fmla="*/ 70012820 w 14"/>
                <a:gd name="T31" fmla="*/ 102613146 h 17"/>
                <a:gd name="T32" fmla="*/ 70012820 w 14"/>
                <a:gd name="T33" fmla="*/ 102613146 h 17"/>
                <a:gd name="T34" fmla="*/ 84015384 w 14"/>
                <a:gd name="T35" fmla="*/ 117273261 h 17"/>
                <a:gd name="T36" fmla="*/ 84015384 w 14"/>
                <a:gd name="T37" fmla="*/ 131929547 h 17"/>
                <a:gd name="T38" fmla="*/ 84015384 w 14"/>
                <a:gd name="T39" fmla="*/ 0 h 17"/>
                <a:gd name="T40" fmla="*/ 0 w 14"/>
                <a:gd name="T41" fmla="*/ 117273261 h 17"/>
                <a:gd name="T42" fmla="*/ 98017948 w 14"/>
                <a:gd name="T43" fmla="*/ 249202808 h 17"/>
                <a:gd name="T44" fmla="*/ 112020512 w 14"/>
                <a:gd name="T45" fmla="*/ 249202808 h 17"/>
                <a:gd name="T46" fmla="*/ 196035896 w 14"/>
                <a:gd name="T47" fmla="*/ 146589662 h 17"/>
                <a:gd name="T48" fmla="*/ 98017948 w 14"/>
                <a:gd name="T49" fmla="*/ 0 h 17"/>
                <a:gd name="T50" fmla="*/ 84015384 w 14"/>
                <a:gd name="T51" fmla="*/ 0 h 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
                <a:gd name="T79" fmla="*/ 0 h 17"/>
                <a:gd name="T80" fmla="*/ 14 w 14"/>
                <a:gd name="T81" fmla="*/ 17 h 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 h="17">
                  <a:moveTo>
                    <a:pt x="7" y="15"/>
                  </a:moveTo>
                  <a:cubicBezTo>
                    <a:pt x="7" y="15"/>
                    <a:pt x="7" y="15"/>
                    <a:pt x="7" y="15"/>
                  </a:cubicBezTo>
                  <a:cubicBezTo>
                    <a:pt x="5" y="15"/>
                    <a:pt x="4" y="13"/>
                    <a:pt x="3" y="11"/>
                  </a:cubicBezTo>
                  <a:cubicBezTo>
                    <a:pt x="11" y="12"/>
                    <a:pt x="11" y="12"/>
                    <a:pt x="11" y="12"/>
                  </a:cubicBezTo>
                  <a:cubicBezTo>
                    <a:pt x="10" y="14"/>
                    <a:pt x="9" y="15"/>
                    <a:pt x="7" y="15"/>
                  </a:cubicBezTo>
                  <a:moveTo>
                    <a:pt x="8" y="10"/>
                  </a:moveTo>
                  <a:cubicBezTo>
                    <a:pt x="8" y="10"/>
                    <a:pt x="8" y="10"/>
                    <a:pt x="8" y="10"/>
                  </a:cubicBezTo>
                  <a:cubicBezTo>
                    <a:pt x="8" y="10"/>
                    <a:pt x="7" y="9"/>
                    <a:pt x="7" y="8"/>
                  </a:cubicBezTo>
                  <a:cubicBezTo>
                    <a:pt x="7" y="8"/>
                    <a:pt x="8" y="7"/>
                    <a:pt x="8" y="7"/>
                  </a:cubicBezTo>
                  <a:cubicBezTo>
                    <a:pt x="8" y="7"/>
                    <a:pt x="8" y="7"/>
                    <a:pt x="8" y="7"/>
                  </a:cubicBezTo>
                  <a:cubicBezTo>
                    <a:pt x="9" y="8"/>
                    <a:pt x="9" y="8"/>
                    <a:pt x="9" y="9"/>
                  </a:cubicBezTo>
                  <a:cubicBezTo>
                    <a:pt x="9" y="9"/>
                    <a:pt x="9" y="10"/>
                    <a:pt x="8" y="10"/>
                  </a:cubicBezTo>
                  <a:moveTo>
                    <a:pt x="6" y="9"/>
                  </a:moveTo>
                  <a:cubicBezTo>
                    <a:pt x="6" y="9"/>
                    <a:pt x="6" y="9"/>
                    <a:pt x="5" y="9"/>
                  </a:cubicBezTo>
                  <a:cubicBezTo>
                    <a:pt x="5" y="9"/>
                    <a:pt x="5" y="9"/>
                    <a:pt x="5" y="8"/>
                  </a:cubicBezTo>
                  <a:cubicBezTo>
                    <a:pt x="5" y="7"/>
                    <a:pt x="5" y="7"/>
                    <a:pt x="5" y="7"/>
                  </a:cubicBezTo>
                  <a:cubicBezTo>
                    <a:pt x="5" y="7"/>
                    <a:pt x="5" y="7"/>
                    <a:pt x="5" y="7"/>
                  </a:cubicBezTo>
                  <a:cubicBezTo>
                    <a:pt x="6" y="7"/>
                    <a:pt x="6" y="8"/>
                    <a:pt x="6" y="8"/>
                  </a:cubicBezTo>
                  <a:cubicBezTo>
                    <a:pt x="6" y="9"/>
                    <a:pt x="6" y="9"/>
                    <a:pt x="6" y="9"/>
                  </a:cubicBezTo>
                  <a:moveTo>
                    <a:pt x="6" y="0"/>
                  </a:moveTo>
                  <a:cubicBezTo>
                    <a:pt x="2" y="0"/>
                    <a:pt x="0" y="3"/>
                    <a:pt x="0" y="8"/>
                  </a:cubicBezTo>
                  <a:cubicBezTo>
                    <a:pt x="0" y="12"/>
                    <a:pt x="3" y="17"/>
                    <a:pt x="7" y="17"/>
                  </a:cubicBezTo>
                  <a:cubicBezTo>
                    <a:pt x="7" y="17"/>
                    <a:pt x="7" y="17"/>
                    <a:pt x="8" y="17"/>
                  </a:cubicBezTo>
                  <a:cubicBezTo>
                    <a:pt x="11" y="17"/>
                    <a:pt x="14" y="14"/>
                    <a:pt x="14" y="10"/>
                  </a:cubicBezTo>
                  <a:cubicBezTo>
                    <a:pt x="14" y="5"/>
                    <a:pt x="11" y="1"/>
                    <a:pt x="7" y="0"/>
                  </a:cubicBezTo>
                  <a:cubicBezTo>
                    <a:pt x="7"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86" name="Freeform 213"/>
            <p:cNvSpPr>
              <a:spLocks noChangeArrowheads="1"/>
            </p:cNvSpPr>
            <p:nvPr/>
          </p:nvSpPr>
          <p:spPr bwMode="auto">
            <a:xfrm>
              <a:off x="4371975" y="1155700"/>
              <a:ext cx="12700" cy="41275"/>
            </a:xfrm>
            <a:custGeom>
              <a:avLst/>
              <a:gdLst>
                <a:gd name="T0" fmla="*/ 17919700 w 3"/>
                <a:gd name="T1" fmla="*/ 0 h 11"/>
                <a:gd name="T2" fmla="*/ 17919700 w 3"/>
                <a:gd name="T3" fmla="*/ 14078527 h 11"/>
                <a:gd name="T4" fmla="*/ 17919700 w 3"/>
                <a:gd name="T5" fmla="*/ 14078527 h 11"/>
                <a:gd name="T6" fmla="*/ 0 w 3"/>
                <a:gd name="T7" fmla="*/ 140796530 h 11"/>
                <a:gd name="T8" fmla="*/ 35843633 w 3"/>
                <a:gd name="T9" fmla="*/ 154875057 h 11"/>
                <a:gd name="T10" fmla="*/ 53763333 w 3"/>
                <a:gd name="T11" fmla="*/ 140796530 h 11"/>
                <a:gd name="T12" fmla="*/ 35843633 w 3"/>
                <a:gd name="T13" fmla="*/ 14078527 h 11"/>
                <a:gd name="T14" fmla="*/ 35843633 w 3"/>
                <a:gd name="T15" fmla="*/ 14078527 h 11"/>
                <a:gd name="T16" fmla="*/ 35843633 w 3"/>
                <a:gd name="T17" fmla="*/ 0 h 11"/>
                <a:gd name="T18" fmla="*/ 17919700 w 3"/>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11"/>
                <a:gd name="T32" fmla="*/ 3 w 3"/>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11">
                  <a:moveTo>
                    <a:pt x="1" y="0"/>
                  </a:moveTo>
                  <a:cubicBezTo>
                    <a:pt x="1" y="0"/>
                    <a:pt x="1" y="0"/>
                    <a:pt x="1" y="1"/>
                  </a:cubicBezTo>
                  <a:cubicBezTo>
                    <a:pt x="1" y="1"/>
                    <a:pt x="1" y="1"/>
                    <a:pt x="1" y="1"/>
                  </a:cubicBezTo>
                  <a:cubicBezTo>
                    <a:pt x="0" y="10"/>
                    <a:pt x="0" y="10"/>
                    <a:pt x="0" y="10"/>
                  </a:cubicBezTo>
                  <a:cubicBezTo>
                    <a:pt x="2" y="11"/>
                    <a:pt x="2" y="11"/>
                    <a:pt x="2" y="11"/>
                  </a:cubicBezTo>
                  <a:cubicBezTo>
                    <a:pt x="3" y="10"/>
                    <a:pt x="3" y="10"/>
                    <a:pt x="3" y="10"/>
                  </a:cubicBezTo>
                  <a:cubicBezTo>
                    <a:pt x="2" y="1"/>
                    <a:pt x="2" y="1"/>
                    <a:pt x="2" y="1"/>
                  </a:cubicBezTo>
                  <a:cubicBezTo>
                    <a:pt x="2" y="1"/>
                    <a:pt x="2" y="1"/>
                    <a:pt x="2" y="1"/>
                  </a:cubicBezTo>
                  <a:cubicBezTo>
                    <a:pt x="2" y="1"/>
                    <a:pt x="2" y="0"/>
                    <a:pt x="2"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87" name="Freeform 214"/>
            <p:cNvSpPr>
              <a:spLocks noChangeArrowheads="1"/>
            </p:cNvSpPr>
            <p:nvPr/>
          </p:nvSpPr>
          <p:spPr bwMode="auto">
            <a:xfrm>
              <a:off x="4327525" y="1150938"/>
              <a:ext cx="101600" cy="68263"/>
            </a:xfrm>
            <a:custGeom>
              <a:avLst/>
              <a:gdLst>
                <a:gd name="T0" fmla="*/ 127440267 w 27"/>
                <a:gd name="T1" fmla="*/ 0 h 18"/>
                <a:gd name="T2" fmla="*/ 127440267 w 27"/>
                <a:gd name="T3" fmla="*/ 0 h 18"/>
                <a:gd name="T4" fmla="*/ 99120207 w 27"/>
                <a:gd name="T5" fmla="*/ 100676548 h 18"/>
                <a:gd name="T6" fmla="*/ 127440267 w 27"/>
                <a:gd name="T7" fmla="*/ 100676548 h 18"/>
                <a:gd name="T8" fmla="*/ 127440267 w 27"/>
                <a:gd name="T9" fmla="*/ 143822556 h 18"/>
                <a:gd name="T10" fmla="*/ 169920356 w 27"/>
                <a:gd name="T11" fmla="*/ 186968565 h 18"/>
                <a:gd name="T12" fmla="*/ 113280237 w 27"/>
                <a:gd name="T13" fmla="*/ 158203295 h 18"/>
                <a:gd name="T14" fmla="*/ 113280237 w 27"/>
                <a:gd name="T15" fmla="*/ 115057287 h 18"/>
                <a:gd name="T16" fmla="*/ 99120207 w 27"/>
                <a:gd name="T17" fmla="*/ 115057287 h 18"/>
                <a:gd name="T18" fmla="*/ 127440267 w 27"/>
                <a:gd name="T19" fmla="*/ 0 h 18"/>
                <a:gd name="T20" fmla="*/ 0 w 27"/>
                <a:gd name="T21" fmla="*/ 215733834 h 18"/>
                <a:gd name="T22" fmla="*/ 84960178 w 27"/>
                <a:gd name="T23" fmla="*/ 215733834 h 18"/>
                <a:gd name="T24" fmla="*/ 297356859 w 27"/>
                <a:gd name="T25" fmla="*/ 244499104 h 18"/>
                <a:gd name="T26" fmla="*/ 382317037 w 27"/>
                <a:gd name="T27" fmla="*/ 258879843 h 18"/>
                <a:gd name="T28" fmla="*/ 254876770 w 27"/>
                <a:gd name="T29" fmla="*/ 14380739 h 18"/>
                <a:gd name="T30" fmla="*/ 254876770 w 27"/>
                <a:gd name="T31" fmla="*/ 14380739 h 18"/>
                <a:gd name="T32" fmla="*/ 254876770 w 27"/>
                <a:gd name="T33" fmla="*/ 14380739 h 18"/>
                <a:gd name="T34" fmla="*/ 254876770 w 27"/>
                <a:gd name="T35" fmla="*/ 14380739 h 18"/>
                <a:gd name="T36" fmla="*/ 283196830 w 27"/>
                <a:gd name="T37" fmla="*/ 143822556 h 18"/>
                <a:gd name="T38" fmla="*/ 254876770 w 27"/>
                <a:gd name="T39" fmla="*/ 129441818 h 18"/>
                <a:gd name="T40" fmla="*/ 269036800 w 27"/>
                <a:gd name="T41" fmla="*/ 172587826 h 18"/>
                <a:gd name="T42" fmla="*/ 198236652 w 27"/>
                <a:gd name="T43" fmla="*/ 186968565 h 18"/>
                <a:gd name="T44" fmla="*/ 254876770 w 27"/>
                <a:gd name="T45" fmla="*/ 158203295 h 18"/>
                <a:gd name="T46" fmla="*/ 254876770 w 27"/>
                <a:gd name="T47" fmla="*/ 115057287 h 18"/>
                <a:gd name="T48" fmla="*/ 283196830 w 27"/>
                <a:gd name="T49" fmla="*/ 129441818 h 18"/>
                <a:gd name="T50" fmla="*/ 254876770 w 27"/>
                <a:gd name="T51" fmla="*/ 14380739 h 18"/>
                <a:gd name="T52" fmla="*/ 198236652 w 27"/>
                <a:gd name="T53" fmla="*/ 186968565 h 18"/>
                <a:gd name="T54" fmla="*/ 127440267 w 27"/>
                <a:gd name="T55" fmla="*/ 0 h 1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7"/>
                <a:gd name="T85" fmla="*/ 0 h 18"/>
                <a:gd name="T86" fmla="*/ 27 w 27"/>
                <a:gd name="T87" fmla="*/ 18 h 1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7" h="18">
                  <a:moveTo>
                    <a:pt x="9" y="0"/>
                  </a:moveTo>
                  <a:cubicBezTo>
                    <a:pt x="9" y="0"/>
                    <a:pt x="9" y="0"/>
                    <a:pt x="9" y="0"/>
                  </a:cubicBezTo>
                  <a:cubicBezTo>
                    <a:pt x="7" y="5"/>
                    <a:pt x="7" y="7"/>
                    <a:pt x="7" y="7"/>
                  </a:cubicBezTo>
                  <a:cubicBezTo>
                    <a:pt x="9" y="7"/>
                    <a:pt x="9" y="7"/>
                    <a:pt x="9" y="7"/>
                  </a:cubicBezTo>
                  <a:cubicBezTo>
                    <a:pt x="9" y="10"/>
                    <a:pt x="9" y="10"/>
                    <a:pt x="9" y="10"/>
                  </a:cubicBezTo>
                  <a:cubicBezTo>
                    <a:pt x="12" y="13"/>
                    <a:pt x="12" y="13"/>
                    <a:pt x="12" y="13"/>
                  </a:cubicBezTo>
                  <a:cubicBezTo>
                    <a:pt x="8" y="11"/>
                    <a:pt x="8" y="11"/>
                    <a:pt x="8" y="11"/>
                  </a:cubicBezTo>
                  <a:cubicBezTo>
                    <a:pt x="8" y="8"/>
                    <a:pt x="8" y="8"/>
                    <a:pt x="8" y="8"/>
                  </a:cubicBezTo>
                  <a:cubicBezTo>
                    <a:pt x="7" y="8"/>
                    <a:pt x="7" y="8"/>
                    <a:pt x="7" y="8"/>
                  </a:cubicBezTo>
                  <a:cubicBezTo>
                    <a:pt x="6" y="4"/>
                    <a:pt x="9" y="1"/>
                    <a:pt x="9" y="0"/>
                  </a:cubicBezTo>
                  <a:cubicBezTo>
                    <a:pt x="4" y="1"/>
                    <a:pt x="0" y="5"/>
                    <a:pt x="0" y="15"/>
                  </a:cubicBezTo>
                  <a:cubicBezTo>
                    <a:pt x="6" y="15"/>
                    <a:pt x="6" y="15"/>
                    <a:pt x="6" y="15"/>
                  </a:cubicBezTo>
                  <a:cubicBezTo>
                    <a:pt x="21" y="17"/>
                    <a:pt x="21" y="17"/>
                    <a:pt x="21" y="17"/>
                  </a:cubicBezTo>
                  <a:cubicBezTo>
                    <a:pt x="27" y="18"/>
                    <a:pt x="27" y="18"/>
                    <a:pt x="27" y="18"/>
                  </a:cubicBezTo>
                  <a:cubicBezTo>
                    <a:pt x="27" y="8"/>
                    <a:pt x="23" y="4"/>
                    <a:pt x="18" y="1"/>
                  </a:cubicBezTo>
                  <a:cubicBezTo>
                    <a:pt x="18" y="1"/>
                    <a:pt x="18" y="1"/>
                    <a:pt x="18" y="1"/>
                  </a:cubicBezTo>
                  <a:cubicBezTo>
                    <a:pt x="18" y="1"/>
                    <a:pt x="18" y="1"/>
                    <a:pt x="18" y="1"/>
                  </a:cubicBezTo>
                  <a:cubicBezTo>
                    <a:pt x="18" y="1"/>
                    <a:pt x="18" y="1"/>
                    <a:pt x="18" y="1"/>
                  </a:cubicBezTo>
                  <a:cubicBezTo>
                    <a:pt x="18" y="1"/>
                    <a:pt x="21" y="6"/>
                    <a:pt x="20" y="10"/>
                  </a:cubicBezTo>
                  <a:cubicBezTo>
                    <a:pt x="18" y="9"/>
                    <a:pt x="18" y="9"/>
                    <a:pt x="18" y="9"/>
                  </a:cubicBezTo>
                  <a:cubicBezTo>
                    <a:pt x="19" y="12"/>
                    <a:pt x="19" y="12"/>
                    <a:pt x="19" y="12"/>
                  </a:cubicBezTo>
                  <a:cubicBezTo>
                    <a:pt x="14" y="13"/>
                    <a:pt x="14" y="13"/>
                    <a:pt x="14" y="13"/>
                  </a:cubicBezTo>
                  <a:cubicBezTo>
                    <a:pt x="18" y="11"/>
                    <a:pt x="18" y="11"/>
                    <a:pt x="18" y="11"/>
                  </a:cubicBezTo>
                  <a:cubicBezTo>
                    <a:pt x="18" y="8"/>
                    <a:pt x="18" y="8"/>
                    <a:pt x="18" y="8"/>
                  </a:cubicBezTo>
                  <a:cubicBezTo>
                    <a:pt x="20" y="9"/>
                    <a:pt x="20" y="9"/>
                    <a:pt x="20" y="9"/>
                  </a:cubicBezTo>
                  <a:cubicBezTo>
                    <a:pt x="20" y="9"/>
                    <a:pt x="20" y="7"/>
                    <a:pt x="18" y="1"/>
                  </a:cubicBezTo>
                  <a:cubicBezTo>
                    <a:pt x="18" y="3"/>
                    <a:pt x="18" y="10"/>
                    <a:pt x="14" y="13"/>
                  </a:cubicBezTo>
                  <a:cubicBezTo>
                    <a:pt x="14" y="13"/>
                    <a:pt x="8" y="8"/>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88" name="Freeform 215"/>
            <p:cNvSpPr>
              <a:spLocks noChangeArrowheads="1"/>
            </p:cNvSpPr>
            <p:nvPr/>
          </p:nvSpPr>
          <p:spPr bwMode="auto">
            <a:xfrm>
              <a:off x="4379913" y="1150938"/>
              <a:ext cx="15875" cy="11113"/>
            </a:xfrm>
            <a:custGeom>
              <a:avLst/>
              <a:gdLst>
                <a:gd name="T0" fmla="*/ 31503938 w 4"/>
                <a:gd name="T1" fmla="*/ 0 h 3"/>
                <a:gd name="T2" fmla="*/ 15751969 w 4"/>
                <a:gd name="T3" fmla="*/ 13720851 h 3"/>
                <a:gd name="T4" fmla="*/ 0 w 4"/>
                <a:gd name="T5" fmla="*/ 13720851 h 3"/>
                <a:gd name="T6" fmla="*/ 15751969 w 4"/>
                <a:gd name="T7" fmla="*/ 41166256 h 3"/>
                <a:gd name="T8" fmla="*/ 63003906 w 4"/>
                <a:gd name="T9" fmla="*/ 13720851 h 3"/>
                <a:gd name="T10" fmla="*/ 31503938 w 4"/>
                <a:gd name="T11" fmla="*/ 0 h 3"/>
                <a:gd name="T12" fmla="*/ 0 60000 65536"/>
                <a:gd name="T13" fmla="*/ 0 60000 65536"/>
                <a:gd name="T14" fmla="*/ 0 60000 65536"/>
                <a:gd name="T15" fmla="*/ 0 60000 65536"/>
                <a:gd name="T16" fmla="*/ 0 60000 65536"/>
                <a:gd name="T17" fmla="*/ 0 60000 65536"/>
                <a:gd name="T18" fmla="*/ 0 w 4"/>
                <a:gd name="T19" fmla="*/ 0 h 3"/>
                <a:gd name="T20" fmla="*/ 4 w 4"/>
                <a:gd name="T21" fmla="*/ 3 h 3"/>
              </a:gdLst>
              <a:ahLst/>
              <a:cxnLst>
                <a:cxn ang="T12">
                  <a:pos x="T0" y="T1"/>
                </a:cxn>
                <a:cxn ang="T13">
                  <a:pos x="T2" y="T3"/>
                </a:cxn>
                <a:cxn ang="T14">
                  <a:pos x="T4" y="T5"/>
                </a:cxn>
                <a:cxn ang="T15">
                  <a:pos x="T6" y="T7"/>
                </a:cxn>
                <a:cxn ang="T16">
                  <a:pos x="T8" y="T9"/>
                </a:cxn>
                <a:cxn ang="T17">
                  <a:pos x="T10" y="T11"/>
                </a:cxn>
              </a:cxnLst>
              <a:rect l="T18" t="T19" r="T20" b="T21"/>
              <a:pathLst>
                <a:path w="4" h="3">
                  <a:moveTo>
                    <a:pt x="2" y="0"/>
                  </a:moveTo>
                  <a:cubicBezTo>
                    <a:pt x="2" y="0"/>
                    <a:pt x="2" y="1"/>
                    <a:pt x="1" y="1"/>
                  </a:cubicBezTo>
                  <a:cubicBezTo>
                    <a:pt x="1" y="1"/>
                    <a:pt x="0" y="1"/>
                    <a:pt x="0" y="1"/>
                  </a:cubicBezTo>
                  <a:cubicBezTo>
                    <a:pt x="0" y="1"/>
                    <a:pt x="1" y="2"/>
                    <a:pt x="1" y="3"/>
                  </a:cubicBezTo>
                  <a:cubicBezTo>
                    <a:pt x="4" y="1"/>
                    <a:pt x="4" y="1"/>
                    <a:pt x="4" y="1"/>
                  </a:cubicBezTo>
                  <a:cubicBezTo>
                    <a:pt x="4" y="1"/>
                    <a:pt x="3" y="1"/>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89" name="Freeform 216"/>
            <p:cNvSpPr>
              <a:spLocks noEditPoints="1" noChangeArrowheads="1"/>
            </p:cNvSpPr>
            <p:nvPr/>
          </p:nvSpPr>
          <p:spPr bwMode="auto">
            <a:xfrm>
              <a:off x="4349750" y="1084263"/>
              <a:ext cx="57150" cy="66675"/>
            </a:xfrm>
            <a:custGeom>
              <a:avLst/>
              <a:gdLst>
                <a:gd name="T0" fmla="*/ 116128800 w 15"/>
                <a:gd name="T1" fmla="*/ 205814613 h 18"/>
                <a:gd name="T2" fmla="*/ 101612700 w 15"/>
                <a:gd name="T3" fmla="*/ 205814613 h 18"/>
                <a:gd name="T4" fmla="*/ 58064400 w 15"/>
                <a:gd name="T5" fmla="*/ 150929975 h 18"/>
                <a:gd name="T6" fmla="*/ 159677100 w 15"/>
                <a:gd name="T7" fmla="*/ 164650208 h 18"/>
                <a:gd name="T8" fmla="*/ 116128800 w 15"/>
                <a:gd name="T9" fmla="*/ 205814613 h 18"/>
                <a:gd name="T10" fmla="*/ 130644900 w 15"/>
                <a:gd name="T11" fmla="*/ 137209742 h 18"/>
                <a:gd name="T12" fmla="*/ 130644900 w 15"/>
                <a:gd name="T13" fmla="*/ 137209742 h 18"/>
                <a:gd name="T14" fmla="*/ 116128800 w 15"/>
                <a:gd name="T15" fmla="*/ 123489508 h 18"/>
                <a:gd name="T16" fmla="*/ 130644900 w 15"/>
                <a:gd name="T17" fmla="*/ 109765571 h 18"/>
                <a:gd name="T18" fmla="*/ 130644900 w 15"/>
                <a:gd name="T19" fmla="*/ 109765571 h 18"/>
                <a:gd name="T20" fmla="*/ 145161000 w 15"/>
                <a:gd name="T21" fmla="*/ 123489508 h 18"/>
                <a:gd name="T22" fmla="*/ 130644900 w 15"/>
                <a:gd name="T23" fmla="*/ 137209742 h 18"/>
                <a:gd name="T24" fmla="*/ 87096600 w 15"/>
                <a:gd name="T25" fmla="*/ 137209742 h 18"/>
                <a:gd name="T26" fmla="*/ 87096600 w 15"/>
                <a:gd name="T27" fmla="*/ 137209742 h 18"/>
                <a:gd name="T28" fmla="*/ 72580500 w 15"/>
                <a:gd name="T29" fmla="*/ 109765571 h 18"/>
                <a:gd name="T30" fmla="*/ 87096600 w 15"/>
                <a:gd name="T31" fmla="*/ 96045338 h 18"/>
                <a:gd name="T32" fmla="*/ 87096600 w 15"/>
                <a:gd name="T33" fmla="*/ 96045338 h 18"/>
                <a:gd name="T34" fmla="*/ 101612700 w 15"/>
                <a:gd name="T35" fmla="*/ 123489508 h 18"/>
                <a:gd name="T36" fmla="*/ 87096600 w 15"/>
                <a:gd name="T37" fmla="*/ 137209742 h 18"/>
                <a:gd name="T38" fmla="*/ 101612700 w 15"/>
                <a:gd name="T39" fmla="*/ 0 h 18"/>
                <a:gd name="T40" fmla="*/ 0 w 15"/>
                <a:gd name="T41" fmla="*/ 109765571 h 18"/>
                <a:gd name="T42" fmla="*/ 101612700 w 15"/>
                <a:gd name="T43" fmla="*/ 246975313 h 18"/>
                <a:gd name="T44" fmla="*/ 116128800 w 15"/>
                <a:gd name="T45" fmla="*/ 246975313 h 18"/>
                <a:gd name="T46" fmla="*/ 217741500 w 15"/>
                <a:gd name="T47" fmla="*/ 137209742 h 18"/>
                <a:gd name="T48" fmla="*/ 101612700 w 15"/>
                <a:gd name="T49" fmla="*/ 0 h 18"/>
                <a:gd name="T50" fmla="*/ 101612700 w 15"/>
                <a:gd name="T51" fmla="*/ 0 h 1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
                <a:gd name="T79" fmla="*/ 0 h 18"/>
                <a:gd name="T80" fmla="*/ 15 w 15"/>
                <a:gd name="T81" fmla="*/ 18 h 1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 h="18">
                  <a:moveTo>
                    <a:pt x="8" y="15"/>
                  </a:moveTo>
                  <a:cubicBezTo>
                    <a:pt x="8" y="15"/>
                    <a:pt x="8" y="15"/>
                    <a:pt x="7" y="15"/>
                  </a:cubicBezTo>
                  <a:cubicBezTo>
                    <a:pt x="6" y="15"/>
                    <a:pt x="4" y="13"/>
                    <a:pt x="4" y="11"/>
                  </a:cubicBezTo>
                  <a:cubicBezTo>
                    <a:pt x="11" y="12"/>
                    <a:pt x="11" y="12"/>
                    <a:pt x="11" y="12"/>
                  </a:cubicBezTo>
                  <a:cubicBezTo>
                    <a:pt x="11" y="14"/>
                    <a:pt x="10" y="15"/>
                    <a:pt x="8" y="15"/>
                  </a:cubicBezTo>
                  <a:moveTo>
                    <a:pt x="9" y="10"/>
                  </a:moveTo>
                  <a:cubicBezTo>
                    <a:pt x="9" y="10"/>
                    <a:pt x="9" y="10"/>
                    <a:pt x="9" y="10"/>
                  </a:cubicBezTo>
                  <a:cubicBezTo>
                    <a:pt x="8" y="10"/>
                    <a:pt x="8" y="9"/>
                    <a:pt x="8" y="9"/>
                  </a:cubicBezTo>
                  <a:cubicBezTo>
                    <a:pt x="8" y="8"/>
                    <a:pt x="8" y="8"/>
                    <a:pt x="9" y="8"/>
                  </a:cubicBezTo>
                  <a:cubicBezTo>
                    <a:pt x="9" y="8"/>
                    <a:pt x="9" y="8"/>
                    <a:pt x="9" y="8"/>
                  </a:cubicBezTo>
                  <a:cubicBezTo>
                    <a:pt x="9" y="8"/>
                    <a:pt x="10" y="8"/>
                    <a:pt x="10" y="9"/>
                  </a:cubicBezTo>
                  <a:cubicBezTo>
                    <a:pt x="10" y="10"/>
                    <a:pt x="9" y="10"/>
                    <a:pt x="9" y="10"/>
                  </a:cubicBezTo>
                  <a:moveTo>
                    <a:pt x="6" y="10"/>
                  </a:moveTo>
                  <a:cubicBezTo>
                    <a:pt x="6" y="10"/>
                    <a:pt x="6" y="10"/>
                    <a:pt x="6" y="10"/>
                  </a:cubicBezTo>
                  <a:cubicBezTo>
                    <a:pt x="6" y="10"/>
                    <a:pt x="5" y="9"/>
                    <a:pt x="5" y="8"/>
                  </a:cubicBezTo>
                  <a:cubicBezTo>
                    <a:pt x="5" y="8"/>
                    <a:pt x="5" y="7"/>
                    <a:pt x="6" y="7"/>
                  </a:cubicBezTo>
                  <a:cubicBezTo>
                    <a:pt x="6" y="7"/>
                    <a:pt x="6" y="7"/>
                    <a:pt x="6" y="7"/>
                  </a:cubicBezTo>
                  <a:cubicBezTo>
                    <a:pt x="7" y="7"/>
                    <a:pt x="7" y="8"/>
                    <a:pt x="7" y="9"/>
                  </a:cubicBezTo>
                  <a:cubicBezTo>
                    <a:pt x="7" y="9"/>
                    <a:pt x="7" y="10"/>
                    <a:pt x="6" y="10"/>
                  </a:cubicBezTo>
                  <a:moveTo>
                    <a:pt x="7" y="0"/>
                  </a:moveTo>
                  <a:cubicBezTo>
                    <a:pt x="3" y="0"/>
                    <a:pt x="0" y="3"/>
                    <a:pt x="0" y="8"/>
                  </a:cubicBezTo>
                  <a:cubicBezTo>
                    <a:pt x="0" y="13"/>
                    <a:pt x="3" y="17"/>
                    <a:pt x="7" y="18"/>
                  </a:cubicBezTo>
                  <a:cubicBezTo>
                    <a:pt x="8" y="18"/>
                    <a:pt x="8" y="18"/>
                    <a:pt x="8" y="18"/>
                  </a:cubicBezTo>
                  <a:cubicBezTo>
                    <a:pt x="12" y="18"/>
                    <a:pt x="15" y="14"/>
                    <a:pt x="15" y="10"/>
                  </a:cubicBezTo>
                  <a:cubicBezTo>
                    <a:pt x="15" y="5"/>
                    <a:pt x="11" y="1"/>
                    <a:pt x="7"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90" name="Freeform 217"/>
            <p:cNvSpPr>
              <a:spLocks noChangeArrowheads="1"/>
            </p:cNvSpPr>
            <p:nvPr/>
          </p:nvSpPr>
          <p:spPr bwMode="auto">
            <a:xfrm>
              <a:off x="4586288" y="1181100"/>
              <a:ext cx="7938" cy="41275"/>
            </a:xfrm>
            <a:custGeom>
              <a:avLst/>
              <a:gdLst>
                <a:gd name="T0" fmla="*/ 15752961 w 2"/>
                <a:gd name="T1" fmla="*/ 0 h 11"/>
                <a:gd name="T2" fmla="*/ 15752961 w 2"/>
                <a:gd name="T3" fmla="*/ 14078527 h 11"/>
                <a:gd name="T4" fmla="*/ 15752961 w 2"/>
                <a:gd name="T5" fmla="*/ 28160807 h 11"/>
                <a:gd name="T6" fmla="*/ 0 w 2"/>
                <a:gd name="T7" fmla="*/ 140796530 h 11"/>
                <a:gd name="T8" fmla="*/ 15752961 w 2"/>
                <a:gd name="T9" fmla="*/ 154875057 h 11"/>
                <a:gd name="T10" fmla="*/ 31505922 w 2"/>
                <a:gd name="T11" fmla="*/ 140796530 h 11"/>
                <a:gd name="T12" fmla="*/ 31505922 w 2"/>
                <a:gd name="T13" fmla="*/ 28160807 h 11"/>
                <a:gd name="T14" fmla="*/ 31505922 w 2"/>
                <a:gd name="T15" fmla="*/ 14078527 h 11"/>
                <a:gd name="T16" fmla="*/ 31505922 w 2"/>
                <a:gd name="T17" fmla="*/ 0 h 11"/>
                <a:gd name="T18" fmla="*/ 15752961 w 2"/>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
                <a:gd name="T31" fmla="*/ 0 h 11"/>
                <a:gd name="T32" fmla="*/ 2 w 2"/>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 h="11">
                  <a:moveTo>
                    <a:pt x="1" y="0"/>
                  </a:moveTo>
                  <a:cubicBezTo>
                    <a:pt x="1" y="0"/>
                    <a:pt x="1" y="0"/>
                    <a:pt x="1" y="1"/>
                  </a:cubicBezTo>
                  <a:cubicBezTo>
                    <a:pt x="1" y="2"/>
                    <a:pt x="1" y="2"/>
                    <a:pt x="1" y="2"/>
                  </a:cubicBezTo>
                  <a:cubicBezTo>
                    <a:pt x="0" y="10"/>
                    <a:pt x="0" y="10"/>
                    <a:pt x="0" y="10"/>
                  </a:cubicBezTo>
                  <a:cubicBezTo>
                    <a:pt x="1" y="11"/>
                    <a:pt x="1" y="11"/>
                    <a:pt x="1" y="11"/>
                  </a:cubicBezTo>
                  <a:cubicBezTo>
                    <a:pt x="2" y="10"/>
                    <a:pt x="2" y="10"/>
                    <a:pt x="2" y="10"/>
                  </a:cubicBezTo>
                  <a:cubicBezTo>
                    <a:pt x="2" y="2"/>
                    <a:pt x="2" y="2"/>
                    <a:pt x="2" y="2"/>
                  </a:cubicBezTo>
                  <a:cubicBezTo>
                    <a:pt x="2" y="1"/>
                    <a:pt x="2" y="1"/>
                    <a:pt x="2" y="1"/>
                  </a:cubicBezTo>
                  <a:cubicBezTo>
                    <a:pt x="2" y="1"/>
                    <a:pt x="2" y="1"/>
                    <a:pt x="2"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91" name="Freeform 218"/>
            <p:cNvSpPr>
              <a:spLocks noChangeArrowheads="1"/>
            </p:cNvSpPr>
            <p:nvPr/>
          </p:nvSpPr>
          <p:spPr bwMode="auto">
            <a:xfrm>
              <a:off x="4545013" y="1181100"/>
              <a:ext cx="95250" cy="63500"/>
            </a:xfrm>
            <a:custGeom>
              <a:avLst/>
              <a:gdLst>
                <a:gd name="T0" fmla="*/ 116128800 w 25"/>
                <a:gd name="T1" fmla="*/ 0 h 17"/>
                <a:gd name="T2" fmla="*/ 116128800 w 25"/>
                <a:gd name="T3" fmla="*/ 0 h 17"/>
                <a:gd name="T4" fmla="*/ 87096600 w 25"/>
                <a:gd name="T5" fmla="*/ 83715412 h 17"/>
                <a:gd name="T6" fmla="*/ 116128800 w 25"/>
                <a:gd name="T7" fmla="*/ 83715412 h 17"/>
                <a:gd name="T8" fmla="*/ 116128800 w 25"/>
                <a:gd name="T9" fmla="*/ 125573118 h 17"/>
                <a:gd name="T10" fmla="*/ 159677100 w 25"/>
                <a:gd name="T11" fmla="*/ 167430824 h 17"/>
                <a:gd name="T12" fmla="*/ 101612700 w 25"/>
                <a:gd name="T13" fmla="*/ 139524441 h 17"/>
                <a:gd name="T14" fmla="*/ 101612700 w 25"/>
                <a:gd name="T15" fmla="*/ 97666735 h 17"/>
                <a:gd name="T16" fmla="*/ 87096600 w 25"/>
                <a:gd name="T17" fmla="*/ 97666735 h 17"/>
                <a:gd name="T18" fmla="*/ 116128800 w 25"/>
                <a:gd name="T19" fmla="*/ 0 h 17"/>
                <a:gd name="T20" fmla="*/ 0 w 25"/>
                <a:gd name="T21" fmla="*/ 195333471 h 17"/>
                <a:gd name="T22" fmla="*/ 72580500 w 25"/>
                <a:gd name="T23" fmla="*/ 195333471 h 17"/>
                <a:gd name="T24" fmla="*/ 290322000 w 25"/>
                <a:gd name="T25" fmla="*/ 223239853 h 17"/>
                <a:gd name="T26" fmla="*/ 362902500 w 25"/>
                <a:gd name="T27" fmla="*/ 237191176 h 17"/>
                <a:gd name="T28" fmla="*/ 246773700 w 25"/>
                <a:gd name="T29" fmla="*/ 13951324 h 17"/>
                <a:gd name="T30" fmla="*/ 246773700 w 25"/>
                <a:gd name="T31" fmla="*/ 13951324 h 17"/>
                <a:gd name="T32" fmla="*/ 246773700 w 25"/>
                <a:gd name="T33" fmla="*/ 13951324 h 17"/>
                <a:gd name="T34" fmla="*/ 246773700 w 25"/>
                <a:gd name="T35" fmla="*/ 13951324 h 17"/>
                <a:gd name="T36" fmla="*/ 261289800 w 25"/>
                <a:gd name="T37" fmla="*/ 125573118 h 17"/>
                <a:gd name="T38" fmla="*/ 246773700 w 25"/>
                <a:gd name="T39" fmla="*/ 111618059 h 17"/>
                <a:gd name="T40" fmla="*/ 246773700 w 25"/>
                <a:gd name="T41" fmla="*/ 153475765 h 17"/>
                <a:gd name="T42" fmla="*/ 188709300 w 25"/>
                <a:gd name="T43" fmla="*/ 167430824 h 17"/>
                <a:gd name="T44" fmla="*/ 246773700 w 25"/>
                <a:gd name="T45" fmla="*/ 139524441 h 17"/>
                <a:gd name="T46" fmla="*/ 246773700 w 25"/>
                <a:gd name="T47" fmla="*/ 97666735 h 17"/>
                <a:gd name="T48" fmla="*/ 261289800 w 25"/>
                <a:gd name="T49" fmla="*/ 111618059 h 17"/>
                <a:gd name="T50" fmla="*/ 246773700 w 25"/>
                <a:gd name="T51" fmla="*/ 13951324 h 17"/>
                <a:gd name="T52" fmla="*/ 174193200 w 25"/>
                <a:gd name="T53" fmla="*/ 167430824 h 17"/>
                <a:gd name="T54" fmla="*/ 116128800 w 25"/>
                <a:gd name="T55" fmla="*/ 0 h 1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
                <a:gd name="T85" fmla="*/ 0 h 17"/>
                <a:gd name="T86" fmla="*/ 25 w 25"/>
                <a:gd name="T87" fmla="*/ 17 h 1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 h="17">
                  <a:moveTo>
                    <a:pt x="8" y="0"/>
                  </a:moveTo>
                  <a:cubicBezTo>
                    <a:pt x="8" y="0"/>
                    <a:pt x="8" y="0"/>
                    <a:pt x="8" y="0"/>
                  </a:cubicBezTo>
                  <a:cubicBezTo>
                    <a:pt x="6" y="4"/>
                    <a:pt x="6" y="6"/>
                    <a:pt x="6" y="6"/>
                  </a:cubicBezTo>
                  <a:cubicBezTo>
                    <a:pt x="8" y="6"/>
                    <a:pt x="8" y="6"/>
                    <a:pt x="8" y="6"/>
                  </a:cubicBezTo>
                  <a:cubicBezTo>
                    <a:pt x="8" y="9"/>
                    <a:pt x="8" y="9"/>
                    <a:pt x="8" y="9"/>
                  </a:cubicBezTo>
                  <a:cubicBezTo>
                    <a:pt x="11" y="12"/>
                    <a:pt x="11" y="12"/>
                    <a:pt x="11" y="12"/>
                  </a:cubicBezTo>
                  <a:cubicBezTo>
                    <a:pt x="7" y="10"/>
                    <a:pt x="7" y="10"/>
                    <a:pt x="7" y="10"/>
                  </a:cubicBezTo>
                  <a:cubicBezTo>
                    <a:pt x="7" y="7"/>
                    <a:pt x="7" y="7"/>
                    <a:pt x="7" y="7"/>
                  </a:cubicBezTo>
                  <a:cubicBezTo>
                    <a:pt x="6" y="7"/>
                    <a:pt x="6" y="7"/>
                    <a:pt x="6" y="7"/>
                  </a:cubicBezTo>
                  <a:cubicBezTo>
                    <a:pt x="5" y="3"/>
                    <a:pt x="8" y="0"/>
                    <a:pt x="8" y="0"/>
                  </a:cubicBezTo>
                  <a:cubicBezTo>
                    <a:pt x="3" y="1"/>
                    <a:pt x="0" y="4"/>
                    <a:pt x="0" y="14"/>
                  </a:cubicBezTo>
                  <a:cubicBezTo>
                    <a:pt x="5" y="14"/>
                    <a:pt x="5" y="14"/>
                    <a:pt x="5" y="14"/>
                  </a:cubicBezTo>
                  <a:cubicBezTo>
                    <a:pt x="20" y="16"/>
                    <a:pt x="20" y="16"/>
                    <a:pt x="20" y="16"/>
                  </a:cubicBezTo>
                  <a:cubicBezTo>
                    <a:pt x="25" y="17"/>
                    <a:pt x="25" y="17"/>
                    <a:pt x="25" y="17"/>
                  </a:cubicBezTo>
                  <a:cubicBezTo>
                    <a:pt x="25" y="7"/>
                    <a:pt x="21" y="3"/>
                    <a:pt x="17" y="1"/>
                  </a:cubicBezTo>
                  <a:cubicBezTo>
                    <a:pt x="17" y="1"/>
                    <a:pt x="17" y="1"/>
                    <a:pt x="17" y="1"/>
                  </a:cubicBezTo>
                  <a:cubicBezTo>
                    <a:pt x="17" y="1"/>
                    <a:pt x="17" y="1"/>
                    <a:pt x="17" y="1"/>
                  </a:cubicBezTo>
                  <a:cubicBezTo>
                    <a:pt x="17" y="1"/>
                    <a:pt x="17" y="1"/>
                    <a:pt x="17" y="1"/>
                  </a:cubicBezTo>
                  <a:cubicBezTo>
                    <a:pt x="17" y="1"/>
                    <a:pt x="19" y="5"/>
                    <a:pt x="18" y="9"/>
                  </a:cubicBezTo>
                  <a:cubicBezTo>
                    <a:pt x="17" y="8"/>
                    <a:pt x="17" y="8"/>
                    <a:pt x="17" y="8"/>
                  </a:cubicBezTo>
                  <a:cubicBezTo>
                    <a:pt x="17" y="11"/>
                    <a:pt x="17" y="11"/>
                    <a:pt x="17" y="11"/>
                  </a:cubicBezTo>
                  <a:cubicBezTo>
                    <a:pt x="13" y="12"/>
                    <a:pt x="13" y="12"/>
                    <a:pt x="13" y="12"/>
                  </a:cubicBezTo>
                  <a:cubicBezTo>
                    <a:pt x="17" y="10"/>
                    <a:pt x="17" y="10"/>
                    <a:pt x="17" y="10"/>
                  </a:cubicBezTo>
                  <a:cubicBezTo>
                    <a:pt x="17" y="7"/>
                    <a:pt x="17" y="7"/>
                    <a:pt x="17" y="7"/>
                  </a:cubicBezTo>
                  <a:cubicBezTo>
                    <a:pt x="18" y="8"/>
                    <a:pt x="18" y="8"/>
                    <a:pt x="18" y="8"/>
                  </a:cubicBezTo>
                  <a:cubicBezTo>
                    <a:pt x="18" y="8"/>
                    <a:pt x="19" y="6"/>
                    <a:pt x="17" y="1"/>
                  </a:cubicBezTo>
                  <a:cubicBezTo>
                    <a:pt x="17" y="2"/>
                    <a:pt x="17" y="9"/>
                    <a:pt x="12" y="12"/>
                  </a:cubicBezTo>
                  <a:cubicBezTo>
                    <a:pt x="12" y="12"/>
                    <a:pt x="7" y="7"/>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92" name="Freeform 219"/>
            <p:cNvSpPr>
              <a:spLocks noChangeArrowheads="1"/>
            </p:cNvSpPr>
            <p:nvPr/>
          </p:nvSpPr>
          <p:spPr bwMode="auto">
            <a:xfrm>
              <a:off x="4575175" y="1177925"/>
              <a:ext cx="15875" cy="11113"/>
            </a:xfrm>
            <a:custGeom>
              <a:avLst/>
              <a:gdLst>
                <a:gd name="T0" fmla="*/ 31503938 w 4"/>
                <a:gd name="T1" fmla="*/ 0 h 3"/>
                <a:gd name="T2" fmla="*/ 0 w 4"/>
                <a:gd name="T3" fmla="*/ 13720851 h 3"/>
                <a:gd name="T4" fmla="*/ 47251938 w 4"/>
                <a:gd name="T5" fmla="*/ 41166256 h 3"/>
                <a:gd name="T6" fmla="*/ 63003906 w 4"/>
                <a:gd name="T7" fmla="*/ 13720851 h 3"/>
                <a:gd name="T8" fmla="*/ 31503938 w 4"/>
                <a:gd name="T9" fmla="*/ 0 h 3"/>
                <a:gd name="T10" fmla="*/ 31503938 w 4"/>
                <a:gd name="T11" fmla="*/ 0 h 3"/>
                <a:gd name="T12" fmla="*/ 0 60000 65536"/>
                <a:gd name="T13" fmla="*/ 0 60000 65536"/>
                <a:gd name="T14" fmla="*/ 0 60000 65536"/>
                <a:gd name="T15" fmla="*/ 0 60000 65536"/>
                <a:gd name="T16" fmla="*/ 0 60000 65536"/>
                <a:gd name="T17" fmla="*/ 0 60000 65536"/>
                <a:gd name="T18" fmla="*/ 0 w 4"/>
                <a:gd name="T19" fmla="*/ 0 h 3"/>
                <a:gd name="T20" fmla="*/ 4 w 4"/>
                <a:gd name="T21" fmla="*/ 3 h 3"/>
              </a:gdLst>
              <a:ahLst/>
              <a:cxnLst>
                <a:cxn ang="T12">
                  <a:pos x="T0" y="T1"/>
                </a:cxn>
                <a:cxn ang="T13">
                  <a:pos x="T2" y="T3"/>
                </a:cxn>
                <a:cxn ang="T14">
                  <a:pos x="T4" y="T5"/>
                </a:cxn>
                <a:cxn ang="T15">
                  <a:pos x="T6" y="T7"/>
                </a:cxn>
                <a:cxn ang="T16">
                  <a:pos x="T8" y="T9"/>
                </a:cxn>
                <a:cxn ang="T17">
                  <a:pos x="T10" y="T11"/>
                </a:cxn>
              </a:cxnLst>
              <a:rect l="T18" t="T19" r="T20" b="T21"/>
              <a:pathLst>
                <a:path w="4" h="3">
                  <a:moveTo>
                    <a:pt x="2" y="0"/>
                  </a:moveTo>
                  <a:cubicBezTo>
                    <a:pt x="1" y="0"/>
                    <a:pt x="0" y="1"/>
                    <a:pt x="0" y="1"/>
                  </a:cubicBezTo>
                  <a:cubicBezTo>
                    <a:pt x="3" y="3"/>
                    <a:pt x="3" y="3"/>
                    <a:pt x="3" y="3"/>
                  </a:cubicBezTo>
                  <a:cubicBezTo>
                    <a:pt x="3" y="2"/>
                    <a:pt x="4" y="1"/>
                    <a:pt x="4" y="1"/>
                  </a:cubicBezTo>
                  <a:cubicBezTo>
                    <a:pt x="2" y="1"/>
                    <a:pt x="2" y="0"/>
                    <a:pt x="2"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93" name="Freeform 220"/>
            <p:cNvSpPr>
              <a:spLocks noChangeArrowheads="1"/>
            </p:cNvSpPr>
            <p:nvPr/>
          </p:nvSpPr>
          <p:spPr bwMode="auto">
            <a:xfrm>
              <a:off x="4594225" y="1181100"/>
              <a:ext cx="11113" cy="11113"/>
            </a:xfrm>
            <a:custGeom>
              <a:avLst/>
              <a:gdLst>
                <a:gd name="T0" fmla="*/ 27445406 w 3"/>
                <a:gd name="T1" fmla="*/ 0 h 3"/>
                <a:gd name="T2" fmla="*/ 0 w 3"/>
                <a:gd name="T3" fmla="*/ 0 h 3"/>
                <a:gd name="T4" fmla="*/ 0 w 3"/>
                <a:gd name="T5" fmla="*/ 0 h 3"/>
                <a:gd name="T6" fmla="*/ 13720851 w 3"/>
                <a:gd name="T7" fmla="*/ 41166256 h 3"/>
                <a:gd name="T8" fmla="*/ 41166256 w 3"/>
                <a:gd name="T9" fmla="*/ 13720851 h 3"/>
                <a:gd name="T10" fmla="*/ 27445406 w 3"/>
                <a:gd name="T11" fmla="*/ 0 h 3"/>
                <a:gd name="T12" fmla="*/ 0 60000 65536"/>
                <a:gd name="T13" fmla="*/ 0 60000 65536"/>
                <a:gd name="T14" fmla="*/ 0 60000 65536"/>
                <a:gd name="T15" fmla="*/ 0 60000 65536"/>
                <a:gd name="T16" fmla="*/ 0 60000 65536"/>
                <a:gd name="T17" fmla="*/ 0 60000 65536"/>
                <a:gd name="T18" fmla="*/ 0 w 3"/>
                <a:gd name="T19" fmla="*/ 0 h 3"/>
                <a:gd name="T20" fmla="*/ 3 w 3"/>
                <a:gd name="T21" fmla="*/ 3 h 3"/>
              </a:gdLst>
              <a:ahLst/>
              <a:cxnLst>
                <a:cxn ang="T12">
                  <a:pos x="T0" y="T1"/>
                </a:cxn>
                <a:cxn ang="T13">
                  <a:pos x="T2" y="T3"/>
                </a:cxn>
                <a:cxn ang="T14">
                  <a:pos x="T4" y="T5"/>
                </a:cxn>
                <a:cxn ang="T15">
                  <a:pos x="T6" y="T7"/>
                </a:cxn>
                <a:cxn ang="T16">
                  <a:pos x="T8" y="T9"/>
                </a:cxn>
                <a:cxn ang="T17">
                  <a:pos x="T10" y="T11"/>
                </a:cxn>
              </a:cxnLst>
              <a:rect l="T18" t="T19" r="T20" b="T21"/>
              <a:pathLst>
                <a:path w="3" h="3">
                  <a:moveTo>
                    <a:pt x="2" y="0"/>
                  </a:moveTo>
                  <a:cubicBezTo>
                    <a:pt x="2" y="0"/>
                    <a:pt x="1" y="0"/>
                    <a:pt x="0" y="0"/>
                  </a:cubicBezTo>
                  <a:cubicBezTo>
                    <a:pt x="0" y="0"/>
                    <a:pt x="0" y="0"/>
                    <a:pt x="0" y="0"/>
                  </a:cubicBezTo>
                  <a:cubicBezTo>
                    <a:pt x="0" y="0"/>
                    <a:pt x="1" y="1"/>
                    <a:pt x="1" y="3"/>
                  </a:cubicBezTo>
                  <a:cubicBezTo>
                    <a:pt x="3" y="1"/>
                    <a:pt x="3" y="1"/>
                    <a:pt x="3" y="1"/>
                  </a:cubicBezTo>
                  <a:cubicBezTo>
                    <a:pt x="3" y="1"/>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94" name="Freeform 221"/>
            <p:cNvSpPr>
              <a:spLocks noEditPoints="1" noChangeArrowheads="1"/>
            </p:cNvSpPr>
            <p:nvPr/>
          </p:nvSpPr>
          <p:spPr bwMode="auto">
            <a:xfrm>
              <a:off x="4564063" y="1114425"/>
              <a:ext cx="52388" cy="63500"/>
            </a:xfrm>
            <a:custGeom>
              <a:avLst/>
              <a:gdLst>
                <a:gd name="T0" fmla="*/ 112020512 w 14"/>
                <a:gd name="T1" fmla="*/ 209284794 h 17"/>
                <a:gd name="T2" fmla="*/ 98017948 w 14"/>
                <a:gd name="T3" fmla="*/ 209284794 h 17"/>
                <a:gd name="T4" fmla="*/ 56010256 w 14"/>
                <a:gd name="T5" fmla="*/ 153475765 h 17"/>
                <a:gd name="T6" fmla="*/ 154028204 w 14"/>
                <a:gd name="T7" fmla="*/ 167430824 h 17"/>
                <a:gd name="T8" fmla="*/ 112020512 w 14"/>
                <a:gd name="T9" fmla="*/ 209284794 h 17"/>
                <a:gd name="T10" fmla="*/ 126023076 w 14"/>
                <a:gd name="T11" fmla="*/ 125573118 h 17"/>
                <a:gd name="T12" fmla="*/ 126023076 w 14"/>
                <a:gd name="T13" fmla="*/ 125573118 h 17"/>
                <a:gd name="T14" fmla="*/ 112020512 w 14"/>
                <a:gd name="T15" fmla="*/ 111618059 h 17"/>
                <a:gd name="T16" fmla="*/ 112020512 w 14"/>
                <a:gd name="T17" fmla="*/ 97666735 h 17"/>
                <a:gd name="T18" fmla="*/ 126023076 w 14"/>
                <a:gd name="T19" fmla="*/ 97666735 h 17"/>
                <a:gd name="T20" fmla="*/ 126023076 w 14"/>
                <a:gd name="T21" fmla="*/ 111618059 h 17"/>
                <a:gd name="T22" fmla="*/ 126023076 w 14"/>
                <a:gd name="T23" fmla="*/ 125573118 h 17"/>
                <a:gd name="T24" fmla="*/ 84015384 w 14"/>
                <a:gd name="T25" fmla="*/ 125573118 h 17"/>
                <a:gd name="T26" fmla="*/ 84015384 w 14"/>
                <a:gd name="T27" fmla="*/ 125573118 h 17"/>
                <a:gd name="T28" fmla="*/ 70012820 w 14"/>
                <a:gd name="T29" fmla="*/ 111618059 h 17"/>
                <a:gd name="T30" fmla="*/ 84015384 w 14"/>
                <a:gd name="T31" fmla="*/ 97666735 h 17"/>
                <a:gd name="T32" fmla="*/ 84015384 w 14"/>
                <a:gd name="T33" fmla="*/ 97666735 h 17"/>
                <a:gd name="T34" fmla="*/ 98017948 w 14"/>
                <a:gd name="T35" fmla="*/ 111618059 h 17"/>
                <a:gd name="T36" fmla="*/ 84015384 w 14"/>
                <a:gd name="T37" fmla="*/ 125573118 h 17"/>
                <a:gd name="T38" fmla="*/ 98017948 w 14"/>
                <a:gd name="T39" fmla="*/ 0 h 17"/>
                <a:gd name="T40" fmla="*/ 0 w 14"/>
                <a:gd name="T41" fmla="*/ 97666735 h 17"/>
                <a:gd name="T42" fmla="*/ 98017948 w 14"/>
                <a:gd name="T43" fmla="*/ 237191176 h 17"/>
                <a:gd name="T44" fmla="*/ 112020512 w 14"/>
                <a:gd name="T45" fmla="*/ 237191176 h 17"/>
                <a:gd name="T46" fmla="*/ 196035896 w 14"/>
                <a:gd name="T47" fmla="*/ 125573118 h 17"/>
                <a:gd name="T48" fmla="*/ 98017948 w 14"/>
                <a:gd name="T49" fmla="*/ 0 h 17"/>
                <a:gd name="T50" fmla="*/ 98017948 w 14"/>
                <a:gd name="T51" fmla="*/ 0 h 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
                <a:gd name="T79" fmla="*/ 0 h 17"/>
                <a:gd name="T80" fmla="*/ 14 w 14"/>
                <a:gd name="T81" fmla="*/ 17 h 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 h="17">
                  <a:moveTo>
                    <a:pt x="8" y="15"/>
                  </a:moveTo>
                  <a:cubicBezTo>
                    <a:pt x="8" y="15"/>
                    <a:pt x="7" y="15"/>
                    <a:pt x="7" y="15"/>
                  </a:cubicBezTo>
                  <a:cubicBezTo>
                    <a:pt x="5" y="14"/>
                    <a:pt x="4" y="13"/>
                    <a:pt x="4" y="11"/>
                  </a:cubicBezTo>
                  <a:cubicBezTo>
                    <a:pt x="11" y="12"/>
                    <a:pt x="11" y="12"/>
                    <a:pt x="11" y="12"/>
                  </a:cubicBezTo>
                  <a:cubicBezTo>
                    <a:pt x="11" y="13"/>
                    <a:pt x="9" y="15"/>
                    <a:pt x="8" y="15"/>
                  </a:cubicBezTo>
                  <a:moveTo>
                    <a:pt x="9" y="9"/>
                  </a:moveTo>
                  <a:cubicBezTo>
                    <a:pt x="9" y="9"/>
                    <a:pt x="9" y="9"/>
                    <a:pt x="9" y="9"/>
                  </a:cubicBezTo>
                  <a:cubicBezTo>
                    <a:pt x="8" y="9"/>
                    <a:pt x="8" y="9"/>
                    <a:pt x="8" y="8"/>
                  </a:cubicBezTo>
                  <a:cubicBezTo>
                    <a:pt x="8" y="8"/>
                    <a:pt x="8" y="7"/>
                    <a:pt x="8" y="7"/>
                  </a:cubicBezTo>
                  <a:cubicBezTo>
                    <a:pt x="9" y="7"/>
                    <a:pt x="9" y="7"/>
                    <a:pt x="9" y="7"/>
                  </a:cubicBezTo>
                  <a:cubicBezTo>
                    <a:pt x="9" y="7"/>
                    <a:pt x="9" y="8"/>
                    <a:pt x="9" y="8"/>
                  </a:cubicBezTo>
                  <a:cubicBezTo>
                    <a:pt x="9" y="9"/>
                    <a:pt x="9" y="9"/>
                    <a:pt x="9" y="9"/>
                  </a:cubicBezTo>
                  <a:moveTo>
                    <a:pt x="6" y="9"/>
                  </a:moveTo>
                  <a:cubicBezTo>
                    <a:pt x="6" y="9"/>
                    <a:pt x="6" y="9"/>
                    <a:pt x="6" y="9"/>
                  </a:cubicBezTo>
                  <a:cubicBezTo>
                    <a:pt x="5" y="9"/>
                    <a:pt x="5" y="8"/>
                    <a:pt x="5" y="8"/>
                  </a:cubicBezTo>
                  <a:cubicBezTo>
                    <a:pt x="5" y="7"/>
                    <a:pt x="5" y="7"/>
                    <a:pt x="6" y="7"/>
                  </a:cubicBezTo>
                  <a:cubicBezTo>
                    <a:pt x="6" y="7"/>
                    <a:pt x="6" y="7"/>
                    <a:pt x="6" y="7"/>
                  </a:cubicBezTo>
                  <a:cubicBezTo>
                    <a:pt x="6" y="7"/>
                    <a:pt x="7" y="7"/>
                    <a:pt x="7" y="8"/>
                  </a:cubicBezTo>
                  <a:cubicBezTo>
                    <a:pt x="7" y="9"/>
                    <a:pt x="6" y="9"/>
                    <a:pt x="6" y="9"/>
                  </a:cubicBezTo>
                  <a:moveTo>
                    <a:pt x="7" y="0"/>
                  </a:moveTo>
                  <a:cubicBezTo>
                    <a:pt x="3" y="0"/>
                    <a:pt x="0" y="3"/>
                    <a:pt x="0" y="7"/>
                  </a:cubicBezTo>
                  <a:cubicBezTo>
                    <a:pt x="0" y="12"/>
                    <a:pt x="3" y="16"/>
                    <a:pt x="7" y="17"/>
                  </a:cubicBezTo>
                  <a:cubicBezTo>
                    <a:pt x="8" y="17"/>
                    <a:pt x="8" y="17"/>
                    <a:pt x="8" y="17"/>
                  </a:cubicBezTo>
                  <a:cubicBezTo>
                    <a:pt x="11" y="17"/>
                    <a:pt x="14" y="14"/>
                    <a:pt x="14" y="9"/>
                  </a:cubicBezTo>
                  <a:cubicBezTo>
                    <a:pt x="14" y="5"/>
                    <a:pt x="11" y="0"/>
                    <a:pt x="7"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95" name="Freeform 222"/>
            <p:cNvSpPr>
              <a:spLocks noChangeArrowheads="1"/>
            </p:cNvSpPr>
            <p:nvPr/>
          </p:nvSpPr>
          <p:spPr bwMode="auto">
            <a:xfrm>
              <a:off x="4432300" y="1030288"/>
              <a:ext cx="106363" cy="161925"/>
            </a:xfrm>
            <a:custGeom>
              <a:avLst/>
              <a:gdLst>
                <a:gd name="T0" fmla="*/ 202021324 w 28"/>
                <a:gd name="T1" fmla="*/ 0 h 43"/>
                <a:gd name="T2" fmla="*/ 187590144 w 28"/>
                <a:gd name="T3" fmla="*/ 14181617 h 43"/>
                <a:gd name="T4" fmla="*/ 187590144 w 28"/>
                <a:gd name="T5" fmla="*/ 340332459 h 43"/>
                <a:gd name="T6" fmla="*/ 0 w 28"/>
                <a:gd name="T7" fmla="*/ 538860040 h 43"/>
                <a:gd name="T8" fmla="*/ 0 w 28"/>
                <a:gd name="T9" fmla="*/ 553037892 h 43"/>
                <a:gd name="T10" fmla="*/ 14431180 w 28"/>
                <a:gd name="T11" fmla="*/ 553037892 h 43"/>
                <a:gd name="T12" fmla="*/ 14431180 w 28"/>
                <a:gd name="T13" fmla="*/ 553037892 h 43"/>
                <a:gd name="T14" fmla="*/ 202021324 w 28"/>
                <a:gd name="T15" fmla="*/ 354510310 h 43"/>
                <a:gd name="T16" fmla="*/ 389607669 w 28"/>
                <a:gd name="T17" fmla="*/ 609760596 h 43"/>
                <a:gd name="T18" fmla="*/ 404038849 w 28"/>
                <a:gd name="T19" fmla="*/ 609760596 h 43"/>
                <a:gd name="T20" fmla="*/ 404038849 w 28"/>
                <a:gd name="T21" fmla="*/ 609760596 h 43"/>
                <a:gd name="T22" fmla="*/ 404038849 w 28"/>
                <a:gd name="T23" fmla="*/ 595578978 h 43"/>
                <a:gd name="T24" fmla="*/ 216448705 w 28"/>
                <a:gd name="T25" fmla="*/ 340332459 h 43"/>
                <a:gd name="T26" fmla="*/ 216448705 w 28"/>
                <a:gd name="T27" fmla="*/ 14181617 h 43"/>
                <a:gd name="T28" fmla="*/ 202021324 w 28"/>
                <a:gd name="T29" fmla="*/ 0 h 43"/>
                <a:gd name="T30" fmla="*/ 202021324 w 28"/>
                <a:gd name="T31" fmla="*/ 0 h 4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
                <a:gd name="T49" fmla="*/ 0 h 43"/>
                <a:gd name="T50" fmla="*/ 28 w 28"/>
                <a:gd name="T51" fmla="*/ 43 h 4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 h="43">
                  <a:moveTo>
                    <a:pt x="14" y="0"/>
                  </a:moveTo>
                  <a:cubicBezTo>
                    <a:pt x="14" y="0"/>
                    <a:pt x="13" y="1"/>
                    <a:pt x="13" y="1"/>
                  </a:cubicBezTo>
                  <a:cubicBezTo>
                    <a:pt x="13" y="24"/>
                    <a:pt x="13" y="24"/>
                    <a:pt x="13" y="24"/>
                  </a:cubicBezTo>
                  <a:cubicBezTo>
                    <a:pt x="0" y="38"/>
                    <a:pt x="0" y="38"/>
                    <a:pt x="0" y="38"/>
                  </a:cubicBezTo>
                  <a:cubicBezTo>
                    <a:pt x="0" y="39"/>
                    <a:pt x="0" y="39"/>
                    <a:pt x="0" y="39"/>
                  </a:cubicBezTo>
                  <a:cubicBezTo>
                    <a:pt x="1" y="39"/>
                    <a:pt x="1" y="39"/>
                    <a:pt x="1" y="39"/>
                  </a:cubicBezTo>
                  <a:cubicBezTo>
                    <a:pt x="1" y="39"/>
                    <a:pt x="1" y="39"/>
                    <a:pt x="1" y="39"/>
                  </a:cubicBezTo>
                  <a:cubicBezTo>
                    <a:pt x="14" y="25"/>
                    <a:pt x="14" y="25"/>
                    <a:pt x="14" y="25"/>
                  </a:cubicBezTo>
                  <a:cubicBezTo>
                    <a:pt x="27" y="43"/>
                    <a:pt x="27" y="43"/>
                    <a:pt x="27" y="43"/>
                  </a:cubicBezTo>
                  <a:cubicBezTo>
                    <a:pt x="28" y="43"/>
                    <a:pt x="28" y="43"/>
                    <a:pt x="28" y="43"/>
                  </a:cubicBezTo>
                  <a:cubicBezTo>
                    <a:pt x="28" y="43"/>
                    <a:pt x="28" y="43"/>
                    <a:pt x="28" y="43"/>
                  </a:cubicBezTo>
                  <a:cubicBezTo>
                    <a:pt x="28" y="42"/>
                    <a:pt x="28" y="42"/>
                    <a:pt x="28" y="42"/>
                  </a:cubicBezTo>
                  <a:cubicBezTo>
                    <a:pt x="15" y="24"/>
                    <a:pt x="15" y="24"/>
                    <a:pt x="15" y="24"/>
                  </a:cubicBezTo>
                  <a:cubicBezTo>
                    <a:pt x="15" y="1"/>
                    <a:pt x="15" y="1"/>
                    <a:pt x="15" y="1"/>
                  </a:cubicBezTo>
                  <a:cubicBezTo>
                    <a:pt x="15" y="1"/>
                    <a:pt x="14" y="1"/>
                    <a:pt x="14" y="0"/>
                  </a:cubicBezTo>
                  <a:cubicBezTo>
                    <a:pt x="14" y="0"/>
                    <a:pt x="14" y="0"/>
                    <a:pt x="1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96" name="Freeform 223"/>
            <p:cNvSpPr>
              <a:spLocks noEditPoints="1" noChangeArrowheads="1"/>
            </p:cNvSpPr>
            <p:nvPr/>
          </p:nvSpPr>
          <p:spPr bwMode="auto">
            <a:xfrm>
              <a:off x="3275013" y="2016125"/>
              <a:ext cx="390525" cy="541338"/>
            </a:xfrm>
            <a:custGeom>
              <a:avLst/>
              <a:gdLst>
                <a:gd name="T0" fmla="*/ 888324213 w 104"/>
                <a:gd name="T1" fmla="*/ 1780667443 h 144"/>
                <a:gd name="T2" fmla="*/ 592216142 w 104"/>
                <a:gd name="T3" fmla="*/ 1554549809 h 144"/>
                <a:gd name="T4" fmla="*/ 775522569 w 104"/>
                <a:gd name="T5" fmla="*/ 1088183362 h 144"/>
                <a:gd name="T6" fmla="*/ 902424419 w 104"/>
                <a:gd name="T7" fmla="*/ 1059921008 h 144"/>
                <a:gd name="T8" fmla="*/ 1198532490 w 104"/>
                <a:gd name="T9" fmla="*/ 1286038642 h 144"/>
                <a:gd name="T10" fmla="*/ 1015226063 w 104"/>
                <a:gd name="T11" fmla="*/ 1752401329 h 144"/>
                <a:gd name="T12" fmla="*/ 888324213 w 104"/>
                <a:gd name="T13" fmla="*/ 1780667443 h 144"/>
                <a:gd name="T14" fmla="*/ 338408688 w 104"/>
                <a:gd name="T15" fmla="*/ 1017523716 h 144"/>
                <a:gd name="T16" fmla="*/ 112801644 w 104"/>
                <a:gd name="T17" fmla="*/ 409834218 h 144"/>
                <a:gd name="T18" fmla="*/ 846023597 w 104"/>
                <a:gd name="T19" fmla="*/ 113056938 h 144"/>
                <a:gd name="T20" fmla="*/ 1057530435 w 104"/>
                <a:gd name="T21" fmla="*/ 720746436 h 144"/>
                <a:gd name="T22" fmla="*/ 338408688 w 104"/>
                <a:gd name="T23" fmla="*/ 1017523716 h 144"/>
                <a:gd name="T24" fmla="*/ 860123802 w 104"/>
                <a:gd name="T25" fmla="*/ 0 h 144"/>
                <a:gd name="T26" fmla="*/ 846023597 w 104"/>
                <a:gd name="T27" fmla="*/ 0 h 144"/>
                <a:gd name="T28" fmla="*/ 42300617 w 104"/>
                <a:gd name="T29" fmla="*/ 310908458 h 144"/>
                <a:gd name="T30" fmla="*/ 14100206 w 104"/>
                <a:gd name="T31" fmla="*/ 395703041 h 144"/>
                <a:gd name="T32" fmla="*/ 578115937 w 104"/>
                <a:gd name="T33" fmla="*/ 1992650141 h 144"/>
                <a:gd name="T34" fmla="*/ 634516759 w 104"/>
                <a:gd name="T35" fmla="*/ 2035047432 h 144"/>
                <a:gd name="T36" fmla="*/ 662717170 w 104"/>
                <a:gd name="T37" fmla="*/ 2035047432 h 144"/>
                <a:gd name="T38" fmla="*/ 1424139534 w 104"/>
                <a:gd name="T39" fmla="*/ 1681741683 h 144"/>
                <a:gd name="T40" fmla="*/ 1466440150 w 104"/>
                <a:gd name="T41" fmla="*/ 1596947100 h 144"/>
                <a:gd name="T42" fmla="*/ 916524625 w 104"/>
                <a:gd name="T43" fmla="*/ 42397291 h 144"/>
                <a:gd name="T44" fmla="*/ 860123802 w 104"/>
                <a:gd name="T45" fmla="*/ 0 h 14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4"/>
                <a:gd name="T70" fmla="*/ 0 h 144"/>
                <a:gd name="T71" fmla="*/ 104 w 104"/>
                <a:gd name="T72" fmla="*/ 144 h 14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4" h="144">
                  <a:moveTo>
                    <a:pt x="63" y="126"/>
                  </a:moveTo>
                  <a:cubicBezTo>
                    <a:pt x="54" y="126"/>
                    <a:pt x="45" y="120"/>
                    <a:pt x="42" y="110"/>
                  </a:cubicBezTo>
                  <a:cubicBezTo>
                    <a:pt x="37" y="97"/>
                    <a:pt x="43" y="82"/>
                    <a:pt x="55" y="77"/>
                  </a:cubicBezTo>
                  <a:cubicBezTo>
                    <a:pt x="58" y="76"/>
                    <a:pt x="61" y="75"/>
                    <a:pt x="64" y="75"/>
                  </a:cubicBezTo>
                  <a:cubicBezTo>
                    <a:pt x="73" y="75"/>
                    <a:pt x="82" y="81"/>
                    <a:pt x="85" y="91"/>
                  </a:cubicBezTo>
                  <a:cubicBezTo>
                    <a:pt x="90" y="104"/>
                    <a:pt x="84" y="119"/>
                    <a:pt x="72" y="124"/>
                  </a:cubicBezTo>
                  <a:cubicBezTo>
                    <a:pt x="69" y="126"/>
                    <a:pt x="66" y="126"/>
                    <a:pt x="63" y="126"/>
                  </a:cubicBezTo>
                  <a:moveTo>
                    <a:pt x="24" y="72"/>
                  </a:moveTo>
                  <a:cubicBezTo>
                    <a:pt x="8" y="29"/>
                    <a:pt x="8" y="29"/>
                    <a:pt x="8" y="29"/>
                  </a:cubicBezTo>
                  <a:cubicBezTo>
                    <a:pt x="60" y="8"/>
                    <a:pt x="60" y="8"/>
                    <a:pt x="60" y="8"/>
                  </a:cubicBezTo>
                  <a:cubicBezTo>
                    <a:pt x="75" y="51"/>
                    <a:pt x="75" y="51"/>
                    <a:pt x="75" y="51"/>
                  </a:cubicBezTo>
                  <a:cubicBezTo>
                    <a:pt x="24" y="72"/>
                    <a:pt x="24" y="72"/>
                    <a:pt x="24" y="72"/>
                  </a:cubicBezTo>
                  <a:moveTo>
                    <a:pt x="61" y="0"/>
                  </a:moveTo>
                  <a:cubicBezTo>
                    <a:pt x="60" y="0"/>
                    <a:pt x="60" y="0"/>
                    <a:pt x="60" y="0"/>
                  </a:cubicBezTo>
                  <a:cubicBezTo>
                    <a:pt x="3" y="22"/>
                    <a:pt x="3" y="22"/>
                    <a:pt x="3" y="22"/>
                  </a:cubicBezTo>
                  <a:cubicBezTo>
                    <a:pt x="1" y="23"/>
                    <a:pt x="0" y="26"/>
                    <a:pt x="1" y="28"/>
                  </a:cubicBezTo>
                  <a:cubicBezTo>
                    <a:pt x="41" y="141"/>
                    <a:pt x="41" y="141"/>
                    <a:pt x="41" y="141"/>
                  </a:cubicBezTo>
                  <a:cubicBezTo>
                    <a:pt x="42" y="143"/>
                    <a:pt x="44" y="144"/>
                    <a:pt x="45" y="144"/>
                  </a:cubicBezTo>
                  <a:cubicBezTo>
                    <a:pt x="46" y="144"/>
                    <a:pt x="46" y="144"/>
                    <a:pt x="47" y="144"/>
                  </a:cubicBezTo>
                  <a:cubicBezTo>
                    <a:pt x="101" y="119"/>
                    <a:pt x="101" y="119"/>
                    <a:pt x="101" y="119"/>
                  </a:cubicBezTo>
                  <a:cubicBezTo>
                    <a:pt x="103" y="118"/>
                    <a:pt x="104" y="115"/>
                    <a:pt x="104" y="113"/>
                  </a:cubicBezTo>
                  <a:cubicBezTo>
                    <a:pt x="65" y="3"/>
                    <a:pt x="65" y="3"/>
                    <a:pt x="65" y="3"/>
                  </a:cubicBezTo>
                  <a:cubicBezTo>
                    <a:pt x="64" y="1"/>
                    <a:pt x="63" y="0"/>
                    <a:pt x="6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97" name="Freeform 224"/>
            <p:cNvSpPr>
              <a:spLocks noEditPoints="1" noChangeArrowheads="1"/>
            </p:cNvSpPr>
            <p:nvPr/>
          </p:nvSpPr>
          <p:spPr bwMode="auto">
            <a:xfrm>
              <a:off x="3433763" y="2317750"/>
              <a:ext cx="157163" cy="153988"/>
            </a:xfrm>
            <a:custGeom>
              <a:avLst/>
              <a:gdLst>
                <a:gd name="T0" fmla="*/ 154027224 w 42"/>
                <a:gd name="T1" fmla="*/ 366758102 h 41"/>
                <a:gd name="T2" fmla="*/ 182032174 w 42"/>
                <a:gd name="T3" fmla="*/ 310334645 h 41"/>
                <a:gd name="T4" fmla="*/ 196034649 w 42"/>
                <a:gd name="T5" fmla="*/ 380864905 h 41"/>
                <a:gd name="T6" fmla="*/ 154027224 w 42"/>
                <a:gd name="T7" fmla="*/ 366758102 h 41"/>
                <a:gd name="T8" fmla="*/ 168029699 w 42"/>
                <a:gd name="T9" fmla="*/ 394971708 h 41"/>
                <a:gd name="T10" fmla="*/ 112019799 w 42"/>
                <a:gd name="T11" fmla="*/ 380864905 h 41"/>
                <a:gd name="T12" fmla="*/ 126022274 w 42"/>
                <a:gd name="T13" fmla="*/ 409074756 h 41"/>
                <a:gd name="T14" fmla="*/ 126022274 w 42"/>
                <a:gd name="T15" fmla="*/ 423181559 h 41"/>
                <a:gd name="T16" fmla="*/ 112019799 w 42"/>
                <a:gd name="T17" fmla="*/ 409074756 h 41"/>
                <a:gd name="T18" fmla="*/ 98017324 w 42"/>
                <a:gd name="T19" fmla="*/ 352651299 h 41"/>
                <a:gd name="T20" fmla="*/ 98017324 w 42"/>
                <a:gd name="T21" fmla="*/ 352651299 h 41"/>
                <a:gd name="T22" fmla="*/ 98017324 w 42"/>
                <a:gd name="T23" fmla="*/ 352651299 h 41"/>
                <a:gd name="T24" fmla="*/ 112019799 w 42"/>
                <a:gd name="T25" fmla="*/ 380864905 h 41"/>
                <a:gd name="T26" fmla="*/ 140024749 w 42"/>
                <a:gd name="T27" fmla="*/ 324441449 h 41"/>
                <a:gd name="T28" fmla="*/ 154027224 w 42"/>
                <a:gd name="T29" fmla="*/ 366758102 h 41"/>
                <a:gd name="T30" fmla="*/ 322053181 w 42"/>
                <a:gd name="T31" fmla="*/ 409074756 h 41"/>
                <a:gd name="T32" fmla="*/ 252044548 w 42"/>
                <a:gd name="T33" fmla="*/ 197483976 h 41"/>
                <a:gd name="T34" fmla="*/ 378063080 w 42"/>
                <a:gd name="T35" fmla="*/ 268014236 h 41"/>
                <a:gd name="T36" fmla="*/ 322053181 w 42"/>
                <a:gd name="T37" fmla="*/ 409074756 h 41"/>
                <a:gd name="T38" fmla="*/ 504085355 w 42"/>
                <a:gd name="T39" fmla="*/ 211590779 h 41"/>
                <a:gd name="T40" fmla="*/ 490082880 w 42"/>
                <a:gd name="T41" fmla="*/ 183377173 h 41"/>
                <a:gd name="T42" fmla="*/ 490082880 w 42"/>
                <a:gd name="T43" fmla="*/ 169274126 h 41"/>
                <a:gd name="T44" fmla="*/ 504085355 w 42"/>
                <a:gd name="T45" fmla="*/ 169274126 h 41"/>
                <a:gd name="T46" fmla="*/ 518087830 w 42"/>
                <a:gd name="T47" fmla="*/ 239804386 h 41"/>
                <a:gd name="T48" fmla="*/ 518087830 w 42"/>
                <a:gd name="T49" fmla="*/ 239804386 h 41"/>
                <a:gd name="T50" fmla="*/ 504085355 w 42"/>
                <a:gd name="T51" fmla="*/ 239804386 h 41"/>
                <a:gd name="T52" fmla="*/ 504085355 w 42"/>
                <a:gd name="T53" fmla="*/ 211590779 h 41"/>
                <a:gd name="T54" fmla="*/ 476080405 w 42"/>
                <a:gd name="T55" fmla="*/ 268014236 h 41"/>
                <a:gd name="T56" fmla="*/ 462077930 w 42"/>
                <a:gd name="T57" fmla="*/ 225697583 h 41"/>
                <a:gd name="T58" fmla="*/ 434072980 w 42"/>
                <a:gd name="T59" fmla="*/ 282121039 h 41"/>
                <a:gd name="T60" fmla="*/ 420070505 w 42"/>
                <a:gd name="T61" fmla="*/ 211590779 h 41"/>
                <a:gd name="T62" fmla="*/ 462077930 w 42"/>
                <a:gd name="T63" fmla="*/ 225697583 h 41"/>
                <a:gd name="T64" fmla="*/ 448075455 w 42"/>
                <a:gd name="T65" fmla="*/ 197483976 h 41"/>
                <a:gd name="T66" fmla="*/ 504085355 w 42"/>
                <a:gd name="T67" fmla="*/ 211590779 h 41"/>
                <a:gd name="T68" fmla="*/ 308050706 w 42"/>
                <a:gd name="T69" fmla="*/ 0 h 41"/>
                <a:gd name="T70" fmla="*/ 210037124 w 42"/>
                <a:gd name="T71" fmla="*/ 28213606 h 41"/>
                <a:gd name="T72" fmla="*/ 56009900 w 42"/>
                <a:gd name="T73" fmla="*/ 394971708 h 41"/>
                <a:gd name="T74" fmla="*/ 294051973 w 42"/>
                <a:gd name="T75" fmla="*/ 578348882 h 41"/>
                <a:gd name="T76" fmla="*/ 392065555 w 42"/>
                <a:gd name="T77" fmla="*/ 564242078 h 41"/>
                <a:gd name="T78" fmla="*/ 546092779 w 42"/>
                <a:gd name="T79" fmla="*/ 183377173 h 41"/>
                <a:gd name="T80" fmla="*/ 308050706 w 42"/>
                <a:gd name="T81" fmla="*/ 0 h 4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2"/>
                <a:gd name="T124" fmla="*/ 0 h 41"/>
                <a:gd name="T125" fmla="*/ 42 w 42"/>
                <a:gd name="T126" fmla="*/ 41 h 4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2" h="41">
                  <a:moveTo>
                    <a:pt x="11" y="26"/>
                  </a:moveTo>
                  <a:cubicBezTo>
                    <a:pt x="13" y="22"/>
                    <a:pt x="13" y="22"/>
                    <a:pt x="13" y="22"/>
                  </a:cubicBezTo>
                  <a:cubicBezTo>
                    <a:pt x="14" y="27"/>
                    <a:pt x="14" y="27"/>
                    <a:pt x="14" y="27"/>
                  </a:cubicBezTo>
                  <a:cubicBezTo>
                    <a:pt x="11" y="26"/>
                    <a:pt x="11" y="26"/>
                    <a:pt x="11" y="26"/>
                  </a:cubicBezTo>
                  <a:cubicBezTo>
                    <a:pt x="12" y="28"/>
                    <a:pt x="12" y="28"/>
                    <a:pt x="12" y="28"/>
                  </a:cubicBezTo>
                  <a:cubicBezTo>
                    <a:pt x="8" y="27"/>
                    <a:pt x="8" y="27"/>
                    <a:pt x="8" y="27"/>
                  </a:cubicBezTo>
                  <a:cubicBezTo>
                    <a:pt x="9" y="29"/>
                    <a:pt x="9" y="29"/>
                    <a:pt x="9" y="29"/>
                  </a:cubicBezTo>
                  <a:cubicBezTo>
                    <a:pt x="9" y="30"/>
                    <a:pt x="9" y="30"/>
                    <a:pt x="9" y="30"/>
                  </a:cubicBezTo>
                  <a:cubicBezTo>
                    <a:pt x="8" y="29"/>
                    <a:pt x="8" y="29"/>
                    <a:pt x="8" y="29"/>
                  </a:cubicBezTo>
                  <a:cubicBezTo>
                    <a:pt x="7" y="25"/>
                    <a:pt x="7" y="25"/>
                    <a:pt x="7" y="25"/>
                  </a:cubicBezTo>
                  <a:cubicBezTo>
                    <a:pt x="7" y="25"/>
                    <a:pt x="7" y="25"/>
                    <a:pt x="7" y="25"/>
                  </a:cubicBezTo>
                  <a:cubicBezTo>
                    <a:pt x="7" y="25"/>
                    <a:pt x="7" y="25"/>
                    <a:pt x="7" y="25"/>
                  </a:cubicBezTo>
                  <a:cubicBezTo>
                    <a:pt x="8" y="27"/>
                    <a:pt x="8" y="27"/>
                    <a:pt x="8" y="27"/>
                  </a:cubicBezTo>
                  <a:cubicBezTo>
                    <a:pt x="10" y="23"/>
                    <a:pt x="10" y="23"/>
                    <a:pt x="10" y="23"/>
                  </a:cubicBezTo>
                  <a:cubicBezTo>
                    <a:pt x="11" y="26"/>
                    <a:pt x="11" y="26"/>
                    <a:pt x="11" y="26"/>
                  </a:cubicBezTo>
                  <a:moveTo>
                    <a:pt x="23" y="29"/>
                  </a:moveTo>
                  <a:cubicBezTo>
                    <a:pt x="18" y="14"/>
                    <a:pt x="18" y="14"/>
                    <a:pt x="18" y="14"/>
                  </a:cubicBezTo>
                  <a:cubicBezTo>
                    <a:pt x="27" y="19"/>
                    <a:pt x="27" y="19"/>
                    <a:pt x="27" y="19"/>
                  </a:cubicBezTo>
                  <a:cubicBezTo>
                    <a:pt x="23" y="29"/>
                    <a:pt x="23" y="29"/>
                    <a:pt x="23" y="29"/>
                  </a:cubicBezTo>
                  <a:moveTo>
                    <a:pt x="36" y="15"/>
                  </a:moveTo>
                  <a:cubicBezTo>
                    <a:pt x="35" y="13"/>
                    <a:pt x="35" y="13"/>
                    <a:pt x="35" y="13"/>
                  </a:cubicBezTo>
                  <a:cubicBezTo>
                    <a:pt x="35" y="12"/>
                    <a:pt x="35" y="12"/>
                    <a:pt x="35" y="12"/>
                  </a:cubicBezTo>
                  <a:cubicBezTo>
                    <a:pt x="36" y="12"/>
                    <a:pt x="36" y="12"/>
                    <a:pt x="36" y="12"/>
                  </a:cubicBezTo>
                  <a:cubicBezTo>
                    <a:pt x="37" y="17"/>
                    <a:pt x="37" y="17"/>
                    <a:pt x="37" y="17"/>
                  </a:cubicBezTo>
                  <a:cubicBezTo>
                    <a:pt x="37" y="17"/>
                    <a:pt x="37" y="17"/>
                    <a:pt x="37" y="17"/>
                  </a:cubicBezTo>
                  <a:cubicBezTo>
                    <a:pt x="36" y="17"/>
                    <a:pt x="36" y="17"/>
                    <a:pt x="36" y="17"/>
                  </a:cubicBezTo>
                  <a:cubicBezTo>
                    <a:pt x="36" y="15"/>
                    <a:pt x="36" y="15"/>
                    <a:pt x="36" y="15"/>
                  </a:cubicBezTo>
                  <a:cubicBezTo>
                    <a:pt x="34" y="19"/>
                    <a:pt x="34" y="19"/>
                    <a:pt x="34" y="19"/>
                  </a:cubicBezTo>
                  <a:cubicBezTo>
                    <a:pt x="33" y="16"/>
                    <a:pt x="33" y="16"/>
                    <a:pt x="33" y="16"/>
                  </a:cubicBezTo>
                  <a:cubicBezTo>
                    <a:pt x="31" y="20"/>
                    <a:pt x="31" y="20"/>
                    <a:pt x="31" y="20"/>
                  </a:cubicBezTo>
                  <a:cubicBezTo>
                    <a:pt x="30" y="15"/>
                    <a:pt x="30" y="15"/>
                    <a:pt x="30" y="15"/>
                  </a:cubicBezTo>
                  <a:cubicBezTo>
                    <a:pt x="33" y="16"/>
                    <a:pt x="33" y="16"/>
                    <a:pt x="33" y="16"/>
                  </a:cubicBezTo>
                  <a:cubicBezTo>
                    <a:pt x="32" y="14"/>
                    <a:pt x="32" y="14"/>
                    <a:pt x="32" y="14"/>
                  </a:cubicBezTo>
                  <a:cubicBezTo>
                    <a:pt x="36" y="15"/>
                    <a:pt x="36" y="15"/>
                    <a:pt x="36" y="15"/>
                  </a:cubicBezTo>
                  <a:moveTo>
                    <a:pt x="22" y="0"/>
                  </a:moveTo>
                  <a:cubicBezTo>
                    <a:pt x="19" y="0"/>
                    <a:pt x="17" y="1"/>
                    <a:pt x="15" y="2"/>
                  </a:cubicBezTo>
                  <a:cubicBezTo>
                    <a:pt x="5" y="6"/>
                    <a:pt x="0" y="18"/>
                    <a:pt x="4" y="28"/>
                  </a:cubicBezTo>
                  <a:cubicBezTo>
                    <a:pt x="7" y="36"/>
                    <a:pt x="14" y="41"/>
                    <a:pt x="21" y="41"/>
                  </a:cubicBezTo>
                  <a:cubicBezTo>
                    <a:pt x="24" y="41"/>
                    <a:pt x="26" y="41"/>
                    <a:pt x="28" y="40"/>
                  </a:cubicBezTo>
                  <a:cubicBezTo>
                    <a:pt x="38" y="35"/>
                    <a:pt x="42" y="24"/>
                    <a:pt x="39" y="13"/>
                  </a:cubicBezTo>
                  <a:cubicBezTo>
                    <a:pt x="36" y="5"/>
                    <a:pt x="29" y="0"/>
                    <a:pt x="2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98" name="Freeform 225"/>
            <p:cNvSpPr>
              <a:spLocks noChangeArrowheads="1"/>
            </p:cNvSpPr>
            <p:nvPr/>
          </p:nvSpPr>
          <p:spPr bwMode="auto">
            <a:xfrm>
              <a:off x="3368675" y="2257425"/>
              <a:ext cx="38100" cy="19050"/>
            </a:xfrm>
            <a:custGeom>
              <a:avLst/>
              <a:gdLst>
                <a:gd name="T0" fmla="*/ 55443438 w 24"/>
                <a:gd name="T1" fmla="*/ 0 h 12"/>
                <a:gd name="T2" fmla="*/ 0 w 24"/>
                <a:gd name="T3" fmla="*/ 22682200 h 12"/>
                <a:gd name="T4" fmla="*/ 7561263 w 24"/>
                <a:gd name="T5" fmla="*/ 30241875 h 12"/>
                <a:gd name="T6" fmla="*/ 60483750 w 24"/>
                <a:gd name="T7" fmla="*/ 504031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9"/>
                  </a:lnTo>
                  <a:lnTo>
                    <a:pt x="3" y="12"/>
                  </a:lnTo>
                  <a:lnTo>
                    <a:pt x="24"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399" name="Freeform 226"/>
            <p:cNvSpPr>
              <a:spLocks noChangeArrowheads="1"/>
            </p:cNvSpPr>
            <p:nvPr/>
          </p:nvSpPr>
          <p:spPr bwMode="auto">
            <a:xfrm>
              <a:off x="3368675" y="2257425"/>
              <a:ext cx="38100" cy="19050"/>
            </a:xfrm>
            <a:custGeom>
              <a:avLst/>
              <a:gdLst>
                <a:gd name="T0" fmla="*/ 55443438 w 24"/>
                <a:gd name="T1" fmla="*/ 0 h 12"/>
                <a:gd name="T2" fmla="*/ 0 w 24"/>
                <a:gd name="T3" fmla="*/ 22682200 h 12"/>
                <a:gd name="T4" fmla="*/ 7561263 w 24"/>
                <a:gd name="T5" fmla="*/ 30241875 h 12"/>
                <a:gd name="T6" fmla="*/ 60483750 w 24"/>
                <a:gd name="T7" fmla="*/ 504031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9"/>
                  </a:lnTo>
                  <a:lnTo>
                    <a:pt x="3" y="12"/>
                  </a:lnTo>
                  <a:lnTo>
                    <a:pt x="24"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00" name="Freeform 227"/>
            <p:cNvSpPr>
              <a:spLocks noChangeArrowheads="1"/>
            </p:cNvSpPr>
            <p:nvPr/>
          </p:nvSpPr>
          <p:spPr bwMode="auto">
            <a:xfrm>
              <a:off x="3368675" y="22494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01" name="Freeform 228"/>
            <p:cNvSpPr>
              <a:spLocks noChangeArrowheads="1"/>
            </p:cNvSpPr>
            <p:nvPr/>
          </p:nvSpPr>
          <p:spPr bwMode="auto">
            <a:xfrm>
              <a:off x="3368675" y="22494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02" name="Freeform 229"/>
            <p:cNvSpPr>
              <a:spLocks noChangeArrowheads="1"/>
            </p:cNvSpPr>
            <p:nvPr/>
          </p:nvSpPr>
          <p:spPr bwMode="auto">
            <a:xfrm>
              <a:off x="3365500" y="2246313"/>
              <a:ext cx="38100" cy="14288"/>
            </a:xfrm>
            <a:custGeom>
              <a:avLst/>
              <a:gdLst>
                <a:gd name="T0" fmla="*/ 52924075 w 24"/>
                <a:gd name="T1" fmla="*/ 0 h 9"/>
                <a:gd name="T2" fmla="*/ 0 w 24"/>
                <a:gd name="T3" fmla="*/ 17642505 h 9"/>
                <a:gd name="T4" fmla="*/ 5040313 w 24"/>
                <a:gd name="T5" fmla="*/ 22682994 h 9"/>
                <a:gd name="T6" fmla="*/ 60483750 w 24"/>
                <a:gd name="T7" fmla="*/ 5040489 h 9"/>
                <a:gd name="T8" fmla="*/ 52924075 w 24"/>
                <a:gd name="T9" fmla="*/ 0 h 9"/>
                <a:gd name="T10" fmla="*/ 0 60000 65536"/>
                <a:gd name="T11" fmla="*/ 0 60000 65536"/>
                <a:gd name="T12" fmla="*/ 0 60000 65536"/>
                <a:gd name="T13" fmla="*/ 0 60000 65536"/>
                <a:gd name="T14" fmla="*/ 0 60000 65536"/>
                <a:gd name="T15" fmla="*/ 0 w 24"/>
                <a:gd name="T16" fmla="*/ 0 h 9"/>
                <a:gd name="T17" fmla="*/ 24 w 24"/>
                <a:gd name="T18" fmla="*/ 9 h 9"/>
              </a:gdLst>
              <a:ahLst/>
              <a:cxnLst>
                <a:cxn ang="T10">
                  <a:pos x="T0" y="T1"/>
                </a:cxn>
                <a:cxn ang="T11">
                  <a:pos x="T2" y="T3"/>
                </a:cxn>
                <a:cxn ang="T12">
                  <a:pos x="T4" y="T5"/>
                </a:cxn>
                <a:cxn ang="T13">
                  <a:pos x="T6" y="T7"/>
                </a:cxn>
                <a:cxn ang="T14">
                  <a:pos x="T8" y="T9"/>
                </a:cxn>
              </a:cxnLst>
              <a:rect l="T15" t="T16" r="T17" b="T18"/>
              <a:pathLst>
                <a:path w="24" h="9">
                  <a:moveTo>
                    <a:pt x="21" y="0"/>
                  </a:moveTo>
                  <a:lnTo>
                    <a:pt x="0" y="7"/>
                  </a:lnTo>
                  <a:lnTo>
                    <a:pt x="2" y="9"/>
                  </a:lnTo>
                  <a:lnTo>
                    <a:pt x="24"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03" name="Freeform 230"/>
            <p:cNvSpPr>
              <a:spLocks noChangeArrowheads="1"/>
            </p:cNvSpPr>
            <p:nvPr/>
          </p:nvSpPr>
          <p:spPr bwMode="auto">
            <a:xfrm>
              <a:off x="3365500" y="2246313"/>
              <a:ext cx="38100" cy="14288"/>
            </a:xfrm>
            <a:custGeom>
              <a:avLst/>
              <a:gdLst>
                <a:gd name="T0" fmla="*/ 52924075 w 24"/>
                <a:gd name="T1" fmla="*/ 0 h 9"/>
                <a:gd name="T2" fmla="*/ 0 w 24"/>
                <a:gd name="T3" fmla="*/ 17642505 h 9"/>
                <a:gd name="T4" fmla="*/ 5040313 w 24"/>
                <a:gd name="T5" fmla="*/ 22682994 h 9"/>
                <a:gd name="T6" fmla="*/ 60483750 w 24"/>
                <a:gd name="T7" fmla="*/ 5040489 h 9"/>
                <a:gd name="T8" fmla="*/ 52924075 w 24"/>
                <a:gd name="T9" fmla="*/ 0 h 9"/>
                <a:gd name="T10" fmla="*/ 0 60000 65536"/>
                <a:gd name="T11" fmla="*/ 0 60000 65536"/>
                <a:gd name="T12" fmla="*/ 0 60000 65536"/>
                <a:gd name="T13" fmla="*/ 0 60000 65536"/>
                <a:gd name="T14" fmla="*/ 0 60000 65536"/>
                <a:gd name="T15" fmla="*/ 0 w 24"/>
                <a:gd name="T16" fmla="*/ 0 h 9"/>
                <a:gd name="T17" fmla="*/ 24 w 24"/>
                <a:gd name="T18" fmla="*/ 9 h 9"/>
              </a:gdLst>
              <a:ahLst/>
              <a:cxnLst>
                <a:cxn ang="T10">
                  <a:pos x="T0" y="T1"/>
                </a:cxn>
                <a:cxn ang="T11">
                  <a:pos x="T2" y="T3"/>
                </a:cxn>
                <a:cxn ang="T12">
                  <a:pos x="T4" y="T5"/>
                </a:cxn>
                <a:cxn ang="T13">
                  <a:pos x="T6" y="T7"/>
                </a:cxn>
                <a:cxn ang="T14">
                  <a:pos x="T8" y="T9"/>
                </a:cxn>
              </a:cxnLst>
              <a:rect l="T15" t="T16" r="T17" b="T18"/>
              <a:pathLst>
                <a:path w="24" h="9">
                  <a:moveTo>
                    <a:pt x="21" y="0"/>
                  </a:moveTo>
                  <a:lnTo>
                    <a:pt x="0" y="7"/>
                  </a:lnTo>
                  <a:lnTo>
                    <a:pt x="2" y="9"/>
                  </a:lnTo>
                  <a:lnTo>
                    <a:pt x="24"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04" name="Freeform 231"/>
            <p:cNvSpPr>
              <a:spLocks noChangeArrowheads="1"/>
            </p:cNvSpPr>
            <p:nvPr/>
          </p:nvSpPr>
          <p:spPr bwMode="auto">
            <a:xfrm>
              <a:off x="3365500" y="223837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05" name="Freeform 232"/>
            <p:cNvSpPr>
              <a:spLocks noChangeArrowheads="1"/>
            </p:cNvSpPr>
            <p:nvPr/>
          </p:nvSpPr>
          <p:spPr bwMode="auto">
            <a:xfrm>
              <a:off x="3365500" y="223837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06" name="Freeform 233"/>
            <p:cNvSpPr>
              <a:spLocks noChangeArrowheads="1"/>
            </p:cNvSpPr>
            <p:nvPr/>
          </p:nvSpPr>
          <p:spPr bwMode="auto">
            <a:xfrm>
              <a:off x="3362325" y="2230438"/>
              <a:ext cx="33338" cy="19050"/>
            </a:xfrm>
            <a:custGeom>
              <a:avLst/>
              <a:gdLst>
                <a:gd name="T0" fmla="*/ 52924869 w 21"/>
                <a:gd name="T1" fmla="*/ 0 h 12"/>
                <a:gd name="T2" fmla="*/ 0 w 21"/>
                <a:gd name="T3" fmla="*/ 25201563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07" name="Freeform 234"/>
            <p:cNvSpPr>
              <a:spLocks noChangeArrowheads="1"/>
            </p:cNvSpPr>
            <p:nvPr/>
          </p:nvSpPr>
          <p:spPr bwMode="auto">
            <a:xfrm>
              <a:off x="3362325" y="2230438"/>
              <a:ext cx="33338" cy="19050"/>
            </a:xfrm>
            <a:custGeom>
              <a:avLst/>
              <a:gdLst>
                <a:gd name="T0" fmla="*/ 52924869 w 21"/>
                <a:gd name="T1" fmla="*/ 0 h 12"/>
                <a:gd name="T2" fmla="*/ 0 w 21"/>
                <a:gd name="T3" fmla="*/ 25201563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08" name="Freeform 235"/>
            <p:cNvSpPr>
              <a:spLocks noChangeArrowheads="1"/>
            </p:cNvSpPr>
            <p:nvPr/>
          </p:nvSpPr>
          <p:spPr bwMode="auto">
            <a:xfrm>
              <a:off x="3357563" y="2222500"/>
              <a:ext cx="38100" cy="19050"/>
            </a:xfrm>
            <a:custGeom>
              <a:avLst/>
              <a:gdLst>
                <a:gd name="T0" fmla="*/ 55443438 w 24"/>
                <a:gd name="T1" fmla="*/ 0 h 12"/>
                <a:gd name="T2" fmla="*/ 0 w 24"/>
                <a:gd name="T3" fmla="*/ 25201563 h 12"/>
                <a:gd name="T4" fmla="*/ 7561263 w 24"/>
                <a:gd name="T5" fmla="*/ 30241875 h 12"/>
                <a:gd name="T6" fmla="*/ 60483750 w 24"/>
                <a:gd name="T7" fmla="*/ 12601575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5"/>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09" name="Freeform 236"/>
            <p:cNvSpPr>
              <a:spLocks noChangeArrowheads="1"/>
            </p:cNvSpPr>
            <p:nvPr/>
          </p:nvSpPr>
          <p:spPr bwMode="auto">
            <a:xfrm>
              <a:off x="3357563" y="2222500"/>
              <a:ext cx="38100" cy="19050"/>
            </a:xfrm>
            <a:custGeom>
              <a:avLst/>
              <a:gdLst>
                <a:gd name="T0" fmla="*/ 55443438 w 24"/>
                <a:gd name="T1" fmla="*/ 0 h 12"/>
                <a:gd name="T2" fmla="*/ 0 w 24"/>
                <a:gd name="T3" fmla="*/ 25201563 h 12"/>
                <a:gd name="T4" fmla="*/ 7561263 w 24"/>
                <a:gd name="T5" fmla="*/ 30241875 h 12"/>
                <a:gd name="T6" fmla="*/ 60483750 w 24"/>
                <a:gd name="T7" fmla="*/ 12601575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5"/>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10" name="Freeform 237"/>
            <p:cNvSpPr>
              <a:spLocks noChangeArrowheads="1"/>
            </p:cNvSpPr>
            <p:nvPr/>
          </p:nvSpPr>
          <p:spPr bwMode="auto">
            <a:xfrm>
              <a:off x="3357563" y="2219325"/>
              <a:ext cx="34925" cy="19050"/>
            </a:xfrm>
            <a:custGeom>
              <a:avLst/>
              <a:gdLst>
                <a:gd name="T0" fmla="*/ 55443438 w 22"/>
                <a:gd name="T1" fmla="*/ 0 h 12"/>
                <a:gd name="T2" fmla="*/ 0 w 22"/>
                <a:gd name="T3" fmla="*/ 17641888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7"/>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11" name="Freeform 238"/>
            <p:cNvSpPr>
              <a:spLocks noChangeArrowheads="1"/>
            </p:cNvSpPr>
            <p:nvPr/>
          </p:nvSpPr>
          <p:spPr bwMode="auto">
            <a:xfrm>
              <a:off x="3357563" y="2219325"/>
              <a:ext cx="34925" cy="19050"/>
            </a:xfrm>
            <a:custGeom>
              <a:avLst/>
              <a:gdLst>
                <a:gd name="T0" fmla="*/ 55443438 w 22"/>
                <a:gd name="T1" fmla="*/ 0 h 12"/>
                <a:gd name="T2" fmla="*/ 0 w 22"/>
                <a:gd name="T3" fmla="*/ 17641888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7"/>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12" name="Freeform 239"/>
            <p:cNvSpPr>
              <a:spLocks noChangeArrowheads="1"/>
            </p:cNvSpPr>
            <p:nvPr/>
          </p:nvSpPr>
          <p:spPr bwMode="auto">
            <a:xfrm>
              <a:off x="3354388" y="2211388"/>
              <a:ext cx="33338" cy="19050"/>
            </a:xfrm>
            <a:custGeom>
              <a:avLst/>
              <a:gdLst>
                <a:gd name="T0" fmla="*/ 52924869 w 21"/>
                <a:gd name="T1" fmla="*/ 0 h 12"/>
                <a:gd name="T2" fmla="*/ 0 w 21"/>
                <a:gd name="T3" fmla="*/ 25201563 h 12"/>
                <a:gd name="T4" fmla="*/ 0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13" name="Freeform 240"/>
            <p:cNvSpPr>
              <a:spLocks noChangeArrowheads="1"/>
            </p:cNvSpPr>
            <p:nvPr/>
          </p:nvSpPr>
          <p:spPr bwMode="auto">
            <a:xfrm>
              <a:off x="3354388" y="2211388"/>
              <a:ext cx="33338" cy="19050"/>
            </a:xfrm>
            <a:custGeom>
              <a:avLst/>
              <a:gdLst>
                <a:gd name="T0" fmla="*/ 52924869 w 21"/>
                <a:gd name="T1" fmla="*/ 0 h 12"/>
                <a:gd name="T2" fmla="*/ 0 w 21"/>
                <a:gd name="T3" fmla="*/ 25201563 h 12"/>
                <a:gd name="T4" fmla="*/ 0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14" name="Freeform 241"/>
            <p:cNvSpPr>
              <a:spLocks noChangeArrowheads="1"/>
            </p:cNvSpPr>
            <p:nvPr/>
          </p:nvSpPr>
          <p:spPr bwMode="auto">
            <a:xfrm>
              <a:off x="3351213" y="2205038"/>
              <a:ext cx="36513" cy="17463"/>
            </a:xfrm>
            <a:custGeom>
              <a:avLst/>
              <a:gdLst>
                <a:gd name="T0" fmla="*/ 52924800 w 23"/>
                <a:gd name="T1" fmla="*/ 0 h 11"/>
                <a:gd name="T2" fmla="*/ 0 w 23"/>
                <a:gd name="T3" fmla="*/ 22682849 h 11"/>
                <a:gd name="T4" fmla="*/ 5040382 w 23"/>
                <a:gd name="T5" fmla="*/ 27723306 h 11"/>
                <a:gd name="T6" fmla="*/ 57965181 w 23"/>
                <a:gd name="T7" fmla="*/ 5040457 h 11"/>
                <a:gd name="T8" fmla="*/ 52924800 w 23"/>
                <a:gd name="T9" fmla="*/ 0 h 11"/>
                <a:gd name="T10" fmla="*/ 0 60000 65536"/>
                <a:gd name="T11" fmla="*/ 0 60000 65536"/>
                <a:gd name="T12" fmla="*/ 0 60000 65536"/>
                <a:gd name="T13" fmla="*/ 0 60000 65536"/>
                <a:gd name="T14" fmla="*/ 0 60000 65536"/>
                <a:gd name="T15" fmla="*/ 0 w 23"/>
                <a:gd name="T16" fmla="*/ 0 h 11"/>
                <a:gd name="T17" fmla="*/ 23 w 23"/>
                <a:gd name="T18" fmla="*/ 11 h 11"/>
              </a:gdLst>
              <a:ahLst/>
              <a:cxnLst>
                <a:cxn ang="T10">
                  <a:pos x="T0" y="T1"/>
                </a:cxn>
                <a:cxn ang="T11">
                  <a:pos x="T2" y="T3"/>
                </a:cxn>
                <a:cxn ang="T12">
                  <a:pos x="T4" y="T5"/>
                </a:cxn>
                <a:cxn ang="T13">
                  <a:pos x="T6" y="T7"/>
                </a:cxn>
                <a:cxn ang="T14">
                  <a:pos x="T8" y="T9"/>
                </a:cxn>
              </a:cxnLst>
              <a:rect l="T15" t="T16" r="T17" b="T18"/>
              <a:pathLst>
                <a:path w="23" h="11">
                  <a:moveTo>
                    <a:pt x="21" y="0"/>
                  </a:moveTo>
                  <a:lnTo>
                    <a:pt x="0" y="9"/>
                  </a:lnTo>
                  <a:lnTo>
                    <a:pt x="2" y="11"/>
                  </a:lnTo>
                  <a:lnTo>
                    <a:pt x="23"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15" name="Freeform 242"/>
            <p:cNvSpPr>
              <a:spLocks noChangeArrowheads="1"/>
            </p:cNvSpPr>
            <p:nvPr/>
          </p:nvSpPr>
          <p:spPr bwMode="auto">
            <a:xfrm>
              <a:off x="3351213" y="2205038"/>
              <a:ext cx="36513" cy="17463"/>
            </a:xfrm>
            <a:custGeom>
              <a:avLst/>
              <a:gdLst>
                <a:gd name="T0" fmla="*/ 52924800 w 23"/>
                <a:gd name="T1" fmla="*/ 0 h 11"/>
                <a:gd name="T2" fmla="*/ 0 w 23"/>
                <a:gd name="T3" fmla="*/ 22682849 h 11"/>
                <a:gd name="T4" fmla="*/ 5040382 w 23"/>
                <a:gd name="T5" fmla="*/ 27723306 h 11"/>
                <a:gd name="T6" fmla="*/ 57965181 w 23"/>
                <a:gd name="T7" fmla="*/ 5040457 h 11"/>
                <a:gd name="T8" fmla="*/ 52924800 w 23"/>
                <a:gd name="T9" fmla="*/ 0 h 11"/>
                <a:gd name="T10" fmla="*/ 0 60000 65536"/>
                <a:gd name="T11" fmla="*/ 0 60000 65536"/>
                <a:gd name="T12" fmla="*/ 0 60000 65536"/>
                <a:gd name="T13" fmla="*/ 0 60000 65536"/>
                <a:gd name="T14" fmla="*/ 0 60000 65536"/>
                <a:gd name="T15" fmla="*/ 0 w 23"/>
                <a:gd name="T16" fmla="*/ 0 h 11"/>
                <a:gd name="T17" fmla="*/ 23 w 23"/>
                <a:gd name="T18" fmla="*/ 11 h 11"/>
              </a:gdLst>
              <a:ahLst/>
              <a:cxnLst>
                <a:cxn ang="T10">
                  <a:pos x="T0" y="T1"/>
                </a:cxn>
                <a:cxn ang="T11">
                  <a:pos x="T2" y="T3"/>
                </a:cxn>
                <a:cxn ang="T12">
                  <a:pos x="T4" y="T5"/>
                </a:cxn>
                <a:cxn ang="T13">
                  <a:pos x="T6" y="T7"/>
                </a:cxn>
                <a:cxn ang="T14">
                  <a:pos x="T8" y="T9"/>
                </a:cxn>
              </a:cxnLst>
              <a:rect l="T15" t="T16" r="T17" b="T18"/>
              <a:pathLst>
                <a:path w="23" h="11">
                  <a:moveTo>
                    <a:pt x="21" y="0"/>
                  </a:moveTo>
                  <a:lnTo>
                    <a:pt x="0" y="9"/>
                  </a:lnTo>
                  <a:lnTo>
                    <a:pt x="2" y="11"/>
                  </a:lnTo>
                  <a:lnTo>
                    <a:pt x="23"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16" name="Freeform 243"/>
            <p:cNvSpPr>
              <a:spLocks noChangeArrowheads="1"/>
            </p:cNvSpPr>
            <p:nvPr/>
          </p:nvSpPr>
          <p:spPr bwMode="auto">
            <a:xfrm>
              <a:off x="3351213" y="2197100"/>
              <a:ext cx="33338" cy="19050"/>
            </a:xfrm>
            <a:custGeom>
              <a:avLst/>
              <a:gdLst>
                <a:gd name="T0" fmla="*/ 52924869 w 21"/>
                <a:gd name="T1" fmla="*/ 0 h 12"/>
                <a:gd name="T2" fmla="*/ 0 w 21"/>
                <a:gd name="T3" fmla="*/ 22682200 h 12"/>
                <a:gd name="T4" fmla="*/ 0 w 21"/>
                <a:gd name="T5" fmla="*/ 30241875 h 12"/>
                <a:gd name="T6" fmla="*/ 52924869 w 21"/>
                <a:gd name="T7" fmla="*/ 12601575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5"/>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17" name="Freeform 244"/>
            <p:cNvSpPr>
              <a:spLocks noChangeArrowheads="1"/>
            </p:cNvSpPr>
            <p:nvPr/>
          </p:nvSpPr>
          <p:spPr bwMode="auto">
            <a:xfrm>
              <a:off x="3351213" y="2197100"/>
              <a:ext cx="33338" cy="19050"/>
            </a:xfrm>
            <a:custGeom>
              <a:avLst/>
              <a:gdLst>
                <a:gd name="T0" fmla="*/ 52924869 w 21"/>
                <a:gd name="T1" fmla="*/ 0 h 12"/>
                <a:gd name="T2" fmla="*/ 0 w 21"/>
                <a:gd name="T3" fmla="*/ 22682200 h 12"/>
                <a:gd name="T4" fmla="*/ 0 w 21"/>
                <a:gd name="T5" fmla="*/ 30241875 h 12"/>
                <a:gd name="T6" fmla="*/ 52924869 w 21"/>
                <a:gd name="T7" fmla="*/ 12601575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5"/>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18" name="Freeform 245"/>
            <p:cNvSpPr>
              <a:spLocks noChangeArrowheads="1"/>
            </p:cNvSpPr>
            <p:nvPr/>
          </p:nvSpPr>
          <p:spPr bwMode="auto">
            <a:xfrm>
              <a:off x="3346450" y="2192338"/>
              <a:ext cx="38100" cy="19050"/>
            </a:xfrm>
            <a:custGeom>
              <a:avLst/>
              <a:gdLst>
                <a:gd name="T0" fmla="*/ 52924075 w 24"/>
                <a:gd name="T1" fmla="*/ 0 h 12"/>
                <a:gd name="T2" fmla="*/ 0 w 24"/>
                <a:gd name="T3" fmla="*/ 20161250 h 12"/>
                <a:gd name="T4" fmla="*/ 756126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8"/>
                  </a:lnTo>
                  <a:lnTo>
                    <a:pt x="3" y="12"/>
                  </a:lnTo>
                  <a:lnTo>
                    <a:pt x="24"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19" name="Freeform 246"/>
            <p:cNvSpPr>
              <a:spLocks noChangeArrowheads="1"/>
            </p:cNvSpPr>
            <p:nvPr/>
          </p:nvSpPr>
          <p:spPr bwMode="auto">
            <a:xfrm>
              <a:off x="3346450" y="2192338"/>
              <a:ext cx="38100" cy="19050"/>
            </a:xfrm>
            <a:custGeom>
              <a:avLst/>
              <a:gdLst>
                <a:gd name="T0" fmla="*/ 52924075 w 24"/>
                <a:gd name="T1" fmla="*/ 0 h 12"/>
                <a:gd name="T2" fmla="*/ 0 w 24"/>
                <a:gd name="T3" fmla="*/ 20161250 h 12"/>
                <a:gd name="T4" fmla="*/ 756126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8"/>
                  </a:lnTo>
                  <a:lnTo>
                    <a:pt x="3" y="12"/>
                  </a:lnTo>
                  <a:lnTo>
                    <a:pt x="24"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20" name="Freeform 247"/>
            <p:cNvSpPr>
              <a:spLocks noChangeArrowheads="1"/>
            </p:cNvSpPr>
            <p:nvPr/>
          </p:nvSpPr>
          <p:spPr bwMode="auto">
            <a:xfrm>
              <a:off x="3346450" y="218598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21" name="Freeform 248"/>
            <p:cNvSpPr>
              <a:spLocks noChangeArrowheads="1"/>
            </p:cNvSpPr>
            <p:nvPr/>
          </p:nvSpPr>
          <p:spPr bwMode="auto">
            <a:xfrm>
              <a:off x="3346450" y="218598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22" name="Freeform 249"/>
            <p:cNvSpPr>
              <a:spLocks noChangeArrowheads="1"/>
            </p:cNvSpPr>
            <p:nvPr/>
          </p:nvSpPr>
          <p:spPr bwMode="auto">
            <a:xfrm>
              <a:off x="3343275" y="2178050"/>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23" name="Freeform 250"/>
            <p:cNvSpPr>
              <a:spLocks noChangeArrowheads="1"/>
            </p:cNvSpPr>
            <p:nvPr/>
          </p:nvSpPr>
          <p:spPr bwMode="auto">
            <a:xfrm>
              <a:off x="3343275" y="2178050"/>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24" name="Freeform 251"/>
            <p:cNvSpPr>
              <a:spLocks noChangeArrowheads="1"/>
            </p:cNvSpPr>
            <p:nvPr/>
          </p:nvSpPr>
          <p:spPr bwMode="auto">
            <a:xfrm>
              <a:off x="3338513" y="2170113"/>
              <a:ext cx="38100" cy="19050"/>
            </a:xfrm>
            <a:custGeom>
              <a:avLst/>
              <a:gdLst>
                <a:gd name="T0" fmla="*/ 55443438 w 24"/>
                <a:gd name="T1" fmla="*/ 0 h 12"/>
                <a:gd name="T2" fmla="*/ 0 w 24"/>
                <a:gd name="T3" fmla="*/ 25201563 h 12"/>
                <a:gd name="T4" fmla="*/ 7561263 w 24"/>
                <a:gd name="T5" fmla="*/ 30241875 h 12"/>
                <a:gd name="T6" fmla="*/ 60483750 w 24"/>
                <a:gd name="T7" fmla="*/ 12601575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5"/>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25" name="Freeform 252"/>
            <p:cNvSpPr>
              <a:spLocks noChangeArrowheads="1"/>
            </p:cNvSpPr>
            <p:nvPr/>
          </p:nvSpPr>
          <p:spPr bwMode="auto">
            <a:xfrm>
              <a:off x="3338513" y="2170113"/>
              <a:ext cx="38100" cy="19050"/>
            </a:xfrm>
            <a:custGeom>
              <a:avLst/>
              <a:gdLst>
                <a:gd name="T0" fmla="*/ 55443438 w 24"/>
                <a:gd name="T1" fmla="*/ 0 h 12"/>
                <a:gd name="T2" fmla="*/ 0 w 24"/>
                <a:gd name="T3" fmla="*/ 25201563 h 12"/>
                <a:gd name="T4" fmla="*/ 7561263 w 24"/>
                <a:gd name="T5" fmla="*/ 30241875 h 12"/>
                <a:gd name="T6" fmla="*/ 60483750 w 24"/>
                <a:gd name="T7" fmla="*/ 12601575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5"/>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26" name="Freeform 253"/>
            <p:cNvSpPr>
              <a:spLocks noChangeArrowheads="1"/>
            </p:cNvSpPr>
            <p:nvPr/>
          </p:nvSpPr>
          <p:spPr bwMode="auto">
            <a:xfrm>
              <a:off x="3338513" y="2166938"/>
              <a:ext cx="34925" cy="19050"/>
            </a:xfrm>
            <a:custGeom>
              <a:avLst/>
              <a:gdLst>
                <a:gd name="T0" fmla="*/ 55443438 w 22"/>
                <a:gd name="T1" fmla="*/ 0 h 12"/>
                <a:gd name="T2" fmla="*/ 0 w 22"/>
                <a:gd name="T3" fmla="*/ 17641888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7"/>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27" name="Freeform 254"/>
            <p:cNvSpPr>
              <a:spLocks noChangeArrowheads="1"/>
            </p:cNvSpPr>
            <p:nvPr/>
          </p:nvSpPr>
          <p:spPr bwMode="auto">
            <a:xfrm>
              <a:off x="3338513" y="2166938"/>
              <a:ext cx="34925" cy="19050"/>
            </a:xfrm>
            <a:custGeom>
              <a:avLst/>
              <a:gdLst>
                <a:gd name="T0" fmla="*/ 55443438 w 22"/>
                <a:gd name="T1" fmla="*/ 0 h 12"/>
                <a:gd name="T2" fmla="*/ 0 w 22"/>
                <a:gd name="T3" fmla="*/ 17641888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7"/>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28" name="Freeform 255"/>
            <p:cNvSpPr>
              <a:spLocks noChangeArrowheads="1"/>
            </p:cNvSpPr>
            <p:nvPr/>
          </p:nvSpPr>
          <p:spPr bwMode="auto">
            <a:xfrm>
              <a:off x="3335338" y="2159000"/>
              <a:ext cx="33338" cy="19050"/>
            </a:xfrm>
            <a:custGeom>
              <a:avLst/>
              <a:gdLst>
                <a:gd name="T0" fmla="*/ 52924869 w 21"/>
                <a:gd name="T1" fmla="*/ 0 h 12"/>
                <a:gd name="T2" fmla="*/ 0 w 21"/>
                <a:gd name="T3" fmla="*/ 25201563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29" name="Freeform 256"/>
            <p:cNvSpPr>
              <a:spLocks noChangeArrowheads="1"/>
            </p:cNvSpPr>
            <p:nvPr/>
          </p:nvSpPr>
          <p:spPr bwMode="auto">
            <a:xfrm>
              <a:off x="3335338" y="2159000"/>
              <a:ext cx="33338" cy="19050"/>
            </a:xfrm>
            <a:custGeom>
              <a:avLst/>
              <a:gdLst>
                <a:gd name="T0" fmla="*/ 52924869 w 21"/>
                <a:gd name="T1" fmla="*/ 0 h 12"/>
                <a:gd name="T2" fmla="*/ 0 w 21"/>
                <a:gd name="T3" fmla="*/ 25201563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30" name="Freeform 257"/>
            <p:cNvSpPr>
              <a:spLocks noChangeArrowheads="1"/>
            </p:cNvSpPr>
            <p:nvPr/>
          </p:nvSpPr>
          <p:spPr bwMode="auto">
            <a:xfrm>
              <a:off x="3332163" y="2151063"/>
              <a:ext cx="36513" cy="19050"/>
            </a:xfrm>
            <a:custGeom>
              <a:avLst/>
              <a:gdLst>
                <a:gd name="T0" fmla="*/ 52924800 w 23"/>
                <a:gd name="T1" fmla="*/ 0 h 12"/>
                <a:gd name="T2" fmla="*/ 0 w 23"/>
                <a:gd name="T3" fmla="*/ 25201563 h 12"/>
                <a:gd name="T4" fmla="*/ 5040382 w 23"/>
                <a:gd name="T5" fmla="*/ 30241875 h 12"/>
                <a:gd name="T6" fmla="*/ 57965181 w 23"/>
                <a:gd name="T7" fmla="*/ 7561263 h 12"/>
                <a:gd name="T8" fmla="*/ 52924800 w 23"/>
                <a:gd name="T9" fmla="*/ 0 h 12"/>
                <a:gd name="T10" fmla="*/ 0 60000 65536"/>
                <a:gd name="T11" fmla="*/ 0 60000 65536"/>
                <a:gd name="T12" fmla="*/ 0 60000 65536"/>
                <a:gd name="T13" fmla="*/ 0 60000 65536"/>
                <a:gd name="T14" fmla="*/ 0 60000 65536"/>
                <a:gd name="T15" fmla="*/ 0 w 23"/>
                <a:gd name="T16" fmla="*/ 0 h 12"/>
                <a:gd name="T17" fmla="*/ 23 w 23"/>
                <a:gd name="T18" fmla="*/ 12 h 12"/>
              </a:gdLst>
              <a:ahLst/>
              <a:cxnLst>
                <a:cxn ang="T10">
                  <a:pos x="T0" y="T1"/>
                </a:cxn>
                <a:cxn ang="T11">
                  <a:pos x="T2" y="T3"/>
                </a:cxn>
                <a:cxn ang="T12">
                  <a:pos x="T4" y="T5"/>
                </a:cxn>
                <a:cxn ang="T13">
                  <a:pos x="T6" y="T7"/>
                </a:cxn>
                <a:cxn ang="T14">
                  <a:pos x="T8" y="T9"/>
                </a:cxn>
              </a:cxnLst>
              <a:rect l="T15" t="T16" r="T17" b="T18"/>
              <a:pathLst>
                <a:path w="23" h="12">
                  <a:moveTo>
                    <a:pt x="21" y="0"/>
                  </a:moveTo>
                  <a:lnTo>
                    <a:pt x="0" y="10"/>
                  </a:lnTo>
                  <a:lnTo>
                    <a:pt x="2" y="12"/>
                  </a:lnTo>
                  <a:lnTo>
                    <a:pt x="23"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31" name="Freeform 258"/>
            <p:cNvSpPr>
              <a:spLocks noChangeArrowheads="1"/>
            </p:cNvSpPr>
            <p:nvPr/>
          </p:nvSpPr>
          <p:spPr bwMode="auto">
            <a:xfrm>
              <a:off x="3332163" y="2151063"/>
              <a:ext cx="36513" cy="19050"/>
            </a:xfrm>
            <a:custGeom>
              <a:avLst/>
              <a:gdLst>
                <a:gd name="T0" fmla="*/ 52924800 w 23"/>
                <a:gd name="T1" fmla="*/ 0 h 12"/>
                <a:gd name="T2" fmla="*/ 0 w 23"/>
                <a:gd name="T3" fmla="*/ 25201563 h 12"/>
                <a:gd name="T4" fmla="*/ 5040382 w 23"/>
                <a:gd name="T5" fmla="*/ 30241875 h 12"/>
                <a:gd name="T6" fmla="*/ 57965181 w 23"/>
                <a:gd name="T7" fmla="*/ 7561263 h 12"/>
                <a:gd name="T8" fmla="*/ 52924800 w 23"/>
                <a:gd name="T9" fmla="*/ 0 h 12"/>
                <a:gd name="T10" fmla="*/ 0 60000 65536"/>
                <a:gd name="T11" fmla="*/ 0 60000 65536"/>
                <a:gd name="T12" fmla="*/ 0 60000 65536"/>
                <a:gd name="T13" fmla="*/ 0 60000 65536"/>
                <a:gd name="T14" fmla="*/ 0 60000 65536"/>
                <a:gd name="T15" fmla="*/ 0 w 23"/>
                <a:gd name="T16" fmla="*/ 0 h 12"/>
                <a:gd name="T17" fmla="*/ 23 w 23"/>
                <a:gd name="T18" fmla="*/ 12 h 12"/>
              </a:gdLst>
              <a:ahLst/>
              <a:cxnLst>
                <a:cxn ang="T10">
                  <a:pos x="T0" y="T1"/>
                </a:cxn>
                <a:cxn ang="T11">
                  <a:pos x="T2" y="T3"/>
                </a:cxn>
                <a:cxn ang="T12">
                  <a:pos x="T4" y="T5"/>
                </a:cxn>
                <a:cxn ang="T13">
                  <a:pos x="T6" y="T7"/>
                </a:cxn>
                <a:cxn ang="T14">
                  <a:pos x="T8" y="T9"/>
                </a:cxn>
              </a:cxnLst>
              <a:rect l="T15" t="T16" r="T17" b="T18"/>
              <a:pathLst>
                <a:path w="23" h="12">
                  <a:moveTo>
                    <a:pt x="21" y="0"/>
                  </a:moveTo>
                  <a:lnTo>
                    <a:pt x="0" y="10"/>
                  </a:lnTo>
                  <a:lnTo>
                    <a:pt x="2" y="12"/>
                  </a:lnTo>
                  <a:lnTo>
                    <a:pt x="23"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32" name="Freeform 259"/>
            <p:cNvSpPr>
              <a:spLocks noChangeArrowheads="1"/>
            </p:cNvSpPr>
            <p:nvPr/>
          </p:nvSpPr>
          <p:spPr bwMode="auto">
            <a:xfrm>
              <a:off x="3332163" y="2144713"/>
              <a:ext cx="33338" cy="17463"/>
            </a:xfrm>
            <a:custGeom>
              <a:avLst/>
              <a:gdLst>
                <a:gd name="T0" fmla="*/ 52924869 w 21"/>
                <a:gd name="T1" fmla="*/ 0 h 11"/>
                <a:gd name="T2" fmla="*/ 0 w 21"/>
                <a:gd name="T3" fmla="*/ 22682849 h 11"/>
                <a:gd name="T4" fmla="*/ 0 w 21"/>
                <a:gd name="T5" fmla="*/ 27723306 h 11"/>
                <a:gd name="T6" fmla="*/ 52924869 w 21"/>
                <a:gd name="T7" fmla="*/ 10080914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4"/>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33" name="Freeform 260"/>
            <p:cNvSpPr>
              <a:spLocks noChangeArrowheads="1"/>
            </p:cNvSpPr>
            <p:nvPr/>
          </p:nvSpPr>
          <p:spPr bwMode="auto">
            <a:xfrm>
              <a:off x="3332163" y="2144713"/>
              <a:ext cx="33338" cy="17463"/>
            </a:xfrm>
            <a:custGeom>
              <a:avLst/>
              <a:gdLst>
                <a:gd name="T0" fmla="*/ 52924869 w 21"/>
                <a:gd name="T1" fmla="*/ 0 h 11"/>
                <a:gd name="T2" fmla="*/ 0 w 21"/>
                <a:gd name="T3" fmla="*/ 22682849 h 11"/>
                <a:gd name="T4" fmla="*/ 0 w 21"/>
                <a:gd name="T5" fmla="*/ 27723306 h 11"/>
                <a:gd name="T6" fmla="*/ 52924869 w 21"/>
                <a:gd name="T7" fmla="*/ 10080914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34" name="Freeform 261"/>
            <p:cNvSpPr>
              <a:spLocks noChangeArrowheads="1"/>
            </p:cNvSpPr>
            <p:nvPr/>
          </p:nvSpPr>
          <p:spPr bwMode="auto">
            <a:xfrm>
              <a:off x="3327400" y="2139950"/>
              <a:ext cx="38100" cy="19050"/>
            </a:xfrm>
            <a:custGeom>
              <a:avLst/>
              <a:gdLst>
                <a:gd name="T0" fmla="*/ 55443438 w 24"/>
                <a:gd name="T1" fmla="*/ 0 h 12"/>
                <a:gd name="T2" fmla="*/ 0 w 24"/>
                <a:gd name="T3" fmla="*/ 17641888 h 12"/>
                <a:gd name="T4" fmla="*/ 0 w 24"/>
                <a:gd name="T5" fmla="*/ 30241875 h 12"/>
                <a:gd name="T6" fmla="*/ 60483750 w 24"/>
                <a:gd name="T7" fmla="*/ 756126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7"/>
                  </a:lnTo>
                  <a:lnTo>
                    <a:pt x="0" y="12"/>
                  </a:lnTo>
                  <a:lnTo>
                    <a:pt x="24" y="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35" name="Freeform 262"/>
            <p:cNvSpPr>
              <a:spLocks noChangeArrowheads="1"/>
            </p:cNvSpPr>
            <p:nvPr/>
          </p:nvSpPr>
          <p:spPr bwMode="auto">
            <a:xfrm>
              <a:off x="3327400" y="2139950"/>
              <a:ext cx="38100" cy="19050"/>
            </a:xfrm>
            <a:custGeom>
              <a:avLst/>
              <a:gdLst>
                <a:gd name="T0" fmla="*/ 55443438 w 24"/>
                <a:gd name="T1" fmla="*/ 0 h 12"/>
                <a:gd name="T2" fmla="*/ 0 w 24"/>
                <a:gd name="T3" fmla="*/ 17641888 h 12"/>
                <a:gd name="T4" fmla="*/ 0 w 24"/>
                <a:gd name="T5" fmla="*/ 30241875 h 12"/>
                <a:gd name="T6" fmla="*/ 60483750 w 24"/>
                <a:gd name="T7" fmla="*/ 756126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7"/>
                  </a:lnTo>
                  <a:lnTo>
                    <a:pt x="0" y="12"/>
                  </a:lnTo>
                  <a:lnTo>
                    <a:pt x="24" y="3"/>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36" name="Freeform 263"/>
            <p:cNvSpPr>
              <a:spLocks noChangeArrowheads="1"/>
            </p:cNvSpPr>
            <p:nvPr/>
          </p:nvSpPr>
          <p:spPr bwMode="auto">
            <a:xfrm>
              <a:off x="3324225" y="2133600"/>
              <a:ext cx="38100" cy="17463"/>
            </a:xfrm>
            <a:custGeom>
              <a:avLst/>
              <a:gdLst>
                <a:gd name="T0" fmla="*/ 60483750 w 24"/>
                <a:gd name="T1" fmla="*/ 0 h 11"/>
                <a:gd name="T2" fmla="*/ 0 w 24"/>
                <a:gd name="T3" fmla="*/ 22682849 h 11"/>
                <a:gd name="T4" fmla="*/ 5040313 w 24"/>
                <a:gd name="T5" fmla="*/ 27723306 h 11"/>
                <a:gd name="T6" fmla="*/ 60483750 w 24"/>
                <a:gd name="T7" fmla="*/ 5040457 h 11"/>
                <a:gd name="T8" fmla="*/ 60483750 w 24"/>
                <a:gd name="T9" fmla="*/ 0 h 11"/>
                <a:gd name="T10" fmla="*/ 0 60000 65536"/>
                <a:gd name="T11" fmla="*/ 0 60000 65536"/>
                <a:gd name="T12" fmla="*/ 0 60000 65536"/>
                <a:gd name="T13" fmla="*/ 0 60000 65536"/>
                <a:gd name="T14" fmla="*/ 0 60000 65536"/>
                <a:gd name="T15" fmla="*/ 0 w 24"/>
                <a:gd name="T16" fmla="*/ 0 h 11"/>
                <a:gd name="T17" fmla="*/ 24 w 24"/>
                <a:gd name="T18" fmla="*/ 11 h 11"/>
              </a:gdLst>
              <a:ahLst/>
              <a:cxnLst>
                <a:cxn ang="T10">
                  <a:pos x="T0" y="T1"/>
                </a:cxn>
                <a:cxn ang="T11">
                  <a:pos x="T2" y="T3"/>
                </a:cxn>
                <a:cxn ang="T12">
                  <a:pos x="T4" y="T5"/>
                </a:cxn>
                <a:cxn ang="T13">
                  <a:pos x="T6" y="T7"/>
                </a:cxn>
                <a:cxn ang="T14">
                  <a:pos x="T8" y="T9"/>
                </a:cxn>
              </a:cxnLst>
              <a:rect l="T15" t="T16" r="T17" b="T18"/>
              <a:pathLst>
                <a:path w="24" h="11">
                  <a:moveTo>
                    <a:pt x="24" y="0"/>
                  </a:moveTo>
                  <a:lnTo>
                    <a:pt x="0" y="9"/>
                  </a:lnTo>
                  <a:lnTo>
                    <a:pt x="2" y="11"/>
                  </a:lnTo>
                  <a:lnTo>
                    <a:pt x="24" y="2"/>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37" name="Freeform 264"/>
            <p:cNvSpPr>
              <a:spLocks noChangeArrowheads="1"/>
            </p:cNvSpPr>
            <p:nvPr/>
          </p:nvSpPr>
          <p:spPr bwMode="auto">
            <a:xfrm>
              <a:off x="3324225" y="2133600"/>
              <a:ext cx="38100" cy="17463"/>
            </a:xfrm>
            <a:custGeom>
              <a:avLst/>
              <a:gdLst>
                <a:gd name="T0" fmla="*/ 60483750 w 24"/>
                <a:gd name="T1" fmla="*/ 0 h 11"/>
                <a:gd name="T2" fmla="*/ 0 w 24"/>
                <a:gd name="T3" fmla="*/ 22682849 h 11"/>
                <a:gd name="T4" fmla="*/ 5040313 w 24"/>
                <a:gd name="T5" fmla="*/ 27723306 h 11"/>
                <a:gd name="T6" fmla="*/ 60483750 w 24"/>
                <a:gd name="T7" fmla="*/ 5040457 h 11"/>
                <a:gd name="T8" fmla="*/ 60483750 w 24"/>
                <a:gd name="T9" fmla="*/ 0 h 11"/>
                <a:gd name="T10" fmla="*/ 0 60000 65536"/>
                <a:gd name="T11" fmla="*/ 0 60000 65536"/>
                <a:gd name="T12" fmla="*/ 0 60000 65536"/>
                <a:gd name="T13" fmla="*/ 0 60000 65536"/>
                <a:gd name="T14" fmla="*/ 0 60000 65536"/>
                <a:gd name="T15" fmla="*/ 0 w 24"/>
                <a:gd name="T16" fmla="*/ 0 h 11"/>
                <a:gd name="T17" fmla="*/ 24 w 24"/>
                <a:gd name="T18" fmla="*/ 11 h 11"/>
              </a:gdLst>
              <a:ahLst/>
              <a:cxnLst>
                <a:cxn ang="T10">
                  <a:pos x="T0" y="T1"/>
                </a:cxn>
                <a:cxn ang="T11">
                  <a:pos x="T2" y="T3"/>
                </a:cxn>
                <a:cxn ang="T12">
                  <a:pos x="T4" y="T5"/>
                </a:cxn>
                <a:cxn ang="T13">
                  <a:pos x="T6" y="T7"/>
                </a:cxn>
                <a:cxn ang="T14">
                  <a:pos x="T8" y="T9"/>
                </a:cxn>
              </a:cxnLst>
              <a:rect l="T15" t="T16" r="T17" b="T18"/>
              <a:pathLst>
                <a:path w="24" h="11">
                  <a:moveTo>
                    <a:pt x="24" y="0"/>
                  </a:moveTo>
                  <a:lnTo>
                    <a:pt x="0" y="9"/>
                  </a:lnTo>
                  <a:lnTo>
                    <a:pt x="2" y="11"/>
                  </a:lnTo>
                  <a:lnTo>
                    <a:pt x="24" y="2"/>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38" name="Freeform 265"/>
            <p:cNvSpPr>
              <a:spLocks noChangeArrowheads="1"/>
            </p:cNvSpPr>
            <p:nvPr/>
          </p:nvSpPr>
          <p:spPr bwMode="auto">
            <a:xfrm>
              <a:off x="3417888" y="223837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39" name="Freeform 266"/>
            <p:cNvSpPr>
              <a:spLocks noChangeArrowheads="1"/>
            </p:cNvSpPr>
            <p:nvPr/>
          </p:nvSpPr>
          <p:spPr bwMode="auto">
            <a:xfrm>
              <a:off x="3417888" y="223837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40" name="Freeform 267"/>
            <p:cNvSpPr>
              <a:spLocks noChangeArrowheads="1"/>
            </p:cNvSpPr>
            <p:nvPr/>
          </p:nvSpPr>
          <p:spPr bwMode="auto">
            <a:xfrm>
              <a:off x="3414713" y="2230438"/>
              <a:ext cx="33338" cy="19050"/>
            </a:xfrm>
            <a:custGeom>
              <a:avLst/>
              <a:gdLst>
                <a:gd name="T0" fmla="*/ 52924869 w 21"/>
                <a:gd name="T1" fmla="*/ 0 h 12"/>
                <a:gd name="T2" fmla="*/ 0 w 21"/>
                <a:gd name="T3" fmla="*/ 25201563 h 12"/>
                <a:gd name="T4" fmla="*/ 5040388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2"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41" name="Freeform 268"/>
            <p:cNvSpPr>
              <a:spLocks noChangeArrowheads="1"/>
            </p:cNvSpPr>
            <p:nvPr/>
          </p:nvSpPr>
          <p:spPr bwMode="auto">
            <a:xfrm>
              <a:off x="3414713" y="2230438"/>
              <a:ext cx="33338" cy="19050"/>
            </a:xfrm>
            <a:custGeom>
              <a:avLst/>
              <a:gdLst>
                <a:gd name="T0" fmla="*/ 52924869 w 21"/>
                <a:gd name="T1" fmla="*/ 0 h 12"/>
                <a:gd name="T2" fmla="*/ 0 w 21"/>
                <a:gd name="T3" fmla="*/ 25201563 h 12"/>
                <a:gd name="T4" fmla="*/ 5040388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2"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42" name="Freeform 269"/>
            <p:cNvSpPr>
              <a:spLocks noChangeArrowheads="1"/>
            </p:cNvSpPr>
            <p:nvPr/>
          </p:nvSpPr>
          <p:spPr bwMode="auto">
            <a:xfrm>
              <a:off x="3414713" y="2227263"/>
              <a:ext cx="33338" cy="14288"/>
            </a:xfrm>
            <a:custGeom>
              <a:avLst/>
              <a:gdLst>
                <a:gd name="T0" fmla="*/ 47884481 w 21"/>
                <a:gd name="T1" fmla="*/ 0 h 9"/>
                <a:gd name="T2" fmla="*/ 0 w 21"/>
                <a:gd name="T3" fmla="*/ 17642505 h 9"/>
                <a:gd name="T4" fmla="*/ 0 w 21"/>
                <a:gd name="T5" fmla="*/ 22682994 h 9"/>
                <a:gd name="T6" fmla="*/ 52924869 w 21"/>
                <a:gd name="T7" fmla="*/ 5040489 h 9"/>
                <a:gd name="T8" fmla="*/ 47884481 w 21"/>
                <a:gd name="T9" fmla="*/ 0 h 9"/>
                <a:gd name="T10" fmla="*/ 0 60000 65536"/>
                <a:gd name="T11" fmla="*/ 0 60000 65536"/>
                <a:gd name="T12" fmla="*/ 0 60000 65536"/>
                <a:gd name="T13" fmla="*/ 0 60000 65536"/>
                <a:gd name="T14" fmla="*/ 0 60000 65536"/>
                <a:gd name="T15" fmla="*/ 0 w 21"/>
                <a:gd name="T16" fmla="*/ 0 h 9"/>
                <a:gd name="T17" fmla="*/ 21 w 21"/>
                <a:gd name="T18" fmla="*/ 9 h 9"/>
              </a:gdLst>
              <a:ahLst/>
              <a:cxnLst>
                <a:cxn ang="T10">
                  <a:pos x="T0" y="T1"/>
                </a:cxn>
                <a:cxn ang="T11">
                  <a:pos x="T2" y="T3"/>
                </a:cxn>
                <a:cxn ang="T12">
                  <a:pos x="T4" y="T5"/>
                </a:cxn>
                <a:cxn ang="T13">
                  <a:pos x="T6" y="T7"/>
                </a:cxn>
                <a:cxn ang="T14">
                  <a:pos x="T8" y="T9"/>
                </a:cxn>
              </a:cxnLst>
              <a:rect l="T15" t="T16" r="T17" b="T18"/>
              <a:pathLst>
                <a:path w="21" h="9">
                  <a:moveTo>
                    <a:pt x="19" y="0"/>
                  </a:moveTo>
                  <a:lnTo>
                    <a:pt x="0" y="7"/>
                  </a:lnTo>
                  <a:lnTo>
                    <a:pt x="0" y="9"/>
                  </a:lnTo>
                  <a:lnTo>
                    <a:pt x="21" y="2"/>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43" name="Freeform 270"/>
            <p:cNvSpPr>
              <a:spLocks noChangeArrowheads="1"/>
            </p:cNvSpPr>
            <p:nvPr/>
          </p:nvSpPr>
          <p:spPr bwMode="auto">
            <a:xfrm>
              <a:off x="3414713" y="2227263"/>
              <a:ext cx="33338" cy="14288"/>
            </a:xfrm>
            <a:custGeom>
              <a:avLst/>
              <a:gdLst>
                <a:gd name="T0" fmla="*/ 47884481 w 21"/>
                <a:gd name="T1" fmla="*/ 0 h 9"/>
                <a:gd name="T2" fmla="*/ 0 w 21"/>
                <a:gd name="T3" fmla="*/ 17642505 h 9"/>
                <a:gd name="T4" fmla="*/ 0 w 21"/>
                <a:gd name="T5" fmla="*/ 22682994 h 9"/>
                <a:gd name="T6" fmla="*/ 52924869 w 21"/>
                <a:gd name="T7" fmla="*/ 5040489 h 9"/>
                <a:gd name="T8" fmla="*/ 47884481 w 21"/>
                <a:gd name="T9" fmla="*/ 0 h 9"/>
                <a:gd name="T10" fmla="*/ 0 60000 65536"/>
                <a:gd name="T11" fmla="*/ 0 60000 65536"/>
                <a:gd name="T12" fmla="*/ 0 60000 65536"/>
                <a:gd name="T13" fmla="*/ 0 60000 65536"/>
                <a:gd name="T14" fmla="*/ 0 60000 65536"/>
                <a:gd name="T15" fmla="*/ 0 w 21"/>
                <a:gd name="T16" fmla="*/ 0 h 9"/>
                <a:gd name="T17" fmla="*/ 21 w 21"/>
                <a:gd name="T18" fmla="*/ 9 h 9"/>
              </a:gdLst>
              <a:ahLst/>
              <a:cxnLst>
                <a:cxn ang="T10">
                  <a:pos x="T0" y="T1"/>
                </a:cxn>
                <a:cxn ang="T11">
                  <a:pos x="T2" y="T3"/>
                </a:cxn>
                <a:cxn ang="T12">
                  <a:pos x="T4" y="T5"/>
                </a:cxn>
                <a:cxn ang="T13">
                  <a:pos x="T6" y="T7"/>
                </a:cxn>
                <a:cxn ang="T14">
                  <a:pos x="T8" y="T9"/>
                </a:cxn>
              </a:cxnLst>
              <a:rect l="T15" t="T16" r="T17" b="T18"/>
              <a:pathLst>
                <a:path w="21" h="9">
                  <a:moveTo>
                    <a:pt x="19" y="0"/>
                  </a:moveTo>
                  <a:lnTo>
                    <a:pt x="0" y="7"/>
                  </a:lnTo>
                  <a:lnTo>
                    <a:pt x="0" y="9"/>
                  </a:lnTo>
                  <a:lnTo>
                    <a:pt x="21" y="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44" name="Freeform 271"/>
            <p:cNvSpPr>
              <a:spLocks noChangeArrowheads="1"/>
            </p:cNvSpPr>
            <p:nvPr/>
          </p:nvSpPr>
          <p:spPr bwMode="auto">
            <a:xfrm>
              <a:off x="3409950" y="2219325"/>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45" name="Freeform 272"/>
            <p:cNvSpPr>
              <a:spLocks noChangeArrowheads="1"/>
            </p:cNvSpPr>
            <p:nvPr/>
          </p:nvSpPr>
          <p:spPr bwMode="auto">
            <a:xfrm>
              <a:off x="3409950" y="2219325"/>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46" name="Freeform 273"/>
            <p:cNvSpPr>
              <a:spLocks noChangeArrowheads="1"/>
            </p:cNvSpPr>
            <p:nvPr/>
          </p:nvSpPr>
          <p:spPr bwMode="auto">
            <a:xfrm>
              <a:off x="3406775" y="2211388"/>
              <a:ext cx="38100" cy="19050"/>
            </a:xfrm>
            <a:custGeom>
              <a:avLst/>
              <a:gdLst>
                <a:gd name="T0" fmla="*/ 52924075 w 24"/>
                <a:gd name="T1" fmla="*/ 0 h 12"/>
                <a:gd name="T2" fmla="*/ 0 w 24"/>
                <a:gd name="T3" fmla="*/ 25201563 h 12"/>
                <a:gd name="T4" fmla="*/ 504031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10"/>
                  </a:lnTo>
                  <a:lnTo>
                    <a:pt x="2" y="12"/>
                  </a:lnTo>
                  <a:lnTo>
                    <a:pt x="24"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47" name="Freeform 274"/>
            <p:cNvSpPr>
              <a:spLocks noChangeArrowheads="1"/>
            </p:cNvSpPr>
            <p:nvPr/>
          </p:nvSpPr>
          <p:spPr bwMode="auto">
            <a:xfrm>
              <a:off x="3406775" y="2211388"/>
              <a:ext cx="38100" cy="19050"/>
            </a:xfrm>
            <a:custGeom>
              <a:avLst/>
              <a:gdLst>
                <a:gd name="T0" fmla="*/ 52924075 w 24"/>
                <a:gd name="T1" fmla="*/ 0 h 12"/>
                <a:gd name="T2" fmla="*/ 0 w 24"/>
                <a:gd name="T3" fmla="*/ 25201563 h 12"/>
                <a:gd name="T4" fmla="*/ 504031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10"/>
                  </a:lnTo>
                  <a:lnTo>
                    <a:pt x="2" y="12"/>
                  </a:lnTo>
                  <a:lnTo>
                    <a:pt x="24"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48" name="Freeform 275"/>
            <p:cNvSpPr>
              <a:spLocks noChangeArrowheads="1"/>
            </p:cNvSpPr>
            <p:nvPr/>
          </p:nvSpPr>
          <p:spPr bwMode="auto">
            <a:xfrm>
              <a:off x="3406775" y="2205038"/>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49" name="Freeform 276"/>
            <p:cNvSpPr>
              <a:spLocks noChangeArrowheads="1"/>
            </p:cNvSpPr>
            <p:nvPr/>
          </p:nvSpPr>
          <p:spPr bwMode="auto">
            <a:xfrm>
              <a:off x="3406775" y="2205038"/>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50" name="Freeform 277"/>
            <p:cNvSpPr>
              <a:spLocks noChangeArrowheads="1"/>
            </p:cNvSpPr>
            <p:nvPr/>
          </p:nvSpPr>
          <p:spPr bwMode="auto">
            <a:xfrm>
              <a:off x="3403600" y="2200275"/>
              <a:ext cx="33338" cy="15875"/>
            </a:xfrm>
            <a:custGeom>
              <a:avLst/>
              <a:gdLst>
                <a:gd name="T0" fmla="*/ 52924869 w 21"/>
                <a:gd name="T1" fmla="*/ 0 h 10"/>
                <a:gd name="T2" fmla="*/ 0 w 21"/>
                <a:gd name="T3" fmla="*/ 17641888 h 10"/>
                <a:gd name="T4" fmla="*/ 0 w 21"/>
                <a:gd name="T5" fmla="*/ 25201563 h 10"/>
                <a:gd name="T6" fmla="*/ 52924869 w 21"/>
                <a:gd name="T7" fmla="*/ 7561263 h 10"/>
                <a:gd name="T8" fmla="*/ 52924869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21" y="0"/>
                  </a:moveTo>
                  <a:lnTo>
                    <a:pt x="0" y="7"/>
                  </a:lnTo>
                  <a:lnTo>
                    <a:pt x="0" y="10"/>
                  </a:lnTo>
                  <a:lnTo>
                    <a:pt x="21"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51" name="Freeform 278"/>
            <p:cNvSpPr>
              <a:spLocks noChangeArrowheads="1"/>
            </p:cNvSpPr>
            <p:nvPr/>
          </p:nvSpPr>
          <p:spPr bwMode="auto">
            <a:xfrm>
              <a:off x="3403600" y="2200275"/>
              <a:ext cx="33338" cy="15875"/>
            </a:xfrm>
            <a:custGeom>
              <a:avLst/>
              <a:gdLst>
                <a:gd name="T0" fmla="*/ 52924869 w 21"/>
                <a:gd name="T1" fmla="*/ 0 h 10"/>
                <a:gd name="T2" fmla="*/ 0 w 21"/>
                <a:gd name="T3" fmla="*/ 17641888 h 10"/>
                <a:gd name="T4" fmla="*/ 0 w 21"/>
                <a:gd name="T5" fmla="*/ 25201563 h 10"/>
                <a:gd name="T6" fmla="*/ 52924869 w 21"/>
                <a:gd name="T7" fmla="*/ 7561263 h 10"/>
                <a:gd name="T8" fmla="*/ 52924869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21" y="0"/>
                  </a:moveTo>
                  <a:lnTo>
                    <a:pt x="0" y="7"/>
                  </a:lnTo>
                  <a:lnTo>
                    <a:pt x="0" y="10"/>
                  </a:lnTo>
                  <a:lnTo>
                    <a:pt x="21"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52" name="Freeform 279"/>
            <p:cNvSpPr>
              <a:spLocks noChangeArrowheads="1"/>
            </p:cNvSpPr>
            <p:nvPr/>
          </p:nvSpPr>
          <p:spPr bwMode="auto">
            <a:xfrm>
              <a:off x="3398838" y="2192338"/>
              <a:ext cx="38100" cy="19050"/>
            </a:xfrm>
            <a:custGeom>
              <a:avLst/>
              <a:gdLst>
                <a:gd name="T0" fmla="*/ 55443438 w 24"/>
                <a:gd name="T1" fmla="*/ 0 h 12"/>
                <a:gd name="T2" fmla="*/ 0 w 24"/>
                <a:gd name="T3" fmla="*/ 25201563 h 12"/>
                <a:gd name="T4" fmla="*/ 7561263 w 24"/>
                <a:gd name="T5" fmla="*/ 30241875 h 12"/>
                <a:gd name="T6" fmla="*/ 60483750 w 24"/>
                <a:gd name="T7" fmla="*/ 756126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53" name="Freeform 280"/>
            <p:cNvSpPr>
              <a:spLocks noChangeArrowheads="1"/>
            </p:cNvSpPr>
            <p:nvPr/>
          </p:nvSpPr>
          <p:spPr bwMode="auto">
            <a:xfrm>
              <a:off x="3398838" y="2192338"/>
              <a:ext cx="38100" cy="19050"/>
            </a:xfrm>
            <a:custGeom>
              <a:avLst/>
              <a:gdLst>
                <a:gd name="T0" fmla="*/ 55443438 w 24"/>
                <a:gd name="T1" fmla="*/ 0 h 12"/>
                <a:gd name="T2" fmla="*/ 0 w 24"/>
                <a:gd name="T3" fmla="*/ 25201563 h 12"/>
                <a:gd name="T4" fmla="*/ 7561263 w 24"/>
                <a:gd name="T5" fmla="*/ 30241875 h 12"/>
                <a:gd name="T6" fmla="*/ 60483750 w 24"/>
                <a:gd name="T7" fmla="*/ 756126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3"/>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54" name="Freeform 281"/>
            <p:cNvSpPr>
              <a:spLocks noChangeArrowheads="1"/>
            </p:cNvSpPr>
            <p:nvPr/>
          </p:nvSpPr>
          <p:spPr bwMode="auto">
            <a:xfrm>
              <a:off x="3398838" y="21859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55" name="Freeform 282"/>
            <p:cNvSpPr>
              <a:spLocks noChangeArrowheads="1"/>
            </p:cNvSpPr>
            <p:nvPr/>
          </p:nvSpPr>
          <p:spPr bwMode="auto">
            <a:xfrm>
              <a:off x="3398838" y="21859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56" name="Freeform 283"/>
            <p:cNvSpPr>
              <a:spLocks noChangeArrowheads="1"/>
            </p:cNvSpPr>
            <p:nvPr/>
          </p:nvSpPr>
          <p:spPr bwMode="auto">
            <a:xfrm>
              <a:off x="3395663" y="2178050"/>
              <a:ext cx="38100" cy="19050"/>
            </a:xfrm>
            <a:custGeom>
              <a:avLst/>
              <a:gdLst>
                <a:gd name="T0" fmla="*/ 52924075 w 24"/>
                <a:gd name="T1" fmla="*/ 0 h 12"/>
                <a:gd name="T2" fmla="*/ 0 w 24"/>
                <a:gd name="T3" fmla="*/ 22682200 h 12"/>
                <a:gd name="T4" fmla="*/ 5040313 w 24"/>
                <a:gd name="T5" fmla="*/ 30241875 h 12"/>
                <a:gd name="T6" fmla="*/ 60483750 w 24"/>
                <a:gd name="T7" fmla="*/ 504031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9"/>
                  </a:lnTo>
                  <a:lnTo>
                    <a:pt x="2" y="12"/>
                  </a:lnTo>
                  <a:lnTo>
                    <a:pt x="24"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57" name="Freeform 284"/>
            <p:cNvSpPr>
              <a:spLocks noChangeArrowheads="1"/>
            </p:cNvSpPr>
            <p:nvPr/>
          </p:nvSpPr>
          <p:spPr bwMode="auto">
            <a:xfrm>
              <a:off x="3395663" y="2178050"/>
              <a:ext cx="38100" cy="19050"/>
            </a:xfrm>
            <a:custGeom>
              <a:avLst/>
              <a:gdLst>
                <a:gd name="T0" fmla="*/ 52924075 w 24"/>
                <a:gd name="T1" fmla="*/ 0 h 12"/>
                <a:gd name="T2" fmla="*/ 0 w 24"/>
                <a:gd name="T3" fmla="*/ 22682200 h 12"/>
                <a:gd name="T4" fmla="*/ 5040313 w 24"/>
                <a:gd name="T5" fmla="*/ 30241875 h 12"/>
                <a:gd name="T6" fmla="*/ 60483750 w 24"/>
                <a:gd name="T7" fmla="*/ 504031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9"/>
                  </a:lnTo>
                  <a:lnTo>
                    <a:pt x="2" y="12"/>
                  </a:lnTo>
                  <a:lnTo>
                    <a:pt x="24"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58" name="Freeform 285"/>
            <p:cNvSpPr>
              <a:spLocks noChangeArrowheads="1"/>
            </p:cNvSpPr>
            <p:nvPr/>
          </p:nvSpPr>
          <p:spPr bwMode="auto">
            <a:xfrm>
              <a:off x="3395663" y="2174875"/>
              <a:ext cx="33338" cy="14288"/>
            </a:xfrm>
            <a:custGeom>
              <a:avLst/>
              <a:gdLst>
                <a:gd name="T0" fmla="*/ 52924869 w 21"/>
                <a:gd name="T1" fmla="*/ 0 h 9"/>
                <a:gd name="T2" fmla="*/ 0 w 21"/>
                <a:gd name="T3" fmla="*/ 17642505 h 9"/>
                <a:gd name="T4" fmla="*/ 0 w 21"/>
                <a:gd name="T5" fmla="*/ 22682994 h 9"/>
                <a:gd name="T6" fmla="*/ 52924869 w 21"/>
                <a:gd name="T7" fmla="*/ 5040489 h 9"/>
                <a:gd name="T8" fmla="*/ 52924869 w 21"/>
                <a:gd name="T9" fmla="*/ 0 h 9"/>
                <a:gd name="T10" fmla="*/ 0 60000 65536"/>
                <a:gd name="T11" fmla="*/ 0 60000 65536"/>
                <a:gd name="T12" fmla="*/ 0 60000 65536"/>
                <a:gd name="T13" fmla="*/ 0 60000 65536"/>
                <a:gd name="T14" fmla="*/ 0 60000 65536"/>
                <a:gd name="T15" fmla="*/ 0 w 21"/>
                <a:gd name="T16" fmla="*/ 0 h 9"/>
                <a:gd name="T17" fmla="*/ 21 w 21"/>
                <a:gd name="T18" fmla="*/ 9 h 9"/>
              </a:gdLst>
              <a:ahLst/>
              <a:cxnLst>
                <a:cxn ang="T10">
                  <a:pos x="T0" y="T1"/>
                </a:cxn>
                <a:cxn ang="T11">
                  <a:pos x="T2" y="T3"/>
                </a:cxn>
                <a:cxn ang="T12">
                  <a:pos x="T4" y="T5"/>
                </a:cxn>
                <a:cxn ang="T13">
                  <a:pos x="T6" y="T7"/>
                </a:cxn>
                <a:cxn ang="T14">
                  <a:pos x="T8" y="T9"/>
                </a:cxn>
              </a:cxnLst>
              <a:rect l="T15" t="T16" r="T17" b="T18"/>
              <a:pathLst>
                <a:path w="21" h="9">
                  <a:moveTo>
                    <a:pt x="21" y="0"/>
                  </a:moveTo>
                  <a:lnTo>
                    <a:pt x="0" y="7"/>
                  </a:lnTo>
                  <a:lnTo>
                    <a:pt x="0" y="9"/>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59" name="Freeform 286"/>
            <p:cNvSpPr>
              <a:spLocks noChangeArrowheads="1"/>
            </p:cNvSpPr>
            <p:nvPr/>
          </p:nvSpPr>
          <p:spPr bwMode="auto">
            <a:xfrm>
              <a:off x="3395663" y="2174875"/>
              <a:ext cx="33338" cy="14288"/>
            </a:xfrm>
            <a:custGeom>
              <a:avLst/>
              <a:gdLst>
                <a:gd name="T0" fmla="*/ 52924869 w 21"/>
                <a:gd name="T1" fmla="*/ 0 h 9"/>
                <a:gd name="T2" fmla="*/ 0 w 21"/>
                <a:gd name="T3" fmla="*/ 17642505 h 9"/>
                <a:gd name="T4" fmla="*/ 0 w 21"/>
                <a:gd name="T5" fmla="*/ 22682994 h 9"/>
                <a:gd name="T6" fmla="*/ 52924869 w 21"/>
                <a:gd name="T7" fmla="*/ 5040489 h 9"/>
                <a:gd name="T8" fmla="*/ 52924869 w 21"/>
                <a:gd name="T9" fmla="*/ 0 h 9"/>
                <a:gd name="T10" fmla="*/ 0 60000 65536"/>
                <a:gd name="T11" fmla="*/ 0 60000 65536"/>
                <a:gd name="T12" fmla="*/ 0 60000 65536"/>
                <a:gd name="T13" fmla="*/ 0 60000 65536"/>
                <a:gd name="T14" fmla="*/ 0 60000 65536"/>
                <a:gd name="T15" fmla="*/ 0 w 21"/>
                <a:gd name="T16" fmla="*/ 0 h 9"/>
                <a:gd name="T17" fmla="*/ 21 w 21"/>
                <a:gd name="T18" fmla="*/ 9 h 9"/>
              </a:gdLst>
              <a:ahLst/>
              <a:cxnLst>
                <a:cxn ang="T10">
                  <a:pos x="T0" y="T1"/>
                </a:cxn>
                <a:cxn ang="T11">
                  <a:pos x="T2" y="T3"/>
                </a:cxn>
                <a:cxn ang="T12">
                  <a:pos x="T4" y="T5"/>
                </a:cxn>
                <a:cxn ang="T13">
                  <a:pos x="T6" y="T7"/>
                </a:cxn>
                <a:cxn ang="T14">
                  <a:pos x="T8" y="T9"/>
                </a:cxn>
              </a:cxnLst>
              <a:rect l="T15" t="T16" r="T17" b="T18"/>
              <a:pathLst>
                <a:path w="21" h="9">
                  <a:moveTo>
                    <a:pt x="21" y="0"/>
                  </a:moveTo>
                  <a:lnTo>
                    <a:pt x="0" y="7"/>
                  </a:lnTo>
                  <a:lnTo>
                    <a:pt x="0" y="9"/>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60" name="Freeform 287"/>
            <p:cNvSpPr>
              <a:spLocks noChangeArrowheads="1"/>
            </p:cNvSpPr>
            <p:nvPr/>
          </p:nvSpPr>
          <p:spPr bwMode="auto">
            <a:xfrm>
              <a:off x="3392488" y="216693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61" name="Freeform 288"/>
            <p:cNvSpPr>
              <a:spLocks noChangeArrowheads="1"/>
            </p:cNvSpPr>
            <p:nvPr/>
          </p:nvSpPr>
          <p:spPr bwMode="auto">
            <a:xfrm>
              <a:off x="3392488" y="216693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62" name="Freeform 289"/>
            <p:cNvSpPr>
              <a:spLocks noChangeArrowheads="1"/>
            </p:cNvSpPr>
            <p:nvPr/>
          </p:nvSpPr>
          <p:spPr bwMode="auto">
            <a:xfrm>
              <a:off x="3463925" y="221932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63" name="Freeform 290"/>
            <p:cNvSpPr>
              <a:spLocks noChangeArrowheads="1"/>
            </p:cNvSpPr>
            <p:nvPr/>
          </p:nvSpPr>
          <p:spPr bwMode="auto">
            <a:xfrm>
              <a:off x="3463925" y="221932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64" name="Freeform 291"/>
            <p:cNvSpPr>
              <a:spLocks noChangeArrowheads="1"/>
            </p:cNvSpPr>
            <p:nvPr/>
          </p:nvSpPr>
          <p:spPr bwMode="auto">
            <a:xfrm>
              <a:off x="3459163" y="2211388"/>
              <a:ext cx="38100" cy="19050"/>
            </a:xfrm>
            <a:custGeom>
              <a:avLst/>
              <a:gdLst>
                <a:gd name="T0" fmla="*/ 52924075 w 24"/>
                <a:gd name="T1" fmla="*/ 0 h 12"/>
                <a:gd name="T2" fmla="*/ 0 w 24"/>
                <a:gd name="T3" fmla="*/ 25201563 h 12"/>
                <a:gd name="T4" fmla="*/ 756126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10"/>
                  </a:lnTo>
                  <a:lnTo>
                    <a:pt x="3" y="12"/>
                  </a:lnTo>
                  <a:lnTo>
                    <a:pt x="24"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65" name="Freeform 292"/>
            <p:cNvSpPr>
              <a:spLocks noChangeArrowheads="1"/>
            </p:cNvSpPr>
            <p:nvPr/>
          </p:nvSpPr>
          <p:spPr bwMode="auto">
            <a:xfrm>
              <a:off x="3459163" y="2211388"/>
              <a:ext cx="38100" cy="19050"/>
            </a:xfrm>
            <a:custGeom>
              <a:avLst/>
              <a:gdLst>
                <a:gd name="T0" fmla="*/ 52924075 w 24"/>
                <a:gd name="T1" fmla="*/ 0 h 12"/>
                <a:gd name="T2" fmla="*/ 0 w 24"/>
                <a:gd name="T3" fmla="*/ 25201563 h 12"/>
                <a:gd name="T4" fmla="*/ 756126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10"/>
                  </a:lnTo>
                  <a:lnTo>
                    <a:pt x="3" y="12"/>
                  </a:lnTo>
                  <a:lnTo>
                    <a:pt x="24"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66" name="Freeform 293"/>
            <p:cNvSpPr>
              <a:spLocks noChangeArrowheads="1"/>
            </p:cNvSpPr>
            <p:nvPr/>
          </p:nvSpPr>
          <p:spPr bwMode="auto">
            <a:xfrm>
              <a:off x="3459163" y="2205038"/>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67" name="Freeform 294"/>
            <p:cNvSpPr>
              <a:spLocks noChangeArrowheads="1"/>
            </p:cNvSpPr>
            <p:nvPr/>
          </p:nvSpPr>
          <p:spPr bwMode="auto">
            <a:xfrm>
              <a:off x="3459163" y="2205038"/>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68" name="Freeform 295"/>
            <p:cNvSpPr>
              <a:spLocks noChangeArrowheads="1"/>
            </p:cNvSpPr>
            <p:nvPr/>
          </p:nvSpPr>
          <p:spPr bwMode="auto">
            <a:xfrm>
              <a:off x="3455988" y="2200275"/>
              <a:ext cx="33338" cy="15875"/>
            </a:xfrm>
            <a:custGeom>
              <a:avLst/>
              <a:gdLst>
                <a:gd name="T0" fmla="*/ 52924869 w 21"/>
                <a:gd name="T1" fmla="*/ 0 h 10"/>
                <a:gd name="T2" fmla="*/ 0 w 21"/>
                <a:gd name="T3" fmla="*/ 17641888 h 10"/>
                <a:gd name="T4" fmla="*/ 5040388 w 21"/>
                <a:gd name="T5" fmla="*/ 25201563 h 10"/>
                <a:gd name="T6" fmla="*/ 52924869 w 21"/>
                <a:gd name="T7" fmla="*/ 7561263 h 10"/>
                <a:gd name="T8" fmla="*/ 52924869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21" y="0"/>
                  </a:moveTo>
                  <a:lnTo>
                    <a:pt x="0" y="7"/>
                  </a:lnTo>
                  <a:lnTo>
                    <a:pt x="2" y="10"/>
                  </a:lnTo>
                  <a:lnTo>
                    <a:pt x="21"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69" name="Freeform 296"/>
            <p:cNvSpPr>
              <a:spLocks noChangeArrowheads="1"/>
            </p:cNvSpPr>
            <p:nvPr/>
          </p:nvSpPr>
          <p:spPr bwMode="auto">
            <a:xfrm>
              <a:off x="3455988" y="2200275"/>
              <a:ext cx="33338" cy="15875"/>
            </a:xfrm>
            <a:custGeom>
              <a:avLst/>
              <a:gdLst>
                <a:gd name="T0" fmla="*/ 52924869 w 21"/>
                <a:gd name="T1" fmla="*/ 0 h 10"/>
                <a:gd name="T2" fmla="*/ 0 w 21"/>
                <a:gd name="T3" fmla="*/ 17641888 h 10"/>
                <a:gd name="T4" fmla="*/ 5040388 w 21"/>
                <a:gd name="T5" fmla="*/ 25201563 h 10"/>
                <a:gd name="T6" fmla="*/ 52924869 w 21"/>
                <a:gd name="T7" fmla="*/ 7561263 h 10"/>
                <a:gd name="T8" fmla="*/ 52924869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21" y="0"/>
                  </a:moveTo>
                  <a:lnTo>
                    <a:pt x="0" y="7"/>
                  </a:lnTo>
                  <a:lnTo>
                    <a:pt x="2" y="10"/>
                  </a:lnTo>
                  <a:lnTo>
                    <a:pt x="21"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70" name="Freeform 297"/>
            <p:cNvSpPr>
              <a:spLocks noChangeArrowheads="1"/>
            </p:cNvSpPr>
            <p:nvPr/>
          </p:nvSpPr>
          <p:spPr bwMode="auto">
            <a:xfrm>
              <a:off x="3455988" y="2192338"/>
              <a:ext cx="33338" cy="19050"/>
            </a:xfrm>
            <a:custGeom>
              <a:avLst/>
              <a:gdLst>
                <a:gd name="T0" fmla="*/ 47884481 w 21"/>
                <a:gd name="T1" fmla="*/ 0 h 12"/>
                <a:gd name="T2" fmla="*/ 0 w 21"/>
                <a:gd name="T3" fmla="*/ 25201563 h 12"/>
                <a:gd name="T4" fmla="*/ 0 w 21"/>
                <a:gd name="T5" fmla="*/ 30241875 h 12"/>
                <a:gd name="T6" fmla="*/ 52924869 w 21"/>
                <a:gd name="T7" fmla="*/ 756126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3"/>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71" name="Freeform 298"/>
            <p:cNvSpPr>
              <a:spLocks noChangeArrowheads="1"/>
            </p:cNvSpPr>
            <p:nvPr/>
          </p:nvSpPr>
          <p:spPr bwMode="auto">
            <a:xfrm>
              <a:off x="3455988" y="2192338"/>
              <a:ext cx="33338" cy="19050"/>
            </a:xfrm>
            <a:custGeom>
              <a:avLst/>
              <a:gdLst>
                <a:gd name="T0" fmla="*/ 47884481 w 21"/>
                <a:gd name="T1" fmla="*/ 0 h 12"/>
                <a:gd name="T2" fmla="*/ 0 w 21"/>
                <a:gd name="T3" fmla="*/ 25201563 h 12"/>
                <a:gd name="T4" fmla="*/ 0 w 21"/>
                <a:gd name="T5" fmla="*/ 30241875 h 12"/>
                <a:gd name="T6" fmla="*/ 52924869 w 21"/>
                <a:gd name="T7" fmla="*/ 756126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3"/>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72" name="Freeform 299"/>
            <p:cNvSpPr>
              <a:spLocks noChangeArrowheads="1"/>
            </p:cNvSpPr>
            <p:nvPr/>
          </p:nvSpPr>
          <p:spPr bwMode="auto">
            <a:xfrm>
              <a:off x="3451225" y="21859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73" name="Freeform 300"/>
            <p:cNvSpPr>
              <a:spLocks noChangeArrowheads="1"/>
            </p:cNvSpPr>
            <p:nvPr/>
          </p:nvSpPr>
          <p:spPr bwMode="auto">
            <a:xfrm>
              <a:off x="3451225" y="21859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74" name="Freeform 301"/>
            <p:cNvSpPr>
              <a:spLocks noChangeArrowheads="1"/>
            </p:cNvSpPr>
            <p:nvPr/>
          </p:nvSpPr>
          <p:spPr bwMode="auto">
            <a:xfrm>
              <a:off x="3448050" y="2181225"/>
              <a:ext cx="38100" cy="15875"/>
            </a:xfrm>
            <a:custGeom>
              <a:avLst/>
              <a:gdLst>
                <a:gd name="T0" fmla="*/ 52924075 w 24"/>
                <a:gd name="T1" fmla="*/ 0 h 10"/>
                <a:gd name="T2" fmla="*/ 0 w 24"/>
                <a:gd name="T3" fmla="*/ 17641888 h 10"/>
                <a:gd name="T4" fmla="*/ 5040313 w 24"/>
                <a:gd name="T5" fmla="*/ 25201563 h 10"/>
                <a:gd name="T6" fmla="*/ 60483750 w 24"/>
                <a:gd name="T7" fmla="*/ 7561263 h 10"/>
                <a:gd name="T8" fmla="*/ 52924075 w 24"/>
                <a:gd name="T9" fmla="*/ 0 h 10"/>
                <a:gd name="T10" fmla="*/ 0 60000 65536"/>
                <a:gd name="T11" fmla="*/ 0 60000 65536"/>
                <a:gd name="T12" fmla="*/ 0 60000 65536"/>
                <a:gd name="T13" fmla="*/ 0 60000 65536"/>
                <a:gd name="T14" fmla="*/ 0 60000 65536"/>
                <a:gd name="T15" fmla="*/ 0 w 24"/>
                <a:gd name="T16" fmla="*/ 0 h 10"/>
                <a:gd name="T17" fmla="*/ 24 w 24"/>
                <a:gd name="T18" fmla="*/ 10 h 10"/>
              </a:gdLst>
              <a:ahLst/>
              <a:cxnLst>
                <a:cxn ang="T10">
                  <a:pos x="T0" y="T1"/>
                </a:cxn>
                <a:cxn ang="T11">
                  <a:pos x="T2" y="T3"/>
                </a:cxn>
                <a:cxn ang="T12">
                  <a:pos x="T4" y="T5"/>
                </a:cxn>
                <a:cxn ang="T13">
                  <a:pos x="T6" y="T7"/>
                </a:cxn>
                <a:cxn ang="T14">
                  <a:pos x="T8" y="T9"/>
                </a:cxn>
              </a:cxnLst>
              <a:rect l="T15" t="T16" r="T17" b="T18"/>
              <a:pathLst>
                <a:path w="24" h="10">
                  <a:moveTo>
                    <a:pt x="21" y="0"/>
                  </a:moveTo>
                  <a:lnTo>
                    <a:pt x="0" y="7"/>
                  </a:lnTo>
                  <a:lnTo>
                    <a:pt x="2" y="10"/>
                  </a:lnTo>
                  <a:lnTo>
                    <a:pt x="24"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75" name="Freeform 302"/>
            <p:cNvSpPr>
              <a:spLocks noChangeArrowheads="1"/>
            </p:cNvSpPr>
            <p:nvPr/>
          </p:nvSpPr>
          <p:spPr bwMode="auto">
            <a:xfrm>
              <a:off x="3448050" y="2181225"/>
              <a:ext cx="38100" cy="15875"/>
            </a:xfrm>
            <a:custGeom>
              <a:avLst/>
              <a:gdLst>
                <a:gd name="T0" fmla="*/ 52924075 w 24"/>
                <a:gd name="T1" fmla="*/ 0 h 10"/>
                <a:gd name="T2" fmla="*/ 0 w 24"/>
                <a:gd name="T3" fmla="*/ 17641888 h 10"/>
                <a:gd name="T4" fmla="*/ 5040313 w 24"/>
                <a:gd name="T5" fmla="*/ 25201563 h 10"/>
                <a:gd name="T6" fmla="*/ 60483750 w 24"/>
                <a:gd name="T7" fmla="*/ 7561263 h 10"/>
                <a:gd name="T8" fmla="*/ 52924075 w 24"/>
                <a:gd name="T9" fmla="*/ 0 h 10"/>
                <a:gd name="T10" fmla="*/ 0 60000 65536"/>
                <a:gd name="T11" fmla="*/ 0 60000 65536"/>
                <a:gd name="T12" fmla="*/ 0 60000 65536"/>
                <a:gd name="T13" fmla="*/ 0 60000 65536"/>
                <a:gd name="T14" fmla="*/ 0 60000 65536"/>
                <a:gd name="T15" fmla="*/ 0 w 24"/>
                <a:gd name="T16" fmla="*/ 0 h 10"/>
                <a:gd name="T17" fmla="*/ 24 w 24"/>
                <a:gd name="T18" fmla="*/ 10 h 10"/>
              </a:gdLst>
              <a:ahLst/>
              <a:cxnLst>
                <a:cxn ang="T10">
                  <a:pos x="T0" y="T1"/>
                </a:cxn>
                <a:cxn ang="T11">
                  <a:pos x="T2" y="T3"/>
                </a:cxn>
                <a:cxn ang="T12">
                  <a:pos x="T4" y="T5"/>
                </a:cxn>
                <a:cxn ang="T13">
                  <a:pos x="T6" y="T7"/>
                </a:cxn>
                <a:cxn ang="T14">
                  <a:pos x="T8" y="T9"/>
                </a:cxn>
              </a:cxnLst>
              <a:rect l="T15" t="T16" r="T17" b="T18"/>
              <a:pathLst>
                <a:path w="24" h="10">
                  <a:moveTo>
                    <a:pt x="21" y="0"/>
                  </a:moveTo>
                  <a:lnTo>
                    <a:pt x="0" y="7"/>
                  </a:lnTo>
                  <a:lnTo>
                    <a:pt x="2" y="10"/>
                  </a:lnTo>
                  <a:lnTo>
                    <a:pt x="24"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76" name="Freeform 303"/>
            <p:cNvSpPr>
              <a:spLocks noChangeArrowheads="1"/>
            </p:cNvSpPr>
            <p:nvPr/>
          </p:nvSpPr>
          <p:spPr bwMode="auto">
            <a:xfrm>
              <a:off x="3448050" y="2174875"/>
              <a:ext cx="33338" cy="17463"/>
            </a:xfrm>
            <a:custGeom>
              <a:avLst/>
              <a:gdLst>
                <a:gd name="T0" fmla="*/ 52924869 w 21"/>
                <a:gd name="T1" fmla="*/ 0 h 11"/>
                <a:gd name="T2" fmla="*/ 0 w 21"/>
                <a:gd name="T3" fmla="*/ 17642393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7"/>
                  </a:lnTo>
                  <a:lnTo>
                    <a:pt x="0" y="11"/>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77" name="Freeform 304"/>
            <p:cNvSpPr>
              <a:spLocks noChangeArrowheads="1"/>
            </p:cNvSpPr>
            <p:nvPr/>
          </p:nvSpPr>
          <p:spPr bwMode="auto">
            <a:xfrm>
              <a:off x="3448050" y="2174875"/>
              <a:ext cx="33338" cy="17463"/>
            </a:xfrm>
            <a:custGeom>
              <a:avLst/>
              <a:gdLst>
                <a:gd name="T0" fmla="*/ 52924869 w 21"/>
                <a:gd name="T1" fmla="*/ 0 h 11"/>
                <a:gd name="T2" fmla="*/ 0 w 21"/>
                <a:gd name="T3" fmla="*/ 17642393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7"/>
                  </a:lnTo>
                  <a:lnTo>
                    <a:pt x="0" y="11"/>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78" name="Freeform 305"/>
            <p:cNvSpPr>
              <a:spLocks noChangeArrowheads="1"/>
            </p:cNvSpPr>
            <p:nvPr/>
          </p:nvSpPr>
          <p:spPr bwMode="auto">
            <a:xfrm>
              <a:off x="3444875" y="2166938"/>
              <a:ext cx="33338" cy="19050"/>
            </a:xfrm>
            <a:custGeom>
              <a:avLst/>
              <a:gdLst>
                <a:gd name="T0" fmla="*/ 52924869 w 21"/>
                <a:gd name="T1" fmla="*/ 0 h 12"/>
                <a:gd name="T2" fmla="*/ 0 w 21"/>
                <a:gd name="T3" fmla="*/ 22682200 h 12"/>
                <a:gd name="T4" fmla="*/ 5040388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2"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79" name="Freeform 306"/>
            <p:cNvSpPr>
              <a:spLocks noChangeArrowheads="1"/>
            </p:cNvSpPr>
            <p:nvPr/>
          </p:nvSpPr>
          <p:spPr bwMode="auto">
            <a:xfrm>
              <a:off x="3444875" y="2166938"/>
              <a:ext cx="33338" cy="19050"/>
            </a:xfrm>
            <a:custGeom>
              <a:avLst/>
              <a:gdLst>
                <a:gd name="T0" fmla="*/ 52924869 w 21"/>
                <a:gd name="T1" fmla="*/ 0 h 12"/>
                <a:gd name="T2" fmla="*/ 0 w 21"/>
                <a:gd name="T3" fmla="*/ 22682200 h 12"/>
                <a:gd name="T4" fmla="*/ 5040388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2"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80" name="Freeform 307"/>
            <p:cNvSpPr>
              <a:spLocks noChangeArrowheads="1"/>
            </p:cNvSpPr>
            <p:nvPr/>
          </p:nvSpPr>
          <p:spPr bwMode="auto">
            <a:xfrm>
              <a:off x="3444875" y="2159000"/>
              <a:ext cx="33338" cy="19050"/>
            </a:xfrm>
            <a:custGeom>
              <a:avLst/>
              <a:gdLst>
                <a:gd name="T0" fmla="*/ 47884481 w 21"/>
                <a:gd name="T1" fmla="*/ 0 h 12"/>
                <a:gd name="T2" fmla="*/ 0 w 21"/>
                <a:gd name="T3" fmla="*/ 25201563 h 12"/>
                <a:gd name="T4" fmla="*/ 0 w 21"/>
                <a:gd name="T5" fmla="*/ 30241875 h 12"/>
                <a:gd name="T6" fmla="*/ 52924869 w 21"/>
                <a:gd name="T7" fmla="*/ 504031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2"/>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81" name="Freeform 308"/>
            <p:cNvSpPr>
              <a:spLocks noChangeArrowheads="1"/>
            </p:cNvSpPr>
            <p:nvPr/>
          </p:nvSpPr>
          <p:spPr bwMode="auto">
            <a:xfrm>
              <a:off x="3444875" y="2159000"/>
              <a:ext cx="33338" cy="19050"/>
            </a:xfrm>
            <a:custGeom>
              <a:avLst/>
              <a:gdLst>
                <a:gd name="T0" fmla="*/ 47884481 w 21"/>
                <a:gd name="T1" fmla="*/ 0 h 12"/>
                <a:gd name="T2" fmla="*/ 0 w 21"/>
                <a:gd name="T3" fmla="*/ 25201563 h 12"/>
                <a:gd name="T4" fmla="*/ 0 w 21"/>
                <a:gd name="T5" fmla="*/ 30241875 h 12"/>
                <a:gd name="T6" fmla="*/ 52924869 w 21"/>
                <a:gd name="T7" fmla="*/ 504031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82" name="Freeform 309"/>
            <p:cNvSpPr>
              <a:spLocks noChangeArrowheads="1"/>
            </p:cNvSpPr>
            <p:nvPr/>
          </p:nvSpPr>
          <p:spPr bwMode="auto">
            <a:xfrm>
              <a:off x="3440113" y="2155825"/>
              <a:ext cx="34925" cy="14288"/>
            </a:xfrm>
            <a:custGeom>
              <a:avLst/>
              <a:gdLst>
                <a:gd name="T0" fmla="*/ 55443438 w 22"/>
                <a:gd name="T1" fmla="*/ 0 h 9"/>
                <a:gd name="T2" fmla="*/ 0 w 22"/>
                <a:gd name="T3" fmla="*/ 17642505 h 9"/>
                <a:gd name="T4" fmla="*/ 0 w 22"/>
                <a:gd name="T5" fmla="*/ 22682994 h 9"/>
                <a:gd name="T6" fmla="*/ 55443438 w 22"/>
                <a:gd name="T7" fmla="*/ 5040489 h 9"/>
                <a:gd name="T8" fmla="*/ 55443438 w 22"/>
                <a:gd name="T9" fmla="*/ 0 h 9"/>
                <a:gd name="T10" fmla="*/ 0 60000 65536"/>
                <a:gd name="T11" fmla="*/ 0 60000 65536"/>
                <a:gd name="T12" fmla="*/ 0 60000 65536"/>
                <a:gd name="T13" fmla="*/ 0 60000 65536"/>
                <a:gd name="T14" fmla="*/ 0 60000 65536"/>
                <a:gd name="T15" fmla="*/ 0 w 22"/>
                <a:gd name="T16" fmla="*/ 0 h 9"/>
                <a:gd name="T17" fmla="*/ 22 w 22"/>
                <a:gd name="T18" fmla="*/ 9 h 9"/>
              </a:gdLst>
              <a:ahLst/>
              <a:cxnLst>
                <a:cxn ang="T10">
                  <a:pos x="T0" y="T1"/>
                </a:cxn>
                <a:cxn ang="T11">
                  <a:pos x="T2" y="T3"/>
                </a:cxn>
                <a:cxn ang="T12">
                  <a:pos x="T4" y="T5"/>
                </a:cxn>
                <a:cxn ang="T13">
                  <a:pos x="T6" y="T7"/>
                </a:cxn>
                <a:cxn ang="T14">
                  <a:pos x="T8" y="T9"/>
                </a:cxn>
              </a:cxnLst>
              <a:rect l="T15" t="T16" r="T17" b="T18"/>
              <a:pathLst>
                <a:path w="22" h="9">
                  <a:moveTo>
                    <a:pt x="22" y="0"/>
                  </a:moveTo>
                  <a:lnTo>
                    <a:pt x="0" y="7"/>
                  </a:lnTo>
                  <a:lnTo>
                    <a:pt x="0" y="9"/>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83" name="Freeform 310"/>
            <p:cNvSpPr>
              <a:spLocks noChangeArrowheads="1"/>
            </p:cNvSpPr>
            <p:nvPr/>
          </p:nvSpPr>
          <p:spPr bwMode="auto">
            <a:xfrm>
              <a:off x="3440113" y="2155825"/>
              <a:ext cx="34925" cy="14288"/>
            </a:xfrm>
            <a:custGeom>
              <a:avLst/>
              <a:gdLst>
                <a:gd name="T0" fmla="*/ 55443438 w 22"/>
                <a:gd name="T1" fmla="*/ 0 h 9"/>
                <a:gd name="T2" fmla="*/ 0 w 22"/>
                <a:gd name="T3" fmla="*/ 17642505 h 9"/>
                <a:gd name="T4" fmla="*/ 0 w 22"/>
                <a:gd name="T5" fmla="*/ 22682994 h 9"/>
                <a:gd name="T6" fmla="*/ 55443438 w 22"/>
                <a:gd name="T7" fmla="*/ 5040489 h 9"/>
                <a:gd name="T8" fmla="*/ 55443438 w 22"/>
                <a:gd name="T9" fmla="*/ 0 h 9"/>
                <a:gd name="T10" fmla="*/ 0 60000 65536"/>
                <a:gd name="T11" fmla="*/ 0 60000 65536"/>
                <a:gd name="T12" fmla="*/ 0 60000 65536"/>
                <a:gd name="T13" fmla="*/ 0 60000 65536"/>
                <a:gd name="T14" fmla="*/ 0 60000 65536"/>
                <a:gd name="T15" fmla="*/ 0 w 22"/>
                <a:gd name="T16" fmla="*/ 0 h 9"/>
                <a:gd name="T17" fmla="*/ 22 w 22"/>
                <a:gd name="T18" fmla="*/ 9 h 9"/>
              </a:gdLst>
              <a:ahLst/>
              <a:cxnLst>
                <a:cxn ang="T10">
                  <a:pos x="T0" y="T1"/>
                </a:cxn>
                <a:cxn ang="T11">
                  <a:pos x="T2" y="T3"/>
                </a:cxn>
                <a:cxn ang="T12">
                  <a:pos x="T4" y="T5"/>
                </a:cxn>
                <a:cxn ang="T13">
                  <a:pos x="T6" y="T7"/>
                </a:cxn>
                <a:cxn ang="T14">
                  <a:pos x="T8" y="T9"/>
                </a:cxn>
              </a:cxnLst>
              <a:rect l="T15" t="T16" r="T17" b="T18"/>
              <a:pathLst>
                <a:path w="22" h="9">
                  <a:moveTo>
                    <a:pt x="22" y="0"/>
                  </a:moveTo>
                  <a:lnTo>
                    <a:pt x="0" y="7"/>
                  </a:lnTo>
                  <a:lnTo>
                    <a:pt x="0" y="9"/>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84" name="Freeform 311"/>
            <p:cNvSpPr>
              <a:spLocks noChangeArrowheads="1"/>
            </p:cNvSpPr>
            <p:nvPr/>
          </p:nvSpPr>
          <p:spPr bwMode="auto">
            <a:xfrm>
              <a:off x="3436938" y="2147888"/>
              <a:ext cx="38100" cy="19050"/>
            </a:xfrm>
            <a:custGeom>
              <a:avLst/>
              <a:gdLst>
                <a:gd name="T0" fmla="*/ 52924075 w 24"/>
                <a:gd name="T1" fmla="*/ 0 h 12"/>
                <a:gd name="T2" fmla="*/ 0 w 24"/>
                <a:gd name="T3" fmla="*/ 22682200 h 12"/>
                <a:gd name="T4" fmla="*/ 5040313 w 24"/>
                <a:gd name="T5" fmla="*/ 30241875 h 12"/>
                <a:gd name="T6" fmla="*/ 60483750 w 24"/>
                <a:gd name="T7" fmla="*/ 504031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9"/>
                  </a:lnTo>
                  <a:lnTo>
                    <a:pt x="2" y="12"/>
                  </a:lnTo>
                  <a:lnTo>
                    <a:pt x="24"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85" name="Freeform 312"/>
            <p:cNvSpPr>
              <a:spLocks noChangeArrowheads="1"/>
            </p:cNvSpPr>
            <p:nvPr/>
          </p:nvSpPr>
          <p:spPr bwMode="auto">
            <a:xfrm>
              <a:off x="3436938" y="2147888"/>
              <a:ext cx="38100" cy="19050"/>
            </a:xfrm>
            <a:custGeom>
              <a:avLst/>
              <a:gdLst>
                <a:gd name="T0" fmla="*/ 52924075 w 24"/>
                <a:gd name="T1" fmla="*/ 0 h 12"/>
                <a:gd name="T2" fmla="*/ 0 w 24"/>
                <a:gd name="T3" fmla="*/ 22682200 h 12"/>
                <a:gd name="T4" fmla="*/ 5040313 w 24"/>
                <a:gd name="T5" fmla="*/ 30241875 h 12"/>
                <a:gd name="T6" fmla="*/ 60483750 w 24"/>
                <a:gd name="T7" fmla="*/ 504031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9"/>
                  </a:lnTo>
                  <a:lnTo>
                    <a:pt x="2" y="12"/>
                  </a:lnTo>
                  <a:lnTo>
                    <a:pt x="24"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86" name="Freeform 313"/>
            <p:cNvSpPr>
              <a:spLocks noChangeArrowheads="1"/>
            </p:cNvSpPr>
            <p:nvPr/>
          </p:nvSpPr>
          <p:spPr bwMode="auto">
            <a:xfrm>
              <a:off x="3436938" y="2139950"/>
              <a:ext cx="33338" cy="19050"/>
            </a:xfrm>
            <a:custGeom>
              <a:avLst/>
              <a:gdLst>
                <a:gd name="T0" fmla="*/ 52924869 w 21"/>
                <a:gd name="T1" fmla="*/ 0 h 12"/>
                <a:gd name="T2" fmla="*/ 0 w 21"/>
                <a:gd name="T3" fmla="*/ 25201563 h 12"/>
                <a:gd name="T4" fmla="*/ 0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87" name="Freeform 314"/>
            <p:cNvSpPr>
              <a:spLocks noChangeArrowheads="1"/>
            </p:cNvSpPr>
            <p:nvPr/>
          </p:nvSpPr>
          <p:spPr bwMode="auto">
            <a:xfrm>
              <a:off x="3436938" y="2139950"/>
              <a:ext cx="33338" cy="19050"/>
            </a:xfrm>
            <a:custGeom>
              <a:avLst/>
              <a:gdLst>
                <a:gd name="T0" fmla="*/ 52924869 w 21"/>
                <a:gd name="T1" fmla="*/ 0 h 12"/>
                <a:gd name="T2" fmla="*/ 0 w 21"/>
                <a:gd name="T3" fmla="*/ 25201563 h 12"/>
                <a:gd name="T4" fmla="*/ 0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88" name="Freeform 315"/>
            <p:cNvSpPr>
              <a:spLocks noChangeArrowheads="1"/>
            </p:cNvSpPr>
            <p:nvPr/>
          </p:nvSpPr>
          <p:spPr bwMode="auto">
            <a:xfrm>
              <a:off x="3433763" y="2133600"/>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89" name="Freeform 316"/>
            <p:cNvSpPr>
              <a:spLocks noChangeArrowheads="1"/>
            </p:cNvSpPr>
            <p:nvPr/>
          </p:nvSpPr>
          <p:spPr bwMode="auto">
            <a:xfrm>
              <a:off x="3433763" y="2133600"/>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90" name="Freeform 317"/>
            <p:cNvSpPr>
              <a:spLocks noChangeArrowheads="1"/>
            </p:cNvSpPr>
            <p:nvPr/>
          </p:nvSpPr>
          <p:spPr bwMode="auto">
            <a:xfrm>
              <a:off x="3429000" y="2128838"/>
              <a:ext cx="38100" cy="15875"/>
            </a:xfrm>
            <a:custGeom>
              <a:avLst/>
              <a:gdLst>
                <a:gd name="T0" fmla="*/ 55443438 w 24"/>
                <a:gd name="T1" fmla="*/ 0 h 10"/>
                <a:gd name="T2" fmla="*/ 0 w 24"/>
                <a:gd name="T3" fmla="*/ 17641888 h 10"/>
                <a:gd name="T4" fmla="*/ 7561263 w 24"/>
                <a:gd name="T5" fmla="*/ 25201563 h 10"/>
                <a:gd name="T6" fmla="*/ 60483750 w 24"/>
                <a:gd name="T7" fmla="*/ 7561263 h 10"/>
                <a:gd name="T8" fmla="*/ 55443438 w 24"/>
                <a:gd name="T9" fmla="*/ 0 h 10"/>
                <a:gd name="T10" fmla="*/ 0 60000 65536"/>
                <a:gd name="T11" fmla="*/ 0 60000 65536"/>
                <a:gd name="T12" fmla="*/ 0 60000 65536"/>
                <a:gd name="T13" fmla="*/ 0 60000 65536"/>
                <a:gd name="T14" fmla="*/ 0 60000 65536"/>
                <a:gd name="T15" fmla="*/ 0 w 24"/>
                <a:gd name="T16" fmla="*/ 0 h 10"/>
                <a:gd name="T17" fmla="*/ 24 w 24"/>
                <a:gd name="T18" fmla="*/ 10 h 10"/>
              </a:gdLst>
              <a:ahLst/>
              <a:cxnLst>
                <a:cxn ang="T10">
                  <a:pos x="T0" y="T1"/>
                </a:cxn>
                <a:cxn ang="T11">
                  <a:pos x="T2" y="T3"/>
                </a:cxn>
                <a:cxn ang="T12">
                  <a:pos x="T4" y="T5"/>
                </a:cxn>
                <a:cxn ang="T13">
                  <a:pos x="T6" y="T7"/>
                </a:cxn>
                <a:cxn ang="T14">
                  <a:pos x="T8" y="T9"/>
                </a:cxn>
              </a:cxnLst>
              <a:rect l="T15" t="T16" r="T17" b="T18"/>
              <a:pathLst>
                <a:path w="24" h="10">
                  <a:moveTo>
                    <a:pt x="22" y="0"/>
                  </a:moveTo>
                  <a:lnTo>
                    <a:pt x="0" y="7"/>
                  </a:lnTo>
                  <a:lnTo>
                    <a:pt x="3" y="10"/>
                  </a:lnTo>
                  <a:lnTo>
                    <a:pt x="24" y="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91" name="Freeform 318"/>
            <p:cNvSpPr>
              <a:spLocks noChangeArrowheads="1"/>
            </p:cNvSpPr>
            <p:nvPr/>
          </p:nvSpPr>
          <p:spPr bwMode="auto">
            <a:xfrm>
              <a:off x="3429000" y="2128838"/>
              <a:ext cx="38100" cy="15875"/>
            </a:xfrm>
            <a:custGeom>
              <a:avLst/>
              <a:gdLst>
                <a:gd name="T0" fmla="*/ 55443438 w 24"/>
                <a:gd name="T1" fmla="*/ 0 h 10"/>
                <a:gd name="T2" fmla="*/ 0 w 24"/>
                <a:gd name="T3" fmla="*/ 17641888 h 10"/>
                <a:gd name="T4" fmla="*/ 7561263 w 24"/>
                <a:gd name="T5" fmla="*/ 25201563 h 10"/>
                <a:gd name="T6" fmla="*/ 60483750 w 24"/>
                <a:gd name="T7" fmla="*/ 7561263 h 10"/>
                <a:gd name="T8" fmla="*/ 55443438 w 24"/>
                <a:gd name="T9" fmla="*/ 0 h 10"/>
                <a:gd name="T10" fmla="*/ 0 60000 65536"/>
                <a:gd name="T11" fmla="*/ 0 60000 65536"/>
                <a:gd name="T12" fmla="*/ 0 60000 65536"/>
                <a:gd name="T13" fmla="*/ 0 60000 65536"/>
                <a:gd name="T14" fmla="*/ 0 60000 65536"/>
                <a:gd name="T15" fmla="*/ 0 w 24"/>
                <a:gd name="T16" fmla="*/ 0 h 10"/>
                <a:gd name="T17" fmla="*/ 24 w 24"/>
                <a:gd name="T18" fmla="*/ 10 h 10"/>
              </a:gdLst>
              <a:ahLst/>
              <a:cxnLst>
                <a:cxn ang="T10">
                  <a:pos x="T0" y="T1"/>
                </a:cxn>
                <a:cxn ang="T11">
                  <a:pos x="T2" y="T3"/>
                </a:cxn>
                <a:cxn ang="T12">
                  <a:pos x="T4" y="T5"/>
                </a:cxn>
                <a:cxn ang="T13">
                  <a:pos x="T6" y="T7"/>
                </a:cxn>
                <a:cxn ang="T14">
                  <a:pos x="T8" y="T9"/>
                </a:cxn>
              </a:cxnLst>
              <a:rect l="T15" t="T16" r="T17" b="T18"/>
              <a:pathLst>
                <a:path w="24" h="10">
                  <a:moveTo>
                    <a:pt x="22" y="0"/>
                  </a:moveTo>
                  <a:lnTo>
                    <a:pt x="0" y="7"/>
                  </a:lnTo>
                  <a:lnTo>
                    <a:pt x="3" y="10"/>
                  </a:lnTo>
                  <a:lnTo>
                    <a:pt x="24" y="3"/>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92" name="Freeform 319"/>
            <p:cNvSpPr>
              <a:spLocks noChangeArrowheads="1"/>
            </p:cNvSpPr>
            <p:nvPr/>
          </p:nvSpPr>
          <p:spPr bwMode="auto">
            <a:xfrm>
              <a:off x="3429000" y="2120900"/>
              <a:ext cx="34925" cy="19050"/>
            </a:xfrm>
            <a:custGeom>
              <a:avLst/>
              <a:gdLst>
                <a:gd name="T0" fmla="*/ 55443438 w 22"/>
                <a:gd name="T1" fmla="*/ 0 h 12"/>
                <a:gd name="T2" fmla="*/ 0 w 22"/>
                <a:gd name="T3" fmla="*/ 25201563 h 12"/>
                <a:gd name="T4" fmla="*/ 0 w 22"/>
                <a:gd name="T5" fmla="*/ 30241875 h 12"/>
                <a:gd name="T6" fmla="*/ 55443438 w 22"/>
                <a:gd name="T7" fmla="*/ 756126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10"/>
                  </a:lnTo>
                  <a:lnTo>
                    <a:pt x="0" y="12"/>
                  </a:lnTo>
                  <a:lnTo>
                    <a:pt x="22" y="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93" name="Freeform 320"/>
            <p:cNvSpPr>
              <a:spLocks noChangeArrowheads="1"/>
            </p:cNvSpPr>
            <p:nvPr/>
          </p:nvSpPr>
          <p:spPr bwMode="auto">
            <a:xfrm>
              <a:off x="3429000" y="2120900"/>
              <a:ext cx="34925" cy="19050"/>
            </a:xfrm>
            <a:custGeom>
              <a:avLst/>
              <a:gdLst>
                <a:gd name="T0" fmla="*/ 55443438 w 22"/>
                <a:gd name="T1" fmla="*/ 0 h 12"/>
                <a:gd name="T2" fmla="*/ 0 w 22"/>
                <a:gd name="T3" fmla="*/ 25201563 h 12"/>
                <a:gd name="T4" fmla="*/ 0 w 22"/>
                <a:gd name="T5" fmla="*/ 30241875 h 12"/>
                <a:gd name="T6" fmla="*/ 55443438 w 22"/>
                <a:gd name="T7" fmla="*/ 756126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10"/>
                  </a:lnTo>
                  <a:lnTo>
                    <a:pt x="0" y="12"/>
                  </a:lnTo>
                  <a:lnTo>
                    <a:pt x="22" y="3"/>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94" name="Freeform 321"/>
            <p:cNvSpPr>
              <a:spLocks noChangeArrowheads="1"/>
            </p:cNvSpPr>
            <p:nvPr/>
          </p:nvSpPr>
          <p:spPr bwMode="auto">
            <a:xfrm>
              <a:off x="3508375" y="2200275"/>
              <a:ext cx="33338" cy="19050"/>
            </a:xfrm>
            <a:custGeom>
              <a:avLst/>
              <a:gdLst>
                <a:gd name="T0" fmla="*/ 52924869 w 21"/>
                <a:gd name="T1" fmla="*/ 0 h 12"/>
                <a:gd name="T2" fmla="*/ 0 w 21"/>
                <a:gd name="T3" fmla="*/ 17641888 h 12"/>
                <a:gd name="T4" fmla="*/ 5040388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7"/>
                  </a:lnTo>
                  <a:lnTo>
                    <a:pt x="2" y="12"/>
                  </a:lnTo>
                  <a:lnTo>
                    <a:pt x="21"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95" name="Freeform 322"/>
            <p:cNvSpPr>
              <a:spLocks noChangeArrowheads="1"/>
            </p:cNvSpPr>
            <p:nvPr/>
          </p:nvSpPr>
          <p:spPr bwMode="auto">
            <a:xfrm>
              <a:off x="3508375" y="2200275"/>
              <a:ext cx="33338" cy="19050"/>
            </a:xfrm>
            <a:custGeom>
              <a:avLst/>
              <a:gdLst>
                <a:gd name="T0" fmla="*/ 52924869 w 21"/>
                <a:gd name="T1" fmla="*/ 0 h 12"/>
                <a:gd name="T2" fmla="*/ 0 w 21"/>
                <a:gd name="T3" fmla="*/ 17641888 h 12"/>
                <a:gd name="T4" fmla="*/ 5040388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7"/>
                  </a:lnTo>
                  <a:lnTo>
                    <a:pt x="2" y="12"/>
                  </a:lnTo>
                  <a:lnTo>
                    <a:pt x="21"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96" name="Freeform 323"/>
            <p:cNvSpPr>
              <a:spLocks noChangeArrowheads="1"/>
            </p:cNvSpPr>
            <p:nvPr/>
          </p:nvSpPr>
          <p:spPr bwMode="auto">
            <a:xfrm>
              <a:off x="3508375" y="2192338"/>
              <a:ext cx="33338" cy="19050"/>
            </a:xfrm>
            <a:custGeom>
              <a:avLst/>
              <a:gdLst>
                <a:gd name="T0" fmla="*/ 47884481 w 21"/>
                <a:gd name="T1" fmla="*/ 0 h 12"/>
                <a:gd name="T2" fmla="*/ 0 w 21"/>
                <a:gd name="T3" fmla="*/ 25201563 h 12"/>
                <a:gd name="T4" fmla="*/ 0 w 21"/>
                <a:gd name="T5" fmla="*/ 30241875 h 12"/>
                <a:gd name="T6" fmla="*/ 52924869 w 21"/>
                <a:gd name="T7" fmla="*/ 756126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3"/>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97" name="Freeform 324"/>
            <p:cNvSpPr>
              <a:spLocks noChangeArrowheads="1"/>
            </p:cNvSpPr>
            <p:nvPr/>
          </p:nvSpPr>
          <p:spPr bwMode="auto">
            <a:xfrm>
              <a:off x="3508375" y="2192338"/>
              <a:ext cx="33338" cy="19050"/>
            </a:xfrm>
            <a:custGeom>
              <a:avLst/>
              <a:gdLst>
                <a:gd name="T0" fmla="*/ 47884481 w 21"/>
                <a:gd name="T1" fmla="*/ 0 h 12"/>
                <a:gd name="T2" fmla="*/ 0 w 21"/>
                <a:gd name="T3" fmla="*/ 25201563 h 12"/>
                <a:gd name="T4" fmla="*/ 0 w 21"/>
                <a:gd name="T5" fmla="*/ 30241875 h 12"/>
                <a:gd name="T6" fmla="*/ 52924869 w 21"/>
                <a:gd name="T7" fmla="*/ 756126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3"/>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98" name="Freeform 325"/>
            <p:cNvSpPr>
              <a:spLocks noChangeArrowheads="1"/>
            </p:cNvSpPr>
            <p:nvPr/>
          </p:nvSpPr>
          <p:spPr bwMode="auto">
            <a:xfrm>
              <a:off x="3505200" y="218598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499" name="Freeform 326"/>
            <p:cNvSpPr>
              <a:spLocks noChangeArrowheads="1"/>
            </p:cNvSpPr>
            <p:nvPr/>
          </p:nvSpPr>
          <p:spPr bwMode="auto">
            <a:xfrm>
              <a:off x="3505200" y="218598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00" name="Freeform 327"/>
            <p:cNvSpPr>
              <a:spLocks noChangeArrowheads="1"/>
            </p:cNvSpPr>
            <p:nvPr/>
          </p:nvSpPr>
          <p:spPr bwMode="auto">
            <a:xfrm>
              <a:off x="3500438" y="2181225"/>
              <a:ext cx="34925" cy="15875"/>
            </a:xfrm>
            <a:custGeom>
              <a:avLst/>
              <a:gdLst>
                <a:gd name="T0" fmla="*/ 55443438 w 22"/>
                <a:gd name="T1" fmla="*/ 0 h 10"/>
                <a:gd name="T2" fmla="*/ 0 w 22"/>
                <a:gd name="T3" fmla="*/ 17641888 h 10"/>
                <a:gd name="T4" fmla="*/ 7561263 w 22"/>
                <a:gd name="T5" fmla="*/ 25201563 h 10"/>
                <a:gd name="T6" fmla="*/ 55443438 w 22"/>
                <a:gd name="T7" fmla="*/ 7561263 h 10"/>
                <a:gd name="T8" fmla="*/ 55443438 w 22"/>
                <a:gd name="T9" fmla="*/ 0 h 10"/>
                <a:gd name="T10" fmla="*/ 0 60000 65536"/>
                <a:gd name="T11" fmla="*/ 0 60000 65536"/>
                <a:gd name="T12" fmla="*/ 0 60000 65536"/>
                <a:gd name="T13" fmla="*/ 0 60000 65536"/>
                <a:gd name="T14" fmla="*/ 0 60000 65536"/>
                <a:gd name="T15" fmla="*/ 0 w 22"/>
                <a:gd name="T16" fmla="*/ 0 h 10"/>
                <a:gd name="T17" fmla="*/ 22 w 22"/>
                <a:gd name="T18" fmla="*/ 10 h 10"/>
              </a:gdLst>
              <a:ahLst/>
              <a:cxnLst>
                <a:cxn ang="T10">
                  <a:pos x="T0" y="T1"/>
                </a:cxn>
                <a:cxn ang="T11">
                  <a:pos x="T2" y="T3"/>
                </a:cxn>
                <a:cxn ang="T12">
                  <a:pos x="T4" y="T5"/>
                </a:cxn>
                <a:cxn ang="T13">
                  <a:pos x="T6" y="T7"/>
                </a:cxn>
                <a:cxn ang="T14">
                  <a:pos x="T8" y="T9"/>
                </a:cxn>
              </a:cxnLst>
              <a:rect l="T15" t="T16" r="T17" b="T18"/>
              <a:pathLst>
                <a:path w="22" h="10">
                  <a:moveTo>
                    <a:pt x="22" y="0"/>
                  </a:moveTo>
                  <a:lnTo>
                    <a:pt x="0" y="7"/>
                  </a:lnTo>
                  <a:lnTo>
                    <a:pt x="3" y="10"/>
                  </a:lnTo>
                  <a:lnTo>
                    <a:pt x="22" y="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01" name="Freeform 328"/>
            <p:cNvSpPr>
              <a:spLocks noChangeArrowheads="1"/>
            </p:cNvSpPr>
            <p:nvPr/>
          </p:nvSpPr>
          <p:spPr bwMode="auto">
            <a:xfrm>
              <a:off x="3500438" y="2181225"/>
              <a:ext cx="34925" cy="15875"/>
            </a:xfrm>
            <a:custGeom>
              <a:avLst/>
              <a:gdLst>
                <a:gd name="T0" fmla="*/ 55443438 w 22"/>
                <a:gd name="T1" fmla="*/ 0 h 10"/>
                <a:gd name="T2" fmla="*/ 0 w 22"/>
                <a:gd name="T3" fmla="*/ 17641888 h 10"/>
                <a:gd name="T4" fmla="*/ 7561263 w 22"/>
                <a:gd name="T5" fmla="*/ 25201563 h 10"/>
                <a:gd name="T6" fmla="*/ 55443438 w 22"/>
                <a:gd name="T7" fmla="*/ 7561263 h 10"/>
                <a:gd name="T8" fmla="*/ 55443438 w 22"/>
                <a:gd name="T9" fmla="*/ 0 h 10"/>
                <a:gd name="T10" fmla="*/ 0 60000 65536"/>
                <a:gd name="T11" fmla="*/ 0 60000 65536"/>
                <a:gd name="T12" fmla="*/ 0 60000 65536"/>
                <a:gd name="T13" fmla="*/ 0 60000 65536"/>
                <a:gd name="T14" fmla="*/ 0 60000 65536"/>
                <a:gd name="T15" fmla="*/ 0 w 22"/>
                <a:gd name="T16" fmla="*/ 0 h 10"/>
                <a:gd name="T17" fmla="*/ 22 w 22"/>
                <a:gd name="T18" fmla="*/ 10 h 10"/>
              </a:gdLst>
              <a:ahLst/>
              <a:cxnLst>
                <a:cxn ang="T10">
                  <a:pos x="T0" y="T1"/>
                </a:cxn>
                <a:cxn ang="T11">
                  <a:pos x="T2" y="T3"/>
                </a:cxn>
                <a:cxn ang="T12">
                  <a:pos x="T4" y="T5"/>
                </a:cxn>
                <a:cxn ang="T13">
                  <a:pos x="T6" y="T7"/>
                </a:cxn>
                <a:cxn ang="T14">
                  <a:pos x="T8" y="T9"/>
                </a:cxn>
              </a:cxnLst>
              <a:rect l="T15" t="T16" r="T17" b="T18"/>
              <a:pathLst>
                <a:path w="22" h="10">
                  <a:moveTo>
                    <a:pt x="22" y="0"/>
                  </a:moveTo>
                  <a:lnTo>
                    <a:pt x="0" y="7"/>
                  </a:lnTo>
                  <a:lnTo>
                    <a:pt x="3" y="10"/>
                  </a:lnTo>
                  <a:lnTo>
                    <a:pt x="22" y="3"/>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02" name="Freeform 329"/>
            <p:cNvSpPr>
              <a:spLocks noChangeArrowheads="1"/>
            </p:cNvSpPr>
            <p:nvPr/>
          </p:nvSpPr>
          <p:spPr bwMode="auto">
            <a:xfrm>
              <a:off x="3500438" y="2174875"/>
              <a:ext cx="34925" cy="17463"/>
            </a:xfrm>
            <a:custGeom>
              <a:avLst/>
              <a:gdLst>
                <a:gd name="T0" fmla="*/ 47883763 w 22"/>
                <a:gd name="T1" fmla="*/ 0 h 11"/>
                <a:gd name="T2" fmla="*/ 0 w 22"/>
                <a:gd name="T3" fmla="*/ 22682849 h 11"/>
                <a:gd name="T4" fmla="*/ 0 w 22"/>
                <a:gd name="T5" fmla="*/ 27723306 h 11"/>
                <a:gd name="T6" fmla="*/ 55443438 w 22"/>
                <a:gd name="T7" fmla="*/ 5040457 h 11"/>
                <a:gd name="T8" fmla="*/ 47883763 w 22"/>
                <a:gd name="T9" fmla="*/ 0 h 11"/>
                <a:gd name="T10" fmla="*/ 0 60000 65536"/>
                <a:gd name="T11" fmla="*/ 0 60000 65536"/>
                <a:gd name="T12" fmla="*/ 0 60000 65536"/>
                <a:gd name="T13" fmla="*/ 0 60000 65536"/>
                <a:gd name="T14" fmla="*/ 0 60000 65536"/>
                <a:gd name="T15" fmla="*/ 0 w 22"/>
                <a:gd name="T16" fmla="*/ 0 h 11"/>
                <a:gd name="T17" fmla="*/ 22 w 22"/>
                <a:gd name="T18" fmla="*/ 11 h 11"/>
              </a:gdLst>
              <a:ahLst/>
              <a:cxnLst>
                <a:cxn ang="T10">
                  <a:pos x="T0" y="T1"/>
                </a:cxn>
                <a:cxn ang="T11">
                  <a:pos x="T2" y="T3"/>
                </a:cxn>
                <a:cxn ang="T12">
                  <a:pos x="T4" y="T5"/>
                </a:cxn>
                <a:cxn ang="T13">
                  <a:pos x="T6" y="T7"/>
                </a:cxn>
                <a:cxn ang="T14">
                  <a:pos x="T8" y="T9"/>
                </a:cxn>
              </a:cxnLst>
              <a:rect l="T15" t="T16" r="T17" b="T18"/>
              <a:pathLst>
                <a:path w="22" h="11">
                  <a:moveTo>
                    <a:pt x="19" y="0"/>
                  </a:moveTo>
                  <a:lnTo>
                    <a:pt x="0" y="9"/>
                  </a:lnTo>
                  <a:lnTo>
                    <a:pt x="0" y="11"/>
                  </a:lnTo>
                  <a:lnTo>
                    <a:pt x="22" y="2"/>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03" name="Freeform 330"/>
            <p:cNvSpPr>
              <a:spLocks noChangeArrowheads="1"/>
            </p:cNvSpPr>
            <p:nvPr/>
          </p:nvSpPr>
          <p:spPr bwMode="auto">
            <a:xfrm>
              <a:off x="3500438" y="2174875"/>
              <a:ext cx="34925" cy="17463"/>
            </a:xfrm>
            <a:custGeom>
              <a:avLst/>
              <a:gdLst>
                <a:gd name="T0" fmla="*/ 47883763 w 22"/>
                <a:gd name="T1" fmla="*/ 0 h 11"/>
                <a:gd name="T2" fmla="*/ 0 w 22"/>
                <a:gd name="T3" fmla="*/ 22682849 h 11"/>
                <a:gd name="T4" fmla="*/ 0 w 22"/>
                <a:gd name="T5" fmla="*/ 27723306 h 11"/>
                <a:gd name="T6" fmla="*/ 55443438 w 22"/>
                <a:gd name="T7" fmla="*/ 5040457 h 11"/>
                <a:gd name="T8" fmla="*/ 47883763 w 22"/>
                <a:gd name="T9" fmla="*/ 0 h 11"/>
                <a:gd name="T10" fmla="*/ 0 60000 65536"/>
                <a:gd name="T11" fmla="*/ 0 60000 65536"/>
                <a:gd name="T12" fmla="*/ 0 60000 65536"/>
                <a:gd name="T13" fmla="*/ 0 60000 65536"/>
                <a:gd name="T14" fmla="*/ 0 60000 65536"/>
                <a:gd name="T15" fmla="*/ 0 w 22"/>
                <a:gd name="T16" fmla="*/ 0 h 11"/>
                <a:gd name="T17" fmla="*/ 22 w 22"/>
                <a:gd name="T18" fmla="*/ 11 h 11"/>
              </a:gdLst>
              <a:ahLst/>
              <a:cxnLst>
                <a:cxn ang="T10">
                  <a:pos x="T0" y="T1"/>
                </a:cxn>
                <a:cxn ang="T11">
                  <a:pos x="T2" y="T3"/>
                </a:cxn>
                <a:cxn ang="T12">
                  <a:pos x="T4" y="T5"/>
                </a:cxn>
                <a:cxn ang="T13">
                  <a:pos x="T6" y="T7"/>
                </a:cxn>
                <a:cxn ang="T14">
                  <a:pos x="T8" y="T9"/>
                </a:cxn>
              </a:cxnLst>
              <a:rect l="T15" t="T16" r="T17" b="T18"/>
              <a:pathLst>
                <a:path w="22" h="11">
                  <a:moveTo>
                    <a:pt x="19" y="0"/>
                  </a:moveTo>
                  <a:lnTo>
                    <a:pt x="0" y="9"/>
                  </a:lnTo>
                  <a:lnTo>
                    <a:pt x="0" y="11"/>
                  </a:lnTo>
                  <a:lnTo>
                    <a:pt x="22" y="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04" name="Freeform 331"/>
            <p:cNvSpPr>
              <a:spLocks noChangeArrowheads="1"/>
            </p:cNvSpPr>
            <p:nvPr/>
          </p:nvSpPr>
          <p:spPr bwMode="auto">
            <a:xfrm>
              <a:off x="3497263" y="216693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05" name="Freeform 332"/>
            <p:cNvSpPr>
              <a:spLocks noChangeArrowheads="1"/>
            </p:cNvSpPr>
            <p:nvPr/>
          </p:nvSpPr>
          <p:spPr bwMode="auto">
            <a:xfrm>
              <a:off x="3497263" y="216693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06" name="Freeform 333"/>
            <p:cNvSpPr>
              <a:spLocks noChangeArrowheads="1"/>
            </p:cNvSpPr>
            <p:nvPr/>
          </p:nvSpPr>
          <p:spPr bwMode="auto">
            <a:xfrm>
              <a:off x="3497263" y="2162175"/>
              <a:ext cx="33338" cy="15875"/>
            </a:xfrm>
            <a:custGeom>
              <a:avLst/>
              <a:gdLst>
                <a:gd name="T0" fmla="*/ 47884481 w 21"/>
                <a:gd name="T1" fmla="*/ 0 h 10"/>
                <a:gd name="T2" fmla="*/ 0 w 21"/>
                <a:gd name="T3" fmla="*/ 20161250 h 10"/>
                <a:gd name="T4" fmla="*/ 0 w 21"/>
                <a:gd name="T5" fmla="*/ 25201563 h 10"/>
                <a:gd name="T6" fmla="*/ 52924869 w 21"/>
                <a:gd name="T7" fmla="*/ 7561263 h 10"/>
                <a:gd name="T8" fmla="*/ 47884481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19" y="0"/>
                  </a:moveTo>
                  <a:lnTo>
                    <a:pt x="0" y="8"/>
                  </a:lnTo>
                  <a:lnTo>
                    <a:pt x="0" y="10"/>
                  </a:lnTo>
                  <a:lnTo>
                    <a:pt x="21" y="3"/>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07" name="Freeform 334"/>
            <p:cNvSpPr>
              <a:spLocks noChangeArrowheads="1"/>
            </p:cNvSpPr>
            <p:nvPr/>
          </p:nvSpPr>
          <p:spPr bwMode="auto">
            <a:xfrm>
              <a:off x="3497263" y="2162175"/>
              <a:ext cx="33338" cy="15875"/>
            </a:xfrm>
            <a:custGeom>
              <a:avLst/>
              <a:gdLst>
                <a:gd name="T0" fmla="*/ 47884481 w 21"/>
                <a:gd name="T1" fmla="*/ 0 h 10"/>
                <a:gd name="T2" fmla="*/ 0 w 21"/>
                <a:gd name="T3" fmla="*/ 20161250 h 10"/>
                <a:gd name="T4" fmla="*/ 0 w 21"/>
                <a:gd name="T5" fmla="*/ 25201563 h 10"/>
                <a:gd name="T6" fmla="*/ 52924869 w 21"/>
                <a:gd name="T7" fmla="*/ 7561263 h 10"/>
                <a:gd name="T8" fmla="*/ 47884481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19" y="0"/>
                  </a:moveTo>
                  <a:lnTo>
                    <a:pt x="0" y="8"/>
                  </a:lnTo>
                  <a:lnTo>
                    <a:pt x="0" y="10"/>
                  </a:lnTo>
                  <a:lnTo>
                    <a:pt x="21" y="3"/>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08" name="Freeform 335"/>
            <p:cNvSpPr>
              <a:spLocks noChangeArrowheads="1"/>
            </p:cNvSpPr>
            <p:nvPr/>
          </p:nvSpPr>
          <p:spPr bwMode="auto">
            <a:xfrm>
              <a:off x="3492500" y="2155825"/>
              <a:ext cx="34925" cy="14288"/>
            </a:xfrm>
            <a:custGeom>
              <a:avLst/>
              <a:gdLst>
                <a:gd name="T0" fmla="*/ 55443438 w 22"/>
                <a:gd name="T1" fmla="*/ 0 h 9"/>
                <a:gd name="T2" fmla="*/ 0 w 22"/>
                <a:gd name="T3" fmla="*/ 17642505 h 9"/>
                <a:gd name="T4" fmla="*/ 0 w 22"/>
                <a:gd name="T5" fmla="*/ 22682994 h 9"/>
                <a:gd name="T6" fmla="*/ 55443438 w 22"/>
                <a:gd name="T7" fmla="*/ 5040489 h 9"/>
                <a:gd name="T8" fmla="*/ 55443438 w 22"/>
                <a:gd name="T9" fmla="*/ 0 h 9"/>
                <a:gd name="T10" fmla="*/ 0 60000 65536"/>
                <a:gd name="T11" fmla="*/ 0 60000 65536"/>
                <a:gd name="T12" fmla="*/ 0 60000 65536"/>
                <a:gd name="T13" fmla="*/ 0 60000 65536"/>
                <a:gd name="T14" fmla="*/ 0 60000 65536"/>
                <a:gd name="T15" fmla="*/ 0 w 22"/>
                <a:gd name="T16" fmla="*/ 0 h 9"/>
                <a:gd name="T17" fmla="*/ 22 w 22"/>
                <a:gd name="T18" fmla="*/ 9 h 9"/>
              </a:gdLst>
              <a:ahLst/>
              <a:cxnLst>
                <a:cxn ang="T10">
                  <a:pos x="T0" y="T1"/>
                </a:cxn>
                <a:cxn ang="T11">
                  <a:pos x="T2" y="T3"/>
                </a:cxn>
                <a:cxn ang="T12">
                  <a:pos x="T4" y="T5"/>
                </a:cxn>
                <a:cxn ang="T13">
                  <a:pos x="T6" y="T7"/>
                </a:cxn>
                <a:cxn ang="T14">
                  <a:pos x="T8" y="T9"/>
                </a:cxn>
              </a:cxnLst>
              <a:rect l="T15" t="T16" r="T17" b="T18"/>
              <a:pathLst>
                <a:path w="22" h="9">
                  <a:moveTo>
                    <a:pt x="22" y="0"/>
                  </a:moveTo>
                  <a:lnTo>
                    <a:pt x="0" y="7"/>
                  </a:lnTo>
                  <a:lnTo>
                    <a:pt x="0" y="9"/>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09" name="Freeform 336"/>
            <p:cNvSpPr>
              <a:spLocks noChangeArrowheads="1"/>
            </p:cNvSpPr>
            <p:nvPr/>
          </p:nvSpPr>
          <p:spPr bwMode="auto">
            <a:xfrm>
              <a:off x="3492500" y="2155825"/>
              <a:ext cx="34925" cy="14288"/>
            </a:xfrm>
            <a:custGeom>
              <a:avLst/>
              <a:gdLst>
                <a:gd name="T0" fmla="*/ 55443438 w 22"/>
                <a:gd name="T1" fmla="*/ 0 h 9"/>
                <a:gd name="T2" fmla="*/ 0 w 22"/>
                <a:gd name="T3" fmla="*/ 17642505 h 9"/>
                <a:gd name="T4" fmla="*/ 0 w 22"/>
                <a:gd name="T5" fmla="*/ 22682994 h 9"/>
                <a:gd name="T6" fmla="*/ 55443438 w 22"/>
                <a:gd name="T7" fmla="*/ 5040489 h 9"/>
                <a:gd name="T8" fmla="*/ 55443438 w 22"/>
                <a:gd name="T9" fmla="*/ 0 h 9"/>
                <a:gd name="T10" fmla="*/ 0 60000 65536"/>
                <a:gd name="T11" fmla="*/ 0 60000 65536"/>
                <a:gd name="T12" fmla="*/ 0 60000 65536"/>
                <a:gd name="T13" fmla="*/ 0 60000 65536"/>
                <a:gd name="T14" fmla="*/ 0 60000 65536"/>
                <a:gd name="T15" fmla="*/ 0 w 22"/>
                <a:gd name="T16" fmla="*/ 0 h 9"/>
                <a:gd name="T17" fmla="*/ 22 w 22"/>
                <a:gd name="T18" fmla="*/ 9 h 9"/>
              </a:gdLst>
              <a:ahLst/>
              <a:cxnLst>
                <a:cxn ang="T10">
                  <a:pos x="T0" y="T1"/>
                </a:cxn>
                <a:cxn ang="T11">
                  <a:pos x="T2" y="T3"/>
                </a:cxn>
                <a:cxn ang="T12">
                  <a:pos x="T4" y="T5"/>
                </a:cxn>
                <a:cxn ang="T13">
                  <a:pos x="T6" y="T7"/>
                </a:cxn>
                <a:cxn ang="T14">
                  <a:pos x="T8" y="T9"/>
                </a:cxn>
              </a:cxnLst>
              <a:rect l="T15" t="T16" r="T17" b="T18"/>
              <a:pathLst>
                <a:path w="22" h="9">
                  <a:moveTo>
                    <a:pt x="22" y="0"/>
                  </a:moveTo>
                  <a:lnTo>
                    <a:pt x="0" y="7"/>
                  </a:lnTo>
                  <a:lnTo>
                    <a:pt x="0" y="9"/>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10" name="Freeform 337"/>
            <p:cNvSpPr>
              <a:spLocks noChangeArrowheads="1"/>
            </p:cNvSpPr>
            <p:nvPr/>
          </p:nvSpPr>
          <p:spPr bwMode="auto">
            <a:xfrm>
              <a:off x="3282950" y="1889125"/>
              <a:ext cx="322263" cy="184150"/>
            </a:xfrm>
            <a:custGeom>
              <a:avLst/>
              <a:gdLst>
                <a:gd name="T0" fmla="*/ 435298621 w 86"/>
                <a:gd name="T1" fmla="*/ 0 h 49"/>
                <a:gd name="T2" fmla="*/ 322963735 w 86"/>
                <a:gd name="T3" fmla="*/ 28246355 h 49"/>
                <a:gd name="T4" fmla="*/ 42126519 w 86"/>
                <a:gd name="T5" fmla="*/ 240105293 h 49"/>
                <a:gd name="T6" fmla="*/ 28081848 w 86"/>
                <a:gd name="T7" fmla="*/ 480210586 h 49"/>
                <a:gd name="T8" fmla="*/ 0 w 86"/>
                <a:gd name="T9" fmla="*/ 494333763 h 49"/>
                <a:gd name="T10" fmla="*/ 70208367 w 86"/>
                <a:gd name="T11" fmla="*/ 692065765 h 49"/>
                <a:gd name="T12" fmla="*/ 140416734 w 86"/>
                <a:gd name="T13" fmla="*/ 663819410 h 49"/>
                <a:gd name="T14" fmla="*/ 70208367 w 86"/>
                <a:gd name="T15" fmla="*/ 466083650 h 49"/>
                <a:gd name="T16" fmla="*/ 42126519 w 86"/>
                <a:gd name="T17" fmla="*/ 480210586 h 49"/>
                <a:gd name="T18" fmla="*/ 70208367 w 86"/>
                <a:gd name="T19" fmla="*/ 254228470 h 49"/>
                <a:gd name="T20" fmla="*/ 322963735 w 86"/>
                <a:gd name="T21" fmla="*/ 56496468 h 49"/>
                <a:gd name="T22" fmla="*/ 449339545 w 86"/>
                <a:gd name="T23" fmla="*/ 28246355 h 49"/>
                <a:gd name="T24" fmla="*/ 758258608 w 86"/>
                <a:gd name="T25" fmla="*/ 183608824 h 49"/>
                <a:gd name="T26" fmla="*/ 1067181419 w 86"/>
                <a:gd name="T27" fmla="*/ 338971294 h 49"/>
                <a:gd name="T28" fmla="*/ 1207598153 w 86"/>
                <a:gd name="T29" fmla="*/ 310724939 h 49"/>
                <a:gd name="T30" fmla="*/ 1207598153 w 86"/>
                <a:gd name="T31" fmla="*/ 310724939 h 49"/>
                <a:gd name="T32" fmla="*/ 1207598153 w 86"/>
                <a:gd name="T33" fmla="*/ 296598003 h 49"/>
                <a:gd name="T34" fmla="*/ 1193557229 w 86"/>
                <a:gd name="T35" fmla="*/ 282474826 h 49"/>
                <a:gd name="T36" fmla="*/ 1193557229 w 86"/>
                <a:gd name="T37" fmla="*/ 282474826 h 49"/>
                <a:gd name="T38" fmla="*/ 1067181419 w 86"/>
                <a:gd name="T39" fmla="*/ 310724939 h 49"/>
                <a:gd name="T40" fmla="*/ 772299532 w 86"/>
                <a:gd name="T41" fmla="*/ 169485647 h 49"/>
                <a:gd name="T42" fmla="*/ 435298621 w 86"/>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49"/>
                <a:gd name="T68" fmla="*/ 86 w 86"/>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49">
                  <a:moveTo>
                    <a:pt x="31" y="0"/>
                  </a:moveTo>
                  <a:cubicBezTo>
                    <a:pt x="29" y="0"/>
                    <a:pt x="26" y="1"/>
                    <a:pt x="23" y="2"/>
                  </a:cubicBezTo>
                  <a:cubicBezTo>
                    <a:pt x="13" y="5"/>
                    <a:pt x="6" y="10"/>
                    <a:pt x="3" y="17"/>
                  </a:cubicBezTo>
                  <a:cubicBezTo>
                    <a:pt x="0" y="24"/>
                    <a:pt x="1" y="30"/>
                    <a:pt x="2" y="34"/>
                  </a:cubicBezTo>
                  <a:cubicBezTo>
                    <a:pt x="0" y="35"/>
                    <a:pt x="0" y="35"/>
                    <a:pt x="0" y="35"/>
                  </a:cubicBezTo>
                  <a:cubicBezTo>
                    <a:pt x="5" y="49"/>
                    <a:pt x="5" y="49"/>
                    <a:pt x="5" y="49"/>
                  </a:cubicBezTo>
                  <a:cubicBezTo>
                    <a:pt x="10" y="47"/>
                    <a:pt x="10" y="47"/>
                    <a:pt x="10" y="47"/>
                  </a:cubicBezTo>
                  <a:cubicBezTo>
                    <a:pt x="5" y="33"/>
                    <a:pt x="5" y="33"/>
                    <a:pt x="5" y="33"/>
                  </a:cubicBezTo>
                  <a:cubicBezTo>
                    <a:pt x="3" y="34"/>
                    <a:pt x="3" y="34"/>
                    <a:pt x="3" y="34"/>
                  </a:cubicBezTo>
                  <a:cubicBezTo>
                    <a:pt x="3" y="30"/>
                    <a:pt x="2" y="24"/>
                    <a:pt x="5" y="18"/>
                  </a:cubicBezTo>
                  <a:cubicBezTo>
                    <a:pt x="7" y="11"/>
                    <a:pt x="14" y="6"/>
                    <a:pt x="23" y="4"/>
                  </a:cubicBezTo>
                  <a:cubicBezTo>
                    <a:pt x="26" y="3"/>
                    <a:pt x="29" y="2"/>
                    <a:pt x="32" y="2"/>
                  </a:cubicBezTo>
                  <a:cubicBezTo>
                    <a:pt x="41" y="2"/>
                    <a:pt x="48" y="8"/>
                    <a:pt x="54" y="13"/>
                  </a:cubicBezTo>
                  <a:cubicBezTo>
                    <a:pt x="61" y="18"/>
                    <a:pt x="67" y="24"/>
                    <a:pt x="76" y="24"/>
                  </a:cubicBezTo>
                  <a:cubicBezTo>
                    <a:pt x="79" y="24"/>
                    <a:pt x="82" y="23"/>
                    <a:pt x="86" y="22"/>
                  </a:cubicBezTo>
                  <a:cubicBezTo>
                    <a:pt x="86" y="22"/>
                    <a:pt x="86" y="22"/>
                    <a:pt x="86" y="22"/>
                  </a:cubicBezTo>
                  <a:cubicBezTo>
                    <a:pt x="86" y="22"/>
                    <a:pt x="86" y="21"/>
                    <a:pt x="86" y="21"/>
                  </a:cubicBezTo>
                  <a:cubicBezTo>
                    <a:pt x="86" y="20"/>
                    <a:pt x="86" y="20"/>
                    <a:pt x="85" y="20"/>
                  </a:cubicBezTo>
                  <a:cubicBezTo>
                    <a:pt x="85" y="20"/>
                    <a:pt x="85" y="20"/>
                    <a:pt x="85" y="20"/>
                  </a:cubicBezTo>
                  <a:cubicBezTo>
                    <a:pt x="82" y="21"/>
                    <a:pt x="79" y="22"/>
                    <a:pt x="76" y="22"/>
                  </a:cubicBezTo>
                  <a:cubicBezTo>
                    <a:pt x="68" y="22"/>
                    <a:pt x="62" y="17"/>
                    <a:pt x="55" y="12"/>
                  </a:cubicBezTo>
                  <a:cubicBezTo>
                    <a:pt x="49" y="6"/>
                    <a:pt x="42" y="0"/>
                    <a:pt x="3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11" name="Freeform 338"/>
            <p:cNvSpPr>
              <a:spLocks noChangeArrowheads="1"/>
            </p:cNvSpPr>
            <p:nvPr/>
          </p:nvSpPr>
          <p:spPr bwMode="auto">
            <a:xfrm>
              <a:off x="4876800" y="1403350"/>
              <a:ext cx="201613" cy="233363"/>
            </a:xfrm>
            <a:custGeom>
              <a:avLst/>
              <a:gdLst>
                <a:gd name="T0" fmla="*/ 738795904 w 54"/>
                <a:gd name="T1" fmla="*/ 0 h 62"/>
                <a:gd name="T2" fmla="*/ 460006195 w 54"/>
                <a:gd name="T3" fmla="*/ 255009300 h 62"/>
                <a:gd name="T4" fmla="*/ 223032514 w 54"/>
                <a:gd name="T5" fmla="*/ 637517605 h 62"/>
                <a:gd name="T6" fmla="*/ 209095082 w 54"/>
                <a:gd name="T7" fmla="*/ 580851799 h 62"/>
                <a:gd name="T8" fmla="*/ 111518124 w 54"/>
                <a:gd name="T9" fmla="*/ 425014246 h 62"/>
                <a:gd name="T10" fmla="*/ 111518124 w 54"/>
                <a:gd name="T11" fmla="*/ 425014246 h 62"/>
                <a:gd name="T12" fmla="*/ 0 w 54"/>
                <a:gd name="T13" fmla="*/ 495847444 h 62"/>
                <a:gd name="T14" fmla="*/ 69698361 w 54"/>
                <a:gd name="T15" fmla="*/ 566684406 h 62"/>
                <a:gd name="T16" fmla="*/ 125455556 w 54"/>
                <a:gd name="T17" fmla="*/ 722521959 h 62"/>
                <a:gd name="T18" fmla="*/ 139396722 w 54"/>
                <a:gd name="T19" fmla="*/ 765024137 h 62"/>
                <a:gd name="T20" fmla="*/ 181212751 w 54"/>
                <a:gd name="T21" fmla="*/ 878359512 h 62"/>
                <a:gd name="T22" fmla="*/ 250911112 w 54"/>
                <a:gd name="T23" fmla="*/ 821689943 h 62"/>
                <a:gd name="T24" fmla="*/ 278789710 w 54"/>
                <a:gd name="T25" fmla="*/ 793355158 h 62"/>
                <a:gd name="T26" fmla="*/ 501825958 w 54"/>
                <a:gd name="T27" fmla="*/ 354177283 h 62"/>
                <a:gd name="T28" fmla="*/ 752737070 w 54"/>
                <a:gd name="T29" fmla="*/ 28334785 h 62"/>
                <a:gd name="T30" fmla="*/ 738795904 w 54"/>
                <a:gd name="T31" fmla="*/ 0 h 6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62"/>
                <a:gd name="T50" fmla="*/ 54 w 54"/>
                <a:gd name="T51" fmla="*/ 62 h 6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62">
                  <a:moveTo>
                    <a:pt x="53" y="0"/>
                  </a:moveTo>
                  <a:cubicBezTo>
                    <a:pt x="46" y="4"/>
                    <a:pt x="40" y="10"/>
                    <a:pt x="33" y="18"/>
                  </a:cubicBezTo>
                  <a:cubicBezTo>
                    <a:pt x="26" y="27"/>
                    <a:pt x="20" y="36"/>
                    <a:pt x="16" y="45"/>
                  </a:cubicBezTo>
                  <a:cubicBezTo>
                    <a:pt x="15" y="41"/>
                    <a:pt x="15" y="41"/>
                    <a:pt x="15" y="41"/>
                  </a:cubicBezTo>
                  <a:cubicBezTo>
                    <a:pt x="12" y="34"/>
                    <a:pt x="10" y="30"/>
                    <a:pt x="8" y="30"/>
                  </a:cubicBezTo>
                  <a:cubicBezTo>
                    <a:pt x="8" y="30"/>
                    <a:pt x="8" y="30"/>
                    <a:pt x="8" y="30"/>
                  </a:cubicBezTo>
                  <a:cubicBezTo>
                    <a:pt x="5" y="30"/>
                    <a:pt x="3" y="32"/>
                    <a:pt x="0" y="35"/>
                  </a:cubicBezTo>
                  <a:cubicBezTo>
                    <a:pt x="2" y="36"/>
                    <a:pt x="3" y="38"/>
                    <a:pt x="5" y="40"/>
                  </a:cubicBezTo>
                  <a:cubicBezTo>
                    <a:pt x="6" y="42"/>
                    <a:pt x="8" y="46"/>
                    <a:pt x="9" y="51"/>
                  </a:cubicBezTo>
                  <a:cubicBezTo>
                    <a:pt x="10" y="54"/>
                    <a:pt x="10" y="54"/>
                    <a:pt x="10" y="54"/>
                  </a:cubicBezTo>
                  <a:cubicBezTo>
                    <a:pt x="11" y="58"/>
                    <a:pt x="12" y="61"/>
                    <a:pt x="13" y="62"/>
                  </a:cubicBezTo>
                  <a:cubicBezTo>
                    <a:pt x="13" y="61"/>
                    <a:pt x="15" y="60"/>
                    <a:pt x="18" y="58"/>
                  </a:cubicBezTo>
                  <a:cubicBezTo>
                    <a:pt x="20" y="56"/>
                    <a:pt x="20" y="56"/>
                    <a:pt x="20" y="56"/>
                  </a:cubicBezTo>
                  <a:cubicBezTo>
                    <a:pt x="24" y="46"/>
                    <a:pt x="29" y="36"/>
                    <a:pt x="36" y="25"/>
                  </a:cubicBezTo>
                  <a:cubicBezTo>
                    <a:pt x="43" y="15"/>
                    <a:pt x="49" y="7"/>
                    <a:pt x="54" y="2"/>
                  </a:cubicBezTo>
                  <a:cubicBezTo>
                    <a:pt x="53" y="0"/>
                    <a:pt x="53" y="0"/>
                    <a:pt x="5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12" name="Freeform 339"/>
            <p:cNvSpPr>
              <a:spLocks noChangeArrowheads="1"/>
            </p:cNvSpPr>
            <p:nvPr/>
          </p:nvSpPr>
          <p:spPr bwMode="auto">
            <a:xfrm>
              <a:off x="4846638" y="1471613"/>
              <a:ext cx="157163" cy="209550"/>
            </a:xfrm>
            <a:custGeom>
              <a:avLst/>
              <a:gdLst>
                <a:gd name="T0" fmla="*/ 84014849 w 42"/>
                <a:gd name="T1" fmla="*/ 0 h 56"/>
                <a:gd name="T2" fmla="*/ 0 w 42"/>
                <a:gd name="T3" fmla="*/ 112019443 h 56"/>
                <a:gd name="T4" fmla="*/ 0 w 42"/>
                <a:gd name="T5" fmla="*/ 630101882 h 56"/>
                <a:gd name="T6" fmla="*/ 98017324 w 42"/>
                <a:gd name="T7" fmla="*/ 756123755 h 56"/>
                <a:gd name="T8" fmla="*/ 490082880 w 42"/>
                <a:gd name="T9" fmla="*/ 784128616 h 56"/>
                <a:gd name="T10" fmla="*/ 490082880 w 42"/>
                <a:gd name="T11" fmla="*/ 784128616 h 56"/>
                <a:gd name="T12" fmla="*/ 588100204 w 42"/>
                <a:gd name="T13" fmla="*/ 672109173 h 56"/>
                <a:gd name="T14" fmla="*/ 588100204 w 42"/>
                <a:gd name="T15" fmla="*/ 322052156 h 56"/>
                <a:gd name="T16" fmla="*/ 532090304 w 42"/>
                <a:gd name="T17" fmla="*/ 392064308 h 56"/>
                <a:gd name="T18" fmla="*/ 532090304 w 42"/>
                <a:gd name="T19" fmla="*/ 658106743 h 56"/>
                <a:gd name="T20" fmla="*/ 490082880 w 42"/>
                <a:gd name="T21" fmla="*/ 714116464 h 56"/>
                <a:gd name="T22" fmla="*/ 490082880 w 42"/>
                <a:gd name="T23" fmla="*/ 714116464 h 56"/>
                <a:gd name="T24" fmla="*/ 98017324 w 42"/>
                <a:gd name="T25" fmla="*/ 686111604 h 56"/>
                <a:gd name="T26" fmla="*/ 56009900 w 42"/>
                <a:gd name="T27" fmla="*/ 630101882 h 56"/>
                <a:gd name="T28" fmla="*/ 56009900 w 42"/>
                <a:gd name="T29" fmla="*/ 112019443 h 56"/>
                <a:gd name="T30" fmla="*/ 98017324 w 42"/>
                <a:gd name="T31" fmla="*/ 70012152 h 56"/>
                <a:gd name="T32" fmla="*/ 98017324 w 42"/>
                <a:gd name="T33" fmla="*/ 70012152 h 56"/>
                <a:gd name="T34" fmla="*/ 392065555 w 42"/>
                <a:gd name="T35" fmla="*/ 98017013 h 56"/>
                <a:gd name="T36" fmla="*/ 434072980 w 42"/>
                <a:gd name="T37" fmla="*/ 28004861 h 56"/>
                <a:gd name="T38" fmla="*/ 98017324 w 42"/>
                <a:gd name="T39" fmla="*/ 0 h 56"/>
                <a:gd name="T40" fmla="*/ 84014849 w 42"/>
                <a:gd name="T41" fmla="*/ 0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56"/>
                <a:gd name="T65" fmla="*/ 42 w 42"/>
                <a:gd name="T66" fmla="*/ 56 h 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56">
                  <a:moveTo>
                    <a:pt x="6" y="0"/>
                  </a:moveTo>
                  <a:cubicBezTo>
                    <a:pt x="3" y="0"/>
                    <a:pt x="0" y="3"/>
                    <a:pt x="0" y="8"/>
                  </a:cubicBezTo>
                  <a:cubicBezTo>
                    <a:pt x="0" y="45"/>
                    <a:pt x="0" y="45"/>
                    <a:pt x="0" y="45"/>
                  </a:cubicBezTo>
                  <a:cubicBezTo>
                    <a:pt x="0" y="49"/>
                    <a:pt x="3" y="54"/>
                    <a:pt x="7" y="54"/>
                  </a:cubicBezTo>
                  <a:cubicBezTo>
                    <a:pt x="35" y="56"/>
                    <a:pt x="35" y="56"/>
                    <a:pt x="35" y="56"/>
                  </a:cubicBezTo>
                  <a:cubicBezTo>
                    <a:pt x="35" y="56"/>
                    <a:pt x="35" y="56"/>
                    <a:pt x="35" y="56"/>
                  </a:cubicBezTo>
                  <a:cubicBezTo>
                    <a:pt x="39" y="56"/>
                    <a:pt x="42" y="52"/>
                    <a:pt x="42" y="48"/>
                  </a:cubicBezTo>
                  <a:cubicBezTo>
                    <a:pt x="42" y="23"/>
                    <a:pt x="42" y="23"/>
                    <a:pt x="42" y="23"/>
                  </a:cubicBezTo>
                  <a:cubicBezTo>
                    <a:pt x="38" y="28"/>
                    <a:pt x="38" y="28"/>
                    <a:pt x="38" y="28"/>
                  </a:cubicBezTo>
                  <a:cubicBezTo>
                    <a:pt x="38" y="47"/>
                    <a:pt x="38" y="47"/>
                    <a:pt x="38" y="47"/>
                  </a:cubicBezTo>
                  <a:cubicBezTo>
                    <a:pt x="38" y="50"/>
                    <a:pt x="37" y="51"/>
                    <a:pt x="35" y="51"/>
                  </a:cubicBezTo>
                  <a:cubicBezTo>
                    <a:pt x="35" y="51"/>
                    <a:pt x="35" y="51"/>
                    <a:pt x="35" y="51"/>
                  </a:cubicBezTo>
                  <a:cubicBezTo>
                    <a:pt x="7" y="49"/>
                    <a:pt x="7" y="49"/>
                    <a:pt x="7" y="49"/>
                  </a:cubicBezTo>
                  <a:cubicBezTo>
                    <a:pt x="5" y="49"/>
                    <a:pt x="4" y="47"/>
                    <a:pt x="4" y="45"/>
                  </a:cubicBezTo>
                  <a:cubicBezTo>
                    <a:pt x="4" y="8"/>
                    <a:pt x="4" y="8"/>
                    <a:pt x="4" y="8"/>
                  </a:cubicBezTo>
                  <a:cubicBezTo>
                    <a:pt x="4" y="6"/>
                    <a:pt x="5" y="5"/>
                    <a:pt x="7" y="5"/>
                  </a:cubicBezTo>
                  <a:cubicBezTo>
                    <a:pt x="7" y="5"/>
                    <a:pt x="7" y="5"/>
                    <a:pt x="7" y="5"/>
                  </a:cubicBezTo>
                  <a:cubicBezTo>
                    <a:pt x="28" y="7"/>
                    <a:pt x="28" y="7"/>
                    <a:pt x="28" y="7"/>
                  </a:cubicBezTo>
                  <a:cubicBezTo>
                    <a:pt x="29" y="5"/>
                    <a:pt x="31" y="4"/>
                    <a:pt x="31" y="2"/>
                  </a:cubicBezTo>
                  <a:cubicBezTo>
                    <a:pt x="7" y="0"/>
                    <a:pt x="7" y="0"/>
                    <a:pt x="7" y="0"/>
                  </a:cubicBezTo>
                  <a:cubicBezTo>
                    <a:pt x="7"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13" name="Freeform 340"/>
            <p:cNvSpPr>
              <a:spLocks noChangeArrowheads="1"/>
            </p:cNvSpPr>
            <p:nvPr/>
          </p:nvSpPr>
          <p:spPr bwMode="auto">
            <a:xfrm>
              <a:off x="4995863" y="2636838"/>
              <a:ext cx="101600" cy="127000"/>
            </a:xfrm>
            <a:custGeom>
              <a:avLst/>
              <a:gdLst>
                <a:gd name="T0" fmla="*/ 368157007 w 27"/>
                <a:gd name="T1" fmla="*/ 0 h 34"/>
                <a:gd name="T2" fmla="*/ 226556711 w 27"/>
                <a:gd name="T3" fmla="*/ 153475765 h 34"/>
                <a:gd name="T4" fmla="*/ 113280237 w 27"/>
                <a:gd name="T5" fmla="*/ 348809235 h 34"/>
                <a:gd name="T6" fmla="*/ 113280237 w 27"/>
                <a:gd name="T7" fmla="*/ 320906588 h 34"/>
                <a:gd name="T8" fmla="*/ 56640119 w 27"/>
                <a:gd name="T9" fmla="*/ 251142500 h 34"/>
                <a:gd name="T10" fmla="*/ 56640119 w 27"/>
                <a:gd name="T11" fmla="*/ 251142500 h 34"/>
                <a:gd name="T12" fmla="*/ 0 w 27"/>
                <a:gd name="T13" fmla="*/ 293000206 h 34"/>
                <a:gd name="T14" fmla="*/ 42480089 w 27"/>
                <a:gd name="T15" fmla="*/ 320906588 h 34"/>
                <a:gd name="T16" fmla="*/ 70800148 w 27"/>
                <a:gd name="T17" fmla="*/ 390666941 h 34"/>
                <a:gd name="T18" fmla="*/ 70800148 w 27"/>
                <a:gd name="T19" fmla="*/ 418573324 h 34"/>
                <a:gd name="T20" fmla="*/ 84960178 w 27"/>
                <a:gd name="T21" fmla="*/ 474382353 h 34"/>
                <a:gd name="T22" fmla="*/ 127440267 w 27"/>
                <a:gd name="T23" fmla="*/ 432524647 h 34"/>
                <a:gd name="T24" fmla="*/ 141600296 w 27"/>
                <a:gd name="T25" fmla="*/ 418573324 h 34"/>
                <a:gd name="T26" fmla="*/ 254876770 w 27"/>
                <a:gd name="T27" fmla="*/ 195333471 h 34"/>
                <a:gd name="T28" fmla="*/ 382317037 w 27"/>
                <a:gd name="T29" fmla="*/ 13951324 h 34"/>
                <a:gd name="T30" fmla="*/ 368157007 w 27"/>
                <a:gd name="T31" fmla="*/ 0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34"/>
                <a:gd name="T50" fmla="*/ 27 w 27"/>
                <a:gd name="T51" fmla="*/ 34 h 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34">
                  <a:moveTo>
                    <a:pt x="26" y="0"/>
                  </a:moveTo>
                  <a:cubicBezTo>
                    <a:pt x="23" y="2"/>
                    <a:pt x="20" y="6"/>
                    <a:pt x="16" y="11"/>
                  </a:cubicBezTo>
                  <a:cubicBezTo>
                    <a:pt x="13" y="15"/>
                    <a:pt x="10" y="20"/>
                    <a:pt x="8" y="25"/>
                  </a:cubicBezTo>
                  <a:cubicBezTo>
                    <a:pt x="8" y="23"/>
                    <a:pt x="8" y="23"/>
                    <a:pt x="8" y="23"/>
                  </a:cubicBezTo>
                  <a:cubicBezTo>
                    <a:pt x="6" y="20"/>
                    <a:pt x="5" y="18"/>
                    <a:pt x="4" y="18"/>
                  </a:cubicBezTo>
                  <a:cubicBezTo>
                    <a:pt x="4" y="18"/>
                    <a:pt x="4" y="18"/>
                    <a:pt x="4" y="18"/>
                  </a:cubicBezTo>
                  <a:cubicBezTo>
                    <a:pt x="3" y="18"/>
                    <a:pt x="2" y="19"/>
                    <a:pt x="0" y="21"/>
                  </a:cubicBezTo>
                  <a:cubicBezTo>
                    <a:pt x="1" y="22"/>
                    <a:pt x="2" y="22"/>
                    <a:pt x="3" y="23"/>
                  </a:cubicBezTo>
                  <a:cubicBezTo>
                    <a:pt x="3" y="24"/>
                    <a:pt x="4" y="26"/>
                    <a:pt x="5" y="28"/>
                  </a:cubicBezTo>
                  <a:cubicBezTo>
                    <a:pt x="5" y="30"/>
                    <a:pt x="5" y="30"/>
                    <a:pt x="5" y="30"/>
                  </a:cubicBezTo>
                  <a:cubicBezTo>
                    <a:pt x="6" y="32"/>
                    <a:pt x="6" y="33"/>
                    <a:pt x="6" y="34"/>
                  </a:cubicBezTo>
                  <a:cubicBezTo>
                    <a:pt x="7" y="33"/>
                    <a:pt x="8" y="32"/>
                    <a:pt x="9" y="31"/>
                  </a:cubicBezTo>
                  <a:cubicBezTo>
                    <a:pt x="10" y="30"/>
                    <a:pt x="10" y="30"/>
                    <a:pt x="10" y="30"/>
                  </a:cubicBezTo>
                  <a:cubicBezTo>
                    <a:pt x="12" y="25"/>
                    <a:pt x="15" y="20"/>
                    <a:pt x="18" y="14"/>
                  </a:cubicBezTo>
                  <a:cubicBezTo>
                    <a:pt x="21" y="8"/>
                    <a:pt x="24" y="4"/>
                    <a:pt x="27" y="1"/>
                  </a:cubicBezTo>
                  <a:cubicBezTo>
                    <a:pt x="26" y="0"/>
                    <a:pt x="26" y="0"/>
                    <a:pt x="2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14" name="Freeform 341"/>
            <p:cNvSpPr>
              <a:spLocks noChangeArrowheads="1"/>
            </p:cNvSpPr>
            <p:nvPr/>
          </p:nvSpPr>
          <p:spPr bwMode="auto">
            <a:xfrm>
              <a:off x="4981575" y="2681288"/>
              <a:ext cx="79375" cy="101600"/>
            </a:xfrm>
            <a:custGeom>
              <a:avLst/>
              <a:gdLst>
                <a:gd name="T0" fmla="*/ 228584881 w 21"/>
                <a:gd name="T1" fmla="*/ 0 h 27"/>
                <a:gd name="T2" fmla="*/ 57146220 w 21"/>
                <a:gd name="T3" fmla="*/ 14160030 h 27"/>
                <a:gd name="T4" fmla="*/ 0 w 21"/>
                <a:gd name="T5" fmla="*/ 70800148 h 27"/>
                <a:gd name="T6" fmla="*/ 0 w 21"/>
                <a:gd name="T7" fmla="*/ 325676919 h 27"/>
                <a:gd name="T8" fmla="*/ 57146220 w 21"/>
                <a:gd name="T9" fmla="*/ 382317037 h 27"/>
                <a:gd name="T10" fmla="*/ 57146220 w 21"/>
                <a:gd name="T11" fmla="*/ 382317037 h 27"/>
                <a:gd name="T12" fmla="*/ 242872381 w 21"/>
                <a:gd name="T13" fmla="*/ 382317037 h 27"/>
                <a:gd name="T14" fmla="*/ 300018601 w 21"/>
                <a:gd name="T15" fmla="*/ 311516889 h 27"/>
                <a:gd name="T16" fmla="*/ 300018601 w 21"/>
                <a:gd name="T17" fmla="*/ 141600296 h 27"/>
                <a:gd name="T18" fmla="*/ 271443601 w 21"/>
                <a:gd name="T19" fmla="*/ 169920356 h 27"/>
                <a:gd name="T20" fmla="*/ 271443601 w 21"/>
                <a:gd name="T21" fmla="*/ 311516889 h 27"/>
                <a:gd name="T22" fmla="*/ 242872381 w 21"/>
                <a:gd name="T23" fmla="*/ 339836948 h 27"/>
                <a:gd name="T24" fmla="*/ 57146220 w 21"/>
                <a:gd name="T25" fmla="*/ 353996978 h 27"/>
                <a:gd name="T26" fmla="*/ 57146220 w 21"/>
                <a:gd name="T27" fmla="*/ 353996978 h 27"/>
                <a:gd name="T28" fmla="*/ 28575000 w 21"/>
                <a:gd name="T29" fmla="*/ 325676919 h 27"/>
                <a:gd name="T30" fmla="*/ 28575000 w 21"/>
                <a:gd name="T31" fmla="*/ 70800148 h 27"/>
                <a:gd name="T32" fmla="*/ 57146220 w 21"/>
                <a:gd name="T33" fmla="*/ 42480089 h 27"/>
                <a:gd name="T34" fmla="*/ 200013661 w 21"/>
                <a:gd name="T35" fmla="*/ 42480089 h 27"/>
                <a:gd name="T36" fmla="*/ 228584881 w 21"/>
                <a:gd name="T37" fmla="*/ 0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7"/>
                <a:gd name="T59" fmla="*/ 21 w 21"/>
                <a:gd name="T60" fmla="*/ 27 h 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7">
                  <a:moveTo>
                    <a:pt x="16" y="0"/>
                  </a:moveTo>
                  <a:cubicBezTo>
                    <a:pt x="4" y="1"/>
                    <a:pt x="4" y="1"/>
                    <a:pt x="4" y="1"/>
                  </a:cubicBezTo>
                  <a:cubicBezTo>
                    <a:pt x="2" y="1"/>
                    <a:pt x="0" y="3"/>
                    <a:pt x="0" y="5"/>
                  </a:cubicBezTo>
                  <a:cubicBezTo>
                    <a:pt x="0" y="23"/>
                    <a:pt x="0" y="23"/>
                    <a:pt x="0" y="23"/>
                  </a:cubicBezTo>
                  <a:cubicBezTo>
                    <a:pt x="0" y="26"/>
                    <a:pt x="2" y="27"/>
                    <a:pt x="4" y="27"/>
                  </a:cubicBezTo>
                  <a:cubicBezTo>
                    <a:pt x="4" y="27"/>
                    <a:pt x="4" y="27"/>
                    <a:pt x="4" y="27"/>
                  </a:cubicBezTo>
                  <a:cubicBezTo>
                    <a:pt x="17" y="27"/>
                    <a:pt x="17" y="27"/>
                    <a:pt x="17" y="27"/>
                  </a:cubicBezTo>
                  <a:cubicBezTo>
                    <a:pt x="19" y="26"/>
                    <a:pt x="21" y="24"/>
                    <a:pt x="21" y="22"/>
                  </a:cubicBezTo>
                  <a:cubicBezTo>
                    <a:pt x="21" y="10"/>
                    <a:pt x="21" y="10"/>
                    <a:pt x="21" y="10"/>
                  </a:cubicBezTo>
                  <a:cubicBezTo>
                    <a:pt x="19" y="12"/>
                    <a:pt x="19" y="12"/>
                    <a:pt x="19" y="12"/>
                  </a:cubicBezTo>
                  <a:cubicBezTo>
                    <a:pt x="19" y="22"/>
                    <a:pt x="19" y="22"/>
                    <a:pt x="19" y="22"/>
                  </a:cubicBezTo>
                  <a:cubicBezTo>
                    <a:pt x="19" y="23"/>
                    <a:pt x="18" y="24"/>
                    <a:pt x="17" y="24"/>
                  </a:cubicBezTo>
                  <a:cubicBezTo>
                    <a:pt x="4" y="25"/>
                    <a:pt x="4" y="25"/>
                    <a:pt x="4" y="25"/>
                  </a:cubicBezTo>
                  <a:cubicBezTo>
                    <a:pt x="4" y="25"/>
                    <a:pt x="4" y="25"/>
                    <a:pt x="4" y="25"/>
                  </a:cubicBezTo>
                  <a:cubicBezTo>
                    <a:pt x="3" y="25"/>
                    <a:pt x="2" y="24"/>
                    <a:pt x="2" y="23"/>
                  </a:cubicBezTo>
                  <a:cubicBezTo>
                    <a:pt x="2" y="5"/>
                    <a:pt x="2" y="5"/>
                    <a:pt x="2" y="5"/>
                  </a:cubicBezTo>
                  <a:cubicBezTo>
                    <a:pt x="2" y="4"/>
                    <a:pt x="3" y="3"/>
                    <a:pt x="4" y="3"/>
                  </a:cubicBezTo>
                  <a:cubicBezTo>
                    <a:pt x="14" y="3"/>
                    <a:pt x="14" y="3"/>
                    <a:pt x="14" y="3"/>
                  </a:cubicBezTo>
                  <a:cubicBezTo>
                    <a:pt x="15" y="2"/>
                    <a:pt x="15" y="1"/>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15" name="Freeform 342"/>
            <p:cNvSpPr>
              <a:spLocks noChangeArrowheads="1"/>
            </p:cNvSpPr>
            <p:nvPr/>
          </p:nvSpPr>
          <p:spPr bwMode="auto">
            <a:xfrm>
              <a:off x="4995863" y="2768600"/>
              <a:ext cx="101600" cy="127000"/>
            </a:xfrm>
            <a:custGeom>
              <a:avLst/>
              <a:gdLst>
                <a:gd name="T0" fmla="*/ 368157007 w 27"/>
                <a:gd name="T1" fmla="*/ 0 h 34"/>
                <a:gd name="T2" fmla="*/ 226556711 w 27"/>
                <a:gd name="T3" fmla="*/ 139524441 h 34"/>
                <a:gd name="T4" fmla="*/ 113280237 w 27"/>
                <a:gd name="T5" fmla="*/ 348809235 h 34"/>
                <a:gd name="T6" fmla="*/ 113280237 w 27"/>
                <a:gd name="T7" fmla="*/ 320906588 h 34"/>
                <a:gd name="T8" fmla="*/ 56640119 w 27"/>
                <a:gd name="T9" fmla="*/ 251142500 h 34"/>
                <a:gd name="T10" fmla="*/ 56640119 w 27"/>
                <a:gd name="T11" fmla="*/ 251142500 h 34"/>
                <a:gd name="T12" fmla="*/ 0 w 27"/>
                <a:gd name="T13" fmla="*/ 293000206 h 34"/>
                <a:gd name="T14" fmla="*/ 42480089 w 27"/>
                <a:gd name="T15" fmla="*/ 320906588 h 34"/>
                <a:gd name="T16" fmla="*/ 70800148 w 27"/>
                <a:gd name="T17" fmla="*/ 390666941 h 34"/>
                <a:gd name="T18" fmla="*/ 70800148 w 27"/>
                <a:gd name="T19" fmla="*/ 418573324 h 34"/>
                <a:gd name="T20" fmla="*/ 84960178 w 27"/>
                <a:gd name="T21" fmla="*/ 474382353 h 34"/>
                <a:gd name="T22" fmla="*/ 127440267 w 27"/>
                <a:gd name="T23" fmla="*/ 432524647 h 34"/>
                <a:gd name="T24" fmla="*/ 141600296 w 27"/>
                <a:gd name="T25" fmla="*/ 418573324 h 34"/>
                <a:gd name="T26" fmla="*/ 254876770 w 27"/>
                <a:gd name="T27" fmla="*/ 195333471 h 34"/>
                <a:gd name="T28" fmla="*/ 382317037 w 27"/>
                <a:gd name="T29" fmla="*/ 13951324 h 34"/>
                <a:gd name="T30" fmla="*/ 368157007 w 27"/>
                <a:gd name="T31" fmla="*/ 0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34"/>
                <a:gd name="T50" fmla="*/ 27 w 27"/>
                <a:gd name="T51" fmla="*/ 34 h 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34">
                  <a:moveTo>
                    <a:pt x="26" y="0"/>
                  </a:moveTo>
                  <a:cubicBezTo>
                    <a:pt x="23" y="2"/>
                    <a:pt x="20" y="6"/>
                    <a:pt x="16" y="10"/>
                  </a:cubicBezTo>
                  <a:cubicBezTo>
                    <a:pt x="13" y="15"/>
                    <a:pt x="10" y="20"/>
                    <a:pt x="8" y="25"/>
                  </a:cubicBezTo>
                  <a:cubicBezTo>
                    <a:pt x="8" y="23"/>
                    <a:pt x="8" y="23"/>
                    <a:pt x="8" y="23"/>
                  </a:cubicBezTo>
                  <a:cubicBezTo>
                    <a:pt x="6" y="20"/>
                    <a:pt x="5" y="18"/>
                    <a:pt x="4" y="18"/>
                  </a:cubicBezTo>
                  <a:cubicBezTo>
                    <a:pt x="4" y="18"/>
                    <a:pt x="4" y="18"/>
                    <a:pt x="4" y="18"/>
                  </a:cubicBezTo>
                  <a:cubicBezTo>
                    <a:pt x="3" y="18"/>
                    <a:pt x="2" y="19"/>
                    <a:pt x="0" y="21"/>
                  </a:cubicBezTo>
                  <a:cubicBezTo>
                    <a:pt x="1" y="22"/>
                    <a:pt x="2" y="22"/>
                    <a:pt x="3" y="23"/>
                  </a:cubicBezTo>
                  <a:cubicBezTo>
                    <a:pt x="3" y="24"/>
                    <a:pt x="4" y="26"/>
                    <a:pt x="5" y="28"/>
                  </a:cubicBezTo>
                  <a:cubicBezTo>
                    <a:pt x="5" y="30"/>
                    <a:pt x="5" y="30"/>
                    <a:pt x="5" y="30"/>
                  </a:cubicBezTo>
                  <a:cubicBezTo>
                    <a:pt x="6" y="32"/>
                    <a:pt x="6" y="33"/>
                    <a:pt x="6" y="34"/>
                  </a:cubicBezTo>
                  <a:cubicBezTo>
                    <a:pt x="7" y="33"/>
                    <a:pt x="8" y="32"/>
                    <a:pt x="9" y="31"/>
                  </a:cubicBezTo>
                  <a:cubicBezTo>
                    <a:pt x="10" y="30"/>
                    <a:pt x="10" y="30"/>
                    <a:pt x="10" y="30"/>
                  </a:cubicBezTo>
                  <a:cubicBezTo>
                    <a:pt x="12" y="25"/>
                    <a:pt x="15" y="19"/>
                    <a:pt x="18" y="14"/>
                  </a:cubicBezTo>
                  <a:cubicBezTo>
                    <a:pt x="21" y="8"/>
                    <a:pt x="24" y="4"/>
                    <a:pt x="27" y="1"/>
                  </a:cubicBezTo>
                  <a:cubicBezTo>
                    <a:pt x="26" y="0"/>
                    <a:pt x="26" y="0"/>
                    <a:pt x="2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16" name="Freeform 343"/>
            <p:cNvSpPr>
              <a:spLocks noChangeArrowheads="1"/>
            </p:cNvSpPr>
            <p:nvPr/>
          </p:nvSpPr>
          <p:spPr bwMode="auto">
            <a:xfrm>
              <a:off x="4981575" y="2813050"/>
              <a:ext cx="79375" cy="106363"/>
            </a:xfrm>
            <a:custGeom>
              <a:avLst/>
              <a:gdLst>
                <a:gd name="T0" fmla="*/ 228584881 w 21"/>
                <a:gd name="T1" fmla="*/ 0 h 28"/>
                <a:gd name="T2" fmla="*/ 57146220 w 21"/>
                <a:gd name="T3" fmla="*/ 14431180 h 28"/>
                <a:gd name="T4" fmla="*/ 0 w 21"/>
                <a:gd name="T5" fmla="*/ 86579482 h 28"/>
                <a:gd name="T6" fmla="*/ 0 w 21"/>
                <a:gd name="T7" fmla="*/ 331890547 h 28"/>
                <a:gd name="T8" fmla="*/ 57146220 w 21"/>
                <a:gd name="T9" fmla="*/ 404038849 h 28"/>
                <a:gd name="T10" fmla="*/ 57146220 w 21"/>
                <a:gd name="T11" fmla="*/ 404038849 h 28"/>
                <a:gd name="T12" fmla="*/ 242872381 w 21"/>
                <a:gd name="T13" fmla="*/ 375180288 h 28"/>
                <a:gd name="T14" fmla="*/ 300018601 w 21"/>
                <a:gd name="T15" fmla="*/ 317459367 h 28"/>
                <a:gd name="T16" fmla="*/ 300018601 w 21"/>
                <a:gd name="T17" fmla="*/ 144300403 h 28"/>
                <a:gd name="T18" fmla="*/ 271443601 w 21"/>
                <a:gd name="T19" fmla="*/ 173158964 h 28"/>
                <a:gd name="T20" fmla="*/ 271443601 w 21"/>
                <a:gd name="T21" fmla="*/ 317459367 h 28"/>
                <a:gd name="T22" fmla="*/ 242872381 w 21"/>
                <a:gd name="T23" fmla="*/ 346317928 h 28"/>
                <a:gd name="T24" fmla="*/ 57146220 w 21"/>
                <a:gd name="T25" fmla="*/ 360749108 h 28"/>
                <a:gd name="T26" fmla="*/ 57146220 w 21"/>
                <a:gd name="T27" fmla="*/ 360749108 h 28"/>
                <a:gd name="T28" fmla="*/ 28575000 w 21"/>
                <a:gd name="T29" fmla="*/ 331890547 h 28"/>
                <a:gd name="T30" fmla="*/ 28575000 w 21"/>
                <a:gd name="T31" fmla="*/ 72148302 h 28"/>
                <a:gd name="T32" fmla="*/ 57146220 w 21"/>
                <a:gd name="T33" fmla="*/ 43289741 h 28"/>
                <a:gd name="T34" fmla="*/ 200013661 w 21"/>
                <a:gd name="T35" fmla="*/ 43289741 h 28"/>
                <a:gd name="T36" fmla="*/ 228584881 w 21"/>
                <a:gd name="T37" fmla="*/ 0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8"/>
                <a:gd name="T59" fmla="*/ 21 w 21"/>
                <a:gd name="T60" fmla="*/ 28 h 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8">
                  <a:moveTo>
                    <a:pt x="16" y="0"/>
                  </a:moveTo>
                  <a:cubicBezTo>
                    <a:pt x="4" y="1"/>
                    <a:pt x="4" y="1"/>
                    <a:pt x="4" y="1"/>
                  </a:cubicBezTo>
                  <a:cubicBezTo>
                    <a:pt x="2" y="1"/>
                    <a:pt x="0" y="3"/>
                    <a:pt x="0" y="6"/>
                  </a:cubicBezTo>
                  <a:cubicBezTo>
                    <a:pt x="0" y="23"/>
                    <a:pt x="0" y="23"/>
                    <a:pt x="0" y="23"/>
                  </a:cubicBezTo>
                  <a:cubicBezTo>
                    <a:pt x="0" y="26"/>
                    <a:pt x="2" y="28"/>
                    <a:pt x="4" y="28"/>
                  </a:cubicBezTo>
                  <a:cubicBezTo>
                    <a:pt x="4" y="28"/>
                    <a:pt x="4" y="28"/>
                    <a:pt x="4" y="28"/>
                  </a:cubicBezTo>
                  <a:cubicBezTo>
                    <a:pt x="17" y="26"/>
                    <a:pt x="17" y="26"/>
                    <a:pt x="17" y="26"/>
                  </a:cubicBezTo>
                  <a:cubicBezTo>
                    <a:pt x="19" y="26"/>
                    <a:pt x="21" y="24"/>
                    <a:pt x="21" y="22"/>
                  </a:cubicBezTo>
                  <a:cubicBezTo>
                    <a:pt x="21" y="10"/>
                    <a:pt x="21" y="10"/>
                    <a:pt x="21" y="10"/>
                  </a:cubicBezTo>
                  <a:cubicBezTo>
                    <a:pt x="19" y="12"/>
                    <a:pt x="19" y="12"/>
                    <a:pt x="19" y="12"/>
                  </a:cubicBezTo>
                  <a:cubicBezTo>
                    <a:pt x="19" y="22"/>
                    <a:pt x="19" y="22"/>
                    <a:pt x="19" y="22"/>
                  </a:cubicBezTo>
                  <a:cubicBezTo>
                    <a:pt x="19" y="23"/>
                    <a:pt x="18" y="24"/>
                    <a:pt x="17" y="24"/>
                  </a:cubicBezTo>
                  <a:cubicBezTo>
                    <a:pt x="4" y="25"/>
                    <a:pt x="4" y="25"/>
                    <a:pt x="4" y="25"/>
                  </a:cubicBezTo>
                  <a:cubicBezTo>
                    <a:pt x="4" y="25"/>
                    <a:pt x="4" y="25"/>
                    <a:pt x="4" y="25"/>
                  </a:cubicBezTo>
                  <a:cubicBezTo>
                    <a:pt x="3" y="25"/>
                    <a:pt x="2" y="24"/>
                    <a:pt x="2" y="23"/>
                  </a:cubicBezTo>
                  <a:cubicBezTo>
                    <a:pt x="2" y="5"/>
                    <a:pt x="2" y="5"/>
                    <a:pt x="2" y="5"/>
                  </a:cubicBezTo>
                  <a:cubicBezTo>
                    <a:pt x="2" y="4"/>
                    <a:pt x="3" y="3"/>
                    <a:pt x="4" y="3"/>
                  </a:cubicBezTo>
                  <a:cubicBezTo>
                    <a:pt x="14" y="3"/>
                    <a:pt x="14" y="3"/>
                    <a:pt x="14" y="3"/>
                  </a:cubicBezTo>
                  <a:cubicBezTo>
                    <a:pt x="15" y="2"/>
                    <a:pt x="15" y="1"/>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17" name="Freeform 344"/>
            <p:cNvSpPr>
              <a:spLocks noChangeArrowheads="1"/>
            </p:cNvSpPr>
            <p:nvPr/>
          </p:nvSpPr>
          <p:spPr bwMode="auto">
            <a:xfrm>
              <a:off x="4995863" y="2895600"/>
              <a:ext cx="101600" cy="131763"/>
            </a:xfrm>
            <a:custGeom>
              <a:avLst/>
              <a:gdLst>
                <a:gd name="T0" fmla="*/ 368157007 w 27"/>
                <a:gd name="T1" fmla="*/ 0 h 35"/>
                <a:gd name="T2" fmla="*/ 226556711 w 27"/>
                <a:gd name="T3" fmla="*/ 155898217 h 35"/>
                <a:gd name="T4" fmla="*/ 113280237 w 27"/>
                <a:gd name="T5" fmla="*/ 368488406 h 35"/>
                <a:gd name="T6" fmla="*/ 113280237 w 27"/>
                <a:gd name="T7" fmla="*/ 340144302 h 35"/>
                <a:gd name="T8" fmla="*/ 56640119 w 27"/>
                <a:gd name="T9" fmla="*/ 269278396 h 35"/>
                <a:gd name="T10" fmla="*/ 56640119 w 27"/>
                <a:gd name="T11" fmla="*/ 269278396 h 35"/>
                <a:gd name="T12" fmla="*/ 0 w 27"/>
                <a:gd name="T13" fmla="*/ 311796434 h 35"/>
                <a:gd name="T14" fmla="*/ 42480089 w 27"/>
                <a:gd name="T15" fmla="*/ 340144302 h 35"/>
                <a:gd name="T16" fmla="*/ 70800148 w 27"/>
                <a:gd name="T17" fmla="*/ 411006444 h 35"/>
                <a:gd name="T18" fmla="*/ 70800148 w 27"/>
                <a:gd name="T19" fmla="*/ 439350547 h 35"/>
                <a:gd name="T20" fmla="*/ 84960178 w 27"/>
                <a:gd name="T21" fmla="*/ 496042519 h 35"/>
                <a:gd name="T22" fmla="*/ 127440267 w 27"/>
                <a:gd name="T23" fmla="*/ 453524481 h 35"/>
                <a:gd name="T24" fmla="*/ 141600296 w 27"/>
                <a:gd name="T25" fmla="*/ 439350547 h 35"/>
                <a:gd name="T26" fmla="*/ 254876770 w 27"/>
                <a:gd name="T27" fmla="*/ 198416255 h 35"/>
                <a:gd name="T28" fmla="*/ 382317037 w 27"/>
                <a:gd name="T29" fmla="*/ 14173934 h 35"/>
                <a:gd name="T30" fmla="*/ 368157007 w 27"/>
                <a:gd name="T31" fmla="*/ 0 h 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35"/>
                <a:gd name="T50" fmla="*/ 27 w 27"/>
                <a:gd name="T51" fmla="*/ 35 h 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35">
                  <a:moveTo>
                    <a:pt x="26" y="0"/>
                  </a:moveTo>
                  <a:cubicBezTo>
                    <a:pt x="23" y="3"/>
                    <a:pt x="20" y="6"/>
                    <a:pt x="16" y="11"/>
                  </a:cubicBezTo>
                  <a:cubicBezTo>
                    <a:pt x="13" y="16"/>
                    <a:pt x="10" y="21"/>
                    <a:pt x="8" y="26"/>
                  </a:cubicBezTo>
                  <a:cubicBezTo>
                    <a:pt x="8" y="24"/>
                    <a:pt x="8" y="24"/>
                    <a:pt x="8" y="24"/>
                  </a:cubicBezTo>
                  <a:cubicBezTo>
                    <a:pt x="6" y="21"/>
                    <a:pt x="5" y="19"/>
                    <a:pt x="4" y="19"/>
                  </a:cubicBezTo>
                  <a:cubicBezTo>
                    <a:pt x="4" y="19"/>
                    <a:pt x="4" y="19"/>
                    <a:pt x="4" y="19"/>
                  </a:cubicBezTo>
                  <a:cubicBezTo>
                    <a:pt x="3" y="19"/>
                    <a:pt x="2" y="20"/>
                    <a:pt x="0" y="22"/>
                  </a:cubicBezTo>
                  <a:cubicBezTo>
                    <a:pt x="1" y="23"/>
                    <a:pt x="2" y="23"/>
                    <a:pt x="3" y="24"/>
                  </a:cubicBezTo>
                  <a:cubicBezTo>
                    <a:pt x="3" y="25"/>
                    <a:pt x="4" y="27"/>
                    <a:pt x="5" y="29"/>
                  </a:cubicBezTo>
                  <a:cubicBezTo>
                    <a:pt x="5" y="31"/>
                    <a:pt x="5" y="31"/>
                    <a:pt x="5" y="31"/>
                  </a:cubicBezTo>
                  <a:cubicBezTo>
                    <a:pt x="6" y="33"/>
                    <a:pt x="6" y="34"/>
                    <a:pt x="6" y="35"/>
                  </a:cubicBezTo>
                  <a:cubicBezTo>
                    <a:pt x="7" y="34"/>
                    <a:pt x="8" y="33"/>
                    <a:pt x="9" y="32"/>
                  </a:cubicBezTo>
                  <a:cubicBezTo>
                    <a:pt x="10" y="31"/>
                    <a:pt x="10" y="31"/>
                    <a:pt x="10" y="31"/>
                  </a:cubicBezTo>
                  <a:cubicBezTo>
                    <a:pt x="12" y="26"/>
                    <a:pt x="15" y="20"/>
                    <a:pt x="18" y="14"/>
                  </a:cubicBezTo>
                  <a:cubicBezTo>
                    <a:pt x="21" y="9"/>
                    <a:pt x="24" y="4"/>
                    <a:pt x="27" y="1"/>
                  </a:cubicBezTo>
                  <a:cubicBezTo>
                    <a:pt x="26" y="0"/>
                    <a:pt x="26" y="0"/>
                    <a:pt x="2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18" name="Freeform 345"/>
            <p:cNvSpPr>
              <a:spLocks noChangeArrowheads="1"/>
            </p:cNvSpPr>
            <p:nvPr/>
          </p:nvSpPr>
          <p:spPr bwMode="auto">
            <a:xfrm>
              <a:off x="4981575" y="2944813"/>
              <a:ext cx="79375" cy="106363"/>
            </a:xfrm>
            <a:custGeom>
              <a:avLst/>
              <a:gdLst>
                <a:gd name="T0" fmla="*/ 228584881 w 21"/>
                <a:gd name="T1" fmla="*/ 0 h 28"/>
                <a:gd name="T2" fmla="*/ 57146220 w 21"/>
                <a:gd name="T3" fmla="*/ 14431180 h 28"/>
                <a:gd name="T4" fmla="*/ 0 w 21"/>
                <a:gd name="T5" fmla="*/ 86579482 h 28"/>
                <a:gd name="T6" fmla="*/ 0 w 21"/>
                <a:gd name="T7" fmla="*/ 346317928 h 28"/>
                <a:gd name="T8" fmla="*/ 57146220 w 21"/>
                <a:gd name="T9" fmla="*/ 404038849 h 28"/>
                <a:gd name="T10" fmla="*/ 57146220 w 21"/>
                <a:gd name="T11" fmla="*/ 404038849 h 28"/>
                <a:gd name="T12" fmla="*/ 242872381 w 21"/>
                <a:gd name="T13" fmla="*/ 375180288 h 28"/>
                <a:gd name="T14" fmla="*/ 300018601 w 21"/>
                <a:gd name="T15" fmla="*/ 317459367 h 28"/>
                <a:gd name="T16" fmla="*/ 300018601 w 21"/>
                <a:gd name="T17" fmla="*/ 129869223 h 28"/>
                <a:gd name="T18" fmla="*/ 271443601 w 21"/>
                <a:gd name="T19" fmla="*/ 173158964 h 28"/>
                <a:gd name="T20" fmla="*/ 271443601 w 21"/>
                <a:gd name="T21" fmla="*/ 317459367 h 28"/>
                <a:gd name="T22" fmla="*/ 242872381 w 21"/>
                <a:gd name="T23" fmla="*/ 346317928 h 28"/>
                <a:gd name="T24" fmla="*/ 57146220 w 21"/>
                <a:gd name="T25" fmla="*/ 360749108 h 28"/>
                <a:gd name="T26" fmla="*/ 57146220 w 21"/>
                <a:gd name="T27" fmla="*/ 360749108 h 28"/>
                <a:gd name="T28" fmla="*/ 28575000 w 21"/>
                <a:gd name="T29" fmla="*/ 331890547 h 28"/>
                <a:gd name="T30" fmla="*/ 28575000 w 21"/>
                <a:gd name="T31" fmla="*/ 86579482 h 28"/>
                <a:gd name="T32" fmla="*/ 57146220 w 21"/>
                <a:gd name="T33" fmla="*/ 43289741 h 28"/>
                <a:gd name="T34" fmla="*/ 200013661 w 21"/>
                <a:gd name="T35" fmla="*/ 43289741 h 28"/>
                <a:gd name="T36" fmla="*/ 228584881 w 21"/>
                <a:gd name="T37" fmla="*/ 0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8"/>
                <a:gd name="T59" fmla="*/ 21 w 21"/>
                <a:gd name="T60" fmla="*/ 28 h 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8">
                  <a:moveTo>
                    <a:pt x="16" y="0"/>
                  </a:moveTo>
                  <a:cubicBezTo>
                    <a:pt x="4" y="1"/>
                    <a:pt x="4" y="1"/>
                    <a:pt x="4" y="1"/>
                  </a:cubicBezTo>
                  <a:cubicBezTo>
                    <a:pt x="2" y="1"/>
                    <a:pt x="0" y="3"/>
                    <a:pt x="0" y="6"/>
                  </a:cubicBezTo>
                  <a:cubicBezTo>
                    <a:pt x="0" y="24"/>
                    <a:pt x="0" y="24"/>
                    <a:pt x="0" y="24"/>
                  </a:cubicBezTo>
                  <a:cubicBezTo>
                    <a:pt x="0" y="26"/>
                    <a:pt x="2" y="28"/>
                    <a:pt x="4" y="28"/>
                  </a:cubicBezTo>
                  <a:cubicBezTo>
                    <a:pt x="4" y="28"/>
                    <a:pt x="4" y="28"/>
                    <a:pt x="4" y="28"/>
                  </a:cubicBezTo>
                  <a:cubicBezTo>
                    <a:pt x="17" y="26"/>
                    <a:pt x="17" y="26"/>
                    <a:pt x="17" y="26"/>
                  </a:cubicBezTo>
                  <a:cubicBezTo>
                    <a:pt x="19" y="26"/>
                    <a:pt x="21" y="24"/>
                    <a:pt x="21" y="22"/>
                  </a:cubicBezTo>
                  <a:cubicBezTo>
                    <a:pt x="21" y="9"/>
                    <a:pt x="21" y="9"/>
                    <a:pt x="21" y="9"/>
                  </a:cubicBezTo>
                  <a:cubicBezTo>
                    <a:pt x="19" y="12"/>
                    <a:pt x="19" y="12"/>
                    <a:pt x="19" y="12"/>
                  </a:cubicBezTo>
                  <a:cubicBezTo>
                    <a:pt x="19" y="22"/>
                    <a:pt x="19" y="22"/>
                    <a:pt x="19" y="22"/>
                  </a:cubicBezTo>
                  <a:cubicBezTo>
                    <a:pt x="19" y="23"/>
                    <a:pt x="18" y="24"/>
                    <a:pt x="17" y="24"/>
                  </a:cubicBezTo>
                  <a:cubicBezTo>
                    <a:pt x="4" y="25"/>
                    <a:pt x="4" y="25"/>
                    <a:pt x="4" y="25"/>
                  </a:cubicBezTo>
                  <a:cubicBezTo>
                    <a:pt x="4" y="25"/>
                    <a:pt x="4" y="25"/>
                    <a:pt x="4" y="25"/>
                  </a:cubicBezTo>
                  <a:cubicBezTo>
                    <a:pt x="3" y="25"/>
                    <a:pt x="2" y="24"/>
                    <a:pt x="2" y="23"/>
                  </a:cubicBezTo>
                  <a:cubicBezTo>
                    <a:pt x="2" y="6"/>
                    <a:pt x="2" y="6"/>
                    <a:pt x="2" y="6"/>
                  </a:cubicBezTo>
                  <a:cubicBezTo>
                    <a:pt x="2" y="4"/>
                    <a:pt x="3" y="4"/>
                    <a:pt x="4" y="3"/>
                  </a:cubicBezTo>
                  <a:cubicBezTo>
                    <a:pt x="14" y="3"/>
                    <a:pt x="14" y="3"/>
                    <a:pt x="14" y="3"/>
                  </a:cubicBezTo>
                  <a:cubicBezTo>
                    <a:pt x="15" y="2"/>
                    <a:pt x="15" y="1"/>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19" name="Freeform 346"/>
            <p:cNvSpPr>
              <a:spLocks noChangeArrowheads="1"/>
            </p:cNvSpPr>
            <p:nvPr/>
          </p:nvSpPr>
          <p:spPr bwMode="auto">
            <a:xfrm>
              <a:off x="2384425" y="3238500"/>
              <a:ext cx="184150" cy="176213"/>
            </a:xfrm>
            <a:custGeom>
              <a:avLst/>
              <a:gdLst>
                <a:gd name="T0" fmla="*/ 338971294 w 49"/>
                <a:gd name="T1" fmla="*/ 0 h 47"/>
                <a:gd name="T2" fmla="*/ 254228470 w 49"/>
                <a:gd name="T3" fmla="*/ 42171145 h 47"/>
                <a:gd name="T4" fmla="*/ 0 w 49"/>
                <a:gd name="T5" fmla="*/ 309246317 h 47"/>
                <a:gd name="T6" fmla="*/ 409590940 w 49"/>
                <a:gd name="T7" fmla="*/ 660660029 h 47"/>
                <a:gd name="T8" fmla="*/ 649696233 w 49"/>
                <a:gd name="T9" fmla="*/ 393584858 h 47"/>
                <a:gd name="T10" fmla="*/ 649696233 w 49"/>
                <a:gd name="T11" fmla="*/ 253019373 h 47"/>
                <a:gd name="T12" fmla="*/ 395467762 w 49"/>
                <a:gd name="T13" fmla="*/ 28111597 h 47"/>
                <a:gd name="T14" fmla="*/ 338971294 w 49"/>
                <a:gd name="T15" fmla="*/ 0 h 47"/>
                <a:gd name="T16" fmla="*/ 0 60000 65536"/>
                <a:gd name="T17" fmla="*/ 0 60000 65536"/>
                <a:gd name="T18" fmla="*/ 0 60000 65536"/>
                <a:gd name="T19" fmla="*/ 0 60000 65536"/>
                <a:gd name="T20" fmla="*/ 0 60000 65536"/>
                <a:gd name="T21" fmla="*/ 0 60000 65536"/>
                <a:gd name="T22" fmla="*/ 0 60000 65536"/>
                <a:gd name="T23" fmla="*/ 0 60000 65536"/>
                <a:gd name="T24" fmla="*/ 0 w 49"/>
                <a:gd name="T25" fmla="*/ 0 h 47"/>
                <a:gd name="T26" fmla="*/ 49 w 49"/>
                <a:gd name="T27" fmla="*/ 47 h 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 h="47">
                  <a:moveTo>
                    <a:pt x="24" y="0"/>
                  </a:moveTo>
                  <a:cubicBezTo>
                    <a:pt x="22" y="0"/>
                    <a:pt x="20" y="1"/>
                    <a:pt x="18" y="3"/>
                  </a:cubicBezTo>
                  <a:cubicBezTo>
                    <a:pt x="0" y="22"/>
                    <a:pt x="0" y="22"/>
                    <a:pt x="0" y="22"/>
                  </a:cubicBezTo>
                  <a:cubicBezTo>
                    <a:pt x="29" y="47"/>
                    <a:pt x="29" y="47"/>
                    <a:pt x="29" y="47"/>
                  </a:cubicBezTo>
                  <a:cubicBezTo>
                    <a:pt x="46" y="28"/>
                    <a:pt x="46" y="28"/>
                    <a:pt x="46" y="28"/>
                  </a:cubicBezTo>
                  <a:cubicBezTo>
                    <a:pt x="49" y="25"/>
                    <a:pt x="49" y="20"/>
                    <a:pt x="46" y="18"/>
                  </a:cubicBezTo>
                  <a:cubicBezTo>
                    <a:pt x="28" y="2"/>
                    <a:pt x="28" y="2"/>
                    <a:pt x="28" y="2"/>
                  </a:cubicBezTo>
                  <a:cubicBezTo>
                    <a:pt x="27" y="1"/>
                    <a:pt x="26" y="0"/>
                    <a:pt x="2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20" name="Freeform 347"/>
            <p:cNvSpPr>
              <a:spLocks noChangeArrowheads="1"/>
            </p:cNvSpPr>
            <p:nvPr/>
          </p:nvSpPr>
          <p:spPr bwMode="auto">
            <a:xfrm>
              <a:off x="2354263" y="3332163"/>
              <a:ext cx="131763" cy="120650"/>
            </a:xfrm>
            <a:custGeom>
              <a:avLst/>
              <a:gdLst>
                <a:gd name="T0" fmla="*/ 35282321 w 83"/>
                <a:gd name="T1" fmla="*/ 0 h 76"/>
                <a:gd name="T2" fmla="*/ 0 w 83"/>
                <a:gd name="T3" fmla="*/ 42843450 h 76"/>
                <a:gd name="T4" fmla="*/ 166330944 w 83"/>
                <a:gd name="T5" fmla="*/ 191531875 h 76"/>
                <a:gd name="T6" fmla="*/ 209174556 w 83"/>
                <a:gd name="T7" fmla="*/ 143649700 h 76"/>
                <a:gd name="T8" fmla="*/ 35282321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21" name="Freeform 348"/>
            <p:cNvSpPr>
              <a:spLocks noChangeArrowheads="1"/>
            </p:cNvSpPr>
            <p:nvPr/>
          </p:nvSpPr>
          <p:spPr bwMode="auto">
            <a:xfrm>
              <a:off x="2354263" y="3332163"/>
              <a:ext cx="131763" cy="120650"/>
            </a:xfrm>
            <a:custGeom>
              <a:avLst/>
              <a:gdLst>
                <a:gd name="T0" fmla="*/ 35282321 w 83"/>
                <a:gd name="T1" fmla="*/ 0 h 76"/>
                <a:gd name="T2" fmla="*/ 0 w 83"/>
                <a:gd name="T3" fmla="*/ 42843450 h 76"/>
                <a:gd name="T4" fmla="*/ 166330944 w 83"/>
                <a:gd name="T5" fmla="*/ 191531875 h 76"/>
                <a:gd name="T6" fmla="*/ 209174556 w 83"/>
                <a:gd name="T7" fmla="*/ 143649700 h 76"/>
                <a:gd name="T8" fmla="*/ 35282321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22" name="Freeform 349"/>
            <p:cNvSpPr>
              <a:spLocks noChangeArrowheads="1"/>
            </p:cNvSpPr>
            <p:nvPr/>
          </p:nvSpPr>
          <p:spPr bwMode="auto">
            <a:xfrm>
              <a:off x="2181225" y="3367088"/>
              <a:ext cx="271463" cy="273050"/>
            </a:xfrm>
            <a:custGeom>
              <a:avLst/>
              <a:gdLst>
                <a:gd name="T0" fmla="*/ 611259270 w 72"/>
                <a:gd name="T1" fmla="*/ 0 h 73"/>
                <a:gd name="T2" fmla="*/ 42646083 w 72"/>
                <a:gd name="T3" fmla="*/ 601600218 h 73"/>
                <a:gd name="T4" fmla="*/ 0 w 72"/>
                <a:gd name="T5" fmla="*/ 839441729 h 73"/>
                <a:gd name="T6" fmla="*/ 156370229 w 72"/>
                <a:gd name="T7" fmla="*/ 895402018 h 73"/>
                <a:gd name="T8" fmla="*/ 241658625 w 72"/>
                <a:gd name="T9" fmla="*/ 1021319212 h 73"/>
                <a:gd name="T10" fmla="*/ 469106916 w 72"/>
                <a:gd name="T11" fmla="*/ 951366047 h 73"/>
                <a:gd name="T12" fmla="*/ 1023502227 w 72"/>
                <a:gd name="T13" fmla="*/ 349765829 h 73"/>
                <a:gd name="T14" fmla="*/ 611259270 w 72"/>
                <a:gd name="T15" fmla="*/ 0 h 73"/>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73"/>
                <a:gd name="T26" fmla="*/ 72 w 72"/>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73">
                  <a:moveTo>
                    <a:pt x="43" y="0"/>
                  </a:moveTo>
                  <a:cubicBezTo>
                    <a:pt x="3" y="43"/>
                    <a:pt x="3" y="43"/>
                    <a:pt x="3" y="43"/>
                  </a:cubicBezTo>
                  <a:cubicBezTo>
                    <a:pt x="0" y="60"/>
                    <a:pt x="0" y="60"/>
                    <a:pt x="0" y="60"/>
                  </a:cubicBezTo>
                  <a:cubicBezTo>
                    <a:pt x="4" y="60"/>
                    <a:pt x="8" y="62"/>
                    <a:pt x="11" y="64"/>
                  </a:cubicBezTo>
                  <a:cubicBezTo>
                    <a:pt x="13" y="67"/>
                    <a:pt x="15" y="69"/>
                    <a:pt x="17" y="73"/>
                  </a:cubicBezTo>
                  <a:cubicBezTo>
                    <a:pt x="33" y="68"/>
                    <a:pt x="33" y="68"/>
                    <a:pt x="33" y="68"/>
                  </a:cubicBezTo>
                  <a:cubicBezTo>
                    <a:pt x="72" y="25"/>
                    <a:pt x="72" y="25"/>
                    <a:pt x="72" y="25"/>
                  </a:cubicBezTo>
                  <a:cubicBezTo>
                    <a:pt x="43" y="0"/>
                    <a:pt x="43" y="0"/>
                    <a:pt x="4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23" name="Freeform 350"/>
            <p:cNvSpPr>
              <a:spLocks noChangeArrowheads="1"/>
            </p:cNvSpPr>
            <p:nvPr/>
          </p:nvSpPr>
          <p:spPr bwMode="auto">
            <a:xfrm>
              <a:off x="2170113" y="3606800"/>
              <a:ext cx="57150" cy="52388"/>
            </a:xfrm>
            <a:custGeom>
              <a:avLst/>
              <a:gdLst>
                <a:gd name="T0" fmla="*/ 43548300 w 15"/>
                <a:gd name="T1" fmla="*/ 0 h 14"/>
                <a:gd name="T2" fmla="*/ 0 w 15"/>
                <a:gd name="T3" fmla="*/ 196035896 h 14"/>
                <a:gd name="T4" fmla="*/ 217741500 w 15"/>
                <a:gd name="T5" fmla="*/ 140025640 h 14"/>
                <a:gd name="T6" fmla="*/ 145161000 w 15"/>
                <a:gd name="T7" fmla="*/ 56010256 h 14"/>
                <a:gd name="T8" fmla="*/ 43548300 w 15"/>
                <a:gd name="T9" fmla="*/ 0 h 14"/>
                <a:gd name="T10" fmla="*/ 0 60000 65536"/>
                <a:gd name="T11" fmla="*/ 0 60000 65536"/>
                <a:gd name="T12" fmla="*/ 0 60000 65536"/>
                <a:gd name="T13" fmla="*/ 0 60000 65536"/>
                <a:gd name="T14" fmla="*/ 0 60000 65536"/>
                <a:gd name="T15" fmla="*/ 0 w 15"/>
                <a:gd name="T16" fmla="*/ 0 h 14"/>
                <a:gd name="T17" fmla="*/ 15 w 15"/>
                <a:gd name="T18" fmla="*/ 14 h 14"/>
              </a:gdLst>
              <a:ahLst/>
              <a:cxnLst>
                <a:cxn ang="T10">
                  <a:pos x="T0" y="T1"/>
                </a:cxn>
                <a:cxn ang="T11">
                  <a:pos x="T2" y="T3"/>
                </a:cxn>
                <a:cxn ang="T12">
                  <a:pos x="T4" y="T5"/>
                </a:cxn>
                <a:cxn ang="T13">
                  <a:pos x="T6" y="T7"/>
                </a:cxn>
                <a:cxn ang="T14">
                  <a:pos x="T8" y="T9"/>
                </a:cxn>
              </a:cxnLst>
              <a:rect l="T15" t="T16" r="T17" b="T18"/>
              <a:pathLst>
                <a:path w="15" h="14">
                  <a:moveTo>
                    <a:pt x="3" y="0"/>
                  </a:moveTo>
                  <a:cubicBezTo>
                    <a:pt x="0" y="14"/>
                    <a:pt x="0" y="14"/>
                    <a:pt x="0" y="14"/>
                  </a:cubicBezTo>
                  <a:cubicBezTo>
                    <a:pt x="15" y="10"/>
                    <a:pt x="15" y="10"/>
                    <a:pt x="15" y="10"/>
                  </a:cubicBezTo>
                  <a:cubicBezTo>
                    <a:pt x="14" y="8"/>
                    <a:pt x="12" y="6"/>
                    <a:pt x="10" y="4"/>
                  </a:cubicBezTo>
                  <a:cubicBezTo>
                    <a:pt x="8" y="2"/>
                    <a:pt x="6" y="1"/>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24" name="Freeform 351"/>
            <p:cNvSpPr>
              <a:spLocks noChangeArrowheads="1"/>
            </p:cNvSpPr>
            <p:nvPr/>
          </p:nvSpPr>
          <p:spPr bwMode="auto">
            <a:xfrm>
              <a:off x="2170113" y="3633788"/>
              <a:ext cx="376238" cy="63500"/>
            </a:xfrm>
            <a:custGeom>
              <a:avLst/>
              <a:gdLst>
                <a:gd name="T0" fmla="*/ 597278619 w 237"/>
                <a:gd name="T1" fmla="*/ 0 h 40"/>
                <a:gd name="T2" fmla="*/ 0 w 237"/>
                <a:gd name="T3" fmla="*/ 75604688 h 40"/>
                <a:gd name="T4" fmla="*/ 0 w 237"/>
                <a:gd name="T5" fmla="*/ 100806250 h 40"/>
                <a:gd name="T6" fmla="*/ 597278619 w 237"/>
                <a:gd name="T7" fmla="*/ 17641888 h 40"/>
                <a:gd name="T8" fmla="*/ 597278619 w 237"/>
                <a:gd name="T9" fmla="*/ 0 h 40"/>
                <a:gd name="T10" fmla="*/ 0 60000 65536"/>
                <a:gd name="T11" fmla="*/ 0 60000 65536"/>
                <a:gd name="T12" fmla="*/ 0 60000 65536"/>
                <a:gd name="T13" fmla="*/ 0 60000 65536"/>
                <a:gd name="T14" fmla="*/ 0 60000 65536"/>
                <a:gd name="T15" fmla="*/ 0 w 237"/>
                <a:gd name="T16" fmla="*/ 0 h 40"/>
                <a:gd name="T17" fmla="*/ 237 w 237"/>
                <a:gd name="T18" fmla="*/ 40 h 40"/>
              </a:gdLst>
              <a:ahLst/>
              <a:cxnLst>
                <a:cxn ang="T10">
                  <a:pos x="T0" y="T1"/>
                </a:cxn>
                <a:cxn ang="T11">
                  <a:pos x="T2" y="T3"/>
                </a:cxn>
                <a:cxn ang="T12">
                  <a:pos x="T4" y="T5"/>
                </a:cxn>
                <a:cxn ang="T13">
                  <a:pos x="T6" y="T7"/>
                </a:cxn>
                <a:cxn ang="T14">
                  <a:pos x="T8" y="T9"/>
                </a:cxn>
              </a:cxnLst>
              <a:rect l="T15" t="T16" r="T17" b="T18"/>
              <a:pathLst>
                <a:path w="237" h="40">
                  <a:moveTo>
                    <a:pt x="237" y="0"/>
                  </a:moveTo>
                  <a:lnTo>
                    <a:pt x="0" y="30"/>
                  </a:lnTo>
                  <a:lnTo>
                    <a:pt x="0" y="40"/>
                  </a:lnTo>
                  <a:lnTo>
                    <a:pt x="237" y="7"/>
                  </a:lnTo>
                  <a:lnTo>
                    <a:pt x="237"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25" name="Freeform 352"/>
            <p:cNvSpPr>
              <a:spLocks noChangeArrowheads="1"/>
            </p:cNvSpPr>
            <p:nvPr/>
          </p:nvSpPr>
          <p:spPr bwMode="auto">
            <a:xfrm>
              <a:off x="2170113" y="3633788"/>
              <a:ext cx="376238" cy="63500"/>
            </a:xfrm>
            <a:custGeom>
              <a:avLst/>
              <a:gdLst>
                <a:gd name="T0" fmla="*/ 597278619 w 237"/>
                <a:gd name="T1" fmla="*/ 0 h 40"/>
                <a:gd name="T2" fmla="*/ 0 w 237"/>
                <a:gd name="T3" fmla="*/ 75604688 h 40"/>
                <a:gd name="T4" fmla="*/ 0 w 237"/>
                <a:gd name="T5" fmla="*/ 100806250 h 40"/>
                <a:gd name="T6" fmla="*/ 597278619 w 237"/>
                <a:gd name="T7" fmla="*/ 17641888 h 40"/>
                <a:gd name="T8" fmla="*/ 597278619 w 237"/>
                <a:gd name="T9" fmla="*/ 0 h 40"/>
                <a:gd name="T10" fmla="*/ 0 60000 65536"/>
                <a:gd name="T11" fmla="*/ 0 60000 65536"/>
                <a:gd name="T12" fmla="*/ 0 60000 65536"/>
                <a:gd name="T13" fmla="*/ 0 60000 65536"/>
                <a:gd name="T14" fmla="*/ 0 60000 65536"/>
                <a:gd name="T15" fmla="*/ 0 w 237"/>
                <a:gd name="T16" fmla="*/ 0 h 40"/>
                <a:gd name="T17" fmla="*/ 237 w 237"/>
                <a:gd name="T18" fmla="*/ 40 h 40"/>
              </a:gdLst>
              <a:ahLst/>
              <a:cxnLst>
                <a:cxn ang="T10">
                  <a:pos x="T0" y="T1"/>
                </a:cxn>
                <a:cxn ang="T11">
                  <a:pos x="T2" y="T3"/>
                </a:cxn>
                <a:cxn ang="T12">
                  <a:pos x="T4" y="T5"/>
                </a:cxn>
                <a:cxn ang="T13">
                  <a:pos x="T6" y="T7"/>
                </a:cxn>
                <a:cxn ang="T14">
                  <a:pos x="T8" y="T9"/>
                </a:cxn>
              </a:cxnLst>
              <a:rect l="T15" t="T16" r="T17" b="T18"/>
              <a:pathLst>
                <a:path w="237" h="40">
                  <a:moveTo>
                    <a:pt x="237" y="0"/>
                  </a:moveTo>
                  <a:lnTo>
                    <a:pt x="0" y="30"/>
                  </a:lnTo>
                  <a:lnTo>
                    <a:pt x="0" y="40"/>
                  </a:lnTo>
                  <a:lnTo>
                    <a:pt x="237" y="7"/>
                  </a:lnTo>
                  <a:lnTo>
                    <a:pt x="23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26" name="Freeform 353"/>
            <p:cNvSpPr>
              <a:spLocks noChangeArrowheads="1"/>
            </p:cNvSpPr>
            <p:nvPr/>
          </p:nvSpPr>
          <p:spPr bwMode="auto">
            <a:xfrm>
              <a:off x="4797425" y="2079625"/>
              <a:ext cx="165100" cy="196850"/>
            </a:xfrm>
            <a:custGeom>
              <a:avLst/>
              <a:gdLst>
                <a:gd name="T0" fmla="*/ 225271445 w 44"/>
                <a:gd name="T1" fmla="*/ 0 h 52"/>
                <a:gd name="T2" fmla="*/ 183035864 w 44"/>
                <a:gd name="T3" fmla="*/ 71653400 h 52"/>
                <a:gd name="T4" fmla="*/ 168953584 w 44"/>
                <a:gd name="T5" fmla="*/ 114646197 h 52"/>
                <a:gd name="T6" fmla="*/ 140796530 w 44"/>
                <a:gd name="T7" fmla="*/ 143306800 h 52"/>
                <a:gd name="T8" fmla="*/ 126714250 w 44"/>
                <a:gd name="T9" fmla="*/ 200628006 h 52"/>
                <a:gd name="T10" fmla="*/ 112635723 w 44"/>
                <a:gd name="T11" fmla="*/ 200628006 h 52"/>
                <a:gd name="T12" fmla="*/ 112635723 w 44"/>
                <a:gd name="T13" fmla="*/ 200628006 h 52"/>
                <a:gd name="T14" fmla="*/ 112635723 w 44"/>
                <a:gd name="T15" fmla="*/ 200628006 h 52"/>
                <a:gd name="T16" fmla="*/ 98557195 w 44"/>
                <a:gd name="T17" fmla="*/ 214960200 h 52"/>
                <a:gd name="T18" fmla="*/ 98557195 w 44"/>
                <a:gd name="T19" fmla="*/ 257949212 h 52"/>
                <a:gd name="T20" fmla="*/ 84478668 w 44"/>
                <a:gd name="T21" fmla="*/ 286613600 h 52"/>
                <a:gd name="T22" fmla="*/ 70396389 w 44"/>
                <a:gd name="T23" fmla="*/ 272281406 h 52"/>
                <a:gd name="T24" fmla="*/ 56317861 w 44"/>
                <a:gd name="T25" fmla="*/ 286613600 h 52"/>
                <a:gd name="T26" fmla="*/ 56317861 w 44"/>
                <a:gd name="T27" fmla="*/ 329602612 h 52"/>
                <a:gd name="T28" fmla="*/ 42239334 w 44"/>
                <a:gd name="T29" fmla="*/ 358263214 h 52"/>
                <a:gd name="T30" fmla="*/ 140796530 w 44"/>
                <a:gd name="T31" fmla="*/ 702198020 h 52"/>
                <a:gd name="T32" fmla="*/ 281589307 w 44"/>
                <a:gd name="T33" fmla="*/ 745190817 h 52"/>
                <a:gd name="T34" fmla="*/ 422385836 w 44"/>
                <a:gd name="T35" fmla="*/ 716530214 h 52"/>
                <a:gd name="T36" fmla="*/ 436464364 w 44"/>
                <a:gd name="T37" fmla="*/ 673537417 h 52"/>
                <a:gd name="T38" fmla="*/ 478703698 w 44"/>
                <a:gd name="T39" fmla="*/ 644876814 h 52"/>
                <a:gd name="T40" fmla="*/ 478703698 w 44"/>
                <a:gd name="T41" fmla="*/ 587555609 h 52"/>
                <a:gd name="T42" fmla="*/ 520943032 w 44"/>
                <a:gd name="T43" fmla="*/ 573223414 h 52"/>
                <a:gd name="T44" fmla="*/ 520943032 w 44"/>
                <a:gd name="T45" fmla="*/ 515902209 h 52"/>
                <a:gd name="T46" fmla="*/ 563182366 w 44"/>
                <a:gd name="T47" fmla="*/ 501570014 h 52"/>
                <a:gd name="T48" fmla="*/ 563182366 w 44"/>
                <a:gd name="T49" fmla="*/ 444248809 h 52"/>
                <a:gd name="T50" fmla="*/ 591339420 w 44"/>
                <a:gd name="T51" fmla="*/ 429916614 h 52"/>
                <a:gd name="T52" fmla="*/ 605421700 w 44"/>
                <a:gd name="T53" fmla="*/ 429916614 h 52"/>
                <a:gd name="T54" fmla="*/ 619500227 w 44"/>
                <a:gd name="T55" fmla="*/ 401256012 h 52"/>
                <a:gd name="T56" fmla="*/ 225271445 w 44"/>
                <a:gd name="T57" fmla="*/ 0 h 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4"/>
                <a:gd name="T88" fmla="*/ 0 h 52"/>
                <a:gd name="T89" fmla="*/ 44 w 44"/>
                <a:gd name="T90" fmla="*/ 52 h 5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4" h="52">
                  <a:moveTo>
                    <a:pt x="16" y="0"/>
                  </a:moveTo>
                  <a:cubicBezTo>
                    <a:pt x="16" y="0"/>
                    <a:pt x="14" y="4"/>
                    <a:pt x="13" y="5"/>
                  </a:cubicBezTo>
                  <a:cubicBezTo>
                    <a:pt x="12" y="6"/>
                    <a:pt x="13" y="7"/>
                    <a:pt x="12" y="8"/>
                  </a:cubicBezTo>
                  <a:cubicBezTo>
                    <a:pt x="12" y="9"/>
                    <a:pt x="10" y="9"/>
                    <a:pt x="10" y="10"/>
                  </a:cubicBezTo>
                  <a:cubicBezTo>
                    <a:pt x="9" y="11"/>
                    <a:pt x="10" y="13"/>
                    <a:pt x="9" y="14"/>
                  </a:cubicBezTo>
                  <a:cubicBezTo>
                    <a:pt x="9" y="14"/>
                    <a:pt x="9" y="14"/>
                    <a:pt x="8" y="14"/>
                  </a:cubicBezTo>
                  <a:cubicBezTo>
                    <a:pt x="8" y="14"/>
                    <a:pt x="8" y="14"/>
                    <a:pt x="8" y="14"/>
                  </a:cubicBezTo>
                  <a:cubicBezTo>
                    <a:pt x="8" y="14"/>
                    <a:pt x="8" y="14"/>
                    <a:pt x="8" y="14"/>
                  </a:cubicBezTo>
                  <a:cubicBezTo>
                    <a:pt x="8" y="14"/>
                    <a:pt x="7" y="14"/>
                    <a:pt x="7" y="15"/>
                  </a:cubicBezTo>
                  <a:cubicBezTo>
                    <a:pt x="7" y="16"/>
                    <a:pt x="6" y="17"/>
                    <a:pt x="7" y="18"/>
                  </a:cubicBezTo>
                  <a:cubicBezTo>
                    <a:pt x="7" y="19"/>
                    <a:pt x="6" y="20"/>
                    <a:pt x="6" y="20"/>
                  </a:cubicBezTo>
                  <a:cubicBezTo>
                    <a:pt x="6" y="20"/>
                    <a:pt x="5" y="19"/>
                    <a:pt x="5" y="19"/>
                  </a:cubicBezTo>
                  <a:cubicBezTo>
                    <a:pt x="5" y="19"/>
                    <a:pt x="4" y="20"/>
                    <a:pt x="4" y="20"/>
                  </a:cubicBezTo>
                  <a:cubicBezTo>
                    <a:pt x="3" y="22"/>
                    <a:pt x="4" y="23"/>
                    <a:pt x="4" y="23"/>
                  </a:cubicBezTo>
                  <a:cubicBezTo>
                    <a:pt x="3" y="24"/>
                    <a:pt x="3" y="25"/>
                    <a:pt x="3" y="25"/>
                  </a:cubicBezTo>
                  <a:cubicBezTo>
                    <a:pt x="0" y="36"/>
                    <a:pt x="10" y="49"/>
                    <a:pt x="10" y="49"/>
                  </a:cubicBezTo>
                  <a:cubicBezTo>
                    <a:pt x="12" y="52"/>
                    <a:pt x="16" y="52"/>
                    <a:pt x="20" y="52"/>
                  </a:cubicBezTo>
                  <a:cubicBezTo>
                    <a:pt x="25" y="52"/>
                    <a:pt x="30" y="51"/>
                    <a:pt x="30" y="50"/>
                  </a:cubicBezTo>
                  <a:cubicBezTo>
                    <a:pt x="31" y="49"/>
                    <a:pt x="30" y="48"/>
                    <a:pt x="31" y="47"/>
                  </a:cubicBezTo>
                  <a:cubicBezTo>
                    <a:pt x="31" y="46"/>
                    <a:pt x="33" y="47"/>
                    <a:pt x="34" y="45"/>
                  </a:cubicBezTo>
                  <a:cubicBezTo>
                    <a:pt x="34" y="44"/>
                    <a:pt x="33" y="43"/>
                    <a:pt x="34" y="41"/>
                  </a:cubicBezTo>
                  <a:cubicBezTo>
                    <a:pt x="35" y="40"/>
                    <a:pt x="36" y="41"/>
                    <a:pt x="37" y="40"/>
                  </a:cubicBezTo>
                  <a:cubicBezTo>
                    <a:pt x="38" y="39"/>
                    <a:pt x="37" y="37"/>
                    <a:pt x="37" y="36"/>
                  </a:cubicBezTo>
                  <a:cubicBezTo>
                    <a:pt x="38" y="35"/>
                    <a:pt x="40" y="36"/>
                    <a:pt x="40" y="35"/>
                  </a:cubicBezTo>
                  <a:cubicBezTo>
                    <a:pt x="41" y="34"/>
                    <a:pt x="40" y="32"/>
                    <a:pt x="40" y="31"/>
                  </a:cubicBezTo>
                  <a:cubicBezTo>
                    <a:pt x="41" y="30"/>
                    <a:pt x="42" y="30"/>
                    <a:pt x="42" y="30"/>
                  </a:cubicBezTo>
                  <a:cubicBezTo>
                    <a:pt x="43" y="30"/>
                    <a:pt x="43" y="30"/>
                    <a:pt x="43" y="30"/>
                  </a:cubicBezTo>
                  <a:cubicBezTo>
                    <a:pt x="44" y="28"/>
                    <a:pt x="44" y="28"/>
                    <a:pt x="44" y="28"/>
                  </a:cubicBezTo>
                  <a:cubicBezTo>
                    <a:pt x="29" y="18"/>
                    <a:pt x="16" y="0"/>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27" name="Freeform 354"/>
            <p:cNvSpPr>
              <a:spLocks noEditPoints="1" noChangeArrowheads="1"/>
            </p:cNvSpPr>
            <p:nvPr/>
          </p:nvSpPr>
          <p:spPr bwMode="auto">
            <a:xfrm>
              <a:off x="4860925" y="1681163"/>
              <a:ext cx="373063" cy="488950"/>
            </a:xfrm>
            <a:custGeom>
              <a:avLst/>
              <a:gdLst>
                <a:gd name="T0" fmla="*/ 426004031 w 99"/>
                <a:gd name="T1" fmla="*/ 1386334980 h 130"/>
                <a:gd name="T2" fmla="*/ 284002687 w 99"/>
                <a:gd name="T3" fmla="*/ 1655114556 h 130"/>
                <a:gd name="T4" fmla="*/ 397606023 w 99"/>
                <a:gd name="T5" fmla="*/ 1386334980 h 130"/>
                <a:gd name="T6" fmla="*/ 269803684 w 99"/>
                <a:gd name="T7" fmla="*/ 1640968856 h 130"/>
                <a:gd name="T8" fmla="*/ 369204247 w 99"/>
                <a:gd name="T9" fmla="*/ 1329748420 h 130"/>
                <a:gd name="T10" fmla="*/ 241401908 w 99"/>
                <a:gd name="T11" fmla="*/ 1612677457 h 130"/>
                <a:gd name="T12" fmla="*/ 340806240 w 99"/>
                <a:gd name="T13" fmla="*/ 1315602720 h 130"/>
                <a:gd name="T14" fmla="*/ 213003900 w 99"/>
                <a:gd name="T15" fmla="*/ 1584382297 h 130"/>
                <a:gd name="T16" fmla="*/ 355005243 w 99"/>
                <a:gd name="T17" fmla="*/ 1301457021 h 130"/>
                <a:gd name="T18" fmla="*/ 213003900 w 99"/>
                <a:gd name="T19" fmla="*/ 1584382297 h 130"/>
                <a:gd name="T20" fmla="*/ 497006587 w 99"/>
                <a:gd name="T21" fmla="*/ 1343897881 h 130"/>
                <a:gd name="T22" fmla="*/ 383403251 w 99"/>
                <a:gd name="T23" fmla="*/ 1343897881 h 130"/>
                <a:gd name="T24" fmla="*/ 411805027 w 99"/>
                <a:gd name="T25" fmla="*/ 1216579062 h 130"/>
                <a:gd name="T26" fmla="*/ 426004031 w 99"/>
                <a:gd name="T27" fmla="*/ 1216579062 h 130"/>
                <a:gd name="T28" fmla="*/ 440206803 w 99"/>
                <a:gd name="T29" fmla="*/ 1287311321 h 130"/>
                <a:gd name="T30" fmla="*/ 426004031 w 99"/>
                <a:gd name="T31" fmla="*/ 1372189280 h 130"/>
                <a:gd name="T32" fmla="*/ 369204247 w 99"/>
                <a:gd name="T33" fmla="*/ 1202433362 h 130"/>
                <a:gd name="T34" fmla="*/ 468604811 w 99"/>
                <a:gd name="T35" fmla="*/ 1216579062 h 130"/>
                <a:gd name="T36" fmla="*/ 553806371 w 99"/>
                <a:gd name="T37" fmla="*/ 1089264004 h 130"/>
                <a:gd name="T38" fmla="*/ 525408363 w 99"/>
                <a:gd name="T39" fmla="*/ 1046823144 h 130"/>
                <a:gd name="T40" fmla="*/ 539607367 w 99"/>
                <a:gd name="T41" fmla="*/ 1032677445 h 130"/>
                <a:gd name="T42" fmla="*/ 553806371 w 99"/>
                <a:gd name="T43" fmla="*/ 1046823144 h 130"/>
                <a:gd name="T44" fmla="*/ 582208147 w 99"/>
                <a:gd name="T45" fmla="*/ 1089264004 h 130"/>
                <a:gd name="T46" fmla="*/ 582208147 w 99"/>
                <a:gd name="T47" fmla="*/ 1117555403 h 130"/>
                <a:gd name="T48" fmla="*/ 738408495 w 99"/>
                <a:gd name="T49" fmla="*/ 961945185 h 130"/>
                <a:gd name="T50" fmla="*/ 497006587 w 99"/>
                <a:gd name="T51" fmla="*/ 1287311321 h 130"/>
                <a:gd name="T52" fmla="*/ 553806371 w 99"/>
                <a:gd name="T53" fmla="*/ 1089264004 h 130"/>
                <a:gd name="T54" fmla="*/ 568009143 w 99"/>
                <a:gd name="T55" fmla="*/ 1046823144 h 130"/>
                <a:gd name="T56" fmla="*/ 639007931 w 99"/>
                <a:gd name="T57" fmla="*/ 919508087 h 130"/>
                <a:gd name="T58" fmla="*/ 411805027 w 99"/>
                <a:gd name="T59" fmla="*/ 1202433362 h 130"/>
                <a:gd name="T60" fmla="*/ 553806371 w 99"/>
                <a:gd name="T61" fmla="*/ 806338728 h 130"/>
                <a:gd name="T62" fmla="*/ 525408363 w 99"/>
                <a:gd name="T63" fmla="*/ 1018531745 h 130"/>
                <a:gd name="T64" fmla="*/ 426004031 w 99"/>
                <a:gd name="T65" fmla="*/ 1202433362 h 130"/>
                <a:gd name="T66" fmla="*/ 170403120 w 99"/>
                <a:gd name="T67" fmla="*/ 1188287663 h 130"/>
                <a:gd name="T68" fmla="*/ 639007931 w 99"/>
                <a:gd name="T69" fmla="*/ 99023658 h 130"/>
                <a:gd name="T70" fmla="*/ 1150213522 w 99"/>
                <a:gd name="T71" fmla="*/ 1131701103 h 130"/>
                <a:gd name="T72" fmla="*/ 397606023 w 99"/>
                <a:gd name="T73" fmla="*/ 1754138214 h 130"/>
                <a:gd name="T74" fmla="*/ 454405807 w 99"/>
                <a:gd name="T75" fmla="*/ 1386334980 h 130"/>
                <a:gd name="T76" fmla="*/ 653206935 w 99"/>
                <a:gd name="T77" fmla="*/ 1159996263 h 130"/>
                <a:gd name="T78" fmla="*/ 752611267 w 99"/>
                <a:gd name="T79" fmla="*/ 1046823144 h 130"/>
                <a:gd name="T80" fmla="*/ 766810271 w 99"/>
                <a:gd name="T81" fmla="*/ 933653786 h 130"/>
                <a:gd name="T82" fmla="*/ 752611267 w 99"/>
                <a:gd name="T83" fmla="*/ 933653786 h 130"/>
                <a:gd name="T84" fmla="*/ 653206935 w 99"/>
                <a:gd name="T85" fmla="*/ 905362387 h 130"/>
                <a:gd name="T86" fmla="*/ 582208147 w 99"/>
                <a:gd name="T87" fmla="*/ 763897868 h 130"/>
                <a:gd name="T88" fmla="*/ 468604811 w 99"/>
                <a:gd name="T89" fmla="*/ 763897868 h 130"/>
                <a:gd name="T90" fmla="*/ 383403251 w 99"/>
                <a:gd name="T91" fmla="*/ 1188287663 h 130"/>
                <a:gd name="T92" fmla="*/ 312404464 w 99"/>
                <a:gd name="T93" fmla="*/ 1315602720 h 130"/>
                <a:gd name="T94" fmla="*/ 284002687 w 99"/>
                <a:gd name="T95" fmla="*/ 297070975 h 130"/>
                <a:gd name="T96" fmla="*/ 113603336 w 99"/>
                <a:gd name="T97" fmla="*/ 1598527996 h 130"/>
                <a:gd name="T98" fmla="*/ 142001344 w 99"/>
                <a:gd name="T99" fmla="*/ 1640968856 h 130"/>
                <a:gd name="T100" fmla="*/ 198801128 w 99"/>
                <a:gd name="T101" fmla="*/ 1683405955 h 130"/>
                <a:gd name="T102" fmla="*/ 241401908 w 99"/>
                <a:gd name="T103" fmla="*/ 1725846815 h 130"/>
                <a:gd name="T104" fmla="*/ 255604680 w 99"/>
                <a:gd name="T105" fmla="*/ 1739992515 h 130"/>
                <a:gd name="T106" fmla="*/ 766810271 w 99"/>
                <a:gd name="T107" fmla="*/ 1541945198 h 1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9"/>
                <a:gd name="T163" fmla="*/ 0 h 130"/>
                <a:gd name="T164" fmla="*/ 99 w 99"/>
                <a:gd name="T165" fmla="*/ 130 h 1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9" h="130">
                  <a:moveTo>
                    <a:pt x="20" y="117"/>
                  </a:moveTo>
                  <a:cubicBezTo>
                    <a:pt x="19" y="117"/>
                    <a:pt x="19" y="117"/>
                    <a:pt x="19" y="117"/>
                  </a:cubicBezTo>
                  <a:cubicBezTo>
                    <a:pt x="23" y="110"/>
                    <a:pt x="28" y="102"/>
                    <a:pt x="29" y="100"/>
                  </a:cubicBezTo>
                  <a:cubicBezTo>
                    <a:pt x="29" y="100"/>
                    <a:pt x="30" y="99"/>
                    <a:pt x="30" y="98"/>
                  </a:cubicBezTo>
                  <a:cubicBezTo>
                    <a:pt x="31" y="98"/>
                    <a:pt x="31" y="98"/>
                    <a:pt x="31" y="98"/>
                  </a:cubicBezTo>
                  <a:cubicBezTo>
                    <a:pt x="31" y="99"/>
                    <a:pt x="31" y="99"/>
                    <a:pt x="31" y="99"/>
                  </a:cubicBezTo>
                  <a:cubicBezTo>
                    <a:pt x="30" y="100"/>
                    <a:pt x="30" y="100"/>
                    <a:pt x="29" y="102"/>
                  </a:cubicBezTo>
                  <a:cubicBezTo>
                    <a:pt x="28" y="104"/>
                    <a:pt x="23" y="111"/>
                    <a:pt x="20" y="117"/>
                  </a:cubicBezTo>
                  <a:moveTo>
                    <a:pt x="19" y="116"/>
                  </a:moveTo>
                  <a:cubicBezTo>
                    <a:pt x="18" y="116"/>
                    <a:pt x="18" y="115"/>
                    <a:pt x="17" y="115"/>
                  </a:cubicBezTo>
                  <a:cubicBezTo>
                    <a:pt x="21" y="109"/>
                    <a:pt x="26" y="100"/>
                    <a:pt x="27" y="100"/>
                  </a:cubicBezTo>
                  <a:cubicBezTo>
                    <a:pt x="28" y="98"/>
                    <a:pt x="27" y="98"/>
                    <a:pt x="28" y="98"/>
                  </a:cubicBezTo>
                  <a:cubicBezTo>
                    <a:pt x="29" y="97"/>
                    <a:pt x="29" y="97"/>
                    <a:pt x="29" y="97"/>
                  </a:cubicBezTo>
                  <a:cubicBezTo>
                    <a:pt x="30" y="98"/>
                    <a:pt x="30" y="98"/>
                    <a:pt x="30" y="98"/>
                  </a:cubicBezTo>
                  <a:cubicBezTo>
                    <a:pt x="29" y="98"/>
                    <a:pt x="29" y="99"/>
                    <a:pt x="28" y="100"/>
                  </a:cubicBezTo>
                  <a:cubicBezTo>
                    <a:pt x="27" y="101"/>
                    <a:pt x="23" y="110"/>
                    <a:pt x="19" y="116"/>
                  </a:cubicBezTo>
                  <a:moveTo>
                    <a:pt x="17" y="114"/>
                  </a:moveTo>
                  <a:cubicBezTo>
                    <a:pt x="16" y="114"/>
                    <a:pt x="16" y="113"/>
                    <a:pt x="15" y="113"/>
                  </a:cubicBezTo>
                  <a:cubicBezTo>
                    <a:pt x="25" y="96"/>
                    <a:pt x="25" y="96"/>
                    <a:pt x="25" y="96"/>
                  </a:cubicBezTo>
                  <a:cubicBezTo>
                    <a:pt x="25" y="96"/>
                    <a:pt x="26" y="95"/>
                    <a:pt x="26" y="94"/>
                  </a:cubicBezTo>
                  <a:cubicBezTo>
                    <a:pt x="26" y="95"/>
                    <a:pt x="26" y="95"/>
                    <a:pt x="27" y="96"/>
                  </a:cubicBezTo>
                  <a:cubicBezTo>
                    <a:pt x="27" y="96"/>
                    <a:pt x="28" y="96"/>
                    <a:pt x="28" y="97"/>
                  </a:cubicBezTo>
                  <a:cubicBezTo>
                    <a:pt x="27" y="97"/>
                    <a:pt x="27" y="98"/>
                    <a:pt x="27" y="98"/>
                  </a:cubicBezTo>
                  <a:cubicBezTo>
                    <a:pt x="17" y="114"/>
                    <a:pt x="17" y="114"/>
                    <a:pt x="17" y="114"/>
                  </a:cubicBezTo>
                  <a:moveTo>
                    <a:pt x="13" y="110"/>
                  </a:moveTo>
                  <a:cubicBezTo>
                    <a:pt x="12" y="110"/>
                    <a:pt x="12" y="110"/>
                    <a:pt x="12" y="110"/>
                  </a:cubicBezTo>
                  <a:cubicBezTo>
                    <a:pt x="16" y="104"/>
                    <a:pt x="21" y="96"/>
                    <a:pt x="22" y="95"/>
                  </a:cubicBezTo>
                  <a:cubicBezTo>
                    <a:pt x="22" y="94"/>
                    <a:pt x="23" y="93"/>
                    <a:pt x="24" y="93"/>
                  </a:cubicBezTo>
                  <a:cubicBezTo>
                    <a:pt x="23" y="94"/>
                    <a:pt x="23" y="94"/>
                    <a:pt x="23" y="95"/>
                  </a:cubicBezTo>
                  <a:cubicBezTo>
                    <a:pt x="22" y="95"/>
                    <a:pt x="22" y="95"/>
                    <a:pt x="22" y="95"/>
                  </a:cubicBezTo>
                  <a:cubicBezTo>
                    <a:pt x="13" y="110"/>
                    <a:pt x="13" y="110"/>
                    <a:pt x="13" y="110"/>
                  </a:cubicBezTo>
                  <a:moveTo>
                    <a:pt x="15" y="112"/>
                  </a:moveTo>
                  <a:cubicBezTo>
                    <a:pt x="14" y="112"/>
                    <a:pt x="14" y="111"/>
                    <a:pt x="13" y="111"/>
                  </a:cubicBezTo>
                  <a:cubicBezTo>
                    <a:pt x="23" y="95"/>
                    <a:pt x="23" y="95"/>
                    <a:pt x="23" y="95"/>
                  </a:cubicBezTo>
                  <a:cubicBezTo>
                    <a:pt x="23" y="95"/>
                    <a:pt x="23" y="95"/>
                    <a:pt x="23" y="95"/>
                  </a:cubicBezTo>
                  <a:cubicBezTo>
                    <a:pt x="23" y="95"/>
                    <a:pt x="24" y="94"/>
                    <a:pt x="25" y="92"/>
                  </a:cubicBezTo>
                  <a:cubicBezTo>
                    <a:pt x="25" y="93"/>
                    <a:pt x="25" y="93"/>
                    <a:pt x="25" y="94"/>
                  </a:cubicBezTo>
                  <a:cubicBezTo>
                    <a:pt x="25" y="94"/>
                    <a:pt x="25" y="94"/>
                    <a:pt x="25" y="95"/>
                  </a:cubicBezTo>
                  <a:cubicBezTo>
                    <a:pt x="25" y="96"/>
                    <a:pt x="25" y="95"/>
                    <a:pt x="24" y="97"/>
                  </a:cubicBezTo>
                  <a:cubicBezTo>
                    <a:pt x="23" y="97"/>
                    <a:pt x="18" y="106"/>
                    <a:pt x="15" y="112"/>
                  </a:cubicBezTo>
                  <a:moveTo>
                    <a:pt x="31" y="98"/>
                  </a:moveTo>
                  <a:cubicBezTo>
                    <a:pt x="31" y="97"/>
                    <a:pt x="31" y="97"/>
                    <a:pt x="31" y="97"/>
                  </a:cubicBezTo>
                  <a:cubicBezTo>
                    <a:pt x="32" y="96"/>
                    <a:pt x="33" y="94"/>
                    <a:pt x="35" y="92"/>
                  </a:cubicBezTo>
                  <a:cubicBezTo>
                    <a:pt x="35" y="93"/>
                    <a:pt x="36" y="94"/>
                    <a:pt x="35" y="95"/>
                  </a:cubicBezTo>
                  <a:cubicBezTo>
                    <a:pt x="35" y="95"/>
                    <a:pt x="33" y="97"/>
                    <a:pt x="32" y="97"/>
                  </a:cubicBezTo>
                  <a:cubicBezTo>
                    <a:pt x="32" y="97"/>
                    <a:pt x="31" y="97"/>
                    <a:pt x="31" y="98"/>
                  </a:cubicBezTo>
                  <a:moveTo>
                    <a:pt x="30" y="97"/>
                  </a:moveTo>
                  <a:cubicBezTo>
                    <a:pt x="29" y="97"/>
                    <a:pt x="28" y="96"/>
                    <a:pt x="27" y="95"/>
                  </a:cubicBezTo>
                  <a:cubicBezTo>
                    <a:pt x="26" y="94"/>
                    <a:pt x="26" y="93"/>
                    <a:pt x="25" y="92"/>
                  </a:cubicBezTo>
                  <a:cubicBezTo>
                    <a:pt x="26" y="90"/>
                    <a:pt x="27" y="88"/>
                    <a:pt x="28" y="85"/>
                  </a:cubicBezTo>
                  <a:cubicBezTo>
                    <a:pt x="28" y="85"/>
                    <a:pt x="29" y="86"/>
                    <a:pt x="29" y="86"/>
                  </a:cubicBezTo>
                  <a:cubicBezTo>
                    <a:pt x="29" y="86"/>
                    <a:pt x="29" y="86"/>
                    <a:pt x="29" y="86"/>
                  </a:cubicBezTo>
                  <a:cubicBezTo>
                    <a:pt x="30" y="86"/>
                    <a:pt x="30" y="86"/>
                    <a:pt x="30" y="86"/>
                  </a:cubicBezTo>
                  <a:cubicBezTo>
                    <a:pt x="28" y="89"/>
                    <a:pt x="28" y="89"/>
                    <a:pt x="28" y="89"/>
                  </a:cubicBezTo>
                  <a:cubicBezTo>
                    <a:pt x="28" y="89"/>
                    <a:pt x="28" y="89"/>
                    <a:pt x="28" y="89"/>
                  </a:cubicBezTo>
                  <a:cubicBezTo>
                    <a:pt x="30" y="86"/>
                    <a:pt x="30" y="86"/>
                    <a:pt x="30" y="86"/>
                  </a:cubicBezTo>
                  <a:cubicBezTo>
                    <a:pt x="31" y="86"/>
                    <a:pt x="32" y="86"/>
                    <a:pt x="33" y="86"/>
                  </a:cubicBezTo>
                  <a:cubicBezTo>
                    <a:pt x="33" y="87"/>
                    <a:pt x="33" y="87"/>
                    <a:pt x="33" y="87"/>
                  </a:cubicBezTo>
                  <a:cubicBezTo>
                    <a:pt x="31" y="91"/>
                    <a:pt x="31" y="91"/>
                    <a:pt x="31" y="91"/>
                  </a:cubicBezTo>
                  <a:cubicBezTo>
                    <a:pt x="31" y="91"/>
                    <a:pt x="31" y="91"/>
                    <a:pt x="31" y="91"/>
                  </a:cubicBezTo>
                  <a:cubicBezTo>
                    <a:pt x="33" y="88"/>
                    <a:pt x="33" y="88"/>
                    <a:pt x="33" y="88"/>
                  </a:cubicBezTo>
                  <a:cubicBezTo>
                    <a:pt x="33" y="89"/>
                    <a:pt x="33" y="90"/>
                    <a:pt x="34" y="91"/>
                  </a:cubicBezTo>
                  <a:cubicBezTo>
                    <a:pt x="34" y="91"/>
                    <a:pt x="34" y="91"/>
                    <a:pt x="34" y="92"/>
                  </a:cubicBezTo>
                  <a:cubicBezTo>
                    <a:pt x="33" y="93"/>
                    <a:pt x="31" y="95"/>
                    <a:pt x="30" y="97"/>
                  </a:cubicBezTo>
                  <a:moveTo>
                    <a:pt x="25" y="91"/>
                  </a:moveTo>
                  <a:cubicBezTo>
                    <a:pt x="24" y="91"/>
                    <a:pt x="24" y="91"/>
                    <a:pt x="24" y="91"/>
                  </a:cubicBezTo>
                  <a:cubicBezTo>
                    <a:pt x="24" y="90"/>
                    <a:pt x="24" y="90"/>
                    <a:pt x="24" y="89"/>
                  </a:cubicBezTo>
                  <a:cubicBezTo>
                    <a:pt x="24" y="88"/>
                    <a:pt x="26" y="85"/>
                    <a:pt x="26" y="85"/>
                  </a:cubicBezTo>
                  <a:cubicBezTo>
                    <a:pt x="27" y="85"/>
                    <a:pt x="27" y="85"/>
                    <a:pt x="27" y="85"/>
                  </a:cubicBezTo>
                  <a:cubicBezTo>
                    <a:pt x="26" y="87"/>
                    <a:pt x="25" y="89"/>
                    <a:pt x="25" y="91"/>
                  </a:cubicBezTo>
                  <a:moveTo>
                    <a:pt x="33" y="86"/>
                  </a:moveTo>
                  <a:cubicBezTo>
                    <a:pt x="33" y="86"/>
                    <a:pt x="33" y="86"/>
                    <a:pt x="33" y="86"/>
                  </a:cubicBezTo>
                  <a:cubicBezTo>
                    <a:pt x="32" y="85"/>
                    <a:pt x="32" y="85"/>
                    <a:pt x="31" y="85"/>
                  </a:cubicBezTo>
                  <a:cubicBezTo>
                    <a:pt x="37" y="75"/>
                    <a:pt x="37" y="75"/>
                    <a:pt x="37" y="75"/>
                  </a:cubicBezTo>
                  <a:cubicBezTo>
                    <a:pt x="37" y="76"/>
                    <a:pt x="38" y="76"/>
                    <a:pt x="38" y="76"/>
                  </a:cubicBezTo>
                  <a:cubicBezTo>
                    <a:pt x="39" y="77"/>
                    <a:pt x="39" y="77"/>
                    <a:pt x="39" y="77"/>
                  </a:cubicBezTo>
                  <a:cubicBezTo>
                    <a:pt x="33" y="86"/>
                    <a:pt x="33" y="86"/>
                    <a:pt x="33" y="86"/>
                  </a:cubicBezTo>
                  <a:moveTo>
                    <a:pt x="41" y="78"/>
                  </a:moveTo>
                  <a:cubicBezTo>
                    <a:pt x="41" y="78"/>
                    <a:pt x="39" y="77"/>
                    <a:pt x="38" y="76"/>
                  </a:cubicBezTo>
                  <a:cubicBezTo>
                    <a:pt x="38" y="75"/>
                    <a:pt x="37" y="74"/>
                    <a:pt x="37" y="74"/>
                  </a:cubicBezTo>
                  <a:cubicBezTo>
                    <a:pt x="36" y="73"/>
                    <a:pt x="36" y="73"/>
                    <a:pt x="36" y="73"/>
                  </a:cubicBezTo>
                  <a:cubicBezTo>
                    <a:pt x="36" y="72"/>
                    <a:pt x="36" y="72"/>
                    <a:pt x="36" y="72"/>
                  </a:cubicBezTo>
                  <a:cubicBezTo>
                    <a:pt x="37" y="72"/>
                    <a:pt x="37" y="72"/>
                    <a:pt x="37" y="72"/>
                  </a:cubicBezTo>
                  <a:cubicBezTo>
                    <a:pt x="37" y="72"/>
                    <a:pt x="37" y="73"/>
                    <a:pt x="38" y="73"/>
                  </a:cubicBezTo>
                  <a:cubicBezTo>
                    <a:pt x="37" y="74"/>
                    <a:pt x="37" y="74"/>
                    <a:pt x="37" y="74"/>
                  </a:cubicBezTo>
                  <a:cubicBezTo>
                    <a:pt x="38" y="74"/>
                    <a:pt x="38" y="74"/>
                    <a:pt x="38" y="74"/>
                  </a:cubicBezTo>
                  <a:cubicBezTo>
                    <a:pt x="38" y="73"/>
                    <a:pt x="38" y="73"/>
                    <a:pt x="38" y="73"/>
                  </a:cubicBezTo>
                  <a:cubicBezTo>
                    <a:pt x="39" y="73"/>
                    <a:pt x="39" y="74"/>
                    <a:pt x="39" y="74"/>
                  </a:cubicBezTo>
                  <a:cubicBezTo>
                    <a:pt x="40" y="75"/>
                    <a:pt x="40" y="76"/>
                    <a:pt x="41" y="76"/>
                  </a:cubicBezTo>
                  <a:cubicBezTo>
                    <a:pt x="41" y="77"/>
                    <a:pt x="41" y="77"/>
                    <a:pt x="41" y="77"/>
                  </a:cubicBezTo>
                  <a:cubicBezTo>
                    <a:pt x="41" y="77"/>
                    <a:pt x="41" y="77"/>
                    <a:pt x="41" y="77"/>
                  </a:cubicBezTo>
                  <a:cubicBezTo>
                    <a:pt x="41" y="77"/>
                    <a:pt x="41" y="77"/>
                    <a:pt x="41" y="77"/>
                  </a:cubicBezTo>
                  <a:cubicBezTo>
                    <a:pt x="41" y="77"/>
                    <a:pt x="41" y="77"/>
                    <a:pt x="41" y="77"/>
                  </a:cubicBezTo>
                  <a:cubicBezTo>
                    <a:pt x="41" y="78"/>
                    <a:pt x="41" y="78"/>
                    <a:pt x="41" y="78"/>
                  </a:cubicBezTo>
                  <a:cubicBezTo>
                    <a:pt x="41" y="78"/>
                    <a:pt x="41" y="78"/>
                    <a:pt x="41" y="78"/>
                  </a:cubicBezTo>
                  <a:moveTo>
                    <a:pt x="41" y="79"/>
                  </a:moveTo>
                  <a:cubicBezTo>
                    <a:pt x="41" y="79"/>
                    <a:pt x="42" y="78"/>
                    <a:pt x="42" y="78"/>
                  </a:cubicBezTo>
                  <a:cubicBezTo>
                    <a:pt x="42" y="78"/>
                    <a:pt x="42" y="77"/>
                    <a:pt x="42" y="76"/>
                  </a:cubicBezTo>
                  <a:cubicBezTo>
                    <a:pt x="51" y="68"/>
                    <a:pt x="51" y="68"/>
                    <a:pt x="51" y="68"/>
                  </a:cubicBezTo>
                  <a:cubicBezTo>
                    <a:pt x="52" y="68"/>
                    <a:pt x="52" y="68"/>
                    <a:pt x="52" y="68"/>
                  </a:cubicBezTo>
                  <a:cubicBezTo>
                    <a:pt x="52" y="69"/>
                    <a:pt x="51" y="73"/>
                    <a:pt x="53" y="74"/>
                  </a:cubicBezTo>
                  <a:cubicBezTo>
                    <a:pt x="53" y="75"/>
                    <a:pt x="53" y="75"/>
                    <a:pt x="53" y="75"/>
                  </a:cubicBezTo>
                  <a:cubicBezTo>
                    <a:pt x="51" y="77"/>
                    <a:pt x="38" y="88"/>
                    <a:pt x="36" y="90"/>
                  </a:cubicBezTo>
                  <a:cubicBezTo>
                    <a:pt x="35" y="90"/>
                    <a:pt x="35" y="91"/>
                    <a:pt x="35" y="91"/>
                  </a:cubicBezTo>
                  <a:cubicBezTo>
                    <a:pt x="35" y="91"/>
                    <a:pt x="34" y="90"/>
                    <a:pt x="34" y="90"/>
                  </a:cubicBezTo>
                  <a:cubicBezTo>
                    <a:pt x="34" y="89"/>
                    <a:pt x="34" y="88"/>
                    <a:pt x="33" y="87"/>
                  </a:cubicBezTo>
                  <a:cubicBezTo>
                    <a:pt x="39" y="78"/>
                    <a:pt x="39" y="78"/>
                    <a:pt x="39" y="78"/>
                  </a:cubicBezTo>
                  <a:cubicBezTo>
                    <a:pt x="39" y="77"/>
                    <a:pt x="39" y="77"/>
                    <a:pt x="39" y="77"/>
                  </a:cubicBezTo>
                  <a:cubicBezTo>
                    <a:pt x="39" y="78"/>
                    <a:pt x="40" y="78"/>
                    <a:pt x="40" y="78"/>
                  </a:cubicBezTo>
                  <a:cubicBezTo>
                    <a:pt x="41" y="78"/>
                    <a:pt x="41" y="79"/>
                    <a:pt x="41" y="79"/>
                  </a:cubicBezTo>
                  <a:moveTo>
                    <a:pt x="41" y="76"/>
                  </a:moveTo>
                  <a:cubicBezTo>
                    <a:pt x="41" y="75"/>
                    <a:pt x="40" y="74"/>
                    <a:pt x="40" y="74"/>
                  </a:cubicBezTo>
                  <a:cubicBezTo>
                    <a:pt x="39" y="73"/>
                    <a:pt x="39" y="73"/>
                    <a:pt x="38" y="72"/>
                  </a:cubicBezTo>
                  <a:cubicBezTo>
                    <a:pt x="41" y="57"/>
                    <a:pt x="41" y="57"/>
                    <a:pt x="41" y="57"/>
                  </a:cubicBezTo>
                  <a:cubicBezTo>
                    <a:pt x="41" y="57"/>
                    <a:pt x="41" y="57"/>
                    <a:pt x="41" y="57"/>
                  </a:cubicBezTo>
                  <a:cubicBezTo>
                    <a:pt x="42" y="58"/>
                    <a:pt x="43" y="62"/>
                    <a:pt x="45" y="65"/>
                  </a:cubicBezTo>
                  <a:cubicBezTo>
                    <a:pt x="47" y="66"/>
                    <a:pt x="49" y="68"/>
                    <a:pt x="51" y="68"/>
                  </a:cubicBezTo>
                  <a:cubicBezTo>
                    <a:pt x="41" y="76"/>
                    <a:pt x="41" y="76"/>
                    <a:pt x="41" y="76"/>
                  </a:cubicBezTo>
                  <a:moveTo>
                    <a:pt x="30" y="85"/>
                  </a:moveTo>
                  <a:cubicBezTo>
                    <a:pt x="30" y="85"/>
                    <a:pt x="29" y="85"/>
                    <a:pt x="29" y="85"/>
                  </a:cubicBezTo>
                  <a:cubicBezTo>
                    <a:pt x="28" y="85"/>
                    <a:pt x="28" y="85"/>
                    <a:pt x="28" y="84"/>
                  </a:cubicBezTo>
                  <a:cubicBezTo>
                    <a:pt x="28" y="83"/>
                    <a:pt x="28" y="82"/>
                    <a:pt x="28" y="81"/>
                  </a:cubicBezTo>
                  <a:cubicBezTo>
                    <a:pt x="29" y="75"/>
                    <a:pt x="33" y="58"/>
                    <a:pt x="33" y="55"/>
                  </a:cubicBezTo>
                  <a:cubicBezTo>
                    <a:pt x="34" y="55"/>
                    <a:pt x="37" y="57"/>
                    <a:pt x="39" y="57"/>
                  </a:cubicBezTo>
                  <a:cubicBezTo>
                    <a:pt x="40" y="57"/>
                    <a:pt x="40" y="57"/>
                    <a:pt x="41" y="57"/>
                  </a:cubicBezTo>
                  <a:cubicBezTo>
                    <a:pt x="38" y="72"/>
                    <a:pt x="38" y="72"/>
                    <a:pt x="38" y="72"/>
                  </a:cubicBezTo>
                  <a:cubicBezTo>
                    <a:pt x="37" y="72"/>
                    <a:pt x="37" y="72"/>
                    <a:pt x="37" y="72"/>
                  </a:cubicBezTo>
                  <a:cubicBezTo>
                    <a:pt x="37" y="72"/>
                    <a:pt x="37" y="72"/>
                    <a:pt x="37" y="72"/>
                  </a:cubicBezTo>
                  <a:cubicBezTo>
                    <a:pt x="36" y="72"/>
                    <a:pt x="36" y="72"/>
                    <a:pt x="36" y="72"/>
                  </a:cubicBezTo>
                  <a:cubicBezTo>
                    <a:pt x="36" y="73"/>
                    <a:pt x="36" y="73"/>
                    <a:pt x="36" y="74"/>
                  </a:cubicBezTo>
                  <a:cubicBezTo>
                    <a:pt x="37" y="75"/>
                    <a:pt x="37" y="75"/>
                    <a:pt x="37" y="75"/>
                  </a:cubicBezTo>
                  <a:cubicBezTo>
                    <a:pt x="30" y="85"/>
                    <a:pt x="30" y="85"/>
                    <a:pt x="30" y="85"/>
                  </a:cubicBezTo>
                  <a:moveTo>
                    <a:pt x="11" y="108"/>
                  </a:moveTo>
                  <a:cubicBezTo>
                    <a:pt x="9" y="106"/>
                    <a:pt x="7" y="103"/>
                    <a:pt x="6" y="102"/>
                  </a:cubicBezTo>
                  <a:cubicBezTo>
                    <a:pt x="6" y="100"/>
                    <a:pt x="6" y="96"/>
                    <a:pt x="9" y="90"/>
                  </a:cubicBezTo>
                  <a:cubicBezTo>
                    <a:pt x="10" y="87"/>
                    <a:pt x="11" y="85"/>
                    <a:pt x="12" y="84"/>
                  </a:cubicBezTo>
                  <a:cubicBezTo>
                    <a:pt x="14" y="79"/>
                    <a:pt x="15" y="76"/>
                    <a:pt x="16" y="67"/>
                  </a:cubicBezTo>
                  <a:cubicBezTo>
                    <a:pt x="16" y="65"/>
                    <a:pt x="16" y="62"/>
                    <a:pt x="16" y="59"/>
                  </a:cubicBezTo>
                  <a:cubicBezTo>
                    <a:pt x="16" y="49"/>
                    <a:pt x="16" y="37"/>
                    <a:pt x="24" y="25"/>
                  </a:cubicBezTo>
                  <a:cubicBezTo>
                    <a:pt x="29" y="16"/>
                    <a:pt x="37" y="10"/>
                    <a:pt x="45" y="7"/>
                  </a:cubicBezTo>
                  <a:cubicBezTo>
                    <a:pt x="47" y="7"/>
                    <a:pt x="49" y="6"/>
                    <a:pt x="51" y="6"/>
                  </a:cubicBezTo>
                  <a:cubicBezTo>
                    <a:pt x="59" y="6"/>
                    <a:pt x="67" y="10"/>
                    <a:pt x="74" y="18"/>
                  </a:cubicBezTo>
                  <a:cubicBezTo>
                    <a:pt x="78" y="23"/>
                    <a:pt x="82" y="29"/>
                    <a:pt x="84" y="34"/>
                  </a:cubicBezTo>
                  <a:cubicBezTo>
                    <a:pt x="92" y="54"/>
                    <a:pt x="86" y="72"/>
                    <a:pt x="81" y="80"/>
                  </a:cubicBezTo>
                  <a:cubicBezTo>
                    <a:pt x="74" y="92"/>
                    <a:pt x="65" y="97"/>
                    <a:pt x="57" y="101"/>
                  </a:cubicBezTo>
                  <a:cubicBezTo>
                    <a:pt x="55" y="102"/>
                    <a:pt x="54" y="102"/>
                    <a:pt x="52" y="103"/>
                  </a:cubicBezTo>
                  <a:cubicBezTo>
                    <a:pt x="43" y="108"/>
                    <a:pt x="40" y="110"/>
                    <a:pt x="36" y="117"/>
                  </a:cubicBezTo>
                  <a:cubicBezTo>
                    <a:pt x="34" y="120"/>
                    <a:pt x="30" y="124"/>
                    <a:pt x="28" y="124"/>
                  </a:cubicBezTo>
                  <a:cubicBezTo>
                    <a:pt x="27" y="123"/>
                    <a:pt x="24" y="121"/>
                    <a:pt x="21" y="118"/>
                  </a:cubicBezTo>
                  <a:cubicBezTo>
                    <a:pt x="24" y="114"/>
                    <a:pt x="27" y="109"/>
                    <a:pt x="28" y="107"/>
                  </a:cubicBezTo>
                  <a:cubicBezTo>
                    <a:pt x="29" y="105"/>
                    <a:pt x="30" y="104"/>
                    <a:pt x="30" y="103"/>
                  </a:cubicBezTo>
                  <a:cubicBezTo>
                    <a:pt x="30" y="101"/>
                    <a:pt x="31" y="99"/>
                    <a:pt x="32" y="98"/>
                  </a:cubicBezTo>
                  <a:cubicBezTo>
                    <a:pt x="33" y="97"/>
                    <a:pt x="36" y="96"/>
                    <a:pt x="36" y="95"/>
                  </a:cubicBezTo>
                  <a:cubicBezTo>
                    <a:pt x="36" y="94"/>
                    <a:pt x="36" y="93"/>
                    <a:pt x="35" y="92"/>
                  </a:cubicBezTo>
                  <a:cubicBezTo>
                    <a:pt x="35" y="91"/>
                    <a:pt x="36" y="91"/>
                    <a:pt x="36" y="91"/>
                  </a:cubicBezTo>
                  <a:cubicBezTo>
                    <a:pt x="37" y="89"/>
                    <a:pt x="42" y="85"/>
                    <a:pt x="46" y="82"/>
                  </a:cubicBezTo>
                  <a:cubicBezTo>
                    <a:pt x="50" y="78"/>
                    <a:pt x="54" y="75"/>
                    <a:pt x="54" y="75"/>
                  </a:cubicBezTo>
                  <a:cubicBezTo>
                    <a:pt x="54" y="74"/>
                    <a:pt x="54" y="74"/>
                    <a:pt x="54" y="74"/>
                  </a:cubicBezTo>
                  <a:cubicBezTo>
                    <a:pt x="54" y="74"/>
                    <a:pt x="54" y="74"/>
                    <a:pt x="54" y="74"/>
                  </a:cubicBezTo>
                  <a:cubicBezTo>
                    <a:pt x="53" y="74"/>
                    <a:pt x="53" y="74"/>
                    <a:pt x="53" y="74"/>
                  </a:cubicBezTo>
                  <a:cubicBezTo>
                    <a:pt x="53" y="73"/>
                    <a:pt x="52" y="72"/>
                    <a:pt x="52" y="70"/>
                  </a:cubicBezTo>
                  <a:cubicBezTo>
                    <a:pt x="52" y="69"/>
                    <a:pt x="52" y="68"/>
                    <a:pt x="52" y="68"/>
                  </a:cubicBezTo>
                  <a:cubicBezTo>
                    <a:pt x="52" y="67"/>
                    <a:pt x="52" y="67"/>
                    <a:pt x="52" y="67"/>
                  </a:cubicBezTo>
                  <a:cubicBezTo>
                    <a:pt x="54" y="66"/>
                    <a:pt x="54" y="66"/>
                    <a:pt x="54" y="66"/>
                  </a:cubicBezTo>
                  <a:cubicBezTo>
                    <a:pt x="54" y="66"/>
                    <a:pt x="54" y="66"/>
                    <a:pt x="54" y="66"/>
                  </a:cubicBezTo>
                  <a:cubicBezTo>
                    <a:pt x="54" y="65"/>
                    <a:pt x="54" y="65"/>
                    <a:pt x="54" y="65"/>
                  </a:cubicBezTo>
                  <a:cubicBezTo>
                    <a:pt x="53" y="65"/>
                    <a:pt x="53" y="65"/>
                    <a:pt x="53" y="65"/>
                  </a:cubicBezTo>
                  <a:cubicBezTo>
                    <a:pt x="53" y="66"/>
                    <a:pt x="53" y="66"/>
                    <a:pt x="53" y="66"/>
                  </a:cubicBezTo>
                  <a:cubicBezTo>
                    <a:pt x="52" y="66"/>
                    <a:pt x="52" y="66"/>
                    <a:pt x="52" y="67"/>
                  </a:cubicBezTo>
                  <a:cubicBezTo>
                    <a:pt x="51" y="67"/>
                    <a:pt x="51" y="67"/>
                    <a:pt x="51" y="67"/>
                  </a:cubicBezTo>
                  <a:cubicBezTo>
                    <a:pt x="51" y="67"/>
                    <a:pt x="50" y="67"/>
                    <a:pt x="50" y="67"/>
                  </a:cubicBezTo>
                  <a:cubicBezTo>
                    <a:pt x="49" y="66"/>
                    <a:pt x="47" y="65"/>
                    <a:pt x="46" y="64"/>
                  </a:cubicBezTo>
                  <a:cubicBezTo>
                    <a:pt x="44" y="62"/>
                    <a:pt x="43" y="61"/>
                    <a:pt x="43" y="59"/>
                  </a:cubicBezTo>
                  <a:cubicBezTo>
                    <a:pt x="42" y="58"/>
                    <a:pt x="42" y="57"/>
                    <a:pt x="42" y="56"/>
                  </a:cubicBezTo>
                  <a:cubicBezTo>
                    <a:pt x="42" y="54"/>
                    <a:pt x="42" y="54"/>
                    <a:pt x="42" y="54"/>
                  </a:cubicBezTo>
                  <a:cubicBezTo>
                    <a:pt x="41" y="54"/>
                    <a:pt x="41" y="54"/>
                    <a:pt x="41" y="54"/>
                  </a:cubicBezTo>
                  <a:cubicBezTo>
                    <a:pt x="41" y="56"/>
                    <a:pt x="41" y="56"/>
                    <a:pt x="41" y="56"/>
                  </a:cubicBezTo>
                  <a:cubicBezTo>
                    <a:pt x="40" y="57"/>
                    <a:pt x="40" y="57"/>
                    <a:pt x="39" y="57"/>
                  </a:cubicBezTo>
                  <a:cubicBezTo>
                    <a:pt x="38" y="57"/>
                    <a:pt x="37" y="56"/>
                    <a:pt x="36" y="56"/>
                  </a:cubicBezTo>
                  <a:cubicBezTo>
                    <a:pt x="34" y="55"/>
                    <a:pt x="33" y="54"/>
                    <a:pt x="33" y="54"/>
                  </a:cubicBezTo>
                  <a:cubicBezTo>
                    <a:pt x="33" y="54"/>
                    <a:pt x="33" y="54"/>
                    <a:pt x="33" y="54"/>
                  </a:cubicBezTo>
                  <a:cubicBezTo>
                    <a:pt x="33" y="54"/>
                    <a:pt x="33" y="54"/>
                    <a:pt x="33" y="54"/>
                  </a:cubicBezTo>
                  <a:cubicBezTo>
                    <a:pt x="33" y="54"/>
                    <a:pt x="29" y="74"/>
                    <a:pt x="28" y="81"/>
                  </a:cubicBezTo>
                  <a:cubicBezTo>
                    <a:pt x="28" y="82"/>
                    <a:pt x="27" y="83"/>
                    <a:pt x="27" y="84"/>
                  </a:cubicBezTo>
                  <a:cubicBezTo>
                    <a:pt x="27" y="84"/>
                    <a:pt x="26" y="84"/>
                    <a:pt x="26" y="84"/>
                  </a:cubicBezTo>
                  <a:cubicBezTo>
                    <a:pt x="26" y="84"/>
                    <a:pt x="26" y="84"/>
                    <a:pt x="26" y="84"/>
                  </a:cubicBezTo>
                  <a:cubicBezTo>
                    <a:pt x="25" y="84"/>
                    <a:pt x="23" y="87"/>
                    <a:pt x="23" y="90"/>
                  </a:cubicBezTo>
                  <a:cubicBezTo>
                    <a:pt x="24" y="92"/>
                    <a:pt x="23" y="92"/>
                    <a:pt x="22" y="93"/>
                  </a:cubicBezTo>
                  <a:cubicBezTo>
                    <a:pt x="20" y="94"/>
                    <a:pt x="19" y="95"/>
                    <a:pt x="19" y="95"/>
                  </a:cubicBezTo>
                  <a:cubicBezTo>
                    <a:pt x="11" y="108"/>
                    <a:pt x="11" y="108"/>
                    <a:pt x="11" y="108"/>
                  </a:cubicBezTo>
                  <a:moveTo>
                    <a:pt x="51" y="0"/>
                  </a:moveTo>
                  <a:cubicBezTo>
                    <a:pt x="38" y="0"/>
                    <a:pt x="26" y="11"/>
                    <a:pt x="20" y="21"/>
                  </a:cubicBezTo>
                  <a:cubicBezTo>
                    <a:pt x="9" y="38"/>
                    <a:pt x="12" y="57"/>
                    <a:pt x="11" y="66"/>
                  </a:cubicBezTo>
                  <a:cubicBezTo>
                    <a:pt x="10" y="76"/>
                    <a:pt x="8" y="77"/>
                    <a:pt x="4" y="87"/>
                  </a:cubicBezTo>
                  <a:cubicBezTo>
                    <a:pt x="0" y="96"/>
                    <a:pt x="1" y="103"/>
                    <a:pt x="1" y="103"/>
                  </a:cubicBezTo>
                  <a:cubicBezTo>
                    <a:pt x="2" y="106"/>
                    <a:pt x="5" y="109"/>
                    <a:pt x="8" y="113"/>
                  </a:cubicBezTo>
                  <a:cubicBezTo>
                    <a:pt x="8" y="113"/>
                    <a:pt x="8" y="113"/>
                    <a:pt x="8" y="113"/>
                  </a:cubicBezTo>
                  <a:cubicBezTo>
                    <a:pt x="9" y="114"/>
                    <a:pt x="9" y="114"/>
                    <a:pt x="9" y="115"/>
                  </a:cubicBezTo>
                  <a:cubicBezTo>
                    <a:pt x="9" y="115"/>
                    <a:pt x="9" y="115"/>
                    <a:pt x="9" y="115"/>
                  </a:cubicBezTo>
                  <a:cubicBezTo>
                    <a:pt x="10" y="116"/>
                    <a:pt x="10" y="116"/>
                    <a:pt x="10" y="116"/>
                  </a:cubicBezTo>
                  <a:cubicBezTo>
                    <a:pt x="10" y="116"/>
                    <a:pt x="10" y="116"/>
                    <a:pt x="10" y="116"/>
                  </a:cubicBezTo>
                  <a:cubicBezTo>
                    <a:pt x="11" y="116"/>
                    <a:pt x="11" y="117"/>
                    <a:pt x="12" y="117"/>
                  </a:cubicBezTo>
                  <a:cubicBezTo>
                    <a:pt x="12" y="117"/>
                    <a:pt x="12" y="117"/>
                    <a:pt x="12" y="117"/>
                  </a:cubicBezTo>
                  <a:cubicBezTo>
                    <a:pt x="13" y="118"/>
                    <a:pt x="13" y="118"/>
                    <a:pt x="14" y="119"/>
                  </a:cubicBezTo>
                  <a:cubicBezTo>
                    <a:pt x="14" y="119"/>
                    <a:pt x="14" y="119"/>
                    <a:pt x="14" y="119"/>
                  </a:cubicBezTo>
                  <a:cubicBezTo>
                    <a:pt x="15" y="120"/>
                    <a:pt x="16" y="121"/>
                    <a:pt x="17" y="122"/>
                  </a:cubicBezTo>
                  <a:cubicBezTo>
                    <a:pt x="17" y="122"/>
                    <a:pt x="17" y="122"/>
                    <a:pt x="17" y="122"/>
                  </a:cubicBezTo>
                  <a:cubicBezTo>
                    <a:pt x="17" y="122"/>
                    <a:pt x="17" y="122"/>
                    <a:pt x="17" y="122"/>
                  </a:cubicBezTo>
                  <a:cubicBezTo>
                    <a:pt x="17" y="122"/>
                    <a:pt x="17" y="122"/>
                    <a:pt x="17" y="122"/>
                  </a:cubicBezTo>
                  <a:cubicBezTo>
                    <a:pt x="17" y="122"/>
                    <a:pt x="17" y="122"/>
                    <a:pt x="17" y="122"/>
                  </a:cubicBezTo>
                  <a:cubicBezTo>
                    <a:pt x="17" y="122"/>
                    <a:pt x="18" y="123"/>
                    <a:pt x="18" y="123"/>
                  </a:cubicBezTo>
                  <a:cubicBezTo>
                    <a:pt x="18" y="123"/>
                    <a:pt x="18" y="123"/>
                    <a:pt x="18" y="123"/>
                  </a:cubicBezTo>
                  <a:cubicBezTo>
                    <a:pt x="23" y="127"/>
                    <a:pt x="26" y="130"/>
                    <a:pt x="28" y="130"/>
                  </a:cubicBezTo>
                  <a:cubicBezTo>
                    <a:pt x="28" y="130"/>
                    <a:pt x="28" y="130"/>
                    <a:pt x="28" y="130"/>
                  </a:cubicBezTo>
                  <a:cubicBezTo>
                    <a:pt x="31" y="130"/>
                    <a:pt x="37" y="125"/>
                    <a:pt x="40" y="120"/>
                  </a:cubicBezTo>
                  <a:cubicBezTo>
                    <a:pt x="43" y="115"/>
                    <a:pt x="45" y="114"/>
                    <a:pt x="54" y="109"/>
                  </a:cubicBezTo>
                  <a:cubicBezTo>
                    <a:pt x="63" y="104"/>
                    <a:pt x="75" y="99"/>
                    <a:pt x="84" y="84"/>
                  </a:cubicBezTo>
                  <a:cubicBezTo>
                    <a:pt x="93" y="70"/>
                    <a:pt x="99" y="39"/>
                    <a:pt x="77" y="14"/>
                  </a:cubicBezTo>
                  <a:cubicBezTo>
                    <a:pt x="68" y="4"/>
                    <a:pt x="59" y="0"/>
                    <a:pt x="5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28" name="Freeform 355"/>
            <p:cNvSpPr>
              <a:spLocks noEditPoints="1" noChangeArrowheads="1"/>
            </p:cNvSpPr>
            <p:nvPr/>
          </p:nvSpPr>
          <p:spPr bwMode="auto">
            <a:xfrm>
              <a:off x="4105275" y="1233488"/>
              <a:ext cx="327025" cy="387350"/>
            </a:xfrm>
            <a:custGeom>
              <a:avLst/>
              <a:gdLst>
                <a:gd name="T0" fmla="*/ 664082526 w 87"/>
                <a:gd name="T1" fmla="*/ 1414271260 h 103"/>
                <a:gd name="T2" fmla="*/ 621693320 w 87"/>
                <a:gd name="T3" fmla="*/ 1414271260 h 103"/>
                <a:gd name="T4" fmla="*/ 56518941 w 87"/>
                <a:gd name="T5" fmla="*/ 678851559 h 103"/>
                <a:gd name="T6" fmla="*/ 565174378 w 87"/>
                <a:gd name="T7" fmla="*/ 56571903 h 103"/>
                <a:gd name="T8" fmla="*/ 621693320 w 87"/>
                <a:gd name="T9" fmla="*/ 56571903 h 103"/>
                <a:gd name="T10" fmla="*/ 1186867698 w 87"/>
                <a:gd name="T11" fmla="*/ 777847689 h 103"/>
                <a:gd name="T12" fmla="*/ 664082526 w 87"/>
                <a:gd name="T13" fmla="*/ 1414271260 h 103"/>
                <a:gd name="T14" fmla="*/ 565174378 w 87"/>
                <a:gd name="T15" fmla="*/ 0 h 103"/>
                <a:gd name="T16" fmla="*/ 0 w 87"/>
                <a:gd name="T17" fmla="*/ 678851559 h 103"/>
                <a:gd name="T18" fmla="*/ 621693320 w 87"/>
                <a:gd name="T19" fmla="*/ 1456699248 h 103"/>
                <a:gd name="T20" fmla="*/ 664082526 w 87"/>
                <a:gd name="T21" fmla="*/ 1456699248 h 103"/>
                <a:gd name="T22" fmla="*/ 1229256904 w 87"/>
                <a:gd name="T23" fmla="*/ 791991605 h 103"/>
                <a:gd name="T24" fmla="*/ 621693320 w 87"/>
                <a:gd name="T25" fmla="*/ 0 h 103"/>
                <a:gd name="T26" fmla="*/ 565174378 w 87"/>
                <a:gd name="T27" fmla="*/ 0 h 10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7"/>
                <a:gd name="T43" fmla="*/ 0 h 103"/>
                <a:gd name="T44" fmla="*/ 87 w 87"/>
                <a:gd name="T45" fmla="*/ 103 h 10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7" h="103">
                  <a:moveTo>
                    <a:pt x="47" y="100"/>
                  </a:moveTo>
                  <a:cubicBezTo>
                    <a:pt x="46" y="100"/>
                    <a:pt x="45" y="100"/>
                    <a:pt x="44" y="100"/>
                  </a:cubicBezTo>
                  <a:cubicBezTo>
                    <a:pt x="22" y="98"/>
                    <a:pt x="4" y="75"/>
                    <a:pt x="4" y="48"/>
                  </a:cubicBezTo>
                  <a:cubicBezTo>
                    <a:pt x="4" y="23"/>
                    <a:pt x="20" y="4"/>
                    <a:pt x="40" y="4"/>
                  </a:cubicBezTo>
                  <a:cubicBezTo>
                    <a:pt x="42" y="4"/>
                    <a:pt x="43" y="4"/>
                    <a:pt x="44" y="4"/>
                  </a:cubicBezTo>
                  <a:cubicBezTo>
                    <a:pt x="66" y="7"/>
                    <a:pt x="84" y="30"/>
                    <a:pt x="84" y="55"/>
                  </a:cubicBezTo>
                  <a:cubicBezTo>
                    <a:pt x="84" y="80"/>
                    <a:pt x="68" y="100"/>
                    <a:pt x="47" y="100"/>
                  </a:cubicBezTo>
                  <a:moveTo>
                    <a:pt x="40" y="0"/>
                  </a:moveTo>
                  <a:cubicBezTo>
                    <a:pt x="18" y="0"/>
                    <a:pt x="0" y="20"/>
                    <a:pt x="0" y="48"/>
                  </a:cubicBezTo>
                  <a:cubicBezTo>
                    <a:pt x="0" y="77"/>
                    <a:pt x="20" y="102"/>
                    <a:pt x="44" y="103"/>
                  </a:cubicBezTo>
                  <a:cubicBezTo>
                    <a:pt x="45" y="103"/>
                    <a:pt x="46" y="103"/>
                    <a:pt x="47" y="103"/>
                  </a:cubicBezTo>
                  <a:cubicBezTo>
                    <a:pt x="69" y="103"/>
                    <a:pt x="87" y="83"/>
                    <a:pt x="87" y="56"/>
                  </a:cubicBezTo>
                  <a:cubicBezTo>
                    <a:pt x="87" y="28"/>
                    <a:pt x="68" y="3"/>
                    <a:pt x="44" y="0"/>
                  </a:cubicBezTo>
                  <a:cubicBezTo>
                    <a:pt x="43" y="0"/>
                    <a:pt x="41" y="0"/>
                    <a:pt x="4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29" name="Freeform 356"/>
            <p:cNvSpPr>
              <a:spLocks noEditPoints="1" noChangeArrowheads="1"/>
            </p:cNvSpPr>
            <p:nvPr/>
          </p:nvSpPr>
          <p:spPr bwMode="auto">
            <a:xfrm>
              <a:off x="4143375" y="1271588"/>
              <a:ext cx="263525" cy="319088"/>
            </a:xfrm>
            <a:custGeom>
              <a:avLst/>
              <a:gdLst>
                <a:gd name="T0" fmla="*/ 113379749 w 70"/>
                <a:gd name="T1" fmla="*/ 972370001 h 85"/>
                <a:gd name="T2" fmla="*/ 836179884 w 70"/>
                <a:gd name="T3" fmla="*/ 1000554857 h 85"/>
                <a:gd name="T4" fmla="*/ 623590501 w 70"/>
                <a:gd name="T5" fmla="*/ 1085109423 h 85"/>
                <a:gd name="T6" fmla="*/ 368487008 w 70"/>
                <a:gd name="T7" fmla="*/ 1113294278 h 85"/>
                <a:gd name="T8" fmla="*/ 269277374 w 70"/>
                <a:gd name="T9" fmla="*/ 1056924567 h 85"/>
                <a:gd name="T10" fmla="*/ 907041756 w 70"/>
                <a:gd name="T11" fmla="*/ 831449479 h 85"/>
                <a:gd name="T12" fmla="*/ 623590501 w 70"/>
                <a:gd name="T13" fmla="*/ 718710057 h 85"/>
                <a:gd name="T14" fmla="*/ 850353764 w 70"/>
                <a:gd name="T15" fmla="*/ 732802485 h 85"/>
                <a:gd name="T16" fmla="*/ 921215636 w 70"/>
                <a:gd name="T17" fmla="*/ 803264623 h 85"/>
                <a:gd name="T18" fmla="*/ 907041756 w 70"/>
                <a:gd name="T19" fmla="*/ 676432774 h 85"/>
                <a:gd name="T20" fmla="*/ 949559633 w 70"/>
                <a:gd name="T21" fmla="*/ 634155491 h 85"/>
                <a:gd name="T22" fmla="*/ 892871640 w 70"/>
                <a:gd name="T23" fmla="*/ 620063064 h 85"/>
                <a:gd name="T24" fmla="*/ 807835888 w 70"/>
                <a:gd name="T25" fmla="*/ 605970636 h 85"/>
                <a:gd name="T26" fmla="*/ 850353764 w 70"/>
                <a:gd name="T27" fmla="*/ 563693353 h 85"/>
                <a:gd name="T28" fmla="*/ 864523880 w 70"/>
                <a:gd name="T29" fmla="*/ 535508498 h 85"/>
                <a:gd name="T30" fmla="*/ 170071506 w 70"/>
                <a:gd name="T31" fmla="*/ 408676648 h 85"/>
                <a:gd name="T32" fmla="*/ 878697760 w 70"/>
                <a:gd name="T33" fmla="*/ 422769076 h 85"/>
                <a:gd name="T34" fmla="*/ 878697760 w 70"/>
                <a:gd name="T35" fmla="*/ 352306938 h 85"/>
                <a:gd name="T36" fmla="*/ 0 w 70"/>
                <a:gd name="T37" fmla="*/ 281848553 h 85"/>
                <a:gd name="T38" fmla="*/ 283451255 w 70"/>
                <a:gd name="T39" fmla="*/ 239571270 h 85"/>
                <a:gd name="T40" fmla="*/ 425175000 w 70"/>
                <a:gd name="T41" fmla="*/ 197293987 h 85"/>
                <a:gd name="T42" fmla="*/ 396831004 w 70"/>
                <a:gd name="T43" fmla="*/ 98646994 h 85"/>
                <a:gd name="T44" fmla="*/ 170071506 w 70"/>
                <a:gd name="T45" fmla="*/ 140924277 h 85"/>
                <a:gd name="T46" fmla="*/ 155897625 w 70"/>
                <a:gd name="T47" fmla="*/ 140924277 h 85"/>
                <a:gd name="T48" fmla="*/ 14173880 w 70"/>
                <a:gd name="T49" fmla="*/ 253663698 h 85"/>
                <a:gd name="T50" fmla="*/ 70861873 w 70"/>
                <a:gd name="T51" fmla="*/ 253663698 h 85"/>
                <a:gd name="T52" fmla="*/ 85035753 w 70"/>
                <a:gd name="T53" fmla="*/ 422769076 h 85"/>
                <a:gd name="T54" fmla="*/ 170071506 w 70"/>
                <a:gd name="T55" fmla="*/ 563693353 h 85"/>
                <a:gd name="T56" fmla="*/ 226759498 w 70"/>
                <a:gd name="T57" fmla="*/ 916000291 h 85"/>
                <a:gd name="T58" fmla="*/ 269277374 w 70"/>
                <a:gd name="T59" fmla="*/ 789172196 h 85"/>
                <a:gd name="T60" fmla="*/ 255107259 w 70"/>
                <a:gd name="T61" fmla="*/ 577785781 h 85"/>
                <a:gd name="T62" fmla="*/ 141723745 w 70"/>
                <a:gd name="T63" fmla="*/ 450953931 h 85"/>
                <a:gd name="T64" fmla="*/ 198415502 w 70"/>
                <a:gd name="T65" fmla="*/ 324122082 h 85"/>
                <a:gd name="T66" fmla="*/ 255107259 w 70"/>
                <a:gd name="T67" fmla="*/ 225478843 h 85"/>
                <a:gd name="T68" fmla="*/ 212589382 w 70"/>
                <a:gd name="T69" fmla="*/ 225478843 h 85"/>
                <a:gd name="T70" fmla="*/ 240933378 w 70"/>
                <a:gd name="T71" fmla="*/ 112739421 h 85"/>
                <a:gd name="T72" fmla="*/ 184241621 w 70"/>
                <a:gd name="T73" fmla="*/ 98646994 h 85"/>
                <a:gd name="T74" fmla="*/ 269277374 w 70"/>
                <a:gd name="T75" fmla="*/ 126831849 h 85"/>
                <a:gd name="T76" fmla="*/ 510210753 w 70"/>
                <a:gd name="T77" fmla="*/ 70462138 h 85"/>
                <a:gd name="T78" fmla="*/ 496040637 w 70"/>
                <a:gd name="T79" fmla="*/ 155016704 h 85"/>
                <a:gd name="T80" fmla="*/ 453522760 w 70"/>
                <a:gd name="T81" fmla="*/ 211386415 h 85"/>
                <a:gd name="T82" fmla="*/ 496040637 w 70"/>
                <a:gd name="T83" fmla="*/ 281848553 h 85"/>
                <a:gd name="T84" fmla="*/ 566902509 w 70"/>
                <a:gd name="T85" fmla="*/ 253663698 h 85"/>
                <a:gd name="T86" fmla="*/ 510210753 w 70"/>
                <a:gd name="T87" fmla="*/ 366399365 h 85"/>
                <a:gd name="T88" fmla="*/ 396831004 w 70"/>
                <a:gd name="T89" fmla="*/ 493231214 h 85"/>
                <a:gd name="T90" fmla="*/ 510210753 w 70"/>
                <a:gd name="T91" fmla="*/ 859634334 h 85"/>
                <a:gd name="T92" fmla="*/ 595246505 w 70"/>
                <a:gd name="T93" fmla="*/ 521416070 h 85"/>
                <a:gd name="T94" fmla="*/ 623590501 w 70"/>
                <a:gd name="T95" fmla="*/ 493231214 h 85"/>
                <a:gd name="T96" fmla="*/ 708626254 w 70"/>
                <a:gd name="T97" fmla="*/ 493231214 h 85"/>
                <a:gd name="T98" fmla="*/ 793662007 w 70"/>
                <a:gd name="T99" fmla="*/ 563693353 h 85"/>
                <a:gd name="T100" fmla="*/ 836179884 w 70"/>
                <a:gd name="T101" fmla="*/ 450953931 h 85"/>
                <a:gd name="T102" fmla="*/ 850353764 w 70"/>
                <a:gd name="T103" fmla="*/ 366399365 h 85"/>
                <a:gd name="T104" fmla="*/ 892871640 w 70"/>
                <a:gd name="T105" fmla="*/ 324122082 h 85"/>
                <a:gd name="T106" fmla="*/ 850353764 w 70"/>
                <a:gd name="T107" fmla="*/ 211386415 h 85"/>
                <a:gd name="T108" fmla="*/ 708626254 w 70"/>
                <a:gd name="T109" fmla="*/ 112739421 h 85"/>
                <a:gd name="T110" fmla="*/ 637764382 w 70"/>
                <a:gd name="T111" fmla="*/ 126831849 h 85"/>
                <a:gd name="T112" fmla="*/ 524384633 w 70"/>
                <a:gd name="T113" fmla="*/ 84554566 h 85"/>
                <a:gd name="T114" fmla="*/ 212589382 w 70"/>
                <a:gd name="T115" fmla="*/ 70462138 h 85"/>
                <a:gd name="T116" fmla="*/ 255107259 w 70"/>
                <a:gd name="T117" fmla="*/ 56369711 h 85"/>
                <a:gd name="T118" fmla="*/ 481866756 w 70"/>
                <a:gd name="T119" fmla="*/ 28184855 h 85"/>
                <a:gd name="T120" fmla="*/ 297625135 w 70"/>
                <a:gd name="T121" fmla="*/ 56369711 h 85"/>
                <a:gd name="T122" fmla="*/ 340139247 w 70"/>
                <a:gd name="T123" fmla="*/ 112739421 h 85"/>
                <a:gd name="T124" fmla="*/ 411004884 w 70"/>
                <a:gd name="T125" fmla="*/ 14092428 h 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0"/>
                <a:gd name="T190" fmla="*/ 0 h 85"/>
                <a:gd name="T191" fmla="*/ 70 w 70"/>
                <a:gd name="T192" fmla="*/ 85 h 8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0" h="85">
                  <a:moveTo>
                    <a:pt x="23" y="79"/>
                  </a:moveTo>
                  <a:cubicBezTo>
                    <a:pt x="22" y="79"/>
                    <a:pt x="22" y="79"/>
                    <a:pt x="22" y="79"/>
                  </a:cubicBezTo>
                  <a:cubicBezTo>
                    <a:pt x="23" y="79"/>
                    <a:pt x="23" y="79"/>
                    <a:pt x="24" y="80"/>
                  </a:cubicBezTo>
                  <a:cubicBezTo>
                    <a:pt x="24" y="80"/>
                    <a:pt x="24" y="80"/>
                    <a:pt x="24" y="80"/>
                  </a:cubicBezTo>
                  <a:cubicBezTo>
                    <a:pt x="24" y="79"/>
                    <a:pt x="23" y="79"/>
                    <a:pt x="23" y="79"/>
                  </a:cubicBezTo>
                  <a:moveTo>
                    <a:pt x="18" y="72"/>
                  </a:moveTo>
                  <a:cubicBezTo>
                    <a:pt x="17" y="72"/>
                    <a:pt x="17" y="72"/>
                    <a:pt x="17" y="72"/>
                  </a:cubicBezTo>
                  <a:cubicBezTo>
                    <a:pt x="18" y="73"/>
                    <a:pt x="18" y="73"/>
                    <a:pt x="18" y="73"/>
                  </a:cubicBezTo>
                  <a:cubicBezTo>
                    <a:pt x="18" y="74"/>
                    <a:pt x="18" y="74"/>
                    <a:pt x="18" y="74"/>
                  </a:cubicBezTo>
                  <a:cubicBezTo>
                    <a:pt x="18" y="74"/>
                    <a:pt x="18" y="74"/>
                    <a:pt x="18" y="74"/>
                  </a:cubicBezTo>
                  <a:cubicBezTo>
                    <a:pt x="19" y="74"/>
                    <a:pt x="19" y="74"/>
                    <a:pt x="19" y="74"/>
                  </a:cubicBezTo>
                  <a:cubicBezTo>
                    <a:pt x="18" y="72"/>
                    <a:pt x="18" y="72"/>
                    <a:pt x="18" y="72"/>
                  </a:cubicBezTo>
                  <a:moveTo>
                    <a:pt x="13" y="72"/>
                  </a:moveTo>
                  <a:cubicBezTo>
                    <a:pt x="14" y="72"/>
                    <a:pt x="14" y="72"/>
                    <a:pt x="14" y="72"/>
                  </a:cubicBezTo>
                  <a:cubicBezTo>
                    <a:pt x="13" y="72"/>
                    <a:pt x="13" y="72"/>
                    <a:pt x="13" y="72"/>
                  </a:cubicBezTo>
                  <a:moveTo>
                    <a:pt x="19" y="71"/>
                  </a:moveTo>
                  <a:cubicBezTo>
                    <a:pt x="19" y="71"/>
                    <a:pt x="19" y="71"/>
                    <a:pt x="19" y="71"/>
                  </a:cubicBezTo>
                  <a:cubicBezTo>
                    <a:pt x="19" y="71"/>
                    <a:pt x="19" y="71"/>
                    <a:pt x="19" y="71"/>
                  </a:cubicBezTo>
                  <a:cubicBezTo>
                    <a:pt x="19" y="71"/>
                    <a:pt x="19" y="71"/>
                    <a:pt x="19" y="71"/>
                  </a:cubicBezTo>
                  <a:moveTo>
                    <a:pt x="13" y="71"/>
                  </a:moveTo>
                  <a:cubicBezTo>
                    <a:pt x="13" y="71"/>
                    <a:pt x="14" y="71"/>
                    <a:pt x="14" y="72"/>
                  </a:cubicBezTo>
                  <a:cubicBezTo>
                    <a:pt x="13" y="71"/>
                    <a:pt x="13" y="71"/>
                    <a:pt x="13" y="71"/>
                  </a:cubicBezTo>
                  <a:cubicBezTo>
                    <a:pt x="13" y="71"/>
                    <a:pt x="13" y="71"/>
                    <a:pt x="13" y="71"/>
                  </a:cubicBezTo>
                  <a:moveTo>
                    <a:pt x="6" y="67"/>
                  </a:moveTo>
                  <a:cubicBezTo>
                    <a:pt x="7" y="68"/>
                    <a:pt x="7" y="68"/>
                    <a:pt x="7" y="68"/>
                  </a:cubicBezTo>
                  <a:cubicBezTo>
                    <a:pt x="7" y="68"/>
                    <a:pt x="7" y="69"/>
                    <a:pt x="8" y="69"/>
                  </a:cubicBezTo>
                  <a:cubicBezTo>
                    <a:pt x="8" y="69"/>
                    <a:pt x="8" y="69"/>
                    <a:pt x="8" y="69"/>
                  </a:cubicBezTo>
                  <a:cubicBezTo>
                    <a:pt x="8" y="69"/>
                    <a:pt x="8" y="69"/>
                    <a:pt x="8" y="69"/>
                  </a:cubicBezTo>
                  <a:cubicBezTo>
                    <a:pt x="8" y="69"/>
                    <a:pt x="8" y="69"/>
                    <a:pt x="8" y="69"/>
                  </a:cubicBezTo>
                  <a:cubicBezTo>
                    <a:pt x="8" y="70"/>
                    <a:pt x="8" y="70"/>
                    <a:pt x="8" y="70"/>
                  </a:cubicBezTo>
                  <a:cubicBezTo>
                    <a:pt x="9" y="71"/>
                    <a:pt x="9" y="71"/>
                    <a:pt x="9" y="71"/>
                  </a:cubicBezTo>
                  <a:cubicBezTo>
                    <a:pt x="8" y="70"/>
                    <a:pt x="8" y="70"/>
                    <a:pt x="8" y="70"/>
                  </a:cubicBezTo>
                  <a:cubicBezTo>
                    <a:pt x="7" y="69"/>
                    <a:pt x="7" y="69"/>
                    <a:pt x="6" y="68"/>
                  </a:cubicBezTo>
                  <a:cubicBezTo>
                    <a:pt x="6" y="69"/>
                    <a:pt x="6" y="69"/>
                    <a:pt x="6" y="69"/>
                  </a:cubicBezTo>
                  <a:cubicBezTo>
                    <a:pt x="7" y="69"/>
                    <a:pt x="7" y="69"/>
                    <a:pt x="7" y="69"/>
                  </a:cubicBezTo>
                  <a:cubicBezTo>
                    <a:pt x="7" y="70"/>
                    <a:pt x="7" y="70"/>
                    <a:pt x="7" y="70"/>
                  </a:cubicBezTo>
                  <a:cubicBezTo>
                    <a:pt x="8" y="70"/>
                    <a:pt x="8" y="70"/>
                    <a:pt x="8" y="70"/>
                  </a:cubicBezTo>
                  <a:cubicBezTo>
                    <a:pt x="8" y="70"/>
                    <a:pt x="8" y="70"/>
                    <a:pt x="8" y="70"/>
                  </a:cubicBezTo>
                  <a:cubicBezTo>
                    <a:pt x="8" y="71"/>
                    <a:pt x="8" y="71"/>
                    <a:pt x="8" y="71"/>
                  </a:cubicBezTo>
                  <a:cubicBezTo>
                    <a:pt x="16" y="80"/>
                    <a:pt x="26" y="85"/>
                    <a:pt x="37" y="85"/>
                  </a:cubicBezTo>
                  <a:cubicBezTo>
                    <a:pt x="43" y="85"/>
                    <a:pt x="49" y="83"/>
                    <a:pt x="54" y="79"/>
                  </a:cubicBezTo>
                  <a:cubicBezTo>
                    <a:pt x="54" y="79"/>
                    <a:pt x="54" y="79"/>
                    <a:pt x="54" y="79"/>
                  </a:cubicBezTo>
                  <a:cubicBezTo>
                    <a:pt x="55" y="79"/>
                    <a:pt x="55" y="79"/>
                    <a:pt x="55" y="79"/>
                  </a:cubicBezTo>
                  <a:cubicBezTo>
                    <a:pt x="55" y="78"/>
                    <a:pt x="55" y="78"/>
                    <a:pt x="55" y="78"/>
                  </a:cubicBezTo>
                  <a:cubicBezTo>
                    <a:pt x="56" y="78"/>
                    <a:pt x="56" y="78"/>
                    <a:pt x="56" y="78"/>
                  </a:cubicBezTo>
                  <a:cubicBezTo>
                    <a:pt x="56" y="77"/>
                    <a:pt x="56" y="77"/>
                    <a:pt x="56" y="77"/>
                  </a:cubicBezTo>
                  <a:cubicBezTo>
                    <a:pt x="55" y="77"/>
                    <a:pt x="55" y="78"/>
                    <a:pt x="55" y="78"/>
                  </a:cubicBezTo>
                  <a:cubicBezTo>
                    <a:pt x="55" y="78"/>
                    <a:pt x="55" y="77"/>
                    <a:pt x="55" y="77"/>
                  </a:cubicBezTo>
                  <a:cubicBezTo>
                    <a:pt x="54" y="77"/>
                    <a:pt x="54" y="77"/>
                    <a:pt x="54" y="77"/>
                  </a:cubicBezTo>
                  <a:cubicBezTo>
                    <a:pt x="55" y="77"/>
                    <a:pt x="55" y="77"/>
                    <a:pt x="55" y="77"/>
                  </a:cubicBezTo>
                  <a:cubicBezTo>
                    <a:pt x="55" y="77"/>
                    <a:pt x="55" y="77"/>
                    <a:pt x="55" y="77"/>
                  </a:cubicBezTo>
                  <a:cubicBezTo>
                    <a:pt x="55" y="76"/>
                    <a:pt x="56" y="76"/>
                    <a:pt x="56" y="76"/>
                  </a:cubicBezTo>
                  <a:cubicBezTo>
                    <a:pt x="56" y="75"/>
                    <a:pt x="56" y="75"/>
                    <a:pt x="56" y="75"/>
                  </a:cubicBezTo>
                  <a:cubicBezTo>
                    <a:pt x="56" y="75"/>
                    <a:pt x="56" y="75"/>
                    <a:pt x="56" y="75"/>
                  </a:cubicBezTo>
                  <a:cubicBezTo>
                    <a:pt x="57" y="74"/>
                    <a:pt x="58" y="73"/>
                    <a:pt x="58" y="73"/>
                  </a:cubicBezTo>
                  <a:cubicBezTo>
                    <a:pt x="58" y="73"/>
                    <a:pt x="58" y="73"/>
                    <a:pt x="58" y="73"/>
                  </a:cubicBezTo>
                  <a:cubicBezTo>
                    <a:pt x="59" y="72"/>
                    <a:pt x="58" y="73"/>
                    <a:pt x="59" y="72"/>
                  </a:cubicBezTo>
                  <a:cubicBezTo>
                    <a:pt x="59" y="71"/>
                    <a:pt x="59" y="71"/>
                    <a:pt x="59" y="71"/>
                  </a:cubicBezTo>
                  <a:cubicBezTo>
                    <a:pt x="59" y="71"/>
                    <a:pt x="59" y="71"/>
                    <a:pt x="59" y="71"/>
                  </a:cubicBezTo>
                  <a:cubicBezTo>
                    <a:pt x="59" y="71"/>
                    <a:pt x="59" y="71"/>
                    <a:pt x="58" y="71"/>
                  </a:cubicBezTo>
                  <a:cubicBezTo>
                    <a:pt x="57" y="71"/>
                    <a:pt x="57" y="71"/>
                    <a:pt x="57" y="71"/>
                  </a:cubicBezTo>
                  <a:cubicBezTo>
                    <a:pt x="57" y="72"/>
                    <a:pt x="57" y="72"/>
                    <a:pt x="57" y="72"/>
                  </a:cubicBezTo>
                  <a:cubicBezTo>
                    <a:pt x="57" y="72"/>
                    <a:pt x="57" y="72"/>
                    <a:pt x="57" y="72"/>
                  </a:cubicBezTo>
                  <a:cubicBezTo>
                    <a:pt x="56" y="72"/>
                    <a:pt x="56" y="71"/>
                    <a:pt x="56" y="71"/>
                  </a:cubicBezTo>
                  <a:cubicBezTo>
                    <a:pt x="56" y="71"/>
                    <a:pt x="56" y="71"/>
                    <a:pt x="56" y="71"/>
                  </a:cubicBezTo>
                  <a:cubicBezTo>
                    <a:pt x="56" y="71"/>
                    <a:pt x="56" y="71"/>
                    <a:pt x="56" y="71"/>
                  </a:cubicBezTo>
                  <a:cubicBezTo>
                    <a:pt x="56" y="72"/>
                    <a:pt x="55" y="72"/>
                    <a:pt x="54" y="72"/>
                  </a:cubicBezTo>
                  <a:cubicBezTo>
                    <a:pt x="54" y="72"/>
                    <a:pt x="54" y="72"/>
                    <a:pt x="54" y="72"/>
                  </a:cubicBezTo>
                  <a:cubicBezTo>
                    <a:pt x="54" y="72"/>
                    <a:pt x="54" y="72"/>
                    <a:pt x="54" y="72"/>
                  </a:cubicBezTo>
                  <a:cubicBezTo>
                    <a:pt x="54" y="72"/>
                    <a:pt x="54" y="72"/>
                    <a:pt x="54" y="72"/>
                  </a:cubicBezTo>
                  <a:cubicBezTo>
                    <a:pt x="53" y="73"/>
                    <a:pt x="53" y="73"/>
                    <a:pt x="53" y="73"/>
                  </a:cubicBezTo>
                  <a:cubicBezTo>
                    <a:pt x="53" y="73"/>
                    <a:pt x="53" y="73"/>
                    <a:pt x="53" y="73"/>
                  </a:cubicBezTo>
                  <a:cubicBezTo>
                    <a:pt x="53" y="73"/>
                    <a:pt x="53" y="73"/>
                    <a:pt x="53" y="73"/>
                  </a:cubicBezTo>
                  <a:cubicBezTo>
                    <a:pt x="53" y="73"/>
                    <a:pt x="53" y="73"/>
                    <a:pt x="53" y="73"/>
                  </a:cubicBezTo>
                  <a:cubicBezTo>
                    <a:pt x="53" y="73"/>
                    <a:pt x="53" y="73"/>
                    <a:pt x="53" y="73"/>
                  </a:cubicBezTo>
                  <a:cubicBezTo>
                    <a:pt x="52" y="73"/>
                    <a:pt x="52" y="73"/>
                    <a:pt x="52" y="73"/>
                  </a:cubicBezTo>
                  <a:cubicBezTo>
                    <a:pt x="51" y="73"/>
                    <a:pt x="51" y="73"/>
                    <a:pt x="51" y="73"/>
                  </a:cubicBezTo>
                  <a:cubicBezTo>
                    <a:pt x="51" y="74"/>
                    <a:pt x="51" y="74"/>
                    <a:pt x="51" y="74"/>
                  </a:cubicBezTo>
                  <a:cubicBezTo>
                    <a:pt x="51" y="74"/>
                    <a:pt x="51" y="74"/>
                    <a:pt x="51" y="74"/>
                  </a:cubicBezTo>
                  <a:cubicBezTo>
                    <a:pt x="50" y="74"/>
                    <a:pt x="49" y="75"/>
                    <a:pt x="48" y="75"/>
                  </a:cubicBezTo>
                  <a:cubicBezTo>
                    <a:pt x="48" y="75"/>
                    <a:pt x="48" y="75"/>
                    <a:pt x="48" y="75"/>
                  </a:cubicBezTo>
                  <a:cubicBezTo>
                    <a:pt x="47" y="75"/>
                    <a:pt x="47" y="75"/>
                    <a:pt x="47" y="75"/>
                  </a:cubicBezTo>
                  <a:cubicBezTo>
                    <a:pt x="47" y="75"/>
                    <a:pt x="47" y="75"/>
                    <a:pt x="47" y="75"/>
                  </a:cubicBezTo>
                  <a:cubicBezTo>
                    <a:pt x="47" y="75"/>
                    <a:pt x="46" y="76"/>
                    <a:pt x="46" y="76"/>
                  </a:cubicBezTo>
                  <a:cubicBezTo>
                    <a:pt x="45" y="76"/>
                    <a:pt x="45" y="76"/>
                    <a:pt x="45" y="76"/>
                  </a:cubicBezTo>
                  <a:cubicBezTo>
                    <a:pt x="45" y="77"/>
                    <a:pt x="45" y="77"/>
                    <a:pt x="45" y="77"/>
                  </a:cubicBezTo>
                  <a:cubicBezTo>
                    <a:pt x="44" y="77"/>
                    <a:pt x="44" y="77"/>
                    <a:pt x="44" y="77"/>
                  </a:cubicBezTo>
                  <a:cubicBezTo>
                    <a:pt x="43" y="78"/>
                    <a:pt x="43" y="78"/>
                    <a:pt x="43" y="78"/>
                  </a:cubicBezTo>
                  <a:cubicBezTo>
                    <a:pt x="43" y="78"/>
                    <a:pt x="43" y="78"/>
                    <a:pt x="43" y="78"/>
                  </a:cubicBezTo>
                  <a:cubicBezTo>
                    <a:pt x="43" y="77"/>
                    <a:pt x="43" y="77"/>
                    <a:pt x="43" y="77"/>
                  </a:cubicBezTo>
                  <a:cubicBezTo>
                    <a:pt x="43" y="77"/>
                    <a:pt x="43" y="77"/>
                    <a:pt x="43" y="77"/>
                  </a:cubicBezTo>
                  <a:cubicBezTo>
                    <a:pt x="43" y="77"/>
                    <a:pt x="42" y="77"/>
                    <a:pt x="41" y="77"/>
                  </a:cubicBezTo>
                  <a:cubicBezTo>
                    <a:pt x="41" y="77"/>
                    <a:pt x="41" y="77"/>
                    <a:pt x="41" y="77"/>
                  </a:cubicBezTo>
                  <a:cubicBezTo>
                    <a:pt x="41" y="76"/>
                    <a:pt x="41" y="76"/>
                    <a:pt x="41" y="76"/>
                  </a:cubicBezTo>
                  <a:cubicBezTo>
                    <a:pt x="41" y="76"/>
                    <a:pt x="41" y="76"/>
                    <a:pt x="41" y="76"/>
                  </a:cubicBezTo>
                  <a:cubicBezTo>
                    <a:pt x="40" y="76"/>
                    <a:pt x="39" y="77"/>
                    <a:pt x="39" y="77"/>
                  </a:cubicBezTo>
                  <a:cubicBezTo>
                    <a:pt x="39" y="77"/>
                    <a:pt x="39" y="77"/>
                    <a:pt x="39" y="77"/>
                  </a:cubicBezTo>
                  <a:cubicBezTo>
                    <a:pt x="38" y="77"/>
                    <a:pt x="38" y="77"/>
                    <a:pt x="38" y="77"/>
                  </a:cubicBezTo>
                  <a:cubicBezTo>
                    <a:pt x="38" y="78"/>
                    <a:pt x="38" y="78"/>
                    <a:pt x="38" y="78"/>
                  </a:cubicBezTo>
                  <a:cubicBezTo>
                    <a:pt x="37" y="78"/>
                    <a:pt x="37" y="78"/>
                    <a:pt x="37" y="78"/>
                  </a:cubicBezTo>
                  <a:cubicBezTo>
                    <a:pt x="37" y="78"/>
                    <a:pt x="37" y="78"/>
                    <a:pt x="37" y="77"/>
                  </a:cubicBezTo>
                  <a:cubicBezTo>
                    <a:pt x="37" y="78"/>
                    <a:pt x="37" y="78"/>
                    <a:pt x="37" y="78"/>
                  </a:cubicBezTo>
                  <a:cubicBezTo>
                    <a:pt x="36" y="78"/>
                    <a:pt x="35" y="78"/>
                    <a:pt x="35" y="78"/>
                  </a:cubicBezTo>
                  <a:cubicBezTo>
                    <a:pt x="34" y="78"/>
                    <a:pt x="33" y="78"/>
                    <a:pt x="32" y="78"/>
                  </a:cubicBezTo>
                  <a:cubicBezTo>
                    <a:pt x="32" y="78"/>
                    <a:pt x="32" y="78"/>
                    <a:pt x="32" y="78"/>
                  </a:cubicBezTo>
                  <a:cubicBezTo>
                    <a:pt x="32" y="78"/>
                    <a:pt x="31" y="78"/>
                    <a:pt x="31" y="78"/>
                  </a:cubicBezTo>
                  <a:cubicBezTo>
                    <a:pt x="31" y="78"/>
                    <a:pt x="30" y="78"/>
                    <a:pt x="30" y="78"/>
                  </a:cubicBezTo>
                  <a:cubicBezTo>
                    <a:pt x="29" y="78"/>
                    <a:pt x="29" y="78"/>
                    <a:pt x="29" y="78"/>
                  </a:cubicBezTo>
                  <a:cubicBezTo>
                    <a:pt x="29" y="78"/>
                    <a:pt x="29" y="78"/>
                    <a:pt x="29" y="78"/>
                  </a:cubicBezTo>
                  <a:cubicBezTo>
                    <a:pt x="29" y="78"/>
                    <a:pt x="29" y="78"/>
                    <a:pt x="29" y="78"/>
                  </a:cubicBezTo>
                  <a:cubicBezTo>
                    <a:pt x="28" y="78"/>
                    <a:pt x="28" y="78"/>
                    <a:pt x="28" y="78"/>
                  </a:cubicBezTo>
                  <a:cubicBezTo>
                    <a:pt x="28" y="78"/>
                    <a:pt x="28" y="78"/>
                    <a:pt x="28" y="78"/>
                  </a:cubicBezTo>
                  <a:cubicBezTo>
                    <a:pt x="28" y="78"/>
                    <a:pt x="28" y="78"/>
                    <a:pt x="28" y="78"/>
                  </a:cubicBezTo>
                  <a:cubicBezTo>
                    <a:pt x="28" y="79"/>
                    <a:pt x="28" y="79"/>
                    <a:pt x="28" y="79"/>
                  </a:cubicBezTo>
                  <a:cubicBezTo>
                    <a:pt x="27" y="79"/>
                    <a:pt x="27" y="79"/>
                    <a:pt x="27" y="79"/>
                  </a:cubicBezTo>
                  <a:cubicBezTo>
                    <a:pt x="27" y="79"/>
                    <a:pt x="26" y="79"/>
                    <a:pt x="26" y="79"/>
                  </a:cubicBezTo>
                  <a:cubicBezTo>
                    <a:pt x="26" y="79"/>
                    <a:pt x="26" y="79"/>
                    <a:pt x="26" y="79"/>
                  </a:cubicBezTo>
                  <a:cubicBezTo>
                    <a:pt x="25" y="79"/>
                    <a:pt x="25" y="79"/>
                    <a:pt x="25" y="79"/>
                  </a:cubicBezTo>
                  <a:cubicBezTo>
                    <a:pt x="25" y="79"/>
                    <a:pt x="25" y="79"/>
                    <a:pt x="25" y="79"/>
                  </a:cubicBezTo>
                  <a:cubicBezTo>
                    <a:pt x="25" y="80"/>
                    <a:pt x="26" y="80"/>
                    <a:pt x="26" y="80"/>
                  </a:cubicBezTo>
                  <a:cubicBezTo>
                    <a:pt x="26" y="80"/>
                    <a:pt x="26" y="80"/>
                    <a:pt x="26" y="80"/>
                  </a:cubicBezTo>
                  <a:cubicBezTo>
                    <a:pt x="25" y="80"/>
                    <a:pt x="25" y="80"/>
                    <a:pt x="25" y="80"/>
                  </a:cubicBezTo>
                  <a:cubicBezTo>
                    <a:pt x="25" y="80"/>
                    <a:pt x="24" y="80"/>
                    <a:pt x="24" y="80"/>
                  </a:cubicBezTo>
                  <a:cubicBezTo>
                    <a:pt x="21" y="79"/>
                    <a:pt x="21" y="79"/>
                    <a:pt x="19" y="77"/>
                  </a:cubicBezTo>
                  <a:cubicBezTo>
                    <a:pt x="18" y="77"/>
                    <a:pt x="18" y="77"/>
                    <a:pt x="18" y="77"/>
                  </a:cubicBezTo>
                  <a:cubicBezTo>
                    <a:pt x="18" y="76"/>
                    <a:pt x="17" y="76"/>
                    <a:pt x="17" y="76"/>
                  </a:cubicBezTo>
                  <a:cubicBezTo>
                    <a:pt x="17" y="76"/>
                    <a:pt x="18" y="76"/>
                    <a:pt x="18" y="77"/>
                  </a:cubicBezTo>
                  <a:cubicBezTo>
                    <a:pt x="18" y="77"/>
                    <a:pt x="18" y="77"/>
                    <a:pt x="18" y="77"/>
                  </a:cubicBezTo>
                  <a:cubicBezTo>
                    <a:pt x="18" y="77"/>
                    <a:pt x="18" y="77"/>
                    <a:pt x="18" y="76"/>
                  </a:cubicBezTo>
                  <a:cubicBezTo>
                    <a:pt x="18" y="76"/>
                    <a:pt x="17" y="76"/>
                    <a:pt x="17" y="75"/>
                  </a:cubicBezTo>
                  <a:cubicBezTo>
                    <a:pt x="17" y="75"/>
                    <a:pt x="17" y="75"/>
                    <a:pt x="17" y="75"/>
                  </a:cubicBezTo>
                  <a:cubicBezTo>
                    <a:pt x="18" y="75"/>
                    <a:pt x="19" y="76"/>
                    <a:pt x="20" y="76"/>
                  </a:cubicBezTo>
                  <a:cubicBezTo>
                    <a:pt x="20" y="76"/>
                    <a:pt x="20" y="76"/>
                    <a:pt x="20" y="76"/>
                  </a:cubicBezTo>
                  <a:cubicBezTo>
                    <a:pt x="20" y="76"/>
                    <a:pt x="20" y="76"/>
                    <a:pt x="20" y="76"/>
                  </a:cubicBezTo>
                  <a:cubicBezTo>
                    <a:pt x="20" y="76"/>
                    <a:pt x="20" y="76"/>
                    <a:pt x="20" y="76"/>
                  </a:cubicBezTo>
                  <a:cubicBezTo>
                    <a:pt x="20" y="75"/>
                    <a:pt x="20" y="74"/>
                    <a:pt x="19" y="73"/>
                  </a:cubicBezTo>
                  <a:cubicBezTo>
                    <a:pt x="19" y="73"/>
                    <a:pt x="19" y="73"/>
                    <a:pt x="19" y="73"/>
                  </a:cubicBezTo>
                  <a:cubicBezTo>
                    <a:pt x="19" y="73"/>
                    <a:pt x="18" y="73"/>
                    <a:pt x="18" y="72"/>
                  </a:cubicBezTo>
                  <a:cubicBezTo>
                    <a:pt x="19" y="72"/>
                    <a:pt x="19" y="72"/>
                    <a:pt x="19" y="72"/>
                  </a:cubicBezTo>
                  <a:cubicBezTo>
                    <a:pt x="19" y="72"/>
                    <a:pt x="19" y="72"/>
                    <a:pt x="19" y="72"/>
                  </a:cubicBezTo>
                  <a:cubicBezTo>
                    <a:pt x="19" y="71"/>
                    <a:pt x="19" y="71"/>
                    <a:pt x="19" y="71"/>
                  </a:cubicBezTo>
                  <a:cubicBezTo>
                    <a:pt x="19" y="71"/>
                    <a:pt x="19" y="71"/>
                    <a:pt x="19" y="71"/>
                  </a:cubicBezTo>
                  <a:cubicBezTo>
                    <a:pt x="19" y="71"/>
                    <a:pt x="19" y="71"/>
                    <a:pt x="18" y="72"/>
                  </a:cubicBezTo>
                  <a:cubicBezTo>
                    <a:pt x="18" y="72"/>
                    <a:pt x="18" y="71"/>
                    <a:pt x="18" y="73"/>
                  </a:cubicBezTo>
                  <a:cubicBezTo>
                    <a:pt x="18" y="73"/>
                    <a:pt x="19" y="74"/>
                    <a:pt x="19" y="75"/>
                  </a:cubicBezTo>
                  <a:cubicBezTo>
                    <a:pt x="17" y="74"/>
                    <a:pt x="17" y="74"/>
                    <a:pt x="17" y="74"/>
                  </a:cubicBezTo>
                  <a:cubicBezTo>
                    <a:pt x="17" y="74"/>
                    <a:pt x="17" y="74"/>
                    <a:pt x="17" y="74"/>
                  </a:cubicBezTo>
                  <a:cubicBezTo>
                    <a:pt x="17" y="74"/>
                    <a:pt x="17" y="74"/>
                    <a:pt x="17" y="74"/>
                  </a:cubicBezTo>
                  <a:cubicBezTo>
                    <a:pt x="16" y="73"/>
                    <a:pt x="15" y="72"/>
                    <a:pt x="14" y="72"/>
                  </a:cubicBezTo>
                  <a:cubicBezTo>
                    <a:pt x="14" y="72"/>
                    <a:pt x="14" y="72"/>
                    <a:pt x="14" y="72"/>
                  </a:cubicBezTo>
                  <a:cubicBezTo>
                    <a:pt x="13" y="72"/>
                    <a:pt x="13" y="72"/>
                    <a:pt x="13" y="72"/>
                  </a:cubicBezTo>
                  <a:cubicBezTo>
                    <a:pt x="13" y="71"/>
                    <a:pt x="13" y="71"/>
                    <a:pt x="13" y="71"/>
                  </a:cubicBezTo>
                  <a:cubicBezTo>
                    <a:pt x="14" y="72"/>
                    <a:pt x="14" y="72"/>
                    <a:pt x="14" y="72"/>
                  </a:cubicBezTo>
                  <a:cubicBezTo>
                    <a:pt x="14" y="73"/>
                    <a:pt x="14" y="73"/>
                    <a:pt x="14" y="73"/>
                  </a:cubicBezTo>
                  <a:cubicBezTo>
                    <a:pt x="13" y="72"/>
                    <a:pt x="13" y="72"/>
                    <a:pt x="13" y="72"/>
                  </a:cubicBezTo>
                  <a:cubicBezTo>
                    <a:pt x="11" y="70"/>
                    <a:pt x="9" y="68"/>
                    <a:pt x="7" y="67"/>
                  </a:cubicBezTo>
                  <a:cubicBezTo>
                    <a:pt x="7" y="68"/>
                    <a:pt x="7" y="68"/>
                    <a:pt x="7" y="68"/>
                  </a:cubicBezTo>
                  <a:cubicBezTo>
                    <a:pt x="6" y="67"/>
                    <a:pt x="6" y="67"/>
                    <a:pt x="6" y="67"/>
                  </a:cubicBezTo>
                  <a:moveTo>
                    <a:pt x="17" y="66"/>
                  </a:moveTo>
                  <a:cubicBezTo>
                    <a:pt x="17" y="66"/>
                    <a:pt x="17" y="66"/>
                    <a:pt x="17" y="66"/>
                  </a:cubicBezTo>
                  <a:cubicBezTo>
                    <a:pt x="17" y="66"/>
                    <a:pt x="17" y="66"/>
                    <a:pt x="17" y="66"/>
                  </a:cubicBezTo>
                  <a:moveTo>
                    <a:pt x="16" y="66"/>
                  </a:moveTo>
                  <a:cubicBezTo>
                    <a:pt x="16" y="66"/>
                    <a:pt x="16" y="66"/>
                    <a:pt x="16" y="66"/>
                  </a:cubicBezTo>
                  <a:cubicBezTo>
                    <a:pt x="16" y="66"/>
                    <a:pt x="16" y="66"/>
                    <a:pt x="16" y="66"/>
                  </a:cubicBezTo>
                  <a:cubicBezTo>
                    <a:pt x="16" y="66"/>
                    <a:pt x="16" y="66"/>
                    <a:pt x="16" y="66"/>
                  </a:cubicBezTo>
                  <a:moveTo>
                    <a:pt x="15" y="62"/>
                  </a:moveTo>
                  <a:cubicBezTo>
                    <a:pt x="15" y="62"/>
                    <a:pt x="15" y="62"/>
                    <a:pt x="15" y="62"/>
                  </a:cubicBezTo>
                  <a:cubicBezTo>
                    <a:pt x="15" y="62"/>
                    <a:pt x="15" y="62"/>
                    <a:pt x="15" y="62"/>
                  </a:cubicBezTo>
                  <a:moveTo>
                    <a:pt x="64" y="59"/>
                  </a:moveTo>
                  <a:cubicBezTo>
                    <a:pt x="64" y="59"/>
                    <a:pt x="64" y="59"/>
                    <a:pt x="64" y="59"/>
                  </a:cubicBezTo>
                  <a:cubicBezTo>
                    <a:pt x="63" y="59"/>
                    <a:pt x="63" y="59"/>
                    <a:pt x="63" y="59"/>
                  </a:cubicBezTo>
                  <a:cubicBezTo>
                    <a:pt x="63" y="60"/>
                    <a:pt x="63" y="60"/>
                    <a:pt x="63" y="60"/>
                  </a:cubicBezTo>
                  <a:cubicBezTo>
                    <a:pt x="64" y="60"/>
                    <a:pt x="64" y="60"/>
                    <a:pt x="64" y="59"/>
                  </a:cubicBezTo>
                  <a:cubicBezTo>
                    <a:pt x="64" y="59"/>
                    <a:pt x="64" y="59"/>
                    <a:pt x="64" y="59"/>
                  </a:cubicBezTo>
                  <a:moveTo>
                    <a:pt x="68" y="57"/>
                  </a:moveTo>
                  <a:cubicBezTo>
                    <a:pt x="67" y="58"/>
                    <a:pt x="67" y="58"/>
                    <a:pt x="67" y="58"/>
                  </a:cubicBezTo>
                  <a:cubicBezTo>
                    <a:pt x="67" y="58"/>
                    <a:pt x="67" y="58"/>
                    <a:pt x="67" y="58"/>
                  </a:cubicBezTo>
                  <a:cubicBezTo>
                    <a:pt x="67" y="59"/>
                    <a:pt x="67" y="59"/>
                    <a:pt x="67" y="59"/>
                  </a:cubicBezTo>
                  <a:cubicBezTo>
                    <a:pt x="67" y="59"/>
                    <a:pt x="67" y="59"/>
                    <a:pt x="67" y="59"/>
                  </a:cubicBezTo>
                  <a:cubicBezTo>
                    <a:pt x="67" y="59"/>
                    <a:pt x="67" y="59"/>
                    <a:pt x="67" y="59"/>
                  </a:cubicBezTo>
                  <a:cubicBezTo>
                    <a:pt x="67" y="58"/>
                    <a:pt x="67" y="58"/>
                    <a:pt x="67" y="58"/>
                  </a:cubicBezTo>
                  <a:cubicBezTo>
                    <a:pt x="68" y="58"/>
                    <a:pt x="68" y="58"/>
                    <a:pt x="68" y="58"/>
                  </a:cubicBezTo>
                  <a:cubicBezTo>
                    <a:pt x="68" y="58"/>
                    <a:pt x="68" y="58"/>
                    <a:pt x="68" y="58"/>
                  </a:cubicBezTo>
                  <a:cubicBezTo>
                    <a:pt x="68" y="58"/>
                    <a:pt x="68" y="58"/>
                    <a:pt x="68" y="58"/>
                  </a:cubicBezTo>
                  <a:cubicBezTo>
                    <a:pt x="68" y="57"/>
                    <a:pt x="68" y="57"/>
                    <a:pt x="68" y="57"/>
                  </a:cubicBezTo>
                  <a:cubicBezTo>
                    <a:pt x="68" y="57"/>
                    <a:pt x="68" y="57"/>
                    <a:pt x="68" y="57"/>
                  </a:cubicBezTo>
                  <a:moveTo>
                    <a:pt x="70" y="55"/>
                  </a:moveTo>
                  <a:cubicBezTo>
                    <a:pt x="69" y="55"/>
                    <a:pt x="69" y="55"/>
                    <a:pt x="69" y="55"/>
                  </a:cubicBezTo>
                  <a:cubicBezTo>
                    <a:pt x="69" y="55"/>
                    <a:pt x="69" y="55"/>
                    <a:pt x="69" y="55"/>
                  </a:cubicBezTo>
                  <a:cubicBezTo>
                    <a:pt x="69" y="55"/>
                    <a:pt x="69" y="55"/>
                    <a:pt x="69" y="55"/>
                  </a:cubicBezTo>
                  <a:cubicBezTo>
                    <a:pt x="69" y="55"/>
                    <a:pt x="69" y="55"/>
                    <a:pt x="69" y="55"/>
                  </a:cubicBezTo>
                  <a:cubicBezTo>
                    <a:pt x="69" y="55"/>
                    <a:pt x="69" y="55"/>
                    <a:pt x="69" y="55"/>
                  </a:cubicBezTo>
                  <a:cubicBezTo>
                    <a:pt x="69" y="55"/>
                    <a:pt x="69" y="55"/>
                    <a:pt x="69" y="55"/>
                  </a:cubicBezTo>
                  <a:cubicBezTo>
                    <a:pt x="69" y="56"/>
                    <a:pt x="69" y="56"/>
                    <a:pt x="69" y="56"/>
                  </a:cubicBezTo>
                  <a:cubicBezTo>
                    <a:pt x="69" y="56"/>
                    <a:pt x="69" y="56"/>
                    <a:pt x="69" y="56"/>
                  </a:cubicBezTo>
                  <a:cubicBezTo>
                    <a:pt x="69" y="56"/>
                    <a:pt x="69" y="56"/>
                    <a:pt x="69" y="56"/>
                  </a:cubicBezTo>
                  <a:cubicBezTo>
                    <a:pt x="69" y="57"/>
                    <a:pt x="69" y="57"/>
                    <a:pt x="69" y="57"/>
                  </a:cubicBezTo>
                  <a:cubicBezTo>
                    <a:pt x="69" y="56"/>
                    <a:pt x="69" y="56"/>
                    <a:pt x="69" y="56"/>
                  </a:cubicBezTo>
                  <a:cubicBezTo>
                    <a:pt x="69" y="56"/>
                    <a:pt x="69" y="56"/>
                    <a:pt x="69" y="56"/>
                  </a:cubicBezTo>
                  <a:cubicBezTo>
                    <a:pt x="70" y="55"/>
                    <a:pt x="70" y="55"/>
                    <a:pt x="70" y="55"/>
                  </a:cubicBezTo>
                  <a:moveTo>
                    <a:pt x="44" y="49"/>
                  </a:moveTo>
                  <a:cubicBezTo>
                    <a:pt x="44" y="50"/>
                    <a:pt x="44" y="50"/>
                    <a:pt x="44" y="50"/>
                  </a:cubicBezTo>
                  <a:cubicBezTo>
                    <a:pt x="44" y="51"/>
                    <a:pt x="44" y="51"/>
                    <a:pt x="44" y="51"/>
                  </a:cubicBezTo>
                  <a:cubicBezTo>
                    <a:pt x="43" y="51"/>
                    <a:pt x="43" y="51"/>
                    <a:pt x="43" y="51"/>
                  </a:cubicBezTo>
                  <a:cubicBezTo>
                    <a:pt x="43" y="51"/>
                    <a:pt x="43" y="51"/>
                    <a:pt x="43" y="51"/>
                  </a:cubicBezTo>
                  <a:cubicBezTo>
                    <a:pt x="43" y="52"/>
                    <a:pt x="43" y="53"/>
                    <a:pt x="43" y="53"/>
                  </a:cubicBezTo>
                  <a:cubicBezTo>
                    <a:pt x="43" y="54"/>
                    <a:pt x="42" y="54"/>
                    <a:pt x="42" y="54"/>
                  </a:cubicBezTo>
                  <a:cubicBezTo>
                    <a:pt x="42" y="54"/>
                    <a:pt x="42" y="55"/>
                    <a:pt x="42" y="56"/>
                  </a:cubicBezTo>
                  <a:cubicBezTo>
                    <a:pt x="42" y="56"/>
                    <a:pt x="43" y="56"/>
                    <a:pt x="43" y="56"/>
                  </a:cubicBezTo>
                  <a:cubicBezTo>
                    <a:pt x="43" y="56"/>
                    <a:pt x="43" y="56"/>
                    <a:pt x="43" y="56"/>
                  </a:cubicBezTo>
                  <a:cubicBezTo>
                    <a:pt x="44" y="52"/>
                    <a:pt x="44" y="52"/>
                    <a:pt x="44" y="52"/>
                  </a:cubicBezTo>
                  <a:cubicBezTo>
                    <a:pt x="44" y="52"/>
                    <a:pt x="44" y="52"/>
                    <a:pt x="44" y="52"/>
                  </a:cubicBezTo>
                  <a:cubicBezTo>
                    <a:pt x="44" y="51"/>
                    <a:pt x="44" y="51"/>
                    <a:pt x="44" y="50"/>
                  </a:cubicBezTo>
                  <a:cubicBezTo>
                    <a:pt x="44" y="49"/>
                    <a:pt x="44" y="49"/>
                    <a:pt x="44" y="49"/>
                  </a:cubicBezTo>
                  <a:cubicBezTo>
                    <a:pt x="44" y="49"/>
                    <a:pt x="44" y="49"/>
                    <a:pt x="44" y="49"/>
                  </a:cubicBezTo>
                  <a:moveTo>
                    <a:pt x="63" y="48"/>
                  </a:moveTo>
                  <a:cubicBezTo>
                    <a:pt x="63" y="48"/>
                    <a:pt x="63" y="48"/>
                    <a:pt x="63" y="48"/>
                  </a:cubicBezTo>
                  <a:cubicBezTo>
                    <a:pt x="63" y="48"/>
                    <a:pt x="63" y="48"/>
                    <a:pt x="63" y="48"/>
                  </a:cubicBezTo>
                  <a:cubicBezTo>
                    <a:pt x="62" y="49"/>
                    <a:pt x="62" y="49"/>
                    <a:pt x="62" y="49"/>
                  </a:cubicBezTo>
                  <a:cubicBezTo>
                    <a:pt x="62" y="49"/>
                    <a:pt x="63" y="50"/>
                    <a:pt x="62" y="50"/>
                  </a:cubicBezTo>
                  <a:cubicBezTo>
                    <a:pt x="62" y="50"/>
                    <a:pt x="62" y="50"/>
                    <a:pt x="62" y="50"/>
                  </a:cubicBezTo>
                  <a:cubicBezTo>
                    <a:pt x="62" y="49"/>
                    <a:pt x="62" y="49"/>
                    <a:pt x="62" y="49"/>
                  </a:cubicBezTo>
                  <a:cubicBezTo>
                    <a:pt x="62" y="49"/>
                    <a:pt x="62" y="49"/>
                    <a:pt x="62" y="49"/>
                  </a:cubicBezTo>
                  <a:cubicBezTo>
                    <a:pt x="61" y="50"/>
                    <a:pt x="61" y="50"/>
                    <a:pt x="61" y="50"/>
                  </a:cubicBezTo>
                  <a:cubicBezTo>
                    <a:pt x="61" y="50"/>
                    <a:pt x="61" y="50"/>
                    <a:pt x="61" y="50"/>
                  </a:cubicBezTo>
                  <a:cubicBezTo>
                    <a:pt x="61" y="51"/>
                    <a:pt x="61" y="51"/>
                    <a:pt x="61" y="51"/>
                  </a:cubicBezTo>
                  <a:cubicBezTo>
                    <a:pt x="61" y="50"/>
                    <a:pt x="61" y="50"/>
                    <a:pt x="61" y="50"/>
                  </a:cubicBezTo>
                  <a:cubicBezTo>
                    <a:pt x="61" y="51"/>
                    <a:pt x="61" y="51"/>
                    <a:pt x="61" y="51"/>
                  </a:cubicBezTo>
                  <a:cubicBezTo>
                    <a:pt x="61" y="51"/>
                    <a:pt x="61" y="51"/>
                    <a:pt x="61" y="51"/>
                  </a:cubicBezTo>
                  <a:cubicBezTo>
                    <a:pt x="60" y="52"/>
                    <a:pt x="60" y="52"/>
                    <a:pt x="60" y="52"/>
                  </a:cubicBezTo>
                  <a:cubicBezTo>
                    <a:pt x="60" y="52"/>
                    <a:pt x="60" y="52"/>
                    <a:pt x="60" y="52"/>
                  </a:cubicBezTo>
                  <a:cubicBezTo>
                    <a:pt x="60" y="52"/>
                    <a:pt x="60" y="52"/>
                    <a:pt x="60" y="52"/>
                  </a:cubicBezTo>
                  <a:cubicBezTo>
                    <a:pt x="60" y="52"/>
                    <a:pt x="60" y="52"/>
                    <a:pt x="60" y="52"/>
                  </a:cubicBezTo>
                  <a:cubicBezTo>
                    <a:pt x="59" y="52"/>
                    <a:pt x="59" y="53"/>
                    <a:pt x="59" y="54"/>
                  </a:cubicBezTo>
                  <a:cubicBezTo>
                    <a:pt x="59" y="55"/>
                    <a:pt x="59" y="55"/>
                    <a:pt x="59" y="55"/>
                  </a:cubicBezTo>
                  <a:cubicBezTo>
                    <a:pt x="58" y="55"/>
                    <a:pt x="58" y="55"/>
                    <a:pt x="58" y="55"/>
                  </a:cubicBezTo>
                  <a:cubicBezTo>
                    <a:pt x="58" y="55"/>
                    <a:pt x="59" y="56"/>
                    <a:pt x="59" y="56"/>
                  </a:cubicBezTo>
                  <a:cubicBezTo>
                    <a:pt x="59" y="57"/>
                    <a:pt x="59" y="57"/>
                    <a:pt x="59" y="57"/>
                  </a:cubicBezTo>
                  <a:cubicBezTo>
                    <a:pt x="59" y="57"/>
                    <a:pt x="59" y="57"/>
                    <a:pt x="59" y="57"/>
                  </a:cubicBezTo>
                  <a:cubicBezTo>
                    <a:pt x="58" y="58"/>
                    <a:pt x="58" y="58"/>
                    <a:pt x="58" y="58"/>
                  </a:cubicBezTo>
                  <a:cubicBezTo>
                    <a:pt x="58" y="59"/>
                    <a:pt x="59" y="59"/>
                    <a:pt x="59" y="59"/>
                  </a:cubicBezTo>
                  <a:cubicBezTo>
                    <a:pt x="59" y="59"/>
                    <a:pt x="59" y="58"/>
                    <a:pt x="59" y="58"/>
                  </a:cubicBezTo>
                  <a:cubicBezTo>
                    <a:pt x="60" y="58"/>
                    <a:pt x="60" y="58"/>
                    <a:pt x="60" y="58"/>
                  </a:cubicBezTo>
                  <a:cubicBezTo>
                    <a:pt x="60" y="57"/>
                    <a:pt x="60" y="57"/>
                    <a:pt x="60" y="57"/>
                  </a:cubicBezTo>
                  <a:cubicBezTo>
                    <a:pt x="61" y="57"/>
                    <a:pt x="61" y="57"/>
                    <a:pt x="61" y="57"/>
                  </a:cubicBezTo>
                  <a:cubicBezTo>
                    <a:pt x="61" y="57"/>
                    <a:pt x="61" y="57"/>
                    <a:pt x="61" y="57"/>
                  </a:cubicBezTo>
                  <a:cubicBezTo>
                    <a:pt x="61" y="57"/>
                    <a:pt x="61" y="57"/>
                    <a:pt x="61" y="57"/>
                  </a:cubicBezTo>
                  <a:cubicBezTo>
                    <a:pt x="61" y="57"/>
                    <a:pt x="61" y="57"/>
                    <a:pt x="61" y="57"/>
                  </a:cubicBezTo>
                  <a:cubicBezTo>
                    <a:pt x="61" y="56"/>
                    <a:pt x="61" y="56"/>
                    <a:pt x="61" y="56"/>
                  </a:cubicBezTo>
                  <a:cubicBezTo>
                    <a:pt x="62" y="56"/>
                    <a:pt x="62" y="56"/>
                    <a:pt x="62" y="56"/>
                  </a:cubicBezTo>
                  <a:cubicBezTo>
                    <a:pt x="62" y="57"/>
                    <a:pt x="62" y="57"/>
                    <a:pt x="62" y="57"/>
                  </a:cubicBezTo>
                  <a:cubicBezTo>
                    <a:pt x="62" y="57"/>
                    <a:pt x="62" y="57"/>
                    <a:pt x="62" y="57"/>
                  </a:cubicBezTo>
                  <a:cubicBezTo>
                    <a:pt x="63" y="56"/>
                    <a:pt x="63" y="56"/>
                    <a:pt x="63" y="56"/>
                  </a:cubicBezTo>
                  <a:cubicBezTo>
                    <a:pt x="63" y="57"/>
                    <a:pt x="63" y="57"/>
                    <a:pt x="63" y="57"/>
                  </a:cubicBezTo>
                  <a:cubicBezTo>
                    <a:pt x="63" y="57"/>
                    <a:pt x="63" y="57"/>
                    <a:pt x="63" y="57"/>
                  </a:cubicBezTo>
                  <a:cubicBezTo>
                    <a:pt x="63" y="57"/>
                    <a:pt x="63" y="57"/>
                    <a:pt x="63" y="57"/>
                  </a:cubicBezTo>
                  <a:cubicBezTo>
                    <a:pt x="63" y="58"/>
                    <a:pt x="63" y="58"/>
                    <a:pt x="63" y="58"/>
                  </a:cubicBezTo>
                  <a:cubicBezTo>
                    <a:pt x="64" y="58"/>
                    <a:pt x="64" y="58"/>
                    <a:pt x="64" y="58"/>
                  </a:cubicBezTo>
                  <a:cubicBezTo>
                    <a:pt x="64" y="58"/>
                    <a:pt x="64" y="58"/>
                    <a:pt x="64" y="58"/>
                  </a:cubicBezTo>
                  <a:cubicBezTo>
                    <a:pt x="64" y="58"/>
                    <a:pt x="64" y="58"/>
                    <a:pt x="64" y="58"/>
                  </a:cubicBezTo>
                  <a:cubicBezTo>
                    <a:pt x="65" y="57"/>
                    <a:pt x="65" y="57"/>
                    <a:pt x="65" y="57"/>
                  </a:cubicBezTo>
                  <a:cubicBezTo>
                    <a:pt x="65" y="57"/>
                    <a:pt x="65" y="56"/>
                    <a:pt x="65" y="56"/>
                  </a:cubicBezTo>
                  <a:cubicBezTo>
                    <a:pt x="66" y="55"/>
                    <a:pt x="66" y="55"/>
                    <a:pt x="66" y="55"/>
                  </a:cubicBezTo>
                  <a:cubicBezTo>
                    <a:pt x="66" y="55"/>
                    <a:pt x="66" y="55"/>
                    <a:pt x="66" y="55"/>
                  </a:cubicBezTo>
                  <a:cubicBezTo>
                    <a:pt x="66" y="54"/>
                    <a:pt x="66" y="54"/>
                    <a:pt x="66" y="54"/>
                  </a:cubicBezTo>
                  <a:cubicBezTo>
                    <a:pt x="66" y="54"/>
                    <a:pt x="66" y="54"/>
                    <a:pt x="66" y="54"/>
                  </a:cubicBezTo>
                  <a:cubicBezTo>
                    <a:pt x="66" y="53"/>
                    <a:pt x="66" y="53"/>
                    <a:pt x="66" y="53"/>
                  </a:cubicBezTo>
                  <a:cubicBezTo>
                    <a:pt x="66" y="52"/>
                    <a:pt x="66" y="52"/>
                    <a:pt x="66" y="52"/>
                  </a:cubicBezTo>
                  <a:cubicBezTo>
                    <a:pt x="66" y="52"/>
                    <a:pt x="66" y="51"/>
                    <a:pt x="66" y="51"/>
                  </a:cubicBezTo>
                  <a:cubicBezTo>
                    <a:pt x="66" y="51"/>
                    <a:pt x="66" y="51"/>
                    <a:pt x="66" y="51"/>
                  </a:cubicBezTo>
                  <a:cubicBezTo>
                    <a:pt x="66" y="51"/>
                    <a:pt x="66" y="51"/>
                    <a:pt x="66" y="51"/>
                  </a:cubicBezTo>
                  <a:cubicBezTo>
                    <a:pt x="66" y="51"/>
                    <a:pt x="66" y="51"/>
                    <a:pt x="66" y="51"/>
                  </a:cubicBezTo>
                  <a:cubicBezTo>
                    <a:pt x="66" y="51"/>
                    <a:pt x="66" y="51"/>
                    <a:pt x="66" y="51"/>
                  </a:cubicBezTo>
                  <a:cubicBezTo>
                    <a:pt x="66" y="50"/>
                    <a:pt x="66" y="50"/>
                    <a:pt x="66" y="50"/>
                  </a:cubicBezTo>
                  <a:cubicBezTo>
                    <a:pt x="66" y="50"/>
                    <a:pt x="65" y="50"/>
                    <a:pt x="65" y="49"/>
                  </a:cubicBezTo>
                  <a:cubicBezTo>
                    <a:pt x="65" y="49"/>
                    <a:pt x="65" y="49"/>
                    <a:pt x="65" y="49"/>
                  </a:cubicBezTo>
                  <a:cubicBezTo>
                    <a:pt x="65" y="49"/>
                    <a:pt x="65" y="49"/>
                    <a:pt x="65" y="49"/>
                  </a:cubicBezTo>
                  <a:cubicBezTo>
                    <a:pt x="65" y="48"/>
                    <a:pt x="65" y="48"/>
                    <a:pt x="65" y="48"/>
                  </a:cubicBezTo>
                  <a:cubicBezTo>
                    <a:pt x="65" y="48"/>
                    <a:pt x="65" y="48"/>
                    <a:pt x="65" y="48"/>
                  </a:cubicBezTo>
                  <a:cubicBezTo>
                    <a:pt x="65" y="48"/>
                    <a:pt x="65" y="48"/>
                    <a:pt x="65" y="48"/>
                  </a:cubicBezTo>
                  <a:cubicBezTo>
                    <a:pt x="65" y="49"/>
                    <a:pt x="65" y="49"/>
                    <a:pt x="65" y="49"/>
                  </a:cubicBezTo>
                  <a:cubicBezTo>
                    <a:pt x="64" y="50"/>
                    <a:pt x="64" y="50"/>
                    <a:pt x="64" y="50"/>
                  </a:cubicBezTo>
                  <a:cubicBezTo>
                    <a:pt x="64" y="50"/>
                    <a:pt x="64" y="50"/>
                    <a:pt x="64" y="50"/>
                  </a:cubicBezTo>
                  <a:cubicBezTo>
                    <a:pt x="64" y="50"/>
                    <a:pt x="64" y="50"/>
                    <a:pt x="64" y="50"/>
                  </a:cubicBezTo>
                  <a:cubicBezTo>
                    <a:pt x="64" y="50"/>
                    <a:pt x="64" y="50"/>
                    <a:pt x="64" y="50"/>
                  </a:cubicBezTo>
                  <a:cubicBezTo>
                    <a:pt x="64" y="50"/>
                    <a:pt x="64" y="50"/>
                    <a:pt x="64" y="50"/>
                  </a:cubicBezTo>
                  <a:cubicBezTo>
                    <a:pt x="64" y="50"/>
                    <a:pt x="64" y="50"/>
                    <a:pt x="64" y="50"/>
                  </a:cubicBezTo>
                  <a:cubicBezTo>
                    <a:pt x="64" y="50"/>
                    <a:pt x="64" y="49"/>
                    <a:pt x="64" y="49"/>
                  </a:cubicBezTo>
                  <a:cubicBezTo>
                    <a:pt x="64" y="49"/>
                    <a:pt x="64" y="49"/>
                    <a:pt x="64" y="48"/>
                  </a:cubicBezTo>
                  <a:cubicBezTo>
                    <a:pt x="64" y="48"/>
                    <a:pt x="64" y="48"/>
                    <a:pt x="64" y="48"/>
                  </a:cubicBezTo>
                  <a:cubicBezTo>
                    <a:pt x="63" y="48"/>
                    <a:pt x="63" y="48"/>
                    <a:pt x="63" y="48"/>
                  </a:cubicBezTo>
                  <a:moveTo>
                    <a:pt x="63" y="48"/>
                  </a:moveTo>
                  <a:cubicBezTo>
                    <a:pt x="63" y="48"/>
                    <a:pt x="63" y="48"/>
                    <a:pt x="63" y="48"/>
                  </a:cubicBezTo>
                  <a:cubicBezTo>
                    <a:pt x="63" y="48"/>
                    <a:pt x="63" y="48"/>
                    <a:pt x="63" y="48"/>
                  </a:cubicBezTo>
                  <a:cubicBezTo>
                    <a:pt x="63" y="48"/>
                    <a:pt x="63" y="48"/>
                    <a:pt x="63" y="48"/>
                  </a:cubicBezTo>
                  <a:moveTo>
                    <a:pt x="61" y="47"/>
                  </a:moveTo>
                  <a:cubicBezTo>
                    <a:pt x="60" y="47"/>
                    <a:pt x="60" y="47"/>
                    <a:pt x="60" y="47"/>
                  </a:cubicBezTo>
                  <a:cubicBezTo>
                    <a:pt x="61" y="47"/>
                    <a:pt x="61" y="47"/>
                    <a:pt x="61" y="47"/>
                  </a:cubicBezTo>
                  <a:cubicBezTo>
                    <a:pt x="61" y="47"/>
                    <a:pt x="61" y="47"/>
                    <a:pt x="61" y="47"/>
                  </a:cubicBezTo>
                  <a:moveTo>
                    <a:pt x="62" y="47"/>
                  </a:moveTo>
                  <a:cubicBezTo>
                    <a:pt x="62" y="47"/>
                    <a:pt x="62" y="47"/>
                    <a:pt x="61" y="47"/>
                  </a:cubicBezTo>
                  <a:cubicBezTo>
                    <a:pt x="61" y="47"/>
                    <a:pt x="61" y="47"/>
                    <a:pt x="61" y="47"/>
                  </a:cubicBezTo>
                  <a:cubicBezTo>
                    <a:pt x="61" y="47"/>
                    <a:pt x="61" y="47"/>
                    <a:pt x="62" y="47"/>
                  </a:cubicBezTo>
                  <a:cubicBezTo>
                    <a:pt x="62" y="47"/>
                    <a:pt x="62" y="47"/>
                    <a:pt x="62" y="47"/>
                  </a:cubicBezTo>
                  <a:cubicBezTo>
                    <a:pt x="62" y="47"/>
                    <a:pt x="62" y="47"/>
                    <a:pt x="62" y="47"/>
                  </a:cubicBezTo>
                  <a:moveTo>
                    <a:pt x="58" y="46"/>
                  </a:moveTo>
                  <a:cubicBezTo>
                    <a:pt x="58" y="46"/>
                    <a:pt x="58" y="46"/>
                    <a:pt x="58" y="46"/>
                  </a:cubicBezTo>
                  <a:cubicBezTo>
                    <a:pt x="57" y="46"/>
                    <a:pt x="57" y="46"/>
                    <a:pt x="58" y="47"/>
                  </a:cubicBezTo>
                  <a:cubicBezTo>
                    <a:pt x="58" y="47"/>
                    <a:pt x="58" y="47"/>
                    <a:pt x="58" y="47"/>
                  </a:cubicBezTo>
                  <a:cubicBezTo>
                    <a:pt x="59" y="47"/>
                    <a:pt x="59" y="47"/>
                    <a:pt x="59" y="47"/>
                  </a:cubicBezTo>
                  <a:cubicBezTo>
                    <a:pt x="59" y="47"/>
                    <a:pt x="59" y="47"/>
                    <a:pt x="59" y="47"/>
                  </a:cubicBezTo>
                  <a:cubicBezTo>
                    <a:pt x="59" y="47"/>
                    <a:pt x="59" y="47"/>
                    <a:pt x="59" y="47"/>
                  </a:cubicBezTo>
                  <a:cubicBezTo>
                    <a:pt x="59" y="47"/>
                    <a:pt x="59" y="47"/>
                    <a:pt x="59" y="47"/>
                  </a:cubicBezTo>
                  <a:cubicBezTo>
                    <a:pt x="59" y="46"/>
                    <a:pt x="59" y="46"/>
                    <a:pt x="59" y="46"/>
                  </a:cubicBezTo>
                  <a:cubicBezTo>
                    <a:pt x="58" y="46"/>
                    <a:pt x="58" y="46"/>
                    <a:pt x="58" y="46"/>
                  </a:cubicBezTo>
                  <a:cubicBezTo>
                    <a:pt x="58" y="46"/>
                    <a:pt x="58" y="46"/>
                    <a:pt x="58" y="46"/>
                  </a:cubicBezTo>
                  <a:moveTo>
                    <a:pt x="67" y="44"/>
                  </a:moveTo>
                  <a:cubicBezTo>
                    <a:pt x="67" y="45"/>
                    <a:pt x="67" y="45"/>
                    <a:pt x="67" y="45"/>
                  </a:cubicBezTo>
                  <a:cubicBezTo>
                    <a:pt x="67" y="45"/>
                    <a:pt x="67" y="45"/>
                    <a:pt x="67" y="45"/>
                  </a:cubicBezTo>
                  <a:cubicBezTo>
                    <a:pt x="67" y="44"/>
                    <a:pt x="67" y="44"/>
                    <a:pt x="67" y="44"/>
                  </a:cubicBezTo>
                  <a:moveTo>
                    <a:pt x="63" y="44"/>
                  </a:moveTo>
                  <a:cubicBezTo>
                    <a:pt x="63" y="44"/>
                    <a:pt x="63" y="44"/>
                    <a:pt x="63" y="44"/>
                  </a:cubicBezTo>
                  <a:cubicBezTo>
                    <a:pt x="63" y="44"/>
                    <a:pt x="63" y="44"/>
                    <a:pt x="63" y="44"/>
                  </a:cubicBezTo>
                  <a:cubicBezTo>
                    <a:pt x="63" y="45"/>
                    <a:pt x="63" y="45"/>
                    <a:pt x="63" y="45"/>
                  </a:cubicBezTo>
                  <a:cubicBezTo>
                    <a:pt x="63" y="45"/>
                    <a:pt x="63" y="45"/>
                    <a:pt x="63" y="45"/>
                  </a:cubicBezTo>
                  <a:cubicBezTo>
                    <a:pt x="63" y="45"/>
                    <a:pt x="63" y="45"/>
                    <a:pt x="63" y="45"/>
                  </a:cubicBezTo>
                  <a:cubicBezTo>
                    <a:pt x="64" y="45"/>
                    <a:pt x="64" y="45"/>
                    <a:pt x="64" y="45"/>
                  </a:cubicBezTo>
                  <a:cubicBezTo>
                    <a:pt x="64" y="46"/>
                    <a:pt x="64" y="46"/>
                    <a:pt x="64" y="46"/>
                  </a:cubicBezTo>
                  <a:cubicBezTo>
                    <a:pt x="64" y="47"/>
                    <a:pt x="64" y="47"/>
                    <a:pt x="64" y="47"/>
                  </a:cubicBezTo>
                  <a:cubicBezTo>
                    <a:pt x="65" y="47"/>
                    <a:pt x="65" y="47"/>
                    <a:pt x="65" y="47"/>
                  </a:cubicBezTo>
                  <a:cubicBezTo>
                    <a:pt x="65" y="47"/>
                    <a:pt x="65" y="47"/>
                    <a:pt x="65" y="47"/>
                  </a:cubicBezTo>
                  <a:cubicBezTo>
                    <a:pt x="65" y="47"/>
                    <a:pt x="65" y="46"/>
                    <a:pt x="65" y="46"/>
                  </a:cubicBezTo>
                  <a:cubicBezTo>
                    <a:pt x="65" y="46"/>
                    <a:pt x="65" y="46"/>
                    <a:pt x="65" y="46"/>
                  </a:cubicBezTo>
                  <a:cubicBezTo>
                    <a:pt x="66" y="47"/>
                    <a:pt x="66" y="47"/>
                    <a:pt x="66" y="47"/>
                  </a:cubicBezTo>
                  <a:cubicBezTo>
                    <a:pt x="66" y="47"/>
                    <a:pt x="66" y="47"/>
                    <a:pt x="66" y="47"/>
                  </a:cubicBezTo>
                  <a:cubicBezTo>
                    <a:pt x="67" y="47"/>
                    <a:pt x="67" y="47"/>
                    <a:pt x="67" y="47"/>
                  </a:cubicBezTo>
                  <a:cubicBezTo>
                    <a:pt x="67" y="47"/>
                    <a:pt x="67" y="47"/>
                    <a:pt x="67" y="47"/>
                  </a:cubicBezTo>
                  <a:cubicBezTo>
                    <a:pt x="66" y="47"/>
                    <a:pt x="66" y="47"/>
                    <a:pt x="66" y="47"/>
                  </a:cubicBezTo>
                  <a:cubicBezTo>
                    <a:pt x="66" y="46"/>
                    <a:pt x="66" y="46"/>
                    <a:pt x="66" y="46"/>
                  </a:cubicBezTo>
                  <a:cubicBezTo>
                    <a:pt x="66" y="46"/>
                    <a:pt x="66" y="46"/>
                    <a:pt x="66" y="46"/>
                  </a:cubicBezTo>
                  <a:cubicBezTo>
                    <a:pt x="66" y="46"/>
                    <a:pt x="66" y="46"/>
                    <a:pt x="66" y="46"/>
                  </a:cubicBezTo>
                  <a:cubicBezTo>
                    <a:pt x="66" y="45"/>
                    <a:pt x="66" y="45"/>
                    <a:pt x="66" y="45"/>
                  </a:cubicBezTo>
                  <a:cubicBezTo>
                    <a:pt x="66" y="45"/>
                    <a:pt x="66" y="45"/>
                    <a:pt x="66" y="45"/>
                  </a:cubicBezTo>
                  <a:cubicBezTo>
                    <a:pt x="65" y="44"/>
                    <a:pt x="65" y="44"/>
                    <a:pt x="65" y="44"/>
                  </a:cubicBezTo>
                  <a:cubicBezTo>
                    <a:pt x="64" y="44"/>
                    <a:pt x="64" y="44"/>
                    <a:pt x="64" y="44"/>
                  </a:cubicBezTo>
                  <a:cubicBezTo>
                    <a:pt x="64" y="45"/>
                    <a:pt x="64" y="45"/>
                    <a:pt x="64" y="45"/>
                  </a:cubicBezTo>
                  <a:cubicBezTo>
                    <a:pt x="64" y="45"/>
                    <a:pt x="64" y="45"/>
                    <a:pt x="64" y="45"/>
                  </a:cubicBezTo>
                  <a:cubicBezTo>
                    <a:pt x="64" y="45"/>
                    <a:pt x="64" y="44"/>
                    <a:pt x="63" y="44"/>
                  </a:cubicBezTo>
                  <a:cubicBezTo>
                    <a:pt x="63" y="44"/>
                    <a:pt x="63" y="44"/>
                    <a:pt x="63" y="44"/>
                  </a:cubicBezTo>
                  <a:moveTo>
                    <a:pt x="61" y="43"/>
                  </a:moveTo>
                  <a:cubicBezTo>
                    <a:pt x="61" y="43"/>
                    <a:pt x="61" y="43"/>
                    <a:pt x="61" y="43"/>
                  </a:cubicBezTo>
                  <a:cubicBezTo>
                    <a:pt x="60" y="44"/>
                    <a:pt x="60" y="44"/>
                    <a:pt x="60" y="45"/>
                  </a:cubicBezTo>
                  <a:cubicBezTo>
                    <a:pt x="61" y="46"/>
                    <a:pt x="61" y="46"/>
                    <a:pt x="61" y="46"/>
                  </a:cubicBezTo>
                  <a:cubicBezTo>
                    <a:pt x="61" y="45"/>
                    <a:pt x="61" y="45"/>
                    <a:pt x="61" y="45"/>
                  </a:cubicBezTo>
                  <a:cubicBezTo>
                    <a:pt x="61" y="44"/>
                    <a:pt x="61" y="44"/>
                    <a:pt x="61" y="44"/>
                  </a:cubicBezTo>
                  <a:cubicBezTo>
                    <a:pt x="61" y="45"/>
                    <a:pt x="61" y="45"/>
                    <a:pt x="61" y="45"/>
                  </a:cubicBezTo>
                  <a:cubicBezTo>
                    <a:pt x="61" y="45"/>
                    <a:pt x="61" y="45"/>
                    <a:pt x="61" y="45"/>
                  </a:cubicBezTo>
                  <a:cubicBezTo>
                    <a:pt x="61" y="44"/>
                    <a:pt x="61" y="44"/>
                    <a:pt x="61" y="44"/>
                  </a:cubicBezTo>
                  <a:cubicBezTo>
                    <a:pt x="61" y="44"/>
                    <a:pt x="61" y="44"/>
                    <a:pt x="61" y="44"/>
                  </a:cubicBezTo>
                  <a:cubicBezTo>
                    <a:pt x="61" y="44"/>
                    <a:pt x="61" y="44"/>
                    <a:pt x="61" y="44"/>
                  </a:cubicBezTo>
                  <a:cubicBezTo>
                    <a:pt x="61" y="43"/>
                    <a:pt x="61" y="43"/>
                    <a:pt x="61" y="43"/>
                  </a:cubicBezTo>
                  <a:cubicBezTo>
                    <a:pt x="61" y="43"/>
                    <a:pt x="61" y="43"/>
                    <a:pt x="61" y="43"/>
                  </a:cubicBezTo>
                  <a:cubicBezTo>
                    <a:pt x="61" y="43"/>
                    <a:pt x="61" y="43"/>
                    <a:pt x="61" y="43"/>
                  </a:cubicBezTo>
                  <a:moveTo>
                    <a:pt x="55" y="41"/>
                  </a:moveTo>
                  <a:cubicBezTo>
                    <a:pt x="55" y="42"/>
                    <a:pt x="55" y="42"/>
                    <a:pt x="55" y="42"/>
                  </a:cubicBezTo>
                  <a:cubicBezTo>
                    <a:pt x="55" y="42"/>
                    <a:pt x="55" y="42"/>
                    <a:pt x="55" y="42"/>
                  </a:cubicBezTo>
                  <a:cubicBezTo>
                    <a:pt x="56" y="42"/>
                    <a:pt x="56" y="42"/>
                    <a:pt x="56" y="42"/>
                  </a:cubicBezTo>
                  <a:cubicBezTo>
                    <a:pt x="56" y="43"/>
                    <a:pt x="56" y="43"/>
                    <a:pt x="56" y="43"/>
                  </a:cubicBezTo>
                  <a:cubicBezTo>
                    <a:pt x="56" y="43"/>
                    <a:pt x="56" y="43"/>
                    <a:pt x="56" y="43"/>
                  </a:cubicBezTo>
                  <a:cubicBezTo>
                    <a:pt x="56" y="44"/>
                    <a:pt x="56" y="44"/>
                    <a:pt x="56" y="44"/>
                  </a:cubicBezTo>
                  <a:cubicBezTo>
                    <a:pt x="56" y="44"/>
                    <a:pt x="56" y="44"/>
                    <a:pt x="56" y="44"/>
                  </a:cubicBezTo>
                  <a:cubicBezTo>
                    <a:pt x="56" y="45"/>
                    <a:pt x="57" y="45"/>
                    <a:pt x="57" y="46"/>
                  </a:cubicBezTo>
                  <a:cubicBezTo>
                    <a:pt x="57" y="46"/>
                    <a:pt x="57" y="46"/>
                    <a:pt x="57" y="46"/>
                  </a:cubicBezTo>
                  <a:cubicBezTo>
                    <a:pt x="57" y="45"/>
                    <a:pt x="57" y="45"/>
                    <a:pt x="57" y="45"/>
                  </a:cubicBezTo>
                  <a:cubicBezTo>
                    <a:pt x="57" y="45"/>
                    <a:pt x="57" y="45"/>
                    <a:pt x="57" y="45"/>
                  </a:cubicBezTo>
                  <a:cubicBezTo>
                    <a:pt x="57" y="45"/>
                    <a:pt x="57" y="45"/>
                    <a:pt x="57" y="45"/>
                  </a:cubicBezTo>
                  <a:cubicBezTo>
                    <a:pt x="57" y="44"/>
                    <a:pt x="57" y="44"/>
                    <a:pt x="57" y="43"/>
                  </a:cubicBezTo>
                  <a:cubicBezTo>
                    <a:pt x="57" y="43"/>
                    <a:pt x="57" y="43"/>
                    <a:pt x="57" y="43"/>
                  </a:cubicBezTo>
                  <a:cubicBezTo>
                    <a:pt x="57" y="43"/>
                    <a:pt x="57" y="43"/>
                    <a:pt x="57" y="43"/>
                  </a:cubicBezTo>
                  <a:cubicBezTo>
                    <a:pt x="56" y="42"/>
                    <a:pt x="56" y="42"/>
                    <a:pt x="56" y="42"/>
                  </a:cubicBezTo>
                  <a:cubicBezTo>
                    <a:pt x="56" y="42"/>
                    <a:pt x="56" y="42"/>
                    <a:pt x="56" y="42"/>
                  </a:cubicBezTo>
                  <a:cubicBezTo>
                    <a:pt x="56" y="42"/>
                    <a:pt x="57" y="42"/>
                    <a:pt x="56" y="41"/>
                  </a:cubicBezTo>
                  <a:cubicBezTo>
                    <a:pt x="55" y="41"/>
                    <a:pt x="55" y="41"/>
                    <a:pt x="55" y="41"/>
                  </a:cubicBezTo>
                  <a:moveTo>
                    <a:pt x="60" y="40"/>
                  </a:moveTo>
                  <a:cubicBezTo>
                    <a:pt x="59" y="41"/>
                    <a:pt x="59" y="41"/>
                    <a:pt x="59" y="41"/>
                  </a:cubicBezTo>
                  <a:cubicBezTo>
                    <a:pt x="59" y="42"/>
                    <a:pt x="59" y="41"/>
                    <a:pt x="59" y="42"/>
                  </a:cubicBezTo>
                  <a:cubicBezTo>
                    <a:pt x="59" y="42"/>
                    <a:pt x="59" y="42"/>
                    <a:pt x="59" y="42"/>
                  </a:cubicBezTo>
                  <a:cubicBezTo>
                    <a:pt x="59" y="43"/>
                    <a:pt x="59" y="43"/>
                    <a:pt x="59" y="43"/>
                  </a:cubicBezTo>
                  <a:cubicBezTo>
                    <a:pt x="58" y="42"/>
                    <a:pt x="58" y="42"/>
                    <a:pt x="58" y="42"/>
                  </a:cubicBezTo>
                  <a:cubicBezTo>
                    <a:pt x="58" y="44"/>
                    <a:pt x="58" y="44"/>
                    <a:pt x="58" y="44"/>
                  </a:cubicBezTo>
                  <a:cubicBezTo>
                    <a:pt x="58" y="45"/>
                    <a:pt x="59" y="45"/>
                    <a:pt x="59" y="45"/>
                  </a:cubicBezTo>
                  <a:cubicBezTo>
                    <a:pt x="59" y="45"/>
                    <a:pt x="59" y="45"/>
                    <a:pt x="59" y="45"/>
                  </a:cubicBezTo>
                  <a:cubicBezTo>
                    <a:pt x="59" y="45"/>
                    <a:pt x="59" y="45"/>
                    <a:pt x="59" y="45"/>
                  </a:cubicBezTo>
                  <a:cubicBezTo>
                    <a:pt x="59" y="45"/>
                    <a:pt x="59" y="45"/>
                    <a:pt x="59" y="45"/>
                  </a:cubicBezTo>
                  <a:cubicBezTo>
                    <a:pt x="59" y="45"/>
                    <a:pt x="59" y="45"/>
                    <a:pt x="59" y="45"/>
                  </a:cubicBezTo>
                  <a:cubicBezTo>
                    <a:pt x="59" y="45"/>
                    <a:pt x="59" y="45"/>
                    <a:pt x="59" y="45"/>
                  </a:cubicBezTo>
                  <a:cubicBezTo>
                    <a:pt x="60" y="45"/>
                    <a:pt x="60" y="44"/>
                    <a:pt x="60" y="44"/>
                  </a:cubicBezTo>
                  <a:cubicBezTo>
                    <a:pt x="60" y="43"/>
                    <a:pt x="60" y="43"/>
                    <a:pt x="60" y="43"/>
                  </a:cubicBezTo>
                  <a:cubicBezTo>
                    <a:pt x="60" y="43"/>
                    <a:pt x="60" y="43"/>
                    <a:pt x="60" y="43"/>
                  </a:cubicBezTo>
                  <a:cubicBezTo>
                    <a:pt x="60" y="43"/>
                    <a:pt x="60" y="43"/>
                    <a:pt x="60" y="43"/>
                  </a:cubicBezTo>
                  <a:cubicBezTo>
                    <a:pt x="60" y="42"/>
                    <a:pt x="60" y="42"/>
                    <a:pt x="60" y="42"/>
                  </a:cubicBezTo>
                  <a:cubicBezTo>
                    <a:pt x="60" y="42"/>
                    <a:pt x="60" y="42"/>
                    <a:pt x="60" y="42"/>
                  </a:cubicBezTo>
                  <a:cubicBezTo>
                    <a:pt x="60" y="42"/>
                    <a:pt x="60" y="42"/>
                    <a:pt x="60" y="42"/>
                  </a:cubicBezTo>
                  <a:cubicBezTo>
                    <a:pt x="60" y="41"/>
                    <a:pt x="60" y="42"/>
                    <a:pt x="60" y="41"/>
                  </a:cubicBezTo>
                  <a:cubicBezTo>
                    <a:pt x="60" y="41"/>
                    <a:pt x="60" y="41"/>
                    <a:pt x="60" y="41"/>
                  </a:cubicBezTo>
                  <a:cubicBezTo>
                    <a:pt x="60" y="40"/>
                    <a:pt x="60" y="40"/>
                    <a:pt x="60" y="40"/>
                  </a:cubicBezTo>
                  <a:moveTo>
                    <a:pt x="19" y="40"/>
                  </a:moveTo>
                  <a:cubicBezTo>
                    <a:pt x="19" y="40"/>
                    <a:pt x="19" y="40"/>
                    <a:pt x="19" y="40"/>
                  </a:cubicBezTo>
                  <a:cubicBezTo>
                    <a:pt x="19" y="40"/>
                    <a:pt x="19" y="40"/>
                    <a:pt x="19" y="40"/>
                  </a:cubicBezTo>
                  <a:cubicBezTo>
                    <a:pt x="19" y="40"/>
                    <a:pt x="19" y="40"/>
                    <a:pt x="19" y="40"/>
                  </a:cubicBezTo>
                  <a:moveTo>
                    <a:pt x="61" y="39"/>
                  </a:moveTo>
                  <a:cubicBezTo>
                    <a:pt x="62" y="40"/>
                    <a:pt x="62" y="40"/>
                    <a:pt x="62" y="40"/>
                  </a:cubicBezTo>
                  <a:cubicBezTo>
                    <a:pt x="61" y="40"/>
                    <a:pt x="61" y="40"/>
                    <a:pt x="61" y="40"/>
                  </a:cubicBezTo>
                  <a:cubicBezTo>
                    <a:pt x="61" y="40"/>
                    <a:pt x="61" y="40"/>
                    <a:pt x="61" y="40"/>
                  </a:cubicBezTo>
                  <a:cubicBezTo>
                    <a:pt x="61" y="41"/>
                    <a:pt x="61" y="41"/>
                    <a:pt x="61" y="41"/>
                  </a:cubicBezTo>
                  <a:cubicBezTo>
                    <a:pt x="61" y="40"/>
                    <a:pt x="61" y="40"/>
                    <a:pt x="61" y="40"/>
                  </a:cubicBezTo>
                  <a:cubicBezTo>
                    <a:pt x="62" y="41"/>
                    <a:pt x="62" y="41"/>
                    <a:pt x="62" y="41"/>
                  </a:cubicBezTo>
                  <a:cubicBezTo>
                    <a:pt x="62" y="41"/>
                    <a:pt x="62" y="41"/>
                    <a:pt x="62" y="41"/>
                  </a:cubicBezTo>
                  <a:cubicBezTo>
                    <a:pt x="62" y="41"/>
                    <a:pt x="62" y="41"/>
                    <a:pt x="62" y="41"/>
                  </a:cubicBezTo>
                  <a:cubicBezTo>
                    <a:pt x="62" y="40"/>
                    <a:pt x="62" y="40"/>
                    <a:pt x="61" y="39"/>
                  </a:cubicBezTo>
                  <a:moveTo>
                    <a:pt x="60" y="39"/>
                  </a:moveTo>
                  <a:cubicBezTo>
                    <a:pt x="60" y="40"/>
                    <a:pt x="60" y="40"/>
                    <a:pt x="60" y="40"/>
                  </a:cubicBezTo>
                  <a:cubicBezTo>
                    <a:pt x="60" y="40"/>
                    <a:pt x="60" y="40"/>
                    <a:pt x="60" y="40"/>
                  </a:cubicBezTo>
                  <a:cubicBezTo>
                    <a:pt x="60" y="39"/>
                    <a:pt x="60" y="39"/>
                    <a:pt x="60" y="39"/>
                  </a:cubicBezTo>
                  <a:moveTo>
                    <a:pt x="52" y="39"/>
                  </a:moveTo>
                  <a:cubicBezTo>
                    <a:pt x="51" y="40"/>
                    <a:pt x="51" y="40"/>
                    <a:pt x="51" y="40"/>
                  </a:cubicBezTo>
                  <a:cubicBezTo>
                    <a:pt x="51" y="40"/>
                    <a:pt x="51" y="40"/>
                    <a:pt x="51" y="40"/>
                  </a:cubicBezTo>
                  <a:cubicBezTo>
                    <a:pt x="52" y="40"/>
                    <a:pt x="52" y="40"/>
                    <a:pt x="52" y="40"/>
                  </a:cubicBezTo>
                  <a:cubicBezTo>
                    <a:pt x="52" y="39"/>
                    <a:pt x="52" y="39"/>
                    <a:pt x="52" y="39"/>
                  </a:cubicBezTo>
                  <a:moveTo>
                    <a:pt x="60" y="39"/>
                  </a:moveTo>
                  <a:cubicBezTo>
                    <a:pt x="60" y="39"/>
                    <a:pt x="60" y="39"/>
                    <a:pt x="60" y="39"/>
                  </a:cubicBezTo>
                  <a:cubicBezTo>
                    <a:pt x="60" y="39"/>
                    <a:pt x="60" y="39"/>
                    <a:pt x="60" y="39"/>
                  </a:cubicBezTo>
                  <a:cubicBezTo>
                    <a:pt x="60" y="39"/>
                    <a:pt x="60" y="39"/>
                    <a:pt x="60" y="39"/>
                  </a:cubicBezTo>
                  <a:moveTo>
                    <a:pt x="61" y="38"/>
                  </a:moveTo>
                  <a:cubicBezTo>
                    <a:pt x="61" y="38"/>
                    <a:pt x="61" y="38"/>
                    <a:pt x="61" y="38"/>
                  </a:cubicBezTo>
                  <a:cubicBezTo>
                    <a:pt x="61" y="38"/>
                    <a:pt x="61" y="38"/>
                    <a:pt x="61" y="38"/>
                  </a:cubicBezTo>
                  <a:cubicBezTo>
                    <a:pt x="61" y="38"/>
                    <a:pt x="61" y="38"/>
                    <a:pt x="61" y="38"/>
                  </a:cubicBezTo>
                  <a:moveTo>
                    <a:pt x="60" y="36"/>
                  </a:moveTo>
                  <a:cubicBezTo>
                    <a:pt x="60" y="37"/>
                    <a:pt x="60" y="37"/>
                    <a:pt x="60" y="37"/>
                  </a:cubicBezTo>
                  <a:cubicBezTo>
                    <a:pt x="60" y="37"/>
                    <a:pt x="60" y="37"/>
                    <a:pt x="60" y="37"/>
                  </a:cubicBezTo>
                  <a:cubicBezTo>
                    <a:pt x="60" y="38"/>
                    <a:pt x="60" y="38"/>
                    <a:pt x="60"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0" y="37"/>
                    <a:pt x="61" y="37"/>
                    <a:pt x="61" y="36"/>
                  </a:cubicBezTo>
                  <a:cubicBezTo>
                    <a:pt x="60" y="36"/>
                    <a:pt x="60" y="36"/>
                    <a:pt x="60" y="36"/>
                  </a:cubicBezTo>
                  <a:cubicBezTo>
                    <a:pt x="60" y="36"/>
                    <a:pt x="60" y="36"/>
                    <a:pt x="60" y="36"/>
                  </a:cubicBezTo>
                  <a:moveTo>
                    <a:pt x="58" y="35"/>
                  </a:moveTo>
                  <a:cubicBezTo>
                    <a:pt x="58" y="35"/>
                    <a:pt x="58" y="35"/>
                    <a:pt x="58" y="35"/>
                  </a:cubicBezTo>
                  <a:cubicBezTo>
                    <a:pt x="58" y="35"/>
                    <a:pt x="58" y="35"/>
                    <a:pt x="58" y="35"/>
                  </a:cubicBezTo>
                  <a:cubicBezTo>
                    <a:pt x="58" y="35"/>
                    <a:pt x="58" y="35"/>
                    <a:pt x="58" y="35"/>
                  </a:cubicBezTo>
                  <a:moveTo>
                    <a:pt x="60" y="33"/>
                  </a:moveTo>
                  <a:cubicBezTo>
                    <a:pt x="60" y="33"/>
                    <a:pt x="60" y="33"/>
                    <a:pt x="60" y="33"/>
                  </a:cubicBezTo>
                  <a:cubicBezTo>
                    <a:pt x="60" y="34"/>
                    <a:pt x="60" y="34"/>
                    <a:pt x="60" y="34"/>
                  </a:cubicBezTo>
                  <a:cubicBezTo>
                    <a:pt x="60" y="34"/>
                    <a:pt x="60" y="33"/>
                    <a:pt x="60" y="33"/>
                  </a:cubicBezTo>
                  <a:moveTo>
                    <a:pt x="14" y="31"/>
                  </a:moveTo>
                  <a:cubicBezTo>
                    <a:pt x="14" y="31"/>
                    <a:pt x="14" y="31"/>
                    <a:pt x="15" y="31"/>
                  </a:cubicBezTo>
                  <a:cubicBezTo>
                    <a:pt x="15" y="31"/>
                    <a:pt x="15" y="31"/>
                    <a:pt x="15" y="31"/>
                  </a:cubicBezTo>
                  <a:cubicBezTo>
                    <a:pt x="14" y="31"/>
                    <a:pt x="14" y="31"/>
                    <a:pt x="14" y="31"/>
                  </a:cubicBezTo>
                  <a:cubicBezTo>
                    <a:pt x="14" y="31"/>
                    <a:pt x="14" y="31"/>
                    <a:pt x="14" y="31"/>
                  </a:cubicBezTo>
                  <a:moveTo>
                    <a:pt x="12" y="29"/>
                  </a:moveTo>
                  <a:cubicBezTo>
                    <a:pt x="12" y="29"/>
                    <a:pt x="11" y="29"/>
                    <a:pt x="11" y="30"/>
                  </a:cubicBezTo>
                  <a:cubicBezTo>
                    <a:pt x="12" y="29"/>
                    <a:pt x="12" y="29"/>
                    <a:pt x="12" y="29"/>
                  </a:cubicBezTo>
                  <a:cubicBezTo>
                    <a:pt x="12" y="30"/>
                    <a:pt x="12" y="30"/>
                    <a:pt x="12"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1"/>
                    <a:pt x="13" y="31"/>
                    <a:pt x="13" y="31"/>
                  </a:cubicBezTo>
                  <a:cubicBezTo>
                    <a:pt x="14" y="30"/>
                    <a:pt x="14" y="30"/>
                    <a:pt x="14" y="30"/>
                  </a:cubicBezTo>
                  <a:cubicBezTo>
                    <a:pt x="13" y="30"/>
                    <a:pt x="13" y="30"/>
                    <a:pt x="13" y="30"/>
                  </a:cubicBezTo>
                  <a:cubicBezTo>
                    <a:pt x="13" y="30"/>
                    <a:pt x="13" y="30"/>
                    <a:pt x="13" y="30"/>
                  </a:cubicBezTo>
                  <a:cubicBezTo>
                    <a:pt x="12" y="29"/>
                    <a:pt x="12" y="29"/>
                    <a:pt x="12" y="29"/>
                  </a:cubicBezTo>
                  <a:cubicBezTo>
                    <a:pt x="12" y="29"/>
                    <a:pt x="12" y="29"/>
                    <a:pt x="12" y="29"/>
                  </a:cubicBezTo>
                  <a:moveTo>
                    <a:pt x="5" y="29"/>
                  </a:moveTo>
                  <a:cubicBezTo>
                    <a:pt x="5" y="29"/>
                    <a:pt x="5" y="29"/>
                    <a:pt x="5" y="29"/>
                  </a:cubicBezTo>
                  <a:cubicBezTo>
                    <a:pt x="5" y="29"/>
                    <a:pt x="5" y="29"/>
                    <a:pt x="5" y="29"/>
                  </a:cubicBezTo>
                  <a:moveTo>
                    <a:pt x="62" y="27"/>
                  </a:moveTo>
                  <a:cubicBezTo>
                    <a:pt x="62" y="29"/>
                    <a:pt x="62" y="29"/>
                    <a:pt x="62" y="29"/>
                  </a:cubicBezTo>
                  <a:cubicBezTo>
                    <a:pt x="62" y="29"/>
                    <a:pt x="62" y="29"/>
                    <a:pt x="62" y="29"/>
                  </a:cubicBezTo>
                  <a:cubicBezTo>
                    <a:pt x="62" y="29"/>
                    <a:pt x="62" y="29"/>
                    <a:pt x="62" y="29"/>
                  </a:cubicBezTo>
                  <a:cubicBezTo>
                    <a:pt x="61" y="29"/>
                    <a:pt x="61" y="29"/>
                    <a:pt x="61" y="29"/>
                  </a:cubicBezTo>
                  <a:cubicBezTo>
                    <a:pt x="61" y="30"/>
                    <a:pt x="61" y="30"/>
                    <a:pt x="61" y="30"/>
                  </a:cubicBezTo>
                  <a:cubicBezTo>
                    <a:pt x="61" y="30"/>
                    <a:pt x="61" y="30"/>
                    <a:pt x="61" y="30"/>
                  </a:cubicBezTo>
                  <a:cubicBezTo>
                    <a:pt x="61" y="30"/>
                    <a:pt x="61" y="31"/>
                    <a:pt x="61" y="31"/>
                  </a:cubicBezTo>
                  <a:cubicBezTo>
                    <a:pt x="61" y="31"/>
                    <a:pt x="61" y="30"/>
                    <a:pt x="61" y="30"/>
                  </a:cubicBezTo>
                  <a:cubicBezTo>
                    <a:pt x="61" y="30"/>
                    <a:pt x="61" y="30"/>
                    <a:pt x="61" y="30"/>
                  </a:cubicBezTo>
                  <a:cubicBezTo>
                    <a:pt x="62" y="30"/>
                    <a:pt x="62" y="30"/>
                    <a:pt x="62" y="30"/>
                  </a:cubicBezTo>
                  <a:cubicBezTo>
                    <a:pt x="62" y="30"/>
                    <a:pt x="62" y="30"/>
                    <a:pt x="62" y="30"/>
                  </a:cubicBezTo>
                  <a:cubicBezTo>
                    <a:pt x="63" y="30"/>
                    <a:pt x="63" y="30"/>
                    <a:pt x="63" y="30"/>
                  </a:cubicBezTo>
                  <a:cubicBezTo>
                    <a:pt x="63" y="30"/>
                    <a:pt x="63" y="30"/>
                    <a:pt x="63" y="30"/>
                  </a:cubicBezTo>
                  <a:cubicBezTo>
                    <a:pt x="63" y="29"/>
                    <a:pt x="63" y="29"/>
                    <a:pt x="63" y="29"/>
                  </a:cubicBezTo>
                  <a:cubicBezTo>
                    <a:pt x="63" y="29"/>
                    <a:pt x="63" y="29"/>
                    <a:pt x="63" y="29"/>
                  </a:cubicBezTo>
                  <a:cubicBezTo>
                    <a:pt x="63" y="28"/>
                    <a:pt x="63" y="28"/>
                    <a:pt x="63" y="28"/>
                  </a:cubicBezTo>
                  <a:cubicBezTo>
                    <a:pt x="63" y="28"/>
                    <a:pt x="63" y="28"/>
                    <a:pt x="63" y="28"/>
                  </a:cubicBezTo>
                  <a:cubicBezTo>
                    <a:pt x="62" y="27"/>
                    <a:pt x="62" y="27"/>
                    <a:pt x="62" y="27"/>
                  </a:cubicBezTo>
                  <a:moveTo>
                    <a:pt x="9" y="27"/>
                  </a:moveTo>
                  <a:cubicBezTo>
                    <a:pt x="9" y="27"/>
                    <a:pt x="9" y="27"/>
                    <a:pt x="9" y="27"/>
                  </a:cubicBezTo>
                  <a:cubicBezTo>
                    <a:pt x="9" y="27"/>
                    <a:pt x="9" y="27"/>
                    <a:pt x="9" y="27"/>
                  </a:cubicBezTo>
                  <a:cubicBezTo>
                    <a:pt x="9" y="27"/>
                    <a:pt x="9" y="27"/>
                    <a:pt x="9" y="27"/>
                  </a:cubicBezTo>
                  <a:moveTo>
                    <a:pt x="62" y="25"/>
                  </a:moveTo>
                  <a:cubicBezTo>
                    <a:pt x="62" y="26"/>
                    <a:pt x="62" y="26"/>
                    <a:pt x="62" y="26"/>
                  </a:cubicBezTo>
                  <a:cubicBezTo>
                    <a:pt x="62" y="26"/>
                    <a:pt x="62" y="26"/>
                    <a:pt x="62" y="26"/>
                  </a:cubicBezTo>
                  <a:cubicBezTo>
                    <a:pt x="62" y="27"/>
                    <a:pt x="62" y="27"/>
                    <a:pt x="62" y="27"/>
                  </a:cubicBezTo>
                  <a:cubicBezTo>
                    <a:pt x="62" y="27"/>
                    <a:pt x="62" y="27"/>
                    <a:pt x="62" y="27"/>
                  </a:cubicBezTo>
                  <a:cubicBezTo>
                    <a:pt x="62" y="26"/>
                    <a:pt x="62" y="26"/>
                    <a:pt x="62" y="26"/>
                  </a:cubicBezTo>
                  <a:cubicBezTo>
                    <a:pt x="62" y="27"/>
                    <a:pt x="62" y="27"/>
                    <a:pt x="62" y="27"/>
                  </a:cubicBezTo>
                  <a:cubicBezTo>
                    <a:pt x="63" y="27"/>
                    <a:pt x="63" y="27"/>
                    <a:pt x="63" y="27"/>
                  </a:cubicBezTo>
                  <a:cubicBezTo>
                    <a:pt x="62" y="26"/>
                    <a:pt x="62" y="26"/>
                    <a:pt x="62" y="26"/>
                  </a:cubicBezTo>
                  <a:cubicBezTo>
                    <a:pt x="62" y="25"/>
                    <a:pt x="62" y="25"/>
                    <a:pt x="62" y="25"/>
                  </a:cubicBezTo>
                  <a:moveTo>
                    <a:pt x="66" y="25"/>
                  </a:moveTo>
                  <a:cubicBezTo>
                    <a:pt x="66" y="25"/>
                    <a:pt x="66" y="25"/>
                    <a:pt x="66" y="25"/>
                  </a:cubicBezTo>
                  <a:cubicBezTo>
                    <a:pt x="66" y="25"/>
                    <a:pt x="66" y="25"/>
                    <a:pt x="66" y="25"/>
                  </a:cubicBezTo>
                  <a:moveTo>
                    <a:pt x="66" y="25"/>
                  </a:moveTo>
                  <a:cubicBezTo>
                    <a:pt x="66" y="25"/>
                    <a:pt x="66" y="25"/>
                    <a:pt x="66" y="25"/>
                  </a:cubicBezTo>
                  <a:cubicBezTo>
                    <a:pt x="66" y="25"/>
                    <a:pt x="66" y="25"/>
                    <a:pt x="66" y="25"/>
                  </a:cubicBezTo>
                  <a:cubicBezTo>
                    <a:pt x="66" y="25"/>
                    <a:pt x="66" y="25"/>
                    <a:pt x="66" y="25"/>
                  </a:cubicBezTo>
                  <a:moveTo>
                    <a:pt x="62" y="25"/>
                  </a:moveTo>
                  <a:cubicBezTo>
                    <a:pt x="62" y="25"/>
                    <a:pt x="62" y="25"/>
                    <a:pt x="62" y="25"/>
                  </a:cubicBezTo>
                  <a:cubicBezTo>
                    <a:pt x="62" y="25"/>
                    <a:pt x="62" y="25"/>
                    <a:pt x="62" y="25"/>
                  </a:cubicBezTo>
                  <a:moveTo>
                    <a:pt x="40" y="24"/>
                  </a:moveTo>
                  <a:cubicBezTo>
                    <a:pt x="39" y="24"/>
                    <a:pt x="39" y="24"/>
                    <a:pt x="39" y="24"/>
                  </a:cubicBezTo>
                  <a:cubicBezTo>
                    <a:pt x="40" y="24"/>
                    <a:pt x="40" y="24"/>
                    <a:pt x="40" y="24"/>
                  </a:cubicBezTo>
                  <a:moveTo>
                    <a:pt x="14" y="23"/>
                  </a:moveTo>
                  <a:cubicBezTo>
                    <a:pt x="14" y="23"/>
                    <a:pt x="14" y="23"/>
                    <a:pt x="14" y="23"/>
                  </a:cubicBezTo>
                  <a:cubicBezTo>
                    <a:pt x="14" y="23"/>
                    <a:pt x="14" y="23"/>
                    <a:pt x="14" y="23"/>
                  </a:cubicBezTo>
                  <a:moveTo>
                    <a:pt x="34" y="22"/>
                  </a:moveTo>
                  <a:cubicBezTo>
                    <a:pt x="34" y="22"/>
                    <a:pt x="34" y="22"/>
                    <a:pt x="34" y="22"/>
                  </a:cubicBezTo>
                  <a:cubicBezTo>
                    <a:pt x="35" y="23"/>
                    <a:pt x="35" y="23"/>
                    <a:pt x="35" y="23"/>
                  </a:cubicBezTo>
                  <a:cubicBezTo>
                    <a:pt x="35" y="22"/>
                    <a:pt x="35" y="22"/>
                    <a:pt x="35" y="22"/>
                  </a:cubicBezTo>
                  <a:cubicBezTo>
                    <a:pt x="34" y="22"/>
                    <a:pt x="34" y="22"/>
                    <a:pt x="34" y="22"/>
                  </a:cubicBezTo>
                  <a:moveTo>
                    <a:pt x="60" y="21"/>
                  </a:moveTo>
                  <a:cubicBezTo>
                    <a:pt x="60" y="22"/>
                    <a:pt x="60" y="22"/>
                    <a:pt x="60" y="22"/>
                  </a:cubicBezTo>
                  <a:cubicBezTo>
                    <a:pt x="61" y="23"/>
                    <a:pt x="61" y="23"/>
                    <a:pt x="61" y="23"/>
                  </a:cubicBezTo>
                  <a:cubicBezTo>
                    <a:pt x="61" y="23"/>
                    <a:pt x="61" y="23"/>
                    <a:pt x="61" y="23"/>
                  </a:cubicBezTo>
                  <a:cubicBezTo>
                    <a:pt x="61" y="23"/>
                    <a:pt x="61" y="23"/>
                    <a:pt x="61" y="23"/>
                  </a:cubicBezTo>
                  <a:cubicBezTo>
                    <a:pt x="61" y="23"/>
                    <a:pt x="61" y="23"/>
                    <a:pt x="61" y="23"/>
                  </a:cubicBezTo>
                  <a:cubicBezTo>
                    <a:pt x="61" y="23"/>
                    <a:pt x="61" y="23"/>
                    <a:pt x="61" y="24"/>
                  </a:cubicBezTo>
                  <a:cubicBezTo>
                    <a:pt x="62" y="25"/>
                    <a:pt x="62" y="25"/>
                    <a:pt x="62" y="25"/>
                  </a:cubicBezTo>
                  <a:cubicBezTo>
                    <a:pt x="62" y="25"/>
                    <a:pt x="62" y="25"/>
                    <a:pt x="62" y="25"/>
                  </a:cubicBezTo>
                  <a:cubicBezTo>
                    <a:pt x="61" y="24"/>
                    <a:pt x="61" y="24"/>
                    <a:pt x="61" y="24"/>
                  </a:cubicBezTo>
                  <a:cubicBezTo>
                    <a:pt x="62" y="24"/>
                    <a:pt x="62" y="24"/>
                    <a:pt x="62" y="24"/>
                  </a:cubicBezTo>
                  <a:cubicBezTo>
                    <a:pt x="61" y="23"/>
                    <a:pt x="61" y="23"/>
                    <a:pt x="61" y="23"/>
                  </a:cubicBezTo>
                  <a:cubicBezTo>
                    <a:pt x="61" y="23"/>
                    <a:pt x="61" y="23"/>
                    <a:pt x="61" y="23"/>
                  </a:cubicBezTo>
                  <a:cubicBezTo>
                    <a:pt x="61" y="22"/>
                    <a:pt x="61" y="22"/>
                    <a:pt x="61" y="22"/>
                  </a:cubicBezTo>
                  <a:cubicBezTo>
                    <a:pt x="60" y="21"/>
                    <a:pt x="60" y="21"/>
                    <a:pt x="60" y="21"/>
                  </a:cubicBezTo>
                  <a:moveTo>
                    <a:pt x="0" y="20"/>
                  </a:moveTo>
                  <a:cubicBezTo>
                    <a:pt x="0" y="21"/>
                    <a:pt x="0" y="21"/>
                    <a:pt x="0" y="21"/>
                  </a:cubicBezTo>
                  <a:cubicBezTo>
                    <a:pt x="0" y="20"/>
                    <a:pt x="0" y="20"/>
                    <a:pt x="0" y="20"/>
                  </a:cubicBezTo>
                  <a:moveTo>
                    <a:pt x="34" y="20"/>
                  </a:moveTo>
                  <a:cubicBezTo>
                    <a:pt x="33" y="20"/>
                    <a:pt x="33" y="20"/>
                    <a:pt x="33" y="20"/>
                  </a:cubicBezTo>
                  <a:cubicBezTo>
                    <a:pt x="33" y="21"/>
                    <a:pt x="33" y="21"/>
                    <a:pt x="33" y="21"/>
                  </a:cubicBezTo>
                  <a:cubicBezTo>
                    <a:pt x="34" y="21"/>
                    <a:pt x="34" y="20"/>
                    <a:pt x="34" y="20"/>
                  </a:cubicBezTo>
                  <a:moveTo>
                    <a:pt x="5" y="19"/>
                  </a:moveTo>
                  <a:cubicBezTo>
                    <a:pt x="5" y="20"/>
                    <a:pt x="5" y="20"/>
                    <a:pt x="5" y="20"/>
                  </a:cubicBezTo>
                  <a:cubicBezTo>
                    <a:pt x="6" y="20"/>
                    <a:pt x="6" y="20"/>
                    <a:pt x="6" y="20"/>
                  </a:cubicBezTo>
                  <a:cubicBezTo>
                    <a:pt x="5" y="19"/>
                    <a:pt x="5" y="19"/>
                    <a:pt x="5" y="19"/>
                  </a:cubicBezTo>
                  <a:moveTo>
                    <a:pt x="1" y="16"/>
                  </a:moveTo>
                  <a:cubicBezTo>
                    <a:pt x="1" y="16"/>
                    <a:pt x="1" y="16"/>
                    <a:pt x="1" y="16"/>
                  </a:cubicBezTo>
                  <a:cubicBezTo>
                    <a:pt x="1" y="17"/>
                    <a:pt x="1" y="17"/>
                    <a:pt x="1" y="17"/>
                  </a:cubicBezTo>
                  <a:cubicBezTo>
                    <a:pt x="0" y="17"/>
                    <a:pt x="0" y="17"/>
                    <a:pt x="0" y="17"/>
                  </a:cubicBezTo>
                  <a:cubicBezTo>
                    <a:pt x="0" y="18"/>
                    <a:pt x="0" y="18"/>
                    <a:pt x="0" y="18"/>
                  </a:cubicBezTo>
                  <a:cubicBezTo>
                    <a:pt x="0" y="18"/>
                    <a:pt x="0" y="18"/>
                    <a:pt x="0" y="18"/>
                  </a:cubicBezTo>
                  <a:cubicBezTo>
                    <a:pt x="0" y="18"/>
                    <a:pt x="0" y="18"/>
                    <a:pt x="0" y="18"/>
                  </a:cubicBezTo>
                  <a:cubicBezTo>
                    <a:pt x="0" y="17"/>
                    <a:pt x="0" y="17"/>
                    <a:pt x="0" y="17"/>
                  </a:cubicBezTo>
                  <a:cubicBezTo>
                    <a:pt x="1" y="18"/>
                    <a:pt x="1" y="18"/>
                    <a:pt x="1" y="18"/>
                  </a:cubicBezTo>
                  <a:cubicBezTo>
                    <a:pt x="1" y="17"/>
                    <a:pt x="1" y="17"/>
                    <a:pt x="1" y="17"/>
                  </a:cubicBezTo>
                  <a:cubicBezTo>
                    <a:pt x="1" y="17"/>
                    <a:pt x="1" y="17"/>
                    <a:pt x="1" y="17"/>
                  </a:cubicBezTo>
                  <a:cubicBezTo>
                    <a:pt x="2" y="16"/>
                    <a:pt x="2" y="16"/>
                    <a:pt x="2" y="16"/>
                  </a:cubicBezTo>
                  <a:cubicBezTo>
                    <a:pt x="1" y="16"/>
                    <a:pt x="1" y="16"/>
                    <a:pt x="1" y="16"/>
                  </a:cubicBezTo>
                  <a:cubicBezTo>
                    <a:pt x="1" y="16"/>
                    <a:pt x="1" y="16"/>
                    <a:pt x="1" y="16"/>
                  </a:cubicBezTo>
                  <a:moveTo>
                    <a:pt x="20" y="15"/>
                  </a:moveTo>
                  <a:cubicBezTo>
                    <a:pt x="20" y="15"/>
                    <a:pt x="19" y="15"/>
                    <a:pt x="19" y="16"/>
                  </a:cubicBezTo>
                  <a:cubicBezTo>
                    <a:pt x="19" y="17"/>
                    <a:pt x="19" y="17"/>
                    <a:pt x="19" y="17"/>
                  </a:cubicBezTo>
                  <a:cubicBezTo>
                    <a:pt x="19" y="17"/>
                    <a:pt x="19" y="17"/>
                    <a:pt x="19" y="17"/>
                  </a:cubicBezTo>
                  <a:cubicBezTo>
                    <a:pt x="20" y="17"/>
                    <a:pt x="20" y="17"/>
                    <a:pt x="20" y="17"/>
                  </a:cubicBezTo>
                  <a:cubicBezTo>
                    <a:pt x="20" y="17"/>
                    <a:pt x="20" y="17"/>
                    <a:pt x="20" y="17"/>
                  </a:cubicBezTo>
                  <a:cubicBezTo>
                    <a:pt x="20" y="16"/>
                    <a:pt x="20" y="16"/>
                    <a:pt x="20" y="16"/>
                  </a:cubicBezTo>
                  <a:cubicBezTo>
                    <a:pt x="19" y="16"/>
                    <a:pt x="19" y="16"/>
                    <a:pt x="19" y="16"/>
                  </a:cubicBezTo>
                  <a:cubicBezTo>
                    <a:pt x="19" y="16"/>
                    <a:pt x="19" y="15"/>
                    <a:pt x="20" y="15"/>
                  </a:cubicBezTo>
                  <a:moveTo>
                    <a:pt x="15" y="13"/>
                  </a:moveTo>
                  <a:cubicBezTo>
                    <a:pt x="15" y="14"/>
                    <a:pt x="15" y="14"/>
                    <a:pt x="15" y="14"/>
                  </a:cubicBezTo>
                  <a:cubicBezTo>
                    <a:pt x="15" y="13"/>
                    <a:pt x="15" y="13"/>
                    <a:pt x="15" y="13"/>
                  </a:cubicBezTo>
                  <a:moveTo>
                    <a:pt x="29" y="13"/>
                  </a:moveTo>
                  <a:cubicBezTo>
                    <a:pt x="29" y="13"/>
                    <a:pt x="29" y="13"/>
                    <a:pt x="29" y="13"/>
                  </a:cubicBezTo>
                  <a:cubicBezTo>
                    <a:pt x="30" y="14"/>
                    <a:pt x="30" y="14"/>
                    <a:pt x="30" y="14"/>
                  </a:cubicBezTo>
                  <a:cubicBezTo>
                    <a:pt x="29" y="14"/>
                    <a:pt x="29" y="14"/>
                    <a:pt x="29" y="14"/>
                  </a:cubicBezTo>
                  <a:cubicBezTo>
                    <a:pt x="29" y="14"/>
                    <a:pt x="29" y="14"/>
                    <a:pt x="29" y="14"/>
                  </a:cubicBezTo>
                  <a:cubicBezTo>
                    <a:pt x="29" y="14"/>
                    <a:pt x="30" y="14"/>
                    <a:pt x="30" y="14"/>
                  </a:cubicBezTo>
                  <a:cubicBezTo>
                    <a:pt x="30" y="14"/>
                    <a:pt x="30" y="14"/>
                    <a:pt x="30" y="13"/>
                  </a:cubicBezTo>
                  <a:cubicBezTo>
                    <a:pt x="29" y="13"/>
                    <a:pt x="29" y="13"/>
                    <a:pt x="29" y="13"/>
                  </a:cubicBezTo>
                  <a:moveTo>
                    <a:pt x="34" y="11"/>
                  </a:moveTo>
                  <a:cubicBezTo>
                    <a:pt x="33" y="12"/>
                    <a:pt x="33" y="12"/>
                    <a:pt x="33" y="12"/>
                  </a:cubicBezTo>
                  <a:cubicBezTo>
                    <a:pt x="34" y="12"/>
                    <a:pt x="34" y="12"/>
                    <a:pt x="34" y="12"/>
                  </a:cubicBezTo>
                  <a:cubicBezTo>
                    <a:pt x="34" y="11"/>
                    <a:pt x="34" y="11"/>
                    <a:pt x="34" y="11"/>
                  </a:cubicBezTo>
                  <a:moveTo>
                    <a:pt x="8" y="11"/>
                  </a:moveTo>
                  <a:cubicBezTo>
                    <a:pt x="8" y="11"/>
                    <a:pt x="8" y="11"/>
                    <a:pt x="8" y="11"/>
                  </a:cubicBezTo>
                  <a:cubicBezTo>
                    <a:pt x="8" y="11"/>
                    <a:pt x="8" y="11"/>
                    <a:pt x="8" y="11"/>
                  </a:cubicBezTo>
                  <a:moveTo>
                    <a:pt x="30" y="11"/>
                  </a:moveTo>
                  <a:cubicBezTo>
                    <a:pt x="30" y="12"/>
                    <a:pt x="30" y="12"/>
                    <a:pt x="30" y="12"/>
                  </a:cubicBezTo>
                  <a:cubicBezTo>
                    <a:pt x="30" y="13"/>
                    <a:pt x="30" y="13"/>
                    <a:pt x="30" y="13"/>
                  </a:cubicBezTo>
                  <a:cubicBezTo>
                    <a:pt x="30" y="12"/>
                    <a:pt x="30" y="12"/>
                    <a:pt x="30" y="12"/>
                  </a:cubicBezTo>
                  <a:cubicBezTo>
                    <a:pt x="30" y="13"/>
                    <a:pt x="30" y="13"/>
                    <a:pt x="30" y="13"/>
                  </a:cubicBezTo>
                  <a:cubicBezTo>
                    <a:pt x="31" y="13"/>
                    <a:pt x="31" y="13"/>
                    <a:pt x="31" y="13"/>
                  </a:cubicBezTo>
                  <a:cubicBezTo>
                    <a:pt x="31" y="14"/>
                    <a:pt x="30" y="14"/>
                    <a:pt x="30" y="14"/>
                  </a:cubicBezTo>
                  <a:cubicBezTo>
                    <a:pt x="30" y="14"/>
                    <a:pt x="30" y="14"/>
                    <a:pt x="30" y="14"/>
                  </a:cubicBezTo>
                  <a:cubicBezTo>
                    <a:pt x="31" y="14"/>
                    <a:pt x="31" y="14"/>
                    <a:pt x="31" y="14"/>
                  </a:cubicBezTo>
                  <a:cubicBezTo>
                    <a:pt x="31" y="15"/>
                    <a:pt x="31" y="15"/>
                    <a:pt x="31" y="15"/>
                  </a:cubicBezTo>
                  <a:cubicBezTo>
                    <a:pt x="31" y="15"/>
                    <a:pt x="31" y="15"/>
                    <a:pt x="31" y="15"/>
                  </a:cubicBezTo>
                  <a:cubicBezTo>
                    <a:pt x="32" y="14"/>
                    <a:pt x="32" y="14"/>
                    <a:pt x="32" y="14"/>
                  </a:cubicBezTo>
                  <a:cubicBezTo>
                    <a:pt x="31" y="13"/>
                    <a:pt x="31" y="13"/>
                    <a:pt x="31" y="13"/>
                  </a:cubicBezTo>
                  <a:cubicBezTo>
                    <a:pt x="31" y="13"/>
                    <a:pt x="31" y="13"/>
                    <a:pt x="31" y="13"/>
                  </a:cubicBezTo>
                  <a:cubicBezTo>
                    <a:pt x="31" y="12"/>
                    <a:pt x="31" y="12"/>
                    <a:pt x="31" y="12"/>
                  </a:cubicBezTo>
                  <a:cubicBezTo>
                    <a:pt x="31" y="12"/>
                    <a:pt x="31" y="12"/>
                    <a:pt x="31" y="12"/>
                  </a:cubicBezTo>
                  <a:cubicBezTo>
                    <a:pt x="31" y="11"/>
                    <a:pt x="31" y="11"/>
                    <a:pt x="31" y="11"/>
                  </a:cubicBezTo>
                  <a:cubicBezTo>
                    <a:pt x="30" y="11"/>
                    <a:pt x="30" y="11"/>
                    <a:pt x="30" y="11"/>
                  </a:cubicBezTo>
                  <a:cubicBezTo>
                    <a:pt x="30" y="11"/>
                    <a:pt x="30" y="11"/>
                    <a:pt x="30" y="11"/>
                  </a:cubicBezTo>
                  <a:moveTo>
                    <a:pt x="55" y="10"/>
                  </a:moveTo>
                  <a:cubicBezTo>
                    <a:pt x="56" y="11"/>
                    <a:pt x="56" y="11"/>
                    <a:pt x="56" y="11"/>
                  </a:cubicBezTo>
                  <a:cubicBezTo>
                    <a:pt x="56" y="11"/>
                    <a:pt x="56" y="11"/>
                    <a:pt x="56" y="11"/>
                  </a:cubicBezTo>
                  <a:cubicBezTo>
                    <a:pt x="55" y="10"/>
                    <a:pt x="55" y="10"/>
                    <a:pt x="55" y="10"/>
                  </a:cubicBezTo>
                  <a:moveTo>
                    <a:pt x="52" y="9"/>
                  </a:moveTo>
                  <a:cubicBezTo>
                    <a:pt x="53" y="10"/>
                    <a:pt x="53" y="10"/>
                    <a:pt x="53" y="10"/>
                  </a:cubicBezTo>
                  <a:cubicBezTo>
                    <a:pt x="53" y="9"/>
                    <a:pt x="53" y="9"/>
                    <a:pt x="53" y="9"/>
                  </a:cubicBezTo>
                  <a:cubicBezTo>
                    <a:pt x="52" y="9"/>
                    <a:pt x="52" y="9"/>
                    <a:pt x="52" y="9"/>
                  </a:cubicBezTo>
                  <a:moveTo>
                    <a:pt x="54" y="9"/>
                  </a:moveTo>
                  <a:cubicBezTo>
                    <a:pt x="54" y="9"/>
                    <a:pt x="54" y="9"/>
                    <a:pt x="54" y="9"/>
                  </a:cubicBezTo>
                  <a:cubicBezTo>
                    <a:pt x="54" y="10"/>
                    <a:pt x="54" y="10"/>
                    <a:pt x="54" y="10"/>
                  </a:cubicBezTo>
                  <a:cubicBezTo>
                    <a:pt x="55" y="10"/>
                    <a:pt x="55" y="10"/>
                    <a:pt x="55" y="10"/>
                  </a:cubicBezTo>
                  <a:cubicBezTo>
                    <a:pt x="55" y="10"/>
                    <a:pt x="54" y="9"/>
                    <a:pt x="54" y="9"/>
                  </a:cubicBezTo>
                  <a:moveTo>
                    <a:pt x="14" y="8"/>
                  </a:moveTo>
                  <a:cubicBezTo>
                    <a:pt x="14" y="9"/>
                    <a:pt x="14" y="9"/>
                    <a:pt x="14" y="9"/>
                  </a:cubicBezTo>
                  <a:cubicBezTo>
                    <a:pt x="14" y="8"/>
                    <a:pt x="14" y="8"/>
                    <a:pt x="14" y="8"/>
                  </a:cubicBezTo>
                  <a:moveTo>
                    <a:pt x="28" y="7"/>
                  </a:move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8" y="9"/>
                    <a:pt x="28" y="9"/>
                    <a:pt x="28" y="9"/>
                  </a:cubicBezTo>
                  <a:cubicBezTo>
                    <a:pt x="29" y="8"/>
                    <a:pt x="29" y="8"/>
                    <a:pt x="29" y="8"/>
                  </a:cubicBezTo>
                  <a:cubicBezTo>
                    <a:pt x="29" y="8"/>
                    <a:pt x="29" y="8"/>
                    <a:pt x="29" y="8"/>
                  </a:cubicBezTo>
                  <a:cubicBezTo>
                    <a:pt x="28" y="7"/>
                    <a:pt x="28" y="7"/>
                    <a:pt x="28" y="7"/>
                  </a:cubicBezTo>
                  <a:moveTo>
                    <a:pt x="13" y="7"/>
                  </a:moveTo>
                  <a:cubicBezTo>
                    <a:pt x="13" y="7"/>
                    <a:pt x="13" y="7"/>
                    <a:pt x="13" y="7"/>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0" y="9"/>
                    <a:pt x="10" y="9"/>
                    <a:pt x="10" y="9"/>
                  </a:cubicBezTo>
                  <a:cubicBezTo>
                    <a:pt x="10" y="9"/>
                    <a:pt x="10" y="9"/>
                    <a:pt x="10" y="9"/>
                  </a:cubicBezTo>
                  <a:cubicBezTo>
                    <a:pt x="11" y="9"/>
                    <a:pt x="11" y="9"/>
                    <a:pt x="11" y="9"/>
                  </a:cubicBezTo>
                  <a:cubicBezTo>
                    <a:pt x="11" y="9"/>
                    <a:pt x="11" y="9"/>
                    <a:pt x="11" y="9"/>
                  </a:cubicBezTo>
                  <a:cubicBezTo>
                    <a:pt x="12" y="9"/>
                    <a:pt x="12" y="9"/>
                    <a:pt x="12" y="9"/>
                  </a:cubicBezTo>
                  <a:cubicBezTo>
                    <a:pt x="11" y="9"/>
                    <a:pt x="11" y="9"/>
                    <a:pt x="11" y="9"/>
                  </a:cubicBezTo>
                  <a:cubicBezTo>
                    <a:pt x="11" y="9"/>
                    <a:pt x="11" y="9"/>
                    <a:pt x="11" y="9"/>
                  </a:cubicBezTo>
                  <a:cubicBezTo>
                    <a:pt x="11" y="10"/>
                    <a:pt x="11" y="10"/>
                    <a:pt x="11" y="10"/>
                  </a:cubicBezTo>
                  <a:cubicBezTo>
                    <a:pt x="11" y="10"/>
                    <a:pt x="11" y="10"/>
                    <a:pt x="12" y="10"/>
                  </a:cubicBezTo>
                  <a:cubicBezTo>
                    <a:pt x="12" y="10"/>
                    <a:pt x="12" y="10"/>
                    <a:pt x="12" y="9"/>
                  </a:cubicBezTo>
                  <a:cubicBezTo>
                    <a:pt x="13" y="9"/>
                    <a:pt x="13" y="9"/>
                    <a:pt x="13" y="9"/>
                  </a:cubicBezTo>
                  <a:cubicBezTo>
                    <a:pt x="13" y="9"/>
                    <a:pt x="13" y="9"/>
                    <a:pt x="13" y="9"/>
                  </a:cubicBezTo>
                  <a:cubicBezTo>
                    <a:pt x="14" y="8"/>
                    <a:pt x="14" y="8"/>
                    <a:pt x="14" y="8"/>
                  </a:cubicBezTo>
                  <a:cubicBezTo>
                    <a:pt x="14" y="8"/>
                    <a:pt x="13" y="7"/>
                    <a:pt x="13" y="7"/>
                  </a:cubicBezTo>
                  <a:moveTo>
                    <a:pt x="19" y="41"/>
                  </a:moveTo>
                  <a:cubicBezTo>
                    <a:pt x="19" y="41"/>
                    <a:pt x="19" y="41"/>
                    <a:pt x="19" y="41"/>
                  </a:cubicBezTo>
                  <a:cubicBezTo>
                    <a:pt x="19" y="41"/>
                    <a:pt x="19" y="41"/>
                    <a:pt x="19" y="41"/>
                  </a:cubicBezTo>
                  <a:cubicBezTo>
                    <a:pt x="19" y="41"/>
                    <a:pt x="19" y="41"/>
                    <a:pt x="19" y="41"/>
                  </a:cubicBezTo>
                  <a:moveTo>
                    <a:pt x="15" y="10"/>
                  </a:moveTo>
                  <a:cubicBezTo>
                    <a:pt x="15" y="10"/>
                    <a:pt x="15" y="10"/>
                    <a:pt x="15" y="10"/>
                  </a:cubicBezTo>
                  <a:cubicBezTo>
                    <a:pt x="15" y="10"/>
                    <a:pt x="15" y="10"/>
                    <a:pt x="15" y="10"/>
                  </a:cubicBezTo>
                  <a:cubicBezTo>
                    <a:pt x="15" y="10"/>
                    <a:pt x="15" y="10"/>
                    <a:pt x="15" y="10"/>
                  </a:cubicBezTo>
                  <a:moveTo>
                    <a:pt x="15" y="7"/>
                  </a:moveTo>
                  <a:cubicBezTo>
                    <a:pt x="15" y="8"/>
                    <a:pt x="15" y="8"/>
                    <a:pt x="15" y="8"/>
                  </a:cubicBezTo>
                  <a:cubicBezTo>
                    <a:pt x="14" y="8"/>
                    <a:pt x="14" y="8"/>
                    <a:pt x="14" y="8"/>
                  </a:cubicBezTo>
                  <a:cubicBezTo>
                    <a:pt x="15" y="9"/>
                    <a:pt x="15" y="9"/>
                    <a:pt x="15" y="9"/>
                  </a:cubicBezTo>
                  <a:cubicBezTo>
                    <a:pt x="14" y="9"/>
                    <a:pt x="14" y="9"/>
                    <a:pt x="14" y="9"/>
                  </a:cubicBezTo>
                  <a:cubicBezTo>
                    <a:pt x="14" y="10"/>
                    <a:pt x="14" y="10"/>
                    <a:pt x="14" y="10"/>
                  </a:cubicBezTo>
                  <a:cubicBezTo>
                    <a:pt x="14" y="9"/>
                    <a:pt x="14" y="9"/>
                    <a:pt x="14" y="9"/>
                  </a:cubicBezTo>
                  <a:cubicBezTo>
                    <a:pt x="14" y="9"/>
                    <a:pt x="14" y="9"/>
                    <a:pt x="14" y="9"/>
                  </a:cubicBezTo>
                  <a:cubicBezTo>
                    <a:pt x="14" y="9"/>
                    <a:pt x="14" y="9"/>
                    <a:pt x="14" y="9"/>
                  </a:cubicBezTo>
                  <a:cubicBezTo>
                    <a:pt x="13" y="10"/>
                    <a:pt x="13" y="10"/>
                    <a:pt x="13" y="10"/>
                  </a:cubicBezTo>
                  <a:cubicBezTo>
                    <a:pt x="13" y="9"/>
                    <a:pt x="13" y="9"/>
                    <a:pt x="13" y="9"/>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0"/>
                    <a:pt x="10" y="10"/>
                    <a:pt x="10" y="10"/>
                  </a:cubicBezTo>
                  <a:cubicBezTo>
                    <a:pt x="10" y="10"/>
                    <a:pt x="10" y="10"/>
                    <a:pt x="10" y="10"/>
                  </a:cubicBezTo>
                  <a:cubicBezTo>
                    <a:pt x="10" y="10"/>
                    <a:pt x="10" y="10"/>
                    <a:pt x="10" y="10"/>
                  </a:cubicBezTo>
                  <a:cubicBezTo>
                    <a:pt x="9" y="10"/>
                    <a:pt x="9" y="10"/>
                    <a:pt x="9" y="10"/>
                  </a:cubicBezTo>
                  <a:cubicBezTo>
                    <a:pt x="9" y="10"/>
                    <a:pt x="9" y="10"/>
                    <a:pt x="9" y="10"/>
                  </a:cubicBezTo>
                  <a:cubicBezTo>
                    <a:pt x="9" y="11"/>
                    <a:pt x="8" y="11"/>
                    <a:pt x="8" y="11"/>
                  </a:cubicBezTo>
                  <a:cubicBezTo>
                    <a:pt x="8" y="11"/>
                    <a:pt x="8" y="11"/>
                    <a:pt x="8" y="11"/>
                  </a:cubicBezTo>
                  <a:cubicBezTo>
                    <a:pt x="8" y="12"/>
                    <a:pt x="8" y="12"/>
                    <a:pt x="8" y="12"/>
                  </a:cubicBezTo>
                  <a:cubicBezTo>
                    <a:pt x="7" y="12"/>
                    <a:pt x="6"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4" y="13"/>
                    <a:pt x="4" y="13"/>
                    <a:pt x="4" y="13"/>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1" y="16"/>
                    <a:pt x="2" y="16"/>
                  </a:cubicBezTo>
                  <a:cubicBezTo>
                    <a:pt x="2" y="16"/>
                    <a:pt x="2" y="16"/>
                    <a:pt x="2" y="16"/>
                  </a:cubicBezTo>
                  <a:cubicBezTo>
                    <a:pt x="3" y="16"/>
                    <a:pt x="3" y="16"/>
                    <a:pt x="3" y="16"/>
                  </a:cubicBezTo>
                  <a:cubicBezTo>
                    <a:pt x="2" y="16"/>
                    <a:pt x="2" y="17"/>
                    <a:pt x="2" y="17"/>
                  </a:cubicBezTo>
                  <a:cubicBezTo>
                    <a:pt x="2" y="17"/>
                    <a:pt x="2" y="17"/>
                    <a:pt x="2" y="17"/>
                  </a:cubicBezTo>
                  <a:cubicBezTo>
                    <a:pt x="1" y="18"/>
                    <a:pt x="1" y="18"/>
                    <a:pt x="1" y="18"/>
                  </a:cubicBezTo>
                  <a:cubicBezTo>
                    <a:pt x="1" y="18"/>
                    <a:pt x="1" y="18"/>
                    <a:pt x="1" y="18"/>
                  </a:cubicBezTo>
                  <a:cubicBezTo>
                    <a:pt x="1" y="18"/>
                    <a:pt x="1" y="18"/>
                    <a:pt x="1" y="18"/>
                  </a:cubicBezTo>
                  <a:cubicBezTo>
                    <a:pt x="1" y="19"/>
                    <a:pt x="1" y="19"/>
                    <a:pt x="1" y="19"/>
                  </a:cubicBezTo>
                  <a:cubicBezTo>
                    <a:pt x="1" y="18"/>
                    <a:pt x="1" y="18"/>
                    <a:pt x="1" y="18"/>
                  </a:cubicBezTo>
                  <a:cubicBezTo>
                    <a:pt x="1" y="19"/>
                    <a:pt x="1" y="19"/>
                    <a:pt x="1" y="19"/>
                  </a:cubicBezTo>
                  <a:cubicBezTo>
                    <a:pt x="1" y="19"/>
                    <a:pt x="1" y="19"/>
                    <a:pt x="1" y="19"/>
                  </a:cubicBezTo>
                  <a:cubicBezTo>
                    <a:pt x="2" y="19"/>
                    <a:pt x="2" y="19"/>
                    <a:pt x="2" y="19"/>
                  </a:cubicBezTo>
                  <a:cubicBezTo>
                    <a:pt x="2" y="18"/>
                    <a:pt x="2" y="18"/>
                    <a:pt x="2" y="18"/>
                  </a:cubicBezTo>
                  <a:cubicBezTo>
                    <a:pt x="2" y="19"/>
                    <a:pt x="2" y="19"/>
                    <a:pt x="2" y="19"/>
                  </a:cubicBezTo>
                  <a:cubicBezTo>
                    <a:pt x="1" y="19"/>
                    <a:pt x="1" y="19"/>
                    <a:pt x="1" y="19"/>
                  </a:cubicBezTo>
                  <a:cubicBezTo>
                    <a:pt x="1" y="19"/>
                    <a:pt x="1" y="19"/>
                    <a:pt x="1" y="19"/>
                  </a:cubicBezTo>
                  <a:cubicBezTo>
                    <a:pt x="1" y="20"/>
                    <a:pt x="1" y="20"/>
                    <a:pt x="1" y="20"/>
                  </a:cubicBezTo>
                  <a:cubicBezTo>
                    <a:pt x="0" y="20"/>
                    <a:pt x="0" y="20"/>
                    <a:pt x="0" y="20"/>
                  </a:cubicBezTo>
                  <a:cubicBezTo>
                    <a:pt x="0" y="21"/>
                    <a:pt x="0" y="21"/>
                    <a:pt x="0" y="21"/>
                  </a:cubicBezTo>
                  <a:cubicBezTo>
                    <a:pt x="0" y="21"/>
                    <a:pt x="0" y="21"/>
                    <a:pt x="0" y="21"/>
                  </a:cubicBezTo>
                  <a:cubicBezTo>
                    <a:pt x="0" y="20"/>
                    <a:pt x="1" y="20"/>
                    <a:pt x="1" y="19"/>
                  </a:cubicBezTo>
                  <a:cubicBezTo>
                    <a:pt x="2" y="19"/>
                    <a:pt x="2" y="19"/>
                    <a:pt x="2" y="19"/>
                  </a:cubicBezTo>
                  <a:cubicBezTo>
                    <a:pt x="2" y="18"/>
                    <a:pt x="2" y="19"/>
                    <a:pt x="2" y="18"/>
                  </a:cubicBezTo>
                  <a:cubicBezTo>
                    <a:pt x="3" y="17"/>
                    <a:pt x="3" y="18"/>
                    <a:pt x="3" y="17"/>
                  </a:cubicBezTo>
                  <a:cubicBezTo>
                    <a:pt x="4" y="17"/>
                    <a:pt x="4" y="17"/>
                    <a:pt x="4" y="17"/>
                  </a:cubicBezTo>
                  <a:cubicBezTo>
                    <a:pt x="3" y="18"/>
                    <a:pt x="3" y="18"/>
                    <a:pt x="3" y="18"/>
                  </a:cubicBezTo>
                  <a:cubicBezTo>
                    <a:pt x="4" y="16"/>
                    <a:pt x="4" y="16"/>
                    <a:pt x="4" y="16"/>
                  </a:cubicBezTo>
                  <a:cubicBezTo>
                    <a:pt x="5" y="16"/>
                    <a:pt x="5" y="16"/>
                    <a:pt x="5" y="16"/>
                  </a:cubicBezTo>
                  <a:cubicBezTo>
                    <a:pt x="5" y="16"/>
                    <a:pt x="5" y="16"/>
                    <a:pt x="5" y="16"/>
                  </a:cubicBezTo>
                  <a:cubicBezTo>
                    <a:pt x="5" y="17"/>
                    <a:pt x="5" y="17"/>
                    <a:pt x="5" y="17"/>
                  </a:cubicBezTo>
                  <a:cubicBezTo>
                    <a:pt x="6" y="16"/>
                    <a:pt x="6" y="16"/>
                    <a:pt x="6" y="16"/>
                  </a:cubicBezTo>
                  <a:cubicBezTo>
                    <a:pt x="5" y="17"/>
                    <a:pt x="5" y="17"/>
                    <a:pt x="5" y="17"/>
                  </a:cubicBezTo>
                  <a:cubicBezTo>
                    <a:pt x="5" y="17"/>
                    <a:pt x="5" y="17"/>
                    <a:pt x="5" y="17"/>
                  </a:cubicBezTo>
                  <a:cubicBezTo>
                    <a:pt x="6" y="17"/>
                    <a:pt x="6" y="17"/>
                    <a:pt x="6" y="17"/>
                  </a:cubicBezTo>
                  <a:cubicBezTo>
                    <a:pt x="5" y="18"/>
                    <a:pt x="5" y="18"/>
                    <a:pt x="5" y="18"/>
                  </a:cubicBezTo>
                  <a:cubicBezTo>
                    <a:pt x="6" y="17"/>
                    <a:pt x="6" y="17"/>
                    <a:pt x="6" y="17"/>
                  </a:cubicBezTo>
                  <a:cubicBezTo>
                    <a:pt x="5" y="18"/>
                    <a:pt x="5" y="18"/>
                    <a:pt x="5" y="18"/>
                  </a:cubicBezTo>
                  <a:cubicBezTo>
                    <a:pt x="5" y="18"/>
                    <a:pt x="5" y="18"/>
                    <a:pt x="5" y="18"/>
                  </a:cubicBezTo>
                  <a:cubicBezTo>
                    <a:pt x="5" y="18"/>
                    <a:pt x="5" y="18"/>
                    <a:pt x="6" y="18"/>
                  </a:cubicBezTo>
                  <a:cubicBezTo>
                    <a:pt x="6" y="18"/>
                    <a:pt x="6" y="18"/>
                    <a:pt x="6" y="18"/>
                  </a:cubicBezTo>
                  <a:cubicBezTo>
                    <a:pt x="6" y="18"/>
                    <a:pt x="6" y="18"/>
                    <a:pt x="6" y="18"/>
                  </a:cubicBezTo>
                  <a:cubicBezTo>
                    <a:pt x="5" y="19"/>
                    <a:pt x="5" y="19"/>
                    <a:pt x="5" y="19"/>
                  </a:cubicBezTo>
                  <a:cubicBezTo>
                    <a:pt x="5" y="19"/>
                    <a:pt x="5" y="19"/>
                    <a:pt x="5" y="19"/>
                  </a:cubicBezTo>
                  <a:cubicBezTo>
                    <a:pt x="6" y="19"/>
                    <a:pt x="6" y="19"/>
                    <a:pt x="6" y="19"/>
                  </a:cubicBezTo>
                  <a:cubicBezTo>
                    <a:pt x="6" y="19"/>
                    <a:pt x="6" y="20"/>
                    <a:pt x="6" y="20"/>
                  </a:cubicBezTo>
                  <a:cubicBezTo>
                    <a:pt x="5" y="21"/>
                    <a:pt x="5" y="21"/>
                    <a:pt x="5" y="22"/>
                  </a:cubicBezTo>
                  <a:cubicBezTo>
                    <a:pt x="5" y="22"/>
                    <a:pt x="5" y="22"/>
                    <a:pt x="5" y="22"/>
                  </a:cubicBezTo>
                  <a:cubicBezTo>
                    <a:pt x="5" y="23"/>
                    <a:pt x="5" y="23"/>
                    <a:pt x="5" y="23"/>
                  </a:cubicBezTo>
                  <a:cubicBezTo>
                    <a:pt x="4" y="23"/>
                    <a:pt x="4" y="23"/>
                    <a:pt x="4" y="23"/>
                  </a:cubicBezTo>
                  <a:cubicBezTo>
                    <a:pt x="4" y="24"/>
                    <a:pt x="4" y="24"/>
                    <a:pt x="4" y="24"/>
                  </a:cubicBezTo>
                  <a:cubicBezTo>
                    <a:pt x="4" y="24"/>
                    <a:pt x="4" y="24"/>
                    <a:pt x="4" y="24"/>
                  </a:cubicBezTo>
                  <a:cubicBezTo>
                    <a:pt x="5" y="24"/>
                    <a:pt x="5" y="24"/>
                    <a:pt x="5" y="24"/>
                  </a:cubicBezTo>
                  <a:cubicBezTo>
                    <a:pt x="5" y="25"/>
                    <a:pt x="5" y="25"/>
                    <a:pt x="4" y="25"/>
                  </a:cubicBezTo>
                  <a:cubicBezTo>
                    <a:pt x="4" y="26"/>
                    <a:pt x="4" y="26"/>
                    <a:pt x="4" y="26"/>
                  </a:cubicBezTo>
                  <a:cubicBezTo>
                    <a:pt x="5" y="26"/>
                    <a:pt x="5" y="26"/>
                    <a:pt x="5" y="26"/>
                  </a:cubicBezTo>
                  <a:cubicBezTo>
                    <a:pt x="5" y="26"/>
                    <a:pt x="5" y="26"/>
                    <a:pt x="5" y="27"/>
                  </a:cubicBezTo>
                  <a:cubicBezTo>
                    <a:pt x="5" y="27"/>
                    <a:pt x="5" y="27"/>
                    <a:pt x="5" y="27"/>
                  </a:cubicBezTo>
                  <a:cubicBezTo>
                    <a:pt x="5" y="28"/>
                    <a:pt x="5" y="28"/>
                    <a:pt x="5" y="28"/>
                  </a:cubicBezTo>
                  <a:cubicBezTo>
                    <a:pt x="5" y="28"/>
                    <a:pt x="5" y="28"/>
                    <a:pt x="5" y="28"/>
                  </a:cubicBezTo>
                  <a:cubicBezTo>
                    <a:pt x="5" y="28"/>
                    <a:pt x="5" y="28"/>
                    <a:pt x="5" y="28"/>
                  </a:cubicBezTo>
                  <a:cubicBezTo>
                    <a:pt x="5" y="29"/>
                    <a:pt x="5" y="29"/>
                    <a:pt x="5" y="29"/>
                  </a:cubicBezTo>
                  <a:cubicBezTo>
                    <a:pt x="5" y="29"/>
                    <a:pt x="5" y="29"/>
                    <a:pt x="5" y="29"/>
                  </a:cubicBezTo>
                  <a:cubicBezTo>
                    <a:pt x="6" y="30"/>
                    <a:pt x="6" y="30"/>
                    <a:pt x="6" y="30"/>
                  </a:cubicBezTo>
                  <a:cubicBezTo>
                    <a:pt x="6" y="30"/>
                    <a:pt x="6" y="30"/>
                    <a:pt x="6" y="30"/>
                  </a:cubicBezTo>
                  <a:cubicBezTo>
                    <a:pt x="6" y="29"/>
                    <a:pt x="6" y="28"/>
                    <a:pt x="5" y="28"/>
                  </a:cubicBezTo>
                  <a:cubicBezTo>
                    <a:pt x="5" y="28"/>
                    <a:pt x="5" y="28"/>
                    <a:pt x="5" y="28"/>
                  </a:cubicBezTo>
                  <a:cubicBezTo>
                    <a:pt x="5" y="27"/>
                    <a:pt x="5" y="27"/>
                    <a:pt x="5" y="26"/>
                  </a:cubicBezTo>
                  <a:cubicBezTo>
                    <a:pt x="6" y="26"/>
                    <a:pt x="6" y="26"/>
                    <a:pt x="6" y="26"/>
                  </a:cubicBezTo>
                  <a:cubicBezTo>
                    <a:pt x="6" y="27"/>
                    <a:pt x="6" y="27"/>
                    <a:pt x="6" y="27"/>
                  </a:cubicBezTo>
                  <a:cubicBezTo>
                    <a:pt x="6" y="28"/>
                    <a:pt x="6" y="28"/>
                    <a:pt x="6" y="28"/>
                  </a:cubicBezTo>
                  <a:cubicBezTo>
                    <a:pt x="6" y="29"/>
                    <a:pt x="6" y="29"/>
                    <a:pt x="6" y="29"/>
                  </a:cubicBezTo>
                  <a:cubicBezTo>
                    <a:pt x="6" y="29"/>
                    <a:pt x="6" y="29"/>
                    <a:pt x="7" y="29"/>
                  </a:cubicBezTo>
                  <a:cubicBezTo>
                    <a:pt x="7" y="31"/>
                    <a:pt x="6" y="31"/>
                    <a:pt x="7" y="31"/>
                  </a:cubicBezTo>
                  <a:cubicBezTo>
                    <a:pt x="8" y="32"/>
                    <a:pt x="8" y="32"/>
                    <a:pt x="9" y="32"/>
                  </a:cubicBezTo>
                  <a:cubicBezTo>
                    <a:pt x="9" y="32"/>
                    <a:pt x="9" y="32"/>
                    <a:pt x="9" y="33"/>
                  </a:cubicBezTo>
                  <a:cubicBezTo>
                    <a:pt x="10" y="33"/>
                    <a:pt x="10" y="33"/>
                    <a:pt x="10" y="33"/>
                  </a:cubicBezTo>
                  <a:cubicBezTo>
                    <a:pt x="10" y="34"/>
                    <a:pt x="10" y="34"/>
                    <a:pt x="10" y="34"/>
                  </a:cubicBezTo>
                  <a:cubicBezTo>
                    <a:pt x="11" y="34"/>
                    <a:pt x="11" y="34"/>
                    <a:pt x="11" y="34"/>
                  </a:cubicBezTo>
                  <a:cubicBezTo>
                    <a:pt x="11" y="35"/>
                    <a:pt x="11" y="35"/>
                    <a:pt x="11" y="35"/>
                  </a:cubicBezTo>
                  <a:cubicBezTo>
                    <a:pt x="11" y="35"/>
                    <a:pt x="11" y="35"/>
                    <a:pt x="11" y="35"/>
                  </a:cubicBezTo>
                  <a:cubicBezTo>
                    <a:pt x="11" y="36"/>
                    <a:pt x="11" y="36"/>
                    <a:pt x="11" y="36"/>
                  </a:cubicBezTo>
                  <a:cubicBezTo>
                    <a:pt x="11" y="36"/>
                    <a:pt x="11" y="36"/>
                    <a:pt x="11" y="36"/>
                  </a:cubicBezTo>
                  <a:cubicBezTo>
                    <a:pt x="12" y="35"/>
                    <a:pt x="12" y="35"/>
                    <a:pt x="12" y="35"/>
                  </a:cubicBezTo>
                  <a:cubicBezTo>
                    <a:pt x="12" y="35"/>
                    <a:pt x="12" y="35"/>
                    <a:pt x="12" y="35"/>
                  </a:cubicBezTo>
                  <a:cubicBezTo>
                    <a:pt x="12" y="36"/>
                    <a:pt x="12" y="36"/>
                    <a:pt x="12" y="36"/>
                  </a:cubicBezTo>
                  <a:cubicBezTo>
                    <a:pt x="12" y="36"/>
                    <a:pt x="12" y="37"/>
                    <a:pt x="12" y="38"/>
                  </a:cubicBezTo>
                  <a:cubicBezTo>
                    <a:pt x="13" y="38"/>
                    <a:pt x="13" y="38"/>
                    <a:pt x="13" y="38"/>
                  </a:cubicBezTo>
                  <a:cubicBezTo>
                    <a:pt x="12" y="39"/>
                    <a:pt x="12" y="39"/>
                    <a:pt x="12" y="39"/>
                  </a:cubicBezTo>
                  <a:cubicBezTo>
                    <a:pt x="12" y="39"/>
                    <a:pt x="12" y="39"/>
                    <a:pt x="12" y="39"/>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1"/>
                    <a:pt x="12" y="41"/>
                    <a:pt x="12" y="41"/>
                  </a:cubicBezTo>
                  <a:cubicBezTo>
                    <a:pt x="12" y="42"/>
                    <a:pt x="12" y="42"/>
                    <a:pt x="12" y="42"/>
                  </a:cubicBezTo>
                  <a:cubicBezTo>
                    <a:pt x="12" y="42"/>
                    <a:pt x="12" y="42"/>
                    <a:pt x="12" y="42"/>
                  </a:cubicBezTo>
                  <a:cubicBezTo>
                    <a:pt x="12" y="42"/>
                    <a:pt x="12" y="42"/>
                    <a:pt x="12" y="42"/>
                  </a:cubicBezTo>
                  <a:cubicBezTo>
                    <a:pt x="12" y="43"/>
                    <a:pt x="12" y="44"/>
                    <a:pt x="12" y="45"/>
                  </a:cubicBezTo>
                  <a:cubicBezTo>
                    <a:pt x="13" y="45"/>
                    <a:pt x="13" y="45"/>
                    <a:pt x="13" y="46"/>
                  </a:cubicBezTo>
                  <a:cubicBezTo>
                    <a:pt x="13" y="46"/>
                    <a:pt x="13" y="46"/>
                    <a:pt x="13" y="46"/>
                  </a:cubicBezTo>
                  <a:cubicBezTo>
                    <a:pt x="13" y="47"/>
                    <a:pt x="14" y="47"/>
                    <a:pt x="14" y="48"/>
                  </a:cubicBezTo>
                  <a:cubicBezTo>
                    <a:pt x="14" y="48"/>
                    <a:pt x="14" y="51"/>
                    <a:pt x="14" y="52"/>
                  </a:cubicBezTo>
                  <a:cubicBezTo>
                    <a:pt x="14" y="53"/>
                    <a:pt x="14" y="53"/>
                    <a:pt x="14" y="53"/>
                  </a:cubicBezTo>
                  <a:cubicBezTo>
                    <a:pt x="14" y="53"/>
                    <a:pt x="14" y="53"/>
                    <a:pt x="14" y="53"/>
                  </a:cubicBezTo>
                  <a:cubicBezTo>
                    <a:pt x="14" y="54"/>
                    <a:pt x="14" y="54"/>
                    <a:pt x="14" y="54"/>
                  </a:cubicBezTo>
                  <a:cubicBezTo>
                    <a:pt x="14" y="54"/>
                    <a:pt x="14" y="54"/>
                    <a:pt x="14" y="54"/>
                  </a:cubicBezTo>
                  <a:cubicBezTo>
                    <a:pt x="14" y="55"/>
                    <a:pt x="14" y="56"/>
                    <a:pt x="14" y="56"/>
                  </a:cubicBezTo>
                  <a:cubicBezTo>
                    <a:pt x="14" y="57"/>
                    <a:pt x="14" y="57"/>
                    <a:pt x="14" y="57"/>
                  </a:cubicBezTo>
                  <a:cubicBezTo>
                    <a:pt x="14" y="57"/>
                    <a:pt x="14" y="57"/>
                    <a:pt x="14" y="57"/>
                  </a:cubicBezTo>
                  <a:cubicBezTo>
                    <a:pt x="14" y="57"/>
                    <a:pt x="15" y="58"/>
                    <a:pt x="15" y="58"/>
                  </a:cubicBezTo>
                  <a:cubicBezTo>
                    <a:pt x="15" y="59"/>
                    <a:pt x="15" y="59"/>
                    <a:pt x="15" y="59"/>
                  </a:cubicBezTo>
                  <a:cubicBezTo>
                    <a:pt x="15" y="59"/>
                    <a:pt x="15" y="59"/>
                    <a:pt x="15" y="59"/>
                  </a:cubicBezTo>
                  <a:cubicBezTo>
                    <a:pt x="15" y="60"/>
                    <a:pt x="15" y="60"/>
                    <a:pt x="15" y="60"/>
                  </a:cubicBezTo>
                  <a:cubicBezTo>
                    <a:pt x="15" y="61"/>
                    <a:pt x="15" y="61"/>
                    <a:pt x="15" y="61"/>
                  </a:cubicBezTo>
                  <a:cubicBezTo>
                    <a:pt x="15" y="61"/>
                    <a:pt x="15" y="61"/>
                    <a:pt x="15" y="61"/>
                  </a:cubicBezTo>
                  <a:cubicBezTo>
                    <a:pt x="15" y="62"/>
                    <a:pt x="15" y="62"/>
                    <a:pt x="15" y="62"/>
                  </a:cubicBezTo>
                  <a:cubicBezTo>
                    <a:pt x="15" y="62"/>
                    <a:pt x="15" y="62"/>
                    <a:pt x="15" y="62"/>
                  </a:cubicBezTo>
                  <a:cubicBezTo>
                    <a:pt x="15" y="62"/>
                    <a:pt x="15" y="62"/>
                    <a:pt x="15" y="62"/>
                  </a:cubicBezTo>
                  <a:cubicBezTo>
                    <a:pt x="15" y="63"/>
                    <a:pt x="16" y="64"/>
                    <a:pt x="16" y="64"/>
                  </a:cubicBezTo>
                  <a:cubicBezTo>
                    <a:pt x="16" y="65"/>
                    <a:pt x="16" y="65"/>
                    <a:pt x="16" y="65"/>
                  </a:cubicBezTo>
                  <a:cubicBezTo>
                    <a:pt x="16" y="65"/>
                    <a:pt x="16" y="65"/>
                    <a:pt x="16" y="65"/>
                  </a:cubicBezTo>
                  <a:cubicBezTo>
                    <a:pt x="16" y="65"/>
                    <a:pt x="16" y="65"/>
                    <a:pt x="16" y="65"/>
                  </a:cubicBezTo>
                  <a:cubicBezTo>
                    <a:pt x="17" y="65"/>
                    <a:pt x="17" y="65"/>
                    <a:pt x="17" y="65"/>
                  </a:cubicBezTo>
                  <a:cubicBezTo>
                    <a:pt x="17" y="66"/>
                    <a:pt x="17" y="66"/>
                    <a:pt x="18" y="67"/>
                  </a:cubicBezTo>
                  <a:cubicBezTo>
                    <a:pt x="18" y="67"/>
                    <a:pt x="18" y="67"/>
                    <a:pt x="18" y="67"/>
                  </a:cubicBezTo>
                  <a:cubicBezTo>
                    <a:pt x="18" y="66"/>
                    <a:pt x="17" y="66"/>
                    <a:pt x="17" y="66"/>
                  </a:cubicBezTo>
                  <a:cubicBezTo>
                    <a:pt x="17" y="65"/>
                    <a:pt x="17" y="65"/>
                    <a:pt x="17" y="65"/>
                  </a:cubicBezTo>
                  <a:cubicBezTo>
                    <a:pt x="17" y="65"/>
                    <a:pt x="17" y="65"/>
                    <a:pt x="17" y="65"/>
                  </a:cubicBezTo>
                  <a:cubicBezTo>
                    <a:pt x="17" y="65"/>
                    <a:pt x="17" y="65"/>
                    <a:pt x="17" y="65"/>
                  </a:cubicBezTo>
                  <a:cubicBezTo>
                    <a:pt x="17" y="65"/>
                    <a:pt x="17" y="64"/>
                    <a:pt x="17" y="64"/>
                  </a:cubicBezTo>
                  <a:cubicBezTo>
                    <a:pt x="16" y="64"/>
                    <a:pt x="16" y="64"/>
                    <a:pt x="16" y="64"/>
                  </a:cubicBezTo>
                  <a:cubicBezTo>
                    <a:pt x="17" y="63"/>
                    <a:pt x="17" y="63"/>
                    <a:pt x="17" y="63"/>
                  </a:cubicBezTo>
                  <a:cubicBezTo>
                    <a:pt x="17" y="62"/>
                    <a:pt x="16" y="62"/>
                    <a:pt x="16" y="62"/>
                  </a:cubicBezTo>
                  <a:cubicBezTo>
                    <a:pt x="17" y="62"/>
                    <a:pt x="17" y="62"/>
                    <a:pt x="17" y="62"/>
                  </a:cubicBezTo>
                  <a:cubicBezTo>
                    <a:pt x="17" y="61"/>
                    <a:pt x="17" y="61"/>
                    <a:pt x="17" y="61"/>
                  </a:cubicBezTo>
                  <a:cubicBezTo>
                    <a:pt x="17" y="61"/>
                    <a:pt x="17" y="61"/>
                    <a:pt x="17" y="61"/>
                  </a:cubicBezTo>
                  <a:cubicBezTo>
                    <a:pt x="17" y="60"/>
                    <a:pt x="17" y="60"/>
                    <a:pt x="17" y="60"/>
                  </a:cubicBezTo>
                  <a:cubicBezTo>
                    <a:pt x="17" y="60"/>
                    <a:pt x="17" y="60"/>
                    <a:pt x="17" y="60"/>
                  </a:cubicBezTo>
                  <a:cubicBezTo>
                    <a:pt x="17" y="60"/>
                    <a:pt x="17" y="60"/>
                    <a:pt x="17" y="60"/>
                  </a:cubicBezTo>
                  <a:cubicBezTo>
                    <a:pt x="17" y="59"/>
                    <a:pt x="17" y="59"/>
                    <a:pt x="17" y="59"/>
                  </a:cubicBezTo>
                  <a:cubicBezTo>
                    <a:pt x="18" y="59"/>
                    <a:pt x="18" y="59"/>
                    <a:pt x="18" y="59"/>
                  </a:cubicBezTo>
                  <a:cubicBezTo>
                    <a:pt x="18" y="59"/>
                    <a:pt x="18" y="59"/>
                    <a:pt x="18" y="58"/>
                  </a:cubicBezTo>
                  <a:cubicBezTo>
                    <a:pt x="18" y="58"/>
                    <a:pt x="17" y="56"/>
                    <a:pt x="18" y="56"/>
                  </a:cubicBezTo>
                  <a:cubicBezTo>
                    <a:pt x="18" y="56"/>
                    <a:pt x="18" y="56"/>
                    <a:pt x="18" y="56"/>
                  </a:cubicBezTo>
                  <a:cubicBezTo>
                    <a:pt x="18" y="56"/>
                    <a:pt x="18" y="56"/>
                    <a:pt x="18" y="56"/>
                  </a:cubicBezTo>
                  <a:cubicBezTo>
                    <a:pt x="18" y="56"/>
                    <a:pt x="18" y="57"/>
                    <a:pt x="18" y="58"/>
                  </a:cubicBezTo>
                  <a:cubicBezTo>
                    <a:pt x="19" y="57"/>
                    <a:pt x="19" y="57"/>
                    <a:pt x="19" y="57"/>
                  </a:cubicBezTo>
                  <a:cubicBezTo>
                    <a:pt x="19" y="57"/>
                    <a:pt x="19" y="56"/>
                    <a:pt x="19" y="56"/>
                  </a:cubicBezTo>
                  <a:cubicBezTo>
                    <a:pt x="19" y="55"/>
                    <a:pt x="19" y="55"/>
                    <a:pt x="19" y="55"/>
                  </a:cubicBezTo>
                  <a:cubicBezTo>
                    <a:pt x="19" y="56"/>
                    <a:pt x="19" y="56"/>
                    <a:pt x="19" y="56"/>
                  </a:cubicBezTo>
                  <a:cubicBezTo>
                    <a:pt x="19" y="56"/>
                    <a:pt x="19" y="56"/>
                    <a:pt x="19" y="56"/>
                  </a:cubicBezTo>
                  <a:cubicBezTo>
                    <a:pt x="19" y="56"/>
                    <a:pt x="19" y="56"/>
                    <a:pt x="19" y="56"/>
                  </a:cubicBezTo>
                  <a:cubicBezTo>
                    <a:pt x="19" y="55"/>
                    <a:pt x="19" y="55"/>
                    <a:pt x="19" y="55"/>
                  </a:cubicBezTo>
                  <a:cubicBezTo>
                    <a:pt x="20" y="54"/>
                    <a:pt x="19" y="54"/>
                    <a:pt x="20" y="53"/>
                  </a:cubicBezTo>
                  <a:cubicBezTo>
                    <a:pt x="20" y="53"/>
                    <a:pt x="20" y="53"/>
                    <a:pt x="20" y="53"/>
                  </a:cubicBezTo>
                  <a:cubicBezTo>
                    <a:pt x="20" y="53"/>
                    <a:pt x="20" y="53"/>
                    <a:pt x="20" y="53"/>
                  </a:cubicBezTo>
                  <a:cubicBezTo>
                    <a:pt x="20" y="53"/>
                    <a:pt x="20" y="53"/>
                    <a:pt x="20" y="53"/>
                  </a:cubicBezTo>
                  <a:cubicBezTo>
                    <a:pt x="21" y="52"/>
                    <a:pt x="21" y="52"/>
                    <a:pt x="21" y="52"/>
                  </a:cubicBezTo>
                  <a:cubicBezTo>
                    <a:pt x="21" y="52"/>
                    <a:pt x="21" y="52"/>
                    <a:pt x="21" y="52"/>
                  </a:cubicBezTo>
                  <a:cubicBezTo>
                    <a:pt x="22" y="50"/>
                    <a:pt x="22" y="50"/>
                    <a:pt x="22" y="49"/>
                  </a:cubicBezTo>
                  <a:cubicBezTo>
                    <a:pt x="22" y="47"/>
                    <a:pt x="22" y="47"/>
                    <a:pt x="22" y="47"/>
                  </a:cubicBezTo>
                  <a:cubicBezTo>
                    <a:pt x="22" y="47"/>
                    <a:pt x="22" y="47"/>
                    <a:pt x="22" y="47"/>
                  </a:cubicBezTo>
                  <a:cubicBezTo>
                    <a:pt x="22" y="46"/>
                    <a:pt x="22" y="46"/>
                    <a:pt x="22" y="46"/>
                  </a:cubicBezTo>
                  <a:cubicBezTo>
                    <a:pt x="22" y="46"/>
                    <a:pt x="22" y="46"/>
                    <a:pt x="22" y="46"/>
                  </a:cubicBezTo>
                  <a:cubicBezTo>
                    <a:pt x="22" y="46"/>
                    <a:pt x="23" y="44"/>
                    <a:pt x="23" y="44"/>
                  </a:cubicBezTo>
                  <a:cubicBezTo>
                    <a:pt x="22" y="43"/>
                    <a:pt x="22" y="43"/>
                    <a:pt x="22" y="43"/>
                  </a:cubicBezTo>
                  <a:cubicBezTo>
                    <a:pt x="22" y="43"/>
                    <a:pt x="22" y="43"/>
                    <a:pt x="22" y="43"/>
                  </a:cubicBezTo>
                  <a:cubicBezTo>
                    <a:pt x="21" y="42"/>
                    <a:pt x="21" y="43"/>
                    <a:pt x="20" y="42"/>
                  </a:cubicBezTo>
                  <a:cubicBezTo>
                    <a:pt x="20" y="41"/>
                    <a:pt x="20" y="41"/>
                    <a:pt x="20" y="41"/>
                  </a:cubicBezTo>
                  <a:cubicBezTo>
                    <a:pt x="20" y="41"/>
                    <a:pt x="20" y="41"/>
                    <a:pt x="20"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8" y="41"/>
                    <a:pt x="18" y="41"/>
                    <a:pt x="18" y="41"/>
                  </a:cubicBezTo>
                  <a:cubicBezTo>
                    <a:pt x="19" y="40"/>
                    <a:pt x="19" y="40"/>
                    <a:pt x="19" y="40"/>
                  </a:cubicBezTo>
                  <a:cubicBezTo>
                    <a:pt x="19" y="39"/>
                    <a:pt x="19" y="39"/>
                    <a:pt x="19" y="38"/>
                  </a:cubicBezTo>
                  <a:cubicBezTo>
                    <a:pt x="19" y="38"/>
                    <a:pt x="19" y="38"/>
                    <a:pt x="19" y="38"/>
                  </a:cubicBezTo>
                  <a:cubicBezTo>
                    <a:pt x="19" y="38"/>
                    <a:pt x="19" y="38"/>
                    <a:pt x="19" y="38"/>
                  </a:cubicBezTo>
                  <a:cubicBezTo>
                    <a:pt x="18" y="38"/>
                    <a:pt x="18" y="38"/>
                    <a:pt x="17" y="37"/>
                  </a:cubicBezTo>
                  <a:cubicBezTo>
                    <a:pt x="17" y="38"/>
                    <a:pt x="17" y="38"/>
                    <a:pt x="17" y="38"/>
                  </a:cubicBezTo>
                  <a:cubicBezTo>
                    <a:pt x="16" y="37"/>
                    <a:pt x="17" y="37"/>
                    <a:pt x="17" y="37"/>
                  </a:cubicBezTo>
                  <a:cubicBezTo>
                    <a:pt x="17" y="36"/>
                    <a:pt x="17" y="36"/>
                    <a:pt x="17" y="36"/>
                  </a:cubicBezTo>
                  <a:cubicBezTo>
                    <a:pt x="16" y="36"/>
                    <a:pt x="16" y="36"/>
                    <a:pt x="16" y="36"/>
                  </a:cubicBezTo>
                  <a:cubicBezTo>
                    <a:pt x="16" y="36"/>
                    <a:pt x="16" y="36"/>
                    <a:pt x="16" y="36"/>
                  </a:cubicBezTo>
                  <a:cubicBezTo>
                    <a:pt x="16" y="35"/>
                    <a:pt x="16" y="35"/>
                    <a:pt x="15" y="35"/>
                  </a:cubicBezTo>
                  <a:cubicBezTo>
                    <a:pt x="15" y="35"/>
                    <a:pt x="15" y="35"/>
                    <a:pt x="15" y="35"/>
                  </a:cubicBezTo>
                  <a:cubicBezTo>
                    <a:pt x="14" y="34"/>
                    <a:pt x="14" y="34"/>
                    <a:pt x="14" y="34"/>
                  </a:cubicBezTo>
                  <a:cubicBezTo>
                    <a:pt x="14" y="34"/>
                    <a:pt x="14" y="34"/>
                    <a:pt x="14" y="34"/>
                  </a:cubicBezTo>
                  <a:cubicBezTo>
                    <a:pt x="14" y="35"/>
                    <a:pt x="14" y="35"/>
                    <a:pt x="14" y="35"/>
                  </a:cubicBezTo>
                  <a:cubicBezTo>
                    <a:pt x="14" y="35"/>
                    <a:pt x="14" y="35"/>
                    <a:pt x="14" y="35"/>
                  </a:cubicBezTo>
                  <a:cubicBezTo>
                    <a:pt x="13" y="34"/>
                    <a:pt x="13" y="34"/>
                    <a:pt x="13" y="34"/>
                  </a:cubicBezTo>
                  <a:cubicBezTo>
                    <a:pt x="13" y="34"/>
                    <a:pt x="13" y="34"/>
                    <a:pt x="13" y="34"/>
                  </a:cubicBezTo>
                  <a:cubicBezTo>
                    <a:pt x="13" y="35"/>
                    <a:pt x="13" y="35"/>
                    <a:pt x="13" y="35"/>
                  </a:cubicBezTo>
                  <a:cubicBezTo>
                    <a:pt x="13" y="35"/>
                    <a:pt x="13" y="35"/>
                    <a:pt x="13" y="35"/>
                  </a:cubicBezTo>
                  <a:cubicBezTo>
                    <a:pt x="13" y="35"/>
                    <a:pt x="13" y="35"/>
                    <a:pt x="13" y="35"/>
                  </a:cubicBezTo>
                  <a:cubicBezTo>
                    <a:pt x="12" y="36"/>
                    <a:pt x="12" y="36"/>
                    <a:pt x="12" y="36"/>
                  </a:cubicBezTo>
                  <a:cubicBezTo>
                    <a:pt x="12" y="35"/>
                    <a:pt x="12" y="35"/>
                    <a:pt x="12" y="35"/>
                  </a:cubicBezTo>
                  <a:cubicBezTo>
                    <a:pt x="12" y="35"/>
                    <a:pt x="11" y="35"/>
                    <a:pt x="11" y="34"/>
                  </a:cubicBezTo>
                  <a:cubicBezTo>
                    <a:pt x="11" y="34"/>
                    <a:pt x="11" y="33"/>
                    <a:pt x="11" y="33"/>
                  </a:cubicBezTo>
                  <a:cubicBezTo>
                    <a:pt x="11" y="33"/>
                    <a:pt x="11" y="33"/>
                    <a:pt x="11" y="33"/>
                  </a:cubicBezTo>
                  <a:cubicBezTo>
                    <a:pt x="10" y="32"/>
                    <a:pt x="10" y="32"/>
                    <a:pt x="10" y="32"/>
                  </a:cubicBezTo>
                  <a:cubicBezTo>
                    <a:pt x="10" y="32"/>
                    <a:pt x="10" y="32"/>
                    <a:pt x="10" y="32"/>
                  </a:cubicBezTo>
                  <a:cubicBezTo>
                    <a:pt x="10" y="32"/>
                    <a:pt x="10" y="32"/>
                    <a:pt x="10" y="32"/>
                  </a:cubicBezTo>
                  <a:cubicBezTo>
                    <a:pt x="10" y="31"/>
                    <a:pt x="10" y="31"/>
                    <a:pt x="10" y="31"/>
                  </a:cubicBezTo>
                  <a:cubicBezTo>
                    <a:pt x="10" y="31"/>
                    <a:pt x="10" y="31"/>
                    <a:pt x="10" y="31"/>
                  </a:cubicBezTo>
                  <a:cubicBezTo>
                    <a:pt x="11" y="30"/>
                    <a:pt x="11" y="30"/>
                    <a:pt x="11" y="30"/>
                  </a:cubicBezTo>
                  <a:cubicBezTo>
                    <a:pt x="10" y="30"/>
                    <a:pt x="10" y="30"/>
                    <a:pt x="10" y="30"/>
                  </a:cubicBezTo>
                  <a:cubicBezTo>
                    <a:pt x="10" y="31"/>
                    <a:pt x="10" y="31"/>
                    <a:pt x="10" y="31"/>
                  </a:cubicBezTo>
                  <a:cubicBezTo>
                    <a:pt x="9" y="31"/>
                    <a:pt x="9" y="31"/>
                    <a:pt x="9" y="31"/>
                  </a:cubicBezTo>
                  <a:cubicBezTo>
                    <a:pt x="9" y="31"/>
                    <a:pt x="9" y="31"/>
                    <a:pt x="9" y="31"/>
                  </a:cubicBezTo>
                  <a:cubicBezTo>
                    <a:pt x="8" y="30"/>
                    <a:pt x="8" y="30"/>
                    <a:pt x="8" y="29"/>
                  </a:cubicBezTo>
                  <a:cubicBezTo>
                    <a:pt x="9" y="28"/>
                    <a:pt x="9" y="28"/>
                    <a:pt x="9" y="28"/>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10" y="26"/>
                    <a:pt x="10" y="26"/>
                    <a:pt x="10" y="26"/>
                  </a:cubicBezTo>
                  <a:cubicBezTo>
                    <a:pt x="10" y="27"/>
                    <a:pt x="10" y="27"/>
                    <a:pt x="10" y="27"/>
                  </a:cubicBezTo>
                  <a:cubicBezTo>
                    <a:pt x="10" y="27"/>
                    <a:pt x="10" y="27"/>
                    <a:pt x="10" y="27"/>
                  </a:cubicBezTo>
                  <a:cubicBezTo>
                    <a:pt x="11" y="26"/>
                    <a:pt x="11" y="26"/>
                    <a:pt x="11" y="26"/>
                  </a:cubicBezTo>
                  <a:cubicBezTo>
                    <a:pt x="12" y="26"/>
                    <a:pt x="12" y="27"/>
                    <a:pt x="12" y="27"/>
                  </a:cubicBezTo>
                  <a:cubicBezTo>
                    <a:pt x="12" y="28"/>
                    <a:pt x="12" y="28"/>
                    <a:pt x="12" y="28"/>
                  </a:cubicBezTo>
                  <a:cubicBezTo>
                    <a:pt x="12" y="28"/>
                    <a:pt x="12" y="28"/>
                    <a:pt x="12" y="28"/>
                  </a:cubicBezTo>
                  <a:cubicBezTo>
                    <a:pt x="12" y="28"/>
                    <a:pt x="12" y="28"/>
                    <a:pt x="12" y="28"/>
                  </a:cubicBezTo>
                  <a:cubicBezTo>
                    <a:pt x="13" y="27"/>
                    <a:pt x="12" y="27"/>
                    <a:pt x="12" y="26"/>
                  </a:cubicBezTo>
                  <a:cubicBezTo>
                    <a:pt x="12" y="25"/>
                    <a:pt x="14" y="24"/>
                    <a:pt x="14" y="23"/>
                  </a:cubicBezTo>
                  <a:cubicBezTo>
                    <a:pt x="14" y="23"/>
                    <a:pt x="14" y="23"/>
                    <a:pt x="14" y="23"/>
                  </a:cubicBezTo>
                  <a:cubicBezTo>
                    <a:pt x="14" y="23"/>
                    <a:pt x="14" y="23"/>
                    <a:pt x="14" y="23"/>
                  </a:cubicBezTo>
                  <a:cubicBezTo>
                    <a:pt x="14" y="23"/>
                    <a:pt x="14" y="23"/>
                    <a:pt x="14" y="23"/>
                  </a:cubicBezTo>
                  <a:cubicBezTo>
                    <a:pt x="14" y="22"/>
                    <a:pt x="14" y="22"/>
                    <a:pt x="14" y="22"/>
                  </a:cubicBezTo>
                  <a:cubicBezTo>
                    <a:pt x="14" y="23"/>
                    <a:pt x="14" y="23"/>
                    <a:pt x="14" y="23"/>
                  </a:cubicBezTo>
                  <a:cubicBezTo>
                    <a:pt x="14" y="22"/>
                    <a:pt x="14" y="22"/>
                    <a:pt x="14" y="22"/>
                  </a:cubicBezTo>
                  <a:cubicBezTo>
                    <a:pt x="14" y="21"/>
                    <a:pt x="14" y="21"/>
                    <a:pt x="14" y="21"/>
                  </a:cubicBezTo>
                  <a:cubicBezTo>
                    <a:pt x="14" y="22"/>
                    <a:pt x="14" y="22"/>
                    <a:pt x="14" y="22"/>
                  </a:cubicBezTo>
                  <a:cubicBezTo>
                    <a:pt x="15" y="21"/>
                    <a:pt x="15" y="21"/>
                    <a:pt x="15" y="21"/>
                  </a:cubicBezTo>
                  <a:cubicBezTo>
                    <a:pt x="15" y="20"/>
                    <a:pt x="15" y="21"/>
                    <a:pt x="15" y="20"/>
                  </a:cubicBezTo>
                  <a:cubicBezTo>
                    <a:pt x="16" y="20"/>
                    <a:pt x="16" y="20"/>
                    <a:pt x="16" y="20"/>
                  </a:cubicBezTo>
                  <a:cubicBezTo>
                    <a:pt x="16" y="19"/>
                    <a:pt x="16" y="19"/>
                    <a:pt x="16" y="19"/>
                  </a:cubicBezTo>
                  <a:cubicBezTo>
                    <a:pt x="16" y="19"/>
                    <a:pt x="16" y="19"/>
                    <a:pt x="16" y="19"/>
                  </a:cubicBezTo>
                  <a:cubicBezTo>
                    <a:pt x="17" y="18"/>
                    <a:pt x="17"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8" y="18"/>
                    <a:pt x="18" y="18"/>
                    <a:pt x="18" y="18"/>
                  </a:cubicBezTo>
                  <a:cubicBezTo>
                    <a:pt x="18" y="18"/>
                    <a:pt x="18" y="18"/>
                    <a:pt x="18" y="18"/>
                  </a:cubicBezTo>
                  <a:cubicBezTo>
                    <a:pt x="17" y="18"/>
                    <a:pt x="17" y="18"/>
                    <a:pt x="17" y="18"/>
                  </a:cubicBezTo>
                  <a:cubicBezTo>
                    <a:pt x="17" y="17"/>
                    <a:pt x="17" y="17"/>
                    <a:pt x="17" y="17"/>
                  </a:cubicBezTo>
                  <a:cubicBezTo>
                    <a:pt x="17" y="17"/>
                    <a:pt x="17" y="17"/>
                    <a:pt x="17" y="17"/>
                  </a:cubicBezTo>
                  <a:cubicBezTo>
                    <a:pt x="17" y="17"/>
                    <a:pt x="17" y="17"/>
                    <a:pt x="17" y="17"/>
                  </a:cubicBezTo>
                  <a:cubicBezTo>
                    <a:pt x="17" y="16"/>
                    <a:pt x="17" y="16"/>
                    <a:pt x="17" y="16"/>
                  </a:cubicBezTo>
                  <a:cubicBezTo>
                    <a:pt x="16" y="17"/>
                    <a:pt x="16" y="17"/>
                    <a:pt x="16" y="17"/>
                  </a:cubicBezTo>
                  <a:cubicBezTo>
                    <a:pt x="16" y="18"/>
                    <a:pt x="16" y="18"/>
                    <a:pt x="16" y="18"/>
                  </a:cubicBezTo>
                  <a:cubicBezTo>
                    <a:pt x="16" y="18"/>
                    <a:pt x="16" y="18"/>
                    <a:pt x="16" y="18"/>
                  </a:cubicBezTo>
                  <a:cubicBezTo>
                    <a:pt x="16" y="17"/>
                    <a:pt x="16" y="17"/>
                    <a:pt x="16" y="17"/>
                  </a:cubicBezTo>
                  <a:cubicBezTo>
                    <a:pt x="17" y="17"/>
                    <a:pt x="17" y="17"/>
                    <a:pt x="17" y="17"/>
                  </a:cubicBezTo>
                  <a:cubicBezTo>
                    <a:pt x="17" y="16"/>
                    <a:pt x="18" y="16"/>
                    <a:pt x="18" y="16"/>
                  </a:cubicBezTo>
                  <a:cubicBezTo>
                    <a:pt x="18" y="16"/>
                    <a:pt x="18" y="16"/>
                    <a:pt x="18" y="16"/>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20" y="15"/>
                  </a:cubicBezTo>
                  <a:cubicBezTo>
                    <a:pt x="20"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2"/>
                    <a:pt x="19" y="11"/>
                  </a:cubicBezTo>
                  <a:cubicBezTo>
                    <a:pt x="19" y="11"/>
                    <a:pt x="19" y="11"/>
                    <a:pt x="19" y="11"/>
                  </a:cubicBezTo>
                  <a:cubicBezTo>
                    <a:pt x="19" y="11"/>
                    <a:pt x="19" y="11"/>
                    <a:pt x="19" y="11"/>
                  </a:cubicBezTo>
                  <a:cubicBezTo>
                    <a:pt x="18" y="12"/>
                    <a:pt x="18" y="12"/>
                    <a:pt x="18" y="12"/>
                  </a:cubicBezTo>
                  <a:cubicBezTo>
                    <a:pt x="17" y="12"/>
                    <a:pt x="17" y="12"/>
                    <a:pt x="17" y="12"/>
                  </a:cubicBezTo>
                  <a:cubicBezTo>
                    <a:pt x="18" y="12"/>
                    <a:pt x="18" y="12"/>
                    <a:pt x="18" y="12"/>
                  </a:cubicBezTo>
                  <a:cubicBezTo>
                    <a:pt x="17" y="11"/>
                    <a:pt x="17" y="11"/>
                    <a:pt x="17" y="11"/>
                  </a:cubicBezTo>
                  <a:cubicBezTo>
                    <a:pt x="18" y="11"/>
                    <a:pt x="18" y="11"/>
                    <a:pt x="18" y="11"/>
                  </a:cubicBezTo>
                  <a:cubicBezTo>
                    <a:pt x="17" y="11"/>
                    <a:pt x="17" y="11"/>
                    <a:pt x="17" y="11"/>
                  </a:cubicBezTo>
                  <a:cubicBezTo>
                    <a:pt x="16" y="11"/>
                    <a:pt x="16" y="11"/>
                    <a:pt x="16" y="11"/>
                  </a:cubicBezTo>
                  <a:cubicBezTo>
                    <a:pt x="16" y="11"/>
                    <a:pt x="16" y="11"/>
                    <a:pt x="16" y="12"/>
                  </a:cubicBezTo>
                  <a:cubicBezTo>
                    <a:pt x="16" y="12"/>
                    <a:pt x="16" y="12"/>
                    <a:pt x="16" y="12"/>
                  </a:cubicBezTo>
                  <a:cubicBezTo>
                    <a:pt x="16" y="13"/>
                    <a:pt x="16" y="13"/>
                    <a:pt x="16" y="13"/>
                  </a:cubicBezTo>
                  <a:cubicBezTo>
                    <a:pt x="16" y="14"/>
                    <a:pt x="15" y="14"/>
                    <a:pt x="15" y="14"/>
                  </a:cubicBezTo>
                  <a:cubicBezTo>
                    <a:pt x="15" y="15"/>
                    <a:pt x="15" y="15"/>
                    <a:pt x="15" y="15"/>
                  </a:cubicBezTo>
                  <a:cubicBezTo>
                    <a:pt x="15" y="16"/>
                    <a:pt x="15" y="16"/>
                    <a:pt x="15" y="16"/>
                  </a:cubicBezTo>
                  <a:cubicBezTo>
                    <a:pt x="15" y="16"/>
                    <a:pt x="15" y="16"/>
                    <a:pt x="15" y="16"/>
                  </a:cubicBezTo>
                  <a:cubicBezTo>
                    <a:pt x="14" y="16"/>
                    <a:pt x="14" y="16"/>
                    <a:pt x="14" y="16"/>
                  </a:cubicBezTo>
                  <a:cubicBezTo>
                    <a:pt x="14" y="15"/>
                    <a:pt x="14" y="15"/>
                    <a:pt x="15" y="14"/>
                  </a:cubicBezTo>
                  <a:cubicBezTo>
                    <a:pt x="15" y="14"/>
                    <a:pt x="15" y="14"/>
                    <a:pt x="15" y="14"/>
                  </a:cubicBezTo>
                  <a:cubicBezTo>
                    <a:pt x="14" y="14"/>
                    <a:pt x="14" y="14"/>
                    <a:pt x="14" y="14"/>
                  </a:cubicBezTo>
                  <a:cubicBezTo>
                    <a:pt x="14" y="15"/>
                    <a:pt x="14" y="15"/>
                    <a:pt x="14" y="15"/>
                  </a:cubicBezTo>
                  <a:cubicBezTo>
                    <a:pt x="13" y="14"/>
                    <a:pt x="13" y="14"/>
                    <a:pt x="13" y="14"/>
                  </a:cubicBezTo>
                  <a:cubicBezTo>
                    <a:pt x="13" y="13"/>
                    <a:pt x="13" y="13"/>
                    <a:pt x="13" y="13"/>
                  </a:cubicBezTo>
                  <a:cubicBezTo>
                    <a:pt x="13" y="13"/>
                    <a:pt x="13" y="12"/>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0"/>
                    <a:pt x="15" y="10"/>
                    <a:pt x="15" y="10"/>
                  </a:cubicBezTo>
                  <a:cubicBezTo>
                    <a:pt x="15" y="10"/>
                    <a:pt x="15" y="10"/>
                    <a:pt x="15" y="10"/>
                  </a:cubicBezTo>
                  <a:cubicBezTo>
                    <a:pt x="15" y="9"/>
                    <a:pt x="15" y="9"/>
                    <a:pt x="15" y="9"/>
                  </a:cubicBezTo>
                  <a:cubicBezTo>
                    <a:pt x="15" y="10"/>
                    <a:pt x="15" y="10"/>
                    <a:pt x="15" y="10"/>
                  </a:cubicBezTo>
                  <a:cubicBezTo>
                    <a:pt x="16" y="10"/>
                    <a:pt x="16" y="10"/>
                    <a:pt x="16" y="10"/>
                  </a:cubicBezTo>
                  <a:cubicBezTo>
                    <a:pt x="16" y="10"/>
                    <a:pt x="16" y="10"/>
                    <a:pt x="16" y="10"/>
                  </a:cubicBezTo>
                  <a:cubicBezTo>
                    <a:pt x="16" y="9"/>
                    <a:pt x="16" y="9"/>
                    <a:pt x="16"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7" y="8"/>
                    <a:pt x="17" y="8"/>
                    <a:pt x="17" y="8"/>
                  </a:cubicBezTo>
                  <a:cubicBezTo>
                    <a:pt x="17" y="8"/>
                    <a:pt x="17" y="8"/>
                    <a:pt x="17" y="8"/>
                  </a:cubicBezTo>
                  <a:cubicBezTo>
                    <a:pt x="17" y="7"/>
                    <a:pt x="17" y="7"/>
                    <a:pt x="17" y="7"/>
                  </a:cubicBezTo>
                  <a:cubicBezTo>
                    <a:pt x="16" y="8"/>
                    <a:pt x="16" y="8"/>
                    <a:pt x="16" y="8"/>
                  </a:cubicBezTo>
                  <a:cubicBezTo>
                    <a:pt x="16" y="8"/>
                    <a:pt x="16" y="9"/>
                    <a:pt x="16" y="9"/>
                  </a:cubicBezTo>
                  <a:cubicBezTo>
                    <a:pt x="16" y="9"/>
                    <a:pt x="16" y="9"/>
                    <a:pt x="16" y="9"/>
                  </a:cubicBezTo>
                  <a:cubicBezTo>
                    <a:pt x="16" y="8"/>
                    <a:pt x="16" y="8"/>
                    <a:pt x="16" y="8"/>
                  </a:cubicBezTo>
                  <a:cubicBezTo>
                    <a:pt x="15" y="8"/>
                    <a:pt x="15" y="8"/>
                    <a:pt x="15" y="8"/>
                  </a:cubicBezTo>
                  <a:cubicBezTo>
                    <a:pt x="15" y="7"/>
                    <a:pt x="15" y="7"/>
                    <a:pt x="15" y="7"/>
                  </a:cubicBezTo>
                  <a:moveTo>
                    <a:pt x="15" y="7"/>
                  </a:moveTo>
                  <a:cubicBezTo>
                    <a:pt x="14" y="7"/>
                    <a:pt x="14" y="7"/>
                    <a:pt x="14" y="7"/>
                  </a:cubicBezTo>
                  <a:cubicBezTo>
                    <a:pt x="14" y="7"/>
                    <a:pt x="14" y="7"/>
                    <a:pt x="14" y="7"/>
                  </a:cubicBezTo>
                  <a:cubicBezTo>
                    <a:pt x="15" y="7"/>
                    <a:pt x="15" y="7"/>
                    <a:pt x="15" y="7"/>
                  </a:cubicBezTo>
                  <a:cubicBezTo>
                    <a:pt x="15" y="7"/>
                    <a:pt x="15" y="7"/>
                    <a:pt x="15" y="7"/>
                  </a:cubicBezTo>
                  <a:cubicBezTo>
                    <a:pt x="15" y="7"/>
                    <a:pt x="15" y="7"/>
                    <a:pt x="15" y="7"/>
                  </a:cubicBezTo>
                  <a:moveTo>
                    <a:pt x="15" y="6"/>
                  </a:moveTo>
                  <a:cubicBezTo>
                    <a:pt x="15" y="7"/>
                    <a:pt x="15" y="7"/>
                    <a:pt x="15" y="7"/>
                  </a:cubicBezTo>
                  <a:cubicBezTo>
                    <a:pt x="16" y="7"/>
                    <a:pt x="16" y="7"/>
                    <a:pt x="16" y="7"/>
                  </a:cubicBezTo>
                  <a:cubicBezTo>
                    <a:pt x="15" y="6"/>
                    <a:pt x="15" y="6"/>
                    <a:pt x="15" y="6"/>
                  </a:cubicBezTo>
                  <a:moveTo>
                    <a:pt x="14" y="6"/>
                  </a:moveTo>
                  <a:cubicBezTo>
                    <a:pt x="13" y="6"/>
                    <a:pt x="13" y="6"/>
                    <a:pt x="13" y="6"/>
                  </a:cubicBezTo>
                  <a:cubicBezTo>
                    <a:pt x="13" y="7"/>
                    <a:pt x="13" y="7"/>
                    <a:pt x="13" y="7"/>
                  </a:cubicBezTo>
                  <a:cubicBezTo>
                    <a:pt x="12" y="7"/>
                    <a:pt x="12" y="7"/>
                    <a:pt x="12" y="7"/>
                  </a:cubicBezTo>
                  <a:cubicBezTo>
                    <a:pt x="13" y="6"/>
                    <a:pt x="13" y="6"/>
                    <a:pt x="13" y="6"/>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4" y="6"/>
                    <a:pt x="14" y="6"/>
                    <a:pt x="14" y="6"/>
                  </a:cubicBezTo>
                  <a:cubicBezTo>
                    <a:pt x="14" y="6"/>
                    <a:pt x="14" y="6"/>
                    <a:pt x="14" y="6"/>
                  </a:cubicBezTo>
                  <a:cubicBezTo>
                    <a:pt x="14" y="6"/>
                    <a:pt x="14" y="6"/>
                    <a:pt x="14" y="6"/>
                  </a:cubicBezTo>
                  <a:moveTo>
                    <a:pt x="18" y="6"/>
                  </a:moveTo>
                  <a:cubicBezTo>
                    <a:pt x="17" y="6"/>
                    <a:pt x="17" y="6"/>
                    <a:pt x="17" y="6"/>
                  </a:cubicBezTo>
                  <a:cubicBezTo>
                    <a:pt x="17" y="6"/>
                    <a:pt x="17" y="6"/>
                    <a:pt x="17" y="6"/>
                  </a:cubicBezTo>
                  <a:cubicBezTo>
                    <a:pt x="17" y="7"/>
                    <a:pt x="17" y="7"/>
                    <a:pt x="17" y="7"/>
                  </a:cubicBezTo>
                  <a:cubicBezTo>
                    <a:pt x="16" y="7"/>
                    <a:pt x="16" y="7"/>
                    <a:pt x="16" y="7"/>
                  </a:cubicBezTo>
                  <a:cubicBezTo>
                    <a:pt x="16" y="6"/>
                    <a:pt x="17" y="6"/>
                    <a:pt x="17" y="6"/>
                  </a:cubicBezTo>
                  <a:cubicBezTo>
                    <a:pt x="17" y="6"/>
                    <a:pt x="17" y="6"/>
                    <a:pt x="17" y="6"/>
                  </a:cubicBezTo>
                  <a:cubicBezTo>
                    <a:pt x="16" y="6"/>
                    <a:pt x="16" y="6"/>
                    <a:pt x="16" y="7"/>
                  </a:cubicBezTo>
                  <a:cubicBezTo>
                    <a:pt x="16" y="7"/>
                    <a:pt x="16" y="7"/>
                    <a:pt x="16" y="7"/>
                  </a:cubicBezTo>
                  <a:cubicBezTo>
                    <a:pt x="16" y="7"/>
                    <a:pt x="16" y="7"/>
                    <a:pt x="17" y="7"/>
                  </a:cubicBezTo>
                  <a:cubicBezTo>
                    <a:pt x="17" y="7"/>
                    <a:pt x="17" y="7"/>
                    <a:pt x="17" y="7"/>
                  </a:cubicBezTo>
                  <a:cubicBezTo>
                    <a:pt x="17" y="7"/>
                    <a:pt x="17" y="7"/>
                    <a:pt x="17"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9"/>
                    <a:pt x="18" y="9"/>
                    <a:pt x="18" y="9"/>
                  </a:cubicBezTo>
                  <a:cubicBezTo>
                    <a:pt x="18" y="9"/>
                    <a:pt x="18" y="9"/>
                    <a:pt x="18" y="9"/>
                  </a:cubicBezTo>
                  <a:cubicBezTo>
                    <a:pt x="17" y="9"/>
                    <a:pt x="17" y="9"/>
                    <a:pt x="17" y="9"/>
                  </a:cubicBezTo>
                  <a:cubicBezTo>
                    <a:pt x="17" y="9"/>
                    <a:pt x="17" y="9"/>
                    <a:pt x="17" y="9"/>
                  </a:cubicBezTo>
                  <a:cubicBezTo>
                    <a:pt x="17" y="10"/>
                    <a:pt x="17" y="10"/>
                    <a:pt x="17" y="10"/>
                  </a:cubicBezTo>
                  <a:cubicBezTo>
                    <a:pt x="17" y="10"/>
                    <a:pt x="17" y="10"/>
                    <a:pt x="17" y="10"/>
                  </a:cubicBezTo>
                  <a:cubicBezTo>
                    <a:pt x="17" y="10"/>
                    <a:pt x="18" y="10"/>
                    <a:pt x="19" y="10"/>
                  </a:cubicBezTo>
                  <a:cubicBezTo>
                    <a:pt x="19" y="10"/>
                    <a:pt x="19" y="10"/>
                    <a:pt x="19" y="10"/>
                  </a:cubicBezTo>
                  <a:cubicBezTo>
                    <a:pt x="19" y="9"/>
                    <a:pt x="19" y="9"/>
                    <a:pt x="19" y="9"/>
                  </a:cubicBezTo>
                  <a:cubicBezTo>
                    <a:pt x="19" y="8"/>
                    <a:pt x="19" y="8"/>
                    <a:pt x="19" y="8"/>
                  </a:cubicBezTo>
                  <a:cubicBezTo>
                    <a:pt x="19" y="9"/>
                    <a:pt x="19" y="9"/>
                    <a:pt x="19" y="9"/>
                  </a:cubicBezTo>
                  <a:cubicBezTo>
                    <a:pt x="20" y="8"/>
                    <a:pt x="20" y="8"/>
                    <a:pt x="20" y="8"/>
                  </a:cubicBezTo>
                  <a:cubicBezTo>
                    <a:pt x="20" y="8"/>
                    <a:pt x="20" y="8"/>
                    <a:pt x="20" y="8"/>
                  </a:cubicBezTo>
                  <a:cubicBezTo>
                    <a:pt x="20" y="8"/>
                    <a:pt x="20" y="7"/>
                    <a:pt x="20" y="7"/>
                  </a:cubicBezTo>
                  <a:cubicBezTo>
                    <a:pt x="20" y="7"/>
                    <a:pt x="20" y="7"/>
                    <a:pt x="20"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7"/>
                    <a:pt x="19" y="7"/>
                    <a:pt x="19" y="7"/>
                  </a:cubicBezTo>
                  <a:cubicBezTo>
                    <a:pt x="18" y="6"/>
                    <a:pt x="18" y="6"/>
                    <a:pt x="18" y="6"/>
                  </a:cubicBezTo>
                  <a:cubicBezTo>
                    <a:pt x="18" y="6"/>
                    <a:pt x="18" y="6"/>
                    <a:pt x="18" y="6"/>
                  </a:cubicBezTo>
                  <a:cubicBezTo>
                    <a:pt x="18" y="6"/>
                    <a:pt x="18" y="6"/>
                    <a:pt x="18" y="6"/>
                  </a:cubicBezTo>
                  <a:cubicBezTo>
                    <a:pt x="18" y="6"/>
                    <a:pt x="18" y="6"/>
                    <a:pt x="18" y="6"/>
                  </a:cubicBezTo>
                  <a:cubicBezTo>
                    <a:pt x="17" y="6"/>
                    <a:pt x="17" y="6"/>
                    <a:pt x="17" y="6"/>
                  </a:cubicBezTo>
                  <a:cubicBezTo>
                    <a:pt x="18" y="6"/>
                    <a:pt x="18" y="6"/>
                    <a:pt x="18" y="6"/>
                  </a:cubicBezTo>
                  <a:moveTo>
                    <a:pt x="15" y="6"/>
                  </a:moveTo>
                  <a:cubicBezTo>
                    <a:pt x="15" y="6"/>
                    <a:pt x="15" y="6"/>
                    <a:pt x="15" y="6"/>
                  </a:cubicBezTo>
                  <a:cubicBezTo>
                    <a:pt x="15" y="6"/>
                    <a:pt x="15" y="6"/>
                    <a:pt x="15" y="6"/>
                  </a:cubicBezTo>
                  <a:moveTo>
                    <a:pt x="22" y="5"/>
                  </a:moveTo>
                  <a:cubicBezTo>
                    <a:pt x="22" y="6"/>
                    <a:pt x="22" y="6"/>
                    <a:pt x="22" y="6"/>
                  </a:cubicBezTo>
                  <a:cubicBezTo>
                    <a:pt x="22" y="5"/>
                    <a:pt x="22" y="5"/>
                    <a:pt x="22" y="5"/>
                  </a:cubicBezTo>
                  <a:moveTo>
                    <a:pt x="36" y="5"/>
                  </a:move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7"/>
                    <a:pt x="34" y="7"/>
                    <a:pt x="34" y="7"/>
                  </a:cubicBezTo>
                  <a:cubicBezTo>
                    <a:pt x="34" y="7"/>
                    <a:pt x="34" y="7"/>
                    <a:pt x="34" y="7"/>
                  </a:cubicBezTo>
                  <a:cubicBezTo>
                    <a:pt x="34" y="7"/>
                    <a:pt x="34" y="7"/>
                    <a:pt x="34" y="7"/>
                  </a:cubicBezTo>
                  <a:cubicBezTo>
                    <a:pt x="33" y="8"/>
                    <a:pt x="33" y="8"/>
                    <a:pt x="33" y="8"/>
                  </a:cubicBezTo>
                  <a:cubicBezTo>
                    <a:pt x="33" y="8"/>
                    <a:pt x="33" y="8"/>
                    <a:pt x="33" y="8"/>
                  </a:cubicBezTo>
                  <a:cubicBezTo>
                    <a:pt x="34" y="8"/>
                    <a:pt x="34" y="8"/>
                    <a:pt x="34" y="8"/>
                  </a:cubicBezTo>
                  <a:cubicBezTo>
                    <a:pt x="33" y="9"/>
                    <a:pt x="33" y="9"/>
                    <a:pt x="33" y="9"/>
                  </a:cubicBezTo>
                  <a:cubicBezTo>
                    <a:pt x="33" y="9"/>
                    <a:pt x="33" y="9"/>
                    <a:pt x="33" y="9"/>
                  </a:cubicBezTo>
                  <a:cubicBezTo>
                    <a:pt x="33" y="9"/>
                    <a:pt x="33" y="9"/>
                    <a:pt x="33" y="9"/>
                  </a:cubicBezTo>
                  <a:cubicBezTo>
                    <a:pt x="33" y="9"/>
                    <a:pt x="33" y="9"/>
                    <a:pt x="33" y="9"/>
                  </a:cubicBezTo>
                  <a:cubicBezTo>
                    <a:pt x="32" y="9"/>
                    <a:pt x="32" y="9"/>
                    <a:pt x="32" y="9"/>
                  </a:cubicBezTo>
                  <a:cubicBezTo>
                    <a:pt x="33" y="9"/>
                    <a:pt x="33" y="9"/>
                    <a:pt x="33" y="9"/>
                  </a:cubicBezTo>
                  <a:cubicBezTo>
                    <a:pt x="32" y="10"/>
                    <a:pt x="32" y="10"/>
                    <a:pt x="32" y="10"/>
                  </a:cubicBezTo>
                  <a:cubicBezTo>
                    <a:pt x="33" y="10"/>
                    <a:pt x="33" y="10"/>
                    <a:pt x="33" y="10"/>
                  </a:cubicBezTo>
                  <a:cubicBezTo>
                    <a:pt x="32" y="10"/>
                    <a:pt x="32" y="10"/>
                    <a:pt x="32" y="10"/>
                  </a:cubicBezTo>
                  <a:cubicBezTo>
                    <a:pt x="33" y="11"/>
                    <a:pt x="33" y="11"/>
                    <a:pt x="33" y="11"/>
                  </a:cubicBezTo>
                  <a:cubicBezTo>
                    <a:pt x="33" y="10"/>
                    <a:pt x="33" y="10"/>
                    <a:pt x="33" y="10"/>
                  </a:cubicBezTo>
                  <a:cubicBezTo>
                    <a:pt x="34" y="11"/>
                    <a:pt x="34" y="11"/>
                    <a:pt x="34" y="11"/>
                  </a:cubicBezTo>
                  <a:cubicBezTo>
                    <a:pt x="34" y="12"/>
                    <a:pt x="34" y="12"/>
                    <a:pt x="34" y="12"/>
                  </a:cubicBezTo>
                  <a:cubicBezTo>
                    <a:pt x="34" y="13"/>
                    <a:pt x="34" y="13"/>
                    <a:pt x="34" y="13"/>
                  </a:cubicBezTo>
                  <a:cubicBezTo>
                    <a:pt x="34" y="12"/>
                    <a:pt x="35" y="12"/>
                    <a:pt x="35" y="11"/>
                  </a:cubicBezTo>
                  <a:cubicBezTo>
                    <a:pt x="35" y="11"/>
                    <a:pt x="35" y="11"/>
                    <a:pt x="35" y="11"/>
                  </a:cubicBezTo>
                  <a:cubicBezTo>
                    <a:pt x="35" y="11"/>
                    <a:pt x="35" y="11"/>
                    <a:pt x="35" y="11"/>
                  </a:cubicBezTo>
                  <a:cubicBezTo>
                    <a:pt x="35" y="11"/>
                    <a:pt x="35" y="11"/>
                    <a:pt x="35" y="11"/>
                  </a:cubicBezTo>
                  <a:cubicBezTo>
                    <a:pt x="35" y="10"/>
                    <a:pt x="35" y="10"/>
                    <a:pt x="35" y="10"/>
                  </a:cubicBezTo>
                  <a:cubicBezTo>
                    <a:pt x="35" y="9"/>
                    <a:pt x="35" y="9"/>
                    <a:pt x="35" y="9"/>
                  </a:cubicBezTo>
                  <a:cubicBezTo>
                    <a:pt x="35" y="9"/>
                    <a:pt x="35" y="9"/>
                    <a:pt x="35" y="9"/>
                  </a:cubicBezTo>
                  <a:cubicBezTo>
                    <a:pt x="35" y="9"/>
                    <a:pt x="35" y="9"/>
                    <a:pt x="35" y="9"/>
                  </a:cubicBezTo>
                  <a:cubicBezTo>
                    <a:pt x="36" y="8"/>
                    <a:pt x="35" y="8"/>
                    <a:pt x="36" y="8"/>
                  </a:cubicBezTo>
                  <a:cubicBezTo>
                    <a:pt x="36" y="8"/>
                    <a:pt x="36" y="8"/>
                    <a:pt x="36" y="8"/>
                  </a:cubicBezTo>
                  <a:cubicBezTo>
                    <a:pt x="36" y="9"/>
                    <a:pt x="35" y="9"/>
                    <a:pt x="36" y="10"/>
                  </a:cubicBezTo>
                  <a:cubicBezTo>
                    <a:pt x="36" y="11"/>
                    <a:pt x="36" y="11"/>
                    <a:pt x="36" y="11"/>
                  </a:cubicBezTo>
                  <a:cubicBezTo>
                    <a:pt x="36" y="11"/>
                    <a:pt x="37" y="10"/>
                    <a:pt x="37" y="10"/>
                  </a:cubicBezTo>
                  <a:cubicBezTo>
                    <a:pt x="37" y="10"/>
                    <a:pt x="37" y="10"/>
                    <a:pt x="37" y="10"/>
                  </a:cubicBezTo>
                  <a:cubicBezTo>
                    <a:pt x="37" y="11"/>
                    <a:pt x="37" y="11"/>
                    <a:pt x="37" y="11"/>
                  </a:cubicBezTo>
                  <a:cubicBezTo>
                    <a:pt x="36" y="11"/>
                    <a:pt x="36" y="11"/>
                    <a:pt x="36" y="11"/>
                  </a:cubicBezTo>
                  <a:cubicBezTo>
                    <a:pt x="36" y="11"/>
                    <a:pt x="36" y="12"/>
                    <a:pt x="36" y="12"/>
                  </a:cubicBezTo>
                  <a:cubicBezTo>
                    <a:pt x="36" y="12"/>
                    <a:pt x="36" y="12"/>
                    <a:pt x="36" y="12"/>
                  </a:cubicBezTo>
                  <a:cubicBezTo>
                    <a:pt x="35" y="13"/>
                    <a:pt x="35" y="13"/>
                    <a:pt x="35" y="13"/>
                  </a:cubicBezTo>
                  <a:cubicBezTo>
                    <a:pt x="35" y="13"/>
                    <a:pt x="35" y="13"/>
                    <a:pt x="35" y="13"/>
                  </a:cubicBezTo>
                  <a:cubicBezTo>
                    <a:pt x="34" y="13"/>
                    <a:pt x="34" y="13"/>
                    <a:pt x="34" y="13"/>
                  </a:cubicBezTo>
                  <a:cubicBezTo>
                    <a:pt x="34" y="14"/>
                    <a:pt x="34" y="14"/>
                    <a:pt x="34" y="14"/>
                  </a:cubicBezTo>
                  <a:cubicBezTo>
                    <a:pt x="34" y="13"/>
                    <a:pt x="34" y="13"/>
                    <a:pt x="34" y="13"/>
                  </a:cubicBezTo>
                  <a:cubicBezTo>
                    <a:pt x="34" y="13"/>
                    <a:pt x="34" y="13"/>
                    <a:pt x="34" y="13"/>
                  </a:cubicBezTo>
                  <a:cubicBezTo>
                    <a:pt x="33" y="13"/>
                    <a:pt x="33" y="13"/>
                    <a:pt x="33" y="12"/>
                  </a:cubicBezTo>
                  <a:cubicBezTo>
                    <a:pt x="33" y="12"/>
                    <a:pt x="33" y="12"/>
                    <a:pt x="33" y="12"/>
                  </a:cubicBezTo>
                  <a:cubicBezTo>
                    <a:pt x="33" y="13"/>
                    <a:pt x="34" y="13"/>
                    <a:pt x="33" y="14"/>
                  </a:cubicBezTo>
                  <a:cubicBezTo>
                    <a:pt x="32" y="14"/>
                    <a:pt x="32" y="14"/>
                    <a:pt x="32" y="14"/>
                  </a:cubicBezTo>
                  <a:cubicBezTo>
                    <a:pt x="32" y="15"/>
                    <a:pt x="32" y="15"/>
                    <a:pt x="32" y="15"/>
                  </a:cubicBezTo>
                  <a:cubicBezTo>
                    <a:pt x="32" y="15"/>
                    <a:pt x="32" y="15"/>
                    <a:pt x="32" y="15"/>
                  </a:cubicBezTo>
                  <a:cubicBezTo>
                    <a:pt x="31" y="16"/>
                    <a:pt x="31" y="16"/>
                    <a:pt x="31" y="16"/>
                  </a:cubicBezTo>
                  <a:cubicBezTo>
                    <a:pt x="31" y="15"/>
                    <a:pt x="31" y="15"/>
                    <a:pt x="31" y="15"/>
                  </a:cubicBezTo>
                  <a:cubicBezTo>
                    <a:pt x="31" y="16"/>
                    <a:pt x="31" y="16"/>
                    <a:pt x="31" y="16"/>
                  </a:cubicBezTo>
                  <a:cubicBezTo>
                    <a:pt x="30" y="16"/>
                    <a:pt x="30" y="16"/>
                    <a:pt x="30" y="16"/>
                  </a:cubicBezTo>
                  <a:cubicBezTo>
                    <a:pt x="30" y="16"/>
                    <a:pt x="32" y="17"/>
                    <a:pt x="31" y="18"/>
                  </a:cubicBezTo>
                  <a:cubicBezTo>
                    <a:pt x="31" y="19"/>
                    <a:pt x="30" y="18"/>
                    <a:pt x="30" y="19"/>
                  </a:cubicBezTo>
                  <a:cubicBezTo>
                    <a:pt x="30" y="18"/>
                    <a:pt x="30" y="18"/>
                    <a:pt x="30" y="18"/>
                  </a:cubicBezTo>
                  <a:cubicBezTo>
                    <a:pt x="29" y="19"/>
                    <a:pt x="30" y="19"/>
                    <a:pt x="29" y="20"/>
                  </a:cubicBezTo>
                  <a:cubicBezTo>
                    <a:pt x="29" y="20"/>
                    <a:pt x="29" y="21"/>
                    <a:pt x="29" y="21"/>
                  </a:cubicBezTo>
                  <a:cubicBezTo>
                    <a:pt x="29" y="22"/>
                    <a:pt x="29" y="22"/>
                    <a:pt x="29" y="22"/>
                  </a:cubicBezTo>
                  <a:cubicBezTo>
                    <a:pt x="30" y="23"/>
                    <a:pt x="30" y="23"/>
                    <a:pt x="30" y="23"/>
                  </a:cubicBezTo>
                  <a:cubicBezTo>
                    <a:pt x="30" y="22"/>
                    <a:pt x="30" y="22"/>
                    <a:pt x="30" y="22"/>
                  </a:cubicBezTo>
                  <a:cubicBezTo>
                    <a:pt x="31" y="22"/>
                    <a:pt x="31" y="22"/>
                    <a:pt x="31" y="22"/>
                  </a:cubicBezTo>
                  <a:cubicBezTo>
                    <a:pt x="31" y="22"/>
                    <a:pt x="31" y="22"/>
                    <a:pt x="31" y="21"/>
                  </a:cubicBezTo>
                  <a:cubicBezTo>
                    <a:pt x="31" y="21"/>
                    <a:pt x="31" y="21"/>
                    <a:pt x="31" y="21"/>
                  </a:cubicBezTo>
                  <a:cubicBezTo>
                    <a:pt x="32" y="20"/>
                    <a:pt x="32" y="20"/>
                    <a:pt x="32" y="20"/>
                  </a:cubicBezTo>
                  <a:cubicBezTo>
                    <a:pt x="32" y="20"/>
                    <a:pt x="32" y="20"/>
                    <a:pt x="32" y="20"/>
                  </a:cubicBezTo>
                  <a:cubicBezTo>
                    <a:pt x="32" y="19"/>
                    <a:pt x="32" y="19"/>
                    <a:pt x="32" y="19"/>
                  </a:cubicBezTo>
                  <a:cubicBezTo>
                    <a:pt x="33" y="19"/>
                    <a:pt x="33" y="19"/>
                    <a:pt x="33" y="19"/>
                  </a:cubicBezTo>
                  <a:cubicBezTo>
                    <a:pt x="33" y="19"/>
                    <a:pt x="33" y="18"/>
                    <a:pt x="33" y="18"/>
                  </a:cubicBezTo>
                  <a:cubicBezTo>
                    <a:pt x="33" y="18"/>
                    <a:pt x="34" y="18"/>
                    <a:pt x="34" y="19"/>
                  </a:cubicBezTo>
                  <a:cubicBezTo>
                    <a:pt x="34" y="19"/>
                    <a:pt x="34" y="19"/>
                    <a:pt x="34" y="19"/>
                  </a:cubicBezTo>
                  <a:cubicBezTo>
                    <a:pt x="34" y="20"/>
                    <a:pt x="34" y="20"/>
                    <a:pt x="34" y="20"/>
                  </a:cubicBezTo>
                  <a:cubicBezTo>
                    <a:pt x="35" y="20"/>
                    <a:pt x="35" y="20"/>
                    <a:pt x="35" y="20"/>
                  </a:cubicBezTo>
                  <a:cubicBezTo>
                    <a:pt x="35" y="21"/>
                    <a:pt x="35" y="21"/>
                    <a:pt x="35" y="21"/>
                  </a:cubicBezTo>
                  <a:cubicBezTo>
                    <a:pt x="35" y="22"/>
                    <a:pt x="35" y="22"/>
                    <a:pt x="35" y="22"/>
                  </a:cubicBezTo>
                  <a:cubicBezTo>
                    <a:pt x="35" y="22"/>
                    <a:pt x="35" y="22"/>
                    <a:pt x="35" y="22"/>
                  </a:cubicBezTo>
                  <a:cubicBezTo>
                    <a:pt x="36" y="22"/>
                    <a:pt x="36" y="21"/>
                    <a:pt x="36" y="21"/>
                  </a:cubicBezTo>
                  <a:cubicBezTo>
                    <a:pt x="35" y="20"/>
                    <a:pt x="35" y="20"/>
                    <a:pt x="35" y="20"/>
                  </a:cubicBezTo>
                  <a:cubicBezTo>
                    <a:pt x="35" y="20"/>
                    <a:pt x="35" y="20"/>
                    <a:pt x="35" y="20"/>
                  </a:cubicBezTo>
                  <a:cubicBezTo>
                    <a:pt x="35" y="19"/>
                    <a:pt x="35" y="19"/>
                    <a:pt x="35" y="19"/>
                  </a:cubicBezTo>
                  <a:cubicBezTo>
                    <a:pt x="34" y="18"/>
                    <a:pt x="34" y="19"/>
                    <a:pt x="34" y="18"/>
                  </a:cubicBezTo>
                  <a:cubicBezTo>
                    <a:pt x="35" y="18"/>
                    <a:pt x="35" y="18"/>
                    <a:pt x="35" y="18"/>
                  </a:cubicBezTo>
                  <a:cubicBezTo>
                    <a:pt x="35" y="18"/>
                    <a:pt x="35" y="18"/>
                    <a:pt x="35" y="19"/>
                  </a:cubicBezTo>
                  <a:cubicBezTo>
                    <a:pt x="35" y="19"/>
                    <a:pt x="35" y="19"/>
                    <a:pt x="35" y="19"/>
                  </a:cubicBezTo>
                  <a:cubicBezTo>
                    <a:pt x="35" y="19"/>
                    <a:pt x="35" y="19"/>
                    <a:pt x="35" y="19"/>
                  </a:cubicBezTo>
                  <a:cubicBezTo>
                    <a:pt x="36" y="20"/>
                    <a:pt x="36" y="20"/>
                    <a:pt x="36" y="20"/>
                  </a:cubicBezTo>
                  <a:cubicBezTo>
                    <a:pt x="36" y="20"/>
                    <a:pt x="36" y="21"/>
                    <a:pt x="36" y="21"/>
                  </a:cubicBezTo>
                  <a:cubicBezTo>
                    <a:pt x="36" y="21"/>
                    <a:pt x="37" y="22"/>
                    <a:pt x="37" y="22"/>
                  </a:cubicBezTo>
                  <a:cubicBezTo>
                    <a:pt x="36" y="22"/>
                    <a:pt x="36" y="22"/>
                    <a:pt x="36" y="22"/>
                  </a:cubicBezTo>
                  <a:cubicBezTo>
                    <a:pt x="37" y="23"/>
                    <a:pt x="37" y="23"/>
                    <a:pt x="37" y="23"/>
                  </a:cubicBezTo>
                  <a:cubicBezTo>
                    <a:pt x="37" y="23"/>
                    <a:pt x="37" y="23"/>
                    <a:pt x="37" y="23"/>
                  </a:cubicBezTo>
                  <a:cubicBezTo>
                    <a:pt x="37" y="22"/>
                    <a:pt x="37" y="22"/>
                    <a:pt x="37" y="22"/>
                  </a:cubicBezTo>
                  <a:cubicBezTo>
                    <a:pt x="37" y="22"/>
                    <a:pt x="37" y="22"/>
                    <a:pt x="37" y="22"/>
                  </a:cubicBezTo>
                  <a:cubicBezTo>
                    <a:pt x="37" y="22"/>
                    <a:pt x="37" y="22"/>
                    <a:pt x="37" y="22"/>
                  </a:cubicBezTo>
                  <a:cubicBezTo>
                    <a:pt x="37" y="21"/>
                    <a:pt x="37" y="21"/>
                    <a:pt x="38" y="21"/>
                  </a:cubicBezTo>
                  <a:cubicBezTo>
                    <a:pt x="38" y="20"/>
                    <a:pt x="38" y="19"/>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8"/>
                    <a:pt x="39" y="18"/>
                    <a:pt x="39" y="18"/>
                  </a:cubicBezTo>
                  <a:cubicBezTo>
                    <a:pt x="39" y="18"/>
                    <a:pt x="39" y="18"/>
                    <a:pt x="39" y="18"/>
                  </a:cubicBezTo>
                  <a:cubicBezTo>
                    <a:pt x="39" y="19"/>
                    <a:pt x="39" y="19"/>
                    <a:pt x="39" y="19"/>
                  </a:cubicBezTo>
                  <a:cubicBezTo>
                    <a:pt x="39" y="19"/>
                    <a:pt x="40" y="19"/>
                    <a:pt x="40" y="19"/>
                  </a:cubicBezTo>
                  <a:cubicBezTo>
                    <a:pt x="39" y="18"/>
                    <a:pt x="39" y="18"/>
                    <a:pt x="39" y="18"/>
                  </a:cubicBezTo>
                  <a:cubicBezTo>
                    <a:pt x="39" y="18"/>
                    <a:pt x="40" y="18"/>
                    <a:pt x="40" y="18"/>
                  </a:cubicBezTo>
                  <a:cubicBezTo>
                    <a:pt x="40" y="18"/>
                    <a:pt x="40" y="18"/>
                    <a:pt x="40" y="18"/>
                  </a:cubicBezTo>
                  <a:cubicBezTo>
                    <a:pt x="40" y="18"/>
                    <a:pt x="40" y="18"/>
                    <a:pt x="40" y="18"/>
                  </a:cubicBezTo>
                  <a:cubicBezTo>
                    <a:pt x="40" y="18"/>
                    <a:pt x="40" y="18"/>
                    <a:pt x="40" y="18"/>
                  </a:cubicBezTo>
                  <a:cubicBezTo>
                    <a:pt x="40" y="19"/>
                    <a:pt x="40" y="19"/>
                    <a:pt x="40" y="19"/>
                  </a:cubicBezTo>
                  <a:cubicBezTo>
                    <a:pt x="40" y="19"/>
                    <a:pt x="40" y="19"/>
                    <a:pt x="40" y="19"/>
                  </a:cubicBezTo>
                  <a:cubicBezTo>
                    <a:pt x="41" y="21"/>
                    <a:pt x="41" y="21"/>
                    <a:pt x="41" y="21"/>
                  </a:cubicBezTo>
                  <a:cubicBezTo>
                    <a:pt x="40" y="21"/>
                    <a:pt x="40" y="21"/>
                    <a:pt x="40" y="21"/>
                  </a:cubicBezTo>
                  <a:cubicBezTo>
                    <a:pt x="40" y="21"/>
                    <a:pt x="40" y="21"/>
                    <a:pt x="40" y="21"/>
                  </a:cubicBezTo>
                  <a:cubicBezTo>
                    <a:pt x="40" y="21"/>
                    <a:pt x="40" y="20"/>
                    <a:pt x="39" y="20"/>
                  </a:cubicBezTo>
                  <a:cubicBezTo>
                    <a:pt x="39" y="20"/>
                    <a:pt x="39" y="20"/>
                    <a:pt x="39" y="21"/>
                  </a:cubicBezTo>
                  <a:cubicBezTo>
                    <a:pt x="38" y="21"/>
                    <a:pt x="38" y="21"/>
                    <a:pt x="38" y="21"/>
                  </a:cubicBezTo>
                  <a:cubicBezTo>
                    <a:pt x="38" y="21"/>
                    <a:pt x="37" y="21"/>
                    <a:pt x="37" y="21"/>
                  </a:cubicBezTo>
                  <a:cubicBezTo>
                    <a:pt x="38" y="22"/>
                    <a:pt x="38" y="22"/>
                    <a:pt x="38" y="22"/>
                  </a:cubicBezTo>
                  <a:cubicBezTo>
                    <a:pt x="38" y="22"/>
                    <a:pt x="38" y="22"/>
                    <a:pt x="38" y="22"/>
                  </a:cubicBezTo>
                  <a:cubicBezTo>
                    <a:pt x="38" y="23"/>
                    <a:pt x="38" y="23"/>
                    <a:pt x="38" y="23"/>
                  </a:cubicBezTo>
                  <a:cubicBezTo>
                    <a:pt x="38" y="23"/>
                    <a:pt x="38" y="23"/>
                    <a:pt x="38" y="23"/>
                  </a:cubicBezTo>
                  <a:cubicBezTo>
                    <a:pt x="38" y="23"/>
                    <a:pt x="38" y="23"/>
                    <a:pt x="38" y="23"/>
                  </a:cubicBezTo>
                  <a:cubicBezTo>
                    <a:pt x="39" y="23"/>
                    <a:pt x="39" y="23"/>
                    <a:pt x="39" y="23"/>
                  </a:cubicBezTo>
                  <a:cubicBezTo>
                    <a:pt x="39" y="23"/>
                    <a:pt x="39" y="23"/>
                    <a:pt x="39" y="23"/>
                  </a:cubicBezTo>
                  <a:cubicBezTo>
                    <a:pt x="40" y="23"/>
                    <a:pt x="40" y="23"/>
                    <a:pt x="40" y="23"/>
                  </a:cubicBezTo>
                  <a:cubicBezTo>
                    <a:pt x="40" y="25"/>
                    <a:pt x="40" y="25"/>
                    <a:pt x="40" y="25"/>
                  </a:cubicBezTo>
                  <a:cubicBezTo>
                    <a:pt x="39" y="26"/>
                    <a:pt x="39" y="26"/>
                    <a:pt x="39" y="26"/>
                  </a:cubicBezTo>
                  <a:cubicBezTo>
                    <a:pt x="38" y="26"/>
                    <a:pt x="38" y="26"/>
                    <a:pt x="38" y="26"/>
                  </a:cubicBezTo>
                  <a:cubicBezTo>
                    <a:pt x="38" y="26"/>
                    <a:pt x="38" y="26"/>
                    <a:pt x="38" y="26"/>
                  </a:cubicBezTo>
                  <a:cubicBezTo>
                    <a:pt x="38" y="26"/>
                    <a:pt x="38" y="26"/>
                    <a:pt x="37" y="25"/>
                  </a:cubicBezTo>
                  <a:cubicBezTo>
                    <a:pt x="37" y="25"/>
                    <a:pt x="37" y="25"/>
                    <a:pt x="37" y="25"/>
                  </a:cubicBezTo>
                  <a:cubicBezTo>
                    <a:pt x="37" y="25"/>
                    <a:pt x="37" y="25"/>
                    <a:pt x="37" y="25"/>
                  </a:cubicBezTo>
                  <a:cubicBezTo>
                    <a:pt x="36" y="25"/>
                    <a:pt x="36" y="25"/>
                    <a:pt x="36" y="25"/>
                  </a:cubicBezTo>
                  <a:cubicBezTo>
                    <a:pt x="36" y="26"/>
                    <a:pt x="36" y="26"/>
                    <a:pt x="36" y="26"/>
                  </a:cubicBezTo>
                  <a:cubicBezTo>
                    <a:pt x="36" y="26"/>
                    <a:pt x="36" y="26"/>
                    <a:pt x="36" y="26"/>
                  </a:cubicBezTo>
                  <a:cubicBezTo>
                    <a:pt x="35" y="25"/>
                    <a:pt x="35" y="25"/>
                    <a:pt x="35" y="25"/>
                  </a:cubicBezTo>
                  <a:cubicBezTo>
                    <a:pt x="35" y="25"/>
                    <a:pt x="35" y="25"/>
                    <a:pt x="35" y="25"/>
                  </a:cubicBezTo>
                  <a:cubicBezTo>
                    <a:pt x="35" y="24"/>
                    <a:pt x="35" y="25"/>
                    <a:pt x="34" y="24"/>
                  </a:cubicBezTo>
                  <a:cubicBezTo>
                    <a:pt x="34" y="24"/>
                    <a:pt x="34" y="24"/>
                    <a:pt x="34" y="24"/>
                  </a:cubicBezTo>
                  <a:cubicBezTo>
                    <a:pt x="34" y="23"/>
                    <a:pt x="34" y="23"/>
                    <a:pt x="34" y="23"/>
                  </a:cubicBezTo>
                  <a:cubicBezTo>
                    <a:pt x="34" y="23"/>
                    <a:pt x="33" y="22"/>
                    <a:pt x="32" y="22"/>
                  </a:cubicBezTo>
                  <a:cubicBezTo>
                    <a:pt x="32" y="22"/>
                    <a:pt x="32" y="22"/>
                    <a:pt x="32" y="22"/>
                  </a:cubicBezTo>
                  <a:cubicBezTo>
                    <a:pt x="31" y="23"/>
                    <a:pt x="32" y="23"/>
                    <a:pt x="31" y="23"/>
                  </a:cubicBezTo>
                  <a:cubicBezTo>
                    <a:pt x="30" y="23"/>
                    <a:pt x="30" y="23"/>
                    <a:pt x="30" y="23"/>
                  </a:cubicBezTo>
                  <a:cubicBezTo>
                    <a:pt x="30" y="23"/>
                    <a:pt x="30" y="23"/>
                    <a:pt x="30" y="23"/>
                  </a:cubicBezTo>
                  <a:cubicBezTo>
                    <a:pt x="30" y="24"/>
                    <a:pt x="30" y="24"/>
                    <a:pt x="30" y="24"/>
                  </a:cubicBezTo>
                  <a:cubicBezTo>
                    <a:pt x="29" y="24"/>
                    <a:pt x="29" y="23"/>
                    <a:pt x="29" y="25"/>
                  </a:cubicBezTo>
                  <a:cubicBezTo>
                    <a:pt x="29" y="26"/>
                    <a:pt x="29" y="25"/>
                    <a:pt x="29" y="26"/>
                  </a:cubicBezTo>
                  <a:cubicBezTo>
                    <a:pt x="29" y="27"/>
                    <a:pt x="29" y="26"/>
                    <a:pt x="28" y="27"/>
                  </a:cubicBezTo>
                  <a:cubicBezTo>
                    <a:pt x="28" y="29"/>
                    <a:pt x="28" y="29"/>
                    <a:pt x="28" y="29"/>
                  </a:cubicBezTo>
                  <a:cubicBezTo>
                    <a:pt x="28" y="29"/>
                    <a:pt x="28" y="29"/>
                    <a:pt x="28" y="29"/>
                  </a:cubicBezTo>
                  <a:cubicBezTo>
                    <a:pt x="27" y="30"/>
                    <a:pt x="27" y="30"/>
                    <a:pt x="27" y="30"/>
                  </a:cubicBezTo>
                  <a:cubicBezTo>
                    <a:pt x="27" y="31"/>
                    <a:pt x="27" y="31"/>
                    <a:pt x="27" y="32"/>
                  </a:cubicBezTo>
                  <a:cubicBezTo>
                    <a:pt x="28" y="33"/>
                    <a:pt x="27" y="34"/>
                    <a:pt x="27" y="34"/>
                  </a:cubicBezTo>
                  <a:cubicBezTo>
                    <a:pt x="27" y="34"/>
                    <a:pt x="27" y="33"/>
                    <a:pt x="27" y="33"/>
                  </a:cubicBezTo>
                  <a:cubicBezTo>
                    <a:pt x="27" y="33"/>
                    <a:pt x="27" y="33"/>
                    <a:pt x="27" y="33"/>
                  </a:cubicBezTo>
                  <a:cubicBezTo>
                    <a:pt x="27" y="33"/>
                    <a:pt x="27" y="33"/>
                    <a:pt x="27" y="34"/>
                  </a:cubicBezTo>
                  <a:cubicBezTo>
                    <a:pt x="27" y="34"/>
                    <a:pt x="27" y="34"/>
                    <a:pt x="27" y="34"/>
                  </a:cubicBezTo>
                  <a:cubicBezTo>
                    <a:pt x="27" y="34"/>
                    <a:pt x="27" y="34"/>
                    <a:pt x="27" y="34"/>
                  </a:cubicBezTo>
                  <a:cubicBezTo>
                    <a:pt x="27" y="34"/>
                    <a:pt x="27" y="34"/>
                    <a:pt x="27" y="34"/>
                  </a:cubicBezTo>
                  <a:cubicBezTo>
                    <a:pt x="27" y="34"/>
                    <a:pt x="28" y="34"/>
                    <a:pt x="28" y="34"/>
                  </a:cubicBezTo>
                  <a:cubicBezTo>
                    <a:pt x="28" y="35"/>
                    <a:pt x="28" y="35"/>
                    <a:pt x="28" y="35"/>
                  </a:cubicBezTo>
                  <a:cubicBezTo>
                    <a:pt x="27" y="35"/>
                    <a:pt x="27" y="35"/>
                    <a:pt x="27" y="35"/>
                  </a:cubicBezTo>
                  <a:cubicBezTo>
                    <a:pt x="28" y="35"/>
                    <a:pt x="28" y="35"/>
                    <a:pt x="28" y="35"/>
                  </a:cubicBezTo>
                  <a:cubicBezTo>
                    <a:pt x="28" y="36"/>
                    <a:pt x="28" y="36"/>
                    <a:pt x="28" y="36"/>
                  </a:cubicBezTo>
                  <a:cubicBezTo>
                    <a:pt x="28" y="36"/>
                    <a:pt x="28" y="36"/>
                    <a:pt x="28" y="36"/>
                  </a:cubicBezTo>
                  <a:cubicBezTo>
                    <a:pt x="28" y="36"/>
                    <a:pt x="28" y="36"/>
                    <a:pt x="28" y="37"/>
                  </a:cubicBezTo>
                  <a:cubicBezTo>
                    <a:pt x="28" y="38"/>
                    <a:pt x="28" y="38"/>
                    <a:pt x="28" y="38"/>
                  </a:cubicBezTo>
                  <a:cubicBezTo>
                    <a:pt x="29" y="38"/>
                    <a:pt x="29" y="38"/>
                    <a:pt x="29" y="38"/>
                  </a:cubicBezTo>
                  <a:cubicBezTo>
                    <a:pt x="29" y="38"/>
                    <a:pt x="29" y="39"/>
                    <a:pt x="29" y="39"/>
                  </a:cubicBezTo>
                  <a:cubicBezTo>
                    <a:pt x="29" y="39"/>
                    <a:pt x="29" y="38"/>
                    <a:pt x="29" y="38"/>
                  </a:cubicBezTo>
                  <a:cubicBezTo>
                    <a:pt x="29" y="38"/>
                    <a:pt x="29" y="38"/>
                    <a:pt x="29" y="38"/>
                  </a:cubicBezTo>
                  <a:cubicBezTo>
                    <a:pt x="29" y="38"/>
                    <a:pt x="29" y="38"/>
                    <a:pt x="29" y="39"/>
                  </a:cubicBezTo>
                  <a:cubicBezTo>
                    <a:pt x="30" y="39"/>
                    <a:pt x="30" y="39"/>
                    <a:pt x="30" y="39"/>
                  </a:cubicBezTo>
                  <a:cubicBezTo>
                    <a:pt x="30" y="39"/>
                    <a:pt x="30" y="39"/>
                    <a:pt x="30" y="39"/>
                  </a:cubicBezTo>
                  <a:cubicBezTo>
                    <a:pt x="31" y="39"/>
                    <a:pt x="31" y="39"/>
                    <a:pt x="31" y="39"/>
                  </a:cubicBezTo>
                  <a:cubicBezTo>
                    <a:pt x="32" y="39"/>
                    <a:pt x="32" y="39"/>
                    <a:pt x="32" y="39"/>
                  </a:cubicBezTo>
                  <a:cubicBezTo>
                    <a:pt x="33" y="39"/>
                    <a:pt x="33" y="39"/>
                    <a:pt x="33" y="39"/>
                  </a:cubicBezTo>
                  <a:cubicBezTo>
                    <a:pt x="34" y="39"/>
                    <a:pt x="34" y="40"/>
                    <a:pt x="34" y="40"/>
                  </a:cubicBezTo>
                  <a:cubicBezTo>
                    <a:pt x="34" y="41"/>
                    <a:pt x="34" y="42"/>
                    <a:pt x="34" y="43"/>
                  </a:cubicBezTo>
                  <a:cubicBezTo>
                    <a:pt x="34" y="43"/>
                    <a:pt x="35" y="45"/>
                    <a:pt x="35" y="45"/>
                  </a:cubicBezTo>
                  <a:cubicBezTo>
                    <a:pt x="35" y="46"/>
                    <a:pt x="35" y="46"/>
                    <a:pt x="35" y="46"/>
                  </a:cubicBezTo>
                  <a:cubicBezTo>
                    <a:pt x="35" y="47"/>
                    <a:pt x="35" y="48"/>
                    <a:pt x="35" y="49"/>
                  </a:cubicBezTo>
                  <a:cubicBezTo>
                    <a:pt x="35" y="49"/>
                    <a:pt x="35" y="49"/>
                    <a:pt x="35" y="49"/>
                  </a:cubicBezTo>
                  <a:cubicBezTo>
                    <a:pt x="35" y="50"/>
                    <a:pt x="35" y="51"/>
                    <a:pt x="35" y="52"/>
                  </a:cubicBezTo>
                  <a:cubicBezTo>
                    <a:pt x="35" y="53"/>
                    <a:pt x="35" y="53"/>
                    <a:pt x="35" y="53"/>
                  </a:cubicBezTo>
                  <a:cubicBezTo>
                    <a:pt x="35" y="53"/>
                    <a:pt x="35" y="53"/>
                    <a:pt x="35" y="53"/>
                  </a:cubicBezTo>
                  <a:cubicBezTo>
                    <a:pt x="35" y="54"/>
                    <a:pt x="35" y="56"/>
                    <a:pt x="35" y="57"/>
                  </a:cubicBezTo>
                  <a:cubicBezTo>
                    <a:pt x="35" y="57"/>
                    <a:pt x="35" y="57"/>
                    <a:pt x="35" y="57"/>
                  </a:cubicBezTo>
                  <a:cubicBezTo>
                    <a:pt x="35" y="57"/>
                    <a:pt x="35" y="57"/>
                    <a:pt x="35" y="57"/>
                  </a:cubicBezTo>
                  <a:cubicBezTo>
                    <a:pt x="35" y="57"/>
                    <a:pt x="35" y="57"/>
                    <a:pt x="35" y="57"/>
                  </a:cubicBezTo>
                  <a:cubicBezTo>
                    <a:pt x="35" y="57"/>
                    <a:pt x="35" y="57"/>
                    <a:pt x="36" y="58"/>
                  </a:cubicBezTo>
                  <a:cubicBezTo>
                    <a:pt x="36" y="59"/>
                    <a:pt x="36" y="61"/>
                    <a:pt x="36" y="61"/>
                  </a:cubicBezTo>
                  <a:cubicBezTo>
                    <a:pt x="37" y="61"/>
                    <a:pt x="37" y="61"/>
                    <a:pt x="37" y="61"/>
                  </a:cubicBezTo>
                  <a:cubicBezTo>
                    <a:pt x="37" y="61"/>
                    <a:pt x="37" y="61"/>
                    <a:pt x="37" y="61"/>
                  </a:cubicBezTo>
                  <a:cubicBezTo>
                    <a:pt x="38" y="61"/>
                    <a:pt x="38" y="61"/>
                    <a:pt x="38" y="61"/>
                  </a:cubicBezTo>
                  <a:cubicBezTo>
                    <a:pt x="38" y="61"/>
                    <a:pt x="39" y="58"/>
                    <a:pt x="40" y="57"/>
                  </a:cubicBezTo>
                  <a:cubicBezTo>
                    <a:pt x="40" y="56"/>
                    <a:pt x="40" y="56"/>
                    <a:pt x="40" y="56"/>
                  </a:cubicBezTo>
                  <a:cubicBezTo>
                    <a:pt x="40" y="55"/>
                    <a:pt x="40" y="54"/>
                    <a:pt x="40" y="53"/>
                  </a:cubicBezTo>
                  <a:cubicBezTo>
                    <a:pt x="40" y="53"/>
                    <a:pt x="40" y="53"/>
                    <a:pt x="40" y="53"/>
                  </a:cubicBezTo>
                  <a:cubicBezTo>
                    <a:pt x="41" y="53"/>
                    <a:pt x="41" y="53"/>
                    <a:pt x="41" y="53"/>
                  </a:cubicBezTo>
                  <a:cubicBezTo>
                    <a:pt x="41" y="52"/>
                    <a:pt x="41" y="52"/>
                    <a:pt x="41" y="52"/>
                  </a:cubicBezTo>
                  <a:cubicBezTo>
                    <a:pt x="42" y="51"/>
                    <a:pt x="42" y="51"/>
                    <a:pt x="42" y="51"/>
                  </a:cubicBezTo>
                  <a:cubicBezTo>
                    <a:pt x="42" y="51"/>
                    <a:pt x="42" y="49"/>
                    <a:pt x="42" y="48"/>
                  </a:cubicBezTo>
                  <a:cubicBezTo>
                    <a:pt x="42" y="48"/>
                    <a:pt x="42" y="48"/>
                    <a:pt x="42" y="48"/>
                  </a:cubicBezTo>
                  <a:cubicBezTo>
                    <a:pt x="42" y="47"/>
                    <a:pt x="41" y="46"/>
                    <a:pt x="41" y="45"/>
                  </a:cubicBezTo>
                  <a:cubicBezTo>
                    <a:pt x="42" y="45"/>
                    <a:pt x="42" y="44"/>
                    <a:pt x="42" y="44"/>
                  </a:cubicBezTo>
                  <a:cubicBezTo>
                    <a:pt x="42" y="44"/>
                    <a:pt x="42" y="44"/>
                    <a:pt x="42" y="44"/>
                  </a:cubicBezTo>
                  <a:cubicBezTo>
                    <a:pt x="42" y="43"/>
                    <a:pt x="42" y="43"/>
                    <a:pt x="42" y="43"/>
                  </a:cubicBezTo>
                  <a:cubicBezTo>
                    <a:pt x="43" y="43"/>
                    <a:pt x="43" y="43"/>
                    <a:pt x="43" y="43"/>
                  </a:cubicBezTo>
                  <a:cubicBezTo>
                    <a:pt x="43" y="42"/>
                    <a:pt x="43" y="41"/>
                    <a:pt x="43" y="41"/>
                  </a:cubicBezTo>
                  <a:cubicBezTo>
                    <a:pt x="43" y="41"/>
                    <a:pt x="43" y="42"/>
                    <a:pt x="43" y="42"/>
                  </a:cubicBezTo>
                  <a:cubicBezTo>
                    <a:pt x="43" y="42"/>
                    <a:pt x="43" y="42"/>
                    <a:pt x="43" y="42"/>
                  </a:cubicBezTo>
                  <a:cubicBezTo>
                    <a:pt x="43" y="42"/>
                    <a:pt x="43" y="42"/>
                    <a:pt x="43" y="42"/>
                  </a:cubicBezTo>
                  <a:cubicBezTo>
                    <a:pt x="43" y="41"/>
                    <a:pt x="44" y="40"/>
                    <a:pt x="44" y="40"/>
                  </a:cubicBezTo>
                  <a:cubicBezTo>
                    <a:pt x="44" y="39"/>
                    <a:pt x="44" y="39"/>
                    <a:pt x="44" y="39"/>
                  </a:cubicBezTo>
                  <a:cubicBezTo>
                    <a:pt x="44" y="38"/>
                    <a:pt x="45" y="39"/>
                    <a:pt x="44" y="37"/>
                  </a:cubicBezTo>
                  <a:cubicBezTo>
                    <a:pt x="44" y="37"/>
                    <a:pt x="44" y="37"/>
                    <a:pt x="43" y="37"/>
                  </a:cubicBezTo>
                  <a:cubicBezTo>
                    <a:pt x="43" y="37"/>
                    <a:pt x="43" y="37"/>
                    <a:pt x="43" y="37"/>
                  </a:cubicBezTo>
                  <a:cubicBezTo>
                    <a:pt x="43" y="37"/>
                    <a:pt x="43" y="37"/>
                    <a:pt x="43" y="37"/>
                  </a:cubicBezTo>
                  <a:cubicBezTo>
                    <a:pt x="42" y="37"/>
                    <a:pt x="42" y="37"/>
                    <a:pt x="42" y="37"/>
                  </a:cubicBezTo>
                  <a:cubicBezTo>
                    <a:pt x="42" y="37"/>
                    <a:pt x="42" y="37"/>
                    <a:pt x="42" y="37"/>
                  </a:cubicBezTo>
                  <a:cubicBezTo>
                    <a:pt x="42" y="36"/>
                    <a:pt x="42" y="36"/>
                    <a:pt x="42" y="36"/>
                  </a:cubicBezTo>
                  <a:cubicBezTo>
                    <a:pt x="42" y="35"/>
                    <a:pt x="42" y="35"/>
                    <a:pt x="42" y="35"/>
                  </a:cubicBezTo>
                  <a:cubicBezTo>
                    <a:pt x="42" y="35"/>
                    <a:pt x="42" y="35"/>
                    <a:pt x="42" y="35"/>
                  </a:cubicBezTo>
                  <a:cubicBezTo>
                    <a:pt x="41" y="35"/>
                    <a:pt x="41" y="35"/>
                    <a:pt x="41" y="35"/>
                  </a:cubicBezTo>
                  <a:cubicBezTo>
                    <a:pt x="41" y="34"/>
                    <a:pt x="41" y="34"/>
                    <a:pt x="41" y="34"/>
                  </a:cubicBezTo>
                  <a:cubicBezTo>
                    <a:pt x="41" y="33"/>
                    <a:pt x="41" y="32"/>
                    <a:pt x="41" y="32"/>
                  </a:cubicBezTo>
                  <a:cubicBezTo>
                    <a:pt x="41" y="31"/>
                    <a:pt x="41" y="31"/>
                    <a:pt x="41" y="31"/>
                  </a:cubicBezTo>
                  <a:cubicBezTo>
                    <a:pt x="40" y="30"/>
                    <a:pt x="40" y="30"/>
                    <a:pt x="40" y="30"/>
                  </a:cubicBezTo>
                  <a:cubicBezTo>
                    <a:pt x="40" y="30"/>
                    <a:pt x="40" y="30"/>
                    <a:pt x="40" y="30"/>
                  </a:cubicBezTo>
                  <a:cubicBezTo>
                    <a:pt x="40" y="29"/>
                    <a:pt x="40" y="29"/>
                    <a:pt x="40" y="28"/>
                  </a:cubicBezTo>
                  <a:cubicBezTo>
                    <a:pt x="40" y="28"/>
                    <a:pt x="40" y="28"/>
                    <a:pt x="40" y="28"/>
                  </a:cubicBezTo>
                  <a:cubicBezTo>
                    <a:pt x="39" y="27"/>
                    <a:pt x="39" y="27"/>
                    <a:pt x="39" y="27"/>
                  </a:cubicBezTo>
                  <a:cubicBezTo>
                    <a:pt x="39" y="27"/>
                    <a:pt x="39" y="27"/>
                    <a:pt x="39" y="27"/>
                  </a:cubicBezTo>
                  <a:cubicBezTo>
                    <a:pt x="40" y="27"/>
                    <a:pt x="40" y="27"/>
                    <a:pt x="40" y="27"/>
                  </a:cubicBezTo>
                  <a:cubicBezTo>
                    <a:pt x="40" y="28"/>
                    <a:pt x="40" y="28"/>
                    <a:pt x="40" y="28"/>
                  </a:cubicBezTo>
                  <a:cubicBezTo>
                    <a:pt x="40" y="28"/>
                    <a:pt x="40" y="28"/>
                    <a:pt x="40" y="28"/>
                  </a:cubicBezTo>
                  <a:cubicBezTo>
                    <a:pt x="40" y="28"/>
                    <a:pt x="40" y="28"/>
                    <a:pt x="40" y="28"/>
                  </a:cubicBezTo>
                  <a:cubicBezTo>
                    <a:pt x="41" y="29"/>
                    <a:pt x="41" y="29"/>
                    <a:pt x="41" y="29"/>
                  </a:cubicBezTo>
                  <a:cubicBezTo>
                    <a:pt x="41" y="30"/>
                    <a:pt x="41" y="30"/>
                    <a:pt x="41" y="30"/>
                  </a:cubicBezTo>
                  <a:cubicBezTo>
                    <a:pt x="41" y="30"/>
                    <a:pt x="41" y="31"/>
                    <a:pt x="41" y="31"/>
                  </a:cubicBezTo>
                  <a:cubicBezTo>
                    <a:pt x="41" y="32"/>
                    <a:pt x="41" y="32"/>
                    <a:pt x="41" y="32"/>
                  </a:cubicBezTo>
                  <a:cubicBezTo>
                    <a:pt x="42" y="32"/>
                    <a:pt x="42" y="32"/>
                    <a:pt x="42" y="32"/>
                  </a:cubicBezTo>
                  <a:cubicBezTo>
                    <a:pt x="42" y="33"/>
                    <a:pt x="42" y="33"/>
                    <a:pt x="42" y="33"/>
                  </a:cubicBezTo>
                  <a:cubicBezTo>
                    <a:pt x="42" y="34"/>
                    <a:pt x="42" y="34"/>
                    <a:pt x="42" y="34"/>
                  </a:cubicBezTo>
                  <a:cubicBezTo>
                    <a:pt x="42" y="34"/>
                    <a:pt x="42" y="35"/>
                    <a:pt x="42" y="36"/>
                  </a:cubicBezTo>
                  <a:cubicBezTo>
                    <a:pt x="42" y="36"/>
                    <a:pt x="42" y="36"/>
                    <a:pt x="42" y="36"/>
                  </a:cubicBezTo>
                  <a:cubicBezTo>
                    <a:pt x="43" y="36"/>
                    <a:pt x="43" y="36"/>
                    <a:pt x="43" y="36"/>
                  </a:cubicBezTo>
                  <a:cubicBezTo>
                    <a:pt x="44" y="36"/>
                    <a:pt x="44" y="36"/>
                    <a:pt x="44" y="36"/>
                  </a:cubicBezTo>
                  <a:cubicBezTo>
                    <a:pt x="44" y="35"/>
                    <a:pt x="44" y="35"/>
                    <a:pt x="44" y="35"/>
                  </a:cubicBezTo>
                  <a:cubicBezTo>
                    <a:pt x="44" y="35"/>
                    <a:pt x="44" y="35"/>
                    <a:pt x="44" y="35"/>
                  </a:cubicBezTo>
                  <a:cubicBezTo>
                    <a:pt x="44" y="34"/>
                    <a:pt x="44" y="34"/>
                    <a:pt x="44" y="34"/>
                  </a:cubicBezTo>
                  <a:cubicBezTo>
                    <a:pt x="45" y="34"/>
                    <a:pt x="45" y="34"/>
                    <a:pt x="45" y="34"/>
                  </a:cubicBezTo>
                  <a:cubicBezTo>
                    <a:pt x="46" y="33"/>
                    <a:pt x="46" y="33"/>
                    <a:pt x="46" y="33"/>
                  </a:cubicBezTo>
                  <a:cubicBezTo>
                    <a:pt x="46" y="33"/>
                    <a:pt x="46" y="33"/>
                    <a:pt x="46" y="33"/>
                  </a:cubicBezTo>
                  <a:cubicBezTo>
                    <a:pt x="46" y="33"/>
                    <a:pt x="46" y="33"/>
                    <a:pt x="46" y="33"/>
                  </a:cubicBezTo>
                  <a:cubicBezTo>
                    <a:pt x="46" y="32"/>
                    <a:pt x="46" y="32"/>
                    <a:pt x="46" y="32"/>
                  </a:cubicBezTo>
                  <a:cubicBezTo>
                    <a:pt x="46" y="31"/>
                    <a:pt x="46" y="31"/>
                    <a:pt x="45" y="31"/>
                  </a:cubicBezTo>
                  <a:cubicBezTo>
                    <a:pt x="45" y="30"/>
                    <a:pt x="45" y="30"/>
                    <a:pt x="45" y="30"/>
                  </a:cubicBezTo>
                  <a:cubicBezTo>
                    <a:pt x="45" y="29"/>
                    <a:pt x="45" y="29"/>
                    <a:pt x="45" y="29"/>
                  </a:cubicBezTo>
                  <a:cubicBezTo>
                    <a:pt x="45" y="29"/>
                    <a:pt x="45" y="29"/>
                    <a:pt x="45" y="29"/>
                  </a:cubicBezTo>
                  <a:cubicBezTo>
                    <a:pt x="44" y="29"/>
                    <a:pt x="44" y="29"/>
                    <a:pt x="44" y="29"/>
                  </a:cubicBezTo>
                  <a:cubicBezTo>
                    <a:pt x="44" y="30"/>
                    <a:pt x="44" y="30"/>
                    <a:pt x="44" y="30"/>
                  </a:cubicBezTo>
                  <a:cubicBezTo>
                    <a:pt x="44" y="29"/>
                    <a:pt x="44" y="29"/>
                    <a:pt x="44" y="29"/>
                  </a:cubicBezTo>
                  <a:cubicBezTo>
                    <a:pt x="44" y="29"/>
                    <a:pt x="43" y="28"/>
                    <a:pt x="43" y="27"/>
                  </a:cubicBezTo>
                  <a:cubicBezTo>
                    <a:pt x="44" y="27"/>
                    <a:pt x="44" y="27"/>
                    <a:pt x="44" y="27"/>
                  </a:cubicBezTo>
                  <a:cubicBezTo>
                    <a:pt x="44" y="28"/>
                    <a:pt x="44" y="28"/>
                    <a:pt x="44" y="28"/>
                  </a:cubicBezTo>
                  <a:cubicBezTo>
                    <a:pt x="44" y="29"/>
                    <a:pt x="44" y="29"/>
                    <a:pt x="44" y="29"/>
                  </a:cubicBezTo>
                  <a:cubicBezTo>
                    <a:pt x="45" y="29"/>
                    <a:pt x="45" y="29"/>
                    <a:pt x="45" y="29"/>
                  </a:cubicBezTo>
                  <a:cubicBezTo>
                    <a:pt x="45" y="29"/>
                    <a:pt x="45" y="29"/>
                    <a:pt x="45" y="29"/>
                  </a:cubicBezTo>
                  <a:cubicBezTo>
                    <a:pt x="45" y="29"/>
                    <a:pt x="45" y="29"/>
                    <a:pt x="45" y="29"/>
                  </a:cubicBezTo>
                  <a:cubicBezTo>
                    <a:pt x="46" y="30"/>
                    <a:pt x="47" y="30"/>
                    <a:pt x="48" y="30"/>
                  </a:cubicBezTo>
                  <a:cubicBezTo>
                    <a:pt x="48" y="30"/>
                    <a:pt x="48" y="30"/>
                    <a:pt x="48" y="30"/>
                  </a:cubicBezTo>
                  <a:cubicBezTo>
                    <a:pt x="48" y="31"/>
                    <a:pt x="48" y="31"/>
                    <a:pt x="48" y="31"/>
                  </a:cubicBezTo>
                  <a:cubicBezTo>
                    <a:pt x="49" y="32"/>
                    <a:pt x="49" y="32"/>
                    <a:pt x="49" y="32"/>
                  </a:cubicBezTo>
                  <a:cubicBezTo>
                    <a:pt x="48" y="32"/>
                    <a:pt x="48" y="32"/>
                    <a:pt x="48" y="32"/>
                  </a:cubicBezTo>
                  <a:cubicBezTo>
                    <a:pt x="48" y="32"/>
                    <a:pt x="49" y="33"/>
                    <a:pt x="49" y="33"/>
                  </a:cubicBezTo>
                  <a:cubicBezTo>
                    <a:pt x="49" y="33"/>
                    <a:pt x="49" y="33"/>
                    <a:pt x="49" y="33"/>
                  </a:cubicBezTo>
                  <a:cubicBezTo>
                    <a:pt x="50" y="35"/>
                    <a:pt x="50" y="35"/>
                    <a:pt x="50" y="35"/>
                  </a:cubicBezTo>
                  <a:cubicBezTo>
                    <a:pt x="50" y="36"/>
                    <a:pt x="50" y="36"/>
                    <a:pt x="50" y="36"/>
                  </a:cubicBezTo>
                  <a:cubicBezTo>
                    <a:pt x="50" y="36"/>
                    <a:pt x="50" y="36"/>
                    <a:pt x="50" y="36"/>
                  </a:cubicBezTo>
                  <a:cubicBezTo>
                    <a:pt x="50" y="37"/>
                    <a:pt x="50" y="37"/>
                    <a:pt x="50" y="37"/>
                  </a:cubicBezTo>
                  <a:cubicBezTo>
                    <a:pt x="50" y="37"/>
                    <a:pt x="50" y="37"/>
                    <a:pt x="50" y="37"/>
                  </a:cubicBezTo>
                  <a:cubicBezTo>
                    <a:pt x="50" y="37"/>
                    <a:pt x="50" y="37"/>
                    <a:pt x="50" y="37"/>
                  </a:cubicBezTo>
                  <a:cubicBezTo>
                    <a:pt x="50" y="37"/>
                    <a:pt x="50" y="37"/>
                    <a:pt x="50" y="37"/>
                  </a:cubicBezTo>
                  <a:cubicBezTo>
                    <a:pt x="50" y="38"/>
                    <a:pt x="50" y="38"/>
                    <a:pt x="50" y="38"/>
                  </a:cubicBezTo>
                  <a:cubicBezTo>
                    <a:pt x="51" y="39"/>
                    <a:pt x="51" y="39"/>
                    <a:pt x="51" y="39"/>
                  </a:cubicBezTo>
                  <a:cubicBezTo>
                    <a:pt x="51" y="39"/>
                    <a:pt x="51" y="39"/>
                    <a:pt x="51" y="39"/>
                  </a:cubicBezTo>
                  <a:cubicBezTo>
                    <a:pt x="51" y="38"/>
                    <a:pt x="51" y="37"/>
                    <a:pt x="51" y="36"/>
                  </a:cubicBezTo>
                  <a:cubicBezTo>
                    <a:pt x="51" y="36"/>
                    <a:pt x="51" y="36"/>
                    <a:pt x="51" y="36"/>
                  </a:cubicBezTo>
                  <a:cubicBezTo>
                    <a:pt x="51" y="35"/>
                    <a:pt x="52" y="35"/>
                    <a:pt x="52" y="34"/>
                  </a:cubicBezTo>
                  <a:cubicBezTo>
                    <a:pt x="52" y="34"/>
                    <a:pt x="52" y="34"/>
                    <a:pt x="52" y="34"/>
                  </a:cubicBezTo>
                  <a:cubicBezTo>
                    <a:pt x="52" y="34"/>
                    <a:pt x="52" y="34"/>
                    <a:pt x="52" y="34"/>
                  </a:cubicBezTo>
                  <a:cubicBezTo>
                    <a:pt x="53" y="33"/>
                    <a:pt x="53" y="33"/>
                    <a:pt x="53" y="33"/>
                  </a:cubicBezTo>
                  <a:cubicBezTo>
                    <a:pt x="53" y="33"/>
                    <a:pt x="53" y="33"/>
                    <a:pt x="53" y="33"/>
                  </a:cubicBezTo>
                  <a:cubicBezTo>
                    <a:pt x="53" y="32"/>
                    <a:pt x="53" y="32"/>
                    <a:pt x="53" y="32"/>
                  </a:cubicBezTo>
                  <a:cubicBezTo>
                    <a:pt x="53" y="32"/>
                    <a:pt x="53" y="32"/>
                    <a:pt x="53" y="32"/>
                  </a:cubicBezTo>
                  <a:cubicBezTo>
                    <a:pt x="54" y="32"/>
                    <a:pt x="54" y="32"/>
                    <a:pt x="54" y="32"/>
                  </a:cubicBezTo>
                  <a:cubicBezTo>
                    <a:pt x="54" y="33"/>
                    <a:pt x="54" y="33"/>
                    <a:pt x="54" y="33"/>
                  </a:cubicBezTo>
                  <a:cubicBezTo>
                    <a:pt x="54" y="35"/>
                    <a:pt x="54" y="35"/>
                    <a:pt x="54" y="35"/>
                  </a:cubicBezTo>
                  <a:cubicBezTo>
                    <a:pt x="54" y="36"/>
                    <a:pt x="54" y="36"/>
                    <a:pt x="54" y="36"/>
                  </a:cubicBezTo>
                  <a:cubicBezTo>
                    <a:pt x="55" y="36"/>
                    <a:pt x="55" y="36"/>
                    <a:pt x="55" y="36"/>
                  </a:cubicBezTo>
                  <a:cubicBezTo>
                    <a:pt x="55" y="35"/>
                    <a:pt x="55" y="35"/>
                    <a:pt x="55" y="35"/>
                  </a:cubicBezTo>
                  <a:cubicBezTo>
                    <a:pt x="55" y="36"/>
                    <a:pt x="55" y="37"/>
                    <a:pt x="55" y="37"/>
                  </a:cubicBezTo>
                  <a:cubicBezTo>
                    <a:pt x="55" y="37"/>
                    <a:pt x="55" y="37"/>
                    <a:pt x="55" y="37"/>
                  </a:cubicBezTo>
                  <a:cubicBezTo>
                    <a:pt x="55" y="37"/>
                    <a:pt x="56" y="38"/>
                    <a:pt x="56" y="39"/>
                  </a:cubicBezTo>
                  <a:cubicBezTo>
                    <a:pt x="56" y="40"/>
                    <a:pt x="56" y="40"/>
                    <a:pt x="56" y="40"/>
                  </a:cubicBezTo>
                  <a:cubicBezTo>
                    <a:pt x="56" y="40"/>
                    <a:pt x="56" y="40"/>
                    <a:pt x="56" y="40"/>
                  </a:cubicBezTo>
                  <a:cubicBezTo>
                    <a:pt x="56" y="40"/>
                    <a:pt x="56" y="41"/>
                    <a:pt x="56" y="42"/>
                  </a:cubicBezTo>
                  <a:cubicBezTo>
                    <a:pt x="56" y="42"/>
                    <a:pt x="56" y="42"/>
                    <a:pt x="56" y="42"/>
                  </a:cubicBezTo>
                  <a:cubicBezTo>
                    <a:pt x="57" y="43"/>
                    <a:pt x="57" y="43"/>
                    <a:pt x="57" y="43"/>
                  </a:cubicBezTo>
                  <a:cubicBezTo>
                    <a:pt x="57" y="43"/>
                    <a:pt x="57" y="43"/>
                    <a:pt x="57" y="43"/>
                  </a:cubicBezTo>
                  <a:cubicBezTo>
                    <a:pt x="57" y="42"/>
                    <a:pt x="57" y="42"/>
                    <a:pt x="57" y="42"/>
                  </a:cubicBezTo>
                  <a:cubicBezTo>
                    <a:pt x="57" y="41"/>
                    <a:pt x="57" y="41"/>
                    <a:pt x="57" y="41"/>
                  </a:cubicBezTo>
                  <a:cubicBezTo>
                    <a:pt x="56" y="40"/>
                    <a:pt x="56" y="40"/>
                    <a:pt x="56" y="40"/>
                  </a:cubicBezTo>
                  <a:cubicBezTo>
                    <a:pt x="56" y="39"/>
                    <a:pt x="56" y="38"/>
                    <a:pt x="56" y="37"/>
                  </a:cubicBezTo>
                  <a:cubicBezTo>
                    <a:pt x="56" y="37"/>
                    <a:pt x="56" y="37"/>
                    <a:pt x="56" y="37"/>
                  </a:cubicBezTo>
                  <a:cubicBezTo>
                    <a:pt x="56" y="38"/>
                    <a:pt x="56" y="38"/>
                    <a:pt x="56" y="38"/>
                  </a:cubicBezTo>
                  <a:cubicBezTo>
                    <a:pt x="57" y="38"/>
                    <a:pt x="57" y="38"/>
                    <a:pt x="57" y="38"/>
                  </a:cubicBezTo>
                  <a:cubicBezTo>
                    <a:pt x="57" y="39"/>
                    <a:pt x="57" y="39"/>
                    <a:pt x="57" y="39"/>
                  </a:cubicBezTo>
                  <a:cubicBezTo>
                    <a:pt x="57" y="40"/>
                    <a:pt x="57" y="40"/>
                    <a:pt x="57" y="40"/>
                  </a:cubicBezTo>
                  <a:cubicBezTo>
                    <a:pt x="57" y="39"/>
                    <a:pt x="57" y="39"/>
                    <a:pt x="57" y="39"/>
                  </a:cubicBezTo>
                  <a:cubicBezTo>
                    <a:pt x="57" y="39"/>
                    <a:pt x="57" y="39"/>
                    <a:pt x="57" y="39"/>
                  </a:cubicBezTo>
                  <a:cubicBezTo>
                    <a:pt x="58" y="39"/>
                    <a:pt x="58" y="39"/>
                    <a:pt x="58" y="39"/>
                  </a:cubicBezTo>
                  <a:cubicBezTo>
                    <a:pt x="58" y="38"/>
                    <a:pt x="58" y="37"/>
                    <a:pt x="58" y="37"/>
                  </a:cubicBezTo>
                  <a:cubicBezTo>
                    <a:pt x="58" y="37"/>
                    <a:pt x="58" y="37"/>
                    <a:pt x="58" y="37"/>
                  </a:cubicBezTo>
                  <a:cubicBezTo>
                    <a:pt x="57" y="36"/>
                    <a:pt x="57" y="35"/>
                    <a:pt x="57" y="35"/>
                  </a:cubicBezTo>
                  <a:cubicBezTo>
                    <a:pt x="57" y="34"/>
                    <a:pt x="57" y="34"/>
                    <a:pt x="57" y="34"/>
                  </a:cubicBezTo>
                  <a:cubicBezTo>
                    <a:pt x="57" y="34"/>
                    <a:pt x="58" y="34"/>
                    <a:pt x="58" y="34"/>
                  </a:cubicBezTo>
                  <a:cubicBezTo>
                    <a:pt x="58" y="34"/>
                    <a:pt x="58" y="34"/>
                    <a:pt x="58" y="34"/>
                  </a:cubicBezTo>
                  <a:cubicBezTo>
                    <a:pt x="58" y="34"/>
                    <a:pt x="58" y="34"/>
                    <a:pt x="58" y="34"/>
                  </a:cubicBezTo>
                  <a:cubicBezTo>
                    <a:pt x="58" y="34"/>
                    <a:pt x="58" y="34"/>
                    <a:pt x="58" y="34"/>
                  </a:cubicBezTo>
                  <a:cubicBezTo>
                    <a:pt x="59" y="33"/>
                    <a:pt x="59" y="33"/>
                    <a:pt x="59" y="33"/>
                  </a:cubicBezTo>
                  <a:cubicBezTo>
                    <a:pt x="59" y="33"/>
                    <a:pt x="59" y="33"/>
                    <a:pt x="59" y="33"/>
                  </a:cubicBezTo>
                  <a:cubicBezTo>
                    <a:pt x="59" y="33"/>
                    <a:pt x="59" y="33"/>
                    <a:pt x="59" y="33"/>
                  </a:cubicBezTo>
                  <a:cubicBezTo>
                    <a:pt x="60" y="32"/>
                    <a:pt x="60" y="32"/>
                    <a:pt x="60" y="32"/>
                  </a:cubicBezTo>
                  <a:cubicBezTo>
                    <a:pt x="59" y="32"/>
                    <a:pt x="59" y="32"/>
                    <a:pt x="59" y="32"/>
                  </a:cubicBezTo>
                  <a:cubicBezTo>
                    <a:pt x="59" y="32"/>
                    <a:pt x="60" y="32"/>
                    <a:pt x="60" y="31"/>
                  </a:cubicBezTo>
                  <a:cubicBezTo>
                    <a:pt x="59" y="31"/>
                    <a:pt x="59" y="31"/>
                    <a:pt x="59" y="31"/>
                  </a:cubicBezTo>
                  <a:cubicBezTo>
                    <a:pt x="60" y="30"/>
                    <a:pt x="60" y="30"/>
                    <a:pt x="60" y="30"/>
                  </a:cubicBezTo>
                  <a:cubicBezTo>
                    <a:pt x="59" y="30"/>
                    <a:pt x="59" y="30"/>
                    <a:pt x="59" y="30"/>
                  </a:cubicBezTo>
                  <a:cubicBezTo>
                    <a:pt x="59" y="30"/>
                    <a:pt x="59" y="30"/>
                    <a:pt x="59" y="30"/>
                  </a:cubicBezTo>
                  <a:cubicBezTo>
                    <a:pt x="60" y="30"/>
                    <a:pt x="60" y="30"/>
                    <a:pt x="60" y="30"/>
                  </a:cubicBezTo>
                  <a:cubicBezTo>
                    <a:pt x="59" y="30"/>
                    <a:pt x="59" y="30"/>
                    <a:pt x="59" y="30"/>
                  </a:cubicBezTo>
                  <a:cubicBezTo>
                    <a:pt x="59" y="29"/>
                    <a:pt x="59" y="29"/>
                    <a:pt x="59" y="28"/>
                  </a:cubicBezTo>
                  <a:cubicBezTo>
                    <a:pt x="59" y="28"/>
                    <a:pt x="59" y="28"/>
                    <a:pt x="59" y="28"/>
                  </a:cubicBezTo>
                  <a:cubicBezTo>
                    <a:pt x="59" y="28"/>
                    <a:pt x="59" y="28"/>
                    <a:pt x="59" y="28"/>
                  </a:cubicBezTo>
                  <a:cubicBezTo>
                    <a:pt x="59" y="27"/>
                    <a:pt x="59" y="27"/>
                    <a:pt x="59" y="27"/>
                  </a:cubicBezTo>
                  <a:cubicBezTo>
                    <a:pt x="59" y="27"/>
                    <a:pt x="59" y="27"/>
                    <a:pt x="59" y="27"/>
                  </a:cubicBezTo>
                  <a:cubicBezTo>
                    <a:pt x="59" y="27"/>
                    <a:pt x="59" y="27"/>
                    <a:pt x="59" y="27"/>
                  </a:cubicBezTo>
                  <a:cubicBezTo>
                    <a:pt x="58" y="27"/>
                    <a:pt x="58" y="27"/>
                    <a:pt x="58" y="27"/>
                  </a:cubicBezTo>
                  <a:cubicBezTo>
                    <a:pt x="58" y="27"/>
                    <a:pt x="58" y="26"/>
                    <a:pt x="58" y="26"/>
                  </a:cubicBezTo>
                  <a:cubicBezTo>
                    <a:pt x="59" y="26"/>
                    <a:pt x="59" y="26"/>
                    <a:pt x="59" y="26"/>
                  </a:cubicBezTo>
                  <a:cubicBezTo>
                    <a:pt x="59" y="27"/>
                    <a:pt x="59" y="27"/>
                    <a:pt x="59" y="27"/>
                  </a:cubicBezTo>
                  <a:cubicBezTo>
                    <a:pt x="59" y="27"/>
                    <a:pt x="59" y="27"/>
                    <a:pt x="59" y="27"/>
                  </a:cubicBezTo>
                  <a:cubicBezTo>
                    <a:pt x="59" y="27"/>
                    <a:pt x="59" y="27"/>
                    <a:pt x="59" y="27"/>
                  </a:cubicBezTo>
                  <a:cubicBezTo>
                    <a:pt x="59" y="26"/>
                    <a:pt x="59" y="26"/>
                    <a:pt x="59" y="26"/>
                  </a:cubicBezTo>
                  <a:cubicBezTo>
                    <a:pt x="59" y="26"/>
                    <a:pt x="59" y="26"/>
                    <a:pt x="59" y="26"/>
                  </a:cubicBezTo>
                  <a:cubicBezTo>
                    <a:pt x="59" y="27"/>
                    <a:pt x="59" y="27"/>
                    <a:pt x="59" y="27"/>
                  </a:cubicBezTo>
                  <a:cubicBezTo>
                    <a:pt x="60" y="28"/>
                    <a:pt x="60" y="28"/>
                    <a:pt x="60" y="28"/>
                  </a:cubicBezTo>
                  <a:cubicBezTo>
                    <a:pt x="60" y="28"/>
                    <a:pt x="60" y="28"/>
                    <a:pt x="60" y="28"/>
                  </a:cubicBezTo>
                  <a:cubicBezTo>
                    <a:pt x="60" y="29"/>
                    <a:pt x="60" y="29"/>
                    <a:pt x="60" y="29"/>
                  </a:cubicBezTo>
                  <a:cubicBezTo>
                    <a:pt x="60" y="29"/>
                    <a:pt x="60" y="29"/>
                    <a:pt x="60" y="29"/>
                  </a:cubicBezTo>
                  <a:cubicBezTo>
                    <a:pt x="61" y="29"/>
                    <a:pt x="61" y="29"/>
                    <a:pt x="61" y="29"/>
                  </a:cubicBezTo>
                  <a:cubicBezTo>
                    <a:pt x="61" y="28"/>
                    <a:pt x="60" y="27"/>
                    <a:pt x="60" y="27"/>
                  </a:cubicBezTo>
                  <a:cubicBezTo>
                    <a:pt x="60" y="26"/>
                    <a:pt x="60" y="26"/>
                    <a:pt x="60" y="26"/>
                  </a:cubicBezTo>
                  <a:cubicBezTo>
                    <a:pt x="60" y="25"/>
                    <a:pt x="60" y="25"/>
                    <a:pt x="60" y="25"/>
                  </a:cubicBezTo>
                  <a:cubicBezTo>
                    <a:pt x="60" y="26"/>
                    <a:pt x="60" y="26"/>
                    <a:pt x="60" y="26"/>
                  </a:cubicBezTo>
                  <a:cubicBezTo>
                    <a:pt x="61" y="25"/>
                    <a:pt x="61" y="25"/>
                    <a:pt x="61" y="24"/>
                  </a:cubicBezTo>
                  <a:cubicBezTo>
                    <a:pt x="61" y="24"/>
                    <a:pt x="61" y="24"/>
                    <a:pt x="61" y="24"/>
                  </a:cubicBezTo>
                  <a:cubicBezTo>
                    <a:pt x="61" y="23"/>
                    <a:pt x="61" y="23"/>
                    <a:pt x="60" y="23"/>
                  </a:cubicBezTo>
                  <a:cubicBezTo>
                    <a:pt x="60" y="22"/>
                    <a:pt x="60" y="22"/>
                    <a:pt x="60" y="22"/>
                  </a:cubicBezTo>
                  <a:cubicBezTo>
                    <a:pt x="60" y="21"/>
                    <a:pt x="60" y="21"/>
                    <a:pt x="60" y="21"/>
                  </a:cubicBezTo>
                  <a:cubicBezTo>
                    <a:pt x="60" y="21"/>
                    <a:pt x="60" y="21"/>
                    <a:pt x="60" y="21"/>
                  </a:cubicBezTo>
                  <a:cubicBezTo>
                    <a:pt x="60" y="21"/>
                    <a:pt x="60" y="21"/>
                    <a:pt x="60" y="21"/>
                  </a:cubicBezTo>
                  <a:cubicBezTo>
                    <a:pt x="60" y="21"/>
                    <a:pt x="60" y="21"/>
                    <a:pt x="60" y="21"/>
                  </a:cubicBezTo>
                  <a:cubicBezTo>
                    <a:pt x="59" y="21"/>
                    <a:pt x="59" y="21"/>
                    <a:pt x="59" y="21"/>
                  </a:cubicBezTo>
                  <a:cubicBezTo>
                    <a:pt x="58" y="20"/>
                    <a:pt x="59" y="20"/>
                    <a:pt x="59" y="19"/>
                  </a:cubicBezTo>
                  <a:cubicBezTo>
                    <a:pt x="59" y="19"/>
                    <a:pt x="59" y="19"/>
                    <a:pt x="59" y="19"/>
                  </a:cubicBezTo>
                  <a:cubicBezTo>
                    <a:pt x="60" y="19"/>
                    <a:pt x="60" y="19"/>
                    <a:pt x="60" y="19"/>
                  </a:cubicBezTo>
                  <a:cubicBezTo>
                    <a:pt x="60" y="19"/>
                    <a:pt x="60" y="19"/>
                    <a:pt x="60" y="19"/>
                  </a:cubicBezTo>
                  <a:cubicBezTo>
                    <a:pt x="61" y="20"/>
                    <a:pt x="61" y="20"/>
                    <a:pt x="61" y="20"/>
                  </a:cubicBezTo>
                  <a:cubicBezTo>
                    <a:pt x="61" y="19"/>
                    <a:pt x="61" y="19"/>
                    <a:pt x="61" y="19"/>
                  </a:cubicBezTo>
                  <a:cubicBezTo>
                    <a:pt x="61" y="20"/>
                    <a:pt x="61" y="20"/>
                    <a:pt x="61" y="20"/>
                  </a:cubicBezTo>
                  <a:cubicBezTo>
                    <a:pt x="61" y="20"/>
                    <a:pt x="61" y="20"/>
                    <a:pt x="61" y="20"/>
                  </a:cubicBezTo>
                  <a:cubicBezTo>
                    <a:pt x="61" y="19"/>
                    <a:pt x="61" y="19"/>
                    <a:pt x="61" y="19"/>
                  </a:cubicBezTo>
                  <a:cubicBezTo>
                    <a:pt x="61" y="19"/>
                    <a:pt x="61" y="19"/>
                    <a:pt x="61" y="19"/>
                  </a:cubicBezTo>
                  <a:cubicBezTo>
                    <a:pt x="61" y="19"/>
                    <a:pt x="61" y="19"/>
                    <a:pt x="61" y="19"/>
                  </a:cubicBezTo>
                  <a:cubicBezTo>
                    <a:pt x="62" y="20"/>
                    <a:pt x="62" y="20"/>
                    <a:pt x="62" y="20"/>
                  </a:cubicBezTo>
                  <a:cubicBezTo>
                    <a:pt x="62" y="19"/>
                    <a:pt x="62" y="19"/>
                    <a:pt x="62" y="19"/>
                  </a:cubicBezTo>
                  <a:cubicBezTo>
                    <a:pt x="62" y="19"/>
                    <a:pt x="62" y="19"/>
                    <a:pt x="62" y="19"/>
                  </a:cubicBezTo>
                  <a:cubicBezTo>
                    <a:pt x="62" y="19"/>
                    <a:pt x="62" y="20"/>
                    <a:pt x="62" y="21"/>
                  </a:cubicBezTo>
                  <a:cubicBezTo>
                    <a:pt x="62" y="21"/>
                    <a:pt x="62" y="21"/>
                    <a:pt x="62" y="21"/>
                  </a:cubicBezTo>
                  <a:cubicBezTo>
                    <a:pt x="62" y="22"/>
                    <a:pt x="62" y="22"/>
                    <a:pt x="62" y="22"/>
                  </a:cubicBezTo>
                  <a:cubicBezTo>
                    <a:pt x="62" y="22"/>
                    <a:pt x="63" y="23"/>
                    <a:pt x="63" y="23"/>
                  </a:cubicBezTo>
                  <a:cubicBezTo>
                    <a:pt x="63" y="24"/>
                    <a:pt x="63" y="24"/>
                    <a:pt x="63" y="24"/>
                  </a:cubicBezTo>
                  <a:cubicBezTo>
                    <a:pt x="63" y="23"/>
                    <a:pt x="63" y="23"/>
                    <a:pt x="63" y="23"/>
                  </a:cubicBezTo>
                  <a:cubicBezTo>
                    <a:pt x="63" y="23"/>
                    <a:pt x="63" y="23"/>
                    <a:pt x="63" y="23"/>
                  </a:cubicBezTo>
                  <a:cubicBezTo>
                    <a:pt x="63" y="23"/>
                    <a:pt x="63" y="23"/>
                    <a:pt x="63" y="23"/>
                  </a:cubicBezTo>
                  <a:cubicBezTo>
                    <a:pt x="63" y="22"/>
                    <a:pt x="63" y="22"/>
                    <a:pt x="63" y="22"/>
                  </a:cubicBezTo>
                  <a:cubicBezTo>
                    <a:pt x="63" y="22"/>
                    <a:pt x="62" y="21"/>
                    <a:pt x="62" y="20"/>
                  </a:cubicBezTo>
                  <a:cubicBezTo>
                    <a:pt x="63" y="20"/>
                    <a:pt x="63" y="20"/>
                    <a:pt x="63" y="20"/>
                  </a:cubicBezTo>
                  <a:cubicBezTo>
                    <a:pt x="63" y="21"/>
                    <a:pt x="63" y="21"/>
                    <a:pt x="63" y="21"/>
                  </a:cubicBezTo>
                  <a:cubicBezTo>
                    <a:pt x="64" y="21"/>
                    <a:pt x="64" y="21"/>
                    <a:pt x="64" y="21"/>
                  </a:cubicBezTo>
                  <a:cubicBezTo>
                    <a:pt x="64" y="20"/>
                    <a:pt x="64" y="20"/>
                    <a:pt x="64" y="20"/>
                  </a:cubicBezTo>
                  <a:cubicBezTo>
                    <a:pt x="64" y="20"/>
                    <a:pt x="64" y="20"/>
                    <a:pt x="64" y="20"/>
                  </a:cubicBezTo>
                  <a:cubicBezTo>
                    <a:pt x="64" y="20"/>
                    <a:pt x="64" y="20"/>
                    <a:pt x="64" y="20"/>
                  </a:cubicBezTo>
                  <a:cubicBezTo>
                    <a:pt x="64" y="21"/>
                    <a:pt x="64" y="21"/>
                    <a:pt x="64" y="21"/>
                  </a:cubicBezTo>
                  <a:cubicBezTo>
                    <a:pt x="64" y="20"/>
                    <a:pt x="64" y="20"/>
                    <a:pt x="64" y="20"/>
                  </a:cubicBezTo>
                  <a:cubicBezTo>
                    <a:pt x="64" y="19"/>
                    <a:pt x="64" y="19"/>
                    <a:pt x="64" y="19"/>
                  </a:cubicBezTo>
                  <a:cubicBezTo>
                    <a:pt x="63" y="19"/>
                    <a:pt x="63" y="19"/>
                    <a:pt x="63" y="19"/>
                  </a:cubicBezTo>
                  <a:cubicBezTo>
                    <a:pt x="63" y="18"/>
                    <a:pt x="63" y="18"/>
                    <a:pt x="63" y="18"/>
                  </a:cubicBezTo>
                  <a:cubicBezTo>
                    <a:pt x="63" y="18"/>
                    <a:pt x="63" y="18"/>
                    <a:pt x="63" y="18"/>
                  </a:cubicBezTo>
                  <a:cubicBezTo>
                    <a:pt x="63" y="18"/>
                    <a:pt x="63" y="18"/>
                    <a:pt x="63" y="18"/>
                  </a:cubicBezTo>
                  <a:cubicBezTo>
                    <a:pt x="63" y="17"/>
                    <a:pt x="63" y="17"/>
                    <a:pt x="63" y="17"/>
                  </a:cubicBezTo>
                  <a:cubicBezTo>
                    <a:pt x="62" y="17"/>
                    <a:pt x="62" y="17"/>
                    <a:pt x="62" y="17"/>
                  </a:cubicBezTo>
                  <a:cubicBezTo>
                    <a:pt x="62" y="17"/>
                    <a:pt x="62" y="17"/>
                    <a:pt x="62" y="17"/>
                  </a:cubicBezTo>
                  <a:cubicBezTo>
                    <a:pt x="62" y="17"/>
                    <a:pt x="62" y="17"/>
                    <a:pt x="62" y="17"/>
                  </a:cubicBezTo>
                  <a:cubicBezTo>
                    <a:pt x="62" y="16"/>
                    <a:pt x="61" y="16"/>
                    <a:pt x="61" y="15"/>
                  </a:cubicBezTo>
                  <a:cubicBezTo>
                    <a:pt x="61" y="16"/>
                    <a:pt x="61" y="16"/>
                    <a:pt x="61" y="16"/>
                  </a:cubicBezTo>
                  <a:cubicBezTo>
                    <a:pt x="61" y="16"/>
                    <a:pt x="61" y="16"/>
                    <a:pt x="61" y="16"/>
                  </a:cubicBezTo>
                  <a:cubicBezTo>
                    <a:pt x="61" y="16"/>
                    <a:pt x="61" y="16"/>
                    <a:pt x="61" y="16"/>
                  </a:cubicBezTo>
                  <a:cubicBezTo>
                    <a:pt x="59" y="15"/>
                    <a:pt x="59" y="15"/>
                    <a:pt x="59" y="15"/>
                  </a:cubicBezTo>
                  <a:cubicBezTo>
                    <a:pt x="60" y="15"/>
                    <a:pt x="60" y="15"/>
                    <a:pt x="60" y="15"/>
                  </a:cubicBezTo>
                  <a:cubicBezTo>
                    <a:pt x="58" y="14"/>
                    <a:pt x="59" y="15"/>
                    <a:pt x="59" y="14"/>
                  </a:cubicBezTo>
                  <a:cubicBezTo>
                    <a:pt x="58" y="14"/>
                    <a:pt x="58" y="14"/>
                    <a:pt x="58" y="14"/>
                  </a:cubicBezTo>
                  <a:cubicBezTo>
                    <a:pt x="58" y="13"/>
                    <a:pt x="58" y="14"/>
                    <a:pt x="57" y="12"/>
                  </a:cubicBezTo>
                  <a:cubicBezTo>
                    <a:pt x="57" y="12"/>
                    <a:pt x="57" y="12"/>
                    <a:pt x="57" y="12"/>
                  </a:cubicBezTo>
                  <a:cubicBezTo>
                    <a:pt x="57" y="12"/>
                    <a:pt x="56" y="12"/>
                    <a:pt x="56" y="12"/>
                  </a:cubicBezTo>
                  <a:cubicBezTo>
                    <a:pt x="56" y="12"/>
                    <a:pt x="56" y="12"/>
                    <a:pt x="56" y="12"/>
                  </a:cubicBezTo>
                  <a:cubicBezTo>
                    <a:pt x="56" y="12"/>
                    <a:pt x="56" y="12"/>
                    <a:pt x="56" y="12"/>
                  </a:cubicBezTo>
                  <a:cubicBezTo>
                    <a:pt x="56" y="12"/>
                    <a:pt x="56" y="12"/>
                    <a:pt x="56" y="12"/>
                  </a:cubicBezTo>
                  <a:cubicBezTo>
                    <a:pt x="55" y="11"/>
                    <a:pt x="55" y="11"/>
                    <a:pt x="55" y="11"/>
                  </a:cubicBezTo>
                  <a:cubicBezTo>
                    <a:pt x="55" y="11"/>
                    <a:pt x="55" y="11"/>
                    <a:pt x="55" y="11"/>
                  </a:cubicBezTo>
                  <a:cubicBezTo>
                    <a:pt x="54" y="11"/>
                    <a:pt x="54" y="11"/>
                    <a:pt x="54" y="11"/>
                  </a:cubicBezTo>
                  <a:cubicBezTo>
                    <a:pt x="54" y="11"/>
                    <a:pt x="54" y="11"/>
                    <a:pt x="54" y="11"/>
                  </a:cubicBezTo>
                  <a:cubicBezTo>
                    <a:pt x="54" y="11"/>
                    <a:pt x="54" y="11"/>
                    <a:pt x="54" y="11"/>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3" y="10"/>
                    <a:pt x="52" y="9"/>
                    <a:pt x="51" y="9"/>
                  </a:cubicBezTo>
                  <a:cubicBezTo>
                    <a:pt x="51" y="9"/>
                    <a:pt x="51" y="9"/>
                    <a:pt x="51" y="9"/>
                  </a:cubicBezTo>
                  <a:cubicBezTo>
                    <a:pt x="51" y="8"/>
                    <a:pt x="51" y="8"/>
                    <a:pt x="51" y="8"/>
                  </a:cubicBezTo>
                  <a:cubicBezTo>
                    <a:pt x="51" y="8"/>
                    <a:pt x="51" y="8"/>
                    <a:pt x="51" y="8"/>
                  </a:cubicBezTo>
                  <a:cubicBezTo>
                    <a:pt x="51" y="8"/>
                    <a:pt x="51" y="8"/>
                    <a:pt x="51" y="8"/>
                  </a:cubicBezTo>
                  <a:cubicBezTo>
                    <a:pt x="50" y="8"/>
                    <a:pt x="50" y="8"/>
                    <a:pt x="50" y="8"/>
                  </a:cubicBezTo>
                  <a:cubicBezTo>
                    <a:pt x="49" y="8"/>
                    <a:pt x="49" y="8"/>
                    <a:pt x="49" y="8"/>
                  </a:cubicBezTo>
                  <a:cubicBezTo>
                    <a:pt x="49" y="8"/>
                    <a:pt x="49" y="8"/>
                    <a:pt x="49"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7"/>
                  </a:cubicBezTo>
                  <a:cubicBezTo>
                    <a:pt x="49" y="7"/>
                    <a:pt x="49" y="7"/>
                    <a:pt x="49" y="7"/>
                  </a:cubicBezTo>
                  <a:cubicBezTo>
                    <a:pt x="48" y="6"/>
                    <a:pt x="48" y="6"/>
                    <a:pt x="48" y="6"/>
                  </a:cubicBezTo>
                  <a:cubicBezTo>
                    <a:pt x="47" y="6"/>
                    <a:pt x="47" y="6"/>
                    <a:pt x="46" y="6"/>
                  </a:cubicBezTo>
                  <a:cubicBezTo>
                    <a:pt x="46" y="6"/>
                    <a:pt x="46" y="6"/>
                    <a:pt x="46" y="6"/>
                  </a:cubicBezTo>
                  <a:cubicBezTo>
                    <a:pt x="46" y="6"/>
                    <a:pt x="46" y="6"/>
                    <a:pt x="46" y="6"/>
                  </a:cubicBezTo>
                  <a:cubicBezTo>
                    <a:pt x="46" y="6"/>
                    <a:pt x="46" y="6"/>
                    <a:pt x="46" y="6"/>
                  </a:cubicBezTo>
                  <a:cubicBezTo>
                    <a:pt x="46" y="6"/>
                    <a:pt x="46" y="6"/>
                    <a:pt x="46" y="7"/>
                  </a:cubicBezTo>
                  <a:cubicBezTo>
                    <a:pt x="46" y="6"/>
                    <a:pt x="46" y="6"/>
                    <a:pt x="46" y="6"/>
                  </a:cubicBezTo>
                  <a:cubicBezTo>
                    <a:pt x="45" y="6"/>
                    <a:pt x="45" y="6"/>
                    <a:pt x="45" y="6"/>
                  </a:cubicBezTo>
                  <a:cubicBezTo>
                    <a:pt x="45" y="7"/>
                    <a:pt x="45" y="7"/>
                    <a:pt x="45" y="7"/>
                  </a:cubicBezTo>
                  <a:cubicBezTo>
                    <a:pt x="46" y="7"/>
                    <a:pt x="46" y="7"/>
                    <a:pt x="46" y="7"/>
                  </a:cubicBezTo>
                  <a:cubicBezTo>
                    <a:pt x="46" y="7"/>
                    <a:pt x="46" y="7"/>
                    <a:pt x="46" y="7"/>
                  </a:cubicBezTo>
                  <a:cubicBezTo>
                    <a:pt x="46" y="7"/>
                    <a:pt x="46" y="7"/>
                    <a:pt x="46" y="7"/>
                  </a:cubicBezTo>
                  <a:cubicBezTo>
                    <a:pt x="45" y="7"/>
                    <a:pt x="45" y="7"/>
                    <a:pt x="45" y="7"/>
                  </a:cubicBezTo>
                  <a:cubicBezTo>
                    <a:pt x="45" y="7"/>
                    <a:pt x="45" y="7"/>
                    <a:pt x="45" y="7"/>
                  </a:cubicBezTo>
                  <a:cubicBezTo>
                    <a:pt x="45" y="7"/>
                    <a:pt x="45" y="7"/>
                    <a:pt x="45" y="7"/>
                  </a:cubicBezTo>
                  <a:cubicBezTo>
                    <a:pt x="44" y="6"/>
                    <a:pt x="44" y="6"/>
                    <a:pt x="44" y="6"/>
                  </a:cubicBezTo>
                  <a:cubicBezTo>
                    <a:pt x="44" y="8"/>
                    <a:pt x="45" y="8"/>
                    <a:pt x="45" y="8"/>
                  </a:cubicBezTo>
                  <a:cubicBezTo>
                    <a:pt x="46" y="9"/>
                    <a:pt x="46" y="9"/>
                    <a:pt x="46" y="9"/>
                  </a:cubicBezTo>
                  <a:cubicBezTo>
                    <a:pt x="46" y="9"/>
                    <a:pt x="46" y="9"/>
                    <a:pt x="46" y="9"/>
                  </a:cubicBezTo>
                  <a:cubicBezTo>
                    <a:pt x="46" y="9"/>
                    <a:pt x="46" y="9"/>
                    <a:pt x="45" y="9"/>
                  </a:cubicBezTo>
                  <a:cubicBezTo>
                    <a:pt x="45" y="8"/>
                    <a:pt x="45" y="8"/>
                    <a:pt x="45" y="8"/>
                  </a:cubicBezTo>
                  <a:cubicBezTo>
                    <a:pt x="45" y="8"/>
                    <a:pt x="45" y="8"/>
                    <a:pt x="45" y="8"/>
                  </a:cubicBezTo>
                  <a:cubicBezTo>
                    <a:pt x="45" y="8"/>
                    <a:pt x="45" y="9"/>
                    <a:pt x="45" y="9"/>
                  </a:cubicBezTo>
                  <a:cubicBezTo>
                    <a:pt x="45" y="9"/>
                    <a:pt x="44" y="9"/>
                    <a:pt x="44" y="9"/>
                  </a:cubicBezTo>
                  <a:cubicBezTo>
                    <a:pt x="44" y="9"/>
                    <a:pt x="44" y="9"/>
                    <a:pt x="44" y="9"/>
                  </a:cubicBezTo>
                  <a:cubicBezTo>
                    <a:pt x="45" y="9"/>
                    <a:pt x="45" y="9"/>
                    <a:pt x="45" y="9"/>
                  </a:cubicBezTo>
                  <a:cubicBezTo>
                    <a:pt x="44" y="8"/>
                    <a:pt x="44" y="8"/>
                    <a:pt x="44" y="8"/>
                  </a:cubicBezTo>
                  <a:cubicBezTo>
                    <a:pt x="44" y="7"/>
                    <a:pt x="44" y="7"/>
                    <a:pt x="44" y="7"/>
                  </a:cubicBezTo>
                  <a:cubicBezTo>
                    <a:pt x="44" y="7"/>
                    <a:pt x="44" y="7"/>
                    <a:pt x="44" y="7"/>
                  </a:cubicBezTo>
                  <a:cubicBezTo>
                    <a:pt x="43" y="6"/>
                    <a:pt x="43" y="6"/>
                    <a:pt x="43" y="6"/>
                  </a:cubicBezTo>
                  <a:cubicBezTo>
                    <a:pt x="43" y="6"/>
                    <a:pt x="43" y="6"/>
                    <a:pt x="43" y="6"/>
                  </a:cubicBezTo>
                  <a:cubicBezTo>
                    <a:pt x="43" y="7"/>
                    <a:pt x="43" y="7"/>
                    <a:pt x="43" y="7"/>
                  </a:cubicBezTo>
                  <a:cubicBezTo>
                    <a:pt x="43" y="7"/>
                    <a:pt x="44" y="8"/>
                    <a:pt x="44" y="8"/>
                  </a:cubicBezTo>
                  <a:cubicBezTo>
                    <a:pt x="44" y="8"/>
                    <a:pt x="44" y="8"/>
                    <a:pt x="44" y="8"/>
                  </a:cubicBezTo>
                  <a:cubicBezTo>
                    <a:pt x="43" y="8"/>
                    <a:pt x="43" y="8"/>
                    <a:pt x="43" y="8"/>
                  </a:cubicBezTo>
                  <a:cubicBezTo>
                    <a:pt x="42" y="7"/>
                    <a:pt x="42" y="7"/>
                    <a:pt x="42" y="7"/>
                  </a:cubicBezTo>
                  <a:cubicBezTo>
                    <a:pt x="42" y="7"/>
                    <a:pt x="42" y="7"/>
                    <a:pt x="42" y="7"/>
                  </a:cubicBezTo>
                  <a:cubicBezTo>
                    <a:pt x="42" y="7"/>
                    <a:pt x="41" y="7"/>
                    <a:pt x="41" y="7"/>
                  </a:cubicBezTo>
                  <a:cubicBezTo>
                    <a:pt x="40" y="8"/>
                    <a:pt x="40" y="8"/>
                    <a:pt x="40" y="8"/>
                  </a:cubicBezTo>
                  <a:cubicBezTo>
                    <a:pt x="40" y="8"/>
                    <a:pt x="40" y="8"/>
                    <a:pt x="40" y="8"/>
                  </a:cubicBezTo>
                  <a:cubicBezTo>
                    <a:pt x="40" y="8"/>
                    <a:pt x="40" y="8"/>
                    <a:pt x="40" y="7"/>
                  </a:cubicBezTo>
                  <a:cubicBezTo>
                    <a:pt x="40" y="7"/>
                    <a:pt x="40" y="7"/>
                    <a:pt x="40" y="7"/>
                  </a:cubicBezTo>
                  <a:cubicBezTo>
                    <a:pt x="40" y="7"/>
                    <a:pt x="40" y="7"/>
                    <a:pt x="39" y="7"/>
                  </a:cubicBezTo>
                  <a:cubicBezTo>
                    <a:pt x="39" y="8"/>
                    <a:pt x="39" y="8"/>
                    <a:pt x="39" y="8"/>
                  </a:cubicBezTo>
                  <a:cubicBezTo>
                    <a:pt x="39" y="8"/>
                    <a:pt x="39" y="8"/>
                    <a:pt x="39" y="8"/>
                  </a:cubicBezTo>
                  <a:cubicBezTo>
                    <a:pt x="39" y="9"/>
                    <a:pt x="39" y="9"/>
                    <a:pt x="39" y="9"/>
                  </a:cubicBezTo>
                  <a:cubicBezTo>
                    <a:pt x="38" y="8"/>
                    <a:pt x="38" y="8"/>
                    <a:pt x="38" y="8"/>
                  </a:cubicBezTo>
                  <a:cubicBezTo>
                    <a:pt x="39" y="9"/>
                    <a:pt x="39" y="9"/>
                    <a:pt x="39" y="9"/>
                  </a:cubicBezTo>
                  <a:cubicBezTo>
                    <a:pt x="39" y="9"/>
                    <a:pt x="38" y="9"/>
                    <a:pt x="38" y="9"/>
                  </a:cubicBezTo>
                  <a:cubicBezTo>
                    <a:pt x="38" y="9"/>
                    <a:pt x="38" y="8"/>
                    <a:pt x="38" y="8"/>
                  </a:cubicBezTo>
                  <a:cubicBezTo>
                    <a:pt x="37" y="7"/>
                    <a:pt x="37" y="7"/>
                    <a:pt x="37" y="7"/>
                  </a:cubicBezTo>
                  <a:cubicBezTo>
                    <a:pt x="38" y="7"/>
                    <a:pt x="38" y="8"/>
                    <a:pt x="39" y="8"/>
                  </a:cubicBezTo>
                  <a:cubicBezTo>
                    <a:pt x="39" y="8"/>
                    <a:pt x="39" y="8"/>
                    <a:pt x="39" y="8"/>
                  </a:cubicBezTo>
                  <a:cubicBezTo>
                    <a:pt x="39" y="7"/>
                    <a:pt x="39" y="7"/>
                    <a:pt x="39" y="7"/>
                  </a:cubicBezTo>
                  <a:cubicBezTo>
                    <a:pt x="39" y="7"/>
                    <a:pt x="37" y="7"/>
                    <a:pt x="37" y="6"/>
                  </a:cubicBezTo>
                  <a:cubicBezTo>
                    <a:pt x="37" y="6"/>
                    <a:pt x="37" y="6"/>
                    <a:pt x="37" y="6"/>
                  </a:cubicBezTo>
                  <a:cubicBezTo>
                    <a:pt x="36" y="5"/>
                    <a:pt x="36" y="5"/>
                    <a:pt x="36" y="5"/>
                  </a:cubicBezTo>
                  <a:moveTo>
                    <a:pt x="41" y="5"/>
                  </a:moveTo>
                  <a:cubicBezTo>
                    <a:pt x="40" y="6"/>
                    <a:pt x="40" y="6"/>
                    <a:pt x="40" y="6"/>
                  </a:cubicBezTo>
                  <a:cubicBezTo>
                    <a:pt x="41" y="6"/>
                    <a:pt x="41" y="6"/>
                    <a:pt x="41" y="6"/>
                  </a:cubicBezTo>
                  <a:cubicBezTo>
                    <a:pt x="41" y="6"/>
                    <a:pt x="41" y="6"/>
                    <a:pt x="41" y="6"/>
                  </a:cubicBezTo>
                  <a:cubicBezTo>
                    <a:pt x="42" y="6"/>
                    <a:pt x="42" y="6"/>
                    <a:pt x="42" y="6"/>
                  </a:cubicBezTo>
                  <a:cubicBezTo>
                    <a:pt x="41" y="6"/>
                    <a:pt x="41" y="6"/>
                    <a:pt x="41" y="6"/>
                  </a:cubicBezTo>
                  <a:cubicBezTo>
                    <a:pt x="41" y="5"/>
                    <a:pt x="41" y="5"/>
                    <a:pt x="41" y="5"/>
                  </a:cubicBezTo>
                  <a:moveTo>
                    <a:pt x="15" y="5"/>
                  </a:moveTo>
                  <a:cubicBezTo>
                    <a:pt x="15" y="5"/>
                    <a:pt x="15" y="6"/>
                    <a:pt x="15" y="6"/>
                  </a:cubicBezTo>
                  <a:cubicBezTo>
                    <a:pt x="15" y="6"/>
                    <a:pt x="15" y="6"/>
                    <a:pt x="15" y="6"/>
                  </a:cubicBezTo>
                  <a:cubicBezTo>
                    <a:pt x="15" y="5"/>
                    <a:pt x="15" y="5"/>
                    <a:pt x="15" y="5"/>
                  </a:cubicBezTo>
                  <a:moveTo>
                    <a:pt x="47" y="5"/>
                  </a:moveTo>
                  <a:cubicBezTo>
                    <a:pt x="47" y="5"/>
                    <a:pt x="47" y="5"/>
                    <a:pt x="47" y="5"/>
                  </a:cubicBezTo>
                  <a:cubicBezTo>
                    <a:pt x="47" y="5"/>
                    <a:pt x="47" y="5"/>
                    <a:pt x="47" y="5"/>
                  </a:cubicBezTo>
                  <a:moveTo>
                    <a:pt x="17" y="5"/>
                  </a:moveTo>
                  <a:cubicBezTo>
                    <a:pt x="16" y="5"/>
                    <a:pt x="16" y="5"/>
                    <a:pt x="16" y="5"/>
                  </a:cubicBezTo>
                  <a:cubicBezTo>
                    <a:pt x="16" y="5"/>
                    <a:pt x="16" y="5"/>
                    <a:pt x="16" y="5"/>
                  </a:cubicBezTo>
                  <a:cubicBezTo>
                    <a:pt x="16" y="5"/>
                    <a:pt x="17"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moveTo>
                    <a:pt x="15" y="4"/>
                  </a:moveTo>
                  <a:cubicBezTo>
                    <a:pt x="15" y="5"/>
                    <a:pt x="15" y="5"/>
                    <a:pt x="15" y="5"/>
                  </a:cubicBezTo>
                  <a:cubicBezTo>
                    <a:pt x="15" y="5"/>
                    <a:pt x="15" y="5"/>
                    <a:pt x="15" y="5"/>
                  </a:cubicBezTo>
                  <a:cubicBezTo>
                    <a:pt x="15" y="4"/>
                    <a:pt x="15" y="4"/>
                    <a:pt x="15" y="4"/>
                  </a:cubicBezTo>
                  <a:moveTo>
                    <a:pt x="42" y="4"/>
                  </a:moveTo>
                  <a:cubicBezTo>
                    <a:pt x="42" y="4"/>
                    <a:pt x="41" y="4"/>
                    <a:pt x="41" y="4"/>
                  </a:cubicBezTo>
                  <a:cubicBezTo>
                    <a:pt x="41" y="4"/>
                    <a:pt x="41" y="4"/>
                    <a:pt x="41" y="4"/>
                  </a:cubicBezTo>
                  <a:cubicBezTo>
                    <a:pt x="41" y="5"/>
                    <a:pt x="41" y="5"/>
                    <a:pt x="41" y="5"/>
                  </a:cubicBezTo>
                  <a:cubicBezTo>
                    <a:pt x="41" y="5"/>
                    <a:pt x="41" y="5"/>
                    <a:pt x="41" y="5"/>
                  </a:cubicBezTo>
                  <a:cubicBezTo>
                    <a:pt x="41" y="5"/>
                    <a:pt x="41" y="5"/>
                    <a:pt x="41" y="5"/>
                  </a:cubicBezTo>
                  <a:cubicBezTo>
                    <a:pt x="42" y="5"/>
                    <a:pt x="42" y="4"/>
                    <a:pt x="42" y="4"/>
                  </a:cubicBezTo>
                  <a:cubicBezTo>
                    <a:pt x="43" y="4"/>
                    <a:pt x="43" y="4"/>
                    <a:pt x="43" y="4"/>
                  </a:cubicBezTo>
                  <a:cubicBezTo>
                    <a:pt x="42" y="4"/>
                    <a:pt x="42" y="4"/>
                    <a:pt x="42" y="4"/>
                  </a:cubicBezTo>
                  <a:moveTo>
                    <a:pt x="45" y="4"/>
                  </a:moveTo>
                  <a:cubicBezTo>
                    <a:pt x="45" y="4"/>
                    <a:pt x="45" y="4"/>
                    <a:pt x="45" y="4"/>
                  </a:cubicBezTo>
                  <a:cubicBezTo>
                    <a:pt x="46" y="4"/>
                    <a:pt x="46" y="4"/>
                    <a:pt x="46" y="4"/>
                  </a:cubicBezTo>
                  <a:cubicBezTo>
                    <a:pt x="45" y="4"/>
                    <a:pt x="45" y="4"/>
                    <a:pt x="45" y="4"/>
                  </a:cubicBezTo>
                  <a:moveTo>
                    <a:pt x="21" y="2"/>
                  </a:moveTo>
                  <a:cubicBezTo>
                    <a:pt x="21" y="2"/>
                    <a:pt x="20" y="2"/>
                    <a:pt x="20" y="2"/>
                  </a:cubicBezTo>
                  <a:cubicBezTo>
                    <a:pt x="19" y="2"/>
                    <a:pt x="19" y="2"/>
                    <a:pt x="18" y="3"/>
                  </a:cubicBezTo>
                  <a:cubicBezTo>
                    <a:pt x="18" y="3"/>
                    <a:pt x="18" y="3"/>
                    <a:pt x="18" y="3"/>
                  </a:cubicBezTo>
                  <a:cubicBezTo>
                    <a:pt x="18" y="3"/>
                    <a:pt x="18" y="3"/>
                    <a:pt x="18" y="3"/>
                  </a:cubicBezTo>
                  <a:cubicBezTo>
                    <a:pt x="18" y="3"/>
                    <a:pt x="18" y="3"/>
                    <a:pt x="18" y="3"/>
                  </a:cubicBezTo>
                  <a:cubicBezTo>
                    <a:pt x="18"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7" y="3"/>
                    <a:pt x="17" y="3"/>
                    <a:pt x="17" y="3"/>
                  </a:cubicBezTo>
                  <a:cubicBezTo>
                    <a:pt x="18" y="4"/>
                    <a:pt x="18" y="4"/>
                    <a:pt x="18" y="4"/>
                  </a:cubicBezTo>
                  <a:cubicBezTo>
                    <a:pt x="18" y="4"/>
                    <a:pt x="18" y="4"/>
                    <a:pt x="18" y="4"/>
                  </a:cubicBezTo>
                  <a:cubicBezTo>
                    <a:pt x="18" y="4"/>
                    <a:pt x="18" y="4"/>
                    <a:pt x="18" y="4"/>
                  </a:cubicBezTo>
                  <a:cubicBezTo>
                    <a:pt x="18" y="4"/>
                    <a:pt x="17" y="4"/>
                    <a:pt x="17" y="5"/>
                  </a:cubicBezTo>
                  <a:cubicBezTo>
                    <a:pt x="17" y="5"/>
                    <a:pt x="17" y="5"/>
                    <a:pt x="17" y="5"/>
                  </a:cubicBezTo>
                  <a:cubicBezTo>
                    <a:pt x="17" y="5"/>
                    <a:pt x="17" y="5"/>
                    <a:pt x="17" y="5"/>
                  </a:cubicBezTo>
                  <a:cubicBezTo>
                    <a:pt x="17"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5"/>
                    <a:pt x="18" y="5"/>
                    <a:pt x="18" y="5"/>
                  </a:cubicBezTo>
                  <a:cubicBezTo>
                    <a:pt x="19" y="4"/>
                    <a:pt x="18" y="4"/>
                    <a:pt x="19" y="4"/>
                  </a:cubicBezTo>
                  <a:cubicBezTo>
                    <a:pt x="19" y="4"/>
                    <a:pt x="19" y="4"/>
                    <a:pt x="19" y="4"/>
                  </a:cubicBezTo>
                  <a:cubicBezTo>
                    <a:pt x="19" y="3"/>
                    <a:pt x="19" y="3"/>
                    <a:pt x="19" y="3"/>
                  </a:cubicBezTo>
                  <a:cubicBezTo>
                    <a:pt x="20" y="3"/>
                    <a:pt x="21" y="2"/>
                    <a:pt x="21" y="2"/>
                  </a:cubicBezTo>
                  <a:cubicBezTo>
                    <a:pt x="22" y="2"/>
                    <a:pt x="22" y="2"/>
                    <a:pt x="22" y="2"/>
                  </a:cubicBezTo>
                  <a:cubicBezTo>
                    <a:pt x="22" y="2"/>
                    <a:pt x="21" y="2"/>
                    <a:pt x="21" y="2"/>
                  </a:cubicBezTo>
                  <a:moveTo>
                    <a:pt x="34" y="1"/>
                  </a:moveTo>
                  <a:cubicBezTo>
                    <a:pt x="34" y="2"/>
                    <a:pt x="34" y="2"/>
                    <a:pt x="34" y="2"/>
                  </a:cubicBezTo>
                  <a:cubicBezTo>
                    <a:pt x="34" y="2"/>
                    <a:pt x="34" y="2"/>
                    <a:pt x="34" y="2"/>
                  </a:cubicBezTo>
                  <a:cubicBezTo>
                    <a:pt x="34" y="1"/>
                    <a:pt x="34" y="1"/>
                    <a:pt x="34" y="1"/>
                  </a:cubicBezTo>
                  <a:cubicBezTo>
                    <a:pt x="34" y="2"/>
                    <a:pt x="34" y="2"/>
                    <a:pt x="34" y="2"/>
                  </a:cubicBezTo>
                  <a:cubicBezTo>
                    <a:pt x="33" y="1"/>
                    <a:pt x="33" y="1"/>
                    <a:pt x="33" y="1"/>
                  </a:cubicBezTo>
                  <a:cubicBezTo>
                    <a:pt x="33" y="2"/>
                    <a:pt x="33" y="2"/>
                    <a:pt x="33"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3"/>
                    <a:pt x="34" y="3"/>
                    <a:pt x="34" y="3"/>
                  </a:cubicBezTo>
                  <a:cubicBezTo>
                    <a:pt x="34" y="3"/>
                    <a:pt x="34" y="3"/>
                    <a:pt x="34" y="3"/>
                  </a:cubicBezTo>
                  <a:cubicBezTo>
                    <a:pt x="34" y="3"/>
                    <a:pt x="35" y="3"/>
                    <a:pt x="35" y="2"/>
                  </a:cubicBezTo>
                  <a:cubicBezTo>
                    <a:pt x="35" y="2"/>
                    <a:pt x="35" y="2"/>
                    <a:pt x="35" y="2"/>
                  </a:cubicBezTo>
                  <a:cubicBezTo>
                    <a:pt x="35" y="2"/>
                    <a:pt x="35" y="2"/>
                    <a:pt x="35" y="2"/>
                  </a:cubicBezTo>
                  <a:cubicBezTo>
                    <a:pt x="35" y="1"/>
                    <a:pt x="35" y="1"/>
                    <a:pt x="35" y="1"/>
                  </a:cubicBezTo>
                  <a:cubicBezTo>
                    <a:pt x="34" y="1"/>
                    <a:pt x="34" y="1"/>
                    <a:pt x="34" y="1"/>
                  </a:cubicBezTo>
                  <a:cubicBezTo>
                    <a:pt x="34" y="1"/>
                    <a:pt x="34" y="1"/>
                    <a:pt x="34" y="1"/>
                  </a:cubicBezTo>
                  <a:moveTo>
                    <a:pt x="28" y="0"/>
                  </a:moveTo>
                  <a:cubicBezTo>
                    <a:pt x="28" y="0"/>
                    <a:pt x="28" y="0"/>
                    <a:pt x="28" y="0"/>
                  </a:cubicBezTo>
                  <a:cubicBezTo>
                    <a:pt x="28" y="0"/>
                    <a:pt x="28" y="0"/>
                    <a:pt x="28" y="0"/>
                  </a:cubicBezTo>
                  <a:moveTo>
                    <a:pt x="22" y="5"/>
                  </a:moveTo>
                  <a:cubicBezTo>
                    <a:pt x="22" y="5"/>
                    <a:pt x="22" y="5"/>
                    <a:pt x="22" y="5"/>
                  </a:cubicBezTo>
                  <a:moveTo>
                    <a:pt x="27" y="0"/>
                  </a:moveTo>
                  <a:cubicBezTo>
                    <a:pt x="26" y="0"/>
                    <a:pt x="24" y="1"/>
                    <a:pt x="23" y="1"/>
                  </a:cubicBezTo>
                  <a:cubicBezTo>
                    <a:pt x="23" y="1"/>
                    <a:pt x="23" y="1"/>
                    <a:pt x="23" y="1"/>
                  </a:cubicBezTo>
                  <a:cubicBezTo>
                    <a:pt x="23" y="2"/>
                    <a:pt x="23" y="2"/>
                    <a:pt x="23" y="2"/>
                  </a:cubicBezTo>
                  <a:cubicBezTo>
                    <a:pt x="22" y="1"/>
                    <a:pt x="22" y="1"/>
                    <a:pt x="22" y="1"/>
                  </a:cubicBezTo>
                  <a:cubicBezTo>
                    <a:pt x="22" y="2"/>
                    <a:pt x="21" y="2"/>
                    <a:pt x="21" y="2"/>
                  </a:cubicBezTo>
                  <a:cubicBezTo>
                    <a:pt x="22" y="2"/>
                    <a:pt x="22" y="2"/>
                    <a:pt x="22" y="2"/>
                  </a:cubicBezTo>
                  <a:cubicBezTo>
                    <a:pt x="21" y="3"/>
                    <a:pt x="21" y="3"/>
                    <a:pt x="20" y="3"/>
                  </a:cubicBezTo>
                  <a:cubicBezTo>
                    <a:pt x="20" y="3"/>
                    <a:pt x="20" y="3"/>
                    <a:pt x="20" y="3"/>
                  </a:cubicBezTo>
                  <a:cubicBezTo>
                    <a:pt x="20" y="4"/>
                    <a:pt x="20" y="4"/>
                    <a:pt x="20" y="4"/>
                  </a:cubicBezTo>
                  <a:cubicBezTo>
                    <a:pt x="20" y="4"/>
                    <a:pt x="20" y="4"/>
                    <a:pt x="20" y="4"/>
                  </a:cubicBezTo>
                  <a:cubicBezTo>
                    <a:pt x="20" y="4"/>
                    <a:pt x="20" y="4"/>
                    <a:pt x="20" y="4"/>
                  </a:cubicBezTo>
                  <a:cubicBezTo>
                    <a:pt x="20" y="4"/>
                    <a:pt x="20" y="4"/>
                    <a:pt x="21" y="4"/>
                  </a:cubicBezTo>
                  <a:cubicBezTo>
                    <a:pt x="21" y="4"/>
                    <a:pt x="21" y="4"/>
                    <a:pt x="21" y="4"/>
                  </a:cubicBezTo>
                  <a:cubicBezTo>
                    <a:pt x="21" y="4"/>
                    <a:pt x="21" y="4"/>
                    <a:pt x="21" y="4"/>
                  </a:cubicBezTo>
                  <a:cubicBezTo>
                    <a:pt x="21" y="4"/>
                    <a:pt x="21" y="4"/>
                    <a:pt x="21" y="4"/>
                  </a:cubicBezTo>
                  <a:cubicBezTo>
                    <a:pt x="22" y="4"/>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6"/>
                    <a:pt x="22" y="6"/>
                    <a:pt x="22" y="6"/>
                  </a:cubicBezTo>
                  <a:cubicBezTo>
                    <a:pt x="22" y="6"/>
                    <a:pt x="22" y="6"/>
                    <a:pt x="22"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8"/>
                    <a:pt x="21" y="8"/>
                    <a:pt x="21" y="8"/>
                  </a:cubicBezTo>
                  <a:cubicBezTo>
                    <a:pt x="21" y="8"/>
                    <a:pt x="21" y="8"/>
                    <a:pt x="21" y="8"/>
                  </a:cubicBezTo>
                  <a:cubicBezTo>
                    <a:pt x="21" y="8"/>
                    <a:pt x="21" y="8"/>
                    <a:pt x="21" y="8"/>
                  </a:cubicBezTo>
                  <a:cubicBezTo>
                    <a:pt x="22" y="8"/>
                    <a:pt x="22" y="8"/>
                    <a:pt x="22" y="8"/>
                  </a:cubicBezTo>
                  <a:cubicBezTo>
                    <a:pt x="21" y="9"/>
                    <a:pt x="21" y="9"/>
                    <a:pt x="21" y="9"/>
                  </a:cubicBezTo>
                  <a:cubicBezTo>
                    <a:pt x="22" y="8"/>
                    <a:pt x="22" y="8"/>
                    <a:pt x="22" y="8"/>
                  </a:cubicBezTo>
                  <a:cubicBezTo>
                    <a:pt x="22" y="9"/>
                    <a:pt x="22" y="9"/>
                    <a:pt x="22" y="9"/>
                  </a:cubicBezTo>
                  <a:cubicBezTo>
                    <a:pt x="22" y="9"/>
                    <a:pt x="22" y="10"/>
                    <a:pt x="22" y="10"/>
                  </a:cubicBezTo>
                  <a:cubicBezTo>
                    <a:pt x="22" y="10"/>
                    <a:pt x="22" y="10"/>
                    <a:pt x="22" y="10"/>
                  </a:cubicBezTo>
                  <a:cubicBezTo>
                    <a:pt x="22" y="11"/>
                    <a:pt x="22" y="11"/>
                    <a:pt x="22" y="11"/>
                  </a:cubicBezTo>
                  <a:cubicBezTo>
                    <a:pt x="23" y="10"/>
                    <a:pt x="23" y="10"/>
                    <a:pt x="23" y="10"/>
                  </a:cubicBezTo>
                  <a:cubicBezTo>
                    <a:pt x="23" y="9"/>
                    <a:pt x="23" y="9"/>
                    <a:pt x="23" y="9"/>
                  </a:cubicBezTo>
                  <a:cubicBezTo>
                    <a:pt x="23" y="9"/>
                    <a:pt x="23" y="9"/>
                    <a:pt x="24" y="8"/>
                  </a:cubicBezTo>
                  <a:cubicBezTo>
                    <a:pt x="24" y="8"/>
                    <a:pt x="24" y="8"/>
                    <a:pt x="24" y="8"/>
                  </a:cubicBezTo>
                  <a:cubicBezTo>
                    <a:pt x="25" y="7"/>
                    <a:pt x="25" y="7"/>
                    <a:pt x="25" y="7"/>
                  </a:cubicBezTo>
                  <a:cubicBezTo>
                    <a:pt x="25" y="7"/>
                    <a:pt x="25" y="7"/>
                    <a:pt x="25" y="7"/>
                  </a:cubicBezTo>
                  <a:cubicBezTo>
                    <a:pt x="25" y="7"/>
                    <a:pt x="25" y="7"/>
                    <a:pt x="25" y="7"/>
                  </a:cubicBezTo>
                  <a:cubicBezTo>
                    <a:pt x="26" y="6"/>
                    <a:pt x="26" y="6"/>
                    <a:pt x="26" y="6"/>
                  </a:cubicBezTo>
                  <a:cubicBezTo>
                    <a:pt x="27" y="5"/>
                    <a:pt x="27" y="5"/>
                    <a:pt x="27" y="5"/>
                  </a:cubicBezTo>
                  <a:cubicBezTo>
                    <a:pt x="26" y="5"/>
                    <a:pt x="26" y="5"/>
                    <a:pt x="26" y="5"/>
                  </a:cubicBezTo>
                  <a:cubicBezTo>
                    <a:pt x="26" y="5"/>
                    <a:pt x="26" y="5"/>
                    <a:pt x="27" y="5"/>
                  </a:cubicBezTo>
                  <a:cubicBezTo>
                    <a:pt x="27" y="5"/>
                    <a:pt x="27" y="5"/>
                    <a:pt x="27" y="5"/>
                  </a:cubicBezTo>
                  <a:cubicBezTo>
                    <a:pt x="27" y="5"/>
                    <a:pt x="27" y="5"/>
                    <a:pt x="27" y="5"/>
                  </a:cubicBezTo>
                  <a:cubicBezTo>
                    <a:pt x="28" y="5"/>
                    <a:pt x="28" y="5"/>
                    <a:pt x="28" y="5"/>
                  </a:cubicBezTo>
                  <a:cubicBezTo>
                    <a:pt x="27" y="5"/>
                    <a:pt x="27" y="5"/>
                    <a:pt x="27" y="5"/>
                  </a:cubicBezTo>
                  <a:cubicBezTo>
                    <a:pt x="27" y="5"/>
                    <a:pt x="27" y="5"/>
                    <a:pt x="27" y="5"/>
                  </a:cubicBezTo>
                  <a:cubicBezTo>
                    <a:pt x="27" y="5"/>
                    <a:pt x="27" y="5"/>
                    <a:pt x="27" y="5"/>
                  </a:cubicBezTo>
                  <a:cubicBezTo>
                    <a:pt x="27" y="5"/>
                    <a:pt x="27" y="5"/>
                    <a:pt x="27" y="5"/>
                  </a:cubicBezTo>
                  <a:cubicBezTo>
                    <a:pt x="26" y="5"/>
                    <a:pt x="26" y="4"/>
                    <a:pt x="27" y="4"/>
                  </a:cubicBezTo>
                  <a:cubicBezTo>
                    <a:pt x="27" y="4"/>
                    <a:pt x="27" y="4"/>
                    <a:pt x="27" y="4"/>
                  </a:cubicBezTo>
                  <a:cubicBezTo>
                    <a:pt x="27" y="4"/>
                    <a:pt x="27" y="4"/>
                    <a:pt x="27" y="4"/>
                  </a:cubicBezTo>
                  <a:cubicBezTo>
                    <a:pt x="27" y="4"/>
                    <a:pt x="28" y="4"/>
                    <a:pt x="28" y="4"/>
                  </a:cubicBezTo>
                  <a:cubicBezTo>
                    <a:pt x="28" y="4"/>
                    <a:pt x="28" y="4"/>
                    <a:pt x="28"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2"/>
                    <a:pt x="28" y="2"/>
                    <a:pt x="28" y="2"/>
                  </a:cubicBezTo>
                  <a:cubicBezTo>
                    <a:pt x="28" y="2"/>
                    <a:pt x="28" y="2"/>
                    <a:pt x="28" y="2"/>
                  </a:cubicBezTo>
                  <a:cubicBezTo>
                    <a:pt x="28" y="2"/>
                    <a:pt x="28" y="2"/>
                    <a:pt x="28" y="2"/>
                  </a:cubicBezTo>
                  <a:cubicBezTo>
                    <a:pt x="28" y="2"/>
                    <a:pt x="28" y="2"/>
                    <a:pt x="28" y="2"/>
                  </a:cubicBezTo>
                  <a:cubicBezTo>
                    <a:pt x="28" y="2"/>
                    <a:pt x="28"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7" y="0"/>
                    <a:pt x="27" y="0"/>
                    <a:pt x="27" y="0"/>
                  </a:cubicBezTo>
                  <a:cubicBezTo>
                    <a:pt x="28" y="0"/>
                    <a:pt x="28" y="0"/>
                    <a:pt x="28" y="0"/>
                  </a:cubicBezTo>
                  <a:cubicBezTo>
                    <a:pt x="27" y="0"/>
                    <a:pt x="27" y="0"/>
                    <a:pt x="2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30" name="Freeform 357"/>
            <p:cNvSpPr>
              <a:spLocks noChangeArrowheads="1"/>
            </p:cNvSpPr>
            <p:nvPr/>
          </p:nvSpPr>
          <p:spPr bwMode="auto">
            <a:xfrm>
              <a:off x="4508500" y="1381125"/>
              <a:ext cx="277813" cy="428625"/>
            </a:xfrm>
            <a:custGeom>
              <a:avLst/>
              <a:gdLst>
                <a:gd name="T0" fmla="*/ 394637121 w 74"/>
                <a:gd name="T1" fmla="*/ 0 h 114"/>
                <a:gd name="T2" fmla="*/ 394637121 w 74"/>
                <a:gd name="T3" fmla="*/ 0 h 114"/>
                <a:gd name="T4" fmla="*/ 225509071 w 74"/>
                <a:gd name="T5" fmla="*/ 226186164 h 114"/>
                <a:gd name="T6" fmla="*/ 281886339 w 74"/>
                <a:gd name="T7" fmla="*/ 409961013 h 114"/>
                <a:gd name="T8" fmla="*/ 324166474 w 74"/>
                <a:gd name="T9" fmla="*/ 466509434 h 114"/>
                <a:gd name="T10" fmla="*/ 380543742 w 74"/>
                <a:gd name="T11" fmla="*/ 692695599 h 114"/>
                <a:gd name="T12" fmla="*/ 324166474 w 74"/>
                <a:gd name="T13" fmla="*/ 678558493 h 114"/>
                <a:gd name="T14" fmla="*/ 281886339 w 74"/>
                <a:gd name="T15" fmla="*/ 678558493 h 114"/>
                <a:gd name="T16" fmla="*/ 84564025 w 74"/>
                <a:gd name="T17" fmla="*/ 720966049 h 114"/>
                <a:gd name="T18" fmla="*/ 0 w 74"/>
                <a:gd name="T19" fmla="*/ 876470447 h 114"/>
                <a:gd name="T20" fmla="*/ 56377268 w 74"/>
                <a:gd name="T21" fmla="*/ 1046108191 h 114"/>
                <a:gd name="T22" fmla="*/ 28186757 w 74"/>
                <a:gd name="T23" fmla="*/ 1130927063 h 114"/>
                <a:gd name="T24" fmla="*/ 56377268 w 74"/>
                <a:gd name="T25" fmla="*/ 1215749694 h 114"/>
                <a:gd name="T26" fmla="*/ 112754536 w 74"/>
                <a:gd name="T27" fmla="*/ 1258157250 h 114"/>
                <a:gd name="T28" fmla="*/ 112754536 w 74"/>
                <a:gd name="T29" fmla="*/ 1300568566 h 114"/>
                <a:gd name="T30" fmla="*/ 225509071 w 74"/>
                <a:gd name="T31" fmla="*/ 1427798753 h 114"/>
                <a:gd name="T32" fmla="*/ 225509071 w 74"/>
                <a:gd name="T33" fmla="*/ 1456069204 h 114"/>
                <a:gd name="T34" fmla="*/ 366450364 w 74"/>
                <a:gd name="T35" fmla="*/ 1597436497 h 114"/>
                <a:gd name="T36" fmla="*/ 408734253 w 74"/>
                <a:gd name="T37" fmla="*/ 1597436497 h 114"/>
                <a:gd name="T38" fmla="*/ 451014389 w 74"/>
                <a:gd name="T39" fmla="*/ 1569162286 h 114"/>
                <a:gd name="T40" fmla="*/ 563768924 w 74"/>
                <a:gd name="T41" fmla="*/ 1611573602 h 114"/>
                <a:gd name="T42" fmla="*/ 577862303 w 74"/>
                <a:gd name="T43" fmla="*/ 1611573602 h 114"/>
                <a:gd name="T44" fmla="*/ 620146192 w 74"/>
                <a:gd name="T45" fmla="*/ 1597436497 h 114"/>
                <a:gd name="T46" fmla="*/ 845655264 w 74"/>
                <a:gd name="T47" fmla="*/ 1357113227 h 114"/>
                <a:gd name="T48" fmla="*/ 986596556 w 74"/>
                <a:gd name="T49" fmla="*/ 1413661648 h 114"/>
                <a:gd name="T50" fmla="*/ 1042973824 w 74"/>
                <a:gd name="T51" fmla="*/ 1173338378 h 114"/>
                <a:gd name="T52" fmla="*/ 986596556 w 74"/>
                <a:gd name="T53" fmla="*/ 834059132 h 114"/>
                <a:gd name="T54" fmla="*/ 859748642 w 74"/>
                <a:gd name="T55" fmla="*/ 862333342 h 114"/>
                <a:gd name="T56" fmla="*/ 817464753 w 74"/>
                <a:gd name="T57" fmla="*/ 805788681 h 114"/>
                <a:gd name="T58" fmla="*/ 746994106 w 74"/>
                <a:gd name="T59" fmla="*/ 706828944 h 114"/>
                <a:gd name="T60" fmla="*/ 718807349 w 74"/>
                <a:gd name="T61" fmla="*/ 650284283 h 114"/>
                <a:gd name="T62" fmla="*/ 648336703 w 74"/>
                <a:gd name="T63" fmla="*/ 551328306 h 114"/>
                <a:gd name="T64" fmla="*/ 465111521 w 74"/>
                <a:gd name="T65" fmla="*/ 282730826 h 114"/>
                <a:gd name="T66" fmla="*/ 436921010 w 74"/>
                <a:gd name="T67" fmla="*/ 70681766 h 114"/>
                <a:gd name="T68" fmla="*/ 394637121 w 74"/>
                <a:gd name="T69" fmla="*/ 0 h 1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114"/>
                <a:gd name="T107" fmla="*/ 74 w 74"/>
                <a:gd name="T108" fmla="*/ 114 h 11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114">
                  <a:moveTo>
                    <a:pt x="28" y="0"/>
                  </a:moveTo>
                  <a:cubicBezTo>
                    <a:pt x="28" y="0"/>
                    <a:pt x="28" y="0"/>
                    <a:pt x="28" y="0"/>
                  </a:cubicBezTo>
                  <a:cubicBezTo>
                    <a:pt x="20" y="2"/>
                    <a:pt x="16" y="7"/>
                    <a:pt x="16" y="16"/>
                  </a:cubicBezTo>
                  <a:cubicBezTo>
                    <a:pt x="16" y="19"/>
                    <a:pt x="17" y="23"/>
                    <a:pt x="20" y="29"/>
                  </a:cubicBezTo>
                  <a:cubicBezTo>
                    <a:pt x="23" y="33"/>
                    <a:pt x="23" y="33"/>
                    <a:pt x="23" y="33"/>
                  </a:cubicBezTo>
                  <a:cubicBezTo>
                    <a:pt x="25" y="39"/>
                    <a:pt x="26" y="43"/>
                    <a:pt x="27" y="49"/>
                  </a:cubicBezTo>
                  <a:cubicBezTo>
                    <a:pt x="23" y="48"/>
                    <a:pt x="23" y="48"/>
                    <a:pt x="23" y="48"/>
                  </a:cubicBezTo>
                  <a:cubicBezTo>
                    <a:pt x="22" y="48"/>
                    <a:pt x="21" y="48"/>
                    <a:pt x="20" y="48"/>
                  </a:cubicBezTo>
                  <a:cubicBezTo>
                    <a:pt x="14" y="48"/>
                    <a:pt x="10" y="49"/>
                    <a:pt x="6" y="51"/>
                  </a:cubicBezTo>
                  <a:cubicBezTo>
                    <a:pt x="2" y="54"/>
                    <a:pt x="0" y="58"/>
                    <a:pt x="0" y="62"/>
                  </a:cubicBezTo>
                  <a:cubicBezTo>
                    <a:pt x="0" y="67"/>
                    <a:pt x="1" y="71"/>
                    <a:pt x="4" y="74"/>
                  </a:cubicBezTo>
                  <a:cubicBezTo>
                    <a:pt x="3" y="76"/>
                    <a:pt x="2" y="78"/>
                    <a:pt x="2" y="80"/>
                  </a:cubicBezTo>
                  <a:cubicBezTo>
                    <a:pt x="2" y="82"/>
                    <a:pt x="3" y="84"/>
                    <a:pt x="4" y="86"/>
                  </a:cubicBezTo>
                  <a:cubicBezTo>
                    <a:pt x="5" y="87"/>
                    <a:pt x="6" y="88"/>
                    <a:pt x="8" y="89"/>
                  </a:cubicBezTo>
                  <a:cubicBezTo>
                    <a:pt x="8" y="90"/>
                    <a:pt x="8" y="91"/>
                    <a:pt x="8" y="92"/>
                  </a:cubicBezTo>
                  <a:cubicBezTo>
                    <a:pt x="8" y="97"/>
                    <a:pt x="11" y="100"/>
                    <a:pt x="16" y="101"/>
                  </a:cubicBezTo>
                  <a:cubicBezTo>
                    <a:pt x="16" y="102"/>
                    <a:pt x="16" y="102"/>
                    <a:pt x="16" y="103"/>
                  </a:cubicBezTo>
                  <a:cubicBezTo>
                    <a:pt x="16" y="109"/>
                    <a:pt x="19" y="112"/>
                    <a:pt x="26" y="113"/>
                  </a:cubicBezTo>
                  <a:cubicBezTo>
                    <a:pt x="29" y="113"/>
                    <a:pt x="29" y="113"/>
                    <a:pt x="29" y="113"/>
                  </a:cubicBezTo>
                  <a:cubicBezTo>
                    <a:pt x="32" y="111"/>
                    <a:pt x="32" y="111"/>
                    <a:pt x="32" y="111"/>
                  </a:cubicBezTo>
                  <a:cubicBezTo>
                    <a:pt x="35" y="113"/>
                    <a:pt x="38" y="113"/>
                    <a:pt x="40" y="114"/>
                  </a:cubicBezTo>
                  <a:cubicBezTo>
                    <a:pt x="40" y="114"/>
                    <a:pt x="41" y="114"/>
                    <a:pt x="41" y="114"/>
                  </a:cubicBezTo>
                  <a:cubicBezTo>
                    <a:pt x="42" y="114"/>
                    <a:pt x="43" y="114"/>
                    <a:pt x="44" y="113"/>
                  </a:cubicBezTo>
                  <a:cubicBezTo>
                    <a:pt x="50" y="111"/>
                    <a:pt x="55" y="103"/>
                    <a:pt x="60" y="96"/>
                  </a:cubicBezTo>
                  <a:cubicBezTo>
                    <a:pt x="70" y="100"/>
                    <a:pt x="70" y="100"/>
                    <a:pt x="70" y="100"/>
                  </a:cubicBezTo>
                  <a:cubicBezTo>
                    <a:pt x="69" y="90"/>
                    <a:pt x="73" y="90"/>
                    <a:pt x="74" y="83"/>
                  </a:cubicBezTo>
                  <a:cubicBezTo>
                    <a:pt x="74" y="76"/>
                    <a:pt x="73" y="70"/>
                    <a:pt x="70" y="59"/>
                  </a:cubicBezTo>
                  <a:cubicBezTo>
                    <a:pt x="61" y="61"/>
                    <a:pt x="61" y="61"/>
                    <a:pt x="61" y="61"/>
                  </a:cubicBezTo>
                  <a:cubicBezTo>
                    <a:pt x="60" y="60"/>
                    <a:pt x="59" y="58"/>
                    <a:pt x="58" y="57"/>
                  </a:cubicBezTo>
                  <a:cubicBezTo>
                    <a:pt x="57" y="56"/>
                    <a:pt x="55" y="54"/>
                    <a:pt x="53" y="50"/>
                  </a:cubicBezTo>
                  <a:cubicBezTo>
                    <a:pt x="51" y="46"/>
                    <a:pt x="51" y="46"/>
                    <a:pt x="51" y="46"/>
                  </a:cubicBezTo>
                  <a:cubicBezTo>
                    <a:pt x="49" y="43"/>
                    <a:pt x="47" y="40"/>
                    <a:pt x="46" y="39"/>
                  </a:cubicBezTo>
                  <a:cubicBezTo>
                    <a:pt x="33" y="20"/>
                    <a:pt x="33" y="20"/>
                    <a:pt x="33" y="20"/>
                  </a:cubicBezTo>
                  <a:cubicBezTo>
                    <a:pt x="30" y="15"/>
                    <a:pt x="32" y="10"/>
                    <a:pt x="31" y="5"/>
                  </a:cubicBezTo>
                  <a:cubicBezTo>
                    <a:pt x="31" y="1"/>
                    <a:pt x="28" y="0"/>
                    <a:pt x="2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31" name="Freeform 358"/>
            <p:cNvSpPr>
              <a:spLocks noChangeArrowheads="1"/>
            </p:cNvSpPr>
            <p:nvPr/>
          </p:nvSpPr>
          <p:spPr bwMode="auto">
            <a:xfrm>
              <a:off x="3898900" y="1804988"/>
              <a:ext cx="109538" cy="309563"/>
            </a:xfrm>
            <a:custGeom>
              <a:avLst/>
              <a:gdLst>
                <a:gd name="T0" fmla="*/ 0 w 69"/>
                <a:gd name="T1" fmla="*/ 0 h 195"/>
                <a:gd name="T2" fmla="*/ 0 w 69"/>
                <a:gd name="T3" fmla="*/ 491432056 h 195"/>
                <a:gd name="T4" fmla="*/ 173892369 w 69"/>
                <a:gd name="T5" fmla="*/ 491432056 h 195"/>
                <a:gd name="T6" fmla="*/ 173892369 w 69"/>
                <a:gd name="T7" fmla="*/ 12601595 h 195"/>
                <a:gd name="T8" fmla="*/ 0 w 69"/>
                <a:gd name="T9" fmla="*/ 0 h 195"/>
                <a:gd name="T10" fmla="*/ 0 60000 65536"/>
                <a:gd name="T11" fmla="*/ 0 60000 65536"/>
                <a:gd name="T12" fmla="*/ 0 60000 65536"/>
                <a:gd name="T13" fmla="*/ 0 60000 65536"/>
                <a:gd name="T14" fmla="*/ 0 60000 65536"/>
                <a:gd name="T15" fmla="*/ 0 w 69"/>
                <a:gd name="T16" fmla="*/ 0 h 195"/>
                <a:gd name="T17" fmla="*/ 69 w 69"/>
                <a:gd name="T18" fmla="*/ 195 h 195"/>
              </a:gdLst>
              <a:ahLst/>
              <a:cxnLst>
                <a:cxn ang="T10">
                  <a:pos x="T0" y="T1"/>
                </a:cxn>
                <a:cxn ang="T11">
                  <a:pos x="T2" y="T3"/>
                </a:cxn>
                <a:cxn ang="T12">
                  <a:pos x="T4" y="T5"/>
                </a:cxn>
                <a:cxn ang="T13">
                  <a:pos x="T6" y="T7"/>
                </a:cxn>
                <a:cxn ang="T14">
                  <a:pos x="T8" y="T9"/>
                </a:cxn>
              </a:cxnLst>
              <a:rect l="T15" t="T16" r="T17" b="T18"/>
              <a:pathLst>
                <a:path w="69" h="195">
                  <a:moveTo>
                    <a:pt x="0" y="0"/>
                  </a:moveTo>
                  <a:lnTo>
                    <a:pt x="0" y="195"/>
                  </a:lnTo>
                  <a:lnTo>
                    <a:pt x="69" y="195"/>
                  </a:lnTo>
                  <a:lnTo>
                    <a:pt x="69"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32" name="Freeform 359"/>
            <p:cNvSpPr>
              <a:spLocks noChangeArrowheads="1"/>
            </p:cNvSpPr>
            <p:nvPr/>
          </p:nvSpPr>
          <p:spPr bwMode="auto">
            <a:xfrm>
              <a:off x="3898900" y="1804988"/>
              <a:ext cx="109538" cy="309563"/>
            </a:xfrm>
            <a:custGeom>
              <a:avLst/>
              <a:gdLst>
                <a:gd name="T0" fmla="*/ 0 w 69"/>
                <a:gd name="T1" fmla="*/ 0 h 195"/>
                <a:gd name="T2" fmla="*/ 0 w 69"/>
                <a:gd name="T3" fmla="*/ 491432056 h 195"/>
                <a:gd name="T4" fmla="*/ 173892369 w 69"/>
                <a:gd name="T5" fmla="*/ 491432056 h 195"/>
                <a:gd name="T6" fmla="*/ 173892369 w 69"/>
                <a:gd name="T7" fmla="*/ 12601595 h 195"/>
                <a:gd name="T8" fmla="*/ 0 w 69"/>
                <a:gd name="T9" fmla="*/ 0 h 195"/>
                <a:gd name="T10" fmla="*/ 0 60000 65536"/>
                <a:gd name="T11" fmla="*/ 0 60000 65536"/>
                <a:gd name="T12" fmla="*/ 0 60000 65536"/>
                <a:gd name="T13" fmla="*/ 0 60000 65536"/>
                <a:gd name="T14" fmla="*/ 0 60000 65536"/>
                <a:gd name="T15" fmla="*/ 0 w 69"/>
                <a:gd name="T16" fmla="*/ 0 h 195"/>
                <a:gd name="T17" fmla="*/ 69 w 69"/>
                <a:gd name="T18" fmla="*/ 195 h 195"/>
              </a:gdLst>
              <a:ahLst/>
              <a:cxnLst>
                <a:cxn ang="T10">
                  <a:pos x="T0" y="T1"/>
                </a:cxn>
                <a:cxn ang="T11">
                  <a:pos x="T2" y="T3"/>
                </a:cxn>
                <a:cxn ang="T12">
                  <a:pos x="T4" y="T5"/>
                </a:cxn>
                <a:cxn ang="T13">
                  <a:pos x="T6" y="T7"/>
                </a:cxn>
                <a:cxn ang="T14">
                  <a:pos x="T8" y="T9"/>
                </a:cxn>
              </a:cxnLst>
              <a:rect l="T15" t="T16" r="T17" b="T18"/>
              <a:pathLst>
                <a:path w="69" h="195">
                  <a:moveTo>
                    <a:pt x="0" y="0"/>
                  </a:moveTo>
                  <a:lnTo>
                    <a:pt x="0" y="195"/>
                  </a:lnTo>
                  <a:lnTo>
                    <a:pt x="69" y="195"/>
                  </a:lnTo>
                  <a:lnTo>
                    <a:pt x="69"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33" name="Freeform 360"/>
            <p:cNvSpPr>
              <a:spLocks noChangeArrowheads="1"/>
            </p:cNvSpPr>
            <p:nvPr/>
          </p:nvSpPr>
          <p:spPr bwMode="auto">
            <a:xfrm>
              <a:off x="4090988" y="1817688"/>
              <a:ext cx="104775" cy="300038"/>
            </a:xfrm>
            <a:custGeom>
              <a:avLst/>
              <a:gdLst>
                <a:gd name="T0" fmla="*/ 0 w 66"/>
                <a:gd name="T1" fmla="*/ 0 h 189"/>
                <a:gd name="T2" fmla="*/ 0 w 66"/>
                <a:gd name="T3" fmla="*/ 471270798 h 189"/>
                <a:gd name="T4" fmla="*/ 166330313 w 66"/>
                <a:gd name="T5" fmla="*/ 476311119 h 189"/>
                <a:gd name="T6" fmla="*/ 166330313 w 66"/>
                <a:gd name="T7" fmla="*/ 5040321 h 189"/>
                <a:gd name="T8" fmla="*/ 0 w 66"/>
                <a:gd name="T9" fmla="*/ 0 h 189"/>
                <a:gd name="T10" fmla="*/ 0 60000 65536"/>
                <a:gd name="T11" fmla="*/ 0 60000 65536"/>
                <a:gd name="T12" fmla="*/ 0 60000 65536"/>
                <a:gd name="T13" fmla="*/ 0 60000 65536"/>
                <a:gd name="T14" fmla="*/ 0 60000 65536"/>
                <a:gd name="T15" fmla="*/ 0 w 66"/>
                <a:gd name="T16" fmla="*/ 0 h 189"/>
                <a:gd name="T17" fmla="*/ 66 w 66"/>
                <a:gd name="T18" fmla="*/ 189 h 189"/>
              </a:gdLst>
              <a:ahLst/>
              <a:cxnLst>
                <a:cxn ang="T10">
                  <a:pos x="T0" y="T1"/>
                </a:cxn>
                <a:cxn ang="T11">
                  <a:pos x="T2" y="T3"/>
                </a:cxn>
                <a:cxn ang="T12">
                  <a:pos x="T4" y="T5"/>
                </a:cxn>
                <a:cxn ang="T13">
                  <a:pos x="T6" y="T7"/>
                </a:cxn>
                <a:cxn ang="T14">
                  <a:pos x="T8" y="T9"/>
                </a:cxn>
              </a:cxnLst>
              <a:rect l="T15" t="T16" r="T17" b="T18"/>
              <a:pathLst>
                <a:path w="66" h="189">
                  <a:moveTo>
                    <a:pt x="0" y="0"/>
                  </a:moveTo>
                  <a:lnTo>
                    <a:pt x="0" y="187"/>
                  </a:lnTo>
                  <a:lnTo>
                    <a:pt x="66" y="189"/>
                  </a:lnTo>
                  <a:lnTo>
                    <a:pt x="66"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34" name="Freeform 361"/>
            <p:cNvSpPr>
              <a:spLocks noChangeArrowheads="1"/>
            </p:cNvSpPr>
            <p:nvPr/>
          </p:nvSpPr>
          <p:spPr bwMode="auto">
            <a:xfrm>
              <a:off x="4090988" y="1817688"/>
              <a:ext cx="104775" cy="300038"/>
            </a:xfrm>
            <a:custGeom>
              <a:avLst/>
              <a:gdLst>
                <a:gd name="T0" fmla="*/ 0 w 66"/>
                <a:gd name="T1" fmla="*/ 0 h 189"/>
                <a:gd name="T2" fmla="*/ 0 w 66"/>
                <a:gd name="T3" fmla="*/ 471270798 h 189"/>
                <a:gd name="T4" fmla="*/ 166330313 w 66"/>
                <a:gd name="T5" fmla="*/ 476311119 h 189"/>
                <a:gd name="T6" fmla="*/ 166330313 w 66"/>
                <a:gd name="T7" fmla="*/ 5040321 h 189"/>
                <a:gd name="T8" fmla="*/ 0 w 66"/>
                <a:gd name="T9" fmla="*/ 0 h 189"/>
                <a:gd name="T10" fmla="*/ 0 60000 65536"/>
                <a:gd name="T11" fmla="*/ 0 60000 65536"/>
                <a:gd name="T12" fmla="*/ 0 60000 65536"/>
                <a:gd name="T13" fmla="*/ 0 60000 65536"/>
                <a:gd name="T14" fmla="*/ 0 60000 65536"/>
                <a:gd name="T15" fmla="*/ 0 w 66"/>
                <a:gd name="T16" fmla="*/ 0 h 189"/>
                <a:gd name="T17" fmla="*/ 66 w 66"/>
                <a:gd name="T18" fmla="*/ 189 h 189"/>
              </a:gdLst>
              <a:ahLst/>
              <a:cxnLst>
                <a:cxn ang="T10">
                  <a:pos x="T0" y="T1"/>
                </a:cxn>
                <a:cxn ang="T11">
                  <a:pos x="T2" y="T3"/>
                </a:cxn>
                <a:cxn ang="T12">
                  <a:pos x="T4" y="T5"/>
                </a:cxn>
                <a:cxn ang="T13">
                  <a:pos x="T6" y="T7"/>
                </a:cxn>
                <a:cxn ang="T14">
                  <a:pos x="T8" y="T9"/>
                </a:cxn>
              </a:cxnLst>
              <a:rect l="T15" t="T16" r="T17" b="T18"/>
              <a:pathLst>
                <a:path w="66" h="189">
                  <a:moveTo>
                    <a:pt x="0" y="0"/>
                  </a:moveTo>
                  <a:lnTo>
                    <a:pt x="0" y="187"/>
                  </a:lnTo>
                  <a:lnTo>
                    <a:pt x="66" y="189"/>
                  </a:lnTo>
                  <a:lnTo>
                    <a:pt x="66"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35" name="Freeform 362"/>
            <p:cNvSpPr>
              <a:spLocks noChangeArrowheads="1"/>
            </p:cNvSpPr>
            <p:nvPr/>
          </p:nvSpPr>
          <p:spPr bwMode="auto">
            <a:xfrm>
              <a:off x="4027488" y="1809750"/>
              <a:ext cx="44450" cy="307975"/>
            </a:xfrm>
            <a:custGeom>
              <a:avLst/>
              <a:gdLst>
                <a:gd name="T0" fmla="*/ 0 w 28"/>
                <a:gd name="T1" fmla="*/ 0 h 194"/>
                <a:gd name="T2" fmla="*/ 0 w 28"/>
                <a:gd name="T3" fmla="*/ 488910313 h 194"/>
                <a:gd name="T4" fmla="*/ 70564375 w 28"/>
                <a:gd name="T5" fmla="*/ 488910313 h 194"/>
                <a:gd name="T6" fmla="*/ 70564375 w 28"/>
                <a:gd name="T7" fmla="*/ 5040313 h 194"/>
                <a:gd name="T8" fmla="*/ 0 w 28"/>
                <a:gd name="T9" fmla="*/ 0 h 194"/>
                <a:gd name="T10" fmla="*/ 0 60000 65536"/>
                <a:gd name="T11" fmla="*/ 0 60000 65536"/>
                <a:gd name="T12" fmla="*/ 0 60000 65536"/>
                <a:gd name="T13" fmla="*/ 0 60000 65536"/>
                <a:gd name="T14" fmla="*/ 0 60000 65536"/>
                <a:gd name="T15" fmla="*/ 0 w 28"/>
                <a:gd name="T16" fmla="*/ 0 h 194"/>
                <a:gd name="T17" fmla="*/ 28 w 28"/>
                <a:gd name="T18" fmla="*/ 194 h 194"/>
              </a:gdLst>
              <a:ahLst/>
              <a:cxnLst>
                <a:cxn ang="T10">
                  <a:pos x="T0" y="T1"/>
                </a:cxn>
                <a:cxn ang="T11">
                  <a:pos x="T2" y="T3"/>
                </a:cxn>
                <a:cxn ang="T12">
                  <a:pos x="T4" y="T5"/>
                </a:cxn>
                <a:cxn ang="T13">
                  <a:pos x="T6" y="T7"/>
                </a:cxn>
                <a:cxn ang="T14">
                  <a:pos x="T8" y="T9"/>
                </a:cxn>
              </a:cxnLst>
              <a:rect l="T15" t="T16" r="T17" b="T18"/>
              <a:pathLst>
                <a:path w="28" h="194">
                  <a:moveTo>
                    <a:pt x="0" y="0"/>
                  </a:moveTo>
                  <a:lnTo>
                    <a:pt x="0" y="194"/>
                  </a:lnTo>
                  <a:lnTo>
                    <a:pt x="28" y="194"/>
                  </a:lnTo>
                  <a:lnTo>
                    <a:pt x="28"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36" name="Freeform 363"/>
            <p:cNvSpPr>
              <a:spLocks noChangeArrowheads="1"/>
            </p:cNvSpPr>
            <p:nvPr/>
          </p:nvSpPr>
          <p:spPr bwMode="auto">
            <a:xfrm>
              <a:off x="4027488" y="1809750"/>
              <a:ext cx="44450" cy="307975"/>
            </a:xfrm>
            <a:custGeom>
              <a:avLst/>
              <a:gdLst>
                <a:gd name="T0" fmla="*/ 0 w 28"/>
                <a:gd name="T1" fmla="*/ 0 h 194"/>
                <a:gd name="T2" fmla="*/ 0 w 28"/>
                <a:gd name="T3" fmla="*/ 488910313 h 194"/>
                <a:gd name="T4" fmla="*/ 70564375 w 28"/>
                <a:gd name="T5" fmla="*/ 488910313 h 194"/>
                <a:gd name="T6" fmla="*/ 70564375 w 28"/>
                <a:gd name="T7" fmla="*/ 5040313 h 194"/>
                <a:gd name="T8" fmla="*/ 0 w 28"/>
                <a:gd name="T9" fmla="*/ 0 h 194"/>
                <a:gd name="T10" fmla="*/ 0 60000 65536"/>
                <a:gd name="T11" fmla="*/ 0 60000 65536"/>
                <a:gd name="T12" fmla="*/ 0 60000 65536"/>
                <a:gd name="T13" fmla="*/ 0 60000 65536"/>
                <a:gd name="T14" fmla="*/ 0 60000 65536"/>
                <a:gd name="T15" fmla="*/ 0 w 28"/>
                <a:gd name="T16" fmla="*/ 0 h 194"/>
                <a:gd name="T17" fmla="*/ 28 w 28"/>
                <a:gd name="T18" fmla="*/ 194 h 194"/>
              </a:gdLst>
              <a:ahLst/>
              <a:cxnLst>
                <a:cxn ang="T10">
                  <a:pos x="T0" y="T1"/>
                </a:cxn>
                <a:cxn ang="T11">
                  <a:pos x="T2" y="T3"/>
                </a:cxn>
                <a:cxn ang="T12">
                  <a:pos x="T4" y="T5"/>
                </a:cxn>
                <a:cxn ang="T13">
                  <a:pos x="T6" y="T7"/>
                </a:cxn>
                <a:cxn ang="T14">
                  <a:pos x="T8" y="T9"/>
                </a:cxn>
              </a:cxnLst>
              <a:rect l="T15" t="T16" r="T17" b="T18"/>
              <a:pathLst>
                <a:path w="28" h="194">
                  <a:moveTo>
                    <a:pt x="0" y="0"/>
                  </a:moveTo>
                  <a:lnTo>
                    <a:pt x="0" y="194"/>
                  </a:lnTo>
                  <a:lnTo>
                    <a:pt x="28" y="194"/>
                  </a:lnTo>
                  <a:lnTo>
                    <a:pt x="28"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37" name="Freeform 364"/>
            <p:cNvSpPr>
              <a:spLocks noEditPoints="1" noChangeArrowheads="1"/>
            </p:cNvSpPr>
            <p:nvPr/>
          </p:nvSpPr>
          <p:spPr bwMode="auto">
            <a:xfrm>
              <a:off x="3879850" y="1651000"/>
              <a:ext cx="334963" cy="150813"/>
            </a:xfrm>
            <a:custGeom>
              <a:avLst/>
              <a:gdLst>
                <a:gd name="T0" fmla="*/ 679914672 w 89"/>
                <a:gd name="T1" fmla="*/ 511753753 h 40"/>
                <a:gd name="T2" fmla="*/ 665752135 w 89"/>
                <a:gd name="T3" fmla="*/ 511753753 h 40"/>
                <a:gd name="T4" fmla="*/ 665752135 w 89"/>
                <a:gd name="T5" fmla="*/ 497535857 h 40"/>
                <a:gd name="T6" fmla="*/ 679914672 w 89"/>
                <a:gd name="T7" fmla="*/ 426461461 h 40"/>
                <a:gd name="T8" fmla="*/ 708243509 w 89"/>
                <a:gd name="T9" fmla="*/ 383815315 h 40"/>
                <a:gd name="T10" fmla="*/ 878224059 w 89"/>
                <a:gd name="T11" fmla="*/ 298523023 h 40"/>
                <a:gd name="T12" fmla="*/ 892390359 w 89"/>
                <a:gd name="T13" fmla="*/ 298523023 h 40"/>
                <a:gd name="T14" fmla="*/ 963214334 w 89"/>
                <a:gd name="T15" fmla="*/ 369597419 h 40"/>
                <a:gd name="T16" fmla="*/ 963214334 w 89"/>
                <a:gd name="T17" fmla="*/ 440675586 h 40"/>
                <a:gd name="T18" fmla="*/ 679914672 w 89"/>
                <a:gd name="T19" fmla="*/ 511753753 h 40"/>
                <a:gd name="T20" fmla="*/ 609090697 w 89"/>
                <a:gd name="T21" fmla="*/ 497535857 h 40"/>
                <a:gd name="T22" fmla="*/ 226638224 w 89"/>
                <a:gd name="T23" fmla="*/ 213230730 h 40"/>
                <a:gd name="T24" fmla="*/ 254967061 w 89"/>
                <a:gd name="T25" fmla="*/ 99506417 h 40"/>
                <a:gd name="T26" fmla="*/ 339957336 w 89"/>
                <a:gd name="T27" fmla="*/ 42646146 h 40"/>
                <a:gd name="T28" fmla="*/ 410781311 w 89"/>
                <a:gd name="T29" fmla="*/ 56860271 h 40"/>
                <a:gd name="T30" fmla="*/ 623256998 w 89"/>
                <a:gd name="T31" fmla="*/ 298523023 h 40"/>
                <a:gd name="T32" fmla="*/ 609090697 w 89"/>
                <a:gd name="T33" fmla="*/ 497535857 h 40"/>
                <a:gd name="T34" fmla="*/ 339957336 w 89"/>
                <a:gd name="T35" fmla="*/ 0 h 40"/>
                <a:gd name="T36" fmla="*/ 212471924 w 89"/>
                <a:gd name="T37" fmla="*/ 71078167 h 40"/>
                <a:gd name="T38" fmla="*/ 184143087 w 89"/>
                <a:gd name="T39" fmla="*/ 227444856 h 40"/>
                <a:gd name="T40" fmla="*/ 524100422 w 89"/>
                <a:gd name="T41" fmla="*/ 525967878 h 40"/>
                <a:gd name="T42" fmla="*/ 410781311 w 89"/>
                <a:gd name="T43" fmla="*/ 497535857 h 40"/>
                <a:gd name="T44" fmla="*/ 42495137 w 89"/>
                <a:gd name="T45" fmla="*/ 383815315 h 40"/>
                <a:gd name="T46" fmla="*/ 28328837 w 89"/>
                <a:gd name="T47" fmla="*/ 383815315 h 40"/>
                <a:gd name="T48" fmla="*/ 14166300 w 89"/>
                <a:gd name="T49" fmla="*/ 383815315 h 40"/>
                <a:gd name="T50" fmla="*/ 28328837 w 89"/>
                <a:gd name="T51" fmla="*/ 426461461 h 40"/>
                <a:gd name="T52" fmla="*/ 410781311 w 89"/>
                <a:gd name="T53" fmla="*/ 554399899 h 40"/>
                <a:gd name="T54" fmla="*/ 609090697 w 89"/>
                <a:gd name="T55" fmla="*/ 568614024 h 40"/>
                <a:gd name="T56" fmla="*/ 694080972 w 89"/>
                <a:gd name="T57" fmla="*/ 568614024 h 40"/>
                <a:gd name="T58" fmla="*/ 1246510232 w 89"/>
                <a:gd name="T59" fmla="*/ 454889711 h 40"/>
                <a:gd name="T60" fmla="*/ 1246510232 w 89"/>
                <a:gd name="T61" fmla="*/ 426461461 h 40"/>
                <a:gd name="T62" fmla="*/ 1232347695 w 89"/>
                <a:gd name="T63" fmla="*/ 412243565 h 40"/>
                <a:gd name="T64" fmla="*/ 1218181395 w 89"/>
                <a:gd name="T65" fmla="*/ 412243565 h 40"/>
                <a:gd name="T66" fmla="*/ 934885497 w 89"/>
                <a:gd name="T67" fmla="*/ 497535857 h 40"/>
                <a:gd name="T68" fmla="*/ 991543171 w 89"/>
                <a:gd name="T69" fmla="*/ 469107607 h 40"/>
                <a:gd name="T70" fmla="*/ 1005709471 w 89"/>
                <a:gd name="T71" fmla="*/ 355383294 h 40"/>
                <a:gd name="T72" fmla="*/ 892390359 w 89"/>
                <a:gd name="T73" fmla="*/ 270091002 h 40"/>
                <a:gd name="T74" fmla="*/ 878224059 w 89"/>
                <a:gd name="T75" fmla="*/ 270091002 h 40"/>
                <a:gd name="T76" fmla="*/ 679914672 w 89"/>
                <a:gd name="T77" fmla="*/ 355383294 h 40"/>
                <a:gd name="T78" fmla="*/ 665752135 w 89"/>
                <a:gd name="T79" fmla="*/ 284308897 h 40"/>
                <a:gd name="T80" fmla="*/ 424947611 w 89"/>
                <a:gd name="T81" fmla="*/ 14214125 h 40"/>
                <a:gd name="T82" fmla="*/ 339957336 w 89"/>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9"/>
                <a:gd name="T127" fmla="*/ 0 h 40"/>
                <a:gd name="T128" fmla="*/ 89 w 89"/>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9" h="40">
                  <a:moveTo>
                    <a:pt x="48" y="36"/>
                  </a:moveTo>
                  <a:cubicBezTo>
                    <a:pt x="48" y="36"/>
                    <a:pt x="48" y="36"/>
                    <a:pt x="47" y="36"/>
                  </a:cubicBezTo>
                  <a:cubicBezTo>
                    <a:pt x="47" y="36"/>
                    <a:pt x="47" y="36"/>
                    <a:pt x="47" y="35"/>
                  </a:cubicBezTo>
                  <a:cubicBezTo>
                    <a:pt x="48" y="33"/>
                    <a:pt x="48" y="32"/>
                    <a:pt x="48" y="30"/>
                  </a:cubicBezTo>
                  <a:cubicBezTo>
                    <a:pt x="49" y="29"/>
                    <a:pt x="49" y="28"/>
                    <a:pt x="50" y="27"/>
                  </a:cubicBezTo>
                  <a:cubicBezTo>
                    <a:pt x="53" y="24"/>
                    <a:pt x="58" y="21"/>
                    <a:pt x="62" y="21"/>
                  </a:cubicBezTo>
                  <a:cubicBezTo>
                    <a:pt x="62" y="21"/>
                    <a:pt x="62" y="21"/>
                    <a:pt x="63" y="21"/>
                  </a:cubicBezTo>
                  <a:cubicBezTo>
                    <a:pt x="65" y="21"/>
                    <a:pt x="67" y="22"/>
                    <a:pt x="68" y="26"/>
                  </a:cubicBezTo>
                  <a:cubicBezTo>
                    <a:pt x="69" y="28"/>
                    <a:pt x="69" y="30"/>
                    <a:pt x="68" y="31"/>
                  </a:cubicBezTo>
                  <a:cubicBezTo>
                    <a:pt x="64" y="36"/>
                    <a:pt x="53" y="36"/>
                    <a:pt x="48" y="36"/>
                  </a:cubicBezTo>
                  <a:moveTo>
                    <a:pt x="43" y="35"/>
                  </a:moveTo>
                  <a:cubicBezTo>
                    <a:pt x="38" y="33"/>
                    <a:pt x="20" y="25"/>
                    <a:pt x="16" y="15"/>
                  </a:cubicBezTo>
                  <a:cubicBezTo>
                    <a:pt x="15" y="12"/>
                    <a:pt x="16" y="10"/>
                    <a:pt x="18" y="7"/>
                  </a:cubicBezTo>
                  <a:cubicBezTo>
                    <a:pt x="20" y="4"/>
                    <a:pt x="22" y="3"/>
                    <a:pt x="24" y="3"/>
                  </a:cubicBezTo>
                  <a:cubicBezTo>
                    <a:pt x="26" y="3"/>
                    <a:pt x="27" y="4"/>
                    <a:pt x="29" y="4"/>
                  </a:cubicBezTo>
                  <a:cubicBezTo>
                    <a:pt x="35" y="7"/>
                    <a:pt x="41" y="14"/>
                    <a:pt x="44" y="21"/>
                  </a:cubicBezTo>
                  <a:cubicBezTo>
                    <a:pt x="45" y="25"/>
                    <a:pt x="46" y="30"/>
                    <a:pt x="43" y="35"/>
                  </a:cubicBezTo>
                  <a:moveTo>
                    <a:pt x="24" y="0"/>
                  </a:moveTo>
                  <a:cubicBezTo>
                    <a:pt x="20" y="0"/>
                    <a:pt x="17" y="1"/>
                    <a:pt x="15" y="5"/>
                  </a:cubicBezTo>
                  <a:cubicBezTo>
                    <a:pt x="12" y="8"/>
                    <a:pt x="11" y="12"/>
                    <a:pt x="13" y="16"/>
                  </a:cubicBezTo>
                  <a:cubicBezTo>
                    <a:pt x="16" y="25"/>
                    <a:pt x="29" y="33"/>
                    <a:pt x="37" y="37"/>
                  </a:cubicBezTo>
                  <a:cubicBezTo>
                    <a:pt x="34" y="36"/>
                    <a:pt x="32" y="36"/>
                    <a:pt x="29" y="35"/>
                  </a:cubicBezTo>
                  <a:cubicBezTo>
                    <a:pt x="14" y="32"/>
                    <a:pt x="3" y="27"/>
                    <a:pt x="3" y="27"/>
                  </a:cubicBezTo>
                  <a:cubicBezTo>
                    <a:pt x="3" y="27"/>
                    <a:pt x="2" y="27"/>
                    <a:pt x="2" y="27"/>
                  </a:cubicBezTo>
                  <a:cubicBezTo>
                    <a:pt x="2" y="27"/>
                    <a:pt x="1" y="27"/>
                    <a:pt x="1" y="27"/>
                  </a:cubicBezTo>
                  <a:cubicBezTo>
                    <a:pt x="0" y="28"/>
                    <a:pt x="1" y="29"/>
                    <a:pt x="2" y="30"/>
                  </a:cubicBezTo>
                  <a:cubicBezTo>
                    <a:pt x="2" y="30"/>
                    <a:pt x="13" y="36"/>
                    <a:pt x="29" y="39"/>
                  </a:cubicBezTo>
                  <a:cubicBezTo>
                    <a:pt x="33" y="39"/>
                    <a:pt x="38" y="40"/>
                    <a:pt x="43" y="40"/>
                  </a:cubicBezTo>
                  <a:cubicBezTo>
                    <a:pt x="45" y="40"/>
                    <a:pt x="47" y="40"/>
                    <a:pt x="49" y="40"/>
                  </a:cubicBezTo>
                  <a:cubicBezTo>
                    <a:pt x="60" y="40"/>
                    <a:pt x="74" y="38"/>
                    <a:pt x="88" y="32"/>
                  </a:cubicBezTo>
                  <a:cubicBezTo>
                    <a:pt x="88" y="31"/>
                    <a:pt x="89" y="30"/>
                    <a:pt x="88" y="30"/>
                  </a:cubicBezTo>
                  <a:cubicBezTo>
                    <a:pt x="88" y="29"/>
                    <a:pt x="87" y="29"/>
                    <a:pt x="87" y="29"/>
                  </a:cubicBezTo>
                  <a:cubicBezTo>
                    <a:pt x="87" y="29"/>
                    <a:pt x="86" y="29"/>
                    <a:pt x="86" y="29"/>
                  </a:cubicBezTo>
                  <a:cubicBezTo>
                    <a:pt x="80" y="32"/>
                    <a:pt x="73" y="34"/>
                    <a:pt x="66" y="35"/>
                  </a:cubicBezTo>
                  <a:cubicBezTo>
                    <a:pt x="68" y="35"/>
                    <a:pt x="69" y="34"/>
                    <a:pt x="70" y="33"/>
                  </a:cubicBezTo>
                  <a:cubicBezTo>
                    <a:pt x="71" y="31"/>
                    <a:pt x="72" y="28"/>
                    <a:pt x="71" y="25"/>
                  </a:cubicBezTo>
                  <a:cubicBezTo>
                    <a:pt x="70" y="21"/>
                    <a:pt x="67" y="19"/>
                    <a:pt x="63" y="19"/>
                  </a:cubicBezTo>
                  <a:cubicBezTo>
                    <a:pt x="62" y="19"/>
                    <a:pt x="62" y="19"/>
                    <a:pt x="62" y="19"/>
                  </a:cubicBezTo>
                  <a:cubicBezTo>
                    <a:pt x="57" y="19"/>
                    <a:pt x="52" y="21"/>
                    <a:pt x="48" y="25"/>
                  </a:cubicBezTo>
                  <a:cubicBezTo>
                    <a:pt x="48" y="24"/>
                    <a:pt x="48" y="22"/>
                    <a:pt x="47" y="20"/>
                  </a:cubicBezTo>
                  <a:cubicBezTo>
                    <a:pt x="44" y="12"/>
                    <a:pt x="37" y="4"/>
                    <a:pt x="30" y="1"/>
                  </a:cubicBezTo>
                  <a:cubicBezTo>
                    <a:pt x="28" y="0"/>
                    <a:pt x="26" y="0"/>
                    <a:pt x="2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38" name="Freeform 365"/>
            <p:cNvSpPr>
              <a:spLocks noEditPoints="1" noChangeArrowheads="1"/>
            </p:cNvSpPr>
            <p:nvPr/>
          </p:nvSpPr>
          <p:spPr bwMode="auto">
            <a:xfrm>
              <a:off x="3703638" y="2263775"/>
              <a:ext cx="398463" cy="320675"/>
            </a:xfrm>
            <a:custGeom>
              <a:avLst/>
              <a:gdLst>
                <a:gd name="T0" fmla="*/ 95766058 w 251"/>
                <a:gd name="T1" fmla="*/ 209173763 h 202"/>
                <a:gd name="T2" fmla="*/ 322580405 w 251"/>
                <a:gd name="T3" fmla="*/ 37803138 h 202"/>
                <a:gd name="T4" fmla="*/ 428427100 w 251"/>
                <a:gd name="T5" fmla="*/ 113407825 h 202"/>
                <a:gd name="T6" fmla="*/ 428427100 w 251"/>
                <a:gd name="T7" fmla="*/ 42843450 h 202"/>
                <a:gd name="T8" fmla="*/ 483870607 w 251"/>
                <a:gd name="T9" fmla="*/ 42843450 h 202"/>
                <a:gd name="T10" fmla="*/ 483870607 w 251"/>
                <a:gd name="T11" fmla="*/ 156249688 h 202"/>
                <a:gd name="T12" fmla="*/ 541835067 w 251"/>
                <a:gd name="T13" fmla="*/ 204133450 h 202"/>
                <a:gd name="T14" fmla="*/ 483870607 w 251"/>
                <a:gd name="T15" fmla="*/ 204133450 h 202"/>
                <a:gd name="T16" fmla="*/ 483870607 w 251"/>
                <a:gd name="T17" fmla="*/ 466229700 h 202"/>
                <a:gd name="T18" fmla="*/ 161290202 w 251"/>
                <a:gd name="T19" fmla="*/ 478829688 h 202"/>
                <a:gd name="T20" fmla="*/ 161290202 w 251"/>
                <a:gd name="T21" fmla="*/ 204133450 h 202"/>
                <a:gd name="T22" fmla="*/ 95766058 w 251"/>
                <a:gd name="T23" fmla="*/ 209173763 h 202"/>
                <a:gd name="T24" fmla="*/ 322580405 w 251"/>
                <a:gd name="T25" fmla="*/ 0 h 202"/>
                <a:gd name="T26" fmla="*/ 0 w 251"/>
                <a:gd name="T27" fmla="*/ 239415638 h 202"/>
                <a:gd name="T28" fmla="*/ 136088608 w 251"/>
                <a:gd name="T29" fmla="*/ 239415638 h 202"/>
                <a:gd name="T30" fmla="*/ 136088608 w 251"/>
                <a:gd name="T31" fmla="*/ 509071563 h 202"/>
                <a:gd name="T32" fmla="*/ 506552836 w 251"/>
                <a:gd name="T33" fmla="*/ 496471575 h 202"/>
                <a:gd name="T34" fmla="*/ 506552836 w 251"/>
                <a:gd name="T35" fmla="*/ 234375325 h 202"/>
                <a:gd name="T36" fmla="*/ 632560806 w 251"/>
                <a:gd name="T37" fmla="*/ 226814063 h 202"/>
                <a:gd name="T38" fmla="*/ 506552836 w 251"/>
                <a:gd name="T39" fmla="*/ 138609388 h 202"/>
                <a:gd name="T40" fmla="*/ 506552836 w 251"/>
                <a:gd name="T41" fmla="*/ 73085325 h 202"/>
                <a:gd name="T42" fmla="*/ 531754430 w 251"/>
                <a:gd name="T43" fmla="*/ 73085325 h 202"/>
                <a:gd name="T44" fmla="*/ 531754430 w 251"/>
                <a:gd name="T45" fmla="*/ 12601575 h 202"/>
                <a:gd name="T46" fmla="*/ 383064231 w 251"/>
                <a:gd name="T47" fmla="*/ 12601575 h 202"/>
                <a:gd name="T48" fmla="*/ 383064231 w 251"/>
                <a:gd name="T49" fmla="*/ 42843450 h 202"/>
                <a:gd name="T50" fmla="*/ 322580405 w 251"/>
                <a:gd name="T51" fmla="*/ 0 h 20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1"/>
                <a:gd name="T79" fmla="*/ 0 h 202"/>
                <a:gd name="T80" fmla="*/ 251 w 251"/>
                <a:gd name="T81" fmla="*/ 202 h 20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1" h="202">
                  <a:moveTo>
                    <a:pt x="38" y="83"/>
                  </a:moveTo>
                  <a:lnTo>
                    <a:pt x="128" y="15"/>
                  </a:lnTo>
                  <a:lnTo>
                    <a:pt x="170" y="45"/>
                  </a:lnTo>
                  <a:lnTo>
                    <a:pt x="170" y="17"/>
                  </a:lnTo>
                  <a:lnTo>
                    <a:pt x="192" y="17"/>
                  </a:lnTo>
                  <a:lnTo>
                    <a:pt x="192" y="62"/>
                  </a:lnTo>
                  <a:lnTo>
                    <a:pt x="215" y="81"/>
                  </a:lnTo>
                  <a:lnTo>
                    <a:pt x="192" y="81"/>
                  </a:lnTo>
                  <a:lnTo>
                    <a:pt x="192" y="185"/>
                  </a:lnTo>
                  <a:lnTo>
                    <a:pt x="64" y="190"/>
                  </a:lnTo>
                  <a:lnTo>
                    <a:pt x="64" y="81"/>
                  </a:lnTo>
                  <a:lnTo>
                    <a:pt x="38" y="83"/>
                  </a:lnTo>
                  <a:close/>
                  <a:moveTo>
                    <a:pt x="128" y="0"/>
                  </a:moveTo>
                  <a:lnTo>
                    <a:pt x="0" y="95"/>
                  </a:lnTo>
                  <a:lnTo>
                    <a:pt x="54" y="95"/>
                  </a:lnTo>
                  <a:lnTo>
                    <a:pt x="54" y="202"/>
                  </a:lnTo>
                  <a:lnTo>
                    <a:pt x="201" y="197"/>
                  </a:lnTo>
                  <a:lnTo>
                    <a:pt x="201" y="93"/>
                  </a:lnTo>
                  <a:lnTo>
                    <a:pt x="251" y="90"/>
                  </a:lnTo>
                  <a:lnTo>
                    <a:pt x="201" y="55"/>
                  </a:lnTo>
                  <a:lnTo>
                    <a:pt x="201" y="29"/>
                  </a:lnTo>
                  <a:lnTo>
                    <a:pt x="211" y="29"/>
                  </a:lnTo>
                  <a:lnTo>
                    <a:pt x="211" y="5"/>
                  </a:lnTo>
                  <a:lnTo>
                    <a:pt x="152" y="5"/>
                  </a:lnTo>
                  <a:lnTo>
                    <a:pt x="152" y="17"/>
                  </a:lnTo>
                  <a:lnTo>
                    <a:pt x="128"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39" name="Freeform 366"/>
            <p:cNvSpPr>
              <a:spLocks noEditPoints="1" noChangeArrowheads="1"/>
            </p:cNvSpPr>
            <p:nvPr/>
          </p:nvSpPr>
          <p:spPr bwMode="auto">
            <a:xfrm>
              <a:off x="3703638" y="2263775"/>
              <a:ext cx="398463" cy="320675"/>
            </a:xfrm>
            <a:custGeom>
              <a:avLst/>
              <a:gdLst>
                <a:gd name="T0" fmla="*/ 95766058 w 251"/>
                <a:gd name="T1" fmla="*/ 209173763 h 202"/>
                <a:gd name="T2" fmla="*/ 322580405 w 251"/>
                <a:gd name="T3" fmla="*/ 37803138 h 202"/>
                <a:gd name="T4" fmla="*/ 428427100 w 251"/>
                <a:gd name="T5" fmla="*/ 113407825 h 202"/>
                <a:gd name="T6" fmla="*/ 428427100 w 251"/>
                <a:gd name="T7" fmla="*/ 42843450 h 202"/>
                <a:gd name="T8" fmla="*/ 483870607 w 251"/>
                <a:gd name="T9" fmla="*/ 42843450 h 202"/>
                <a:gd name="T10" fmla="*/ 483870607 w 251"/>
                <a:gd name="T11" fmla="*/ 156249688 h 202"/>
                <a:gd name="T12" fmla="*/ 541835067 w 251"/>
                <a:gd name="T13" fmla="*/ 204133450 h 202"/>
                <a:gd name="T14" fmla="*/ 483870607 w 251"/>
                <a:gd name="T15" fmla="*/ 204133450 h 202"/>
                <a:gd name="T16" fmla="*/ 483870607 w 251"/>
                <a:gd name="T17" fmla="*/ 466229700 h 202"/>
                <a:gd name="T18" fmla="*/ 161290202 w 251"/>
                <a:gd name="T19" fmla="*/ 478829688 h 202"/>
                <a:gd name="T20" fmla="*/ 161290202 w 251"/>
                <a:gd name="T21" fmla="*/ 204133450 h 202"/>
                <a:gd name="T22" fmla="*/ 95766058 w 251"/>
                <a:gd name="T23" fmla="*/ 209173763 h 202"/>
                <a:gd name="T24" fmla="*/ 322580405 w 251"/>
                <a:gd name="T25" fmla="*/ 0 h 202"/>
                <a:gd name="T26" fmla="*/ 0 w 251"/>
                <a:gd name="T27" fmla="*/ 239415638 h 202"/>
                <a:gd name="T28" fmla="*/ 136088608 w 251"/>
                <a:gd name="T29" fmla="*/ 239415638 h 202"/>
                <a:gd name="T30" fmla="*/ 136088608 w 251"/>
                <a:gd name="T31" fmla="*/ 509071563 h 202"/>
                <a:gd name="T32" fmla="*/ 506552836 w 251"/>
                <a:gd name="T33" fmla="*/ 496471575 h 202"/>
                <a:gd name="T34" fmla="*/ 506552836 w 251"/>
                <a:gd name="T35" fmla="*/ 234375325 h 202"/>
                <a:gd name="T36" fmla="*/ 632560806 w 251"/>
                <a:gd name="T37" fmla="*/ 226814063 h 202"/>
                <a:gd name="T38" fmla="*/ 506552836 w 251"/>
                <a:gd name="T39" fmla="*/ 138609388 h 202"/>
                <a:gd name="T40" fmla="*/ 506552836 w 251"/>
                <a:gd name="T41" fmla="*/ 73085325 h 202"/>
                <a:gd name="T42" fmla="*/ 531754430 w 251"/>
                <a:gd name="T43" fmla="*/ 73085325 h 202"/>
                <a:gd name="T44" fmla="*/ 531754430 w 251"/>
                <a:gd name="T45" fmla="*/ 12601575 h 202"/>
                <a:gd name="T46" fmla="*/ 383064231 w 251"/>
                <a:gd name="T47" fmla="*/ 12601575 h 202"/>
                <a:gd name="T48" fmla="*/ 383064231 w 251"/>
                <a:gd name="T49" fmla="*/ 42843450 h 202"/>
                <a:gd name="T50" fmla="*/ 322580405 w 251"/>
                <a:gd name="T51" fmla="*/ 0 h 20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1"/>
                <a:gd name="T79" fmla="*/ 0 h 202"/>
                <a:gd name="T80" fmla="*/ 251 w 251"/>
                <a:gd name="T81" fmla="*/ 202 h 20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1" h="202">
                  <a:moveTo>
                    <a:pt x="38" y="83"/>
                  </a:moveTo>
                  <a:lnTo>
                    <a:pt x="128" y="15"/>
                  </a:lnTo>
                  <a:lnTo>
                    <a:pt x="170" y="45"/>
                  </a:lnTo>
                  <a:lnTo>
                    <a:pt x="170" y="17"/>
                  </a:lnTo>
                  <a:lnTo>
                    <a:pt x="192" y="17"/>
                  </a:lnTo>
                  <a:lnTo>
                    <a:pt x="192" y="62"/>
                  </a:lnTo>
                  <a:lnTo>
                    <a:pt x="215" y="81"/>
                  </a:lnTo>
                  <a:lnTo>
                    <a:pt x="192" y="81"/>
                  </a:lnTo>
                  <a:lnTo>
                    <a:pt x="192" y="185"/>
                  </a:lnTo>
                  <a:lnTo>
                    <a:pt x="64" y="190"/>
                  </a:lnTo>
                  <a:lnTo>
                    <a:pt x="64" y="81"/>
                  </a:lnTo>
                  <a:lnTo>
                    <a:pt x="38" y="83"/>
                  </a:lnTo>
                  <a:moveTo>
                    <a:pt x="128" y="0"/>
                  </a:moveTo>
                  <a:lnTo>
                    <a:pt x="0" y="95"/>
                  </a:lnTo>
                  <a:lnTo>
                    <a:pt x="54" y="95"/>
                  </a:lnTo>
                  <a:lnTo>
                    <a:pt x="54" y="202"/>
                  </a:lnTo>
                  <a:lnTo>
                    <a:pt x="201" y="197"/>
                  </a:lnTo>
                  <a:lnTo>
                    <a:pt x="201" y="93"/>
                  </a:lnTo>
                  <a:lnTo>
                    <a:pt x="251" y="90"/>
                  </a:lnTo>
                  <a:lnTo>
                    <a:pt x="201" y="55"/>
                  </a:lnTo>
                  <a:lnTo>
                    <a:pt x="201" y="29"/>
                  </a:lnTo>
                  <a:lnTo>
                    <a:pt x="211" y="29"/>
                  </a:lnTo>
                  <a:lnTo>
                    <a:pt x="211" y="5"/>
                  </a:lnTo>
                  <a:lnTo>
                    <a:pt x="152" y="5"/>
                  </a:lnTo>
                  <a:lnTo>
                    <a:pt x="152" y="17"/>
                  </a:lnTo>
                  <a:lnTo>
                    <a:pt x="1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40" name="Freeform 367"/>
            <p:cNvSpPr>
              <a:spLocks noEditPoints="1" noChangeArrowheads="1"/>
            </p:cNvSpPr>
            <p:nvPr/>
          </p:nvSpPr>
          <p:spPr bwMode="auto">
            <a:xfrm>
              <a:off x="3860800" y="2411413"/>
              <a:ext cx="95250" cy="104775"/>
            </a:xfrm>
            <a:custGeom>
              <a:avLst/>
              <a:gdLst>
                <a:gd name="T0" fmla="*/ 30241875 w 60"/>
                <a:gd name="T1" fmla="*/ 136088438 h 66"/>
                <a:gd name="T2" fmla="*/ 30241875 w 60"/>
                <a:gd name="T3" fmla="*/ 30241875 h 66"/>
                <a:gd name="T4" fmla="*/ 120967500 w 60"/>
                <a:gd name="T5" fmla="*/ 30241875 h 66"/>
                <a:gd name="T6" fmla="*/ 120967500 w 60"/>
                <a:gd name="T7" fmla="*/ 131048125 h 66"/>
                <a:gd name="T8" fmla="*/ 30241875 w 60"/>
                <a:gd name="T9" fmla="*/ 136088438 h 66"/>
                <a:gd name="T10" fmla="*/ 151209375 w 60"/>
                <a:gd name="T11" fmla="*/ 0 h 66"/>
                <a:gd name="T12" fmla="*/ 0 w 60"/>
                <a:gd name="T13" fmla="*/ 0 h 66"/>
                <a:gd name="T14" fmla="*/ 0 w 60"/>
                <a:gd name="T15" fmla="*/ 166330313 h 66"/>
                <a:gd name="T16" fmla="*/ 151209375 w 60"/>
                <a:gd name="T17" fmla="*/ 166330313 h 66"/>
                <a:gd name="T18" fmla="*/ 151209375 w 60"/>
                <a:gd name="T19" fmla="*/ 0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0"/>
                <a:gd name="T31" fmla="*/ 0 h 66"/>
                <a:gd name="T32" fmla="*/ 60 w 60"/>
                <a:gd name="T33" fmla="*/ 66 h 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0" h="66">
                  <a:moveTo>
                    <a:pt x="12" y="54"/>
                  </a:moveTo>
                  <a:lnTo>
                    <a:pt x="12" y="12"/>
                  </a:lnTo>
                  <a:lnTo>
                    <a:pt x="48" y="12"/>
                  </a:lnTo>
                  <a:lnTo>
                    <a:pt x="48" y="52"/>
                  </a:lnTo>
                  <a:lnTo>
                    <a:pt x="12" y="54"/>
                  </a:lnTo>
                  <a:close/>
                  <a:moveTo>
                    <a:pt x="60" y="0"/>
                  </a:moveTo>
                  <a:lnTo>
                    <a:pt x="0" y="0"/>
                  </a:lnTo>
                  <a:lnTo>
                    <a:pt x="0" y="66"/>
                  </a:lnTo>
                  <a:lnTo>
                    <a:pt x="60" y="66"/>
                  </a:lnTo>
                  <a:lnTo>
                    <a:pt x="6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41" name="Freeform 368"/>
            <p:cNvSpPr>
              <a:spLocks noEditPoints="1" noChangeArrowheads="1"/>
            </p:cNvSpPr>
            <p:nvPr/>
          </p:nvSpPr>
          <p:spPr bwMode="auto">
            <a:xfrm>
              <a:off x="3860800" y="2411413"/>
              <a:ext cx="95250" cy="104775"/>
            </a:xfrm>
            <a:custGeom>
              <a:avLst/>
              <a:gdLst>
                <a:gd name="T0" fmla="*/ 30241875 w 60"/>
                <a:gd name="T1" fmla="*/ 136088438 h 66"/>
                <a:gd name="T2" fmla="*/ 30241875 w 60"/>
                <a:gd name="T3" fmla="*/ 30241875 h 66"/>
                <a:gd name="T4" fmla="*/ 120967500 w 60"/>
                <a:gd name="T5" fmla="*/ 30241875 h 66"/>
                <a:gd name="T6" fmla="*/ 120967500 w 60"/>
                <a:gd name="T7" fmla="*/ 131048125 h 66"/>
                <a:gd name="T8" fmla="*/ 30241875 w 60"/>
                <a:gd name="T9" fmla="*/ 136088438 h 66"/>
                <a:gd name="T10" fmla="*/ 151209375 w 60"/>
                <a:gd name="T11" fmla="*/ 0 h 66"/>
                <a:gd name="T12" fmla="*/ 0 w 60"/>
                <a:gd name="T13" fmla="*/ 0 h 66"/>
                <a:gd name="T14" fmla="*/ 0 w 60"/>
                <a:gd name="T15" fmla="*/ 166330313 h 66"/>
                <a:gd name="T16" fmla="*/ 151209375 w 60"/>
                <a:gd name="T17" fmla="*/ 166330313 h 66"/>
                <a:gd name="T18" fmla="*/ 151209375 w 60"/>
                <a:gd name="T19" fmla="*/ 0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0"/>
                <a:gd name="T31" fmla="*/ 0 h 66"/>
                <a:gd name="T32" fmla="*/ 60 w 60"/>
                <a:gd name="T33" fmla="*/ 66 h 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0" h="66">
                  <a:moveTo>
                    <a:pt x="12" y="54"/>
                  </a:moveTo>
                  <a:lnTo>
                    <a:pt x="12" y="12"/>
                  </a:lnTo>
                  <a:lnTo>
                    <a:pt x="48" y="12"/>
                  </a:lnTo>
                  <a:lnTo>
                    <a:pt x="48" y="52"/>
                  </a:lnTo>
                  <a:lnTo>
                    <a:pt x="12" y="54"/>
                  </a:lnTo>
                  <a:moveTo>
                    <a:pt x="60" y="0"/>
                  </a:moveTo>
                  <a:lnTo>
                    <a:pt x="0" y="0"/>
                  </a:lnTo>
                  <a:lnTo>
                    <a:pt x="0" y="66"/>
                  </a:lnTo>
                  <a:lnTo>
                    <a:pt x="60" y="66"/>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42" name="Freeform 369"/>
            <p:cNvSpPr>
              <a:spLocks noChangeArrowheads="1"/>
            </p:cNvSpPr>
            <p:nvPr/>
          </p:nvSpPr>
          <p:spPr bwMode="auto">
            <a:xfrm>
              <a:off x="4613275" y="2335213"/>
              <a:ext cx="307975" cy="384175"/>
            </a:xfrm>
            <a:custGeom>
              <a:avLst/>
              <a:gdLst>
                <a:gd name="T0" fmla="*/ 592450005 w 82"/>
                <a:gd name="T1" fmla="*/ 0 h 102"/>
                <a:gd name="T2" fmla="*/ 536026732 w 82"/>
                <a:gd name="T3" fmla="*/ 28372454 h 102"/>
                <a:gd name="T4" fmla="*/ 28213515 w 82"/>
                <a:gd name="T5" fmla="*/ 680923823 h 102"/>
                <a:gd name="T6" fmla="*/ 28213515 w 82"/>
                <a:gd name="T7" fmla="*/ 808597981 h 102"/>
                <a:gd name="T8" fmla="*/ 225696850 w 82"/>
                <a:gd name="T9" fmla="*/ 1035573844 h 102"/>
                <a:gd name="T10" fmla="*/ 380859913 w 82"/>
                <a:gd name="T11" fmla="*/ 836970435 h 102"/>
                <a:gd name="T12" fmla="*/ 338543397 w 82"/>
                <a:gd name="T13" fmla="*/ 794413637 h 102"/>
                <a:gd name="T14" fmla="*/ 338543397 w 82"/>
                <a:gd name="T15" fmla="*/ 666739479 h 102"/>
                <a:gd name="T16" fmla="*/ 536026732 w 82"/>
                <a:gd name="T17" fmla="*/ 411391162 h 102"/>
                <a:gd name="T18" fmla="*/ 592450005 w 82"/>
                <a:gd name="T19" fmla="*/ 383018709 h 102"/>
                <a:gd name="T20" fmla="*/ 634770277 w 82"/>
                <a:gd name="T21" fmla="*/ 411391162 h 102"/>
                <a:gd name="T22" fmla="*/ 846360370 w 82"/>
                <a:gd name="T23" fmla="*/ 652551369 h 102"/>
                <a:gd name="T24" fmla="*/ 846360370 w 82"/>
                <a:gd name="T25" fmla="*/ 780225527 h 102"/>
                <a:gd name="T26" fmla="*/ 648873279 w 82"/>
                <a:gd name="T27" fmla="*/ 1035573844 h 102"/>
                <a:gd name="T28" fmla="*/ 437286942 w 82"/>
                <a:gd name="T29" fmla="*/ 1305106504 h 102"/>
                <a:gd name="T30" fmla="*/ 536026732 w 82"/>
                <a:gd name="T31" fmla="*/ 1432780663 h 102"/>
                <a:gd name="T32" fmla="*/ 592450005 w 82"/>
                <a:gd name="T33" fmla="*/ 1446965006 h 102"/>
                <a:gd name="T34" fmla="*/ 634770277 w 82"/>
                <a:gd name="T35" fmla="*/ 1418592552 h 102"/>
                <a:gd name="T36" fmla="*/ 1128476737 w 82"/>
                <a:gd name="T37" fmla="*/ 766041184 h 102"/>
                <a:gd name="T38" fmla="*/ 1128476737 w 82"/>
                <a:gd name="T39" fmla="*/ 638367025 h 102"/>
                <a:gd name="T40" fmla="*/ 634770277 w 82"/>
                <a:gd name="T41" fmla="*/ 28372454 h 102"/>
                <a:gd name="T42" fmla="*/ 592450005 w 82"/>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2"/>
                <a:gd name="T67" fmla="*/ 0 h 102"/>
                <a:gd name="T68" fmla="*/ 82 w 82"/>
                <a:gd name="T69" fmla="*/ 102 h 10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2" h="102">
                  <a:moveTo>
                    <a:pt x="42" y="0"/>
                  </a:moveTo>
                  <a:cubicBezTo>
                    <a:pt x="41" y="0"/>
                    <a:pt x="39" y="1"/>
                    <a:pt x="38" y="2"/>
                  </a:cubicBezTo>
                  <a:cubicBezTo>
                    <a:pt x="2" y="48"/>
                    <a:pt x="2" y="48"/>
                    <a:pt x="2" y="48"/>
                  </a:cubicBezTo>
                  <a:cubicBezTo>
                    <a:pt x="0" y="50"/>
                    <a:pt x="0" y="55"/>
                    <a:pt x="2" y="57"/>
                  </a:cubicBezTo>
                  <a:cubicBezTo>
                    <a:pt x="16" y="73"/>
                    <a:pt x="16" y="73"/>
                    <a:pt x="16" y="73"/>
                  </a:cubicBezTo>
                  <a:cubicBezTo>
                    <a:pt x="27" y="59"/>
                    <a:pt x="27" y="59"/>
                    <a:pt x="27" y="59"/>
                  </a:cubicBezTo>
                  <a:cubicBezTo>
                    <a:pt x="24" y="56"/>
                    <a:pt x="24" y="56"/>
                    <a:pt x="24" y="56"/>
                  </a:cubicBezTo>
                  <a:cubicBezTo>
                    <a:pt x="22" y="54"/>
                    <a:pt x="22" y="50"/>
                    <a:pt x="24" y="47"/>
                  </a:cubicBezTo>
                  <a:cubicBezTo>
                    <a:pt x="38" y="29"/>
                    <a:pt x="38" y="29"/>
                    <a:pt x="38" y="29"/>
                  </a:cubicBezTo>
                  <a:cubicBezTo>
                    <a:pt x="39" y="27"/>
                    <a:pt x="41" y="27"/>
                    <a:pt x="42" y="27"/>
                  </a:cubicBezTo>
                  <a:cubicBezTo>
                    <a:pt x="43" y="27"/>
                    <a:pt x="44" y="27"/>
                    <a:pt x="45" y="29"/>
                  </a:cubicBezTo>
                  <a:cubicBezTo>
                    <a:pt x="60" y="46"/>
                    <a:pt x="60" y="46"/>
                    <a:pt x="60" y="46"/>
                  </a:cubicBezTo>
                  <a:cubicBezTo>
                    <a:pt x="61" y="48"/>
                    <a:pt x="61" y="52"/>
                    <a:pt x="60" y="55"/>
                  </a:cubicBezTo>
                  <a:cubicBezTo>
                    <a:pt x="46" y="73"/>
                    <a:pt x="46" y="73"/>
                    <a:pt x="46" y="73"/>
                  </a:cubicBezTo>
                  <a:cubicBezTo>
                    <a:pt x="31" y="92"/>
                    <a:pt x="31" y="92"/>
                    <a:pt x="31" y="92"/>
                  </a:cubicBezTo>
                  <a:cubicBezTo>
                    <a:pt x="38" y="101"/>
                    <a:pt x="38" y="101"/>
                    <a:pt x="38" y="101"/>
                  </a:cubicBezTo>
                  <a:cubicBezTo>
                    <a:pt x="39" y="102"/>
                    <a:pt x="41" y="102"/>
                    <a:pt x="42" y="102"/>
                  </a:cubicBezTo>
                  <a:cubicBezTo>
                    <a:pt x="43" y="102"/>
                    <a:pt x="44" y="102"/>
                    <a:pt x="45" y="100"/>
                  </a:cubicBezTo>
                  <a:cubicBezTo>
                    <a:pt x="80" y="54"/>
                    <a:pt x="80" y="54"/>
                    <a:pt x="80" y="54"/>
                  </a:cubicBezTo>
                  <a:cubicBezTo>
                    <a:pt x="82" y="52"/>
                    <a:pt x="82" y="48"/>
                    <a:pt x="80" y="45"/>
                  </a:cubicBezTo>
                  <a:cubicBezTo>
                    <a:pt x="45" y="2"/>
                    <a:pt x="45" y="2"/>
                    <a:pt x="45" y="2"/>
                  </a:cubicBezTo>
                  <a:cubicBezTo>
                    <a:pt x="44" y="1"/>
                    <a:pt x="43" y="0"/>
                    <a:pt x="4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43" name="Freeform 370"/>
            <p:cNvSpPr>
              <a:spLocks noChangeArrowheads="1"/>
            </p:cNvSpPr>
            <p:nvPr/>
          </p:nvSpPr>
          <p:spPr bwMode="auto">
            <a:xfrm>
              <a:off x="4613275" y="2513013"/>
              <a:ext cx="307975" cy="382588"/>
            </a:xfrm>
            <a:custGeom>
              <a:avLst/>
              <a:gdLst>
                <a:gd name="T0" fmla="*/ 592450005 w 82"/>
                <a:gd name="T1" fmla="*/ 0 h 102"/>
                <a:gd name="T2" fmla="*/ 536026732 w 82"/>
                <a:gd name="T3" fmla="*/ 28138972 h 102"/>
                <a:gd name="T4" fmla="*/ 28213515 w 82"/>
                <a:gd name="T5" fmla="*/ 689378566 h 102"/>
                <a:gd name="T6" fmla="*/ 28213515 w 82"/>
                <a:gd name="T7" fmla="*/ 816000190 h 102"/>
                <a:gd name="T8" fmla="*/ 536026732 w 82"/>
                <a:gd name="T9" fmla="*/ 1420965590 h 102"/>
                <a:gd name="T10" fmla="*/ 592450005 w 82"/>
                <a:gd name="T11" fmla="*/ 1435035076 h 102"/>
                <a:gd name="T12" fmla="*/ 634770277 w 82"/>
                <a:gd name="T13" fmla="*/ 1406896104 h 102"/>
                <a:gd name="T14" fmla="*/ 1128476737 w 82"/>
                <a:gd name="T15" fmla="*/ 745656510 h 102"/>
                <a:gd name="T16" fmla="*/ 1128476737 w 82"/>
                <a:gd name="T17" fmla="*/ 619034886 h 102"/>
                <a:gd name="T18" fmla="*/ 959206916 w 82"/>
                <a:gd name="T19" fmla="*/ 408000095 h 102"/>
                <a:gd name="T20" fmla="*/ 804040098 w 82"/>
                <a:gd name="T21" fmla="*/ 604965400 h 102"/>
                <a:gd name="T22" fmla="*/ 846360370 w 82"/>
                <a:gd name="T23" fmla="*/ 647173858 h 102"/>
                <a:gd name="T24" fmla="*/ 846360370 w 82"/>
                <a:gd name="T25" fmla="*/ 759725996 h 102"/>
                <a:gd name="T26" fmla="*/ 634770277 w 82"/>
                <a:gd name="T27" fmla="*/ 1027034981 h 102"/>
                <a:gd name="T28" fmla="*/ 592450005 w 82"/>
                <a:gd name="T29" fmla="*/ 1055173953 h 102"/>
                <a:gd name="T30" fmla="*/ 536026732 w 82"/>
                <a:gd name="T31" fmla="*/ 1041104467 h 102"/>
                <a:gd name="T32" fmla="*/ 338543397 w 82"/>
                <a:gd name="T33" fmla="*/ 787861218 h 102"/>
                <a:gd name="T34" fmla="*/ 338543397 w 82"/>
                <a:gd name="T35" fmla="*/ 661243344 h 102"/>
                <a:gd name="T36" fmla="*/ 536026732 w 82"/>
                <a:gd name="T37" fmla="*/ 408000095 h 102"/>
                <a:gd name="T38" fmla="*/ 550133489 w 82"/>
                <a:gd name="T39" fmla="*/ 408000095 h 102"/>
                <a:gd name="T40" fmla="*/ 747616824 w 82"/>
                <a:gd name="T41" fmla="*/ 140691111 h 102"/>
                <a:gd name="T42" fmla="*/ 634770277 w 82"/>
                <a:gd name="T43" fmla="*/ 28138972 h 102"/>
                <a:gd name="T44" fmla="*/ 592450005 w 82"/>
                <a:gd name="T45" fmla="*/ 0 h 1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2"/>
                <a:gd name="T70" fmla="*/ 0 h 102"/>
                <a:gd name="T71" fmla="*/ 82 w 82"/>
                <a:gd name="T72" fmla="*/ 102 h 1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2" h="102">
                  <a:moveTo>
                    <a:pt x="42" y="0"/>
                  </a:moveTo>
                  <a:cubicBezTo>
                    <a:pt x="41" y="0"/>
                    <a:pt x="39" y="0"/>
                    <a:pt x="38" y="2"/>
                  </a:cubicBezTo>
                  <a:cubicBezTo>
                    <a:pt x="2" y="49"/>
                    <a:pt x="2" y="49"/>
                    <a:pt x="2" y="49"/>
                  </a:cubicBezTo>
                  <a:cubicBezTo>
                    <a:pt x="0" y="51"/>
                    <a:pt x="0" y="55"/>
                    <a:pt x="2" y="58"/>
                  </a:cubicBezTo>
                  <a:cubicBezTo>
                    <a:pt x="38" y="101"/>
                    <a:pt x="38" y="101"/>
                    <a:pt x="38" y="101"/>
                  </a:cubicBezTo>
                  <a:cubicBezTo>
                    <a:pt x="39" y="102"/>
                    <a:pt x="40" y="102"/>
                    <a:pt x="42" y="102"/>
                  </a:cubicBezTo>
                  <a:cubicBezTo>
                    <a:pt x="43" y="102"/>
                    <a:pt x="44" y="101"/>
                    <a:pt x="45" y="100"/>
                  </a:cubicBezTo>
                  <a:cubicBezTo>
                    <a:pt x="80" y="53"/>
                    <a:pt x="80" y="53"/>
                    <a:pt x="80" y="53"/>
                  </a:cubicBezTo>
                  <a:cubicBezTo>
                    <a:pt x="82" y="51"/>
                    <a:pt x="82" y="47"/>
                    <a:pt x="80" y="44"/>
                  </a:cubicBezTo>
                  <a:cubicBezTo>
                    <a:pt x="68" y="29"/>
                    <a:pt x="68" y="29"/>
                    <a:pt x="68" y="29"/>
                  </a:cubicBezTo>
                  <a:cubicBezTo>
                    <a:pt x="57" y="43"/>
                    <a:pt x="57" y="43"/>
                    <a:pt x="57" y="43"/>
                  </a:cubicBezTo>
                  <a:cubicBezTo>
                    <a:pt x="60" y="46"/>
                    <a:pt x="60" y="46"/>
                    <a:pt x="60" y="46"/>
                  </a:cubicBezTo>
                  <a:cubicBezTo>
                    <a:pt x="61" y="48"/>
                    <a:pt x="61" y="52"/>
                    <a:pt x="60" y="54"/>
                  </a:cubicBezTo>
                  <a:cubicBezTo>
                    <a:pt x="45" y="73"/>
                    <a:pt x="45" y="73"/>
                    <a:pt x="45" y="73"/>
                  </a:cubicBezTo>
                  <a:cubicBezTo>
                    <a:pt x="44" y="75"/>
                    <a:pt x="43" y="75"/>
                    <a:pt x="42" y="75"/>
                  </a:cubicBezTo>
                  <a:cubicBezTo>
                    <a:pt x="40" y="75"/>
                    <a:pt x="39" y="75"/>
                    <a:pt x="38" y="74"/>
                  </a:cubicBezTo>
                  <a:cubicBezTo>
                    <a:pt x="24" y="56"/>
                    <a:pt x="24" y="56"/>
                    <a:pt x="24" y="56"/>
                  </a:cubicBezTo>
                  <a:cubicBezTo>
                    <a:pt x="22" y="54"/>
                    <a:pt x="22" y="50"/>
                    <a:pt x="24" y="47"/>
                  </a:cubicBezTo>
                  <a:cubicBezTo>
                    <a:pt x="38" y="29"/>
                    <a:pt x="38" y="29"/>
                    <a:pt x="38" y="29"/>
                  </a:cubicBezTo>
                  <a:cubicBezTo>
                    <a:pt x="39" y="29"/>
                    <a:pt x="39" y="29"/>
                    <a:pt x="39" y="29"/>
                  </a:cubicBezTo>
                  <a:cubicBezTo>
                    <a:pt x="53" y="10"/>
                    <a:pt x="53" y="10"/>
                    <a:pt x="53" y="10"/>
                  </a:cubicBezTo>
                  <a:cubicBezTo>
                    <a:pt x="45" y="2"/>
                    <a:pt x="45" y="2"/>
                    <a:pt x="45" y="2"/>
                  </a:cubicBezTo>
                  <a:cubicBezTo>
                    <a:pt x="45" y="0"/>
                    <a:pt x="43" y="0"/>
                    <a:pt x="4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pic>
          <p:nvPicPr>
            <p:cNvPr id="6544" name="Picture 37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75100" y="1054100"/>
              <a:ext cx="404813"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45" name="Freeform 375"/>
            <p:cNvSpPr>
              <a:spLocks noChangeArrowheads="1"/>
            </p:cNvSpPr>
            <p:nvPr/>
          </p:nvSpPr>
          <p:spPr bwMode="auto">
            <a:xfrm>
              <a:off x="0" y="287338"/>
              <a:ext cx="1143000" cy="546100"/>
            </a:xfrm>
            <a:custGeom>
              <a:avLst/>
              <a:gdLst>
                <a:gd name="T0" fmla="*/ 2147483647 w 304"/>
                <a:gd name="T1" fmla="*/ 0 h 145"/>
                <a:gd name="T2" fmla="*/ 2147483647 w 304"/>
                <a:gd name="T3" fmla="*/ 14183535 h 145"/>
                <a:gd name="T4" fmla="*/ 2147483647 w 304"/>
                <a:gd name="T5" fmla="*/ 297869303 h 145"/>
                <a:gd name="T6" fmla="*/ 1964989954 w 304"/>
                <a:gd name="T7" fmla="*/ 241135163 h 145"/>
                <a:gd name="T8" fmla="*/ 1639847813 w 304"/>
                <a:gd name="T9" fmla="*/ 368790746 h 145"/>
                <a:gd name="T10" fmla="*/ 1950852849 w 304"/>
                <a:gd name="T11" fmla="*/ 581555072 h 145"/>
                <a:gd name="T12" fmla="*/ 1215749694 w 304"/>
                <a:gd name="T13" fmla="*/ 950349583 h 145"/>
                <a:gd name="T14" fmla="*/ 1187475484 w 304"/>
                <a:gd name="T15" fmla="*/ 978716654 h 145"/>
                <a:gd name="T16" fmla="*/ 212049059 w 304"/>
                <a:gd name="T17" fmla="*/ 808506699 h 145"/>
                <a:gd name="T18" fmla="*/ 0 w 304"/>
                <a:gd name="T19" fmla="*/ 893611677 h 145"/>
                <a:gd name="T20" fmla="*/ 706828944 w 304"/>
                <a:gd name="T21" fmla="*/ 1290773259 h 145"/>
                <a:gd name="T22" fmla="*/ 650284283 w 304"/>
                <a:gd name="T23" fmla="*/ 1489354050 h 145"/>
                <a:gd name="T24" fmla="*/ 692695599 w 304"/>
                <a:gd name="T25" fmla="*/ 1503537585 h 145"/>
                <a:gd name="T26" fmla="*/ 735103155 w 304"/>
                <a:gd name="T27" fmla="*/ 1489354050 h 145"/>
                <a:gd name="T28" fmla="*/ 636147178 w 304"/>
                <a:gd name="T29" fmla="*/ 1872328330 h 145"/>
                <a:gd name="T30" fmla="*/ 862333342 w 304"/>
                <a:gd name="T31" fmla="*/ 1773039818 h 145"/>
                <a:gd name="T32" fmla="*/ 1130927063 w 304"/>
                <a:gd name="T33" fmla="*/ 1390061771 h 145"/>
                <a:gd name="T34" fmla="*/ 2134627697 w 304"/>
                <a:gd name="T35" fmla="*/ 1063825397 h 145"/>
                <a:gd name="T36" fmla="*/ 1894304428 w 304"/>
                <a:gd name="T37" fmla="*/ 2056725586 h 145"/>
                <a:gd name="T38" fmla="*/ 2147483647 w 304"/>
                <a:gd name="T39" fmla="*/ 1858144795 h 145"/>
                <a:gd name="T40" fmla="*/ 2147483647 w 304"/>
                <a:gd name="T41" fmla="*/ 765952328 h 145"/>
                <a:gd name="T42" fmla="*/ 2147483647 w 304"/>
                <a:gd name="T43" fmla="*/ 170209954 h 145"/>
                <a:gd name="T44" fmla="*/ 2147483647 w 304"/>
                <a:gd name="T45" fmla="*/ 42554372 h 145"/>
                <a:gd name="T46" fmla="*/ 2147483647 w 304"/>
                <a:gd name="T47" fmla="*/ 56737907 h 145"/>
                <a:gd name="T48" fmla="*/ 2147483647 w 304"/>
                <a:gd name="T49" fmla="*/ 56737907 h 145"/>
                <a:gd name="T50" fmla="*/ 2147483647 w 304"/>
                <a:gd name="T51" fmla="*/ 28367070 h 145"/>
                <a:gd name="T52" fmla="*/ 2147483647 w 304"/>
                <a:gd name="T53" fmla="*/ 0 h 14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04"/>
                <a:gd name="T82" fmla="*/ 0 h 145"/>
                <a:gd name="T83" fmla="*/ 304 w 304"/>
                <a:gd name="T84" fmla="*/ 145 h 14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04" h="145">
                  <a:moveTo>
                    <a:pt x="247" y="0"/>
                  </a:moveTo>
                  <a:cubicBezTo>
                    <a:pt x="245" y="0"/>
                    <a:pt x="242" y="0"/>
                    <a:pt x="238" y="1"/>
                  </a:cubicBezTo>
                  <a:cubicBezTo>
                    <a:pt x="220" y="6"/>
                    <a:pt x="204" y="14"/>
                    <a:pt x="186" y="21"/>
                  </a:cubicBezTo>
                  <a:cubicBezTo>
                    <a:pt x="139" y="17"/>
                    <a:pt x="139" y="17"/>
                    <a:pt x="139" y="17"/>
                  </a:cubicBezTo>
                  <a:cubicBezTo>
                    <a:pt x="116" y="26"/>
                    <a:pt x="116" y="26"/>
                    <a:pt x="116" y="26"/>
                  </a:cubicBezTo>
                  <a:cubicBezTo>
                    <a:pt x="138" y="41"/>
                    <a:pt x="138" y="41"/>
                    <a:pt x="138" y="41"/>
                  </a:cubicBezTo>
                  <a:cubicBezTo>
                    <a:pt x="119" y="50"/>
                    <a:pt x="105" y="57"/>
                    <a:pt x="86" y="67"/>
                  </a:cubicBezTo>
                  <a:cubicBezTo>
                    <a:pt x="86" y="68"/>
                    <a:pt x="85" y="68"/>
                    <a:pt x="84" y="69"/>
                  </a:cubicBezTo>
                  <a:cubicBezTo>
                    <a:pt x="15" y="57"/>
                    <a:pt x="15" y="57"/>
                    <a:pt x="15" y="57"/>
                  </a:cubicBezTo>
                  <a:cubicBezTo>
                    <a:pt x="0" y="63"/>
                    <a:pt x="0" y="63"/>
                    <a:pt x="0" y="63"/>
                  </a:cubicBezTo>
                  <a:cubicBezTo>
                    <a:pt x="50" y="91"/>
                    <a:pt x="50" y="91"/>
                    <a:pt x="50" y="91"/>
                  </a:cubicBezTo>
                  <a:cubicBezTo>
                    <a:pt x="43" y="97"/>
                    <a:pt x="40" y="104"/>
                    <a:pt x="46" y="105"/>
                  </a:cubicBezTo>
                  <a:cubicBezTo>
                    <a:pt x="48" y="105"/>
                    <a:pt x="48" y="106"/>
                    <a:pt x="49" y="106"/>
                  </a:cubicBezTo>
                  <a:cubicBezTo>
                    <a:pt x="50" y="106"/>
                    <a:pt x="51" y="105"/>
                    <a:pt x="52" y="105"/>
                  </a:cubicBezTo>
                  <a:cubicBezTo>
                    <a:pt x="45" y="132"/>
                    <a:pt x="45" y="132"/>
                    <a:pt x="45" y="132"/>
                  </a:cubicBezTo>
                  <a:cubicBezTo>
                    <a:pt x="61" y="125"/>
                    <a:pt x="61" y="125"/>
                    <a:pt x="61" y="125"/>
                  </a:cubicBezTo>
                  <a:cubicBezTo>
                    <a:pt x="80" y="98"/>
                    <a:pt x="80" y="98"/>
                    <a:pt x="80" y="98"/>
                  </a:cubicBezTo>
                  <a:cubicBezTo>
                    <a:pt x="104" y="91"/>
                    <a:pt x="128" y="83"/>
                    <a:pt x="151" y="75"/>
                  </a:cubicBezTo>
                  <a:cubicBezTo>
                    <a:pt x="134" y="145"/>
                    <a:pt x="134" y="145"/>
                    <a:pt x="134" y="145"/>
                  </a:cubicBezTo>
                  <a:cubicBezTo>
                    <a:pt x="168" y="131"/>
                    <a:pt x="168" y="131"/>
                    <a:pt x="168" y="131"/>
                  </a:cubicBezTo>
                  <a:cubicBezTo>
                    <a:pt x="206" y="54"/>
                    <a:pt x="206" y="54"/>
                    <a:pt x="206" y="54"/>
                  </a:cubicBezTo>
                  <a:cubicBezTo>
                    <a:pt x="237" y="42"/>
                    <a:pt x="267" y="28"/>
                    <a:pt x="297" y="12"/>
                  </a:cubicBezTo>
                  <a:cubicBezTo>
                    <a:pt x="302" y="9"/>
                    <a:pt x="304" y="3"/>
                    <a:pt x="294" y="3"/>
                  </a:cubicBezTo>
                  <a:cubicBezTo>
                    <a:pt x="291" y="3"/>
                    <a:pt x="289" y="4"/>
                    <a:pt x="286" y="4"/>
                  </a:cubicBezTo>
                  <a:cubicBezTo>
                    <a:pt x="286" y="4"/>
                    <a:pt x="285" y="4"/>
                    <a:pt x="285" y="4"/>
                  </a:cubicBezTo>
                  <a:cubicBezTo>
                    <a:pt x="280" y="4"/>
                    <a:pt x="270" y="2"/>
                    <a:pt x="267" y="2"/>
                  </a:cubicBezTo>
                  <a:cubicBezTo>
                    <a:pt x="257" y="1"/>
                    <a:pt x="253" y="0"/>
                    <a:pt x="24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46" name="Freeform 376"/>
            <p:cNvSpPr>
              <a:spLocks noEditPoints="1" noChangeArrowheads="1"/>
            </p:cNvSpPr>
            <p:nvPr/>
          </p:nvSpPr>
          <p:spPr bwMode="auto">
            <a:xfrm>
              <a:off x="2386012" y="2970213"/>
              <a:ext cx="252412" cy="139700"/>
            </a:xfrm>
            <a:custGeom>
              <a:avLst/>
              <a:gdLst>
                <a:gd name="T0" fmla="*/ 178929946 w 159"/>
                <a:gd name="T1" fmla="*/ 214214075 h 88"/>
                <a:gd name="T2" fmla="*/ 173889643 w 159"/>
                <a:gd name="T3" fmla="*/ 221773750 h 88"/>
                <a:gd name="T4" fmla="*/ 178929946 w 159"/>
                <a:gd name="T5" fmla="*/ 221773750 h 88"/>
                <a:gd name="T6" fmla="*/ 178929946 w 159"/>
                <a:gd name="T7" fmla="*/ 214214075 h 88"/>
                <a:gd name="T8" fmla="*/ 400703256 w 159"/>
                <a:gd name="T9" fmla="*/ 0 h 88"/>
                <a:gd name="T10" fmla="*/ 0 w 159"/>
                <a:gd name="T11" fmla="*/ 0 h 88"/>
                <a:gd name="T12" fmla="*/ 0 w 159"/>
                <a:gd name="T13" fmla="*/ 221773750 h 88"/>
                <a:gd name="T14" fmla="*/ 113406013 w 159"/>
                <a:gd name="T15" fmla="*/ 221773750 h 88"/>
                <a:gd name="T16" fmla="*/ 191531496 w 159"/>
                <a:gd name="T17" fmla="*/ 173891575 h 88"/>
                <a:gd name="T18" fmla="*/ 262095731 w 159"/>
                <a:gd name="T19" fmla="*/ 221773750 h 88"/>
                <a:gd name="T20" fmla="*/ 400703256 w 159"/>
                <a:gd name="T21" fmla="*/ 221773750 h 88"/>
                <a:gd name="T22" fmla="*/ 400703256 w 159"/>
                <a:gd name="T23" fmla="*/ 0 h 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9"/>
                <a:gd name="T37" fmla="*/ 0 h 88"/>
                <a:gd name="T38" fmla="*/ 159 w 159"/>
                <a:gd name="T39" fmla="*/ 88 h 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9" h="88">
                  <a:moveTo>
                    <a:pt x="71" y="85"/>
                  </a:moveTo>
                  <a:lnTo>
                    <a:pt x="69" y="88"/>
                  </a:lnTo>
                  <a:lnTo>
                    <a:pt x="71" y="88"/>
                  </a:lnTo>
                  <a:lnTo>
                    <a:pt x="71" y="85"/>
                  </a:lnTo>
                  <a:close/>
                  <a:moveTo>
                    <a:pt x="159" y="0"/>
                  </a:moveTo>
                  <a:lnTo>
                    <a:pt x="0" y="0"/>
                  </a:lnTo>
                  <a:lnTo>
                    <a:pt x="0" y="88"/>
                  </a:lnTo>
                  <a:lnTo>
                    <a:pt x="45" y="88"/>
                  </a:lnTo>
                  <a:lnTo>
                    <a:pt x="76" y="69"/>
                  </a:lnTo>
                  <a:lnTo>
                    <a:pt x="104" y="88"/>
                  </a:lnTo>
                  <a:lnTo>
                    <a:pt x="159" y="88"/>
                  </a:lnTo>
                  <a:lnTo>
                    <a:pt x="15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47" name="Freeform 377"/>
            <p:cNvSpPr>
              <a:spLocks noEditPoints="1" noChangeArrowheads="1"/>
            </p:cNvSpPr>
            <p:nvPr/>
          </p:nvSpPr>
          <p:spPr bwMode="auto">
            <a:xfrm>
              <a:off x="2386012" y="2970213"/>
              <a:ext cx="252412" cy="139700"/>
            </a:xfrm>
            <a:custGeom>
              <a:avLst/>
              <a:gdLst>
                <a:gd name="T0" fmla="*/ 178929946 w 159"/>
                <a:gd name="T1" fmla="*/ 214214075 h 88"/>
                <a:gd name="T2" fmla="*/ 173889643 w 159"/>
                <a:gd name="T3" fmla="*/ 221773750 h 88"/>
                <a:gd name="T4" fmla="*/ 178929946 w 159"/>
                <a:gd name="T5" fmla="*/ 221773750 h 88"/>
                <a:gd name="T6" fmla="*/ 178929946 w 159"/>
                <a:gd name="T7" fmla="*/ 214214075 h 88"/>
                <a:gd name="T8" fmla="*/ 400703256 w 159"/>
                <a:gd name="T9" fmla="*/ 0 h 88"/>
                <a:gd name="T10" fmla="*/ 0 w 159"/>
                <a:gd name="T11" fmla="*/ 0 h 88"/>
                <a:gd name="T12" fmla="*/ 0 w 159"/>
                <a:gd name="T13" fmla="*/ 221773750 h 88"/>
                <a:gd name="T14" fmla="*/ 113406013 w 159"/>
                <a:gd name="T15" fmla="*/ 221773750 h 88"/>
                <a:gd name="T16" fmla="*/ 191531496 w 159"/>
                <a:gd name="T17" fmla="*/ 173891575 h 88"/>
                <a:gd name="T18" fmla="*/ 262095731 w 159"/>
                <a:gd name="T19" fmla="*/ 221773750 h 88"/>
                <a:gd name="T20" fmla="*/ 400703256 w 159"/>
                <a:gd name="T21" fmla="*/ 221773750 h 88"/>
                <a:gd name="T22" fmla="*/ 400703256 w 159"/>
                <a:gd name="T23" fmla="*/ 0 h 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9"/>
                <a:gd name="T37" fmla="*/ 0 h 88"/>
                <a:gd name="T38" fmla="*/ 159 w 159"/>
                <a:gd name="T39" fmla="*/ 88 h 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9" h="88">
                  <a:moveTo>
                    <a:pt x="71" y="85"/>
                  </a:moveTo>
                  <a:lnTo>
                    <a:pt x="69" y="88"/>
                  </a:lnTo>
                  <a:lnTo>
                    <a:pt x="71" y="88"/>
                  </a:lnTo>
                  <a:lnTo>
                    <a:pt x="71" y="85"/>
                  </a:lnTo>
                  <a:moveTo>
                    <a:pt x="159" y="0"/>
                  </a:moveTo>
                  <a:lnTo>
                    <a:pt x="0" y="0"/>
                  </a:lnTo>
                  <a:lnTo>
                    <a:pt x="0" y="88"/>
                  </a:lnTo>
                  <a:lnTo>
                    <a:pt x="45" y="88"/>
                  </a:lnTo>
                  <a:lnTo>
                    <a:pt x="76" y="69"/>
                  </a:lnTo>
                  <a:lnTo>
                    <a:pt x="104" y="88"/>
                  </a:lnTo>
                  <a:lnTo>
                    <a:pt x="159" y="88"/>
                  </a:lnTo>
                  <a:lnTo>
                    <a:pt x="1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48" name="Freeform 378"/>
            <p:cNvSpPr>
              <a:spLocks noChangeArrowheads="1"/>
            </p:cNvSpPr>
            <p:nvPr/>
          </p:nvSpPr>
          <p:spPr bwMode="auto">
            <a:xfrm>
              <a:off x="2344737" y="2981325"/>
              <a:ext cx="38100" cy="115888"/>
            </a:xfrm>
            <a:custGeom>
              <a:avLst/>
              <a:gdLst>
                <a:gd name="T0" fmla="*/ 0 w 24"/>
                <a:gd name="T1" fmla="*/ 0 h 73"/>
                <a:gd name="T2" fmla="*/ 0 w 24"/>
                <a:gd name="T3" fmla="*/ 183972994 h 73"/>
                <a:gd name="T4" fmla="*/ 60483750 w 24"/>
                <a:gd name="T5" fmla="*/ 156250362 h 73"/>
                <a:gd name="T6" fmla="*/ 60483750 w 24"/>
                <a:gd name="T7" fmla="*/ 22682298 h 73"/>
                <a:gd name="T8" fmla="*/ 0 w 24"/>
                <a:gd name="T9" fmla="*/ 0 h 73"/>
                <a:gd name="T10" fmla="*/ 0 60000 65536"/>
                <a:gd name="T11" fmla="*/ 0 60000 65536"/>
                <a:gd name="T12" fmla="*/ 0 60000 65536"/>
                <a:gd name="T13" fmla="*/ 0 60000 65536"/>
                <a:gd name="T14" fmla="*/ 0 60000 65536"/>
                <a:gd name="T15" fmla="*/ 0 w 24"/>
                <a:gd name="T16" fmla="*/ 0 h 73"/>
                <a:gd name="T17" fmla="*/ 24 w 24"/>
                <a:gd name="T18" fmla="*/ 73 h 73"/>
              </a:gdLst>
              <a:ahLst/>
              <a:cxnLst>
                <a:cxn ang="T10">
                  <a:pos x="T0" y="T1"/>
                </a:cxn>
                <a:cxn ang="T11">
                  <a:pos x="T2" y="T3"/>
                </a:cxn>
                <a:cxn ang="T12">
                  <a:pos x="T4" y="T5"/>
                </a:cxn>
                <a:cxn ang="T13">
                  <a:pos x="T6" y="T7"/>
                </a:cxn>
                <a:cxn ang="T14">
                  <a:pos x="T8" y="T9"/>
                </a:cxn>
              </a:cxnLst>
              <a:rect l="T15" t="T16" r="T17" b="T18"/>
              <a:pathLst>
                <a:path w="24" h="73">
                  <a:moveTo>
                    <a:pt x="0" y="0"/>
                  </a:moveTo>
                  <a:lnTo>
                    <a:pt x="0" y="73"/>
                  </a:lnTo>
                  <a:lnTo>
                    <a:pt x="24" y="62"/>
                  </a:lnTo>
                  <a:lnTo>
                    <a:pt x="24" y="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49" name="Freeform 379"/>
            <p:cNvSpPr>
              <a:spLocks noChangeArrowheads="1"/>
            </p:cNvSpPr>
            <p:nvPr/>
          </p:nvSpPr>
          <p:spPr bwMode="auto">
            <a:xfrm>
              <a:off x="2344737" y="2981325"/>
              <a:ext cx="38100" cy="115888"/>
            </a:xfrm>
            <a:custGeom>
              <a:avLst/>
              <a:gdLst>
                <a:gd name="T0" fmla="*/ 0 w 24"/>
                <a:gd name="T1" fmla="*/ 0 h 73"/>
                <a:gd name="T2" fmla="*/ 0 w 24"/>
                <a:gd name="T3" fmla="*/ 183972994 h 73"/>
                <a:gd name="T4" fmla="*/ 60483750 w 24"/>
                <a:gd name="T5" fmla="*/ 156250362 h 73"/>
                <a:gd name="T6" fmla="*/ 60483750 w 24"/>
                <a:gd name="T7" fmla="*/ 22682298 h 73"/>
                <a:gd name="T8" fmla="*/ 0 w 24"/>
                <a:gd name="T9" fmla="*/ 0 h 73"/>
                <a:gd name="T10" fmla="*/ 0 60000 65536"/>
                <a:gd name="T11" fmla="*/ 0 60000 65536"/>
                <a:gd name="T12" fmla="*/ 0 60000 65536"/>
                <a:gd name="T13" fmla="*/ 0 60000 65536"/>
                <a:gd name="T14" fmla="*/ 0 60000 65536"/>
                <a:gd name="T15" fmla="*/ 0 w 24"/>
                <a:gd name="T16" fmla="*/ 0 h 73"/>
                <a:gd name="T17" fmla="*/ 24 w 24"/>
                <a:gd name="T18" fmla="*/ 73 h 73"/>
              </a:gdLst>
              <a:ahLst/>
              <a:cxnLst>
                <a:cxn ang="T10">
                  <a:pos x="T0" y="T1"/>
                </a:cxn>
                <a:cxn ang="T11">
                  <a:pos x="T2" y="T3"/>
                </a:cxn>
                <a:cxn ang="T12">
                  <a:pos x="T4" y="T5"/>
                </a:cxn>
                <a:cxn ang="T13">
                  <a:pos x="T6" y="T7"/>
                </a:cxn>
                <a:cxn ang="T14">
                  <a:pos x="T8" y="T9"/>
                </a:cxn>
              </a:cxnLst>
              <a:rect l="T15" t="T16" r="T17" b="T18"/>
              <a:pathLst>
                <a:path w="24" h="73">
                  <a:moveTo>
                    <a:pt x="0" y="0"/>
                  </a:moveTo>
                  <a:lnTo>
                    <a:pt x="0" y="73"/>
                  </a:lnTo>
                  <a:lnTo>
                    <a:pt x="24" y="62"/>
                  </a:lnTo>
                  <a:lnTo>
                    <a:pt x="24" y="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50" name="Freeform 380"/>
            <p:cNvSpPr>
              <a:spLocks noChangeArrowheads="1"/>
            </p:cNvSpPr>
            <p:nvPr/>
          </p:nvSpPr>
          <p:spPr bwMode="auto">
            <a:xfrm>
              <a:off x="2352675" y="3079750"/>
              <a:ext cx="296862" cy="96838"/>
            </a:xfrm>
            <a:custGeom>
              <a:avLst/>
              <a:gdLst>
                <a:gd name="T0" fmla="*/ 244453951 w 187"/>
                <a:gd name="T1" fmla="*/ 0 h 61"/>
                <a:gd name="T2" fmla="*/ 166330032 w 187"/>
                <a:gd name="T3" fmla="*/ 47884010 h 61"/>
                <a:gd name="T4" fmla="*/ 0 w 187"/>
                <a:gd name="T5" fmla="*/ 153731119 h 61"/>
                <a:gd name="T6" fmla="*/ 57962702 w 187"/>
                <a:gd name="T7" fmla="*/ 153731119 h 61"/>
                <a:gd name="T8" fmla="*/ 226813680 w 187"/>
                <a:gd name="T9" fmla="*/ 47884010 h 61"/>
                <a:gd name="T10" fmla="*/ 231853984 w 187"/>
                <a:gd name="T11" fmla="*/ 40322708 h 61"/>
                <a:gd name="T12" fmla="*/ 231853984 w 187"/>
                <a:gd name="T13" fmla="*/ 47884010 h 61"/>
                <a:gd name="T14" fmla="*/ 231853984 w 187"/>
                <a:gd name="T15" fmla="*/ 153731119 h 61"/>
                <a:gd name="T16" fmla="*/ 262095809 w 187"/>
                <a:gd name="T17" fmla="*/ 153731119 h 61"/>
                <a:gd name="T18" fmla="*/ 262095809 w 187"/>
                <a:gd name="T19" fmla="*/ 47884010 h 61"/>
                <a:gd name="T20" fmla="*/ 415824287 w 187"/>
                <a:gd name="T21" fmla="*/ 153731119 h 61"/>
                <a:gd name="T22" fmla="*/ 471267631 w 187"/>
                <a:gd name="T23" fmla="*/ 153731119 h 61"/>
                <a:gd name="T24" fmla="*/ 315018207 w 187"/>
                <a:gd name="T25" fmla="*/ 47884010 h 61"/>
                <a:gd name="T26" fmla="*/ 244453951 w 187"/>
                <a:gd name="T27" fmla="*/ 0 h 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7"/>
                <a:gd name="T43" fmla="*/ 0 h 61"/>
                <a:gd name="T44" fmla="*/ 187 w 187"/>
                <a:gd name="T45" fmla="*/ 61 h 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7" h="61">
                  <a:moveTo>
                    <a:pt x="97" y="0"/>
                  </a:moveTo>
                  <a:lnTo>
                    <a:pt x="66" y="19"/>
                  </a:lnTo>
                  <a:lnTo>
                    <a:pt x="0" y="61"/>
                  </a:lnTo>
                  <a:lnTo>
                    <a:pt x="23" y="61"/>
                  </a:lnTo>
                  <a:lnTo>
                    <a:pt x="90" y="19"/>
                  </a:lnTo>
                  <a:lnTo>
                    <a:pt x="92" y="16"/>
                  </a:lnTo>
                  <a:lnTo>
                    <a:pt x="92" y="19"/>
                  </a:lnTo>
                  <a:lnTo>
                    <a:pt x="92" y="61"/>
                  </a:lnTo>
                  <a:lnTo>
                    <a:pt x="104" y="61"/>
                  </a:lnTo>
                  <a:lnTo>
                    <a:pt x="104" y="19"/>
                  </a:lnTo>
                  <a:lnTo>
                    <a:pt x="165" y="61"/>
                  </a:lnTo>
                  <a:lnTo>
                    <a:pt x="187" y="61"/>
                  </a:lnTo>
                  <a:lnTo>
                    <a:pt x="125" y="19"/>
                  </a:lnTo>
                  <a:lnTo>
                    <a:pt x="97"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51" name="Freeform 381"/>
            <p:cNvSpPr>
              <a:spLocks noChangeArrowheads="1"/>
            </p:cNvSpPr>
            <p:nvPr/>
          </p:nvSpPr>
          <p:spPr bwMode="auto">
            <a:xfrm>
              <a:off x="2352675" y="3079750"/>
              <a:ext cx="296862" cy="96838"/>
            </a:xfrm>
            <a:custGeom>
              <a:avLst/>
              <a:gdLst>
                <a:gd name="T0" fmla="*/ 244453951 w 187"/>
                <a:gd name="T1" fmla="*/ 0 h 61"/>
                <a:gd name="T2" fmla="*/ 166330032 w 187"/>
                <a:gd name="T3" fmla="*/ 47884010 h 61"/>
                <a:gd name="T4" fmla="*/ 0 w 187"/>
                <a:gd name="T5" fmla="*/ 153731119 h 61"/>
                <a:gd name="T6" fmla="*/ 57962702 w 187"/>
                <a:gd name="T7" fmla="*/ 153731119 h 61"/>
                <a:gd name="T8" fmla="*/ 226813680 w 187"/>
                <a:gd name="T9" fmla="*/ 47884010 h 61"/>
                <a:gd name="T10" fmla="*/ 231853984 w 187"/>
                <a:gd name="T11" fmla="*/ 40322708 h 61"/>
                <a:gd name="T12" fmla="*/ 231853984 w 187"/>
                <a:gd name="T13" fmla="*/ 47884010 h 61"/>
                <a:gd name="T14" fmla="*/ 231853984 w 187"/>
                <a:gd name="T15" fmla="*/ 153731119 h 61"/>
                <a:gd name="T16" fmla="*/ 262095809 w 187"/>
                <a:gd name="T17" fmla="*/ 153731119 h 61"/>
                <a:gd name="T18" fmla="*/ 262095809 w 187"/>
                <a:gd name="T19" fmla="*/ 47884010 h 61"/>
                <a:gd name="T20" fmla="*/ 415824287 w 187"/>
                <a:gd name="T21" fmla="*/ 153731119 h 61"/>
                <a:gd name="T22" fmla="*/ 471267631 w 187"/>
                <a:gd name="T23" fmla="*/ 153731119 h 61"/>
                <a:gd name="T24" fmla="*/ 315018207 w 187"/>
                <a:gd name="T25" fmla="*/ 47884010 h 61"/>
                <a:gd name="T26" fmla="*/ 244453951 w 187"/>
                <a:gd name="T27" fmla="*/ 0 h 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7"/>
                <a:gd name="T43" fmla="*/ 0 h 61"/>
                <a:gd name="T44" fmla="*/ 187 w 187"/>
                <a:gd name="T45" fmla="*/ 61 h 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7" h="61">
                  <a:moveTo>
                    <a:pt x="97" y="0"/>
                  </a:moveTo>
                  <a:lnTo>
                    <a:pt x="66" y="19"/>
                  </a:lnTo>
                  <a:lnTo>
                    <a:pt x="0" y="61"/>
                  </a:lnTo>
                  <a:lnTo>
                    <a:pt x="23" y="61"/>
                  </a:lnTo>
                  <a:lnTo>
                    <a:pt x="90" y="19"/>
                  </a:lnTo>
                  <a:lnTo>
                    <a:pt x="92" y="16"/>
                  </a:lnTo>
                  <a:lnTo>
                    <a:pt x="92" y="19"/>
                  </a:lnTo>
                  <a:lnTo>
                    <a:pt x="92" y="61"/>
                  </a:lnTo>
                  <a:lnTo>
                    <a:pt x="104" y="61"/>
                  </a:lnTo>
                  <a:lnTo>
                    <a:pt x="104" y="19"/>
                  </a:lnTo>
                  <a:lnTo>
                    <a:pt x="165" y="61"/>
                  </a:lnTo>
                  <a:lnTo>
                    <a:pt x="187" y="61"/>
                  </a:lnTo>
                  <a:lnTo>
                    <a:pt x="125" y="19"/>
                  </a:lnTo>
                  <a:lnTo>
                    <a:pt x="9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52" name="Freeform 382"/>
            <p:cNvSpPr>
              <a:spLocks noChangeArrowheads="1"/>
            </p:cNvSpPr>
            <p:nvPr/>
          </p:nvSpPr>
          <p:spPr bwMode="auto">
            <a:xfrm>
              <a:off x="4090987" y="3384550"/>
              <a:ext cx="60325" cy="14288"/>
            </a:xfrm>
            <a:custGeom>
              <a:avLst/>
              <a:gdLst>
                <a:gd name="T0" fmla="*/ 184798097 w 16"/>
                <a:gd name="T1" fmla="*/ 0 h 4"/>
                <a:gd name="T2" fmla="*/ 28431927 w 16"/>
                <a:gd name="T3" fmla="*/ 0 h 4"/>
                <a:gd name="T4" fmla="*/ 0 w 16"/>
                <a:gd name="T5" fmla="*/ 25518368 h 4"/>
                <a:gd name="T6" fmla="*/ 28431927 w 16"/>
                <a:gd name="T7" fmla="*/ 51036736 h 4"/>
                <a:gd name="T8" fmla="*/ 184798097 w 16"/>
                <a:gd name="T9" fmla="*/ 51036736 h 4"/>
                <a:gd name="T10" fmla="*/ 227444102 w 16"/>
                <a:gd name="T11" fmla="*/ 25518368 h 4"/>
                <a:gd name="T12" fmla="*/ 184798097 w 16"/>
                <a:gd name="T13" fmla="*/ 0 h 4"/>
                <a:gd name="T14" fmla="*/ 0 60000 65536"/>
                <a:gd name="T15" fmla="*/ 0 60000 65536"/>
                <a:gd name="T16" fmla="*/ 0 60000 65536"/>
                <a:gd name="T17" fmla="*/ 0 60000 65536"/>
                <a:gd name="T18" fmla="*/ 0 60000 65536"/>
                <a:gd name="T19" fmla="*/ 0 60000 65536"/>
                <a:gd name="T20" fmla="*/ 0 60000 65536"/>
                <a:gd name="T21" fmla="*/ 0 w 16"/>
                <a:gd name="T22" fmla="*/ 0 h 4"/>
                <a:gd name="T23" fmla="*/ 16 w 16"/>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4">
                  <a:moveTo>
                    <a:pt x="13" y="0"/>
                  </a:moveTo>
                  <a:cubicBezTo>
                    <a:pt x="2" y="0"/>
                    <a:pt x="2" y="0"/>
                    <a:pt x="2" y="0"/>
                  </a:cubicBezTo>
                  <a:cubicBezTo>
                    <a:pt x="1" y="0"/>
                    <a:pt x="0" y="1"/>
                    <a:pt x="0" y="2"/>
                  </a:cubicBezTo>
                  <a:cubicBezTo>
                    <a:pt x="0" y="3"/>
                    <a:pt x="1" y="4"/>
                    <a:pt x="2" y="4"/>
                  </a:cubicBezTo>
                  <a:cubicBezTo>
                    <a:pt x="13" y="4"/>
                    <a:pt x="13" y="4"/>
                    <a:pt x="13" y="4"/>
                  </a:cubicBezTo>
                  <a:cubicBezTo>
                    <a:pt x="15" y="4"/>
                    <a:pt x="16" y="3"/>
                    <a:pt x="16" y="2"/>
                  </a:cubicBezTo>
                  <a:cubicBezTo>
                    <a:pt x="16" y="1"/>
                    <a:pt x="15" y="0"/>
                    <a:pt x="1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53" name="Freeform 383"/>
            <p:cNvSpPr>
              <a:spLocks noEditPoints="1" noChangeArrowheads="1"/>
            </p:cNvSpPr>
            <p:nvPr/>
          </p:nvSpPr>
          <p:spPr bwMode="auto">
            <a:xfrm>
              <a:off x="4060825" y="3368675"/>
              <a:ext cx="373062" cy="285750"/>
            </a:xfrm>
            <a:custGeom>
              <a:avLst/>
              <a:gdLst>
                <a:gd name="T0" fmla="*/ 710004815 w 99"/>
                <a:gd name="T1" fmla="*/ 989563530 h 76"/>
                <a:gd name="T2" fmla="*/ 312403626 w 99"/>
                <a:gd name="T3" fmla="*/ 593735862 h 76"/>
                <a:gd name="T4" fmla="*/ 710004815 w 99"/>
                <a:gd name="T5" fmla="*/ 197911954 h 76"/>
                <a:gd name="T6" fmla="*/ 1093407039 w 99"/>
                <a:gd name="T7" fmla="*/ 593735862 h 76"/>
                <a:gd name="T8" fmla="*/ 710004815 w 99"/>
                <a:gd name="T9" fmla="*/ 989563530 h 76"/>
                <a:gd name="T10" fmla="*/ 894606444 w 99"/>
                <a:gd name="T11" fmla="*/ 0 h 76"/>
                <a:gd name="T12" fmla="*/ 511204221 w 99"/>
                <a:gd name="T13" fmla="*/ 0 h 76"/>
                <a:gd name="T14" fmla="*/ 454404589 w 99"/>
                <a:gd name="T15" fmla="*/ 14137105 h 76"/>
                <a:gd name="T16" fmla="*/ 426002889 w 99"/>
                <a:gd name="T17" fmla="*/ 98955977 h 76"/>
                <a:gd name="T18" fmla="*/ 426002889 w 99"/>
                <a:gd name="T19" fmla="*/ 113093082 h 76"/>
                <a:gd name="T20" fmla="*/ 383402224 w 99"/>
                <a:gd name="T21" fmla="*/ 127230188 h 76"/>
                <a:gd name="T22" fmla="*/ 42600666 w 99"/>
                <a:gd name="T23" fmla="*/ 127230188 h 76"/>
                <a:gd name="T24" fmla="*/ 0 w 99"/>
                <a:gd name="T25" fmla="*/ 155504398 h 76"/>
                <a:gd name="T26" fmla="*/ 0 w 99"/>
                <a:gd name="T27" fmla="*/ 1031971086 h 76"/>
                <a:gd name="T28" fmla="*/ 42600666 w 99"/>
                <a:gd name="T29" fmla="*/ 1074382401 h 76"/>
                <a:gd name="T30" fmla="*/ 1377408965 w 99"/>
                <a:gd name="T31" fmla="*/ 1074382401 h 76"/>
                <a:gd name="T32" fmla="*/ 1405810665 w 99"/>
                <a:gd name="T33" fmla="*/ 1031971086 h 76"/>
                <a:gd name="T34" fmla="*/ 1405810665 w 99"/>
                <a:gd name="T35" fmla="*/ 155504398 h 76"/>
                <a:gd name="T36" fmla="*/ 1377408965 w 99"/>
                <a:gd name="T37" fmla="*/ 127230188 h 76"/>
                <a:gd name="T38" fmla="*/ 1022408442 w 99"/>
                <a:gd name="T39" fmla="*/ 127230188 h 76"/>
                <a:gd name="T40" fmla="*/ 994006742 w 99"/>
                <a:gd name="T41" fmla="*/ 113093082 h 76"/>
                <a:gd name="T42" fmla="*/ 994006742 w 99"/>
                <a:gd name="T43" fmla="*/ 98955977 h 76"/>
                <a:gd name="T44" fmla="*/ 951406076 w 99"/>
                <a:gd name="T45" fmla="*/ 14137105 h 76"/>
                <a:gd name="T46" fmla="*/ 894606444 w 99"/>
                <a:gd name="T47" fmla="*/ 0 h 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9"/>
                <a:gd name="T73" fmla="*/ 0 h 76"/>
                <a:gd name="T74" fmla="*/ 99 w 99"/>
                <a:gd name="T75" fmla="*/ 76 h 7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9" h="76">
                  <a:moveTo>
                    <a:pt x="50" y="70"/>
                  </a:moveTo>
                  <a:cubicBezTo>
                    <a:pt x="34" y="70"/>
                    <a:pt x="22" y="58"/>
                    <a:pt x="22" y="42"/>
                  </a:cubicBezTo>
                  <a:cubicBezTo>
                    <a:pt x="22" y="27"/>
                    <a:pt x="34" y="14"/>
                    <a:pt x="50" y="14"/>
                  </a:cubicBezTo>
                  <a:cubicBezTo>
                    <a:pt x="65" y="14"/>
                    <a:pt x="77" y="27"/>
                    <a:pt x="77" y="42"/>
                  </a:cubicBezTo>
                  <a:cubicBezTo>
                    <a:pt x="77" y="58"/>
                    <a:pt x="65" y="70"/>
                    <a:pt x="50" y="70"/>
                  </a:cubicBezTo>
                  <a:moveTo>
                    <a:pt x="63" y="0"/>
                  </a:moveTo>
                  <a:cubicBezTo>
                    <a:pt x="36" y="0"/>
                    <a:pt x="36" y="0"/>
                    <a:pt x="36" y="0"/>
                  </a:cubicBezTo>
                  <a:cubicBezTo>
                    <a:pt x="35" y="0"/>
                    <a:pt x="33" y="0"/>
                    <a:pt x="32" y="1"/>
                  </a:cubicBezTo>
                  <a:cubicBezTo>
                    <a:pt x="32" y="1"/>
                    <a:pt x="30" y="3"/>
                    <a:pt x="30" y="7"/>
                  </a:cubicBezTo>
                  <a:cubicBezTo>
                    <a:pt x="30" y="8"/>
                    <a:pt x="30" y="8"/>
                    <a:pt x="30" y="8"/>
                  </a:cubicBezTo>
                  <a:cubicBezTo>
                    <a:pt x="30" y="8"/>
                    <a:pt x="29" y="9"/>
                    <a:pt x="27" y="9"/>
                  </a:cubicBezTo>
                  <a:cubicBezTo>
                    <a:pt x="3" y="9"/>
                    <a:pt x="3" y="9"/>
                    <a:pt x="3" y="9"/>
                  </a:cubicBezTo>
                  <a:cubicBezTo>
                    <a:pt x="1" y="9"/>
                    <a:pt x="0" y="10"/>
                    <a:pt x="0" y="11"/>
                  </a:cubicBezTo>
                  <a:cubicBezTo>
                    <a:pt x="0" y="73"/>
                    <a:pt x="0" y="73"/>
                    <a:pt x="0" y="73"/>
                  </a:cubicBezTo>
                  <a:cubicBezTo>
                    <a:pt x="0" y="75"/>
                    <a:pt x="1" y="76"/>
                    <a:pt x="3" y="76"/>
                  </a:cubicBezTo>
                  <a:cubicBezTo>
                    <a:pt x="97" y="76"/>
                    <a:pt x="97" y="76"/>
                    <a:pt x="97" y="76"/>
                  </a:cubicBezTo>
                  <a:cubicBezTo>
                    <a:pt x="98" y="76"/>
                    <a:pt x="99" y="75"/>
                    <a:pt x="99" y="73"/>
                  </a:cubicBezTo>
                  <a:cubicBezTo>
                    <a:pt x="99" y="11"/>
                    <a:pt x="99" y="11"/>
                    <a:pt x="99" y="11"/>
                  </a:cubicBezTo>
                  <a:cubicBezTo>
                    <a:pt x="99" y="10"/>
                    <a:pt x="98" y="9"/>
                    <a:pt x="97" y="9"/>
                  </a:cubicBezTo>
                  <a:cubicBezTo>
                    <a:pt x="72" y="9"/>
                    <a:pt x="72" y="9"/>
                    <a:pt x="72" y="9"/>
                  </a:cubicBezTo>
                  <a:cubicBezTo>
                    <a:pt x="71" y="9"/>
                    <a:pt x="70" y="8"/>
                    <a:pt x="70" y="8"/>
                  </a:cubicBezTo>
                  <a:cubicBezTo>
                    <a:pt x="70" y="8"/>
                    <a:pt x="70" y="8"/>
                    <a:pt x="70" y="7"/>
                  </a:cubicBezTo>
                  <a:cubicBezTo>
                    <a:pt x="70" y="3"/>
                    <a:pt x="67" y="1"/>
                    <a:pt x="67" y="1"/>
                  </a:cubicBezTo>
                  <a:cubicBezTo>
                    <a:pt x="66" y="0"/>
                    <a:pt x="64" y="0"/>
                    <a:pt x="6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54" name="Rectangle 384"/>
            <p:cNvSpPr>
              <a:spLocks noChangeArrowheads="1"/>
            </p:cNvSpPr>
            <p:nvPr/>
          </p:nvSpPr>
          <p:spPr bwMode="auto">
            <a:xfrm>
              <a:off x="5338762" y="2819400"/>
              <a:ext cx="15875" cy="33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6555" name="Rectangle 385"/>
            <p:cNvSpPr>
              <a:spLocks noChangeArrowheads="1"/>
            </p:cNvSpPr>
            <p:nvPr/>
          </p:nvSpPr>
          <p:spPr bwMode="auto">
            <a:xfrm>
              <a:off x="5338762" y="2819400"/>
              <a:ext cx="15875"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6556" name="Rectangle 386"/>
            <p:cNvSpPr>
              <a:spLocks noChangeArrowheads="1"/>
            </p:cNvSpPr>
            <p:nvPr/>
          </p:nvSpPr>
          <p:spPr bwMode="auto">
            <a:xfrm>
              <a:off x="5368925" y="2811463"/>
              <a:ext cx="14287" cy="41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6557" name="Rectangle 387"/>
            <p:cNvSpPr>
              <a:spLocks noChangeArrowheads="1"/>
            </p:cNvSpPr>
            <p:nvPr/>
          </p:nvSpPr>
          <p:spPr bwMode="auto">
            <a:xfrm>
              <a:off x="5368925" y="2811463"/>
              <a:ext cx="14287" cy="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6558" name="Rectangle 388"/>
            <p:cNvSpPr>
              <a:spLocks noChangeArrowheads="1"/>
            </p:cNvSpPr>
            <p:nvPr/>
          </p:nvSpPr>
          <p:spPr bwMode="auto">
            <a:xfrm>
              <a:off x="5399087" y="2800350"/>
              <a:ext cx="14287" cy="523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6559" name="Rectangle 389"/>
            <p:cNvSpPr>
              <a:spLocks noChangeArrowheads="1"/>
            </p:cNvSpPr>
            <p:nvPr/>
          </p:nvSpPr>
          <p:spPr bwMode="auto">
            <a:xfrm>
              <a:off x="5399087" y="2800350"/>
              <a:ext cx="1428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6560" name="Rectangle 390"/>
            <p:cNvSpPr>
              <a:spLocks noChangeArrowheads="1"/>
            </p:cNvSpPr>
            <p:nvPr/>
          </p:nvSpPr>
          <p:spPr bwMode="auto">
            <a:xfrm>
              <a:off x="5429250" y="2808288"/>
              <a:ext cx="14287" cy="444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6561" name="Rectangle 391"/>
            <p:cNvSpPr>
              <a:spLocks noChangeArrowheads="1"/>
            </p:cNvSpPr>
            <p:nvPr/>
          </p:nvSpPr>
          <p:spPr bwMode="auto">
            <a:xfrm>
              <a:off x="5429250" y="2808288"/>
              <a:ext cx="14287"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6562" name="Rectangle 392"/>
            <p:cNvSpPr>
              <a:spLocks noChangeArrowheads="1"/>
            </p:cNvSpPr>
            <p:nvPr/>
          </p:nvSpPr>
          <p:spPr bwMode="auto">
            <a:xfrm>
              <a:off x="5459412" y="2789238"/>
              <a:ext cx="14287" cy="635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6563" name="Rectangle 393"/>
            <p:cNvSpPr>
              <a:spLocks noChangeArrowheads="1"/>
            </p:cNvSpPr>
            <p:nvPr/>
          </p:nvSpPr>
          <p:spPr bwMode="auto">
            <a:xfrm>
              <a:off x="5459412" y="2789238"/>
              <a:ext cx="14287" cy="6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6564" name="Rectangle 394"/>
            <p:cNvSpPr>
              <a:spLocks noChangeArrowheads="1"/>
            </p:cNvSpPr>
            <p:nvPr/>
          </p:nvSpPr>
          <p:spPr bwMode="auto">
            <a:xfrm>
              <a:off x="5489575" y="2763838"/>
              <a:ext cx="14287" cy="88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6565" name="Rectangle 395"/>
            <p:cNvSpPr>
              <a:spLocks noChangeArrowheads="1"/>
            </p:cNvSpPr>
            <p:nvPr/>
          </p:nvSpPr>
          <p:spPr bwMode="auto">
            <a:xfrm>
              <a:off x="5489575" y="2763838"/>
              <a:ext cx="14287" cy="8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6566" name="Freeform 396"/>
            <p:cNvSpPr>
              <a:spLocks noEditPoints="1" noChangeArrowheads="1"/>
            </p:cNvSpPr>
            <p:nvPr/>
          </p:nvSpPr>
          <p:spPr bwMode="auto">
            <a:xfrm>
              <a:off x="5294312" y="2714625"/>
              <a:ext cx="258762" cy="198438"/>
            </a:xfrm>
            <a:custGeom>
              <a:avLst/>
              <a:gdLst>
                <a:gd name="T0" fmla="*/ 84382663 w 69"/>
                <a:gd name="T1" fmla="*/ 588773034 h 53"/>
                <a:gd name="T2" fmla="*/ 70319511 w 69"/>
                <a:gd name="T3" fmla="*/ 560737115 h 53"/>
                <a:gd name="T4" fmla="*/ 70319511 w 69"/>
                <a:gd name="T5" fmla="*/ 70093543 h 53"/>
                <a:gd name="T6" fmla="*/ 84382663 w 69"/>
                <a:gd name="T7" fmla="*/ 56071839 h 53"/>
                <a:gd name="T8" fmla="*/ 886019839 w 69"/>
                <a:gd name="T9" fmla="*/ 56071839 h 53"/>
                <a:gd name="T10" fmla="*/ 900082991 w 69"/>
                <a:gd name="T11" fmla="*/ 70093543 h 53"/>
                <a:gd name="T12" fmla="*/ 900082991 w 69"/>
                <a:gd name="T13" fmla="*/ 560737115 h 53"/>
                <a:gd name="T14" fmla="*/ 886019839 w 69"/>
                <a:gd name="T15" fmla="*/ 588773034 h 53"/>
                <a:gd name="T16" fmla="*/ 84382663 w 69"/>
                <a:gd name="T17" fmla="*/ 588773034 h 53"/>
                <a:gd name="T18" fmla="*/ 942276198 w 69"/>
                <a:gd name="T19" fmla="*/ 0 h 53"/>
                <a:gd name="T20" fmla="*/ 28126304 w 69"/>
                <a:gd name="T21" fmla="*/ 0 h 53"/>
                <a:gd name="T22" fmla="*/ 0 w 69"/>
                <a:gd name="T23" fmla="*/ 14017960 h 53"/>
                <a:gd name="T24" fmla="*/ 0 w 69"/>
                <a:gd name="T25" fmla="*/ 714938417 h 53"/>
                <a:gd name="T26" fmla="*/ 28126304 w 69"/>
                <a:gd name="T27" fmla="*/ 742974337 h 53"/>
                <a:gd name="T28" fmla="*/ 942276198 w 69"/>
                <a:gd name="T29" fmla="*/ 742974337 h 53"/>
                <a:gd name="T30" fmla="*/ 970402502 w 69"/>
                <a:gd name="T31" fmla="*/ 714938417 h 53"/>
                <a:gd name="T32" fmla="*/ 970402502 w 69"/>
                <a:gd name="T33" fmla="*/ 14017960 h 53"/>
                <a:gd name="T34" fmla="*/ 942276198 w 69"/>
                <a:gd name="T35" fmla="*/ 0 h 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9"/>
                <a:gd name="T55" fmla="*/ 0 h 53"/>
                <a:gd name="T56" fmla="*/ 69 w 69"/>
                <a:gd name="T57" fmla="*/ 53 h 5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9" h="53">
                  <a:moveTo>
                    <a:pt x="6" y="42"/>
                  </a:moveTo>
                  <a:cubicBezTo>
                    <a:pt x="5" y="42"/>
                    <a:pt x="5" y="41"/>
                    <a:pt x="5" y="40"/>
                  </a:cubicBezTo>
                  <a:cubicBezTo>
                    <a:pt x="5" y="5"/>
                    <a:pt x="5" y="5"/>
                    <a:pt x="5" y="5"/>
                  </a:cubicBezTo>
                  <a:cubicBezTo>
                    <a:pt x="5" y="4"/>
                    <a:pt x="5" y="4"/>
                    <a:pt x="6" y="4"/>
                  </a:cubicBezTo>
                  <a:cubicBezTo>
                    <a:pt x="63" y="4"/>
                    <a:pt x="63" y="4"/>
                    <a:pt x="63" y="4"/>
                  </a:cubicBezTo>
                  <a:cubicBezTo>
                    <a:pt x="63" y="4"/>
                    <a:pt x="64" y="4"/>
                    <a:pt x="64" y="5"/>
                  </a:cubicBezTo>
                  <a:cubicBezTo>
                    <a:pt x="64" y="40"/>
                    <a:pt x="64" y="40"/>
                    <a:pt x="64" y="40"/>
                  </a:cubicBezTo>
                  <a:cubicBezTo>
                    <a:pt x="64" y="41"/>
                    <a:pt x="63" y="42"/>
                    <a:pt x="63" y="42"/>
                  </a:cubicBezTo>
                  <a:cubicBezTo>
                    <a:pt x="6" y="42"/>
                    <a:pt x="6" y="42"/>
                    <a:pt x="6" y="42"/>
                  </a:cubicBezTo>
                  <a:moveTo>
                    <a:pt x="67" y="0"/>
                  </a:moveTo>
                  <a:cubicBezTo>
                    <a:pt x="2" y="0"/>
                    <a:pt x="2" y="0"/>
                    <a:pt x="2" y="0"/>
                  </a:cubicBezTo>
                  <a:cubicBezTo>
                    <a:pt x="1" y="0"/>
                    <a:pt x="0" y="0"/>
                    <a:pt x="0" y="1"/>
                  </a:cubicBezTo>
                  <a:cubicBezTo>
                    <a:pt x="0" y="51"/>
                    <a:pt x="0" y="51"/>
                    <a:pt x="0" y="51"/>
                  </a:cubicBezTo>
                  <a:cubicBezTo>
                    <a:pt x="0" y="52"/>
                    <a:pt x="1" y="53"/>
                    <a:pt x="2" y="53"/>
                  </a:cubicBezTo>
                  <a:cubicBezTo>
                    <a:pt x="67" y="53"/>
                    <a:pt x="67" y="53"/>
                    <a:pt x="67" y="53"/>
                  </a:cubicBezTo>
                  <a:cubicBezTo>
                    <a:pt x="68" y="53"/>
                    <a:pt x="69" y="52"/>
                    <a:pt x="69" y="51"/>
                  </a:cubicBezTo>
                  <a:cubicBezTo>
                    <a:pt x="69" y="1"/>
                    <a:pt x="69" y="1"/>
                    <a:pt x="69" y="1"/>
                  </a:cubicBezTo>
                  <a:cubicBezTo>
                    <a:pt x="69" y="0"/>
                    <a:pt x="68" y="0"/>
                    <a:pt x="6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67" name="Freeform 397"/>
            <p:cNvSpPr>
              <a:spLocks noChangeArrowheads="1"/>
            </p:cNvSpPr>
            <p:nvPr/>
          </p:nvSpPr>
          <p:spPr bwMode="auto">
            <a:xfrm>
              <a:off x="5368925" y="2921000"/>
              <a:ext cx="104775" cy="22225"/>
            </a:xfrm>
            <a:custGeom>
              <a:avLst/>
              <a:gdLst>
                <a:gd name="T0" fmla="*/ 308049726 w 28"/>
                <a:gd name="T1" fmla="*/ 0 h 6"/>
                <a:gd name="T2" fmla="*/ 98017013 w 28"/>
                <a:gd name="T3" fmla="*/ 0 h 6"/>
                <a:gd name="T4" fmla="*/ 56009721 w 28"/>
                <a:gd name="T5" fmla="*/ 13720233 h 6"/>
                <a:gd name="T6" fmla="*/ 14002430 w 28"/>
                <a:gd name="T7" fmla="*/ 68604871 h 6"/>
                <a:gd name="T8" fmla="*/ 28004861 w 28"/>
                <a:gd name="T9" fmla="*/ 82325104 h 6"/>
                <a:gd name="T10" fmla="*/ 378061878 w 28"/>
                <a:gd name="T11" fmla="*/ 82325104 h 6"/>
                <a:gd name="T12" fmla="*/ 392064308 w 28"/>
                <a:gd name="T13" fmla="*/ 68604871 h 6"/>
                <a:gd name="T14" fmla="*/ 350057017 w 28"/>
                <a:gd name="T15" fmla="*/ 13720233 h 6"/>
                <a:gd name="T16" fmla="*/ 308049726 w 2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6"/>
                <a:gd name="T29" fmla="*/ 28 w 2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6">
                  <a:moveTo>
                    <a:pt x="22" y="0"/>
                  </a:moveTo>
                  <a:cubicBezTo>
                    <a:pt x="7" y="0"/>
                    <a:pt x="7" y="0"/>
                    <a:pt x="7" y="0"/>
                  </a:cubicBezTo>
                  <a:cubicBezTo>
                    <a:pt x="6" y="0"/>
                    <a:pt x="5" y="1"/>
                    <a:pt x="4" y="1"/>
                  </a:cubicBezTo>
                  <a:cubicBezTo>
                    <a:pt x="1" y="5"/>
                    <a:pt x="1" y="5"/>
                    <a:pt x="1" y="5"/>
                  </a:cubicBezTo>
                  <a:cubicBezTo>
                    <a:pt x="0" y="5"/>
                    <a:pt x="1" y="6"/>
                    <a:pt x="2" y="6"/>
                  </a:cubicBezTo>
                  <a:cubicBezTo>
                    <a:pt x="27" y="6"/>
                    <a:pt x="27" y="6"/>
                    <a:pt x="27" y="6"/>
                  </a:cubicBezTo>
                  <a:cubicBezTo>
                    <a:pt x="28" y="6"/>
                    <a:pt x="28" y="5"/>
                    <a:pt x="28" y="5"/>
                  </a:cubicBezTo>
                  <a:cubicBezTo>
                    <a:pt x="25" y="1"/>
                    <a:pt x="25" y="1"/>
                    <a:pt x="25" y="1"/>
                  </a:cubicBezTo>
                  <a:cubicBezTo>
                    <a:pt x="24" y="1"/>
                    <a:pt x="23" y="0"/>
                    <a:pt x="2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68" name="Freeform 398"/>
            <p:cNvSpPr>
              <a:spLocks noChangeArrowheads="1"/>
            </p:cNvSpPr>
            <p:nvPr/>
          </p:nvSpPr>
          <p:spPr bwMode="auto">
            <a:xfrm>
              <a:off x="5335587" y="2740025"/>
              <a:ext cx="22225" cy="30163"/>
            </a:xfrm>
            <a:custGeom>
              <a:avLst/>
              <a:gdLst>
                <a:gd name="T0" fmla="*/ 30241875 w 14"/>
                <a:gd name="T1" fmla="*/ 0 h 19"/>
                <a:gd name="T2" fmla="*/ 22682200 w 14"/>
                <a:gd name="T3" fmla="*/ 0 h 19"/>
                <a:gd name="T4" fmla="*/ 17641888 w 14"/>
                <a:gd name="T5" fmla="*/ 0 h 19"/>
                <a:gd name="T6" fmla="*/ 17641888 w 14"/>
                <a:gd name="T7" fmla="*/ 17642180 h 19"/>
                <a:gd name="T8" fmla="*/ 17641888 w 14"/>
                <a:gd name="T9" fmla="*/ 17642180 h 19"/>
                <a:gd name="T10" fmla="*/ 17641888 w 14"/>
                <a:gd name="T11" fmla="*/ 0 h 19"/>
                <a:gd name="T12" fmla="*/ 10080625 w 14"/>
                <a:gd name="T13" fmla="*/ 0 h 19"/>
                <a:gd name="T14" fmla="*/ 5040313 w 14"/>
                <a:gd name="T15" fmla="*/ 0 h 19"/>
                <a:gd name="T16" fmla="*/ 0 w 14"/>
                <a:gd name="T17" fmla="*/ 0 h 19"/>
                <a:gd name="T18" fmla="*/ 0 w 14"/>
                <a:gd name="T19" fmla="*/ 47884556 h 19"/>
                <a:gd name="T20" fmla="*/ 5040313 w 14"/>
                <a:gd name="T21" fmla="*/ 47884556 h 19"/>
                <a:gd name="T22" fmla="*/ 10080625 w 14"/>
                <a:gd name="T23" fmla="*/ 47884556 h 19"/>
                <a:gd name="T24" fmla="*/ 17641888 w 14"/>
                <a:gd name="T25" fmla="*/ 47884556 h 19"/>
                <a:gd name="T26" fmla="*/ 17641888 w 14"/>
                <a:gd name="T27" fmla="*/ 30242376 h 19"/>
                <a:gd name="T28" fmla="*/ 17641888 w 14"/>
                <a:gd name="T29" fmla="*/ 30242376 h 19"/>
                <a:gd name="T30" fmla="*/ 17641888 w 14"/>
                <a:gd name="T31" fmla="*/ 47884556 h 19"/>
                <a:gd name="T32" fmla="*/ 22682200 w 14"/>
                <a:gd name="T33" fmla="*/ 47884556 h 19"/>
                <a:gd name="T34" fmla="*/ 30241875 w 14"/>
                <a:gd name="T35" fmla="*/ 47884556 h 19"/>
                <a:gd name="T36" fmla="*/ 35282188 w 14"/>
                <a:gd name="T37" fmla="*/ 47884556 h 19"/>
                <a:gd name="T38" fmla="*/ 22682200 w 14"/>
                <a:gd name="T39" fmla="*/ 25201980 h 19"/>
                <a:gd name="T40" fmla="*/ 22682200 w 14"/>
                <a:gd name="T41" fmla="*/ 17642180 h 19"/>
                <a:gd name="T42" fmla="*/ 30241875 w 14"/>
                <a:gd name="T43" fmla="*/ 0 h 19"/>
                <a:gd name="T44" fmla="*/ 30241875 w 14"/>
                <a:gd name="T45" fmla="*/ 0 h 1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
                <a:gd name="T70" fmla="*/ 0 h 19"/>
                <a:gd name="T71" fmla="*/ 14 w 14"/>
                <a:gd name="T72" fmla="*/ 19 h 1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 h="19">
                  <a:moveTo>
                    <a:pt x="12" y="0"/>
                  </a:moveTo>
                  <a:lnTo>
                    <a:pt x="9" y="0"/>
                  </a:lnTo>
                  <a:lnTo>
                    <a:pt x="7" y="0"/>
                  </a:lnTo>
                  <a:lnTo>
                    <a:pt x="7" y="7"/>
                  </a:lnTo>
                  <a:lnTo>
                    <a:pt x="7" y="0"/>
                  </a:lnTo>
                  <a:lnTo>
                    <a:pt x="4" y="0"/>
                  </a:lnTo>
                  <a:lnTo>
                    <a:pt x="2" y="0"/>
                  </a:lnTo>
                  <a:lnTo>
                    <a:pt x="0" y="0"/>
                  </a:lnTo>
                  <a:lnTo>
                    <a:pt x="0" y="19"/>
                  </a:lnTo>
                  <a:lnTo>
                    <a:pt x="2" y="19"/>
                  </a:lnTo>
                  <a:lnTo>
                    <a:pt x="4" y="19"/>
                  </a:lnTo>
                  <a:lnTo>
                    <a:pt x="7" y="19"/>
                  </a:lnTo>
                  <a:lnTo>
                    <a:pt x="7" y="12"/>
                  </a:lnTo>
                  <a:lnTo>
                    <a:pt x="7" y="19"/>
                  </a:lnTo>
                  <a:lnTo>
                    <a:pt x="9" y="19"/>
                  </a:lnTo>
                  <a:lnTo>
                    <a:pt x="12" y="19"/>
                  </a:lnTo>
                  <a:lnTo>
                    <a:pt x="14" y="19"/>
                  </a:lnTo>
                  <a:lnTo>
                    <a:pt x="9" y="10"/>
                  </a:lnTo>
                  <a:lnTo>
                    <a:pt x="9" y="7"/>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69" name="Freeform 399"/>
            <p:cNvSpPr>
              <a:spLocks noChangeArrowheads="1"/>
            </p:cNvSpPr>
            <p:nvPr/>
          </p:nvSpPr>
          <p:spPr bwMode="auto">
            <a:xfrm>
              <a:off x="5335587" y="2740025"/>
              <a:ext cx="22225" cy="30163"/>
            </a:xfrm>
            <a:custGeom>
              <a:avLst/>
              <a:gdLst>
                <a:gd name="T0" fmla="*/ 30241875 w 14"/>
                <a:gd name="T1" fmla="*/ 0 h 19"/>
                <a:gd name="T2" fmla="*/ 22682200 w 14"/>
                <a:gd name="T3" fmla="*/ 0 h 19"/>
                <a:gd name="T4" fmla="*/ 17641888 w 14"/>
                <a:gd name="T5" fmla="*/ 0 h 19"/>
                <a:gd name="T6" fmla="*/ 17641888 w 14"/>
                <a:gd name="T7" fmla="*/ 17642180 h 19"/>
                <a:gd name="T8" fmla="*/ 17641888 w 14"/>
                <a:gd name="T9" fmla="*/ 17642180 h 19"/>
                <a:gd name="T10" fmla="*/ 17641888 w 14"/>
                <a:gd name="T11" fmla="*/ 0 h 19"/>
                <a:gd name="T12" fmla="*/ 10080625 w 14"/>
                <a:gd name="T13" fmla="*/ 0 h 19"/>
                <a:gd name="T14" fmla="*/ 5040313 w 14"/>
                <a:gd name="T15" fmla="*/ 0 h 19"/>
                <a:gd name="T16" fmla="*/ 0 w 14"/>
                <a:gd name="T17" fmla="*/ 0 h 19"/>
                <a:gd name="T18" fmla="*/ 0 w 14"/>
                <a:gd name="T19" fmla="*/ 47884556 h 19"/>
                <a:gd name="T20" fmla="*/ 5040313 w 14"/>
                <a:gd name="T21" fmla="*/ 47884556 h 19"/>
                <a:gd name="T22" fmla="*/ 10080625 w 14"/>
                <a:gd name="T23" fmla="*/ 47884556 h 19"/>
                <a:gd name="T24" fmla="*/ 17641888 w 14"/>
                <a:gd name="T25" fmla="*/ 47884556 h 19"/>
                <a:gd name="T26" fmla="*/ 17641888 w 14"/>
                <a:gd name="T27" fmla="*/ 30242376 h 19"/>
                <a:gd name="T28" fmla="*/ 17641888 w 14"/>
                <a:gd name="T29" fmla="*/ 30242376 h 19"/>
                <a:gd name="T30" fmla="*/ 17641888 w 14"/>
                <a:gd name="T31" fmla="*/ 47884556 h 19"/>
                <a:gd name="T32" fmla="*/ 22682200 w 14"/>
                <a:gd name="T33" fmla="*/ 47884556 h 19"/>
                <a:gd name="T34" fmla="*/ 30241875 w 14"/>
                <a:gd name="T35" fmla="*/ 47884556 h 19"/>
                <a:gd name="T36" fmla="*/ 35282188 w 14"/>
                <a:gd name="T37" fmla="*/ 47884556 h 19"/>
                <a:gd name="T38" fmla="*/ 22682200 w 14"/>
                <a:gd name="T39" fmla="*/ 25201980 h 19"/>
                <a:gd name="T40" fmla="*/ 22682200 w 14"/>
                <a:gd name="T41" fmla="*/ 17642180 h 19"/>
                <a:gd name="T42" fmla="*/ 30241875 w 14"/>
                <a:gd name="T43" fmla="*/ 0 h 19"/>
                <a:gd name="T44" fmla="*/ 30241875 w 14"/>
                <a:gd name="T45" fmla="*/ 0 h 1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
                <a:gd name="T70" fmla="*/ 0 h 19"/>
                <a:gd name="T71" fmla="*/ 14 w 14"/>
                <a:gd name="T72" fmla="*/ 19 h 1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 h="19">
                  <a:moveTo>
                    <a:pt x="12" y="0"/>
                  </a:moveTo>
                  <a:lnTo>
                    <a:pt x="9" y="0"/>
                  </a:lnTo>
                  <a:lnTo>
                    <a:pt x="7" y="0"/>
                  </a:lnTo>
                  <a:lnTo>
                    <a:pt x="7" y="7"/>
                  </a:lnTo>
                  <a:lnTo>
                    <a:pt x="7" y="0"/>
                  </a:lnTo>
                  <a:lnTo>
                    <a:pt x="4" y="0"/>
                  </a:lnTo>
                  <a:lnTo>
                    <a:pt x="2" y="0"/>
                  </a:lnTo>
                  <a:lnTo>
                    <a:pt x="0" y="0"/>
                  </a:lnTo>
                  <a:lnTo>
                    <a:pt x="0" y="19"/>
                  </a:lnTo>
                  <a:lnTo>
                    <a:pt x="2" y="19"/>
                  </a:lnTo>
                  <a:lnTo>
                    <a:pt x="4" y="19"/>
                  </a:lnTo>
                  <a:lnTo>
                    <a:pt x="7" y="19"/>
                  </a:lnTo>
                  <a:lnTo>
                    <a:pt x="7" y="12"/>
                  </a:lnTo>
                  <a:lnTo>
                    <a:pt x="7" y="19"/>
                  </a:lnTo>
                  <a:lnTo>
                    <a:pt x="9" y="19"/>
                  </a:lnTo>
                  <a:lnTo>
                    <a:pt x="12" y="19"/>
                  </a:lnTo>
                  <a:lnTo>
                    <a:pt x="14" y="19"/>
                  </a:lnTo>
                  <a:lnTo>
                    <a:pt x="9" y="10"/>
                  </a:lnTo>
                  <a:lnTo>
                    <a:pt x="9" y="7"/>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70" name="Freeform 400"/>
            <p:cNvSpPr>
              <a:spLocks noEditPoints="1" noChangeArrowheads="1"/>
            </p:cNvSpPr>
            <p:nvPr/>
          </p:nvSpPr>
          <p:spPr bwMode="auto">
            <a:xfrm>
              <a:off x="5360987" y="2740025"/>
              <a:ext cx="15875" cy="30163"/>
            </a:xfrm>
            <a:custGeom>
              <a:avLst/>
              <a:gdLst>
                <a:gd name="T0" fmla="*/ 31503938 w 4"/>
                <a:gd name="T1" fmla="*/ 42646712 h 8"/>
                <a:gd name="T2" fmla="*/ 31503938 w 4"/>
                <a:gd name="T3" fmla="*/ 42646712 h 8"/>
                <a:gd name="T4" fmla="*/ 31503938 w 4"/>
                <a:gd name="T5" fmla="*/ 14214314 h 8"/>
                <a:gd name="T6" fmla="*/ 47251938 w 4"/>
                <a:gd name="T7" fmla="*/ 14214314 h 8"/>
                <a:gd name="T8" fmla="*/ 47251938 w 4"/>
                <a:gd name="T9" fmla="*/ 28432398 h 8"/>
                <a:gd name="T10" fmla="*/ 47251938 w 4"/>
                <a:gd name="T11" fmla="*/ 28432398 h 8"/>
                <a:gd name="T12" fmla="*/ 47251938 w 4"/>
                <a:gd name="T13" fmla="*/ 42646712 h 8"/>
                <a:gd name="T14" fmla="*/ 47251938 w 4"/>
                <a:gd name="T15" fmla="*/ 42646712 h 8"/>
                <a:gd name="T16" fmla="*/ 31503938 w 4"/>
                <a:gd name="T17" fmla="*/ 42646712 h 8"/>
                <a:gd name="T18" fmla="*/ 31503938 w 4"/>
                <a:gd name="T19" fmla="*/ 42646712 h 8"/>
                <a:gd name="T20" fmla="*/ 31503938 w 4"/>
                <a:gd name="T21" fmla="*/ 0 h 8"/>
                <a:gd name="T22" fmla="*/ 0 w 4"/>
                <a:gd name="T23" fmla="*/ 0 h 8"/>
                <a:gd name="T24" fmla="*/ 0 w 4"/>
                <a:gd name="T25" fmla="*/ 0 h 8"/>
                <a:gd name="T26" fmla="*/ 0 w 4"/>
                <a:gd name="T27" fmla="*/ 113725821 h 8"/>
                <a:gd name="T28" fmla="*/ 0 w 4"/>
                <a:gd name="T29" fmla="*/ 113725821 h 8"/>
                <a:gd name="T30" fmla="*/ 31503938 w 4"/>
                <a:gd name="T31" fmla="*/ 113725821 h 8"/>
                <a:gd name="T32" fmla="*/ 31503938 w 4"/>
                <a:gd name="T33" fmla="*/ 113725821 h 8"/>
                <a:gd name="T34" fmla="*/ 31503938 w 4"/>
                <a:gd name="T35" fmla="*/ 71079110 h 8"/>
                <a:gd name="T36" fmla="*/ 31503938 w 4"/>
                <a:gd name="T37" fmla="*/ 71079110 h 8"/>
                <a:gd name="T38" fmla="*/ 47251938 w 4"/>
                <a:gd name="T39" fmla="*/ 71079110 h 8"/>
                <a:gd name="T40" fmla="*/ 63003906 w 4"/>
                <a:gd name="T41" fmla="*/ 71079110 h 8"/>
                <a:gd name="T42" fmla="*/ 63003906 w 4"/>
                <a:gd name="T43" fmla="*/ 56864796 h 8"/>
                <a:gd name="T44" fmla="*/ 63003906 w 4"/>
                <a:gd name="T45" fmla="*/ 42646712 h 8"/>
                <a:gd name="T46" fmla="*/ 63003906 w 4"/>
                <a:gd name="T47" fmla="*/ 42646712 h 8"/>
                <a:gd name="T48" fmla="*/ 63003906 w 4"/>
                <a:gd name="T49" fmla="*/ 28432398 h 8"/>
                <a:gd name="T50" fmla="*/ 63003906 w 4"/>
                <a:gd name="T51" fmla="*/ 14214314 h 8"/>
                <a:gd name="T52" fmla="*/ 63003906 w 4"/>
                <a:gd name="T53" fmla="*/ 0 h 8"/>
                <a:gd name="T54" fmla="*/ 47251938 w 4"/>
                <a:gd name="T55" fmla="*/ 0 h 8"/>
                <a:gd name="T56" fmla="*/ 31503938 w 4"/>
                <a:gd name="T57" fmla="*/ 0 h 8"/>
                <a:gd name="T58" fmla="*/ 31503938 w 4"/>
                <a:gd name="T59" fmla="*/ 0 h 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
                <a:gd name="T91" fmla="*/ 0 h 8"/>
                <a:gd name="T92" fmla="*/ 4 w 4"/>
                <a:gd name="T93" fmla="*/ 8 h 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 h="8">
                  <a:moveTo>
                    <a:pt x="2" y="3"/>
                  </a:moveTo>
                  <a:cubicBezTo>
                    <a:pt x="2" y="3"/>
                    <a:pt x="2" y="3"/>
                    <a:pt x="2" y="3"/>
                  </a:cubicBezTo>
                  <a:cubicBezTo>
                    <a:pt x="2" y="1"/>
                    <a:pt x="2" y="1"/>
                    <a:pt x="2" y="1"/>
                  </a:cubicBezTo>
                  <a:cubicBezTo>
                    <a:pt x="3" y="1"/>
                    <a:pt x="3" y="1"/>
                    <a:pt x="3" y="1"/>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3"/>
                    <a:pt x="2" y="3"/>
                    <a:pt x="2" y="3"/>
                  </a:cubicBezTo>
                  <a:moveTo>
                    <a:pt x="2" y="0"/>
                  </a:moveTo>
                  <a:cubicBezTo>
                    <a:pt x="0" y="0"/>
                    <a:pt x="0" y="0"/>
                    <a:pt x="0" y="0"/>
                  </a:cubicBezTo>
                  <a:cubicBezTo>
                    <a:pt x="0" y="0"/>
                    <a:pt x="0" y="0"/>
                    <a:pt x="0" y="0"/>
                  </a:cubicBezTo>
                  <a:cubicBezTo>
                    <a:pt x="0" y="8"/>
                    <a:pt x="0" y="8"/>
                    <a:pt x="0" y="8"/>
                  </a:cubicBezTo>
                  <a:cubicBezTo>
                    <a:pt x="0" y="8"/>
                    <a:pt x="0" y="8"/>
                    <a:pt x="0" y="8"/>
                  </a:cubicBezTo>
                  <a:cubicBezTo>
                    <a:pt x="2" y="8"/>
                    <a:pt x="2" y="8"/>
                    <a:pt x="2" y="8"/>
                  </a:cubicBezTo>
                  <a:cubicBezTo>
                    <a:pt x="2" y="8"/>
                    <a:pt x="2" y="8"/>
                    <a:pt x="2" y="8"/>
                  </a:cubicBezTo>
                  <a:cubicBezTo>
                    <a:pt x="2" y="5"/>
                    <a:pt x="2" y="5"/>
                    <a:pt x="2" y="5"/>
                  </a:cubicBezTo>
                  <a:cubicBezTo>
                    <a:pt x="2" y="5"/>
                    <a:pt x="2" y="5"/>
                    <a:pt x="2" y="5"/>
                  </a:cubicBezTo>
                  <a:cubicBezTo>
                    <a:pt x="3" y="5"/>
                    <a:pt x="3" y="5"/>
                    <a:pt x="3" y="5"/>
                  </a:cubicBezTo>
                  <a:cubicBezTo>
                    <a:pt x="3" y="5"/>
                    <a:pt x="3" y="5"/>
                    <a:pt x="4" y="5"/>
                  </a:cubicBezTo>
                  <a:cubicBezTo>
                    <a:pt x="4" y="4"/>
                    <a:pt x="4" y="4"/>
                    <a:pt x="4" y="4"/>
                  </a:cubicBezTo>
                  <a:cubicBezTo>
                    <a:pt x="4" y="3"/>
                    <a:pt x="4" y="3"/>
                    <a:pt x="4" y="3"/>
                  </a:cubicBezTo>
                  <a:cubicBezTo>
                    <a:pt x="4" y="3"/>
                    <a:pt x="4" y="3"/>
                    <a:pt x="4" y="3"/>
                  </a:cubicBezTo>
                  <a:cubicBezTo>
                    <a:pt x="4" y="2"/>
                    <a:pt x="4" y="2"/>
                    <a:pt x="4" y="2"/>
                  </a:cubicBezTo>
                  <a:cubicBezTo>
                    <a:pt x="4" y="2"/>
                    <a:pt x="4" y="1"/>
                    <a:pt x="4" y="1"/>
                  </a:cubicBezTo>
                  <a:cubicBezTo>
                    <a:pt x="4" y="0"/>
                    <a:pt x="4" y="0"/>
                    <a:pt x="4" y="0"/>
                  </a:cubicBezTo>
                  <a:cubicBezTo>
                    <a:pt x="3" y="0"/>
                    <a:pt x="3" y="0"/>
                    <a:pt x="3" y="0"/>
                  </a:cubicBezTo>
                  <a:cubicBezTo>
                    <a:pt x="2" y="0"/>
                    <a:pt x="2" y="0"/>
                    <a:pt x="2"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71" name="Freeform 401"/>
            <p:cNvSpPr>
              <a:spLocks noChangeArrowheads="1"/>
            </p:cNvSpPr>
            <p:nvPr/>
          </p:nvSpPr>
          <p:spPr bwMode="auto">
            <a:xfrm>
              <a:off x="5383212" y="2740025"/>
              <a:ext cx="7937" cy="30163"/>
            </a:xfrm>
            <a:custGeom>
              <a:avLst/>
              <a:gdLst>
                <a:gd name="T0" fmla="*/ 12599194 w 5"/>
                <a:gd name="T1" fmla="*/ 0 h 19"/>
                <a:gd name="T2" fmla="*/ 0 w 5"/>
                <a:gd name="T3" fmla="*/ 0 h 19"/>
                <a:gd name="T4" fmla="*/ 0 w 5"/>
                <a:gd name="T5" fmla="*/ 0 h 19"/>
                <a:gd name="T6" fmla="*/ 0 w 5"/>
                <a:gd name="T7" fmla="*/ 47884556 h 19"/>
                <a:gd name="T8" fmla="*/ 0 w 5"/>
                <a:gd name="T9" fmla="*/ 47884556 h 19"/>
                <a:gd name="T10" fmla="*/ 12599194 w 5"/>
                <a:gd name="T11" fmla="*/ 47884556 h 19"/>
                <a:gd name="T12" fmla="*/ 12599194 w 5"/>
                <a:gd name="T13" fmla="*/ 47884556 h 19"/>
                <a:gd name="T14" fmla="*/ 12599194 w 5"/>
                <a:gd name="T15" fmla="*/ 0 h 19"/>
                <a:gd name="T16" fmla="*/ 12599194 w 5"/>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9"/>
                <a:gd name="T29" fmla="*/ 5 w 5"/>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9">
                  <a:moveTo>
                    <a:pt x="5" y="0"/>
                  </a:moveTo>
                  <a:lnTo>
                    <a:pt x="0" y="0"/>
                  </a:lnTo>
                  <a:lnTo>
                    <a:pt x="0" y="19"/>
                  </a:lnTo>
                  <a:lnTo>
                    <a:pt x="5" y="19"/>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72" name="Freeform 402"/>
            <p:cNvSpPr>
              <a:spLocks noChangeArrowheads="1"/>
            </p:cNvSpPr>
            <p:nvPr/>
          </p:nvSpPr>
          <p:spPr bwMode="auto">
            <a:xfrm>
              <a:off x="5383212" y="2740025"/>
              <a:ext cx="7937" cy="30163"/>
            </a:xfrm>
            <a:custGeom>
              <a:avLst/>
              <a:gdLst>
                <a:gd name="T0" fmla="*/ 12599194 w 5"/>
                <a:gd name="T1" fmla="*/ 0 h 19"/>
                <a:gd name="T2" fmla="*/ 0 w 5"/>
                <a:gd name="T3" fmla="*/ 0 h 19"/>
                <a:gd name="T4" fmla="*/ 0 w 5"/>
                <a:gd name="T5" fmla="*/ 0 h 19"/>
                <a:gd name="T6" fmla="*/ 0 w 5"/>
                <a:gd name="T7" fmla="*/ 47884556 h 19"/>
                <a:gd name="T8" fmla="*/ 0 w 5"/>
                <a:gd name="T9" fmla="*/ 47884556 h 19"/>
                <a:gd name="T10" fmla="*/ 12599194 w 5"/>
                <a:gd name="T11" fmla="*/ 47884556 h 19"/>
                <a:gd name="T12" fmla="*/ 12599194 w 5"/>
                <a:gd name="T13" fmla="*/ 47884556 h 19"/>
                <a:gd name="T14" fmla="*/ 12599194 w 5"/>
                <a:gd name="T15" fmla="*/ 0 h 19"/>
                <a:gd name="T16" fmla="*/ 12599194 w 5"/>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9"/>
                <a:gd name="T29" fmla="*/ 5 w 5"/>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9">
                  <a:moveTo>
                    <a:pt x="5" y="0"/>
                  </a:moveTo>
                  <a:lnTo>
                    <a:pt x="0" y="0"/>
                  </a:lnTo>
                  <a:lnTo>
                    <a:pt x="0" y="19"/>
                  </a:lnTo>
                  <a:lnTo>
                    <a:pt x="5" y="19"/>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73" name="Freeform 403"/>
            <p:cNvSpPr>
              <a:spLocks noChangeArrowheads="1"/>
            </p:cNvSpPr>
            <p:nvPr/>
          </p:nvSpPr>
          <p:spPr bwMode="auto">
            <a:xfrm>
              <a:off x="1962150" y="731838"/>
              <a:ext cx="393700" cy="488950"/>
            </a:xfrm>
            <a:custGeom>
              <a:avLst/>
              <a:gdLst>
                <a:gd name="T0" fmla="*/ 126531430 w 105"/>
                <a:gd name="T1" fmla="*/ 0 h 130"/>
                <a:gd name="T2" fmla="*/ 42178393 w 105"/>
                <a:gd name="T3" fmla="*/ 42437099 h 130"/>
                <a:gd name="T4" fmla="*/ 28117679 w 105"/>
                <a:gd name="T5" fmla="*/ 169755918 h 130"/>
                <a:gd name="T6" fmla="*/ 112470716 w 105"/>
                <a:gd name="T7" fmla="*/ 297070975 h 130"/>
                <a:gd name="T8" fmla="*/ 210884468 w 105"/>
                <a:gd name="T9" fmla="*/ 396094634 h 130"/>
                <a:gd name="T10" fmla="*/ 435825900 w 105"/>
                <a:gd name="T11" fmla="*/ 636582811 h 130"/>
                <a:gd name="T12" fmla="*/ 506121972 w 105"/>
                <a:gd name="T13" fmla="*/ 721460770 h 130"/>
                <a:gd name="T14" fmla="*/ 478004293 w 105"/>
                <a:gd name="T15" fmla="*/ 721460770 h 130"/>
                <a:gd name="T16" fmla="*/ 435825900 w 105"/>
                <a:gd name="T17" fmla="*/ 721460770 h 130"/>
                <a:gd name="T18" fmla="*/ 379590542 w 105"/>
                <a:gd name="T19" fmla="*/ 763897868 h 130"/>
                <a:gd name="T20" fmla="*/ 337415898 w 105"/>
                <a:gd name="T21" fmla="*/ 834630128 h 130"/>
                <a:gd name="T22" fmla="*/ 365533577 w 105"/>
                <a:gd name="T23" fmla="*/ 933653786 h 130"/>
                <a:gd name="T24" fmla="*/ 309298219 w 105"/>
                <a:gd name="T25" fmla="*/ 976094646 h 130"/>
                <a:gd name="T26" fmla="*/ 267119826 w 105"/>
                <a:gd name="T27" fmla="*/ 1060972605 h 130"/>
                <a:gd name="T28" fmla="*/ 309298219 w 105"/>
                <a:gd name="T29" fmla="*/ 1174141963 h 130"/>
                <a:gd name="T30" fmla="*/ 295237505 w 105"/>
                <a:gd name="T31" fmla="*/ 1188287663 h 130"/>
                <a:gd name="T32" fmla="*/ 309298219 w 105"/>
                <a:gd name="T33" fmla="*/ 1372189280 h 130"/>
                <a:gd name="T34" fmla="*/ 351472863 w 105"/>
                <a:gd name="T35" fmla="*/ 1442921539 h 130"/>
                <a:gd name="T36" fmla="*/ 506121972 w 105"/>
                <a:gd name="T37" fmla="*/ 1598527996 h 130"/>
                <a:gd name="T38" fmla="*/ 576414295 w 105"/>
                <a:gd name="T39" fmla="*/ 1655114556 h 130"/>
                <a:gd name="T40" fmla="*/ 871651800 w 105"/>
                <a:gd name="T41" fmla="*/ 1697551655 h 130"/>
                <a:gd name="T42" fmla="*/ 984126266 w 105"/>
                <a:gd name="T43" fmla="*/ 1754138214 h 130"/>
                <a:gd name="T44" fmla="*/ 1068479303 w 105"/>
                <a:gd name="T45" fmla="*/ 1839016173 h 130"/>
                <a:gd name="T46" fmla="*/ 1321538414 w 105"/>
                <a:gd name="T47" fmla="*/ 1669260255 h 130"/>
                <a:gd name="T48" fmla="*/ 1462126810 w 105"/>
                <a:gd name="T49" fmla="*/ 1457067239 h 130"/>
                <a:gd name="T50" fmla="*/ 1448069845 w 105"/>
                <a:gd name="T51" fmla="*/ 1343897881 h 130"/>
                <a:gd name="T52" fmla="*/ 1293420735 w 105"/>
                <a:gd name="T53" fmla="*/ 1202433362 h 130"/>
                <a:gd name="T54" fmla="*/ 1138771626 w 105"/>
                <a:gd name="T55" fmla="*/ 834630128 h 130"/>
                <a:gd name="T56" fmla="*/ 1054418589 w 105"/>
                <a:gd name="T57" fmla="*/ 721460770 h 130"/>
                <a:gd name="T58" fmla="*/ 871651800 w 105"/>
                <a:gd name="T59" fmla="*/ 579996251 h 130"/>
                <a:gd name="T60" fmla="*/ 787298763 w 105"/>
                <a:gd name="T61" fmla="*/ 523413453 h 130"/>
                <a:gd name="T62" fmla="*/ 702945726 w 105"/>
                <a:gd name="T63" fmla="*/ 480972593 h 130"/>
                <a:gd name="T64" fmla="*/ 379590542 w 105"/>
                <a:gd name="T65" fmla="*/ 169755918 h 130"/>
                <a:gd name="T66" fmla="*/ 182766789 w 105"/>
                <a:gd name="T67" fmla="*/ 0 h 130"/>
                <a:gd name="T68" fmla="*/ 126531430 w 105"/>
                <a:gd name="T69" fmla="*/ 0 h 1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130"/>
                <a:gd name="T107" fmla="*/ 105 w 105"/>
                <a:gd name="T108" fmla="*/ 130 h 1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130">
                  <a:moveTo>
                    <a:pt x="9" y="0"/>
                  </a:moveTo>
                  <a:cubicBezTo>
                    <a:pt x="7" y="0"/>
                    <a:pt x="5" y="1"/>
                    <a:pt x="3" y="3"/>
                  </a:cubicBezTo>
                  <a:cubicBezTo>
                    <a:pt x="1" y="5"/>
                    <a:pt x="0" y="8"/>
                    <a:pt x="2" y="12"/>
                  </a:cubicBezTo>
                  <a:cubicBezTo>
                    <a:pt x="3" y="15"/>
                    <a:pt x="8" y="21"/>
                    <a:pt x="8" y="21"/>
                  </a:cubicBezTo>
                  <a:cubicBezTo>
                    <a:pt x="10" y="23"/>
                    <a:pt x="13" y="26"/>
                    <a:pt x="15" y="28"/>
                  </a:cubicBezTo>
                  <a:cubicBezTo>
                    <a:pt x="31" y="45"/>
                    <a:pt x="31" y="45"/>
                    <a:pt x="31" y="45"/>
                  </a:cubicBezTo>
                  <a:cubicBezTo>
                    <a:pt x="33" y="47"/>
                    <a:pt x="35" y="50"/>
                    <a:pt x="36" y="51"/>
                  </a:cubicBezTo>
                  <a:cubicBezTo>
                    <a:pt x="35" y="51"/>
                    <a:pt x="34" y="51"/>
                    <a:pt x="34" y="51"/>
                  </a:cubicBezTo>
                  <a:cubicBezTo>
                    <a:pt x="33" y="51"/>
                    <a:pt x="32" y="51"/>
                    <a:pt x="31" y="51"/>
                  </a:cubicBezTo>
                  <a:cubicBezTo>
                    <a:pt x="30" y="52"/>
                    <a:pt x="28" y="53"/>
                    <a:pt x="27" y="54"/>
                  </a:cubicBezTo>
                  <a:cubicBezTo>
                    <a:pt x="25" y="55"/>
                    <a:pt x="25" y="57"/>
                    <a:pt x="24" y="59"/>
                  </a:cubicBezTo>
                  <a:cubicBezTo>
                    <a:pt x="24" y="61"/>
                    <a:pt x="25" y="64"/>
                    <a:pt x="26" y="66"/>
                  </a:cubicBezTo>
                  <a:cubicBezTo>
                    <a:pt x="24" y="67"/>
                    <a:pt x="23" y="68"/>
                    <a:pt x="22" y="69"/>
                  </a:cubicBezTo>
                  <a:cubicBezTo>
                    <a:pt x="20" y="71"/>
                    <a:pt x="19" y="73"/>
                    <a:pt x="19" y="75"/>
                  </a:cubicBezTo>
                  <a:cubicBezTo>
                    <a:pt x="19" y="78"/>
                    <a:pt x="20" y="80"/>
                    <a:pt x="22" y="83"/>
                  </a:cubicBezTo>
                  <a:cubicBezTo>
                    <a:pt x="22" y="84"/>
                    <a:pt x="22" y="84"/>
                    <a:pt x="21" y="84"/>
                  </a:cubicBezTo>
                  <a:cubicBezTo>
                    <a:pt x="17" y="89"/>
                    <a:pt x="22" y="97"/>
                    <a:pt x="22" y="97"/>
                  </a:cubicBezTo>
                  <a:cubicBezTo>
                    <a:pt x="23" y="99"/>
                    <a:pt x="25" y="101"/>
                    <a:pt x="25" y="102"/>
                  </a:cubicBezTo>
                  <a:cubicBezTo>
                    <a:pt x="36" y="113"/>
                    <a:pt x="36" y="113"/>
                    <a:pt x="36" y="113"/>
                  </a:cubicBezTo>
                  <a:cubicBezTo>
                    <a:pt x="37" y="114"/>
                    <a:pt x="38" y="115"/>
                    <a:pt x="41" y="117"/>
                  </a:cubicBezTo>
                  <a:cubicBezTo>
                    <a:pt x="47" y="120"/>
                    <a:pt x="62" y="120"/>
                    <a:pt x="62" y="120"/>
                  </a:cubicBezTo>
                  <a:cubicBezTo>
                    <a:pt x="64" y="120"/>
                    <a:pt x="68" y="122"/>
                    <a:pt x="70" y="124"/>
                  </a:cubicBezTo>
                  <a:cubicBezTo>
                    <a:pt x="76" y="130"/>
                    <a:pt x="76" y="130"/>
                    <a:pt x="76" y="130"/>
                  </a:cubicBezTo>
                  <a:cubicBezTo>
                    <a:pt x="83" y="127"/>
                    <a:pt x="89" y="123"/>
                    <a:pt x="94" y="118"/>
                  </a:cubicBezTo>
                  <a:cubicBezTo>
                    <a:pt x="99" y="112"/>
                    <a:pt x="104" y="103"/>
                    <a:pt x="104" y="103"/>
                  </a:cubicBezTo>
                  <a:cubicBezTo>
                    <a:pt x="105" y="101"/>
                    <a:pt x="105" y="97"/>
                    <a:pt x="103" y="95"/>
                  </a:cubicBezTo>
                  <a:cubicBezTo>
                    <a:pt x="92" y="85"/>
                    <a:pt x="92" y="85"/>
                    <a:pt x="92" y="85"/>
                  </a:cubicBezTo>
                  <a:cubicBezTo>
                    <a:pt x="89" y="75"/>
                    <a:pt x="81" y="59"/>
                    <a:pt x="81" y="59"/>
                  </a:cubicBezTo>
                  <a:cubicBezTo>
                    <a:pt x="79" y="56"/>
                    <a:pt x="77" y="53"/>
                    <a:pt x="75" y="51"/>
                  </a:cubicBezTo>
                  <a:cubicBezTo>
                    <a:pt x="62" y="41"/>
                    <a:pt x="62" y="41"/>
                    <a:pt x="62" y="41"/>
                  </a:cubicBezTo>
                  <a:cubicBezTo>
                    <a:pt x="60" y="39"/>
                    <a:pt x="57" y="38"/>
                    <a:pt x="56" y="37"/>
                  </a:cubicBezTo>
                  <a:cubicBezTo>
                    <a:pt x="55" y="37"/>
                    <a:pt x="52" y="36"/>
                    <a:pt x="50" y="34"/>
                  </a:cubicBezTo>
                  <a:cubicBezTo>
                    <a:pt x="27" y="12"/>
                    <a:pt x="27" y="12"/>
                    <a:pt x="27" y="12"/>
                  </a:cubicBezTo>
                  <a:cubicBezTo>
                    <a:pt x="21" y="5"/>
                    <a:pt x="16" y="2"/>
                    <a:pt x="13" y="0"/>
                  </a:cubicBezTo>
                  <a:cubicBezTo>
                    <a:pt x="11" y="0"/>
                    <a:pt x="10"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74" name="Freeform 404"/>
            <p:cNvSpPr>
              <a:spLocks noEditPoints="1" noChangeArrowheads="1"/>
            </p:cNvSpPr>
            <p:nvPr/>
          </p:nvSpPr>
          <p:spPr bwMode="auto">
            <a:xfrm>
              <a:off x="4819650" y="1050925"/>
              <a:ext cx="549275" cy="312738"/>
            </a:xfrm>
            <a:custGeom>
              <a:avLst/>
              <a:gdLst>
                <a:gd name="T0" fmla="*/ 1387073623 w 146"/>
                <a:gd name="T1" fmla="*/ 795047819 h 83"/>
                <a:gd name="T2" fmla="*/ 1627689933 w 146"/>
                <a:gd name="T3" fmla="*/ 752455164 h 83"/>
                <a:gd name="T4" fmla="*/ 1387073623 w 146"/>
                <a:gd name="T5" fmla="*/ 823442922 h 83"/>
                <a:gd name="T6" fmla="*/ 84923182 w 146"/>
                <a:gd name="T7" fmla="*/ 795047819 h 83"/>
                <a:gd name="T8" fmla="*/ 566152039 w 146"/>
                <a:gd name="T9" fmla="*/ 553693209 h 83"/>
                <a:gd name="T10" fmla="*/ 382152438 w 146"/>
                <a:gd name="T11" fmla="*/ 724060061 h 83"/>
                <a:gd name="T12" fmla="*/ 382152438 w 146"/>
                <a:gd name="T13" fmla="*/ 851838025 h 83"/>
                <a:gd name="T14" fmla="*/ 608615511 w 146"/>
                <a:gd name="T15" fmla="*/ 582088312 h 83"/>
                <a:gd name="T16" fmla="*/ 382152438 w 146"/>
                <a:gd name="T17" fmla="*/ 1093188867 h 83"/>
                <a:gd name="T18" fmla="*/ 1528613514 w 146"/>
                <a:gd name="T19" fmla="*/ 539495658 h 83"/>
                <a:gd name="T20" fmla="*/ 1981535898 w 146"/>
                <a:gd name="T21" fmla="*/ 795047819 h 83"/>
                <a:gd name="T22" fmla="*/ 1401230622 w 146"/>
                <a:gd name="T23" fmla="*/ 866035577 h 83"/>
                <a:gd name="T24" fmla="*/ 1684306642 w 146"/>
                <a:gd name="T25" fmla="*/ 866035577 h 83"/>
                <a:gd name="T26" fmla="*/ 1684306642 w 146"/>
                <a:gd name="T27" fmla="*/ 724060061 h 83"/>
                <a:gd name="T28" fmla="*/ 1217231022 w 146"/>
                <a:gd name="T29" fmla="*/ 851838025 h 83"/>
                <a:gd name="T30" fmla="*/ 1302150441 w 146"/>
                <a:gd name="T31" fmla="*/ 369128806 h 83"/>
                <a:gd name="T32" fmla="*/ 1302150441 w 146"/>
                <a:gd name="T33" fmla="*/ 795047819 h 83"/>
                <a:gd name="T34" fmla="*/ 1217231022 w 146"/>
                <a:gd name="T35" fmla="*/ 851838025 h 83"/>
                <a:gd name="T36" fmla="*/ 679385456 w 146"/>
                <a:gd name="T37" fmla="*/ 354931255 h 83"/>
                <a:gd name="T38" fmla="*/ 1259690732 w 146"/>
                <a:gd name="T39" fmla="*/ 354931255 h 83"/>
                <a:gd name="T40" fmla="*/ 1118150841 w 146"/>
                <a:gd name="T41" fmla="*/ 780850267 h 83"/>
                <a:gd name="T42" fmla="*/ 1075691131 w 146"/>
                <a:gd name="T43" fmla="*/ 709862509 h 83"/>
                <a:gd name="T44" fmla="*/ 1118150841 w 146"/>
                <a:gd name="T45" fmla="*/ 681471174 h 83"/>
                <a:gd name="T46" fmla="*/ 1103997604 w 146"/>
                <a:gd name="T47" fmla="*/ 667273622 h 83"/>
                <a:gd name="T48" fmla="*/ 1004921185 w 146"/>
                <a:gd name="T49" fmla="*/ 709862509 h 83"/>
                <a:gd name="T50" fmla="*/ 1019074422 w 146"/>
                <a:gd name="T51" fmla="*/ 724060061 h 83"/>
                <a:gd name="T52" fmla="*/ 1047384658 w 146"/>
                <a:gd name="T53" fmla="*/ 724060061 h 83"/>
                <a:gd name="T54" fmla="*/ 1061537894 w 146"/>
                <a:gd name="T55" fmla="*/ 780850267 h 83"/>
                <a:gd name="T56" fmla="*/ 707691929 w 146"/>
                <a:gd name="T57" fmla="*/ 0 h 83"/>
                <a:gd name="T58" fmla="*/ 665228457 w 146"/>
                <a:gd name="T59" fmla="*/ 99379093 h 83"/>
                <a:gd name="T60" fmla="*/ 594462274 w 146"/>
                <a:gd name="T61" fmla="*/ 454314116 h 83"/>
                <a:gd name="T62" fmla="*/ 0 w 146"/>
                <a:gd name="T63" fmla="*/ 795047819 h 83"/>
                <a:gd name="T64" fmla="*/ 778461875 w 146"/>
                <a:gd name="T65" fmla="*/ 795047819 h 83"/>
                <a:gd name="T66" fmla="*/ 665228457 w 146"/>
                <a:gd name="T67" fmla="*/ 411721461 h 83"/>
                <a:gd name="T68" fmla="*/ 1004921185 w 146"/>
                <a:gd name="T69" fmla="*/ 880233128 h 83"/>
                <a:gd name="T70" fmla="*/ 1132307840 w 146"/>
                <a:gd name="T71" fmla="*/ 1078995083 h 83"/>
                <a:gd name="T72" fmla="*/ 1089844367 w 146"/>
                <a:gd name="T73" fmla="*/ 1107386418 h 83"/>
                <a:gd name="T74" fmla="*/ 1118150841 w 146"/>
                <a:gd name="T75" fmla="*/ 1121583970 h 83"/>
                <a:gd name="T76" fmla="*/ 1203074023 w 146"/>
                <a:gd name="T77" fmla="*/ 1093188867 h 83"/>
                <a:gd name="T78" fmla="*/ 1188920786 w 146"/>
                <a:gd name="T79" fmla="*/ 1078995083 h 83"/>
                <a:gd name="T80" fmla="*/ 1146461076 w 146"/>
                <a:gd name="T81" fmla="*/ 993809773 h 83"/>
                <a:gd name="T82" fmla="*/ 1316307440 w 146"/>
                <a:gd name="T83" fmla="*/ 894426912 h 83"/>
                <a:gd name="T84" fmla="*/ 2066459080 w 146"/>
                <a:gd name="T85" fmla="*/ 795047819 h 83"/>
                <a:gd name="T86" fmla="*/ 1471996805 w 146"/>
                <a:gd name="T87" fmla="*/ 468511667 h 83"/>
                <a:gd name="T88" fmla="*/ 1330460677 w 146"/>
                <a:gd name="T89" fmla="*/ 298141048 h 83"/>
                <a:gd name="T90" fmla="*/ 1415383859 w 146"/>
                <a:gd name="T91" fmla="*/ 255552161 h 83"/>
                <a:gd name="T92" fmla="*/ 1486153804 w 146"/>
                <a:gd name="T93" fmla="*/ 255552161 h 83"/>
                <a:gd name="T94" fmla="*/ 1500307041 w 146"/>
                <a:gd name="T95" fmla="*/ 156169300 h 83"/>
                <a:gd name="T96" fmla="*/ 1316307440 w 146"/>
                <a:gd name="T97" fmla="*/ 170366851 h 83"/>
                <a:gd name="T98" fmla="*/ 1160614313 w 146"/>
                <a:gd name="T99" fmla="*/ 170366851 h 83"/>
                <a:gd name="T100" fmla="*/ 1174767549 w 146"/>
                <a:gd name="T101" fmla="*/ 227157058 h 83"/>
                <a:gd name="T102" fmla="*/ 1273843968 w 146"/>
                <a:gd name="T103" fmla="*/ 298141048 h 83"/>
                <a:gd name="T104" fmla="*/ 735998403 w 146"/>
                <a:gd name="T105" fmla="*/ 184564403 h 83"/>
                <a:gd name="T106" fmla="*/ 721845166 w 146"/>
                <a:gd name="T107" fmla="*/ 85185310 h 83"/>
                <a:gd name="T108" fmla="*/ 735998403 w 146"/>
                <a:gd name="T109" fmla="*/ 56790206 h 83"/>
                <a:gd name="T110" fmla="*/ 919998003 w 146"/>
                <a:gd name="T111" fmla="*/ 56790206 h 83"/>
                <a:gd name="T112" fmla="*/ 905844767 w 146"/>
                <a:gd name="T113" fmla="*/ 0 h 83"/>
                <a:gd name="T114" fmla="*/ 820921585 w 146"/>
                <a:gd name="T115" fmla="*/ 28395103 h 83"/>
                <a:gd name="T116" fmla="*/ 707691929 w 146"/>
                <a:gd name="T117" fmla="*/ 0 h 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6"/>
                <a:gd name="T178" fmla="*/ 0 h 83"/>
                <a:gd name="T179" fmla="*/ 146 w 146"/>
                <a:gd name="T180" fmla="*/ 83 h 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6" h="83">
                  <a:moveTo>
                    <a:pt x="98" y="58"/>
                  </a:moveTo>
                  <a:cubicBezTo>
                    <a:pt x="98" y="57"/>
                    <a:pt x="98" y="56"/>
                    <a:pt x="98" y="56"/>
                  </a:cubicBezTo>
                  <a:cubicBezTo>
                    <a:pt x="98" y="50"/>
                    <a:pt x="101" y="44"/>
                    <a:pt x="105" y="40"/>
                  </a:cubicBezTo>
                  <a:cubicBezTo>
                    <a:pt x="115" y="53"/>
                    <a:pt x="115" y="53"/>
                    <a:pt x="115" y="53"/>
                  </a:cubicBezTo>
                  <a:cubicBezTo>
                    <a:pt x="115" y="53"/>
                    <a:pt x="114" y="54"/>
                    <a:pt x="114" y="54"/>
                  </a:cubicBezTo>
                  <a:cubicBezTo>
                    <a:pt x="98" y="58"/>
                    <a:pt x="98" y="58"/>
                    <a:pt x="98" y="58"/>
                  </a:cubicBezTo>
                  <a:moveTo>
                    <a:pt x="27" y="77"/>
                  </a:moveTo>
                  <a:cubicBezTo>
                    <a:pt x="16" y="77"/>
                    <a:pt x="6" y="67"/>
                    <a:pt x="6" y="56"/>
                  </a:cubicBezTo>
                  <a:cubicBezTo>
                    <a:pt x="6" y="44"/>
                    <a:pt x="16" y="35"/>
                    <a:pt x="27" y="35"/>
                  </a:cubicBezTo>
                  <a:cubicBezTo>
                    <a:pt x="32" y="35"/>
                    <a:pt x="36" y="36"/>
                    <a:pt x="40" y="39"/>
                  </a:cubicBezTo>
                  <a:cubicBezTo>
                    <a:pt x="38" y="47"/>
                    <a:pt x="33" y="50"/>
                    <a:pt x="30" y="52"/>
                  </a:cubicBezTo>
                  <a:cubicBezTo>
                    <a:pt x="29" y="52"/>
                    <a:pt x="28" y="51"/>
                    <a:pt x="27" y="51"/>
                  </a:cubicBezTo>
                  <a:cubicBezTo>
                    <a:pt x="25" y="51"/>
                    <a:pt x="23" y="53"/>
                    <a:pt x="23" y="56"/>
                  </a:cubicBezTo>
                  <a:cubicBezTo>
                    <a:pt x="23" y="58"/>
                    <a:pt x="25" y="60"/>
                    <a:pt x="27" y="60"/>
                  </a:cubicBezTo>
                  <a:cubicBezTo>
                    <a:pt x="30" y="60"/>
                    <a:pt x="31" y="58"/>
                    <a:pt x="32" y="56"/>
                  </a:cubicBezTo>
                  <a:cubicBezTo>
                    <a:pt x="35" y="54"/>
                    <a:pt x="40" y="50"/>
                    <a:pt x="43" y="41"/>
                  </a:cubicBezTo>
                  <a:cubicBezTo>
                    <a:pt x="46" y="45"/>
                    <a:pt x="49" y="50"/>
                    <a:pt x="49" y="56"/>
                  </a:cubicBezTo>
                  <a:cubicBezTo>
                    <a:pt x="49" y="67"/>
                    <a:pt x="39" y="77"/>
                    <a:pt x="27" y="77"/>
                  </a:cubicBezTo>
                  <a:moveTo>
                    <a:pt x="118" y="51"/>
                  </a:moveTo>
                  <a:cubicBezTo>
                    <a:pt x="108" y="38"/>
                    <a:pt x="108" y="38"/>
                    <a:pt x="108" y="38"/>
                  </a:cubicBezTo>
                  <a:cubicBezTo>
                    <a:pt x="111" y="36"/>
                    <a:pt x="115" y="35"/>
                    <a:pt x="119" y="35"/>
                  </a:cubicBezTo>
                  <a:cubicBezTo>
                    <a:pt x="131" y="35"/>
                    <a:pt x="140" y="44"/>
                    <a:pt x="140" y="56"/>
                  </a:cubicBezTo>
                  <a:cubicBezTo>
                    <a:pt x="140" y="67"/>
                    <a:pt x="131" y="77"/>
                    <a:pt x="119" y="77"/>
                  </a:cubicBezTo>
                  <a:cubicBezTo>
                    <a:pt x="109" y="77"/>
                    <a:pt x="101" y="70"/>
                    <a:pt x="99" y="61"/>
                  </a:cubicBezTo>
                  <a:cubicBezTo>
                    <a:pt x="115" y="58"/>
                    <a:pt x="115" y="58"/>
                    <a:pt x="115" y="58"/>
                  </a:cubicBezTo>
                  <a:cubicBezTo>
                    <a:pt x="116" y="60"/>
                    <a:pt x="117" y="61"/>
                    <a:pt x="119" y="61"/>
                  </a:cubicBezTo>
                  <a:cubicBezTo>
                    <a:pt x="122" y="61"/>
                    <a:pt x="124" y="58"/>
                    <a:pt x="124" y="56"/>
                  </a:cubicBezTo>
                  <a:cubicBezTo>
                    <a:pt x="124" y="53"/>
                    <a:pt x="122" y="51"/>
                    <a:pt x="119" y="51"/>
                  </a:cubicBezTo>
                  <a:cubicBezTo>
                    <a:pt x="119" y="51"/>
                    <a:pt x="118" y="51"/>
                    <a:pt x="118" y="51"/>
                  </a:cubicBezTo>
                  <a:moveTo>
                    <a:pt x="86" y="60"/>
                  </a:moveTo>
                  <a:cubicBezTo>
                    <a:pt x="85" y="58"/>
                    <a:pt x="84" y="57"/>
                    <a:pt x="83" y="56"/>
                  </a:cubicBezTo>
                  <a:cubicBezTo>
                    <a:pt x="92" y="26"/>
                    <a:pt x="92" y="26"/>
                    <a:pt x="92" y="26"/>
                  </a:cubicBezTo>
                  <a:cubicBezTo>
                    <a:pt x="101" y="36"/>
                    <a:pt x="101" y="36"/>
                    <a:pt x="101" y="36"/>
                  </a:cubicBezTo>
                  <a:cubicBezTo>
                    <a:pt x="95" y="41"/>
                    <a:pt x="92" y="48"/>
                    <a:pt x="92" y="56"/>
                  </a:cubicBezTo>
                  <a:cubicBezTo>
                    <a:pt x="92" y="57"/>
                    <a:pt x="92" y="58"/>
                    <a:pt x="92" y="59"/>
                  </a:cubicBezTo>
                  <a:cubicBezTo>
                    <a:pt x="86" y="60"/>
                    <a:pt x="86" y="60"/>
                    <a:pt x="86" y="60"/>
                  </a:cubicBezTo>
                  <a:moveTo>
                    <a:pt x="75" y="56"/>
                  </a:moveTo>
                  <a:cubicBezTo>
                    <a:pt x="48" y="25"/>
                    <a:pt x="48" y="25"/>
                    <a:pt x="48" y="25"/>
                  </a:cubicBezTo>
                  <a:cubicBezTo>
                    <a:pt x="48" y="25"/>
                    <a:pt x="48" y="25"/>
                    <a:pt x="48" y="25"/>
                  </a:cubicBezTo>
                  <a:cubicBezTo>
                    <a:pt x="89" y="25"/>
                    <a:pt x="89" y="25"/>
                    <a:pt x="89" y="25"/>
                  </a:cubicBezTo>
                  <a:cubicBezTo>
                    <a:pt x="80" y="55"/>
                    <a:pt x="80" y="55"/>
                    <a:pt x="80" y="55"/>
                  </a:cubicBezTo>
                  <a:cubicBezTo>
                    <a:pt x="79" y="55"/>
                    <a:pt x="79" y="55"/>
                    <a:pt x="79" y="55"/>
                  </a:cubicBezTo>
                  <a:cubicBezTo>
                    <a:pt x="78" y="55"/>
                    <a:pt x="78" y="55"/>
                    <a:pt x="78" y="55"/>
                  </a:cubicBezTo>
                  <a:cubicBezTo>
                    <a:pt x="77" y="53"/>
                    <a:pt x="77" y="51"/>
                    <a:pt x="76" y="50"/>
                  </a:cubicBezTo>
                  <a:cubicBezTo>
                    <a:pt x="78" y="50"/>
                    <a:pt x="78" y="50"/>
                    <a:pt x="78" y="50"/>
                  </a:cubicBezTo>
                  <a:cubicBezTo>
                    <a:pt x="79" y="50"/>
                    <a:pt x="79" y="49"/>
                    <a:pt x="79" y="48"/>
                  </a:cubicBezTo>
                  <a:cubicBezTo>
                    <a:pt x="79" y="48"/>
                    <a:pt x="78" y="47"/>
                    <a:pt x="78" y="47"/>
                  </a:cubicBezTo>
                  <a:cubicBezTo>
                    <a:pt x="78" y="47"/>
                    <a:pt x="78" y="47"/>
                    <a:pt x="78" y="47"/>
                  </a:cubicBezTo>
                  <a:cubicBezTo>
                    <a:pt x="72" y="48"/>
                    <a:pt x="72" y="48"/>
                    <a:pt x="72" y="48"/>
                  </a:cubicBezTo>
                  <a:cubicBezTo>
                    <a:pt x="71" y="49"/>
                    <a:pt x="71" y="49"/>
                    <a:pt x="71" y="50"/>
                  </a:cubicBezTo>
                  <a:cubicBezTo>
                    <a:pt x="71" y="50"/>
                    <a:pt x="72" y="51"/>
                    <a:pt x="72" y="51"/>
                  </a:cubicBezTo>
                  <a:cubicBezTo>
                    <a:pt x="72" y="51"/>
                    <a:pt x="72" y="51"/>
                    <a:pt x="72" y="51"/>
                  </a:cubicBezTo>
                  <a:cubicBezTo>
                    <a:pt x="74" y="50"/>
                    <a:pt x="74" y="50"/>
                    <a:pt x="74" y="50"/>
                  </a:cubicBezTo>
                  <a:cubicBezTo>
                    <a:pt x="74" y="51"/>
                    <a:pt x="74" y="51"/>
                    <a:pt x="74" y="51"/>
                  </a:cubicBezTo>
                  <a:cubicBezTo>
                    <a:pt x="74" y="51"/>
                    <a:pt x="75" y="52"/>
                    <a:pt x="75" y="54"/>
                  </a:cubicBezTo>
                  <a:cubicBezTo>
                    <a:pt x="75" y="54"/>
                    <a:pt x="75" y="55"/>
                    <a:pt x="75" y="55"/>
                  </a:cubicBezTo>
                  <a:cubicBezTo>
                    <a:pt x="75" y="56"/>
                    <a:pt x="75" y="56"/>
                    <a:pt x="75" y="56"/>
                  </a:cubicBezTo>
                  <a:moveTo>
                    <a:pt x="50" y="0"/>
                  </a:moveTo>
                  <a:cubicBezTo>
                    <a:pt x="49" y="0"/>
                    <a:pt x="48" y="0"/>
                    <a:pt x="47" y="1"/>
                  </a:cubicBezTo>
                  <a:cubicBezTo>
                    <a:pt x="45" y="2"/>
                    <a:pt x="47" y="6"/>
                    <a:pt x="47" y="7"/>
                  </a:cubicBezTo>
                  <a:cubicBezTo>
                    <a:pt x="48" y="9"/>
                    <a:pt x="48" y="11"/>
                    <a:pt x="48" y="12"/>
                  </a:cubicBezTo>
                  <a:cubicBezTo>
                    <a:pt x="48" y="14"/>
                    <a:pt x="45" y="22"/>
                    <a:pt x="42" y="32"/>
                  </a:cubicBezTo>
                  <a:cubicBezTo>
                    <a:pt x="37" y="30"/>
                    <a:pt x="33" y="28"/>
                    <a:pt x="27" y="28"/>
                  </a:cubicBezTo>
                  <a:cubicBezTo>
                    <a:pt x="12" y="28"/>
                    <a:pt x="0" y="41"/>
                    <a:pt x="0" y="56"/>
                  </a:cubicBezTo>
                  <a:cubicBezTo>
                    <a:pt x="0" y="71"/>
                    <a:pt x="12" y="83"/>
                    <a:pt x="27" y="83"/>
                  </a:cubicBezTo>
                  <a:cubicBezTo>
                    <a:pt x="42" y="83"/>
                    <a:pt x="55" y="71"/>
                    <a:pt x="55" y="56"/>
                  </a:cubicBezTo>
                  <a:cubicBezTo>
                    <a:pt x="55" y="47"/>
                    <a:pt x="51" y="40"/>
                    <a:pt x="45" y="35"/>
                  </a:cubicBezTo>
                  <a:cubicBezTo>
                    <a:pt x="45" y="33"/>
                    <a:pt x="46" y="31"/>
                    <a:pt x="47" y="29"/>
                  </a:cubicBezTo>
                  <a:cubicBezTo>
                    <a:pt x="72" y="58"/>
                    <a:pt x="72" y="58"/>
                    <a:pt x="72" y="58"/>
                  </a:cubicBezTo>
                  <a:cubicBezTo>
                    <a:pt x="71" y="60"/>
                    <a:pt x="71" y="61"/>
                    <a:pt x="71" y="62"/>
                  </a:cubicBezTo>
                  <a:cubicBezTo>
                    <a:pt x="71" y="66"/>
                    <a:pt x="74" y="70"/>
                    <a:pt x="79" y="70"/>
                  </a:cubicBezTo>
                  <a:cubicBezTo>
                    <a:pt x="79" y="73"/>
                    <a:pt x="80" y="75"/>
                    <a:pt x="80" y="76"/>
                  </a:cubicBezTo>
                  <a:cubicBezTo>
                    <a:pt x="78" y="77"/>
                    <a:pt x="78" y="77"/>
                    <a:pt x="78" y="77"/>
                  </a:cubicBezTo>
                  <a:cubicBezTo>
                    <a:pt x="78" y="77"/>
                    <a:pt x="77" y="77"/>
                    <a:pt x="77" y="78"/>
                  </a:cubicBezTo>
                  <a:cubicBezTo>
                    <a:pt x="77" y="79"/>
                    <a:pt x="78" y="79"/>
                    <a:pt x="78" y="79"/>
                  </a:cubicBezTo>
                  <a:cubicBezTo>
                    <a:pt x="79" y="79"/>
                    <a:pt x="79" y="79"/>
                    <a:pt x="79" y="79"/>
                  </a:cubicBezTo>
                  <a:cubicBezTo>
                    <a:pt x="84" y="78"/>
                    <a:pt x="84" y="78"/>
                    <a:pt x="84" y="78"/>
                  </a:cubicBezTo>
                  <a:cubicBezTo>
                    <a:pt x="85" y="78"/>
                    <a:pt x="85" y="77"/>
                    <a:pt x="85" y="77"/>
                  </a:cubicBezTo>
                  <a:cubicBezTo>
                    <a:pt x="85" y="76"/>
                    <a:pt x="85" y="76"/>
                    <a:pt x="84" y="76"/>
                  </a:cubicBezTo>
                  <a:cubicBezTo>
                    <a:pt x="84" y="76"/>
                    <a:pt x="84" y="76"/>
                    <a:pt x="84" y="76"/>
                  </a:cubicBezTo>
                  <a:cubicBezTo>
                    <a:pt x="82" y="76"/>
                    <a:pt x="82" y="76"/>
                    <a:pt x="82" y="76"/>
                  </a:cubicBezTo>
                  <a:cubicBezTo>
                    <a:pt x="82" y="74"/>
                    <a:pt x="82" y="72"/>
                    <a:pt x="81" y="70"/>
                  </a:cubicBezTo>
                  <a:cubicBezTo>
                    <a:pt x="84" y="69"/>
                    <a:pt x="86" y="67"/>
                    <a:pt x="86" y="64"/>
                  </a:cubicBezTo>
                  <a:cubicBezTo>
                    <a:pt x="93" y="63"/>
                    <a:pt x="93" y="63"/>
                    <a:pt x="93" y="63"/>
                  </a:cubicBezTo>
                  <a:cubicBezTo>
                    <a:pt x="96" y="74"/>
                    <a:pt x="107" y="83"/>
                    <a:pt x="119" y="83"/>
                  </a:cubicBezTo>
                  <a:cubicBezTo>
                    <a:pt x="134" y="83"/>
                    <a:pt x="146" y="71"/>
                    <a:pt x="146" y="56"/>
                  </a:cubicBezTo>
                  <a:cubicBezTo>
                    <a:pt x="146" y="41"/>
                    <a:pt x="134" y="28"/>
                    <a:pt x="119" y="28"/>
                  </a:cubicBezTo>
                  <a:cubicBezTo>
                    <a:pt x="113" y="28"/>
                    <a:pt x="108" y="30"/>
                    <a:pt x="104" y="33"/>
                  </a:cubicBezTo>
                  <a:cubicBezTo>
                    <a:pt x="94" y="21"/>
                    <a:pt x="94" y="21"/>
                    <a:pt x="94" y="21"/>
                  </a:cubicBezTo>
                  <a:cubicBezTo>
                    <a:pt x="94" y="21"/>
                    <a:pt x="94" y="21"/>
                    <a:pt x="94" y="21"/>
                  </a:cubicBezTo>
                  <a:cubicBezTo>
                    <a:pt x="94" y="18"/>
                    <a:pt x="94" y="18"/>
                    <a:pt x="94" y="18"/>
                  </a:cubicBezTo>
                  <a:cubicBezTo>
                    <a:pt x="96" y="18"/>
                    <a:pt x="99" y="18"/>
                    <a:pt x="100" y="18"/>
                  </a:cubicBezTo>
                  <a:cubicBezTo>
                    <a:pt x="101" y="18"/>
                    <a:pt x="101" y="18"/>
                    <a:pt x="101" y="18"/>
                  </a:cubicBezTo>
                  <a:cubicBezTo>
                    <a:pt x="103" y="18"/>
                    <a:pt x="104" y="18"/>
                    <a:pt x="105" y="18"/>
                  </a:cubicBezTo>
                  <a:cubicBezTo>
                    <a:pt x="105" y="18"/>
                    <a:pt x="106" y="18"/>
                    <a:pt x="106" y="18"/>
                  </a:cubicBezTo>
                  <a:cubicBezTo>
                    <a:pt x="107" y="18"/>
                    <a:pt x="107" y="15"/>
                    <a:pt x="106" y="11"/>
                  </a:cubicBezTo>
                  <a:cubicBezTo>
                    <a:pt x="106" y="10"/>
                    <a:pt x="105" y="10"/>
                    <a:pt x="104" y="10"/>
                  </a:cubicBezTo>
                  <a:cubicBezTo>
                    <a:pt x="101" y="10"/>
                    <a:pt x="96" y="11"/>
                    <a:pt x="93" y="12"/>
                  </a:cubicBezTo>
                  <a:cubicBezTo>
                    <a:pt x="91" y="13"/>
                    <a:pt x="89" y="13"/>
                    <a:pt x="88" y="13"/>
                  </a:cubicBezTo>
                  <a:cubicBezTo>
                    <a:pt x="85" y="13"/>
                    <a:pt x="83" y="13"/>
                    <a:pt x="82" y="12"/>
                  </a:cubicBezTo>
                  <a:cubicBezTo>
                    <a:pt x="82" y="12"/>
                    <a:pt x="82" y="12"/>
                    <a:pt x="82" y="12"/>
                  </a:cubicBezTo>
                  <a:cubicBezTo>
                    <a:pt x="79" y="12"/>
                    <a:pt x="76" y="16"/>
                    <a:pt x="83" y="16"/>
                  </a:cubicBezTo>
                  <a:cubicBezTo>
                    <a:pt x="87" y="17"/>
                    <a:pt x="89" y="17"/>
                    <a:pt x="90" y="18"/>
                  </a:cubicBezTo>
                  <a:cubicBezTo>
                    <a:pt x="90" y="21"/>
                    <a:pt x="90" y="21"/>
                    <a:pt x="90" y="21"/>
                  </a:cubicBezTo>
                  <a:cubicBezTo>
                    <a:pt x="49" y="21"/>
                    <a:pt x="49" y="21"/>
                    <a:pt x="49" y="21"/>
                  </a:cubicBezTo>
                  <a:cubicBezTo>
                    <a:pt x="51" y="16"/>
                    <a:pt x="52" y="13"/>
                    <a:pt x="52" y="13"/>
                  </a:cubicBezTo>
                  <a:cubicBezTo>
                    <a:pt x="52" y="12"/>
                    <a:pt x="52" y="12"/>
                    <a:pt x="52" y="12"/>
                  </a:cubicBezTo>
                  <a:cubicBezTo>
                    <a:pt x="52" y="12"/>
                    <a:pt x="52" y="8"/>
                    <a:pt x="51" y="6"/>
                  </a:cubicBezTo>
                  <a:cubicBezTo>
                    <a:pt x="50" y="5"/>
                    <a:pt x="50" y="4"/>
                    <a:pt x="50" y="3"/>
                  </a:cubicBezTo>
                  <a:cubicBezTo>
                    <a:pt x="50" y="4"/>
                    <a:pt x="51" y="4"/>
                    <a:pt x="52" y="4"/>
                  </a:cubicBezTo>
                  <a:cubicBezTo>
                    <a:pt x="54" y="5"/>
                    <a:pt x="56" y="5"/>
                    <a:pt x="58" y="5"/>
                  </a:cubicBezTo>
                  <a:cubicBezTo>
                    <a:pt x="62" y="5"/>
                    <a:pt x="64" y="4"/>
                    <a:pt x="65" y="4"/>
                  </a:cubicBezTo>
                  <a:cubicBezTo>
                    <a:pt x="66" y="4"/>
                    <a:pt x="66" y="3"/>
                    <a:pt x="66" y="2"/>
                  </a:cubicBezTo>
                  <a:cubicBezTo>
                    <a:pt x="65" y="1"/>
                    <a:pt x="65" y="0"/>
                    <a:pt x="64" y="0"/>
                  </a:cubicBezTo>
                  <a:cubicBezTo>
                    <a:pt x="64" y="0"/>
                    <a:pt x="63" y="1"/>
                    <a:pt x="63" y="1"/>
                  </a:cubicBezTo>
                  <a:cubicBezTo>
                    <a:pt x="63" y="1"/>
                    <a:pt x="61" y="2"/>
                    <a:pt x="58" y="2"/>
                  </a:cubicBezTo>
                  <a:cubicBezTo>
                    <a:pt x="57" y="2"/>
                    <a:pt x="55" y="1"/>
                    <a:pt x="54" y="1"/>
                  </a:cubicBezTo>
                  <a:cubicBezTo>
                    <a:pt x="53" y="0"/>
                    <a:pt x="51" y="0"/>
                    <a:pt x="5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75" name="Freeform 405"/>
            <p:cNvSpPr>
              <a:spLocks noChangeArrowheads="1"/>
            </p:cNvSpPr>
            <p:nvPr/>
          </p:nvSpPr>
          <p:spPr bwMode="auto">
            <a:xfrm>
              <a:off x="2987675" y="3813175"/>
              <a:ext cx="1" cy="3175"/>
            </a:xfrm>
            <a:custGeom>
              <a:avLst/>
              <a:gdLst>
                <a:gd name="T0" fmla="*/ 0 w 1"/>
                <a:gd name="T1" fmla="*/ 0 h 2"/>
                <a:gd name="T2" fmla="*/ 0 w 1"/>
                <a:gd name="T3" fmla="*/ 5040313 h 2"/>
                <a:gd name="T4" fmla="*/ 0 w 1"/>
                <a:gd name="T5" fmla="*/ 0 h 2"/>
                <a:gd name="T6" fmla="*/ 0 60000 65536"/>
                <a:gd name="T7" fmla="*/ 0 60000 65536"/>
                <a:gd name="T8" fmla="*/ 0 60000 65536"/>
                <a:gd name="T9" fmla="*/ 0 w 1"/>
                <a:gd name="T10" fmla="*/ 0 h 2"/>
                <a:gd name="T11" fmla="*/ 1 w 1"/>
                <a:gd name="T12" fmla="*/ 2 h 2"/>
              </a:gdLst>
              <a:ahLst/>
              <a:cxnLst>
                <a:cxn ang="T6">
                  <a:pos x="T0" y="T1"/>
                </a:cxn>
                <a:cxn ang="T7">
                  <a:pos x="T2" y="T3"/>
                </a:cxn>
                <a:cxn ang="T8">
                  <a:pos x="T4" y="T5"/>
                </a:cxn>
              </a:cxnLst>
              <a:rect l="T9" t="T10" r="T11" b="T12"/>
              <a:pathLst>
                <a:path w="1" h="2">
                  <a:moveTo>
                    <a:pt x="0" y="0"/>
                  </a:moveTo>
                  <a:lnTo>
                    <a:pt x="0"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76" name="Freeform 406"/>
            <p:cNvSpPr>
              <a:spLocks noChangeArrowheads="1"/>
            </p:cNvSpPr>
            <p:nvPr/>
          </p:nvSpPr>
          <p:spPr bwMode="auto">
            <a:xfrm>
              <a:off x="2987675" y="3813175"/>
              <a:ext cx="1" cy="3175"/>
            </a:xfrm>
            <a:custGeom>
              <a:avLst/>
              <a:gdLst>
                <a:gd name="T0" fmla="*/ 0 w 1"/>
                <a:gd name="T1" fmla="*/ 0 h 2"/>
                <a:gd name="T2" fmla="*/ 0 w 1"/>
                <a:gd name="T3" fmla="*/ 5040313 h 2"/>
                <a:gd name="T4" fmla="*/ 0 w 1"/>
                <a:gd name="T5" fmla="*/ 0 h 2"/>
                <a:gd name="T6" fmla="*/ 0 60000 65536"/>
                <a:gd name="T7" fmla="*/ 0 60000 65536"/>
                <a:gd name="T8" fmla="*/ 0 60000 65536"/>
                <a:gd name="T9" fmla="*/ 0 w 1"/>
                <a:gd name="T10" fmla="*/ 0 h 2"/>
                <a:gd name="T11" fmla="*/ 1 w 1"/>
                <a:gd name="T12" fmla="*/ 2 h 2"/>
              </a:gdLst>
              <a:ahLst/>
              <a:cxnLst>
                <a:cxn ang="T6">
                  <a:pos x="T0" y="T1"/>
                </a:cxn>
                <a:cxn ang="T7">
                  <a:pos x="T2" y="T3"/>
                </a:cxn>
                <a:cxn ang="T8">
                  <a:pos x="T4" y="T5"/>
                </a:cxn>
              </a:cxnLst>
              <a:rect l="T9" t="T10" r="T11" b="T12"/>
              <a:pathLst>
                <a:path w="1" h="2">
                  <a:moveTo>
                    <a:pt x="0" y="0"/>
                  </a:move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77" name="Freeform 407"/>
            <p:cNvSpPr>
              <a:spLocks noEditPoints="1" noChangeArrowheads="1"/>
            </p:cNvSpPr>
            <p:nvPr/>
          </p:nvSpPr>
          <p:spPr bwMode="auto">
            <a:xfrm>
              <a:off x="2987675" y="3459163"/>
              <a:ext cx="314325" cy="354013"/>
            </a:xfrm>
            <a:custGeom>
              <a:avLst/>
              <a:gdLst>
                <a:gd name="T0" fmla="*/ 0 w 84"/>
                <a:gd name="T1" fmla="*/ 1333246853 h 94"/>
                <a:gd name="T2" fmla="*/ 0 w 84"/>
                <a:gd name="T3" fmla="*/ 1333246853 h 94"/>
                <a:gd name="T4" fmla="*/ 0 w 84"/>
                <a:gd name="T5" fmla="*/ 1333246853 h 94"/>
                <a:gd name="T6" fmla="*/ 14002430 w 84"/>
                <a:gd name="T7" fmla="*/ 1319063736 h 94"/>
                <a:gd name="T8" fmla="*/ 350057017 w 84"/>
                <a:gd name="T9" fmla="*/ 865192708 h 94"/>
                <a:gd name="T10" fmla="*/ 350057017 w 84"/>
                <a:gd name="T11" fmla="*/ 836826474 h 94"/>
                <a:gd name="T12" fmla="*/ 392064308 w 84"/>
                <a:gd name="T13" fmla="*/ 794273359 h 94"/>
                <a:gd name="T14" fmla="*/ 434071599 w 84"/>
                <a:gd name="T15" fmla="*/ 836826474 h 94"/>
                <a:gd name="T16" fmla="*/ 392064308 w 84"/>
                <a:gd name="T17" fmla="*/ 879375824 h 94"/>
                <a:gd name="T18" fmla="*/ 378061878 w 84"/>
                <a:gd name="T19" fmla="*/ 879375824 h 94"/>
                <a:gd name="T20" fmla="*/ 14002430 w 84"/>
                <a:gd name="T21" fmla="*/ 1319063736 h 94"/>
                <a:gd name="T22" fmla="*/ 938155350 w 84"/>
                <a:gd name="T23" fmla="*/ 0 h 94"/>
                <a:gd name="T24" fmla="*/ 84014582 w 84"/>
                <a:gd name="T25" fmla="*/ 624072194 h 94"/>
                <a:gd name="T26" fmla="*/ 0 w 84"/>
                <a:gd name="T27" fmla="*/ 1333246853 h 94"/>
                <a:gd name="T28" fmla="*/ 644104313 w 84"/>
                <a:gd name="T29" fmla="*/ 1077943222 h 94"/>
                <a:gd name="T30" fmla="*/ 686111604 w 84"/>
                <a:gd name="T31" fmla="*/ 1077943222 h 94"/>
                <a:gd name="T32" fmla="*/ 1176192924 w 84"/>
                <a:gd name="T33" fmla="*/ 170201165 h 94"/>
                <a:gd name="T34" fmla="*/ 938155350 w 84"/>
                <a:gd name="T35" fmla="*/ 0 h 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94"/>
                <a:gd name="T56" fmla="*/ 84 w 84"/>
                <a:gd name="T57" fmla="*/ 94 h 9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94">
                  <a:moveTo>
                    <a:pt x="0" y="94"/>
                  </a:moveTo>
                  <a:cubicBezTo>
                    <a:pt x="0" y="94"/>
                    <a:pt x="0" y="94"/>
                    <a:pt x="0" y="94"/>
                  </a:cubicBezTo>
                  <a:cubicBezTo>
                    <a:pt x="0" y="94"/>
                    <a:pt x="0" y="94"/>
                    <a:pt x="0" y="94"/>
                  </a:cubicBezTo>
                  <a:moveTo>
                    <a:pt x="1" y="93"/>
                  </a:moveTo>
                  <a:cubicBezTo>
                    <a:pt x="25" y="61"/>
                    <a:pt x="25" y="61"/>
                    <a:pt x="25" y="61"/>
                  </a:cubicBezTo>
                  <a:cubicBezTo>
                    <a:pt x="25" y="60"/>
                    <a:pt x="25" y="60"/>
                    <a:pt x="25" y="59"/>
                  </a:cubicBezTo>
                  <a:cubicBezTo>
                    <a:pt x="25" y="57"/>
                    <a:pt x="26" y="56"/>
                    <a:pt x="28" y="56"/>
                  </a:cubicBezTo>
                  <a:cubicBezTo>
                    <a:pt x="30" y="56"/>
                    <a:pt x="31" y="57"/>
                    <a:pt x="31" y="59"/>
                  </a:cubicBezTo>
                  <a:cubicBezTo>
                    <a:pt x="31" y="61"/>
                    <a:pt x="30" y="62"/>
                    <a:pt x="28" y="62"/>
                  </a:cubicBezTo>
                  <a:cubicBezTo>
                    <a:pt x="27" y="62"/>
                    <a:pt x="27" y="62"/>
                    <a:pt x="27" y="62"/>
                  </a:cubicBezTo>
                  <a:cubicBezTo>
                    <a:pt x="1" y="93"/>
                    <a:pt x="1" y="93"/>
                    <a:pt x="1" y="93"/>
                  </a:cubicBezTo>
                  <a:moveTo>
                    <a:pt x="67" y="0"/>
                  </a:moveTo>
                  <a:cubicBezTo>
                    <a:pt x="47" y="35"/>
                    <a:pt x="6" y="44"/>
                    <a:pt x="6" y="44"/>
                  </a:cubicBezTo>
                  <a:cubicBezTo>
                    <a:pt x="14" y="76"/>
                    <a:pt x="1" y="93"/>
                    <a:pt x="0" y="94"/>
                  </a:cubicBezTo>
                  <a:cubicBezTo>
                    <a:pt x="14" y="77"/>
                    <a:pt x="38" y="76"/>
                    <a:pt x="46" y="76"/>
                  </a:cubicBezTo>
                  <a:cubicBezTo>
                    <a:pt x="48" y="76"/>
                    <a:pt x="49" y="76"/>
                    <a:pt x="49" y="76"/>
                  </a:cubicBezTo>
                  <a:cubicBezTo>
                    <a:pt x="44" y="49"/>
                    <a:pt x="84" y="12"/>
                    <a:pt x="84" y="12"/>
                  </a:cubicBezTo>
                  <a:cubicBezTo>
                    <a:pt x="78" y="1"/>
                    <a:pt x="67" y="0"/>
                    <a:pt x="6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78" name="Freeform 408"/>
            <p:cNvSpPr>
              <a:spLocks noChangeArrowheads="1"/>
            </p:cNvSpPr>
            <p:nvPr/>
          </p:nvSpPr>
          <p:spPr bwMode="auto">
            <a:xfrm>
              <a:off x="3235325" y="3330575"/>
              <a:ext cx="187325" cy="180975"/>
            </a:xfrm>
            <a:custGeom>
              <a:avLst/>
              <a:gdLst>
                <a:gd name="T0" fmla="*/ 266690856 w 50"/>
                <a:gd name="T1" fmla="*/ 0 h 48"/>
                <a:gd name="T2" fmla="*/ 0 w 50"/>
                <a:gd name="T3" fmla="*/ 412242198 h 48"/>
                <a:gd name="T4" fmla="*/ 350908430 w 50"/>
                <a:gd name="T5" fmla="*/ 682332305 h 48"/>
                <a:gd name="T6" fmla="*/ 701813113 w 50"/>
                <a:gd name="T7" fmla="*/ 355382116 h 48"/>
                <a:gd name="T8" fmla="*/ 266690856 w 50"/>
                <a:gd name="T9" fmla="*/ 0 h 48"/>
                <a:gd name="T10" fmla="*/ 0 60000 65536"/>
                <a:gd name="T11" fmla="*/ 0 60000 65536"/>
                <a:gd name="T12" fmla="*/ 0 60000 65536"/>
                <a:gd name="T13" fmla="*/ 0 60000 65536"/>
                <a:gd name="T14" fmla="*/ 0 60000 65536"/>
                <a:gd name="T15" fmla="*/ 0 w 50"/>
                <a:gd name="T16" fmla="*/ 0 h 48"/>
                <a:gd name="T17" fmla="*/ 50 w 50"/>
                <a:gd name="T18" fmla="*/ 48 h 48"/>
              </a:gdLst>
              <a:ahLst/>
              <a:cxnLst>
                <a:cxn ang="T10">
                  <a:pos x="T0" y="T1"/>
                </a:cxn>
                <a:cxn ang="T11">
                  <a:pos x="T2" y="T3"/>
                </a:cxn>
                <a:cxn ang="T12">
                  <a:pos x="T4" y="T5"/>
                </a:cxn>
                <a:cxn ang="T13">
                  <a:pos x="T6" y="T7"/>
                </a:cxn>
                <a:cxn ang="T14">
                  <a:pos x="T8" y="T9"/>
                </a:cxn>
              </a:cxnLst>
              <a:rect l="T15" t="T16" r="T17" b="T18"/>
              <a:pathLst>
                <a:path w="50" h="48">
                  <a:moveTo>
                    <a:pt x="19" y="0"/>
                  </a:moveTo>
                  <a:cubicBezTo>
                    <a:pt x="0" y="29"/>
                    <a:pt x="0" y="29"/>
                    <a:pt x="0" y="29"/>
                  </a:cubicBezTo>
                  <a:cubicBezTo>
                    <a:pt x="0" y="29"/>
                    <a:pt x="18" y="29"/>
                    <a:pt x="25" y="48"/>
                  </a:cubicBezTo>
                  <a:cubicBezTo>
                    <a:pt x="50" y="25"/>
                    <a:pt x="50" y="25"/>
                    <a:pt x="50" y="25"/>
                  </a:cubicBezTo>
                  <a:cubicBezTo>
                    <a:pt x="50" y="25"/>
                    <a:pt x="39" y="2"/>
                    <a:pt x="1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79" name="Rectangle 409"/>
            <p:cNvSpPr>
              <a:spLocks noChangeArrowheads="1"/>
            </p:cNvSpPr>
            <p:nvPr/>
          </p:nvSpPr>
          <p:spPr bwMode="auto">
            <a:xfrm>
              <a:off x="2982912" y="3827463"/>
              <a:ext cx="390525" cy="111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6580" name="Rectangle 410"/>
            <p:cNvSpPr>
              <a:spLocks noChangeArrowheads="1"/>
            </p:cNvSpPr>
            <p:nvPr/>
          </p:nvSpPr>
          <p:spPr bwMode="auto">
            <a:xfrm>
              <a:off x="2982912" y="3827463"/>
              <a:ext cx="3905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6581" name="Rectangle 411"/>
            <p:cNvSpPr>
              <a:spLocks noChangeArrowheads="1"/>
            </p:cNvSpPr>
            <p:nvPr/>
          </p:nvSpPr>
          <p:spPr bwMode="auto">
            <a:xfrm>
              <a:off x="1063625" y="2071688"/>
              <a:ext cx="288925" cy="2968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6582" name="Rectangle 412"/>
            <p:cNvSpPr>
              <a:spLocks noChangeArrowheads="1"/>
            </p:cNvSpPr>
            <p:nvPr/>
          </p:nvSpPr>
          <p:spPr bwMode="auto">
            <a:xfrm>
              <a:off x="1063625" y="2071688"/>
              <a:ext cx="288925" cy="296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6583" name="Freeform 413"/>
            <p:cNvSpPr>
              <a:spLocks noEditPoints="1" noChangeArrowheads="1"/>
            </p:cNvSpPr>
            <p:nvPr/>
          </p:nvSpPr>
          <p:spPr bwMode="auto">
            <a:xfrm>
              <a:off x="1033462" y="1916113"/>
              <a:ext cx="354012" cy="474663"/>
            </a:xfrm>
            <a:custGeom>
              <a:avLst/>
              <a:gdLst>
                <a:gd name="T0" fmla="*/ 42841802 w 223"/>
                <a:gd name="T1" fmla="*/ 234375572 h 299"/>
                <a:gd name="T2" fmla="*/ 519151454 w 223"/>
                <a:gd name="T3" fmla="*/ 723286399 h 299"/>
                <a:gd name="T4" fmla="*/ 17640275 w 223"/>
                <a:gd name="T5" fmla="*/ 221773984 h 299"/>
                <a:gd name="T6" fmla="*/ 65523970 w 223"/>
                <a:gd name="T7" fmla="*/ 78125720 h 299"/>
                <a:gd name="T8" fmla="*/ 17640275 w 223"/>
                <a:gd name="T9" fmla="*/ 221773984 h 299"/>
                <a:gd name="T10" fmla="*/ 78123940 w 223"/>
                <a:gd name="T11" fmla="*/ 17641906 h 299"/>
                <a:gd name="T12" fmla="*/ 126007635 w 223"/>
                <a:gd name="T13" fmla="*/ 161290170 h 299"/>
                <a:gd name="T14" fmla="*/ 136088245 w 223"/>
                <a:gd name="T15" fmla="*/ 161290170 h 299"/>
                <a:gd name="T16" fmla="*/ 183970353 w 223"/>
                <a:gd name="T17" fmla="*/ 17641906 h 299"/>
                <a:gd name="T18" fmla="*/ 136088245 w 223"/>
                <a:gd name="T19" fmla="*/ 161290170 h 299"/>
                <a:gd name="T20" fmla="*/ 204131574 w 223"/>
                <a:gd name="T21" fmla="*/ 17641906 h 299"/>
                <a:gd name="T22" fmla="*/ 244454017 w 223"/>
                <a:gd name="T23" fmla="*/ 161290170 h 299"/>
                <a:gd name="T24" fmla="*/ 262095880 w 223"/>
                <a:gd name="T25" fmla="*/ 161290170 h 299"/>
                <a:gd name="T26" fmla="*/ 309977987 w 223"/>
                <a:gd name="T27" fmla="*/ 17641906 h 299"/>
                <a:gd name="T28" fmla="*/ 262095880 w 223"/>
                <a:gd name="T29" fmla="*/ 161290170 h 299"/>
                <a:gd name="T30" fmla="*/ 322579544 w 223"/>
                <a:gd name="T31" fmla="*/ 17641906 h 299"/>
                <a:gd name="T32" fmla="*/ 370461652 w 223"/>
                <a:gd name="T33" fmla="*/ 161290170 h 299"/>
                <a:gd name="T34" fmla="*/ 383063209 w 223"/>
                <a:gd name="T35" fmla="*/ 161290170 h 299"/>
                <a:gd name="T36" fmla="*/ 428425957 w 223"/>
                <a:gd name="T37" fmla="*/ 17641906 h 299"/>
                <a:gd name="T38" fmla="*/ 383063209 w 223"/>
                <a:gd name="T39" fmla="*/ 161290170 h 299"/>
                <a:gd name="T40" fmla="*/ 441025927 w 223"/>
                <a:gd name="T41" fmla="*/ 17641906 h 299"/>
                <a:gd name="T42" fmla="*/ 488909622 w 223"/>
                <a:gd name="T43" fmla="*/ 161290170 h 299"/>
                <a:gd name="T44" fmla="*/ 493949927 w 223"/>
                <a:gd name="T45" fmla="*/ 161290170 h 299"/>
                <a:gd name="T46" fmla="*/ 541832035 w 223"/>
                <a:gd name="T47" fmla="*/ 17641906 h 299"/>
                <a:gd name="T48" fmla="*/ 493949927 w 223"/>
                <a:gd name="T49" fmla="*/ 161290170 h 299"/>
                <a:gd name="T50" fmla="*/ 83164245 w 223"/>
                <a:gd name="T51" fmla="*/ 0 h 299"/>
                <a:gd name="T52" fmla="*/ 0 w 223"/>
                <a:gd name="T53" fmla="*/ 252015890 h 299"/>
                <a:gd name="T54" fmla="*/ 17640275 w 223"/>
                <a:gd name="T55" fmla="*/ 317540022 h 299"/>
                <a:gd name="T56" fmla="*/ 0 w 223"/>
                <a:gd name="T57" fmla="*/ 753528306 h 299"/>
                <a:gd name="T58" fmla="*/ 561993256 w 223"/>
                <a:gd name="T59" fmla="*/ 435988284 h 299"/>
                <a:gd name="T60" fmla="*/ 536791729 w 223"/>
                <a:gd name="T61" fmla="*/ 199093347 h 299"/>
                <a:gd name="T62" fmla="*/ 561993256 w 223"/>
                <a:gd name="T63" fmla="*/ 0 h 29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3"/>
                <a:gd name="T97" fmla="*/ 0 h 299"/>
                <a:gd name="T98" fmla="*/ 223 w 223"/>
                <a:gd name="T99" fmla="*/ 299 h 29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3" h="299">
                  <a:moveTo>
                    <a:pt x="17" y="287"/>
                  </a:moveTo>
                  <a:lnTo>
                    <a:pt x="17" y="93"/>
                  </a:lnTo>
                  <a:lnTo>
                    <a:pt x="206" y="93"/>
                  </a:lnTo>
                  <a:lnTo>
                    <a:pt x="206" y="287"/>
                  </a:lnTo>
                  <a:lnTo>
                    <a:pt x="17" y="287"/>
                  </a:lnTo>
                  <a:close/>
                  <a:moveTo>
                    <a:pt x="7" y="88"/>
                  </a:moveTo>
                  <a:lnTo>
                    <a:pt x="7" y="31"/>
                  </a:lnTo>
                  <a:lnTo>
                    <a:pt x="26" y="31"/>
                  </a:lnTo>
                  <a:lnTo>
                    <a:pt x="26" y="88"/>
                  </a:lnTo>
                  <a:lnTo>
                    <a:pt x="7" y="88"/>
                  </a:lnTo>
                  <a:close/>
                  <a:moveTo>
                    <a:pt x="31" y="64"/>
                  </a:moveTo>
                  <a:lnTo>
                    <a:pt x="31" y="7"/>
                  </a:lnTo>
                  <a:lnTo>
                    <a:pt x="50" y="7"/>
                  </a:lnTo>
                  <a:lnTo>
                    <a:pt x="50" y="64"/>
                  </a:lnTo>
                  <a:lnTo>
                    <a:pt x="31" y="64"/>
                  </a:lnTo>
                  <a:close/>
                  <a:moveTo>
                    <a:pt x="54" y="64"/>
                  </a:moveTo>
                  <a:lnTo>
                    <a:pt x="54" y="7"/>
                  </a:lnTo>
                  <a:lnTo>
                    <a:pt x="73" y="7"/>
                  </a:lnTo>
                  <a:lnTo>
                    <a:pt x="73" y="64"/>
                  </a:lnTo>
                  <a:lnTo>
                    <a:pt x="54" y="64"/>
                  </a:lnTo>
                  <a:close/>
                  <a:moveTo>
                    <a:pt x="81" y="64"/>
                  </a:moveTo>
                  <a:lnTo>
                    <a:pt x="81" y="7"/>
                  </a:lnTo>
                  <a:lnTo>
                    <a:pt x="97" y="7"/>
                  </a:lnTo>
                  <a:lnTo>
                    <a:pt x="97" y="64"/>
                  </a:lnTo>
                  <a:lnTo>
                    <a:pt x="81" y="64"/>
                  </a:lnTo>
                  <a:close/>
                  <a:moveTo>
                    <a:pt x="104" y="64"/>
                  </a:moveTo>
                  <a:lnTo>
                    <a:pt x="104" y="7"/>
                  </a:lnTo>
                  <a:lnTo>
                    <a:pt x="123" y="7"/>
                  </a:lnTo>
                  <a:lnTo>
                    <a:pt x="123" y="64"/>
                  </a:lnTo>
                  <a:lnTo>
                    <a:pt x="104" y="64"/>
                  </a:lnTo>
                  <a:close/>
                  <a:moveTo>
                    <a:pt x="128" y="64"/>
                  </a:moveTo>
                  <a:lnTo>
                    <a:pt x="128" y="7"/>
                  </a:lnTo>
                  <a:lnTo>
                    <a:pt x="147" y="7"/>
                  </a:lnTo>
                  <a:lnTo>
                    <a:pt x="147" y="64"/>
                  </a:lnTo>
                  <a:lnTo>
                    <a:pt x="128" y="64"/>
                  </a:lnTo>
                  <a:close/>
                  <a:moveTo>
                    <a:pt x="152" y="64"/>
                  </a:moveTo>
                  <a:lnTo>
                    <a:pt x="152" y="7"/>
                  </a:lnTo>
                  <a:lnTo>
                    <a:pt x="170" y="7"/>
                  </a:lnTo>
                  <a:lnTo>
                    <a:pt x="170" y="64"/>
                  </a:lnTo>
                  <a:lnTo>
                    <a:pt x="152" y="64"/>
                  </a:lnTo>
                  <a:close/>
                  <a:moveTo>
                    <a:pt x="175" y="64"/>
                  </a:moveTo>
                  <a:lnTo>
                    <a:pt x="175" y="7"/>
                  </a:lnTo>
                  <a:lnTo>
                    <a:pt x="194" y="7"/>
                  </a:lnTo>
                  <a:lnTo>
                    <a:pt x="194" y="64"/>
                  </a:lnTo>
                  <a:lnTo>
                    <a:pt x="175" y="64"/>
                  </a:lnTo>
                  <a:close/>
                  <a:moveTo>
                    <a:pt x="196" y="64"/>
                  </a:moveTo>
                  <a:lnTo>
                    <a:pt x="196" y="7"/>
                  </a:lnTo>
                  <a:lnTo>
                    <a:pt x="215" y="7"/>
                  </a:lnTo>
                  <a:lnTo>
                    <a:pt x="215" y="64"/>
                  </a:lnTo>
                  <a:lnTo>
                    <a:pt x="196" y="64"/>
                  </a:lnTo>
                  <a:close/>
                  <a:moveTo>
                    <a:pt x="223" y="0"/>
                  </a:moveTo>
                  <a:lnTo>
                    <a:pt x="33" y="0"/>
                  </a:lnTo>
                  <a:lnTo>
                    <a:pt x="0" y="34"/>
                  </a:lnTo>
                  <a:lnTo>
                    <a:pt x="0" y="100"/>
                  </a:lnTo>
                  <a:lnTo>
                    <a:pt x="7" y="100"/>
                  </a:lnTo>
                  <a:lnTo>
                    <a:pt x="7" y="126"/>
                  </a:lnTo>
                  <a:lnTo>
                    <a:pt x="0" y="126"/>
                  </a:lnTo>
                  <a:lnTo>
                    <a:pt x="0" y="299"/>
                  </a:lnTo>
                  <a:lnTo>
                    <a:pt x="223" y="299"/>
                  </a:lnTo>
                  <a:lnTo>
                    <a:pt x="223" y="173"/>
                  </a:lnTo>
                  <a:lnTo>
                    <a:pt x="213" y="173"/>
                  </a:lnTo>
                  <a:lnTo>
                    <a:pt x="213" y="79"/>
                  </a:lnTo>
                  <a:lnTo>
                    <a:pt x="223" y="79"/>
                  </a:lnTo>
                  <a:lnTo>
                    <a:pt x="223"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84" name="Freeform 414"/>
            <p:cNvSpPr>
              <a:spLocks noEditPoints="1" noChangeArrowheads="1"/>
            </p:cNvSpPr>
            <p:nvPr/>
          </p:nvSpPr>
          <p:spPr bwMode="auto">
            <a:xfrm>
              <a:off x="1033462" y="1916113"/>
              <a:ext cx="354012" cy="474663"/>
            </a:xfrm>
            <a:custGeom>
              <a:avLst/>
              <a:gdLst>
                <a:gd name="T0" fmla="*/ 42841802 w 223"/>
                <a:gd name="T1" fmla="*/ 234375572 h 299"/>
                <a:gd name="T2" fmla="*/ 519151454 w 223"/>
                <a:gd name="T3" fmla="*/ 723286399 h 299"/>
                <a:gd name="T4" fmla="*/ 17640275 w 223"/>
                <a:gd name="T5" fmla="*/ 221773984 h 299"/>
                <a:gd name="T6" fmla="*/ 65523970 w 223"/>
                <a:gd name="T7" fmla="*/ 78125720 h 299"/>
                <a:gd name="T8" fmla="*/ 17640275 w 223"/>
                <a:gd name="T9" fmla="*/ 221773984 h 299"/>
                <a:gd name="T10" fmla="*/ 78123940 w 223"/>
                <a:gd name="T11" fmla="*/ 17641906 h 299"/>
                <a:gd name="T12" fmla="*/ 126007635 w 223"/>
                <a:gd name="T13" fmla="*/ 161290170 h 299"/>
                <a:gd name="T14" fmla="*/ 136088245 w 223"/>
                <a:gd name="T15" fmla="*/ 161290170 h 299"/>
                <a:gd name="T16" fmla="*/ 183970353 w 223"/>
                <a:gd name="T17" fmla="*/ 17641906 h 299"/>
                <a:gd name="T18" fmla="*/ 136088245 w 223"/>
                <a:gd name="T19" fmla="*/ 161290170 h 299"/>
                <a:gd name="T20" fmla="*/ 204131574 w 223"/>
                <a:gd name="T21" fmla="*/ 17641906 h 299"/>
                <a:gd name="T22" fmla="*/ 244454017 w 223"/>
                <a:gd name="T23" fmla="*/ 161290170 h 299"/>
                <a:gd name="T24" fmla="*/ 262095880 w 223"/>
                <a:gd name="T25" fmla="*/ 161290170 h 299"/>
                <a:gd name="T26" fmla="*/ 309977987 w 223"/>
                <a:gd name="T27" fmla="*/ 17641906 h 299"/>
                <a:gd name="T28" fmla="*/ 262095880 w 223"/>
                <a:gd name="T29" fmla="*/ 161290170 h 299"/>
                <a:gd name="T30" fmla="*/ 322579544 w 223"/>
                <a:gd name="T31" fmla="*/ 17641906 h 299"/>
                <a:gd name="T32" fmla="*/ 370461652 w 223"/>
                <a:gd name="T33" fmla="*/ 161290170 h 299"/>
                <a:gd name="T34" fmla="*/ 383063209 w 223"/>
                <a:gd name="T35" fmla="*/ 161290170 h 299"/>
                <a:gd name="T36" fmla="*/ 428425957 w 223"/>
                <a:gd name="T37" fmla="*/ 17641906 h 299"/>
                <a:gd name="T38" fmla="*/ 383063209 w 223"/>
                <a:gd name="T39" fmla="*/ 161290170 h 299"/>
                <a:gd name="T40" fmla="*/ 441025927 w 223"/>
                <a:gd name="T41" fmla="*/ 17641906 h 299"/>
                <a:gd name="T42" fmla="*/ 488909622 w 223"/>
                <a:gd name="T43" fmla="*/ 161290170 h 299"/>
                <a:gd name="T44" fmla="*/ 493949927 w 223"/>
                <a:gd name="T45" fmla="*/ 161290170 h 299"/>
                <a:gd name="T46" fmla="*/ 541832035 w 223"/>
                <a:gd name="T47" fmla="*/ 17641906 h 299"/>
                <a:gd name="T48" fmla="*/ 493949927 w 223"/>
                <a:gd name="T49" fmla="*/ 161290170 h 299"/>
                <a:gd name="T50" fmla="*/ 83164245 w 223"/>
                <a:gd name="T51" fmla="*/ 0 h 299"/>
                <a:gd name="T52" fmla="*/ 0 w 223"/>
                <a:gd name="T53" fmla="*/ 252015890 h 299"/>
                <a:gd name="T54" fmla="*/ 17640275 w 223"/>
                <a:gd name="T55" fmla="*/ 317540022 h 299"/>
                <a:gd name="T56" fmla="*/ 0 w 223"/>
                <a:gd name="T57" fmla="*/ 753528306 h 299"/>
                <a:gd name="T58" fmla="*/ 561993256 w 223"/>
                <a:gd name="T59" fmla="*/ 435988284 h 299"/>
                <a:gd name="T60" fmla="*/ 536791729 w 223"/>
                <a:gd name="T61" fmla="*/ 199093347 h 299"/>
                <a:gd name="T62" fmla="*/ 561993256 w 223"/>
                <a:gd name="T63" fmla="*/ 0 h 29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3"/>
                <a:gd name="T97" fmla="*/ 0 h 299"/>
                <a:gd name="T98" fmla="*/ 223 w 223"/>
                <a:gd name="T99" fmla="*/ 299 h 29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3" h="299">
                  <a:moveTo>
                    <a:pt x="17" y="287"/>
                  </a:moveTo>
                  <a:lnTo>
                    <a:pt x="17" y="93"/>
                  </a:lnTo>
                  <a:lnTo>
                    <a:pt x="206" y="93"/>
                  </a:lnTo>
                  <a:lnTo>
                    <a:pt x="206" y="287"/>
                  </a:lnTo>
                  <a:lnTo>
                    <a:pt x="17" y="287"/>
                  </a:lnTo>
                  <a:moveTo>
                    <a:pt x="7" y="88"/>
                  </a:moveTo>
                  <a:lnTo>
                    <a:pt x="7" y="31"/>
                  </a:lnTo>
                  <a:lnTo>
                    <a:pt x="26" y="31"/>
                  </a:lnTo>
                  <a:lnTo>
                    <a:pt x="26" y="88"/>
                  </a:lnTo>
                  <a:lnTo>
                    <a:pt x="7" y="88"/>
                  </a:lnTo>
                  <a:moveTo>
                    <a:pt x="31" y="64"/>
                  </a:moveTo>
                  <a:lnTo>
                    <a:pt x="31" y="7"/>
                  </a:lnTo>
                  <a:lnTo>
                    <a:pt x="50" y="7"/>
                  </a:lnTo>
                  <a:lnTo>
                    <a:pt x="50" y="64"/>
                  </a:lnTo>
                  <a:lnTo>
                    <a:pt x="31" y="64"/>
                  </a:lnTo>
                  <a:moveTo>
                    <a:pt x="54" y="64"/>
                  </a:moveTo>
                  <a:lnTo>
                    <a:pt x="54" y="7"/>
                  </a:lnTo>
                  <a:lnTo>
                    <a:pt x="73" y="7"/>
                  </a:lnTo>
                  <a:lnTo>
                    <a:pt x="73" y="64"/>
                  </a:lnTo>
                  <a:lnTo>
                    <a:pt x="54" y="64"/>
                  </a:lnTo>
                  <a:moveTo>
                    <a:pt x="81" y="64"/>
                  </a:moveTo>
                  <a:lnTo>
                    <a:pt x="81" y="7"/>
                  </a:lnTo>
                  <a:lnTo>
                    <a:pt x="97" y="7"/>
                  </a:lnTo>
                  <a:lnTo>
                    <a:pt x="97" y="64"/>
                  </a:lnTo>
                  <a:lnTo>
                    <a:pt x="81" y="64"/>
                  </a:lnTo>
                  <a:moveTo>
                    <a:pt x="104" y="64"/>
                  </a:moveTo>
                  <a:lnTo>
                    <a:pt x="104" y="7"/>
                  </a:lnTo>
                  <a:lnTo>
                    <a:pt x="123" y="7"/>
                  </a:lnTo>
                  <a:lnTo>
                    <a:pt x="123" y="64"/>
                  </a:lnTo>
                  <a:lnTo>
                    <a:pt x="104" y="64"/>
                  </a:lnTo>
                  <a:moveTo>
                    <a:pt x="128" y="64"/>
                  </a:moveTo>
                  <a:lnTo>
                    <a:pt x="128" y="7"/>
                  </a:lnTo>
                  <a:lnTo>
                    <a:pt x="147" y="7"/>
                  </a:lnTo>
                  <a:lnTo>
                    <a:pt x="147" y="64"/>
                  </a:lnTo>
                  <a:lnTo>
                    <a:pt x="128" y="64"/>
                  </a:lnTo>
                  <a:moveTo>
                    <a:pt x="152" y="64"/>
                  </a:moveTo>
                  <a:lnTo>
                    <a:pt x="152" y="7"/>
                  </a:lnTo>
                  <a:lnTo>
                    <a:pt x="170" y="7"/>
                  </a:lnTo>
                  <a:lnTo>
                    <a:pt x="170" y="64"/>
                  </a:lnTo>
                  <a:lnTo>
                    <a:pt x="152" y="64"/>
                  </a:lnTo>
                  <a:moveTo>
                    <a:pt x="175" y="64"/>
                  </a:moveTo>
                  <a:lnTo>
                    <a:pt x="175" y="7"/>
                  </a:lnTo>
                  <a:lnTo>
                    <a:pt x="194" y="7"/>
                  </a:lnTo>
                  <a:lnTo>
                    <a:pt x="194" y="64"/>
                  </a:lnTo>
                  <a:lnTo>
                    <a:pt x="175" y="64"/>
                  </a:lnTo>
                  <a:moveTo>
                    <a:pt x="196" y="64"/>
                  </a:moveTo>
                  <a:lnTo>
                    <a:pt x="196" y="7"/>
                  </a:lnTo>
                  <a:lnTo>
                    <a:pt x="215" y="7"/>
                  </a:lnTo>
                  <a:lnTo>
                    <a:pt x="215" y="64"/>
                  </a:lnTo>
                  <a:lnTo>
                    <a:pt x="196" y="64"/>
                  </a:lnTo>
                  <a:moveTo>
                    <a:pt x="223" y="0"/>
                  </a:moveTo>
                  <a:lnTo>
                    <a:pt x="33" y="0"/>
                  </a:lnTo>
                  <a:lnTo>
                    <a:pt x="0" y="34"/>
                  </a:lnTo>
                  <a:lnTo>
                    <a:pt x="0" y="100"/>
                  </a:lnTo>
                  <a:lnTo>
                    <a:pt x="7" y="100"/>
                  </a:lnTo>
                  <a:lnTo>
                    <a:pt x="7" y="126"/>
                  </a:lnTo>
                  <a:lnTo>
                    <a:pt x="0" y="126"/>
                  </a:lnTo>
                  <a:lnTo>
                    <a:pt x="0" y="299"/>
                  </a:lnTo>
                  <a:lnTo>
                    <a:pt x="223" y="299"/>
                  </a:lnTo>
                  <a:lnTo>
                    <a:pt x="223" y="173"/>
                  </a:lnTo>
                  <a:lnTo>
                    <a:pt x="213" y="173"/>
                  </a:lnTo>
                  <a:lnTo>
                    <a:pt x="213" y="79"/>
                  </a:lnTo>
                  <a:lnTo>
                    <a:pt x="223" y="79"/>
                  </a:lnTo>
                  <a:lnTo>
                    <a:pt x="2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85" name="Freeform 415"/>
            <p:cNvSpPr>
              <a:spLocks noEditPoints="1" noChangeArrowheads="1"/>
            </p:cNvSpPr>
            <p:nvPr/>
          </p:nvSpPr>
          <p:spPr bwMode="auto">
            <a:xfrm>
              <a:off x="744537" y="3371850"/>
              <a:ext cx="476250" cy="482600"/>
            </a:xfrm>
            <a:custGeom>
              <a:avLst/>
              <a:gdLst>
                <a:gd name="T0" fmla="*/ 1335937500 w 127"/>
                <a:gd name="T1" fmla="*/ 1634754716 h 128"/>
                <a:gd name="T2" fmla="*/ 1350000000 w 127"/>
                <a:gd name="T3" fmla="*/ 1620540638 h 128"/>
                <a:gd name="T4" fmla="*/ 1350000000 w 127"/>
                <a:gd name="T5" fmla="*/ 1620540638 h 128"/>
                <a:gd name="T6" fmla="*/ 632812500 w 127"/>
                <a:gd name="T7" fmla="*/ 1705832647 h 128"/>
                <a:gd name="T8" fmla="*/ 885937500 w 127"/>
                <a:gd name="T9" fmla="*/ 1563676784 h 128"/>
                <a:gd name="T10" fmla="*/ 900000000 w 127"/>
                <a:gd name="T11" fmla="*/ 1762692730 h 128"/>
                <a:gd name="T12" fmla="*/ 210937500 w 127"/>
                <a:gd name="T13" fmla="*/ 1407310614 h 128"/>
                <a:gd name="T14" fmla="*/ 210937500 w 127"/>
                <a:gd name="T15" fmla="*/ 1407310614 h 128"/>
                <a:gd name="T16" fmla="*/ 225000000 w 127"/>
                <a:gd name="T17" fmla="*/ 1336232683 h 128"/>
                <a:gd name="T18" fmla="*/ 337500000 w 127"/>
                <a:gd name="T19" fmla="*/ 1336232683 h 128"/>
                <a:gd name="T20" fmla="*/ 168750000 w 127"/>
                <a:gd name="T21" fmla="*/ 1350450531 h 128"/>
                <a:gd name="T22" fmla="*/ 295312500 w 127"/>
                <a:gd name="T23" fmla="*/ 1094574503 h 128"/>
                <a:gd name="T24" fmla="*/ 281250000 w 127"/>
                <a:gd name="T25" fmla="*/ 1279372600 h 128"/>
                <a:gd name="T26" fmla="*/ 182812500 w 127"/>
                <a:gd name="T27" fmla="*/ 1322018605 h 128"/>
                <a:gd name="T28" fmla="*/ 689062500 w 127"/>
                <a:gd name="T29" fmla="*/ 1123006430 h 128"/>
                <a:gd name="T30" fmla="*/ 1729687500 w 127"/>
                <a:gd name="T31" fmla="*/ 952422411 h 128"/>
                <a:gd name="T32" fmla="*/ 1307812500 w 127"/>
                <a:gd name="T33" fmla="*/ 1606322789 h 128"/>
                <a:gd name="T34" fmla="*/ 900000000 w 127"/>
                <a:gd name="T35" fmla="*/ 1535248628 h 128"/>
                <a:gd name="T36" fmla="*/ 337500000 w 127"/>
                <a:gd name="T37" fmla="*/ 1108788581 h 128"/>
                <a:gd name="T38" fmla="*/ 1729687500 w 127"/>
                <a:gd name="T39" fmla="*/ 952422411 h 128"/>
                <a:gd name="T40" fmla="*/ 1729687500 w 127"/>
                <a:gd name="T41" fmla="*/ 952422411 h 128"/>
                <a:gd name="T42" fmla="*/ 154687500 w 127"/>
                <a:gd name="T43" fmla="*/ 1023500342 h 128"/>
                <a:gd name="T44" fmla="*/ 56250000 w 127"/>
                <a:gd name="T45" fmla="*/ 909776406 h 128"/>
                <a:gd name="T46" fmla="*/ 126562500 w 127"/>
                <a:gd name="T47" fmla="*/ 625472222 h 128"/>
                <a:gd name="T48" fmla="*/ 295312500 w 127"/>
                <a:gd name="T49" fmla="*/ 852916323 h 128"/>
                <a:gd name="T50" fmla="*/ 295312500 w 127"/>
                <a:gd name="T51" fmla="*/ 1023500342 h 128"/>
                <a:gd name="T52" fmla="*/ 154687500 w 127"/>
                <a:gd name="T53" fmla="*/ 511748286 h 128"/>
                <a:gd name="T54" fmla="*/ 154687500 w 127"/>
                <a:gd name="T55" fmla="*/ 511748286 h 128"/>
                <a:gd name="T56" fmla="*/ 182812500 w 127"/>
                <a:gd name="T57" fmla="*/ 454888203 h 128"/>
                <a:gd name="T58" fmla="*/ 196875000 w 127"/>
                <a:gd name="T59" fmla="*/ 440674125 h 128"/>
                <a:gd name="T60" fmla="*/ 196875000 w 127"/>
                <a:gd name="T61" fmla="*/ 440674125 h 128"/>
                <a:gd name="T62" fmla="*/ 829687500 w 127"/>
                <a:gd name="T63" fmla="*/ 625472222 h 128"/>
                <a:gd name="T64" fmla="*/ 1462500000 w 127"/>
                <a:gd name="T65" fmla="*/ 341168038 h 128"/>
                <a:gd name="T66" fmla="*/ 1518750000 w 127"/>
                <a:gd name="T67" fmla="*/ 341168038 h 128"/>
                <a:gd name="T68" fmla="*/ 1125000000 w 127"/>
                <a:gd name="T69" fmla="*/ 1066142577 h 128"/>
                <a:gd name="T70" fmla="*/ 337500000 w 127"/>
                <a:gd name="T71" fmla="*/ 1066142577 h 128"/>
                <a:gd name="T72" fmla="*/ 337500000 w 127"/>
                <a:gd name="T73" fmla="*/ 952422411 h 128"/>
                <a:gd name="T74" fmla="*/ 337500000 w 127"/>
                <a:gd name="T75" fmla="*/ 852916323 h 128"/>
                <a:gd name="T76" fmla="*/ 309375000 w 127"/>
                <a:gd name="T77" fmla="*/ 810270319 h 128"/>
                <a:gd name="T78" fmla="*/ 168750000 w 127"/>
                <a:gd name="T79" fmla="*/ 625472222 h 128"/>
                <a:gd name="T80" fmla="*/ 210937500 w 127"/>
                <a:gd name="T81" fmla="*/ 412242198 h 128"/>
                <a:gd name="T82" fmla="*/ 745312500 w 127"/>
                <a:gd name="T83" fmla="*/ 71077931 h 128"/>
                <a:gd name="T84" fmla="*/ 309375000 w 127"/>
                <a:gd name="T85" fmla="*/ 810270319 h 128"/>
                <a:gd name="T86" fmla="*/ 773437500 w 127"/>
                <a:gd name="T87" fmla="*/ 71077931 h 128"/>
                <a:gd name="T88" fmla="*/ 801562500 w 127"/>
                <a:gd name="T89" fmla="*/ 71077931 h 128"/>
                <a:gd name="T90" fmla="*/ 801562500 w 127"/>
                <a:gd name="T91" fmla="*/ 71077931 h 128"/>
                <a:gd name="T92" fmla="*/ 857812500 w 127"/>
                <a:gd name="T93" fmla="*/ 56860083 h 128"/>
                <a:gd name="T94" fmla="*/ 351562500 w 127"/>
                <a:gd name="T95" fmla="*/ 810270319 h 128"/>
                <a:gd name="T96" fmla="*/ 871875000 w 127"/>
                <a:gd name="T97" fmla="*/ 71077931 h 128"/>
                <a:gd name="T98" fmla="*/ 900000000 w 127"/>
                <a:gd name="T99" fmla="*/ 56860083 h 128"/>
                <a:gd name="T100" fmla="*/ 1462500000 w 127"/>
                <a:gd name="T101" fmla="*/ 298522033 h 128"/>
                <a:gd name="T102" fmla="*/ 815625000 w 127"/>
                <a:gd name="T103" fmla="*/ 582826217 h 128"/>
                <a:gd name="T104" fmla="*/ 900000000 w 127"/>
                <a:gd name="T105" fmla="*/ 0 h 128"/>
                <a:gd name="T106" fmla="*/ 900000000 w 127"/>
                <a:gd name="T107" fmla="*/ 1819552813 h 128"/>
                <a:gd name="T108" fmla="*/ 900000000 w 127"/>
                <a:gd name="T109" fmla="*/ 0 h 1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7"/>
                <a:gd name="T166" fmla="*/ 0 h 128"/>
                <a:gd name="T167" fmla="*/ 127 w 127"/>
                <a:gd name="T168" fmla="*/ 128 h 12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7" h="128">
                  <a:moveTo>
                    <a:pt x="94" y="115"/>
                  </a:moveTo>
                  <a:cubicBezTo>
                    <a:pt x="94" y="115"/>
                    <a:pt x="95" y="115"/>
                    <a:pt x="95" y="115"/>
                  </a:cubicBezTo>
                  <a:cubicBezTo>
                    <a:pt x="95" y="115"/>
                    <a:pt x="94" y="115"/>
                    <a:pt x="94" y="115"/>
                  </a:cubicBezTo>
                  <a:moveTo>
                    <a:pt x="96" y="114"/>
                  </a:moveTo>
                  <a:cubicBezTo>
                    <a:pt x="97" y="114"/>
                    <a:pt x="97" y="113"/>
                    <a:pt x="97" y="113"/>
                  </a:cubicBezTo>
                  <a:cubicBezTo>
                    <a:pt x="97" y="113"/>
                    <a:pt x="97" y="114"/>
                    <a:pt x="96" y="114"/>
                  </a:cubicBezTo>
                  <a:moveTo>
                    <a:pt x="64" y="124"/>
                  </a:moveTo>
                  <a:cubicBezTo>
                    <a:pt x="57" y="124"/>
                    <a:pt x="51" y="122"/>
                    <a:pt x="45" y="120"/>
                  </a:cubicBezTo>
                  <a:cubicBezTo>
                    <a:pt x="37" y="114"/>
                    <a:pt x="31" y="106"/>
                    <a:pt x="27" y="94"/>
                  </a:cubicBezTo>
                  <a:cubicBezTo>
                    <a:pt x="40" y="98"/>
                    <a:pt x="53" y="106"/>
                    <a:pt x="63" y="110"/>
                  </a:cubicBezTo>
                  <a:cubicBezTo>
                    <a:pt x="68" y="112"/>
                    <a:pt x="80" y="116"/>
                    <a:pt x="93" y="116"/>
                  </a:cubicBezTo>
                  <a:cubicBezTo>
                    <a:pt x="84" y="121"/>
                    <a:pt x="74" y="124"/>
                    <a:pt x="64" y="124"/>
                  </a:cubicBezTo>
                  <a:moveTo>
                    <a:pt x="37" y="117"/>
                  </a:moveTo>
                  <a:cubicBezTo>
                    <a:pt x="28" y="113"/>
                    <a:pt x="21" y="107"/>
                    <a:pt x="15" y="99"/>
                  </a:cubicBezTo>
                  <a:cubicBezTo>
                    <a:pt x="15" y="99"/>
                    <a:pt x="15" y="99"/>
                    <a:pt x="15" y="99"/>
                  </a:cubicBezTo>
                  <a:cubicBezTo>
                    <a:pt x="15" y="99"/>
                    <a:pt x="15" y="99"/>
                    <a:pt x="15" y="99"/>
                  </a:cubicBezTo>
                  <a:cubicBezTo>
                    <a:pt x="15" y="98"/>
                    <a:pt x="15" y="98"/>
                    <a:pt x="15" y="97"/>
                  </a:cubicBezTo>
                  <a:cubicBezTo>
                    <a:pt x="15" y="96"/>
                    <a:pt x="15" y="95"/>
                    <a:pt x="16" y="94"/>
                  </a:cubicBezTo>
                  <a:cubicBezTo>
                    <a:pt x="16" y="94"/>
                    <a:pt x="17" y="93"/>
                    <a:pt x="20" y="93"/>
                  </a:cubicBezTo>
                  <a:cubicBezTo>
                    <a:pt x="21" y="93"/>
                    <a:pt x="22" y="93"/>
                    <a:pt x="24" y="94"/>
                  </a:cubicBezTo>
                  <a:cubicBezTo>
                    <a:pt x="27" y="103"/>
                    <a:pt x="32" y="111"/>
                    <a:pt x="37" y="117"/>
                  </a:cubicBezTo>
                  <a:moveTo>
                    <a:pt x="12" y="95"/>
                  </a:moveTo>
                  <a:cubicBezTo>
                    <a:pt x="8" y="88"/>
                    <a:pt x="6" y="81"/>
                    <a:pt x="5" y="73"/>
                  </a:cubicBezTo>
                  <a:cubicBezTo>
                    <a:pt x="8" y="74"/>
                    <a:pt x="13" y="76"/>
                    <a:pt x="21" y="77"/>
                  </a:cubicBezTo>
                  <a:cubicBezTo>
                    <a:pt x="21" y="82"/>
                    <a:pt x="22" y="86"/>
                    <a:pt x="23" y="90"/>
                  </a:cubicBezTo>
                  <a:cubicBezTo>
                    <a:pt x="22" y="90"/>
                    <a:pt x="21" y="90"/>
                    <a:pt x="20" y="90"/>
                  </a:cubicBezTo>
                  <a:cubicBezTo>
                    <a:pt x="20" y="90"/>
                    <a:pt x="20" y="90"/>
                    <a:pt x="20" y="90"/>
                  </a:cubicBezTo>
                  <a:cubicBezTo>
                    <a:pt x="17" y="90"/>
                    <a:pt x="15" y="91"/>
                    <a:pt x="13" y="93"/>
                  </a:cubicBezTo>
                  <a:cubicBezTo>
                    <a:pt x="13" y="93"/>
                    <a:pt x="13" y="94"/>
                    <a:pt x="12" y="95"/>
                  </a:cubicBezTo>
                  <a:moveTo>
                    <a:pt x="49" y="79"/>
                  </a:moveTo>
                  <a:cubicBezTo>
                    <a:pt x="58" y="79"/>
                    <a:pt x="68" y="79"/>
                    <a:pt x="80" y="78"/>
                  </a:cubicBezTo>
                  <a:cubicBezTo>
                    <a:pt x="100" y="76"/>
                    <a:pt x="114" y="72"/>
                    <a:pt x="123" y="67"/>
                  </a:cubicBezTo>
                  <a:cubicBezTo>
                    <a:pt x="122" y="86"/>
                    <a:pt x="112" y="103"/>
                    <a:pt x="98" y="113"/>
                  </a:cubicBezTo>
                  <a:cubicBezTo>
                    <a:pt x="96" y="113"/>
                    <a:pt x="95" y="113"/>
                    <a:pt x="93" y="113"/>
                  </a:cubicBezTo>
                  <a:cubicBezTo>
                    <a:pt x="93" y="113"/>
                    <a:pt x="93" y="113"/>
                    <a:pt x="93" y="113"/>
                  </a:cubicBezTo>
                  <a:cubicBezTo>
                    <a:pt x="81" y="113"/>
                    <a:pt x="69" y="110"/>
                    <a:pt x="64" y="108"/>
                  </a:cubicBezTo>
                  <a:cubicBezTo>
                    <a:pt x="54" y="104"/>
                    <a:pt x="40" y="95"/>
                    <a:pt x="26" y="91"/>
                  </a:cubicBezTo>
                  <a:cubicBezTo>
                    <a:pt x="25" y="87"/>
                    <a:pt x="24" y="83"/>
                    <a:pt x="24" y="78"/>
                  </a:cubicBezTo>
                  <a:cubicBezTo>
                    <a:pt x="30" y="79"/>
                    <a:pt x="39" y="79"/>
                    <a:pt x="49" y="79"/>
                  </a:cubicBezTo>
                  <a:moveTo>
                    <a:pt x="123" y="67"/>
                  </a:moveTo>
                  <a:cubicBezTo>
                    <a:pt x="123" y="66"/>
                    <a:pt x="123" y="65"/>
                    <a:pt x="123" y="64"/>
                  </a:cubicBezTo>
                  <a:cubicBezTo>
                    <a:pt x="123" y="65"/>
                    <a:pt x="123" y="66"/>
                    <a:pt x="123" y="67"/>
                  </a:cubicBezTo>
                  <a:moveTo>
                    <a:pt x="21" y="74"/>
                  </a:moveTo>
                  <a:cubicBezTo>
                    <a:pt x="16" y="74"/>
                    <a:pt x="13" y="73"/>
                    <a:pt x="11" y="72"/>
                  </a:cubicBezTo>
                  <a:cubicBezTo>
                    <a:pt x="7" y="71"/>
                    <a:pt x="5" y="70"/>
                    <a:pt x="4" y="69"/>
                  </a:cubicBezTo>
                  <a:cubicBezTo>
                    <a:pt x="4" y="67"/>
                    <a:pt x="4" y="66"/>
                    <a:pt x="4" y="64"/>
                  </a:cubicBezTo>
                  <a:cubicBezTo>
                    <a:pt x="4" y="55"/>
                    <a:pt x="6" y="46"/>
                    <a:pt x="10" y="38"/>
                  </a:cubicBezTo>
                  <a:cubicBezTo>
                    <a:pt x="10" y="40"/>
                    <a:pt x="9" y="42"/>
                    <a:pt x="9" y="44"/>
                  </a:cubicBezTo>
                  <a:cubicBezTo>
                    <a:pt x="9" y="48"/>
                    <a:pt x="10" y="52"/>
                    <a:pt x="12" y="55"/>
                  </a:cubicBezTo>
                  <a:cubicBezTo>
                    <a:pt x="14" y="57"/>
                    <a:pt x="17" y="59"/>
                    <a:pt x="21" y="60"/>
                  </a:cubicBezTo>
                  <a:cubicBezTo>
                    <a:pt x="21" y="62"/>
                    <a:pt x="21" y="65"/>
                    <a:pt x="21" y="67"/>
                  </a:cubicBezTo>
                  <a:cubicBezTo>
                    <a:pt x="21" y="69"/>
                    <a:pt x="21" y="70"/>
                    <a:pt x="21" y="72"/>
                  </a:cubicBezTo>
                  <a:cubicBezTo>
                    <a:pt x="21" y="73"/>
                    <a:pt x="21" y="74"/>
                    <a:pt x="21" y="74"/>
                  </a:cubicBezTo>
                  <a:moveTo>
                    <a:pt x="11" y="36"/>
                  </a:moveTo>
                  <a:cubicBezTo>
                    <a:pt x="11" y="36"/>
                    <a:pt x="11" y="35"/>
                    <a:pt x="12" y="35"/>
                  </a:cubicBezTo>
                  <a:cubicBezTo>
                    <a:pt x="11" y="35"/>
                    <a:pt x="11" y="36"/>
                    <a:pt x="11" y="36"/>
                  </a:cubicBezTo>
                  <a:moveTo>
                    <a:pt x="12" y="33"/>
                  </a:moveTo>
                  <a:cubicBezTo>
                    <a:pt x="13" y="32"/>
                    <a:pt x="13" y="32"/>
                    <a:pt x="13" y="32"/>
                  </a:cubicBezTo>
                  <a:cubicBezTo>
                    <a:pt x="12" y="33"/>
                    <a:pt x="12" y="33"/>
                    <a:pt x="12" y="33"/>
                  </a:cubicBezTo>
                  <a:moveTo>
                    <a:pt x="14" y="31"/>
                  </a:moveTo>
                  <a:cubicBezTo>
                    <a:pt x="14" y="31"/>
                    <a:pt x="14" y="30"/>
                    <a:pt x="15" y="30"/>
                  </a:cubicBezTo>
                  <a:cubicBezTo>
                    <a:pt x="14" y="30"/>
                    <a:pt x="14" y="31"/>
                    <a:pt x="14" y="31"/>
                  </a:cubicBezTo>
                  <a:moveTo>
                    <a:pt x="24" y="60"/>
                  </a:moveTo>
                  <a:cubicBezTo>
                    <a:pt x="45" y="60"/>
                    <a:pt x="54" y="48"/>
                    <a:pt x="59" y="44"/>
                  </a:cubicBezTo>
                  <a:cubicBezTo>
                    <a:pt x="62" y="42"/>
                    <a:pt x="69" y="37"/>
                    <a:pt x="78" y="32"/>
                  </a:cubicBezTo>
                  <a:cubicBezTo>
                    <a:pt x="86" y="28"/>
                    <a:pt x="96" y="24"/>
                    <a:pt x="104" y="24"/>
                  </a:cubicBezTo>
                  <a:cubicBezTo>
                    <a:pt x="104" y="24"/>
                    <a:pt x="104" y="24"/>
                    <a:pt x="104" y="24"/>
                  </a:cubicBezTo>
                  <a:cubicBezTo>
                    <a:pt x="106" y="24"/>
                    <a:pt x="107" y="24"/>
                    <a:pt x="108" y="24"/>
                  </a:cubicBezTo>
                  <a:cubicBezTo>
                    <a:pt x="117" y="34"/>
                    <a:pt x="123" y="48"/>
                    <a:pt x="123" y="64"/>
                  </a:cubicBezTo>
                  <a:cubicBezTo>
                    <a:pt x="114" y="69"/>
                    <a:pt x="100" y="73"/>
                    <a:pt x="80" y="75"/>
                  </a:cubicBezTo>
                  <a:cubicBezTo>
                    <a:pt x="68" y="76"/>
                    <a:pt x="58" y="76"/>
                    <a:pt x="49" y="76"/>
                  </a:cubicBezTo>
                  <a:cubicBezTo>
                    <a:pt x="38" y="76"/>
                    <a:pt x="30" y="76"/>
                    <a:pt x="24" y="75"/>
                  </a:cubicBezTo>
                  <a:cubicBezTo>
                    <a:pt x="24" y="74"/>
                    <a:pt x="23" y="73"/>
                    <a:pt x="23" y="72"/>
                  </a:cubicBezTo>
                  <a:cubicBezTo>
                    <a:pt x="23" y="70"/>
                    <a:pt x="24" y="69"/>
                    <a:pt x="24" y="67"/>
                  </a:cubicBezTo>
                  <a:cubicBezTo>
                    <a:pt x="24" y="65"/>
                    <a:pt x="24" y="62"/>
                    <a:pt x="24" y="60"/>
                  </a:cubicBezTo>
                  <a:cubicBezTo>
                    <a:pt x="24" y="60"/>
                    <a:pt x="24" y="60"/>
                    <a:pt x="24" y="60"/>
                  </a:cubicBezTo>
                  <a:cubicBezTo>
                    <a:pt x="24" y="60"/>
                    <a:pt x="24" y="60"/>
                    <a:pt x="24" y="60"/>
                  </a:cubicBezTo>
                  <a:moveTo>
                    <a:pt x="22" y="57"/>
                  </a:moveTo>
                  <a:cubicBezTo>
                    <a:pt x="18" y="57"/>
                    <a:pt x="16" y="55"/>
                    <a:pt x="14" y="53"/>
                  </a:cubicBezTo>
                  <a:cubicBezTo>
                    <a:pt x="13" y="51"/>
                    <a:pt x="12" y="48"/>
                    <a:pt x="12" y="44"/>
                  </a:cubicBezTo>
                  <a:cubicBezTo>
                    <a:pt x="12" y="40"/>
                    <a:pt x="13" y="36"/>
                    <a:pt x="14" y="33"/>
                  </a:cubicBezTo>
                  <a:cubicBezTo>
                    <a:pt x="14" y="32"/>
                    <a:pt x="15" y="30"/>
                    <a:pt x="15" y="29"/>
                  </a:cubicBezTo>
                  <a:cubicBezTo>
                    <a:pt x="15" y="29"/>
                    <a:pt x="15" y="29"/>
                    <a:pt x="15" y="29"/>
                  </a:cubicBezTo>
                  <a:cubicBezTo>
                    <a:pt x="24" y="17"/>
                    <a:pt x="37" y="8"/>
                    <a:pt x="53" y="5"/>
                  </a:cubicBezTo>
                  <a:cubicBezTo>
                    <a:pt x="50" y="6"/>
                    <a:pt x="48" y="8"/>
                    <a:pt x="46" y="10"/>
                  </a:cubicBezTo>
                  <a:cubicBezTo>
                    <a:pt x="35" y="17"/>
                    <a:pt x="25" y="31"/>
                    <a:pt x="22" y="57"/>
                  </a:cubicBezTo>
                  <a:moveTo>
                    <a:pt x="54" y="5"/>
                  </a:moveTo>
                  <a:cubicBezTo>
                    <a:pt x="54" y="5"/>
                    <a:pt x="55" y="5"/>
                    <a:pt x="55" y="5"/>
                  </a:cubicBezTo>
                  <a:cubicBezTo>
                    <a:pt x="55" y="5"/>
                    <a:pt x="54" y="5"/>
                    <a:pt x="54" y="5"/>
                  </a:cubicBezTo>
                  <a:moveTo>
                    <a:pt x="57" y="5"/>
                  </a:moveTo>
                  <a:cubicBezTo>
                    <a:pt x="57" y="5"/>
                    <a:pt x="57" y="5"/>
                    <a:pt x="58" y="5"/>
                  </a:cubicBezTo>
                  <a:cubicBezTo>
                    <a:pt x="57" y="5"/>
                    <a:pt x="57" y="5"/>
                    <a:pt x="57" y="5"/>
                  </a:cubicBezTo>
                  <a:moveTo>
                    <a:pt x="60" y="4"/>
                  </a:moveTo>
                  <a:cubicBezTo>
                    <a:pt x="61" y="4"/>
                    <a:pt x="61" y="4"/>
                    <a:pt x="61" y="4"/>
                  </a:cubicBezTo>
                  <a:cubicBezTo>
                    <a:pt x="60" y="4"/>
                    <a:pt x="60" y="4"/>
                    <a:pt x="60" y="4"/>
                  </a:cubicBezTo>
                  <a:moveTo>
                    <a:pt x="25" y="57"/>
                  </a:moveTo>
                  <a:cubicBezTo>
                    <a:pt x="28" y="32"/>
                    <a:pt x="38" y="19"/>
                    <a:pt x="47" y="12"/>
                  </a:cubicBezTo>
                  <a:cubicBezTo>
                    <a:pt x="53" y="8"/>
                    <a:pt x="58" y="6"/>
                    <a:pt x="62" y="5"/>
                  </a:cubicBezTo>
                  <a:cubicBezTo>
                    <a:pt x="63" y="5"/>
                    <a:pt x="63" y="4"/>
                    <a:pt x="64" y="4"/>
                  </a:cubicBezTo>
                  <a:cubicBezTo>
                    <a:pt x="64" y="4"/>
                    <a:pt x="64" y="4"/>
                    <a:pt x="64" y="4"/>
                  </a:cubicBezTo>
                  <a:cubicBezTo>
                    <a:pt x="80" y="4"/>
                    <a:pt x="94" y="11"/>
                    <a:pt x="105" y="21"/>
                  </a:cubicBezTo>
                  <a:cubicBezTo>
                    <a:pt x="104" y="21"/>
                    <a:pt x="104" y="21"/>
                    <a:pt x="104" y="21"/>
                  </a:cubicBezTo>
                  <a:cubicBezTo>
                    <a:pt x="95" y="21"/>
                    <a:pt x="85" y="25"/>
                    <a:pt x="76" y="30"/>
                  </a:cubicBezTo>
                  <a:cubicBezTo>
                    <a:pt x="68" y="34"/>
                    <a:pt x="61" y="39"/>
                    <a:pt x="58" y="41"/>
                  </a:cubicBezTo>
                  <a:cubicBezTo>
                    <a:pt x="51" y="46"/>
                    <a:pt x="44" y="57"/>
                    <a:pt x="25" y="57"/>
                  </a:cubicBezTo>
                  <a:moveTo>
                    <a:pt x="64" y="0"/>
                  </a:moveTo>
                  <a:cubicBezTo>
                    <a:pt x="28" y="0"/>
                    <a:pt x="0" y="29"/>
                    <a:pt x="0" y="64"/>
                  </a:cubicBezTo>
                  <a:cubicBezTo>
                    <a:pt x="0" y="99"/>
                    <a:pt x="28" y="128"/>
                    <a:pt x="64" y="128"/>
                  </a:cubicBezTo>
                  <a:cubicBezTo>
                    <a:pt x="99" y="128"/>
                    <a:pt x="127" y="99"/>
                    <a:pt x="127" y="64"/>
                  </a:cubicBezTo>
                  <a:cubicBezTo>
                    <a:pt x="127" y="29"/>
                    <a:pt x="99" y="0"/>
                    <a:pt x="6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86" name="Freeform 416"/>
            <p:cNvSpPr>
              <a:spLocks noEditPoints="1" noChangeArrowheads="1"/>
            </p:cNvSpPr>
            <p:nvPr/>
          </p:nvSpPr>
          <p:spPr bwMode="auto">
            <a:xfrm>
              <a:off x="1992312" y="1574800"/>
              <a:ext cx="325437" cy="327025"/>
            </a:xfrm>
            <a:custGeom>
              <a:avLst/>
              <a:gdLst>
                <a:gd name="T0" fmla="*/ 489737797 w 87"/>
                <a:gd name="T1" fmla="*/ 1158608227 h 87"/>
                <a:gd name="T2" fmla="*/ 531715429 w 87"/>
                <a:gd name="T3" fmla="*/ 1144482251 h 87"/>
                <a:gd name="T4" fmla="*/ 377798691 w 87"/>
                <a:gd name="T5" fmla="*/ 1172737962 h 87"/>
                <a:gd name="T6" fmla="*/ 111939106 w 87"/>
                <a:gd name="T7" fmla="*/ 1144482251 h 87"/>
                <a:gd name="T8" fmla="*/ 69961474 w 87"/>
                <a:gd name="T9" fmla="*/ 833635591 h 87"/>
                <a:gd name="T10" fmla="*/ 83955265 w 87"/>
                <a:gd name="T11" fmla="*/ 1116222780 h 87"/>
                <a:gd name="T12" fmla="*/ 69961474 w 87"/>
                <a:gd name="T13" fmla="*/ 791246385 h 87"/>
                <a:gd name="T14" fmla="*/ 83955265 w 87"/>
                <a:gd name="T15" fmla="*/ 720597708 h 87"/>
                <a:gd name="T16" fmla="*/ 1133392333 w 87"/>
                <a:gd name="T17" fmla="*/ 536918666 h 87"/>
                <a:gd name="T18" fmla="*/ 1133392333 w 87"/>
                <a:gd name="T19" fmla="*/ 522788931 h 87"/>
                <a:gd name="T20" fmla="*/ 1147386124 w 87"/>
                <a:gd name="T21" fmla="*/ 452140254 h 87"/>
                <a:gd name="T22" fmla="*/ 895520330 w 87"/>
                <a:gd name="T23" fmla="*/ 409751048 h 87"/>
                <a:gd name="T24" fmla="*/ 923504171 w 87"/>
                <a:gd name="T25" fmla="*/ 310846660 h 87"/>
                <a:gd name="T26" fmla="*/ 279849635 w 87"/>
                <a:gd name="T27" fmla="*/ 960799450 h 87"/>
                <a:gd name="T28" fmla="*/ 335821059 w 87"/>
                <a:gd name="T29" fmla="*/ 974929185 h 87"/>
                <a:gd name="T30" fmla="*/ 335821059 w 87"/>
                <a:gd name="T31" fmla="*/ 904280509 h 87"/>
                <a:gd name="T32" fmla="*/ 377798691 w 87"/>
                <a:gd name="T33" fmla="*/ 904280509 h 87"/>
                <a:gd name="T34" fmla="*/ 447760165 w 87"/>
                <a:gd name="T35" fmla="*/ 861891303 h 87"/>
                <a:gd name="T36" fmla="*/ 475744006 w 87"/>
                <a:gd name="T37" fmla="*/ 777116649 h 87"/>
                <a:gd name="T38" fmla="*/ 517721638 w 87"/>
                <a:gd name="T39" fmla="*/ 762986914 h 87"/>
                <a:gd name="T40" fmla="*/ 587686853 w 87"/>
                <a:gd name="T41" fmla="*/ 720597708 h 87"/>
                <a:gd name="T42" fmla="*/ 643654536 w 87"/>
                <a:gd name="T43" fmla="*/ 621693320 h 87"/>
                <a:gd name="T44" fmla="*/ 671638377 w 87"/>
                <a:gd name="T45" fmla="*/ 607563584 h 87"/>
                <a:gd name="T46" fmla="*/ 741603591 w 87"/>
                <a:gd name="T47" fmla="*/ 565174378 h 87"/>
                <a:gd name="T48" fmla="*/ 797571274 w 87"/>
                <a:gd name="T49" fmla="*/ 466269990 h 87"/>
                <a:gd name="T50" fmla="*/ 825558856 w 87"/>
                <a:gd name="T51" fmla="*/ 466269990 h 87"/>
                <a:gd name="T52" fmla="*/ 881526539 w 87"/>
                <a:gd name="T53" fmla="*/ 409751048 h 87"/>
                <a:gd name="T54" fmla="*/ 1119398542 w 87"/>
                <a:gd name="T55" fmla="*/ 113034124 h 87"/>
                <a:gd name="T56" fmla="*/ 1161376174 w 87"/>
                <a:gd name="T57" fmla="*/ 409751048 h 87"/>
                <a:gd name="T58" fmla="*/ 307833477 w 87"/>
                <a:gd name="T59" fmla="*/ 310846660 h 87"/>
                <a:gd name="T60" fmla="*/ 853542697 w 87"/>
                <a:gd name="T61" fmla="*/ 339106130 h 87"/>
                <a:gd name="T62" fmla="*/ 797571274 w 87"/>
                <a:gd name="T63" fmla="*/ 324976395 h 87"/>
                <a:gd name="T64" fmla="*/ 755593642 w 87"/>
                <a:gd name="T65" fmla="*/ 381495336 h 87"/>
                <a:gd name="T66" fmla="*/ 755593642 w 87"/>
                <a:gd name="T67" fmla="*/ 423880784 h 87"/>
                <a:gd name="T68" fmla="*/ 657648327 w 87"/>
                <a:gd name="T69" fmla="*/ 466269990 h 87"/>
                <a:gd name="T70" fmla="*/ 601676903 w 87"/>
                <a:gd name="T71" fmla="*/ 536918666 h 87"/>
                <a:gd name="T72" fmla="*/ 601676903 w 87"/>
                <a:gd name="T73" fmla="*/ 579304114 h 87"/>
                <a:gd name="T74" fmla="*/ 503731588 w 87"/>
                <a:gd name="T75" fmla="*/ 621693320 h 87"/>
                <a:gd name="T76" fmla="*/ 447760165 w 87"/>
                <a:gd name="T77" fmla="*/ 692338237 h 87"/>
                <a:gd name="T78" fmla="*/ 447760165 w 87"/>
                <a:gd name="T79" fmla="*/ 734727443 h 87"/>
                <a:gd name="T80" fmla="*/ 363804900 w 87"/>
                <a:gd name="T81" fmla="*/ 762986914 h 87"/>
                <a:gd name="T82" fmla="*/ 321827268 w 87"/>
                <a:gd name="T83" fmla="*/ 847761567 h 87"/>
                <a:gd name="T84" fmla="*/ 307833477 w 87"/>
                <a:gd name="T85" fmla="*/ 876021038 h 87"/>
                <a:gd name="T86" fmla="*/ 685632168 w 87"/>
                <a:gd name="T87" fmla="*/ 98904389 h 87"/>
                <a:gd name="T88" fmla="*/ 699625959 w 87"/>
                <a:gd name="T89" fmla="*/ 84774653 h 87"/>
                <a:gd name="T90" fmla="*/ 783581224 w 87"/>
                <a:gd name="T91" fmla="*/ 70648677 h 87"/>
                <a:gd name="T92" fmla="*/ 811565065 w 87"/>
                <a:gd name="T93" fmla="*/ 70648677 h 87"/>
                <a:gd name="T94" fmla="*/ 1105408491 w 87"/>
                <a:gd name="T95" fmla="*/ 84774653 h 87"/>
                <a:gd name="T96" fmla="*/ 811565065 w 87"/>
                <a:gd name="T97" fmla="*/ 14129735 h 87"/>
                <a:gd name="T98" fmla="*/ 265855844 w 87"/>
                <a:gd name="T99" fmla="*/ 296716924 h 87"/>
                <a:gd name="T100" fmla="*/ 27983841 w 87"/>
                <a:gd name="T101" fmla="*/ 1116222780 h 87"/>
                <a:gd name="T102" fmla="*/ 41977632 w 87"/>
                <a:gd name="T103" fmla="*/ 1144482251 h 87"/>
                <a:gd name="T104" fmla="*/ 69961474 w 87"/>
                <a:gd name="T105" fmla="*/ 1186867698 h 87"/>
                <a:gd name="T106" fmla="*/ 97949056 w 87"/>
                <a:gd name="T107" fmla="*/ 1200997433 h 87"/>
                <a:gd name="T108" fmla="*/ 307833477 w 87"/>
                <a:gd name="T109" fmla="*/ 1229256904 h 87"/>
                <a:gd name="T110" fmla="*/ 951491753 w 87"/>
                <a:gd name="T111" fmla="*/ 960799450 h 87"/>
                <a:gd name="T112" fmla="*/ 1203353806 w 87"/>
                <a:gd name="T113" fmla="*/ 183682801 h 87"/>
                <a:gd name="T114" fmla="*/ 1189363756 w 87"/>
                <a:gd name="T115" fmla="*/ 98904389 h 87"/>
                <a:gd name="T116" fmla="*/ 1133392333 w 87"/>
                <a:gd name="T117" fmla="*/ 42389206 h 87"/>
                <a:gd name="T118" fmla="*/ 1091414700 w 87"/>
                <a:gd name="T119" fmla="*/ 28259471 h 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
                <a:gd name="T181" fmla="*/ 0 h 87"/>
                <a:gd name="T182" fmla="*/ 87 w 87"/>
                <a:gd name="T183" fmla="*/ 87 h 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 h="87">
                  <a:moveTo>
                    <a:pt x="31" y="82"/>
                  </a:moveTo>
                  <a:cubicBezTo>
                    <a:pt x="32" y="82"/>
                    <a:pt x="32" y="82"/>
                    <a:pt x="32" y="82"/>
                  </a:cubicBezTo>
                  <a:cubicBezTo>
                    <a:pt x="32" y="82"/>
                    <a:pt x="32" y="82"/>
                    <a:pt x="31" y="82"/>
                  </a:cubicBezTo>
                  <a:moveTo>
                    <a:pt x="35" y="82"/>
                  </a:moveTo>
                  <a:cubicBezTo>
                    <a:pt x="35" y="82"/>
                    <a:pt x="35" y="82"/>
                    <a:pt x="35" y="82"/>
                  </a:cubicBezTo>
                  <a:cubicBezTo>
                    <a:pt x="35" y="82"/>
                    <a:pt x="35" y="82"/>
                    <a:pt x="35" y="82"/>
                  </a:cubicBezTo>
                  <a:moveTo>
                    <a:pt x="36" y="82"/>
                  </a:moveTo>
                  <a:cubicBezTo>
                    <a:pt x="37" y="81"/>
                    <a:pt x="37" y="81"/>
                    <a:pt x="38" y="81"/>
                  </a:cubicBezTo>
                  <a:cubicBezTo>
                    <a:pt x="37" y="81"/>
                    <a:pt x="37" y="81"/>
                    <a:pt x="36" y="82"/>
                  </a:cubicBezTo>
                  <a:moveTo>
                    <a:pt x="8" y="80"/>
                  </a:moveTo>
                  <a:cubicBezTo>
                    <a:pt x="14" y="74"/>
                    <a:pt x="14" y="74"/>
                    <a:pt x="14" y="74"/>
                  </a:cubicBezTo>
                  <a:cubicBezTo>
                    <a:pt x="18" y="78"/>
                    <a:pt x="22" y="81"/>
                    <a:pt x="27" y="83"/>
                  </a:cubicBezTo>
                  <a:cubicBezTo>
                    <a:pt x="25" y="83"/>
                    <a:pt x="23" y="83"/>
                    <a:pt x="21" y="83"/>
                  </a:cubicBezTo>
                  <a:cubicBezTo>
                    <a:pt x="17" y="83"/>
                    <a:pt x="14" y="83"/>
                    <a:pt x="12" y="82"/>
                  </a:cubicBezTo>
                  <a:cubicBezTo>
                    <a:pt x="10" y="82"/>
                    <a:pt x="8" y="81"/>
                    <a:pt x="8" y="81"/>
                  </a:cubicBezTo>
                  <a:cubicBezTo>
                    <a:pt x="8" y="81"/>
                    <a:pt x="8" y="81"/>
                    <a:pt x="8" y="81"/>
                  </a:cubicBezTo>
                  <a:cubicBezTo>
                    <a:pt x="8" y="80"/>
                    <a:pt x="8" y="80"/>
                    <a:pt x="8" y="80"/>
                  </a:cubicBezTo>
                  <a:cubicBezTo>
                    <a:pt x="8" y="80"/>
                    <a:pt x="8" y="80"/>
                    <a:pt x="8" y="80"/>
                  </a:cubicBezTo>
                  <a:moveTo>
                    <a:pt x="6" y="79"/>
                  </a:moveTo>
                  <a:cubicBezTo>
                    <a:pt x="6" y="79"/>
                    <a:pt x="3" y="72"/>
                    <a:pt x="5" y="59"/>
                  </a:cubicBezTo>
                  <a:cubicBezTo>
                    <a:pt x="5" y="59"/>
                    <a:pt x="4" y="60"/>
                    <a:pt x="4" y="61"/>
                  </a:cubicBezTo>
                  <a:cubicBezTo>
                    <a:pt x="7" y="65"/>
                    <a:pt x="10" y="69"/>
                    <a:pt x="13" y="73"/>
                  </a:cubicBezTo>
                  <a:cubicBezTo>
                    <a:pt x="7" y="80"/>
                    <a:pt x="7" y="80"/>
                    <a:pt x="7" y="80"/>
                  </a:cubicBezTo>
                  <a:cubicBezTo>
                    <a:pt x="6" y="79"/>
                    <a:pt x="6" y="79"/>
                    <a:pt x="6" y="79"/>
                  </a:cubicBezTo>
                  <a:cubicBezTo>
                    <a:pt x="6" y="79"/>
                    <a:pt x="6" y="79"/>
                    <a:pt x="6" y="79"/>
                  </a:cubicBezTo>
                  <a:moveTo>
                    <a:pt x="5" y="56"/>
                  </a:moveTo>
                  <a:cubicBezTo>
                    <a:pt x="5" y="55"/>
                    <a:pt x="5" y="55"/>
                    <a:pt x="5" y="55"/>
                  </a:cubicBezTo>
                  <a:cubicBezTo>
                    <a:pt x="5" y="56"/>
                    <a:pt x="5" y="56"/>
                    <a:pt x="5" y="56"/>
                  </a:cubicBezTo>
                  <a:moveTo>
                    <a:pt x="5" y="54"/>
                  </a:moveTo>
                  <a:cubicBezTo>
                    <a:pt x="5" y="53"/>
                    <a:pt x="6" y="53"/>
                    <a:pt x="6" y="52"/>
                  </a:cubicBezTo>
                  <a:cubicBezTo>
                    <a:pt x="6" y="53"/>
                    <a:pt x="5" y="53"/>
                    <a:pt x="5" y="54"/>
                  </a:cubicBezTo>
                  <a:moveTo>
                    <a:pt x="6" y="51"/>
                  </a:moveTo>
                  <a:cubicBezTo>
                    <a:pt x="6" y="51"/>
                    <a:pt x="6" y="50"/>
                    <a:pt x="6" y="50"/>
                  </a:cubicBezTo>
                  <a:cubicBezTo>
                    <a:pt x="6" y="50"/>
                    <a:pt x="6" y="51"/>
                    <a:pt x="6" y="51"/>
                  </a:cubicBezTo>
                  <a:moveTo>
                    <a:pt x="80" y="40"/>
                  </a:moveTo>
                  <a:cubicBezTo>
                    <a:pt x="80" y="40"/>
                    <a:pt x="81" y="39"/>
                    <a:pt x="81" y="38"/>
                  </a:cubicBezTo>
                  <a:cubicBezTo>
                    <a:pt x="81" y="39"/>
                    <a:pt x="80" y="40"/>
                    <a:pt x="80" y="40"/>
                  </a:cubicBezTo>
                  <a:moveTo>
                    <a:pt x="81" y="37"/>
                  </a:moveTo>
                  <a:cubicBezTo>
                    <a:pt x="81" y="37"/>
                    <a:pt x="81" y="36"/>
                    <a:pt x="82" y="36"/>
                  </a:cubicBezTo>
                  <a:cubicBezTo>
                    <a:pt x="81" y="36"/>
                    <a:pt x="81" y="37"/>
                    <a:pt x="81" y="37"/>
                  </a:cubicBezTo>
                  <a:moveTo>
                    <a:pt x="82" y="35"/>
                  </a:moveTo>
                  <a:cubicBezTo>
                    <a:pt x="82" y="34"/>
                    <a:pt x="82" y="34"/>
                    <a:pt x="82" y="33"/>
                  </a:cubicBezTo>
                  <a:cubicBezTo>
                    <a:pt x="82" y="34"/>
                    <a:pt x="82" y="34"/>
                    <a:pt x="82" y="35"/>
                  </a:cubicBezTo>
                  <a:moveTo>
                    <a:pt x="82" y="32"/>
                  </a:moveTo>
                  <a:cubicBezTo>
                    <a:pt x="82" y="31"/>
                    <a:pt x="83" y="31"/>
                    <a:pt x="83" y="30"/>
                  </a:cubicBezTo>
                  <a:cubicBezTo>
                    <a:pt x="83" y="31"/>
                    <a:pt x="82" y="31"/>
                    <a:pt x="82" y="32"/>
                  </a:cubicBezTo>
                  <a:moveTo>
                    <a:pt x="63" y="29"/>
                  </a:moveTo>
                  <a:cubicBezTo>
                    <a:pt x="63" y="29"/>
                    <a:pt x="63" y="29"/>
                    <a:pt x="64" y="29"/>
                  </a:cubicBezTo>
                  <a:cubicBezTo>
                    <a:pt x="64" y="29"/>
                    <a:pt x="64" y="28"/>
                    <a:pt x="64" y="28"/>
                  </a:cubicBezTo>
                  <a:cubicBezTo>
                    <a:pt x="63" y="27"/>
                    <a:pt x="63" y="27"/>
                    <a:pt x="63" y="26"/>
                  </a:cubicBezTo>
                  <a:cubicBezTo>
                    <a:pt x="63" y="25"/>
                    <a:pt x="63" y="25"/>
                    <a:pt x="63" y="25"/>
                  </a:cubicBezTo>
                  <a:cubicBezTo>
                    <a:pt x="66" y="22"/>
                    <a:pt x="66" y="22"/>
                    <a:pt x="66" y="22"/>
                  </a:cubicBezTo>
                  <a:cubicBezTo>
                    <a:pt x="72" y="28"/>
                    <a:pt x="77" y="34"/>
                    <a:pt x="80" y="41"/>
                  </a:cubicBezTo>
                  <a:cubicBezTo>
                    <a:pt x="77" y="50"/>
                    <a:pt x="71" y="59"/>
                    <a:pt x="65" y="65"/>
                  </a:cubicBezTo>
                  <a:cubicBezTo>
                    <a:pt x="59" y="72"/>
                    <a:pt x="49" y="78"/>
                    <a:pt x="38" y="81"/>
                  </a:cubicBezTo>
                  <a:cubicBezTo>
                    <a:pt x="32" y="78"/>
                    <a:pt x="26" y="73"/>
                    <a:pt x="20" y="68"/>
                  </a:cubicBezTo>
                  <a:cubicBezTo>
                    <a:pt x="21" y="67"/>
                    <a:pt x="21" y="67"/>
                    <a:pt x="21" y="67"/>
                  </a:cubicBezTo>
                  <a:cubicBezTo>
                    <a:pt x="21" y="68"/>
                    <a:pt x="22" y="68"/>
                    <a:pt x="23" y="69"/>
                  </a:cubicBezTo>
                  <a:cubicBezTo>
                    <a:pt x="24" y="69"/>
                    <a:pt x="24" y="69"/>
                    <a:pt x="24" y="69"/>
                  </a:cubicBezTo>
                  <a:cubicBezTo>
                    <a:pt x="24" y="69"/>
                    <a:pt x="24" y="69"/>
                    <a:pt x="24" y="69"/>
                  </a:cubicBezTo>
                  <a:cubicBezTo>
                    <a:pt x="24" y="68"/>
                    <a:pt x="24" y="68"/>
                    <a:pt x="24" y="68"/>
                  </a:cubicBezTo>
                  <a:cubicBezTo>
                    <a:pt x="23" y="68"/>
                    <a:pt x="22" y="67"/>
                    <a:pt x="21" y="67"/>
                  </a:cubicBezTo>
                  <a:cubicBezTo>
                    <a:pt x="23" y="65"/>
                    <a:pt x="23" y="65"/>
                    <a:pt x="23" y="65"/>
                  </a:cubicBezTo>
                  <a:cubicBezTo>
                    <a:pt x="24" y="64"/>
                    <a:pt x="24" y="64"/>
                    <a:pt x="24" y="64"/>
                  </a:cubicBezTo>
                  <a:cubicBezTo>
                    <a:pt x="25" y="65"/>
                    <a:pt x="26" y="65"/>
                    <a:pt x="26" y="66"/>
                  </a:cubicBezTo>
                  <a:cubicBezTo>
                    <a:pt x="26" y="66"/>
                    <a:pt x="27" y="66"/>
                    <a:pt x="27" y="66"/>
                  </a:cubicBezTo>
                  <a:cubicBezTo>
                    <a:pt x="27" y="66"/>
                    <a:pt x="27" y="66"/>
                    <a:pt x="27" y="65"/>
                  </a:cubicBezTo>
                  <a:cubicBezTo>
                    <a:pt x="28" y="65"/>
                    <a:pt x="28" y="64"/>
                    <a:pt x="27" y="64"/>
                  </a:cubicBezTo>
                  <a:cubicBezTo>
                    <a:pt x="27" y="64"/>
                    <a:pt x="26" y="64"/>
                    <a:pt x="26" y="63"/>
                  </a:cubicBezTo>
                  <a:cubicBezTo>
                    <a:pt x="29" y="60"/>
                    <a:pt x="29" y="60"/>
                    <a:pt x="29" y="60"/>
                  </a:cubicBezTo>
                  <a:cubicBezTo>
                    <a:pt x="30" y="60"/>
                    <a:pt x="31" y="61"/>
                    <a:pt x="31" y="61"/>
                  </a:cubicBezTo>
                  <a:cubicBezTo>
                    <a:pt x="31" y="61"/>
                    <a:pt x="32" y="61"/>
                    <a:pt x="32" y="61"/>
                  </a:cubicBezTo>
                  <a:cubicBezTo>
                    <a:pt x="32" y="61"/>
                    <a:pt x="32" y="61"/>
                    <a:pt x="33" y="61"/>
                  </a:cubicBezTo>
                  <a:cubicBezTo>
                    <a:pt x="33" y="60"/>
                    <a:pt x="33" y="60"/>
                    <a:pt x="32" y="59"/>
                  </a:cubicBezTo>
                  <a:cubicBezTo>
                    <a:pt x="32" y="59"/>
                    <a:pt x="31" y="59"/>
                    <a:pt x="31" y="58"/>
                  </a:cubicBezTo>
                  <a:cubicBezTo>
                    <a:pt x="34" y="55"/>
                    <a:pt x="34" y="55"/>
                    <a:pt x="34" y="55"/>
                  </a:cubicBezTo>
                  <a:cubicBezTo>
                    <a:pt x="35" y="55"/>
                    <a:pt x="35" y="56"/>
                    <a:pt x="36" y="56"/>
                  </a:cubicBezTo>
                  <a:cubicBezTo>
                    <a:pt x="36" y="56"/>
                    <a:pt x="36" y="56"/>
                    <a:pt x="37" y="56"/>
                  </a:cubicBezTo>
                  <a:cubicBezTo>
                    <a:pt x="37" y="56"/>
                    <a:pt x="37" y="56"/>
                    <a:pt x="37" y="56"/>
                  </a:cubicBezTo>
                  <a:cubicBezTo>
                    <a:pt x="38" y="55"/>
                    <a:pt x="38" y="55"/>
                    <a:pt x="37" y="54"/>
                  </a:cubicBezTo>
                  <a:cubicBezTo>
                    <a:pt x="37" y="54"/>
                    <a:pt x="36" y="54"/>
                    <a:pt x="36" y="53"/>
                  </a:cubicBezTo>
                  <a:cubicBezTo>
                    <a:pt x="40" y="49"/>
                    <a:pt x="40" y="49"/>
                    <a:pt x="40" y="49"/>
                  </a:cubicBezTo>
                  <a:cubicBezTo>
                    <a:pt x="41" y="50"/>
                    <a:pt x="41" y="50"/>
                    <a:pt x="41" y="50"/>
                  </a:cubicBezTo>
                  <a:cubicBezTo>
                    <a:pt x="41" y="51"/>
                    <a:pt x="42" y="51"/>
                    <a:pt x="42" y="51"/>
                  </a:cubicBezTo>
                  <a:cubicBezTo>
                    <a:pt x="42" y="51"/>
                    <a:pt x="42" y="51"/>
                    <a:pt x="43" y="50"/>
                  </a:cubicBezTo>
                  <a:cubicBezTo>
                    <a:pt x="43" y="50"/>
                    <a:pt x="43" y="49"/>
                    <a:pt x="43" y="49"/>
                  </a:cubicBezTo>
                  <a:cubicBezTo>
                    <a:pt x="41" y="48"/>
                    <a:pt x="41" y="48"/>
                    <a:pt x="41" y="48"/>
                  </a:cubicBezTo>
                  <a:cubicBezTo>
                    <a:pt x="46" y="44"/>
                    <a:pt x="46" y="44"/>
                    <a:pt x="46" y="44"/>
                  </a:cubicBezTo>
                  <a:cubicBezTo>
                    <a:pt x="47" y="45"/>
                    <a:pt x="47" y="45"/>
                    <a:pt x="47" y="45"/>
                  </a:cubicBezTo>
                  <a:cubicBezTo>
                    <a:pt x="47" y="45"/>
                    <a:pt x="47" y="45"/>
                    <a:pt x="47" y="45"/>
                  </a:cubicBezTo>
                  <a:cubicBezTo>
                    <a:pt x="48" y="45"/>
                    <a:pt x="48" y="45"/>
                    <a:pt x="48" y="45"/>
                  </a:cubicBezTo>
                  <a:cubicBezTo>
                    <a:pt x="49" y="44"/>
                    <a:pt x="49" y="44"/>
                    <a:pt x="48" y="43"/>
                  </a:cubicBezTo>
                  <a:cubicBezTo>
                    <a:pt x="47" y="42"/>
                    <a:pt x="47" y="42"/>
                    <a:pt x="47" y="42"/>
                  </a:cubicBezTo>
                  <a:cubicBezTo>
                    <a:pt x="51" y="38"/>
                    <a:pt x="51" y="38"/>
                    <a:pt x="51" y="38"/>
                  </a:cubicBezTo>
                  <a:cubicBezTo>
                    <a:pt x="52" y="38"/>
                    <a:pt x="52" y="39"/>
                    <a:pt x="52" y="39"/>
                  </a:cubicBezTo>
                  <a:cubicBezTo>
                    <a:pt x="52" y="40"/>
                    <a:pt x="53" y="40"/>
                    <a:pt x="53" y="40"/>
                  </a:cubicBezTo>
                  <a:cubicBezTo>
                    <a:pt x="53" y="40"/>
                    <a:pt x="54" y="40"/>
                    <a:pt x="54" y="40"/>
                  </a:cubicBezTo>
                  <a:cubicBezTo>
                    <a:pt x="54" y="39"/>
                    <a:pt x="54" y="39"/>
                    <a:pt x="54" y="38"/>
                  </a:cubicBezTo>
                  <a:cubicBezTo>
                    <a:pt x="53" y="38"/>
                    <a:pt x="53" y="37"/>
                    <a:pt x="53" y="37"/>
                  </a:cubicBezTo>
                  <a:cubicBezTo>
                    <a:pt x="57" y="33"/>
                    <a:pt x="57" y="33"/>
                    <a:pt x="57" y="33"/>
                  </a:cubicBezTo>
                  <a:cubicBezTo>
                    <a:pt x="57" y="33"/>
                    <a:pt x="57" y="34"/>
                    <a:pt x="57" y="34"/>
                  </a:cubicBezTo>
                  <a:cubicBezTo>
                    <a:pt x="58" y="34"/>
                    <a:pt x="58" y="34"/>
                    <a:pt x="58" y="34"/>
                  </a:cubicBezTo>
                  <a:cubicBezTo>
                    <a:pt x="58" y="34"/>
                    <a:pt x="59" y="34"/>
                    <a:pt x="59" y="34"/>
                  </a:cubicBezTo>
                  <a:cubicBezTo>
                    <a:pt x="59" y="34"/>
                    <a:pt x="59" y="33"/>
                    <a:pt x="59" y="33"/>
                  </a:cubicBezTo>
                  <a:cubicBezTo>
                    <a:pt x="59" y="32"/>
                    <a:pt x="58" y="32"/>
                    <a:pt x="58" y="31"/>
                  </a:cubicBezTo>
                  <a:cubicBezTo>
                    <a:pt x="61" y="28"/>
                    <a:pt x="61" y="28"/>
                    <a:pt x="61" y="28"/>
                  </a:cubicBezTo>
                  <a:cubicBezTo>
                    <a:pt x="62" y="28"/>
                    <a:pt x="62" y="28"/>
                    <a:pt x="62" y="29"/>
                  </a:cubicBezTo>
                  <a:cubicBezTo>
                    <a:pt x="62" y="29"/>
                    <a:pt x="63" y="29"/>
                    <a:pt x="63" y="29"/>
                  </a:cubicBezTo>
                  <a:moveTo>
                    <a:pt x="83" y="30"/>
                  </a:moveTo>
                  <a:cubicBezTo>
                    <a:pt x="80" y="25"/>
                    <a:pt x="77" y="20"/>
                    <a:pt x="72" y="15"/>
                  </a:cubicBezTo>
                  <a:cubicBezTo>
                    <a:pt x="80" y="8"/>
                    <a:pt x="80" y="8"/>
                    <a:pt x="80" y="8"/>
                  </a:cubicBezTo>
                  <a:cubicBezTo>
                    <a:pt x="80" y="8"/>
                    <a:pt x="80" y="8"/>
                    <a:pt x="80" y="8"/>
                  </a:cubicBezTo>
                  <a:cubicBezTo>
                    <a:pt x="80" y="8"/>
                    <a:pt x="80" y="8"/>
                    <a:pt x="80" y="8"/>
                  </a:cubicBezTo>
                  <a:cubicBezTo>
                    <a:pt x="81" y="8"/>
                    <a:pt x="81" y="8"/>
                    <a:pt x="81" y="8"/>
                  </a:cubicBezTo>
                  <a:cubicBezTo>
                    <a:pt x="81" y="8"/>
                    <a:pt x="81" y="8"/>
                    <a:pt x="81" y="8"/>
                  </a:cubicBezTo>
                  <a:cubicBezTo>
                    <a:pt x="81" y="8"/>
                    <a:pt x="84" y="16"/>
                    <a:pt x="83" y="29"/>
                  </a:cubicBezTo>
                  <a:cubicBezTo>
                    <a:pt x="83" y="30"/>
                    <a:pt x="83" y="30"/>
                    <a:pt x="83" y="30"/>
                  </a:cubicBezTo>
                  <a:moveTo>
                    <a:pt x="19" y="67"/>
                  </a:moveTo>
                  <a:cubicBezTo>
                    <a:pt x="14" y="61"/>
                    <a:pt x="10" y="55"/>
                    <a:pt x="6" y="49"/>
                  </a:cubicBezTo>
                  <a:cubicBezTo>
                    <a:pt x="10" y="39"/>
                    <a:pt x="16" y="29"/>
                    <a:pt x="22" y="22"/>
                  </a:cubicBezTo>
                  <a:cubicBezTo>
                    <a:pt x="28" y="16"/>
                    <a:pt x="37" y="11"/>
                    <a:pt x="47" y="7"/>
                  </a:cubicBezTo>
                  <a:cubicBezTo>
                    <a:pt x="53" y="10"/>
                    <a:pt x="60" y="15"/>
                    <a:pt x="66" y="21"/>
                  </a:cubicBezTo>
                  <a:cubicBezTo>
                    <a:pt x="62" y="24"/>
                    <a:pt x="62" y="24"/>
                    <a:pt x="62" y="24"/>
                  </a:cubicBezTo>
                  <a:cubicBezTo>
                    <a:pt x="62" y="24"/>
                    <a:pt x="61" y="24"/>
                    <a:pt x="61" y="24"/>
                  </a:cubicBezTo>
                  <a:cubicBezTo>
                    <a:pt x="61" y="24"/>
                    <a:pt x="61" y="24"/>
                    <a:pt x="61" y="24"/>
                  </a:cubicBezTo>
                  <a:cubicBezTo>
                    <a:pt x="60" y="24"/>
                    <a:pt x="59" y="23"/>
                    <a:pt x="59" y="23"/>
                  </a:cubicBezTo>
                  <a:cubicBezTo>
                    <a:pt x="58" y="23"/>
                    <a:pt x="58" y="23"/>
                    <a:pt x="58" y="23"/>
                  </a:cubicBezTo>
                  <a:cubicBezTo>
                    <a:pt x="58" y="23"/>
                    <a:pt x="57" y="23"/>
                    <a:pt x="57" y="23"/>
                  </a:cubicBezTo>
                  <a:cubicBezTo>
                    <a:pt x="57" y="24"/>
                    <a:pt x="57" y="24"/>
                    <a:pt x="58" y="24"/>
                  </a:cubicBezTo>
                  <a:cubicBezTo>
                    <a:pt x="58" y="25"/>
                    <a:pt x="59" y="25"/>
                    <a:pt x="59" y="25"/>
                  </a:cubicBezTo>
                  <a:cubicBezTo>
                    <a:pt x="56" y="29"/>
                    <a:pt x="56" y="29"/>
                    <a:pt x="56" y="29"/>
                  </a:cubicBezTo>
                  <a:cubicBezTo>
                    <a:pt x="55" y="28"/>
                    <a:pt x="54" y="28"/>
                    <a:pt x="54" y="27"/>
                  </a:cubicBezTo>
                  <a:cubicBezTo>
                    <a:pt x="53" y="27"/>
                    <a:pt x="53" y="27"/>
                    <a:pt x="53" y="27"/>
                  </a:cubicBezTo>
                  <a:cubicBezTo>
                    <a:pt x="53" y="27"/>
                    <a:pt x="52" y="27"/>
                    <a:pt x="52" y="28"/>
                  </a:cubicBezTo>
                  <a:cubicBezTo>
                    <a:pt x="52" y="28"/>
                    <a:pt x="52" y="29"/>
                    <a:pt x="53" y="29"/>
                  </a:cubicBezTo>
                  <a:cubicBezTo>
                    <a:pt x="53" y="30"/>
                    <a:pt x="54" y="30"/>
                    <a:pt x="54" y="30"/>
                  </a:cubicBezTo>
                  <a:cubicBezTo>
                    <a:pt x="50" y="34"/>
                    <a:pt x="50" y="34"/>
                    <a:pt x="50" y="34"/>
                  </a:cubicBezTo>
                  <a:cubicBezTo>
                    <a:pt x="50" y="34"/>
                    <a:pt x="49" y="33"/>
                    <a:pt x="49" y="33"/>
                  </a:cubicBezTo>
                  <a:cubicBezTo>
                    <a:pt x="48" y="33"/>
                    <a:pt x="48" y="33"/>
                    <a:pt x="48" y="33"/>
                  </a:cubicBezTo>
                  <a:cubicBezTo>
                    <a:pt x="48" y="33"/>
                    <a:pt x="47" y="33"/>
                    <a:pt x="47" y="33"/>
                  </a:cubicBezTo>
                  <a:cubicBezTo>
                    <a:pt x="47" y="33"/>
                    <a:pt x="47" y="34"/>
                    <a:pt x="47" y="34"/>
                  </a:cubicBezTo>
                  <a:cubicBezTo>
                    <a:pt x="48" y="35"/>
                    <a:pt x="48" y="35"/>
                    <a:pt x="49" y="36"/>
                  </a:cubicBezTo>
                  <a:cubicBezTo>
                    <a:pt x="45" y="40"/>
                    <a:pt x="45" y="40"/>
                    <a:pt x="45" y="40"/>
                  </a:cubicBezTo>
                  <a:cubicBezTo>
                    <a:pt x="43" y="38"/>
                    <a:pt x="43" y="38"/>
                    <a:pt x="43" y="38"/>
                  </a:cubicBezTo>
                  <a:cubicBezTo>
                    <a:pt x="43" y="38"/>
                    <a:pt x="43" y="38"/>
                    <a:pt x="42" y="38"/>
                  </a:cubicBezTo>
                  <a:cubicBezTo>
                    <a:pt x="42" y="38"/>
                    <a:pt x="42" y="38"/>
                    <a:pt x="42" y="38"/>
                  </a:cubicBezTo>
                  <a:cubicBezTo>
                    <a:pt x="41" y="39"/>
                    <a:pt x="41" y="39"/>
                    <a:pt x="42" y="40"/>
                  </a:cubicBezTo>
                  <a:cubicBezTo>
                    <a:pt x="43" y="41"/>
                    <a:pt x="43" y="41"/>
                    <a:pt x="43" y="41"/>
                  </a:cubicBezTo>
                  <a:cubicBezTo>
                    <a:pt x="39" y="45"/>
                    <a:pt x="39" y="45"/>
                    <a:pt x="39" y="45"/>
                  </a:cubicBezTo>
                  <a:cubicBezTo>
                    <a:pt x="38" y="44"/>
                    <a:pt x="38" y="44"/>
                    <a:pt x="38" y="44"/>
                  </a:cubicBezTo>
                  <a:cubicBezTo>
                    <a:pt x="37" y="44"/>
                    <a:pt x="37" y="44"/>
                    <a:pt x="37" y="44"/>
                  </a:cubicBezTo>
                  <a:cubicBezTo>
                    <a:pt x="37" y="44"/>
                    <a:pt x="36" y="44"/>
                    <a:pt x="36" y="44"/>
                  </a:cubicBezTo>
                  <a:cubicBezTo>
                    <a:pt x="36" y="44"/>
                    <a:pt x="36" y="45"/>
                    <a:pt x="36" y="46"/>
                  </a:cubicBezTo>
                  <a:cubicBezTo>
                    <a:pt x="38" y="47"/>
                    <a:pt x="38" y="47"/>
                    <a:pt x="38" y="47"/>
                  </a:cubicBezTo>
                  <a:cubicBezTo>
                    <a:pt x="33" y="51"/>
                    <a:pt x="33" y="51"/>
                    <a:pt x="33" y="51"/>
                  </a:cubicBezTo>
                  <a:cubicBezTo>
                    <a:pt x="33" y="51"/>
                    <a:pt x="33" y="50"/>
                    <a:pt x="32" y="49"/>
                  </a:cubicBezTo>
                  <a:cubicBezTo>
                    <a:pt x="32" y="49"/>
                    <a:pt x="32" y="49"/>
                    <a:pt x="31" y="49"/>
                  </a:cubicBezTo>
                  <a:cubicBezTo>
                    <a:pt x="31" y="49"/>
                    <a:pt x="31" y="49"/>
                    <a:pt x="31" y="49"/>
                  </a:cubicBezTo>
                  <a:cubicBezTo>
                    <a:pt x="30" y="50"/>
                    <a:pt x="30" y="50"/>
                    <a:pt x="31" y="51"/>
                  </a:cubicBezTo>
                  <a:cubicBezTo>
                    <a:pt x="31" y="51"/>
                    <a:pt x="31" y="52"/>
                    <a:pt x="32" y="52"/>
                  </a:cubicBezTo>
                  <a:cubicBezTo>
                    <a:pt x="28" y="56"/>
                    <a:pt x="28" y="56"/>
                    <a:pt x="28" y="56"/>
                  </a:cubicBezTo>
                  <a:cubicBezTo>
                    <a:pt x="28" y="55"/>
                    <a:pt x="28" y="55"/>
                    <a:pt x="27" y="54"/>
                  </a:cubicBezTo>
                  <a:cubicBezTo>
                    <a:pt x="27" y="54"/>
                    <a:pt x="27" y="54"/>
                    <a:pt x="26" y="54"/>
                  </a:cubicBezTo>
                  <a:cubicBezTo>
                    <a:pt x="26" y="54"/>
                    <a:pt x="26" y="54"/>
                    <a:pt x="26" y="54"/>
                  </a:cubicBezTo>
                  <a:cubicBezTo>
                    <a:pt x="26" y="54"/>
                    <a:pt x="25" y="55"/>
                    <a:pt x="26" y="55"/>
                  </a:cubicBezTo>
                  <a:cubicBezTo>
                    <a:pt x="26" y="56"/>
                    <a:pt x="27" y="57"/>
                    <a:pt x="27" y="57"/>
                  </a:cubicBezTo>
                  <a:cubicBezTo>
                    <a:pt x="24" y="61"/>
                    <a:pt x="24" y="61"/>
                    <a:pt x="24" y="61"/>
                  </a:cubicBezTo>
                  <a:cubicBezTo>
                    <a:pt x="23" y="60"/>
                    <a:pt x="23" y="60"/>
                    <a:pt x="23" y="60"/>
                  </a:cubicBezTo>
                  <a:cubicBezTo>
                    <a:pt x="22" y="59"/>
                    <a:pt x="22" y="59"/>
                    <a:pt x="22" y="59"/>
                  </a:cubicBezTo>
                  <a:cubicBezTo>
                    <a:pt x="22" y="59"/>
                    <a:pt x="21" y="59"/>
                    <a:pt x="21" y="59"/>
                  </a:cubicBezTo>
                  <a:cubicBezTo>
                    <a:pt x="21" y="59"/>
                    <a:pt x="21" y="60"/>
                    <a:pt x="21" y="60"/>
                  </a:cubicBezTo>
                  <a:cubicBezTo>
                    <a:pt x="21" y="61"/>
                    <a:pt x="22" y="62"/>
                    <a:pt x="22" y="62"/>
                  </a:cubicBezTo>
                  <a:cubicBezTo>
                    <a:pt x="22" y="63"/>
                    <a:pt x="22" y="63"/>
                    <a:pt x="22" y="64"/>
                  </a:cubicBezTo>
                  <a:cubicBezTo>
                    <a:pt x="19" y="67"/>
                    <a:pt x="19" y="67"/>
                    <a:pt x="19" y="67"/>
                  </a:cubicBezTo>
                  <a:moveTo>
                    <a:pt x="47" y="7"/>
                  </a:moveTo>
                  <a:cubicBezTo>
                    <a:pt x="48" y="7"/>
                    <a:pt x="49" y="7"/>
                    <a:pt x="49" y="7"/>
                  </a:cubicBezTo>
                  <a:cubicBezTo>
                    <a:pt x="49" y="7"/>
                    <a:pt x="48" y="7"/>
                    <a:pt x="47" y="7"/>
                  </a:cubicBezTo>
                  <a:moveTo>
                    <a:pt x="50" y="6"/>
                  </a:moveTo>
                  <a:cubicBezTo>
                    <a:pt x="51" y="6"/>
                    <a:pt x="51" y="6"/>
                    <a:pt x="52" y="6"/>
                  </a:cubicBezTo>
                  <a:cubicBezTo>
                    <a:pt x="51" y="6"/>
                    <a:pt x="51" y="6"/>
                    <a:pt x="50" y="6"/>
                  </a:cubicBezTo>
                  <a:moveTo>
                    <a:pt x="53" y="6"/>
                  </a:moveTo>
                  <a:cubicBezTo>
                    <a:pt x="53" y="5"/>
                    <a:pt x="54" y="5"/>
                    <a:pt x="55" y="5"/>
                  </a:cubicBezTo>
                  <a:cubicBezTo>
                    <a:pt x="54" y="5"/>
                    <a:pt x="53" y="5"/>
                    <a:pt x="53" y="6"/>
                  </a:cubicBezTo>
                  <a:moveTo>
                    <a:pt x="56" y="5"/>
                  </a:moveTo>
                  <a:cubicBezTo>
                    <a:pt x="56" y="5"/>
                    <a:pt x="57" y="5"/>
                    <a:pt x="57" y="5"/>
                  </a:cubicBezTo>
                  <a:cubicBezTo>
                    <a:pt x="57" y="5"/>
                    <a:pt x="56" y="5"/>
                    <a:pt x="56" y="5"/>
                  </a:cubicBezTo>
                  <a:moveTo>
                    <a:pt x="72" y="15"/>
                  </a:moveTo>
                  <a:cubicBezTo>
                    <a:pt x="67" y="10"/>
                    <a:pt x="63" y="7"/>
                    <a:pt x="58" y="5"/>
                  </a:cubicBezTo>
                  <a:cubicBezTo>
                    <a:pt x="59" y="5"/>
                    <a:pt x="59" y="5"/>
                    <a:pt x="59" y="5"/>
                  </a:cubicBezTo>
                  <a:cubicBezTo>
                    <a:pt x="61" y="4"/>
                    <a:pt x="64" y="4"/>
                    <a:pt x="66" y="4"/>
                  </a:cubicBezTo>
                  <a:cubicBezTo>
                    <a:pt x="70" y="4"/>
                    <a:pt x="73" y="5"/>
                    <a:pt x="76" y="5"/>
                  </a:cubicBezTo>
                  <a:cubicBezTo>
                    <a:pt x="78" y="6"/>
                    <a:pt x="79" y="6"/>
                    <a:pt x="79" y="6"/>
                  </a:cubicBezTo>
                  <a:cubicBezTo>
                    <a:pt x="80" y="7"/>
                    <a:pt x="80" y="7"/>
                    <a:pt x="80" y="7"/>
                  </a:cubicBezTo>
                  <a:cubicBezTo>
                    <a:pt x="72" y="15"/>
                    <a:pt x="72" y="15"/>
                    <a:pt x="72" y="15"/>
                  </a:cubicBezTo>
                  <a:moveTo>
                    <a:pt x="66" y="0"/>
                  </a:moveTo>
                  <a:cubicBezTo>
                    <a:pt x="63" y="0"/>
                    <a:pt x="61" y="1"/>
                    <a:pt x="58" y="1"/>
                  </a:cubicBezTo>
                  <a:cubicBezTo>
                    <a:pt x="51" y="1"/>
                    <a:pt x="44" y="4"/>
                    <a:pt x="38" y="7"/>
                  </a:cubicBezTo>
                  <a:cubicBezTo>
                    <a:pt x="31" y="10"/>
                    <a:pt x="25" y="14"/>
                    <a:pt x="21" y="19"/>
                  </a:cubicBezTo>
                  <a:cubicBezTo>
                    <a:pt x="20" y="20"/>
                    <a:pt x="20" y="20"/>
                    <a:pt x="20" y="20"/>
                  </a:cubicBezTo>
                  <a:cubicBezTo>
                    <a:pt x="19" y="21"/>
                    <a:pt x="19" y="21"/>
                    <a:pt x="19" y="21"/>
                  </a:cubicBezTo>
                  <a:cubicBezTo>
                    <a:pt x="14" y="25"/>
                    <a:pt x="10" y="31"/>
                    <a:pt x="7" y="38"/>
                  </a:cubicBezTo>
                  <a:cubicBezTo>
                    <a:pt x="4" y="44"/>
                    <a:pt x="1" y="51"/>
                    <a:pt x="1" y="58"/>
                  </a:cubicBezTo>
                  <a:cubicBezTo>
                    <a:pt x="0" y="65"/>
                    <a:pt x="0" y="71"/>
                    <a:pt x="1" y="74"/>
                  </a:cubicBezTo>
                  <a:cubicBezTo>
                    <a:pt x="1" y="76"/>
                    <a:pt x="2" y="78"/>
                    <a:pt x="2" y="79"/>
                  </a:cubicBezTo>
                  <a:cubicBezTo>
                    <a:pt x="2" y="79"/>
                    <a:pt x="2" y="80"/>
                    <a:pt x="3" y="80"/>
                  </a:cubicBezTo>
                  <a:cubicBezTo>
                    <a:pt x="3" y="81"/>
                    <a:pt x="3" y="81"/>
                    <a:pt x="3" y="81"/>
                  </a:cubicBezTo>
                  <a:cubicBezTo>
                    <a:pt x="3" y="81"/>
                    <a:pt x="3" y="81"/>
                    <a:pt x="3" y="81"/>
                  </a:cubicBezTo>
                  <a:cubicBezTo>
                    <a:pt x="3" y="81"/>
                    <a:pt x="3" y="81"/>
                    <a:pt x="3" y="81"/>
                  </a:cubicBezTo>
                  <a:cubicBezTo>
                    <a:pt x="3" y="81"/>
                    <a:pt x="3" y="81"/>
                    <a:pt x="3" y="81"/>
                  </a:cubicBezTo>
                  <a:cubicBezTo>
                    <a:pt x="3" y="81"/>
                    <a:pt x="3" y="82"/>
                    <a:pt x="4" y="82"/>
                  </a:cubicBezTo>
                  <a:cubicBezTo>
                    <a:pt x="5" y="83"/>
                    <a:pt x="5" y="83"/>
                    <a:pt x="5" y="83"/>
                  </a:cubicBezTo>
                  <a:cubicBezTo>
                    <a:pt x="5" y="84"/>
                    <a:pt x="5" y="84"/>
                    <a:pt x="5" y="84"/>
                  </a:cubicBezTo>
                  <a:cubicBezTo>
                    <a:pt x="6" y="84"/>
                    <a:pt x="6" y="84"/>
                    <a:pt x="6" y="85"/>
                  </a:cubicBezTo>
                  <a:cubicBezTo>
                    <a:pt x="6" y="85"/>
                    <a:pt x="6" y="85"/>
                    <a:pt x="6" y="85"/>
                  </a:cubicBezTo>
                  <a:cubicBezTo>
                    <a:pt x="7" y="85"/>
                    <a:pt x="7" y="85"/>
                    <a:pt x="7" y="85"/>
                  </a:cubicBezTo>
                  <a:cubicBezTo>
                    <a:pt x="7" y="85"/>
                    <a:pt x="7" y="85"/>
                    <a:pt x="7" y="85"/>
                  </a:cubicBezTo>
                  <a:cubicBezTo>
                    <a:pt x="7" y="85"/>
                    <a:pt x="7" y="85"/>
                    <a:pt x="7" y="85"/>
                  </a:cubicBezTo>
                  <a:cubicBezTo>
                    <a:pt x="7" y="85"/>
                    <a:pt x="7" y="85"/>
                    <a:pt x="7" y="85"/>
                  </a:cubicBezTo>
                  <a:cubicBezTo>
                    <a:pt x="7" y="85"/>
                    <a:pt x="8" y="85"/>
                    <a:pt x="9" y="85"/>
                  </a:cubicBezTo>
                  <a:cubicBezTo>
                    <a:pt x="11" y="86"/>
                    <a:pt x="15" y="87"/>
                    <a:pt x="22" y="87"/>
                  </a:cubicBezTo>
                  <a:cubicBezTo>
                    <a:pt x="24" y="87"/>
                    <a:pt x="26" y="87"/>
                    <a:pt x="29" y="87"/>
                  </a:cubicBezTo>
                  <a:cubicBezTo>
                    <a:pt x="36" y="86"/>
                    <a:pt x="43" y="84"/>
                    <a:pt x="50" y="81"/>
                  </a:cubicBezTo>
                  <a:cubicBezTo>
                    <a:pt x="56" y="77"/>
                    <a:pt x="62" y="73"/>
                    <a:pt x="67" y="69"/>
                  </a:cubicBezTo>
                  <a:cubicBezTo>
                    <a:pt x="68" y="68"/>
                    <a:pt x="68" y="68"/>
                    <a:pt x="68" y="68"/>
                  </a:cubicBezTo>
                  <a:cubicBezTo>
                    <a:pt x="69" y="67"/>
                    <a:pt x="69" y="67"/>
                    <a:pt x="69" y="67"/>
                  </a:cubicBezTo>
                  <a:cubicBezTo>
                    <a:pt x="73" y="62"/>
                    <a:pt x="77" y="56"/>
                    <a:pt x="81" y="50"/>
                  </a:cubicBezTo>
                  <a:cubicBezTo>
                    <a:pt x="84" y="43"/>
                    <a:pt x="86" y="36"/>
                    <a:pt x="87" y="29"/>
                  </a:cubicBezTo>
                  <a:cubicBezTo>
                    <a:pt x="87" y="22"/>
                    <a:pt x="87" y="17"/>
                    <a:pt x="86" y="13"/>
                  </a:cubicBezTo>
                  <a:cubicBezTo>
                    <a:pt x="86" y="11"/>
                    <a:pt x="86" y="10"/>
                    <a:pt x="85" y="9"/>
                  </a:cubicBezTo>
                  <a:cubicBezTo>
                    <a:pt x="85" y="8"/>
                    <a:pt x="85" y="8"/>
                    <a:pt x="85" y="7"/>
                  </a:cubicBezTo>
                  <a:cubicBezTo>
                    <a:pt x="85" y="7"/>
                    <a:pt x="85" y="7"/>
                    <a:pt x="85" y="7"/>
                  </a:cubicBezTo>
                  <a:cubicBezTo>
                    <a:pt x="85" y="7"/>
                    <a:pt x="85" y="7"/>
                    <a:pt x="85" y="7"/>
                  </a:cubicBezTo>
                  <a:cubicBezTo>
                    <a:pt x="84" y="6"/>
                    <a:pt x="84" y="6"/>
                    <a:pt x="84" y="5"/>
                  </a:cubicBezTo>
                  <a:cubicBezTo>
                    <a:pt x="83" y="5"/>
                    <a:pt x="83" y="5"/>
                    <a:pt x="83" y="5"/>
                  </a:cubicBezTo>
                  <a:cubicBezTo>
                    <a:pt x="82" y="4"/>
                    <a:pt x="82" y="4"/>
                    <a:pt x="82" y="4"/>
                  </a:cubicBezTo>
                  <a:cubicBezTo>
                    <a:pt x="82" y="3"/>
                    <a:pt x="81" y="3"/>
                    <a:pt x="81" y="3"/>
                  </a:cubicBezTo>
                  <a:cubicBezTo>
                    <a:pt x="81" y="3"/>
                    <a:pt x="81" y="3"/>
                    <a:pt x="81" y="3"/>
                  </a:cubicBezTo>
                  <a:cubicBezTo>
                    <a:pt x="81" y="3"/>
                    <a:pt x="81" y="3"/>
                    <a:pt x="81" y="3"/>
                  </a:cubicBezTo>
                  <a:cubicBezTo>
                    <a:pt x="80" y="3"/>
                    <a:pt x="80" y="3"/>
                    <a:pt x="80" y="3"/>
                  </a:cubicBezTo>
                  <a:cubicBezTo>
                    <a:pt x="80" y="3"/>
                    <a:pt x="79" y="2"/>
                    <a:pt x="78" y="2"/>
                  </a:cubicBezTo>
                  <a:cubicBezTo>
                    <a:pt x="76" y="1"/>
                    <a:pt x="72" y="0"/>
                    <a:pt x="6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87" name="Freeform 417"/>
            <p:cNvSpPr>
              <a:spLocks noChangeArrowheads="1"/>
            </p:cNvSpPr>
            <p:nvPr/>
          </p:nvSpPr>
          <p:spPr bwMode="auto">
            <a:xfrm>
              <a:off x="2152650" y="1679575"/>
              <a:ext cx="11112" cy="11113"/>
            </a:xfrm>
            <a:custGeom>
              <a:avLst/>
              <a:gdLst>
                <a:gd name="T0" fmla="*/ 41158848 w 3"/>
                <a:gd name="T1" fmla="*/ 0 h 3"/>
                <a:gd name="T2" fmla="*/ 41158848 w 3"/>
                <a:gd name="T3" fmla="*/ 0 h 3"/>
                <a:gd name="T4" fmla="*/ 0 w 3"/>
                <a:gd name="T5" fmla="*/ 41166256 h 3"/>
                <a:gd name="T6" fmla="*/ 0 w 3"/>
                <a:gd name="T7" fmla="*/ 41166256 h 3"/>
                <a:gd name="T8" fmla="*/ 13719616 w 3"/>
                <a:gd name="T9" fmla="*/ 41166256 h 3"/>
                <a:gd name="T10" fmla="*/ 13719616 w 3"/>
                <a:gd name="T11" fmla="*/ 41166256 h 3"/>
                <a:gd name="T12" fmla="*/ 41158848 w 3"/>
                <a:gd name="T13" fmla="*/ 13720851 h 3"/>
                <a:gd name="T14" fmla="*/ 41158848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3" y="0"/>
                    <a:pt x="3" y="0"/>
                    <a:pt x="3" y="0"/>
                  </a:cubicBezTo>
                  <a:cubicBezTo>
                    <a:pt x="2" y="1"/>
                    <a:pt x="1" y="2"/>
                    <a:pt x="0" y="3"/>
                  </a:cubicBezTo>
                  <a:cubicBezTo>
                    <a:pt x="0" y="3"/>
                    <a:pt x="0" y="3"/>
                    <a:pt x="0" y="3"/>
                  </a:cubicBezTo>
                  <a:cubicBezTo>
                    <a:pt x="1" y="3"/>
                    <a:pt x="1" y="3"/>
                    <a:pt x="1" y="3"/>
                  </a:cubicBezTo>
                  <a:cubicBezTo>
                    <a:pt x="1" y="3"/>
                    <a:pt x="1" y="3"/>
                    <a:pt x="1" y="3"/>
                  </a:cubicBezTo>
                  <a:cubicBezTo>
                    <a:pt x="1" y="2"/>
                    <a:pt x="2" y="1"/>
                    <a:pt x="3" y="1"/>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88" name="Freeform 418"/>
            <p:cNvSpPr>
              <a:spLocks noChangeArrowheads="1"/>
            </p:cNvSpPr>
            <p:nvPr/>
          </p:nvSpPr>
          <p:spPr bwMode="auto">
            <a:xfrm>
              <a:off x="2171700" y="1660525"/>
              <a:ext cx="11112" cy="11113"/>
            </a:xfrm>
            <a:custGeom>
              <a:avLst/>
              <a:gdLst>
                <a:gd name="T0" fmla="*/ 41158848 w 3"/>
                <a:gd name="T1" fmla="*/ 0 h 3"/>
                <a:gd name="T2" fmla="*/ 41158848 w 3"/>
                <a:gd name="T3" fmla="*/ 0 h 3"/>
                <a:gd name="T4" fmla="*/ 0 w 3"/>
                <a:gd name="T5" fmla="*/ 27445406 h 3"/>
                <a:gd name="T6" fmla="*/ 0 w 3"/>
                <a:gd name="T7" fmla="*/ 41166256 h 3"/>
                <a:gd name="T8" fmla="*/ 13719616 w 3"/>
                <a:gd name="T9" fmla="*/ 41166256 h 3"/>
                <a:gd name="T10" fmla="*/ 13719616 w 3"/>
                <a:gd name="T11" fmla="*/ 41166256 h 3"/>
                <a:gd name="T12" fmla="*/ 41158848 w 3"/>
                <a:gd name="T13" fmla="*/ 0 h 3"/>
                <a:gd name="T14" fmla="*/ 41158848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3" y="0"/>
                    <a:pt x="3" y="0"/>
                    <a:pt x="3" y="0"/>
                  </a:cubicBezTo>
                  <a:cubicBezTo>
                    <a:pt x="2" y="0"/>
                    <a:pt x="1" y="1"/>
                    <a:pt x="0" y="2"/>
                  </a:cubicBezTo>
                  <a:cubicBezTo>
                    <a:pt x="0" y="3"/>
                    <a:pt x="0" y="3"/>
                    <a:pt x="0" y="3"/>
                  </a:cubicBezTo>
                  <a:cubicBezTo>
                    <a:pt x="1" y="3"/>
                    <a:pt x="1" y="3"/>
                    <a:pt x="1" y="3"/>
                  </a:cubicBezTo>
                  <a:cubicBezTo>
                    <a:pt x="1" y="3"/>
                    <a:pt x="1" y="3"/>
                    <a:pt x="1" y="3"/>
                  </a:cubicBezTo>
                  <a:cubicBezTo>
                    <a:pt x="2" y="2"/>
                    <a:pt x="3" y="1"/>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89" name="Freeform 419"/>
            <p:cNvSpPr>
              <a:spLocks noChangeArrowheads="1"/>
            </p:cNvSpPr>
            <p:nvPr/>
          </p:nvSpPr>
          <p:spPr bwMode="auto">
            <a:xfrm>
              <a:off x="2133600" y="1701800"/>
              <a:ext cx="12700" cy="11113"/>
            </a:xfrm>
            <a:custGeom>
              <a:avLst/>
              <a:gdLst>
                <a:gd name="T0" fmla="*/ 53763333 w 3"/>
                <a:gd name="T1" fmla="*/ 0 h 3"/>
                <a:gd name="T2" fmla="*/ 53763333 w 3"/>
                <a:gd name="T3" fmla="*/ 0 h 3"/>
                <a:gd name="T4" fmla="*/ 0 w 3"/>
                <a:gd name="T5" fmla="*/ 27445406 h 3"/>
                <a:gd name="T6" fmla="*/ 0 w 3"/>
                <a:gd name="T7" fmla="*/ 41166256 h 3"/>
                <a:gd name="T8" fmla="*/ 0 w 3"/>
                <a:gd name="T9" fmla="*/ 41166256 h 3"/>
                <a:gd name="T10" fmla="*/ 0 w 3"/>
                <a:gd name="T11" fmla="*/ 41166256 h 3"/>
                <a:gd name="T12" fmla="*/ 53763333 w 3"/>
                <a:gd name="T13" fmla="*/ 0 h 3"/>
                <a:gd name="T14" fmla="*/ 53763333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3" y="0"/>
                    <a:pt x="3" y="0"/>
                    <a:pt x="3" y="0"/>
                  </a:cubicBezTo>
                  <a:cubicBezTo>
                    <a:pt x="2" y="1"/>
                    <a:pt x="1" y="1"/>
                    <a:pt x="0" y="2"/>
                  </a:cubicBezTo>
                  <a:cubicBezTo>
                    <a:pt x="0" y="3"/>
                    <a:pt x="0" y="3"/>
                    <a:pt x="0" y="3"/>
                  </a:cubicBezTo>
                  <a:cubicBezTo>
                    <a:pt x="0" y="3"/>
                    <a:pt x="0" y="3"/>
                    <a:pt x="0" y="3"/>
                  </a:cubicBezTo>
                  <a:cubicBezTo>
                    <a:pt x="0" y="3"/>
                    <a:pt x="0" y="3"/>
                    <a:pt x="0" y="3"/>
                  </a:cubicBezTo>
                  <a:cubicBezTo>
                    <a:pt x="1" y="2"/>
                    <a:pt x="2" y="1"/>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90" name="Freeform 420"/>
            <p:cNvSpPr>
              <a:spLocks noChangeArrowheads="1"/>
            </p:cNvSpPr>
            <p:nvPr/>
          </p:nvSpPr>
          <p:spPr bwMode="auto">
            <a:xfrm>
              <a:off x="2190750" y="1646238"/>
              <a:ext cx="19050" cy="3175"/>
            </a:xfrm>
            <a:custGeom>
              <a:avLst/>
              <a:gdLst>
                <a:gd name="T0" fmla="*/ 58064400 w 5"/>
                <a:gd name="T1" fmla="*/ 0 h 1"/>
                <a:gd name="T2" fmla="*/ 14516100 w 5"/>
                <a:gd name="T3" fmla="*/ 10080625 h 1"/>
                <a:gd name="T4" fmla="*/ 0 w 5"/>
                <a:gd name="T5" fmla="*/ 10080625 h 1"/>
                <a:gd name="T6" fmla="*/ 14516100 w 5"/>
                <a:gd name="T7" fmla="*/ 10080625 h 1"/>
                <a:gd name="T8" fmla="*/ 58064400 w 5"/>
                <a:gd name="T9" fmla="*/ 0 h 1"/>
                <a:gd name="T10" fmla="*/ 58064400 w 5"/>
                <a:gd name="T11" fmla="*/ 0 h 1"/>
                <a:gd name="T12" fmla="*/ 72580500 w 5"/>
                <a:gd name="T13" fmla="*/ 0 h 1"/>
                <a:gd name="T14" fmla="*/ 58064400 w 5"/>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1"/>
                <a:gd name="T26" fmla="*/ 5 w 5"/>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1">
                  <a:moveTo>
                    <a:pt x="4" y="0"/>
                  </a:moveTo>
                  <a:cubicBezTo>
                    <a:pt x="3" y="0"/>
                    <a:pt x="1" y="0"/>
                    <a:pt x="1" y="1"/>
                  </a:cubicBezTo>
                  <a:cubicBezTo>
                    <a:pt x="0" y="1"/>
                    <a:pt x="0" y="1"/>
                    <a:pt x="0" y="1"/>
                  </a:cubicBezTo>
                  <a:cubicBezTo>
                    <a:pt x="1" y="1"/>
                    <a:pt x="1" y="1"/>
                    <a:pt x="1" y="1"/>
                  </a:cubicBezTo>
                  <a:cubicBezTo>
                    <a:pt x="2" y="1"/>
                    <a:pt x="3" y="0"/>
                    <a:pt x="4" y="0"/>
                  </a:cubicBezTo>
                  <a:cubicBezTo>
                    <a:pt x="4" y="0"/>
                    <a:pt x="4" y="0"/>
                    <a:pt x="4" y="0"/>
                  </a:cubicBezTo>
                  <a:cubicBezTo>
                    <a:pt x="5" y="0"/>
                    <a:pt x="5" y="0"/>
                    <a:pt x="5"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91" name="Freeform 421"/>
            <p:cNvSpPr>
              <a:spLocks noChangeArrowheads="1"/>
            </p:cNvSpPr>
            <p:nvPr/>
          </p:nvSpPr>
          <p:spPr bwMode="auto">
            <a:xfrm>
              <a:off x="2220912" y="1646238"/>
              <a:ext cx="11112" cy="11113"/>
            </a:xfrm>
            <a:custGeom>
              <a:avLst/>
              <a:gdLst>
                <a:gd name="T0" fmla="*/ 0 w 3"/>
                <a:gd name="T1" fmla="*/ 0 h 3"/>
                <a:gd name="T2" fmla="*/ 0 w 3"/>
                <a:gd name="T3" fmla="*/ 0 h 3"/>
                <a:gd name="T4" fmla="*/ 0 w 3"/>
                <a:gd name="T5" fmla="*/ 13720851 h 3"/>
                <a:gd name="T6" fmla="*/ 41158848 w 3"/>
                <a:gd name="T7" fmla="*/ 41166256 h 3"/>
                <a:gd name="T8" fmla="*/ 41158848 w 3"/>
                <a:gd name="T9" fmla="*/ 41166256 h 3"/>
                <a:gd name="T10" fmla="*/ 41158848 w 3"/>
                <a:gd name="T11" fmla="*/ 41166256 h 3"/>
                <a:gd name="T12" fmla="*/ 41158848 w 3"/>
                <a:gd name="T13" fmla="*/ 27445406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0" y="0"/>
                  </a:moveTo>
                  <a:cubicBezTo>
                    <a:pt x="0" y="0"/>
                    <a:pt x="0" y="0"/>
                    <a:pt x="0" y="0"/>
                  </a:cubicBezTo>
                  <a:cubicBezTo>
                    <a:pt x="0" y="1"/>
                    <a:pt x="0" y="1"/>
                    <a:pt x="0" y="1"/>
                  </a:cubicBezTo>
                  <a:cubicBezTo>
                    <a:pt x="1" y="1"/>
                    <a:pt x="2" y="2"/>
                    <a:pt x="3" y="3"/>
                  </a:cubicBezTo>
                  <a:cubicBezTo>
                    <a:pt x="3" y="3"/>
                    <a:pt x="3" y="3"/>
                    <a:pt x="3" y="3"/>
                  </a:cubicBezTo>
                  <a:cubicBezTo>
                    <a:pt x="3" y="3"/>
                    <a:pt x="3" y="3"/>
                    <a:pt x="3" y="3"/>
                  </a:cubicBezTo>
                  <a:cubicBezTo>
                    <a:pt x="3" y="2"/>
                    <a:pt x="3" y="2"/>
                    <a:pt x="3" y="2"/>
                  </a:cubicBezTo>
                  <a:cubicBezTo>
                    <a:pt x="2" y="1"/>
                    <a:pt x="1" y="1"/>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92" name="Freeform 422"/>
            <p:cNvSpPr>
              <a:spLocks noChangeArrowheads="1"/>
            </p:cNvSpPr>
            <p:nvPr/>
          </p:nvSpPr>
          <p:spPr bwMode="auto">
            <a:xfrm>
              <a:off x="2116137" y="1720850"/>
              <a:ext cx="11112" cy="11113"/>
            </a:xfrm>
            <a:custGeom>
              <a:avLst/>
              <a:gdLst>
                <a:gd name="T0" fmla="*/ 27439232 w 3"/>
                <a:gd name="T1" fmla="*/ 0 h 3"/>
                <a:gd name="T2" fmla="*/ 0 w 3"/>
                <a:gd name="T3" fmla="*/ 41166256 h 3"/>
                <a:gd name="T4" fmla="*/ 0 w 3"/>
                <a:gd name="T5" fmla="*/ 41166256 h 3"/>
                <a:gd name="T6" fmla="*/ 0 w 3"/>
                <a:gd name="T7" fmla="*/ 41166256 h 3"/>
                <a:gd name="T8" fmla="*/ 41158848 w 3"/>
                <a:gd name="T9" fmla="*/ 0 h 3"/>
                <a:gd name="T10" fmla="*/ 41158848 w 3"/>
                <a:gd name="T11" fmla="*/ 0 h 3"/>
                <a:gd name="T12" fmla="*/ 27439232 w 3"/>
                <a:gd name="T13" fmla="*/ 0 h 3"/>
                <a:gd name="T14" fmla="*/ 0 60000 65536"/>
                <a:gd name="T15" fmla="*/ 0 60000 65536"/>
                <a:gd name="T16" fmla="*/ 0 60000 65536"/>
                <a:gd name="T17" fmla="*/ 0 60000 65536"/>
                <a:gd name="T18" fmla="*/ 0 60000 65536"/>
                <a:gd name="T19" fmla="*/ 0 60000 65536"/>
                <a:gd name="T20" fmla="*/ 0 60000 65536"/>
                <a:gd name="T21" fmla="*/ 0 w 3"/>
                <a:gd name="T22" fmla="*/ 0 h 3"/>
                <a:gd name="T23" fmla="*/ 3 w 3"/>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3">
                  <a:moveTo>
                    <a:pt x="2" y="0"/>
                  </a:moveTo>
                  <a:cubicBezTo>
                    <a:pt x="2" y="1"/>
                    <a:pt x="1" y="2"/>
                    <a:pt x="0" y="3"/>
                  </a:cubicBezTo>
                  <a:cubicBezTo>
                    <a:pt x="0" y="3"/>
                    <a:pt x="0" y="3"/>
                    <a:pt x="0" y="3"/>
                  </a:cubicBezTo>
                  <a:cubicBezTo>
                    <a:pt x="0" y="3"/>
                    <a:pt x="0" y="3"/>
                    <a:pt x="0" y="3"/>
                  </a:cubicBezTo>
                  <a:cubicBezTo>
                    <a:pt x="1" y="2"/>
                    <a:pt x="2" y="1"/>
                    <a:pt x="3" y="0"/>
                  </a:cubicBezTo>
                  <a:cubicBezTo>
                    <a:pt x="3" y="0"/>
                    <a:pt x="3" y="0"/>
                    <a:pt x="3"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93" name="Freeform 423"/>
            <p:cNvSpPr>
              <a:spLocks noChangeArrowheads="1"/>
            </p:cNvSpPr>
            <p:nvPr/>
          </p:nvSpPr>
          <p:spPr bwMode="auto">
            <a:xfrm>
              <a:off x="2212975" y="1712913"/>
              <a:ext cx="11112" cy="12700"/>
            </a:xfrm>
            <a:custGeom>
              <a:avLst/>
              <a:gdLst>
                <a:gd name="T0" fmla="*/ 41158848 w 3"/>
                <a:gd name="T1" fmla="*/ 0 h 3"/>
                <a:gd name="T2" fmla="*/ 0 w 3"/>
                <a:gd name="T3" fmla="*/ 35843633 h 3"/>
                <a:gd name="T4" fmla="*/ 0 w 3"/>
                <a:gd name="T5" fmla="*/ 53763333 h 3"/>
                <a:gd name="T6" fmla="*/ 13719616 w 3"/>
                <a:gd name="T7" fmla="*/ 53763333 h 3"/>
                <a:gd name="T8" fmla="*/ 41158848 w 3"/>
                <a:gd name="T9" fmla="*/ 0 h 3"/>
                <a:gd name="T10" fmla="*/ 41158848 w 3"/>
                <a:gd name="T11" fmla="*/ 0 h 3"/>
                <a:gd name="T12" fmla="*/ 41158848 w 3"/>
                <a:gd name="T13" fmla="*/ 0 h 3"/>
                <a:gd name="T14" fmla="*/ 41158848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2" y="1"/>
                    <a:pt x="1" y="1"/>
                    <a:pt x="0" y="2"/>
                  </a:cubicBezTo>
                  <a:cubicBezTo>
                    <a:pt x="0" y="3"/>
                    <a:pt x="0" y="3"/>
                    <a:pt x="0" y="3"/>
                  </a:cubicBezTo>
                  <a:cubicBezTo>
                    <a:pt x="1" y="3"/>
                    <a:pt x="1" y="3"/>
                    <a:pt x="1" y="3"/>
                  </a:cubicBezTo>
                  <a:cubicBezTo>
                    <a:pt x="2" y="2"/>
                    <a:pt x="3" y="1"/>
                    <a:pt x="3" y="0"/>
                  </a:cubicBezTo>
                  <a:cubicBezTo>
                    <a:pt x="3" y="0"/>
                    <a:pt x="3" y="0"/>
                    <a:pt x="3" y="0"/>
                  </a:cubicBezTo>
                  <a:cubicBezTo>
                    <a:pt x="3" y="0"/>
                    <a:pt x="3"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94" name="Freeform 424"/>
            <p:cNvSpPr>
              <a:spLocks noChangeArrowheads="1"/>
            </p:cNvSpPr>
            <p:nvPr/>
          </p:nvSpPr>
          <p:spPr bwMode="auto">
            <a:xfrm>
              <a:off x="2193925" y="1731963"/>
              <a:ext cx="11112" cy="11113"/>
            </a:xfrm>
            <a:custGeom>
              <a:avLst/>
              <a:gdLst>
                <a:gd name="T0" fmla="*/ 41158848 w 3"/>
                <a:gd name="T1" fmla="*/ 0 h 3"/>
                <a:gd name="T2" fmla="*/ 0 w 3"/>
                <a:gd name="T3" fmla="*/ 41166256 h 3"/>
                <a:gd name="T4" fmla="*/ 0 w 3"/>
                <a:gd name="T5" fmla="*/ 41166256 h 3"/>
                <a:gd name="T6" fmla="*/ 0 w 3"/>
                <a:gd name="T7" fmla="*/ 41166256 h 3"/>
                <a:gd name="T8" fmla="*/ 41158848 w 3"/>
                <a:gd name="T9" fmla="*/ 0 h 3"/>
                <a:gd name="T10" fmla="*/ 41158848 w 3"/>
                <a:gd name="T11" fmla="*/ 0 h 3"/>
                <a:gd name="T12" fmla="*/ 41158848 w 3"/>
                <a:gd name="T13" fmla="*/ 0 h 3"/>
                <a:gd name="T14" fmla="*/ 41158848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2" y="1"/>
                    <a:pt x="1" y="2"/>
                    <a:pt x="0" y="3"/>
                  </a:cubicBezTo>
                  <a:cubicBezTo>
                    <a:pt x="0" y="3"/>
                    <a:pt x="0" y="3"/>
                    <a:pt x="0" y="3"/>
                  </a:cubicBezTo>
                  <a:cubicBezTo>
                    <a:pt x="0" y="3"/>
                    <a:pt x="0" y="3"/>
                    <a:pt x="0" y="3"/>
                  </a:cubicBezTo>
                  <a:cubicBezTo>
                    <a:pt x="1" y="2"/>
                    <a:pt x="2" y="1"/>
                    <a:pt x="3" y="0"/>
                  </a:cubicBezTo>
                  <a:cubicBezTo>
                    <a:pt x="3" y="0"/>
                    <a:pt x="3" y="0"/>
                    <a:pt x="3" y="0"/>
                  </a:cubicBezTo>
                  <a:cubicBezTo>
                    <a:pt x="3" y="0"/>
                    <a:pt x="3"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95" name="Freeform 425"/>
            <p:cNvSpPr>
              <a:spLocks noChangeArrowheads="1"/>
            </p:cNvSpPr>
            <p:nvPr/>
          </p:nvSpPr>
          <p:spPr bwMode="auto">
            <a:xfrm>
              <a:off x="2174875" y="1751013"/>
              <a:ext cx="12700" cy="11113"/>
            </a:xfrm>
            <a:custGeom>
              <a:avLst/>
              <a:gdLst>
                <a:gd name="T0" fmla="*/ 35843633 w 3"/>
                <a:gd name="T1" fmla="*/ 0 h 3"/>
                <a:gd name="T2" fmla="*/ 0 w 3"/>
                <a:gd name="T3" fmla="*/ 41166256 h 3"/>
                <a:gd name="T4" fmla="*/ 0 w 3"/>
                <a:gd name="T5" fmla="*/ 41166256 h 3"/>
                <a:gd name="T6" fmla="*/ 0 w 3"/>
                <a:gd name="T7" fmla="*/ 41166256 h 3"/>
                <a:gd name="T8" fmla="*/ 0 w 3"/>
                <a:gd name="T9" fmla="*/ 41166256 h 3"/>
                <a:gd name="T10" fmla="*/ 0 w 3"/>
                <a:gd name="T11" fmla="*/ 41166256 h 3"/>
                <a:gd name="T12" fmla="*/ 53763333 w 3"/>
                <a:gd name="T13" fmla="*/ 13720851 h 3"/>
                <a:gd name="T14" fmla="*/ 53763333 w 3"/>
                <a:gd name="T15" fmla="*/ 0 h 3"/>
                <a:gd name="T16" fmla="*/ 35843633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cubicBezTo>
                    <a:pt x="1" y="1"/>
                    <a:pt x="1" y="2"/>
                    <a:pt x="0" y="3"/>
                  </a:cubicBezTo>
                  <a:cubicBezTo>
                    <a:pt x="0" y="3"/>
                    <a:pt x="0" y="3"/>
                    <a:pt x="0" y="3"/>
                  </a:cubicBezTo>
                  <a:cubicBezTo>
                    <a:pt x="0" y="3"/>
                    <a:pt x="0" y="3"/>
                    <a:pt x="0" y="3"/>
                  </a:cubicBezTo>
                  <a:cubicBezTo>
                    <a:pt x="0" y="3"/>
                    <a:pt x="0" y="3"/>
                    <a:pt x="0" y="3"/>
                  </a:cubicBezTo>
                  <a:cubicBezTo>
                    <a:pt x="0" y="3"/>
                    <a:pt x="0" y="3"/>
                    <a:pt x="0" y="3"/>
                  </a:cubicBezTo>
                  <a:cubicBezTo>
                    <a:pt x="1" y="2"/>
                    <a:pt x="2" y="1"/>
                    <a:pt x="3" y="1"/>
                  </a:cubicBezTo>
                  <a:cubicBezTo>
                    <a:pt x="3" y="0"/>
                    <a:pt x="3" y="0"/>
                    <a:pt x="3"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96" name="Freeform 426"/>
            <p:cNvSpPr>
              <a:spLocks noChangeArrowheads="1"/>
            </p:cNvSpPr>
            <p:nvPr/>
          </p:nvSpPr>
          <p:spPr bwMode="auto">
            <a:xfrm>
              <a:off x="2152650" y="1770063"/>
              <a:ext cx="11112" cy="14288"/>
            </a:xfrm>
            <a:custGeom>
              <a:avLst/>
              <a:gdLst>
                <a:gd name="T0" fmla="*/ 41158848 w 3"/>
                <a:gd name="T1" fmla="*/ 0 h 4"/>
                <a:gd name="T2" fmla="*/ 41158848 w 3"/>
                <a:gd name="T3" fmla="*/ 0 h 4"/>
                <a:gd name="T4" fmla="*/ 0 w 3"/>
                <a:gd name="T5" fmla="*/ 38277552 h 4"/>
                <a:gd name="T6" fmla="*/ 0 w 3"/>
                <a:gd name="T7" fmla="*/ 51036736 h 4"/>
                <a:gd name="T8" fmla="*/ 13719616 w 3"/>
                <a:gd name="T9" fmla="*/ 51036736 h 4"/>
                <a:gd name="T10" fmla="*/ 13719616 w 3"/>
                <a:gd name="T11" fmla="*/ 51036736 h 4"/>
                <a:gd name="T12" fmla="*/ 41158848 w 3"/>
                <a:gd name="T13" fmla="*/ 12759184 h 4"/>
                <a:gd name="T14" fmla="*/ 41158848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cubicBezTo>
                    <a:pt x="3" y="0"/>
                    <a:pt x="3" y="0"/>
                    <a:pt x="3" y="0"/>
                  </a:cubicBezTo>
                  <a:cubicBezTo>
                    <a:pt x="2" y="1"/>
                    <a:pt x="1" y="2"/>
                    <a:pt x="0" y="3"/>
                  </a:cubicBezTo>
                  <a:cubicBezTo>
                    <a:pt x="0" y="4"/>
                    <a:pt x="0" y="4"/>
                    <a:pt x="0" y="4"/>
                  </a:cubicBezTo>
                  <a:cubicBezTo>
                    <a:pt x="1" y="4"/>
                    <a:pt x="1" y="4"/>
                    <a:pt x="1" y="4"/>
                  </a:cubicBezTo>
                  <a:cubicBezTo>
                    <a:pt x="1" y="4"/>
                    <a:pt x="1" y="4"/>
                    <a:pt x="1" y="4"/>
                  </a:cubicBezTo>
                  <a:cubicBezTo>
                    <a:pt x="2" y="3"/>
                    <a:pt x="3" y="2"/>
                    <a:pt x="3" y="1"/>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97" name="Freeform 427"/>
            <p:cNvSpPr>
              <a:spLocks noChangeArrowheads="1"/>
            </p:cNvSpPr>
            <p:nvPr/>
          </p:nvSpPr>
          <p:spPr bwMode="auto">
            <a:xfrm>
              <a:off x="2235200" y="1690688"/>
              <a:ext cx="7937" cy="15875"/>
            </a:xfrm>
            <a:custGeom>
              <a:avLst/>
              <a:gdLst>
                <a:gd name="T0" fmla="*/ 31497985 w 2"/>
                <a:gd name="T1" fmla="*/ 0 h 4"/>
                <a:gd name="T2" fmla="*/ 31497985 w 2"/>
                <a:gd name="T3" fmla="*/ 0 h 4"/>
                <a:gd name="T4" fmla="*/ 0 w 2"/>
                <a:gd name="T5" fmla="*/ 47251938 h 4"/>
                <a:gd name="T6" fmla="*/ 0 w 2"/>
                <a:gd name="T7" fmla="*/ 47251938 h 4"/>
                <a:gd name="T8" fmla="*/ 0 w 2"/>
                <a:gd name="T9" fmla="*/ 63003906 h 4"/>
                <a:gd name="T10" fmla="*/ 0 w 2"/>
                <a:gd name="T11" fmla="*/ 63003906 h 4"/>
                <a:gd name="T12" fmla="*/ 15750977 w 2"/>
                <a:gd name="T13" fmla="*/ 47251938 h 4"/>
                <a:gd name="T14" fmla="*/ 31497985 w 2"/>
                <a:gd name="T15" fmla="*/ 0 h 4"/>
                <a:gd name="T16" fmla="*/ 31497985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4"/>
                <a:gd name="T29" fmla="*/ 2 w 2"/>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4">
                  <a:moveTo>
                    <a:pt x="2" y="0"/>
                  </a:moveTo>
                  <a:cubicBezTo>
                    <a:pt x="2" y="0"/>
                    <a:pt x="2" y="0"/>
                    <a:pt x="2" y="0"/>
                  </a:cubicBezTo>
                  <a:cubicBezTo>
                    <a:pt x="1" y="1"/>
                    <a:pt x="1" y="2"/>
                    <a:pt x="0" y="3"/>
                  </a:cubicBezTo>
                  <a:cubicBezTo>
                    <a:pt x="0" y="3"/>
                    <a:pt x="0" y="3"/>
                    <a:pt x="0" y="3"/>
                  </a:cubicBezTo>
                  <a:cubicBezTo>
                    <a:pt x="0" y="4"/>
                    <a:pt x="0" y="4"/>
                    <a:pt x="0" y="4"/>
                  </a:cubicBezTo>
                  <a:cubicBezTo>
                    <a:pt x="0" y="4"/>
                    <a:pt x="0" y="4"/>
                    <a:pt x="0" y="4"/>
                  </a:cubicBezTo>
                  <a:cubicBezTo>
                    <a:pt x="1" y="3"/>
                    <a:pt x="1" y="3"/>
                    <a:pt x="1" y="3"/>
                  </a:cubicBezTo>
                  <a:cubicBezTo>
                    <a:pt x="1" y="2"/>
                    <a:pt x="2" y="2"/>
                    <a:pt x="2"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98" name="Freeform 428"/>
            <p:cNvSpPr>
              <a:spLocks noChangeArrowheads="1"/>
            </p:cNvSpPr>
            <p:nvPr/>
          </p:nvSpPr>
          <p:spPr bwMode="auto">
            <a:xfrm>
              <a:off x="2133600" y="1792288"/>
              <a:ext cx="12700" cy="11113"/>
            </a:xfrm>
            <a:custGeom>
              <a:avLst/>
              <a:gdLst>
                <a:gd name="T0" fmla="*/ 53763333 w 3"/>
                <a:gd name="T1" fmla="*/ 0 h 3"/>
                <a:gd name="T2" fmla="*/ 53763333 w 3"/>
                <a:gd name="T3" fmla="*/ 0 h 3"/>
                <a:gd name="T4" fmla="*/ 0 w 3"/>
                <a:gd name="T5" fmla="*/ 41166256 h 3"/>
                <a:gd name="T6" fmla="*/ 0 w 3"/>
                <a:gd name="T7" fmla="*/ 41166256 h 3"/>
                <a:gd name="T8" fmla="*/ 17919700 w 3"/>
                <a:gd name="T9" fmla="*/ 41166256 h 3"/>
                <a:gd name="T10" fmla="*/ 17919700 w 3"/>
                <a:gd name="T11" fmla="*/ 41166256 h 3"/>
                <a:gd name="T12" fmla="*/ 53763333 w 3"/>
                <a:gd name="T13" fmla="*/ 0 h 3"/>
                <a:gd name="T14" fmla="*/ 53763333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3" y="0"/>
                    <a:pt x="3" y="0"/>
                    <a:pt x="3" y="0"/>
                  </a:cubicBezTo>
                  <a:cubicBezTo>
                    <a:pt x="2" y="1"/>
                    <a:pt x="1" y="2"/>
                    <a:pt x="0" y="3"/>
                  </a:cubicBezTo>
                  <a:cubicBezTo>
                    <a:pt x="0" y="3"/>
                    <a:pt x="0" y="3"/>
                    <a:pt x="0" y="3"/>
                  </a:cubicBezTo>
                  <a:cubicBezTo>
                    <a:pt x="1" y="3"/>
                    <a:pt x="1" y="3"/>
                    <a:pt x="1" y="3"/>
                  </a:cubicBezTo>
                  <a:cubicBezTo>
                    <a:pt x="1" y="3"/>
                    <a:pt x="1" y="3"/>
                    <a:pt x="1" y="3"/>
                  </a:cubicBezTo>
                  <a:cubicBezTo>
                    <a:pt x="2" y="2"/>
                    <a:pt x="3" y="1"/>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599" name="Freeform 429"/>
            <p:cNvSpPr>
              <a:spLocks noChangeArrowheads="1"/>
            </p:cNvSpPr>
            <p:nvPr/>
          </p:nvSpPr>
          <p:spPr bwMode="auto">
            <a:xfrm>
              <a:off x="2092325" y="1739900"/>
              <a:ext cx="12700" cy="11113"/>
            </a:xfrm>
            <a:custGeom>
              <a:avLst/>
              <a:gdLst>
                <a:gd name="T0" fmla="*/ 53763333 w 3"/>
                <a:gd name="T1" fmla="*/ 0 h 3"/>
                <a:gd name="T2" fmla="*/ 0 w 3"/>
                <a:gd name="T3" fmla="*/ 41166256 h 3"/>
                <a:gd name="T4" fmla="*/ 0 w 3"/>
                <a:gd name="T5" fmla="*/ 41166256 h 3"/>
                <a:gd name="T6" fmla="*/ 17919700 w 3"/>
                <a:gd name="T7" fmla="*/ 41166256 h 3"/>
                <a:gd name="T8" fmla="*/ 53763333 w 3"/>
                <a:gd name="T9" fmla="*/ 13720851 h 3"/>
                <a:gd name="T10" fmla="*/ 53763333 w 3"/>
                <a:gd name="T11" fmla="*/ 13720851 h 3"/>
                <a:gd name="T12" fmla="*/ 53763333 w 3"/>
                <a:gd name="T13" fmla="*/ 0 h 3"/>
                <a:gd name="T14" fmla="*/ 53763333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2" y="1"/>
                    <a:pt x="1" y="2"/>
                    <a:pt x="0" y="3"/>
                  </a:cubicBezTo>
                  <a:cubicBezTo>
                    <a:pt x="0" y="3"/>
                    <a:pt x="0" y="3"/>
                    <a:pt x="0" y="3"/>
                  </a:cubicBezTo>
                  <a:cubicBezTo>
                    <a:pt x="1" y="3"/>
                    <a:pt x="1" y="3"/>
                    <a:pt x="1" y="3"/>
                  </a:cubicBezTo>
                  <a:cubicBezTo>
                    <a:pt x="2" y="2"/>
                    <a:pt x="2" y="1"/>
                    <a:pt x="3" y="1"/>
                  </a:cubicBezTo>
                  <a:cubicBezTo>
                    <a:pt x="3" y="1"/>
                    <a:pt x="3" y="1"/>
                    <a:pt x="3" y="1"/>
                  </a:cubicBezTo>
                  <a:cubicBezTo>
                    <a:pt x="3" y="0"/>
                    <a:pt x="3"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600" name="Freeform 430"/>
            <p:cNvSpPr>
              <a:spLocks noChangeArrowheads="1"/>
            </p:cNvSpPr>
            <p:nvPr/>
          </p:nvSpPr>
          <p:spPr bwMode="auto">
            <a:xfrm>
              <a:off x="2239962" y="1665288"/>
              <a:ext cx="6350" cy="14288"/>
            </a:xfrm>
            <a:custGeom>
              <a:avLst/>
              <a:gdLst>
                <a:gd name="T0" fmla="*/ 0 w 2"/>
                <a:gd name="T1" fmla="*/ 0 h 4"/>
                <a:gd name="T2" fmla="*/ 0 w 2"/>
                <a:gd name="T3" fmla="*/ 0 h 4"/>
                <a:gd name="T4" fmla="*/ 10080625 w 2"/>
                <a:gd name="T5" fmla="*/ 51036736 h 4"/>
                <a:gd name="T6" fmla="*/ 20161250 w 2"/>
                <a:gd name="T7" fmla="*/ 51036736 h 4"/>
                <a:gd name="T8" fmla="*/ 20161250 w 2"/>
                <a:gd name="T9" fmla="*/ 51036736 h 4"/>
                <a:gd name="T10" fmla="*/ 20161250 w 2"/>
                <a:gd name="T11" fmla="*/ 51036736 h 4"/>
                <a:gd name="T12" fmla="*/ 10080625 w 2"/>
                <a:gd name="T13" fmla="*/ 0 h 4"/>
                <a:gd name="T14" fmla="*/ 0 w 2"/>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0" y="0"/>
                  </a:moveTo>
                  <a:cubicBezTo>
                    <a:pt x="0" y="0"/>
                    <a:pt x="0" y="0"/>
                    <a:pt x="0" y="0"/>
                  </a:cubicBezTo>
                  <a:cubicBezTo>
                    <a:pt x="1" y="1"/>
                    <a:pt x="1" y="3"/>
                    <a:pt x="1" y="4"/>
                  </a:cubicBezTo>
                  <a:cubicBezTo>
                    <a:pt x="2" y="4"/>
                    <a:pt x="2" y="4"/>
                    <a:pt x="2" y="4"/>
                  </a:cubicBezTo>
                  <a:cubicBezTo>
                    <a:pt x="2" y="4"/>
                    <a:pt x="2" y="4"/>
                    <a:pt x="2" y="4"/>
                  </a:cubicBezTo>
                  <a:cubicBezTo>
                    <a:pt x="2" y="4"/>
                    <a:pt x="2" y="4"/>
                    <a:pt x="2" y="4"/>
                  </a:cubicBezTo>
                  <a:cubicBezTo>
                    <a:pt x="2" y="2"/>
                    <a:pt x="2" y="1"/>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601" name="Freeform 431"/>
            <p:cNvSpPr>
              <a:spLocks noChangeArrowheads="1"/>
            </p:cNvSpPr>
            <p:nvPr/>
          </p:nvSpPr>
          <p:spPr bwMode="auto">
            <a:xfrm>
              <a:off x="2055812" y="1778000"/>
              <a:ext cx="11112" cy="14288"/>
            </a:xfrm>
            <a:custGeom>
              <a:avLst/>
              <a:gdLst>
                <a:gd name="T0" fmla="*/ 27439232 w 3"/>
                <a:gd name="T1" fmla="*/ 0 h 4"/>
                <a:gd name="T2" fmla="*/ 27439232 w 3"/>
                <a:gd name="T3" fmla="*/ 0 h 4"/>
                <a:gd name="T4" fmla="*/ 0 w 3"/>
                <a:gd name="T5" fmla="*/ 51036736 h 4"/>
                <a:gd name="T6" fmla="*/ 0 w 3"/>
                <a:gd name="T7" fmla="*/ 51036736 h 4"/>
                <a:gd name="T8" fmla="*/ 13719616 w 3"/>
                <a:gd name="T9" fmla="*/ 51036736 h 4"/>
                <a:gd name="T10" fmla="*/ 13719616 w 3"/>
                <a:gd name="T11" fmla="*/ 51036736 h 4"/>
                <a:gd name="T12" fmla="*/ 41158848 w 3"/>
                <a:gd name="T13" fmla="*/ 12759184 h 4"/>
                <a:gd name="T14" fmla="*/ 27439232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cubicBezTo>
                    <a:pt x="2" y="0"/>
                    <a:pt x="2" y="0"/>
                    <a:pt x="2" y="0"/>
                  </a:cubicBezTo>
                  <a:cubicBezTo>
                    <a:pt x="1" y="1"/>
                    <a:pt x="1" y="2"/>
                    <a:pt x="0" y="4"/>
                  </a:cubicBezTo>
                  <a:cubicBezTo>
                    <a:pt x="0" y="4"/>
                    <a:pt x="0" y="4"/>
                    <a:pt x="0" y="4"/>
                  </a:cubicBezTo>
                  <a:cubicBezTo>
                    <a:pt x="1" y="4"/>
                    <a:pt x="1" y="4"/>
                    <a:pt x="1" y="4"/>
                  </a:cubicBezTo>
                  <a:cubicBezTo>
                    <a:pt x="1" y="4"/>
                    <a:pt x="1" y="4"/>
                    <a:pt x="1" y="4"/>
                  </a:cubicBezTo>
                  <a:cubicBezTo>
                    <a:pt x="1" y="3"/>
                    <a:pt x="2" y="2"/>
                    <a:pt x="3" y="1"/>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602" name="Freeform 432"/>
            <p:cNvSpPr>
              <a:spLocks noChangeArrowheads="1"/>
            </p:cNvSpPr>
            <p:nvPr/>
          </p:nvSpPr>
          <p:spPr bwMode="auto">
            <a:xfrm>
              <a:off x="2074862" y="1758950"/>
              <a:ext cx="11112" cy="11113"/>
            </a:xfrm>
            <a:custGeom>
              <a:avLst/>
              <a:gdLst>
                <a:gd name="T0" fmla="*/ 27439232 w 3"/>
                <a:gd name="T1" fmla="*/ 0 h 3"/>
                <a:gd name="T2" fmla="*/ 0 w 3"/>
                <a:gd name="T3" fmla="*/ 41166256 h 3"/>
                <a:gd name="T4" fmla="*/ 0 w 3"/>
                <a:gd name="T5" fmla="*/ 41166256 h 3"/>
                <a:gd name="T6" fmla="*/ 0 w 3"/>
                <a:gd name="T7" fmla="*/ 41166256 h 3"/>
                <a:gd name="T8" fmla="*/ 41158848 w 3"/>
                <a:gd name="T9" fmla="*/ 13720851 h 3"/>
                <a:gd name="T10" fmla="*/ 41158848 w 3"/>
                <a:gd name="T11" fmla="*/ 13720851 h 3"/>
                <a:gd name="T12" fmla="*/ 41158848 w 3"/>
                <a:gd name="T13" fmla="*/ 0 h 3"/>
                <a:gd name="T14" fmla="*/ 27439232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cubicBezTo>
                    <a:pt x="1" y="1"/>
                    <a:pt x="0" y="2"/>
                    <a:pt x="0" y="3"/>
                  </a:cubicBezTo>
                  <a:cubicBezTo>
                    <a:pt x="0" y="3"/>
                    <a:pt x="0" y="3"/>
                    <a:pt x="0" y="3"/>
                  </a:cubicBezTo>
                  <a:cubicBezTo>
                    <a:pt x="0" y="3"/>
                    <a:pt x="0" y="3"/>
                    <a:pt x="0" y="3"/>
                  </a:cubicBezTo>
                  <a:cubicBezTo>
                    <a:pt x="1" y="2"/>
                    <a:pt x="2" y="2"/>
                    <a:pt x="3" y="1"/>
                  </a:cubicBezTo>
                  <a:cubicBezTo>
                    <a:pt x="3" y="1"/>
                    <a:pt x="3" y="1"/>
                    <a:pt x="3" y="1"/>
                  </a:cubicBezTo>
                  <a:cubicBezTo>
                    <a:pt x="3" y="0"/>
                    <a:pt x="3" y="0"/>
                    <a:pt x="3"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603" name="Freeform 433"/>
            <p:cNvSpPr>
              <a:spLocks noChangeArrowheads="1"/>
            </p:cNvSpPr>
            <p:nvPr/>
          </p:nvSpPr>
          <p:spPr bwMode="auto">
            <a:xfrm>
              <a:off x="2055812" y="1803400"/>
              <a:ext cx="6350" cy="15875"/>
            </a:xfrm>
            <a:custGeom>
              <a:avLst/>
              <a:gdLst>
                <a:gd name="T0" fmla="*/ 0 w 2"/>
                <a:gd name="T1" fmla="*/ 0 h 4"/>
                <a:gd name="T2" fmla="*/ 0 w 2"/>
                <a:gd name="T3" fmla="*/ 15751969 h 4"/>
                <a:gd name="T4" fmla="*/ 20161250 w 2"/>
                <a:gd name="T5" fmla="*/ 63003906 h 4"/>
                <a:gd name="T6" fmla="*/ 20161250 w 2"/>
                <a:gd name="T7" fmla="*/ 63003906 h 4"/>
                <a:gd name="T8" fmla="*/ 20161250 w 2"/>
                <a:gd name="T9" fmla="*/ 63003906 h 4"/>
                <a:gd name="T10" fmla="*/ 20161250 w 2"/>
                <a:gd name="T11" fmla="*/ 63003906 h 4"/>
                <a:gd name="T12" fmla="*/ 10080625 w 2"/>
                <a:gd name="T13" fmla="*/ 0 h 4"/>
                <a:gd name="T14" fmla="*/ 0 w 2"/>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0" y="0"/>
                  </a:moveTo>
                  <a:cubicBezTo>
                    <a:pt x="0" y="1"/>
                    <a:pt x="0" y="1"/>
                    <a:pt x="0" y="1"/>
                  </a:cubicBezTo>
                  <a:cubicBezTo>
                    <a:pt x="0" y="2"/>
                    <a:pt x="1" y="3"/>
                    <a:pt x="2" y="4"/>
                  </a:cubicBezTo>
                  <a:cubicBezTo>
                    <a:pt x="2" y="4"/>
                    <a:pt x="2" y="4"/>
                    <a:pt x="2" y="4"/>
                  </a:cubicBezTo>
                  <a:cubicBezTo>
                    <a:pt x="2" y="4"/>
                    <a:pt x="2" y="4"/>
                    <a:pt x="2" y="4"/>
                  </a:cubicBezTo>
                  <a:cubicBezTo>
                    <a:pt x="2" y="4"/>
                    <a:pt x="2" y="4"/>
                    <a:pt x="2" y="4"/>
                  </a:cubicBezTo>
                  <a:cubicBezTo>
                    <a:pt x="1" y="3"/>
                    <a:pt x="1" y="1"/>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604" name="Freeform 434"/>
            <p:cNvSpPr>
              <a:spLocks noChangeArrowheads="1"/>
            </p:cNvSpPr>
            <p:nvPr/>
          </p:nvSpPr>
          <p:spPr bwMode="auto">
            <a:xfrm>
              <a:off x="2116137" y="1811338"/>
              <a:ext cx="11112" cy="14288"/>
            </a:xfrm>
            <a:custGeom>
              <a:avLst/>
              <a:gdLst>
                <a:gd name="T0" fmla="*/ 41158848 w 3"/>
                <a:gd name="T1" fmla="*/ 0 h 4"/>
                <a:gd name="T2" fmla="*/ 41158848 w 3"/>
                <a:gd name="T3" fmla="*/ 0 h 4"/>
                <a:gd name="T4" fmla="*/ 0 w 3"/>
                <a:gd name="T5" fmla="*/ 38277552 h 4"/>
                <a:gd name="T6" fmla="*/ 0 w 3"/>
                <a:gd name="T7" fmla="*/ 51036736 h 4"/>
                <a:gd name="T8" fmla="*/ 13719616 w 3"/>
                <a:gd name="T9" fmla="*/ 51036736 h 4"/>
                <a:gd name="T10" fmla="*/ 41158848 w 3"/>
                <a:gd name="T11" fmla="*/ 12759184 h 4"/>
                <a:gd name="T12" fmla="*/ 41158848 w 3"/>
                <a:gd name="T13" fmla="*/ 0 h 4"/>
                <a:gd name="T14" fmla="*/ 0 60000 65536"/>
                <a:gd name="T15" fmla="*/ 0 60000 65536"/>
                <a:gd name="T16" fmla="*/ 0 60000 65536"/>
                <a:gd name="T17" fmla="*/ 0 60000 65536"/>
                <a:gd name="T18" fmla="*/ 0 60000 65536"/>
                <a:gd name="T19" fmla="*/ 0 60000 65536"/>
                <a:gd name="T20" fmla="*/ 0 60000 65536"/>
                <a:gd name="T21" fmla="*/ 0 w 3"/>
                <a:gd name="T22" fmla="*/ 0 h 4"/>
                <a:gd name="T23" fmla="*/ 3 w 3"/>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4">
                  <a:moveTo>
                    <a:pt x="3" y="0"/>
                  </a:moveTo>
                  <a:cubicBezTo>
                    <a:pt x="3" y="0"/>
                    <a:pt x="3" y="0"/>
                    <a:pt x="3" y="0"/>
                  </a:cubicBezTo>
                  <a:cubicBezTo>
                    <a:pt x="2" y="1"/>
                    <a:pt x="1" y="2"/>
                    <a:pt x="0" y="3"/>
                  </a:cubicBezTo>
                  <a:cubicBezTo>
                    <a:pt x="0" y="4"/>
                    <a:pt x="0" y="4"/>
                    <a:pt x="0" y="4"/>
                  </a:cubicBezTo>
                  <a:cubicBezTo>
                    <a:pt x="1" y="4"/>
                    <a:pt x="1" y="4"/>
                    <a:pt x="1" y="4"/>
                  </a:cubicBezTo>
                  <a:cubicBezTo>
                    <a:pt x="2" y="3"/>
                    <a:pt x="2" y="2"/>
                    <a:pt x="3" y="1"/>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605" name="Freeform 435"/>
            <p:cNvSpPr>
              <a:spLocks noChangeArrowheads="1"/>
            </p:cNvSpPr>
            <p:nvPr/>
          </p:nvSpPr>
          <p:spPr bwMode="auto">
            <a:xfrm>
              <a:off x="2092325" y="1833563"/>
              <a:ext cx="15875" cy="4763"/>
            </a:xfrm>
            <a:custGeom>
              <a:avLst/>
              <a:gdLst>
                <a:gd name="T0" fmla="*/ 47251938 w 4"/>
                <a:gd name="T1" fmla="*/ 0 h 1"/>
                <a:gd name="T2" fmla="*/ 0 w 4"/>
                <a:gd name="T3" fmla="*/ 0 h 1"/>
                <a:gd name="T4" fmla="*/ 0 w 4"/>
                <a:gd name="T5" fmla="*/ 0 h 1"/>
                <a:gd name="T6" fmla="*/ 0 w 4"/>
                <a:gd name="T7" fmla="*/ 22686169 h 1"/>
                <a:gd name="T8" fmla="*/ 0 w 4"/>
                <a:gd name="T9" fmla="*/ 22686169 h 1"/>
                <a:gd name="T10" fmla="*/ 0 w 4"/>
                <a:gd name="T11" fmla="*/ 22686169 h 1"/>
                <a:gd name="T12" fmla="*/ 63003906 w 4"/>
                <a:gd name="T13" fmla="*/ 0 h 1"/>
                <a:gd name="T14" fmla="*/ 63003906 w 4"/>
                <a:gd name="T15" fmla="*/ 0 h 1"/>
                <a:gd name="T16" fmla="*/ 63003906 w 4"/>
                <a:gd name="T17" fmla="*/ 0 h 1"/>
                <a:gd name="T18" fmla="*/ 47251938 w 4"/>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1"/>
                <a:gd name="T32" fmla="*/ 4 w 4"/>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1">
                  <a:moveTo>
                    <a:pt x="3" y="0"/>
                  </a:moveTo>
                  <a:cubicBezTo>
                    <a:pt x="2" y="0"/>
                    <a:pt x="1" y="0"/>
                    <a:pt x="0" y="0"/>
                  </a:cubicBezTo>
                  <a:cubicBezTo>
                    <a:pt x="0" y="0"/>
                    <a:pt x="0" y="0"/>
                    <a:pt x="0" y="0"/>
                  </a:cubicBezTo>
                  <a:cubicBezTo>
                    <a:pt x="0" y="1"/>
                    <a:pt x="0" y="1"/>
                    <a:pt x="0" y="1"/>
                  </a:cubicBezTo>
                  <a:cubicBezTo>
                    <a:pt x="0" y="1"/>
                    <a:pt x="0" y="1"/>
                    <a:pt x="0" y="1"/>
                  </a:cubicBezTo>
                  <a:cubicBezTo>
                    <a:pt x="0" y="1"/>
                    <a:pt x="0" y="1"/>
                    <a:pt x="0" y="1"/>
                  </a:cubicBezTo>
                  <a:cubicBezTo>
                    <a:pt x="1" y="1"/>
                    <a:pt x="3" y="1"/>
                    <a:pt x="4" y="0"/>
                  </a:cubicBezTo>
                  <a:cubicBezTo>
                    <a:pt x="4" y="0"/>
                    <a:pt x="4" y="0"/>
                    <a:pt x="4" y="0"/>
                  </a:cubicBezTo>
                  <a:cubicBezTo>
                    <a:pt x="4" y="0"/>
                    <a:pt x="4" y="0"/>
                    <a:pt x="4"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606" name="Freeform 436"/>
            <p:cNvSpPr>
              <a:spLocks noEditPoints="1" noChangeArrowheads="1"/>
            </p:cNvSpPr>
            <p:nvPr/>
          </p:nvSpPr>
          <p:spPr bwMode="auto">
            <a:xfrm>
              <a:off x="169862" y="1698625"/>
              <a:ext cx="742950" cy="747713"/>
            </a:xfrm>
            <a:custGeom>
              <a:avLst/>
              <a:gdLst>
                <a:gd name="T0" fmla="*/ 1745864959 w 198"/>
                <a:gd name="T1" fmla="*/ 2147483647 h 199"/>
                <a:gd name="T2" fmla="*/ 1788104293 w 198"/>
                <a:gd name="T3" fmla="*/ 2147483647 h 199"/>
                <a:gd name="T4" fmla="*/ 1844422155 w 198"/>
                <a:gd name="T5" fmla="*/ 2147483647 h 199"/>
                <a:gd name="T6" fmla="*/ 1900740016 w 198"/>
                <a:gd name="T7" fmla="*/ 2147483647 h 199"/>
                <a:gd name="T8" fmla="*/ 915171814 w 198"/>
                <a:gd name="T9" fmla="*/ 2147483647 h 199"/>
                <a:gd name="T10" fmla="*/ 1098203925 w 198"/>
                <a:gd name="T11" fmla="*/ 2147483647 h 199"/>
                <a:gd name="T12" fmla="*/ 2147483647 w 198"/>
                <a:gd name="T13" fmla="*/ 2147483647 h 199"/>
                <a:gd name="T14" fmla="*/ 887011007 w 198"/>
                <a:gd name="T15" fmla="*/ 1835301011 h 199"/>
                <a:gd name="T16" fmla="*/ 1633229236 w 198"/>
                <a:gd name="T17" fmla="*/ 2147483647 h 199"/>
                <a:gd name="T18" fmla="*/ 2147483647 w 198"/>
                <a:gd name="T19" fmla="*/ 1581180039 h 199"/>
                <a:gd name="T20" fmla="*/ 2147483647 w 198"/>
                <a:gd name="T21" fmla="*/ 2103534595 h 199"/>
                <a:gd name="T22" fmla="*/ 267510780 w 198"/>
                <a:gd name="T23" fmla="*/ 1284709956 h 199"/>
                <a:gd name="T24" fmla="*/ 281589307 w 198"/>
                <a:gd name="T25" fmla="*/ 1397652193 h 199"/>
                <a:gd name="T26" fmla="*/ 309750114 w 198"/>
                <a:gd name="T27" fmla="*/ 1510594429 h 199"/>
                <a:gd name="T28" fmla="*/ 351989448 w 198"/>
                <a:gd name="T29" fmla="*/ 1651769407 h 199"/>
                <a:gd name="T30" fmla="*/ 408307309 w 198"/>
                <a:gd name="T31" fmla="*/ 1750595273 h 199"/>
                <a:gd name="T32" fmla="*/ 422385836 w 198"/>
                <a:gd name="T33" fmla="*/ 1821180883 h 199"/>
                <a:gd name="T34" fmla="*/ 408307309 w 198"/>
                <a:gd name="T35" fmla="*/ 1905886621 h 199"/>
                <a:gd name="T36" fmla="*/ 408307309 w 198"/>
                <a:gd name="T37" fmla="*/ 2061181726 h 199"/>
                <a:gd name="T38" fmla="*/ 436464364 w 198"/>
                <a:gd name="T39" fmla="*/ 2147483647 h 199"/>
                <a:gd name="T40" fmla="*/ 2147483647 w 198"/>
                <a:gd name="T41" fmla="*/ 1284709956 h 199"/>
                <a:gd name="T42" fmla="*/ 1872579209 w 198"/>
                <a:gd name="T43" fmla="*/ 903534135 h 199"/>
                <a:gd name="T44" fmla="*/ 1914818543 w 198"/>
                <a:gd name="T45" fmla="*/ 889414007 h 199"/>
                <a:gd name="T46" fmla="*/ 2147483647 w 198"/>
                <a:gd name="T47" fmla="*/ 861177508 h 199"/>
                <a:gd name="T48" fmla="*/ 2147483647 w 198"/>
                <a:gd name="T49" fmla="*/ 945887004 h 199"/>
                <a:gd name="T50" fmla="*/ 2147483647 w 198"/>
                <a:gd name="T51" fmla="*/ 1171767719 h 199"/>
                <a:gd name="T52" fmla="*/ 2147483647 w 198"/>
                <a:gd name="T53" fmla="*/ 1242357087 h 199"/>
                <a:gd name="T54" fmla="*/ 2147483647 w 198"/>
                <a:gd name="T55" fmla="*/ 1284709956 h 199"/>
                <a:gd name="T56" fmla="*/ 2147483647 w 198"/>
                <a:gd name="T57" fmla="*/ 1567063669 h 199"/>
                <a:gd name="T58" fmla="*/ 1971136405 w 198"/>
                <a:gd name="T59" fmla="*/ 1835301011 h 199"/>
                <a:gd name="T60" fmla="*/ 450546643 w 198"/>
                <a:gd name="T61" fmla="*/ 1778828014 h 199"/>
                <a:gd name="T62" fmla="*/ 366067975 w 198"/>
                <a:gd name="T63" fmla="*/ 1651769407 h 199"/>
                <a:gd name="T64" fmla="*/ 323828641 w 198"/>
                <a:gd name="T65" fmla="*/ 1538827170 h 199"/>
                <a:gd name="T66" fmla="*/ 295671586 w 198"/>
                <a:gd name="T67" fmla="*/ 1425888691 h 199"/>
                <a:gd name="T68" fmla="*/ 281589307 w 198"/>
                <a:gd name="T69" fmla="*/ 1341179196 h 199"/>
                <a:gd name="T70" fmla="*/ 675818089 w 198"/>
                <a:gd name="T71" fmla="*/ 847061138 h 199"/>
                <a:gd name="T72" fmla="*/ 788453811 w 198"/>
                <a:gd name="T73" fmla="*/ 847061138 h 199"/>
                <a:gd name="T74" fmla="*/ 872932480 w 198"/>
                <a:gd name="T75" fmla="*/ 861177508 h 199"/>
                <a:gd name="T76" fmla="*/ 2147483647 w 198"/>
                <a:gd name="T77" fmla="*/ 550591055 h 199"/>
                <a:gd name="T78" fmla="*/ 1436114845 w 198"/>
                <a:gd name="T79" fmla="*/ 240000844 h 199"/>
                <a:gd name="T80" fmla="*/ 1506511234 w 198"/>
                <a:gd name="T81" fmla="*/ 211764345 h 199"/>
                <a:gd name="T82" fmla="*/ 1590989902 w 198"/>
                <a:gd name="T83" fmla="*/ 197647975 h 199"/>
                <a:gd name="T84" fmla="*/ 1717704152 w 198"/>
                <a:gd name="T85" fmla="*/ 197647975 h 199"/>
                <a:gd name="T86" fmla="*/ 1788104293 w 198"/>
                <a:gd name="T87" fmla="*/ 197647975 h 199"/>
                <a:gd name="T88" fmla="*/ 2147483647 w 198"/>
                <a:gd name="T89" fmla="*/ 522354556 h 199"/>
                <a:gd name="T90" fmla="*/ 2147483647 w 198"/>
                <a:gd name="T91" fmla="*/ 847061138 h 199"/>
                <a:gd name="T92" fmla="*/ 2111932934 w 198"/>
                <a:gd name="T93" fmla="*/ 861177508 h 199"/>
                <a:gd name="T94" fmla="*/ 2013375739 w 198"/>
                <a:gd name="T95" fmla="*/ 861177508 h 199"/>
                <a:gd name="T96" fmla="*/ 1928897070 w 198"/>
                <a:gd name="T97" fmla="*/ 875297636 h 199"/>
                <a:gd name="T98" fmla="*/ 1886661489 w 198"/>
                <a:gd name="T99" fmla="*/ 889414007 h 199"/>
                <a:gd name="T100" fmla="*/ 535021559 w 198"/>
                <a:gd name="T101" fmla="*/ 790591898 h 199"/>
                <a:gd name="T102" fmla="*/ 520943032 w 198"/>
                <a:gd name="T103" fmla="*/ 705886160 h 199"/>
                <a:gd name="T104" fmla="*/ 1196761120 w 198"/>
                <a:gd name="T105" fmla="*/ 197647975 h 199"/>
                <a:gd name="T106" fmla="*/ 1295318316 w 198"/>
                <a:gd name="T107" fmla="*/ 211764345 h 199"/>
                <a:gd name="T108" fmla="*/ 1407954039 w 198"/>
                <a:gd name="T109" fmla="*/ 240000844 h 199"/>
                <a:gd name="T110" fmla="*/ 887011007 w 198"/>
                <a:gd name="T111" fmla="*/ 861177508 h 199"/>
                <a:gd name="T112" fmla="*/ 802536091 w 198"/>
                <a:gd name="T113" fmla="*/ 847061138 h 199"/>
                <a:gd name="T114" fmla="*/ 689896616 w 198"/>
                <a:gd name="T115" fmla="*/ 847061138 h 199"/>
                <a:gd name="T116" fmla="*/ 563182366 w 198"/>
                <a:gd name="T117" fmla="*/ 847061138 h 199"/>
                <a:gd name="T118" fmla="*/ 337910920 w 198"/>
                <a:gd name="T119" fmla="*/ 635296793 h 19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8"/>
                <a:gd name="T181" fmla="*/ 0 h 199"/>
                <a:gd name="T182" fmla="*/ 198 w 198"/>
                <a:gd name="T183" fmla="*/ 199 h 19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8" h="199">
                  <a:moveTo>
                    <a:pt x="102" y="164"/>
                  </a:moveTo>
                  <a:cubicBezTo>
                    <a:pt x="107" y="164"/>
                    <a:pt x="112" y="164"/>
                    <a:pt x="117" y="162"/>
                  </a:cubicBezTo>
                  <a:cubicBezTo>
                    <a:pt x="119" y="162"/>
                    <a:pt x="120" y="161"/>
                    <a:pt x="121" y="161"/>
                  </a:cubicBezTo>
                  <a:cubicBezTo>
                    <a:pt x="121" y="161"/>
                    <a:pt x="121" y="162"/>
                    <a:pt x="121" y="162"/>
                  </a:cubicBezTo>
                  <a:cubicBezTo>
                    <a:pt x="122" y="163"/>
                    <a:pt x="122" y="164"/>
                    <a:pt x="123" y="165"/>
                  </a:cubicBezTo>
                  <a:cubicBezTo>
                    <a:pt x="123" y="165"/>
                    <a:pt x="123" y="165"/>
                    <a:pt x="123" y="165"/>
                  </a:cubicBezTo>
                  <a:cubicBezTo>
                    <a:pt x="123" y="165"/>
                    <a:pt x="123" y="165"/>
                    <a:pt x="123" y="165"/>
                  </a:cubicBezTo>
                  <a:cubicBezTo>
                    <a:pt x="123" y="165"/>
                    <a:pt x="123" y="165"/>
                    <a:pt x="123" y="165"/>
                  </a:cubicBezTo>
                  <a:cubicBezTo>
                    <a:pt x="124" y="166"/>
                    <a:pt x="124" y="166"/>
                    <a:pt x="124" y="166"/>
                  </a:cubicBezTo>
                  <a:cubicBezTo>
                    <a:pt x="124" y="166"/>
                    <a:pt x="124" y="166"/>
                    <a:pt x="124" y="166"/>
                  </a:cubicBezTo>
                  <a:cubicBezTo>
                    <a:pt x="124" y="166"/>
                    <a:pt x="124" y="166"/>
                    <a:pt x="124" y="166"/>
                  </a:cubicBezTo>
                  <a:cubicBezTo>
                    <a:pt x="124" y="167"/>
                    <a:pt x="124" y="167"/>
                    <a:pt x="124" y="167"/>
                  </a:cubicBezTo>
                  <a:cubicBezTo>
                    <a:pt x="124" y="167"/>
                    <a:pt x="124" y="167"/>
                    <a:pt x="124" y="167"/>
                  </a:cubicBezTo>
                  <a:cubicBezTo>
                    <a:pt x="125" y="167"/>
                    <a:pt x="125" y="167"/>
                    <a:pt x="125" y="167"/>
                  </a:cubicBezTo>
                  <a:cubicBezTo>
                    <a:pt x="125" y="168"/>
                    <a:pt x="125" y="168"/>
                    <a:pt x="125" y="168"/>
                  </a:cubicBezTo>
                  <a:cubicBezTo>
                    <a:pt x="125" y="168"/>
                    <a:pt x="125" y="168"/>
                    <a:pt x="125" y="168"/>
                  </a:cubicBezTo>
                  <a:cubicBezTo>
                    <a:pt x="125" y="168"/>
                    <a:pt x="125" y="168"/>
                    <a:pt x="125" y="168"/>
                  </a:cubicBezTo>
                  <a:cubicBezTo>
                    <a:pt x="126" y="169"/>
                    <a:pt x="126" y="169"/>
                    <a:pt x="126" y="169"/>
                  </a:cubicBezTo>
                  <a:cubicBezTo>
                    <a:pt x="126" y="169"/>
                    <a:pt x="126" y="169"/>
                    <a:pt x="126" y="169"/>
                  </a:cubicBezTo>
                  <a:cubicBezTo>
                    <a:pt x="126" y="169"/>
                    <a:pt x="126" y="169"/>
                    <a:pt x="126" y="169"/>
                  </a:cubicBezTo>
                  <a:cubicBezTo>
                    <a:pt x="127" y="169"/>
                    <a:pt x="127" y="169"/>
                    <a:pt x="127" y="169"/>
                  </a:cubicBezTo>
                  <a:cubicBezTo>
                    <a:pt x="127" y="170"/>
                    <a:pt x="127" y="170"/>
                    <a:pt x="127" y="170"/>
                  </a:cubicBezTo>
                  <a:cubicBezTo>
                    <a:pt x="127" y="170"/>
                    <a:pt x="127" y="170"/>
                    <a:pt x="127" y="170"/>
                  </a:cubicBezTo>
                  <a:cubicBezTo>
                    <a:pt x="128" y="170"/>
                    <a:pt x="128" y="170"/>
                    <a:pt x="128" y="170"/>
                  </a:cubicBezTo>
                  <a:cubicBezTo>
                    <a:pt x="128" y="171"/>
                    <a:pt x="128" y="171"/>
                    <a:pt x="128" y="171"/>
                  </a:cubicBezTo>
                  <a:cubicBezTo>
                    <a:pt x="128" y="171"/>
                    <a:pt x="128" y="171"/>
                    <a:pt x="128" y="171"/>
                  </a:cubicBezTo>
                  <a:cubicBezTo>
                    <a:pt x="128" y="171"/>
                    <a:pt x="128" y="171"/>
                    <a:pt x="128" y="171"/>
                  </a:cubicBezTo>
                  <a:cubicBezTo>
                    <a:pt x="129" y="172"/>
                    <a:pt x="129" y="172"/>
                    <a:pt x="129" y="172"/>
                  </a:cubicBezTo>
                  <a:cubicBezTo>
                    <a:pt x="129" y="172"/>
                    <a:pt x="129" y="172"/>
                    <a:pt x="129" y="172"/>
                  </a:cubicBezTo>
                  <a:cubicBezTo>
                    <a:pt x="130" y="172"/>
                    <a:pt x="130" y="172"/>
                    <a:pt x="130" y="172"/>
                  </a:cubicBezTo>
                  <a:cubicBezTo>
                    <a:pt x="130" y="172"/>
                    <a:pt x="130" y="172"/>
                    <a:pt x="130" y="172"/>
                  </a:cubicBezTo>
                  <a:cubicBezTo>
                    <a:pt x="130" y="173"/>
                    <a:pt x="130" y="173"/>
                    <a:pt x="130" y="173"/>
                  </a:cubicBezTo>
                  <a:cubicBezTo>
                    <a:pt x="131" y="173"/>
                    <a:pt x="131" y="173"/>
                    <a:pt x="131" y="173"/>
                  </a:cubicBezTo>
                  <a:cubicBezTo>
                    <a:pt x="131" y="173"/>
                    <a:pt x="131" y="173"/>
                    <a:pt x="131" y="173"/>
                  </a:cubicBezTo>
                  <a:cubicBezTo>
                    <a:pt x="131" y="173"/>
                    <a:pt x="131" y="173"/>
                    <a:pt x="131" y="173"/>
                  </a:cubicBezTo>
                  <a:cubicBezTo>
                    <a:pt x="132" y="174"/>
                    <a:pt x="132" y="174"/>
                    <a:pt x="132" y="174"/>
                  </a:cubicBezTo>
                  <a:cubicBezTo>
                    <a:pt x="132" y="174"/>
                    <a:pt x="132" y="174"/>
                    <a:pt x="132" y="174"/>
                  </a:cubicBezTo>
                  <a:cubicBezTo>
                    <a:pt x="133" y="174"/>
                    <a:pt x="133" y="174"/>
                    <a:pt x="133" y="174"/>
                  </a:cubicBezTo>
                  <a:cubicBezTo>
                    <a:pt x="133" y="174"/>
                    <a:pt x="133" y="174"/>
                    <a:pt x="133" y="174"/>
                  </a:cubicBezTo>
                  <a:cubicBezTo>
                    <a:pt x="134" y="174"/>
                    <a:pt x="134" y="174"/>
                    <a:pt x="134" y="174"/>
                  </a:cubicBezTo>
                  <a:cubicBezTo>
                    <a:pt x="134" y="174"/>
                    <a:pt x="134" y="174"/>
                    <a:pt x="134" y="174"/>
                  </a:cubicBezTo>
                  <a:cubicBezTo>
                    <a:pt x="134" y="175"/>
                    <a:pt x="134" y="175"/>
                    <a:pt x="134" y="175"/>
                  </a:cubicBezTo>
                  <a:cubicBezTo>
                    <a:pt x="135" y="175"/>
                    <a:pt x="135" y="175"/>
                    <a:pt x="135" y="175"/>
                  </a:cubicBezTo>
                  <a:cubicBezTo>
                    <a:pt x="135" y="175"/>
                    <a:pt x="135" y="175"/>
                    <a:pt x="135" y="175"/>
                  </a:cubicBezTo>
                  <a:cubicBezTo>
                    <a:pt x="136" y="175"/>
                    <a:pt x="137" y="175"/>
                    <a:pt x="138" y="176"/>
                  </a:cubicBezTo>
                  <a:cubicBezTo>
                    <a:pt x="138" y="176"/>
                    <a:pt x="138" y="176"/>
                    <a:pt x="138" y="176"/>
                  </a:cubicBezTo>
                  <a:cubicBezTo>
                    <a:pt x="137" y="176"/>
                    <a:pt x="137" y="176"/>
                    <a:pt x="137" y="176"/>
                  </a:cubicBezTo>
                  <a:cubicBezTo>
                    <a:pt x="136" y="178"/>
                    <a:pt x="132" y="182"/>
                    <a:pt x="120" y="190"/>
                  </a:cubicBezTo>
                  <a:cubicBezTo>
                    <a:pt x="113" y="191"/>
                    <a:pt x="106" y="192"/>
                    <a:pt x="99" y="192"/>
                  </a:cubicBezTo>
                  <a:cubicBezTo>
                    <a:pt x="92" y="192"/>
                    <a:pt x="86" y="191"/>
                    <a:pt x="79" y="190"/>
                  </a:cubicBezTo>
                  <a:cubicBezTo>
                    <a:pt x="76" y="188"/>
                    <a:pt x="69" y="184"/>
                    <a:pt x="64" y="176"/>
                  </a:cubicBezTo>
                  <a:cubicBezTo>
                    <a:pt x="64" y="176"/>
                    <a:pt x="64" y="176"/>
                    <a:pt x="64" y="176"/>
                  </a:cubicBezTo>
                  <a:cubicBezTo>
                    <a:pt x="64" y="176"/>
                    <a:pt x="64" y="176"/>
                    <a:pt x="64" y="176"/>
                  </a:cubicBezTo>
                  <a:cubicBezTo>
                    <a:pt x="65" y="176"/>
                    <a:pt x="65" y="176"/>
                    <a:pt x="65" y="176"/>
                  </a:cubicBezTo>
                  <a:cubicBezTo>
                    <a:pt x="65" y="176"/>
                    <a:pt x="65" y="176"/>
                    <a:pt x="65" y="176"/>
                  </a:cubicBezTo>
                  <a:cubicBezTo>
                    <a:pt x="65" y="176"/>
                    <a:pt x="65" y="176"/>
                    <a:pt x="65" y="176"/>
                  </a:cubicBezTo>
                  <a:cubicBezTo>
                    <a:pt x="66" y="176"/>
                    <a:pt x="66" y="176"/>
                    <a:pt x="66" y="176"/>
                  </a:cubicBezTo>
                  <a:cubicBezTo>
                    <a:pt x="66" y="176"/>
                    <a:pt x="66" y="176"/>
                    <a:pt x="66" y="176"/>
                  </a:cubicBezTo>
                  <a:cubicBezTo>
                    <a:pt x="66" y="175"/>
                    <a:pt x="67" y="175"/>
                    <a:pt x="67" y="175"/>
                  </a:cubicBezTo>
                  <a:cubicBezTo>
                    <a:pt x="67" y="175"/>
                    <a:pt x="67" y="175"/>
                    <a:pt x="67" y="175"/>
                  </a:cubicBezTo>
                  <a:cubicBezTo>
                    <a:pt x="68" y="174"/>
                    <a:pt x="68" y="174"/>
                    <a:pt x="69" y="174"/>
                  </a:cubicBezTo>
                  <a:cubicBezTo>
                    <a:pt x="69" y="174"/>
                    <a:pt x="69" y="174"/>
                    <a:pt x="69" y="174"/>
                  </a:cubicBezTo>
                  <a:cubicBezTo>
                    <a:pt x="70" y="173"/>
                    <a:pt x="70" y="173"/>
                    <a:pt x="70" y="173"/>
                  </a:cubicBezTo>
                  <a:cubicBezTo>
                    <a:pt x="73" y="171"/>
                    <a:pt x="76" y="169"/>
                    <a:pt x="78" y="166"/>
                  </a:cubicBezTo>
                  <a:cubicBezTo>
                    <a:pt x="78" y="166"/>
                    <a:pt x="78" y="166"/>
                    <a:pt x="78" y="166"/>
                  </a:cubicBezTo>
                  <a:cubicBezTo>
                    <a:pt x="78" y="166"/>
                    <a:pt x="78" y="166"/>
                    <a:pt x="78" y="166"/>
                  </a:cubicBezTo>
                  <a:cubicBezTo>
                    <a:pt x="79" y="165"/>
                    <a:pt x="80" y="163"/>
                    <a:pt x="81" y="162"/>
                  </a:cubicBezTo>
                  <a:cubicBezTo>
                    <a:pt x="82" y="162"/>
                    <a:pt x="92" y="164"/>
                    <a:pt x="102" y="164"/>
                  </a:cubicBezTo>
                  <a:moveTo>
                    <a:pt x="79" y="190"/>
                  </a:moveTo>
                  <a:cubicBezTo>
                    <a:pt x="55" y="185"/>
                    <a:pt x="34" y="170"/>
                    <a:pt x="21" y="150"/>
                  </a:cubicBezTo>
                  <a:cubicBezTo>
                    <a:pt x="27" y="154"/>
                    <a:pt x="29" y="154"/>
                    <a:pt x="31" y="154"/>
                  </a:cubicBezTo>
                  <a:cubicBezTo>
                    <a:pt x="31" y="154"/>
                    <a:pt x="31" y="154"/>
                    <a:pt x="31" y="154"/>
                  </a:cubicBezTo>
                  <a:cubicBezTo>
                    <a:pt x="32" y="155"/>
                    <a:pt x="42" y="168"/>
                    <a:pt x="58" y="174"/>
                  </a:cubicBezTo>
                  <a:cubicBezTo>
                    <a:pt x="61" y="176"/>
                    <a:pt x="63" y="176"/>
                    <a:pt x="63" y="176"/>
                  </a:cubicBezTo>
                  <a:cubicBezTo>
                    <a:pt x="68" y="184"/>
                    <a:pt x="75" y="188"/>
                    <a:pt x="79" y="190"/>
                  </a:cubicBezTo>
                  <a:moveTo>
                    <a:pt x="170" y="153"/>
                  </a:moveTo>
                  <a:cubicBezTo>
                    <a:pt x="170" y="153"/>
                    <a:pt x="170" y="153"/>
                    <a:pt x="170" y="153"/>
                  </a:cubicBezTo>
                  <a:cubicBezTo>
                    <a:pt x="171" y="153"/>
                    <a:pt x="174" y="153"/>
                    <a:pt x="177" y="149"/>
                  </a:cubicBezTo>
                  <a:cubicBezTo>
                    <a:pt x="165" y="169"/>
                    <a:pt x="144" y="184"/>
                    <a:pt x="121" y="190"/>
                  </a:cubicBezTo>
                  <a:cubicBezTo>
                    <a:pt x="135" y="181"/>
                    <a:pt x="138" y="176"/>
                    <a:pt x="138" y="176"/>
                  </a:cubicBezTo>
                  <a:cubicBezTo>
                    <a:pt x="156" y="172"/>
                    <a:pt x="167" y="156"/>
                    <a:pt x="168" y="154"/>
                  </a:cubicBezTo>
                  <a:cubicBezTo>
                    <a:pt x="168" y="153"/>
                    <a:pt x="168" y="153"/>
                    <a:pt x="168" y="153"/>
                  </a:cubicBezTo>
                  <a:cubicBezTo>
                    <a:pt x="169" y="153"/>
                    <a:pt x="169" y="153"/>
                    <a:pt x="170" y="153"/>
                  </a:cubicBezTo>
                  <a:moveTo>
                    <a:pt x="102" y="164"/>
                  </a:moveTo>
                  <a:cubicBezTo>
                    <a:pt x="96" y="164"/>
                    <a:pt x="89" y="163"/>
                    <a:pt x="81" y="161"/>
                  </a:cubicBezTo>
                  <a:cubicBezTo>
                    <a:pt x="81" y="161"/>
                    <a:pt x="78" y="158"/>
                    <a:pt x="74" y="153"/>
                  </a:cubicBezTo>
                  <a:cubicBezTo>
                    <a:pt x="72" y="150"/>
                    <a:pt x="70" y="146"/>
                    <a:pt x="68" y="142"/>
                  </a:cubicBezTo>
                  <a:cubicBezTo>
                    <a:pt x="66" y="138"/>
                    <a:pt x="64" y="134"/>
                    <a:pt x="63" y="130"/>
                  </a:cubicBezTo>
                  <a:cubicBezTo>
                    <a:pt x="74" y="111"/>
                    <a:pt x="74" y="111"/>
                    <a:pt x="74" y="111"/>
                  </a:cubicBezTo>
                  <a:cubicBezTo>
                    <a:pt x="82" y="99"/>
                    <a:pt x="82" y="99"/>
                    <a:pt x="82" y="99"/>
                  </a:cubicBezTo>
                  <a:cubicBezTo>
                    <a:pt x="120" y="99"/>
                    <a:pt x="120" y="99"/>
                    <a:pt x="120" y="99"/>
                  </a:cubicBezTo>
                  <a:cubicBezTo>
                    <a:pt x="121" y="99"/>
                    <a:pt x="124" y="104"/>
                    <a:pt x="128" y="109"/>
                  </a:cubicBezTo>
                  <a:cubicBezTo>
                    <a:pt x="132" y="116"/>
                    <a:pt x="137" y="124"/>
                    <a:pt x="139" y="130"/>
                  </a:cubicBezTo>
                  <a:cubicBezTo>
                    <a:pt x="139" y="130"/>
                    <a:pt x="138" y="134"/>
                    <a:pt x="136" y="138"/>
                  </a:cubicBezTo>
                  <a:cubicBezTo>
                    <a:pt x="136" y="139"/>
                    <a:pt x="136" y="139"/>
                    <a:pt x="136" y="139"/>
                  </a:cubicBezTo>
                  <a:cubicBezTo>
                    <a:pt x="136" y="139"/>
                    <a:pt x="136" y="139"/>
                    <a:pt x="136" y="139"/>
                  </a:cubicBezTo>
                  <a:cubicBezTo>
                    <a:pt x="133" y="145"/>
                    <a:pt x="128" y="153"/>
                    <a:pt x="121" y="161"/>
                  </a:cubicBezTo>
                  <a:cubicBezTo>
                    <a:pt x="120" y="161"/>
                    <a:pt x="118" y="162"/>
                    <a:pt x="117" y="162"/>
                  </a:cubicBezTo>
                  <a:cubicBezTo>
                    <a:pt x="116" y="162"/>
                    <a:pt x="116" y="162"/>
                    <a:pt x="116" y="162"/>
                  </a:cubicBezTo>
                  <a:cubicBezTo>
                    <a:pt x="113" y="163"/>
                    <a:pt x="108" y="164"/>
                    <a:pt x="102" y="164"/>
                  </a:cubicBezTo>
                  <a:moveTo>
                    <a:pt x="170" y="153"/>
                  </a:moveTo>
                  <a:cubicBezTo>
                    <a:pt x="169" y="153"/>
                    <a:pt x="169" y="153"/>
                    <a:pt x="169" y="153"/>
                  </a:cubicBezTo>
                  <a:cubicBezTo>
                    <a:pt x="169" y="153"/>
                    <a:pt x="169" y="153"/>
                    <a:pt x="169" y="153"/>
                  </a:cubicBezTo>
                  <a:cubicBezTo>
                    <a:pt x="171" y="147"/>
                    <a:pt x="171" y="142"/>
                    <a:pt x="171" y="138"/>
                  </a:cubicBezTo>
                  <a:cubicBezTo>
                    <a:pt x="171" y="137"/>
                    <a:pt x="171" y="136"/>
                    <a:pt x="171" y="135"/>
                  </a:cubicBezTo>
                  <a:cubicBezTo>
                    <a:pt x="171" y="130"/>
                    <a:pt x="169" y="127"/>
                    <a:pt x="169" y="126"/>
                  </a:cubicBezTo>
                  <a:cubicBezTo>
                    <a:pt x="170" y="126"/>
                    <a:pt x="173" y="122"/>
                    <a:pt x="176" y="115"/>
                  </a:cubicBezTo>
                  <a:cubicBezTo>
                    <a:pt x="176" y="114"/>
                    <a:pt x="176" y="114"/>
                    <a:pt x="176" y="114"/>
                  </a:cubicBezTo>
                  <a:cubicBezTo>
                    <a:pt x="176" y="113"/>
                    <a:pt x="176" y="113"/>
                    <a:pt x="176" y="113"/>
                  </a:cubicBezTo>
                  <a:cubicBezTo>
                    <a:pt x="176" y="113"/>
                    <a:pt x="177" y="113"/>
                    <a:pt x="177" y="112"/>
                  </a:cubicBezTo>
                  <a:cubicBezTo>
                    <a:pt x="177" y="112"/>
                    <a:pt x="177" y="112"/>
                    <a:pt x="177" y="112"/>
                  </a:cubicBezTo>
                  <a:cubicBezTo>
                    <a:pt x="177" y="112"/>
                    <a:pt x="177" y="111"/>
                    <a:pt x="177" y="111"/>
                  </a:cubicBezTo>
                  <a:cubicBezTo>
                    <a:pt x="177" y="111"/>
                    <a:pt x="177" y="111"/>
                    <a:pt x="177" y="111"/>
                  </a:cubicBezTo>
                  <a:cubicBezTo>
                    <a:pt x="177" y="110"/>
                    <a:pt x="178" y="110"/>
                    <a:pt x="178" y="109"/>
                  </a:cubicBezTo>
                  <a:cubicBezTo>
                    <a:pt x="181" y="100"/>
                    <a:pt x="181" y="92"/>
                    <a:pt x="181" y="91"/>
                  </a:cubicBezTo>
                  <a:cubicBezTo>
                    <a:pt x="189" y="87"/>
                    <a:pt x="189" y="87"/>
                    <a:pt x="189" y="87"/>
                  </a:cubicBezTo>
                  <a:cubicBezTo>
                    <a:pt x="191" y="92"/>
                    <a:pt x="191" y="92"/>
                    <a:pt x="191" y="92"/>
                  </a:cubicBezTo>
                  <a:cubicBezTo>
                    <a:pt x="191" y="94"/>
                    <a:pt x="191" y="96"/>
                    <a:pt x="192" y="98"/>
                  </a:cubicBezTo>
                  <a:cubicBezTo>
                    <a:pt x="192" y="98"/>
                    <a:pt x="192" y="99"/>
                    <a:pt x="192" y="100"/>
                  </a:cubicBezTo>
                  <a:cubicBezTo>
                    <a:pt x="192" y="118"/>
                    <a:pt x="187" y="134"/>
                    <a:pt x="178" y="149"/>
                  </a:cubicBezTo>
                  <a:cubicBezTo>
                    <a:pt x="178" y="149"/>
                    <a:pt x="178" y="149"/>
                    <a:pt x="178" y="149"/>
                  </a:cubicBezTo>
                  <a:cubicBezTo>
                    <a:pt x="174" y="152"/>
                    <a:pt x="171" y="153"/>
                    <a:pt x="170" y="153"/>
                  </a:cubicBezTo>
                  <a:moveTo>
                    <a:pt x="31" y="154"/>
                  </a:moveTo>
                  <a:cubicBezTo>
                    <a:pt x="30" y="154"/>
                    <a:pt x="27" y="153"/>
                    <a:pt x="22" y="150"/>
                  </a:cubicBezTo>
                  <a:cubicBezTo>
                    <a:pt x="21" y="150"/>
                    <a:pt x="21" y="150"/>
                    <a:pt x="21" y="150"/>
                  </a:cubicBezTo>
                  <a:cubicBezTo>
                    <a:pt x="12" y="136"/>
                    <a:pt x="7" y="119"/>
                    <a:pt x="7" y="102"/>
                  </a:cubicBezTo>
                  <a:cubicBezTo>
                    <a:pt x="7" y="101"/>
                    <a:pt x="7" y="101"/>
                    <a:pt x="7" y="100"/>
                  </a:cubicBezTo>
                  <a:cubicBezTo>
                    <a:pt x="7" y="100"/>
                    <a:pt x="7" y="99"/>
                    <a:pt x="7" y="99"/>
                  </a:cubicBezTo>
                  <a:cubicBezTo>
                    <a:pt x="7" y="99"/>
                    <a:pt x="7" y="99"/>
                    <a:pt x="7" y="99"/>
                  </a:cubicBezTo>
                  <a:cubicBezTo>
                    <a:pt x="7" y="98"/>
                    <a:pt x="7" y="93"/>
                    <a:pt x="11" y="87"/>
                  </a:cubicBezTo>
                  <a:cubicBezTo>
                    <a:pt x="11" y="87"/>
                    <a:pt x="13" y="88"/>
                    <a:pt x="15" y="89"/>
                  </a:cubicBezTo>
                  <a:cubicBezTo>
                    <a:pt x="16" y="90"/>
                    <a:pt x="18" y="91"/>
                    <a:pt x="19" y="91"/>
                  </a:cubicBezTo>
                  <a:cubicBezTo>
                    <a:pt x="19" y="91"/>
                    <a:pt x="19" y="93"/>
                    <a:pt x="19" y="95"/>
                  </a:cubicBezTo>
                  <a:cubicBezTo>
                    <a:pt x="19" y="95"/>
                    <a:pt x="19" y="95"/>
                    <a:pt x="19" y="95"/>
                  </a:cubicBezTo>
                  <a:cubicBezTo>
                    <a:pt x="19" y="95"/>
                    <a:pt x="19" y="95"/>
                    <a:pt x="19" y="95"/>
                  </a:cubicBezTo>
                  <a:cubicBezTo>
                    <a:pt x="19" y="95"/>
                    <a:pt x="19" y="95"/>
                    <a:pt x="19" y="95"/>
                  </a:cubicBezTo>
                  <a:cubicBezTo>
                    <a:pt x="20" y="96"/>
                    <a:pt x="20" y="96"/>
                    <a:pt x="20" y="96"/>
                  </a:cubicBezTo>
                  <a:cubicBezTo>
                    <a:pt x="20" y="97"/>
                    <a:pt x="20" y="97"/>
                    <a:pt x="20" y="97"/>
                  </a:cubicBezTo>
                  <a:cubicBezTo>
                    <a:pt x="20" y="97"/>
                    <a:pt x="20" y="97"/>
                    <a:pt x="20" y="97"/>
                  </a:cubicBezTo>
                  <a:cubicBezTo>
                    <a:pt x="20" y="97"/>
                    <a:pt x="20" y="97"/>
                    <a:pt x="20" y="97"/>
                  </a:cubicBezTo>
                  <a:cubicBezTo>
                    <a:pt x="20" y="98"/>
                    <a:pt x="20" y="98"/>
                    <a:pt x="20" y="98"/>
                  </a:cubicBezTo>
                  <a:cubicBezTo>
                    <a:pt x="20" y="99"/>
                    <a:pt x="20" y="99"/>
                    <a:pt x="20" y="99"/>
                  </a:cubicBezTo>
                  <a:cubicBezTo>
                    <a:pt x="20" y="99"/>
                    <a:pt x="20" y="99"/>
                    <a:pt x="20" y="99"/>
                  </a:cubicBezTo>
                  <a:cubicBezTo>
                    <a:pt x="20" y="100"/>
                    <a:pt x="20" y="100"/>
                    <a:pt x="20" y="100"/>
                  </a:cubicBezTo>
                  <a:cubicBezTo>
                    <a:pt x="20" y="101"/>
                    <a:pt x="20" y="101"/>
                    <a:pt x="20" y="101"/>
                  </a:cubicBezTo>
                  <a:cubicBezTo>
                    <a:pt x="20" y="101"/>
                    <a:pt x="20" y="101"/>
                    <a:pt x="20" y="101"/>
                  </a:cubicBezTo>
                  <a:cubicBezTo>
                    <a:pt x="21" y="102"/>
                    <a:pt x="21" y="102"/>
                    <a:pt x="21" y="102"/>
                  </a:cubicBezTo>
                  <a:cubicBezTo>
                    <a:pt x="21" y="103"/>
                    <a:pt x="21" y="103"/>
                    <a:pt x="21" y="103"/>
                  </a:cubicBezTo>
                  <a:cubicBezTo>
                    <a:pt x="21" y="103"/>
                    <a:pt x="21" y="103"/>
                    <a:pt x="21" y="103"/>
                  </a:cubicBezTo>
                  <a:cubicBezTo>
                    <a:pt x="21" y="104"/>
                    <a:pt x="21" y="104"/>
                    <a:pt x="21" y="104"/>
                  </a:cubicBezTo>
                  <a:cubicBezTo>
                    <a:pt x="21" y="104"/>
                    <a:pt x="21" y="105"/>
                    <a:pt x="21" y="105"/>
                  </a:cubicBezTo>
                  <a:cubicBezTo>
                    <a:pt x="21" y="105"/>
                    <a:pt x="21" y="105"/>
                    <a:pt x="21" y="105"/>
                  </a:cubicBezTo>
                  <a:cubicBezTo>
                    <a:pt x="22" y="106"/>
                    <a:pt x="22" y="106"/>
                    <a:pt x="22" y="106"/>
                  </a:cubicBezTo>
                  <a:cubicBezTo>
                    <a:pt x="22" y="107"/>
                    <a:pt x="22" y="107"/>
                    <a:pt x="22" y="107"/>
                  </a:cubicBezTo>
                  <a:cubicBezTo>
                    <a:pt x="22" y="107"/>
                    <a:pt x="22" y="107"/>
                    <a:pt x="22" y="108"/>
                  </a:cubicBezTo>
                  <a:cubicBezTo>
                    <a:pt x="22" y="108"/>
                    <a:pt x="22" y="108"/>
                    <a:pt x="22" y="108"/>
                  </a:cubicBezTo>
                  <a:cubicBezTo>
                    <a:pt x="22" y="108"/>
                    <a:pt x="22" y="109"/>
                    <a:pt x="22" y="109"/>
                  </a:cubicBezTo>
                  <a:cubicBezTo>
                    <a:pt x="22" y="110"/>
                    <a:pt x="22" y="110"/>
                    <a:pt x="22" y="110"/>
                  </a:cubicBezTo>
                  <a:cubicBezTo>
                    <a:pt x="23" y="110"/>
                    <a:pt x="23" y="110"/>
                    <a:pt x="23" y="111"/>
                  </a:cubicBezTo>
                  <a:cubicBezTo>
                    <a:pt x="23" y="111"/>
                    <a:pt x="23" y="111"/>
                    <a:pt x="23" y="111"/>
                  </a:cubicBezTo>
                  <a:cubicBezTo>
                    <a:pt x="23" y="111"/>
                    <a:pt x="23" y="112"/>
                    <a:pt x="23" y="112"/>
                  </a:cubicBezTo>
                  <a:cubicBezTo>
                    <a:pt x="23" y="112"/>
                    <a:pt x="23" y="112"/>
                    <a:pt x="23" y="112"/>
                  </a:cubicBezTo>
                  <a:cubicBezTo>
                    <a:pt x="24" y="113"/>
                    <a:pt x="24" y="113"/>
                    <a:pt x="24" y="114"/>
                  </a:cubicBezTo>
                  <a:cubicBezTo>
                    <a:pt x="24" y="114"/>
                    <a:pt x="24" y="114"/>
                    <a:pt x="24" y="114"/>
                  </a:cubicBezTo>
                  <a:cubicBezTo>
                    <a:pt x="24" y="115"/>
                    <a:pt x="25" y="116"/>
                    <a:pt x="25" y="117"/>
                  </a:cubicBezTo>
                  <a:cubicBezTo>
                    <a:pt x="25" y="117"/>
                    <a:pt x="25" y="117"/>
                    <a:pt x="25" y="117"/>
                  </a:cubicBezTo>
                  <a:cubicBezTo>
                    <a:pt x="26" y="117"/>
                    <a:pt x="26" y="118"/>
                    <a:pt x="26" y="118"/>
                  </a:cubicBezTo>
                  <a:cubicBezTo>
                    <a:pt x="26" y="118"/>
                    <a:pt x="26" y="118"/>
                    <a:pt x="26" y="118"/>
                  </a:cubicBezTo>
                  <a:cubicBezTo>
                    <a:pt x="26" y="119"/>
                    <a:pt x="26" y="119"/>
                    <a:pt x="27" y="120"/>
                  </a:cubicBezTo>
                  <a:cubicBezTo>
                    <a:pt x="27" y="120"/>
                    <a:pt x="27" y="120"/>
                    <a:pt x="27" y="120"/>
                  </a:cubicBezTo>
                  <a:cubicBezTo>
                    <a:pt x="27" y="120"/>
                    <a:pt x="27" y="121"/>
                    <a:pt x="27" y="121"/>
                  </a:cubicBezTo>
                  <a:cubicBezTo>
                    <a:pt x="28" y="121"/>
                    <a:pt x="28" y="121"/>
                    <a:pt x="28" y="121"/>
                  </a:cubicBezTo>
                  <a:cubicBezTo>
                    <a:pt x="28" y="122"/>
                    <a:pt x="28" y="122"/>
                    <a:pt x="28" y="123"/>
                  </a:cubicBezTo>
                  <a:cubicBezTo>
                    <a:pt x="28" y="123"/>
                    <a:pt x="28" y="123"/>
                    <a:pt x="28" y="123"/>
                  </a:cubicBezTo>
                  <a:cubicBezTo>
                    <a:pt x="29" y="123"/>
                    <a:pt x="29" y="124"/>
                    <a:pt x="29" y="124"/>
                  </a:cubicBezTo>
                  <a:cubicBezTo>
                    <a:pt x="29" y="124"/>
                    <a:pt x="29" y="124"/>
                    <a:pt x="29" y="124"/>
                  </a:cubicBezTo>
                  <a:cubicBezTo>
                    <a:pt x="30" y="125"/>
                    <a:pt x="30" y="125"/>
                    <a:pt x="30" y="125"/>
                  </a:cubicBezTo>
                  <a:cubicBezTo>
                    <a:pt x="30" y="126"/>
                    <a:pt x="30" y="126"/>
                    <a:pt x="30" y="126"/>
                  </a:cubicBezTo>
                  <a:cubicBezTo>
                    <a:pt x="31" y="126"/>
                    <a:pt x="31" y="126"/>
                    <a:pt x="31" y="127"/>
                  </a:cubicBezTo>
                  <a:cubicBezTo>
                    <a:pt x="31" y="127"/>
                    <a:pt x="31" y="127"/>
                    <a:pt x="31" y="127"/>
                  </a:cubicBezTo>
                  <a:cubicBezTo>
                    <a:pt x="31" y="127"/>
                    <a:pt x="31" y="127"/>
                    <a:pt x="31" y="127"/>
                  </a:cubicBezTo>
                  <a:cubicBezTo>
                    <a:pt x="31" y="128"/>
                    <a:pt x="31" y="128"/>
                    <a:pt x="31" y="128"/>
                  </a:cubicBezTo>
                  <a:cubicBezTo>
                    <a:pt x="31" y="128"/>
                    <a:pt x="31" y="128"/>
                    <a:pt x="31" y="128"/>
                  </a:cubicBezTo>
                  <a:cubicBezTo>
                    <a:pt x="31" y="128"/>
                    <a:pt x="31" y="128"/>
                    <a:pt x="31" y="128"/>
                  </a:cubicBezTo>
                  <a:cubicBezTo>
                    <a:pt x="31" y="128"/>
                    <a:pt x="31" y="128"/>
                    <a:pt x="31" y="128"/>
                  </a:cubicBezTo>
                  <a:cubicBezTo>
                    <a:pt x="30" y="129"/>
                    <a:pt x="30" y="129"/>
                    <a:pt x="30" y="129"/>
                  </a:cubicBezTo>
                  <a:cubicBezTo>
                    <a:pt x="30" y="129"/>
                    <a:pt x="30" y="129"/>
                    <a:pt x="30" y="129"/>
                  </a:cubicBezTo>
                  <a:cubicBezTo>
                    <a:pt x="30" y="130"/>
                    <a:pt x="30" y="130"/>
                    <a:pt x="30" y="130"/>
                  </a:cubicBezTo>
                  <a:cubicBezTo>
                    <a:pt x="30" y="130"/>
                    <a:pt x="30" y="130"/>
                    <a:pt x="30" y="130"/>
                  </a:cubicBezTo>
                  <a:cubicBezTo>
                    <a:pt x="30" y="131"/>
                    <a:pt x="30" y="131"/>
                    <a:pt x="30" y="131"/>
                  </a:cubicBezTo>
                  <a:cubicBezTo>
                    <a:pt x="30" y="131"/>
                    <a:pt x="30" y="131"/>
                    <a:pt x="30" y="131"/>
                  </a:cubicBezTo>
                  <a:cubicBezTo>
                    <a:pt x="30" y="132"/>
                    <a:pt x="30" y="132"/>
                    <a:pt x="30" y="132"/>
                  </a:cubicBezTo>
                  <a:cubicBezTo>
                    <a:pt x="30" y="132"/>
                    <a:pt x="30" y="132"/>
                    <a:pt x="30" y="132"/>
                  </a:cubicBezTo>
                  <a:cubicBezTo>
                    <a:pt x="30" y="133"/>
                    <a:pt x="30" y="133"/>
                    <a:pt x="30" y="133"/>
                  </a:cubicBezTo>
                  <a:cubicBezTo>
                    <a:pt x="29" y="133"/>
                    <a:pt x="29" y="133"/>
                    <a:pt x="29" y="133"/>
                  </a:cubicBezTo>
                  <a:cubicBezTo>
                    <a:pt x="29" y="134"/>
                    <a:pt x="29" y="134"/>
                    <a:pt x="29" y="134"/>
                  </a:cubicBezTo>
                  <a:cubicBezTo>
                    <a:pt x="29" y="134"/>
                    <a:pt x="29" y="134"/>
                    <a:pt x="29" y="134"/>
                  </a:cubicBezTo>
                  <a:cubicBezTo>
                    <a:pt x="29" y="135"/>
                    <a:pt x="29" y="135"/>
                    <a:pt x="29" y="135"/>
                  </a:cubicBezTo>
                  <a:cubicBezTo>
                    <a:pt x="29" y="136"/>
                    <a:pt x="29" y="136"/>
                    <a:pt x="29" y="136"/>
                  </a:cubicBezTo>
                  <a:cubicBezTo>
                    <a:pt x="29" y="137"/>
                    <a:pt x="29" y="137"/>
                    <a:pt x="29" y="137"/>
                  </a:cubicBezTo>
                  <a:cubicBezTo>
                    <a:pt x="29" y="137"/>
                    <a:pt x="29" y="137"/>
                    <a:pt x="29" y="137"/>
                  </a:cubicBezTo>
                  <a:cubicBezTo>
                    <a:pt x="29" y="138"/>
                    <a:pt x="29" y="138"/>
                    <a:pt x="29" y="138"/>
                  </a:cubicBezTo>
                  <a:cubicBezTo>
                    <a:pt x="29" y="138"/>
                    <a:pt x="29" y="138"/>
                    <a:pt x="29" y="138"/>
                  </a:cubicBezTo>
                  <a:cubicBezTo>
                    <a:pt x="29" y="139"/>
                    <a:pt x="29" y="139"/>
                    <a:pt x="29" y="140"/>
                  </a:cubicBezTo>
                  <a:cubicBezTo>
                    <a:pt x="29" y="140"/>
                    <a:pt x="29" y="140"/>
                    <a:pt x="29" y="140"/>
                  </a:cubicBezTo>
                  <a:cubicBezTo>
                    <a:pt x="29" y="140"/>
                    <a:pt x="29" y="141"/>
                    <a:pt x="29" y="141"/>
                  </a:cubicBezTo>
                  <a:cubicBezTo>
                    <a:pt x="29" y="142"/>
                    <a:pt x="29" y="143"/>
                    <a:pt x="29" y="144"/>
                  </a:cubicBezTo>
                  <a:cubicBezTo>
                    <a:pt x="29" y="145"/>
                    <a:pt x="29" y="145"/>
                    <a:pt x="29" y="145"/>
                  </a:cubicBezTo>
                  <a:cubicBezTo>
                    <a:pt x="29" y="146"/>
                    <a:pt x="29" y="146"/>
                    <a:pt x="29" y="146"/>
                  </a:cubicBezTo>
                  <a:cubicBezTo>
                    <a:pt x="29" y="147"/>
                    <a:pt x="29" y="147"/>
                    <a:pt x="29" y="147"/>
                  </a:cubicBezTo>
                  <a:cubicBezTo>
                    <a:pt x="29" y="148"/>
                    <a:pt x="29" y="148"/>
                    <a:pt x="29" y="148"/>
                  </a:cubicBezTo>
                  <a:cubicBezTo>
                    <a:pt x="29" y="148"/>
                    <a:pt x="29" y="148"/>
                    <a:pt x="29" y="148"/>
                  </a:cubicBezTo>
                  <a:cubicBezTo>
                    <a:pt x="29" y="149"/>
                    <a:pt x="29" y="149"/>
                    <a:pt x="29" y="149"/>
                  </a:cubicBezTo>
                  <a:cubicBezTo>
                    <a:pt x="30" y="150"/>
                    <a:pt x="30" y="150"/>
                    <a:pt x="30" y="150"/>
                  </a:cubicBezTo>
                  <a:cubicBezTo>
                    <a:pt x="30" y="151"/>
                    <a:pt x="30" y="151"/>
                    <a:pt x="30" y="151"/>
                  </a:cubicBezTo>
                  <a:cubicBezTo>
                    <a:pt x="30" y="152"/>
                    <a:pt x="30" y="152"/>
                    <a:pt x="30" y="152"/>
                  </a:cubicBezTo>
                  <a:cubicBezTo>
                    <a:pt x="30" y="152"/>
                    <a:pt x="30" y="152"/>
                    <a:pt x="30" y="152"/>
                  </a:cubicBezTo>
                  <a:cubicBezTo>
                    <a:pt x="31" y="153"/>
                    <a:pt x="31" y="153"/>
                    <a:pt x="31" y="153"/>
                  </a:cubicBezTo>
                  <a:cubicBezTo>
                    <a:pt x="31" y="154"/>
                    <a:pt x="31" y="154"/>
                    <a:pt x="31" y="154"/>
                  </a:cubicBezTo>
                  <a:cubicBezTo>
                    <a:pt x="31" y="154"/>
                    <a:pt x="31" y="154"/>
                    <a:pt x="31" y="154"/>
                  </a:cubicBezTo>
                  <a:moveTo>
                    <a:pt x="6" y="97"/>
                  </a:moveTo>
                  <a:cubicBezTo>
                    <a:pt x="7" y="89"/>
                    <a:pt x="8" y="82"/>
                    <a:pt x="10" y="75"/>
                  </a:cubicBezTo>
                  <a:cubicBezTo>
                    <a:pt x="10" y="76"/>
                    <a:pt x="10" y="78"/>
                    <a:pt x="10" y="79"/>
                  </a:cubicBezTo>
                  <a:cubicBezTo>
                    <a:pt x="10" y="82"/>
                    <a:pt x="10" y="84"/>
                    <a:pt x="10" y="86"/>
                  </a:cubicBezTo>
                  <a:cubicBezTo>
                    <a:pt x="8" y="91"/>
                    <a:pt x="7" y="94"/>
                    <a:pt x="6" y="97"/>
                  </a:cubicBezTo>
                  <a:moveTo>
                    <a:pt x="188" y="74"/>
                  </a:moveTo>
                  <a:cubicBezTo>
                    <a:pt x="188" y="74"/>
                    <a:pt x="188" y="74"/>
                    <a:pt x="188" y="74"/>
                  </a:cubicBezTo>
                  <a:cubicBezTo>
                    <a:pt x="188" y="73"/>
                    <a:pt x="188" y="73"/>
                    <a:pt x="188" y="72"/>
                  </a:cubicBezTo>
                  <a:cubicBezTo>
                    <a:pt x="190" y="79"/>
                    <a:pt x="191" y="87"/>
                    <a:pt x="192" y="94"/>
                  </a:cubicBezTo>
                  <a:cubicBezTo>
                    <a:pt x="192" y="93"/>
                    <a:pt x="191" y="92"/>
                    <a:pt x="191" y="91"/>
                  </a:cubicBezTo>
                  <a:cubicBezTo>
                    <a:pt x="191" y="91"/>
                    <a:pt x="191" y="91"/>
                    <a:pt x="191" y="91"/>
                  </a:cubicBezTo>
                  <a:cubicBezTo>
                    <a:pt x="189" y="87"/>
                    <a:pt x="189" y="87"/>
                    <a:pt x="189" y="87"/>
                  </a:cubicBezTo>
                  <a:cubicBezTo>
                    <a:pt x="189" y="86"/>
                    <a:pt x="189" y="86"/>
                    <a:pt x="189" y="86"/>
                  </a:cubicBezTo>
                  <a:cubicBezTo>
                    <a:pt x="189" y="82"/>
                    <a:pt x="188" y="74"/>
                    <a:pt x="188" y="74"/>
                  </a:cubicBezTo>
                  <a:cubicBezTo>
                    <a:pt x="188" y="74"/>
                    <a:pt x="188" y="74"/>
                    <a:pt x="188" y="74"/>
                  </a:cubicBezTo>
                  <a:moveTo>
                    <a:pt x="140" y="130"/>
                  </a:moveTo>
                  <a:cubicBezTo>
                    <a:pt x="140" y="130"/>
                    <a:pt x="140" y="130"/>
                    <a:pt x="140" y="130"/>
                  </a:cubicBezTo>
                  <a:cubicBezTo>
                    <a:pt x="135" y="117"/>
                    <a:pt x="122" y="100"/>
                    <a:pt x="121" y="98"/>
                  </a:cubicBezTo>
                  <a:cubicBezTo>
                    <a:pt x="129" y="82"/>
                    <a:pt x="132" y="65"/>
                    <a:pt x="133" y="64"/>
                  </a:cubicBezTo>
                  <a:cubicBezTo>
                    <a:pt x="133" y="64"/>
                    <a:pt x="133" y="64"/>
                    <a:pt x="133" y="64"/>
                  </a:cubicBezTo>
                  <a:cubicBezTo>
                    <a:pt x="133" y="64"/>
                    <a:pt x="133" y="64"/>
                    <a:pt x="133" y="64"/>
                  </a:cubicBezTo>
                  <a:cubicBezTo>
                    <a:pt x="133" y="64"/>
                    <a:pt x="133" y="64"/>
                    <a:pt x="133" y="64"/>
                  </a:cubicBezTo>
                  <a:cubicBezTo>
                    <a:pt x="133" y="63"/>
                    <a:pt x="133" y="63"/>
                    <a:pt x="133" y="63"/>
                  </a:cubicBezTo>
                  <a:cubicBezTo>
                    <a:pt x="134" y="63"/>
                    <a:pt x="134" y="63"/>
                    <a:pt x="134" y="63"/>
                  </a:cubicBezTo>
                  <a:cubicBezTo>
                    <a:pt x="134" y="63"/>
                    <a:pt x="134" y="63"/>
                    <a:pt x="134" y="63"/>
                  </a:cubicBezTo>
                  <a:cubicBezTo>
                    <a:pt x="134" y="63"/>
                    <a:pt x="134" y="63"/>
                    <a:pt x="134" y="63"/>
                  </a:cubicBezTo>
                  <a:cubicBezTo>
                    <a:pt x="134" y="63"/>
                    <a:pt x="134" y="63"/>
                    <a:pt x="134" y="63"/>
                  </a:cubicBezTo>
                  <a:cubicBezTo>
                    <a:pt x="135" y="63"/>
                    <a:pt x="135" y="63"/>
                    <a:pt x="135" y="63"/>
                  </a:cubicBezTo>
                  <a:cubicBezTo>
                    <a:pt x="135" y="63"/>
                    <a:pt x="135" y="63"/>
                    <a:pt x="135" y="63"/>
                  </a:cubicBezTo>
                  <a:cubicBezTo>
                    <a:pt x="135" y="63"/>
                    <a:pt x="135" y="63"/>
                    <a:pt x="135" y="63"/>
                  </a:cubicBezTo>
                  <a:cubicBezTo>
                    <a:pt x="136" y="63"/>
                    <a:pt x="136" y="63"/>
                    <a:pt x="136" y="63"/>
                  </a:cubicBezTo>
                  <a:cubicBezTo>
                    <a:pt x="136" y="63"/>
                    <a:pt x="136" y="63"/>
                    <a:pt x="136" y="63"/>
                  </a:cubicBezTo>
                  <a:cubicBezTo>
                    <a:pt x="136" y="63"/>
                    <a:pt x="136" y="63"/>
                    <a:pt x="136" y="63"/>
                  </a:cubicBezTo>
                  <a:cubicBezTo>
                    <a:pt x="136" y="63"/>
                    <a:pt x="136" y="63"/>
                    <a:pt x="136" y="63"/>
                  </a:cubicBezTo>
                  <a:cubicBezTo>
                    <a:pt x="137" y="63"/>
                    <a:pt x="137" y="63"/>
                    <a:pt x="137" y="63"/>
                  </a:cubicBezTo>
                  <a:cubicBezTo>
                    <a:pt x="137" y="63"/>
                    <a:pt x="137" y="63"/>
                    <a:pt x="137" y="63"/>
                  </a:cubicBezTo>
                  <a:cubicBezTo>
                    <a:pt x="137" y="63"/>
                    <a:pt x="137" y="63"/>
                    <a:pt x="137" y="63"/>
                  </a:cubicBezTo>
                  <a:cubicBezTo>
                    <a:pt x="138" y="62"/>
                    <a:pt x="138" y="62"/>
                    <a:pt x="138" y="62"/>
                  </a:cubicBezTo>
                  <a:cubicBezTo>
                    <a:pt x="138" y="62"/>
                    <a:pt x="138" y="62"/>
                    <a:pt x="138" y="62"/>
                  </a:cubicBezTo>
                  <a:cubicBezTo>
                    <a:pt x="138" y="62"/>
                    <a:pt x="138" y="62"/>
                    <a:pt x="138" y="62"/>
                  </a:cubicBezTo>
                  <a:cubicBezTo>
                    <a:pt x="139" y="62"/>
                    <a:pt x="139" y="62"/>
                    <a:pt x="139" y="62"/>
                  </a:cubicBezTo>
                  <a:cubicBezTo>
                    <a:pt x="140" y="62"/>
                    <a:pt x="140" y="62"/>
                    <a:pt x="140" y="62"/>
                  </a:cubicBezTo>
                  <a:cubicBezTo>
                    <a:pt x="142" y="62"/>
                    <a:pt x="145" y="61"/>
                    <a:pt x="149" y="61"/>
                  </a:cubicBezTo>
                  <a:cubicBezTo>
                    <a:pt x="152" y="61"/>
                    <a:pt x="156" y="61"/>
                    <a:pt x="160" y="61"/>
                  </a:cubicBezTo>
                  <a:cubicBezTo>
                    <a:pt x="160" y="61"/>
                    <a:pt x="161" y="61"/>
                    <a:pt x="161" y="61"/>
                  </a:cubicBezTo>
                  <a:cubicBezTo>
                    <a:pt x="162" y="61"/>
                    <a:pt x="162" y="61"/>
                    <a:pt x="162" y="61"/>
                  </a:cubicBezTo>
                  <a:cubicBezTo>
                    <a:pt x="162" y="62"/>
                    <a:pt x="162" y="62"/>
                    <a:pt x="162" y="62"/>
                  </a:cubicBezTo>
                  <a:cubicBezTo>
                    <a:pt x="163" y="63"/>
                    <a:pt x="163" y="63"/>
                    <a:pt x="163" y="63"/>
                  </a:cubicBezTo>
                  <a:cubicBezTo>
                    <a:pt x="164" y="63"/>
                    <a:pt x="164" y="63"/>
                    <a:pt x="164" y="63"/>
                  </a:cubicBezTo>
                  <a:cubicBezTo>
                    <a:pt x="165" y="64"/>
                    <a:pt x="165" y="64"/>
                    <a:pt x="165" y="64"/>
                  </a:cubicBezTo>
                  <a:cubicBezTo>
                    <a:pt x="165" y="65"/>
                    <a:pt x="165" y="65"/>
                    <a:pt x="165" y="65"/>
                  </a:cubicBezTo>
                  <a:cubicBezTo>
                    <a:pt x="166" y="65"/>
                    <a:pt x="166" y="65"/>
                    <a:pt x="166" y="65"/>
                  </a:cubicBezTo>
                  <a:cubicBezTo>
                    <a:pt x="166" y="66"/>
                    <a:pt x="166" y="66"/>
                    <a:pt x="166" y="66"/>
                  </a:cubicBezTo>
                  <a:cubicBezTo>
                    <a:pt x="167" y="67"/>
                    <a:pt x="167" y="67"/>
                    <a:pt x="167" y="67"/>
                  </a:cubicBezTo>
                  <a:cubicBezTo>
                    <a:pt x="168" y="67"/>
                    <a:pt x="168" y="67"/>
                    <a:pt x="168" y="67"/>
                  </a:cubicBezTo>
                  <a:cubicBezTo>
                    <a:pt x="168" y="68"/>
                    <a:pt x="168" y="68"/>
                    <a:pt x="168" y="68"/>
                  </a:cubicBezTo>
                  <a:cubicBezTo>
                    <a:pt x="169" y="69"/>
                    <a:pt x="169" y="69"/>
                    <a:pt x="169" y="69"/>
                  </a:cubicBezTo>
                  <a:cubicBezTo>
                    <a:pt x="169" y="69"/>
                    <a:pt x="169" y="69"/>
                    <a:pt x="170" y="70"/>
                  </a:cubicBezTo>
                  <a:cubicBezTo>
                    <a:pt x="170" y="70"/>
                    <a:pt x="170" y="70"/>
                    <a:pt x="170" y="70"/>
                  </a:cubicBezTo>
                  <a:cubicBezTo>
                    <a:pt x="171" y="72"/>
                    <a:pt x="173" y="74"/>
                    <a:pt x="174" y="76"/>
                  </a:cubicBezTo>
                  <a:cubicBezTo>
                    <a:pt x="174" y="76"/>
                    <a:pt x="174" y="76"/>
                    <a:pt x="174" y="76"/>
                  </a:cubicBezTo>
                  <a:cubicBezTo>
                    <a:pt x="175" y="77"/>
                    <a:pt x="175" y="77"/>
                    <a:pt x="175" y="77"/>
                  </a:cubicBezTo>
                  <a:cubicBezTo>
                    <a:pt x="175" y="78"/>
                    <a:pt x="175" y="78"/>
                    <a:pt x="175" y="78"/>
                  </a:cubicBezTo>
                  <a:cubicBezTo>
                    <a:pt x="175" y="78"/>
                    <a:pt x="175" y="78"/>
                    <a:pt x="175" y="78"/>
                  </a:cubicBezTo>
                  <a:cubicBezTo>
                    <a:pt x="176" y="79"/>
                    <a:pt x="176" y="80"/>
                    <a:pt x="177" y="81"/>
                  </a:cubicBezTo>
                  <a:cubicBezTo>
                    <a:pt x="177" y="82"/>
                    <a:pt x="177" y="82"/>
                    <a:pt x="178" y="83"/>
                  </a:cubicBezTo>
                  <a:cubicBezTo>
                    <a:pt x="178" y="83"/>
                    <a:pt x="178" y="83"/>
                    <a:pt x="178" y="83"/>
                  </a:cubicBezTo>
                  <a:cubicBezTo>
                    <a:pt x="178" y="84"/>
                    <a:pt x="178" y="84"/>
                    <a:pt x="178" y="84"/>
                  </a:cubicBezTo>
                  <a:cubicBezTo>
                    <a:pt x="178" y="84"/>
                    <a:pt x="178" y="84"/>
                    <a:pt x="178" y="84"/>
                  </a:cubicBezTo>
                  <a:cubicBezTo>
                    <a:pt x="179" y="85"/>
                    <a:pt x="179" y="85"/>
                    <a:pt x="179" y="85"/>
                  </a:cubicBezTo>
                  <a:cubicBezTo>
                    <a:pt x="179" y="85"/>
                    <a:pt x="179" y="85"/>
                    <a:pt x="179" y="85"/>
                  </a:cubicBezTo>
                  <a:cubicBezTo>
                    <a:pt x="179" y="86"/>
                    <a:pt x="179" y="86"/>
                    <a:pt x="179" y="86"/>
                  </a:cubicBezTo>
                  <a:cubicBezTo>
                    <a:pt x="179" y="86"/>
                    <a:pt x="179" y="86"/>
                    <a:pt x="179" y="86"/>
                  </a:cubicBezTo>
                  <a:cubicBezTo>
                    <a:pt x="179" y="86"/>
                    <a:pt x="179" y="86"/>
                    <a:pt x="179" y="86"/>
                  </a:cubicBezTo>
                  <a:cubicBezTo>
                    <a:pt x="179" y="87"/>
                    <a:pt x="179" y="87"/>
                    <a:pt x="179" y="87"/>
                  </a:cubicBezTo>
                  <a:cubicBezTo>
                    <a:pt x="180" y="87"/>
                    <a:pt x="180" y="87"/>
                    <a:pt x="180" y="87"/>
                  </a:cubicBezTo>
                  <a:cubicBezTo>
                    <a:pt x="180" y="88"/>
                    <a:pt x="180" y="88"/>
                    <a:pt x="180" y="88"/>
                  </a:cubicBezTo>
                  <a:cubicBezTo>
                    <a:pt x="180" y="88"/>
                    <a:pt x="180" y="88"/>
                    <a:pt x="180" y="88"/>
                  </a:cubicBezTo>
                  <a:cubicBezTo>
                    <a:pt x="180" y="88"/>
                    <a:pt x="180" y="88"/>
                    <a:pt x="180" y="88"/>
                  </a:cubicBezTo>
                  <a:cubicBezTo>
                    <a:pt x="180" y="89"/>
                    <a:pt x="180" y="89"/>
                    <a:pt x="180" y="89"/>
                  </a:cubicBezTo>
                  <a:cubicBezTo>
                    <a:pt x="180" y="89"/>
                    <a:pt x="180" y="89"/>
                    <a:pt x="180" y="89"/>
                  </a:cubicBezTo>
                  <a:cubicBezTo>
                    <a:pt x="180" y="89"/>
                    <a:pt x="180" y="89"/>
                    <a:pt x="180" y="89"/>
                  </a:cubicBezTo>
                  <a:cubicBezTo>
                    <a:pt x="180" y="90"/>
                    <a:pt x="180" y="90"/>
                    <a:pt x="180" y="90"/>
                  </a:cubicBezTo>
                  <a:cubicBezTo>
                    <a:pt x="181" y="90"/>
                    <a:pt x="181" y="90"/>
                    <a:pt x="181" y="90"/>
                  </a:cubicBezTo>
                  <a:cubicBezTo>
                    <a:pt x="181" y="90"/>
                    <a:pt x="181" y="90"/>
                    <a:pt x="181" y="90"/>
                  </a:cubicBezTo>
                  <a:cubicBezTo>
                    <a:pt x="181" y="90"/>
                    <a:pt x="181" y="90"/>
                    <a:pt x="181" y="90"/>
                  </a:cubicBezTo>
                  <a:cubicBezTo>
                    <a:pt x="181" y="90"/>
                    <a:pt x="181" y="90"/>
                    <a:pt x="181" y="90"/>
                  </a:cubicBezTo>
                  <a:cubicBezTo>
                    <a:pt x="181" y="91"/>
                    <a:pt x="181" y="91"/>
                    <a:pt x="181" y="91"/>
                  </a:cubicBezTo>
                  <a:cubicBezTo>
                    <a:pt x="181" y="91"/>
                    <a:pt x="181" y="91"/>
                    <a:pt x="181" y="91"/>
                  </a:cubicBezTo>
                  <a:cubicBezTo>
                    <a:pt x="181" y="91"/>
                    <a:pt x="181" y="91"/>
                    <a:pt x="181" y="91"/>
                  </a:cubicBezTo>
                  <a:cubicBezTo>
                    <a:pt x="181" y="91"/>
                    <a:pt x="181" y="91"/>
                    <a:pt x="181" y="91"/>
                  </a:cubicBezTo>
                  <a:cubicBezTo>
                    <a:pt x="181" y="97"/>
                    <a:pt x="180" y="102"/>
                    <a:pt x="178" y="106"/>
                  </a:cubicBezTo>
                  <a:cubicBezTo>
                    <a:pt x="178" y="106"/>
                    <a:pt x="178" y="106"/>
                    <a:pt x="178" y="106"/>
                  </a:cubicBezTo>
                  <a:cubicBezTo>
                    <a:pt x="178" y="106"/>
                    <a:pt x="178" y="107"/>
                    <a:pt x="178" y="107"/>
                  </a:cubicBezTo>
                  <a:cubicBezTo>
                    <a:pt x="178" y="108"/>
                    <a:pt x="178" y="108"/>
                    <a:pt x="178" y="108"/>
                  </a:cubicBezTo>
                  <a:cubicBezTo>
                    <a:pt x="178" y="108"/>
                    <a:pt x="178" y="108"/>
                    <a:pt x="178" y="109"/>
                  </a:cubicBezTo>
                  <a:cubicBezTo>
                    <a:pt x="177" y="109"/>
                    <a:pt x="177" y="109"/>
                    <a:pt x="177" y="109"/>
                  </a:cubicBezTo>
                  <a:cubicBezTo>
                    <a:pt x="177" y="110"/>
                    <a:pt x="177" y="110"/>
                    <a:pt x="177" y="110"/>
                  </a:cubicBezTo>
                  <a:cubicBezTo>
                    <a:pt x="177" y="111"/>
                    <a:pt x="177" y="111"/>
                    <a:pt x="177" y="111"/>
                  </a:cubicBezTo>
                  <a:cubicBezTo>
                    <a:pt x="177" y="112"/>
                    <a:pt x="177" y="112"/>
                    <a:pt x="177" y="112"/>
                  </a:cubicBezTo>
                  <a:cubicBezTo>
                    <a:pt x="176" y="112"/>
                    <a:pt x="176" y="112"/>
                    <a:pt x="176" y="112"/>
                  </a:cubicBezTo>
                  <a:cubicBezTo>
                    <a:pt x="176" y="113"/>
                    <a:pt x="176" y="113"/>
                    <a:pt x="176" y="113"/>
                  </a:cubicBezTo>
                  <a:cubicBezTo>
                    <a:pt x="176" y="114"/>
                    <a:pt x="176" y="114"/>
                    <a:pt x="176" y="114"/>
                  </a:cubicBezTo>
                  <a:cubicBezTo>
                    <a:pt x="176" y="114"/>
                    <a:pt x="176" y="114"/>
                    <a:pt x="176" y="114"/>
                  </a:cubicBezTo>
                  <a:cubicBezTo>
                    <a:pt x="175" y="115"/>
                    <a:pt x="175" y="115"/>
                    <a:pt x="175" y="115"/>
                  </a:cubicBezTo>
                  <a:cubicBezTo>
                    <a:pt x="175" y="116"/>
                    <a:pt x="175" y="116"/>
                    <a:pt x="175" y="116"/>
                  </a:cubicBezTo>
                  <a:cubicBezTo>
                    <a:pt x="173" y="119"/>
                    <a:pt x="171" y="123"/>
                    <a:pt x="169" y="126"/>
                  </a:cubicBezTo>
                  <a:cubicBezTo>
                    <a:pt x="166" y="127"/>
                    <a:pt x="164" y="127"/>
                    <a:pt x="162" y="128"/>
                  </a:cubicBezTo>
                  <a:cubicBezTo>
                    <a:pt x="157" y="128"/>
                    <a:pt x="153" y="129"/>
                    <a:pt x="149" y="129"/>
                  </a:cubicBezTo>
                  <a:cubicBezTo>
                    <a:pt x="144" y="130"/>
                    <a:pt x="140" y="130"/>
                    <a:pt x="140" y="130"/>
                  </a:cubicBezTo>
                  <a:moveTo>
                    <a:pt x="162" y="61"/>
                  </a:moveTo>
                  <a:cubicBezTo>
                    <a:pt x="161" y="60"/>
                    <a:pt x="161" y="60"/>
                    <a:pt x="161" y="60"/>
                  </a:cubicBezTo>
                  <a:cubicBezTo>
                    <a:pt x="161" y="60"/>
                    <a:pt x="161" y="60"/>
                    <a:pt x="161" y="60"/>
                  </a:cubicBezTo>
                  <a:cubicBezTo>
                    <a:pt x="161" y="60"/>
                    <a:pt x="162" y="61"/>
                    <a:pt x="162" y="61"/>
                  </a:cubicBezTo>
                  <a:moveTo>
                    <a:pt x="57" y="130"/>
                  </a:moveTo>
                  <a:cubicBezTo>
                    <a:pt x="55" y="130"/>
                    <a:pt x="53" y="130"/>
                    <a:pt x="51" y="130"/>
                  </a:cubicBezTo>
                  <a:cubicBezTo>
                    <a:pt x="50" y="130"/>
                    <a:pt x="49" y="130"/>
                    <a:pt x="49" y="130"/>
                  </a:cubicBezTo>
                  <a:cubicBezTo>
                    <a:pt x="48" y="130"/>
                    <a:pt x="48" y="130"/>
                    <a:pt x="48" y="130"/>
                  </a:cubicBezTo>
                  <a:cubicBezTo>
                    <a:pt x="47" y="129"/>
                    <a:pt x="46" y="129"/>
                    <a:pt x="45" y="129"/>
                  </a:cubicBezTo>
                  <a:cubicBezTo>
                    <a:pt x="45" y="129"/>
                    <a:pt x="44" y="129"/>
                    <a:pt x="43" y="129"/>
                  </a:cubicBezTo>
                  <a:cubicBezTo>
                    <a:pt x="40" y="128"/>
                    <a:pt x="36" y="128"/>
                    <a:pt x="32" y="126"/>
                  </a:cubicBezTo>
                  <a:cubicBezTo>
                    <a:pt x="31" y="126"/>
                    <a:pt x="31" y="126"/>
                    <a:pt x="31" y="125"/>
                  </a:cubicBezTo>
                  <a:cubicBezTo>
                    <a:pt x="30" y="125"/>
                    <a:pt x="30" y="125"/>
                    <a:pt x="30" y="125"/>
                  </a:cubicBezTo>
                  <a:cubicBezTo>
                    <a:pt x="30" y="125"/>
                    <a:pt x="30" y="124"/>
                    <a:pt x="30" y="124"/>
                  </a:cubicBezTo>
                  <a:cubicBezTo>
                    <a:pt x="30" y="124"/>
                    <a:pt x="30" y="124"/>
                    <a:pt x="30" y="124"/>
                  </a:cubicBezTo>
                  <a:cubicBezTo>
                    <a:pt x="29" y="123"/>
                    <a:pt x="29" y="123"/>
                    <a:pt x="29" y="122"/>
                  </a:cubicBezTo>
                  <a:cubicBezTo>
                    <a:pt x="29" y="122"/>
                    <a:pt x="29" y="122"/>
                    <a:pt x="29" y="122"/>
                  </a:cubicBezTo>
                  <a:cubicBezTo>
                    <a:pt x="28" y="122"/>
                    <a:pt x="28" y="122"/>
                    <a:pt x="28" y="121"/>
                  </a:cubicBezTo>
                  <a:cubicBezTo>
                    <a:pt x="28" y="121"/>
                    <a:pt x="28" y="121"/>
                    <a:pt x="28" y="121"/>
                  </a:cubicBezTo>
                  <a:cubicBezTo>
                    <a:pt x="27" y="120"/>
                    <a:pt x="27" y="119"/>
                    <a:pt x="26" y="118"/>
                  </a:cubicBezTo>
                  <a:cubicBezTo>
                    <a:pt x="26" y="118"/>
                    <a:pt x="26" y="118"/>
                    <a:pt x="26" y="118"/>
                  </a:cubicBezTo>
                  <a:cubicBezTo>
                    <a:pt x="26" y="118"/>
                    <a:pt x="26" y="117"/>
                    <a:pt x="26" y="117"/>
                  </a:cubicBezTo>
                  <a:cubicBezTo>
                    <a:pt x="26" y="117"/>
                    <a:pt x="26" y="117"/>
                    <a:pt x="26" y="117"/>
                  </a:cubicBezTo>
                  <a:cubicBezTo>
                    <a:pt x="25" y="116"/>
                    <a:pt x="25" y="116"/>
                    <a:pt x="25" y="115"/>
                  </a:cubicBezTo>
                  <a:cubicBezTo>
                    <a:pt x="25" y="115"/>
                    <a:pt x="25" y="115"/>
                    <a:pt x="25" y="115"/>
                  </a:cubicBezTo>
                  <a:cubicBezTo>
                    <a:pt x="25" y="115"/>
                    <a:pt x="25" y="114"/>
                    <a:pt x="24" y="114"/>
                  </a:cubicBezTo>
                  <a:cubicBezTo>
                    <a:pt x="24" y="114"/>
                    <a:pt x="24" y="114"/>
                    <a:pt x="24" y="114"/>
                  </a:cubicBezTo>
                  <a:cubicBezTo>
                    <a:pt x="24" y="113"/>
                    <a:pt x="24" y="113"/>
                    <a:pt x="24" y="112"/>
                  </a:cubicBezTo>
                  <a:cubicBezTo>
                    <a:pt x="24" y="112"/>
                    <a:pt x="24" y="112"/>
                    <a:pt x="24" y="112"/>
                  </a:cubicBezTo>
                  <a:cubicBezTo>
                    <a:pt x="24" y="112"/>
                    <a:pt x="23" y="111"/>
                    <a:pt x="23" y="111"/>
                  </a:cubicBezTo>
                  <a:cubicBezTo>
                    <a:pt x="23" y="110"/>
                    <a:pt x="23" y="110"/>
                    <a:pt x="23" y="110"/>
                  </a:cubicBezTo>
                  <a:cubicBezTo>
                    <a:pt x="23" y="109"/>
                    <a:pt x="23" y="109"/>
                    <a:pt x="23" y="109"/>
                  </a:cubicBezTo>
                  <a:cubicBezTo>
                    <a:pt x="23" y="109"/>
                    <a:pt x="23" y="109"/>
                    <a:pt x="23" y="109"/>
                  </a:cubicBezTo>
                  <a:cubicBezTo>
                    <a:pt x="23" y="109"/>
                    <a:pt x="22" y="108"/>
                    <a:pt x="22" y="108"/>
                  </a:cubicBezTo>
                  <a:cubicBezTo>
                    <a:pt x="22" y="108"/>
                    <a:pt x="22" y="108"/>
                    <a:pt x="22" y="108"/>
                  </a:cubicBezTo>
                  <a:cubicBezTo>
                    <a:pt x="22" y="107"/>
                    <a:pt x="22" y="107"/>
                    <a:pt x="22" y="107"/>
                  </a:cubicBezTo>
                  <a:cubicBezTo>
                    <a:pt x="22" y="106"/>
                    <a:pt x="22" y="106"/>
                    <a:pt x="22" y="106"/>
                  </a:cubicBezTo>
                  <a:cubicBezTo>
                    <a:pt x="22" y="105"/>
                    <a:pt x="22" y="105"/>
                    <a:pt x="22" y="105"/>
                  </a:cubicBezTo>
                  <a:cubicBezTo>
                    <a:pt x="22" y="105"/>
                    <a:pt x="22" y="105"/>
                    <a:pt x="22" y="105"/>
                  </a:cubicBezTo>
                  <a:cubicBezTo>
                    <a:pt x="21" y="104"/>
                    <a:pt x="21" y="104"/>
                    <a:pt x="21" y="104"/>
                  </a:cubicBezTo>
                  <a:cubicBezTo>
                    <a:pt x="21" y="103"/>
                    <a:pt x="21" y="103"/>
                    <a:pt x="21" y="103"/>
                  </a:cubicBezTo>
                  <a:cubicBezTo>
                    <a:pt x="21" y="102"/>
                    <a:pt x="21" y="102"/>
                    <a:pt x="21" y="102"/>
                  </a:cubicBezTo>
                  <a:cubicBezTo>
                    <a:pt x="21" y="102"/>
                    <a:pt x="21" y="102"/>
                    <a:pt x="21" y="102"/>
                  </a:cubicBezTo>
                  <a:cubicBezTo>
                    <a:pt x="21" y="101"/>
                    <a:pt x="21" y="101"/>
                    <a:pt x="21" y="101"/>
                  </a:cubicBezTo>
                  <a:cubicBezTo>
                    <a:pt x="21" y="101"/>
                    <a:pt x="21" y="101"/>
                    <a:pt x="21" y="101"/>
                  </a:cubicBezTo>
                  <a:cubicBezTo>
                    <a:pt x="21" y="101"/>
                    <a:pt x="21" y="100"/>
                    <a:pt x="20" y="100"/>
                  </a:cubicBezTo>
                  <a:cubicBezTo>
                    <a:pt x="20" y="100"/>
                    <a:pt x="20" y="100"/>
                    <a:pt x="20" y="100"/>
                  </a:cubicBezTo>
                  <a:cubicBezTo>
                    <a:pt x="20" y="99"/>
                    <a:pt x="20" y="99"/>
                    <a:pt x="20" y="99"/>
                  </a:cubicBezTo>
                  <a:cubicBezTo>
                    <a:pt x="20" y="99"/>
                    <a:pt x="20" y="99"/>
                    <a:pt x="20" y="99"/>
                  </a:cubicBezTo>
                  <a:cubicBezTo>
                    <a:pt x="20" y="98"/>
                    <a:pt x="20" y="98"/>
                    <a:pt x="20" y="98"/>
                  </a:cubicBezTo>
                  <a:cubicBezTo>
                    <a:pt x="20" y="98"/>
                    <a:pt x="20" y="98"/>
                    <a:pt x="20" y="98"/>
                  </a:cubicBezTo>
                  <a:cubicBezTo>
                    <a:pt x="20" y="97"/>
                    <a:pt x="20" y="97"/>
                    <a:pt x="20" y="97"/>
                  </a:cubicBezTo>
                  <a:cubicBezTo>
                    <a:pt x="20" y="96"/>
                    <a:pt x="20" y="96"/>
                    <a:pt x="20" y="96"/>
                  </a:cubicBezTo>
                  <a:cubicBezTo>
                    <a:pt x="20" y="96"/>
                    <a:pt x="20" y="96"/>
                    <a:pt x="20" y="96"/>
                  </a:cubicBezTo>
                  <a:cubicBezTo>
                    <a:pt x="20" y="95"/>
                    <a:pt x="20" y="95"/>
                    <a:pt x="20" y="95"/>
                  </a:cubicBezTo>
                  <a:cubicBezTo>
                    <a:pt x="19" y="93"/>
                    <a:pt x="19" y="91"/>
                    <a:pt x="19" y="91"/>
                  </a:cubicBezTo>
                  <a:cubicBezTo>
                    <a:pt x="20" y="90"/>
                    <a:pt x="20" y="89"/>
                    <a:pt x="20" y="88"/>
                  </a:cubicBezTo>
                  <a:cubicBezTo>
                    <a:pt x="21" y="87"/>
                    <a:pt x="21" y="86"/>
                    <a:pt x="21" y="86"/>
                  </a:cubicBezTo>
                  <a:cubicBezTo>
                    <a:pt x="21" y="86"/>
                    <a:pt x="21" y="86"/>
                    <a:pt x="21" y="86"/>
                  </a:cubicBezTo>
                  <a:cubicBezTo>
                    <a:pt x="25" y="76"/>
                    <a:pt x="29" y="70"/>
                    <a:pt x="32" y="66"/>
                  </a:cubicBezTo>
                  <a:cubicBezTo>
                    <a:pt x="35" y="63"/>
                    <a:pt x="37" y="61"/>
                    <a:pt x="38" y="60"/>
                  </a:cubicBezTo>
                  <a:cubicBezTo>
                    <a:pt x="38" y="60"/>
                    <a:pt x="38" y="60"/>
                    <a:pt x="38" y="60"/>
                  </a:cubicBezTo>
                  <a:cubicBezTo>
                    <a:pt x="38" y="60"/>
                    <a:pt x="38" y="60"/>
                    <a:pt x="38" y="60"/>
                  </a:cubicBezTo>
                  <a:cubicBezTo>
                    <a:pt x="41" y="60"/>
                    <a:pt x="43" y="60"/>
                    <a:pt x="46" y="60"/>
                  </a:cubicBezTo>
                  <a:cubicBezTo>
                    <a:pt x="46" y="60"/>
                    <a:pt x="47" y="60"/>
                    <a:pt x="47" y="60"/>
                  </a:cubicBezTo>
                  <a:cubicBezTo>
                    <a:pt x="48" y="60"/>
                    <a:pt x="48" y="60"/>
                    <a:pt x="48" y="60"/>
                  </a:cubicBezTo>
                  <a:cubicBezTo>
                    <a:pt x="48" y="60"/>
                    <a:pt x="48" y="60"/>
                    <a:pt x="49" y="60"/>
                  </a:cubicBezTo>
                  <a:cubicBezTo>
                    <a:pt x="49" y="60"/>
                    <a:pt x="49" y="60"/>
                    <a:pt x="49" y="60"/>
                  </a:cubicBezTo>
                  <a:cubicBezTo>
                    <a:pt x="50" y="60"/>
                    <a:pt x="50" y="60"/>
                    <a:pt x="50" y="60"/>
                  </a:cubicBezTo>
                  <a:cubicBezTo>
                    <a:pt x="51" y="60"/>
                    <a:pt x="51" y="60"/>
                    <a:pt x="51" y="60"/>
                  </a:cubicBezTo>
                  <a:cubicBezTo>
                    <a:pt x="52" y="60"/>
                    <a:pt x="52" y="60"/>
                    <a:pt x="52" y="60"/>
                  </a:cubicBezTo>
                  <a:cubicBezTo>
                    <a:pt x="52" y="60"/>
                    <a:pt x="52" y="60"/>
                    <a:pt x="52" y="60"/>
                  </a:cubicBezTo>
                  <a:cubicBezTo>
                    <a:pt x="53" y="60"/>
                    <a:pt x="53" y="60"/>
                    <a:pt x="53" y="60"/>
                  </a:cubicBezTo>
                  <a:cubicBezTo>
                    <a:pt x="54" y="60"/>
                    <a:pt x="54" y="60"/>
                    <a:pt x="54" y="60"/>
                  </a:cubicBezTo>
                  <a:cubicBezTo>
                    <a:pt x="54" y="60"/>
                    <a:pt x="54" y="60"/>
                    <a:pt x="54" y="60"/>
                  </a:cubicBezTo>
                  <a:cubicBezTo>
                    <a:pt x="55" y="60"/>
                    <a:pt x="55" y="60"/>
                    <a:pt x="55" y="60"/>
                  </a:cubicBezTo>
                  <a:cubicBezTo>
                    <a:pt x="55" y="60"/>
                    <a:pt x="56" y="60"/>
                    <a:pt x="56" y="60"/>
                  </a:cubicBezTo>
                  <a:cubicBezTo>
                    <a:pt x="56" y="61"/>
                    <a:pt x="56" y="61"/>
                    <a:pt x="56" y="61"/>
                  </a:cubicBezTo>
                  <a:cubicBezTo>
                    <a:pt x="57" y="61"/>
                    <a:pt x="57" y="61"/>
                    <a:pt x="57" y="61"/>
                  </a:cubicBezTo>
                  <a:cubicBezTo>
                    <a:pt x="58" y="61"/>
                    <a:pt x="58" y="61"/>
                    <a:pt x="58" y="61"/>
                  </a:cubicBezTo>
                  <a:cubicBezTo>
                    <a:pt x="58" y="61"/>
                    <a:pt x="58" y="61"/>
                    <a:pt x="58" y="61"/>
                  </a:cubicBezTo>
                  <a:cubicBezTo>
                    <a:pt x="59" y="61"/>
                    <a:pt x="59" y="61"/>
                    <a:pt x="59" y="61"/>
                  </a:cubicBezTo>
                  <a:cubicBezTo>
                    <a:pt x="59" y="61"/>
                    <a:pt x="59" y="61"/>
                    <a:pt x="59" y="61"/>
                  </a:cubicBezTo>
                  <a:cubicBezTo>
                    <a:pt x="60" y="61"/>
                    <a:pt x="60" y="61"/>
                    <a:pt x="60" y="61"/>
                  </a:cubicBezTo>
                  <a:cubicBezTo>
                    <a:pt x="61" y="61"/>
                    <a:pt x="61" y="61"/>
                    <a:pt x="61" y="61"/>
                  </a:cubicBezTo>
                  <a:cubicBezTo>
                    <a:pt x="61" y="61"/>
                    <a:pt x="61" y="61"/>
                    <a:pt x="61" y="61"/>
                  </a:cubicBezTo>
                  <a:cubicBezTo>
                    <a:pt x="62" y="61"/>
                    <a:pt x="62" y="61"/>
                    <a:pt x="62" y="61"/>
                  </a:cubicBezTo>
                  <a:cubicBezTo>
                    <a:pt x="62" y="61"/>
                    <a:pt x="62" y="61"/>
                    <a:pt x="62" y="61"/>
                  </a:cubicBezTo>
                  <a:cubicBezTo>
                    <a:pt x="63" y="62"/>
                    <a:pt x="63" y="62"/>
                    <a:pt x="64" y="62"/>
                  </a:cubicBezTo>
                  <a:cubicBezTo>
                    <a:pt x="65" y="62"/>
                    <a:pt x="65" y="62"/>
                    <a:pt x="65" y="62"/>
                  </a:cubicBezTo>
                  <a:cubicBezTo>
                    <a:pt x="65" y="62"/>
                    <a:pt x="65" y="62"/>
                    <a:pt x="65" y="62"/>
                  </a:cubicBezTo>
                  <a:cubicBezTo>
                    <a:pt x="68" y="63"/>
                    <a:pt x="69" y="64"/>
                    <a:pt x="70" y="64"/>
                  </a:cubicBezTo>
                  <a:cubicBezTo>
                    <a:pt x="70" y="72"/>
                    <a:pt x="81" y="97"/>
                    <a:pt x="82" y="98"/>
                  </a:cubicBezTo>
                  <a:cubicBezTo>
                    <a:pt x="63" y="130"/>
                    <a:pt x="63" y="130"/>
                    <a:pt x="63" y="130"/>
                  </a:cubicBezTo>
                  <a:cubicBezTo>
                    <a:pt x="61" y="130"/>
                    <a:pt x="59" y="130"/>
                    <a:pt x="57" y="130"/>
                  </a:cubicBezTo>
                  <a:moveTo>
                    <a:pt x="162" y="39"/>
                  </a:moveTo>
                  <a:cubicBezTo>
                    <a:pt x="162" y="38"/>
                    <a:pt x="162" y="38"/>
                    <a:pt x="162" y="38"/>
                  </a:cubicBezTo>
                  <a:cubicBezTo>
                    <a:pt x="162" y="37"/>
                    <a:pt x="162" y="37"/>
                    <a:pt x="162" y="37"/>
                  </a:cubicBezTo>
                  <a:cubicBezTo>
                    <a:pt x="162" y="37"/>
                    <a:pt x="162" y="38"/>
                    <a:pt x="162" y="39"/>
                  </a:cubicBezTo>
                  <a:moveTo>
                    <a:pt x="165" y="38"/>
                  </a:moveTo>
                  <a:cubicBezTo>
                    <a:pt x="165" y="37"/>
                    <a:pt x="165" y="37"/>
                    <a:pt x="165" y="37"/>
                  </a:cubicBezTo>
                  <a:cubicBezTo>
                    <a:pt x="165" y="37"/>
                    <a:pt x="165" y="38"/>
                    <a:pt x="165" y="38"/>
                  </a:cubicBezTo>
                  <a:moveTo>
                    <a:pt x="133" y="63"/>
                  </a:moveTo>
                  <a:cubicBezTo>
                    <a:pt x="122" y="50"/>
                    <a:pt x="103" y="42"/>
                    <a:pt x="102" y="41"/>
                  </a:cubicBezTo>
                  <a:cubicBezTo>
                    <a:pt x="102" y="40"/>
                    <a:pt x="102" y="38"/>
                    <a:pt x="102" y="36"/>
                  </a:cubicBezTo>
                  <a:cubicBezTo>
                    <a:pt x="102" y="36"/>
                    <a:pt x="102" y="36"/>
                    <a:pt x="102" y="36"/>
                  </a:cubicBezTo>
                  <a:cubicBezTo>
                    <a:pt x="102" y="35"/>
                    <a:pt x="102" y="35"/>
                    <a:pt x="102" y="35"/>
                  </a:cubicBezTo>
                  <a:cubicBezTo>
                    <a:pt x="102" y="25"/>
                    <a:pt x="101" y="18"/>
                    <a:pt x="101" y="17"/>
                  </a:cubicBezTo>
                  <a:cubicBezTo>
                    <a:pt x="101" y="17"/>
                    <a:pt x="101" y="17"/>
                    <a:pt x="101" y="17"/>
                  </a:cubicBezTo>
                  <a:cubicBezTo>
                    <a:pt x="102" y="17"/>
                    <a:pt x="102" y="17"/>
                    <a:pt x="102" y="17"/>
                  </a:cubicBezTo>
                  <a:cubicBezTo>
                    <a:pt x="102" y="16"/>
                    <a:pt x="102" y="16"/>
                    <a:pt x="102" y="16"/>
                  </a:cubicBezTo>
                  <a:cubicBezTo>
                    <a:pt x="103" y="16"/>
                    <a:pt x="103" y="16"/>
                    <a:pt x="103" y="16"/>
                  </a:cubicBezTo>
                  <a:cubicBezTo>
                    <a:pt x="103" y="16"/>
                    <a:pt x="103" y="16"/>
                    <a:pt x="103" y="16"/>
                  </a:cubicBezTo>
                  <a:cubicBezTo>
                    <a:pt x="104" y="16"/>
                    <a:pt x="104" y="16"/>
                    <a:pt x="104" y="16"/>
                  </a:cubicBezTo>
                  <a:cubicBezTo>
                    <a:pt x="104" y="16"/>
                    <a:pt x="104" y="16"/>
                    <a:pt x="104" y="16"/>
                  </a:cubicBezTo>
                  <a:cubicBezTo>
                    <a:pt x="105" y="15"/>
                    <a:pt x="105" y="15"/>
                    <a:pt x="105" y="15"/>
                  </a:cubicBezTo>
                  <a:cubicBezTo>
                    <a:pt x="105" y="15"/>
                    <a:pt x="105" y="15"/>
                    <a:pt x="105" y="15"/>
                  </a:cubicBezTo>
                  <a:cubicBezTo>
                    <a:pt x="106" y="15"/>
                    <a:pt x="106" y="15"/>
                    <a:pt x="106" y="15"/>
                  </a:cubicBezTo>
                  <a:cubicBezTo>
                    <a:pt x="106" y="15"/>
                    <a:pt x="106" y="15"/>
                    <a:pt x="106" y="15"/>
                  </a:cubicBezTo>
                  <a:cubicBezTo>
                    <a:pt x="107" y="15"/>
                    <a:pt x="107" y="15"/>
                    <a:pt x="107" y="15"/>
                  </a:cubicBezTo>
                  <a:cubicBezTo>
                    <a:pt x="107" y="15"/>
                    <a:pt x="107" y="15"/>
                    <a:pt x="107" y="15"/>
                  </a:cubicBezTo>
                  <a:cubicBezTo>
                    <a:pt x="108" y="15"/>
                    <a:pt x="108" y="15"/>
                    <a:pt x="108" y="15"/>
                  </a:cubicBezTo>
                  <a:cubicBezTo>
                    <a:pt x="108" y="14"/>
                    <a:pt x="108" y="14"/>
                    <a:pt x="108" y="14"/>
                  </a:cubicBezTo>
                  <a:cubicBezTo>
                    <a:pt x="109" y="14"/>
                    <a:pt x="109" y="14"/>
                    <a:pt x="109" y="14"/>
                  </a:cubicBezTo>
                  <a:cubicBezTo>
                    <a:pt x="109" y="14"/>
                    <a:pt x="109" y="14"/>
                    <a:pt x="109" y="14"/>
                  </a:cubicBezTo>
                  <a:cubicBezTo>
                    <a:pt x="110" y="14"/>
                    <a:pt x="110" y="14"/>
                    <a:pt x="110" y="14"/>
                  </a:cubicBezTo>
                  <a:cubicBezTo>
                    <a:pt x="110" y="14"/>
                    <a:pt x="110" y="14"/>
                    <a:pt x="110" y="14"/>
                  </a:cubicBezTo>
                  <a:cubicBezTo>
                    <a:pt x="111" y="14"/>
                    <a:pt x="111" y="14"/>
                    <a:pt x="111" y="14"/>
                  </a:cubicBezTo>
                  <a:cubicBezTo>
                    <a:pt x="111" y="14"/>
                    <a:pt x="111" y="14"/>
                    <a:pt x="111" y="14"/>
                  </a:cubicBezTo>
                  <a:cubicBezTo>
                    <a:pt x="112" y="14"/>
                    <a:pt x="112" y="14"/>
                    <a:pt x="112" y="14"/>
                  </a:cubicBezTo>
                  <a:cubicBezTo>
                    <a:pt x="112" y="14"/>
                    <a:pt x="112" y="14"/>
                    <a:pt x="112" y="14"/>
                  </a:cubicBezTo>
                  <a:cubicBezTo>
                    <a:pt x="113" y="14"/>
                    <a:pt x="113" y="14"/>
                    <a:pt x="113" y="14"/>
                  </a:cubicBezTo>
                  <a:cubicBezTo>
                    <a:pt x="113" y="14"/>
                    <a:pt x="113" y="14"/>
                    <a:pt x="113" y="14"/>
                  </a:cubicBezTo>
                  <a:cubicBezTo>
                    <a:pt x="114" y="14"/>
                    <a:pt x="114" y="14"/>
                    <a:pt x="114" y="14"/>
                  </a:cubicBezTo>
                  <a:cubicBezTo>
                    <a:pt x="115" y="14"/>
                    <a:pt x="115" y="14"/>
                    <a:pt x="115" y="14"/>
                  </a:cubicBezTo>
                  <a:cubicBezTo>
                    <a:pt x="115" y="14"/>
                    <a:pt x="115" y="14"/>
                    <a:pt x="115" y="14"/>
                  </a:cubicBezTo>
                  <a:cubicBezTo>
                    <a:pt x="116" y="14"/>
                    <a:pt x="117" y="14"/>
                    <a:pt x="117" y="14"/>
                  </a:cubicBezTo>
                  <a:cubicBezTo>
                    <a:pt x="118" y="14"/>
                    <a:pt x="119" y="14"/>
                    <a:pt x="120" y="14"/>
                  </a:cubicBezTo>
                  <a:cubicBezTo>
                    <a:pt x="120" y="14"/>
                    <a:pt x="120" y="14"/>
                    <a:pt x="120" y="14"/>
                  </a:cubicBezTo>
                  <a:cubicBezTo>
                    <a:pt x="121" y="14"/>
                    <a:pt x="121" y="14"/>
                    <a:pt x="121" y="14"/>
                  </a:cubicBezTo>
                  <a:cubicBezTo>
                    <a:pt x="121" y="14"/>
                    <a:pt x="121" y="14"/>
                    <a:pt x="121" y="14"/>
                  </a:cubicBezTo>
                  <a:cubicBezTo>
                    <a:pt x="122" y="14"/>
                    <a:pt x="122" y="14"/>
                    <a:pt x="122" y="14"/>
                  </a:cubicBezTo>
                  <a:cubicBezTo>
                    <a:pt x="122" y="14"/>
                    <a:pt x="122" y="14"/>
                    <a:pt x="122" y="14"/>
                  </a:cubicBezTo>
                  <a:cubicBezTo>
                    <a:pt x="123" y="14"/>
                    <a:pt x="123" y="14"/>
                    <a:pt x="123" y="14"/>
                  </a:cubicBezTo>
                  <a:cubicBezTo>
                    <a:pt x="123" y="14"/>
                    <a:pt x="123" y="14"/>
                    <a:pt x="123" y="14"/>
                  </a:cubicBezTo>
                  <a:cubicBezTo>
                    <a:pt x="124" y="14"/>
                    <a:pt x="124" y="14"/>
                    <a:pt x="124" y="14"/>
                  </a:cubicBezTo>
                  <a:cubicBezTo>
                    <a:pt x="124" y="14"/>
                    <a:pt x="124" y="14"/>
                    <a:pt x="124" y="14"/>
                  </a:cubicBezTo>
                  <a:cubicBezTo>
                    <a:pt x="125" y="14"/>
                    <a:pt x="125" y="14"/>
                    <a:pt x="125" y="14"/>
                  </a:cubicBezTo>
                  <a:cubicBezTo>
                    <a:pt x="125" y="14"/>
                    <a:pt x="125" y="14"/>
                    <a:pt x="125" y="14"/>
                  </a:cubicBezTo>
                  <a:cubicBezTo>
                    <a:pt x="125" y="14"/>
                    <a:pt x="125" y="14"/>
                    <a:pt x="125" y="14"/>
                  </a:cubicBezTo>
                  <a:cubicBezTo>
                    <a:pt x="126" y="14"/>
                    <a:pt x="126" y="14"/>
                    <a:pt x="126" y="14"/>
                  </a:cubicBezTo>
                  <a:cubicBezTo>
                    <a:pt x="126" y="14"/>
                    <a:pt x="126" y="14"/>
                    <a:pt x="126" y="14"/>
                  </a:cubicBezTo>
                  <a:cubicBezTo>
                    <a:pt x="127" y="14"/>
                    <a:pt x="127" y="14"/>
                    <a:pt x="127" y="14"/>
                  </a:cubicBezTo>
                  <a:cubicBezTo>
                    <a:pt x="127" y="14"/>
                    <a:pt x="127" y="14"/>
                    <a:pt x="127" y="14"/>
                  </a:cubicBezTo>
                  <a:cubicBezTo>
                    <a:pt x="127" y="14"/>
                    <a:pt x="127" y="14"/>
                    <a:pt x="127" y="14"/>
                  </a:cubicBezTo>
                  <a:cubicBezTo>
                    <a:pt x="128" y="15"/>
                    <a:pt x="128" y="15"/>
                    <a:pt x="128" y="15"/>
                  </a:cubicBezTo>
                  <a:cubicBezTo>
                    <a:pt x="128" y="15"/>
                    <a:pt x="128" y="15"/>
                    <a:pt x="128" y="15"/>
                  </a:cubicBezTo>
                  <a:cubicBezTo>
                    <a:pt x="128" y="15"/>
                    <a:pt x="128" y="15"/>
                    <a:pt x="128" y="15"/>
                  </a:cubicBezTo>
                  <a:cubicBezTo>
                    <a:pt x="128" y="15"/>
                    <a:pt x="128" y="15"/>
                    <a:pt x="128" y="15"/>
                  </a:cubicBezTo>
                  <a:cubicBezTo>
                    <a:pt x="128" y="15"/>
                    <a:pt x="128" y="15"/>
                    <a:pt x="128" y="15"/>
                  </a:cubicBezTo>
                  <a:cubicBezTo>
                    <a:pt x="129" y="15"/>
                    <a:pt x="129" y="15"/>
                    <a:pt x="129" y="15"/>
                  </a:cubicBezTo>
                  <a:cubicBezTo>
                    <a:pt x="130" y="15"/>
                    <a:pt x="130" y="15"/>
                    <a:pt x="130" y="15"/>
                  </a:cubicBezTo>
                  <a:cubicBezTo>
                    <a:pt x="131" y="15"/>
                    <a:pt x="131" y="15"/>
                    <a:pt x="131" y="15"/>
                  </a:cubicBezTo>
                  <a:cubicBezTo>
                    <a:pt x="141" y="18"/>
                    <a:pt x="149" y="24"/>
                    <a:pt x="154" y="28"/>
                  </a:cubicBezTo>
                  <a:cubicBezTo>
                    <a:pt x="159" y="33"/>
                    <a:pt x="161" y="37"/>
                    <a:pt x="162" y="37"/>
                  </a:cubicBezTo>
                  <a:cubicBezTo>
                    <a:pt x="162" y="40"/>
                    <a:pt x="163" y="42"/>
                    <a:pt x="163" y="44"/>
                  </a:cubicBezTo>
                  <a:cubicBezTo>
                    <a:pt x="163" y="44"/>
                    <a:pt x="163" y="45"/>
                    <a:pt x="163" y="45"/>
                  </a:cubicBezTo>
                  <a:cubicBezTo>
                    <a:pt x="163" y="46"/>
                    <a:pt x="163" y="46"/>
                    <a:pt x="163" y="46"/>
                  </a:cubicBezTo>
                  <a:cubicBezTo>
                    <a:pt x="163" y="47"/>
                    <a:pt x="163" y="48"/>
                    <a:pt x="163" y="50"/>
                  </a:cubicBezTo>
                  <a:cubicBezTo>
                    <a:pt x="163" y="53"/>
                    <a:pt x="163" y="56"/>
                    <a:pt x="162" y="58"/>
                  </a:cubicBezTo>
                  <a:cubicBezTo>
                    <a:pt x="162" y="58"/>
                    <a:pt x="162" y="59"/>
                    <a:pt x="162" y="59"/>
                  </a:cubicBezTo>
                  <a:cubicBezTo>
                    <a:pt x="162" y="59"/>
                    <a:pt x="162" y="59"/>
                    <a:pt x="162" y="59"/>
                  </a:cubicBezTo>
                  <a:cubicBezTo>
                    <a:pt x="161" y="59"/>
                    <a:pt x="161" y="59"/>
                    <a:pt x="161" y="59"/>
                  </a:cubicBezTo>
                  <a:cubicBezTo>
                    <a:pt x="161" y="60"/>
                    <a:pt x="161" y="60"/>
                    <a:pt x="161" y="60"/>
                  </a:cubicBezTo>
                  <a:cubicBezTo>
                    <a:pt x="161" y="60"/>
                    <a:pt x="160" y="60"/>
                    <a:pt x="160" y="60"/>
                  </a:cubicBezTo>
                  <a:cubicBezTo>
                    <a:pt x="159" y="60"/>
                    <a:pt x="159" y="60"/>
                    <a:pt x="158" y="60"/>
                  </a:cubicBezTo>
                  <a:cubicBezTo>
                    <a:pt x="157" y="60"/>
                    <a:pt x="157" y="60"/>
                    <a:pt x="157" y="60"/>
                  </a:cubicBezTo>
                  <a:cubicBezTo>
                    <a:pt x="156" y="60"/>
                    <a:pt x="156" y="60"/>
                    <a:pt x="156" y="60"/>
                  </a:cubicBezTo>
                  <a:cubicBezTo>
                    <a:pt x="156" y="60"/>
                    <a:pt x="156" y="60"/>
                    <a:pt x="156" y="60"/>
                  </a:cubicBezTo>
                  <a:cubicBezTo>
                    <a:pt x="155" y="60"/>
                    <a:pt x="155" y="60"/>
                    <a:pt x="155" y="60"/>
                  </a:cubicBezTo>
                  <a:cubicBezTo>
                    <a:pt x="154" y="60"/>
                    <a:pt x="154" y="60"/>
                    <a:pt x="154" y="60"/>
                  </a:cubicBezTo>
                  <a:cubicBezTo>
                    <a:pt x="153" y="60"/>
                    <a:pt x="153" y="60"/>
                    <a:pt x="153" y="60"/>
                  </a:cubicBezTo>
                  <a:cubicBezTo>
                    <a:pt x="153" y="60"/>
                    <a:pt x="153" y="60"/>
                    <a:pt x="153" y="60"/>
                  </a:cubicBezTo>
                  <a:cubicBezTo>
                    <a:pt x="152" y="60"/>
                    <a:pt x="152" y="60"/>
                    <a:pt x="152" y="60"/>
                  </a:cubicBezTo>
                  <a:cubicBezTo>
                    <a:pt x="151" y="61"/>
                    <a:pt x="151" y="61"/>
                    <a:pt x="151" y="61"/>
                  </a:cubicBezTo>
                  <a:cubicBezTo>
                    <a:pt x="150" y="61"/>
                    <a:pt x="150" y="61"/>
                    <a:pt x="150" y="61"/>
                  </a:cubicBezTo>
                  <a:cubicBezTo>
                    <a:pt x="150" y="61"/>
                    <a:pt x="150" y="61"/>
                    <a:pt x="150" y="61"/>
                  </a:cubicBezTo>
                  <a:cubicBezTo>
                    <a:pt x="149" y="61"/>
                    <a:pt x="149" y="61"/>
                    <a:pt x="149" y="61"/>
                  </a:cubicBezTo>
                  <a:cubicBezTo>
                    <a:pt x="148" y="61"/>
                    <a:pt x="148" y="61"/>
                    <a:pt x="148" y="61"/>
                  </a:cubicBezTo>
                  <a:cubicBezTo>
                    <a:pt x="148" y="61"/>
                    <a:pt x="148" y="61"/>
                    <a:pt x="148" y="61"/>
                  </a:cubicBezTo>
                  <a:cubicBezTo>
                    <a:pt x="147" y="61"/>
                    <a:pt x="147" y="61"/>
                    <a:pt x="147" y="61"/>
                  </a:cubicBezTo>
                  <a:cubicBezTo>
                    <a:pt x="147" y="61"/>
                    <a:pt x="147" y="61"/>
                    <a:pt x="147" y="61"/>
                  </a:cubicBezTo>
                  <a:cubicBezTo>
                    <a:pt x="146" y="61"/>
                    <a:pt x="146" y="61"/>
                    <a:pt x="146" y="61"/>
                  </a:cubicBezTo>
                  <a:cubicBezTo>
                    <a:pt x="145" y="61"/>
                    <a:pt x="145" y="61"/>
                    <a:pt x="145" y="61"/>
                  </a:cubicBezTo>
                  <a:cubicBezTo>
                    <a:pt x="145" y="61"/>
                    <a:pt x="145" y="61"/>
                    <a:pt x="145" y="61"/>
                  </a:cubicBezTo>
                  <a:cubicBezTo>
                    <a:pt x="144" y="61"/>
                    <a:pt x="144" y="61"/>
                    <a:pt x="144" y="61"/>
                  </a:cubicBezTo>
                  <a:cubicBezTo>
                    <a:pt x="144" y="61"/>
                    <a:pt x="144" y="61"/>
                    <a:pt x="144" y="61"/>
                  </a:cubicBezTo>
                  <a:cubicBezTo>
                    <a:pt x="143" y="61"/>
                    <a:pt x="143" y="61"/>
                    <a:pt x="143" y="61"/>
                  </a:cubicBezTo>
                  <a:cubicBezTo>
                    <a:pt x="143" y="61"/>
                    <a:pt x="143" y="61"/>
                    <a:pt x="143" y="61"/>
                  </a:cubicBezTo>
                  <a:cubicBezTo>
                    <a:pt x="142" y="61"/>
                    <a:pt x="142" y="61"/>
                    <a:pt x="142" y="61"/>
                  </a:cubicBezTo>
                  <a:cubicBezTo>
                    <a:pt x="142" y="61"/>
                    <a:pt x="142" y="61"/>
                    <a:pt x="142" y="61"/>
                  </a:cubicBezTo>
                  <a:cubicBezTo>
                    <a:pt x="141" y="62"/>
                    <a:pt x="140" y="62"/>
                    <a:pt x="140" y="62"/>
                  </a:cubicBezTo>
                  <a:cubicBezTo>
                    <a:pt x="140" y="62"/>
                    <a:pt x="140" y="62"/>
                    <a:pt x="140" y="62"/>
                  </a:cubicBezTo>
                  <a:cubicBezTo>
                    <a:pt x="139" y="62"/>
                    <a:pt x="139" y="62"/>
                    <a:pt x="139" y="62"/>
                  </a:cubicBezTo>
                  <a:cubicBezTo>
                    <a:pt x="139" y="62"/>
                    <a:pt x="139" y="62"/>
                    <a:pt x="139" y="62"/>
                  </a:cubicBezTo>
                  <a:cubicBezTo>
                    <a:pt x="138" y="62"/>
                    <a:pt x="138" y="62"/>
                    <a:pt x="138" y="62"/>
                  </a:cubicBezTo>
                  <a:cubicBezTo>
                    <a:pt x="138" y="62"/>
                    <a:pt x="138" y="62"/>
                    <a:pt x="138" y="62"/>
                  </a:cubicBezTo>
                  <a:cubicBezTo>
                    <a:pt x="138" y="62"/>
                    <a:pt x="138" y="62"/>
                    <a:pt x="138" y="62"/>
                  </a:cubicBezTo>
                  <a:cubicBezTo>
                    <a:pt x="137" y="62"/>
                    <a:pt x="137" y="62"/>
                    <a:pt x="137" y="62"/>
                  </a:cubicBezTo>
                  <a:cubicBezTo>
                    <a:pt x="137" y="62"/>
                    <a:pt x="137" y="62"/>
                    <a:pt x="137" y="62"/>
                  </a:cubicBezTo>
                  <a:cubicBezTo>
                    <a:pt x="137" y="62"/>
                    <a:pt x="137" y="62"/>
                    <a:pt x="137" y="62"/>
                  </a:cubicBezTo>
                  <a:cubicBezTo>
                    <a:pt x="136" y="62"/>
                    <a:pt x="136" y="62"/>
                    <a:pt x="136" y="62"/>
                  </a:cubicBezTo>
                  <a:cubicBezTo>
                    <a:pt x="136" y="62"/>
                    <a:pt x="136" y="62"/>
                    <a:pt x="136" y="62"/>
                  </a:cubicBezTo>
                  <a:cubicBezTo>
                    <a:pt x="136" y="63"/>
                    <a:pt x="136" y="63"/>
                    <a:pt x="136" y="63"/>
                  </a:cubicBezTo>
                  <a:cubicBezTo>
                    <a:pt x="135" y="63"/>
                    <a:pt x="135" y="63"/>
                    <a:pt x="135" y="63"/>
                  </a:cubicBezTo>
                  <a:cubicBezTo>
                    <a:pt x="135" y="63"/>
                    <a:pt x="135" y="63"/>
                    <a:pt x="135" y="63"/>
                  </a:cubicBezTo>
                  <a:cubicBezTo>
                    <a:pt x="135" y="63"/>
                    <a:pt x="135" y="63"/>
                    <a:pt x="135" y="63"/>
                  </a:cubicBezTo>
                  <a:cubicBezTo>
                    <a:pt x="135" y="63"/>
                    <a:pt x="135" y="63"/>
                    <a:pt x="135" y="63"/>
                  </a:cubicBezTo>
                  <a:cubicBezTo>
                    <a:pt x="134" y="63"/>
                    <a:pt x="134" y="63"/>
                    <a:pt x="134" y="63"/>
                  </a:cubicBezTo>
                  <a:cubicBezTo>
                    <a:pt x="134" y="63"/>
                    <a:pt x="134" y="63"/>
                    <a:pt x="134" y="63"/>
                  </a:cubicBezTo>
                  <a:cubicBezTo>
                    <a:pt x="134" y="63"/>
                    <a:pt x="134" y="63"/>
                    <a:pt x="134" y="63"/>
                  </a:cubicBezTo>
                  <a:cubicBezTo>
                    <a:pt x="134" y="63"/>
                    <a:pt x="134" y="63"/>
                    <a:pt x="134" y="63"/>
                  </a:cubicBezTo>
                  <a:cubicBezTo>
                    <a:pt x="134" y="63"/>
                    <a:pt x="134" y="63"/>
                    <a:pt x="134" y="63"/>
                  </a:cubicBezTo>
                  <a:cubicBezTo>
                    <a:pt x="134" y="63"/>
                    <a:pt x="134" y="63"/>
                    <a:pt x="134" y="63"/>
                  </a:cubicBezTo>
                  <a:cubicBezTo>
                    <a:pt x="133" y="63"/>
                    <a:pt x="133" y="63"/>
                    <a:pt x="133" y="63"/>
                  </a:cubicBezTo>
                  <a:cubicBezTo>
                    <a:pt x="133" y="63"/>
                    <a:pt x="133" y="63"/>
                    <a:pt x="133" y="63"/>
                  </a:cubicBezTo>
                  <a:cubicBezTo>
                    <a:pt x="133" y="63"/>
                    <a:pt x="133" y="63"/>
                    <a:pt x="133" y="63"/>
                  </a:cubicBezTo>
                  <a:moveTo>
                    <a:pt x="38" y="60"/>
                  </a:moveTo>
                  <a:cubicBezTo>
                    <a:pt x="38" y="59"/>
                    <a:pt x="38" y="58"/>
                    <a:pt x="38" y="56"/>
                  </a:cubicBezTo>
                  <a:cubicBezTo>
                    <a:pt x="38" y="56"/>
                    <a:pt x="38" y="56"/>
                    <a:pt x="38" y="56"/>
                  </a:cubicBezTo>
                  <a:cubicBezTo>
                    <a:pt x="38" y="56"/>
                    <a:pt x="38" y="56"/>
                    <a:pt x="38" y="56"/>
                  </a:cubicBezTo>
                  <a:cubicBezTo>
                    <a:pt x="38" y="55"/>
                    <a:pt x="38" y="55"/>
                    <a:pt x="38" y="55"/>
                  </a:cubicBezTo>
                  <a:cubicBezTo>
                    <a:pt x="38" y="55"/>
                    <a:pt x="38" y="55"/>
                    <a:pt x="38" y="55"/>
                  </a:cubicBezTo>
                  <a:cubicBezTo>
                    <a:pt x="38" y="54"/>
                    <a:pt x="38" y="54"/>
                    <a:pt x="38" y="54"/>
                  </a:cubicBezTo>
                  <a:cubicBezTo>
                    <a:pt x="38" y="54"/>
                    <a:pt x="38" y="54"/>
                    <a:pt x="38" y="54"/>
                  </a:cubicBezTo>
                  <a:cubicBezTo>
                    <a:pt x="38" y="53"/>
                    <a:pt x="38" y="53"/>
                    <a:pt x="38" y="53"/>
                  </a:cubicBezTo>
                  <a:cubicBezTo>
                    <a:pt x="37" y="53"/>
                    <a:pt x="37" y="53"/>
                    <a:pt x="37" y="53"/>
                  </a:cubicBezTo>
                  <a:cubicBezTo>
                    <a:pt x="37" y="52"/>
                    <a:pt x="37" y="52"/>
                    <a:pt x="37" y="52"/>
                  </a:cubicBezTo>
                  <a:cubicBezTo>
                    <a:pt x="37" y="52"/>
                    <a:pt x="37" y="52"/>
                    <a:pt x="37" y="52"/>
                  </a:cubicBezTo>
                  <a:cubicBezTo>
                    <a:pt x="37" y="51"/>
                    <a:pt x="37" y="51"/>
                    <a:pt x="37" y="51"/>
                  </a:cubicBezTo>
                  <a:cubicBezTo>
                    <a:pt x="37" y="51"/>
                    <a:pt x="37" y="51"/>
                    <a:pt x="37" y="51"/>
                  </a:cubicBezTo>
                  <a:cubicBezTo>
                    <a:pt x="37" y="50"/>
                    <a:pt x="37" y="50"/>
                    <a:pt x="37" y="50"/>
                  </a:cubicBezTo>
                  <a:cubicBezTo>
                    <a:pt x="37" y="50"/>
                    <a:pt x="37" y="50"/>
                    <a:pt x="37" y="50"/>
                  </a:cubicBezTo>
                  <a:cubicBezTo>
                    <a:pt x="37" y="49"/>
                    <a:pt x="37" y="49"/>
                    <a:pt x="37" y="49"/>
                  </a:cubicBezTo>
                  <a:cubicBezTo>
                    <a:pt x="37" y="48"/>
                    <a:pt x="37" y="48"/>
                    <a:pt x="37" y="48"/>
                  </a:cubicBezTo>
                  <a:cubicBezTo>
                    <a:pt x="37" y="48"/>
                    <a:pt x="37" y="48"/>
                    <a:pt x="37" y="48"/>
                  </a:cubicBezTo>
                  <a:cubicBezTo>
                    <a:pt x="37" y="44"/>
                    <a:pt x="38" y="40"/>
                    <a:pt x="39" y="36"/>
                  </a:cubicBezTo>
                  <a:cubicBezTo>
                    <a:pt x="39" y="36"/>
                    <a:pt x="39" y="36"/>
                    <a:pt x="40" y="34"/>
                  </a:cubicBezTo>
                  <a:cubicBezTo>
                    <a:pt x="43" y="31"/>
                    <a:pt x="50" y="23"/>
                    <a:pt x="70" y="15"/>
                  </a:cubicBezTo>
                  <a:cubicBezTo>
                    <a:pt x="70" y="15"/>
                    <a:pt x="71" y="15"/>
                    <a:pt x="71" y="15"/>
                  </a:cubicBezTo>
                  <a:cubicBezTo>
                    <a:pt x="72" y="15"/>
                    <a:pt x="72" y="14"/>
                    <a:pt x="73" y="14"/>
                  </a:cubicBezTo>
                  <a:cubicBezTo>
                    <a:pt x="74" y="14"/>
                    <a:pt x="77" y="14"/>
                    <a:pt x="80" y="14"/>
                  </a:cubicBezTo>
                  <a:cubicBezTo>
                    <a:pt x="81" y="14"/>
                    <a:pt x="83" y="14"/>
                    <a:pt x="85" y="14"/>
                  </a:cubicBezTo>
                  <a:cubicBezTo>
                    <a:pt x="85" y="14"/>
                    <a:pt x="85" y="14"/>
                    <a:pt x="85" y="14"/>
                  </a:cubicBezTo>
                  <a:cubicBezTo>
                    <a:pt x="86" y="14"/>
                    <a:pt x="86" y="14"/>
                    <a:pt x="86" y="14"/>
                  </a:cubicBezTo>
                  <a:cubicBezTo>
                    <a:pt x="87" y="14"/>
                    <a:pt x="87" y="14"/>
                    <a:pt x="87" y="14"/>
                  </a:cubicBezTo>
                  <a:cubicBezTo>
                    <a:pt x="87" y="14"/>
                    <a:pt x="87" y="14"/>
                    <a:pt x="87" y="14"/>
                  </a:cubicBezTo>
                  <a:cubicBezTo>
                    <a:pt x="88" y="14"/>
                    <a:pt x="88" y="14"/>
                    <a:pt x="88" y="14"/>
                  </a:cubicBezTo>
                  <a:cubicBezTo>
                    <a:pt x="89" y="14"/>
                    <a:pt x="89" y="14"/>
                    <a:pt x="89" y="14"/>
                  </a:cubicBezTo>
                  <a:cubicBezTo>
                    <a:pt x="90" y="14"/>
                    <a:pt x="90" y="14"/>
                    <a:pt x="90" y="14"/>
                  </a:cubicBezTo>
                  <a:cubicBezTo>
                    <a:pt x="90" y="15"/>
                    <a:pt x="90" y="15"/>
                    <a:pt x="90" y="15"/>
                  </a:cubicBezTo>
                  <a:cubicBezTo>
                    <a:pt x="91" y="15"/>
                    <a:pt x="91" y="15"/>
                    <a:pt x="91" y="15"/>
                  </a:cubicBezTo>
                  <a:cubicBezTo>
                    <a:pt x="91" y="15"/>
                    <a:pt x="91" y="15"/>
                    <a:pt x="91" y="15"/>
                  </a:cubicBezTo>
                  <a:cubicBezTo>
                    <a:pt x="92" y="15"/>
                    <a:pt x="92" y="15"/>
                    <a:pt x="92" y="15"/>
                  </a:cubicBezTo>
                  <a:cubicBezTo>
                    <a:pt x="93" y="15"/>
                    <a:pt x="93" y="15"/>
                    <a:pt x="93" y="15"/>
                  </a:cubicBezTo>
                  <a:cubicBezTo>
                    <a:pt x="93" y="15"/>
                    <a:pt x="93" y="15"/>
                    <a:pt x="94" y="15"/>
                  </a:cubicBezTo>
                  <a:cubicBezTo>
                    <a:pt x="94" y="15"/>
                    <a:pt x="94" y="15"/>
                    <a:pt x="94" y="15"/>
                  </a:cubicBezTo>
                  <a:cubicBezTo>
                    <a:pt x="95" y="15"/>
                    <a:pt x="95" y="16"/>
                    <a:pt x="95" y="16"/>
                  </a:cubicBezTo>
                  <a:cubicBezTo>
                    <a:pt x="96" y="16"/>
                    <a:pt x="96" y="16"/>
                    <a:pt x="96" y="16"/>
                  </a:cubicBezTo>
                  <a:cubicBezTo>
                    <a:pt x="96" y="16"/>
                    <a:pt x="96" y="16"/>
                    <a:pt x="97" y="16"/>
                  </a:cubicBezTo>
                  <a:cubicBezTo>
                    <a:pt x="97" y="16"/>
                    <a:pt x="97" y="16"/>
                    <a:pt x="97" y="16"/>
                  </a:cubicBezTo>
                  <a:cubicBezTo>
                    <a:pt x="98" y="16"/>
                    <a:pt x="98" y="16"/>
                    <a:pt x="98" y="17"/>
                  </a:cubicBezTo>
                  <a:cubicBezTo>
                    <a:pt x="99" y="17"/>
                    <a:pt x="99" y="17"/>
                    <a:pt x="99" y="17"/>
                  </a:cubicBezTo>
                  <a:cubicBezTo>
                    <a:pt x="99" y="17"/>
                    <a:pt x="100" y="17"/>
                    <a:pt x="100" y="17"/>
                  </a:cubicBezTo>
                  <a:cubicBezTo>
                    <a:pt x="100" y="17"/>
                    <a:pt x="100" y="17"/>
                    <a:pt x="100" y="17"/>
                  </a:cubicBezTo>
                  <a:cubicBezTo>
                    <a:pt x="100" y="18"/>
                    <a:pt x="101" y="27"/>
                    <a:pt x="101" y="36"/>
                  </a:cubicBezTo>
                  <a:cubicBezTo>
                    <a:pt x="101" y="37"/>
                    <a:pt x="101" y="39"/>
                    <a:pt x="101" y="41"/>
                  </a:cubicBezTo>
                  <a:cubicBezTo>
                    <a:pt x="101" y="41"/>
                    <a:pt x="101" y="41"/>
                    <a:pt x="101" y="41"/>
                  </a:cubicBezTo>
                  <a:cubicBezTo>
                    <a:pt x="100" y="42"/>
                    <a:pt x="83" y="48"/>
                    <a:pt x="70" y="64"/>
                  </a:cubicBezTo>
                  <a:cubicBezTo>
                    <a:pt x="69" y="63"/>
                    <a:pt x="68" y="63"/>
                    <a:pt x="65" y="62"/>
                  </a:cubicBezTo>
                  <a:cubicBezTo>
                    <a:pt x="65" y="62"/>
                    <a:pt x="65" y="62"/>
                    <a:pt x="65" y="62"/>
                  </a:cubicBezTo>
                  <a:cubicBezTo>
                    <a:pt x="65" y="62"/>
                    <a:pt x="65" y="62"/>
                    <a:pt x="65" y="62"/>
                  </a:cubicBezTo>
                  <a:cubicBezTo>
                    <a:pt x="64" y="62"/>
                    <a:pt x="64" y="62"/>
                    <a:pt x="64" y="62"/>
                  </a:cubicBezTo>
                  <a:cubicBezTo>
                    <a:pt x="64" y="62"/>
                    <a:pt x="64" y="62"/>
                    <a:pt x="64" y="62"/>
                  </a:cubicBezTo>
                  <a:cubicBezTo>
                    <a:pt x="64" y="62"/>
                    <a:pt x="64" y="62"/>
                    <a:pt x="64" y="62"/>
                  </a:cubicBezTo>
                  <a:cubicBezTo>
                    <a:pt x="63" y="61"/>
                    <a:pt x="63" y="61"/>
                    <a:pt x="63" y="61"/>
                  </a:cubicBezTo>
                  <a:cubicBezTo>
                    <a:pt x="63" y="61"/>
                    <a:pt x="63" y="61"/>
                    <a:pt x="63" y="61"/>
                  </a:cubicBezTo>
                  <a:cubicBezTo>
                    <a:pt x="62" y="61"/>
                    <a:pt x="62" y="61"/>
                    <a:pt x="62" y="61"/>
                  </a:cubicBezTo>
                  <a:cubicBezTo>
                    <a:pt x="62" y="61"/>
                    <a:pt x="62" y="61"/>
                    <a:pt x="62" y="61"/>
                  </a:cubicBezTo>
                  <a:cubicBezTo>
                    <a:pt x="61" y="61"/>
                    <a:pt x="61" y="61"/>
                    <a:pt x="61" y="61"/>
                  </a:cubicBezTo>
                  <a:cubicBezTo>
                    <a:pt x="61" y="61"/>
                    <a:pt x="61" y="61"/>
                    <a:pt x="61" y="61"/>
                  </a:cubicBezTo>
                  <a:cubicBezTo>
                    <a:pt x="60" y="61"/>
                    <a:pt x="60" y="61"/>
                    <a:pt x="60" y="61"/>
                  </a:cubicBezTo>
                  <a:cubicBezTo>
                    <a:pt x="60" y="61"/>
                    <a:pt x="60" y="61"/>
                    <a:pt x="60" y="61"/>
                  </a:cubicBezTo>
                  <a:cubicBezTo>
                    <a:pt x="59" y="61"/>
                    <a:pt x="59" y="61"/>
                    <a:pt x="59" y="61"/>
                  </a:cubicBezTo>
                  <a:cubicBezTo>
                    <a:pt x="58" y="60"/>
                    <a:pt x="58" y="60"/>
                    <a:pt x="58" y="60"/>
                  </a:cubicBezTo>
                  <a:cubicBezTo>
                    <a:pt x="58" y="60"/>
                    <a:pt x="58" y="60"/>
                    <a:pt x="58" y="60"/>
                  </a:cubicBezTo>
                  <a:cubicBezTo>
                    <a:pt x="57" y="60"/>
                    <a:pt x="57" y="60"/>
                    <a:pt x="57" y="60"/>
                  </a:cubicBezTo>
                  <a:cubicBezTo>
                    <a:pt x="56" y="60"/>
                    <a:pt x="56" y="60"/>
                    <a:pt x="56" y="60"/>
                  </a:cubicBezTo>
                  <a:cubicBezTo>
                    <a:pt x="56" y="60"/>
                    <a:pt x="56" y="60"/>
                    <a:pt x="56" y="60"/>
                  </a:cubicBezTo>
                  <a:cubicBezTo>
                    <a:pt x="56" y="60"/>
                    <a:pt x="55" y="60"/>
                    <a:pt x="55" y="60"/>
                  </a:cubicBezTo>
                  <a:cubicBezTo>
                    <a:pt x="54" y="60"/>
                    <a:pt x="54" y="60"/>
                    <a:pt x="54" y="60"/>
                  </a:cubicBezTo>
                  <a:cubicBezTo>
                    <a:pt x="54" y="60"/>
                    <a:pt x="54" y="60"/>
                    <a:pt x="54" y="60"/>
                  </a:cubicBezTo>
                  <a:cubicBezTo>
                    <a:pt x="53" y="60"/>
                    <a:pt x="53" y="60"/>
                    <a:pt x="53" y="60"/>
                  </a:cubicBezTo>
                  <a:cubicBezTo>
                    <a:pt x="52" y="60"/>
                    <a:pt x="52" y="60"/>
                    <a:pt x="52" y="60"/>
                  </a:cubicBezTo>
                  <a:cubicBezTo>
                    <a:pt x="52" y="60"/>
                    <a:pt x="52" y="60"/>
                    <a:pt x="52" y="60"/>
                  </a:cubicBezTo>
                  <a:cubicBezTo>
                    <a:pt x="51" y="60"/>
                    <a:pt x="51" y="60"/>
                    <a:pt x="51" y="60"/>
                  </a:cubicBezTo>
                  <a:cubicBezTo>
                    <a:pt x="50" y="60"/>
                    <a:pt x="50" y="60"/>
                    <a:pt x="50" y="60"/>
                  </a:cubicBezTo>
                  <a:cubicBezTo>
                    <a:pt x="49" y="60"/>
                    <a:pt x="49" y="60"/>
                    <a:pt x="49" y="60"/>
                  </a:cubicBezTo>
                  <a:cubicBezTo>
                    <a:pt x="49" y="60"/>
                    <a:pt x="49" y="60"/>
                    <a:pt x="49" y="60"/>
                  </a:cubicBezTo>
                  <a:cubicBezTo>
                    <a:pt x="48" y="60"/>
                    <a:pt x="48" y="60"/>
                    <a:pt x="48" y="60"/>
                  </a:cubicBezTo>
                  <a:cubicBezTo>
                    <a:pt x="47" y="60"/>
                    <a:pt x="47" y="60"/>
                    <a:pt x="47" y="60"/>
                  </a:cubicBezTo>
                  <a:cubicBezTo>
                    <a:pt x="47" y="60"/>
                    <a:pt x="46" y="60"/>
                    <a:pt x="46" y="60"/>
                  </a:cubicBezTo>
                  <a:cubicBezTo>
                    <a:pt x="46" y="60"/>
                    <a:pt x="46" y="60"/>
                    <a:pt x="46" y="60"/>
                  </a:cubicBezTo>
                  <a:cubicBezTo>
                    <a:pt x="45" y="60"/>
                    <a:pt x="45" y="60"/>
                    <a:pt x="45" y="60"/>
                  </a:cubicBezTo>
                  <a:cubicBezTo>
                    <a:pt x="45" y="60"/>
                    <a:pt x="44" y="60"/>
                    <a:pt x="44" y="60"/>
                  </a:cubicBezTo>
                  <a:cubicBezTo>
                    <a:pt x="43" y="60"/>
                    <a:pt x="43" y="60"/>
                    <a:pt x="43" y="60"/>
                  </a:cubicBezTo>
                  <a:cubicBezTo>
                    <a:pt x="43" y="60"/>
                    <a:pt x="42" y="60"/>
                    <a:pt x="42" y="60"/>
                  </a:cubicBezTo>
                  <a:cubicBezTo>
                    <a:pt x="41" y="60"/>
                    <a:pt x="41" y="60"/>
                    <a:pt x="41" y="60"/>
                  </a:cubicBezTo>
                  <a:cubicBezTo>
                    <a:pt x="41" y="60"/>
                    <a:pt x="41" y="60"/>
                    <a:pt x="40" y="60"/>
                  </a:cubicBezTo>
                  <a:cubicBezTo>
                    <a:pt x="39" y="60"/>
                    <a:pt x="39" y="60"/>
                    <a:pt x="39" y="60"/>
                  </a:cubicBezTo>
                  <a:cubicBezTo>
                    <a:pt x="39" y="60"/>
                    <a:pt x="39" y="60"/>
                    <a:pt x="38" y="60"/>
                  </a:cubicBezTo>
                  <a:moveTo>
                    <a:pt x="162" y="37"/>
                  </a:moveTo>
                  <a:cubicBezTo>
                    <a:pt x="161" y="36"/>
                    <a:pt x="151" y="21"/>
                    <a:pt x="131" y="15"/>
                  </a:cubicBezTo>
                  <a:cubicBezTo>
                    <a:pt x="129" y="12"/>
                    <a:pt x="129" y="12"/>
                    <a:pt x="129" y="12"/>
                  </a:cubicBezTo>
                  <a:cubicBezTo>
                    <a:pt x="147" y="18"/>
                    <a:pt x="163" y="30"/>
                    <a:pt x="175" y="46"/>
                  </a:cubicBezTo>
                  <a:cubicBezTo>
                    <a:pt x="174" y="45"/>
                    <a:pt x="174" y="45"/>
                    <a:pt x="174" y="45"/>
                  </a:cubicBezTo>
                  <a:cubicBezTo>
                    <a:pt x="171" y="42"/>
                    <a:pt x="165" y="37"/>
                    <a:pt x="165" y="37"/>
                  </a:cubicBezTo>
                  <a:cubicBezTo>
                    <a:pt x="165" y="37"/>
                    <a:pt x="165" y="37"/>
                    <a:pt x="165" y="37"/>
                  </a:cubicBezTo>
                  <a:cubicBezTo>
                    <a:pt x="162" y="37"/>
                    <a:pt x="162" y="37"/>
                    <a:pt x="162" y="37"/>
                  </a:cubicBezTo>
                  <a:moveTo>
                    <a:pt x="24" y="45"/>
                  </a:moveTo>
                  <a:cubicBezTo>
                    <a:pt x="36" y="28"/>
                    <a:pt x="54" y="16"/>
                    <a:pt x="75" y="10"/>
                  </a:cubicBezTo>
                  <a:cubicBezTo>
                    <a:pt x="70" y="15"/>
                    <a:pt x="70" y="15"/>
                    <a:pt x="70" y="15"/>
                  </a:cubicBezTo>
                  <a:cubicBezTo>
                    <a:pt x="45" y="25"/>
                    <a:pt x="39" y="35"/>
                    <a:pt x="38" y="36"/>
                  </a:cubicBezTo>
                  <a:cubicBezTo>
                    <a:pt x="38" y="36"/>
                    <a:pt x="30" y="38"/>
                    <a:pt x="24" y="45"/>
                  </a:cubicBezTo>
                  <a:moveTo>
                    <a:pt x="99" y="0"/>
                  </a:moveTo>
                  <a:cubicBezTo>
                    <a:pt x="44" y="0"/>
                    <a:pt x="0" y="45"/>
                    <a:pt x="0" y="100"/>
                  </a:cubicBezTo>
                  <a:cubicBezTo>
                    <a:pt x="0" y="154"/>
                    <a:pt x="44" y="199"/>
                    <a:pt x="99" y="199"/>
                  </a:cubicBezTo>
                  <a:cubicBezTo>
                    <a:pt x="154" y="199"/>
                    <a:pt x="198" y="154"/>
                    <a:pt x="198" y="100"/>
                  </a:cubicBezTo>
                  <a:cubicBezTo>
                    <a:pt x="198" y="45"/>
                    <a:pt x="154" y="0"/>
                    <a:pt x="9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607" name="Freeform 437"/>
            <p:cNvSpPr>
              <a:spLocks noEditPoints="1" noChangeArrowheads="1"/>
            </p:cNvSpPr>
            <p:nvPr/>
          </p:nvSpPr>
          <p:spPr bwMode="auto">
            <a:xfrm>
              <a:off x="5294312" y="1330325"/>
              <a:ext cx="547687" cy="492125"/>
            </a:xfrm>
            <a:custGeom>
              <a:avLst/>
              <a:gdLst>
                <a:gd name="T0" fmla="*/ 1097624768 w 146"/>
                <a:gd name="T1" fmla="*/ 1030224242 h 131"/>
                <a:gd name="T2" fmla="*/ 1125766877 w 146"/>
                <a:gd name="T3" fmla="*/ 959658777 h 131"/>
                <a:gd name="T4" fmla="*/ 900615002 w 146"/>
                <a:gd name="T5" fmla="*/ 1016110398 h 131"/>
                <a:gd name="T6" fmla="*/ 900615002 w 146"/>
                <a:gd name="T7" fmla="*/ 1016110398 h 131"/>
                <a:gd name="T8" fmla="*/ 1097624768 w 146"/>
                <a:gd name="T9" fmla="*/ 917321000 h 131"/>
                <a:gd name="T10" fmla="*/ 1266488675 w 146"/>
                <a:gd name="T11" fmla="*/ 917321000 h 131"/>
                <a:gd name="T12" fmla="*/ 1393139418 w 146"/>
                <a:gd name="T13" fmla="*/ 889097068 h 131"/>
                <a:gd name="T14" fmla="*/ 1013190940 w 146"/>
                <a:gd name="T15" fmla="*/ 846759291 h 131"/>
                <a:gd name="T16" fmla="*/ 1224271760 w 146"/>
                <a:gd name="T17" fmla="*/ 804421514 h 131"/>
                <a:gd name="T18" fmla="*/ 1097624768 w 146"/>
                <a:gd name="T19" fmla="*/ 818531602 h 131"/>
                <a:gd name="T20" fmla="*/ 1252417620 w 146"/>
                <a:gd name="T21" fmla="*/ 818531602 h 131"/>
                <a:gd name="T22" fmla="*/ 1604220238 w 146"/>
                <a:gd name="T23" fmla="*/ 860869379 h 131"/>
                <a:gd name="T24" fmla="*/ 1252417620 w 146"/>
                <a:gd name="T25" fmla="*/ 762083738 h 131"/>
                <a:gd name="T26" fmla="*/ 1350922503 w 146"/>
                <a:gd name="T27" fmla="*/ 733856049 h 131"/>
                <a:gd name="T28" fmla="*/ 1167983792 w 146"/>
                <a:gd name="T29" fmla="*/ 747969893 h 131"/>
                <a:gd name="T30" fmla="*/ 1463498441 w 146"/>
                <a:gd name="T31" fmla="*/ 719745961 h 131"/>
                <a:gd name="T32" fmla="*/ 928760862 w 146"/>
                <a:gd name="T33" fmla="*/ 747969893 h 131"/>
                <a:gd name="T34" fmla="*/ 1013190940 w 146"/>
                <a:gd name="T35" fmla="*/ 733856049 h 131"/>
                <a:gd name="T36" fmla="*/ 1702725121 w 146"/>
                <a:gd name="T37" fmla="*/ 733856049 h 131"/>
                <a:gd name="T38" fmla="*/ 1182058597 w 146"/>
                <a:gd name="T39" fmla="*/ 677408184 h 131"/>
                <a:gd name="T40" fmla="*/ 1547932270 w 146"/>
                <a:gd name="T41" fmla="*/ 691518272 h 131"/>
                <a:gd name="T42" fmla="*/ 1111695823 w 146"/>
                <a:gd name="T43" fmla="*/ 677408184 h 131"/>
                <a:gd name="T44" fmla="*/ 1435356332 w 146"/>
                <a:gd name="T45" fmla="*/ 649180495 h 131"/>
                <a:gd name="T46" fmla="*/ 1660508207 w 146"/>
                <a:gd name="T47" fmla="*/ 635070407 h 131"/>
                <a:gd name="T48" fmla="*/ 1153912737 w 146"/>
                <a:gd name="T49" fmla="*/ 592732631 h 131"/>
                <a:gd name="T50" fmla="*/ 1463498441 w 146"/>
                <a:gd name="T51" fmla="*/ 620956563 h 131"/>
                <a:gd name="T52" fmla="*/ 1660508207 w 146"/>
                <a:gd name="T53" fmla="*/ 635070407 h 131"/>
                <a:gd name="T54" fmla="*/ 1182058597 w 146"/>
                <a:gd name="T55" fmla="*/ 606842719 h 131"/>
                <a:gd name="T56" fmla="*/ 1604220238 w 146"/>
                <a:gd name="T57" fmla="*/ 578618786 h 131"/>
                <a:gd name="T58" fmla="*/ 1379068363 w 146"/>
                <a:gd name="T59" fmla="*/ 536281010 h 131"/>
                <a:gd name="T60" fmla="*/ 1252417620 w 146"/>
                <a:gd name="T61" fmla="*/ 564504942 h 131"/>
                <a:gd name="T62" fmla="*/ 999119885 w 146"/>
                <a:gd name="T63" fmla="*/ 578618786 h 131"/>
                <a:gd name="T64" fmla="*/ 1125766877 w 146"/>
                <a:gd name="T65" fmla="*/ 550391097 h 131"/>
                <a:gd name="T66" fmla="*/ 1463498441 w 146"/>
                <a:gd name="T67" fmla="*/ 550391097 h 131"/>
                <a:gd name="T68" fmla="*/ 1590149184 w 146"/>
                <a:gd name="T69" fmla="*/ 493943233 h 131"/>
                <a:gd name="T70" fmla="*/ 1139841683 w 146"/>
                <a:gd name="T71" fmla="*/ 508053321 h 131"/>
                <a:gd name="T72" fmla="*/ 942831917 w 146"/>
                <a:gd name="T73" fmla="*/ 522167165 h 131"/>
                <a:gd name="T74" fmla="*/ 1069478908 w 146"/>
                <a:gd name="T75" fmla="*/ 508053321 h 131"/>
                <a:gd name="T76" fmla="*/ 1407210472 w 146"/>
                <a:gd name="T77" fmla="*/ 451605456 h 131"/>
                <a:gd name="T78" fmla="*/ 1252417620 w 146"/>
                <a:gd name="T79" fmla="*/ 451605456 h 131"/>
                <a:gd name="T80" fmla="*/ 1744942036 w 146"/>
                <a:gd name="T81" fmla="*/ 493943233 h 131"/>
                <a:gd name="T82" fmla="*/ 1491644301 w 146"/>
                <a:gd name="T83" fmla="*/ 465715544 h 131"/>
                <a:gd name="T84" fmla="*/ 1153912737 w 146"/>
                <a:gd name="T85" fmla="*/ 423377767 h 131"/>
                <a:gd name="T86" fmla="*/ 1421281527 w 146"/>
                <a:gd name="T87" fmla="*/ 395153835 h 131"/>
                <a:gd name="T88" fmla="*/ 1027265745 w 146"/>
                <a:gd name="T89" fmla="*/ 395153835 h 131"/>
                <a:gd name="T90" fmla="*/ 1604220238 w 146"/>
                <a:gd name="T91" fmla="*/ 423377767 h 131"/>
                <a:gd name="T92" fmla="*/ 1182058597 w 146"/>
                <a:gd name="T93" fmla="*/ 395153835 h 131"/>
                <a:gd name="T94" fmla="*/ 1379068363 w 146"/>
                <a:gd name="T95" fmla="*/ 352816058 h 131"/>
                <a:gd name="T96" fmla="*/ 1097624768 w 146"/>
                <a:gd name="T97" fmla="*/ 310478281 h 131"/>
                <a:gd name="T98" fmla="*/ 1519786410 w 146"/>
                <a:gd name="T99" fmla="*/ 338702214 h 131"/>
                <a:gd name="T100" fmla="*/ 1182058597 w 146"/>
                <a:gd name="T101" fmla="*/ 338702214 h 131"/>
                <a:gd name="T102" fmla="*/ 1716796176 w 146"/>
                <a:gd name="T103" fmla="*/ 366929903 h 131"/>
                <a:gd name="T104" fmla="*/ 1294634535 w 146"/>
                <a:gd name="T105" fmla="*/ 268140505 h 131"/>
                <a:gd name="T106" fmla="*/ 1576074378 w 146"/>
                <a:gd name="T107" fmla="*/ 225802728 h 131"/>
                <a:gd name="T108" fmla="*/ 1350922503 w 146"/>
                <a:gd name="T109" fmla="*/ 239916573 h 131"/>
                <a:gd name="T110" fmla="*/ 1125766877 w 146"/>
                <a:gd name="T111" fmla="*/ 282254349 h 131"/>
                <a:gd name="T112" fmla="*/ 1167983792 w 146"/>
                <a:gd name="T113" fmla="*/ 254026660 h 131"/>
                <a:gd name="T114" fmla="*/ 1224271760 w 146"/>
                <a:gd name="T115" fmla="*/ 197578796 h 131"/>
                <a:gd name="T116" fmla="*/ 1590149184 w 146"/>
                <a:gd name="T117" fmla="*/ 98789398 h 131"/>
                <a:gd name="T118" fmla="*/ 1364993558 w 146"/>
                <a:gd name="T119" fmla="*/ 98789398 h 131"/>
                <a:gd name="T120" fmla="*/ 1322776643 w 146"/>
                <a:gd name="T121" fmla="*/ 56451621 h 131"/>
                <a:gd name="T122" fmla="*/ 1421281527 w 146"/>
                <a:gd name="T123" fmla="*/ 0 h 1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6"/>
                <a:gd name="T187" fmla="*/ 0 h 131"/>
                <a:gd name="T188" fmla="*/ 146 w 146"/>
                <a:gd name="T189" fmla="*/ 131 h 1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6" h="131">
                  <a:moveTo>
                    <a:pt x="79" y="77"/>
                  </a:moveTo>
                  <a:cubicBezTo>
                    <a:pt x="80" y="75"/>
                    <a:pt x="80" y="75"/>
                    <a:pt x="80" y="75"/>
                  </a:cubicBezTo>
                  <a:cubicBezTo>
                    <a:pt x="81" y="77"/>
                    <a:pt x="81" y="77"/>
                    <a:pt x="81" y="77"/>
                  </a:cubicBezTo>
                  <a:cubicBezTo>
                    <a:pt x="81" y="77"/>
                    <a:pt x="80" y="77"/>
                    <a:pt x="79" y="77"/>
                  </a:cubicBezTo>
                  <a:moveTo>
                    <a:pt x="83" y="76"/>
                  </a:moveTo>
                  <a:cubicBezTo>
                    <a:pt x="86" y="74"/>
                    <a:pt x="86" y="74"/>
                    <a:pt x="86" y="74"/>
                  </a:cubicBezTo>
                  <a:cubicBezTo>
                    <a:pt x="88" y="75"/>
                    <a:pt x="88" y="75"/>
                    <a:pt x="88" y="75"/>
                  </a:cubicBezTo>
                  <a:cubicBezTo>
                    <a:pt x="87" y="76"/>
                    <a:pt x="87" y="76"/>
                    <a:pt x="87" y="76"/>
                  </a:cubicBezTo>
                  <a:cubicBezTo>
                    <a:pt x="86" y="76"/>
                    <a:pt x="85" y="76"/>
                    <a:pt x="83" y="76"/>
                  </a:cubicBezTo>
                  <a:moveTo>
                    <a:pt x="78" y="77"/>
                  </a:moveTo>
                  <a:cubicBezTo>
                    <a:pt x="77" y="77"/>
                    <a:pt x="76" y="77"/>
                    <a:pt x="75" y="76"/>
                  </a:cubicBezTo>
                  <a:cubicBezTo>
                    <a:pt x="78" y="73"/>
                    <a:pt x="78" y="73"/>
                    <a:pt x="78" y="73"/>
                  </a:cubicBezTo>
                  <a:cubicBezTo>
                    <a:pt x="80" y="75"/>
                    <a:pt x="80" y="75"/>
                    <a:pt x="80" y="75"/>
                  </a:cubicBezTo>
                  <a:cubicBezTo>
                    <a:pt x="78" y="77"/>
                    <a:pt x="78" y="77"/>
                    <a:pt x="78" y="77"/>
                  </a:cubicBezTo>
                  <a:moveTo>
                    <a:pt x="88" y="75"/>
                  </a:moveTo>
                  <a:cubicBezTo>
                    <a:pt x="91" y="72"/>
                    <a:pt x="91" y="72"/>
                    <a:pt x="91" y="72"/>
                  </a:cubicBezTo>
                  <a:cubicBezTo>
                    <a:pt x="93" y="74"/>
                    <a:pt x="93" y="74"/>
                    <a:pt x="93" y="74"/>
                  </a:cubicBezTo>
                  <a:cubicBezTo>
                    <a:pt x="91" y="74"/>
                    <a:pt x="90" y="75"/>
                    <a:pt x="88" y="75"/>
                  </a:cubicBezTo>
                  <a:cubicBezTo>
                    <a:pt x="88" y="75"/>
                    <a:pt x="88" y="75"/>
                    <a:pt x="88" y="75"/>
                  </a:cubicBezTo>
                  <a:moveTo>
                    <a:pt x="82" y="77"/>
                  </a:moveTo>
                  <a:cubicBezTo>
                    <a:pt x="81" y="75"/>
                    <a:pt x="81" y="75"/>
                    <a:pt x="81" y="75"/>
                  </a:cubicBezTo>
                  <a:cubicBezTo>
                    <a:pt x="84" y="72"/>
                    <a:pt x="84" y="72"/>
                    <a:pt x="84" y="72"/>
                  </a:cubicBezTo>
                  <a:cubicBezTo>
                    <a:pt x="86" y="73"/>
                    <a:pt x="86" y="73"/>
                    <a:pt x="86" y="73"/>
                  </a:cubicBezTo>
                  <a:cubicBezTo>
                    <a:pt x="83" y="76"/>
                    <a:pt x="83" y="76"/>
                    <a:pt x="83" y="76"/>
                  </a:cubicBezTo>
                  <a:cubicBezTo>
                    <a:pt x="82" y="77"/>
                    <a:pt x="82" y="77"/>
                    <a:pt x="82" y="77"/>
                  </a:cubicBezTo>
                  <a:moveTo>
                    <a:pt x="75" y="76"/>
                  </a:moveTo>
                  <a:cubicBezTo>
                    <a:pt x="74" y="76"/>
                    <a:pt x="73" y="76"/>
                    <a:pt x="72" y="76"/>
                  </a:cubicBezTo>
                  <a:cubicBezTo>
                    <a:pt x="76" y="72"/>
                    <a:pt x="76" y="72"/>
                    <a:pt x="76" y="72"/>
                  </a:cubicBezTo>
                  <a:cubicBezTo>
                    <a:pt x="78" y="73"/>
                    <a:pt x="78" y="73"/>
                    <a:pt x="78" y="73"/>
                  </a:cubicBezTo>
                  <a:cubicBezTo>
                    <a:pt x="75" y="76"/>
                    <a:pt x="75" y="76"/>
                    <a:pt x="75" y="76"/>
                  </a:cubicBezTo>
                  <a:moveTo>
                    <a:pt x="88" y="75"/>
                  </a:moveTo>
                  <a:cubicBezTo>
                    <a:pt x="86" y="73"/>
                    <a:pt x="86" y="73"/>
                    <a:pt x="86" y="73"/>
                  </a:cubicBezTo>
                  <a:cubicBezTo>
                    <a:pt x="89" y="70"/>
                    <a:pt x="89" y="70"/>
                    <a:pt x="89" y="70"/>
                  </a:cubicBezTo>
                  <a:cubicBezTo>
                    <a:pt x="91" y="72"/>
                    <a:pt x="91" y="72"/>
                    <a:pt x="91" y="72"/>
                  </a:cubicBezTo>
                  <a:cubicBezTo>
                    <a:pt x="88" y="75"/>
                    <a:pt x="88" y="75"/>
                    <a:pt x="88" y="75"/>
                  </a:cubicBezTo>
                  <a:moveTo>
                    <a:pt x="80" y="75"/>
                  </a:moveTo>
                  <a:cubicBezTo>
                    <a:pt x="79" y="73"/>
                    <a:pt x="79" y="73"/>
                    <a:pt x="79" y="73"/>
                  </a:cubicBezTo>
                  <a:cubicBezTo>
                    <a:pt x="82" y="70"/>
                    <a:pt x="82" y="70"/>
                    <a:pt x="82" y="70"/>
                  </a:cubicBezTo>
                  <a:cubicBezTo>
                    <a:pt x="84" y="71"/>
                    <a:pt x="84" y="71"/>
                    <a:pt x="84" y="71"/>
                  </a:cubicBezTo>
                  <a:cubicBezTo>
                    <a:pt x="80" y="75"/>
                    <a:pt x="80" y="75"/>
                    <a:pt x="80" y="75"/>
                  </a:cubicBezTo>
                  <a:moveTo>
                    <a:pt x="72" y="76"/>
                  </a:moveTo>
                  <a:cubicBezTo>
                    <a:pt x="71" y="75"/>
                    <a:pt x="70" y="75"/>
                    <a:pt x="69" y="75"/>
                  </a:cubicBezTo>
                  <a:cubicBezTo>
                    <a:pt x="74" y="70"/>
                    <a:pt x="74" y="70"/>
                    <a:pt x="74" y="70"/>
                  </a:cubicBezTo>
                  <a:cubicBezTo>
                    <a:pt x="76" y="71"/>
                    <a:pt x="76" y="71"/>
                    <a:pt x="76" y="71"/>
                  </a:cubicBezTo>
                  <a:cubicBezTo>
                    <a:pt x="72" y="76"/>
                    <a:pt x="72" y="76"/>
                    <a:pt x="72" y="76"/>
                  </a:cubicBezTo>
                  <a:moveTo>
                    <a:pt x="93" y="74"/>
                  </a:moveTo>
                  <a:cubicBezTo>
                    <a:pt x="92" y="72"/>
                    <a:pt x="92" y="72"/>
                    <a:pt x="92" y="72"/>
                  </a:cubicBezTo>
                  <a:cubicBezTo>
                    <a:pt x="94" y="69"/>
                    <a:pt x="94" y="69"/>
                    <a:pt x="94" y="69"/>
                  </a:cubicBezTo>
                  <a:cubicBezTo>
                    <a:pt x="97" y="72"/>
                    <a:pt x="97" y="72"/>
                    <a:pt x="97" y="72"/>
                  </a:cubicBezTo>
                  <a:cubicBezTo>
                    <a:pt x="96" y="73"/>
                    <a:pt x="94" y="73"/>
                    <a:pt x="93" y="74"/>
                  </a:cubicBezTo>
                  <a:moveTo>
                    <a:pt x="86" y="73"/>
                  </a:moveTo>
                  <a:cubicBezTo>
                    <a:pt x="84" y="71"/>
                    <a:pt x="84" y="71"/>
                    <a:pt x="84" y="71"/>
                  </a:cubicBezTo>
                  <a:cubicBezTo>
                    <a:pt x="87" y="68"/>
                    <a:pt x="87" y="68"/>
                    <a:pt x="87" y="68"/>
                  </a:cubicBezTo>
                  <a:cubicBezTo>
                    <a:pt x="89" y="70"/>
                    <a:pt x="89" y="70"/>
                    <a:pt x="89" y="70"/>
                  </a:cubicBezTo>
                  <a:cubicBezTo>
                    <a:pt x="86" y="73"/>
                    <a:pt x="86" y="73"/>
                    <a:pt x="86" y="73"/>
                  </a:cubicBezTo>
                  <a:moveTo>
                    <a:pt x="78" y="73"/>
                  </a:moveTo>
                  <a:cubicBezTo>
                    <a:pt x="77" y="71"/>
                    <a:pt x="77" y="71"/>
                    <a:pt x="77" y="71"/>
                  </a:cubicBezTo>
                  <a:cubicBezTo>
                    <a:pt x="80" y="68"/>
                    <a:pt x="80" y="68"/>
                    <a:pt x="80" y="68"/>
                  </a:cubicBezTo>
                  <a:cubicBezTo>
                    <a:pt x="82" y="69"/>
                    <a:pt x="82" y="69"/>
                    <a:pt x="82" y="69"/>
                  </a:cubicBezTo>
                  <a:cubicBezTo>
                    <a:pt x="78" y="73"/>
                    <a:pt x="78" y="73"/>
                    <a:pt x="78" y="73"/>
                  </a:cubicBezTo>
                  <a:moveTo>
                    <a:pt x="69" y="75"/>
                  </a:moveTo>
                  <a:cubicBezTo>
                    <a:pt x="68" y="74"/>
                    <a:pt x="67" y="74"/>
                    <a:pt x="67" y="73"/>
                  </a:cubicBezTo>
                  <a:cubicBezTo>
                    <a:pt x="72" y="68"/>
                    <a:pt x="72" y="68"/>
                    <a:pt x="72" y="68"/>
                  </a:cubicBezTo>
                  <a:cubicBezTo>
                    <a:pt x="74" y="69"/>
                    <a:pt x="74" y="69"/>
                    <a:pt x="74" y="69"/>
                  </a:cubicBezTo>
                  <a:cubicBezTo>
                    <a:pt x="69" y="75"/>
                    <a:pt x="69" y="75"/>
                    <a:pt x="69" y="75"/>
                  </a:cubicBezTo>
                  <a:moveTo>
                    <a:pt x="91" y="72"/>
                  </a:moveTo>
                  <a:cubicBezTo>
                    <a:pt x="90" y="70"/>
                    <a:pt x="90" y="70"/>
                    <a:pt x="90" y="70"/>
                  </a:cubicBezTo>
                  <a:cubicBezTo>
                    <a:pt x="92" y="68"/>
                    <a:pt x="92" y="68"/>
                    <a:pt x="92" y="68"/>
                  </a:cubicBezTo>
                  <a:cubicBezTo>
                    <a:pt x="94" y="69"/>
                    <a:pt x="94" y="69"/>
                    <a:pt x="94" y="69"/>
                  </a:cubicBezTo>
                  <a:cubicBezTo>
                    <a:pt x="91" y="72"/>
                    <a:pt x="91" y="72"/>
                    <a:pt x="91" y="72"/>
                  </a:cubicBezTo>
                  <a:moveTo>
                    <a:pt x="97" y="72"/>
                  </a:moveTo>
                  <a:cubicBezTo>
                    <a:pt x="94" y="69"/>
                    <a:pt x="94" y="69"/>
                    <a:pt x="94" y="69"/>
                  </a:cubicBezTo>
                  <a:cubicBezTo>
                    <a:pt x="97" y="67"/>
                    <a:pt x="97" y="67"/>
                    <a:pt x="97" y="67"/>
                  </a:cubicBezTo>
                  <a:cubicBezTo>
                    <a:pt x="101" y="70"/>
                    <a:pt x="101" y="70"/>
                    <a:pt x="101" y="70"/>
                  </a:cubicBezTo>
                  <a:cubicBezTo>
                    <a:pt x="99" y="71"/>
                    <a:pt x="98" y="71"/>
                    <a:pt x="97" y="72"/>
                  </a:cubicBezTo>
                  <a:moveTo>
                    <a:pt x="84" y="71"/>
                  </a:moveTo>
                  <a:cubicBezTo>
                    <a:pt x="82" y="69"/>
                    <a:pt x="82" y="69"/>
                    <a:pt x="82" y="69"/>
                  </a:cubicBezTo>
                  <a:cubicBezTo>
                    <a:pt x="85" y="66"/>
                    <a:pt x="85" y="66"/>
                    <a:pt x="85" y="66"/>
                  </a:cubicBezTo>
                  <a:cubicBezTo>
                    <a:pt x="87" y="68"/>
                    <a:pt x="87" y="68"/>
                    <a:pt x="87" y="68"/>
                  </a:cubicBezTo>
                  <a:cubicBezTo>
                    <a:pt x="84" y="71"/>
                    <a:pt x="84" y="71"/>
                    <a:pt x="84" y="71"/>
                  </a:cubicBezTo>
                  <a:moveTo>
                    <a:pt x="76" y="71"/>
                  </a:moveTo>
                  <a:cubicBezTo>
                    <a:pt x="75" y="69"/>
                    <a:pt x="75" y="69"/>
                    <a:pt x="75" y="69"/>
                  </a:cubicBezTo>
                  <a:cubicBezTo>
                    <a:pt x="78" y="66"/>
                    <a:pt x="78" y="66"/>
                    <a:pt x="78" y="66"/>
                  </a:cubicBezTo>
                  <a:cubicBezTo>
                    <a:pt x="80" y="67"/>
                    <a:pt x="80" y="67"/>
                    <a:pt x="80" y="67"/>
                  </a:cubicBezTo>
                  <a:cubicBezTo>
                    <a:pt x="76" y="71"/>
                    <a:pt x="76" y="71"/>
                    <a:pt x="76" y="71"/>
                  </a:cubicBezTo>
                  <a:moveTo>
                    <a:pt x="66" y="73"/>
                  </a:moveTo>
                  <a:cubicBezTo>
                    <a:pt x="65" y="73"/>
                    <a:pt x="65" y="72"/>
                    <a:pt x="64" y="72"/>
                  </a:cubicBezTo>
                  <a:cubicBezTo>
                    <a:pt x="70" y="66"/>
                    <a:pt x="70" y="66"/>
                    <a:pt x="70" y="66"/>
                  </a:cubicBezTo>
                  <a:cubicBezTo>
                    <a:pt x="72" y="67"/>
                    <a:pt x="72" y="67"/>
                    <a:pt x="72" y="67"/>
                  </a:cubicBezTo>
                  <a:cubicBezTo>
                    <a:pt x="66" y="73"/>
                    <a:pt x="66" y="73"/>
                    <a:pt x="66" y="73"/>
                  </a:cubicBezTo>
                  <a:moveTo>
                    <a:pt x="89" y="70"/>
                  </a:moveTo>
                  <a:cubicBezTo>
                    <a:pt x="88" y="68"/>
                    <a:pt x="88" y="68"/>
                    <a:pt x="88" y="68"/>
                  </a:cubicBezTo>
                  <a:cubicBezTo>
                    <a:pt x="90" y="66"/>
                    <a:pt x="90" y="66"/>
                    <a:pt x="90" y="66"/>
                  </a:cubicBezTo>
                  <a:cubicBezTo>
                    <a:pt x="92" y="67"/>
                    <a:pt x="92" y="67"/>
                    <a:pt x="92" y="67"/>
                  </a:cubicBezTo>
                  <a:cubicBezTo>
                    <a:pt x="89" y="70"/>
                    <a:pt x="89" y="70"/>
                    <a:pt x="89" y="70"/>
                  </a:cubicBezTo>
                  <a:moveTo>
                    <a:pt x="94" y="69"/>
                  </a:moveTo>
                  <a:cubicBezTo>
                    <a:pt x="92" y="67"/>
                    <a:pt x="92" y="67"/>
                    <a:pt x="92" y="67"/>
                  </a:cubicBezTo>
                  <a:cubicBezTo>
                    <a:pt x="95" y="65"/>
                    <a:pt x="95" y="65"/>
                    <a:pt x="95" y="65"/>
                  </a:cubicBezTo>
                  <a:cubicBezTo>
                    <a:pt x="97" y="66"/>
                    <a:pt x="97" y="66"/>
                    <a:pt x="97" y="66"/>
                  </a:cubicBezTo>
                  <a:cubicBezTo>
                    <a:pt x="94" y="69"/>
                    <a:pt x="94" y="69"/>
                    <a:pt x="94" y="69"/>
                  </a:cubicBezTo>
                  <a:moveTo>
                    <a:pt x="82" y="69"/>
                  </a:moveTo>
                  <a:cubicBezTo>
                    <a:pt x="80" y="67"/>
                    <a:pt x="80" y="67"/>
                    <a:pt x="80" y="67"/>
                  </a:cubicBezTo>
                  <a:cubicBezTo>
                    <a:pt x="83" y="65"/>
                    <a:pt x="83" y="65"/>
                    <a:pt x="83" y="65"/>
                  </a:cubicBezTo>
                  <a:cubicBezTo>
                    <a:pt x="85" y="66"/>
                    <a:pt x="85" y="66"/>
                    <a:pt x="85" y="66"/>
                  </a:cubicBezTo>
                  <a:cubicBezTo>
                    <a:pt x="82" y="69"/>
                    <a:pt x="82" y="69"/>
                    <a:pt x="82" y="69"/>
                  </a:cubicBezTo>
                  <a:moveTo>
                    <a:pt x="101" y="70"/>
                  </a:moveTo>
                  <a:cubicBezTo>
                    <a:pt x="97" y="66"/>
                    <a:pt x="97" y="66"/>
                    <a:pt x="97" y="66"/>
                  </a:cubicBezTo>
                  <a:cubicBezTo>
                    <a:pt x="99" y="64"/>
                    <a:pt x="99" y="64"/>
                    <a:pt x="99" y="64"/>
                  </a:cubicBezTo>
                  <a:cubicBezTo>
                    <a:pt x="104" y="68"/>
                    <a:pt x="104" y="68"/>
                    <a:pt x="104" y="68"/>
                  </a:cubicBezTo>
                  <a:cubicBezTo>
                    <a:pt x="103" y="69"/>
                    <a:pt x="102" y="70"/>
                    <a:pt x="101" y="70"/>
                  </a:cubicBezTo>
                  <a:moveTo>
                    <a:pt x="74" y="69"/>
                  </a:moveTo>
                  <a:cubicBezTo>
                    <a:pt x="73" y="67"/>
                    <a:pt x="73" y="67"/>
                    <a:pt x="73" y="67"/>
                  </a:cubicBezTo>
                  <a:cubicBezTo>
                    <a:pt x="76" y="64"/>
                    <a:pt x="76" y="64"/>
                    <a:pt x="76" y="64"/>
                  </a:cubicBezTo>
                  <a:cubicBezTo>
                    <a:pt x="78" y="65"/>
                    <a:pt x="78" y="65"/>
                    <a:pt x="78" y="65"/>
                  </a:cubicBezTo>
                  <a:cubicBezTo>
                    <a:pt x="74" y="69"/>
                    <a:pt x="74" y="69"/>
                    <a:pt x="74" y="69"/>
                  </a:cubicBezTo>
                  <a:moveTo>
                    <a:pt x="64" y="72"/>
                  </a:moveTo>
                  <a:cubicBezTo>
                    <a:pt x="63" y="71"/>
                    <a:pt x="63" y="71"/>
                    <a:pt x="62" y="70"/>
                  </a:cubicBezTo>
                  <a:cubicBezTo>
                    <a:pt x="69" y="64"/>
                    <a:pt x="69" y="64"/>
                    <a:pt x="69" y="64"/>
                  </a:cubicBezTo>
                  <a:cubicBezTo>
                    <a:pt x="70" y="65"/>
                    <a:pt x="70" y="65"/>
                    <a:pt x="70" y="65"/>
                  </a:cubicBezTo>
                  <a:cubicBezTo>
                    <a:pt x="64" y="72"/>
                    <a:pt x="64" y="72"/>
                    <a:pt x="64" y="72"/>
                  </a:cubicBezTo>
                  <a:moveTo>
                    <a:pt x="87" y="68"/>
                  </a:moveTo>
                  <a:cubicBezTo>
                    <a:pt x="86" y="66"/>
                    <a:pt x="86" y="66"/>
                    <a:pt x="86" y="66"/>
                  </a:cubicBezTo>
                  <a:cubicBezTo>
                    <a:pt x="88" y="64"/>
                    <a:pt x="88" y="64"/>
                    <a:pt x="88" y="64"/>
                  </a:cubicBezTo>
                  <a:cubicBezTo>
                    <a:pt x="90" y="65"/>
                    <a:pt x="90" y="65"/>
                    <a:pt x="90" y="65"/>
                  </a:cubicBezTo>
                  <a:cubicBezTo>
                    <a:pt x="87" y="68"/>
                    <a:pt x="87" y="68"/>
                    <a:pt x="87" y="68"/>
                  </a:cubicBezTo>
                  <a:moveTo>
                    <a:pt x="42" y="91"/>
                  </a:moveTo>
                  <a:cubicBezTo>
                    <a:pt x="42" y="91"/>
                    <a:pt x="42" y="91"/>
                    <a:pt x="42" y="90"/>
                  </a:cubicBezTo>
                  <a:cubicBezTo>
                    <a:pt x="42" y="90"/>
                    <a:pt x="41" y="90"/>
                    <a:pt x="42" y="88"/>
                  </a:cubicBezTo>
                  <a:cubicBezTo>
                    <a:pt x="43" y="86"/>
                    <a:pt x="49" y="77"/>
                    <a:pt x="51" y="65"/>
                  </a:cubicBezTo>
                  <a:cubicBezTo>
                    <a:pt x="51" y="65"/>
                    <a:pt x="52" y="63"/>
                    <a:pt x="53" y="63"/>
                  </a:cubicBezTo>
                  <a:cubicBezTo>
                    <a:pt x="53" y="63"/>
                    <a:pt x="53" y="63"/>
                    <a:pt x="53" y="63"/>
                  </a:cubicBezTo>
                  <a:cubicBezTo>
                    <a:pt x="55" y="63"/>
                    <a:pt x="55" y="64"/>
                    <a:pt x="55" y="65"/>
                  </a:cubicBezTo>
                  <a:cubicBezTo>
                    <a:pt x="55" y="66"/>
                    <a:pt x="57" y="69"/>
                    <a:pt x="60" y="72"/>
                  </a:cubicBezTo>
                  <a:cubicBezTo>
                    <a:pt x="63" y="75"/>
                    <a:pt x="67" y="77"/>
                    <a:pt x="68" y="77"/>
                  </a:cubicBezTo>
                  <a:cubicBezTo>
                    <a:pt x="69" y="78"/>
                    <a:pt x="69" y="78"/>
                    <a:pt x="69" y="79"/>
                  </a:cubicBezTo>
                  <a:cubicBezTo>
                    <a:pt x="69" y="79"/>
                    <a:pt x="68" y="80"/>
                    <a:pt x="67" y="80"/>
                  </a:cubicBezTo>
                  <a:cubicBezTo>
                    <a:pt x="66" y="80"/>
                    <a:pt x="57" y="82"/>
                    <a:pt x="44" y="90"/>
                  </a:cubicBezTo>
                  <a:cubicBezTo>
                    <a:pt x="44" y="90"/>
                    <a:pt x="43" y="91"/>
                    <a:pt x="42" y="91"/>
                  </a:cubicBezTo>
                  <a:moveTo>
                    <a:pt x="92" y="67"/>
                  </a:moveTo>
                  <a:cubicBezTo>
                    <a:pt x="90" y="65"/>
                    <a:pt x="90" y="65"/>
                    <a:pt x="90" y="65"/>
                  </a:cubicBezTo>
                  <a:cubicBezTo>
                    <a:pt x="93" y="63"/>
                    <a:pt x="93" y="63"/>
                    <a:pt x="93" y="63"/>
                  </a:cubicBezTo>
                  <a:cubicBezTo>
                    <a:pt x="95" y="64"/>
                    <a:pt x="95" y="64"/>
                    <a:pt x="95" y="64"/>
                  </a:cubicBezTo>
                  <a:cubicBezTo>
                    <a:pt x="92" y="67"/>
                    <a:pt x="92" y="67"/>
                    <a:pt x="92" y="67"/>
                  </a:cubicBezTo>
                  <a:moveTo>
                    <a:pt x="80" y="67"/>
                  </a:moveTo>
                  <a:cubicBezTo>
                    <a:pt x="78" y="65"/>
                    <a:pt x="78" y="65"/>
                    <a:pt x="78" y="65"/>
                  </a:cubicBezTo>
                  <a:cubicBezTo>
                    <a:pt x="81" y="63"/>
                    <a:pt x="81" y="63"/>
                    <a:pt x="81" y="63"/>
                  </a:cubicBezTo>
                  <a:cubicBezTo>
                    <a:pt x="83" y="64"/>
                    <a:pt x="83" y="64"/>
                    <a:pt x="83" y="64"/>
                  </a:cubicBezTo>
                  <a:cubicBezTo>
                    <a:pt x="80" y="67"/>
                    <a:pt x="80" y="67"/>
                    <a:pt x="80" y="67"/>
                  </a:cubicBezTo>
                  <a:moveTo>
                    <a:pt x="97" y="66"/>
                  </a:moveTo>
                  <a:cubicBezTo>
                    <a:pt x="95" y="64"/>
                    <a:pt x="95" y="64"/>
                    <a:pt x="95" y="64"/>
                  </a:cubicBezTo>
                  <a:cubicBezTo>
                    <a:pt x="97" y="62"/>
                    <a:pt x="97" y="62"/>
                    <a:pt x="97" y="62"/>
                  </a:cubicBezTo>
                  <a:cubicBezTo>
                    <a:pt x="99" y="64"/>
                    <a:pt x="99" y="64"/>
                    <a:pt x="99" y="64"/>
                  </a:cubicBezTo>
                  <a:cubicBezTo>
                    <a:pt x="97" y="66"/>
                    <a:pt x="97" y="66"/>
                    <a:pt x="97" y="66"/>
                  </a:cubicBezTo>
                  <a:moveTo>
                    <a:pt x="72" y="67"/>
                  </a:moveTo>
                  <a:cubicBezTo>
                    <a:pt x="71" y="65"/>
                    <a:pt x="71" y="65"/>
                    <a:pt x="71" y="65"/>
                  </a:cubicBezTo>
                  <a:cubicBezTo>
                    <a:pt x="74" y="62"/>
                    <a:pt x="74" y="62"/>
                    <a:pt x="74" y="62"/>
                  </a:cubicBezTo>
                  <a:cubicBezTo>
                    <a:pt x="76" y="64"/>
                    <a:pt x="76" y="64"/>
                    <a:pt x="76" y="64"/>
                  </a:cubicBezTo>
                  <a:cubicBezTo>
                    <a:pt x="72" y="67"/>
                    <a:pt x="72" y="67"/>
                    <a:pt x="72" y="67"/>
                  </a:cubicBezTo>
                  <a:moveTo>
                    <a:pt x="62" y="70"/>
                  </a:moveTo>
                  <a:cubicBezTo>
                    <a:pt x="62" y="70"/>
                    <a:pt x="61" y="69"/>
                    <a:pt x="60" y="68"/>
                  </a:cubicBezTo>
                  <a:cubicBezTo>
                    <a:pt x="67" y="62"/>
                    <a:pt x="67" y="62"/>
                    <a:pt x="67" y="62"/>
                  </a:cubicBezTo>
                  <a:cubicBezTo>
                    <a:pt x="68" y="63"/>
                    <a:pt x="68" y="63"/>
                    <a:pt x="68" y="63"/>
                  </a:cubicBezTo>
                  <a:cubicBezTo>
                    <a:pt x="62" y="70"/>
                    <a:pt x="62" y="70"/>
                    <a:pt x="62" y="70"/>
                  </a:cubicBezTo>
                  <a:moveTo>
                    <a:pt x="104" y="68"/>
                  </a:moveTo>
                  <a:cubicBezTo>
                    <a:pt x="100" y="64"/>
                    <a:pt x="100" y="64"/>
                    <a:pt x="100" y="64"/>
                  </a:cubicBezTo>
                  <a:cubicBezTo>
                    <a:pt x="102" y="62"/>
                    <a:pt x="102" y="62"/>
                    <a:pt x="102" y="62"/>
                  </a:cubicBezTo>
                  <a:cubicBezTo>
                    <a:pt x="107" y="66"/>
                    <a:pt x="107" y="66"/>
                    <a:pt x="107" y="66"/>
                  </a:cubicBezTo>
                  <a:cubicBezTo>
                    <a:pt x="106" y="67"/>
                    <a:pt x="105" y="68"/>
                    <a:pt x="104" y="68"/>
                  </a:cubicBezTo>
                  <a:moveTo>
                    <a:pt x="85" y="66"/>
                  </a:moveTo>
                  <a:cubicBezTo>
                    <a:pt x="84" y="64"/>
                    <a:pt x="84" y="64"/>
                    <a:pt x="84" y="64"/>
                  </a:cubicBezTo>
                  <a:cubicBezTo>
                    <a:pt x="86" y="62"/>
                    <a:pt x="86" y="62"/>
                    <a:pt x="86" y="62"/>
                  </a:cubicBezTo>
                  <a:cubicBezTo>
                    <a:pt x="88" y="63"/>
                    <a:pt x="88" y="63"/>
                    <a:pt x="88" y="63"/>
                  </a:cubicBezTo>
                  <a:cubicBezTo>
                    <a:pt x="85" y="66"/>
                    <a:pt x="85" y="66"/>
                    <a:pt x="85" y="66"/>
                  </a:cubicBezTo>
                  <a:moveTo>
                    <a:pt x="90" y="65"/>
                  </a:moveTo>
                  <a:cubicBezTo>
                    <a:pt x="89" y="63"/>
                    <a:pt x="89" y="63"/>
                    <a:pt x="89" y="63"/>
                  </a:cubicBezTo>
                  <a:cubicBezTo>
                    <a:pt x="91" y="61"/>
                    <a:pt x="91" y="61"/>
                    <a:pt x="91" y="61"/>
                  </a:cubicBezTo>
                  <a:cubicBezTo>
                    <a:pt x="93" y="62"/>
                    <a:pt x="93" y="62"/>
                    <a:pt x="93" y="62"/>
                  </a:cubicBezTo>
                  <a:cubicBezTo>
                    <a:pt x="90" y="65"/>
                    <a:pt x="90" y="65"/>
                    <a:pt x="90" y="65"/>
                  </a:cubicBezTo>
                  <a:moveTo>
                    <a:pt x="78" y="65"/>
                  </a:moveTo>
                  <a:cubicBezTo>
                    <a:pt x="76" y="64"/>
                    <a:pt x="76" y="64"/>
                    <a:pt x="76" y="64"/>
                  </a:cubicBezTo>
                  <a:cubicBezTo>
                    <a:pt x="79" y="61"/>
                    <a:pt x="79" y="61"/>
                    <a:pt x="79" y="61"/>
                  </a:cubicBezTo>
                  <a:cubicBezTo>
                    <a:pt x="81" y="62"/>
                    <a:pt x="81" y="62"/>
                    <a:pt x="81" y="62"/>
                  </a:cubicBezTo>
                  <a:cubicBezTo>
                    <a:pt x="78" y="65"/>
                    <a:pt x="78" y="65"/>
                    <a:pt x="78" y="65"/>
                  </a:cubicBezTo>
                  <a:moveTo>
                    <a:pt x="95" y="64"/>
                  </a:moveTo>
                  <a:cubicBezTo>
                    <a:pt x="93" y="62"/>
                    <a:pt x="93" y="62"/>
                    <a:pt x="93" y="62"/>
                  </a:cubicBezTo>
                  <a:cubicBezTo>
                    <a:pt x="95" y="60"/>
                    <a:pt x="95" y="60"/>
                    <a:pt x="95" y="60"/>
                  </a:cubicBezTo>
                  <a:cubicBezTo>
                    <a:pt x="97" y="62"/>
                    <a:pt x="97" y="62"/>
                    <a:pt x="97" y="62"/>
                  </a:cubicBezTo>
                  <a:cubicBezTo>
                    <a:pt x="95" y="64"/>
                    <a:pt x="95" y="64"/>
                    <a:pt x="95" y="64"/>
                  </a:cubicBezTo>
                  <a:moveTo>
                    <a:pt x="70" y="65"/>
                  </a:moveTo>
                  <a:cubicBezTo>
                    <a:pt x="69" y="63"/>
                    <a:pt x="69" y="63"/>
                    <a:pt x="69" y="63"/>
                  </a:cubicBezTo>
                  <a:cubicBezTo>
                    <a:pt x="72" y="60"/>
                    <a:pt x="72" y="60"/>
                    <a:pt x="72" y="60"/>
                  </a:cubicBezTo>
                  <a:cubicBezTo>
                    <a:pt x="74" y="62"/>
                    <a:pt x="74" y="62"/>
                    <a:pt x="74" y="62"/>
                  </a:cubicBezTo>
                  <a:cubicBezTo>
                    <a:pt x="70" y="65"/>
                    <a:pt x="70" y="65"/>
                    <a:pt x="70" y="65"/>
                  </a:cubicBezTo>
                  <a:moveTo>
                    <a:pt x="60" y="68"/>
                  </a:moveTo>
                  <a:cubicBezTo>
                    <a:pt x="59" y="67"/>
                    <a:pt x="59" y="67"/>
                    <a:pt x="59" y="66"/>
                  </a:cubicBezTo>
                  <a:cubicBezTo>
                    <a:pt x="65" y="60"/>
                    <a:pt x="65" y="60"/>
                    <a:pt x="65" y="60"/>
                  </a:cubicBezTo>
                  <a:cubicBezTo>
                    <a:pt x="66" y="61"/>
                    <a:pt x="66" y="61"/>
                    <a:pt x="66" y="61"/>
                  </a:cubicBezTo>
                  <a:cubicBezTo>
                    <a:pt x="60" y="68"/>
                    <a:pt x="60" y="68"/>
                    <a:pt x="60" y="68"/>
                  </a:cubicBezTo>
                  <a:moveTo>
                    <a:pt x="99" y="63"/>
                  </a:moveTo>
                  <a:cubicBezTo>
                    <a:pt x="98" y="62"/>
                    <a:pt x="98" y="62"/>
                    <a:pt x="98" y="62"/>
                  </a:cubicBezTo>
                  <a:cubicBezTo>
                    <a:pt x="100" y="60"/>
                    <a:pt x="100" y="60"/>
                    <a:pt x="100" y="60"/>
                  </a:cubicBezTo>
                  <a:cubicBezTo>
                    <a:pt x="102" y="61"/>
                    <a:pt x="102" y="61"/>
                    <a:pt x="102" y="61"/>
                  </a:cubicBezTo>
                  <a:cubicBezTo>
                    <a:pt x="99" y="63"/>
                    <a:pt x="99" y="63"/>
                    <a:pt x="99" y="63"/>
                  </a:cubicBezTo>
                  <a:moveTo>
                    <a:pt x="83" y="64"/>
                  </a:moveTo>
                  <a:cubicBezTo>
                    <a:pt x="82" y="62"/>
                    <a:pt x="82" y="62"/>
                    <a:pt x="82" y="62"/>
                  </a:cubicBezTo>
                  <a:cubicBezTo>
                    <a:pt x="84" y="60"/>
                    <a:pt x="84" y="60"/>
                    <a:pt x="84" y="60"/>
                  </a:cubicBezTo>
                  <a:cubicBezTo>
                    <a:pt x="86" y="61"/>
                    <a:pt x="86" y="61"/>
                    <a:pt x="86" y="61"/>
                  </a:cubicBezTo>
                  <a:cubicBezTo>
                    <a:pt x="83" y="64"/>
                    <a:pt x="83" y="64"/>
                    <a:pt x="83" y="64"/>
                  </a:cubicBezTo>
                  <a:moveTo>
                    <a:pt x="107" y="66"/>
                  </a:moveTo>
                  <a:cubicBezTo>
                    <a:pt x="102" y="61"/>
                    <a:pt x="102" y="61"/>
                    <a:pt x="102" y="61"/>
                  </a:cubicBezTo>
                  <a:cubicBezTo>
                    <a:pt x="104" y="60"/>
                    <a:pt x="104" y="60"/>
                    <a:pt x="104" y="60"/>
                  </a:cubicBezTo>
                  <a:cubicBezTo>
                    <a:pt x="109" y="65"/>
                    <a:pt x="109" y="65"/>
                    <a:pt x="109" y="65"/>
                  </a:cubicBezTo>
                  <a:cubicBezTo>
                    <a:pt x="108" y="65"/>
                    <a:pt x="108" y="66"/>
                    <a:pt x="107" y="66"/>
                  </a:cubicBezTo>
                  <a:moveTo>
                    <a:pt x="88" y="63"/>
                  </a:moveTo>
                  <a:cubicBezTo>
                    <a:pt x="87" y="61"/>
                    <a:pt x="87" y="61"/>
                    <a:pt x="87" y="61"/>
                  </a:cubicBezTo>
                  <a:cubicBezTo>
                    <a:pt x="89" y="59"/>
                    <a:pt x="89" y="59"/>
                    <a:pt x="89" y="59"/>
                  </a:cubicBezTo>
                  <a:cubicBezTo>
                    <a:pt x="91" y="60"/>
                    <a:pt x="91" y="60"/>
                    <a:pt x="91" y="60"/>
                  </a:cubicBezTo>
                  <a:cubicBezTo>
                    <a:pt x="88" y="63"/>
                    <a:pt x="88" y="63"/>
                    <a:pt x="88" y="63"/>
                  </a:cubicBezTo>
                  <a:moveTo>
                    <a:pt x="76" y="63"/>
                  </a:moveTo>
                  <a:cubicBezTo>
                    <a:pt x="75" y="62"/>
                    <a:pt x="75" y="62"/>
                    <a:pt x="75" y="62"/>
                  </a:cubicBezTo>
                  <a:cubicBezTo>
                    <a:pt x="77" y="59"/>
                    <a:pt x="77" y="59"/>
                    <a:pt x="77" y="59"/>
                  </a:cubicBezTo>
                  <a:cubicBezTo>
                    <a:pt x="79" y="60"/>
                    <a:pt x="79" y="60"/>
                    <a:pt x="79" y="60"/>
                  </a:cubicBezTo>
                  <a:cubicBezTo>
                    <a:pt x="76" y="63"/>
                    <a:pt x="76" y="63"/>
                    <a:pt x="76" y="63"/>
                  </a:cubicBezTo>
                  <a:moveTo>
                    <a:pt x="93" y="62"/>
                  </a:moveTo>
                  <a:cubicBezTo>
                    <a:pt x="91" y="60"/>
                    <a:pt x="91" y="60"/>
                    <a:pt x="91" y="60"/>
                  </a:cubicBezTo>
                  <a:cubicBezTo>
                    <a:pt x="94" y="58"/>
                    <a:pt x="94" y="58"/>
                    <a:pt x="94" y="58"/>
                  </a:cubicBezTo>
                  <a:cubicBezTo>
                    <a:pt x="95" y="60"/>
                    <a:pt x="95" y="60"/>
                    <a:pt x="95" y="60"/>
                  </a:cubicBezTo>
                  <a:cubicBezTo>
                    <a:pt x="93" y="62"/>
                    <a:pt x="93" y="62"/>
                    <a:pt x="93" y="62"/>
                  </a:cubicBezTo>
                  <a:moveTo>
                    <a:pt x="69" y="63"/>
                  </a:moveTo>
                  <a:cubicBezTo>
                    <a:pt x="67" y="61"/>
                    <a:pt x="67" y="61"/>
                    <a:pt x="67" y="61"/>
                  </a:cubicBezTo>
                  <a:cubicBezTo>
                    <a:pt x="70" y="58"/>
                    <a:pt x="70" y="58"/>
                    <a:pt x="70" y="58"/>
                  </a:cubicBezTo>
                  <a:cubicBezTo>
                    <a:pt x="72" y="60"/>
                    <a:pt x="72" y="60"/>
                    <a:pt x="72" y="60"/>
                  </a:cubicBezTo>
                  <a:cubicBezTo>
                    <a:pt x="69" y="63"/>
                    <a:pt x="69" y="63"/>
                    <a:pt x="69" y="63"/>
                  </a:cubicBezTo>
                  <a:moveTo>
                    <a:pt x="58" y="65"/>
                  </a:moveTo>
                  <a:cubicBezTo>
                    <a:pt x="58" y="65"/>
                    <a:pt x="58" y="64"/>
                    <a:pt x="57" y="63"/>
                  </a:cubicBezTo>
                  <a:cubicBezTo>
                    <a:pt x="63" y="58"/>
                    <a:pt x="63" y="58"/>
                    <a:pt x="63" y="58"/>
                  </a:cubicBezTo>
                  <a:cubicBezTo>
                    <a:pt x="64" y="59"/>
                    <a:pt x="64" y="59"/>
                    <a:pt x="64" y="59"/>
                  </a:cubicBezTo>
                  <a:cubicBezTo>
                    <a:pt x="58" y="65"/>
                    <a:pt x="58" y="65"/>
                    <a:pt x="58" y="65"/>
                  </a:cubicBezTo>
                  <a:moveTo>
                    <a:pt x="97" y="62"/>
                  </a:moveTo>
                  <a:cubicBezTo>
                    <a:pt x="96" y="60"/>
                    <a:pt x="96" y="60"/>
                    <a:pt x="96" y="60"/>
                  </a:cubicBezTo>
                  <a:cubicBezTo>
                    <a:pt x="98" y="58"/>
                    <a:pt x="98" y="58"/>
                    <a:pt x="98" y="58"/>
                  </a:cubicBezTo>
                  <a:cubicBezTo>
                    <a:pt x="100" y="59"/>
                    <a:pt x="100" y="59"/>
                    <a:pt x="100" y="59"/>
                  </a:cubicBezTo>
                  <a:cubicBezTo>
                    <a:pt x="97" y="62"/>
                    <a:pt x="97" y="62"/>
                    <a:pt x="97" y="62"/>
                  </a:cubicBezTo>
                  <a:moveTo>
                    <a:pt x="81" y="62"/>
                  </a:moveTo>
                  <a:cubicBezTo>
                    <a:pt x="80" y="60"/>
                    <a:pt x="80" y="60"/>
                    <a:pt x="80" y="60"/>
                  </a:cubicBezTo>
                  <a:cubicBezTo>
                    <a:pt x="82" y="58"/>
                    <a:pt x="82" y="58"/>
                    <a:pt x="82" y="58"/>
                  </a:cubicBezTo>
                  <a:cubicBezTo>
                    <a:pt x="84" y="59"/>
                    <a:pt x="84" y="59"/>
                    <a:pt x="84" y="59"/>
                  </a:cubicBezTo>
                  <a:cubicBezTo>
                    <a:pt x="81" y="62"/>
                    <a:pt x="81" y="62"/>
                    <a:pt x="81" y="62"/>
                  </a:cubicBezTo>
                  <a:moveTo>
                    <a:pt x="102" y="61"/>
                  </a:moveTo>
                  <a:cubicBezTo>
                    <a:pt x="100" y="59"/>
                    <a:pt x="100" y="59"/>
                    <a:pt x="100" y="59"/>
                  </a:cubicBezTo>
                  <a:cubicBezTo>
                    <a:pt x="102" y="58"/>
                    <a:pt x="102" y="58"/>
                    <a:pt x="102" y="58"/>
                  </a:cubicBezTo>
                  <a:cubicBezTo>
                    <a:pt x="104" y="59"/>
                    <a:pt x="104" y="59"/>
                    <a:pt x="104" y="59"/>
                  </a:cubicBezTo>
                  <a:cubicBezTo>
                    <a:pt x="102" y="61"/>
                    <a:pt x="102" y="61"/>
                    <a:pt x="102" y="61"/>
                  </a:cubicBezTo>
                  <a:moveTo>
                    <a:pt x="109" y="64"/>
                  </a:moveTo>
                  <a:cubicBezTo>
                    <a:pt x="104" y="59"/>
                    <a:pt x="104" y="59"/>
                    <a:pt x="104" y="59"/>
                  </a:cubicBezTo>
                  <a:cubicBezTo>
                    <a:pt x="106" y="58"/>
                    <a:pt x="106" y="58"/>
                    <a:pt x="106" y="58"/>
                  </a:cubicBezTo>
                  <a:cubicBezTo>
                    <a:pt x="111" y="63"/>
                    <a:pt x="111" y="63"/>
                    <a:pt x="111" y="63"/>
                  </a:cubicBezTo>
                  <a:cubicBezTo>
                    <a:pt x="111" y="63"/>
                    <a:pt x="110" y="64"/>
                    <a:pt x="109" y="64"/>
                  </a:cubicBezTo>
                  <a:moveTo>
                    <a:pt x="86" y="61"/>
                  </a:moveTo>
                  <a:cubicBezTo>
                    <a:pt x="85" y="59"/>
                    <a:pt x="85" y="59"/>
                    <a:pt x="85" y="59"/>
                  </a:cubicBezTo>
                  <a:cubicBezTo>
                    <a:pt x="87" y="57"/>
                    <a:pt x="87" y="57"/>
                    <a:pt x="87" y="57"/>
                  </a:cubicBezTo>
                  <a:cubicBezTo>
                    <a:pt x="89" y="59"/>
                    <a:pt x="89" y="59"/>
                    <a:pt x="89" y="59"/>
                  </a:cubicBezTo>
                  <a:cubicBezTo>
                    <a:pt x="86" y="61"/>
                    <a:pt x="86" y="61"/>
                    <a:pt x="86" y="61"/>
                  </a:cubicBezTo>
                  <a:moveTo>
                    <a:pt x="74" y="61"/>
                  </a:moveTo>
                  <a:cubicBezTo>
                    <a:pt x="73" y="60"/>
                    <a:pt x="73" y="60"/>
                    <a:pt x="73" y="60"/>
                  </a:cubicBezTo>
                  <a:cubicBezTo>
                    <a:pt x="76" y="57"/>
                    <a:pt x="76" y="57"/>
                    <a:pt x="76" y="57"/>
                  </a:cubicBezTo>
                  <a:cubicBezTo>
                    <a:pt x="77" y="58"/>
                    <a:pt x="77" y="58"/>
                    <a:pt x="77" y="58"/>
                  </a:cubicBezTo>
                  <a:cubicBezTo>
                    <a:pt x="74" y="61"/>
                    <a:pt x="74" y="61"/>
                    <a:pt x="74" y="61"/>
                  </a:cubicBezTo>
                  <a:moveTo>
                    <a:pt x="91" y="60"/>
                  </a:moveTo>
                  <a:cubicBezTo>
                    <a:pt x="89" y="59"/>
                    <a:pt x="89" y="59"/>
                    <a:pt x="89" y="59"/>
                  </a:cubicBezTo>
                  <a:cubicBezTo>
                    <a:pt x="92" y="56"/>
                    <a:pt x="92" y="56"/>
                    <a:pt x="92" y="56"/>
                  </a:cubicBezTo>
                  <a:cubicBezTo>
                    <a:pt x="93" y="58"/>
                    <a:pt x="93" y="58"/>
                    <a:pt x="93" y="58"/>
                  </a:cubicBezTo>
                  <a:cubicBezTo>
                    <a:pt x="91" y="60"/>
                    <a:pt x="91" y="60"/>
                    <a:pt x="91" y="60"/>
                  </a:cubicBezTo>
                  <a:moveTo>
                    <a:pt x="67" y="61"/>
                  </a:moveTo>
                  <a:cubicBezTo>
                    <a:pt x="65" y="59"/>
                    <a:pt x="65" y="59"/>
                    <a:pt x="65" y="59"/>
                  </a:cubicBezTo>
                  <a:cubicBezTo>
                    <a:pt x="68" y="56"/>
                    <a:pt x="68" y="56"/>
                    <a:pt x="68" y="56"/>
                  </a:cubicBezTo>
                  <a:cubicBezTo>
                    <a:pt x="70" y="58"/>
                    <a:pt x="70" y="58"/>
                    <a:pt x="70" y="58"/>
                  </a:cubicBezTo>
                  <a:cubicBezTo>
                    <a:pt x="67" y="61"/>
                    <a:pt x="67" y="61"/>
                    <a:pt x="67" y="61"/>
                  </a:cubicBezTo>
                  <a:moveTo>
                    <a:pt x="57" y="63"/>
                  </a:moveTo>
                  <a:cubicBezTo>
                    <a:pt x="57" y="62"/>
                    <a:pt x="56" y="61"/>
                    <a:pt x="56" y="60"/>
                  </a:cubicBezTo>
                  <a:cubicBezTo>
                    <a:pt x="61" y="56"/>
                    <a:pt x="61" y="56"/>
                    <a:pt x="61" y="56"/>
                  </a:cubicBezTo>
                  <a:cubicBezTo>
                    <a:pt x="62" y="57"/>
                    <a:pt x="62" y="57"/>
                    <a:pt x="62" y="57"/>
                  </a:cubicBezTo>
                  <a:cubicBezTo>
                    <a:pt x="57" y="63"/>
                    <a:pt x="57" y="63"/>
                    <a:pt x="57" y="63"/>
                  </a:cubicBezTo>
                  <a:moveTo>
                    <a:pt x="95" y="60"/>
                  </a:moveTo>
                  <a:cubicBezTo>
                    <a:pt x="94" y="58"/>
                    <a:pt x="94" y="58"/>
                    <a:pt x="94" y="58"/>
                  </a:cubicBezTo>
                  <a:cubicBezTo>
                    <a:pt x="96" y="56"/>
                    <a:pt x="96" y="56"/>
                    <a:pt x="96" y="56"/>
                  </a:cubicBezTo>
                  <a:cubicBezTo>
                    <a:pt x="98" y="57"/>
                    <a:pt x="98" y="57"/>
                    <a:pt x="98" y="57"/>
                  </a:cubicBezTo>
                  <a:cubicBezTo>
                    <a:pt x="95" y="60"/>
                    <a:pt x="95" y="60"/>
                    <a:pt x="95" y="60"/>
                  </a:cubicBezTo>
                  <a:moveTo>
                    <a:pt x="79" y="60"/>
                  </a:moveTo>
                  <a:cubicBezTo>
                    <a:pt x="78" y="58"/>
                    <a:pt x="78" y="58"/>
                    <a:pt x="78" y="58"/>
                  </a:cubicBezTo>
                  <a:cubicBezTo>
                    <a:pt x="80" y="56"/>
                    <a:pt x="80" y="56"/>
                    <a:pt x="80" y="56"/>
                  </a:cubicBezTo>
                  <a:cubicBezTo>
                    <a:pt x="82" y="57"/>
                    <a:pt x="82" y="57"/>
                    <a:pt x="82" y="57"/>
                  </a:cubicBezTo>
                  <a:cubicBezTo>
                    <a:pt x="79" y="60"/>
                    <a:pt x="79" y="60"/>
                    <a:pt x="79" y="60"/>
                  </a:cubicBezTo>
                  <a:moveTo>
                    <a:pt x="100" y="59"/>
                  </a:moveTo>
                  <a:cubicBezTo>
                    <a:pt x="98" y="57"/>
                    <a:pt x="98" y="57"/>
                    <a:pt x="98" y="57"/>
                  </a:cubicBezTo>
                  <a:cubicBezTo>
                    <a:pt x="100" y="56"/>
                    <a:pt x="100" y="56"/>
                    <a:pt x="100" y="56"/>
                  </a:cubicBezTo>
                  <a:cubicBezTo>
                    <a:pt x="102" y="57"/>
                    <a:pt x="102" y="57"/>
                    <a:pt x="102" y="57"/>
                  </a:cubicBezTo>
                  <a:cubicBezTo>
                    <a:pt x="100" y="59"/>
                    <a:pt x="100" y="59"/>
                    <a:pt x="100" y="59"/>
                  </a:cubicBezTo>
                  <a:moveTo>
                    <a:pt x="104" y="59"/>
                  </a:moveTo>
                  <a:cubicBezTo>
                    <a:pt x="102" y="57"/>
                    <a:pt x="102" y="57"/>
                    <a:pt x="102" y="57"/>
                  </a:cubicBezTo>
                  <a:cubicBezTo>
                    <a:pt x="104" y="56"/>
                    <a:pt x="104" y="56"/>
                    <a:pt x="104" y="56"/>
                  </a:cubicBezTo>
                  <a:cubicBezTo>
                    <a:pt x="106" y="57"/>
                    <a:pt x="106" y="57"/>
                    <a:pt x="106" y="57"/>
                  </a:cubicBezTo>
                  <a:cubicBezTo>
                    <a:pt x="104" y="59"/>
                    <a:pt x="104" y="59"/>
                    <a:pt x="104" y="59"/>
                  </a:cubicBezTo>
                  <a:moveTo>
                    <a:pt x="112" y="63"/>
                  </a:moveTo>
                  <a:cubicBezTo>
                    <a:pt x="106" y="57"/>
                    <a:pt x="106" y="57"/>
                    <a:pt x="106" y="57"/>
                  </a:cubicBezTo>
                  <a:cubicBezTo>
                    <a:pt x="108" y="56"/>
                    <a:pt x="108" y="56"/>
                    <a:pt x="108" y="56"/>
                  </a:cubicBezTo>
                  <a:cubicBezTo>
                    <a:pt x="113" y="61"/>
                    <a:pt x="113" y="61"/>
                    <a:pt x="113" y="61"/>
                  </a:cubicBezTo>
                  <a:cubicBezTo>
                    <a:pt x="113" y="62"/>
                    <a:pt x="112" y="62"/>
                    <a:pt x="112" y="63"/>
                  </a:cubicBezTo>
                  <a:moveTo>
                    <a:pt x="84" y="59"/>
                  </a:moveTo>
                  <a:cubicBezTo>
                    <a:pt x="83" y="57"/>
                    <a:pt x="83" y="57"/>
                    <a:pt x="83" y="57"/>
                  </a:cubicBezTo>
                  <a:cubicBezTo>
                    <a:pt x="85" y="55"/>
                    <a:pt x="85" y="55"/>
                    <a:pt x="85" y="55"/>
                  </a:cubicBezTo>
                  <a:cubicBezTo>
                    <a:pt x="87" y="57"/>
                    <a:pt x="87" y="57"/>
                    <a:pt x="87" y="57"/>
                  </a:cubicBezTo>
                  <a:cubicBezTo>
                    <a:pt x="84" y="59"/>
                    <a:pt x="84" y="59"/>
                    <a:pt x="84" y="59"/>
                  </a:cubicBezTo>
                  <a:moveTo>
                    <a:pt x="72" y="59"/>
                  </a:moveTo>
                  <a:cubicBezTo>
                    <a:pt x="71" y="58"/>
                    <a:pt x="71" y="58"/>
                    <a:pt x="71" y="58"/>
                  </a:cubicBezTo>
                  <a:cubicBezTo>
                    <a:pt x="74" y="55"/>
                    <a:pt x="74" y="55"/>
                    <a:pt x="74" y="55"/>
                  </a:cubicBezTo>
                  <a:cubicBezTo>
                    <a:pt x="75" y="56"/>
                    <a:pt x="75" y="56"/>
                    <a:pt x="75" y="56"/>
                  </a:cubicBezTo>
                  <a:cubicBezTo>
                    <a:pt x="72" y="59"/>
                    <a:pt x="72" y="59"/>
                    <a:pt x="72" y="59"/>
                  </a:cubicBezTo>
                  <a:moveTo>
                    <a:pt x="89" y="58"/>
                  </a:moveTo>
                  <a:cubicBezTo>
                    <a:pt x="87" y="57"/>
                    <a:pt x="87" y="57"/>
                    <a:pt x="87" y="57"/>
                  </a:cubicBezTo>
                  <a:cubicBezTo>
                    <a:pt x="90" y="54"/>
                    <a:pt x="90" y="54"/>
                    <a:pt x="90" y="54"/>
                  </a:cubicBezTo>
                  <a:cubicBezTo>
                    <a:pt x="91" y="56"/>
                    <a:pt x="91" y="56"/>
                    <a:pt x="91" y="56"/>
                  </a:cubicBezTo>
                  <a:cubicBezTo>
                    <a:pt x="89" y="58"/>
                    <a:pt x="89" y="58"/>
                    <a:pt x="89" y="58"/>
                  </a:cubicBezTo>
                  <a:moveTo>
                    <a:pt x="65" y="59"/>
                  </a:moveTo>
                  <a:cubicBezTo>
                    <a:pt x="63" y="57"/>
                    <a:pt x="63" y="57"/>
                    <a:pt x="63" y="57"/>
                  </a:cubicBezTo>
                  <a:cubicBezTo>
                    <a:pt x="66" y="54"/>
                    <a:pt x="66" y="54"/>
                    <a:pt x="66" y="54"/>
                  </a:cubicBezTo>
                  <a:cubicBezTo>
                    <a:pt x="68" y="56"/>
                    <a:pt x="68" y="56"/>
                    <a:pt x="68" y="56"/>
                  </a:cubicBezTo>
                  <a:cubicBezTo>
                    <a:pt x="65" y="59"/>
                    <a:pt x="65" y="59"/>
                    <a:pt x="65" y="59"/>
                  </a:cubicBezTo>
                  <a:moveTo>
                    <a:pt x="56" y="60"/>
                  </a:moveTo>
                  <a:cubicBezTo>
                    <a:pt x="56" y="59"/>
                    <a:pt x="56" y="58"/>
                    <a:pt x="55" y="57"/>
                  </a:cubicBezTo>
                  <a:cubicBezTo>
                    <a:pt x="59" y="54"/>
                    <a:pt x="59" y="54"/>
                    <a:pt x="59" y="54"/>
                  </a:cubicBezTo>
                  <a:cubicBezTo>
                    <a:pt x="60" y="55"/>
                    <a:pt x="60" y="55"/>
                    <a:pt x="60" y="55"/>
                  </a:cubicBezTo>
                  <a:cubicBezTo>
                    <a:pt x="56" y="60"/>
                    <a:pt x="56" y="60"/>
                    <a:pt x="56" y="60"/>
                  </a:cubicBezTo>
                  <a:moveTo>
                    <a:pt x="94" y="58"/>
                  </a:moveTo>
                  <a:cubicBezTo>
                    <a:pt x="92" y="56"/>
                    <a:pt x="92" y="56"/>
                    <a:pt x="92" y="56"/>
                  </a:cubicBezTo>
                  <a:cubicBezTo>
                    <a:pt x="94" y="54"/>
                    <a:pt x="94" y="54"/>
                    <a:pt x="94" y="54"/>
                  </a:cubicBezTo>
                  <a:cubicBezTo>
                    <a:pt x="96" y="55"/>
                    <a:pt x="96" y="55"/>
                    <a:pt x="96" y="55"/>
                  </a:cubicBezTo>
                  <a:cubicBezTo>
                    <a:pt x="94" y="58"/>
                    <a:pt x="94" y="58"/>
                    <a:pt x="94" y="58"/>
                  </a:cubicBezTo>
                  <a:moveTo>
                    <a:pt x="77" y="58"/>
                  </a:moveTo>
                  <a:cubicBezTo>
                    <a:pt x="76" y="56"/>
                    <a:pt x="76" y="56"/>
                    <a:pt x="76" y="56"/>
                  </a:cubicBezTo>
                  <a:cubicBezTo>
                    <a:pt x="78" y="54"/>
                    <a:pt x="78" y="54"/>
                    <a:pt x="78" y="54"/>
                  </a:cubicBezTo>
                  <a:cubicBezTo>
                    <a:pt x="80" y="55"/>
                    <a:pt x="80" y="55"/>
                    <a:pt x="80" y="55"/>
                  </a:cubicBezTo>
                  <a:cubicBezTo>
                    <a:pt x="77" y="58"/>
                    <a:pt x="77" y="58"/>
                    <a:pt x="77" y="58"/>
                  </a:cubicBezTo>
                  <a:moveTo>
                    <a:pt x="114" y="61"/>
                  </a:moveTo>
                  <a:cubicBezTo>
                    <a:pt x="108" y="55"/>
                    <a:pt x="108" y="55"/>
                    <a:pt x="108" y="55"/>
                  </a:cubicBezTo>
                  <a:cubicBezTo>
                    <a:pt x="110" y="54"/>
                    <a:pt x="110" y="54"/>
                    <a:pt x="110" y="54"/>
                  </a:cubicBezTo>
                  <a:cubicBezTo>
                    <a:pt x="115" y="59"/>
                    <a:pt x="115" y="59"/>
                    <a:pt x="115" y="59"/>
                  </a:cubicBezTo>
                  <a:cubicBezTo>
                    <a:pt x="115" y="60"/>
                    <a:pt x="114" y="60"/>
                    <a:pt x="114" y="61"/>
                  </a:cubicBezTo>
                  <a:moveTo>
                    <a:pt x="98" y="57"/>
                  </a:moveTo>
                  <a:cubicBezTo>
                    <a:pt x="96" y="55"/>
                    <a:pt x="96" y="55"/>
                    <a:pt x="96" y="55"/>
                  </a:cubicBezTo>
                  <a:cubicBezTo>
                    <a:pt x="98" y="54"/>
                    <a:pt x="98" y="54"/>
                    <a:pt x="98" y="54"/>
                  </a:cubicBezTo>
                  <a:cubicBezTo>
                    <a:pt x="100" y="55"/>
                    <a:pt x="100" y="55"/>
                    <a:pt x="100" y="55"/>
                  </a:cubicBezTo>
                  <a:cubicBezTo>
                    <a:pt x="98" y="57"/>
                    <a:pt x="98" y="57"/>
                    <a:pt x="98" y="57"/>
                  </a:cubicBezTo>
                  <a:moveTo>
                    <a:pt x="102" y="57"/>
                  </a:moveTo>
                  <a:cubicBezTo>
                    <a:pt x="100" y="55"/>
                    <a:pt x="100" y="55"/>
                    <a:pt x="100" y="55"/>
                  </a:cubicBezTo>
                  <a:cubicBezTo>
                    <a:pt x="102" y="54"/>
                    <a:pt x="102" y="54"/>
                    <a:pt x="102" y="54"/>
                  </a:cubicBezTo>
                  <a:cubicBezTo>
                    <a:pt x="104" y="55"/>
                    <a:pt x="104" y="55"/>
                    <a:pt x="104" y="55"/>
                  </a:cubicBezTo>
                  <a:cubicBezTo>
                    <a:pt x="102" y="57"/>
                    <a:pt x="102" y="57"/>
                    <a:pt x="102" y="57"/>
                  </a:cubicBezTo>
                  <a:moveTo>
                    <a:pt x="106" y="57"/>
                  </a:moveTo>
                  <a:cubicBezTo>
                    <a:pt x="104" y="55"/>
                    <a:pt x="104" y="55"/>
                    <a:pt x="104" y="55"/>
                  </a:cubicBezTo>
                  <a:cubicBezTo>
                    <a:pt x="106" y="54"/>
                    <a:pt x="106" y="54"/>
                    <a:pt x="106" y="54"/>
                  </a:cubicBezTo>
                  <a:cubicBezTo>
                    <a:pt x="108" y="55"/>
                    <a:pt x="108" y="55"/>
                    <a:pt x="108" y="55"/>
                  </a:cubicBezTo>
                  <a:cubicBezTo>
                    <a:pt x="106" y="57"/>
                    <a:pt x="106" y="57"/>
                    <a:pt x="106" y="57"/>
                  </a:cubicBezTo>
                  <a:moveTo>
                    <a:pt x="82" y="57"/>
                  </a:moveTo>
                  <a:cubicBezTo>
                    <a:pt x="81" y="55"/>
                    <a:pt x="81" y="55"/>
                    <a:pt x="81" y="55"/>
                  </a:cubicBezTo>
                  <a:cubicBezTo>
                    <a:pt x="83" y="53"/>
                    <a:pt x="83" y="53"/>
                    <a:pt x="83" y="53"/>
                  </a:cubicBezTo>
                  <a:cubicBezTo>
                    <a:pt x="85" y="55"/>
                    <a:pt x="85" y="55"/>
                    <a:pt x="85" y="55"/>
                  </a:cubicBezTo>
                  <a:cubicBezTo>
                    <a:pt x="82" y="57"/>
                    <a:pt x="82" y="57"/>
                    <a:pt x="82" y="57"/>
                  </a:cubicBezTo>
                  <a:moveTo>
                    <a:pt x="70" y="57"/>
                  </a:moveTo>
                  <a:cubicBezTo>
                    <a:pt x="69" y="56"/>
                    <a:pt x="69" y="56"/>
                    <a:pt x="69" y="56"/>
                  </a:cubicBezTo>
                  <a:cubicBezTo>
                    <a:pt x="72" y="53"/>
                    <a:pt x="72" y="53"/>
                    <a:pt x="72" y="53"/>
                  </a:cubicBezTo>
                  <a:cubicBezTo>
                    <a:pt x="73" y="54"/>
                    <a:pt x="73" y="54"/>
                    <a:pt x="73" y="54"/>
                  </a:cubicBezTo>
                  <a:cubicBezTo>
                    <a:pt x="70" y="57"/>
                    <a:pt x="70" y="57"/>
                    <a:pt x="70" y="57"/>
                  </a:cubicBezTo>
                  <a:moveTo>
                    <a:pt x="87" y="56"/>
                  </a:moveTo>
                  <a:cubicBezTo>
                    <a:pt x="85" y="55"/>
                    <a:pt x="85" y="55"/>
                    <a:pt x="85" y="55"/>
                  </a:cubicBezTo>
                  <a:cubicBezTo>
                    <a:pt x="88" y="52"/>
                    <a:pt x="88" y="52"/>
                    <a:pt x="88" y="52"/>
                  </a:cubicBezTo>
                  <a:cubicBezTo>
                    <a:pt x="89" y="54"/>
                    <a:pt x="89" y="54"/>
                    <a:pt x="89" y="54"/>
                  </a:cubicBezTo>
                  <a:cubicBezTo>
                    <a:pt x="87" y="56"/>
                    <a:pt x="87" y="56"/>
                    <a:pt x="87" y="56"/>
                  </a:cubicBezTo>
                  <a:moveTo>
                    <a:pt x="63" y="57"/>
                  </a:moveTo>
                  <a:cubicBezTo>
                    <a:pt x="61" y="55"/>
                    <a:pt x="61" y="55"/>
                    <a:pt x="61" y="55"/>
                  </a:cubicBezTo>
                  <a:cubicBezTo>
                    <a:pt x="64" y="52"/>
                    <a:pt x="64" y="52"/>
                    <a:pt x="64" y="52"/>
                  </a:cubicBezTo>
                  <a:cubicBezTo>
                    <a:pt x="66" y="54"/>
                    <a:pt x="66" y="54"/>
                    <a:pt x="66" y="54"/>
                  </a:cubicBezTo>
                  <a:cubicBezTo>
                    <a:pt x="63" y="57"/>
                    <a:pt x="63" y="57"/>
                    <a:pt x="63" y="57"/>
                  </a:cubicBezTo>
                  <a:moveTo>
                    <a:pt x="115" y="59"/>
                  </a:moveTo>
                  <a:cubicBezTo>
                    <a:pt x="110" y="53"/>
                    <a:pt x="110" y="53"/>
                    <a:pt x="110" y="53"/>
                  </a:cubicBezTo>
                  <a:cubicBezTo>
                    <a:pt x="112" y="52"/>
                    <a:pt x="112" y="52"/>
                    <a:pt x="112" y="52"/>
                  </a:cubicBezTo>
                  <a:cubicBezTo>
                    <a:pt x="117" y="57"/>
                    <a:pt x="117" y="57"/>
                    <a:pt x="117" y="57"/>
                  </a:cubicBezTo>
                  <a:cubicBezTo>
                    <a:pt x="116" y="58"/>
                    <a:pt x="116" y="58"/>
                    <a:pt x="115" y="59"/>
                  </a:cubicBezTo>
                  <a:moveTo>
                    <a:pt x="55" y="57"/>
                  </a:moveTo>
                  <a:cubicBezTo>
                    <a:pt x="55" y="56"/>
                    <a:pt x="55" y="55"/>
                    <a:pt x="55" y="54"/>
                  </a:cubicBezTo>
                  <a:cubicBezTo>
                    <a:pt x="57" y="52"/>
                    <a:pt x="57" y="52"/>
                    <a:pt x="57" y="52"/>
                  </a:cubicBezTo>
                  <a:cubicBezTo>
                    <a:pt x="58" y="54"/>
                    <a:pt x="58" y="54"/>
                    <a:pt x="58" y="54"/>
                  </a:cubicBezTo>
                  <a:cubicBezTo>
                    <a:pt x="55" y="57"/>
                    <a:pt x="55" y="57"/>
                    <a:pt x="55" y="57"/>
                  </a:cubicBezTo>
                  <a:moveTo>
                    <a:pt x="92" y="56"/>
                  </a:moveTo>
                  <a:cubicBezTo>
                    <a:pt x="90" y="54"/>
                    <a:pt x="90" y="54"/>
                    <a:pt x="90" y="54"/>
                  </a:cubicBezTo>
                  <a:cubicBezTo>
                    <a:pt x="92" y="52"/>
                    <a:pt x="92" y="52"/>
                    <a:pt x="92" y="52"/>
                  </a:cubicBezTo>
                  <a:cubicBezTo>
                    <a:pt x="94" y="53"/>
                    <a:pt x="94" y="53"/>
                    <a:pt x="94" y="53"/>
                  </a:cubicBezTo>
                  <a:cubicBezTo>
                    <a:pt x="92" y="56"/>
                    <a:pt x="92" y="56"/>
                    <a:pt x="92" y="56"/>
                  </a:cubicBezTo>
                  <a:moveTo>
                    <a:pt x="76" y="56"/>
                  </a:moveTo>
                  <a:cubicBezTo>
                    <a:pt x="74" y="54"/>
                    <a:pt x="74" y="54"/>
                    <a:pt x="74" y="54"/>
                  </a:cubicBezTo>
                  <a:cubicBezTo>
                    <a:pt x="76" y="52"/>
                    <a:pt x="76" y="52"/>
                    <a:pt x="76" y="52"/>
                  </a:cubicBezTo>
                  <a:cubicBezTo>
                    <a:pt x="78" y="53"/>
                    <a:pt x="78" y="53"/>
                    <a:pt x="78" y="53"/>
                  </a:cubicBezTo>
                  <a:cubicBezTo>
                    <a:pt x="76" y="56"/>
                    <a:pt x="76" y="56"/>
                    <a:pt x="76" y="56"/>
                  </a:cubicBezTo>
                  <a:moveTo>
                    <a:pt x="96" y="55"/>
                  </a:moveTo>
                  <a:cubicBezTo>
                    <a:pt x="94" y="53"/>
                    <a:pt x="94" y="53"/>
                    <a:pt x="94" y="53"/>
                  </a:cubicBezTo>
                  <a:cubicBezTo>
                    <a:pt x="96" y="52"/>
                    <a:pt x="96" y="52"/>
                    <a:pt x="96" y="52"/>
                  </a:cubicBezTo>
                  <a:cubicBezTo>
                    <a:pt x="98" y="53"/>
                    <a:pt x="98" y="53"/>
                    <a:pt x="98" y="53"/>
                  </a:cubicBezTo>
                  <a:cubicBezTo>
                    <a:pt x="96" y="55"/>
                    <a:pt x="96" y="55"/>
                    <a:pt x="96" y="55"/>
                  </a:cubicBezTo>
                  <a:moveTo>
                    <a:pt x="108" y="55"/>
                  </a:moveTo>
                  <a:cubicBezTo>
                    <a:pt x="106" y="53"/>
                    <a:pt x="106" y="53"/>
                    <a:pt x="106" y="53"/>
                  </a:cubicBezTo>
                  <a:cubicBezTo>
                    <a:pt x="108" y="52"/>
                    <a:pt x="108" y="52"/>
                    <a:pt x="108" y="52"/>
                  </a:cubicBezTo>
                  <a:cubicBezTo>
                    <a:pt x="109" y="53"/>
                    <a:pt x="109" y="53"/>
                    <a:pt x="109" y="53"/>
                  </a:cubicBezTo>
                  <a:cubicBezTo>
                    <a:pt x="108" y="55"/>
                    <a:pt x="108" y="55"/>
                    <a:pt x="108" y="55"/>
                  </a:cubicBezTo>
                  <a:moveTo>
                    <a:pt x="100" y="55"/>
                  </a:moveTo>
                  <a:cubicBezTo>
                    <a:pt x="98" y="53"/>
                    <a:pt x="98" y="53"/>
                    <a:pt x="98" y="53"/>
                  </a:cubicBezTo>
                  <a:cubicBezTo>
                    <a:pt x="100" y="52"/>
                    <a:pt x="100" y="52"/>
                    <a:pt x="100" y="52"/>
                  </a:cubicBezTo>
                  <a:cubicBezTo>
                    <a:pt x="102" y="53"/>
                    <a:pt x="102" y="53"/>
                    <a:pt x="102" y="53"/>
                  </a:cubicBezTo>
                  <a:cubicBezTo>
                    <a:pt x="100" y="55"/>
                    <a:pt x="100" y="55"/>
                    <a:pt x="100" y="55"/>
                  </a:cubicBezTo>
                  <a:moveTo>
                    <a:pt x="104" y="55"/>
                  </a:moveTo>
                  <a:cubicBezTo>
                    <a:pt x="102" y="53"/>
                    <a:pt x="102" y="53"/>
                    <a:pt x="102" y="53"/>
                  </a:cubicBezTo>
                  <a:cubicBezTo>
                    <a:pt x="104" y="52"/>
                    <a:pt x="104" y="52"/>
                    <a:pt x="104" y="52"/>
                  </a:cubicBezTo>
                  <a:cubicBezTo>
                    <a:pt x="106" y="53"/>
                    <a:pt x="106" y="53"/>
                    <a:pt x="106" y="53"/>
                  </a:cubicBezTo>
                  <a:cubicBezTo>
                    <a:pt x="104" y="55"/>
                    <a:pt x="104" y="55"/>
                    <a:pt x="104" y="55"/>
                  </a:cubicBezTo>
                  <a:moveTo>
                    <a:pt x="80" y="55"/>
                  </a:moveTo>
                  <a:cubicBezTo>
                    <a:pt x="79" y="53"/>
                    <a:pt x="79" y="53"/>
                    <a:pt x="79" y="53"/>
                  </a:cubicBezTo>
                  <a:cubicBezTo>
                    <a:pt x="81" y="51"/>
                    <a:pt x="81" y="51"/>
                    <a:pt x="81" y="51"/>
                  </a:cubicBezTo>
                  <a:cubicBezTo>
                    <a:pt x="83" y="53"/>
                    <a:pt x="83" y="53"/>
                    <a:pt x="83" y="53"/>
                  </a:cubicBezTo>
                  <a:cubicBezTo>
                    <a:pt x="80" y="55"/>
                    <a:pt x="80" y="55"/>
                    <a:pt x="80" y="55"/>
                  </a:cubicBezTo>
                  <a:moveTo>
                    <a:pt x="68" y="55"/>
                  </a:moveTo>
                  <a:cubicBezTo>
                    <a:pt x="67" y="54"/>
                    <a:pt x="67" y="54"/>
                    <a:pt x="67" y="54"/>
                  </a:cubicBezTo>
                  <a:cubicBezTo>
                    <a:pt x="70" y="51"/>
                    <a:pt x="70" y="51"/>
                    <a:pt x="70" y="51"/>
                  </a:cubicBezTo>
                  <a:cubicBezTo>
                    <a:pt x="71" y="52"/>
                    <a:pt x="71" y="52"/>
                    <a:pt x="71" y="52"/>
                  </a:cubicBezTo>
                  <a:cubicBezTo>
                    <a:pt x="68" y="55"/>
                    <a:pt x="68" y="55"/>
                    <a:pt x="68" y="55"/>
                  </a:cubicBezTo>
                  <a:moveTo>
                    <a:pt x="85" y="54"/>
                  </a:moveTo>
                  <a:cubicBezTo>
                    <a:pt x="83" y="53"/>
                    <a:pt x="83" y="53"/>
                    <a:pt x="83" y="53"/>
                  </a:cubicBezTo>
                  <a:cubicBezTo>
                    <a:pt x="86" y="50"/>
                    <a:pt x="86" y="50"/>
                    <a:pt x="86" y="50"/>
                  </a:cubicBezTo>
                  <a:cubicBezTo>
                    <a:pt x="87" y="52"/>
                    <a:pt x="87" y="52"/>
                    <a:pt x="87" y="52"/>
                  </a:cubicBezTo>
                  <a:cubicBezTo>
                    <a:pt x="85" y="54"/>
                    <a:pt x="85" y="54"/>
                    <a:pt x="85" y="54"/>
                  </a:cubicBezTo>
                  <a:moveTo>
                    <a:pt x="55" y="53"/>
                  </a:moveTo>
                  <a:cubicBezTo>
                    <a:pt x="55" y="52"/>
                    <a:pt x="55" y="51"/>
                    <a:pt x="55" y="50"/>
                  </a:cubicBezTo>
                  <a:cubicBezTo>
                    <a:pt x="56" y="52"/>
                    <a:pt x="56" y="52"/>
                    <a:pt x="56" y="52"/>
                  </a:cubicBezTo>
                  <a:cubicBezTo>
                    <a:pt x="55" y="53"/>
                    <a:pt x="55" y="53"/>
                    <a:pt x="55" y="53"/>
                  </a:cubicBezTo>
                  <a:moveTo>
                    <a:pt x="61" y="55"/>
                  </a:moveTo>
                  <a:cubicBezTo>
                    <a:pt x="59" y="54"/>
                    <a:pt x="59" y="54"/>
                    <a:pt x="59" y="54"/>
                  </a:cubicBezTo>
                  <a:cubicBezTo>
                    <a:pt x="62" y="50"/>
                    <a:pt x="62" y="50"/>
                    <a:pt x="62" y="50"/>
                  </a:cubicBezTo>
                  <a:cubicBezTo>
                    <a:pt x="64" y="52"/>
                    <a:pt x="64" y="52"/>
                    <a:pt x="64" y="52"/>
                  </a:cubicBezTo>
                  <a:cubicBezTo>
                    <a:pt x="61" y="55"/>
                    <a:pt x="61" y="55"/>
                    <a:pt x="61" y="55"/>
                  </a:cubicBezTo>
                  <a:moveTo>
                    <a:pt x="110" y="53"/>
                  </a:moveTo>
                  <a:cubicBezTo>
                    <a:pt x="108" y="51"/>
                    <a:pt x="108" y="51"/>
                    <a:pt x="108" y="51"/>
                  </a:cubicBezTo>
                  <a:cubicBezTo>
                    <a:pt x="110" y="50"/>
                    <a:pt x="110" y="50"/>
                    <a:pt x="110" y="50"/>
                  </a:cubicBezTo>
                  <a:cubicBezTo>
                    <a:pt x="111" y="52"/>
                    <a:pt x="111" y="52"/>
                    <a:pt x="111" y="52"/>
                  </a:cubicBezTo>
                  <a:cubicBezTo>
                    <a:pt x="110" y="53"/>
                    <a:pt x="110" y="53"/>
                    <a:pt x="110" y="53"/>
                  </a:cubicBezTo>
                  <a:moveTo>
                    <a:pt x="90" y="54"/>
                  </a:moveTo>
                  <a:cubicBezTo>
                    <a:pt x="88" y="52"/>
                    <a:pt x="88" y="52"/>
                    <a:pt x="88" y="52"/>
                  </a:cubicBezTo>
                  <a:cubicBezTo>
                    <a:pt x="90" y="50"/>
                    <a:pt x="90" y="50"/>
                    <a:pt x="90" y="50"/>
                  </a:cubicBezTo>
                  <a:cubicBezTo>
                    <a:pt x="92" y="52"/>
                    <a:pt x="92" y="52"/>
                    <a:pt x="92" y="52"/>
                  </a:cubicBezTo>
                  <a:cubicBezTo>
                    <a:pt x="90" y="54"/>
                    <a:pt x="90" y="54"/>
                    <a:pt x="90" y="54"/>
                  </a:cubicBezTo>
                  <a:moveTo>
                    <a:pt x="74" y="54"/>
                  </a:moveTo>
                  <a:cubicBezTo>
                    <a:pt x="72" y="52"/>
                    <a:pt x="72" y="52"/>
                    <a:pt x="72" y="52"/>
                  </a:cubicBezTo>
                  <a:cubicBezTo>
                    <a:pt x="74" y="50"/>
                    <a:pt x="74" y="50"/>
                    <a:pt x="74" y="50"/>
                  </a:cubicBezTo>
                  <a:cubicBezTo>
                    <a:pt x="76" y="52"/>
                    <a:pt x="76" y="52"/>
                    <a:pt x="76" y="52"/>
                  </a:cubicBezTo>
                  <a:cubicBezTo>
                    <a:pt x="74" y="54"/>
                    <a:pt x="74" y="54"/>
                    <a:pt x="74" y="54"/>
                  </a:cubicBezTo>
                  <a:moveTo>
                    <a:pt x="106" y="53"/>
                  </a:moveTo>
                  <a:cubicBezTo>
                    <a:pt x="104" y="51"/>
                    <a:pt x="104" y="51"/>
                    <a:pt x="104" y="51"/>
                  </a:cubicBezTo>
                  <a:cubicBezTo>
                    <a:pt x="106" y="50"/>
                    <a:pt x="106" y="50"/>
                    <a:pt x="106" y="50"/>
                  </a:cubicBezTo>
                  <a:cubicBezTo>
                    <a:pt x="107" y="51"/>
                    <a:pt x="107" y="51"/>
                    <a:pt x="107" y="51"/>
                  </a:cubicBezTo>
                  <a:cubicBezTo>
                    <a:pt x="106" y="53"/>
                    <a:pt x="106" y="53"/>
                    <a:pt x="106" y="53"/>
                  </a:cubicBezTo>
                  <a:moveTo>
                    <a:pt x="94" y="53"/>
                  </a:moveTo>
                  <a:cubicBezTo>
                    <a:pt x="92" y="52"/>
                    <a:pt x="92" y="52"/>
                    <a:pt x="92" y="52"/>
                  </a:cubicBezTo>
                  <a:cubicBezTo>
                    <a:pt x="94" y="50"/>
                    <a:pt x="94" y="50"/>
                    <a:pt x="94" y="50"/>
                  </a:cubicBezTo>
                  <a:cubicBezTo>
                    <a:pt x="96" y="51"/>
                    <a:pt x="96" y="51"/>
                    <a:pt x="96" y="51"/>
                  </a:cubicBezTo>
                  <a:cubicBezTo>
                    <a:pt x="94" y="53"/>
                    <a:pt x="94" y="53"/>
                    <a:pt x="94" y="53"/>
                  </a:cubicBezTo>
                  <a:moveTo>
                    <a:pt x="98" y="53"/>
                  </a:moveTo>
                  <a:cubicBezTo>
                    <a:pt x="96" y="51"/>
                    <a:pt x="96" y="51"/>
                    <a:pt x="96" y="51"/>
                  </a:cubicBezTo>
                  <a:cubicBezTo>
                    <a:pt x="98" y="50"/>
                    <a:pt x="98" y="50"/>
                    <a:pt x="98" y="50"/>
                  </a:cubicBezTo>
                  <a:cubicBezTo>
                    <a:pt x="100" y="51"/>
                    <a:pt x="100" y="51"/>
                    <a:pt x="100" y="51"/>
                  </a:cubicBezTo>
                  <a:cubicBezTo>
                    <a:pt x="98" y="53"/>
                    <a:pt x="98" y="53"/>
                    <a:pt x="98" y="53"/>
                  </a:cubicBezTo>
                  <a:moveTo>
                    <a:pt x="102" y="53"/>
                  </a:moveTo>
                  <a:cubicBezTo>
                    <a:pt x="100" y="51"/>
                    <a:pt x="100" y="51"/>
                    <a:pt x="100" y="51"/>
                  </a:cubicBezTo>
                  <a:cubicBezTo>
                    <a:pt x="102" y="50"/>
                    <a:pt x="102" y="50"/>
                    <a:pt x="102" y="50"/>
                  </a:cubicBezTo>
                  <a:cubicBezTo>
                    <a:pt x="104" y="51"/>
                    <a:pt x="104" y="51"/>
                    <a:pt x="104" y="51"/>
                  </a:cubicBezTo>
                  <a:cubicBezTo>
                    <a:pt x="102" y="53"/>
                    <a:pt x="102" y="53"/>
                    <a:pt x="102" y="53"/>
                  </a:cubicBezTo>
                  <a:moveTo>
                    <a:pt x="117" y="57"/>
                  </a:moveTo>
                  <a:cubicBezTo>
                    <a:pt x="112" y="52"/>
                    <a:pt x="112" y="52"/>
                    <a:pt x="112" y="52"/>
                  </a:cubicBezTo>
                  <a:cubicBezTo>
                    <a:pt x="114" y="50"/>
                    <a:pt x="114" y="50"/>
                    <a:pt x="114" y="50"/>
                  </a:cubicBezTo>
                  <a:cubicBezTo>
                    <a:pt x="119" y="55"/>
                    <a:pt x="119" y="55"/>
                    <a:pt x="119" y="55"/>
                  </a:cubicBezTo>
                  <a:cubicBezTo>
                    <a:pt x="118" y="55"/>
                    <a:pt x="118" y="56"/>
                    <a:pt x="117" y="57"/>
                  </a:cubicBezTo>
                  <a:moveTo>
                    <a:pt x="78" y="53"/>
                  </a:moveTo>
                  <a:cubicBezTo>
                    <a:pt x="77" y="52"/>
                    <a:pt x="77" y="52"/>
                    <a:pt x="77" y="52"/>
                  </a:cubicBezTo>
                  <a:cubicBezTo>
                    <a:pt x="79" y="49"/>
                    <a:pt x="79" y="49"/>
                    <a:pt x="79" y="49"/>
                  </a:cubicBezTo>
                  <a:cubicBezTo>
                    <a:pt x="81" y="51"/>
                    <a:pt x="81" y="51"/>
                    <a:pt x="81" y="51"/>
                  </a:cubicBezTo>
                  <a:cubicBezTo>
                    <a:pt x="78" y="53"/>
                    <a:pt x="78" y="53"/>
                    <a:pt x="78" y="53"/>
                  </a:cubicBezTo>
                  <a:moveTo>
                    <a:pt x="66" y="53"/>
                  </a:moveTo>
                  <a:cubicBezTo>
                    <a:pt x="65" y="52"/>
                    <a:pt x="65" y="52"/>
                    <a:pt x="65" y="52"/>
                  </a:cubicBezTo>
                  <a:cubicBezTo>
                    <a:pt x="68" y="49"/>
                    <a:pt x="68" y="49"/>
                    <a:pt x="68" y="49"/>
                  </a:cubicBezTo>
                  <a:cubicBezTo>
                    <a:pt x="69" y="50"/>
                    <a:pt x="69" y="50"/>
                    <a:pt x="69" y="50"/>
                  </a:cubicBezTo>
                  <a:cubicBezTo>
                    <a:pt x="66" y="53"/>
                    <a:pt x="66" y="53"/>
                    <a:pt x="66" y="53"/>
                  </a:cubicBezTo>
                  <a:moveTo>
                    <a:pt x="83" y="52"/>
                  </a:moveTo>
                  <a:cubicBezTo>
                    <a:pt x="82" y="51"/>
                    <a:pt x="82" y="51"/>
                    <a:pt x="82" y="51"/>
                  </a:cubicBezTo>
                  <a:cubicBezTo>
                    <a:pt x="84" y="48"/>
                    <a:pt x="84" y="48"/>
                    <a:pt x="84" y="48"/>
                  </a:cubicBezTo>
                  <a:cubicBezTo>
                    <a:pt x="85" y="50"/>
                    <a:pt x="85" y="50"/>
                    <a:pt x="85" y="50"/>
                  </a:cubicBezTo>
                  <a:cubicBezTo>
                    <a:pt x="83" y="52"/>
                    <a:pt x="83" y="52"/>
                    <a:pt x="83" y="52"/>
                  </a:cubicBezTo>
                  <a:moveTo>
                    <a:pt x="59" y="53"/>
                  </a:moveTo>
                  <a:cubicBezTo>
                    <a:pt x="57" y="52"/>
                    <a:pt x="57" y="52"/>
                    <a:pt x="57" y="52"/>
                  </a:cubicBezTo>
                  <a:cubicBezTo>
                    <a:pt x="60" y="48"/>
                    <a:pt x="60" y="48"/>
                    <a:pt x="60" y="48"/>
                  </a:cubicBezTo>
                  <a:cubicBezTo>
                    <a:pt x="62" y="50"/>
                    <a:pt x="62" y="50"/>
                    <a:pt x="62" y="50"/>
                  </a:cubicBezTo>
                  <a:cubicBezTo>
                    <a:pt x="59" y="53"/>
                    <a:pt x="59" y="53"/>
                    <a:pt x="59" y="53"/>
                  </a:cubicBezTo>
                  <a:moveTo>
                    <a:pt x="108" y="51"/>
                  </a:moveTo>
                  <a:cubicBezTo>
                    <a:pt x="106" y="50"/>
                    <a:pt x="106" y="50"/>
                    <a:pt x="106" y="50"/>
                  </a:cubicBezTo>
                  <a:cubicBezTo>
                    <a:pt x="108" y="48"/>
                    <a:pt x="108" y="48"/>
                    <a:pt x="108" y="48"/>
                  </a:cubicBezTo>
                  <a:cubicBezTo>
                    <a:pt x="109" y="50"/>
                    <a:pt x="109" y="50"/>
                    <a:pt x="109" y="50"/>
                  </a:cubicBezTo>
                  <a:cubicBezTo>
                    <a:pt x="108" y="51"/>
                    <a:pt x="108" y="51"/>
                    <a:pt x="108" y="51"/>
                  </a:cubicBezTo>
                  <a:moveTo>
                    <a:pt x="88" y="52"/>
                  </a:moveTo>
                  <a:cubicBezTo>
                    <a:pt x="86" y="50"/>
                    <a:pt x="86" y="50"/>
                    <a:pt x="86" y="50"/>
                  </a:cubicBezTo>
                  <a:cubicBezTo>
                    <a:pt x="88" y="48"/>
                    <a:pt x="88" y="48"/>
                    <a:pt x="88" y="48"/>
                  </a:cubicBezTo>
                  <a:cubicBezTo>
                    <a:pt x="90" y="50"/>
                    <a:pt x="90" y="50"/>
                    <a:pt x="90" y="50"/>
                  </a:cubicBezTo>
                  <a:cubicBezTo>
                    <a:pt x="88" y="52"/>
                    <a:pt x="88" y="52"/>
                    <a:pt x="88" y="52"/>
                  </a:cubicBezTo>
                  <a:moveTo>
                    <a:pt x="72" y="52"/>
                  </a:moveTo>
                  <a:cubicBezTo>
                    <a:pt x="70" y="50"/>
                    <a:pt x="70" y="50"/>
                    <a:pt x="70" y="50"/>
                  </a:cubicBezTo>
                  <a:cubicBezTo>
                    <a:pt x="73" y="48"/>
                    <a:pt x="73" y="48"/>
                    <a:pt x="73" y="48"/>
                  </a:cubicBezTo>
                  <a:cubicBezTo>
                    <a:pt x="74" y="50"/>
                    <a:pt x="74" y="50"/>
                    <a:pt x="74" y="50"/>
                  </a:cubicBezTo>
                  <a:cubicBezTo>
                    <a:pt x="72" y="52"/>
                    <a:pt x="72" y="52"/>
                    <a:pt x="72" y="52"/>
                  </a:cubicBezTo>
                  <a:moveTo>
                    <a:pt x="92" y="51"/>
                  </a:moveTo>
                  <a:cubicBezTo>
                    <a:pt x="90" y="50"/>
                    <a:pt x="90" y="50"/>
                    <a:pt x="90" y="50"/>
                  </a:cubicBezTo>
                  <a:cubicBezTo>
                    <a:pt x="92" y="48"/>
                    <a:pt x="92" y="48"/>
                    <a:pt x="92" y="48"/>
                  </a:cubicBezTo>
                  <a:cubicBezTo>
                    <a:pt x="94" y="50"/>
                    <a:pt x="94" y="50"/>
                    <a:pt x="94" y="50"/>
                  </a:cubicBezTo>
                  <a:cubicBezTo>
                    <a:pt x="92" y="51"/>
                    <a:pt x="92" y="51"/>
                    <a:pt x="92" y="51"/>
                  </a:cubicBezTo>
                  <a:moveTo>
                    <a:pt x="104" y="51"/>
                  </a:moveTo>
                  <a:cubicBezTo>
                    <a:pt x="102" y="49"/>
                    <a:pt x="102" y="49"/>
                    <a:pt x="102" y="49"/>
                  </a:cubicBezTo>
                  <a:cubicBezTo>
                    <a:pt x="104" y="48"/>
                    <a:pt x="104" y="48"/>
                    <a:pt x="104" y="48"/>
                  </a:cubicBezTo>
                  <a:cubicBezTo>
                    <a:pt x="106" y="50"/>
                    <a:pt x="106" y="50"/>
                    <a:pt x="106" y="50"/>
                  </a:cubicBezTo>
                  <a:cubicBezTo>
                    <a:pt x="104" y="51"/>
                    <a:pt x="104" y="51"/>
                    <a:pt x="104" y="51"/>
                  </a:cubicBezTo>
                  <a:moveTo>
                    <a:pt x="96" y="51"/>
                  </a:moveTo>
                  <a:cubicBezTo>
                    <a:pt x="94" y="50"/>
                    <a:pt x="94" y="50"/>
                    <a:pt x="94" y="50"/>
                  </a:cubicBezTo>
                  <a:cubicBezTo>
                    <a:pt x="96" y="48"/>
                    <a:pt x="96" y="48"/>
                    <a:pt x="96" y="48"/>
                  </a:cubicBezTo>
                  <a:cubicBezTo>
                    <a:pt x="98" y="49"/>
                    <a:pt x="98" y="49"/>
                    <a:pt x="98" y="49"/>
                  </a:cubicBezTo>
                  <a:cubicBezTo>
                    <a:pt x="96" y="51"/>
                    <a:pt x="96" y="51"/>
                    <a:pt x="96" y="51"/>
                  </a:cubicBezTo>
                  <a:moveTo>
                    <a:pt x="100" y="51"/>
                  </a:moveTo>
                  <a:cubicBezTo>
                    <a:pt x="98" y="49"/>
                    <a:pt x="98" y="49"/>
                    <a:pt x="98" y="49"/>
                  </a:cubicBezTo>
                  <a:cubicBezTo>
                    <a:pt x="100" y="48"/>
                    <a:pt x="100" y="48"/>
                    <a:pt x="100" y="48"/>
                  </a:cubicBezTo>
                  <a:cubicBezTo>
                    <a:pt x="102" y="49"/>
                    <a:pt x="102" y="49"/>
                    <a:pt x="102" y="49"/>
                  </a:cubicBezTo>
                  <a:cubicBezTo>
                    <a:pt x="100" y="51"/>
                    <a:pt x="100" y="51"/>
                    <a:pt x="100" y="51"/>
                  </a:cubicBezTo>
                  <a:moveTo>
                    <a:pt x="112" y="51"/>
                  </a:moveTo>
                  <a:cubicBezTo>
                    <a:pt x="110" y="50"/>
                    <a:pt x="110" y="50"/>
                    <a:pt x="110" y="50"/>
                  </a:cubicBezTo>
                  <a:cubicBezTo>
                    <a:pt x="112" y="48"/>
                    <a:pt x="112" y="48"/>
                    <a:pt x="112" y="48"/>
                  </a:cubicBezTo>
                  <a:cubicBezTo>
                    <a:pt x="114" y="49"/>
                    <a:pt x="114" y="49"/>
                    <a:pt x="114" y="49"/>
                  </a:cubicBezTo>
                  <a:cubicBezTo>
                    <a:pt x="112" y="51"/>
                    <a:pt x="112" y="51"/>
                    <a:pt x="112" y="51"/>
                  </a:cubicBezTo>
                  <a:moveTo>
                    <a:pt x="119" y="54"/>
                  </a:moveTo>
                  <a:cubicBezTo>
                    <a:pt x="114" y="49"/>
                    <a:pt x="114" y="49"/>
                    <a:pt x="114" y="49"/>
                  </a:cubicBezTo>
                  <a:cubicBezTo>
                    <a:pt x="116" y="48"/>
                    <a:pt x="116" y="48"/>
                    <a:pt x="116" y="48"/>
                  </a:cubicBezTo>
                  <a:cubicBezTo>
                    <a:pt x="121" y="52"/>
                    <a:pt x="121" y="52"/>
                    <a:pt x="121" y="52"/>
                  </a:cubicBezTo>
                  <a:cubicBezTo>
                    <a:pt x="120" y="53"/>
                    <a:pt x="120" y="54"/>
                    <a:pt x="119" y="54"/>
                  </a:cubicBezTo>
                  <a:moveTo>
                    <a:pt x="76" y="51"/>
                  </a:moveTo>
                  <a:cubicBezTo>
                    <a:pt x="75" y="50"/>
                    <a:pt x="75" y="50"/>
                    <a:pt x="75" y="50"/>
                  </a:cubicBezTo>
                  <a:cubicBezTo>
                    <a:pt x="77" y="47"/>
                    <a:pt x="77" y="47"/>
                    <a:pt x="77" y="47"/>
                  </a:cubicBezTo>
                  <a:cubicBezTo>
                    <a:pt x="79" y="49"/>
                    <a:pt x="79" y="49"/>
                    <a:pt x="79" y="49"/>
                  </a:cubicBezTo>
                  <a:cubicBezTo>
                    <a:pt x="76" y="51"/>
                    <a:pt x="76" y="51"/>
                    <a:pt x="76" y="51"/>
                  </a:cubicBezTo>
                  <a:moveTo>
                    <a:pt x="64" y="51"/>
                  </a:moveTo>
                  <a:cubicBezTo>
                    <a:pt x="63" y="50"/>
                    <a:pt x="63" y="50"/>
                    <a:pt x="63" y="50"/>
                  </a:cubicBezTo>
                  <a:cubicBezTo>
                    <a:pt x="66" y="47"/>
                    <a:pt x="66" y="47"/>
                    <a:pt x="66" y="47"/>
                  </a:cubicBezTo>
                  <a:cubicBezTo>
                    <a:pt x="67" y="49"/>
                    <a:pt x="67" y="49"/>
                    <a:pt x="67" y="49"/>
                  </a:cubicBezTo>
                  <a:cubicBezTo>
                    <a:pt x="64" y="51"/>
                    <a:pt x="64" y="51"/>
                    <a:pt x="64" y="51"/>
                  </a:cubicBezTo>
                  <a:moveTo>
                    <a:pt x="81" y="50"/>
                  </a:moveTo>
                  <a:cubicBezTo>
                    <a:pt x="80" y="49"/>
                    <a:pt x="80" y="49"/>
                    <a:pt x="80" y="49"/>
                  </a:cubicBezTo>
                  <a:cubicBezTo>
                    <a:pt x="82" y="47"/>
                    <a:pt x="82" y="47"/>
                    <a:pt x="82" y="47"/>
                  </a:cubicBezTo>
                  <a:cubicBezTo>
                    <a:pt x="83" y="48"/>
                    <a:pt x="83" y="48"/>
                    <a:pt x="83" y="48"/>
                  </a:cubicBezTo>
                  <a:cubicBezTo>
                    <a:pt x="81" y="50"/>
                    <a:pt x="81" y="50"/>
                    <a:pt x="81" y="50"/>
                  </a:cubicBezTo>
                  <a:moveTo>
                    <a:pt x="57" y="51"/>
                  </a:moveTo>
                  <a:cubicBezTo>
                    <a:pt x="55" y="50"/>
                    <a:pt x="55" y="50"/>
                    <a:pt x="55" y="50"/>
                  </a:cubicBezTo>
                  <a:cubicBezTo>
                    <a:pt x="55" y="49"/>
                    <a:pt x="55" y="49"/>
                    <a:pt x="55" y="49"/>
                  </a:cubicBezTo>
                  <a:cubicBezTo>
                    <a:pt x="59" y="46"/>
                    <a:pt x="59" y="46"/>
                    <a:pt x="59" y="46"/>
                  </a:cubicBezTo>
                  <a:cubicBezTo>
                    <a:pt x="60" y="48"/>
                    <a:pt x="60" y="48"/>
                    <a:pt x="60" y="48"/>
                  </a:cubicBezTo>
                  <a:cubicBezTo>
                    <a:pt x="57" y="51"/>
                    <a:pt x="57" y="51"/>
                    <a:pt x="57" y="51"/>
                  </a:cubicBezTo>
                  <a:moveTo>
                    <a:pt x="106" y="49"/>
                  </a:moveTo>
                  <a:cubicBezTo>
                    <a:pt x="104" y="48"/>
                    <a:pt x="104" y="48"/>
                    <a:pt x="104" y="48"/>
                  </a:cubicBezTo>
                  <a:cubicBezTo>
                    <a:pt x="106" y="46"/>
                    <a:pt x="106" y="46"/>
                    <a:pt x="106" y="46"/>
                  </a:cubicBezTo>
                  <a:cubicBezTo>
                    <a:pt x="107" y="48"/>
                    <a:pt x="107" y="48"/>
                    <a:pt x="107" y="48"/>
                  </a:cubicBezTo>
                  <a:cubicBezTo>
                    <a:pt x="106" y="49"/>
                    <a:pt x="106" y="49"/>
                    <a:pt x="106" y="49"/>
                  </a:cubicBezTo>
                  <a:moveTo>
                    <a:pt x="86" y="50"/>
                  </a:moveTo>
                  <a:cubicBezTo>
                    <a:pt x="84" y="48"/>
                    <a:pt x="84" y="48"/>
                    <a:pt x="84" y="48"/>
                  </a:cubicBezTo>
                  <a:cubicBezTo>
                    <a:pt x="86" y="46"/>
                    <a:pt x="86" y="46"/>
                    <a:pt x="86" y="46"/>
                  </a:cubicBezTo>
                  <a:cubicBezTo>
                    <a:pt x="88" y="48"/>
                    <a:pt x="88" y="48"/>
                    <a:pt x="88" y="48"/>
                  </a:cubicBezTo>
                  <a:cubicBezTo>
                    <a:pt x="86" y="50"/>
                    <a:pt x="86" y="50"/>
                    <a:pt x="86" y="50"/>
                  </a:cubicBezTo>
                  <a:moveTo>
                    <a:pt x="70" y="50"/>
                  </a:moveTo>
                  <a:cubicBezTo>
                    <a:pt x="68" y="49"/>
                    <a:pt x="68" y="49"/>
                    <a:pt x="68" y="49"/>
                  </a:cubicBezTo>
                  <a:cubicBezTo>
                    <a:pt x="71" y="46"/>
                    <a:pt x="71" y="46"/>
                    <a:pt x="71" y="46"/>
                  </a:cubicBezTo>
                  <a:cubicBezTo>
                    <a:pt x="72" y="48"/>
                    <a:pt x="72" y="48"/>
                    <a:pt x="72" y="48"/>
                  </a:cubicBezTo>
                  <a:cubicBezTo>
                    <a:pt x="70" y="50"/>
                    <a:pt x="70" y="50"/>
                    <a:pt x="70" y="50"/>
                  </a:cubicBezTo>
                  <a:moveTo>
                    <a:pt x="102" y="49"/>
                  </a:moveTo>
                  <a:cubicBezTo>
                    <a:pt x="100" y="48"/>
                    <a:pt x="100" y="48"/>
                    <a:pt x="100" y="48"/>
                  </a:cubicBezTo>
                  <a:cubicBezTo>
                    <a:pt x="102" y="46"/>
                    <a:pt x="102" y="46"/>
                    <a:pt x="102" y="46"/>
                  </a:cubicBezTo>
                  <a:cubicBezTo>
                    <a:pt x="104" y="48"/>
                    <a:pt x="104" y="48"/>
                    <a:pt x="104" y="48"/>
                  </a:cubicBezTo>
                  <a:cubicBezTo>
                    <a:pt x="102" y="49"/>
                    <a:pt x="102" y="49"/>
                    <a:pt x="102" y="49"/>
                  </a:cubicBezTo>
                  <a:moveTo>
                    <a:pt x="90" y="49"/>
                  </a:moveTo>
                  <a:cubicBezTo>
                    <a:pt x="89" y="48"/>
                    <a:pt x="89" y="48"/>
                    <a:pt x="89" y="48"/>
                  </a:cubicBezTo>
                  <a:cubicBezTo>
                    <a:pt x="90" y="46"/>
                    <a:pt x="90" y="46"/>
                    <a:pt x="90" y="46"/>
                  </a:cubicBezTo>
                  <a:cubicBezTo>
                    <a:pt x="92" y="48"/>
                    <a:pt x="92" y="48"/>
                    <a:pt x="92" y="48"/>
                  </a:cubicBezTo>
                  <a:cubicBezTo>
                    <a:pt x="90" y="49"/>
                    <a:pt x="90" y="49"/>
                    <a:pt x="90" y="49"/>
                  </a:cubicBezTo>
                  <a:moveTo>
                    <a:pt x="94" y="49"/>
                  </a:moveTo>
                  <a:cubicBezTo>
                    <a:pt x="92" y="48"/>
                    <a:pt x="92" y="48"/>
                    <a:pt x="92" y="48"/>
                  </a:cubicBezTo>
                  <a:cubicBezTo>
                    <a:pt x="94" y="46"/>
                    <a:pt x="94" y="46"/>
                    <a:pt x="94" y="46"/>
                  </a:cubicBezTo>
                  <a:cubicBezTo>
                    <a:pt x="96" y="48"/>
                    <a:pt x="96" y="48"/>
                    <a:pt x="96" y="48"/>
                  </a:cubicBezTo>
                  <a:cubicBezTo>
                    <a:pt x="94" y="49"/>
                    <a:pt x="94" y="49"/>
                    <a:pt x="94" y="49"/>
                  </a:cubicBezTo>
                  <a:moveTo>
                    <a:pt x="98" y="49"/>
                  </a:moveTo>
                  <a:cubicBezTo>
                    <a:pt x="96" y="48"/>
                    <a:pt x="96" y="48"/>
                    <a:pt x="96" y="48"/>
                  </a:cubicBezTo>
                  <a:cubicBezTo>
                    <a:pt x="98" y="46"/>
                    <a:pt x="98" y="46"/>
                    <a:pt x="98" y="46"/>
                  </a:cubicBezTo>
                  <a:cubicBezTo>
                    <a:pt x="100" y="48"/>
                    <a:pt x="100" y="48"/>
                    <a:pt x="100" y="48"/>
                  </a:cubicBezTo>
                  <a:cubicBezTo>
                    <a:pt x="98" y="49"/>
                    <a:pt x="98" y="49"/>
                    <a:pt x="98" y="49"/>
                  </a:cubicBezTo>
                  <a:moveTo>
                    <a:pt x="110" y="49"/>
                  </a:moveTo>
                  <a:cubicBezTo>
                    <a:pt x="108" y="48"/>
                    <a:pt x="108" y="48"/>
                    <a:pt x="108" y="48"/>
                  </a:cubicBezTo>
                  <a:cubicBezTo>
                    <a:pt x="110" y="46"/>
                    <a:pt x="110" y="46"/>
                    <a:pt x="110" y="46"/>
                  </a:cubicBezTo>
                  <a:cubicBezTo>
                    <a:pt x="112" y="47"/>
                    <a:pt x="112" y="47"/>
                    <a:pt x="112" y="47"/>
                  </a:cubicBezTo>
                  <a:cubicBezTo>
                    <a:pt x="110" y="49"/>
                    <a:pt x="110" y="49"/>
                    <a:pt x="110" y="49"/>
                  </a:cubicBezTo>
                  <a:moveTo>
                    <a:pt x="114" y="49"/>
                  </a:moveTo>
                  <a:cubicBezTo>
                    <a:pt x="112" y="47"/>
                    <a:pt x="112" y="47"/>
                    <a:pt x="112" y="47"/>
                  </a:cubicBezTo>
                  <a:cubicBezTo>
                    <a:pt x="114" y="46"/>
                    <a:pt x="114" y="46"/>
                    <a:pt x="114" y="46"/>
                  </a:cubicBezTo>
                  <a:cubicBezTo>
                    <a:pt x="116" y="47"/>
                    <a:pt x="116" y="47"/>
                    <a:pt x="116" y="47"/>
                  </a:cubicBezTo>
                  <a:cubicBezTo>
                    <a:pt x="114" y="49"/>
                    <a:pt x="114" y="49"/>
                    <a:pt x="114" y="49"/>
                  </a:cubicBezTo>
                  <a:moveTo>
                    <a:pt x="121" y="52"/>
                  </a:moveTo>
                  <a:cubicBezTo>
                    <a:pt x="116" y="47"/>
                    <a:pt x="116" y="47"/>
                    <a:pt x="116" y="47"/>
                  </a:cubicBezTo>
                  <a:cubicBezTo>
                    <a:pt x="118" y="45"/>
                    <a:pt x="118" y="45"/>
                    <a:pt x="118" y="45"/>
                  </a:cubicBezTo>
                  <a:cubicBezTo>
                    <a:pt x="122" y="49"/>
                    <a:pt x="122" y="49"/>
                    <a:pt x="122" y="49"/>
                  </a:cubicBezTo>
                  <a:cubicBezTo>
                    <a:pt x="122" y="50"/>
                    <a:pt x="121" y="51"/>
                    <a:pt x="121" y="52"/>
                  </a:cubicBezTo>
                  <a:moveTo>
                    <a:pt x="74" y="49"/>
                  </a:moveTo>
                  <a:cubicBezTo>
                    <a:pt x="73" y="48"/>
                    <a:pt x="73" y="48"/>
                    <a:pt x="73" y="48"/>
                  </a:cubicBezTo>
                  <a:cubicBezTo>
                    <a:pt x="75" y="45"/>
                    <a:pt x="75" y="45"/>
                    <a:pt x="75" y="45"/>
                  </a:cubicBezTo>
                  <a:cubicBezTo>
                    <a:pt x="77" y="47"/>
                    <a:pt x="77" y="47"/>
                    <a:pt x="77" y="47"/>
                  </a:cubicBezTo>
                  <a:cubicBezTo>
                    <a:pt x="74" y="49"/>
                    <a:pt x="74" y="49"/>
                    <a:pt x="74" y="49"/>
                  </a:cubicBezTo>
                  <a:moveTo>
                    <a:pt x="62" y="49"/>
                  </a:moveTo>
                  <a:cubicBezTo>
                    <a:pt x="61" y="48"/>
                    <a:pt x="61" y="48"/>
                    <a:pt x="61" y="48"/>
                  </a:cubicBezTo>
                  <a:cubicBezTo>
                    <a:pt x="64" y="45"/>
                    <a:pt x="64" y="45"/>
                    <a:pt x="64" y="45"/>
                  </a:cubicBezTo>
                  <a:cubicBezTo>
                    <a:pt x="65" y="47"/>
                    <a:pt x="65" y="47"/>
                    <a:pt x="65" y="47"/>
                  </a:cubicBezTo>
                  <a:cubicBezTo>
                    <a:pt x="62" y="49"/>
                    <a:pt x="62" y="49"/>
                    <a:pt x="62" y="49"/>
                  </a:cubicBezTo>
                  <a:moveTo>
                    <a:pt x="79" y="48"/>
                  </a:moveTo>
                  <a:cubicBezTo>
                    <a:pt x="78" y="47"/>
                    <a:pt x="78" y="47"/>
                    <a:pt x="78" y="47"/>
                  </a:cubicBezTo>
                  <a:cubicBezTo>
                    <a:pt x="80" y="45"/>
                    <a:pt x="80" y="45"/>
                    <a:pt x="80" y="45"/>
                  </a:cubicBezTo>
                  <a:cubicBezTo>
                    <a:pt x="81" y="46"/>
                    <a:pt x="81" y="46"/>
                    <a:pt x="81" y="46"/>
                  </a:cubicBezTo>
                  <a:cubicBezTo>
                    <a:pt x="79" y="48"/>
                    <a:pt x="79" y="48"/>
                    <a:pt x="79" y="48"/>
                  </a:cubicBezTo>
                  <a:moveTo>
                    <a:pt x="55" y="49"/>
                  </a:moveTo>
                  <a:cubicBezTo>
                    <a:pt x="56" y="47"/>
                    <a:pt x="56" y="46"/>
                    <a:pt x="56" y="45"/>
                  </a:cubicBezTo>
                  <a:cubicBezTo>
                    <a:pt x="57" y="44"/>
                    <a:pt x="57" y="44"/>
                    <a:pt x="57" y="44"/>
                  </a:cubicBezTo>
                  <a:cubicBezTo>
                    <a:pt x="58" y="46"/>
                    <a:pt x="58" y="46"/>
                    <a:pt x="58" y="46"/>
                  </a:cubicBezTo>
                  <a:cubicBezTo>
                    <a:pt x="55" y="49"/>
                    <a:pt x="55" y="49"/>
                    <a:pt x="55" y="49"/>
                  </a:cubicBezTo>
                  <a:moveTo>
                    <a:pt x="104" y="47"/>
                  </a:moveTo>
                  <a:cubicBezTo>
                    <a:pt x="102" y="46"/>
                    <a:pt x="102" y="46"/>
                    <a:pt x="102" y="46"/>
                  </a:cubicBezTo>
                  <a:cubicBezTo>
                    <a:pt x="104" y="44"/>
                    <a:pt x="104" y="44"/>
                    <a:pt x="104" y="44"/>
                  </a:cubicBezTo>
                  <a:cubicBezTo>
                    <a:pt x="105" y="46"/>
                    <a:pt x="105" y="46"/>
                    <a:pt x="105" y="46"/>
                  </a:cubicBezTo>
                  <a:cubicBezTo>
                    <a:pt x="104" y="47"/>
                    <a:pt x="104" y="47"/>
                    <a:pt x="104" y="47"/>
                  </a:cubicBezTo>
                  <a:moveTo>
                    <a:pt x="84" y="48"/>
                  </a:moveTo>
                  <a:cubicBezTo>
                    <a:pt x="82" y="46"/>
                    <a:pt x="82" y="46"/>
                    <a:pt x="82" y="46"/>
                  </a:cubicBezTo>
                  <a:cubicBezTo>
                    <a:pt x="84" y="44"/>
                    <a:pt x="84" y="44"/>
                    <a:pt x="84" y="44"/>
                  </a:cubicBezTo>
                  <a:cubicBezTo>
                    <a:pt x="86" y="46"/>
                    <a:pt x="86" y="46"/>
                    <a:pt x="86" y="46"/>
                  </a:cubicBezTo>
                  <a:cubicBezTo>
                    <a:pt x="84" y="48"/>
                    <a:pt x="84" y="48"/>
                    <a:pt x="84" y="48"/>
                  </a:cubicBezTo>
                  <a:moveTo>
                    <a:pt x="68" y="48"/>
                  </a:moveTo>
                  <a:cubicBezTo>
                    <a:pt x="66" y="47"/>
                    <a:pt x="66" y="47"/>
                    <a:pt x="66" y="47"/>
                  </a:cubicBezTo>
                  <a:cubicBezTo>
                    <a:pt x="69" y="44"/>
                    <a:pt x="69" y="44"/>
                    <a:pt x="69" y="44"/>
                  </a:cubicBezTo>
                  <a:cubicBezTo>
                    <a:pt x="70" y="46"/>
                    <a:pt x="70" y="46"/>
                    <a:pt x="70" y="46"/>
                  </a:cubicBezTo>
                  <a:cubicBezTo>
                    <a:pt x="68" y="48"/>
                    <a:pt x="68" y="48"/>
                    <a:pt x="68" y="48"/>
                  </a:cubicBezTo>
                  <a:moveTo>
                    <a:pt x="88" y="47"/>
                  </a:moveTo>
                  <a:cubicBezTo>
                    <a:pt x="87" y="46"/>
                    <a:pt x="87" y="46"/>
                    <a:pt x="87" y="46"/>
                  </a:cubicBezTo>
                  <a:cubicBezTo>
                    <a:pt x="88" y="44"/>
                    <a:pt x="88" y="44"/>
                    <a:pt x="88" y="44"/>
                  </a:cubicBezTo>
                  <a:cubicBezTo>
                    <a:pt x="90" y="46"/>
                    <a:pt x="90" y="46"/>
                    <a:pt x="90" y="46"/>
                  </a:cubicBezTo>
                  <a:cubicBezTo>
                    <a:pt x="88" y="47"/>
                    <a:pt x="88" y="47"/>
                    <a:pt x="88" y="47"/>
                  </a:cubicBezTo>
                  <a:moveTo>
                    <a:pt x="100" y="47"/>
                  </a:moveTo>
                  <a:cubicBezTo>
                    <a:pt x="98" y="46"/>
                    <a:pt x="98" y="46"/>
                    <a:pt x="98" y="46"/>
                  </a:cubicBezTo>
                  <a:cubicBezTo>
                    <a:pt x="100" y="44"/>
                    <a:pt x="100" y="44"/>
                    <a:pt x="100" y="44"/>
                  </a:cubicBezTo>
                  <a:cubicBezTo>
                    <a:pt x="102" y="46"/>
                    <a:pt x="102" y="46"/>
                    <a:pt x="102" y="46"/>
                  </a:cubicBezTo>
                  <a:cubicBezTo>
                    <a:pt x="100" y="47"/>
                    <a:pt x="100" y="47"/>
                    <a:pt x="100" y="47"/>
                  </a:cubicBezTo>
                  <a:moveTo>
                    <a:pt x="92" y="47"/>
                  </a:moveTo>
                  <a:cubicBezTo>
                    <a:pt x="91" y="46"/>
                    <a:pt x="91" y="46"/>
                    <a:pt x="91" y="46"/>
                  </a:cubicBezTo>
                  <a:cubicBezTo>
                    <a:pt x="92" y="44"/>
                    <a:pt x="92" y="44"/>
                    <a:pt x="92" y="44"/>
                  </a:cubicBezTo>
                  <a:cubicBezTo>
                    <a:pt x="94" y="46"/>
                    <a:pt x="94" y="46"/>
                    <a:pt x="94" y="46"/>
                  </a:cubicBezTo>
                  <a:cubicBezTo>
                    <a:pt x="92" y="47"/>
                    <a:pt x="92" y="47"/>
                    <a:pt x="92" y="47"/>
                  </a:cubicBezTo>
                  <a:moveTo>
                    <a:pt x="56" y="44"/>
                  </a:moveTo>
                  <a:cubicBezTo>
                    <a:pt x="56" y="44"/>
                    <a:pt x="56" y="44"/>
                    <a:pt x="56" y="44"/>
                  </a:cubicBezTo>
                  <a:cubicBezTo>
                    <a:pt x="56" y="44"/>
                    <a:pt x="56" y="44"/>
                    <a:pt x="56" y="44"/>
                  </a:cubicBezTo>
                  <a:cubicBezTo>
                    <a:pt x="56" y="44"/>
                    <a:pt x="56" y="44"/>
                    <a:pt x="56" y="44"/>
                  </a:cubicBezTo>
                  <a:moveTo>
                    <a:pt x="96" y="47"/>
                  </a:moveTo>
                  <a:cubicBezTo>
                    <a:pt x="94" y="46"/>
                    <a:pt x="94" y="46"/>
                    <a:pt x="94" y="46"/>
                  </a:cubicBezTo>
                  <a:cubicBezTo>
                    <a:pt x="96" y="44"/>
                    <a:pt x="96" y="44"/>
                    <a:pt x="96" y="44"/>
                  </a:cubicBezTo>
                  <a:cubicBezTo>
                    <a:pt x="98" y="46"/>
                    <a:pt x="98" y="46"/>
                    <a:pt x="98" y="46"/>
                  </a:cubicBezTo>
                  <a:cubicBezTo>
                    <a:pt x="96" y="47"/>
                    <a:pt x="96" y="47"/>
                    <a:pt x="96" y="47"/>
                  </a:cubicBezTo>
                  <a:moveTo>
                    <a:pt x="108" y="47"/>
                  </a:moveTo>
                  <a:cubicBezTo>
                    <a:pt x="106" y="46"/>
                    <a:pt x="106" y="46"/>
                    <a:pt x="106" y="46"/>
                  </a:cubicBezTo>
                  <a:cubicBezTo>
                    <a:pt x="108" y="44"/>
                    <a:pt x="108" y="44"/>
                    <a:pt x="108" y="44"/>
                  </a:cubicBezTo>
                  <a:cubicBezTo>
                    <a:pt x="110" y="45"/>
                    <a:pt x="110" y="45"/>
                    <a:pt x="110" y="45"/>
                  </a:cubicBezTo>
                  <a:cubicBezTo>
                    <a:pt x="108" y="47"/>
                    <a:pt x="108" y="47"/>
                    <a:pt x="108" y="47"/>
                  </a:cubicBezTo>
                  <a:moveTo>
                    <a:pt x="112" y="47"/>
                  </a:moveTo>
                  <a:cubicBezTo>
                    <a:pt x="110" y="45"/>
                    <a:pt x="110" y="45"/>
                    <a:pt x="110" y="45"/>
                  </a:cubicBezTo>
                  <a:cubicBezTo>
                    <a:pt x="112" y="44"/>
                    <a:pt x="112" y="44"/>
                    <a:pt x="112" y="44"/>
                  </a:cubicBezTo>
                  <a:cubicBezTo>
                    <a:pt x="114" y="45"/>
                    <a:pt x="114" y="45"/>
                    <a:pt x="114" y="45"/>
                  </a:cubicBezTo>
                  <a:cubicBezTo>
                    <a:pt x="112" y="47"/>
                    <a:pt x="112" y="47"/>
                    <a:pt x="112" y="47"/>
                  </a:cubicBezTo>
                  <a:moveTo>
                    <a:pt x="116" y="47"/>
                  </a:moveTo>
                  <a:cubicBezTo>
                    <a:pt x="114" y="45"/>
                    <a:pt x="114" y="45"/>
                    <a:pt x="114" y="45"/>
                  </a:cubicBezTo>
                  <a:cubicBezTo>
                    <a:pt x="116" y="43"/>
                    <a:pt x="116" y="43"/>
                    <a:pt x="116" y="43"/>
                  </a:cubicBezTo>
                  <a:cubicBezTo>
                    <a:pt x="118" y="45"/>
                    <a:pt x="118" y="45"/>
                    <a:pt x="118" y="45"/>
                  </a:cubicBezTo>
                  <a:cubicBezTo>
                    <a:pt x="116" y="47"/>
                    <a:pt x="116" y="47"/>
                    <a:pt x="116" y="47"/>
                  </a:cubicBezTo>
                  <a:moveTo>
                    <a:pt x="73" y="47"/>
                  </a:moveTo>
                  <a:cubicBezTo>
                    <a:pt x="71" y="46"/>
                    <a:pt x="71" y="46"/>
                    <a:pt x="71" y="46"/>
                  </a:cubicBezTo>
                  <a:cubicBezTo>
                    <a:pt x="73" y="43"/>
                    <a:pt x="73" y="43"/>
                    <a:pt x="73" y="43"/>
                  </a:cubicBezTo>
                  <a:cubicBezTo>
                    <a:pt x="75" y="45"/>
                    <a:pt x="75" y="45"/>
                    <a:pt x="75" y="45"/>
                  </a:cubicBezTo>
                  <a:cubicBezTo>
                    <a:pt x="73" y="47"/>
                    <a:pt x="73" y="47"/>
                    <a:pt x="73" y="47"/>
                  </a:cubicBezTo>
                  <a:moveTo>
                    <a:pt x="60" y="48"/>
                  </a:moveTo>
                  <a:cubicBezTo>
                    <a:pt x="59" y="46"/>
                    <a:pt x="59" y="46"/>
                    <a:pt x="59" y="46"/>
                  </a:cubicBezTo>
                  <a:cubicBezTo>
                    <a:pt x="62" y="43"/>
                    <a:pt x="62" y="43"/>
                    <a:pt x="62" y="43"/>
                  </a:cubicBezTo>
                  <a:cubicBezTo>
                    <a:pt x="63" y="45"/>
                    <a:pt x="63" y="45"/>
                    <a:pt x="63" y="45"/>
                  </a:cubicBezTo>
                  <a:cubicBezTo>
                    <a:pt x="60" y="48"/>
                    <a:pt x="60" y="48"/>
                    <a:pt x="60" y="48"/>
                  </a:cubicBezTo>
                  <a:moveTo>
                    <a:pt x="77" y="46"/>
                  </a:moveTo>
                  <a:cubicBezTo>
                    <a:pt x="76" y="45"/>
                    <a:pt x="76" y="45"/>
                    <a:pt x="76" y="45"/>
                  </a:cubicBezTo>
                  <a:cubicBezTo>
                    <a:pt x="78" y="43"/>
                    <a:pt x="78" y="43"/>
                    <a:pt x="78" y="43"/>
                  </a:cubicBezTo>
                  <a:cubicBezTo>
                    <a:pt x="79" y="44"/>
                    <a:pt x="79" y="44"/>
                    <a:pt x="79" y="44"/>
                  </a:cubicBezTo>
                  <a:cubicBezTo>
                    <a:pt x="77" y="46"/>
                    <a:pt x="77" y="46"/>
                    <a:pt x="77" y="46"/>
                  </a:cubicBezTo>
                  <a:moveTo>
                    <a:pt x="123" y="49"/>
                  </a:moveTo>
                  <a:cubicBezTo>
                    <a:pt x="119" y="45"/>
                    <a:pt x="119" y="45"/>
                    <a:pt x="119" y="45"/>
                  </a:cubicBezTo>
                  <a:cubicBezTo>
                    <a:pt x="121" y="42"/>
                    <a:pt x="121" y="42"/>
                    <a:pt x="121" y="42"/>
                  </a:cubicBezTo>
                  <a:cubicBezTo>
                    <a:pt x="124" y="46"/>
                    <a:pt x="124" y="46"/>
                    <a:pt x="124" y="46"/>
                  </a:cubicBezTo>
                  <a:cubicBezTo>
                    <a:pt x="124" y="47"/>
                    <a:pt x="123" y="48"/>
                    <a:pt x="123" y="49"/>
                  </a:cubicBezTo>
                  <a:moveTo>
                    <a:pt x="102" y="45"/>
                  </a:moveTo>
                  <a:cubicBezTo>
                    <a:pt x="100" y="44"/>
                    <a:pt x="100" y="44"/>
                    <a:pt x="100" y="44"/>
                  </a:cubicBezTo>
                  <a:cubicBezTo>
                    <a:pt x="102" y="42"/>
                    <a:pt x="102" y="42"/>
                    <a:pt x="102" y="42"/>
                  </a:cubicBezTo>
                  <a:cubicBezTo>
                    <a:pt x="103" y="44"/>
                    <a:pt x="103" y="44"/>
                    <a:pt x="103" y="44"/>
                  </a:cubicBezTo>
                  <a:cubicBezTo>
                    <a:pt x="102" y="45"/>
                    <a:pt x="102" y="45"/>
                    <a:pt x="102" y="45"/>
                  </a:cubicBezTo>
                  <a:moveTo>
                    <a:pt x="82" y="46"/>
                  </a:moveTo>
                  <a:cubicBezTo>
                    <a:pt x="80" y="44"/>
                    <a:pt x="80" y="44"/>
                    <a:pt x="80" y="44"/>
                  </a:cubicBezTo>
                  <a:cubicBezTo>
                    <a:pt x="82" y="42"/>
                    <a:pt x="82" y="42"/>
                    <a:pt x="82" y="42"/>
                  </a:cubicBezTo>
                  <a:cubicBezTo>
                    <a:pt x="84" y="44"/>
                    <a:pt x="84" y="44"/>
                    <a:pt x="84" y="44"/>
                  </a:cubicBezTo>
                  <a:cubicBezTo>
                    <a:pt x="82" y="46"/>
                    <a:pt x="82" y="46"/>
                    <a:pt x="82" y="46"/>
                  </a:cubicBezTo>
                  <a:moveTo>
                    <a:pt x="66" y="46"/>
                  </a:moveTo>
                  <a:cubicBezTo>
                    <a:pt x="64" y="45"/>
                    <a:pt x="64" y="45"/>
                    <a:pt x="64" y="45"/>
                  </a:cubicBezTo>
                  <a:cubicBezTo>
                    <a:pt x="67" y="42"/>
                    <a:pt x="67" y="42"/>
                    <a:pt x="67" y="42"/>
                  </a:cubicBezTo>
                  <a:cubicBezTo>
                    <a:pt x="68" y="44"/>
                    <a:pt x="68" y="44"/>
                    <a:pt x="68" y="44"/>
                  </a:cubicBezTo>
                  <a:cubicBezTo>
                    <a:pt x="66" y="46"/>
                    <a:pt x="66" y="46"/>
                    <a:pt x="66" y="46"/>
                  </a:cubicBezTo>
                  <a:moveTo>
                    <a:pt x="98" y="45"/>
                  </a:moveTo>
                  <a:cubicBezTo>
                    <a:pt x="96" y="44"/>
                    <a:pt x="96" y="44"/>
                    <a:pt x="96" y="44"/>
                  </a:cubicBezTo>
                  <a:cubicBezTo>
                    <a:pt x="98" y="42"/>
                    <a:pt x="98" y="42"/>
                    <a:pt x="98" y="42"/>
                  </a:cubicBezTo>
                  <a:cubicBezTo>
                    <a:pt x="100" y="44"/>
                    <a:pt x="100" y="44"/>
                    <a:pt x="100" y="44"/>
                  </a:cubicBezTo>
                  <a:cubicBezTo>
                    <a:pt x="98" y="45"/>
                    <a:pt x="98" y="45"/>
                    <a:pt x="98" y="45"/>
                  </a:cubicBezTo>
                  <a:moveTo>
                    <a:pt x="86" y="45"/>
                  </a:moveTo>
                  <a:cubicBezTo>
                    <a:pt x="85" y="44"/>
                    <a:pt x="85" y="44"/>
                    <a:pt x="85" y="44"/>
                  </a:cubicBezTo>
                  <a:cubicBezTo>
                    <a:pt x="86" y="42"/>
                    <a:pt x="86" y="42"/>
                    <a:pt x="86" y="42"/>
                  </a:cubicBezTo>
                  <a:cubicBezTo>
                    <a:pt x="88" y="44"/>
                    <a:pt x="88" y="44"/>
                    <a:pt x="88" y="44"/>
                  </a:cubicBezTo>
                  <a:cubicBezTo>
                    <a:pt x="86" y="45"/>
                    <a:pt x="86" y="45"/>
                    <a:pt x="86" y="45"/>
                  </a:cubicBezTo>
                  <a:moveTo>
                    <a:pt x="90" y="45"/>
                  </a:moveTo>
                  <a:cubicBezTo>
                    <a:pt x="89" y="44"/>
                    <a:pt x="89" y="44"/>
                    <a:pt x="89" y="44"/>
                  </a:cubicBezTo>
                  <a:cubicBezTo>
                    <a:pt x="90" y="42"/>
                    <a:pt x="90" y="42"/>
                    <a:pt x="90" y="42"/>
                  </a:cubicBezTo>
                  <a:cubicBezTo>
                    <a:pt x="92" y="44"/>
                    <a:pt x="92" y="44"/>
                    <a:pt x="92" y="44"/>
                  </a:cubicBezTo>
                  <a:cubicBezTo>
                    <a:pt x="90" y="45"/>
                    <a:pt x="90" y="45"/>
                    <a:pt x="90" y="45"/>
                  </a:cubicBezTo>
                  <a:moveTo>
                    <a:pt x="94" y="45"/>
                  </a:moveTo>
                  <a:cubicBezTo>
                    <a:pt x="93" y="44"/>
                    <a:pt x="93" y="44"/>
                    <a:pt x="93" y="44"/>
                  </a:cubicBezTo>
                  <a:cubicBezTo>
                    <a:pt x="94" y="42"/>
                    <a:pt x="94" y="42"/>
                    <a:pt x="94" y="42"/>
                  </a:cubicBezTo>
                  <a:cubicBezTo>
                    <a:pt x="96" y="44"/>
                    <a:pt x="96" y="44"/>
                    <a:pt x="96" y="44"/>
                  </a:cubicBezTo>
                  <a:cubicBezTo>
                    <a:pt x="94" y="45"/>
                    <a:pt x="94" y="45"/>
                    <a:pt x="94" y="45"/>
                  </a:cubicBezTo>
                  <a:moveTo>
                    <a:pt x="106" y="45"/>
                  </a:moveTo>
                  <a:cubicBezTo>
                    <a:pt x="104" y="44"/>
                    <a:pt x="104" y="44"/>
                    <a:pt x="104" y="44"/>
                  </a:cubicBezTo>
                  <a:cubicBezTo>
                    <a:pt x="106" y="42"/>
                    <a:pt x="106" y="42"/>
                    <a:pt x="106" y="42"/>
                  </a:cubicBezTo>
                  <a:cubicBezTo>
                    <a:pt x="108" y="43"/>
                    <a:pt x="108" y="43"/>
                    <a:pt x="108" y="43"/>
                  </a:cubicBezTo>
                  <a:cubicBezTo>
                    <a:pt x="106" y="45"/>
                    <a:pt x="106" y="45"/>
                    <a:pt x="106" y="45"/>
                  </a:cubicBezTo>
                  <a:moveTo>
                    <a:pt x="110" y="45"/>
                  </a:moveTo>
                  <a:cubicBezTo>
                    <a:pt x="108" y="43"/>
                    <a:pt x="108" y="43"/>
                    <a:pt x="108" y="43"/>
                  </a:cubicBezTo>
                  <a:cubicBezTo>
                    <a:pt x="110" y="42"/>
                    <a:pt x="110" y="42"/>
                    <a:pt x="110" y="42"/>
                  </a:cubicBezTo>
                  <a:cubicBezTo>
                    <a:pt x="112" y="43"/>
                    <a:pt x="112" y="43"/>
                    <a:pt x="112" y="43"/>
                  </a:cubicBezTo>
                  <a:cubicBezTo>
                    <a:pt x="110" y="45"/>
                    <a:pt x="110" y="45"/>
                    <a:pt x="110" y="45"/>
                  </a:cubicBezTo>
                  <a:moveTo>
                    <a:pt x="114" y="45"/>
                  </a:moveTo>
                  <a:cubicBezTo>
                    <a:pt x="112" y="43"/>
                    <a:pt x="112" y="43"/>
                    <a:pt x="112" y="43"/>
                  </a:cubicBezTo>
                  <a:cubicBezTo>
                    <a:pt x="114" y="41"/>
                    <a:pt x="114" y="41"/>
                    <a:pt x="114" y="41"/>
                  </a:cubicBezTo>
                  <a:cubicBezTo>
                    <a:pt x="116" y="43"/>
                    <a:pt x="116" y="43"/>
                    <a:pt x="116" y="43"/>
                  </a:cubicBezTo>
                  <a:cubicBezTo>
                    <a:pt x="114" y="45"/>
                    <a:pt x="114" y="45"/>
                    <a:pt x="114" y="45"/>
                  </a:cubicBezTo>
                  <a:moveTo>
                    <a:pt x="71" y="45"/>
                  </a:moveTo>
                  <a:cubicBezTo>
                    <a:pt x="69" y="44"/>
                    <a:pt x="69" y="44"/>
                    <a:pt x="69" y="44"/>
                  </a:cubicBezTo>
                  <a:cubicBezTo>
                    <a:pt x="71" y="41"/>
                    <a:pt x="71" y="41"/>
                    <a:pt x="71" y="41"/>
                  </a:cubicBezTo>
                  <a:cubicBezTo>
                    <a:pt x="73" y="43"/>
                    <a:pt x="73" y="43"/>
                    <a:pt x="73" y="43"/>
                  </a:cubicBezTo>
                  <a:cubicBezTo>
                    <a:pt x="71" y="45"/>
                    <a:pt x="71" y="45"/>
                    <a:pt x="71" y="45"/>
                  </a:cubicBezTo>
                  <a:moveTo>
                    <a:pt x="59" y="46"/>
                  </a:moveTo>
                  <a:cubicBezTo>
                    <a:pt x="57" y="44"/>
                    <a:pt x="57" y="44"/>
                    <a:pt x="57" y="44"/>
                  </a:cubicBezTo>
                  <a:cubicBezTo>
                    <a:pt x="60" y="41"/>
                    <a:pt x="60" y="41"/>
                    <a:pt x="60" y="41"/>
                  </a:cubicBezTo>
                  <a:cubicBezTo>
                    <a:pt x="61" y="43"/>
                    <a:pt x="61" y="43"/>
                    <a:pt x="61" y="43"/>
                  </a:cubicBezTo>
                  <a:cubicBezTo>
                    <a:pt x="59" y="46"/>
                    <a:pt x="59" y="46"/>
                    <a:pt x="59" y="46"/>
                  </a:cubicBezTo>
                  <a:moveTo>
                    <a:pt x="75" y="44"/>
                  </a:moveTo>
                  <a:cubicBezTo>
                    <a:pt x="74" y="43"/>
                    <a:pt x="74" y="43"/>
                    <a:pt x="74" y="43"/>
                  </a:cubicBezTo>
                  <a:cubicBezTo>
                    <a:pt x="76" y="41"/>
                    <a:pt x="76" y="41"/>
                    <a:pt x="76" y="41"/>
                  </a:cubicBezTo>
                  <a:cubicBezTo>
                    <a:pt x="78" y="42"/>
                    <a:pt x="78" y="42"/>
                    <a:pt x="78" y="42"/>
                  </a:cubicBezTo>
                  <a:cubicBezTo>
                    <a:pt x="75" y="44"/>
                    <a:pt x="75" y="44"/>
                    <a:pt x="75" y="44"/>
                  </a:cubicBezTo>
                  <a:moveTo>
                    <a:pt x="118" y="45"/>
                  </a:moveTo>
                  <a:cubicBezTo>
                    <a:pt x="117" y="43"/>
                    <a:pt x="117" y="43"/>
                    <a:pt x="117" y="43"/>
                  </a:cubicBezTo>
                  <a:cubicBezTo>
                    <a:pt x="119" y="41"/>
                    <a:pt x="119" y="41"/>
                    <a:pt x="119" y="41"/>
                  </a:cubicBezTo>
                  <a:cubicBezTo>
                    <a:pt x="121" y="42"/>
                    <a:pt x="121" y="42"/>
                    <a:pt x="121" y="42"/>
                  </a:cubicBezTo>
                  <a:cubicBezTo>
                    <a:pt x="118" y="45"/>
                    <a:pt x="118" y="45"/>
                    <a:pt x="118" y="45"/>
                  </a:cubicBezTo>
                  <a:moveTo>
                    <a:pt x="124" y="45"/>
                  </a:moveTo>
                  <a:cubicBezTo>
                    <a:pt x="121" y="42"/>
                    <a:pt x="121" y="42"/>
                    <a:pt x="121" y="42"/>
                  </a:cubicBezTo>
                  <a:cubicBezTo>
                    <a:pt x="123" y="40"/>
                    <a:pt x="123" y="40"/>
                    <a:pt x="123" y="40"/>
                  </a:cubicBezTo>
                  <a:cubicBezTo>
                    <a:pt x="126" y="42"/>
                    <a:pt x="126" y="42"/>
                    <a:pt x="126" y="42"/>
                  </a:cubicBezTo>
                  <a:cubicBezTo>
                    <a:pt x="125" y="43"/>
                    <a:pt x="125" y="44"/>
                    <a:pt x="124" y="45"/>
                  </a:cubicBezTo>
                  <a:moveTo>
                    <a:pt x="100" y="43"/>
                  </a:moveTo>
                  <a:cubicBezTo>
                    <a:pt x="98" y="42"/>
                    <a:pt x="98" y="42"/>
                    <a:pt x="98" y="42"/>
                  </a:cubicBezTo>
                  <a:cubicBezTo>
                    <a:pt x="100" y="40"/>
                    <a:pt x="100" y="40"/>
                    <a:pt x="100" y="40"/>
                  </a:cubicBezTo>
                  <a:cubicBezTo>
                    <a:pt x="102" y="42"/>
                    <a:pt x="102" y="42"/>
                    <a:pt x="102" y="42"/>
                  </a:cubicBezTo>
                  <a:cubicBezTo>
                    <a:pt x="100" y="43"/>
                    <a:pt x="100" y="43"/>
                    <a:pt x="100" y="43"/>
                  </a:cubicBezTo>
                  <a:moveTo>
                    <a:pt x="80" y="44"/>
                  </a:moveTo>
                  <a:cubicBezTo>
                    <a:pt x="78" y="42"/>
                    <a:pt x="78" y="42"/>
                    <a:pt x="78" y="42"/>
                  </a:cubicBezTo>
                  <a:cubicBezTo>
                    <a:pt x="80" y="40"/>
                    <a:pt x="80" y="40"/>
                    <a:pt x="80" y="40"/>
                  </a:cubicBezTo>
                  <a:cubicBezTo>
                    <a:pt x="82" y="42"/>
                    <a:pt x="82" y="42"/>
                    <a:pt x="82" y="42"/>
                  </a:cubicBezTo>
                  <a:cubicBezTo>
                    <a:pt x="80" y="44"/>
                    <a:pt x="80" y="44"/>
                    <a:pt x="80" y="44"/>
                  </a:cubicBezTo>
                  <a:moveTo>
                    <a:pt x="64" y="44"/>
                  </a:moveTo>
                  <a:cubicBezTo>
                    <a:pt x="62" y="43"/>
                    <a:pt x="62" y="43"/>
                    <a:pt x="62" y="43"/>
                  </a:cubicBezTo>
                  <a:cubicBezTo>
                    <a:pt x="65" y="40"/>
                    <a:pt x="65" y="40"/>
                    <a:pt x="65" y="40"/>
                  </a:cubicBezTo>
                  <a:cubicBezTo>
                    <a:pt x="66" y="42"/>
                    <a:pt x="66" y="42"/>
                    <a:pt x="66" y="42"/>
                  </a:cubicBezTo>
                  <a:cubicBezTo>
                    <a:pt x="64" y="44"/>
                    <a:pt x="64" y="44"/>
                    <a:pt x="64" y="44"/>
                  </a:cubicBezTo>
                  <a:moveTo>
                    <a:pt x="84" y="43"/>
                  </a:moveTo>
                  <a:cubicBezTo>
                    <a:pt x="83" y="42"/>
                    <a:pt x="83" y="42"/>
                    <a:pt x="83" y="42"/>
                  </a:cubicBezTo>
                  <a:cubicBezTo>
                    <a:pt x="84" y="40"/>
                    <a:pt x="84" y="40"/>
                    <a:pt x="84" y="40"/>
                  </a:cubicBezTo>
                  <a:cubicBezTo>
                    <a:pt x="86" y="42"/>
                    <a:pt x="86" y="42"/>
                    <a:pt x="86" y="42"/>
                  </a:cubicBezTo>
                  <a:cubicBezTo>
                    <a:pt x="84" y="43"/>
                    <a:pt x="84" y="43"/>
                    <a:pt x="84" y="43"/>
                  </a:cubicBezTo>
                  <a:moveTo>
                    <a:pt x="96" y="43"/>
                  </a:moveTo>
                  <a:cubicBezTo>
                    <a:pt x="94" y="42"/>
                    <a:pt x="94" y="42"/>
                    <a:pt x="94" y="42"/>
                  </a:cubicBezTo>
                  <a:cubicBezTo>
                    <a:pt x="96" y="40"/>
                    <a:pt x="96" y="40"/>
                    <a:pt x="96" y="40"/>
                  </a:cubicBezTo>
                  <a:cubicBezTo>
                    <a:pt x="98" y="42"/>
                    <a:pt x="98" y="42"/>
                    <a:pt x="98" y="42"/>
                  </a:cubicBezTo>
                  <a:cubicBezTo>
                    <a:pt x="96" y="43"/>
                    <a:pt x="96" y="43"/>
                    <a:pt x="96" y="43"/>
                  </a:cubicBezTo>
                  <a:moveTo>
                    <a:pt x="88" y="43"/>
                  </a:moveTo>
                  <a:cubicBezTo>
                    <a:pt x="87" y="42"/>
                    <a:pt x="87" y="42"/>
                    <a:pt x="87" y="42"/>
                  </a:cubicBezTo>
                  <a:cubicBezTo>
                    <a:pt x="88" y="40"/>
                    <a:pt x="88" y="40"/>
                    <a:pt x="88" y="40"/>
                  </a:cubicBezTo>
                  <a:cubicBezTo>
                    <a:pt x="90" y="42"/>
                    <a:pt x="90" y="42"/>
                    <a:pt x="90" y="42"/>
                  </a:cubicBezTo>
                  <a:cubicBezTo>
                    <a:pt x="88" y="43"/>
                    <a:pt x="88" y="43"/>
                    <a:pt x="88" y="43"/>
                  </a:cubicBezTo>
                  <a:moveTo>
                    <a:pt x="92" y="43"/>
                  </a:moveTo>
                  <a:cubicBezTo>
                    <a:pt x="91" y="42"/>
                    <a:pt x="91" y="42"/>
                    <a:pt x="91" y="42"/>
                  </a:cubicBezTo>
                  <a:cubicBezTo>
                    <a:pt x="92" y="40"/>
                    <a:pt x="92" y="40"/>
                    <a:pt x="92" y="40"/>
                  </a:cubicBezTo>
                  <a:cubicBezTo>
                    <a:pt x="94" y="42"/>
                    <a:pt x="94" y="42"/>
                    <a:pt x="94" y="42"/>
                  </a:cubicBezTo>
                  <a:cubicBezTo>
                    <a:pt x="92" y="43"/>
                    <a:pt x="92" y="43"/>
                    <a:pt x="92" y="43"/>
                  </a:cubicBezTo>
                  <a:moveTo>
                    <a:pt x="104" y="43"/>
                  </a:moveTo>
                  <a:cubicBezTo>
                    <a:pt x="102" y="42"/>
                    <a:pt x="102" y="42"/>
                    <a:pt x="102" y="42"/>
                  </a:cubicBezTo>
                  <a:cubicBezTo>
                    <a:pt x="104" y="40"/>
                    <a:pt x="104" y="40"/>
                    <a:pt x="104" y="40"/>
                  </a:cubicBezTo>
                  <a:cubicBezTo>
                    <a:pt x="106" y="42"/>
                    <a:pt x="106" y="42"/>
                    <a:pt x="106" y="42"/>
                  </a:cubicBezTo>
                  <a:cubicBezTo>
                    <a:pt x="104" y="43"/>
                    <a:pt x="104" y="43"/>
                    <a:pt x="104" y="43"/>
                  </a:cubicBezTo>
                  <a:moveTo>
                    <a:pt x="108" y="43"/>
                  </a:moveTo>
                  <a:cubicBezTo>
                    <a:pt x="106" y="42"/>
                    <a:pt x="106" y="42"/>
                    <a:pt x="106" y="42"/>
                  </a:cubicBezTo>
                  <a:cubicBezTo>
                    <a:pt x="108" y="40"/>
                    <a:pt x="108" y="40"/>
                    <a:pt x="108" y="40"/>
                  </a:cubicBezTo>
                  <a:cubicBezTo>
                    <a:pt x="110" y="41"/>
                    <a:pt x="110" y="41"/>
                    <a:pt x="110" y="41"/>
                  </a:cubicBezTo>
                  <a:cubicBezTo>
                    <a:pt x="108" y="43"/>
                    <a:pt x="108" y="43"/>
                    <a:pt x="108" y="43"/>
                  </a:cubicBezTo>
                  <a:moveTo>
                    <a:pt x="112" y="43"/>
                  </a:moveTo>
                  <a:cubicBezTo>
                    <a:pt x="110" y="41"/>
                    <a:pt x="110" y="41"/>
                    <a:pt x="110" y="41"/>
                  </a:cubicBezTo>
                  <a:cubicBezTo>
                    <a:pt x="112" y="39"/>
                    <a:pt x="112" y="39"/>
                    <a:pt x="112" y="39"/>
                  </a:cubicBezTo>
                  <a:cubicBezTo>
                    <a:pt x="114" y="41"/>
                    <a:pt x="114" y="41"/>
                    <a:pt x="114" y="41"/>
                  </a:cubicBezTo>
                  <a:cubicBezTo>
                    <a:pt x="112" y="43"/>
                    <a:pt x="112" y="43"/>
                    <a:pt x="112" y="43"/>
                  </a:cubicBezTo>
                  <a:moveTo>
                    <a:pt x="69" y="43"/>
                  </a:moveTo>
                  <a:cubicBezTo>
                    <a:pt x="67" y="42"/>
                    <a:pt x="67" y="42"/>
                    <a:pt x="67" y="42"/>
                  </a:cubicBezTo>
                  <a:cubicBezTo>
                    <a:pt x="69" y="39"/>
                    <a:pt x="69" y="39"/>
                    <a:pt x="69" y="39"/>
                  </a:cubicBezTo>
                  <a:cubicBezTo>
                    <a:pt x="71" y="41"/>
                    <a:pt x="71" y="41"/>
                    <a:pt x="71" y="41"/>
                  </a:cubicBezTo>
                  <a:cubicBezTo>
                    <a:pt x="69" y="43"/>
                    <a:pt x="69" y="43"/>
                    <a:pt x="69" y="43"/>
                  </a:cubicBezTo>
                  <a:moveTo>
                    <a:pt x="57" y="44"/>
                  </a:moveTo>
                  <a:cubicBezTo>
                    <a:pt x="56" y="43"/>
                    <a:pt x="56" y="43"/>
                    <a:pt x="56" y="43"/>
                  </a:cubicBezTo>
                  <a:cubicBezTo>
                    <a:pt x="57" y="42"/>
                    <a:pt x="57" y="40"/>
                    <a:pt x="58" y="39"/>
                  </a:cubicBezTo>
                  <a:cubicBezTo>
                    <a:pt x="60" y="41"/>
                    <a:pt x="60" y="41"/>
                    <a:pt x="60" y="41"/>
                  </a:cubicBezTo>
                  <a:cubicBezTo>
                    <a:pt x="57" y="44"/>
                    <a:pt x="57" y="44"/>
                    <a:pt x="57" y="44"/>
                  </a:cubicBezTo>
                  <a:moveTo>
                    <a:pt x="73" y="43"/>
                  </a:moveTo>
                  <a:cubicBezTo>
                    <a:pt x="72" y="41"/>
                    <a:pt x="72" y="41"/>
                    <a:pt x="72" y="41"/>
                  </a:cubicBezTo>
                  <a:cubicBezTo>
                    <a:pt x="74" y="39"/>
                    <a:pt x="74" y="39"/>
                    <a:pt x="74" y="39"/>
                  </a:cubicBezTo>
                  <a:cubicBezTo>
                    <a:pt x="76" y="40"/>
                    <a:pt x="76" y="40"/>
                    <a:pt x="76" y="40"/>
                  </a:cubicBezTo>
                  <a:cubicBezTo>
                    <a:pt x="73" y="43"/>
                    <a:pt x="73" y="43"/>
                    <a:pt x="73" y="43"/>
                  </a:cubicBezTo>
                  <a:moveTo>
                    <a:pt x="116" y="43"/>
                  </a:moveTo>
                  <a:cubicBezTo>
                    <a:pt x="115" y="41"/>
                    <a:pt x="115" y="41"/>
                    <a:pt x="115" y="41"/>
                  </a:cubicBezTo>
                  <a:cubicBezTo>
                    <a:pt x="117" y="39"/>
                    <a:pt x="117" y="39"/>
                    <a:pt x="117" y="39"/>
                  </a:cubicBezTo>
                  <a:cubicBezTo>
                    <a:pt x="119" y="40"/>
                    <a:pt x="119" y="40"/>
                    <a:pt x="119" y="40"/>
                  </a:cubicBezTo>
                  <a:cubicBezTo>
                    <a:pt x="116" y="43"/>
                    <a:pt x="116" y="43"/>
                    <a:pt x="116" y="43"/>
                  </a:cubicBezTo>
                  <a:moveTo>
                    <a:pt x="121" y="42"/>
                  </a:moveTo>
                  <a:cubicBezTo>
                    <a:pt x="119" y="40"/>
                    <a:pt x="119" y="40"/>
                    <a:pt x="119" y="40"/>
                  </a:cubicBezTo>
                  <a:cubicBezTo>
                    <a:pt x="121" y="38"/>
                    <a:pt x="121" y="38"/>
                    <a:pt x="121" y="38"/>
                  </a:cubicBezTo>
                  <a:cubicBezTo>
                    <a:pt x="123" y="40"/>
                    <a:pt x="123" y="40"/>
                    <a:pt x="123" y="40"/>
                  </a:cubicBezTo>
                  <a:cubicBezTo>
                    <a:pt x="121" y="42"/>
                    <a:pt x="121" y="42"/>
                    <a:pt x="121" y="42"/>
                  </a:cubicBezTo>
                  <a:moveTo>
                    <a:pt x="98" y="41"/>
                  </a:moveTo>
                  <a:cubicBezTo>
                    <a:pt x="96" y="40"/>
                    <a:pt x="96" y="40"/>
                    <a:pt x="96" y="40"/>
                  </a:cubicBezTo>
                  <a:cubicBezTo>
                    <a:pt x="98" y="38"/>
                    <a:pt x="98" y="38"/>
                    <a:pt x="98" y="38"/>
                  </a:cubicBezTo>
                  <a:cubicBezTo>
                    <a:pt x="100" y="40"/>
                    <a:pt x="100" y="40"/>
                    <a:pt x="100" y="40"/>
                  </a:cubicBezTo>
                  <a:cubicBezTo>
                    <a:pt x="98" y="41"/>
                    <a:pt x="98" y="41"/>
                    <a:pt x="98" y="41"/>
                  </a:cubicBezTo>
                  <a:moveTo>
                    <a:pt x="78" y="42"/>
                  </a:moveTo>
                  <a:cubicBezTo>
                    <a:pt x="76" y="40"/>
                    <a:pt x="76" y="40"/>
                    <a:pt x="76" y="40"/>
                  </a:cubicBezTo>
                  <a:cubicBezTo>
                    <a:pt x="78" y="38"/>
                    <a:pt x="78" y="38"/>
                    <a:pt x="78" y="38"/>
                  </a:cubicBezTo>
                  <a:cubicBezTo>
                    <a:pt x="80" y="40"/>
                    <a:pt x="80" y="40"/>
                    <a:pt x="80" y="40"/>
                  </a:cubicBezTo>
                  <a:cubicBezTo>
                    <a:pt x="78" y="42"/>
                    <a:pt x="78" y="42"/>
                    <a:pt x="78" y="42"/>
                  </a:cubicBezTo>
                  <a:moveTo>
                    <a:pt x="62" y="42"/>
                  </a:moveTo>
                  <a:cubicBezTo>
                    <a:pt x="60" y="41"/>
                    <a:pt x="60" y="41"/>
                    <a:pt x="60" y="41"/>
                  </a:cubicBezTo>
                  <a:cubicBezTo>
                    <a:pt x="63" y="38"/>
                    <a:pt x="63" y="38"/>
                    <a:pt x="63" y="38"/>
                  </a:cubicBezTo>
                  <a:cubicBezTo>
                    <a:pt x="64" y="40"/>
                    <a:pt x="64" y="40"/>
                    <a:pt x="64" y="40"/>
                  </a:cubicBezTo>
                  <a:cubicBezTo>
                    <a:pt x="62" y="42"/>
                    <a:pt x="62" y="42"/>
                    <a:pt x="62" y="42"/>
                  </a:cubicBezTo>
                  <a:moveTo>
                    <a:pt x="94" y="41"/>
                  </a:moveTo>
                  <a:cubicBezTo>
                    <a:pt x="93" y="40"/>
                    <a:pt x="93" y="40"/>
                    <a:pt x="93" y="40"/>
                  </a:cubicBezTo>
                  <a:cubicBezTo>
                    <a:pt x="94" y="38"/>
                    <a:pt x="94" y="38"/>
                    <a:pt x="94" y="38"/>
                  </a:cubicBezTo>
                  <a:cubicBezTo>
                    <a:pt x="96" y="40"/>
                    <a:pt x="96" y="40"/>
                    <a:pt x="96" y="40"/>
                  </a:cubicBezTo>
                  <a:cubicBezTo>
                    <a:pt x="94" y="41"/>
                    <a:pt x="94" y="41"/>
                    <a:pt x="94" y="41"/>
                  </a:cubicBezTo>
                  <a:moveTo>
                    <a:pt x="82" y="41"/>
                  </a:moveTo>
                  <a:cubicBezTo>
                    <a:pt x="81" y="40"/>
                    <a:pt x="81" y="40"/>
                    <a:pt x="81" y="40"/>
                  </a:cubicBezTo>
                  <a:cubicBezTo>
                    <a:pt x="82" y="38"/>
                    <a:pt x="82" y="38"/>
                    <a:pt x="82" y="38"/>
                  </a:cubicBezTo>
                  <a:cubicBezTo>
                    <a:pt x="84" y="40"/>
                    <a:pt x="84" y="40"/>
                    <a:pt x="84" y="40"/>
                  </a:cubicBezTo>
                  <a:cubicBezTo>
                    <a:pt x="82" y="41"/>
                    <a:pt x="82" y="41"/>
                    <a:pt x="82" y="41"/>
                  </a:cubicBezTo>
                  <a:moveTo>
                    <a:pt x="86" y="41"/>
                  </a:moveTo>
                  <a:cubicBezTo>
                    <a:pt x="85" y="40"/>
                    <a:pt x="85" y="40"/>
                    <a:pt x="85" y="40"/>
                  </a:cubicBezTo>
                  <a:cubicBezTo>
                    <a:pt x="86" y="38"/>
                    <a:pt x="86" y="38"/>
                    <a:pt x="86" y="38"/>
                  </a:cubicBezTo>
                  <a:cubicBezTo>
                    <a:pt x="88" y="40"/>
                    <a:pt x="88" y="40"/>
                    <a:pt x="88" y="40"/>
                  </a:cubicBezTo>
                  <a:cubicBezTo>
                    <a:pt x="86" y="41"/>
                    <a:pt x="86" y="41"/>
                    <a:pt x="86" y="41"/>
                  </a:cubicBezTo>
                  <a:moveTo>
                    <a:pt x="90" y="41"/>
                  </a:moveTo>
                  <a:cubicBezTo>
                    <a:pt x="89" y="40"/>
                    <a:pt x="89" y="40"/>
                    <a:pt x="89" y="40"/>
                  </a:cubicBezTo>
                  <a:cubicBezTo>
                    <a:pt x="90" y="38"/>
                    <a:pt x="90" y="38"/>
                    <a:pt x="90" y="38"/>
                  </a:cubicBezTo>
                  <a:cubicBezTo>
                    <a:pt x="92" y="40"/>
                    <a:pt x="92" y="40"/>
                    <a:pt x="92" y="40"/>
                  </a:cubicBezTo>
                  <a:cubicBezTo>
                    <a:pt x="90" y="41"/>
                    <a:pt x="90" y="41"/>
                    <a:pt x="90" y="41"/>
                  </a:cubicBezTo>
                  <a:moveTo>
                    <a:pt x="102" y="41"/>
                  </a:moveTo>
                  <a:cubicBezTo>
                    <a:pt x="100" y="40"/>
                    <a:pt x="100" y="40"/>
                    <a:pt x="100" y="40"/>
                  </a:cubicBezTo>
                  <a:cubicBezTo>
                    <a:pt x="102" y="38"/>
                    <a:pt x="102" y="38"/>
                    <a:pt x="102" y="38"/>
                  </a:cubicBezTo>
                  <a:cubicBezTo>
                    <a:pt x="104" y="40"/>
                    <a:pt x="104" y="40"/>
                    <a:pt x="104" y="40"/>
                  </a:cubicBezTo>
                  <a:cubicBezTo>
                    <a:pt x="102" y="41"/>
                    <a:pt x="102" y="41"/>
                    <a:pt x="102" y="41"/>
                  </a:cubicBezTo>
                  <a:moveTo>
                    <a:pt x="106" y="41"/>
                  </a:moveTo>
                  <a:cubicBezTo>
                    <a:pt x="104" y="40"/>
                    <a:pt x="104" y="40"/>
                    <a:pt x="104" y="40"/>
                  </a:cubicBezTo>
                  <a:cubicBezTo>
                    <a:pt x="106" y="38"/>
                    <a:pt x="106" y="38"/>
                    <a:pt x="106" y="38"/>
                  </a:cubicBezTo>
                  <a:cubicBezTo>
                    <a:pt x="108" y="39"/>
                    <a:pt x="108" y="39"/>
                    <a:pt x="108" y="39"/>
                  </a:cubicBezTo>
                  <a:cubicBezTo>
                    <a:pt x="106" y="41"/>
                    <a:pt x="106" y="41"/>
                    <a:pt x="106" y="41"/>
                  </a:cubicBezTo>
                  <a:moveTo>
                    <a:pt x="110" y="41"/>
                  </a:moveTo>
                  <a:cubicBezTo>
                    <a:pt x="108" y="39"/>
                    <a:pt x="108" y="39"/>
                    <a:pt x="108" y="39"/>
                  </a:cubicBezTo>
                  <a:cubicBezTo>
                    <a:pt x="110" y="37"/>
                    <a:pt x="110" y="37"/>
                    <a:pt x="110" y="37"/>
                  </a:cubicBezTo>
                  <a:cubicBezTo>
                    <a:pt x="112" y="39"/>
                    <a:pt x="112" y="39"/>
                    <a:pt x="112" y="39"/>
                  </a:cubicBezTo>
                  <a:cubicBezTo>
                    <a:pt x="110" y="41"/>
                    <a:pt x="110" y="41"/>
                    <a:pt x="110" y="41"/>
                  </a:cubicBezTo>
                  <a:moveTo>
                    <a:pt x="67" y="41"/>
                  </a:moveTo>
                  <a:cubicBezTo>
                    <a:pt x="65" y="40"/>
                    <a:pt x="65" y="40"/>
                    <a:pt x="65" y="40"/>
                  </a:cubicBezTo>
                  <a:cubicBezTo>
                    <a:pt x="67" y="37"/>
                    <a:pt x="67" y="37"/>
                    <a:pt x="67" y="37"/>
                  </a:cubicBezTo>
                  <a:cubicBezTo>
                    <a:pt x="69" y="39"/>
                    <a:pt x="69" y="39"/>
                    <a:pt x="69" y="39"/>
                  </a:cubicBezTo>
                  <a:cubicBezTo>
                    <a:pt x="67" y="41"/>
                    <a:pt x="67" y="41"/>
                    <a:pt x="67" y="41"/>
                  </a:cubicBezTo>
                  <a:moveTo>
                    <a:pt x="126" y="42"/>
                  </a:moveTo>
                  <a:cubicBezTo>
                    <a:pt x="124" y="40"/>
                    <a:pt x="124" y="40"/>
                    <a:pt x="124" y="40"/>
                  </a:cubicBezTo>
                  <a:cubicBezTo>
                    <a:pt x="126" y="37"/>
                    <a:pt x="126" y="37"/>
                    <a:pt x="126" y="37"/>
                  </a:cubicBezTo>
                  <a:cubicBezTo>
                    <a:pt x="127" y="38"/>
                    <a:pt x="127" y="38"/>
                    <a:pt x="127" y="38"/>
                  </a:cubicBezTo>
                  <a:cubicBezTo>
                    <a:pt x="127" y="40"/>
                    <a:pt x="126" y="41"/>
                    <a:pt x="126" y="42"/>
                  </a:cubicBezTo>
                  <a:moveTo>
                    <a:pt x="71" y="41"/>
                  </a:moveTo>
                  <a:cubicBezTo>
                    <a:pt x="70" y="39"/>
                    <a:pt x="70" y="39"/>
                    <a:pt x="70" y="39"/>
                  </a:cubicBezTo>
                  <a:cubicBezTo>
                    <a:pt x="72" y="37"/>
                    <a:pt x="72" y="37"/>
                    <a:pt x="72" y="37"/>
                  </a:cubicBezTo>
                  <a:cubicBezTo>
                    <a:pt x="74" y="38"/>
                    <a:pt x="74" y="38"/>
                    <a:pt x="74" y="38"/>
                  </a:cubicBezTo>
                  <a:cubicBezTo>
                    <a:pt x="71" y="41"/>
                    <a:pt x="71" y="41"/>
                    <a:pt x="71" y="41"/>
                  </a:cubicBezTo>
                  <a:moveTo>
                    <a:pt x="114" y="41"/>
                  </a:moveTo>
                  <a:cubicBezTo>
                    <a:pt x="113" y="39"/>
                    <a:pt x="113" y="39"/>
                    <a:pt x="113" y="39"/>
                  </a:cubicBezTo>
                  <a:cubicBezTo>
                    <a:pt x="115" y="37"/>
                    <a:pt x="115" y="37"/>
                    <a:pt x="115" y="37"/>
                  </a:cubicBezTo>
                  <a:cubicBezTo>
                    <a:pt x="117" y="38"/>
                    <a:pt x="117" y="38"/>
                    <a:pt x="117" y="38"/>
                  </a:cubicBezTo>
                  <a:cubicBezTo>
                    <a:pt x="114" y="41"/>
                    <a:pt x="114" y="41"/>
                    <a:pt x="114" y="41"/>
                  </a:cubicBezTo>
                  <a:moveTo>
                    <a:pt x="119" y="40"/>
                  </a:moveTo>
                  <a:cubicBezTo>
                    <a:pt x="117" y="38"/>
                    <a:pt x="117" y="38"/>
                    <a:pt x="117" y="38"/>
                  </a:cubicBezTo>
                  <a:cubicBezTo>
                    <a:pt x="119" y="36"/>
                    <a:pt x="119" y="36"/>
                    <a:pt x="119" y="36"/>
                  </a:cubicBezTo>
                  <a:cubicBezTo>
                    <a:pt x="121" y="38"/>
                    <a:pt x="121" y="38"/>
                    <a:pt x="121" y="38"/>
                  </a:cubicBezTo>
                  <a:cubicBezTo>
                    <a:pt x="119" y="40"/>
                    <a:pt x="119" y="40"/>
                    <a:pt x="119" y="40"/>
                  </a:cubicBezTo>
                  <a:moveTo>
                    <a:pt x="127" y="37"/>
                  </a:moveTo>
                  <a:cubicBezTo>
                    <a:pt x="127" y="37"/>
                    <a:pt x="127" y="37"/>
                    <a:pt x="127" y="37"/>
                  </a:cubicBezTo>
                  <a:cubicBezTo>
                    <a:pt x="127" y="36"/>
                    <a:pt x="127" y="36"/>
                    <a:pt x="127" y="36"/>
                  </a:cubicBezTo>
                  <a:cubicBezTo>
                    <a:pt x="127" y="37"/>
                    <a:pt x="127" y="37"/>
                    <a:pt x="127" y="37"/>
                  </a:cubicBezTo>
                  <a:moveTo>
                    <a:pt x="96" y="39"/>
                  </a:moveTo>
                  <a:cubicBezTo>
                    <a:pt x="94" y="38"/>
                    <a:pt x="94" y="38"/>
                    <a:pt x="94" y="38"/>
                  </a:cubicBezTo>
                  <a:cubicBezTo>
                    <a:pt x="96" y="36"/>
                    <a:pt x="96" y="36"/>
                    <a:pt x="96" y="36"/>
                  </a:cubicBezTo>
                  <a:cubicBezTo>
                    <a:pt x="98" y="38"/>
                    <a:pt x="98" y="38"/>
                    <a:pt x="98" y="38"/>
                  </a:cubicBezTo>
                  <a:cubicBezTo>
                    <a:pt x="96" y="39"/>
                    <a:pt x="96" y="39"/>
                    <a:pt x="96" y="39"/>
                  </a:cubicBezTo>
                  <a:moveTo>
                    <a:pt x="76" y="40"/>
                  </a:moveTo>
                  <a:cubicBezTo>
                    <a:pt x="74" y="38"/>
                    <a:pt x="74" y="38"/>
                    <a:pt x="74" y="38"/>
                  </a:cubicBezTo>
                  <a:cubicBezTo>
                    <a:pt x="76" y="36"/>
                    <a:pt x="76" y="36"/>
                    <a:pt x="76" y="36"/>
                  </a:cubicBezTo>
                  <a:cubicBezTo>
                    <a:pt x="78" y="38"/>
                    <a:pt x="78" y="38"/>
                    <a:pt x="78" y="38"/>
                  </a:cubicBezTo>
                  <a:cubicBezTo>
                    <a:pt x="76" y="40"/>
                    <a:pt x="76" y="40"/>
                    <a:pt x="76" y="40"/>
                  </a:cubicBezTo>
                  <a:moveTo>
                    <a:pt x="80" y="39"/>
                  </a:moveTo>
                  <a:cubicBezTo>
                    <a:pt x="79" y="38"/>
                    <a:pt x="79" y="38"/>
                    <a:pt x="79" y="38"/>
                  </a:cubicBezTo>
                  <a:cubicBezTo>
                    <a:pt x="80" y="36"/>
                    <a:pt x="80" y="36"/>
                    <a:pt x="80" y="36"/>
                  </a:cubicBezTo>
                  <a:cubicBezTo>
                    <a:pt x="82" y="38"/>
                    <a:pt x="82" y="38"/>
                    <a:pt x="82" y="38"/>
                  </a:cubicBezTo>
                  <a:cubicBezTo>
                    <a:pt x="80" y="39"/>
                    <a:pt x="80" y="39"/>
                    <a:pt x="80" y="39"/>
                  </a:cubicBezTo>
                  <a:moveTo>
                    <a:pt x="92" y="39"/>
                  </a:moveTo>
                  <a:cubicBezTo>
                    <a:pt x="91" y="38"/>
                    <a:pt x="91" y="38"/>
                    <a:pt x="91" y="38"/>
                  </a:cubicBezTo>
                  <a:cubicBezTo>
                    <a:pt x="92" y="36"/>
                    <a:pt x="92" y="36"/>
                    <a:pt x="92" y="36"/>
                  </a:cubicBezTo>
                  <a:cubicBezTo>
                    <a:pt x="94" y="38"/>
                    <a:pt x="94" y="38"/>
                    <a:pt x="94" y="38"/>
                  </a:cubicBezTo>
                  <a:cubicBezTo>
                    <a:pt x="92" y="39"/>
                    <a:pt x="92" y="39"/>
                    <a:pt x="92" y="39"/>
                  </a:cubicBezTo>
                  <a:moveTo>
                    <a:pt x="84" y="39"/>
                  </a:moveTo>
                  <a:cubicBezTo>
                    <a:pt x="83" y="38"/>
                    <a:pt x="83" y="38"/>
                    <a:pt x="83" y="38"/>
                  </a:cubicBezTo>
                  <a:cubicBezTo>
                    <a:pt x="84" y="36"/>
                    <a:pt x="84" y="36"/>
                    <a:pt x="84" y="36"/>
                  </a:cubicBezTo>
                  <a:cubicBezTo>
                    <a:pt x="86" y="38"/>
                    <a:pt x="86" y="38"/>
                    <a:pt x="86" y="38"/>
                  </a:cubicBezTo>
                  <a:cubicBezTo>
                    <a:pt x="84" y="39"/>
                    <a:pt x="84" y="39"/>
                    <a:pt x="84" y="39"/>
                  </a:cubicBezTo>
                  <a:moveTo>
                    <a:pt x="88" y="39"/>
                  </a:moveTo>
                  <a:cubicBezTo>
                    <a:pt x="87" y="38"/>
                    <a:pt x="87" y="38"/>
                    <a:pt x="87" y="38"/>
                  </a:cubicBezTo>
                  <a:cubicBezTo>
                    <a:pt x="88" y="36"/>
                    <a:pt x="88" y="36"/>
                    <a:pt x="88" y="36"/>
                  </a:cubicBezTo>
                  <a:cubicBezTo>
                    <a:pt x="90" y="38"/>
                    <a:pt x="90" y="38"/>
                    <a:pt x="90" y="38"/>
                  </a:cubicBezTo>
                  <a:cubicBezTo>
                    <a:pt x="88" y="39"/>
                    <a:pt x="88" y="39"/>
                    <a:pt x="88" y="39"/>
                  </a:cubicBezTo>
                  <a:moveTo>
                    <a:pt x="100" y="39"/>
                  </a:moveTo>
                  <a:cubicBezTo>
                    <a:pt x="98" y="38"/>
                    <a:pt x="98" y="38"/>
                    <a:pt x="98" y="38"/>
                  </a:cubicBezTo>
                  <a:cubicBezTo>
                    <a:pt x="100" y="36"/>
                    <a:pt x="100" y="36"/>
                    <a:pt x="100" y="36"/>
                  </a:cubicBezTo>
                  <a:cubicBezTo>
                    <a:pt x="102" y="38"/>
                    <a:pt x="102" y="38"/>
                    <a:pt x="102" y="38"/>
                  </a:cubicBezTo>
                  <a:cubicBezTo>
                    <a:pt x="100" y="39"/>
                    <a:pt x="100" y="39"/>
                    <a:pt x="100" y="39"/>
                  </a:cubicBezTo>
                  <a:moveTo>
                    <a:pt x="104" y="39"/>
                  </a:moveTo>
                  <a:cubicBezTo>
                    <a:pt x="102" y="38"/>
                    <a:pt x="102" y="38"/>
                    <a:pt x="102" y="38"/>
                  </a:cubicBezTo>
                  <a:cubicBezTo>
                    <a:pt x="104" y="36"/>
                    <a:pt x="104" y="36"/>
                    <a:pt x="104" y="36"/>
                  </a:cubicBezTo>
                  <a:cubicBezTo>
                    <a:pt x="106" y="38"/>
                    <a:pt x="106" y="38"/>
                    <a:pt x="106" y="38"/>
                  </a:cubicBezTo>
                  <a:cubicBezTo>
                    <a:pt x="104" y="39"/>
                    <a:pt x="104" y="39"/>
                    <a:pt x="104" y="39"/>
                  </a:cubicBezTo>
                  <a:moveTo>
                    <a:pt x="108" y="39"/>
                  </a:moveTo>
                  <a:cubicBezTo>
                    <a:pt x="106" y="38"/>
                    <a:pt x="106" y="38"/>
                    <a:pt x="106" y="38"/>
                  </a:cubicBezTo>
                  <a:cubicBezTo>
                    <a:pt x="108" y="36"/>
                    <a:pt x="108" y="36"/>
                    <a:pt x="108" y="36"/>
                  </a:cubicBezTo>
                  <a:cubicBezTo>
                    <a:pt x="110" y="37"/>
                    <a:pt x="110" y="37"/>
                    <a:pt x="110" y="37"/>
                  </a:cubicBezTo>
                  <a:cubicBezTo>
                    <a:pt x="108" y="39"/>
                    <a:pt x="108" y="39"/>
                    <a:pt x="108" y="39"/>
                  </a:cubicBezTo>
                  <a:moveTo>
                    <a:pt x="65" y="39"/>
                  </a:moveTo>
                  <a:cubicBezTo>
                    <a:pt x="63" y="38"/>
                    <a:pt x="63" y="38"/>
                    <a:pt x="63" y="38"/>
                  </a:cubicBezTo>
                  <a:cubicBezTo>
                    <a:pt x="65" y="35"/>
                    <a:pt x="65" y="35"/>
                    <a:pt x="65" y="35"/>
                  </a:cubicBezTo>
                  <a:cubicBezTo>
                    <a:pt x="67" y="37"/>
                    <a:pt x="67" y="37"/>
                    <a:pt x="67" y="37"/>
                  </a:cubicBezTo>
                  <a:cubicBezTo>
                    <a:pt x="65" y="39"/>
                    <a:pt x="65" y="39"/>
                    <a:pt x="65" y="39"/>
                  </a:cubicBezTo>
                  <a:moveTo>
                    <a:pt x="123" y="40"/>
                  </a:moveTo>
                  <a:cubicBezTo>
                    <a:pt x="122" y="38"/>
                    <a:pt x="122" y="38"/>
                    <a:pt x="122" y="38"/>
                  </a:cubicBezTo>
                  <a:cubicBezTo>
                    <a:pt x="124" y="35"/>
                    <a:pt x="124" y="35"/>
                    <a:pt x="124" y="35"/>
                  </a:cubicBezTo>
                  <a:cubicBezTo>
                    <a:pt x="126" y="37"/>
                    <a:pt x="126" y="37"/>
                    <a:pt x="126" y="37"/>
                  </a:cubicBezTo>
                  <a:cubicBezTo>
                    <a:pt x="123" y="40"/>
                    <a:pt x="123" y="40"/>
                    <a:pt x="123" y="40"/>
                  </a:cubicBezTo>
                  <a:moveTo>
                    <a:pt x="60" y="40"/>
                  </a:moveTo>
                  <a:cubicBezTo>
                    <a:pt x="58" y="38"/>
                    <a:pt x="58" y="38"/>
                    <a:pt x="58" y="38"/>
                  </a:cubicBezTo>
                  <a:cubicBezTo>
                    <a:pt x="58" y="38"/>
                    <a:pt x="58" y="38"/>
                    <a:pt x="58" y="38"/>
                  </a:cubicBezTo>
                  <a:cubicBezTo>
                    <a:pt x="58" y="37"/>
                    <a:pt x="59" y="36"/>
                    <a:pt x="59" y="35"/>
                  </a:cubicBezTo>
                  <a:cubicBezTo>
                    <a:pt x="62" y="38"/>
                    <a:pt x="62" y="38"/>
                    <a:pt x="62" y="38"/>
                  </a:cubicBezTo>
                  <a:cubicBezTo>
                    <a:pt x="60" y="40"/>
                    <a:pt x="60" y="40"/>
                    <a:pt x="60" y="40"/>
                  </a:cubicBezTo>
                  <a:moveTo>
                    <a:pt x="69" y="39"/>
                  </a:moveTo>
                  <a:cubicBezTo>
                    <a:pt x="68" y="37"/>
                    <a:pt x="68" y="37"/>
                    <a:pt x="68" y="37"/>
                  </a:cubicBezTo>
                  <a:cubicBezTo>
                    <a:pt x="70" y="35"/>
                    <a:pt x="70" y="35"/>
                    <a:pt x="70" y="35"/>
                  </a:cubicBezTo>
                  <a:cubicBezTo>
                    <a:pt x="72" y="36"/>
                    <a:pt x="72" y="36"/>
                    <a:pt x="72" y="36"/>
                  </a:cubicBezTo>
                  <a:cubicBezTo>
                    <a:pt x="69" y="39"/>
                    <a:pt x="69" y="39"/>
                    <a:pt x="69" y="39"/>
                  </a:cubicBezTo>
                  <a:moveTo>
                    <a:pt x="112" y="39"/>
                  </a:moveTo>
                  <a:cubicBezTo>
                    <a:pt x="111" y="37"/>
                    <a:pt x="111" y="37"/>
                    <a:pt x="111" y="37"/>
                  </a:cubicBezTo>
                  <a:cubicBezTo>
                    <a:pt x="113" y="35"/>
                    <a:pt x="113" y="35"/>
                    <a:pt x="113" y="35"/>
                  </a:cubicBezTo>
                  <a:cubicBezTo>
                    <a:pt x="115" y="36"/>
                    <a:pt x="115" y="36"/>
                    <a:pt x="115" y="36"/>
                  </a:cubicBezTo>
                  <a:cubicBezTo>
                    <a:pt x="112" y="39"/>
                    <a:pt x="112" y="39"/>
                    <a:pt x="112" y="39"/>
                  </a:cubicBezTo>
                  <a:moveTo>
                    <a:pt x="117" y="38"/>
                  </a:moveTo>
                  <a:cubicBezTo>
                    <a:pt x="116" y="36"/>
                    <a:pt x="116" y="36"/>
                    <a:pt x="116" y="36"/>
                  </a:cubicBezTo>
                  <a:cubicBezTo>
                    <a:pt x="117" y="34"/>
                    <a:pt x="117" y="34"/>
                    <a:pt x="117" y="34"/>
                  </a:cubicBezTo>
                  <a:cubicBezTo>
                    <a:pt x="119" y="36"/>
                    <a:pt x="119" y="36"/>
                    <a:pt x="119" y="36"/>
                  </a:cubicBezTo>
                  <a:cubicBezTo>
                    <a:pt x="117" y="38"/>
                    <a:pt x="117" y="38"/>
                    <a:pt x="117" y="38"/>
                  </a:cubicBezTo>
                  <a:moveTo>
                    <a:pt x="94" y="37"/>
                  </a:moveTo>
                  <a:cubicBezTo>
                    <a:pt x="92" y="36"/>
                    <a:pt x="92" y="36"/>
                    <a:pt x="92" y="36"/>
                  </a:cubicBezTo>
                  <a:cubicBezTo>
                    <a:pt x="94" y="34"/>
                    <a:pt x="94" y="34"/>
                    <a:pt x="94" y="34"/>
                  </a:cubicBezTo>
                  <a:cubicBezTo>
                    <a:pt x="96" y="36"/>
                    <a:pt x="96" y="36"/>
                    <a:pt x="96" y="36"/>
                  </a:cubicBezTo>
                  <a:cubicBezTo>
                    <a:pt x="94" y="37"/>
                    <a:pt x="94" y="37"/>
                    <a:pt x="94" y="37"/>
                  </a:cubicBezTo>
                  <a:moveTo>
                    <a:pt x="74" y="38"/>
                  </a:moveTo>
                  <a:cubicBezTo>
                    <a:pt x="72" y="36"/>
                    <a:pt x="72" y="36"/>
                    <a:pt x="72" y="36"/>
                  </a:cubicBezTo>
                  <a:cubicBezTo>
                    <a:pt x="74" y="34"/>
                    <a:pt x="74" y="34"/>
                    <a:pt x="74" y="34"/>
                  </a:cubicBezTo>
                  <a:cubicBezTo>
                    <a:pt x="76" y="36"/>
                    <a:pt x="76" y="36"/>
                    <a:pt x="76" y="36"/>
                  </a:cubicBezTo>
                  <a:cubicBezTo>
                    <a:pt x="74" y="38"/>
                    <a:pt x="74" y="38"/>
                    <a:pt x="74" y="38"/>
                  </a:cubicBezTo>
                  <a:moveTo>
                    <a:pt x="90" y="37"/>
                  </a:moveTo>
                  <a:cubicBezTo>
                    <a:pt x="89" y="36"/>
                    <a:pt x="89" y="36"/>
                    <a:pt x="89" y="36"/>
                  </a:cubicBezTo>
                  <a:cubicBezTo>
                    <a:pt x="90" y="34"/>
                    <a:pt x="90" y="34"/>
                    <a:pt x="90" y="34"/>
                  </a:cubicBezTo>
                  <a:cubicBezTo>
                    <a:pt x="92" y="36"/>
                    <a:pt x="92" y="36"/>
                    <a:pt x="92" y="36"/>
                  </a:cubicBezTo>
                  <a:cubicBezTo>
                    <a:pt x="90" y="37"/>
                    <a:pt x="90" y="37"/>
                    <a:pt x="90" y="37"/>
                  </a:cubicBezTo>
                  <a:moveTo>
                    <a:pt x="78" y="37"/>
                  </a:moveTo>
                  <a:cubicBezTo>
                    <a:pt x="77" y="36"/>
                    <a:pt x="77" y="36"/>
                    <a:pt x="77" y="36"/>
                  </a:cubicBezTo>
                  <a:cubicBezTo>
                    <a:pt x="78" y="34"/>
                    <a:pt x="78" y="34"/>
                    <a:pt x="78" y="34"/>
                  </a:cubicBezTo>
                  <a:cubicBezTo>
                    <a:pt x="80" y="36"/>
                    <a:pt x="80" y="36"/>
                    <a:pt x="80" y="36"/>
                  </a:cubicBezTo>
                  <a:cubicBezTo>
                    <a:pt x="78" y="37"/>
                    <a:pt x="78" y="37"/>
                    <a:pt x="78" y="37"/>
                  </a:cubicBezTo>
                  <a:moveTo>
                    <a:pt x="82" y="37"/>
                  </a:moveTo>
                  <a:cubicBezTo>
                    <a:pt x="81" y="36"/>
                    <a:pt x="81" y="36"/>
                    <a:pt x="81" y="36"/>
                  </a:cubicBezTo>
                  <a:cubicBezTo>
                    <a:pt x="82" y="34"/>
                    <a:pt x="82" y="34"/>
                    <a:pt x="82" y="34"/>
                  </a:cubicBezTo>
                  <a:cubicBezTo>
                    <a:pt x="84" y="36"/>
                    <a:pt x="84" y="36"/>
                    <a:pt x="84" y="36"/>
                  </a:cubicBezTo>
                  <a:cubicBezTo>
                    <a:pt x="82" y="37"/>
                    <a:pt x="82" y="37"/>
                    <a:pt x="82" y="37"/>
                  </a:cubicBezTo>
                  <a:moveTo>
                    <a:pt x="86" y="37"/>
                  </a:moveTo>
                  <a:cubicBezTo>
                    <a:pt x="85" y="36"/>
                    <a:pt x="85" y="36"/>
                    <a:pt x="85" y="36"/>
                  </a:cubicBezTo>
                  <a:cubicBezTo>
                    <a:pt x="86" y="34"/>
                    <a:pt x="86" y="34"/>
                    <a:pt x="86" y="34"/>
                  </a:cubicBezTo>
                  <a:cubicBezTo>
                    <a:pt x="88" y="36"/>
                    <a:pt x="88" y="36"/>
                    <a:pt x="88" y="36"/>
                  </a:cubicBezTo>
                  <a:cubicBezTo>
                    <a:pt x="86" y="37"/>
                    <a:pt x="86" y="37"/>
                    <a:pt x="86" y="37"/>
                  </a:cubicBezTo>
                  <a:moveTo>
                    <a:pt x="98" y="38"/>
                  </a:moveTo>
                  <a:cubicBezTo>
                    <a:pt x="96" y="36"/>
                    <a:pt x="96" y="36"/>
                    <a:pt x="96" y="36"/>
                  </a:cubicBezTo>
                  <a:cubicBezTo>
                    <a:pt x="98" y="34"/>
                    <a:pt x="98" y="34"/>
                    <a:pt x="98" y="34"/>
                  </a:cubicBezTo>
                  <a:cubicBezTo>
                    <a:pt x="100" y="36"/>
                    <a:pt x="100" y="36"/>
                    <a:pt x="100" y="36"/>
                  </a:cubicBezTo>
                  <a:cubicBezTo>
                    <a:pt x="98" y="38"/>
                    <a:pt x="98" y="38"/>
                    <a:pt x="98" y="38"/>
                  </a:cubicBezTo>
                  <a:moveTo>
                    <a:pt x="102" y="37"/>
                  </a:moveTo>
                  <a:cubicBezTo>
                    <a:pt x="100" y="36"/>
                    <a:pt x="100" y="36"/>
                    <a:pt x="100" y="36"/>
                  </a:cubicBezTo>
                  <a:cubicBezTo>
                    <a:pt x="102" y="34"/>
                    <a:pt x="102" y="34"/>
                    <a:pt x="102" y="34"/>
                  </a:cubicBezTo>
                  <a:cubicBezTo>
                    <a:pt x="104" y="36"/>
                    <a:pt x="104" y="36"/>
                    <a:pt x="104" y="36"/>
                  </a:cubicBezTo>
                  <a:cubicBezTo>
                    <a:pt x="102" y="37"/>
                    <a:pt x="102" y="37"/>
                    <a:pt x="102" y="37"/>
                  </a:cubicBezTo>
                  <a:moveTo>
                    <a:pt x="106" y="37"/>
                  </a:moveTo>
                  <a:cubicBezTo>
                    <a:pt x="104" y="36"/>
                    <a:pt x="104" y="36"/>
                    <a:pt x="104" y="36"/>
                  </a:cubicBezTo>
                  <a:cubicBezTo>
                    <a:pt x="106" y="34"/>
                    <a:pt x="106" y="34"/>
                    <a:pt x="106" y="34"/>
                  </a:cubicBezTo>
                  <a:cubicBezTo>
                    <a:pt x="108" y="35"/>
                    <a:pt x="108" y="35"/>
                    <a:pt x="108" y="35"/>
                  </a:cubicBezTo>
                  <a:cubicBezTo>
                    <a:pt x="106" y="37"/>
                    <a:pt x="106" y="37"/>
                    <a:pt x="106" y="37"/>
                  </a:cubicBezTo>
                  <a:moveTo>
                    <a:pt x="121" y="38"/>
                  </a:moveTo>
                  <a:cubicBezTo>
                    <a:pt x="120" y="36"/>
                    <a:pt x="120" y="36"/>
                    <a:pt x="120" y="36"/>
                  </a:cubicBezTo>
                  <a:cubicBezTo>
                    <a:pt x="122" y="33"/>
                    <a:pt x="122" y="33"/>
                    <a:pt x="122" y="33"/>
                  </a:cubicBezTo>
                  <a:cubicBezTo>
                    <a:pt x="124" y="35"/>
                    <a:pt x="124" y="35"/>
                    <a:pt x="124" y="35"/>
                  </a:cubicBezTo>
                  <a:cubicBezTo>
                    <a:pt x="121" y="38"/>
                    <a:pt x="121" y="38"/>
                    <a:pt x="121" y="38"/>
                  </a:cubicBezTo>
                  <a:moveTo>
                    <a:pt x="67" y="37"/>
                  </a:moveTo>
                  <a:cubicBezTo>
                    <a:pt x="66" y="35"/>
                    <a:pt x="66" y="35"/>
                    <a:pt x="66" y="35"/>
                  </a:cubicBezTo>
                  <a:cubicBezTo>
                    <a:pt x="68" y="33"/>
                    <a:pt x="68" y="33"/>
                    <a:pt x="68" y="33"/>
                  </a:cubicBezTo>
                  <a:cubicBezTo>
                    <a:pt x="70" y="34"/>
                    <a:pt x="70" y="34"/>
                    <a:pt x="70" y="34"/>
                  </a:cubicBezTo>
                  <a:cubicBezTo>
                    <a:pt x="67" y="37"/>
                    <a:pt x="67" y="37"/>
                    <a:pt x="67" y="37"/>
                  </a:cubicBezTo>
                  <a:moveTo>
                    <a:pt x="110" y="37"/>
                  </a:moveTo>
                  <a:cubicBezTo>
                    <a:pt x="109" y="35"/>
                    <a:pt x="109" y="35"/>
                    <a:pt x="109" y="35"/>
                  </a:cubicBezTo>
                  <a:cubicBezTo>
                    <a:pt x="111" y="33"/>
                    <a:pt x="111" y="33"/>
                    <a:pt x="111" y="33"/>
                  </a:cubicBezTo>
                  <a:cubicBezTo>
                    <a:pt x="113" y="34"/>
                    <a:pt x="113" y="34"/>
                    <a:pt x="113" y="34"/>
                  </a:cubicBezTo>
                  <a:cubicBezTo>
                    <a:pt x="110" y="37"/>
                    <a:pt x="110" y="37"/>
                    <a:pt x="110" y="37"/>
                  </a:cubicBezTo>
                  <a:moveTo>
                    <a:pt x="115" y="36"/>
                  </a:moveTo>
                  <a:cubicBezTo>
                    <a:pt x="114" y="34"/>
                    <a:pt x="114" y="34"/>
                    <a:pt x="114" y="34"/>
                  </a:cubicBezTo>
                  <a:cubicBezTo>
                    <a:pt x="116" y="32"/>
                    <a:pt x="116" y="32"/>
                    <a:pt x="116" y="32"/>
                  </a:cubicBezTo>
                  <a:cubicBezTo>
                    <a:pt x="117" y="34"/>
                    <a:pt x="117" y="34"/>
                    <a:pt x="117" y="34"/>
                  </a:cubicBezTo>
                  <a:cubicBezTo>
                    <a:pt x="115" y="36"/>
                    <a:pt x="115" y="36"/>
                    <a:pt x="115" y="36"/>
                  </a:cubicBezTo>
                  <a:moveTo>
                    <a:pt x="92" y="35"/>
                  </a:moveTo>
                  <a:cubicBezTo>
                    <a:pt x="91" y="34"/>
                    <a:pt x="91" y="34"/>
                    <a:pt x="91" y="34"/>
                  </a:cubicBezTo>
                  <a:cubicBezTo>
                    <a:pt x="92" y="32"/>
                    <a:pt x="92" y="32"/>
                    <a:pt x="92" y="32"/>
                  </a:cubicBezTo>
                  <a:cubicBezTo>
                    <a:pt x="94" y="34"/>
                    <a:pt x="94" y="34"/>
                    <a:pt x="94" y="34"/>
                  </a:cubicBezTo>
                  <a:cubicBezTo>
                    <a:pt x="92" y="35"/>
                    <a:pt x="92" y="35"/>
                    <a:pt x="92" y="35"/>
                  </a:cubicBezTo>
                  <a:moveTo>
                    <a:pt x="72" y="36"/>
                  </a:moveTo>
                  <a:cubicBezTo>
                    <a:pt x="70" y="34"/>
                    <a:pt x="70" y="34"/>
                    <a:pt x="70" y="34"/>
                  </a:cubicBezTo>
                  <a:cubicBezTo>
                    <a:pt x="72" y="32"/>
                    <a:pt x="72" y="32"/>
                    <a:pt x="72" y="32"/>
                  </a:cubicBezTo>
                  <a:cubicBezTo>
                    <a:pt x="74" y="34"/>
                    <a:pt x="74" y="34"/>
                    <a:pt x="74" y="34"/>
                  </a:cubicBezTo>
                  <a:cubicBezTo>
                    <a:pt x="72" y="36"/>
                    <a:pt x="72" y="36"/>
                    <a:pt x="72" y="36"/>
                  </a:cubicBezTo>
                  <a:moveTo>
                    <a:pt x="76" y="36"/>
                  </a:moveTo>
                  <a:cubicBezTo>
                    <a:pt x="75" y="34"/>
                    <a:pt x="75" y="34"/>
                    <a:pt x="75" y="34"/>
                  </a:cubicBezTo>
                  <a:cubicBezTo>
                    <a:pt x="76" y="32"/>
                    <a:pt x="76" y="32"/>
                    <a:pt x="76" y="32"/>
                  </a:cubicBezTo>
                  <a:cubicBezTo>
                    <a:pt x="78" y="34"/>
                    <a:pt x="78" y="34"/>
                    <a:pt x="78" y="34"/>
                  </a:cubicBezTo>
                  <a:cubicBezTo>
                    <a:pt x="76" y="36"/>
                    <a:pt x="76" y="36"/>
                    <a:pt x="76" y="36"/>
                  </a:cubicBezTo>
                  <a:moveTo>
                    <a:pt x="88" y="35"/>
                  </a:moveTo>
                  <a:cubicBezTo>
                    <a:pt x="87" y="34"/>
                    <a:pt x="87" y="34"/>
                    <a:pt x="87" y="34"/>
                  </a:cubicBezTo>
                  <a:cubicBezTo>
                    <a:pt x="88" y="32"/>
                    <a:pt x="88" y="32"/>
                    <a:pt x="88" y="32"/>
                  </a:cubicBezTo>
                  <a:cubicBezTo>
                    <a:pt x="90" y="34"/>
                    <a:pt x="90" y="34"/>
                    <a:pt x="90" y="34"/>
                  </a:cubicBezTo>
                  <a:cubicBezTo>
                    <a:pt x="88" y="35"/>
                    <a:pt x="88" y="35"/>
                    <a:pt x="88" y="35"/>
                  </a:cubicBezTo>
                  <a:moveTo>
                    <a:pt x="80" y="35"/>
                  </a:moveTo>
                  <a:cubicBezTo>
                    <a:pt x="79" y="34"/>
                    <a:pt x="79" y="34"/>
                    <a:pt x="79" y="34"/>
                  </a:cubicBezTo>
                  <a:cubicBezTo>
                    <a:pt x="80" y="32"/>
                    <a:pt x="80" y="32"/>
                    <a:pt x="80" y="32"/>
                  </a:cubicBezTo>
                  <a:cubicBezTo>
                    <a:pt x="82" y="34"/>
                    <a:pt x="82" y="34"/>
                    <a:pt x="82" y="34"/>
                  </a:cubicBezTo>
                  <a:cubicBezTo>
                    <a:pt x="80" y="35"/>
                    <a:pt x="80" y="35"/>
                    <a:pt x="80" y="35"/>
                  </a:cubicBezTo>
                  <a:moveTo>
                    <a:pt x="84" y="35"/>
                  </a:moveTo>
                  <a:cubicBezTo>
                    <a:pt x="83" y="34"/>
                    <a:pt x="83" y="34"/>
                    <a:pt x="83" y="34"/>
                  </a:cubicBezTo>
                  <a:cubicBezTo>
                    <a:pt x="84" y="32"/>
                    <a:pt x="84" y="32"/>
                    <a:pt x="84" y="32"/>
                  </a:cubicBezTo>
                  <a:cubicBezTo>
                    <a:pt x="86" y="34"/>
                    <a:pt x="86" y="34"/>
                    <a:pt x="86" y="34"/>
                  </a:cubicBezTo>
                  <a:cubicBezTo>
                    <a:pt x="84" y="35"/>
                    <a:pt x="84" y="35"/>
                    <a:pt x="84" y="35"/>
                  </a:cubicBezTo>
                  <a:moveTo>
                    <a:pt x="126" y="36"/>
                  </a:moveTo>
                  <a:cubicBezTo>
                    <a:pt x="125" y="35"/>
                    <a:pt x="125" y="35"/>
                    <a:pt x="125" y="35"/>
                  </a:cubicBezTo>
                  <a:cubicBezTo>
                    <a:pt x="128" y="32"/>
                    <a:pt x="128" y="32"/>
                    <a:pt x="128" y="32"/>
                  </a:cubicBezTo>
                  <a:cubicBezTo>
                    <a:pt x="128" y="32"/>
                    <a:pt x="128" y="32"/>
                    <a:pt x="128" y="32"/>
                  </a:cubicBezTo>
                  <a:cubicBezTo>
                    <a:pt x="128" y="33"/>
                    <a:pt x="128" y="34"/>
                    <a:pt x="127" y="35"/>
                  </a:cubicBezTo>
                  <a:cubicBezTo>
                    <a:pt x="126" y="36"/>
                    <a:pt x="126" y="36"/>
                    <a:pt x="126" y="36"/>
                  </a:cubicBezTo>
                  <a:moveTo>
                    <a:pt x="96" y="36"/>
                  </a:moveTo>
                  <a:cubicBezTo>
                    <a:pt x="94" y="34"/>
                    <a:pt x="94" y="34"/>
                    <a:pt x="94" y="34"/>
                  </a:cubicBezTo>
                  <a:cubicBezTo>
                    <a:pt x="96" y="32"/>
                    <a:pt x="96" y="32"/>
                    <a:pt x="96" y="32"/>
                  </a:cubicBezTo>
                  <a:cubicBezTo>
                    <a:pt x="98" y="34"/>
                    <a:pt x="98" y="34"/>
                    <a:pt x="98" y="34"/>
                  </a:cubicBezTo>
                  <a:cubicBezTo>
                    <a:pt x="96" y="36"/>
                    <a:pt x="96" y="36"/>
                    <a:pt x="96" y="36"/>
                  </a:cubicBezTo>
                  <a:moveTo>
                    <a:pt x="100" y="35"/>
                  </a:moveTo>
                  <a:cubicBezTo>
                    <a:pt x="99" y="34"/>
                    <a:pt x="99" y="34"/>
                    <a:pt x="99" y="34"/>
                  </a:cubicBezTo>
                  <a:cubicBezTo>
                    <a:pt x="100" y="32"/>
                    <a:pt x="100" y="32"/>
                    <a:pt x="100" y="32"/>
                  </a:cubicBezTo>
                  <a:cubicBezTo>
                    <a:pt x="102" y="34"/>
                    <a:pt x="102" y="34"/>
                    <a:pt x="102" y="34"/>
                  </a:cubicBezTo>
                  <a:cubicBezTo>
                    <a:pt x="100" y="35"/>
                    <a:pt x="100" y="35"/>
                    <a:pt x="100" y="35"/>
                  </a:cubicBezTo>
                  <a:moveTo>
                    <a:pt x="104" y="35"/>
                  </a:moveTo>
                  <a:cubicBezTo>
                    <a:pt x="103" y="34"/>
                    <a:pt x="103" y="34"/>
                    <a:pt x="103" y="34"/>
                  </a:cubicBezTo>
                  <a:cubicBezTo>
                    <a:pt x="105" y="32"/>
                    <a:pt x="105" y="32"/>
                    <a:pt x="105" y="32"/>
                  </a:cubicBezTo>
                  <a:cubicBezTo>
                    <a:pt x="106" y="33"/>
                    <a:pt x="106" y="33"/>
                    <a:pt x="106" y="33"/>
                  </a:cubicBezTo>
                  <a:cubicBezTo>
                    <a:pt x="104" y="35"/>
                    <a:pt x="104" y="35"/>
                    <a:pt x="104" y="35"/>
                  </a:cubicBezTo>
                  <a:moveTo>
                    <a:pt x="119" y="36"/>
                  </a:moveTo>
                  <a:cubicBezTo>
                    <a:pt x="118" y="34"/>
                    <a:pt x="118" y="34"/>
                    <a:pt x="118" y="34"/>
                  </a:cubicBezTo>
                  <a:cubicBezTo>
                    <a:pt x="121" y="31"/>
                    <a:pt x="121" y="31"/>
                    <a:pt x="121" y="31"/>
                  </a:cubicBezTo>
                  <a:cubicBezTo>
                    <a:pt x="122" y="33"/>
                    <a:pt x="122" y="33"/>
                    <a:pt x="122" y="33"/>
                  </a:cubicBezTo>
                  <a:cubicBezTo>
                    <a:pt x="119" y="36"/>
                    <a:pt x="119" y="36"/>
                    <a:pt x="119" y="36"/>
                  </a:cubicBezTo>
                  <a:moveTo>
                    <a:pt x="63" y="37"/>
                  </a:moveTo>
                  <a:cubicBezTo>
                    <a:pt x="60" y="34"/>
                    <a:pt x="60" y="34"/>
                    <a:pt x="60" y="34"/>
                  </a:cubicBezTo>
                  <a:cubicBezTo>
                    <a:pt x="60" y="33"/>
                    <a:pt x="61" y="32"/>
                    <a:pt x="61" y="31"/>
                  </a:cubicBezTo>
                  <a:cubicBezTo>
                    <a:pt x="65" y="35"/>
                    <a:pt x="65" y="35"/>
                    <a:pt x="65" y="35"/>
                  </a:cubicBezTo>
                  <a:cubicBezTo>
                    <a:pt x="63" y="37"/>
                    <a:pt x="63" y="37"/>
                    <a:pt x="63" y="37"/>
                  </a:cubicBezTo>
                  <a:moveTo>
                    <a:pt x="108" y="35"/>
                  </a:moveTo>
                  <a:cubicBezTo>
                    <a:pt x="107" y="33"/>
                    <a:pt x="107" y="33"/>
                    <a:pt x="107" y="33"/>
                  </a:cubicBezTo>
                  <a:cubicBezTo>
                    <a:pt x="109" y="31"/>
                    <a:pt x="109" y="31"/>
                    <a:pt x="109" y="31"/>
                  </a:cubicBezTo>
                  <a:cubicBezTo>
                    <a:pt x="111" y="32"/>
                    <a:pt x="111" y="32"/>
                    <a:pt x="111" y="32"/>
                  </a:cubicBezTo>
                  <a:cubicBezTo>
                    <a:pt x="108" y="35"/>
                    <a:pt x="108" y="35"/>
                    <a:pt x="108" y="35"/>
                  </a:cubicBezTo>
                  <a:moveTo>
                    <a:pt x="113" y="34"/>
                  </a:moveTo>
                  <a:cubicBezTo>
                    <a:pt x="112" y="32"/>
                    <a:pt x="112" y="32"/>
                    <a:pt x="112" y="32"/>
                  </a:cubicBezTo>
                  <a:cubicBezTo>
                    <a:pt x="114" y="30"/>
                    <a:pt x="114" y="30"/>
                    <a:pt x="114" y="30"/>
                  </a:cubicBezTo>
                  <a:cubicBezTo>
                    <a:pt x="115" y="32"/>
                    <a:pt x="115" y="32"/>
                    <a:pt x="115" y="32"/>
                  </a:cubicBezTo>
                  <a:cubicBezTo>
                    <a:pt x="113" y="34"/>
                    <a:pt x="113" y="34"/>
                    <a:pt x="113" y="34"/>
                  </a:cubicBezTo>
                  <a:moveTo>
                    <a:pt x="90" y="34"/>
                  </a:moveTo>
                  <a:cubicBezTo>
                    <a:pt x="89" y="32"/>
                    <a:pt x="89" y="32"/>
                    <a:pt x="89" y="32"/>
                  </a:cubicBezTo>
                  <a:cubicBezTo>
                    <a:pt x="90" y="30"/>
                    <a:pt x="90" y="30"/>
                    <a:pt x="90" y="30"/>
                  </a:cubicBezTo>
                  <a:cubicBezTo>
                    <a:pt x="92" y="32"/>
                    <a:pt x="92" y="32"/>
                    <a:pt x="92" y="32"/>
                  </a:cubicBezTo>
                  <a:cubicBezTo>
                    <a:pt x="90" y="34"/>
                    <a:pt x="90" y="34"/>
                    <a:pt x="90" y="34"/>
                  </a:cubicBezTo>
                  <a:moveTo>
                    <a:pt x="70" y="34"/>
                  </a:moveTo>
                  <a:cubicBezTo>
                    <a:pt x="68" y="32"/>
                    <a:pt x="68" y="32"/>
                    <a:pt x="68" y="32"/>
                  </a:cubicBezTo>
                  <a:cubicBezTo>
                    <a:pt x="71" y="30"/>
                    <a:pt x="71" y="30"/>
                    <a:pt x="71" y="30"/>
                  </a:cubicBezTo>
                  <a:cubicBezTo>
                    <a:pt x="72" y="32"/>
                    <a:pt x="72" y="32"/>
                    <a:pt x="72" y="32"/>
                  </a:cubicBezTo>
                  <a:cubicBezTo>
                    <a:pt x="70" y="34"/>
                    <a:pt x="70" y="34"/>
                    <a:pt x="70" y="34"/>
                  </a:cubicBezTo>
                  <a:moveTo>
                    <a:pt x="74" y="34"/>
                  </a:moveTo>
                  <a:cubicBezTo>
                    <a:pt x="73" y="32"/>
                    <a:pt x="73" y="32"/>
                    <a:pt x="73" y="32"/>
                  </a:cubicBezTo>
                  <a:cubicBezTo>
                    <a:pt x="74" y="30"/>
                    <a:pt x="74" y="30"/>
                    <a:pt x="74" y="30"/>
                  </a:cubicBezTo>
                  <a:cubicBezTo>
                    <a:pt x="76" y="32"/>
                    <a:pt x="76" y="32"/>
                    <a:pt x="76" y="32"/>
                  </a:cubicBezTo>
                  <a:cubicBezTo>
                    <a:pt x="74" y="34"/>
                    <a:pt x="74" y="34"/>
                    <a:pt x="74" y="34"/>
                  </a:cubicBezTo>
                  <a:moveTo>
                    <a:pt x="86" y="33"/>
                  </a:moveTo>
                  <a:cubicBezTo>
                    <a:pt x="85" y="32"/>
                    <a:pt x="85" y="32"/>
                    <a:pt x="85" y="32"/>
                  </a:cubicBezTo>
                  <a:cubicBezTo>
                    <a:pt x="86" y="30"/>
                    <a:pt x="86" y="30"/>
                    <a:pt x="86" y="30"/>
                  </a:cubicBezTo>
                  <a:cubicBezTo>
                    <a:pt x="88" y="32"/>
                    <a:pt x="88" y="32"/>
                    <a:pt x="88" y="32"/>
                  </a:cubicBezTo>
                  <a:cubicBezTo>
                    <a:pt x="86" y="33"/>
                    <a:pt x="86" y="33"/>
                    <a:pt x="86" y="33"/>
                  </a:cubicBezTo>
                  <a:moveTo>
                    <a:pt x="78" y="34"/>
                  </a:moveTo>
                  <a:cubicBezTo>
                    <a:pt x="77" y="32"/>
                    <a:pt x="77" y="32"/>
                    <a:pt x="77" y="32"/>
                  </a:cubicBezTo>
                  <a:cubicBezTo>
                    <a:pt x="78" y="30"/>
                    <a:pt x="78" y="30"/>
                    <a:pt x="78" y="30"/>
                  </a:cubicBezTo>
                  <a:cubicBezTo>
                    <a:pt x="80" y="32"/>
                    <a:pt x="80" y="32"/>
                    <a:pt x="80" y="32"/>
                  </a:cubicBezTo>
                  <a:cubicBezTo>
                    <a:pt x="78" y="34"/>
                    <a:pt x="78" y="34"/>
                    <a:pt x="78" y="34"/>
                  </a:cubicBezTo>
                  <a:moveTo>
                    <a:pt x="82" y="33"/>
                  </a:moveTo>
                  <a:cubicBezTo>
                    <a:pt x="81" y="32"/>
                    <a:pt x="81" y="32"/>
                    <a:pt x="81" y="32"/>
                  </a:cubicBezTo>
                  <a:cubicBezTo>
                    <a:pt x="82" y="30"/>
                    <a:pt x="82" y="30"/>
                    <a:pt x="82" y="30"/>
                  </a:cubicBezTo>
                  <a:cubicBezTo>
                    <a:pt x="84" y="32"/>
                    <a:pt x="84" y="32"/>
                    <a:pt x="84" y="32"/>
                  </a:cubicBezTo>
                  <a:cubicBezTo>
                    <a:pt x="82" y="33"/>
                    <a:pt x="82" y="33"/>
                    <a:pt x="82" y="33"/>
                  </a:cubicBezTo>
                  <a:moveTo>
                    <a:pt x="124" y="35"/>
                  </a:moveTo>
                  <a:cubicBezTo>
                    <a:pt x="123" y="33"/>
                    <a:pt x="123" y="33"/>
                    <a:pt x="123" y="33"/>
                  </a:cubicBezTo>
                  <a:cubicBezTo>
                    <a:pt x="126" y="30"/>
                    <a:pt x="126" y="30"/>
                    <a:pt x="126" y="30"/>
                  </a:cubicBezTo>
                  <a:cubicBezTo>
                    <a:pt x="127" y="32"/>
                    <a:pt x="127" y="32"/>
                    <a:pt x="127" y="32"/>
                  </a:cubicBezTo>
                  <a:cubicBezTo>
                    <a:pt x="124" y="35"/>
                    <a:pt x="124" y="35"/>
                    <a:pt x="124" y="35"/>
                  </a:cubicBezTo>
                  <a:moveTo>
                    <a:pt x="94" y="34"/>
                  </a:moveTo>
                  <a:cubicBezTo>
                    <a:pt x="92" y="32"/>
                    <a:pt x="92" y="32"/>
                    <a:pt x="92" y="32"/>
                  </a:cubicBezTo>
                  <a:cubicBezTo>
                    <a:pt x="94" y="30"/>
                    <a:pt x="94" y="30"/>
                    <a:pt x="94" y="30"/>
                  </a:cubicBezTo>
                  <a:cubicBezTo>
                    <a:pt x="96" y="32"/>
                    <a:pt x="96" y="32"/>
                    <a:pt x="96" y="32"/>
                  </a:cubicBezTo>
                  <a:cubicBezTo>
                    <a:pt x="94" y="34"/>
                    <a:pt x="94" y="34"/>
                    <a:pt x="94" y="34"/>
                  </a:cubicBezTo>
                  <a:moveTo>
                    <a:pt x="98" y="33"/>
                  </a:moveTo>
                  <a:cubicBezTo>
                    <a:pt x="97" y="32"/>
                    <a:pt x="97" y="32"/>
                    <a:pt x="97" y="32"/>
                  </a:cubicBezTo>
                  <a:cubicBezTo>
                    <a:pt x="98" y="30"/>
                    <a:pt x="98" y="30"/>
                    <a:pt x="98" y="30"/>
                  </a:cubicBezTo>
                  <a:cubicBezTo>
                    <a:pt x="100" y="32"/>
                    <a:pt x="100" y="32"/>
                    <a:pt x="100" y="32"/>
                  </a:cubicBezTo>
                  <a:cubicBezTo>
                    <a:pt x="98" y="33"/>
                    <a:pt x="98" y="33"/>
                    <a:pt x="98" y="33"/>
                  </a:cubicBezTo>
                  <a:moveTo>
                    <a:pt x="102" y="33"/>
                  </a:moveTo>
                  <a:cubicBezTo>
                    <a:pt x="101" y="32"/>
                    <a:pt x="101" y="32"/>
                    <a:pt x="101" y="32"/>
                  </a:cubicBezTo>
                  <a:cubicBezTo>
                    <a:pt x="103" y="30"/>
                    <a:pt x="103" y="30"/>
                    <a:pt x="103" y="30"/>
                  </a:cubicBezTo>
                  <a:cubicBezTo>
                    <a:pt x="104" y="31"/>
                    <a:pt x="104" y="31"/>
                    <a:pt x="104" y="31"/>
                  </a:cubicBezTo>
                  <a:cubicBezTo>
                    <a:pt x="102" y="33"/>
                    <a:pt x="102" y="33"/>
                    <a:pt x="102" y="33"/>
                  </a:cubicBezTo>
                  <a:moveTo>
                    <a:pt x="117" y="34"/>
                  </a:moveTo>
                  <a:cubicBezTo>
                    <a:pt x="116" y="32"/>
                    <a:pt x="116" y="32"/>
                    <a:pt x="116" y="32"/>
                  </a:cubicBezTo>
                  <a:cubicBezTo>
                    <a:pt x="119" y="29"/>
                    <a:pt x="119" y="29"/>
                    <a:pt x="119" y="29"/>
                  </a:cubicBezTo>
                  <a:cubicBezTo>
                    <a:pt x="120" y="31"/>
                    <a:pt x="120" y="31"/>
                    <a:pt x="120" y="31"/>
                  </a:cubicBezTo>
                  <a:cubicBezTo>
                    <a:pt x="117" y="34"/>
                    <a:pt x="117" y="34"/>
                    <a:pt x="117" y="34"/>
                  </a:cubicBezTo>
                  <a:moveTo>
                    <a:pt x="106" y="33"/>
                  </a:moveTo>
                  <a:cubicBezTo>
                    <a:pt x="105" y="31"/>
                    <a:pt x="105" y="31"/>
                    <a:pt x="105" y="31"/>
                  </a:cubicBezTo>
                  <a:cubicBezTo>
                    <a:pt x="107" y="29"/>
                    <a:pt x="107" y="29"/>
                    <a:pt x="107" y="29"/>
                  </a:cubicBezTo>
                  <a:cubicBezTo>
                    <a:pt x="109" y="30"/>
                    <a:pt x="109" y="30"/>
                    <a:pt x="109" y="30"/>
                  </a:cubicBezTo>
                  <a:cubicBezTo>
                    <a:pt x="106" y="33"/>
                    <a:pt x="106" y="33"/>
                    <a:pt x="106" y="33"/>
                  </a:cubicBezTo>
                  <a:moveTo>
                    <a:pt x="111" y="32"/>
                  </a:moveTo>
                  <a:cubicBezTo>
                    <a:pt x="110" y="30"/>
                    <a:pt x="110" y="30"/>
                    <a:pt x="110" y="30"/>
                  </a:cubicBezTo>
                  <a:cubicBezTo>
                    <a:pt x="112" y="28"/>
                    <a:pt x="112" y="28"/>
                    <a:pt x="112" y="28"/>
                  </a:cubicBezTo>
                  <a:cubicBezTo>
                    <a:pt x="113" y="30"/>
                    <a:pt x="113" y="30"/>
                    <a:pt x="113" y="30"/>
                  </a:cubicBezTo>
                  <a:cubicBezTo>
                    <a:pt x="111" y="32"/>
                    <a:pt x="111" y="32"/>
                    <a:pt x="111" y="32"/>
                  </a:cubicBezTo>
                  <a:moveTo>
                    <a:pt x="88" y="32"/>
                  </a:moveTo>
                  <a:cubicBezTo>
                    <a:pt x="87" y="30"/>
                    <a:pt x="87" y="30"/>
                    <a:pt x="87" y="30"/>
                  </a:cubicBezTo>
                  <a:cubicBezTo>
                    <a:pt x="88" y="28"/>
                    <a:pt x="88" y="28"/>
                    <a:pt x="88" y="28"/>
                  </a:cubicBezTo>
                  <a:cubicBezTo>
                    <a:pt x="90" y="30"/>
                    <a:pt x="90" y="30"/>
                    <a:pt x="90" y="30"/>
                  </a:cubicBezTo>
                  <a:cubicBezTo>
                    <a:pt x="88" y="32"/>
                    <a:pt x="88" y="32"/>
                    <a:pt x="88" y="32"/>
                  </a:cubicBezTo>
                  <a:moveTo>
                    <a:pt x="84" y="31"/>
                  </a:moveTo>
                  <a:cubicBezTo>
                    <a:pt x="83" y="30"/>
                    <a:pt x="83" y="30"/>
                    <a:pt x="83" y="30"/>
                  </a:cubicBezTo>
                  <a:cubicBezTo>
                    <a:pt x="84" y="28"/>
                    <a:pt x="84" y="28"/>
                    <a:pt x="84" y="28"/>
                  </a:cubicBezTo>
                  <a:cubicBezTo>
                    <a:pt x="86" y="30"/>
                    <a:pt x="86" y="30"/>
                    <a:pt x="86" y="30"/>
                  </a:cubicBezTo>
                  <a:cubicBezTo>
                    <a:pt x="84" y="31"/>
                    <a:pt x="84" y="31"/>
                    <a:pt x="84" y="31"/>
                  </a:cubicBezTo>
                  <a:moveTo>
                    <a:pt x="72" y="32"/>
                  </a:moveTo>
                  <a:cubicBezTo>
                    <a:pt x="71" y="30"/>
                    <a:pt x="71" y="30"/>
                    <a:pt x="71" y="30"/>
                  </a:cubicBezTo>
                  <a:cubicBezTo>
                    <a:pt x="73" y="28"/>
                    <a:pt x="73" y="28"/>
                    <a:pt x="73" y="28"/>
                  </a:cubicBezTo>
                  <a:cubicBezTo>
                    <a:pt x="74" y="30"/>
                    <a:pt x="74" y="30"/>
                    <a:pt x="74" y="30"/>
                  </a:cubicBezTo>
                  <a:cubicBezTo>
                    <a:pt x="72" y="32"/>
                    <a:pt x="72" y="32"/>
                    <a:pt x="72" y="32"/>
                  </a:cubicBezTo>
                  <a:moveTo>
                    <a:pt x="76" y="32"/>
                  </a:moveTo>
                  <a:cubicBezTo>
                    <a:pt x="75" y="30"/>
                    <a:pt x="75" y="30"/>
                    <a:pt x="75" y="30"/>
                  </a:cubicBezTo>
                  <a:cubicBezTo>
                    <a:pt x="76" y="28"/>
                    <a:pt x="76" y="28"/>
                    <a:pt x="76" y="28"/>
                  </a:cubicBezTo>
                  <a:cubicBezTo>
                    <a:pt x="78" y="30"/>
                    <a:pt x="78" y="30"/>
                    <a:pt x="78" y="30"/>
                  </a:cubicBezTo>
                  <a:cubicBezTo>
                    <a:pt x="76" y="32"/>
                    <a:pt x="76" y="32"/>
                    <a:pt x="76" y="32"/>
                  </a:cubicBezTo>
                  <a:moveTo>
                    <a:pt x="80" y="32"/>
                  </a:moveTo>
                  <a:cubicBezTo>
                    <a:pt x="79" y="30"/>
                    <a:pt x="79" y="30"/>
                    <a:pt x="79" y="30"/>
                  </a:cubicBezTo>
                  <a:cubicBezTo>
                    <a:pt x="80" y="28"/>
                    <a:pt x="80" y="28"/>
                    <a:pt x="80" y="28"/>
                  </a:cubicBezTo>
                  <a:cubicBezTo>
                    <a:pt x="82" y="30"/>
                    <a:pt x="82" y="30"/>
                    <a:pt x="82" y="30"/>
                  </a:cubicBezTo>
                  <a:cubicBezTo>
                    <a:pt x="80" y="32"/>
                    <a:pt x="80" y="32"/>
                    <a:pt x="80" y="32"/>
                  </a:cubicBezTo>
                  <a:moveTo>
                    <a:pt x="122" y="33"/>
                  </a:moveTo>
                  <a:cubicBezTo>
                    <a:pt x="121" y="31"/>
                    <a:pt x="121" y="31"/>
                    <a:pt x="121" y="31"/>
                  </a:cubicBezTo>
                  <a:cubicBezTo>
                    <a:pt x="124" y="28"/>
                    <a:pt x="124" y="28"/>
                    <a:pt x="124" y="28"/>
                  </a:cubicBezTo>
                  <a:cubicBezTo>
                    <a:pt x="125" y="30"/>
                    <a:pt x="125" y="30"/>
                    <a:pt x="125" y="30"/>
                  </a:cubicBezTo>
                  <a:cubicBezTo>
                    <a:pt x="122" y="33"/>
                    <a:pt x="122" y="33"/>
                    <a:pt x="122" y="33"/>
                  </a:cubicBezTo>
                  <a:moveTo>
                    <a:pt x="92" y="32"/>
                  </a:moveTo>
                  <a:cubicBezTo>
                    <a:pt x="90" y="30"/>
                    <a:pt x="90" y="30"/>
                    <a:pt x="90" y="30"/>
                  </a:cubicBezTo>
                  <a:cubicBezTo>
                    <a:pt x="92" y="28"/>
                    <a:pt x="92" y="28"/>
                    <a:pt x="92" y="28"/>
                  </a:cubicBezTo>
                  <a:cubicBezTo>
                    <a:pt x="94" y="30"/>
                    <a:pt x="94" y="30"/>
                    <a:pt x="94" y="30"/>
                  </a:cubicBezTo>
                  <a:cubicBezTo>
                    <a:pt x="92" y="32"/>
                    <a:pt x="92" y="32"/>
                    <a:pt x="92" y="32"/>
                  </a:cubicBezTo>
                  <a:moveTo>
                    <a:pt x="128" y="31"/>
                  </a:moveTo>
                  <a:cubicBezTo>
                    <a:pt x="126" y="30"/>
                    <a:pt x="126" y="30"/>
                    <a:pt x="126" y="30"/>
                  </a:cubicBezTo>
                  <a:cubicBezTo>
                    <a:pt x="128" y="28"/>
                    <a:pt x="128" y="28"/>
                    <a:pt x="128" y="28"/>
                  </a:cubicBezTo>
                  <a:cubicBezTo>
                    <a:pt x="128" y="29"/>
                    <a:pt x="128" y="30"/>
                    <a:pt x="128" y="31"/>
                  </a:cubicBezTo>
                  <a:cubicBezTo>
                    <a:pt x="128" y="31"/>
                    <a:pt x="128" y="31"/>
                    <a:pt x="128" y="31"/>
                  </a:cubicBezTo>
                  <a:moveTo>
                    <a:pt x="96" y="31"/>
                  </a:moveTo>
                  <a:cubicBezTo>
                    <a:pt x="95" y="30"/>
                    <a:pt x="95" y="30"/>
                    <a:pt x="95" y="30"/>
                  </a:cubicBezTo>
                  <a:cubicBezTo>
                    <a:pt x="96" y="28"/>
                    <a:pt x="96" y="28"/>
                    <a:pt x="96" y="28"/>
                  </a:cubicBezTo>
                  <a:cubicBezTo>
                    <a:pt x="98" y="30"/>
                    <a:pt x="98" y="30"/>
                    <a:pt x="98" y="30"/>
                  </a:cubicBezTo>
                  <a:cubicBezTo>
                    <a:pt x="96" y="31"/>
                    <a:pt x="96" y="31"/>
                    <a:pt x="96" y="31"/>
                  </a:cubicBezTo>
                  <a:moveTo>
                    <a:pt x="65" y="35"/>
                  </a:moveTo>
                  <a:cubicBezTo>
                    <a:pt x="61" y="31"/>
                    <a:pt x="61" y="31"/>
                    <a:pt x="61" y="31"/>
                  </a:cubicBezTo>
                  <a:cubicBezTo>
                    <a:pt x="62" y="30"/>
                    <a:pt x="63" y="29"/>
                    <a:pt x="63" y="28"/>
                  </a:cubicBezTo>
                  <a:cubicBezTo>
                    <a:pt x="68" y="32"/>
                    <a:pt x="68" y="32"/>
                    <a:pt x="68" y="32"/>
                  </a:cubicBezTo>
                  <a:cubicBezTo>
                    <a:pt x="65" y="35"/>
                    <a:pt x="65" y="35"/>
                    <a:pt x="65" y="35"/>
                  </a:cubicBezTo>
                  <a:moveTo>
                    <a:pt x="100" y="31"/>
                  </a:moveTo>
                  <a:cubicBezTo>
                    <a:pt x="99" y="30"/>
                    <a:pt x="99" y="30"/>
                    <a:pt x="99" y="30"/>
                  </a:cubicBezTo>
                  <a:cubicBezTo>
                    <a:pt x="101" y="28"/>
                    <a:pt x="101" y="28"/>
                    <a:pt x="101" y="28"/>
                  </a:cubicBezTo>
                  <a:cubicBezTo>
                    <a:pt x="102" y="29"/>
                    <a:pt x="102" y="29"/>
                    <a:pt x="102" y="29"/>
                  </a:cubicBezTo>
                  <a:cubicBezTo>
                    <a:pt x="100" y="31"/>
                    <a:pt x="100" y="31"/>
                    <a:pt x="100" y="31"/>
                  </a:cubicBezTo>
                  <a:moveTo>
                    <a:pt x="116" y="32"/>
                  </a:moveTo>
                  <a:cubicBezTo>
                    <a:pt x="114" y="30"/>
                    <a:pt x="114" y="30"/>
                    <a:pt x="114" y="30"/>
                  </a:cubicBezTo>
                  <a:cubicBezTo>
                    <a:pt x="117" y="27"/>
                    <a:pt x="117" y="27"/>
                    <a:pt x="117" y="27"/>
                  </a:cubicBezTo>
                  <a:cubicBezTo>
                    <a:pt x="118" y="29"/>
                    <a:pt x="118" y="29"/>
                    <a:pt x="118" y="29"/>
                  </a:cubicBezTo>
                  <a:cubicBezTo>
                    <a:pt x="116" y="32"/>
                    <a:pt x="116" y="32"/>
                    <a:pt x="116" y="32"/>
                  </a:cubicBezTo>
                  <a:moveTo>
                    <a:pt x="105" y="31"/>
                  </a:moveTo>
                  <a:cubicBezTo>
                    <a:pt x="103" y="29"/>
                    <a:pt x="103" y="29"/>
                    <a:pt x="103" y="29"/>
                  </a:cubicBezTo>
                  <a:cubicBezTo>
                    <a:pt x="105" y="27"/>
                    <a:pt x="105" y="27"/>
                    <a:pt x="105" y="27"/>
                  </a:cubicBezTo>
                  <a:cubicBezTo>
                    <a:pt x="107" y="28"/>
                    <a:pt x="107" y="28"/>
                    <a:pt x="107" y="28"/>
                  </a:cubicBezTo>
                  <a:cubicBezTo>
                    <a:pt x="105" y="31"/>
                    <a:pt x="105" y="31"/>
                    <a:pt x="105" y="31"/>
                  </a:cubicBezTo>
                  <a:moveTo>
                    <a:pt x="109" y="30"/>
                  </a:moveTo>
                  <a:cubicBezTo>
                    <a:pt x="108" y="28"/>
                    <a:pt x="108" y="28"/>
                    <a:pt x="108" y="28"/>
                  </a:cubicBezTo>
                  <a:cubicBezTo>
                    <a:pt x="110" y="26"/>
                    <a:pt x="110" y="26"/>
                    <a:pt x="110" y="26"/>
                  </a:cubicBezTo>
                  <a:cubicBezTo>
                    <a:pt x="111" y="28"/>
                    <a:pt x="111" y="28"/>
                    <a:pt x="111" y="28"/>
                  </a:cubicBezTo>
                  <a:cubicBezTo>
                    <a:pt x="109" y="30"/>
                    <a:pt x="109" y="30"/>
                    <a:pt x="109" y="30"/>
                  </a:cubicBezTo>
                  <a:moveTo>
                    <a:pt x="86" y="30"/>
                  </a:moveTo>
                  <a:cubicBezTo>
                    <a:pt x="85" y="28"/>
                    <a:pt x="85" y="28"/>
                    <a:pt x="85" y="28"/>
                  </a:cubicBezTo>
                  <a:cubicBezTo>
                    <a:pt x="86" y="26"/>
                    <a:pt x="86" y="26"/>
                    <a:pt x="86" y="26"/>
                  </a:cubicBezTo>
                  <a:cubicBezTo>
                    <a:pt x="88" y="28"/>
                    <a:pt x="88" y="28"/>
                    <a:pt x="88" y="28"/>
                  </a:cubicBezTo>
                  <a:cubicBezTo>
                    <a:pt x="86" y="30"/>
                    <a:pt x="86" y="30"/>
                    <a:pt x="86" y="30"/>
                  </a:cubicBezTo>
                  <a:moveTo>
                    <a:pt x="82" y="30"/>
                  </a:moveTo>
                  <a:cubicBezTo>
                    <a:pt x="81" y="28"/>
                    <a:pt x="81" y="28"/>
                    <a:pt x="81" y="28"/>
                  </a:cubicBezTo>
                  <a:cubicBezTo>
                    <a:pt x="82" y="26"/>
                    <a:pt x="82" y="26"/>
                    <a:pt x="82" y="26"/>
                  </a:cubicBezTo>
                  <a:cubicBezTo>
                    <a:pt x="84" y="28"/>
                    <a:pt x="84" y="28"/>
                    <a:pt x="84" y="28"/>
                  </a:cubicBezTo>
                  <a:cubicBezTo>
                    <a:pt x="82" y="30"/>
                    <a:pt x="82" y="30"/>
                    <a:pt x="82" y="30"/>
                  </a:cubicBezTo>
                  <a:moveTo>
                    <a:pt x="74" y="30"/>
                  </a:moveTo>
                  <a:cubicBezTo>
                    <a:pt x="73" y="28"/>
                    <a:pt x="73" y="28"/>
                    <a:pt x="73" y="28"/>
                  </a:cubicBezTo>
                  <a:cubicBezTo>
                    <a:pt x="75" y="26"/>
                    <a:pt x="75" y="26"/>
                    <a:pt x="75" y="26"/>
                  </a:cubicBezTo>
                  <a:cubicBezTo>
                    <a:pt x="76" y="28"/>
                    <a:pt x="76" y="28"/>
                    <a:pt x="76" y="28"/>
                  </a:cubicBezTo>
                  <a:cubicBezTo>
                    <a:pt x="74" y="30"/>
                    <a:pt x="74" y="30"/>
                    <a:pt x="74" y="30"/>
                  </a:cubicBezTo>
                  <a:moveTo>
                    <a:pt x="78" y="30"/>
                  </a:moveTo>
                  <a:cubicBezTo>
                    <a:pt x="77" y="28"/>
                    <a:pt x="77" y="28"/>
                    <a:pt x="77" y="28"/>
                  </a:cubicBezTo>
                  <a:cubicBezTo>
                    <a:pt x="78" y="26"/>
                    <a:pt x="78" y="26"/>
                    <a:pt x="78" y="26"/>
                  </a:cubicBezTo>
                  <a:cubicBezTo>
                    <a:pt x="80" y="28"/>
                    <a:pt x="80" y="28"/>
                    <a:pt x="80" y="28"/>
                  </a:cubicBezTo>
                  <a:cubicBezTo>
                    <a:pt x="78" y="30"/>
                    <a:pt x="78" y="30"/>
                    <a:pt x="78" y="30"/>
                  </a:cubicBezTo>
                  <a:moveTo>
                    <a:pt x="121" y="31"/>
                  </a:moveTo>
                  <a:cubicBezTo>
                    <a:pt x="119" y="29"/>
                    <a:pt x="119" y="29"/>
                    <a:pt x="119" y="29"/>
                  </a:cubicBezTo>
                  <a:cubicBezTo>
                    <a:pt x="122" y="26"/>
                    <a:pt x="122" y="26"/>
                    <a:pt x="122" y="26"/>
                  </a:cubicBezTo>
                  <a:cubicBezTo>
                    <a:pt x="123" y="28"/>
                    <a:pt x="123" y="28"/>
                    <a:pt x="123" y="28"/>
                  </a:cubicBezTo>
                  <a:cubicBezTo>
                    <a:pt x="121" y="31"/>
                    <a:pt x="121" y="31"/>
                    <a:pt x="121" y="31"/>
                  </a:cubicBezTo>
                  <a:moveTo>
                    <a:pt x="90" y="30"/>
                  </a:moveTo>
                  <a:cubicBezTo>
                    <a:pt x="88" y="28"/>
                    <a:pt x="88" y="28"/>
                    <a:pt x="88" y="28"/>
                  </a:cubicBezTo>
                  <a:cubicBezTo>
                    <a:pt x="90" y="26"/>
                    <a:pt x="90" y="26"/>
                    <a:pt x="90" y="26"/>
                  </a:cubicBezTo>
                  <a:cubicBezTo>
                    <a:pt x="92" y="28"/>
                    <a:pt x="92" y="28"/>
                    <a:pt x="92" y="28"/>
                  </a:cubicBezTo>
                  <a:cubicBezTo>
                    <a:pt x="90" y="30"/>
                    <a:pt x="90" y="30"/>
                    <a:pt x="90" y="30"/>
                  </a:cubicBezTo>
                  <a:moveTo>
                    <a:pt x="94" y="29"/>
                  </a:moveTo>
                  <a:cubicBezTo>
                    <a:pt x="93" y="28"/>
                    <a:pt x="93" y="28"/>
                    <a:pt x="93" y="28"/>
                  </a:cubicBezTo>
                  <a:cubicBezTo>
                    <a:pt x="94" y="26"/>
                    <a:pt x="94" y="26"/>
                    <a:pt x="94" y="26"/>
                  </a:cubicBezTo>
                  <a:cubicBezTo>
                    <a:pt x="96" y="28"/>
                    <a:pt x="96" y="28"/>
                    <a:pt x="96" y="28"/>
                  </a:cubicBezTo>
                  <a:cubicBezTo>
                    <a:pt x="94" y="29"/>
                    <a:pt x="94" y="29"/>
                    <a:pt x="94" y="29"/>
                  </a:cubicBezTo>
                  <a:moveTo>
                    <a:pt x="98" y="29"/>
                  </a:moveTo>
                  <a:cubicBezTo>
                    <a:pt x="97" y="28"/>
                    <a:pt x="97" y="28"/>
                    <a:pt x="97" y="28"/>
                  </a:cubicBezTo>
                  <a:cubicBezTo>
                    <a:pt x="99" y="26"/>
                    <a:pt x="99" y="26"/>
                    <a:pt x="99" y="26"/>
                  </a:cubicBezTo>
                  <a:cubicBezTo>
                    <a:pt x="100" y="27"/>
                    <a:pt x="100" y="27"/>
                    <a:pt x="100" y="27"/>
                  </a:cubicBezTo>
                  <a:cubicBezTo>
                    <a:pt x="98" y="29"/>
                    <a:pt x="98" y="29"/>
                    <a:pt x="98" y="29"/>
                  </a:cubicBezTo>
                  <a:moveTo>
                    <a:pt x="114" y="30"/>
                  </a:moveTo>
                  <a:cubicBezTo>
                    <a:pt x="112" y="28"/>
                    <a:pt x="112" y="28"/>
                    <a:pt x="112" y="28"/>
                  </a:cubicBezTo>
                  <a:cubicBezTo>
                    <a:pt x="115" y="25"/>
                    <a:pt x="115" y="25"/>
                    <a:pt x="115" y="25"/>
                  </a:cubicBezTo>
                  <a:cubicBezTo>
                    <a:pt x="116" y="27"/>
                    <a:pt x="116" y="27"/>
                    <a:pt x="116" y="27"/>
                  </a:cubicBezTo>
                  <a:cubicBezTo>
                    <a:pt x="114" y="30"/>
                    <a:pt x="114" y="30"/>
                    <a:pt x="114" y="30"/>
                  </a:cubicBezTo>
                  <a:moveTo>
                    <a:pt x="68" y="32"/>
                  </a:moveTo>
                  <a:cubicBezTo>
                    <a:pt x="63" y="27"/>
                    <a:pt x="63" y="27"/>
                    <a:pt x="63" y="27"/>
                  </a:cubicBezTo>
                  <a:cubicBezTo>
                    <a:pt x="64" y="27"/>
                    <a:pt x="65" y="26"/>
                    <a:pt x="65" y="25"/>
                  </a:cubicBezTo>
                  <a:cubicBezTo>
                    <a:pt x="70" y="30"/>
                    <a:pt x="70" y="30"/>
                    <a:pt x="70" y="30"/>
                  </a:cubicBezTo>
                  <a:cubicBezTo>
                    <a:pt x="68" y="32"/>
                    <a:pt x="68" y="32"/>
                    <a:pt x="68" y="32"/>
                  </a:cubicBezTo>
                  <a:moveTo>
                    <a:pt x="103" y="29"/>
                  </a:moveTo>
                  <a:cubicBezTo>
                    <a:pt x="101" y="27"/>
                    <a:pt x="101" y="27"/>
                    <a:pt x="101" y="27"/>
                  </a:cubicBezTo>
                  <a:cubicBezTo>
                    <a:pt x="103" y="25"/>
                    <a:pt x="103" y="25"/>
                    <a:pt x="103" y="25"/>
                  </a:cubicBezTo>
                  <a:cubicBezTo>
                    <a:pt x="105" y="26"/>
                    <a:pt x="105" y="26"/>
                    <a:pt x="105" y="26"/>
                  </a:cubicBezTo>
                  <a:cubicBezTo>
                    <a:pt x="103" y="29"/>
                    <a:pt x="103" y="29"/>
                    <a:pt x="103" y="29"/>
                  </a:cubicBezTo>
                  <a:moveTo>
                    <a:pt x="126" y="29"/>
                  </a:moveTo>
                  <a:cubicBezTo>
                    <a:pt x="124" y="28"/>
                    <a:pt x="124" y="28"/>
                    <a:pt x="124" y="28"/>
                  </a:cubicBezTo>
                  <a:cubicBezTo>
                    <a:pt x="127" y="25"/>
                    <a:pt x="127" y="25"/>
                    <a:pt x="127" y="25"/>
                  </a:cubicBezTo>
                  <a:cubicBezTo>
                    <a:pt x="127" y="26"/>
                    <a:pt x="127" y="27"/>
                    <a:pt x="128" y="27"/>
                  </a:cubicBezTo>
                  <a:cubicBezTo>
                    <a:pt x="126" y="29"/>
                    <a:pt x="126" y="29"/>
                    <a:pt x="126" y="29"/>
                  </a:cubicBezTo>
                  <a:moveTo>
                    <a:pt x="107" y="28"/>
                  </a:moveTo>
                  <a:cubicBezTo>
                    <a:pt x="106" y="26"/>
                    <a:pt x="106" y="26"/>
                    <a:pt x="106" y="26"/>
                  </a:cubicBezTo>
                  <a:cubicBezTo>
                    <a:pt x="108" y="25"/>
                    <a:pt x="108" y="25"/>
                    <a:pt x="108" y="25"/>
                  </a:cubicBezTo>
                  <a:cubicBezTo>
                    <a:pt x="109" y="26"/>
                    <a:pt x="109" y="26"/>
                    <a:pt x="109" y="26"/>
                  </a:cubicBezTo>
                  <a:cubicBezTo>
                    <a:pt x="107" y="28"/>
                    <a:pt x="107" y="28"/>
                    <a:pt x="107" y="28"/>
                  </a:cubicBezTo>
                  <a:moveTo>
                    <a:pt x="84" y="28"/>
                  </a:moveTo>
                  <a:cubicBezTo>
                    <a:pt x="83" y="26"/>
                    <a:pt x="83" y="26"/>
                    <a:pt x="83" y="26"/>
                  </a:cubicBezTo>
                  <a:cubicBezTo>
                    <a:pt x="84" y="24"/>
                    <a:pt x="84" y="24"/>
                    <a:pt x="84" y="24"/>
                  </a:cubicBezTo>
                  <a:cubicBezTo>
                    <a:pt x="86" y="26"/>
                    <a:pt x="86" y="26"/>
                    <a:pt x="86" y="26"/>
                  </a:cubicBezTo>
                  <a:cubicBezTo>
                    <a:pt x="84" y="28"/>
                    <a:pt x="84" y="28"/>
                    <a:pt x="84" y="28"/>
                  </a:cubicBezTo>
                  <a:moveTo>
                    <a:pt x="80" y="28"/>
                  </a:moveTo>
                  <a:cubicBezTo>
                    <a:pt x="79" y="26"/>
                    <a:pt x="79" y="26"/>
                    <a:pt x="79" y="26"/>
                  </a:cubicBezTo>
                  <a:cubicBezTo>
                    <a:pt x="80" y="24"/>
                    <a:pt x="80" y="24"/>
                    <a:pt x="80" y="24"/>
                  </a:cubicBezTo>
                  <a:cubicBezTo>
                    <a:pt x="82" y="26"/>
                    <a:pt x="82" y="26"/>
                    <a:pt x="82" y="26"/>
                  </a:cubicBezTo>
                  <a:cubicBezTo>
                    <a:pt x="80" y="28"/>
                    <a:pt x="80" y="28"/>
                    <a:pt x="80" y="28"/>
                  </a:cubicBezTo>
                  <a:moveTo>
                    <a:pt x="76" y="28"/>
                  </a:moveTo>
                  <a:cubicBezTo>
                    <a:pt x="75" y="26"/>
                    <a:pt x="75" y="26"/>
                    <a:pt x="75" y="26"/>
                  </a:cubicBezTo>
                  <a:cubicBezTo>
                    <a:pt x="77" y="24"/>
                    <a:pt x="77" y="24"/>
                    <a:pt x="77" y="24"/>
                  </a:cubicBezTo>
                  <a:cubicBezTo>
                    <a:pt x="78" y="26"/>
                    <a:pt x="78" y="26"/>
                    <a:pt x="78" y="26"/>
                  </a:cubicBezTo>
                  <a:cubicBezTo>
                    <a:pt x="76" y="28"/>
                    <a:pt x="76" y="28"/>
                    <a:pt x="76" y="28"/>
                  </a:cubicBezTo>
                  <a:moveTo>
                    <a:pt x="119" y="29"/>
                  </a:moveTo>
                  <a:cubicBezTo>
                    <a:pt x="117" y="27"/>
                    <a:pt x="117" y="27"/>
                    <a:pt x="117" y="27"/>
                  </a:cubicBezTo>
                  <a:cubicBezTo>
                    <a:pt x="120" y="24"/>
                    <a:pt x="120" y="24"/>
                    <a:pt x="120" y="24"/>
                  </a:cubicBezTo>
                  <a:cubicBezTo>
                    <a:pt x="121" y="26"/>
                    <a:pt x="121" y="26"/>
                    <a:pt x="121" y="26"/>
                  </a:cubicBezTo>
                  <a:cubicBezTo>
                    <a:pt x="119" y="29"/>
                    <a:pt x="119" y="29"/>
                    <a:pt x="119" y="29"/>
                  </a:cubicBezTo>
                  <a:moveTo>
                    <a:pt x="88" y="28"/>
                  </a:moveTo>
                  <a:cubicBezTo>
                    <a:pt x="87" y="26"/>
                    <a:pt x="87" y="26"/>
                    <a:pt x="87" y="26"/>
                  </a:cubicBezTo>
                  <a:cubicBezTo>
                    <a:pt x="88" y="24"/>
                    <a:pt x="88" y="24"/>
                    <a:pt x="88" y="24"/>
                  </a:cubicBezTo>
                  <a:cubicBezTo>
                    <a:pt x="90" y="26"/>
                    <a:pt x="90" y="26"/>
                    <a:pt x="90" y="26"/>
                  </a:cubicBezTo>
                  <a:cubicBezTo>
                    <a:pt x="88" y="28"/>
                    <a:pt x="88" y="28"/>
                    <a:pt x="88" y="28"/>
                  </a:cubicBezTo>
                  <a:moveTo>
                    <a:pt x="92" y="27"/>
                  </a:moveTo>
                  <a:cubicBezTo>
                    <a:pt x="91" y="26"/>
                    <a:pt x="91" y="26"/>
                    <a:pt x="91" y="26"/>
                  </a:cubicBezTo>
                  <a:cubicBezTo>
                    <a:pt x="92" y="24"/>
                    <a:pt x="92" y="24"/>
                    <a:pt x="92" y="24"/>
                  </a:cubicBezTo>
                  <a:cubicBezTo>
                    <a:pt x="94" y="26"/>
                    <a:pt x="94" y="26"/>
                    <a:pt x="94" y="26"/>
                  </a:cubicBezTo>
                  <a:cubicBezTo>
                    <a:pt x="92" y="27"/>
                    <a:pt x="92" y="27"/>
                    <a:pt x="92" y="27"/>
                  </a:cubicBezTo>
                  <a:moveTo>
                    <a:pt x="96" y="27"/>
                  </a:moveTo>
                  <a:cubicBezTo>
                    <a:pt x="95" y="26"/>
                    <a:pt x="95" y="26"/>
                    <a:pt x="95" y="26"/>
                  </a:cubicBezTo>
                  <a:cubicBezTo>
                    <a:pt x="97" y="24"/>
                    <a:pt x="97" y="24"/>
                    <a:pt x="97" y="24"/>
                  </a:cubicBezTo>
                  <a:cubicBezTo>
                    <a:pt x="98" y="25"/>
                    <a:pt x="98" y="25"/>
                    <a:pt x="98" y="25"/>
                  </a:cubicBezTo>
                  <a:cubicBezTo>
                    <a:pt x="96" y="27"/>
                    <a:pt x="96" y="27"/>
                    <a:pt x="96" y="27"/>
                  </a:cubicBezTo>
                  <a:moveTo>
                    <a:pt x="112" y="28"/>
                  </a:moveTo>
                  <a:cubicBezTo>
                    <a:pt x="110" y="26"/>
                    <a:pt x="110" y="26"/>
                    <a:pt x="110" y="26"/>
                  </a:cubicBezTo>
                  <a:cubicBezTo>
                    <a:pt x="113" y="23"/>
                    <a:pt x="113" y="23"/>
                    <a:pt x="113" y="23"/>
                  </a:cubicBezTo>
                  <a:cubicBezTo>
                    <a:pt x="114" y="25"/>
                    <a:pt x="114" y="25"/>
                    <a:pt x="114" y="25"/>
                  </a:cubicBezTo>
                  <a:cubicBezTo>
                    <a:pt x="112" y="28"/>
                    <a:pt x="112" y="28"/>
                    <a:pt x="112" y="28"/>
                  </a:cubicBezTo>
                  <a:moveTo>
                    <a:pt x="101" y="27"/>
                  </a:moveTo>
                  <a:cubicBezTo>
                    <a:pt x="99" y="25"/>
                    <a:pt x="99" y="25"/>
                    <a:pt x="99" y="25"/>
                  </a:cubicBezTo>
                  <a:cubicBezTo>
                    <a:pt x="101" y="23"/>
                    <a:pt x="101" y="23"/>
                    <a:pt x="101" y="23"/>
                  </a:cubicBezTo>
                  <a:cubicBezTo>
                    <a:pt x="103" y="24"/>
                    <a:pt x="103" y="24"/>
                    <a:pt x="103" y="24"/>
                  </a:cubicBezTo>
                  <a:cubicBezTo>
                    <a:pt x="101" y="27"/>
                    <a:pt x="101" y="27"/>
                    <a:pt x="101" y="27"/>
                  </a:cubicBezTo>
                  <a:moveTo>
                    <a:pt x="71" y="30"/>
                  </a:moveTo>
                  <a:cubicBezTo>
                    <a:pt x="65" y="25"/>
                    <a:pt x="65" y="25"/>
                    <a:pt x="65" y="25"/>
                  </a:cubicBezTo>
                  <a:cubicBezTo>
                    <a:pt x="66" y="24"/>
                    <a:pt x="66" y="23"/>
                    <a:pt x="67" y="23"/>
                  </a:cubicBezTo>
                  <a:cubicBezTo>
                    <a:pt x="72" y="28"/>
                    <a:pt x="72" y="28"/>
                    <a:pt x="72" y="28"/>
                  </a:cubicBezTo>
                  <a:cubicBezTo>
                    <a:pt x="71" y="30"/>
                    <a:pt x="71" y="30"/>
                    <a:pt x="71" y="30"/>
                  </a:cubicBezTo>
                  <a:moveTo>
                    <a:pt x="105" y="26"/>
                  </a:moveTo>
                  <a:cubicBezTo>
                    <a:pt x="104" y="24"/>
                    <a:pt x="104" y="24"/>
                    <a:pt x="104" y="24"/>
                  </a:cubicBezTo>
                  <a:cubicBezTo>
                    <a:pt x="106" y="23"/>
                    <a:pt x="106" y="23"/>
                    <a:pt x="106" y="23"/>
                  </a:cubicBezTo>
                  <a:cubicBezTo>
                    <a:pt x="107" y="24"/>
                    <a:pt x="107" y="24"/>
                    <a:pt x="107" y="24"/>
                  </a:cubicBezTo>
                  <a:cubicBezTo>
                    <a:pt x="105" y="26"/>
                    <a:pt x="105" y="26"/>
                    <a:pt x="105" y="26"/>
                  </a:cubicBezTo>
                  <a:moveTo>
                    <a:pt x="82" y="26"/>
                  </a:moveTo>
                  <a:cubicBezTo>
                    <a:pt x="81" y="24"/>
                    <a:pt x="81" y="24"/>
                    <a:pt x="81" y="24"/>
                  </a:cubicBezTo>
                  <a:cubicBezTo>
                    <a:pt x="82" y="22"/>
                    <a:pt x="82" y="22"/>
                    <a:pt x="82" y="22"/>
                  </a:cubicBezTo>
                  <a:cubicBezTo>
                    <a:pt x="84" y="24"/>
                    <a:pt x="84" y="24"/>
                    <a:pt x="84" y="24"/>
                  </a:cubicBezTo>
                  <a:cubicBezTo>
                    <a:pt x="82" y="26"/>
                    <a:pt x="82" y="26"/>
                    <a:pt x="82" y="26"/>
                  </a:cubicBezTo>
                  <a:moveTo>
                    <a:pt x="78" y="26"/>
                  </a:moveTo>
                  <a:cubicBezTo>
                    <a:pt x="77" y="24"/>
                    <a:pt x="77" y="24"/>
                    <a:pt x="77" y="24"/>
                  </a:cubicBezTo>
                  <a:cubicBezTo>
                    <a:pt x="78" y="22"/>
                    <a:pt x="78" y="22"/>
                    <a:pt x="78" y="22"/>
                  </a:cubicBezTo>
                  <a:cubicBezTo>
                    <a:pt x="80" y="24"/>
                    <a:pt x="80" y="24"/>
                    <a:pt x="80" y="24"/>
                  </a:cubicBezTo>
                  <a:cubicBezTo>
                    <a:pt x="78" y="26"/>
                    <a:pt x="78" y="26"/>
                    <a:pt x="78" y="26"/>
                  </a:cubicBezTo>
                  <a:moveTo>
                    <a:pt x="117" y="27"/>
                  </a:moveTo>
                  <a:cubicBezTo>
                    <a:pt x="115" y="25"/>
                    <a:pt x="115" y="25"/>
                    <a:pt x="115" y="25"/>
                  </a:cubicBezTo>
                  <a:cubicBezTo>
                    <a:pt x="118" y="22"/>
                    <a:pt x="118" y="22"/>
                    <a:pt x="118" y="22"/>
                  </a:cubicBezTo>
                  <a:cubicBezTo>
                    <a:pt x="119" y="24"/>
                    <a:pt x="119" y="24"/>
                    <a:pt x="119" y="24"/>
                  </a:cubicBezTo>
                  <a:cubicBezTo>
                    <a:pt x="117" y="27"/>
                    <a:pt x="117" y="27"/>
                    <a:pt x="117" y="27"/>
                  </a:cubicBezTo>
                  <a:moveTo>
                    <a:pt x="86" y="26"/>
                  </a:moveTo>
                  <a:cubicBezTo>
                    <a:pt x="85" y="24"/>
                    <a:pt x="85" y="24"/>
                    <a:pt x="85" y="24"/>
                  </a:cubicBezTo>
                  <a:cubicBezTo>
                    <a:pt x="86" y="22"/>
                    <a:pt x="86" y="22"/>
                    <a:pt x="86" y="22"/>
                  </a:cubicBezTo>
                  <a:cubicBezTo>
                    <a:pt x="88" y="24"/>
                    <a:pt x="88" y="24"/>
                    <a:pt x="88" y="24"/>
                  </a:cubicBezTo>
                  <a:cubicBezTo>
                    <a:pt x="86" y="26"/>
                    <a:pt x="86" y="26"/>
                    <a:pt x="86" y="26"/>
                  </a:cubicBezTo>
                  <a:moveTo>
                    <a:pt x="90" y="25"/>
                  </a:moveTo>
                  <a:cubicBezTo>
                    <a:pt x="89" y="24"/>
                    <a:pt x="89" y="24"/>
                    <a:pt x="89" y="24"/>
                  </a:cubicBezTo>
                  <a:cubicBezTo>
                    <a:pt x="90" y="22"/>
                    <a:pt x="90" y="22"/>
                    <a:pt x="90" y="22"/>
                  </a:cubicBezTo>
                  <a:cubicBezTo>
                    <a:pt x="92" y="24"/>
                    <a:pt x="92" y="24"/>
                    <a:pt x="92" y="24"/>
                  </a:cubicBezTo>
                  <a:cubicBezTo>
                    <a:pt x="90" y="25"/>
                    <a:pt x="90" y="25"/>
                    <a:pt x="90" y="25"/>
                  </a:cubicBezTo>
                  <a:moveTo>
                    <a:pt x="94" y="25"/>
                  </a:moveTo>
                  <a:cubicBezTo>
                    <a:pt x="93" y="24"/>
                    <a:pt x="93" y="24"/>
                    <a:pt x="93" y="24"/>
                  </a:cubicBezTo>
                  <a:cubicBezTo>
                    <a:pt x="95" y="22"/>
                    <a:pt x="95" y="22"/>
                    <a:pt x="95" y="22"/>
                  </a:cubicBezTo>
                  <a:cubicBezTo>
                    <a:pt x="96" y="23"/>
                    <a:pt x="96" y="23"/>
                    <a:pt x="96" y="23"/>
                  </a:cubicBezTo>
                  <a:cubicBezTo>
                    <a:pt x="94" y="25"/>
                    <a:pt x="94" y="25"/>
                    <a:pt x="94" y="25"/>
                  </a:cubicBezTo>
                  <a:moveTo>
                    <a:pt x="124" y="28"/>
                  </a:moveTo>
                  <a:cubicBezTo>
                    <a:pt x="122" y="26"/>
                    <a:pt x="122" y="26"/>
                    <a:pt x="122" y="26"/>
                  </a:cubicBezTo>
                  <a:cubicBezTo>
                    <a:pt x="126" y="22"/>
                    <a:pt x="126" y="22"/>
                    <a:pt x="126" y="22"/>
                  </a:cubicBezTo>
                  <a:cubicBezTo>
                    <a:pt x="127" y="22"/>
                    <a:pt x="127" y="23"/>
                    <a:pt x="127" y="24"/>
                  </a:cubicBezTo>
                  <a:cubicBezTo>
                    <a:pt x="124" y="28"/>
                    <a:pt x="124" y="28"/>
                    <a:pt x="124" y="28"/>
                  </a:cubicBezTo>
                  <a:moveTo>
                    <a:pt x="110" y="26"/>
                  </a:moveTo>
                  <a:cubicBezTo>
                    <a:pt x="108" y="24"/>
                    <a:pt x="108" y="24"/>
                    <a:pt x="108" y="24"/>
                  </a:cubicBezTo>
                  <a:cubicBezTo>
                    <a:pt x="111" y="21"/>
                    <a:pt x="111" y="21"/>
                    <a:pt x="111" y="21"/>
                  </a:cubicBezTo>
                  <a:cubicBezTo>
                    <a:pt x="112" y="23"/>
                    <a:pt x="112" y="23"/>
                    <a:pt x="112" y="23"/>
                  </a:cubicBezTo>
                  <a:cubicBezTo>
                    <a:pt x="110" y="26"/>
                    <a:pt x="110" y="26"/>
                    <a:pt x="110" y="26"/>
                  </a:cubicBezTo>
                  <a:moveTo>
                    <a:pt x="99" y="25"/>
                  </a:moveTo>
                  <a:cubicBezTo>
                    <a:pt x="97" y="23"/>
                    <a:pt x="97" y="23"/>
                    <a:pt x="97" y="23"/>
                  </a:cubicBezTo>
                  <a:cubicBezTo>
                    <a:pt x="100" y="21"/>
                    <a:pt x="100" y="21"/>
                    <a:pt x="100" y="21"/>
                  </a:cubicBezTo>
                  <a:cubicBezTo>
                    <a:pt x="101" y="23"/>
                    <a:pt x="101" y="23"/>
                    <a:pt x="101" y="23"/>
                  </a:cubicBezTo>
                  <a:cubicBezTo>
                    <a:pt x="99" y="25"/>
                    <a:pt x="99" y="25"/>
                    <a:pt x="99" y="25"/>
                  </a:cubicBezTo>
                  <a:moveTo>
                    <a:pt x="103" y="24"/>
                  </a:moveTo>
                  <a:cubicBezTo>
                    <a:pt x="102" y="23"/>
                    <a:pt x="102" y="23"/>
                    <a:pt x="102" y="23"/>
                  </a:cubicBezTo>
                  <a:cubicBezTo>
                    <a:pt x="104" y="21"/>
                    <a:pt x="104" y="21"/>
                    <a:pt x="104" y="21"/>
                  </a:cubicBezTo>
                  <a:cubicBezTo>
                    <a:pt x="105" y="22"/>
                    <a:pt x="105" y="22"/>
                    <a:pt x="105" y="22"/>
                  </a:cubicBezTo>
                  <a:cubicBezTo>
                    <a:pt x="103" y="24"/>
                    <a:pt x="103" y="24"/>
                    <a:pt x="103" y="24"/>
                  </a:cubicBezTo>
                  <a:moveTo>
                    <a:pt x="80" y="24"/>
                  </a:moveTo>
                  <a:cubicBezTo>
                    <a:pt x="79" y="22"/>
                    <a:pt x="79" y="22"/>
                    <a:pt x="79" y="22"/>
                  </a:cubicBezTo>
                  <a:cubicBezTo>
                    <a:pt x="80" y="21"/>
                    <a:pt x="80" y="21"/>
                    <a:pt x="80" y="21"/>
                  </a:cubicBezTo>
                  <a:cubicBezTo>
                    <a:pt x="82" y="22"/>
                    <a:pt x="82" y="22"/>
                    <a:pt x="82" y="22"/>
                  </a:cubicBezTo>
                  <a:cubicBezTo>
                    <a:pt x="80" y="24"/>
                    <a:pt x="80" y="24"/>
                    <a:pt x="80" y="24"/>
                  </a:cubicBezTo>
                  <a:moveTo>
                    <a:pt x="73" y="28"/>
                  </a:moveTo>
                  <a:cubicBezTo>
                    <a:pt x="67" y="22"/>
                    <a:pt x="67" y="22"/>
                    <a:pt x="67" y="22"/>
                  </a:cubicBezTo>
                  <a:cubicBezTo>
                    <a:pt x="68" y="22"/>
                    <a:pt x="68" y="21"/>
                    <a:pt x="69" y="21"/>
                  </a:cubicBezTo>
                  <a:cubicBezTo>
                    <a:pt x="74" y="26"/>
                    <a:pt x="74" y="26"/>
                    <a:pt x="74" y="26"/>
                  </a:cubicBezTo>
                  <a:cubicBezTo>
                    <a:pt x="73" y="28"/>
                    <a:pt x="73" y="28"/>
                    <a:pt x="73" y="28"/>
                  </a:cubicBezTo>
                  <a:moveTo>
                    <a:pt x="115" y="25"/>
                  </a:moveTo>
                  <a:cubicBezTo>
                    <a:pt x="113" y="23"/>
                    <a:pt x="113" y="23"/>
                    <a:pt x="113" y="23"/>
                  </a:cubicBezTo>
                  <a:cubicBezTo>
                    <a:pt x="116" y="20"/>
                    <a:pt x="116" y="20"/>
                    <a:pt x="116" y="20"/>
                  </a:cubicBezTo>
                  <a:cubicBezTo>
                    <a:pt x="117" y="22"/>
                    <a:pt x="117" y="22"/>
                    <a:pt x="117" y="22"/>
                  </a:cubicBezTo>
                  <a:cubicBezTo>
                    <a:pt x="115" y="25"/>
                    <a:pt x="115" y="25"/>
                    <a:pt x="115" y="25"/>
                  </a:cubicBezTo>
                  <a:moveTo>
                    <a:pt x="84" y="24"/>
                  </a:moveTo>
                  <a:cubicBezTo>
                    <a:pt x="83" y="22"/>
                    <a:pt x="83" y="22"/>
                    <a:pt x="83" y="22"/>
                  </a:cubicBezTo>
                  <a:cubicBezTo>
                    <a:pt x="84" y="20"/>
                    <a:pt x="84" y="20"/>
                    <a:pt x="84" y="20"/>
                  </a:cubicBezTo>
                  <a:cubicBezTo>
                    <a:pt x="86" y="22"/>
                    <a:pt x="86" y="22"/>
                    <a:pt x="86" y="22"/>
                  </a:cubicBezTo>
                  <a:cubicBezTo>
                    <a:pt x="84" y="24"/>
                    <a:pt x="84" y="24"/>
                    <a:pt x="84" y="24"/>
                  </a:cubicBezTo>
                  <a:moveTo>
                    <a:pt x="88" y="24"/>
                  </a:moveTo>
                  <a:cubicBezTo>
                    <a:pt x="87" y="22"/>
                    <a:pt x="87" y="22"/>
                    <a:pt x="87" y="22"/>
                  </a:cubicBezTo>
                  <a:cubicBezTo>
                    <a:pt x="88" y="20"/>
                    <a:pt x="88" y="20"/>
                    <a:pt x="88" y="20"/>
                  </a:cubicBezTo>
                  <a:cubicBezTo>
                    <a:pt x="90" y="22"/>
                    <a:pt x="90" y="22"/>
                    <a:pt x="90" y="22"/>
                  </a:cubicBezTo>
                  <a:cubicBezTo>
                    <a:pt x="88" y="24"/>
                    <a:pt x="88" y="24"/>
                    <a:pt x="88" y="24"/>
                  </a:cubicBezTo>
                  <a:moveTo>
                    <a:pt x="92" y="23"/>
                  </a:moveTo>
                  <a:cubicBezTo>
                    <a:pt x="91" y="22"/>
                    <a:pt x="91" y="22"/>
                    <a:pt x="91" y="22"/>
                  </a:cubicBezTo>
                  <a:cubicBezTo>
                    <a:pt x="93" y="20"/>
                    <a:pt x="93" y="20"/>
                    <a:pt x="93" y="20"/>
                  </a:cubicBezTo>
                  <a:cubicBezTo>
                    <a:pt x="94" y="21"/>
                    <a:pt x="94" y="21"/>
                    <a:pt x="94" y="21"/>
                  </a:cubicBezTo>
                  <a:cubicBezTo>
                    <a:pt x="92" y="23"/>
                    <a:pt x="92" y="23"/>
                    <a:pt x="92" y="23"/>
                  </a:cubicBezTo>
                  <a:moveTo>
                    <a:pt x="108" y="24"/>
                  </a:moveTo>
                  <a:cubicBezTo>
                    <a:pt x="106" y="22"/>
                    <a:pt x="106" y="22"/>
                    <a:pt x="106" y="22"/>
                  </a:cubicBezTo>
                  <a:cubicBezTo>
                    <a:pt x="109" y="20"/>
                    <a:pt x="109" y="20"/>
                    <a:pt x="109" y="20"/>
                  </a:cubicBezTo>
                  <a:cubicBezTo>
                    <a:pt x="110" y="21"/>
                    <a:pt x="110" y="21"/>
                    <a:pt x="110" y="21"/>
                  </a:cubicBezTo>
                  <a:cubicBezTo>
                    <a:pt x="108" y="24"/>
                    <a:pt x="108" y="24"/>
                    <a:pt x="108" y="24"/>
                  </a:cubicBezTo>
                  <a:moveTo>
                    <a:pt x="97" y="23"/>
                  </a:moveTo>
                  <a:cubicBezTo>
                    <a:pt x="95" y="21"/>
                    <a:pt x="95" y="21"/>
                    <a:pt x="95" y="21"/>
                  </a:cubicBezTo>
                  <a:cubicBezTo>
                    <a:pt x="98" y="19"/>
                    <a:pt x="98" y="19"/>
                    <a:pt x="98" y="19"/>
                  </a:cubicBezTo>
                  <a:cubicBezTo>
                    <a:pt x="99" y="21"/>
                    <a:pt x="99" y="21"/>
                    <a:pt x="99" y="21"/>
                  </a:cubicBezTo>
                  <a:cubicBezTo>
                    <a:pt x="97" y="23"/>
                    <a:pt x="97" y="23"/>
                    <a:pt x="97" y="23"/>
                  </a:cubicBezTo>
                  <a:moveTo>
                    <a:pt x="122" y="26"/>
                  </a:moveTo>
                  <a:cubicBezTo>
                    <a:pt x="120" y="24"/>
                    <a:pt x="120" y="24"/>
                    <a:pt x="120" y="24"/>
                  </a:cubicBezTo>
                  <a:cubicBezTo>
                    <a:pt x="125" y="19"/>
                    <a:pt x="125" y="19"/>
                    <a:pt x="125" y="19"/>
                  </a:cubicBezTo>
                  <a:cubicBezTo>
                    <a:pt x="125" y="20"/>
                    <a:pt x="126" y="20"/>
                    <a:pt x="126" y="21"/>
                  </a:cubicBezTo>
                  <a:cubicBezTo>
                    <a:pt x="122" y="26"/>
                    <a:pt x="122" y="26"/>
                    <a:pt x="122" y="26"/>
                  </a:cubicBezTo>
                  <a:moveTo>
                    <a:pt x="101" y="22"/>
                  </a:moveTo>
                  <a:cubicBezTo>
                    <a:pt x="100" y="21"/>
                    <a:pt x="100" y="21"/>
                    <a:pt x="100" y="21"/>
                  </a:cubicBezTo>
                  <a:cubicBezTo>
                    <a:pt x="102" y="19"/>
                    <a:pt x="102" y="19"/>
                    <a:pt x="102" y="19"/>
                  </a:cubicBezTo>
                  <a:cubicBezTo>
                    <a:pt x="103" y="20"/>
                    <a:pt x="103" y="20"/>
                    <a:pt x="103" y="20"/>
                  </a:cubicBezTo>
                  <a:cubicBezTo>
                    <a:pt x="101" y="22"/>
                    <a:pt x="101" y="22"/>
                    <a:pt x="101" y="22"/>
                  </a:cubicBezTo>
                  <a:moveTo>
                    <a:pt x="75" y="26"/>
                  </a:moveTo>
                  <a:cubicBezTo>
                    <a:pt x="69" y="20"/>
                    <a:pt x="69" y="20"/>
                    <a:pt x="69" y="20"/>
                  </a:cubicBezTo>
                  <a:cubicBezTo>
                    <a:pt x="70" y="20"/>
                    <a:pt x="70" y="19"/>
                    <a:pt x="71" y="18"/>
                  </a:cubicBezTo>
                  <a:cubicBezTo>
                    <a:pt x="76" y="24"/>
                    <a:pt x="76" y="24"/>
                    <a:pt x="76" y="24"/>
                  </a:cubicBezTo>
                  <a:cubicBezTo>
                    <a:pt x="75" y="26"/>
                    <a:pt x="75" y="26"/>
                    <a:pt x="75" y="26"/>
                  </a:cubicBezTo>
                  <a:moveTo>
                    <a:pt x="113" y="23"/>
                  </a:moveTo>
                  <a:cubicBezTo>
                    <a:pt x="111" y="21"/>
                    <a:pt x="111" y="21"/>
                    <a:pt x="111" y="21"/>
                  </a:cubicBezTo>
                  <a:cubicBezTo>
                    <a:pt x="114" y="18"/>
                    <a:pt x="114" y="18"/>
                    <a:pt x="114" y="18"/>
                  </a:cubicBezTo>
                  <a:cubicBezTo>
                    <a:pt x="115" y="20"/>
                    <a:pt x="115" y="20"/>
                    <a:pt x="115" y="20"/>
                  </a:cubicBezTo>
                  <a:cubicBezTo>
                    <a:pt x="113" y="23"/>
                    <a:pt x="113" y="23"/>
                    <a:pt x="113" y="23"/>
                  </a:cubicBezTo>
                  <a:moveTo>
                    <a:pt x="82" y="22"/>
                  </a:moveTo>
                  <a:cubicBezTo>
                    <a:pt x="81" y="20"/>
                    <a:pt x="81" y="20"/>
                    <a:pt x="81" y="20"/>
                  </a:cubicBezTo>
                  <a:cubicBezTo>
                    <a:pt x="83" y="18"/>
                    <a:pt x="83" y="18"/>
                    <a:pt x="83" y="18"/>
                  </a:cubicBezTo>
                  <a:cubicBezTo>
                    <a:pt x="84" y="20"/>
                    <a:pt x="84" y="20"/>
                    <a:pt x="84" y="20"/>
                  </a:cubicBezTo>
                  <a:cubicBezTo>
                    <a:pt x="82" y="22"/>
                    <a:pt x="82" y="22"/>
                    <a:pt x="82" y="22"/>
                  </a:cubicBezTo>
                  <a:moveTo>
                    <a:pt x="86" y="22"/>
                  </a:moveTo>
                  <a:cubicBezTo>
                    <a:pt x="85" y="20"/>
                    <a:pt x="85" y="20"/>
                    <a:pt x="85" y="20"/>
                  </a:cubicBezTo>
                  <a:cubicBezTo>
                    <a:pt x="87" y="18"/>
                    <a:pt x="87" y="18"/>
                    <a:pt x="87" y="18"/>
                  </a:cubicBezTo>
                  <a:cubicBezTo>
                    <a:pt x="88" y="20"/>
                    <a:pt x="88" y="20"/>
                    <a:pt x="88" y="20"/>
                  </a:cubicBezTo>
                  <a:cubicBezTo>
                    <a:pt x="86" y="22"/>
                    <a:pt x="86" y="22"/>
                    <a:pt x="86" y="22"/>
                  </a:cubicBezTo>
                  <a:moveTo>
                    <a:pt x="90" y="21"/>
                  </a:moveTo>
                  <a:cubicBezTo>
                    <a:pt x="89" y="20"/>
                    <a:pt x="89" y="20"/>
                    <a:pt x="89" y="20"/>
                  </a:cubicBezTo>
                  <a:cubicBezTo>
                    <a:pt x="91" y="18"/>
                    <a:pt x="91" y="18"/>
                    <a:pt x="91" y="18"/>
                  </a:cubicBezTo>
                  <a:cubicBezTo>
                    <a:pt x="92" y="19"/>
                    <a:pt x="92" y="19"/>
                    <a:pt x="92" y="19"/>
                  </a:cubicBezTo>
                  <a:cubicBezTo>
                    <a:pt x="90" y="21"/>
                    <a:pt x="90" y="21"/>
                    <a:pt x="90" y="21"/>
                  </a:cubicBezTo>
                  <a:moveTo>
                    <a:pt x="106" y="22"/>
                  </a:moveTo>
                  <a:cubicBezTo>
                    <a:pt x="104" y="20"/>
                    <a:pt x="104" y="20"/>
                    <a:pt x="104" y="20"/>
                  </a:cubicBezTo>
                  <a:cubicBezTo>
                    <a:pt x="107" y="18"/>
                    <a:pt x="107" y="18"/>
                    <a:pt x="107" y="18"/>
                  </a:cubicBezTo>
                  <a:cubicBezTo>
                    <a:pt x="108" y="19"/>
                    <a:pt x="108" y="19"/>
                    <a:pt x="108" y="19"/>
                  </a:cubicBezTo>
                  <a:cubicBezTo>
                    <a:pt x="106" y="22"/>
                    <a:pt x="106" y="22"/>
                    <a:pt x="106" y="22"/>
                  </a:cubicBezTo>
                  <a:moveTo>
                    <a:pt x="95" y="21"/>
                  </a:moveTo>
                  <a:cubicBezTo>
                    <a:pt x="93" y="19"/>
                    <a:pt x="93" y="19"/>
                    <a:pt x="93" y="19"/>
                  </a:cubicBezTo>
                  <a:cubicBezTo>
                    <a:pt x="96" y="17"/>
                    <a:pt x="96" y="17"/>
                    <a:pt x="96" y="17"/>
                  </a:cubicBezTo>
                  <a:cubicBezTo>
                    <a:pt x="97" y="19"/>
                    <a:pt x="97" y="19"/>
                    <a:pt x="97" y="19"/>
                  </a:cubicBezTo>
                  <a:cubicBezTo>
                    <a:pt x="95" y="21"/>
                    <a:pt x="95" y="21"/>
                    <a:pt x="95" y="21"/>
                  </a:cubicBezTo>
                  <a:moveTo>
                    <a:pt x="100" y="20"/>
                  </a:moveTo>
                  <a:cubicBezTo>
                    <a:pt x="98" y="19"/>
                    <a:pt x="98" y="19"/>
                    <a:pt x="98" y="19"/>
                  </a:cubicBezTo>
                  <a:cubicBezTo>
                    <a:pt x="100" y="17"/>
                    <a:pt x="100" y="17"/>
                    <a:pt x="100" y="17"/>
                  </a:cubicBezTo>
                  <a:cubicBezTo>
                    <a:pt x="101" y="18"/>
                    <a:pt x="101" y="18"/>
                    <a:pt x="101" y="18"/>
                  </a:cubicBezTo>
                  <a:cubicBezTo>
                    <a:pt x="100" y="20"/>
                    <a:pt x="100" y="20"/>
                    <a:pt x="100" y="20"/>
                  </a:cubicBezTo>
                  <a:moveTo>
                    <a:pt x="77" y="24"/>
                  </a:moveTo>
                  <a:cubicBezTo>
                    <a:pt x="71" y="18"/>
                    <a:pt x="71" y="18"/>
                    <a:pt x="71" y="18"/>
                  </a:cubicBezTo>
                  <a:cubicBezTo>
                    <a:pt x="72" y="18"/>
                    <a:pt x="72" y="17"/>
                    <a:pt x="73" y="17"/>
                  </a:cubicBezTo>
                  <a:cubicBezTo>
                    <a:pt x="78" y="22"/>
                    <a:pt x="78" y="22"/>
                    <a:pt x="78" y="22"/>
                  </a:cubicBezTo>
                  <a:cubicBezTo>
                    <a:pt x="77" y="24"/>
                    <a:pt x="77" y="24"/>
                    <a:pt x="77" y="24"/>
                  </a:cubicBezTo>
                  <a:moveTo>
                    <a:pt x="120" y="24"/>
                  </a:moveTo>
                  <a:cubicBezTo>
                    <a:pt x="118" y="22"/>
                    <a:pt x="118" y="22"/>
                    <a:pt x="118" y="22"/>
                  </a:cubicBezTo>
                  <a:cubicBezTo>
                    <a:pt x="124" y="16"/>
                    <a:pt x="124" y="16"/>
                    <a:pt x="124" y="16"/>
                  </a:cubicBezTo>
                  <a:cubicBezTo>
                    <a:pt x="124" y="17"/>
                    <a:pt x="124" y="18"/>
                    <a:pt x="125" y="18"/>
                  </a:cubicBezTo>
                  <a:cubicBezTo>
                    <a:pt x="120" y="24"/>
                    <a:pt x="120" y="24"/>
                    <a:pt x="120" y="24"/>
                  </a:cubicBezTo>
                  <a:moveTo>
                    <a:pt x="111" y="21"/>
                  </a:moveTo>
                  <a:cubicBezTo>
                    <a:pt x="109" y="19"/>
                    <a:pt x="109" y="19"/>
                    <a:pt x="109" y="19"/>
                  </a:cubicBezTo>
                  <a:cubicBezTo>
                    <a:pt x="112" y="16"/>
                    <a:pt x="112" y="16"/>
                    <a:pt x="112" y="16"/>
                  </a:cubicBezTo>
                  <a:cubicBezTo>
                    <a:pt x="113" y="18"/>
                    <a:pt x="113" y="18"/>
                    <a:pt x="113" y="18"/>
                  </a:cubicBezTo>
                  <a:cubicBezTo>
                    <a:pt x="111" y="21"/>
                    <a:pt x="111" y="21"/>
                    <a:pt x="111" y="21"/>
                  </a:cubicBezTo>
                  <a:moveTo>
                    <a:pt x="84" y="20"/>
                  </a:moveTo>
                  <a:cubicBezTo>
                    <a:pt x="83" y="18"/>
                    <a:pt x="83" y="18"/>
                    <a:pt x="83" y="18"/>
                  </a:cubicBezTo>
                  <a:cubicBezTo>
                    <a:pt x="85" y="16"/>
                    <a:pt x="85" y="16"/>
                    <a:pt x="85" y="16"/>
                  </a:cubicBezTo>
                  <a:cubicBezTo>
                    <a:pt x="86" y="18"/>
                    <a:pt x="86" y="18"/>
                    <a:pt x="86" y="18"/>
                  </a:cubicBezTo>
                  <a:cubicBezTo>
                    <a:pt x="84" y="20"/>
                    <a:pt x="84" y="20"/>
                    <a:pt x="84" y="20"/>
                  </a:cubicBezTo>
                  <a:moveTo>
                    <a:pt x="88" y="20"/>
                  </a:moveTo>
                  <a:cubicBezTo>
                    <a:pt x="87" y="18"/>
                    <a:pt x="87" y="18"/>
                    <a:pt x="87" y="18"/>
                  </a:cubicBezTo>
                  <a:cubicBezTo>
                    <a:pt x="89" y="16"/>
                    <a:pt x="89" y="16"/>
                    <a:pt x="89" y="16"/>
                  </a:cubicBezTo>
                  <a:cubicBezTo>
                    <a:pt x="90" y="18"/>
                    <a:pt x="90" y="18"/>
                    <a:pt x="90" y="18"/>
                  </a:cubicBezTo>
                  <a:cubicBezTo>
                    <a:pt x="88" y="20"/>
                    <a:pt x="88" y="20"/>
                    <a:pt x="88" y="20"/>
                  </a:cubicBezTo>
                  <a:moveTo>
                    <a:pt x="104" y="20"/>
                  </a:moveTo>
                  <a:cubicBezTo>
                    <a:pt x="102" y="18"/>
                    <a:pt x="102" y="18"/>
                    <a:pt x="102" y="18"/>
                  </a:cubicBezTo>
                  <a:cubicBezTo>
                    <a:pt x="105" y="16"/>
                    <a:pt x="105" y="16"/>
                    <a:pt x="105" y="16"/>
                  </a:cubicBezTo>
                  <a:cubicBezTo>
                    <a:pt x="106" y="17"/>
                    <a:pt x="106" y="17"/>
                    <a:pt x="106" y="17"/>
                  </a:cubicBezTo>
                  <a:cubicBezTo>
                    <a:pt x="104" y="20"/>
                    <a:pt x="104" y="20"/>
                    <a:pt x="104" y="20"/>
                  </a:cubicBezTo>
                  <a:moveTo>
                    <a:pt x="93" y="19"/>
                  </a:moveTo>
                  <a:cubicBezTo>
                    <a:pt x="91" y="18"/>
                    <a:pt x="91" y="18"/>
                    <a:pt x="91" y="18"/>
                  </a:cubicBezTo>
                  <a:cubicBezTo>
                    <a:pt x="94" y="15"/>
                    <a:pt x="94" y="15"/>
                    <a:pt x="94" y="15"/>
                  </a:cubicBezTo>
                  <a:cubicBezTo>
                    <a:pt x="95" y="17"/>
                    <a:pt x="95" y="17"/>
                    <a:pt x="95" y="17"/>
                  </a:cubicBezTo>
                  <a:cubicBezTo>
                    <a:pt x="93" y="19"/>
                    <a:pt x="93" y="19"/>
                    <a:pt x="93" y="19"/>
                  </a:cubicBezTo>
                  <a:moveTo>
                    <a:pt x="78" y="22"/>
                  </a:moveTo>
                  <a:cubicBezTo>
                    <a:pt x="73" y="16"/>
                    <a:pt x="73" y="16"/>
                    <a:pt x="73" y="16"/>
                  </a:cubicBezTo>
                  <a:cubicBezTo>
                    <a:pt x="74" y="16"/>
                    <a:pt x="74" y="15"/>
                    <a:pt x="75" y="15"/>
                  </a:cubicBezTo>
                  <a:cubicBezTo>
                    <a:pt x="80" y="20"/>
                    <a:pt x="80" y="20"/>
                    <a:pt x="80" y="20"/>
                  </a:cubicBezTo>
                  <a:cubicBezTo>
                    <a:pt x="78" y="22"/>
                    <a:pt x="78" y="22"/>
                    <a:pt x="78" y="22"/>
                  </a:cubicBezTo>
                  <a:moveTo>
                    <a:pt x="98" y="18"/>
                  </a:moveTo>
                  <a:cubicBezTo>
                    <a:pt x="96" y="17"/>
                    <a:pt x="96" y="17"/>
                    <a:pt x="96" y="17"/>
                  </a:cubicBezTo>
                  <a:cubicBezTo>
                    <a:pt x="98" y="15"/>
                    <a:pt x="98" y="15"/>
                    <a:pt x="98" y="15"/>
                  </a:cubicBezTo>
                  <a:cubicBezTo>
                    <a:pt x="99" y="16"/>
                    <a:pt x="99" y="16"/>
                    <a:pt x="99" y="16"/>
                  </a:cubicBezTo>
                  <a:cubicBezTo>
                    <a:pt x="98" y="18"/>
                    <a:pt x="98" y="18"/>
                    <a:pt x="98" y="18"/>
                  </a:cubicBezTo>
                  <a:moveTo>
                    <a:pt x="109" y="19"/>
                  </a:moveTo>
                  <a:cubicBezTo>
                    <a:pt x="107" y="17"/>
                    <a:pt x="107" y="17"/>
                    <a:pt x="107" y="17"/>
                  </a:cubicBezTo>
                  <a:cubicBezTo>
                    <a:pt x="110" y="14"/>
                    <a:pt x="110" y="14"/>
                    <a:pt x="110" y="14"/>
                  </a:cubicBezTo>
                  <a:cubicBezTo>
                    <a:pt x="112" y="16"/>
                    <a:pt x="112" y="16"/>
                    <a:pt x="112" y="16"/>
                  </a:cubicBezTo>
                  <a:cubicBezTo>
                    <a:pt x="109" y="19"/>
                    <a:pt x="109" y="19"/>
                    <a:pt x="109" y="19"/>
                  </a:cubicBezTo>
                  <a:moveTo>
                    <a:pt x="118" y="22"/>
                  </a:moveTo>
                  <a:cubicBezTo>
                    <a:pt x="116" y="20"/>
                    <a:pt x="116" y="20"/>
                    <a:pt x="116" y="20"/>
                  </a:cubicBezTo>
                  <a:cubicBezTo>
                    <a:pt x="122" y="14"/>
                    <a:pt x="122" y="14"/>
                    <a:pt x="122" y="14"/>
                  </a:cubicBezTo>
                  <a:cubicBezTo>
                    <a:pt x="122" y="15"/>
                    <a:pt x="123" y="15"/>
                    <a:pt x="123" y="16"/>
                  </a:cubicBezTo>
                  <a:cubicBezTo>
                    <a:pt x="118" y="22"/>
                    <a:pt x="118" y="22"/>
                    <a:pt x="118" y="22"/>
                  </a:cubicBezTo>
                  <a:moveTo>
                    <a:pt x="87" y="18"/>
                  </a:moveTo>
                  <a:cubicBezTo>
                    <a:pt x="85" y="16"/>
                    <a:pt x="85" y="16"/>
                    <a:pt x="85" y="16"/>
                  </a:cubicBezTo>
                  <a:cubicBezTo>
                    <a:pt x="87" y="14"/>
                    <a:pt x="87" y="14"/>
                    <a:pt x="87" y="14"/>
                  </a:cubicBezTo>
                  <a:cubicBezTo>
                    <a:pt x="89" y="16"/>
                    <a:pt x="89" y="16"/>
                    <a:pt x="89" y="16"/>
                  </a:cubicBezTo>
                  <a:cubicBezTo>
                    <a:pt x="87" y="18"/>
                    <a:pt x="87" y="18"/>
                    <a:pt x="87" y="18"/>
                  </a:cubicBezTo>
                  <a:moveTo>
                    <a:pt x="102" y="18"/>
                  </a:moveTo>
                  <a:cubicBezTo>
                    <a:pt x="100" y="16"/>
                    <a:pt x="100" y="16"/>
                    <a:pt x="100" y="16"/>
                  </a:cubicBezTo>
                  <a:cubicBezTo>
                    <a:pt x="103" y="14"/>
                    <a:pt x="103" y="14"/>
                    <a:pt x="103" y="14"/>
                  </a:cubicBezTo>
                  <a:cubicBezTo>
                    <a:pt x="105" y="15"/>
                    <a:pt x="105" y="15"/>
                    <a:pt x="105" y="15"/>
                  </a:cubicBezTo>
                  <a:cubicBezTo>
                    <a:pt x="102" y="18"/>
                    <a:pt x="102" y="18"/>
                    <a:pt x="102" y="18"/>
                  </a:cubicBezTo>
                  <a:moveTo>
                    <a:pt x="91" y="17"/>
                  </a:moveTo>
                  <a:cubicBezTo>
                    <a:pt x="89" y="16"/>
                    <a:pt x="89" y="16"/>
                    <a:pt x="89" y="16"/>
                  </a:cubicBezTo>
                  <a:cubicBezTo>
                    <a:pt x="92" y="13"/>
                    <a:pt x="92" y="13"/>
                    <a:pt x="92" y="13"/>
                  </a:cubicBezTo>
                  <a:cubicBezTo>
                    <a:pt x="93" y="15"/>
                    <a:pt x="93" y="15"/>
                    <a:pt x="93" y="15"/>
                  </a:cubicBezTo>
                  <a:cubicBezTo>
                    <a:pt x="91" y="17"/>
                    <a:pt x="91" y="17"/>
                    <a:pt x="91" y="17"/>
                  </a:cubicBezTo>
                  <a:moveTo>
                    <a:pt x="80" y="20"/>
                  </a:moveTo>
                  <a:cubicBezTo>
                    <a:pt x="75" y="15"/>
                    <a:pt x="75" y="15"/>
                    <a:pt x="75" y="15"/>
                  </a:cubicBezTo>
                  <a:cubicBezTo>
                    <a:pt x="76" y="14"/>
                    <a:pt x="76" y="13"/>
                    <a:pt x="77" y="13"/>
                  </a:cubicBezTo>
                  <a:cubicBezTo>
                    <a:pt x="82" y="18"/>
                    <a:pt x="82" y="18"/>
                    <a:pt x="82" y="18"/>
                  </a:cubicBezTo>
                  <a:cubicBezTo>
                    <a:pt x="80" y="20"/>
                    <a:pt x="80" y="20"/>
                    <a:pt x="80" y="20"/>
                  </a:cubicBezTo>
                  <a:moveTo>
                    <a:pt x="96" y="16"/>
                  </a:moveTo>
                  <a:cubicBezTo>
                    <a:pt x="94" y="15"/>
                    <a:pt x="94" y="15"/>
                    <a:pt x="94" y="15"/>
                  </a:cubicBezTo>
                  <a:cubicBezTo>
                    <a:pt x="96" y="13"/>
                    <a:pt x="96" y="13"/>
                    <a:pt x="96" y="13"/>
                  </a:cubicBezTo>
                  <a:cubicBezTo>
                    <a:pt x="98" y="14"/>
                    <a:pt x="98" y="14"/>
                    <a:pt x="98" y="14"/>
                  </a:cubicBezTo>
                  <a:cubicBezTo>
                    <a:pt x="96" y="16"/>
                    <a:pt x="96" y="16"/>
                    <a:pt x="96" y="16"/>
                  </a:cubicBezTo>
                  <a:moveTo>
                    <a:pt x="107" y="17"/>
                  </a:moveTo>
                  <a:cubicBezTo>
                    <a:pt x="105" y="15"/>
                    <a:pt x="105" y="15"/>
                    <a:pt x="105" y="15"/>
                  </a:cubicBezTo>
                  <a:cubicBezTo>
                    <a:pt x="108" y="12"/>
                    <a:pt x="108" y="12"/>
                    <a:pt x="108" y="12"/>
                  </a:cubicBezTo>
                  <a:cubicBezTo>
                    <a:pt x="110" y="14"/>
                    <a:pt x="110" y="14"/>
                    <a:pt x="110" y="14"/>
                  </a:cubicBezTo>
                  <a:cubicBezTo>
                    <a:pt x="107" y="17"/>
                    <a:pt x="107" y="17"/>
                    <a:pt x="107" y="17"/>
                  </a:cubicBezTo>
                  <a:moveTo>
                    <a:pt x="116" y="20"/>
                  </a:moveTo>
                  <a:cubicBezTo>
                    <a:pt x="114" y="18"/>
                    <a:pt x="114" y="18"/>
                    <a:pt x="114" y="18"/>
                  </a:cubicBezTo>
                  <a:cubicBezTo>
                    <a:pt x="120" y="12"/>
                    <a:pt x="120" y="12"/>
                    <a:pt x="120" y="12"/>
                  </a:cubicBezTo>
                  <a:cubicBezTo>
                    <a:pt x="121" y="13"/>
                    <a:pt x="121" y="13"/>
                    <a:pt x="122" y="14"/>
                  </a:cubicBezTo>
                  <a:cubicBezTo>
                    <a:pt x="116" y="20"/>
                    <a:pt x="116" y="20"/>
                    <a:pt x="116" y="20"/>
                  </a:cubicBezTo>
                  <a:moveTo>
                    <a:pt x="100" y="16"/>
                  </a:moveTo>
                  <a:cubicBezTo>
                    <a:pt x="98" y="14"/>
                    <a:pt x="98" y="14"/>
                    <a:pt x="98" y="14"/>
                  </a:cubicBezTo>
                  <a:cubicBezTo>
                    <a:pt x="101" y="12"/>
                    <a:pt x="101" y="12"/>
                    <a:pt x="101" y="12"/>
                  </a:cubicBezTo>
                  <a:cubicBezTo>
                    <a:pt x="103" y="13"/>
                    <a:pt x="103" y="13"/>
                    <a:pt x="103" y="13"/>
                  </a:cubicBezTo>
                  <a:cubicBezTo>
                    <a:pt x="100" y="16"/>
                    <a:pt x="100" y="16"/>
                    <a:pt x="100" y="16"/>
                  </a:cubicBezTo>
                  <a:moveTo>
                    <a:pt x="83" y="18"/>
                  </a:moveTo>
                  <a:cubicBezTo>
                    <a:pt x="77" y="13"/>
                    <a:pt x="77" y="13"/>
                    <a:pt x="77" y="13"/>
                  </a:cubicBezTo>
                  <a:cubicBezTo>
                    <a:pt x="78" y="12"/>
                    <a:pt x="79" y="12"/>
                    <a:pt x="79" y="11"/>
                  </a:cubicBezTo>
                  <a:cubicBezTo>
                    <a:pt x="84" y="16"/>
                    <a:pt x="84" y="16"/>
                    <a:pt x="84" y="16"/>
                  </a:cubicBezTo>
                  <a:cubicBezTo>
                    <a:pt x="83" y="18"/>
                    <a:pt x="83" y="18"/>
                    <a:pt x="83" y="18"/>
                  </a:cubicBezTo>
                  <a:moveTo>
                    <a:pt x="89" y="15"/>
                  </a:moveTo>
                  <a:cubicBezTo>
                    <a:pt x="87" y="14"/>
                    <a:pt x="87" y="14"/>
                    <a:pt x="87" y="14"/>
                  </a:cubicBezTo>
                  <a:cubicBezTo>
                    <a:pt x="90" y="11"/>
                    <a:pt x="90" y="11"/>
                    <a:pt x="90" y="11"/>
                  </a:cubicBezTo>
                  <a:cubicBezTo>
                    <a:pt x="91" y="13"/>
                    <a:pt x="91" y="13"/>
                    <a:pt x="91" y="13"/>
                  </a:cubicBezTo>
                  <a:cubicBezTo>
                    <a:pt x="89" y="15"/>
                    <a:pt x="89" y="15"/>
                    <a:pt x="89" y="15"/>
                  </a:cubicBezTo>
                  <a:moveTo>
                    <a:pt x="94" y="14"/>
                  </a:moveTo>
                  <a:cubicBezTo>
                    <a:pt x="92" y="13"/>
                    <a:pt x="92" y="13"/>
                    <a:pt x="92" y="13"/>
                  </a:cubicBezTo>
                  <a:cubicBezTo>
                    <a:pt x="94" y="11"/>
                    <a:pt x="94" y="11"/>
                    <a:pt x="94" y="11"/>
                  </a:cubicBezTo>
                  <a:cubicBezTo>
                    <a:pt x="96" y="12"/>
                    <a:pt x="96" y="12"/>
                    <a:pt x="96" y="12"/>
                  </a:cubicBezTo>
                  <a:cubicBezTo>
                    <a:pt x="94" y="14"/>
                    <a:pt x="94" y="14"/>
                    <a:pt x="94" y="14"/>
                  </a:cubicBezTo>
                  <a:moveTo>
                    <a:pt x="105" y="15"/>
                  </a:moveTo>
                  <a:cubicBezTo>
                    <a:pt x="103" y="13"/>
                    <a:pt x="103" y="13"/>
                    <a:pt x="103" y="13"/>
                  </a:cubicBezTo>
                  <a:cubicBezTo>
                    <a:pt x="106" y="11"/>
                    <a:pt x="106" y="11"/>
                    <a:pt x="106" y="11"/>
                  </a:cubicBezTo>
                  <a:cubicBezTo>
                    <a:pt x="108" y="12"/>
                    <a:pt x="108" y="12"/>
                    <a:pt x="108" y="12"/>
                  </a:cubicBezTo>
                  <a:cubicBezTo>
                    <a:pt x="105" y="15"/>
                    <a:pt x="105" y="15"/>
                    <a:pt x="105" y="15"/>
                  </a:cubicBezTo>
                  <a:moveTo>
                    <a:pt x="114" y="18"/>
                  </a:moveTo>
                  <a:cubicBezTo>
                    <a:pt x="112" y="16"/>
                    <a:pt x="112" y="16"/>
                    <a:pt x="112" y="16"/>
                  </a:cubicBezTo>
                  <a:cubicBezTo>
                    <a:pt x="118" y="10"/>
                    <a:pt x="118" y="10"/>
                    <a:pt x="118" y="10"/>
                  </a:cubicBezTo>
                  <a:cubicBezTo>
                    <a:pt x="119" y="11"/>
                    <a:pt x="119" y="11"/>
                    <a:pt x="120" y="12"/>
                  </a:cubicBezTo>
                  <a:cubicBezTo>
                    <a:pt x="114" y="18"/>
                    <a:pt x="114" y="18"/>
                    <a:pt x="114" y="18"/>
                  </a:cubicBezTo>
                  <a:moveTo>
                    <a:pt x="98" y="14"/>
                  </a:moveTo>
                  <a:cubicBezTo>
                    <a:pt x="96" y="12"/>
                    <a:pt x="96" y="12"/>
                    <a:pt x="96" y="12"/>
                  </a:cubicBezTo>
                  <a:cubicBezTo>
                    <a:pt x="99" y="10"/>
                    <a:pt x="99" y="10"/>
                    <a:pt x="99" y="10"/>
                  </a:cubicBezTo>
                  <a:cubicBezTo>
                    <a:pt x="101" y="11"/>
                    <a:pt x="101" y="11"/>
                    <a:pt x="101" y="11"/>
                  </a:cubicBezTo>
                  <a:cubicBezTo>
                    <a:pt x="98" y="14"/>
                    <a:pt x="98" y="14"/>
                    <a:pt x="98" y="14"/>
                  </a:cubicBezTo>
                  <a:moveTo>
                    <a:pt x="85" y="16"/>
                  </a:moveTo>
                  <a:cubicBezTo>
                    <a:pt x="80" y="11"/>
                    <a:pt x="80" y="11"/>
                    <a:pt x="80" y="11"/>
                  </a:cubicBezTo>
                  <a:cubicBezTo>
                    <a:pt x="81" y="10"/>
                    <a:pt x="82" y="10"/>
                    <a:pt x="82" y="9"/>
                  </a:cubicBezTo>
                  <a:cubicBezTo>
                    <a:pt x="87" y="14"/>
                    <a:pt x="87" y="14"/>
                    <a:pt x="87" y="14"/>
                  </a:cubicBezTo>
                  <a:cubicBezTo>
                    <a:pt x="85" y="16"/>
                    <a:pt x="85" y="16"/>
                    <a:pt x="85" y="16"/>
                  </a:cubicBezTo>
                  <a:moveTo>
                    <a:pt x="92" y="12"/>
                  </a:moveTo>
                  <a:cubicBezTo>
                    <a:pt x="90" y="11"/>
                    <a:pt x="90" y="11"/>
                    <a:pt x="90" y="11"/>
                  </a:cubicBezTo>
                  <a:cubicBezTo>
                    <a:pt x="92" y="9"/>
                    <a:pt x="92" y="9"/>
                    <a:pt x="92" y="9"/>
                  </a:cubicBezTo>
                  <a:cubicBezTo>
                    <a:pt x="94" y="10"/>
                    <a:pt x="94" y="10"/>
                    <a:pt x="94" y="10"/>
                  </a:cubicBezTo>
                  <a:cubicBezTo>
                    <a:pt x="92" y="12"/>
                    <a:pt x="92" y="12"/>
                    <a:pt x="92" y="12"/>
                  </a:cubicBezTo>
                  <a:moveTo>
                    <a:pt x="103" y="13"/>
                  </a:moveTo>
                  <a:cubicBezTo>
                    <a:pt x="101" y="11"/>
                    <a:pt x="101" y="11"/>
                    <a:pt x="101" y="11"/>
                  </a:cubicBezTo>
                  <a:cubicBezTo>
                    <a:pt x="104" y="9"/>
                    <a:pt x="104" y="9"/>
                    <a:pt x="104" y="9"/>
                  </a:cubicBezTo>
                  <a:cubicBezTo>
                    <a:pt x="106" y="10"/>
                    <a:pt x="106" y="10"/>
                    <a:pt x="106" y="10"/>
                  </a:cubicBezTo>
                  <a:cubicBezTo>
                    <a:pt x="103" y="13"/>
                    <a:pt x="103" y="13"/>
                    <a:pt x="103" y="13"/>
                  </a:cubicBezTo>
                  <a:moveTo>
                    <a:pt x="112" y="16"/>
                  </a:moveTo>
                  <a:cubicBezTo>
                    <a:pt x="110" y="14"/>
                    <a:pt x="110" y="14"/>
                    <a:pt x="110" y="14"/>
                  </a:cubicBezTo>
                  <a:cubicBezTo>
                    <a:pt x="116" y="9"/>
                    <a:pt x="116" y="9"/>
                    <a:pt x="116" y="9"/>
                  </a:cubicBezTo>
                  <a:cubicBezTo>
                    <a:pt x="116" y="9"/>
                    <a:pt x="117" y="9"/>
                    <a:pt x="118" y="10"/>
                  </a:cubicBezTo>
                  <a:cubicBezTo>
                    <a:pt x="112" y="16"/>
                    <a:pt x="112" y="16"/>
                    <a:pt x="112" y="16"/>
                  </a:cubicBezTo>
                  <a:moveTo>
                    <a:pt x="96" y="12"/>
                  </a:moveTo>
                  <a:cubicBezTo>
                    <a:pt x="94" y="10"/>
                    <a:pt x="94" y="10"/>
                    <a:pt x="94" y="10"/>
                  </a:cubicBezTo>
                  <a:cubicBezTo>
                    <a:pt x="97" y="8"/>
                    <a:pt x="97" y="8"/>
                    <a:pt x="97" y="8"/>
                  </a:cubicBezTo>
                  <a:cubicBezTo>
                    <a:pt x="99" y="9"/>
                    <a:pt x="99" y="9"/>
                    <a:pt x="99" y="9"/>
                  </a:cubicBezTo>
                  <a:cubicBezTo>
                    <a:pt x="96" y="12"/>
                    <a:pt x="96" y="12"/>
                    <a:pt x="96" y="12"/>
                  </a:cubicBezTo>
                  <a:moveTo>
                    <a:pt x="87" y="13"/>
                  </a:moveTo>
                  <a:cubicBezTo>
                    <a:pt x="83" y="9"/>
                    <a:pt x="83" y="9"/>
                    <a:pt x="83" y="9"/>
                  </a:cubicBezTo>
                  <a:cubicBezTo>
                    <a:pt x="84" y="8"/>
                    <a:pt x="85" y="8"/>
                    <a:pt x="86" y="7"/>
                  </a:cubicBezTo>
                  <a:cubicBezTo>
                    <a:pt x="89" y="11"/>
                    <a:pt x="89" y="11"/>
                    <a:pt x="89" y="11"/>
                  </a:cubicBezTo>
                  <a:cubicBezTo>
                    <a:pt x="87" y="13"/>
                    <a:pt x="87" y="13"/>
                    <a:pt x="87" y="13"/>
                  </a:cubicBezTo>
                  <a:moveTo>
                    <a:pt x="110" y="14"/>
                  </a:moveTo>
                  <a:cubicBezTo>
                    <a:pt x="108" y="12"/>
                    <a:pt x="108" y="12"/>
                    <a:pt x="108" y="12"/>
                  </a:cubicBezTo>
                  <a:cubicBezTo>
                    <a:pt x="113" y="7"/>
                    <a:pt x="113" y="7"/>
                    <a:pt x="113" y="7"/>
                  </a:cubicBezTo>
                  <a:cubicBezTo>
                    <a:pt x="114" y="7"/>
                    <a:pt x="115" y="8"/>
                    <a:pt x="115" y="8"/>
                  </a:cubicBezTo>
                  <a:cubicBezTo>
                    <a:pt x="110" y="14"/>
                    <a:pt x="110" y="14"/>
                    <a:pt x="110" y="14"/>
                  </a:cubicBezTo>
                  <a:moveTo>
                    <a:pt x="101" y="11"/>
                  </a:moveTo>
                  <a:cubicBezTo>
                    <a:pt x="99" y="9"/>
                    <a:pt x="99" y="9"/>
                    <a:pt x="99" y="9"/>
                  </a:cubicBezTo>
                  <a:cubicBezTo>
                    <a:pt x="102" y="7"/>
                    <a:pt x="102" y="7"/>
                    <a:pt x="102" y="7"/>
                  </a:cubicBezTo>
                  <a:cubicBezTo>
                    <a:pt x="104" y="8"/>
                    <a:pt x="104" y="8"/>
                    <a:pt x="104" y="8"/>
                  </a:cubicBezTo>
                  <a:cubicBezTo>
                    <a:pt x="101" y="11"/>
                    <a:pt x="101" y="11"/>
                    <a:pt x="101" y="11"/>
                  </a:cubicBezTo>
                  <a:moveTo>
                    <a:pt x="90" y="10"/>
                  </a:moveTo>
                  <a:cubicBezTo>
                    <a:pt x="86" y="7"/>
                    <a:pt x="86" y="7"/>
                    <a:pt x="86" y="7"/>
                  </a:cubicBezTo>
                  <a:cubicBezTo>
                    <a:pt x="87" y="7"/>
                    <a:pt x="88" y="6"/>
                    <a:pt x="89" y="6"/>
                  </a:cubicBezTo>
                  <a:cubicBezTo>
                    <a:pt x="92" y="9"/>
                    <a:pt x="92" y="9"/>
                    <a:pt x="92" y="9"/>
                  </a:cubicBezTo>
                  <a:cubicBezTo>
                    <a:pt x="90" y="10"/>
                    <a:pt x="90" y="10"/>
                    <a:pt x="90" y="10"/>
                  </a:cubicBezTo>
                  <a:moveTo>
                    <a:pt x="94" y="10"/>
                  </a:moveTo>
                  <a:cubicBezTo>
                    <a:pt x="92" y="9"/>
                    <a:pt x="92" y="9"/>
                    <a:pt x="92" y="9"/>
                  </a:cubicBezTo>
                  <a:cubicBezTo>
                    <a:pt x="95" y="6"/>
                    <a:pt x="95" y="6"/>
                    <a:pt x="95" y="6"/>
                  </a:cubicBezTo>
                  <a:cubicBezTo>
                    <a:pt x="97" y="7"/>
                    <a:pt x="97" y="7"/>
                    <a:pt x="97" y="7"/>
                  </a:cubicBezTo>
                  <a:cubicBezTo>
                    <a:pt x="94" y="10"/>
                    <a:pt x="94" y="10"/>
                    <a:pt x="94" y="10"/>
                  </a:cubicBezTo>
                  <a:moveTo>
                    <a:pt x="108" y="12"/>
                  </a:moveTo>
                  <a:cubicBezTo>
                    <a:pt x="106" y="10"/>
                    <a:pt x="106" y="10"/>
                    <a:pt x="106" y="10"/>
                  </a:cubicBezTo>
                  <a:cubicBezTo>
                    <a:pt x="111" y="6"/>
                    <a:pt x="111" y="6"/>
                    <a:pt x="111" y="6"/>
                  </a:cubicBezTo>
                  <a:cubicBezTo>
                    <a:pt x="112" y="6"/>
                    <a:pt x="112" y="6"/>
                    <a:pt x="113" y="7"/>
                  </a:cubicBezTo>
                  <a:cubicBezTo>
                    <a:pt x="108" y="12"/>
                    <a:pt x="108" y="12"/>
                    <a:pt x="108" y="12"/>
                  </a:cubicBezTo>
                  <a:moveTo>
                    <a:pt x="106" y="10"/>
                  </a:moveTo>
                  <a:cubicBezTo>
                    <a:pt x="104" y="8"/>
                    <a:pt x="104" y="8"/>
                    <a:pt x="104" y="8"/>
                  </a:cubicBezTo>
                  <a:cubicBezTo>
                    <a:pt x="108" y="5"/>
                    <a:pt x="108" y="5"/>
                    <a:pt x="108" y="5"/>
                  </a:cubicBezTo>
                  <a:cubicBezTo>
                    <a:pt x="109" y="5"/>
                    <a:pt x="110" y="5"/>
                    <a:pt x="110" y="6"/>
                  </a:cubicBezTo>
                  <a:cubicBezTo>
                    <a:pt x="106" y="10"/>
                    <a:pt x="106" y="10"/>
                    <a:pt x="106" y="10"/>
                  </a:cubicBezTo>
                  <a:moveTo>
                    <a:pt x="99" y="9"/>
                  </a:moveTo>
                  <a:cubicBezTo>
                    <a:pt x="97" y="7"/>
                    <a:pt x="97" y="7"/>
                    <a:pt x="97" y="7"/>
                  </a:cubicBezTo>
                  <a:cubicBezTo>
                    <a:pt x="100" y="5"/>
                    <a:pt x="100" y="5"/>
                    <a:pt x="100" y="5"/>
                  </a:cubicBezTo>
                  <a:cubicBezTo>
                    <a:pt x="102" y="6"/>
                    <a:pt x="102" y="6"/>
                    <a:pt x="102" y="6"/>
                  </a:cubicBezTo>
                  <a:cubicBezTo>
                    <a:pt x="99" y="9"/>
                    <a:pt x="99" y="9"/>
                    <a:pt x="99" y="9"/>
                  </a:cubicBezTo>
                  <a:moveTo>
                    <a:pt x="104" y="8"/>
                  </a:moveTo>
                  <a:cubicBezTo>
                    <a:pt x="102" y="6"/>
                    <a:pt x="102" y="6"/>
                    <a:pt x="102" y="6"/>
                  </a:cubicBezTo>
                  <a:cubicBezTo>
                    <a:pt x="105" y="4"/>
                    <a:pt x="105" y="4"/>
                    <a:pt x="105" y="4"/>
                  </a:cubicBezTo>
                  <a:cubicBezTo>
                    <a:pt x="106" y="4"/>
                    <a:pt x="107" y="4"/>
                    <a:pt x="107" y="5"/>
                  </a:cubicBezTo>
                  <a:cubicBezTo>
                    <a:pt x="104" y="8"/>
                    <a:pt x="104" y="8"/>
                    <a:pt x="104" y="8"/>
                  </a:cubicBezTo>
                  <a:moveTo>
                    <a:pt x="102" y="6"/>
                  </a:moveTo>
                  <a:cubicBezTo>
                    <a:pt x="100" y="4"/>
                    <a:pt x="100" y="4"/>
                    <a:pt x="100" y="4"/>
                  </a:cubicBezTo>
                  <a:cubicBezTo>
                    <a:pt x="101" y="4"/>
                    <a:pt x="101" y="4"/>
                    <a:pt x="101" y="4"/>
                  </a:cubicBezTo>
                  <a:cubicBezTo>
                    <a:pt x="102" y="4"/>
                    <a:pt x="103" y="4"/>
                    <a:pt x="104" y="4"/>
                  </a:cubicBezTo>
                  <a:cubicBezTo>
                    <a:pt x="102" y="6"/>
                    <a:pt x="102" y="6"/>
                    <a:pt x="102" y="6"/>
                  </a:cubicBezTo>
                  <a:moveTo>
                    <a:pt x="92" y="8"/>
                  </a:moveTo>
                  <a:cubicBezTo>
                    <a:pt x="90" y="6"/>
                    <a:pt x="90" y="6"/>
                    <a:pt x="90" y="6"/>
                  </a:cubicBezTo>
                  <a:cubicBezTo>
                    <a:pt x="90" y="6"/>
                    <a:pt x="90" y="6"/>
                    <a:pt x="90" y="6"/>
                  </a:cubicBezTo>
                  <a:cubicBezTo>
                    <a:pt x="92" y="5"/>
                    <a:pt x="96" y="4"/>
                    <a:pt x="100" y="4"/>
                  </a:cubicBezTo>
                  <a:cubicBezTo>
                    <a:pt x="100" y="4"/>
                    <a:pt x="100" y="4"/>
                    <a:pt x="101" y="4"/>
                  </a:cubicBezTo>
                  <a:cubicBezTo>
                    <a:pt x="100" y="4"/>
                    <a:pt x="100" y="4"/>
                    <a:pt x="100" y="4"/>
                  </a:cubicBezTo>
                  <a:cubicBezTo>
                    <a:pt x="100" y="4"/>
                    <a:pt x="100" y="4"/>
                    <a:pt x="100" y="4"/>
                  </a:cubicBezTo>
                  <a:cubicBezTo>
                    <a:pt x="99" y="4"/>
                    <a:pt x="99" y="4"/>
                    <a:pt x="99" y="4"/>
                  </a:cubicBezTo>
                  <a:cubicBezTo>
                    <a:pt x="100" y="4"/>
                    <a:pt x="100" y="4"/>
                    <a:pt x="100" y="4"/>
                  </a:cubicBezTo>
                  <a:cubicBezTo>
                    <a:pt x="97" y="7"/>
                    <a:pt x="97" y="7"/>
                    <a:pt x="97" y="7"/>
                  </a:cubicBezTo>
                  <a:cubicBezTo>
                    <a:pt x="95" y="5"/>
                    <a:pt x="95" y="5"/>
                    <a:pt x="95" y="5"/>
                  </a:cubicBezTo>
                  <a:cubicBezTo>
                    <a:pt x="97" y="4"/>
                    <a:pt x="97" y="4"/>
                    <a:pt x="97" y="4"/>
                  </a:cubicBezTo>
                  <a:cubicBezTo>
                    <a:pt x="96" y="4"/>
                    <a:pt x="96" y="4"/>
                    <a:pt x="96" y="4"/>
                  </a:cubicBezTo>
                  <a:cubicBezTo>
                    <a:pt x="95" y="5"/>
                    <a:pt x="95" y="5"/>
                    <a:pt x="95" y="5"/>
                  </a:cubicBezTo>
                  <a:cubicBezTo>
                    <a:pt x="94" y="4"/>
                    <a:pt x="94" y="4"/>
                    <a:pt x="94" y="4"/>
                  </a:cubicBezTo>
                  <a:cubicBezTo>
                    <a:pt x="94" y="4"/>
                    <a:pt x="94" y="4"/>
                    <a:pt x="94" y="4"/>
                  </a:cubicBezTo>
                  <a:cubicBezTo>
                    <a:pt x="95" y="5"/>
                    <a:pt x="95" y="5"/>
                    <a:pt x="95" y="5"/>
                  </a:cubicBezTo>
                  <a:cubicBezTo>
                    <a:pt x="92" y="8"/>
                    <a:pt x="92" y="8"/>
                    <a:pt x="92" y="8"/>
                  </a:cubicBezTo>
                  <a:moveTo>
                    <a:pt x="101" y="0"/>
                  </a:moveTo>
                  <a:cubicBezTo>
                    <a:pt x="85" y="0"/>
                    <a:pt x="71" y="14"/>
                    <a:pt x="67" y="18"/>
                  </a:cubicBezTo>
                  <a:cubicBezTo>
                    <a:pt x="56" y="29"/>
                    <a:pt x="53" y="43"/>
                    <a:pt x="49" y="62"/>
                  </a:cubicBezTo>
                  <a:cubicBezTo>
                    <a:pt x="46" y="81"/>
                    <a:pt x="35" y="92"/>
                    <a:pt x="35" y="92"/>
                  </a:cubicBezTo>
                  <a:cubicBezTo>
                    <a:pt x="35" y="92"/>
                    <a:pt x="34" y="92"/>
                    <a:pt x="34" y="92"/>
                  </a:cubicBezTo>
                  <a:cubicBezTo>
                    <a:pt x="34" y="92"/>
                    <a:pt x="34" y="92"/>
                    <a:pt x="34" y="92"/>
                  </a:cubicBezTo>
                  <a:cubicBezTo>
                    <a:pt x="33" y="92"/>
                    <a:pt x="32" y="94"/>
                    <a:pt x="32" y="94"/>
                  </a:cubicBezTo>
                  <a:cubicBezTo>
                    <a:pt x="32" y="94"/>
                    <a:pt x="32" y="94"/>
                    <a:pt x="32" y="94"/>
                  </a:cubicBezTo>
                  <a:cubicBezTo>
                    <a:pt x="6" y="120"/>
                    <a:pt x="6" y="120"/>
                    <a:pt x="6" y="120"/>
                  </a:cubicBezTo>
                  <a:cubicBezTo>
                    <a:pt x="3" y="121"/>
                    <a:pt x="3" y="121"/>
                    <a:pt x="3" y="121"/>
                  </a:cubicBezTo>
                  <a:cubicBezTo>
                    <a:pt x="3" y="121"/>
                    <a:pt x="0" y="123"/>
                    <a:pt x="1" y="124"/>
                  </a:cubicBezTo>
                  <a:cubicBezTo>
                    <a:pt x="1" y="125"/>
                    <a:pt x="2" y="126"/>
                    <a:pt x="2" y="127"/>
                  </a:cubicBezTo>
                  <a:cubicBezTo>
                    <a:pt x="3" y="127"/>
                    <a:pt x="5" y="129"/>
                    <a:pt x="5" y="129"/>
                  </a:cubicBezTo>
                  <a:cubicBezTo>
                    <a:pt x="5" y="129"/>
                    <a:pt x="7" y="131"/>
                    <a:pt x="8" y="131"/>
                  </a:cubicBezTo>
                  <a:cubicBezTo>
                    <a:pt x="9" y="131"/>
                    <a:pt x="10" y="130"/>
                    <a:pt x="11" y="129"/>
                  </a:cubicBezTo>
                  <a:cubicBezTo>
                    <a:pt x="12" y="127"/>
                    <a:pt x="12" y="126"/>
                    <a:pt x="12" y="126"/>
                  </a:cubicBezTo>
                  <a:cubicBezTo>
                    <a:pt x="38" y="100"/>
                    <a:pt x="38" y="100"/>
                    <a:pt x="38" y="100"/>
                  </a:cubicBezTo>
                  <a:cubicBezTo>
                    <a:pt x="38" y="100"/>
                    <a:pt x="38" y="100"/>
                    <a:pt x="38" y="100"/>
                  </a:cubicBezTo>
                  <a:cubicBezTo>
                    <a:pt x="38" y="100"/>
                    <a:pt x="38" y="100"/>
                    <a:pt x="38" y="100"/>
                  </a:cubicBezTo>
                  <a:cubicBezTo>
                    <a:pt x="39" y="100"/>
                    <a:pt x="40" y="98"/>
                    <a:pt x="40" y="98"/>
                  </a:cubicBezTo>
                  <a:cubicBezTo>
                    <a:pt x="40" y="98"/>
                    <a:pt x="40" y="98"/>
                    <a:pt x="40" y="98"/>
                  </a:cubicBezTo>
                  <a:cubicBezTo>
                    <a:pt x="40" y="97"/>
                    <a:pt x="40" y="97"/>
                    <a:pt x="40" y="97"/>
                  </a:cubicBezTo>
                  <a:cubicBezTo>
                    <a:pt x="48" y="89"/>
                    <a:pt x="61" y="85"/>
                    <a:pt x="67" y="83"/>
                  </a:cubicBezTo>
                  <a:cubicBezTo>
                    <a:pt x="72" y="81"/>
                    <a:pt x="76" y="82"/>
                    <a:pt x="88" y="79"/>
                  </a:cubicBezTo>
                  <a:cubicBezTo>
                    <a:pt x="100" y="76"/>
                    <a:pt x="111" y="67"/>
                    <a:pt x="113" y="65"/>
                  </a:cubicBezTo>
                  <a:cubicBezTo>
                    <a:pt x="116" y="63"/>
                    <a:pt x="146" y="33"/>
                    <a:pt x="123" y="10"/>
                  </a:cubicBezTo>
                  <a:cubicBezTo>
                    <a:pt x="116" y="3"/>
                    <a:pt x="108" y="0"/>
                    <a:pt x="10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608" name="Freeform 438"/>
            <p:cNvSpPr>
              <a:spLocks noEditPoints="1" noChangeArrowheads="1"/>
            </p:cNvSpPr>
            <p:nvPr/>
          </p:nvSpPr>
          <p:spPr bwMode="auto">
            <a:xfrm>
              <a:off x="5545137" y="1695450"/>
              <a:ext cx="142875" cy="138113"/>
            </a:xfrm>
            <a:custGeom>
              <a:avLst/>
              <a:gdLst>
                <a:gd name="T0" fmla="*/ 240323270 w 38"/>
                <a:gd name="T1" fmla="*/ 27868964 h 37"/>
                <a:gd name="T2" fmla="*/ 296867931 w 38"/>
                <a:gd name="T3" fmla="*/ 13934482 h 37"/>
                <a:gd name="T4" fmla="*/ 424098118 w 38"/>
                <a:gd name="T5" fmla="*/ 55734195 h 37"/>
                <a:gd name="T6" fmla="*/ 523054095 w 38"/>
                <a:gd name="T7" fmla="*/ 264740224 h 37"/>
                <a:gd name="T8" fmla="*/ 367553457 w 38"/>
                <a:gd name="T9" fmla="*/ 55734195 h 37"/>
                <a:gd name="T10" fmla="*/ 240323270 w 38"/>
                <a:gd name="T11" fmla="*/ 27868964 h 37"/>
                <a:gd name="T12" fmla="*/ 523054095 w 38"/>
                <a:gd name="T13" fmla="*/ 264740224 h 37"/>
                <a:gd name="T14" fmla="*/ 523054095 w 38"/>
                <a:gd name="T15" fmla="*/ 264740224 h 37"/>
                <a:gd name="T16" fmla="*/ 395823908 w 38"/>
                <a:gd name="T17" fmla="*/ 473746254 h 37"/>
                <a:gd name="T18" fmla="*/ 395823908 w 38"/>
                <a:gd name="T19" fmla="*/ 473746254 h 37"/>
                <a:gd name="T20" fmla="*/ 353416352 w 38"/>
                <a:gd name="T21" fmla="*/ 473746254 h 37"/>
                <a:gd name="T22" fmla="*/ 268597480 w 38"/>
                <a:gd name="T23" fmla="*/ 445877290 h 37"/>
                <a:gd name="T24" fmla="*/ 113093082 w 38"/>
                <a:gd name="T25" fmla="*/ 292605455 h 37"/>
                <a:gd name="T26" fmla="*/ 42411316 w 38"/>
                <a:gd name="T27" fmla="*/ 250805742 h 37"/>
                <a:gd name="T28" fmla="*/ 28274211 w 38"/>
                <a:gd name="T29" fmla="*/ 250805742 h 37"/>
                <a:gd name="T30" fmla="*/ 42411316 w 38"/>
                <a:gd name="T31" fmla="*/ 250805742 h 37"/>
                <a:gd name="T32" fmla="*/ 84818872 w 38"/>
                <a:gd name="T33" fmla="*/ 292605455 h 37"/>
                <a:gd name="T34" fmla="*/ 268597480 w 38"/>
                <a:gd name="T35" fmla="*/ 459811772 h 37"/>
                <a:gd name="T36" fmla="*/ 339279247 w 38"/>
                <a:gd name="T37" fmla="*/ 487677003 h 37"/>
                <a:gd name="T38" fmla="*/ 381686803 w 38"/>
                <a:gd name="T39" fmla="*/ 473746254 h 37"/>
                <a:gd name="T40" fmla="*/ 282730826 w 38"/>
                <a:gd name="T41" fmla="*/ 501611485 h 37"/>
                <a:gd name="T42" fmla="*/ 141367293 w 38"/>
                <a:gd name="T43" fmla="*/ 459811772 h 37"/>
                <a:gd name="T44" fmla="*/ 28274211 w 38"/>
                <a:gd name="T45" fmla="*/ 250805742 h 37"/>
                <a:gd name="T46" fmla="*/ 70681766 w 38"/>
                <a:gd name="T47" fmla="*/ 111468389 h 37"/>
                <a:gd name="T48" fmla="*/ 240323270 w 38"/>
                <a:gd name="T49" fmla="*/ 13934482 h 37"/>
                <a:gd name="T50" fmla="*/ 240323270 w 38"/>
                <a:gd name="T51" fmla="*/ 27868964 h 37"/>
                <a:gd name="T52" fmla="*/ 296867931 w 38"/>
                <a:gd name="T53" fmla="*/ 0 h 37"/>
                <a:gd name="T54" fmla="*/ 240323270 w 38"/>
                <a:gd name="T55" fmla="*/ 0 h 37"/>
                <a:gd name="T56" fmla="*/ 240323270 w 38"/>
                <a:gd name="T57" fmla="*/ 0 h 37"/>
                <a:gd name="T58" fmla="*/ 56544661 w 38"/>
                <a:gd name="T59" fmla="*/ 111468389 h 37"/>
                <a:gd name="T60" fmla="*/ 14137105 w 38"/>
                <a:gd name="T61" fmla="*/ 250805742 h 37"/>
                <a:gd name="T62" fmla="*/ 127230188 w 38"/>
                <a:gd name="T63" fmla="*/ 473746254 h 37"/>
                <a:gd name="T64" fmla="*/ 282730826 w 38"/>
                <a:gd name="T65" fmla="*/ 515545967 h 37"/>
                <a:gd name="T66" fmla="*/ 395823908 w 38"/>
                <a:gd name="T67" fmla="*/ 487677003 h 37"/>
                <a:gd name="T68" fmla="*/ 537191201 w 38"/>
                <a:gd name="T69" fmla="*/ 278674706 h 37"/>
                <a:gd name="T70" fmla="*/ 537191201 w 38"/>
                <a:gd name="T71" fmla="*/ 278674706 h 37"/>
                <a:gd name="T72" fmla="*/ 424098118 w 38"/>
                <a:gd name="T73" fmla="*/ 41799713 h 37"/>
                <a:gd name="T74" fmla="*/ 296867931 w 38"/>
                <a:gd name="T75" fmla="*/ 0 h 3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37"/>
                <a:gd name="T116" fmla="*/ 38 w 38"/>
                <a:gd name="T117" fmla="*/ 37 h 3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37">
                  <a:moveTo>
                    <a:pt x="17" y="2"/>
                  </a:moveTo>
                  <a:cubicBezTo>
                    <a:pt x="17" y="2"/>
                    <a:pt x="19" y="1"/>
                    <a:pt x="21" y="1"/>
                  </a:cubicBezTo>
                  <a:cubicBezTo>
                    <a:pt x="23" y="1"/>
                    <a:pt x="26" y="1"/>
                    <a:pt x="30" y="4"/>
                  </a:cubicBezTo>
                  <a:cubicBezTo>
                    <a:pt x="36" y="8"/>
                    <a:pt x="37" y="15"/>
                    <a:pt x="37" y="19"/>
                  </a:cubicBezTo>
                  <a:cubicBezTo>
                    <a:pt x="37" y="18"/>
                    <a:pt x="36" y="11"/>
                    <a:pt x="26" y="4"/>
                  </a:cubicBezTo>
                  <a:cubicBezTo>
                    <a:pt x="26" y="4"/>
                    <a:pt x="21" y="2"/>
                    <a:pt x="17" y="2"/>
                  </a:cubicBezTo>
                  <a:cubicBezTo>
                    <a:pt x="17" y="2"/>
                    <a:pt x="32" y="5"/>
                    <a:pt x="37" y="19"/>
                  </a:cubicBezTo>
                  <a:cubicBezTo>
                    <a:pt x="37" y="19"/>
                    <a:pt x="37" y="19"/>
                    <a:pt x="37" y="19"/>
                  </a:cubicBezTo>
                  <a:cubicBezTo>
                    <a:pt x="37" y="19"/>
                    <a:pt x="36" y="29"/>
                    <a:pt x="28" y="34"/>
                  </a:cubicBezTo>
                  <a:cubicBezTo>
                    <a:pt x="28" y="34"/>
                    <a:pt x="28" y="34"/>
                    <a:pt x="28" y="34"/>
                  </a:cubicBezTo>
                  <a:cubicBezTo>
                    <a:pt x="27" y="34"/>
                    <a:pt x="26" y="34"/>
                    <a:pt x="25" y="34"/>
                  </a:cubicBezTo>
                  <a:cubicBezTo>
                    <a:pt x="22" y="34"/>
                    <a:pt x="20" y="32"/>
                    <a:pt x="19" y="32"/>
                  </a:cubicBezTo>
                  <a:cubicBezTo>
                    <a:pt x="17" y="31"/>
                    <a:pt x="11" y="25"/>
                    <a:pt x="8" y="21"/>
                  </a:cubicBezTo>
                  <a:cubicBezTo>
                    <a:pt x="5" y="19"/>
                    <a:pt x="4" y="18"/>
                    <a:pt x="3" y="18"/>
                  </a:cubicBezTo>
                  <a:cubicBezTo>
                    <a:pt x="3" y="18"/>
                    <a:pt x="2" y="18"/>
                    <a:pt x="2" y="18"/>
                  </a:cubicBezTo>
                  <a:cubicBezTo>
                    <a:pt x="3" y="18"/>
                    <a:pt x="3" y="18"/>
                    <a:pt x="3" y="18"/>
                  </a:cubicBezTo>
                  <a:cubicBezTo>
                    <a:pt x="4" y="18"/>
                    <a:pt x="5" y="20"/>
                    <a:pt x="6" y="21"/>
                  </a:cubicBezTo>
                  <a:cubicBezTo>
                    <a:pt x="8" y="23"/>
                    <a:pt x="14" y="30"/>
                    <a:pt x="19" y="33"/>
                  </a:cubicBezTo>
                  <a:cubicBezTo>
                    <a:pt x="20" y="34"/>
                    <a:pt x="22" y="35"/>
                    <a:pt x="24" y="35"/>
                  </a:cubicBezTo>
                  <a:cubicBezTo>
                    <a:pt x="25" y="35"/>
                    <a:pt x="27" y="34"/>
                    <a:pt x="27" y="34"/>
                  </a:cubicBezTo>
                  <a:cubicBezTo>
                    <a:pt x="27" y="34"/>
                    <a:pt x="24" y="36"/>
                    <a:pt x="20" y="36"/>
                  </a:cubicBezTo>
                  <a:cubicBezTo>
                    <a:pt x="17" y="36"/>
                    <a:pt x="14" y="35"/>
                    <a:pt x="10" y="33"/>
                  </a:cubicBezTo>
                  <a:cubicBezTo>
                    <a:pt x="1" y="27"/>
                    <a:pt x="2" y="18"/>
                    <a:pt x="2" y="18"/>
                  </a:cubicBezTo>
                  <a:cubicBezTo>
                    <a:pt x="2" y="18"/>
                    <a:pt x="2" y="13"/>
                    <a:pt x="5" y="8"/>
                  </a:cubicBezTo>
                  <a:cubicBezTo>
                    <a:pt x="8" y="4"/>
                    <a:pt x="14" y="1"/>
                    <a:pt x="17" y="1"/>
                  </a:cubicBezTo>
                  <a:cubicBezTo>
                    <a:pt x="17" y="1"/>
                    <a:pt x="17" y="1"/>
                    <a:pt x="17" y="2"/>
                  </a:cubicBezTo>
                  <a:moveTo>
                    <a:pt x="21" y="0"/>
                  </a:moveTo>
                  <a:cubicBezTo>
                    <a:pt x="19" y="0"/>
                    <a:pt x="18" y="0"/>
                    <a:pt x="17" y="0"/>
                  </a:cubicBezTo>
                  <a:cubicBezTo>
                    <a:pt x="17" y="0"/>
                    <a:pt x="17" y="0"/>
                    <a:pt x="17" y="0"/>
                  </a:cubicBezTo>
                  <a:cubicBezTo>
                    <a:pt x="14" y="0"/>
                    <a:pt x="8" y="3"/>
                    <a:pt x="4" y="8"/>
                  </a:cubicBezTo>
                  <a:cubicBezTo>
                    <a:pt x="1" y="12"/>
                    <a:pt x="1" y="17"/>
                    <a:pt x="1" y="18"/>
                  </a:cubicBezTo>
                  <a:cubicBezTo>
                    <a:pt x="1" y="20"/>
                    <a:pt x="0" y="28"/>
                    <a:pt x="9" y="34"/>
                  </a:cubicBezTo>
                  <a:cubicBezTo>
                    <a:pt x="13" y="36"/>
                    <a:pt x="16" y="37"/>
                    <a:pt x="20" y="37"/>
                  </a:cubicBezTo>
                  <a:cubicBezTo>
                    <a:pt x="25" y="37"/>
                    <a:pt x="28" y="35"/>
                    <a:pt x="28" y="35"/>
                  </a:cubicBezTo>
                  <a:cubicBezTo>
                    <a:pt x="37" y="30"/>
                    <a:pt x="38" y="20"/>
                    <a:pt x="38" y="20"/>
                  </a:cubicBezTo>
                  <a:cubicBezTo>
                    <a:pt x="38" y="20"/>
                    <a:pt x="38" y="20"/>
                    <a:pt x="38" y="20"/>
                  </a:cubicBezTo>
                  <a:cubicBezTo>
                    <a:pt x="38" y="17"/>
                    <a:pt x="38" y="8"/>
                    <a:pt x="30" y="3"/>
                  </a:cubicBezTo>
                  <a:cubicBezTo>
                    <a:pt x="27" y="1"/>
                    <a:pt x="24" y="0"/>
                    <a:pt x="2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609" name="Freeform 439"/>
            <p:cNvSpPr>
              <a:spLocks noEditPoints="1" noChangeArrowheads="1"/>
            </p:cNvSpPr>
            <p:nvPr/>
          </p:nvSpPr>
          <p:spPr bwMode="auto">
            <a:xfrm>
              <a:off x="3576637" y="333375"/>
              <a:ext cx="484187" cy="481013"/>
            </a:xfrm>
            <a:custGeom>
              <a:avLst/>
              <a:gdLst>
                <a:gd name="T0" fmla="*/ 972067333 w 129"/>
                <a:gd name="T1" fmla="*/ 1722875829 h 128"/>
                <a:gd name="T2" fmla="*/ 957977116 w 129"/>
                <a:gd name="T3" fmla="*/ 1624020141 h 128"/>
                <a:gd name="T4" fmla="*/ 845274147 w 129"/>
                <a:gd name="T5" fmla="*/ 1666386864 h 128"/>
                <a:gd name="T6" fmla="*/ 619868208 w 129"/>
                <a:gd name="T7" fmla="*/ 1666386864 h 128"/>
                <a:gd name="T8" fmla="*/ 1324262705 w 129"/>
                <a:gd name="T9" fmla="*/ 1581653418 h 128"/>
                <a:gd name="T10" fmla="*/ 422638950 w 129"/>
                <a:gd name="T11" fmla="*/ 1553412694 h 128"/>
                <a:gd name="T12" fmla="*/ 1042507158 w 129"/>
                <a:gd name="T13" fmla="*/ 1624020141 h 128"/>
                <a:gd name="T14" fmla="*/ 591691528 w 129"/>
                <a:gd name="T15" fmla="*/ 1581653418 h 128"/>
                <a:gd name="T16" fmla="*/ 1310176242 w 129"/>
                <a:gd name="T17" fmla="*/ 1454557007 h 128"/>
                <a:gd name="T18" fmla="*/ 507165239 w 129"/>
                <a:gd name="T19" fmla="*/ 1553412694 h 128"/>
                <a:gd name="T20" fmla="*/ 338108908 w 129"/>
                <a:gd name="T21" fmla="*/ 1482801489 h 128"/>
                <a:gd name="T22" fmla="*/ 1549672397 w 129"/>
                <a:gd name="T23" fmla="*/ 1398068042 h 128"/>
                <a:gd name="T24" fmla="*/ 760747858 w 129"/>
                <a:gd name="T25" fmla="*/ 1313338354 h 128"/>
                <a:gd name="T26" fmla="*/ 972067333 w 129"/>
                <a:gd name="T27" fmla="*/ 1454557007 h 128"/>
                <a:gd name="T28" fmla="*/ 493078775 w 129"/>
                <a:gd name="T29" fmla="*/ 1426312525 h 128"/>
                <a:gd name="T30" fmla="*/ 1422879211 w 129"/>
                <a:gd name="T31" fmla="*/ 1270971631 h 128"/>
                <a:gd name="T32" fmla="*/ 394462269 w 129"/>
                <a:gd name="T33" fmla="*/ 1383949559 h 128"/>
                <a:gd name="T34" fmla="*/ 225405939 w 129"/>
                <a:gd name="T35" fmla="*/ 1327460595 h 128"/>
                <a:gd name="T36" fmla="*/ 1648285150 w 129"/>
                <a:gd name="T37" fmla="*/ 1242727149 h 128"/>
                <a:gd name="T38" fmla="*/ 957977116 w 129"/>
                <a:gd name="T39" fmla="*/ 1157997460 h 128"/>
                <a:gd name="T40" fmla="*/ 633954672 w 129"/>
                <a:gd name="T41" fmla="*/ 1270971631 h 128"/>
                <a:gd name="T42" fmla="*/ 1338352922 w 129"/>
                <a:gd name="T43" fmla="*/ 1073264014 h 128"/>
                <a:gd name="T44" fmla="*/ 464902095 w 129"/>
                <a:gd name="T45" fmla="*/ 1228608666 h 128"/>
                <a:gd name="T46" fmla="*/ 253582619 w 129"/>
                <a:gd name="T47" fmla="*/ 1214486425 h 128"/>
                <a:gd name="T48" fmla="*/ 1606022005 w 129"/>
                <a:gd name="T49" fmla="*/ 1101508496 h 128"/>
                <a:gd name="T50" fmla="*/ 140879650 w 129"/>
                <a:gd name="T51" fmla="*/ 1087386255 h 128"/>
                <a:gd name="T52" fmla="*/ 324022444 w 129"/>
                <a:gd name="T53" fmla="*/ 1045023290 h 128"/>
                <a:gd name="T54" fmla="*/ 154966114 w 129"/>
                <a:gd name="T55" fmla="*/ 861437914 h 128"/>
                <a:gd name="T56" fmla="*/ 577605064 w 129"/>
                <a:gd name="T57" fmla="*/ 946167603 h 128"/>
                <a:gd name="T58" fmla="*/ 732571178 w 129"/>
                <a:gd name="T59" fmla="*/ 1059145531 h 128"/>
                <a:gd name="T60" fmla="*/ 1451055892 w 129"/>
                <a:gd name="T61" fmla="*/ 847315673 h 128"/>
                <a:gd name="T62" fmla="*/ 887537291 w 129"/>
                <a:gd name="T63" fmla="*/ 946167603 h 128"/>
                <a:gd name="T64" fmla="*/ 1662375367 w 129"/>
                <a:gd name="T65" fmla="*/ 932045362 h 128"/>
                <a:gd name="T66" fmla="*/ 112702969 w 129"/>
                <a:gd name="T67" fmla="*/ 847315673 h 128"/>
                <a:gd name="T68" fmla="*/ 1662375367 w 129"/>
                <a:gd name="T69" fmla="*/ 677852539 h 128"/>
                <a:gd name="T70" fmla="*/ 239496156 w 129"/>
                <a:gd name="T71" fmla="*/ 677852539 h 128"/>
                <a:gd name="T72" fmla="*/ 380372052 w 129"/>
                <a:gd name="T73" fmla="*/ 847315673 h 128"/>
                <a:gd name="T74" fmla="*/ 535341920 w 129"/>
                <a:gd name="T75" fmla="*/ 748459986 h 128"/>
                <a:gd name="T76" fmla="*/ 1098856766 w 129"/>
                <a:gd name="T77" fmla="*/ 819071191 h 128"/>
                <a:gd name="T78" fmla="*/ 1324262705 w 129"/>
                <a:gd name="T79" fmla="*/ 804948950 h 128"/>
                <a:gd name="T80" fmla="*/ 154966114 w 129"/>
                <a:gd name="T81" fmla="*/ 663730298 h 128"/>
                <a:gd name="T82" fmla="*/ 1549672397 w 129"/>
                <a:gd name="T83" fmla="*/ 494267163 h 128"/>
                <a:gd name="T84" fmla="*/ 380372052 w 129"/>
                <a:gd name="T85" fmla="*/ 593119092 h 128"/>
                <a:gd name="T86" fmla="*/ 746661395 w 129"/>
                <a:gd name="T87" fmla="*/ 621363574 h 128"/>
                <a:gd name="T88" fmla="*/ 1380616067 w 129"/>
                <a:gd name="T89" fmla="*/ 437778199 h 128"/>
                <a:gd name="T90" fmla="*/ 986153797 w 129"/>
                <a:gd name="T91" fmla="*/ 621363574 h 128"/>
                <a:gd name="T92" fmla="*/ 1549672397 w 129"/>
                <a:gd name="T93" fmla="*/ 381292992 h 128"/>
                <a:gd name="T94" fmla="*/ 309935981 w 129"/>
                <a:gd name="T95" fmla="*/ 423655958 h 128"/>
                <a:gd name="T96" fmla="*/ 394462269 w 129"/>
                <a:gd name="T97" fmla="*/ 451900440 h 128"/>
                <a:gd name="T98" fmla="*/ 591691528 w 129"/>
                <a:gd name="T99" fmla="*/ 310681787 h 128"/>
                <a:gd name="T100" fmla="*/ 1324262705 w 129"/>
                <a:gd name="T101" fmla="*/ 310681787 h 128"/>
                <a:gd name="T102" fmla="*/ 1084770303 w 129"/>
                <a:gd name="T103" fmla="*/ 423655958 h 128"/>
                <a:gd name="T104" fmla="*/ 1465142355 w 129"/>
                <a:gd name="T105" fmla="*/ 310681787 h 128"/>
                <a:gd name="T106" fmla="*/ 450811877 w 129"/>
                <a:gd name="T107" fmla="*/ 225952099 h 128"/>
                <a:gd name="T108" fmla="*/ 1394702530 w 129"/>
                <a:gd name="T109" fmla="*/ 282437305 h 128"/>
                <a:gd name="T110" fmla="*/ 1380616067 w 129"/>
                <a:gd name="T111" fmla="*/ 211829858 h 128"/>
                <a:gd name="T112" fmla="*/ 746661395 w 129"/>
                <a:gd name="T113" fmla="*/ 141218653 h 128"/>
                <a:gd name="T114" fmla="*/ 1141119911 w 129"/>
                <a:gd name="T115" fmla="*/ 155340894 h 128"/>
                <a:gd name="T116" fmla="*/ 1197473272 w 129"/>
                <a:gd name="T117" fmla="*/ 155340894 h 128"/>
                <a:gd name="T118" fmla="*/ 718484714 w 129"/>
                <a:gd name="T119" fmla="*/ 84729688 h 128"/>
                <a:gd name="T120" fmla="*/ 915713972 w 129"/>
                <a:gd name="T121" fmla="*/ 98851929 h 128"/>
                <a:gd name="T122" fmla="*/ 915713972 w 129"/>
                <a:gd name="T123" fmla="*/ 0 h 1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9"/>
                <a:gd name="T187" fmla="*/ 0 h 128"/>
                <a:gd name="T188" fmla="*/ 129 w 129"/>
                <a:gd name="T189" fmla="*/ 128 h 12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9" h="128">
                  <a:moveTo>
                    <a:pt x="61" y="123"/>
                  </a:moveTo>
                  <a:cubicBezTo>
                    <a:pt x="61" y="123"/>
                    <a:pt x="60" y="123"/>
                    <a:pt x="60" y="123"/>
                  </a:cubicBezTo>
                  <a:cubicBezTo>
                    <a:pt x="58" y="123"/>
                    <a:pt x="55" y="123"/>
                    <a:pt x="55" y="122"/>
                  </a:cubicBezTo>
                  <a:cubicBezTo>
                    <a:pt x="55" y="122"/>
                    <a:pt x="57" y="121"/>
                    <a:pt x="59" y="121"/>
                  </a:cubicBezTo>
                  <a:cubicBezTo>
                    <a:pt x="60" y="121"/>
                    <a:pt x="60" y="121"/>
                    <a:pt x="60" y="121"/>
                  </a:cubicBezTo>
                  <a:cubicBezTo>
                    <a:pt x="63" y="121"/>
                    <a:pt x="65" y="122"/>
                    <a:pt x="65" y="122"/>
                  </a:cubicBezTo>
                  <a:cubicBezTo>
                    <a:pt x="65" y="123"/>
                    <a:pt x="63" y="123"/>
                    <a:pt x="61" y="123"/>
                  </a:cubicBezTo>
                  <a:moveTo>
                    <a:pt x="71" y="123"/>
                  </a:moveTo>
                  <a:cubicBezTo>
                    <a:pt x="70" y="123"/>
                    <a:pt x="69" y="123"/>
                    <a:pt x="69" y="122"/>
                  </a:cubicBezTo>
                  <a:cubicBezTo>
                    <a:pt x="69" y="122"/>
                    <a:pt x="71" y="121"/>
                    <a:pt x="74" y="121"/>
                  </a:cubicBezTo>
                  <a:cubicBezTo>
                    <a:pt x="75" y="121"/>
                    <a:pt x="76" y="121"/>
                    <a:pt x="77" y="121"/>
                  </a:cubicBezTo>
                  <a:cubicBezTo>
                    <a:pt x="78" y="121"/>
                    <a:pt x="79" y="121"/>
                    <a:pt x="79" y="121"/>
                  </a:cubicBezTo>
                  <a:cubicBezTo>
                    <a:pt x="79" y="122"/>
                    <a:pt x="77" y="122"/>
                    <a:pt x="74" y="123"/>
                  </a:cubicBezTo>
                  <a:cubicBezTo>
                    <a:pt x="73" y="123"/>
                    <a:pt x="72" y="123"/>
                    <a:pt x="71" y="123"/>
                  </a:cubicBezTo>
                  <a:moveTo>
                    <a:pt x="68" y="121"/>
                  </a:moveTo>
                  <a:cubicBezTo>
                    <a:pt x="68" y="121"/>
                    <a:pt x="68" y="121"/>
                    <a:pt x="68" y="121"/>
                  </a:cubicBezTo>
                  <a:cubicBezTo>
                    <a:pt x="65" y="121"/>
                    <a:pt x="62" y="120"/>
                    <a:pt x="62" y="118"/>
                  </a:cubicBezTo>
                  <a:cubicBezTo>
                    <a:pt x="62" y="116"/>
                    <a:pt x="65" y="115"/>
                    <a:pt x="68" y="115"/>
                  </a:cubicBezTo>
                  <a:cubicBezTo>
                    <a:pt x="68" y="115"/>
                    <a:pt x="68" y="115"/>
                    <a:pt x="68" y="115"/>
                  </a:cubicBezTo>
                  <a:cubicBezTo>
                    <a:pt x="71" y="115"/>
                    <a:pt x="73" y="117"/>
                    <a:pt x="73" y="118"/>
                  </a:cubicBezTo>
                  <a:cubicBezTo>
                    <a:pt x="73" y="120"/>
                    <a:pt x="71" y="121"/>
                    <a:pt x="68" y="121"/>
                  </a:cubicBezTo>
                  <a:moveTo>
                    <a:pt x="55" y="121"/>
                  </a:moveTo>
                  <a:cubicBezTo>
                    <a:pt x="55" y="121"/>
                    <a:pt x="54" y="121"/>
                    <a:pt x="53" y="120"/>
                  </a:cubicBezTo>
                  <a:cubicBezTo>
                    <a:pt x="50" y="120"/>
                    <a:pt x="48" y="118"/>
                    <a:pt x="48" y="116"/>
                  </a:cubicBezTo>
                  <a:cubicBezTo>
                    <a:pt x="49" y="115"/>
                    <a:pt x="51" y="114"/>
                    <a:pt x="53" y="114"/>
                  </a:cubicBezTo>
                  <a:cubicBezTo>
                    <a:pt x="53" y="114"/>
                    <a:pt x="54" y="114"/>
                    <a:pt x="55" y="114"/>
                  </a:cubicBezTo>
                  <a:cubicBezTo>
                    <a:pt x="58" y="115"/>
                    <a:pt x="60" y="117"/>
                    <a:pt x="60" y="118"/>
                  </a:cubicBezTo>
                  <a:cubicBezTo>
                    <a:pt x="59" y="120"/>
                    <a:pt x="57" y="121"/>
                    <a:pt x="55" y="121"/>
                  </a:cubicBezTo>
                  <a:moveTo>
                    <a:pt x="80" y="120"/>
                  </a:moveTo>
                  <a:cubicBezTo>
                    <a:pt x="79" y="120"/>
                    <a:pt x="78" y="119"/>
                    <a:pt x="77" y="118"/>
                  </a:cubicBezTo>
                  <a:cubicBezTo>
                    <a:pt x="77" y="117"/>
                    <a:pt x="79" y="115"/>
                    <a:pt x="82" y="114"/>
                  </a:cubicBezTo>
                  <a:cubicBezTo>
                    <a:pt x="83" y="114"/>
                    <a:pt x="84" y="114"/>
                    <a:pt x="85" y="114"/>
                  </a:cubicBezTo>
                  <a:cubicBezTo>
                    <a:pt x="86" y="114"/>
                    <a:pt x="88" y="114"/>
                    <a:pt x="88" y="115"/>
                  </a:cubicBezTo>
                  <a:cubicBezTo>
                    <a:pt x="88" y="116"/>
                    <a:pt x="86" y="118"/>
                    <a:pt x="83" y="119"/>
                  </a:cubicBezTo>
                  <a:cubicBezTo>
                    <a:pt x="82" y="120"/>
                    <a:pt x="81" y="120"/>
                    <a:pt x="80" y="120"/>
                  </a:cubicBezTo>
                  <a:moveTo>
                    <a:pt x="44" y="118"/>
                  </a:moveTo>
                  <a:cubicBezTo>
                    <a:pt x="42" y="118"/>
                    <a:pt x="41" y="118"/>
                    <a:pt x="39" y="117"/>
                  </a:cubicBezTo>
                  <a:cubicBezTo>
                    <a:pt x="37" y="115"/>
                    <a:pt x="35" y="113"/>
                    <a:pt x="36" y="112"/>
                  </a:cubicBezTo>
                  <a:cubicBezTo>
                    <a:pt x="36" y="111"/>
                    <a:pt x="36" y="111"/>
                    <a:pt x="37" y="111"/>
                  </a:cubicBezTo>
                  <a:cubicBezTo>
                    <a:pt x="38" y="111"/>
                    <a:pt x="40" y="112"/>
                    <a:pt x="42" y="113"/>
                  </a:cubicBezTo>
                  <a:cubicBezTo>
                    <a:pt x="44" y="114"/>
                    <a:pt x="46" y="117"/>
                    <a:pt x="45" y="118"/>
                  </a:cubicBezTo>
                  <a:cubicBezTo>
                    <a:pt x="45" y="118"/>
                    <a:pt x="44" y="118"/>
                    <a:pt x="44" y="118"/>
                  </a:cubicBezTo>
                  <a:moveTo>
                    <a:pt x="91" y="116"/>
                  </a:moveTo>
                  <a:cubicBezTo>
                    <a:pt x="91" y="116"/>
                    <a:pt x="90" y="116"/>
                    <a:pt x="90" y="115"/>
                  </a:cubicBezTo>
                  <a:cubicBezTo>
                    <a:pt x="90" y="115"/>
                    <a:pt x="91" y="113"/>
                    <a:pt x="94" y="112"/>
                  </a:cubicBezTo>
                  <a:cubicBezTo>
                    <a:pt x="95" y="111"/>
                    <a:pt x="96" y="111"/>
                    <a:pt x="97" y="111"/>
                  </a:cubicBezTo>
                  <a:cubicBezTo>
                    <a:pt x="98" y="111"/>
                    <a:pt x="98" y="111"/>
                    <a:pt x="99" y="111"/>
                  </a:cubicBezTo>
                  <a:cubicBezTo>
                    <a:pt x="99" y="112"/>
                    <a:pt x="98" y="114"/>
                    <a:pt x="95" y="115"/>
                  </a:cubicBezTo>
                  <a:cubicBezTo>
                    <a:pt x="94" y="116"/>
                    <a:pt x="92" y="116"/>
                    <a:pt x="91" y="116"/>
                  </a:cubicBezTo>
                  <a:moveTo>
                    <a:pt x="33" y="114"/>
                  </a:moveTo>
                  <a:cubicBezTo>
                    <a:pt x="33" y="114"/>
                    <a:pt x="31" y="113"/>
                    <a:pt x="29" y="112"/>
                  </a:cubicBezTo>
                  <a:cubicBezTo>
                    <a:pt x="27" y="110"/>
                    <a:pt x="26" y="109"/>
                    <a:pt x="26" y="108"/>
                  </a:cubicBezTo>
                  <a:cubicBezTo>
                    <a:pt x="26" y="108"/>
                    <a:pt x="26" y="108"/>
                    <a:pt x="26" y="108"/>
                  </a:cubicBezTo>
                  <a:cubicBezTo>
                    <a:pt x="27" y="108"/>
                    <a:pt x="29" y="109"/>
                    <a:pt x="30" y="110"/>
                  </a:cubicBezTo>
                  <a:cubicBezTo>
                    <a:pt x="32" y="112"/>
                    <a:pt x="34" y="113"/>
                    <a:pt x="34" y="114"/>
                  </a:cubicBezTo>
                  <a:cubicBezTo>
                    <a:pt x="34" y="114"/>
                    <a:pt x="33" y="114"/>
                    <a:pt x="33" y="114"/>
                  </a:cubicBezTo>
                  <a:moveTo>
                    <a:pt x="74" y="115"/>
                  </a:moveTo>
                  <a:cubicBezTo>
                    <a:pt x="72" y="115"/>
                    <a:pt x="70" y="114"/>
                    <a:pt x="70" y="112"/>
                  </a:cubicBezTo>
                  <a:cubicBezTo>
                    <a:pt x="68" y="110"/>
                    <a:pt x="70" y="107"/>
                    <a:pt x="74" y="105"/>
                  </a:cubicBezTo>
                  <a:cubicBezTo>
                    <a:pt x="75" y="105"/>
                    <a:pt x="76" y="105"/>
                    <a:pt x="76" y="105"/>
                  </a:cubicBezTo>
                  <a:cubicBezTo>
                    <a:pt x="79" y="105"/>
                    <a:pt x="81" y="106"/>
                    <a:pt x="81" y="107"/>
                  </a:cubicBezTo>
                  <a:cubicBezTo>
                    <a:pt x="82" y="110"/>
                    <a:pt x="81" y="113"/>
                    <a:pt x="77" y="115"/>
                  </a:cubicBezTo>
                  <a:cubicBezTo>
                    <a:pt x="76" y="115"/>
                    <a:pt x="75" y="115"/>
                    <a:pt x="74" y="115"/>
                  </a:cubicBezTo>
                  <a:moveTo>
                    <a:pt x="61" y="115"/>
                  </a:moveTo>
                  <a:cubicBezTo>
                    <a:pt x="57" y="115"/>
                    <a:pt x="54" y="112"/>
                    <a:pt x="54" y="110"/>
                  </a:cubicBezTo>
                  <a:cubicBezTo>
                    <a:pt x="54" y="107"/>
                    <a:pt x="57" y="105"/>
                    <a:pt x="61" y="105"/>
                  </a:cubicBezTo>
                  <a:cubicBezTo>
                    <a:pt x="61" y="105"/>
                    <a:pt x="61" y="105"/>
                    <a:pt x="61" y="105"/>
                  </a:cubicBezTo>
                  <a:cubicBezTo>
                    <a:pt x="64" y="105"/>
                    <a:pt x="67" y="107"/>
                    <a:pt x="67" y="110"/>
                  </a:cubicBezTo>
                  <a:cubicBezTo>
                    <a:pt x="67" y="112"/>
                    <a:pt x="64" y="114"/>
                    <a:pt x="61" y="115"/>
                  </a:cubicBezTo>
                  <a:cubicBezTo>
                    <a:pt x="61" y="115"/>
                    <a:pt x="61" y="115"/>
                    <a:pt x="61" y="115"/>
                  </a:cubicBezTo>
                  <a:moveTo>
                    <a:pt x="46" y="113"/>
                  </a:moveTo>
                  <a:cubicBezTo>
                    <a:pt x="45" y="113"/>
                    <a:pt x="44" y="112"/>
                    <a:pt x="42" y="112"/>
                  </a:cubicBezTo>
                  <a:cubicBezTo>
                    <a:pt x="39" y="111"/>
                    <a:pt x="37" y="108"/>
                    <a:pt x="38" y="106"/>
                  </a:cubicBezTo>
                  <a:cubicBezTo>
                    <a:pt x="39" y="104"/>
                    <a:pt x="40" y="103"/>
                    <a:pt x="42" y="103"/>
                  </a:cubicBezTo>
                  <a:cubicBezTo>
                    <a:pt x="43" y="103"/>
                    <a:pt x="44" y="104"/>
                    <a:pt x="46" y="104"/>
                  </a:cubicBezTo>
                  <a:cubicBezTo>
                    <a:pt x="49" y="105"/>
                    <a:pt x="51" y="108"/>
                    <a:pt x="50" y="110"/>
                  </a:cubicBezTo>
                  <a:cubicBezTo>
                    <a:pt x="49" y="112"/>
                    <a:pt x="48" y="113"/>
                    <a:pt x="46" y="113"/>
                  </a:cubicBezTo>
                  <a:moveTo>
                    <a:pt x="89" y="112"/>
                  </a:moveTo>
                  <a:cubicBezTo>
                    <a:pt x="88" y="112"/>
                    <a:pt x="87" y="112"/>
                    <a:pt x="86" y="111"/>
                  </a:cubicBezTo>
                  <a:cubicBezTo>
                    <a:pt x="85" y="109"/>
                    <a:pt x="86" y="106"/>
                    <a:pt x="89" y="104"/>
                  </a:cubicBezTo>
                  <a:cubicBezTo>
                    <a:pt x="91" y="103"/>
                    <a:pt x="92" y="103"/>
                    <a:pt x="93" y="103"/>
                  </a:cubicBezTo>
                  <a:cubicBezTo>
                    <a:pt x="95" y="103"/>
                    <a:pt x="96" y="103"/>
                    <a:pt x="97" y="104"/>
                  </a:cubicBezTo>
                  <a:cubicBezTo>
                    <a:pt x="98" y="106"/>
                    <a:pt x="96" y="109"/>
                    <a:pt x="94" y="111"/>
                  </a:cubicBezTo>
                  <a:cubicBezTo>
                    <a:pt x="92" y="112"/>
                    <a:pt x="91" y="112"/>
                    <a:pt x="89" y="112"/>
                  </a:cubicBezTo>
                  <a:moveTo>
                    <a:pt x="34" y="110"/>
                  </a:moveTo>
                  <a:cubicBezTo>
                    <a:pt x="33" y="110"/>
                    <a:pt x="31" y="110"/>
                    <a:pt x="30" y="108"/>
                  </a:cubicBezTo>
                  <a:cubicBezTo>
                    <a:pt x="27" y="106"/>
                    <a:pt x="26" y="104"/>
                    <a:pt x="27" y="102"/>
                  </a:cubicBezTo>
                  <a:cubicBezTo>
                    <a:pt x="28" y="102"/>
                    <a:pt x="28" y="102"/>
                    <a:pt x="29" y="102"/>
                  </a:cubicBezTo>
                  <a:cubicBezTo>
                    <a:pt x="30" y="102"/>
                    <a:pt x="32" y="102"/>
                    <a:pt x="34" y="104"/>
                  </a:cubicBezTo>
                  <a:cubicBezTo>
                    <a:pt x="36" y="106"/>
                    <a:pt x="37" y="108"/>
                    <a:pt x="36" y="110"/>
                  </a:cubicBezTo>
                  <a:cubicBezTo>
                    <a:pt x="36" y="110"/>
                    <a:pt x="35" y="110"/>
                    <a:pt x="34" y="110"/>
                  </a:cubicBezTo>
                  <a:moveTo>
                    <a:pt x="100" y="108"/>
                  </a:moveTo>
                  <a:cubicBezTo>
                    <a:pt x="100" y="108"/>
                    <a:pt x="99" y="108"/>
                    <a:pt x="99" y="108"/>
                  </a:cubicBezTo>
                  <a:cubicBezTo>
                    <a:pt x="98" y="106"/>
                    <a:pt x="99" y="104"/>
                    <a:pt x="101" y="102"/>
                  </a:cubicBezTo>
                  <a:cubicBezTo>
                    <a:pt x="103" y="101"/>
                    <a:pt x="104" y="100"/>
                    <a:pt x="106" y="100"/>
                  </a:cubicBezTo>
                  <a:cubicBezTo>
                    <a:pt x="106" y="100"/>
                    <a:pt x="107" y="100"/>
                    <a:pt x="107" y="101"/>
                  </a:cubicBezTo>
                  <a:cubicBezTo>
                    <a:pt x="108" y="102"/>
                    <a:pt x="107" y="104"/>
                    <a:pt x="105" y="106"/>
                  </a:cubicBezTo>
                  <a:cubicBezTo>
                    <a:pt x="103" y="108"/>
                    <a:pt x="102" y="108"/>
                    <a:pt x="100" y="108"/>
                  </a:cubicBezTo>
                  <a:moveTo>
                    <a:pt x="24" y="105"/>
                  </a:moveTo>
                  <a:cubicBezTo>
                    <a:pt x="23" y="105"/>
                    <a:pt x="22" y="104"/>
                    <a:pt x="20" y="102"/>
                  </a:cubicBezTo>
                  <a:cubicBezTo>
                    <a:pt x="18" y="100"/>
                    <a:pt x="17" y="98"/>
                    <a:pt x="18" y="97"/>
                  </a:cubicBezTo>
                  <a:cubicBezTo>
                    <a:pt x="18" y="97"/>
                    <a:pt x="18" y="97"/>
                    <a:pt x="18" y="97"/>
                  </a:cubicBezTo>
                  <a:cubicBezTo>
                    <a:pt x="19" y="97"/>
                    <a:pt x="21" y="98"/>
                    <a:pt x="22" y="100"/>
                  </a:cubicBezTo>
                  <a:cubicBezTo>
                    <a:pt x="24" y="102"/>
                    <a:pt x="25" y="104"/>
                    <a:pt x="24" y="105"/>
                  </a:cubicBezTo>
                  <a:cubicBezTo>
                    <a:pt x="24" y="105"/>
                    <a:pt x="24" y="105"/>
                    <a:pt x="24" y="105"/>
                  </a:cubicBezTo>
                  <a:moveTo>
                    <a:pt x="109" y="103"/>
                  </a:moveTo>
                  <a:cubicBezTo>
                    <a:pt x="109" y="103"/>
                    <a:pt x="108" y="103"/>
                    <a:pt x="108" y="103"/>
                  </a:cubicBezTo>
                  <a:cubicBezTo>
                    <a:pt x="108" y="103"/>
                    <a:pt x="109" y="101"/>
                    <a:pt x="110" y="99"/>
                  </a:cubicBezTo>
                  <a:cubicBezTo>
                    <a:pt x="112" y="98"/>
                    <a:pt x="113" y="96"/>
                    <a:pt x="113" y="96"/>
                  </a:cubicBezTo>
                  <a:cubicBezTo>
                    <a:pt x="113" y="96"/>
                    <a:pt x="113" y="96"/>
                    <a:pt x="113" y="96"/>
                  </a:cubicBezTo>
                  <a:cubicBezTo>
                    <a:pt x="114" y="97"/>
                    <a:pt x="113" y="98"/>
                    <a:pt x="111" y="100"/>
                  </a:cubicBezTo>
                  <a:cubicBezTo>
                    <a:pt x="110" y="102"/>
                    <a:pt x="109" y="103"/>
                    <a:pt x="109" y="103"/>
                  </a:cubicBezTo>
                  <a:moveTo>
                    <a:pt x="53" y="104"/>
                  </a:moveTo>
                  <a:cubicBezTo>
                    <a:pt x="52" y="104"/>
                    <a:pt x="52" y="104"/>
                    <a:pt x="51" y="104"/>
                  </a:cubicBezTo>
                  <a:cubicBezTo>
                    <a:pt x="47" y="103"/>
                    <a:pt x="45" y="99"/>
                    <a:pt x="46" y="96"/>
                  </a:cubicBezTo>
                  <a:cubicBezTo>
                    <a:pt x="46" y="94"/>
                    <a:pt x="49" y="93"/>
                    <a:pt x="52" y="93"/>
                  </a:cubicBezTo>
                  <a:cubicBezTo>
                    <a:pt x="52" y="93"/>
                    <a:pt x="53" y="93"/>
                    <a:pt x="54" y="93"/>
                  </a:cubicBezTo>
                  <a:cubicBezTo>
                    <a:pt x="58" y="94"/>
                    <a:pt x="60" y="97"/>
                    <a:pt x="59" y="100"/>
                  </a:cubicBezTo>
                  <a:cubicBezTo>
                    <a:pt x="58" y="103"/>
                    <a:pt x="56" y="104"/>
                    <a:pt x="53" y="104"/>
                  </a:cubicBezTo>
                  <a:moveTo>
                    <a:pt x="69" y="103"/>
                  </a:moveTo>
                  <a:cubicBezTo>
                    <a:pt x="69" y="103"/>
                    <a:pt x="69" y="103"/>
                    <a:pt x="68" y="103"/>
                  </a:cubicBezTo>
                  <a:cubicBezTo>
                    <a:pt x="65" y="103"/>
                    <a:pt x="62" y="100"/>
                    <a:pt x="62" y="97"/>
                  </a:cubicBezTo>
                  <a:cubicBezTo>
                    <a:pt x="62" y="94"/>
                    <a:pt x="65" y="92"/>
                    <a:pt x="69" y="92"/>
                  </a:cubicBezTo>
                  <a:cubicBezTo>
                    <a:pt x="69" y="92"/>
                    <a:pt x="69" y="92"/>
                    <a:pt x="69" y="92"/>
                  </a:cubicBezTo>
                  <a:cubicBezTo>
                    <a:pt x="73" y="93"/>
                    <a:pt x="76" y="95"/>
                    <a:pt x="75" y="98"/>
                  </a:cubicBezTo>
                  <a:cubicBezTo>
                    <a:pt x="75" y="101"/>
                    <a:pt x="72" y="103"/>
                    <a:pt x="69" y="103"/>
                  </a:cubicBezTo>
                  <a:moveTo>
                    <a:pt x="84" y="104"/>
                  </a:moveTo>
                  <a:cubicBezTo>
                    <a:pt x="82" y="104"/>
                    <a:pt x="80" y="103"/>
                    <a:pt x="79" y="101"/>
                  </a:cubicBezTo>
                  <a:cubicBezTo>
                    <a:pt x="77" y="99"/>
                    <a:pt x="78" y="95"/>
                    <a:pt x="81" y="93"/>
                  </a:cubicBezTo>
                  <a:cubicBezTo>
                    <a:pt x="83" y="92"/>
                    <a:pt x="84" y="92"/>
                    <a:pt x="85" y="92"/>
                  </a:cubicBezTo>
                  <a:cubicBezTo>
                    <a:pt x="87" y="92"/>
                    <a:pt x="89" y="93"/>
                    <a:pt x="90" y="94"/>
                  </a:cubicBezTo>
                  <a:cubicBezTo>
                    <a:pt x="92" y="97"/>
                    <a:pt x="91" y="101"/>
                    <a:pt x="88" y="103"/>
                  </a:cubicBezTo>
                  <a:cubicBezTo>
                    <a:pt x="86" y="103"/>
                    <a:pt x="85" y="104"/>
                    <a:pt x="84" y="104"/>
                  </a:cubicBezTo>
                  <a:moveTo>
                    <a:pt x="39" y="102"/>
                  </a:moveTo>
                  <a:cubicBezTo>
                    <a:pt x="38" y="102"/>
                    <a:pt x="36" y="102"/>
                    <a:pt x="35" y="101"/>
                  </a:cubicBezTo>
                  <a:cubicBezTo>
                    <a:pt x="32" y="99"/>
                    <a:pt x="31" y="96"/>
                    <a:pt x="32" y="93"/>
                  </a:cubicBezTo>
                  <a:cubicBezTo>
                    <a:pt x="33" y="92"/>
                    <a:pt x="34" y="92"/>
                    <a:pt x="36" y="92"/>
                  </a:cubicBezTo>
                  <a:cubicBezTo>
                    <a:pt x="37" y="92"/>
                    <a:pt x="39" y="92"/>
                    <a:pt x="40" y="93"/>
                  </a:cubicBezTo>
                  <a:cubicBezTo>
                    <a:pt x="43" y="95"/>
                    <a:pt x="44" y="99"/>
                    <a:pt x="43" y="101"/>
                  </a:cubicBezTo>
                  <a:cubicBezTo>
                    <a:pt x="42" y="102"/>
                    <a:pt x="40" y="102"/>
                    <a:pt x="39" y="102"/>
                  </a:cubicBezTo>
                  <a:moveTo>
                    <a:pt x="98" y="101"/>
                  </a:moveTo>
                  <a:cubicBezTo>
                    <a:pt x="97" y="101"/>
                    <a:pt x="96" y="101"/>
                    <a:pt x="95" y="100"/>
                  </a:cubicBezTo>
                  <a:cubicBezTo>
                    <a:pt x="93" y="99"/>
                    <a:pt x="93" y="95"/>
                    <a:pt x="96" y="92"/>
                  </a:cubicBezTo>
                  <a:cubicBezTo>
                    <a:pt x="97" y="91"/>
                    <a:pt x="99" y="90"/>
                    <a:pt x="101" y="90"/>
                  </a:cubicBezTo>
                  <a:cubicBezTo>
                    <a:pt x="102" y="90"/>
                    <a:pt x="103" y="90"/>
                    <a:pt x="103" y="91"/>
                  </a:cubicBezTo>
                  <a:cubicBezTo>
                    <a:pt x="105" y="92"/>
                    <a:pt x="105" y="96"/>
                    <a:pt x="103" y="99"/>
                  </a:cubicBezTo>
                  <a:cubicBezTo>
                    <a:pt x="102" y="100"/>
                    <a:pt x="100" y="101"/>
                    <a:pt x="98" y="101"/>
                  </a:cubicBezTo>
                  <a:moveTo>
                    <a:pt x="26" y="99"/>
                  </a:moveTo>
                  <a:cubicBezTo>
                    <a:pt x="25" y="99"/>
                    <a:pt x="23" y="98"/>
                    <a:pt x="21" y="96"/>
                  </a:cubicBezTo>
                  <a:cubicBezTo>
                    <a:pt x="19" y="93"/>
                    <a:pt x="19" y="90"/>
                    <a:pt x="20" y="89"/>
                  </a:cubicBezTo>
                  <a:cubicBezTo>
                    <a:pt x="21" y="89"/>
                    <a:pt x="21" y="88"/>
                    <a:pt x="22" y="88"/>
                  </a:cubicBezTo>
                  <a:cubicBezTo>
                    <a:pt x="24" y="88"/>
                    <a:pt x="25" y="89"/>
                    <a:pt x="27" y="91"/>
                  </a:cubicBezTo>
                  <a:cubicBezTo>
                    <a:pt x="29" y="93"/>
                    <a:pt x="30" y="97"/>
                    <a:pt x="28" y="98"/>
                  </a:cubicBezTo>
                  <a:cubicBezTo>
                    <a:pt x="28" y="98"/>
                    <a:pt x="27" y="99"/>
                    <a:pt x="26" y="99"/>
                  </a:cubicBezTo>
                  <a:moveTo>
                    <a:pt x="109" y="98"/>
                  </a:moveTo>
                  <a:cubicBezTo>
                    <a:pt x="109" y="98"/>
                    <a:pt x="108" y="98"/>
                    <a:pt x="108" y="98"/>
                  </a:cubicBezTo>
                  <a:cubicBezTo>
                    <a:pt x="106" y="97"/>
                    <a:pt x="106" y="94"/>
                    <a:pt x="108" y="91"/>
                  </a:cubicBezTo>
                  <a:cubicBezTo>
                    <a:pt x="109" y="89"/>
                    <a:pt x="111" y="88"/>
                    <a:pt x="113" y="88"/>
                  </a:cubicBezTo>
                  <a:cubicBezTo>
                    <a:pt x="113" y="88"/>
                    <a:pt x="113" y="88"/>
                    <a:pt x="114" y="88"/>
                  </a:cubicBezTo>
                  <a:cubicBezTo>
                    <a:pt x="115" y="89"/>
                    <a:pt x="115" y="92"/>
                    <a:pt x="114" y="95"/>
                  </a:cubicBezTo>
                  <a:cubicBezTo>
                    <a:pt x="112" y="97"/>
                    <a:pt x="110" y="98"/>
                    <a:pt x="109" y="98"/>
                  </a:cubicBezTo>
                  <a:moveTo>
                    <a:pt x="16" y="94"/>
                  </a:moveTo>
                  <a:cubicBezTo>
                    <a:pt x="15" y="94"/>
                    <a:pt x="14" y="92"/>
                    <a:pt x="13" y="90"/>
                  </a:cubicBezTo>
                  <a:cubicBezTo>
                    <a:pt x="12" y="87"/>
                    <a:pt x="11" y="85"/>
                    <a:pt x="12" y="85"/>
                  </a:cubicBezTo>
                  <a:cubicBezTo>
                    <a:pt x="12" y="85"/>
                    <a:pt x="12" y="85"/>
                    <a:pt x="12" y="85"/>
                  </a:cubicBezTo>
                  <a:cubicBezTo>
                    <a:pt x="13" y="85"/>
                    <a:pt x="15" y="86"/>
                    <a:pt x="16" y="89"/>
                  </a:cubicBezTo>
                  <a:cubicBezTo>
                    <a:pt x="17" y="91"/>
                    <a:pt x="17" y="94"/>
                    <a:pt x="16" y="94"/>
                  </a:cubicBezTo>
                  <a:cubicBezTo>
                    <a:pt x="16" y="94"/>
                    <a:pt x="16" y="94"/>
                    <a:pt x="16" y="94"/>
                  </a:cubicBezTo>
                  <a:moveTo>
                    <a:pt x="116" y="92"/>
                  </a:moveTo>
                  <a:cubicBezTo>
                    <a:pt x="116" y="92"/>
                    <a:pt x="116" y="92"/>
                    <a:pt x="116" y="92"/>
                  </a:cubicBezTo>
                  <a:cubicBezTo>
                    <a:pt x="115" y="92"/>
                    <a:pt x="116" y="90"/>
                    <a:pt x="117" y="88"/>
                  </a:cubicBezTo>
                  <a:cubicBezTo>
                    <a:pt x="118" y="86"/>
                    <a:pt x="119" y="84"/>
                    <a:pt x="119" y="84"/>
                  </a:cubicBezTo>
                  <a:cubicBezTo>
                    <a:pt x="119" y="84"/>
                    <a:pt x="120" y="84"/>
                    <a:pt x="120" y="84"/>
                  </a:cubicBezTo>
                  <a:cubicBezTo>
                    <a:pt x="120" y="84"/>
                    <a:pt x="120" y="86"/>
                    <a:pt x="119" y="88"/>
                  </a:cubicBezTo>
                  <a:cubicBezTo>
                    <a:pt x="118" y="90"/>
                    <a:pt x="117" y="92"/>
                    <a:pt x="116" y="92"/>
                  </a:cubicBezTo>
                  <a:moveTo>
                    <a:pt x="61" y="92"/>
                  </a:moveTo>
                  <a:cubicBezTo>
                    <a:pt x="59" y="92"/>
                    <a:pt x="56" y="90"/>
                    <a:pt x="55" y="87"/>
                  </a:cubicBezTo>
                  <a:cubicBezTo>
                    <a:pt x="54" y="84"/>
                    <a:pt x="55" y="80"/>
                    <a:pt x="59" y="78"/>
                  </a:cubicBezTo>
                  <a:cubicBezTo>
                    <a:pt x="60" y="78"/>
                    <a:pt x="60" y="78"/>
                    <a:pt x="61" y="78"/>
                  </a:cubicBezTo>
                  <a:cubicBezTo>
                    <a:pt x="64" y="78"/>
                    <a:pt x="67" y="79"/>
                    <a:pt x="68" y="82"/>
                  </a:cubicBezTo>
                  <a:cubicBezTo>
                    <a:pt x="69" y="85"/>
                    <a:pt x="68" y="89"/>
                    <a:pt x="64" y="91"/>
                  </a:cubicBezTo>
                  <a:cubicBezTo>
                    <a:pt x="63" y="91"/>
                    <a:pt x="62" y="92"/>
                    <a:pt x="61" y="92"/>
                  </a:cubicBezTo>
                  <a:moveTo>
                    <a:pt x="45" y="90"/>
                  </a:moveTo>
                  <a:cubicBezTo>
                    <a:pt x="42" y="90"/>
                    <a:pt x="40" y="88"/>
                    <a:pt x="39" y="86"/>
                  </a:cubicBezTo>
                  <a:cubicBezTo>
                    <a:pt x="37" y="82"/>
                    <a:pt x="39" y="78"/>
                    <a:pt x="42" y="77"/>
                  </a:cubicBezTo>
                  <a:cubicBezTo>
                    <a:pt x="43" y="77"/>
                    <a:pt x="44" y="77"/>
                    <a:pt x="44" y="77"/>
                  </a:cubicBezTo>
                  <a:cubicBezTo>
                    <a:pt x="47" y="77"/>
                    <a:pt x="49" y="78"/>
                    <a:pt x="50" y="81"/>
                  </a:cubicBezTo>
                  <a:cubicBezTo>
                    <a:pt x="52" y="84"/>
                    <a:pt x="50" y="88"/>
                    <a:pt x="47" y="89"/>
                  </a:cubicBezTo>
                  <a:cubicBezTo>
                    <a:pt x="46" y="90"/>
                    <a:pt x="46" y="90"/>
                    <a:pt x="45" y="90"/>
                  </a:cubicBezTo>
                  <a:moveTo>
                    <a:pt x="79" y="91"/>
                  </a:moveTo>
                  <a:cubicBezTo>
                    <a:pt x="75" y="91"/>
                    <a:pt x="72" y="87"/>
                    <a:pt x="72" y="83"/>
                  </a:cubicBezTo>
                  <a:cubicBezTo>
                    <a:pt x="72" y="80"/>
                    <a:pt x="75" y="76"/>
                    <a:pt x="79" y="76"/>
                  </a:cubicBezTo>
                  <a:cubicBezTo>
                    <a:pt x="83" y="76"/>
                    <a:pt x="86" y="80"/>
                    <a:pt x="86" y="83"/>
                  </a:cubicBezTo>
                  <a:cubicBezTo>
                    <a:pt x="86" y="87"/>
                    <a:pt x="83" y="91"/>
                    <a:pt x="79" y="91"/>
                  </a:cubicBezTo>
                  <a:moveTo>
                    <a:pt x="94" y="89"/>
                  </a:moveTo>
                  <a:cubicBezTo>
                    <a:pt x="93" y="89"/>
                    <a:pt x="92" y="89"/>
                    <a:pt x="91" y="88"/>
                  </a:cubicBezTo>
                  <a:cubicBezTo>
                    <a:pt x="89" y="87"/>
                    <a:pt x="88" y="83"/>
                    <a:pt x="90" y="80"/>
                  </a:cubicBezTo>
                  <a:cubicBezTo>
                    <a:pt x="91" y="77"/>
                    <a:pt x="93" y="76"/>
                    <a:pt x="95" y="76"/>
                  </a:cubicBezTo>
                  <a:cubicBezTo>
                    <a:pt x="96" y="76"/>
                    <a:pt x="97" y="76"/>
                    <a:pt x="98" y="77"/>
                  </a:cubicBezTo>
                  <a:cubicBezTo>
                    <a:pt x="101" y="78"/>
                    <a:pt x="102" y="82"/>
                    <a:pt x="100" y="86"/>
                  </a:cubicBezTo>
                  <a:cubicBezTo>
                    <a:pt x="99" y="88"/>
                    <a:pt x="96" y="89"/>
                    <a:pt x="94" y="89"/>
                  </a:cubicBezTo>
                  <a:moveTo>
                    <a:pt x="30" y="88"/>
                  </a:moveTo>
                  <a:cubicBezTo>
                    <a:pt x="28" y="88"/>
                    <a:pt x="26" y="87"/>
                    <a:pt x="25" y="85"/>
                  </a:cubicBezTo>
                  <a:cubicBezTo>
                    <a:pt x="23" y="82"/>
                    <a:pt x="24" y="78"/>
                    <a:pt x="26" y="77"/>
                  </a:cubicBezTo>
                  <a:cubicBezTo>
                    <a:pt x="27" y="76"/>
                    <a:pt x="28" y="76"/>
                    <a:pt x="29" y="76"/>
                  </a:cubicBezTo>
                  <a:cubicBezTo>
                    <a:pt x="31" y="76"/>
                    <a:pt x="33" y="77"/>
                    <a:pt x="34" y="79"/>
                  </a:cubicBezTo>
                  <a:cubicBezTo>
                    <a:pt x="36" y="82"/>
                    <a:pt x="35" y="86"/>
                    <a:pt x="33" y="87"/>
                  </a:cubicBezTo>
                  <a:cubicBezTo>
                    <a:pt x="32" y="88"/>
                    <a:pt x="31" y="88"/>
                    <a:pt x="30" y="88"/>
                  </a:cubicBezTo>
                  <a:moveTo>
                    <a:pt x="106" y="88"/>
                  </a:moveTo>
                  <a:cubicBezTo>
                    <a:pt x="106" y="88"/>
                    <a:pt x="105" y="87"/>
                    <a:pt x="104" y="87"/>
                  </a:cubicBezTo>
                  <a:cubicBezTo>
                    <a:pt x="102" y="86"/>
                    <a:pt x="102" y="82"/>
                    <a:pt x="104" y="79"/>
                  </a:cubicBezTo>
                  <a:cubicBezTo>
                    <a:pt x="105" y="77"/>
                    <a:pt x="107" y="76"/>
                    <a:pt x="109" y="76"/>
                  </a:cubicBezTo>
                  <a:cubicBezTo>
                    <a:pt x="110" y="76"/>
                    <a:pt x="110" y="76"/>
                    <a:pt x="111" y="76"/>
                  </a:cubicBezTo>
                  <a:cubicBezTo>
                    <a:pt x="113" y="77"/>
                    <a:pt x="113" y="81"/>
                    <a:pt x="112" y="84"/>
                  </a:cubicBezTo>
                  <a:cubicBezTo>
                    <a:pt x="110" y="86"/>
                    <a:pt x="108" y="88"/>
                    <a:pt x="106" y="88"/>
                  </a:cubicBezTo>
                  <a:moveTo>
                    <a:pt x="18" y="86"/>
                  </a:moveTo>
                  <a:cubicBezTo>
                    <a:pt x="16" y="86"/>
                    <a:pt x="14" y="84"/>
                    <a:pt x="13" y="81"/>
                  </a:cubicBezTo>
                  <a:cubicBezTo>
                    <a:pt x="12" y="78"/>
                    <a:pt x="13" y="75"/>
                    <a:pt x="15" y="74"/>
                  </a:cubicBezTo>
                  <a:cubicBezTo>
                    <a:pt x="15" y="74"/>
                    <a:pt x="15" y="74"/>
                    <a:pt x="15" y="74"/>
                  </a:cubicBezTo>
                  <a:cubicBezTo>
                    <a:pt x="17" y="74"/>
                    <a:pt x="19" y="76"/>
                    <a:pt x="20" y="79"/>
                  </a:cubicBezTo>
                  <a:cubicBezTo>
                    <a:pt x="21" y="83"/>
                    <a:pt x="20" y="86"/>
                    <a:pt x="19" y="86"/>
                  </a:cubicBezTo>
                  <a:cubicBezTo>
                    <a:pt x="18" y="86"/>
                    <a:pt x="18" y="86"/>
                    <a:pt x="18" y="86"/>
                  </a:cubicBezTo>
                  <a:moveTo>
                    <a:pt x="116" y="85"/>
                  </a:moveTo>
                  <a:cubicBezTo>
                    <a:pt x="116" y="85"/>
                    <a:pt x="116" y="85"/>
                    <a:pt x="116" y="85"/>
                  </a:cubicBezTo>
                  <a:cubicBezTo>
                    <a:pt x="114" y="84"/>
                    <a:pt x="113" y="81"/>
                    <a:pt x="114" y="78"/>
                  </a:cubicBezTo>
                  <a:cubicBezTo>
                    <a:pt x="115" y="76"/>
                    <a:pt x="117" y="74"/>
                    <a:pt x="118" y="74"/>
                  </a:cubicBezTo>
                  <a:cubicBezTo>
                    <a:pt x="119" y="74"/>
                    <a:pt x="119" y="74"/>
                    <a:pt x="119" y="74"/>
                  </a:cubicBezTo>
                  <a:cubicBezTo>
                    <a:pt x="121" y="74"/>
                    <a:pt x="121" y="77"/>
                    <a:pt x="120" y="80"/>
                  </a:cubicBezTo>
                  <a:cubicBezTo>
                    <a:pt x="120" y="83"/>
                    <a:pt x="118" y="85"/>
                    <a:pt x="116" y="85"/>
                  </a:cubicBezTo>
                  <a:moveTo>
                    <a:pt x="10" y="82"/>
                  </a:moveTo>
                  <a:cubicBezTo>
                    <a:pt x="9" y="82"/>
                    <a:pt x="8" y="80"/>
                    <a:pt x="7" y="78"/>
                  </a:cubicBezTo>
                  <a:cubicBezTo>
                    <a:pt x="6" y="75"/>
                    <a:pt x="6" y="73"/>
                    <a:pt x="7" y="73"/>
                  </a:cubicBezTo>
                  <a:cubicBezTo>
                    <a:pt x="7" y="73"/>
                    <a:pt x="7" y="73"/>
                    <a:pt x="7" y="73"/>
                  </a:cubicBezTo>
                  <a:cubicBezTo>
                    <a:pt x="8" y="73"/>
                    <a:pt x="9" y="74"/>
                    <a:pt x="10" y="77"/>
                  </a:cubicBezTo>
                  <a:cubicBezTo>
                    <a:pt x="11" y="79"/>
                    <a:pt x="11" y="82"/>
                    <a:pt x="10" y="82"/>
                  </a:cubicBezTo>
                  <a:cubicBezTo>
                    <a:pt x="10" y="82"/>
                    <a:pt x="10" y="82"/>
                    <a:pt x="10" y="82"/>
                  </a:cubicBezTo>
                  <a:moveTo>
                    <a:pt x="6" y="70"/>
                  </a:moveTo>
                  <a:cubicBezTo>
                    <a:pt x="6" y="70"/>
                    <a:pt x="6" y="70"/>
                    <a:pt x="6" y="70"/>
                  </a:cubicBezTo>
                  <a:cubicBezTo>
                    <a:pt x="6" y="70"/>
                    <a:pt x="5" y="68"/>
                    <a:pt x="5" y="66"/>
                  </a:cubicBezTo>
                  <a:cubicBezTo>
                    <a:pt x="5" y="64"/>
                    <a:pt x="6" y="62"/>
                    <a:pt x="6" y="62"/>
                  </a:cubicBezTo>
                  <a:cubicBezTo>
                    <a:pt x="6" y="62"/>
                    <a:pt x="7" y="64"/>
                    <a:pt x="7" y="66"/>
                  </a:cubicBezTo>
                  <a:cubicBezTo>
                    <a:pt x="7" y="68"/>
                    <a:pt x="6" y="70"/>
                    <a:pt x="6" y="70"/>
                  </a:cubicBezTo>
                  <a:moveTo>
                    <a:pt x="23" y="74"/>
                  </a:moveTo>
                  <a:cubicBezTo>
                    <a:pt x="21" y="74"/>
                    <a:pt x="18" y="73"/>
                    <a:pt x="17" y="70"/>
                  </a:cubicBezTo>
                  <a:cubicBezTo>
                    <a:pt x="16" y="67"/>
                    <a:pt x="17" y="63"/>
                    <a:pt x="19" y="62"/>
                  </a:cubicBezTo>
                  <a:cubicBezTo>
                    <a:pt x="20" y="62"/>
                    <a:pt x="20" y="62"/>
                    <a:pt x="21" y="62"/>
                  </a:cubicBezTo>
                  <a:cubicBezTo>
                    <a:pt x="23" y="62"/>
                    <a:pt x="25" y="63"/>
                    <a:pt x="27" y="66"/>
                  </a:cubicBezTo>
                  <a:cubicBezTo>
                    <a:pt x="28" y="69"/>
                    <a:pt x="27" y="73"/>
                    <a:pt x="25" y="74"/>
                  </a:cubicBezTo>
                  <a:cubicBezTo>
                    <a:pt x="24" y="74"/>
                    <a:pt x="23" y="74"/>
                    <a:pt x="23" y="74"/>
                  </a:cubicBezTo>
                  <a:moveTo>
                    <a:pt x="12" y="74"/>
                  </a:moveTo>
                  <a:cubicBezTo>
                    <a:pt x="11" y="74"/>
                    <a:pt x="9" y="71"/>
                    <a:pt x="9" y="68"/>
                  </a:cubicBezTo>
                  <a:cubicBezTo>
                    <a:pt x="8" y="65"/>
                    <a:pt x="9" y="62"/>
                    <a:pt x="11" y="61"/>
                  </a:cubicBezTo>
                  <a:cubicBezTo>
                    <a:pt x="11" y="61"/>
                    <a:pt x="11" y="61"/>
                    <a:pt x="11" y="61"/>
                  </a:cubicBezTo>
                  <a:cubicBezTo>
                    <a:pt x="12" y="61"/>
                    <a:pt x="14" y="64"/>
                    <a:pt x="14" y="67"/>
                  </a:cubicBezTo>
                  <a:cubicBezTo>
                    <a:pt x="15" y="71"/>
                    <a:pt x="14" y="74"/>
                    <a:pt x="12" y="74"/>
                  </a:cubicBezTo>
                  <a:cubicBezTo>
                    <a:pt x="12" y="74"/>
                    <a:pt x="12" y="74"/>
                    <a:pt x="12" y="74"/>
                  </a:cubicBezTo>
                  <a:moveTo>
                    <a:pt x="36" y="74"/>
                  </a:moveTo>
                  <a:cubicBezTo>
                    <a:pt x="32" y="74"/>
                    <a:pt x="30" y="72"/>
                    <a:pt x="30" y="68"/>
                  </a:cubicBezTo>
                  <a:cubicBezTo>
                    <a:pt x="29" y="64"/>
                    <a:pt x="32" y="61"/>
                    <a:pt x="35" y="61"/>
                  </a:cubicBezTo>
                  <a:cubicBezTo>
                    <a:pt x="35" y="61"/>
                    <a:pt x="35" y="61"/>
                    <a:pt x="35" y="61"/>
                  </a:cubicBezTo>
                  <a:cubicBezTo>
                    <a:pt x="39" y="61"/>
                    <a:pt x="41" y="64"/>
                    <a:pt x="41" y="67"/>
                  </a:cubicBezTo>
                  <a:cubicBezTo>
                    <a:pt x="42" y="71"/>
                    <a:pt x="39" y="74"/>
                    <a:pt x="36" y="74"/>
                  </a:cubicBezTo>
                  <a:cubicBezTo>
                    <a:pt x="36" y="74"/>
                    <a:pt x="36" y="74"/>
                    <a:pt x="36" y="74"/>
                  </a:cubicBezTo>
                  <a:moveTo>
                    <a:pt x="122" y="71"/>
                  </a:moveTo>
                  <a:cubicBezTo>
                    <a:pt x="122" y="71"/>
                    <a:pt x="122" y="71"/>
                    <a:pt x="122" y="71"/>
                  </a:cubicBezTo>
                  <a:cubicBezTo>
                    <a:pt x="121" y="71"/>
                    <a:pt x="120" y="69"/>
                    <a:pt x="120" y="66"/>
                  </a:cubicBezTo>
                  <a:cubicBezTo>
                    <a:pt x="120" y="63"/>
                    <a:pt x="121" y="61"/>
                    <a:pt x="122" y="61"/>
                  </a:cubicBezTo>
                  <a:cubicBezTo>
                    <a:pt x="123" y="61"/>
                    <a:pt x="124" y="63"/>
                    <a:pt x="124" y="66"/>
                  </a:cubicBezTo>
                  <a:cubicBezTo>
                    <a:pt x="124" y="69"/>
                    <a:pt x="123" y="71"/>
                    <a:pt x="122" y="71"/>
                  </a:cubicBezTo>
                  <a:moveTo>
                    <a:pt x="52" y="75"/>
                  </a:moveTo>
                  <a:cubicBezTo>
                    <a:pt x="48" y="75"/>
                    <a:pt x="45" y="71"/>
                    <a:pt x="45" y="68"/>
                  </a:cubicBezTo>
                  <a:cubicBezTo>
                    <a:pt x="45" y="64"/>
                    <a:pt x="48" y="60"/>
                    <a:pt x="52" y="60"/>
                  </a:cubicBezTo>
                  <a:cubicBezTo>
                    <a:pt x="56" y="60"/>
                    <a:pt x="59" y="64"/>
                    <a:pt x="59" y="68"/>
                  </a:cubicBezTo>
                  <a:cubicBezTo>
                    <a:pt x="59" y="71"/>
                    <a:pt x="56" y="75"/>
                    <a:pt x="52" y="75"/>
                  </a:cubicBezTo>
                  <a:moveTo>
                    <a:pt x="102" y="74"/>
                  </a:moveTo>
                  <a:cubicBezTo>
                    <a:pt x="101" y="74"/>
                    <a:pt x="101" y="74"/>
                    <a:pt x="101" y="74"/>
                  </a:cubicBezTo>
                  <a:cubicBezTo>
                    <a:pt x="98" y="73"/>
                    <a:pt x="95" y="70"/>
                    <a:pt x="96" y="66"/>
                  </a:cubicBezTo>
                  <a:cubicBezTo>
                    <a:pt x="96" y="63"/>
                    <a:pt x="99" y="60"/>
                    <a:pt x="102" y="60"/>
                  </a:cubicBezTo>
                  <a:cubicBezTo>
                    <a:pt x="102" y="60"/>
                    <a:pt x="102" y="60"/>
                    <a:pt x="103" y="60"/>
                  </a:cubicBezTo>
                  <a:cubicBezTo>
                    <a:pt x="106" y="61"/>
                    <a:pt x="108" y="64"/>
                    <a:pt x="108" y="68"/>
                  </a:cubicBezTo>
                  <a:cubicBezTo>
                    <a:pt x="107" y="71"/>
                    <a:pt x="105" y="74"/>
                    <a:pt x="102" y="74"/>
                  </a:cubicBezTo>
                  <a:moveTo>
                    <a:pt x="87" y="74"/>
                  </a:moveTo>
                  <a:cubicBezTo>
                    <a:pt x="83" y="74"/>
                    <a:pt x="80" y="71"/>
                    <a:pt x="80" y="67"/>
                  </a:cubicBezTo>
                  <a:cubicBezTo>
                    <a:pt x="80" y="63"/>
                    <a:pt x="83" y="60"/>
                    <a:pt x="87" y="60"/>
                  </a:cubicBezTo>
                  <a:cubicBezTo>
                    <a:pt x="91" y="60"/>
                    <a:pt x="94" y="63"/>
                    <a:pt x="94" y="67"/>
                  </a:cubicBezTo>
                  <a:cubicBezTo>
                    <a:pt x="94" y="71"/>
                    <a:pt x="91" y="74"/>
                    <a:pt x="87" y="74"/>
                  </a:cubicBezTo>
                  <a:moveTo>
                    <a:pt x="70" y="75"/>
                  </a:moveTo>
                  <a:cubicBezTo>
                    <a:pt x="66" y="75"/>
                    <a:pt x="63" y="71"/>
                    <a:pt x="63" y="67"/>
                  </a:cubicBezTo>
                  <a:cubicBezTo>
                    <a:pt x="63" y="63"/>
                    <a:pt x="66" y="60"/>
                    <a:pt x="70" y="60"/>
                  </a:cubicBezTo>
                  <a:cubicBezTo>
                    <a:pt x="74" y="60"/>
                    <a:pt x="77" y="63"/>
                    <a:pt x="77" y="67"/>
                  </a:cubicBezTo>
                  <a:cubicBezTo>
                    <a:pt x="77" y="71"/>
                    <a:pt x="74" y="75"/>
                    <a:pt x="70" y="75"/>
                  </a:cubicBezTo>
                  <a:moveTo>
                    <a:pt x="113" y="72"/>
                  </a:moveTo>
                  <a:cubicBezTo>
                    <a:pt x="113" y="72"/>
                    <a:pt x="113" y="72"/>
                    <a:pt x="113" y="72"/>
                  </a:cubicBezTo>
                  <a:cubicBezTo>
                    <a:pt x="111" y="72"/>
                    <a:pt x="109" y="69"/>
                    <a:pt x="109" y="66"/>
                  </a:cubicBezTo>
                  <a:cubicBezTo>
                    <a:pt x="110" y="63"/>
                    <a:pt x="112" y="60"/>
                    <a:pt x="114" y="60"/>
                  </a:cubicBezTo>
                  <a:cubicBezTo>
                    <a:pt x="114" y="60"/>
                    <a:pt x="114" y="60"/>
                    <a:pt x="114" y="60"/>
                  </a:cubicBezTo>
                  <a:cubicBezTo>
                    <a:pt x="116" y="60"/>
                    <a:pt x="118" y="63"/>
                    <a:pt x="118" y="66"/>
                  </a:cubicBezTo>
                  <a:cubicBezTo>
                    <a:pt x="118" y="70"/>
                    <a:pt x="116" y="72"/>
                    <a:pt x="113" y="72"/>
                  </a:cubicBezTo>
                  <a:moveTo>
                    <a:pt x="123" y="59"/>
                  </a:moveTo>
                  <a:cubicBezTo>
                    <a:pt x="123" y="59"/>
                    <a:pt x="123" y="57"/>
                    <a:pt x="123" y="55"/>
                  </a:cubicBezTo>
                  <a:cubicBezTo>
                    <a:pt x="122" y="53"/>
                    <a:pt x="122" y="52"/>
                    <a:pt x="122" y="52"/>
                  </a:cubicBezTo>
                  <a:cubicBezTo>
                    <a:pt x="122" y="52"/>
                    <a:pt x="122" y="52"/>
                    <a:pt x="122" y="52"/>
                  </a:cubicBezTo>
                  <a:cubicBezTo>
                    <a:pt x="123" y="52"/>
                    <a:pt x="123" y="53"/>
                    <a:pt x="123" y="55"/>
                  </a:cubicBezTo>
                  <a:cubicBezTo>
                    <a:pt x="124" y="57"/>
                    <a:pt x="124" y="59"/>
                    <a:pt x="123" y="59"/>
                  </a:cubicBezTo>
                  <a:cubicBezTo>
                    <a:pt x="123" y="59"/>
                    <a:pt x="123" y="59"/>
                    <a:pt x="123" y="59"/>
                  </a:cubicBezTo>
                  <a:moveTo>
                    <a:pt x="8" y="60"/>
                  </a:moveTo>
                  <a:cubicBezTo>
                    <a:pt x="8" y="60"/>
                    <a:pt x="8" y="60"/>
                    <a:pt x="8" y="60"/>
                  </a:cubicBezTo>
                  <a:cubicBezTo>
                    <a:pt x="7" y="59"/>
                    <a:pt x="6" y="57"/>
                    <a:pt x="7" y="54"/>
                  </a:cubicBezTo>
                  <a:cubicBezTo>
                    <a:pt x="8" y="52"/>
                    <a:pt x="9" y="50"/>
                    <a:pt x="10" y="50"/>
                  </a:cubicBezTo>
                  <a:cubicBezTo>
                    <a:pt x="10" y="50"/>
                    <a:pt x="10" y="50"/>
                    <a:pt x="10" y="50"/>
                  </a:cubicBezTo>
                  <a:cubicBezTo>
                    <a:pt x="11" y="50"/>
                    <a:pt x="11" y="52"/>
                    <a:pt x="10" y="55"/>
                  </a:cubicBezTo>
                  <a:cubicBezTo>
                    <a:pt x="10" y="58"/>
                    <a:pt x="9" y="60"/>
                    <a:pt x="8" y="60"/>
                  </a:cubicBezTo>
                  <a:moveTo>
                    <a:pt x="119" y="60"/>
                  </a:moveTo>
                  <a:cubicBezTo>
                    <a:pt x="117" y="60"/>
                    <a:pt x="115" y="58"/>
                    <a:pt x="115" y="55"/>
                  </a:cubicBezTo>
                  <a:cubicBezTo>
                    <a:pt x="115" y="51"/>
                    <a:pt x="116" y="49"/>
                    <a:pt x="118" y="48"/>
                  </a:cubicBezTo>
                  <a:cubicBezTo>
                    <a:pt x="118" y="48"/>
                    <a:pt x="118" y="48"/>
                    <a:pt x="118" y="48"/>
                  </a:cubicBezTo>
                  <a:cubicBezTo>
                    <a:pt x="120" y="48"/>
                    <a:pt x="121" y="51"/>
                    <a:pt x="121" y="54"/>
                  </a:cubicBezTo>
                  <a:cubicBezTo>
                    <a:pt x="122" y="57"/>
                    <a:pt x="121" y="60"/>
                    <a:pt x="119" y="60"/>
                  </a:cubicBezTo>
                  <a:cubicBezTo>
                    <a:pt x="119" y="60"/>
                    <a:pt x="119" y="60"/>
                    <a:pt x="119" y="60"/>
                  </a:cubicBezTo>
                  <a:moveTo>
                    <a:pt x="16" y="61"/>
                  </a:moveTo>
                  <a:cubicBezTo>
                    <a:pt x="16" y="61"/>
                    <a:pt x="15" y="61"/>
                    <a:pt x="15" y="61"/>
                  </a:cubicBezTo>
                  <a:cubicBezTo>
                    <a:pt x="13" y="60"/>
                    <a:pt x="12" y="57"/>
                    <a:pt x="12" y="54"/>
                  </a:cubicBezTo>
                  <a:cubicBezTo>
                    <a:pt x="13" y="50"/>
                    <a:pt x="15" y="48"/>
                    <a:pt x="17" y="48"/>
                  </a:cubicBezTo>
                  <a:cubicBezTo>
                    <a:pt x="17" y="48"/>
                    <a:pt x="17" y="48"/>
                    <a:pt x="17" y="48"/>
                  </a:cubicBezTo>
                  <a:cubicBezTo>
                    <a:pt x="19" y="48"/>
                    <a:pt x="21" y="51"/>
                    <a:pt x="20" y="55"/>
                  </a:cubicBezTo>
                  <a:cubicBezTo>
                    <a:pt x="20" y="58"/>
                    <a:pt x="18" y="61"/>
                    <a:pt x="16" y="61"/>
                  </a:cubicBezTo>
                  <a:moveTo>
                    <a:pt x="27" y="60"/>
                  </a:moveTo>
                  <a:cubicBezTo>
                    <a:pt x="26" y="60"/>
                    <a:pt x="26" y="60"/>
                    <a:pt x="25" y="59"/>
                  </a:cubicBezTo>
                  <a:cubicBezTo>
                    <a:pt x="22" y="58"/>
                    <a:pt x="21" y="54"/>
                    <a:pt x="22" y="51"/>
                  </a:cubicBezTo>
                  <a:cubicBezTo>
                    <a:pt x="23" y="48"/>
                    <a:pt x="26" y="47"/>
                    <a:pt x="28" y="47"/>
                  </a:cubicBezTo>
                  <a:cubicBezTo>
                    <a:pt x="29" y="47"/>
                    <a:pt x="30" y="47"/>
                    <a:pt x="30" y="47"/>
                  </a:cubicBezTo>
                  <a:cubicBezTo>
                    <a:pt x="33" y="48"/>
                    <a:pt x="35" y="52"/>
                    <a:pt x="33" y="55"/>
                  </a:cubicBezTo>
                  <a:cubicBezTo>
                    <a:pt x="32" y="58"/>
                    <a:pt x="30" y="60"/>
                    <a:pt x="27" y="60"/>
                  </a:cubicBezTo>
                  <a:moveTo>
                    <a:pt x="108" y="59"/>
                  </a:moveTo>
                  <a:cubicBezTo>
                    <a:pt x="105" y="59"/>
                    <a:pt x="103" y="57"/>
                    <a:pt x="102" y="54"/>
                  </a:cubicBezTo>
                  <a:cubicBezTo>
                    <a:pt x="102" y="50"/>
                    <a:pt x="104" y="47"/>
                    <a:pt x="107" y="46"/>
                  </a:cubicBezTo>
                  <a:cubicBezTo>
                    <a:pt x="107" y="46"/>
                    <a:pt x="107" y="46"/>
                    <a:pt x="107" y="46"/>
                  </a:cubicBezTo>
                  <a:cubicBezTo>
                    <a:pt x="110" y="46"/>
                    <a:pt x="112" y="49"/>
                    <a:pt x="113" y="52"/>
                  </a:cubicBezTo>
                  <a:cubicBezTo>
                    <a:pt x="113" y="56"/>
                    <a:pt x="111" y="59"/>
                    <a:pt x="108" y="59"/>
                  </a:cubicBezTo>
                  <a:cubicBezTo>
                    <a:pt x="108" y="59"/>
                    <a:pt x="108" y="59"/>
                    <a:pt x="108" y="59"/>
                  </a:cubicBezTo>
                  <a:moveTo>
                    <a:pt x="44" y="59"/>
                  </a:moveTo>
                  <a:cubicBezTo>
                    <a:pt x="40" y="59"/>
                    <a:pt x="38" y="56"/>
                    <a:pt x="38" y="53"/>
                  </a:cubicBezTo>
                  <a:cubicBezTo>
                    <a:pt x="38" y="49"/>
                    <a:pt x="40" y="46"/>
                    <a:pt x="44" y="46"/>
                  </a:cubicBezTo>
                  <a:cubicBezTo>
                    <a:pt x="47" y="46"/>
                    <a:pt x="50" y="49"/>
                    <a:pt x="50" y="53"/>
                  </a:cubicBezTo>
                  <a:cubicBezTo>
                    <a:pt x="50" y="56"/>
                    <a:pt x="47" y="59"/>
                    <a:pt x="44" y="59"/>
                  </a:cubicBezTo>
                  <a:moveTo>
                    <a:pt x="61" y="59"/>
                  </a:moveTo>
                  <a:cubicBezTo>
                    <a:pt x="58" y="59"/>
                    <a:pt x="54" y="56"/>
                    <a:pt x="54" y="52"/>
                  </a:cubicBezTo>
                  <a:cubicBezTo>
                    <a:pt x="54" y="49"/>
                    <a:pt x="58" y="46"/>
                    <a:pt x="61" y="46"/>
                  </a:cubicBezTo>
                  <a:cubicBezTo>
                    <a:pt x="65" y="46"/>
                    <a:pt x="68" y="49"/>
                    <a:pt x="68" y="52"/>
                  </a:cubicBezTo>
                  <a:cubicBezTo>
                    <a:pt x="68" y="56"/>
                    <a:pt x="65" y="59"/>
                    <a:pt x="61" y="59"/>
                  </a:cubicBezTo>
                  <a:moveTo>
                    <a:pt x="78" y="58"/>
                  </a:moveTo>
                  <a:cubicBezTo>
                    <a:pt x="74" y="58"/>
                    <a:pt x="71" y="55"/>
                    <a:pt x="71" y="52"/>
                  </a:cubicBezTo>
                  <a:cubicBezTo>
                    <a:pt x="71" y="48"/>
                    <a:pt x="74" y="45"/>
                    <a:pt x="78" y="45"/>
                  </a:cubicBezTo>
                  <a:cubicBezTo>
                    <a:pt x="82" y="45"/>
                    <a:pt x="85" y="48"/>
                    <a:pt x="85" y="52"/>
                  </a:cubicBezTo>
                  <a:cubicBezTo>
                    <a:pt x="85" y="55"/>
                    <a:pt x="82" y="58"/>
                    <a:pt x="78" y="58"/>
                  </a:cubicBezTo>
                  <a:moveTo>
                    <a:pt x="94" y="57"/>
                  </a:moveTo>
                  <a:cubicBezTo>
                    <a:pt x="90" y="57"/>
                    <a:pt x="87" y="54"/>
                    <a:pt x="87" y="51"/>
                  </a:cubicBezTo>
                  <a:cubicBezTo>
                    <a:pt x="87" y="47"/>
                    <a:pt x="90" y="44"/>
                    <a:pt x="94" y="44"/>
                  </a:cubicBezTo>
                  <a:cubicBezTo>
                    <a:pt x="97" y="44"/>
                    <a:pt x="100" y="47"/>
                    <a:pt x="100" y="51"/>
                  </a:cubicBezTo>
                  <a:cubicBezTo>
                    <a:pt x="100" y="54"/>
                    <a:pt x="97" y="57"/>
                    <a:pt x="94" y="57"/>
                  </a:cubicBezTo>
                  <a:moveTo>
                    <a:pt x="121" y="48"/>
                  </a:moveTo>
                  <a:cubicBezTo>
                    <a:pt x="120" y="48"/>
                    <a:pt x="119" y="46"/>
                    <a:pt x="118" y="43"/>
                  </a:cubicBezTo>
                  <a:cubicBezTo>
                    <a:pt x="117" y="41"/>
                    <a:pt x="116" y="38"/>
                    <a:pt x="117" y="38"/>
                  </a:cubicBezTo>
                  <a:cubicBezTo>
                    <a:pt x="117" y="38"/>
                    <a:pt x="117" y="38"/>
                    <a:pt x="117" y="38"/>
                  </a:cubicBezTo>
                  <a:cubicBezTo>
                    <a:pt x="118" y="38"/>
                    <a:pt x="119" y="40"/>
                    <a:pt x="120" y="42"/>
                  </a:cubicBezTo>
                  <a:cubicBezTo>
                    <a:pt x="121" y="45"/>
                    <a:pt x="121" y="47"/>
                    <a:pt x="121" y="48"/>
                  </a:cubicBezTo>
                  <a:cubicBezTo>
                    <a:pt x="121" y="48"/>
                    <a:pt x="121" y="48"/>
                    <a:pt x="121" y="48"/>
                  </a:cubicBezTo>
                  <a:moveTo>
                    <a:pt x="12" y="47"/>
                  </a:moveTo>
                  <a:cubicBezTo>
                    <a:pt x="12" y="47"/>
                    <a:pt x="11" y="47"/>
                    <a:pt x="11" y="47"/>
                  </a:cubicBezTo>
                  <a:cubicBezTo>
                    <a:pt x="10" y="46"/>
                    <a:pt x="10" y="43"/>
                    <a:pt x="11" y="41"/>
                  </a:cubicBezTo>
                  <a:cubicBezTo>
                    <a:pt x="12" y="39"/>
                    <a:pt x="14" y="37"/>
                    <a:pt x="15" y="37"/>
                  </a:cubicBezTo>
                  <a:cubicBezTo>
                    <a:pt x="15" y="37"/>
                    <a:pt x="15" y="37"/>
                    <a:pt x="15" y="37"/>
                  </a:cubicBezTo>
                  <a:cubicBezTo>
                    <a:pt x="16" y="37"/>
                    <a:pt x="16" y="40"/>
                    <a:pt x="15" y="43"/>
                  </a:cubicBezTo>
                  <a:cubicBezTo>
                    <a:pt x="14" y="45"/>
                    <a:pt x="13" y="47"/>
                    <a:pt x="12" y="47"/>
                  </a:cubicBezTo>
                  <a:moveTo>
                    <a:pt x="113" y="46"/>
                  </a:moveTo>
                  <a:cubicBezTo>
                    <a:pt x="112" y="46"/>
                    <a:pt x="110" y="45"/>
                    <a:pt x="108" y="42"/>
                  </a:cubicBezTo>
                  <a:cubicBezTo>
                    <a:pt x="107" y="40"/>
                    <a:pt x="107" y="36"/>
                    <a:pt x="109" y="35"/>
                  </a:cubicBezTo>
                  <a:cubicBezTo>
                    <a:pt x="109" y="35"/>
                    <a:pt x="110" y="35"/>
                    <a:pt x="110" y="35"/>
                  </a:cubicBezTo>
                  <a:cubicBezTo>
                    <a:pt x="112" y="35"/>
                    <a:pt x="114" y="36"/>
                    <a:pt x="115" y="39"/>
                  </a:cubicBezTo>
                  <a:cubicBezTo>
                    <a:pt x="117" y="41"/>
                    <a:pt x="116" y="45"/>
                    <a:pt x="115" y="46"/>
                  </a:cubicBezTo>
                  <a:cubicBezTo>
                    <a:pt x="114" y="46"/>
                    <a:pt x="114" y="46"/>
                    <a:pt x="113" y="46"/>
                  </a:cubicBezTo>
                  <a:moveTo>
                    <a:pt x="22" y="47"/>
                  </a:moveTo>
                  <a:cubicBezTo>
                    <a:pt x="21" y="47"/>
                    <a:pt x="21" y="47"/>
                    <a:pt x="21" y="47"/>
                  </a:cubicBezTo>
                  <a:cubicBezTo>
                    <a:pt x="19" y="46"/>
                    <a:pt x="18" y="43"/>
                    <a:pt x="19" y="39"/>
                  </a:cubicBezTo>
                  <a:cubicBezTo>
                    <a:pt x="20" y="36"/>
                    <a:pt x="22" y="34"/>
                    <a:pt x="24" y="34"/>
                  </a:cubicBezTo>
                  <a:cubicBezTo>
                    <a:pt x="24" y="34"/>
                    <a:pt x="24" y="34"/>
                    <a:pt x="25" y="34"/>
                  </a:cubicBezTo>
                  <a:cubicBezTo>
                    <a:pt x="27" y="35"/>
                    <a:pt x="28" y="38"/>
                    <a:pt x="27" y="42"/>
                  </a:cubicBezTo>
                  <a:cubicBezTo>
                    <a:pt x="26" y="45"/>
                    <a:pt x="24" y="47"/>
                    <a:pt x="22" y="47"/>
                  </a:cubicBezTo>
                  <a:moveTo>
                    <a:pt x="35" y="44"/>
                  </a:moveTo>
                  <a:cubicBezTo>
                    <a:pt x="34" y="44"/>
                    <a:pt x="33" y="44"/>
                    <a:pt x="32" y="43"/>
                  </a:cubicBezTo>
                  <a:cubicBezTo>
                    <a:pt x="30" y="41"/>
                    <a:pt x="30" y="37"/>
                    <a:pt x="33" y="34"/>
                  </a:cubicBezTo>
                  <a:cubicBezTo>
                    <a:pt x="34" y="33"/>
                    <a:pt x="36" y="32"/>
                    <a:pt x="38" y="32"/>
                  </a:cubicBezTo>
                  <a:cubicBezTo>
                    <a:pt x="39" y="32"/>
                    <a:pt x="40" y="32"/>
                    <a:pt x="41" y="33"/>
                  </a:cubicBezTo>
                  <a:cubicBezTo>
                    <a:pt x="43" y="35"/>
                    <a:pt x="43" y="39"/>
                    <a:pt x="41" y="42"/>
                  </a:cubicBezTo>
                  <a:cubicBezTo>
                    <a:pt x="39" y="43"/>
                    <a:pt x="37" y="44"/>
                    <a:pt x="35" y="44"/>
                  </a:cubicBezTo>
                  <a:moveTo>
                    <a:pt x="53" y="44"/>
                  </a:moveTo>
                  <a:cubicBezTo>
                    <a:pt x="51" y="44"/>
                    <a:pt x="49" y="43"/>
                    <a:pt x="48" y="41"/>
                  </a:cubicBezTo>
                  <a:cubicBezTo>
                    <a:pt x="46" y="39"/>
                    <a:pt x="47" y="35"/>
                    <a:pt x="50" y="33"/>
                  </a:cubicBezTo>
                  <a:cubicBezTo>
                    <a:pt x="51" y="32"/>
                    <a:pt x="53" y="31"/>
                    <a:pt x="54" y="31"/>
                  </a:cubicBezTo>
                  <a:cubicBezTo>
                    <a:pt x="56" y="31"/>
                    <a:pt x="58" y="32"/>
                    <a:pt x="59" y="34"/>
                  </a:cubicBezTo>
                  <a:cubicBezTo>
                    <a:pt x="61" y="36"/>
                    <a:pt x="60" y="40"/>
                    <a:pt x="57" y="42"/>
                  </a:cubicBezTo>
                  <a:cubicBezTo>
                    <a:pt x="56" y="43"/>
                    <a:pt x="54" y="44"/>
                    <a:pt x="53" y="44"/>
                  </a:cubicBezTo>
                  <a:moveTo>
                    <a:pt x="101" y="44"/>
                  </a:moveTo>
                  <a:cubicBezTo>
                    <a:pt x="98" y="44"/>
                    <a:pt x="96" y="42"/>
                    <a:pt x="95" y="39"/>
                  </a:cubicBezTo>
                  <a:cubicBezTo>
                    <a:pt x="94" y="36"/>
                    <a:pt x="95" y="32"/>
                    <a:pt x="98" y="31"/>
                  </a:cubicBezTo>
                  <a:cubicBezTo>
                    <a:pt x="98" y="31"/>
                    <a:pt x="99" y="31"/>
                    <a:pt x="99" y="31"/>
                  </a:cubicBezTo>
                  <a:cubicBezTo>
                    <a:pt x="102" y="31"/>
                    <a:pt x="104" y="33"/>
                    <a:pt x="105" y="36"/>
                  </a:cubicBezTo>
                  <a:cubicBezTo>
                    <a:pt x="106" y="39"/>
                    <a:pt x="105" y="43"/>
                    <a:pt x="102" y="44"/>
                  </a:cubicBezTo>
                  <a:cubicBezTo>
                    <a:pt x="102" y="44"/>
                    <a:pt x="101" y="44"/>
                    <a:pt x="101" y="44"/>
                  </a:cubicBezTo>
                  <a:moveTo>
                    <a:pt x="70" y="44"/>
                  </a:moveTo>
                  <a:cubicBezTo>
                    <a:pt x="66" y="44"/>
                    <a:pt x="63" y="41"/>
                    <a:pt x="63" y="37"/>
                  </a:cubicBezTo>
                  <a:cubicBezTo>
                    <a:pt x="63" y="34"/>
                    <a:pt x="66" y="31"/>
                    <a:pt x="70" y="31"/>
                  </a:cubicBezTo>
                  <a:cubicBezTo>
                    <a:pt x="74" y="31"/>
                    <a:pt x="77" y="34"/>
                    <a:pt x="77" y="37"/>
                  </a:cubicBezTo>
                  <a:cubicBezTo>
                    <a:pt x="77" y="41"/>
                    <a:pt x="74" y="44"/>
                    <a:pt x="70" y="44"/>
                  </a:cubicBezTo>
                  <a:moveTo>
                    <a:pt x="85" y="43"/>
                  </a:moveTo>
                  <a:cubicBezTo>
                    <a:pt x="81" y="43"/>
                    <a:pt x="78" y="40"/>
                    <a:pt x="78" y="37"/>
                  </a:cubicBezTo>
                  <a:cubicBezTo>
                    <a:pt x="78" y="33"/>
                    <a:pt x="81" y="30"/>
                    <a:pt x="85" y="30"/>
                  </a:cubicBezTo>
                  <a:cubicBezTo>
                    <a:pt x="89" y="30"/>
                    <a:pt x="91" y="33"/>
                    <a:pt x="91" y="37"/>
                  </a:cubicBezTo>
                  <a:cubicBezTo>
                    <a:pt x="91" y="40"/>
                    <a:pt x="89" y="43"/>
                    <a:pt x="85" y="43"/>
                  </a:cubicBezTo>
                  <a:moveTo>
                    <a:pt x="115" y="36"/>
                  </a:moveTo>
                  <a:cubicBezTo>
                    <a:pt x="114" y="36"/>
                    <a:pt x="112" y="35"/>
                    <a:pt x="111" y="33"/>
                  </a:cubicBezTo>
                  <a:cubicBezTo>
                    <a:pt x="109" y="30"/>
                    <a:pt x="109" y="28"/>
                    <a:pt x="110" y="28"/>
                  </a:cubicBezTo>
                  <a:cubicBezTo>
                    <a:pt x="110" y="27"/>
                    <a:pt x="110" y="27"/>
                    <a:pt x="110" y="27"/>
                  </a:cubicBezTo>
                  <a:cubicBezTo>
                    <a:pt x="111" y="27"/>
                    <a:pt x="113" y="29"/>
                    <a:pt x="114" y="31"/>
                  </a:cubicBezTo>
                  <a:cubicBezTo>
                    <a:pt x="115" y="33"/>
                    <a:pt x="116" y="36"/>
                    <a:pt x="115" y="36"/>
                  </a:cubicBezTo>
                  <a:cubicBezTo>
                    <a:pt x="115" y="36"/>
                    <a:pt x="115" y="36"/>
                    <a:pt x="115" y="36"/>
                  </a:cubicBezTo>
                  <a:moveTo>
                    <a:pt x="18" y="33"/>
                  </a:moveTo>
                  <a:cubicBezTo>
                    <a:pt x="18" y="33"/>
                    <a:pt x="18" y="33"/>
                    <a:pt x="17" y="33"/>
                  </a:cubicBezTo>
                  <a:cubicBezTo>
                    <a:pt x="16" y="32"/>
                    <a:pt x="17" y="30"/>
                    <a:pt x="19" y="28"/>
                  </a:cubicBezTo>
                  <a:cubicBezTo>
                    <a:pt x="20" y="26"/>
                    <a:pt x="22" y="25"/>
                    <a:pt x="23" y="25"/>
                  </a:cubicBezTo>
                  <a:cubicBezTo>
                    <a:pt x="23" y="25"/>
                    <a:pt x="24" y="25"/>
                    <a:pt x="24" y="25"/>
                  </a:cubicBezTo>
                  <a:cubicBezTo>
                    <a:pt x="25" y="26"/>
                    <a:pt x="24" y="28"/>
                    <a:pt x="22" y="30"/>
                  </a:cubicBezTo>
                  <a:cubicBezTo>
                    <a:pt x="21" y="32"/>
                    <a:pt x="19" y="33"/>
                    <a:pt x="18" y="33"/>
                  </a:cubicBezTo>
                  <a:moveTo>
                    <a:pt x="106" y="32"/>
                  </a:moveTo>
                  <a:cubicBezTo>
                    <a:pt x="104" y="32"/>
                    <a:pt x="103" y="31"/>
                    <a:pt x="101" y="30"/>
                  </a:cubicBezTo>
                  <a:cubicBezTo>
                    <a:pt x="99" y="28"/>
                    <a:pt x="98" y="25"/>
                    <a:pt x="99" y="24"/>
                  </a:cubicBezTo>
                  <a:cubicBezTo>
                    <a:pt x="100" y="23"/>
                    <a:pt x="101" y="23"/>
                    <a:pt x="102" y="23"/>
                  </a:cubicBezTo>
                  <a:cubicBezTo>
                    <a:pt x="103" y="23"/>
                    <a:pt x="105" y="23"/>
                    <a:pt x="106" y="24"/>
                  </a:cubicBezTo>
                  <a:cubicBezTo>
                    <a:pt x="108" y="27"/>
                    <a:pt x="109" y="29"/>
                    <a:pt x="108" y="31"/>
                  </a:cubicBezTo>
                  <a:cubicBezTo>
                    <a:pt x="107" y="32"/>
                    <a:pt x="106" y="32"/>
                    <a:pt x="106" y="32"/>
                  </a:cubicBezTo>
                  <a:moveTo>
                    <a:pt x="28" y="32"/>
                  </a:moveTo>
                  <a:cubicBezTo>
                    <a:pt x="27" y="32"/>
                    <a:pt x="27" y="32"/>
                    <a:pt x="26" y="31"/>
                  </a:cubicBezTo>
                  <a:cubicBezTo>
                    <a:pt x="25" y="30"/>
                    <a:pt x="26" y="27"/>
                    <a:pt x="28" y="25"/>
                  </a:cubicBezTo>
                  <a:cubicBezTo>
                    <a:pt x="30" y="23"/>
                    <a:pt x="32" y="23"/>
                    <a:pt x="33" y="23"/>
                  </a:cubicBezTo>
                  <a:cubicBezTo>
                    <a:pt x="34" y="23"/>
                    <a:pt x="35" y="23"/>
                    <a:pt x="35" y="23"/>
                  </a:cubicBezTo>
                  <a:cubicBezTo>
                    <a:pt x="37" y="25"/>
                    <a:pt x="36" y="28"/>
                    <a:pt x="33" y="30"/>
                  </a:cubicBezTo>
                  <a:cubicBezTo>
                    <a:pt x="32" y="32"/>
                    <a:pt x="30" y="32"/>
                    <a:pt x="28" y="32"/>
                  </a:cubicBezTo>
                  <a:moveTo>
                    <a:pt x="44" y="32"/>
                  </a:moveTo>
                  <a:cubicBezTo>
                    <a:pt x="43" y="32"/>
                    <a:pt x="42" y="31"/>
                    <a:pt x="41" y="30"/>
                  </a:cubicBezTo>
                  <a:cubicBezTo>
                    <a:pt x="39" y="29"/>
                    <a:pt x="39" y="25"/>
                    <a:pt x="42" y="22"/>
                  </a:cubicBezTo>
                  <a:cubicBezTo>
                    <a:pt x="44" y="21"/>
                    <a:pt x="45" y="20"/>
                    <a:pt x="47" y="20"/>
                  </a:cubicBezTo>
                  <a:cubicBezTo>
                    <a:pt x="48" y="20"/>
                    <a:pt x="49" y="20"/>
                    <a:pt x="50" y="21"/>
                  </a:cubicBezTo>
                  <a:cubicBezTo>
                    <a:pt x="52" y="23"/>
                    <a:pt x="52" y="26"/>
                    <a:pt x="49" y="29"/>
                  </a:cubicBezTo>
                  <a:cubicBezTo>
                    <a:pt x="48" y="31"/>
                    <a:pt x="46" y="32"/>
                    <a:pt x="44" y="32"/>
                  </a:cubicBezTo>
                  <a:moveTo>
                    <a:pt x="92" y="31"/>
                  </a:moveTo>
                  <a:cubicBezTo>
                    <a:pt x="90" y="31"/>
                    <a:pt x="88" y="30"/>
                    <a:pt x="87" y="29"/>
                  </a:cubicBezTo>
                  <a:cubicBezTo>
                    <a:pt x="84" y="26"/>
                    <a:pt x="84" y="23"/>
                    <a:pt x="86" y="21"/>
                  </a:cubicBezTo>
                  <a:cubicBezTo>
                    <a:pt x="86" y="20"/>
                    <a:pt x="87" y="19"/>
                    <a:pt x="89" y="19"/>
                  </a:cubicBezTo>
                  <a:cubicBezTo>
                    <a:pt x="90" y="19"/>
                    <a:pt x="92" y="20"/>
                    <a:pt x="94" y="22"/>
                  </a:cubicBezTo>
                  <a:cubicBezTo>
                    <a:pt x="96" y="24"/>
                    <a:pt x="97" y="28"/>
                    <a:pt x="95" y="30"/>
                  </a:cubicBezTo>
                  <a:cubicBezTo>
                    <a:pt x="94" y="30"/>
                    <a:pt x="93" y="31"/>
                    <a:pt x="92" y="31"/>
                  </a:cubicBezTo>
                  <a:moveTo>
                    <a:pt x="77" y="30"/>
                  </a:moveTo>
                  <a:cubicBezTo>
                    <a:pt x="76" y="30"/>
                    <a:pt x="75" y="30"/>
                    <a:pt x="74" y="29"/>
                  </a:cubicBezTo>
                  <a:cubicBezTo>
                    <a:pt x="71" y="28"/>
                    <a:pt x="69" y="24"/>
                    <a:pt x="70" y="22"/>
                  </a:cubicBezTo>
                  <a:cubicBezTo>
                    <a:pt x="71" y="20"/>
                    <a:pt x="73" y="19"/>
                    <a:pt x="75" y="19"/>
                  </a:cubicBezTo>
                  <a:cubicBezTo>
                    <a:pt x="76" y="19"/>
                    <a:pt x="77" y="19"/>
                    <a:pt x="78" y="20"/>
                  </a:cubicBezTo>
                  <a:cubicBezTo>
                    <a:pt x="82" y="21"/>
                    <a:pt x="83" y="24"/>
                    <a:pt x="82" y="27"/>
                  </a:cubicBezTo>
                  <a:cubicBezTo>
                    <a:pt x="81" y="29"/>
                    <a:pt x="79" y="30"/>
                    <a:pt x="77" y="30"/>
                  </a:cubicBezTo>
                  <a:moveTo>
                    <a:pt x="60" y="29"/>
                  </a:moveTo>
                  <a:cubicBezTo>
                    <a:pt x="58" y="29"/>
                    <a:pt x="55" y="28"/>
                    <a:pt x="55" y="25"/>
                  </a:cubicBezTo>
                  <a:cubicBezTo>
                    <a:pt x="54" y="22"/>
                    <a:pt x="57" y="20"/>
                    <a:pt x="60" y="19"/>
                  </a:cubicBezTo>
                  <a:cubicBezTo>
                    <a:pt x="60" y="19"/>
                    <a:pt x="61" y="19"/>
                    <a:pt x="61" y="19"/>
                  </a:cubicBezTo>
                  <a:cubicBezTo>
                    <a:pt x="64" y="19"/>
                    <a:pt x="67" y="21"/>
                    <a:pt x="67" y="23"/>
                  </a:cubicBezTo>
                  <a:cubicBezTo>
                    <a:pt x="68" y="26"/>
                    <a:pt x="65" y="29"/>
                    <a:pt x="62" y="29"/>
                  </a:cubicBezTo>
                  <a:cubicBezTo>
                    <a:pt x="61" y="29"/>
                    <a:pt x="61" y="29"/>
                    <a:pt x="60" y="29"/>
                  </a:cubicBezTo>
                  <a:moveTo>
                    <a:pt x="108" y="25"/>
                  </a:moveTo>
                  <a:cubicBezTo>
                    <a:pt x="108" y="25"/>
                    <a:pt x="106" y="24"/>
                    <a:pt x="104" y="22"/>
                  </a:cubicBezTo>
                  <a:cubicBezTo>
                    <a:pt x="102" y="20"/>
                    <a:pt x="100" y="18"/>
                    <a:pt x="101" y="18"/>
                  </a:cubicBezTo>
                  <a:cubicBezTo>
                    <a:pt x="101" y="18"/>
                    <a:pt x="101" y="18"/>
                    <a:pt x="101" y="18"/>
                  </a:cubicBezTo>
                  <a:cubicBezTo>
                    <a:pt x="102" y="18"/>
                    <a:pt x="103" y="19"/>
                    <a:pt x="105" y="21"/>
                  </a:cubicBezTo>
                  <a:cubicBezTo>
                    <a:pt x="107" y="23"/>
                    <a:pt x="109" y="24"/>
                    <a:pt x="109" y="25"/>
                  </a:cubicBezTo>
                  <a:cubicBezTo>
                    <a:pt x="108" y="25"/>
                    <a:pt x="108" y="25"/>
                    <a:pt x="108" y="25"/>
                  </a:cubicBezTo>
                  <a:moveTo>
                    <a:pt x="26" y="23"/>
                  </a:moveTo>
                  <a:cubicBezTo>
                    <a:pt x="25" y="23"/>
                    <a:pt x="25" y="23"/>
                    <a:pt x="25" y="23"/>
                  </a:cubicBezTo>
                  <a:cubicBezTo>
                    <a:pt x="24" y="22"/>
                    <a:pt x="25" y="20"/>
                    <a:pt x="27" y="18"/>
                  </a:cubicBezTo>
                  <a:cubicBezTo>
                    <a:pt x="29" y="17"/>
                    <a:pt x="31" y="16"/>
                    <a:pt x="32" y="16"/>
                  </a:cubicBezTo>
                  <a:cubicBezTo>
                    <a:pt x="32" y="16"/>
                    <a:pt x="32" y="16"/>
                    <a:pt x="33" y="16"/>
                  </a:cubicBezTo>
                  <a:cubicBezTo>
                    <a:pt x="33" y="17"/>
                    <a:pt x="32" y="19"/>
                    <a:pt x="30" y="21"/>
                  </a:cubicBezTo>
                  <a:cubicBezTo>
                    <a:pt x="28" y="22"/>
                    <a:pt x="27" y="23"/>
                    <a:pt x="26" y="23"/>
                  </a:cubicBezTo>
                  <a:moveTo>
                    <a:pt x="97" y="21"/>
                  </a:moveTo>
                  <a:cubicBezTo>
                    <a:pt x="96" y="21"/>
                    <a:pt x="94" y="20"/>
                    <a:pt x="93" y="20"/>
                  </a:cubicBezTo>
                  <a:cubicBezTo>
                    <a:pt x="90" y="18"/>
                    <a:pt x="89" y="16"/>
                    <a:pt x="89" y="14"/>
                  </a:cubicBezTo>
                  <a:cubicBezTo>
                    <a:pt x="90" y="14"/>
                    <a:pt x="91" y="13"/>
                    <a:pt x="92" y="13"/>
                  </a:cubicBezTo>
                  <a:cubicBezTo>
                    <a:pt x="93" y="13"/>
                    <a:pt x="94" y="14"/>
                    <a:pt x="96" y="15"/>
                  </a:cubicBezTo>
                  <a:cubicBezTo>
                    <a:pt x="98" y="16"/>
                    <a:pt x="100" y="18"/>
                    <a:pt x="99" y="20"/>
                  </a:cubicBezTo>
                  <a:cubicBezTo>
                    <a:pt x="99" y="20"/>
                    <a:pt x="98" y="21"/>
                    <a:pt x="97" y="21"/>
                  </a:cubicBezTo>
                  <a:moveTo>
                    <a:pt x="35" y="21"/>
                  </a:moveTo>
                  <a:cubicBezTo>
                    <a:pt x="35" y="21"/>
                    <a:pt x="34" y="21"/>
                    <a:pt x="34" y="20"/>
                  </a:cubicBezTo>
                  <a:cubicBezTo>
                    <a:pt x="33" y="19"/>
                    <a:pt x="35" y="17"/>
                    <a:pt x="38" y="15"/>
                  </a:cubicBezTo>
                  <a:cubicBezTo>
                    <a:pt x="40" y="13"/>
                    <a:pt x="42" y="12"/>
                    <a:pt x="43" y="12"/>
                  </a:cubicBezTo>
                  <a:cubicBezTo>
                    <a:pt x="43" y="12"/>
                    <a:pt x="44" y="12"/>
                    <a:pt x="44" y="13"/>
                  </a:cubicBezTo>
                  <a:cubicBezTo>
                    <a:pt x="45" y="14"/>
                    <a:pt x="43" y="16"/>
                    <a:pt x="41" y="18"/>
                  </a:cubicBezTo>
                  <a:cubicBezTo>
                    <a:pt x="39" y="20"/>
                    <a:pt x="36" y="21"/>
                    <a:pt x="35" y="21"/>
                  </a:cubicBezTo>
                  <a:moveTo>
                    <a:pt x="98" y="15"/>
                  </a:moveTo>
                  <a:cubicBezTo>
                    <a:pt x="98" y="15"/>
                    <a:pt x="97" y="15"/>
                    <a:pt x="95" y="14"/>
                  </a:cubicBezTo>
                  <a:cubicBezTo>
                    <a:pt x="93" y="13"/>
                    <a:pt x="92" y="12"/>
                    <a:pt x="92" y="12"/>
                  </a:cubicBezTo>
                  <a:cubicBezTo>
                    <a:pt x="92" y="12"/>
                    <a:pt x="92" y="12"/>
                    <a:pt x="92" y="12"/>
                  </a:cubicBezTo>
                  <a:cubicBezTo>
                    <a:pt x="93" y="12"/>
                    <a:pt x="94" y="12"/>
                    <a:pt x="96" y="13"/>
                  </a:cubicBezTo>
                  <a:cubicBezTo>
                    <a:pt x="97" y="14"/>
                    <a:pt x="99" y="15"/>
                    <a:pt x="99" y="15"/>
                  </a:cubicBezTo>
                  <a:cubicBezTo>
                    <a:pt x="99" y="15"/>
                    <a:pt x="98" y="15"/>
                    <a:pt x="98" y="15"/>
                  </a:cubicBezTo>
                  <a:moveTo>
                    <a:pt x="53" y="18"/>
                  </a:moveTo>
                  <a:cubicBezTo>
                    <a:pt x="50" y="18"/>
                    <a:pt x="48" y="17"/>
                    <a:pt x="48" y="15"/>
                  </a:cubicBezTo>
                  <a:cubicBezTo>
                    <a:pt x="47" y="13"/>
                    <a:pt x="50" y="11"/>
                    <a:pt x="53" y="10"/>
                  </a:cubicBezTo>
                  <a:cubicBezTo>
                    <a:pt x="53" y="10"/>
                    <a:pt x="54" y="10"/>
                    <a:pt x="55" y="10"/>
                  </a:cubicBezTo>
                  <a:cubicBezTo>
                    <a:pt x="57" y="10"/>
                    <a:pt x="59" y="11"/>
                    <a:pt x="60" y="13"/>
                  </a:cubicBezTo>
                  <a:cubicBezTo>
                    <a:pt x="60" y="15"/>
                    <a:pt x="58" y="18"/>
                    <a:pt x="54" y="18"/>
                  </a:cubicBezTo>
                  <a:cubicBezTo>
                    <a:pt x="54" y="18"/>
                    <a:pt x="53" y="18"/>
                    <a:pt x="53" y="18"/>
                  </a:cubicBezTo>
                  <a:moveTo>
                    <a:pt x="82" y="18"/>
                  </a:moveTo>
                  <a:cubicBezTo>
                    <a:pt x="81" y="18"/>
                    <a:pt x="80" y="18"/>
                    <a:pt x="79" y="18"/>
                  </a:cubicBezTo>
                  <a:cubicBezTo>
                    <a:pt x="76" y="17"/>
                    <a:pt x="74" y="15"/>
                    <a:pt x="75" y="13"/>
                  </a:cubicBezTo>
                  <a:cubicBezTo>
                    <a:pt x="75" y="11"/>
                    <a:pt x="77" y="10"/>
                    <a:pt x="79" y="10"/>
                  </a:cubicBezTo>
                  <a:cubicBezTo>
                    <a:pt x="80" y="10"/>
                    <a:pt x="81" y="10"/>
                    <a:pt x="81" y="11"/>
                  </a:cubicBezTo>
                  <a:cubicBezTo>
                    <a:pt x="84" y="11"/>
                    <a:pt x="86" y="14"/>
                    <a:pt x="86" y="16"/>
                  </a:cubicBezTo>
                  <a:cubicBezTo>
                    <a:pt x="85" y="17"/>
                    <a:pt x="84" y="18"/>
                    <a:pt x="82" y="18"/>
                  </a:cubicBezTo>
                  <a:moveTo>
                    <a:pt x="67" y="17"/>
                  </a:moveTo>
                  <a:cubicBezTo>
                    <a:pt x="63" y="17"/>
                    <a:pt x="61" y="15"/>
                    <a:pt x="61" y="13"/>
                  </a:cubicBezTo>
                  <a:cubicBezTo>
                    <a:pt x="61" y="11"/>
                    <a:pt x="63" y="9"/>
                    <a:pt x="67" y="9"/>
                  </a:cubicBezTo>
                  <a:cubicBezTo>
                    <a:pt x="70" y="9"/>
                    <a:pt x="73" y="11"/>
                    <a:pt x="73" y="13"/>
                  </a:cubicBezTo>
                  <a:cubicBezTo>
                    <a:pt x="73" y="15"/>
                    <a:pt x="70" y="17"/>
                    <a:pt x="67" y="17"/>
                  </a:cubicBezTo>
                  <a:moveTo>
                    <a:pt x="90" y="12"/>
                  </a:moveTo>
                  <a:cubicBezTo>
                    <a:pt x="89" y="12"/>
                    <a:pt x="87" y="12"/>
                    <a:pt x="85" y="11"/>
                  </a:cubicBezTo>
                  <a:cubicBezTo>
                    <a:pt x="83" y="10"/>
                    <a:pt x="81" y="9"/>
                    <a:pt x="81" y="8"/>
                  </a:cubicBezTo>
                  <a:cubicBezTo>
                    <a:pt x="81" y="8"/>
                    <a:pt x="82" y="7"/>
                    <a:pt x="82" y="7"/>
                  </a:cubicBezTo>
                  <a:cubicBezTo>
                    <a:pt x="83" y="7"/>
                    <a:pt x="85" y="8"/>
                    <a:pt x="87" y="9"/>
                  </a:cubicBezTo>
                  <a:cubicBezTo>
                    <a:pt x="89" y="10"/>
                    <a:pt x="91" y="11"/>
                    <a:pt x="91" y="12"/>
                  </a:cubicBezTo>
                  <a:cubicBezTo>
                    <a:pt x="91" y="12"/>
                    <a:pt x="90" y="12"/>
                    <a:pt x="90" y="12"/>
                  </a:cubicBezTo>
                  <a:moveTo>
                    <a:pt x="45" y="11"/>
                  </a:moveTo>
                  <a:cubicBezTo>
                    <a:pt x="44" y="11"/>
                    <a:pt x="43" y="11"/>
                    <a:pt x="43" y="10"/>
                  </a:cubicBezTo>
                  <a:cubicBezTo>
                    <a:pt x="43" y="9"/>
                    <a:pt x="45" y="8"/>
                    <a:pt x="47" y="7"/>
                  </a:cubicBezTo>
                  <a:cubicBezTo>
                    <a:pt x="49" y="6"/>
                    <a:pt x="50" y="6"/>
                    <a:pt x="51" y="6"/>
                  </a:cubicBezTo>
                  <a:cubicBezTo>
                    <a:pt x="52" y="6"/>
                    <a:pt x="53" y="6"/>
                    <a:pt x="53" y="7"/>
                  </a:cubicBezTo>
                  <a:cubicBezTo>
                    <a:pt x="53" y="8"/>
                    <a:pt x="51" y="9"/>
                    <a:pt x="49" y="10"/>
                  </a:cubicBezTo>
                  <a:cubicBezTo>
                    <a:pt x="47" y="11"/>
                    <a:pt x="46" y="11"/>
                    <a:pt x="45" y="11"/>
                  </a:cubicBezTo>
                  <a:moveTo>
                    <a:pt x="60" y="9"/>
                  </a:moveTo>
                  <a:cubicBezTo>
                    <a:pt x="60" y="9"/>
                    <a:pt x="60" y="9"/>
                    <a:pt x="60" y="9"/>
                  </a:cubicBezTo>
                  <a:cubicBezTo>
                    <a:pt x="57" y="9"/>
                    <a:pt x="55" y="8"/>
                    <a:pt x="55" y="7"/>
                  </a:cubicBezTo>
                  <a:cubicBezTo>
                    <a:pt x="55" y="6"/>
                    <a:pt x="57" y="5"/>
                    <a:pt x="60" y="5"/>
                  </a:cubicBezTo>
                  <a:cubicBezTo>
                    <a:pt x="60" y="5"/>
                    <a:pt x="60" y="5"/>
                    <a:pt x="60" y="5"/>
                  </a:cubicBezTo>
                  <a:cubicBezTo>
                    <a:pt x="63" y="5"/>
                    <a:pt x="65" y="6"/>
                    <a:pt x="65" y="7"/>
                  </a:cubicBezTo>
                  <a:cubicBezTo>
                    <a:pt x="65" y="8"/>
                    <a:pt x="63" y="9"/>
                    <a:pt x="60" y="9"/>
                  </a:cubicBezTo>
                  <a:moveTo>
                    <a:pt x="76" y="10"/>
                  </a:moveTo>
                  <a:cubicBezTo>
                    <a:pt x="75" y="10"/>
                    <a:pt x="74" y="10"/>
                    <a:pt x="73" y="9"/>
                  </a:cubicBezTo>
                  <a:cubicBezTo>
                    <a:pt x="70" y="9"/>
                    <a:pt x="68" y="7"/>
                    <a:pt x="68" y="6"/>
                  </a:cubicBezTo>
                  <a:cubicBezTo>
                    <a:pt x="68" y="5"/>
                    <a:pt x="69" y="5"/>
                    <a:pt x="71" y="5"/>
                  </a:cubicBezTo>
                  <a:cubicBezTo>
                    <a:pt x="72" y="5"/>
                    <a:pt x="73" y="5"/>
                    <a:pt x="74" y="5"/>
                  </a:cubicBezTo>
                  <a:cubicBezTo>
                    <a:pt x="77" y="6"/>
                    <a:pt x="79" y="7"/>
                    <a:pt x="78" y="9"/>
                  </a:cubicBezTo>
                  <a:cubicBezTo>
                    <a:pt x="78" y="9"/>
                    <a:pt x="77" y="10"/>
                    <a:pt x="76" y="10"/>
                  </a:cubicBezTo>
                  <a:moveTo>
                    <a:pt x="65" y="0"/>
                  </a:moveTo>
                  <a:cubicBezTo>
                    <a:pt x="29" y="0"/>
                    <a:pt x="0" y="28"/>
                    <a:pt x="0" y="64"/>
                  </a:cubicBezTo>
                  <a:cubicBezTo>
                    <a:pt x="0" y="99"/>
                    <a:pt x="29" y="128"/>
                    <a:pt x="65" y="128"/>
                  </a:cubicBezTo>
                  <a:cubicBezTo>
                    <a:pt x="100" y="128"/>
                    <a:pt x="129" y="99"/>
                    <a:pt x="129" y="64"/>
                  </a:cubicBezTo>
                  <a:cubicBezTo>
                    <a:pt x="129" y="28"/>
                    <a:pt x="100" y="0"/>
                    <a:pt x="6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610" name="Freeform 440"/>
            <p:cNvSpPr>
              <a:spLocks noEditPoints="1" noChangeArrowheads="1"/>
            </p:cNvSpPr>
            <p:nvPr/>
          </p:nvSpPr>
          <p:spPr bwMode="auto">
            <a:xfrm>
              <a:off x="2806700" y="215900"/>
              <a:ext cx="627062" cy="534988"/>
            </a:xfrm>
            <a:custGeom>
              <a:avLst/>
              <a:gdLst>
                <a:gd name="T0" fmla="*/ 451169232 w 167"/>
                <a:gd name="T1" fmla="*/ 1646527293 h 142"/>
                <a:gd name="T2" fmla="*/ 451169232 w 167"/>
                <a:gd name="T3" fmla="*/ 1532974206 h 142"/>
                <a:gd name="T4" fmla="*/ 2147483647 w 167"/>
                <a:gd name="T5" fmla="*/ 1149730655 h 142"/>
                <a:gd name="T6" fmla="*/ 2147483647 w 167"/>
                <a:gd name="T7" fmla="*/ 1249091489 h 142"/>
                <a:gd name="T8" fmla="*/ 451169232 w 167"/>
                <a:gd name="T9" fmla="*/ 1646527293 h 142"/>
                <a:gd name="T10" fmla="*/ 380671692 w 167"/>
                <a:gd name="T11" fmla="*/ 1618139021 h 142"/>
                <a:gd name="T12" fmla="*/ 84593292 w 167"/>
                <a:gd name="T13" fmla="*/ 1007789296 h 142"/>
                <a:gd name="T14" fmla="*/ 84593292 w 167"/>
                <a:gd name="T15" fmla="*/ 922624481 h 142"/>
                <a:gd name="T16" fmla="*/ 380671692 w 167"/>
                <a:gd name="T17" fmla="*/ 1518781954 h 142"/>
                <a:gd name="T18" fmla="*/ 380671692 w 167"/>
                <a:gd name="T19" fmla="*/ 1532974206 h 142"/>
                <a:gd name="T20" fmla="*/ 380671692 w 167"/>
                <a:gd name="T21" fmla="*/ 1618139021 h 142"/>
                <a:gd name="T22" fmla="*/ 2147483647 w 167"/>
                <a:gd name="T23" fmla="*/ 936816733 h 142"/>
                <a:gd name="T24" fmla="*/ 2016154524 w 167"/>
                <a:gd name="T25" fmla="*/ 397439571 h 142"/>
                <a:gd name="T26" fmla="*/ 2016154524 w 167"/>
                <a:gd name="T27" fmla="*/ 283882717 h 142"/>
                <a:gd name="T28" fmla="*/ 2147483647 w 167"/>
                <a:gd name="T29" fmla="*/ 794875375 h 142"/>
                <a:gd name="T30" fmla="*/ 2147483647 w 167"/>
                <a:gd name="T31" fmla="*/ 936816733 h 142"/>
                <a:gd name="T32" fmla="*/ 2147483647 w 167"/>
                <a:gd name="T33" fmla="*/ 738098831 h 142"/>
                <a:gd name="T34" fmla="*/ 2016154524 w 167"/>
                <a:gd name="T35" fmla="*/ 212913921 h 142"/>
                <a:gd name="T36" fmla="*/ 2016154524 w 167"/>
                <a:gd name="T37" fmla="*/ 141941358 h 142"/>
                <a:gd name="T38" fmla="*/ 2147483647 w 167"/>
                <a:gd name="T39" fmla="*/ 695518308 h 142"/>
                <a:gd name="T40" fmla="*/ 2147483647 w 167"/>
                <a:gd name="T41" fmla="*/ 723906579 h 142"/>
                <a:gd name="T42" fmla="*/ 2147483647 w 167"/>
                <a:gd name="T43" fmla="*/ 738098831 h 142"/>
                <a:gd name="T44" fmla="*/ 1987959264 w 167"/>
                <a:gd name="T45" fmla="*/ 0 h 142"/>
                <a:gd name="T46" fmla="*/ 1945660740 w 167"/>
                <a:gd name="T47" fmla="*/ 42584291 h 142"/>
                <a:gd name="T48" fmla="*/ 1945660740 w 167"/>
                <a:gd name="T49" fmla="*/ 312270989 h 142"/>
                <a:gd name="T50" fmla="*/ 56394277 w 167"/>
                <a:gd name="T51" fmla="*/ 723906579 h 142"/>
                <a:gd name="T52" fmla="*/ 42298524 w 167"/>
                <a:gd name="T53" fmla="*/ 723906579 h 142"/>
                <a:gd name="T54" fmla="*/ 0 w 167"/>
                <a:gd name="T55" fmla="*/ 723906579 h 142"/>
                <a:gd name="T56" fmla="*/ 14099508 w 167"/>
                <a:gd name="T57" fmla="*/ 766487103 h 142"/>
                <a:gd name="T58" fmla="*/ 14099508 w 167"/>
                <a:gd name="T59" fmla="*/ 1206507198 h 142"/>
                <a:gd name="T60" fmla="*/ 56394277 w 167"/>
                <a:gd name="T61" fmla="*/ 1249091489 h 142"/>
                <a:gd name="T62" fmla="*/ 84593292 w 167"/>
                <a:gd name="T63" fmla="*/ 1206507198 h 142"/>
                <a:gd name="T64" fmla="*/ 84593292 w 167"/>
                <a:gd name="T65" fmla="*/ 1107150131 h 142"/>
                <a:gd name="T66" fmla="*/ 366572185 w 167"/>
                <a:gd name="T67" fmla="*/ 1717499856 h 142"/>
                <a:gd name="T68" fmla="*/ 380671692 w 167"/>
                <a:gd name="T69" fmla="*/ 1703307604 h 142"/>
                <a:gd name="T70" fmla="*/ 380671692 w 167"/>
                <a:gd name="T71" fmla="*/ 1972994301 h 142"/>
                <a:gd name="T72" fmla="*/ 408870708 w 167"/>
                <a:gd name="T73" fmla="*/ 2015578593 h 142"/>
                <a:gd name="T74" fmla="*/ 451169232 w 167"/>
                <a:gd name="T75" fmla="*/ 1972994301 h 142"/>
                <a:gd name="T76" fmla="*/ 451169232 w 167"/>
                <a:gd name="T77" fmla="*/ 1689111584 h 142"/>
                <a:gd name="T78" fmla="*/ 2147483647 w 167"/>
                <a:gd name="T79" fmla="*/ 1291672013 h 142"/>
                <a:gd name="T80" fmla="*/ 2147483647 w 167"/>
                <a:gd name="T81" fmla="*/ 1561362478 h 142"/>
                <a:gd name="T82" fmla="*/ 2147483647 w 167"/>
                <a:gd name="T83" fmla="*/ 1589750750 h 142"/>
                <a:gd name="T84" fmla="*/ 2147483647 w 167"/>
                <a:gd name="T85" fmla="*/ 1561362478 h 142"/>
                <a:gd name="T86" fmla="*/ 2147483647 w 167"/>
                <a:gd name="T87" fmla="*/ 1135538403 h 142"/>
                <a:gd name="T88" fmla="*/ 2147483647 w 167"/>
                <a:gd name="T89" fmla="*/ 1121342383 h 142"/>
                <a:gd name="T90" fmla="*/ 2147483647 w 167"/>
                <a:gd name="T91" fmla="*/ 1092954111 h 142"/>
                <a:gd name="T92" fmla="*/ 2147483647 w 167"/>
                <a:gd name="T93" fmla="*/ 723906579 h 142"/>
                <a:gd name="T94" fmla="*/ 2147483647 w 167"/>
                <a:gd name="T95" fmla="*/ 681322288 h 142"/>
                <a:gd name="T96" fmla="*/ 2016154524 w 167"/>
                <a:gd name="T97" fmla="*/ 85164815 h 142"/>
                <a:gd name="T98" fmla="*/ 2016154524 w 167"/>
                <a:gd name="T99" fmla="*/ 42584291 h 142"/>
                <a:gd name="T100" fmla="*/ 1987959264 w 167"/>
                <a:gd name="T101" fmla="*/ 0 h 1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7"/>
                <a:gd name="T154" fmla="*/ 0 h 142"/>
                <a:gd name="T155" fmla="*/ 167 w 167"/>
                <a:gd name="T156" fmla="*/ 142 h 1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7" h="142">
                  <a:moveTo>
                    <a:pt x="32" y="116"/>
                  </a:moveTo>
                  <a:cubicBezTo>
                    <a:pt x="32" y="108"/>
                    <a:pt x="32" y="108"/>
                    <a:pt x="32" y="108"/>
                  </a:cubicBezTo>
                  <a:cubicBezTo>
                    <a:pt x="162" y="81"/>
                    <a:pt x="162" y="81"/>
                    <a:pt x="162" y="81"/>
                  </a:cubicBezTo>
                  <a:cubicBezTo>
                    <a:pt x="162" y="88"/>
                    <a:pt x="162" y="88"/>
                    <a:pt x="162" y="88"/>
                  </a:cubicBezTo>
                  <a:cubicBezTo>
                    <a:pt x="32" y="116"/>
                    <a:pt x="32" y="116"/>
                    <a:pt x="32" y="116"/>
                  </a:cubicBezTo>
                  <a:moveTo>
                    <a:pt x="27" y="114"/>
                  </a:moveTo>
                  <a:cubicBezTo>
                    <a:pt x="6" y="71"/>
                    <a:pt x="6" y="71"/>
                    <a:pt x="6" y="71"/>
                  </a:cubicBezTo>
                  <a:cubicBezTo>
                    <a:pt x="6" y="65"/>
                    <a:pt x="6" y="65"/>
                    <a:pt x="6" y="65"/>
                  </a:cubicBezTo>
                  <a:cubicBezTo>
                    <a:pt x="27" y="107"/>
                    <a:pt x="27" y="107"/>
                    <a:pt x="27" y="107"/>
                  </a:cubicBezTo>
                  <a:cubicBezTo>
                    <a:pt x="27" y="108"/>
                    <a:pt x="27" y="108"/>
                    <a:pt x="27" y="108"/>
                  </a:cubicBezTo>
                  <a:cubicBezTo>
                    <a:pt x="27" y="114"/>
                    <a:pt x="27" y="114"/>
                    <a:pt x="27" y="114"/>
                  </a:cubicBezTo>
                  <a:moveTo>
                    <a:pt x="162" y="66"/>
                  </a:moveTo>
                  <a:cubicBezTo>
                    <a:pt x="143" y="28"/>
                    <a:pt x="143" y="28"/>
                    <a:pt x="143" y="28"/>
                  </a:cubicBezTo>
                  <a:cubicBezTo>
                    <a:pt x="143" y="20"/>
                    <a:pt x="143" y="20"/>
                    <a:pt x="143" y="20"/>
                  </a:cubicBezTo>
                  <a:cubicBezTo>
                    <a:pt x="162" y="56"/>
                    <a:pt x="162" y="56"/>
                    <a:pt x="162" y="56"/>
                  </a:cubicBezTo>
                  <a:cubicBezTo>
                    <a:pt x="162" y="66"/>
                    <a:pt x="162" y="66"/>
                    <a:pt x="162" y="66"/>
                  </a:cubicBezTo>
                  <a:moveTo>
                    <a:pt x="162" y="52"/>
                  </a:moveTo>
                  <a:cubicBezTo>
                    <a:pt x="143" y="15"/>
                    <a:pt x="143" y="15"/>
                    <a:pt x="143" y="15"/>
                  </a:cubicBezTo>
                  <a:cubicBezTo>
                    <a:pt x="143" y="10"/>
                    <a:pt x="143" y="10"/>
                    <a:pt x="143" y="10"/>
                  </a:cubicBezTo>
                  <a:cubicBezTo>
                    <a:pt x="163" y="49"/>
                    <a:pt x="163" y="49"/>
                    <a:pt x="163" y="49"/>
                  </a:cubicBezTo>
                  <a:cubicBezTo>
                    <a:pt x="162" y="49"/>
                    <a:pt x="162" y="50"/>
                    <a:pt x="162" y="51"/>
                  </a:cubicBezTo>
                  <a:cubicBezTo>
                    <a:pt x="162" y="52"/>
                    <a:pt x="162" y="52"/>
                    <a:pt x="162" y="52"/>
                  </a:cubicBezTo>
                  <a:moveTo>
                    <a:pt x="141" y="0"/>
                  </a:moveTo>
                  <a:cubicBezTo>
                    <a:pt x="139" y="0"/>
                    <a:pt x="138" y="1"/>
                    <a:pt x="138" y="3"/>
                  </a:cubicBezTo>
                  <a:cubicBezTo>
                    <a:pt x="138" y="22"/>
                    <a:pt x="138" y="22"/>
                    <a:pt x="138" y="22"/>
                  </a:cubicBezTo>
                  <a:cubicBezTo>
                    <a:pt x="4" y="51"/>
                    <a:pt x="4" y="51"/>
                    <a:pt x="4" y="51"/>
                  </a:cubicBezTo>
                  <a:cubicBezTo>
                    <a:pt x="3" y="51"/>
                    <a:pt x="3" y="51"/>
                    <a:pt x="3" y="51"/>
                  </a:cubicBezTo>
                  <a:cubicBezTo>
                    <a:pt x="0" y="51"/>
                    <a:pt x="0" y="51"/>
                    <a:pt x="0" y="51"/>
                  </a:cubicBezTo>
                  <a:cubicBezTo>
                    <a:pt x="1" y="54"/>
                    <a:pt x="1" y="54"/>
                    <a:pt x="1" y="54"/>
                  </a:cubicBezTo>
                  <a:cubicBezTo>
                    <a:pt x="1" y="85"/>
                    <a:pt x="1" y="85"/>
                    <a:pt x="1" y="85"/>
                  </a:cubicBezTo>
                  <a:cubicBezTo>
                    <a:pt x="1" y="86"/>
                    <a:pt x="2" y="88"/>
                    <a:pt x="4" y="88"/>
                  </a:cubicBezTo>
                  <a:cubicBezTo>
                    <a:pt x="5" y="88"/>
                    <a:pt x="6" y="86"/>
                    <a:pt x="6" y="85"/>
                  </a:cubicBezTo>
                  <a:cubicBezTo>
                    <a:pt x="6" y="78"/>
                    <a:pt x="6" y="78"/>
                    <a:pt x="6" y="78"/>
                  </a:cubicBezTo>
                  <a:cubicBezTo>
                    <a:pt x="26" y="121"/>
                    <a:pt x="26" y="121"/>
                    <a:pt x="26" y="121"/>
                  </a:cubicBezTo>
                  <a:cubicBezTo>
                    <a:pt x="27" y="120"/>
                    <a:pt x="27" y="120"/>
                    <a:pt x="27" y="120"/>
                  </a:cubicBezTo>
                  <a:cubicBezTo>
                    <a:pt x="27" y="139"/>
                    <a:pt x="27" y="139"/>
                    <a:pt x="27" y="139"/>
                  </a:cubicBezTo>
                  <a:cubicBezTo>
                    <a:pt x="27" y="141"/>
                    <a:pt x="28" y="142"/>
                    <a:pt x="29" y="142"/>
                  </a:cubicBezTo>
                  <a:cubicBezTo>
                    <a:pt x="31" y="142"/>
                    <a:pt x="32" y="141"/>
                    <a:pt x="32" y="139"/>
                  </a:cubicBezTo>
                  <a:cubicBezTo>
                    <a:pt x="32" y="119"/>
                    <a:pt x="32" y="119"/>
                    <a:pt x="32" y="119"/>
                  </a:cubicBezTo>
                  <a:cubicBezTo>
                    <a:pt x="162" y="91"/>
                    <a:pt x="162" y="91"/>
                    <a:pt x="162" y="91"/>
                  </a:cubicBezTo>
                  <a:cubicBezTo>
                    <a:pt x="162" y="110"/>
                    <a:pt x="162" y="110"/>
                    <a:pt x="162" y="110"/>
                  </a:cubicBezTo>
                  <a:cubicBezTo>
                    <a:pt x="162" y="111"/>
                    <a:pt x="163" y="112"/>
                    <a:pt x="164" y="112"/>
                  </a:cubicBezTo>
                  <a:cubicBezTo>
                    <a:pt x="166" y="112"/>
                    <a:pt x="167" y="111"/>
                    <a:pt x="167" y="110"/>
                  </a:cubicBezTo>
                  <a:cubicBezTo>
                    <a:pt x="167" y="80"/>
                    <a:pt x="167" y="80"/>
                    <a:pt x="167" y="80"/>
                  </a:cubicBezTo>
                  <a:cubicBezTo>
                    <a:pt x="167" y="79"/>
                    <a:pt x="167" y="79"/>
                    <a:pt x="167" y="79"/>
                  </a:cubicBezTo>
                  <a:cubicBezTo>
                    <a:pt x="167" y="77"/>
                    <a:pt x="167" y="77"/>
                    <a:pt x="167" y="77"/>
                  </a:cubicBezTo>
                  <a:cubicBezTo>
                    <a:pt x="167" y="51"/>
                    <a:pt x="167" y="51"/>
                    <a:pt x="167" y="51"/>
                  </a:cubicBezTo>
                  <a:cubicBezTo>
                    <a:pt x="167" y="50"/>
                    <a:pt x="166" y="49"/>
                    <a:pt x="165" y="48"/>
                  </a:cubicBezTo>
                  <a:cubicBezTo>
                    <a:pt x="143" y="6"/>
                    <a:pt x="143" y="6"/>
                    <a:pt x="143" y="6"/>
                  </a:cubicBezTo>
                  <a:cubicBezTo>
                    <a:pt x="143" y="3"/>
                    <a:pt x="143" y="3"/>
                    <a:pt x="143" y="3"/>
                  </a:cubicBezTo>
                  <a:cubicBezTo>
                    <a:pt x="143" y="1"/>
                    <a:pt x="142" y="0"/>
                    <a:pt x="14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sp>
        <p:nvSpPr>
          <p:cNvPr id="6150" name="直接连接符 3200"/>
          <p:cNvSpPr>
            <a:spLocks noChangeShapeType="1"/>
          </p:cNvSpPr>
          <p:nvPr/>
        </p:nvSpPr>
        <p:spPr bwMode="auto">
          <a:xfrm>
            <a:off x="1155700" y="1927225"/>
            <a:ext cx="3168650"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sp>
        <p:nvSpPr>
          <p:cNvPr id="6151" name="文本框 3201"/>
          <p:cNvSpPr>
            <a:spLocks noChangeArrowheads="1"/>
          </p:cNvSpPr>
          <p:nvPr/>
        </p:nvSpPr>
        <p:spPr bwMode="auto">
          <a:xfrm>
            <a:off x="1016000" y="917575"/>
            <a:ext cx="165576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4000">
                <a:solidFill>
                  <a:schemeClr val="bg1"/>
                </a:solidFill>
                <a:latin typeface="微软雅黑" pitchFamily="34" charset="-122"/>
                <a:ea typeface="微软雅黑" pitchFamily="34" charset="-122"/>
                <a:sym typeface="微软雅黑" pitchFamily="34" charset="-122"/>
              </a:rPr>
              <a:t>目录</a:t>
            </a:r>
          </a:p>
        </p:txBody>
      </p:sp>
      <p:sp>
        <p:nvSpPr>
          <p:cNvPr id="6152" name="文本框 3202"/>
          <p:cNvSpPr>
            <a:spLocks noChangeArrowheads="1"/>
          </p:cNvSpPr>
          <p:nvPr/>
        </p:nvSpPr>
        <p:spPr bwMode="auto">
          <a:xfrm>
            <a:off x="1530350" y="1446213"/>
            <a:ext cx="322580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en-US" altLang="zh-CN" sz="2800">
                <a:solidFill>
                  <a:schemeClr val="bg1"/>
                </a:solidFill>
                <a:latin typeface="微软雅黑" pitchFamily="34" charset="-122"/>
                <a:ea typeface="微软雅黑" pitchFamily="34" charset="-122"/>
                <a:sym typeface="微软雅黑" pitchFamily="34" charset="-122"/>
              </a:rPr>
              <a:t>contents</a:t>
            </a:r>
            <a:endParaRPr lang="zh-CN" altLang="en-US" sz="2800">
              <a:solidFill>
                <a:schemeClr val="bg1"/>
              </a:solidFill>
              <a:latin typeface="微软雅黑" pitchFamily="34" charset="-122"/>
              <a:ea typeface="微软雅黑" pitchFamily="34" charset="-122"/>
              <a:sym typeface="微软雅黑" pitchFamily="34" charset="-122"/>
            </a:endParaRPr>
          </a:p>
        </p:txBody>
      </p:sp>
      <p:grpSp>
        <p:nvGrpSpPr>
          <p:cNvPr id="6153" name="组合 3211"/>
          <p:cNvGrpSpPr>
            <a:grpSpLocks/>
          </p:cNvGrpSpPr>
          <p:nvPr/>
        </p:nvGrpSpPr>
        <p:grpSpPr bwMode="auto">
          <a:xfrm>
            <a:off x="1139825" y="2941638"/>
            <a:ext cx="647700" cy="649287"/>
            <a:chOff x="0" y="0"/>
            <a:chExt cx="648072" cy="648072"/>
          </a:xfrm>
        </p:grpSpPr>
        <p:sp>
          <p:nvSpPr>
            <p:cNvPr id="6177" name="矩形 3215"/>
            <p:cNvSpPr>
              <a:spLocks noChangeArrowheads="1"/>
            </p:cNvSpPr>
            <p:nvPr/>
          </p:nvSpPr>
          <p:spPr bwMode="auto">
            <a:xfrm>
              <a:off x="0" y="0"/>
              <a:ext cx="648072" cy="648072"/>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6178" name="文本框 3216"/>
            <p:cNvSpPr>
              <a:spLocks noChangeArrowheads="1"/>
            </p:cNvSpPr>
            <p:nvPr/>
          </p:nvSpPr>
          <p:spPr bwMode="auto">
            <a:xfrm>
              <a:off x="31522" y="31649"/>
              <a:ext cx="585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chemeClr val="bg1"/>
                  </a:solidFill>
                  <a:latin typeface="微软雅黑" pitchFamily="34" charset="-122"/>
                  <a:ea typeface="微软雅黑" pitchFamily="34" charset="-122"/>
                  <a:sym typeface="微软雅黑" pitchFamily="34" charset="-122"/>
                </a:rPr>
                <a:t>二</a:t>
              </a:r>
              <a:endParaRPr lang="zh-CN" altLang="en-US"/>
            </a:p>
          </p:txBody>
        </p:sp>
      </p:grpSp>
      <p:sp>
        <p:nvSpPr>
          <p:cNvPr id="6154" name="文本框 3214"/>
          <p:cNvSpPr>
            <a:spLocks noChangeArrowheads="1"/>
          </p:cNvSpPr>
          <p:nvPr/>
        </p:nvSpPr>
        <p:spPr bwMode="auto">
          <a:xfrm>
            <a:off x="1939925" y="3019425"/>
            <a:ext cx="3835400"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2600">
                <a:solidFill>
                  <a:schemeClr val="bg1"/>
                </a:solidFill>
                <a:latin typeface="微软雅黑" pitchFamily="34" charset="-122"/>
                <a:ea typeface="微软雅黑" pitchFamily="34" charset="-122"/>
                <a:sym typeface="微软雅黑" pitchFamily="34" charset="-122"/>
              </a:rPr>
              <a:t>单击此处添加文字标题   </a:t>
            </a:r>
          </a:p>
        </p:txBody>
      </p:sp>
      <p:grpSp>
        <p:nvGrpSpPr>
          <p:cNvPr id="6155" name="组合 3217"/>
          <p:cNvGrpSpPr>
            <a:grpSpLocks/>
          </p:cNvGrpSpPr>
          <p:nvPr/>
        </p:nvGrpSpPr>
        <p:grpSpPr bwMode="auto">
          <a:xfrm>
            <a:off x="1139825" y="3725863"/>
            <a:ext cx="4697413" cy="647700"/>
            <a:chOff x="0" y="0"/>
            <a:chExt cx="4697581" cy="648072"/>
          </a:xfrm>
        </p:grpSpPr>
        <p:grpSp>
          <p:nvGrpSpPr>
            <p:cNvPr id="6172" name="组合 3218"/>
            <p:cNvGrpSpPr>
              <a:grpSpLocks/>
            </p:cNvGrpSpPr>
            <p:nvPr/>
          </p:nvGrpSpPr>
          <p:grpSpPr bwMode="auto">
            <a:xfrm>
              <a:off x="0" y="0"/>
              <a:ext cx="648072" cy="648072"/>
              <a:chOff x="0" y="0"/>
              <a:chExt cx="648072" cy="648072"/>
            </a:xfrm>
          </p:grpSpPr>
          <p:sp>
            <p:nvSpPr>
              <p:cNvPr id="6175" name="矩形 3222"/>
              <p:cNvSpPr>
                <a:spLocks noChangeArrowheads="1"/>
              </p:cNvSpPr>
              <p:nvPr/>
            </p:nvSpPr>
            <p:spPr bwMode="auto">
              <a:xfrm>
                <a:off x="0" y="0"/>
                <a:ext cx="648072" cy="648072"/>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6176" name="文本框 3223"/>
              <p:cNvSpPr>
                <a:spLocks noChangeArrowheads="1"/>
              </p:cNvSpPr>
              <p:nvPr/>
            </p:nvSpPr>
            <p:spPr bwMode="auto">
              <a:xfrm>
                <a:off x="31522" y="31649"/>
                <a:ext cx="585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chemeClr val="bg1"/>
                    </a:solidFill>
                    <a:latin typeface="微软雅黑" pitchFamily="34" charset="-122"/>
                    <a:ea typeface="微软雅黑" pitchFamily="34" charset="-122"/>
                    <a:sym typeface="微软雅黑" pitchFamily="34" charset="-122"/>
                  </a:rPr>
                  <a:t>三</a:t>
                </a:r>
                <a:endParaRPr lang="zh-CN" altLang="en-US"/>
              </a:p>
            </p:txBody>
          </p:sp>
        </p:grpSp>
        <p:grpSp>
          <p:nvGrpSpPr>
            <p:cNvPr id="6173" name="组合 3219"/>
            <p:cNvGrpSpPr>
              <a:grpSpLocks/>
            </p:cNvGrpSpPr>
            <p:nvPr/>
          </p:nvGrpSpPr>
          <p:grpSpPr bwMode="auto">
            <a:xfrm>
              <a:off x="737141" y="36"/>
              <a:ext cx="3960440" cy="648000"/>
              <a:chOff x="0" y="0"/>
              <a:chExt cx="3960440" cy="648000"/>
            </a:xfrm>
          </p:grpSpPr>
          <p:sp>
            <p:nvSpPr>
              <p:cNvPr id="6174" name="文本框 3221"/>
              <p:cNvSpPr>
                <a:spLocks noChangeArrowheads="1"/>
              </p:cNvSpPr>
              <p:nvPr/>
            </p:nvSpPr>
            <p:spPr bwMode="auto">
              <a:xfrm>
                <a:off x="62871" y="77779"/>
                <a:ext cx="383469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2600">
                    <a:solidFill>
                      <a:srgbClr val="383843"/>
                    </a:solidFill>
                    <a:latin typeface="微软雅黑" pitchFamily="34" charset="-122"/>
                    <a:ea typeface="微软雅黑" pitchFamily="34" charset="-122"/>
                    <a:sym typeface="微软雅黑" pitchFamily="34" charset="-122"/>
                  </a:rPr>
                  <a:t>单击此处添加文字标题   </a:t>
                </a:r>
              </a:p>
            </p:txBody>
          </p:sp>
        </p:grpSp>
      </p:grpSp>
      <p:grpSp>
        <p:nvGrpSpPr>
          <p:cNvPr id="6156" name="组合 3224"/>
          <p:cNvGrpSpPr>
            <a:grpSpLocks/>
          </p:cNvGrpSpPr>
          <p:nvPr/>
        </p:nvGrpSpPr>
        <p:grpSpPr bwMode="auto">
          <a:xfrm>
            <a:off x="1139825" y="4510088"/>
            <a:ext cx="4697413" cy="647700"/>
            <a:chOff x="0" y="0"/>
            <a:chExt cx="4697581" cy="648072"/>
          </a:xfrm>
        </p:grpSpPr>
        <p:grpSp>
          <p:nvGrpSpPr>
            <p:cNvPr id="6167" name="组合 3225"/>
            <p:cNvGrpSpPr>
              <a:grpSpLocks/>
            </p:cNvGrpSpPr>
            <p:nvPr/>
          </p:nvGrpSpPr>
          <p:grpSpPr bwMode="auto">
            <a:xfrm>
              <a:off x="0" y="0"/>
              <a:ext cx="648072" cy="648072"/>
              <a:chOff x="0" y="0"/>
              <a:chExt cx="648072" cy="648072"/>
            </a:xfrm>
          </p:grpSpPr>
          <p:sp>
            <p:nvSpPr>
              <p:cNvPr id="6170" name="矩形 3229"/>
              <p:cNvSpPr>
                <a:spLocks noChangeArrowheads="1"/>
              </p:cNvSpPr>
              <p:nvPr/>
            </p:nvSpPr>
            <p:spPr bwMode="auto">
              <a:xfrm>
                <a:off x="0" y="0"/>
                <a:ext cx="648072" cy="648072"/>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6171" name="文本框 3230"/>
              <p:cNvSpPr>
                <a:spLocks noChangeArrowheads="1"/>
              </p:cNvSpPr>
              <p:nvPr/>
            </p:nvSpPr>
            <p:spPr bwMode="auto">
              <a:xfrm>
                <a:off x="31522" y="31649"/>
                <a:ext cx="585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chemeClr val="bg1"/>
                    </a:solidFill>
                    <a:latin typeface="微软雅黑" pitchFamily="34" charset="-122"/>
                    <a:ea typeface="微软雅黑" pitchFamily="34" charset="-122"/>
                    <a:sym typeface="微软雅黑" pitchFamily="34" charset="-122"/>
                  </a:rPr>
                  <a:t>四</a:t>
                </a:r>
                <a:endParaRPr lang="zh-CN" altLang="en-US"/>
              </a:p>
            </p:txBody>
          </p:sp>
        </p:grpSp>
        <p:grpSp>
          <p:nvGrpSpPr>
            <p:cNvPr id="6168" name="组合 3226"/>
            <p:cNvGrpSpPr>
              <a:grpSpLocks/>
            </p:cNvGrpSpPr>
            <p:nvPr/>
          </p:nvGrpSpPr>
          <p:grpSpPr bwMode="auto">
            <a:xfrm>
              <a:off x="737141" y="36"/>
              <a:ext cx="3960440" cy="648000"/>
              <a:chOff x="0" y="0"/>
              <a:chExt cx="3960440" cy="648000"/>
            </a:xfrm>
          </p:grpSpPr>
          <p:sp>
            <p:nvSpPr>
              <p:cNvPr id="6169" name="文本框 3228"/>
              <p:cNvSpPr>
                <a:spLocks noChangeArrowheads="1"/>
              </p:cNvSpPr>
              <p:nvPr/>
            </p:nvSpPr>
            <p:spPr bwMode="auto">
              <a:xfrm>
                <a:off x="62871" y="77779"/>
                <a:ext cx="383469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2600">
                    <a:solidFill>
                      <a:srgbClr val="383843"/>
                    </a:solidFill>
                    <a:latin typeface="微软雅黑" pitchFamily="34" charset="-122"/>
                    <a:ea typeface="微软雅黑" pitchFamily="34" charset="-122"/>
                    <a:sym typeface="微软雅黑" pitchFamily="34" charset="-122"/>
                  </a:rPr>
                  <a:t>单击此处添加文字标题   </a:t>
                </a:r>
              </a:p>
            </p:txBody>
          </p:sp>
        </p:grpSp>
      </p:grpSp>
      <p:grpSp>
        <p:nvGrpSpPr>
          <p:cNvPr id="6157" name="组合 3231"/>
          <p:cNvGrpSpPr>
            <a:grpSpLocks/>
          </p:cNvGrpSpPr>
          <p:nvPr/>
        </p:nvGrpSpPr>
        <p:grpSpPr bwMode="auto">
          <a:xfrm>
            <a:off x="1139825" y="5294313"/>
            <a:ext cx="4697413" cy="647700"/>
            <a:chOff x="0" y="0"/>
            <a:chExt cx="4697581" cy="648072"/>
          </a:xfrm>
        </p:grpSpPr>
        <p:grpSp>
          <p:nvGrpSpPr>
            <p:cNvPr id="6162" name="组合 3232"/>
            <p:cNvGrpSpPr>
              <a:grpSpLocks/>
            </p:cNvGrpSpPr>
            <p:nvPr/>
          </p:nvGrpSpPr>
          <p:grpSpPr bwMode="auto">
            <a:xfrm>
              <a:off x="0" y="0"/>
              <a:ext cx="648072" cy="648072"/>
              <a:chOff x="0" y="0"/>
              <a:chExt cx="648072" cy="648072"/>
            </a:xfrm>
          </p:grpSpPr>
          <p:sp>
            <p:nvSpPr>
              <p:cNvPr id="6165" name="矩形 3236"/>
              <p:cNvSpPr>
                <a:spLocks noChangeArrowheads="1"/>
              </p:cNvSpPr>
              <p:nvPr/>
            </p:nvSpPr>
            <p:spPr bwMode="auto">
              <a:xfrm>
                <a:off x="0" y="0"/>
                <a:ext cx="648072" cy="648072"/>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6166" name="文本框 3237"/>
              <p:cNvSpPr>
                <a:spLocks noChangeArrowheads="1"/>
              </p:cNvSpPr>
              <p:nvPr/>
            </p:nvSpPr>
            <p:spPr bwMode="auto">
              <a:xfrm>
                <a:off x="31522" y="31649"/>
                <a:ext cx="585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chemeClr val="bg1"/>
                    </a:solidFill>
                    <a:latin typeface="微软雅黑" pitchFamily="34" charset="-122"/>
                    <a:ea typeface="微软雅黑" pitchFamily="34" charset="-122"/>
                    <a:sym typeface="微软雅黑" pitchFamily="34" charset="-122"/>
                  </a:rPr>
                  <a:t>五</a:t>
                </a:r>
                <a:endParaRPr lang="zh-CN" altLang="en-US"/>
              </a:p>
            </p:txBody>
          </p:sp>
        </p:grpSp>
        <p:grpSp>
          <p:nvGrpSpPr>
            <p:cNvPr id="6163" name="组合 3233"/>
            <p:cNvGrpSpPr>
              <a:grpSpLocks/>
            </p:cNvGrpSpPr>
            <p:nvPr/>
          </p:nvGrpSpPr>
          <p:grpSpPr bwMode="auto">
            <a:xfrm>
              <a:off x="737141" y="36"/>
              <a:ext cx="3960440" cy="648000"/>
              <a:chOff x="0" y="0"/>
              <a:chExt cx="3960440" cy="648000"/>
            </a:xfrm>
          </p:grpSpPr>
          <p:sp>
            <p:nvSpPr>
              <p:cNvPr id="6164" name="文本框 3235"/>
              <p:cNvSpPr>
                <a:spLocks noChangeArrowheads="1"/>
              </p:cNvSpPr>
              <p:nvPr/>
            </p:nvSpPr>
            <p:spPr bwMode="auto">
              <a:xfrm>
                <a:off x="62871" y="77779"/>
                <a:ext cx="383469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2600">
                    <a:solidFill>
                      <a:srgbClr val="383843"/>
                    </a:solidFill>
                    <a:latin typeface="微软雅黑" pitchFamily="34" charset="-122"/>
                    <a:ea typeface="微软雅黑" pitchFamily="34" charset="-122"/>
                    <a:sym typeface="微软雅黑" pitchFamily="34" charset="-122"/>
                  </a:rPr>
                  <a:t>单击此处添加文字标题   </a:t>
                </a:r>
              </a:p>
            </p:txBody>
          </p:sp>
        </p:grpSp>
      </p:grpSp>
      <p:grpSp>
        <p:nvGrpSpPr>
          <p:cNvPr id="6158" name="组合 3204"/>
          <p:cNvGrpSpPr>
            <a:grpSpLocks/>
          </p:cNvGrpSpPr>
          <p:nvPr/>
        </p:nvGrpSpPr>
        <p:grpSpPr bwMode="auto">
          <a:xfrm>
            <a:off x="1139825" y="2157413"/>
            <a:ext cx="647700" cy="649287"/>
            <a:chOff x="0" y="0"/>
            <a:chExt cx="648072" cy="648072"/>
          </a:xfrm>
        </p:grpSpPr>
        <p:sp>
          <p:nvSpPr>
            <p:cNvPr id="6160" name="矩形 3208"/>
            <p:cNvSpPr>
              <a:spLocks noChangeArrowheads="1"/>
            </p:cNvSpPr>
            <p:nvPr/>
          </p:nvSpPr>
          <p:spPr bwMode="auto">
            <a:xfrm>
              <a:off x="0" y="0"/>
              <a:ext cx="648072" cy="648072"/>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6161" name="文本框 3209"/>
            <p:cNvSpPr>
              <a:spLocks noChangeArrowheads="1"/>
            </p:cNvSpPr>
            <p:nvPr/>
          </p:nvSpPr>
          <p:spPr bwMode="auto">
            <a:xfrm>
              <a:off x="31522" y="31649"/>
              <a:ext cx="585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chemeClr val="bg1"/>
                  </a:solidFill>
                  <a:latin typeface="微软雅黑" pitchFamily="34" charset="-122"/>
                  <a:ea typeface="微软雅黑" pitchFamily="34" charset="-122"/>
                  <a:sym typeface="微软雅黑" pitchFamily="34" charset="-122"/>
                </a:rPr>
                <a:t>一</a:t>
              </a:r>
            </a:p>
          </p:txBody>
        </p:sp>
      </p:grpSp>
      <p:sp>
        <p:nvSpPr>
          <p:cNvPr id="6159" name="文本框 3207"/>
          <p:cNvSpPr>
            <a:spLocks noChangeArrowheads="1"/>
          </p:cNvSpPr>
          <p:nvPr/>
        </p:nvSpPr>
        <p:spPr bwMode="auto">
          <a:xfrm>
            <a:off x="1939925" y="2235200"/>
            <a:ext cx="3835400"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2600">
                <a:solidFill>
                  <a:srgbClr val="383843"/>
                </a:solidFill>
                <a:latin typeface="微软雅黑" pitchFamily="34" charset="-122"/>
                <a:ea typeface="微软雅黑" pitchFamily="34" charset="-122"/>
                <a:sym typeface="微软雅黑" pitchFamily="34" charset="-122"/>
              </a:rPr>
              <a:t>单击此处添加文字标题   </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Freeform 444"/>
          <p:cNvSpPr>
            <a:spLocks noChangeArrowheads="1"/>
          </p:cNvSpPr>
          <p:nvPr/>
        </p:nvSpPr>
        <p:spPr bwMode="auto">
          <a:xfrm>
            <a:off x="8599488" y="3376613"/>
            <a:ext cx="2460625" cy="2074862"/>
          </a:xfrm>
          <a:custGeom>
            <a:avLst/>
            <a:gdLst>
              <a:gd name="T0" fmla="*/ 376056109 w 1830"/>
              <a:gd name="T1" fmla="*/ 600322256 h 1543"/>
              <a:gd name="T2" fmla="*/ 2147483647 w 1830"/>
              <a:gd name="T3" fmla="*/ 0 h 1543"/>
              <a:gd name="T4" fmla="*/ 2147483647 w 1830"/>
              <a:gd name="T5" fmla="*/ 2147483647 h 1543"/>
              <a:gd name="T6" fmla="*/ 0 w 1830"/>
              <a:gd name="T7" fmla="*/ 2147483647 h 1543"/>
              <a:gd name="T8" fmla="*/ 376056109 w 1830"/>
              <a:gd name="T9" fmla="*/ 600322256 h 1543"/>
              <a:gd name="T10" fmla="*/ 0 60000 65536"/>
              <a:gd name="T11" fmla="*/ 0 60000 65536"/>
              <a:gd name="T12" fmla="*/ 0 60000 65536"/>
              <a:gd name="T13" fmla="*/ 0 60000 65536"/>
              <a:gd name="T14" fmla="*/ 0 60000 65536"/>
              <a:gd name="T15" fmla="*/ 0 w 1830"/>
              <a:gd name="T16" fmla="*/ 0 h 1543"/>
              <a:gd name="T17" fmla="*/ 1830 w 1830"/>
              <a:gd name="T18" fmla="*/ 1543 h 1543"/>
            </a:gdLst>
            <a:ahLst/>
            <a:cxnLst>
              <a:cxn ang="T10">
                <a:pos x="T0" y="T1"/>
              </a:cxn>
              <a:cxn ang="T11">
                <a:pos x="T2" y="T3"/>
              </a:cxn>
              <a:cxn ang="T12">
                <a:pos x="T4" y="T5"/>
              </a:cxn>
              <a:cxn ang="T13">
                <a:pos x="T6" y="T7"/>
              </a:cxn>
              <a:cxn ang="T14">
                <a:pos x="T8" y="T9"/>
              </a:cxn>
            </a:cxnLst>
            <a:rect l="T15" t="T16" r="T17" b="T18"/>
            <a:pathLst>
              <a:path w="1830" h="1543">
                <a:moveTo>
                  <a:pt x="208" y="332"/>
                </a:moveTo>
                <a:lnTo>
                  <a:pt x="1830" y="0"/>
                </a:lnTo>
                <a:lnTo>
                  <a:pt x="1712" y="1543"/>
                </a:lnTo>
                <a:lnTo>
                  <a:pt x="0" y="1411"/>
                </a:lnTo>
                <a:lnTo>
                  <a:pt x="208" y="332"/>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171" name="Freeform 446"/>
          <p:cNvSpPr>
            <a:spLocks noChangeArrowheads="1"/>
          </p:cNvSpPr>
          <p:nvPr/>
        </p:nvSpPr>
        <p:spPr bwMode="auto">
          <a:xfrm>
            <a:off x="6715125" y="5275263"/>
            <a:ext cx="4176713" cy="644525"/>
          </a:xfrm>
          <a:custGeom>
            <a:avLst/>
            <a:gdLst>
              <a:gd name="T0" fmla="*/ 2147483647 w 1312"/>
              <a:gd name="T1" fmla="*/ 0 h 202"/>
              <a:gd name="T2" fmla="*/ 2147483647 w 1312"/>
              <a:gd name="T3" fmla="*/ 631203753 h 202"/>
              <a:gd name="T4" fmla="*/ 2147483647 w 1312"/>
              <a:gd name="T5" fmla="*/ 1038428687 h 202"/>
              <a:gd name="T6" fmla="*/ 2147483647 w 1312"/>
              <a:gd name="T7" fmla="*/ 2056497404 h 202"/>
              <a:gd name="T8" fmla="*/ 111478762 w 1312"/>
              <a:gd name="T9" fmla="*/ 397046544 h 202"/>
              <a:gd name="T10" fmla="*/ 172286228 w 1312"/>
              <a:gd name="T11" fmla="*/ 132347785 h 202"/>
              <a:gd name="T12" fmla="*/ 2147483647 w 1312"/>
              <a:gd name="T13" fmla="*/ 0 h 202"/>
              <a:gd name="T14" fmla="*/ 0 60000 65536"/>
              <a:gd name="T15" fmla="*/ 0 60000 65536"/>
              <a:gd name="T16" fmla="*/ 0 60000 65536"/>
              <a:gd name="T17" fmla="*/ 0 60000 65536"/>
              <a:gd name="T18" fmla="*/ 0 60000 65536"/>
              <a:gd name="T19" fmla="*/ 0 60000 65536"/>
              <a:gd name="T20" fmla="*/ 0 60000 65536"/>
              <a:gd name="T21" fmla="*/ 0 w 1312"/>
              <a:gd name="T22" fmla="*/ 0 h 202"/>
              <a:gd name="T23" fmla="*/ 1312 w 1312"/>
              <a:gd name="T24" fmla="*/ 202 h 2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202">
                <a:moveTo>
                  <a:pt x="589" y="0"/>
                </a:moveTo>
                <a:cubicBezTo>
                  <a:pt x="1312" y="62"/>
                  <a:pt x="1312" y="62"/>
                  <a:pt x="1312" y="62"/>
                </a:cubicBezTo>
                <a:cubicBezTo>
                  <a:pt x="1310" y="102"/>
                  <a:pt x="1310" y="102"/>
                  <a:pt x="1310" y="102"/>
                </a:cubicBezTo>
                <a:cubicBezTo>
                  <a:pt x="601" y="202"/>
                  <a:pt x="601" y="202"/>
                  <a:pt x="601" y="202"/>
                </a:cubicBezTo>
                <a:cubicBezTo>
                  <a:pt x="11" y="39"/>
                  <a:pt x="11" y="39"/>
                  <a:pt x="11" y="39"/>
                </a:cubicBezTo>
                <a:cubicBezTo>
                  <a:pt x="11" y="39"/>
                  <a:pt x="0" y="23"/>
                  <a:pt x="17" y="13"/>
                </a:cubicBezTo>
                <a:lnTo>
                  <a:pt x="589" y="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172" name="Freeform 452"/>
          <p:cNvSpPr>
            <a:spLocks noChangeArrowheads="1"/>
          </p:cNvSpPr>
          <p:nvPr/>
        </p:nvSpPr>
        <p:spPr bwMode="auto">
          <a:xfrm>
            <a:off x="8748713" y="3629025"/>
            <a:ext cx="2085975" cy="1603375"/>
          </a:xfrm>
          <a:custGeom>
            <a:avLst/>
            <a:gdLst>
              <a:gd name="T0" fmla="*/ 309307996 w 1551"/>
              <a:gd name="T1" fmla="*/ 416145758 h 1192"/>
              <a:gd name="T2" fmla="*/ 2147483647 w 1551"/>
              <a:gd name="T3" fmla="*/ 0 h 1192"/>
              <a:gd name="T4" fmla="*/ 2147483647 w 1551"/>
              <a:gd name="T5" fmla="*/ 2147483647 h 1192"/>
              <a:gd name="T6" fmla="*/ 0 w 1551"/>
              <a:gd name="T7" fmla="*/ 2022831082 h 1192"/>
              <a:gd name="T8" fmla="*/ 309307996 w 1551"/>
              <a:gd name="T9" fmla="*/ 416145758 h 1192"/>
              <a:gd name="T10" fmla="*/ 0 60000 65536"/>
              <a:gd name="T11" fmla="*/ 0 60000 65536"/>
              <a:gd name="T12" fmla="*/ 0 60000 65536"/>
              <a:gd name="T13" fmla="*/ 0 60000 65536"/>
              <a:gd name="T14" fmla="*/ 0 60000 65536"/>
              <a:gd name="T15" fmla="*/ 0 w 1551"/>
              <a:gd name="T16" fmla="*/ 0 h 1192"/>
              <a:gd name="T17" fmla="*/ 1551 w 1551"/>
              <a:gd name="T18" fmla="*/ 1192 h 1192"/>
            </a:gdLst>
            <a:ahLst/>
            <a:cxnLst>
              <a:cxn ang="T10">
                <a:pos x="T0" y="T1"/>
              </a:cxn>
              <a:cxn ang="T11">
                <a:pos x="T2" y="T3"/>
              </a:cxn>
              <a:cxn ang="T12">
                <a:pos x="T4" y="T5"/>
              </a:cxn>
              <a:cxn ang="T13">
                <a:pos x="T6" y="T7"/>
              </a:cxn>
              <a:cxn ang="T14">
                <a:pos x="T8" y="T9"/>
              </a:cxn>
            </a:cxnLst>
            <a:rect l="T15" t="T16" r="T17" b="T18"/>
            <a:pathLst>
              <a:path w="1551" h="1192">
                <a:moveTo>
                  <a:pt x="171" y="230"/>
                </a:moveTo>
                <a:lnTo>
                  <a:pt x="1551" y="0"/>
                </a:lnTo>
                <a:lnTo>
                  <a:pt x="1442" y="1192"/>
                </a:lnTo>
                <a:lnTo>
                  <a:pt x="0" y="1118"/>
                </a:lnTo>
                <a:lnTo>
                  <a:pt x="171" y="230"/>
                </a:lnTo>
                <a:close/>
              </a:path>
            </a:pathLst>
          </a:custGeom>
          <a:solidFill>
            <a:srgbClr val="EB61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nvGrpSpPr>
          <p:cNvPr id="7173" name="组合 2479"/>
          <p:cNvGrpSpPr>
            <a:grpSpLocks/>
          </p:cNvGrpSpPr>
          <p:nvPr/>
        </p:nvGrpSpPr>
        <p:grpSpPr bwMode="auto">
          <a:xfrm rot="635633">
            <a:off x="7145338" y="3286125"/>
            <a:ext cx="3470275" cy="2289175"/>
            <a:chOff x="0" y="0"/>
            <a:chExt cx="5841999" cy="3854450"/>
          </a:xfrm>
        </p:grpSpPr>
        <p:sp>
          <p:nvSpPr>
            <p:cNvPr id="7203" name="Freeform 5"/>
            <p:cNvSpPr>
              <a:spLocks noEditPoints="1" noChangeArrowheads="1"/>
            </p:cNvSpPr>
            <p:nvPr/>
          </p:nvSpPr>
          <p:spPr bwMode="auto">
            <a:xfrm>
              <a:off x="4995863" y="2293938"/>
              <a:ext cx="184150" cy="241300"/>
            </a:xfrm>
            <a:custGeom>
              <a:avLst/>
              <a:gdLst>
                <a:gd name="T0" fmla="*/ 353094471 w 49"/>
                <a:gd name="T1" fmla="*/ 156366170 h 64"/>
                <a:gd name="T2" fmla="*/ 353094471 w 49"/>
                <a:gd name="T3" fmla="*/ 156366170 h 64"/>
                <a:gd name="T4" fmla="*/ 127112356 w 49"/>
                <a:gd name="T5" fmla="*/ 454888203 h 64"/>
                <a:gd name="T6" fmla="*/ 353094471 w 49"/>
                <a:gd name="T7" fmla="*/ 753410236 h 64"/>
                <a:gd name="T8" fmla="*/ 353094471 w 49"/>
                <a:gd name="T9" fmla="*/ 753410236 h 64"/>
                <a:gd name="T10" fmla="*/ 579076587 w 49"/>
                <a:gd name="T11" fmla="*/ 454888203 h 64"/>
                <a:gd name="T12" fmla="*/ 353094471 w 49"/>
                <a:gd name="T13" fmla="*/ 156366170 h 64"/>
                <a:gd name="T14" fmla="*/ 353094471 w 49"/>
                <a:gd name="T15" fmla="*/ 781838392 h 64"/>
                <a:gd name="T16" fmla="*/ 98866001 w 49"/>
                <a:gd name="T17" fmla="*/ 454888203 h 64"/>
                <a:gd name="T18" fmla="*/ 353094471 w 49"/>
                <a:gd name="T19" fmla="*/ 127938014 h 64"/>
                <a:gd name="T20" fmla="*/ 353094471 w 49"/>
                <a:gd name="T21" fmla="*/ 127938014 h 64"/>
                <a:gd name="T22" fmla="*/ 607322942 w 49"/>
                <a:gd name="T23" fmla="*/ 454888203 h 64"/>
                <a:gd name="T24" fmla="*/ 353094471 w 49"/>
                <a:gd name="T25" fmla="*/ 781838392 h 64"/>
                <a:gd name="T26" fmla="*/ 353094471 w 49"/>
                <a:gd name="T27" fmla="*/ 781838392 h 64"/>
                <a:gd name="T28" fmla="*/ 353094471 w 49"/>
                <a:gd name="T29" fmla="*/ 0 h 64"/>
                <a:gd name="T30" fmla="*/ 353094471 w 49"/>
                <a:gd name="T31" fmla="*/ 0 h 64"/>
                <a:gd name="T32" fmla="*/ 0 w 49"/>
                <a:gd name="T33" fmla="*/ 469102281 h 64"/>
                <a:gd name="T34" fmla="*/ 338971294 w 49"/>
                <a:gd name="T35" fmla="*/ 909776406 h 64"/>
                <a:gd name="T36" fmla="*/ 353094471 w 49"/>
                <a:gd name="T37" fmla="*/ 909776406 h 64"/>
                <a:gd name="T38" fmla="*/ 692065765 w 49"/>
                <a:gd name="T39" fmla="*/ 454888203 h 64"/>
                <a:gd name="T40" fmla="*/ 353094471 w 49"/>
                <a:gd name="T41" fmla="*/ 0 h 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64"/>
                <a:gd name="T65" fmla="*/ 49 w 49"/>
                <a:gd name="T66" fmla="*/ 64 h 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64">
                  <a:moveTo>
                    <a:pt x="25" y="11"/>
                  </a:moveTo>
                  <a:cubicBezTo>
                    <a:pt x="25" y="11"/>
                    <a:pt x="25" y="11"/>
                    <a:pt x="25" y="11"/>
                  </a:cubicBezTo>
                  <a:cubicBezTo>
                    <a:pt x="16" y="11"/>
                    <a:pt x="9" y="21"/>
                    <a:pt x="9" y="32"/>
                  </a:cubicBezTo>
                  <a:cubicBezTo>
                    <a:pt x="9" y="44"/>
                    <a:pt x="16" y="53"/>
                    <a:pt x="25" y="53"/>
                  </a:cubicBezTo>
                  <a:cubicBezTo>
                    <a:pt x="25" y="53"/>
                    <a:pt x="25" y="53"/>
                    <a:pt x="25" y="53"/>
                  </a:cubicBezTo>
                  <a:cubicBezTo>
                    <a:pt x="34" y="53"/>
                    <a:pt x="41" y="43"/>
                    <a:pt x="41" y="32"/>
                  </a:cubicBezTo>
                  <a:cubicBezTo>
                    <a:pt x="41" y="20"/>
                    <a:pt x="34" y="11"/>
                    <a:pt x="25" y="11"/>
                  </a:cubicBezTo>
                  <a:moveTo>
                    <a:pt x="25" y="55"/>
                  </a:moveTo>
                  <a:cubicBezTo>
                    <a:pt x="15" y="55"/>
                    <a:pt x="7" y="45"/>
                    <a:pt x="7" y="32"/>
                  </a:cubicBezTo>
                  <a:cubicBezTo>
                    <a:pt x="7" y="19"/>
                    <a:pt x="15" y="9"/>
                    <a:pt x="25" y="9"/>
                  </a:cubicBezTo>
                  <a:cubicBezTo>
                    <a:pt x="25" y="9"/>
                    <a:pt x="25" y="9"/>
                    <a:pt x="25" y="9"/>
                  </a:cubicBezTo>
                  <a:cubicBezTo>
                    <a:pt x="35" y="9"/>
                    <a:pt x="43" y="19"/>
                    <a:pt x="43" y="32"/>
                  </a:cubicBezTo>
                  <a:cubicBezTo>
                    <a:pt x="43" y="44"/>
                    <a:pt x="35" y="55"/>
                    <a:pt x="25" y="55"/>
                  </a:cubicBezTo>
                  <a:cubicBezTo>
                    <a:pt x="25" y="55"/>
                    <a:pt x="25" y="55"/>
                    <a:pt x="25" y="55"/>
                  </a:cubicBezTo>
                  <a:moveTo>
                    <a:pt x="25" y="0"/>
                  </a:moveTo>
                  <a:cubicBezTo>
                    <a:pt x="25" y="0"/>
                    <a:pt x="25" y="0"/>
                    <a:pt x="25" y="0"/>
                  </a:cubicBezTo>
                  <a:cubicBezTo>
                    <a:pt x="11" y="0"/>
                    <a:pt x="0" y="14"/>
                    <a:pt x="0" y="33"/>
                  </a:cubicBezTo>
                  <a:cubicBezTo>
                    <a:pt x="0" y="50"/>
                    <a:pt x="11" y="64"/>
                    <a:pt x="24" y="64"/>
                  </a:cubicBezTo>
                  <a:cubicBezTo>
                    <a:pt x="25" y="64"/>
                    <a:pt x="25" y="64"/>
                    <a:pt x="25" y="64"/>
                  </a:cubicBezTo>
                  <a:cubicBezTo>
                    <a:pt x="39" y="64"/>
                    <a:pt x="49" y="49"/>
                    <a:pt x="49" y="32"/>
                  </a:cubicBezTo>
                  <a:cubicBezTo>
                    <a:pt x="49" y="14"/>
                    <a:pt x="39" y="0"/>
                    <a:pt x="2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04" name="Freeform 6"/>
            <p:cNvSpPr>
              <a:spLocks noChangeArrowheads="1"/>
            </p:cNvSpPr>
            <p:nvPr/>
          </p:nvSpPr>
          <p:spPr bwMode="auto">
            <a:xfrm>
              <a:off x="5191125" y="2290763"/>
              <a:ext cx="38100" cy="241300"/>
            </a:xfrm>
            <a:custGeom>
              <a:avLst/>
              <a:gdLst>
                <a:gd name="T0" fmla="*/ 72580500 w 10"/>
                <a:gd name="T1" fmla="*/ 0 h 64"/>
                <a:gd name="T2" fmla="*/ 72580500 w 10"/>
                <a:gd name="T3" fmla="*/ 0 h 64"/>
                <a:gd name="T4" fmla="*/ 0 w 10"/>
                <a:gd name="T5" fmla="*/ 170584019 h 64"/>
                <a:gd name="T6" fmla="*/ 58064400 w 10"/>
                <a:gd name="T7" fmla="*/ 326950189 h 64"/>
                <a:gd name="T8" fmla="*/ 58064400 w 10"/>
                <a:gd name="T9" fmla="*/ 895562328 h 64"/>
                <a:gd name="T10" fmla="*/ 72580500 w 10"/>
                <a:gd name="T11" fmla="*/ 909776406 h 64"/>
                <a:gd name="T12" fmla="*/ 72580500 w 10"/>
                <a:gd name="T13" fmla="*/ 909776406 h 64"/>
                <a:gd name="T14" fmla="*/ 87096600 w 10"/>
                <a:gd name="T15" fmla="*/ 895562328 h 64"/>
                <a:gd name="T16" fmla="*/ 87096600 w 10"/>
                <a:gd name="T17" fmla="*/ 326950189 h 64"/>
                <a:gd name="T18" fmla="*/ 145161000 w 10"/>
                <a:gd name="T19" fmla="*/ 170584019 h 64"/>
                <a:gd name="T20" fmla="*/ 72580500 w 10"/>
                <a:gd name="T21" fmla="*/ 0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64"/>
                <a:gd name="T35" fmla="*/ 10 w 10"/>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64">
                  <a:moveTo>
                    <a:pt x="5" y="0"/>
                  </a:moveTo>
                  <a:cubicBezTo>
                    <a:pt x="5" y="0"/>
                    <a:pt x="5" y="0"/>
                    <a:pt x="5" y="0"/>
                  </a:cubicBezTo>
                  <a:cubicBezTo>
                    <a:pt x="2" y="0"/>
                    <a:pt x="0" y="6"/>
                    <a:pt x="0" y="12"/>
                  </a:cubicBezTo>
                  <a:cubicBezTo>
                    <a:pt x="0" y="18"/>
                    <a:pt x="2" y="22"/>
                    <a:pt x="4" y="23"/>
                  </a:cubicBezTo>
                  <a:cubicBezTo>
                    <a:pt x="4" y="63"/>
                    <a:pt x="4" y="63"/>
                    <a:pt x="4" y="63"/>
                  </a:cubicBezTo>
                  <a:cubicBezTo>
                    <a:pt x="4" y="64"/>
                    <a:pt x="4" y="64"/>
                    <a:pt x="5" y="64"/>
                  </a:cubicBezTo>
                  <a:cubicBezTo>
                    <a:pt x="5" y="64"/>
                    <a:pt x="5" y="64"/>
                    <a:pt x="5" y="64"/>
                  </a:cubicBezTo>
                  <a:cubicBezTo>
                    <a:pt x="6" y="64"/>
                    <a:pt x="6" y="64"/>
                    <a:pt x="6" y="63"/>
                  </a:cubicBezTo>
                  <a:cubicBezTo>
                    <a:pt x="6" y="23"/>
                    <a:pt x="6" y="23"/>
                    <a:pt x="6" y="23"/>
                  </a:cubicBezTo>
                  <a:cubicBezTo>
                    <a:pt x="8" y="22"/>
                    <a:pt x="10" y="17"/>
                    <a:pt x="10" y="12"/>
                  </a:cubicBezTo>
                  <a:cubicBezTo>
                    <a:pt x="10" y="6"/>
                    <a:pt x="7"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05" name="Freeform 7"/>
            <p:cNvSpPr>
              <a:spLocks noChangeArrowheads="1"/>
            </p:cNvSpPr>
            <p:nvPr/>
          </p:nvSpPr>
          <p:spPr bwMode="auto">
            <a:xfrm>
              <a:off x="4954588" y="2293938"/>
              <a:ext cx="30163" cy="249238"/>
            </a:xfrm>
            <a:custGeom>
              <a:avLst/>
              <a:gdLst>
                <a:gd name="T0" fmla="*/ 113725821 w 8"/>
                <a:gd name="T1" fmla="*/ 0 h 66"/>
                <a:gd name="T2" fmla="*/ 99511507 w 8"/>
                <a:gd name="T3" fmla="*/ 0 h 66"/>
                <a:gd name="T4" fmla="*/ 99511507 w 8"/>
                <a:gd name="T5" fmla="*/ 142605676 h 66"/>
                <a:gd name="T6" fmla="*/ 85293423 w 8"/>
                <a:gd name="T7" fmla="*/ 142605676 h 66"/>
                <a:gd name="T8" fmla="*/ 85293423 w 8"/>
                <a:gd name="T9" fmla="*/ 0 h 66"/>
                <a:gd name="T10" fmla="*/ 85293423 w 8"/>
                <a:gd name="T11" fmla="*/ 0 h 66"/>
                <a:gd name="T12" fmla="*/ 85293423 w 8"/>
                <a:gd name="T13" fmla="*/ 0 h 66"/>
                <a:gd name="T14" fmla="*/ 71079110 w 8"/>
                <a:gd name="T15" fmla="*/ 14259435 h 66"/>
                <a:gd name="T16" fmla="*/ 71079110 w 8"/>
                <a:gd name="T17" fmla="*/ 142605676 h 66"/>
                <a:gd name="T18" fmla="*/ 56864796 w 8"/>
                <a:gd name="T19" fmla="*/ 142605676 h 66"/>
                <a:gd name="T20" fmla="*/ 56864796 w 8"/>
                <a:gd name="T21" fmla="*/ 14259435 h 66"/>
                <a:gd name="T22" fmla="*/ 42646712 w 8"/>
                <a:gd name="T23" fmla="*/ 0 h 66"/>
                <a:gd name="T24" fmla="*/ 42646712 w 8"/>
                <a:gd name="T25" fmla="*/ 0 h 66"/>
                <a:gd name="T26" fmla="*/ 42646712 w 8"/>
                <a:gd name="T27" fmla="*/ 14259435 h 66"/>
                <a:gd name="T28" fmla="*/ 42646712 w 8"/>
                <a:gd name="T29" fmla="*/ 142605676 h 66"/>
                <a:gd name="T30" fmla="*/ 28432398 w 8"/>
                <a:gd name="T31" fmla="*/ 142605676 h 66"/>
                <a:gd name="T32" fmla="*/ 28432398 w 8"/>
                <a:gd name="T33" fmla="*/ 14259435 h 66"/>
                <a:gd name="T34" fmla="*/ 14214314 w 8"/>
                <a:gd name="T35" fmla="*/ 0 h 66"/>
                <a:gd name="T36" fmla="*/ 14214314 w 8"/>
                <a:gd name="T37" fmla="*/ 0 h 66"/>
                <a:gd name="T38" fmla="*/ 14214314 w 8"/>
                <a:gd name="T39" fmla="*/ 0 h 66"/>
                <a:gd name="T40" fmla="*/ 0 w 8"/>
                <a:gd name="T41" fmla="*/ 14259435 h 66"/>
                <a:gd name="T42" fmla="*/ 0 w 8"/>
                <a:gd name="T43" fmla="*/ 313733997 h 66"/>
                <a:gd name="T44" fmla="*/ 28432398 w 8"/>
                <a:gd name="T45" fmla="*/ 342256643 h 66"/>
                <a:gd name="T46" fmla="*/ 28432398 w 8"/>
                <a:gd name="T47" fmla="*/ 342256643 h 66"/>
                <a:gd name="T48" fmla="*/ 42646712 w 8"/>
                <a:gd name="T49" fmla="*/ 342256643 h 66"/>
                <a:gd name="T50" fmla="*/ 42646712 w 8"/>
                <a:gd name="T51" fmla="*/ 926946333 h 66"/>
                <a:gd name="T52" fmla="*/ 56864796 w 8"/>
                <a:gd name="T53" fmla="*/ 941205767 h 66"/>
                <a:gd name="T54" fmla="*/ 56864796 w 8"/>
                <a:gd name="T55" fmla="*/ 941205767 h 66"/>
                <a:gd name="T56" fmla="*/ 85293423 w 8"/>
                <a:gd name="T57" fmla="*/ 912683122 h 66"/>
                <a:gd name="T58" fmla="*/ 85293423 w 8"/>
                <a:gd name="T59" fmla="*/ 342256643 h 66"/>
                <a:gd name="T60" fmla="*/ 99511507 w 8"/>
                <a:gd name="T61" fmla="*/ 342256643 h 66"/>
                <a:gd name="T62" fmla="*/ 113725821 w 8"/>
                <a:gd name="T63" fmla="*/ 313733997 h 66"/>
                <a:gd name="T64" fmla="*/ 113725821 w 8"/>
                <a:gd name="T65" fmla="*/ 0 h 66"/>
                <a:gd name="T66" fmla="*/ 113725821 w 8"/>
                <a:gd name="T67" fmla="*/ 0 h 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
                <a:gd name="T103" fmla="*/ 0 h 66"/>
                <a:gd name="T104" fmla="*/ 8 w 8"/>
                <a:gd name="T105" fmla="*/ 66 h 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 h="66">
                  <a:moveTo>
                    <a:pt x="8" y="0"/>
                  </a:moveTo>
                  <a:cubicBezTo>
                    <a:pt x="7" y="0"/>
                    <a:pt x="7" y="0"/>
                    <a:pt x="7" y="0"/>
                  </a:cubicBezTo>
                  <a:cubicBezTo>
                    <a:pt x="7" y="10"/>
                    <a:pt x="7" y="10"/>
                    <a:pt x="7" y="10"/>
                  </a:cubicBezTo>
                  <a:cubicBezTo>
                    <a:pt x="6" y="10"/>
                    <a:pt x="6" y="10"/>
                    <a:pt x="6" y="10"/>
                  </a:cubicBezTo>
                  <a:cubicBezTo>
                    <a:pt x="6" y="0"/>
                    <a:pt x="6" y="0"/>
                    <a:pt x="6" y="0"/>
                  </a:cubicBezTo>
                  <a:cubicBezTo>
                    <a:pt x="6" y="0"/>
                    <a:pt x="6" y="0"/>
                    <a:pt x="6" y="0"/>
                  </a:cubicBezTo>
                  <a:cubicBezTo>
                    <a:pt x="6" y="0"/>
                    <a:pt x="6" y="0"/>
                    <a:pt x="6" y="0"/>
                  </a:cubicBezTo>
                  <a:cubicBezTo>
                    <a:pt x="5" y="0"/>
                    <a:pt x="5" y="0"/>
                    <a:pt x="5" y="1"/>
                  </a:cubicBezTo>
                  <a:cubicBezTo>
                    <a:pt x="5" y="10"/>
                    <a:pt x="5" y="10"/>
                    <a:pt x="5" y="10"/>
                  </a:cubicBezTo>
                  <a:cubicBezTo>
                    <a:pt x="4" y="10"/>
                    <a:pt x="4" y="10"/>
                    <a:pt x="4" y="10"/>
                  </a:cubicBezTo>
                  <a:cubicBezTo>
                    <a:pt x="4" y="1"/>
                    <a:pt x="4" y="1"/>
                    <a:pt x="4" y="1"/>
                  </a:cubicBezTo>
                  <a:cubicBezTo>
                    <a:pt x="4" y="0"/>
                    <a:pt x="4" y="0"/>
                    <a:pt x="3" y="0"/>
                  </a:cubicBezTo>
                  <a:cubicBezTo>
                    <a:pt x="3" y="0"/>
                    <a:pt x="3" y="0"/>
                    <a:pt x="3" y="0"/>
                  </a:cubicBezTo>
                  <a:cubicBezTo>
                    <a:pt x="3" y="0"/>
                    <a:pt x="3" y="0"/>
                    <a:pt x="3" y="1"/>
                  </a:cubicBezTo>
                  <a:cubicBezTo>
                    <a:pt x="3" y="10"/>
                    <a:pt x="3" y="10"/>
                    <a:pt x="3" y="10"/>
                  </a:cubicBezTo>
                  <a:cubicBezTo>
                    <a:pt x="2" y="10"/>
                    <a:pt x="2" y="10"/>
                    <a:pt x="2" y="10"/>
                  </a:cubicBezTo>
                  <a:cubicBezTo>
                    <a:pt x="2" y="1"/>
                    <a:pt x="2" y="1"/>
                    <a:pt x="2" y="1"/>
                  </a:cubicBezTo>
                  <a:cubicBezTo>
                    <a:pt x="2" y="0"/>
                    <a:pt x="1" y="0"/>
                    <a:pt x="1" y="0"/>
                  </a:cubicBezTo>
                  <a:cubicBezTo>
                    <a:pt x="1" y="0"/>
                    <a:pt x="1" y="0"/>
                    <a:pt x="1" y="0"/>
                  </a:cubicBezTo>
                  <a:cubicBezTo>
                    <a:pt x="1" y="0"/>
                    <a:pt x="1" y="0"/>
                    <a:pt x="1" y="0"/>
                  </a:cubicBezTo>
                  <a:cubicBezTo>
                    <a:pt x="1" y="0"/>
                    <a:pt x="0" y="0"/>
                    <a:pt x="0" y="1"/>
                  </a:cubicBezTo>
                  <a:cubicBezTo>
                    <a:pt x="0" y="22"/>
                    <a:pt x="0" y="22"/>
                    <a:pt x="0" y="22"/>
                  </a:cubicBezTo>
                  <a:cubicBezTo>
                    <a:pt x="0" y="23"/>
                    <a:pt x="1" y="24"/>
                    <a:pt x="2" y="24"/>
                  </a:cubicBezTo>
                  <a:cubicBezTo>
                    <a:pt x="2" y="24"/>
                    <a:pt x="2" y="24"/>
                    <a:pt x="2" y="24"/>
                  </a:cubicBezTo>
                  <a:cubicBezTo>
                    <a:pt x="3" y="24"/>
                    <a:pt x="3" y="24"/>
                    <a:pt x="3" y="24"/>
                  </a:cubicBezTo>
                  <a:cubicBezTo>
                    <a:pt x="3" y="65"/>
                    <a:pt x="3" y="65"/>
                    <a:pt x="3" y="65"/>
                  </a:cubicBezTo>
                  <a:cubicBezTo>
                    <a:pt x="3" y="65"/>
                    <a:pt x="4" y="66"/>
                    <a:pt x="4" y="66"/>
                  </a:cubicBezTo>
                  <a:cubicBezTo>
                    <a:pt x="4" y="66"/>
                    <a:pt x="4" y="66"/>
                    <a:pt x="4" y="66"/>
                  </a:cubicBezTo>
                  <a:cubicBezTo>
                    <a:pt x="5" y="66"/>
                    <a:pt x="6" y="65"/>
                    <a:pt x="6" y="64"/>
                  </a:cubicBezTo>
                  <a:cubicBezTo>
                    <a:pt x="6" y="24"/>
                    <a:pt x="6" y="24"/>
                    <a:pt x="6" y="24"/>
                  </a:cubicBezTo>
                  <a:cubicBezTo>
                    <a:pt x="7" y="24"/>
                    <a:pt x="7" y="24"/>
                    <a:pt x="7" y="24"/>
                  </a:cubicBezTo>
                  <a:cubicBezTo>
                    <a:pt x="8" y="24"/>
                    <a:pt x="8" y="23"/>
                    <a:pt x="8" y="22"/>
                  </a:cubicBezTo>
                  <a:cubicBezTo>
                    <a:pt x="8" y="0"/>
                    <a:pt x="8" y="0"/>
                    <a:pt x="8" y="0"/>
                  </a:cubicBezTo>
                  <a:cubicBezTo>
                    <a:pt x="8" y="0"/>
                    <a:pt x="8"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06" name="Freeform 8"/>
            <p:cNvSpPr>
              <a:spLocks noEditPoints="1" noChangeArrowheads="1"/>
            </p:cNvSpPr>
            <p:nvPr/>
          </p:nvSpPr>
          <p:spPr bwMode="auto">
            <a:xfrm>
              <a:off x="3425825" y="1711325"/>
              <a:ext cx="79375" cy="87313"/>
            </a:xfrm>
            <a:custGeom>
              <a:avLst/>
              <a:gdLst>
                <a:gd name="T0" fmla="*/ 157151161 w 21"/>
                <a:gd name="T1" fmla="*/ 244992686 h 23"/>
                <a:gd name="T2" fmla="*/ 142867440 w 21"/>
                <a:gd name="T3" fmla="*/ 244992686 h 23"/>
                <a:gd name="T4" fmla="*/ 71433720 w 21"/>
                <a:gd name="T5" fmla="*/ 158522446 h 23"/>
                <a:gd name="T6" fmla="*/ 142867440 w 21"/>
                <a:gd name="T7" fmla="*/ 72056002 h 23"/>
                <a:gd name="T8" fmla="*/ 142867440 w 21"/>
                <a:gd name="T9" fmla="*/ 72056002 h 23"/>
                <a:gd name="T10" fmla="*/ 228584881 w 21"/>
                <a:gd name="T11" fmla="*/ 172936683 h 23"/>
                <a:gd name="T12" fmla="*/ 157151161 w 21"/>
                <a:gd name="T13" fmla="*/ 244992686 h 23"/>
                <a:gd name="T14" fmla="*/ 142867440 w 21"/>
                <a:gd name="T15" fmla="*/ 0 h 23"/>
                <a:gd name="T16" fmla="*/ 0 w 21"/>
                <a:gd name="T17" fmla="*/ 158522446 h 23"/>
                <a:gd name="T18" fmla="*/ 142867440 w 21"/>
                <a:gd name="T19" fmla="*/ 331459129 h 23"/>
                <a:gd name="T20" fmla="*/ 157151161 w 21"/>
                <a:gd name="T21" fmla="*/ 331459129 h 23"/>
                <a:gd name="T22" fmla="*/ 300018601 w 21"/>
                <a:gd name="T23" fmla="*/ 172936683 h 23"/>
                <a:gd name="T24" fmla="*/ 142867440 w 21"/>
                <a:gd name="T25" fmla="*/ 0 h 23"/>
                <a:gd name="T26" fmla="*/ 142867440 w 21"/>
                <a:gd name="T27" fmla="*/ 0 h 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23"/>
                <a:gd name="T44" fmla="*/ 21 w 21"/>
                <a:gd name="T45" fmla="*/ 23 h 2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23">
                  <a:moveTo>
                    <a:pt x="11" y="17"/>
                  </a:moveTo>
                  <a:cubicBezTo>
                    <a:pt x="10" y="17"/>
                    <a:pt x="10" y="17"/>
                    <a:pt x="10" y="17"/>
                  </a:cubicBezTo>
                  <a:cubicBezTo>
                    <a:pt x="7" y="17"/>
                    <a:pt x="5" y="14"/>
                    <a:pt x="5" y="11"/>
                  </a:cubicBezTo>
                  <a:cubicBezTo>
                    <a:pt x="5" y="8"/>
                    <a:pt x="7" y="5"/>
                    <a:pt x="10" y="5"/>
                  </a:cubicBezTo>
                  <a:cubicBezTo>
                    <a:pt x="10" y="5"/>
                    <a:pt x="10" y="5"/>
                    <a:pt x="10" y="5"/>
                  </a:cubicBezTo>
                  <a:cubicBezTo>
                    <a:pt x="13" y="6"/>
                    <a:pt x="16" y="8"/>
                    <a:pt x="16" y="12"/>
                  </a:cubicBezTo>
                  <a:cubicBezTo>
                    <a:pt x="16" y="15"/>
                    <a:pt x="13" y="17"/>
                    <a:pt x="11" y="17"/>
                  </a:cubicBezTo>
                  <a:moveTo>
                    <a:pt x="10" y="0"/>
                  </a:moveTo>
                  <a:cubicBezTo>
                    <a:pt x="4" y="0"/>
                    <a:pt x="0" y="5"/>
                    <a:pt x="0" y="11"/>
                  </a:cubicBezTo>
                  <a:cubicBezTo>
                    <a:pt x="0" y="17"/>
                    <a:pt x="4" y="22"/>
                    <a:pt x="10" y="23"/>
                  </a:cubicBezTo>
                  <a:cubicBezTo>
                    <a:pt x="10" y="23"/>
                    <a:pt x="11" y="23"/>
                    <a:pt x="11" y="23"/>
                  </a:cubicBezTo>
                  <a:cubicBezTo>
                    <a:pt x="16" y="23"/>
                    <a:pt x="21" y="18"/>
                    <a:pt x="21" y="12"/>
                  </a:cubicBezTo>
                  <a:cubicBezTo>
                    <a:pt x="21" y="6"/>
                    <a:pt x="16" y="0"/>
                    <a:pt x="10" y="0"/>
                  </a:cubicBezTo>
                  <a:cubicBezTo>
                    <a:pt x="10" y="0"/>
                    <a:pt x="10" y="0"/>
                    <a:pt x="1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07" name="Freeform 9"/>
            <p:cNvSpPr>
              <a:spLocks noEditPoints="1" noChangeArrowheads="1"/>
            </p:cNvSpPr>
            <p:nvPr/>
          </p:nvSpPr>
          <p:spPr bwMode="auto">
            <a:xfrm>
              <a:off x="3313113" y="1331913"/>
              <a:ext cx="563563" cy="338138"/>
            </a:xfrm>
            <a:custGeom>
              <a:avLst/>
              <a:gdLst>
                <a:gd name="T0" fmla="*/ 1326875270 w 150"/>
                <a:gd name="T1" fmla="*/ 1129256936 h 90"/>
                <a:gd name="T2" fmla="*/ 1538609646 w 150"/>
                <a:gd name="T3" fmla="*/ 917522435 h 90"/>
                <a:gd name="T4" fmla="*/ 1256298397 w 150"/>
                <a:gd name="T5" fmla="*/ 1129256936 h 90"/>
                <a:gd name="T6" fmla="*/ 945752641 w 150"/>
                <a:gd name="T7" fmla="*/ 875176286 h 90"/>
                <a:gd name="T8" fmla="*/ 1256298397 w 150"/>
                <a:gd name="T9" fmla="*/ 1129256936 h 90"/>
                <a:gd name="T10" fmla="*/ 564626256 w 150"/>
                <a:gd name="T11" fmla="*/ 1072795404 h 90"/>
                <a:gd name="T12" fmla="*/ 889287386 w 150"/>
                <a:gd name="T13" fmla="*/ 875176286 h 90"/>
                <a:gd name="T14" fmla="*/ 494049382 w 150"/>
                <a:gd name="T15" fmla="*/ 1072795404 h 90"/>
                <a:gd name="T16" fmla="*/ 409357135 w 150"/>
                <a:gd name="T17" fmla="*/ 832826380 h 90"/>
                <a:gd name="T18" fmla="*/ 494049382 w 150"/>
                <a:gd name="T19" fmla="*/ 1072795404 h 90"/>
                <a:gd name="T20" fmla="*/ 1326875270 w 150"/>
                <a:gd name="T21" fmla="*/ 832826380 h 90"/>
                <a:gd name="T22" fmla="*/ 1580959527 w 150"/>
                <a:gd name="T23" fmla="*/ 592861112 h 90"/>
                <a:gd name="T24" fmla="*/ 1256298397 w 150"/>
                <a:gd name="T25" fmla="*/ 832826380 h 90"/>
                <a:gd name="T26" fmla="*/ 945752641 w 150"/>
                <a:gd name="T27" fmla="*/ 536395824 h 90"/>
                <a:gd name="T28" fmla="*/ 1256298397 w 150"/>
                <a:gd name="T29" fmla="*/ 832826380 h 90"/>
                <a:gd name="T30" fmla="*/ 564626256 w 150"/>
                <a:gd name="T31" fmla="*/ 776364848 h 90"/>
                <a:gd name="T32" fmla="*/ 889287386 w 150"/>
                <a:gd name="T33" fmla="*/ 522280441 h 90"/>
                <a:gd name="T34" fmla="*/ 494049382 w 150"/>
                <a:gd name="T35" fmla="*/ 776364848 h 90"/>
                <a:gd name="T36" fmla="*/ 268199632 w 150"/>
                <a:gd name="T37" fmla="*/ 479934292 h 90"/>
                <a:gd name="T38" fmla="*/ 494049382 w 150"/>
                <a:gd name="T39" fmla="*/ 776364848 h 90"/>
                <a:gd name="T40" fmla="*/ 1326875270 w 150"/>
                <a:gd name="T41" fmla="*/ 494049675 h 90"/>
                <a:gd name="T42" fmla="*/ 1623305651 w 150"/>
                <a:gd name="T43" fmla="*/ 310545939 h 90"/>
                <a:gd name="T44" fmla="*/ 1256298397 w 150"/>
                <a:gd name="T45" fmla="*/ 494049675 h 90"/>
                <a:gd name="T46" fmla="*/ 945752641 w 150"/>
                <a:gd name="T47" fmla="*/ 239969024 h 90"/>
                <a:gd name="T48" fmla="*/ 1256298397 w 150"/>
                <a:gd name="T49" fmla="*/ 494049675 h 90"/>
                <a:gd name="T50" fmla="*/ 564626256 w 150"/>
                <a:gd name="T51" fmla="*/ 437588143 h 90"/>
                <a:gd name="T52" fmla="*/ 889287386 w 150"/>
                <a:gd name="T53" fmla="*/ 239969024 h 90"/>
                <a:gd name="T54" fmla="*/ 494049382 w 150"/>
                <a:gd name="T55" fmla="*/ 423472760 h 90"/>
                <a:gd name="T56" fmla="*/ 155272878 w 150"/>
                <a:gd name="T57" fmla="*/ 169388353 h 90"/>
                <a:gd name="T58" fmla="*/ 494049382 w 150"/>
                <a:gd name="T59" fmla="*/ 423472760 h 90"/>
                <a:gd name="T60" fmla="*/ 2004428279 w 150"/>
                <a:gd name="T61" fmla="*/ 0 h 90"/>
                <a:gd name="T62" fmla="*/ 2004428279 w 150"/>
                <a:gd name="T63" fmla="*/ 0 h 90"/>
                <a:gd name="T64" fmla="*/ 1722117030 w 150"/>
                <a:gd name="T65" fmla="*/ 197619118 h 90"/>
                <a:gd name="T66" fmla="*/ 70576873 w 150"/>
                <a:gd name="T67" fmla="*/ 42346149 h 90"/>
                <a:gd name="T68" fmla="*/ 14115375 w 150"/>
                <a:gd name="T69" fmla="*/ 56461532 h 90"/>
                <a:gd name="T70" fmla="*/ 395238003 w 150"/>
                <a:gd name="T71" fmla="*/ 1157487702 h 90"/>
                <a:gd name="T72" fmla="*/ 1552728778 w 150"/>
                <a:gd name="T73" fmla="*/ 1270414523 h 90"/>
                <a:gd name="T74" fmla="*/ 1609190276 w 150"/>
                <a:gd name="T75" fmla="*/ 1213952991 h 90"/>
                <a:gd name="T76" fmla="*/ 1736232405 w 150"/>
                <a:gd name="T77" fmla="*/ 225849884 h 90"/>
                <a:gd name="T78" fmla="*/ 1962082155 w 150"/>
                <a:gd name="T79" fmla="*/ 70576915 h 90"/>
                <a:gd name="T80" fmla="*/ 2046778160 w 150"/>
                <a:gd name="T81" fmla="*/ 155272970 h 90"/>
                <a:gd name="T82" fmla="*/ 2032659028 w 150"/>
                <a:gd name="T83" fmla="*/ 0 h 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0"/>
                <a:gd name="T127" fmla="*/ 0 h 90"/>
                <a:gd name="T128" fmla="*/ 150 w 150"/>
                <a:gd name="T129" fmla="*/ 90 h 9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0" h="90">
                  <a:moveTo>
                    <a:pt x="107" y="81"/>
                  </a:moveTo>
                  <a:cubicBezTo>
                    <a:pt x="94" y="80"/>
                    <a:pt x="94" y="80"/>
                    <a:pt x="94" y="80"/>
                  </a:cubicBezTo>
                  <a:cubicBezTo>
                    <a:pt x="94" y="64"/>
                    <a:pt x="94" y="64"/>
                    <a:pt x="94" y="64"/>
                  </a:cubicBezTo>
                  <a:cubicBezTo>
                    <a:pt x="109" y="65"/>
                    <a:pt x="109" y="65"/>
                    <a:pt x="109" y="65"/>
                  </a:cubicBezTo>
                  <a:cubicBezTo>
                    <a:pt x="107" y="81"/>
                    <a:pt x="107" y="81"/>
                    <a:pt x="107" y="81"/>
                  </a:cubicBezTo>
                  <a:moveTo>
                    <a:pt x="89" y="80"/>
                  </a:moveTo>
                  <a:cubicBezTo>
                    <a:pt x="67" y="78"/>
                    <a:pt x="67" y="78"/>
                    <a:pt x="67" y="78"/>
                  </a:cubicBezTo>
                  <a:cubicBezTo>
                    <a:pt x="67" y="62"/>
                    <a:pt x="67" y="62"/>
                    <a:pt x="67" y="62"/>
                  </a:cubicBezTo>
                  <a:cubicBezTo>
                    <a:pt x="89" y="64"/>
                    <a:pt x="89" y="64"/>
                    <a:pt x="89" y="64"/>
                  </a:cubicBezTo>
                  <a:cubicBezTo>
                    <a:pt x="89" y="80"/>
                    <a:pt x="89" y="80"/>
                    <a:pt x="89" y="80"/>
                  </a:cubicBezTo>
                  <a:moveTo>
                    <a:pt x="63" y="78"/>
                  </a:moveTo>
                  <a:cubicBezTo>
                    <a:pt x="40" y="76"/>
                    <a:pt x="40" y="76"/>
                    <a:pt x="40" y="76"/>
                  </a:cubicBezTo>
                  <a:cubicBezTo>
                    <a:pt x="40" y="60"/>
                    <a:pt x="40" y="60"/>
                    <a:pt x="40" y="60"/>
                  </a:cubicBezTo>
                  <a:cubicBezTo>
                    <a:pt x="63" y="62"/>
                    <a:pt x="63" y="62"/>
                    <a:pt x="63" y="62"/>
                  </a:cubicBezTo>
                  <a:cubicBezTo>
                    <a:pt x="63" y="78"/>
                    <a:pt x="63" y="78"/>
                    <a:pt x="63" y="78"/>
                  </a:cubicBezTo>
                  <a:moveTo>
                    <a:pt x="35" y="76"/>
                  </a:moveTo>
                  <a:cubicBezTo>
                    <a:pt x="35" y="76"/>
                    <a:pt x="35" y="76"/>
                    <a:pt x="35" y="76"/>
                  </a:cubicBezTo>
                  <a:cubicBezTo>
                    <a:pt x="29" y="59"/>
                    <a:pt x="29" y="59"/>
                    <a:pt x="29" y="59"/>
                  </a:cubicBezTo>
                  <a:cubicBezTo>
                    <a:pt x="35" y="60"/>
                    <a:pt x="35" y="60"/>
                    <a:pt x="35" y="60"/>
                  </a:cubicBezTo>
                  <a:cubicBezTo>
                    <a:pt x="35" y="76"/>
                    <a:pt x="35" y="76"/>
                    <a:pt x="35" y="76"/>
                  </a:cubicBezTo>
                  <a:moveTo>
                    <a:pt x="110" y="61"/>
                  </a:moveTo>
                  <a:cubicBezTo>
                    <a:pt x="94" y="59"/>
                    <a:pt x="94" y="59"/>
                    <a:pt x="94" y="59"/>
                  </a:cubicBezTo>
                  <a:cubicBezTo>
                    <a:pt x="94" y="40"/>
                    <a:pt x="94" y="40"/>
                    <a:pt x="94" y="40"/>
                  </a:cubicBezTo>
                  <a:cubicBezTo>
                    <a:pt x="112" y="42"/>
                    <a:pt x="112" y="42"/>
                    <a:pt x="112" y="42"/>
                  </a:cubicBezTo>
                  <a:cubicBezTo>
                    <a:pt x="110" y="61"/>
                    <a:pt x="110" y="61"/>
                    <a:pt x="110" y="61"/>
                  </a:cubicBezTo>
                  <a:moveTo>
                    <a:pt x="89" y="59"/>
                  </a:moveTo>
                  <a:cubicBezTo>
                    <a:pt x="67" y="57"/>
                    <a:pt x="67" y="57"/>
                    <a:pt x="67" y="57"/>
                  </a:cubicBezTo>
                  <a:cubicBezTo>
                    <a:pt x="67" y="38"/>
                    <a:pt x="67" y="38"/>
                    <a:pt x="67" y="38"/>
                  </a:cubicBezTo>
                  <a:cubicBezTo>
                    <a:pt x="89" y="40"/>
                    <a:pt x="89" y="40"/>
                    <a:pt x="89" y="40"/>
                  </a:cubicBezTo>
                  <a:cubicBezTo>
                    <a:pt x="89" y="59"/>
                    <a:pt x="89" y="59"/>
                    <a:pt x="89" y="59"/>
                  </a:cubicBezTo>
                  <a:moveTo>
                    <a:pt x="63" y="57"/>
                  </a:moveTo>
                  <a:cubicBezTo>
                    <a:pt x="40" y="55"/>
                    <a:pt x="40" y="55"/>
                    <a:pt x="40" y="55"/>
                  </a:cubicBezTo>
                  <a:cubicBezTo>
                    <a:pt x="40" y="36"/>
                    <a:pt x="40" y="36"/>
                    <a:pt x="40" y="36"/>
                  </a:cubicBezTo>
                  <a:cubicBezTo>
                    <a:pt x="63" y="37"/>
                    <a:pt x="63" y="37"/>
                    <a:pt x="63" y="37"/>
                  </a:cubicBezTo>
                  <a:cubicBezTo>
                    <a:pt x="63" y="57"/>
                    <a:pt x="63" y="57"/>
                    <a:pt x="63" y="57"/>
                  </a:cubicBezTo>
                  <a:moveTo>
                    <a:pt x="35" y="55"/>
                  </a:moveTo>
                  <a:cubicBezTo>
                    <a:pt x="27" y="54"/>
                    <a:pt x="27" y="54"/>
                    <a:pt x="27" y="54"/>
                  </a:cubicBezTo>
                  <a:cubicBezTo>
                    <a:pt x="19" y="34"/>
                    <a:pt x="19" y="34"/>
                    <a:pt x="19" y="34"/>
                  </a:cubicBezTo>
                  <a:cubicBezTo>
                    <a:pt x="35" y="35"/>
                    <a:pt x="35" y="35"/>
                    <a:pt x="35" y="35"/>
                  </a:cubicBezTo>
                  <a:cubicBezTo>
                    <a:pt x="35" y="55"/>
                    <a:pt x="35" y="55"/>
                    <a:pt x="35" y="55"/>
                  </a:cubicBezTo>
                  <a:moveTo>
                    <a:pt x="113" y="37"/>
                  </a:moveTo>
                  <a:cubicBezTo>
                    <a:pt x="94" y="35"/>
                    <a:pt x="94" y="35"/>
                    <a:pt x="94" y="35"/>
                  </a:cubicBezTo>
                  <a:cubicBezTo>
                    <a:pt x="94" y="20"/>
                    <a:pt x="94" y="20"/>
                    <a:pt x="94" y="20"/>
                  </a:cubicBezTo>
                  <a:cubicBezTo>
                    <a:pt x="115" y="22"/>
                    <a:pt x="115" y="22"/>
                    <a:pt x="115" y="22"/>
                  </a:cubicBezTo>
                  <a:cubicBezTo>
                    <a:pt x="113" y="37"/>
                    <a:pt x="113" y="37"/>
                    <a:pt x="113" y="37"/>
                  </a:cubicBezTo>
                  <a:moveTo>
                    <a:pt x="89" y="35"/>
                  </a:moveTo>
                  <a:cubicBezTo>
                    <a:pt x="67" y="33"/>
                    <a:pt x="67" y="33"/>
                    <a:pt x="67" y="33"/>
                  </a:cubicBezTo>
                  <a:cubicBezTo>
                    <a:pt x="67" y="17"/>
                    <a:pt x="67" y="17"/>
                    <a:pt x="67" y="17"/>
                  </a:cubicBezTo>
                  <a:cubicBezTo>
                    <a:pt x="89" y="19"/>
                    <a:pt x="89" y="19"/>
                    <a:pt x="89" y="19"/>
                  </a:cubicBezTo>
                  <a:cubicBezTo>
                    <a:pt x="89" y="35"/>
                    <a:pt x="89" y="35"/>
                    <a:pt x="89" y="35"/>
                  </a:cubicBezTo>
                  <a:moveTo>
                    <a:pt x="63" y="33"/>
                  </a:moveTo>
                  <a:cubicBezTo>
                    <a:pt x="40" y="31"/>
                    <a:pt x="40" y="31"/>
                    <a:pt x="40" y="31"/>
                  </a:cubicBezTo>
                  <a:cubicBezTo>
                    <a:pt x="40" y="15"/>
                    <a:pt x="40" y="15"/>
                    <a:pt x="40" y="15"/>
                  </a:cubicBezTo>
                  <a:cubicBezTo>
                    <a:pt x="63" y="17"/>
                    <a:pt x="63" y="17"/>
                    <a:pt x="63" y="17"/>
                  </a:cubicBezTo>
                  <a:cubicBezTo>
                    <a:pt x="63" y="33"/>
                    <a:pt x="63" y="33"/>
                    <a:pt x="63" y="33"/>
                  </a:cubicBezTo>
                  <a:moveTo>
                    <a:pt x="35" y="30"/>
                  </a:moveTo>
                  <a:cubicBezTo>
                    <a:pt x="17" y="29"/>
                    <a:pt x="17" y="29"/>
                    <a:pt x="17" y="29"/>
                  </a:cubicBezTo>
                  <a:cubicBezTo>
                    <a:pt x="11" y="12"/>
                    <a:pt x="11" y="12"/>
                    <a:pt x="11" y="12"/>
                  </a:cubicBezTo>
                  <a:cubicBezTo>
                    <a:pt x="35" y="15"/>
                    <a:pt x="35" y="15"/>
                    <a:pt x="35" y="15"/>
                  </a:cubicBezTo>
                  <a:cubicBezTo>
                    <a:pt x="35" y="30"/>
                    <a:pt x="35" y="30"/>
                    <a:pt x="35" y="30"/>
                  </a:cubicBezTo>
                  <a:moveTo>
                    <a:pt x="144" y="0"/>
                  </a:moveTo>
                  <a:cubicBezTo>
                    <a:pt x="144" y="0"/>
                    <a:pt x="143" y="0"/>
                    <a:pt x="142" y="0"/>
                  </a:cubicBezTo>
                  <a:cubicBezTo>
                    <a:pt x="142" y="0"/>
                    <a:pt x="142" y="0"/>
                    <a:pt x="142" y="0"/>
                  </a:cubicBezTo>
                  <a:cubicBezTo>
                    <a:pt x="142" y="0"/>
                    <a:pt x="142" y="0"/>
                    <a:pt x="142" y="0"/>
                  </a:cubicBezTo>
                  <a:cubicBezTo>
                    <a:pt x="141" y="1"/>
                    <a:pt x="141" y="1"/>
                    <a:pt x="141" y="1"/>
                  </a:cubicBezTo>
                  <a:cubicBezTo>
                    <a:pt x="122" y="14"/>
                    <a:pt x="122" y="14"/>
                    <a:pt x="122" y="14"/>
                  </a:cubicBezTo>
                  <a:cubicBezTo>
                    <a:pt x="121" y="14"/>
                    <a:pt x="121" y="14"/>
                    <a:pt x="120" y="14"/>
                  </a:cubicBezTo>
                  <a:cubicBezTo>
                    <a:pt x="5" y="3"/>
                    <a:pt x="5" y="3"/>
                    <a:pt x="5" y="3"/>
                  </a:cubicBezTo>
                  <a:cubicBezTo>
                    <a:pt x="5" y="3"/>
                    <a:pt x="4" y="3"/>
                    <a:pt x="4" y="3"/>
                  </a:cubicBezTo>
                  <a:cubicBezTo>
                    <a:pt x="3" y="3"/>
                    <a:pt x="2" y="3"/>
                    <a:pt x="1" y="4"/>
                  </a:cubicBezTo>
                  <a:cubicBezTo>
                    <a:pt x="0" y="6"/>
                    <a:pt x="0" y="7"/>
                    <a:pt x="1" y="9"/>
                  </a:cubicBezTo>
                  <a:cubicBezTo>
                    <a:pt x="28" y="82"/>
                    <a:pt x="28" y="82"/>
                    <a:pt x="28" y="82"/>
                  </a:cubicBezTo>
                  <a:cubicBezTo>
                    <a:pt x="29" y="84"/>
                    <a:pt x="31" y="85"/>
                    <a:pt x="32" y="85"/>
                  </a:cubicBezTo>
                  <a:cubicBezTo>
                    <a:pt x="110" y="90"/>
                    <a:pt x="110" y="90"/>
                    <a:pt x="110" y="90"/>
                  </a:cubicBezTo>
                  <a:cubicBezTo>
                    <a:pt x="110" y="90"/>
                    <a:pt x="110" y="90"/>
                    <a:pt x="110" y="90"/>
                  </a:cubicBezTo>
                  <a:cubicBezTo>
                    <a:pt x="112" y="90"/>
                    <a:pt x="113" y="88"/>
                    <a:pt x="114" y="86"/>
                  </a:cubicBezTo>
                  <a:cubicBezTo>
                    <a:pt x="124" y="19"/>
                    <a:pt x="124" y="19"/>
                    <a:pt x="124" y="19"/>
                  </a:cubicBezTo>
                  <a:cubicBezTo>
                    <a:pt x="124" y="18"/>
                    <a:pt x="124" y="17"/>
                    <a:pt x="123" y="16"/>
                  </a:cubicBezTo>
                  <a:cubicBezTo>
                    <a:pt x="139" y="5"/>
                    <a:pt x="139" y="5"/>
                    <a:pt x="139" y="5"/>
                  </a:cubicBezTo>
                  <a:cubicBezTo>
                    <a:pt x="139" y="5"/>
                    <a:pt x="139" y="5"/>
                    <a:pt x="139" y="5"/>
                  </a:cubicBezTo>
                  <a:cubicBezTo>
                    <a:pt x="140" y="8"/>
                    <a:pt x="142" y="11"/>
                    <a:pt x="145" y="11"/>
                  </a:cubicBezTo>
                  <a:cubicBezTo>
                    <a:pt x="145" y="11"/>
                    <a:pt x="145" y="11"/>
                    <a:pt x="145" y="11"/>
                  </a:cubicBezTo>
                  <a:cubicBezTo>
                    <a:pt x="148" y="11"/>
                    <a:pt x="150" y="9"/>
                    <a:pt x="150" y="6"/>
                  </a:cubicBezTo>
                  <a:cubicBezTo>
                    <a:pt x="150" y="3"/>
                    <a:pt x="147" y="0"/>
                    <a:pt x="144" y="0"/>
                  </a:cubicBezTo>
                  <a:cubicBezTo>
                    <a:pt x="144" y="0"/>
                    <a:pt x="144" y="0"/>
                    <a:pt x="14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08" name="Freeform 10"/>
            <p:cNvSpPr>
              <a:spLocks noEditPoints="1" noChangeArrowheads="1"/>
            </p:cNvSpPr>
            <p:nvPr/>
          </p:nvSpPr>
          <p:spPr bwMode="auto">
            <a:xfrm>
              <a:off x="3635375" y="1689100"/>
              <a:ext cx="106363" cy="120650"/>
            </a:xfrm>
            <a:custGeom>
              <a:avLst/>
              <a:gdLst>
                <a:gd name="T0" fmla="*/ 202021324 w 28"/>
                <a:gd name="T1" fmla="*/ 355382116 h 32"/>
                <a:gd name="T2" fmla="*/ 202021324 w 28"/>
                <a:gd name="T3" fmla="*/ 355382116 h 32"/>
                <a:gd name="T4" fmla="*/ 86579482 w 28"/>
                <a:gd name="T5" fmla="*/ 213230023 h 32"/>
                <a:gd name="T6" fmla="*/ 202021324 w 28"/>
                <a:gd name="T7" fmla="*/ 99506088 h 32"/>
                <a:gd name="T8" fmla="*/ 202021324 w 28"/>
                <a:gd name="T9" fmla="*/ 99506088 h 32"/>
                <a:gd name="T10" fmla="*/ 317459367 w 28"/>
                <a:gd name="T11" fmla="*/ 227444102 h 32"/>
                <a:gd name="T12" fmla="*/ 202021324 w 28"/>
                <a:gd name="T13" fmla="*/ 355382116 h 32"/>
                <a:gd name="T14" fmla="*/ 187590144 w 28"/>
                <a:gd name="T15" fmla="*/ 0 h 32"/>
                <a:gd name="T16" fmla="*/ 0 w 28"/>
                <a:gd name="T17" fmla="*/ 213230023 h 32"/>
                <a:gd name="T18" fmla="*/ 202021324 w 28"/>
                <a:gd name="T19" fmla="*/ 454888203 h 32"/>
                <a:gd name="T20" fmla="*/ 216448705 w 28"/>
                <a:gd name="T21" fmla="*/ 454888203 h 32"/>
                <a:gd name="T22" fmla="*/ 404038849 w 28"/>
                <a:gd name="T23" fmla="*/ 241658180 h 32"/>
                <a:gd name="T24" fmla="*/ 202021324 w 28"/>
                <a:gd name="T25" fmla="*/ 0 h 32"/>
                <a:gd name="T26" fmla="*/ 187590144 w 28"/>
                <a:gd name="T27" fmla="*/ 0 h 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8"/>
                <a:gd name="T43" fmla="*/ 0 h 32"/>
                <a:gd name="T44" fmla="*/ 28 w 28"/>
                <a:gd name="T45" fmla="*/ 32 h 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8" h="32">
                  <a:moveTo>
                    <a:pt x="14" y="25"/>
                  </a:moveTo>
                  <a:cubicBezTo>
                    <a:pt x="14" y="25"/>
                    <a:pt x="14" y="25"/>
                    <a:pt x="14" y="25"/>
                  </a:cubicBezTo>
                  <a:cubicBezTo>
                    <a:pt x="9" y="25"/>
                    <a:pt x="6" y="21"/>
                    <a:pt x="6" y="15"/>
                  </a:cubicBezTo>
                  <a:cubicBezTo>
                    <a:pt x="6" y="10"/>
                    <a:pt x="9" y="7"/>
                    <a:pt x="14" y="7"/>
                  </a:cubicBezTo>
                  <a:cubicBezTo>
                    <a:pt x="14" y="7"/>
                    <a:pt x="14" y="7"/>
                    <a:pt x="14" y="7"/>
                  </a:cubicBezTo>
                  <a:cubicBezTo>
                    <a:pt x="19" y="7"/>
                    <a:pt x="22" y="11"/>
                    <a:pt x="22" y="16"/>
                  </a:cubicBezTo>
                  <a:cubicBezTo>
                    <a:pt x="22" y="21"/>
                    <a:pt x="19" y="25"/>
                    <a:pt x="14" y="25"/>
                  </a:cubicBezTo>
                  <a:moveTo>
                    <a:pt x="13" y="0"/>
                  </a:moveTo>
                  <a:cubicBezTo>
                    <a:pt x="6" y="0"/>
                    <a:pt x="0" y="7"/>
                    <a:pt x="0" y="15"/>
                  </a:cubicBezTo>
                  <a:cubicBezTo>
                    <a:pt x="0" y="24"/>
                    <a:pt x="6" y="31"/>
                    <a:pt x="14" y="32"/>
                  </a:cubicBezTo>
                  <a:cubicBezTo>
                    <a:pt x="14" y="32"/>
                    <a:pt x="14" y="32"/>
                    <a:pt x="15" y="32"/>
                  </a:cubicBezTo>
                  <a:cubicBezTo>
                    <a:pt x="22" y="32"/>
                    <a:pt x="28" y="25"/>
                    <a:pt x="28" y="17"/>
                  </a:cubicBezTo>
                  <a:cubicBezTo>
                    <a:pt x="28" y="8"/>
                    <a:pt x="22" y="1"/>
                    <a:pt x="14" y="0"/>
                  </a:cubicBezTo>
                  <a:cubicBezTo>
                    <a:pt x="14" y="0"/>
                    <a:pt x="13" y="0"/>
                    <a:pt x="1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09" name="Freeform 11"/>
            <p:cNvSpPr>
              <a:spLocks noEditPoints="1" noChangeArrowheads="1"/>
            </p:cNvSpPr>
            <p:nvPr/>
          </p:nvSpPr>
          <p:spPr bwMode="auto">
            <a:xfrm>
              <a:off x="2411413" y="774700"/>
              <a:ext cx="630238" cy="658813"/>
            </a:xfrm>
            <a:custGeom>
              <a:avLst/>
              <a:gdLst>
                <a:gd name="T0" fmla="*/ 1027336708 w 168"/>
                <a:gd name="T1" fmla="*/ 1714878945 h 175"/>
                <a:gd name="T2" fmla="*/ 830316057 w 168"/>
                <a:gd name="T3" fmla="*/ 1403083458 h 175"/>
                <a:gd name="T4" fmla="*/ 1168071105 w 168"/>
                <a:gd name="T5" fmla="*/ 708626792 h 175"/>
                <a:gd name="T6" fmla="*/ 1336948629 w 168"/>
                <a:gd name="T7" fmla="*/ 793662609 h 175"/>
                <a:gd name="T8" fmla="*/ 1322873313 w 168"/>
                <a:gd name="T9" fmla="*/ 1403083458 h 175"/>
                <a:gd name="T10" fmla="*/ 1055483588 w 168"/>
                <a:gd name="T11" fmla="*/ 1729052836 h 175"/>
                <a:gd name="T12" fmla="*/ 351826612 w 168"/>
                <a:gd name="T13" fmla="*/ 255107452 h 175"/>
                <a:gd name="T14" fmla="*/ 379973491 w 168"/>
                <a:gd name="T15" fmla="*/ 2069192341 h 175"/>
                <a:gd name="T16" fmla="*/ 1407313951 w 168"/>
                <a:gd name="T17" fmla="*/ 2147483647 h 175"/>
                <a:gd name="T18" fmla="*/ 2147483647 w 168"/>
                <a:gd name="T19" fmla="*/ 2097540123 h 175"/>
                <a:gd name="T20" fmla="*/ 2147483647 w 168"/>
                <a:gd name="T21" fmla="*/ 2069192341 h 175"/>
                <a:gd name="T22" fmla="*/ 2026530289 w 168"/>
                <a:gd name="T23" fmla="*/ 2040848324 h 175"/>
                <a:gd name="T24" fmla="*/ 1393238636 w 168"/>
                <a:gd name="T25" fmla="*/ 2147483647 h 175"/>
                <a:gd name="T26" fmla="*/ 576997895 w 168"/>
                <a:gd name="T27" fmla="*/ 1899124471 h 175"/>
                <a:gd name="T28" fmla="*/ 576997895 w 168"/>
                <a:gd name="T29" fmla="*/ 453523105 h 175"/>
                <a:gd name="T30" fmla="*/ 1308801750 w 168"/>
                <a:gd name="T31" fmla="*/ 269277579 h 175"/>
                <a:gd name="T32" fmla="*/ 2110970927 w 168"/>
                <a:gd name="T33" fmla="*/ 1147976006 h 175"/>
                <a:gd name="T34" fmla="*/ 1857652765 w 168"/>
                <a:gd name="T35" fmla="*/ 1700705054 h 175"/>
                <a:gd name="T36" fmla="*/ 1674703677 w 168"/>
                <a:gd name="T37" fmla="*/ 1757396854 h 175"/>
                <a:gd name="T38" fmla="*/ 1646556798 w 168"/>
                <a:gd name="T39" fmla="*/ 1672361036 h 175"/>
                <a:gd name="T40" fmla="*/ 1843581201 w 168"/>
                <a:gd name="T41" fmla="*/ 581073066 h 175"/>
                <a:gd name="T42" fmla="*/ 1519897717 w 168"/>
                <a:gd name="T43" fmla="*/ 538558922 h 175"/>
                <a:gd name="T44" fmla="*/ 1505826153 w 168"/>
                <a:gd name="T45" fmla="*/ 552729048 h 175"/>
                <a:gd name="T46" fmla="*/ 1365091757 w 168"/>
                <a:gd name="T47" fmla="*/ 524385031 h 175"/>
                <a:gd name="T48" fmla="*/ 1083630467 w 168"/>
                <a:gd name="T49" fmla="*/ 439349213 h 175"/>
                <a:gd name="T50" fmla="*/ 450338814 w 168"/>
                <a:gd name="T51" fmla="*/ 1289703623 h 175"/>
                <a:gd name="T52" fmla="*/ 999193581 w 168"/>
                <a:gd name="T53" fmla="*/ 1969986397 h 175"/>
                <a:gd name="T54" fmla="*/ 1182142669 w 168"/>
                <a:gd name="T55" fmla="*/ 1941638615 h 175"/>
                <a:gd name="T56" fmla="*/ 1590263039 w 168"/>
                <a:gd name="T57" fmla="*/ 2026674432 h 175"/>
                <a:gd name="T58" fmla="*/ 2110970927 w 168"/>
                <a:gd name="T59" fmla="*/ 1828258780 h 175"/>
                <a:gd name="T60" fmla="*/ 2147483647 w 168"/>
                <a:gd name="T61" fmla="*/ 623590975 h 175"/>
                <a:gd name="T62" fmla="*/ 1294726434 w 168"/>
                <a:gd name="T63" fmla="*/ 14173891 h 17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8"/>
                <a:gd name="T97" fmla="*/ 0 h 175"/>
                <a:gd name="T98" fmla="*/ 168 w 168"/>
                <a:gd name="T99" fmla="*/ 175 h 17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8" h="175">
                  <a:moveTo>
                    <a:pt x="75" y="122"/>
                  </a:moveTo>
                  <a:cubicBezTo>
                    <a:pt x="75" y="122"/>
                    <a:pt x="74" y="122"/>
                    <a:pt x="73" y="121"/>
                  </a:cubicBezTo>
                  <a:cubicBezTo>
                    <a:pt x="69" y="121"/>
                    <a:pt x="66" y="119"/>
                    <a:pt x="63" y="115"/>
                  </a:cubicBezTo>
                  <a:cubicBezTo>
                    <a:pt x="60" y="110"/>
                    <a:pt x="59" y="105"/>
                    <a:pt x="59" y="99"/>
                  </a:cubicBezTo>
                  <a:cubicBezTo>
                    <a:pt x="59" y="86"/>
                    <a:pt x="61" y="74"/>
                    <a:pt x="66" y="64"/>
                  </a:cubicBezTo>
                  <a:cubicBezTo>
                    <a:pt x="70" y="55"/>
                    <a:pt x="76" y="50"/>
                    <a:pt x="83" y="50"/>
                  </a:cubicBezTo>
                  <a:cubicBezTo>
                    <a:pt x="84" y="50"/>
                    <a:pt x="84" y="50"/>
                    <a:pt x="85" y="50"/>
                  </a:cubicBezTo>
                  <a:cubicBezTo>
                    <a:pt x="89" y="51"/>
                    <a:pt x="93" y="53"/>
                    <a:pt x="95" y="56"/>
                  </a:cubicBezTo>
                  <a:cubicBezTo>
                    <a:pt x="98" y="60"/>
                    <a:pt x="99" y="65"/>
                    <a:pt x="99" y="70"/>
                  </a:cubicBezTo>
                  <a:cubicBezTo>
                    <a:pt x="99" y="79"/>
                    <a:pt x="97" y="89"/>
                    <a:pt x="94" y="99"/>
                  </a:cubicBezTo>
                  <a:cubicBezTo>
                    <a:pt x="91" y="109"/>
                    <a:pt x="88" y="115"/>
                    <a:pt x="85" y="118"/>
                  </a:cubicBezTo>
                  <a:cubicBezTo>
                    <a:pt x="82" y="120"/>
                    <a:pt x="79" y="122"/>
                    <a:pt x="75" y="122"/>
                  </a:cubicBezTo>
                  <a:moveTo>
                    <a:pt x="75" y="0"/>
                  </a:moveTo>
                  <a:cubicBezTo>
                    <a:pt x="55" y="0"/>
                    <a:pt x="38" y="6"/>
                    <a:pt x="25" y="18"/>
                  </a:cubicBezTo>
                  <a:cubicBezTo>
                    <a:pt x="9" y="34"/>
                    <a:pt x="0" y="55"/>
                    <a:pt x="0" y="81"/>
                  </a:cubicBezTo>
                  <a:cubicBezTo>
                    <a:pt x="0" y="107"/>
                    <a:pt x="9" y="129"/>
                    <a:pt x="27" y="146"/>
                  </a:cubicBezTo>
                  <a:cubicBezTo>
                    <a:pt x="45" y="163"/>
                    <a:pt x="66" y="173"/>
                    <a:pt x="91" y="175"/>
                  </a:cubicBezTo>
                  <a:cubicBezTo>
                    <a:pt x="94" y="175"/>
                    <a:pt x="97" y="175"/>
                    <a:pt x="100" y="175"/>
                  </a:cubicBezTo>
                  <a:cubicBezTo>
                    <a:pt x="112" y="175"/>
                    <a:pt x="123" y="174"/>
                    <a:pt x="134" y="170"/>
                  </a:cubicBezTo>
                  <a:cubicBezTo>
                    <a:pt x="147" y="166"/>
                    <a:pt x="159" y="158"/>
                    <a:pt x="168" y="148"/>
                  </a:cubicBezTo>
                  <a:cubicBezTo>
                    <a:pt x="168" y="148"/>
                    <a:pt x="168" y="147"/>
                    <a:pt x="168" y="147"/>
                  </a:cubicBezTo>
                  <a:cubicBezTo>
                    <a:pt x="168" y="146"/>
                    <a:pt x="167" y="146"/>
                    <a:pt x="166" y="146"/>
                  </a:cubicBezTo>
                  <a:cubicBezTo>
                    <a:pt x="145" y="144"/>
                    <a:pt x="145" y="144"/>
                    <a:pt x="145" y="144"/>
                  </a:cubicBezTo>
                  <a:cubicBezTo>
                    <a:pt x="144" y="144"/>
                    <a:pt x="144" y="144"/>
                    <a:pt x="144" y="144"/>
                  </a:cubicBezTo>
                  <a:cubicBezTo>
                    <a:pt x="136" y="149"/>
                    <a:pt x="128" y="153"/>
                    <a:pt x="119" y="155"/>
                  </a:cubicBezTo>
                  <a:cubicBezTo>
                    <a:pt x="113" y="157"/>
                    <a:pt x="106" y="158"/>
                    <a:pt x="99" y="158"/>
                  </a:cubicBezTo>
                  <a:cubicBezTo>
                    <a:pt x="97" y="158"/>
                    <a:pt x="94" y="157"/>
                    <a:pt x="91" y="157"/>
                  </a:cubicBezTo>
                  <a:cubicBezTo>
                    <a:pt x="71" y="155"/>
                    <a:pt x="54" y="148"/>
                    <a:pt x="41" y="134"/>
                  </a:cubicBezTo>
                  <a:cubicBezTo>
                    <a:pt x="27" y="121"/>
                    <a:pt x="21" y="103"/>
                    <a:pt x="21" y="82"/>
                  </a:cubicBezTo>
                  <a:cubicBezTo>
                    <a:pt x="21" y="60"/>
                    <a:pt x="28" y="43"/>
                    <a:pt x="41" y="32"/>
                  </a:cubicBezTo>
                  <a:cubicBezTo>
                    <a:pt x="52" y="23"/>
                    <a:pt x="65" y="18"/>
                    <a:pt x="81" y="18"/>
                  </a:cubicBezTo>
                  <a:cubicBezTo>
                    <a:pt x="85" y="18"/>
                    <a:pt x="89" y="19"/>
                    <a:pt x="93" y="19"/>
                  </a:cubicBezTo>
                  <a:cubicBezTo>
                    <a:pt x="110" y="22"/>
                    <a:pt x="124" y="29"/>
                    <a:pt x="135" y="40"/>
                  </a:cubicBezTo>
                  <a:cubicBezTo>
                    <a:pt x="145" y="51"/>
                    <a:pt x="150" y="65"/>
                    <a:pt x="150" y="81"/>
                  </a:cubicBezTo>
                  <a:cubicBezTo>
                    <a:pt x="150" y="90"/>
                    <a:pt x="148" y="98"/>
                    <a:pt x="145" y="105"/>
                  </a:cubicBezTo>
                  <a:cubicBezTo>
                    <a:pt x="141" y="112"/>
                    <a:pt x="137" y="117"/>
                    <a:pt x="132" y="120"/>
                  </a:cubicBezTo>
                  <a:cubicBezTo>
                    <a:pt x="128" y="122"/>
                    <a:pt x="124" y="124"/>
                    <a:pt x="121" y="124"/>
                  </a:cubicBezTo>
                  <a:cubicBezTo>
                    <a:pt x="120" y="124"/>
                    <a:pt x="120" y="124"/>
                    <a:pt x="119" y="124"/>
                  </a:cubicBezTo>
                  <a:cubicBezTo>
                    <a:pt x="117" y="123"/>
                    <a:pt x="117" y="123"/>
                    <a:pt x="117" y="121"/>
                  </a:cubicBezTo>
                  <a:cubicBezTo>
                    <a:pt x="117" y="121"/>
                    <a:pt x="117" y="120"/>
                    <a:pt x="117" y="118"/>
                  </a:cubicBezTo>
                  <a:cubicBezTo>
                    <a:pt x="131" y="42"/>
                    <a:pt x="131" y="42"/>
                    <a:pt x="131" y="42"/>
                  </a:cubicBezTo>
                  <a:cubicBezTo>
                    <a:pt x="131" y="42"/>
                    <a:pt x="131" y="41"/>
                    <a:pt x="131" y="41"/>
                  </a:cubicBezTo>
                  <a:cubicBezTo>
                    <a:pt x="130" y="41"/>
                    <a:pt x="130" y="40"/>
                    <a:pt x="129" y="40"/>
                  </a:cubicBezTo>
                  <a:cubicBezTo>
                    <a:pt x="108" y="38"/>
                    <a:pt x="108" y="38"/>
                    <a:pt x="108" y="38"/>
                  </a:cubicBezTo>
                  <a:cubicBezTo>
                    <a:pt x="108" y="38"/>
                    <a:pt x="108" y="38"/>
                    <a:pt x="108" y="38"/>
                  </a:cubicBezTo>
                  <a:cubicBezTo>
                    <a:pt x="108" y="38"/>
                    <a:pt x="107" y="38"/>
                    <a:pt x="107" y="39"/>
                  </a:cubicBezTo>
                  <a:cubicBezTo>
                    <a:pt x="106" y="46"/>
                    <a:pt x="106" y="46"/>
                    <a:pt x="106" y="46"/>
                  </a:cubicBezTo>
                  <a:cubicBezTo>
                    <a:pt x="103" y="42"/>
                    <a:pt x="100" y="39"/>
                    <a:pt x="97" y="37"/>
                  </a:cubicBezTo>
                  <a:cubicBezTo>
                    <a:pt x="92" y="34"/>
                    <a:pt x="87" y="32"/>
                    <a:pt x="82" y="31"/>
                  </a:cubicBezTo>
                  <a:cubicBezTo>
                    <a:pt x="80" y="31"/>
                    <a:pt x="78" y="31"/>
                    <a:pt x="77" y="31"/>
                  </a:cubicBezTo>
                  <a:cubicBezTo>
                    <a:pt x="65" y="31"/>
                    <a:pt x="55" y="36"/>
                    <a:pt x="47" y="47"/>
                  </a:cubicBezTo>
                  <a:cubicBezTo>
                    <a:pt x="37" y="59"/>
                    <a:pt x="32" y="74"/>
                    <a:pt x="32" y="91"/>
                  </a:cubicBezTo>
                  <a:cubicBezTo>
                    <a:pt x="32" y="104"/>
                    <a:pt x="36" y="115"/>
                    <a:pt x="43" y="124"/>
                  </a:cubicBezTo>
                  <a:cubicBezTo>
                    <a:pt x="50" y="133"/>
                    <a:pt x="59" y="138"/>
                    <a:pt x="71" y="139"/>
                  </a:cubicBezTo>
                  <a:cubicBezTo>
                    <a:pt x="72" y="139"/>
                    <a:pt x="73" y="139"/>
                    <a:pt x="75" y="139"/>
                  </a:cubicBezTo>
                  <a:cubicBezTo>
                    <a:pt x="78" y="139"/>
                    <a:pt x="81" y="138"/>
                    <a:pt x="84" y="137"/>
                  </a:cubicBezTo>
                  <a:cubicBezTo>
                    <a:pt x="88" y="136"/>
                    <a:pt x="91" y="134"/>
                    <a:pt x="96" y="131"/>
                  </a:cubicBezTo>
                  <a:cubicBezTo>
                    <a:pt x="98" y="138"/>
                    <a:pt x="104" y="142"/>
                    <a:pt x="113" y="143"/>
                  </a:cubicBezTo>
                  <a:cubicBezTo>
                    <a:pt x="114" y="143"/>
                    <a:pt x="116" y="143"/>
                    <a:pt x="117" y="143"/>
                  </a:cubicBezTo>
                  <a:cubicBezTo>
                    <a:pt x="128" y="143"/>
                    <a:pt x="139" y="138"/>
                    <a:pt x="150" y="129"/>
                  </a:cubicBezTo>
                  <a:cubicBezTo>
                    <a:pt x="162" y="118"/>
                    <a:pt x="168" y="103"/>
                    <a:pt x="168" y="83"/>
                  </a:cubicBezTo>
                  <a:cubicBezTo>
                    <a:pt x="168" y="68"/>
                    <a:pt x="165" y="55"/>
                    <a:pt x="158" y="44"/>
                  </a:cubicBezTo>
                  <a:cubicBezTo>
                    <a:pt x="151" y="32"/>
                    <a:pt x="143" y="23"/>
                    <a:pt x="133" y="16"/>
                  </a:cubicBezTo>
                  <a:cubicBezTo>
                    <a:pt x="122" y="9"/>
                    <a:pt x="109" y="4"/>
                    <a:pt x="92" y="1"/>
                  </a:cubicBezTo>
                  <a:cubicBezTo>
                    <a:pt x="86" y="1"/>
                    <a:pt x="81" y="0"/>
                    <a:pt x="7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10" name="Freeform 12"/>
            <p:cNvSpPr>
              <a:spLocks noChangeArrowheads="1"/>
            </p:cNvSpPr>
            <p:nvPr/>
          </p:nvSpPr>
          <p:spPr bwMode="auto">
            <a:xfrm>
              <a:off x="3887788" y="2436813"/>
              <a:ext cx="574675" cy="771525"/>
            </a:xfrm>
            <a:custGeom>
              <a:avLst/>
              <a:gdLst>
                <a:gd name="T0" fmla="*/ 2147483647 w 153"/>
                <a:gd name="T1" fmla="*/ 0 h 205"/>
                <a:gd name="T2" fmla="*/ 790042907 w 153"/>
                <a:gd name="T3" fmla="*/ 566566561 h 205"/>
                <a:gd name="T4" fmla="*/ 790042907 w 153"/>
                <a:gd name="T5" fmla="*/ 2147483647 h 205"/>
                <a:gd name="T6" fmla="*/ 578423534 w 153"/>
                <a:gd name="T7" fmla="*/ 2147483647 h 205"/>
                <a:gd name="T8" fmla="*/ 550208118 w 153"/>
                <a:gd name="T9" fmla="*/ 2147483647 h 205"/>
                <a:gd name="T10" fmla="*/ 225727082 w 153"/>
                <a:gd name="T11" fmla="*/ 2147483647 h 205"/>
                <a:gd name="T12" fmla="*/ 0 w 153"/>
                <a:gd name="T13" fmla="*/ 2147483647 h 205"/>
                <a:gd name="T14" fmla="*/ 155188542 w 153"/>
                <a:gd name="T15" fmla="*/ 2147483647 h 205"/>
                <a:gd name="T16" fmla="*/ 409127283 w 153"/>
                <a:gd name="T17" fmla="*/ 2147483647 h 205"/>
                <a:gd name="T18" fmla="*/ 423234991 w 153"/>
                <a:gd name="T19" fmla="*/ 2147483647 h 205"/>
                <a:gd name="T20" fmla="*/ 761823736 w 153"/>
                <a:gd name="T21" fmla="*/ 2147483647 h 205"/>
                <a:gd name="T22" fmla="*/ 959335401 w 153"/>
                <a:gd name="T23" fmla="*/ 2147483647 h 205"/>
                <a:gd name="T24" fmla="*/ 959335401 w 153"/>
                <a:gd name="T25" fmla="*/ 1147299074 h 205"/>
                <a:gd name="T26" fmla="*/ 2003317050 w 153"/>
                <a:gd name="T27" fmla="*/ 694045072 h 205"/>
                <a:gd name="T28" fmla="*/ 2003317050 w 153"/>
                <a:gd name="T29" fmla="*/ 1614719027 h 205"/>
                <a:gd name="T30" fmla="*/ 1791701432 w 153"/>
                <a:gd name="T31" fmla="*/ 1558062747 h 205"/>
                <a:gd name="T32" fmla="*/ 1749378309 w 153"/>
                <a:gd name="T33" fmla="*/ 1558062747 h 205"/>
                <a:gd name="T34" fmla="*/ 1467220396 w 153"/>
                <a:gd name="T35" fmla="*/ 1614719027 h 205"/>
                <a:gd name="T36" fmla="*/ 1255601022 w 153"/>
                <a:gd name="T37" fmla="*/ 1898004190 h 205"/>
                <a:gd name="T38" fmla="*/ 1396681857 w 153"/>
                <a:gd name="T39" fmla="*/ 2138795260 h 205"/>
                <a:gd name="T40" fmla="*/ 1636512890 w 153"/>
                <a:gd name="T41" fmla="*/ 2147483647 h 205"/>
                <a:gd name="T42" fmla="*/ 1664728306 w 153"/>
                <a:gd name="T43" fmla="*/ 2147483647 h 205"/>
                <a:gd name="T44" fmla="*/ 1975101634 w 153"/>
                <a:gd name="T45" fmla="*/ 2110467120 h 205"/>
                <a:gd name="T46" fmla="*/ 2147483647 w 153"/>
                <a:gd name="T47" fmla="*/ 1798853818 h 205"/>
                <a:gd name="T48" fmla="*/ 2147483647 w 153"/>
                <a:gd name="T49" fmla="*/ 0 h 20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3"/>
                <a:gd name="T76" fmla="*/ 0 h 205"/>
                <a:gd name="T77" fmla="*/ 153 w 153"/>
                <a:gd name="T78" fmla="*/ 205 h 20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3" h="205">
                  <a:moveTo>
                    <a:pt x="153" y="0"/>
                  </a:moveTo>
                  <a:cubicBezTo>
                    <a:pt x="56" y="40"/>
                    <a:pt x="56" y="40"/>
                    <a:pt x="56" y="40"/>
                  </a:cubicBezTo>
                  <a:cubicBezTo>
                    <a:pt x="56" y="161"/>
                    <a:pt x="56" y="161"/>
                    <a:pt x="56" y="161"/>
                  </a:cubicBezTo>
                  <a:cubicBezTo>
                    <a:pt x="52" y="158"/>
                    <a:pt x="47" y="157"/>
                    <a:pt x="41" y="157"/>
                  </a:cubicBezTo>
                  <a:cubicBezTo>
                    <a:pt x="40" y="157"/>
                    <a:pt x="39" y="157"/>
                    <a:pt x="39" y="157"/>
                  </a:cubicBezTo>
                  <a:cubicBezTo>
                    <a:pt x="31" y="157"/>
                    <a:pt x="23" y="159"/>
                    <a:pt x="16" y="162"/>
                  </a:cubicBezTo>
                  <a:cubicBezTo>
                    <a:pt x="5" y="167"/>
                    <a:pt x="0" y="174"/>
                    <a:pt x="0" y="183"/>
                  </a:cubicBezTo>
                  <a:cubicBezTo>
                    <a:pt x="0" y="190"/>
                    <a:pt x="4" y="196"/>
                    <a:pt x="11" y="200"/>
                  </a:cubicBezTo>
                  <a:cubicBezTo>
                    <a:pt x="16" y="203"/>
                    <a:pt x="22" y="204"/>
                    <a:pt x="29" y="205"/>
                  </a:cubicBezTo>
                  <a:cubicBezTo>
                    <a:pt x="30" y="205"/>
                    <a:pt x="30" y="205"/>
                    <a:pt x="30" y="205"/>
                  </a:cubicBezTo>
                  <a:cubicBezTo>
                    <a:pt x="38" y="205"/>
                    <a:pt x="46" y="202"/>
                    <a:pt x="54" y="197"/>
                  </a:cubicBezTo>
                  <a:cubicBezTo>
                    <a:pt x="63" y="191"/>
                    <a:pt x="68" y="183"/>
                    <a:pt x="68" y="174"/>
                  </a:cubicBezTo>
                  <a:cubicBezTo>
                    <a:pt x="68" y="81"/>
                    <a:pt x="68" y="81"/>
                    <a:pt x="68" y="81"/>
                  </a:cubicBezTo>
                  <a:cubicBezTo>
                    <a:pt x="142" y="49"/>
                    <a:pt x="142" y="49"/>
                    <a:pt x="142" y="49"/>
                  </a:cubicBezTo>
                  <a:cubicBezTo>
                    <a:pt x="142" y="114"/>
                    <a:pt x="142" y="114"/>
                    <a:pt x="142" y="114"/>
                  </a:cubicBezTo>
                  <a:cubicBezTo>
                    <a:pt x="138" y="112"/>
                    <a:pt x="133" y="110"/>
                    <a:pt x="127" y="110"/>
                  </a:cubicBezTo>
                  <a:cubicBezTo>
                    <a:pt x="126" y="110"/>
                    <a:pt x="125" y="110"/>
                    <a:pt x="124" y="110"/>
                  </a:cubicBezTo>
                  <a:cubicBezTo>
                    <a:pt x="117" y="110"/>
                    <a:pt x="110" y="111"/>
                    <a:pt x="104" y="114"/>
                  </a:cubicBezTo>
                  <a:cubicBezTo>
                    <a:pt x="94" y="119"/>
                    <a:pt x="89" y="126"/>
                    <a:pt x="89" y="134"/>
                  </a:cubicBezTo>
                  <a:cubicBezTo>
                    <a:pt x="89" y="141"/>
                    <a:pt x="92" y="147"/>
                    <a:pt x="99" y="151"/>
                  </a:cubicBezTo>
                  <a:cubicBezTo>
                    <a:pt x="104" y="154"/>
                    <a:pt x="110" y="155"/>
                    <a:pt x="116" y="156"/>
                  </a:cubicBezTo>
                  <a:cubicBezTo>
                    <a:pt x="117" y="156"/>
                    <a:pt x="117" y="156"/>
                    <a:pt x="118" y="156"/>
                  </a:cubicBezTo>
                  <a:cubicBezTo>
                    <a:pt x="125" y="156"/>
                    <a:pt x="133" y="153"/>
                    <a:pt x="140" y="149"/>
                  </a:cubicBezTo>
                  <a:cubicBezTo>
                    <a:pt x="148" y="143"/>
                    <a:pt x="153" y="136"/>
                    <a:pt x="153" y="127"/>
                  </a:cubicBezTo>
                  <a:cubicBezTo>
                    <a:pt x="153" y="0"/>
                    <a:pt x="153" y="0"/>
                    <a:pt x="15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11" name="Freeform 13"/>
            <p:cNvSpPr>
              <a:spLocks noEditPoints="1" noChangeArrowheads="1"/>
            </p:cNvSpPr>
            <p:nvPr/>
          </p:nvSpPr>
          <p:spPr bwMode="auto">
            <a:xfrm>
              <a:off x="4459288" y="2908300"/>
              <a:ext cx="300038" cy="374650"/>
            </a:xfrm>
            <a:custGeom>
              <a:avLst/>
              <a:gdLst>
                <a:gd name="T0" fmla="*/ 1125285018 w 80"/>
                <a:gd name="T1" fmla="*/ 645668064 h 100"/>
                <a:gd name="T2" fmla="*/ 1040888079 w 80"/>
                <a:gd name="T3" fmla="*/ 926393309 h 100"/>
                <a:gd name="T4" fmla="*/ 815833326 w 80"/>
                <a:gd name="T5" fmla="*/ 1249229214 h 100"/>
                <a:gd name="T6" fmla="*/ 576706790 w 80"/>
                <a:gd name="T7" fmla="*/ 1403626225 h 100"/>
                <a:gd name="T8" fmla="*/ 548578228 w 80"/>
                <a:gd name="T9" fmla="*/ 1403626225 h 100"/>
                <a:gd name="T10" fmla="*/ 337584005 w 80"/>
                <a:gd name="T11" fmla="*/ 1305374263 h 100"/>
                <a:gd name="T12" fmla="*/ 98461220 w 80"/>
                <a:gd name="T13" fmla="*/ 1024649018 h 100"/>
                <a:gd name="T14" fmla="*/ 0 w 80"/>
                <a:gd name="T15" fmla="*/ 757958162 h 100"/>
                <a:gd name="T16" fmla="*/ 0 w 80"/>
                <a:gd name="T17" fmla="*/ 757958162 h 100"/>
                <a:gd name="T18" fmla="*/ 520445915 w 80"/>
                <a:gd name="T19" fmla="*/ 1403626225 h 100"/>
                <a:gd name="T20" fmla="*/ 576706790 w 80"/>
                <a:gd name="T21" fmla="*/ 1403626225 h 100"/>
                <a:gd name="T22" fmla="*/ 1125285018 w 80"/>
                <a:gd name="T23" fmla="*/ 645668064 h 100"/>
                <a:gd name="T24" fmla="*/ 1125285018 w 80"/>
                <a:gd name="T25" fmla="*/ 645668064 h 100"/>
                <a:gd name="T26" fmla="*/ 576706790 w 80"/>
                <a:gd name="T27" fmla="*/ 14038136 h 100"/>
                <a:gd name="T28" fmla="*/ 0 w 80"/>
                <a:gd name="T29" fmla="*/ 757958162 h 100"/>
                <a:gd name="T30" fmla="*/ 0 w 80"/>
                <a:gd name="T31" fmla="*/ 757958162 h 100"/>
                <a:gd name="T32" fmla="*/ 98461220 w 80"/>
                <a:gd name="T33" fmla="*/ 477232917 h 100"/>
                <a:gd name="T34" fmla="*/ 337584005 w 80"/>
                <a:gd name="T35" fmla="*/ 154400758 h 100"/>
                <a:gd name="T36" fmla="*/ 576706790 w 80"/>
                <a:gd name="T37" fmla="*/ 14038136 h 100"/>
                <a:gd name="T38" fmla="*/ 576706790 w 80"/>
                <a:gd name="T39" fmla="*/ 14038136 h 100"/>
                <a:gd name="T40" fmla="*/ 618907135 w 80"/>
                <a:gd name="T41" fmla="*/ 0 h 100"/>
                <a:gd name="T42" fmla="*/ 576706790 w 80"/>
                <a:gd name="T43" fmla="*/ 14038136 h 100"/>
                <a:gd name="T44" fmla="*/ 576706790 w 80"/>
                <a:gd name="T45" fmla="*/ 14038136 h 100"/>
                <a:gd name="T46" fmla="*/ 590774822 w 80"/>
                <a:gd name="T47" fmla="*/ 0 h 100"/>
                <a:gd name="T48" fmla="*/ 815833326 w 80"/>
                <a:gd name="T49" fmla="*/ 112290098 h 100"/>
                <a:gd name="T50" fmla="*/ 1040888079 w 80"/>
                <a:gd name="T51" fmla="*/ 393015343 h 100"/>
                <a:gd name="T52" fmla="*/ 1125285018 w 80"/>
                <a:gd name="T53" fmla="*/ 645668064 h 100"/>
                <a:gd name="T54" fmla="*/ 1125285018 w 80"/>
                <a:gd name="T55" fmla="*/ 645668064 h 100"/>
                <a:gd name="T56" fmla="*/ 618907135 w 80"/>
                <a:gd name="T57" fmla="*/ 0 h 1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0"/>
                <a:gd name="T88" fmla="*/ 0 h 100"/>
                <a:gd name="T89" fmla="*/ 80 w 80"/>
                <a:gd name="T90" fmla="*/ 100 h 1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0" h="100">
                  <a:moveTo>
                    <a:pt x="80" y="46"/>
                  </a:moveTo>
                  <a:cubicBezTo>
                    <a:pt x="80" y="53"/>
                    <a:pt x="78" y="60"/>
                    <a:pt x="74" y="66"/>
                  </a:cubicBezTo>
                  <a:cubicBezTo>
                    <a:pt x="71" y="75"/>
                    <a:pt x="65" y="83"/>
                    <a:pt x="58" y="89"/>
                  </a:cubicBezTo>
                  <a:cubicBezTo>
                    <a:pt x="53" y="95"/>
                    <a:pt x="47" y="99"/>
                    <a:pt x="41" y="100"/>
                  </a:cubicBezTo>
                  <a:cubicBezTo>
                    <a:pt x="40" y="100"/>
                    <a:pt x="40" y="100"/>
                    <a:pt x="39" y="100"/>
                  </a:cubicBezTo>
                  <a:cubicBezTo>
                    <a:pt x="33" y="100"/>
                    <a:pt x="28" y="97"/>
                    <a:pt x="24" y="93"/>
                  </a:cubicBezTo>
                  <a:cubicBezTo>
                    <a:pt x="16" y="89"/>
                    <a:pt x="10" y="82"/>
                    <a:pt x="7" y="73"/>
                  </a:cubicBezTo>
                  <a:cubicBezTo>
                    <a:pt x="3" y="68"/>
                    <a:pt x="0" y="62"/>
                    <a:pt x="0" y="54"/>
                  </a:cubicBezTo>
                  <a:cubicBezTo>
                    <a:pt x="0" y="54"/>
                    <a:pt x="0" y="54"/>
                    <a:pt x="0" y="54"/>
                  </a:cubicBezTo>
                  <a:cubicBezTo>
                    <a:pt x="0" y="80"/>
                    <a:pt x="17" y="100"/>
                    <a:pt x="37" y="100"/>
                  </a:cubicBezTo>
                  <a:cubicBezTo>
                    <a:pt x="38" y="100"/>
                    <a:pt x="40" y="100"/>
                    <a:pt x="41" y="100"/>
                  </a:cubicBezTo>
                  <a:cubicBezTo>
                    <a:pt x="63" y="97"/>
                    <a:pt x="80" y="73"/>
                    <a:pt x="80" y="46"/>
                  </a:cubicBezTo>
                  <a:cubicBezTo>
                    <a:pt x="80" y="46"/>
                    <a:pt x="80" y="46"/>
                    <a:pt x="80" y="46"/>
                  </a:cubicBezTo>
                  <a:moveTo>
                    <a:pt x="41" y="1"/>
                  </a:moveTo>
                  <a:cubicBezTo>
                    <a:pt x="19" y="2"/>
                    <a:pt x="0" y="26"/>
                    <a:pt x="0" y="54"/>
                  </a:cubicBezTo>
                  <a:cubicBezTo>
                    <a:pt x="0" y="54"/>
                    <a:pt x="0" y="54"/>
                    <a:pt x="0" y="54"/>
                  </a:cubicBezTo>
                  <a:cubicBezTo>
                    <a:pt x="0" y="47"/>
                    <a:pt x="3" y="40"/>
                    <a:pt x="7" y="34"/>
                  </a:cubicBezTo>
                  <a:cubicBezTo>
                    <a:pt x="10" y="24"/>
                    <a:pt x="16" y="16"/>
                    <a:pt x="24" y="11"/>
                  </a:cubicBezTo>
                  <a:cubicBezTo>
                    <a:pt x="29" y="5"/>
                    <a:pt x="35" y="1"/>
                    <a:pt x="41" y="1"/>
                  </a:cubicBezTo>
                  <a:cubicBezTo>
                    <a:pt x="41" y="1"/>
                    <a:pt x="41" y="1"/>
                    <a:pt x="41" y="1"/>
                  </a:cubicBezTo>
                  <a:moveTo>
                    <a:pt x="44" y="0"/>
                  </a:moveTo>
                  <a:cubicBezTo>
                    <a:pt x="43" y="0"/>
                    <a:pt x="42" y="0"/>
                    <a:pt x="41" y="1"/>
                  </a:cubicBezTo>
                  <a:cubicBezTo>
                    <a:pt x="41" y="1"/>
                    <a:pt x="41" y="1"/>
                    <a:pt x="41" y="1"/>
                  </a:cubicBezTo>
                  <a:cubicBezTo>
                    <a:pt x="41" y="0"/>
                    <a:pt x="42" y="0"/>
                    <a:pt x="42" y="0"/>
                  </a:cubicBezTo>
                  <a:cubicBezTo>
                    <a:pt x="48" y="0"/>
                    <a:pt x="54" y="3"/>
                    <a:pt x="58" y="8"/>
                  </a:cubicBezTo>
                  <a:cubicBezTo>
                    <a:pt x="65" y="12"/>
                    <a:pt x="71" y="19"/>
                    <a:pt x="74" y="28"/>
                  </a:cubicBezTo>
                  <a:cubicBezTo>
                    <a:pt x="78" y="33"/>
                    <a:pt x="80" y="39"/>
                    <a:pt x="80" y="46"/>
                  </a:cubicBezTo>
                  <a:cubicBezTo>
                    <a:pt x="80" y="46"/>
                    <a:pt x="80" y="46"/>
                    <a:pt x="80" y="46"/>
                  </a:cubicBezTo>
                  <a:cubicBezTo>
                    <a:pt x="80" y="20"/>
                    <a:pt x="64" y="0"/>
                    <a:pt x="4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12" name="Freeform 14"/>
            <p:cNvSpPr>
              <a:spLocks noEditPoints="1" noChangeArrowheads="1"/>
            </p:cNvSpPr>
            <p:nvPr/>
          </p:nvSpPr>
          <p:spPr bwMode="auto">
            <a:xfrm>
              <a:off x="4459288" y="2963863"/>
              <a:ext cx="300038" cy="266700"/>
            </a:xfrm>
            <a:custGeom>
              <a:avLst/>
              <a:gdLst>
                <a:gd name="T0" fmla="*/ 464181289 w 80"/>
                <a:gd name="T1" fmla="*/ 973593985 h 71"/>
                <a:gd name="T2" fmla="*/ 506377883 w 80"/>
                <a:gd name="T3" fmla="*/ 1001815352 h 71"/>
                <a:gd name="T4" fmla="*/ 562642509 w 80"/>
                <a:gd name="T5" fmla="*/ 945376373 h 71"/>
                <a:gd name="T6" fmla="*/ 450113257 w 80"/>
                <a:gd name="T7" fmla="*/ 945376373 h 71"/>
                <a:gd name="T8" fmla="*/ 590774822 w 80"/>
                <a:gd name="T9" fmla="*/ 945376373 h 71"/>
                <a:gd name="T10" fmla="*/ 689236042 w 80"/>
                <a:gd name="T11" fmla="*/ 973593985 h 71"/>
                <a:gd name="T12" fmla="*/ 703304074 w 80"/>
                <a:gd name="T13" fmla="*/ 917155006 h 71"/>
                <a:gd name="T14" fmla="*/ 295387411 w 80"/>
                <a:gd name="T15" fmla="*/ 959485179 h 71"/>
                <a:gd name="T16" fmla="*/ 407916663 w 80"/>
                <a:gd name="T17" fmla="*/ 931263811 h 71"/>
                <a:gd name="T18" fmla="*/ 886162233 w 80"/>
                <a:gd name="T19" fmla="*/ 818385854 h 71"/>
                <a:gd name="T20" fmla="*/ 731436387 w 80"/>
                <a:gd name="T21" fmla="*/ 959485179 h 71"/>
                <a:gd name="T22" fmla="*/ 886162233 w 80"/>
                <a:gd name="T23" fmla="*/ 818385854 h 71"/>
                <a:gd name="T24" fmla="*/ 0 w 80"/>
                <a:gd name="T25" fmla="*/ 550292252 h 71"/>
                <a:gd name="T26" fmla="*/ 98461220 w 80"/>
                <a:gd name="T27" fmla="*/ 818385854 h 71"/>
                <a:gd name="T28" fmla="*/ 196926191 w 80"/>
                <a:gd name="T29" fmla="*/ 846603465 h 71"/>
                <a:gd name="T30" fmla="*/ 0 w 80"/>
                <a:gd name="T31" fmla="*/ 550292252 h 71"/>
                <a:gd name="T32" fmla="*/ 1069020392 w 80"/>
                <a:gd name="T33" fmla="*/ 564404814 h 71"/>
                <a:gd name="T34" fmla="*/ 914294546 w 80"/>
                <a:gd name="T35" fmla="*/ 846603465 h 71"/>
                <a:gd name="T36" fmla="*/ 1125285018 w 80"/>
                <a:gd name="T37" fmla="*/ 437410538 h 71"/>
                <a:gd name="T38" fmla="*/ 1125285018 w 80"/>
                <a:gd name="T39" fmla="*/ 437410538 h 71"/>
                <a:gd name="T40" fmla="*/ 98461220 w 80"/>
                <a:gd name="T41" fmla="*/ 268089845 h 71"/>
                <a:gd name="T42" fmla="*/ 70328907 w 80"/>
                <a:gd name="T43" fmla="*/ 437410538 h 71"/>
                <a:gd name="T44" fmla="*/ 225058504 w 80"/>
                <a:gd name="T45" fmla="*/ 126990520 h 71"/>
                <a:gd name="T46" fmla="*/ 956491140 w 80"/>
                <a:gd name="T47" fmla="*/ 155211887 h 71"/>
                <a:gd name="T48" fmla="*/ 1125285018 w 80"/>
                <a:gd name="T49" fmla="*/ 437410538 h 71"/>
                <a:gd name="T50" fmla="*/ 914294546 w 80"/>
                <a:gd name="T51" fmla="*/ 70551541 h 71"/>
                <a:gd name="T52" fmla="*/ 295387411 w 80"/>
                <a:gd name="T53" fmla="*/ 84660346 h 71"/>
                <a:gd name="T54" fmla="*/ 407916663 w 80"/>
                <a:gd name="T55" fmla="*/ 84660346 h 71"/>
                <a:gd name="T56" fmla="*/ 731436387 w 80"/>
                <a:gd name="T57" fmla="*/ 0 h 71"/>
                <a:gd name="T58" fmla="*/ 886162233 w 80"/>
                <a:gd name="T59" fmla="*/ 112881714 h 71"/>
                <a:gd name="T60" fmla="*/ 731436387 w 80"/>
                <a:gd name="T61" fmla="*/ 0 h 71"/>
                <a:gd name="T62" fmla="*/ 464181289 w 80"/>
                <a:gd name="T63" fmla="*/ 14108806 h 71"/>
                <a:gd name="T64" fmla="*/ 450113257 w 80"/>
                <a:gd name="T65" fmla="*/ 70551541 h 71"/>
                <a:gd name="T66" fmla="*/ 562642509 w 80"/>
                <a:gd name="T67" fmla="*/ 0 h 71"/>
                <a:gd name="T68" fmla="*/ 590774822 w 80"/>
                <a:gd name="T69" fmla="*/ 0 h 71"/>
                <a:gd name="T70" fmla="*/ 632971416 w 80"/>
                <a:gd name="T71" fmla="*/ 42330173 h 71"/>
                <a:gd name="T72" fmla="*/ 689236042 w 80"/>
                <a:gd name="T73" fmla="*/ 14108806 h 71"/>
                <a:gd name="T74" fmla="*/ 632971416 w 80"/>
                <a:gd name="T75" fmla="*/ 0 h 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0"/>
                <a:gd name="T115" fmla="*/ 0 h 71"/>
                <a:gd name="T116" fmla="*/ 80 w 80"/>
                <a:gd name="T117" fmla="*/ 71 h 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0" h="71">
                  <a:moveTo>
                    <a:pt x="32" y="67"/>
                  </a:moveTo>
                  <a:cubicBezTo>
                    <a:pt x="32" y="68"/>
                    <a:pt x="33" y="68"/>
                    <a:pt x="33" y="69"/>
                  </a:cubicBezTo>
                  <a:cubicBezTo>
                    <a:pt x="33" y="70"/>
                    <a:pt x="33" y="70"/>
                    <a:pt x="33" y="71"/>
                  </a:cubicBezTo>
                  <a:cubicBezTo>
                    <a:pt x="34" y="71"/>
                    <a:pt x="35" y="71"/>
                    <a:pt x="36" y="71"/>
                  </a:cubicBezTo>
                  <a:cubicBezTo>
                    <a:pt x="37" y="71"/>
                    <a:pt x="38" y="71"/>
                    <a:pt x="40" y="71"/>
                  </a:cubicBezTo>
                  <a:cubicBezTo>
                    <a:pt x="40" y="67"/>
                    <a:pt x="40" y="67"/>
                    <a:pt x="40" y="67"/>
                  </a:cubicBezTo>
                  <a:cubicBezTo>
                    <a:pt x="38" y="67"/>
                    <a:pt x="37" y="67"/>
                    <a:pt x="36" y="67"/>
                  </a:cubicBezTo>
                  <a:cubicBezTo>
                    <a:pt x="35" y="67"/>
                    <a:pt x="34" y="67"/>
                    <a:pt x="32" y="67"/>
                  </a:cubicBezTo>
                  <a:moveTo>
                    <a:pt x="50" y="65"/>
                  </a:moveTo>
                  <a:cubicBezTo>
                    <a:pt x="47" y="66"/>
                    <a:pt x="45" y="66"/>
                    <a:pt x="42" y="67"/>
                  </a:cubicBezTo>
                  <a:cubicBezTo>
                    <a:pt x="42" y="70"/>
                    <a:pt x="42" y="70"/>
                    <a:pt x="42" y="70"/>
                  </a:cubicBezTo>
                  <a:cubicBezTo>
                    <a:pt x="45" y="70"/>
                    <a:pt x="47" y="69"/>
                    <a:pt x="49" y="69"/>
                  </a:cubicBezTo>
                  <a:cubicBezTo>
                    <a:pt x="49" y="68"/>
                    <a:pt x="49" y="68"/>
                    <a:pt x="49" y="67"/>
                  </a:cubicBezTo>
                  <a:cubicBezTo>
                    <a:pt x="49" y="67"/>
                    <a:pt x="49" y="66"/>
                    <a:pt x="50" y="65"/>
                  </a:cubicBezTo>
                  <a:moveTo>
                    <a:pt x="18" y="63"/>
                  </a:moveTo>
                  <a:cubicBezTo>
                    <a:pt x="19" y="65"/>
                    <a:pt x="20" y="66"/>
                    <a:pt x="21" y="68"/>
                  </a:cubicBezTo>
                  <a:cubicBezTo>
                    <a:pt x="24" y="69"/>
                    <a:pt x="27" y="70"/>
                    <a:pt x="30" y="70"/>
                  </a:cubicBezTo>
                  <a:cubicBezTo>
                    <a:pt x="30" y="69"/>
                    <a:pt x="29" y="68"/>
                    <a:pt x="29" y="66"/>
                  </a:cubicBezTo>
                  <a:cubicBezTo>
                    <a:pt x="25" y="66"/>
                    <a:pt x="21" y="64"/>
                    <a:pt x="18" y="63"/>
                  </a:cubicBezTo>
                  <a:moveTo>
                    <a:pt x="63" y="58"/>
                  </a:moveTo>
                  <a:cubicBezTo>
                    <a:pt x="60" y="60"/>
                    <a:pt x="57" y="62"/>
                    <a:pt x="53" y="64"/>
                  </a:cubicBezTo>
                  <a:cubicBezTo>
                    <a:pt x="53" y="65"/>
                    <a:pt x="52" y="66"/>
                    <a:pt x="52" y="68"/>
                  </a:cubicBezTo>
                  <a:cubicBezTo>
                    <a:pt x="55" y="67"/>
                    <a:pt x="58" y="65"/>
                    <a:pt x="61" y="63"/>
                  </a:cubicBezTo>
                  <a:cubicBezTo>
                    <a:pt x="62" y="62"/>
                    <a:pt x="63" y="60"/>
                    <a:pt x="63" y="58"/>
                  </a:cubicBezTo>
                  <a:moveTo>
                    <a:pt x="0" y="39"/>
                  </a:moveTo>
                  <a:cubicBezTo>
                    <a:pt x="0" y="39"/>
                    <a:pt x="0" y="39"/>
                    <a:pt x="0" y="39"/>
                  </a:cubicBezTo>
                  <a:cubicBezTo>
                    <a:pt x="0" y="39"/>
                    <a:pt x="0" y="39"/>
                    <a:pt x="0" y="39"/>
                  </a:cubicBezTo>
                  <a:cubicBezTo>
                    <a:pt x="0" y="47"/>
                    <a:pt x="3" y="53"/>
                    <a:pt x="7" y="58"/>
                  </a:cubicBezTo>
                  <a:cubicBezTo>
                    <a:pt x="9" y="61"/>
                    <a:pt x="12" y="64"/>
                    <a:pt x="16" y="66"/>
                  </a:cubicBezTo>
                  <a:cubicBezTo>
                    <a:pt x="15" y="64"/>
                    <a:pt x="14" y="62"/>
                    <a:pt x="14" y="60"/>
                  </a:cubicBezTo>
                  <a:cubicBezTo>
                    <a:pt x="9" y="56"/>
                    <a:pt x="6" y="52"/>
                    <a:pt x="5" y="47"/>
                  </a:cubicBezTo>
                  <a:cubicBezTo>
                    <a:pt x="2" y="45"/>
                    <a:pt x="0" y="43"/>
                    <a:pt x="0" y="39"/>
                  </a:cubicBezTo>
                  <a:moveTo>
                    <a:pt x="80" y="31"/>
                  </a:moveTo>
                  <a:cubicBezTo>
                    <a:pt x="80" y="34"/>
                    <a:pt x="79" y="37"/>
                    <a:pt x="76" y="40"/>
                  </a:cubicBezTo>
                  <a:cubicBezTo>
                    <a:pt x="75" y="45"/>
                    <a:pt x="72" y="50"/>
                    <a:pt x="68" y="54"/>
                  </a:cubicBezTo>
                  <a:cubicBezTo>
                    <a:pt x="67" y="56"/>
                    <a:pt x="66" y="58"/>
                    <a:pt x="65" y="60"/>
                  </a:cubicBezTo>
                  <a:cubicBezTo>
                    <a:pt x="69" y="57"/>
                    <a:pt x="72" y="54"/>
                    <a:pt x="74" y="51"/>
                  </a:cubicBezTo>
                  <a:cubicBezTo>
                    <a:pt x="78" y="45"/>
                    <a:pt x="80" y="38"/>
                    <a:pt x="80" y="31"/>
                  </a:cubicBezTo>
                  <a:cubicBezTo>
                    <a:pt x="80" y="31"/>
                    <a:pt x="80" y="31"/>
                    <a:pt x="80" y="31"/>
                  </a:cubicBezTo>
                  <a:cubicBezTo>
                    <a:pt x="80" y="31"/>
                    <a:pt x="80" y="31"/>
                    <a:pt x="80" y="31"/>
                  </a:cubicBezTo>
                  <a:moveTo>
                    <a:pt x="16" y="9"/>
                  </a:moveTo>
                  <a:cubicBezTo>
                    <a:pt x="12" y="12"/>
                    <a:pt x="9" y="15"/>
                    <a:pt x="7" y="19"/>
                  </a:cubicBezTo>
                  <a:cubicBezTo>
                    <a:pt x="3" y="25"/>
                    <a:pt x="0" y="32"/>
                    <a:pt x="0" y="39"/>
                  </a:cubicBezTo>
                  <a:cubicBezTo>
                    <a:pt x="0" y="36"/>
                    <a:pt x="2" y="33"/>
                    <a:pt x="5" y="31"/>
                  </a:cubicBezTo>
                  <a:cubicBezTo>
                    <a:pt x="6" y="25"/>
                    <a:pt x="9" y="20"/>
                    <a:pt x="14" y="16"/>
                  </a:cubicBezTo>
                  <a:cubicBezTo>
                    <a:pt x="14" y="14"/>
                    <a:pt x="15" y="11"/>
                    <a:pt x="16" y="9"/>
                  </a:cubicBezTo>
                  <a:moveTo>
                    <a:pt x="65" y="5"/>
                  </a:moveTo>
                  <a:cubicBezTo>
                    <a:pt x="66" y="7"/>
                    <a:pt x="67" y="9"/>
                    <a:pt x="68" y="11"/>
                  </a:cubicBezTo>
                  <a:cubicBezTo>
                    <a:pt x="72" y="14"/>
                    <a:pt x="75" y="19"/>
                    <a:pt x="76" y="24"/>
                  </a:cubicBezTo>
                  <a:cubicBezTo>
                    <a:pt x="79" y="25"/>
                    <a:pt x="80" y="28"/>
                    <a:pt x="80" y="31"/>
                  </a:cubicBezTo>
                  <a:cubicBezTo>
                    <a:pt x="80" y="24"/>
                    <a:pt x="78" y="18"/>
                    <a:pt x="74" y="13"/>
                  </a:cubicBezTo>
                  <a:cubicBezTo>
                    <a:pt x="72" y="10"/>
                    <a:pt x="69" y="7"/>
                    <a:pt x="65" y="5"/>
                  </a:cubicBezTo>
                  <a:moveTo>
                    <a:pt x="30" y="2"/>
                  </a:moveTo>
                  <a:cubicBezTo>
                    <a:pt x="27" y="3"/>
                    <a:pt x="24" y="4"/>
                    <a:pt x="21" y="6"/>
                  </a:cubicBezTo>
                  <a:cubicBezTo>
                    <a:pt x="20" y="8"/>
                    <a:pt x="19" y="10"/>
                    <a:pt x="18" y="12"/>
                  </a:cubicBezTo>
                  <a:cubicBezTo>
                    <a:pt x="21" y="10"/>
                    <a:pt x="25" y="8"/>
                    <a:pt x="29" y="6"/>
                  </a:cubicBezTo>
                  <a:cubicBezTo>
                    <a:pt x="29" y="5"/>
                    <a:pt x="30" y="3"/>
                    <a:pt x="30" y="2"/>
                  </a:cubicBezTo>
                  <a:moveTo>
                    <a:pt x="52" y="0"/>
                  </a:moveTo>
                  <a:cubicBezTo>
                    <a:pt x="52" y="1"/>
                    <a:pt x="53" y="3"/>
                    <a:pt x="53" y="4"/>
                  </a:cubicBezTo>
                  <a:cubicBezTo>
                    <a:pt x="57" y="5"/>
                    <a:pt x="60" y="6"/>
                    <a:pt x="63" y="8"/>
                  </a:cubicBezTo>
                  <a:cubicBezTo>
                    <a:pt x="63" y="6"/>
                    <a:pt x="62" y="4"/>
                    <a:pt x="61" y="3"/>
                  </a:cubicBezTo>
                  <a:cubicBezTo>
                    <a:pt x="58" y="2"/>
                    <a:pt x="55" y="1"/>
                    <a:pt x="52" y="0"/>
                  </a:cubicBezTo>
                  <a:moveTo>
                    <a:pt x="40" y="0"/>
                  </a:moveTo>
                  <a:cubicBezTo>
                    <a:pt x="37" y="0"/>
                    <a:pt x="35" y="0"/>
                    <a:pt x="33" y="1"/>
                  </a:cubicBezTo>
                  <a:cubicBezTo>
                    <a:pt x="33" y="2"/>
                    <a:pt x="33" y="2"/>
                    <a:pt x="33" y="3"/>
                  </a:cubicBezTo>
                  <a:cubicBezTo>
                    <a:pt x="33" y="3"/>
                    <a:pt x="32" y="4"/>
                    <a:pt x="32" y="5"/>
                  </a:cubicBezTo>
                  <a:cubicBezTo>
                    <a:pt x="35" y="4"/>
                    <a:pt x="37" y="4"/>
                    <a:pt x="40" y="4"/>
                  </a:cubicBezTo>
                  <a:cubicBezTo>
                    <a:pt x="40" y="0"/>
                    <a:pt x="40" y="0"/>
                    <a:pt x="40" y="0"/>
                  </a:cubicBezTo>
                  <a:moveTo>
                    <a:pt x="45" y="0"/>
                  </a:moveTo>
                  <a:cubicBezTo>
                    <a:pt x="44" y="0"/>
                    <a:pt x="43" y="0"/>
                    <a:pt x="42" y="0"/>
                  </a:cubicBezTo>
                  <a:cubicBezTo>
                    <a:pt x="42" y="3"/>
                    <a:pt x="42" y="3"/>
                    <a:pt x="42" y="3"/>
                  </a:cubicBezTo>
                  <a:cubicBezTo>
                    <a:pt x="43" y="3"/>
                    <a:pt x="44" y="3"/>
                    <a:pt x="45" y="3"/>
                  </a:cubicBezTo>
                  <a:cubicBezTo>
                    <a:pt x="46" y="3"/>
                    <a:pt x="48" y="3"/>
                    <a:pt x="50" y="4"/>
                  </a:cubicBezTo>
                  <a:cubicBezTo>
                    <a:pt x="49" y="3"/>
                    <a:pt x="49" y="2"/>
                    <a:pt x="49" y="1"/>
                  </a:cubicBezTo>
                  <a:cubicBezTo>
                    <a:pt x="49" y="1"/>
                    <a:pt x="49" y="0"/>
                    <a:pt x="49" y="0"/>
                  </a:cubicBezTo>
                  <a:cubicBezTo>
                    <a:pt x="47" y="0"/>
                    <a:pt x="46" y="0"/>
                    <a:pt x="4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13" name="Freeform 15"/>
            <p:cNvSpPr>
              <a:spLocks noEditPoints="1" noChangeArrowheads="1"/>
            </p:cNvSpPr>
            <p:nvPr/>
          </p:nvSpPr>
          <p:spPr bwMode="auto">
            <a:xfrm>
              <a:off x="4459288" y="3027363"/>
              <a:ext cx="300038" cy="136525"/>
            </a:xfrm>
            <a:custGeom>
              <a:avLst/>
              <a:gdLst>
                <a:gd name="T0" fmla="*/ 436048976 w 80"/>
                <a:gd name="T1" fmla="*/ 460225775 h 36"/>
                <a:gd name="T2" fmla="*/ 421980944 w 80"/>
                <a:gd name="T3" fmla="*/ 517752101 h 36"/>
                <a:gd name="T4" fmla="*/ 562642509 w 80"/>
                <a:gd name="T5" fmla="*/ 517752101 h 36"/>
                <a:gd name="T6" fmla="*/ 196926191 w 80"/>
                <a:gd name="T7" fmla="*/ 431460716 h 36"/>
                <a:gd name="T8" fmla="*/ 379784350 w 80"/>
                <a:gd name="T9" fmla="*/ 517752101 h 36"/>
                <a:gd name="T10" fmla="*/ 196926191 w 80"/>
                <a:gd name="T11" fmla="*/ 431460716 h 36"/>
                <a:gd name="T12" fmla="*/ 590774822 w 80"/>
                <a:gd name="T13" fmla="*/ 460225775 h 36"/>
                <a:gd name="T14" fmla="*/ 731436387 w 80"/>
                <a:gd name="T15" fmla="*/ 488987042 h 36"/>
                <a:gd name="T16" fmla="*/ 942426859 w 80"/>
                <a:gd name="T17" fmla="*/ 359549965 h 36"/>
                <a:gd name="T18" fmla="*/ 773632981 w 80"/>
                <a:gd name="T19" fmla="*/ 474606408 h 36"/>
                <a:gd name="T20" fmla="*/ 942426859 w 80"/>
                <a:gd name="T21" fmla="*/ 359549965 h 36"/>
                <a:gd name="T22" fmla="*/ 70328907 w 80"/>
                <a:gd name="T23" fmla="*/ 201347828 h 36"/>
                <a:gd name="T24" fmla="*/ 0 w 80"/>
                <a:gd name="T25" fmla="*/ 316404272 h 36"/>
                <a:gd name="T26" fmla="*/ 0 w 80"/>
                <a:gd name="T27" fmla="*/ 316404272 h 36"/>
                <a:gd name="T28" fmla="*/ 168793878 w 80"/>
                <a:gd name="T29" fmla="*/ 474606408 h 36"/>
                <a:gd name="T30" fmla="*/ 56264626 w 80"/>
                <a:gd name="T31" fmla="*/ 345169331 h 36"/>
                <a:gd name="T32" fmla="*/ 28132313 w 80"/>
                <a:gd name="T33" fmla="*/ 287639213 h 36"/>
                <a:gd name="T34" fmla="*/ 154725846 w 80"/>
                <a:gd name="T35" fmla="*/ 186967195 h 36"/>
                <a:gd name="T36" fmla="*/ 984623453 w 80"/>
                <a:gd name="T37" fmla="*/ 43145692 h 36"/>
                <a:gd name="T38" fmla="*/ 1083088424 w 80"/>
                <a:gd name="T39" fmla="*/ 186967195 h 36"/>
                <a:gd name="T40" fmla="*/ 1111220737 w 80"/>
                <a:gd name="T41" fmla="*/ 230112888 h 36"/>
                <a:gd name="T42" fmla="*/ 984623453 w 80"/>
                <a:gd name="T43" fmla="*/ 330784906 h 36"/>
                <a:gd name="T44" fmla="*/ 1069020392 w 80"/>
                <a:gd name="T45" fmla="*/ 330784906 h 36"/>
                <a:gd name="T46" fmla="*/ 1125285018 w 80"/>
                <a:gd name="T47" fmla="*/ 201347828 h 36"/>
                <a:gd name="T48" fmla="*/ 1125285018 w 80"/>
                <a:gd name="T49" fmla="*/ 201347828 h 36"/>
                <a:gd name="T50" fmla="*/ 984623453 w 80"/>
                <a:gd name="T51" fmla="*/ 43145692 h 36"/>
                <a:gd name="T52" fmla="*/ 210990472 w 80"/>
                <a:gd name="T53" fmla="*/ 100675810 h 36"/>
                <a:gd name="T54" fmla="*/ 365716318 w 80"/>
                <a:gd name="T55" fmla="*/ 100675810 h 36"/>
                <a:gd name="T56" fmla="*/ 562642509 w 80"/>
                <a:gd name="T57" fmla="*/ 14380633 h 36"/>
                <a:gd name="T58" fmla="*/ 421980944 w 80"/>
                <a:gd name="T59" fmla="*/ 86291385 h 36"/>
                <a:gd name="T60" fmla="*/ 562642509 w 80"/>
                <a:gd name="T61" fmla="*/ 14380633 h 36"/>
                <a:gd name="T62" fmla="*/ 773632981 w 80"/>
                <a:gd name="T63" fmla="*/ 57526326 h 36"/>
                <a:gd name="T64" fmla="*/ 928358827 w 80"/>
                <a:gd name="T65" fmla="*/ 28765059 h 36"/>
                <a:gd name="T66" fmla="*/ 703304074 w 80"/>
                <a:gd name="T67" fmla="*/ 0 h 36"/>
                <a:gd name="T68" fmla="*/ 590774822 w 80"/>
                <a:gd name="T69" fmla="*/ 57526326 h 36"/>
                <a:gd name="T70" fmla="*/ 731436387 w 80"/>
                <a:gd name="T71" fmla="*/ 57526326 h 36"/>
                <a:gd name="T72" fmla="*/ 703304074 w 80"/>
                <a:gd name="T73" fmla="*/ 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0"/>
                <a:gd name="T112" fmla="*/ 0 h 36"/>
                <a:gd name="T113" fmla="*/ 80 w 80"/>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0" h="36">
                  <a:moveTo>
                    <a:pt x="40" y="32"/>
                  </a:moveTo>
                  <a:cubicBezTo>
                    <a:pt x="37" y="32"/>
                    <a:pt x="34" y="32"/>
                    <a:pt x="31" y="32"/>
                  </a:cubicBezTo>
                  <a:cubicBezTo>
                    <a:pt x="31" y="32"/>
                    <a:pt x="30" y="32"/>
                    <a:pt x="30" y="32"/>
                  </a:cubicBezTo>
                  <a:cubicBezTo>
                    <a:pt x="30" y="34"/>
                    <a:pt x="30" y="35"/>
                    <a:pt x="30" y="36"/>
                  </a:cubicBezTo>
                  <a:cubicBezTo>
                    <a:pt x="30" y="36"/>
                    <a:pt x="31" y="36"/>
                    <a:pt x="31" y="36"/>
                  </a:cubicBezTo>
                  <a:cubicBezTo>
                    <a:pt x="34" y="36"/>
                    <a:pt x="37" y="36"/>
                    <a:pt x="40" y="36"/>
                  </a:cubicBezTo>
                  <a:cubicBezTo>
                    <a:pt x="40" y="32"/>
                    <a:pt x="40" y="32"/>
                    <a:pt x="40" y="32"/>
                  </a:cubicBezTo>
                  <a:moveTo>
                    <a:pt x="14" y="30"/>
                  </a:moveTo>
                  <a:cubicBezTo>
                    <a:pt x="15" y="32"/>
                    <a:pt x="15" y="33"/>
                    <a:pt x="15" y="34"/>
                  </a:cubicBezTo>
                  <a:cubicBezTo>
                    <a:pt x="18" y="35"/>
                    <a:pt x="22" y="36"/>
                    <a:pt x="27" y="36"/>
                  </a:cubicBezTo>
                  <a:cubicBezTo>
                    <a:pt x="27" y="35"/>
                    <a:pt x="27" y="34"/>
                    <a:pt x="26" y="32"/>
                  </a:cubicBezTo>
                  <a:cubicBezTo>
                    <a:pt x="22" y="32"/>
                    <a:pt x="18" y="31"/>
                    <a:pt x="14" y="30"/>
                  </a:cubicBezTo>
                  <a:moveTo>
                    <a:pt x="52" y="30"/>
                  </a:moveTo>
                  <a:cubicBezTo>
                    <a:pt x="49" y="31"/>
                    <a:pt x="46" y="31"/>
                    <a:pt x="42" y="32"/>
                  </a:cubicBezTo>
                  <a:cubicBezTo>
                    <a:pt x="42" y="35"/>
                    <a:pt x="42" y="35"/>
                    <a:pt x="42" y="35"/>
                  </a:cubicBezTo>
                  <a:cubicBezTo>
                    <a:pt x="46" y="35"/>
                    <a:pt x="49" y="34"/>
                    <a:pt x="52" y="34"/>
                  </a:cubicBezTo>
                  <a:cubicBezTo>
                    <a:pt x="52" y="33"/>
                    <a:pt x="52" y="31"/>
                    <a:pt x="52" y="30"/>
                  </a:cubicBezTo>
                  <a:moveTo>
                    <a:pt x="67" y="25"/>
                  </a:moveTo>
                  <a:cubicBezTo>
                    <a:pt x="64" y="26"/>
                    <a:pt x="60" y="28"/>
                    <a:pt x="55" y="29"/>
                  </a:cubicBezTo>
                  <a:cubicBezTo>
                    <a:pt x="55" y="30"/>
                    <a:pt x="55" y="32"/>
                    <a:pt x="55" y="33"/>
                  </a:cubicBezTo>
                  <a:cubicBezTo>
                    <a:pt x="59" y="32"/>
                    <a:pt x="63" y="30"/>
                    <a:pt x="66" y="29"/>
                  </a:cubicBezTo>
                  <a:cubicBezTo>
                    <a:pt x="67" y="28"/>
                    <a:pt x="67" y="26"/>
                    <a:pt x="67" y="25"/>
                  </a:cubicBezTo>
                  <a:moveTo>
                    <a:pt x="12" y="9"/>
                  </a:moveTo>
                  <a:cubicBezTo>
                    <a:pt x="9" y="10"/>
                    <a:pt x="7" y="12"/>
                    <a:pt x="5" y="14"/>
                  </a:cubicBezTo>
                  <a:cubicBezTo>
                    <a:pt x="2" y="16"/>
                    <a:pt x="0" y="19"/>
                    <a:pt x="0" y="22"/>
                  </a:cubicBezTo>
                  <a:cubicBezTo>
                    <a:pt x="0" y="22"/>
                    <a:pt x="0" y="22"/>
                    <a:pt x="0" y="22"/>
                  </a:cubicBezTo>
                  <a:cubicBezTo>
                    <a:pt x="0" y="22"/>
                    <a:pt x="0" y="22"/>
                    <a:pt x="0" y="22"/>
                  </a:cubicBezTo>
                  <a:cubicBezTo>
                    <a:pt x="0" y="22"/>
                    <a:pt x="0" y="22"/>
                    <a:pt x="0" y="22"/>
                  </a:cubicBezTo>
                  <a:cubicBezTo>
                    <a:pt x="0" y="26"/>
                    <a:pt x="2" y="28"/>
                    <a:pt x="5" y="30"/>
                  </a:cubicBezTo>
                  <a:cubicBezTo>
                    <a:pt x="7" y="31"/>
                    <a:pt x="9" y="33"/>
                    <a:pt x="12" y="33"/>
                  </a:cubicBezTo>
                  <a:cubicBezTo>
                    <a:pt x="11" y="32"/>
                    <a:pt x="11" y="31"/>
                    <a:pt x="11" y="29"/>
                  </a:cubicBezTo>
                  <a:cubicBezTo>
                    <a:pt x="7" y="28"/>
                    <a:pt x="5" y="26"/>
                    <a:pt x="4" y="24"/>
                  </a:cubicBezTo>
                  <a:cubicBezTo>
                    <a:pt x="2" y="24"/>
                    <a:pt x="2" y="24"/>
                    <a:pt x="2" y="24"/>
                  </a:cubicBezTo>
                  <a:cubicBezTo>
                    <a:pt x="2" y="20"/>
                    <a:pt x="2" y="20"/>
                    <a:pt x="2" y="20"/>
                  </a:cubicBezTo>
                  <a:cubicBezTo>
                    <a:pt x="4" y="20"/>
                    <a:pt x="4" y="20"/>
                    <a:pt x="4" y="20"/>
                  </a:cubicBezTo>
                  <a:cubicBezTo>
                    <a:pt x="5" y="18"/>
                    <a:pt x="7" y="15"/>
                    <a:pt x="11" y="13"/>
                  </a:cubicBezTo>
                  <a:cubicBezTo>
                    <a:pt x="11" y="11"/>
                    <a:pt x="11" y="10"/>
                    <a:pt x="12" y="9"/>
                  </a:cubicBezTo>
                  <a:moveTo>
                    <a:pt x="70" y="3"/>
                  </a:moveTo>
                  <a:cubicBezTo>
                    <a:pt x="70" y="4"/>
                    <a:pt x="70" y="6"/>
                    <a:pt x="70" y="7"/>
                  </a:cubicBezTo>
                  <a:cubicBezTo>
                    <a:pt x="74" y="9"/>
                    <a:pt x="76" y="11"/>
                    <a:pt x="77" y="13"/>
                  </a:cubicBezTo>
                  <a:cubicBezTo>
                    <a:pt x="79" y="12"/>
                    <a:pt x="79" y="12"/>
                    <a:pt x="79" y="12"/>
                  </a:cubicBezTo>
                  <a:cubicBezTo>
                    <a:pt x="79" y="16"/>
                    <a:pt x="79" y="16"/>
                    <a:pt x="79" y="16"/>
                  </a:cubicBezTo>
                  <a:cubicBezTo>
                    <a:pt x="77" y="16"/>
                    <a:pt x="77" y="16"/>
                    <a:pt x="77" y="16"/>
                  </a:cubicBezTo>
                  <a:cubicBezTo>
                    <a:pt x="76" y="18"/>
                    <a:pt x="74" y="21"/>
                    <a:pt x="70" y="23"/>
                  </a:cubicBezTo>
                  <a:cubicBezTo>
                    <a:pt x="70" y="25"/>
                    <a:pt x="70" y="26"/>
                    <a:pt x="70" y="27"/>
                  </a:cubicBezTo>
                  <a:cubicBezTo>
                    <a:pt x="72" y="26"/>
                    <a:pt x="74" y="24"/>
                    <a:pt x="76" y="23"/>
                  </a:cubicBezTo>
                  <a:cubicBezTo>
                    <a:pt x="79" y="20"/>
                    <a:pt x="80" y="17"/>
                    <a:pt x="80" y="14"/>
                  </a:cubicBezTo>
                  <a:cubicBezTo>
                    <a:pt x="80" y="14"/>
                    <a:pt x="80" y="14"/>
                    <a:pt x="80" y="14"/>
                  </a:cubicBezTo>
                  <a:cubicBezTo>
                    <a:pt x="80" y="14"/>
                    <a:pt x="80" y="14"/>
                    <a:pt x="80" y="14"/>
                  </a:cubicBezTo>
                  <a:cubicBezTo>
                    <a:pt x="80" y="14"/>
                    <a:pt x="80" y="14"/>
                    <a:pt x="80" y="14"/>
                  </a:cubicBezTo>
                  <a:cubicBezTo>
                    <a:pt x="80" y="11"/>
                    <a:pt x="79" y="8"/>
                    <a:pt x="76" y="7"/>
                  </a:cubicBezTo>
                  <a:cubicBezTo>
                    <a:pt x="74" y="5"/>
                    <a:pt x="72" y="4"/>
                    <a:pt x="70" y="3"/>
                  </a:cubicBezTo>
                  <a:moveTo>
                    <a:pt x="27" y="3"/>
                  </a:moveTo>
                  <a:cubicBezTo>
                    <a:pt x="22" y="4"/>
                    <a:pt x="18" y="5"/>
                    <a:pt x="15" y="7"/>
                  </a:cubicBezTo>
                  <a:cubicBezTo>
                    <a:pt x="15" y="8"/>
                    <a:pt x="15" y="10"/>
                    <a:pt x="14" y="11"/>
                  </a:cubicBezTo>
                  <a:cubicBezTo>
                    <a:pt x="18" y="9"/>
                    <a:pt x="22" y="8"/>
                    <a:pt x="26" y="7"/>
                  </a:cubicBezTo>
                  <a:cubicBezTo>
                    <a:pt x="27" y="5"/>
                    <a:pt x="27" y="4"/>
                    <a:pt x="27" y="3"/>
                  </a:cubicBezTo>
                  <a:moveTo>
                    <a:pt x="40" y="1"/>
                  </a:moveTo>
                  <a:cubicBezTo>
                    <a:pt x="36" y="1"/>
                    <a:pt x="33" y="2"/>
                    <a:pt x="30" y="2"/>
                  </a:cubicBezTo>
                  <a:cubicBezTo>
                    <a:pt x="30" y="3"/>
                    <a:pt x="30" y="5"/>
                    <a:pt x="30" y="6"/>
                  </a:cubicBezTo>
                  <a:cubicBezTo>
                    <a:pt x="33" y="5"/>
                    <a:pt x="36" y="5"/>
                    <a:pt x="40" y="4"/>
                  </a:cubicBezTo>
                  <a:cubicBezTo>
                    <a:pt x="40" y="1"/>
                    <a:pt x="40" y="1"/>
                    <a:pt x="40" y="1"/>
                  </a:cubicBezTo>
                  <a:moveTo>
                    <a:pt x="55" y="0"/>
                  </a:moveTo>
                  <a:cubicBezTo>
                    <a:pt x="55" y="2"/>
                    <a:pt x="55" y="3"/>
                    <a:pt x="55" y="4"/>
                  </a:cubicBezTo>
                  <a:cubicBezTo>
                    <a:pt x="60" y="4"/>
                    <a:pt x="64" y="5"/>
                    <a:pt x="67" y="6"/>
                  </a:cubicBezTo>
                  <a:cubicBezTo>
                    <a:pt x="67" y="5"/>
                    <a:pt x="67" y="3"/>
                    <a:pt x="66" y="2"/>
                  </a:cubicBezTo>
                  <a:cubicBezTo>
                    <a:pt x="63" y="1"/>
                    <a:pt x="59" y="1"/>
                    <a:pt x="55" y="0"/>
                  </a:cubicBezTo>
                  <a:moveTo>
                    <a:pt x="50" y="0"/>
                  </a:moveTo>
                  <a:cubicBezTo>
                    <a:pt x="47" y="0"/>
                    <a:pt x="45" y="0"/>
                    <a:pt x="42" y="0"/>
                  </a:cubicBezTo>
                  <a:cubicBezTo>
                    <a:pt x="42" y="4"/>
                    <a:pt x="42" y="4"/>
                    <a:pt x="42" y="4"/>
                  </a:cubicBezTo>
                  <a:cubicBezTo>
                    <a:pt x="45" y="4"/>
                    <a:pt x="47" y="4"/>
                    <a:pt x="50" y="4"/>
                  </a:cubicBezTo>
                  <a:cubicBezTo>
                    <a:pt x="51" y="4"/>
                    <a:pt x="51" y="4"/>
                    <a:pt x="52" y="4"/>
                  </a:cubicBezTo>
                  <a:cubicBezTo>
                    <a:pt x="52" y="3"/>
                    <a:pt x="52" y="1"/>
                    <a:pt x="52" y="0"/>
                  </a:cubicBezTo>
                  <a:cubicBezTo>
                    <a:pt x="51" y="0"/>
                    <a:pt x="51" y="0"/>
                    <a:pt x="5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14" name="Freeform 16"/>
            <p:cNvSpPr>
              <a:spLocks noEditPoints="1" noChangeArrowheads="1"/>
            </p:cNvSpPr>
            <p:nvPr/>
          </p:nvSpPr>
          <p:spPr bwMode="auto">
            <a:xfrm>
              <a:off x="4500563" y="2908300"/>
              <a:ext cx="222250" cy="374650"/>
            </a:xfrm>
            <a:custGeom>
              <a:avLst/>
              <a:gdLst>
                <a:gd name="T0" fmla="*/ 837204449 w 59"/>
                <a:gd name="T1" fmla="*/ 687778724 h 100"/>
                <a:gd name="T2" fmla="*/ 808824254 w 59"/>
                <a:gd name="T3" fmla="*/ 687778724 h 100"/>
                <a:gd name="T4" fmla="*/ 794634157 w 59"/>
                <a:gd name="T5" fmla="*/ 800068822 h 100"/>
                <a:gd name="T6" fmla="*/ 780444059 w 59"/>
                <a:gd name="T7" fmla="*/ 856213871 h 100"/>
                <a:gd name="T8" fmla="*/ 737873767 w 59"/>
                <a:gd name="T9" fmla="*/ 1024649018 h 100"/>
                <a:gd name="T10" fmla="*/ 709493572 w 59"/>
                <a:gd name="T11" fmla="*/ 1094828456 h 100"/>
                <a:gd name="T12" fmla="*/ 695307242 w 59"/>
                <a:gd name="T13" fmla="*/ 1136939116 h 100"/>
                <a:gd name="T14" fmla="*/ 525026072 w 59"/>
                <a:gd name="T15" fmla="*/ 1319408652 h 100"/>
                <a:gd name="T16" fmla="*/ 425695390 w 59"/>
                <a:gd name="T17" fmla="*/ 1403626225 h 100"/>
                <a:gd name="T18" fmla="*/ 425695390 w 59"/>
                <a:gd name="T19" fmla="*/ 1403626225 h 100"/>
                <a:gd name="T20" fmla="*/ 326368475 w 59"/>
                <a:gd name="T21" fmla="*/ 1333446787 h 100"/>
                <a:gd name="T22" fmla="*/ 156087305 w 59"/>
                <a:gd name="T23" fmla="*/ 1193084165 h 100"/>
                <a:gd name="T24" fmla="*/ 141897208 w 59"/>
                <a:gd name="T25" fmla="*/ 1165011640 h 100"/>
                <a:gd name="T26" fmla="*/ 99330682 w 59"/>
                <a:gd name="T27" fmla="*/ 1094828456 h 100"/>
                <a:gd name="T28" fmla="*/ 56760390 w 59"/>
                <a:gd name="T29" fmla="*/ 926393309 h 100"/>
                <a:gd name="T30" fmla="*/ 42570292 w 59"/>
                <a:gd name="T31" fmla="*/ 870248260 h 100"/>
                <a:gd name="T32" fmla="*/ 42570292 w 59"/>
                <a:gd name="T33" fmla="*/ 771996297 h 100"/>
                <a:gd name="T34" fmla="*/ 0 w 59"/>
                <a:gd name="T35" fmla="*/ 771996297 h 100"/>
                <a:gd name="T36" fmla="*/ 0 w 59"/>
                <a:gd name="T37" fmla="*/ 856213871 h 100"/>
                <a:gd name="T38" fmla="*/ 14190097 w 59"/>
                <a:gd name="T39" fmla="*/ 912358920 h 100"/>
                <a:gd name="T40" fmla="*/ 42570292 w 59"/>
                <a:gd name="T41" fmla="*/ 1052721542 h 100"/>
                <a:gd name="T42" fmla="*/ 70950487 w 59"/>
                <a:gd name="T43" fmla="*/ 1136939116 h 100"/>
                <a:gd name="T44" fmla="*/ 184467500 w 59"/>
                <a:gd name="T45" fmla="*/ 1305374263 h 100"/>
                <a:gd name="T46" fmla="*/ 397318962 w 59"/>
                <a:gd name="T47" fmla="*/ 1403626225 h 100"/>
                <a:gd name="T48" fmla="*/ 425695390 w 59"/>
                <a:gd name="T49" fmla="*/ 1403626225 h 100"/>
                <a:gd name="T50" fmla="*/ 666927047 w 59"/>
                <a:gd name="T51" fmla="*/ 1249229214 h 100"/>
                <a:gd name="T52" fmla="*/ 766253962 w 59"/>
                <a:gd name="T53" fmla="*/ 1052721542 h 100"/>
                <a:gd name="T54" fmla="*/ 808824254 w 59"/>
                <a:gd name="T55" fmla="*/ 968503969 h 100"/>
                <a:gd name="T56" fmla="*/ 837204449 w 59"/>
                <a:gd name="T57" fmla="*/ 828141346 h 100"/>
                <a:gd name="T58" fmla="*/ 837204449 w 59"/>
                <a:gd name="T59" fmla="*/ 771996297 h 100"/>
                <a:gd name="T60" fmla="*/ 837204449 w 59"/>
                <a:gd name="T61" fmla="*/ 687778724 h 100"/>
                <a:gd name="T62" fmla="*/ 425695390 w 59"/>
                <a:gd name="T63" fmla="*/ 14038136 h 100"/>
                <a:gd name="T64" fmla="*/ 184467500 w 59"/>
                <a:gd name="T65" fmla="*/ 154400758 h 100"/>
                <a:gd name="T66" fmla="*/ 70950487 w 59"/>
                <a:gd name="T67" fmla="*/ 336870294 h 100"/>
                <a:gd name="T68" fmla="*/ 42570292 w 59"/>
                <a:gd name="T69" fmla="*/ 435126003 h 100"/>
                <a:gd name="T70" fmla="*/ 14190097 w 59"/>
                <a:gd name="T71" fmla="*/ 575488626 h 100"/>
                <a:gd name="T72" fmla="*/ 0 w 59"/>
                <a:gd name="T73" fmla="*/ 631633675 h 100"/>
                <a:gd name="T74" fmla="*/ 0 w 59"/>
                <a:gd name="T75" fmla="*/ 715851248 h 100"/>
                <a:gd name="T76" fmla="*/ 42570292 w 59"/>
                <a:gd name="T77" fmla="*/ 715851248 h 100"/>
                <a:gd name="T78" fmla="*/ 42570292 w 59"/>
                <a:gd name="T79" fmla="*/ 603561150 h 100"/>
                <a:gd name="T80" fmla="*/ 56760390 w 59"/>
                <a:gd name="T81" fmla="*/ 547416101 h 100"/>
                <a:gd name="T82" fmla="*/ 99330682 w 59"/>
                <a:gd name="T83" fmla="*/ 378980954 h 100"/>
                <a:gd name="T84" fmla="*/ 141897208 w 59"/>
                <a:gd name="T85" fmla="*/ 294763381 h 100"/>
                <a:gd name="T86" fmla="*/ 156087305 w 59"/>
                <a:gd name="T87" fmla="*/ 266690856 h 100"/>
                <a:gd name="T88" fmla="*/ 326368475 w 59"/>
                <a:gd name="T89" fmla="*/ 84217574 h 100"/>
                <a:gd name="T90" fmla="*/ 425695390 w 59"/>
                <a:gd name="T91" fmla="*/ 14038136 h 100"/>
                <a:gd name="T92" fmla="*/ 439885487 w 59"/>
                <a:gd name="T93" fmla="*/ 0 h 100"/>
                <a:gd name="T94" fmla="*/ 425695390 w 59"/>
                <a:gd name="T95" fmla="*/ 14038136 h 100"/>
                <a:gd name="T96" fmla="*/ 425695390 w 59"/>
                <a:gd name="T97" fmla="*/ 14038136 h 100"/>
                <a:gd name="T98" fmla="*/ 525026072 w 59"/>
                <a:gd name="T99" fmla="*/ 70183185 h 100"/>
                <a:gd name="T100" fmla="*/ 695307242 w 59"/>
                <a:gd name="T101" fmla="*/ 224580196 h 100"/>
                <a:gd name="T102" fmla="*/ 709493572 w 59"/>
                <a:gd name="T103" fmla="*/ 252652721 h 100"/>
                <a:gd name="T104" fmla="*/ 737873767 w 59"/>
                <a:gd name="T105" fmla="*/ 322835905 h 100"/>
                <a:gd name="T106" fmla="*/ 780444059 w 59"/>
                <a:gd name="T107" fmla="*/ 477232917 h 100"/>
                <a:gd name="T108" fmla="*/ 794634157 w 59"/>
                <a:gd name="T109" fmla="*/ 533377966 h 100"/>
                <a:gd name="T110" fmla="*/ 808824254 w 59"/>
                <a:gd name="T111" fmla="*/ 645668064 h 100"/>
                <a:gd name="T112" fmla="*/ 837204449 w 59"/>
                <a:gd name="T113" fmla="*/ 631633675 h 100"/>
                <a:gd name="T114" fmla="*/ 837204449 w 59"/>
                <a:gd name="T115" fmla="*/ 547416101 h 100"/>
                <a:gd name="T116" fmla="*/ 837204449 w 59"/>
                <a:gd name="T117" fmla="*/ 491271052 h 100"/>
                <a:gd name="T118" fmla="*/ 808824254 w 59"/>
                <a:gd name="T119" fmla="*/ 364942819 h 100"/>
                <a:gd name="T120" fmla="*/ 766253962 w 59"/>
                <a:gd name="T121" fmla="*/ 280725245 h 100"/>
                <a:gd name="T122" fmla="*/ 666927047 w 59"/>
                <a:gd name="T123" fmla="*/ 112290098 h 100"/>
                <a:gd name="T124" fmla="*/ 439885487 w 59"/>
                <a:gd name="T125" fmla="*/ 0 h 1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9"/>
                <a:gd name="T190" fmla="*/ 0 h 100"/>
                <a:gd name="T191" fmla="*/ 59 w 59"/>
                <a:gd name="T192" fmla="*/ 100 h 10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9" h="100">
                  <a:moveTo>
                    <a:pt x="59" y="49"/>
                  </a:moveTo>
                  <a:cubicBezTo>
                    <a:pt x="57" y="49"/>
                    <a:pt x="57" y="49"/>
                    <a:pt x="57" y="49"/>
                  </a:cubicBezTo>
                  <a:cubicBezTo>
                    <a:pt x="57" y="52"/>
                    <a:pt x="56" y="54"/>
                    <a:pt x="56" y="57"/>
                  </a:cubicBezTo>
                  <a:cubicBezTo>
                    <a:pt x="56" y="58"/>
                    <a:pt x="56" y="60"/>
                    <a:pt x="55" y="61"/>
                  </a:cubicBezTo>
                  <a:cubicBezTo>
                    <a:pt x="55" y="65"/>
                    <a:pt x="54" y="69"/>
                    <a:pt x="52" y="73"/>
                  </a:cubicBezTo>
                  <a:cubicBezTo>
                    <a:pt x="52" y="75"/>
                    <a:pt x="51" y="77"/>
                    <a:pt x="50" y="78"/>
                  </a:cubicBezTo>
                  <a:cubicBezTo>
                    <a:pt x="50" y="79"/>
                    <a:pt x="49" y="80"/>
                    <a:pt x="49" y="81"/>
                  </a:cubicBezTo>
                  <a:cubicBezTo>
                    <a:pt x="45" y="86"/>
                    <a:pt x="41" y="91"/>
                    <a:pt x="37" y="94"/>
                  </a:cubicBezTo>
                  <a:cubicBezTo>
                    <a:pt x="35" y="97"/>
                    <a:pt x="33" y="99"/>
                    <a:pt x="30" y="100"/>
                  </a:cubicBezTo>
                  <a:cubicBezTo>
                    <a:pt x="30" y="100"/>
                    <a:pt x="30" y="100"/>
                    <a:pt x="30" y="100"/>
                  </a:cubicBezTo>
                  <a:cubicBezTo>
                    <a:pt x="27" y="100"/>
                    <a:pt x="25" y="98"/>
                    <a:pt x="23" y="95"/>
                  </a:cubicBezTo>
                  <a:cubicBezTo>
                    <a:pt x="19" y="94"/>
                    <a:pt x="14" y="90"/>
                    <a:pt x="11" y="85"/>
                  </a:cubicBezTo>
                  <a:cubicBezTo>
                    <a:pt x="11" y="84"/>
                    <a:pt x="10" y="84"/>
                    <a:pt x="10" y="83"/>
                  </a:cubicBezTo>
                  <a:cubicBezTo>
                    <a:pt x="9" y="81"/>
                    <a:pt x="8" y="80"/>
                    <a:pt x="7" y="78"/>
                  </a:cubicBezTo>
                  <a:cubicBezTo>
                    <a:pt x="6" y="74"/>
                    <a:pt x="5" y="71"/>
                    <a:pt x="4" y="66"/>
                  </a:cubicBezTo>
                  <a:cubicBezTo>
                    <a:pt x="4" y="65"/>
                    <a:pt x="4" y="64"/>
                    <a:pt x="3" y="62"/>
                  </a:cubicBezTo>
                  <a:cubicBezTo>
                    <a:pt x="3" y="60"/>
                    <a:pt x="3" y="57"/>
                    <a:pt x="3" y="55"/>
                  </a:cubicBezTo>
                  <a:cubicBezTo>
                    <a:pt x="0" y="55"/>
                    <a:pt x="0" y="55"/>
                    <a:pt x="0" y="55"/>
                  </a:cubicBezTo>
                  <a:cubicBezTo>
                    <a:pt x="0" y="57"/>
                    <a:pt x="0" y="59"/>
                    <a:pt x="0" y="61"/>
                  </a:cubicBezTo>
                  <a:cubicBezTo>
                    <a:pt x="0" y="63"/>
                    <a:pt x="0" y="64"/>
                    <a:pt x="1" y="65"/>
                  </a:cubicBezTo>
                  <a:cubicBezTo>
                    <a:pt x="1" y="69"/>
                    <a:pt x="2" y="72"/>
                    <a:pt x="3" y="75"/>
                  </a:cubicBezTo>
                  <a:cubicBezTo>
                    <a:pt x="3" y="77"/>
                    <a:pt x="4" y="79"/>
                    <a:pt x="5" y="81"/>
                  </a:cubicBezTo>
                  <a:cubicBezTo>
                    <a:pt x="7" y="86"/>
                    <a:pt x="10" y="90"/>
                    <a:pt x="13" y="93"/>
                  </a:cubicBezTo>
                  <a:cubicBezTo>
                    <a:pt x="17" y="97"/>
                    <a:pt x="22" y="100"/>
                    <a:pt x="28" y="100"/>
                  </a:cubicBezTo>
                  <a:cubicBezTo>
                    <a:pt x="29" y="100"/>
                    <a:pt x="29" y="100"/>
                    <a:pt x="30" y="100"/>
                  </a:cubicBezTo>
                  <a:cubicBezTo>
                    <a:pt x="36" y="99"/>
                    <a:pt x="42" y="95"/>
                    <a:pt x="47" y="89"/>
                  </a:cubicBezTo>
                  <a:cubicBezTo>
                    <a:pt x="50" y="85"/>
                    <a:pt x="52" y="80"/>
                    <a:pt x="54" y="75"/>
                  </a:cubicBezTo>
                  <a:cubicBezTo>
                    <a:pt x="55" y="73"/>
                    <a:pt x="56" y="71"/>
                    <a:pt x="57" y="69"/>
                  </a:cubicBezTo>
                  <a:cubicBezTo>
                    <a:pt x="57" y="66"/>
                    <a:pt x="58" y="63"/>
                    <a:pt x="59" y="59"/>
                  </a:cubicBezTo>
                  <a:cubicBezTo>
                    <a:pt x="59" y="58"/>
                    <a:pt x="59" y="57"/>
                    <a:pt x="59" y="55"/>
                  </a:cubicBezTo>
                  <a:cubicBezTo>
                    <a:pt x="59" y="53"/>
                    <a:pt x="59" y="51"/>
                    <a:pt x="59" y="49"/>
                  </a:cubicBezTo>
                  <a:moveTo>
                    <a:pt x="30" y="1"/>
                  </a:moveTo>
                  <a:cubicBezTo>
                    <a:pt x="24" y="1"/>
                    <a:pt x="18" y="5"/>
                    <a:pt x="13" y="11"/>
                  </a:cubicBezTo>
                  <a:cubicBezTo>
                    <a:pt x="10" y="15"/>
                    <a:pt x="7" y="19"/>
                    <a:pt x="5" y="24"/>
                  </a:cubicBezTo>
                  <a:cubicBezTo>
                    <a:pt x="4" y="26"/>
                    <a:pt x="3" y="29"/>
                    <a:pt x="3" y="31"/>
                  </a:cubicBezTo>
                  <a:cubicBezTo>
                    <a:pt x="2" y="34"/>
                    <a:pt x="1" y="37"/>
                    <a:pt x="1" y="41"/>
                  </a:cubicBezTo>
                  <a:cubicBezTo>
                    <a:pt x="0" y="42"/>
                    <a:pt x="0" y="43"/>
                    <a:pt x="0" y="45"/>
                  </a:cubicBezTo>
                  <a:cubicBezTo>
                    <a:pt x="0" y="47"/>
                    <a:pt x="0" y="49"/>
                    <a:pt x="0" y="51"/>
                  </a:cubicBezTo>
                  <a:cubicBezTo>
                    <a:pt x="3" y="51"/>
                    <a:pt x="3" y="51"/>
                    <a:pt x="3" y="51"/>
                  </a:cubicBezTo>
                  <a:cubicBezTo>
                    <a:pt x="3" y="48"/>
                    <a:pt x="3" y="46"/>
                    <a:pt x="3" y="43"/>
                  </a:cubicBezTo>
                  <a:cubicBezTo>
                    <a:pt x="4" y="42"/>
                    <a:pt x="4" y="40"/>
                    <a:pt x="4" y="39"/>
                  </a:cubicBezTo>
                  <a:cubicBezTo>
                    <a:pt x="5" y="35"/>
                    <a:pt x="6" y="31"/>
                    <a:pt x="7" y="27"/>
                  </a:cubicBezTo>
                  <a:cubicBezTo>
                    <a:pt x="8" y="25"/>
                    <a:pt x="9" y="23"/>
                    <a:pt x="10" y="21"/>
                  </a:cubicBezTo>
                  <a:cubicBezTo>
                    <a:pt x="10" y="20"/>
                    <a:pt x="11" y="20"/>
                    <a:pt x="11" y="19"/>
                  </a:cubicBezTo>
                  <a:cubicBezTo>
                    <a:pt x="14" y="13"/>
                    <a:pt x="19" y="9"/>
                    <a:pt x="23" y="6"/>
                  </a:cubicBezTo>
                  <a:cubicBezTo>
                    <a:pt x="25" y="3"/>
                    <a:pt x="27" y="1"/>
                    <a:pt x="30" y="1"/>
                  </a:cubicBezTo>
                  <a:moveTo>
                    <a:pt x="31" y="0"/>
                  </a:moveTo>
                  <a:cubicBezTo>
                    <a:pt x="31" y="0"/>
                    <a:pt x="30" y="0"/>
                    <a:pt x="30" y="1"/>
                  </a:cubicBezTo>
                  <a:cubicBezTo>
                    <a:pt x="30" y="1"/>
                    <a:pt x="30" y="1"/>
                    <a:pt x="30" y="1"/>
                  </a:cubicBezTo>
                  <a:cubicBezTo>
                    <a:pt x="33" y="1"/>
                    <a:pt x="35" y="2"/>
                    <a:pt x="37" y="5"/>
                  </a:cubicBezTo>
                  <a:cubicBezTo>
                    <a:pt x="41" y="7"/>
                    <a:pt x="45" y="11"/>
                    <a:pt x="49" y="16"/>
                  </a:cubicBezTo>
                  <a:cubicBezTo>
                    <a:pt x="49" y="16"/>
                    <a:pt x="49" y="17"/>
                    <a:pt x="50" y="18"/>
                  </a:cubicBezTo>
                  <a:cubicBezTo>
                    <a:pt x="51" y="19"/>
                    <a:pt x="52" y="21"/>
                    <a:pt x="52" y="23"/>
                  </a:cubicBezTo>
                  <a:cubicBezTo>
                    <a:pt x="54" y="26"/>
                    <a:pt x="55" y="30"/>
                    <a:pt x="55" y="34"/>
                  </a:cubicBezTo>
                  <a:cubicBezTo>
                    <a:pt x="56" y="35"/>
                    <a:pt x="56" y="37"/>
                    <a:pt x="56" y="38"/>
                  </a:cubicBezTo>
                  <a:cubicBezTo>
                    <a:pt x="56" y="40"/>
                    <a:pt x="57" y="43"/>
                    <a:pt x="57" y="46"/>
                  </a:cubicBezTo>
                  <a:cubicBezTo>
                    <a:pt x="59" y="45"/>
                    <a:pt x="59" y="45"/>
                    <a:pt x="59" y="45"/>
                  </a:cubicBezTo>
                  <a:cubicBezTo>
                    <a:pt x="59" y="43"/>
                    <a:pt x="59" y="41"/>
                    <a:pt x="59" y="39"/>
                  </a:cubicBezTo>
                  <a:cubicBezTo>
                    <a:pt x="59" y="38"/>
                    <a:pt x="59" y="36"/>
                    <a:pt x="59" y="35"/>
                  </a:cubicBezTo>
                  <a:cubicBezTo>
                    <a:pt x="58" y="32"/>
                    <a:pt x="57" y="29"/>
                    <a:pt x="57" y="26"/>
                  </a:cubicBezTo>
                  <a:cubicBezTo>
                    <a:pt x="56" y="24"/>
                    <a:pt x="55" y="22"/>
                    <a:pt x="54" y="20"/>
                  </a:cubicBezTo>
                  <a:cubicBezTo>
                    <a:pt x="52" y="15"/>
                    <a:pt x="50" y="11"/>
                    <a:pt x="47" y="8"/>
                  </a:cubicBezTo>
                  <a:cubicBezTo>
                    <a:pt x="43" y="3"/>
                    <a:pt x="37" y="0"/>
                    <a:pt x="3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15" name="Freeform 17"/>
            <p:cNvSpPr>
              <a:spLocks noEditPoints="1" noChangeArrowheads="1"/>
            </p:cNvSpPr>
            <p:nvPr/>
          </p:nvSpPr>
          <p:spPr bwMode="auto">
            <a:xfrm>
              <a:off x="4556125" y="2911475"/>
              <a:ext cx="112713" cy="371475"/>
            </a:xfrm>
            <a:custGeom>
              <a:avLst/>
              <a:gdLst>
                <a:gd name="T0" fmla="*/ 381127738 w 30"/>
                <a:gd name="T1" fmla="*/ 703978895 h 99"/>
                <a:gd name="T2" fmla="*/ 367012314 w 30"/>
                <a:gd name="T3" fmla="*/ 915171814 h 99"/>
                <a:gd name="T4" fmla="*/ 324662282 w 30"/>
                <a:gd name="T5" fmla="*/ 1140443259 h 99"/>
                <a:gd name="T6" fmla="*/ 225854309 w 30"/>
                <a:gd name="T7" fmla="*/ 1323479123 h 99"/>
                <a:gd name="T8" fmla="*/ 197619703 w 30"/>
                <a:gd name="T9" fmla="*/ 1365714705 h 99"/>
                <a:gd name="T10" fmla="*/ 98811730 w 30"/>
                <a:gd name="T11" fmla="*/ 1196761120 h 99"/>
                <a:gd name="T12" fmla="*/ 84696305 w 30"/>
                <a:gd name="T13" fmla="*/ 1140443259 h 99"/>
                <a:gd name="T14" fmla="*/ 56461699 w 30"/>
                <a:gd name="T15" fmla="*/ 887011007 h 99"/>
                <a:gd name="T16" fmla="*/ 0 w 30"/>
                <a:gd name="T17" fmla="*/ 732135950 h 99"/>
                <a:gd name="T18" fmla="*/ 14115425 w 30"/>
                <a:gd name="T19" fmla="*/ 943328868 h 99"/>
                <a:gd name="T20" fmla="*/ 56461699 w 30"/>
                <a:gd name="T21" fmla="*/ 1182682593 h 99"/>
                <a:gd name="T22" fmla="*/ 112927155 w 30"/>
                <a:gd name="T23" fmla="*/ 1323479123 h 99"/>
                <a:gd name="T24" fmla="*/ 211738885 w 30"/>
                <a:gd name="T25" fmla="*/ 1393875511 h 99"/>
                <a:gd name="T26" fmla="*/ 367012314 w 30"/>
                <a:gd name="T27" fmla="*/ 1154521786 h 99"/>
                <a:gd name="T28" fmla="*/ 381127738 w 30"/>
                <a:gd name="T29" fmla="*/ 1098203925 h 99"/>
                <a:gd name="T30" fmla="*/ 409358588 w 30"/>
                <a:gd name="T31" fmla="*/ 844771673 h 99"/>
                <a:gd name="T32" fmla="*/ 211738885 w 30"/>
                <a:gd name="T33" fmla="*/ 0 h 99"/>
                <a:gd name="T34" fmla="*/ 211738885 w 30"/>
                <a:gd name="T35" fmla="*/ 0 h 99"/>
                <a:gd name="T36" fmla="*/ 211738885 w 30"/>
                <a:gd name="T37" fmla="*/ 0 h 99"/>
                <a:gd name="T38" fmla="*/ 112927155 w 30"/>
                <a:gd name="T39" fmla="*/ 70396389 h 99"/>
                <a:gd name="T40" fmla="*/ 56461699 w 30"/>
                <a:gd name="T41" fmla="*/ 225271445 h 99"/>
                <a:gd name="T42" fmla="*/ 14115425 w 30"/>
                <a:gd name="T43" fmla="*/ 478703698 h 99"/>
                <a:gd name="T44" fmla="*/ 0 w 30"/>
                <a:gd name="T45" fmla="*/ 689896616 h 99"/>
                <a:gd name="T46" fmla="*/ 56461699 w 30"/>
                <a:gd name="T47" fmla="*/ 520943032 h 99"/>
                <a:gd name="T48" fmla="*/ 84696305 w 30"/>
                <a:gd name="T49" fmla="*/ 267510780 h 99"/>
                <a:gd name="T50" fmla="*/ 98811730 w 30"/>
                <a:gd name="T51" fmla="*/ 211192918 h 99"/>
                <a:gd name="T52" fmla="*/ 197619703 w 30"/>
                <a:gd name="T53" fmla="*/ 14078527 h 99"/>
                <a:gd name="T54" fmla="*/ 225854309 w 30"/>
                <a:gd name="T55" fmla="*/ 42239334 h 99"/>
                <a:gd name="T56" fmla="*/ 324662282 w 30"/>
                <a:gd name="T57" fmla="*/ 211192918 h 99"/>
                <a:gd name="T58" fmla="*/ 367012314 w 30"/>
                <a:gd name="T59" fmla="*/ 436464364 h 99"/>
                <a:gd name="T60" fmla="*/ 381127738 w 30"/>
                <a:gd name="T61" fmla="*/ 647661034 h 99"/>
                <a:gd name="T62" fmla="*/ 409358588 w 30"/>
                <a:gd name="T63" fmla="*/ 492785977 h 99"/>
                <a:gd name="T64" fmla="*/ 381127738 w 30"/>
                <a:gd name="T65" fmla="*/ 253432252 h 99"/>
                <a:gd name="T66" fmla="*/ 367012314 w 30"/>
                <a:gd name="T67" fmla="*/ 197114391 h 99"/>
                <a:gd name="T68" fmla="*/ 211738885 w 30"/>
                <a:gd name="T69" fmla="*/ 0 h 9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0"/>
                <a:gd name="T106" fmla="*/ 0 h 99"/>
                <a:gd name="T107" fmla="*/ 30 w 30"/>
                <a:gd name="T108" fmla="*/ 99 h 9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0" h="99">
                  <a:moveTo>
                    <a:pt x="30" y="49"/>
                  </a:moveTo>
                  <a:cubicBezTo>
                    <a:pt x="27" y="50"/>
                    <a:pt x="27" y="50"/>
                    <a:pt x="27" y="50"/>
                  </a:cubicBezTo>
                  <a:cubicBezTo>
                    <a:pt x="27" y="54"/>
                    <a:pt x="27" y="57"/>
                    <a:pt x="26" y="61"/>
                  </a:cubicBezTo>
                  <a:cubicBezTo>
                    <a:pt x="26" y="62"/>
                    <a:pt x="26" y="64"/>
                    <a:pt x="26" y="65"/>
                  </a:cubicBezTo>
                  <a:cubicBezTo>
                    <a:pt x="25" y="70"/>
                    <a:pt x="25" y="75"/>
                    <a:pt x="24" y="79"/>
                  </a:cubicBezTo>
                  <a:cubicBezTo>
                    <a:pt x="23" y="80"/>
                    <a:pt x="23" y="81"/>
                    <a:pt x="23" y="81"/>
                  </a:cubicBezTo>
                  <a:cubicBezTo>
                    <a:pt x="23" y="82"/>
                    <a:pt x="23" y="82"/>
                    <a:pt x="23" y="83"/>
                  </a:cubicBezTo>
                  <a:cubicBezTo>
                    <a:pt x="21" y="89"/>
                    <a:pt x="18" y="93"/>
                    <a:pt x="16" y="94"/>
                  </a:cubicBezTo>
                  <a:cubicBezTo>
                    <a:pt x="16" y="97"/>
                    <a:pt x="16" y="97"/>
                    <a:pt x="16" y="97"/>
                  </a:cubicBezTo>
                  <a:cubicBezTo>
                    <a:pt x="14" y="97"/>
                    <a:pt x="14" y="97"/>
                    <a:pt x="14" y="97"/>
                  </a:cubicBezTo>
                  <a:cubicBezTo>
                    <a:pt x="14" y="95"/>
                    <a:pt x="14" y="95"/>
                    <a:pt x="14" y="95"/>
                  </a:cubicBezTo>
                  <a:cubicBezTo>
                    <a:pt x="12" y="94"/>
                    <a:pt x="9" y="90"/>
                    <a:pt x="7" y="85"/>
                  </a:cubicBezTo>
                  <a:cubicBezTo>
                    <a:pt x="7" y="84"/>
                    <a:pt x="7" y="84"/>
                    <a:pt x="7" y="83"/>
                  </a:cubicBezTo>
                  <a:cubicBezTo>
                    <a:pt x="7" y="82"/>
                    <a:pt x="6" y="82"/>
                    <a:pt x="6" y="81"/>
                  </a:cubicBezTo>
                  <a:cubicBezTo>
                    <a:pt x="5" y="77"/>
                    <a:pt x="4" y="72"/>
                    <a:pt x="4" y="67"/>
                  </a:cubicBezTo>
                  <a:cubicBezTo>
                    <a:pt x="4" y="66"/>
                    <a:pt x="4" y="65"/>
                    <a:pt x="4" y="63"/>
                  </a:cubicBezTo>
                  <a:cubicBezTo>
                    <a:pt x="3" y="60"/>
                    <a:pt x="3" y="56"/>
                    <a:pt x="3" y="52"/>
                  </a:cubicBezTo>
                  <a:cubicBezTo>
                    <a:pt x="0" y="52"/>
                    <a:pt x="0" y="52"/>
                    <a:pt x="0" y="52"/>
                  </a:cubicBezTo>
                  <a:cubicBezTo>
                    <a:pt x="0" y="56"/>
                    <a:pt x="0" y="60"/>
                    <a:pt x="0" y="63"/>
                  </a:cubicBezTo>
                  <a:cubicBezTo>
                    <a:pt x="1" y="65"/>
                    <a:pt x="1" y="66"/>
                    <a:pt x="1" y="67"/>
                  </a:cubicBezTo>
                  <a:cubicBezTo>
                    <a:pt x="1" y="72"/>
                    <a:pt x="2" y="76"/>
                    <a:pt x="3" y="80"/>
                  </a:cubicBezTo>
                  <a:cubicBezTo>
                    <a:pt x="3" y="82"/>
                    <a:pt x="4" y="83"/>
                    <a:pt x="4" y="84"/>
                  </a:cubicBezTo>
                  <a:cubicBezTo>
                    <a:pt x="4" y="84"/>
                    <a:pt x="4" y="85"/>
                    <a:pt x="4" y="85"/>
                  </a:cubicBezTo>
                  <a:cubicBezTo>
                    <a:pt x="5" y="89"/>
                    <a:pt x="7" y="92"/>
                    <a:pt x="8" y="94"/>
                  </a:cubicBezTo>
                  <a:cubicBezTo>
                    <a:pt x="10" y="97"/>
                    <a:pt x="12" y="99"/>
                    <a:pt x="15" y="99"/>
                  </a:cubicBezTo>
                  <a:cubicBezTo>
                    <a:pt x="15" y="99"/>
                    <a:pt x="15" y="99"/>
                    <a:pt x="15" y="99"/>
                  </a:cubicBezTo>
                  <a:cubicBezTo>
                    <a:pt x="18" y="98"/>
                    <a:pt x="20" y="96"/>
                    <a:pt x="22" y="93"/>
                  </a:cubicBezTo>
                  <a:cubicBezTo>
                    <a:pt x="23" y="90"/>
                    <a:pt x="25" y="86"/>
                    <a:pt x="26" y="82"/>
                  </a:cubicBezTo>
                  <a:cubicBezTo>
                    <a:pt x="26" y="82"/>
                    <a:pt x="26" y="82"/>
                    <a:pt x="26" y="82"/>
                  </a:cubicBezTo>
                  <a:cubicBezTo>
                    <a:pt x="26" y="80"/>
                    <a:pt x="27" y="79"/>
                    <a:pt x="27" y="78"/>
                  </a:cubicBezTo>
                  <a:cubicBezTo>
                    <a:pt x="28" y="74"/>
                    <a:pt x="29" y="69"/>
                    <a:pt x="29" y="64"/>
                  </a:cubicBezTo>
                  <a:cubicBezTo>
                    <a:pt x="29" y="63"/>
                    <a:pt x="29" y="61"/>
                    <a:pt x="29" y="60"/>
                  </a:cubicBezTo>
                  <a:cubicBezTo>
                    <a:pt x="30" y="57"/>
                    <a:pt x="30" y="53"/>
                    <a:pt x="30" y="49"/>
                  </a:cubicBezTo>
                  <a:moveTo>
                    <a:pt x="15" y="0"/>
                  </a:move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2" y="0"/>
                    <a:pt x="10" y="2"/>
                    <a:pt x="8" y="5"/>
                  </a:cubicBezTo>
                  <a:cubicBezTo>
                    <a:pt x="7" y="8"/>
                    <a:pt x="5" y="12"/>
                    <a:pt x="4" y="16"/>
                  </a:cubicBezTo>
                  <a:cubicBezTo>
                    <a:pt x="4" y="16"/>
                    <a:pt x="4" y="16"/>
                    <a:pt x="4" y="16"/>
                  </a:cubicBezTo>
                  <a:cubicBezTo>
                    <a:pt x="4" y="17"/>
                    <a:pt x="3" y="19"/>
                    <a:pt x="3" y="20"/>
                  </a:cubicBezTo>
                  <a:cubicBezTo>
                    <a:pt x="2" y="24"/>
                    <a:pt x="1" y="29"/>
                    <a:pt x="1" y="34"/>
                  </a:cubicBezTo>
                  <a:cubicBezTo>
                    <a:pt x="1" y="35"/>
                    <a:pt x="1" y="36"/>
                    <a:pt x="0" y="38"/>
                  </a:cubicBezTo>
                  <a:cubicBezTo>
                    <a:pt x="0" y="41"/>
                    <a:pt x="0" y="45"/>
                    <a:pt x="0" y="49"/>
                  </a:cubicBezTo>
                  <a:cubicBezTo>
                    <a:pt x="3" y="48"/>
                    <a:pt x="3" y="48"/>
                    <a:pt x="3" y="48"/>
                  </a:cubicBezTo>
                  <a:cubicBezTo>
                    <a:pt x="3" y="44"/>
                    <a:pt x="3" y="41"/>
                    <a:pt x="4" y="37"/>
                  </a:cubicBezTo>
                  <a:cubicBezTo>
                    <a:pt x="4" y="36"/>
                    <a:pt x="4" y="34"/>
                    <a:pt x="4" y="33"/>
                  </a:cubicBezTo>
                  <a:cubicBezTo>
                    <a:pt x="4" y="28"/>
                    <a:pt x="5" y="23"/>
                    <a:pt x="6" y="19"/>
                  </a:cubicBezTo>
                  <a:cubicBezTo>
                    <a:pt x="6" y="18"/>
                    <a:pt x="7" y="17"/>
                    <a:pt x="7" y="17"/>
                  </a:cubicBezTo>
                  <a:cubicBezTo>
                    <a:pt x="7" y="16"/>
                    <a:pt x="7" y="16"/>
                    <a:pt x="7" y="15"/>
                  </a:cubicBezTo>
                  <a:cubicBezTo>
                    <a:pt x="9" y="9"/>
                    <a:pt x="12" y="5"/>
                    <a:pt x="14" y="4"/>
                  </a:cubicBezTo>
                  <a:cubicBezTo>
                    <a:pt x="14" y="1"/>
                    <a:pt x="14" y="1"/>
                    <a:pt x="14" y="1"/>
                  </a:cubicBezTo>
                  <a:cubicBezTo>
                    <a:pt x="16" y="1"/>
                    <a:pt x="16" y="1"/>
                    <a:pt x="16" y="1"/>
                  </a:cubicBezTo>
                  <a:cubicBezTo>
                    <a:pt x="16" y="3"/>
                    <a:pt x="16" y="3"/>
                    <a:pt x="16" y="3"/>
                  </a:cubicBezTo>
                  <a:cubicBezTo>
                    <a:pt x="18" y="4"/>
                    <a:pt x="21" y="8"/>
                    <a:pt x="23" y="14"/>
                  </a:cubicBezTo>
                  <a:cubicBezTo>
                    <a:pt x="23" y="14"/>
                    <a:pt x="23" y="15"/>
                    <a:pt x="23" y="15"/>
                  </a:cubicBezTo>
                  <a:cubicBezTo>
                    <a:pt x="23" y="16"/>
                    <a:pt x="23" y="17"/>
                    <a:pt x="24" y="18"/>
                  </a:cubicBezTo>
                  <a:cubicBezTo>
                    <a:pt x="25" y="21"/>
                    <a:pt x="25" y="26"/>
                    <a:pt x="26" y="31"/>
                  </a:cubicBezTo>
                  <a:cubicBezTo>
                    <a:pt x="26" y="32"/>
                    <a:pt x="26" y="34"/>
                    <a:pt x="26" y="35"/>
                  </a:cubicBezTo>
                  <a:cubicBezTo>
                    <a:pt x="27" y="38"/>
                    <a:pt x="27" y="42"/>
                    <a:pt x="27" y="46"/>
                  </a:cubicBezTo>
                  <a:cubicBezTo>
                    <a:pt x="30" y="46"/>
                    <a:pt x="30" y="46"/>
                    <a:pt x="30" y="46"/>
                  </a:cubicBezTo>
                  <a:cubicBezTo>
                    <a:pt x="30" y="42"/>
                    <a:pt x="30" y="38"/>
                    <a:pt x="29" y="35"/>
                  </a:cubicBezTo>
                  <a:cubicBezTo>
                    <a:pt x="29" y="34"/>
                    <a:pt x="29" y="33"/>
                    <a:pt x="29" y="31"/>
                  </a:cubicBezTo>
                  <a:cubicBezTo>
                    <a:pt x="29" y="26"/>
                    <a:pt x="28" y="22"/>
                    <a:pt x="27" y="18"/>
                  </a:cubicBezTo>
                  <a:cubicBezTo>
                    <a:pt x="27" y="17"/>
                    <a:pt x="26" y="15"/>
                    <a:pt x="26" y="14"/>
                  </a:cubicBezTo>
                  <a:cubicBezTo>
                    <a:pt x="26" y="14"/>
                    <a:pt x="26" y="14"/>
                    <a:pt x="26" y="14"/>
                  </a:cubicBezTo>
                  <a:cubicBezTo>
                    <a:pt x="25" y="10"/>
                    <a:pt x="23" y="7"/>
                    <a:pt x="22" y="4"/>
                  </a:cubicBezTo>
                  <a:cubicBezTo>
                    <a:pt x="20" y="1"/>
                    <a:pt x="18" y="0"/>
                    <a:pt x="1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16" name="Freeform 18"/>
            <p:cNvSpPr>
              <a:spLocks noEditPoints="1" noChangeArrowheads="1"/>
            </p:cNvSpPr>
            <p:nvPr/>
          </p:nvSpPr>
          <p:spPr bwMode="auto">
            <a:xfrm>
              <a:off x="4610100" y="2914650"/>
              <a:ext cx="6350" cy="361950"/>
            </a:xfrm>
            <a:custGeom>
              <a:avLst/>
              <a:gdLst>
                <a:gd name="T0" fmla="*/ 10080625 w 4"/>
                <a:gd name="T1" fmla="*/ 299899388 h 228"/>
                <a:gd name="T2" fmla="*/ 0 w 4"/>
                <a:gd name="T3" fmla="*/ 299899388 h 228"/>
                <a:gd name="T4" fmla="*/ 0 w 4"/>
                <a:gd name="T5" fmla="*/ 370463763 h 228"/>
                <a:gd name="T6" fmla="*/ 0 w 4"/>
                <a:gd name="T7" fmla="*/ 395665325 h 228"/>
                <a:gd name="T8" fmla="*/ 0 w 4"/>
                <a:gd name="T9" fmla="*/ 478829688 h 228"/>
                <a:gd name="T10" fmla="*/ 0 w 4"/>
                <a:gd name="T11" fmla="*/ 501511888 h 228"/>
                <a:gd name="T12" fmla="*/ 0 w 4"/>
                <a:gd name="T13" fmla="*/ 561995638 h 228"/>
                <a:gd name="T14" fmla="*/ 0 w 4"/>
                <a:gd name="T15" fmla="*/ 574595625 h 228"/>
                <a:gd name="T16" fmla="*/ 10080625 w 4"/>
                <a:gd name="T17" fmla="*/ 574595625 h 228"/>
                <a:gd name="T18" fmla="*/ 10080625 w 4"/>
                <a:gd name="T19" fmla="*/ 556955325 h 228"/>
                <a:gd name="T20" fmla="*/ 10080625 w 4"/>
                <a:gd name="T21" fmla="*/ 496471575 h 228"/>
                <a:gd name="T22" fmla="*/ 10080625 w 4"/>
                <a:gd name="T23" fmla="*/ 478829688 h 228"/>
                <a:gd name="T24" fmla="*/ 10080625 w 4"/>
                <a:gd name="T25" fmla="*/ 388104063 h 228"/>
                <a:gd name="T26" fmla="*/ 10080625 w 4"/>
                <a:gd name="T27" fmla="*/ 370463763 h 228"/>
                <a:gd name="T28" fmla="*/ 10080625 w 4"/>
                <a:gd name="T29" fmla="*/ 299899388 h 228"/>
                <a:gd name="T30" fmla="*/ 10080625 w 4"/>
                <a:gd name="T31" fmla="*/ 0 h 228"/>
                <a:gd name="T32" fmla="*/ 0 w 4"/>
                <a:gd name="T33" fmla="*/ 0 h 228"/>
                <a:gd name="T34" fmla="*/ 0 w 4"/>
                <a:gd name="T35" fmla="*/ 17641888 h 228"/>
                <a:gd name="T36" fmla="*/ 0 w 4"/>
                <a:gd name="T37" fmla="*/ 78125638 h 228"/>
                <a:gd name="T38" fmla="*/ 0 w 4"/>
                <a:gd name="T39" fmla="*/ 103327200 h 228"/>
                <a:gd name="T40" fmla="*/ 0 w 4"/>
                <a:gd name="T41" fmla="*/ 186491563 h 228"/>
                <a:gd name="T42" fmla="*/ 0 w 4"/>
                <a:gd name="T43" fmla="*/ 204133450 h 228"/>
                <a:gd name="T44" fmla="*/ 0 w 4"/>
                <a:gd name="T45" fmla="*/ 274697825 h 228"/>
                <a:gd name="T46" fmla="*/ 10080625 w 4"/>
                <a:gd name="T47" fmla="*/ 274697825 h 228"/>
                <a:gd name="T48" fmla="*/ 10080625 w 4"/>
                <a:gd name="T49" fmla="*/ 204133450 h 228"/>
                <a:gd name="T50" fmla="*/ 10080625 w 4"/>
                <a:gd name="T51" fmla="*/ 178931888 h 228"/>
                <a:gd name="T52" fmla="*/ 10080625 w 4"/>
                <a:gd name="T53" fmla="*/ 95765938 h 228"/>
                <a:gd name="T54" fmla="*/ 10080625 w 4"/>
                <a:gd name="T55" fmla="*/ 78125638 h 228"/>
                <a:gd name="T56" fmla="*/ 10080625 w 4"/>
                <a:gd name="T57" fmla="*/ 12601575 h 228"/>
                <a:gd name="T58" fmla="*/ 10080625 w 4"/>
                <a:gd name="T59" fmla="*/ 0 h 2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
                <a:gd name="T91" fmla="*/ 0 h 228"/>
                <a:gd name="T92" fmla="*/ 4 w 4"/>
                <a:gd name="T93" fmla="*/ 228 h 2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 h="228">
                  <a:moveTo>
                    <a:pt x="4" y="119"/>
                  </a:moveTo>
                  <a:lnTo>
                    <a:pt x="0" y="119"/>
                  </a:lnTo>
                  <a:lnTo>
                    <a:pt x="0" y="147"/>
                  </a:lnTo>
                  <a:lnTo>
                    <a:pt x="0" y="157"/>
                  </a:lnTo>
                  <a:lnTo>
                    <a:pt x="0" y="190"/>
                  </a:lnTo>
                  <a:lnTo>
                    <a:pt x="0" y="199"/>
                  </a:lnTo>
                  <a:lnTo>
                    <a:pt x="0" y="223"/>
                  </a:lnTo>
                  <a:lnTo>
                    <a:pt x="0" y="228"/>
                  </a:lnTo>
                  <a:lnTo>
                    <a:pt x="4" y="228"/>
                  </a:lnTo>
                  <a:lnTo>
                    <a:pt x="4" y="221"/>
                  </a:lnTo>
                  <a:lnTo>
                    <a:pt x="4" y="197"/>
                  </a:lnTo>
                  <a:lnTo>
                    <a:pt x="4" y="190"/>
                  </a:lnTo>
                  <a:lnTo>
                    <a:pt x="4" y="154"/>
                  </a:lnTo>
                  <a:lnTo>
                    <a:pt x="4" y="147"/>
                  </a:lnTo>
                  <a:lnTo>
                    <a:pt x="4" y="119"/>
                  </a:lnTo>
                  <a:close/>
                  <a:moveTo>
                    <a:pt x="4" y="0"/>
                  </a:moveTo>
                  <a:lnTo>
                    <a:pt x="0" y="0"/>
                  </a:lnTo>
                  <a:lnTo>
                    <a:pt x="0" y="7"/>
                  </a:lnTo>
                  <a:lnTo>
                    <a:pt x="0" y="31"/>
                  </a:lnTo>
                  <a:lnTo>
                    <a:pt x="0" y="41"/>
                  </a:lnTo>
                  <a:lnTo>
                    <a:pt x="0" y="74"/>
                  </a:lnTo>
                  <a:lnTo>
                    <a:pt x="0" y="81"/>
                  </a:lnTo>
                  <a:lnTo>
                    <a:pt x="0" y="109"/>
                  </a:lnTo>
                  <a:lnTo>
                    <a:pt x="4" y="109"/>
                  </a:lnTo>
                  <a:lnTo>
                    <a:pt x="4" y="81"/>
                  </a:lnTo>
                  <a:lnTo>
                    <a:pt x="4" y="71"/>
                  </a:lnTo>
                  <a:lnTo>
                    <a:pt x="4" y="38"/>
                  </a:lnTo>
                  <a:lnTo>
                    <a:pt x="4" y="31"/>
                  </a:lnTo>
                  <a:lnTo>
                    <a:pt x="4" y="5"/>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17" name="Freeform 19"/>
            <p:cNvSpPr>
              <a:spLocks noEditPoints="1" noChangeArrowheads="1"/>
            </p:cNvSpPr>
            <p:nvPr/>
          </p:nvSpPr>
          <p:spPr bwMode="auto">
            <a:xfrm>
              <a:off x="4610100" y="2914650"/>
              <a:ext cx="6350" cy="361950"/>
            </a:xfrm>
            <a:custGeom>
              <a:avLst/>
              <a:gdLst>
                <a:gd name="T0" fmla="*/ 10080625 w 4"/>
                <a:gd name="T1" fmla="*/ 299899388 h 228"/>
                <a:gd name="T2" fmla="*/ 0 w 4"/>
                <a:gd name="T3" fmla="*/ 299899388 h 228"/>
                <a:gd name="T4" fmla="*/ 0 w 4"/>
                <a:gd name="T5" fmla="*/ 370463763 h 228"/>
                <a:gd name="T6" fmla="*/ 0 w 4"/>
                <a:gd name="T7" fmla="*/ 395665325 h 228"/>
                <a:gd name="T8" fmla="*/ 0 w 4"/>
                <a:gd name="T9" fmla="*/ 478829688 h 228"/>
                <a:gd name="T10" fmla="*/ 0 w 4"/>
                <a:gd name="T11" fmla="*/ 501511888 h 228"/>
                <a:gd name="T12" fmla="*/ 0 w 4"/>
                <a:gd name="T13" fmla="*/ 561995638 h 228"/>
                <a:gd name="T14" fmla="*/ 0 w 4"/>
                <a:gd name="T15" fmla="*/ 574595625 h 228"/>
                <a:gd name="T16" fmla="*/ 10080625 w 4"/>
                <a:gd name="T17" fmla="*/ 574595625 h 228"/>
                <a:gd name="T18" fmla="*/ 10080625 w 4"/>
                <a:gd name="T19" fmla="*/ 556955325 h 228"/>
                <a:gd name="T20" fmla="*/ 10080625 w 4"/>
                <a:gd name="T21" fmla="*/ 496471575 h 228"/>
                <a:gd name="T22" fmla="*/ 10080625 w 4"/>
                <a:gd name="T23" fmla="*/ 478829688 h 228"/>
                <a:gd name="T24" fmla="*/ 10080625 w 4"/>
                <a:gd name="T25" fmla="*/ 388104063 h 228"/>
                <a:gd name="T26" fmla="*/ 10080625 w 4"/>
                <a:gd name="T27" fmla="*/ 370463763 h 228"/>
                <a:gd name="T28" fmla="*/ 10080625 w 4"/>
                <a:gd name="T29" fmla="*/ 299899388 h 228"/>
                <a:gd name="T30" fmla="*/ 10080625 w 4"/>
                <a:gd name="T31" fmla="*/ 0 h 228"/>
                <a:gd name="T32" fmla="*/ 0 w 4"/>
                <a:gd name="T33" fmla="*/ 0 h 228"/>
                <a:gd name="T34" fmla="*/ 0 w 4"/>
                <a:gd name="T35" fmla="*/ 17641888 h 228"/>
                <a:gd name="T36" fmla="*/ 0 w 4"/>
                <a:gd name="T37" fmla="*/ 78125638 h 228"/>
                <a:gd name="T38" fmla="*/ 0 w 4"/>
                <a:gd name="T39" fmla="*/ 103327200 h 228"/>
                <a:gd name="T40" fmla="*/ 0 w 4"/>
                <a:gd name="T41" fmla="*/ 186491563 h 228"/>
                <a:gd name="T42" fmla="*/ 0 w 4"/>
                <a:gd name="T43" fmla="*/ 204133450 h 228"/>
                <a:gd name="T44" fmla="*/ 0 w 4"/>
                <a:gd name="T45" fmla="*/ 274697825 h 228"/>
                <a:gd name="T46" fmla="*/ 10080625 w 4"/>
                <a:gd name="T47" fmla="*/ 274697825 h 228"/>
                <a:gd name="T48" fmla="*/ 10080625 w 4"/>
                <a:gd name="T49" fmla="*/ 204133450 h 228"/>
                <a:gd name="T50" fmla="*/ 10080625 w 4"/>
                <a:gd name="T51" fmla="*/ 178931888 h 228"/>
                <a:gd name="T52" fmla="*/ 10080625 w 4"/>
                <a:gd name="T53" fmla="*/ 95765938 h 228"/>
                <a:gd name="T54" fmla="*/ 10080625 w 4"/>
                <a:gd name="T55" fmla="*/ 78125638 h 228"/>
                <a:gd name="T56" fmla="*/ 10080625 w 4"/>
                <a:gd name="T57" fmla="*/ 12601575 h 228"/>
                <a:gd name="T58" fmla="*/ 10080625 w 4"/>
                <a:gd name="T59" fmla="*/ 0 h 2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
                <a:gd name="T91" fmla="*/ 0 h 228"/>
                <a:gd name="T92" fmla="*/ 4 w 4"/>
                <a:gd name="T93" fmla="*/ 228 h 2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 h="228">
                  <a:moveTo>
                    <a:pt x="4" y="119"/>
                  </a:moveTo>
                  <a:lnTo>
                    <a:pt x="0" y="119"/>
                  </a:lnTo>
                  <a:lnTo>
                    <a:pt x="0" y="147"/>
                  </a:lnTo>
                  <a:lnTo>
                    <a:pt x="0" y="157"/>
                  </a:lnTo>
                  <a:lnTo>
                    <a:pt x="0" y="190"/>
                  </a:lnTo>
                  <a:lnTo>
                    <a:pt x="0" y="199"/>
                  </a:lnTo>
                  <a:lnTo>
                    <a:pt x="0" y="223"/>
                  </a:lnTo>
                  <a:lnTo>
                    <a:pt x="0" y="228"/>
                  </a:lnTo>
                  <a:lnTo>
                    <a:pt x="4" y="228"/>
                  </a:lnTo>
                  <a:lnTo>
                    <a:pt x="4" y="221"/>
                  </a:lnTo>
                  <a:lnTo>
                    <a:pt x="4" y="197"/>
                  </a:lnTo>
                  <a:lnTo>
                    <a:pt x="4" y="190"/>
                  </a:lnTo>
                  <a:lnTo>
                    <a:pt x="4" y="154"/>
                  </a:lnTo>
                  <a:lnTo>
                    <a:pt x="4" y="147"/>
                  </a:lnTo>
                  <a:lnTo>
                    <a:pt x="4" y="119"/>
                  </a:lnTo>
                  <a:moveTo>
                    <a:pt x="4" y="0"/>
                  </a:moveTo>
                  <a:lnTo>
                    <a:pt x="0" y="0"/>
                  </a:lnTo>
                  <a:lnTo>
                    <a:pt x="0" y="7"/>
                  </a:lnTo>
                  <a:lnTo>
                    <a:pt x="0" y="31"/>
                  </a:lnTo>
                  <a:lnTo>
                    <a:pt x="0" y="41"/>
                  </a:lnTo>
                  <a:lnTo>
                    <a:pt x="0" y="74"/>
                  </a:lnTo>
                  <a:lnTo>
                    <a:pt x="0" y="81"/>
                  </a:lnTo>
                  <a:lnTo>
                    <a:pt x="0" y="109"/>
                  </a:lnTo>
                  <a:lnTo>
                    <a:pt x="4" y="109"/>
                  </a:lnTo>
                  <a:lnTo>
                    <a:pt x="4" y="81"/>
                  </a:lnTo>
                  <a:lnTo>
                    <a:pt x="4" y="71"/>
                  </a:lnTo>
                  <a:lnTo>
                    <a:pt x="4" y="38"/>
                  </a:lnTo>
                  <a:lnTo>
                    <a:pt x="4" y="31"/>
                  </a:lnTo>
                  <a:lnTo>
                    <a:pt x="4" y="5"/>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18" name="Freeform 20"/>
            <p:cNvSpPr>
              <a:spLocks noChangeArrowheads="1"/>
            </p:cNvSpPr>
            <p:nvPr/>
          </p:nvSpPr>
          <p:spPr bwMode="auto">
            <a:xfrm>
              <a:off x="4467225" y="3073400"/>
              <a:ext cx="288925" cy="44450"/>
            </a:xfrm>
            <a:custGeom>
              <a:avLst/>
              <a:gdLst>
                <a:gd name="T0" fmla="*/ 458668438 w 182"/>
                <a:gd name="T1" fmla="*/ 0 h 28"/>
                <a:gd name="T2" fmla="*/ 446068450 w 182"/>
                <a:gd name="T3" fmla="*/ 5040313 h 28"/>
                <a:gd name="T4" fmla="*/ 405745950 w 182"/>
                <a:gd name="T5" fmla="*/ 5040313 h 28"/>
                <a:gd name="T6" fmla="*/ 393144375 w 182"/>
                <a:gd name="T7" fmla="*/ 10080625 h 28"/>
                <a:gd name="T8" fmla="*/ 320060638 w 182"/>
                <a:gd name="T9" fmla="*/ 17641888 h 28"/>
                <a:gd name="T10" fmla="*/ 302418750 w 182"/>
                <a:gd name="T11" fmla="*/ 17641888 h 28"/>
                <a:gd name="T12" fmla="*/ 236894688 w 182"/>
                <a:gd name="T13" fmla="*/ 22682200 h 28"/>
                <a:gd name="T14" fmla="*/ 226814063 w 182"/>
                <a:gd name="T15" fmla="*/ 22682200 h 28"/>
                <a:gd name="T16" fmla="*/ 161290000 w 182"/>
                <a:gd name="T17" fmla="*/ 30241875 h 28"/>
                <a:gd name="T18" fmla="*/ 141128750 w 182"/>
                <a:gd name="T19" fmla="*/ 35282188 h 28"/>
                <a:gd name="T20" fmla="*/ 70564375 w 182"/>
                <a:gd name="T21" fmla="*/ 40322500 h 28"/>
                <a:gd name="T22" fmla="*/ 52924075 w 182"/>
                <a:gd name="T23" fmla="*/ 40322500 h 28"/>
                <a:gd name="T24" fmla="*/ 10080625 w 182"/>
                <a:gd name="T25" fmla="*/ 47883763 h 28"/>
                <a:gd name="T26" fmla="*/ 0 w 182"/>
                <a:gd name="T27" fmla="*/ 47883763 h 28"/>
                <a:gd name="T28" fmla="*/ 0 w 182"/>
                <a:gd name="T29" fmla="*/ 70564375 h 28"/>
                <a:gd name="T30" fmla="*/ 10080625 w 182"/>
                <a:gd name="T31" fmla="*/ 70564375 h 28"/>
                <a:gd name="T32" fmla="*/ 52924075 w 182"/>
                <a:gd name="T33" fmla="*/ 65524063 h 28"/>
                <a:gd name="T34" fmla="*/ 70564375 w 182"/>
                <a:gd name="T35" fmla="*/ 65524063 h 28"/>
                <a:gd name="T36" fmla="*/ 141128750 w 182"/>
                <a:gd name="T37" fmla="*/ 52924075 h 28"/>
                <a:gd name="T38" fmla="*/ 161290000 w 182"/>
                <a:gd name="T39" fmla="*/ 52924075 h 28"/>
                <a:gd name="T40" fmla="*/ 226814063 w 182"/>
                <a:gd name="T41" fmla="*/ 47883763 h 28"/>
                <a:gd name="T42" fmla="*/ 236894688 w 182"/>
                <a:gd name="T43" fmla="*/ 47883763 h 28"/>
                <a:gd name="T44" fmla="*/ 302418750 w 182"/>
                <a:gd name="T45" fmla="*/ 40322500 h 28"/>
                <a:gd name="T46" fmla="*/ 320060638 w 182"/>
                <a:gd name="T47" fmla="*/ 35282188 h 28"/>
                <a:gd name="T48" fmla="*/ 393144375 w 182"/>
                <a:gd name="T49" fmla="*/ 30241875 h 28"/>
                <a:gd name="T50" fmla="*/ 405745950 w 182"/>
                <a:gd name="T51" fmla="*/ 30241875 h 28"/>
                <a:gd name="T52" fmla="*/ 446068450 w 182"/>
                <a:gd name="T53" fmla="*/ 22682200 h 28"/>
                <a:gd name="T54" fmla="*/ 458668438 w 182"/>
                <a:gd name="T55" fmla="*/ 22682200 h 28"/>
                <a:gd name="T56" fmla="*/ 458668438 w 182"/>
                <a:gd name="T57" fmla="*/ 0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8"/>
                <a:gd name="T89" fmla="*/ 182 w 182"/>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8">
                  <a:moveTo>
                    <a:pt x="182" y="0"/>
                  </a:moveTo>
                  <a:lnTo>
                    <a:pt x="177" y="2"/>
                  </a:lnTo>
                  <a:lnTo>
                    <a:pt x="161" y="2"/>
                  </a:lnTo>
                  <a:lnTo>
                    <a:pt x="156" y="4"/>
                  </a:lnTo>
                  <a:lnTo>
                    <a:pt x="127" y="7"/>
                  </a:lnTo>
                  <a:lnTo>
                    <a:pt x="120" y="7"/>
                  </a:lnTo>
                  <a:lnTo>
                    <a:pt x="94" y="9"/>
                  </a:lnTo>
                  <a:lnTo>
                    <a:pt x="90" y="9"/>
                  </a:lnTo>
                  <a:lnTo>
                    <a:pt x="64" y="12"/>
                  </a:lnTo>
                  <a:lnTo>
                    <a:pt x="56" y="14"/>
                  </a:lnTo>
                  <a:lnTo>
                    <a:pt x="28" y="16"/>
                  </a:lnTo>
                  <a:lnTo>
                    <a:pt x="21" y="16"/>
                  </a:lnTo>
                  <a:lnTo>
                    <a:pt x="4" y="19"/>
                  </a:lnTo>
                  <a:lnTo>
                    <a:pt x="0" y="19"/>
                  </a:lnTo>
                  <a:lnTo>
                    <a:pt x="0" y="28"/>
                  </a:lnTo>
                  <a:lnTo>
                    <a:pt x="4" y="28"/>
                  </a:lnTo>
                  <a:lnTo>
                    <a:pt x="21" y="26"/>
                  </a:lnTo>
                  <a:lnTo>
                    <a:pt x="28" y="26"/>
                  </a:lnTo>
                  <a:lnTo>
                    <a:pt x="56" y="21"/>
                  </a:lnTo>
                  <a:lnTo>
                    <a:pt x="64" y="21"/>
                  </a:lnTo>
                  <a:lnTo>
                    <a:pt x="90" y="19"/>
                  </a:lnTo>
                  <a:lnTo>
                    <a:pt x="94" y="19"/>
                  </a:lnTo>
                  <a:lnTo>
                    <a:pt x="120" y="16"/>
                  </a:lnTo>
                  <a:lnTo>
                    <a:pt x="127" y="14"/>
                  </a:lnTo>
                  <a:lnTo>
                    <a:pt x="156" y="12"/>
                  </a:lnTo>
                  <a:lnTo>
                    <a:pt x="161" y="12"/>
                  </a:lnTo>
                  <a:lnTo>
                    <a:pt x="177" y="9"/>
                  </a:lnTo>
                  <a:lnTo>
                    <a:pt x="182" y="9"/>
                  </a:lnTo>
                  <a:lnTo>
                    <a:pt x="18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19" name="Freeform 21"/>
            <p:cNvSpPr>
              <a:spLocks noChangeArrowheads="1"/>
            </p:cNvSpPr>
            <p:nvPr/>
          </p:nvSpPr>
          <p:spPr bwMode="auto">
            <a:xfrm>
              <a:off x="4467225" y="3073400"/>
              <a:ext cx="288925" cy="44450"/>
            </a:xfrm>
            <a:custGeom>
              <a:avLst/>
              <a:gdLst>
                <a:gd name="T0" fmla="*/ 458668438 w 182"/>
                <a:gd name="T1" fmla="*/ 0 h 28"/>
                <a:gd name="T2" fmla="*/ 446068450 w 182"/>
                <a:gd name="T3" fmla="*/ 5040313 h 28"/>
                <a:gd name="T4" fmla="*/ 405745950 w 182"/>
                <a:gd name="T5" fmla="*/ 5040313 h 28"/>
                <a:gd name="T6" fmla="*/ 393144375 w 182"/>
                <a:gd name="T7" fmla="*/ 10080625 h 28"/>
                <a:gd name="T8" fmla="*/ 320060638 w 182"/>
                <a:gd name="T9" fmla="*/ 17641888 h 28"/>
                <a:gd name="T10" fmla="*/ 302418750 w 182"/>
                <a:gd name="T11" fmla="*/ 17641888 h 28"/>
                <a:gd name="T12" fmla="*/ 236894688 w 182"/>
                <a:gd name="T13" fmla="*/ 22682200 h 28"/>
                <a:gd name="T14" fmla="*/ 226814063 w 182"/>
                <a:gd name="T15" fmla="*/ 22682200 h 28"/>
                <a:gd name="T16" fmla="*/ 161290000 w 182"/>
                <a:gd name="T17" fmla="*/ 30241875 h 28"/>
                <a:gd name="T18" fmla="*/ 141128750 w 182"/>
                <a:gd name="T19" fmla="*/ 35282188 h 28"/>
                <a:gd name="T20" fmla="*/ 70564375 w 182"/>
                <a:gd name="T21" fmla="*/ 40322500 h 28"/>
                <a:gd name="T22" fmla="*/ 52924075 w 182"/>
                <a:gd name="T23" fmla="*/ 40322500 h 28"/>
                <a:gd name="T24" fmla="*/ 10080625 w 182"/>
                <a:gd name="T25" fmla="*/ 47883763 h 28"/>
                <a:gd name="T26" fmla="*/ 0 w 182"/>
                <a:gd name="T27" fmla="*/ 47883763 h 28"/>
                <a:gd name="T28" fmla="*/ 0 w 182"/>
                <a:gd name="T29" fmla="*/ 70564375 h 28"/>
                <a:gd name="T30" fmla="*/ 10080625 w 182"/>
                <a:gd name="T31" fmla="*/ 70564375 h 28"/>
                <a:gd name="T32" fmla="*/ 52924075 w 182"/>
                <a:gd name="T33" fmla="*/ 65524063 h 28"/>
                <a:gd name="T34" fmla="*/ 70564375 w 182"/>
                <a:gd name="T35" fmla="*/ 65524063 h 28"/>
                <a:gd name="T36" fmla="*/ 141128750 w 182"/>
                <a:gd name="T37" fmla="*/ 52924075 h 28"/>
                <a:gd name="T38" fmla="*/ 161290000 w 182"/>
                <a:gd name="T39" fmla="*/ 52924075 h 28"/>
                <a:gd name="T40" fmla="*/ 226814063 w 182"/>
                <a:gd name="T41" fmla="*/ 47883763 h 28"/>
                <a:gd name="T42" fmla="*/ 236894688 w 182"/>
                <a:gd name="T43" fmla="*/ 47883763 h 28"/>
                <a:gd name="T44" fmla="*/ 302418750 w 182"/>
                <a:gd name="T45" fmla="*/ 40322500 h 28"/>
                <a:gd name="T46" fmla="*/ 320060638 w 182"/>
                <a:gd name="T47" fmla="*/ 35282188 h 28"/>
                <a:gd name="T48" fmla="*/ 393144375 w 182"/>
                <a:gd name="T49" fmla="*/ 30241875 h 28"/>
                <a:gd name="T50" fmla="*/ 405745950 w 182"/>
                <a:gd name="T51" fmla="*/ 30241875 h 28"/>
                <a:gd name="T52" fmla="*/ 446068450 w 182"/>
                <a:gd name="T53" fmla="*/ 22682200 h 28"/>
                <a:gd name="T54" fmla="*/ 458668438 w 182"/>
                <a:gd name="T55" fmla="*/ 22682200 h 28"/>
                <a:gd name="T56" fmla="*/ 458668438 w 182"/>
                <a:gd name="T57" fmla="*/ 0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8"/>
                <a:gd name="T89" fmla="*/ 182 w 182"/>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8">
                  <a:moveTo>
                    <a:pt x="182" y="0"/>
                  </a:moveTo>
                  <a:lnTo>
                    <a:pt x="177" y="2"/>
                  </a:lnTo>
                  <a:lnTo>
                    <a:pt x="161" y="2"/>
                  </a:lnTo>
                  <a:lnTo>
                    <a:pt x="156" y="4"/>
                  </a:lnTo>
                  <a:lnTo>
                    <a:pt x="127" y="7"/>
                  </a:lnTo>
                  <a:lnTo>
                    <a:pt x="120" y="7"/>
                  </a:lnTo>
                  <a:lnTo>
                    <a:pt x="94" y="9"/>
                  </a:lnTo>
                  <a:lnTo>
                    <a:pt x="90" y="9"/>
                  </a:lnTo>
                  <a:lnTo>
                    <a:pt x="64" y="12"/>
                  </a:lnTo>
                  <a:lnTo>
                    <a:pt x="56" y="14"/>
                  </a:lnTo>
                  <a:lnTo>
                    <a:pt x="28" y="16"/>
                  </a:lnTo>
                  <a:lnTo>
                    <a:pt x="21" y="16"/>
                  </a:lnTo>
                  <a:lnTo>
                    <a:pt x="4" y="19"/>
                  </a:lnTo>
                  <a:lnTo>
                    <a:pt x="0" y="19"/>
                  </a:lnTo>
                  <a:lnTo>
                    <a:pt x="0" y="28"/>
                  </a:lnTo>
                  <a:lnTo>
                    <a:pt x="4" y="28"/>
                  </a:lnTo>
                  <a:lnTo>
                    <a:pt x="21" y="26"/>
                  </a:lnTo>
                  <a:lnTo>
                    <a:pt x="28" y="26"/>
                  </a:lnTo>
                  <a:lnTo>
                    <a:pt x="56" y="21"/>
                  </a:lnTo>
                  <a:lnTo>
                    <a:pt x="64" y="21"/>
                  </a:lnTo>
                  <a:lnTo>
                    <a:pt x="90" y="19"/>
                  </a:lnTo>
                  <a:lnTo>
                    <a:pt x="94" y="19"/>
                  </a:lnTo>
                  <a:lnTo>
                    <a:pt x="120" y="16"/>
                  </a:lnTo>
                  <a:lnTo>
                    <a:pt x="127" y="14"/>
                  </a:lnTo>
                  <a:lnTo>
                    <a:pt x="156" y="12"/>
                  </a:lnTo>
                  <a:lnTo>
                    <a:pt x="161" y="12"/>
                  </a:lnTo>
                  <a:lnTo>
                    <a:pt x="177" y="9"/>
                  </a:lnTo>
                  <a:lnTo>
                    <a:pt x="182" y="9"/>
                  </a:lnTo>
                  <a:lnTo>
                    <a:pt x="1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20" name="Freeform 22"/>
            <p:cNvSpPr>
              <a:spLocks noEditPoints="1" noChangeArrowheads="1"/>
            </p:cNvSpPr>
            <p:nvPr/>
          </p:nvSpPr>
          <p:spPr bwMode="auto">
            <a:xfrm>
              <a:off x="2459038" y="2305050"/>
              <a:ext cx="873125" cy="466725"/>
            </a:xfrm>
            <a:custGeom>
              <a:avLst/>
              <a:gdLst>
                <a:gd name="T0" fmla="*/ 2147483647 w 232"/>
                <a:gd name="T1" fmla="*/ 779186096 h 124"/>
                <a:gd name="T2" fmla="*/ 2147483647 w 232"/>
                <a:gd name="T3" fmla="*/ 680018325 h 124"/>
                <a:gd name="T4" fmla="*/ 2147483647 w 232"/>
                <a:gd name="T5" fmla="*/ 580846790 h 124"/>
                <a:gd name="T6" fmla="*/ 2147483647 w 232"/>
                <a:gd name="T7" fmla="*/ 580846790 h 124"/>
                <a:gd name="T8" fmla="*/ 2147483647 w 232"/>
                <a:gd name="T9" fmla="*/ 680018325 h 124"/>
                <a:gd name="T10" fmla="*/ 2147483647 w 232"/>
                <a:gd name="T11" fmla="*/ 779186096 h 124"/>
                <a:gd name="T12" fmla="*/ 2147483647 w 232"/>
                <a:gd name="T13" fmla="*/ 779186096 h 124"/>
                <a:gd name="T14" fmla="*/ 2082064413 w 232"/>
                <a:gd name="T15" fmla="*/ 651683601 h 124"/>
                <a:gd name="T16" fmla="*/ 1982919564 w 232"/>
                <a:gd name="T17" fmla="*/ 552515830 h 124"/>
                <a:gd name="T18" fmla="*/ 2082064413 w 232"/>
                <a:gd name="T19" fmla="*/ 453344295 h 124"/>
                <a:gd name="T20" fmla="*/ 2082064413 w 232"/>
                <a:gd name="T21" fmla="*/ 453344295 h 124"/>
                <a:gd name="T22" fmla="*/ 2147483647 w 232"/>
                <a:gd name="T23" fmla="*/ 538348468 h 124"/>
                <a:gd name="T24" fmla="*/ 2082064413 w 232"/>
                <a:gd name="T25" fmla="*/ 651683601 h 124"/>
                <a:gd name="T26" fmla="*/ 2082064413 w 232"/>
                <a:gd name="T27" fmla="*/ 651683601 h 124"/>
                <a:gd name="T28" fmla="*/ 2147483647 w 232"/>
                <a:gd name="T29" fmla="*/ 637516239 h 124"/>
                <a:gd name="T30" fmla="*/ 2147483647 w 232"/>
                <a:gd name="T31" fmla="*/ 538348468 h 124"/>
                <a:gd name="T32" fmla="*/ 2147483647 w 232"/>
                <a:gd name="T33" fmla="*/ 439176933 h 124"/>
                <a:gd name="T34" fmla="*/ 2147483647 w 232"/>
                <a:gd name="T35" fmla="*/ 439176933 h 124"/>
                <a:gd name="T36" fmla="*/ 2147483647 w 232"/>
                <a:gd name="T37" fmla="*/ 538348468 h 124"/>
                <a:gd name="T38" fmla="*/ 2147483647 w 232"/>
                <a:gd name="T39" fmla="*/ 637516239 h 124"/>
                <a:gd name="T40" fmla="*/ 2147483647 w 232"/>
                <a:gd name="T41" fmla="*/ 637516239 h 124"/>
                <a:gd name="T42" fmla="*/ 1260570455 w 232"/>
                <a:gd name="T43" fmla="*/ 835855544 h 124"/>
                <a:gd name="T44" fmla="*/ 1005621719 w 232"/>
                <a:gd name="T45" fmla="*/ 580846790 h 124"/>
                <a:gd name="T46" fmla="*/ 1260570455 w 232"/>
                <a:gd name="T47" fmla="*/ 311674438 h 124"/>
                <a:gd name="T48" fmla="*/ 1260570455 w 232"/>
                <a:gd name="T49" fmla="*/ 311674438 h 124"/>
                <a:gd name="T50" fmla="*/ 1515515428 w 232"/>
                <a:gd name="T51" fmla="*/ 566679428 h 124"/>
                <a:gd name="T52" fmla="*/ 1260570455 w 232"/>
                <a:gd name="T53" fmla="*/ 835855544 h 124"/>
                <a:gd name="T54" fmla="*/ 1260570455 w 232"/>
                <a:gd name="T55" fmla="*/ 835855544 h 124"/>
                <a:gd name="T56" fmla="*/ 2147483647 w 232"/>
                <a:gd name="T57" fmla="*/ 510013744 h 124"/>
                <a:gd name="T58" fmla="*/ 2147483647 w 232"/>
                <a:gd name="T59" fmla="*/ 410842209 h 124"/>
                <a:gd name="T60" fmla="*/ 2147483647 w 232"/>
                <a:gd name="T61" fmla="*/ 311674438 h 124"/>
                <a:gd name="T62" fmla="*/ 2147483647 w 232"/>
                <a:gd name="T63" fmla="*/ 311674438 h 124"/>
                <a:gd name="T64" fmla="*/ 2147483647 w 232"/>
                <a:gd name="T65" fmla="*/ 410842209 h 124"/>
                <a:gd name="T66" fmla="*/ 2147483647 w 232"/>
                <a:gd name="T67" fmla="*/ 510013744 h 124"/>
                <a:gd name="T68" fmla="*/ 2147483647 w 232"/>
                <a:gd name="T69" fmla="*/ 510013744 h 124"/>
                <a:gd name="T70" fmla="*/ 1756298464 w 232"/>
                <a:gd name="T71" fmla="*/ 0 h 124"/>
                <a:gd name="T72" fmla="*/ 1742136527 w 232"/>
                <a:gd name="T73" fmla="*/ 0 h 124"/>
                <a:gd name="T74" fmla="*/ 524055647 w 232"/>
                <a:gd name="T75" fmla="*/ 609181515 h 124"/>
                <a:gd name="T76" fmla="*/ 42489574 w 232"/>
                <a:gd name="T77" fmla="*/ 1430869697 h 124"/>
                <a:gd name="T78" fmla="*/ 169965824 w 232"/>
                <a:gd name="T79" fmla="*/ 1728376773 h 124"/>
                <a:gd name="T80" fmla="*/ 283272610 w 232"/>
                <a:gd name="T81" fmla="*/ 1756711497 h 124"/>
                <a:gd name="T82" fmla="*/ 481566072 w 232"/>
                <a:gd name="T83" fmla="*/ 1671711088 h 124"/>
                <a:gd name="T84" fmla="*/ 1005621719 w 232"/>
                <a:gd name="T85" fmla="*/ 1105027896 h 124"/>
                <a:gd name="T86" fmla="*/ 1642991678 w 232"/>
                <a:gd name="T87" fmla="*/ 1175864707 h 124"/>
                <a:gd name="T88" fmla="*/ 1742136527 w 232"/>
                <a:gd name="T89" fmla="*/ 1175864707 h 124"/>
                <a:gd name="T90" fmla="*/ 2147483647 w 232"/>
                <a:gd name="T91" fmla="*/ 1048358448 h 124"/>
                <a:gd name="T92" fmla="*/ 2147483647 w 232"/>
                <a:gd name="T93" fmla="*/ 1544204829 h 124"/>
                <a:gd name="T94" fmla="*/ 2147483647 w 232"/>
                <a:gd name="T95" fmla="*/ 1600874278 h 124"/>
                <a:gd name="T96" fmla="*/ 2147483647 w 232"/>
                <a:gd name="T97" fmla="*/ 1572539554 h 124"/>
                <a:gd name="T98" fmla="*/ 2147483647 w 232"/>
                <a:gd name="T99" fmla="*/ 1331701926 h 124"/>
                <a:gd name="T100" fmla="*/ 2147483647 w 232"/>
                <a:gd name="T101" fmla="*/ 566679428 h 124"/>
                <a:gd name="T102" fmla="*/ 1756298464 w 232"/>
                <a:gd name="T103" fmla="*/ 0 h 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24"/>
                <a:gd name="T158" fmla="*/ 232 w 232"/>
                <a:gd name="T159" fmla="*/ 124 h 12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24">
                  <a:moveTo>
                    <a:pt x="162" y="55"/>
                  </a:moveTo>
                  <a:cubicBezTo>
                    <a:pt x="158" y="55"/>
                    <a:pt x="156" y="52"/>
                    <a:pt x="156" y="48"/>
                  </a:cubicBezTo>
                  <a:cubicBezTo>
                    <a:pt x="156" y="44"/>
                    <a:pt x="159" y="41"/>
                    <a:pt x="162" y="41"/>
                  </a:cubicBezTo>
                  <a:cubicBezTo>
                    <a:pt x="162" y="41"/>
                    <a:pt x="162" y="41"/>
                    <a:pt x="162" y="41"/>
                  </a:cubicBezTo>
                  <a:cubicBezTo>
                    <a:pt x="166" y="41"/>
                    <a:pt x="169" y="44"/>
                    <a:pt x="169" y="48"/>
                  </a:cubicBezTo>
                  <a:cubicBezTo>
                    <a:pt x="169" y="52"/>
                    <a:pt x="166" y="55"/>
                    <a:pt x="162" y="55"/>
                  </a:cubicBezTo>
                  <a:cubicBezTo>
                    <a:pt x="162" y="55"/>
                    <a:pt x="162" y="55"/>
                    <a:pt x="162" y="55"/>
                  </a:cubicBezTo>
                  <a:moveTo>
                    <a:pt x="147" y="46"/>
                  </a:moveTo>
                  <a:cubicBezTo>
                    <a:pt x="143" y="46"/>
                    <a:pt x="140" y="43"/>
                    <a:pt x="140" y="39"/>
                  </a:cubicBezTo>
                  <a:cubicBezTo>
                    <a:pt x="140" y="35"/>
                    <a:pt x="143" y="32"/>
                    <a:pt x="147" y="32"/>
                  </a:cubicBezTo>
                  <a:cubicBezTo>
                    <a:pt x="147" y="32"/>
                    <a:pt x="147" y="32"/>
                    <a:pt x="147" y="32"/>
                  </a:cubicBezTo>
                  <a:cubicBezTo>
                    <a:pt x="151" y="31"/>
                    <a:pt x="154" y="35"/>
                    <a:pt x="154" y="38"/>
                  </a:cubicBezTo>
                  <a:cubicBezTo>
                    <a:pt x="154" y="42"/>
                    <a:pt x="151" y="46"/>
                    <a:pt x="147" y="46"/>
                  </a:cubicBezTo>
                  <a:cubicBezTo>
                    <a:pt x="147" y="46"/>
                    <a:pt x="147" y="46"/>
                    <a:pt x="147" y="46"/>
                  </a:cubicBezTo>
                  <a:moveTo>
                    <a:pt x="177" y="45"/>
                  </a:moveTo>
                  <a:cubicBezTo>
                    <a:pt x="174" y="45"/>
                    <a:pt x="171" y="42"/>
                    <a:pt x="171" y="38"/>
                  </a:cubicBezTo>
                  <a:cubicBezTo>
                    <a:pt x="171" y="34"/>
                    <a:pt x="174" y="31"/>
                    <a:pt x="177" y="31"/>
                  </a:cubicBezTo>
                  <a:cubicBezTo>
                    <a:pt x="178" y="31"/>
                    <a:pt x="178" y="31"/>
                    <a:pt x="178" y="31"/>
                  </a:cubicBezTo>
                  <a:cubicBezTo>
                    <a:pt x="181" y="31"/>
                    <a:pt x="184" y="34"/>
                    <a:pt x="184" y="38"/>
                  </a:cubicBezTo>
                  <a:cubicBezTo>
                    <a:pt x="184" y="42"/>
                    <a:pt x="181" y="45"/>
                    <a:pt x="177" y="45"/>
                  </a:cubicBezTo>
                  <a:cubicBezTo>
                    <a:pt x="177" y="45"/>
                    <a:pt x="177" y="45"/>
                    <a:pt x="177" y="45"/>
                  </a:cubicBezTo>
                  <a:moveTo>
                    <a:pt x="89" y="59"/>
                  </a:moveTo>
                  <a:cubicBezTo>
                    <a:pt x="79" y="59"/>
                    <a:pt x="71" y="51"/>
                    <a:pt x="71" y="41"/>
                  </a:cubicBezTo>
                  <a:cubicBezTo>
                    <a:pt x="71" y="31"/>
                    <a:pt x="79" y="22"/>
                    <a:pt x="89" y="22"/>
                  </a:cubicBezTo>
                  <a:cubicBezTo>
                    <a:pt x="89" y="22"/>
                    <a:pt x="89" y="22"/>
                    <a:pt x="89" y="22"/>
                  </a:cubicBezTo>
                  <a:cubicBezTo>
                    <a:pt x="99" y="22"/>
                    <a:pt x="107" y="30"/>
                    <a:pt x="107" y="40"/>
                  </a:cubicBezTo>
                  <a:cubicBezTo>
                    <a:pt x="107" y="51"/>
                    <a:pt x="99" y="59"/>
                    <a:pt x="89" y="59"/>
                  </a:cubicBezTo>
                  <a:cubicBezTo>
                    <a:pt x="89" y="59"/>
                    <a:pt x="89" y="59"/>
                    <a:pt x="89" y="59"/>
                  </a:cubicBezTo>
                  <a:moveTo>
                    <a:pt x="162" y="36"/>
                  </a:moveTo>
                  <a:cubicBezTo>
                    <a:pt x="159" y="36"/>
                    <a:pt x="156" y="33"/>
                    <a:pt x="156" y="29"/>
                  </a:cubicBezTo>
                  <a:cubicBezTo>
                    <a:pt x="156" y="26"/>
                    <a:pt x="159" y="22"/>
                    <a:pt x="162" y="22"/>
                  </a:cubicBezTo>
                  <a:cubicBezTo>
                    <a:pt x="162" y="22"/>
                    <a:pt x="162" y="22"/>
                    <a:pt x="162" y="22"/>
                  </a:cubicBezTo>
                  <a:cubicBezTo>
                    <a:pt x="166" y="22"/>
                    <a:pt x="169" y="25"/>
                    <a:pt x="169" y="29"/>
                  </a:cubicBezTo>
                  <a:cubicBezTo>
                    <a:pt x="169" y="33"/>
                    <a:pt x="166" y="36"/>
                    <a:pt x="162" y="36"/>
                  </a:cubicBezTo>
                  <a:cubicBezTo>
                    <a:pt x="162" y="36"/>
                    <a:pt x="162" y="36"/>
                    <a:pt x="162" y="36"/>
                  </a:cubicBezTo>
                  <a:moveTo>
                    <a:pt x="124" y="0"/>
                  </a:moveTo>
                  <a:cubicBezTo>
                    <a:pt x="123" y="0"/>
                    <a:pt x="123" y="0"/>
                    <a:pt x="123" y="0"/>
                  </a:cubicBezTo>
                  <a:cubicBezTo>
                    <a:pt x="61" y="0"/>
                    <a:pt x="37" y="43"/>
                    <a:pt x="37" y="43"/>
                  </a:cubicBezTo>
                  <a:cubicBezTo>
                    <a:pt x="3" y="101"/>
                    <a:pt x="3" y="101"/>
                    <a:pt x="3" y="101"/>
                  </a:cubicBezTo>
                  <a:cubicBezTo>
                    <a:pt x="3" y="101"/>
                    <a:pt x="0" y="115"/>
                    <a:pt x="12" y="122"/>
                  </a:cubicBezTo>
                  <a:cubicBezTo>
                    <a:pt x="14" y="123"/>
                    <a:pt x="17" y="124"/>
                    <a:pt x="20" y="124"/>
                  </a:cubicBezTo>
                  <a:cubicBezTo>
                    <a:pt x="28" y="124"/>
                    <a:pt x="34" y="118"/>
                    <a:pt x="34" y="118"/>
                  </a:cubicBezTo>
                  <a:cubicBezTo>
                    <a:pt x="71" y="78"/>
                    <a:pt x="71" y="78"/>
                    <a:pt x="71" y="78"/>
                  </a:cubicBezTo>
                  <a:cubicBezTo>
                    <a:pt x="71" y="78"/>
                    <a:pt x="89" y="83"/>
                    <a:pt x="116" y="83"/>
                  </a:cubicBezTo>
                  <a:cubicBezTo>
                    <a:pt x="118" y="83"/>
                    <a:pt x="121" y="83"/>
                    <a:pt x="123" y="83"/>
                  </a:cubicBezTo>
                  <a:cubicBezTo>
                    <a:pt x="153" y="82"/>
                    <a:pt x="177" y="74"/>
                    <a:pt x="177" y="74"/>
                  </a:cubicBezTo>
                  <a:cubicBezTo>
                    <a:pt x="203" y="109"/>
                    <a:pt x="203" y="109"/>
                    <a:pt x="203" y="109"/>
                  </a:cubicBezTo>
                  <a:cubicBezTo>
                    <a:pt x="203" y="109"/>
                    <a:pt x="209" y="113"/>
                    <a:pt x="216" y="113"/>
                  </a:cubicBezTo>
                  <a:cubicBezTo>
                    <a:pt x="218" y="113"/>
                    <a:pt x="221" y="113"/>
                    <a:pt x="223" y="111"/>
                  </a:cubicBezTo>
                  <a:cubicBezTo>
                    <a:pt x="232" y="106"/>
                    <a:pt x="232" y="94"/>
                    <a:pt x="232" y="94"/>
                  </a:cubicBezTo>
                  <a:cubicBezTo>
                    <a:pt x="207" y="40"/>
                    <a:pt x="207" y="40"/>
                    <a:pt x="207" y="40"/>
                  </a:cubicBezTo>
                  <a:cubicBezTo>
                    <a:pt x="207" y="40"/>
                    <a:pt x="183" y="0"/>
                    <a:pt x="12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21" name="Freeform 23"/>
            <p:cNvSpPr>
              <a:spLocks noChangeArrowheads="1"/>
            </p:cNvSpPr>
            <p:nvPr/>
          </p:nvSpPr>
          <p:spPr bwMode="auto">
            <a:xfrm>
              <a:off x="2733675" y="2395538"/>
              <a:ext cx="120650" cy="128588"/>
            </a:xfrm>
            <a:custGeom>
              <a:avLst/>
              <a:gdLst>
                <a:gd name="T0" fmla="*/ 120967500 w 76"/>
                <a:gd name="T1" fmla="*/ 0 h 81"/>
                <a:gd name="T2" fmla="*/ 73085325 w 76"/>
                <a:gd name="T3" fmla="*/ 0 h 81"/>
                <a:gd name="T4" fmla="*/ 73085325 w 76"/>
                <a:gd name="T5" fmla="*/ 78125941 h 81"/>
                <a:gd name="T6" fmla="*/ 0 w 76"/>
                <a:gd name="T7" fmla="*/ 78125941 h 81"/>
                <a:gd name="T8" fmla="*/ 0 w 76"/>
                <a:gd name="T9" fmla="*/ 126008302 h 81"/>
                <a:gd name="T10" fmla="*/ 73085325 w 76"/>
                <a:gd name="T11" fmla="*/ 126008302 h 81"/>
                <a:gd name="T12" fmla="*/ 73085325 w 76"/>
                <a:gd name="T13" fmla="*/ 204134244 h 81"/>
                <a:gd name="T14" fmla="*/ 120967500 w 76"/>
                <a:gd name="T15" fmla="*/ 204134244 h 81"/>
                <a:gd name="T16" fmla="*/ 120967500 w 76"/>
                <a:gd name="T17" fmla="*/ 126008302 h 81"/>
                <a:gd name="T18" fmla="*/ 191531875 w 76"/>
                <a:gd name="T19" fmla="*/ 120967970 h 81"/>
                <a:gd name="T20" fmla="*/ 191531875 w 76"/>
                <a:gd name="T21" fmla="*/ 78125941 h 81"/>
                <a:gd name="T22" fmla="*/ 120967500 w 76"/>
                <a:gd name="T23" fmla="*/ 78125941 h 81"/>
                <a:gd name="T24" fmla="*/ 120967500 w 76"/>
                <a:gd name="T25" fmla="*/ 0 h 8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6"/>
                <a:gd name="T40" fmla="*/ 0 h 81"/>
                <a:gd name="T41" fmla="*/ 76 w 76"/>
                <a:gd name="T42" fmla="*/ 81 h 8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6" h="81">
                  <a:moveTo>
                    <a:pt x="48" y="0"/>
                  </a:moveTo>
                  <a:lnTo>
                    <a:pt x="29" y="0"/>
                  </a:lnTo>
                  <a:lnTo>
                    <a:pt x="29" y="31"/>
                  </a:lnTo>
                  <a:lnTo>
                    <a:pt x="0" y="31"/>
                  </a:lnTo>
                  <a:lnTo>
                    <a:pt x="0" y="50"/>
                  </a:lnTo>
                  <a:lnTo>
                    <a:pt x="29" y="50"/>
                  </a:lnTo>
                  <a:lnTo>
                    <a:pt x="29" y="81"/>
                  </a:lnTo>
                  <a:lnTo>
                    <a:pt x="48" y="81"/>
                  </a:lnTo>
                  <a:lnTo>
                    <a:pt x="48" y="50"/>
                  </a:lnTo>
                  <a:lnTo>
                    <a:pt x="76" y="48"/>
                  </a:lnTo>
                  <a:lnTo>
                    <a:pt x="76" y="31"/>
                  </a:lnTo>
                  <a:lnTo>
                    <a:pt x="48" y="31"/>
                  </a:lnTo>
                  <a:lnTo>
                    <a:pt x="48"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22" name="Freeform 24"/>
            <p:cNvSpPr>
              <a:spLocks noChangeArrowheads="1"/>
            </p:cNvSpPr>
            <p:nvPr/>
          </p:nvSpPr>
          <p:spPr bwMode="auto">
            <a:xfrm>
              <a:off x="2733675" y="2395538"/>
              <a:ext cx="120650" cy="128588"/>
            </a:xfrm>
            <a:custGeom>
              <a:avLst/>
              <a:gdLst>
                <a:gd name="T0" fmla="*/ 120967500 w 76"/>
                <a:gd name="T1" fmla="*/ 0 h 81"/>
                <a:gd name="T2" fmla="*/ 73085325 w 76"/>
                <a:gd name="T3" fmla="*/ 0 h 81"/>
                <a:gd name="T4" fmla="*/ 73085325 w 76"/>
                <a:gd name="T5" fmla="*/ 78125941 h 81"/>
                <a:gd name="T6" fmla="*/ 0 w 76"/>
                <a:gd name="T7" fmla="*/ 78125941 h 81"/>
                <a:gd name="T8" fmla="*/ 0 w 76"/>
                <a:gd name="T9" fmla="*/ 126008302 h 81"/>
                <a:gd name="T10" fmla="*/ 73085325 w 76"/>
                <a:gd name="T11" fmla="*/ 126008302 h 81"/>
                <a:gd name="T12" fmla="*/ 73085325 w 76"/>
                <a:gd name="T13" fmla="*/ 204134244 h 81"/>
                <a:gd name="T14" fmla="*/ 120967500 w 76"/>
                <a:gd name="T15" fmla="*/ 204134244 h 81"/>
                <a:gd name="T16" fmla="*/ 120967500 w 76"/>
                <a:gd name="T17" fmla="*/ 126008302 h 81"/>
                <a:gd name="T18" fmla="*/ 191531875 w 76"/>
                <a:gd name="T19" fmla="*/ 120967970 h 81"/>
                <a:gd name="T20" fmla="*/ 191531875 w 76"/>
                <a:gd name="T21" fmla="*/ 78125941 h 81"/>
                <a:gd name="T22" fmla="*/ 120967500 w 76"/>
                <a:gd name="T23" fmla="*/ 78125941 h 81"/>
                <a:gd name="T24" fmla="*/ 120967500 w 76"/>
                <a:gd name="T25" fmla="*/ 0 h 8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6"/>
                <a:gd name="T40" fmla="*/ 0 h 81"/>
                <a:gd name="T41" fmla="*/ 76 w 76"/>
                <a:gd name="T42" fmla="*/ 81 h 8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6" h="81">
                  <a:moveTo>
                    <a:pt x="48" y="0"/>
                  </a:moveTo>
                  <a:lnTo>
                    <a:pt x="29" y="0"/>
                  </a:lnTo>
                  <a:lnTo>
                    <a:pt x="29" y="31"/>
                  </a:lnTo>
                  <a:lnTo>
                    <a:pt x="0" y="31"/>
                  </a:lnTo>
                  <a:lnTo>
                    <a:pt x="0" y="50"/>
                  </a:lnTo>
                  <a:lnTo>
                    <a:pt x="29" y="50"/>
                  </a:lnTo>
                  <a:lnTo>
                    <a:pt x="29" y="81"/>
                  </a:lnTo>
                  <a:lnTo>
                    <a:pt x="48" y="81"/>
                  </a:lnTo>
                  <a:lnTo>
                    <a:pt x="48" y="50"/>
                  </a:lnTo>
                  <a:lnTo>
                    <a:pt x="76" y="48"/>
                  </a:lnTo>
                  <a:lnTo>
                    <a:pt x="76" y="31"/>
                  </a:lnTo>
                  <a:lnTo>
                    <a:pt x="48" y="31"/>
                  </a:lnTo>
                  <a:lnTo>
                    <a:pt x="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23" name="Freeform 25"/>
            <p:cNvSpPr>
              <a:spLocks noEditPoints="1" noChangeArrowheads="1"/>
            </p:cNvSpPr>
            <p:nvPr/>
          </p:nvSpPr>
          <p:spPr bwMode="auto">
            <a:xfrm>
              <a:off x="2362200" y="1489075"/>
              <a:ext cx="781050" cy="587375"/>
            </a:xfrm>
            <a:custGeom>
              <a:avLst/>
              <a:gdLst>
                <a:gd name="T0" fmla="*/ 1164312188 w 492"/>
                <a:gd name="T1" fmla="*/ 849293450 h 370"/>
                <a:gd name="T2" fmla="*/ 95765938 w 492"/>
                <a:gd name="T3" fmla="*/ 824091888 h 370"/>
                <a:gd name="T4" fmla="*/ 95765938 w 492"/>
                <a:gd name="T5" fmla="*/ 143649700 h 370"/>
                <a:gd name="T6" fmla="*/ 645160000 w 492"/>
                <a:gd name="T7" fmla="*/ 587197200 h 370"/>
                <a:gd name="T8" fmla="*/ 1164312188 w 492"/>
                <a:gd name="T9" fmla="*/ 216733438 h 370"/>
                <a:gd name="T10" fmla="*/ 1164312188 w 492"/>
                <a:gd name="T11" fmla="*/ 849293450 h 370"/>
                <a:gd name="T12" fmla="*/ 645160000 w 492"/>
                <a:gd name="T13" fmla="*/ 478829688 h 370"/>
                <a:gd name="T14" fmla="*/ 183972200 w 492"/>
                <a:gd name="T15" fmla="*/ 103327200 h 370"/>
                <a:gd name="T16" fmla="*/ 1086188138 w 492"/>
                <a:gd name="T17" fmla="*/ 168851263 h 370"/>
                <a:gd name="T18" fmla="*/ 645160000 w 492"/>
                <a:gd name="T19" fmla="*/ 478829688 h 370"/>
                <a:gd name="T20" fmla="*/ 0 w 492"/>
                <a:gd name="T21" fmla="*/ 0 h 370"/>
                <a:gd name="T22" fmla="*/ 0 w 492"/>
                <a:gd name="T23" fmla="*/ 914817513 h 370"/>
                <a:gd name="T24" fmla="*/ 1239916875 w 492"/>
                <a:gd name="T25" fmla="*/ 932457813 h 370"/>
                <a:gd name="T26" fmla="*/ 1239916875 w 492"/>
                <a:gd name="T27" fmla="*/ 90725625 h 370"/>
                <a:gd name="T28" fmla="*/ 0 w 492"/>
                <a:gd name="T29" fmla="*/ 0 h 3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2"/>
                <a:gd name="T46" fmla="*/ 0 h 370"/>
                <a:gd name="T47" fmla="*/ 492 w 492"/>
                <a:gd name="T48" fmla="*/ 370 h 37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2" h="370">
                  <a:moveTo>
                    <a:pt x="462" y="337"/>
                  </a:moveTo>
                  <a:lnTo>
                    <a:pt x="38" y="327"/>
                  </a:lnTo>
                  <a:lnTo>
                    <a:pt x="38" y="57"/>
                  </a:lnTo>
                  <a:lnTo>
                    <a:pt x="256" y="233"/>
                  </a:lnTo>
                  <a:lnTo>
                    <a:pt x="462" y="86"/>
                  </a:lnTo>
                  <a:lnTo>
                    <a:pt x="462" y="337"/>
                  </a:lnTo>
                  <a:close/>
                  <a:moveTo>
                    <a:pt x="256" y="190"/>
                  </a:moveTo>
                  <a:lnTo>
                    <a:pt x="73" y="41"/>
                  </a:lnTo>
                  <a:lnTo>
                    <a:pt x="431" y="67"/>
                  </a:lnTo>
                  <a:lnTo>
                    <a:pt x="256" y="190"/>
                  </a:lnTo>
                  <a:close/>
                  <a:moveTo>
                    <a:pt x="0" y="0"/>
                  </a:moveTo>
                  <a:lnTo>
                    <a:pt x="0" y="363"/>
                  </a:lnTo>
                  <a:lnTo>
                    <a:pt x="492" y="370"/>
                  </a:lnTo>
                  <a:lnTo>
                    <a:pt x="492" y="3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24" name="Freeform 26"/>
            <p:cNvSpPr>
              <a:spLocks noEditPoints="1" noChangeArrowheads="1"/>
            </p:cNvSpPr>
            <p:nvPr/>
          </p:nvSpPr>
          <p:spPr bwMode="auto">
            <a:xfrm>
              <a:off x="2362200" y="1489075"/>
              <a:ext cx="781050" cy="587375"/>
            </a:xfrm>
            <a:custGeom>
              <a:avLst/>
              <a:gdLst>
                <a:gd name="T0" fmla="*/ 1164312188 w 492"/>
                <a:gd name="T1" fmla="*/ 849293450 h 370"/>
                <a:gd name="T2" fmla="*/ 95765938 w 492"/>
                <a:gd name="T3" fmla="*/ 824091888 h 370"/>
                <a:gd name="T4" fmla="*/ 95765938 w 492"/>
                <a:gd name="T5" fmla="*/ 143649700 h 370"/>
                <a:gd name="T6" fmla="*/ 645160000 w 492"/>
                <a:gd name="T7" fmla="*/ 587197200 h 370"/>
                <a:gd name="T8" fmla="*/ 1164312188 w 492"/>
                <a:gd name="T9" fmla="*/ 216733438 h 370"/>
                <a:gd name="T10" fmla="*/ 1164312188 w 492"/>
                <a:gd name="T11" fmla="*/ 849293450 h 370"/>
                <a:gd name="T12" fmla="*/ 645160000 w 492"/>
                <a:gd name="T13" fmla="*/ 478829688 h 370"/>
                <a:gd name="T14" fmla="*/ 183972200 w 492"/>
                <a:gd name="T15" fmla="*/ 103327200 h 370"/>
                <a:gd name="T16" fmla="*/ 1086188138 w 492"/>
                <a:gd name="T17" fmla="*/ 168851263 h 370"/>
                <a:gd name="T18" fmla="*/ 645160000 w 492"/>
                <a:gd name="T19" fmla="*/ 478829688 h 370"/>
                <a:gd name="T20" fmla="*/ 0 w 492"/>
                <a:gd name="T21" fmla="*/ 0 h 370"/>
                <a:gd name="T22" fmla="*/ 0 w 492"/>
                <a:gd name="T23" fmla="*/ 914817513 h 370"/>
                <a:gd name="T24" fmla="*/ 1239916875 w 492"/>
                <a:gd name="T25" fmla="*/ 932457813 h 370"/>
                <a:gd name="T26" fmla="*/ 1239916875 w 492"/>
                <a:gd name="T27" fmla="*/ 90725625 h 370"/>
                <a:gd name="T28" fmla="*/ 0 w 492"/>
                <a:gd name="T29" fmla="*/ 0 h 3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2"/>
                <a:gd name="T46" fmla="*/ 0 h 370"/>
                <a:gd name="T47" fmla="*/ 492 w 492"/>
                <a:gd name="T48" fmla="*/ 370 h 37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2" h="370">
                  <a:moveTo>
                    <a:pt x="462" y="337"/>
                  </a:moveTo>
                  <a:lnTo>
                    <a:pt x="38" y="327"/>
                  </a:lnTo>
                  <a:lnTo>
                    <a:pt x="38" y="57"/>
                  </a:lnTo>
                  <a:lnTo>
                    <a:pt x="256" y="233"/>
                  </a:lnTo>
                  <a:lnTo>
                    <a:pt x="462" y="86"/>
                  </a:lnTo>
                  <a:lnTo>
                    <a:pt x="462" y="337"/>
                  </a:lnTo>
                  <a:moveTo>
                    <a:pt x="256" y="190"/>
                  </a:moveTo>
                  <a:lnTo>
                    <a:pt x="73" y="41"/>
                  </a:lnTo>
                  <a:lnTo>
                    <a:pt x="431" y="67"/>
                  </a:lnTo>
                  <a:lnTo>
                    <a:pt x="256" y="190"/>
                  </a:lnTo>
                  <a:moveTo>
                    <a:pt x="0" y="0"/>
                  </a:moveTo>
                  <a:lnTo>
                    <a:pt x="0" y="363"/>
                  </a:lnTo>
                  <a:lnTo>
                    <a:pt x="492" y="370"/>
                  </a:lnTo>
                  <a:lnTo>
                    <a:pt x="492" y="3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25" name="Freeform 27"/>
            <p:cNvSpPr>
              <a:spLocks noChangeArrowheads="1"/>
            </p:cNvSpPr>
            <p:nvPr/>
          </p:nvSpPr>
          <p:spPr bwMode="auto">
            <a:xfrm>
              <a:off x="2876550" y="2862263"/>
              <a:ext cx="200025" cy="87313"/>
            </a:xfrm>
            <a:custGeom>
              <a:avLst/>
              <a:gdLst>
                <a:gd name="T0" fmla="*/ 669445934 w 53"/>
                <a:gd name="T1" fmla="*/ 0 h 23"/>
                <a:gd name="T2" fmla="*/ 655202645 w 53"/>
                <a:gd name="T3" fmla="*/ 0 h 23"/>
                <a:gd name="T4" fmla="*/ 113946317 w 53"/>
                <a:gd name="T5" fmla="*/ 43235120 h 23"/>
                <a:gd name="T6" fmla="*/ 0 w 53"/>
                <a:gd name="T7" fmla="*/ 158522446 h 23"/>
                <a:gd name="T8" fmla="*/ 0 w 53"/>
                <a:gd name="T9" fmla="*/ 331459129 h 23"/>
                <a:gd name="T10" fmla="*/ 99703027 w 53"/>
                <a:gd name="T11" fmla="*/ 331459129 h 23"/>
                <a:gd name="T12" fmla="*/ 99703027 w 53"/>
                <a:gd name="T13" fmla="*/ 201757566 h 23"/>
                <a:gd name="T14" fmla="*/ 185166539 w 53"/>
                <a:gd name="T15" fmla="*/ 115291122 h 23"/>
                <a:gd name="T16" fmla="*/ 598225712 w 53"/>
                <a:gd name="T17" fmla="*/ 100880681 h 23"/>
                <a:gd name="T18" fmla="*/ 598225712 w 53"/>
                <a:gd name="T19" fmla="*/ 100880681 h 23"/>
                <a:gd name="T20" fmla="*/ 669445934 w 53"/>
                <a:gd name="T21" fmla="*/ 172936683 h 23"/>
                <a:gd name="T22" fmla="*/ 669445934 w 53"/>
                <a:gd name="T23" fmla="*/ 288224009 h 23"/>
                <a:gd name="T24" fmla="*/ 754905672 w 53"/>
                <a:gd name="T25" fmla="*/ 288224009 h 23"/>
                <a:gd name="T26" fmla="*/ 754905672 w 53"/>
                <a:gd name="T27" fmla="*/ 100880681 h 23"/>
                <a:gd name="T28" fmla="*/ 669445934 w 53"/>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23"/>
                <a:gd name="T47" fmla="*/ 53 w 53"/>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23">
                  <a:moveTo>
                    <a:pt x="47" y="0"/>
                  </a:moveTo>
                  <a:cubicBezTo>
                    <a:pt x="47" y="0"/>
                    <a:pt x="47" y="0"/>
                    <a:pt x="46" y="0"/>
                  </a:cubicBezTo>
                  <a:cubicBezTo>
                    <a:pt x="8" y="3"/>
                    <a:pt x="8" y="3"/>
                    <a:pt x="8" y="3"/>
                  </a:cubicBezTo>
                  <a:cubicBezTo>
                    <a:pt x="4" y="3"/>
                    <a:pt x="0" y="6"/>
                    <a:pt x="0" y="11"/>
                  </a:cubicBezTo>
                  <a:cubicBezTo>
                    <a:pt x="0" y="23"/>
                    <a:pt x="0" y="23"/>
                    <a:pt x="0" y="23"/>
                  </a:cubicBezTo>
                  <a:cubicBezTo>
                    <a:pt x="7" y="23"/>
                    <a:pt x="7" y="23"/>
                    <a:pt x="7" y="23"/>
                  </a:cubicBezTo>
                  <a:cubicBezTo>
                    <a:pt x="7" y="14"/>
                    <a:pt x="7" y="14"/>
                    <a:pt x="7" y="14"/>
                  </a:cubicBezTo>
                  <a:cubicBezTo>
                    <a:pt x="7" y="11"/>
                    <a:pt x="10" y="9"/>
                    <a:pt x="13" y="8"/>
                  </a:cubicBezTo>
                  <a:cubicBezTo>
                    <a:pt x="42" y="7"/>
                    <a:pt x="42" y="7"/>
                    <a:pt x="42" y="7"/>
                  </a:cubicBezTo>
                  <a:cubicBezTo>
                    <a:pt x="42" y="7"/>
                    <a:pt x="42" y="7"/>
                    <a:pt x="42" y="7"/>
                  </a:cubicBezTo>
                  <a:cubicBezTo>
                    <a:pt x="45" y="7"/>
                    <a:pt x="47" y="9"/>
                    <a:pt x="47" y="12"/>
                  </a:cubicBezTo>
                  <a:cubicBezTo>
                    <a:pt x="47" y="20"/>
                    <a:pt x="47" y="20"/>
                    <a:pt x="47" y="20"/>
                  </a:cubicBezTo>
                  <a:cubicBezTo>
                    <a:pt x="53" y="20"/>
                    <a:pt x="53" y="20"/>
                    <a:pt x="53" y="20"/>
                  </a:cubicBezTo>
                  <a:cubicBezTo>
                    <a:pt x="53" y="7"/>
                    <a:pt x="53" y="7"/>
                    <a:pt x="53" y="7"/>
                  </a:cubicBezTo>
                  <a:cubicBezTo>
                    <a:pt x="53" y="3"/>
                    <a:pt x="51" y="0"/>
                    <a:pt x="4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26" name="Freeform 28"/>
            <p:cNvSpPr>
              <a:spLocks noChangeArrowheads="1"/>
            </p:cNvSpPr>
            <p:nvPr/>
          </p:nvSpPr>
          <p:spPr bwMode="auto">
            <a:xfrm>
              <a:off x="2727325" y="2941638"/>
              <a:ext cx="492125" cy="371475"/>
            </a:xfrm>
            <a:custGeom>
              <a:avLst/>
              <a:gdLst>
                <a:gd name="T0" fmla="*/ 1735856359 w 131"/>
                <a:gd name="T1" fmla="*/ 0 h 99"/>
                <a:gd name="T2" fmla="*/ 1735856359 w 131"/>
                <a:gd name="T3" fmla="*/ 0 h 99"/>
                <a:gd name="T4" fmla="*/ 127013330 w 131"/>
                <a:gd name="T5" fmla="*/ 112635723 h 99"/>
                <a:gd name="T6" fmla="*/ 0 w 131"/>
                <a:gd name="T7" fmla="*/ 267510780 h 99"/>
                <a:gd name="T8" fmla="*/ 0 w 131"/>
                <a:gd name="T9" fmla="*/ 1281239789 h 99"/>
                <a:gd name="T10" fmla="*/ 112899486 w 131"/>
                <a:gd name="T11" fmla="*/ 1393875511 h 99"/>
                <a:gd name="T12" fmla="*/ 127013330 w 131"/>
                <a:gd name="T13" fmla="*/ 1393875511 h 99"/>
                <a:gd name="T14" fmla="*/ 1735856359 w 131"/>
                <a:gd name="T15" fmla="*/ 1224921927 h 99"/>
                <a:gd name="T16" fmla="*/ 1848755844 w 131"/>
                <a:gd name="T17" fmla="*/ 1084125398 h 99"/>
                <a:gd name="T18" fmla="*/ 1848755844 w 131"/>
                <a:gd name="T19" fmla="*/ 126714250 h 99"/>
                <a:gd name="T20" fmla="*/ 1735856359 w 131"/>
                <a:gd name="T21" fmla="*/ 0 h 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1"/>
                <a:gd name="T34" fmla="*/ 0 h 99"/>
                <a:gd name="T35" fmla="*/ 131 w 131"/>
                <a:gd name="T36" fmla="*/ 99 h 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1" h="99">
                  <a:moveTo>
                    <a:pt x="123" y="0"/>
                  </a:moveTo>
                  <a:cubicBezTo>
                    <a:pt x="123" y="0"/>
                    <a:pt x="123" y="0"/>
                    <a:pt x="123" y="0"/>
                  </a:cubicBezTo>
                  <a:cubicBezTo>
                    <a:pt x="9" y="8"/>
                    <a:pt x="9" y="8"/>
                    <a:pt x="9" y="8"/>
                  </a:cubicBezTo>
                  <a:cubicBezTo>
                    <a:pt x="4" y="9"/>
                    <a:pt x="0" y="13"/>
                    <a:pt x="0" y="19"/>
                  </a:cubicBezTo>
                  <a:cubicBezTo>
                    <a:pt x="0" y="91"/>
                    <a:pt x="0" y="91"/>
                    <a:pt x="0" y="91"/>
                  </a:cubicBezTo>
                  <a:cubicBezTo>
                    <a:pt x="0" y="96"/>
                    <a:pt x="3" y="99"/>
                    <a:pt x="8" y="99"/>
                  </a:cubicBezTo>
                  <a:cubicBezTo>
                    <a:pt x="9" y="99"/>
                    <a:pt x="9" y="99"/>
                    <a:pt x="9" y="99"/>
                  </a:cubicBezTo>
                  <a:cubicBezTo>
                    <a:pt x="123" y="87"/>
                    <a:pt x="123" y="87"/>
                    <a:pt x="123" y="87"/>
                  </a:cubicBezTo>
                  <a:cubicBezTo>
                    <a:pt x="128" y="87"/>
                    <a:pt x="131" y="82"/>
                    <a:pt x="131" y="77"/>
                  </a:cubicBezTo>
                  <a:cubicBezTo>
                    <a:pt x="131" y="9"/>
                    <a:pt x="131" y="9"/>
                    <a:pt x="131" y="9"/>
                  </a:cubicBezTo>
                  <a:cubicBezTo>
                    <a:pt x="131" y="4"/>
                    <a:pt x="128" y="0"/>
                    <a:pt x="12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27" name="Freeform 29"/>
            <p:cNvSpPr>
              <a:spLocks noChangeArrowheads="1"/>
            </p:cNvSpPr>
            <p:nvPr/>
          </p:nvSpPr>
          <p:spPr bwMode="auto">
            <a:xfrm>
              <a:off x="2790825" y="2941638"/>
              <a:ext cx="63500" cy="14288"/>
            </a:xfrm>
            <a:custGeom>
              <a:avLst/>
              <a:gdLst>
                <a:gd name="T0" fmla="*/ 223239853 w 17"/>
                <a:gd name="T1" fmla="*/ 0 h 4"/>
                <a:gd name="T2" fmla="*/ 209284794 w 17"/>
                <a:gd name="T3" fmla="*/ 0 h 4"/>
                <a:gd name="T4" fmla="*/ 13951324 w 17"/>
                <a:gd name="T5" fmla="*/ 0 h 4"/>
                <a:gd name="T6" fmla="*/ 0 w 17"/>
                <a:gd name="T7" fmla="*/ 25518368 h 4"/>
                <a:gd name="T8" fmla="*/ 13951324 w 17"/>
                <a:gd name="T9" fmla="*/ 51036736 h 4"/>
                <a:gd name="T10" fmla="*/ 13951324 w 17"/>
                <a:gd name="T11" fmla="*/ 51036736 h 4"/>
                <a:gd name="T12" fmla="*/ 209284794 w 17"/>
                <a:gd name="T13" fmla="*/ 38277552 h 4"/>
                <a:gd name="T14" fmla="*/ 237191176 w 17"/>
                <a:gd name="T15" fmla="*/ 12759184 h 4"/>
                <a:gd name="T16" fmla="*/ 223239853 w 17"/>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4"/>
                <a:gd name="T29" fmla="*/ 17 w 17"/>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4">
                  <a:moveTo>
                    <a:pt x="16" y="0"/>
                  </a:moveTo>
                  <a:cubicBezTo>
                    <a:pt x="16" y="0"/>
                    <a:pt x="15" y="0"/>
                    <a:pt x="15" y="0"/>
                  </a:cubicBezTo>
                  <a:cubicBezTo>
                    <a:pt x="1" y="0"/>
                    <a:pt x="1" y="0"/>
                    <a:pt x="1" y="0"/>
                  </a:cubicBezTo>
                  <a:cubicBezTo>
                    <a:pt x="0" y="1"/>
                    <a:pt x="0" y="1"/>
                    <a:pt x="0" y="2"/>
                  </a:cubicBezTo>
                  <a:cubicBezTo>
                    <a:pt x="0" y="3"/>
                    <a:pt x="0" y="4"/>
                    <a:pt x="1" y="4"/>
                  </a:cubicBezTo>
                  <a:cubicBezTo>
                    <a:pt x="1" y="4"/>
                    <a:pt x="1" y="4"/>
                    <a:pt x="1" y="4"/>
                  </a:cubicBezTo>
                  <a:cubicBezTo>
                    <a:pt x="15" y="3"/>
                    <a:pt x="15" y="3"/>
                    <a:pt x="15" y="3"/>
                  </a:cubicBezTo>
                  <a:cubicBezTo>
                    <a:pt x="16" y="3"/>
                    <a:pt x="17" y="2"/>
                    <a:pt x="17" y="1"/>
                  </a:cubicBezTo>
                  <a:cubicBezTo>
                    <a:pt x="17" y="0"/>
                    <a:pt x="16" y="0"/>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28" name="Freeform 30"/>
            <p:cNvSpPr>
              <a:spLocks noChangeArrowheads="1"/>
            </p:cNvSpPr>
            <p:nvPr/>
          </p:nvSpPr>
          <p:spPr bwMode="auto">
            <a:xfrm>
              <a:off x="3095625" y="2919413"/>
              <a:ext cx="63500" cy="14288"/>
            </a:xfrm>
            <a:custGeom>
              <a:avLst/>
              <a:gdLst>
                <a:gd name="T0" fmla="*/ 209284794 w 17"/>
                <a:gd name="T1" fmla="*/ 0 h 4"/>
                <a:gd name="T2" fmla="*/ 209284794 w 17"/>
                <a:gd name="T3" fmla="*/ 0 h 4"/>
                <a:gd name="T4" fmla="*/ 27906382 w 17"/>
                <a:gd name="T5" fmla="*/ 12759184 h 4"/>
                <a:gd name="T6" fmla="*/ 0 w 17"/>
                <a:gd name="T7" fmla="*/ 38277552 h 4"/>
                <a:gd name="T8" fmla="*/ 27906382 w 17"/>
                <a:gd name="T9" fmla="*/ 51036736 h 4"/>
                <a:gd name="T10" fmla="*/ 27906382 w 17"/>
                <a:gd name="T11" fmla="*/ 51036736 h 4"/>
                <a:gd name="T12" fmla="*/ 209284794 w 17"/>
                <a:gd name="T13" fmla="*/ 38277552 h 4"/>
                <a:gd name="T14" fmla="*/ 237191176 w 17"/>
                <a:gd name="T15" fmla="*/ 25518368 h 4"/>
                <a:gd name="T16" fmla="*/ 209284794 w 17"/>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4"/>
                <a:gd name="T29" fmla="*/ 17 w 17"/>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4">
                  <a:moveTo>
                    <a:pt x="15" y="0"/>
                  </a:moveTo>
                  <a:cubicBezTo>
                    <a:pt x="15" y="0"/>
                    <a:pt x="15" y="0"/>
                    <a:pt x="15" y="0"/>
                  </a:cubicBezTo>
                  <a:cubicBezTo>
                    <a:pt x="2" y="1"/>
                    <a:pt x="2" y="1"/>
                    <a:pt x="2" y="1"/>
                  </a:cubicBezTo>
                  <a:cubicBezTo>
                    <a:pt x="1" y="1"/>
                    <a:pt x="0" y="2"/>
                    <a:pt x="0" y="3"/>
                  </a:cubicBezTo>
                  <a:cubicBezTo>
                    <a:pt x="0" y="3"/>
                    <a:pt x="1" y="4"/>
                    <a:pt x="2" y="4"/>
                  </a:cubicBezTo>
                  <a:cubicBezTo>
                    <a:pt x="2" y="4"/>
                    <a:pt x="2" y="4"/>
                    <a:pt x="2" y="4"/>
                  </a:cubicBezTo>
                  <a:cubicBezTo>
                    <a:pt x="15" y="3"/>
                    <a:pt x="15" y="3"/>
                    <a:pt x="15" y="3"/>
                  </a:cubicBezTo>
                  <a:cubicBezTo>
                    <a:pt x="16" y="3"/>
                    <a:pt x="17" y="2"/>
                    <a:pt x="17" y="2"/>
                  </a:cubicBezTo>
                  <a:cubicBezTo>
                    <a:pt x="17" y="1"/>
                    <a:pt x="16" y="0"/>
                    <a:pt x="1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29" name="Freeform 31"/>
            <p:cNvSpPr>
              <a:spLocks noEditPoints="1" noChangeArrowheads="1"/>
            </p:cNvSpPr>
            <p:nvPr/>
          </p:nvSpPr>
          <p:spPr bwMode="auto">
            <a:xfrm>
              <a:off x="3290888" y="2689225"/>
              <a:ext cx="401638" cy="436563"/>
            </a:xfrm>
            <a:custGeom>
              <a:avLst/>
              <a:gdLst>
                <a:gd name="T0" fmla="*/ 394513618 w 107"/>
                <a:gd name="T1" fmla="*/ 849822568 h 116"/>
                <a:gd name="T2" fmla="*/ 803114594 w 107"/>
                <a:gd name="T3" fmla="*/ 396583614 h 116"/>
                <a:gd name="T4" fmla="*/ 774932369 w 107"/>
                <a:gd name="T5" fmla="*/ 1232244229 h 116"/>
                <a:gd name="T6" fmla="*/ 845384178 w 107"/>
                <a:gd name="T7" fmla="*/ 0 h 116"/>
                <a:gd name="T8" fmla="*/ 676305841 w 107"/>
                <a:gd name="T9" fmla="*/ 42489623 h 116"/>
                <a:gd name="T10" fmla="*/ 648127370 w 107"/>
                <a:gd name="T11" fmla="*/ 141638349 h 116"/>
                <a:gd name="T12" fmla="*/ 521318617 w 107"/>
                <a:gd name="T13" fmla="*/ 184127972 h 116"/>
                <a:gd name="T14" fmla="*/ 464961673 w 107"/>
                <a:gd name="T15" fmla="*/ 113310679 h 116"/>
                <a:gd name="T16" fmla="*/ 422692089 w 107"/>
                <a:gd name="T17" fmla="*/ 99144963 h 116"/>
                <a:gd name="T18" fmla="*/ 295883336 w 107"/>
                <a:gd name="T19" fmla="*/ 254949029 h 116"/>
                <a:gd name="T20" fmla="*/ 324061808 w 107"/>
                <a:gd name="T21" fmla="*/ 339928275 h 116"/>
                <a:gd name="T22" fmla="*/ 211344168 w 107"/>
                <a:gd name="T23" fmla="*/ 467404671 h 116"/>
                <a:gd name="T24" fmla="*/ 154987224 w 107"/>
                <a:gd name="T25" fmla="*/ 424911284 h 116"/>
                <a:gd name="T26" fmla="*/ 112717640 w 107"/>
                <a:gd name="T27" fmla="*/ 439077001 h 116"/>
                <a:gd name="T28" fmla="*/ 70448056 w 107"/>
                <a:gd name="T29" fmla="*/ 637366926 h 116"/>
                <a:gd name="T30" fmla="*/ 140896112 w 107"/>
                <a:gd name="T31" fmla="*/ 694022266 h 116"/>
                <a:gd name="T32" fmla="*/ 126808753 w 107"/>
                <a:gd name="T33" fmla="*/ 863988285 h 116"/>
                <a:gd name="T34" fmla="*/ 42269584 w 107"/>
                <a:gd name="T35" fmla="*/ 878150238 h 116"/>
                <a:gd name="T36" fmla="*/ 28178472 w 107"/>
                <a:gd name="T37" fmla="*/ 1076443927 h 116"/>
                <a:gd name="T38" fmla="*/ 70448056 w 107"/>
                <a:gd name="T39" fmla="*/ 1104771597 h 116"/>
                <a:gd name="T40" fmla="*/ 126808753 w 107"/>
                <a:gd name="T41" fmla="*/ 1076443927 h 116"/>
                <a:gd name="T42" fmla="*/ 211344168 w 107"/>
                <a:gd name="T43" fmla="*/ 1218082276 h 116"/>
                <a:gd name="T44" fmla="*/ 154987224 w 107"/>
                <a:gd name="T45" fmla="*/ 1303065286 h 116"/>
                <a:gd name="T46" fmla="*/ 253613752 w 107"/>
                <a:gd name="T47" fmla="*/ 1473027541 h 116"/>
                <a:gd name="T48" fmla="*/ 295883336 w 107"/>
                <a:gd name="T49" fmla="*/ 1458865588 h 116"/>
                <a:gd name="T50" fmla="*/ 352244033 w 107"/>
                <a:gd name="T51" fmla="*/ 1402210248 h 116"/>
                <a:gd name="T52" fmla="*/ 479049032 w 107"/>
                <a:gd name="T53" fmla="*/ 1473027541 h 116"/>
                <a:gd name="T54" fmla="*/ 479049032 w 107"/>
                <a:gd name="T55" fmla="*/ 1572176267 h 116"/>
                <a:gd name="T56" fmla="*/ 634036257 w 107"/>
                <a:gd name="T57" fmla="*/ 1642993560 h 116"/>
                <a:gd name="T58" fmla="*/ 676305841 w 107"/>
                <a:gd name="T59" fmla="*/ 1614665890 h 116"/>
                <a:gd name="T60" fmla="*/ 718575426 w 107"/>
                <a:gd name="T61" fmla="*/ 1529682881 h 116"/>
                <a:gd name="T62" fmla="*/ 718575426 w 107"/>
                <a:gd name="T63" fmla="*/ 1529682881 h 116"/>
                <a:gd name="T64" fmla="*/ 831293066 w 107"/>
                <a:gd name="T65" fmla="*/ 1515520928 h 116"/>
                <a:gd name="T66" fmla="*/ 873562650 w 107"/>
                <a:gd name="T67" fmla="*/ 1543848597 h 116"/>
                <a:gd name="T68" fmla="*/ 901741122 w 107"/>
                <a:gd name="T69" fmla="*/ 1628831607 h 116"/>
                <a:gd name="T70" fmla="*/ 1056728346 w 107"/>
                <a:gd name="T71" fmla="*/ 1558010551 h 116"/>
                <a:gd name="T72" fmla="*/ 1056728346 w 107"/>
                <a:gd name="T73" fmla="*/ 1473027541 h 116"/>
                <a:gd name="T74" fmla="*/ 1169445986 w 107"/>
                <a:gd name="T75" fmla="*/ 1345554909 h 116"/>
                <a:gd name="T76" fmla="*/ 1211715571 w 107"/>
                <a:gd name="T77" fmla="*/ 1345554909 h 116"/>
                <a:gd name="T78" fmla="*/ 1253985155 w 107"/>
                <a:gd name="T79" fmla="*/ 1388044532 h 116"/>
                <a:gd name="T80" fmla="*/ 1380790154 w 107"/>
                <a:gd name="T81" fmla="*/ 1246409946 h 116"/>
                <a:gd name="T82" fmla="*/ 1338520570 w 107"/>
                <a:gd name="T83" fmla="*/ 1175588890 h 116"/>
                <a:gd name="T84" fmla="*/ 1366702795 w 107"/>
                <a:gd name="T85" fmla="*/ 1005626634 h 116"/>
                <a:gd name="T86" fmla="*/ 1408972379 w 107"/>
                <a:gd name="T87" fmla="*/ 977298964 h 116"/>
                <a:gd name="T88" fmla="*/ 1465329323 w 107"/>
                <a:gd name="T89" fmla="*/ 991460917 h 116"/>
                <a:gd name="T90" fmla="*/ 1507598907 w 107"/>
                <a:gd name="T91" fmla="*/ 807332945 h 116"/>
                <a:gd name="T92" fmla="*/ 1507598907 w 107"/>
                <a:gd name="T93" fmla="*/ 764843322 h 116"/>
                <a:gd name="T94" fmla="*/ 1437150851 w 107"/>
                <a:gd name="T95" fmla="*/ 779005275 h 116"/>
                <a:gd name="T96" fmla="*/ 1408972379 w 107"/>
                <a:gd name="T97" fmla="*/ 736515652 h 116"/>
                <a:gd name="T98" fmla="*/ 1408972379 w 107"/>
                <a:gd name="T99" fmla="*/ 566549633 h 116"/>
                <a:gd name="T100" fmla="*/ 1465329323 w 107"/>
                <a:gd name="T101" fmla="*/ 509894294 h 116"/>
                <a:gd name="T102" fmla="*/ 1380790154 w 107"/>
                <a:gd name="T103" fmla="*/ 354093991 h 116"/>
                <a:gd name="T104" fmla="*/ 1338520570 w 107"/>
                <a:gd name="T105" fmla="*/ 382421661 h 116"/>
                <a:gd name="T106" fmla="*/ 1282163627 w 107"/>
                <a:gd name="T107" fmla="*/ 382421661 h 116"/>
                <a:gd name="T108" fmla="*/ 1211715571 w 107"/>
                <a:gd name="T109" fmla="*/ 240783312 h 116"/>
                <a:gd name="T110" fmla="*/ 1239894042 w 107"/>
                <a:gd name="T111" fmla="*/ 155800302 h 116"/>
                <a:gd name="T112" fmla="*/ 1098997930 w 107"/>
                <a:gd name="T113" fmla="*/ 70817293 h 116"/>
                <a:gd name="T114" fmla="*/ 1056728346 w 107"/>
                <a:gd name="T115" fmla="*/ 127472633 h 116"/>
                <a:gd name="T116" fmla="*/ 1014458762 w 107"/>
                <a:gd name="T117" fmla="*/ 155800302 h 116"/>
                <a:gd name="T118" fmla="*/ 873562650 w 107"/>
                <a:gd name="T119" fmla="*/ 84983010 h 116"/>
                <a:gd name="T120" fmla="*/ 845384178 w 107"/>
                <a:gd name="T121" fmla="*/ 0 h 1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7"/>
                <a:gd name="T184" fmla="*/ 0 h 116"/>
                <a:gd name="T185" fmla="*/ 107 w 107"/>
                <a:gd name="T186" fmla="*/ 116 h 1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7" h="116">
                  <a:moveTo>
                    <a:pt x="53" y="87"/>
                  </a:moveTo>
                  <a:cubicBezTo>
                    <a:pt x="39" y="87"/>
                    <a:pt x="28" y="75"/>
                    <a:pt x="28" y="60"/>
                  </a:cubicBezTo>
                  <a:cubicBezTo>
                    <a:pt x="28" y="43"/>
                    <a:pt x="40" y="29"/>
                    <a:pt x="55" y="28"/>
                  </a:cubicBezTo>
                  <a:cubicBezTo>
                    <a:pt x="56" y="28"/>
                    <a:pt x="56" y="28"/>
                    <a:pt x="57" y="28"/>
                  </a:cubicBezTo>
                  <a:cubicBezTo>
                    <a:pt x="71" y="28"/>
                    <a:pt x="82" y="40"/>
                    <a:pt x="82" y="56"/>
                  </a:cubicBezTo>
                  <a:cubicBezTo>
                    <a:pt x="82" y="72"/>
                    <a:pt x="70" y="86"/>
                    <a:pt x="55" y="87"/>
                  </a:cubicBezTo>
                  <a:cubicBezTo>
                    <a:pt x="54" y="87"/>
                    <a:pt x="54" y="87"/>
                    <a:pt x="53" y="87"/>
                  </a:cubicBezTo>
                  <a:moveTo>
                    <a:pt x="60" y="0"/>
                  </a:moveTo>
                  <a:cubicBezTo>
                    <a:pt x="50" y="0"/>
                    <a:pt x="50" y="0"/>
                    <a:pt x="50" y="0"/>
                  </a:cubicBezTo>
                  <a:cubicBezTo>
                    <a:pt x="48" y="0"/>
                    <a:pt x="47" y="2"/>
                    <a:pt x="48" y="3"/>
                  </a:cubicBezTo>
                  <a:cubicBezTo>
                    <a:pt x="48" y="7"/>
                    <a:pt x="48" y="7"/>
                    <a:pt x="48" y="7"/>
                  </a:cubicBezTo>
                  <a:cubicBezTo>
                    <a:pt x="48" y="8"/>
                    <a:pt x="47" y="9"/>
                    <a:pt x="46" y="10"/>
                  </a:cubicBezTo>
                  <a:cubicBezTo>
                    <a:pt x="38" y="13"/>
                    <a:pt x="38" y="13"/>
                    <a:pt x="38" y="13"/>
                  </a:cubicBezTo>
                  <a:cubicBezTo>
                    <a:pt x="38" y="13"/>
                    <a:pt x="37" y="13"/>
                    <a:pt x="37" y="13"/>
                  </a:cubicBezTo>
                  <a:cubicBezTo>
                    <a:pt x="36" y="13"/>
                    <a:pt x="35" y="12"/>
                    <a:pt x="35" y="11"/>
                  </a:cubicBezTo>
                  <a:cubicBezTo>
                    <a:pt x="33" y="8"/>
                    <a:pt x="33" y="8"/>
                    <a:pt x="33" y="8"/>
                  </a:cubicBezTo>
                  <a:cubicBezTo>
                    <a:pt x="33" y="7"/>
                    <a:pt x="32" y="7"/>
                    <a:pt x="32" y="7"/>
                  </a:cubicBezTo>
                  <a:cubicBezTo>
                    <a:pt x="31" y="7"/>
                    <a:pt x="31" y="7"/>
                    <a:pt x="30" y="7"/>
                  </a:cubicBezTo>
                  <a:cubicBezTo>
                    <a:pt x="21" y="14"/>
                    <a:pt x="21" y="14"/>
                    <a:pt x="21" y="14"/>
                  </a:cubicBezTo>
                  <a:cubicBezTo>
                    <a:pt x="20" y="15"/>
                    <a:pt x="20" y="17"/>
                    <a:pt x="21" y="18"/>
                  </a:cubicBezTo>
                  <a:cubicBezTo>
                    <a:pt x="23" y="20"/>
                    <a:pt x="23" y="20"/>
                    <a:pt x="23" y="20"/>
                  </a:cubicBezTo>
                  <a:cubicBezTo>
                    <a:pt x="24" y="21"/>
                    <a:pt x="24" y="23"/>
                    <a:pt x="23" y="24"/>
                  </a:cubicBezTo>
                  <a:cubicBezTo>
                    <a:pt x="17" y="31"/>
                    <a:pt x="17" y="31"/>
                    <a:pt x="17" y="31"/>
                  </a:cubicBezTo>
                  <a:cubicBezTo>
                    <a:pt x="17" y="32"/>
                    <a:pt x="16" y="33"/>
                    <a:pt x="15" y="33"/>
                  </a:cubicBezTo>
                  <a:cubicBezTo>
                    <a:pt x="15" y="33"/>
                    <a:pt x="14" y="32"/>
                    <a:pt x="14" y="32"/>
                  </a:cubicBezTo>
                  <a:cubicBezTo>
                    <a:pt x="11" y="30"/>
                    <a:pt x="11" y="30"/>
                    <a:pt x="11" y="30"/>
                  </a:cubicBezTo>
                  <a:cubicBezTo>
                    <a:pt x="11" y="30"/>
                    <a:pt x="10" y="30"/>
                    <a:pt x="10" y="30"/>
                  </a:cubicBezTo>
                  <a:cubicBezTo>
                    <a:pt x="9" y="30"/>
                    <a:pt x="8" y="31"/>
                    <a:pt x="8" y="31"/>
                  </a:cubicBezTo>
                  <a:cubicBezTo>
                    <a:pt x="3" y="42"/>
                    <a:pt x="3" y="42"/>
                    <a:pt x="3" y="42"/>
                  </a:cubicBezTo>
                  <a:cubicBezTo>
                    <a:pt x="3" y="44"/>
                    <a:pt x="4" y="45"/>
                    <a:pt x="5" y="45"/>
                  </a:cubicBezTo>
                  <a:cubicBezTo>
                    <a:pt x="8" y="46"/>
                    <a:pt x="8" y="46"/>
                    <a:pt x="8" y="46"/>
                  </a:cubicBezTo>
                  <a:cubicBezTo>
                    <a:pt x="9" y="47"/>
                    <a:pt x="10" y="48"/>
                    <a:pt x="10" y="49"/>
                  </a:cubicBezTo>
                  <a:cubicBezTo>
                    <a:pt x="10" y="49"/>
                    <a:pt x="9" y="56"/>
                    <a:pt x="9" y="61"/>
                  </a:cubicBezTo>
                  <a:cubicBezTo>
                    <a:pt x="9" y="61"/>
                    <a:pt x="9" y="61"/>
                    <a:pt x="9" y="61"/>
                  </a:cubicBezTo>
                  <a:cubicBezTo>
                    <a:pt x="9" y="61"/>
                    <a:pt x="8" y="61"/>
                    <a:pt x="6" y="61"/>
                  </a:cubicBezTo>
                  <a:cubicBezTo>
                    <a:pt x="3" y="62"/>
                    <a:pt x="3" y="62"/>
                    <a:pt x="3" y="62"/>
                  </a:cubicBezTo>
                  <a:cubicBezTo>
                    <a:pt x="1" y="62"/>
                    <a:pt x="0" y="63"/>
                    <a:pt x="1" y="64"/>
                  </a:cubicBezTo>
                  <a:cubicBezTo>
                    <a:pt x="2" y="76"/>
                    <a:pt x="2" y="76"/>
                    <a:pt x="2" y="76"/>
                  </a:cubicBezTo>
                  <a:cubicBezTo>
                    <a:pt x="2" y="77"/>
                    <a:pt x="3" y="78"/>
                    <a:pt x="4" y="78"/>
                  </a:cubicBezTo>
                  <a:cubicBezTo>
                    <a:pt x="4" y="78"/>
                    <a:pt x="5" y="78"/>
                    <a:pt x="5" y="78"/>
                  </a:cubicBezTo>
                  <a:cubicBezTo>
                    <a:pt x="8" y="76"/>
                    <a:pt x="8" y="76"/>
                    <a:pt x="8" y="76"/>
                  </a:cubicBezTo>
                  <a:cubicBezTo>
                    <a:pt x="9" y="76"/>
                    <a:pt x="9" y="76"/>
                    <a:pt x="9" y="76"/>
                  </a:cubicBezTo>
                  <a:cubicBezTo>
                    <a:pt x="10" y="76"/>
                    <a:pt x="11" y="77"/>
                    <a:pt x="11" y="78"/>
                  </a:cubicBezTo>
                  <a:cubicBezTo>
                    <a:pt x="15" y="86"/>
                    <a:pt x="15" y="86"/>
                    <a:pt x="15" y="86"/>
                  </a:cubicBezTo>
                  <a:cubicBezTo>
                    <a:pt x="16" y="87"/>
                    <a:pt x="15" y="89"/>
                    <a:pt x="14" y="90"/>
                  </a:cubicBezTo>
                  <a:cubicBezTo>
                    <a:pt x="11" y="92"/>
                    <a:pt x="11" y="92"/>
                    <a:pt x="11" y="92"/>
                  </a:cubicBezTo>
                  <a:cubicBezTo>
                    <a:pt x="10" y="93"/>
                    <a:pt x="10" y="94"/>
                    <a:pt x="11" y="95"/>
                  </a:cubicBezTo>
                  <a:cubicBezTo>
                    <a:pt x="18" y="104"/>
                    <a:pt x="18" y="104"/>
                    <a:pt x="18" y="104"/>
                  </a:cubicBezTo>
                  <a:cubicBezTo>
                    <a:pt x="18" y="104"/>
                    <a:pt x="19" y="104"/>
                    <a:pt x="19" y="104"/>
                  </a:cubicBezTo>
                  <a:cubicBezTo>
                    <a:pt x="20" y="104"/>
                    <a:pt x="21" y="104"/>
                    <a:pt x="21" y="103"/>
                  </a:cubicBezTo>
                  <a:cubicBezTo>
                    <a:pt x="23" y="100"/>
                    <a:pt x="23" y="100"/>
                    <a:pt x="23" y="100"/>
                  </a:cubicBezTo>
                  <a:cubicBezTo>
                    <a:pt x="24" y="100"/>
                    <a:pt x="25" y="99"/>
                    <a:pt x="25" y="99"/>
                  </a:cubicBezTo>
                  <a:cubicBezTo>
                    <a:pt x="26" y="99"/>
                    <a:pt x="26" y="99"/>
                    <a:pt x="27" y="100"/>
                  </a:cubicBezTo>
                  <a:cubicBezTo>
                    <a:pt x="34" y="104"/>
                    <a:pt x="34" y="104"/>
                    <a:pt x="34" y="104"/>
                  </a:cubicBezTo>
                  <a:cubicBezTo>
                    <a:pt x="35" y="104"/>
                    <a:pt x="36" y="106"/>
                    <a:pt x="35" y="107"/>
                  </a:cubicBezTo>
                  <a:cubicBezTo>
                    <a:pt x="34" y="111"/>
                    <a:pt x="34" y="111"/>
                    <a:pt x="34" y="111"/>
                  </a:cubicBezTo>
                  <a:cubicBezTo>
                    <a:pt x="33" y="112"/>
                    <a:pt x="34" y="114"/>
                    <a:pt x="35" y="114"/>
                  </a:cubicBezTo>
                  <a:cubicBezTo>
                    <a:pt x="45" y="116"/>
                    <a:pt x="45" y="116"/>
                    <a:pt x="45" y="116"/>
                  </a:cubicBezTo>
                  <a:cubicBezTo>
                    <a:pt x="45" y="116"/>
                    <a:pt x="45" y="116"/>
                    <a:pt x="45" y="116"/>
                  </a:cubicBezTo>
                  <a:cubicBezTo>
                    <a:pt x="47" y="116"/>
                    <a:pt x="48" y="115"/>
                    <a:pt x="48" y="114"/>
                  </a:cubicBezTo>
                  <a:cubicBezTo>
                    <a:pt x="48" y="110"/>
                    <a:pt x="48" y="110"/>
                    <a:pt x="48" y="110"/>
                  </a:cubicBezTo>
                  <a:cubicBezTo>
                    <a:pt x="48" y="109"/>
                    <a:pt x="50" y="108"/>
                    <a:pt x="51" y="108"/>
                  </a:cubicBezTo>
                  <a:cubicBezTo>
                    <a:pt x="51" y="108"/>
                    <a:pt x="51" y="108"/>
                    <a:pt x="51" y="108"/>
                  </a:cubicBezTo>
                  <a:cubicBezTo>
                    <a:pt x="51" y="108"/>
                    <a:pt x="51" y="108"/>
                    <a:pt x="51" y="108"/>
                  </a:cubicBezTo>
                  <a:cubicBezTo>
                    <a:pt x="52" y="108"/>
                    <a:pt x="53" y="108"/>
                    <a:pt x="55" y="108"/>
                  </a:cubicBezTo>
                  <a:cubicBezTo>
                    <a:pt x="57" y="108"/>
                    <a:pt x="59" y="107"/>
                    <a:pt x="59" y="107"/>
                  </a:cubicBezTo>
                  <a:cubicBezTo>
                    <a:pt x="59" y="107"/>
                    <a:pt x="59" y="107"/>
                    <a:pt x="60" y="107"/>
                  </a:cubicBezTo>
                  <a:cubicBezTo>
                    <a:pt x="61" y="107"/>
                    <a:pt x="62" y="108"/>
                    <a:pt x="62" y="109"/>
                  </a:cubicBezTo>
                  <a:cubicBezTo>
                    <a:pt x="62" y="113"/>
                    <a:pt x="62" y="113"/>
                    <a:pt x="62" y="113"/>
                  </a:cubicBezTo>
                  <a:cubicBezTo>
                    <a:pt x="62" y="114"/>
                    <a:pt x="63" y="115"/>
                    <a:pt x="64" y="115"/>
                  </a:cubicBezTo>
                  <a:cubicBezTo>
                    <a:pt x="64" y="115"/>
                    <a:pt x="65" y="114"/>
                    <a:pt x="65" y="114"/>
                  </a:cubicBezTo>
                  <a:cubicBezTo>
                    <a:pt x="75" y="110"/>
                    <a:pt x="75" y="110"/>
                    <a:pt x="75" y="110"/>
                  </a:cubicBezTo>
                  <a:cubicBezTo>
                    <a:pt x="76" y="110"/>
                    <a:pt x="77" y="108"/>
                    <a:pt x="76" y="107"/>
                  </a:cubicBezTo>
                  <a:cubicBezTo>
                    <a:pt x="75" y="104"/>
                    <a:pt x="75" y="104"/>
                    <a:pt x="75" y="104"/>
                  </a:cubicBezTo>
                  <a:cubicBezTo>
                    <a:pt x="74" y="103"/>
                    <a:pt x="75" y="101"/>
                    <a:pt x="76" y="100"/>
                  </a:cubicBezTo>
                  <a:cubicBezTo>
                    <a:pt x="83" y="95"/>
                    <a:pt x="83" y="95"/>
                    <a:pt x="83" y="95"/>
                  </a:cubicBezTo>
                  <a:cubicBezTo>
                    <a:pt x="83" y="94"/>
                    <a:pt x="84" y="94"/>
                    <a:pt x="84" y="94"/>
                  </a:cubicBezTo>
                  <a:cubicBezTo>
                    <a:pt x="85" y="94"/>
                    <a:pt x="85" y="94"/>
                    <a:pt x="86" y="95"/>
                  </a:cubicBezTo>
                  <a:cubicBezTo>
                    <a:pt x="88" y="97"/>
                    <a:pt x="88" y="97"/>
                    <a:pt x="88" y="97"/>
                  </a:cubicBezTo>
                  <a:cubicBezTo>
                    <a:pt x="88" y="98"/>
                    <a:pt x="89" y="98"/>
                    <a:pt x="89" y="98"/>
                  </a:cubicBezTo>
                  <a:cubicBezTo>
                    <a:pt x="90" y="98"/>
                    <a:pt x="91" y="98"/>
                    <a:pt x="91" y="97"/>
                  </a:cubicBezTo>
                  <a:cubicBezTo>
                    <a:pt x="98" y="88"/>
                    <a:pt x="98" y="88"/>
                    <a:pt x="98" y="88"/>
                  </a:cubicBezTo>
                  <a:cubicBezTo>
                    <a:pt x="99" y="87"/>
                    <a:pt x="98" y="85"/>
                    <a:pt x="97" y="85"/>
                  </a:cubicBezTo>
                  <a:cubicBezTo>
                    <a:pt x="95" y="83"/>
                    <a:pt x="95" y="83"/>
                    <a:pt x="95" y="83"/>
                  </a:cubicBezTo>
                  <a:cubicBezTo>
                    <a:pt x="94" y="82"/>
                    <a:pt x="93" y="81"/>
                    <a:pt x="94" y="80"/>
                  </a:cubicBezTo>
                  <a:cubicBezTo>
                    <a:pt x="97" y="71"/>
                    <a:pt x="97" y="71"/>
                    <a:pt x="97" y="71"/>
                  </a:cubicBezTo>
                  <a:cubicBezTo>
                    <a:pt x="98" y="70"/>
                    <a:pt x="99" y="69"/>
                    <a:pt x="100" y="69"/>
                  </a:cubicBezTo>
                  <a:cubicBezTo>
                    <a:pt x="100" y="69"/>
                    <a:pt x="100" y="69"/>
                    <a:pt x="100" y="69"/>
                  </a:cubicBezTo>
                  <a:cubicBezTo>
                    <a:pt x="103" y="70"/>
                    <a:pt x="103" y="70"/>
                    <a:pt x="103" y="70"/>
                  </a:cubicBezTo>
                  <a:cubicBezTo>
                    <a:pt x="103" y="70"/>
                    <a:pt x="103" y="70"/>
                    <a:pt x="104" y="70"/>
                  </a:cubicBezTo>
                  <a:cubicBezTo>
                    <a:pt x="105" y="70"/>
                    <a:pt x="105" y="69"/>
                    <a:pt x="106" y="68"/>
                  </a:cubicBezTo>
                  <a:cubicBezTo>
                    <a:pt x="107" y="57"/>
                    <a:pt x="107" y="57"/>
                    <a:pt x="107" y="57"/>
                  </a:cubicBezTo>
                  <a:cubicBezTo>
                    <a:pt x="107" y="56"/>
                    <a:pt x="107" y="54"/>
                    <a:pt x="107" y="54"/>
                  </a:cubicBezTo>
                  <a:cubicBezTo>
                    <a:pt x="107" y="54"/>
                    <a:pt x="107" y="54"/>
                    <a:pt x="107" y="54"/>
                  </a:cubicBezTo>
                  <a:cubicBezTo>
                    <a:pt x="107" y="54"/>
                    <a:pt x="106" y="54"/>
                    <a:pt x="105" y="54"/>
                  </a:cubicBezTo>
                  <a:cubicBezTo>
                    <a:pt x="102" y="55"/>
                    <a:pt x="102" y="55"/>
                    <a:pt x="102" y="55"/>
                  </a:cubicBezTo>
                  <a:cubicBezTo>
                    <a:pt x="102" y="55"/>
                    <a:pt x="102" y="55"/>
                    <a:pt x="102" y="55"/>
                  </a:cubicBezTo>
                  <a:cubicBezTo>
                    <a:pt x="101" y="55"/>
                    <a:pt x="100" y="54"/>
                    <a:pt x="100" y="52"/>
                  </a:cubicBezTo>
                  <a:cubicBezTo>
                    <a:pt x="98" y="44"/>
                    <a:pt x="98" y="44"/>
                    <a:pt x="98" y="44"/>
                  </a:cubicBezTo>
                  <a:cubicBezTo>
                    <a:pt x="98" y="42"/>
                    <a:pt x="99" y="41"/>
                    <a:pt x="100" y="40"/>
                  </a:cubicBezTo>
                  <a:cubicBezTo>
                    <a:pt x="103" y="39"/>
                    <a:pt x="103" y="39"/>
                    <a:pt x="103" y="39"/>
                  </a:cubicBezTo>
                  <a:cubicBezTo>
                    <a:pt x="104" y="39"/>
                    <a:pt x="105" y="37"/>
                    <a:pt x="104" y="36"/>
                  </a:cubicBezTo>
                  <a:cubicBezTo>
                    <a:pt x="100" y="26"/>
                    <a:pt x="100" y="26"/>
                    <a:pt x="100" y="26"/>
                  </a:cubicBezTo>
                  <a:cubicBezTo>
                    <a:pt x="100" y="25"/>
                    <a:pt x="99" y="25"/>
                    <a:pt x="98" y="25"/>
                  </a:cubicBezTo>
                  <a:cubicBezTo>
                    <a:pt x="98" y="25"/>
                    <a:pt x="98" y="25"/>
                    <a:pt x="97" y="25"/>
                  </a:cubicBezTo>
                  <a:cubicBezTo>
                    <a:pt x="95" y="27"/>
                    <a:pt x="95" y="27"/>
                    <a:pt x="95" y="27"/>
                  </a:cubicBezTo>
                  <a:cubicBezTo>
                    <a:pt x="94" y="28"/>
                    <a:pt x="94" y="28"/>
                    <a:pt x="93" y="28"/>
                  </a:cubicBezTo>
                  <a:cubicBezTo>
                    <a:pt x="92" y="28"/>
                    <a:pt x="92" y="28"/>
                    <a:pt x="91" y="27"/>
                  </a:cubicBezTo>
                  <a:cubicBezTo>
                    <a:pt x="86" y="20"/>
                    <a:pt x="86" y="20"/>
                    <a:pt x="86" y="20"/>
                  </a:cubicBezTo>
                  <a:cubicBezTo>
                    <a:pt x="85" y="20"/>
                    <a:pt x="85" y="18"/>
                    <a:pt x="86" y="17"/>
                  </a:cubicBezTo>
                  <a:cubicBezTo>
                    <a:pt x="88" y="14"/>
                    <a:pt x="88" y="14"/>
                    <a:pt x="88" y="14"/>
                  </a:cubicBezTo>
                  <a:cubicBezTo>
                    <a:pt x="89" y="13"/>
                    <a:pt x="89" y="11"/>
                    <a:pt x="88" y="11"/>
                  </a:cubicBezTo>
                  <a:cubicBezTo>
                    <a:pt x="79" y="5"/>
                    <a:pt x="79" y="5"/>
                    <a:pt x="79" y="5"/>
                  </a:cubicBezTo>
                  <a:cubicBezTo>
                    <a:pt x="79" y="5"/>
                    <a:pt x="78" y="5"/>
                    <a:pt x="78" y="5"/>
                  </a:cubicBezTo>
                  <a:cubicBezTo>
                    <a:pt x="77" y="5"/>
                    <a:pt x="76" y="5"/>
                    <a:pt x="76" y="6"/>
                  </a:cubicBezTo>
                  <a:cubicBezTo>
                    <a:pt x="75" y="9"/>
                    <a:pt x="75" y="9"/>
                    <a:pt x="75" y="9"/>
                  </a:cubicBezTo>
                  <a:cubicBezTo>
                    <a:pt x="74" y="10"/>
                    <a:pt x="73" y="11"/>
                    <a:pt x="72" y="11"/>
                  </a:cubicBezTo>
                  <a:cubicBezTo>
                    <a:pt x="72" y="11"/>
                    <a:pt x="72" y="11"/>
                    <a:pt x="72" y="11"/>
                  </a:cubicBezTo>
                  <a:cubicBezTo>
                    <a:pt x="64" y="9"/>
                    <a:pt x="64" y="9"/>
                    <a:pt x="64" y="9"/>
                  </a:cubicBezTo>
                  <a:cubicBezTo>
                    <a:pt x="62" y="9"/>
                    <a:pt x="62" y="7"/>
                    <a:pt x="62" y="6"/>
                  </a:cubicBezTo>
                  <a:cubicBezTo>
                    <a:pt x="62" y="2"/>
                    <a:pt x="62" y="2"/>
                    <a:pt x="62" y="2"/>
                  </a:cubicBezTo>
                  <a:cubicBezTo>
                    <a:pt x="62" y="1"/>
                    <a:pt x="61" y="0"/>
                    <a:pt x="6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30" name="Freeform 32"/>
            <p:cNvSpPr>
              <a:spLocks noChangeArrowheads="1"/>
            </p:cNvSpPr>
            <p:nvPr/>
          </p:nvSpPr>
          <p:spPr bwMode="auto">
            <a:xfrm>
              <a:off x="3414713" y="2817813"/>
              <a:ext cx="165100" cy="176213"/>
            </a:xfrm>
            <a:custGeom>
              <a:avLst/>
              <a:gdLst>
                <a:gd name="T0" fmla="*/ 323828641 w 44"/>
                <a:gd name="T1" fmla="*/ 0 h 47"/>
                <a:gd name="T2" fmla="*/ 309750114 w 44"/>
                <a:gd name="T3" fmla="*/ 0 h 47"/>
                <a:gd name="T4" fmla="*/ 0 w 44"/>
                <a:gd name="T5" fmla="*/ 351413713 h 47"/>
                <a:gd name="T6" fmla="*/ 281589307 w 44"/>
                <a:gd name="T7" fmla="*/ 660660029 h 47"/>
                <a:gd name="T8" fmla="*/ 309750114 w 44"/>
                <a:gd name="T9" fmla="*/ 660660029 h 47"/>
                <a:gd name="T10" fmla="*/ 619500227 w 44"/>
                <a:gd name="T11" fmla="*/ 309246317 h 47"/>
                <a:gd name="T12" fmla="*/ 323828641 w 44"/>
                <a:gd name="T13" fmla="*/ 0 h 47"/>
                <a:gd name="T14" fmla="*/ 0 60000 65536"/>
                <a:gd name="T15" fmla="*/ 0 60000 65536"/>
                <a:gd name="T16" fmla="*/ 0 60000 65536"/>
                <a:gd name="T17" fmla="*/ 0 60000 65536"/>
                <a:gd name="T18" fmla="*/ 0 60000 65536"/>
                <a:gd name="T19" fmla="*/ 0 60000 65536"/>
                <a:gd name="T20" fmla="*/ 0 60000 65536"/>
                <a:gd name="T21" fmla="*/ 0 w 44"/>
                <a:gd name="T22" fmla="*/ 0 h 47"/>
                <a:gd name="T23" fmla="*/ 44 w 44"/>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47">
                  <a:moveTo>
                    <a:pt x="23" y="0"/>
                  </a:moveTo>
                  <a:cubicBezTo>
                    <a:pt x="23" y="0"/>
                    <a:pt x="22" y="0"/>
                    <a:pt x="22" y="0"/>
                  </a:cubicBezTo>
                  <a:cubicBezTo>
                    <a:pt x="10" y="1"/>
                    <a:pt x="0" y="12"/>
                    <a:pt x="0" y="25"/>
                  </a:cubicBezTo>
                  <a:cubicBezTo>
                    <a:pt x="0" y="38"/>
                    <a:pt x="9" y="47"/>
                    <a:pt x="20" y="47"/>
                  </a:cubicBezTo>
                  <a:cubicBezTo>
                    <a:pt x="21" y="47"/>
                    <a:pt x="22" y="47"/>
                    <a:pt x="22" y="47"/>
                  </a:cubicBezTo>
                  <a:cubicBezTo>
                    <a:pt x="34" y="46"/>
                    <a:pt x="44" y="35"/>
                    <a:pt x="44" y="22"/>
                  </a:cubicBezTo>
                  <a:cubicBezTo>
                    <a:pt x="44" y="10"/>
                    <a:pt x="35" y="0"/>
                    <a:pt x="2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31" name="Freeform 33"/>
            <p:cNvSpPr>
              <a:spLocks noEditPoints="1" noChangeArrowheads="1"/>
            </p:cNvSpPr>
            <p:nvPr/>
          </p:nvSpPr>
          <p:spPr bwMode="auto">
            <a:xfrm>
              <a:off x="3673475" y="2708275"/>
              <a:ext cx="236538" cy="263525"/>
            </a:xfrm>
            <a:custGeom>
              <a:avLst/>
              <a:gdLst>
                <a:gd name="T0" fmla="*/ 225548369 w 63"/>
                <a:gd name="T1" fmla="*/ 510210753 h 70"/>
                <a:gd name="T2" fmla="*/ 465195155 w 63"/>
                <a:gd name="T3" fmla="*/ 240933378 h 70"/>
                <a:gd name="T4" fmla="*/ 451096739 w 63"/>
                <a:gd name="T5" fmla="*/ 751144131 h 70"/>
                <a:gd name="T6" fmla="*/ 493388231 w 63"/>
                <a:gd name="T7" fmla="*/ 0 h 70"/>
                <a:gd name="T8" fmla="*/ 394710585 w 63"/>
                <a:gd name="T9" fmla="*/ 28343996 h 70"/>
                <a:gd name="T10" fmla="*/ 380612169 w 63"/>
                <a:gd name="T11" fmla="*/ 85035753 h 70"/>
                <a:gd name="T12" fmla="*/ 310131355 w 63"/>
                <a:gd name="T13" fmla="*/ 113379749 h 70"/>
                <a:gd name="T14" fmla="*/ 267839862 w 63"/>
                <a:gd name="T15" fmla="*/ 70861873 h 70"/>
                <a:gd name="T16" fmla="*/ 253741446 w 63"/>
                <a:gd name="T17" fmla="*/ 70861873 h 70"/>
                <a:gd name="T18" fmla="*/ 169162216 w 63"/>
                <a:gd name="T19" fmla="*/ 155897625 h 70"/>
                <a:gd name="T20" fmla="*/ 183256877 w 63"/>
                <a:gd name="T21" fmla="*/ 212589382 h 70"/>
                <a:gd name="T22" fmla="*/ 126870723 w 63"/>
                <a:gd name="T23" fmla="*/ 283451255 h 70"/>
                <a:gd name="T24" fmla="*/ 98677646 w 63"/>
                <a:gd name="T25" fmla="*/ 255107259 h 70"/>
                <a:gd name="T26" fmla="*/ 70484569 w 63"/>
                <a:gd name="T27" fmla="*/ 269277374 h 70"/>
                <a:gd name="T28" fmla="*/ 42291493 w 63"/>
                <a:gd name="T29" fmla="*/ 396831004 h 70"/>
                <a:gd name="T30" fmla="*/ 84579231 w 63"/>
                <a:gd name="T31" fmla="*/ 425175000 h 70"/>
                <a:gd name="T32" fmla="*/ 70484569 w 63"/>
                <a:gd name="T33" fmla="*/ 524384633 h 70"/>
                <a:gd name="T34" fmla="*/ 28193077 w 63"/>
                <a:gd name="T35" fmla="*/ 524384633 h 70"/>
                <a:gd name="T36" fmla="*/ 14098416 w 63"/>
                <a:gd name="T37" fmla="*/ 651938262 h 70"/>
                <a:gd name="T38" fmla="*/ 42291493 w 63"/>
                <a:gd name="T39" fmla="*/ 666108378 h 70"/>
                <a:gd name="T40" fmla="*/ 70484569 w 63"/>
                <a:gd name="T41" fmla="*/ 651938262 h 70"/>
                <a:gd name="T42" fmla="*/ 126870723 w 63"/>
                <a:gd name="T43" fmla="*/ 736970250 h 70"/>
                <a:gd name="T44" fmla="*/ 98677646 w 63"/>
                <a:gd name="T45" fmla="*/ 779488127 h 70"/>
                <a:gd name="T46" fmla="*/ 140969139 w 63"/>
                <a:gd name="T47" fmla="*/ 878697760 h 70"/>
                <a:gd name="T48" fmla="*/ 169162216 w 63"/>
                <a:gd name="T49" fmla="*/ 878697760 h 70"/>
                <a:gd name="T50" fmla="*/ 211453708 w 63"/>
                <a:gd name="T51" fmla="*/ 850353764 h 70"/>
                <a:gd name="T52" fmla="*/ 281934523 w 63"/>
                <a:gd name="T53" fmla="*/ 892871640 h 70"/>
                <a:gd name="T54" fmla="*/ 267839862 w 63"/>
                <a:gd name="T55" fmla="*/ 949559633 h 70"/>
                <a:gd name="T56" fmla="*/ 366517508 w 63"/>
                <a:gd name="T57" fmla="*/ 992077509 h 70"/>
                <a:gd name="T58" fmla="*/ 394710585 w 63"/>
                <a:gd name="T59" fmla="*/ 977903629 h 70"/>
                <a:gd name="T60" fmla="*/ 408809001 w 63"/>
                <a:gd name="T61" fmla="*/ 921215636 h 70"/>
                <a:gd name="T62" fmla="*/ 422903662 w 63"/>
                <a:gd name="T63" fmla="*/ 921215636 h 70"/>
                <a:gd name="T64" fmla="*/ 479289816 w 63"/>
                <a:gd name="T65" fmla="*/ 921215636 h 70"/>
                <a:gd name="T66" fmla="*/ 507486647 w 63"/>
                <a:gd name="T67" fmla="*/ 935385752 h 70"/>
                <a:gd name="T68" fmla="*/ 521581308 w 63"/>
                <a:gd name="T69" fmla="*/ 977903629 h 70"/>
                <a:gd name="T70" fmla="*/ 620258955 w 63"/>
                <a:gd name="T71" fmla="*/ 949559633 h 70"/>
                <a:gd name="T72" fmla="*/ 620258955 w 63"/>
                <a:gd name="T73" fmla="*/ 892871640 h 70"/>
                <a:gd name="T74" fmla="*/ 676645108 w 63"/>
                <a:gd name="T75" fmla="*/ 822006003 h 70"/>
                <a:gd name="T76" fmla="*/ 704841940 w 63"/>
                <a:gd name="T77" fmla="*/ 822006003 h 70"/>
                <a:gd name="T78" fmla="*/ 733035017 w 63"/>
                <a:gd name="T79" fmla="*/ 850353764 h 70"/>
                <a:gd name="T80" fmla="*/ 803519586 w 63"/>
                <a:gd name="T81" fmla="*/ 765318011 h 70"/>
                <a:gd name="T82" fmla="*/ 775322755 w 63"/>
                <a:gd name="T83" fmla="*/ 722800135 h 70"/>
                <a:gd name="T84" fmla="*/ 803519586 w 63"/>
                <a:gd name="T85" fmla="*/ 609420386 h 70"/>
                <a:gd name="T86" fmla="*/ 817614247 w 63"/>
                <a:gd name="T87" fmla="*/ 595246505 h 70"/>
                <a:gd name="T88" fmla="*/ 859905740 w 63"/>
                <a:gd name="T89" fmla="*/ 609420386 h 70"/>
                <a:gd name="T90" fmla="*/ 888098817 w 63"/>
                <a:gd name="T91" fmla="*/ 496040637 h 70"/>
                <a:gd name="T92" fmla="*/ 888098817 w 63"/>
                <a:gd name="T93" fmla="*/ 467692876 h 70"/>
                <a:gd name="T94" fmla="*/ 845807324 w 63"/>
                <a:gd name="T95" fmla="*/ 467692876 h 70"/>
                <a:gd name="T96" fmla="*/ 817614247 w 63"/>
                <a:gd name="T97" fmla="*/ 453522760 h 70"/>
                <a:gd name="T98" fmla="*/ 817614247 w 63"/>
                <a:gd name="T99" fmla="*/ 354313127 h 70"/>
                <a:gd name="T100" fmla="*/ 859905740 w 63"/>
                <a:gd name="T101" fmla="*/ 311795251 h 70"/>
                <a:gd name="T102" fmla="*/ 817614247 w 63"/>
                <a:gd name="T103" fmla="*/ 212589382 h 70"/>
                <a:gd name="T104" fmla="*/ 775322755 w 63"/>
                <a:gd name="T105" fmla="*/ 240933378 h 70"/>
                <a:gd name="T106" fmla="*/ 747129678 w 63"/>
                <a:gd name="T107" fmla="*/ 240933378 h 70"/>
                <a:gd name="T108" fmla="*/ 704841940 w 63"/>
                <a:gd name="T109" fmla="*/ 141723745 h 70"/>
                <a:gd name="T110" fmla="*/ 718936601 w 63"/>
                <a:gd name="T111" fmla="*/ 99209633 h 70"/>
                <a:gd name="T112" fmla="*/ 634357370 w 63"/>
                <a:gd name="T113" fmla="*/ 42517876 h 70"/>
                <a:gd name="T114" fmla="*/ 606164293 w 63"/>
                <a:gd name="T115" fmla="*/ 85035753 h 70"/>
                <a:gd name="T116" fmla="*/ 592065878 w 63"/>
                <a:gd name="T117" fmla="*/ 99209633 h 70"/>
                <a:gd name="T118" fmla="*/ 507486647 w 63"/>
                <a:gd name="T119" fmla="*/ 56691757 h 70"/>
                <a:gd name="T120" fmla="*/ 493388231 w 63"/>
                <a:gd name="T121" fmla="*/ 0 h 7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
                <a:gd name="T184" fmla="*/ 0 h 70"/>
                <a:gd name="T185" fmla="*/ 63 w 63"/>
                <a:gd name="T186" fmla="*/ 70 h 7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 h="70">
                  <a:moveTo>
                    <a:pt x="31" y="53"/>
                  </a:moveTo>
                  <a:cubicBezTo>
                    <a:pt x="23" y="53"/>
                    <a:pt x="16" y="46"/>
                    <a:pt x="16" y="36"/>
                  </a:cubicBezTo>
                  <a:cubicBezTo>
                    <a:pt x="16" y="26"/>
                    <a:pt x="23" y="18"/>
                    <a:pt x="32" y="17"/>
                  </a:cubicBezTo>
                  <a:cubicBezTo>
                    <a:pt x="32" y="17"/>
                    <a:pt x="33" y="17"/>
                    <a:pt x="33" y="17"/>
                  </a:cubicBezTo>
                  <a:cubicBezTo>
                    <a:pt x="41" y="17"/>
                    <a:pt x="48" y="25"/>
                    <a:pt x="48" y="34"/>
                  </a:cubicBezTo>
                  <a:cubicBezTo>
                    <a:pt x="48" y="44"/>
                    <a:pt x="41" y="52"/>
                    <a:pt x="32" y="53"/>
                  </a:cubicBezTo>
                  <a:cubicBezTo>
                    <a:pt x="32" y="53"/>
                    <a:pt x="31" y="53"/>
                    <a:pt x="31" y="53"/>
                  </a:cubicBezTo>
                  <a:moveTo>
                    <a:pt x="35" y="0"/>
                  </a:moveTo>
                  <a:cubicBezTo>
                    <a:pt x="29" y="0"/>
                    <a:pt x="29" y="0"/>
                    <a:pt x="29" y="0"/>
                  </a:cubicBezTo>
                  <a:cubicBezTo>
                    <a:pt x="28" y="0"/>
                    <a:pt x="28" y="1"/>
                    <a:pt x="28" y="2"/>
                  </a:cubicBezTo>
                  <a:cubicBezTo>
                    <a:pt x="28" y="4"/>
                    <a:pt x="28" y="4"/>
                    <a:pt x="28" y="4"/>
                  </a:cubicBezTo>
                  <a:cubicBezTo>
                    <a:pt x="28" y="5"/>
                    <a:pt x="28" y="6"/>
                    <a:pt x="27" y="6"/>
                  </a:cubicBezTo>
                  <a:cubicBezTo>
                    <a:pt x="22" y="8"/>
                    <a:pt x="22" y="8"/>
                    <a:pt x="22" y="8"/>
                  </a:cubicBezTo>
                  <a:cubicBezTo>
                    <a:pt x="22" y="8"/>
                    <a:pt x="22" y="8"/>
                    <a:pt x="22" y="8"/>
                  </a:cubicBezTo>
                  <a:cubicBezTo>
                    <a:pt x="21" y="8"/>
                    <a:pt x="20" y="8"/>
                    <a:pt x="20" y="7"/>
                  </a:cubicBezTo>
                  <a:cubicBezTo>
                    <a:pt x="19" y="5"/>
                    <a:pt x="19" y="5"/>
                    <a:pt x="19" y="5"/>
                  </a:cubicBezTo>
                  <a:cubicBezTo>
                    <a:pt x="19" y="5"/>
                    <a:pt x="19" y="4"/>
                    <a:pt x="18" y="4"/>
                  </a:cubicBezTo>
                  <a:cubicBezTo>
                    <a:pt x="18" y="4"/>
                    <a:pt x="18" y="5"/>
                    <a:pt x="18" y="5"/>
                  </a:cubicBezTo>
                  <a:cubicBezTo>
                    <a:pt x="12" y="9"/>
                    <a:pt x="12" y="9"/>
                    <a:pt x="12" y="9"/>
                  </a:cubicBezTo>
                  <a:cubicBezTo>
                    <a:pt x="12" y="9"/>
                    <a:pt x="12" y="10"/>
                    <a:pt x="12" y="11"/>
                  </a:cubicBezTo>
                  <a:cubicBezTo>
                    <a:pt x="13" y="12"/>
                    <a:pt x="13" y="12"/>
                    <a:pt x="13" y="12"/>
                  </a:cubicBezTo>
                  <a:cubicBezTo>
                    <a:pt x="14" y="13"/>
                    <a:pt x="14" y="14"/>
                    <a:pt x="13" y="15"/>
                  </a:cubicBezTo>
                  <a:cubicBezTo>
                    <a:pt x="10" y="19"/>
                    <a:pt x="10" y="19"/>
                    <a:pt x="10" y="19"/>
                  </a:cubicBezTo>
                  <a:cubicBezTo>
                    <a:pt x="10" y="20"/>
                    <a:pt x="9" y="20"/>
                    <a:pt x="9" y="20"/>
                  </a:cubicBezTo>
                  <a:cubicBezTo>
                    <a:pt x="9" y="20"/>
                    <a:pt x="8" y="20"/>
                    <a:pt x="8" y="20"/>
                  </a:cubicBezTo>
                  <a:cubicBezTo>
                    <a:pt x="7" y="18"/>
                    <a:pt x="7" y="18"/>
                    <a:pt x="7" y="18"/>
                  </a:cubicBezTo>
                  <a:cubicBezTo>
                    <a:pt x="6" y="18"/>
                    <a:pt x="6" y="18"/>
                    <a:pt x="6" y="18"/>
                  </a:cubicBezTo>
                  <a:cubicBezTo>
                    <a:pt x="5" y="18"/>
                    <a:pt x="5" y="19"/>
                    <a:pt x="5" y="19"/>
                  </a:cubicBezTo>
                  <a:cubicBezTo>
                    <a:pt x="2" y="26"/>
                    <a:pt x="2" y="26"/>
                    <a:pt x="2" y="26"/>
                  </a:cubicBezTo>
                  <a:cubicBezTo>
                    <a:pt x="2" y="27"/>
                    <a:pt x="2" y="27"/>
                    <a:pt x="3" y="28"/>
                  </a:cubicBezTo>
                  <a:cubicBezTo>
                    <a:pt x="5" y="28"/>
                    <a:pt x="5" y="28"/>
                    <a:pt x="5" y="28"/>
                  </a:cubicBezTo>
                  <a:cubicBezTo>
                    <a:pt x="6" y="28"/>
                    <a:pt x="6" y="29"/>
                    <a:pt x="6" y="30"/>
                  </a:cubicBezTo>
                  <a:cubicBezTo>
                    <a:pt x="6" y="30"/>
                    <a:pt x="5" y="34"/>
                    <a:pt x="5" y="37"/>
                  </a:cubicBezTo>
                  <a:cubicBezTo>
                    <a:pt x="5" y="37"/>
                    <a:pt x="5" y="37"/>
                    <a:pt x="5" y="37"/>
                  </a:cubicBezTo>
                  <a:cubicBezTo>
                    <a:pt x="5" y="37"/>
                    <a:pt x="4" y="37"/>
                    <a:pt x="4" y="37"/>
                  </a:cubicBezTo>
                  <a:cubicBezTo>
                    <a:pt x="2" y="37"/>
                    <a:pt x="2" y="37"/>
                    <a:pt x="2" y="37"/>
                  </a:cubicBezTo>
                  <a:cubicBezTo>
                    <a:pt x="1" y="37"/>
                    <a:pt x="0" y="38"/>
                    <a:pt x="0" y="39"/>
                  </a:cubicBezTo>
                  <a:cubicBezTo>
                    <a:pt x="1" y="46"/>
                    <a:pt x="1" y="46"/>
                    <a:pt x="1" y="46"/>
                  </a:cubicBezTo>
                  <a:cubicBezTo>
                    <a:pt x="1" y="46"/>
                    <a:pt x="2" y="47"/>
                    <a:pt x="2" y="47"/>
                  </a:cubicBezTo>
                  <a:cubicBezTo>
                    <a:pt x="3" y="47"/>
                    <a:pt x="3" y="47"/>
                    <a:pt x="3" y="47"/>
                  </a:cubicBezTo>
                  <a:cubicBezTo>
                    <a:pt x="5" y="46"/>
                    <a:pt x="5" y="46"/>
                    <a:pt x="5" y="46"/>
                  </a:cubicBezTo>
                  <a:cubicBezTo>
                    <a:pt x="5" y="46"/>
                    <a:pt x="5" y="46"/>
                    <a:pt x="5" y="46"/>
                  </a:cubicBezTo>
                  <a:cubicBezTo>
                    <a:pt x="6" y="46"/>
                    <a:pt x="6" y="46"/>
                    <a:pt x="7" y="47"/>
                  </a:cubicBezTo>
                  <a:cubicBezTo>
                    <a:pt x="9" y="52"/>
                    <a:pt x="9" y="52"/>
                    <a:pt x="9" y="52"/>
                  </a:cubicBezTo>
                  <a:cubicBezTo>
                    <a:pt x="9" y="53"/>
                    <a:pt x="9" y="54"/>
                    <a:pt x="8" y="54"/>
                  </a:cubicBezTo>
                  <a:cubicBezTo>
                    <a:pt x="7" y="55"/>
                    <a:pt x="7" y="55"/>
                    <a:pt x="7" y="55"/>
                  </a:cubicBezTo>
                  <a:cubicBezTo>
                    <a:pt x="6" y="56"/>
                    <a:pt x="6" y="57"/>
                    <a:pt x="6" y="57"/>
                  </a:cubicBezTo>
                  <a:cubicBezTo>
                    <a:pt x="10" y="62"/>
                    <a:pt x="10" y="62"/>
                    <a:pt x="10" y="62"/>
                  </a:cubicBezTo>
                  <a:cubicBezTo>
                    <a:pt x="11" y="63"/>
                    <a:pt x="11" y="63"/>
                    <a:pt x="11" y="63"/>
                  </a:cubicBezTo>
                  <a:cubicBezTo>
                    <a:pt x="12" y="63"/>
                    <a:pt x="12" y="63"/>
                    <a:pt x="12" y="62"/>
                  </a:cubicBezTo>
                  <a:cubicBezTo>
                    <a:pt x="14" y="60"/>
                    <a:pt x="14" y="60"/>
                    <a:pt x="14" y="60"/>
                  </a:cubicBezTo>
                  <a:cubicBezTo>
                    <a:pt x="14" y="60"/>
                    <a:pt x="14" y="60"/>
                    <a:pt x="15" y="60"/>
                  </a:cubicBezTo>
                  <a:cubicBezTo>
                    <a:pt x="15" y="60"/>
                    <a:pt x="15" y="60"/>
                    <a:pt x="16" y="60"/>
                  </a:cubicBezTo>
                  <a:cubicBezTo>
                    <a:pt x="20" y="63"/>
                    <a:pt x="20" y="63"/>
                    <a:pt x="20" y="63"/>
                  </a:cubicBezTo>
                  <a:cubicBezTo>
                    <a:pt x="20" y="63"/>
                    <a:pt x="21" y="64"/>
                    <a:pt x="20" y="65"/>
                  </a:cubicBezTo>
                  <a:cubicBezTo>
                    <a:pt x="19" y="67"/>
                    <a:pt x="19" y="67"/>
                    <a:pt x="19" y="67"/>
                  </a:cubicBezTo>
                  <a:cubicBezTo>
                    <a:pt x="19" y="68"/>
                    <a:pt x="19" y="69"/>
                    <a:pt x="20" y="69"/>
                  </a:cubicBezTo>
                  <a:cubicBezTo>
                    <a:pt x="26" y="70"/>
                    <a:pt x="26" y="70"/>
                    <a:pt x="26" y="70"/>
                  </a:cubicBezTo>
                  <a:cubicBezTo>
                    <a:pt x="26" y="70"/>
                    <a:pt x="26" y="70"/>
                    <a:pt x="26" y="70"/>
                  </a:cubicBezTo>
                  <a:cubicBezTo>
                    <a:pt x="27" y="70"/>
                    <a:pt x="28" y="70"/>
                    <a:pt x="28" y="69"/>
                  </a:cubicBezTo>
                  <a:cubicBezTo>
                    <a:pt x="28" y="67"/>
                    <a:pt x="28" y="67"/>
                    <a:pt x="28" y="67"/>
                  </a:cubicBezTo>
                  <a:cubicBezTo>
                    <a:pt x="28" y="66"/>
                    <a:pt x="29" y="65"/>
                    <a:pt x="29" y="65"/>
                  </a:cubicBezTo>
                  <a:cubicBezTo>
                    <a:pt x="30" y="65"/>
                    <a:pt x="30" y="65"/>
                    <a:pt x="30" y="65"/>
                  </a:cubicBezTo>
                  <a:cubicBezTo>
                    <a:pt x="30" y="65"/>
                    <a:pt x="30" y="65"/>
                    <a:pt x="30" y="65"/>
                  </a:cubicBezTo>
                  <a:cubicBezTo>
                    <a:pt x="31" y="65"/>
                    <a:pt x="31" y="65"/>
                    <a:pt x="32" y="65"/>
                  </a:cubicBezTo>
                  <a:cubicBezTo>
                    <a:pt x="33" y="65"/>
                    <a:pt x="34" y="65"/>
                    <a:pt x="34" y="65"/>
                  </a:cubicBezTo>
                  <a:cubicBezTo>
                    <a:pt x="34" y="65"/>
                    <a:pt x="35" y="65"/>
                    <a:pt x="35" y="65"/>
                  </a:cubicBezTo>
                  <a:cubicBezTo>
                    <a:pt x="35" y="65"/>
                    <a:pt x="36" y="65"/>
                    <a:pt x="36" y="66"/>
                  </a:cubicBezTo>
                  <a:cubicBezTo>
                    <a:pt x="36" y="68"/>
                    <a:pt x="36" y="68"/>
                    <a:pt x="36" y="68"/>
                  </a:cubicBezTo>
                  <a:cubicBezTo>
                    <a:pt x="36" y="69"/>
                    <a:pt x="37" y="69"/>
                    <a:pt x="37" y="69"/>
                  </a:cubicBezTo>
                  <a:cubicBezTo>
                    <a:pt x="37" y="69"/>
                    <a:pt x="38" y="69"/>
                    <a:pt x="38" y="69"/>
                  </a:cubicBezTo>
                  <a:cubicBezTo>
                    <a:pt x="44" y="67"/>
                    <a:pt x="44" y="67"/>
                    <a:pt x="44" y="67"/>
                  </a:cubicBezTo>
                  <a:cubicBezTo>
                    <a:pt x="44" y="67"/>
                    <a:pt x="45" y="66"/>
                    <a:pt x="44" y="65"/>
                  </a:cubicBezTo>
                  <a:cubicBezTo>
                    <a:pt x="44" y="63"/>
                    <a:pt x="44" y="63"/>
                    <a:pt x="44" y="63"/>
                  </a:cubicBezTo>
                  <a:cubicBezTo>
                    <a:pt x="43" y="62"/>
                    <a:pt x="43" y="61"/>
                    <a:pt x="44" y="61"/>
                  </a:cubicBezTo>
                  <a:cubicBezTo>
                    <a:pt x="48" y="58"/>
                    <a:pt x="48" y="58"/>
                    <a:pt x="48" y="58"/>
                  </a:cubicBezTo>
                  <a:cubicBezTo>
                    <a:pt x="48" y="57"/>
                    <a:pt x="49" y="57"/>
                    <a:pt x="49" y="57"/>
                  </a:cubicBezTo>
                  <a:cubicBezTo>
                    <a:pt x="50" y="57"/>
                    <a:pt x="50" y="57"/>
                    <a:pt x="50" y="58"/>
                  </a:cubicBezTo>
                  <a:cubicBezTo>
                    <a:pt x="51" y="59"/>
                    <a:pt x="51" y="59"/>
                    <a:pt x="51" y="59"/>
                  </a:cubicBezTo>
                  <a:cubicBezTo>
                    <a:pt x="52" y="60"/>
                    <a:pt x="52" y="60"/>
                    <a:pt x="52" y="60"/>
                  </a:cubicBezTo>
                  <a:cubicBezTo>
                    <a:pt x="53" y="60"/>
                    <a:pt x="53" y="60"/>
                    <a:pt x="53" y="59"/>
                  </a:cubicBezTo>
                  <a:cubicBezTo>
                    <a:pt x="57" y="54"/>
                    <a:pt x="57" y="54"/>
                    <a:pt x="57" y="54"/>
                  </a:cubicBezTo>
                  <a:cubicBezTo>
                    <a:pt x="58" y="53"/>
                    <a:pt x="57" y="52"/>
                    <a:pt x="57" y="52"/>
                  </a:cubicBezTo>
                  <a:cubicBezTo>
                    <a:pt x="55" y="51"/>
                    <a:pt x="55" y="51"/>
                    <a:pt x="55" y="51"/>
                  </a:cubicBezTo>
                  <a:cubicBezTo>
                    <a:pt x="55" y="50"/>
                    <a:pt x="54" y="49"/>
                    <a:pt x="55" y="49"/>
                  </a:cubicBezTo>
                  <a:cubicBezTo>
                    <a:pt x="57" y="43"/>
                    <a:pt x="57" y="43"/>
                    <a:pt x="57" y="43"/>
                  </a:cubicBezTo>
                  <a:cubicBezTo>
                    <a:pt x="57" y="43"/>
                    <a:pt x="58" y="42"/>
                    <a:pt x="58" y="42"/>
                  </a:cubicBezTo>
                  <a:cubicBezTo>
                    <a:pt x="58" y="42"/>
                    <a:pt x="58" y="42"/>
                    <a:pt x="58" y="42"/>
                  </a:cubicBezTo>
                  <a:cubicBezTo>
                    <a:pt x="60" y="43"/>
                    <a:pt x="60" y="43"/>
                    <a:pt x="60" y="43"/>
                  </a:cubicBezTo>
                  <a:cubicBezTo>
                    <a:pt x="60" y="43"/>
                    <a:pt x="60" y="43"/>
                    <a:pt x="61" y="43"/>
                  </a:cubicBezTo>
                  <a:cubicBezTo>
                    <a:pt x="61" y="43"/>
                    <a:pt x="62" y="42"/>
                    <a:pt x="62" y="42"/>
                  </a:cubicBezTo>
                  <a:cubicBezTo>
                    <a:pt x="63" y="35"/>
                    <a:pt x="63" y="35"/>
                    <a:pt x="63" y="35"/>
                  </a:cubicBezTo>
                  <a:cubicBezTo>
                    <a:pt x="63" y="34"/>
                    <a:pt x="63" y="33"/>
                    <a:pt x="63" y="33"/>
                  </a:cubicBezTo>
                  <a:cubicBezTo>
                    <a:pt x="63" y="33"/>
                    <a:pt x="63" y="33"/>
                    <a:pt x="63" y="33"/>
                  </a:cubicBezTo>
                  <a:cubicBezTo>
                    <a:pt x="62" y="33"/>
                    <a:pt x="62" y="33"/>
                    <a:pt x="61" y="33"/>
                  </a:cubicBezTo>
                  <a:cubicBezTo>
                    <a:pt x="60" y="33"/>
                    <a:pt x="60" y="33"/>
                    <a:pt x="60" y="33"/>
                  </a:cubicBezTo>
                  <a:cubicBezTo>
                    <a:pt x="60" y="33"/>
                    <a:pt x="60" y="33"/>
                    <a:pt x="59" y="33"/>
                  </a:cubicBezTo>
                  <a:cubicBezTo>
                    <a:pt x="59" y="33"/>
                    <a:pt x="58" y="33"/>
                    <a:pt x="58" y="32"/>
                  </a:cubicBezTo>
                  <a:cubicBezTo>
                    <a:pt x="57" y="27"/>
                    <a:pt x="57" y="27"/>
                    <a:pt x="57" y="27"/>
                  </a:cubicBezTo>
                  <a:cubicBezTo>
                    <a:pt x="57" y="26"/>
                    <a:pt x="58" y="25"/>
                    <a:pt x="58" y="25"/>
                  </a:cubicBezTo>
                  <a:cubicBezTo>
                    <a:pt x="60" y="24"/>
                    <a:pt x="60" y="24"/>
                    <a:pt x="60" y="24"/>
                  </a:cubicBezTo>
                  <a:cubicBezTo>
                    <a:pt x="61" y="24"/>
                    <a:pt x="61" y="23"/>
                    <a:pt x="61" y="22"/>
                  </a:cubicBezTo>
                  <a:cubicBezTo>
                    <a:pt x="59" y="16"/>
                    <a:pt x="59" y="16"/>
                    <a:pt x="59" y="16"/>
                  </a:cubicBezTo>
                  <a:cubicBezTo>
                    <a:pt x="58" y="16"/>
                    <a:pt x="58" y="15"/>
                    <a:pt x="58" y="15"/>
                  </a:cubicBezTo>
                  <a:cubicBezTo>
                    <a:pt x="57" y="15"/>
                    <a:pt x="57" y="15"/>
                    <a:pt x="57" y="16"/>
                  </a:cubicBezTo>
                  <a:cubicBezTo>
                    <a:pt x="55" y="17"/>
                    <a:pt x="55" y="17"/>
                    <a:pt x="55" y="17"/>
                  </a:cubicBezTo>
                  <a:cubicBezTo>
                    <a:pt x="55" y="17"/>
                    <a:pt x="55" y="17"/>
                    <a:pt x="54" y="17"/>
                  </a:cubicBezTo>
                  <a:cubicBezTo>
                    <a:pt x="54" y="17"/>
                    <a:pt x="54" y="17"/>
                    <a:pt x="53" y="17"/>
                  </a:cubicBezTo>
                  <a:cubicBezTo>
                    <a:pt x="50" y="13"/>
                    <a:pt x="50" y="13"/>
                    <a:pt x="50" y="13"/>
                  </a:cubicBezTo>
                  <a:cubicBezTo>
                    <a:pt x="50" y="12"/>
                    <a:pt x="50" y="11"/>
                    <a:pt x="50" y="10"/>
                  </a:cubicBezTo>
                  <a:cubicBezTo>
                    <a:pt x="51" y="9"/>
                    <a:pt x="51" y="9"/>
                    <a:pt x="51" y="9"/>
                  </a:cubicBezTo>
                  <a:cubicBezTo>
                    <a:pt x="52" y="8"/>
                    <a:pt x="52" y="7"/>
                    <a:pt x="51" y="7"/>
                  </a:cubicBezTo>
                  <a:cubicBezTo>
                    <a:pt x="46" y="3"/>
                    <a:pt x="46" y="3"/>
                    <a:pt x="46" y="3"/>
                  </a:cubicBezTo>
                  <a:cubicBezTo>
                    <a:pt x="46" y="3"/>
                    <a:pt x="46" y="3"/>
                    <a:pt x="45" y="3"/>
                  </a:cubicBezTo>
                  <a:cubicBezTo>
                    <a:pt x="45" y="3"/>
                    <a:pt x="44" y="3"/>
                    <a:pt x="44" y="4"/>
                  </a:cubicBezTo>
                  <a:cubicBezTo>
                    <a:pt x="43" y="6"/>
                    <a:pt x="43" y="6"/>
                    <a:pt x="43" y="6"/>
                  </a:cubicBezTo>
                  <a:cubicBezTo>
                    <a:pt x="43" y="7"/>
                    <a:pt x="43" y="7"/>
                    <a:pt x="42" y="7"/>
                  </a:cubicBezTo>
                  <a:cubicBezTo>
                    <a:pt x="42" y="7"/>
                    <a:pt x="42" y="7"/>
                    <a:pt x="42" y="7"/>
                  </a:cubicBezTo>
                  <a:cubicBezTo>
                    <a:pt x="37" y="6"/>
                    <a:pt x="37" y="6"/>
                    <a:pt x="37" y="6"/>
                  </a:cubicBezTo>
                  <a:cubicBezTo>
                    <a:pt x="36" y="5"/>
                    <a:pt x="36" y="5"/>
                    <a:pt x="36" y="4"/>
                  </a:cubicBezTo>
                  <a:cubicBezTo>
                    <a:pt x="36" y="2"/>
                    <a:pt x="36" y="2"/>
                    <a:pt x="36" y="2"/>
                  </a:cubicBezTo>
                  <a:cubicBezTo>
                    <a:pt x="36" y="1"/>
                    <a:pt x="36" y="0"/>
                    <a:pt x="3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32" name="Freeform 34"/>
            <p:cNvSpPr>
              <a:spLocks noChangeArrowheads="1"/>
            </p:cNvSpPr>
            <p:nvPr/>
          </p:nvSpPr>
          <p:spPr bwMode="auto">
            <a:xfrm>
              <a:off x="3748088" y="2790825"/>
              <a:ext cx="87313" cy="98425"/>
            </a:xfrm>
            <a:custGeom>
              <a:avLst/>
              <a:gdLst>
                <a:gd name="T0" fmla="*/ 187347124 w 23"/>
                <a:gd name="T1" fmla="*/ 0 h 26"/>
                <a:gd name="T2" fmla="*/ 172936683 w 23"/>
                <a:gd name="T3" fmla="*/ 0 h 26"/>
                <a:gd name="T4" fmla="*/ 0 w 23"/>
                <a:gd name="T5" fmla="*/ 200628006 h 26"/>
                <a:gd name="T6" fmla="*/ 158522446 w 23"/>
                <a:gd name="T7" fmla="*/ 372595409 h 26"/>
                <a:gd name="T8" fmla="*/ 172936683 w 23"/>
                <a:gd name="T9" fmla="*/ 372595409 h 26"/>
                <a:gd name="T10" fmla="*/ 331459129 w 23"/>
                <a:gd name="T11" fmla="*/ 171967403 h 26"/>
                <a:gd name="T12" fmla="*/ 187347124 w 23"/>
                <a:gd name="T13" fmla="*/ 0 h 26"/>
                <a:gd name="T14" fmla="*/ 0 60000 65536"/>
                <a:gd name="T15" fmla="*/ 0 60000 65536"/>
                <a:gd name="T16" fmla="*/ 0 60000 65536"/>
                <a:gd name="T17" fmla="*/ 0 60000 65536"/>
                <a:gd name="T18" fmla="*/ 0 60000 65536"/>
                <a:gd name="T19" fmla="*/ 0 60000 65536"/>
                <a:gd name="T20" fmla="*/ 0 60000 65536"/>
                <a:gd name="T21" fmla="*/ 0 w 23"/>
                <a:gd name="T22" fmla="*/ 0 h 26"/>
                <a:gd name="T23" fmla="*/ 23 w 23"/>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26">
                  <a:moveTo>
                    <a:pt x="13" y="0"/>
                  </a:moveTo>
                  <a:cubicBezTo>
                    <a:pt x="12" y="0"/>
                    <a:pt x="12" y="0"/>
                    <a:pt x="12" y="0"/>
                  </a:cubicBezTo>
                  <a:cubicBezTo>
                    <a:pt x="6" y="0"/>
                    <a:pt x="0" y="7"/>
                    <a:pt x="0" y="14"/>
                  </a:cubicBezTo>
                  <a:cubicBezTo>
                    <a:pt x="0" y="21"/>
                    <a:pt x="5" y="26"/>
                    <a:pt x="11" y="26"/>
                  </a:cubicBezTo>
                  <a:cubicBezTo>
                    <a:pt x="11" y="26"/>
                    <a:pt x="12" y="26"/>
                    <a:pt x="12" y="26"/>
                  </a:cubicBezTo>
                  <a:cubicBezTo>
                    <a:pt x="18" y="26"/>
                    <a:pt x="23" y="19"/>
                    <a:pt x="23" y="12"/>
                  </a:cubicBezTo>
                  <a:cubicBezTo>
                    <a:pt x="23" y="5"/>
                    <a:pt x="19" y="0"/>
                    <a:pt x="1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33" name="Freeform 35"/>
            <p:cNvSpPr>
              <a:spLocks noChangeArrowheads="1"/>
            </p:cNvSpPr>
            <p:nvPr/>
          </p:nvSpPr>
          <p:spPr bwMode="auto">
            <a:xfrm>
              <a:off x="4338638" y="1903413"/>
              <a:ext cx="173038" cy="338138"/>
            </a:xfrm>
            <a:custGeom>
              <a:avLst/>
              <a:gdLst>
                <a:gd name="T0" fmla="*/ 0 w 109"/>
                <a:gd name="T1" fmla="*/ 0 h 213"/>
                <a:gd name="T2" fmla="*/ 0 w 109"/>
                <a:gd name="T3" fmla="*/ 536794869 h 213"/>
                <a:gd name="T4" fmla="*/ 274698619 w 109"/>
                <a:gd name="T5" fmla="*/ 536794869 h 213"/>
                <a:gd name="T6" fmla="*/ 274698619 w 109"/>
                <a:gd name="T7" fmla="*/ 12601594 h 213"/>
                <a:gd name="T8" fmla="*/ 0 w 109"/>
                <a:gd name="T9" fmla="*/ 0 h 213"/>
                <a:gd name="T10" fmla="*/ 0 60000 65536"/>
                <a:gd name="T11" fmla="*/ 0 60000 65536"/>
                <a:gd name="T12" fmla="*/ 0 60000 65536"/>
                <a:gd name="T13" fmla="*/ 0 60000 65536"/>
                <a:gd name="T14" fmla="*/ 0 60000 65536"/>
                <a:gd name="T15" fmla="*/ 0 w 109"/>
                <a:gd name="T16" fmla="*/ 0 h 213"/>
                <a:gd name="T17" fmla="*/ 109 w 109"/>
                <a:gd name="T18" fmla="*/ 213 h 213"/>
              </a:gdLst>
              <a:ahLst/>
              <a:cxnLst>
                <a:cxn ang="T10">
                  <a:pos x="T0" y="T1"/>
                </a:cxn>
                <a:cxn ang="T11">
                  <a:pos x="T2" y="T3"/>
                </a:cxn>
                <a:cxn ang="T12">
                  <a:pos x="T4" y="T5"/>
                </a:cxn>
                <a:cxn ang="T13">
                  <a:pos x="T6" y="T7"/>
                </a:cxn>
                <a:cxn ang="T14">
                  <a:pos x="T8" y="T9"/>
                </a:cxn>
              </a:cxnLst>
              <a:rect l="T15" t="T16" r="T17" b="T18"/>
              <a:pathLst>
                <a:path w="109" h="213">
                  <a:moveTo>
                    <a:pt x="0" y="0"/>
                  </a:moveTo>
                  <a:lnTo>
                    <a:pt x="0" y="213"/>
                  </a:lnTo>
                  <a:lnTo>
                    <a:pt x="109" y="213"/>
                  </a:lnTo>
                  <a:lnTo>
                    <a:pt x="109"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34" name="Freeform 36"/>
            <p:cNvSpPr>
              <a:spLocks noChangeArrowheads="1"/>
            </p:cNvSpPr>
            <p:nvPr/>
          </p:nvSpPr>
          <p:spPr bwMode="auto">
            <a:xfrm>
              <a:off x="4338638" y="1903413"/>
              <a:ext cx="173038" cy="338138"/>
            </a:xfrm>
            <a:custGeom>
              <a:avLst/>
              <a:gdLst>
                <a:gd name="T0" fmla="*/ 0 w 109"/>
                <a:gd name="T1" fmla="*/ 0 h 213"/>
                <a:gd name="T2" fmla="*/ 0 w 109"/>
                <a:gd name="T3" fmla="*/ 536794869 h 213"/>
                <a:gd name="T4" fmla="*/ 274698619 w 109"/>
                <a:gd name="T5" fmla="*/ 536794869 h 213"/>
                <a:gd name="T6" fmla="*/ 274698619 w 109"/>
                <a:gd name="T7" fmla="*/ 12601594 h 213"/>
                <a:gd name="T8" fmla="*/ 0 w 109"/>
                <a:gd name="T9" fmla="*/ 0 h 213"/>
                <a:gd name="T10" fmla="*/ 0 60000 65536"/>
                <a:gd name="T11" fmla="*/ 0 60000 65536"/>
                <a:gd name="T12" fmla="*/ 0 60000 65536"/>
                <a:gd name="T13" fmla="*/ 0 60000 65536"/>
                <a:gd name="T14" fmla="*/ 0 60000 65536"/>
                <a:gd name="T15" fmla="*/ 0 w 109"/>
                <a:gd name="T16" fmla="*/ 0 h 213"/>
                <a:gd name="T17" fmla="*/ 109 w 109"/>
                <a:gd name="T18" fmla="*/ 213 h 213"/>
              </a:gdLst>
              <a:ahLst/>
              <a:cxnLst>
                <a:cxn ang="T10">
                  <a:pos x="T0" y="T1"/>
                </a:cxn>
                <a:cxn ang="T11">
                  <a:pos x="T2" y="T3"/>
                </a:cxn>
                <a:cxn ang="T12">
                  <a:pos x="T4" y="T5"/>
                </a:cxn>
                <a:cxn ang="T13">
                  <a:pos x="T6" y="T7"/>
                </a:cxn>
                <a:cxn ang="T14">
                  <a:pos x="T8" y="T9"/>
                </a:cxn>
              </a:cxnLst>
              <a:rect l="T15" t="T16" r="T17" b="T18"/>
              <a:pathLst>
                <a:path w="109" h="213">
                  <a:moveTo>
                    <a:pt x="0" y="0"/>
                  </a:moveTo>
                  <a:lnTo>
                    <a:pt x="0" y="213"/>
                  </a:lnTo>
                  <a:lnTo>
                    <a:pt x="109" y="213"/>
                  </a:lnTo>
                  <a:lnTo>
                    <a:pt x="109"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35" name="Freeform 37"/>
            <p:cNvSpPr>
              <a:spLocks noChangeArrowheads="1"/>
            </p:cNvSpPr>
            <p:nvPr/>
          </p:nvSpPr>
          <p:spPr bwMode="auto">
            <a:xfrm>
              <a:off x="4319588" y="1828800"/>
              <a:ext cx="206375" cy="71438"/>
            </a:xfrm>
            <a:custGeom>
              <a:avLst/>
              <a:gdLst>
                <a:gd name="T0" fmla="*/ 103327200 w 130"/>
                <a:gd name="T1" fmla="*/ 0 h 45"/>
                <a:gd name="T2" fmla="*/ 103327200 w 130"/>
                <a:gd name="T3" fmla="*/ 35282434 h 45"/>
                <a:gd name="T4" fmla="*/ 0 w 130"/>
                <a:gd name="T5" fmla="*/ 27722707 h 45"/>
                <a:gd name="T6" fmla="*/ 0 w 130"/>
                <a:gd name="T7" fmla="*/ 100806956 h 45"/>
                <a:gd name="T8" fmla="*/ 327620313 w 130"/>
                <a:gd name="T9" fmla="*/ 113408619 h 45"/>
                <a:gd name="T10" fmla="*/ 327620313 w 130"/>
                <a:gd name="T11" fmla="*/ 47884098 h 45"/>
                <a:gd name="T12" fmla="*/ 234375325 w 130"/>
                <a:gd name="T13" fmla="*/ 40322782 h 45"/>
                <a:gd name="T14" fmla="*/ 234375325 w 130"/>
                <a:gd name="T15" fmla="*/ 5040348 h 45"/>
                <a:gd name="T16" fmla="*/ 103327200 w 130"/>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45"/>
                <a:gd name="T29" fmla="*/ 130 w 130"/>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45">
                  <a:moveTo>
                    <a:pt x="41" y="0"/>
                  </a:moveTo>
                  <a:lnTo>
                    <a:pt x="41" y="14"/>
                  </a:lnTo>
                  <a:lnTo>
                    <a:pt x="0" y="11"/>
                  </a:lnTo>
                  <a:lnTo>
                    <a:pt x="0" y="40"/>
                  </a:lnTo>
                  <a:lnTo>
                    <a:pt x="130" y="45"/>
                  </a:lnTo>
                  <a:lnTo>
                    <a:pt x="130" y="19"/>
                  </a:lnTo>
                  <a:lnTo>
                    <a:pt x="93" y="16"/>
                  </a:lnTo>
                  <a:lnTo>
                    <a:pt x="93" y="2"/>
                  </a:lnTo>
                  <a:lnTo>
                    <a:pt x="4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36" name="Freeform 38"/>
            <p:cNvSpPr>
              <a:spLocks noChangeArrowheads="1"/>
            </p:cNvSpPr>
            <p:nvPr/>
          </p:nvSpPr>
          <p:spPr bwMode="auto">
            <a:xfrm>
              <a:off x="4319588" y="1828800"/>
              <a:ext cx="206375" cy="71438"/>
            </a:xfrm>
            <a:custGeom>
              <a:avLst/>
              <a:gdLst>
                <a:gd name="T0" fmla="*/ 103327200 w 130"/>
                <a:gd name="T1" fmla="*/ 0 h 45"/>
                <a:gd name="T2" fmla="*/ 103327200 w 130"/>
                <a:gd name="T3" fmla="*/ 35282434 h 45"/>
                <a:gd name="T4" fmla="*/ 0 w 130"/>
                <a:gd name="T5" fmla="*/ 27722707 h 45"/>
                <a:gd name="T6" fmla="*/ 0 w 130"/>
                <a:gd name="T7" fmla="*/ 100806956 h 45"/>
                <a:gd name="T8" fmla="*/ 327620313 w 130"/>
                <a:gd name="T9" fmla="*/ 113408619 h 45"/>
                <a:gd name="T10" fmla="*/ 327620313 w 130"/>
                <a:gd name="T11" fmla="*/ 47884098 h 45"/>
                <a:gd name="T12" fmla="*/ 234375325 w 130"/>
                <a:gd name="T13" fmla="*/ 40322782 h 45"/>
                <a:gd name="T14" fmla="*/ 234375325 w 130"/>
                <a:gd name="T15" fmla="*/ 5040348 h 45"/>
                <a:gd name="T16" fmla="*/ 103327200 w 130"/>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45"/>
                <a:gd name="T29" fmla="*/ 130 w 130"/>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45">
                  <a:moveTo>
                    <a:pt x="41" y="0"/>
                  </a:moveTo>
                  <a:lnTo>
                    <a:pt x="41" y="14"/>
                  </a:lnTo>
                  <a:lnTo>
                    <a:pt x="0" y="11"/>
                  </a:lnTo>
                  <a:lnTo>
                    <a:pt x="0" y="40"/>
                  </a:lnTo>
                  <a:lnTo>
                    <a:pt x="130" y="45"/>
                  </a:lnTo>
                  <a:lnTo>
                    <a:pt x="130" y="19"/>
                  </a:lnTo>
                  <a:lnTo>
                    <a:pt x="93" y="16"/>
                  </a:lnTo>
                  <a:lnTo>
                    <a:pt x="93" y="2"/>
                  </a:lnTo>
                  <a:lnTo>
                    <a:pt x="4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37" name="Freeform 39"/>
            <p:cNvSpPr>
              <a:spLocks noChangeArrowheads="1"/>
            </p:cNvSpPr>
            <p:nvPr/>
          </p:nvSpPr>
          <p:spPr bwMode="auto">
            <a:xfrm>
              <a:off x="4319588" y="2252663"/>
              <a:ext cx="206375" cy="65088"/>
            </a:xfrm>
            <a:custGeom>
              <a:avLst/>
              <a:gdLst>
                <a:gd name="T0" fmla="*/ 327620313 w 130"/>
                <a:gd name="T1" fmla="*/ 0 h 41"/>
                <a:gd name="T2" fmla="*/ 0 w 130"/>
                <a:gd name="T3" fmla="*/ 0 h 41"/>
                <a:gd name="T4" fmla="*/ 0 w 130"/>
                <a:gd name="T5" fmla="*/ 65524566 h 41"/>
                <a:gd name="T6" fmla="*/ 103327200 w 130"/>
                <a:gd name="T7" fmla="*/ 65524566 h 41"/>
                <a:gd name="T8" fmla="*/ 103327200 w 130"/>
                <a:gd name="T9" fmla="*/ 103327994 h 41"/>
                <a:gd name="T10" fmla="*/ 234375325 w 130"/>
                <a:gd name="T11" fmla="*/ 103327994 h 41"/>
                <a:gd name="T12" fmla="*/ 234375325 w 130"/>
                <a:gd name="T13" fmla="*/ 65524566 h 41"/>
                <a:gd name="T14" fmla="*/ 327620313 w 130"/>
                <a:gd name="T15" fmla="*/ 65524566 h 41"/>
                <a:gd name="T16" fmla="*/ 327620313 w 130"/>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41"/>
                <a:gd name="T29" fmla="*/ 130 w 130"/>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41">
                  <a:moveTo>
                    <a:pt x="130" y="0"/>
                  </a:moveTo>
                  <a:lnTo>
                    <a:pt x="0" y="0"/>
                  </a:lnTo>
                  <a:lnTo>
                    <a:pt x="0" y="26"/>
                  </a:lnTo>
                  <a:lnTo>
                    <a:pt x="41" y="26"/>
                  </a:lnTo>
                  <a:lnTo>
                    <a:pt x="41" y="41"/>
                  </a:lnTo>
                  <a:lnTo>
                    <a:pt x="93" y="41"/>
                  </a:lnTo>
                  <a:lnTo>
                    <a:pt x="93" y="26"/>
                  </a:lnTo>
                  <a:lnTo>
                    <a:pt x="130" y="26"/>
                  </a:lnTo>
                  <a:lnTo>
                    <a:pt x="13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38" name="Freeform 40"/>
            <p:cNvSpPr>
              <a:spLocks noChangeArrowheads="1"/>
            </p:cNvSpPr>
            <p:nvPr/>
          </p:nvSpPr>
          <p:spPr bwMode="auto">
            <a:xfrm>
              <a:off x="4319588" y="2252663"/>
              <a:ext cx="206375" cy="65088"/>
            </a:xfrm>
            <a:custGeom>
              <a:avLst/>
              <a:gdLst>
                <a:gd name="T0" fmla="*/ 327620313 w 130"/>
                <a:gd name="T1" fmla="*/ 0 h 41"/>
                <a:gd name="T2" fmla="*/ 0 w 130"/>
                <a:gd name="T3" fmla="*/ 0 h 41"/>
                <a:gd name="T4" fmla="*/ 0 w 130"/>
                <a:gd name="T5" fmla="*/ 65524566 h 41"/>
                <a:gd name="T6" fmla="*/ 103327200 w 130"/>
                <a:gd name="T7" fmla="*/ 65524566 h 41"/>
                <a:gd name="T8" fmla="*/ 103327200 w 130"/>
                <a:gd name="T9" fmla="*/ 103327994 h 41"/>
                <a:gd name="T10" fmla="*/ 234375325 w 130"/>
                <a:gd name="T11" fmla="*/ 103327994 h 41"/>
                <a:gd name="T12" fmla="*/ 234375325 w 130"/>
                <a:gd name="T13" fmla="*/ 65524566 h 41"/>
                <a:gd name="T14" fmla="*/ 327620313 w 130"/>
                <a:gd name="T15" fmla="*/ 65524566 h 41"/>
                <a:gd name="T16" fmla="*/ 327620313 w 130"/>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41"/>
                <a:gd name="T29" fmla="*/ 130 w 130"/>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41">
                  <a:moveTo>
                    <a:pt x="130" y="0"/>
                  </a:moveTo>
                  <a:lnTo>
                    <a:pt x="0" y="0"/>
                  </a:lnTo>
                  <a:lnTo>
                    <a:pt x="0" y="26"/>
                  </a:lnTo>
                  <a:lnTo>
                    <a:pt x="41" y="26"/>
                  </a:lnTo>
                  <a:lnTo>
                    <a:pt x="41" y="41"/>
                  </a:lnTo>
                  <a:lnTo>
                    <a:pt x="93" y="41"/>
                  </a:lnTo>
                  <a:lnTo>
                    <a:pt x="93" y="26"/>
                  </a:lnTo>
                  <a:lnTo>
                    <a:pt x="130" y="26"/>
                  </a:lnTo>
                  <a:lnTo>
                    <a:pt x="1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39" name="Freeform 41"/>
            <p:cNvSpPr>
              <a:spLocks noEditPoints="1" noChangeArrowheads="1"/>
            </p:cNvSpPr>
            <p:nvPr/>
          </p:nvSpPr>
          <p:spPr bwMode="auto">
            <a:xfrm>
              <a:off x="4522788" y="1911350"/>
              <a:ext cx="195263" cy="330200"/>
            </a:xfrm>
            <a:custGeom>
              <a:avLst/>
              <a:gdLst>
                <a:gd name="T0" fmla="*/ 423014759 w 52"/>
                <a:gd name="T1" fmla="*/ 1140443259 h 88"/>
                <a:gd name="T2" fmla="*/ 296108829 w 52"/>
                <a:gd name="T3" fmla="*/ 1140443259 h 88"/>
                <a:gd name="T4" fmla="*/ 296108829 w 52"/>
                <a:gd name="T5" fmla="*/ 985568202 h 88"/>
                <a:gd name="T6" fmla="*/ 423014759 w 52"/>
                <a:gd name="T7" fmla="*/ 999646730 h 88"/>
                <a:gd name="T8" fmla="*/ 423014759 w 52"/>
                <a:gd name="T9" fmla="*/ 1140443259 h 88"/>
                <a:gd name="T10" fmla="*/ 225607621 w 52"/>
                <a:gd name="T11" fmla="*/ 1140443259 h 88"/>
                <a:gd name="T12" fmla="*/ 98701691 w 52"/>
                <a:gd name="T13" fmla="*/ 1140443259 h 88"/>
                <a:gd name="T14" fmla="*/ 98701691 w 52"/>
                <a:gd name="T15" fmla="*/ 985568202 h 88"/>
                <a:gd name="T16" fmla="*/ 225607621 w 52"/>
                <a:gd name="T17" fmla="*/ 985568202 h 88"/>
                <a:gd name="T18" fmla="*/ 225607621 w 52"/>
                <a:gd name="T19" fmla="*/ 1140443259 h 88"/>
                <a:gd name="T20" fmla="*/ 620421897 w 52"/>
                <a:gd name="T21" fmla="*/ 267510780 h 88"/>
                <a:gd name="T22" fmla="*/ 507616209 w 52"/>
                <a:gd name="T23" fmla="*/ 267510780 h 88"/>
                <a:gd name="T24" fmla="*/ 507616209 w 52"/>
                <a:gd name="T25" fmla="*/ 126714250 h 88"/>
                <a:gd name="T26" fmla="*/ 620421897 w 52"/>
                <a:gd name="T27" fmla="*/ 126714250 h 88"/>
                <a:gd name="T28" fmla="*/ 620421897 w 52"/>
                <a:gd name="T29" fmla="*/ 267510780 h 88"/>
                <a:gd name="T30" fmla="*/ 423014759 w 52"/>
                <a:gd name="T31" fmla="*/ 267510780 h 88"/>
                <a:gd name="T32" fmla="*/ 296108829 w 52"/>
                <a:gd name="T33" fmla="*/ 267510780 h 88"/>
                <a:gd name="T34" fmla="*/ 296108829 w 52"/>
                <a:gd name="T35" fmla="*/ 112635723 h 88"/>
                <a:gd name="T36" fmla="*/ 423014759 w 52"/>
                <a:gd name="T37" fmla="*/ 126714250 h 88"/>
                <a:gd name="T38" fmla="*/ 423014759 w 52"/>
                <a:gd name="T39" fmla="*/ 267510780 h 88"/>
                <a:gd name="T40" fmla="*/ 225607621 w 52"/>
                <a:gd name="T41" fmla="*/ 253432252 h 88"/>
                <a:gd name="T42" fmla="*/ 98701691 w 52"/>
                <a:gd name="T43" fmla="*/ 253432252 h 88"/>
                <a:gd name="T44" fmla="*/ 98701691 w 52"/>
                <a:gd name="T45" fmla="*/ 112635723 h 88"/>
                <a:gd name="T46" fmla="*/ 225607621 w 52"/>
                <a:gd name="T47" fmla="*/ 112635723 h 88"/>
                <a:gd name="T48" fmla="*/ 225607621 w 52"/>
                <a:gd name="T49" fmla="*/ 253432252 h 88"/>
                <a:gd name="T50" fmla="*/ 0 w 52"/>
                <a:gd name="T51" fmla="*/ 0 h 88"/>
                <a:gd name="T52" fmla="*/ 0 w 52"/>
                <a:gd name="T53" fmla="*/ 1239000455 h 88"/>
                <a:gd name="T54" fmla="*/ 549916934 w 52"/>
                <a:gd name="T55" fmla="*/ 1239000455 h 88"/>
                <a:gd name="T56" fmla="*/ 549916934 w 52"/>
                <a:gd name="T57" fmla="*/ 520943032 h 88"/>
                <a:gd name="T58" fmla="*/ 733223830 w 52"/>
                <a:gd name="T59" fmla="*/ 366067975 h 88"/>
                <a:gd name="T60" fmla="*/ 733223830 w 52"/>
                <a:gd name="T61" fmla="*/ 28160807 h 88"/>
                <a:gd name="T62" fmla="*/ 0 w 52"/>
                <a:gd name="T63" fmla="*/ 0 h 8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2"/>
                <a:gd name="T97" fmla="*/ 0 h 88"/>
                <a:gd name="T98" fmla="*/ 52 w 52"/>
                <a:gd name="T99" fmla="*/ 88 h 8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2" h="88">
                  <a:moveTo>
                    <a:pt x="30" y="81"/>
                  </a:moveTo>
                  <a:cubicBezTo>
                    <a:pt x="21" y="81"/>
                    <a:pt x="21" y="81"/>
                    <a:pt x="21" y="81"/>
                  </a:cubicBezTo>
                  <a:cubicBezTo>
                    <a:pt x="21" y="70"/>
                    <a:pt x="21" y="70"/>
                    <a:pt x="21" y="70"/>
                  </a:cubicBezTo>
                  <a:cubicBezTo>
                    <a:pt x="30" y="71"/>
                    <a:pt x="30" y="71"/>
                    <a:pt x="30" y="71"/>
                  </a:cubicBezTo>
                  <a:cubicBezTo>
                    <a:pt x="30" y="81"/>
                    <a:pt x="30" y="81"/>
                    <a:pt x="30" y="81"/>
                  </a:cubicBezTo>
                  <a:moveTo>
                    <a:pt x="16" y="81"/>
                  </a:moveTo>
                  <a:cubicBezTo>
                    <a:pt x="7" y="81"/>
                    <a:pt x="7" y="81"/>
                    <a:pt x="7" y="81"/>
                  </a:cubicBezTo>
                  <a:cubicBezTo>
                    <a:pt x="7" y="70"/>
                    <a:pt x="7" y="70"/>
                    <a:pt x="7" y="70"/>
                  </a:cubicBezTo>
                  <a:cubicBezTo>
                    <a:pt x="16" y="70"/>
                    <a:pt x="16" y="70"/>
                    <a:pt x="16" y="70"/>
                  </a:cubicBezTo>
                  <a:cubicBezTo>
                    <a:pt x="16" y="81"/>
                    <a:pt x="16" y="81"/>
                    <a:pt x="16" y="81"/>
                  </a:cubicBezTo>
                  <a:moveTo>
                    <a:pt x="44" y="19"/>
                  </a:moveTo>
                  <a:cubicBezTo>
                    <a:pt x="36" y="19"/>
                    <a:pt x="36" y="19"/>
                    <a:pt x="36" y="19"/>
                  </a:cubicBezTo>
                  <a:cubicBezTo>
                    <a:pt x="36" y="9"/>
                    <a:pt x="36" y="9"/>
                    <a:pt x="36" y="9"/>
                  </a:cubicBezTo>
                  <a:cubicBezTo>
                    <a:pt x="44" y="9"/>
                    <a:pt x="44" y="9"/>
                    <a:pt x="44" y="9"/>
                  </a:cubicBezTo>
                  <a:cubicBezTo>
                    <a:pt x="44" y="19"/>
                    <a:pt x="44" y="19"/>
                    <a:pt x="44" y="19"/>
                  </a:cubicBezTo>
                  <a:moveTo>
                    <a:pt x="30" y="19"/>
                  </a:moveTo>
                  <a:cubicBezTo>
                    <a:pt x="21" y="19"/>
                    <a:pt x="21" y="19"/>
                    <a:pt x="21" y="19"/>
                  </a:cubicBezTo>
                  <a:cubicBezTo>
                    <a:pt x="21" y="8"/>
                    <a:pt x="21" y="8"/>
                    <a:pt x="21" y="8"/>
                  </a:cubicBezTo>
                  <a:cubicBezTo>
                    <a:pt x="30" y="9"/>
                    <a:pt x="30" y="9"/>
                    <a:pt x="30" y="9"/>
                  </a:cubicBezTo>
                  <a:cubicBezTo>
                    <a:pt x="30" y="19"/>
                    <a:pt x="30" y="19"/>
                    <a:pt x="30" y="19"/>
                  </a:cubicBezTo>
                  <a:moveTo>
                    <a:pt x="16" y="18"/>
                  </a:moveTo>
                  <a:cubicBezTo>
                    <a:pt x="7" y="18"/>
                    <a:pt x="7" y="18"/>
                    <a:pt x="7" y="18"/>
                  </a:cubicBezTo>
                  <a:cubicBezTo>
                    <a:pt x="7" y="8"/>
                    <a:pt x="7" y="8"/>
                    <a:pt x="7" y="8"/>
                  </a:cubicBezTo>
                  <a:cubicBezTo>
                    <a:pt x="16" y="8"/>
                    <a:pt x="16" y="8"/>
                    <a:pt x="16" y="8"/>
                  </a:cubicBezTo>
                  <a:cubicBezTo>
                    <a:pt x="16" y="18"/>
                    <a:pt x="16" y="18"/>
                    <a:pt x="16" y="18"/>
                  </a:cubicBezTo>
                  <a:moveTo>
                    <a:pt x="0" y="0"/>
                  </a:moveTo>
                  <a:cubicBezTo>
                    <a:pt x="0" y="88"/>
                    <a:pt x="0" y="88"/>
                    <a:pt x="0" y="88"/>
                  </a:cubicBezTo>
                  <a:cubicBezTo>
                    <a:pt x="39" y="88"/>
                    <a:pt x="39" y="88"/>
                    <a:pt x="39" y="88"/>
                  </a:cubicBezTo>
                  <a:cubicBezTo>
                    <a:pt x="39" y="88"/>
                    <a:pt x="39" y="45"/>
                    <a:pt x="39" y="37"/>
                  </a:cubicBezTo>
                  <a:cubicBezTo>
                    <a:pt x="39" y="28"/>
                    <a:pt x="52" y="26"/>
                    <a:pt x="52" y="26"/>
                  </a:cubicBezTo>
                  <a:cubicBezTo>
                    <a:pt x="52" y="2"/>
                    <a:pt x="52" y="2"/>
                    <a:pt x="52" y="2"/>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40" name="Freeform 42"/>
            <p:cNvSpPr>
              <a:spLocks noChangeArrowheads="1"/>
            </p:cNvSpPr>
            <p:nvPr/>
          </p:nvSpPr>
          <p:spPr bwMode="auto">
            <a:xfrm>
              <a:off x="3362325" y="944563"/>
              <a:ext cx="41275" cy="180975"/>
            </a:xfrm>
            <a:custGeom>
              <a:avLst/>
              <a:gdLst>
                <a:gd name="T0" fmla="*/ 42239334 w 11"/>
                <a:gd name="T1" fmla="*/ 0 h 48"/>
                <a:gd name="T2" fmla="*/ 14078527 w 11"/>
                <a:gd name="T3" fmla="*/ 85292009 h 48"/>
                <a:gd name="T4" fmla="*/ 28160807 w 11"/>
                <a:gd name="T5" fmla="*/ 99506088 h 48"/>
                <a:gd name="T6" fmla="*/ 0 w 11"/>
                <a:gd name="T7" fmla="*/ 582826217 h 48"/>
                <a:gd name="T8" fmla="*/ 70396389 w 11"/>
                <a:gd name="T9" fmla="*/ 682332305 h 48"/>
                <a:gd name="T10" fmla="*/ 154875057 w 11"/>
                <a:gd name="T11" fmla="*/ 597040295 h 48"/>
                <a:gd name="T12" fmla="*/ 112635723 w 11"/>
                <a:gd name="T13" fmla="*/ 99506088 h 48"/>
                <a:gd name="T14" fmla="*/ 126714250 w 11"/>
                <a:gd name="T15" fmla="*/ 85292009 h 48"/>
                <a:gd name="T16" fmla="*/ 112635723 w 11"/>
                <a:gd name="T17" fmla="*/ 0 h 48"/>
                <a:gd name="T18" fmla="*/ 42239334 w 11"/>
                <a:gd name="T19" fmla="*/ 0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48"/>
                <a:gd name="T32" fmla="*/ 11 w 11"/>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48">
                  <a:moveTo>
                    <a:pt x="3" y="0"/>
                  </a:moveTo>
                  <a:cubicBezTo>
                    <a:pt x="3" y="0"/>
                    <a:pt x="2" y="2"/>
                    <a:pt x="1" y="6"/>
                  </a:cubicBezTo>
                  <a:cubicBezTo>
                    <a:pt x="1" y="6"/>
                    <a:pt x="2" y="6"/>
                    <a:pt x="2" y="7"/>
                  </a:cubicBezTo>
                  <a:cubicBezTo>
                    <a:pt x="0" y="41"/>
                    <a:pt x="0" y="41"/>
                    <a:pt x="0" y="41"/>
                  </a:cubicBezTo>
                  <a:cubicBezTo>
                    <a:pt x="5" y="48"/>
                    <a:pt x="5" y="48"/>
                    <a:pt x="5" y="48"/>
                  </a:cubicBezTo>
                  <a:cubicBezTo>
                    <a:pt x="11" y="42"/>
                    <a:pt x="11" y="42"/>
                    <a:pt x="11" y="42"/>
                  </a:cubicBezTo>
                  <a:cubicBezTo>
                    <a:pt x="8" y="7"/>
                    <a:pt x="8" y="7"/>
                    <a:pt x="8" y="7"/>
                  </a:cubicBezTo>
                  <a:cubicBezTo>
                    <a:pt x="9" y="7"/>
                    <a:pt x="9" y="6"/>
                    <a:pt x="9" y="6"/>
                  </a:cubicBezTo>
                  <a:cubicBezTo>
                    <a:pt x="9" y="6"/>
                    <a:pt x="9" y="3"/>
                    <a:pt x="8"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41" name="Freeform 43"/>
            <p:cNvSpPr>
              <a:spLocks noChangeArrowheads="1"/>
            </p:cNvSpPr>
            <p:nvPr/>
          </p:nvSpPr>
          <p:spPr bwMode="auto">
            <a:xfrm>
              <a:off x="3148013" y="936625"/>
              <a:ext cx="454025" cy="274638"/>
            </a:xfrm>
            <a:custGeom>
              <a:avLst/>
              <a:gdLst>
                <a:gd name="T0" fmla="*/ 577260893 w 121"/>
                <a:gd name="T1" fmla="*/ 0 h 73"/>
                <a:gd name="T2" fmla="*/ 563182366 w 121"/>
                <a:gd name="T3" fmla="*/ 0 h 73"/>
                <a:gd name="T4" fmla="*/ 464625170 w 121"/>
                <a:gd name="T5" fmla="*/ 396310158 h 73"/>
                <a:gd name="T6" fmla="*/ 577260893 w 121"/>
                <a:gd name="T7" fmla="*/ 396310158 h 73"/>
                <a:gd name="T8" fmla="*/ 563182366 w 121"/>
                <a:gd name="T9" fmla="*/ 580310094 h 73"/>
                <a:gd name="T10" fmla="*/ 802536091 w 121"/>
                <a:gd name="T11" fmla="*/ 750156767 h 73"/>
                <a:gd name="T12" fmla="*/ 520943032 w 121"/>
                <a:gd name="T13" fmla="*/ 622769881 h 73"/>
                <a:gd name="T14" fmla="*/ 535021559 w 121"/>
                <a:gd name="T15" fmla="*/ 452923208 h 73"/>
                <a:gd name="T16" fmla="*/ 436464364 w 121"/>
                <a:gd name="T17" fmla="*/ 438769946 h 73"/>
                <a:gd name="T18" fmla="*/ 563182366 w 121"/>
                <a:gd name="T19" fmla="*/ 0 h 73"/>
                <a:gd name="T20" fmla="*/ 0 w 121"/>
                <a:gd name="T21" fmla="*/ 849233366 h 73"/>
                <a:gd name="T22" fmla="*/ 366067975 w 121"/>
                <a:gd name="T23" fmla="*/ 891693154 h 73"/>
                <a:gd name="T24" fmla="*/ 1365714705 w 121"/>
                <a:gd name="T25" fmla="*/ 990773515 h 73"/>
                <a:gd name="T26" fmla="*/ 1703625625 w 121"/>
                <a:gd name="T27" fmla="*/ 1033233302 h 73"/>
                <a:gd name="T28" fmla="*/ 1168604066 w 121"/>
                <a:gd name="T29" fmla="*/ 84923337 h 73"/>
                <a:gd name="T30" fmla="*/ 1168604066 w 121"/>
                <a:gd name="T31" fmla="*/ 84923337 h 73"/>
                <a:gd name="T32" fmla="*/ 1168604066 w 121"/>
                <a:gd name="T33" fmla="*/ 84923337 h 73"/>
                <a:gd name="T34" fmla="*/ 1168604066 w 121"/>
                <a:gd name="T35" fmla="*/ 84923337 h 73"/>
                <a:gd name="T36" fmla="*/ 1295318316 w 121"/>
                <a:gd name="T37" fmla="*/ 551999807 h 73"/>
                <a:gd name="T38" fmla="*/ 1196761120 w 121"/>
                <a:gd name="T39" fmla="*/ 537846545 h 73"/>
                <a:gd name="T40" fmla="*/ 1224921927 w 121"/>
                <a:gd name="T41" fmla="*/ 707693218 h 73"/>
                <a:gd name="T42" fmla="*/ 929250341 w 121"/>
                <a:gd name="T43" fmla="*/ 764310030 h 73"/>
                <a:gd name="T44" fmla="*/ 1168604066 w 121"/>
                <a:gd name="T45" fmla="*/ 651080168 h 73"/>
                <a:gd name="T46" fmla="*/ 1168604066 w 121"/>
                <a:gd name="T47" fmla="*/ 481233495 h 73"/>
                <a:gd name="T48" fmla="*/ 1267161261 w 121"/>
                <a:gd name="T49" fmla="*/ 495386757 h 73"/>
                <a:gd name="T50" fmla="*/ 1168604066 w 121"/>
                <a:gd name="T51" fmla="*/ 84923337 h 73"/>
                <a:gd name="T52" fmla="*/ 872932480 w 121"/>
                <a:gd name="T53" fmla="*/ 764310030 h 73"/>
                <a:gd name="T54" fmla="*/ 577260893 w 121"/>
                <a:gd name="T55" fmla="*/ 0 h 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21"/>
                <a:gd name="T85" fmla="*/ 0 h 73"/>
                <a:gd name="T86" fmla="*/ 121 w 121"/>
                <a:gd name="T87" fmla="*/ 73 h 7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21" h="73">
                  <a:moveTo>
                    <a:pt x="41" y="0"/>
                  </a:moveTo>
                  <a:cubicBezTo>
                    <a:pt x="40" y="0"/>
                    <a:pt x="40" y="0"/>
                    <a:pt x="40" y="0"/>
                  </a:cubicBezTo>
                  <a:cubicBezTo>
                    <a:pt x="31" y="19"/>
                    <a:pt x="33" y="28"/>
                    <a:pt x="33" y="28"/>
                  </a:cubicBezTo>
                  <a:cubicBezTo>
                    <a:pt x="41" y="28"/>
                    <a:pt x="41" y="28"/>
                    <a:pt x="41" y="28"/>
                  </a:cubicBezTo>
                  <a:cubicBezTo>
                    <a:pt x="40" y="41"/>
                    <a:pt x="40" y="41"/>
                    <a:pt x="40" y="41"/>
                  </a:cubicBezTo>
                  <a:cubicBezTo>
                    <a:pt x="57" y="53"/>
                    <a:pt x="57" y="53"/>
                    <a:pt x="57" y="53"/>
                  </a:cubicBezTo>
                  <a:cubicBezTo>
                    <a:pt x="37" y="44"/>
                    <a:pt x="37" y="44"/>
                    <a:pt x="37" y="44"/>
                  </a:cubicBezTo>
                  <a:cubicBezTo>
                    <a:pt x="38" y="32"/>
                    <a:pt x="38" y="32"/>
                    <a:pt x="38" y="32"/>
                  </a:cubicBezTo>
                  <a:cubicBezTo>
                    <a:pt x="31" y="31"/>
                    <a:pt x="31" y="31"/>
                    <a:pt x="31" y="31"/>
                  </a:cubicBezTo>
                  <a:cubicBezTo>
                    <a:pt x="29" y="16"/>
                    <a:pt x="39" y="1"/>
                    <a:pt x="40" y="0"/>
                  </a:cubicBezTo>
                  <a:cubicBezTo>
                    <a:pt x="17" y="4"/>
                    <a:pt x="0" y="19"/>
                    <a:pt x="0" y="60"/>
                  </a:cubicBezTo>
                  <a:cubicBezTo>
                    <a:pt x="26" y="63"/>
                    <a:pt x="26" y="63"/>
                    <a:pt x="26" y="63"/>
                  </a:cubicBezTo>
                  <a:cubicBezTo>
                    <a:pt x="97" y="70"/>
                    <a:pt x="97" y="70"/>
                    <a:pt x="97" y="70"/>
                  </a:cubicBezTo>
                  <a:cubicBezTo>
                    <a:pt x="121" y="73"/>
                    <a:pt x="121" y="73"/>
                    <a:pt x="121" y="73"/>
                  </a:cubicBezTo>
                  <a:cubicBezTo>
                    <a:pt x="121" y="34"/>
                    <a:pt x="105" y="16"/>
                    <a:pt x="83" y="6"/>
                  </a:cubicBezTo>
                  <a:cubicBezTo>
                    <a:pt x="83" y="6"/>
                    <a:pt x="83" y="6"/>
                    <a:pt x="83" y="6"/>
                  </a:cubicBezTo>
                  <a:cubicBezTo>
                    <a:pt x="83" y="6"/>
                    <a:pt x="83" y="6"/>
                    <a:pt x="83" y="6"/>
                  </a:cubicBezTo>
                  <a:cubicBezTo>
                    <a:pt x="83" y="6"/>
                    <a:pt x="83" y="6"/>
                    <a:pt x="83" y="6"/>
                  </a:cubicBezTo>
                  <a:cubicBezTo>
                    <a:pt x="83" y="6"/>
                    <a:pt x="94" y="23"/>
                    <a:pt x="92" y="39"/>
                  </a:cubicBezTo>
                  <a:cubicBezTo>
                    <a:pt x="85" y="38"/>
                    <a:pt x="85" y="38"/>
                    <a:pt x="85" y="38"/>
                  </a:cubicBezTo>
                  <a:cubicBezTo>
                    <a:pt x="87" y="50"/>
                    <a:pt x="87" y="50"/>
                    <a:pt x="87" y="50"/>
                  </a:cubicBezTo>
                  <a:cubicBezTo>
                    <a:pt x="66" y="54"/>
                    <a:pt x="66" y="54"/>
                    <a:pt x="66" y="54"/>
                  </a:cubicBezTo>
                  <a:cubicBezTo>
                    <a:pt x="83" y="46"/>
                    <a:pt x="83" y="46"/>
                    <a:pt x="83" y="46"/>
                  </a:cubicBezTo>
                  <a:cubicBezTo>
                    <a:pt x="83" y="34"/>
                    <a:pt x="83" y="34"/>
                    <a:pt x="83" y="34"/>
                  </a:cubicBezTo>
                  <a:cubicBezTo>
                    <a:pt x="90" y="35"/>
                    <a:pt x="90" y="35"/>
                    <a:pt x="90" y="35"/>
                  </a:cubicBezTo>
                  <a:cubicBezTo>
                    <a:pt x="90" y="35"/>
                    <a:pt x="92" y="26"/>
                    <a:pt x="83" y="6"/>
                  </a:cubicBezTo>
                  <a:cubicBezTo>
                    <a:pt x="83" y="10"/>
                    <a:pt x="82" y="41"/>
                    <a:pt x="62" y="54"/>
                  </a:cubicBezTo>
                  <a:cubicBezTo>
                    <a:pt x="62" y="54"/>
                    <a:pt x="36" y="32"/>
                    <a:pt x="4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42" name="Freeform 44"/>
            <p:cNvSpPr>
              <a:spLocks noChangeArrowheads="1"/>
            </p:cNvSpPr>
            <p:nvPr/>
          </p:nvSpPr>
          <p:spPr bwMode="auto">
            <a:xfrm>
              <a:off x="3305175" y="928688"/>
              <a:ext cx="60325" cy="49213"/>
            </a:xfrm>
            <a:custGeom>
              <a:avLst/>
              <a:gdLst>
                <a:gd name="T0" fmla="*/ 113723936 w 16"/>
                <a:gd name="T1" fmla="*/ 0 h 13"/>
                <a:gd name="T2" fmla="*/ 0 w 16"/>
                <a:gd name="T3" fmla="*/ 28660894 h 13"/>
                <a:gd name="T4" fmla="*/ 199012175 w 16"/>
                <a:gd name="T5" fmla="*/ 186301490 h 13"/>
                <a:gd name="T6" fmla="*/ 227444102 w 16"/>
                <a:gd name="T7" fmla="*/ 42993234 h 13"/>
                <a:gd name="T8" fmla="*/ 127938014 w 16"/>
                <a:gd name="T9" fmla="*/ 0 h 13"/>
                <a:gd name="T10" fmla="*/ 113723936 w 16"/>
                <a:gd name="T11" fmla="*/ 0 h 13"/>
                <a:gd name="T12" fmla="*/ 0 60000 65536"/>
                <a:gd name="T13" fmla="*/ 0 60000 65536"/>
                <a:gd name="T14" fmla="*/ 0 60000 65536"/>
                <a:gd name="T15" fmla="*/ 0 60000 65536"/>
                <a:gd name="T16" fmla="*/ 0 60000 65536"/>
                <a:gd name="T17" fmla="*/ 0 60000 65536"/>
                <a:gd name="T18" fmla="*/ 0 w 16"/>
                <a:gd name="T19" fmla="*/ 0 h 13"/>
                <a:gd name="T20" fmla="*/ 16 w 16"/>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6" h="13">
                  <a:moveTo>
                    <a:pt x="8" y="0"/>
                  </a:moveTo>
                  <a:cubicBezTo>
                    <a:pt x="5" y="0"/>
                    <a:pt x="0" y="2"/>
                    <a:pt x="0" y="2"/>
                  </a:cubicBezTo>
                  <a:cubicBezTo>
                    <a:pt x="14" y="13"/>
                    <a:pt x="14" y="13"/>
                    <a:pt x="14" y="13"/>
                  </a:cubicBezTo>
                  <a:cubicBezTo>
                    <a:pt x="13" y="7"/>
                    <a:pt x="16" y="3"/>
                    <a:pt x="16" y="3"/>
                  </a:cubicBezTo>
                  <a:cubicBezTo>
                    <a:pt x="11" y="2"/>
                    <a:pt x="9" y="0"/>
                    <a:pt x="9" y="0"/>
                  </a:cubicBezTo>
                  <a:cubicBezTo>
                    <a:pt x="8" y="0"/>
                    <a:pt x="8"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43" name="Freeform 45"/>
            <p:cNvSpPr>
              <a:spLocks noChangeArrowheads="1"/>
            </p:cNvSpPr>
            <p:nvPr/>
          </p:nvSpPr>
          <p:spPr bwMode="auto">
            <a:xfrm>
              <a:off x="3395663" y="941388"/>
              <a:ext cx="60325" cy="44450"/>
            </a:xfrm>
            <a:custGeom>
              <a:avLst/>
              <a:gdLst>
                <a:gd name="T0" fmla="*/ 113723936 w 16"/>
                <a:gd name="T1" fmla="*/ 0 h 12"/>
                <a:gd name="T2" fmla="*/ 28431927 w 16"/>
                <a:gd name="T3" fmla="*/ 13720233 h 12"/>
                <a:gd name="T4" fmla="*/ 0 w 16"/>
                <a:gd name="T5" fmla="*/ 13720233 h 12"/>
                <a:gd name="T6" fmla="*/ 28431927 w 16"/>
                <a:gd name="T7" fmla="*/ 164650208 h 12"/>
                <a:gd name="T8" fmla="*/ 227444102 w 16"/>
                <a:gd name="T9" fmla="*/ 54884638 h 12"/>
                <a:gd name="T10" fmla="*/ 113723936 w 16"/>
                <a:gd name="T11" fmla="*/ 0 h 12"/>
                <a:gd name="T12" fmla="*/ 0 60000 65536"/>
                <a:gd name="T13" fmla="*/ 0 60000 65536"/>
                <a:gd name="T14" fmla="*/ 0 60000 65536"/>
                <a:gd name="T15" fmla="*/ 0 60000 65536"/>
                <a:gd name="T16" fmla="*/ 0 60000 65536"/>
                <a:gd name="T17" fmla="*/ 0 60000 65536"/>
                <a:gd name="T18" fmla="*/ 0 w 16"/>
                <a:gd name="T19" fmla="*/ 0 h 12"/>
                <a:gd name="T20" fmla="*/ 16 w 16"/>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6" h="12">
                  <a:moveTo>
                    <a:pt x="8" y="0"/>
                  </a:moveTo>
                  <a:cubicBezTo>
                    <a:pt x="8" y="0"/>
                    <a:pt x="6" y="1"/>
                    <a:pt x="2" y="1"/>
                  </a:cubicBezTo>
                  <a:cubicBezTo>
                    <a:pt x="2" y="1"/>
                    <a:pt x="1" y="1"/>
                    <a:pt x="0" y="1"/>
                  </a:cubicBezTo>
                  <a:cubicBezTo>
                    <a:pt x="0" y="1"/>
                    <a:pt x="3" y="6"/>
                    <a:pt x="2" y="12"/>
                  </a:cubicBezTo>
                  <a:cubicBezTo>
                    <a:pt x="16" y="4"/>
                    <a:pt x="16" y="4"/>
                    <a:pt x="16" y="4"/>
                  </a:cubicBezTo>
                  <a:cubicBezTo>
                    <a:pt x="16" y="4"/>
                    <a:pt x="11" y="1"/>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44" name="Freeform 46"/>
            <p:cNvSpPr>
              <a:spLocks noEditPoints="1" noChangeArrowheads="1"/>
            </p:cNvSpPr>
            <p:nvPr/>
          </p:nvSpPr>
          <p:spPr bwMode="auto">
            <a:xfrm>
              <a:off x="3255963" y="658813"/>
              <a:ext cx="244475" cy="269875"/>
            </a:xfrm>
            <a:custGeom>
              <a:avLst/>
              <a:gdLst>
                <a:gd name="T0" fmla="*/ 495118292 w 65"/>
                <a:gd name="T1" fmla="*/ 871066542 h 72"/>
                <a:gd name="T2" fmla="*/ 466826893 w 65"/>
                <a:gd name="T3" fmla="*/ 871066542 h 72"/>
                <a:gd name="T4" fmla="*/ 212193017 w 65"/>
                <a:gd name="T5" fmla="*/ 632227167 h 72"/>
                <a:gd name="T6" fmla="*/ 707315070 w 65"/>
                <a:gd name="T7" fmla="*/ 702473380 h 72"/>
                <a:gd name="T8" fmla="*/ 495118292 w 65"/>
                <a:gd name="T9" fmla="*/ 871066542 h 72"/>
                <a:gd name="T10" fmla="*/ 565850552 w 65"/>
                <a:gd name="T11" fmla="*/ 561980953 h 72"/>
                <a:gd name="T12" fmla="*/ 551704852 w 65"/>
                <a:gd name="T13" fmla="*/ 561980953 h 72"/>
                <a:gd name="T14" fmla="*/ 495118292 w 65"/>
                <a:gd name="T15" fmla="*/ 491730991 h 72"/>
                <a:gd name="T16" fmla="*/ 551704852 w 65"/>
                <a:gd name="T17" fmla="*/ 435533271 h 72"/>
                <a:gd name="T18" fmla="*/ 551704852 w 65"/>
                <a:gd name="T19" fmla="*/ 435533271 h 72"/>
                <a:gd name="T20" fmla="*/ 622437111 w 65"/>
                <a:gd name="T21" fmla="*/ 505783233 h 72"/>
                <a:gd name="T22" fmla="*/ 565850552 w 65"/>
                <a:gd name="T23" fmla="*/ 561980953 h 72"/>
                <a:gd name="T24" fmla="*/ 381948934 w 65"/>
                <a:gd name="T25" fmla="*/ 533880219 h 72"/>
                <a:gd name="T26" fmla="*/ 367803235 w 65"/>
                <a:gd name="T27" fmla="*/ 533880219 h 72"/>
                <a:gd name="T28" fmla="*/ 311216675 w 65"/>
                <a:gd name="T29" fmla="*/ 463634005 h 72"/>
                <a:gd name="T30" fmla="*/ 367803235 w 65"/>
                <a:gd name="T31" fmla="*/ 407436285 h 72"/>
                <a:gd name="T32" fmla="*/ 367803235 w 65"/>
                <a:gd name="T33" fmla="*/ 407436285 h 72"/>
                <a:gd name="T34" fmla="*/ 438535494 w 65"/>
                <a:gd name="T35" fmla="*/ 477682498 h 72"/>
                <a:gd name="T36" fmla="*/ 381948934 w 65"/>
                <a:gd name="T37" fmla="*/ 533880219 h 72"/>
                <a:gd name="T38" fmla="*/ 396094634 w 65"/>
                <a:gd name="T39" fmla="*/ 0 h 72"/>
                <a:gd name="T40" fmla="*/ 0 w 65"/>
                <a:gd name="T41" fmla="*/ 435533271 h 72"/>
                <a:gd name="T42" fmla="*/ 466826893 w 65"/>
                <a:gd name="T43" fmla="*/ 997514224 h 72"/>
                <a:gd name="T44" fmla="*/ 523413453 w 65"/>
                <a:gd name="T45" fmla="*/ 1011562717 h 72"/>
                <a:gd name="T46" fmla="*/ 919508087 w 65"/>
                <a:gd name="T47" fmla="*/ 576029446 h 72"/>
                <a:gd name="T48" fmla="*/ 466826893 w 65"/>
                <a:gd name="T49" fmla="*/ 0 h 72"/>
                <a:gd name="T50" fmla="*/ 396094634 w 65"/>
                <a:gd name="T51" fmla="*/ 0 h 7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5"/>
                <a:gd name="T79" fmla="*/ 0 h 72"/>
                <a:gd name="T80" fmla="*/ 65 w 65"/>
                <a:gd name="T81" fmla="*/ 72 h 7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5" h="72">
                  <a:moveTo>
                    <a:pt x="35" y="62"/>
                  </a:moveTo>
                  <a:cubicBezTo>
                    <a:pt x="34" y="62"/>
                    <a:pt x="34" y="62"/>
                    <a:pt x="33" y="62"/>
                  </a:cubicBezTo>
                  <a:cubicBezTo>
                    <a:pt x="24" y="61"/>
                    <a:pt x="17" y="54"/>
                    <a:pt x="15" y="45"/>
                  </a:cubicBezTo>
                  <a:cubicBezTo>
                    <a:pt x="50" y="50"/>
                    <a:pt x="50" y="50"/>
                    <a:pt x="50" y="50"/>
                  </a:cubicBezTo>
                  <a:cubicBezTo>
                    <a:pt x="49" y="57"/>
                    <a:pt x="43" y="62"/>
                    <a:pt x="35" y="62"/>
                  </a:cubicBezTo>
                  <a:moveTo>
                    <a:pt x="40" y="40"/>
                  </a:moveTo>
                  <a:cubicBezTo>
                    <a:pt x="40" y="40"/>
                    <a:pt x="39" y="40"/>
                    <a:pt x="39" y="40"/>
                  </a:cubicBezTo>
                  <a:cubicBezTo>
                    <a:pt x="37" y="40"/>
                    <a:pt x="35" y="38"/>
                    <a:pt x="35" y="35"/>
                  </a:cubicBezTo>
                  <a:cubicBezTo>
                    <a:pt x="35" y="33"/>
                    <a:pt x="36" y="31"/>
                    <a:pt x="39" y="31"/>
                  </a:cubicBezTo>
                  <a:cubicBezTo>
                    <a:pt x="39" y="31"/>
                    <a:pt x="39" y="31"/>
                    <a:pt x="39" y="31"/>
                  </a:cubicBezTo>
                  <a:cubicBezTo>
                    <a:pt x="42" y="31"/>
                    <a:pt x="44" y="34"/>
                    <a:pt x="44" y="36"/>
                  </a:cubicBezTo>
                  <a:cubicBezTo>
                    <a:pt x="44" y="39"/>
                    <a:pt x="42" y="40"/>
                    <a:pt x="40" y="40"/>
                  </a:cubicBezTo>
                  <a:moveTo>
                    <a:pt x="27" y="38"/>
                  </a:moveTo>
                  <a:cubicBezTo>
                    <a:pt x="27" y="38"/>
                    <a:pt x="27" y="38"/>
                    <a:pt x="26" y="38"/>
                  </a:cubicBezTo>
                  <a:cubicBezTo>
                    <a:pt x="24" y="38"/>
                    <a:pt x="22" y="36"/>
                    <a:pt x="22" y="33"/>
                  </a:cubicBezTo>
                  <a:cubicBezTo>
                    <a:pt x="22" y="31"/>
                    <a:pt x="24" y="29"/>
                    <a:pt x="26" y="29"/>
                  </a:cubicBezTo>
                  <a:cubicBezTo>
                    <a:pt x="26" y="29"/>
                    <a:pt x="26" y="29"/>
                    <a:pt x="26" y="29"/>
                  </a:cubicBezTo>
                  <a:cubicBezTo>
                    <a:pt x="29" y="29"/>
                    <a:pt x="31" y="32"/>
                    <a:pt x="31" y="34"/>
                  </a:cubicBezTo>
                  <a:cubicBezTo>
                    <a:pt x="31" y="37"/>
                    <a:pt x="29" y="38"/>
                    <a:pt x="27" y="38"/>
                  </a:cubicBezTo>
                  <a:moveTo>
                    <a:pt x="28" y="0"/>
                  </a:moveTo>
                  <a:cubicBezTo>
                    <a:pt x="12" y="0"/>
                    <a:pt x="0" y="13"/>
                    <a:pt x="0" y="31"/>
                  </a:cubicBezTo>
                  <a:cubicBezTo>
                    <a:pt x="0" y="51"/>
                    <a:pt x="15" y="69"/>
                    <a:pt x="33" y="71"/>
                  </a:cubicBezTo>
                  <a:cubicBezTo>
                    <a:pt x="34" y="71"/>
                    <a:pt x="36" y="72"/>
                    <a:pt x="37" y="72"/>
                  </a:cubicBezTo>
                  <a:cubicBezTo>
                    <a:pt x="53" y="72"/>
                    <a:pt x="65" y="59"/>
                    <a:pt x="65" y="41"/>
                  </a:cubicBezTo>
                  <a:cubicBezTo>
                    <a:pt x="65" y="21"/>
                    <a:pt x="51" y="3"/>
                    <a:pt x="33" y="0"/>
                  </a:cubicBezTo>
                  <a:cubicBezTo>
                    <a:pt x="31" y="0"/>
                    <a:pt x="30" y="0"/>
                    <a:pt x="2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45" name="Freeform 47"/>
            <p:cNvSpPr>
              <a:spLocks noChangeArrowheads="1"/>
            </p:cNvSpPr>
            <p:nvPr/>
          </p:nvSpPr>
          <p:spPr bwMode="auto">
            <a:xfrm>
              <a:off x="1271588" y="1301750"/>
              <a:ext cx="76200" cy="274638"/>
            </a:xfrm>
            <a:custGeom>
              <a:avLst/>
              <a:gdLst>
                <a:gd name="T0" fmla="*/ 87096600 w 20"/>
                <a:gd name="T1" fmla="*/ 0 h 73"/>
                <a:gd name="T2" fmla="*/ 43548300 w 20"/>
                <a:gd name="T3" fmla="*/ 141540148 h 73"/>
                <a:gd name="T4" fmla="*/ 72580500 w 20"/>
                <a:gd name="T5" fmla="*/ 169846673 h 73"/>
                <a:gd name="T6" fmla="*/ 0 w 20"/>
                <a:gd name="T7" fmla="*/ 891693154 h 73"/>
                <a:gd name="T8" fmla="*/ 145161000 w 20"/>
                <a:gd name="T9" fmla="*/ 1033233302 h 73"/>
                <a:gd name="T10" fmla="*/ 290322000 w 20"/>
                <a:gd name="T11" fmla="*/ 920003441 h 73"/>
                <a:gd name="T12" fmla="*/ 232257600 w 20"/>
                <a:gd name="T13" fmla="*/ 169846673 h 73"/>
                <a:gd name="T14" fmla="*/ 246773700 w 20"/>
                <a:gd name="T15" fmla="*/ 141540148 h 73"/>
                <a:gd name="T16" fmla="*/ 217741500 w 20"/>
                <a:gd name="T17" fmla="*/ 14153262 h 73"/>
                <a:gd name="T18" fmla="*/ 87096600 w 20"/>
                <a:gd name="T19" fmla="*/ 0 h 7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
                <a:gd name="T31" fmla="*/ 0 h 73"/>
                <a:gd name="T32" fmla="*/ 20 w 20"/>
                <a:gd name="T33" fmla="*/ 73 h 7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 h="73">
                  <a:moveTo>
                    <a:pt x="6" y="0"/>
                  </a:moveTo>
                  <a:cubicBezTo>
                    <a:pt x="6" y="0"/>
                    <a:pt x="3" y="4"/>
                    <a:pt x="3" y="10"/>
                  </a:cubicBezTo>
                  <a:cubicBezTo>
                    <a:pt x="3" y="10"/>
                    <a:pt x="3" y="11"/>
                    <a:pt x="5" y="12"/>
                  </a:cubicBezTo>
                  <a:cubicBezTo>
                    <a:pt x="0" y="63"/>
                    <a:pt x="0" y="63"/>
                    <a:pt x="0" y="63"/>
                  </a:cubicBezTo>
                  <a:cubicBezTo>
                    <a:pt x="10" y="73"/>
                    <a:pt x="10" y="73"/>
                    <a:pt x="10" y="73"/>
                  </a:cubicBezTo>
                  <a:cubicBezTo>
                    <a:pt x="20" y="65"/>
                    <a:pt x="20" y="65"/>
                    <a:pt x="20" y="65"/>
                  </a:cubicBezTo>
                  <a:cubicBezTo>
                    <a:pt x="16" y="12"/>
                    <a:pt x="16" y="12"/>
                    <a:pt x="16" y="12"/>
                  </a:cubicBezTo>
                  <a:cubicBezTo>
                    <a:pt x="17" y="11"/>
                    <a:pt x="17" y="10"/>
                    <a:pt x="17" y="10"/>
                  </a:cubicBezTo>
                  <a:cubicBezTo>
                    <a:pt x="17" y="10"/>
                    <a:pt x="17" y="6"/>
                    <a:pt x="15" y="1"/>
                  </a:cubicBezTo>
                  <a:cubicBezTo>
                    <a:pt x="6"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46" name="Freeform 48"/>
            <p:cNvSpPr>
              <a:spLocks noChangeArrowheads="1"/>
            </p:cNvSpPr>
            <p:nvPr/>
          </p:nvSpPr>
          <p:spPr bwMode="auto">
            <a:xfrm>
              <a:off x="869950" y="1298575"/>
              <a:ext cx="841375" cy="393700"/>
            </a:xfrm>
            <a:custGeom>
              <a:avLst/>
              <a:gdLst>
                <a:gd name="T0" fmla="*/ 1086361614 w 224"/>
                <a:gd name="T1" fmla="*/ 0 h 105"/>
                <a:gd name="T2" fmla="*/ 1086361614 w 224"/>
                <a:gd name="T3" fmla="*/ 0 h 105"/>
                <a:gd name="T4" fmla="*/ 888841321 w 224"/>
                <a:gd name="T5" fmla="*/ 604535724 h 105"/>
                <a:gd name="T6" fmla="*/ 1086361614 w 224"/>
                <a:gd name="T7" fmla="*/ 604535724 h 105"/>
                <a:gd name="T8" fmla="*/ 1072253559 w 224"/>
                <a:gd name="T9" fmla="*/ 871651800 h 105"/>
                <a:gd name="T10" fmla="*/ 1523726369 w 224"/>
                <a:gd name="T11" fmla="*/ 1110653947 h 105"/>
                <a:gd name="T12" fmla="*/ 987601468 w 224"/>
                <a:gd name="T13" fmla="*/ 941947872 h 105"/>
                <a:gd name="T14" fmla="*/ 1029925635 w 224"/>
                <a:gd name="T15" fmla="*/ 674828047 h 105"/>
                <a:gd name="T16" fmla="*/ 846513397 w 224"/>
                <a:gd name="T17" fmla="*/ 674828047 h 105"/>
                <a:gd name="T18" fmla="*/ 1086361614 w 224"/>
                <a:gd name="T19" fmla="*/ 0 h 105"/>
                <a:gd name="T20" fmla="*/ 0 w 224"/>
                <a:gd name="T21" fmla="*/ 1321538414 h 105"/>
                <a:gd name="T22" fmla="*/ 705429083 w 224"/>
                <a:gd name="T23" fmla="*/ 1349656093 h 105"/>
                <a:gd name="T24" fmla="*/ 2147483647 w 224"/>
                <a:gd name="T25" fmla="*/ 1434009130 h 105"/>
                <a:gd name="T26" fmla="*/ 2147483647 w 224"/>
                <a:gd name="T27" fmla="*/ 1476187524 h 105"/>
                <a:gd name="T28" fmla="*/ 2147483647 w 224"/>
                <a:gd name="T29" fmla="*/ 84353037 h 105"/>
                <a:gd name="T30" fmla="*/ 2147483647 w 224"/>
                <a:gd name="T31" fmla="*/ 84353037 h 105"/>
                <a:gd name="T32" fmla="*/ 2147483647 w 224"/>
                <a:gd name="T33" fmla="*/ 84353037 h 105"/>
                <a:gd name="T34" fmla="*/ 2147483647 w 224"/>
                <a:gd name="T35" fmla="*/ 84353037 h 105"/>
                <a:gd name="T36" fmla="*/ 2147483647 w 224"/>
                <a:gd name="T37" fmla="*/ 773241798 h 105"/>
                <a:gd name="T38" fmla="*/ 2147483647 w 224"/>
                <a:gd name="T39" fmla="*/ 759181084 h 105"/>
                <a:gd name="T40" fmla="*/ 2147483647 w 224"/>
                <a:gd name="T41" fmla="*/ 1012243945 h 105"/>
                <a:gd name="T42" fmla="*/ 1749462774 w 224"/>
                <a:gd name="T43" fmla="*/ 1124714661 h 105"/>
                <a:gd name="T44" fmla="*/ 2147483647 w 224"/>
                <a:gd name="T45" fmla="*/ 941947872 h 105"/>
                <a:gd name="T46" fmla="*/ 2147483647 w 224"/>
                <a:gd name="T47" fmla="*/ 674828047 h 105"/>
                <a:gd name="T48" fmla="*/ 2147483647 w 224"/>
                <a:gd name="T49" fmla="*/ 702945726 h 105"/>
                <a:gd name="T50" fmla="*/ 2147483647 w 224"/>
                <a:gd name="T51" fmla="*/ 84353037 h 105"/>
                <a:gd name="T52" fmla="*/ 1650702627 w 224"/>
                <a:gd name="T53" fmla="*/ 1124714661 h 105"/>
                <a:gd name="T54" fmla="*/ 1086361614 w 224"/>
                <a:gd name="T55" fmla="*/ 0 h 10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4"/>
                <a:gd name="T85" fmla="*/ 0 h 105"/>
                <a:gd name="T86" fmla="*/ 224 w 224"/>
                <a:gd name="T87" fmla="*/ 105 h 10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4" h="105">
                  <a:moveTo>
                    <a:pt x="77" y="0"/>
                  </a:moveTo>
                  <a:cubicBezTo>
                    <a:pt x="77" y="0"/>
                    <a:pt x="77" y="0"/>
                    <a:pt x="77" y="0"/>
                  </a:cubicBezTo>
                  <a:cubicBezTo>
                    <a:pt x="60" y="29"/>
                    <a:pt x="63" y="43"/>
                    <a:pt x="63" y="43"/>
                  </a:cubicBezTo>
                  <a:cubicBezTo>
                    <a:pt x="77" y="43"/>
                    <a:pt x="77" y="43"/>
                    <a:pt x="77" y="43"/>
                  </a:cubicBezTo>
                  <a:cubicBezTo>
                    <a:pt x="76" y="62"/>
                    <a:pt x="76" y="62"/>
                    <a:pt x="76" y="62"/>
                  </a:cubicBezTo>
                  <a:cubicBezTo>
                    <a:pt x="108" y="79"/>
                    <a:pt x="108" y="79"/>
                    <a:pt x="108" y="79"/>
                  </a:cubicBezTo>
                  <a:cubicBezTo>
                    <a:pt x="70" y="67"/>
                    <a:pt x="70" y="67"/>
                    <a:pt x="70" y="67"/>
                  </a:cubicBezTo>
                  <a:cubicBezTo>
                    <a:pt x="73" y="48"/>
                    <a:pt x="73" y="48"/>
                    <a:pt x="73" y="48"/>
                  </a:cubicBezTo>
                  <a:cubicBezTo>
                    <a:pt x="60" y="48"/>
                    <a:pt x="60" y="48"/>
                    <a:pt x="60" y="48"/>
                  </a:cubicBezTo>
                  <a:cubicBezTo>
                    <a:pt x="55" y="24"/>
                    <a:pt x="75" y="2"/>
                    <a:pt x="77" y="0"/>
                  </a:cubicBezTo>
                  <a:cubicBezTo>
                    <a:pt x="33" y="7"/>
                    <a:pt x="0" y="32"/>
                    <a:pt x="0" y="94"/>
                  </a:cubicBezTo>
                  <a:cubicBezTo>
                    <a:pt x="50" y="96"/>
                    <a:pt x="50" y="96"/>
                    <a:pt x="50" y="96"/>
                  </a:cubicBezTo>
                  <a:cubicBezTo>
                    <a:pt x="180" y="102"/>
                    <a:pt x="180" y="102"/>
                    <a:pt x="180" y="102"/>
                  </a:cubicBezTo>
                  <a:cubicBezTo>
                    <a:pt x="224" y="105"/>
                    <a:pt x="224" y="105"/>
                    <a:pt x="224" y="105"/>
                  </a:cubicBezTo>
                  <a:cubicBezTo>
                    <a:pt x="224" y="47"/>
                    <a:pt x="196" y="20"/>
                    <a:pt x="155" y="6"/>
                  </a:cubicBezTo>
                  <a:cubicBezTo>
                    <a:pt x="155" y="6"/>
                    <a:pt x="155" y="6"/>
                    <a:pt x="155" y="6"/>
                  </a:cubicBezTo>
                  <a:cubicBezTo>
                    <a:pt x="155" y="6"/>
                    <a:pt x="155" y="6"/>
                    <a:pt x="155" y="6"/>
                  </a:cubicBezTo>
                  <a:cubicBezTo>
                    <a:pt x="155" y="6"/>
                    <a:pt x="155" y="6"/>
                    <a:pt x="155" y="6"/>
                  </a:cubicBezTo>
                  <a:cubicBezTo>
                    <a:pt x="155" y="6"/>
                    <a:pt x="175" y="32"/>
                    <a:pt x="171" y="55"/>
                  </a:cubicBezTo>
                  <a:cubicBezTo>
                    <a:pt x="158" y="54"/>
                    <a:pt x="158" y="54"/>
                    <a:pt x="158" y="54"/>
                  </a:cubicBezTo>
                  <a:cubicBezTo>
                    <a:pt x="162" y="72"/>
                    <a:pt x="162" y="72"/>
                    <a:pt x="162" y="72"/>
                  </a:cubicBezTo>
                  <a:cubicBezTo>
                    <a:pt x="124" y="80"/>
                    <a:pt x="124" y="80"/>
                    <a:pt x="124" y="80"/>
                  </a:cubicBezTo>
                  <a:cubicBezTo>
                    <a:pt x="156" y="67"/>
                    <a:pt x="156" y="67"/>
                    <a:pt x="156" y="67"/>
                  </a:cubicBezTo>
                  <a:cubicBezTo>
                    <a:pt x="154" y="48"/>
                    <a:pt x="154" y="48"/>
                    <a:pt x="154" y="48"/>
                  </a:cubicBezTo>
                  <a:cubicBezTo>
                    <a:pt x="167" y="50"/>
                    <a:pt x="167" y="50"/>
                    <a:pt x="167" y="50"/>
                  </a:cubicBezTo>
                  <a:cubicBezTo>
                    <a:pt x="167" y="50"/>
                    <a:pt x="171" y="37"/>
                    <a:pt x="155" y="6"/>
                  </a:cubicBezTo>
                  <a:cubicBezTo>
                    <a:pt x="156" y="13"/>
                    <a:pt x="154" y="60"/>
                    <a:pt x="117" y="80"/>
                  </a:cubicBezTo>
                  <a:cubicBezTo>
                    <a:pt x="117" y="80"/>
                    <a:pt x="69" y="48"/>
                    <a:pt x="7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47" name="Freeform 49"/>
            <p:cNvSpPr>
              <a:spLocks noChangeArrowheads="1"/>
            </p:cNvSpPr>
            <p:nvPr/>
          </p:nvSpPr>
          <p:spPr bwMode="auto">
            <a:xfrm>
              <a:off x="1169988" y="1287463"/>
              <a:ext cx="112713" cy="71438"/>
            </a:xfrm>
            <a:custGeom>
              <a:avLst/>
              <a:gdLst>
                <a:gd name="T0" fmla="*/ 211738885 w 30"/>
                <a:gd name="T1" fmla="*/ 0 h 19"/>
                <a:gd name="T2" fmla="*/ 0 w 30"/>
                <a:gd name="T3" fmla="*/ 42411613 h 19"/>
                <a:gd name="T4" fmla="*/ 352896889 w 30"/>
                <a:gd name="T5" fmla="*/ 268599360 h 19"/>
                <a:gd name="T6" fmla="*/ 423474012 w 30"/>
                <a:gd name="T7" fmla="*/ 56548817 h 19"/>
                <a:gd name="T8" fmla="*/ 225854309 w 30"/>
                <a:gd name="T9" fmla="*/ 0 h 19"/>
                <a:gd name="T10" fmla="*/ 211738885 w 30"/>
                <a:gd name="T11" fmla="*/ 0 h 19"/>
                <a:gd name="T12" fmla="*/ 0 60000 65536"/>
                <a:gd name="T13" fmla="*/ 0 60000 65536"/>
                <a:gd name="T14" fmla="*/ 0 60000 65536"/>
                <a:gd name="T15" fmla="*/ 0 60000 65536"/>
                <a:gd name="T16" fmla="*/ 0 60000 65536"/>
                <a:gd name="T17" fmla="*/ 0 60000 65536"/>
                <a:gd name="T18" fmla="*/ 0 w 30"/>
                <a:gd name="T19" fmla="*/ 0 h 19"/>
                <a:gd name="T20" fmla="*/ 30 w 30"/>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30" h="19">
                  <a:moveTo>
                    <a:pt x="15" y="0"/>
                  </a:moveTo>
                  <a:cubicBezTo>
                    <a:pt x="9" y="0"/>
                    <a:pt x="0" y="3"/>
                    <a:pt x="0" y="3"/>
                  </a:cubicBezTo>
                  <a:cubicBezTo>
                    <a:pt x="25" y="19"/>
                    <a:pt x="25" y="19"/>
                    <a:pt x="25" y="19"/>
                  </a:cubicBezTo>
                  <a:cubicBezTo>
                    <a:pt x="23" y="9"/>
                    <a:pt x="30" y="4"/>
                    <a:pt x="30" y="4"/>
                  </a:cubicBezTo>
                  <a:cubicBezTo>
                    <a:pt x="20" y="2"/>
                    <a:pt x="16" y="0"/>
                    <a:pt x="16" y="0"/>
                  </a:cubicBezTo>
                  <a:cubicBezTo>
                    <a:pt x="16" y="0"/>
                    <a:pt x="15" y="0"/>
                    <a:pt x="1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48" name="Freeform 50"/>
            <p:cNvSpPr>
              <a:spLocks noChangeArrowheads="1"/>
            </p:cNvSpPr>
            <p:nvPr/>
          </p:nvSpPr>
          <p:spPr bwMode="auto">
            <a:xfrm>
              <a:off x="1336675" y="1298575"/>
              <a:ext cx="107950" cy="66675"/>
            </a:xfrm>
            <a:custGeom>
              <a:avLst/>
              <a:gdLst>
                <a:gd name="T0" fmla="*/ 193989872 w 29"/>
                <a:gd name="T1" fmla="*/ 0 h 18"/>
                <a:gd name="T2" fmla="*/ 27713371 w 29"/>
                <a:gd name="T3" fmla="*/ 27440467 h 18"/>
                <a:gd name="T4" fmla="*/ 0 w 29"/>
                <a:gd name="T5" fmla="*/ 27440467 h 18"/>
                <a:gd name="T6" fmla="*/ 55426741 w 29"/>
                <a:gd name="T7" fmla="*/ 246975313 h 18"/>
                <a:gd name="T8" fmla="*/ 401834569 w 29"/>
                <a:gd name="T9" fmla="*/ 68604871 h 18"/>
                <a:gd name="T10" fmla="*/ 193989872 w 29"/>
                <a:gd name="T11" fmla="*/ 0 h 18"/>
                <a:gd name="T12" fmla="*/ 0 60000 65536"/>
                <a:gd name="T13" fmla="*/ 0 60000 65536"/>
                <a:gd name="T14" fmla="*/ 0 60000 65536"/>
                <a:gd name="T15" fmla="*/ 0 60000 65536"/>
                <a:gd name="T16" fmla="*/ 0 60000 65536"/>
                <a:gd name="T17" fmla="*/ 0 60000 65536"/>
                <a:gd name="T18" fmla="*/ 0 w 29"/>
                <a:gd name="T19" fmla="*/ 0 h 18"/>
                <a:gd name="T20" fmla="*/ 29 w 29"/>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29" h="18">
                  <a:moveTo>
                    <a:pt x="14" y="0"/>
                  </a:moveTo>
                  <a:cubicBezTo>
                    <a:pt x="14" y="0"/>
                    <a:pt x="10" y="2"/>
                    <a:pt x="2" y="2"/>
                  </a:cubicBezTo>
                  <a:cubicBezTo>
                    <a:pt x="1" y="2"/>
                    <a:pt x="1" y="2"/>
                    <a:pt x="0" y="2"/>
                  </a:cubicBezTo>
                  <a:cubicBezTo>
                    <a:pt x="0" y="2"/>
                    <a:pt x="6" y="9"/>
                    <a:pt x="4" y="18"/>
                  </a:cubicBezTo>
                  <a:cubicBezTo>
                    <a:pt x="29" y="5"/>
                    <a:pt x="29" y="5"/>
                    <a:pt x="29" y="5"/>
                  </a:cubicBezTo>
                  <a:cubicBezTo>
                    <a:pt x="29" y="5"/>
                    <a:pt x="20" y="1"/>
                    <a:pt x="1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49" name="Freeform 51"/>
            <p:cNvSpPr>
              <a:spLocks noEditPoints="1" noChangeArrowheads="1"/>
            </p:cNvSpPr>
            <p:nvPr/>
          </p:nvSpPr>
          <p:spPr bwMode="auto">
            <a:xfrm>
              <a:off x="1076325" y="873125"/>
              <a:ext cx="455613" cy="406400"/>
            </a:xfrm>
            <a:custGeom>
              <a:avLst/>
              <a:gdLst>
                <a:gd name="T0" fmla="*/ 921584606 w 121"/>
                <a:gd name="T1" fmla="*/ 1331031496 h 108"/>
                <a:gd name="T2" fmla="*/ 864870201 w 121"/>
                <a:gd name="T3" fmla="*/ 1331031496 h 108"/>
                <a:gd name="T4" fmla="*/ 411170023 w 121"/>
                <a:gd name="T5" fmla="*/ 977030756 h 108"/>
                <a:gd name="T6" fmla="*/ 1318574145 w 121"/>
                <a:gd name="T7" fmla="*/ 1061990933 h 108"/>
                <a:gd name="T8" fmla="*/ 921584606 w 121"/>
                <a:gd name="T9" fmla="*/ 1331031496 h 108"/>
                <a:gd name="T10" fmla="*/ 1049186369 w 121"/>
                <a:gd name="T11" fmla="*/ 863754281 h 108"/>
                <a:gd name="T12" fmla="*/ 1035009651 w 121"/>
                <a:gd name="T13" fmla="*/ 863754281 h 108"/>
                <a:gd name="T14" fmla="*/ 921584606 w 121"/>
                <a:gd name="T15" fmla="*/ 750474044 h 108"/>
                <a:gd name="T16" fmla="*/ 1020832932 w 121"/>
                <a:gd name="T17" fmla="*/ 665513867 h 108"/>
                <a:gd name="T18" fmla="*/ 1035009651 w 121"/>
                <a:gd name="T19" fmla="*/ 665513867 h 108"/>
                <a:gd name="T20" fmla="*/ 1148434696 w 121"/>
                <a:gd name="T21" fmla="*/ 778794104 h 108"/>
                <a:gd name="T22" fmla="*/ 1049186369 w 121"/>
                <a:gd name="T23" fmla="*/ 863754281 h 108"/>
                <a:gd name="T24" fmla="*/ 723087954 w 121"/>
                <a:gd name="T25" fmla="*/ 835434222 h 108"/>
                <a:gd name="T26" fmla="*/ 708911236 w 121"/>
                <a:gd name="T27" fmla="*/ 835434222 h 108"/>
                <a:gd name="T28" fmla="*/ 595486191 w 121"/>
                <a:gd name="T29" fmla="*/ 722153985 h 108"/>
                <a:gd name="T30" fmla="*/ 694730752 w 121"/>
                <a:gd name="T31" fmla="*/ 623033778 h 108"/>
                <a:gd name="T32" fmla="*/ 708911236 w 121"/>
                <a:gd name="T33" fmla="*/ 623033778 h 108"/>
                <a:gd name="T34" fmla="*/ 822336280 w 121"/>
                <a:gd name="T35" fmla="*/ 736314015 h 108"/>
                <a:gd name="T36" fmla="*/ 723087954 w 121"/>
                <a:gd name="T37" fmla="*/ 835434222 h 108"/>
                <a:gd name="T38" fmla="*/ 751445157 w 121"/>
                <a:gd name="T39" fmla="*/ 0 h 108"/>
                <a:gd name="T40" fmla="*/ 0 w 121"/>
                <a:gd name="T41" fmla="*/ 679673896 h 108"/>
                <a:gd name="T42" fmla="*/ 864870201 w 121"/>
                <a:gd name="T43" fmla="*/ 1529268148 h 108"/>
                <a:gd name="T44" fmla="*/ 949941809 w 121"/>
                <a:gd name="T45" fmla="*/ 1529268148 h 108"/>
                <a:gd name="T46" fmla="*/ 1715563684 w 121"/>
                <a:gd name="T47" fmla="*/ 849594252 h 108"/>
                <a:gd name="T48" fmla="*/ 864870201 w 121"/>
                <a:gd name="T49" fmla="*/ 14160030 h 108"/>
                <a:gd name="T50" fmla="*/ 751445157 w 121"/>
                <a:gd name="T51" fmla="*/ 0 h 10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1"/>
                <a:gd name="T79" fmla="*/ 0 h 108"/>
                <a:gd name="T80" fmla="*/ 121 w 121"/>
                <a:gd name="T81" fmla="*/ 108 h 10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1" h="108">
                  <a:moveTo>
                    <a:pt x="65" y="94"/>
                  </a:moveTo>
                  <a:cubicBezTo>
                    <a:pt x="64" y="94"/>
                    <a:pt x="63" y="94"/>
                    <a:pt x="61" y="94"/>
                  </a:cubicBezTo>
                  <a:cubicBezTo>
                    <a:pt x="46" y="93"/>
                    <a:pt x="32" y="82"/>
                    <a:pt x="29" y="69"/>
                  </a:cubicBezTo>
                  <a:cubicBezTo>
                    <a:pt x="93" y="75"/>
                    <a:pt x="93" y="75"/>
                    <a:pt x="93" y="75"/>
                  </a:cubicBezTo>
                  <a:cubicBezTo>
                    <a:pt x="90" y="86"/>
                    <a:pt x="79" y="94"/>
                    <a:pt x="65" y="94"/>
                  </a:cubicBezTo>
                  <a:moveTo>
                    <a:pt x="74" y="61"/>
                  </a:moveTo>
                  <a:cubicBezTo>
                    <a:pt x="74" y="61"/>
                    <a:pt x="73" y="61"/>
                    <a:pt x="73" y="61"/>
                  </a:cubicBezTo>
                  <a:cubicBezTo>
                    <a:pt x="69" y="60"/>
                    <a:pt x="65" y="57"/>
                    <a:pt x="65" y="53"/>
                  </a:cubicBezTo>
                  <a:cubicBezTo>
                    <a:pt x="65" y="49"/>
                    <a:pt x="68" y="47"/>
                    <a:pt x="72" y="47"/>
                  </a:cubicBezTo>
                  <a:cubicBezTo>
                    <a:pt x="72" y="47"/>
                    <a:pt x="73" y="47"/>
                    <a:pt x="73" y="47"/>
                  </a:cubicBezTo>
                  <a:cubicBezTo>
                    <a:pt x="77" y="47"/>
                    <a:pt x="81" y="51"/>
                    <a:pt x="81" y="55"/>
                  </a:cubicBezTo>
                  <a:cubicBezTo>
                    <a:pt x="81" y="58"/>
                    <a:pt x="78" y="61"/>
                    <a:pt x="74" y="61"/>
                  </a:cubicBezTo>
                  <a:moveTo>
                    <a:pt x="51" y="59"/>
                  </a:moveTo>
                  <a:cubicBezTo>
                    <a:pt x="50" y="59"/>
                    <a:pt x="50" y="59"/>
                    <a:pt x="50" y="59"/>
                  </a:cubicBezTo>
                  <a:cubicBezTo>
                    <a:pt x="45" y="58"/>
                    <a:pt x="42" y="55"/>
                    <a:pt x="42" y="51"/>
                  </a:cubicBezTo>
                  <a:cubicBezTo>
                    <a:pt x="42" y="47"/>
                    <a:pt x="45" y="44"/>
                    <a:pt x="49" y="44"/>
                  </a:cubicBezTo>
                  <a:cubicBezTo>
                    <a:pt x="49" y="44"/>
                    <a:pt x="49" y="44"/>
                    <a:pt x="50" y="44"/>
                  </a:cubicBezTo>
                  <a:cubicBezTo>
                    <a:pt x="54" y="45"/>
                    <a:pt x="58" y="48"/>
                    <a:pt x="58" y="52"/>
                  </a:cubicBezTo>
                  <a:cubicBezTo>
                    <a:pt x="58" y="56"/>
                    <a:pt x="55" y="59"/>
                    <a:pt x="51" y="59"/>
                  </a:cubicBezTo>
                  <a:moveTo>
                    <a:pt x="53" y="0"/>
                  </a:moveTo>
                  <a:cubicBezTo>
                    <a:pt x="23" y="0"/>
                    <a:pt x="0" y="20"/>
                    <a:pt x="0" y="48"/>
                  </a:cubicBezTo>
                  <a:cubicBezTo>
                    <a:pt x="0" y="78"/>
                    <a:pt x="28" y="105"/>
                    <a:pt x="61" y="108"/>
                  </a:cubicBezTo>
                  <a:cubicBezTo>
                    <a:pt x="63" y="108"/>
                    <a:pt x="65" y="108"/>
                    <a:pt x="67" y="108"/>
                  </a:cubicBezTo>
                  <a:cubicBezTo>
                    <a:pt x="97" y="108"/>
                    <a:pt x="121" y="87"/>
                    <a:pt x="121" y="60"/>
                  </a:cubicBezTo>
                  <a:cubicBezTo>
                    <a:pt x="121" y="31"/>
                    <a:pt x="94" y="5"/>
                    <a:pt x="61" y="1"/>
                  </a:cubicBezTo>
                  <a:cubicBezTo>
                    <a:pt x="59" y="0"/>
                    <a:pt x="56" y="0"/>
                    <a:pt x="5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50" name="Freeform 52"/>
            <p:cNvSpPr>
              <a:spLocks noChangeArrowheads="1"/>
            </p:cNvSpPr>
            <p:nvPr/>
          </p:nvSpPr>
          <p:spPr bwMode="auto">
            <a:xfrm>
              <a:off x="708025" y="1189038"/>
              <a:ext cx="49213" cy="173038"/>
            </a:xfrm>
            <a:custGeom>
              <a:avLst/>
              <a:gdLst>
                <a:gd name="T0" fmla="*/ 42993234 w 13"/>
                <a:gd name="T1" fmla="*/ 0 h 46"/>
                <a:gd name="T2" fmla="*/ 28660894 w 13"/>
                <a:gd name="T3" fmla="*/ 84901471 h 46"/>
                <a:gd name="T4" fmla="*/ 42993234 w 13"/>
                <a:gd name="T5" fmla="*/ 99052970 h 46"/>
                <a:gd name="T6" fmla="*/ 0 w 13"/>
                <a:gd name="T7" fmla="*/ 566014821 h 46"/>
                <a:gd name="T8" fmla="*/ 85986468 w 13"/>
                <a:gd name="T9" fmla="*/ 650916292 h 46"/>
                <a:gd name="T10" fmla="*/ 186301490 w 13"/>
                <a:gd name="T11" fmla="*/ 580166320 h 46"/>
                <a:gd name="T12" fmla="*/ 143308256 w 13"/>
                <a:gd name="T13" fmla="*/ 99052970 h 46"/>
                <a:gd name="T14" fmla="*/ 157640596 w 13"/>
                <a:gd name="T15" fmla="*/ 84901471 h 46"/>
                <a:gd name="T16" fmla="*/ 128979702 w 13"/>
                <a:gd name="T17" fmla="*/ 14151499 h 46"/>
                <a:gd name="T18" fmla="*/ 42993234 w 13"/>
                <a:gd name="T19" fmla="*/ 0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46"/>
                <a:gd name="T32" fmla="*/ 13 w 13"/>
                <a:gd name="T33" fmla="*/ 46 h 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46">
                  <a:moveTo>
                    <a:pt x="3" y="0"/>
                  </a:moveTo>
                  <a:cubicBezTo>
                    <a:pt x="3" y="0"/>
                    <a:pt x="2" y="3"/>
                    <a:pt x="2" y="6"/>
                  </a:cubicBezTo>
                  <a:cubicBezTo>
                    <a:pt x="2" y="6"/>
                    <a:pt x="2" y="7"/>
                    <a:pt x="3" y="7"/>
                  </a:cubicBezTo>
                  <a:cubicBezTo>
                    <a:pt x="0" y="40"/>
                    <a:pt x="0" y="40"/>
                    <a:pt x="0" y="40"/>
                  </a:cubicBezTo>
                  <a:cubicBezTo>
                    <a:pt x="6" y="46"/>
                    <a:pt x="6" y="46"/>
                    <a:pt x="6" y="46"/>
                  </a:cubicBezTo>
                  <a:cubicBezTo>
                    <a:pt x="13" y="41"/>
                    <a:pt x="13" y="41"/>
                    <a:pt x="13" y="41"/>
                  </a:cubicBezTo>
                  <a:cubicBezTo>
                    <a:pt x="10" y="7"/>
                    <a:pt x="10" y="7"/>
                    <a:pt x="10" y="7"/>
                  </a:cubicBezTo>
                  <a:cubicBezTo>
                    <a:pt x="11" y="7"/>
                    <a:pt x="11" y="6"/>
                    <a:pt x="11" y="6"/>
                  </a:cubicBezTo>
                  <a:cubicBezTo>
                    <a:pt x="11" y="6"/>
                    <a:pt x="11" y="4"/>
                    <a:pt x="9" y="1"/>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51" name="Freeform 53"/>
            <p:cNvSpPr>
              <a:spLocks noChangeArrowheads="1"/>
            </p:cNvSpPr>
            <p:nvPr/>
          </p:nvSpPr>
          <p:spPr bwMode="auto">
            <a:xfrm>
              <a:off x="641350" y="1177925"/>
              <a:ext cx="71438" cy="44450"/>
            </a:xfrm>
            <a:custGeom>
              <a:avLst/>
              <a:gdLst>
                <a:gd name="T0" fmla="*/ 141368282 w 19"/>
                <a:gd name="T1" fmla="*/ 0 h 12"/>
                <a:gd name="T2" fmla="*/ 0 w 19"/>
                <a:gd name="T3" fmla="*/ 27440467 h 12"/>
                <a:gd name="T4" fmla="*/ 226187748 w 19"/>
                <a:gd name="T5" fmla="*/ 164650208 h 12"/>
                <a:gd name="T6" fmla="*/ 268599360 w 19"/>
                <a:gd name="T7" fmla="*/ 41164404 h 12"/>
                <a:gd name="T8" fmla="*/ 141368282 w 19"/>
                <a:gd name="T9" fmla="*/ 0 h 12"/>
                <a:gd name="T10" fmla="*/ 141368282 w 19"/>
                <a:gd name="T11" fmla="*/ 0 h 12"/>
                <a:gd name="T12" fmla="*/ 0 60000 65536"/>
                <a:gd name="T13" fmla="*/ 0 60000 65536"/>
                <a:gd name="T14" fmla="*/ 0 60000 65536"/>
                <a:gd name="T15" fmla="*/ 0 60000 65536"/>
                <a:gd name="T16" fmla="*/ 0 60000 65536"/>
                <a:gd name="T17" fmla="*/ 0 60000 65536"/>
                <a:gd name="T18" fmla="*/ 0 w 19"/>
                <a:gd name="T19" fmla="*/ 0 h 12"/>
                <a:gd name="T20" fmla="*/ 19 w 1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9" h="12">
                  <a:moveTo>
                    <a:pt x="10" y="0"/>
                  </a:moveTo>
                  <a:cubicBezTo>
                    <a:pt x="6" y="0"/>
                    <a:pt x="0" y="2"/>
                    <a:pt x="0" y="2"/>
                  </a:cubicBezTo>
                  <a:cubicBezTo>
                    <a:pt x="16" y="12"/>
                    <a:pt x="16" y="12"/>
                    <a:pt x="16" y="12"/>
                  </a:cubicBezTo>
                  <a:cubicBezTo>
                    <a:pt x="15" y="6"/>
                    <a:pt x="19" y="3"/>
                    <a:pt x="19" y="3"/>
                  </a:cubicBezTo>
                  <a:cubicBezTo>
                    <a:pt x="13" y="2"/>
                    <a:pt x="10" y="0"/>
                    <a:pt x="10" y="0"/>
                  </a:cubicBezTo>
                  <a:cubicBezTo>
                    <a:pt x="10" y="0"/>
                    <a:pt x="10" y="0"/>
                    <a:pt x="1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52" name="Freeform 54"/>
            <p:cNvSpPr>
              <a:spLocks noChangeArrowheads="1"/>
            </p:cNvSpPr>
            <p:nvPr/>
          </p:nvSpPr>
          <p:spPr bwMode="auto">
            <a:xfrm>
              <a:off x="749300" y="1189038"/>
              <a:ext cx="71438" cy="41275"/>
            </a:xfrm>
            <a:custGeom>
              <a:avLst/>
              <a:gdLst>
                <a:gd name="T0" fmla="*/ 127231078 w 19"/>
                <a:gd name="T1" fmla="*/ 0 h 11"/>
                <a:gd name="T2" fmla="*/ 14137204 w 19"/>
                <a:gd name="T3" fmla="*/ 0 h 11"/>
                <a:gd name="T4" fmla="*/ 0 w 19"/>
                <a:gd name="T5" fmla="*/ 0 h 11"/>
                <a:gd name="T6" fmla="*/ 42411613 w 19"/>
                <a:gd name="T7" fmla="*/ 154875057 h 11"/>
                <a:gd name="T8" fmla="*/ 268599360 w 19"/>
                <a:gd name="T9" fmla="*/ 42239334 h 11"/>
                <a:gd name="T10" fmla="*/ 127231078 w 19"/>
                <a:gd name="T11" fmla="*/ 0 h 11"/>
                <a:gd name="T12" fmla="*/ 0 60000 65536"/>
                <a:gd name="T13" fmla="*/ 0 60000 65536"/>
                <a:gd name="T14" fmla="*/ 0 60000 65536"/>
                <a:gd name="T15" fmla="*/ 0 60000 65536"/>
                <a:gd name="T16" fmla="*/ 0 60000 65536"/>
                <a:gd name="T17" fmla="*/ 0 60000 65536"/>
                <a:gd name="T18" fmla="*/ 0 w 19"/>
                <a:gd name="T19" fmla="*/ 0 h 11"/>
                <a:gd name="T20" fmla="*/ 19 w 1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9" h="11">
                  <a:moveTo>
                    <a:pt x="9" y="0"/>
                  </a:moveTo>
                  <a:cubicBezTo>
                    <a:pt x="9" y="0"/>
                    <a:pt x="7" y="0"/>
                    <a:pt x="1" y="0"/>
                  </a:cubicBezTo>
                  <a:cubicBezTo>
                    <a:pt x="1" y="0"/>
                    <a:pt x="0" y="0"/>
                    <a:pt x="0" y="0"/>
                  </a:cubicBezTo>
                  <a:cubicBezTo>
                    <a:pt x="0" y="0"/>
                    <a:pt x="4" y="5"/>
                    <a:pt x="3" y="11"/>
                  </a:cubicBezTo>
                  <a:cubicBezTo>
                    <a:pt x="19" y="3"/>
                    <a:pt x="19" y="3"/>
                    <a:pt x="19" y="3"/>
                  </a:cubicBezTo>
                  <a:cubicBezTo>
                    <a:pt x="19" y="3"/>
                    <a:pt x="13"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53" name="Freeform 55"/>
            <p:cNvSpPr>
              <a:spLocks noChangeArrowheads="1"/>
            </p:cNvSpPr>
            <p:nvPr/>
          </p:nvSpPr>
          <p:spPr bwMode="auto">
            <a:xfrm>
              <a:off x="449263" y="1185863"/>
              <a:ext cx="522288" cy="244475"/>
            </a:xfrm>
            <a:custGeom>
              <a:avLst/>
              <a:gdLst>
                <a:gd name="T0" fmla="*/ 691809909 w 139"/>
                <a:gd name="T1" fmla="*/ 0 h 65"/>
                <a:gd name="T2" fmla="*/ 691809909 w 139"/>
                <a:gd name="T3" fmla="*/ 0 h 65"/>
                <a:gd name="T4" fmla="*/ 564743627 w 139"/>
                <a:gd name="T5" fmla="*/ 381948934 h 65"/>
                <a:gd name="T6" fmla="*/ 691809909 w 139"/>
                <a:gd name="T7" fmla="*/ 381948934 h 65"/>
                <a:gd name="T8" fmla="*/ 677689346 w 139"/>
                <a:gd name="T9" fmla="*/ 551704852 h 65"/>
                <a:gd name="T10" fmla="*/ 988300407 w 139"/>
                <a:gd name="T11" fmla="*/ 707315070 h 65"/>
                <a:gd name="T12" fmla="*/ 621218365 w 139"/>
                <a:gd name="T13" fmla="*/ 594141951 h 65"/>
                <a:gd name="T14" fmla="*/ 663572540 w 139"/>
                <a:gd name="T15" fmla="*/ 424389794 h 65"/>
                <a:gd name="T16" fmla="*/ 536506257 w 139"/>
                <a:gd name="T17" fmla="*/ 424389794 h 65"/>
                <a:gd name="T18" fmla="*/ 691809909 w 139"/>
                <a:gd name="T19" fmla="*/ 0 h 65"/>
                <a:gd name="T20" fmla="*/ 0 w 139"/>
                <a:gd name="T21" fmla="*/ 820484428 h 65"/>
                <a:gd name="T22" fmla="*/ 451794150 w 139"/>
                <a:gd name="T23" fmla="*/ 848775827 h 65"/>
                <a:gd name="T24" fmla="*/ 1567160840 w 139"/>
                <a:gd name="T25" fmla="*/ 919508087 h 65"/>
                <a:gd name="T26" fmla="*/ 1962480251 w 139"/>
                <a:gd name="T27" fmla="*/ 480972593 h 65"/>
                <a:gd name="T28" fmla="*/ 1411857188 w 139"/>
                <a:gd name="T29" fmla="*/ 56586560 h 65"/>
                <a:gd name="T30" fmla="*/ 1411857188 w 139"/>
                <a:gd name="T31" fmla="*/ 56586560 h 65"/>
                <a:gd name="T32" fmla="*/ 1411857188 w 139"/>
                <a:gd name="T33" fmla="*/ 56586560 h 65"/>
                <a:gd name="T34" fmla="*/ 1411857188 w 139"/>
                <a:gd name="T35" fmla="*/ 56586560 h 65"/>
                <a:gd name="T36" fmla="*/ 1567160840 w 139"/>
                <a:gd name="T37" fmla="*/ 495118292 h 65"/>
                <a:gd name="T38" fmla="*/ 1454211363 w 139"/>
                <a:gd name="T39" fmla="*/ 480972593 h 65"/>
                <a:gd name="T40" fmla="*/ 1482448732 w 139"/>
                <a:gd name="T41" fmla="*/ 650728510 h 65"/>
                <a:gd name="T42" fmla="*/ 1129483496 w 139"/>
                <a:gd name="T43" fmla="*/ 721460770 h 65"/>
                <a:gd name="T44" fmla="*/ 1425973994 w 139"/>
                <a:gd name="T45" fmla="*/ 608291412 h 65"/>
                <a:gd name="T46" fmla="*/ 1411857188 w 139"/>
                <a:gd name="T47" fmla="*/ 438535494 h 65"/>
                <a:gd name="T48" fmla="*/ 1538923471 w 139"/>
                <a:gd name="T49" fmla="*/ 452681193 h 65"/>
                <a:gd name="T50" fmla="*/ 1411857188 w 139"/>
                <a:gd name="T51" fmla="*/ 56586560 h 65"/>
                <a:gd name="T52" fmla="*/ 1073012515 w 139"/>
                <a:gd name="T53" fmla="*/ 707315070 h 65"/>
                <a:gd name="T54" fmla="*/ 691809909 w 139"/>
                <a:gd name="T55" fmla="*/ 0 h 6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9"/>
                <a:gd name="T85" fmla="*/ 0 h 65"/>
                <a:gd name="T86" fmla="*/ 139 w 139"/>
                <a:gd name="T87" fmla="*/ 65 h 6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9" h="65">
                  <a:moveTo>
                    <a:pt x="49" y="0"/>
                  </a:moveTo>
                  <a:cubicBezTo>
                    <a:pt x="49" y="0"/>
                    <a:pt x="49" y="0"/>
                    <a:pt x="49" y="0"/>
                  </a:cubicBezTo>
                  <a:cubicBezTo>
                    <a:pt x="38" y="18"/>
                    <a:pt x="40" y="27"/>
                    <a:pt x="40" y="27"/>
                  </a:cubicBezTo>
                  <a:cubicBezTo>
                    <a:pt x="49" y="27"/>
                    <a:pt x="49" y="27"/>
                    <a:pt x="49" y="27"/>
                  </a:cubicBezTo>
                  <a:cubicBezTo>
                    <a:pt x="48" y="39"/>
                    <a:pt x="48" y="39"/>
                    <a:pt x="48" y="39"/>
                  </a:cubicBezTo>
                  <a:cubicBezTo>
                    <a:pt x="70" y="50"/>
                    <a:pt x="70" y="50"/>
                    <a:pt x="70" y="50"/>
                  </a:cubicBezTo>
                  <a:cubicBezTo>
                    <a:pt x="44" y="42"/>
                    <a:pt x="44" y="42"/>
                    <a:pt x="44" y="42"/>
                  </a:cubicBezTo>
                  <a:cubicBezTo>
                    <a:pt x="47" y="30"/>
                    <a:pt x="47" y="30"/>
                    <a:pt x="47" y="30"/>
                  </a:cubicBezTo>
                  <a:cubicBezTo>
                    <a:pt x="38" y="30"/>
                    <a:pt x="38" y="30"/>
                    <a:pt x="38" y="30"/>
                  </a:cubicBezTo>
                  <a:cubicBezTo>
                    <a:pt x="35" y="15"/>
                    <a:pt x="48" y="1"/>
                    <a:pt x="49" y="0"/>
                  </a:cubicBezTo>
                  <a:cubicBezTo>
                    <a:pt x="20" y="5"/>
                    <a:pt x="0" y="20"/>
                    <a:pt x="0" y="58"/>
                  </a:cubicBezTo>
                  <a:cubicBezTo>
                    <a:pt x="32" y="60"/>
                    <a:pt x="32" y="60"/>
                    <a:pt x="32" y="60"/>
                  </a:cubicBezTo>
                  <a:cubicBezTo>
                    <a:pt x="111" y="65"/>
                    <a:pt x="111" y="65"/>
                    <a:pt x="111" y="65"/>
                  </a:cubicBezTo>
                  <a:cubicBezTo>
                    <a:pt x="117" y="50"/>
                    <a:pt x="127" y="40"/>
                    <a:pt x="139" y="34"/>
                  </a:cubicBezTo>
                  <a:cubicBezTo>
                    <a:pt x="131" y="19"/>
                    <a:pt x="117" y="10"/>
                    <a:pt x="100" y="4"/>
                  </a:cubicBezTo>
                  <a:cubicBezTo>
                    <a:pt x="100" y="4"/>
                    <a:pt x="100" y="4"/>
                    <a:pt x="100" y="4"/>
                  </a:cubicBezTo>
                  <a:cubicBezTo>
                    <a:pt x="100" y="4"/>
                    <a:pt x="100" y="4"/>
                    <a:pt x="100" y="4"/>
                  </a:cubicBezTo>
                  <a:cubicBezTo>
                    <a:pt x="100" y="4"/>
                    <a:pt x="100" y="4"/>
                    <a:pt x="100" y="4"/>
                  </a:cubicBezTo>
                  <a:cubicBezTo>
                    <a:pt x="100" y="4"/>
                    <a:pt x="114" y="21"/>
                    <a:pt x="111" y="35"/>
                  </a:cubicBezTo>
                  <a:cubicBezTo>
                    <a:pt x="103" y="34"/>
                    <a:pt x="103" y="34"/>
                    <a:pt x="103" y="34"/>
                  </a:cubicBezTo>
                  <a:cubicBezTo>
                    <a:pt x="105" y="46"/>
                    <a:pt x="105" y="46"/>
                    <a:pt x="105" y="46"/>
                  </a:cubicBezTo>
                  <a:cubicBezTo>
                    <a:pt x="80" y="51"/>
                    <a:pt x="80" y="51"/>
                    <a:pt x="80" y="51"/>
                  </a:cubicBezTo>
                  <a:cubicBezTo>
                    <a:pt x="101" y="43"/>
                    <a:pt x="101" y="43"/>
                    <a:pt x="101" y="43"/>
                  </a:cubicBezTo>
                  <a:cubicBezTo>
                    <a:pt x="100" y="31"/>
                    <a:pt x="100" y="31"/>
                    <a:pt x="100" y="31"/>
                  </a:cubicBezTo>
                  <a:cubicBezTo>
                    <a:pt x="109" y="32"/>
                    <a:pt x="109" y="32"/>
                    <a:pt x="109" y="32"/>
                  </a:cubicBezTo>
                  <a:cubicBezTo>
                    <a:pt x="109" y="32"/>
                    <a:pt x="111" y="24"/>
                    <a:pt x="100" y="4"/>
                  </a:cubicBezTo>
                  <a:cubicBezTo>
                    <a:pt x="101" y="8"/>
                    <a:pt x="100" y="38"/>
                    <a:pt x="76" y="50"/>
                  </a:cubicBezTo>
                  <a:cubicBezTo>
                    <a:pt x="76" y="50"/>
                    <a:pt x="44" y="30"/>
                    <a:pt x="4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54" name="Freeform 56"/>
            <p:cNvSpPr>
              <a:spLocks noEditPoints="1" noChangeArrowheads="1"/>
            </p:cNvSpPr>
            <p:nvPr/>
          </p:nvSpPr>
          <p:spPr bwMode="auto">
            <a:xfrm>
              <a:off x="576263" y="922338"/>
              <a:ext cx="301625" cy="250825"/>
            </a:xfrm>
            <a:custGeom>
              <a:avLst/>
              <a:gdLst>
                <a:gd name="T0" fmla="*/ 611254373 w 80"/>
                <a:gd name="T1" fmla="*/ 826883921 h 67"/>
                <a:gd name="T2" fmla="*/ 568612139 w 80"/>
                <a:gd name="T3" fmla="*/ 826883921 h 67"/>
                <a:gd name="T4" fmla="*/ 227444102 w 80"/>
                <a:gd name="T5" fmla="*/ 560597619 h 67"/>
                <a:gd name="T6" fmla="*/ 923990484 w 80"/>
                <a:gd name="T7" fmla="*/ 630675129 h 67"/>
                <a:gd name="T8" fmla="*/ 611254373 w 80"/>
                <a:gd name="T9" fmla="*/ 826883921 h 67"/>
                <a:gd name="T10" fmla="*/ 710764231 w 80"/>
                <a:gd name="T11" fmla="*/ 476507601 h 67"/>
                <a:gd name="T12" fmla="*/ 696546383 w 80"/>
                <a:gd name="T13" fmla="*/ 476507601 h 67"/>
                <a:gd name="T14" fmla="*/ 611254373 w 80"/>
                <a:gd name="T15" fmla="*/ 406433835 h 67"/>
                <a:gd name="T16" fmla="*/ 696546383 w 80"/>
                <a:gd name="T17" fmla="*/ 336360069 h 67"/>
                <a:gd name="T18" fmla="*/ 696546383 w 80"/>
                <a:gd name="T19" fmla="*/ 336360069 h 67"/>
                <a:gd name="T20" fmla="*/ 781838392 w 80"/>
                <a:gd name="T21" fmla="*/ 420450086 h 67"/>
                <a:gd name="T22" fmla="*/ 710764231 w 80"/>
                <a:gd name="T23" fmla="*/ 476507601 h 67"/>
                <a:gd name="T24" fmla="*/ 454888203 w 80"/>
                <a:gd name="T25" fmla="*/ 462495094 h 67"/>
                <a:gd name="T26" fmla="*/ 454888203 w 80"/>
                <a:gd name="T27" fmla="*/ 462495094 h 67"/>
                <a:gd name="T28" fmla="*/ 355382116 w 80"/>
                <a:gd name="T29" fmla="*/ 378405077 h 67"/>
                <a:gd name="T30" fmla="*/ 440674125 w 80"/>
                <a:gd name="T31" fmla="*/ 308327567 h 67"/>
                <a:gd name="T32" fmla="*/ 454888203 w 80"/>
                <a:gd name="T33" fmla="*/ 308327567 h 67"/>
                <a:gd name="T34" fmla="*/ 540180213 w 80"/>
                <a:gd name="T35" fmla="*/ 392417584 h 67"/>
                <a:gd name="T36" fmla="*/ 454888203 w 80"/>
                <a:gd name="T37" fmla="*/ 462495094 h 67"/>
                <a:gd name="T38" fmla="*/ 497534208 w 80"/>
                <a:gd name="T39" fmla="*/ 0 h 67"/>
                <a:gd name="T40" fmla="*/ 0 w 80"/>
                <a:gd name="T41" fmla="*/ 420450086 h 67"/>
                <a:gd name="T42" fmla="*/ 582826217 w 80"/>
                <a:gd name="T43" fmla="*/ 939002696 h 67"/>
                <a:gd name="T44" fmla="*/ 639686300 w 80"/>
                <a:gd name="T45" fmla="*/ 939002696 h 67"/>
                <a:gd name="T46" fmla="*/ 1137220508 w 80"/>
                <a:gd name="T47" fmla="*/ 518552610 h 67"/>
                <a:gd name="T48" fmla="*/ 568612139 w 80"/>
                <a:gd name="T49" fmla="*/ 0 h 67"/>
                <a:gd name="T50" fmla="*/ 497534208 w 80"/>
                <a:gd name="T51" fmla="*/ 0 h 6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0"/>
                <a:gd name="T79" fmla="*/ 0 h 67"/>
                <a:gd name="T80" fmla="*/ 80 w 80"/>
                <a:gd name="T81" fmla="*/ 67 h 6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0" h="67">
                  <a:moveTo>
                    <a:pt x="43" y="59"/>
                  </a:moveTo>
                  <a:cubicBezTo>
                    <a:pt x="42" y="59"/>
                    <a:pt x="41" y="59"/>
                    <a:pt x="40" y="59"/>
                  </a:cubicBezTo>
                  <a:cubicBezTo>
                    <a:pt x="29" y="58"/>
                    <a:pt x="18" y="50"/>
                    <a:pt x="16" y="40"/>
                  </a:cubicBezTo>
                  <a:cubicBezTo>
                    <a:pt x="65" y="45"/>
                    <a:pt x="65" y="45"/>
                    <a:pt x="65" y="45"/>
                  </a:cubicBezTo>
                  <a:cubicBezTo>
                    <a:pt x="62" y="53"/>
                    <a:pt x="54" y="59"/>
                    <a:pt x="43" y="59"/>
                  </a:cubicBezTo>
                  <a:moveTo>
                    <a:pt x="50" y="34"/>
                  </a:moveTo>
                  <a:cubicBezTo>
                    <a:pt x="50" y="34"/>
                    <a:pt x="50" y="34"/>
                    <a:pt x="49" y="34"/>
                  </a:cubicBezTo>
                  <a:cubicBezTo>
                    <a:pt x="46" y="34"/>
                    <a:pt x="43" y="31"/>
                    <a:pt x="43" y="29"/>
                  </a:cubicBezTo>
                  <a:cubicBezTo>
                    <a:pt x="43" y="26"/>
                    <a:pt x="46" y="24"/>
                    <a:pt x="49" y="24"/>
                  </a:cubicBezTo>
                  <a:cubicBezTo>
                    <a:pt x="49" y="24"/>
                    <a:pt x="49" y="24"/>
                    <a:pt x="49" y="24"/>
                  </a:cubicBezTo>
                  <a:cubicBezTo>
                    <a:pt x="53" y="24"/>
                    <a:pt x="55" y="27"/>
                    <a:pt x="55" y="30"/>
                  </a:cubicBezTo>
                  <a:cubicBezTo>
                    <a:pt x="55" y="32"/>
                    <a:pt x="53" y="34"/>
                    <a:pt x="50" y="34"/>
                  </a:cubicBezTo>
                  <a:moveTo>
                    <a:pt x="32" y="33"/>
                  </a:moveTo>
                  <a:cubicBezTo>
                    <a:pt x="32" y="33"/>
                    <a:pt x="32" y="33"/>
                    <a:pt x="32" y="33"/>
                  </a:cubicBezTo>
                  <a:cubicBezTo>
                    <a:pt x="28" y="32"/>
                    <a:pt x="25" y="30"/>
                    <a:pt x="25" y="27"/>
                  </a:cubicBezTo>
                  <a:cubicBezTo>
                    <a:pt x="25" y="24"/>
                    <a:pt x="28" y="22"/>
                    <a:pt x="31" y="22"/>
                  </a:cubicBezTo>
                  <a:cubicBezTo>
                    <a:pt x="31" y="22"/>
                    <a:pt x="31" y="22"/>
                    <a:pt x="32" y="22"/>
                  </a:cubicBezTo>
                  <a:cubicBezTo>
                    <a:pt x="35" y="23"/>
                    <a:pt x="38" y="25"/>
                    <a:pt x="38" y="28"/>
                  </a:cubicBezTo>
                  <a:cubicBezTo>
                    <a:pt x="38" y="31"/>
                    <a:pt x="35" y="33"/>
                    <a:pt x="32" y="33"/>
                  </a:cubicBezTo>
                  <a:moveTo>
                    <a:pt x="35" y="0"/>
                  </a:moveTo>
                  <a:cubicBezTo>
                    <a:pt x="15" y="0"/>
                    <a:pt x="0" y="12"/>
                    <a:pt x="0" y="30"/>
                  </a:cubicBezTo>
                  <a:cubicBezTo>
                    <a:pt x="0" y="48"/>
                    <a:pt x="19" y="65"/>
                    <a:pt x="41" y="67"/>
                  </a:cubicBezTo>
                  <a:cubicBezTo>
                    <a:pt x="42" y="67"/>
                    <a:pt x="43" y="67"/>
                    <a:pt x="45" y="67"/>
                  </a:cubicBezTo>
                  <a:cubicBezTo>
                    <a:pt x="64" y="67"/>
                    <a:pt x="80" y="54"/>
                    <a:pt x="80" y="37"/>
                  </a:cubicBezTo>
                  <a:cubicBezTo>
                    <a:pt x="79" y="19"/>
                    <a:pt x="62" y="2"/>
                    <a:pt x="40" y="0"/>
                  </a:cubicBezTo>
                  <a:cubicBezTo>
                    <a:pt x="38" y="0"/>
                    <a:pt x="37" y="0"/>
                    <a:pt x="3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55" name="Freeform 57"/>
            <p:cNvSpPr>
              <a:spLocks noChangeArrowheads="1"/>
            </p:cNvSpPr>
            <p:nvPr/>
          </p:nvSpPr>
          <p:spPr bwMode="auto">
            <a:xfrm>
              <a:off x="1806575" y="1287463"/>
              <a:ext cx="44450" cy="153988"/>
            </a:xfrm>
            <a:custGeom>
              <a:avLst/>
              <a:gdLst>
                <a:gd name="T0" fmla="*/ 54884638 w 12"/>
                <a:gd name="T1" fmla="*/ 0 h 41"/>
                <a:gd name="T2" fmla="*/ 27440467 w 12"/>
                <a:gd name="T3" fmla="*/ 70530260 h 41"/>
                <a:gd name="T4" fmla="*/ 41164404 w 12"/>
                <a:gd name="T5" fmla="*/ 84637063 h 41"/>
                <a:gd name="T6" fmla="*/ 0 w 12"/>
                <a:gd name="T7" fmla="*/ 493711819 h 41"/>
                <a:gd name="T8" fmla="*/ 82325104 w 12"/>
                <a:gd name="T9" fmla="*/ 578348882 h 41"/>
                <a:gd name="T10" fmla="*/ 164650208 w 12"/>
                <a:gd name="T11" fmla="*/ 507818622 h 41"/>
                <a:gd name="T12" fmla="*/ 123489508 w 12"/>
                <a:gd name="T13" fmla="*/ 84637063 h 41"/>
                <a:gd name="T14" fmla="*/ 137209742 w 12"/>
                <a:gd name="T15" fmla="*/ 70530260 h 41"/>
                <a:gd name="T16" fmla="*/ 109765571 w 12"/>
                <a:gd name="T17" fmla="*/ 0 h 41"/>
                <a:gd name="T18" fmla="*/ 54884638 w 12"/>
                <a:gd name="T19" fmla="*/ 0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41"/>
                <a:gd name="T32" fmla="*/ 12 w 12"/>
                <a:gd name="T33" fmla="*/ 41 h 4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41">
                  <a:moveTo>
                    <a:pt x="4" y="0"/>
                  </a:moveTo>
                  <a:cubicBezTo>
                    <a:pt x="2" y="2"/>
                    <a:pt x="2" y="5"/>
                    <a:pt x="2" y="5"/>
                  </a:cubicBezTo>
                  <a:cubicBezTo>
                    <a:pt x="2" y="5"/>
                    <a:pt x="3" y="5"/>
                    <a:pt x="3" y="6"/>
                  </a:cubicBezTo>
                  <a:cubicBezTo>
                    <a:pt x="0" y="35"/>
                    <a:pt x="0" y="35"/>
                    <a:pt x="0" y="35"/>
                  </a:cubicBezTo>
                  <a:cubicBezTo>
                    <a:pt x="6" y="41"/>
                    <a:pt x="6" y="41"/>
                    <a:pt x="6" y="41"/>
                  </a:cubicBezTo>
                  <a:cubicBezTo>
                    <a:pt x="12" y="36"/>
                    <a:pt x="12" y="36"/>
                    <a:pt x="12" y="36"/>
                  </a:cubicBezTo>
                  <a:cubicBezTo>
                    <a:pt x="9" y="6"/>
                    <a:pt x="9" y="6"/>
                    <a:pt x="9" y="6"/>
                  </a:cubicBezTo>
                  <a:cubicBezTo>
                    <a:pt x="10" y="6"/>
                    <a:pt x="10" y="5"/>
                    <a:pt x="10" y="5"/>
                  </a:cubicBezTo>
                  <a:cubicBezTo>
                    <a:pt x="10" y="2"/>
                    <a:pt x="8" y="0"/>
                    <a:pt x="8"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56" name="Freeform 58"/>
            <p:cNvSpPr>
              <a:spLocks noChangeArrowheads="1"/>
            </p:cNvSpPr>
            <p:nvPr/>
          </p:nvSpPr>
          <p:spPr bwMode="auto">
            <a:xfrm>
              <a:off x="1843088" y="1282700"/>
              <a:ext cx="60325" cy="38100"/>
            </a:xfrm>
            <a:custGeom>
              <a:avLst/>
              <a:gdLst>
                <a:gd name="T0" fmla="*/ 113723936 w 16"/>
                <a:gd name="T1" fmla="*/ 0 h 10"/>
                <a:gd name="T2" fmla="*/ 14214078 w 16"/>
                <a:gd name="T3" fmla="*/ 14516100 h 10"/>
                <a:gd name="T4" fmla="*/ 0 w 16"/>
                <a:gd name="T5" fmla="*/ 14516100 h 10"/>
                <a:gd name="T6" fmla="*/ 42646005 w 16"/>
                <a:gd name="T7" fmla="*/ 145161000 h 10"/>
                <a:gd name="T8" fmla="*/ 227444102 w 16"/>
                <a:gd name="T9" fmla="*/ 43548300 h 10"/>
                <a:gd name="T10" fmla="*/ 113723936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8" y="0"/>
                  </a:moveTo>
                  <a:cubicBezTo>
                    <a:pt x="8" y="0"/>
                    <a:pt x="6" y="1"/>
                    <a:pt x="1" y="1"/>
                  </a:cubicBezTo>
                  <a:cubicBezTo>
                    <a:pt x="1" y="1"/>
                    <a:pt x="1" y="1"/>
                    <a:pt x="0" y="1"/>
                  </a:cubicBezTo>
                  <a:cubicBezTo>
                    <a:pt x="0" y="1"/>
                    <a:pt x="4" y="5"/>
                    <a:pt x="3" y="10"/>
                  </a:cubicBezTo>
                  <a:cubicBezTo>
                    <a:pt x="16" y="3"/>
                    <a:pt x="16" y="3"/>
                    <a:pt x="16" y="3"/>
                  </a:cubicBezTo>
                  <a:cubicBezTo>
                    <a:pt x="16" y="3"/>
                    <a:pt x="11" y="1"/>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57" name="Freeform 59"/>
            <p:cNvSpPr>
              <a:spLocks noChangeArrowheads="1"/>
            </p:cNvSpPr>
            <p:nvPr/>
          </p:nvSpPr>
          <p:spPr bwMode="auto">
            <a:xfrm>
              <a:off x="1757363" y="1274763"/>
              <a:ext cx="60325" cy="41275"/>
            </a:xfrm>
            <a:custGeom>
              <a:avLst/>
              <a:gdLst>
                <a:gd name="T0" fmla="*/ 113723936 w 16"/>
                <a:gd name="T1" fmla="*/ 0 h 11"/>
                <a:gd name="T2" fmla="*/ 0 w 16"/>
                <a:gd name="T3" fmla="*/ 14078527 h 11"/>
                <a:gd name="T4" fmla="*/ 184798097 w 16"/>
                <a:gd name="T5" fmla="*/ 154875057 h 11"/>
                <a:gd name="T6" fmla="*/ 227444102 w 16"/>
                <a:gd name="T7" fmla="*/ 28160807 h 11"/>
                <a:gd name="T8" fmla="*/ 113723936 w 16"/>
                <a:gd name="T9" fmla="*/ 0 h 11"/>
                <a:gd name="T10" fmla="*/ 113723936 w 16"/>
                <a:gd name="T11" fmla="*/ 0 h 11"/>
                <a:gd name="T12" fmla="*/ 0 60000 65536"/>
                <a:gd name="T13" fmla="*/ 0 60000 65536"/>
                <a:gd name="T14" fmla="*/ 0 60000 65536"/>
                <a:gd name="T15" fmla="*/ 0 60000 65536"/>
                <a:gd name="T16" fmla="*/ 0 60000 65536"/>
                <a:gd name="T17" fmla="*/ 0 60000 65536"/>
                <a:gd name="T18" fmla="*/ 0 w 16"/>
                <a:gd name="T19" fmla="*/ 0 h 11"/>
                <a:gd name="T20" fmla="*/ 16 w 16"/>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6" h="11">
                  <a:moveTo>
                    <a:pt x="8" y="0"/>
                  </a:moveTo>
                  <a:cubicBezTo>
                    <a:pt x="4" y="0"/>
                    <a:pt x="0" y="1"/>
                    <a:pt x="0" y="1"/>
                  </a:cubicBezTo>
                  <a:cubicBezTo>
                    <a:pt x="13" y="11"/>
                    <a:pt x="13" y="11"/>
                    <a:pt x="13" y="11"/>
                  </a:cubicBezTo>
                  <a:cubicBezTo>
                    <a:pt x="12" y="5"/>
                    <a:pt x="16" y="2"/>
                    <a:pt x="16" y="2"/>
                  </a:cubicBezTo>
                  <a:cubicBezTo>
                    <a:pt x="10" y="1"/>
                    <a:pt x="8" y="0"/>
                    <a:pt x="8" y="0"/>
                  </a:cubicBezTo>
                  <a:cubicBezTo>
                    <a:pt x="8" y="0"/>
                    <a:pt x="8"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58" name="Freeform 60"/>
            <p:cNvSpPr>
              <a:spLocks noEditPoints="1" noChangeArrowheads="1"/>
            </p:cNvSpPr>
            <p:nvPr/>
          </p:nvSpPr>
          <p:spPr bwMode="auto">
            <a:xfrm>
              <a:off x="1622425" y="1282700"/>
              <a:ext cx="431800" cy="230188"/>
            </a:xfrm>
            <a:custGeom>
              <a:avLst/>
              <a:gdLst>
                <a:gd name="T0" fmla="*/ 479346812 w 115"/>
                <a:gd name="T1" fmla="*/ 0 h 61"/>
                <a:gd name="T2" fmla="*/ 479346812 w 115"/>
                <a:gd name="T3" fmla="*/ 0 h 61"/>
                <a:gd name="T4" fmla="*/ 479346812 w 115"/>
                <a:gd name="T5" fmla="*/ 0 h 61"/>
                <a:gd name="T6" fmla="*/ 479346812 w 115"/>
                <a:gd name="T7" fmla="*/ 0 h 61"/>
                <a:gd name="T8" fmla="*/ 479346812 w 115"/>
                <a:gd name="T9" fmla="*/ 0 h 61"/>
                <a:gd name="T10" fmla="*/ 0 w 115"/>
                <a:gd name="T11" fmla="*/ 299036853 h 61"/>
                <a:gd name="T12" fmla="*/ 352461443 w 115"/>
                <a:gd name="T13" fmla="*/ 768952448 h 61"/>
                <a:gd name="T14" fmla="*/ 1268853687 w 115"/>
                <a:gd name="T15" fmla="*/ 840152238 h 61"/>
                <a:gd name="T16" fmla="*/ 1621315130 w 115"/>
                <a:gd name="T17" fmla="*/ 868631399 h 61"/>
                <a:gd name="T18" fmla="*/ 1085575238 w 115"/>
                <a:gd name="T19" fmla="*/ 56958322 h 61"/>
                <a:gd name="T20" fmla="*/ 1198365153 w 115"/>
                <a:gd name="T21" fmla="*/ 455674127 h 61"/>
                <a:gd name="T22" fmla="*/ 1099674447 w 115"/>
                <a:gd name="T23" fmla="*/ 441436433 h 61"/>
                <a:gd name="T24" fmla="*/ 1127872864 w 115"/>
                <a:gd name="T25" fmla="*/ 583836013 h 61"/>
                <a:gd name="T26" fmla="*/ 845903710 w 115"/>
                <a:gd name="T27" fmla="*/ 655032029 h 61"/>
                <a:gd name="T28" fmla="*/ 1085575238 w 115"/>
                <a:gd name="T29" fmla="*/ 541115384 h 61"/>
                <a:gd name="T30" fmla="*/ 1071476030 w 115"/>
                <a:gd name="T31" fmla="*/ 398715805 h 61"/>
                <a:gd name="T32" fmla="*/ 1184265944 w 115"/>
                <a:gd name="T33" fmla="*/ 412957272 h 61"/>
                <a:gd name="T34" fmla="*/ 1085575238 w 115"/>
                <a:gd name="T35" fmla="*/ 56958322 h 61"/>
                <a:gd name="T36" fmla="*/ 1085575238 w 115"/>
                <a:gd name="T37" fmla="*/ 56958322 h 61"/>
                <a:gd name="T38" fmla="*/ 775411421 w 115"/>
                <a:gd name="T39" fmla="*/ 640794336 h 61"/>
                <a:gd name="T40" fmla="*/ 479346812 w 115"/>
                <a:gd name="T41" fmla="*/ 0 h 61"/>
                <a:gd name="T42" fmla="*/ 380656106 w 115"/>
                <a:gd name="T43" fmla="*/ 341757482 h 61"/>
                <a:gd name="T44" fmla="*/ 479346812 w 115"/>
                <a:gd name="T45" fmla="*/ 341757482 h 61"/>
                <a:gd name="T46" fmla="*/ 479346812 w 115"/>
                <a:gd name="T47" fmla="*/ 498394756 h 61"/>
                <a:gd name="T48" fmla="*/ 719018341 w 115"/>
                <a:gd name="T49" fmla="*/ 640794336 h 61"/>
                <a:gd name="T50" fmla="*/ 422949977 w 115"/>
                <a:gd name="T51" fmla="*/ 526873917 h 61"/>
                <a:gd name="T52" fmla="*/ 451148395 w 115"/>
                <a:gd name="T53" fmla="*/ 384474337 h 61"/>
                <a:gd name="T54" fmla="*/ 352461443 w 115"/>
                <a:gd name="T55" fmla="*/ 384474337 h 61"/>
                <a:gd name="T56" fmla="*/ 479346812 w 115"/>
                <a:gd name="T57" fmla="*/ 0 h 61"/>
                <a:gd name="T58" fmla="*/ 479346812 w 115"/>
                <a:gd name="T59" fmla="*/ 0 h 61"/>
                <a:gd name="T60" fmla="*/ 479346812 w 115"/>
                <a:gd name="T61" fmla="*/ 0 h 6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61"/>
                <a:gd name="T95" fmla="*/ 115 w 115"/>
                <a:gd name="T96" fmla="*/ 61 h 6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61">
                  <a:moveTo>
                    <a:pt x="34" y="0"/>
                  </a:moveTo>
                  <a:cubicBezTo>
                    <a:pt x="34" y="0"/>
                    <a:pt x="34" y="0"/>
                    <a:pt x="34" y="0"/>
                  </a:cubicBezTo>
                  <a:cubicBezTo>
                    <a:pt x="34" y="0"/>
                    <a:pt x="34" y="0"/>
                    <a:pt x="34" y="0"/>
                  </a:cubicBezTo>
                  <a:cubicBezTo>
                    <a:pt x="34" y="0"/>
                    <a:pt x="34" y="0"/>
                    <a:pt x="34" y="0"/>
                  </a:cubicBezTo>
                  <a:moveTo>
                    <a:pt x="34" y="0"/>
                  </a:moveTo>
                  <a:cubicBezTo>
                    <a:pt x="20" y="2"/>
                    <a:pt x="7" y="8"/>
                    <a:pt x="0" y="21"/>
                  </a:cubicBezTo>
                  <a:cubicBezTo>
                    <a:pt x="11" y="29"/>
                    <a:pt x="20" y="40"/>
                    <a:pt x="25" y="54"/>
                  </a:cubicBezTo>
                  <a:cubicBezTo>
                    <a:pt x="90" y="59"/>
                    <a:pt x="90" y="59"/>
                    <a:pt x="90" y="59"/>
                  </a:cubicBezTo>
                  <a:cubicBezTo>
                    <a:pt x="115" y="61"/>
                    <a:pt x="115" y="61"/>
                    <a:pt x="115" y="61"/>
                  </a:cubicBezTo>
                  <a:cubicBezTo>
                    <a:pt x="115" y="28"/>
                    <a:pt x="99" y="12"/>
                    <a:pt x="77" y="4"/>
                  </a:cubicBezTo>
                  <a:cubicBezTo>
                    <a:pt x="78" y="5"/>
                    <a:pt x="88" y="19"/>
                    <a:pt x="85" y="32"/>
                  </a:cubicBezTo>
                  <a:cubicBezTo>
                    <a:pt x="78" y="31"/>
                    <a:pt x="78" y="31"/>
                    <a:pt x="78" y="31"/>
                  </a:cubicBezTo>
                  <a:cubicBezTo>
                    <a:pt x="80" y="41"/>
                    <a:pt x="80" y="41"/>
                    <a:pt x="80" y="41"/>
                  </a:cubicBezTo>
                  <a:cubicBezTo>
                    <a:pt x="60" y="46"/>
                    <a:pt x="60" y="46"/>
                    <a:pt x="60" y="46"/>
                  </a:cubicBezTo>
                  <a:cubicBezTo>
                    <a:pt x="77" y="38"/>
                    <a:pt x="77" y="38"/>
                    <a:pt x="77" y="38"/>
                  </a:cubicBezTo>
                  <a:cubicBezTo>
                    <a:pt x="76" y="28"/>
                    <a:pt x="76" y="28"/>
                    <a:pt x="76" y="28"/>
                  </a:cubicBezTo>
                  <a:cubicBezTo>
                    <a:pt x="84" y="29"/>
                    <a:pt x="84" y="29"/>
                    <a:pt x="84" y="29"/>
                  </a:cubicBezTo>
                  <a:cubicBezTo>
                    <a:pt x="84" y="29"/>
                    <a:pt x="86" y="21"/>
                    <a:pt x="77" y="4"/>
                  </a:cubicBezTo>
                  <a:cubicBezTo>
                    <a:pt x="77" y="4"/>
                    <a:pt x="77" y="4"/>
                    <a:pt x="77" y="4"/>
                  </a:cubicBezTo>
                  <a:cubicBezTo>
                    <a:pt x="80" y="31"/>
                    <a:pt x="55" y="45"/>
                    <a:pt x="55" y="45"/>
                  </a:cubicBezTo>
                  <a:cubicBezTo>
                    <a:pt x="35" y="31"/>
                    <a:pt x="34" y="3"/>
                    <a:pt x="34" y="0"/>
                  </a:cubicBezTo>
                  <a:cubicBezTo>
                    <a:pt x="25" y="16"/>
                    <a:pt x="27" y="24"/>
                    <a:pt x="27" y="24"/>
                  </a:cubicBezTo>
                  <a:cubicBezTo>
                    <a:pt x="34" y="24"/>
                    <a:pt x="34" y="24"/>
                    <a:pt x="34" y="24"/>
                  </a:cubicBezTo>
                  <a:cubicBezTo>
                    <a:pt x="34" y="35"/>
                    <a:pt x="34" y="35"/>
                    <a:pt x="34" y="35"/>
                  </a:cubicBezTo>
                  <a:cubicBezTo>
                    <a:pt x="51" y="45"/>
                    <a:pt x="51" y="45"/>
                    <a:pt x="51" y="45"/>
                  </a:cubicBezTo>
                  <a:cubicBezTo>
                    <a:pt x="30" y="37"/>
                    <a:pt x="30" y="37"/>
                    <a:pt x="30" y="37"/>
                  </a:cubicBezTo>
                  <a:cubicBezTo>
                    <a:pt x="32" y="27"/>
                    <a:pt x="32" y="27"/>
                    <a:pt x="32" y="27"/>
                  </a:cubicBezTo>
                  <a:cubicBezTo>
                    <a:pt x="25" y="27"/>
                    <a:pt x="25" y="27"/>
                    <a:pt x="25" y="27"/>
                  </a:cubicBezTo>
                  <a:cubicBezTo>
                    <a:pt x="23" y="13"/>
                    <a:pt x="34" y="0"/>
                    <a:pt x="34" y="0"/>
                  </a:cubicBezTo>
                  <a:cubicBezTo>
                    <a:pt x="34" y="0"/>
                    <a:pt x="34" y="0"/>
                    <a:pt x="34" y="0"/>
                  </a:cubicBezTo>
                  <a:cubicBezTo>
                    <a:pt x="34" y="0"/>
                    <a:pt x="34" y="0"/>
                    <a:pt x="3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59" name="Freeform 61"/>
            <p:cNvSpPr>
              <a:spLocks noEditPoints="1" noChangeArrowheads="1"/>
            </p:cNvSpPr>
            <p:nvPr/>
          </p:nvSpPr>
          <p:spPr bwMode="auto">
            <a:xfrm>
              <a:off x="1708150" y="1042988"/>
              <a:ext cx="244475" cy="228600"/>
            </a:xfrm>
            <a:custGeom>
              <a:avLst/>
              <a:gdLst>
                <a:gd name="T0" fmla="*/ 495118292 w 65"/>
                <a:gd name="T1" fmla="*/ 744336590 h 61"/>
                <a:gd name="T2" fmla="*/ 466826893 w 65"/>
                <a:gd name="T3" fmla="*/ 744336590 h 61"/>
                <a:gd name="T4" fmla="*/ 169755918 w 65"/>
                <a:gd name="T5" fmla="*/ 519630285 h 61"/>
                <a:gd name="T6" fmla="*/ 749752169 w 65"/>
                <a:gd name="T7" fmla="*/ 561763889 h 61"/>
                <a:gd name="T8" fmla="*/ 495118292 w 65"/>
                <a:gd name="T9" fmla="*/ 744336590 h 61"/>
                <a:gd name="T10" fmla="*/ 579996251 w 65"/>
                <a:gd name="T11" fmla="*/ 435366826 h 61"/>
                <a:gd name="T12" fmla="*/ 565850552 w 65"/>
                <a:gd name="T13" fmla="*/ 435366826 h 61"/>
                <a:gd name="T14" fmla="*/ 495118292 w 65"/>
                <a:gd name="T15" fmla="*/ 365145403 h 61"/>
                <a:gd name="T16" fmla="*/ 565850552 w 65"/>
                <a:gd name="T17" fmla="*/ 308969764 h 61"/>
                <a:gd name="T18" fmla="*/ 565850552 w 65"/>
                <a:gd name="T19" fmla="*/ 308969764 h 61"/>
                <a:gd name="T20" fmla="*/ 636582811 w 65"/>
                <a:gd name="T21" fmla="*/ 379191187 h 61"/>
                <a:gd name="T22" fmla="*/ 579996251 w 65"/>
                <a:gd name="T23" fmla="*/ 435366826 h 61"/>
                <a:gd name="T24" fmla="*/ 367803235 w 65"/>
                <a:gd name="T25" fmla="*/ 421321043 h 61"/>
                <a:gd name="T26" fmla="*/ 353657535 w 65"/>
                <a:gd name="T27" fmla="*/ 421321043 h 61"/>
                <a:gd name="T28" fmla="*/ 282925276 w 65"/>
                <a:gd name="T29" fmla="*/ 337057584 h 61"/>
                <a:gd name="T30" fmla="*/ 353657535 w 65"/>
                <a:gd name="T31" fmla="*/ 280881944 h 61"/>
                <a:gd name="T32" fmla="*/ 353657535 w 65"/>
                <a:gd name="T33" fmla="*/ 280881944 h 61"/>
                <a:gd name="T34" fmla="*/ 438535494 w 65"/>
                <a:gd name="T35" fmla="*/ 351103367 h 61"/>
                <a:gd name="T36" fmla="*/ 367803235 w 65"/>
                <a:gd name="T37" fmla="*/ 421321043 h 61"/>
                <a:gd name="T38" fmla="*/ 410240333 w 65"/>
                <a:gd name="T39" fmla="*/ 0 h 61"/>
                <a:gd name="T40" fmla="*/ 0 w 65"/>
                <a:gd name="T41" fmla="*/ 379191187 h 61"/>
                <a:gd name="T42" fmla="*/ 466826893 w 65"/>
                <a:gd name="T43" fmla="*/ 856687869 h 61"/>
                <a:gd name="T44" fmla="*/ 509267753 w 65"/>
                <a:gd name="T45" fmla="*/ 856687869 h 61"/>
                <a:gd name="T46" fmla="*/ 919508087 w 65"/>
                <a:gd name="T47" fmla="*/ 477496682 h 61"/>
                <a:gd name="T48" fmla="*/ 466826893 w 65"/>
                <a:gd name="T49" fmla="*/ 0 h 61"/>
                <a:gd name="T50" fmla="*/ 410240333 w 65"/>
                <a:gd name="T51" fmla="*/ 0 h 6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5"/>
                <a:gd name="T79" fmla="*/ 0 h 61"/>
                <a:gd name="T80" fmla="*/ 65 w 65"/>
                <a:gd name="T81" fmla="*/ 61 h 6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5" h="61">
                  <a:moveTo>
                    <a:pt x="35" y="53"/>
                  </a:moveTo>
                  <a:cubicBezTo>
                    <a:pt x="34" y="53"/>
                    <a:pt x="34" y="53"/>
                    <a:pt x="33" y="53"/>
                  </a:cubicBezTo>
                  <a:cubicBezTo>
                    <a:pt x="23" y="52"/>
                    <a:pt x="15" y="45"/>
                    <a:pt x="12" y="37"/>
                  </a:cubicBezTo>
                  <a:cubicBezTo>
                    <a:pt x="53" y="40"/>
                    <a:pt x="53" y="40"/>
                    <a:pt x="53" y="40"/>
                  </a:cubicBezTo>
                  <a:cubicBezTo>
                    <a:pt x="51" y="48"/>
                    <a:pt x="44" y="53"/>
                    <a:pt x="35" y="53"/>
                  </a:cubicBezTo>
                  <a:moveTo>
                    <a:pt x="41" y="31"/>
                  </a:moveTo>
                  <a:cubicBezTo>
                    <a:pt x="41" y="31"/>
                    <a:pt x="40" y="31"/>
                    <a:pt x="40" y="31"/>
                  </a:cubicBezTo>
                  <a:cubicBezTo>
                    <a:pt x="37" y="31"/>
                    <a:pt x="35" y="29"/>
                    <a:pt x="35" y="26"/>
                  </a:cubicBezTo>
                  <a:cubicBezTo>
                    <a:pt x="35" y="24"/>
                    <a:pt x="37" y="22"/>
                    <a:pt x="40" y="22"/>
                  </a:cubicBezTo>
                  <a:cubicBezTo>
                    <a:pt x="40" y="22"/>
                    <a:pt x="40" y="22"/>
                    <a:pt x="40" y="22"/>
                  </a:cubicBezTo>
                  <a:cubicBezTo>
                    <a:pt x="43" y="22"/>
                    <a:pt x="45" y="24"/>
                    <a:pt x="45" y="27"/>
                  </a:cubicBezTo>
                  <a:cubicBezTo>
                    <a:pt x="45" y="29"/>
                    <a:pt x="43" y="31"/>
                    <a:pt x="41" y="31"/>
                  </a:cubicBezTo>
                  <a:moveTo>
                    <a:pt x="26" y="30"/>
                  </a:moveTo>
                  <a:cubicBezTo>
                    <a:pt x="26" y="30"/>
                    <a:pt x="26" y="30"/>
                    <a:pt x="25" y="30"/>
                  </a:cubicBezTo>
                  <a:cubicBezTo>
                    <a:pt x="23" y="29"/>
                    <a:pt x="20" y="27"/>
                    <a:pt x="20" y="24"/>
                  </a:cubicBezTo>
                  <a:cubicBezTo>
                    <a:pt x="20" y="22"/>
                    <a:pt x="22" y="20"/>
                    <a:pt x="25" y="20"/>
                  </a:cubicBezTo>
                  <a:cubicBezTo>
                    <a:pt x="25" y="20"/>
                    <a:pt x="25" y="20"/>
                    <a:pt x="25" y="20"/>
                  </a:cubicBezTo>
                  <a:cubicBezTo>
                    <a:pt x="28" y="21"/>
                    <a:pt x="31" y="23"/>
                    <a:pt x="31" y="25"/>
                  </a:cubicBezTo>
                  <a:cubicBezTo>
                    <a:pt x="31" y="28"/>
                    <a:pt x="29" y="30"/>
                    <a:pt x="26" y="30"/>
                  </a:cubicBezTo>
                  <a:moveTo>
                    <a:pt x="29" y="0"/>
                  </a:moveTo>
                  <a:cubicBezTo>
                    <a:pt x="13" y="0"/>
                    <a:pt x="0" y="11"/>
                    <a:pt x="0" y="27"/>
                  </a:cubicBezTo>
                  <a:cubicBezTo>
                    <a:pt x="0" y="44"/>
                    <a:pt x="14" y="59"/>
                    <a:pt x="33" y="61"/>
                  </a:cubicBezTo>
                  <a:cubicBezTo>
                    <a:pt x="34" y="61"/>
                    <a:pt x="35" y="61"/>
                    <a:pt x="36" y="61"/>
                  </a:cubicBezTo>
                  <a:cubicBezTo>
                    <a:pt x="52" y="61"/>
                    <a:pt x="65" y="49"/>
                    <a:pt x="65" y="34"/>
                  </a:cubicBezTo>
                  <a:cubicBezTo>
                    <a:pt x="65" y="17"/>
                    <a:pt x="51" y="2"/>
                    <a:pt x="33" y="0"/>
                  </a:cubicBezTo>
                  <a:cubicBezTo>
                    <a:pt x="32" y="0"/>
                    <a:pt x="30" y="0"/>
                    <a:pt x="2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60" name="Freeform 62"/>
            <p:cNvSpPr>
              <a:spLocks noChangeArrowheads="1"/>
            </p:cNvSpPr>
            <p:nvPr/>
          </p:nvSpPr>
          <p:spPr bwMode="auto">
            <a:xfrm>
              <a:off x="2049463" y="79375"/>
              <a:ext cx="12700" cy="49213"/>
            </a:xfrm>
            <a:custGeom>
              <a:avLst/>
              <a:gdLst>
                <a:gd name="T0" fmla="*/ 17919700 w 3"/>
                <a:gd name="T1" fmla="*/ 0 h 13"/>
                <a:gd name="T2" fmla="*/ 0 w 3"/>
                <a:gd name="T3" fmla="*/ 28660894 h 13"/>
                <a:gd name="T4" fmla="*/ 17919700 w 3"/>
                <a:gd name="T5" fmla="*/ 28660894 h 13"/>
                <a:gd name="T6" fmla="*/ 0 w 3"/>
                <a:gd name="T7" fmla="*/ 157640596 h 13"/>
                <a:gd name="T8" fmla="*/ 17919700 w 3"/>
                <a:gd name="T9" fmla="*/ 186301490 h 13"/>
                <a:gd name="T10" fmla="*/ 53763333 w 3"/>
                <a:gd name="T11" fmla="*/ 171969150 h 13"/>
                <a:gd name="T12" fmla="*/ 35843633 w 3"/>
                <a:gd name="T13" fmla="*/ 42993234 h 13"/>
                <a:gd name="T14" fmla="*/ 53763333 w 3"/>
                <a:gd name="T15" fmla="*/ 28660894 h 13"/>
                <a:gd name="T16" fmla="*/ 35843633 w 3"/>
                <a:gd name="T17" fmla="*/ 14332340 h 13"/>
                <a:gd name="T18" fmla="*/ 17919700 w 3"/>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13"/>
                <a:gd name="T32" fmla="*/ 3 w 3"/>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13">
                  <a:moveTo>
                    <a:pt x="1" y="0"/>
                  </a:moveTo>
                  <a:cubicBezTo>
                    <a:pt x="1" y="0"/>
                    <a:pt x="0" y="1"/>
                    <a:pt x="0" y="2"/>
                  </a:cubicBezTo>
                  <a:cubicBezTo>
                    <a:pt x="1" y="2"/>
                    <a:pt x="1" y="2"/>
                    <a:pt x="1" y="2"/>
                  </a:cubicBezTo>
                  <a:cubicBezTo>
                    <a:pt x="0" y="11"/>
                    <a:pt x="0" y="11"/>
                    <a:pt x="0" y="11"/>
                  </a:cubicBezTo>
                  <a:cubicBezTo>
                    <a:pt x="1" y="13"/>
                    <a:pt x="1" y="13"/>
                    <a:pt x="1" y="13"/>
                  </a:cubicBezTo>
                  <a:cubicBezTo>
                    <a:pt x="3" y="12"/>
                    <a:pt x="3" y="12"/>
                    <a:pt x="3" y="12"/>
                  </a:cubicBezTo>
                  <a:cubicBezTo>
                    <a:pt x="2" y="3"/>
                    <a:pt x="2" y="3"/>
                    <a:pt x="2" y="3"/>
                  </a:cubicBezTo>
                  <a:cubicBezTo>
                    <a:pt x="3" y="2"/>
                    <a:pt x="3" y="2"/>
                    <a:pt x="3" y="2"/>
                  </a:cubicBezTo>
                  <a:cubicBezTo>
                    <a:pt x="3" y="2"/>
                    <a:pt x="3" y="1"/>
                    <a:pt x="2" y="1"/>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61" name="Freeform 63"/>
            <p:cNvSpPr>
              <a:spLocks noChangeArrowheads="1"/>
            </p:cNvSpPr>
            <p:nvPr/>
          </p:nvSpPr>
          <p:spPr bwMode="auto">
            <a:xfrm>
              <a:off x="1982788" y="76200"/>
              <a:ext cx="142875" cy="85725"/>
            </a:xfrm>
            <a:custGeom>
              <a:avLst/>
              <a:gdLst>
                <a:gd name="T0" fmla="*/ 183774849 w 38"/>
                <a:gd name="T1" fmla="*/ 0 h 23"/>
                <a:gd name="T2" fmla="*/ 183774849 w 38"/>
                <a:gd name="T3" fmla="*/ 0 h 23"/>
                <a:gd name="T4" fmla="*/ 141367293 w 38"/>
                <a:gd name="T5" fmla="*/ 111133145 h 23"/>
                <a:gd name="T6" fmla="*/ 183774849 w 38"/>
                <a:gd name="T7" fmla="*/ 111133145 h 23"/>
                <a:gd name="T8" fmla="*/ 169637743 w 38"/>
                <a:gd name="T9" fmla="*/ 152810403 h 23"/>
                <a:gd name="T10" fmla="*/ 254460375 w 38"/>
                <a:gd name="T11" fmla="*/ 208378839 h 23"/>
                <a:gd name="T12" fmla="*/ 155504398 w 38"/>
                <a:gd name="T13" fmla="*/ 166701580 h 23"/>
                <a:gd name="T14" fmla="*/ 169637743 w 38"/>
                <a:gd name="T15" fmla="*/ 125028049 h 23"/>
                <a:gd name="T16" fmla="*/ 141367293 w 38"/>
                <a:gd name="T17" fmla="*/ 125028049 h 23"/>
                <a:gd name="T18" fmla="*/ 183774849 w 38"/>
                <a:gd name="T19" fmla="*/ 0 h 23"/>
                <a:gd name="T20" fmla="*/ 0 w 38"/>
                <a:gd name="T21" fmla="*/ 208378839 h 23"/>
                <a:gd name="T22" fmla="*/ 113093082 w 38"/>
                <a:gd name="T23" fmla="*/ 236161193 h 23"/>
                <a:gd name="T24" fmla="*/ 424098118 w 38"/>
                <a:gd name="T25" fmla="*/ 291729629 h 23"/>
                <a:gd name="T26" fmla="*/ 537191201 w 38"/>
                <a:gd name="T27" fmla="*/ 319511984 h 23"/>
                <a:gd name="T28" fmla="*/ 367553457 w 38"/>
                <a:gd name="T29" fmla="*/ 41677259 h 23"/>
                <a:gd name="T30" fmla="*/ 367553457 w 38"/>
                <a:gd name="T31" fmla="*/ 41677259 h 23"/>
                <a:gd name="T32" fmla="*/ 367553457 w 38"/>
                <a:gd name="T33" fmla="*/ 41677259 h 23"/>
                <a:gd name="T34" fmla="*/ 367553457 w 38"/>
                <a:gd name="T35" fmla="*/ 41677259 h 23"/>
                <a:gd name="T36" fmla="*/ 409961013 w 38"/>
                <a:gd name="T37" fmla="*/ 166701580 h 23"/>
                <a:gd name="T38" fmla="*/ 367553457 w 38"/>
                <a:gd name="T39" fmla="*/ 166701580 h 23"/>
                <a:gd name="T40" fmla="*/ 381686803 w 38"/>
                <a:gd name="T41" fmla="*/ 208378839 h 23"/>
                <a:gd name="T42" fmla="*/ 296867931 w 38"/>
                <a:gd name="T43" fmla="*/ 222270016 h 23"/>
                <a:gd name="T44" fmla="*/ 367553457 w 38"/>
                <a:gd name="T45" fmla="*/ 194483935 h 23"/>
                <a:gd name="T46" fmla="*/ 367553457 w 38"/>
                <a:gd name="T47" fmla="*/ 152810403 h 23"/>
                <a:gd name="T48" fmla="*/ 395823908 w 38"/>
                <a:gd name="T49" fmla="*/ 152810403 h 23"/>
                <a:gd name="T50" fmla="*/ 367553457 w 38"/>
                <a:gd name="T51" fmla="*/ 41677259 h 23"/>
                <a:gd name="T52" fmla="*/ 268597480 w 38"/>
                <a:gd name="T53" fmla="*/ 222270016 h 23"/>
                <a:gd name="T54" fmla="*/ 183774849 w 38"/>
                <a:gd name="T55" fmla="*/ 0 h 2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8"/>
                <a:gd name="T85" fmla="*/ 0 h 23"/>
                <a:gd name="T86" fmla="*/ 38 w 38"/>
                <a:gd name="T87" fmla="*/ 23 h 2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8" h="23">
                  <a:moveTo>
                    <a:pt x="13" y="0"/>
                  </a:moveTo>
                  <a:cubicBezTo>
                    <a:pt x="13" y="0"/>
                    <a:pt x="13" y="0"/>
                    <a:pt x="13" y="0"/>
                  </a:cubicBezTo>
                  <a:cubicBezTo>
                    <a:pt x="10" y="5"/>
                    <a:pt x="10" y="8"/>
                    <a:pt x="10" y="8"/>
                  </a:cubicBezTo>
                  <a:cubicBezTo>
                    <a:pt x="13" y="8"/>
                    <a:pt x="13" y="8"/>
                    <a:pt x="13" y="8"/>
                  </a:cubicBezTo>
                  <a:cubicBezTo>
                    <a:pt x="12" y="11"/>
                    <a:pt x="12" y="11"/>
                    <a:pt x="12" y="11"/>
                  </a:cubicBezTo>
                  <a:cubicBezTo>
                    <a:pt x="18" y="15"/>
                    <a:pt x="18" y="15"/>
                    <a:pt x="18" y="15"/>
                  </a:cubicBezTo>
                  <a:cubicBezTo>
                    <a:pt x="11" y="12"/>
                    <a:pt x="11" y="12"/>
                    <a:pt x="11" y="12"/>
                  </a:cubicBezTo>
                  <a:cubicBezTo>
                    <a:pt x="12" y="9"/>
                    <a:pt x="12" y="9"/>
                    <a:pt x="12" y="9"/>
                  </a:cubicBezTo>
                  <a:cubicBezTo>
                    <a:pt x="10" y="9"/>
                    <a:pt x="10" y="9"/>
                    <a:pt x="10" y="9"/>
                  </a:cubicBezTo>
                  <a:cubicBezTo>
                    <a:pt x="9" y="4"/>
                    <a:pt x="12" y="1"/>
                    <a:pt x="13" y="0"/>
                  </a:cubicBezTo>
                  <a:cubicBezTo>
                    <a:pt x="5" y="1"/>
                    <a:pt x="0" y="4"/>
                    <a:pt x="0" y="15"/>
                  </a:cubicBezTo>
                  <a:cubicBezTo>
                    <a:pt x="8" y="17"/>
                    <a:pt x="8" y="17"/>
                    <a:pt x="8" y="17"/>
                  </a:cubicBezTo>
                  <a:cubicBezTo>
                    <a:pt x="30" y="21"/>
                    <a:pt x="30" y="21"/>
                    <a:pt x="30" y="21"/>
                  </a:cubicBezTo>
                  <a:cubicBezTo>
                    <a:pt x="38" y="23"/>
                    <a:pt x="38" y="23"/>
                    <a:pt x="38" y="23"/>
                  </a:cubicBezTo>
                  <a:cubicBezTo>
                    <a:pt x="38" y="12"/>
                    <a:pt x="33" y="6"/>
                    <a:pt x="26" y="3"/>
                  </a:cubicBezTo>
                  <a:cubicBezTo>
                    <a:pt x="26" y="3"/>
                    <a:pt x="26" y="3"/>
                    <a:pt x="26" y="3"/>
                  </a:cubicBezTo>
                  <a:cubicBezTo>
                    <a:pt x="26" y="3"/>
                    <a:pt x="26" y="3"/>
                    <a:pt x="26" y="3"/>
                  </a:cubicBezTo>
                  <a:cubicBezTo>
                    <a:pt x="26" y="3"/>
                    <a:pt x="26" y="3"/>
                    <a:pt x="26" y="3"/>
                  </a:cubicBezTo>
                  <a:cubicBezTo>
                    <a:pt x="26" y="3"/>
                    <a:pt x="29" y="8"/>
                    <a:pt x="29" y="12"/>
                  </a:cubicBezTo>
                  <a:cubicBezTo>
                    <a:pt x="26" y="12"/>
                    <a:pt x="26" y="12"/>
                    <a:pt x="26" y="12"/>
                  </a:cubicBezTo>
                  <a:cubicBezTo>
                    <a:pt x="27" y="15"/>
                    <a:pt x="27" y="15"/>
                    <a:pt x="27" y="15"/>
                  </a:cubicBezTo>
                  <a:cubicBezTo>
                    <a:pt x="21" y="16"/>
                    <a:pt x="21" y="16"/>
                    <a:pt x="21" y="16"/>
                  </a:cubicBezTo>
                  <a:cubicBezTo>
                    <a:pt x="26" y="14"/>
                    <a:pt x="26" y="14"/>
                    <a:pt x="26" y="14"/>
                  </a:cubicBezTo>
                  <a:cubicBezTo>
                    <a:pt x="26" y="11"/>
                    <a:pt x="26" y="11"/>
                    <a:pt x="26" y="11"/>
                  </a:cubicBezTo>
                  <a:cubicBezTo>
                    <a:pt x="28" y="11"/>
                    <a:pt x="28" y="11"/>
                    <a:pt x="28" y="11"/>
                  </a:cubicBezTo>
                  <a:cubicBezTo>
                    <a:pt x="28" y="11"/>
                    <a:pt x="29" y="9"/>
                    <a:pt x="26" y="3"/>
                  </a:cubicBezTo>
                  <a:cubicBezTo>
                    <a:pt x="26" y="4"/>
                    <a:pt x="26" y="13"/>
                    <a:pt x="19" y="16"/>
                  </a:cubicBezTo>
                  <a:cubicBezTo>
                    <a:pt x="19" y="16"/>
                    <a:pt x="11" y="9"/>
                    <a:pt x="1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62" name="Freeform 64"/>
            <p:cNvSpPr>
              <a:spLocks noChangeArrowheads="1"/>
            </p:cNvSpPr>
            <p:nvPr/>
          </p:nvSpPr>
          <p:spPr bwMode="auto">
            <a:xfrm>
              <a:off x="2032000" y="76200"/>
              <a:ext cx="17463" cy="14288"/>
            </a:xfrm>
            <a:custGeom>
              <a:avLst/>
              <a:gdLst>
                <a:gd name="T0" fmla="*/ 24395811 w 5"/>
                <a:gd name="T1" fmla="*/ 0 h 4"/>
                <a:gd name="T2" fmla="*/ 0 w 5"/>
                <a:gd name="T3" fmla="*/ 0 h 4"/>
                <a:gd name="T4" fmla="*/ 48791622 w 5"/>
                <a:gd name="T5" fmla="*/ 51036736 h 4"/>
                <a:gd name="T6" fmla="*/ 60991274 w 5"/>
                <a:gd name="T7" fmla="*/ 12759184 h 4"/>
                <a:gd name="T8" fmla="*/ 36595463 w 5"/>
                <a:gd name="T9" fmla="*/ 0 h 4"/>
                <a:gd name="T10" fmla="*/ 24395811 w 5"/>
                <a:gd name="T11" fmla="*/ 0 h 4"/>
                <a:gd name="T12" fmla="*/ 0 60000 65536"/>
                <a:gd name="T13" fmla="*/ 0 60000 65536"/>
                <a:gd name="T14" fmla="*/ 0 60000 65536"/>
                <a:gd name="T15" fmla="*/ 0 60000 65536"/>
                <a:gd name="T16" fmla="*/ 0 60000 65536"/>
                <a:gd name="T17" fmla="*/ 0 60000 65536"/>
                <a:gd name="T18" fmla="*/ 0 w 5"/>
                <a:gd name="T19" fmla="*/ 0 h 4"/>
                <a:gd name="T20" fmla="*/ 5 w 5"/>
                <a:gd name="T21" fmla="*/ 4 h 4"/>
              </a:gdLst>
              <a:ahLst/>
              <a:cxnLst>
                <a:cxn ang="T12">
                  <a:pos x="T0" y="T1"/>
                </a:cxn>
                <a:cxn ang="T13">
                  <a:pos x="T2" y="T3"/>
                </a:cxn>
                <a:cxn ang="T14">
                  <a:pos x="T4" y="T5"/>
                </a:cxn>
                <a:cxn ang="T15">
                  <a:pos x="T6" y="T7"/>
                </a:cxn>
                <a:cxn ang="T16">
                  <a:pos x="T8" y="T9"/>
                </a:cxn>
                <a:cxn ang="T17">
                  <a:pos x="T10" y="T11"/>
                </a:cxn>
              </a:cxnLst>
              <a:rect l="T18" t="T19" r="T20" b="T21"/>
              <a:pathLst>
                <a:path w="5" h="4">
                  <a:moveTo>
                    <a:pt x="2" y="0"/>
                  </a:moveTo>
                  <a:cubicBezTo>
                    <a:pt x="1" y="0"/>
                    <a:pt x="0" y="0"/>
                    <a:pt x="0" y="0"/>
                  </a:cubicBezTo>
                  <a:cubicBezTo>
                    <a:pt x="4" y="4"/>
                    <a:pt x="4" y="4"/>
                    <a:pt x="4" y="4"/>
                  </a:cubicBezTo>
                  <a:cubicBezTo>
                    <a:pt x="4" y="2"/>
                    <a:pt x="5" y="1"/>
                    <a:pt x="5" y="1"/>
                  </a:cubicBezTo>
                  <a:cubicBezTo>
                    <a:pt x="3" y="1"/>
                    <a:pt x="3" y="0"/>
                    <a:pt x="3" y="0"/>
                  </a:cubicBezTo>
                  <a:cubicBezTo>
                    <a:pt x="3"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63" name="Freeform 65"/>
            <p:cNvSpPr>
              <a:spLocks noChangeArrowheads="1"/>
            </p:cNvSpPr>
            <p:nvPr/>
          </p:nvSpPr>
          <p:spPr bwMode="auto">
            <a:xfrm>
              <a:off x="2062163" y="79375"/>
              <a:ext cx="14288" cy="15875"/>
            </a:xfrm>
            <a:custGeom>
              <a:avLst/>
              <a:gdLst>
                <a:gd name="T0" fmla="*/ 0 w 4"/>
                <a:gd name="T1" fmla="*/ 0 h 4"/>
                <a:gd name="T2" fmla="*/ 0 w 4"/>
                <a:gd name="T3" fmla="*/ 63003906 h 4"/>
                <a:gd name="T4" fmla="*/ 51036736 w 4"/>
                <a:gd name="T5" fmla="*/ 31503938 h 4"/>
                <a:gd name="T6" fmla="*/ 25518368 w 4"/>
                <a:gd name="T7" fmla="*/ 15751969 h 4"/>
                <a:gd name="T8" fmla="*/ 12759184 w 4"/>
                <a:gd name="T9" fmla="*/ 15751969 h 4"/>
                <a:gd name="T10" fmla="*/ 0 w 4"/>
                <a:gd name="T11" fmla="*/ 0 h 4"/>
                <a:gd name="T12" fmla="*/ 0 60000 65536"/>
                <a:gd name="T13" fmla="*/ 0 60000 65536"/>
                <a:gd name="T14" fmla="*/ 0 60000 65536"/>
                <a:gd name="T15" fmla="*/ 0 60000 65536"/>
                <a:gd name="T16" fmla="*/ 0 60000 65536"/>
                <a:gd name="T17" fmla="*/ 0 60000 65536"/>
                <a:gd name="T18" fmla="*/ 0 w 4"/>
                <a:gd name="T19" fmla="*/ 0 h 4"/>
                <a:gd name="T20" fmla="*/ 4 w 4"/>
                <a:gd name="T21" fmla="*/ 4 h 4"/>
              </a:gdLst>
              <a:ahLst/>
              <a:cxnLst>
                <a:cxn ang="T12">
                  <a:pos x="T0" y="T1"/>
                </a:cxn>
                <a:cxn ang="T13">
                  <a:pos x="T2" y="T3"/>
                </a:cxn>
                <a:cxn ang="T14">
                  <a:pos x="T4" y="T5"/>
                </a:cxn>
                <a:cxn ang="T15">
                  <a:pos x="T6" y="T7"/>
                </a:cxn>
                <a:cxn ang="T16">
                  <a:pos x="T8" y="T9"/>
                </a:cxn>
                <a:cxn ang="T17">
                  <a:pos x="T10" y="T11"/>
                </a:cxn>
              </a:cxnLst>
              <a:rect l="T18" t="T19" r="T20" b="T21"/>
              <a:pathLst>
                <a:path w="4" h="4">
                  <a:moveTo>
                    <a:pt x="0" y="0"/>
                  </a:moveTo>
                  <a:cubicBezTo>
                    <a:pt x="0" y="0"/>
                    <a:pt x="1" y="2"/>
                    <a:pt x="0" y="4"/>
                  </a:cubicBezTo>
                  <a:cubicBezTo>
                    <a:pt x="4" y="2"/>
                    <a:pt x="4" y="2"/>
                    <a:pt x="4" y="2"/>
                  </a:cubicBezTo>
                  <a:cubicBezTo>
                    <a:pt x="4" y="2"/>
                    <a:pt x="3" y="1"/>
                    <a:pt x="2" y="1"/>
                  </a:cubicBezTo>
                  <a:cubicBezTo>
                    <a:pt x="2" y="1"/>
                    <a:pt x="2" y="1"/>
                    <a:pt x="1" y="1"/>
                  </a:cubicBezTo>
                  <a:cubicBezTo>
                    <a:pt x="1" y="1"/>
                    <a:pt x="0" y="1"/>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64" name="Freeform 66"/>
            <p:cNvSpPr>
              <a:spLocks noEditPoints="1" noChangeArrowheads="1"/>
            </p:cNvSpPr>
            <p:nvPr/>
          </p:nvSpPr>
          <p:spPr bwMode="auto">
            <a:xfrm>
              <a:off x="2016125" y="0"/>
              <a:ext cx="74613" cy="76200"/>
            </a:xfrm>
            <a:custGeom>
              <a:avLst/>
              <a:gdLst>
                <a:gd name="T0" fmla="*/ 153094684 w 20"/>
                <a:gd name="T1" fmla="*/ 261289800 h 20"/>
                <a:gd name="T2" fmla="*/ 139179360 w 20"/>
                <a:gd name="T3" fmla="*/ 261289800 h 20"/>
                <a:gd name="T4" fmla="*/ 69587814 w 20"/>
                <a:gd name="T5" fmla="*/ 174193200 h 20"/>
                <a:gd name="T6" fmla="*/ 222682499 w 20"/>
                <a:gd name="T7" fmla="*/ 217741500 h 20"/>
                <a:gd name="T8" fmla="*/ 153094684 w 20"/>
                <a:gd name="T9" fmla="*/ 261289800 h 20"/>
                <a:gd name="T10" fmla="*/ 180929064 w 20"/>
                <a:gd name="T11" fmla="*/ 174193200 h 20"/>
                <a:gd name="T12" fmla="*/ 167013739 w 20"/>
                <a:gd name="T13" fmla="*/ 174193200 h 20"/>
                <a:gd name="T14" fmla="*/ 153094684 w 20"/>
                <a:gd name="T15" fmla="*/ 145161000 h 20"/>
                <a:gd name="T16" fmla="*/ 167013739 w 20"/>
                <a:gd name="T17" fmla="*/ 130644900 h 20"/>
                <a:gd name="T18" fmla="*/ 167013739 w 20"/>
                <a:gd name="T19" fmla="*/ 130644900 h 20"/>
                <a:gd name="T20" fmla="*/ 194848119 w 20"/>
                <a:gd name="T21" fmla="*/ 159677100 h 20"/>
                <a:gd name="T22" fmla="*/ 180929064 w 20"/>
                <a:gd name="T23" fmla="*/ 174193200 h 20"/>
                <a:gd name="T24" fmla="*/ 125260304 w 20"/>
                <a:gd name="T25" fmla="*/ 159677100 h 20"/>
                <a:gd name="T26" fmla="*/ 111341249 w 20"/>
                <a:gd name="T27" fmla="*/ 159677100 h 20"/>
                <a:gd name="T28" fmla="*/ 97425925 w 20"/>
                <a:gd name="T29" fmla="*/ 130644900 h 20"/>
                <a:gd name="T30" fmla="*/ 111341249 w 20"/>
                <a:gd name="T31" fmla="*/ 116128800 h 20"/>
                <a:gd name="T32" fmla="*/ 111341249 w 20"/>
                <a:gd name="T33" fmla="*/ 116128800 h 20"/>
                <a:gd name="T34" fmla="*/ 139179360 w 20"/>
                <a:gd name="T35" fmla="*/ 145161000 h 20"/>
                <a:gd name="T36" fmla="*/ 125260304 w 20"/>
                <a:gd name="T37" fmla="*/ 159677100 h 20"/>
                <a:gd name="T38" fmla="*/ 111341249 w 20"/>
                <a:gd name="T39" fmla="*/ 0 h 20"/>
                <a:gd name="T40" fmla="*/ 0 w 20"/>
                <a:gd name="T41" fmla="*/ 116128800 h 20"/>
                <a:gd name="T42" fmla="*/ 139179360 w 20"/>
                <a:gd name="T43" fmla="*/ 290322000 h 20"/>
                <a:gd name="T44" fmla="*/ 167013739 w 20"/>
                <a:gd name="T45" fmla="*/ 290322000 h 20"/>
                <a:gd name="T46" fmla="*/ 278354988 w 20"/>
                <a:gd name="T47" fmla="*/ 174193200 h 20"/>
                <a:gd name="T48" fmla="*/ 139179360 w 20"/>
                <a:gd name="T49" fmla="*/ 14516100 h 20"/>
                <a:gd name="T50" fmla="*/ 111341249 w 20"/>
                <a:gd name="T51" fmla="*/ 0 h 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0"/>
                <a:gd name="T79" fmla="*/ 0 h 20"/>
                <a:gd name="T80" fmla="*/ 20 w 20"/>
                <a:gd name="T81" fmla="*/ 20 h 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0" h="20">
                  <a:moveTo>
                    <a:pt x="11" y="18"/>
                  </a:moveTo>
                  <a:cubicBezTo>
                    <a:pt x="11" y="18"/>
                    <a:pt x="11" y="18"/>
                    <a:pt x="10" y="18"/>
                  </a:cubicBezTo>
                  <a:cubicBezTo>
                    <a:pt x="8" y="17"/>
                    <a:pt x="5" y="15"/>
                    <a:pt x="5" y="12"/>
                  </a:cubicBezTo>
                  <a:cubicBezTo>
                    <a:pt x="16" y="15"/>
                    <a:pt x="16" y="15"/>
                    <a:pt x="16" y="15"/>
                  </a:cubicBezTo>
                  <a:cubicBezTo>
                    <a:pt x="15" y="17"/>
                    <a:pt x="14" y="18"/>
                    <a:pt x="11" y="18"/>
                  </a:cubicBezTo>
                  <a:moveTo>
                    <a:pt x="13" y="12"/>
                  </a:moveTo>
                  <a:cubicBezTo>
                    <a:pt x="12" y="12"/>
                    <a:pt x="12" y="12"/>
                    <a:pt x="12" y="12"/>
                  </a:cubicBezTo>
                  <a:cubicBezTo>
                    <a:pt x="12" y="12"/>
                    <a:pt x="11" y="11"/>
                    <a:pt x="11" y="10"/>
                  </a:cubicBezTo>
                  <a:cubicBezTo>
                    <a:pt x="11" y="10"/>
                    <a:pt x="11" y="9"/>
                    <a:pt x="12" y="9"/>
                  </a:cubicBezTo>
                  <a:cubicBezTo>
                    <a:pt x="12" y="9"/>
                    <a:pt x="12" y="9"/>
                    <a:pt x="12" y="9"/>
                  </a:cubicBezTo>
                  <a:cubicBezTo>
                    <a:pt x="13" y="9"/>
                    <a:pt x="14" y="10"/>
                    <a:pt x="14" y="11"/>
                  </a:cubicBezTo>
                  <a:cubicBezTo>
                    <a:pt x="14" y="11"/>
                    <a:pt x="13" y="12"/>
                    <a:pt x="13" y="12"/>
                  </a:cubicBezTo>
                  <a:moveTo>
                    <a:pt x="9" y="11"/>
                  </a:moveTo>
                  <a:cubicBezTo>
                    <a:pt x="8" y="11"/>
                    <a:pt x="8" y="11"/>
                    <a:pt x="8" y="11"/>
                  </a:cubicBezTo>
                  <a:cubicBezTo>
                    <a:pt x="8" y="11"/>
                    <a:pt x="7" y="10"/>
                    <a:pt x="7" y="9"/>
                  </a:cubicBezTo>
                  <a:cubicBezTo>
                    <a:pt x="7" y="9"/>
                    <a:pt x="7" y="8"/>
                    <a:pt x="8" y="8"/>
                  </a:cubicBezTo>
                  <a:cubicBezTo>
                    <a:pt x="8" y="8"/>
                    <a:pt x="8" y="8"/>
                    <a:pt x="8" y="8"/>
                  </a:cubicBezTo>
                  <a:cubicBezTo>
                    <a:pt x="9" y="9"/>
                    <a:pt x="10" y="9"/>
                    <a:pt x="10" y="10"/>
                  </a:cubicBezTo>
                  <a:cubicBezTo>
                    <a:pt x="10" y="11"/>
                    <a:pt x="9" y="11"/>
                    <a:pt x="9" y="11"/>
                  </a:cubicBezTo>
                  <a:moveTo>
                    <a:pt x="8" y="0"/>
                  </a:moveTo>
                  <a:cubicBezTo>
                    <a:pt x="3" y="0"/>
                    <a:pt x="0" y="4"/>
                    <a:pt x="0" y="8"/>
                  </a:cubicBezTo>
                  <a:cubicBezTo>
                    <a:pt x="0" y="14"/>
                    <a:pt x="5" y="19"/>
                    <a:pt x="10" y="20"/>
                  </a:cubicBezTo>
                  <a:cubicBezTo>
                    <a:pt x="11" y="20"/>
                    <a:pt x="12" y="20"/>
                    <a:pt x="12" y="20"/>
                  </a:cubicBezTo>
                  <a:cubicBezTo>
                    <a:pt x="17" y="20"/>
                    <a:pt x="20" y="17"/>
                    <a:pt x="20" y="12"/>
                  </a:cubicBezTo>
                  <a:cubicBezTo>
                    <a:pt x="20" y="7"/>
                    <a:pt x="16" y="2"/>
                    <a:pt x="10" y="1"/>
                  </a:cubicBezTo>
                  <a:cubicBezTo>
                    <a:pt x="10" y="1"/>
                    <a:pt x="9"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65" name="Freeform 67"/>
            <p:cNvSpPr>
              <a:spLocks noChangeArrowheads="1"/>
            </p:cNvSpPr>
            <p:nvPr/>
          </p:nvSpPr>
          <p:spPr bwMode="auto">
            <a:xfrm>
              <a:off x="1798638" y="173038"/>
              <a:ext cx="14288" cy="65088"/>
            </a:xfrm>
            <a:custGeom>
              <a:avLst/>
              <a:gdLst>
                <a:gd name="T0" fmla="*/ 12759184 w 4"/>
                <a:gd name="T1" fmla="*/ 0 h 17"/>
                <a:gd name="T2" fmla="*/ 0 w 4"/>
                <a:gd name="T3" fmla="*/ 29316401 h 17"/>
                <a:gd name="T4" fmla="*/ 12759184 w 4"/>
                <a:gd name="T5" fmla="*/ 29316401 h 17"/>
                <a:gd name="T6" fmla="*/ 0 w 4"/>
                <a:gd name="T7" fmla="*/ 205226293 h 17"/>
                <a:gd name="T8" fmla="*/ 25518368 w 4"/>
                <a:gd name="T9" fmla="*/ 249202808 h 17"/>
                <a:gd name="T10" fmla="*/ 51036736 w 4"/>
                <a:gd name="T11" fmla="*/ 219886408 h 17"/>
                <a:gd name="T12" fmla="*/ 38277552 w 4"/>
                <a:gd name="T13" fmla="*/ 43976516 h 17"/>
                <a:gd name="T14" fmla="*/ 51036736 w 4"/>
                <a:gd name="T15" fmla="*/ 29316401 h 17"/>
                <a:gd name="T16" fmla="*/ 38277552 w 4"/>
                <a:gd name="T17" fmla="*/ 0 h 17"/>
                <a:gd name="T18" fmla="*/ 12759184 w 4"/>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17"/>
                <a:gd name="T32" fmla="*/ 4 w 4"/>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17">
                  <a:moveTo>
                    <a:pt x="1" y="0"/>
                  </a:moveTo>
                  <a:cubicBezTo>
                    <a:pt x="1" y="0"/>
                    <a:pt x="0" y="0"/>
                    <a:pt x="0" y="2"/>
                  </a:cubicBezTo>
                  <a:cubicBezTo>
                    <a:pt x="1" y="2"/>
                    <a:pt x="1" y="2"/>
                    <a:pt x="1" y="2"/>
                  </a:cubicBezTo>
                  <a:cubicBezTo>
                    <a:pt x="0" y="14"/>
                    <a:pt x="0" y="14"/>
                    <a:pt x="0" y="14"/>
                  </a:cubicBezTo>
                  <a:cubicBezTo>
                    <a:pt x="2" y="17"/>
                    <a:pt x="2" y="17"/>
                    <a:pt x="2" y="17"/>
                  </a:cubicBezTo>
                  <a:cubicBezTo>
                    <a:pt x="4" y="15"/>
                    <a:pt x="4" y="15"/>
                    <a:pt x="4" y="15"/>
                  </a:cubicBezTo>
                  <a:cubicBezTo>
                    <a:pt x="3" y="3"/>
                    <a:pt x="3" y="3"/>
                    <a:pt x="3" y="3"/>
                  </a:cubicBezTo>
                  <a:cubicBezTo>
                    <a:pt x="4" y="2"/>
                    <a:pt x="4" y="2"/>
                    <a:pt x="4" y="2"/>
                  </a:cubicBezTo>
                  <a:cubicBezTo>
                    <a:pt x="4" y="2"/>
                    <a:pt x="4" y="1"/>
                    <a:pt x="3"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66" name="Freeform 68"/>
            <p:cNvSpPr>
              <a:spLocks noChangeArrowheads="1"/>
            </p:cNvSpPr>
            <p:nvPr/>
          </p:nvSpPr>
          <p:spPr bwMode="auto">
            <a:xfrm>
              <a:off x="1711325" y="169863"/>
              <a:ext cx="188913" cy="104775"/>
            </a:xfrm>
            <a:custGeom>
              <a:avLst/>
              <a:gdLst>
                <a:gd name="T0" fmla="*/ 228403374 w 50"/>
                <a:gd name="T1" fmla="*/ 0 h 28"/>
                <a:gd name="T2" fmla="*/ 228403374 w 50"/>
                <a:gd name="T3" fmla="*/ 0 h 28"/>
                <a:gd name="T4" fmla="*/ 185576796 w 50"/>
                <a:gd name="T5" fmla="*/ 126021873 h 28"/>
                <a:gd name="T6" fmla="*/ 228403374 w 50"/>
                <a:gd name="T7" fmla="*/ 140024304 h 28"/>
                <a:gd name="T8" fmla="*/ 228403374 w 50"/>
                <a:gd name="T9" fmla="*/ 196034025 h 28"/>
                <a:gd name="T10" fmla="*/ 328330794 w 50"/>
                <a:gd name="T11" fmla="*/ 266042435 h 28"/>
                <a:gd name="T12" fmla="*/ 214129107 w 50"/>
                <a:gd name="T13" fmla="*/ 210032713 h 28"/>
                <a:gd name="T14" fmla="*/ 214129107 w 50"/>
                <a:gd name="T15" fmla="*/ 154026734 h 28"/>
                <a:gd name="T16" fmla="*/ 171302530 w 50"/>
                <a:gd name="T17" fmla="*/ 140024304 h 28"/>
                <a:gd name="T18" fmla="*/ 228403374 w 50"/>
                <a:gd name="T19" fmla="*/ 0 h 28"/>
                <a:gd name="T20" fmla="*/ 0 w 50"/>
                <a:gd name="T21" fmla="*/ 266042435 h 28"/>
                <a:gd name="T22" fmla="*/ 142753998 w 50"/>
                <a:gd name="T23" fmla="*/ 294047296 h 28"/>
                <a:gd name="T24" fmla="*/ 556734168 w 50"/>
                <a:gd name="T25" fmla="*/ 364059447 h 28"/>
                <a:gd name="T26" fmla="*/ 713762431 w 50"/>
                <a:gd name="T27" fmla="*/ 392064308 h 28"/>
                <a:gd name="T28" fmla="*/ 471084792 w 50"/>
                <a:gd name="T29" fmla="*/ 42007291 h 28"/>
                <a:gd name="T30" fmla="*/ 471084792 w 50"/>
                <a:gd name="T31" fmla="*/ 42007291 h 28"/>
                <a:gd name="T32" fmla="*/ 471084792 w 50"/>
                <a:gd name="T33" fmla="*/ 42007291 h 28"/>
                <a:gd name="T34" fmla="*/ 471084792 w 50"/>
                <a:gd name="T35" fmla="*/ 42007291 h 28"/>
                <a:gd name="T36" fmla="*/ 528185635 w 50"/>
                <a:gd name="T37" fmla="*/ 210032713 h 28"/>
                <a:gd name="T38" fmla="*/ 485359058 w 50"/>
                <a:gd name="T39" fmla="*/ 196034025 h 28"/>
                <a:gd name="T40" fmla="*/ 499633324 w 50"/>
                <a:gd name="T41" fmla="*/ 252040004 h 28"/>
                <a:gd name="T42" fmla="*/ 385431637 w 50"/>
                <a:gd name="T43" fmla="*/ 266042435 h 28"/>
                <a:gd name="T44" fmla="*/ 485359058 w 50"/>
                <a:gd name="T45" fmla="*/ 238037574 h 28"/>
                <a:gd name="T46" fmla="*/ 471084792 w 50"/>
                <a:gd name="T47" fmla="*/ 182031595 h 28"/>
                <a:gd name="T48" fmla="*/ 513907590 w 50"/>
                <a:gd name="T49" fmla="*/ 182031595 h 28"/>
                <a:gd name="T50" fmla="*/ 471084792 w 50"/>
                <a:gd name="T51" fmla="*/ 42007291 h 28"/>
                <a:gd name="T52" fmla="*/ 356883105 w 50"/>
                <a:gd name="T53" fmla="*/ 266042435 h 28"/>
                <a:gd name="T54" fmla="*/ 228403374 w 50"/>
                <a:gd name="T55" fmla="*/ 0 h 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8"/>
                <a:gd name="T86" fmla="*/ 50 w 50"/>
                <a:gd name="T87" fmla="*/ 28 h 2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8">
                  <a:moveTo>
                    <a:pt x="16" y="0"/>
                  </a:moveTo>
                  <a:cubicBezTo>
                    <a:pt x="16" y="0"/>
                    <a:pt x="16" y="0"/>
                    <a:pt x="16" y="0"/>
                  </a:cubicBezTo>
                  <a:cubicBezTo>
                    <a:pt x="12" y="6"/>
                    <a:pt x="13" y="9"/>
                    <a:pt x="13" y="9"/>
                  </a:cubicBezTo>
                  <a:cubicBezTo>
                    <a:pt x="16" y="10"/>
                    <a:pt x="16" y="10"/>
                    <a:pt x="16" y="10"/>
                  </a:cubicBezTo>
                  <a:cubicBezTo>
                    <a:pt x="16" y="14"/>
                    <a:pt x="16" y="14"/>
                    <a:pt x="16" y="14"/>
                  </a:cubicBezTo>
                  <a:cubicBezTo>
                    <a:pt x="23" y="19"/>
                    <a:pt x="23" y="19"/>
                    <a:pt x="23" y="19"/>
                  </a:cubicBezTo>
                  <a:cubicBezTo>
                    <a:pt x="15" y="15"/>
                    <a:pt x="15" y="15"/>
                    <a:pt x="15" y="15"/>
                  </a:cubicBezTo>
                  <a:cubicBezTo>
                    <a:pt x="15" y="11"/>
                    <a:pt x="15" y="11"/>
                    <a:pt x="15" y="11"/>
                  </a:cubicBezTo>
                  <a:cubicBezTo>
                    <a:pt x="12" y="10"/>
                    <a:pt x="12" y="10"/>
                    <a:pt x="12" y="10"/>
                  </a:cubicBezTo>
                  <a:cubicBezTo>
                    <a:pt x="11" y="5"/>
                    <a:pt x="16" y="0"/>
                    <a:pt x="16" y="0"/>
                  </a:cubicBezTo>
                  <a:cubicBezTo>
                    <a:pt x="7" y="0"/>
                    <a:pt x="0" y="5"/>
                    <a:pt x="0" y="19"/>
                  </a:cubicBezTo>
                  <a:cubicBezTo>
                    <a:pt x="10" y="21"/>
                    <a:pt x="10" y="21"/>
                    <a:pt x="10" y="21"/>
                  </a:cubicBezTo>
                  <a:cubicBezTo>
                    <a:pt x="39" y="26"/>
                    <a:pt x="39" y="26"/>
                    <a:pt x="39" y="26"/>
                  </a:cubicBezTo>
                  <a:cubicBezTo>
                    <a:pt x="50" y="28"/>
                    <a:pt x="50" y="28"/>
                    <a:pt x="50" y="28"/>
                  </a:cubicBezTo>
                  <a:cubicBezTo>
                    <a:pt x="50" y="14"/>
                    <a:pt x="43" y="7"/>
                    <a:pt x="33" y="3"/>
                  </a:cubicBezTo>
                  <a:cubicBezTo>
                    <a:pt x="33" y="3"/>
                    <a:pt x="33" y="3"/>
                    <a:pt x="33" y="3"/>
                  </a:cubicBezTo>
                  <a:cubicBezTo>
                    <a:pt x="33" y="3"/>
                    <a:pt x="33" y="3"/>
                    <a:pt x="33" y="3"/>
                  </a:cubicBezTo>
                  <a:cubicBezTo>
                    <a:pt x="33" y="3"/>
                    <a:pt x="33" y="3"/>
                    <a:pt x="33" y="3"/>
                  </a:cubicBezTo>
                  <a:cubicBezTo>
                    <a:pt x="33" y="3"/>
                    <a:pt x="38" y="9"/>
                    <a:pt x="37" y="15"/>
                  </a:cubicBezTo>
                  <a:cubicBezTo>
                    <a:pt x="34" y="14"/>
                    <a:pt x="34" y="14"/>
                    <a:pt x="34" y="14"/>
                  </a:cubicBezTo>
                  <a:cubicBezTo>
                    <a:pt x="35" y="18"/>
                    <a:pt x="35" y="18"/>
                    <a:pt x="35" y="18"/>
                  </a:cubicBezTo>
                  <a:cubicBezTo>
                    <a:pt x="27" y="19"/>
                    <a:pt x="27" y="19"/>
                    <a:pt x="27" y="19"/>
                  </a:cubicBezTo>
                  <a:cubicBezTo>
                    <a:pt x="34" y="17"/>
                    <a:pt x="34" y="17"/>
                    <a:pt x="34" y="17"/>
                  </a:cubicBezTo>
                  <a:cubicBezTo>
                    <a:pt x="33" y="13"/>
                    <a:pt x="33" y="13"/>
                    <a:pt x="33" y="13"/>
                  </a:cubicBezTo>
                  <a:cubicBezTo>
                    <a:pt x="36" y="13"/>
                    <a:pt x="36" y="13"/>
                    <a:pt x="36" y="13"/>
                  </a:cubicBezTo>
                  <a:cubicBezTo>
                    <a:pt x="36" y="13"/>
                    <a:pt x="37" y="10"/>
                    <a:pt x="33" y="3"/>
                  </a:cubicBezTo>
                  <a:cubicBezTo>
                    <a:pt x="34" y="4"/>
                    <a:pt x="33" y="15"/>
                    <a:pt x="25" y="19"/>
                  </a:cubicBezTo>
                  <a:cubicBezTo>
                    <a:pt x="25" y="19"/>
                    <a:pt x="15" y="11"/>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67" name="Freeform 69"/>
            <p:cNvSpPr>
              <a:spLocks noChangeArrowheads="1"/>
            </p:cNvSpPr>
            <p:nvPr/>
          </p:nvSpPr>
          <p:spPr bwMode="auto">
            <a:xfrm>
              <a:off x="1776413" y="166688"/>
              <a:ext cx="22225" cy="17463"/>
            </a:xfrm>
            <a:custGeom>
              <a:avLst/>
              <a:gdLst>
                <a:gd name="T0" fmla="*/ 41164404 w 6"/>
                <a:gd name="T1" fmla="*/ 0 h 5"/>
                <a:gd name="T2" fmla="*/ 0 w 6"/>
                <a:gd name="T3" fmla="*/ 12199652 h 5"/>
                <a:gd name="T4" fmla="*/ 68604871 w 6"/>
                <a:gd name="T5" fmla="*/ 60991274 h 5"/>
                <a:gd name="T6" fmla="*/ 82325104 w 6"/>
                <a:gd name="T7" fmla="*/ 12199652 h 5"/>
                <a:gd name="T8" fmla="*/ 41164404 w 6"/>
                <a:gd name="T9" fmla="*/ 0 h 5"/>
                <a:gd name="T10" fmla="*/ 41164404 w 6"/>
                <a:gd name="T11" fmla="*/ 0 h 5"/>
                <a:gd name="T12" fmla="*/ 0 60000 65536"/>
                <a:gd name="T13" fmla="*/ 0 60000 65536"/>
                <a:gd name="T14" fmla="*/ 0 60000 65536"/>
                <a:gd name="T15" fmla="*/ 0 60000 65536"/>
                <a:gd name="T16" fmla="*/ 0 60000 65536"/>
                <a:gd name="T17" fmla="*/ 0 60000 65536"/>
                <a:gd name="T18" fmla="*/ 0 w 6"/>
                <a:gd name="T19" fmla="*/ 0 h 5"/>
                <a:gd name="T20" fmla="*/ 6 w 6"/>
                <a:gd name="T21" fmla="*/ 5 h 5"/>
              </a:gdLst>
              <a:ahLst/>
              <a:cxnLst>
                <a:cxn ang="T12">
                  <a:pos x="T0" y="T1"/>
                </a:cxn>
                <a:cxn ang="T13">
                  <a:pos x="T2" y="T3"/>
                </a:cxn>
                <a:cxn ang="T14">
                  <a:pos x="T4" y="T5"/>
                </a:cxn>
                <a:cxn ang="T15">
                  <a:pos x="T6" y="T7"/>
                </a:cxn>
                <a:cxn ang="T16">
                  <a:pos x="T8" y="T9"/>
                </a:cxn>
                <a:cxn ang="T17">
                  <a:pos x="T10" y="T11"/>
                </a:cxn>
              </a:cxnLst>
              <a:rect l="T18" t="T19" r="T20" b="T21"/>
              <a:pathLst>
                <a:path w="6" h="5">
                  <a:moveTo>
                    <a:pt x="3" y="0"/>
                  </a:moveTo>
                  <a:cubicBezTo>
                    <a:pt x="1" y="0"/>
                    <a:pt x="0" y="1"/>
                    <a:pt x="0" y="1"/>
                  </a:cubicBezTo>
                  <a:cubicBezTo>
                    <a:pt x="5" y="5"/>
                    <a:pt x="5" y="5"/>
                    <a:pt x="5" y="5"/>
                  </a:cubicBezTo>
                  <a:cubicBezTo>
                    <a:pt x="5" y="3"/>
                    <a:pt x="6" y="1"/>
                    <a:pt x="6" y="1"/>
                  </a:cubicBezTo>
                  <a:cubicBezTo>
                    <a:pt x="4" y="1"/>
                    <a:pt x="3"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68" name="Freeform 70"/>
            <p:cNvSpPr>
              <a:spLocks noChangeArrowheads="1"/>
            </p:cNvSpPr>
            <p:nvPr/>
          </p:nvSpPr>
          <p:spPr bwMode="auto">
            <a:xfrm>
              <a:off x="1812925" y="173038"/>
              <a:ext cx="22225" cy="15875"/>
            </a:xfrm>
            <a:custGeom>
              <a:avLst/>
              <a:gdLst>
                <a:gd name="T0" fmla="*/ 0 w 6"/>
                <a:gd name="T1" fmla="*/ 0 h 4"/>
                <a:gd name="T2" fmla="*/ 13720233 w 6"/>
                <a:gd name="T3" fmla="*/ 63003906 h 4"/>
                <a:gd name="T4" fmla="*/ 82325104 w 6"/>
                <a:gd name="T5" fmla="*/ 31503938 h 4"/>
                <a:gd name="T6" fmla="*/ 41164404 w 6"/>
                <a:gd name="T7" fmla="*/ 0 h 4"/>
                <a:gd name="T8" fmla="*/ 13720233 w 6"/>
                <a:gd name="T9" fmla="*/ 0 h 4"/>
                <a:gd name="T10" fmla="*/ 0 w 6"/>
                <a:gd name="T11" fmla="*/ 0 h 4"/>
                <a:gd name="T12" fmla="*/ 0 60000 65536"/>
                <a:gd name="T13" fmla="*/ 0 60000 65536"/>
                <a:gd name="T14" fmla="*/ 0 60000 65536"/>
                <a:gd name="T15" fmla="*/ 0 60000 65536"/>
                <a:gd name="T16" fmla="*/ 0 60000 65536"/>
                <a:gd name="T17" fmla="*/ 0 60000 65536"/>
                <a:gd name="T18" fmla="*/ 0 w 6"/>
                <a:gd name="T19" fmla="*/ 0 h 4"/>
                <a:gd name="T20" fmla="*/ 6 w 6"/>
                <a:gd name="T21" fmla="*/ 4 h 4"/>
              </a:gdLst>
              <a:ahLst/>
              <a:cxnLst>
                <a:cxn ang="T12">
                  <a:pos x="T0" y="T1"/>
                </a:cxn>
                <a:cxn ang="T13">
                  <a:pos x="T2" y="T3"/>
                </a:cxn>
                <a:cxn ang="T14">
                  <a:pos x="T4" y="T5"/>
                </a:cxn>
                <a:cxn ang="T15">
                  <a:pos x="T6" y="T7"/>
                </a:cxn>
                <a:cxn ang="T16">
                  <a:pos x="T8" y="T9"/>
                </a:cxn>
                <a:cxn ang="T17">
                  <a:pos x="T10" y="T11"/>
                </a:cxn>
              </a:cxnLst>
              <a:rect l="T18" t="T19" r="T20" b="T21"/>
              <a:pathLst>
                <a:path w="6" h="4">
                  <a:moveTo>
                    <a:pt x="0" y="0"/>
                  </a:moveTo>
                  <a:cubicBezTo>
                    <a:pt x="0" y="0"/>
                    <a:pt x="1" y="2"/>
                    <a:pt x="1" y="4"/>
                  </a:cubicBezTo>
                  <a:cubicBezTo>
                    <a:pt x="6" y="2"/>
                    <a:pt x="6" y="2"/>
                    <a:pt x="6" y="2"/>
                  </a:cubicBezTo>
                  <a:cubicBezTo>
                    <a:pt x="6" y="2"/>
                    <a:pt x="4" y="0"/>
                    <a:pt x="3" y="0"/>
                  </a:cubicBezTo>
                  <a:cubicBezTo>
                    <a:pt x="3" y="0"/>
                    <a:pt x="2" y="0"/>
                    <a:pt x="1" y="0"/>
                  </a:cubicBezTo>
                  <a:cubicBezTo>
                    <a:pt x="1"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69" name="Freeform 71"/>
            <p:cNvSpPr>
              <a:spLocks noEditPoints="1" noChangeArrowheads="1"/>
            </p:cNvSpPr>
            <p:nvPr/>
          </p:nvSpPr>
          <p:spPr bwMode="auto">
            <a:xfrm>
              <a:off x="1752600" y="71438"/>
              <a:ext cx="101600" cy="95250"/>
            </a:xfrm>
            <a:custGeom>
              <a:avLst/>
              <a:gdLst>
                <a:gd name="T0" fmla="*/ 212396681 w 27"/>
                <a:gd name="T1" fmla="*/ 319354200 h 25"/>
                <a:gd name="T2" fmla="*/ 198236652 w 27"/>
                <a:gd name="T3" fmla="*/ 319354200 h 25"/>
                <a:gd name="T4" fmla="*/ 99120207 w 27"/>
                <a:gd name="T5" fmla="*/ 217741500 h 25"/>
                <a:gd name="T6" fmla="*/ 297356859 w 27"/>
                <a:gd name="T7" fmla="*/ 261289800 h 25"/>
                <a:gd name="T8" fmla="*/ 212396681 w 27"/>
                <a:gd name="T9" fmla="*/ 319354200 h 25"/>
                <a:gd name="T10" fmla="*/ 240716741 w 27"/>
                <a:gd name="T11" fmla="*/ 217741500 h 25"/>
                <a:gd name="T12" fmla="*/ 226556711 w 27"/>
                <a:gd name="T13" fmla="*/ 217741500 h 25"/>
                <a:gd name="T14" fmla="*/ 212396681 w 27"/>
                <a:gd name="T15" fmla="*/ 188709300 h 25"/>
                <a:gd name="T16" fmla="*/ 226556711 w 27"/>
                <a:gd name="T17" fmla="*/ 159677100 h 25"/>
                <a:gd name="T18" fmla="*/ 226556711 w 27"/>
                <a:gd name="T19" fmla="*/ 159677100 h 25"/>
                <a:gd name="T20" fmla="*/ 254876770 w 27"/>
                <a:gd name="T21" fmla="*/ 188709300 h 25"/>
                <a:gd name="T22" fmla="*/ 240716741 w 27"/>
                <a:gd name="T23" fmla="*/ 217741500 h 25"/>
                <a:gd name="T24" fmla="*/ 169920356 w 27"/>
                <a:gd name="T25" fmla="*/ 203225400 h 25"/>
                <a:gd name="T26" fmla="*/ 155760326 w 27"/>
                <a:gd name="T27" fmla="*/ 203225400 h 25"/>
                <a:gd name="T28" fmla="*/ 127440267 w 27"/>
                <a:gd name="T29" fmla="*/ 174193200 h 25"/>
                <a:gd name="T30" fmla="*/ 155760326 w 27"/>
                <a:gd name="T31" fmla="*/ 145161000 h 25"/>
                <a:gd name="T32" fmla="*/ 155760326 w 27"/>
                <a:gd name="T33" fmla="*/ 145161000 h 25"/>
                <a:gd name="T34" fmla="*/ 184080385 w 27"/>
                <a:gd name="T35" fmla="*/ 174193200 h 25"/>
                <a:gd name="T36" fmla="*/ 169920356 w 27"/>
                <a:gd name="T37" fmla="*/ 203225400 h 25"/>
                <a:gd name="T38" fmla="*/ 155760326 w 27"/>
                <a:gd name="T39" fmla="*/ 0 h 25"/>
                <a:gd name="T40" fmla="*/ 0 w 27"/>
                <a:gd name="T41" fmla="*/ 145161000 h 25"/>
                <a:gd name="T42" fmla="*/ 198236652 w 27"/>
                <a:gd name="T43" fmla="*/ 362902500 h 25"/>
                <a:gd name="T44" fmla="*/ 240716741 w 27"/>
                <a:gd name="T45" fmla="*/ 362902500 h 25"/>
                <a:gd name="T46" fmla="*/ 382317037 w 27"/>
                <a:gd name="T47" fmla="*/ 217741500 h 25"/>
                <a:gd name="T48" fmla="*/ 198236652 w 27"/>
                <a:gd name="T49" fmla="*/ 0 h 25"/>
                <a:gd name="T50" fmla="*/ 155760326 w 27"/>
                <a:gd name="T51" fmla="*/ 0 h 2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
                <a:gd name="T79" fmla="*/ 0 h 25"/>
                <a:gd name="T80" fmla="*/ 27 w 27"/>
                <a:gd name="T81" fmla="*/ 25 h 2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 h="25">
                  <a:moveTo>
                    <a:pt x="15" y="22"/>
                  </a:moveTo>
                  <a:cubicBezTo>
                    <a:pt x="15" y="22"/>
                    <a:pt x="14" y="22"/>
                    <a:pt x="14" y="22"/>
                  </a:cubicBezTo>
                  <a:cubicBezTo>
                    <a:pt x="10" y="21"/>
                    <a:pt x="7" y="19"/>
                    <a:pt x="7" y="15"/>
                  </a:cubicBezTo>
                  <a:cubicBezTo>
                    <a:pt x="21" y="18"/>
                    <a:pt x="21" y="18"/>
                    <a:pt x="21" y="18"/>
                  </a:cubicBezTo>
                  <a:cubicBezTo>
                    <a:pt x="20" y="21"/>
                    <a:pt x="18" y="22"/>
                    <a:pt x="15" y="22"/>
                  </a:cubicBezTo>
                  <a:moveTo>
                    <a:pt x="17" y="15"/>
                  </a:moveTo>
                  <a:cubicBezTo>
                    <a:pt x="17" y="15"/>
                    <a:pt x="17" y="15"/>
                    <a:pt x="16" y="15"/>
                  </a:cubicBezTo>
                  <a:cubicBezTo>
                    <a:pt x="15" y="14"/>
                    <a:pt x="15" y="13"/>
                    <a:pt x="15" y="13"/>
                  </a:cubicBezTo>
                  <a:cubicBezTo>
                    <a:pt x="15" y="12"/>
                    <a:pt x="15" y="11"/>
                    <a:pt x="16" y="11"/>
                  </a:cubicBezTo>
                  <a:cubicBezTo>
                    <a:pt x="16" y="11"/>
                    <a:pt x="16" y="11"/>
                    <a:pt x="16" y="11"/>
                  </a:cubicBezTo>
                  <a:cubicBezTo>
                    <a:pt x="17" y="11"/>
                    <a:pt x="18" y="12"/>
                    <a:pt x="18" y="13"/>
                  </a:cubicBezTo>
                  <a:cubicBezTo>
                    <a:pt x="18" y="14"/>
                    <a:pt x="18" y="15"/>
                    <a:pt x="17" y="15"/>
                  </a:cubicBezTo>
                  <a:moveTo>
                    <a:pt x="12" y="14"/>
                  </a:moveTo>
                  <a:cubicBezTo>
                    <a:pt x="11" y="14"/>
                    <a:pt x="11" y="14"/>
                    <a:pt x="11" y="14"/>
                  </a:cubicBezTo>
                  <a:cubicBezTo>
                    <a:pt x="10" y="13"/>
                    <a:pt x="9" y="12"/>
                    <a:pt x="9" y="12"/>
                  </a:cubicBezTo>
                  <a:cubicBezTo>
                    <a:pt x="9" y="11"/>
                    <a:pt x="10" y="10"/>
                    <a:pt x="11" y="10"/>
                  </a:cubicBezTo>
                  <a:cubicBezTo>
                    <a:pt x="11" y="10"/>
                    <a:pt x="11" y="10"/>
                    <a:pt x="11" y="10"/>
                  </a:cubicBezTo>
                  <a:cubicBezTo>
                    <a:pt x="12" y="10"/>
                    <a:pt x="13" y="11"/>
                    <a:pt x="13" y="12"/>
                  </a:cubicBezTo>
                  <a:cubicBezTo>
                    <a:pt x="13" y="13"/>
                    <a:pt x="12" y="14"/>
                    <a:pt x="12" y="14"/>
                  </a:cubicBezTo>
                  <a:moveTo>
                    <a:pt x="11" y="0"/>
                  </a:moveTo>
                  <a:cubicBezTo>
                    <a:pt x="5" y="0"/>
                    <a:pt x="0" y="4"/>
                    <a:pt x="0" y="10"/>
                  </a:cubicBezTo>
                  <a:cubicBezTo>
                    <a:pt x="0" y="17"/>
                    <a:pt x="6" y="24"/>
                    <a:pt x="14" y="25"/>
                  </a:cubicBezTo>
                  <a:cubicBezTo>
                    <a:pt x="15" y="25"/>
                    <a:pt x="16" y="25"/>
                    <a:pt x="17" y="25"/>
                  </a:cubicBezTo>
                  <a:cubicBezTo>
                    <a:pt x="23" y="25"/>
                    <a:pt x="27" y="21"/>
                    <a:pt x="27" y="15"/>
                  </a:cubicBezTo>
                  <a:cubicBezTo>
                    <a:pt x="27" y="8"/>
                    <a:pt x="21" y="2"/>
                    <a:pt x="14" y="0"/>
                  </a:cubicBezTo>
                  <a:cubicBezTo>
                    <a:pt x="13" y="0"/>
                    <a:pt x="12" y="0"/>
                    <a:pt x="1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70" name="Freeform 72"/>
            <p:cNvSpPr>
              <a:spLocks noChangeArrowheads="1"/>
            </p:cNvSpPr>
            <p:nvPr/>
          </p:nvSpPr>
          <p:spPr bwMode="auto">
            <a:xfrm>
              <a:off x="2287588" y="263525"/>
              <a:ext cx="14288" cy="60325"/>
            </a:xfrm>
            <a:custGeom>
              <a:avLst/>
              <a:gdLst>
                <a:gd name="T0" fmla="*/ 12759184 w 4"/>
                <a:gd name="T1" fmla="*/ 0 h 16"/>
                <a:gd name="T2" fmla="*/ 12759184 w 4"/>
                <a:gd name="T3" fmla="*/ 28431927 h 16"/>
                <a:gd name="T4" fmla="*/ 12759184 w 4"/>
                <a:gd name="T5" fmla="*/ 28431927 h 16"/>
                <a:gd name="T6" fmla="*/ 0 w 4"/>
                <a:gd name="T7" fmla="*/ 199012175 h 16"/>
                <a:gd name="T8" fmla="*/ 25518368 w 4"/>
                <a:gd name="T9" fmla="*/ 227444102 h 16"/>
                <a:gd name="T10" fmla="*/ 51036736 w 4"/>
                <a:gd name="T11" fmla="*/ 213230023 h 16"/>
                <a:gd name="T12" fmla="*/ 38277552 w 4"/>
                <a:gd name="T13" fmla="*/ 42646005 h 16"/>
                <a:gd name="T14" fmla="*/ 38277552 w 4"/>
                <a:gd name="T15" fmla="*/ 28431927 h 16"/>
                <a:gd name="T16" fmla="*/ 38277552 w 4"/>
                <a:gd name="T17" fmla="*/ 0 h 16"/>
                <a:gd name="T18" fmla="*/ 12759184 w 4"/>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16"/>
                <a:gd name="T32" fmla="*/ 4 w 4"/>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16">
                  <a:moveTo>
                    <a:pt x="1" y="0"/>
                  </a:moveTo>
                  <a:cubicBezTo>
                    <a:pt x="1" y="0"/>
                    <a:pt x="1" y="1"/>
                    <a:pt x="1" y="2"/>
                  </a:cubicBezTo>
                  <a:cubicBezTo>
                    <a:pt x="1" y="2"/>
                    <a:pt x="1" y="2"/>
                    <a:pt x="1" y="2"/>
                  </a:cubicBezTo>
                  <a:cubicBezTo>
                    <a:pt x="0" y="14"/>
                    <a:pt x="0" y="14"/>
                    <a:pt x="0" y="14"/>
                  </a:cubicBezTo>
                  <a:cubicBezTo>
                    <a:pt x="2" y="16"/>
                    <a:pt x="2" y="16"/>
                    <a:pt x="2" y="16"/>
                  </a:cubicBezTo>
                  <a:cubicBezTo>
                    <a:pt x="4" y="15"/>
                    <a:pt x="4" y="15"/>
                    <a:pt x="4" y="15"/>
                  </a:cubicBezTo>
                  <a:cubicBezTo>
                    <a:pt x="3" y="3"/>
                    <a:pt x="3" y="3"/>
                    <a:pt x="3" y="3"/>
                  </a:cubicBezTo>
                  <a:cubicBezTo>
                    <a:pt x="3" y="2"/>
                    <a:pt x="3" y="2"/>
                    <a:pt x="3" y="2"/>
                  </a:cubicBezTo>
                  <a:cubicBezTo>
                    <a:pt x="3" y="2"/>
                    <a:pt x="3" y="1"/>
                    <a:pt x="3"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71" name="Freeform 73"/>
            <p:cNvSpPr>
              <a:spLocks noChangeArrowheads="1"/>
            </p:cNvSpPr>
            <p:nvPr/>
          </p:nvSpPr>
          <p:spPr bwMode="auto">
            <a:xfrm>
              <a:off x="2208213" y="260350"/>
              <a:ext cx="168275" cy="101600"/>
            </a:xfrm>
            <a:custGeom>
              <a:avLst/>
              <a:gdLst>
                <a:gd name="T0" fmla="*/ 209752918 w 45"/>
                <a:gd name="T1" fmla="*/ 0 h 27"/>
                <a:gd name="T2" fmla="*/ 209752918 w 45"/>
                <a:gd name="T3" fmla="*/ 0 h 27"/>
                <a:gd name="T4" fmla="*/ 167800091 w 45"/>
                <a:gd name="T5" fmla="*/ 127440267 h 27"/>
                <a:gd name="T6" fmla="*/ 209752918 w 45"/>
                <a:gd name="T7" fmla="*/ 127440267 h 27"/>
                <a:gd name="T8" fmla="*/ 209752918 w 45"/>
                <a:gd name="T9" fmla="*/ 198236652 h 27"/>
                <a:gd name="T10" fmla="*/ 293651093 w 45"/>
                <a:gd name="T11" fmla="*/ 254876770 h 27"/>
                <a:gd name="T12" fmla="*/ 181785613 w 45"/>
                <a:gd name="T13" fmla="*/ 198236652 h 27"/>
                <a:gd name="T14" fmla="*/ 195767396 w 45"/>
                <a:gd name="T15" fmla="*/ 141600296 h 27"/>
                <a:gd name="T16" fmla="*/ 153818308 w 45"/>
                <a:gd name="T17" fmla="*/ 141600296 h 27"/>
                <a:gd name="T18" fmla="*/ 209752918 w 45"/>
                <a:gd name="T19" fmla="*/ 0 h 27"/>
                <a:gd name="T20" fmla="*/ 0 w 45"/>
                <a:gd name="T21" fmla="*/ 269036800 h 27"/>
                <a:gd name="T22" fmla="*/ 125851003 w 45"/>
                <a:gd name="T23" fmla="*/ 283196830 h 27"/>
                <a:gd name="T24" fmla="*/ 503404011 w 45"/>
                <a:gd name="T25" fmla="*/ 353996978 h 27"/>
                <a:gd name="T26" fmla="*/ 629255014 w 45"/>
                <a:gd name="T27" fmla="*/ 382317037 h 27"/>
                <a:gd name="T28" fmla="*/ 433487618 w 45"/>
                <a:gd name="T29" fmla="*/ 42480089 h 27"/>
                <a:gd name="T30" fmla="*/ 433487618 w 45"/>
                <a:gd name="T31" fmla="*/ 42480089 h 27"/>
                <a:gd name="T32" fmla="*/ 433487618 w 45"/>
                <a:gd name="T33" fmla="*/ 42480089 h 27"/>
                <a:gd name="T34" fmla="*/ 433487618 w 45"/>
                <a:gd name="T35" fmla="*/ 42480089 h 27"/>
                <a:gd name="T36" fmla="*/ 475436706 w 45"/>
                <a:gd name="T37" fmla="*/ 198236652 h 27"/>
                <a:gd name="T38" fmla="*/ 433487618 w 45"/>
                <a:gd name="T39" fmla="*/ 198236652 h 27"/>
                <a:gd name="T40" fmla="*/ 447469401 w 45"/>
                <a:gd name="T41" fmla="*/ 254876770 h 27"/>
                <a:gd name="T42" fmla="*/ 335603921 w 45"/>
                <a:gd name="T43" fmla="*/ 269036800 h 27"/>
                <a:gd name="T44" fmla="*/ 433487618 w 45"/>
                <a:gd name="T45" fmla="*/ 240716741 h 27"/>
                <a:gd name="T46" fmla="*/ 433487618 w 45"/>
                <a:gd name="T47" fmla="*/ 169920356 h 27"/>
                <a:gd name="T48" fmla="*/ 461454923 w 45"/>
                <a:gd name="T49" fmla="*/ 184080385 h 27"/>
                <a:gd name="T50" fmla="*/ 433487618 w 45"/>
                <a:gd name="T51" fmla="*/ 42480089 h 27"/>
                <a:gd name="T52" fmla="*/ 321618398 w 45"/>
                <a:gd name="T53" fmla="*/ 254876770 h 27"/>
                <a:gd name="T54" fmla="*/ 209752918 w 45"/>
                <a:gd name="T55" fmla="*/ 0 h 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5"/>
                <a:gd name="T85" fmla="*/ 0 h 27"/>
                <a:gd name="T86" fmla="*/ 45 w 45"/>
                <a:gd name="T87" fmla="*/ 27 h 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5" h="27">
                  <a:moveTo>
                    <a:pt x="15" y="0"/>
                  </a:moveTo>
                  <a:cubicBezTo>
                    <a:pt x="15" y="0"/>
                    <a:pt x="15" y="0"/>
                    <a:pt x="15" y="0"/>
                  </a:cubicBezTo>
                  <a:cubicBezTo>
                    <a:pt x="11" y="6"/>
                    <a:pt x="12" y="9"/>
                    <a:pt x="12" y="9"/>
                  </a:cubicBezTo>
                  <a:cubicBezTo>
                    <a:pt x="15" y="9"/>
                    <a:pt x="15" y="9"/>
                    <a:pt x="15" y="9"/>
                  </a:cubicBezTo>
                  <a:cubicBezTo>
                    <a:pt x="15" y="14"/>
                    <a:pt x="15" y="14"/>
                    <a:pt x="15" y="14"/>
                  </a:cubicBezTo>
                  <a:cubicBezTo>
                    <a:pt x="21" y="18"/>
                    <a:pt x="21" y="18"/>
                    <a:pt x="21" y="18"/>
                  </a:cubicBezTo>
                  <a:cubicBezTo>
                    <a:pt x="13" y="14"/>
                    <a:pt x="13" y="14"/>
                    <a:pt x="13" y="14"/>
                  </a:cubicBezTo>
                  <a:cubicBezTo>
                    <a:pt x="14" y="10"/>
                    <a:pt x="14" y="10"/>
                    <a:pt x="14" y="10"/>
                  </a:cubicBezTo>
                  <a:cubicBezTo>
                    <a:pt x="11" y="10"/>
                    <a:pt x="11" y="10"/>
                    <a:pt x="11" y="10"/>
                  </a:cubicBezTo>
                  <a:cubicBezTo>
                    <a:pt x="11" y="5"/>
                    <a:pt x="14" y="0"/>
                    <a:pt x="15" y="0"/>
                  </a:cubicBezTo>
                  <a:cubicBezTo>
                    <a:pt x="6" y="1"/>
                    <a:pt x="0" y="5"/>
                    <a:pt x="0" y="19"/>
                  </a:cubicBezTo>
                  <a:cubicBezTo>
                    <a:pt x="9" y="20"/>
                    <a:pt x="9" y="20"/>
                    <a:pt x="9" y="20"/>
                  </a:cubicBezTo>
                  <a:cubicBezTo>
                    <a:pt x="36" y="25"/>
                    <a:pt x="36" y="25"/>
                    <a:pt x="36" y="25"/>
                  </a:cubicBezTo>
                  <a:cubicBezTo>
                    <a:pt x="45" y="27"/>
                    <a:pt x="45" y="27"/>
                    <a:pt x="45" y="27"/>
                  </a:cubicBezTo>
                  <a:cubicBezTo>
                    <a:pt x="45" y="14"/>
                    <a:pt x="39" y="7"/>
                    <a:pt x="31" y="3"/>
                  </a:cubicBezTo>
                  <a:cubicBezTo>
                    <a:pt x="31" y="3"/>
                    <a:pt x="31" y="3"/>
                    <a:pt x="31" y="3"/>
                  </a:cubicBezTo>
                  <a:cubicBezTo>
                    <a:pt x="31" y="3"/>
                    <a:pt x="31" y="3"/>
                    <a:pt x="31" y="3"/>
                  </a:cubicBezTo>
                  <a:cubicBezTo>
                    <a:pt x="31" y="3"/>
                    <a:pt x="31" y="3"/>
                    <a:pt x="31" y="3"/>
                  </a:cubicBezTo>
                  <a:cubicBezTo>
                    <a:pt x="31" y="3"/>
                    <a:pt x="35" y="9"/>
                    <a:pt x="34" y="14"/>
                  </a:cubicBezTo>
                  <a:cubicBezTo>
                    <a:pt x="31" y="14"/>
                    <a:pt x="31" y="14"/>
                    <a:pt x="31" y="14"/>
                  </a:cubicBezTo>
                  <a:cubicBezTo>
                    <a:pt x="32" y="18"/>
                    <a:pt x="32" y="18"/>
                    <a:pt x="32" y="18"/>
                  </a:cubicBezTo>
                  <a:cubicBezTo>
                    <a:pt x="24" y="19"/>
                    <a:pt x="24" y="19"/>
                    <a:pt x="24" y="19"/>
                  </a:cubicBezTo>
                  <a:cubicBezTo>
                    <a:pt x="31" y="17"/>
                    <a:pt x="31" y="17"/>
                    <a:pt x="31" y="17"/>
                  </a:cubicBezTo>
                  <a:cubicBezTo>
                    <a:pt x="31" y="12"/>
                    <a:pt x="31" y="12"/>
                    <a:pt x="31" y="12"/>
                  </a:cubicBezTo>
                  <a:cubicBezTo>
                    <a:pt x="33" y="13"/>
                    <a:pt x="33" y="13"/>
                    <a:pt x="33" y="13"/>
                  </a:cubicBezTo>
                  <a:cubicBezTo>
                    <a:pt x="33" y="13"/>
                    <a:pt x="34" y="10"/>
                    <a:pt x="31" y="3"/>
                  </a:cubicBezTo>
                  <a:cubicBezTo>
                    <a:pt x="31" y="4"/>
                    <a:pt x="30" y="15"/>
                    <a:pt x="23" y="18"/>
                  </a:cubicBezTo>
                  <a:cubicBezTo>
                    <a:pt x="23" y="18"/>
                    <a:pt x="13" y="10"/>
                    <a:pt x="1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72" name="Freeform 74"/>
            <p:cNvSpPr>
              <a:spLocks noChangeArrowheads="1"/>
            </p:cNvSpPr>
            <p:nvPr/>
          </p:nvSpPr>
          <p:spPr bwMode="auto">
            <a:xfrm>
              <a:off x="2268538" y="260350"/>
              <a:ext cx="19050" cy="14288"/>
            </a:xfrm>
            <a:custGeom>
              <a:avLst/>
              <a:gdLst>
                <a:gd name="T0" fmla="*/ 29032200 w 5"/>
                <a:gd name="T1" fmla="*/ 0 h 4"/>
                <a:gd name="T2" fmla="*/ 0 w 5"/>
                <a:gd name="T3" fmla="*/ 0 h 4"/>
                <a:gd name="T4" fmla="*/ 72580500 w 5"/>
                <a:gd name="T5" fmla="*/ 51036736 h 4"/>
                <a:gd name="T6" fmla="*/ 72580500 w 5"/>
                <a:gd name="T7" fmla="*/ 12759184 h 4"/>
                <a:gd name="T8" fmla="*/ 43548300 w 5"/>
                <a:gd name="T9" fmla="*/ 0 h 4"/>
                <a:gd name="T10" fmla="*/ 29032200 w 5"/>
                <a:gd name="T11" fmla="*/ 0 h 4"/>
                <a:gd name="T12" fmla="*/ 0 60000 65536"/>
                <a:gd name="T13" fmla="*/ 0 60000 65536"/>
                <a:gd name="T14" fmla="*/ 0 60000 65536"/>
                <a:gd name="T15" fmla="*/ 0 60000 65536"/>
                <a:gd name="T16" fmla="*/ 0 60000 65536"/>
                <a:gd name="T17" fmla="*/ 0 60000 65536"/>
                <a:gd name="T18" fmla="*/ 0 w 5"/>
                <a:gd name="T19" fmla="*/ 0 h 4"/>
                <a:gd name="T20" fmla="*/ 5 w 5"/>
                <a:gd name="T21" fmla="*/ 4 h 4"/>
              </a:gdLst>
              <a:ahLst/>
              <a:cxnLst>
                <a:cxn ang="T12">
                  <a:pos x="T0" y="T1"/>
                </a:cxn>
                <a:cxn ang="T13">
                  <a:pos x="T2" y="T3"/>
                </a:cxn>
                <a:cxn ang="T14">
                  <a:pos x="T4" y="T5"/>
                </a:cxn>
                <a:cxn ang="T15">
                  <a:pos x="T6" y="T7"/>
                </a:cxn>
                <a:cxn ang="T16">
                  <a:pos x="T8" y="T9"/>
                </a:cxn>
                <a:cxn ang="T17">
                  <a:pos x="T10" y="T11"/>
                </a:cxn>
              </a:cxnLst>
              <a:rect l="T18" t="T19" r="T20" b="T21"/>
              <a:pathLst>
                <a:path w="5" h="4">
                  <a:moveTo>
                    <a:pt x="2" y="0"/>
                  </a:moveTo>
                  <a:cubicBezTo>
                    <a:pt x="1" y="0"/>
                    <a:pt x="0" y="0"/>
                    <a:pt x="0" y="0"/>
                  </a:cubicBezTo>
                  <a:cubicBezTo>
                    <a:pt x="5" y="4"/>
                    <a:pt x="5" y="4"/>
                    <a:pt x="5" y="4"/>
                  </a:cubicBezTo>
                  <a:cubicBezTo>
                    <a:pt x="4" y="2"/>
                    <a:pt x="5" y="1"/>
                    <a:pt x="5" y="1"/>
                  </a:cubicBezTo>
                  <a:cubicBezTo>
                    <a:pt x="3" y="0"/>
                    <a:pt x="3" y="0"/>
                    <a:pt x="3"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73" name="Freeform 75"/>
            <p:cNvSpPr>
              <a:spLocks noChangeArrowheads="1"/>
            </p:cNvSpPr>
            <p:nvPr/>
          </p:nvSpPr>
          <p:spPr bwMode="auto">
            <a:xfrm>
              <a:off x="2298700" y="263525"/>
              <a:ext cx="22225" cy="15875"/>
            </a:xfrm>
            <a:custGeom>
              <a:avLst/>
              <a:gdLst>
                <a:gd name="T0" fmla="*/ 0 w 6"/>
                <a:gd name="T1" fmla="*/ 0 h 4"/>
                <a:gd name="T2" fmla="*/ 13720233 w 6"/>
                <a:gd name="T3" fmla="*/ 63003906 h 4"/>
                <a:gd name="T4" fmla="*/ 82325104 w 6"/>
                <a:gd name="T5" fmla="*/ 31503938 h 4"/>
                <a:gd name="T6" fmla="*/ 41164404 w 6"/>
                <a:gd name="T7" fmla="*/ 0 h 4"/>
                <a:gd name="T8" fmla="*/ 27440467 w 6"/>
                <a:gd name="T9" fmla="*/ 0 h 4"/>
                <a:gd name="T10" fmla="*/ 0 w 6"/>
                <a:gd name="T11" fmla="*/ 0 h 4"/>
                <a:gd name="T12" fmla="*/ 0 60000 65536"/>
                <a:gd name="T13" fmla="*/ 0 60000 65536"/>
                <a:gd name="T14" fmla="*/ 0 60000 65536"/>
                <a:gd name="T15" fmla="*/ 0 60000 65536"/>
                <a:gd name="T16" fmla="*/ 0 60000 65536"/>
                <a:gd name="T17" fmla="*/ 0 60000 65536"/>
                <a:gd name="T18" fmla="*/ 0 w 6"/>
                <a:gd name="T19" fmla="*/ 0 h 4"/>
                <a:gd name="T20" fmla="*/ 6 w 6"/>
                <a:gd name="T21" fmla="*/ 4 h 4"/>
              </a:gdLst>
              <a:ahLst/>
              <a:cxnLst>
                <a:cxn ang="T12">
                  <a:pos x="T0" y="T1"/>
                </a:cxn>
                <a:cxn ang="T13">
                  <a:pos x="T2" y="T3"/>
                </a:cxn>
                <a:cxn ang="T14">
                  <a:pos x="T4" y="T5"/>
                </a:cxn>
                <a:cxn ang="T15">
                  <a:pos x="T6" y="T7"/>
                </a:cxn>
                <a:cxn ang="T16">
                  <a:pos x="T8" y="T9"/>
                </a:cxn>
                <a:cxn ang="T17">
                  <a:pos x="T10" y="T11"/>
                </a:cxn>
              </a:cxnLst>
              <a:rect l="T18" t="T19" r="T20" b="T21"/>
              <a:pathLst>
                <a:path w="6" h="4">
                  <a:moveTo>
                    <a:pt x="0" y="0"/>
                  </a:moveTo>
                  <a:cubicBezTo>
                    <a:pt x="0" y="0"/>
                    <a:pt x="2" y="2"/>
                    <a:pt x="1" y="4"/>
                  </a:cubicBezTo>
                  <a:cubicBezTo>
                    <a:pt x="6" y="2"/>
                    <a:pt x="6" y="2"/>
                    <a:pt x="6" y="2"/>
                  </a:cubicBezTo>
                  <a:cubicBezTo>
                    <a:pt x="6" y="2"/>
                    <a:pt x="4" y="1"/>
                    <a:pt x="3" y="0"/>
                  </a:cubicBezTo>
                  <a:cubicBezTo>
                    <a:pt x="3" y="0"/>
                    <a:pt x="3" y="0"/>
                    <a:pt x="2" y="0"/>
                  </a:cubicBezTo>
                  <a:cubicBezTo>
                    <a:pt x="2" y="0"/>
                    <a:pt x="1"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74" name="Freeform 76"/>
            <p:cNvSpPr>
              <a:spLocks noEditPoints="1" noChangeArrowheads="1"/>
            </p:cNvSpPr>
            <p:nvPr/>
          </p:nvSpPr>
          <p:spPr bwMode="auto">
            <a:xfrm>
              <a:off x="2246313" y="166688"/>
              <a:ext cx="93663" cy="93663"/>
            </a:xfrm>
            <a:custGeom>
              <a:avLst/>
              <a:gdLst>
                <a:gd name="T0" fmla="*/ 196508721 w 25"/>
                <a:gd name="T1" fmla="*/ 308799418 h 25"/>
                <a:gd name="T2" fmla="*/ 182474257 w 25"/>
                <a:gd name="T3" fmla="*/ 308799418 h 25"/>
                <a:gd name="T4" fmla="*/ 84218023 w 25"/>
                <a:gd name="T5" fmla="*/ 210546931 h 25"/>
                <a:gd name="T6" fmla="*/ 266692280 w 25"/>
                <a:gd name="T7" fmla="*/ 252654069 h 25"/>
                <a:gd name="T8" fmla="*/ 196508721 w 25"/>
                <a:gd name="T9" fmla="*/ 308799418 h 25"/>
                <a:gd name="T10" fmla="*/ 210546931 w 25"/>
                <a:gd name="T11" fmla="*/ 196508721 h 25"/>
                <a:gd name="T12" fmla="*/ 210546931 w 25"/>
                <a:gd name="T13" fmla="*/ 196508721 h 25"/>
                <a:gd name="T14" fmla="*/ 196508721 w 25"/>
                <a:gd name="T15" fmla="*/ 168436046 h 25"/>
                <a:gd name="T16" fmla="*/ 210546931 w 25"/>
                <a:gd name="T17" fmla="*/ 154401582 h 25"/>
                <a:gd name="T18" fmla="*/ 210546931 w 25"/>
                <a:gd name="T19" fmla="*/ 154401582 h 25"/>
                <a:gd name="T20" fmla="*/ 238619605 w 25"/>
                <a:gd name="T21" fmla="*/ 182474257 h 25"/>
                <a:gd name="T22" fmla="*/ 210546931 w 25"/>
                <a:gd name="T23" fmla="*/ 196508721 h 25"/>
                <a:gd name="T24" fmla="*/ 154401582 w 25"/>
                <a:gd name="T25" fmla="*/ 182474257 h 25"/>
                <a:gd name="T26" fmla="*/ 140363372 w 25"/>
                <a:gd name="T27" fmla="*/ 182474257 h 25"/>
                <a:gd name="T28" fmla="*/ 126328908 w 25"/>
                <a:gd name="T29" fmla="*/ 154401582 h 25"/>
                <a:gd name="T30" fmla="*/ 140363372 w 25"/>
                <a:gd name="T31" fmla="*/ 140363372 h 25"/>
                <a:gd name="T32" fmla="*/ 140363372 w 25"/>
                <a:gd name="T33" fmla="*/ 140363372 h 25"/>
                <a:gd name="T34" fmla="*/ 168436046 w 25"/>
                <a:gd name="T35" fmla="*/ 168436046 h 25"/>
                <a:gd name="T36" fmla="*/ 154401582 w 25"/>
                <a:gd name="T37" fmla="*/ 182474257 h 25"/>
                <a:gd name="T38" fmla="*/ 140363372 w 25"/>
                <a:gd name="T39" fmla="*/ 0 h 25"/>
                <a:gd name="T40" fmla="*/ 0 w 25"/>
                <a:gd name="T41" fmla="*/ 140363372 h 25"/>
                <a:gd name="T42" fmla="*/ 182474257 w 25"/>
                <a:gd name="T43" fmla="*/ 350910303 h 25"/>
                <a:gd name="T44" fmla="*/ 210546931 w 25"/>
                <a:gd name="T45" fmla="*/ 350910303 h 25"/>
                <a:gd name="T46" fmla="*/ 350910303 w 25"/>
                <a:gd name="T47" fmla="*/ 210546931 h 25"/>
                <a:gd name="T48" fmla="*/ 182474257 w 25"/>
                <a:gd name="T49" fmla="*/ 14038210 h 25"/>
                <a:gd name="T50" fmla="*/ 140363372 w 25"/>
                <a:gd name="T51" fmla="*/ 0 h 2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
                <a:gd name="T79" fmla="*/ 0 h 25"/>
                <a:gd name="T80" fmla="*/ 25 w 25"/>
                <a:gd name="T81" fmla="*/ 25 h 2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 h="25">
                  <a:moveTo>
                    <a:pt x="14" y="22"/>
                  </a:moveTo>
                  <a:cubicBezTo>
                    <a:pt x="14" y="22"/>
                    <a:pt x="13" y="22"/>
                    <a:pt x="13" y="22"/>
                  </a:cubicBezTo>
                  <a:cubicBezTo>
                    <a:pt x="10" y="21"/>
                    <a:pt x="7" y="18"/>
                    <a:pt x="6" y="15"/>
                  </a:cubicBezTo>
                  <a:cubicBezTo>
                    <a:pt x="19" y="18"/>
                    <a:pt x="19" y="18"/>
                    <a:pt x="19" y="18"/>
                  </a:cubicBezTo>
                  <a:cubicBezTo>
                    <a:pt x="19" y="20"/>
                    <a:pt x="17" y="22"/>
                    <a:pt x="14" y="22"/>
                  </a:cubicBezTo>
                  <a:moveTo>
                    <a:pt x="15" y="14"/>
                  </a:moveTo>
                  <a:cubicBezTo>
                    <a:pt x="15" y="14"/>
                    <a:pt x="15" y="14"/>
                    <a:pt x="15" y="14"/>
                  </a:cubicBezTo>
                  <a:cubicBezTo>
                    <a:pt x="14" y="14"/>
                    <a:pt x="14" y="13"/>
                    <a:pt x="14" y="12"/>
                  </a:cubicBezTo>
                  <a:cubicBezTo>
                    <a:pt x="14" y="12"/>
                    <a:pt x="14" y="11"/>
                    <a:pt x="15" y="11"/>
                  </a:cubicBezTo>
                  <a:cubicBezTo>
                    <a:pt x="15" y="11"/>
                    <a:pt x="15" y="11"/>
                    <a:pt x="15" y="11"/>
                  </a:cubicBezTo>
                  <a:cubicBezTo>
                    <a:pt x="16" y="11"/>
                    <a:pt x="17" y="12"/>
                    <a:pt x="17" y="13"/>
                  </a:cubicBezTo>
                  <a:cubicBezTo>
                    <a:pt x="17" y="14"/>
                    <a:pt x="16" y="14"/>
                    <a:pt x="15" y="14"/>
                  </a:cubicBezTo>
                  <a:moveTo>
                    <a:pt x="11" y="13"/>
                  </a:moveTo>
                  <a:cubicBezTo>
                    <a:pt x="11" y="13"/>
                    <a:pt x="10" y="13"/>
                    <a:pt x="10" y="13"/>
                  </a:cubicBezTo>
                  <a:cubicBezTo>
                    <a:pt x="9" y="13"/>
                    <a:pt x="9" y="12"/>
                    <a:pt x="9" y="11"/>
                  </a:cubicBezTo>
                  <a:cubicBezTo>
                    <a:pt x="9" y="11"/>
                    <a:pt x="9" y="10"/>
                    <a:pt x="10" y="10"/>
                  </a:cubicBezTo>
                  <a:cubicBezTo>
                    <a:pt x="10" y="10"/>
                    <a:pt x="10" y="10"/>
                    <a:pt x="10" y="10"/>
                  </a:cubicBezTo>
                  <a:cubicBezTo>
                    <a:pt x="11" y="10"/>
                    <a:pt x="12" y="11"/>
                    <a:pt x="12" y="12"/>
                  </a:cubicBezTo>
                  <a:cubicBezTo>
                    <a:pt x="12" y="13"/>
                    <a:pt x="11" y="13"/>
                    <a:pt x="11" y="13"/>
                  </a:cubicBezTo>
                  <a:moveTo>
                    <a:pt x="10" y="0"/>
                  </a:moveTo>
                  <a:cubicBezTo>
                    <a:pt x="5" y="0"/>
                    <a:pt x="0" y="4"/>
                    <a:pt x="0" y="10"/>
                  </a:cubicBezTo>
                  <a:cubicBezTo>
                    <a:pt x="0" y="17"/>
                    <a:pt x="6" y="23"/>
                    <a:pt x="13" y="25"/>
                  </a:cubicBezTo>
                  <a:cubicBezTo>
                    <a:pt x="14" y="25"/>
                    <a:pt x="14" y="25"/>
                    <a:pt x="15" y="25"/>
                  </a:cubicBezTo>
                  <a:cubicBezTo>
                    <a:pt x="21" y="25"/>
                    <a:pt x="25" y="21"/>
                    <a:pt x="25" y="15"/>
                  </a:cubicBezTo>
                  <a:cubicBezTo>
                    <a:pt x="25" y="8"/>
                    <a:pt x="20" y="2"/>
                    <a:pt x="13" y="1"/>
                  </a:cubicBezTo>
                  <a:cubicBezTo>
                    <a:pt x="12" y="1"/>
                    <a:pt x="11" y="0"/>
                    <a:pt x="1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75" name="Freeform 77"/>
            <p:cNvSpPr>
              <a:spLocks noChangeArrowheads="1"/>
            </p:cNvSpPr>
            <p:nvPr/>
          </p:nvSpPr>
          <p:spPr bwMode="auto">
            <a:xfrm>
              <a:off x="1584325" y="357188"/>
              <a:ext cx="25400" cy="98425"/>
            </a:xfrm>
            <a:custGeom>
              <a:avLst/>
              <a:gdLst>
                <a:gd name="T0" fmla="*/ 26332543 w 7"/>
                <a:gd name="T1" fmla="*/ 0 h 26"/>
                <a:gd name="T2" fmla="*/ 13168086 w 7"/>
                <a:gd name="T3" fmla="*/ 42992797 h 26"/>
                <a:gd name="T4" fmla="*/ 26332543 w 7"/>
                <a:gd name="T5" fmla="*/ 57321206 h 26"/>
                <a:gd name="T6" fmla="*/ 0 w 7"/>
                <a:gd name="T7" fmla="*/ 315274203 h 26"/>
                <a:gd name="T8" fmla="*/ 52665086 w 7"/>
                <a:gd name="T9" fmla="*/ 372595409 h 26"/>
                <a:gd name="T10" fmla="*/ 92165714 w 7"/>
                <a:gd name="T11" fmla="*/ 329602612 h 26"/>
                <a:gd name="T12" fmla="*/ 78997629 w 7"/>
                <a:gd name="T13" fmla="*/ 71653400 h 26"/>
                <a:gd name="T14" fmla="*/ 78997629 w 7"/>
                <a:gd name="T15" fmla="*/ 57321206 h 26"/>
                <a:gd name="T16" fmla="*/ 65833171 w 7"/>
                <a:gd name="T17" fmla="*/ 14332194 h 26"/>
                <a:gd name="T18" fmla="*/ 26332543 w 7"/>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26"/>
                <a:gd name="T32" fmla="*/ 7 w 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26">
                  <a:moveTo>
                    <a:pt x="2" y="0"/>
                  </a:moveTo>
                  <a:cubicBezTo>
                    <a:pt x="2" y="0"/>
                    <a:pt x="2" y="2"/>
                    <a:pt x="1" y="3"/>
                  </a:cubicBezTo>
                  <a:cubicBezTo>
                    <a:pt x="1" y="3"/>
                    <a:pt x="2" y="4"/>
                    <a:pt x="2" y="4"/>
                  </a:cubicBezTo>
                  <a:cubicBezTo>
                    <a:pt x="0" y="22"/>
                    <a:pt x="0" y="22"/>
                    <a:pt x="0" y="22"/>
                  </a:cubicBezTo>
                  <a:cubicBezTo>
                    <a:pt x="4" y="26"/>
                    <a:pt x="4" y="26"/>
                    <a:pt x="4" y="26"/>
                  </a:cubicBezTo>
                  <a:cubicBezTo>
                    <a:pt x="7" y="23"/>
                    <a:pt x="7" y="23"/>
                    <a:pt x="7" y="23"/>
                  </a:cubicBezTo>
                  <a:cubicBezTo>
                    <a:pt x="6" y="5"/>
                    <a:pt x="6" y="5"/>
                    <a:pt x="6" y="5"/>
                  </a:cubicBezTo>
                  <a:cubicBezTo>
                    <a:pt x="6" y="4"/>
                    <a:pt x="6" y="4"/>
                    <a:pt x="6" y="4"/>
                  </a:cubicBezTo>
                  <a:cubicBezTo>
                    <a:pt x="6" y="4"/>
                    <a:pt x="6" y="3"/>
                    <a:pt x="5" y="1"/>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76" name="Freeform 78"/>
            <p:cNvSpPr>
              <a:spLocks noChangeArrowheads="1"/>
            </p:cNvSpPr>
            <p:nvPr/>
          </p:nvSpPr>
          <p:spPr bwMode="auto">
            <a:xfrm>
              <a:off x="1452563" y="354013"/>
              <a:ext cx="285750" cy="153988"/>
            </a:xfrm>
            <a:custGeom>
              <a:avLst/>
              <a:gdLst>
                <a:gd name="T0" fmla="*/ 353416352 w 76"/>
                <a:gd name="T1" fmla="*/ 0 h 41"/>
                <a:gd name="T2" fmla="*/ 353416352 w 76"/>
                <a:gd name="T3" fmla="*/ 0 h 41"/>
                <a:gd name="T4" fmla="*/ 296867931 w 76"/>
                <a:gd name="T5" fmla="*/ 197483976 h 41"/>
                <a:gd name="T6" fmla="*/ 353416352 w 76"/>
                <a:gd name="T7" fmla="*/ 211590779 h 41"/>
                <a:gd name="T8" fmla="*/ 353416352 w 76"/>
                <a:gd name="T9" fmla="*/ 296227842 h 41"/>
                <a:gd name="T10" fmla="*/ 508916990 w 76"/>
                <a:gd name="T11" fmla="*/ 394971708 h 41"/>
                <a:gd name="T12" fmla="*/ 325142141 w 76"/>
                <a:gd name="T13" fmla="*/ 324441449 h 41"/>
                <a:gd name="T14" fmla="*/ 339279247 w 76"/>
                <a:gd name="T15" fmla="*/ 225697583 h 41"/>
                <a:gd name="T16" fmla="*/ 282730826 w 76"/>
                <a:gd name="T17" fmla="*/ 225697583 h 41"/>
                <a:gd name="T18" fmla="*/ 353416352 w 76"/>
                <a:gd name="T19" fmla="*/ 0 h 41"/>
                <a:gd name="T20" fmla="*/ 0 w 76"/>
                <a:gd name="T21" fmla="*/ 423181559 h 41"/>
                <a:gd name="T22" fmla="*/ 226186164 w 76"/>
                <a:gd name="T23" fmla="*/ 451395165 h 41"/>
                <a:gd name="T24" fmla="*/ 862333342 w 76"/>
                <a:gd name="T25" fmla="*/ 550135275 h 41"/>
                <a:gd name="T26" fmla="*/ 1074382401 w 76"/>
                <a:gd name="T27" fmla="*/ 578348882 h 41"/>
                <a:gd name="T28" fmla="*/ 735103155 w 76"/>
                <a:gd name="T29" fmla="*/ 56423457 h 41"/>
                <a:gd name="T30" fmla="*/ 735103155 w 76"/>
                <a:gd name="T31" fmla="*/ 56423457 h 41"/>
                <a:gd name="T32" fmla="*/ 735103155 w 76"/>
                <a:gd name="T33" fmla="*/ 56423457 h 41"/>
                <a:gd name="T34" fmla="*/ 735103155 w 76"/>
                <a:gd name="T35" fmla="*/ 56423457 h 41"/>
                <a:gd name="T36" fmla="*/ 805788681 w 76"/>
                <a:gd name="T37" fmla="*/ 310334645 h 41"/>
                <a:gd name="T38" fmla="*/ 749240260 w 76"/>
                <a:gd name="T39" fmla="*/ 296227842 h 41"/>
                <a:gd name="T40" fmla="*/ 763377365 w 76"/>
                <a:gd name="T41" fmla="*/ 394971708 h 41"/>
                <a:gd name="T42" fmla="*/ 579602516 w 76"/>
                <a:gd name="T43" fmla="*/ 409074756 h 41"/>
                <a:gd name="T44" fmla="*/ 735103155 w 76"/>
                <a:gd name="T45" fmla="*/ 366758102 h 41"/>
                <a:gd name="T46" fmla="*/ 735103155 w 76"/>
                <a:gd name="T47" fmla="*/ 268014236 h 41"/>
                <a:gd name="T48" fmla="*/ 791651576 w 76"/>
                <a:gd name="T49" fmla="*/ 282121039 h 41"/>
                <a:gd name="T50" fmla="*/ 735103155 w 76"/>
                <a:gd name="T51" fmla="*/ 56423457 h 41"/>
                <a:gd name="T52" fmla="*/ 551328306 w 76"/>
                <a:gd name="T53" fmla="*/ 409074756 h 41"/>
                <a:gd name="T54" fmla="*/ 353416352 w 76"/>
                <a:gd name="T55" fmla="*/ 0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
                <a:gd name="T85" fmla="*/ 0 h 41"/>
                <a:gd name="T86" fmla="*/ 76 w 76"/>
                <a:gd name="T87" fmla="*/ 41 h 4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 h="41">
                  <a:moveTo>
                    <a:pt x="25" y="0"/>
                  </a:moveTo>
                  <a:cubicBezTo>
                    <a:pt x="25" y="0"/>
                    <a:pt x="25" y="0"/>
                    <a:pt x="25" y="0"/>
                  </a:cubicBezTo>
                  <a:cubicBezTo>
                    <a:pt x="20" y="9"/>
                    <a:pt x="21" y="14"/>
                    <a:pt x="21" y="14"/>
                  </a:cubicBezTo>
                  <a:cubicBezTo>
                    <a:pt x="25" y="15"/>
                    <a:pt x="25" y="15"/>
                    <a:pt x="25" y="15"/>
                  </a:cubicBezTo>
                  <a:cubicBezTo>
                    <a:pt x="25" y="21"/>
                    <a:pt x="25" y="21"/>
                    <a:pt x="25" y="21"/>
                  </a:cubicBezTo>
                  <a:cubicBezTo>
                    <a:pt x="36" y="28"/>
                    <a:pt x="36" y="28"/>
                    <a:pt x="36" y="28"/>
                  </a:cubicBezTo>
                  <a:cubicBezTo>
                    <a:pt x="23" y="23"/>
                    <a:pt x="23" y="23"/>
                    <a:pt x="23" y="23"/>
                  </a:cubicBezTo>
                  <a:cubicBezTo>
                    <a:pt x="24" y="16"/>
                    <a:pt x="24" y="16"/>
                    <a:pt x="24" y="16"/>
                  </a:cubicBezTo>
                  <a:cubicBezTo>
                    <a:pt x="20" y="16"/>
                    <a:pt x="20" y="16"/>
                    <a:pt x="20" y="16"/>
                  </a:cubicBezTo>
                  <a:cubicBezTo>
                    <a:pt x="18" y="8"/>
                    <a:pt x="25" y="1"/>
                    <a:pt x="25" y="0"/>
                  </a:cubicBezTo>
                  <a:cubicBezTo>
                    <a:pt x="11" y="1"/>
                    <a:pt x="0" y="9"/>
                    <a:pt x="0" y="30"/>
                  </a:cubicBezTo>
                  <a:cubicBezTo>
                    <a:pt x="16" y="32"/>
                    <a:pt x="16" y="32"/>
                    <a:pt x="16" y="32"/>
                  </a:cubicBezTo>
                  <a:cubicBezTo>
                    <a:pt x="61" y="39"/>
                    <a:pt x="61" y="39"/>
                    <a:pt x="61" y="39"/>
                  </a:cubicBezTo>
                  <a:cubicBezTo>
                    <a:pt x="76" y="41"/>
                    <a:pt x="76" y="41"/>
                    <a:pt x="76" y="41"/>
                  </a:cubicBezTo>
                  <a:cubicBezTo>
                    <a:pt x="76" y="21"/>
                    <a:pt x="66" y="10"/>
                    <a:pt x="52" y="4"/>
                  </a:cubicBezTo>
                  <a:cubicBezTo>
                    <a:pt x="52" y="4"/>
                    <a:pt x="52" y="4"/>
                    <a:pt x="52" y="4"/>
                  </a:cubicBezTo>
                  <a:cubicBezTo>
                    <a:pt x="52" y="4"/>
                    <a:pt x="52" y="4"/>
                    <a:pt x="52" y="4"/>
                  </a:cubicBezTo>
                  <a:cubicBezTo>
                    <a:pt x="52" y="4"/>
                    <a:pt x="52" y="4"/>
                    <a:pt x="52" y="4"/>
                  </a:cubicBezTo>
                  <a:cubicBezTo>
                    <a:pt x="52" y="4"/>
                    <a:pt x="59" y="14"/>
                    <a:pt x="57" y="22"/>
                  </a:cubicBezTo>
                  <a:cubicBezTo>
                    <a:pt x="53" y="21"/>
                    <a:pt x="53" y="21"/>
                    <a:pt x="53" y="21"/>
                  </a:cubicBezTo>
                  <a:cubicBezTo>
                    <a:pt x="54" y="28"/>
                    <a:pt x="54" y="28"/>
                    <a:pt x="54" y="28"/>
                  </a:cubicBezTo>
                  <a:cubicBezTo>
                    <a:pt x="41" y="29"/>
                    <a:pt x="41" y="29"/>
                    <a:pt x="41" y="29"/>
                  </a:cubicBezTo>
                  <a:cubicBezTo>
                    <a:pt x="52" y="26"/>
                    <a:pt x="52" y="26"/>
                    <a:pt x="52" y="26"/>
                  </a:cubicBezTo>
                  <a:cubicBezTo>
                    <a:pt x="52" y="19"/>
                    <a:pt x="52" y="19"/>
                    <a:pt x="52" y="19"/>
                  </a:cubicBezTo>
                  <a:cubicBezTo>
                    <a:pt x="56" y="20"/>
                    <a:pt x="56" y="20"/>
                    <a:pt x="56" y="20"/>
                  </a:cubicBezTo>
                  <a:cubicBezTo>
                    <a:pt x="56" y="20"/>
                    <a:pt x="57" y="15"/>
                    <a:pt x="52" y="4"/>
                  </a:cubicBezTo>
                  <a:cubicBezTo>
                    <a:pt x="52" y="7"/>
                    <a:pt x="51" y="23"/>
                    <a:pt x="39" y="29"/>
                  </a:cubicBezTo>
                  <a:cubicBezTo>
                    <a:pt x="39" y="29"/>
                    <a:pt x="23" y="16"/>
                    <a:pt x="2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77" name="Freeform 79"/>
            <p:cNvSpPr>
              <a:spLocks noChangeArrowheads="1"/>
            </p:cNvSpPr>
            <p:nvPr/>
          </p:nvSpPr>
          <p:spPr bwMode="auto">
            <a:xfrm>
              <a:off x="1550988" y="350838"/>
              <a:ext cx="36513" cy="25400"/>
            </a:xfrm>
            <a:custGeom>
              <a:avLst/>
              <a:gdLst>
                <a:gd name="T0" fmla="*/ 66661784 w 10"/>
                <a:gd name="T1" fmla="*/ 0 h 7"/>
                <a:gd name="T2" fmla="*/ 0 w 10"/>
                <a:gd name="T3" fmla="*/ 13168086 h 7"/>
                <a:gd name="T4" fmla="*/ 119989021 w 10"/>
                <a:gd name="T5" fmla="*/ 92165714 h 7"/>
                <a:gd name="T6" fmla="*/ 133319917 w 10"/>
                <a:gd name="T7" fmla="*/ 26332543 h 7"/>
                <a:gd name="T8" fmla="*/ 79992680 w 10"/>
                <a:gd name="T9" fmla="*/ 0 h 7"/>
                <a:gd name="T10" fmla="*/ 66661784 w 10"/>
                <a:gd name="T11" fmla="*/ 0 h 7"/>
                <a:gd name="T12" fmla="*/ 0 60000 65536"/>
                <a:gd name="T13" fmla="*/ 0 60000 65536"/>
                <a:gd name="T14" fmla="*/ 0 60000 65536"/>
                <a:gd name="T15" fmla="*/ 0 60000 65536"/>
                <a:gd name="T16" fmla="*/ 0 60000 65536"/>
                <a:gd name="T17" fmla="*/ 0 60000 65536"/>
                <a:gd name="T18" fmla="*/ 0 w 10"/>
                <a:gd name="T19" fmla="*/ 0 h 7"/>
                <a:gd name="T20" fmla="*/ 10 w 10"/>
                <a:gd name="T21" fmla="*/ 7 h 7"/>
              </a:gdLst>
              <a:ahLst/>
              <a:cxnLst>
                <a:cxn ang="T12">
                  <a:pos x="T0" y="T1"/>
                </a:cxn>
                <a:cxn ang="T13">
                  <a:pos x="T2" y="T3"/>
                </a:cxn>
                <a:cxn ang="T14">
                  <a:pos x="T4" y="T5"/>
                </a:cxn>
                <a:cxn ang="T15">
                  <a:pos x="T6" y="T7"/>
                </a:cxn>
                <a:cxn ang="T16">
                  <a:pos x="T8" y="T9"/>
                </a:cxn>
                <a:cxn ang="T17">
                  <a:pos x="T10" y="T11"/>
                </a:cxn>
              </a:cxnLst>
              <a:rect l="T18" t="T19" r="T20" b="T21"/>
              <a:pathLst>
                <a:path w="10" h="7">
                  <a:moveTo>
                    <a:pt x="5" y="0"/>
                  </a:moveTo>
                  <a:cubicBezTo>
                    <a:pt x="3" y="0"/>
                    <a:pt x="0" y="1"/>
                    <a:pt x="0" y="1"/>
                  </a:cubicBezTo>
                  <a:cubicBezTo>
                    <a:pt x="9" y="7"/>
                    <a:pt x="9" y="7"/>
                    <a:pt x="9" y="7"/>
                  </a:cubicBezTo>
                  <a:cubicBezTo>
                    <a:pt x="8" y="4"/>
                    <a:pt x="10" y="2"/>
                    <a:pt x="10" y="2"/>
                  </a:cubicBezTo>
                  <a:cubicBezTo>
                    <a:pt x="7" y="1"/>
                    <a:pt x="6" y="0"/>
                    <a:pt x="6" y="0"/>
                  </a:cubicBezTo>
                  <a:cubicBezTo>
                    <a:pt x="5" y="0"/>
                    <a:pt x="5"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78" name="Freeform 80"/>
            <p:cNvSpPr>
              <a:spLocks noChangeArrowheads="1"/>
            </p:cNvSpPr>
            <p:nvPr/>
          </p:nvSpPr>
          <p:spPr bwMode="auto">
            <a:xfrm>
              <a:off x="1606550" y="361950"/>
              <a:ext cx="38100" cy="22225"/>
            </a:xfrm>
            <a:custGeom>
              <a:avLst/>
              <a:gdLst>
                <a:gd name="T0" fmla="*/ 72580500 w 10"/>
                <a:gd name="T1" fmla="*/ 0 h 6"/>
                <a:gd name="T2" fmla="*/ 43548300 w 10"/>
                <a:gd name="T3" fmla="*/ 0 h 6"/>
                <a:gd name="T4" fmla="*/ 0 w 10"/>
                <a:gd name="T5" fmla="*/ 0 h 6"/>
                <a:gd name="T6" fmla="*/ 29032200 w 10"/>
                <a:gd name="T7" fmla="*/ 82325104 h 6"/>
                <a:gd name="T8" fmla="*/ 145161000 w 10"/>
                <a:gd name="T9" fmla="*/ 27440467 h 6"/>
                <a:gd name="T10" fmla="*/ 72580500 w 10"/>
                <a:gd name="T11" fmla="*/ 0 h 6"/>
                <a:gd name="T12" fmla="*/ 0 60000 65536"/>
                <a:gd name="T13" fmla="*/ 0 60000 65536"/>
                <a:gd name="T14" fmla="*/ 0 60000 65536"/>
                <a:gd name="T15" fmla="*/ 0 60000 65536"/>
                <a:gd name="T16" fmla="*/ 0 60000 65536"/>
                <a:gd name="T17" fmla="*/ 0 60000 65536"/>
                <a:gd name="T18" fmla="*/ 0 w 10"/>
                <a:gd name="T19" fmla="*/ 0 h 6"/>
                <a:gd name="T20" fmla="*/ 10 w 10"/>
                <a:gd name="T21" fmla="*/ 6 h 6"/>
              </a:gdLst>
              <a:ahLst/>
              <a:cxnLst>
                <a:cxn ang="T12">
                  <a:pos x="T0" y="T1"/>
                </a:cxn>
                <a:cxn ang="T13">
                  <a:pos x="T2" y="T3"/>
                </a:cxn>
                <a:cxn ang="T14">
                  <a:pos x="T4" y="T5"/>
                </a:cxn>
                <a:cxn ang="T15">
                  <a:pos x="T6" y="T7"/>
                </a:cxn>
                <a:cxn ang="T16">
                  <a:pos x="T8" y="T9"/>
                </a:cxn>
                <a:cxn ang="T17">
                  <a:pos x="T10" y="T11"/>
                </a:cxn>
              </a:cxnLst>
              <a:rect l="T18" t="T19" r="T20" b="T21"/>
              <a:pathLst>
                <a:path w="10" h="6">
                  <a:moveTo>
                    <a:pt x="5" y="0"/>
                  </a:moveTo>
                  <a:cubicBezTo>
                    <a:pt x="5" y="0"/>
                    <a:pt x="4" y="0"/>
                    <a:pt x="3" y="0"/>
                  </a:cubicBezTo>
                  <a:cubicBezTo>
                    <a:pt x="2" y="0"/>
                    <a:pt x="1" y="0"/>
                    <a:pt x="0" y="0"/>
                  </a:cubicBezTo>
                  <a:cubicBezTo>
                    <a:pt x="0" y="0"/>
                    <a:pt x="2" y="2"/>
                    <a:pt x="2" y="6"/>
                  </a:cubicBezTo>
                  <a:cubicBezTo>
                    <a:pt x="10" y="2"/>
                    <a:pt x="10" y="2"/>
                    <a:pt x="10" y="2"/>
                  </a:cubicBezTo>
                  <a:cubicBezTo>
                    <a:pt x="10" y="2"/>
                    <a:pt x="7"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79" name="Freeform 81"/>
            <p:cNvSpPr>
              <a:spLocks noEditPoints="1" noChangeArrowheads="1"/>
            </p:cNvSpPr>
            <p:nvPr/>
          </p:nvSpPr>
          <p:spPr bwMode="auto">
            <a:xfrm>
              <a:off x="1520825" y="211138"/>
              <a:ext cx="153988" cy="139700"/>
            </a:xfrm>
            <a:custGeom>
              <a:avLst/>
              <a:gdLst>
                <a:gd name="T0" fmla="*/ 324441449 w 41"/>
                <a:gd name="T1" fmla="*/ 470437862 h 37"/>
                <a:gd name="T2" fmla="*/ 296227842 w 41"/>
                <a:gd name="T3" fmla="*/ 456184686 h 37"/>
                <a:gd name="T4" fmla="*/ 141060520 w 41"/>
                <a:gd name="T5" fmla="*/ 327883451 h 37"/>
                <a:gd name="T6" fmla="*/ 451395165 w 41"/>
                <a:gd name="T7" fmla="*/ 384903705 h 37"/>
                <a:gd name="T8" fmla="*/ 324441449 w 41"/>
                <a:gd name="T9" fmla="*/ 470437862 h 37"/>
                <a:gd name="T10" fmla="*/ 352651299 w 41"/>
                <a:gd name="T11" fmla="*/ 299369549 h 37"/>
                <a:gd name="T12" fmla="*/ 352651299 w 41"/>
                <a:gd name="T13" fmla="*/ 299369549 h 37"/>
                <a:gd name="T14" fmla="*/ 310334645 w 41"/>
                <a:gd name="T15" fmla="*/ 256602470 h 37"/>
                <a:gd name="T16" fmla="*/ 338544496 w 41"/>
                <a:gd name="T17" fmla="*/ 228092343 h 37"/>
                <a:gd name="T18" fmla="*/ 352651299 w 41"/>
                <a:gd name="T19" fmla="*/ 228092343 h 37"/>
                <a:gd name="T20" fmla="*/ 380864905 w 41"/>
                <a:gd name="T21" fmla="*/ 270859422 h 37"/>
                <a:gd name="T22" fmla="*/ 352651299 w 41"/>
                <a:gd name="T23" fmla="*/ 299369549 h 37"/>
                <a:gd name="T24" fmla="*/ 239804386 w 41"/>
                <a:gd name="T25" fmla="*/ 285116373 h 37"/>
                <a:gd name="T26" fmla="*/ 239804386 w 41"/>
                <a:gd name="T27" fmla="*/ 285116373 h 37"/>
                <a:gd name="T28" fmla="*/ 197483976 w 41"/>
                <a:gd name="T29" fmla="*/ 242345519 h 37"/>
                <a:gd name="T30" fmla="*/ 225697583 w 41"/>
                <a:gd name="T31" fmla="*/ 213835392 h 37"/>
                <a:gd name="T32" fmla="*/ 239804386 w 41"/>
                <a:gd name="T33" fmla="*/ 213835392 h 37"/>
                <a:gd name="T34" fmla="*/ 268014236 w 41"/>
                <a:gd name="T35" fmla="*/ 256602470 h 37"/>
                <a:gd name="T36" fmla="*/ 239804386 w 41"/>
                <a:gd name="T37" fmla="*/ 285116373 h 37"/>
                <a:gd name="T38" fmla="*/ 239804386 w 41"/>
                <a:gd name="T39" fmla="*/ 0 h 37"/>
                <a:gd name="T40" fmla="*/ 0 w 41"/>
                <a:gd name="T41" fmla="*/ 213835392 h 37"/>
                <a:gd name="T42" fmla="*/ 296227842 w 41"/>
                <a:gd name="T43" fmla="*/ 527461892 h 37"/>
                <a:gd name="T44" fmla="*/ 338544496 w 41"/>
                <a:gd name="T45" fmla="*/ 527461892 h 37"/>
                <a:gd name="T46" fmla="*/ 578348882 w 41"/>
                <a:gd name="T47" fmla="*/ 313626500 h 37"/>
                <a:gd name="T48" fmla="*/ 296227842 w 41"/>
                <a:gd name="T49" fmla="*/ 0 h 37"/>
                <a:gd name="T50" fmla="*/ 239804386 w 41"/>
                <a:gd name="T51" fmla="*/ 0 h 3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1"/>
                <a:gd name="T79" fmla="*/ 0 h 37"/>
                <a:gd name="T80" fmla="*/ 41 w 41"/>
                <a:gd name="T81" fmla="*/ 37 h 3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1" h="37">
                  <a:moveTo>
                    <a:pt x="23" y="33"/>
                  </a:moveTo>
                  <a:cubicBezTo>
                    <a:pt x="22" y="33"/>
                    <a:pt x="21" y="33"/>
                    <a:pt x="21" y="32"/>
                  </a:cubicBezTo>
                  <a:cubicBezTo>
                    <a:pt x="15" y="32"/>
                    <a:pt x="11" y="27"/>
                    <a:pt x="10" y="23"/>
                  </a:cubicBezTo>
                  <a:cubicBezTo>
                    <a:pt x="32" y="27"/>
                    <a:pt x="32" y="27"/>
                    <a:pt x="32" y="27"/>
                  </a:cubicBezTo>
                  <a:cubicBezTo>
                    <a:pt x="30" y="30"/>
                    <a:pt x="27" y="33"/>
                    <a:pt x="23" y="33"/>
                  </a:cubicBezTo>
                  <a:moveTo>
                    <a:pt x="25" y="21"/>
                  </a:moveTo>
                  <a:cubicBezTo>
                    <a:pt x="25" y="21"/>
                    <a:pt x="25" y="21"/>
                    <a:pt x="25" y="21"/>
                  </a:cubicBezTo>
                  <a:cubicBezTo>
                    <a:pt x="23" y="21"/>
                    <a:pt x="22" y="20"/>
                    <a:pt x="22" y="18"/>
                  </a:cubicBezTo>
                  <a:cubicBezTo>
                    <a:pt x="22" y="17"/>
                    <a:pt x="23" y="16"/>
                    <a:pt x="24" y="16"/>
                  </a:cubicBezTo>
                  <a:cubicBezTo>
                    <a:pt x="24" y="16"/>
                    <a:pt x="24" y="16"/>
                    <a:pt x="25" y="16"/>
                  </a:cubicBezTo>
                  <a:cubicBezTo>
                    <a:pt x="26" y="16"/>
                    <a:pt x="27" y="18"/>
                    <a:pt x="27" y="19"/>
                  </a:cubicBezTo>
                  <a:cubicBezTo>
                    <a:pt x="27" y="20"/>
                    <a:pt x="26" y="21"/>
                    <a:pt x="25" y="21"/>
                  </a:cubicBezTo>
                  <a:moveTo>
                    <a:pt x="17" y="20"/>
                  </a:moveTo>
                  <a:cubicBezTo>
                    <a:pt x="17" y="20"/>
                    <a:pt x="17" y="20"/>
                    <a:pt x="17" y="20"/>
                  </a:cubicBezTo>
                  <a:cubicBezTo>
                    <a:pt x="15" y="19"/>
                    <a:pt x="14" y="18"/>
                    <a:pt x="14" y="17"/>
                  </a:cubicBezTo>
                  <a:cubicBezTo>
                    <a:pt x="14" y="16"/>
                    <a:pt x="15" y="15"/>
                    <a:pt x="16" y="15"/>
                  </a:cubicBezTo>
                  <a:cubicBezTo>
                    <a:pt x="16" y="15"/>
                    <a:pt x="16" y="15"/>
                    <a:pt x="17" y="15"/>
                  </a:cubicBezTo>
                  <a:cubicBezTo>
                    <a:pt x="18" y="15"/>
                    <a:pt x="19" y="16"/>
                    <a:pt x="19" y="18"/>
                  </a:cubicBezTo>
                  <a:cubicBezTo>
                    <a:pt x="19" y="19"/>
                    <a:pt x="18" y="20"/>
                    <a:pt x="17" y="20"/>
                  </a:cubicBezTo>
                  <a:moveTo>
                    <a:pt x="17" y="0"/>
                  </a:moveTo>
                  <a:cubicBezTo>
                    <a:pt x="7" y="0"/>
                    <a:pt x="0" y="6"/>
                    <a:pt x="0" y="15"/>
                  </a:cubicBezTo>
                  <a:cubicBezTo>
                    <a:pt x="0" y="25"/>
                    <a:pt x="9" y="35"/>
                    <a:pt x="21" y="37"/>
                  </a:cubicBezTo>
                  <a:cubicBezTo>
                    <a:pt x="22" y="37"/>
                    <a:pt x="23" y="37"/>
                    <a:pt x="24" y="37"/>
                  </a:cubicBezTo>
                  <a:cubicBezTo>
                    <a:pt x="34" y="37"/>
                    <a:pt x="41" y="31"/>
                    <a:pt x="41" y="22"/>
                  </a:cubicBezTo>
                  <a:cubicBezTo>
                    <a:pt x="41" y="12"/>
                    <a:pt x="32" y="2"/>
                    <a:pt x="21" y="0"/>
                  </a:cubicBezTo>
                  <a:cubicBezTo>
                    <a:pt x="19" y="0"/>
                    <a:pt x="18" y="0"/>
                    <a:pt x="1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80" name="Freeform 82"/>
            <p:cNvSpPr>
              <a:spLocks noChangeArrowheads="1"/>
            </p:cNvSpPr>
            <p:nvPr/>
          </p:nvSpPr>
          <p:spPr bwMode="auto">
            <a:xfrm>
              <a:off x="2452688" y="504825"/>
              <a:ext cx="22225" cy="85725"/>
            </a:xfrm>
            <a:custGeom>
              <a:avLst/>
              <a:gdLst>
                <a:gd name="T0" fmla="*/ 27440467 w 6"/>
                <a:gd name="T1" fmla="*/ 0 h 23"/>
                <a:gd name="T2" fmla="*/ 13720233 w 6"/>
                <a:gd name="T3" fmla="*/ 41677259 h 23"/>
                <a:gd name="T4" fmla="*/ 27440467 w 6"/>
                <a:gd name="T5" fmla="*/ 41677259 h 23"/>
                <a:gd name="T6" fmla="*/ 0 w 6"/>
                <a:gd name="T7" fmla="*/ 277834725 h 23"/>
                <a:gd name="T8" fmla="*/ 41164404 w 6"/>
                <a:gd name="T9" fmla="*/ 319511984 h 23"/>
                <a:gd name="T10" fmla="*/ 82325104 w 6"/>
                <a:gd name="T11" fmla="*/ 291729629 h 23"/>
                <a:gd name="T12" fmla="*/ 68604871 w 6"/>
                <a:gd name="T13" fmla="*/ 55568436 h 23"/>
                <a:gd name="T14" fmla="*/ 68604871 w 6"/>
                <a:gd name="T15" fmla="*/ 41677259 h 23"/>
                <a:gd name="T16" fmla="*/ 54884638 w 6"/>
                <a:gd name="T17" fmla="*/ 0 h 23"/>
                <a:gd name="T18" fmla="*/ 27440467 w 6"/>
                <a:gd name="T19" fmla="*/ 0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23"/>
                <a:gd name="T32" fmla="*/ 6 w 6"/>
                <a:gd name="T33" fmla="*/ 23 h 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23">
                  <a:moveTo>
                    <a:pt x="2" y="0"/>
                  </a:moveTo>
                  <a:cubicBezTo>
                    <a:pt x="2" y="0"/>
                    <a:pt x="1" y="1"/>
                    <a:pt x="1" y="3"/>
                  </a:cubicBezTo>
                  <a:cubicBezTo>
                    <a:pt x="1" y="3"/>
                    <a:pt x="1" y="3"/>
                    <a:pt x="2" y="3"/>
                  </a:cubicBezTo>
                  <a:cubicBezTo>
                    <a:pt x="0" y="20"/>
                    <a:pt x="0" y="20"/>
                    <a:pt x="0" y="20"/>
                  </a:cubicBezTo>
                  <a:cubicBezTo>
                    <a:pt x="3" y="23"/>
                    <a:pt x="3" y="23"/>
                    <a:pt x="3" y="23"/>
                  </a:cubicBezTo>
                  <a:cubicBezTo>
                    <a:pt x="6" y="21"/>
                    <a:pt x="6" y="21"/>
                    <a:pt x="6" y="21"/>
                  </a:cubicBezTo>
                  <a:cubicBezTo>
                    <a:pt x="5" y="4"/>
                    <a:pt x="5" y="4"/>
                    <a:pt x="5" y="4"/>
                  </a:cubicBezTo>
                  <a:cubicBezTo>
                    <a:pt x="5" y="3"/>
                    <a:pt x="5" y="3"/>
                    <a:pt x="5" y="3"/>
                  </a:cubicBezTo>
                  <a:cubicBezTo>
                    <a:pt x="5" y="3"/>
                    <a:pt x="5" y="2"/>
                    <a:pt x="4"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81" name="Freeform 83"/>
            <p:cNvSpPr>
              <a:spLocks noChangeArrowheads="1"/>
            </p:cNvSpPr>
            <p:nvPr/>
          </p:nvSpPr>
          <p:spPr bwMode="auto">
            <a:xfrm>
              <a:off x="2339975" y="500063"/>
              <a:ext cx="244475" cy="139700"/>
            </a:xfrm>
            <a:custGeom>
              <a:avLst/>
              <a:gdLst>
                <a:gd name="T0" fmla="*/ 311216675 w 65"/>
                <a:gd name="T1" fmla="*/ 0 h 37"/>
                <a:gd name="T2" fmla="*/ 311216675 w 65"/>
                <a:gd name="T3" fmla="*/ 0 h 37"/>
                <a:gd name="T4" fmla="*/ 254633877 w 65"/>
                <a:gd name="T5" fmla="*/ 185325265 h 37"/>
                <a:gd name="T6" fmla="*/ 311216675 w 65"/>
                <a:gd name="T7" fmla="*/ 185325265 h 37"/>
                <a:gd name="T8" fmla="*/ 297070975 w 65"/>
                <a:gd name="T9" fmla="*/ 270859422 h 37"/>
                <a:gd name="T10" fmla="*/ 438535494 w 65"/>
                <a:gd name="T11" fmla="*/ 370650530 h 37"/>
                <a:gd name="T12" fmla="*/ 282925276 w 65"/>
                <a:gd name="T13" fmla="*/ 299369549 h 37"/>
                <a:gd name="T14" fmla="*/ 282925276 w 65"/>
                <a:gd name="T15" fmla="*/ 213835392 h 37"/>
                <a:gd name="T16" fmla="*/ 240488177 w 65"/>
                <a:gd name="T17" fmla="*/ 199578441 h 37"/>
                <a:gd name="T18" fmla="*/ 311216675 w 65"/>
                <a:gd name="T19" fmla="*/ 0 h 37"/>
                <a:gd name="T20" fmla="*/ 0 w 65"/>
                <a:gd name="T21" fmla="*/ 384903705 h 37"/>
                <a:gd name="T22" fmla="*/ 198047317 w 65"/>
                <a:gd name="T23" fmla="*/ 413417608 h 37"/>
                <a:gd name="T24" fmla="*/ 735606469 w 65"/>
                <a:gd name="T25" fmla="*/ 498951765 h 37"/>
                <a:gd name="T26" fmla="*/ 919508087 w 65"/>
                <a:gd name="T27" fmla="*/ 527461892 h 37"/>
                <a:gd name="T28" fmla="*/ 622437111 w 65"/>
                <a:gd name="T29" fmla="*/ 42767078 h 37"/>
                <a:gd name="T30" fmla="*/ 622437111 w 65"/>
                <a:gd name="T31" fmla="*/ 42767078 h 37"/>
                <a:gd name="T32" fmla="*/ 622437111 w 65"/>
                <a:gd name="T33" fmla="*/ 42767078 h 37"/>
                <a:gd name="T34" fmla="*/ 622437111 w 65"/>
                <a:gd name="T35" fmla="*/ 42767078 h 37"/>
                <a:gd name="T36" fmla="*/ 693169370 w 65"/>
                <a:gd name="T37" fmla="*/ 285116373 h 37"/>
                <a:gd name="T38" fmla="*/ 636582811 w 65"/>
                <a:gd name="T39" fmla="*/ 270859422 h 37"/>
                <a:gd name="T40" fmla="*/ 650728510 w 65"/>
                <a:gd name="T41" fmla="*/ 356393578 h 37"/>
                <a:gd name="T42" fmla="*/ 495118292 w 65"/>
                <a:gd name="T43" fmla="*/ 370650530 h 37"/>
                <a:gd name="T44" fmla="*/ 622437111 w 65"/>
                <a:gd name="T45" fmla="*/ 327883451 h 37"/>
                <a:gd name="T46" fmla="*/ 622437111 w 65"/>
                <a:gd name="T47" fmla="*/ 242345519 h 37"/>
                <a:gd name="T48" fmla="*/ 679019910 w 65"/>
                <a:gd name="T49" fmla="*/ 256602470 h 37"/>
                <a:gd name="T50" fmla="*/ 622437111 w 65"/>
                <a:gd name="T51" fmla="*/ 42767078 h 37"/>
                <a:gd name="T52" fmla="*/ 466826893 w 65"/>
                <a:gd name="T53" fmla="*/ 370650530 h 37"/>
                <a:gd name="T54" fmla="*/ 311216675 w 65"/>
                <a:gd name="T55" fmla="*/ 0 h 3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5"/>
                <a:gd name="T85" fmla="*/ 0 h 37"/>
                <a:gd name="T86" fmla="*/ 65 w 65"/>
                <a:gd name="T87" fmla="*/ 37 h 3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5" h="37">
                  <a:moveTo>
                    <a:pt x="22" y="0"/>
                  </a:moveTo>
                  <a:cubicBezTo>
                    <a:pt x="22" y="0"/>
                    <a:pt x="22" y="0"/>
                    <a:pt x="22" y="0"/>
                  </a:cubicBezTo>
                  <a:cubicBezTo>
                    <a:pt x="17" y="8"/>
                    <a:pt x="18" y="13"/>
                    <a:pt x="18" y="13"/>
                  </a:cubicBezTo>
                  <a:cubicBezTo>
                    <a:pt x="22" y="13"/>
                    <a:pt x="22" y="13"/>
                    <a:pt x="22" y="13"/>
                  </a:cubicBezTo>
                  <a:cubicBezTo>
                    <a:pt x="21" y="19"/>
                    <a:pt x="21" y="19"/>
                    <a:pt x="21" y="19"/>
                  </a:cubicBezTo>
                  <a:cubicBezTo>
                    <a:pt x="31" y="26"/>
                    <a:pt x="31" y="26"/>
                    <a:pt x="31" y="26"/>
                  </a:cubicBezTo>
                  <a:cubicBezTo>
                    <a:pt x="20" y="21"/>
                    <a:pt x="20" y="21"/>
                    <a:pt x="20" y="21"/>
                  </a:cubicBezTo>
                  <a:cubicBezTo>
                    <a:pt x="20" y="15"/>
                    <a:pt x="20" y="15"/>
                    <a:pt x="20" y="15"/>
                  </a:cubicBezTo>
                  <a:cubicBezTo>
                    <a:pt x="17" y="14"/>
                    <a:pt x="17" y="14"/>
                    <a:pt x="17" y="14"/>
                  </a:cubicBezTo>
                  <a:cubicBezTo>
                    <a:pt x="15" y="7"/>
                    <a:pt x="21" y="0"/>
                    <a:pt x="22" y="0"/>
                  </a:cubicBezTo>
                  <a:cubicBezTo>
                    <a:pt x="9" y="1"/>
                    <a:pt x="0" y="8"/>
                    <a:pt x="0" y="27"/>
                  </a:cubicBezTo>
                  <a:cubicBezTo>
                    <a:pt x="14" y="29"/>
                    <a:pt x="14" y="29"/>
                    <a:pt x="14" y="29"/>
                  </a:cubicBezTo>
                  <a:cubicBezTo>
                    <a:pt x="52" y="35"/>
                    <a:pt x="52" y="35"/>
                    <a:pt x="52" y="35"/>
                  </a:cubicBezTo>
                  <a:cubicBezTo>
                    <a:pt x="65" y="37"/>
                    <a:pt x="65" y="37"/>
                    <a:pt x="65" y="37"/>
                  </a:cubicBezTo>
                  <a:cubicBezTo>
                    <a:pt x="65" y="18"/>
                    <a:pt x="56" y="9"/>
                    <a:pt x="44" y="3"/>
                  </a:cubicBezTo>
                  <a:cubicBezTo>
                    <a:pt x="44" y="3"/>
                    <a:pt x="44" y="3"/>
                    <a:pt x="44" y="3"/>
                  </a:cubicBezTo>
                  <a:cubicBezTo>
                    <a:pt x="44" y="3"/>
                    <a:pt x="44" y="3"/>
                    <a:pt x="44" y="3"/>
                  </a:cubicBezTo>
                  <a:cubicBezTo>
                    <a:pt x="44" y="3"/>
                    <a:pt x="44" y="3"/>
                    <a:pt x="44" y="3"/>
                  </a:cubicBezTo>
                  <a:cubicBezTo>
                    <a:pt x="44" y="3"/>
                    <a:pt x="50" y="12"/>
                    <a:pt x="49" y="20"/>
                  </a:cubicBezTo>
                  <a:cubicBezTo>
                    <a:pt x="45" y="19"/>
                    <a:pt x="45" y="19"/>
                    <a:pt x="45" y="19"/>
                  </a:cubicBezTo>
                  <a:cubicBezTo>
                    <a:pt x="46" y="25"/>
                    <a:pt x="46" y="25"/>
                    <a:pt x="46" y="25"/>
                  </a:cubicBezTo>
                  <a:cubicBezTo>
                    <a:pt x="35" y="26"/>
                    <a:pt x="35" y="26"/>
                    <a:pt x="35" y="26"/>
                  </a:cubicBezTo>
                  <a:cubicBezTo>
                    <a:pt x="44" y="23"/>
                    <a:pt x="44" y="23"/>
                    <a:pt x="44" y="23"/>
                  </a:cubicBezTo>
                  <a:cubicBezTo>
                    <a:pt x="44" y="17"/>
                    <a:pt x="44" y="17"/>
                    <a:pt x="44" y="17"/>
                  </a:cubicBezTo>
                  <a:cubicBezTo>
                    <a:pt x="48" y="18"/>
                    <a:pt x="48" y="18"/>
                    <a:pt x="48" y="18"/>
                  </a:cubicBezTo>
                  <a:cubicBezTo>
                    <a:pt x="48" y="18"/>
                    <a:pt x="49" y="14"/>
                    <a:pt x="44" y="3"/>
                  </a:cubicBezTo>
                  <a:cubicBezTo>
                    <a:pt x="44" y="5"/>
                    <a:pt x="44" y="21"/>
                    <a:pt x="33" y="26"/>
                  </a:cubicBezTo>
                  <a:cubicBezTo>
                    <a:pt x="33" y="26"/>
                    <a:pt x="19" y="15"/>
                    <a:pt x="2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82" name="Freeform 84"/>
            <p:cNvSpPr>
              <a:spLocks noChangeArrowheads="1"/>
            </p:cNvSpPr>
            <p:nvPr/>
          </p:nvSpPr>
          <p:spPr bwMode="auto">
            <a:xfrm>
              <a:off x="2425700" y="496888"/>
              <a:ext cx="30163" cy="22225"/>
            </a:xfrm>
            <a:custGeom>
              <a:avLst/>
              <a:gdLst>
                <a:gd name="T0" fmla="*/ 42646712 w 8"/>
                <a:gd name="T1" fmla="*/ 0 h 6"/>
                <a:gd name="T2" fmla="*/ 0 w 8"/>
                <a:gd name="T3" fmla="*/ 0 h 6"/>
                <a:gd name="T4" fmla="*/ 99511507 w 8"/>
                <a:gd name="T5" fmla="*/ 82325104 h 6"/>
                <a:gd name="T6" fmla="*/ 113725821 w 8"/>
                <a:gd name="T7" fmla="*/ 13720233 h 6"/>
                <a:gd name="T8" fmla="*/ 56864796 w 8"/>
                <a:gd name="T9" fmla="*/ 0 h 6"/>
                <a:gd name="T10" fmla="*/ 42646712 w 8"/>
                <a:gd name="T11" fmla="*/ 0 h 6"/>
                <a:gd name="T12" fmla="*/ 0 60000 65536"/>
                <a:gd name="T13" fmla="*/ 0 60000 65536"/>
                <a:gd name="T14" fmla="*/ 0 60000 65536"/>
                <a:gd name="T15" fmla="*/ 0 60000 65536"/>
                <a:gd name="T16" fmla="*/ 0 60000 65536"/>
                <a:gd name="T17" fmla="*/ 0 60000 65536"/>
                <a:gd name="T18" fmla="*/ 0 w 8"/>
                <a:gd name="T19" fmla="*/ 0 h 6"/>
                <a:gd name="T20" fmla="*/ 8 w 8"/>
                <a:gd name="T21" fmla="*/ 6 h 6"/>
              </a:gdLst>
              <a:ahLst/>
              <a:cxnLst>
                <a:cxn ang="T12">
                  <a:pos x="T0" y="T1"/>
                </a:cxn>
                <a:cxn ang="T13">
                  <a:pos x="T2" y="T3"/>
                </a:cxn>
                <a:cxn ang="T14">
                  <a:pos x="T4" y="T5"/>
                </a:cxn>
                <a:cxn ang="T15">
                  <a:pos x="T6" y="T7"/>
                </a:cxn>
                <a:cxn ang="T16">
                  <a:pos x="T8" y="T9"/>
                </a:cxn>
                <a:cxn ang="T17">
                  <a:pos x="T10" y="T11"/>
                </a:cxn>
              </a:cxnLst>
              <a:rect l="T18" t="T19" r="T20" b="T21"/>
              <a:pathLst>
                <a:path w="8" h="6">
                  <a:moveTo>
                    <a:pt x="3" y="0"/>
                  </a:moveTo>
                  <a:cubicBezTo>
                    <a:pt x="2" y="0"/>
                    <a:pt x="0" y="0"/>
                    <a:pt x="0" y="0"/>
                  </a:cubicBezTo>
                  <a:cubicBezTo>
                    <a:pt x="7" y="6"/>
                    <a:pt x="7" y="6"/>
                    <a:pt x="7" y="6"/>
                  </a:cubicBezTo>
                  <a:cubicBezTo>
                    <a:pt x="6" y="3"/>
                    <a:pt x="8" y="1"/>
                    <a:pt x="8" y="1"/>
                  </a:cubicBezTo>
                  <a:cubicBezTo>
                    <a:pt x="5" y="1"/>
                    <a:pt x="4" y="0"/>
                    <a:pt x="4" y="0"/>
                  </a:cubicBezTo>
                  <a:cubicBezTo>
                    <a:pt x="4" y="0"/>
                    <a:pt x="4"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83" name="Freeform 85"/>
            <p:cNvSpPr>
              <a:spLocks noChangeArrowheads="1"/>
            </p:cNvSpPr>
            <p:nvPr/>
          </p:nvSpPr>
          <p:spPr bwMode="auto">
            <a:xfrm>
              <a:off x="2471738" y="504825"/>
              <a:ext cx="28575" cy="19050"/>
            </a:xfrm>
            <a:custGeom>
              <a:avLst/>
              <a:gdLst>
                <a:gd name="T0" fmla="*/ 51034950 w 8"/>
                <a:gd name="T1" fmla="*/ 0 h 5"/>
                <a:gd name="T2" fmla="*/ 25517475 w 8"/>
                <a:gd name="T3" fmla="*/ 0 h 5"/>
                <a:gd name="T4" fmla="*/ 0 w 8"/>
                <a:gd name="T5" fmla="*/ 0 h 5"/>
                <a:gd name="T6" fmla="*/ 12758738 w 8"/>
                <a:gd name="T7" fmla="*/ 72580500 h 5"/>
                <a:gd name="T8" fmla="*/ 102066328 w 8"/>
                <a:gd name="T9" fmla="*/ 29032200 h 5"/>
                <a:gd name="T10" fmla="*/ 51034950 w 8"/>
                <a:gd name="T11" fmla="*/ 0 h 5"/>
                <a:gd name="T12" fmla="*/ 0 60000 65536"/>
                <a:gd name="T13" fmla="*/ 0 60000 65536"/>
                <a:gd name="T14" fmla="*/ 0 60000 65536"/>
                <a:gd name="T15" fmla="*/ 0 60000 65536"/>
                <a:gd name="T16" fmla="*/ 0 60000 65536"/>
                <a:gd name="T17" fmla="*/ 0 60000 65536"/>
                <a:gd name="T18" fmla="*/ 0 w 8"/>
                <a:gd name="T19" fmla="*/ 0 h 5"/>
                <a:gd name="T20" fmla="*/ 8 w 8"/>
                <a:gd name="T21" fmla="*/ 5 h 5"/>
              </a:gdLst>
              <a:ahLst/>
              <a:cxnLst>
                <a:cxn ang="T12">
                  <a:pos x="T0" y="T1"/>
                </a:cxn>
                <a:cxn ang="T13">
                  <a:pos x="T2" y="T3"/>
                </a:cxn>
                <a:cxn ang="T14">
                  <a:pos x="T4" y="T5"/>
                </a:cxn>
                <a:cxn ang="T15">
                  <a:pos x="T6" y="T7"/>
                </a:cxn>
                <a:cxn ang="T16">
                  <a:pos x="T8" y="T9"/>
                </a:cxn>
                <a:cxn ang="T17">
                  <a:pos x="T10" y="T11"/>
                </a:cxn>
              </a:cxnLst>
              <a:rect l="T18" t="T19" r="T20" b="T21"/>
              <a:pathLst>
                <a:path w="8" h="5">
                  <a:moveTo>
                    <a:pt x="4" y="0"/>
                  </a:moveTo>
                  <a:cubicBezTo>
                    <a:pt x="4" y="0"/>
                    <a:pt x="4" y="0"/>
                    <a:pt x="2" y="0"/>
                  </a:cubicBezTo>
                  <a:cubicBezTo>
                    <a:pt x="2" y="0"/>
                    <a:pt x="1" y="0"/>
                    <a:pt x="0" y="0"/>
                  </a:cubicBezTo>
                  <a:cubicBezTo>
                    <a:pt x="0" y="0"/>
                    <a:pt x="2" y="2"/>
                    <a:pt x="1" y="5"/>
                  </a:cubicBezTo>
                  <a:cubicBezTo>
                    <a:pt x="8" y="2"/>
                    <a:pt x="8" y="2"/>
                    <a:pt x="8" y="2"/>
                  </a:cubicBezTo>
                  <a:cubicBezTo>
                    <a:pt x="8" y="2"/>
                    <a:pt x="6"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84" name="Freeform 86"/>
            <p:cNvSpPr>
              <a:spLocks noEditPoints="1" noChangeArrowheads="1"/>
            </p:cNvSpPr>
            <p:nvPr/>
          </p:nvSpPr>
          <p:spPr bwMode="auto">
            <a:xfrm>
              <a:off x="2395538" y="365125"/>
              <a:ext cx="131763" cy="131763"/>
            </a:xfrm>
            <a:custGeom>
              <a:avLst/>
              <a:gdLst>
                <a:gd name="T0" fmla="*/ 283452330 w 35"/>
                <a:gd name="T1" fmla="*/ 425180378 h 35"/>
                <a:gd name="T2" fmla="*/ 255108227 w 35"/>
                <a:gd name="T3" fmla="*/ 425180378 h 35"/>
                <a:gd name="T4" fmla="*/ 127554113 w 35"/>
                <a:gd name="T5" fmla="*/ 311796434 h 35"/>
                <a:gd name="T6" fmla="*/ 382662340 w 35"/>
                <a:gd name="T7" fmla="*/ 354314472 h 35"/>
                <a:gd name="T8" fmla="*/ 283452330 w 35"/>
                <a:gd name="T9" fmla="*/ 425180378 h 35"/>
                <a:gd name="T10" fmla="*/ 311796434 w 35"/>
                <a:gd name="T11" fmla="*/ 283452330 h 35"/>
                <a:gd name="T12" fmla="*/ 297626264 w 35"/>
                <a:gd name="T13" fmla="*/ 283452330 h 35"/>
                <a:gd name="T14" fmla="*/ 269278396 w 35"/>
                <a:gd name="T15" fmla="*/ 240934292 h 35"/>
                <a:gd name="T16" fmla="*/ 297626264 w 35"/>
                <a:gd name="T17" fmla="*/ 212590189 h 35"/>
                <a:gd name="T18" fmla="*/ 297626264 w 35"/>
                <a:gd name="T19" fmla="*/ 212590189 h 35"/>
                <a:gd name="T20" fmla="*/ 340144302 w 35"/>
                <a:gd name="T21" fmla="*/ 255108227 h 35"/>
                <a:gd name="T22" fmla="*/ 311796434 w 35"/>
                <a:gd name="T23" fmla="*/ 283452330 h 35"/>
                <a:gd name="T24" fmla="*/ 212590189 w 35"/>
                <a:gd name="T25" fmla="*/ 269278396 h 35"/>
                <a:gd name="T26" fmla="*/ 212590189 w 35"/>
                <a:gd name="T27" fmla="*/ 269278396 h 35"/>
                <a:gd name="T28" fmla="*/ 170072151 w 35"/>
                <a:gd name="T29" fmla="*/ 226764123 h 35"/>
                <a:gd name="T30" fmla="*/ 198416255 w 35"/>
                <a:gd name="T31" fmla="*/ 198416255 h 35"/>
                <a:gd name="T32" fmla="*/ 212590189 w 35"/>
                <a:gd name="T33" fmla="*/ 198416255 h 35"/>
                <a:gd name="T34" fmla="*/ 240934292 w 35"/>
                <a:gd name="T35" fmla="*/ 240934292 h 35"/>
                <a:gd name="T36" fmla="*/ 212590189 w 35"/>
                <a:gd name="T37" fmla="*/ 269278396 h 35"/>
                <a:gd name="T38" fmla="*/ 212590189 w 35"/>
                <a:gd name="T39" fmla="*/ 0 h 35"/>
                <a:gd name="T40" fmla="*/ 0 w 35"/>
                <a:gd name="T41" fmla="*/ 198416255 h 35"/>
                <a:gd name="T42" fmla="*/ 255108227 w 35"/>
                <a:gd name="T43" fmla="*/ 496042519 h 35"/>
                <a:gd name="T44" fmla="*/ 297626264 w 35"/>
                <a:gd name="T45" fmla="*/ 496042519 h 35"/>
                <a:gd name="T46" fmla="*/ 496042519 w 35"/>
                <a:gd name="T47" fmla="*/ 297626264 h 35"/>
                <a:gd name="T48" fmla="*/ 255108227 w 35"/>
                <a:gd name="T49" fmla="*/ 0 h 35"/>
                <a:gd name="T50" fmla="*/ 212590189 w 35"/>
                <a:gd name="T51" fmla="*/ 0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5"/>
                <a:gd name="T79" fmla="*/ 0 h 35"/>
                <a:gd name="T80" fmla="*/ 35 w 3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5" h="35">
                  <a:moveTo>
                    <a:pt x="20" y="30"/>
                  </a:moveTo>
                  <a:cubicBezTo>
                    <a:pt x="19" y="30"/>
                    <a:pt x="18" y="30"/>
                    <a:pt x="18" y="30"/>
                  </a:cubicBezTo>
                  <a:cubicBezTo>
                    <a:pt x="13" y="30"/>
                    <a:pt x="10" y="26"/>
                    <a:pt x="9" y="22"/>
                  </a:cubicBezTo>
                  <a:cubicBezTo>
                    <a:pt x="27" y="25"/>
                    <a:pt x="27" y="25"/>
                    <a:pt x="27" y="25"/>
                  </a:cubicBezTo>
                  <a:cubicBezTo>
                    <a:pt x="26" y="28"/>
                    <a:pt x="23" y="30"/>
                    <a:pt x="20" y="30"/>
                  </a:cubicBezTo>
                  <a:moveTo>
                    <a:pt x="22" y="20"/>
                  </a:moveTo>
                  <a:cubicBezTo>
                    <a:pt x="22" y="20"/>
                    <a:pt x="21" y="20"/>
                    <a:pt x="21" y="20"/>
                  </a:cubicBezTo>
                  <a:cubicBezTo>
                    <a:pt x="20" y="20"/>
                    <a:pt x="19" y="18"/>
                    <a:pt x="19" y="17"/>
                  </a:cubicBezTo>
                  <a:cubicBezTo>
                    <a:pt x="19" y="16"/>
                    <a:pt x="20" y="15"/>
                    <a:pt x="21" y="15"/>
                  </a:cubicBezTo>
                  <a:cubicBezTo>
                    <a:pt x="21" y="15"/>
                    <a:pt x="21" y="15"/>
                    <a:pt x="21" y="15"/>
                  </a:cubicBezTo>
                  <a:cubicBezTo>
                    <a:pt x="23" y="15"/>
                    <a:pt x="24" y="17"/>
                    <a:pt x="24" y="18"/>
                  </a:cubicBezTo>
                  <a:cubicBezTo>
                    <a:pt x="24" y="19"/>
                    <a:pt x="23" y="20"/>
                    <a:pt x="22" y="20"/>
                  </a:cubicBezTo>
                  <a:moveTo>
                    <a:pt x="15" y="19"/>
                  </a:moveTo>
                  <a:cubicBezTo>
                    <a:pt x="15" y="19"/>
                    <a:pt x="15" y="19"/>
                    <a:pt x="15" y="19"/>
                  </a:cubicBezTo>
                  <a:cubicBezTo>
                    <a:pt x="13" y="18"/>
                    <a:pt x="12" y="17"/>
                    <a:pt x="12" y="16"/>
                  </a:cubicBezTo>
                  <a:cubicBezTo>
                    <a:pt x="12" y="15"/>
                    <a:pt x="13" y="14"/>
                    <a:pt x="14" y="14"/>
                  </a:cubicBezTo>
                  <a:cubicBezTo>
                    <a:pt x="14" y="14"/>
                    <a:pt x="14" y="14"/>
                    <a:pt x="15" y="14"/>
                  </a:cubicBezTo>
                  <a:cubicBezTo>
                    <a:pt x="16" y="14"/>
                    <a:pt x="17" y="16"/>
                    <a:pt x="17" y="17"/>
                  </a:cubicBezTo>
                  <a:cubicBezTo>
                    <a:pt x="17" y="18"/>
                    <a:pt x="16" y="19"/>
                    <a:pt x="15" y="19"/>
                  </a:cubicBezTo>
                  <a:moveTo>
                    <a:pt x="15" y="0"/>
                  </a:moveTo>
                  <a:cubicBezTo>
                    <a:pt x="7" y="0"/>
                    <a:pt x="0" y="6"/>
                    <a:pt x="0" y="14"/>
                  </a:cubicBezTo>
                  <a:cubicBezTo>
                    <a:pt x="0" y="24"/>
                    <a:pt x="8" y="33"/>
                    <a:pt x="18" y="35"/>
                  </a:cubicBezTo>
                  <a:cubicBezTo>
                    <a:pt x="19" y="35"/>
                    <a:pt x="20" y="35"/>
                    <a:pt x="21" y="35"/>
                  </a:cubicBezTo>
                  <a:cubicBezTo>
                    <a:pt x="29" y="35"/>
                    <a:pt x="35" y="29"/>
                    <a:pt x="35" y="21"/>
                  </a:cubicBezTo>
                  <a:cubicBezTo>
                    <a:pt x="35" y="11"/>
                    <a:pt x="28" y="2"/>
                    <a:pt x="18" y="0"/>
                  </a:cubicBezTo>
                  <a:cubicBezTo>
                    <a:pt x="17" y="0"/>
                    <a:pt x="16" y="0"/>
                    <a:pt x="1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85" name="Freeform 87"/>
            <p:cNvSpPr>
              <a:spLocks noChangeArrowheads="1"/>
            </p:cNvSpPr>
            <p:nvPr/>
          </p:nvSpPr>
          <p:spPr bwMode="auto">
            <a:xfrm>
              <a:off x="1809750" y="180975"/>
              <a:ext cx="477838" cy="414338"/>
            </a:xfrm>
            <a:custGeom>
              <a:avLst/>
              <a:gdLst>
                <a:gd name="T0" fmla="*/ 274698112 w 301"/>
                <a:gd name="T1" fmla="*/ 0 h 261"/>
                <a:gd name="T2" fmla="*/ 0 w 301"/>
                <a:gd name="T3" fmla="*/ 536794723 h 261"/>
                <a:gd name="T4" fmla="*/ 758568619 w 301"/>
                <a:gd name="T5" fmla="*/ 657762369 h 261"/>
                <a:gd name="T6" fmla="*/ 501512412 w 301"/>
                <a:gd name="T7" fmla="*/ 47883820 h 261"/>
                <a:gd name="T8" fmla="*/ 274698112 w 301"/>
                <a:gd name="T9" fmla="*/ 0 h 261"/>
                <a:gd name="T10" fmla="*/ 0 60000 65536"/>
                <a:gd name="T11" fmla="*/ 0 60000 65536"/>
                <a:gd name="T12" fmla="*/ 0 60000 65536"/>
                <a:gd name="T13" fmla="*/ 0 60000 65536"/>
                <a:gd name="T14" fmla="*/ 0 60000 65536"/>
                <a:gd name="T15" fmla="*/ 0 w 301"/>
                <a:gd name="T16" fmla="*/ 0 h 261"/>
                <a:gd name="T17" fmla="*/ 301 w 301"/>
                <a:gd name="T18" fmla="*/ 261 h 261"/>
              </a:gdLst>
              <a:ahLst/>
              <a:cxnLst>
                <a:cxn ang="T10">
                  <a:pos x="T0" y="T1"/>
                </a:cxn>
                <a:cxn ang="T11">
                  <a:pos x="T2" y="T3"/>
                </a:cxn>
                <a:cxn ang="T12">
                  <a:pos x="T4" y="T5"/>
                </a:cxn>
                <a:cxn ang="T13">
                  <a:pos x="T6" y="T7"/>
                </a:cxn>
                <a:cxn ang="T14">
                  <a:pos x="T8" y="T9"/>
                </a:cxn>
              </a:cxnLst>
              <a:rect l="T15" t="T16" r="T17" b="T18"/>
              <a:pathLst>
                <a:path w="301" h="261">
                  <a:moveTo>
                    <a:pt x="109" y="0"/>
                  </a:moveTo>
                  <a:lnTo>
                    <a:pt x="0" y="213"/>
                  </a:lnTo>
                  <a:lnTo>
                    <a:pt x="301" y="261"/>
                  </a:lnTo>
                  <a:lnTo>
                    <a:pt x="199" y="19"/>
                  </a:lnTo>
                  <a:lnTo>
                    <a:pt x="10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86" name="Freeform 88"/>
            <p:cNvSpPr>
              <a:spLocks noChangeArrowheads="1"/>
            </p:cNvSpPr>
            <p:nvPr/>
          </p:nvSpPr>
          <p:spPr bwMode="auto">
            <a:xfrm>
              <a:off x="1809750" y="180975"/>
              <a:ext cx="477838" cy="414338"/>
            </a:xfrm>
            <a:custGeom>
              <a:avLst/>
              <a:gdLst>
                <a:gd name="T0" fmla="*/ 274698112 w 301"/>
                <a:gd name="T1" fmla="*/ 0 h 261"/>
                <a:gd name="T2" fmla="*/ 0 w 301"/>
                <a:gd name="T3" fmla="*/ 536794723 h 261"/>
                <a:gd name="T4" fmla="*/ 758568619 w 301"/>
                <a:gd name="T5" fmla="*/ 657762369 h 261"/>
                <a:gd name="T6" fmla="*/ 501512412 w 301"/>
                <a:gd name="T7" fmla="*/ 47883820 h 261"/>
                <a:gd name="T8" fmla="*/ 274698112 w 301"/>
                <a:gd name="T9" fmla="*/ 0 h 261"/>
                <a:gd name="T10" fmla="*/ 0 60000 65536"/>
                <a:gd name="T11" fmla="*/ 0 60000 65536"/>
                <a:gd name="T12" fmla="*/ 0 60000 65536"/>
                <a:gd name="T13" fmla="*/ 0 60000 65536"/>
                <a:gd name="T14" fmla="*/ 0 60000 65536"/>
                <a:gd name="T15" fmla="*/ 0 w 301"/>
                <a:gd name="T16" fmla="*/ 0 h 261"/>
                <a:gd name="T17" fmla="*/ 301 w 301"/>
                <a:gd name="T18" fmla="*/ 261 h 261"/>
              </a:gdLst>
              <a:ahLst/>
              <a:cxnLst>
                <a:cxn ang="T10">
                  <a:pos x="T0" y="T1"/>
                </a:cxn>
                <a:cxn ang="T11">
                  <a:pos x="T2" y="T3"/>
                </a:cxn>
                <a:cxn ang="T12">
                  <a:pos x="T4" y="T5"/>
                </a:cxn>
                <a:cxn ang="T13">
                  <a:pos x="T6" y="T7"/>
                </a:cxn>
                <a:cxn ang="T14">
                  <a:pos x="T8" y="T9"/>
                </a:cxn>
              </a:cxnLst>
              <a:rect l="T15" t="T16" r="T17" b="T18"/>
              <a:pathLst>
                <a:path w="301" h="261">
                  <a:moveTo>
                    <a:pt x="109" y="0"/>
                  </a:moveTo>
                  <a:lnTo>
                    <a:pt x="0" y="213"/>
                  </a:lnTo>
                  <a:lnTo>
                    <a:pt x="301" y="261"/>
                  </a:lnTo>
                  <a:lnTo>
                    <a:pt x="199" y="19"/>
                  </a:lnTo>
                  <a:lnTo>
                    <a:pt x="1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87" name="Freeform 89"/>
            <p:cNvSpPr>
              <a:spLocks noChangeArrowheads="1"/>
            </p:cNvSpPr>
            <p:nvPr/>
          </p:nvSpPr>
          <p:spPr bwMode="auto">
            <a:xfrm>
              <a:off x="603250" y="3046413"/>
              <a:ext cx="57150" cy="184150"/>
            </a:xfrm>
            <a:custGeom>
              <a:avLst/>
              <a:gdLst>
                <a:gd name="T0" fmla="*/ 159677100 w 15"/>
                <a:gd name="T1" fmla="*/ 0 h 49"/>
                <a:gd name="T2" fmla="*/ 72580500 w 15"/>
                <a:gd name="T3" fmla="*/ 0 h 49"/>
                <a:gd name="T4" fmla="*/ 43548300 w 15"/>
                <a:gd name="T5" fmla="*/ 98866001 h 49"/>
                <a:gd name="T6" fmla="*/ 58064400 w 15"/>
                <a:gd name="T7" fmla="*/ 112989179 h 49"/>
                <a:gd name="T8" fmla="*/ 0 w 15"/>
                <a:gd name="T9" fmla="*/ 607322942 h 49"/>
                <a:gd name="T10" fmla="*/ 116128800 w 15"/>
                <a:gd name="T11" fmla="*/ 692065765 h 49"/>
                <a:gd name="T12" fmla="*/ 217741500 w 15"/>
                <a:gd name="T13" fmla="*/ 593199764 h 49"/>
                <a:gd name="T14" fmla="*/ 174193200 w 15"/>
                <a:gd name="T15" fmla="*/ 98866001 h 49"/>
                <a:gd name="T16" fmla="*/ 188709300 w 15"/>
                <a:gd name="T17" fmla="*/ 84742823 h 49"/>
                <a:gd name="T18" fmla="*/ 159677100 w 15"/>
                <a:gd name="T19" fmla="*/ 0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49"/>
                <a:gd name="T32" fmla="*/ 15 w 15"/>
                <a:gd name="T33" fmla="*/ 49 h 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49">
                  <a:moveTo>
                    <a:pt x="11" y="0"/>
                  </a:moveTo>
                  <a:cubicBezTo>
                    <a:pt x="5" y="0"/>
                    <a:pt x="5" y="0"/>
                    <a:pt x="5" y="0"/>
                  </a:cubicBezTo>
                  <a:cubicBezTo>
                    <a:pt x="5" y="0"/>
                    <a:pt x="3" y="3"/>
                    <a:pt x="3" y="7"/>
                  </a:cubicBezTo>
                  <a:cubicBezTo>
                    <a:pt x="3" y="7"/>
                    <a:pt x="3" y="7"/>
                    <a:pt x="4" y="8"/>
                  </a:cubicBezTo>
                  <a:cubicBezTo>
                    <a:pt x="0" y="43"/>
                    <a:pt x="0" y="43"/>
                    <a:pt x="0" y="43"/>
                  </a:cubicBezTo>
                  <a:cubicBezTo>
                    <a:pt x="8" y="49"/>
                    <a:pt x="8" y="49"/>
                    <a:pt x="8" y="49"/>
                  </a:cubicBezTo>
                  <a:cubicBezTo>
                    <a:pt x="15" y="42"/>
                    <a:pt x="15" y="42"/>
                    <a:pt x="15" y="42"/>
                  </a:cubicBezTo>
                  <a:cubicBezTo>
                    <a:pt x="12" y="7"/>
                    <a:pt x="12" y="7"/>
                    <a:pt x="12" y="7"/>
                  </a:cubicBezTo>
                  <a:cubicBezTo>
                    <a:pt x="12" y="7"/>
                    <a:pt x="13" y="6"/>
                    <a:pt x="13" y="6"/>
                  </a:cubicBezTo>
                  <a:cubicBezTo>
                    <a:pt x="13" y="6"/>
                    <a:pt x="13" y="3"/>
                    <a:pt x="1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88" name="Freeform 90"/>
            <p:cNvSpPr>
              <a:spLocks noChangeArrowheads="1"/>
            </p:cNvSpPr>
            <p:nvPr/>
          </p:nvSpPr>
          <p:spPr bwMode="auto">
            <a:xfrm>
              <a:off x="320675" y="3043238"/>
              <a:ext cx="601663" cy="277813"/>
            </a:xfrm>
            <a:custGeom>
              <a:avLst/>
              <a:gdLst>
                <a:gd name="T0" fmla="*/ 1555460552 w 160"/>
                <a:gd name="T1" fmla="*/ 0 h 74"/>
                <a:gd name="T2" fmla="*/ 1555460552 w 160"/>
                <a:gd name="T3" fmla="*/ 0 h 74"/>
                <a:gd name="T4" fmla="*/ 1555460552 w 160"/>
                <a:gd name="T5" fmla="*/ 0 h 74"/>
                <a:gd name="T6" fmla="*/ 1555460552 w 160"/>
                <a:gd name="T7" fmla="*/ 0 h 74"/>
                <a:gd name="T8" fmla="*/ 1711009239 w 160"/>
                <a:gd name="T9" fmla="*/ 451014389 h 74"/>
                <a:gd name="T10" fmla="*/ 1583742473 w 160"/>
                <a:gd name="T11" fmla="*/ 451014389 h 74"/>
                <a:gd name="T12" fmla="*/ 1626163475 w 160"/>
                <a:gd name="T13" fmla="*/ 620146192 h 74"/>
                <a:gd name="T14" fmla="*/ 1244370698 w 160"/>
                <a:gd name="T15" fmla="*/ 746994106 h 74"/>
                <a:gd name="T16" fmla="*/ 1555460552 w 160"/>
                <a:gd name="T17" fmla="*/ 577862303 h 74"/>
                <a:gd name="T18" fmla="*/ 1541321471 w 160"/>
                <a:gd name="T19" fmla="*/ 408734253 h 74"/>
                <a:gd name="T20" fmla="*/ 1682727318 w 160"/>
                <a:gd name="T21" fmla="*/ 408734253 h 74"/>
                <a:gd name="T22" fmla="*/ 1555460552 w 160"/>
                <a:gd name="T23" fmla="*/ 0 h 74"/>
                <a:gd name="T24" fmla="*/ 1173667774 w 160"/>
                <a:gd name="T25" fmla="*/ 761087485 h 74"/>
                <a:gd name="T26" fmla="*/ 763589315 w 160"/>
                <a:gd name="T27" fmla="*/ 56377268 h 74"/>
                <a:gd name="T28" fmla="*/ 763589315 w 160"/>
                <a:gd name="T29" fmla="*/ 56377268 h 74"/>
                <a:gd name="T30" fmla="*/ 636326310 w 160"/>
                <a:gd name="T31" fmla="*/ 479204900 h 74"/>
                <a:gd name="T32" fmla="*/ 763589315 w 160"/>
                <a:gd name="T33" fmla="*/ 465111521 h 74"/>
                <a:gd name="T34" fmla="*/ 749450235 w 160"/>
                <a:gd name="T35" fmla="*/ 648336703 h 74"/>
                <a:gd name="T36" fmla="*/ 1074682930 w 160"/>
                <a:gd name="T37" fmla="*/ 761087485 h 74"/>
                <a:gd name="T38" fmla="*/ 692886392 w 160"/>
                <a:gd name="T39" fmla="*/ 690616838 h 74"/>
                <a:gd name="T40" fmla="*/ 721168313 w 160"/>
                <a:gd name="T41" fmla="*/ 521488789 h 74"/>
                <a:gd name="T42" fmla="*/ 593905308 w 160"/>
                <a:gd name="T43" fmla="*/ 535582167 h 74"/>
                <a:gd name="T44" fmla="*/ 763589315 w 160"/>
                <a:gd name="T45" fmla="*/ 56377268 h 74"/>
                <a:gd name="T46" fmla="*/ 0 w 160"/>
                <a:gd name="T47" fmla="*/ 1042973824 h 74"/>
                <a:gd name="T48" fmla="*/ 494920463 w 160"/>
                <a:gd name="T49" fmla="*/ 1000689934 h 74"/>
                <a:gd name="T50" fmla="*/ 1809990324 w 160"/>
                <a:gd name="T51" fmla="*/ 887935399 h 74"/>
                <a:gd name="T52" fmla="*/ 2147483647 w 160"/>
                <a:gd name="T53" fmla="*/ 845655264 h 74"/>
                <a:gd name="T54" fmla="*/ 1555460552 w 160"/>
                <a:gd name="T55" fmla="*/ 0 h 7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0"/>
                <a:gd name="T85" fmla="*/ 0 h 74"/>
                <a:gd name="T86" fmla="*/ 160 w 160"/>
                <a:gd name="T87" fmla="*/ 74 h 7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0" h="74">
                  <a:moveTo>
                    <a:pt x="110" y="0"/>
                  </a:moveTo>
                  <a:cubicBezTo>
                    <a:pt x="110" y="0"/>
                    <a:pt x="110" y="0"/>
                    <a:pt x="110" y="0"/>
                  </a:cubicBezTo>
                  <a:cubicBezTo>
                    <a:pt x="110" y="0"/>
                    <a:pt x="110" y="0"/>
                    <a:pt x="110" y="0"/>
                  </a:cubicBezTo>
                  <a:cubicBezTo>
                    <a:pt x="110" y="0"/>
                    <a:pt x="110" y="0"/>
                    <a:pt x="110" y="0"/>
                  </a:cubicBezTo>
                  <a:cubicBezTo>
                    <a:pt x="110" y="0"/>
                    <a:pt x="124" y="16"/>
                    <a:pt x="121" y="32"/>
                  </a:cubicBezTo>
                  <a:cubicBezTo>
                    <a:pt x="112" y="32"/>
                    <a:pt x="112" y="32"/>
                    <a:pt x="112" y="32"/>
                  </a:cubicBezTo>
                  <a:cubicBezTo>
                    <a:pt x="115" y="44"/>
                    <a:pt x="115" y="44"/>
                    <a:pt x="115" y="44"/>
                  </a:cubicBezTo>
                  <a:cubicBezTo>
                    <a:pt x="88" y="53"/>
                    <a:pt x="88" y="53"/>
                    <a:pt x="88" y="53"/>
                  </a:cubicBezTo>
                  <a:cubicBezTo>
                    <a:pt x="110" y="41"/>
                    <a:pt x="110" y="41"/>
                    <a:pt x="110" y="41"/>
                  </a:cubicBezTo>
                  <a:cubicBezTo>
                    <a:pt x="109" y="29"/>
                    <a:pt x="109" y="29"/>
                    <a:pt x="109" y="29"/>
                  </a:cubicBezTo>
                  <a:cubicBezTo>
                    <a:pt x="119" y="29"/>
                    <a:pt x="119" y="29"/>
                    <a:pt x="119" y="29"/>
                  </a:cubicBezTo>
                  <a:cubicBezTo>
                    <a:pt x="119" y="29"/>
                    <a:pt x="121" y="19"/>
                    <a:pt x="110" y="0"/>
                  </a:cubicBezTo>
                  <a:cubicBezTo>
                    <a:pt x="110" y="5"/>
                    <a:pt x="109" y="37"/>
                    <a:pt x="83" y="54"/>
                  </a:cubicBezTo>
                  <a:cubicBezTo>
                    <a:pt x="83" y="54"/>
                    <a:pt x="49" y="37"/>
                    <a:pt x="54" y="4"/>
                  </a:cubicBezTo>
                  <a:cubicBezTo>
                    <a:pt x="54" y="4"/>
                    <a:pt x="54" y="4"/>
                    <a:pt x="54" y="4"/>
                  </a:cubicBezTo>
                  <a:cubicBezTo>
                    <a:pt x="42" y="25"/>
                    <a:pt x="45" y="34"/>
                    <a:pt x="45" y="34"/>
                  </a:cubicBezTo>
                  <a:cubicBezTo>
                    <a:pt x="54" y="33"/>
                    <a:pt x="54" y="33"/>
                    <a:pt x="54" y="33"/>
                  </a:cubicBezTo>
                  <a:cubicBezTo>
                    <a:pt x="53" y="46"/>
                    <a:pt x="53" y="46"/>
                    <a:pt x="53" y="46"/>
                  </a:cubicBezTo>
                  <a:cubicBezTo>
                    <a:pt x="76" y="54"/>
                    <a:pt x="76" y="54"/>
                    <a:pt x="76" y="54"/>
                  </a:cubicBezTo>
                  <a:cubicBezTo>
                    <a:pt x="49" y="49"/>
                    <a:pt x="49" y="49"/>
                    <a:pt x="49" y="49"/>
                  </a:cubicBezTo>
                  <a:cubicBezTo>
                    <a:pt x="51" y="37"/>
                    <a:pt x="51" y="37"/>
                    <a:pt x="51" y="37"/>
                  </a:cubicBezTo>
                  <a:cubicBezTo>
                    <a:pt x="42" y="38"/>
                    <a:pt x="42" y="38"/>
                    <a:pt x="42" y="38"/>
                  </a:cubicBezTo>
                  <a:cubicBezTo>
                    <a:pt x="39" y="23"/>
                    <a:pt x="53" y="6"/>
                    <a:pt x="54" y="4"/>
                  </a:cubicBezTo>
                  <a:cubicBezTo>
                    <a:pt x="23" y="13"/>
                    <a:pt x="0" y="33"/>
                    <a:pt x="0" y="74"/>
                  </a:cubicBezTo>
                  <a:cubicBezTo>
                    <a:pt x="35" y="71"/>
                    <a:pt x="35" y="71"/>
                    <a:pt x="35" y="71"/>
                  </a:cubicBezTo>
                  <a:cubicBezTo>
                    <a:pt x="128" y="63"/>
                    <a:pt x="128" y="63"/>
                    <a:pt x="128" y="63"/>
                  </a:cubicBezTo>
                  <a:cubicBezTo>
                    <a:pt x="160" y="60"/>
                    <a:pt x="160" y="60"/>
                    <a:pt x="160" y="60"/>
                  </a:cubicBezTo>
                  <a:cubicBezTo>
                    <a:pt x="160" y="21"/>
                    <a:pt x="139" y="5"/>
                    <a:pt x="11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89" name="Freeform 91"/>
            <p:cNvSpPr>
              <a:spLocks noChangeArrowheads="1"/>
            </p:cNvSpPr>
            <p:nvPr/>
          </p:nvSpPr>
          <p:spPr bwMode="auto">
            <a:xfrm>
              <a:off x="534988" y="3043238"/>
              <a:ext cx="79375" cy="44450"/>
            </a:xfrm>
            <a:custGeom>
              <a:avLst/>
              <a:gdLst>
                <a:gd name="T0" fmla="*/ 142867440 w 21"/>
                <a:gd name="T1" fmla="*/ 0 h 12"/>
                <a:gd name="T2" fmla="*/ 0 w 21"/>
                <a:gd name="T3" fmla="*/ 41164404 h 12"/>
                <a:gd name="T4" fmla="*/ 242872381 w 21"/>
                <a:gd name="T5" fmla="*/ 164650208 h 12"/>
                <a:gd name="T6" fmla="*/ 300018601 w 21"/>
                <a:gd name="T7" fmla="*/ 13720233 h 12"/>
                <a:gd name="T8" fmla="*/ 285731101 w 21"/>
                <a:gd name="T9" fmla="*/ 13720233 h 12"/>
                <a:gd name="T10" fmla="*/ 142867440 w 21"/>
                <a:gd name="T11" fmla="*/ 0 h 12"/>
                <a:gd name="T12" fmla="*/ 0 60000 65536"/>
                <a:gd name="T13" fmla="*/ 0 60000 65536"/>
                <a:gd name="T14" fmla="*/ 0 60000 65536"/>
                <a:gd name="T15" fmla="*/ 0 60000 65536"/>
                <a:gd name="T16" fmla="*/ 0 60000 65536"/>
                <a:gd name="T17" fmla="*/ 0 60000 65536"/>
                <a:gd name="T18" fmla="*/ 0 w 21"/>
                <a:gd name="T19" fmla="*/ 0 h 12"/>
                <a:gd name="T20" fmla="*/ 21 w 2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1" h="12">
                  <a:moveTo>
                    <a:pt x="10" y="0"/>
                  </a:moveTo>
                  <a:cubicBezTo>
                    <a:pt x="6" y="1"/>
                    <a:pt x="0" y="3"/>
                    <a:pt x="0" y="3"/>
                  </a:cubicBezTo>
                  <a:cubicBezTo>
                    <a:pt x="17" y="12"/>
                    <a:pt x="17" y="12"/>
                    <a:pt x="17" y="12"/>
                  </a:cubicBezTo>
                  <a:cubicBezTo>
                    <a:pt x="16" y="6"/>
                    <a:pt x="21" y="1"/>
                    <a:pt x="21" y="1"/>
                  </a:cubicBezTo>
                  <a:cubicBezTo>
                    <a:pt x="20" y="1"/>
                    <a:pt x="20" y="1"/>
                    <a:pt x="20" y="1"/>
                  </a:cubicBezTo>
                  <a:cubicBezTo>
                    <a:pt x="13" y="1"/>
                    <a:pt x="10" y="0"/>
                    <a:pt x="1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90" name="Freeform 92"/>
            <p:cNvSpPr>
              <a:spLocks noChangeArrowheads="1"/>
            </p:cNvSpPr>
            <p:nvPr/>
          </p:nvSpPr>
          <p:spPr bwMode="auto">
            <a:xfrm>
              <a:off x="647700" y="3035300"/>
              <a:ext cx="79375" cy="49213"/>
            </a:xfrm>
            <a:custGeom>
              <a:avLst/>
              <a:gdLst>
                <a:gd name="T0" fmla="*/ 157151161 w 21"/>
                <a:gd name="T1" fmla="*/ 0 h 13"/>
                <a:gd name="T2" fmla="*/ 157151161 w 21"/>
                <a:gd name="T3" fmla="*/ 0 h 13"/>
                <a:gd name="T4" fmla="*/ 0 w 21"/>
                <a:gd name="T5" fmla="*/ 28660894 h 13"/>
                <a:gd name="T6" fmla="*/ 57146220 w 21"/>
                <a:gd name="T7" fmla="*/ 186301490 h 13"/>
                <a:gd name="T8" fmla="*/ 300018601 w 21"/>
                <a:gd name="T9" fmla="*/ 28660894 h 13"/>
                <a:gd name="T10" fmla="*/ 157151161 w 21"/>
                <a:gd name="T11" fmla="*/ 0 h 13"/>
                <a:gd name="T12" fmla="*/ 0 60000 65536"/>
                <a:gd name="T13" fmla="*/ 0 60000 65536"/>
                <a:gd name="T14" fmla="*/ 0 60000 65536"/>
                <a:gd name="T15" fmla="*/ 0 60000 65536"/>
                <a:gd name="T16" fmla="*/ 0 60000 65536"/>
                <a:gd name="T17" fmla="*/ 0 60000 65536"/>
                <a:gd name="T18" fmla="*/ 0 w 21"/>
                <a:gd name="T19" fmla="*/ 0 h 13"/>
                <a:gd name="T20" fmla="*/ 21 w 21"/>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1" h="13">
                  <a:moveTo>
                    <a:pt x="11" y="0"/>
                  </a:moveTo>
                  <a:cubicBezTo>
                    <a:pt x="11" y="0"/>
                    <a:pt x="11" y="0"/>
                    <a:pt x="11" y="0"/>
                  </a:cubicBezTo>
                  <a:cubicBezTo>
                    <a:pt x="11" y="0"/>
                    <a:pt x="8" y="2"/>
                    <a:pt x="0" y="2"/>
                  </a:cubicBezTo>
                  <a:cubicBezTo>
                    <a:pt x="0" y="2"/>
                    <a:pt x="5" y="6"/>
                    <a:pt x="4" y="13"/>
                  </a:cubicBezTo>
                  <a:cubicBezTo>
                    <a:pt x="21" y="2"/>
                    <a:pt x="21" y="2"/>
                    <a:pt x="21" y="2"/>
                  </a:cubicBezTo>
                  <a:cubicBezTo>
                    <a:pt x="21" y="2"/>
                    <a:pt x="15" y="0"/>
                    <a:pt x="1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91" name="Freeform 93"/>
            <p:cNvSpPr>
              <a:spLocks noEditPoints="1" noChangeArrowheads="1"/>
            </p:cNvSpPr>
            <p:nvPr/>
          </p:nvSpPr>
          <p:spPr bwMode="auto">
            <a:xfrm>
              <a:off x="468313" y="2757488"/>
              <a:ext cx="322263" cy="274638"/>
            </a:xfrm>
            <a:custGeom>
              <a:avLst/>
              <a:gdLst>
                <a:gd name="T0" fmla="*/ 575715355 w 86"/>
                <a:gd name="T1" fmla="*/ 891693154 h 73"/>
                <a:gd name="T2" fmla="*/ 280837216 w 86"/>
                <a:gd name="T3" fmla="*/ 707693218 h 73"/>
                <a:gd name="T4" fmla="*/ 926760938 w 86"/>
                <a:gd name="T5" fmla="*/ 665233431 h 73"/>
                <a:gd name="T6" fmla="*/ 603800950 w 86"/>
                <a:gd name="T7" fmla="*/ 891693154 h 73"/>
                <a:gd name="T8" fmla="*/ 575715355 w 86"/>
                <a:gd name="T9" fmla="*/ 891693154 h 73"/>
                <a:gd name="T10" fmla="*/ 477421393 w 86"/>
                <a:gd name="T11" fmla="*/ 580310094 h 73"/>
                <a:gd name="T12" fmla="*/ 407213026 w 86"/>
                <a:gd name="T13" fmla="*/ 509540020 h 73"/>
                <a:gd name="T14" fmla="*/ 491466064 w 86"/>
                <a:gd name="T15" fmla="*/ 438769946 h 73"/>
                <a:gd name="T16" fmla="*/ 491466064 w 86"/>
                <a:gd name="T17" fmla="*/ 438769946 h 73"/>
                <a:gd name="T18" fmla="*/ 575715355 w 86"/>
                <a:gd name="T19" fmla="*/ 495386757 h 73"/>
                <a:gd name="T20" fmla="*/ 491466064 w 86"/>
                <a:gd name="T21" fmla="*/ 580310094 h 73"/>
                <a:gd name="T22" fmla="*/ 477421393 w 86"/>
                <a:gd name="T23" fmla="*/ 580310094 h 73"/>
                <a:gd name="T24" fmla="*/ 716132089 w 86"/>
                <a:gd name="T25" fmla="*/ 566156832 h 73"/>
                <a:gd name="T26" fmla="*/ 645923722 w 86"/>
                <a:gd name="T27" fmla="*/ 495386757 h 73"/>
                <a:gd name="T28" fmla="*/ 716132089 w 86"/>
                <a:gd name="T29" fmla="*/ 424616683 h 73"/>
                <a:gd name="T30" fmla="*/ 730176760 w 86"/>
                <a:gd name="T31" fmla="*/ 424616683 h 73"/>
                <a:gd name="T32" fmla="*/ 800385127 w 86"/>
                <a:gd name="T33" fmla="*/ 495386757 h 73"/>
                <a:gd name="T34" fmla="*/ 716132089 w 86"/>
                <a:gd name="T35" fmla="*/ 566156832 h 73"/>
                <a:gd name="T36" fmla="*/ 716132089 w 86"/>
                <a:gd name="T37" fmla="*/ 566156832 h 73"/>
                <a:gd name="T38" fmla="*/ 631882798 w 86"/>
                <a:gd name="T39" fmla="*/ 0 h 73"/>
                <a:gd name="T40" fmla="*/ 603800950 w 86"/>
                <a:gd name="T41" fmla="*/ 0 h 73"/>
                <a:gd name="T42" fmla="*/ 0 w 86"/>
                <a:gd name="T43" fmla="*/ 551999807 h 73"/>
                <a:gd name="T44" fmla="*/ 561674431 w 86"/>
                <a:gd name="T45" fmla="*/ 1033233302 h 73"/>
                <a:gd name="T46" fmla="*/ 603800950 w 86"/>
                <a:gd name="T47" fmla="*/ 1019080040 h 73"/>
                <a:gd name="T48" fmla="*/ 1207598153 w 86"/>
                <a:gd name="T49" fmla="*/ 481233495 h 73"/>
                <a:gd name="T50" fmla="*/ 631882798 w 86"/>
                <a:gd name="T51" fmla="*/ 0 h 7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
                <a:gd name="T79" fmla="*/ 0 h 73"/>
                <a:gd name="T80" fmla="*/ 86 w 86"/>
                <a:gd name="T81" fmla="*/ 73 h 7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 h="73">
                  <a:moveTo>
                    <a:pt x="41" y="63"/>
                  </a:moveTo>
                  <a:cubicBezTo>
                    <a:pt x="31" y="63"/>
                    <a:pt x="22" y="58"/>
                    <a:pt x="20" y="50"/>
                  </a:cubicBezTo>
                  <a:cubicBezTo>
                    <a:pt x="66" y="47"/>
                    <a:pt x="66" y="47"/>
                    <a:pt x="66" y="47"/>
                  </a:cubicBezTo>
                  <a:cubicBezTo>
                    <a:pt x="64" y="56"/>
                    <a:pt x="54" y="63"/>
                    <a:pt x="43" y="63"/>
                  </a:cubicBezTo>
                  <a:cubicBezTo>
                    <a:pt x="43" y="63"/>
                    <a:pt x="42" y="63"/>
                    <a:pt x="41" y="63"/>
                  </a:cubicBezTo>
                  <a:moveTo>
                    <a:pt x="34" y="41"/>
                  </a:moveTo>
                  <a:cubicBezTo>
                    <a:pt x="31" y="41"/>
                    <a:pt x="29" y="39"/>
                    <a:pt x="29" y="36"/>
                  </a:cubicBezTo>
                  <a:cubicBezTo>
                    <a:pt x="29" y="33"/>
                    <a:pt x="32" y="31"/>
                    <a:pt x="35" y="31"/>
                  </a:cubicBezTo>
                  <a:cubicBezTo>
                    <a:pt x="35" y="31"/>
                    <a:pt x="35" y="31"/>
                    <a:pt x="35" y="31"/>
                  </a:cubicBezTo>
                  <a:cubicBezTo>
                    <a:pt x="38" y="31"/>
                    <a:pt x="41" y="33"/>
                    <a:pt x="41" y="35"/>
                  </a:cubicBezTo>
                  <a:cubicBezTo>
                    <a:pt x="41" y="38"/>
                    <a:pt x="38" y="40"/>
                    <a:pt x="35" y="41"/>
                  </a:cubicBezTo>
                  <a:cubicBezTo>
                    <a:pt x="35" y="41"/>
                    <a:pt x="35" y="41"/>
                    <a:pt x="34" y="41"/>
                  </a:cubicBezTo>
                  <a:moveTo>
                    <a:pt x="51" y="40"/>
                  </a:moveTo>
                  <a:cubicBezTo>
                    <a:pt x="48" y="40"/>
                    <a:pt x="46" y="38"/>
                    <a:pt x="46" y="35"/>
                  </a:cubicBezTo>
                  <a:cubicBezTo>
                    <a:pt x="46" y="32"/>
                    <a:pt x="48" y="30"/>
                    <a:pt x="51" y="30"/>
                  </a:cubicBezTo>
                  <a:cubicBezTo>
                    <a:pt x="52" y="30"/>
                    <a:pt x="52" y="30"/>
                    <a:pt x="52" y="30"/>
                  </a:cubicBezTo>
                  <a:cubicBezTo>
                    <a:pt x="55" y="30"/>
                    <a:pt x="57" y="32"/>
                    <a:pt x="57" y="35"/>
                  </a:cubicBezTo>
                  <a:cubicBezTo>
                    <a:pt x="57" y="37"/>
                    <a:pt x="55" y="39"/>
                    <a:pt x="51" y="40"/>
                  </a:cubicBezTo>
                  <a:cubicBezTo>
                    <a:pt x="51" y="40"/>
                    <a:pt x="51" y="40"/>
                    <a:pt x="51" y="40"/>
                  </a:cubicBezTo>
                  <a:moveTo>
                    <a:pt x="45" y="0"/>
                  </a:moveTo>
                  <a:cubicBezTo>
                    <a:pt x="45" y="0"/>
                    <a:pt x="44" y="0"/>
                    <a:pt x="43" y="0"/>
                  </a:cubicBezTo>
                  <a:cubicBezTo>
                    <a:pt x="19" y="1"/>
                    <a:pt x="0" y="18"/>
                    <a:pt x="0" y="39"/>
                  </a:cubicBezTo>
                  <a:cubicBezTo>
                    <a:pt x="0" y="58"/>
                    <a:pt x="18" y="73"/>
                    <a:pt x="40" y="73"/>
                  </a:cubicBezTo>
                  <a:cubicBezTo>
                    <a:pt x="41" y="73"/>
                    <a:pt x="42" y="73"/>
                    <a:pt x="43" y="72"/>
                  </a:cubicBezTo>
                  <a:cubicBezTo>
                    <a:pt x="67" y="71"/>
                    <a:pt x="86" y="54"/>
                    <a:pt x="86" y="34"/>
                  </a:cubicBezTo>
                  <a:cubicBezTo>
                    <a:pt x="86" y="15"/>
                    <a:pt x="68" y="0"/>
                    <a:pt x="4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92" name="Freeform 94"/>
            <p:cNvSpPr>
              <a:spLocks noChangeArrowheads="1"/>
            </p:cNvSpPr>
            <p:nvPr/>
          </p:nvSpPr>
          <p:spPr bwMode="auto">
            <a:xfrm>
              <a:off x="738188" y="2501900"/>
              <a:ext cx="615950" cy="661988"/>
            </a:xfrm>
            <a:custGeom>
              <a:avLst/>
              <a:gdLst>
                <a:gd name="T0" fmla="*/ 2059473895 w 164"/>
                <a:gd name="T1" fmla="*/ 0 h 176"/>
                <a:gd name="T2" fmla="*/ 2045367137 w 164"/>
                <a:gd name="T3" fmla="*/ 0 h 176"/>
                <a:gd name="T4" fmla="*/ 282120123 w 164"/>
                <a:gd name="T5" fmla="*/ 42442458 h 176"/>
                <a:gd name="T6" fmla="*/ 0 w 164"/>
                <a:gd name="T7" fmla="*/ 297093444 h 176"/>
                <a:gd name="T8" fmla="*/ 0 w 164"/>
                <a:gd name="T9" fmla="*/ 976165248 h 176"/>
                <a:gd name="T10" fmla="*/ 112846547 w 164"/>
                <a:gd name="T11" fmla="*/ 1046903932 h 176"/>
                <a:gd name="T12" fmla="*/ 112846547 w 164"/>
                <a:gd name="T13" fmla="*/ 297093444 h 176"/>
                <a:gd name="T14" fmla="*/ 282120123 w 164"/>
                <a:gd name="T15" fmla="*/ 141473606 h 176"/>
                <a:gd name="T16" fmla="*/ 2045367137 w 164"/>
                <a:gd name="T17" fmla="*/ 99031148 h 176"/>
                <a:gd name="T18" fmla="*/ 2059473895 w 164"/>
                <a:gd name="T19" fmla="*/ 99031148 h 176"/>
                <a:gd name="T20" fmla="*/ 2147483647 w 164"/>
                <a:gd name="T21" fmla="*/ 240504754 h 176"/>
                <a:gd name="T22" fmla="*/ 2147483647 w 164"/>
                <a:gd name="T23" fmla="*/ 2136250321 h 176"/>
                <a:gd name="T24" fmla="*/ 2045367137 w 164"/>
                <a:gd name="T25" fmla="*/ 2147483647 h 176"/>
                <a:gd name="T26" fmla="*/ 705300308 w 164"/>
                <a:gd name="T27" fmla="*/ 2147483647 h 176"/>
                <a:gd name="T28" fmla="*/ 747616824 w 164"/>
                <a:gd name="T29" fmla="*/ 2147483647 h 176"/>
                <a:gd name="T30" fmla="*/ 2045367137 w 164"/>
                <a:gd name="T31" fmla="*/ 2147483647 h 176"/>
                <a:gd name="T32" fmla="*/ 2147483647 w 164"/>
                <a:gd name="T33" fmla="*/ 2136250321 h 176"/>
                <a:gd name="T34" fmla="*/ 2147483647 w 164"/>
                <a:gd name="T35" fmla="*/ 226358522 h 176"/>
                <a:gd name="T36" fmla="*/ 2059473895 w 164"/>
                <a:gd name="T37" fmla="*/ 0 h 1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4"/>
                <a:gd name="T58" fmla="*/ 0 h 176"/>
                <a:gd name="T59" fmla="*/ 164 w 164"/>
                <a:gd name="T60" fmla="*/ 176 h 1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4" h="176">
                  <a:moveTo>
                    <a:pt x="146" y="0"/>
                  </a:moveTo>
                  <a:cubicBezTo>
                    <a:pt x="146" y="0"/>
                    <a:pt x="146" y="0"/>
                    <a:pt x="145" y="0"/>
                  </a:cubicBezTo>
                  <a:cubicBezTo>
                    <a:pt x="20" y="3"/>
                    <a:pt x="20" y="3"/>
                    <a:pt x="20" y="3"/>
                  </a:cubicBezTo>
                  <a:cubicBezTo>
                    <a:pt x="9" y="3"/>
                    <a:pt x="0" y="11"/>
                    <a:pt x="0" y="21"/>
                  </a:cubicBezTo>
                  <a:cubicBezTo>
                    <a:pt x="0" y="69"/>
                    <a:pt x="0" y="69"/>
                    <a:pt x="0" y="69"/>
                  </a:cubicBezTo>
                  <a:cubicBezTo>
                    <a:pt x="2" y="70"/>
                    <a:pt x="5" y="72"/>
                    <a:pt x="8" y="74"/>
                  </a:cubicBezTo>
                  <a:cubicBezTo>
                    <a:pt x="8" y="21"/>
                    <a:pt x="8" y="21"/>
                    <a:pt x="8" y="21"/>
                  </a:cubicBezTo>
                  <a:cubicBezTo>
                    <a:pt x="8" y="15"/>
                    <a:pt x="14" y="10"/>
                    <a:pt x="20" y="10"/>
                  </a:cubicBezTo>
                  <a:cubicBezTo>
                    <a:pt x="145" y="7"/>
                    <a:pt x="145" y="7"/>
                    <a:pt x="145" y="7"/>
                  </a:cubicBezTo>
                  <a:cubicBezTo>
                    <a:pt x="145" y="7"/>
                    <a:pt x="146" y="7"/>
                    <a:pt x="146" y="7"/>
                  </a:cubicBezTo>
                  <a:cubicBezTo>
                    <a:pt x="152" y="7"/>
                    <a:pt x="157" y="11"/>
                    <a:pt x="157" y="17"/>
                  </a:cubicBezTo>
                  <a:cubicBezTo>
                    <a:pt x="157" y="151"/>
                    <a:pt x="157" y="151"/>
                    <a:pt x="157" y="151"/>
                  </a:cubicBezTo>
                  <a:cubicBezTo>
                    <a:pt x="157" y="157"/>
                    <a:pt x="152" y="162"/>
                    <a:pt x="145" y="162"/>
                  </a:cubicBezTo>
                  <a:cubicBezTo>
                    <a:pt x="50" y="169"/>
                    <a:pt x="50" y="169"/>
                    <a:pt x="50" y="169"/>
                  </a:cubicBezTo>
                  <a:cubicBezTo>
                    <a:pt x="51" y="171"/>
                    <a:pt x="52" y="173"/>
                    <a:pt x="53" y="176"/>
                  </a:cubicBezTo>
                  <a:cubicBezTo>
                    <a:pt x="145" y="169"/>
                    <a:pt x="145" y="169"/>
                    <a:pt x="145" y="169"/>
                  </a:cubicBezTo>
                  <a:cubicBezTo>
                    <a:pt x="156" y="168"/>
                    <a:pt x="164" y="160"/>
                    <a:pt x="164" y="151"/>
                  </a:cubicBezTo>
                  <a:cubicBezTo>
                    <a:pt x="164" y="16"/>
                    <a:pt x="164" y="16"/>
                    <a:pt x="164" y="16"/>
                  </a:cubicBezTo>
                  <a:cubicBezTo>
                    <a:pt x="164" y="7"/>
                    <a:pt x="156" y="0"/>
                    <a:pt x="14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93" name="Freeform 95"/>
            <p:cNvSpPr>
              <a:spLocks noChangeArrowheads="1"/>
            </p:cNvSpPr>
            <p:nvPr/>
          </p:nvSpPr>
          <p:spPr bwMode="auto">
            <a:xfrm>
              <a:off x="844550" y="2843213"/>
              <a:ext cx="41275" cy="123825"/>
            </a:xfrm>
            <a:custGeom>
              <a:avLst/>
              <a:gdLst>
                <a:gd name="T0" fmla="*/ 65524063 w 26"/>
                <a:gd name="T1" fmla="*/ 0 h 78"/>
                <a:gd name="T2" fmla="*/ 0 w 26"/>
                <a:gd name="T3" fmla="*/ 7561263 h 78"/>
                <a:gd name="T4" fmla="*/ 0 w 26"/>
                <a:gd name="T5" fmla="*/ 196572188 h 78"/>
                <a:gd name="T6" fmla="*/ 65524063 w 26"/>
                <a:gd name="T7" fmla="*/ 196572188 h 78"/>
                <a:gd name="T8" fmla="*/ 65524063 w 26"/>
                <a:gd name="T9" fmla="*/ 0 h 78"/>
                <a:gd name="T10" fmla="*/ 0 60000 65536"/>
                <a:gd name="T11" fmla="*/ 0 60000 65536"/>
                <a:gd name="T12" fmla="*/ 0 60000 65536"/>
                <a:gd name="T13" fmla="*/ 0 60000 65536"/>
                <a:gd name="T14" fmla="*/ 0 60000 65536"/>
                <a:gd name="T15" fmla="*/ 0 w 26"/>
                <a:gd name="T16" fmla="*/ 0 h 78"/>
                <a:gd name="T17" fmla="*/ 26 w 26"/>
                <a:gd name="T18" fmla="*/ 78 h 78"/>
              </a:gdLst>
              <a:ahLst/>
              <a:cxnLst>
                <a:cxn ang="T10">
                  <a:pos x="T0" y="T1"/>
                </a:cxn>
                <a:cxn ang="T11">
                  <a:pos x="T2" y="T3"/>
                </a:cxn>
                <a:cxn ang="T12">
                  <a:pos x="T4" y="T5"/>
                </a:cxn>
                <a:cxn ang="T13">
                  <a:pos x="T6" y="T7"/>
                </a:cxn>
                <a:cxn ang="T14">
                  <a:pos x="T8" y="T9"/>
                </a:cxn>
              </a:cxnLst>
              <a:rect l="T15" t="T16" r="T17" b="T18"/>
              <a:pathLst>
                <a:path w="26" h="78">
                  <a:moveTo>
                    <a:pt x="26" y="0"/>
                  </a:moveTo>
                  <a:lnTo>
                    <a:pt x="0" y="3"/>
                  </a:lnTo>
                  <a:lnTo>
                    <a:pt x="0" y="78"/>
                  </a:lnTo>
                  <a:lnTo>
                    <a:pt x="26" y="78"/>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94" name="Freeform 96"/>
            <p:cNvSpPr>
              <a:spLocks noChangeArrowheads="1"/>
            </p:cNvSpPr>
            <p:nvPr/>
          </p:nvSpPr>
          <p:spPr bwMode="auto">
            <a:xfrm>
              <a:off x="844550" y="2843213"/>
              <a:ext cx="41275" cy="123825"/>
            </a:xfrm>
            <a:custGeom>
              <a:avLst/>
              <a:gdLst>
                <a:gd name="T0" fmla="*/ 65524063 w 26"/>
                <a:gd name="T1" fmla="*/ 0 h 78"/>
                <a:gd name="T2" fmla="*/ 0 w 26"/>
                <a:gd name="T3" fmla="*/ 7561263 h 78"/>
                <a:gd name="T4" fmla="*/ 0 w 26"/>
                <a:gd name="T5" fmla="*/ 196572188 h 78"/>
                <a:gd name="T6" fmla="*/ 65524063 w 26"/>
                <a:gd name="T7" fmla="*/ 196572188 h 78"/>
                <a:gd name="T8" fmla="*/ 65524063 w 26"/>
                <a:gd name="T9" fmla="*/ 0 h 78"/>
                <a:gd name="T10" fmla="*/ 0 60000 65536"/>
                <a:gd name="T11" fmla="*/ 0 60000 65536"/>
                <a:gd name="T12" fmla="*/ 0 60000 65536"/>
                <a:gd name="T13" fmla="*/ 0 60000 65536"/>
                <a:gd name="T14" fmla="*/ 0 60000 65536"/>
                <a:gd name="T15" fmla="*/ 0 w 26"/>
                <a:gd name="T16" fmla="*/ 0 h 78"/>
                <a:gd name="T17" fmla="*/ 26 w 26"/>
                <a:gd name="T18" fmla="*/ 78 h 78"/>
              </a:gdLst>
              <a:ahLst/>
              <a:cxnLst>
                <a:cxn ang="T10">
                  <a:pos x="T0" y="T1"/>
                </a:cxn>
                <a:cxn ang="T11">
                  <a:pos x="T2" y="T3"/>
                </a:cxn>
                <a:cxn ang="T12">
                  <a:pos x="T4" y="T5"/>
                </a:cxn>
                <a:cxn ang="T13">
                  <a:pos x="T6" y="T7"/>
                </a:cxn>
                <a:cxn ang="T14">
                  <a:pos x="T8" y="T9"/>
                </a:cxn>
              </a:cxnLst>
              <a:rect l="T15" t="T16" r="T17" b="T18"/>
              <a:pathLst>
                <a:path w="26" h="78">
                  <a:moveTo>
                    <a:pt x="26" y="0"/>
                  </a:moveTo>
                  <a:lnTo>
                    <a:pt x="0" y="3"/>
                  </a:lnTo>
                  <a:lnTo>
                    <a:pt x="0" y="78"/>
                  </a:lnTo>
                  <a:lnTo>
                    <a:pt x="26" y="78"/>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95" name="Freeform 97"/>
            <p:cNvSpPr>
              <a:spLocks noChangeArrowheads="1"/>
            </p:cNvSpPr>
            <p:nvPr/>
          </p:nvSpPr>
          <p:spPr bwMode="auto">
            <a:xfrm>
              <a:off x="922338" y="2813050"/>
              <a:ext cx="46038" cy="150813"/>
            </a:xfrm>
            <a:custGeom>
              <a:avLst/>
              <a:gdLst>
                <a:gd name="T0" fmla="*/ 73086119 w 29"/>
                <a:gd name="T1" fmla="*/ 0 h 95"/>
                <a:gd name="T2" fmla="*/ 0 w 29"/>
                <a:gd name="T3" fmla="*/ 0 h 95"/>
                <a:gd name="T4" fmla="*/ 0 w 29"/>
                <a:gd name="T5" fmla="*/ 239416431 h 95"/>
                <a:gd name="T6" fmla="*/ 73086119 w 29"/>
                <a:gd name="T7" fmla="*/ 234376102 h 95"/>
                <a:gd name="T8" fmla="*/ 73086119 w 29"/>
                <a:gd name="T9" fmla="*/ 0 h 95"/>
                <a:gd name="T10" fmla="*/ 0 60000 65536"/>
                <a:gd name="T11" fmla="*/ 0 60000 65536"/>
                <a:gd name="T12" fmla="*/ 0 60000 65536"/>
                <a:gd name="T13" fmla="*/ 0 60000 65536"/>
                <a:gd name="T14" fmla="*/ 0 60000 65536"/>
                <a:gd name="T15" fmla="*/ 0 w 29"/>
                <a:gd name="T16" fmla="*/ 0 h 95"/>
                <a:gd name="T17" fmla="*/ 29 w 29"/>
                <a:gd name="T18" fmla="*/ 95 h 95"/>
              </a:gdLst>
              <a:ahLst/>
              <a:cxnLst>
                <a:cxn ang="T10">
                  <a:pos x="T0" y="T1"/>
                </a:cxn>
                <a:cxn ang="T11">
                  <a:pos x="T2" y="T3"/>
                </a:cxn>
                <a:cxn ang="T12">
                  <a:pos x="T4" y="T5"/>
                </a:cxn>
                <a:cxn ang="T13">
                  <a:pos x="T6" y="T7"/>
                </a:cxn>
                <a:cxn ang="T14">
                  <a:pos x="T8" y="T9"/>
                </a:cxn>
              </a:cxnLst>
              <a:rect l="T15" t="T16" r="T17" b="T18"/>
              <a:pathLst>
                <a:path w="29" h="95">
                  <a:moveTo>
                    <a:pt x="29" y="0"/>
                  </a:moveTo>
                  <a:lnTo>
                    <a:pt x="0" y="0"/>
                  </a:lnTo>
                  <a:lnTo>
                    <a:pt x="0" y="95"/>
                  </a:lnTo>
                  <a:lnTo>
                    <a:pt x="29" y="93"/>
                  </a:lnTo>
                  <a:lnTo>
                    <a:pt x="2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96" name="Freeform 98"/>
            <p:cNvSpPr>
              <a:spLocks noChangeArrowheads="1"/>
            </p:cNvSpPr>
            <p:nvPr/>
          </p:nvSpPr>
          <p:spPr bwMode="auto">
            <a:xfrm>
              <a:off x="922338" y="2813050"/>
              <a:ext cx="46038" cy="150813"/>
            </a:xfrm>
            <a:custGeom>
              <a:avLst/>
              <a:gdLst>
                <a:gd name="T0" fmla="*/ 73086119 w 29"/>
                <a:gd name="T1" fmla="*/ 0 h 95"/>
                <a:gd name="T2" fmla="*/ 0 w 29"/>
                <a:gd name="T3" fmla="*/ 0 h 95"/>
                <a:gd name="T4" fmla="*/ 0 w 29"/>
                <a:gd name="T5" fmla="*/ 239416431 h 95"/>
                <a:gd name="T6" fmla="*/ 73086119 w 29"/>
                <a:gd name="T7" fmla="*/ 234376102 h 95"/>
                <a:gd name="T8" fmla="*/ 73086119 w 29"/>
                <a:gd name="T9" fmla="*/ 0 h 95"/>
                <a:gd name="T10" fmla="*/ 0 60000 65536"/>
                <a:gd name="T11" fmla="*/ 0 60000 65536"/>
                <a:gd name="T12" fmla="*/ 0 60000 65536"/>
                <a:gd name="T13" fmla="*/ 0 60000 65536"/>
                <a:gd name="T14" fmla="*/ 0 60000 65536"/>
                <a:gd name="T15" fmla="*/ 0 w 29"/>
                <a:gd name="T16" fmla="*/ 0 h 95"/>
                <a:gd name="T17" fmla="*/ 29 w 29"/>
                <a:gd name="T18" fmla="*/ 95 h 95"/>
              </a:gdLst>
              <a:ahLst/>
              <a:cxnLst>
                <a:cxn ang="T10">
                  <a:pos x="T0" y="T1"/>
                </a:cxn>
                <a:cxn ang="T11">
                  <a:pos x="T2" y="T3"/>
                </a:cxn>
                <a:cxn ang="T12">
                  <a:pos x="T4" y="T5"/>
                </a:cxn>
                <a:cxn ang="T13">
                  <a:pos x="T6" y="T7"/>
                </a:cxn>
                <a:cxn ang="T14">
                  <a:pos x="T8" y="T9"/>
                </a:cxn>
              </a:cxnLst>
              <a:rect l="T15" t="T16" r="T17" b="T18"/>
              <a:pathLst>
                <a:path w="29" h="95">
                  <a:moveTo>
                    <a:pt x="29" y="0"/>
                  </a:moveTo>
                  <a:lnTo>
                    <a:pt x="0" y="0"/>
                  </a:lnTo>
                  <a:lnTo>
                    <a:pt x="0" y="95"/>
                  </a:lnTo>
                  <a:lnTo>
                    <a:pt x="29" y="93"/>
                  </a:lnTo>
                  <a:lnTo>
                    <a:pt x="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97" name="Freeform 99"/>
            <p:cNvSpPr>
              <a:spLocks noChangeArrowheads="1"/>
            </p:cNvSpPr>
            <p:nvPr/>
          </p:nvSpPr>
          <p:spPr bwMode="auto">
            <a:xfrm>
              <a:off x="1001713" y="2782888"/>
              <a:ext cx="44450" cy="177800"/>
            </a:xfrm>
            <a:custGeom>
              <a:avLst/>
              <a:gdLst>
                <a:gd name="T0" fmla="*/ 70564375 w 28"/>
                <a:gd name="T1" fmla="*/ 0 h 112"/>
                <a:gd name="T2" fmla="*/ 0 w 28"/>
                <a:gd name="T3" fmla="*/ 0 h 112"/>
                <a:gd name="T4" fmla="*/ 0 w 28"/>
                <a:gd name="T5" fmla="*/ 282257500 h 112"/>
                <a:gd name="T6" fmla="*/ 70564375 w 28"/>
                <a:gd name="T7" fmla="*/ 274697825 h 112"/>
                <a:gd name="T8" fmla="*/ 70564375 w 28"/>
                <a:gd name="T9" fmla="*/ 0 h 112"/>
                <a:gd name="T10" fmla="*/ 0 60000 65536"/>
                <a:gd name="T11" fmla="*/ 0 60000 65536"/>
                <a:gd name="T12" fmla="*/ 0 60000 65536"/>
                <a:gd name="T13" fmla="*/ 0 60000 65536"/>
                <a:gd name="T14" fmla="*/ 0 60000 65536"/>
                <a:gd name="T15" fmla="*/ 0 w 28"/>
                <a:gd name="T16" fmla="*/ 0 h 112"/>
                <a:gd name="T17" fmla="*/ 28 w 28"/>
                <a:gd name="T18" fmla="*/ 112 h 112"/>
              </a:gdLst>
              <a:ahLst/>
              <a:cxnLst>
                <a:cxn ang="T10">
                  <a:pos x="T0" y="T1"/>
                </a:cxn>
                <a:cxn ang="T11">
                  <a:pos x="T2" y="T3"/>
                </a:cxn>
                <a:cxn ang="T12">
                  <a:pos x="T4" y="T5"/>
                </a:cxn>
                <a:cxn ang="T13">
                  <a:pos x="T6" y="T7"/>
                </a:cxn>
                <a:cxn ang="T14">
                  <a:pos x="T8" y="T9"/>
                </a:cxn>
              </a:cxnLst>
              <a:rect l="T15" t="T16" r="T17" b="T18"/>
              <a:pathLst>
                <a:path w="28" h="112">
                  <a:moveTo>
                    <a:pt x="28" y="0"/>
                  </a:moveTo>
                  <a:lnTo>
                    <a:pt x="0" y="0"/>
                  </a:lnTo>
                  <a:lnTo>
                    <a:pt x="0" y="112"/>
                  </a:lnTo>
                  <a:lnTo>
                    <a:pt x="28" y="109"/>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98" name="Freeform 100"/>
            <p:cNvSpPr>
              <a:spLocks noChangeArrowheads="1"/>
            </p:cNvSpPr>
            <p:nvPr/>
          </p:nvSpPr>
          <p:spPr bwMode="auto">
            <a:xfrm>
              <a:off x="1001713" y="2782888"/>
              <a:ext cx="44450" cy="177800"/>
            </a:xfrm>
            <a:custGeom>
              <a:avLst/>
              <a:gdLst>
                <a:gd name="T0" fmla="*/ 70564375 w 28"/>
                <a:gd name="T1" fmla="*/ 0 h 112"/>
                <a:gd name="T2" fmla="*/ 0 w 28"/>
                <a:gd name="T3" fmla="*/ 0 h 112"/>
                <a:gd name="T4" fmla="*/ 0 w 28"/>
                <a:gd name="T5" fmla="*/ 282257500 h 112"/>
                <a:gd name="T6" fmla="*/ 70564375 w 28"/>
                <a:gd name="T7" fmla="*/ 274697825 h 112"/>
                <a:gd name="T8" fmla="*/ 70564375 w 28"/>
                <a:gd name="T9" fmla="*/ 0 h 112"/>
                <a:gd name="T10" fmla="*/ 0 60000 65536"/>
                <a:gd name="T11" fmla="*/ 0 60000 65536"/>
                <a:gd name="T12" fmla="*/ 0 60000 65536"/>
                <a:gd name="T13" fmla="*/ 0 60000 65536"/>
                <a:gd name="T14" fmla="*/ 0 60000 65536"/>
                <a:gd name="T15" fmla="*/ 0 w 28"/>
                <a:gd name="T16" fmla="*/ 0 h 112"/>
                <a:gd name="T17" fmla="*/ 28 w 28"/>
                <a:gd name="T18" fmla="*/ 112 h 112"/>
              </a:gdLst>
              <a:ahLst/>
              <a:cxnLst>
                <a:cxn ang="T10">
                  <a:pos x="T0" y="T1"/>
                </a:cxn>
                <a:cxn ang="T11">
                  <a:pos x="T2" y="T3"/>
                </a:cxn>
                <a:cxn ang="T12">
                  <a:pos x="T4" y="T5"/>
                </a:cxn>
                <a:cxn ang="T13">
                  <a:pos x="T6" y="T7"/>
                </a:cxn>
                <a:cxn ang="T14">
                  <a:pos x="T8" y="T9"/>
                </a:cxn>
              </a:cxnLst>
              <a:rect l="T15" t="T16" r="T17" b="T18"/>
              <a:pathLst>
                <a:path w="28" h="112">
                  <a:moveTo>
                    <a:pt x="28" y="0"/>
                  </a:moveTo>
                  <a:lnTo>
                    <a:pt x="0" y="0"/>
                  </a:lnTo>
                  <a:lnTo>
                    <a:pt x="0" y="112"/>
                  </a:lnTo>
                  <a:lnTo>
                    <a:pt x="28" y="109"/>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299" name="Freeform 101"/>
            <p:cNvSpPr>
              <a:spLocks noChangeArrowheads="1"/>
            </p:cNvSpPr>
            <p:nvPr/>
          </p:nvSpPr>
          <p:spPr bwMode="auto">
            <a:xfrm>
              <a:off x="1081088" y="2794000"/>
              <a:ext cx="41275" cy="161925"/>
            </a:xfrm>
            <a:custGeom>
              <a:avLst/>
              <a:gdLst>
                <a:gd name="T0" fmla="*/ 65524063 w 26"/>
                <a:gd name="T1" fmla="*/ 0 h 102"/>
                <a:gd name="T2" fmla="*/ 0 w 26"/>
                <a:gd name="T3" fmla="*/ 7561263 h 102"/>
                <a:gd name="T4" fmla="*/ 0 w 26"/>
                <a:gd name="T5" fmla="*/ 257055938 h 102"/>
                <a:gd name="T6" fmla="*/ 65524063 w 26"/>
                <a:gd name="T7" fmla="*/ 252015625 h 102"/>
                <a:gd name="T8" fmla="*/ 65524063 w 26"/>
                <a:gd name="T9" fmla="*/ 0 h 102"/>
                <a:gd name="T10" fmla="*/ 0 60000 65536"/>
                <a:gd name="T11" fmla="*/ 0 60000 65536"/>
                <a:gd name="T12" fmla="*/ 0 60000 65536"/>
                <a:gd name="T13" fmla="*/ 0 60000 65536"/>
                <a:gd name="T14" fmla="*/ 0 60000 65536"/>
                <a:gd name="T15" fmla="*/ 0 w 26"/>
                <a:gd name="T16" fmla="*/ 0 h 102"/>
                <a:gd name="T17" fmla="*/ 26 w 26"/>
                <a:gd name="T18" fmla="*/ 102 h 102"/>
              </a:gdLst>
              <a:ahLst/>
              <a:cxnLst>
                <a:cxn ang="T10">
                  <a:pos x="T0" y="T1"/>
                </a:cxn>
                <a:cxn ang="T11">
                  <a:pos x="T2" y="T3"/>
                </a:cxn>
                <a:cxn ang="T12">
                  <a:pos x="T4" y="T5"/>
                </a:cxn>
                <a:cxn ang="T13">
                  <a:pos x="T6" y="T7"/>
                </a:cxn>
                <a:cxn ang="T14">
                  <a:pos x="T8" y="T9"/>
                </a:cxn>
              </a:cxnLst>
              <a:rect l="T15" t="T16" r="T17" b="T18"/>
              <a:pathLst>
                <a:path w="26" h="102">
                  <a:moveTo>
                    <a:pt x="26" y="0"/>
                  </a:moveTo>
                  <a:lnTo>
                    <a:pt x="0" y="3"/>
                  </a:lnTo>
                  <a:lnTo>
                    <a:pt x="0" y="102"/>
                  </a:lnTo>
                  <a:lnTo>
                    <a:pt x="26" y="100"/>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00" name="Freeform 102"/>
            <p:cNvSpPr>
              <a:spLocks noChangeArrowheads="1"/>
            </p:cNvSpPr>
            <p:nvPr/>
          </p:nvSpPr>
          <p:spPr bwMode="auto">
            <a:xfrm>
              <a:off x="1081088" y="2794000"/>
              <a:ext cx="41275" cy="161925"/>
            </a:xfrm>
            <a:custGeom>
              <a:avLst/>
              <a:gdLst>
                <a:gd name="T0" fmla="*/ 65524063 w 26"/>
                <a:gd name="T1" fmla="*/ 0 h 102"/>
                <a:gd name="T2" fmla="*/ 0 w 26"/>
                <a:gd name="T3" fmla="*/ 7561263 h 102"/>
                <a:gd name="T4" fmla="*/ 0 w 26"/>
                <a:gd name="T5" fmla="*/ 257055938 h 102"/>
                <a:gd name="T6" fmla="*/ 65524063 w 26"/>
                <a:gd name="T7" fmla="*/ 252015625 h 102"/>
                <a:gd name="T8" fmla="*/ 65524063 w 26"/>
                <a:gd name="T9" fmla="*/ 0 h 102"/>
                <a:gd name="T10" fmla="*/ 0 60000 65536"/>
                <a:gd name="T11" fmla="*/ 0 60000 65536"/>
                <a:gd name="T12" fmla="*/ 0 60000 65536"/>
                <a:gd name="T13" fmla="*/ 0 60000 65536"/>
                <a:gd name="T14" fmla="*/ 0 60000 65536"/>
                <a:gd name="T15" fmla="*/ 0 w 26"/>
                <a:gd name="T16" fmla="*/ 0 h 102"/>
                <a:gd name="T17" fmla="*/ 26 w 26"/>
                <a:gd name="T18" fmla="*/ 102 h 102"/>
              </a:gdLst>
              <a:ahLst/>
              <a:cxnLst>
                <a:cxn ang="T10">
                  <a:pos x="T0" y="T1"/>
                </a:cxn>
                <a:cxn ang="T11">
                  <a:pos x="T2" y="T3"/>
                </a:cxn>
                <a:cxn ang="T12">
                  <a:pos x="T4" y="T5"/>
                </a:cxn>
                <a:cxn ang="T13">
                  <a:pos x="T6" y="T7"/>
                </a:cxn>
                <a:cxn ang="T14">
                  <a:pos x="T8" y="T9"/>
                </a:cxn>
              </a:cxnLst>
              <a:rect l="T15" t="T16" r="T17" b="T18"/>
              <a:pathLst>
                <a:path w="26" h="102">
                  <a:moveTo>
                    <a:pt x="26" y="0"/>
                  </a:moveTo>
                  <a:lnTo>
                    <a:pt x="0" y="3"/>
                  </a:lnTo>
                  <a:lnTo>
                    <a:pt x="0" y="102"/>
                  </a:lnTo>
                  <a:lnTo>
                    <a:pt x="26" y="10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01" name="Rectangle 103"/>
            <p:cNvSpPr>
              <a:spLocks noChangeArrowheads="1"/>
            </p:cNvSpPr>
            <p:nvPr/>
          </p:nvSpPr>
          <p:spPr bwMode="auto">
            <a:xfrm>
              <a:off x="1158875" y="2735263"/>
              <a:ext cx="41275" cy="214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7302" name="Rectangle 104"/>
            <p:cNvSpPr>
              <a:spLocks noChangeArrowheads="1"/>
            </p:cNvSpPr>
            <p:nvPr/>
          </p:nvSpPr>
          <p:spPr bwMode="auto">
            <a:xfrm>
              <a:off x="1158875" y="2735263"/>
              <a:ext cx="4127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7303" name="Freeform 105"/>
            <p:cNvSpPr>
              <a:spLocks noChangeArrowheads="1"/>
            </p:cNvSpPr>
            <p:nvPr/>
          </p:nvSpPr>
          <p:spPr bwMode="auto">
            <a:xfrm>
              <a:off x="1235075" y="2640013"/>
              <a:ext cx="41275" cy="304800"/>
            </a:xfrm>
            <a:custGeom>
              <a:avLst/>
              <a:gdLst>
                <a:gd name="T0" fmla="*/ 65524063 w 26"/>
                <a:gd name="T1" fmla="*/ 0 h 192"/>
                <a:gd name="T2" fmla="*/ 0 w 26"/>
                <a:gd name="T3" fmla="*/ 7561263 h 192"/>
                <a:gd name="T4" fmla="*/ 0 w 26"/>
                <a:gd name="T5" fmla="*/ 483870000 h 192"/>
                <a:gd name="T6" fmla="*/ 65524063 w 26"/>
                <a:gd name="T7" fmla="*/ 478829688 h 192"/>
                <a:gd name="T8" fmla="*/ 65524063 w 26"/>
                <a:gd name="T9" fmla="*/ 0 h 192"/>
                <a:gd name="T10" fmla="*/ 0 60000 65536"/>
                <a:gd name="T11" fmla="*/ 0 60000 65536"/>
                <a:gd name="T12" fmla="*/ 0 60000 65536"/>
                <a:gd name="T13" fmla="*/ 0 60000 65536"/>
                <a:gd name="T14" fmla="*/ 0 60000 65536"/>
                <a:gd name="T15" fmla="*/ 0 w 26"/>
                <a:gd name="T16" fmla="*/ 0 h 192"/>
                <a:gd name="T17" fmla="*/ 26 w 26"/>
                <a:gd name="T18" fmla="*/ 192 h 192"/>
              </a:gdLst>
              <a:ahLst/>
              <a:cxnLst>
                <a:cxn ang="T10">
                  <a:pos x="T0" y="T1"/>
                </a:cxn>
                <a:cxn ang="T11">
                  <a:pos x="T2" y="T3"/>
                </a:cxn>
                <a:cxn ang="T12">
                  <a:pos x="T4" y="T5"/>
                </a:cxn>
                <a:cxn ang="T13">
                  <a:pos x="T6" y="T7"/>
                </a:cxn>
                <a:cxn ang="T14">
                  <a:pos x="T8" y="T9"/>
                </a:cxn>
              </a:cxnLst>
              <a:rect l="T15" t="T16" r="T17" b="T18"/>
              <a:pathLst>
                <a:path w="26" h="192">
                  <a:moveTo>
                    <a:pt x="26" y="0"/>
                  </a:moveTo>
                  <a:lnTo>
                    <a:pt x="0" y="3"/>
                  </a:lnTo>
                  <a:lnTo>
                    <a:pt x="0" y="192"/>
                  </a:lnTo>
                  <a:lnTo>
                    <a:pt x="26" y="190"/>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04" name="Freeform 106"/>
            <p:cNvSpPr>
              <a:spLocks noChangeArrowheads="1"/>
            </p:cNvSpPr>
            <p:nvPr/>
          </p:nvSpPr>
          <p:spPr bwMode="auto">
            <a:xfrm>
              <a:off x="1235075" y="2640013"/>
              <a:ext cx="41275" cy="304800"/>
            </a:xfrm>
            <a:custGeom>
              <a:avLst/>
              <a:gdLst>
                <a:gd name="T0" fmla="*/ 65524063 w 26"/>
                <a:gd name="T1" fmla="*/ 0 h 192"/>
                <a:gd name="T2" fmla="*/ 0 w 26"/>
                <a:gd name="T3" fmla="*/ 7561263 h 192"/>
                <a:gd name="T4" fmla="*/ 0 w 26"/>
                <a:gd name="T5" fmla="*/ 483870000 h 192"/>
                <a:gd name="T6" fmla="*/ 65524063 w 26"/>
                <a:gd name="T7" fmla="*/ 478829688 h 192"/>
                <a:gd name="T8" fmla="*/ 65524063 w 26"/>
                <a:gd name="T9" fmla="*/ 0 h 192"/>
                <a:gd name="T10" fmla="*/ 0 60000 65536"/>
                <a:gd name="T11" fmla="*/ 0 60000 65536"/>
                <a:gd name="T12" fmla="*/ 0 60000 65536"/>
                <a:gd name="T13" fmla="*/ 0 60000 65536"/>
                <a:gd name="T14" fmla="*/ 0 60000 65536"/>
                <a:gd name="T15" fmla="*/ 0 w 26"/>
                <a:gd name="T16" fmla="*/ 0 h 192"/>
                <a:gd name="T17" fmla="*/ 26 w 26"/>
                <a:gd name="T18" fmla="*/ 192 h 192"/>
              </a:gdLst>
              <a:ahLst/>
              <a:cxnLst>
                <a:cxn ang="T10">
                  <a:pos x="T0" y="T1"/>
                </a:cxn>
                <a:cxn ang="T11">
                  <a:pos x="T2" y="T3"/>
                </a:cxn>
                <a:cxn ang="T12">
                  <a:pos x="T4" y="T5"/>
                </a:cxn>
                <a:cxn ang="T13">
                  <a:pos x="T6" y="T7"/>
                </a:cxn>
                <a:cxn ang="T14">
                  <a:pos x="T8" y="T9"/>
                </a:cxn>
              </a:cxnLst>
              <a:rect l="T15" t="T16" r="T17" b="T18"/>
              <a:pathLst>
                <a:path w="26" h="192">
                  <a:moveTo>
                    <a:pt x="26" y="0"/>
                  </a:moveTo>
                  <a:lnTo>
                    <a:pt x="0" y="3"/>
                  </a:lnTo>
                  <a:lnTo>
                    <a:pt x="0" y="192"/>
                  </a:lnTo>
                  <a:lnTo>
                    <a:pt x="26" y="19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05" name="Freeform 107"/>
            <p:cNvSpPr>
              <a:spLocks noChangeArrowheads="1"/>
            </p:cNvSpPr>
            <p:nvPr/>
          </p:nvSpPr>
          <p:spPr bwMode="auto">
            <a:xfrm>
              <a:off x="3857625" y="1023938"/>
              <a:ext cx="11113" cy="36513"/>
            </a:xfrm>
            <a:custGeom>
              <a:avLst/>
              <a:gdLst>
                <a:gd name="T0" fmla="*/ 13720851 w 3"/>
                <a:gd name="T1" fmla="*/ 0 h 10"/>
                <a:gd name="T2" fmla="*/ 13720851 w 3"/>
                <a:gd name="T3" fmla="*/ 26665444 h 10"/>
                <a:gd name="T4" fmla="*/ 13720851 w 3"/>
                <a:gd name="T5" fmla="*/ 26665444 h 10"/>
                <a:gd name="T6" fmla="*/ 0 w 3"/>
                <a:gd name="T7" fmla="*/ 119989021 h 10"/>
                <a:gd name="T8" fmla="*/ 27445406 w 3"/>
                <a:gd name="T9" fmla="*/ 133319917 h 10"/>
                <a:gd name="T10" fmla="*/ 41166256 w 3"/>
                <a:gd name="T11" fmla="*/ 119989021 h 10"/>
                <a:gd name="T12" fmla="*/ 27445406 w 3"/>
                <a:gd name="T13" fmla="*/ 26665444 h 10"/>
                <a:gd name="T14" fmla="*/ 27445406 w 3"/>
                <a:gd name="T15" fmla="*/ 26665444 h 10"/>
                <a:gd name="T16" fmla="*/ 27445406 w 3"/>
                <a:gd name="T17" fmla="*/ 0 h 10"/>
                <a:gd name="T18" fmla="*/ 13720851 w 3"/>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10"/>
                <a:gd name="T32" fmla="*/ 3 w 3"/>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10">
                  <a:moveTo>
                    <a:pt x="1" y="0"/>
                  </a:moveTo>
                  <a:cubicBezTo>
                    <a:pt x="1" y="0"/>
                    <a:pt x="1" y="1"/>
                    <a:pt x="1" y="2"/>
                  </a:cubicBezTo>
                  <a:cubicBezTo>
                    <a:pt x="1" y="2"/>
                    <a:pt x="1" y="2"/>
                    <a:pt x="1" y="2"/>
                  </a:cubicBezTo>
                  <a:cubicBezTo>
                    <a:pt x="0" y="9"/>
                    <a:pt x="0" y="9"/>
                    <a:pt x="0" y="9"/>
                  </a:cubicBezTo>
                  <a:cubicBezTo>
                    <a:pt x="2" y="10"/>
                    <a:pt x="2" y="10"/>
                    <a:pt x="2" y="10"/>
                  </a:cubicBezTo>
                  <a:cubicBezTo>
                    <a:pt x="3" y="9"/>
                    <a:pt x="3" y="9"/>
                    <a:pt x="3" y="9"/>
                  </a:cubicBezTo>
                  <a:cubicBezTo>
                    <a:pt x="2" y="2"/>
                    <a:pt x="2" y="2"/>
                    <a:pt x="2" y="2"/>
                  </a:cubicBezTo>
                  <a:cubicBezTo>
                    <a:pt x="2" y="2"/>
                    <a:pt x="2" y="2"/>
                    <a:pt x="2" y="2"/>
                  </a:cubicBezTo>
                  <a:cubicBezTo>
                    <a:pt x="2" y="2"/>
                    <a:pt x="2" y="1"/>
                    <a:pt x="2"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06" name="Freeform 108"/>
            <p:cNvSpPr>
              <a:spLocks noChangeArrowheads="1"/>
            </p:cNvSpPr>
            <p:nvPr/>
          </p:nvSpPr>
          <p:spPr bwMode="auto">
            <a:xfrm>
              <a:off x="3816350" y="1023938"/>
              <a:ext cx="93663" cy="60325"/>
            </a:xfrm>
            <a:custGeom>
              <a:avLst/>
              <a:gdLst>
                <a:gd name="T0" fmla="*/ 112290697 w 25"/>
                <a:gd name="T1" fmla="*/ 0 h 16"/>
                <a:gd name="T2" fmla="*/ 112290697 w 25"/>
                <a:gd name="T3" fmla="*/ 0 h 16"/>
                <a:gd name="T4" fmla="*/ 98256234 w 25"/>
                <a:gd name="T5" fmla="*/ 85292009 h 16"/>
                <a:gd name="T6" fmla="*/ 112290697 w 25"/>
                <a:gd name="T7" fmla="*/ 85292009 h 16"/>
                <a:gd name="T8" fmla="*/ 112290697 w 25"/>
                <a:gd name="T9" fmla="*/ 127938014 h 16"/>
                <a:gd name="T10" fmla="*/ 168436046 w 25"/>
                <a:gd name="T11" fmla="*/ 156366170 h 16"/>
                <a:gd name="T12" fmla="*/ 98256234 w 25"/>
                <a:gd name="T13" fmla="*/ 127938014 h 16"/>
                <a:gd name="T14" fmla="*/ 112290697 w 25"/>
                <a:gd name="T15" fmla="*/ 99506088 h 16"/>
                <a:gd name="T16" fmla="*/ 84218023 w 25"/>
                <a:gd name="T17" fmla="*/ 99506088 h 16"/>
                <a:gd name="T18" fmla="*/ 112290697 w 25"/>
                <a:gd name="T19" fmla="*/ 0 h 16"/>
                <a:gd name="T20" fmla="*/ 0 w 25"/>
                <a:gd name="T21" fmla="*/ 170584019 h 16"/>
                <a:gd name="T22" fmla="*/ 70183559 w 25"/>
                <a:gd name="T23" fmla="*/ 184798097 h 16"/>
                <a:gd name="T24" fmla="*/ 280726744 w 25"/>
                <a:gd name="T25" fmla="*/ 213230023 h 16"/>
                <a:gd name="T26" fmla="*/ 350910303 w 25"/>
                <a:gd name="T27" fmla="*/ 227444102 h 16"/>
                <a:gd name="T28" fmla="*/ 238619605 w 25"/>
                <a:gd name="T29" fmla="*/ 14214078 h 16"/>
                <a:gd name="T30" fmla="*/ 238619605 w 25"/>
                <a:gd name="T31" fmla="*/ 14214078 h 16"/>
                <a:gd name="T32" fmla="*/ 238619605 w 25"/>
                <a:gd name="T33" fmla="*/ 14214078 h 16"/>
                <a:gd name="T34" fmla="*/ 238619605 w 25"/>
                <a:gd name="T35" fmla="*/ 14214078 h 16"/>
                <a:gd name="T36" fmla="*/ 252654069 w 25"/>
                <a:gd name="T37" fmla="*/ 113723936 h 16"/>
                <a:gd name="T38" fmla="*/ 238619605 w 25"/>
                <a:gd name="T39" fmla="*/ 113723936 h 16"/>
                <a:gd name="T40" fmla="*/ 238619605 w 25"/>
                <a:gd name="T41" fmla="*/ 142152092 h 16"/>
                <a:gd name="T42" fmla="*/ 182474257 w 25"/>
                <a:gd name="T43" fmla="*/ 156366170 h 16"/>
                <a:gd name="T44" fmla="*/ 238619605 w 25"/>
                <a:gd name="T45" fmla="*/ 142152092 h 16"/>
                <a:gd name="T46" fmla="*/ 238619605 w 25"/>
                <a:gd name="T47" fmla="*/ 99506088 h 16"/>
                <a:gd name="T48" fmla="*/ 252654069 w 25"/>
                <a:gd name="T49" fmla="*/ 99506088 h 16"/>
                <a:gd name="T50" fmla="*/ 238619605 w 25"/>
                <a:gd name="T51" fmla="*/ 14214078 h 16"/>
                <a:gd name="T52" fmla="*/ 182474257 w 25"/>
                <a:gd name="T53" fmla="*/ 156366170 h 16"/>
                <a:gd name="T54" fmla="*/ 112290697 w 25"/>
                <a:gd name="T55" fmla="*/ 0 h 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
                <a:gd name="T85" fmla="*/ 0 h 16"/>
                <a:gd name="T86" fmla="*/ 25 w 25"/>
                <a:gd name="T87" fmla="*/ 16 h 1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 h="16">
                  <a:moveTo>
                    <a:pt x="8" y="0"/>
                  </a:moveTo>
                  <a:cubicBezTo>
                    <a:pt x="8" y="0"/>
                    <a:pt x="8" y="0"/>
                    <a:pt x="8" y="0"/>
                  </a:cubicBezTo>
                  <a:cubicBezTo>
                    <a:pt x="6" y="4"/>
                    <a:pt x="7" y="6"/>
                    <a:pt x="7" y="6"/>
                  </a:cubicBezTo>
                  <a:cubicBezTo>
                    <a:pt x="8" y="6"/>
                    <a:pt x="8" y="6"/>
                    <a:pt x="8" y="6"/>
                  </a:cubicBezTo>
                  <a:cubicBezTo>
                    <a:pt x="8" y="9"/>
                    <a:pt x="8" y="9"/>
                    <a:pt x="8" y="9"/>
                  </a:cubicBezTo>
                  <a:cubicBezTo>
                    <a:pt x="12" y="11"/>
                    <a:pt x="12" y="11"/>
                    <a:pt x="12" y="11"/>
                  </a:cubicBezTo>
                  <a:cubicBezTo>
                    <a:pt x="7" y="9"/>
                    <a:pt x="7" y="9"/>
                    <a:pt x="7" y="9"/>
                  </a:cubicBezTo>
                  <a:cubicBezTo>
                    <a:pt x="8" y="7"/>
                    <a:pt x="8" y="7"/>
                    <a:pt x="8" y="7"/>
                  </a:cubicBezTo>
                  <a:cubicBezTo>
                    <a:pt x="6" y="7"/>
                    <a:pt x="6" y="7"/>
                    <a:pt x="6" y="7"/>
                  </a:cubicBezTo>
                  <a:cubicBezTo>
                    <a:pt x="6" y="3"/>
                    <a:pt x="8" y="0"/>
                    <a:pt x="8" y="0"/>
                  </a:cubicBezTo>
                  <a:cubicBezTo>
                    <a:pt x="3" y="1"/>
                    <a:pt x="0" y="4"/>
                    <a:pt x="0" y="12"/>
                  </a:cubicBezTo>
                  <a:cubicBezTo>
                    <a:pt x="5" y="13"/>
                    <a:pt x="5" y="13"/>
                    <a:pt x="5" y="13"/>
                  </a:cubicBezTo>
                  <a:cubicBezTo>
                    <a:pt x="20" y="15"/>
                    <a:pt x="20" y="15"/>
                    <a:pt x="20" y="15"/>
                  </a:cubicBezTo>
                  <a:cubicBezTo>
                    <a:pt x="25" y="16"/>
                    <a:pt x="25" y="16"/>
                    <a:pt x="25" y="16"/>
                  </a:cubicBezTo>
                  <a:cubicBezTo>
                    <a:pt x="25" y="7"/>
                    <a:pt x="21" y="3"/>
                    <a:pt x="17" y="1"/>
                  </a:cubicBezTo>
                  <a:cubicBezTo>
                    <a:pt x="17" y="1"/>
                    <a:pt x="17" y="1"/>
                    <a:pt x="17" y="1"/>
                  </a:cubicBezTo>
                  <a:cubicBezTo>
                    <a:pt x="17" y="1"/>
                    <a:pt x="17" y="1"/>
                    <a:pt x="17" y="1"/>
                  </a:cubicBezTo>
                  <a:cubicBezTo>
                    <a:pt x="17" y="1"/>
                    <a:pt x="17" y="1"/>
                    <a:pt x="17" y="1"/>
                  </a:cubicBezTo>
                  <a:cubicBezTo>
                    <a:pt x="17" y="1"/>
                    <a:pt x="19" y="5"/>
                    <a:pt x="18" y="8"/>
                  </a:cubicBezTo>
                  <a:cubicBezTo>
                    <a:pt x="17" y="8"/>
                    <a:pt x="17" y="8"/>
                    <a:pt x="17" y="8"/>
                  </a:cubicBezTo>
                  <a:cubicBezTo>
                    <a:pt x="17" y="10"/>
                    <a:pt x="17" y="10"/>
                    <a:pt x="17" y="10"/>
                  </a:cubicBezTo>
                  <a:cubicBezTo>
                    <a:pt x="13" y="11"/>
                    <a:pt x="13" y="11"/>
                    <a:pt x="13" y="11"/>
                  </a:cubicBezTo>
                  <a:cubicBezTo>
                    <a:pt x="17" y="10"/>
                    <a:pt x="17" y="10"/>
                    <a:pt x="17" y="10"/>
                  </a:cubicBezTo>
                  <a:cubicBezTo>
                    <a:pt x="17" y="7"/>
                    <a:pt x="17" y="7"/>
                    <a:pt x="17" y="7"/>
                  </a:cubicBezTo>
                  <a:cubicBezTo>
                    <a:pt x="18" y="7"/>
                    <a:pt x="18" y="7"/>
                    <a:pt x="18" y="7"/>
                  </a:cubicBezTo>
                  <a:cubicBezTo>
                    <a:pt x="18" y="7"/>
                    <a:pt x="19" y="6"/>
                    <a:pt x="17" y="1"/>
                  </a:cubicBezTo>
                  <a:cubicBezTo>
                    <a:pt x="17" y="2"/>
                    <a:pt x="17" y="9"/>
                    <a:pt x="13" y="11"/>
                  </a:cubicBezTo>
                  <a:cubicBezTo>
                    <a:pt x="13" y="11"/>
                    <a:pt x="7" y="7"/>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07" name="Freeform 109"/>
            <p:cNvSpPr>
              <a:spLocks noChangeArrowheads="1"/>
            </p:cNvSpPr>
            <p:nvPr/>
          </p:nvSpPr>
          <p:spPr bwMode="auto">
            <a:xfrm>
              <a:off x="3849688" y="1023938"/>
              <a:ext cx="11113" cy="6350"/>
            </a:xfrm>
            <a:custGeom>
              <a:avLst/>
              <a:gdLst>
                <a:gd name="T0" fmla="*/ 13720851 w 3"/>
                <a:gd name="T1" fmla="*/ 0 h 2"/>
                <a:gd name="T2" fmla="*/ 0 w 3"/>
                <a:gd name="T3" fmla="*/ 0 h 2"/>
                <a:gd name="T4" fmla="*/ 27445406 w 3"/>
                <a:gd name="T5" fmla="*/ 20161250 h 2"/>
                <a:gd name="T6" fmla="*/ 41166256 w 3"/>
                <a:gd name="T7" fmla="*/ 0 h 2"/>
                <a:gd name="T8" fmla="*/ 13720851 w 3"/>
                <a:gd name="T9" fmla="*/ 0 h 2"/>
                <a:gd name="T10" fmla="*/ 13720851 w 3"/>
                <a:gd name="T11" fmla="*/ 0 h 2"/>
                <a:gd name="T12" fmla="*/ 0 60000 65536"/>
                <a:gd name="T13" fmla="*/ 0 60000 65536"/>
                <a:gd name="T14" fmla="*/ 0 60000 65536"/>
                <a:gd name="T15" fmla="*/ 0 60000 65536"/>
                <a:gd name="T16" fmla="*/ 0 60000 65536"/>
                <a:gd name="T17" fmla="*/ 0 60000 65536"/>
                <a:gd name="T18" fmla="*/ 0 w 3"/>
                <a:gd name="T19" fmla="*/ 0 h 2"/>
                <a:gd name="T20" fmla="*/ 3 w 3"/>
                <a:gd name="T21" fmla="*/ 2 h 2"/>
              </a:gdLst>
              <a:ahLst/>
              <a:cxnLst>
                <a:cxn ang="T12">
                  <a:pos x="T0" y="T1"/>
                </a:cxn>
                <a:cxn ang="T13">
                  <a:pos x="T2" y="T3"/>
                </a:cxn>
                <a:cxn ang="T14">
                  <a:pos x="T4" y="T5"/>
                </a:cxn>
                <a:cxn ang="T15">
                  <a:pos x="T6" y="T7"/>
                </a:cxn>
                <a:cxn ang="T16">
                  <a:pos x="T8" y="T9"/>
                </a:cxn>
                <a:cxn ang="T17">
                  <a:pos x="T10" y="T11"/>
                </a:cxn>
              </a:cxnLst>
              <a:rect l="T18" t="T19" r="T20" b="T21"/>
              <a:pathLst>
                <a:path w="3" h="2">
                  <a:moveTo>
                    <a:pt x="1" y="0"/>
                  </a:moveTo>
                  <a:cubicBezTo>
                    <a:pt x="0" y="0"/>
                    <a:pt x="0" y="0"/>
                    <a:pt x="0" y="0"/>
                  </a:cubicBezTo>
                  <a:cubicBezTo>
                    <a:pt x="2" y="2"/>
                    <a:pt x="2" y="2"/>
                    <a:pt x="2" y="2"/>
                  </a:cubicBezTo>
                  <a:cubicBezTo>
                    <a:pt x="2" y="1"/>
                    <a:pt x="3" y="0"/>
                    <a:pt x="3" y="0"/>
                  </a:cubicBezTo>
                  <a:cubicBezTo>
                    <a:pt x="2" y="0"/>
                    <a:pt x="1" y="0"/>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08" name="Freeform 110"/>
            <p:cNvSpPr>
              <a:spLocks noChangeArrowheads="1"/>
            </p:cNvSpPr>
            <p:nvPr/>
          </p:nvSpPr>
          <p:spPr bwMode="auto">
            <a:xfrm>
              <a:off x="3865563" y="1023938"/>
              <a:ext cx="11113" cy="11113"/>
            </a:xfrm>
            <a:custGeom>
              <a:avLst/>
              <a:gdLst>
                <a:gd name="T0" fmla="*/ 27445406 w 3"/>
                <a:gd name="T1" fmla="*/ 0 h 3"/>
                <a:gd name="T2" fmla="*/ 13720851 w 3"/>
                <a:gd name="T3" fmla="*/ 0 h 3"/>
                <a:gd name="T4" fmla="*/ 0 w 3"/>
                <a:gd name="T5" fmla="*/ 0 h 3"/>
                <a:gd name="T6" fmla="*/ 13720851 w 3"/>
                <a:gd name="T7" fmla="*/ 41166256 h 3"/>
                <a:gd name="T8" fmla="*/ 41166256 w 3"/>
                <a:gd name="T9" fmla="*/ 13720851 h 3"/>
                <a:gd name="T10" fmla="*/ 27445406 w 3"/>
                <a:gd name="T11" fmla="*/ 0 h 3"/>
                <a:gd name="T12" fmla="*/ 0 60000 65536"/>
                <a:gd name="T13" fmla="*/ 0 60000 65536"/>
                <a:gd name="T14" fmla="*/ 0 60000 65536"/>
                <a:gd name="T15" fmla="*/ 0 60000 65536"/>
                <a:gd name="T16" fmla="*/ 0 60000 65536"/>
                <a:gd name="T17" fmla="*/ 0 60000 65536"/>
                <a:gd name="T18" fmla="*/ 0 w 3"/>
                <a:gd name="T19" fmla="*/ 0 h 3"/>
                <a:gd name="T20" fmla="*/ 3 w 3"/>
                <a:gd name="T21" fmla="*/ 3 h 3"/>
              </a:gdLst>
              <a:ahLst/>
              <a:cxnLst>
                <a:cxn ang="T12">
                  <a:pos x="T0" y="T1"/>
                </a:cxn>
                <a:cxn ang="T13">
                  <a:pos x="T2" y="T3"/>
                </a:cxn>
                <a:cxn ang="T14">
                  <a:pos x="T4" y="T5"/>
                </a:cxn>
                <a:cxn ang="T15">
                  <a:pos x="T6" y="T7"/>
                </a:cxn>
                <a:cxn ang="T16">
                  <a:pos x="T8" y="T9"/>
                </a:cxn>
                <a:cxn ang="T17">
                  <a:pos x="T10" y="T11"/>
                </a:cxn>
              </a:cxnLst>
              <a:rect l="T18" t="T19" r="T20" b="T21"/>
              <a:pathLst>
                <a:path w="3" h="3">
                  <a:moveTo>
                    <a:pt x="2" y="0"/>
                  </a:moveTo>
                  <a:cubicBezTo>
                    <a:pt x="2" y="0"/>
                    <a:pt x="1" y="0"/>
                    <a:pt x="1" y="0"/>
                  </a:cubicBezTo>
                  <a:cubicBezTo>
                    <a:pt x="1" y="0"/>
                    <a:pt x="0" y="0"/>
                    <a:pt x="0" y="0"/>
                  </a:cubicBezTo>
                  <a:cubicBezTo>
                    <a:pt x="0" y="0"/>
                    <a:pt x="1" y="1"/>
                    <a:pt x="1" y="3"/>
                  </a:cubicBezTo>
                  <a:cubicBezTo>
                    <a:pt x="3" y="1"/>
                    <a:pt x="3" y="1"/>
                    <a:pt x="3" y="1"/>
                  </a:cubicBezTo>
                  <a:cubicBezTo>
                    <a:pt x="3" y="1"/>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09" name="Freeform 111"/>
            <p:cNvSpPr>
              <a:spLocks noEditPoints="1" noChangeArrowheads="1"/>
            </p:cNvSpPr>
            <p:nvPr/>
          </p:nvSpPr>
          <p:spPr bwMode="auto">
            <a:xfrm>
              <a:off x="3838575" y="963613"/>
              <a:ext cx="49213" cy="55563"/>
            </a:xfrm>
            <a:custGeom>
              <a:avLst/>
              <a:gdLst>
                <a:gd name="T0" fmla="*/ 100315022 w 13"/>
                <a:gd name="T1" fmla="*/ 178375751 h 15"/>
                <a:gd name="T2" fmla="*/ 85986468 w 13"/>
                <a:gd name="T3" fmla="*/ 178375751 h 15"/>
                <a:gd name="T4" fmla="*/ 42993234 w 13"/>
                <a:gd name="T5" fmla="*/ 137210976 h 15"/>
                <a:gd name="T6" fmla="*/ 143308256 w 13"/>
                <a:gd name="T7" fmla="*/ 150931333 h 15"/>
                <a:gd name="T8" fmla="*/ 100315022 w 13"/>
                <a:gd name="T9" fmla="*/ 178375751 h 15"/>
                <a:gd name="T10" fmla="*/ 114647362 w 13"/>
                <a:gd name="T11" fmla="*/ 123490620 h 15"/>
                <a:gd name="T12" fmla="*/ 114647362 w 13"/>
                <a:gd name="T13" fmla="*/ 123490620 h 15"/>
                <a:gd name="T14" fmla="*/ 100315022 w 13"/>
                <a:gd name="T15" fmla="*/ 109770263 h 15"/>
                <a:gd name="T16" fmla="*/ 114647362 w 13"/>
                <a:gd name="T17" fmla="*/ 96046202 h 15"/>
                <a:gd name="T18" fmla="*/ 114647362 w 13"/>
                <a:gd name="T19" fmla="*/ 96046202 h 15"/>
                <a:gd name="T20" fmla="*/ 128979702 w 13"/>
                <a:gd name="T21" fmla="*/ 109770263 h 15"/>
                <a:gd name="T22" fmla="*/ 114647362 w 13"/>
                <a:gd name="T23" fmla="*/ 123490620 h 15"/>
                <a:gd name="T24" fmla="*/ 71654128 w 13"/>
                <a:gd name="T25" fmla="*/ 109770263 h 15"/>
                <a:gd name="T26" fmla="*/ 71654128 w 13"/>
                <a:gd name="T27" fmla="*/ 109770263 h 15"/>
                <a:gd name="T28" fmla="*/ 57321788 w 13"/>
                <a:gd name="T29" fmla="*/ 96046202 h 15"/>
                <a:gd name="T30" fmla="*/ 71654128 w 13"/>
                <a:gd name="T31" fmla="*/ 82325845 h 15"/>
                <a:gd name="T32" fmla="*/ 71654128 w 13"/>
                <a:gd name="T33" fmla="*/ 82325845 h 15"/>
                <a:gd name="T34" fmla="*/ 85986468 w 13"/>
                <a:gd name="T35" fmla="*/ 109770263 h 15"/>
                <a:gd name="T36" fmla="*/ 71654128 w 13"/>
                <a:gd name="T37" fmla="*/ 109770263 h 15"/>
                <a:gd name="T38" fmla="*/ 85986468 w 13"/>
                <a:gd name="T39" fmla="*/ 0 h 15"/>
                <a:gd name="T40" fmla="*/ 0 w 13"/>
                <a:gd name="T41" fmla="*/ 96046202 h 15"/>
                <a:gd name="T42" fmla="*/ 85986468 w 13"/>
                <a:gd name="T43" fmla="*/ 205816465 h 15"/>
                <a:gd name="T44" fmla="*/ 100315022 w 13"/>
                <a:gd name="T45" fmla="*/ 205816465 h 15"/>
                <a:gd name="T46" fmla="*/ 186301490 w 13"/>
                <a:gd name="T47" fmla="*/ 123490620 h 15"/>
                <a:gd name="T48" fmla="*/ 85986468 w 13"/>
                <a:gd name="T49" fmla="*/ 0 h 15"/>
                <a:gd name="T50" fmla="*/ 85986468 w 13"/>
                <a:gd name="T51" fmla="*/ 0 h 1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
                <a:gd name="T79" fmla="*/ 0 h 15"/>
                <a:gd name="T80" fmla="*/ 13 w 13"/>
                <a:gd name="T81" fmla="*/ 15 h 1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 h="15">
                  <a:moveTo>
                    <a:pt x="7" y="13"/>
                  </a:moveTo>
                  <a:cubicBezTo>
                    <a:pt x="7" y="13"/>
                    <a:pt x="7" y="13"/>
                    <a:pt x="6" y="13"/>
                  </a:cubicBezTo>
                  <a:cubicBezTo>
                    <a:pt x="5" y="13"/>
                    <a:pt x="3" y="12"/>
                    <a:pt x="3" y="10"/>
                  </a:cubicBezTo>
                  <a:cubicBezTo>
                    <a:pt x="10" y="11"/>
                    <a:pt x="10" y="11"/>
                    <a:pt x="10" y="11"/>
                  </a:cubicBezTo>
                  <a:cubicBezTo>
                    <a:pt x="10" y="12"/>
                    <a:pt x="8" y="13"/>
                    <a:pt x="7" y="13"/>
                  </a:cubicBezTo>
                  <a:moveTo>
                    <a:pt x="8" y="9"/>
                  </a:moveTo>
                  <a:cubicBezTo>
                    <a:pt x="8" y="9"/>
                    <a:pt x="8" y="9"/>
                    <a:pt x="8" y="9"/>
                  </a:cubicBezTo>
                  <a:cubicBezTo>
                    <a:pt x="7" y="9"/>
                    <a:pt x="7" y="8"/>
                    <a:pt x="7" y="8"/>
                  </a:cubicBezTo>
                  <a:cubicBezTo>
                    <a:pt x="7" y="7"/>
                    <a:pt x="7" y="7"/>
                    <a:pt x="8" y="7"/>
                  </a:cubicBezTo>
                  <a:cubicBezTo>
                    <a:pt x="8" y="7"/>
                    <a:pt x="8" y="7"/>
                    <a:pt x="8" y="7"/>
                  </a:cubicBezTo>
                  <a:cubicBezTo>
                    <a:pt x="8" y="7"/>
                    <a:pt x="9" y="7"/>
                    <a:pt x="9" y="8"/>
                  </a:cubicBezTo>
                  <a:cubicBezTo>
                    <a:pt x="9" y="8"/>
                    <a:pt x="8" y="9"/>
                    <a:pt x="8" y="9"/>
                  </a:cubicBezTo>
                  <a:moveTo>
                    <a:pt x="5" y="8"/>
                  </a:moveTo>
                  <a:cubicBezTo>
                    <a:pt x="5" y="8"/>
                    <a:pt x="5" y="8"/>
                    <a:pt x="5" y="8"/>
                  </a:cubicBezTo>
                  <a:cubicBezTo>
                    <a:pt x="5" y="8"/>
                    <a:pt x="4" y="8"/>
                    <a:pt x="4" y="7"/>
                  </a:cubicBezTo>
                  <a:cubicBezTo>
                    <a:pt x="4" y="7"/>
                    <a:pt x="5" y="6"/>
                    <a:pt x="5" y="6"/>
                  </a:cubicBezTo>
                  <a:cubicBezTo>
                    <a:pt x="5" y="6"/>
                    <a:pt x="5" y="6"/>
                    <a:pt x="5" y="6"/>
                  </a:cubicBezTo>
                  <a:cubicBezTo>
                    <a:pt x="6" y="6"/>
                    <a:pt x="6" y="7"/>
                    <a:pt x="6" y="8"/>
                  </a:cubicBezTo>
                  <a:cubicBezTo>
                    <a:pt x="6" y="8"/>
                    <a:pt x="6" y="8"/>
                    <a:pt x="5" y="8"/>
                  </a:cubicBezTo>
                  <a:moveTo>
                    <a:pt x="6" y="0"/>
                  </a:moveTo>
                  <a:cubicBezTo>
                    <a:pt x="2" y="0"/>
                    <a:pt x="0" y="3"/>
                    <a:pt x="0" y="7"/>
                  </a:cubicBezTo>
                  <a:cubicBezTo>
                    <a:pt x="0" y="11"/>
                    <a:pt x="3" y="15"/>
                    <a:pt x="6" y="15"/>
                  </a:cubicBezTo>
                  <a:cubicBezTo>
                    <a:pt x="7" y="15"/>
                    <a:pt x="7" y="15"/>
                    <a:pt x="7" y="15"/>
                  </a:cubicBezTo>
                  <a:cubicBezTo>
                    <a:pt x="11" y="15"/>
                    <a:pt x="13" y="13"/>
                    <a:pt x="13" y="9"/>
                  </a:cubicBezTo>
                  <a:cubicBezTo>
                    <a:pt x="13" y="5"/>
                    <a:pt x="10" y="1"/>
                    <a:pt x="6" y="0"/>
                  </a:cubicBezTo>
                  <a:cubicBezTo>
                    <a:pt x="6"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10" name="Freeform 112"/>
            <p:cNvSpPr>
              <a:spLocks noChangeArrowheads="1"/>
            </p:cNvSpPr>
            <p:nvPr/>
          </p:nvSpPr>
          <p:spPr bwMode="auto">
            <a:xfrm>
              <a:off x="4003675" y="996950"/>
              <a:ext cx="4763" cy="22225"/>
            </a:xfrm>
            <a:custGeom>
              <a:avLst/>
              <a:gdLst>
                <a:gd name="T0" fmla="*/ 0 w 1"/>
                <a:gd name="T1" fmla="*/ 0 h 6"/>
                <a:gd name="T2" fmla="*/ 0 w 1"/>
                <a:gd name="T3" fmla="*/ 13720233 h 6"/>
                <a:gd name="T4" fmla="*/ 0 w 1"/>
                <a:gd name="T5" fmla="*/ 13720233 h 6"/>
                <a:gd name="T6" fmla="*/ 0 w 1"/>
                <a:gd name="T7" fmla="*/ 82325104 h 6"/>
                <a:gd name="T8" fmla="*/ 22686169 w 1"/>
                <a:gd name="T9" fmla="*/ 82325104 h 6"/>
                <a:gd name="T10" fmla="*/ 22686169 w 1"/>
                <a:gd name="T11" fmla="*/ 82325104 h 6"/>
                <a:gd name="T12" fmla="*/ 22686169 w 1"/>
                <a:gd name="T13" fmla="*/ 13720233 h 6"/>
                <a:gd name="T14" fmla="*/ 22686169 w 1"/>
                <a:gd name="T15" fmla="*/ 13720233 h 6"/>
                <a:gd name="T16" fmla="*/ 22686169 w 1"/>
                <a:gd name="T17" fmla="*/ 0 h 6"/>
                <a:gd name="T18" fmla="*/ 0 w 1"/>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6"/>
                <a:gd name="T32" fmla="*/ 1 w 1"/>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6">
                  <a:moveTo>
                    <a:pt x="0" y="0"/>
                  </a:moveTo>
                  <a:cubicBezTo>
                    <a:pt x="0" y="0"/>
                    <a:pt x="0" y="0"/>
                    <a:pt x="0" y="1"/>
                  </a:cubicBezTo>
                  <a:cubicBezTo>
                    <a:pt x="0" y="1"/>
                    <a:pt x="0" y="1"/>
                    <a:pt x="0" y="1"/>
                  </a:cubicBezTo>
                  <a:cubicBezTo>
                    <a:pt x="0" y="6"/>
                    <a:pt x="0" y="6"/>
                    <a:pt x="0" y="6"/>
                  </a:cubicBezTo>
                  <a:cubicBezTo>
                    <a:pt x="1" y="6"/>
                    <a:pt x="1" y="6"/>
                    <a:pt x="1" y="6"/>
                  </a:cubicBezTo>
                  <a:cubicBezTo>
                    <a:pt x="1" y="6"/>
                    <a:pt x="1" y="6"/>
                    <a:pt x="1" y="6"/>
                  </a:cubicBezTo>
                  <a:cubicBezTo>
                    <a:pt x="1" y="1"/>
                    <a:pt x="1" y="1"/>
                    <a:pt x="1" y="1"/>
                  </a:cubicBezTo>
                  <a:cubicBezTo>
                    <a:pt x="1" y="1"/>
                    <a:pt x="1" y="1"/>
                    <a:pt x="1" y="1"/>
                  </a:cubicBezTo>
                  <a:cubicBezTo>
                    <a:pt x="1" y="1"/>
                    <a:pt x="1" y="1"/>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11" name="Freeform 113"/>
            <p:cNvSpPr>
              <a:spLocks noChangeArrowheads="1"/>
            </p:cNvSpPr>
            <p:nvPr/>
          </p:nvSpPr>
          <p:spPr bwMode="auto">
            <a:xfrm>
              <a:off x="3978275" y="996950"/>
              <a:ext cx="55563" cy="38100"/>
            </a:xfrm>
            <a:custGeom>
              <a:avLst/>
              <a:gdLst>
                <a:gd name="T0" fmla="*/ 68605488 w 15"/>
                <a:gd name="T1" fmla="*/ 0 h 10"/>
                <a:gd name="T2" fmla="*/ 68605488 w 15"/>
                <a:gd name="T3" fmla="*/ 0 h 10"/>
                <a:gd name="T4" fmla="*/ 54885131 w 15"/>
                <a:gd name="T5" fmla="*/ 58064400 h 10"/>
                <a:gd name="T6" fmla="*/ 68605488 w 15"/>
                <a:gd name="T7" fmla="*/ 58064400 h 10"/>
                <a:gd name="T8" fmla="*/ 68605488 w 15"/>
                <a:gd name="T9" fmla="*/ 72580500 h 10"/>
                <a:gd name="T10" fmla="*/ 96046202 w 15"/>
                <a:gd name="T11" fmla="*/ 101612700 h 10"/>
                <a:gd name="T12" fmla="*/ 68605488 w 15"/>
                <a:gd name="T13" fmla="*/ 87096600 h 10"/>
                <a:gd name="T14" fmla="*/ 68605488 w 15"/>
                <a:gd name="T15" fmla="*/ 58064400 h 10"/>
                <a:gd name="T16" fmla="*/ 54885131 w 15"/>
                <a:gd name="T17" fmla="*/ 58064400 h 10"/>
                <a:gd name="T18" fmla="*/ 68605488 w 15"/>
                <a:gd name="T19" fmla="*/ 0 h 10"/>
                <a:gd name="T20" fmla="*/ 0 w 15"/>
                <a:gd name="T21" fmla="*/ 116128800 h 10"/>
                <a:gd name="T22" fmla="*/ 41164775 w 15"/>
                <a:gd name="T23" fmla="*/ 116128800 h 10"/>
                <a:gd name="T24" fmla="*/ 164651690 w 15"/>
                <a:gd name="T25" fmla="*/ 130644900 h 10"/>
                <a:gd name="T26" fmla="*/ 205816465 w 15"/>
                <a:gd name="T27" fmla="*/ 145161000 h 10"/>
                <a:gd name="T28" fmla="*/ 137210976 w 15"/>
                <a:gd name="T29" fmla="*/ 14516100 h 10"/>
                <a:gd name="T30" fmla="*/ 137210976 w 15"/>
                <a:gd name="T31" fmla="*/ 14516100 h 10"/>
                <a:gd name="T32" fmla="*/ 137210976 w 15"/>
                <a:gd name="T33" fmla="*/ 14516100 h 10"/>
                <a:gd name="T34" fmla="*/ 137210976 w 15"/>
                <a:gd name="T35" fmla="*/ 14516100 h 10"/>
                <a:gd name="T36" fmla="*/ 150931333 w 15"/>
                <a:gd name="T37" fmla="*/ 72580500 h 10"/>
                <a:gd name="T38" fmla="*/ 137210976 w 15"/>
                <a:gd name="T39" fmla="*/ 72580500 h 10"/>
                <a:gd name="T40" fmla="*/ 150931333 w 15"/>
                <a:gd name="T41" fmla="*/ 87096600 h 10"/>
                <a:gd name="T42" fmla="*/ 109770263 w 15"/>
                <a:gd name="T43" fmla="*/ 101612700 h 10"/>
                <a:gd name="T44" fmla="*/ 137210976 w 15"/>
                <a:gd name="T45" fmla="*/ 87096600 h 10"/>
                <a:gd name="T46" fmla="*/ 137210976 w 15"/>
                <a:gd name="T47" fmla="*/ 58064400 h 10"/>
                <a:gd name="T48" fmla="*/ 150931333 w 15"/>
                <a:gd name="T49" fmla="*/ 72580500 h 10"/>
                <a:gd name="T50" fmla="*/ 137210976 w 15"/>
                <a:gd name="T51" fmla="*/ 14516100 h 10"/>
                <a:gd name="T52" fmla="*/ 109770263 w 15"/>
                <a:gd name="T53" fmla="*/ 101612700 h 10"/>
                <a:gd name="T54" fmla="*/ 68605488 w 15"/>
                <a:gd name="T55" fmla="*/ 0 h 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
                <a:gd name="T85" fmla="*/ 0 h 10"/>
                <a:gd name="T86" fmla="*/ 15 w 15"/>
                <a:gd name="T87" fmla="*/ 10 h 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 h="10">
                  <a:moveTo>
                    <a:pt x="5" y="0"/>
                  </a:moveTo>
                  <a:cubicBezTo>
                    <a:pt x="5" y="0"/>
                    <a:pt x="5" y="0"/>
                    <a:pt x="5" y="0"/>
                  </a:cubicBezTo>
                  <a:cubicBezTo>
                    <a:pt x="4" y="2"/>
                    <a:pt x="4" y="4"/>
                    <a:pt x="4" y="4"/>
                  </a:cubicBezTo>
                  <a:cubicBezTo>
                    <a:pt x="5" y="4"/>
                    <a:pt x="5" y="4"/>
                    <a:pt x="5" y="4"/>
                  </a:cubicBezTo>
                  <a:cubicBezTo>
                    <a:pt x="5" y="5"/>
                    <a:pt x="5" y="5"/>
                    <a:pt x="5" y="5"/>
                  </a:cubicBezTo>
                  <a:cubicBezTo>
                    <a:pt x="7" y="7"/>
                    <a:pt x="7" y="7"/>
                    <a:pt x="7" y="7"/>
                  </a:cubicBezTo>
                  <a:cubicBezTo>
                    <a:pt x="5" y="6"/>
                    <a:pt x="5" y="6"/>
                    <a:pt x="5" y="6"/>
                  </a:cubicBezTo>
                  <a:cubicBezTo>
                    <a:pt x="5" y="4"/>
                    <a:pt x="5" y="4"/>
                    <a:pt x="5" y="4"/>
                  </a:cubicBezTo>
                  <a:cubicBezTo>
                    <a:pt x="4" y="4"/>
                    <a:pt x="4" y="4"/>
                    <a:pt x="4" y="4"/>
                  </a:cubicBezTo>
                  <a:cubicBezTo>
                    <a:pt x="4" y="2"/>
                    <a:pt x="5" y="0"/>
                    <a:pt x="5" y="0"/>
                  </a:cubicBezTo>
                  <a:cubicBezTo>
                    <a:pt x="2" y="1"/>
                    <a:pt x="0" y="2"/>
                    <a:pt x="0" y="8"/>
                  </a:cubicBezTo>
                  <a:cubicBezTo>
                    <a:pt x="3" y="8"/>
                    <a:pt x="3" y="8"/>
                    <a:pt x="3" y="8"/>
                  </a:cubicBezTo>
                  <a:cubicBezTo>
                    <a:pt x="12" y="9"/>
                    <a:pt x="12" y="9"/>
                    <a:pt x="12" y="9"/>
                  </a:cubicBezTo>
                  <a:cubicBezTo>
                    <a:pt x="15" y="10"/>
                    <a:pt x="15" y="10"/>
                    <a:pt x="15" y="10"/>
                  </a:cubicBezTo>
                  <a:cubicBezTo>
                    <a:pt x="15" y="4"/>
                    <a:pt x="13" y="2"/>
                    <a:pt x="10" y="1"/>
                  </a:cubicBezTo>
                  <a:cubicBezTo>
                    <a:pt x="10" y="1"/>
                    <a:pt x="10" y="1"/>
                    <a:pt x="10" y="1"/>
                  </a:cubicBezTo>
                  <a:cubicBezTo>
                    <a:pt x="10" y="1"/>
                    <a:pt x="10" y="1"/>
                    <a:pt x="10" y="1"/>
                  </a:cubicBezTo>
                  <a:cubicBezTo>
                    <a:pt x="10" y="1"/>
                    <a:pt x="10" y="1"/>
                    <a:pt x="10" y="1"/>
                  </a:cubicBezTo>
                  <a:cubicBezTo>
                    <a:pt x="10" y="1"/>
                    <a:pt x="12" y="3"/>
                    <a:pt x="11" y="5"/>
                  </a:cubicBezTo>
                  <a:cubicBezTo>
                    <a:pt x="10" y="5"/>
                    <a:pt x="10" y="5"/>
                    <a:pt x="10" y="5"/>
                  </a:cubicBezTo>
                  <a:cubicBezTo>
                    <a:pt x="11" y="6"/>
                    <a:pt x="11" y="6"/>
                    <a:pt x="11" y="6"/>
                  </a:cubicBezTo>
                  <a:cubicBezTo>
                    <a:pt x="8" y="7"/>
                    <a:pt x="8" y="7"/>
                    <a:pt x="8" y="7"/>
                  </a:cubicBezTo>
                  <a:cubicBezTo>
                    <a:pt x="10" y="6"/>
                    <a:pt x="10" y="6"/>
                    <a:pt x="10" y="6"/>
                  </a:cubicBezTo>
                  <a:cubicBezTo>
                    <a:pt x="10" y="4"/>
                    <a:pt x="10" y="4"/>
                    <a:pt x="10" y="4"/>
                  </a:cubicBezTo>
                  <a:cubicBezTo>
                    <a:pt x="11" y="5"/>
                    <a:pt x="11" y="5"/>
                    <a:pt x="11" y="5"/>
                  </a:cubicBezTo>
                  <a:cubicBezTo>
                    <a:pt x="11" y="5"/>
                    <a:pt x="11" y="3"/>
                    <a:pt x="10" y="1"/>
                  </a:cubicBezTo>
                  <a:cubicBezTo>
                    <a:pt x="10" y="1"/>
                    <a:pt x="10" y="5"/>
                    <a:pt x="8" y="7"/>
                  </a:cubicBezTo>
                  <a:cubicBezTo>
                    <a:pt x="8" y="7"/>
                    <a:pt x="5" y="4"/>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12" name="Freeform 114"/>
            <p:cNvSpPr>
              <a:spLocks noChangeArrowheads="1"/>
            </p:cNvSpPr>
            <p:nvPr/>
          </p:nvSpPr>
          <p:spPr bwMode="auto">
            <a:xfrm>
              <a:off x="3997325" y="996950"/>
              <a:ext cx="6350" cy="3175"/>
            </a:xfrm>
            <a:custGeom>
              <a:avLst/>
              <a:gdLst>
                <a:gd name="T0" fmla="*/ 10080625 w 2"/>
                <a:gd name="T1" fmla="*/ 0 h 1"/>
                <a:gd name="T2" fmla="*/ 0 w 2"/>
                <a:gd name="T3" fmla="*/ 0 h 1"/>
                <a:gd name="T4" fmla="*/ 20161250 w 2"/>
                <a:gd name="T5" fmla="*/ 10080625 h 1"/>
                <a:gd name="T6" fmla="*/ 20161250 w 2"/>
                <a:gd name="T7" fmla="*/ 0 h 1"/>
                <a:gd name="T8" fmla="*/ 10080625 w 2"/>
                <a:gd name="T9" fmla="*/ 0 h 1"/>
                <a:gd name="T10" fmla="*/ 10080625 w 2"/>
                <a:gd name="T11" fmla="*/ 0 h 1"/>
                <a:gd name="T12" fmla="*/ 0 60000 65536"/>
                <a:gd name="T13" fmla="*/ 0 60000 65536"/>
                <a:gd name="T14" fmla="*/ 0 60000 65536"/>
                <a:gd name="T15" fmla="*/ 0 60000 65536"/>
                <a:gd name="T16" fmla="*/ 0 60000 65536"/>
                <a:gd name="T17" fmla="*/ 0 60000 65536"/>
                <a:gd name="T18" fmla="*/ 0 w 2"/>
                <a:gd name="T19" fmla="*/ 0 h 1"/>
                <a:gd name="T20" fmla="*/ 2 w 2"/>
                <a:gd name="T21" fmla="*/ 1 h 1"/>
              </a:gdLst>
              <a:ahLst/>
              <a:cxnLst>
                <a:cxn ang="T12">
                  <a:pos x="T0" y="T1"/>
                </a:cxn>
                <a:cxn ang="T13">
                  <a:pos x="T2" y="T3"/>
                </a:cxn>
                <a:cxn ang="T14">
                  <a:pos x="T4" y="T5"/>
                </a:cxn>
                <a:cxn ang="T15">
                  <a:pos x="T6" y="T7"/>
                </a:cxn>
                <a:cxn ang="T16">
                  <a:pos x="T8" y="T9"/>
                </a:cxn>
                <a:cxn ang="T17">
                  <a:pos x="T10" y="T11"/>
                </a:cxn>
              </a:cxnLst>
              <a:rect l="T18" t="T19" r="T20" b="T21"/>
              <a:pathLst>
                <a:path w="2" h="1">
                  <a:moveTo>
                    <a:pt x="1" y="0"/>
                  </a:moveTo>
                  <a:cubicBezTo>
                    <a:pt x="1" y="0"/>
                    <a:pt x="0" y="0"/>
                    <a:pt x="0" y="0"/>
                  </a:cubicBezTo>
                  <a:cubicBezTo>
                    <a:pt x="2" y="1"/>
                    <a:pt x="2" y="1"/>
                    <a:pt x="2" y="1"/>
                  </a:cubicBezTo>
                  <a:cubicBezTo>
                    <a:pt x="2" y="1"/>
                    <a:pt x="2" y="0"/>
                    <a:pt x="2" y="0"/>
                  </a:cubicBezTo>
                  <a:cubicBezTo>
                    <a:pt x="2" y="0"/>
                    <a:pt x="1" y="0"/>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13" name="Freeform 115"/>
            <p:cNvSpPr>
              <a:spLocks noChangeArrowheads="1"/>
            </p:cNvSpPr>
            <p:nvPr/>
          </p:nvSpPr>
          <p:spPr bwMode="auto">
            <a:xfrm>
              <a:off x="4008438" y="996950"/>
              <a:ext cx="7938" cy="7938"/>
            </a:xfrm>
            <a:custGeom>
              <a:avLst/>
              <a:gdLst>
                <a:gd name="T0" fmla="*/ 15752961 w 2"/>
                <a:gd name="T1" fmla="*/ 0 h 2"/>
                <a:gd name="T2" fmla="*/ 0 w 2"/>
                <a:gd name="T3" fmla="*/ 0 h 2"/>
                <a:gd name="T4" fmla="*/ 0 w 2"/>
                <a:gd name="T5" fmla="*/ 0 h 2"/>
                <a:gd name="T6" fmla="*/ 0 w 2"/>
                <a:gd name="T7" fmla="*/ 31505922 h 2"/>
                <a:gd name="T8" fmla="*/ 31505922 w 2"/>
                <a:gd name="T9" fmla="*/ 15752961 h 2"/>
                <a:gd name="T10" fmla="*/ 15752961 w 2"/>
                <a:gd name="T11" fmla="*/ 0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1" y="0"/>
                  </a:moveTo>
                  <a:cubicBezTo>
                    <a:pt x="1" y="0"/>
                    <a:pt x="1" y="0"/>
                    <a:pt x="0" y="0"/>
                  </a:cubicBezTo>
                  <a:cubicBezTo>
                    <a:pt x="0" y="0"/>
                    <a:pt x="0" y="0"/>
                    <a:pt x="0" y="0"/>
                  </a:cubicBezTo>
                  <a:cubicBezTo>
                    <a:pt x="0" y="0"/>
                    <a:pt x="1" y="1"/>
                    <a:pt x="0" y="2"/>
                  </a:cubicBezTo>
                  <a:cubicBezTo>
                    <a:pt x="2" y="1"/>
                    <a:pt x="2" y="1"/>
                    <a:pt x="2" y="1"/>
                  </a:cubicBezTo>
                  <a:cubicBezTo>
                    <a:pt x="2" y="1"/>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14" name="Freeform 116"/>
            <p:cNvSpPr>
              <a:spLocks noEditPoints="1" noChangeArrowheads="1"/>
            </p:cNvSpPr>
            <p:nvPr/>
          </p:nvSpPr>
          <p:spPr bwMode="auto">
            <a:xfrm>
              <a:off x="3992563" y="958850"/>
              <a:ext cx="30163" cy="38100"/>
            </a:xfrm>
            <a:custGeom>
              <a:avLst/>
              <a:gdLst>
                <a:gd name="T0" fmla="*/ 56864796 w 8"/>
                <a:gd name="T1" fmla="*/ 116128800 h 10"/>
                <a:gd name="T2" fmla="*/ 56864796 w 8"/>
                <a:gd name="T3" fmla="*/ 116128800 h 10"/>
                <a:gd name="T4" fmla="*/ 14214314 w 8"/>
                <a:gd name="T5" fmla="*/ 87096600 h 10"/>
                <a:gd name="T6" fmla="*/ 85293423 w 8"/>
                <a:gd name="T7" fmla="*/ 101612700 h 10"/>
                <a:gd name="T8" fmla="*/ 56864796 w 8"/>
                <a:gd name="T9" fmla="*/ 116128800 h 10"/>
                <a:gd name="T10" fmla="*/ 56864796 w 8"/>
                <a:gd name="T11" fmla="*/ 87096600 h 10"/>
                <a:gd name="T12" fmla="*/ 56864796 w 8"/>
                <a:gd name="T13" fmla="*/ 72580500 h 10"/>
                <a:gd name="T14" fmla="*/ 56864796 w 8"/>
                <a:gd name="T15" fmla="*/ 58064400 h 10"/>
                <a:gd name="T16" fmla="*/ 71079110 w 8"/>
                <a:gd name="T17" fmla="*/ 72580500 h 10"/>
                <a:gd name="T18" fmla="*/ 56864796 w 8"/>
                <a:gd name="T19" fmla="*/ 87096600 h 10"/>
                <a:gd name="T20" fmla="*/ 42646712 w 8"/>
                <a:gd name="T21" fmla="*/ 72580500 h 10"/>
                <a:gd name="T22" fmla="*/ 28432398 w 8"/>
                <a:gd name="T23" fmla="*/ 72580500 h 10"/>
                <a:gd name="T24" fmla="*/ 42646712 w 8"/>
                <a:gd name="T25" fmla="*/ 58064400 h 10"/>
                <a:gd name="T26" fmla="*/ 42646712 w 8"/>
                <a:gd name="T27" fmla="*/ 72580500 h 10"/>
                <a:gd name="T28" fmla="*/ 42646712 w 8"/>
                <a:gd name="T29" fmla="*/ 72580500 h 10"/>
                <a:gd name="T30" fmla="*/ 42646712 w 8"/>
                <a:gd name="T31" fmla="*/ 0 h 10"/>
                <a:gd name="T32" fmla="*/ 0 w 8"/>
                <a:gd name="T33" fmla="*/ 58064400 h 10"/>
                <a:gd name="T34" fmla="*/ 56864796 w 8"/>
                <a:gd name="T35" fmla="*/ 145161000 h 10"/>
                <a:gd name="T36" fmla="*/ 56864796 w 8"/>
                <a:gd name="T37" fmla="*/ 145161000 h 10"/>
                <a:gd name="T38" fmla="*/ 113725821 w 8"/>
                <a:gd name="T39" fmla="*/ 87096600 h 10"/>
                <a:gd name="T40" fmla="*/ 56864796 w 8"/>
                <a:gd name="T41" fmla="*/ 0 h 10"/>
                <a:gd name="T42" fmla="*/ 42646712 w 8"/>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
                <a:gd name="T67" fmla="*/ 0 h 10"/>
                <a:gd name="T68" fmla="*/ 8 w 8"/>
                <a:gd name="T69" fmla="*/ 10 h 1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 h="10">
                  <a:moveTo>
                    <a:pt x="4" y="8"/>
                  </a:moveTo>
                  <a:cubicBezTo>
                    <a:pt x="4" y="8"/>
                    <a:pt x="4" y="8"/>
                    <a:pt x="4" y="8"/>
                  </a:cubicBezTo>
                  <a:cubicBezTo>
                    <a:pt x="3" y="8"/>
                    <a:pt x="2" y="7"/>
                    <a:pt x="1" y="6"/>
                  </a:cubicBezTo>
                  <a:cubicBezTo>
                    <a:pt x="6" y="7"/>
                    <a:pt x="6" y="7"/>
                    <a:pt x="6" y="7"/>
                  </a:cubicBezTo>
                  <a:cubicBezTo>
                    <a:pt x="6" y="8"/>
                    <a:pt x="5" y="8"/>
                    <a:pt x="4" y="8"/>
                  </a:cubicBezTo>
                  <a:moveTo>
                    <a:pt x="4" y="6"/>
                  </a:moveTo>
                  <a:cubicBezTo>
                    <a:pt x="4" y="5"/>
                    <a:pt x="4" y="5"/>
                    <a:pt x="4" y="5"/>
                  </a:cubicBezTo>
                  <a:cubicBezTo>
                    <a:pt x="4" y="4"/>
                    <a:pt x="4" y="4"/>
                    <a:pt x="4" y="4"/>
                  </a:cubicBezTo>
                  <a:cubicBezTo>
                    <a:pt x="5" y="5"/>
                    <a:pt x="5" y="5"/>
                    <a:pt x="5" y="5"/>
                  </a:cubicBezTo>
                  <a:cubicBezTo>
                    <a:pt x="4" y="6"/>
                    <a:pt x="4" y="6"/>
                    <a:pt x="4" y="6"/>
                  </a:cubicBezTo>
                  <a:moveTo>
                    <a:pt x="3" y="5"/>
                  </a:moveTo>
                  <a:cubicBezTo>
                    <a:pt x="2" y="5"/>
                    <a:pt x="2" y="5"/>
                    <a:pt x="2" y="5"/>
                  </a:cubicBezTo>
                  <a:cubicBezTo>
                    <a:pt x="3" y="4"/>
                    <a:pt x="3" y="4"/>
                    <a:pt x="3" y="4"/>
                  </a:cubicBezTo>
                  <a:cubicBezTo>
                    <a:pt x="3" y="5"/>
                    <a:pt x="3" y="5"/>
                    <a:pt x="3" y="5"/>
                  </a:cubicBezTo>
                  <a:cubicBezTo>
                    <a:pt x="3" y="5"/>
                    <a:pt x="3" y="5"/>
                    <a:pt x="3" y="5"/>
                  </a:cubicBezTo>
                  <a:moveTo>
                    <a:pt x="3" y="0"/>
                  </a:moveTo>
                  <a:cubicBezTo>
                    <a:pt x="1" y="0"/>
                    <a:pt x="0" y="2"/>
                    <a:pt x="0" y="4"/>
                  </a:cubicBezTo>
                  <a:cubicBezTo>
                    <a:pt x="0" y="7"/>
                    <a:pt x="1" y="9"/>
                    <a:pt x="4" y="10"/>
                  </a:cubicBezTo>
                  <a:cubicBezTo>
                    <a:pt x="4" y="10"/>
                    <a:pt x="4" y="10"/>
                    <a:pt x="4" y="10"/>
                  </a:cubicBezTo>
                  <a:cubicBezTo>
                    <a:pt x="6" y="10"/>
                    <a:pt x="8" y="8"/>
                    <a:pt x="8" y="6"/>
                  </a:cubicBezTo>
                  <a:cubicBezTo>
                    <a:pt x="8" y="3"/>
                    <a:pt x="6" y="1"/>
                    <a:pt x="4"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15" name="Freeform 117"/>
            <p:cNvSpPr>
              <a:spLocks noEditPoints="1" noChangeArrowheads="1"/>
            </p:cNvSpPr>
            <p:nvPr/>
          </p:nvSpPr>
          <p:spPr bwMode="auto">
            <a:xfrm>
              <a:off x="3756025" y="869950"/>
              <a:ext cx="365125" cy="371475"/>
            </a:xfrm>
            <a:custGeom>
              <a:avLst/>
              <a:gdLst>
                <a:gd name="T0" fmla="*/ 1261043881 w 97"/>
                <a:gd name="T1" fmla="*/ 1126364732 h 99"/>
                <a:gd name="T2" fmla="*/ 1261043881 w 97"/>
                <a:gd name="T3" fmla="*/ 1126364732 h 99"/>
                <a:gd name="T4" fmla="*/ 113350610 w 97"/>
                <a:gd name="T5" fmla="*/ 985568202 h 99"/>
                <a:gd name="T6" fmla="*/ 85013898 w 97"/>
                <a:gd name="T7" fmla="*/ 957411148 h 99"/>
                <a:gd name="T8" fmla="*/ 85013898 w 97"/>
                <a:gd name="T9" fmla="*/ 140796530 h 99"/>
                <a:gd name="T10" fmla="*/ 113350610 w 97"/>
                <a:gd name="T11" fmla="*/ 112635723 h 99"/>
                <a:gd name="T12" fmla="*/ 113350610 w 97"/>
                <a:gd name="T13" fmla="*/ 112635723 h 99"/>
                <a:gd name="T14" fmla="*/ 1261043881 w 97"/>
                <a:gd name="T15" fmla="*/ 281589307 h 99"/>
                <a:gd name="T16" fmla="*/ 1289380593 w 97"/>
                <a:gd name="T17" fmla="*/ 309750114 h 99"/>
                <a:gd name="T18" fmla="*/ 1289380593 w 97"/>
                <a:gd name="T19" fmla="*/ 1112286205 h 99"/>
                <a:gd name="T20" fmla="*/ 1261043881 w 97"/>
                <a:gd name="T21" fmla="*/ 1126364732 h 99"/>
                <a:gd name="T22" fmla="*/ 28336711 w 97"/>
                <a:gd name="T23" fmla="*/ 0 h 99"/>
                <a:gd name="T24" fmla="*/ 0 w 97"/>
                <a:gd name="T25" fmla="*/ 42239334 h 99"/>
                <a:gd name="T26" fmla="*/ 0 w 97"/>
                <a:gd name="T27" fmla="*/ 1196761120 h 99"/>
                <a:gd name="T28" fmla="*/ 28336711 w 97"/>
                <a:gd name="T29" fmla="*/ 1239000455 h 99"/>
                <a:gd name="T30" fmla="*/ 1346057780 w 97"/>
                <a:gd name="T31" fmla="*/ 1379796984 h 99"/>
                <a:gd name="T32" fmla="*/ 1346057780 w 97"/>
                <a:gd name="T33" fmla="*/ 1393875511 h 99"/>
                <a:gd name="T34" fmla="*/ 1374394491 w 97"/>
                <a:gd name="T35" fmla="*/ 1351636177 h 99"/>
                <a:gd name="T36" fmla="*/ 1374394491 w 97"/>
                <a:gd name="T37" fmla="*/ 239353725 h 99"/>
                <a:gd name="T38" fmla="*/ 1346057780 w 97"/>
                <a:gd name="T39" fmla="*/ 197114391 h 99"/>
                <a:gd name="T40" fmla="*/ 28336711 w 97"/>
                <a:gd name="T41" fmla="*/ 0 h 99"/>
                <a:gd name="T42" fmla="*/ 28336711 w 97"/>
                <a:gd name="T43" fmla="*/ 0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7"/>
                <a:gd name="T67" fmla="*/ 0 h 99"/>
                <a:gd name="T68" fmla="*/ 97 w 97"/>
                <a:gd name="T69" fmla="*/ 99 h 9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7" h="99">
                  <a:moveTo>
                    <a:pt x="89" y="80"/>
                  </a:moveTo>
                  <a:cubicBezTo>
                    <a:pt x="89" y="80"/>
                    <a:pt x="89" y="80"/>
                    <a:pt x="89" y="80"/>
                  </a:cubicBezTo>
                  <a:cubicBezTo>
                    <a:pt x="8" y="70"/>
                    <a:pt x="8" y="70"/>
                    <a:pt x="8" y="70"/>
                  </a:cubicBezTo>
                  <a:cubicBezTo>
                    <a:pt x="7" y="70"/>
                    <a:pt x="6" y="69"/>
                    <a:pt x="6" y="68"/>
                  </a:cubicBezTo>
                  <a:cubicBezTo>
                    <a:pt x="6" y="10"/>
                    <a:pt x="6" y="10"/>
                    <a:pt x="6" y="10"/>
                  </a:cubicBezTo>
                  <a:cubicBezTo>
                    <a:pt x="6" y="9"/>
                    <a:pt x="7" y="8"/>
                    <a:pt x="8" y="8"/>
                  </a:cubicBezTo>
                  <a:cubicBezTo>
                    <a:pt x="8" y="8"/>
                    <a:pt x="8" y="8"/>
                    <a:pt x="8" y="8"/>
                  </a:cubicBezTo>
                  <a:cubicBezTo>
                    <a:pt x="89" y="20"/>
                    <a:pt x="89" y="20"/>
                    <a:pt x="89" y="20"/>
                  </a:cubicBezTo>
                  <a:cubicBezTo>
                    <a:pt x="90" y="20"/>
                    <a:pt x="91" y="21"/>
                    <a:pt x="91" y="22"/>
                  </a:cubicBezTo>
                  <a:cubicBezTo>
                    <a:pt x="91" y="79"/>
                    <a:pt x="91" y="79"/>
                    <a:pt x="91" y="79"/>
                  </a:cubicBezTo>
                  <a:cubicBezTo>
                    <a:pt x="91" y="80"/>
                    <a:pt x="90" y="80"/>
                    <a:pt x="89" y="80"/>
                  </a:cubicBezTo>
                  <a:moveTo>
                    <a:pt x="2" y="0"/>
                  </a:moveTo>
                  <a:cubicBezTo>
                    <a:pt x="1" y="0"/>
                    <a:pt x="0" y="1"/>
                    <a:pt x="0" y="3"/>
                  </a:cubicBezTo>
                  <a:cubicBezTo>
                    <a:pt x="0" y="85"/>
                    <a:pt x="0" y="85"/>
                    <a:pt x="0" y="85"/>
                  </a:cubicBezTo>
                  <a:cubicBezTo>
                    <a:pt x="0" y="86"/>
                    <a:pt x="1" y="88"/>
                    <a:pt x="2" y="88"/>
                  </a:cubicBezTo>
                  <a:cubicBezTo>
                    <a:pt x="95" y="98"/>
                    <a:pt x="95" y="98"/>
                    <a:pt x="95" y="98"/>
                  </a:cubicBezTo>
                  <a:cubicBezTo>
                    <a:pt x="95" y="99"/>
                    <a:pt x="95" y="99"/>
                    <a:pt x="95" y="99"/>
                  </a:cubicBezTo>
                  <a:cubicBezTo>
                    <a:pt x="96" y="99"/>
                    <a:pt x="97" y="98"/>
                    <a:pt x="97" y="96"/>
                  </a:cubicBezTo>
                  <a:cubicBezTo>
                    <a:pt x="97" y="17"/>
                    <a:pt x="97" y="17"/>
                    <a:pt x="97" y="17"/>
                  </a:cubicBezTo>
                  <a:cubicBezTo>
                    <a:pt x="97" y="16"/>
                    <a:pt x="96" y="14"/>
                    <a:pt x="95" y="14"/>
                  </a:cubicBezTo>
                  <a:cubicBezTo>
                    <a:pt x="2" y="0"/>
                    <a:pt x="2" y="0"/>
                    <a:pt x="2"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16" name="Freeform 118"/>
            <p:cNvSpPr>
              <a:spLocks noChangeArrowheads="1"/>
            </p:cNvSpPr>
            <p:nvPr/>
          </p:nvSpPr>
          <p:spPr bwMode="auto">
            <a:xfrm>
              <a:off x="3865563" y="1230313"/>
              <a:ext cx="150813" cy="49213"/>
            </a:xfrm>
            <a:custGeom>
              <a:avLst/>
              <a:gdLst>
                <a:gd name="T0" fmla="*/ 127938438 w 40"/>
                <a:gd name="T1" fmla="*/ 0 h 13"/>
                <a:gd name="T2" fmla="*/ 71078167 w 40"/>
                <a:gd name="T3" fmla="*/ 28660894 h 13"/>
                <a:gd name="T4" fmla="*/ 14214125 w 40"/>
                <a:gd name="T5" fmla="*/ 100315022 h 13"/>
                <a:gd name="T6" fmla="*/ 28432021 w 40"/>
                <a:gd name="T7" fmla="*/ 128979702 h 13"/>
                <a:gd name="T8" fmla="*/ 540182003 w 40"/>
                <a:gd name="T9" fmla="*/ 186301490 h 13"/>
                <a:gd name="T10" fmla="*/ 540182003 w 40"/>
                <a:gd name="T11" fmla="*/ 186301490 h 13"/>
                <a:gd name="T12" fmla="*/ 554399899 w 40"/>
                <a:gd name="T13" fmla="*/ 157640596 h 13"/>
                <a:gd name="T14" fmla="*/ 497535857 w 40"/>
                <a:gd name="T15" fmla="*/ 71654128 h 13"/>
                <a:gd name="T16" fmla="*/ 440675586 w 40"/>
                <a:gd name="T17" fmla="*/ 28660894 h 13"/>
                <a:gd name="T18" fmla="*/ 142152563 w 40"/>
                <a:gd name="T19" fmla="*/ 0 h 13"/>
                <a:gd name="T20" fmla="*/ 127938438 w 40"/>
                <a:gd name="T21" fmla="*/ 0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3"/>
                <a:gd name="T35" fmla="*/ 40 w 40"/>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3">
                  <a:moveTo>
                    <a:pt x="9" y="0"/>
                  </a:moveTo>
                  <a:cubicBezTo>
                    <a:pt x="8" y="0"/>
                    <a:pt x="6" y="1"/>
                    <a:pt x="5" y="2"/>
                  </a:cubicBezTo>
                  <a:cubicBezTo>
                    <a:pt x="1" y="7"/>
                    <a:pt x="1" y="7"/>
                    <a:pt x="1" y="7"/>
                  </a:cubicBezTo>
                  <a:cubicBezTo>
                    <a:pt x="0" y="8"/>
                    <a:pt x="1" y="9"/>
                    <a:pt x="2" y="9"/>
                  </a:cubicBezTo>
                  <a:cubicBezTo>
                    <a:pt x="38" y="13"/>
                    <a:pt x="38" y="13"/>
                    <a:pt x="38" y="13"/>
                  </a:cubicBezTo>
                  <a:cubicBezTo>
                    <a:pt x="38" y="13"/>
                    <a:pt x="38" y="13"/>
                    <a:pt x="38" y="13"/>
                  </a:cubicBezTo>
                  <a:cubicBezTo>
                    <a:pt x="40" y="13"/>
                    <a:pt x="40" y="12"/>
                    <a:pt x="39" y="11"/>
                  </a:cubicBezTo>
                  <a:cubicBezTo>
                    <a:pt x="35" y="5"/>
                    <a:pt x="35" y="5"/>
                    <a:pt x="35" y="5"/>
                  </a:cubicBezTo>
                  <a:cubicBezTo>
                    <a:pt x="34" y="4"/>
                    <a:pt x="32" y="2"/>
                    <a:pt x="31" y="2"/>
                  </a:cubicBezTo>
                  <a:cubicBezTo>
                    <a:pt x="10" y="0"/>
                    <a:pt x="10" y="0"/>
                    <a:pt x="10" y="0"/>
                  </a:cubicBezTo>
                  <a:cubicBezTo>
                    <a:pt x="10" y="0"/>
                    <a:pt x="10"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17" name="Freeform 119"/>
            <p:cNvSpPr>
              <a:spLocks noChangeArrowheads="1"/>
            </p:cNvSpPr>
            <p:nvPr/>
          </p:nvSpPr>
          <p:spPr bwMode="auto">
            <a:xfrm>
              <a:off x="3937000" y="944563"/>
              <a:ext cx="131763" cy="184150"/>
            </a:xfrm>
            <a:custGeom>
              <a:avLst/>
              <a:gdLst>
                <a:gd name="T0" fmla="*/ 14173934 w 35"/>
                <a:gd name="T1" fmla="*/ 0 h 49"/>
                <a:gd name="T2" fmla="*/ 0 w 35"/>
                <a:gd name="T3" fmla="*/ 14123178 h 49"/>
                <a:gd name="T4" fmla="*/ 0 w 35"/>
                <a:gd name="T5" fmla="*/ 677942588 h 49"/>
                <a:gd name="T6" fmla="*/ 14173934 w 35"/>
                <a:gd name="T7" fmla="*/ 692065765 h 49"/>
                <a:gd name="T8" fmla="*/ 14173934 w 35"/>
                <a:gd name="T9" fmla="*/ 692065765 h 49"/>
                <a:gd name="T10" fmla="*/ 28344104 w 35"/>
                <a:gd name="T11" fmla="*/ 692065765 h 49"/>
                <a:gd name="T12" fmla="*/ 28344104 w 35"/>
                <a:gd name="T13" fmla="*/ 367217649 h 49"/>
                <a:gd name="T14" fmla="*/ 481868585 w 35"/>
                <a:gd name="T15" fmla="*/ 423714117 h 49"/>
                <a:gd name="T16" fmla="*/ 481868585 w 35"/>
                <a:gd name="T17" fmla="*/ 423714117 h 49"/>
                <a:gd name="T18" fmla="*/ 496042519 w 35"/>
                <a:gd name="T19" fmla="*/ 409590940 h 49"/>
                <a:gd name="T20" fmla="*/ 481868585 w 35"/>
                <a:gd name="T21" fmla="*/ 395467762 h 49"/>
                <a:gd name="T22" fmla="*/ 28344104 w 35"/>
                <a:gd name="T23" fmla="*/ 338971294 h 49"/>
                <a:gd name="T24" fmla="*/ 28344104 w 35"/>
                <a:gd name="T25" fmla="*/ 14123178 h 49"/>
                <a:gd name="T26" fmla="*/ 14173934 w 35"/>
                <a:gd name="T27" fmla="*/ 0 h 49"/>
                <a:gd name="T28" fmla="*/ 14173934 w 35"/>
                <a:gd name="T29" fmla="*/ 0 h 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5"/>
                <a:gd name="T46" fmla="*/ 0 h 49"/>
                <a:gd name="T47" fmla="*/ 35 w 35"/>
                <a:gd name="T48" fmla="*/ 49 h 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5" h="49">
                  <a:moveTo>
                    <a:pt x="1" y="0"/>
                  </a:moveTo>
                  <a:cubicBezTo>
                    <a:pt x="1" y="0"/>
                    <a:pt x="0" y="1"/>
                    <a:pt x="0" y="1"/>
                  </a:cubicBezTo>
                  <a:cubicBezTo>
                    <a:pt x="0" y="48"/>
                    <a:pt x="0" y="48"/>
                    <a:pt x="0" y="48"/>
                  </a:cubicBezTo>
                  <a:cubicBezTo>
                    <a:pt x="0" y="49"/>
                    <a:pt x="1" y="49"/>
                    <a:pt x="1" y="49"/>
                  </a:cubicBezTo>
                  <a:cubicBezTo>
                    <a:pt x="1" y="49"/>
                    <a:pt x="1" y="49"/>
                    <a:pt x="1" y="49"/>
                  </a:cubicBezTo>
                  <a:cubicBezTo>
                    <a:pt x="2" y="49"/>
                    <a:pt x="2" y="49"/>
                    <a:pt x="2" y="49"/>
                  </a:cubicBezTo>
                  <a:cubicBezTo>
                    <a:pt x="2" y="26"/>
                    <a:pt x="2" y="26"/>
                    <a:pt x="2" y="26"/>
                  </a:cubicBezTo>
                  <a:cubicBezTo>
                    <a:pt x="34" y="30"/>
                    <a:pt x="34" y="30"/>
                    <a:pt x="34" y="30"/>
                  </a:cubicBezTo>
                  <a:cubicBezTo>
                    <a:pt x="34" y="30"/>
                    <a:pt x="34" y="30"/>
                    <a:pt x="34" y="30"/>
                  </a:cubicBezTo>
                  <a:cubicBezTo>
                    <a:pt x="35" y="30"/>
                    <a:pt x="35" y="30"/>
                    <a:pt x="35" y="29"/>
                  </a:cubicBezTo>
                  <a:cubicBezTo>
                    <a:pt x="35" y="29"/>
                    <a:pt x="35" y="29"/>
                    <a:pt x="34" y="28"/>
                  </a:cubicBezTo>
                  <a:cubicBezTo>
                    <a:pt x="2" y="24"/>
                    <a:pt x="2" y="24"/>
                    <a:pt x="2" y="24"/>
                  </a:cubicBezTo>
                  <a:cubicBezTo>
                    <a:pt x="2" y="1"/>
                    <a:pt x="2" y="1"/>
                    <a:pt x="2" y="1"/>
                  </a:cubicBezTo>
                  <a:cubicBezTo>
                    <a:pt x="2" y="1"/>
                    <a:pt x="1" y="1"/>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18" name="Rectangle 120"/>
            <p:cNvSpPr>
              <a:spLocks noChangeArrowheads="1"/>
            </p:cNvSpPr>
            <p:nvPr/>
          </p:nvSpPr>
          <p:spPr bwMode="auto">
            <a:xfrm>
              <a:off x="1628775" y="2252663"/>
              <a:ext cx="49213" cy="101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7319" name="Rectangle 121"/>
            <p:cNvSpPr>
              <a:spLocks noChangeArrowheads="1"/>
            </p:cNvSpPr>
            <p:nvPr/>
          </p:nvSpPr>
          <p:spPr bwMode="auto">
            <a:xfrm>
              <a:off x="1628775" y="2252663"/>
              <a:ext cx="49213"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7320" name="Rectangle 122"/>
            <p:cNvSpPr>
              <a:spLocks noChangeArrowheads="1"/>
            </p:cNvSpPr>
            <p:nvPr/>
          </p:nvSpPr>
          <p:spPr bwMode="auto">
            <a:xfrm>
              <a:off x="1722438" y="2230438"/>
              <a:ext cx="49213" cy="1238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7321" name="Rectangle 123"/>
            <p:cNvSpPr>
              <a:spLocks noChangeArrowheads="1"/>
            </p:cNvSpPr>
            <p:nvPr/>
          </p:nvSpPr>
          <p:spPr bwMode="auto">
            <a:xfrm>
              <a:off x="1722438" y="2230438"/>
              <a:ext cx="4921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7322" name="Freeform 124"/>
            <p:cNvSpPr>
              <a:spLocks noChangeArrowheads="1"/>
            </p:cNvSpPr>
            <p:nvPr/>
          </p:nvSpPr>
          <p:spPr bwMode="auto">
            <a:xfrm>
              <a:off x="1812925" y="2205038"/>
              <a:ext cx="49213" cy="149225"/>
            </a:xfrm>
            <a:custGeom>
              <a:avLst/>
              <a:gdLst>
                <a:gd name="T0" fmla="*/ 0 w 31"/>
                <a:gd name="T1" fmla="*/ 0 h 94"/>
                <a:gd name="T2" fmla="*/ 0 w 31"/>
                <a:gd name="T3" fmla="*/ 236894688 h 94"/>
                <a:gd name="T4" fmla="*/ 78126431 w 31"/>
                <a:gd name="T5" fmla="*/ 236894688 h 94"/>
                <a:gd name="T6" fmla="*/ 78126431 w 31"/>
                <a:gd name="T7" fmla="*/ 5040313 h 94"/>
                <a:gd name="T8" fmla="*/ 0 w 31"/>
                <a:gd name="T9" fmla="*/ 0 h 94"/>
                <a:gd name="T10" fmla="*/ 0 60000 65536"/>
                <a:gd name="T11" fmla="*/ 0 60000 65536"/>
                <a:gd name="T12" fmla="*/ 0 60000 65536"/>
                <a:gd name="T13" fmla="*/ 0 60000 65536"/>
                <a:gd name="T14" fmla="*/ 0 60000 65536"/>
                <a:gd name="T15" fmla="*/ 0 w 31"/>
                <a:gd name="T16" fmla="*/ 0 h 94"/>
                <a:gd name="T17" fmla="*/ 31 w 31"/>
                <a:gd name="T18" fmla="*/ 94 h 94"/>
              </a:gdLst>
              <a:ahLst/>
              <a:cxnLst>
                <a:cxn ang="T10">
                  <a:pos x="T0" y="T1"/>
                </a:cxn>
                <a:cxn ang="T11">
                  <a:pos x="T2" y="T3"/>
                </a:cxn>
                <a:cxn ang="T12">
                  <a:pos x="T4" y="T5"/>
                </a:cxn>
                <a:cxn ang="T13">
                  <a:pos x="T6" y="T7"/>
                </a:cxn>
                <a:cxn ang="T14">
                  <a:pos x="T8" y="T9"/>
                </a:cxn>
              </a:cxnLst>
              <a:rect l="T15" t="T16" r="T17" b="T18"/>
              <a:pathLst>
                <a:path w="31" h="94">
                  <a:moveTo>
                    <a:pt x="0" y="0"/>
                  </a:moveTo>
                  <a:lnTo>
                    <a:pt x="0" y="94"/>
                  </a:lnTo>
                  <a:lnTo>
                    <a:pt x="31" y="94"/>
                  </a:lnTo>
                  <a:lnTo>
                    <a:pt x="31"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23" name="Freeform 125"/>
            <p:cNvSpPr>
              <a:spLocks noChangeArrowheads="1"/>
            </p:cNvSpPr>
            <p:nvPr/>
          </p:nvSpPr>
          <p:spPr bwMode="auto">
            <a:xfrm>
              <a:off x="1812925" y="2205038"/>
              <a:ext cx="49213" cy="149225"/>
            </a:xfrm>
            <a:custGeom>
              <a:avLst/>
              <a:gdLst>
                <a:gd name="T0" fmla="*/ 0 w 31"/>
                <a:gd name="T1" fmla="*/ 0 h 94"/>
                <a:gd name="T2" fmla="*/ 0 w 31"/>
                <a:gd name="T3" fmla="*/ 236894688 h 94"/>
                <a:gd name="T4" fmla="*/ 78126431 w 31"/>
                <a:gd name="T5" fmla="*/ 236894688 h 94"/>
                <a:gd name="T6" fmla="*/ 78126431 w 31"/>
                <a:gd name="T7" fmla="*/ 5040313 h 94"/>
                <a:gd name="T8" fmla="*/ 0 w 31"/>
                <a:gd name="T9" fmla="*/ 0 h 94"/>
                <a:gd name="T10" fmla="*/ 0 60000 65536"/>
                <a:gd name="T11" fmla="*/ 0 60000 65536"/>
                <a:gd name="T12" fmla="*/ 0 60000 65536"/>
                <a:gd name="T13" fmla="*/ 0 60000 65536"/>
                <a:gd name="T14" fmla="*/ 0 60000 65536"/>
                <a:gd name="T15" fmla="*/ 0 w 31"/>
                <a:gd name="T16" fmla="*/ 0 h 94"/>
                <a:gd name="T17" fmla="*/ 31 w 31"/>
                <a:gd name="T18" fmla="*/ 94 h 94"/>
              </a:gdLst>
              <a:ahLst/>
              <a:cxnLst>
                <a:cxn ang="T10">
                  <a:pos x="T0" y="T1"/>
                </a:cxn>
                <a:cxn ang="T11">
                  <a:pos x="T2" y="T3"/>
                </a:cxn>
                <a:cxn ang="T12">
                  <a:pos x="T4" y="T5"/>
                </a:cxn>
                <a:cxn ang="T13">
                  <a:pos x="T6" y="T7"/>
                </a:cxn>
                <a:cxn ang="T14">
                  <a:pos x="T8" y="T9"/>
                </a:cxn>
              </a:cxnLst>
              <a:rect l="T15" t="T16" r="T17" b="T18"/>
              <a:pathLst>
                <a:path w="31" h="94">
                  <a:moveTo>
                    <a:pt x="0" y="0"/>
                  </a:moveTo>
                  <a:lnTo>
                    <a:pt x="0" y="94"/>
                  </a:lnTo>
                  <a:lnTo>
                    <a:pt x="31" y="94"/>
                  </a:lnTo>
                  <a:lnTo>
                    <a:pt x="31"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24" name="Rectangle 126"/>
            <p:cNvSpPr>
              <a:spLocks noChangeArrowheads="1"/>
            </p:cNvSpPr>
            <p:nvPr/>
          </p:nvSpPr>
          <p:spPr bwMode="auto">
            <a:xfrm>
              <a:off x="1903413" y="2222500"/>
              <a:ext cx="49213" cy="1317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7325" name="Rectangle 127"/>
            <p:cNvSpPr>
              <a:spLocks noChangeArrowheads="1"/>
            </p:cNvSpPr>
            <p:nvPr/>
          </p:nvSpPr>
          <p:spPr bwMode="auto">
            <a:xfrm>
              <a:off x="1903413" y="2222500"/>
              <a:ext cx="49213" cy="1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7326" name="Rectangle 128"/>
            <p:cNvSpPr>
              <a:spLocks noChangeArrowheads="1"/>
            </p:cNvSpPr>
            <p:nvPr/>
          </p:nvSpPr>
          <p:spPr bwMode="auto">
            <a:xfrm>
              <a:off x="1993900" y="2170113"/>
              <a:ext cx="49213" cy="1809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7327" name="Rectangle 129"/>
            <p:cNvSpPr>
              <a:spLocks noChangeArrowheads="1"/>
            </p:cNvSpPr>
            <p:nvPr/>
          </p:nvSpPr>
          <p:spPr bwMode="auto">
            <a:xfrm>
              <a:off x="1993900" y="2170113"/>
              <a:ext cx="49213"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7328" name="Rectangle 130"/>
            <p:cNvSpPr>
              <a:spLocks noChangeArrowheads="1"/>
            </p:cNvSpPr>
            <p:nvPr/>
          </p:nvSpPr>
          <p:spPr bwMode="auto">
            <a:xfrm>
              <a:off x="2079625" y="2098675"/>
              <a:ext cx="49213" cy="2524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7329" name="Rectangle 131"/>
            <p:cNvSpPr>
              <a:spLocks noChangeArrowheads="1"/>
            </p:cNvSpPr>
            <p:nvPr/>
          </p:nvSpPr>
          <p:spPr bwMode="auto">
            <a:xfrm>
              <a:off x="2079625" y="2098675"/>
              <a:ext cx="49213"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7330" name="Freeform 132"/>
            <p:cNvSpPr>
              <a:spLocks noEditPoints="1" noChangeArrowheads="1"/>
            </p:cNvSpPr>
            <p:nvPr/>
          </p:nvSpPr>
          <p:spPr bwMode="auto">
            <a:xfrm>
              <a:off x="1490663" y="1944688"/>
              <a:ext cx="769938" cy="576263"/>
            </a:xfrm>
            <a:custGeom>
              <a:avLst/>
              <a:gdLst>
                <a:gd name="T0" fmla="*/ 268013540 w 205"/>
                <a:gd name="T1" fmla="*/ 1716499156 h 153"/>
                <a:gd name="T2" fmla="*/ 197483463 w 205"/>
                <a:gd name="T3" fmla="*/ 1673942322 h 153"/>
                <a:gd name="T4" fmla="*/ 197483463 w 205"/>
                <a:gd name="T5" fmla="*/ 226976060 h 153"/>
                <a:gd name="T6" fmla="*/ 253906773 w 205"/>
                <a:gd name="T7" fmla="*/ 184419226 h 153"/>
                <a:gd name="T8" fmla="*/ 268013540 w 205"/>
                <a:gd name="T9" fmla="*/ 184419226 h 153"/>
                <a:gd name="T10" fmla="*/ 2147483647 w 205"/>
                <a:gd name="T11" fmla="*/ 241160416 h 153"/>
                <a:gd name="T12" fmla="*/ 2147483647 w 205"/>
                <a:gd name="T13" fmla="*/ 283717250 h 153"/>
                <a:gd name="T14" fmla="*/ 2147483647 w 205"/>
                <a:gd name="T15" fmla="*/ 1645569843 h 153"/>
                <a:gd name="T16" fmla="*/ 2147483647 w 205"/>
                <a:gd name="T17" fmla="*/ 1688130444 h 153"/>
                <a:gd name="T18" fmla="*/ 268013540 w 205"/>
                <a:gd name="T19" fmla="*/ 1716499156 h 153"/>
                <a:gd name="T20" fmla="*/ 268013540 w 205"/>
                <a:gd name="T21" fmla="*/ 1716499156 h 153"/>
                <a:gd name="T22" fmla="*/ 70530077 w 205"/>
                <a:gd name="T23" fmla="*/ 0 h 153"/>
                <a:gd name="T24" fmla="*/ 0 w 205"/>
                <a:gd name="T25" fmla="*/ 70929313 h 153"/>
                <a:gd name="T26" fmla="*/ 0 w 205"/>
                <a:gd name="T27" fmla="*/ 2113706319 h 153"/>
                <a:gd name="T28" fmla="*/ 70530077 w 205"/>
                <a:gd name="T29" fmla="*/ 2147483647 h 153"/>
                <a:gd name="T30" fmla="*/ 70530077 w 205"/>
                <a:gd name="T31" fmla="*/ 2147483647 h 153"/>
                <a:gd name="T32" fmla="*/ 2147483647 w 205"/>
                <a:gd name="T33" fmla="*/ 2113706319 h 153"/>
                <a:gd name="T34" fmla="*/ 2147483647 w 205"/>
                <a:gd name="T35" fmla="*/ 2042777007 h 153"/>
                <a:gd name="T36" fmla="*/ 2147483647 w 205"/>
                <a:gd name="T37" fmla="*/ 141858625 h 153"/>
                <a:gd name="T38" fmla="*/ 2147483647 w 205"/>
                <a:gd name="T39" fmla="*/ 85117435 h 153"/>
                <a:gd name="T40" fmla="*/ 70530077 w 205"/>
                <a:gd name="T41" fmla="*/ 0 h 153"/>
                <a:gd name="T42" fmla="*/ 70530077 w 205"/>
                <a:gd name="T43" fmla="*/ 0 h 15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5"/>
                <a:gd name="T67" fmla="*/ 0 h 153"/>
                <a:gd name="T68" fmla="*/ 205 w 205"/>
                <a:gd name="T69" fmla="*/ 153 h 15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5" h="153">
                  <a:moveTo>
                    <a:pt x="19" y="121"/>
                  </a:moveTo>
                  <a:cubicBezTo>
                    <a:pt x="16" y="121"/>
                    <a:pt x="14" y="120"/>
                    <a:pt x="14" y="118"/>
                  </a:cubicBezTo>
                  <a:cubicBezTo>
                    <a:pt x="14" y="16"/>
                    <a:pt x="14" y="16"/>
                    <a:pt x="14" y="16"/>
                  </a:cubicBezTo>
                  <a:cubicBezTo>
                    <a:pt x="14" y="14"/>
                    <a:pt x="16" y="13"/>
                    <a:pt x="18" y="13"/>
                  </a:cubicBezTo>
                  <a:cubicBezTo>
                    <a:pt x="19" y="13"/>
                    <a:pt x="19" y="13"/>
                    <a:pt x="19" y="13"/>
                  </a:cubicBezTo>
                  <a:cubicBezTo>
                    <a:pt x="189" y="17"/>
                    <a:pt x="189" y="17"/>
                    <a:pt x="189" y="17"/>
                  </a:cubicBezTo>
                  <a:cubicBezTo>
                    <a:pt x="191" y="17"/>
                    <a:pt x="193" y="18"/>
                    <a:pt x="193" y="20"/>
                  </a:cubicBezTo>
                  <a:cubicBezTo>
                    <a:pt x="193" y="116"/>
                    <a:pt x="193" y="116"/>
                    <a:pt x="193" y="116"/>
                  </a:cubicBezTo>
                  <a:cubicBezTo>
                    <a:pt x="193" y="118"/>
                    <a:pt x="191" y="119"/>
                    <a:pt x="189" y="119"/>
                  </a:cubicBezTo>
                  <a:cubicBezTo>
                    <a:pt x="19" y="121"/>
                    <a:pt x="19" y="121"/>
                    <a:pt x="19" y="121"/>
                  </a:cubicBezTo>
                  <a:cubicBezTo>
                    <a:pt x="19" y="121"/>
                    <a:pt x="19" y="121"/>
                    <a:pt x="19" y="121"/>
                  </a:cubicBezTo>
                  <a:moveTo>
                    <a:pt x="5" y="0"/>
                  </a:moveTo>
                  <a:cubicBezTo>
                    <a:pt x="2" y="0"/>
                    <a:pt x="0" y="2"/>
                    <a:pt x="0" y="5"/>
                  </a:cubicBezTo>
                  <a:cubicBezTo>
                    <a:pt x="0" y="149"/>
                    <a:pt x="0" y="149"/>
                    <a:pt x="0" y="149"/>
                  </a:cubicBezTo>
                  <a:cubicBezTo>
                    <a:pt x="0" y="151"/>
                    <a:pt x="2" y="153"/>
                    <a:pt x="5" y="153"/>
                  </a:cubicBezTo>
                  <a:cubicBezTo>
                    <a:pt x="5" y="153"/>
                    <a:pt x="5" y="153"/>
                    <a:pt x="5" y="153"/>
                  </a:cubicBezTo>
                  <a:cubicBezTo>
                    <a:pt x="201" y="149"/>
                    <a:pt x="201" y="149"/>
                    <a:pt x="201" y="149"/>
                  </a:cubicBezTo>
                  <a:cubicBezTo>
                    <a:pt x="203" y="149"/>
                    <a:pt x="205" y="147"/>
                    <a:pt x="205" y="144"/>
                  </a:cubicBezTo>
                  <a:cubicBezTo>
                    <a:pt x="205" y="10"/>
                    <a:pt x="205" y="10"/>
                    <a:pt x="205" y="10"/>
                  </a:cubicBezTo>
                  <a:cubicBezTo>
                    <a:pt x="205" y="8"/>
                    <a:pt x="203" y="6"/>
                    <a:pt x="201" y="6"/>
                  </a:cubicBezTo>
                  <a:cubicBezTo>
                    <a:pt x="5" y="0"/>
                    <a:pt x="5" y="0"/>
                    <a:pt x="5" y="0"/>
                  </a:cubicBezTo>
                  <a:cubicBezTo>
                    <a:pt x="5" y="0"/>
                    <a:pt x="5"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31" name="Freeform 133"/>
            <p:cNvSpPr>
              <a:spLocks noChangeArrowheads="1"/>
            </p:cNvSpPr>
            <p:nvPr/>
          </p:nvSpPr>
          <p:spPr bwMode="auto">
            <a:xfrm>
              <a:off x="1727200" y="2535238"/>
              <a:ext cx="319088" cy="71438"/>
            </a:xfrm>
            <a:custGeom>
              <a:avLst/>
              <a:gdLst>
                <a:gd name="T0" fmla="*/ 916000291 w 85"/>
                <a:gd name="T1" fmla="*/ 0 h 19"/>
                <a:gd name="T2" fmla="*/ 916000291 w 85"/>
                <a:gd name="T3" fmla="*/ 0 h 19"/>
                <a:gd name="T4" fmla="*/ 295940981 w 85"/>
                <a:gd name="T5" fmla="*/ 14137204 h 19"/>
                <a:gd name="T6" fmla="*/ 155016704 w 85"/>
                <a:gd name="T7" fmla="*/ 70682261 h 19"/>
                <a:gd name="T8" fmla="*/ 42277283 w 85"/>
                <a:gd name="T9" fmla="*/ 212050543 h 19"/>
                <a:gd name="T10" fmla="*/ 56369711 w 85"/>
                <a:gd name="T11" fmla="*/ 268599360 h 19"/>
                <a:gd name="T12" fmla="*/ 70462138 w 85"/>
                <a:gd name="T13" fmla="*/ 268599360 h 19"/>
                <a:gd name="T14" fmla="*/ 1141479133 w 85"/>
                <a:gd name="T15" fmla="*/ 240324952 h 19"/>
                <a:gd name="T16" fmla="*/ 1169663989 w 85"/>
                <a:gd name="T17" fmla="*/ 183779895 h 19"/>
                <a:gd name="T18" fmla="*/ 1042832140 w 85"/>
                <a:gd name="T19" fmla="*/ 56548817 h 19"/>
                <a:gd name="T20" fmla="*/ 916000291 w 8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9"/>
                <a:gd name="T35" fmla="*/ 85 w 8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9">
                  <a:moveTo>
                    <a:pt x="65" y="0"/>
                  </a:moveTo>
                  <a:cubicBezTo>
                    <a:pt x="65" y="0"/>
                    <a:pt x="65" y="0"/>
                    <a:pt x="65" y="0"/>
                  </a:cubicBezTo>
                  <a:cubicBezTo>
                    <a:pt x="21" y="1"/>
                    <a:pt x="21" y="1"/>
                    <a:pt x="21" y="1"/>
                  </a:cubicBezTo>
                  <a:cubicBezTo>
                    <a:pt x="18" y="1"/>
                    <a:pt x="14" y="3"/>
                    <a:pt x="11" y="5"/>
                  </a:cubicBezTo>
                  <a:cubicBezTo>
                    <a:pt x="3" y="15"/>
                    <a:pt x="3" y="15"/>
                    <a:pt x="3" y="15"/>
                  </a:cubicBezTo>
                  <a:cubicBezTo>
                    <a:pt x="0" y="17"/>
                    <a:pt x="1" y="19"/>
                    <a:pt x="4" y="19"/>
                  </a:cubicBezTo>
                  <a:cubicBezTo>
                    <a:pt x="4" y="19"/>
                    <a:pt x="4" y="19"/>
                    <a:pt x="5" y="19"/>
                  </a:cubicBezTo>
                  <a:cubicBezTo>
                    <a:pt x="81" y="17"/>
                    <a:pt x="81" y="17"/>
                    <a:pt x="81" y="17"/>
                  </a:cubicBezTo>
                  <a:cubicBezTo>
                    <a:pt x="84" y="17"/>
                    <a:pt x="85" y="15"/>
                    <a:pt x="83" y="13"/>
                  </a:cubicBezTo>
                  <a:cubicBezTo>
                    <a:pt x="74" y="4"/>
                    <a:pt x="74" y="4"/>
                    <a:pt x="74" y="4"/>
                  </a:cubicBezTo>
                  <a:cubicBezTo>
                    <a:pt x="72" y="2"/>
                    <a:pt x="68" y="0"/>
                    <a:pt x="6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32" name="Freeform 134"/>
            <p:cNvSpPr>
              <a:spLocks noChangeArrowheads="1"/>
            </p:cNvSpPr>
            <p:nvPr/>
          </p:nvSpPr>
          <p:spPr bwMode="auto">
            <a:xfrm>
              <a:off x="1622425" y="2024063"/>
              <a:ext cx="63500" cy="90488"/>
            </a:xfrm>
            <a:custGeom>
              <a:avLst/>
              <a:gdLst>
                <a:gd name="T0" fmla="*/ 13951324 w 17"/>
                <a:gd name="T1" fmla="*/ 0 h 24"/>
                <a:gd name="T2" fmla="*/ 0 w 17"/>
                <a:gd name="T3" fmla="*/ 14214157 h 24"/>
                <a:gd name="T4" fmla="*/ 0 w 17"/>
                <a:gd name="T5" fmla="*/ 326955766 h 24"/>
                <a:gd name="T6" fmla="*/ 13951324 w 17"/>
                <a:gd name="T7" fmla="*/ 341169923 h 24"/>
                <a:gd name="T8" fmla="*/ 83715412 w 17"/>
                <a:gd name="T9" fmla="*/ 341169923 h 24"/>
                <a:gd name="T10" fmla="*/ 83715412 w 17"/>
                <a:gd name="T11" fmla="*/ 341169923 h 24"/>
                <a:gd name="T12" fmla="*/ 97666735 w 17"/>
                <a:gd name="T13" fmla="*/ 326955766 h 24"/>
                <a:gd name="T14" fmla="*/ 97666735 w 17"/>
                <a:gd name="T15" fmla="*/ 213231202 h 24"/>
                <a:gd name="T16" fmla="*/ 97666735 w 17"/>
                <a:gd name="T17" fmla="*/ 199017045 h 24"/>
                <a:gd name="T18" fmla="*/ 97666735 w 17"/>
                <a:gd name="T19" fmla="*/ 213231202 h 24"/>
                <a:gd name="T20" fmla="*/ 139524441 w 17"/>
                <a:gd name="T21" fmla="*/ 326955766 h 24"/>
                <a:gd name="T22" fmla="*/ 153475765 w 17"/>
                <a:gd name="T23" fmla="*/ 341169923 h 24"/>
                <a:gd name="T24" fmla="*/ 223239853 w 17"/>
                <a:gd name="T25" fmla="*/ 341169923 h 24"/>
                <a:gd name="T26" fmla="*/ 223239853 w 17"/>
                <a:gd name="T27" fmla="*/ 341169923 h 24"/>
                <a:gd name="T28" fmla="*/ 237191176 w 17"/>
                <a:gd name="T29" fmla="*/ 341169923 h 24"/>
                <a:gd name="T30" fmla="*/ 181382147 w 17"/>
                <a:gd name="T31" fmla="*/ 170584961 h 24"/>
                <a:gd name="T32" fmla="*/ 181382147 w 17"/>
                <a:gd name="T33" fmla="*/ 156370805 h 24"/>
                <a:gd name="T34" fmla="*/ 223239853 w 17"/>
                <a:gd name="T35" fmla="*/ 14214157 h 24"/>
                <a:gd name="T36" fmla="*/ 223239853 w 17"/>
                <a:gd name="T37" fmla="*/ 14214157 h 24"/>
                <a:gd name="T38" fmla="*/ 153475765 w 17"/>
                <a:gd name="T39" fmla="*/ 14214157 h 24"/>
                <a:gd name="T40" fmla="*/ 153475765 w 17"/>
                <a:gd name="T41" fmla="*/ 14214157 h 24"/>
                <a:gd name="T42" fmla="*/ 139524441 w 17"/>
                <a:gd name="T43" fmla="*/ 14214157 h 24"/>
                <a:gd name="T44" fmla="*/ 97666735 w 17"/>
                <a:gd name="T45" fmla="*/ 127938721 h 24"/>
                <a:gd name="T46" fmla="*/ 97666735 w 17"/>
                <a:gd name="T47" fmla="*/ 127938721 h 24"/>
                <a:gd name="T48" fmla="*/ 97666735 w 17"/>
                <a:gd name="T49" fmla="*/ 127938721 h 24"/>
                <a:gd name="T50" fmla="*/ 97666735 w 17"/>
                <a:gd name="T51" fmla="*/ 14214157 h 24"/>
                <a:gd name="T52" fmla="*/ 83715412 w 17"/>
                <a:gd name="T53" fmla="*/ 14214157 h 24"/>
                <a:gd name="T54" fmla="*/ 13951324 w 17"/>
                <a:gd name="T55" fmla="*/ 0 h 24"/>
                <a:gd name="T56" fmla="*/ 13951324 w 17"/>
                <a:gd name="T57" fmla="*/ 0 h 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
                <a:gd name="T88" fmla="*/ 0 h 24"/>
                <a:gd name="T89" fmla="*/ 17 w 17"/>
                <a:gd name="T90" fmla="*/ 24 h 2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 h="24">
                  <a:moveTo>
                    <a:pt x="1" y="0"/>
                  </a:moveTo>
                  <a:cubicBezTo>
                    <a:pt x="1" y="0"/>
                    <a:pt x="0" y="1"/>
                    <a:pt x="0" y="1"/>
                  </a:cubicBezTo>
                  <a:cubicBezTo>
                    <a:pt x="0" y="23"/>
                    <a:pt x="0" y="23"/>
                    <a:pt x="0" y="23"/>
                  </a:cubicBezTo>
                  <a:cubicBezTo>
                    <a:pt x="0" y="24"/>
                    <a:pt x="1" y="24"/>
                    <a:pt x="1" y="24"/>
                  </a:cubicBezTo>
                  <a:cubicBezTo>
                    <a:pt x="6" y="24"/>
                    <a:pt x="6" y="24"/>
                    <a:pt x="6" y="24"/>
                  </a:cubicBezTo>
                  <a:cubicBezTo>
                    <a:pt x="6" y="24"/>
                    <a:pt x="6" y="24"/>
                    <a:pt x="6" y="24"/>
                  </a:cubicBezTo>
                  <a:cubicBezTo>
                    <a:pt x="7" y="24"/>
                    <a:pt x="7" y="24"/>
                    <a:pt x="7" y="23"/>
                  </a:cubicBezTo>
                  <a:cubicBezTo>
                    <a:pt x="7" y="15"/>
                    <a:pt x="7" y="15"/>
                    <a:pt x="7" y="15"/>
                  </a:cubicBezTo>
                  <a:cubicBezTo>
                    <a:pt x="7" y="15"/>
                    <a:pt x="7" y="14"/>
                    <a:pt x="7" y="14"/>
                  </a:cubicBezTo>
                  <a:cubicBezTo>
                    <a:pt x="7" y="14"/>
                    <a:pt x="7" y="15"/>
                    <a:pt x="7" y="15"/>
                  </a:cubicBezTo>
                  <a:cubicBezTo>
                    <a:pt x="10" y="23"/>
                    <a:pt x="10" y="23"/>
                    <a:pt x="10" y="23"/>
                  </a:cubicBezTo>
                  <a:cubicBezTo>
                    <a:pt x="10" y="24"/>
                    <a:pt x="10" y="24"/>
                    <a:pt x="11" y="24"/>
                  </a:cubicBezTo>
                  <a:cubicBezTo>
                    <a:pt x="16" y="24"/>
                    <a:pt x="16" y="24"/>
                    <a:pt x="16" y="24"/>
                  </a:cubicBezTo>
                  <a:cubicBezTo>
                    <a:pt x="16" y="24"/>
                    <a:pt x="16" y="24"/>
                    <a:pt x="16" y="24"/>
                  </a:cubicBezTo>
                  <a:cubicBezTo>
                    <a:pt x="16" y="24"/>
                    <a:pt x="17" y="24"/>
                    <a:pt x="17" y="24"/>
                  </a:cubicBezTo>
                  <a:cubicBezTo>
                    <a:pt x="13" y="12"/>
                    <a:pt x="13" y="12"/>
                    <a:pt x="13" y="12"/>
                  </a:cubicBezTo>
                  <a:cubicBezTo>
                    <a:pt x="13" y="12"/>
                    <a:pt x="13" y="11"/>
                    <a:pt x="13" y="11"/>
                  </a:cubicBezTo>
                  <a:cubicBezTo>
                    <a:pt x="16" y="1"/>
                    <a:pt x="16" y="1"/>
                    <a:pt x="16" y="1"/>
                  </a:cubicBezTo>
                  <a:cubicBezTo>
                    <a:pt x="16" y="1"/>
                    <a:pt x="16" y="1"/>
                    <a:pt x="16" y="1"/>
                  </a:cubicBezTo>
                  <a:cubicBezTo>
                    <a:pt x="11" y="1"/>
                    <a:pt x="11" y="1"/>
                    <a:pt x="11" y="1"/>
                  </a:cubicBezTo>
                  <a:cubicBezTo>
                    <a:pt x="11" y="1"/>
                    <a:pt x="11" y="1"/>
                    <a:pt x="11" y="1"/>
                  </a:cubicBezTo>
                  <a:cubicBezTo>
                    <a:pt x="11" y="1"/>
                    <a:pt x="10" y="1"/>
                    <a:pt x="10" y="1"/>
                  </a:cubicBezTo>
                  <a:cubicBezTo>
                    <a:pt x="7" y="9"/>
                    <a:pt x="7" y="9"/>
                    <a:pt x="7" y="9"/>
                  </a:cubicBezTo>
                  <a:cubicBezTo>
                    <a:pt x="7" y="9"/>
                    <a:pt x="7" y="9"/>
                    <a:pt x="7" y="9"/>
                  </a:cubicBezTo>
                  <a:cubicBezTo>
                    <a:pt x="7" y="9"/>
                    <a:pt x="7" y="9"/>
                    <a:pt x="7" y="9"/>
                  </a:cubicBezTo>
                  <a:cubicBezTo>
                    <a:pt x="7" y="1"/>
                    <a:pt x="7" y="1"/>
                    <a:pt x="7" y="1"/>
                  </a:cubicBezTo>
                  <a:cubicBezTo>
                    <a:pt x="7" y="1"/>
                    <a:pt x="7" y="1"/>
                    <a:pt x="6" y="1"/>
                  </a:cubicBezTo>
                  <a:cubicBezTo>
                    <a:pt x="1" y="0"/>
                    <a:pt x="1" y="0"/>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33" name="Freeform 135"/>
            <p:cNvSpPr>
              <a:spLocks noEditPoints="1" noChangeArrowheads="1"/>
            </p:cNvSpPr>
            <p:nvPr/>
          </p:nvSpPr>
          <p:spPr bwMode="auto">
            <a:xfrm>
              <a:off x="1700213" y="2027238"/>
              <a:ext cx="52388" cy="87313"/>
            </a:xfrm>
            <a:custGeom>
              <a:avLst/>
              <a:gdLst>
                <a:gd name="T0" fmla="*/ 98017948 w 14"/>
                <a:gd name="T1" fmla="*/ 144112005 h 23"/>
                <a:gd name="T2" fmla="*/ 98017948 w 14"/>
                <a:gd name="T3" fmla="*/ 144112005 h 23"/>
                <a:gd name="T4" fmla="*/ 98017948 w 14"/>
                <a:gd name="T5" fmla="*/ 144112005 h 23"/>
                <a:gd name="T6" fmla="*/ 84015384 w 14"/>
                <a:gd name="T7" fmla="*/ 129701563 h 23"/>
                <a:gd name="T8" fmla="*/ 84015384 w 14"/>
                <a:gd name="T9" fmla="*/ 57645561 h 23"/>
                <a:gd name="T10" fmla="*/ 112020512 w 14"/>
                <a:gd name="T11" fmla="*/ 57645561 h 23"/>
                <a:gd name="T12" fmla="*/ 112020512 w 14"/>
                <a:gd name="T13" fmla="*/ 72056002 h 23"/>
                <a:gd name="T14" fmla="*/ 112020512 w 14"/>
                <a:gd name="T15" fmla="*/ 100880681 h 23"/>
                <a:gd name="T16" fmla="*/ 112020512 w 14"/>
                <a:gd name="T17" fmla="*/ 115291122 h 23"/>
                <a:gd name="T18" fmla="*/ 112020512 w 14"/>
                <a:gd name="T19" fmla="*/ 144112005 h 23"/>
                <a:gd name="T20" fmla="*/ 98017948 w 14"/>
                <a:gd name="T21" fmla="*/ 144112005 h 23"/>
                <a:gd name="T22" fmla="*/ 0 w 14"/>
                <a:gd name="T23" fmla="*/ 0 h 23"/>
                <a:gd name="T24" fmla="*/ 0 w 14"/>
                <a:gd name="T25" fmla="*/ 14410441 h 23"/>
                <a:gd name="T26" fmla="*/ 0 w 14"/>
                <a:gd name="T27" fmla="*/ 331459129 h 23"/>
                <a:gd name="T28" fmla="*/ 0 w 14"/>
                <a:gd name="T29" fmla="*/ 331459129 h 23"/>
                <a:gd name="T30" fmla="*/ 70012820 w 14"/>
                <a:gd name="T31" fmla="*/ 331459129 h 23"/>
                <a:gd name="T32" fmla="*/ 70012820 w 14"/>
                <a:gd name="T33" fmla="*/ 331459129 h 23"/>
                <a:gd name="T34" fmla="*/ 84015384 w 14"/>
                <a:gd name="T35" fmla="*/ 331459129 h 23"/>
                <a:gd name="T36" fmla="*/ 84015384 w 14"/>
                <a:gd name="T37" fmla="*/ 216168007 h 23"/>
                <a:gd name="T38" fmla="*/ 98017948 w 14"/>
                <a:gd name="T39" fmla="*/ 201757566 h 23"/>
                <a:gd name="T40" fmla="*/ 98017948 w 14"/>
                <a:gd name="T41" fmla="*/ 201757566 h 23"/>
                <a:gd name="T42" fmla="*/ 112020512 w 14"/>
                <a:gd name="T43" fmla="*/ 201757566 h 23"/>
                <a:gd name="T44" fmla="*/ 112020512 w 14"/>
                <a:gd name="T45" fmla="*/ 201757566 h 23"/>
                <a:gd name="T46" fmla="*/ 168030768 w 14"/>
                <a:gd name="T47" fmla="*/ 187347124 h 23"/>
                <a:gd name="T48" fmla="*/ 182033332 w 14"/>
                <a:gd name="T49" fmla="*/ 172936683 h 23"/>
                <a:gd name="T50" fmla="*/ 196035896 w 14"/>
                <a:gd name="T51" fmla="*/ 129701563 h 23"/>
                <a:gd name="T52" fmla="*/ 196035896 w 14"/>
                <a:gd name="T53" fmla="*/ 115291122 h 23"/>
                <a:gd name="T54" fmla="*/ 196035896 w 14"/>
                <a:gd name="T55" fmla="*/ 100880681 h 23"/>
                <a:gd name="T56" fmla="*/ 196035896 w 14"/>
                <a:gd name="T57" fmla="*/ 43235120 h 23"/>
                <a:gd name="T58" fmla="*/ 182033332 w 14"/>
                <a:gd name="T59" fmla="*/ 28820882 h 23"/>
                <a:gd name="T60" fmla="*/ 140025640 w 14"/>
                <a:gd name="T61" fmla="*/ 0 h 23"/>
                <a:gd name="T62" fmla="*/ 98017948 w 14"/>
                <a:gd name="T63" fmla="*/ 0 h 23"/>
                <a:gd name="T64" fmla="*/ 70012820 w 14"/>
                <a:gd name="T65" fmla="*/ 0 h 23"/>
                <a:gd name="T66" fmla="*/ 0 w 14"/>
                <a:gd name="T67" fmla="*/ 0 h 23"/>
                <a:gd name="T68" fmla="*/ 0 w 14"/>
                <a:gd name="T69" fmla="*/ 0 h 2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3"/>
                <a:gd name="T107" fmla="*/ 14 w 14"/>
                <a:gd name="T108" fmla="*/ 23 h 2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3">
                  <a:moveTo>
                    <a:pt x="7" y="10"/>
                  </a:moveTo>
                  <a:cubicBezTo>
                    <a:pt x="7" y="10"/>
                    <a:pt x="7" y="10"/>
                    <a:pt x="7" y="10"/>
                  </a:cubicBezTo>
                  <a:cubicBezTo>
                    <a:pt x="7" y="10"/>
                    <a:pt x="7" y="10"/>
                    <a:pt x="7" y="10"/>
                  </a:cubicBezTo>
                  <a:cubicBezTo>
                    <a:pt x="6" y="10"/>
                    <a:pt x="6" y="10"/>
                    <a:pt x="6" y="9"/>
                  </a:cubicBezTo>
                  <a:cubicBezTo>
                    <a:pt x="6" y="4"/>
                    <a:pt x="6" y="4"/>
                    <a:pt x="6" y="4"/>
                  </a:cubicBezTo>
                  <a:cubicBezTo>
                    <a:pt x="7" y="4"/>
                    <a:pt x="8" y="4"/>
                    <a:pt x="8" y="4"/>
                  </a:cubicBezTo>
                  <a:cubicBezTo>
                    <a:pt x="8" y="5"/>
                    <a:pt x="8" y="5"/>
                    <a:pt x="8" y="5"/>
                  </a:cubicBezTo>
                  <a:cubicBezTo>
                    <a:pt x="8" y="6"/>
                    <a:pt x="8" y="6"/>
                    <a:pt x="8" y="7"/>
                  </a:cubicBezTo>
                  <a:cubicBezTo>
                    <a:pt x="8" y="8"/>
                    <a:pt x="8" y="8"/>
                    <a:pt x="8" y="8"/>
                  </a:cubicBezTo>
                  <a:cubicBezTo>
                    <a:pt x="8" y="9"/>
                    <a:pt x="8" y="9"/>
                    <a:pt x="8" y="10"/>
                  </a:cubicBezTo>
                  <a:cubicBezTo>
                    <a:pt x="8" y="10"/>
                    <a:pt x="7" y="10"/>
                    <a:pt x="7" y="10"/>
                  </a:cubicBezTo>
                  <a:moveTo>
                    <a:pt x="0" y="0"/>
                  </a:moveTo>
                  <a:cubicBezTo>
                    <a:pt x="0" y="0"/>
                    <a:pt x="0" y="0"/>
                    <a:pt x="0" y="1"/>
                  </a:cubicBezTo>
                  <a:cubicBezTo>
                    <a:pt x="0" y="23"/>
                    <a:pt x="0" y="23"/>
                    <a:pt x="0" y="23"/>
                  </a:cubicBezTo>
                  <a:cubicBezTo>
                    <a:pt x="0" y="23"/>
                    <a:pt x="0" y="23"/>
                    <a:pt x="0" y="23"/>
                  </a:cubicBezTo>
                  <a:cubicBezTo>
                    <a:pt x="5" y="23"/>
                    <a:pt x="5" y="23"/>
                    <a:pt x="5" y="23"/>
                  </a:cubicBezTo>
                  <a:cubicBezTo>
                    <a:pt x="5" y="23"/>
                    <a:pt x="5" y="23"/>
                    <a:pt x="5" y="23"/>
                  </a:cubicBezTo>
                  <a:cubicBezTo>
                    <a:pt x="6" y="23"/>
                    <a:pt x="6" y="23"/>
                    <a:pt x="6" y="23"/>
                  </a:cubicBezTo>
                  <a:cubicBezTo>
                    <a:pt x="6" y="15"/>
                    <a:pt x="6" y="15"/>
                    <a:pt x="6" y="15"/>
                  </a:cubicBezTo>
                  <a:cubicBezTo>
                    <a:pt x="6" y="14"/>
                    <a:pt x="7" y="14"/>
                    <a:pt x="7" y="14"/>
                  </a:cubicBezTo>
                  <a:cubicBezTo>
                    <a:pt x="7" y="14"/>
                    <a:pt x="7" y="14"/>
                    <a:pt x="7" y="14"/>
                  </a:cubicBezTo>
                  <a:cubicBezTo>
                    <a:pt x="8" y="14"/>
                    <a:pt x="8" y="14"/>
                    <a:pt x="8" y="14"/>
                  </a:cubicBezTo>
                  <a:cubicBezTo>
                    <a:pt x="8" y="14"/>
                    <a:pt x="8" y="14"/>
                    <a:pt x="8" y="14"/>
                  </a:cubicBezTo>
                  <a:cubicBezTo>
                    <a:pt x="10" y="14"/>
                    <a:pt x="11" y="14"/>
                    <a:pt x="12" y="13"/>
                  </a:cubicBezTo>
                  <a:cubicBezTo>
                    <a:pt x="12" y="13"/>
                    <a:pt x="13" y="13"/>
                    <a:pt x="13" y="12"/>
                  </a:cubicBezTo>
                  <a:cubicBezTo>
                    <a:pt x="14" y="11"/>
                    <a:pt x="14" y="9"/>
                    <a:pt x="14" y="9"/>
                  </a:cubicBezTo>
                  <a:cubicBezTo>
                    <a:pt x="14" y="9"/>
                    <a:pt x="14" y="8"/>
                    <a:pt x="14" y="8"/>
                  </a:cubicBezTo>
                  <a:cubicBezTo>
                    <a:pt x="14" y="7"/>
                    <a:pt x="14" y="7"/>
                    <a:pt x="14" y="7"/>
                  </a:cubicBezTo>
                  <a:cubicBezTo>
                    <a:pt x="14" y="5"/>
                    <a:pt x="14" y="4"/>
                    <a:pt x="14" y="3"/>
                  </a:cubicBezTo>
                  <a:cubicBezTo>
                    <a:pt x="13" y="3"/>
                    <a:pt x="13" y="2"/>
                    <a:pt x="13" y="2"/>
                  </a:cubicBezTo>
                  <a:cubicBezTo>
                    <a:pt x="12" y="1"/>
                    <a:pt x="11" y="1"/>
                    <a:pt x="10" y="0"/>
                  </a:cubicBezTo>
                  <a:cubicBezTo>
                    <a:pt x="9" y="0"/>
                    <a:pt x="7" y="0"/>
                    <a:pt x="7" y="0"/>
                  </a:cubicBezTo>
                  <a:cubicBezTo>
                    <a:pt x="7" y="0"/>
                    <a:pt x="6" y="0"/>
                    <a:pt x="5" y="0"/>
                  </a:cubicBezTo>
                  <a:cubicBezTo>
                    <a:pt x="0" y="0"/>
                    <a:pt x="0" y="0"/>
                    <a:pt x="0"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34" name="Freeform 136"/>
            <p:cNvSpPr>
              <a:spLocks noChangeArrowheads="1"/>
            </p:cNvSpPr>
            <p:nvPr/>
          </p:nvSpPr>
          <p:spPr bwMode="auto">
            <a:xfrm>
              <a:off x="1768475" y="2027238"/>
              <a:ext cx="22225" cy="90488"/>
            </a:xfrm>
            <a:custGeom>
              <a:avLst/>
              <a:gdLst>
                <a:gd name="T0" fmla="*/ 0 w 6"/>
                <a:gd name="T1" fmla="*/ 0 h 24"/>
                <a:gd name="T2" fmla="*/ 0 w 6"/>
                <a:gd name="T3" fmla="*/ 14214157 h 24"/>
                <a:gd name="T4" fmla="*/ 0 w 6"/>
                <a:gd name="T5" fmla="*/ 326955766 h 24"/>
                <a:gd name="T6" fmla="*/ 0 w 6"/>
                <a:gd name="T7" fmla="*/ 341169923 h 24"/>
                <a:gd name="T8" fmla="*/ 68604871 w 6"/>
                <a:gd name="T9" fmla="*/ 341169923 h 24"/>
                <a:gd name="T10" fmla="*/ 68604871 w 6"/>
                <a:gd name="T11" fmla="*/ 341169923 h 24"/>
                <a:gd name="T12" fmla="*/ 82325104 w 6"/>
                <a:gd name="T13" fmla="*/ 326955766 h 24"/>
                <a:gd name="T14" fmla="*/ 82325104 w 6"/>
                <a:gd name="T15" fmla="*/ 14214157 h 24"/>
                <a:gd name="T16" fmla="*/ 68604871 w 6"/>
                <a:gd name="T17" fmla="*/ 0 h 24"/>
                <a:gd name="T18" fmla="*/ 0 w 6"/>
                <a:gd name="T19" fmla="*/ 0 h 24"/>
                <a:gd name="T20" fmla="*/ 0 w 6"/>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24"/>
                <a:gd name="T35" fmla="*/ 6 w 6"/>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24">
                  <a:moveTo>
                    <a:pt x="0" y="0"/>
                  </a:moveTo>
                  <a:cubicBezTo>
                    <a:pt x="0" y="0"/>
                    <a:pt x="0" y="1"/>
                    <a:pt x="0" y="1"/>
                  </a:cubicBezTo>
                  <a:cubicBezTo>
                    <a:pt x="0" y="23"/>
                    <a:pt x="0" y="23"/>
                    <a:pt x="0" y="23"/>
                  </a:cubicBezTo>
                  <a:cubicBezTo>
                    <a:pt x="0" y="23"/>
                    <a:pt x="0" y="24"/>
                    <a:pt x="0" y="24"/>
                  </a:cubicBezTo>
                  <a:cubicBezTo>
                    <a:pt x="5" y="24"/>
                    <a:pt x="5" y="24"/>
                    <a:pt x="5" y="24"/>
                  </a:cubicBezTo>
                  <a:cubicBezTo>
                    <a:pt x="5" y="24"/>
                    <a:pt x="5" y="24"/>
                    <a:pt x="5" y="24"/>
                  </a:cubicBezTo>
                  <a:cubicBezTo>
                    <a:pt x="6" y="24"/>
                    <a:pt x="6" y="23"/>
                    <a:pt x="6" y="23"/>
                  </a:cubicBezTo>
                  <a:cubicBezTo>
                    <a:pt x="6" y="1"/>
                    <a:pt x="6" y="1"/>
                    <a:pt x="6" y="1"/>
                  </a:cubicBezTo>
                  <a:cubicBezTo>
                    <a:pt x="6" y="1"/>
                    <a:pt x="6" y="0"/>
                    <a:pt x="5" y="0"/>
                  </a:cubicBezTo>
                  <a:cubicBezTo>
                    <a:pt x="0" y="0"/>
                    <a:pt x="0" y="0"/>
                    <a:pt x="0"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35" name="Freeform 137"/>
            <p:cNvSpPr>
              <a:spLocks noChangeArrowheads="1"/>
            </p:cNvSpPr>
            <p:nvPr/>
          </p:nvSpPr>
          <p:spPr bwMode="auto">
            <a:xfrm>
              <a:off x="5292725" y="2027238"/>
              <a:ext cx="7938" cy="34925"/>
            </a:xfrm>
            <a:custGeom>
              <a:avLst/>
              <a:gdLst>
                <a:gd name="T0" fmla="*/ 15752961 w 2"/>
                <a:gd name="T1" fmla="*/ 0 h 9"/>
                <a:gd name="T2" fmla="*/ 15752961 w 2"/>
                <a:gd name="T3" fmla="*/ 15060436 h 9"/>
                <a:gd name="T4" fmla="*/ 15752961 w 2"/>
                <a:gd name="T5" fmla="*/ 30116992 h 9"/>
                <a:gd name="T6" fmla="*/ 0 w 2"/>
                <a:gd name="T7" fmla="*/ 120467967 h 9"/>
                <a:gd name="T8" fmla="*/ 15752961 w 2"/>
                <a:gd name="T9" fmla="*/ 135528403 h 9"/>
                <a:gd name="T10" fmla="*/ 31505922 w 2"/>
                <a:gd name="T11" fmla="*/ 120467967 h 9"/>
                <a:gd name="T12" fmla="*/ 31505922 w 2"/>
                <a:gd name="T13" fmla="*/ 30116992 h 9"/>
                <a:gd name="T14" fmla="*/ 31505922 w 2"/>
                <a:gd name="T15" fmla="*/ 15060436 h 9"/>
                <a:gd name="T16" fmla="*/ 31505922 w 2"/>
                <a:gd name="T17" fmla="*/ 0 h 9"/>
                <a:gd name="T18" fmla="*/ 15752961 w 2"/>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
                <a:gd name="T31" fmla="*/ 0 h 9"/>
                <a:gd name="T32" fmla="*/ 2 w 2"/>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 h="9">
                  <a:moveTo>
                    <a:pt x="1" y="0"/>
                  </a:moveTo>
                  <a:cubicBezTo>
                    <a:pt x="1" y="0"/>
                    <a:pt x="1" y="1"/>
                    <a:pt x="1" y="1"/>
                  </a:cubicBezTo>
                  <a:cubicBezTo>
                    <a:pt x="1" y="2"/>
                    <a:pt x="1" y="2"/>
                    <a:pt x="1" y="2"/>
                  </a:cubicBezTo>
                  <a:cubicBezTo>
                    <a:pt x="0" y="8"/>
                    <a:pt x="0" y="8"/>
                    <a:pt x="0" y="8"/>
                  </a:cubicBezTo>
                  <a:cubicBezTo>
                    <a:pt x="1" y="9"/>
                    <a:pt x="1" y="9"/>
                    <a:pt x="1" y="9"/>
                  </a:cubicBezTo>
                  <a:cubicBezTo>
                    <a:pt x="2" y="8"/>
                    <a:pt x="2" y="8"/>
                    <a:pt x="2" y="8"/>
                  </a:cubicBezTo>
                  <a:cubicBezTo>
                    <a:pt x="2" y="2"/>
                    <a:pt x="2" y="2"/>
                    <a:pt x="2" y="2"/>
                  </a:cubicBezTo>
                  <a:cubicBezTo>
                    <a:pt x="2" y="1"/>
                    <a:pt x="2" y="1"/>
                    <a:pt x="2" y="1"/>
                  </a:cubicBezTo>
                  <a:cubicBezTo>
                    <a:pt x="2" y="1"/>
                    <a:pt x="2" y="1"/>
                    <a:pt x="2"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36" name="Freeform 138"/>
            <p:cNvSpPr>
              <a:spLocks noChangeArrowheads="1"/>
            </p:cNvSpPr>
            <p:nvPr/>
          </p:nvSpPr>
          <p:spPr bwMode="auto">
            <a:xfrm>
              <a:off x="5262563" y="2027238"/>
              <a:ext cx="71438" cy="49213"/>
            </a:xfrm>
            <a:custGeom>
              <a:avLst/>
              <a:gdLst>
                <a:gd name="T0" fmla="*/ 84819465 w 19"/>
                <a:gd name="T1" fmla="*/ 0 h 13"/>
                <a:gd name="T2" fmla="*/ 84819465 w 19"/>
                <a:gd name="T3" fmla="*/ 0 h 13"/>
                <a:gd name="T4" fmla="*/ 70682261 w 19"/>
                <a:gd name="T5" fmla="*/ 85986468 h 13"/>
                <a:gd name="T6" fmla="*/ 84819465 w 19"/>
                <a:gd name="T7" fmla="*/ 85986468 h 13"/>
                <a:gd name="T8" fmla="*/ 84819465 w 19"/>
                <a:gd name="T9" fmla="*/ 114647362 h 13"/>
                <a:gd name="T10" fmla="*/ 113093874 w 19"/>
                <a:gd name="T11" fmla="*/ 143308256 h 13"/>
                <a:gd name="T12" fmla="*/ 70682261 w 19"/>
                <a:gd name="T13" fmla="*/ 128979702 h 13"/>
                <a:gd name="T14" fmla="*/ 84819465 w 19"/>
                <a:gd name="T15" fmla="*/ 85986468 h 13"/>
                <a:gd name="T16" fmla="*/ 56548817 w 19"/>
                <a:gd name="T17" fmla="*/ 100315022 h 13"/>
                <a:gd name="T18" fmla="*/ 84819465 w 19"/>
                <a:gd name="T19" fmla="*/ 0 h 13"/>
                <a:gd name="T20" fmla="*/ 0 w 19"/>
                <a:gd name="T21" fmla="*/ 186301490 h 13"/>
                <a:gd name="T22" fmla="*/ 56548817 w 19"/>
                <a:gd name="T23" fmla="*/ 186301490 h 13"/>
                <a:gd name="T24" fmla="*/ 212050543 w 19"/>
                <a:gd name="T25" fmla="*/ 186301490 h 13"/>
                <a:gd name="T26" fmla="*/ 268599360 w 19"/>
                <a:gd name="T27" fmla="*/ 186301490 h 13"/>
                <a:gd name="T28" fmla="*/ 169642691 w 19"/>
                <a:gd name="T29" fmla="*/ 0 h 13"/>
                <a:gd name="T30" fmla="*/ 169642691 w 19"/>
                <a:gd name="T31" fmla="*/ 0 h 13"/>
                <a:gd name="T32" fmla="*/ 169642691 w 19"/>
                <a:gd name="T33" fmla="*/ 0 h 13"/>
                <a:gd name="T34" fmla="*/ 169642691 w 19"/>
                <a:gd name="T35" fmla="*/ 0 h 13"/>
                <a:gd name="T36" fmla="*/ 197917099 w 19"/>
                <a:gd name="T37" fmla="*/ 100315022 h 13"/>
                <a:gd name="T38" fmla="*/ 183779895 w 19"/>
                <a:gd name="T39" fmla="*/ 100315022 h 13"/>
                <a:gd name="T40" fmla="*/ 183779895 w 19"/>
                <a:gd name="T41" fmla="*/ 128979702 h 13"/>
                <a:gd name="T42" fmla="*/ 141368282 w 19"/>
                <a:gd name="T43" fmla="*/ 143308256 h 13"/>
                <a:gd name="T44" fmla="*/ 183779895 w 19"/>
                <a:gd name="T45" fmla="*/ 114647362 h 13"/>
                <a:gd name="T46" fmla="*/ 169642691 w 19"/>
                <a:gd name="T47" fmla="*/ 85986468 h 13"/>
                <a:gd name="T48" fmla="*/ 197917099 w 19"/>
                <a:gd name="T49" fmla="*/ 85986468 h 13"/>
                <a:gd name="T50" fmla="*/ 169642691 w 19"/>
                <a:gd name="T51" fmla="*/ 0 h 13"/>
                <a:gd name="T52" fmla="*/ 127231078 w 19"/>
                <a:gd name="T53" fmla="*/ 143308256 h 13"/>
                <a:gd name="T54" fmla="*/ 84819465 w 19"/>
                <a:gd name="T55" fmla="*/ 0 h 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9"/>
                <a:gd name="T85" fmla="*/ 0 h 13"/>
                <a:gd name="T86" fmla="*/ 19 w 19"/>
                <a:gd name="T87" fmla="*/ 13 h 1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9" h="13">
                  <a:moveTo>
                    <a:pt x="6" y="0"/>
                  </a:moveTo>
                  <a:cubicBezTo>
                    <a:pt x="6" y="0"/>
                    <a:pt x="6" y="0"/>
                    <a:pt x="6" y="0"/>
                  </a:cubicBezTo>
                  <a:cubicBezTo>
                    <a:pt x="4" y="4"/>
                    <a:pt x="5" y="6"/>
                    <a:pt x="5" y="6"/>
                  </a:cubicBezTo>
                  <a:cubicBezTo>
                    <a:pt x="6" y="6"/>
                    <a:pt x="6" y="6"/>
                    <a:pt x="6" y="6"/>
                  </a:cubicBezTo>
                  <a:cubicBezTo>
                    <a:pt x="6" y="8"/>
                    <a:pt x="6" y="8"/>
                    <a:pt x="6" y="8"/>
                  </a:cubicBezTo>
                  <a:cubicBezTo>
                    <a:pt x="8" y="10"/>
                    <a:pt x="8" y="10"/>
                    <a:pt x="8" y="10"/>
                  </a:cubicBezTo>
                  <a:cubicBezTo>
                    <a:pt x="5" y="9"/>
                    <a:pt x="5" y="9"/>
                    <a:pt x="5" y="9"/>
                  </a:cubicBezTo>
                  <a:cubicBezTo>
                    <a:pt x="6" y="6"/>
                    <a:pt x="6" y="6"/>
                    <a:pt x="6" y="6"/>
                  </a:cubicBezTo>
                  <a:cubicBezTo>
                    <a:pt x="4" y="7"/>
                    <a:pt x="4" y="7"/>
                    <a:pt x="4" y="7"/>
                  </a:cubicBezTo>
                  <a:cubicBezTo>
                    <a:pt x="4" y="4"/>
                    <a:pt x="6" y="1"/>
                    <a:pt x="6" y="0"/>
                  </a:cubicBezTo>
                  <a:cubicBezTo>
                    <a:pt x="2" y="2"/>
                    <a:pt x="0" y="5"/>
                    <a:pt x="0" y="13"/>
                  </a:cubicBezTo>
                  <a:cubicBezTo>
                    <a:pt x="4" y="13"/>
                    <a:pt x="4" y="13"/>
                    <a:pt x="4" y="13"/>
                  </a:cubicBezTo>
                  <a:cubicBezTo>
                    <a:pt x="15" y="13"/>
                    <a:pt x="15" y="13"/>
                    <a:pt x="15" y="13"/>
                  </a:cubicBezTo>
                  <a:cubicBezTo>
                    <a:pt x="19" y="13"/>
                    <a:pt x="19" y="13"/>
                    <a:pt x="19" y="13"/>
                  </a:cubicBezTo>
                  <a:cubicBezTo>
                    <a:pt x="19" y="5"/>
                    <a:pt x="16" y="2"/>
                    <a:pt x="12" y="0"/>
                  </a:cubicBezTo>
                  <a:cubicBezTo>
                    <a:pt x="12" y="0"/>
                    <a:pt x="12" y="0"/>
                    <a:pt x="12" y="0"/>
                  </a:cubicBezTo>
                  <a:cubicBezTo>
                    <a:pt x="12" y="0"/>
                    <a:pt x="12" y="0"/>
                    <a:pt x="12" y="0"/>
                  </a:cubicBezTo>
                  <a:cubicBezTo>
                    <a:pt x="12" y="0"/>
                    <a:pt x="12" y="0"/>
                    <a:pt x="12" y="0"/>
                  </a:cubicBezTo>
                  <a:cubicBezTo>
                    <a:pt x="12" y="0"/>
                    <a:pt x="14" y="4"/>
                    <a:pt x="14" y="7"/>
                  </a:cubicBezTo>
                  <a:cubicBezTo>
                    <a:pt x="13" y="7"/>
                    <a:pt x="13" y="7"/>
                    <a:pt x="13" y="7"/>
                  </a:cubicBezTo>
                  <a:cubicBezTo>
                    <a:pt x="13" y="9"/>
                    <a:pt x="13" y="9"/>
                    <a:pt x="13" y="9"/>
                  </a:cubicBezTo>
                  <a:cubicBezTo>
                    <a:pt x="10" y="10"/>
                    <a:pt x="10" y="10"/>
                    <a:pt x="10" y="10"/>
                  </a:cubicBezTo>
                  <a:cubicBezTo>
                    <a:pt x="13" y="8"/>
                    <a:pt x="13" y="8"/>
                    <a:pt x="13" y="8"/>
                  </a:cubicBezTo>
                  <a:cubicBezTo>
                    <a:pt x="12" y="6"/>
                    <a:pt x="12" y="6"/>
                    <a:pt x="12" y="6"/>
                  </a:cubicBezTo>
                  <a:cubicBezTo>
                    <a:pt x="14" y="6"/>
                    <a:pt x="14" y="6"/>
                    <a:pt x="14" y="6"/>
                  </a:cubicBezTo>
                  <a:cubicBezTo>
                    <a:pt x="14" y="6"/>
                    <a:pt x="14" y="4"/>
                    <a:pt x="12" y="0"/>
                  </a:cubicBezTo>
                  <a:cubicBezTo>
                    <a:pt x="13" y="1"/>
                    <a:pt x="12" y="7"/>
                    <a:pt x="9" y="10"/>
                  </a:cubicBezTo>
                  <a:cubicBezTo>
                    <a:pt x="9" y="10"/>
                    <a:pt x="5" y="7"/>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37" name="Freeform 139"/>
            <p:cNvSpPr>
              <a:spLocks noChangeArrowheads="1"/>
            </p:cNvSpPr>
            <p:nvPr/>
          </p:nvSpPr>
          <p:spPr bwMode="auto">
            <a:xfrm>
              <a:off x="5286375" y="2027238"/>
              <a:ext cx="11113" cy="7938"/>
            </a:xfrm>
            <a:custGeom>
              <a:avLst/>
              <a:gdLst>
                <a:gd name="T0" fmla="*/ 13720851 w 3"/>
                <a:gd name="T1" fmla="*/ 0 h 2"/>
                <a:gd name="T2" fmla="*/ 0 w 3"/>
                <a:gd name="T3" fmla="*/ 0 h 2"/>
                <a:gd name="T4" fmla="*/ 27445406 w 3"/>
                <a:gd name="T5" fmla="*/ 31505922 h 2"/>
                <a:gd name="T6" fmla="*/ 41166256 w 3"/>
                <a:gd name="T7" fmla="*/ 0 h 2"/>
                <a:gd name="T8" fmla="*/ 13720851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0"/>
                  </a:moveTo>
                  <a:cubicBezTo>
                    <a:pt x="1" y="0"/>
                    <a:pt x="0" y="0"/>
                    <a:pt x="0" y="0"/>
                  </a:cubicBezTo>
                  <a:cubicBezTo>
                    <a:pt x="2" y="2"/>
                    <a:pt x="2" y="2"/>
                    <a:pt x="2" y="2"/>
                  </a:cubicBezTo>
                  <a:cubicBezTo>
                    <a:pt x="2" y="1"/>
                    <a:pt x="3" y="0"/>
                    <a:pt x="3" y="0"/>
                  </a:cubicBezTo>
                  <a:cubicBezTo>
                    <a:pt x="2"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38" name="Freeform 140"/>
            <p:cNvSpPr>
              <a:spLocks noChangeArrowheads="1"/>
            </p:cNvSpPr>
            <p:nvPr/>
          </p:nvSpPr>
          <p:spPr bwMode="auto">
            <a:xfrm>
              <a:off x="5300663" y="2027238"/>
              <a:ext cx="7938" cy="7938"/>
            </a:xfrm>
            <a:custGeom>
              <a:avLst/>
              <a:gdLst>
                <a:gd name="T0" fmla="*/ 15752961 w 2"/>
                <a:gd name="T1" fmla="*/ 0 h 2"/>
                <a:gd name="T2" fmla="*/ 0 w 2"/>
                <a:gd name="T3" fmla="*/ 0 h 2"/>
                <a:gd name="T4" fmla="*/ 0 w 2"/>
                <a:gd name="T5" fmla="*/ 31505922 h 2"/>
                <a:gd name="T6" fmla="*/ 31505922 w 2"/>
                <a:gd name="T7" fmla="*/ 0 h 2"/>
                <a:gd name="T8" fmla="*/ 15752961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1" y="0"/>
                    <a:pt x="1" y="0"/>
                    <a:pt x="0" y="0"/>
                  </a:cubicBezTo>
                  <a:cubicBezTo>
                    <a:pt x="0" y="0"/>
                    <a:pt x="0" y="1"/>
                    <a:pt x="0" y="2"/>
                  </a:cubicBezTo>
                  <a:cubicBezTo>
                    <a:pt x="2" y="0"/>
                    <a:pt x="2" y="0"/>
                    <a:pt x="2" y="0"/>
                  </a:cubicBezTo>
                  <a:cubicBezTo>
                    <a:pt x="2"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39" name="Freeform 141"/>
            <p:cNvSpPr>
              <a:spLocks noEditPoints="1" noChangeArrowheads="1"/>
            </p:cNvSpPr>
            <p:nvPr/>
          </p:nvSpPr>
          <p:spPr bwMode="auto">
            <a:xfrm>
              <a:off x="5278438" y="1971675"/>
              <a:ext cx="38100" cy="52388"/>
            </a:xfrm>
            <a:custGeom>
              <a:avLst/>
              <a:gdLst>
                <a:gd name="T0" fmla="*/ 72580500 w 10"/>
                <a:gd name="T1" fmla="*/ 182033332 h 14"/>
                <a:gd name="T2" fmla="*/ 72580500 w 10"/>
                <a:gd name="T3" fmla="*/ 182033332 h 14"/>
                <a:gd name="T4" fmla="*/ 29032200 w 10"/>
                <a:gd name="T5" fmla="*/ 140025640 h 14"/>
                <a:gd name="T6" fmla="*/ 116128800 w 10"/>
                <a:gd name="T7" fmla="*/ 140025640 h 14"/>
                <a:gd name="T8" fmla="*/ 72580500 w 10"/>
                <a:gd name="T9" fmla="*/ 182033332 h 14"/>
                <a:gd name="T10" fmla="*/ 87096600 w 10"/>
                <a:gd name="T11" fmla="*/ 112020512 h 14"/>
                <a:gd name="T12" fmla="*/ 87096600 w 10"/>
                <a:gd name="T13" fmla="*/ 112020512 h 14"/>
                <a:gd name="T14" fmla="*/ 72580500 w 10"/>
                <a:gd name="T15" fmla="*/ 98017948 h 14"/>
                <a:gd name="T16" fmla="*/ 87096600 w 10"/>
                <a:gd name="T17" fmla="*/ 84015384 h 14"/>
                <a:gd name="T18" fmla="*/ 87096600 w 10"/>
                <a:gd name="T19" fmla="*/ 84015384 h 14"/>
                <a:gd name="T20" fmla="*/ 101612700 w 10"/>
                <a:gd name="T21" fmla="*/ 98017948 h 14"/>
                <a:gd name="T22" fmla="*/ 87096600 w 10"/>
                <a:gd name="T23" fmla="*/ 112020512 h 14"/>
                <a:gd name="T24" fmla="*/ 58064400 w 10"/>
                <a:gd name="T25" fmla="*/ 112020512 h 14"/>
                <a:gd name="T26" fmla="*/ 58064400 w 10"/>
                <a:gd name="T27" fmla="*/ 112020512 h 14"/>
                <a:gd name="T28" fmla="*/ 43548300 w 10"/>
                <a:gd name="T29" fmla="*/ 98017948 h 14"/>
                <a:gd name="T30" fmla="*/ 58064400 w 10"/>
                <a:gd name="T31" fmla="*/ 84015384 h 14"/>
                <a:gd name="T32" fmla="*/ 58064400 w 10"/>
                <a:gd name="T33" fmla="*/ 84015384 h 14"/>
                <a:gd name="T34" fmla="*/ 72580500 w 10"/>
                <a:gd name="T35" fmla="*/ 98017948 h 14"/>
                <a:gd name="T36" fmla="*/ 58064400 w 10"/>
                <a:gd name="T37" fmla="*/ 112020512 h 14"/>
                <a:gd name="T38" fmla="*/ 72580500 w 10"/>
                <a:gd name="T39" fmla="*/ 0 h 14"/>
                <a:gd name="T40" fmla="*/ 0 w 10"/>
                <a:gd name="T41" fmla="*/ 98017948 h 14"/>
                <a:gd name="T42" fmla="*/ 72580500 w 10"/>
                <a:gd name="T43" fmla="*/ 196035896 h 14"/>
                <a:gd name="T44" fmla="*/ 72580500 w 10"/>
                <a:gd name="T45" fmla="*/ 196035896 h 14"/>
                <a:gd name="T46" fmla="*/ 145161000 w 10"/>
                <a:gd name="T47" fmla="*/ 112020512 h 14"/>
                <a:gd name="T48" fmla="*/ 72580500 w 10"/>
                <a:gd name="T49" fmla="*/ 0 h 14"/>
                <a:gd name="T50" fmla="*/ 72580500 w 10"/>
                <a:gd name="T51" fmla="*/ 0 h 1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14"/>
                <a:gd name="T80" fmla="*/ 10 w 10"/>
                <a:gd name="T81" fmla="*/ 14 h 1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14">
                  <a:moveTo>
                    <a:pt x="5" y="13"/>
                  </a:moveTo>
                  <a:cubicBezTo>
                    <a:pt x="5" y="13"/>
                    <a:pt x="5" y="13"/>
                    <a:pt x="5" y="13"/>
                  </a:cubicBezTo>
                  <a:cubicBezTo>
                    <a:pt x="4" y="13"/>
                    <a:pt x="3" y="11"/>
                    <a:pt x="2" y="10"/>
                  </a:cubicBezTo>
                  <a:cubicBezTo>
                    <a:pt x="8" y="10"/>
                    <a:pt x="8" y="10"/>
                    <a:pt x="8" y="10"/>
                  </a:cubicBezTo>
                  <a:cubicBezTo>
                    <a:pt x="8" y="11"/>
                    <a:pt x="6" y="13"/>
                    <a:pt x="5" y="13"/>
                  </a:cubicBezTo>
                  <a:moveTo>
                    <a:pt x="6" y="8"/>
                  </a:moveTo>
                  <a:cubicBezTo>
                    <a:pt x="6" y="8"/>
                    <a:pt x="6" y="8"/>
                    <a:pt x="6" y="8"/>
                  </a:cubicBezTo>
                  <a:cubicBezTo>
                    <a:pt x="6" y="8"/>
                    <a:pt x="5" y="8"/>
                    <a:pt x="5" y="7"/>
                  </a:cubicBezTo>
                  <a:cubicBezTo>
                    <a:pt x="5" y="7"/>
                    <a:pt x="6" y="6"/>
                    <a:pt x="6" y="6"/>
                  </a:cubicBezTo>
                  <a:cubicBezTo>
                    <a:pt x="6" y="6"/>
                    <a:pt x="6" y="6"/>
                    <a:pt x="6" y="6"/>
                  </a:cubicBezTo>
                  <a:cubicBezTo>
                    <a:pt x="6" y="6"/>
                    <a:pt x="7" y="7"/>
                    <a:pt x="7" y="7"/>
                  </a:cubicBezTo>
                  <a:cubicBezTo>
                    <a:pt x="7" y="8"/>
                    <a:pt x="7" y="8"/>
                    <a:pt x="6" y="8"/>
                  </a:cubicBezTo>
                  <a:moveTo>
                    <a:pt x="4" y="8"/>
                  </a:moveTo>
                  <a:cubicBezTo>
                    <a:pt x="4" y="8"/>
                    <a:pt x="4" y="8"/>
                    <a:pt x="4" y="8"/>
                  </a:cubicBezTo>
                  <a:cubicBezTo>
                    <a:pt x="4" y="8"/>
                    <a:pt x="3" y="8"/>
                    <a:pt x="3" y="7"/>
                  </a:cubicBezTo>
                  <a:cubicBezTo>
                    <a:pt x="3" y="7"/>
                    <a:pt x="4" y="6"/>
                    <a:pt x="4" y="6"/>
                  </a:cubicBezTo>
                  <a:cubicBezTo>
                    <a:pt x="4" y="6"/>
                    <a:pt x="4" y="6"/>
                    <a:pt x="4" y="6"/>
                  </a:cubicBezTo>
                  <a:cubicBezTo>
                    <a:pt x="5" y="6"/>
                    <a:pt x="5" y="7"/>
                    <a:pt x="5" y="7"/>
                  </a:cubicBezTo>
                  <a:cubicBezTo>
                    <a:pt x="5" y="8"/>
                    <a:pt x="5" y="8"/>
                    <a:pt x="4" y="8"/>
                  </a:cubicBezTo>
                  <a:moveTo>
                    <a:pt x="5" y="0"/>
                  </a:moveTo>
                  <a:cubicBezTo>
                    <a:pt x="2" y="0"/>
                    <a:pt x="0" y="3"/>
                    <a:pt x="0" y="7"/>
                  </a:cubicBezTo>
                  <a:cubicBezTo>
                    <a:pt x="0" y="11"/>
                    <a:pt x="2" y="14"/>
                    <a:pt x="5" y="14"/>
                  </a:cubicBezTo>
                  <a:cubicBezTo>
                    <a:pt x="5" y="14"/>
                    <a:pt x="5" y="14"/>
                    <a:pt x="5" y="14"/>
                  </a:cubicBezTo>
                  <a:cubicBezTo>
                    <a:pt x="8" y="14"/>
                    <a:pt x="10" y="11"/>
                    <a:pt x="10" y="8"/>
                  </a:cubicBezTo>
                  <a:cubicBezTo>
                    <a:pt x="10" y="4"/>
                    <a:pt x="8" y="1"/>
                    <a:pt x="5" y="0"/>
                  </a:cubicBezTo>
                  <a:cubicBezTo>
                    <a:pt x="5" y="0"/>
                    <a:pt x="5"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40" name="Freeform 142"/>
            <p:cNvSpPr>
              <a:spLocks noChangeArrowheads="1"/>
            </p:cNvSpPr>
            <p:nvPr/>
          </p:nvSpPr>
          <p:spPr bwMode="auto">
            <a:xfrm>
              <a:off x="5297488" y="2174875"/>
              <a:ext cx="3175" cy="22225"/>
            </a:xfrm>
            <a:custGeom>
              <a:avLst/>
              <a:gdLst>
                <a:gd name="T0" fmla="*/ 0 w 1"/>
                <a:gd name="T1" fmla="*/ 0 h 6"/>
                <a:gd name="T2" fmla="*/ 0 w 1"/>
                <a:gd name="T3" fmla="*/ 13720233 h 6"/>
                <a:gd name="T4" fmla="*/ 0 w 1"/>
                <a:gd name="T5" fmla="*/ 13720233 h 6"/>
                <a:gd name="T6" fmla="*/ 0 w 1"/>
                <a:gd name="T7" fmla="*/ 68604871 h 6"/>
                <a:gd name="T8" fmla="*/ 0 w 1"/>
                <a:gd name="T9" fmla="*/ 82325104 h 6"/>
                <a:gd name="T10" fmla="*/ 10080625 w 1"/>
                <a:gd name="T11" fmla="*/ 68604871 h 6"/>
                <a:gd name="T12" fmla="*/ 10080625 w 1"/>
                <a:gd name="T13" fmla="*/ 13720233 h 6"/>
                <a:gd name="T14" fmla="*/ 10080625 w 1"/>
                <a:gd name="T15" fmla="*/ 13720233 h 6"/>
                <a:gd name="T16" fmla="*/ 10080625 w 1"/>
                <a:gd name="T17" fmla="*/ 0 h 6"/>
                <a:gd name="T18" fmla="*/ 0 w 1"/>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6"/>
                <a:gd name="T32" fmla="*/ 1 w 1"/>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6">
                  <a:moveTo>
                    <a:pt x="0" y="0"/>
                  </a:moveTo>
                  <a:cubicBezTo>
                    <a:pt x="0" y="0"/>
                    <a:pt x="0" y="0"/>
                    <a:pt x="0" y="1"/>
                  </a:cubicBezTo>
                  <a:cubicBezTo>
                    <a:pt x="0" y="1"/>
                    <a:pt x="0" y="1"/>
                    <a:pt x="0" y="1"/>
                  </a:cubicBezTo>
                  <a:cubicBezTo>
                    <a:pt x="0" y="5"/>
                    <a:pt x="0" y="5"/>
                    <a:pt x="0" y="5"/>
                  </a:cubicBezTo>
                  <a:cubicBezTo>
                    <a:pt x="0" y="6"/>
                    <a:pt x="0" y="6"/>
                    <a:pt x="0" y="6"/>
                  </a:cubicBezTo>
                  <a:cubicBezTo>
                    <a:pt x="1" y="5"/>
                    <a:pt x="1" y="5"/>
                    <a:pt x="1" y="5"/>
                  </a:cubicBezTo>
                  <a:cubicBezTo>
                    <a:pt x="1" y="1"/>
                    <a:pt x="1" y="1"/>
                    <a:pt x="1" y="1"/>
                  </a:cubicBezTo>
                  <a:cubicBezTo>
                    <a:pt x="1" y="1"/>
                    <a:pt x="1" y="1"/>
                    <a:pt x="1" y="1"/>
                  </a:cubicBezTo>
                  <a:cubicBezTo>
                    <a:pt x="1" y="1"/>
                    <a:pt x="1" y="0"/>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41" name="Freeform 143"/>
            <p:cNvSpPr>
              <a:spLocks noChangeArrowheads="1"/>
            </p:cNvSpPr>
            <p:nvPr/>
          </p:nvSpPr>
          <p:spPr bwMode="auto">
            <a:xfrm>
              <a:off x="5275263" y="2174875"/>
              <a:ext cx="47625" cy="30163"/>
            </a:xfrm>
            <a:custGeom>
              <a:avLst/>
              <a:gdLst>
                <a:gd name="T0" fmla="*/ 53684365 w 13"/>
                <a:gd name="T1" fmla="*/ 0 h 8"/>
                <a:gd name="T2" fmla="*/ 53684365 w 13"/>
                <a:gd name="T3" fmla="*/ 0 h 8"/>
                <a:gd name="T4" fmla="*/ 40261442 w 13"/>
                <a:gd name="T5" fmla="*/ 56864796 h 8"/>
                <a:gd name="T6" fmla="*/ 53684365 w 13"/>
                <a:gd name="T7" fmla="*/ 56864796 h 8"/>
                <a:gd name="T8" fmla="*/ 53684365 w 13"/>
                <a:gd name="T9" fmla="*/ 71079110 h 8"/>
                <a:gd name="T10" fmla="*/ 80526548 w 13"/>
                <a:gd name="T11" fmla="*/ 99511507 h 8"/>
                <a:gd name="T12" fmla="*/ 53684365 w 13"/>
                <a:gd name="T13" fmla="*/ 85293423 h 8"/>
                <a:gd name="T14" fmla="*/ 53684365 w 13"/>
                <a:gd name="T15" fmla="*/ 56864796 h 8"/>
                <a:gd name="T16" fmla="*/ 40261442 w 13"/>
                <a:gd name="T17" fmla="*/ 56864796 h 8"/>
                <a:gd name="T18" fmla="*/ 53684365 w 13"/>
                <a:gd name="T19" fmla="*/ 0 h 8"/>
                <a:gd name="T20" fmla="*/ 0 w 13"/>
                <a:gd name="T21" fmla="*/ 113725821 h 8"/>
                <a:gd name="T22" fmla="*/ 40261442 w 13"/>
                <a:gd name="T23" fmla="*/ 113725821 h 8"/>
                <a:gd name="T24" fmla="*/ 134210913 w 13"/>
                <a:gd name="T25" fmla="*/ 113725821 h 8"/>
                <a:gd name="T26" fmla="*/ 174472356 w 13"/>
                <a:gd name="T27" fmla="*/ 113725821 h 8"/>
                <a:gd name="T28" fmla="*/ 120787990 w 13"/>
                <a:gd name="T29" fmla="*/ 0 h 8"/>
                <a:gd name="T30" fmla="*/ 120787990 w 13"/>
                <a:gd name="T31" fmla="*/ 0 h 8"/>
                <a:gd name="T32" fmla="*/ 120787990 w 13"/>
                <a:gd name="T33" fmla="*/ 0 h 8"/>
                <a:gd name="T34" fmla="*/ 120787990 w 13"/>
                <a:gd name="T35" fmla="*/ 0 h 8"/>
                <a:gd name="T36" fmla="*/ 134210913 w 13"/>
                <a:gd name="T37" fmla="*/ 56864796 h 8"/>
                <a:gd name="T38" fmla="*/ 120787990 w 13"/>
                <a:gd name="T39" fmla="*/ 56864796 h 8"/>
                <a:gd name="T40" fmla="*/ 120787990 w 13"/>
                <a:gd name="T41" fmla="*/ 85293423 h 8"/>
                <a:gd name="T42" fmla="*/ 93945808 w 13"/>
                <a:gd name="T43" fmla="*/ 99511507 h 8"/>
                <a:gd name="T44" fmla="*/ 120787990 w 13"/>
                <a:gd name="T45" fmla="*/ 71079110 h 8"/>
                <a:gd name="T46" fmla="*/ 120787990 w 13"/>
                <a:gd name="T47" fmla="*/ 56864796 h 8"/>
                <a:gd name="T48" fmla="*/ 120787990 w 13"/>
                <a:gd name="T49" fmla="*/ 56864796 h 8"/>
                <a:gd name="T50" fmla="*/ 120787990 w 13"/>
                <a:gd name="T51" fmla="*/ 0 h 8"/>
                <a:gd name="T52" fmla="*/ 80526548 w 13"/>
                <a:gd name="T53" fmla="*/ 99511507 h 8"/>
                <a:gd name="T54" fmla="*/ 53684365 w 13"/>
                <a:gd name="T55" fmla="*/ 0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
                <a:gd name="T85" fmla="*/ 0 h 8"/>
                <a:gd name="T86" fmla="*/ 13 w 13"/>
                <a:gd name="T87" fmla="*/ 8 h 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 h="8">
                  <a:moveTo>
                    <a:pt x="4" y="0"/>
                  </a:moveTo>
                  <a:cubicBezTo>
                    <a:pt x="4" y="0"/>
                    <a:pt x="4" y="0"/>
                    <a:pt x="4" y="0"/>
                  </a:cubicBezTo>
                  <a:cubicBezTo>
                    <a:pt x="3" y="2"/>
                    <a:pt x="3" y="4"/>
                    <a:pt x="3" y="4"/>
                  </a:cubicBezTo>
                  <a:cubicBezTo>
                    <a:pt x="4" y="4"/>
                    <a:pt x="4" y="4"/>
                    <a:pt x="4" y="4"/>
                  </a:cubicBezTo>
                  <a:cubicBezTo>
                    <a:pt x="4" y="5"/>
                    <a:pt x="4" y="5"/>
                    <a:pt x="4" y="5"/>
                  </a:cubicBezTo>
                  <a:cubicBezTo>
                    <a:pt x="6" y="7"/>
                    <a:pt x="6" y="7"/>
                    <a:pt x="6" y="7"/>
                  </a:cubicBezTo>
                  <a:cubicBezTo>
                    <a:pt x="4" y="6"/>
                    <a:pt x="4" y="6"/>
                    <a:pt x="4" y="6"/>
                  </a:cubicBezTo>
                  <a:cubicBezTo>
                    <a:pt x="4" y="4"/>
                    <a:pt x="4" y="4"/>
                    <a:pt x="4" y="4"/>
                  </a:cubicBezTo>
                  <a:cubicBezTo>
                    <a:pt x="3" y="4"/>
                    <a:pt x="3" y="4"/>
                    <a:pt x="3" y="4"/>
                  </a:cubicBezTo>
                  <a:cubicBezTo>
                    <a:pt x="3" y="2"/>
                    <a:pt x="4" y="0"/>
                    <a:pt x="4" y="0"/>
                  </a:cubicBezTo>
                  <a:cubicBezTo>
                    <a:pt x="2" y="1"/>
                    <a:pt x="0" y="3"/>
                    <a:pt x="0" y="8"/>
                  </a:cubicBezTo>
                  <a:cubicBezTo>
                    <a:pt x="3" y="8"/>
                    <a:pt x="3" y="8"/>
                    <a:pt x="3" y="8"/>
                  </a:cubicBezTo>
                  <a:cubicBezTo>
                    <a:pt x="10" y="8"/>
                    <a:pt x="10" y="8"/>
                    <a:pt x="10" y="8"/>
                  </a:cubicBezTo>
                  <a:cubicBezTo>
                    <a:pt x="13" y="8"/>
                    <a:pt x="13" y="8"/>
                    <a:pt x="13" y="8"/>
                  </a:cubicBezTo>
                  <a:cubicBezTo>
                    <a:pt x="13" y="3"/>
                    <a:pt x="11" y="1"/>
                    <a:pt x="9" y="0"/>
                  </a:cubicBezTo>
                  <a:cubicBezTo>
                    <a:pt x="9" y="0"/>
                    <a:pt x="9" y="0"/>
                    <a:pt x="9" y="0"/>
                  </a:cubicBezTo>
                  <a:cubicBezTo>
                    <a:pt x="9" y="0"/>
                    <a:pt x="9" y="0"/>
                    <a:pt x="9" y="0"/>
                  </a:cubicBezTo>
                  <a:cubicBezTo>
                    <a:pt x="9" y="0"/>
                    <a:pt x="9" y="0"/>
                    <a:pt x="9" y="0"/>
                  </a:cubicBezTo>
                  <a:cubicBezTo>
                    <a:pt x="9" y="0"/>
                    <a:pt x="10" y="2"/>
                    <a:pt x="10" y="4"/>
                  </a:cubicBezTo>
                  <a:cubicBezTo>
                    <a:pt x="9" y="4"/>
                    <a:pt x="9" y="4"/>
                    <a:pt x="9" y="4"/>
                  </a:cubicBezTo>
                  <a:cubicBezTo>
                    <a:pt x="9" y="6"/>
                    <a:pt x="9" y="6"/>
                    <a:pt x="9" y="6"/>
                  </a:cubicBezTo>
                  <a:cubicBezTo>
                    <a:pt x="7" y="7"/>
                    <a:pt x="7" y="7"/>
                    <a:pt x="7" y="7"/>
                  </a:cubicBezTo>
                  <a:cubicBezTo>
                    <a:pt x="9" y="5"/>
                    <a:pt x="9" y="5"/>
                    <a:pt x="9" y="5"/>
                  </a:cubicBezTo>
                  <a:cubicBezTo>
                    <a:pt x="9" y="4"/>
                    <a:pt x="9" y="4"/>
                    <a:pt x="9" y="4"/>
                  </a:cubicBezTo>
                  <a:cubicBezTo>
                    <a:pt x="9" y="4"/>
                    <a:pt x="9" y="4"/>
                    <a:pt x="9" y="4"/>
                  </a:cubicBezTo>
                  <a:cubicBezTo>
                    <a:pt x="9" y="4"/>
                    <a:pt x="10" y="3"/>
                    <a:pt x="9" y="0"/>
                  </a:cubicBezTo>
                  <a:cubicBezTo>
                    <a:pt x="9" y="0"/>
                    <a:pt x="9" y="5"/>
                    <a:pt x="6" y="7"/>
                  </a:cubicBezTo>
                  <a:cubicBezTo>
                    <a:pt x="6" y="7"/>
                    <a:pt x="4" y="4"/>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42" name="Freeform 144"/>
            <p:cNvSpPr>
              <a:spLocks noChangeArrowheads="1"/>
            </p:cNvSpPr>
            <p:nvPr/>
          </p:nvSpPr>
          <p:spPr bwMode="auto">
            <a:xfrm>
              <a:off x="5289550" y="2170113"/>
              <a:ext cx="7938" cy="7938"/>
            </a:xfrm>
            <a:custGeom>
              <a:avLst/>
              <a:gdLst>
                <a:gd name="T0" fmla="*/ 15752961 w 2"/>
                <a:gd name="T1" fmla="*/ 0 h 2"/>
                <a:gd name="T2" fmla="*/ 0 w 2"/>
                <a:gd name="T3" fmla="*/ 15752961 h 2"/>
                <a:gd name="T4" fmla="*/ 31505922 w 2"/>
                <a:gd name="T5" fmla="*/ 31505922 h 2"/>
                <a:gd name="T6" fmla="*/ 31505922 w 2"/>
                <a:gd name="T7" fmla="*/ 15752961 h 2"/>
                <a:gd name="T8" fmla="*/ 15752961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0" y="1"/>
                    <a:pt x="0" y="1"/>
                    <a:pt x="0" y="1"/>
                  </a:cubicBezTo>
                  <a:cubicBezTo>
                    <a:pt x="2" y="2"/>
                    <a:pt x="2" y="2"/>
                    <a:pt x="2" y="2"/>
                  </a:cubicBezTo>
                  <a:cubicBezTo>
                    <a:pt x="2" y="1"/>
                    <a:pt x="2" y="1"/>
                    <a:pt x="2" y="1"/>
                  </a:cubicBezTo>
                  <a:cubicBezTo>
                    <a:pt x="1" y="1"/>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43" name="Freeform 145"/>
            <p:cNvSpPr>
              <a:spLocks noChangeArrowheads="1"/>
            </p:cNvSpPr>
            <p:nvPr/>
          </p:nvSpPr>
          <p:spPr bwMode="auto">
            <a:xfrm>
              <a:off x="5300663" y="2170113"/>
              <a:ext cx="7938" cy="7938"/>
            </a:xfrm>
            <a:custGeom>
              <a:avLst/>
              <a:gdLst>
                <a:gd name="T0" fmla="*/ 15752961 w 2"/>
                <a:gd name="T1" fmla="*/ 0 h 2"/>
                <a:gd name="T2" fmla="*/ 0 w 2"/>
                <a:gd name="T3" fmla="*/ 15752961 h 2"/>
                <a:gd name="T4" fmla="*/ 0 w 2"/>
                <a:gd name="T5" fmla="*/ 31505922 h 2"/>
                <a:gd name="T6" fmla="*/ 31505922 w 2"/>
                <a:gd name="T7" fmla="*/ 15752961 h 2"/>
                <a:gd name="T8" fmla="*/ 15752961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1" y="0"/>
                    <a:pt x="0" y="1"/>
                    <a:pt x="0" y="1"/>
                  </a:cubicBezTo>
                  <a:cubicBezTo>
                    <a:pt x="0" y="1"/>
                    <a:pt x="0" y="1"/>
                    <a:pt x="0" y="2"/>
                  </a:cubicBezTo>
                  <a:cubicBezTo>
                    <a:pt x="2" y="1"/>
                    <a:pt x="2" y="1"/>
                    <a:pt x="2" y="1"/>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44" name="Freeform 146"/>
            <p:cNvSpPr>
              <a:spLocks noEditPoints="1" noChangeArrowheads="1"/>
            </p:cNvSpPr>
            <p:nvPr/>
          </p:nvSpPr>
          <p:spPr bwMode="auto">
            <a:xfrm>
              <a:off x="5286375" y="2133600"/>
              <a:ext cx="25400" cy="36513"/>
            </a:xfrm>
            <a:custGeom>
              <a:avLst/>
              <a:gdLst>
                <a:gd name="T0" fmla="*/ 39500629 w 7"/>
                <a:gd name="T1" fmla="*/ 119989021 h 10"/>
                <a:gd name="T2" fmla="*/ 39500629 w 7"/>
                <a:gd name="T3" fmla="*/ 119989021 h 10"/>
                <a:gd name="T4" fmla="*/ 13168086 w 7"/>
                <a:gd name="T5" fmla="*/ 93323577 h 10"/>
                <a:gd name="T6" fmla="*/ 65833171 w 7"/>
                <a:gd name="T7" fmla="*/ 93323577 h 10"/>
                <a:gd name="T8" fmla="*/ 39500629 w 7"/>
                <a:gd name="T9" fmla="*/ 119989021 h 10"/>
                <a:gd name="T10" fmla="*/ 52665086 w 7"/>
                <a:gd name="T11" fmla="*/ 79992680 h 10"/>
                <a:gd name="T12" fmla="*/ 52665086 w 7"/>
                <a:gd name="T13" fmla="*/ 66661784 h 10"/>
                <a:gd name="T14" fmla="*/ 52665086 w 7"/>
                <a:gd name="T15" fmla="*/ 53327237 h 10"/>
                <a:gd name="T16" fmla="*/ 65833171 w 7"/>
                <a:gd name="T17" fmla="*/ 66661784 h 10"/>
                <a:gd name="T18" fmla="*/ 52665086 w 7"/>
                <a:gd name="T19" fmla="*/ 79992680 h 10"/>
                <a:gd name="T20" fmla="*/ 39500629 w 7"/>
                <a:gd name="T21" fmla="*/ 79992680 h 10"/>
                <a:gd name="T22" fmla="*/ 26332543 w 7"/>
                <a:gd name="T23" fmla="*/ 66661784 h 10"/>
                <a:gd name="T24" fmla="*/ 39500629 w 7"/>
                <a:gd name="T25" fmla="*/ 53327237 h 10"/>
                <a:gd name="T26" fmla="*/ 39500629 w 7"/>
                <a:gd name="T27" fmla="*/ 66661784 h 10"/>
                <a:gd name="T28" fmla="*/ 39500629 w 7"/>
                <a:gd name="T29" fmla="*/ 79992680 h 10"/>
                <a:gd name="T30" fmla="*/ 39500629 w 7"/>
                <a:gd name="T31" fmla="*/ 0 h 10"/>
                <a:gd name="T32" fmla="*/ 0 w 7"/>
                <a:gd name="T33" fmla="*/ 66661784 h 10"/>
                <a:gd name="T34" fmla="*/ 39500629 w 7"/>
                <a:gd name="T35" fmla="*/ 133319917 h 10"/>
                <a:gd name="T36" fmla="*/ 39500629 w 7"/>
                <a:gd name="T37" fmla="*/ 133319917 h 10"/>
                <a:gd name="T38" fmla="*/ 92165714 w 7"/>
                <a:gd name="T39" fmla="*/ 66661784 h 10"/>
                <a:gd name="T40" fmla="*/ 39500629 w 7"/>
                <a:gd name="T41" fmla="*/ 0 h 10"/>
                <a:gd name="T42" fmla="*/ 39500629 w 7"/>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10"/>
                <a:gd name="T68" fmla="*/ 7 w 7"/>
                <a:gd name="T69" fmla="*/ 10 h 1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10">
                  <a:moveTo>
                    <a:pt x="3" y="9"/>
                  </a:moveTo>
                  <a:cubicBezTo>
                    <a:pt x="3" y="9"/>
                    <a:pt x="3" y="9"/>
                    <a:pt x="3" y="9"/>
                  </a:cubicBezTo>
                  <a:cubicBezTo>
                    <a:pt x="2" y="9"/>
                    <a:pt x="2" y="8"/>
                    <a:pt x="1" y="7"/>
                  </a:cubicBezTo>
                  <a:cubicBezTo>
                    <a:pt x="5" y="7"/>
                    <a:pt x="5" y="7"/>
                    <a:pt x="5" y="7"/>
                  </a:cubicBezTo>
                  <a:cubicBezTo>
                    <a:pt x="5" y="8"/>
                    <a:pt x="4" y="9"/>
                    <a:pt x="3" y="9"/>
                  </a:cubicBezTo>
                  <a:moveTo>
                    <a:pt x="4" y="6"/>
                  </a:moveTo>
                  <a:cubicBezTo>
                    <a:pt x="4" y="5"/>
                    <a:pt x="4" y="5"/>
                    <a:pt x="4" y="5"/>
                  </a:cubicBezTo>
                  <a:cubicBezTo>
                    <a:pt x="4" y="4"/>
                    <a:pt x="4" y="4"/>
                    <a:pt x="4" y="4"/>
                  </a:cubicBezTo>
                  <a:cubicBezTo>
                    <a:pt x="5" y="5"/>
                    <a:pt x="5" y="5"/>
                    <a:pt x="5" y="5"/>
                  </a:cubicBezTo>
                  <a:cubicBezTo>
                    <a:pt x="4" y="6"/>
                    <a:pt x="4" y="6"/>
                    <a:pt x="4" y="6"/>
                  </a:cubicBezTo>
                  <a:moveTo>
                    <a:pt x="3" y="6"/>
                  </a:moveTo>
                  <a:cubicBezTo>
                    <a:pt x="2" y="6"/>
                    <a:pt x="2" y="5"/>
                    <a:pt x="2" y="5"/>
                  </a:cubicBezTo>
                  <a:cubicBezTo>
                    <a:pt x="3" y="4"/>
                    <a:pt x="3" y="4"/>
                    <a:pt x="3" y="4"/>
                  </a:cubicBezTo>
                  <a:cubicBezTo>
                    <a:pt x="3" y="5"/>
                    <a:pt x="3" y="5"/>
                    <a:pt x="3" y="5"/>
                  </a:cubicBezTo>
                  <a:cubicBezTo>
                    <a:pt x="3" y="6"/>
                    <a:pt x="3" y="6"/>
                    <a:pt x="3" y="6"/>
                  </a:cubicBezTo>
                  <a:moveTo>
                    <a:pt x="3" y="0"/>
                  </a:moveTo>
                  <a:cubicBezTo>
                    <a:pt x="1" y="0"/>
                    <a:pt x="0" y="3"/>
                    <a:pt x="0" y="5"/>
                  </a:cubicBezTo>
                  <a:cubicBezTo>
                    <a:pt x="0" y="8"/>
                    <a:pt x="1" y="10"/>
                    <a:pt x="3" y="10"/>
                  </a:cubicBezTo>
                  <a:cubicBezTo>
                    <a:pt x="3" y="10"/>
                    <a:pt x="3" y="10"/>
                    <a:pt x="3" y="10"/>
                  </a:cubicBezTo>
                  <a:cubicBezTo>
                    <a:pt x="5" y="10"/>
                    <a:pt x="7" y="8"/>
                    <a:pt x="7" y="5"/>
                  </a:cubicBezTo>
                  <a:cubicBezTo>
                    <a:pt x="7" y="3"/>
                    <a:pt x="5"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45" name="Freeform 147"/>
            <p:cNvSpPr>
              <a:spLocks noChangeArrowheads="1"/>
            </p:cNvSpPr>
            <p:nvPr/>
          </p:nvSpPr>
          <p:spPr bwMode="auto">
            <a:xfrm>
              <a:off x="5221288" y="2170113"/>
              <a:ext cx="4763" cy="26988"/>
            </a:xfrm>
            <a:custGeom>
              <a:avLst/>
              <a:gdLst>
                <a:gd name="T0" fmla="*/ 22686169 w 1"/>
                <a:gd name="T1" fmla="*/ 0 h 7"/>
                <a:gd name="T2" fmla="*/ 0 w 1"/>
                <a:gd name="T3" fmla="*/ 14862677 h 7"/>
                <a:gd name="T4" fmla="*/ 0 w 1"/>
                <a:gd name="T5" fmla="*/ 14862677 h 7"/>
                <a:gd name="T6" fmla="*/ 0 w 1"/>
                <a:gd name="T7" fmla="*/ 89187629 h 7"/>
                <a:gd name="T8" fmla="*/ 22686169 w 1"/>
                <a:gd name="T9" fmla="*/ 104050306 h 7"/>
                <a:gd name="T10" fmla="*/ 22686169 w 1"/>
                <a:gd name="T11" fmla="*/ 89187629 h 7"/>
                <a:gd name="T12" fmla="*/ 22686169 w 1"/>
                <a:gd name="T13" fmla="*/ 14862677 h 7"/>
                <a:gd name="T14" fmla="*/ 22686169 w 1"/>
                <a:gd name="T15" fmla="*/ 14862677 h 7"/>
                <a:gd name="T16" fmla="*/ 22686169 w 1"/>
                <a:gd name="T17" fmla="*/ 0 h 7"/>
                <a:gd name="T18" fmla="*/ 22686169 w 1"/>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7"/>
                <a:gd name="T32" fmla="*/ 1 w 1"/>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7">
                  <a:moveTo>
                    <a:pt x="1" y="0"/>
                  </a:moveTo>
                  <a:cubicBezTo>
                    <a:pt x="1" y="0"/>
                    <a:pt x="0" y="1"/>
                    <a:pt x="0" y="1"/>
                  </a:cubicBezTo>
                  <a:cubicBezTo>
                    <a:pt x="0" y="1"/>
                    <a:pt x="0" y="1"/>
                    <a:pt x="0" y="1"/>
                  </a:cubicBezTo>
                  <a:cubicBezTo>
                    <a:pt x="0" y="6"/>
                    <a:pt x="0" y="6"/>
                    <a:pt x="0" y="6"/>
                  </a:cubicBezTo>
                  <a:cubicBezTo>
                    <a:pt x="1" y="7"/>
                    <a:pt x="1" y="7"/>
                    <a:pt x="1" y="7"/>
                  </a:cubicBezTo>
                  <a:cubicBezTo>
                    <a:pt x="1" y="6"/>
                    <a:pt x="1" y="6"/>
                    <a:pt x="1" y="6"/>
                  </a:cubicBezTo>
                  <a:cubicBezTo>
                    <a:pt x="1" y="1"/>
                    <a:pt x="1" y="1"/>
                    <a:pt x="1" y="1"/>
                  </a:cubicBezTo>
                  <a:cubicBezTo>
                    <a:pt x="1" y="1"/>
                    <a:pt x="1" y="1"/>
                    <a:pt x="1" y="1"/>
                  </a:cubicBezTo>
                  <a:cubicBezTo>
                    <a:pt x="1" y="1"/>
                    <a:pt x="1" y="1"/>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46" name="Freeform 148"/>
            <p:cNvSpPr>
              <a:spLocks noChangeArrowheads="1"/>
            </p:cNvSpPr>
            <p:nvPr/>
          </p:nvSpPr>
          <p:spPr bwMode="auto">
            <a:xfrm>
              <a:off x="5199063" y="2174875"/>
              <a:ext cx="49213" cy="30163"/>
            </a:xfrm>
            <a:custGeom>
              <a:avLst/>
              <a:gdLst>
                <a:gd name="T0" fmla="*/ 57321788 w 13"/>
                <a:gd name="T1" fmla="*/ 0 h 8"/>
                <a:gd name="T2" fmla="*/ 57321788 w 13"/>
                <a:gd name="T3" fmla="*/ 0 h 8"/>
                <a:gd name="T4" fmla="*/ 57321788 w 13"/>
                <a:gd name="T5" fmla="*/ 56864796 h 8"/>
                <a:gd name="T6" fmla="*/ 57321788 w 13"/>
                <a:gd name="T7" fmla="*/ 42646712 h 8"/>
                <a:gd name="T8" fmla="*/ 57321788 w 13"/>
                <a:gd name="T9" fmla="*/ 71079110 h 8"/>
                <a:gd name="T10" fmla="*/ 85986468 w 13"/>
                <a:gd name="T11" fmla="*/ 99511507 h 8"/>
                <a:gd name="T12" fmla="*/ 57321788 w 13"/>
                <a:gd name="T13" fmla="*/ 85293423 h 8"/>
                <a:gd name="T14" fmla="*/ 57321788 w 13"/>
                <a:gd name="T15" fmla="*/ 56864796 h 8"/>
                <a:gd name="T16" fmla="*/ 42993234 w 13"/>
                <a:gd name="T17" fmla="*/ 56864796 h 8"/>
                <a:gd name="T18" fmla="*/ 57321788 w 13"/>
                <a:gd name="T19" fmla="*/ 0 h 8"/>
                <a:gd name="T20" fmla="*/ 0 w 13"/>
                <a:gd name="T21" fmla="*/ 113725821 h 8"/>
                <a:gd name="T22" fmla="*/ 42993234 w 13"/>
                <a:gd name="T23" fmla="*/ 113725821 h 8"/>
                <a:gd name="T24" fmla="*/ 157640596 w 13"/>
                <a:gd name="T25" fmla="*/ 113725821 h 8"/>
                <a:gd name="T26" fmla="*/ 186301490 w 13"/>
                <a:gd name="T27" fmla="*/ 113725821 h 8"/>
                <a:gd name="T28" fmla="*/ 128979702 w 13"/>
                <a:gd name="T29" fmla="*/ 0 h 8"/>
                <a:gd name="T30" fmla="*/ 128979702 w 13"/>
                <a:gd name="T31" fmla="*/ 0 h 8"/>
                <a:gd name="T32" fmla="*/ 128979702 w 13"/>
                <a:gd name="T33" fmla="*/ 0 h 8"/>
                <a:gd name="T34" fmla="*/ 128979702 w 13"/>
                <a:gd name="T35" fmla="*/ 0 h 8"/>
                <a:gd name="T36" fmla="*/ 143308256 w 13"/>
                <a:gd name="T37" fmla="*/ 56864796 h 8"/>
                <a:gd name="T38" fmla="*/ 128979702 w 13"/>
                <a:gd name="T39" fmla="*/ 56864796 h 8"/>
                <a:gd name="T40" fmla="*/ 143308256 w 13"/>
                <a:gd name="T41" fmla="*/ 85293423 h 8"/>
                <a:gd name="T42" fmla="*/ 100315022 w 13"/>
                <a:gd name="T43" fmla="*/ 99511507 h 8"/>
                <a:gd name="T44" fmla="*/ 128979702 w 13"/>
                <a:gd name="T45" fmla="*/ 71079110 h 8"/>
                <a:gd name="T46" fmla="*/ 128979702 w 13"/>
                <a:gd name="T47" fmla="*/ 56864796 h 8"/>
                <a:gd name="T48" fmla="*/ 143308256 w 13"/>
                <a:gd name="T49" fmla="*/ 56864796 h 8"/>
                <a:gd name="T50" fmla="*/ 128979702 w 13"/>
                <a:gd name="T51" fmla="*/ 0 h 8"/>
                <a:gd name="T52" fmla="*/ 100315022 w 13"/>
                <a:gd name="T53" fmla="*/ 99511507 h 8"/>
                <a:gd name="T54" fmla="*/ 57321788 w 13"/>
                <a:gd name="T55" fmla="*/ 0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
                <a:gd name="T85" fmla="*/ 0 h 8"/>
                <a:gd name="T86" fmla="*/ 13 w 13"/>
                <a:gd name="T87" fmla="*/ 8 h 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 h="8">
                  <a:moveTo>
                    <a:pt x="4" y="0"/>
                  </a:moveTo>
                  <a:cubicBezTo>
                    <a:pt x="4" y="0"/>
                    <a:pt x="4" y="0"/>
                    <a:pt x="4" y="0"/>
                  </a:cubicBezTo>
                  <a:cubicBezTo>
                    <a:pt x="3" y="2"/>
                    <a:pt x="4" y="4"/>
                    <a:pt x="4" y="4"/>
                  </a:cubicBezTo>
                  <a:cubicBezTo>
                    <a:pt x="4" y="3"/>
                    <a:pt x="4" y="3"/>
                    <a:pt x="4" y="3"/>
                  </a:cubicBezTo>
                  <a:cubicBezTo>
                    <a:pt x="4" y="5"/>
                    <a:pt x="4" y="5"/>
                    <a:pt x="4" y="5"/>
                  </a:cubicBezTo>
                  <a:cubicBezTo>
                    <a:pt x="6" y="7"/>
                    <a:pt x="6" y="7"/>
                    <a:pt x="6" y="7"/>
                  </a:cubicBezTo>
                  <a:cubicBezTo>
                    <a:pt x="4" y="6"/>
                    <a:pt x="4" y="6"/>
                    <a:pt x="4" y="6"/>
                  </a:cubicBezTo>
                  <a:cubicBezTo>
                    <a:pt x="4" y="4"/>
                    <a:pt x="4" y="4"/>
                    <a:pt x="4" y="4"/>
                  </a:cubicBezTo>
                  <a:cubicBezTo>
                    <a:pt x="3" y="4"/>
                    <a:pt x="3" y="4"/>
                    <a:pt x="3" y="4"/>
                  </a:cubicBezTo>
                  <a:cubicBezTo>
                    <a:pt x="3" y="2"/>
                    <a:pt x="4" y="0"/>
                    <a:pt x="4" y="0"/>
                  </a:cubicBezTo>
                  <a:cubicBezTo>
                    <a:pt x="2" y="1"/>
                    <a:pt x="0" y="3"/>
                    <a:pt x="0" y="8"/>
                  </a:cubicBezTo>
                  <a:cubicBezTo>
                    <a:pt x="3" y="8"/>
                    <a:pt x="3" y="8"/>
                    <a:pt x="3" y="8"/>
                  </a:cubicBezTo>
                  <a:cubicBezTo>
                    <a:pt x="11" y="8"/>
                    <a:pt x="11" y="8"/>
                    <a:pt x="11" y="8"/>
                  </a:cubicBezTo>
                  <a:cubicBezTo>
                    <a:pt x="13" y="8"/>
                    <a:pt x="13" y="8"/>
                    <a:pt x="13" y="8"/>
                  </a:cubicBezTo>
                  <a:cubicBezTo>
                    <a:pt x="13" y="3"/>
                    <a:pt x="12" y="1"/>
                    <a:pt x="9" y="0"/>
                  </a:cubicBezTo>
                  <a:cubicBezTo>
                    <a:pt x="9" y="0"/>
                    <a:pt x="9" y="0"/>
                    <a:pt x="9" y="0"/>
                  </a:cubicBezTo>
                  <a:cubicBezTo>
                    <a:pt x="9" y="0"/>
                    <a:pt x="9" y="0"/>
                    <a:pt x="9" y="0"/>
                  </a:cubicBezTo>
                  <a:cubicBezTo>
                    <a:pt x="9" y="0"/>
                    <a:pt x="9" y="0"/>
                    <a:pt x="9" y="0"/>
                  </a:cubicBezTo>
                  <a:cubicBezTo>
                    <a:pt x="9" y="0"/>
                    <a:pt x="10" y="2"/>
                    <a:pt x="10" y="4"/>
                  </a:cubicBezTo>
                  <a:cubicBezTo>
                    <a:pt x="9" y="4"/>
                    <a:pt x="9" y="4"/>
                    <a:pt x="9" y="4"/>
                  </a:cubicBezTo>
                  <a:cubicBezTo>
                    <a:pt x="10" y="6"/>
                    <a:pt x="10" y="6"/>
                    <a:pt x="10" y="6"/>
                  </a:cubicBezTo>
                  <a:cubicBezTo>
                    <a:pt x="7" y="7"/>
                    <a:pt x="7" y="7"/>
                    <a:pt x="7" y="7"/>
                  </a:cubicBezTo>
                  <a:cubicBezTo>
                    <a:pt x="9" y="5"/>
                    <a:pt x="9" y="5"/>
                    <a:pt x="9" y="5"/>
                  </a:cubicBezTo>
                  <a:cubicBezTo>
                    <a:pt x="9" y="4"/>
                    <a:pt x="9" y="4"/>
                    <a:pt x="9" y="4"/>
                  </a:cubicBezTo>
                  <a:cubicBezTo>
                    <a:pt x="10" y="4"/>
                    <a:pt x="10" y="4"/>
                    <a:pt x="10" y="4"/>
                  </a:cubicBezTo>
                  <a:cubicBezTo>
                    <a:pt x="10" y="4"/>
                    <a:pt x="10" y="2"/>
                    <a:pt x="9" y="0"/>
                  </a:cubicBezTo>
                  <a:cubicBezTo>
                    <a:pt x="9" y="0"/>
                    <a:pt x="9" y="5"/>
                    <a:pt x="7" y="7"/>
                  </a:cubicBezTo>
                  <a:cubicBezTo>
                    <a:pt x="7" y="7"/>
                    <a:pt x="4" y="4"/>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47" name="Freeform 149"/>
            <p:cNvSpPr>
              <a:spLocks noChangeArrowheads="1"/>
            </p:cNvSpPr>
            <p:nvPr/>
          </p:nvSpPr>
          <p:spPr bwMode="auto">
            <a:xfrm>
              <a:off x="5218113" y="2170113"/>
              <a:ext cx="3175" cy="7938"/>
            </a:xfrm>
            <a:custGeom>
              <a:avLst/>
              <a:gdLst>
                <a:gd name="T0" fmla="*/ 10080625 w 1"/>
                <a:gd name="T1" fmla="*/ 0 h 2"/>
                <a:gd name="T2" fmla="*/ 0 w 1"/>
                <a:gd name="T3" fmla="*/ 15752961 h 2"/>
                <a:gd name="T4" fmla="*/ 10080625 w 1"/>
                <a:gd name="T5" fmla="*/ 31505922 h 2"/>
                <a:gd name="T6" fmla="*/ 10080625 w 1"/>
                <a:gd name="T7" fmla="*/ 0 h 2"/>
                <a:gd name="T8" fmla="*/ 10080625 w 1"/>
                <a:gd name="T9" fmla="*/ 0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1" y="0"/>
                  </a:moveTo>
                  <a:cubicBezTo>
                    <a:pt x="0" y="1"/>
                    <a:pt x="0" y="1"/>
                    <a:pt x="0" y="1"/>
                  </a:cubicBezTo>
                  <a:cubicBezTo>
                    <a:pt x="1" y="2"/>
                    <a:pt x="1" y="2"/>
                    <a:pt x="1" y="2"/>
                  </a:cubicBezTo>
                  <a:cubicBezTo>
                    <a:pt x="1" y="1"/>
                    <a:pt x="1" y="0"/>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48" name="Freeform 150"/>
            <p:cNvSpPr>
              <a:spLocks noChangeArrowheads="1"/>
            </p:cNvSpPr>
            <p:nvPr/>
          </p:nvSpPr>
          <p:spPr bwMode="auto">
            <a:xfrm>
              <a:off x="5226050" y="2170113"/>
              <a:ext cx="7938" cy="7938"/>
            </a:xfrm>
            <a:custGeom>
              <a:avLst/>
              <a:gdLst>
                <a:gd name="T0" fmla="*/ 15752961 w 2"/>
                <a:gd name="T1" fmla="*/ 0 h 2"/>
                <a:gd name="T2" fmla="*/ 0 w 2"/>
                <a:gd name="T3" fmla="*/ 0 h 2"/>
                <a:gd name="T4" fmla="*/ 0 w 2"/>
                <a:gd name="T5" fmla="*/ 31505922 h 2"/>
                <a:gd name="T6" fmla="*/ 31505922 w 2"/>
                <a:gd name="T7" fmla="*/ 15752961 h 2"/>
                <a:gd name="T8" fmla="*/ 15752961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1" y="0"/>
                    <a:pt x="1" y="0"/>
                    <a:pt x="0" y="0"/>
                  </a:cubicBezTo>
                  <a:cubicBezTo>
                    <a:pt x="0" y="0"/>
                    <a:pt x="1" y="1"/>
                    <a:pt x="0" y="2"/>
                  </a:cubicBezTo>
                  <a:cubicBezTo>
                    <a:pt x="2" y="1"/>
                    <a:pt x="2" y="1"/>
                    <a:pt x="2" y="1"/>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49" name="Freeform 151"/>
            <p:cNvSpPr>
              <a:spLocks noEditPoints="1" noChangeArrowheads="1"/>
            </p:cNvSpPr>
            <p:nvPr/>
          </p:nvSpPr>
          <p:spPr bwMode="auto">
            <a:xfrm>
              <a:off x="5210175" y="2133600"/>
              <a:ext cx="26988" cy="36513"/>
            </a:xfrm>
            <a:custGeom>
              <a:avLst/>
              <a:gdLst>
                <a:gd name="T0" fmla="*/ 59458419 w 7"/>
                <a:gd name="T1" fmla="*/ 119989021 h 10"/>
                <a:gd name="T2" fmla="*/ 59458419 w 7"/>
                <a:gd name="T3" fmla="*/ 119989021 h 10"/>
                <a:gd name="T4" fmla="*/ 29729210 w 7"/>
                <a:gd name="T5" fmla="*/ 93323577 h 10"/>
                <a:gd name="T6" fmla="*/ 89187629 w 7"/>
                <a:gd name="T7" fmla="*/ 93323577 h 10"/>
                <a:gd name="T8" fmla="*/ 59458419 w 7"/>
                <a:gd name="T9" fmla="*/ 119989021 h 10"/>
                <a:gd name="T10" fmla="*/ 59458419 w 7"/>
                <a:gd name="T11" fmla="*/ 79992680 h 10"/>
                <a:gd name="T12" fmla="*/ 59458419 w 7"/>
                <a:gd name="T13" fmla="*/ 66661784 h 10"/>
                <a:gd name="T14" fmla="*/ 59458419 w 7"/>
                <a:gd name="T15" fmla="*/ 53327237 h 10"/>
                <a:gd name="T16" fmla="*/ 74321097 w 7"/>
                <a:gd name="T17" fmla="*/ 66661784 h 10"/>
                <a:gd name="T18" fmla="*/ 59458419 w 7"/>
                <a:gd name="T19" fmla="*/ 79992680 h 10"/>
                <a:gd name="T20" fmla="*/ 44591887 w 7"/>
                <a:gd name="T21" fmla="*/ 66661784 h 10"/>
                <a:gd name="T22" fmla="*/ 44591887 w 7"/>
                <a:gd name="T23" fmla="*/ 66661784 h 10"/>
                <a:gd name="T24" fmla="*/ 44591887 w 7"/>
                <a:gd name="T25" fmla="*/ 66661784 h 10"/>
                <a:gd name="T26" fmla="*/ 44591887 w 7"/>
                <a:gd name="T27" fmla="*/ 53327237 h 10"/>
                <a:gd name="T28" fmla="*/ 59458419 w 7"/>
                <a:gd name="T29" fmla="*/ 66661784 h 10"/>
                <a:gd name="T30" fmla="*/ 44591887 w 7"/>
                <a:gd name="T31" fmla="*/ 66661784 h 10"/>
                <a:gd name="T32" fmla="*/ 59458419 w 7"/>
                <a:gd name="T33" fmla="*/ 0 h 10"/>
                <a:gd name="T34" fmla="*/ 0 w 7"/>
                <a:gd name="T35" fmla="*/ 66661784 h 10"/>
                <a:gd name="T36" fmla="*/ 59458419 w 7"/>
                <a:gd name="T37" fmla="*/ 133319917 h 10"/>
                <a:gd name="T38" fmla="*/ 59458419 w 7"/>
                <a:gd name="T39" fmla="*/ 133319917 h 10"/>
                <a:gd name="T40" fmla="*/ 104050306 w 7"/>
                <a:gd name="T41" fmla="*/ 66661784 h 10"/>
                <a:gd name="T42" fmla="*/ 59458419 w 7"/>
                <a:gd name="T43" fmla="*/ 0 h 10"/>
                <a:gd name="T44" fmla="*/ 59458419 w 7"/>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4" y="9"/>
                  </a:moveTo>
                  <a:cubicBezTo>
                    <a:pt x="4" y="9"/>
                    <a:pt x="4" y="9"/>
                    <a:pt x="4" y="9"/>
                  </a:cubicBezTo>
                  <a:cubicBezTo>
                    <a:pt x="3" y="9"/>
                    <a:pt x="2" y="8"/>
                    <a:pt x="2" y="7"/>
                  </a:cubicBezTo>
                  <a:cubicBezTo>
                    <a:pt x="6" y="7"/>
                    <a:pt x="6" y="7"/>
                    <a:pt x="6" y="7"/>
                  </a:cubicBezTo>
                  <a:cubicBezTo>
                    <a:pt x="5" y="8"/>
                    <a:pt x="5" y="9"/>
                    <a:pt x="4" y="9"/>
                  </a:cubicBezTo>
                  <a:moveTo>
                    <a:pt x="4" y="6"/>
                  </a:moveTo>
                  <a:cubicBezTo>
                    <a:pt x="4" y="6"/>
                    <a:pt x="4" y="5"/>
                    <a:pt x="4" y="5"/>
                  </a:cubicBezTo>
                  <a:cubicBezTo>
                    <a:pt x="4" y="4"/>
                    <a:pt x="4" y="4"/>
                    <a:pt x="4" y="4"/>
                  </a:cubicBezTo>
                  <a:cubicBezTo>
                    <a:pt x="5" y="5"/>
                    <a:pt x="5" y="5"/>
                    <a:pt x="5" y="5"/>
                  </a:cubicBezTo>
                  <a:cubicBezTo>
                    <a:pt x="5" y="5"/>
                    <a:pt x="5" y="6"/>
                    <a:pt x="4" y="6"/>
                  </a:cubicBezTo>
                  <a:moveTo>
                    <a:pt x="3" y="5"/>
                  </a:moveTo>
                  <a:cubicBezTo>
                    <a:pt x="3" y="5"/>
                    <a:pt x="3" y="5"/>
                    <a:pt x="3" y="5"/>
                  </a:cubicBezTo>
                  <a:cubicBezTo>
                    <a:pt x="3" y="5"/>
                    <a:pt x="3" y="5"/>
                    <a:pt x="3" y="5"/>
                  </a:cubicBezTo>
                  <a:cubicBezTo>
                    <a:pt x="3" y="4"/>
                    <a:pt x="3" y="4"/>
                    <a:pt x="3" y="4"/>
                  </a:cubicBezTo>
                  <a:cubicBezTo>
                    <a:pt x="4" y="5"/>
                    <a:pt x="4" y="5"/>
                    <a:pt x="4" y="5"/>
                  </a:cubicBezTo>
                  <a:cubicBezTo>
                    <a:pt x="4" y="5"/>
                    <a:pt x="3" y="5"/>
                    <a:pt x="3" y="5"/>
                  </a:cubicBezTo>
                  <a:moveTo>
                    <a:pt x="4" y="0"/>
                  </a:moveTo>
                  <a:cubicBezTo>
                    <a:pt x="2" y="0"/>
                    <a:pt x="0" y="2"/>
                    <a:pt x="0" y="5"/>
                  </a:cubicBezTo>
                  <a:cubicBezTo>
                    <a:pt x="0" y="8"/>
                    <a:pt x="2" y="10"/>
                    <a:pt x="4" y="10"/>
                  </a:cubicBezTo>
                  <a:cubicBezTo>
                    <a:pt x="4" y="10"/>
                    <a:pt x="4" y="10"/>
                    <a:pt x="4" y="10"/>
                  </a:cubicBezTo>
                  <a:cubicBezTo>
                    <a:pt x="6" y="10"/>
                    <a:pt x="7" y="8"/>
                    <a:pt x="7" y="5"/>
                  </a:cubicBezTo>
                  <a:cubicBezTo>
                    <a:pt x="7" y="2"/>
                    <a:pt x="6" y="0"/>
                    <a:pt x="4"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50" name="Freeform 152"/>
            <p:cNvSpPr>
              <a:spLocks noChangeArrowheads="1"/>
            </p:cNvSpPr>
            <p:nvPr/>
          </p:nvSpPr>
          <p:spPr bwMode="auto">
            <a:xfrm>
              <a:off x="5368925" y="2174875"/>
              <a:ext cx="3175" cy="22225"/>
            </a:xfrm>
            <a:custGeom>
              <a:avLst/>
              <a:gdLst>
                <a:gd name="T0" fmla="*/ 0 w 1"/>
                <a:gd name="T1" fmla="*/ 0 h 6"/>
                <a:gd name="T2" fmla="*/ 0 w 1"/>
                <a:gd name="T3" fmla="*/ 13720233 h 6"/>
                <a:gd name="T4" fmla="*/ 0 w 1"/>
                <a:gd name="T5" fmla="*/ 13720233 h 6"/>
                <a:gd name="T6" fmla="*/ 0 w 1"/>
                <a:gd name="T7" fmla="*/ 82325104 h 6"/>
                <a:gd name="T8" fmla="*/ 10080625 w 1"/>
                <a:gd name="T9" fmla="*/ 82325104 h 6"/>
                <a:gd name="T10" fmla="*/ 10080625 w 1"/>
                <a:gd name="T11" fmla="*/ 82325104 h 6"/>
                <a:gd name="T12" fmla="*/ 10080625 w 1"/>
                <a:gd name="T13" fmla="*/ 13720233 h 6"/>
                <a:gd name="T14" fmla="*/ 10080625 w 1"/>
                <a:gd name="T15" fmla="*/ 13720233 h 6"/>
                <a:gd name="T16" fmla="*/ 10080625 w 1"/>
                <a:gd name="T17" fmla="*/ 0 h 6"/>
                <a:gd name="T18" fmla="*/ 0 w 1"/>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6"/>
                <a:gd name="T32" fmla="*/ 1 w 1"/>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6">
                  <a:moveTo>
                    <a:pt x="0" y="0"/>
                  </a:moveTo>
                  <a:cubicBezTo>
                    <a:pt x="0" y="0"/>
                    <a:pt x="0" y="0"/>
                    <a:pt x="0" y="1"/>
                  </a:cubicBezTo>
                  <a:cubicBezTo>
                    <a:pt x="0" y="1"/>
                    <a:pt x="0" y="1"/>
                    <a:pt x="0" y="1"/>
                  </a:cubicBezTo>
                  <a:cubicBezTo>
                    <a:pt x="0" y="6"/>
                    <a:pt x="0" y="6"/>
                    <a:pt x="0" y="6"/>
                  </a:cubicBezTo>
                  <a:cubicBezTo>
                    <a:pt x="1" y="6"/>
                    <a:pt x="1" y="6"/>
                    <a:pt x="1" y="6"/>
                  </a:cubicBezTo>
                  <a:cubicBezTo>
                    <a:pt x="1" y="6"/>
                    <a:pt x="1" y="6"/>
                    <a:pt x="1" y="6"/>
                  </a:cubicBezTo>
                  <a:cubicBezTo>
                    <a:pt x="1" y="1"/>
                    <a:pt x="1" y="1"/>
                    <a:pt x="1" y="1"/>
                  </a:cubicBezTo>
                  <a:cubicBezTo>
                    <a:pt x="1" y="1"/>
                    <a:pt x="1" y="1"/>
                    <a:pt x="1" y="1"/>
                  </a:cubicBezTo>
                  <a:cubicBezTo>
                    <a:pt x="1" y="1"/>
                    <a:pt x="1" y="0"/>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51" name="Freeform 153"/>
            <p:cNvSpPr>
              <a:spLocks noEditPoints="1" noChangeArrowheads="1"/>
            </p:cNvSpPr>
            <p:nvPr/>
          </p:nvSpPr>
          <p:spPr bwMode="auto">
            <a:xfrm>
              <a:off x="5346700" y="2174875"/>
              <a:ext cx="47625" cy="33338"/>
            </a:xfrm>
            <a:custGeom>
              <a:avLst/>
              <a:gdLst>
                <a:gd name="T0" fmla="*/ 40261442 w 13"/>
                <a:gd name="T1" fmla="*/ 54885461 h 9"/>
                <a:gd name="T2" fmla="*/ 53684365 w 13"/>
                <a:gd name="T3" fmla="*/ 0 h 9"/>
                <a:gd name="T4" fmla="*/ 53684365 w 13"/>
                <a:gd name="T5" fmla="*/ 54885461 h 9"/>
                <a:gd name="T6" fmla="*/ 53684365 w 13"/>
                <a:gd name="T7" fmla="*/ 54885461 h 9"/>
                <a:gd name="T8" fmla="*/ 53684365 w 13"/>
                <a:gd name="T9" fmla="*/ 68605900 h 9"/>
                <a:gd name="T10" fmla="*/ 80526548 w 13"/>
                <a:gd name="T11" fmla="*/ 96050482 h 9"/>
                <a:gd name="T12" fmla="*/ 53684365 w 13"/>
                <a:gd name="T13" fmla="*/ 82326339 h 9"/>
                <a:gd name="T14" fmla="*/ 53684365 w 13"/>
                <a:gd name="T15" fmla="*/ 54885461 h 9"/>
                <a:gd name="T16" fmla="*/ 40261442 w 13"/>
                <a:gd name="T17" fmla="*/ 54885461 h 9"/>
                <a:gd name="T18" fmla="*/ 53684365 w 13"/>
                <a:gd name="T19" fmla="*/ 0 h 9"/>
                <a:gd name="T20" fmla="*/ 53684365 w 13"/>
                <a:gd name="T21" fmla="*/ 0 h 9"/>
                <a:gd name="T22" fmla="*/ 53684365 w 13"/>
                <a:gd name="T23" fmla="*/ 0 h 9"/>
                <a:gd name="T24" fmla="*/ 0 w 13"/>
                <a:gd name="T25" fmla="*/ 123491360 h 9"/>
                <a:gd name="T26" fmla="*/ 40261442 w 13"/>
                <a:gd name="T27" fmla="*/ 123491360 h 9"/>
                <a:gd name="T28" fmla="*/ 134210913 w 13"/>
                <a:gd name="T29" fmla="*/ 123491360 h 9"/>
                <a:gd name="T30" fmla="*/ 174472356 w 13"/>
                <a:gd name="T31" fmla="*/ 123491360 h 9"/>
                <a:gd name="T32" fmla="*/ 120787990 w 13"/>
                <a:gd name="T33" fmla="*/ 0 h 9"/>
                <a:gd name="T34" fmla="*/ 120787990 w 13"/>
                <a:gd name="T35" fmla="*/ 0 h 9"/>
                <a:gd name="T36" fmla="*/ 120787990 w 13"/>
                <a:gd name="T37" fmla="*/ 0 h 9"/>
                <a:gd name="T38" fmla="*/ 120787990 w 13"/>
                <a:gd name="T39" fmla="*/ 0 h 9"/>
                <a:gd name="T40" fmla="*/ 134210913 w 13"/>
                <a:gd name="T41" fmla="*/ 54885461 h 9"/>
                <a:gd name="T42" fmla="*/ 120787990 w 13"/>
                <a:gd name="T43" fmla="*/ 54885461 h 9"/>
                <a:gd name="T44" fmla="*/ 120787990 w 13"/>
                <a:gd name="T45" fmla="*/ 82326339 h 9"/>
                <a:gd name="T46" fmla="*/ 93945808 w 13"/>
                <a:gd name="T47" fmla="*/ 96050482 h 9"/>
                <a:gd name="T48" fmla="*/ 120787990 w 13"/>
                <a:gd name="T49" fmla="*/ 82326339 h 9"/>
                <a:gd name="T50" fmla="*/ 120787990 w 13"/>
                <a:gd name="T51" fmla="*/ 54885461 h 9"/>
                <a:gd name="T52" fmla="*/ 134210913 w 13"/>
                <a:gd name="T53" fmla="*/ 54885461 h 9"/>
                <a:gd name="T54" fmla="*/ 120787990 w 13"/>
                <a:gd name="T55" fmla="*/ 0 h 9"/>
                <a:gd name="T56" fmla="*/ 93945808 w 13"/>
                <a:gd name="T57" fmla="*/ 96050482 h 9"/>
                <a:gd name="T58" fmla="*/ 53684365 w 13"/>
                <a:gd name="T59" fmla="*/ 0 h 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
                <a:gd name="T91" fmla="*/ 0 h 9"/>
                <a:gd name="T92" fmla="*/ 13 w 13"/>
                <a:gd name="T93" fmla="*/ 9 h 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 h="9">
                  <a:moveTo>
                    <a:pt x="3" y="4"/>
                  </a:moveTo>
                  <a:cubicBezTo>
                    <a:pt x="3" y="2"/>
                    <a:pt x="4" y="0"/>
                    <a:pt x="4" y="0"/>
                  </a:cubicBezTo>
                  <a:cubicBezTo>
                    <a:pt x="3" y="3"/>
                    <a:pt x="4" y="4"/>
                    <a:pt x="4" y="4"/>
                  </a:cubicBezTo>
                  <a:cubicBezTo>
                    <a:pt x="4" y="4"/>
                    <a:pt x="4" y="4"/>
                    <a:pt x="4" y="4"/>
                  </a:cubicBezTo>
                  <a:cubicBezTo>
                    <a:pt x="4" y="5"/>
                    <a:pt x="4" y="5"/>
                    <a:pt x="4" y="5"/>
                  </a:cubicBezTo>
                  <a:cubicBezTo>
                    <a:pt x="6" y="7"/>
                    <a:pt x="6" y="7"/>
                    <a:pt x="6" y="7"/>
                  </a:cubicBezTo>
                  <a:cubicBezTo>
                    <a:pt x="4" y="6"/>
                    <a:pt x="4" y="6"/>
                    <a:pt x="4" y="6"/>
                  </a:cubicBezTo>
                  <a:cubicBezTo>
                    <a:pt x="4" y="4"/>
                    <a:pt x="4" y="4"/>
                    <a:pt x="4" y="4"/>
                  </a:cubicBezTo>
                  <a:cubicBezTo>
                    <a:pt x="3" y="4"/>
                    <a:pt x="3" y="4"/>
                    <a:pt x="3" y="4"/>
                  </a:cubicBezTo>
                  <a:moveTo>
                    <a:pt x="4" y="0"/>
                  </a:moveTo>
                  <a:cubicBezTo>
                    <a:pt x="4" y="0"/>
                    <a:pt x="4" y="0"/>
                    <a:pt x="4" y="0"/>
                  </a:cubicBezTo>
                  <a:cubicBezTo>
                    <a:pt x="4" y="0"/>
                    <a:pt x="4" y="0"/>
                    <a:pt x="4" y="0"/>
                  </a:cubicBezTo>
                  <a:cubicBezTo>
                    <a:pt x="2" y="1"/>
                    <a:pt x="0" y="3"/>
                    <a:pt x="0" y="9"/>
                  </a:cubicBezTo>
                  <a:cubicBezTo>
                    <a:pt x="3" y="9"/>
                    <a:pt x="3" y="9"/>
                    <a:pt x="3" y="9"/>
                  </a:cubicBezTo>
                  <a:cubicBezTo>
                    <a:pt x="10" y="9"/>
                    <a:pt x="10" y="9"/>
                    <a:pt x="10" y="9"/>
                  </a:cubicBezTo>
                  <a:cubicBezTo>
                    <a:pt x="13" y="9"/>
                    <a:pt x="13" y="9"/>
                    <a:pt x="13" y="9"/>
                  </a:cubicBezTo>
                  <a:cubicBezTo>
                    <a:pt x="13" y="3"/>
                    <a:pt x="11" y="1"/>
                    <a:pt x="9" y="0"/>
                  </a:cubicBezTo>
                  <a:cubicBezTo>
                    <a:pt x="9" y="0"/>
                    <a:pt x="9" y="0"/>
                    <a:pt x="9" y="0"/>
                  </a:cubicBezTo>
                  <a:cubicBezTo>
                    <a:pt x="9" y="0"/>
                    <a:pt x="9" y="0"/>
                    <a:pt x="9" y="0"/>
                  </a:cubicBezTo>
                  <a:cubicBezTo>
                    <a:pt x="9" y="0"/>
                    <a:pt x="9" y="0"/>
                    <a:pt x="9" y="0"/>
                  </a:cubicBezTo>
                  <a:cubicBezTo>
                    <a:pt x="9" y="0"/>
                    <a:pt x="10" y="2"/>
                    <a:pt x="10" y="4"/>
                  </a:cubicBezTo>
                  <a:cubicBezTo>
                    <a:pt x="9" y="4"/>
                    <a:pt x="9" y="4"/>
                    <a:pt x="9" y="4"/>
                  </a:cubicBezTo>
                  <a:cubicBezTo>
                    <a:pt x="9" y="6"/>
                    <a:pt x="9" y="6"/>
                    <a:pt x="9" y="6"/>
                  </a:cubicBezTo>
                  <a:cubicBezTo>
                    <a:pt x="7" y="7"/>
                    <a:pt x="7" y="7"/>
                    <a:pt x="7" y="7"/>
                  </a:cubicBezTo>
                  <a:cubicBezTo>
                    <a:pt x="9" y="6"/>
                    <a:pt x="9" y="6"/>
                    <a:pt x="9" y="6"/>
                  </a:cubicBezTo>
                  <a:cubicBezTo>
                    <a:pt x="9" y="4"/>
                    <a:pt x="9" y="4"/>
                    <a:pt x="9" y="4"/>
                  </a:cubicBezTo>
                  <a:cubicBezTo>
                    <a:pt x="10" y="4"/>
                    <a:pt x="10" y="4"/>
                    <a:pt x="10" y="4"/>
                  </a:cubicBezTo>
                  <a:cubicBezTo>
                    <a:pt x="10" y="4"/>
                    <a:pt x="10" y="3"/>
                    <a:pt x="9" y="0"/>
                  </a:cubicBezTo>
                  <a:cubicBezTo>
                    <a:pt x="9" y="1"/>
                    <a:pt x="9" y="5"/>
                    <a:pt x="7" y="7"/>
                  </a:cubicBezTo>
                  <a:cubicBezTo>
                    <a:pt x="7" y="7"/>
                    <a:pt x="4" y="4"/>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52" name="Freeform 154"/>
            <p:cNvSpPr>
              <a:spLocks noChangeArrowheads="1"/>
            </p:cNvSpPr>
            <p:nvPr/>
          </p:nvSpPr>
          <p:spPr bwMode="auto">
            <a:xfrm>
              <a:off x="5364163" y="2174875"/>
              <a:ext cx="4763" cy="3175"/>
            </a:xfrm>
            <a:custGeom>
              <a:avLst/>
              <a:gdLst>
                <a:gd name="T0" fmla="*/ 0 w 1"/>
                <a:gd name="T1" fmla="*/ 0 h 1"/>
                <a:gd name="T2" fmla="*/ 0 w 1"/>
                <a:gd name="T3" fmla="*/ 0 h 1"/>
                <a:gd name="T4" fmla="*/ 22686169 w 1"/>
                <a:gd name="T5" fmla="*/ 10080625 h 1"/>
                <a:gd name="T6" fmla="*/ 22686169 w 1"/>
                <a:gd name="T7" fmla="*/ 0 h 1"/>
                <a:gd name="T8" fmla="*/ 0 w 1"/>
                <a:gd name="T9" fmla="*/ 0 h 1"/>
                <a:gd name="T10" fmla="*/ 0 60000 65536"/>
                <a:gd name="T11" fmla="*/ 0 60000 65536"/>
                <a:gd name="T12" fmla="*/ 0 60000 65536"/>
                <a:gd name="T13" fmla="*/ 0 60000 65536"/>
                <a:gd name="T14" fmla="*/ 0 60000 65536"/>
                <a:gd name="T15" fmla="*/ 0 w 1"/>
                <a:gd name="T16" fmla="*/ 0 h 1"/>
                <a:gd name="T17" fmla="*/ 1 w 1"/>
                <a:gd name="T18" fmla="*/ 1 h 1"/>
              </a:gdLst>
              <a:ahLst/>
              <a:cxnLst>
                <a:cxn ang="T10">
                  <a:pos x="T0" y="T1"/>
                </a:cxn>
                <a:cxn ang="T11">
                  <a:pos x="T2" y="T3"/>
                </a:cxn>
                <a:cxn ang="T12">
                  <a:pos x="T4" y="T5"/>
                </a:cxn>
                <a:cxn ang="T13">
                  <a:pos x="T6" y="T7"/>
                </a:cxn>
                <a:cxn ang="T14">
                  <a:pos x="T8" y="T9"/>
                </a:cxn>
              </a:cxnLst>
              <a:rect l="T15" t="T16" r="T17" b="T18"/>
              <a:pathLst>
                <a:path w="1" h="1">
                  <a:moveTo>
                    <a:pt x="0" y="0"/>
                  </a:moveTo>
                  <a:cubicBezTo>
                    <a:pt x="0" y="0"/>
                    <a:pt x="0" y="0"/>
                    <a:pt x="0" y="0"/>
                  </a:cubicBezTo>
                  <a:cubicBezTo>
                    <a:pt x="1" y="1"/>
                    <a:pt x="1" y="1"/>
                    <a:pt x="1" y="1"/>
                  </a:cubicBezTo>
                  <a:cubicBezTo>
                    <a:pt x="1" y="0"/>
                    <a:pt x="1" y="0"/>
                    <a:pt x="1" y="0"/>
                  </a:cubicBezTo>
                  <a:cubicBezTo>
                    <a:pt x="1"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53" name="Freeform 155"/>
            <p:cNvSpPr>
              <a:spLocks noChangeArrowheads="1"/>
            </p:cNvSpPr>
            <p:nvPr/>
          </p:nvSpPr>
          <p:spPr bwMode="auto">
            <a:xfrm>
              <a:off x="5372100" y="2174875"/>
              <a:ext cx="7938" cy="3175"/>
            </a:xfrm>
            <a:custGeom>
              <a:avLst/>
              <a:gdLst>
                <a:gd name="T0" fmla="*/ 15752961 w 2"/>
                <a:gd name="T1" fmla="*/ 0 h 1"/>
                <a:gd name="T2" fmla="*/ 0 w 2"/>
                <a:gd name="T3" fmla="*/ 0 h 1"/>
                <a:gd name="T4" fmla="*/ 0 w 2"/>
                <a:gd name="T5" fmla="*/ 10080625 h 1"/>
                <a:gd name="T6" fmla="*/ 31505922 w 2"/>
                <a:gd name="T7" fmla="*/ 0 h 1"/>
                <a:gd name="T8" fmla="*/ 15752961 w 2"/>
                <a:gd name="T9" fmla="*/ 0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1" y="0"/>
                  </a:moveTo>
                  <a:cubicBezTo>
                    <a:pt x="1" y="0"/>
                    <a:pt x="1" y="0"/>
                    <a:pt x="0" y="0"/>
                  </a:cubicBezTo>
                  <a:cubicBezTo>
                    <a:pt x="0" y="0"/>
                    <a:pt x="0" y="0"/>
                    <a:pt x="0" y="1"/>
                  </a:cubicBezTo>
                  <a:cubicBezTo>
                    <a:pt x="2" y="0"/>
                    <a:pt x="2" y="0"/>
                    <a:pt x="2"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54" name="Freeform 156"/>
            <p:cNvSpPr>
              <a:spLocks noEditPoints="1" noChangeArrowheads="1"/>
            </p:cNvSpPr>
            <p:nvPr/>
          </p:nvSpPr>
          <p:spPr bwMode="auto">
            <a:xfrm>
              <a:off x="5357813" y="2136775"/>
              <a:ext cx="25400" cy="33338"/>
            </a:xfrm>
            <a:custGeom>
              <a:avLst/>
              <a:gdLst>
                <a:gd name="T0" fmla="*/ 52665086 w 7"/>
                <a:gd name="T1" fmla="*/ 109770921 h 9"/>
                <a:gd name="T2" fmla="*/ 52665086 w 7"/>
                <a:gd name="T3" fmla="*/ 109770921 h 9"/>
                <a:gd name="T4" fmla="*/ 26332543 w 7"/>
                <a:gd name="T5" fmla="*/ 82326339 h 9"/>
                <a:gd name="T6" fmla="*/ 65833171 w 7"/>
                <a:gd name="T7" fmla="*/ 82326339 h 9"/>
                <a:gd name="T8" fmla="*/ 52665086 w 7"/>
                <a:gd name="T9" fmla="*/ 109770921 h 9"/>
                <a:gd name="T10" fmla="*/ 52665086 w 7"/>
                <a:gd name="T11" fmla="*/ 68605900 h 9"/>
                <a:gd name="T12" fmla="*/ 52665086 w 7"/>
                <a:gd name="T13" fmla="*/ 54885461 h 9"/>
                <a:gd name="T14" fmla="*/ 52665086 w 7"/>
                <a:gd name="T15" fmla="*/ 54885461 h 9"/>
                <a:gd name="T16" fmla="*/ 65833171 w 7"/>
                <a:gd name="T17" fmla="*/ 54885461 h 9"/>
                <a:gd name="T18" fmla="*/ 52665086 w 7"/>
                <a:gd name="T19" fmla="*/ 68605900 h 9"/>
                <a:gd name="T20" fmla="*/ 39500629 w 7"/>
                <a:gd name="T21" fmla="*/ 68605900 h 9"/>
                <a:gd name="T22" fmla="*/ 26332543 w 7"/>
                <a:gd name="T23" fmla="*/ 54885461 h 9"/>
                <a:gd name="T24" fmla="*/ 39500629 w 7"/>
                <a:gd name="T25" fmla="*/ 54885461 h 9"/>
                <a:gd name="T26" fmla="*/ 39500629 w 7"/>
                <a:gd name="T27" fmla="*/ 54885461 h 9"/>
                <a:gd name="T28" fmla="*/ 39500629 w 7"/>
                <a:gd name="T29" fmla="*/ 68605900 h 9"/>
                <a:gd name="T30" fmla="*/ 52665086 w 7"/>
                <a:gd name="T31" fmla="*/ 0 h 9"/>
                <a:gd name="T32" fmla="*/ 0 w 7"/>
                <a:gd name="T33" fmla="*/ 54885461 h 9"/>
                <a:gd name="T34" fmla="*/ 52665086 w 7"/>
                <a:gd name="T35" fmla="*/ 123491360 h 9"/>
                <a:gd name="T36" fmla="*/ 52665086 w 7"/>
                <a:gd name="T37" fmla="*/ 123491360 h 9"/>
                <a:gd name="T38" fmla="*/ 92165714 w 7"/>
                <a:gd name="T39" fmla="*/ 68605900 h 9"/>
                <a:gd name="T40" fmla="*/ 52665086 w 7"/>
                <a:gd name="T41" fmla="*/ 0 h 9"/>
                <a:gd name="T42" fmla="*/ 52665086 w 7"/>
                <a:gd name="T43" fmla="*/ 0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4" y="8"/>
                  </a:moveTo>
                  <a:cubicBezTo>
                    <a:pt x="4" y="8"/>
                    <a:pt x="4" y="8"/>
                    <a:pt x="4" y="8"/>
                  </a:cubicBezTo>
                  <a:cubicBezTo>
                    <a:pt x="3" y="8"/>
                    <a:pt x="2" y="7"/>
                    <a:pt x="2" y="6"/>
                  </a:cubicBezTo>
                  <a:cubicBezTo>
                    <a:pt x="5" y="6"/>
                    <a:pt x="5" y="6"/>
                    <a:pt x="5" y="6"/>
                  </a:cubicBezTo>
                  <a:cubicBezTo>
                    <a:pt x="5" y="7"/>
                    <a:pt x="5" y="8"/>
                    <a:pt x="4" y="8"/>
                  </a:cubicBezTo>
                  <a:moveTo>
                    <a:pt x="4" y="5"/>
                  </a:moveTo>
                  <a:cubicBezTo>
                    <a:pt x="4" y="4"/>
                    <a:pt x="4" y="4"/>
                    <a:pt x="4" y="4"/>
                  </a:cubicBezTo>
                  <a:cubicBezTo>
                    <a:pt x="4" y="4"/>
                    <a:pt x="4" y="4"/>
                    <a:pt x="4" y="4"/>
                  </a:cubicBezTo>
                  <a:cubicBezTo>
                    <a:pt x="5" y="4"/>
                    <a:pt x="5" y="4"/>
                    <a:pt x="5" y="4"/>
                  </a:cubicBezTo>
                  <a:cubicBezTo>
                    <a:pt x="4" y="5"/>
                    <a:pt x="4" y="5"/>
                    <a:pt x="4" y="5"/>
                  </a:cubicBezTo>
                  <a:moveTo>
                    <a:pt x="3" y="5"/>
                  </a:moveTo>
                  <a:cubicBezTo>
                    <a:pt x="2" y="4"/>
                    <a:pt x="2" y="4"/>
                    <a:pt x="2" y="4"/>
                  </a:cubicBezTo>
                  <a:cubicBezTo>
                    <a:pt x="3" y="4"/>
                    <a:pt x="3" y="4"/>
                    <a:pt x="3" y="4"/>
                  </a:cubicBezTo>
                  <a:cubicBezTo>
                    <a:pt x="3" y="4"/>
                    <a:pt x="3" y="4"/>
                    <a:pt x="3" y="4"/>
                  </a:cubicBezTo>
                  <a:cubicBezTo>
                    <a:pt x="3" y="5"/>
                    <a:pt x="3" y="5"/>
                    <a:pt x="3" y="5"/>
                  </a:cubicBezTo>
                  <a:moveTo>
                    <a:pt x="4" y="0"/>
                  </a:moveTo>
                  <a:cubicBezTo>
                    <a:pt x="2" y="0"/>
                    <a:pt x="0" y="2"/>
                    <a:pt x="0" y="4"/>
                  </a:cubicBezTo>
                  <a:cubicBezTo>
                    <a:pt x="0" y="7"/>
                    <a:pt x="2" y="9"/>
                    <a:pt x="4" y="9"/>
                  </a:cubicBezTo>
                  <a:cubicBezTo>
                    <a:pt x="4" y="9"/>
                    <a:pt x="4" y="9"/>
                    <a:pt x="4" y="9"/>
                  </a:cubicBezTo>
                  <a:cubicBezTo>
                    <a:pt x="6" y="9"/>
                    <a:pt x="7" y="7"/>
                    <a:pt x="7" y="5"/>
                  </a:cubicBezTo>
                  <a:cubicBezTo>
                    <a:pt x="7" y="2"/>
                    <a:pt x="6" y="0"/>
                    <a:pt x="4"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55" name="Freeform 157"/>
            <p:cNvSpPr>
              <a:spLocks noChangeArrowheads="1"/>
            </p:cNvSpPr>
            <p:nvPr/>
          </p:nvSpPr>
          <p:spPr bwMode="auto">
            <a:xfrm>
              <a:off x="5226050" y="2106613"/>
              <a:ext cx="146050" cy="22225"/>
            </a:xfrm>
            <a:custGeom>
              <a:avLst/>
              <a:gdLst>
                <a:gd name="T0" fmla="*/ 0 w 92"/>
                <a:gd name="T1" fmla="*/ 0 h 14"/>
                <a:gd name="T2" fmla="*/ 0 w 92"/>
                <a:gd name="T3" fmla="*/ 0 h 14"/>
                <a:gd name="T4" fmla="*/ 0 w 92"/>
                <a:gd name="T5" fmla="*/ 30241875 h 14"/>
                <a:gd name="T6" fmla="*/ 0 w 92"/>
                <a:gd name="T7" fmla="*/ 35282188 h 14"/>
                <a:gd name="T8" fmla="*/ 0 w 92"/>
                <a:gd name="T9" fmla="*/ 30241875 h 14"/>
                <a:gd name="T10" fmla="*/ 0 w 92"/>
                <a:gd name="T11" fmla="*/ 0 h 14"/>
                <a:gd name="T12" fmla="*/ 231854375 w 92"/>
                <a:gd name="T13" fmla="*/ 5040313 h 14"/>
                <a:gd name="T14" fmla="*/ 231854375 w 92"/>
                <a:gd name="T15" fmla="*/ 35282188 h 14"/>
                <a:gd name="T16" fmla="*/ 231854375 w 92"/>
                <a:gd name="T17" fmla="*/ 35282188 h 14"/>
                <a:gd name="T18" fmla="*/ 231854375 w 92"/>
                <a:gd name="T19" fmla="*/ 35282188 h 14"/>
                <a:gd name="T20" fmla="*/ 231854375 w 92"/>
                <a:gd name="T21" fmla="*/ 5040313 h 14"/>
                <a:gd name="T22" fmla="*/ 231854375 w 92"/>
                <a:gd name="T23" fmla="*/ 0 h 14"/>
                <a:gd name="T24" fmla="*/ 113407825 w 92"/>
                <a:gd name="T25" fmla="*/ 0 h 14"/>
                <a:gd name="T26" fmla="*/ 113407825 w 92"/>
                <a:gd name="T27" fmla="*/ 0 h 14"/>
                <a:gd name="T28" fmla="*/ 113407825 w 92"/>
                <a:gd name="T29" fmla="*/ 5040313 h 14"/>
                <a:gd name="T30" fmla="*/ 113407825 w 92"/>
                <a:gd name="T31" fmla="*/ 0 h 14"/>
                <a:gd name="T32" fmla="*/ 113407825 w 92"/>
                <a:gd name="T33" fmla="*/ 0 h 14"/>
                <a:gd name="T34" fmla="*/ 0 w 92"/>
                <a:gd name="T35" fmla="*/ 0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2"/>
                <a:gd name="T55" fmla="*/ 0 h 14"/>
                <a:gd name="T56" fmla="*/ 92 w 92"/>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2" h="14">
                  <a:moveTo>
                    <a:pt x="0" y="0"/>
                  </a:moveTo>
                  <a:lnTo>
                    <a:pt x="0" y="0"/>
                  </a:lnTo>
                  <a:lnTo>
                    <a:pt x="0" y="12"/>
                  </a:lnTo>
                  <a:lnTo>
                    <a:pt x="0" y="14"/>
                  </a:lnTo>
                  <a:lnTo>
                    <a:pt x="0" y="12"/>
                  </a:lnTo>
                  <a:lnTo>
                    <a:pt x="0" y="0"/>
                  </a:lnTo>
                  <a:lnTo>
                    <a:pt x="92" y="2"/>
                  </a:lnTo>
                  <a:lnTo>
                    <a:pt x="92" y="14"/>
                  </a:lnTo>
                  <a:lnTo>
                    <a:pt x="92" y="2"/>
                  </a:lnTo>
                  <a:lnTo>
                    <a:pt x="92" y="0"/>
                  </a:lnTo>
                  <a:lnTo>
                    <a:pt x="45" y="0"/>
                  </a:lnTo>
                  <a:lnTo>
                    <a:pt x="45" y="2"/>
                  </a:lnTo>
                  <a:lnTo>
                    <a:pt x="4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56" name="Freeform 158"/>
            <p:cNvSpPr>
              <a:spLocks noChangeArrowheads="1"/>
            </p:cNvSpPr>
            <p:nvPr/>
          </p:nvSpPr>
          <p:spPr bwMode="auto">
            <a:xfrm>
              <a:off x="5226050" y="2106613"/>
              <a:ext cx="146050" cy="22225"/>
            </a:xfrm>
            <a:custGeom>
              <a:avLst/>
              <a:gdLst>
                <a:gd name="T0" fmla="*/ 0 w 92"/>
                <a:gd name="T1" fmla="*/ 0 h 14"/>
                <a:gd name="T2" fmla="*/ 0 w 92"/>
                <a:gd name="T3" fmla="*/ 0 h 14"/>
                <a:gd name="T4" fmla="*/ 0 w 92"/>
                <a:gd name="T5" fmla="*/ 30241875 h 14"/>
                <a:gd name="T6" fmla="*/ 0 w 92"/>
                <a:gd name="T7" fmla="*/ 35282188 h 14"/>
                <a:gd name="T8" fmla="*/ 0 w 92"/>
                <a:gd name="T9" fmla="*/ 30241875 h 14"/>
                <a:gd name="T10" fmla="*/ 0 w 92"/>
                <a:gd name="T11" fmla="*/ 0 h 14"/>
                <a:gd name="T12" fmla="*/ 231854375 w 92"/>
                <a:gd name="T13" fmla="*/ 5040313 h 14"/>
                <a:gd name="T14" fmla="*/ 231854375 w 92"/>
                <a:gd name="T15" fmla="*/ 35282188 h 14"/>
                <a:gd name="T16" fmla="*/ 231854375 w 92"/>
                <a:gd name="T17" fmla="*/ 35282188 h 14"/>
                <a:gd name="T18" fmla="*/ 231854375 w 92"/>
                <a:gd name="T19" fmla="*/ 35282188 h 14"/>
                <a:gd name="T20" fmla="*/ 231854375 w 92"/>
                <a:gd name="T21" fmla="*/ 5040313 h 14"/>
                <a:gd name="T22" fmla="*/ 231854375 w 92"/>
                <a:gd name="T23" fmla="*/ 0 h 14"/>
                <a:gd name="T24" fmla="*/ 113407825 w 92"/>
                <a:gd name="T25" fmla="*/ 0 h 14"/>
                <a:gd name="T26" fmla="*/ 113407825 w 92"/>
                <a:gd name="T27" fmla="*/ 0 h 14"/>
                <a:gd name="T28" fmla="*/ 113407825 w 92"/>
                <a:gd name="T29" fmla="*/ 5040313 h 14"/>
                <a:gd name="T30" fmla="*/ 113407825 w 92"/>
                <a:gd name="T31" fmla="*/ 0 h 14"/>
                <a:gd name="T32" fmla="*/ 113407825 w 92"/>
                <a:gd name="T33" fmla="*/ 0 h 14"/>
                <a:gd name="T34" fmla="*/ 0 w 92"/>
                <a:gd name="T35" fmla="*/ 0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2"/>
                <a:gd name="T55" fmla="*/ 0 h 14"/>
                <a:gd name="T56" fmla="*/ 92 w 92"/>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2" h="14">
                  <a:moveTo>
                    <a:pt x="0" y="0"/>
                  </a:moveTo>
                  <a:lnTo>
                    <a:pt x="0" y="0"/>
                  </a:lnTo>
                  <a:lnTo>
                    <a:pt x="0" y="12"/>
                  </a:lnTo>
                  <a:lnTo>
                    <a:pt x="0" y="14"/>
                  </a:lnTo>
                  <a:lnTo>
                    <a:pt x="0" y="12"/>
                  </a:lnTo>
                  <a:lnTo>
                    <a:pt x="0" y="0"/>
                  </a:lnTo>
                  <a:lnTo>
                    <a:pt x="92" y="2"/>
                  </a:lnTo>
                  <a:lnTo>
                    <a:pt x="92" y="14"/>
                  </a:lnTo>
                  <a:lnTo>
                    <a:pt x="92" y="2"/>
                  </a:lnTo>
                  <a:lnTo>
                    <a:pt x="92" y="0"/>
                  </a:lnTo>
                  <a:lnTo>
                    <a:pt x="45" y="0"/>
                  </a:lnTo>
                  <a:lnTo>
                    <a:pt x="45" y="2"/>
                  </a:lnTo>
                  <a:lnTo>
                    <a:pt x="45"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57" name="Freeform 159"/>
            <p:cNvSpPr>
              <a:spLocks noChangeArrowheads="1"/>
            </p:cNvSpPr>
            <p:nvPr/>
          </p:nvSpPr>
          <p:spPr bwMode="auto">
            <a:xfrm>
              <a:off x="5297488" y="2084388"/>
              <a:ext cx="1" cy="25400"/>
            </a:xfrm>
            <a:custGeom>
              <a:avLst/>
              <a:gdLst>
                <a:gd name="T0" fmla="*/ 0 w 1"/>
                <a:gd name="T1" fmla="*/ 0 h 16"/>
                <a:gd name="T2" fmla="*/ 0 w 1"/>
                <a:gd name="T3" fmla="*/ 0 h 16"/>
                <a:gd name="T4" fmla="*/ 0 w 1"/>
                <a:gd name="T5" fmla="*/ 35282188 h 16"/>
                <a:gd name="T6" fmla="*/ 0 w 1"/>
                <a:gd name="T7" fmla="*/ 35282188 h 16"/>
                <a:gd name="T8" fmla="*/ 0 w 1"/>
                <a:gd name="T9" fmla="*/ 40322500 h 16"/>
                <a:gd name="T10" fmla="*/ 0 w 1"/>
                <a:gd name="T11" fmla="*/ 35282188 h 16"/>
                <a:gd name="T12" fmla="*/ 0 w 1"/>
                <a:gd name="T13" fmla="*/ 35282188 h 16"/>
                <a:gd name="T14" fmla="*/ 0 w 1"/>
                <a:gd name="T15" fmla="*/ 0 h 16"/>
                <a:gd name="T16" fmla="*/ 0 w 1"/>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6"/>
                <a:gd name="T29" fmla="*/ 1 w 1"/>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6">
                  <a:moveTo>
                    <a:pt x="0" y="0"/>
                  </a:moveTo>
                  <a:lnTo>
                    <a:pt x="0" y="0"/>
                  </a:lnTo>
                  <a:lnTo>
                    <a:pt x="0" y="14"/>
                  </a:lnTo>
                  <a:lnTo>
                    <a:pt x="0" y="16"/>
                  </a:lnTo>
                  <a:lnTo>
                    <a:pt x="0"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58" name="Freeform 160"/>
            <p:cNvSpPr>
              <a:spLocks noChangeArrowheads="1"/>
            </p:cNvSpPr>
            <p:nvPr/>
          </p:nvSpPr>
          <p:spPr bwMode="auto">
            <a:xfrm>
              <a:off x="5297488" y="2084388"/>
              <a:ext cx="1" cy="25400"/>
            </a:xfrm>
            <a:custGeom>
              <a:avLst/>
              <a:gdLst>
                <a:gd name="T0" fmla="*/ 0 w 1"/>
                <a:gd name="T1" fmla="*/ 0 h 16"/>
                <a:gd name="T2" fmla="*/ 0 w 1"/>
                <a:gd name="T3" fmla="*/ 0 h 16"/>
                <a:gd name="T4" fmla="*/ 0 w 1"/>
                <a:gd name="T5" fmla="*/ 35282188 h 16"/>
                <a:gd name="T6" fmla="*/ 0 w 1"/>
                <a:gd name="T7" fmla="*/ 35282188 h 16"/>
                <a:gd name="T8" fmla="*/ 0 w 1"/>
                <a:gd name="T9" fmla="*/ 40322500 h 16"/>
                <a:gd name="T10" fmla="*/ 0 w 1"/>
                <a:gd name="T11" fmla="*/ 35282188 h 16"/>
                <a:gd name="T12" fmla="*/ 0 w 1"/>
                <a:gd name="T13" fmla="*/ 35282188 h 16"/>
                <a:gd name="T14" fmla="*/ 0 w 1"/>
                <a:gd name="T15" fmla="*/ 0 h 16"/>
                <a:gd name="T16" fmla="*/ 0 w 1"/>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6"/>
                <a:gd name="T29" fmla="*/ 1 w 1"/>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6">
                  <a:moveTo>
                    <a:pt x="0" y="0"/>
                  </a:moveTo>
                  <a:lnTo>
                    <a:pt x="0" y="0"/>
                  </a:lnTo>
                  <a:lnTo>
                    <a:pt x="0" y="14"/>
                  </a:lnTo>
                  <a:lnTo>
                    <a:pt x="0" y="16"/>
                  </a:lnTo>
                  <a:lnTo>
                    <a:pt x="0" y="1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59" name="Freeform 161"/>
            <p:cNvSpPr>
              <a:spLocks noChangeArrowheads="1"/>
            </p:cNvSpPr>
            <p:nvPr/>
          </p:nvSpPr>
          <p:spPr bwMode="auto">
            <a:xfrm>
              <a:off x="3527425" y="3414713"/>
              <a:ext cx="19050" cy="79375"/>
            </a:xfrm>
            <a:custGeom>
              <a:avLst/>
              <a:gdLst>
                <a:gd name="T0" fmla="*/ 58064400 w 5"/>
                <a:gd name="T1" fmla="*/ 0 h 21"/>
                <a:gd name="T2" fmla="*/ 29032200 w 5"/>
                <a:gd name="T3" fmla="*/ 0 h 21"/>
                <a:gd name="T4" fmla="*/ 14516100 w 5"/>
                <a:gd name="T5" fmla="*/ 42858720 h 21"/>
                <a:gd name="T6" fmla="*/ 14516100 w 5"/>
                <a:gd name="T7" fmla="*/ 42858720 h 21"/>
                <a:gd name="T8" fmla="*/ 0 w 5"/>
                <a:gd name="T9" fmla="*/ 271443601 h 21"/>
                <a:gd name="T10" fmla="*/ 43548300 w 5"/>
                <a:gd name="T11" fmla="*/ 300018601 h 21"/>
                <a:gd name="T12" fmla="*/ 72580500 w 5"/>
                <a:gd name="T13" fmla="*/ 257159881 h 21"/>
                <a:gd name="T14" fmla="*/ 58064400 w 5"/>
                <a:gd name="T15" fmla="*/ 42858720 h 21"/>
                <a:gd name="T16" fmla="*/ 58064400 w 5"/>
                <a:gd name="T17" fmla="*/ 28575000 h 21"/>
                <a:gd name="T18" fmla="*/ 58064400 w 5"/>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21"/>
                <a:gd name="T32" fmla="*/ 5 w 5"/>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21">
                  <a:moveTo>
                    <a:pt x="4" y="0"/>
                  </a:moveTo>
                  <a:cubicBezTo>
                    <a:pt x="2" y="0"/>
                    <a:pt x="2" y="0"/>
                    <a:pt x="2" y="0"/>
                  </a:cubicBezTo>
                  <a:cubicBezTo>
                    <a:pt x="2" y="0"/>
                    <a:pt x="1" y="1"/>
                    <a:pt x="1" y="3"/>
                  </a:cubicBezTo>
                  <a:cubicBezTo>
                    <a:pt x="1" y="3"/>
                    <a:pt x="1" y="3"/>
                    <a:pt x="1" y="3"/>
                  </a:cubicBezTo>
                  <a:cubicBezTo>
                    <a:pt x="0" y="19"/>
                    <a:pt x="0" y="19"/>
                    <a:pt x="0" y="19"/>
                  </a:cubicBezTo>
                  <a:cubicBezTo>
                    <a:pt x="3" y="21"/>
                    <a:pt x="3" y="21"/>
                    <a:pt x="3" y="21"/>
                  </a:cubicBezTo>
                  <a:cubicBezTo>
                    <a:pt x="5" y="18"/>
                    <a:pt x="5" y="18"/>
                    <a:pt x="5" y="18"/>
                  </a:cubicBezTo>
                  <a:cubicBezTo>
                    <a:pt x="4" y="3"/>
                    <a:pt x="4" y="3"/>
                    <a:pt x="4" y="3"/>
                  </a:cubicBezTo>
                  <a:cubicBezTo>
                    <a:pt x="4" y="2"/>
                    <a:pt x="4" y="2"/>
                    <a:pt x="4" y="2"/>
                  </a:cubicBezTo>
                  <a:cubicBezTo>
                    <a:pt x="4" y="2"/>
                    <a:pt x="4" y="1"/>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60" name="Freeform 162"/>
            <p:cNvSpPr>
              <a:spLocks noChangeArrowheads="1"/>
            </p:cNvSpPr>
            <p:nvPr/>
          </p:nvSpPr>
          <p:spPr bwMode="auto">
            <a:xfrm>
              <a:off x="3436938" y="3411538"/>
              <a:ext cx="198438" cy="123825"/>
            </a:xfrm>
            <a:custGeom>
              <a:avLst/>
              <a:gdLst>
                <a:gd name="T0" fmla="*/ 504661531 w 53"/>
                <a:gd name="T1" fmla="*/ 0 h 33"/>
                <a:gd name="T2" fmla="*/ 504661531 w 53"/>
                <a:gd name="T3" fmla="*/ 0 h 33"/>
                <a:gd name="T4" fmla="*/ 504661531 w 53"/>
                <a:gd name="T5" fmla="*/ 0 h 33"/>
                <a:gd name="T6" fmla="*/ 504661531 w 53"/>
                <a:gd name="T7" fmla="*/ 0 h 33"/>
                <a:gd name="T8" fmla="*/ 546715411 w 53"/>
                <a:gd name="T9" fmla="*/ 197114391 h 33"/>
                <a:gd name="T10" fmla="*/ 504661531 w 53"/>
                <a:gd name="T11" fmla="*/ 197114391 h 33"/>
                <a:gd name="T12" fmla="*/ 518679491 w 53"/>
                <a:gd name="T13" fmla="*/ 267510780 h 33"/>
                <a:gd name="T14" fmla="*/ 392514108 w 53"/>
                <a:gd name="T15" fmla="*/ 323828641 h 33"/>
                <a:gd name="T16" fmla="*/ 504661531 w 53"/>
                <a:gd name="T17" fmla="*/ 253432252 h 33"/>
                <a:gd name="T18" fmla="*/ 490643571 w 53"/>
                <a:gd name="T19" fmla="*/ 183035864 h 33"/>
                <a:gd name="T20" fmla="*/ 546715411 w 53"/>
                <a:gd name="T21" fmla="*/ 168953584 h 33"/>
                <a:gd name="T22" fmla="*/ 504661531 w 53"/>
                <a:gd name="T23" fmla="*/ 0 h 33"/>
                <a:gd name="T24" fmla="*/ 378496148 w 53"/>
                <a:gd name="T25" fmla="*/ 337910920 h 33"/>
                <a:gd name="T26" fmla="*/ 238312806 w 53"/>
                <a:gd name="T27" fmla="*/ 28160807 h 33"/>
                <a:gd name="T28" fmla="*/ 238312806 w 53"/>
                <a:gd name="T29" fmla="*/ 42239334 h 33"/>
                <a:gd name="T30" fmla="*/ 196258926 w 53"/>
                <a:gd name="T31" fmla="*/ 225271445 h 33"/>
                <a:gd name="T32" fmla="*/ 238312806 w 53"/>
                <a:gd name="T33" fmla="*/ 211192918 h 33"/>
                <a:gd name="T34" fmla="*/ 238312806 w 53"/>
                <a:gd name="T35" fmla="*/ 281589307 h 33"/>
                <a:gd name="T36" fmla="*/ 350460229 w 53"/>
                <a:gd name="T37" fmla="*/ 337910920 h 33"/>
                <a:gd name="T38" fmla="*/ 224294846 w 53"/>
                <a:gd name="T39" fmla="*/ 309750114 h 33"/>
                <a:gd name="T40" fmla="*/ 224294846 w 53"/>
                <a:gd name="T41" fmla="*/ 239353725 h 33"/>
                <a:gd name="T42" fmla="*/ 182237222 w 53"/>
                <a:gd name="T43" fmla="*/ 239353725 h 33"/>
                <a:gd name="T44" fmla="*/ 238312806 w 53"/>
                <a:gd name="T45" fmla="*/ 42239334 h 33"/>
                <a:gd name="T46" fmla="*/ 0 w 53"/>
                <a:gd name="T47" fmla="*/ 464625170 h 33"/>
                <a:gd name="T48" fmla="*/ 154201302 w 53"/>
                <a:gd name="T49" fmla="*/ 436464364 h 33"/>
                <a:gd name="T50" fmla="*/ 588773034 w 53"/>
                <a:gd name="T51" fmla="*/ 380146502 h 33"/>
                <a:gd name="T52" fmla="*/ 742974337 w 53"/>
                <a:gd name="T53" fmla="*/ 366067975 h 33"/>
                <a:gd name="T54" fmla="*/ 504661531 w 53"/>
                <a:gd name="T55" fmla="*/ 0 h 3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3"/>
                <a:gd name="T85" fmla="*/ 0 h 33"/>
                <a:gd name="T86" fmla="*/ 53 w 53"/>
                <a:gd name="T87" fmla="*/ 33 h 3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3" h="33">
                  <a:moveTo>
                    <a:pt x="36" y="0"/>
                  </a:moveTo>
                  <a:cubicBezTo>
                    <a:pt x="36" y="0"/>
                    <a:pt x="36" y="0"/>
                    <a:pt x="36" y="0"/>
                  </a:cubicBezTo>
                  <a:cubicBezTo>
                    <a:pt x="36" y="0"/>
                    <a:pt x="36" y="0"/>
                    <a:pt x="36" y="0"/>
                  </a:cubicBezTo>
                  <a:cubicBezTo>
                    <a:pt x="36" y="0"/>
                    <a:pt x="36" y="0"/>
                    <a:pt x="36" y="0"/>
                  </a:cubicBezTo>
                  <a:cubicBezTo>
                    <a:pt x="36" y="0"/>
                    <a:pt x="40" y="7"/>
                    <a:pt x="39" y="14"/>
                  </a:cubicBezTo>
                  <a:cubicBezTo>
                    <a:pt x="36" y="14"/>
                    <a:pt x="36" y="14"/>
                    <a:pt x="36" y="14"/>
                  </a:cubicBezTo>
                  <a:cubicBezTo>
                    <a:pt x="37" y="19"/>
                    <a:pt x="37" y="19"/>
                    <a:pt x="37" y="19"/>
                  </a:cubicBezTo>
                  <a:cubicBezTo>
                    <a:pt x="28" y="23"/>
                    <a:pt x="28" y="23"/>
                    <a:pt x="28" y="23"/>
                  </a:cubicBezTo>
                  <a:cubicBezTo>
                    <a:pt x="36" y="18"/>
                    <a:pt x="36" y="18"/>
                    <a:pt x="36" y="18"/>
                  </a:cubicBezTo>
                  <a:cubicBezTo>
                    <a:pt x="35" y="13"/>
                    <a:pt x="35" y="13"/>
                    <a:pt x="35" y="13"/>
                  </a:cubicBezTo>
                  <a:cubicBezTo>
                    <a:pt x="39" y="12"/>
                    <a:pt x="39" y="12"/>
                    <a:pt x="39" y="12"/>
                  </a:cubicBezTo>
                  <a:cubicBezTo>
                    <a:pt x="39" y="12"/>
                    <a:pt x="39" y="8"/>
                    <a:pt x="36" y="0"/>
                  </a:cubicBezTo>
                  <a:cubicBezTo>
                    <a:pt x="36" y="2"/>
                    <a:pt x="35" y="16"/>
                    <a:pt x="27" y="24"/>
                  </a:cubicBezTo>
                  <a:cubicBezTo>
                    <a:pt x="27" y="24"/>
                    <a:pt x="16" y="17"/>
                    <a:pt x="17" y="2"/>
                  </a:cubicBezTo>
                  <a:cubicBezTo>
                    <a:pt x="17" y="3"/>
                    <a:pt x="17" y="3"/>
                    <a:pt x="17" y="3"/>
                  </a:cubicBezTo>
                  <a:cubicBezTo>
                    <a:pt x="13" y="12"/>
                    <a:pt x="14" y="16"/>
                    <a:pt x="14" y="16"/>
                  </a:cubicBezTo>
                  <a:cubicBezTo>
                    <a:pt x="17" y="15"/>
                    <a:pt x="17" y="15"/>
                    <a:pt x="17" y="15"/>
                  </a:cubicBezTo>
                  <a:cubicBezTo>
                    <a:pt x="17" y="20"/>
                    <a:pt x="17" y="20"/>
                    <a:pt x="17" y="20"/>
                  </a:cubicBezTo>
                  <a:cubicBezTo>
                    <a:pt x="25" y="24"/>
                    <a:pt x="25" y="24"/>
                    <a:pt x="25" y="24"/>
                  </a:cubicBezTo>
                  <a:cubicBezTo>
                    <a:pt x="16" y="22"/>
                    <a:pt x="16" y="22"/>
                    <a:pt x="16" y="22"/>
                  </a:cubicBezTo>
                  <a:cubicBezTo>
                    <a:pt x="16" y="17"/>
                    <a:pt x="16" y="17"/>
                    <a:pt x="16" y="17"/>
                  </a:cubicBezTo>
                  <a:cubicBezTo>
                    <a:pt x="13" y="17"/>
                    <a:pt x="13" y="17"/>
                    <a:pt x="13" y="17"/>
                  </a:cubicBezTo>
                  <a:cubicBezTo>
                    <a:pt x="12" y="11"/>
                    <a:pt x="17" y="3"/>
                    <a:pt x="17" y="3"/>
                  </a:cubicBezTo>
                  <a:cubicBezTo>
                    <a:pt x="7" y="7"/>
                    <a:pt x="0" y="15"/>
                    <a:pt x="0" y="33"/>
                  </a:cubicBezTo>
                  <a:cubicBezTo>
                    <a:pt x="11" y="31"/>
                    <a:pt x="11" y="31"/>
                    <a:pt x="11" y="31"/>
                  </a:cubicBezTo>
                  <a:cubicBezTo>
                    <a:pt x="42" y="27"/>
                    <a:pt x="42" y="27"/>
                    <a:pt x="42" y="27"/>
                  </a:cubicBezTo>
                  <a:cubicBezTo>
                    <a:pt x="53" y="26"/>
                    <a:pt x="53" y="26"/>
                    <a:pt x="53" y="26"/>
                  </a:cubicBezTo>
                  <a:cubicBezTo>
                    <a:pt x="53" y="9"/>
                    <a:pt x="45" y="2"/>
                    <a:pt x="3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61" name="Freeform 163"/>
            <p:cNvSpPr>
              <a:spLocks noChangeArrowheads="1"/>
            </p:cNvSpPr>
            <p:nvPr/>
          </p:nvSpPr>
          <p:spPr bwMode="auto">
            <a:xfrm>
              <a:off x="3505200" y="3414713"/>
              <a:ext cx="25400" cy="19050"/>
            </a:xfrm>
            <a:custGeom>
              <a:avLst/>
              <a:gdLst>
                <a:gd name="T0" fmla="*/ 52665086 w 7"/>
                <a:gd name="T1" fmla="*/ 0 h 5"/>
                <a:gd name="T2" fmla="*/ 0 w 7"/>
                <a:gd name="T3" fmla="*/ 14516100 h 5"/>
                <a:gd name="T4" fmla="*/ 78997629 w 7"/>
                <a:gd name="T5" fmla="*/ 72580500 h 5"/>
                <a:gd name="T6" fmla="*/ 92165714 w 7"/>
                <a:gd name="T7" fmla="*/ 0 h 5"/>
                <a:gd name="T8" fmla="*/ 78997629 w 7"/>
                <a:gd name="T9" fmla="*/ 0 h 5"/>
                <a:gd name="T10" fmla="*/ 52665086 w 7"/>
                <a:gd name="T11" fmla="*/ 0 h 5"/>
                <a:gd name="T12" fmla="*/ 0 60000 65536"/>
                <a:gd name="T13" fmla="*/ 0 60000 65536"/>
                <a:gd name="T14" fmla="*/ 0 60000 65536"/>
                <a:gd name="T15" fmla="*/ 0 60000 65536"/>
                <a:gd name="T16" fmla="*/ 0 60000 65536"/>
                <a:gd name="T17" fmla="*/ 0 60000 65536"/>
                <a:gd name="T18" fmla="*/ 0 w 7"/>
                <a:gd name="T19" fmla="*/ 0 h 5"/>
                <a:gd name="T20" fmla="*/ 7 w 7"/>
                <a:gd name="T21" fmla="*/ 5 h 5"/>
              </a:gdLst>
              <a:ahLst/>
              <a:cxnLst>
                <a:cxn ang="T12">
                  <a:pos x="T0" y="T1"/>
                </a:cxn>
                <a:cxn ang="T13">
                  <a:pos x="T2" y="T3"/>
                </a:cxn>
                <a:cxn ang="T14">
                  <a:pos x="T4" y="T5"/>
                </a:cxn>
                <a:cxn ang="T15">
                  <a:pos x="T6" y="T7"/>
                </a:cxn>
                <a:cxn ang="T16">
                  <a:pos x="T8" y="T9"/>
                </a:cxn>
                <a:cxn ang="T17">
                  <a:pos x="T10" y="T11"/>
                </a:cxn>
              </a:cxnLst>
              <a:rect l="T18" t="T19" r="T20" b="T21"/>
              <a:pathLst>
                <a:path w="7" h="5">
                  <a:moveTo>
                    <a:pt x="4" y="0"/>
                  </a:moveTo>
                  <a:cubicBezTo>
                    <a:pt x="2" y="0"/>
                    <a:pt x="0" y="1"/>
                    <a:pt x="0" y="1"/>
                  </a:cubicBezTo>
                  <a:cubicBezTo>
                    <a:pt x="6" y="5"/>
                    <a:pt x="6" y="5"/>
                    <a:pt x="6" y="5"/>
                  </a:cubicBezTo>
                  <a:cubicBezTo>
                    <a:pt x="6" y="2"/>
                    <a:pt x="7" y="0"/>
                    <a:pt x="7" y="0"/>
                  </a:cubicBezTo>
                  <a:cubicBezTo>
                    <a:pt x="7" y="0"/>
                    <a:pt x="6" y="0"/>
                    <a:pt x="6"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62" name="Freeform 164"/>
            <p:cNvSpPr>
              <a:spLocks noChangeArrowheads="1"/>
            </p:cNvSpPr>
            <p:nvPr/>
          </p:nvSpPr>
          <p:spPr bwMode="auto">
            <a:xfrm>
              <a:off x="3541713" y="3408363"/>
              <a:ext cx="26988" cy="22225"/>
            </a:xfrm>
            <a:custGeom>
              <a:avLst/>
              <a:gdLst>
                <a:gd name="T0" fmla="*/ 59458419 w 7"/>
                <a:gd name="T1" fmla="*/ 0 h 6"/>
                <a:gd name="T2" fmla="*/ 59458419 w 7"/>
                <a:gd name="T3" fmla="*/ 0 h 6"/>
                <a:gd name="T4" fmla="*/ 0 w 7"/>
                <a:gd name="T5" fmla="*/ 27440467 h 6"/>
                <a:gd name="T6" fmla="*/ 14862677 w 7"/>
                <a:gd name="T7" fmla="*/ 82325104 h 6"/>
                <a:gd name="T8" fmla="*/ 104050306 w 7"/>
                <a:gd name="T9" fmla="*/ 13720233 h 6"/>
                <a:gd name="T10" fmla="*/ 59458419 w 7"/>
                <a:gd name="T11" fmla="*/ 0 h 6"/>
                <a:gd name="T12" fmla="*/ 0 60000 65536"/>
                <a:gd name="T13" fmla="*/ 0 60000 65536"/>
                <a:gd name="T14" fmla="*/ 0 60000 65536"/>
                <a:gd name="T15" fmla="*/ 0 60000 65536"/>
                <a:gd name="T16" fmla="*/ 0 60000 65536"/>
                <a:gd name="T17" fmla="*/ 0 60000 65536"/>
                <a:gd name="T18" fmla="*/ 0 w 7"/>
                <a:gd name="T19" fmla="*/ 0 h 6"/>
                <a:gd name="T20" fmla="*/ 7 w 7"/>
                <a:gd name="T21" fmla="*/ 6 h 6"/>
              </a:gdLst>
              <a:ahLst/>
              <a:cxnLst>
                <a:cxn ang="T12">
                  <a:pos x="T0" y="T1"/>
                </a:cxn>
                <a:cxn ang="T13">
                  <a:pos x="T2" y="T3"/>
                </a:cxn>
                <a:cxn ang="T14">
                  <a:pos x="T4" y="T5"/>
                </a:cxn>
                <a:cxn ang="T15">
                  <a:pos x="T6" y="T7"/>
                </a:cxn>
                <a:cxn ang="T16">
                  <a:pos x="T8" y="T9"/>
                </a:cxn>
                <a:cxn ang="T17">
                  <a:pos x="T10" y="T11"/>
                </a:cxn>
              </a:cxnLst>
              <a:rect l="T18" t="T19" r="T20" b="T21"/>
              <a:pathLst>
                <a:path w="7" h="6">
                  <a:moveTo>
                    <a:pt x="4" y="0"/>
                  </a:moveTo>
                  <a:cubicBezTo>
                    <a:pt x="4" y="0"/>
                    <a:pt x="4" y="0"/>
                    <a:pt x="4" y="0"/>
                  </a:cubicBezTo>
                  <a:cubicBezTo>
                    <a:pt x="4" y="0"/>
                    <a:pt x="3" y="1"/>
                    <a:pt x="0" y="2"/>
                  </a:cubicBezTo>
                  <a:cubicBezTo>
                    <a:pt x="0" y="2"/>
                    <a:pt x="2" y="3"/>
                    <a:pt x="1" y="6"/>
                  </a:cubicBezTo>
                  <a:cubicBezTo>
                    <a:pt x="7" y="1"/>
                    <a:pt x="7" y="1"/>
                    <a:pt x="7" y="1"/>
                  </a:cubicBezTo>
                  <a:cubicBezTo>
                    <a:pt x="7" y="1"/>
                    <a:pt x="5"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63" name="Freeform 165"/>
            <p:cNvSpPr>
              <a:spLocks noEditPoints="1" noChangeArrowheads="1"/>
            </p:cNvSpPr>
            <p:nvPr/>
          </p:nvSpPr>
          <p:spPr bwMode="auto">
            <a:xfrm>
              <a:off x="3481388" y="3290888"/>
              <a:ext cx="109538" cy="117475"/>
            </a:xfrm>
            <a:custGeom>
              <a:avLst/>
              <a:gdLst>
                <a:gd name="T0" fmla="*/ 199736877 w 29"/>
                <a:gd name="T1" fmla="*/ 387731922 h 31"/>
                <a:gd name="T2" fmla="*/ 99868439 w 29"/>
                <a:gd name="T3" fmla="*/ 301569694 h 31"/>
                <a:gd name="T4" fmla="*/ 313875473 w 29"/>
                <a:gd name="T5" fmla="*/ 287207427 h 31"/>
                <a:gd name="T6" fmla="*/ 214007035 w 29"/>
                <a:gd name="T7" fmla="*/ 387731922 h 31"/>
                <a:gd name="T8" fmla="*/ 199736877 w 29"/>
                <a:gd name="T9" fmla="*/ 387731922 h 31"/>
                <a:gd name="T10" fmla="*/ 171204117 w 29"/>
                <a:gd name="T11" fmla="*/ 244128208 h 31"/>
                <a:gd name="T12" fmla="*/ 142671356 w 29"/>
                <a:gd name="T13" fmla="*/ 215407465 h 31"/>
                <a:gd name="T14" fmla="*/ 171204117 w 29"/>
                <a:gd name="T15" fmla="*/ 186686723 h 31"/>
                <a:gd name="T16" fmla="*/ 171204117 w 29"/>
                <a:gd name="T17" fmla="*/ 186686723 h 31"/>
                <a:gd name="T18" fmla="*/ 199736877 w 29"/>
                <a:gd name="T19" fmla="*/ 215407465 h 31"/>
                <a:gd name="T20" fmla="*/ 171204117 w 29"/>
                <a:gd name="T21" fmla="*/ 244128208 h 31"/>
                <a:gd name="T22" fmla="*/ 171204117 w 29"/>
                <a:gd name="T23" fmla="*/ 244128208 h 31"/>
                <a:gd name="T24" fmla="*/ 242539795 w 29"/>
                <a:gd name="T25" fmla="*/ 244128208 h 31"/>
                <a:gd name="T26" fmla="*/ 214007035 w 29"/>
                <a:gd name="T27" fmla="*/ 215407465 h 31"/>
                <a:gd name="T28" fmla="*/ 242539795 w 29"/>
                <a:gd name="T29" fmla="*/ 186686723 h 31"/>
                <a:gd name="T30" fmla="*/ 242539795 w 29"/>
                <a:gd name="T31" fmla="*/ 186686723 h 31"/>
                <a:gd name="T32" fmla="*/ 271072555 w 29"/>
                <a:gd name="T33" fmla="*/ 201045199 h 31"/>
                <a:gd name="T34" fmla="*/ 242539795 w 29"/>
                <a:gd name="T35" fmla="*/ 244128208 h 31"/>
                <a:gd name="T36" fmla="*/ 242539795 w 29"/>
                <a:gd name="T37" fmla="*/ 244128208 h 31"/>
                <a:gd name="T38" fmla="*/ 228273415 w 29"/>
                <a:gd name="T39" fmla="*/ 0 h 31"/>
                <a:gd name="T40" fmla="*/ 214007035 w 29"/>
                <a:gd name="T41" fmla="*/ 0 h 31"/>
                <a:gd name="T42" fmla="*/ 0 w 29"/>
                <a:gd name="T43" fmla="*/ 244128208 h 31"/>
                <a:gd name="T44" fmla="*/ 185470497 w 29"/>
                <a:gd name="T45" fmla="*/ 445173407 h 31"/>
                <a:gd name="T46" fmla="*/ 214007035 w 29"/>
                <a:gd name="T47" fmla="*/ 445173407 h 31"/>
                <a:gd name="T48" fmla="*/ 413743912 w 29"/>
                <a:gd name="T49" fmla="*/ 201045199 h 31"/>
                <a:gd name="T50" fmla="*/ 228273415 w 29"/>
                <a:gd name="T51" fmla="*/ 0 h 3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9"/>
                <a:gd name="T79" fmla="*/ 0 h 31"/>
                <a:gd name="T80" fmla="*/ 29 w 29"/>
                <a:gd name="T81" fmla="*/ 31 h 3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9" h="31">
                  <a:moveTo>
                    <a:pt x="14" y="27"/>
                  </a:moveTo>
                  <a:cubicBezTo>
                    <a:pt x="10" y="27"/>
                    <a:pt x="8" y="25"/>
                    <a:pt x="7" y="21"/>
                  </a:cubicBezTo>
                  <a:cubicBezTo>
                    <a:pt x="22" y="20"/>
                    <a:pt x="22" y="20"/>
                    <a:pt x="22" y="20"/>
                  </a:cubicBezTo>
                  <a:cubicBezTo>
                    <a:pt x="21" y="23"/>
                    <a:pt x="18" y="27"/>
                    <a:pt x="15" y="27"/>
                  </a:cubicBezTo>
                  <a:cubicBezTo>
                    <a:pt x="14" y="27"/>
                    <a:pt x="14" y="27"/>
                    <a:pt x="14" y="27"/>
                  </a:cubicBezTo>
                  <a:moveTo>
                    <a:pt x="12" y="17"/>
                  </a:moveTo>
                  <a:cubicBezTo>
                    <a:pt x="11" y="17"/>
                    <a:pt x="10" y="17"/>
                    <a:pt x="10" y="15"/>
                  </a:cubicBezTo>
                  <a:cubicBezTo>
                    <a:pt x="10" y="14"/>
                    <a:pt x="11" y="13"/>
                    <a:pt x="12" y="13"/>
                  </a:cubicBezTo>
                  <a:cubicBezTo>
                    <a:pt x="12" y="13"/>
                    <a:pt x="12" y="13"/>
                    <a:pt x="12" y="13"/>
                  </a:cubicBezTo>
                  <a:cubicBezTo>
                    <a:pt x="13" y="13"/>
                    <a:pt x="14" y="14"/>
                    <a:pt x="14" y="15"/>
                  </a:cubicBezTo>
                  <a:cubicBezTo>
                    <a:pt x="14" y="16"/>
                    <a:pt x="13" y="17"/>
                    <a:pt x="12" y="17"/>
                  </a:cubicBezTo>
                  <a:cubicBezTo>
                    <a:pt x="12" y="17"/>
                    <a:pt x="12" y="17"/>
                    <a:pt x="12" y="17"/>
                  </a:cubicBezTo>
                  <a:moveTo>
                    <a:pt x="17" y="17"/>
                  </a:moveTo>
                  <a:cubicBezTo>
                    <a:pt x="16" y="17"/>
                    <a:pt x="15" y="16"/>
                    <a:pt x="15" y="15"/>
                  </a:cubicBezTo>
                  <a:cubicBezTo>
                    <a:pt x="15" y="14"/>
                    <a:pt x="16" y="13"/>
                    <a:pt x="17" y="13"/>
                  </a:cubicBezTo>
                  <a:cubicBezTo>
                    <a:pt x="17" y="13"/>
                    <a:pt x="17" y="13"/>
                    <a:pt x="17" y="13"/>
                  </a:cubicBezTo>
                  <a:cubicBezTo>
                    <a:pt x="18" y="13"/>
                    <a:pt x="19" y="13"/>
                    <a:pt x="19" y="14"/>
                  </a:cubicBezTo>
                  <a:cubicBezTo>
                    <a:pt x="19" y="16"/>
                    <a:pt x="18" y="17"/>
                    <a:pt x="17" y="17"/>
                  </a:cubicBezTo>
                  <a:cubicBezTo>
                    <a:pt x="17" y="17"/>
                    <a:pt x="17" y="17"/>
                    <a:pt x="17" y="17"/>
                  </a:cubicBezTo>
                  <a:moveTo>
                    <a:pt x="16" y="0"/>
                  </a:moveTo>
                  <a:cubicBezTo>
                    <a:pt x="16" y="0"/>
                    <a:pt x="15" y="0"/>
                    <a:pt x="15" y="0"/>
                  </a:cubicBezTo>
                  <a:cubicBezTo>
                    <a:pt x="7" y="1"/>
                    <a:pt x="0" y="8"/>
                    <a:pt x="0" y="17"/>
                  </a:cubicBezTo>
                  <a:cubicBezTo>
                    <a:pt x="0" y="25"/>
                    <a:pt x="6" y="31"/>
                    <a:pt x="13" y="31"/>
                  </a:cubicBezTo>
                  <a:cubicBezTo>
                    <a:pt x="14" y="31"/>
                    <a:pt x="14" y="31"/>
                    <a:pt x="15" y="31"/>
                  </a:cubicBezTo>
                  <a:cubicBezTo>
                    <a:pt x="22" y="30"/>
                    <a:pt x="29" y="22"/>
                    <a:pt x="29" y="14"/>
                  </a:cubicBezTo>
                  <a:cubicBezTo>
                    <a:pt x="29" y="6"/>
                    <a:pt x="23" y="0"/>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64" name="Freeform 166"/>
            <p:cNvSpPr>
              <a:spLocks noEditPoints="1" noChangeArrowheads="1"/>
            </p:cNvSpPr>
            <p:nvPr/>
          </p:nvSpPr>
          <p:spPr bwMode="auto">
            <a:xfrm>
              <a:off x="3546475" y="3175000"/>
              <a:ext cx="47625" cy="47625"/>
            </a:xfrm>
            <a:custGeom>
              <a:avLst/>
              <a:gdLst>
                <a:gd name="T0" fmla="*/ 80526548 w 13"/>
                <a:gd name="T1" fmla="*/ 147630173 h 13"/>
                <a:gd name="T2" fmla="*/ 53684365 w 13"/>
                <a:gd name="T3" fmla="*/ 134210913 h 13"/>
                <a:gd name="T4" fmla="*/ 40261442 w 13"/>
                <a:gd name="T5" fmla="*/ 67103625 h 13"/>
                <a:gd name="T6" fmla="*/ 93945808 w 13"/>
                <a:gd name="T7" fmla="*/ 26842183 h 13"/>
                <a:gd name="T8" fmla="*/ 107368731 w 13"/>
                <a:gd name="T9" fmla="*/ 26842183 h 13"/>
                <a:gd name="T10" fmla="*/ 134210913 w 13"/>
                <a:gd name="T11" fmla="*/ 107368731 h 13"/>
                <a:gd name="T12" fmla="*/ 80526548 w 13"/>
                <a:gd name="T13" fmla="*/ 147630173 h 13"/>
                <a:gd name="T14" fmla="*/ 93945808 w 13"/>
                <a:gd name="T15" fmla="*/ 0 h 13"/>
                <a:gd name="T16" fmla="*/ 13419260 w 13"/>
                <a:gd name="T17" fmla="*/ 53684365 h 13"/>
                <a:gd name="T18" fmla="*/ 53684365 w 13"/>
                <a:gd name="T19" fmla="*/ 161053096 h 13"/>
                <a:gd name="T20" fmla="*/ 80526548 w 13"/>
                <a:gd name="T21" fmla="*/ 174472356 h 13"/>
                <a:gd name="T22" fmla="*/ 147630173 w 13"/>
                <a:gd name="T23" fmla="*/ 120787990 h 13"/>
                <a:gd name="T24" fmla="*/ 120787990 w 13"/>
                <a:gd name="T25" fmla="*/ 0 h 13"/>
                <a:gd name="T26" fmla="*/ 93945808 w 13"/>
                <a:gd name="T27" fmla="*/ 0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
                <a:gd name="T43" fmla="*/ 0 h 13"/>
                <a:gd name="T44" fmla="*/ 13 w 13"/>
                <a:gd name="T45" fmla="*/ 13 h 1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 h="13">
                  <a:moveTo>
                    <a:pt x="6" y="11"/>
                  </a:moveTo>
                  <a:cubicBezTo>
                    <a:pt x="5" y="11"/>
                    <a:pt x="5" y="11"/>
                    <a:pt x="4" y="10"/>
                  </a:cubicBezTo>
                  <a:cubicBezTo>
                    <a:pt x="2" y="10"/>
                    <a:pt x="2" y="7"/>
                    <a:pt x="3" y="5"/>
                  </a:cubicBezTo>
                  <a:cubicBezTo>
                    <a:pt x="3" y="3"/>
                    <a:pt x="5" y="2"/>
                    <a:pt x="7" y="2"/>
                  </a:cubicBezTo>
                  <a:cubicBezTo>
                    <a:pt x="7" y="2"/>
                    <a:pt x="8" y="2"/>
                    <a:pt x="8" y="2"/>
                  </a:cubicBezTo>
                  <a:cubicBezTo>
                    <a:pt x="10" y="3"/>
                    <a:pt x="11" y="6"/>
                    <a:pt x="10" y="8"/>
                  </a:cubicBezTo>
                  <a:cubicBezTo>
                    <a:pt x="9" y="10"/>
                    <a:pt x="8" y="11"/>
                    <a:pt x="6" y="11"/>
                  </a:cubicBezTo>
                  <a:moveTo>
                    <a:pt x="7" y="0"/>
                  </a:moveTo>
                  <a:cubicBezTo>
                    <a:pt x="4" y="0"/>
                    <a:pt x="2" y="1"/>
                    <a:pt x="1" y="4"/>
                  </a:cubicBezTo>
                  <a:cubicBezTo>
                    <a:pt x="0" y="7"/>
                    <a:pt x="1" y="11"/>
                    <a:pt x="4" y="12"/>
                  </a:cubicBezTo>
                  <a:cubicBezTo>
                    <a:pt x="4" y="13"/>
                    <a:pt x="5" y="13"/>
                    <a:pt x="6" y="13"/>
                  </a:cubicBezTo>
                  <a:cubicBezTo>
                    <a:pt x="8" y="13"/>
                    <a:pt x="10" y="11"/>
                    <a:pt x="11" y="9"/>
                  </a:cubicBezTo>
                  <a:cubicBezTo>
                    <a:pt x="13" y="5"/>
                    <a:pt x="12" y="1"/>
                    <a:pt x="9" y="0"/>
                  </a:cubicBezTo>
                  <a:cubicBezTo>
                    <a:pt x="8"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65" name="Freeform 167"/>
            <p:cNvSpPr>
              <a:spLocks noChangeArrowheads="1"/>
            </p:cNvSpPr>
            <p:nvPr/>
          </p:nvSpPr>
          <p:spPr bwMode="auto">
            <a:xfrm>
              <a:off x="3590925" y="3208338"/>
              <a:ext cx="30163" cy="14288"/>
            </a:xfrm>
            <a:custGeom>
              <a:avLst/>
              <a:gdLst>
                <a:gd name="T0" fmla="*/ 0 w 19"/>
                <a:gd name="T1" fmla="*/ 0 h 9"/>
                <a:gd name="T2" fmla="*/ 0 w 19"/>
                <a:gd name="T3" fmla="*/ 0 h 9"/>
                <a:gd name="T4" fmla="*/ 0 w 19"/>
                <a:gd name="T5" fmla="*/ 0 h 9"/>
                <a:gd name="T6" fmla="*/ 42844160 w 19"/>
                <a:gd name="T7" fmla="*/ 22682994 h 9"/>
                <a:gd name="T8" fmla="*/ 47884556 w 19"/>
                <a:gd name="T9" fmla="*/ 22682994 h 9"/>
                <a:gd name="T10" fmla="*/ 47884556 w 19"/>
                <a:gd name="T11" fmla="*/ 22682994 h 9"/>
                <a:gd name="T12" fmla="*/ 47884556 w 19"/>
                <a:gd name="T13" fmla="*/ 17642505 h 9"/>
                <a:gd name="T14" fmla="*/ 0 w 19"/>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9"/>
                <a:gd name="T26" fmla="*/ 19 w 19"/>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9">
                  <a:moveTo>
                    <a:pt x="0" y="0"/>
                  </a:moveTo>
                  <a:lnTo>
                    <a:pt x="0" y="0"/>
                  </a:lnTo>
                  <a:lnTo>
                    <a:pt x="17" y="9"/>
                  </a:lnTo>
                  <a:lnTo>
                    <a:pt x="19" y="9"/>
                  </a:lnTo>
                  <a:lnTo>
                    <a:pt x="19" y="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66" name="Freeform 168"/>
            <p:cNvSpPr>
              <a:spLocks noChangeArrowheads="1"/>
            </p:cNvSpPr>
            <p:nvPr/>
          </p:nvSpPr>
          <p:spPr bwMode="auto">
            <a:xfrm>
              <a:off x="3590925" y="3208338"/>
              <a:ext cx="30163" cy="14288"/>
            </a:xfrm>
            <a:custGeom>
              <a:avLst/>
              <a:gdLst>
                <a:gd name="T0" fmla="*/ 0 w 19"/>
                <a:gd name="T1" fmla="*/ 0 h 9"/>
                <a:gd name="T2" fmla="*/ 0 w 19"/>
                <a:gd name="T3" fmla="*/ 0 h 9"/>
                <a:gd name="T4" fmla="*/ 0 w 19"/>
                <a:gd name="T5" fmla="*/ 0 h 9"/>
                <a:gd name="T6" fmla="*/ 42844160 w 19"/>
                <a:gd name="T7" fmla="*/ 22682994 h 9"/>
                <a:gd name="T8" fmla="*/ 47884556 w 19"/>
                <a:gd name="T9" fmla="*/ 22682994 h 9"/>
                <a:gd name="T10" fmla="*/ 47884556 w 19"/>
                <a:gd name="T11" fmla="*/ 22682994 h 9"/>
                <a:gd name="T12" fmla="*/ 47884556 w 19"/>
                <a:gd name="T13" fmla="*/ 17642505 h 9"/>
                <a:gd name="T14" fmla="*/ 0 w 19"/>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9"/>
                <a:gd name="T26" fmla="*/ 19 w 19"/>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9">
                  <a:moveTo>
                    <a:pt x="0" y="0"/>
                  </a:moveTo>
                  <a:lnTo>
                    <a:pt x="0" y="0"/>
                  </a:lnTo>
                  <a:lnTo>
                    <a:pt x="17" y="9"/>
                  </a:lnTo>
                  <a:lnTo>
                    <a:pt x="19" y="9"/>
                  </a:lnTo>
                  <a:lnTo>
                    <a:pt x="19"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67" name="Freeform 169"/>
            <p:cNvSpPr>
              <a:spLocks noChangeArrowheads="1"/>
            </p:cNvSpPr>
            <p:nvPr/>
          </p:nvSpPr>
          <p:spPr bwMode="auto">
            <a:xfrm>
              <a:off x="3624263" y="3265488"/>
              <a:ext cx="11113" cy="17463"/>
            </a:xfrm>
            <a:custGeom>
              <a:avLst/>
              <a:gdLst>
                <a:gd name="T0" fmla="*/ 17642681 w 7"/>
                <a:gd name="T1" fmla="*/ 0 h 11"/>
                <a:gd name="T2" fmla="*/ 12602142 w 7"/>
                <a:gd name="T3" fmla="*/ 0 h 11"/>
                <a:gd name="T4" fmla="*/ 0 w 7"/>
                <a:gd name="T5" fmla="*/ 27723306 h 11"/>
                <a:gd name="T6" fmla="*/ 0 w 7"/>
                <a:gd name="T7" fmla="*/ 27723306 h 11"/>
                <a:gd name="T8" fmla="*/ 7561603 w 7"/>
                <a:gd name="T9" fmla="*/ 27723306 h 11"/>
                <a:gd name="T10" fmla="*/ 17642681 w 7"/>
                <a:gd name="T11" fmla="*/ 0 h 11"/>
                <a:gd name="T12" fmla="*/ 17642681 w 7"/>
                <a:gd name="T13" fmla="*/ 0 h 11"/>
                <a:gd name="T14" fmla="*/ 17642681 w 7"/>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1"/>
                <a:gd name="T26" fmla="*/ 7 w 7"/>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1">
                  <a:moveTo>
                    <a:pt x="7" y="0"/>
                  </a:moveTo>
                  <a:lnTo>
                    <a:pt x="5" y="0"/>
                  </a:lnTo>
                  <a:lnTo>
                    <a:pt x="0" y="11"/>
                  </a:lnTo>
                  <a:lnTo>
                    <a:pt x="3" y="11"/>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68" name="Freeform 170"/>
            <p:cNvSpPr>
              <a:spLocks noChangeArrowheads="1"/>
            </p:cNvSpPr>
            <p:nvPr/>
          </p:nvSpPr>
          <p:spPr bwMode="auto">
            <a:xfrm>
              <a:off x="3624263" y="3265488"/>
              <a:ext cx="11113" cy="17463"/>
            </a:xfrm>
            <a:custGeom>
              <a:avLst/>
              <a:gdLst>
                <a:gd name="T0" fmla="*/ 17642681 w 7"/>
                <a:gd name="T1" fmla="*/ 0 h 11"/>
                <a:gd name="T2" fmla="*/ 12602142 w 7"/>
                <a:gd name="T3" fmla="*/ 0 h 11"/>
                <a:gd name="T4" fmla="*/ 0 w 7"/>
                <a:gd name="T5" fmla="*/ 27723306 h 11"/>
                <a:gd name="T6" fmla="*/ 0 w 7"/>
                <a:gd name="T7" fmla="*/ 27723306 h 11"/>
                <a:gd name="T8" fmla="*/ 7561603 w 7"/>
                <a:gd name="T9" fmla="*/ 27723306 h 11"/>
                <a:gd name="T10" fmla="*/ 17642681 w 7"/>
                <a:gd name="T11" fmla="*/ 0 h 11"/>
                <a:gd name="T12" fmla="*/ 17642681 w 7"/>
                <a:gd name="T13" fmla="*/ 0 h 11"/>
                <a:gd name="T14" fmla="*/ 17642681 w 7"/>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1"/>
                <a:gd name="T26" fmla="*/ 7 w 7"/>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1">
                  <a:moveTo>
                    <a:pt x="7" y="0"/>
                  </a:moveTo>
                  <a:lnTo>
                    <a:pt x="5" y="0"/>
                  </a:lnTo>
                  <a:lnTo>
                    <a:pt x="0" y="11"/>
                  </a:lnTo>
                  <a:lnTo>
                    <a:pt x="3" y="11"/>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69" name="Freeform 171"/>
            <p:cNvSpPr>
              <a:spLocks noChangeArrowheads="1"/>
            </p:cNvSpPr>
            <p:nvPr/>
          </p:nvSpPr>
          <p:spPr bwMode="auto">
            <a:xfrm>
              <a:off x="3662363" y="3178175"/>
              <a:ext cx="11113" cy="22225"/>
            </a:xfrm>
            <a:custGeom>
              <a:avLst/>
              <a:gdLst>
                <a:gd name="T0" fmla="*/ 17642681 w 7"/>
                <a:gd name="T1" fmla="*/ 0 h 14"/>
                <a:gd name="T2" fmla="*/ 12602142 w 7"/>
                <a:gd name="T3" fmla="*/ 0 h 14"/>
                <a:gd name="T4" fmla="*/ 0 w 7"/>
                <a:gd name="T5" fmla="*/ 35282188 h 14"/>
                <a:gd name="T6" fmla="*/ 0 w 7"/>
                <a:gd name="T7" fmla="*/ 35282188 h 14"/>
                <a:gd name="T8" fmla="*/ 0 w 7"/>
                <a:gd name="T9" fmla="*/ 35282188 h 14"/>
                <a:gd name="T10" fmla="*/ 17642681 w 7"/>
                <a:gd name="T11" fmla="*/ 0 h 14"/>
                <a:gd name="T12" fmla="*/ 17642681 w 7"/>
                <a:gd name="T13" fmla="*/ 0 h 14"/>
                <a:gd name="T14" fmla="*/ 17642681 w 7"/>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4"/>
                <a:gd name="T26" fmla="*/ 7 w 7"/>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4">
                  <a:moveTo>
                    <a:pt x="7" y="0"/>
                  </a:moveTo>
                  <a:lnTo>
                    <a:pt x="5" y="0"/>
                  </a:lnTo>
                  <a:lnTo>
                    <a:pt x="0" y="14"/>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70" name="Freeform 172"/>
            <p:cNvSpPr>
              <a:spLocks noChangeArrowheads="1"/>
            </p:cNvSpPr>
            <p:nvPr/>
          </p:nvSpPr>
          <p:spPr bwMode="auto">
            <a:xfrm>
              <a:off x="3662363" y="3178175"/>
              <a:ext cx="11113" cy="22225"/>
            </a:xfrm>
            <a:custGeom>
              <a:avLst/>
              <a:gdLst>
                <a:gd name="T0" fmla="*/ 17642681 w 7"/>
                <a:gd name="T1" fmla="*/ 0 h 14"/>
                <a:gd name="T2" fmla="*/ 12602142 w 7"/>
                <a:gd name="T3" fmla="*/ 0 h 14"/>
                <a:gd name="T4" fmla="*/ 0 w 7"/>
                <a:gd name="T5" fmla="*/ 35282188 h 14"/>
                <a:gd name="T6" fmla="*/ 0 w 7"/>
                <a:gd name="T7" fmla="*/ 35282188 h 14"/>
                <a:gd name="T8" fmla="*/ 0 w 7"/>
                <a:gd name="T9" fmla="*/ 35282188 h 14"/>
                <a:gd name="T10" fmla="*/ 17642681 w 7"/>
                <a:gd name="T11" fmla="*/ 0 h 14"/>
                <a:gd name="T12" fmla="*/ 17642681 w 7"/>
                <a:gd name="T13" fmla="*/ 0 h 14"/>
                <a:gd name="T14" fmla="*/ 17642681 w 7"/>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4"/>
                <a:gd name="T26" fmla="*/ 7 w 7"/>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4">
                  <a:moveTo>
                    <a:pt x="7" y="0"/>
                  </a:moveTo>
                  <a:lnTo>
                    <a:pt x="5" y="0"/>
                  </a:lnTo>
                  <a:lnTo>
                    <a:pt x="0" y="14"/>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71" name="Freeform 173"/>
            <p:cNvSpPr>
              <a:spLocks noEditPoints="1" noChangeArrowheads="1"/>
            </p:cNvSpPr>
            <p:nvPr/>
          </p:nvSpPr>
          <p:spPr bwMode="auto">
            <a:xfrm>
              <a:off x="3605213" y="3287713"/>
              <a:ext cx="26988" cy="25400"/>
            </a:xfrm>
            <a:custGeom>
              <a:avLst/>
              <a:gdLst>
                <a:gd name="T0" fmla="*/ 44591887 w 7"/>
                <a:gd name="T1" fmla="*/ 78997629 h 7"/>
                <a:gd name="T2" fmla="*/ 44591887 w 7"/>
                <a:gd name="T3" fmla="*/ 78997629 h 7"/>
                <a:gd name="T4" fmla="*/ 29729210 w 7"/>
                <a:gd name="T5" fmla="*/ 26332543 h 7"/>
                <a:gd name="T6" fmla="*/ 59458419 w 7"/>
                <a:gd name="T7" fmla="*/ 13168086 h 7"/>
                <a:gd name="T8" fmla="*/ 74321097 w 7"/>
                <a:gd name="T9" fmla="*/ 13168086 h 7"/>
                <a:gd name="T10" fmla="*/ 89187629 w 7"/>
                <a:gd name="T11" fmla="*/ 52665086 h 7"/>
                <a:gd name="T12" fmla="*/ 44591887 w 7"/>
                <a:gd name="T13" fmla="*/ 78997629 h 7"/>
                <a:gd name="T14" fmla="*/ 59458419 w 7"/>
                <a:gd name="T15" fmla="*/ 0 h 7"/>
                <a:gd name="T16" fmla="*/ 14862677 w 7"/>
                <a:gd name="T17" fmla="*/ 26332543 h 7"/>
                <a:gd name="T18" fmla="*/ 29729210 w 7"/>
                <a:gd name="T19" fmla="*/ 92165714 h 7"/>
                <a:gd name="T20" fmla="*/ 44591887 w 7"/>
                <a:gd name="T21" fmla="*/ 92165714 h 7"/>
                <a:gd name="T22" fmla="*/ 104050306 w 7"/>
                <a:gd name="T23" fmla="*/ 65833171 h 7"/>
                <a:gd name="T24" fmla="*/ 74321097 w 7"/>
                <a:gd name="T25" fmla="*/ 0 h 7"/>
                <a:gd name="T26" fmla="*/ 59458419 w 7"/>
                <a:gd name="T27" fmla="*/ 0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7"/>
                <a:gd name="T44" fmla="*/ 7 w 7"/>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7">
                  <a:moveTo>
                    <a:pt x="3" y="6"/>
                  </a:moveTo>
                  <a:cubicBezTo>
                    <a:pt x="3" y="6"/>
                    <a:pt x="3" y="6"/>
                    <a:pt x="3" y="6"/>
                  </a:cubicBezTo>
                  <a:cubicBezTo>
                    <a:pt x="1" y="5"/>
                    <a:pt x="1" y="4"/>
                    <a:pt x="2" y="2"/>
                  </a:cubicBezTo>
                  <a:cubicBezTo>
                    <a:pt x="2" y="1"/>
                    <a:pt x="3" y="1"/>
                    <a:pt x="4" y="1"/>
                  </a:cubicBezTo>
                  <a:cubicBezTo>
                    <a:pt x="4" y="1"/>
                    <a:pt x="4" y="1"/>
                    <a:pt x="5" y="1"/>
                  </a:cubicBezTo>
                  <a:cubicBezTo>
                    <a:pt x="6" y="1"/>
                    <a:pt x="6" y="3"/>
                    <a:pt x="6" y="4"/>
                  </a:cubicBezTo>
                  <a:cubicBezTo>
                    <a:pt x="5" y="5"/>
                    <a:pt x="4" y="6"/>
                    <a:pt x="3" y="6"/>
                  </a:cubicBezTo>
                  <a:moveTo>
                    <a:pt x="4" y="0"/>
                  </a:moveTo>
                  <a:cubicBezTo>
                    <a:pt x="3" y="0"/>
                    <a:pt x="1" y="1"/>
                    <a:pt x="1" y="2"/>
                  </a:cubicBezTo>
                  <a:cubicBezTo>
                    <a:pt x="0" y="4"/>
                    <a:pt x="1" y="6"/>
                    <a:pt x="2" y="7"/>
                  </a:cubicBezTo>
                  <a:cubicBezTo>
                    <a:pt x="3" y="7"/>
                    <a:pt x="3" y="7"/>
                    <a:pt x="3" y="7"/>
                  </a:cubicBezTo>
                  <a:cubicBezTo>
                    <a:pt x="5" y="7"/>
                    <a:pt x="6" y="6"/>
                    <a:pt x="7" y="5"/>
                  </a:cubicBezTo>
                  <a:cubicBezTo>
                    <a:pt x="7" y="3"/>
                    <a:pt x="7" y="1"/>
                    <a:pt x="5" y="0"/>
                  </a:cubicBezTo>
                  <a:cubicBezTo>
                    <a:pt x="5"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72" name="Freeform 174"/>
            <p:cNvSpPr>
              <a:spLocks noEditPoints="1" noChangeArrowheads="1"/>
            </p:cNvSpPr>
            <p:nvPr/>
          </p:nvSpPr>
          <p:spPr bwMode="auto">
            <a:xfrm>
              <a:off x="3662363" y="3136900"/>
              <a:ext cx="38100" cy="38100"/>
            </a:xfrm>
            <a:custGeom>
              <a:avLst/>
              <a:gdLst>
                <a:gd name="T0" fmla="*/ 72580500 w 10"/>
                <a:gd name="T1" fmla="*/ 130644900 h 10"/>
                <a:gd name="T2" fmla="*/ 58064400 w 10"/>
                <a:gd name="T3" fmla="*/ 116128800 h 10"/>
                <a:gd name="T4" fmla="*/ 29032200 w 10"/>
                <a:gd name="T5" fmla="*/ 58064400 h 10"/>
                <a:gd name="T6" fmla="*/ 72580500 w 10"/>
                <a:gd name="T7" fmla="*/ 29032200 h 10"/>
                <a:gd name="T8" fmla="*/ 87096600 w 10"/>
                <a:gd name="T9" fmla="*/ 29032200 h 10"/>
                <a:gd name="T10" fmla="*/ 116128800 w 10"/>
                <a:gd name="T11" fmla="*/ 87096600 h 10"/>
                <a:gd name="T12" fmla="*/ 72580500 w 10"/>
                <a:gd name="T13" fmla="*/ 130644900 h 10"/>
                <a:gd name="T14" fmla="*/ 72580500 w 10"/>
                <a:gd name="T15" fmla="*/ 0 h 10"/>
                <a:gd name="T16" fmla="*/ 14516100 w 10"/>
                <a:gd name="T17" fmla="*/ 58064400 h 10"/>
                <a:gd name="T18" fmla="*/ 43548300 w 10"/>
                <a:gd name="T19" fmla="*/ 145161000 h 10"/>
                <a:gd name="T20" fmla="*/ 58064400 w 10"/>
                <a:gd name="T21" fmla="*/ 145161000 h 10"/>
                <a:gd name="T22" fmla="*/ 130644900 w 10"/>
                <a:gd name="T23" fmla="*/ 101612700 h 10"/>
                <a:gd name="T24" fmla="*/ 101612700 w 10"/>
                <a:gd name="T25" fmla="*/ 14516100 h 10"/>
                <a:gd name="T26" fmla="*/ 72580500 w 10"/>
                <a:gd name="T27" fmla="*/ 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
                <a:gd name="T43" fmla="*/ 0 h 10"/>
                <a:gd name="T44" fmla="*/ 10 w 10"/>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 h="10">
                  <a:moveTo>
                    <a:pt x="5" y="9"/>
                  </a:moveTo>
                  <a:cubicBezTo>
                    <a:pt x="4" y="9"/>
                    <a:pt x="4" y="9"/>
                    <a:pt x="4" y="8"/>
                  </a:cubicBezTo>
                  <a:cubicBezTo>
                    <a:pt x="2" y="8"/>
                    <a:pt x="1" y="6"/>
                    <a:pt x="2" y="4"/>
                  </a:cubicBezTo>
                  <a:cubicBezTo>
                    <a:pt x="3" y="3"/>
                    <a:pt x="4" y="2"/>
                    <a:pt x="5" y="2"/>
                  </a:cubicBezTo>
                  <a:cubicBezTo>
                    <a:pt x="5" y="2"/>
                    <a:pt x="6" y="2"/>
                    <a:pt x="6" y="2"/>
                  </a:cubicBezTo>
                  <a:cubicBezTo>
                    <a:pt x="8" y="3"/>
                    <a:pt x="8" y="5"/>
                    <a:pt x="8" y="6"/>
                  </a:cubicBezTo>
                  <a:cubicBezTo>
                    <a:pt x="7" y="8"/>
                    <a:pt x="6" y="9"/>
                    <a:pt x="5" y="9"/>
                  </a:cubicBezTo>
                  <a:moveTo>
                    <a:pt x="5" y="0"/>
                  </a:moveTo>
                  <a:cubicBezTo>
                    <a:pt x="3" y="0"/>
                    <a:pt x="2" y="2"/>
                    <a:pt x="1" y="4"/>
                  </a:cubicBezTo>
                  <a:cubicBezTo>
                    <a:pt x="0" y="6"/>
                    <a:pt x="1" y="9"/>
                    <a:pt x="3" y="10"/>
                  </a:cubicBezTo>
                  <a:cubicBezTo>
                    <a:pt x="3" y="10"/>
                    <a:pt x="4" y="10"/>
                    <a:pt x="4" y="10"/>
                  </a:cubicBezTo>
                  <a:cubicBezTo>
                    <a:pt x="6" y="10"/>
                    <a:pt x="8" y="9"/>
                    <a:pt x="9" y="7"/>
                  </a:cubicBezTo>
                  <a:cubicBezTo>
                    <a:pt x="10" y="5"/>
                    <a:pt x="9" y="2"/>
                    <a:pt x="7" y="1"/>
                  </a:cubicBezTo>
                  <a:cubicBezTo>
                    <a:pt x="6" y="1"/>
                    <a:pt x="6"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73" name="Freeform 175"/>
            <p:cNvSpPr>
              <a:spLocks noChangeArrowheads="1"/>
            </p:cNvSpPr>
            <p:nvPr/>
          </p:nvSpPr>
          <p:spPr bwMode="auto">
            <a:xfrm>
              <a:off x="3681413" y="3208338"/>
              <a:ext cx="11113" cy="7938"/>
            </a:xfrm>
            <a:custGeom>
              <a:avLst/>
              <a:gdLst>
                <a:gd name="T0" fmla="*/ 17642681 w 7"/>
                <a:gd name="T1" fmla="*/ 0 h 5"/>
                <a:gd name="T2" fmla="*/ 0 w 7"/>
                <a:gd name="T3" fmla="*/ 12602369 h 5"/>
                <a:gd name="T4" fmla="*/ 0 w 7"/>
                <a:gd name="T5" fmla="*/ 12602369 h 5"/>
                <a:gd name="T6" fmla="*/ 0 w 7"/>
                <a:gd name="T7" fmla="*/ 12602369 h 5"/>
                <a:gd name="T8" fmla="*/ 17642681 w 7"/>
                <a:gd name="T9" fmla="*/ 5040630 h 5"/>
                <a:gd name="T10" fmla="*/ 17642681 w 7"/>
                <a:gd name="T11" fmla="*/ 5040630 h 5"/>
                <a:gd name="T12" fmla="*/ 17642681 w 7"/>
                <a:gd name="T13" fmla="*/ 0 h 5"/>
                <a:gd name="T14" fmla="*/ 17642681 w 7"/>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7" y="0"/>
                  </a:moveTo>
                  <a:lnTo>
                    <a:pt x="0" y="5"/>
                  </a:lnTo>
                  <a:lnTo>
                    <a:pt x="7" y="2"/>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74" name="Freeform 176"/>
            <p:cNvSpPr>
              <a:spLocks noChangeArrowheads="1"/>
            </p:cNvSpPr>
            <p:nvPr/>
          </p:nvSpPr>
          <p:spPr bwMode="auto">
            <a:xfrm>
              <a:off x="3681413" y="3208338"/>
              <a:ext cx="11113" cy="7938"/>
            </a:xfrm>
            <a:custGeom>
              <a:avLst/>
              <a:gdLst>
                <a:gd name="T0" fmla="*/ 17642681 w 7"/>
                <a:gd name="T1" fmla="*/ 0 h 5"/>
                <a:gd name="T2" fmla="*/ 0 w 7"/>
                <a:gd name="T3" fmla="*/ 12602369 h 5"/>
                <a:gd name="T4" fmla="*/ 0 w 7"/>
                <a:gd name="T5" fmla="*/ 12602369 h 5"/>
                <a:gd name="T6" fmla="*/ 0 w 7"/>
                <a:gd name="T7" fmla="*/ 12602369 h 5"/>
                <a:gd name="T8" fmla="*/ 17642681 w 7"/>
                <a:gd name="T9" fmla="*/ 5040630 h 5"/>
                <a:gd name="T10" fmla="*/ 17642681 w 7"/>
                <a:gd name="T11" fmla="*/ 5040630 h 5"/>
                <a:gd name="T12" fmla="*/ 17642681 w 7"/>
                <a:gd name="T13" fmla="*/ 0 h 5"/>
                <a:gd name="T14" fmla="*/ 17642681 w 7"/>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7" y="0"/>
                  </a:moveTo>
                  <a:lnTo>
                    <a:pt x="0" y="5"/>
                  </a:lnTo>
                  <a:lnTo>
                    <a:pt x="7" y="2"/>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75" name="Freeform 177"/>
            <p:cNvSpPr>
              <a:spLocks noEditPoints="1" noChangeArrowheads="1"/>
            </p:cNvSpPr>
            <p:nvPr/>
          </p:nvSpPr>
          <p:spPr bwMode="auto">
            <a:xfrm>
              <a:off x="3692525" y="3194050"/>
              <a:ext cx="19050" cy="22225"/>
            </a:xfrm>
            <a:custGeom>
              <a:avLst/>
              <a:gdLst>
                <a:gd name="T0" fmla="*/ 43548300 w 5"/>
                <a:gd name="T1" fmla="*/ 68604871 h 6"/>
                <a:gd name="T2" fmla="*/ 14516100 w 5"/>
                <a:gd name="T3" fmla="*/ 54884638 h 6"/>
                <a:gd name="T4" fmla="*/ 29032200 w 5"/>
                <a:gd name="T5" fmla="*/ 13720233 h 6"/>
                <a:gd name="T6" fmla="*/ 43548300 w 5"/>
                <a:gd name="T7" fmla="*/ 13720233 h 6"/>
                <a:gd name="T8" fmla="*/ 58064400 w 5"/>
                <a:gd name="T9" fmla="*/ 27440467 h 6"/>
                <a:gd name="T10" fmla="*/ 43548300 w 5"/>
                <a:gd name="T11" fmla="*/ 68604871 h 6"/>
                <a:gd name="T12" fmla="*/ 43548300 w 5"/>
                <a:gd name="T13" fmla="*/ 68604871 h 6"/>
                <a:gd name="T14" fmla="*/ 43548300 w 5"/>
                <a:gd name="T15" fmla="*/ 0 h 6"/>
                <a:gd name="T16" fmla="*/ 29032200 w 5"/>
                <a:gd name="T17" fmla="*/ 13720233 h 6"/>
                <a:gd name="T18" fmla="*/ 14516100 w 5"/>
                <a:gd name="T19" fmla="*/ 54884638 h 6"/>
                <a:gd name="T20" fmla="*/ 43548300 w 5"/>
                <a:gd name="T21" fmla="*/ 82325104 h 6"/>
                <a:gd name="T22" fmla="*/ 58064400 w 5"/>
                <a:gd name="T23" fmla="*/ 68604871 h 6"/>
                <a:gd name="T24" fmla="*/ 72580500 w 5"/>
                <a:gd name="T25" fmla="*/ 27440467 h 6"/>
                <a:gd name="T26" fmla="*/ 43548300 w 5"/>
                <a:gd name="T27" fmla="*/ 0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6"/>
                <a:gd name="T44" fmla="*/ 5 w 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6">
                  <a:moveTo>
                    <a:pt x="3" y="5"/>
                  </a:moveTo>
                  <a:cubicBezTo>
                    <a:pt x="2" y="5"/>
                    <a:pt x="2" y="4"/>
                    <a:pt x="1" y="4"/>
                  </a:cubicBezTo>
                  <a:cubicBezTo>
                    <a:pt x="1" y="3"/>
                    <a:pt x="2" y="2"/>
                    <a:pt x="2" y="1"/>
                  </a:cubicBezTo>
                  <a:cubicBezTo>
                    <a:pt x="3" y="1"/>
                    <a:pt x="3" y="1"/>
                    <a:pt x="3" y="1"/>
                  </a:cubicBezTo>
                  <a:cubicBezTo>
                    <a:pt x="4" y="1"/>
                    <a:pt x="4" y="2"/>
                    <a:pt x="4" y="2"/>
                  </a:cubicBezTo>
                  <a:cubicBezTo>
                    <a:pt x="5" y="3"/>
                    <a:pt x="4" y="4"/>
                    <a:pt x="3" y="5"/>
                  </a:cubicBezTo>
                  <a:cubicBezTo>
                    <a:pt x="3" y="5"/>
                    <a:pt x="3" y="5"/>
                    <a:pt x="3" y="5"/>
                  </a:cubicBezTo>
                  <a:moveTo>
                    <a:pt x="3" y="0"/>
                  </a:moveTo>
                  <a:cubicBezTo>
                    <a:pt x="3" y="0"/>
                    <a:pt x="2" y="1"/>
                    <a:pt x="2" y="1"/>
                  </a:cubicBezTo>
                  <a:cubicBezTo>
                    <a:pt x="1" y="1"/>
                    <a:pt x="0" y="3"/>
                    <a:pt x="1" y="4"/>
                  </a:cubicBezTo>
                  <a:cubicBezTo>
                    <a:pt x="1" y="5"/>
                    <a:pt x="2" y="6"/>
                    <a:pt x="3" y="6"/>
                  </a:cubicBezTo>
                  <a:cubicBezTo>
                    <a:pt x="3" y="6"/>
                    <a:pt x="3" y="6"/>
                    <a:pt x="4" y="5"/>
                  </a:cubicBezTo>
                  <a:cubicBezTo>
                    <a:pt x="5" y="5"/>
                    <a:pt x="5" y="3"/>
                    <a:pt x="5" y="2"/>
                  </a:cubicBezTo>
                  <a:cubicBezTo>
                    <a:pt x="5" y="1"/>
                    <a:pt x="4"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76" name="Freeform 178"/>
            <p:cNvSpPr>
              <a:spLocks noChangeArrowheads="1"/>
            </p:cNvSpPr>
            <p:nvPr/>
          </p:nvSpPr>
          <p:spPr bwMode="auto">
            <a:xfrm>
              <a:off x="3598863" y="3249613"/>
              <a:ext cx="19050" cy="7938"/>
            </a:xfrm>
            <a:custGeom>
              <a:avLst/>
              <a:gdLst>
                <a:gd name="T0" fmla="*/ 30241875 w 12"/>
                <a:gd name="T1" fmla="*/ 0 h 5"/>
                <a:gd name="T2" fmla="*/ 5040313 w 12"/>
                <a:gd name="T3" fmla="*/ 12602369 h 5"/>
                <a:gd name="T4" fmla="*/ 0 w 12"/>
                <a:gd name="T5" fmla="*/ 12602369 h 5"/>
                <a:gd name="T6" fmla="*/ 0 w 12"/>
                <a:gd name="T7" fmla="*/ 12602369 h 5"/>
                <a:gd name="T8" fmla="*/ 5040313 w 12"/>
                <a:gd name="T9" fmla="*/ 12602369 h 5"/>
                <a:gd name="T10" fmla="*/ 30241875 w 12"/>
                <a:gd name="T11" fmla="*/ 0 h 5"/>
                <a:gd name="T12" fmla="*/ 30241875 w 12"/>
                <a:gd name="T13" fmla="*/ 0 h 5"/>
                <a:gd name="T14" fmla="*/ 30241875 w 12"/>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5"/>
                <a:gd name="T26" fmla="*/ 12 w 12"/>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5">
                  <a:moveTo>
                    <a:pt x="12" y="0"/>
                  </a:moveTo>
                  <a:lnTo>
                    <a:pt x="2" y="5"/>
                  </a:lnTo>
                  <a:lnTo>
                    <a:pt x="0" y="5"/>
                  </a:lnTo>
                  <a:lnTo>
                    <a:pt x="2" y="5"/>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77" name="Freeform 179"/>
            <p:cNvSpPr>
              <a:spLocks noChangeArrowheads="1"/>
            </p:cNvSpPr>
            <p:nvPr/>
          </p:nvSpPr>
          <p:spPr bwMode="auto">
            <a:xfrm>
              <a:off x="3598863" y="3249613"/>
              <a:ext cx="19050" cy="7938"/>
            </a:xfrm>
            <a:custGeom>
              <a:avLst/>
              <a:gdLst>
                <a:gd name="T0" fmla="*/ 30241875 w 12"/>
                <a:gd name="T1" fmla="*/ 0 h 5"/>
                <a:gd name="T2" fmla="*/ 5040313 w 12"/>
                <a:gd name="T3" fmla="*/ 12602369 h 5"/>
                <a:gd name="T4" fmla="*/ 0 w 12"/>
                <a:gd name="T5" fmla="*/ 12602369 h 5"/>
                <a:gd name="T6" fmla="*/ 0 w 12"/>
                <a:gd name="T7" fmla="*/ 12602369 h 5"/>
                <a:gd name="T8" fmla="*/ 5040313 w 12"/>
                <a:gd name="T9" fmla="*/ 12602369 h 5"/>
                <a:gd name="T10" fmla="*/ 30241875 w 12"/>
                <a:gd name="T11" fmla="*/ 0 h 5"/>
                <a:gd name="T12" fmla="*/ 30241875 w 12"/>
                <a:gd name="T13" fmla="*/ 0 h 5"/>
                <a:gd name="T14" fmla="*/ 30241875 w 12"/>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5"/>
                <a:gd name="T26" fmla="*/ 12 w 12"/>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5">
                  <a:moveTo>
                    <a:pt x="12" y="0"/>
                  </a:moveTo>
                  <a:lnTo>
                    <a:pt x="2" y="5"/>
                  </a:lnTo>
                  <a:lnTo>
                    <a:pt x="0" y="5"/>
                  </a:lnTo>
                  <a:lnTo>
                    <a:pt x="2" y="5"/>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78" name="Freeform 180"/>
            <p:cNvSpPr>
              <a:spLocks noEditPoints="1" noChangeArrowheads="1"/>
            </p:cNvSpPr>
            <p:nvPr/>
          </p:nvSpPr>
          <p:spPr bwMode="auto">
            <a:xfrm>
              <a:off x="3576638" y="3252788"/>
              <a:ext cx="22225" cy="23813"/>
            </a:xfrm>
            <a:custGeom>
              <a:avLst/>
              <a:gdLst>
                <a:gd name="T0" fmla="*/ 41164404 w 6"/>
                <a:gd name="T1" fmla="*/ 78757529 h 6"/>
                <a:gd name="T2" fmla="*/ 13720233 w 6"/>
                <a:gd name="T3" fmla="*/ 63005229 h 6"/>
                <a:gd name="T4" fmla="*/ 27440467 w 6"/>
                <a:gd name="T5" fmla="*/ 15752300 h 6"/>
                <a:gd name="T6" fmla="*/ 41164404 w 6"/>
                <a:gd name="T7" fmla="*/ 15752300 h 6"/>
                <a:gd name="T8" fmla="*/ 68604871 w 6"/>
                <a:gd name="T9" fmla="*/ 31504599 h 6"/>
                <a:gd name="T10" fmla="*/ 54884638 w 6"/>
                <a:gd name="T11" fmla="*/ 78757529 h 6"/>
                <a:gd name="T12" fmla="*/ 41164404 w 6"/>
                <a:gd name="T13" fmla="*/ 78757529 h 6"/>
                <a:gd name="T14" fmla="*/ 41164404 w 6"/>
                <a:gd name="T15" fmla="*/ 0 h 6"/>
                <a:gd name="T16" fmla="*/ 27440467 w 6"/>
                <a:gd name="T17" fmla="*/ 0 h 6"/>
                <a:gd name="T18" fmla="*/ 0 w 6"/>
                <a:gd name="T19" fmla="*/ 63005229 h 6"/>
                <a:gd name="T20" fmla="*/ 41164404 w 6"/>
                <a:gd name="T21" fmla="*/ 94509828 h 6"/>
                <a:gd name="T22" fmla="*/ 54884638 w 6"/>
                <a:gd name="T23" fmla="*/ 94509828 h 6"/>
                <a:gd name="T24" fmla="*/ 82325104 w 6"/>
                <a:gd name="T25" fmla="*/ 31504599 h 6"/>
                <a:gd name="T26" fmla="*/ 41164404 w 6"/>
                <a:gd name="T27" fmla="*/ 0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6"/>
                <a:gd name="T44" fmla="*/ 6 w 6"/>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6">
                  <a:moveTo>
                    <a:pt x="3" y="5"/>
                  </a:moveTo>
                  <a:cubicBezTo>
                    <a:pt x="2" y="5"/>
                    <a:pt x="1" y="5"/>
                    <a:pt x="1" y="4"/>
                  </a:cubicBezTo>
                  <a:cubicBezTo>
                    <a:pt x="1" y="3"/>
                    <a:pt x="1" y="1"/>
                    <a:pt x="2" y="1"/>
                  </a:cubicBezTo>
                  <a:cubicBezTo>
                    <a:pt x="3" y="1"/>
                    <a:pt x="3" y="1"/>
                    <a:pt x="3" y="1"/>
                  </a:cubicBezTo>
                  <a:cubicBezTo>
                    <a:pt x="4" y="1"/>
                    <a:pt x="5" y="1"/>
                    <a:pt x="5" y="2"/>
                  </a:cubicBezTo>
                  <a:cubicBezTo>
                    <a:pt x="5" y="3"/>
                    <a:pt x="5" y="4"/>
                    <a:pt x="4" y="5"/>
                  </a:cubicBezTo>
                  <a:cubicBezTo>
                    <a:pt x="3" y="5"/>
                    <a:pt x="3" y="5"/>
                    <a:pt x="3" y="5"/>
                  </a:cubicBezTo>
                  <a:moveTo>
                    <a:pt x="3" y="0"/>
                  </a:moveTo>
                  <a:cubicBezTo>
                    <a:pt x="3" y="0"/>
                    <a:pt x="2" y="0"/>
                    <a:pt x="2" y="0"/>
                  </a:cubicBezTo>
                  <a:cubicBezTo>
                    <a:pt x="0" y="1"/>
                    <a:pt x="0" y="3"/>
                    <a:pt x="0" y="4"/>
                  </a:cubicBezTo>
                  <a:cubicBezTo>
                    <a:pt x="1" y="5"/>
                    <a:pt x="2" y="6"/>
                    <a:pt x="3" y="6"/>
                  </a:cubicBezTo>
                  <a:cubicBezTo>
                    <a:pt x="3" y="6"/>
                    <a:pt x="4" y="6"/>
                    <a:pt x="4" y="6"/>
                  </a:cubicBezTo>
                  <a:cubicBezTo>
                    <a:pt x="5" y="5"/>
                    <a:pt x="6" y="3"/>
                    <a:pt x="6" y="2"/>
                  </a:cubicBezTo>
                  <a:cubicBezTo>
                    <a:pt x="5" y="0"/>
                    <a:pt x="4"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79" name="Freeform 181"/>
            <p:cNvSpPr>
              <a:spLocks noChangeArrowheads="1"/>
            </p:cNvSpPr>
            <p:nvPr/>
          </p:nvSpPr>
          <p:spPr bwMode="auto">
            <a:xfrm>
              <a:off x="3632200" y="3194050"/>
              <a:ext cx="3175" cy="6350"/>
            </a:xfrm>
            <a:custGeom>
              <a:avLst/>
              <a:gdLst>
                <a:gd name="T0" fmla="*/ 0 w 2"/>
                <a:gd name="T1" fmla="*/ 0 h 4"/>
                <a:gd name="T2" fmla="*/ 0 w 2"/>
                <a:gd name="T3" fmla="*/ 0 h 4"/>
                <a:gd name="T4" fmla="*/ 0 w 2"/>
                <a:gd name="T5" fmla="*/ 0 h 4"/>
                <a:gd name="T6" fmla="*/ 5040313 w 2"/>
                <a:gd name="T7" fmla="*/ 10080625 h 4"/>
                <a:gd name="T8" fmla="*/ 5040313 w 2"/>
                <a:gd name="T9" fmla="*/ 10080625 h 4"/>
                <a:gd name="T10" fmla="*/ 5040313 w 2"/>
                <a:gd name="T11" fmla="*/ 10080625 h 4"/>
                <a:gd name="T12" fmla="*/ 0 w 2"/>
                <a:gd name="T13" fmla="*/ 0 h 4"/>
                <a:gd name="T14" fmla="*/ 0 w 2"/>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0" y="0"/>
                  </a:moveTo>
                  <a:lnTo>
                    <a:pt x="0" y="0"/>
                  </a:lnTo>
                  <a:lnTo>
                    <a:pt x="2" y="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80" name="Freeform 182"/>
            <p:cNvSpPr>
              <a:spLocks noChangeArrowheads="1"/>
            </p:cNvSpPr>
            <p:nvPr/>
          </p:nvSpPr>
          <p:spPr bwMode="auto">
            <a:xfrm>
              <a:off x="3632200" y="3194050"/>
              <a:ext cx="3175" cy="6350"/>
            </a:xfrm>
            <a:custGeom>
              <a:avLst/>
              <a:gdLst>
                <a:gd name="T0" fmla="*/ 0 w 2"/>
                <a:gd name="T1" fmla="*/ 0 h 4"/>
                <a:gd name="T2" fmla="*/ 0 w 2"/>
                <a:gd name="T3" fmla="*/ 0 h 4"/>
                <a:gd name="T4" fmla="*/ 0 w 2"/>
                <a:gd name="T5" fmla="*/ 0 h 4"/>
                <a:gd name="T6" fmla="*/ 5040313 w 2"/>
                <a:gd name="T7" fmla="*/ 10080625 h 4"/>
                <a:gd name="T8" fmla="*/ 5040313 w 2"/>
                <a:gd name="T9" fmla="*/ 10080625 h 4"/>
                <a:gd name="T10" fmla="*/ 5040313 w 2"/>
                <a:gd name="T11" fmla="*/ 10080625 h 4"/>
                <a:gd name="T12" fmla="*/ 0 w 2"/>
                <a:gd name="T13" fmla="*/ 0 h 4"/>
                <a:gd name="T14" fmla="*/ 0 w 2"/>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0" y="0"/>
                  </a:moveTo>
                  <a:lnTo>
                    <a:pt x="0" y="0"/>
                  </a:lnTo>
                  <a:lnTo>
                    <a:pt x="2"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81" name="Freeform 183"/>
            <p:cNvSpPr>
              <a:spLocks noEditPoints="1" noChangeArrowheads="1"/>
            </p:cNvSpPr>
            <p:nvPr/>
          </p:nvSpPr>
          <p:spPr bwMode="auto">
            <a:xfrm>
              <a:off x="3624263" y="3181350"/>
              <a:ext cx="11113" cy="12700"/>
            </a:xfrm>
            <a:custGeom>
              <a:avLst/>
              <a:gdLst>
                <a:gd name="T0" fmla="*/ 27445406 w 3"/>
                <a:gd name="T1" fmla="*/ 35843633 h 3"/>
                <a:gd name="T2" fmla="*/ 13720851 w 3"/>
                <a:gd name="T3" fmla="*/ 35843633 h 3"/>
                <a:gd name="T4" fmla="*/ 13720851 w 3"/>
                <a:gd name="T5" fmla="*/ 0 h 3"/>
                <a:gd name="T6" fmla="*/ 27445406 w 3"/>
                <a:gd name="T7" fmla="*/ 0 h 3"/>
                <a:gd name="T8" fmla="*/ 27445406 w 3"/>
                <a:gd name="T9" fmla="*/ 17919700 h 3"/>
                <a:gd name="T10" fmla="*/ 27445406 w 3"/>
                <a:gd name="T11" fmla="*/ 35843633 h 3"/>
                <a:gd name="T12" fmla="*/ 27445406 w 3"/>
                <a:gd name="T13" fmla="*/ 35843633 h 3"/>
                <a:gd name="T14" fmla="*/ 27445406 w 3"/>
                <a:gd name="T15" fmla="*/ 0 h 3"/>
                <a:gd name="T16" fmla="*/ 13720851 w 3"/>
                <a:gd name="T17" fmla="*/ 0 h 3"/>
                <a:gd name="T18" fmla="*/ 0 w 3"/>
                <a:gd name="T19" fmla="*/ 35843633 h 3"/>
                <a:gd name="T20" fmla="*/ 13720851 w 3"/>
                <a:gd name="T21" fmla="*/ 53763333 h 3"/>
                <a:gd name="T22" fmla="*/ 27445406 w 3"/>
                <a:gd name="T23" fmla="*/ 53763333 h 3"/>
                <a:gd name="T24" fmla="*/ 41166256 w 3"/>
                <a:gd name="T25" fmla="*/ 17919700 h 3"/>
                <a:gd name="T26" fmla="*/ 27445406 w 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3"/>
                <a:gd name="T44" fmla="*/ 3 w 3"/>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3">
                  <a:moveTo>
                    <a:pt x="2" y="2"/>
                  </a:moveTo>
                  <a:cubicBezTo>
                    <a:pt x="1" y="2"/>
                    <a:pt x="1" y="2"/>
                    <a:pt x="1" y="2"/>
                  </a:cubicBezTo>
                  <a:cubicBezTo>
                    <a:pt x="1" y="1"/>
                    <a:pt x="1" y="1"/>
                    <a:pt x="1" y="0"/>
                  </a:cubicBezTo>
                  <a:cubicBezTo>
                    <a:pt x="1" y="0"/>
                    <a:pt x="2" y="0"/>
                    <a:pt x="2" y="0"/>
                  </a:cubicBezTo>
                  <a:cubicBezTo>
                    <a:pt x="2" y="0"/>
                    <a:pt x="2" y="1"/>
                    <a:pt x="2" y="1"/>
                  </a:cubicBezTo>
                  <a:cubicBezTo>
                    <a:pt x="3" y="1"/>
                    <a:pt x="2" y="2"/>
                    <a:pt x="2" y="2"/>
                  </a:cubicBezTo>
                  <a:cubicBezTo>
                    <a:pt x="2" y="2"/>
                    <a:pt x="2" y="2"/>
                    <a:pt x="2" y="2"/>
                  </a:cubicBezTo>
                  <a:moveTo>
                    <a:pt x="2" y="0"/>
                  </a:moveTo>
                  <a:cubicBezTo>
                    <a:pt x="2" y="0"/>
                    <a:pt x="1" y="0"/>
                    <a:pt x="1" y="0"/>
                  </a:cubicBezTo>
                  <a:cubicBezTo>
                    <a:pt x="0" y="0"/>
                    <a:pt x="0" y="1"/>
                    <a:pt x="0" y="2"/>
                  </a:cubicBezTo>
                  <a:cubicBezTo>
                    <a:pt x="0" y="3"/>
                    <a:pt x="1" y="3"/>
                    <a:pt x="1" y="3"/>
                  </a:cubicBezTo>
                  <a:cubicBezTo>
                    <a:pt x="2" y="3"/>
                    <a:pt x="2" y="3"/>
                    <a:pt x="2" y="3"/>
                  </a:cubicBezTo>
                  <a:cubicBezTo>
                    <a:pt x="3" y="2"/>
                    <a:pt x="3" y="2"/>
                    <a:pt x="3" y="1"/>
                  </a:cubicBezTo>
                  <a:cubicBezTo>
                    <a:pt x="3"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82" name="Freeform 184"/>
            <p:cNvSpPr>
              <a:spLocks noChangeArrowheads="1"/>
            </p:cNvSpPr>
            <p:nvPr/>
          </p:nvSpPr>
          <p:spPr bwMode="auto">
            <a:xfrm>
              <a:off x="3659188" y="3268663"/>
              <a:ext cx="3175" cy="11113"/>
            </a:xfrm>
            <a:custGeom>
              <a:avLst/>
              <a:gdLst>
                <a:gd name="T0" fmla="*/ 0 w 2"/>
                <a:gd name="T1" fmla="*/ 0 h 7"/>
                <a:gd name="T2" fmla="*/ 0 w 2"/>
                <a:gd name="T3" fmla="*/ 0 h 7"/>
                <a:gd name="T4" fmla="*/ 5040313 w 2"/>
                <a:gd name="T5" fmla="*/ 17642681 h 7"/>
                <a:gd name="T6" fmla="*/ 5040313 w 2"/>
                <a:gd name="T7" fmla="*/ 17642681 h 7"/>
                <a:gd name="T8" fmla="*/ 5040313 w 2"/>
                <a:gd name="T9" fmla="*/ 17642681 h 7"/>
                <a:gd name="T10" fmla="*/ 5040313 w 2"/>
                <a:gd name="T11" fmla="*/ 12602142 h 7"/>
                <a:gd name="T12" fmla="*/ 0 w 2"/>
                <a:gd name="T13" fmla="*/ 0 h 7"/>
                <a:gd name="T14" fmla="*/ 0 w 2"/>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7"/>
                <a:gd name="T26" fmla="*/ 2 w 2"/>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7">
                  <a:moveTo>
                    <a:pt x="0" y="0"/>
                  </a:moveTo>
                  <a:lnTo>
                    <a:pt x="0" y="0"/>
                  </a:lnTo>
                  <a:lnTo>
                    <a:pt x="2" y="7"/>
                  </a:lnTo>
                  <a:lnTo>
                    <a:pt x="2"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83" name="Freeform 185"/>
            <p:cNvSpPr>
              <a:spLocks noChangeArrowheads="1"/>
            </p:cNvSpPr>
            <p:nvPr/>
          </p:nvSpPr>
          <p:spPr bwMode="auto">
            <a:xfrm>
              <a:off x="3659188" y="3268663"/>
              <a:ext cx="3175" cy="11113"/>
            </a:xfrm>
            <a:custGeom>
              <a:avLst/>
              <a:gdLst>
                <a:gd name="T0" fmla="*/ 0 w 2"/>
                <a:gd name="T1" fmla="*/ 0 h 7"/>
                <a:gd name="T2" fmla="*/ 0 w 2"/>
                <a:gd name="T3" fmla="*/ 0 h 7"/>
                <a:gd name="T4" fmla="*/ 5040313 w 2"/>
                <a:gd name="T5" fmla="*/ 17642681 h 7"/>
                <a:gd name="T6" fmla="*/ 5040313 w 2"/>
                <a:gd name="T7" fmla="*/ 17642681 h 7"/>
                <a:gd name="T8" fmla="*/ 5040313 w 2"/>
                <a:gd name="T9" fmla="*/ 17642681 h 7"/>
                <a:gd name="T10" fmla="*/ 5040313 w 2"/>
                <a:gd name="T11" fmla="*/ 12602142 h 7"/>
                <a:gd name="T12" fmla="*/ 0 w 2"/>
                <a:gd name="T13" fmla="*/ 0 h 7"/>
                <a:gd name="T14" fmla="*/ 0 w 2"/>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7"/>
                <a:gd name="T26" fmla="*/ 2 w 2"/>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7">
                  <a:moveTo>
                    <a:pt x="0" y="0"/>
                  </a:moveTo>
                  <a:lnTo>
                    <a:pt x="0" y="0"/>
                  </a:lnTo>
                  <a:lnTo>
                    <a:pt x="2" y="7"/>
                  </a:lnTo>
                  <a:lnTo>
                    <a:pt x="2"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84" name="Freeform 186"/>
            <p:cNvSpPr>
              <a:spLocks noEditPoints="1" noChangeArrowheads="1"/>
            </p:cNvSpPr>
            <p:nvPr/>
          </p:nvSpPr>
          <p:spPr bwMode="auto">
            <a:xfrm>
              <a:off x="3659188" y="3279775"/>
              <a:ext cx="11113" cy="11113"/>
            </a:xfrm>
            <a:custGeom>
              <a:avLst/>
              <a:gdLst>
                <a:gd name="T0" fmla="*/ 13720851 w 3"/>
                <a:gd name="T1" fmla="*/ 41166256 h 3"/>
                <a:gd name="T2" fmla="*/ 0 w 3"/>
                <a:gd name="T3" fmla="*/ 27445406 h 3"/>
                <a:gd name="T4" fmla="*/ 13720851 w 3"/>
                <a:gd name="T5" fmla="*/ 0 h 3"/>
                <a:gd name="T6" fmla="*/ 27445406 w 3"/>
                <a:gd name="T7" fmla="*/ 0 h 3"/>
                <a:gd name="T8" fmla="*/ 41166256 w 3"/>
                <a:gd name="T9" fmla="*/ 13720851 h 3"/>
                <a:gd name="T10" fmla="*/ 27445406 w 3"/>
                <a:gd name="T11" fmla="*/ 41166256 h 3"/>
                <a:gd name="T12" fmla="*/ 13720851 w 3"/>
                <a:gd name="T13" fmla="*/ 41166256 h 3"/>
                <a:gd name="T14" fmla="*/ 27445406 w 3"/>
                <a:gd name="T15" fmla="*/ 0 h 3"/>
                <a:gd name="T16" fmla="*/ 13720851 w 3"/>
                <a:gd name="T17" fmla="*/ 0 h 3"/>
                <a:gd name="T18" fmla="*/ 0 w 3"/>
                <a:gd name="T19" fmla="*/ 27445406 h 3"/>
                <a:gd name="T20" fmla="*/ 13720851 w 3"/>
                <a:gd name="T21" fmla="*/ 41166256 h 3"/>
                <a:gd name="T22" fmla="*/ 27445406 w 3"/>
                <a:gd name="T23" fmla="*/ 41166256 h 3"/>
                <a:gd name="T24" fmla="*/ 41166256 w 3"/>
                <a:gd name="T25" fmla="*/ 13720851 h 3"/>
                <a:gd name="T26" fmla="*/ 27445406 w 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3"/>
                <a:gd name="T44" fmla="*/ 3 w 3"/>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3">
                  <a:moveTo>
                    <a:pt x="1" y="3"/>
                  </a:moveTo>
                  <a:cubicBezTo>
                    <a:pt x="1" y="3"/>
                    <a:pt x="1" y="3"/>
                    <a:pt x="0" y="2"/>
                  </a:cubicBezTo>
                  <a:cubicBezTo>
                    <a:pt x="0" y="1"/>
                    <a:pt x="1" y="1"/>
                    <a:pt x="1" y="0"/>
                  </a:cubicBezTo>
                  <a:cubicBezTo>
                    <a:pt x="1" y="0"/>
                    <a:pt x="1" y="0"/>
                    <a:pt x="2" y="0"/>
                  </a:cubicBezTo>
                  <a:cubicBezTo>
                    <a:pt x="2" y="0"/>
                    <a:pt x="2" y="1"/>
                    <a:pt x="3" y="1"/>
                  </a:cubicBezTo>
                  <a:cubicBezTo>
                    <a:pt x="3" y="2"/>
                    <a:pt x="2" y="2"/>
                    <a:pt x="2" y="3"/>
                  </a:cubicBezTo>
                  <a:cubicBezTo>
                    <a:pt x="2" y="3"/>
                    <a:pt x="2" y="3"/>
                    <a:pt x="1" y="3"/>
                  </a:cubicBezTo>
                  <a:moveTo>
                    <a:pt x="2" y="0"/>
                  </a:moveTo>
                  <a:cubicBezTo>
                    <a:pt x="1" y="0"/>
                    <a:pt x="1" y="0"/>
                    <a:pt x="1" y="0"/>
                  </a:cubicBezTo>
                  <a:cubicBezTo>
                    <a:pt x="0" y="0"/>
                    <a:pt x="0" y="1"/>
                    <a:pt x="0" y="2"/>
                  </a:cubicBezTo>
                  <a:cubicBezTo>
                    <a:pt x="0" y="3"/>
                    <a:pt x="1" y="3"/>
                    <a:pt x="1" y="3"/>
                  </a:cubicBezTo>
                  <a:cubicBezTo>
                    <a:pt x="2" y="3"/>
                    <a:pt x="2" y="3"/>
                    <a:pt x="2" y="3"/>
                  </a:cubicBezTo>
                  <a:cubicBezTo>
                    <a:pt x="3" y="3"/>
                    <a:pt x="3" y="2"/>
                    <a:pt x="3" y="1"/>
                  </a:cubicBezTo>
                  <a:cubicBezTo>
                    <a:pt x="3"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85" name="Freeform 187"/>
            <p:cNvSpPr>
              <a:spLocks noEditPoints="1" noChangeArrowheads="1"/>
            </p:cNvSpPr>
            <p:nvPr/>
          </p:nvSpPr>
          <p:spPr bwMode="auto">
            <a:xfrm>
              <a:off x="3617913" y="3200400"/>
              <a:ext cx="63500" cy="65088"/>
            </a:xfrm>
            <a:custGeom>
              <a:avLst/>
              <a:gdLst>
                <a:gd name="T0" fmla="*/ 111618059 w 17"/>
                <a:gd name="T1" fmla="*/ 219886408 h 17"/>
                <a:gd name="T2" fmla="*/ 83715412 w 17"/>
                <a:gd name="T3" fmla="*/ 205226293 h 17"/>
                <a:gd name="T4" fmla="*/ 55809029 w 17"/>
                <a:gd name="T5" fmla="*/ 87953032 h 17"/>
                <a:gd name="T6" fmla="*/ 125573118 w 17"/>
                <a:gd name="T7" fmla="*/ 43976516 h 17"/>
                <a:gd name="T8" fmla="*/ 153475765 w 17"/>
                <a:gd name="T9" fmla="*/ 43976516 h 17"/>
                <a:gd name="T10" fmla="*/ 181382147 w 17"/>
                <a:gd name="T11" fmla="*/ 161249777 h 17"/>
                <a:gd name="T12" fmla="*/ 111618059 w 17"/>
                <a:gd name="T13" fmla="*/ 219886408 h 17"/>
                <a:gd name="T14" fmla="*/ 125573118 w 17"/>
                <a:gd name="T15" fmla="*/ 0 h 17"/>
                <a:gd name="T16" fmla="*/ 27906382 w 17"/>
                <a:gd name="T17" fmla="*/ 87953032 h 17"/>
                <a:gd name="T18" fmla="*/ 69760353 w 17"/>
                <a:gd name="T19" fmla="*/ 249202808 h 17"/>
                <a:gd name="T20" fmla="*/ 111618059 w 17"/>
                <a:gd name="T21" fmla="*/ 249202808 h 17"/>
                <a:gd name="T22" fmla="*/ 209284794 w 17"/>
                <a:gd name="T23" fmla="*/ 175906063 h 17"/>
                <a:gd name="T24" fmla="*/ 167430824 w 17"/>
                <a:gd name="T25" fmla="*/ 14660115 h 17"/>
                <a:gd name="T26" fmla="*/ 125573118 w 17"/>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
                <a:gd name="T43" fmla="*/ 0 h 17"/>
                <a:gd name="T44" fmla="*/ 17 w 17"/>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 h="17">
                  <a:moveTo>
                    <a:pt x="8" y="15"/>
                  </a:moveTo>
                  <a:cubicBezTo>
                    <a:pt x="7" y="15"/>
                    <a:pt x="7" y="15"/>
                    <a:pt x="6" y="14"/>
                  </a:cubicBezTo>
                  <a:cubicBezTo>
                    <a:pt x="3" y="13"/>
                    <a:pt x="2" y="10"/>
                    <a:pt x="4" y="6"/>
                  </a:cubicBezTo>
                  <a:cubicBezTo>
                    <a:pt x="5" y="4"/>
                    <a:pt x="7" y="3"/>
                    <a:pt x="9" y="3"/>
                  </a:cubicBezTo>
                  <a:cubicBezTo>
                    <a:pt x="10" y="3"/>
                    <a:pt x="10" y="3"/>
                    <a:pt x="11" y="3"/>
                  </a:cubicBezTo>
                  <a:cubicBezTo>
                    <a:pt x="14" y="4"/>
                    <a:pt x="15" y="8"/>
                    <a:pt x="13" y="11"/>
                  </a:cubicBezTo>
                  <a:cubicBezTo>
                    <a:pt x="12" y="13"/>
                    <a:pt x="10" y="15"/>
                    <a:pt x="8" y="15"/>
                  </a:cubicBezTo>
                  <a:moveTo>
                    <a:pt x="9" y="0"/>
                  </a:moveTo>
                  <a:cubicBezTo>
                    <a:pt x="6" y="0"/>
                    <a:pt x="3" y="2"/>
                    <a:pt x="2" y="6"/>
                  </a:cubicBezTo>
                  <a:cubicBezTo>
                    <a:pt x="0" y="10"/>
                    <a:pt x="1" y="15"/>
                    <a:pt x="5" y="17"/>
                  </a:cubicBezTo>
                  <a:cubicBezTo>
                    <a:pt x="6" y="17"/>
                    <a:pt x="7" y="17"/>
                    <a:pt x="8" y="17"/>
                  </a:cubicBezTo>
                  <a:cubicBezTo>
                    <a:pt x="11" y="17"/>
                    <a:pt x="14" y="15"/>
                    <a:pt x="15" y="12"/>
                  </a:cubicBezTo>
                  <a:cubicBezTo>
                    <a:pt x="17" y="7"/>
                    <a:pt x="16" y="2"/>
                    <a:pt x="12" y="1"/>
                  </a:cubicBezTo>
                  <a:cubicBezTo>
                    <a:pt x="11" y="0"/>
                    <a:pt x="10"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86" name="Freeform 188"/>
            <p:cNvSpPr>
              <a:spLocks noChangeArrowheads="1"/>
            </p:cNvSpPr>
            <p:nvPr/>
          </p:nvSpPr>
          <p:spPr bwMode="auto">
            <a:xfrm>
              <a:off x="3676650" y="3246438"/>
              <a:ext cx="15875" cy="6350"/>
            </a:xfrm>
            <a:custGeom>
              <a:avLst/>
              <a:gdLst>
                <a:gd name="T0" fmla="*/ 0 w 10"/>
                <a:gd name="T1" fmla="*/ 0 h 4"/>
                <a:gd name="T2" fmla="*/ 0 w 10"/>
                <a:gd name="T3" fmla="*/ 0 h 4"/>
                <a:gd name="T4" fmla="*/ 0 w 10"/>
                <a:gd name="T5" fmla="*/ 0 h 4"/>
                <a:gd name="T6" fmla="*/ 25201563 w 10"/>
                <a:gd name="T7" fmla="*/ 10080625 h 4"/>
                <a:gd name="T8" fmla="*/ 25201563 w 10"/>
                <a:gd name="T9" fmla="*/ 10080625 h 4"/>
                <a:gd name="T10" fmla="*/ 25201563 w 10"/>
                <a:gd name="T11" fmla="*/ 10080625 h 4"/>
                <a:gd name="T12" fmla="*/ 25201563 w 10"/>
                <a:gd name="T13" fmla="*/ 5040313 h 4"/>
                <a:gd name="T14" fmla="*/ 0 w 10"/>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4"/>
                <a:gd name="T26" fmla="*/ 10 w 10"/>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4">
                  <a:moveTo>
                    <a:pt x="0" y="0"/>
                  </a:moveTo>
                  <a:lnTo>
                    <a:pt x="0" y="0"/>
                  </a:lnTo>
                  <a:lnTo>
                    <a:pt x="10" y="4"/>
                  </a:lnTo>
                  <a:lnTo>
                    <a:pt x="10"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87" name="Freeform 189"/>
            <p:cNvSpPr>
              <a:spLocks noChangeArrowheads="1"/>
            </p:cNvSpPr>
            <p:nvPr/>
          </p:nvSpPr>
          <p:spPr bwMode="auto">
            <a:xfrm>
              <a:off x="3676650" y="3246438"/>
              <a:ext cx="15875" cy="6350"/>
            </a:xfrm>
            <a:custGeom>
              <a:avLst/>
              <a:gdLst>
                <a:gd name="T0" fmla="*/ 0 w 10"/>
                <a:gd name="T1" fmla="*/ 0 h 4"/>
                <a:gd name="T2" fmla="*/ 0 w 10"/>
                <a:gd name="T3" fmla="*/ 0 h 4"/>
                <a:gd name="T4" fmla="*/ 0 w 10"/>
                <a:gd name="T5" fmla="*/ 0 h 4"/>
                <a:gd name="T6" fmla="*/ 25201563 w 10"/>
                <a:gd name="T7" fmla="*/ 10080625 h 4"/>
                <a:gd name="T8" fmla="*/ 25201563 w 10"/>
                <a:gd name="T9" fmla="*/ 10080625 h 4"/>
                <a:gd name="T10" fmla="*/ 25201563 w 10"/>
                <a:gd name="T11" fmla="*/ 10080625 h 4"/>
                <a:gd name="T12" fmla="*/ 25201563 w 10"/>
                <a:gd name="T13" fmla="*/ 5040313 h 4"/>
                <a:gd name="T14" fmla="*/ 0 w 10"/>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4"/>
                <a:gd name="T26" fmla="*/ 10 w 10"/>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4">
                  <a:moveTo>
                    <a:pt x="0" y="0"/>
                  </a:moveTo>
                  <a:lnTo>
                    <a:pt x="0" y="0"/>
                  </a:lnTo>
                  <a:lnTo>
                    <a:pt x="10" y="4"/>
                  </a:lnTo>
                  <a:lnTo>
                    <a:pt x="1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88" name="Freeform 190"/>
            <p:cNvSpPr>
              <a:spLocks noEditPoints="1" noChangeArrowheads="1"/>
            </p:cNvSpPr>
            <p:nvPr/>
          </p:nvSpPr>
          <p:spPr bwMode="auto">
            <a:xfrm>
              <a:off x="3689350" y="3235325"/>
              <a:ext cx="58738" cy="55563"/>
            </a:xfrm>
            <a:custGeom>
              <a:avLst/>
              <a:gdLst>
                <a:gd name="T0" fmla="*/ 94340570 w 16"/>
                <a:gd name="T1" fmla="*/ 178375751 h 15"/>
                <a:gd name="T2" fmla="*/ 80863870 w 16"/>
                <a:gd name="T3" fmla="*/ 178375751 h 15"/>
                <a:gd name="T4" fmla="*/ 53910471 w 16"/>
                <a:gd name="T5" fmla="*/ 82325845 h 15"/>
                <a:gd name="T6" fmla="*/ 107817270 w 16"/>
                <a:gd name="T7" fmla="*/ 41164775 h 15"/>
                <a:gd name="T8" fmla="*/ 134770670 w 16"/>
                <a:gd name="T9" fmla="*/ 41164775 h 15"/>
                <a:gd name="T10" fmla="*/ 161727741 w 16"/>
                <a:gd name="T11" fmla="*/ 137210976 h 15"/>
                <a:gd name="T12" fmla="*/ 94340570 w 16"/>
                <a:gd name="T13" fmla="*/ 178375751 h 15"/>
                <a:gd name="T14" fmla="*/ 121293970 w 16"/>
                <a:gd name="T15" fmla="*/ 0 h 15"/>
                <a:gd name="T16" fmla="*/ 26953400 w 16"/>
                <a:gd name="T17" fmla="*/ 68605488 h 15"/>
                <a:gd name="T18" fmla="*/ 67387171 w 16"/>
                <a:gd name="T19" fmla="*/ 205816465 h 15"/>
                <a:gd name="T20" fmla="*/ 94340570 w 16"/>
                <a:gd name="T21" fmla="*/ 205816465 h 15"/>
                <a:gd name="T22" fmla="*/ 188681141 w 16"/>
                <a:gd name="T23" fmla="*/ 150931333 h 15"/>
                <a:gd name="T24" fmla="*/ 148247370 w 16"/>
                <a:gd name="T25" fmla="*/ 13720357 h 15"/>
                <a:gd name="T26" fmla="*/ 121293970 w 16"/>
                <a:gd name="T27" fmla="*/ 0 h 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
                <a:gd name="T43" fmla="*/ 0 h 15"/>
                <a:gd name="T44" fmla="*/ 16 w 16"/>
                <a:gd name="T45" fmla="*/ 15 h 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 h="15">
                  <a:moveTo>
                    <a:pt x="7" y="13"/>
                  </a:moveTo>
                  <a:cubicBezTo>
                    <a:pt x="7" y="13"/>
                    <a:pt x="6" y="13"/>
                    <a:pt x="6" y="13"/>
                  </a:cubicBezTo>
                  <a:cubicBezTo>
                    <a:pt x="3" y="12"/>
                    <a:pt x="2" y="9"/>
                    <a:pt x="4" y="6"/>
                  </a:cubicBezTo>
                  <a:cubicBezTo>
                    <a:pt x="5" y="4"/>
                    <a:pt x="6" y="3"/>
                    <a:pt x="8" y="3"/>
                  </a:cubicBezTo>
                  <a:cubicBezTo>
                    <a:pt x="9" y="3"/>
                    <a:pt x="9" y="3"/>
                    <a:pt x="10" y="3"/>
                  </a:cubicBezTo>
                  <a:cubicBezTo>
                    <a:pt x="12" y="4"/>
                    <a:pt x="13" y="7"/>
                    <a:pt x="12" y="10"/>
                  </a:cubicBezTo>
                  <a:cubicBezTo>
                    <a:pt x="11" y="12"/>
                    <a:pt x="9" y="13"/>
                    <a:pt x="7" y="13"/>
                  </a:cubicBezTo>
                  <a:moveTo>
                    <a:pt x="9" y="0"/>
                  </a:moveTo>
                  <a:cubicBezTo>
                    <a:pt x="6" y="0"/>
                    <a:pt x="3" y="2"/>
                    <a:pt x="2" y="5"/>
                  </a:cubicBezTo>
                  <a:cubicBezTo>
                    <a:pt x="0" y="9"/>
                    <a:pt x="2" y="13"/>
                    <a:pt x="5" y="15"/>
                  </a:cubicBezTo>
                  <a:cubicBezTo>
                    <a:pt x="6" y="15"/>
                    <a:pt x="6" y="15"/>
                    <a:pt x="7" y="15"/>
                  </a:cubicBezTo>
                  <a:cubicBezTo>
                    <a:pt x="10" y="15"/>
                    <a:pt x="13" y="14"/>
                    <a:pt x="14" y="11"/>
                  </a:cubicBezTo>
                  <a:cubicBezTo>
                    <a:pt x="16" y="7"/>
                    <a:pt x="14" y="2"/>
                    <a:pt x="11" y="1"/>
                  </a:cubicBezTo>
                  <a:cubicBezTo>
                    <a:pt x="10" y="0"/>
                    <a:pt x="9"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89" name="Freeform 191"/>
            <p:cNvSpPr>
              <a:spLocks noChangeArrowheads="1"/>
            </p:cNvSpPr>
            <p:nvPr/>
          </p:nvSpPr>
          <p:spPr bwMode="auto">
            <a:xfrm>
              <a:off x="3654425" y="3336925"/>
              <a:ext cx="11113" cy="30163"/>
            </a:xfrm>
            <a:custGeom>
              <a:avLst/>
              <a:gdLst>
                <a:gd name="T0" fmla="*/ 41166256 w 3"/>
                <a:gd name="T1" fmla="*/ 0 h 8"/>
                <a:gd name="T2" fmla="*/ 27445406 w 3"/>
                <a:gd name="T3" fmla="*/ 0 h 8"/>
                <a:gd name="T4" fmla="*/ 0 w 3"/>
                <a:gd name="T5" fmla="*/ 28432398 h 8"/>
                <a:gd name="T6" fmla="*/ 0 w 3"/>
                <a:gd name="T7" fmla="*/ 42646712 h 8"/>
                <a:gd name="T8" fmla="*/ 0 w 3"/>
                <a:gd name="T9" fmla="*/ 42646712 h 8"/>
                <a:gd name="T10" fmla="*/ 13720851 w 3"/>
                <a:gd name="T11" fmla="*/ 42646712 h 8"/>
                <a:gd name="T12" fmla="*/ 13720851 w 3"/>
                <a:gd name="T13" fmla="*/ 42646712 h 8"/>
                <a:gd name="T14" fmla="*/ 13720851 w 3"/>
                <a:gd name="T15" fmla="*/ 42646712 h 8"/>
                <a:gd name="T16" fmla="*/ 13720851 w 3"/>
                <a:gd name="T17" fmla="*/ 56864796 h 8"/>
                <a:gd name="T18" fmla="*/ 13720851 w 3"/>
                <a:gd name="T19" fmla="*/ 113725821 h 8"/>
                <a:gd name="T20" fmla="*/ 41166256 w 3"/>
                <a:gd name="T21" fmla="*/ 99511507 h 8"/>
                <a:gd name="T22" fmla="*/ 41166256 w 3"/>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
                <a:gd name="T37" fmla="*/ 0 h 8"/>
                <a:gd name="T38" fmla="*/ 3 w 3"/>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 h="8">
                  <a:moveTo>
                    <a:pt x="3" y="0"/>
                  </a:moveTo>
                  <a:cubicBezTo>
                    <a:pt x="2" y="0"/>
                    <a:pt x="2" y="0"/>
                    <a:pt x="2" y="0"/>
                  </a:cubicBezTo>
                  <a:cubicBezTo>
                    <a:pt x="1" y="1"/>
                    <a:pt x="1" y="1"/>
                    <a:pt x="0" y="2"/>
                  </a:cubicBezTo>
                  <a:cubicBezTo>
                    <a:pt x="0" y="3"/>
                    <a:pt x="0" y="3"/>
                    <a:pt x="0" y="3"/>
                  </a:cubicBezTo>
                  <a:cubicBezTo>
                    <a:pt x="0" y="3"/>
                    <a:pt x="0" y="3"/>
                    <a:pt x="0" y="3"/>
                  </a:cubicBezTo>
                  <a:cubicBezTo>
                    <a:pt x="0" y="3"/>
                    <a:pt x="0" y="3"/>
                    <a:pt x="1" y="3"/>
                  </a:cubicBezTo>
                  <a:cubicBezTo>
                    <a:pt x="1" y="3"/>
                    <a:pt x="1" y="3"/>
                    <a:pt x="1" y="3"/>
                  </a:cubicBezTo>
                  <a:cubicBezTo>
                    <a:pt x="1" y="3"/>
                    <a:pt x="1" y="3"/>
                    <a:pt x="1" y="3"/>
                  </a:cubicBezTo>
                  <a:cubicBezTo>
                    <a:pt x="1" y="3"/>
                    <a:pt x="1" y="3"/>
                    <a:pt x="1" y="4"/>
                  </a:cubicBezTo>
                  <a:cubicBezTo>
                    <a:pt x="1" y="8"/>
                    <a:pt x="1" y="8"/>
                    <a:pt x="1" y="8"/>
                  </a:cubicBezTo>
                  <a:cubicBezTo>
                    <a:pt x="3" y="7"/>
                    <a:pt x="3" y="7"/>
                    <a:pt x="3" y="7"/>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90" name="Freeform 192"/>
            <p:cNvSpPr>
              <a:spLocks noChangeArrowheads="1"/>
            </p:cNvSpPr>
            <p:nvPr/>
          </p:nvSpPr>
          <p:spPr bwMode="auto">
            <a:xfrm>
              <a:off x="3654425" y="3389313"/>
              <a:ext cx="15875" cy="30163"/>
            </a:xfrm>
            <a:custGeom>
              <a:avLst/>
              <a:gdLst>
                <a:gd name="T0" fmla="*/ 31503938 w 4"/>
                <a:gd name="T1" fmla="*/ 0 h 8"/>
                <a:gd name="T2" fmla="*/ 31503938 w 4"/>
                <a:gd name="T3" fmla="*/ 0 h 8"/>
                <a:gd name="T4" fmla="*/ 15751969 w 4"/>
                <a:gd name="T5" fmla="*/ 14214314 h 8"/>
                <a:gd name="T6" fmla="*/ 0 w 4"/>
                <a:gd name="T7" fmla="*/ 14214314 h 8"/>
                <a:gd name="T8" fmla="*/ 0 w 4"/>
                <a:gd name="T9" fmla="*/ 28432398 h 8"/>
                <a:gd name="T10" fmla="*/ 0 w 4"/>
                <a:gd name="T11" fmla="*/ 42646712 h 8"/>
                <a:gd name="T12" fmla="*/ 0 w 4"/>
                <a:gd name="T13" fmla="*/ 42646712 h 8"/>
                <a:gd name="T14" fmla="*/ 31503938 w 4"/>
                <a:gd name="T15" fmla="*/ 42646712 h 8"/>
                <a:gd name="T16" fmla="*/ 31503938 w 4"/>
                <a:gd name="T17" fmla="*/ 28432398 h 8"/>
                <a:gd name="T18" fmla="*/ 31503938 w 4"/>
                <a:gd name="T19" fmla="*/ 28432398 h 8"/>
                <a:gd name="T20" fmla="*/ 31503938 w 4"/>
                <a:gd name="T21" fmla="*/ 28432398 h 8"/>
                <a:gd name="T22" fmla="*/ 31503938 w 4"/>
                <a:gd name="T23" fmla="*/ 28432398 h 8"/>
                <a:gd name="T24" fmla="*/ 31503938 w 4"/>
                <a:gd name="T25" fmla="*/ 28432398 h 8"/>
                <a:gd name="T26" fmla="*/ 31503938 w 4"/>
                <a:gd name="T27" fmla="*/ 42646712 h 8"/>
                <a:gd name="T28" fmla="*/ 0 w 4"/>
                <a:gd name="T29" fmla="*/ 99511507 h 8"/>
                <a:gd name="T30" fmla="*/ 0 w 4"/>
                <a:gd name="T31" fmla="*/ 113725821 h 8"/>
                <a:gd name="T32" fmla="*/ 63003906 w 4"/>
                <a:gd name="T33" fmla="*/ 99511507 h 8"/>
                <a:gd name="T34" fmla="*/ 63003906 w 4"/>
                <a:gd name="T35" fmla="*/ 85293423 h 8"/>
                <a:gd name="T36" fmla="*/ 31503938 w 4"/>
                <a:gd name="T37" fmla="*/ 85293423 h 8"/>
                <a:gd name="T38" fmla="*/ 47251938 w 4"/>
                <a:gd name="T39" fmla="*/ 42646712 h 8"/>
                <a:gd name="T40" fmla="*/ 63003906 w 4"/>
                <a:gd name="T41" fmla="*/ 28432398 h 8"/>
                <a:gd name="T42" fmla="*/ 47251938 w 4"/>
                <a:gd name="T43" fmla="*/ 14214314 h 8"/>
                <a:gd name="T44" fmla="*/ 31503938 w 4"/>
                <a:gd name="T45" fmla="*/ 0 h 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
                <a:gd name="T70" fmla="*/ 0 h 8"/>
                <a:gd name="T71" fmla="*/ 4 w 4"/>
                <a:gd name="T72" fmla="*/ 8 h 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 h="8">
                  <a:moveTo>
                    <a:pt x="2" y="0"/>
                  </a:moveTo>
                  <a:cubicBezTo>
                    <a:pt x="2" y="0"/>
                    <a:pt x="2" y="0"/>
                    <a:pt x="2" y="0"/>
                  </a:cubicBezTo>
                  <a:cubicBezTo>
                    <a:pt x="1" y="1"/>
                    <a:pt x="1" y="1"/>
                    <a:pt x="1" y="1"/>
                  </a:cubicBezTo>
                  <a:cubicBezTo>
                    <a:pt x="0" y="1"/>
                    <a:pt x="0" y="1"/>
                    <a:pt x="0" y="1"/>
                  </a:cubicBezTo>
                  <a:cubicBezTo>
                    <a:pt x="0" y="2"/>
                    <a:pt x="0" y="2"/>
                    <a:pt x="0" y="2"/>
                  </a:cubicBezTo>
                  <a:cubicBezTo>
                    <a:pt x="0" y="2"/>
                    <a:pt x="0" y="3"/>
                    <a:pt x="0" y="3"/>
                  </a:cubicBezTo>
                  <a:cubicBezTo>
                    <a:pt x="0" y="3"/>
                    <a:pt x="0" y="3"/>
                    <a:pt x="0"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3"/>
                    <a:pt x="2" y="3"/>
                  </a:cubicBezTo>
                  <a:cubicBezTo>
                    <a:pt x="2" y="4"/>
                    <a:pt x="1" y="5"/>
                    <a:pt x="0" y="7"/>
                  </a:cubicBezTo>
                  <a:cubicBezTo>
                    <a:pt x="0" y="8"/>
                    <a:pt x="0" y="8"/>
                    <a:pt x="0" y="8"/>
                  </a:cubicBezTo>
                  <a:cubicBezTo>
                    <a:pt x="4" y="7"/>
                    <a:pt x="4" y="7"/>
                    <a:pt x="4" y="7"/>
                  </a:cubicBezTo>
                  <a:cubicBezTo>
                    <a:pt x="4" y="6"/>
                    <a:pt x="4" y="6"/>
                    <a:pt x="4" y="6"/>
                  </a:cubicBezTo>
                  <a:cubicBezTo>
                    <a:pt x="2" y="6"/>
                    <a:pt x="2" y="6"/>
                    <a:pt x="2" y="6"/>
                  </a:cubicBezTo>
                  <a:cubicBezTo>
                    <a:pt x="3" y="5"/>
                    <a:pt x="3" y="4"/>
                    <a:pt x="3" y="3"/>
                  </a:cubicBezTo>
                  <a:cubicBezTo>
                    <a:pt x="4" y="3"/>
                    <a:pt x="4" y="2"/>
                    <a:pt x="4" y="2"/>
                  </a:cubicBezTo>
                  <a:cubicBezTo>
                    <a:pt x="4" y="2"/>
                    <a:pt x="4" y="1"/>
                    <a:pt x="3" y="1"/>
                  </a:cubicBezTo>
                  <a:cubicBezTo>
                    <a:pt x="3" y="1"/>
                    <a:pt x="3"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91" name="Freeform 193"/>
            <p:cNvSpPr>
              <a:spLocks noChangeArrowheads="1"/>
            </p:cNvSpPr>
            <p:nvPr/>
          </p:nvSpPr>
          <p:spPr bwMode="auto">
            <a:xfrm>
              <a:off x="3654425" y="3444875"/>
              <a:ext cx="15875" cy="26988"/>
            </a:xfrm>
            <a:custGeom>
              <a:avLst/>
              <a:gdLst>
                <a:gd name="T0" fmla="*/ 31503938 w 4"/>
                <a:gd name="T1" fmla="*/ 0 h 7"/>
                <a:gd name="T2" fmla="*/ 31503938 w 4"/>
                <a:gd name="T3" fmla="*/ 0 h 7"/>
                <a:gd name="T4" fmla="*/ 15751969 w 4"/>
                <a:gd name="T5" fmla="*/ 0 h 7"/>
                <a:gd name="T6" fmla="*/ 0 w 4"/>
                <a:gd name="T7" fmla="*/ 29729210 h 7"/>
                <a:gd name="T8" fmla="*/ 0 w 4"/>
                <a:gd name="T9" fmla="*/ 29729210 h 7"/>
                <a:gd name="T10" fmla="*/ 31503938 w 4"/>
                <a:gd name="T11" fmla="*/ 29729210 h 7"/>
                <a:gd name="T12" fmla="*/ 31503938 w 4"/>
                <a:gd name="T13" fmla="*/ 14862677 h 7"/>
                <a:gd name="T14" fmla="*/ 31503938 w 4"/>
                <a:gd name="T15" fmla="*/ 14862677 h 7"/>
                <a:gd name="T16" fmla="*/ 31503938 w 4"/>
                <a:gd name="T17" fmla="*/ 14862677 h 7"/>
                <a:gd name="T18" fmla="*/ 31503938 w 4"/>
                <a:gd name="T19" fmla="*/ 14862677 h 7"/>
                <a:gd name="T20" fmla="*/ 31503938 w 4"/>
                <a:gd name="T21" fmla="*/ 14862677 h 7"/>
                <a:gd name="T22" fmla="*/ 31503938 w 4"/>
                <a:gd name="T23" fmla="*/ 29729210 h 7"/>
                <a:gd name="T24" fmla="*/ 31503938 w 4"/>
                <a:gd name="T25" fmla="*/ 29729210 h 7"/>
                <a:gd name="T26" fmla="*/ 31503938 w 4"/>
                <a:gd name="T27" fmla="*/ 29729210 h 7"/>
                <a:gd name="T28" fmla="*/ 15751969 w 4"/>
                <a:gd name="T29" fmla="*/ 44591887 h 7"/>
                <a:gd name="T30" fmla="*/ 15751969 w 4"/>
                <a:gd name="T31" fmla="*/ 59458419 h 7"/>
                <a:gd name="T32" fmla="*/ 31503938 w 4"/>
                <a:gd name="T33" fmla="*/ 59458419 h 7"/>
                <a:gd name="T34" fmla="*/ 31503938 w 4"/>
                <a:gd name="T35" fmla="*/ 59458419 h 7"/>
                <a:gd name="T36" fmla="*/ 31503938 w 4"/>
                <a:gd name="T37" fmla="*/ 59458419 h 7"/>
                <a:gd name="T38" fmla="*/ 31503938 w 4"/>
                <a:gd name="T39" fmla="*/ 74321097 h 7"/>
                <a:gd name="T40" fmla="*/ 31503938 w 4"/>
                <a:gd name="T41" fmla="*/ 89187629 h 7"/>
                <a:gd name="T42" fmla="*/ 31503938 w 4"/>
                <a:gd name="T43" fmla="*/ 89187629 h 7"/>
                <a:gd name="T44" fmla="*/ 31503938 w 4"/>
                <a:gd name="T45" fmla="*/ 89187629 h 7"/>
                <a:gd name="T46" fmla="*/ 31503938 w 4"/>
                <a:gd name="T47" fmla="*/ 74321097 h 7"/>
                <a:gd name="T48" fmla="*/ 31503938 w 4"/>
                <a:gd name="T49" fmla="*/ 59458419 h 7"/>
                <a:gd name="T50" fmla="*/ 0 w 4"/>
                <a:gd name="T51" fmla="*/ 59458419 h 7"/>
                <a:gd name="T52" fmla="*/ 0 w 4"/>
                <a:gd name="T53" fmla="*/ 74321097 h 7"/>
                <a:gd name="T54" fmla="*/ 0 w 4"/>
                <a:gd name="T55" fmla="*/ 89187629 h 7"/>
                <a:gd name="T56" fmla="*/ 15751969 w 4"/>
                <a:gd name="T57" fmla="*/ 104050306 h 7"/>
                <a:gd name="T58" fmla="*/ 31503938 w 4"/>
                <a:gd name="T59" fmla="*/ 104050306 h 7"/>
                <a:gd name="T60" fmla="*/ 31503938 w 4"/>
                <a:gd name="T61" fmla="*/ 104050306 h 7"/>
                <a:gd name="T62" fmla="*/ 47251938 w 4"/>
                <a:gd name="T63" fmla="*/ 104050306 h 7"/>
                <a:gd name="T64" fmla="*/ 63003906 w 4"/>
                <a:gd name="T65" fmla="*/ 89187629 h 7"/>
                <a:gd name="T66" fmla="*/ 63003906 w 4"/>
                <a:gd name="T67" fmla="*/ 74321097 h 7"/>
                <a:gd name="T68" fmla="*/ 63003906 w 4"/>
                <a:gd name="T69" fmla="*/ 44591887 h 7"/>
                <a:gd name="T70" fmla="*/ 47251938 w 4"/>
                <a:gd name="T71" fmla="*/ 44591887 h 7"/>
                <a:gd name="T72" fmla="*/ 63003906 w 4"/>
                <a:gd name="T73" fmla="*/ 29729210 h 7"/>
                <a:gd name="T74" fmla="*/ 63003906 w 4"/>
                <a:gd name="T75" fmla="*/ 14862677 h 7"/>
                <a:gd name="T76" fmla="*/ 47251938 w 4"/>
                <a:gd name="T77" fmla="*/ 0 h 7"/>
                <a:gd name="T78" fmla="*/ 31503938 w 4"/>
                <a:gd name="T79" fmla="*/ 0 h 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
                <a:gd name="T121" fmla="*/ 0 h 7"/>
                <a:gd name="T122" fmla="*/ 4 w 4"/>
                <a:gd name="T123" fmla="*/ 7 h 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 h="7">
                  <a:moveTo>
                    <a:pt x="2" y="0"/>
                  </a:moveTo>
                  <a:cubicBezTo>
                    <a:pt x="2" y="0"/>
                    <a:pt x="2" y="0"/>
                    <a:pt x="2" y="0"/>
                  </a:cubicBezTo>
                  <a:cubicBezTo>
                    <a:pt x="1" y="0"/>
                    <a:pt x="1" y="0"/>
                    <a:pt x="1" y="0"/>
                  </a:cubicBezTo>
                  <a:cubicBezTo>
                    <a:pt x="0" y="0"/>
                    <a:pt x="0" y="1"/>
                    <a:pt x="0" y="2"/>
                  </a:cubicBezTo>
                  <a:cubicBezTo>
                    <a:pt x="0" y="2"/>
                    <a:pt x="0" y="2"/>
                    <a:pt x="0"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3"/>
                    <a:pt x="1" y="3"/>
                  </a:cubicBezTo>
                  <a:cubicBezTo>
                    <a:pt x="1" y="4"/>
                    <a:pt x="1" y="4"/>
                    <a:pt x="1" y="4"/>
                  </a:cubicBezTo>
                  <a:cubicBezTo>
                    <a:pt x="2" y="4"/>
                    <a:pt x="2" y="4"/>
                    <a:pt x="2" y="4"/>
                  </a:cubicBezTo>
                  <a:cubicBezTo>
                    <a:pt x="2" y="4"/>
                    <a:pt x="2" y="4"/>
                    <a:pt x="2" y="4"/>
                  </a:cubicBezTo>
                  <a:cubicBezTo>
                    <a:pt x="2" y="4"/>
                    <a:pt x="2" y="4"/>
                    <a:pt x="2" y="4"/>
                  </a:cubicBezTo>
                  <a:cubicBezTo>
                    <a:pt x="2" y="5"/>
                    <a:pt x="2" y="5"/>
                    <a:pt x="2" y="5"/>
                  </a:cubicBezTo>
                  <a:cubicBezTo>
                    <a:pt x="2" y="5"/>
                    <a:pt x="2" y="6"/>
                    <a:pt x="2" y="6"/>
                  </a:cubicBezTo>
                  <a:cubicBezTo>
                    <a:pt x="2" y="6"/>
                    <a:pt x="2" y="6"/>
                    <a:pt x="2" y="6"/>
                  </a:cubicBezTo>
                  <a:cubicBezTo>
                    <a:pt x="2" y="6"/>
                    <a:pt x="2" y="6"/>
                    <a:pt x="2" y="6"/>
                  </a:cubicBezTo>
                  <a:cubicBezTo>
                    <a:pt x="2" y="5"/>
                    <a:pt x="2" y="5"/>
                    <a:pt x="2" y="5"/>
                  </a:cubicBezTo>
                  <a:cubicBezTo>
                    <a:pt x="2" y="4"/>
                    <a:pt x="2" y="4"/>
                    <a:pt x="2" y="4"/>
                  </a:cubicBezTo>
                  <a:cubicBezTo>
                    <a:pt x="0" y="4"/>
                    <a:pt x="0" y="4"/>
                    <a:pt x="0" y="4"/>
                  </a:cubicBezTo>
                  <a:cubicBezTo>
                    <a:pt x="0" y="5"/>
                    <a:pt x="0" y="5"/>
                    <a:pt x="0" y="5"/>
                  </a:cubicBezTo>
                  <a:cubicBezTo>
                    <a:pt x="0" y="6"/>
                    <a:pt x="0" y="6"/>
                    <a:pt x="0" y="6"/>
                  </a:cubicBezTo>
                  <a:cubicBezTo>
                    <a:pt x="1" y="7"/>
                    <a:pt x="1" y="7"/>
                    <a:pt x="1" y="7"/>
                  </a:cubicBezTo>
                  <a:cubicBezTo>
                    <a:pt x="1" y="7"/>
                    <a:pt x="1" y="7"/>
                    <a:pt x="2" y="7"/>
                  </a:cubicBezTo>
                  <a:cubicBezTo>
                    <a:pt x="2" y="7"/>
                    <a:pt x="2" y="7"/>
                    <a:pt x="2" y="7"/>
                  </a:cubicBezTo>
                  <a:cubicBezTo>
                    <a:pt x="2" y="7"/>
                    <a:pt x="3" y="7"/>
                    <a:pt x="3" y="7"/>
                  </a:cubicBezTo>
                  <a:cubicBezTo>
                    <a:pt x="4" y="6"/>
                    <a:pt x="4" y="6"/>
                    <a:pt x="4" y="6"/>
                  </a:cubicBezTo>
                  <a:cubicBezTo>
                    <a:pt x="4" y="6"/>
                    <a:pt x="4" y="5"/>
                    <a:pt x="4" y="5"/>
                  </a:cubicBezTo>
                  <a:cubicBezTo>
                    <a:pt x="4" y="4"/>
                    <a:pt x="4" y="3"/>
                    <a:pt x="4" y="3"/>
                  </a:cubicBezTo>
                  <a:cubicBezTo>
                    <a:pt x="3" y="3"/>
                    <a:pt x="3" y="3"/>
                    <a:pt x="3" y="3"/>
                  </a:cubicBezTo>
                  <a:cubicBezTo>
                    <a:pt x="4" y="2"/>
                    <a:pt x="4" y="2"/>
                    <a:pt x="4" y="2"/>
                  </a:cubicBezTo>
                  <a:cubicBezTo>
                    <a:pt x="4" y="2"/>
                    <a:pt x="4" y="2"/>
                    <a:pt x="4" y="1"/>
                  </a:cubicBezTo>
                  <a:cubicBezTo>
                    <a:pt x="4" y="1"/>
                    <a:pt x="4" y="0"/>
                    <a:pt x="3" y="0"/>
                  </a:cubicBezTo>
                  <a:cubicBezTo>
                    <a:pt x="3" y="0"/>
                    <a:pt x="3"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92" name="Freeform 194"/>
            <p:cNvSpPr>
              <a:spLocks noChangeArrowheads="1"/>
            </p:cNvSpPr>
            <p:nvPr/>
          </p:nvSpPr>
          <p:spPr bwMode="auto">
            <a:xfrm>
              <a:off x="3673475" y="3340100"/>
              <a:ext cx="112713" cy="22225"/>
            </a:xfrm>
            <a:custGeom>
              <a:avLst/>
              <a:gdLst>
                <a:gd name="T0" fmla="*/ 178932681 w 71"/>
                <a:gd name="T1" fmla="*/ 0 h 14"/>
                <a:gd name="T2" fmla="*/ 0 w 71"/>
                <a:gd name="T3" fmla="*/ 17641888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7"/>
                  </a:lnTo>
                  <a:lnTo>
                    <a:pt x="0" y="14"/>
                  </a:lnTo>
                  <a:lnTo>
                    <a:pt x="71" y="5"/>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93" name="Freeform 195"/>
            <p:cNvSpPr>
              <a:spLocks noChangeArrowheads="1"/>
            </p:cNvSpPr>
            <p:nvPr/>
          </p:nvSpPr>
          <p:spPr bwMode="auto">
            <a:xfrm>
              <a:off x="3673475" y="3340100"/>
              <a:ext cx="112713" cy="22225"/>
            </a:xfrm>
            <a:custGeom>
              <a:avLst/>
              <a:gdLst>
                <a:gd name="T0" fmla="*/ 178932681 w 71"/>
                <a:gd name="T1" fmla="*/ 0 h 14"/>
                <a:gd name="T2" fmla="*/ 0 w 71"/>
                <a:gd name="T3" fmla="*/ 17641888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7"/>
                  </a:lnTo>
                  <a:lnTo>
                    <a:pt x="0" y="14"/>
                  </a:lnTo>
                  <a:lnTo>
                    <a:pt x="71" y="5"/>
                  </a:lnTo>
                  <a:lnTo>
                    <a:pt x="7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94" name="Freeform 196"/>
            <p:cNvSpPr>
              <a:spLocks noChangeArrowheads="1"/>
            </p:cNvSpPr>
            <p:nvPr/>
          </p:nvSpPr>
          <p:spPr bwMode="auto">
            <a:xfrm>
              <a:off x="3673475" y="3392488"/>
              <a:ext cx="112713" cy="22225"/>
            </a:xfrm>
            <a:custGeom>
              <a:avLst/>
              <a:gdLst>
                <a:gd name="T0" fmla="*/ 178932681 w 71"/>
                <a:gd name="T1" fmla="*/ 0 h 14"/>
                <a:gd name="T2" fmla="*/ 0 w 71"/>
                <a:gd name="T3" fmla="*/ 25201563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10"/>
                  </a:lnTo>
                  <a:lnTo>
                    <a:pt x="0" y="14"/>
                  </a:lnTo>
                  <a:lnTo>
                    <a:pt x="71" y="5"/>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95" name="Freeform 197"/>
            <p:cNvSpPr>
              <a:spLocks noChangeArrowheads="1"/>
            </p:cNvSpPr>
            <p:nvPr/>
          </p:nvSpPr>
          <p:spPr bwMode="auto">
            <a:xfrm>
              <a:off x="3673475" y="3392488"/>
              <a:ext cx="112713" cy="22225"/>
            </a:xfrm>
            <a:custGeom>
              <a:avLst/>
              <a:gdLst>
                <a:gd name="T0" fmla="*/ 178932681 w 71"/>
                <a:gd name="T1" fmla="*/ 0 h 14"/>
                <a:gd name="T2" fmla="*/ 0 w 71"/>
                <a:gd name="T3" fmla="*/ 25201563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10"/>
                  </a:lnTo>
                  <a:lnTo>
                    <a:pt x="0" y="14"/>
                  </a:lnTo>
                  <a:lnTo>
                    <a:pt x="71" y="5"/>
                  </a:lnTo>
                  <a:lnTo>
                    <a:pt x="7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96" name="Freeform 198"/>
            <p:cNvSpPr>
              <a:spLocks noChangeArrowheads="1"/>
            </p:cNvSpPr>
            <p:nvPr/>
          </p:nvSpPr>
          <p:spPr bwMode="auto">
            <a:xfrm>
              <a:off x="3673475" y="3444875"/>
              <a:ext cx="112713" cy="22225"/>
            </a:xfrm>
            <a:custGeom>
              <a:avLst/>
              <a:gdLst>
                <a:gd name="T0" fmla="*/ 178932681 w 71"/>
                <a:gd name="T1" fmla="*/ 0 h 14"/>
                <a:gd name="T2" fmla="*/ 0 w 71"/>
                <a:gd name="T3" fmla="*/ 25201563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10"/>
                  </a:lnTo>
                  <a:lnTo>
                    <a:pt x="0" y="14"/>
                  </a:lnTo>
                  <a:lnTo>
                    <a:pt x="71" y="5"/>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97" name="Freeform 199"/>
            <p:cNvSpPr>
              <a:spLocks noChangeArrowheads="1"/>
            </p:cNvSpPr>
            <p:nvPr/>
          </p:nvSpPr>
          <p:spPr bwMode="auto">
            <a:xfrm>
              <a:off x="3673475" y="3444875"/>
              <a:ext cx="112713" cy="22225"/>
            </a:xfrm>
            <a:custGeom>
              <a:avLst/>
              <a:gdLst>
                <a:gd name="T0" fmla="*/ 178932681 w 71"/>
                <a:gd name="T1" fmla="*/ 0 h 14"/>
                <a:gd name="T2" fmla="*/ 0 w 71"/>
                <a:gd name="T3" fmla="*/ 25201563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10"/>
                  </a:lnTo>
                  <a:lnTo>
                    <a:pt x="0" y="14"/>
                  </a:lnTo>
                  <a:lnTo>
                    <a:pt x="71" y="5"/>
                  </a:lnTo>
                  <a:lnTo>
                    <a:pt x="7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98" name="Freeform 200"/>
            <p:cNvSpPr>
              <a:spLocks noChangeArrowheads="1"/>
            </p:cNvSpPr>
            <p:nvPr/>
          </p:nvSpPr>
          <p:spPr bwMode="auto">
            <a:xfrm>
              <a:off x="2073275" y="2828925"/>
              <a:ext cx="63500" cy="60325"/>
            </a:xfrm>
            <a:custGeom>
              <a:avLst/>
              <a:gdLst>
                <a:gd name="T0" fmla="*/ 125573118 w 17"/>
                <a:gd name="T1" fmla="*/ 0 h 16"/>
                <a:gd name="T2" fmla="*/ 111618059 w 17"/>
                <a:gd name="T3" fmla="*/ 0 h 16"/>
                <a:gd name="T4" fmla="*/ 0 w 17"/>
                <a:gd name="T5" fmla="*/ 127938014 h 16"/>
                <a:gd name="T6" fmla="*/ 111618059 w 17"/>
                <a:gd name="T7" fmla="*/ 227444102 h 16"/>
                <a:gd name="T8" fmla="*/ 111618059 w 17"/>
                <a:gd name="T9" fmla="*/ 227444102 h 16"/>
                <a:gd name="T10" fmla="*/ 237191176 w 17"/>
                <a:gd name="T11" fmla="*/ 113723936 h 16"/>
                <a:gd name="T12" fmla="*/ 125573118 w 17"/>
                <a:gd name="T13" fmla="*/ 0 h 16"/>
                <a:gd name="T14" fmla="*/ 0 60000 65536"/>
                <a:gd name="T15" fmla="*/ 0 60000 65536"/>
                <a:gd name="T16" fmla="*/ 0 60000 65536"/>
                <a:gd name="T17" fmla="*/ 0 60000 65536"/>
                <a:gd name="T18" fmla="*/ 0 60000 65536"/>
                <a:gd name="T19" fmla="*/ 0 60000 65536"/>
                <a:gd name="T20" fmla="*/ 0 60000 65536"/>
                <a:gd name="T21" fmla="*/ 0 w 17"/>
                <a:gd name="T22" fmla="*/ 0 h 16"/>
                <a:gd name="T23" fmla="*/ 17 w 17"/>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6">
                  <a:moveTo>
                    <a:pt x="9" y="0"/>
                  </a:moveTo>
                  <a:cubicBezTo>
                    <a:pt x="9" y="0"/>
                    <a:pt x="9" y="0"/>
                    <a:pt x="8" y="0"/>
                  </a:cubicBezTo>
                  <a:cubicBezTo>
                    <a:pt x="4" y="0"/>
                    <a:pt x="0" y="4"/>
                    <a:pt x="0" y="9"/>
                  </a:cubicBezTo>
                  <a:cubicBezTo>
                    <a:pt x="0" y="13"/>
                    <a:pt x="3" y="16"/>
                    <a:pt x="8" y="16"/>
                  </a:cubicBezTo>
                  <a:cubicBezTo>
                    <a:pt x="8" y="16"/>
                    <a:pt x="8" y="16"/>
                    <a:pt x="8" y="16"/>
                  </a:cubicBezTo>
                  <a:cubicBezTo>
                    <a:pt x="13" y="16"/>
                    <a:pt x="17" y="12"/>
                    <a:pt x="17" y="8"/>
                  </a:cubicBezTo>
                  <a:cubicBezTo>
                    <a:pt x="17" y="3"/>
                    <a:pt x="13"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399" name="Freeform 201"/>
            <p:cNvSpPr>
              <a:spLocks noEditPoints="1" noChangeArrowheads="1"/>
            </p:cNvSpPr>
            <p:nvPr/>
          </p:nvSpPr>
          <p:spPr bwMode="auto">
            <a:xfrm>
              <a:off x="1947863" y="2719388"/>
              <a:ext cx="304800" cy="285750"/>
            </a:xfrm>
            <a:custGeom>
              <a:avLst/>
              <a:gdLst>
                <a:gd name="T0" fmla="*/ 283196830 w 81"/>
                <a:gd name="T1" fmla="*/ 551328306 h 76"/>
                <a:gd name="T2" fmla="*/ 594713719 w 81"/>
                <a:gd name="T3" fmla="*/ 254460375 h 76"/>
                <a:gd name="T4" fmla="*/ 580553689 w 81"/>
                <a:gd name="T5" fmla="*/ 805788681 h 76"/>
                <a:gd name="T6" fmla="*/ 637193807 w 81"/>
                <a:gd name="T7" fmla="*/ 0 h 76"/>
                <a:gd name="T8" fmla="*/ 495597274 w 81"/>
                <a:gd name="T9" fmla="*/ 28274211 h 76"/>
                <a:gd name="T10" fmla="*/ 481437244 w 81"/>
                <a:gd name="T11" fmla="*/ 84818872 h 76"/>
                <a:gd name="T12" fmla="*/ 382317037 w 81"/>
                <a:gd name="T13" fmla="*/ 127230188 h 76"/>
                <a:gd name="T14" fmla="*/ 353996978 w 81"/>
                <a:gd name="T15" fmla="*/ 70681766 h 76"/>
                <a:gd name="T16" fmla="*/ 325676919 w 81"/>
                <a:gd name="T17" fmla="*/ 70681766 h 76"/>
                <a:gd name="T18" fmla="*/ 212396681 w 81"/>
                <a:gd name="T19" fmla="*/ 169637743 h 76"/>
                <a:gd name="T20" fmla="*/ 240716741 w 81"/>
                <a:gd name="T21" fmla="*/ 226186164 h 76"/>
                <a:gd name="T22" fmla="*/ 155760326 w 81"/>
                <a:gd name="T23" fmla="*/ 296867931 h 76"/>
                <a:gd name="T24" fmla="*/ 113280237 w 81"/>
                <a:gd name="T25" fmla="*/ 282730826 h 76"/>
                <a:gd name="T26" fmla="*/ 84960178 w 81"/>
                <a:gd name="T27" fmla="*/ 296867931 h 76"/>
                <a:gd name="T28" fmla="*/ 42480089 w 81"/>
                <a:gd name="T29" fmla="*/ 424098118 h 76"/>
                <a:gd name="T30" fmla="*/ 99120207 w 81"/>
                <a:gd name="T31" fmla="*/ 452372329 h 76"/>
                <a:gd name="T32" fmla="*/ 84960178 w 81"/>
                <a:gd name="T33" fmla="*/ 565465411 h 76"/>
                <a:gd name="T34" fmla="*/ 28320059 w 81"/>
                <a:gd name="T35" fmla="*/ 565465411 h 76"/>
                <a:gd name="T36" fmla="*/ 14160030 w 81"/>
                <a:gd name="T37" fmla="*/ 706828944 h 76"/>
                <a:gd name="T38" fmla="*/ 56640119 w 81"/>
                <a:gd name="T39" fmla="*/ 720966049 h 76"/>
                <a:gd name="T40" fmla="*/ 99120207 w 81"/>
                <a:gd name="T41" fmla="*/ 706828944 h 76"/>
                <a:gd name="T42" fmla="*/ 155760326 w 81"/>
                <a:gd name="T43" fmla="*/ 791651576 h 76"/>
                <a:gd name="T44" fmla="*/ 113280237 w 81"/>
                <a:gd name="T45" fmla="*/ 848196237 h 76"/>
                <a:gd name="T46" fmla="*/ 184080385 w 81"/>
                <a:gd name="T47" fmla="*/ 961289319 h 76"/>
                <a:gd name="T48" fmla="*/ 226556711 w 81"/>
                <a:gd name="T49" fmla="*/ 947152214 h 76"/>
                <a:gd name="T50" fmla="*/ 269036800 w 81"/>
                <a:gd name="T51" fmla="*/ 918878003 h 76"/>
                <a:gd name="T52" fmla="*/ 353996978 w 81"/>
                <a:gd name="T53" fmla="*/ 961289319 h 76"/>
                <a:gd name="T54" fmla="*/ 353996978 w 81"/>
                <a:gd name="T55" fmla="*/ 1031971086 h 76"/>
                <a:gd name="T56" fmla="*/ 481437244 w 81"/>
                <a:gd name="T57" fmla="*/ 1074382401 h 76"/>
                <a:gd name="T58" fmla="*/ 495597274 w 81"/>
                <a:gd name="T59" fmla="*/ 1060245296 h 76"/>
                <a:gd name="T60" fmla="*/ 538077363 w 81"/>
                <a:gd name="T61" fmla="*/ 1003700635 h 76"/>
                <a:gd name="T62" fmla="*/ 552237393 w 81"/>
                <a:gd name="T63" fmla="*/ 1003700635 h 76"/>
                <a:gd name="T64" fmla="*/ 623033778 w 81"/>
                <a:gd name="T65" fmla="*/ 989563530 h 76"/>
                <a:gd name="T66" fmla="*/ 651353837 w 81"/>
                <a:gd name="T67" fmla="*/ 1017837740 h 76"/>
                <a:gd name="T68" fmla="*/ 679673896 w 81"/>
                <a:gd name="T69" fmla="*/ 1060245296 h 76"/>
                <a:gd name="T70" fmla="*/ 792954133 w 81"/>
                <a:gd name="T71" fmla="*/ 1031971086 h 76"/>
                <a:gd name="T72" fmla="*/ 792954133 w 81"/>
                <a:gd name="T73" fmla="*/ 961289319 h 76"/>
                <a:gd name="T74" fmla="*/ 877914311 w 81"/>
                <a:gd name="T75" fmla="*/ 876470447 h 76"/>
                <a:gd name="T76" fmla="*/ 906234370 w 81"/>
                <a:gd name="T77" fmla="*/ 876470447 h 76"/>
                <a:gd name="T78" fmla="*/ 948714459 w 81"/>
                <a:gd name="T79" fmla="*/ 918878003 h 76"/>
                <a:gd name="T80" fmla="*/ 1033670874 w 81"/>
                <a:gd name="T81" fmla="*/ 819922026 h 76"/>
                <a:gd name="T82" fmla="*/ 1005350815 w 81"/>
                <a:gd name="T83" fmla="*/ 777514470 h 76"/>
                <a:gd name="T84" fmla="*/ 1033670874 w 81"/>
                <a:gd name="T85" fmla="*/ 664421388 h 76"/>
                <a:gd name="T86" fmla="*/ 1061990933 w 81"/>
                <a:gd name="T87" fmla="*/ 650284283 h 76"/>
                <a:gd name="T88" fmla="*/ 1104471022 w 81"/>
                <a:gd name="T89" fmla="*/ 650284283 h 76"/>
                <a:gd name="T90" fmla="*/ 1132791081 w 81"/>
                <a:gd name="T91" fmla="*/ 523054095 h 76"/>
                <a:gd name="T92" fmla="*/ 1132791081 w 81"/>
                <a:gd name="T93" fmla="*/ 508916990 h 76"/>
                <a:gd name="T94" fmla="*/ 1076150963 w 81"/>
                <a:gd name="T95" fmla="*/ 508916990 h 76"/>
                <a:gd name="T96" fmla="*/ 1061990933 w 81"/>
                <a:gd name="T97" fmla="*/ 480646539 h 76"/>
                <a:gd name="T98" fmla="*/ 1061990933 w 81"/>
                <a:gd name="T99" fmla="*/ 381686803 h 76"/>
                <a:gd name="T100" fmla="*/ 1104471022 w 81"/>
                <a:gd name="T101" fmla="*/ 339279247 h 76"/>
                <a:gd name="T102" fmla="*/ 1047830904 w 81"/>
                <a:gd name="T103" fmla="*/ 226186164 h 76"/>
                <a:gd name="T104" fmla="*/ 1005350815 w 81"/>
                <a:gd name="T105" fmla="*/ 254460375 h 76"/>
                <a:gd name="T106" fmla="*/ 962870726 w 81"/>
                <a:gd name="T107" fmla="*/ 254460375 h 76"/>
                <a:gd name="T108" fmla="*/ 906234370 w 81"/>
                <a:gd name="T109" fmla="*/ 155504398 h 76"/>
                <a:gd name="T110" fmla="*/ 934554430 w 81"/>
                <a:gd name="T111" fmla="*/ 98955977 h 76"/>
                <a:gd name="T112" fmla="*/ 821274193 w 81"/>
                <a:gd name="T113" fmla="*/ 42411316 h 76"/>
                <a:gd name="T114" fmla="*/ 792954133 w 81"/>
                <a:gd name="T115" fmla="*/ 84818872 h 76"/>
                <a:gd name="T116" fmla="*/ 750474044 w 81"/>
                <a:gd name="T117" fmla="*/ 98955977 h 76"/>
                <a:gd name="T118" fmla="*/ 651353837 w 81"/>
                <a:gd name="T119" fmla="*/ 56544661 h 76"/>
                <a:gd name="T120" fmla="*/ 637193807 w 81"/>
                <a:gd name="T121" fmla="*/ 0 h 7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1"/>
                <a:gd name="T184" fmla="*/ 0 h 76"/>
                <a:gd name="T185" fmla="*/ 81 w 81"/>
                <a:gd name="T186" fmla="*/ 76 h 7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1" h="76">
                  <a:moveTo>
                    <a:pt x="40" y="57"/>
                  </a:moveTo>
                  <a:cubicBezTo>
                    <a:pt x="29" y="57"/>
                    <a:pt x="20" y="49"/>
                    <a:pt x="20" y="39"/>
                  </a:cubicBezTo>
                  <a:cubicBezTo>
                    <a:pt x="20" y="28"/>
                    <a:pt x="30" y="19"/>
                    <a:pt x="41" y="18"/>
                  </a:cubicBezTo>
                  <a:cubicBezTo>
                    <a:pt x="41" y="18"/>
                    <a:pt x="42" y="18"/>
                    <a:pt x="42" y="18"/>
                  </a:cubicBezTo>
                  <a:cubicBezTo>
                    <a:pt x="53" y="18"/>
                    <a:pt x="61" y="26"/>
                    <a:pt x="61" y="37"/>
                  </a:cubicBezTo>
                  <a:cubicBezTo>
                    <a:pt x="61" y="47"/>
                    <a:pt x="52" y="57"/>
                    <a:pt x="41" y="57"/>
                  </a:cubicBezTo>
                  <a:cubicBezTo>
                    <a:pt x="41" y="57"/>
                    <a:pt x="40" y="57"/>
                    <a:pt x="40" y="57"/>
                  </a:cubicBezTo>
                  <a:moveTo>
                    <a:pt x="45" y="0"/>
                  </a:moveTo>
                  <a:cubicBezTo>
                    <a:pt x="37" y="0"/>
                    <a:pt x="37" y="0"/>
                    <a:pt x="37" y="0"/>
                  </a:cubicBezTo>
                  <a:cubicBezTo>
                    <a:pt x="36" y="0"/>
                    <a:pt x="35" y="1"/>
                    <a:pt x="35" y="2"/>
                  </a:cubicBezTo>
                  <a:cubicBezTo>
                    <a:pt x="36" y="4"/>
                    <a:pt x="36" y="4"/>
                    <a:pt x="36" y="4"/>
                  </a:cubicBezTo>
                  <a:cubicBezTo>
                    <a:pt x="36" y="5"/>
                    <a:pt x="35" y="6"/>
                    <a:pt x="34" y="6"/>
                  </a:cubicBezTo>
                  <a:cubicBezTo>
                    <a:pt x="28" y="8"/>
                    <a:pt x="28" y="8"/>
                    <a:pt x="28" y="8"/>
                  </a:cubicBezTo>
                  <a:cubicBezTo>
                    <a:pt x="28" y="9"/>
                    <a:pt x="28" y="9"/>
                    <a:pt x="27" y="9"/>
                  </a:cubicBezTo>
                  <a:cubicBezTo>
                    <a:pt x="27" y="9"/>
                    <a:pt x="26" y="8"/>
                    <a:pt x="26" y="8"/>
                  </a:cubicBezTo>
                  <a:cubicBezTo>
                    <a:pt x="25" y="5"/>
                    <a:pt x="25" y="5"/>
                    <a:pt x="25" y="5"/>
                  </a:cubicBezTo>
                  <a:cubicBezTo>
                    <a:pt x="25" y="5"/>
                    <a:pt x="24" y="5"/>
                    <a:pt x="23" y="5"/>
                  </a:cubicBezTo>
                  <a:cubicBezTo>
                    <a:pt x="23" y="5"/>
                    <a:pt x="23" y="5"/>
                    <a:pt x="23" y="5"/>
                  </a:cubicBezTo>
                  <a:cubicBezTo>
                    <a:pt x="16" y="9"/>
                    <a:pt x="16" y="9"/>
                    <a:pt x="16" y="9"/>
                  </a:cubicBezTo>
                  <a:cubicBezTo>
                    <a:pt x="15" y="10"/>
                    <a:pt x="15" y="11"/>
                    <a:pt x="15" y="12"/>
                  </a:cubicBezTo>
                  <a:cubicBezTo>
                    <a:pt x="17" y="13"/>
                    <a:pt x="17" y="13"/>
                    <a:pt x="17" y="13"/>
                  </a:cubicBezTo>
                  <a:cubicBezTo>
                    <a:pt x="18" y="14"/>
                    <a:pt x="18" y="15"/>
                    <a:pt x="17" y="16"/>
                  </a:cubicBezTo>
                  <a:cubicBezTo>
                    <a:pt x="13" y="21"/>
                    <a:pt x="13" y="21"/>
                    <a:pt x="13" y="21"/>
                  </a:cubicBezTo>
                  <a:cubicBezTo>
                    <a:pt x="12" y="21"/>
                    <a:pt x="12" y="21"/>
                    <a:pt x="11" y="21"/>
                  </a:cubicBezTo>
                  <a:cubicBezTo>
                    <a:pt x="11" y="21"/>
                    <a:pt x="11" y="21"/>
                    <a:pt x="10" y="21"/>
                  </a:cubicBezTo>
                  <a:cubicBezTo>
                    <a:pt x="8" y="20"/>
                    <a:pt x="8" y="20"/>
                    <a:pt x="8" y="20"/>
                  </a:cubicBezTo>
                  <a:cubicBezTo>
                    <a:pt x="8" y="20"/>
                    <a:pt x="8" y="20"/>
                    <a:pt x="7" y="20"/>
                  </a:cubicBezTo>
                  <a:cubicBezTo>
                    <a:pt x="7" y="20"/>
                    <a:pt x="6" y="20"/>
                    <a:pt x="6" y="21"/>
                  </a:cubicBezTo>
                  <a:cubicBezTo>
                    <a:pt x="2" y="28"/>
                    <a:pt x="2" y="28"/>
                    <a:pt x="2" y="28"/>
                  </a:cubicBezTo>
                  <a:cubicBezTo>
                    <a:pt x="2" y="29"/>
                    <a:pt x="3" y="30"/>
                    <a:pt x="3" y="30"/>
                  </a:cubicBezTo>
                  <a:cubicBezTo>
                    <a:pt x="6" y="30"/>
                    <a:pt x="6" y="30"/>
                    <a:pt x="6" y="30"/>
                  </a:cubicBezTo>
                  <a:cubicBezTo>
                    <a:pt x="7" y="31"/>
                    <a:pt x="7" y="31"/>
                    <a:pt x="7" y="32"/>
                  </a:cubicBezTo>
                  <a:cubicBezTo>
                    <a:pt x="7" y="32"/>
                    <a:pt x="6" y="37"/>
                    <a:pt x="6" y="40"/>
                  </a:cubicBezTo>
                  <a:cubicBezTo>
                    <a:pt x="6" y="40"/>
                    <a:pt x="6" y="40"/>
                    <a:pt x="6" y="40"/>
                  </a:cubicBezTo>
                  <a:cubicBezTo>
                    <a:pt x="6" y="40"/>
                    <a:pt x="5" y="40"/>
                    <a:pt x="4" y="40"/>
                  </a:cubicBezTo>
                  <a:cubicBezTo>
                    <a:pt x="2" y="40"/>
                    <a:pt x="2" y="40"/>
                    <a:pt x="2" y="40"/>
                  </a:cubicBezTo>
                  <a:cubicBezTo>
                    <a:pt x="1" y="40"/>
                    <a:pt x="0" y="41"/>
                    <a:pt x="0" y="42"/>
                  </a:cubicBezTo>
                  <a:cubicBezTo>
                    <a:pt x="1" y="50"/>
                    <a:pt x="1" y="50"/>
                    <a:pt x="1" y="50"/>
                  </a:cubicBezTo>
                  <a:cubicBezTo>
                    <a:pt x="2" y="50"/>
                    <a:pt x="2" y="51"/>
                    <a:pt x="3" y="51"/>
                  </a:cubicBezTo>
                  <a:cubicBezTo>
                    <a:pt x="3" y="51"/>
                    <a:pt x="3" y="51"/>
                    <a:pt x="4" y="51"/>
                  </a:cubicBezTo>
                  <a:cubicBezTo>
                    <a:pt x="6" y="50"/>
                    <a:pt x="6" y="50"/>
                    <a:pt x="6" y="50"/>
                  </a:cubicBezTo>
                  <a:cubicBezTo>
                    <a:pt x="6" y="50"/>
                    <a:pt x="6" y="50"/>
                    <a:pt x="7" y="50"/>
                  </a:cubicBezTo>
                  <a:cubicBezTo>
                    <a:pt x="7" y="50"/>
                    <a:pt x="8" y="50"/>
                    <a:pt x="8" y="51"/>
                  </a:cubicBezTo>
                  <a:cubicBezTo>
                    <a:pt x="11" y="56"/>
                    <a:pt x="11" y="56"/>
                    <a:pt x="11" y="56"/>
                  </a:cubicBezTo>
                  <a:cubicBezTo>
                    <a:pt x="11" y="57"/>
                    <a:pt x="11" y="58"/>
                    <a:pt x="10" y="59"/>
                  </a:cubicBezTo>
                  <a:cubicBezTo>
                    <a:pt x="8" y="60"/>
                    <a:pt x="8" y="60"/>
                    <a:pt x="8" y="60"/>
                  </a:cubicBezTo>
                  <a:cubicBezTo>
                    <a:pt x="7" y="61"/>
                    <a:pt x="7" y="62"/>
                    <a:pt x="8" y="62"/>
                  </a:cubicBezTo>
                  <a:cubicBezTo>
                    <a:pt x="13" y="68"/>
                    <a:pt x="13" y="68"/>
                    <a:pt x="13" y="68"/>
                  </a:cubicBezTo>
                  <a:cubicBezTo>
                    <a:pt x="13" y="68"/>
                    <a:pt x="14" y="68"/>
                    <a:pt x="14" y="68"/>
                  </a:cubicBezTo>
                  <a:cubicBezTo>
                    <a:pt x="15" y="68"/>
                    <a:pt x="15" y="68"/>
                    <a:pt x="16" y="67"/>
                  </a:cubicBezTo>
                  <a:cubicBezTo>
                    <a:pt x="17" y="66"/>
                    <a:pt x="17" y="66"/>
                    <a:pt x="17" y="66"/>
                  </a:cubicBezTo>
                  <a:cubicBezTo>
                    <a:pt x="18" y="65"/>
                    <a:pt x="18" y="65"/>
                    <a:pt x="19" y="65"/>
                  </a:cubicBezTo>
                  <a:cubicBezTo>
                    <a:pt x="19" y="65"/>
                    <a:pt x="19" y="65"/>
                    <a:pt x="20" y="65"/>
                  </a:cubicBezTo>
                  <a:cubicBezTo>
                    <a:pt x="25" y="68"/>
                    <a:pt x="25" y="68"/>
                    <a:pt x="25" y="68"/>
                  </a:cubicBezTo>
                  <a:cubicBezTo>
                    <a:pt x="26" y="68"/>
                    <a:pt x="26" y="69"/>
                    <a:pt x="26" y="70"/>
                  </a:cubicBezTo>
                  <a:cubicBezTo>
                    <a:pt x="25" y="73"/>
                    <a:pt x="25" y="73"/>
                    <a:pt x="25" y="73"/>
                  </a:cubicBezTo>
                  <a:cubicBezTo>
                    <a:pt x="24" y="73"/>
                    <a:pt x="25" y="74"/>
                    <a:pt x="26" y="75"/>
                  </a:cubicBezTo>
                  <a:cubicBezTo>
                    <a:pt x="34" y="76"/>
                    <a:pt x="34" y="76"/>
                    <a:pt x="34" y="76"/>
                  </a:cubicBezTo>
                  <a:cubicBezTo>
                    <a:pt x="34" y="76"/>
                    <a:pt x="34" y="76"/>
                    <a:pt x="34" y="76"/>
                  </a:cubicBezTo>
                  <a:cubicBezTo>
                    <a:pt x="35" y="76"/>
                    <a:pt x="35" y="76"/>
                    <a:pt x="35" y="75"/>
                  </a:cubicBezTo>
                  <a:cubicBezTo>
                    <a:pt x="36" y="72"/>
                    <a:pt x="36" y="72"/>
                    <a:pt x="36" y="72"/>
                  </a:cubicBezTo>
                  <a:cubicBezTo>
                    <a:pt x="36" y="72"/>
                    <a:pt x="37" y="71"/>
                    <a:pt x="38" y="71"/>
                  </a:cubicBezTo>
                  <a:cubicBezTo>
                    <a:pt x="38" y="71"/>
                    <a:pt x="38" y="71"/>
                    <a:pt x="38" y="71"/>
                  </a:cubicBezTo>
                  <a:cubicBezTo>
                    <a:pt x="38" y="71"/>
                    <a:pt x="38" y="71"/>
                    <a:pt x="39" y="71"/>
                  </a:cubicBezTo>
                  <a:cubicBezTo>
                    <a:pt x="39" y="71"/>
                    <a:pt x="40" y="71"/>
                    <a:pt x="41" y="71"/>
                  </a:cubicBezTo>
                  <a:cubicBezTo>
                    <a:pt x="43" y="71"/>
                    <a:pt x="44" y="70"/>
                    <a:pt x="44" y="70"/>
                  </a:cubicBezTo>
                  <a:cubicBezTo>
                    <a:pt x="44" y="70"/>
                    <a:pt x="44" y="70"/>
                    <a:pt x="44" y="70"/>
                  </a:cubicBezTo>
                  <a:cubicBezTo>
                    <a:pt x="45" y="70"/>
                    <a:pt x="46" y="71"/>
                    <a:pt x="46" y="72"/>
                  </a:cubicBezTo>
                  <a:cubicBezTo>
                    <a:pt x="46" y="74"/>
                    <a:pt x="46" y="74"/>
                    <a:pt x="46" y="74"/>
                  </a:cubicBezTo>
                  <a:cubicBezTo>
                    <a:pt x="47" y="75"/>
                    <a:pt x="47" y="75"/>
                    <a:pt x="48" y="75"/>
                  </a:cubicBezTo>
                  <a:cubicBezTo>
                    <a:pt x="48" y="75"/>
                    <a:pt x="48" y="75"/>
                    <a:pt x="48" y="75"/>
                  </a:cubicBezTo>
                  <a:cubicBezTo>
                    <a:pt x="56" y="73"/>
                    <a:pt x="56" y="73"/>
                    <a:pt x="56" y="73"/>
                  </a:cubicBezTo>
                  <a:cubicBezTo>
                    <a:pt x="57" y="72"/>
                    <a:pt x="57" y="71"/>
                    <a:pt x="57" y="70"/>
                  </a:cubicBezTo>
                  <a:cubicBezTo>
                    <a:pt x="56" y="68"/>
                    <a:pt x="56" y="68"/>
                    <a:pt x="56" y="68"/>
                  </a:cubicBezTo>
                  <a:cubicBezTo>
                    <a:pt x="55" y="67"/>
                    <a:pt x="56" y="66"/>
                    <a:pt x="57" y="66"/>
                  </a:cubicBezTo>
                  <a:cubicBezTo>
                    <a:pt x="62" y="62"/>
                    <a:pt x="62" y="62"/>
                    <a:pt x="62" y="62"/>
                  </a:cubicBezTo>
                  <a:cubicBezTo>
                    <a:pt x="62" y="62"/>
                    <a:pt x="63" y="62"/>
                    <a:pt x="63" y="62"/>
                  </a:cubicBezTo>
                  <a:cubicBezTo>
                    <a:pt x="64" y="62"/>
                    <a:pt x="64" y="62"/>
                    <a:pt x="64" y="62"/>
                  </a:cubicBezTo>
                  <a:cubicBezTo>
                    <a:pt x="66" y="64"/>
                    <a:pt x="66" y="64"/>
                    <a:pt x="66" y="64"/>
                  </a:cubicBezTo>
                  <a:cubicBezTo>
                    <a:pt x="66" y="64"/>
                    <a:pt x="67" y="65"/>
                    <a:pt x="67" y="65"/>
                  </a:cubicBezTo>
                  <a:cubicBezTo>
                    <a:pt x="67" y="65"/>
                    <a:pt x="68" y="64"/>
                    <a:pt x="68" y="64"/>
                  </a:cubicBezTo>
                  <a:cubicBezTo>
                    <a:pt x="73" y="58"/>
                    <a:pt x="73" y="58"/>
                    <a:pt x="73" y="58"/>
                  </a:cubicBezTo>
                  <a:cubicBezTo>
                    <a:pt x="74" y="57"/>
                    <a:pt x="74" y="56"/>
                    <a:pt x="73" y="56"/>
                  </a:cubicBezTo>
                  <a:cubicBezTo>
                    <a:pt x="71" y="55"/>
                    <a:pt x="71" y="55"/>
                    <a:pt x="71" y="55"/>
                  </a:cubicBezTo>
                  <a:cubicBezTo>
                    <a:pt x="70" y="54"/>
                    <a:pt x="70" y="53"/>
                    <a:pt x="70" y="52"/>
                  </a:cubicBezTo>
                  <a:cubicBezTo>
                    <a:pt x="73" y="47"/>
                    <a:pt x="73" y="47"/>
                    <a:pt x="73" y="47"/>
                  </a:cubicBezTo>
                  <a:cubicBezTo>
                    <a:pt x="73" y="46"/>
                    <a:pt x="74" y="46"/>
                    <a:pt x="75" y="46"/>
                  </a:cubicBezTo>
                  <a:cubicBezTo>
                    <a:pt x="75" y="46"/>
                    <a:pt x="75" y="46"/>
                    <a:pt x="75" y="46"/>
                  </a:cubicBezTo>
                  <a:cubicBezTo>
                    <a:pt x="77" y="46"/>
                    <a:pt x="77" y="46"/>
                    <a:pt x="77" y="46"/>
                  </a:cubicBezTo>
                  <a:cubicBezTo>
                    <a:pt x="78" y="46"/>
                    <a:pt x="78" y="46"/>
                    <a:pt x="78" y="46"/>
                  </a:cubicBezTo>
                  <a:cubicBezTo>
                    <a:pt x="79" y="46"/>
                    <a:pt x="79" y="46"/>
                    <a:pt x="79" y="45"/>
                  </a:cubicBezTo>
                  <a:cubicBezTo>
                    <a:pt x="80" y="37"/>
                    <a:pt x="80" y="37"/>
                    <a:pt x="80" y="37"/>
                  </a:cubicBezTo>
                  <a:cubicBezTo>
                    <a:pt x="81" y="37"/>
                    <a:pt x="81" y="36"/>
                    <a:pt x="81" y="36"/>
                  </a:cubicBezTo>
                  <a:cubicBezTo>
                    <a:pt x="81" y="36"/>
                    <a:pt x="81" y="36"/>
                    <a:pt x="80" y="36"/>
                  </a:cubicBezTo>
                  <a:cubicBezTo>
                    <a:pt x="80" y="36"/>
                    <a:pt x="80" y="36"/>
                    <a:pt x="79" y="36"/>
                  </a:cubicBezTo>
                  <a:cubicBezTo>
                    <a:pt x="76" y="36"/>
                    <a:pt x="76" y="36"/>
                    <a:pt x="76" y="36"/>
                  </a:cubicBezTo>
                  <a:cubicBezTo>
                    <a:pt x="76" y="36"/>
                    <a:pt x="76" y="36"/>
                    <a:pt x="76" y="36"/>
                  </a:cubicBezTo>
                  <a:cubicBezTo>
                    <a:pt x="75" y="36"/>
                    <a:pt x="75" y="35"/>
                    <a:pt x="75" y="34"/>
                  </a:cubicBezTo>
                  <a:cubicBezTo>
                    <a:pt x="74" y="29"/>
                    <a:pt x="74" y="29"/>
                    <a:pt x="74" y="29"/>
                  </a:cubicBezTo>
                  <a:cubicBezTo>
                    <a:pt x="74" y="28"/>
                    <a:pt x="74" y="27"/>
                    <a:pt x="75" y="27"/>
                  </a:cubicBezTo>
                  <a:cubicBezTo>
                    <a:pt x="77" y="26"/>
                    <a:pt x="77" y="26"/>
                    <a:pt x="77" y="26"/>
                  </a:cubicBezTo>
                  <a:cubicBezTo>
                    <a:pt x="78" y="25"/>
                    <a:pt x="79" y="25"/>
                    <a:pt x="78" y="24"/>
                  </a:cubicBezTo>
                  <a:cubicBezTo>
                    <a:pt x="75" y="17"/>
                    <a:pt x="75" y="17"/>
                    <a:pt x="75" y="17"/>
                  </a:cubicBezTo>
                  <a:cubicBezTo>
                    <a:pt x="75" y="17"/>
                    <a:pt x="74" y="16"/>
                    <a:pt x="74" y="16"/>
                  </a:cubicBezTo>
                  <a:cubicBezTo>
                    <a:pt x="74" y="16"/>
                    <a:pt x="73" y="16"/>
                    <a:pt x="73" y="17"/>
                  </a:cubicBezTo>
                  <a:cubicBezTo>
                    <a:pt x="71" y="18"/>
                    <a:pt x="71" y="18"/>
                    <a:pt x="71" y="18"/>
                  </a:cubicBezTo>
                  <a:cubicBezTo>
                    <a:pt x="71" y="18"/>
                    <a:pt x="70" y="18"/>
                    <a:pt x="70" y="18"/>
                  </a:cubicBezTo>
                  <a:cubicBezTo>
                    <a:pt x="69" y="18"/>
                    <a:pt x="69" y="18"/>
                    <a:pt x="68" y="18"/>
                  </a:cubicBezTo>
                  <a:cubicBezTo>
                    <a:pt x="64" y="13"/>
                    <a:pt x="64" y="13"/>
                    <a:pt x="64" y="13"/>
                  </a:cubicBezTo>
                  <a:cubicBezTo>
                    <a:pt x="64" y="13"/>
                    <a:pt x="64" y="12"/>
                    <a:pt x="64" y="11"/>
                  </a:cubicBezTo>
                  <a:cubicBezTo>
                    <a:pt x="66" y="9"/>
                    <a:pt x="66" y="9"/>
                    <a:pt x="66" y="9"/>
                  </a:cubicBezTo>
                  <a:cubicBezTo>
                    <a:pt x="66" y="8"/>
                    <a:pt x="66" y="7"/>
                    <a:pt x="66" y="7"/>
                  </a:cubicBezTo>
                  <a:cubicBezTo>
                    <a:pt x="59" y="3"/>
                    <a:pt x="59" y="3"/>
                    <a:pt x="59" y="3"/>
                  </a:cubicBezTo>
                  <a:cubicBezTo>
                    <a:pt x="59" y="3"/>
                    <a:pt x="59" y="3"/>
                    <a:pt x="58" y="3"/>
                  </a:cubicBezTo>
                  <a:cubicBezTo>
                    <a:pt x="58" y="3"/>
                    <a:pt x="57" y="3"/>
                    <a:pt x="57" y="4"/>
                  </a:cubicBezTo>
                  <a:cubicBezTo>
                    <a:pt x="56" y="6"/>
                    <a:pt x="56" y="6"/>
                    <a:pt x="56" y="6"/>
                  </a:cubicBezTo>
                  <a:cubicBezTo>
                    <a:pt x="55" y="7"/>
                    <a:pt x="55" y="7"/>
                    <a:pt x="54" y="7"/>
                  </a:cubicBezTo>
                  <a:cubicBezTo>
                    <a:pt x="54" y="7"/>
                    <a:pt x="54" y="7"/>
                    <a:pt x="53" y="7"/>
                  </a:cubicBezTo>
                  <a:cubicBezTo>
                    <a:pt x="47" y="6"/>
                    <a:pt x="47" y="6"/>
                    <a:pt x="47" y="6"/>
                  </a:cubicBezTo>
                  <a:cubicBezTo>
                    <a:pt x="47" y="6"/>
                    <a:pt x="46" y="5"/>
                    <a:pt x="46" y="4"/>
                  </a:cubicBezTo>
                  <a:cubicBezTo>
                    <a:pt x="46" y="2"/>
                    <a:pt x="46" y="2"/>
                    <a:pt x="46" y="2"/>
                  </a:cubicBezTo>
                  <a:cubicBezTo>
                    <a:pt x="46" y="1"/>
                    <a:pt x="46" y="0"/>
                    <a:pt x="4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00" name="Freeform 202"/>
            <p:cNvSpPr>
              <a:spLocks noChangeArrowheads="1"/>
            </p:cNvSpPr>
            <p:nvPr/>
          </p:nvSpPr>
          <p:spPr bwMode="auto">
            <a:xfrm>
              <a:off x="1817688" y="3170238"/>
              <a:ext cx="41275" cy="158750"/>
            </a:xfrm>
            <a:custGeom>
              <a:avLst/>
              <a:gdLst>
                <a:gd name="T0" fmla="*/ 112635723 w 11"/>
                <a:gd name="T1" fmla="*/ 0 h 42"/>
                <a:gd name="T2" fmla="*/ 42239334 w 11"/>
                <a:gd name="T3" fmla="*/ 0 h 42"/>
                <a:gd name="T4" fmla="*/ 28160807 w 11"/>
                <a:gd name="T5" fmla="*/ 85721220 h 42"/>
                <a:gd name="T6" fmla="*/ 42239334 w 11"/>
                <a:gd name="T7" fmla="*/ 100004940 h 42"/>
                <a:gd name="T8" fmla="*/ 0 w 11"/>
                <a:gd name="T9" fmla="*/ 542890982 h 42"/>
                <a:gd name="T10" fmla="*/ 70396389 w 11"/>
                <a:gd name="T11" fmla="*/ 600037202 h 42"/>
                <a:gd name="T12" fmla="*/ 154875057 w 11"/>
                <a:gd name="T13" fmla="*/ 514315982 h 42"/>
                <a:gd name="T14" fmla="*/ 126714250 w 11"/>
                <a:gd name="T15" fmla="*/ 85721220 h 42"/>
                <a:gd name="T16" fmla="*/ 126714250 w 11"/>
                <a:gd name="T17" fmla="*/ 71433720 h 42"/>
                <a:gd name="T18" fmla="*/ 112635723 w 11"/>
                <a:gd name="T19" fmla="*/ 0 h 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42"/>
                <a:gd name="T32" fmla="*/ 11 w 11"/>
                <a:gd name="T33" fmla="*/ 42 h 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42">
                  <a:moveTo>
                    <a:pt x="8" y="0"/>
                  </a:moveTo>
                  <a:cubicBezTo>
                    <a:pt x="3" y="0"/>
                    <a:pt x="3" y="0"/>
                    <a:pt x="3" y="0"/>
                  </a:cubicBezTo>
                  <a:cubicBezTo>
                    <a:pt x="3" y="0"/>
                    <a:pt x="2" y="3"/>
                    <a:pt x="2" y="6"/>
                  </a:cubicBezTo>
                  <a:cubicBezTo>
                    <a:pt x="2" y="6"/>
                    <a:pt x="2" y="6"/>
                    <a:pt x="3" y="7"/>
                  </a:cubicBezTo>
                  <a:cubicBezTo>
                    <a:pt x="0" y="38"/>
                    <a:pt x="0" y="38"/>
                    <a:pt x="0" y="38"/>
                  </a:cubicBezTo>
                  <a:cubicBezTo>
                    <a:pt x="5" y="42"/>
                    <a:pt x="5" y="42"/>
                    <a:pt x="5" y="42"/>
                  </a:cubicBezTo>
                  <a:cubicBezTo>
                    <a:pt x="11" y="36"/>
                    <a:pt x="11" y="36"/>
                    <a:pt x="11" y="36"/>
                  </a:cubicBezTo>
                  <a:cubicBezTo>
                    <a:pt x="9" y="6"/>
                    <a:pt x="9" y="6"/>
                    <a:pt x="9" y="6"/>
                  </a:cubicBezTo>
                  <a:cubicBezTo>
                    <a:pt x="9" y="5"/>
                    <a:pt x="9" y="5"/>
                    <a:pt x="9" y="5"/>
                  </a:cubicBezTo>
                  <a:cubicBezTo>
                    <a:pt x="9" y="5"/>
                    <a:pt x="9" y="2"/>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01" name="Freeform 203"/>
            <p:cNvSpPr>
              <a:spLocks noChangeArrowheads="1"/>
            </p:cNvSpPr>
            <p:nvPr/>
          </p:nvSpPr>
          <p:spPr bwMode="auto">
            <a:xfrm>
              <a:off x="1595438" y="3167063"/>
              <a:ext cx="469900" cy="244475"/>
            </a:xfrm>
            <a:custGeom>
              <a:avLst/>
              <a:gdLst>
                <a:gd name="T0" fmla="*/ 1215315527 w 125"/>
                <a:gd name="T1" fmla="*/ 0 h 65"/>
                <a:gd name="T2" fmla="*/ 1215315527 w 125"/>
                <a:gd name="T3" fmla="*/ 0 h 65"/>
                <a:gd name="T4" fmla="*/ 1215315527 w 125"/>
                <a:gd name="T5" fmla="*/ 0 h 65"/>
                <a:gd name="T6" fmla="*/ 1215315527 w 125"/>
                <a:gd name="T7" fmla="*/ 0 h 65"/>
                <a:gd name="T8" fmla="*/ 1342500541 w 125"/>
                <a:gd name="T9" fmla="*/ 381948934 h 65"/>
                <a:gd name="T10" fmla="*/ 1243580952 w 125"/>
                <a:gd name="T11" fmla="*/ 396094634 h 65"/>
                <a:gd name="T12" fmla="*/ 1257711785 w 125"/>
                <a:gd name="T13" fmla="*/ 537559152 h 65"/>
                <a:gd name="T14" fmla="*/ 960949259 w 125"/>
                <a:gd name="T15" fmla="*/ 650728510 h 65"/>
                <a:gd name="T16" fmla="*/ 1215315527 w 125"/>
                <a:gd name="T17" fmla="*/ 509267753 h 65"/>
                <a:gd name="T18" fmla="*/ 1201184694 w 125"/>
                <a:gd name="T19" fmla="*/ 353657535 h 65"/>
                <a:gd name="T20" fmla="*/ 1314238875 w 125"/>
                <a:gd name="T21" fmla="*/ 353657535 h 65"/>
                <a:gd name="T22" fmla="*/ 1215315527 w 125"/>
                <a:gd name="T23" fmla="*/ 0 h 65"/>
                <a:gd name="T24" fmla="*/ 918553002 w 125"/>
                <a:gd name="T25" fmla="*/ 664874210 h 65"/>
                <a:gd name="T26" fmla="*/ 593525051 w 125"/>
                <a:gd name="T27" fmla="*/ 56586560 h 65"/>
                <a:gd name="T28" fmla="*/ 593525051 w 125"/>
                <a:gd name="T29" fmla="*/ 56586560 h 65"/>
                <a:gd name="T30" fmla="*/ 494605462 w 125"/>
                <a:gd name="T31" fmla="*/ 424389794 h 65"/>
                <a:gd name="T32" fmla="*/ 593525051 w 125"/>
                <a:gd name="T33" fmla="*/ 410240333 h 65"/>
                <a:gd name="T34" fmla="*/ 579394218 w 125"/>
                <a:gd name="T35" fmla="*/ 565850552 h 65"/>
                <a:gd name="T36" fmla="*/ 847895078 w 125"/>
                <a:gd name="T37" fmla="*/ 664874210 h 65"/>
                <a:gd name="T38" fmla="*/ 537001720 w 125"/>
                <a:gd name="T39" fmla="*/ 608291412 h 65"/>
                <a:gd name="T40" fmla="*/ 565263386 w 125"/>
                <a:gd name="T41" fmla="*/ 452681193 h 65"/>
                <a:gd name="T42" fmla="*/ 466343797 w 125"/>
                <a:gd name="T43" fmla="*/ 466826893 h 65"/>
                <a:gd name="T44" fmla="*/ 593525051 w 125"/>
                <a:gd name="T45" fmla="*/ 56586560 h 65"/>
                <a:gd name="T46" fmla="*/ 0 w 125"/>
                <a:gd name="T47" fmla="*/ 919508087 h 65"/>
                <a:gd name="T48" fmla="*/ 381551282 w 125"/>
                <a:gd name="T49" fmla="*/ 877070988 h 65"/>
                <a:gd name="T50" fmla="*/ 1413158464 w 125"/>
                <a:gd name="T51" fmla="*/ 778043568 h 65"/>
                <a:gd name="T52" fmla="*/ 1766448080 w 125"/>
                <a:gd name="T53" fmla="*/ 735606469 h 65"/>
                <a:gd name="T54" fmla="*/ 1215315527 w 125"/>
                <a:gd name="T55" fmla="*/ 0 h 6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25"/>
                <a:gd name="T85" fmla="*/ 0 h 65"/>
                <a:gd name="T86" fmla="*/ 125 w 125"/>
                <a:gd name="T87" fmla="*/ 65 h 6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25" h="65">
                  <a:moveTo>
                    <a:pt x="86" y="0"/>
                  </a:moveTo>
                  <a:cubicBezTo>
                    <a:pt x="86" y="0"/>
                    <a:pt x="86" y="0"/>
                    <a:pt x="86" y="0"/>
                  </a:cubicBezTo>
                  <a:cubicBezTo>
                    <a:pt x="86" y="0"/>
                    <a:pt x="86" y="0"/>
                    <a:pt x="86" y="0"/>
                  </a:cubicBezTo>
                  <a:cubicBezTo>
                    <a:pt x="86" y="0"/>
                    <a:pt x="86" y="0"/>
                    <a:pt x="86" y="0"/>
                  </a:cubicBezTo>
                  <a:cubicBezTo>
                    <a:pt x="86" y="0"/>
                    <a:pt x="97" y="13"/>
                    <a:pt x="95" y="27"/>
                  </a:cubicBezTo>
                  <a:cubicBezTo>
                    <a:pt x="88" y="28"/>
                    <a:pt x="88" y="28"/>
                    <a:pt x="88" y="28"/>
                  </a:cubicBezTo>
                  <a:cubicBezTo>
                    <a:pt x="89" y="38"/>
                    <a:pt x="89" y="38"/>
                    <a:pt x="89" y="38"/>
                  </a:cubicBezTo>
                  <a:cubicBezTo>
                    <a:pt x="68" y="46"/>
                    <a:pt x="68" y="46"/>
                    <a:pt x="68" y="46"/>
                  </a:cubicBezTo>
                  <a:cubicBezTo>
                    <a:pt x="86" y="36"/>
                    <a:pt x="86" y="36"/>
                    <a:pt x="86" y="36"/>
                  </a:cubicBezTo>
                  <a:cubicBezTo>
                    <a:pt x="85" y="25"/>
                    <a:pt x="85" y="25"/>
                    <a:pt x="85" y="25"/>
                  </a:cubicBezTo>
                  <a:cubicBezTo>
                    <a:pt x="93" y="25"/>
                    <a:pt x="93" y="25"/>
                    <a:pt x="93" y="25"/>
                  </a:cubicBezTo>
                  <a:cubicBezTo>
                    <a:pt x="93" y="25"/>
                    <a:pt x="95" y="17"/>
                    <a:pt x="86" y="0"/>
                  </a:cubicBezTo>
                  <a:cubicBezTo>
                    <a:pt x="86" y="4"/>
                    <a:pt x="85" y="32"/>
                    <a:pt x="65" y="47"/>
                  </a:cubicBezTo>
                  <a:cubicBezTo>
                    <a:pt x="65" y="47"/>
                    <a:pt x="38" y="33"/>
                    <a:pt x="42" y="4"/>
                  </a:cubicBezTo>
                  <a:cubicBezTo>
                    <a:pt x="42" y="4"/>
                    <a:pt x="42" y="4"/>
                    <a:pt x="42" y="4"/>
                  </a:cubicBezTo>
                  <a:cubicBezTo>
                    <a:pt x="32" y="22"/>
                    <a:pt x="35" y="30"/>
                    <a:pt x="35" y="30"/>
                  </a:cubicBezTo>
                  <a:cubicBezTo>
                    <a:pt x="42" y="29"/>
                    <a:pt x="42" y="29"/>
                    <a:pt x="42" y="29"/>
                  </a:cubicBezTo>
                  <a:cubicBezTo>
                    <a:pt x="41" y="40"/>
                    <a:pt x="41" y="40"/>
                    <a:pt x="41" y="40"/>
                  </a:cubicBezTo>
                  <a:cubicBezTo>
                    <a:pt x="60" y="47"/>
                    <a:pt x="60" y="47"/>
                    <a:pt x="60" y="47"/>
                  </a:cubicBezTo>
                  <a:cubicBezTo>
                    <a:pt x="38" y="43"/>
                    <a:pt x="38" y="43"/>
                    <a:pt x="38" y="43"/>
                  </a:cubicBezTo>
                  <a:cubicBezTo>
                    <a:pt x="40" y="32"/>
                    <a:pt x="40" y="32"/>
                    <a:pt x="40" y="32"/>
                  </a:cubicBezTo>
                  <a:cubicBezTo>
                    <a:pt x="33" y="33"/>
                    <a:pt x="33" y="33"/>
                    <a:pt x="33" y="33"/>
                  </a:cubicBezTo>
                  <a:cubicBezTo>
                    <a:pt x="30" y="20"/>
                    <a:pt x="41" y="5"/>
                    <a:pt x="42" y="4"/>
                  </a:cubicBezTo>
                  <a:cubicBezTo>
                    <a:pt x="18" y="12"/>
                    <a:pt x="0" y="29"/>
                    <a:pt x="0" y="65"/>
                  </a:cubicBezTo>
                  <a:cubicBezTo>
                    <a:pt x="27" y="62"/>
                    <a:pt x="27" y="62"/>
                    <a:pt x="27" y="62"/>
                  </a:cubicBezTo>
                  <a:cubicBezTo>
                    <a:pt x="100" y="55"/>
                    <a:pt x="100" y="55"/>
                    <a:pt x="100" y="55"/>
                  </a:cubicBezTo>
                  <a:cubicBezTo>
                    <a:pt x="125" y="52"/>
                    <a:pt x="125" y="52"/>
                    <a:pt x="125" y="52"/>
                  </a:cubicBezTo>
                  <a:cubicBezTo>
                    <a:pt x="125" y="17"/>
                    <a:pt x="109" y="4"/>
                    <a:pt x="8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02" name="Freeform 204"/>
            <p:cNvSpPr>
              <a:spLocks noChangeArrowheads="1"/>
            </p:cNvSpPr>
            <p:nvPr/>
          </p:nvSpPr>
          <p:spPr bwMode="auto">
            <a:xfrm>
              <a:off x="1760538" y="3167063"/>
              <a:ext cx="60325" cy="38100"/>
            </a:xfrm>
            <a:custGeom>
              <a:avLst/>
              <a:gdLst>
                <a:gd name="T0" fmla="*/ 113723936 w 16"/>
                <a:gd name="T1" fmla="*/ 0 h 10"/>
                <a:gd name="T2" fmla="*/ 0 w 16"/>
                <a:gd name="T3" fmla="*/ 43548300 h 10"/>
                <a:gd name="T4" fmla="*/ 199012175 w 16"/>
                <a:gd name="T5" fmla="*/ 145161000 h 10"/>
                <a:gd name="T6" fmla="*/ 227444102 w 16"/>
                <a:gd name="T7" fmla="*/ 14516100 h 10"/>
                <a:gd name="T8" fmla="*/ 213230023 w 16"/>
                <a:gd name="T9" fmla="*/ 14516100 h 10"/>
                <a:gd name="T10" fmla="*/ 113723936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8" y="0"/>
                  </a:moveTo>
                  <a:cubicBezTo>
                    <a:pt x="5" y="1"/>
                    <a:pt x="0" y="3"/>
                    <a:pt x="0" y="3"/>
                  </a:cubicBezTo>
                  <a:cubicBezTo>
                    <a:pt x="14" y="10"/>
                    <a:pt x="14" y="10"/>
                    <a:pt x="14" y="10"/>
                  </a:cubicBezTo>
                  <a:cubicBezTo>
                    <a:pt x="13" y="5"/>
                    <a:pt x="16" y="1"/>
                    <a:pt x="16" y="1"/>
                  </a:cubicBezTo>
                  <a:cubicBezTo>
                    <a:pt x="16" y="1"/>
                    <a:pt x="16" y="1"/>
                    <a:pt x="15" y="1"/>
                  </a:cubicBezTo>
                  <a:cubicBezTo>
                    <a:pt x="10" y="1"/>
                    <a:pt x="8"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03" name="Freeform 206"/>
            <p:cNvSpPr>
              <a:spLocks noChangeArrowheads="1"/>
            </p:cNvSpPr>
            <p:nvPr/>
          </p:nvSpPr>
          <p:spPr bwMode="auto">
            <a:xfrm>
              <a:off x="1851025" y="3159125"/>
              <a:ext cx="60325" cy="41275"/>
            </a:xfrm>
            <a:custGeom>
              <a:avLst/>
              <a:gdLst>
                <a:gd name="T0" fmla="*/ 113723936 w 16"/>
                <a:gd name="T1" fmla="*/ 0 h 11"/>
                <a:gd name="T2" fmla="*/ 113723936 w 16"/>
                <a:gd name="T3" fmla="*/ 0 h 11"/>
                <a:gd name="T4" fmla="*/ 0 w 16"/>
                <a:gd name="T5" fmla="*/ 28160807 h 11"/>
                <a:gd name="T6" fmla="*/ 42646005 w 16"/>
                <a:gd name="T7" fmla="*/ 154875057 h 11"/>
                <a:gd name="T8" fmla="*/ 227444102 w 16"/>
                <a:gd name="T9" fmla="*/ 28160807 h 11"/>
                <a:gd name="T10" fmla="*/ 113723936 w 16"/>
                <a:gd name="T11" fmla="*/ 0 h 11"/>
                <a:gd name="T12" fmla="*/ 0 60000 65536"/>
                <a:gd name="T13" fmla="*/ 0 60000 65536"/>
                <a:gd name="T14" fmla="*/ 0 60000 65536"/>
                <a:gd name="T15" fmla="*/ 0 60000 65536"/>
                <a:gd name="T16" fmla="*/ 0 60000 65536"/>
                <a:gd name="T17" fmla="*/ 0 60000 65536"/>
                <a:gd name="T18" fmla="*/ 0 w 16"/>
                <a:gd name="T19" fmla="*/ 0 h 11"/>
                <a:gd name="T20" fmla="*/ 16 w 16"/>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6" h="11">
                  <a:moveTo>
                    <a:pt x="8" y="0"/>
                  </a:moveTo>
                  <a:cubicBezTo>
                    <a:pt x="8" y="0"/>
                    <a:pt x="8" y="0"/>
                    <a:pt x="8" y="0"/>
                  </a:cubicBezTo>
                  <a:cubicBezTo>
                    <a:pt x="8" y="0"/>
                    <a:pt x="6" y="1"/>
                    <a:pt x="0" y="2"/>
                  </a:cubicBezTo>
                  <a:cubicBezTo>
                    <a:pt x="0" y="2"/>
                    <a:pt x="4" y="6"/>
                    <a:pt x="3" y="11"/>
                  </a:cubicBezTo>
                  <a:cubicBezTo>
                    <a:pt x="16" y="2"/>
                    <a:pt x="16" y="2"/>
                    <a:pt x="16" y="2"/>
                  </a:cubicBezTo>
                  <a:cubicBezTo>
                    <a:pt x="16" y="2"/>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04" name="Freeform 207"/>
            <p:cNvSpPr>
              <a:spLocks noEditPoints="1" noChangeArrowheads="1"/>
            </p:cNvSpPr>
            <p:nvPr/>
          </p:nvSpPr>
          <p:spPr bwMode="auto">
            <a:xfrm>
              <a:off x="1708150" y="2919413"/>
              <a:ext cx="252413" cy="236538"/>
            </a:xfrm>
            <a:custGeom>
              <a:avLst/>
              <a:gdLst>
                <a:gd name="T0" fmla="*/ 454173869 w 67"/>
                <a:gd name="T1" fmla="*/ 775322755 h 63"/>
                <a:gd name="T2" fmla="*/ 227088818 w 67"/>
                <a:gd name="T3" fmla="*/ 606164293 h 63"/>
                <a:gd name="T4" fmla="*/ 738036775 w 67"/>
                <a:gd name="T5" fmla="*/ 577967462 h 63"/>
                <a:gd name="T6" fmla="*/ 482560913 w 67"/>
                <a:gd name="T7" fmla="*/ 775322755 h 63"/>
                <a:gd name="T8" fmla="*/ 454173869 w 67"/>
                <a:gd name="T9" fmla="*/ 775322755 h 63"/>
                <a:gd name="T10" fmla="*/ 383211910 w 67"/>
                <a:gd name="T11" fmla="*/ 493388231 h 63"/>
                <a:gd name="T12" fmla="*/ 326437821 w 67"/>
                <a:gd name="T13" fmla="*/ 437002078 h 63"/>
                <a:gd name="T14" fmla="*/ 383211910 w 67"/>
                <a:gd name="T15" fmla="*/ 380612169 h 63"/>
                <a:gd name="T16" fmla="*/ 397403548 w 67"/>
                <a:gd name="T17" fmla="*/ 380612169 h 63"/>
                <a:gd name="T18" fmla="*/ 454173869 w 67"/>
                <a:gd name="T19" fmla="*/ 437002078 h 63"/>
                <a:gd name="T20" fmla="*/ 383211910 w 67"/>
                <a:gd name="T21" fmla="*/ 493388231 h 63"/>
                <a:gd name="T22" fmla="*/ 383211910 w 67"/>
                <a:gd name="T23" fmla="*/ 493388231 h 63"/>
                <a:gd name="T24" fmla="*/ 567718278 w 67"/>
                <a:gd name="T25" fmla="*/ 479289816 h 63"/>
                <a:gd name="T26" fmla="*/ 510947957 w 67"/>
                <a:gd name="T27" fmla="*/ 422903662 h 63"/>
                <a:gd name="T28" fmla="*/ 581913684 w 67"/>
                <a:gd name="T29" fmla="*/ 366517508 h 63"/>
                <a:gd name="T30" fmla="*/ 581913684 w 67"/>
                <a:gd name="T31" fmla="*/ 366517508 h 63"/>
                <a:gd name="T32" fmla="*/ 638684005 w 67"/>
                <a:gd name="T33" fmla="*/ 422903662 h 63"/>
                <a:gd name="T34" fmla="*/ 581913684 w 67"/>
                <a:gd name="T35" fmla="*/ 479289816 h 63"/>
                <a:gd name="T36" fmla="*/ 567718278 w 67"/>
                <a:gd name="T37" fmla="*/ 479289816 h 63"/>
                <a:gd name="T38" fmla="*/ 510947957 w 67"/>
                <a:gd name="T39" fmla="*/ 0 h 63"/>
                <a:gd name="T40" fmla="*/ 482560913 w 67"/>
                <a:gd name="T41" fmla="*/ 0 h 63"/>
                <a:gd name="T42" fmla="*/ 0 w 67"/>
                <a:gd name="T43" fmla="*/ 479289816 h 63"/>
                <a:gd name="T44" fmla="*/ 439982231 w 67"/>
                <a:gd name="T45" fmla="*/ 888098817 h 63"/>
                <a:gd name="T46" fmla="*/ 482560913 w 67"/>
                <a:gd name="T47" fmla="*/ 888098817 h 63"/>
                <a:gd name="T48" fmla="*/ 950930188 w 67"/>
                <a:gd name="T49" fmla="*/ 408809001 h 63"/>
                <a:gd name="T50" fmla="*/ 510947957 w 67"/>
                <a:gd name="T51" fmla="*/ 0 h 6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7"/>
                <a:gd name="T79" fmla="*/ 0 h 63"/>
                <a:gd name="T80" fmla="*/ 67 w 67"/>
                <a:gd name="T81" fmla="*/ 63 h 6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7" h="63">
                  <a:moveTo>
                    <a:pt x="32" y="55"/>
                  </a:moveTo>
                  <a:cubicBezTo>
                    <a:pt x="24" y="55"/>
                    <a:pt x="18" y="50"/>
                    <a:pt x="16" y="43"/>
                  </a:cubicBezTo>
                  <a:cubicBezTo>
                    <a:pt x="52" y="41"/>
                    <a:pt x="52" y="41"/>
                    <a:pt x="52" y="41"/>
                  </a:cubicBezTo>
                  <a:cubicBezTo>
                    <a:pt x="50" y="48"/>
                    <a:pt x="43" y="54"/>
                    <a:pt x="34" y="55"/>
                  </a:cubicBezTo>
                  <a:cubicBezTo>
                    <a:pt x="33" y="55"/>
                    <a:pt x="33" y="55"/>
                    <a:pt x="32" y="55"/>
                  </a:cubicBezTo>
                  <a:moveTo>
                    <a:pt x="27" y="35"/>
                  </a:moveTo>
                  <a:cubicBezTo>
                    <a:pt x="25" y="35"/>
                    <a:pt x="23" y="34"/>
                    <a:pt x="23" y="31"/>
                  </a:cubicBezTo>
                  <a:cubicBezTo>
                    <a:pt x="23" y="29"/>
                    <a:pt x="25" y="27"/>
                    <a:pt x="27" y="27"/>
                  </a:cubicBezTo>
                  <a:cubicBezTo>
                    <a:pt x="28" y="27"/>
                    <a:pt x="28" y="27"/>
                    <a:pt x="28" y="27"/>
                  </a:cubicBezTo>
                  <a:cubicBezTo>
                    <a:pt x="30" y="27"/>
                    <a:pt x="32" y="29"/>
                    <a:pt x="32" y="31"/>
                  </a:cubicBezTo>
                  <a:cubicBezTo>
                    <a:pt x="32" y="33"/>
                    <a:pt x="30" y="35"/>
                    <a:pt x="27" y="35"/>
                  </a:cubicBezTo>
                  <a:cubicBezTo>
                    <a:pt x="27" y="35"/>
                    <a:pt x="27" y="35"/>
                    <a:pt x="27" y="35"/>
                  </a:cubicBezTo>
                  <a:moveTo>
                    <a:pt x="40" y="34"/>
                  </a:moveTo>
                  <a:cubicBezTo>
                    <a:pt x="38" y="34"/>
                    <a:pt x="36" y="33"/>
                    <a:pt x="36" y="30"/>
                  </a:cubicBezTo>
                  <a:cubicBezTo>
                    <a:pt x="36" y="28"/>
                    <a:pt x="38" y="26"/>
                    <a:pt x="41" y="26"/>
                  </a:cubicBezTo>
                  <a:cubicBezTo>
                    <a:pt x="41" y="26"/>
                    <a:pt x="41" y="26"/>
                    <a:pt x="41" y="26"/>
                  </a:cubicBezTo>
                  <a:cubicBezTo>
                    <a:pt x="43" y="26"/>
                    <a:pt x="45" y="28"/>
                    <a:pt x="45" y="30"/>
                  </a:cubicBezTo>
                  <a:cubicBezTo>
                    <a:pt x="45" y="32"/>
                    <a:pt x="43" y="34"/>
                    <a:pt x="41" y="34"/>
                  </a:cubicBezTo>
                  <a:cubicBezTo>
                    <a:pt x="40" y="34"/>
                    <a:pt x="40" y="34"/>
                    <a:pt x="40" y="34"/>
                  </a:cubicBezTo>
                  <a:moveTo>
                    <a:pt x="36" y="0"/>
                  </a:moveTo>
                  <a:cubicBezTo>
                    <a:pt x="36" y="0"/>
                    <a:pt x="35" y="0"/>
                    <a:pt x="34" y="0"/>
                  </a:cubicBezTo>
                  <a:cubicBezTo>
                    <a:pt x="15" y="1"/>
                    <a:pt x="0" y="16"/>
                    <a:pt x="0" y="34"/>
                  </a:cubicBezTo>
                  <a:cubicBezTo>
                    <a:pt x="0" y="50"/>
                    <a:pt x="14" y="63"/>
                    <a:pt x="31" y="63"/>
                  </a:cubicBezTo>
                  <a:cubicBezTo>
                    <a:pt x="32" y="63"/>
                    <a:pt x="33" y="63"/>
                    <a:pt x="34" y="63"/>
                  </a:cubicBezTo>
                  <a:cubicBezTo>
                    <a:pt x="53" y="61"/>
                    <a:pt x="67" y="46"/>
                    <a:pt x="67" y="29"/>
                  </a:cubicBezTo>
                  <a:cubicBezTo>
                    <a:pt x="67" y="13"/>
                    <a:pt x="54" y="0"/>
                    <a:pt x="3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05" name="Freeform 208"/>
            <p:cNvSpPr>
              <a:spLocks noChangeArrowheads="1"/>
            </p:cNvSpPr>
            <p:nvPr/>
          </p:nvSpPr>
          <p:spPr bwMode="auto">
            <a:xfrm>
              <a:off x="4481513" y="955675"/>
              <a:ext cx="7938" cy="44450"/>
            </a:xfrm>
            <a:custGeom>
              <a:avLst/>
              <a:gdLst>
                <a:gd name="T0" fmla="*/ 0 w 2"/>
                <a:gd name="T1" fmla="*/ 0 h 12"/>
                <a:gd name="T2" fmla="*/ 0 w 2"/>
                <a:gd name="T3" fmla="*/ 27440467 h 12"/>
                <a:gd name="T4" fmla="*/ 0 w 2"/>
                <a:gd name="T5" fmla="*/ 27440467 h 12"/>
                <a:gd name="T6" fmla="*/ 0 w 2"/>
                <a:gd name="T7" fmla="*/ 137209742 h 12"/>
                <a:gd name="T8" fmla="*/ 15752961 w 2"/>
                <a:gd name="T9" fmla="*/ 164650208 h 12"/>
                <a:gd name="T10" fmla="*/ 31505922 w 2"/>
                <a:gd name="T11" fmla="*/ 150929975 h 12"/>
                <a:gd name="T12" fmla="*/ 31505922 w 2"/>
                <a:gd name="T13" fmla="*/ 27440467 h 12"/>
                <a:gd name="T14" fmla="*/ 31505922 w 2"/>
                <a:gd name="T15" fmla="*/ 27440467 h 12"/>
                <a:gd name="T16" fmla="*/ 15752961 w 2"/>
                <a:gd name="T17" fmla="*/ 0 h 12"/>
                <a:gd name="T18" fmla="*/ 0 w 2"/>
                <a:gd name="T19" fmla="*/ 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
                <a:gd name="T31" fmla="*/ 0 h 12"/>
                <a:gd name="T32" fmla="*/ 2 w 2"/>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 h="12">
                  <a:moveTo>
                    <a:pt x="0" y="0"/>
                  </a:moveTo>
                  <a:cubicBezTo>
                    <a:pt x="0" y="0"/>
                    <a:pt x="0" y="1"/>
                    <a:pt x="0" y="2"/>
                  </a:cubicBezTo>
                  <a:cubicBezTo>
                    <a:pt x="0" y="2"/>
                    <a:pt x="0" y="2"/>
                    <a:pt x="0" y="2"/>
                  </a:cubicBezTo>
                  <a:cubicBezTo>
                    <a:pt x="0" y="10"/>
                    <a:pt x="0" y="10"/>
                    <a:pt x="0" y="10"/>
                  </a:cubicBezTo>
                  <a:cubicBezTo>
                    <a:pt x="1" y="12"/>
                    <a:pt x="1" y="12"/>
                    <a:pt x="1" y="12"/>
                  </a:cubicBezTo>
                  <a:cubicBezTo>
                    <a:pt x="2" y="11"/>
                    <a:pt x="2" y="11"/>
                    <a:pt x="2" y="11"/>
                  </a:cubicBezTo>
                  <a:cubicBezTo>
                    <a:pt x="2" y="2"/>
                    <a:pt x="2" y="2"/>
                    <a:pt x="2" y="2"/>
                  </a:cubicBezTo>
                  <a:cubicBezTo>
                    <a:pt x="2" y="2"/>
                    <a:pt x="2" y="2"/>
                    <a:pt x="2" y="2"/>
                  </a:cubicBezTo>
                  <a:cubicBezTo>
                    <a:pt x="2" y="2"/>
                    <a:pt x="2" y="1"/>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06" name="Freeform 209"/>
            <p:cNvSpPr>
              <a:spLocks noChangeArrowheads="1"/>
            </p:cNvSpPr>
            <p:nvPr/>
          </p:nvSpPr>
          <p:spPr bwMode="auto">
            <a:xfrm>
              <a:off x="4437063" y="955675"/>
              <a:ext cx="96838" cy="68263"/>
            </a:xfrm>
            <a:custGeom>
              <a:avLst/>
              <a:gdLst>
                <a:gd name="T0" fmla="*/ 110976348 w 26"/>
                <a:gd name="T1" fmla="*/ 0 h 18"/>
                <a:gd name="T2" fmla="*/ 110976348 w 26"/>
                <a:gd name="T3" fmla="*/ 0 h 18"/>
                <a:gd name="T4" fmla="*/ 97106167 w 26"/>
                <a:gd name="T5" fmla="*/ 100676548 h 18"/>
                <a:gd name="T6" fmla="*/ 110976348 w 26"/>
                <a:gd name="T7" fmla="*/ 100676548 h 18"/>
                <a:gd name="T8" fmla="*/ 110976348 w 26"/>
                <a:gd name="T9" fmla="*/ 143822556 h 18"/>
                <a:gd name="T10" fmla="*/ 166464522 w 26"/>
                <a:gd name="T11" fmla="*/ 186968565 h 18"/>
                <a:gd name="T12" fmla="*/ 97106167 w 26"/>
                <a:gd name="T13" fmla="*/ 143822556 h 18"/>
                <a:gd name="T14" fmla="*/ 110976348 w 26"/>
                <a:gd name="T15" fmla="*/ 100676548 h 18"/>
                <a:gd name="T16" fmla="*/ 83232261 w 26"/>
                <a:gd name="T17" fmla="*/ 100676548 h 18"/>
                <a:gd name="T18" fmla="*/ 110976348 w 26"/>
                <a:gd name="T19" fmla="*/ 0 h 18"/>
                <a:gd name="T20" fmla="*/ 0 w 26"/>
                <a:gd name="T21" fmla="*/ 201349303 h 18"/>
                <a:gd name="T22" fmla="*/ 69362080 w 26"/>
                <a:gd name="T23" fmla="*/ 215733834 h 18"/>
                <a:gd name="T24" fmla="*/ 277444595 w 26"/>
                <a:gd name="T25" fmla="*/ 244499104 h 18"/>
                <a:gd name="T26" fmla="*/ 360676856 w 26"/>
                <a:gd name="T27" fmla="*/ 258879843 h 18"/>
                <a:gd name="T28" fmla="*/ 235826602 w 26"/>
                <a:gd name="T29" fmla="*/ 14380739 h 18"/>
                <a:gd name="T30" fmla="*/ 235826602 w 26"/>
                <a:gd name="T31" fmla="*/ 14380739 h 18"/>
                <a:gd name="T32" fmla="*/ 235826602 w 26"/>
                <a:gd name="T33" fmla="*/ 14380739 h 18"/>
                <a:gd name="T34" fmla="*/ 235826602 w 26"/>
                <a:gd name="T35" fmla="*/ 14380739 h 18"/>
                <a:gd name="T36" fmla="*/ 263570689 w 26"/>
                <a:gd name="T37" fmla="*/ 129441818 h 18"/>
                <a:gd name="T38" fmla="*/ 249700508 w 26"/>
                <a:gd name="T39" fmla="*/ 129441818 h 18"/>
                <a:gd name="T40" fmla="*/ 249700508 w 26"/>
                <a:gd name="T41" fmla="*/ 172587826 h 18"/>
                <a:gd name="T42" fmla="*/ 194212334 w 26"/>
                <a:gd name="T43" fmla="*/ 186968565 h 18"/>
                <a:gd name="T44" fmla="*/ 235826602 w 26"/>
                <a:gd name="T45" fmla="*/ 158203295 h 18"/>
                <a:gd name="T46" fmla="*/ 235826602 w 26"/>
                <a:gd name="T47" fmla="*/ 115057287 h 18"/>
                <a:gd name="T48" fmla="*/ 263570689 w 26"/>
                <a:gd name="T49" fmla="*/ 115057287 h 18"/>
                <a:gd name="T50" fmla="*/ 235826602 w 26"/>
                <a:gd name="T51" fmla="*/ 14380739 h 18"/>
                <a:gd name="T52" fmla="*/ 180338428 w 26"/>
                <a:gd name="T53" fmla="*/ 186968565 h 18"/>
                <a:gd name="T54" fmla="*/ 110976348 w 26"/>
                <a:gd name="T55" fmla="*/ 0 h 1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
                <a:gd name="T85" fmla="*/ 0 h 18"/>
                <a:gd name="T86" fmla="*/ 26 w 26"/>
                <a:gd name="T87" fmla="*/ 18 h 1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 h="18">
                  <a:moveTo>
                    <a:pt x="8" y="0"/>
                  </a:moveTo>
                  <a:cubicBezTo>
                    <a:pt x="8" y="0"/>
                    <a:pt x="8" y="0"/>
                    <a:pt x="8" y="0"/>
                  </a:cubicBezTo>
                  <a:cubicBezTo>
                    <a:pt x="6" y="4"/>
                    <a:pt x="7" y="7"/>
                    <a:pt x="7" y="7"/>
                  </a:cubicBezTo>
                  <a:cubicBezTo>
                    <a:pt x="8" y="7"/>
                    <a:pt x="8" y="7"/>
                    <a:pt x="8" y="7"/>
                  </a:cubicBezTo>
                  <a:cubicBezTo>
                    <a:pt x="8" y="10"/>
                    <a:pt x="8" y="10"/>
                    <a:pt x="8" y="10"/>
                  </a:cubicBezTo>
                  <a:cubicBezTo>
                    <a:pt x="12" y="13"/>
                    <a:pt x="12" y="13"/>
                    <a:pt x="12" y="13"/>
                  </a:cubicBezTo>
                  <a:cubicBezTo>
                    <a:pt x="7" y="10"/>
                    <a:pt x="7" y="10"/>
                    <a:pt x="7" y="10"/>
                  </a:cubicBezTo>
                  <a:cubicBezTo>
                    <a:pt x="8" y="7"/>
                    <a:pt x="8" y="7"/>
                    <a:pt x="8" y="7"/>
                  </a:cubicBezTo>
                  <a:cubicBezTo>
                    <a:pt x="6" y="7"/>
                    <a:pt x="6" y="7"/>
                    <a:pt x="6" y="7"/>
                  </a:cubicBezTo>
                  <a:cubicBezTo>
                    <a:pt x="6" y="4"/>
                    <a:pt x="8" y="0"/>
                    <a:pt x="8" y="0"/>
                  </a:cubicBezTo>
                  <a:cubicBezTo>
                    <a:pt x="3" y="1"/>
                    <a:pt x="0" y="4"/>
                    <a:pt x="0" y="14"/>
                  </a:cubicBezTo>
                  <a:cubicBezTo>
                    <a:pt x="5" y="15"/>
                    <a:pt x="5" y="15"/>
                    <a:pt x="5" y="15"/>
                  </a:cubicBezTo>
                  <a:cubicBezTo>
                    <a:pt x="20" y="17"/>
                    <a:pt x="20" y="17"/>
                    <a:pt x="20" y="17"/>
                  </a:cubicBezTo>
                  <a:cubicBezTo>
                    <a:pt x="26" y="18"/>
                    <a:pt x="26" y="18"/>
                    <a:pt x="26" y="18"/>
                  </a:cubicBezTo>
                  <a:cubicBezTo>
                    <a:pt x="26" y="8"/>
                    <a:pt x="22" y="4"/>
                    <a:pt x="17" y="1"/>
                  </a:cubicBezTo>
                  <a:cubicBezTo>
                    <a:pt x="17" y="1"/>
                    <a:pt x="17" y="1"/>
                    <a:pt x="17" y="1"/>
                  </a:cubicBezTo>
                  <a:cubicBezTo>
                    <a:pt x="17" y="1"/>
                    <a:pt x="17" y="1"/>
                    <a:pt x="17" y="1"/>
                  </a:cubicBezTo>
                  <a:cubicBezTo>
                    <a:pt x="17" y="1"/>
                    <a:pt x="17" y="1"/>
                    <a:pt x="17" y="1"/>
                  </a:cubicBezTo>
                  <a:cubicBezTo>
                    <a:pt x="17" y="1"/>
                    <a:pt x="20" y="6"/>
                    <a:pt x="19" y="9"/>
                  </a:cubicBezTo>
                  <a:cubicBezTo>
                    <a:pt x="18" y="9"/>
                    <a:pt x="18" y="9"/>
                    <a:pt x="18" y="9"/>
                  </a:cubicBezTo>
                  <a:cubicBezTo>
                    <a:pt x="18" y="12"/>
                    <a:pt x="18" y="12"/>
                    <a:pt x="18" y="12"/>
                  </a:cubicBezTo>
                  <a:cubicBezTo>
                    <a:pt x="14" y="13"/>
                    <a:pt x="14" y="13"/>
                    <a:pt x="14" y="13"/>
                  </a:cubicBezTo>
                  <a:cubicBezTo>
                    <a:pt x="17" y="11"/>
                    <a:pt x="17" y="11"/>
                    <a:pt x="17" y="11"/>
                  </a:cubicBezTo>
                  <a:cubicBezTo>
                    <a:pt x="17" y="8"/>
                    <a:pt x="17" y="8"/>
                    <a:pt x="17" y="8"/>
                  </a:cubicBezTo>
                  <a:cubicBezTo>
                    <a:pt x="19" y="8"/>
                    <a:pt x="19" y="8"/>
                    <a:pt x="19" y="8"/>
                  </a:cubicBezTo>
                  <a:cubicBezTo>
                    <a:pt x="19" y="8"/>
                    <a:pt x="19" y="6"/>
                    <a:pt x="17" y="1"/>
                  </a:cubicBezTo>
                  <a:cubicBezTo>
                    <a:pt x="17" y="2"/>
                    <a:pt x="17" y="10"/>
                    <a:pt x="13" y="13"/>
                  </a:cubicBezTo>
                  <a:cubicBezTo>
                    <a:pt x="13" y="13"/>
                    <a:pt x="7" y="7"/>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07" name="Freeform 210"/>
            <p:cNvSpPr>
              <a:spLocks noChangeArrowheads="1"/>
            </p:cNvSpPr>
            <p:nvPr/>
          </p:nvSpPr>
          <p:spPr bwMode="auto">
            <a:xfrm>
              <a:off x="4470400" y="952500"/>
              <a:ext cx="11113" cy="14288"/>
            </a:xfrm>
            <a:custGeom>
              <a:avLst/>
              <a:gdLst>
                <a:gd name="T0" fmla="*/ 13720851 w 3"/>
                <a:gd name="T1" fmla="*/ 0 h 4"/>
                <a:gd name="T2" fmla="*/ 0 w 3"/>
                <a:gd name="T3" fmla="*/ 12759184 h 4"/>
                <a:gd name="T4" fmla="*/ 41166256 w 3"/>
                <a:gd name="T5" fmla="*/ 51036736 h 4"/>
                <a:gd name="T6" fmla="*/ 41166256 w 3"/>
                <a:gd name="T7" fmla="*/ 12759184 h 4"/>
                <a:gd name="T8" fmla="*/ 13720851 w 3"/>
                <a:gd name="T9" fmla="*/ 0 h 4"/>
                <a:gd name="T10" fmla="*/ 13720851 w 3"/>
                <a:gd name="T11" fmla="*/ 0 h 4"/>
                <a:gd name="T12" fmla="*/ 0 60000 65536"/>
                <a:gd name="T13" fmla="*/ 0 60000 65536"/>
                <a:gd name="T14" fmla="*/ 0 60000 65536"/>
                <a:gd name="T15" fmla="*/ 0 60000 65536"/>
                <a:gd name="T16" fmla="*/ 0 60000 65536"/>
                <a:gd name="T17" fmla="*/ 0 60000 65536"/>
                <a:gd name="T18" fmla="*/ 0 w 3"/>
                <a:gd name="T19" fmla="*/ 0 h 4"/>
                <a:gd name="T20" fmla="*/ 3 w 3"/>
                <a:gd name="T21" fmla="*/ 4 h 4"/>
              </a:gdLst>
              <a:ahLst/>
              <a:cxnLst>
                <a:cxn ang="T12">
                  <a:pos x="T0" y="T1"/>
                </a:cxn>
                <a:cxn ang="T13">
                  <a:pos x="T2" y="T3"/>
                </a:cxn>
                <a:cxn ang="T14">
                  <a:pos x="T4" y="T5"/>
                </a:cxn>
                <a:cxn ang="T15">
                  <a:pos x="T6" y="T7"/>
                </a:cxn>
                <a:cxn ang="T16">
                  <a:pos x="T8" y="T9"/>
                </a:cxn>
                <a:cxn ang="T17">
                  <a:pos x="T10" y="T11"/>
                </a:cxn>
              </a:cxnLst>
              <a:rect l="T18" t="T19" r="T20" b="T21"/>
              <a:pathLst>
                <a:path w="3" h="4">
                  <a:moveTo>
                    <a:pt x="1" y="0"/>
                  </a:moveTo>
                  <a:cubicBezTo>
                    <a:pt x="1" y="0"/>
                    <a:pt x="0" y="1"/>
                    <a:pt x="0" y="1"/>
                  </a:cubicBezTo>
                  <a:cubicBezTo>
                    <a:pt x="3" y="4"/>
                    <a:pt x="3" y="4"/>
                    <a:pt x="3" y="4"/>
                  </a:cubicBezTo>
                  <a:cubicBezTo>
                    <a:pt x="2" y="2"/>
                    <a:pt x="3" y="1"/>
                    <a:pt x="3" y="1"/>
                  </a:cubicBezTo>
                  <a:cubicBezTo>
                    <a:pt x="2" y="1"/>
                    <a:pt x="1" y="0"/>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08" name="Freeform 211"/>
            <p:cNvSpPr>
              <a:spLocks noChangeArrowheads="1"/>
            </p:cNvSpPr>
            <p:nvPr/>
          </p:nvSpPr>
          <p:spPr bwMode="auto">
            <a:xfrm>
              <a:off x="4489450" y="955675"/>
              <a:ext cx="11113" cy="11113"/>
            </a:xfrm>
            <a:custGeom>
              <a:avLst/>
              <a:gdLst>
                <a:gd name="T0" fmla="*/ 13720851 w 3"/>
                <a:gd name="T1" fmla="*/ 0 h 3"/>
                <a:gd name="T2" fmla="*/ 0 w 3"/>
                <a:gd name="T3" fmla="*/ 0 h 3"/>
                <a:gd name="T4" fmla="*/ 0 w 3"/>
                <a:gd name="T5" fmla="*/ 0 h 3"/>
                <a:gd name="T6" fmla="*/ 0 w 3"/>
                <a:gd name="T7" fmla="*/ 41166256 h 3"/>
                <a:gd name="T8" fmla="*/ 41166256 w 3"/>
                <a:gd name="T9" fmla="*/ 13720851 h 3"/>
                <a:gd name="T10" fmla="*/ 13720851 w 3"/>
                <a:gd name="T11" fmla="*/ 0 h 3"/>
                <a:gd name="T12" fmla="*/ 0 60000 65536"/>
                <a:gd name="T13" fmla="*/ 0 60000 65536"/>
                <a:gd name="T14" fmla="*/ 0 60000 65536"/>
                <a:gd name="T15" fmla="*/ 0 60000 65536"/>
                <a:gd name="T16" fmla="*/ 0 60000 65536"/>
                <a:gd name="T17" fmla="*/ 0 60000 65536"/>
                <a:gd name="T18" fmla="*/ 0 w 3"/>
                <a:gd name="T19" fmla="*/ 0 h 3"/>
                <a:gd name="T20" fmla="*/ 3 w 3"/>
                <a:gd name="T21" fmla="*/ 3 h 3"/>
              </a:gdLst>
              <a:ahLst/>
              <a:cxnLst>
                <a:cxn ang="T12">
                  <a:pos x="T0" y="T1"/>
                </a:cxn>
                <a:cxn ang="T13">
                  <a:pos x="T2" y="T3"/>
                </a:cxn>
                <a:cxn ang="T14">
                  <a:pos x="T4" y="T5"/>
                </a:cxn>
                <a:cxn ang="T15">
                  <a:pos x="T6" y="T7"/>
                </a:cxn>
                <a:cxn ang="T16">
                  <a:pos x="T8" y="T9"/>
                </a:cxn>
                <a:cxn ang="T17">
                  <a:pos x="T10" y="T11"/>
                </a:cxn>
              </a:cxnLst>
              <a:rect l="T18" t="T19" r="T20" b="T21"/>
              <a:pathLst>
                <a:path w="3" h="3">
                  <a:moveTo>
                    <a:pt x="1" y="0"/>
                  </a:moveTo>
                  <a:cubicBezTo>
                    <a:pt x="1" y="0"/>
                    <a:pt x="1" y="0"/>
                    <a:pt x="0" y="0"/>
                  </a:cubicBezTo>
                  <a:cubicBezTo>
                    <a:pt x="0" y="0"/>
                    <a:pt x="0" y="0"/>
                    <a:pt x="0" y="0"/>
                  </a:cubicBezTo>
                  <a:cubicBezTo>
                    <a:pt x="0" y="0"/>
                    <a:pt x="0" y="1"/>
                    <a:pt x="0" y="3"/>
                  </a:cubicBezTo>
                  <a:cubicBezTo>
                    <a:pt x="3" y="1"/>
                    <a:pt x="3" y="1"/>
                    <a:pt x="3" y="1"/>
                  </a:cubicBezTo>
                  <a:cubicBezTo>
                    <a:pt x="3" y="1"/>
                    <a:pt x="2"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09" name="Freeform 212"/>
            <p:cNvSpPr>
              <a:spLocks noEditPoints="1" noChangeArrowheads="1"/>
            </p:cNvSpPr>
            <p:nvPr/>
          </p:nvSpPr>
          <p:spPr bwMode="auto">
            <a:xfrm>
              <a:off x="4459288" y="887413"/>
              <a:ext cx="52388" cy="65088"/>
            </a:xfrm>
            <a:custGeom>
              <a:avLst/>
              <a:gdLst>
                <a:gd name="T0" fmla="*/ 98017948 w 14"/>
                <a:gd name="T1" fmla="*/ 219886408 h 17"/>
                <a:gd name="T2" fmla="*/ 98017948 w 14"/>
                <a:gd name="T3" fmla="*/ 219886408 h 17"/>
                <a:gd name="T4" fmla="*/ 42007692 w 14"/>
                <a:gd name="T5" fmla="*/ 161249777 h 17"/>
                <a:gd name="T6" fmla="*/ 154028204 w 14"/>
                <a:gd name="T7" fmla="*/ 175906063 h 17"/>
                <a:gd name="T8" fmla="*/ 98017948 w 14"/>
                <a:gd name="T9" fmla="*/ 219886408 h 17"/>
                <a:gd name="T10" fmla="*/ 112020512 w 14"/>
                <a:gd name="T11" fmla="*/ 146589662 h 17"/>
                <a:gd name="T12" fmla="*/ 112020512 w 14"/>
                <a:gd name="T13" fmla="*/ 146589662 h 17"/>
                <a:gd name="T14" fmla="*/ 98017948 w 14"/>
                <a:gd name="T15" fmla="*/ 117273261 h 17"/>
                <a:gd name="T16" fmla="*/ 112020512 w 14"/>
                <a:gd name="T17" fmla="*/ 102613146 h 17"/>
                <a:gd name="T18" fmla="*/ 112020512 w 14"/>
                <a:gd name="T19" fmla="*/ 102613146 h 17"/>
                <a:gd name="T20" fmla="*/ 126023076 w 14"/>
                <a:gd name="T21" fmla="*/ 131929547 h 17"/>
                <a:gd name="T22" fmla="*/ 112020512 w 14"/>
                <a:gd name="T23" fmla="*/ 146589662 h 17"/>
                <a:gd name="T24" fmla="*/ 84015384 w 14"/>
                <a:gd name="T25" fmla="*/ 131929547 h 17"/>
                <a:gd name="T26" fmla="*/ 70012820 w 14"/>
                <a:gd name="T27" fmla="*/ 131929547 h 17"/>
                <a:gd name="T28" fmla="*/ 70012820 w 14"/>
                <a:gd name="T29" fmla="*/ 117273261 h 17"/>
                <a:gd name="T30" fmla="*/ 70012820 w 14"/>
                <a:gd name="T31" fmla="*/ 102613146 h 17"/>
                <a:gd name="T32" fmla="*/ 70012820 w 14"/>
                <a:gd name="T33" fmla="*/ 102613146 h 17"/>
                <a:gd name="T34" fmla="*/ 84015384 w 14"/>
                <a:gd name="T35" fmla="*/ 117273261 h 17"/>
                <a:gd name="T36" fmla="*/ 84015384 w 14"/>
                <a:gd name="T37" fmla="*/ 131929547 h 17"/>
                <a:gd name="T38" fmla="*/ 84015384 w 14"/>
                <a:gd name="T39" fmla="*/ 0 h 17"/>
                <a:gd name="T40" fmla="*/ 0 w 14"/>
                <a:gd name="T41" fmla="*/ 117273261 h 17"/>
                <a:gd name="T42" fmla="*/ 98017948 w 14"/>
                <a:gd name="T43" fmla="*/ 249202808 h 17"/>
                <a:gd name="T44" fmla="*/ 112020512 w 14"/>
                <a:gd name="T45" fmla="*/ 249202808 h 17"/>
                <a:gd name="T46" fmla="*/ 196035896 w 14"/>
                <a:gd name="T47" fmla="*/ 146589662 h 17"/>
                <a:gd name="T48" fmla="*/ 98017948 w 14"/>
                <a:gd name="T49" fmla="*/ 0 h 17"/>
                <a:gd name="T50" fmla="*/ 84015384 w 14"/>
                <a:gd name="T51" fmla="*/ 0 h 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
                <a:gd name="T79" fmla="*/ 0 h 17"/>
                <a:gd name="T80" fmla="*/ 14 w 14"/>
                <a:gd name="T81" fmla="*/ 17 h 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 h="17">
                  <a:moveTo>
                    <a:pt x="7" y="15"/>
                  </a:moveTo>
                  <a:cubicBezTo>
                    <a:pt x="7" y="15"/>
                    <a:pt x="7" y="15"/>
                    <a:pt x="7" y="15"/>
                  </a:cubicBezTo>
                  <a:cubicBezTo>
                    <a:pt x="5" y="15"/>
                    <a:pt x="4" y="13"/>
                    <a:pt x="3" y="11"/>
                  </a:cubicBezTo>
                  <a:cubicBezTo>
                    <a:pt x="11" y="12"/>
                    <a:pt x="11" y="12"/>
                    <a:pt x="11" y="12"/>
                  </a:cubicBezTo>
                  <a:cubicBezTo>
                    <a:pt x="10" y="14"/>
                    <a:pt x="9" y="15"/>
                    <a:pt x="7" y="15"/>
                  </a:cubicBezTo>
                  <a:moveTo>
                    <a:pt x="8" y="10"/>
                  </a:moveTo>
                  <a:cubicBezTo>
                    <a:pt x="8" y="10"/>
                    <a:pt x="8" y="10"/>
                    <a:pt x="8" y="10"/>
                  </a:cubicBezTo>
                  <a:cubicBezTo>
                    <a:pt x="8" y="10"/>
                    <a:pt x="7" y="9"/>
                    <a:pt x="7" y="8"/>
                  </a:cubicBezTo>
                  <a:cubicBezTo>
                    <a:pt x="7" y="8"/>
                    <a:pt x="8" y="7"/>
                    <a:pt x="8" y="7"/>
                  </a:cubicBezTo>
                  <a:cubicBezTo>
                    <a:pt x="8" y="7"/>
                    <a:pt x="8" y="7"/>
                    <a:pt x="8" y="7"/>
                  </a:cubicBezTo>
                  <a:cubicBezTo>
                    <a:pt x="9" y="8"/>
                    <a:pt x="9" y="8"/>
                    <a:pt x="9" y="9"/>
                  </a:cubicBezTo>
                  <a:cubicBezTo>
                    <a:pt x="9" y="9"/>
                    <a:pt x="9" y="10"/>
                    <a:pt x="8" y="10"/>
                  </a:cubicBezTo>
                  <a:moveTo>
                    <a:pt x="6" y="9"/>
                  </a:moveTo>
                  <a:cubicBezTo>
                    <a:pt x="6" y="9"/>
                    <a:pt x="6" y="9"/>
                    <a:pt x="5" y="9"/>
                  </a:cubicBezTo>
                  <a:cubicBezTo>
                    <a:pt x="5" y="9"/>
                    <a:pt x="5" y="9"/>
                    <a:pt x="5" y="8"/>
                  </a:cubicBezTo>
                  <a:cubicBezTo>
                    <a:pt x="5" y="7"/>
                    <a:pt x="5" y="7"/>
                    <a:pt x="5" y="7"/>
                  </a:cubicBezTo>
                  <a:cubicBezTo>
                    <a:pt x="5" y="7"/>
                    <a:pt x="5" y="7"/>
                    <a:pt x="5" y="7"/>
                  </a:cubicBezTo>
                  <a:cubicBezTo>
                    <a:pt x="6" y="7"/>
                    <a:pt x="6" y="8"/>
                    <a:pt x="6" y="8"/>
                  </a:cubicBezTo>
                  <a:cubicBezTo>
                    <a:pt x="6" y="9"/>
                    <a:pt x="6" y="9"/>
                    <a:pt x="6" y="9"/>
                  </a:cubicBezTo>
                  <a:moveTo>
                    <a:pt x="6" y="0"/>
                  </a:moveTo>
                  <a:cubicBezTo>
                    <a:pt x="2" y="0"/>
                    <a:pt x="0" y="3"/>
                    <a:pt x="0" y="8"/>
                  </a:cubicBezTo>
                  <a:cubicBezTo>
                    <a:pt x="0" y="12"/>
                    <a:pt x="3" y="17"/>
                    <a:pt x="7" y="17"/>
                  </a:cubicBezTo>
                  <a:cubicBezTo>
                    <a:pt x="7" y="17"/>
                    <a:pt x="7" y="17"/>
                    <a:pt x="8" y="17"/>
                  </a:cubicBezTo>
                  <a:cubicBezTo>
                    <a:pt x="11" y="17"/>
                    <a:pt x="14" y="14"/>
                    <a:pt x="14" y="10"/>
                  </a:cubicBezTo>
                  <a:cubicBezTo>
                    <a:pt x="14" y="5"/>
                    <a:pt x="11" y="1"/>
                    <a:pt x="7" y="0"/>
                  </a:cubicBezTo>
                  <a:cubicBezTo>
                    <a:pt x="7"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10" name="Freeform 213"/>
            <p:cNvSpPr>
              <a:spLocks noChangeArrowheads="1"/>
            </p:cNvSpPr>
            <p:nvPr/>
          </p:nvSpPr>
          <p:spPr bwMode="auto">
            <a:xfrm>
              <a:off x="4371975" y="1155700"/>
              <a:ext cx="12700" cy="41275"/>
            </a:xfrm>
            <a:custGeom>
              <a:avLst/>
              <a:gdLst>
                <a:gd name="T0" fmla="*/ 17919700 w 3"/>
                <a:gd name="T1" fmla="*/ 0 h 11"/>
                <a:gd name="T2" fmla="*/ 17919700 w 3"/>
                <a:gd name="T3" fmla="*/ 14078527 h 11"/>
                <a:gd name="T4" fmla="*/ 17919700 w 3"/>
                <a:gd name="T5" fmla="*/ 14078527 h 11"/>
                <a:gd name="T6" fmla="*/ 0 w 3"/>
                <a:gd name="T7" fmla="*/ 140796530 h 11"/>
                <a:gd name="T8" fmla="*/ 35843633 w 3"/>
                <a:gd name="T9" fmla="*/ 154875057 h 11"/>
                <a:gd name="T10" fmla="*/ 53763333 w 3"/>
                <a:gd name="T11" fmla="*/ 140796530 h 11"/>
                <a:gd name="T12" fmla="*/ 35843633 w 3"/>
                <a:gd name="T13" fmla="*/ 14078527 h 11"/>
                <a:gd name="T14" fmla="*/ 35843633 w 3"/>
                <a:gd name="T15" fmla="*/ 14078527 h 11"/>
                <a:gd name="T16" fmla="*/ 35843633 w 3"/>
                <a:gd name="T17" fmla="*/ 0 h 11"/>
                <a:gd name="T18" fmla="*/ 17919700 w 3"/>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11"/>
                <a:gd name="T32" fmla="*/ 3 w 3"/>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11">
                  <a:moveTo>
                    <a:pt x="1" y="0"/>
                  </a:moveTo>
                  <a:cubicBezTo>
                    <a:pt x="1" y="0"/>
                    <a:pt x="1" y="0"/>
                    <a:pt x="1" y="1"/>
                  </a:cubicBezTo>
                  <a:cubicBezTo>
                    <a:pt x="1" y="1"/>
                    <a:pt x="1" y="1"/>
                    <a:pt x="1" y="1"/>
                  </a:cubicBezTo>
                  <a:cubicBezTo>
                    <a:pt x="0" y="10"/>
                    <a:pt x="0" y="10"/>
                    <a:pt x="0" y="10"/>
                  </a:cubicBezTo>
                  <a:cubicBezTo>
                    <a:pt x="2" y="11"/>
                    <a:pt x="2" y="11"/>
                    <a:pt x="2" y="11"/>
                  </a:cubicBezTo>
                  <a:cubicBezTo>
                    <a:pt x="3" y="10"/>
                    <a:pt x="3" y="10"/>
                    <a:pt x="3" y="10"/>
                  </a:cubicBezTo>
                  <a:cubicBezTo>
                    <a:pt x="2" y="1"/>
                    <a:pt x="2" y="1"/>
                    <a:pt x="2" y="1"/>
                  </a:cubicBezTo>
                  <a:cubicBezTo>
                    <a:pt x="2" y="1"/>
                    <a:pt x="2" y="1"/>
                    <a:pt x="2" y="1"/>
                  </a:cubicBezTo>
                  <a:cubicBezTo>
                    <a:pt x="2" y="1"/>
                    <a:pt x="2" y="0"/>
                    <a:pt x="2"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11" name="Freeform 214"/>
            <p:cNvSpPr>
              <a:spLocks noChangeArrowheads="1"/>
            </p:cNvSpPr>
            <p:nvPr/>
          </p:nvSpPr>
          <p:spPr bwMode="auto">
            <a:xfrm>
              <a:off x="4327525" y="1150938"/>
              <a:ext cx="101600" cy="68263"/>
            </a:xfrm>
            <a:custGeom>
              <a:avLst/>
              <a:gdLst>
                <a:gd name="T0" fmla="*/ 127440267 w 27"/>
                <a:gd name="T1" fmla="*/ 0 h 18"/>
                <a:gd name="T2" fmla="*/ 127440267 w 27"/>
                <a:gd name="T3" fmla="*/ 0 h 18"/>
                <a:gd name="T4" fmla="*/ 99120207 w 27"/>
                <a:gd name="T5" fmla="*/ 100676548 h 18"/>
                <a:gd name="T6" fmla="*/ 127440267 w 27"/>
                <a:gd name="T7" fmla="*/ 100676548 h 18"/>
                <a:gd name="T8" fmla="*/ 127440267 w 27"/>
                <a:gd name="T9" fmla="*/ 143822556 h 18"/>
                <a:gd name="T10" fmla="*/ 169920356 w 27"/>
                <a:gd name="T11" fmla="*/ 186968565 h 18"/>
                <a:gd name="T12" fmla="*/ 113280237 w 27"/>
                <a:gd name="T13" fmla="*/ 158203295 h 18"/>
                <a:gd name="T14" fmla="*/ 113280237 w 27"/>
                <a:gd name="T15" fmla="*/ 115057287 h 18"/>
                <a:gd name="T16" fmla="*/ 99120207 w 27"/>
                <a:gd name="T17" fmla="*/ 115057287 h 18"/>
                <a:gd name="T18" fmla="*/ 127440267 w 27"/>
                <a:gd name="T19" fmla="*/ 0 h 18"/>
                <a:gd name="T20" fmla="*/ 0 w 27"/>
                <a:gd name="T21" fmla="*/ 215733834 h 18"/>
                <a:gd name="T22" fmla="*/ 84960178 w 27"/>
                <a:gd name="T23" fmla="*/ 215733834 h 18"/>
                <a:gd name="T24" fmla="*/ 297356859 w 27"/>
                <a:gd name="T25" fmla="*/ 244499104 h 18"/>
                <a:gd name="T26" fmla="*/ 382317037 w 27"/>
                <a:gd name="T27" fmla="*/ 258879843 h 18"/>
                <a:gd name="T28" fmla="*/ 254876770 w 27"/>
                <a:gd name="T29" fmla="*/ 14380739 h 18"/>
                <a:gd name="T30" fmla="*/ 254876770 w 27"/>
                <a:gd name="T31" fmla="*/ 14380739 h 18"/>
                <a:gd name="T32" fmla="*/ 254876770 w 27"/>
                <a:gd name="T33" fmla="*/ 14380739 h 18"/>
                <a:gd name="T34" fmla="*/ 254876770 w 27"/>
                <a:gd name="T35" fmla="*/ 14380739 h 18"/>
                <a:gd name="T36" fmla="*/ 283196830 w 27"/>
                <a:gd name="T37" fmla="*/ 143822556 h 18"/>
                <a:gd name="T38" fmla="*/ 254876770 w 27"/>
                <a:gd name="T39" fmla="*/ 129441818 h 18"/>
                <a:gd name="T40" fmla="*/ 269036800 w 27"/>
                <a:gd name="T41" fmla="*/ 172587826 h 18"/>
                <a:gd name="T42" fmla="*/ 198236652 w 27"/>
                <a:gd name="T43" fmla="*/ 186968565 h 18"/>
                <a:gd name="T44" fmla="*/ 254876770 w 27"/>
                <a:gd name="T45" fmla="*/ 158203295 h 18"/>
                <a:gd name="T46" fmla="*/ 254876770 w 27"/>
                <a:gd name="T47" fmla="*/ 115057287 h 18"/>
                <a:gd name="T48" fmla="*/ 283196830 w 27"/>
                <a:gd name="T49" fmla="*/ 129441818 h 18"/>
                <a:gd name="T50" fmla="*/ 254876770 w 27"/>
                <a:gd name="T51" fmla="*/ 14380739 h 18"/>
                <a:gd name="T52" fmla="*/ 198236652 w 27"/>
                <a:gd name="T53" fmla="*/ 186968565 h 18"/>
                <a:gd name="T54" fmla="*/ 127440267 w 27"/>
                <a:gd name="T55" fmla="*/ 0 h 1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7"/>
                <a:gd name="T85" fmla="*/ 0 h 18"/>
                <a:gd name="T86" fmla="*/ 27 w 27"/>
                <a:gd name="T87" fmla="*/ 18 h 1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7" h="18">
                  <a:moveTo>
                    <a:pt x="9" y="0"/>
                  </a:moveTo>
                  <a:cubicBezTo>
                    <a:pt x="9" y="0"/>
                    <a:pt x="9" y="0"/>
                    <a:pt x="9" y="0"/>
                  </a:cubicBezTo>
                  <a:cubicBezTo>
                    <a:pt x="7" y="5"/>
                    <a:pt x="7" y="7"/>
                    <a:pt x="7" y="7"/>
                  </a:cubicBezTo>
                  <a:cubicBezTo>
                    <a:pt x="9" y="7"/>
                    <a:pt x="9" y="7"/>
                    <a:pt x="9" y="7"/>
                  </a:cubicBezTo>
                  <a:cubicBezTo>
                    <a:pt x="9" y="10"/>
                    <a:pt x="9" y="10"/>
                    <a:pt x="9" y="10"/>
                  </a:cubicBezTo>
                  <a:cubicBezTo>
                    <a:pt x="12" y="13"/>
                    <a:pt x="12" y="13"/>
                    <a:pt x="12" y="13"/>
                  </a:cubicBezTo>
                  <a:cubicBezTo>
                    <a:pt x="8" y="11"/>
                    <a:pt x="8" y="11"/>
                    <a:pt x="8" y="11"/>
                  </a:cubicBezTo>
                  <a:cubicBezTo>
                    <a:pt x="8" y="8"/>
                    <a:pt x="8" y="8"/>
                    <a:pt x="8" y="8"/>
                  </a:cubicBezTo>
                  <a:cubicBezTo>
                    <a:pt x="7" y="8"/>
                    <a:pt x="7" y="8"/>
                    <a:pt x="7" y="8"/>
                  </a:cubicBezTo>
                  <a:cubicBezTo>
                    <a:pt x="6" y="4"/>
                    <a:pt x="9" y="1"/>
                    <a:pt x="9" y="0"/>
                  </a:cubicBezTo>
                  <a:cubicBezTo>
                    <a:pt x="4" y="1"/>
                    <a:pt x="0" y="5"/>
                    <a:pt x="0" y="15"/>
                  </a:cubicBezTo>
                  <a:cubicBezTo>
                    <a:pt x="6" y="15"/>
                    <a:pt x="6" y="15"/>
                    <a:pt x="6" y="15"/>
                  </a:cubicBezTo>
                  <a:cubicBezTo>
                    <a:pt x="21" y="17"/>
                    <a:pt x="21" y="17"/>
                    <a:pt x="21" y="17"/>
                  </a:cubicBezTo>
                  <a:cubicBezTo>
                    <a:pt x="27" y="18"/>
                    <a:pt x="27" y="18"/>
                    <a:pt x="27" y="18"/>
                  </a:cubicBezTo>
                  <a:cubicBezTo>
                    <a:pt x="27" y="8"/>
                    <a:pt x="23" y="4"/>
                    <a:pt x="18" y="1"/>
                  </a:cubicBezTo>
                  <a:cubicBezTo>
                    <a:pt x="18" y="1"/>
                    <a:pt x="18" y="1"/>
                    <a:pt x="18" y="1"/>
                  </a:cubicBezTo>
                  <a:cubicBezTo>
                    <a:pt x="18" y="1"/>
                    <a:pt x="18" y="1"/>
                    <a:pt x="18" y="1"/>
                  </a:cubicBezTo>
                  <a:cubicBezTo>
                    <a:pt x="18" y="1"/>
                    <a:pt x="18" y="1"/>
                    <a:pt x="18" y="1"/>
                  </a:cubicBezTo>
                  <a:cubicBezTo>
                    <a:pt x="18" y="1"/>
                    <a:pt x="21" y="6"/>
                    <a:pt x="20" y="10"/>
                  </a:cubicBezTo>
                  <a:cubicBezTo>
                    <a:pt x="18" y="9"/>
                    <a:pt x="18" y="9"/>
                    <a:pt x="18" y="9"/>
                  </a:cubicBezTo>
                  <a:cubicBezTo>
                    <a:pt x="19" y="12"/>
                    <a:pt x="19" y="12"/>
                    <a:pt x="19" y="12"/>
                  </a:cubicBezTo>
                  <a:cubicBezTo>
                    <a:pt x="14" y="13"/>
                    <a:pt x="14" y="13"/>
                    <a:pt x="14" y="13"/>
                  </a:cubicBezTo>
                  <a:cubicBezTo>
                    <a:pt x="18" y="11"/>
                    <a:pt x="18" y="11"/>
                    <a:pt x="18" y="11"/>
                  </a:cubicBezTo>
                  <a:cubicBezTo>
                    <a:pt x="18" y="8"/>
                    <a:pt x="18" y="8"/>
                    <a:pt x="18" y="8"/>
                  </a:cubicBezTo>
                  <a:cubicBezTo>
                    <a:pt x="20" y="9"/>
                    <a:pt x="20" y="9"/>
                    <a:pt x="20" y="9"/>
                  </a:cubicBezTo>
                  <a:cubicBezTo>
                    <a:pt x="20" y="9"/>
                    <a:pt x="20" y="7"/>
                    <a:pt x="18" y="1"/>
                  </a:cubicBezTo>
                  <a:cubicBezTo>
                    <a:pt x="18" y="3"/>
                    <a:pt x="18" y="10"/>
                    <a:pt x="14" y="13"/>
                  </a:cubicBezTo>
                  <a:cubicBezTo>
                    <a:pt x="14" y="13"/>
                    <a:pt x="8" y="8"/>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12" name="Freeform 215"/>
            <p:cNvSpPr>
              <a:spLocks noChangeArrowheads="1"/>
            </p:cNvSpPr>
            <p:nvPr/>
          </p:nvSpPr>
          <p:spPr bwMode="auto">
            <a:xfrm>
              <a:off x="4379913" y="1150938"/>
              <a:ext cx="15875" cy="11113"/>
            </a:xfrm>
            <a:custGeom>
              <a:avLst/>
              <a:gdLst>
                <a:gd name="T0" fmla="*/ 31503938 w 4"/>
                <a:gd name="T1" fmla="*/ 0 h 3"/>
                <a:gd name="T2" fmla="*/ 15751969 w 4"/>
                <a:gd name="T3" fmla="*/ 13720851 h 3"/>
                <a:gd name="T4" fmla="*/ 0 w 4"/>
                <a:gd name="T5" fmla="*/ 13720851 h 3"/>
                <a:gd name="T6" fmla="*/ 15751969 w 4"/>
                <a:gd name="T7" fmla="*/ 41166256 h 3"/>
                <a:gd name="T8" fmla="*/ 63003906 w 4"/>
                <a:gd name="T9" fmla="*/ 13720851 h 3"/>
                <a:gd name="T10" fmla="*/ 31503938 w 4"/>
                <a:gd name="T11" fmla="*/ 0 h 3"/>
                <a:gd name="T12" fmla="*/ 0 60000 65536"/>
                <a:gd name="T13" fmla="*/ 0 60000 65536"/>
                <a:gd name="T14" fmla="*/ 0 60000 65536"/>
                <a:gd name="T15" fmla="*/ 0 60000 65536"/>
                <a:gd name="T16" fmla="*/ 0 60000 65536"/>
                <a:gd name="T17" fmla="*/ 0 60000 65536"/>
                <a:gd name="T18" fmla="*/ 0 w 4"/>
                <a:gd name="T19" fmla="*/ 0 h 3"/>
                <a:gd name="T20" fmla="*/ 4 w 4"/>
                <a:gd name="T21" fmla="*/ 3 h 3"/>
              </a:gdLst>
              <a:ahLst/>
              <a:cxnLst>
                <a:cxn ang="T12">
                  <a:pos x="T0" y="T1"/>
                </a:cxn>
                <a:cxn ang="T13">
                  <a:pos x="T2" y="T3"/>
                </a:cxn>
                <a:cxn ang="T14">
                  <a:pos x="T4" y="T5"/>
                </a:cxn>
                <a:cxn ang="T15">
                  <a:pos x="T6" y="T7"/>
                </a:cxn>
                <a:cxn ang="T16">
                  <a:pos x="T8" y="T9"/>
                </a:cxn>
                <a:cxn ang="T17">
                  <a:pos x="T10" y="T11"/>
                </a:cxn>
              </a:cxnLst>
              <a:rect l="T18" t="T19" r="T20" b="T21"/>
              <a:pathLst>
                <a:path w="4" h="3">
                  <a:moveTo>
                    <a:pt x="2" y="0"/>
                  </a:moveTo>
                  <a:cubicBezTo>
                    <a:pt x="2" y="0"/>
                    <a:pt x="2" y="1"/>
                    <a:pt x="1" y="1"/>
                  </a:cubicBezTo>
                  <a:cubicBezTo>
                    <a:pt x="1" y="1"/>
                    <a:pt x="0" y="1"/>
                    <a:pt x="0" y="1"/>
                  </a:cubicBezTo>
                  <a:cubicBezTo>
                    <a:pt x="0" y="1"/>
                    <a:pt x="1" y="2"/>
                    <a:pt x="1" y="3"/>
                  </a:cubicBezTo>
                  <a:cubicBezTo>
                    <a:pt x="4" y="1"/>
                    <a:pt x="4" y="1"/>
                    <a:pt x="4" y="1"/>
                  </a:cubicBezTo>
                  <a:cubicBezTo>
                    <a:pt x="4" y="1"/>
                    <a:pt x="3" y="1"/>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13" name="Freeform 216"/>
            <p:cNvSpPr>
              <a:spLocks noEditPoints="1" noChangeArrowheads="1"/>
            </p:cNvSpPr>
            <p:nvPr/>
          </p:nvSpPr>
          <p:spPr bwMode="auto">
            <a:xfrm>
              <a:off x="4349750" y="1084263"/>
              <a:ext cx="57150" cy="66675"/>
            </a:xfrm>
            <a:custGeom>
              <a:avLst/>
              <a:gdLst>
                <a:gd name="T0" fmla="*/ 116128800 w 15"/>
                <a:gd name="T1" fmla="*/ 205814613 h 18"/>
                <a:gd name="T2" fmla="*/ 101612700 w 15"/>
                <a:gd name="T3" fmla="*/ 205814613 h 18"/>
                <a:gd name="T4" fmla="*/ 58064400 w 15"/>
                <a:gd name="T5" fmla="*/ 150929975 h 18"/>
                <a:gd name="T6" fmla="*/ 159677100 w 15"/>
                <a:gd name="T7" fmla="*/ 164650208 h 18"/>
                <a:gd name="T8" fmla="*/ 116128800 w 15"/>
                <a:gd name="T9" fmla="*/ 205814613 h 18"/>
                <a:gd name="T10" fmla="*/ 130644900 w 15"/>
                <a:gd name="T11" fmla="*/ 137209742 h 18"/>
                <a:gd name="T12" fmla="*/ 130644900 w 15"/>
                <a:gd name="T13" fmla="*/ 137209742 h 18"/>
                <a:gd name="T14" fmla="*/ 116128800 w 15"/>
                <a:gd name="T15" fmla="*/ 123489508 h 18"/>
                <a:gd name="T16" fmla="*/ 130644900 w 15"/>
                <a:gd name="T17" fmla="*/ 109765571 h 18"/>
                <a:gd name="T18" fmla="*/ 130644900 w 15"/>
                <a:gd name="T19" fmla="*/ 109765571 h 18"/>
                <a:gd name="T20" fmla="*/ 145161000 w 15"/>
                <a:gd name="T21" fmla="*/ 123489508 h 18"/>
                <a:gd name="T22" fmla="*/ 130644900 w 15"/>
                <a:gd name="T23" fmla="*/ 137209742 h 18"/>
                <a:gd name="T24" fmla="*/ 87096600 w 15"/>
                <a:gd name="T25" fmla="*/ 137209742 h 18"/>
                <a:gd name="T26" fmla="*/ 87096600 w 15"/>
                <a:gd name="T27" fmla="*/ 137209742 h 18"/>
                <a:gd name="T28" fmla="*/ 72580500 w 15"/>
                <a:gd name="T29" fmla="*/ 109765571 h 18"/>
                <a:gd name="T30" fmla="*/ 87096600 w 15"/>
                <a:gd name="T31" fmla="*/ 96045338 h 18"/>
                <a:gd name="T32" fmla="*/ 87096600 w 15"/>
                <a:gd name="T33" fmla="*/ 96045338 h 18"/>
                <a:gd name="T34" fmla="*/ 101612700 w 15"/>
                <a:gd name="T35" fmla="*/ 123489508 h 18"/>
                <a:gd name="T36" fmla="*/ 87096600 w 15"/>
                <a:gd name="T37" fmla="*/ 137209742 h 18"/>
                <a:gd name="T38" fmla="*/ 101612700 w 15"/>
                <a:gd name="T39" fmla="*/ 0 h 18"/>
                <a:gd name="T40" fmla="*/ 0 w 15"/>
                <a:gd name="T41" fmla="*/ 109765571 h 18"/>
                <a:gd name="T42" fmla="*/ 101612700 w 15"/>
                <a:gd name="T43" fmla="*/ 246975313 h 18"/>
                <a:gd name="T44" fmla="*/ 116128800 w 15"/>
                <a:gd name="T45" fmla="*/ 246975313 h 18"/>
                <a:gd name="T46" fmla="*/ 217741500 w 15"/>
                <a:gd name="T47" fmla="*/ 137209742 h 18"/>
                <a:gd name="T48" fmla="*/ 101612700 w 15"/>
                <a:gd name="T49" fmla="*/ 0 h 18"/>
                <a:gd name="T50" fmla="*/ 101612700 w 15"/>
                <a:gd name="T51" fmla="*/ 0 h 1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
                <a:gd name="T79" fmla="*/ 0 h 18"/>
                <a:gd name="T80" fmla="*/ 15 w 15"/>
                <a:gd name="T81" fmla="*/ 18 h 1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 h="18">
                  <a:moveTo>
                    <a:pt x="8" y="15"/>
                  </a:moveTo>
                  <a:cubicBezTo>
                    <a:pt x="8" y="15"/>
                    <a:pt x="8" y="15"/>
                    <a:pt x="7" y="15"/>
                  </a:cubicBezTo>
                  <a:cubicBezTo>
                    <a:pt x="6" y="15"/>
                    <a:pt x="4" y="13"/>
                    <a:pt x="4" y="11"/>
                  </a:cubicBezTo>
                  <a:cubicBezTo>
                    <a:pt x="11" y="12"/>
                    <a:pt x="11" y="12"/>
                    <a:pt x="11" y="12"/>
                  </a:cubicBezTo>
                  <a:cubicBezTo>
                    <a:pt x="11" y="14"/>
                    <a:pt x="10" y="15"/>
                    <a:pt x="8" y="15"/>
                  </a:cubicBezTo>
                  <a:moveTo>
                    <a:pt x="9" y="10"/>
                  </a:moveTo>
                  <a:cubicBezTo>
                    <a:pt x="9" y="10"/>
                    <a:pt x="9" y="10"/>
                    <a:pt x="9" y="10"/>
                  </a:cubicBezTo>
                  <a:cubicBezTo>
                    <a:pt x="8" y="10"/>
                    <a:pt x="8" y="9"/>
                    <a:pt x="8" y="9"/>
                  </a:cubicBezTo>
                  <a:cubicBezTo>
                    <a:pt x="8" y="8"/>
                    <a:pt x="8" y="8"/>
                    <a:pt x="9" y="8"/>
                  </a:cubicBezTo>
                  <a:cubicBezTo>
                    <a:pt x="9" y="8"/>
                    <a:pt x="9" y="8"/>
                    <a:pt x="9" y="8"/>
                  </a:cubicBezTo>
                  <a:cubicBezTo>
                    <a:pt x="9" y="8"/>
                    <a:pt x="10" y="8"/>
                    <a:pt x="10" y="9"/>
                  </a:cubicBezTo>
                  <a:cubicBezTo>
                    <a:pt x="10" y="10"/>
                    <a:pt x="9" y="10"/>
                    <a:pt x="9" y="10"/>
                  </a:cubicBezTo>
                  <a:moveTo>
                    <a:pt x="6" y="10"/>
                  </a:moveTo>
                  <a:cubicBezTo>
                    <a:pt x="6" y="10"/>
                    <a:pt x="6" y="10"/>
                    <a:pt x="6" y="10"/>
                  </a:cubicBezTo>
                  <a:cubicBezTo>
                    <a:pt x="6" y="10"/>
                    <a:pt x="5" y="9"/>
                    <a:pt x="5" y="8"/>
                  </a:cubicBezTo>
                  <a:cubicBezTo>
                    <a:pt x="5" y="8"/>
                    <a:pt x="5" y="7"/>
                    <a:pt x="6" y="7"/>
                  </a:cubicBezTo>
                  <a:cubicBezTo>
                    <a:pt x="6" y="7"/>
                    <a:pt x="6" y="7"/>
                    <a:pt x="6" y="7"/>
                  </a:cubicBezTo>
                  <a:cubicBezTo>
                    <a:pt x="7" y="7"/>
                    <a:pt x="7" y="8"/>
                    <a:pt x="7" y="9"/>
                  </a:cubicBezTo>
                  <a:cubicBezTo>
                    <a:pt x="7" y="9"/>
                    <a:pt x="7" y="10"/>
                    <a:pt x="6" y="10"/>
                  </a:cubicBezTo>
                  <a:moveTo>
                    <a:pt x="7" y="0"/>
                  </a:moveTo>
                  <a:cubicBezTo>
                    <a:pt x="3" y="0"/>
                    <a:pt x="0" y="3"/>
                    <a:pt x="0" y="8"/>
                  </a:cubicBezTo>
                  <a:cubicBezTo>
                    <a:pt x="0" y="13"/>
                    <a:pt x="3" y="17"/>
                    <a:pt x="7" y="18"/>
                  </a:cubicBezTo>
                  <a:cubicBezTo>
                    <a:pt x="8" y="18"/>
                    <a:pt x="8" y="18"/>
                    <a:pt x="8" y="18"/>
                  </a:cubicBezTo>
                  <a:cubicBezTo>
                    <a:pt x="12" y="18"/>
                    <a:pt x="15" y="14"/>
                    <a:pt x="15" y="10"/>
                  </a:cubicBezTo>
                  <a:cubicBezTo>
                    <a:pt x="15" y="5"/>
                    <a:pt x="11" y="1"/>
                    <a:pt x="7"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14" name="Freeform 217"/>
            <p:cNvSpPr>
              <a:spLocks noChangeArrowheads="1"/>
            </p:cNvSpPr>
            <p:nvPr/>
          </p:nvSpPr>
          <p:spPr bwMode="auto">
            <a:xfrm>
              <a:off x="4586288" y="1181100"/>
              <a:ext cx="7938" cy="41275"/>
            </a:xfrm>
            <a:custGeom>
              <a:avLst/>
              <a:gdLst>
                <a:gd name="T0" fmla="*/ 15752961 w 2"/>
                <a:gd name="T1" fmla="*/ 0 h 11"/>
                <a:gd name="T2" fmla="*/ 15752961 w 2"/>
                <a:gd name="T3" fmla="*/ 14078527 h 11"/>
                <a:gd name="T4" fmla="*/ 15752961 w 2"/>
                <a:gd name="T5" fmla="*/ 28160807 h 11"/>
                <a:gd name="T6" fmla="*/ 0 w 2"/>
                <a:gd name="T7" fmla="*/ 140796530 h 11"/>
                <a:gd name="T8" fmla="*/ 15752961 w 2"/>
                <a:gd name="T9" fmla="*/ 154875057 h 11"/>
                <a:gd name="T10" fmla="*/ 31505922 w 2"/>
                <a:gd name="T11" fmla="*/ 140796530 h 11"/>
                <a:gd name="T12" fmla="*/ 31505922 w 2"/>
                <a:gd name="T13" fmla="*/ 28160807 h 11"/>
                <a:gd name="T14" fmla="*/ 31505922 w 2"/>
                <a:gd name="T15" fmla="*/ 14078527 h 11"/>
                <a:gd name="T16" fmla="*/ 31505922 w 2"/>
                <a:gd name="T17" fmla="*/ 0 h 11"/>
                <a:gd name="T18" fmla="*/ 15752961 w 2"/>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
                <a:gd name="T31" fmla="*/ 0 h 11"/>
                <a:gd name="T32" fmla="*/ 2 w 2"/>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 h="11">
                  <a:moveTo>
                    <a:pt x="1" y="0"/>
                  </a:moveTo>
                  <a:cubicBezTo>
                    <a:pt x="1" y="0"/>
                    <a:pt x="1" y="0"/>
                    <a:pt x="1" y="1"/>
                  </a:cubicBezTo>
                  <a:cubicBezTo>
                    <a:pt x="1" y="2"/>
                    <a:pt x="1" y="2"/>
                    <a:pt x="1" y="2"/>
                  </a:cubicBezTo>
                  <a:cubicBezTo>
                    <a:pt x="0" y="10"/>
                    <a:pt x="0" y="10"/>
                    <a:pt x="0" y="10"/>
                  </a:cubicBezTo>
                  <a:cubicBezTo>
                    <a:pt x="1" y="11"/>
                    <a:pt x="1" y="11"/>
                    <a:pt x="1" y="11"/>
                  </a:cubicBezTo>
                  <a:cubicBezTo>
                    <a:pt x="2" y="10"/>
                    <a:pt x="2" y="10"/>
                    <a:pt x="2" y="10"/>
                  </a:cubicBezTo>
                  <a:cubicBezTo>
                    <a:pt x="2" y="2"/>
                    <a:pt x="2" y="2"/>
                    <a:pt x="2" y="2"/>
                  </a:cubicBezTo>
                  <a:cubicBezTo>
                    <a:pt x="2" y="1"/>
                    <a:pt x="2" y="1"/>
                    <a:pt x="2" y="1"/>
                  </a:cubicBezTo>
                  <a:cubicBezTo>
                    <a:pt x="2" y="1"/>
                    <a:pt x="2" y="1"/>
                    <a:pt x="2"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15" name="Freeform 218"/>
            <p:cNvSpPr>
              <a:spLocks noChangeArrowheads="1"/>
            </p:cNvSpPr>
            <p:nvPr/>
          </p:nvSpPr>
          <p:spPr bwMode="auto">
            <a:xfrm>
              <a:off x="4545013" y="1181100"/>
              <a:ext cx="95250" cy="63500"/>
            </a:xfrm>
            <a:custGeom>
              <a:avLst/>
              <a:gdLst>
                <a:gd name="T0" fmla="*/ 116128800 w 25"/>
                <a:gd name="T1" fmla="*/ 0 h 17"/>
                <a:gd name="T2" fmla="*/ 116128800 w 25"/>
                <a:gd name="T3" fmla="*/ 0 h 17"/>
                <a:gd name="T4" fmla="*/ 87096600 w 25"/>
                <a:gd name="T5" fmla="*/ 83715412 h 17"/>
                <a:gd name="T6" fmla="*/ 116128800 w 25"/>
                <a:gd name="T7" fmla="*/ 83715412 h 17"/>
                <a:gd name="T8" fmla="*/ 116128800 w 25"/>
                <a:gd name="T9" fmla="*/ 125573118 h 17"/>
                <a:gd name="T10" fmla="*/ 159677100 w 25"/>
                <a:gd name="T11" fmla="*/ 167430824 h 17"/>
                <a:gd name="T12" fmla="*/ 101612700 w 25"/>
                <a:gd name="T13" fmla="*/ 139524441 h 17"/>
                <a:gd name="T14" fmla="*/ 101612700 w 25"/>
                <a:gd name="T15" fmla="*/ 97666735 h 17"/>
                <a:gd name="T16" fmla="*/ 87096600 w 25"/>
                <a:gd name="T17" fmla="*/ 97666735 h 17"/>
                <a:gd name="T18" fmla="*/ 116128800 w 25"/>
                <a:gd name="T19" fmla="*/ 0 h 17"/>
                <a:gd name="T20" fmla="*/ 0 w 25"/>
                <a:gd name="T21" fmla="*/ 195333471 h 17"/>
                <a:gd name="T22" fmla="*/ 72580500 w 25"/>
                <a:gd name="T23" fmla="*/ 195333471 h 17"/>
                <a:gd name="T24" fmla="*/ 290322000 w 25"/>
                <a:gd name="T25" fmla="*/ 223239853 h 17"/>
                <a:gd name="T26" fmla="*/ 362902500 w 25"/>
                <a:gd name="T27" fmla="*/ 237191176 h 17"/>
                <a:gd name="T28" fmla="*/ 246773700 w 25"/>
                <a:gd name="T29" fmla="*/ 13951324 h 17"/>
                <a:gd name="T30" fmla="*/ 246773700 w 25"/>
                <a:gd name="T31" fmla="*/ 13951324 h 17"/>
                <a:gd name="T32" fmla="*/ 246773700 w 25"/>
                <a:gd name="T33" fmla="*/ 13951324 h 17"/>
                <a:gd name="T34" fmla="*/ 246773700 w 25"/>
                <a:gd name="T35" fmla="*/ 13951324 h 17"/>
                <a:gd name="T36" fmla="*/ 261289800 w 25"/>
                <a:gd name="T37" fmla="*/ 125573118 h 17"/>
                <a:gd name="T38" fmla="*/ 246773700 w 25"/>
                <a:gd name="T39" fmla="*/ 111618059 h 17"/>
                <a:gd name="T40" fmla="*/ 246773700 w 25"/>
                <a:gd name="T41" fmla="*/ 153475765 h 17"/>
                <a:gd name="T42" fmla="*/ 188709300 w 25"/>
                <a:gd name="T43" fmla="*/ 167430824 h 17"/>
                <a:gd name="T44" fmla="*/ 246773700 w 25"/>
                <a:gd name="T45" fmla="*/ 139524441 h 17"/>
                <a:gd name="T46" fmla="*/ 246773700 w 25"/>
                <a:gd name="T47" fmla="*/ 97666735 h 17"/>
                <a:gd name="T48" fmla="*/ 261289800 w 25"/>
                <a:gd name="T49" fmla="*/ 111618059 h 17"/>
                <a:gd name="T50" fmla="*/ 246773700 w 25"/>
                <a:gd name="T51" fmla="*/ 13951324 h 17"/>
                <a:gd name="T52" fmla="*/ 174193200 w 25"/>
                <a:gd name="T53" fmla="*/ 167430824 h 17"/>
                <a:gd name="T54" fmla="*/ 116128800 w 25"/>
                <a:gd name="T55" fmla="*/ 0 h 1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
                <a:gd name="T85" fmla="*/ 0 h 17"/>
                <a:gd name="T86" fmla="*/ 25 w 25"/>
                <a:gd name="T87" fmla="*/ 17 h 1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 h="17">
                  <a:moveTo>
                    <a:pt x="8" y="0"/>
                  </a:moveTo>
                  <a:cubicBezTo>
                    <a:pt x="8" y="0"/>
                    <a:pt x="8" y="0"/>
                    <a:pt x="8" y="0"/>
                  </a:cubicBezTo>
                  <a:cubicBezTo>
                    <a:pt x="6" y="4"/>
                    <a:pt x="6" y="6"/>
                    <a:pt x="6" y="6"/>
                  </a:cubicBezTo>
                  <a:cubicBezTo>
                    <a:pt x="8" y="6"/>
                    <a:pt x="8" y="6"/>
                    <a:pt x="8" y="6"/>
                  </a:cubicBezTo>
                  <a:cubicBezTo>
                    <a:pt x="8" y="9"/>
                    <a:pt x="8" y="9"/>
                    <a:pt x="8" y="9"/>
                  </a:cubicBezTo>
                  <a:cubicBezTo>
                    <a:pt x="11" y="12"/>
                    <a:pt x="11" y="12"/>
                    <a:pt x="11" y="12"/>
                  </a:cubicBezTo>
                  <a:cubicBezTo>
                    <a:pt x="7" y="10"/>
                    <a:pt x="7" y="10"/>
                    <a:pt x="7" y="10"/>
                  </a:cubicBezTo>
                  <a:cubicBezTo>
                    <a:pt x="7" y="7"/>
                    <a:pt x="7" y="7"/>
                    <a:pt x="7" y="7"/>
                  </a:cubicBezTo>
                  <a:cubicBezTo>
                    <a:pt x="6" y="7"/>
                    <a:pt x="6" y="7"/>
                    <a:pt x="6" y="7"/>
                  </a:cubicBezTo>
                  <a:cubicBezTo>
                    <a:pt x="5" y="3"/>
                    <a:pt x="8" y="0"/>
                    <a:pt x="8" y="0"/>
                  </a:cubicBezTo>
                  <a:cubicBezTo>
                    <a:pt x="3" y="1"/>
                    <a:pt x="0" y="4"/>
                    <a:pt x="0" y="14"/>
                  </a:cubicBezTo>
                  <a:cubicBezTo>
                    <a:pt x="5" y="14"/>
                    <a:pt x="5" y="14"/>
                    <a:pt x="5" y="14"/>
                  </a:cubicBezTo>
                  <a:cubicBezTo>
                    <a:pt x="20" y="16"/>
                    <a:pt x="20" y="16"/>
                    <a:pt x="20" y="16"/>
                  </a:cubicBezTo>
                  <a:cubicBezTo>
                    <a:pt x="25" y="17"/>
                    <a:pt x="25" y="17"/>
                    <a:pt x="25" y="17"/>
                  </a:cubicBezTo>
                  <a:cubicBezTo>
                    <a:pt x="25" y="7"/>
                    <a:pt x="21" y="3"/>
                    <a:pt x="17" y="1"/>
                  </a:cubicBezTo>
                  <a:cubicBezTo>
                    <a:pt x="17" y="1"/>
                    <a:pt x="17" y="1"/>
                    <a:pt x="17" y="1"/>
                  </a:cubicBezTo>
                  <a:cubicBezTo>
                    <a:pt x="17" y="1"/>
                    <a:pt x="17" y="1"/>
                    <a:pt x="17" y="1"/>
                  </a:cubicBezTo>
                  <a:cubicBezTo>
                    <a:pt x="17" y="1"/>
                    <a:pt x="17" y="1"/>
                    <a:pt x="17" y="1"/>
                  </a:cubicBezTo>
                  <a:cubicBezTo>
                    <a:pt x="17" y="1"/>
                    <a:pt x="19" y="5"/>
                    <a:pt x="18" y="9"/>
                  </a:cubicBezTo>
                  <a:cubicBezTo>
                    <a:pt x="17" y="8"/>
                    <a:pt x="17" y="8"/>
                    <a:pt x="17" y="8"/>
                  </a:cubicBezTo>
                  <a:cubicBezTo>
                    <a:pt x="17" y="11"/>
                    <a:pt x="17" y="11"/>
                    <a:pt x="17" y="11"/>
                  </a:cubicBezTo>
                  <a:cubicBezTo>
                    <a:pt x="13" y="12"/>
                    <a:pt x="13" y="12"/>
                    <a:pt x="13" y="12"/>
                  </a:cubicBezTo>
                  <a:cubicBezTo>
                    <a:pt x="17" y="10"/>
                    <a:pt x="17" y="10"/>
                    <a:pt x="17" y="10"/>
                  </a:cubicBezTo>
                  <a:cubicBezTo>
                    <a:pt x="17" y="7"/>
                    <a:pt x="17" y="7"/>
                    <a:pt x="17" y="7"/>
                  </a:cubicBezTo>
                  <a:cubicBezTo>
                    <a:pt x="18" y="8"/>
                    <a:pt x="18" y="8"/>
                    <a:pt x="18" y="8"/>
                  </a:cubicBezTo>
                  <a:cubicBezTo>
                    <a:pt x="18" y="8"/>
                    <a:pt x="19" y="6"/>
                    <a:pt x="17" y="1"/>
                  </a:cubicBezTo>
                  <a:cubicBezTo>
                    <a:pt x="17" y="2"/>
                    <a:pt x="17" y="9"/>
                    <a:pt x="12" y="12"/>
                  </a:cubicBezTo>
                  <a:cubicBezTo>
                    <a:pt x="12" y="12"/>
                    <a:pt x="7" y="7"/>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16" name="Freeform 219"/>
            <p:cNvSpPr>
              <a:spLocks noChangeArrowheads="1"/>
            </p:cNvSpPr>
            <p:nvPr/>
          </p:nvSpPr>
          <p:spPr bwMode="auto">
            <a:xfrm>
              <a:off x="4575175" y="1177925"/>
              <a:ext cx="15875" cy="11113"/>
            </a:xfrm>
            <a:custGeom>
              <a:avLst/>
              <a:gdLst>
                <a:gd name="T0" fmla="*/ 31503938 w 4"/>
                <a:gd name="T1" fmla="*/ 0 h 3"/>
                <a:gd name="T2" fmla="*/ 0 w 4"/>
                <a:gd name="T3" fmla="*/ 13720851 h 3"/>
                <a:gd name="T4" fmla="*/ 47251938 w 4"/>
                <a:gd name="T5" fmla="*/ 41166256 h 3"/>
                <a:gd name="T6" fmla="*/ 63003906 w 4"/>
                <a:gd name="T7" fmla="*/ 13720851 h 3"/>
                <a:gd name="T8" fmla="*/ 31503938 w 4"/>
                <a:gd name="T9" fmla="*/ 0 h 3"/>
                <a:gd name="T10" fmla="*/ 31503938 w 4"/>
                <a:gd name="T11" fmla="*/ 0 h 3"/>
                <a:gd name="T12" fmla="*/ 0 60000 65536"/>
                <a:gd name="T13" fmla="*/ 0 60000 65536"/>
                <a:gd name="T14" fmla="*/ 0 60000 65536"/>
                <a:gd name="T15" fmla="*/ 0 60000 65536"/>
                <a:gd name="T16" fmla="*/ 0 60000 65536"/>
                <a:gd name="T17" fmla="*/ 0 60000 65536"/>
                <a:gd name="T18" fmla="*/ 0 w 4"/>
                <a:gd name="T19" fmla="*/ 0 h 3"/>
                <a:gd name="T20" fmla="*/ 4 w 4"/>
                <a:gd name="T21" fmla="*/ 3 h 3"/>
              </a:gdLst>
              <a:ahLst/>
              <a:cxnLst>
                <a:cxn ang="T12">
                  <a:pos x="T0" y="T1"/>
                </a:cxn>
                <a:cxn ang="T13">
                  <a:pos x="T2" y="T3"/>
                </a:cxn>
                <a:cxn ang="T14">
                  <a:pos x="T4" y="T5"/>
                </a:cxn>
                <a:cxn ang="T15">
                  <a:pos x="T6" y="T7"/>
                </a:cxn>
                <a:cxn ang="T16">
                  <a:pos x="T8" y="T9"/>
                </a:cxn>
                <a:cxn ang="T17">
                  <a:pos x="T10" y="T11"/>
                </a:cxn>
              </a:cxnLst>
              <a:rect l="T18" t="T19" r="T20" b="T21"/>
              <a:pathLst>
                <a:path w="4" h="3">
                  <a:moveTo>
                    <a:pt x="2" y="0"/>
                  </a:moveTo>
                  <a:cubicBezTo>
                    <a:pt x="1" y="0"/>
                    <a:pt x="0" y="1"/>
                    <a:pt x="0" y="1"/>
                  </a:cubicBezTo>
                  <a:cubicBezTo>
                    <a:pt x="3" y="3"/>
                    <a:pt x="3" y="3"/>
                    <a:pt x="3" y="3"/>
                  </a:cubicBezTo>
                  <a:cubicBezTo>
                    <a:pt x="3" y="2"/>
                    <a:pt x="4" y="1"/>
                    <a:pt x="4" y="1"/>
                  </a:cubicBezTo>
                  <a:cubicBezTo>
                    <a:pt x="2" y="1"/>
                    <a:pt x="2" y="0"/>
                    <a:pt x="2"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17" name="Freeform 220"/>
            <p:cNvSpPr>
              <a:spLocks noChangeArrowheads="1"/>
            </p:cNvSpPr>
            <p:nvPr/>
          </p:nvSpPr>
          <p:spPr bwMode="auto">
            <a:xfrm>
              <a:off x="4594225" y="1181100"/>
              <a:ext cx="11113" cy="11113"/>
            </a:xfrm>
            <a:custGeom>
              <a:avLst/>
              <a:gdLst>
                <a:gd name="T0" fmla="*/ 27445406 w 3"/>
                <a:gd name="T1" fmla="*/ 0 h 3"/>
                <a:gd name="T2" fmla="*/ 0 w 3"/>
                <a:gd name="T3" fmla="*/ 0 h 3"/>
                <a:gd name="T4" fmla="*/ 0 w 3"/>
                <a:gd name="T5" fmla="*/ 0 h 3"/>
                <a:gd name="T6" fmla="*/ 13720851 w 3"/>
                <a:gd name="T7" fmla="*/ 41166256 h 3"/>
                <a:gd name="T8" fmla="*/ 41166256 w 3"/>
                <a:gd name="T9" fmla="*/ 13720851 h 3"/>
                <a:gd name="T10" fmla="*/ 27445406 w 3"/>
                <a:gd name="T11" fmla="*/ 0 h 3"/>
                <a:gd name="T12" fmla="*/ 0 60000 65536"/>
                <a:gd name="T13" fmla="*/ 0 60000 65536"/>
                <a:gd name="T14" fmla="*/ 0 60000 65536"/>
                <a:gd name="T15" fmla="*/ 0 60000 65536"/>
                <a:gd name="T16" fmla="*/ 0 60000 65536"/>
                <a:gd name="T17" fmla="*/ 0 60000 65536"/>
                <a:gd name="T18" fmla="*/ 0 w 3"/>
                <a:gd name="T19" fmla="*/ 0 h 3"/>
                <a:gd name="T20" fmla="*/ 3 w 3"/>
                <a:gd name="T21" fmla="*/ 3 h 3"/>
              </a:gdLst>
              <a:ahLst/>
              <a:cxnLst>
                <a:cxn ang="T12">
                  <a:pos x="T0" y="T1"/>
                </a:cxn>
                <a:cxn ang="T13">
                  <a:pos x="T2" y="T3"/>
                </a:cxn>
                <a:cxn ang="T14">
                  <a:pos x="T4" y="T5"/>
                </a:cxn>
                <a:cxn ang="T15">
                  <a:pos x="T6" y="T7"/>
                </a:cxn>
                <a:cxn ang="T16">
                  <a:pos x="T8" y="T9"/>
                </a:cxn>
                <a:cxn ang="T17">
                  <a:pos x="T10" y="T11"/>
                </a:cxn>
              </a:cxnLst>
              <a:rect l="T18" t="T19" r="T20" b="T21"/>
              <a:pathLst>
                <a:path w="3" h="3">
                  <a:moveTo>
                    <a:pt x="2" y="0"/>
                  </a:moveTo>
                  <a:cubicBezTo>
                    <a:pt x="2" y="0"/>
                    <a:pt x="1" y="0"/>
                    <a:pt x="0" y="0"/>
                  </a:cubicBezTo>
                  <a:cubicBezTo>
                    <a:pt x="0" y="0"/>
                    <a:pt x="0" y="0"/>
                    <a:pt x="0" y="0"/>
                  </a:cubicBezTo>
                  <a:cubicBezTo>
                    <a:pt x="0" y="0"/>
                    <a:pt x="1" y="1"/>
                    <a:pt x="1" y="3"/>
                  </a:cubicBezTo>
                  <a:cubicBezTo>
                    <a:pt x="3" y="1"/>
                    <a:pt x="3" y="1"/>
                    <a:pt x="3" y="1"/>
                  </a:cubicBezTo>
                  <a:cubicBezTo>
                    <a:pt x="3" y="1"/>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18" name="Freeform 221"/>
            <p:cNvSpPr>
              <a:spLocks noEditPoints="1" noChangeArrowheads="1"/>
            </p:cNvSpPr>
            <p:nvPr/>
          </p:nvSpPr>
          <p:spPr bwMode="auto">
            <a:xfrm>
              <a:off x="4564063" y="1114425"/>
              <a:ext cx="52388" cy="63500"/>
            </a:xfrm>
            <a:custGeom>
              <a:avLst/>
              <a:gdLst>
                <a:gd name="T0" fmla="*/ 112020512 w 14"/>
                <a:gd name="T1" fmla="*/ 209284794 h 17"/>
                <a:gd name="T2" fmla="*/ 98017948 w 14"/>
                <a:gd name="T3" fmla="*/ 209284794 h 17"/>
                <a:gd name="T4" fmla="*/ 56010256 w 14"/>
                <a:gd name="T5" fmla="*/ 153475765 h 17"/>
                <a:gd name="T6" fmla="*/ 154028204 w 14"/>
                <a:gd name="T7" fmla="*/ 167430824 h 17"/>
                <a:gd name="T8" fmla="*/ 112020512 w 14"/>
                <a:gd name="T9" fmla="*/ 209284794 h 17"/>
                <a:gd name="T10" fmla="*/ 126023076 w 14"/>
                <a:gd name="T11" fmla="*/ 125573118 h 17"/>
                <a:gd name="T12" fmla="*/ 126023076 w 14"/>
                <a:gd name="T13" fmla="*/ 125573118 h 17"/>
                <a:gd name="T14" fmla="*/ 112020512 w 14"/>
                <a:gd name="T15" fmla="*/ 111618059 h 17"/>
                <a:gd name="T16" fmla="*/ 112020512 w 14"/>
                <a:gd name="T17" fmla="*/ 97666735 h 17"/>
                <a:gd name="T18" fmla="*/ 126023076 w 14"/>
                <a:gd name="T19" fmla="*/ 97666735 h 17"/>
                <a:gd name="T20" fmla="*/ 126023076 w 14"/>
                <a:gd name="T21" fmla="*/ 111618059 h 17"/>
                <a:gd name="T22" fmla="*/ 126023076 w 14"/>
                <a:gd name="T23" fmla="*/ 125573118 h 17"/>
                <a:gd name="T24" fmla="*/ 84015384 w 14"/>
                <a:gd name="T25" fmla="*/ 125573118 h 17"/>
                <a:gd name="T26" fmla="*/ 84015384 w 14"/>
                <a:gd name="T27" fmla="*/ 125573118 h 17"/>
                <a:gd name="T28" fmla="*/ 70012820 w 14"/>
                <a:gd name="T29" fmla="*/ 111618059 h 17"/>
                <a:gd name="T30" fmla="*/ 84015384 w 14"/>
                <a:gd name="T31" fmla="*/ 97666735 h 17"/>
                <a:gd name="T32" fmla="*/ 84015384 w 14"/>
                <a:gd name="T33" fmla="*/ 97666735 h 17"/>
                <a:gd name="T34" fmla="*/ 98017948 w 14"/>
                <a:gd name="T35" fmla="*/ 111618059 h 17"/>
                <a:gd name="T36" fmla="*/ 84015384 w 14"/>
                <a:gd name="T37" fmla="*/ 125573118 h 17"/>
                <a:gd name="T38" fmla="*/ 98017948 w 14"/>
                <a:gd name="T39" fmla="*/ 0 h 17"/>
                <a:gd name="T40" fmla="*/ 0 w 14"/>
                <a:gd name="T41" fmla="*/ 97666735 h 17"/>
                <a:gd name="T42" fmla="*/ 98017948 w 14"/>
                <a:gd name="T43" fmla="*/ 237191176 h 17"/>
                <a:gd name="T44" fmla="*/ 112020512 w 14"/>
                <a:gd name="T45" fmla="*/ 237191176 h 17"/>
                <a:gd name="T46" fmla="*/ 196035896 w 14"/>
                <a:gd name="T47" fmla="*/ 125573118 h 17"/>
                <a:gd name="T48" fmla="*/ 98017948 w 14"/>
                <a:gd name="T49" fmla="*/ 0 h 17"/>
                <a:gd name="T50" fmla="*/ 98017948 w 14"/>
                <a:gd name="T51" fmla="*/ 0 h 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
                <a:gd name="T79" fmla="*/ 0 h 17"/>
                <a:gd name="T80" fmla="*/ 14 w 14"/>
                <a:gd name="T81" fmla="*/ 17 h 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 h="17">
                  <a:moveTo>
                    <a:pt x="8" y="15"/>
                  </a:moveTo>
                  <a:cubicBezTo>
                    <a:pt x="8" y="15"/>
                    <a:pt x="7" y="15"/>
                    <a:pt x="7" y="15"/>
                  </a:cubicBezTo>
                  <a:cubicBezTo>
                    <a:pt x="5" y="14"/>
                    <a:pt x="4" y="13"/>
                    <a:pt x="4" y="11"/>
                  </a:cubicBezTo>
                  <a:cubicBezTo>
                    <a:pt x="11" y="12"/>
                    <a:pt x="11" y="12"/>
                    <a:pt x="11" y="12"/>
                  </a:cubicBezTo>
                  <a:cubicBezTo>
                    <a:pt x="11" y="13"/>
                    <a:pt x="9" y="15"/>
                    <a:pt x="8" y="15"/>
                  </a:cubicBezTo>
                  <a:moveTo>
                    <a:pt x="9" y="9"/>
                  </a:moveTo>
                  <a:cubicBezTo>
                    <a:pt x="9" y="9"/>
                    <a:pt x="9" y="9"/>
                    <a:pt x="9" y="9"/>
                  </a:cubicBezTo>
                  <a:cubicBezTo>
                    <a:pt x="8" y="9"/>
                    <a:pt x="8" y="9"/>
                    <a:pt x="8" y="8"/>
                  </a:cubicBezTo>
                  <a:cubicBezTo>
                    <a:pt x="8" y="8"/>
                    <a:pt x="8" y="7"/>
                    <a:pt x="8" y="7"/>
                  </a:cubicBezTo>
                  <a:cubicBezTo>
                    <a:pt x="9" y="7"/>
                    <a:pt x="9" y="7"/>
                    <a:pt x="9" y="7"/>
                  </a:cubicBezTo>
                  <a:cubicBezTo>
                    <a:pt x="9" y="7"/>
                    <a:pt x="9" y="8"/>
                    <a:pt x="9" y="8"/>
                  </a:cubicBezTo>
                  <a:cubicBezTo>
                    <a:pt x="9" y="9"/>
                    <a:pt x="9" y="9"/>
                    <a:pt x="9" y="9"/>
                  </a:cubicBezTo>
                  <a:moveTo>
                    <a:pt x="6" y="9"/>
                  </a:moveTo>
                  <a:cubicBezTo>
                    <a:pt x="6" y="9"/>
                    <a:pt x="6" y="9"/>
                    <a:pt x="6" y="9"/>
                  </a:cubicBezTo>
                  <a:cubicBezTo>
                    <a:pt x="5" y="9"/>
                    <a:pt x="5" y="8"/>
                    <a:pt x="5" y="8"/>
                  </a:cubicBezTo>
                  <a:cubicBezTo>
                    <a:pt x="5" y="7"/>
                    <a:pt x="5" y="7"/>
                    <a:pt x="6" y="7"/>
                  </a:cubicBezTo>
                  <a:cubicBezTo>
                    <a:pt x="6" y="7"/>
                    <a:pt x="6" y="7"/>
                    <a:pt x="6" y="7"/>
                  </a:cubicBezTo>
                  <a:cubicBezTo>
                    <a:pt x="6" y="7"/>
                    <a:pt x="7" y="7"/>
                    <a:pt x="7" y="8"/>
                  </a:cubicBezTo>
                  <a:cubicBezTo>
                    <a:pt x="7" y="9"/>
                    <a:pt x="6" y="9"/>
                    <a:pt x="6" y="9"/>
                  </a:cubicBezTo>
                  <a:moveTo>
                    <a:pt x="7" y="0"/>
                  </a:moveTo>
                  <a:cubicBezTo>
                    <a:pt x="3" y="0"/>
                    <a:pt x="0" y="3"/>
                    <a:pt x="0" y="7"/>
                  </a:cubicBezTo>
                  <a:cubicBezTo>
                    <a:pt x="0" y="12"/>
                    <a:pt x="3" y="16"/>
                    <a:pt x="7" y="17"/>
                  </a:cubicBezTo>
                  <a:cubicBezTo>
                    <a:pt x="8" y="17"/>
                    <a:pt x="8" y="17"/>
                    <a:pt x="8" y="17"/>
                  </a:cubicBezTo>
                  <a:cubicBezTo>
                    <a:pt x="11" y="17"/>
                    <a:pt x="14" y="14"/>
                    <a:pt x="14" y="9"/>
                  </a:cubicBezTo>
                  <a:cubicBezTo>
                    <a:pt x="14" y="5"/>
                    <a:pt x="11" y="0"/>
                    <a:pt x="7"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19" name="Freeform 222"/>
            <p:cNvSpPr>
              <a:spLocks noChangeArrowheads="1"/>
            </p:cNvSpPr>
            <p:nvPr/>
          </p:nvSpPr>
          <p:spPr bwMode="auto">
            <a:xfrm>
              <a:off x="4432300" y="1030288"/>
              <a:ext cx="106363" cy="161925"/>
            </a:xfrm>
            <a:custGeom>
              <a:avLst/>
              <a:gdLst>
                <a:gd name="T0" fmla="*/ 202021324 w 28"/>
                <a:gd name="T1" fmla="*/ 0 h 43"/>
                <a:gd name="T2" fmla="*/ 187590144 w 28"/>
                <a:gd name="T3" fmla="*/ 14181617 h 43"/>
                <a:gd name="T4" fmla="*/ 187590144 w 28"/>
                <a:gd name="T5" fmla="*/ 340332459 h 43"/>
                <a:gd name="T6" fmla="*/ 0 w 28"/>
                <a:gd name="T7" fmla="*/ 538860040 h 43"/>
                <a:gd name="T8" fmla="*/ 0 w 28"/>
                <a:gd name="T9" fmla="*/ 553037892 h 43"/>
                <a:gd name="T10" fmla="*/ 14431180 w 28"/>
                <a:gd name="T11" fmla="*/ 553037892 h 43"/>
                <a:gd name="T12" fmla="*/ 14431180 w 28"/>
                <a:gd name="T13" fmla="*/ 553037892 h 43"/>
                <a:gd name="T14" fmla="*/ 202021324 w 28"/>
                <a:gd name="T15" fmla="*/ 354510310 h 43"/>
                <a:gd name="T16" fmla="*/ 389607669 w 28"/>
                <a:gd name="T17" fmla="*/ 609760596 h 43"/>
                <a:gd name="T18" fmla="*/ 404038849 w 28"/>
                <a:gd name="T19" fmla="*/ 609760596 h 43"/>
                <a:gd name="T20" fmla="*/ 404038849 w 28"/>
                <a:gd name="T21" fmla="*/ 609760596 h 43"/>
                <a:gd name="T22" fmla="*/ 404038849 w 28"/>
                <a:gd name="T23" fmla="*/ 595578978 h 43"/>
                <a:gd name="T24" fmla="*/ 216448705 w 28"/>
                <a:gd name="T25" fmla="*/ 340332459 h 43"/>
                <a:gd name="T26" fmla="*/ 216448705 w 28"/>
                <a:gd name="T27" fmla="*/ 14181617 h 43"/>
                <a:gd name="T28" fmla="*/ 202021324 w 28"/>
                <a:gd name="T29" fmla="*/ 0 h 43"/>
                <a:gd name="T30" fmla="*/ 202021324 w 28"/>
                <a:gd name="T31" fmla="*/ 0 h 4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
                <a:gd name="T49" fmla="*/ 0 h 43"/>
                <a:gd name="T50" fmla="*/ 28 w 28"/>
                <a:gd name="T51" fmla="*/ 43 h 4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 h="43">
                  <a:moveTo>
                    <a:pt x="14" y="0"/>
                  </a:moveTo>
                  <a:cubicBezTo>
                    <a:pt x="14" y="0"/>
                    <a:pt x="13" y="1"/>
                    <a:pt x="13" y="1"/>
                  </a:cubicBezTo>
                  <a:cubicBezTo>
                    <a:pt x="13" y="24"/>
                    <a:pt x="13" y="24"/>
                    <a:pt x="13" y="24"/>
                  </a:cubicBezTo>
                  <a:cubicBezTo>
                    <a:pt x="0" y="38"/>
                    <a:pt x="0" y="38"/>
                    <a:pt x="0" y="38"/>
                  </a:cubicBezTo>
                  <a:cubicBezTo>
                    <a:pt x="0" y="39"/>
                    <a:pt x="0" y="39"/>
                    <a:pt x="0" y="39"/>
                  </a:cubicBezTo>
                  <a:cubicBezTo>
                    <a:pt x="1" y="39"/>
                    <a:pt x="1" y="39"/>
                    <a:pt x="1" y="39"/>
                  </a:cubicBezTo>
                  <a:cubicBezTo>
                    <a:pt x="1" y="39"/>
                    <a:pt x="1" y="39"/>
                    <a:pt x="1" y="39"/>
                  </a:cubicBezTo>
                  <a:cubicBezTo>
                    <a:pt x="14" y="25"/>
                    <a:pt x="14" y="25"/>
                    <a:pt x="14" y="25"/>
                  </a:cubicBezTo>
                  <a:cubicBezTo>
                    <a:pt x="27" y="43"/>
                    <a:pt x="27" y="43"/>
                    <a:pt x="27" y="43"/>
                  </a:cubicBezTo>
                  <a:cubicBezTo>
                    <a:pt x="28" y="43"/>
                    <a:pt x="28" y="43"/>
                    <a:pt x="28" y="43"/>
                  </a:cubicBezTo>
                  <a:cubicBezTo>
                    <a:pt x="28" y="43"/>
                    <a:pt x="28" y="43"/>
                    <a:pt x="28" y="43"/>
                  </a:cubicBezTo>
                  <a:cubicBezTo>
                    <a:pt x="28" y="42"/>
                    <a:pt x="28" y="42"/>
                    <a:pt x="28" y="42"/>
                  </a:cubicBezTo>
                  <a:cubicBezTo>
                    <a:pt x="15" y="24"/>
                    <a:pt x="15" y="24"/>
                    <a:pt x="15" y="24"/>
                  </a:cubicBezTo>
                  <a:cubicBezTo>
                    <a:pt x="15" y="1"/>
                    <a:pt x="15" y="1"/>
                    <a:pt x="15" y="1"/>
                  </a:cubicBezTo>
                  <a:cubicBezTo>
                    <a:pt x="15" y="1"/>
                    <a:pt x="14" y="1"/>
                    <a:pt x="14" y="0"/>
                  </a:cubicBezTo>
                  <a:cubicBezTo>
                    <a:pt x="14" y="0"/>
                    <a:pt x="14" y="0"/>
                    <a:pt x="1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20" name="Freeform 223"/>
            <p:cNvSpPr>
              <a:spLocks noEditPoints="1" noChangeArrowheads="1"/>
            </p:cNvSpPr>
            <p:nvPr/>
          </p:nvSpPr>
          <p:spPr bwMode="auto">
            <a:xfrm>
              <a:off x="3275013" y="2016125"/>
              <a:ext cx="390525" cy="541338"/>
            </a:xfrm>
            <a:custGeom>
              <a:avLst/>
              <a:gdLst>
                <a:gd name="T0" fmla="*/ 888324213 w 104"/>
                <a:gd name="T1" fmla="*/ 1780667443 h 144"/>
                <a:gd name="T2" fmla="*/ 592216142 w 104"/>
                <a:gd name="T3" fmla="*/ 1554549809 h 144"/>
                <a:gd name="T4" fmla="*/ 775522569 w 104"/>
                <a:gd name="T5" fmla="*/ 1088183362 h 144"/>
                <a:gd name="T6" fmla="*/ 902424419 w 104"/>
                <a:gd name="T7" fmla="*/ 1059921008 h 144"/>
                <a:gd name="T8" fmla="*/ 1198532490 w 104"/>
                <a:gd name="T9" fmla="*/ 1286038642 h 144"/>
                <a:gd name="T10" fmla="*/ 1015226063 w 104"/>
                <a:gd name="T11" fmla="*/ 1752401329 h 144"/>
                <a:gd name="T12" fmla="*/ 888324213 w 104"/>
                <a:gd name="T13" fmla="*/ 1780667443 h 144"/>
                <a:gd name="T14" fmla="*/ 338408688 w 104"/>
                <a:gd name="T15" fmla="*/ 1017523716 h 144"/>
                <a:gd name="T16" fmla="*/ 112801644 w 104"/>
                <a:gd name="T17" fmla="*/ 409834218 h 144"/>
                <a:gd name="T18" fmla="*/ 846023597 w 104"/>
                <a:gd name="T19" fmla="*/ 113056938 h 144"/>
                <a:gd name="T20" fmla="*/ 1057530435 w 104"/>
                <a:gd name="T21" fmla="*/ 720746436 h 144"/>
                <a:gd name="T22" fmla="*/ 338408688 w 104"/>
                <a:gd name="T23" fmla="*/ 1017523716 h 144"/>
                <a:gd name="T24" fmla="*/ 860123802 w 104"/>
                <a:gd name="T25" fmla="*/ 0 h 144"/>
                <a:gd name="T26" fmla="*/ 846023597 w 104"/>
                <a:gd name="T27" fmla="*/ 0 h 144"/>
                <a:gd name="T28" fmla="*/ 42300617 w 104"/>
                <a:gd name="T29" fmla="*/ 310908458 h 144"/>
                <a:gd name="T30" fmla="*/ 14100206 w 104"/>
                <a:gd name="T31" fmla="*/ 395703041 h 144"/>
                <a:gd name="T32" fmla="*/ 578115937 w 104"/>
                <a:gd name="T33" fmla="*/ 1992650141 h 144"/>
                <a:gd name="T34" fmla="*/ 634516759 w 104"/>
                <a:gd name="T35" fmla="*/ 2035047432 h 144"/>
                <a:gd name="T36" fmla="*/ 662717170 w 104"/>
                <a:gd name="T37" fmla="*/ 2035047432 h 144"/>
                <a:gd name="T38" fmla="*/ 1424139534 w 104"/>
                <a:gd name="T39" fmla="*/ 1681741683 h 144"/>
                <a:gd name="T40" fmla="*/ 1466440150 w 104"/>
                <a:gd name="T41" fmla="*/ 1596947100 h 144"/>
                <a:gd name="T42" fmla="*/ 916524625 w 104"/>
                <a:gd name="T43" fmla="*/ 42397291 h 144"/>
                <a:gd name="T44" fmla="*/ 860123802 w 104"/>
                <a:gd name="T45" fmla="*/ 0 h 14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4"/>
                <a:gd name="T70" fmla="*/ 0 h 144"/>
                <a:gd name="T71" fmla="*/ 104 w 104"/>
                <a:gd name="T72" fmla="*/ 144 h 14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4" h="144">
                  <a:moveTo>
                    <a:pt x="63" y="126"/>
                  </a:moveTo>
                  <a:cubicBezTo>
                    <a:pt x="54" y="126"/>
                    <a:pt x="45" y="120"/>
                    <a:pt x="42" y="110"/>
                  </a:cubicBezTo>
                  <a:cubicBezTo>
                    <a:pt x="37" y="97"/>
                    <a:pt x="43" y="82"/>
                    <a:pt x="55" y="77"/>
                  </a:cubicBezTo>
                  <a:cubicBezTo>
                    <a:pt x="58" y="76"/>
                    <a:pt x="61" y="75"/>
                    <a:pt x="64" y="75"/>
                  </a:cubicBezTo>
                  <a:cubicBezTo>
                    <a:pt x="73" y="75"/>
                    <a:pt x="82" y="81"/>
                    <a:pt x="85" y="91"/>
                  </a:cubicBezTo>
                  <a:cubicBezTo>
                    <a:pt x="90" y="104"/>
                    <a:pt x="84" y="119"/>
                    <a:pt x="72" y="124"/>
                  </a:cubicBezTo>
                  <a:cubicBezTo>
                    <a:pt x="69" y="126"/>
                    <a:pt x="66" y="126"/>
                    <a:pt x="63" y="126"/>
                  </a:cubicBezTo>
                  <a:moveTo>
                    <a:pt x="24" y="72"/>
                  </a:moveTo>
                  <a:cubicBezTo>
                    <a:pt x="8" y="29"/>
                    <a:pt x="8" y="29"/>
                    <a:pt x="8" y="29"/>
                  </a:cubicBezTo>
                  <a:cubicBezTo>
                    <a:pt x="60" y="8"/>
                    <a:pt x="60" y="8"/>
                    <a:pt x="60" y="8"/>
                  </a:cubicBezTo>
                  <a:cubicBezTo>
                    <a:pt x="75" y="51"/>
                    <a:pt x="75" y="51"/>
                    <a:pt x="75" y="51"/>
                  </a:cubicBezTo>
                  <a:cubicBezTo>
                    <a:pt x="24" y="72"/>
                    <a:pt x="24" y="72"/>
                    <a:pt x="24" y="72"/>
                  </a:cubicBezTo>
                  <a:moveTo>
                    <a:pt x="61" y="0"/>
                  </a:moveTo>
                  <a:cubicBezTo>
                    <a:pt x="60" y="0"/>
                    <a:pt x="60" y="0"/>
                    <a:pt x="60" y="0"/>
                  </a:cubicBezTo>
                  <a:cubicBezTo>
                    <a:pt x="3" y="22"/>
                    <a:pt x="3" y="22"/>
                    <a:pt x="3" y="22"/>
                  </a:cubicBezTo>
                  <a:cubicBezTo>
                    <a:pt x="1" y="23"/>
                    <a:pt x="0" y="26"/>
                    <a:pt x="1" y="28"/>
                  </a:cubicBezTo>
                  <a:cubicBezTo>
                    <a:pt x="41" y="141"/>
                    <a:pt x="41" y="141"/>
                    <a:pt x="41" y="141"/>
                  </a:cubicBezTo>
                  <a:cubicBezTo>
                    <a:pt x="42" y="143"/>
                    <a:pt x="44" y="144"/>
                    <a:pt x="45" y="144"/>
                  </a:cubicBezTo>
                  <a:cubicBezTo>
                    <a:pt x="46" y="144"/>
                    <a:pt x="46" y="144"/>
                    <a:pt x="47" y="144"/>
                  </a:cubicBezTo>
                  <a:cubicBezTo>
                    <a:pt x="101" y="119"/>
                    <a:pt x="101" y="119"/>
                    <a:pt x="101" y="119"/>
                  </a:cubicBezTo>
                  <a:cubicBezTo>
                    <a:pt x="103" y="118"/>
                    <a:pt x="104" y="115"/>
                    <a:pt x="104" y="113"/>
                  </a:cubicBezTo>
                  <a:cubicBezTo>
                    <a:pt x="65" y="3"/>
                    <a:pt x="65" y="3"/>
                    <a:pt x="65" y="3"/>
                  </a:cubicBezTo>
                  <a:cubicBezTo>
                    <a:pt x="64" y="1"/>
                    <a:pt x="63" y="0"/>
                    <a:pt x="6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21" name="Freeform 224"/>
            <p:cNvSpPr>
              <a:spLocks noEditPoints="1" noChangeArrowheads="1"/>
            </p:cNvSpPr>
            <p:nvPr/>
          </p:nvSpPr>
          <p:spPr bwMode="auto">
            <a:xfrm>
              <a:off x="3433763" y="2317750"/>
              <a:ext cx="157163" cy="153988"/>
            </a:xfrm>
            <a:custGeom>
              <a:avLst/>
              <a:gdLst>
                <a:gd name="T0" fmla="*/ 154027224 w 42"/>
                <a:gd name="T1" fmla="*/ 366758102 h 41"/>
                <a:gd name="T2" fmla="*/ 182032174 w 42"/>
                <a:gd name="T3" fmla="*/ 310334645 h 41"/>
                <a:gd name="T4" fmla="*/ 196034649 w 42"/>
                <a:gd name="T5" fmla="*/ 380864905 h 41"/>
                <a:gd name="T6" fmla="*/ 154027224 w 42"/>
                <a:gd name="T7" fmla="*/ 366758102 h 41"/>
                <a:gd name="T8" fmla="*/ 168029699 w 42"/>
                <a:gd name="T9" fmla="*/ 394971708 h 41"/>
                <a:gd name="T10" fmla="*/ 112019799 w 42"/>
                <a:gd name="T11" fmla="*/ 380864905 h 41"/>
                <a:gd name="T12" fmla="*/ 126022274 w 42"/>
                <a:gd name="T13" fmla="*/ 409074756 h 41"/>
                <a:gd name="T14" fmla="*/ 126022274 w 42"/>
                <a:gd name="T15" fmla="*/ 423181559 h 41"/>
                <a:gd name="T16" fmla="*/ 112019799 w 42"/>
                <a:gd name="T17" fmla="*/ 409074756 h 41"/>
                <a:gd name="T18" fmla="*/ 98017324 w 42"/>
                <a:gd name="T19" fmla="*/ 352651299 h 41"/>
                <a:gd name="T20" fmla="*/ 98017324 w 42"/>
                <a:gd name="T21" fmla="*/ 352651299 h 41"/>
                <a:gd name="T22" fmla="*/ 98017324 w 42"/>
                <a:gd name="T23" fmla="*/ 352651299 h 41"/>
                <a:gd name="T24" fmla="*/ 112019799 w 42"/>
                <a:gd name="T25" fmla="*/ 380864905 h 41"/>
                <a:gd name="T26" fmla="*/ 140024749 w 42"/>
                <a:gd name="T27" fmla="*/ 324441449 h 41"/>
                <a:gd name="T28" fmla="*/ 154027224 w 42"/>
                <a:gd name="T29" fmla="*/ 366758102 h 41"/>
                <a:gd name="T30" fmla="*/ 322053181 w 42"/>
                <a:gd name="T31" fmla="*/ 409074756 h 41"/>
                <a:gd name="T32" fmla="*/ 252044548 w 42"/>
                <a:gd name="T33" fmla="*/ 197483976 h 41"/>
                <a:gd name="T34" fmla="*/ 378063080 w 42"/>
                <a:gd name="T35" fmla="*/ 268014236 h 41"/>
                <a:gd name="T36" fmla="*/ 322053181 w 42"/>
                <a:gd name="T37" fmla="*/ 409074756 h 41"/>
                <a:gd name="T38" fmla="*/ 504085355 w 42"/>
                <a:gd name="T39" fmla="*/ 211590779 h 41"/>
                <a:gd name="T40" fmla="*/ 490082880 w 42"/>
                <a:gd name="T41" fmla="*/ 183377173 h 41"/>
                <a:gd name="T42" fmla="*/ 490082880 w 42"/>
                <a:gd name="T43" fmla="*/ 169274126 h 41"/>
                <a:gd name="T44" fmla="*/ 504085355 w 42"/>
                <a:gd name="T45" fmla="*/ 169274126 h 41"/>
                <a:gd name="T46" fmla="*/ 518087830 w 42"/>
                <a:gd name="T47" fmla="*/ 239804386 h 41"/>
                <a:gd name="T48" fmla="*/ 518087830 w 42"/>
                <a:gd name="T49" fmla="*/ 239804386 h 41"/>
                <a:gd name="T50" fmla="*/ 504085355 w 42"/>
                <a:gd name="T51" fmla="*/ 239804386 h 41"/>
                <a:gd name="T52" fmla="*/ 504085355 w 42"/>
                <a:gd name="T53" fmla="*/ 211590779 h 41"/>
                <a:gd name="T54" fmla="*/ 476080405 w 42"/>
                <a:gd name="T55" fmla="*/ 268014236 h 41"/>
                <a:gd name="T56" fmla="*/ 462077930 w 42"/>
                <a:gd name="T57" fmla="*/ 225697583 h 41"/>
                <a:gd name="T58" fmla="*/ 434072980 w 42"/>
                <a:gd name="T59" fmla="*/ 282121039 h 41"/>
                <a:gd name="T60" fmla="*/ 420070505 w 42"/>
                <a:gd name="T61" fmla="*/ 211590779 h 41"/>
                <a:gd name="T62" fmla="*/ 462077930 w 42"/>
                <a:gd name="T63" fmla="*/ 225697583 h 41"/>
                <a:gd name="T64" fmla="*/ 448075455 w 42"/>
                <a:gd name="T65" fmla="*/ 197483976 h 41"/>
                <a:gd name="T66" fmla="*/ 504085355 w 42"/>
                <a:gd name="T67" fmla="*/ 211590779 h 41"/>
                <a:gd name="T68" fmla="*/ 308050706 w 42"/>
                <a:gd name="T69" fmla="*/ 0 h 41"/>
                <a:gd name="T70" fmla="*/ 210037124 w 42"/>
                <a:gd name="T71" fmla="*/ 28213606 h 41"/>
                <a:gd name="T72" fmla="*/ 56009900 w 42"/>
                <a:gd name="T73" fmla="*/ 394971708 h 41"/>
                <a:gd name="T74" fmla="*/ 294051973 w 42"/>
                <a:gd name="T75" fmla="*/ 578348882 h 41"/>
                <a:gd name="T76" fmla="*/ 392065555 w 42"/>
                <a:gd name="T77" fmla="*/ 564242078 h 41"/>
                <a:gd name="T78" fmla="*/ 546092779 w 42"/>
                <a:gd name="T79" fmla="*/ 183377173 h 41"/>
                <a:gd name="T80" fmla="*/ 308050706 w 42"/>
                <a:gd name="T81" fmla="*/ 0 h 4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2"/>
                <a:gd name="T124" fmla="*/ 0 h 41"/>
                <a:gd name="T125" fmla="*/ 42 w 42"/>
                <a:gd name="T126" fmla="*/ 41 h 4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2" h="41">
                  <a:moveTo>
                    <a:pt x="11" y="26"/>
                  </a:moveTo>
                  <a:cubicBezTo>
                    <a:pt x="13" y="22"/>
                    <a:pt x="13" y="22"/>
                    <a:pt x="13" y="22"/>
                  </a:cubicBezTo>
                  <a:cubicBezTo>
                    <a:pt x="14" y="27"/>
                    <a:pt x="14" y="27"/>
                    <a:pt x="14" y="27"/>
                  </a:cubicBezTo>
                  <a:cubicBezTo>
                    <a:pt x="11" y="26"/>
                    <a:pt x="11" y="26"/>
                    <a:pt x="11" y="26"/>
                  </a:cubicBezTo>
                  <a:cubicBezTo>
                    <a:pt x="12" y="28"/>
                    <a:pt x="12" y="28"/>
                    <a:pt x="12" y="28"/>
                  </a:cubicBezTo>
                  <a:cubicBezTo>
                    <a:pt x="8" y="27"/>
                    <a:pt x="8" y="27"/>
                    <a:pt x="8" y="27"/>
                  </a:cubicBezTo>
                  <a:cubicBezTo>
                    <a:pt x="9" y="29"/>
                    <a:pt x="9" y="29"/>
                    <a:pt x="9" y="29"/>
                  </a:cubicBezTo>
                  <a:cubicBezTo>
                    <a:pt x="9" y="30"/>
                    <a:pt x="9" y="30"/>
                    <a:pt x="9" y="30"/>
                  </a:cubicBezTo>
                  <a:cubicBezTo>
                    <a:pt x="8" y="29"/>
                    <a:pt x="8" y="29"/>
                    <a:pt x="8" y="29"/>
                  </a:cubicBezTo>
                  <a:cubicBezTo>
                    <a:pt x="7" y="25"/>
                    <a:pt x="7" y="25"/>
                    <a:pt x="7" y="25"/>
                  </a:cubicBezTo>
                  <a:cubicBezTo>
                    <a:pt x="7" y="25"/>
                    <a:pt x="7" y="25"/>
                    <a:pt x="7" y="25"/>
                  </a:cubicBezTo>
                  <a:cubicBezTo>
                    <a:pt x="7" y="25"/>
                    <a:pt x="7" y="25"/>
                    <a:pt x="7" y="25"/>
                  </a:cubicBezTo>
                  <a:cubicBezTo>
                    <a:pt x="8" y="27"/>
                    <a:pt x="8" y="27"/>
                    <a:pt x="8" y="27"/>
                  </a:cubicBezTo>
                  <a:cubicBezTo>
                    <a:pt x="10" y="23"/>
                    <a:pt x="10" y="23"/>
                    <a:pt x="10" y="23"/>
                  </a:cubicBezTo>
                  <a:cubicBezTo>
                    <a:pt x="11" y="26"/>
                    <a:pt x="11" y="26"/>
                    <a:pt x="11" y="26"/>
                  </a:cubicBezTo>
                  <a:moveTo>
                    <a:pt x="23" y="29"/>
                  </a:moveTo>
                  <a:cubicBezTo>
                    <a:pt x="18" y="14"/>
                    <a:pt x="18" y="14"/>
                    <a:pt x="18" y="14"/>
                  </a:cubicBezTo>
                  <a:cubicBezTo>
                    <a:pt x="27" y="19"/>
                    <a:pt x="27" y="19"/>
                    <a:pt x="27" y="19"/>
                  </a:cubicBezTo>
                  <a:cubicBezTo>
                    <a:pt x="23" y="29"/>
                    <a:pt x="23" y="29"/>
                    <a:pt x="23" y="29"/>
                  </a:cubicBezTo>
                  <a:moveTo>
                    <a:pt x="36" y="15"/>
                  </a:moveTo>
                  <a:cubicBezTo>
                    <a:pt x="35" y="13"/>
                    <a:pt x="35" y="13"/>
                    <a:pt x="35" y="13"/>
                  </a:cubicBezTo>
                  <a:cubicBezTo>
                    <a:pt x="35" y="12"/>
                    <a:pt x="35" y="12"/>
                    <a:pt x="35" y="12"/>
                  </a:cubicBezTo>
                  <a:cubicBezTo>
                    <a:pt x="36" y="12"/>
                    <a:pt x="36" y="12"/>
                    <a:pt x="36" y="12"/>
                  </a:cubicBezTo>
                  <a:cubicBezTo>
                    <a:pt x="37" y="17"/>
                    <a:pt x="37" y="17"/>
                    <a:pt x="37" y="17"/>
                  </a:cubicBezTo>
                  <a:cubicBezTo>
                    <a:pt x="37" y="17"/>
                    <a:pt x="37" y="17"/>
                    <a:pt x="37" y="17"/>
                  </a:cubicBezTo>
                  <a:cubicBezTo>
                    <a:pt x="36" y="17"/>
                    <a:pt x="36" y="17"/>
                    <a:pt x="36" y="17"/>
                  </a:cubicBezTo>
                  <a:cubicBezTo>
                    <a:pt x="36" y="15"/>
                    <a:pt x="36" y="15"/>
                    <a:pt x="36" y="15"/>
                  </a:cubicBezTo>
                  <a:cubicBezTo>
                    <a:pt x="34" y="19"/>
                    <a:pt x="34" y="19"/>
                    <a:pt x="34" y="19"/>
                  </a:cubicBezTo>
                  <a:cubicBezTo>
                    <a:pt x="33" y="16"/>
                    <a:pt x="33" y="16"/>
                    <a:pt x="33" y="16"/>
                  </a:cubicBezTo>
                  <a:cubicBezTo>
                    <a:pt x="31" y="20"/>
                    <a:pt x="31" y="20"/>
                    <a:pt x="31" y="20"/>
                  </a:cubicBezTo>
                  <a:cubicBezTo>
                    <a:pt x="30" y="15"/>
                    <a:pt x="30" y="15"/>
                    <a:pt x="30" y="15"/>
                  </a:cubicBezTo>
                  <a:cubicBezTo>
                    <a:pt x="33" y="16"/>
                    <a:pt x="33" y="16"/>
                    <a:pt x="33" y="16"/>
                  </a:cubicBezTo>
                  <a:cubicBezTo>
                    <a:pt x="32" y="14"/>
                    <a:pt x="32" y="14"/>
                    <a:pt x="32" y="14"/>
                  </a:cubicBezTo>
                  <a:cubicBezTo>
                    <a:pt x="36" y="15"/>
                    <a:pt x="36" y="15"/>
                    <a:pt x="36" y="15"/>
                  </a:cubicBezTo>
                  <a:moveTo>
                    <a:pt x="22" y="0"/>
                  </a:moveTo>
                  <a:cubicBezTo>
                    <a:pt x="19" y="0"/>
                    <a:pt x="17" y="1"/>
                    <a:pt x="15" y="2"/>
                  </a:cubicBezTo>
                  <a:cubicBezTo>
                    <a:pt x="5" y="6"/>
                    <a:pt x="0" y="18"/>
                    <a:pt x="4" y="28"/>
                  </a:cubicBezTo>
                  <a:cubicBezTo>
                    <a:pt x="7" y="36"/>
                    <a:pt x="14" y="41"/>
                    <a:pt x="21" y="41"/>
                  </a:cubicBezTo>
                  <a:cubicBezTo>
                    <a:pt x="24" y="41"/>
                    <a:pt x="26" y="41"/>
                    <a:pt x="28" y="40"/>
                  </a:cubicBezTo>
                  <a:cubicBezTo>
                    <a:pt x="38" y="35"/>
                    <a:pt x="42" y="24"/>
                    <a:pt x="39" y="13"/>
                  </a:cubicBezTo>
                  <a:cubicBezTo>
                    <a:pt x="36" y="5"/>
                    <a:pt x="29" y="0"/>
                    <a:pt x="2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22" name="Freeform 225"/>
            <p:cNvSpPr>
              <a:spLocks noChangeArrowheads="1"/>
            </p:cNvSpPr>
            <p:nvPr/>
          </p:nvSpPr>
          <p:spPr bwMode="auto">
            <a:xfrm>
              <a:off x="3368675" y="2257425"/>
              <a:ext cx="38100" cy="19050"/>
            </a:xfrm>
            <a:custGeom>
              <a:avLst/>
              <a:gdLst>
                <a:gd name="T0" fmla="*/ 55443438 w 24"/>
                <a:gd name="T1" fmla="*/ 0 h 12"/>
                <a:gd name="T2" fmla="*/ 0 w 24"/>
                <a:gd name="T3" fmla="*/ 22682200 h 12"/>
                <a:gd name="T4" fmla="*/ 7561263 w 24"/>
                <a:gd name="T5" fmla="*/ 30241875 h 12"/>
                <a:gd name="T6" fmla="*/ 60483750 w 24"/>
                <a:gd name="T7" fmla="*/ 504031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9"/>
                  </a:lnTo>
                  <a:lnTo>
                    <a:pt x="3" y="12"/>
                  </a:lnTo>
                  <a:lnTo>
                    <a:pt x="24"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23" name="Freeform 226"/>
            <p:cNvSpPr>
              <a:spLocks noChangeArrowheads="1"/>
            </p:cNvSpPr>
            <p:nvPr/>
          </p:nvSpPr>
          <p:spPr bwMode="auto">
            <a:xfrm>
              <a:off x="3368675" y="2257425"/>
              <a:ext cx="38100" cy="19050"/>
            </a:xfrm>
            <a:custGeom>
              <a:avLst/>
              <a:gdLst>
                <a:gd name="T0" fmla="*/ 55443438 w 24"/>
                <a:gd name="T1" fmla="*/ 0 h 12"/>
                <a:gd name="T2" fmla="*/ 0 w 24"/>
                <a:gd name="T3" fmla="*/ 22682200 h 12"/>
                <a:gd name="T4" fmla="*/ 7561263 w 24"/>
                <a:gd name="T5" fmla="*/ 30241875 h 12"/>
                <a:gd name="T6" fmla="*/ 60483750 w 24"/>
                <a:gd name="T7" fmla="*/ 504031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9"/>
                  </a:lnTo>
                  <a:lnTo>
                    <a:pt x="3" y="12"/>
                  </a:lnTo>
                  <a:lnTo>
                    <a:pt x="24"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24" name="Freeform 227"/>
            <p:cNvSpPr>
              <a:spLocks noChangeArrowheads="1"/>
            </p:cNvSpPr>
            <p:nvPr/>
          </p:nvSpPr>
          <p:spPr bwMode="auto">
            <a:xfrm>
              <a:off x="3368675" y="22494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25" name="Freeform 228"/>
            <p:cNvSpPr>
              <a:spLocks noChangeArrowheads="1"/>
            </p:cNvSpPr>
            <p:nvPr/>
          </p:nvSpPr>
          <p:spPr bwMode="auto">
            <a:xfrm>
              <a:off x="3368675" y="22494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26" name="Freeform 229"/>
            <p:cNvSpPr>
              <a:spLocks noChangeArrowheads="1"/>
            </p:cNvSpPr>
            <p:nvPr/>
          </p:nvSpPr>
          <p:spPr bwMode="auto">
            <a:xfrm>
              <a:off x="3365500" y="2246313"/>
              <a:ext cx="38100" cy="14288"/>
            </a:xfrm>
            <a:custGeom>
              <a:avLst/>
              <a:gdLst>
                <a:gd name="T0" fmla="*/ 52924075 w 24"/>
                <a:gd name="T1" fmla="*/ 0 h 9"/>
                <a:gd name="T2" fmla="*/ 0 w 24"/>
                <a:gd name="T3" fmla="*/ 17642505 h 9"/>
                <a:gd name="T4" fmla="*/ 5040313 w 24"/>
                <a:gd name="T5" fmla="*/ 22682994 h 9"/>
                <a:gd name="T6" fmla="*/ 60483750 w 24"/>
                <a:gd name="T7" fmla="*/ 5040489 h 9"/>
                <a:gd name="T8" fmla="*/ 52924075 w 24"/>
                <a:gd name="T9" fmla="*/ 0 h 9"/>
                <a:gd name="T10" fmla="*/ 0 60000 65536"/>
                <a:gd name="T11" fmla="*/ 0 60000 65536"/>
                <a:gd name="T12" fmla="*/ 0 60000 65536"/>
                <a:gd name="T13" fmla="*/ 0 60000 65536"/>
                <a:gd name="T14" fmla="*/ 0 60000 65536"/>
                <a:gd name="T15" fmla="*/ 0 w 24"/>
                <a:gd name="T16" fmla="*/ 0 h 9"/>
                <a:gd name="T17" fmla="*/ 24 w 24"/>
                <a:gd name="T18" fmla="*/ 9 h 9"/>
              </a:gdLst>
              <a:ahLst/>
              <a:cxnLst>
                <a:cxn ang="T10">
                  <a:pos x="T0" y="T1"/>
                </a:cxn>
                <a:cxn ang="T11">
                  <a:pos x="T2" y="T3"/>
                </a:cxn>
                <a:cxn ang="T12">
                  <a:pos x="T4" y="T5"/>
                </a:cxn>
                <a:cxn ang="T13">
                  <a:pos x="T6" y="T7"/>
                </a:cxn>
                <a:cxn ang="T14">
                  <a:pos x="T8" y="T9"/>
                </a:cxn>
              </a:cxnLst>
              <a:rect l="T15" t="T16" r="T17" b="T18"/>
              <a:pathLst>
                <a:path w="24" h="9">
                  <a:moveTo>
                    <a:pt x="21" y="0"/>
                  </a:moveTo>
                  <a:lnTo>
                    <a:pt x="0" y="7"/>
                  </a:lnTo>
                  <a:lnTo>
                    <a:pt x="2" y="9"/>
                  </a:lnTo>
                  <a:lnTo>
                    <a:pt x="24"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27" name="Freeform 230"/>
            <p:cNvSpPr>
              <a:spLocks noChangeArrowheads="1"/>
            </p:cNvSpPr>
            <p:nvPr/>
          </p:nvSpPr>
          <p:spPr bwMode="auto">
            <a:xfrm>
              <a:off x="3365500" y="2246313"/>
              <a:ext cx="38100" cy="14288"/>
            </a:xfrm>
            <a:custGeom>
              <a:avLst/>
              <a:gdLst>
                <a:gd name="T0" fmla="*/ 52924075 w 24"/>
                <a:gd name="T1" fmla="*/ 0 h 9"/>
                <a:gd name="T2" fmla="*/ 0 w 24"/>
                <a:gd name="T3" fmla="*/ 17642505 h 9"/>
                <a:gd name="T4" fmla="*/ 5040313 w 24"/>
                <a:gd name="T5" fmla="*/ 22682994 h 9"/>
                <a:gd name="T6" fmla="*/ 60483750 w 24"/>
                <a:gd name="T7" fmla="*/ 5040489 h 9"/>
                <a:gd name="T8" fmla="*/ 52924075 w 24"/>
                <a:gd name="T9" fmla="*/ 0 h 9"/>
                <a:gd name="T10" fmla="*/ 0 60000 65536"/>
                <a:gd name="T11" fmla="*/ 0 60000 65536"/>
                <a:gd name="T12" fmla="*/ 0 60000 65536"/>
                <a:gd name="T13" fmla="*/ 0 60000 65536"/>
                <a:gd name="T14" fmla="*/ 0 60000 65536"/>
                <a:gd name="T15" fmla="*/ 0 w 24"/>
                <a:gd name="T16" fmla="*/ 0 h 9"/>
                <a:gd name="T17" fmla="*/ 24 w 24"/>
                <a:gd name="T18" fmla="*/ 9 h 9"/>
              </a:gdLst>
              <a:ahLst/>
              <a:cxnLst>
                <a:cxn ang="T10">
                  <a:pos x="T0" y="T1"/>
                </a:cxn>
                <a:cxn ang="T11">
                  <a:pos x="T2" y="T3"/>
                </a:cxn>
                <a:cxn ang="T12">
                  <a:pos x="T4" y="T5"/>
                </a:cxn>
                <a:cxn ang="T13">
                  <a:pos x="T6" y="T7"/>
                </a:cxn>
                <a:cxn ang="T14">
                  <a:pos x="T8" y="T9"/>
                </a:cxn>
              </a:cxnLst>
              <a:rect l="T15" t="T16" r="T17" b="T18"/>
              <a:pathLst>
                <a:path w="24" h="9">
                  <a:moveTo>
                    <a:pt x="21" y="0"/>
                  </a:moveTo>
                  <a:lnTo>
                    <a:pt x="0" y="7"/>
                  </a:lnTo>
                  <a:lnTo>
                    <a:pt x="2" y="9"/>
                  </a:lnTo>
                  <a:lnTo>
                    <a:pt x="24"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28" name="Freeform 231"/>
            <p:cNvSpPr>
              <a:spLocks noChangeArrowheads="1"/>
            </p:cNvSpPr>
            <p:nvPr/>
          </p:nvSpPr>
          <p:spPr bwMode="auto">
            <a:xfrm>
              <a:off x="3365500" y="223837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29" name="Freeform 232"/>
            <p:cNvSpPr>
              <a:spLocks noChangeArrowheads="1"/>
            </p:cNvSpPr>
            <p:nvPr/>
          </p:nvSpPr>
          <p:spPr bwMode="auto">
            <a:xfrm>
              <a:off x="3365500" y="223837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30" name="Freeform 233"/>
            <p:cNvSpPr>
              <a:spLocks noChangeArrowheads="1"/>
            </p:cNvSpPr>
            <p:nvPr/>
          </p:nvSpPr>
          <p:spPr bwMode="auto">
            <a:xfrm>
              <a:off x="3362325" y="2230438"/>
              <a:ext cx="33338" cy="19050"/>
            </a:xfrm>
            <a:custGeom>
              <a:avLst/>
              <a:gdLst>
                <a:gd name="T0" fmla="*/ 52924869 w 21"/>
                <a:gd name="T1" fmla="*/ 0 h 12"/>
                <a:gd name="T2" fmla="*/ 0 w 21"/>
                <a:gd name="T3" fmla="*/ 25201563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31" name="Freeform 234"/>
            <p:cNvSpPr>
              <a:spLocks noChangeArrowheads="1"/>
            </p:cNvSpPr>
            <p:nvPr/>
          </p:nvSpPr>
          <p:spPr bwMode="auto">
            <a:xfrm>
              <a:off x="3362325" y="2230438"/>
              <a:ext cx="33338" cy="19050"/>
            </a:xfrm>
            <a:custGeom>
              <a:avLst/>
              <a:gdLst>
                <a:gd name="T0" fmla="*/ 52924869 w 21"/>
                <a:gd name="T1" fmla="*/ 0 h 12"/>
                <a:gd name="T2" fmla="*/ 0 w 21"/>
                <a:gd name="T3" fmla="*/ 25201563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32" name="Freeform 235"/>
            <p:cNvSpPr>
              <a:spLocks noChangeArrowheads="1"/>
            </p:cNvSpPr>
            <p:nvPr/>
          </p:nvSpPr>
          <p:spPr bwMode="auto">
            <a:xfrm>
              <a:off x="3357563" y="2222500"/>
              <a:ext cx="38100" cy="19050"/>
            </a:xfrm>
            <a:custGeom>
              <a:avLst/>
              <a:gdLst>
                <a:gd name="T0" fmla="*/ 55443438 w 24"/>
                <a:gd name="T1" fmla="*/ 0 h 12"/>
                <a:gd name="T2" fmla="*/ 0 w 24"/>
                <a:gd name="T3" fmla="*/ 25201563 h 12"/>
                <a:gd name="T4" fmla="*/ 7561263 w 24"/>
                <a:gd name="T5" fmla="*/ 30241875 h 12"/>
                <a:gd name="T6" fmla="*/ 60483750 w 24"/>
                <a:gd name="T7" fmla="*/ 12601575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5"/>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33" name="Freeform 236"/>
            <p:cNvSpPr>
              <a:spLocks noChangeArrowheads="1"/>
            </p:cNvSpPr>
            <p:nvPr/>
          </p:nvSpPr>
          <p:spPr bwMode="auto">
            <a:xfrm>
              <a:off x="3357563" y="2222500"/>
              <a:ext cx="38100" cy="19050"/>
            </a:xfrm>
            <a:custGeom>
              <a:avLst/>
              <a:gdLst>
                <a:gd name="T0" fmla="*/ 55443438 w 24"/>
                <a:gd name="T1" fmla="*/ 0 h 12"/>
                <a:gd name="T2" fmla="*/ 0 w 24"/>
                <a:gd name="T3" fmla="*/ 25201563 h 12"/>
                <a:gd name="T4" fmla="*/ 7561263 w 24"/>
                <a:gd name="T5" fmla="*/ 30241875 h 12"/>
                <a:gd name="T6" fmla="*/ 60483750 w 24"/>
                <a:gd name="T7" fmla="*/ 12601575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5"/>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34" name="Freeform 237"/>
            <p:cNvSpPr>
              <a:spLocks noChangeArrowheads="1"/>
            </p:cNvSpPr>
            <p:nvPr/>
          </p:nvSpPr>
          <p:spPr bwMode="auto">
            <a:xfrm>
              <a:off x="3357563" y="2219325"/>
              <a:ext cx="34925" cy="19050"/>
            </a:xfrm>
            <a:custGeom>
              <a:avLst/>
              <a:gdLst>
                <a:gd name="T0" fmla="*/ 55443438 w 22"/>
                <a:gd name="T1" fmla="*/ 0 h 12"/>
                <a:gd name="T2" fmla="*/ 0 w 22"/>
                <a:gd name="T3" fmla="*/ 17641888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7"/>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35" name="Freeform 238"/>
            <p:cNvSpPr>
              <a:spLocks noChangeArrowheads="1"/>
            </p:cNvSpPr>
            <p:nvPr/>
          </p:nvSpPr>
          <p:spPr bwMode="auto">
            <a:xfrm>
              <a:off x="3357563" y="2219325"/>
              <a:ext cx="34925" cy="19050"/>
            </a:xfrm>
            <a:custGeom>
              <a:avLst/>
              <a:gdLst>
                <a:gd name="T0" fmla="*/ 55443438 w 22"/>
                <a:gd name="T1" fmla="*/ 0 h 12"/>
                <a:gd name="T2" fmla="*/ 0 w 22"/>
                <a:gd name="T3" fmla="*/ 17641888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7"/>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36" name="Freeform 239"/>
            <p:cNvSpPr>
              <a:spLocks noChangeArrowheads="1"/>
            </p:cNvSpPr>
            <p:nvPr/>
          </p:nvSpPr>
          <p:spPr bwMode="auto">
            <a:xfrm>
              <a:off x="3354388" y="2211388"/>
              <a:ext cx="33338" cy="19050"/>
            </a:xfrm>
            <a:custGeom>
              <a:avLst/>
              <a:gdLst>
                <a:gd name="T0" fmla="*/ 52924869 w 21"/>
                <a:gd name="T1" fmla="*/ 0 h 12"/>
                <a:gd name="T2" fmla="*/ 0 w 21"/>
                <a:gd name="T3" fmla="*/ 25201563 h 12"/>
                <a:gd name="T4" fmla="*/ 0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37" name="Freeform 240"/>
            <p:cNvSpPr>
              <a:spLocks noChangeArrowheads="1"/>
            </p:cNvSpPr>
            <p:nvPr/>
          </p:nvSpPr>
          <p:spPr bwMode="auto">
            <a:xfrm>
              <a:off x="3354388" y="2211388"/>
              <a:ext cx="33338" cy="19050"/>
            </a:xfrm>
            <a:custGeom>
              <a:avLst/>
              <a:gdLst>
                <a:gd name="T0" fmla="*/ 52924869 w 21"/>
                <a:gd name="T1" fmla="*/ 0 h 12"/>
                <a:gd name="T2" fmla="*/ 0 w 21"/>
                <a:gd name="T3" fmla="*/ 25201563 h 12"/>
                <a:gd name="T4" fmla="*/ 0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38" name="Freeform 241"/>
            <p:cNvSpPr>
              <a:spLocks noChangeArrowheads="1"/>
            </p:cNvSpPr>
            <p:nvPr/>
          </p:nvSpPr>
          <p:spPr bwMode="auto">
            <a:xfrm>
              <a:off x="3351213" y="2205038"/>
              <a:ext cx="36513" cy="17463"/>
            </a:xfrm>
            <a:custGeom>
              <a:avLst/>
              <a:gdLst>
                <a:gd name="T0" fmla="*/ 52924800 w 23"/>
                <a:gd name="T1" fmla="*/ 0 h 11"/>
                <a:gd name="T2" fmla="*/ 0 w 23"/>
                <a:gd name="T3" fmla="*/ 22682849 h 11"/>
                <a:gd name="T4" fmla="*/ 5040382 w 23"/>
                <a:gd name="T5" fmla="*/ 27723306 h 11"/>
                <a:gd name="T6" fmla="*/ 57965181 w 23"/>
                <a:gd name="T7" fmla="*/ 5040457 h 11"/>
                <a:gd name="T8" fmla="*/ 52924800 w 23"/>
                <a:gd name="T9" fmla="*/ 0 h 11"/>
                <a:gd name="T10" fmla="*/ 0 60000 65536"/>
                <a:gd name="T11" fmla="*/ 0 60000 65536"/>
                <a:gd name="T12" fmla="*/ 0 60000 65536"/>
                <a:gd name="T13" fmla="*/ 0 60000 65536"/>
                <a:gd name="T14" fmla="*/ 0 60000 65536"/>
                <a:gd name="T15" fmla="*/ 0 w 23"/>
                <a:gd name="T16" fmla="*/ 0 h 11"/>
                <a:gd name="T17" fmla="*/ 23 w 23"/>
                <a:gd name="T18" fmla="*/ 11 h 11"/>
              </a:gdLst>
              <a:ahLst/>
              <a:cxnLst>
                <a:cxn ang="T10">
                  <a:pos x="T0" y="T1"/>
                </a:cxn>
                <a:cxn ang="T11">
                  <a:pos x="T2" y="T3"/>
                </a:cxn>
                <a:cxn ang="T12">
                  <a:pos x="T4" y="T5"/>
                </a:cxn>
                <a:cxn ang="T13">
                  <a:pos x="T6" y="T7"/>
                </a:cxn>
                <a:cxn ang="T14">
                  <a:pos x="T8" y="T9"/>
                </a:cxn>
              </a:cxnLst>
              <a:rect l="T15" t="T16" r="T17" b="T18"/>
              <a:pathLst>
                <a:path w="23" h="11">
                  <a:moveTo>
                    <a:pt x="21" y="0"/>
                  </a:moveTo>
                  <a:lnTo>
                    <a:pt x="0" y="9"/>
                  </a:lnTo>
                  <a:lnTo>
                    <a:pt x="2" y="11"/>
                  </a:lnTo>
                  <a:lnTo>
                    <a:pt x="23"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39" name="Freeform 242"/>
            <p:cNvSpPr>
              <a:spLocks noChangeArrowheads="1"/>
            </p:cNvSpPr>
            <p:nvPr/>
          </p:nvSpPr>
          <p:spPr bwMode="auto">
            <a:xfrm>
              <a:off x="3351213" y="2205038"/>
              <a:ext cx="36513" cy="17463"/>
            </a:xfrm>
            <a:custGeom>
              <a:avLst/>
              <a:gdLst>
                <a:gd name="T0" fmla="*/ 52924800 w 23"/>
                <a:gd name="T1" fmla="*/ 0 h 11"/>
                <a:gd name="T2" fmla="*/ 0 w 23"/>
                <a:gd name="T3" fmla="*/ 22682849 h 11"/>
                <a:gd name="T4" fmla="*/ 5040382 w 23"/>
                <a:gd name="T5" fmla="*/ 27723306 h 11"/>
                <a:gd name="T6" fmla="*/ 57965181 w 23"/>
                <a:gd name="T7" fmla="*/ 5040457 h 11"/>
                <a:gd name="T8" fmla="*/ 52924800 w 23"/>
                <a:gd name="T9" fmla="*/ 0 h 11"/>
                <a:gd name="T10" fmla="*/ 0 60000 65536"/>
                <a:gd name="T11" fmla="*/ 0 60000 65536"/>
                <a:gd name="T12" fmla="*/ 0 60000 65536"/>
                <a:gd name="T13" fmla="*/ 0 60000 65536"/>
                <a:gd name="T14" fmla="*/ 0 60000 65536"/>
                <a:gd name="T15" fmla="*/ 0 w 23"/>
                <a:gd name="T16" fmla="*/ 0 h 11"/>
                <a:gd name="T17" fmla="*/ 23 w 23"/>
                <a:gd name="T18" fmla="*/ 11 h 11"/>
              </a:gdLst>
              <a:ahLst/>
              <a:cxnLst>
                <a:cxn ang="T10">
                  <a:pos x="T0" y="T1"/>
                </a:cxn>
                <a:cxn ang="T11">
                  <a:pos x="T2" y="T3"/>
                </a:cxn>
                <a:cxn ang="T12">
                  <a:pos x="T4" y="T5"/>
                </a:cxn>
                <a:cxn ang="T13">
                  <a:pos x="T6" y="T7"/>
                </a:cxn>
                <a:cxn ang="T14">
                  <a:pos x="T8" y="T9"/>
                </a:cxn>
              </a:cxnLst>
              <a:rect l="T15" t="T16" r="T17" b="T18"/>
              <a:pathLst>
                <a:path w="23" h="11">
                  <a:moveTo>
                    <a:pt x="21" y="0"/>
                  </a:moveTo>
                  <a:lnTo>
                    <a:pt x="0" y="9"/>
                  </a:lnTo>
                  <a:lnTo>
                    <a:pt x="2" y="11"/>
                  </a:lnTo>
                  <a:lnTo>
                    <a:pt x="23"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40" name="Freeform 243"/>
            <p:cNvSpPr>
              <a:spLocks noChangeArrowheads="1"/>
            </p:cNvSpPr>
            <p:nvPr/>
          </p:nvSpPr>
          <p:spPr bwMode="auto">
            <a:xfrm>
              <a:off x="3351213" y="2197100"/>
              <a:ext cx="33338" cy="19050"/>
            </a:xfrm>
            <a:custGeom>
              <a:avLst/>
              <a:gdLst>
                <a:gd name="T0" fmla="*/ 52924869 w 21"/>
                <a:gd name="T1" fmla="*/ 0 h 12"/>
                <a:gd name="T2" fmla="*/ 0 w 21"/>
                <a:gd name="T3" fmla="*/ 22682200 h 12"/>
                <a:gd name="T4" fmla="*/ 0 w 21"/>
                <a:gd name="T5" fmla="*/ 30241875 h 12"/>
                <a:gd name="T6" fmla="*/ 52924869 w 21"/>
                <a:gd name="T7" fmla="*/ 12601575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5"/>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41" name="Freeform 244"/>
            <p:cNvSpPr>
              <a:spLocks noChangeArrowheads="1"/>
            </p:cNvSpPr>
            <p:nvPr/>
          </p:nvSpPr>
          <p:spPr bwMode="auto">
            <a:xfrm>
              <a:off x="3351213" y="2197100"/>
              <a:ext cx="33338" cy="19050"/>
            </a:xfrm>
            <a:custGeom>
              <a:avLst/>
              <a:gdLst>
                <a:gd name="T0" fmla="*/ 52924869 w 21"/>
                <a:gd name="T1" fmla="*/ 0 h 12"/>
                <a:gd name="T2" fmla="*/ 0 w 21"/>
                <a:gd name="T3" fmla="*/ 22682200 h 12"/>
                <a:gd name="T4" fmla="*/ 0 w 21"/>
                <a:gd name="T5" fmla="*/ 30241875 h 12"/>
                <a:gd name="T6" fmla="*/ 52924869 w 21"/>
                <a:gd name="T7" fmla="*/ 12601575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5"/>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42" name="Freeform 245"/>
            <p:cNvSpPr>
              <a:spLocks noChangeArrowheads="1"/>
            </p:cNvSpPr>
            <p:nvPr/>
          </p:nvSpPr>
          <p:spPr bwMode="auto">
            <a:xfrm>
              <a:off x="3346450" y="2192338"/>
              <a:ext cx="38100" cy="19050"/>
            </a:xfrm>
            <a:custGeom>
              <a:avLst/>
              <a:gdLst>
                <a:gd name="T0" fmla="*/ 52924075 w 24"/>
                <a:gd name="T1" fmla="*/ 0 h 12"/>
                <a:gd name="T2" fmla="*/ 0 w 24"/>
                <a:gd name="T3" fmla="*/ 20161250 h 12"/>
                <a:gd name="T4" fmla="*/ 756126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8"/>
                  </a:lnTo>
                  <a:lnTo>
                    <a:pt x="3" y="12"/>
                  </a:lnTo>
                  <a:lnTo>
                    <a:pt x="24"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43" name="Freeform 246"/>
            <p:cNvSpPr>
              <a:spLocks noChangeArrowheads="1"/>
            </p:cNvSpPr>
            <p:nvPr/>
          </p:nvSpPr>
          <p:spPr bwMode="auto">
            <a:xfrm>
              <a:off x="3346450" y="2192338"/>
              <a:ext cx="38100" cy="19050"/>
            </a:xfrm>
            <a:custGeom>
              <a:avLst/>
              <a:gdLst>
                <a:gd name="T0" fmla="*/ 52924075 w 24"/>
                <a:gd name="T1" fmla="*/ 0 h 12"/>
                <a:gd name="T2" fmla="*/ 0 w 24"/>
                <a:gd name="T3" fmla="*/ 20161250 h 12"/>
                <a:gd name="T4" fmla="*/ 756126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8"/>
                  </a:lnTo>
                  <a:lnTo>
                    <a:pt x="3" y="12"/>
                  </a:lnTo>
                  <a:lnTo>
                    <a:pt x="24"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44" name="Freeform 247"/>
            <p:cNvSpPr>
              <a:spLocks noChangeArrowheads="1"/>
            </p:cNvSpPr>
            <p:nvPr/>
          </p:nvSpPr>
          <p:spPr bwMode="auto">
            <a:xfrm>
              <a:off x="3346450" y="218598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45" name="Freeform 248"/>
            <p:cNvSpPr>
              <a:spLocks noChangeArrowheads="1"/>
            </p:cNvSpPr>
            <p:nvPr/>
          </p:nvSpPr>
          <p:spPr bwMode="auto">
            <a:xfrm>
              <a:off x="3346450" y="218598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46" name="Freeform 249"/>
            <p:cNvSpPr>
              <a:spLocks noChangeArrowheads="1"/>
            </p:cNvSpPr>
            <p:nvPr/>
          </p:nvSpPr>
          <p:spPr bwMode="auto">
            <a:xfrm>
              <a:off x="3343275" y="2178050"/>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47" name="Freeform 250"/>
            <p:cNvSpPr>
              <a:spLocks noChangeArrowheads="1"/>
            </p:cNvSpPr>
            <p:nvPr/>
          </p:nvSpPr>
          <p:spPr bwMode="auto">
            <a:xfrm>
              <a:off x="3343275" y="2178050"/>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48" name="Freeform 251"/>
            <p:cNvSpPr>
              <a:spLocks noChangeArrowheads="1"/>
            </p:cNvSpPr>
            <p:nvPr/>
          </p:nvSpPr>
          <p:spPr bwMode="auto">
            <a:xfrm>
              <a:off x="3338513" y="2170113"/>
              <a:ext cx="38100" cy="19050"/>
            </a:xfrm>
            <a:custGeom>
              <a:avLst/>
              <a:gdLst>
                <a:gd name="T0" fmla="*/ 55443438 w 24"/>
                <a:gd name="T1" fmla="*/ 0 h 12"/>
                <a:gd name="T2" fmla="*/ 0 w 24"/>
                <a:gd name="T3" fmla="*/ 25201563 h 12"/>
                <a:gd name="T4" fmla="*/ 7561263 w 24"/>
                <a:gd name="T5" fmla="*/ 30241875 h 12"/>
                <a:gd name="T6" fmla="*/ 60483750 w 24"/>
                <a:gd name="T7" fmla="*/ 12601575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5"/>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49" name="Freeform 252"/>
            <p:cNvSpPr>
              <a:spLocks noChangeArrowheads="1"/>
            </p:cNvSpPr>
            <p:nvPr/>
          </p:nvSpPr>
          <p:spPr bwMode="auto">
            <a:xfrm>
              <a:off x="3338513" y="2170113"/>
              <a:ext cx="38100" cy="19050"/>
            </a:xfrm>
            <a:custGeom>
              <a:avLst/>
              <a:gdLst>
                <a:gd name="T0" fmla="*/ 55443438 w 24"/>
                <a:gd name="T1" fmla="*/ 0 h 12"/>
                <a:gd name="T2" fmla="*/ 0 w 24"/>
                <a:gd name="T3" fmla="*/ 25201563 h 12"/>
                <a:gd name="T4" fmla="*/ 7561263 w 24"/>
                <a:gd name="T5" fmla="*/ 30241875 h 12"/>
                <a:gd name="T6" fmla="*/ 60483750 w 24"/>
                <a:gd name="T7" fmla="*/ 12601575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5"/>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50" name="Freeform 253"/>
            <p:cNvSpPr>
              <a:spLocks noChangeArrowheads="1"/>
            </p:cNvSpPr>
            <p:nvPr/>
          </p:nvSpPr>
          <p:spPr bwMode="auto">
            <a:xfrm>
              <a:off x="3338513" y="2166938"/>
              <a:ext cx="34925" cy="19050"/>
            </a:xfrm>
            <a:custGeom>
              <a:avLst/>
              <a:gdLst>
                <a:gd name="T0" fmla="*/ 55443438 w 22"/>
                <a:gd name="T1" fmla="*/ 0 h 12"/>
                <a:gd name="T2" fmla="*/ 0 w 22"/>
                <a:gd name="T3" fmla="*/ 17641888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7"/>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51" name="Freeform 254"/>
            <p:cNvSpPr>
              <a:spLocks noChangeArrowheads="1"/>
            </p:cNvSpPr>
            <p:nvPr/>
          </p:nvSpPr>
          <p:spPr bwMode="auto">
            <a:xfrm>
              <a:off x="3338513" y="2166938"/>
              <a:ext cx="34925" cy="19050"/>
            </a:xfrm>
            <a:custGeom>
              <a:avLst/>
              <a:gdLst>
                <a:gd name="T0" fmla="*/ 55443438 w 22"/>
                <a:gd name="T1" fmla="*/ 0 h 12"/>
                <a:gd name="T2" fmla="*/ 0 w 22"/>
                <a:gd name="T3" fmla="*/ 17641888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7"/>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52" name="Freeform 255"/>
            <p:cNvSpPr>
              <a:spLocks noChangeArrowheads="1"/>
            </p:cNvSpPr>
            <p:nvPr/>
          </p:nvSpPr>
          <p:spPr bwMode="auto">
            <a:xfrm>
              <a:off x="3335338" y="2159000"/>
              <a:ext cx="33338" cy="19050"/>
            </a:xfrm>
            <a:custGeom>
              <a:avLst/>
              <a:gdLst>
                <a:gd name="T0" fmla="*/ 52924869 w 21"/>
                <a:gd name="T1" fmla="*/ 0 h 12"/>
                <a:gd name="T2" fmla="*/ 0 w 21"/>
                <a:gd name="T3" fmla="*/ 25201563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53" name="Freeform 256"/>
            <p:cNvSpPr>
              <a:spLocks noChangeArrowheads="1"/>
            </p:cNvSpPr>
            <p:nvPr/>
          </p:nvSpPr>
          <p:spPr bwMode="auto">
            <a:xfrm>
              <a:off x="3335338" y="2159000"/>
              <a:ext cx="33338" cy="19050"/>
            </a:xfrm>
            <a:custGeom>
              <a:avLst/>
              <a:gdLst>
                <a:gd name="T0" fmla="*/ 52924869 w 21"/>
                <a:gd name="T1" fmla="*/ 0 h 12"/>
                <a:gd name="T2" fmla="*/ 0 w 21"/>
                <a:gd name="T3" fmla="*/ 25201563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54" name="Freeform 257"/>
            <p:cNvSpPr>
              <a:spLocks noChangeArrowheads="1"/>
            </p:cNvSpPr>
            <p:nvPr/>
          </p:nvSpPr>
          <p:spPr bwMode="auto">
            <a:xfrm>
              <a:off x="3332163" y="2151063"/>
              <a:ext cx="36513" cy="19050"/>
            </a:xfrm>
            <a:custGeom>
              <a:avLst/>
              <a:gdLst>
                <a:gd name="T0" fmla="*/ 52924800 w 23"/>
                <a:gd name="T1" fmla="*/ 0 h 12"/>
                <a:gd name="T2" fmla="*/ 0 w 23"/>
                <a:gd name="T3" fmla="*/ 25201563 h 12"/>
                <a:gd name="T4" fmla="*/ 5040382 w 23"/>
                <a:gd name="T5" fmla="*/ 30241875 h 12"/>
                <a:gd name="T6" fmla="*/ 57965181 w 23"/>
                <a:gd name="T7" fmla="*/ 7561263 h 12"/>
                <a:gd name="T8" fmla="*/ 52924800 w 23"/>
                <a:gd name="T9" fmla="*/ 0 h 12"/>
                <a:gd name="T10" fmla="*/ 0 60000 65536"/>
                <a:gd name="T11" fmla="*/ 0 60000 65536"/>
                <a:gd name="T12" fmla="*/ 0 60000 65536"/>
                <a:gd name="T13" fmla="*/ 0 60000 65536"/>
                <a:gd name="T14" fmla="*/ 0 60000 65536"/>
                <a:gd name="T15" fmla="*/ 0 w 23"/>
                <a:gd name="T16" fmla="*/ 0 h 12"/>
                <a:gd name="T17" fmla="*/ 23 w 23"/>
                <a:gd name="T18" fmla="*/ 12 h 12"/>
              </a:gdLst>
              <a:ahLst/>
              <a:cxnLst>
                <a:cxn ang="T10">
                  <a:pos x="T0" y="T1"/>
                </a:cxn>
                <a:cxn ang="T11">
                  <a:pos x="T2" y="T3"/>
                </a:cxn>
                <a:cxn ang="T12">
                  <a:pos x="T4" y="T5"/>
                </a:cxn>
                <a:cxn ang="T13">
                  <a:pos x="T6" y="T7"/>
                </a:cxn>
                <a:cxn ang="T14">
                  <a:pos x="T8" y="T9"/>
                </a:cxn>
              </a:cxnLst>
              <a:rect l="T15" t="T16" r="T17" b="T18"/>
              <a:pathLst>
                <a:path w="23" h="12">
                  <a:moveTo>
                    <a:pt x="21" y="0"/>
                  </a:moveTo>
                  <a:lnTo>
                    <a:pt x="0" y="10"/>
                  </a:lnTo>
                  <a:lnTo>
                    <a:pt x="2" y="12"/>
                  </a:lnTo>
                  <a:lnTo>
                    <a:pt x="23"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55" name="Freeform 258"/>
            <p:cNvSpPr>
              <a:spLocks noChangeArrowheads="1"/>
            </p:cNvSpPr>
            <p:nvPr/>
          </p:nvSpPr>
          <p:spPr bwMode="auto">
            <a:xfrm>
              <a:off x="3332163" y="2151063"/>
              <a:ext cx="36513" cy="19050"/>
            </a:xfrm>
            <a:custGeom>
              <a:avLst/>
              <a:gdLst>
                <a:gd name="T0" fmla="*/ 52924800 w 23"/>
                <a:gd name="T1" fmla="*/ 0 h 12"/>
                <a:gd name="T2" fmla="*/ 0 w 23"/>
                <a:gd name="T3" fmla="*/ 25201563 h 12"/>
                <a:gd name="T4" fmla="*/ 5040382 w 23"/>
                <a:gd name="T5" fmla="*/ 30241875 h 12"/>
                <a:gd name="T6" fmla="*/ 57965181 w 23"/>
                <a:gd name="T7" fmla="*/ 7561263 h 12"/>
                <a:gd name="T8" fmla="*/ 52924800 w 23"/>
                <a:gd name="T9" fmla="*/ 0 h 12"/>
                <a:gd name="T10" fmla="*/ 0 60000 65536"/>
                <a:gd name="T11" fmla="*/ 0 60000 65536"/>
                <a:gd name="T12" fmla="*/ 0 60000 65536"/>
                <a:gd name="T13" fmla="*/ 0 60000 65536"/>
                <a:gd name="T14" fmla="*/ 0 60000 65536"/>
                <a:gd name="T15" fmla="*/ 0 w 23"/>
                <a:gd name="T16" fmla="*/ 0 h 12"/>
                <a:gd name="T17" fmla="*/ 23 w 23"/>
                <a:gd name="T18" fmla="*/ 12 h 12"/>
              </a:gdLst>
              <a:ahLst/>
              <a:cxnLst>
                <a:cxn ang="T10">
                  <a:pos x="T0" y="T1"/>
                </a:cxn>
                <a:cxn ang="T11">
                  <a:pos x="T2" y="T3"/>
                </a:cxn>
                <a:cxn ang="T12">
                  <a:pos x="T4" y="T5"/>
                </a:cxn>
                <a:cxn ang="T13">
                  <a:pos x="T6" y="T7"/>
                </a:cxn>
                <a:cxn ang="T14">
                  <a:pos x="T8" y="T9"/>
                </a:cxn>
              </a:cxnLst>
              <a:rect l="T15" t="T16" r="T17" b="T18"/>
              <a:pathLst>
                <a:path w="23" h="12">
                  <a:moveTo>
                    <a:pt x="21" y="0"/>
                  </a:moveTo>
                  <a:lnTo>
                    <a:pt x="0" y="10"/>
                  </a:lnTo>
                  <a:lnTo>
                    <a:pt x="2" y="12"/>
                  </a:lnTo>
                  <a:lnTo>
                    <a:pt x="23"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56" name="Freeform 259"/>
            <p:cNvSpPr>
              <a:spLocks noChangeArrowheads="1"/>
            </p:cNvSpPr>
            <p:nvPr/>
          </p:nvSpPr>
          <p:spPr bwMode="auto">
            <a:xfrm>
              <a:off x="3332163" y="2144713"/>
              <a:ext cx="33338" cy="17463"/>
            </a:xfrm>
            <a:custGeom>
              <a:avLst/>
              <a:gdLst>
                <a:gd name="T0" fmla="*/ 52924869 w 21"/>
                <a:gd name="T1" fmla="*/ 0 h 11"/>
                <a:gd name="T2" fmla="*/ 0 w 21"/>
                <a:gd name="T3" fmla="*/ 22682849 h 11"/>
                <a:gd name="T4" fmla="*/ 0 w 21"/>
                <a:gd name="T5" fmla="*/ 27723306 h 11"/>
                <a:gd name="T6" fmla="*/ 52924869 w 21"/>
                <a:gd name="T7" fmla="*/ 10080914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4"/>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57" name="Freeform 260"/>
            <p:cNvSpPr>
              <a:spLocks noChangeArrowheads="1"/>
            </p:cNvSpPr>
            <p:nvPr/>
          </p:nvSpPr>
          <p:spPr bwMode="auto">
            <a:xfrm>
              <a:off x="3332163" y="2144713"/>
              <a:ext cx="33338" cy="17463"/>
            </a:xfrm>
            <a:custGeom>
              <a:avLst/>
              <a:gdLst>
                <a:gd name="T0" fmla="*/ 52924869 w 21"/>
                <a:gd name="T1" fmla="*/ 0 h 11"/>
                <a:gd name="T2" fmla="*/ 0 w 21"/>
                <a:gd name="T3" fmla="*/ 22682849 h 11"/>
                <a:gd name="T4" fmla="*/ 0 w 21"/>
                <a:gd name="T5" fmla="*/ 27723306 h 11"/>
                <a:gd name="T6" fmla="*/ 52924869 w 21"/>
                <a:gd name="T7" fmla="*/ 10080914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58" name="Freeform 261"/>
            <p:cNvSpPr>
              <a:spLocks noChangeArrowheads="1"/>
            </p:cNvSpPr>
            <p:nvPr/>
          </p:nvSpPr>
          <p:spPr bwMode="auto">
            <a:xfrm>
              <a:off x="3327400" y="2139950"/>
              <a:ext cx="38100" cy="19050"/>
            </a:xfrm>
            <a:custGeom>
              <a:avLst/>
              <a:gdLst>
                <a:gd name="T0" fmla="*/ 55443438 w 24"/>
                <a:gd name="T1" fmla="*/ 0 h 12"/>
                <a:gd name="T2" fmla="*/ 0 w 24"/>
                <a:gd name="T3" fmla="*/ 17641888 h 12"/>
                <a:gd name="T4" fmla="*/ 0 w 24"/>
                <a:gd name="T5" fmla="*/ 30241875 h 12"/>
                <a:gd name="T6" fmla="*/ 60483750 w 24"/>
                <a:gd name="T7" fmla="*/ 756126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7"/>
                  </a:lnTo>
                  <a:lnTo>
                    <a:pt x="0" y="12"/>
                  </a:lnTo>
                  <a:lnTo>
                    <a:pt x="24" y="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59" name="Freeform 262"/>
            <p:cNvSpPr>
              <a:spLocks noChangeArrowheads="1"/>
            </p:cNvSpPr>
            <p:nvPr/>
          </p:nvSpPr>
          <p:spPr bwMode="auto">
            <a:xfrm>
              <a:off x="3327400" y="2139950"/>
              <a:ext cx="38100" cy="19050"/>
            </a:xfrm>
            <a:custGeom>
              <a:avLst/>
              <a:gdLst>
                <a:gd name="T0" fmla="*/ 55443438 w 24"/>
                <a:gd name="T1" fmla="*/ 0 h 12"/>
                <a:gd name="T2" fmla="*/ 0 w 24"/>
                <a:gd name="T3" fmla="*/ 17641888 h 12"/>
                <a:gd name="T4" fmla="*/ 0 w 24"/>
                <a:gd name="T5" fmla="*/ 30241875 h 12"/>
                <a:gd name="T6" fmla="*/ 60483750 w 24"/>
                <a:gd name="T7" fmla="*/ 756126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7"/>
                  </a:lnTo>
                  <a:lnTo>
                    <a:pt x="0" y="12"/>
                  </a:lnTo>
                  <a:lnTo>
                    <a:pt x="24" y="3"/>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60" name="Freeform 263"/>
            <p:cNvSpPr>
              <a:spLocks noChangeArrowheads="1"/>
            </p:cNvSpPr>
            <p:nvPr/>
          </p:nvSpPr>
          <p:spPr bwMode="auto">
            <a:xfrm>
              <a:off x="3324225" y="2133600"/>
              <a:ext cx="38100" cy="17463"/>
            </a:xfrm>
            <a:custGeom>
              <a:avLst/>
              <a:gdLst>
                <a:gd name="T0" fmla="*/ 60483750 w 24"/>
                <a:gd name="T1" fmla="*/ 0 h 11"/>
                <a:gd name="T2" fmla="*/ 0 w 24"/>
                <a:gd name="T3" fmla="*/ 22682849 h 11"/>
                <a:gd name="T4" fmla="*/ 5040313 w 24"/>
                <a:gd name="T5" fmla="*/ 27723306 h 11"/>
                <a:gd name="T6" fmla="*/ 60483750 w 24"/>
                <a:gd name="T7" fmla="*/ 5040457 h 11"/>
                <a:gd name="T8" fmla="*/ 60483750 w 24"/>
                <a:gd name="T9" fmla="*/ 0 h 11"/>
                <a:gd name="T10" fmla="*/ 0 60000 65536"/>
                <a:gd name="T11" fmla="*/ 0 60000 65536"/>
                <a:gd name="T12" fmla="*/ 0 60000 65536"/>
                <a:gd name="T13" fmla="*/ 0 60000 65536"/>
                <a:gd name="T14" fmla="*/ 0 60000 65536"/>
                <a:gd name="T15" fmla="*/ 0 w 24"/>
                <a:gd name="T16" fmla="*/ 0 h 11"/>
                <a:gd name="T17" fmla="*/ 24 w 24"/>
                <a:gd name="T18" fmla="*/ 11 h 11"/>
              </a:gdLst>
              <a:ahLst/>
              <a:cxnLst>
                <a:cxn ang="T10">
                  <a:pos x="T0" y="T1"/>
                </a:cxn>
                <a:cxn ang="T11">
                  <a:pos x="T2" y="T3"/>
                </a:cxn>
                <a:cxn ang="T12">
                  <a:pos x="T4" y="T5"/>
                </a:cxn>
                <a:cxn ang="T13">
                  <a:pos x="T6" y="T7"/>
                </a:cxn>
                <a:cxn ang="T14">
                  <a:pos x="T8" y="T9"/>
                </a:cxn>
              </a:cxnLst>
              <a:rect l="T15" t="T16" r="T17" b="T18"/>
              <a:pathLst>
                <a:path w="24" h="11">
                  <a:moveTo>
                    <a:pt x="24" y="0"/>
                  </a:moveTo>
                  <a:lnTo>
                    <a:pt x="0" y="9"/>
                  </a:lnTo>
                  <a:lnTo>
                    <a:pt x="2" y="11"/>
                  </a:lnTo>
                  <a:lnTo>
                    <a:pt x="24" y="2"/>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61" name="Freeform 264"/>
            <p:cNvSpPr>
              <a:spLocks noChangeArrowheads="1"/>
            </p:cNvSpPr>
            <p:nvPr/>
          </p:nvSpPr>
          <p:spPr bwMode="auto">
            <a:xfrm>
              <a:off x="3324225" y="2133600"/>
              <a:ext cx="38100" cy="17463"/>
            </a:xfrm>
            <a:custGeom>
              <a:avLst/>
              <a:gdLst>
                <a:gd name="T0" fmla="*/ 60483750 w 24"/>
                <a:gd name="T1" fmla="*/ 0 h 11"/>
                <a:gd name="T2" fmla="*/ 0 w 24"/>
                <a:gd name="T3" fmla="*/ 22682849 h 11"/>
                <a:gd name="T4" fmla="*/ 5040313 w 24"/>
                <a:gd name="T5" fmla="*/ 27723306 h 11"/>
                <a:gd name="T6" fmla="*/ 60483750 w 24"/>
                <a:gd name="T7" fmla="*/ 5040457 h 11"/>
                <a:gd name="T8" fmla="*/ 60483750 w 24"/>
                <a:gd name="T9" fmla="*/ 0 h 11"/>
                <a:gd name="T10" fmla="*/ 0 60000 65536"/>
                <a:gd name="T11" fmla="*/ 0 60000 65536"/>
                <a:gd name="T12" fmla="*/ 0 60000 65536"/>
                <a:gd name="T13" fmla="*/ 0 60000 65536"/>
                <a:gd name="T14" fmla="*/ 0 60000 65536"/>
                <a:gd name="T15" fmla="*/ 0 w 24"/>
                <a:gd name="T16" fmla="*/ 0 h 11"/>
                <a:gd name="T17" fmla="*/ 24 w 24"/>
                <a:gd name="T18" fmla="*/ 11 h 11"/>
              </a:gdLst>
              <a:ahLst/>
              <a:cxnLst>
                <a:cxn ang="T10">
                  <a:pos x="T0" y="T1"/>
                </a:cxn>
                <a:cxn ang="T11">
                  <a:pos x="T2" y="T3"/>
                </a:cxn>
                <a:cxn ang="T12">
                  <a:pos x="T4" y="T5"/>
                </a:cxn>
                <a:cxn ang="T13">
                  <a:pos x="T6" y="T7"/>
                </a:cxn>
                <a:cxn ang="T14">
                  <a:pos x="T8" y="T9"/>
                </a:cxn>
              </a:cxnLst>
              <a:rect l="T15" t="T16" r="T17" b="T18"/>
              <a:pathLst>
                <a:path w="24" h="11">
                  <a:moveTo>
                    <a:pt x="24" y="0"/>
                  </a:moveTo>
                  <a:lnTo>
                    <a:pt x="0" y="9"/>
                  </a:lnTo>
                  <a:lnTo>
                    <a:pt x="2" y="11"/>
                  </a:lnTo>
                  <a:lnTo>
                    <a:pt x="24" y="2"/>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62" name="Freeform 265"/>
            <p:cNvSpPr>
              <a:spLocks noChangeArrowheads="1"/>
            </p:cNvSpPr>
            <p:nvPr/>
          </p:nvSpPr>
          <p:spPr bwMode="auto">
            <a:xfrm>
              <a:off x="3417888" y="223837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63" name="Freeform 266"/>
            <p:cNvSpPr>
              <a:spLocks noChangeArrowheads="1"/>
            </p:cNvSpPr>
            <p:nvPr/>
          </p:nvSpPr>
          <p:spPr bwMode="auto">
            <a:xfrm>
              <a:off x="3417888" y="223837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64" name="Freeform 267"/>
            <p:cNvSpPr>
              <a:spLocks noChangeArrowheads="1"/>
            </p:cNvSpPr>
            <p:nvPr/>
          </p:nvSpPr>
          <p:spPr bwMode="auto">
            <a:xfrm>
              <a:off x="3414713" y="2230438"/>
              <a:ext cx="33338" cy="19050"/>
            </a:xfrm>
            <a:custGeom>
              <a:avLst/>
              <a:gdLst>
                <a:gd name="T0" fmla="*/ 52924869 w 21"/>
                <a:gd name="T1" fmla="*/ 0 h 12"/>
                <a:gd name="T2" fmla="*/ 0 w 21"/>
                <a:gd name="T3" fmla="*/ 25201563 h 12"/>
                <a:gd name="T4" fmla="*/ 5040388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2"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65" name="Freeform 268"/>
            <p:cNvSpPr>
              <a:spLocks noChangeArrowheads="1"/>
            </p:cNvSpPr>
            <p:nvPr/>
          </p:nvSpPr>
          <p:spPr bwMode="auto">
            <a:xfrm>
              <a:off x="3414713" y="2230438"/>
              <a:ext cx="33338" cy="19050"/>
            </a:xfrm>
            <a:custGeom>
              <a:avLst/>
              <a:gdLst>
                <a:gd name="T0" fmla="*/ 52924869 w 21"/>
                <a:gd name="T1" fmla="*/ 0 h 12"/>
                <a:gd name="T2" fmla="*/ 0 w 21"/>
                <a:gd name="T3" fmla="*/ 25201563 h 12"/>
                <a:gd name="T4" fmla="*/ 5040388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2"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66" name="Freeform 269"/>
            <p:cNvSpPr>
              <a:spLocks noChangeArrowheads="1"/>
            </p:cNvSpPr>
            <p:nvPr/>
          </p:nvSpPr>
          <p:spPr bwMode="auto">
            <a:xfrm>
              <a:off x="3414713" y="2227263"/>
              <a:ext cx="33338" cy="14288"/>
            </a:xfrm>
            <a:custGeom>
              <a:avLst/>
              <a:gdLst>
                <a:gd name="T0" fmla="*/ 47884481 w 21"/>
                <a:gd name="T1" fmla="*/ 0 h 9"/>
                <a:gd name="T2" fmla="*/ 0 w 21"/>
                <a:gd name="T3" fmla="*/ 17642505 h 9"/>
                <a:gd name="T4" fmla="*/ 0 w 21"/>
                <a:gd name="T5" fmla="*/ 22682994 h 9"/>
                <a:gd name="T6" fmla="*/ 52924869 w 21"/>
                <a:gd name="T7" fmla="*/ 5040489 h 9"/>
                <a:gd name="T8" fmla="*/ 47884481 w 21"/>
                <a:gd name="T9" fmla="*/ 0 h 9"/>
                <a:gd name="T10" fmla="*/ 0 60000 65536"/>
                <a:gd name="T11" fmla="*/ 0 60000 65536"/>
                <a:gd name="T12" fmla="*/ 0 60000 65536"/>
                <a:gd name="T13" fmla="*/ 0 60000 65536"/>
                <a:gd name="T14" fmla="*/ 0 60000 65536"/>
                <a:gd name="T15" fmla="*/ 0 w 21"/>
                <a:gd name="T16" fmla="*/ 0 h 9"/>
                <a:gd name="T17" fmla="*/ 21 w 21"/>
                <a:gd name="T18" fmla="*/ 9 h 9"/>
              </a:gdLst>
              <a:ahLst/>
              <a:cxnLst>
                <a:cxn ang="T10">
                  <a:pos x="T0" y="T1"/>
                </a:cxn>
                <a:cxn ang="T11">
                  <a:pos x="T2" y="T3"/>
                </a:cxn>
                <a:cxn ang="T12">
                  <a:pos x="T4" y="T5"/>
                </a:cxn>
                <a:cxn ang="T13">
                  <a:pos x="T6" y="T7"/>
                </a:cxn>
                <a:cxn ang="T14">
                  <a:pos x="T8" y="T9"/>
                </a:cxn>
              </a:cxnLst>
              <a:rect l="T15" t="T16" r="T17" b="T18"/>
              <a:pathLst>
                <a:path w="21" h="9">
                  <a:moveTo>
                    <a:pt x="19" y="0"/>
                  </a:moveTo>
                  <a:lnTo>
                    <a:pt x="0" y="7"/>
                  </a:lnTo>
                  <a:lnTo>
                    <a:pt x="0" y="9"/>
                  </a:lnTo>
                  <a:lnTo>
                    <a:pt x="21" y="2"/>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67" name="Freeform 270"/>
            <p:cNvSpPr>
              <a:spLocks noChangeArrowheads="1"/>
            </p:cNvSpPr>
            <p:nvPr/>
          </p:nvSpPr>
          <p:spPr bwMode="auto">
            <a:xfrm>
              <a:off x="3414713" y="2227263"/>
              <a:ext cx="33338" cy="14288"/>
            </a:xfrm>
            <a:custGeom>
              <a:avLst/>
              <a:gdLst>
                <a:gd name="T0" fmla="*/ 47884481 w 21"/>
                <a:gd name="T1" fmla="*/ 0 h 9"/>
                <a:gd name="T2" fmla="*/ 0 w 21"/>
                <a:gd name="T3" fmla="*/ 17642505 h 9"/>
                <a:gd name="T4" fmla="*/ 0 w 21"/>
                <a:gd name="T5" fmla="*/ 22682994 h 9"/>
                <a:gd name="T6" fmla="*/ 52924869 w 21"/>
                <a:gd name="T7" fmla="*/ 5040489 h 9"/>
                <a:gd name="T8" fmla="*/ 47884481 w 21"/>
                <a:gd name="T9" fmla="*/ 0 h 9"/>
                <a:gd name="T10" fmla="*/ 0 60000 65536"/>
                <a:gd name="T11" fmla="*/ 0 60000 65536"/>
                <a:gd name="T12" fmla="*/ 0 60000 65536"/>
                <a:gd name="T13" fmla="*/ 0 60000 65536"/>
                <a:gd name="T14" fmla="*/ 0 60000 65536"/>
                <a:gd name="T15" fmla="*/ 0 w 21"/>
                <a:gd name="T16" fmla="*/ 0 h 9"/>
                <a:gd name="T17" fmla="*/ 21 w 21"/>
                <a:gd name="T18" fmla="*/ 9 h 9"/>
              </a:gdLst>
              <a:ahLst/>
              <a:cxnLst>
                <a:cxn ang="T10">
                  <a:pos x="T0" y="T1"/>
                </a:cxn>
                <a:cxn ang="T11">
                  <a:pos x="T2" y="T3"/>
                </a:cxn>
                <a:cxn ang="T12">
                  <a:pos x="T4" y="T5"/>
                </a:cxn>
                <a:cxn ang="T13">
                  <a:pos x="T6" y="T7"/>
                </a:cxn>
                <a:cxn ang="T14">
                  <a:pos x="T8" y="T9"/>
                </a:cxn>
              </a:cxnLst>
              <a:rect l="T15" t="T16" r="T17" b="T18"/>
              <a:pathLst>
                <a:path w="21" h="9">
                  <a:moveTo>
                    <a:pt x="19" y="0"/>
                  </a:moveTo>
                  <a:lnTo>
                    <a:pt x="0" y="7"/>
                  </a:lnTo>
                  <a:lnTo>
                    <a:pt x="0" y="9"/>
                  </a:lnTo>
                  <a:lnTo>
                    <a:pt x="21" y="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68" name="Freeform 271"/>
            <p:cNvSpPr>
              <a:spLocks noChangeArrowheads="1"/>
            </p:cNvSpPr>
            <p:nvPr/>
          </p:nvSpPr>
          <p:spPr bwMode="auto">
            <a:xfrm>
              <a:off x="3409950" y="2219325"/>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69" name="Freeform 272"/>
            <p:cNvSpPr>
              <a:spLocks noChangeArrowheads="1"/>
            </p:cNvSpPr>
            <p:nvPr/>
          </p:nvSpPr>
          <p:spPr bwMode="auto">
            <a:xfrm>
              <a:off x="3409950" y="2219325"/>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70" name="Freeform 273"/>
            <p:cNvSpPr>
              <a:spLocks noChangeArrowheads="1"/>
            </p:cNvSpPr>
            <p:nvPr/>
          </p:nvSpPr>
          <p:spPr bwMode="auto">
            <a:xfrm>
              <a:off x="3406775" y="2211388"/>
              <a:ext cx="38100" cy="19050"/>
            </a:xfrm>
            <a:custGeom>
              <a:avLst/>
              <a:gdLst>
                <a:gd name="T0" fmla="*/ 52924075 w 24"/>
                <a:gd name="T1" fmla="*/ 0 h 12"/>
                <a:gd name="T2" fmla="*/ 0 w 24"/>
                <a:gd name="T3" fmla="*/ 25201563 h 12"/>
                <a:gd name="T4" fmla="*/ 504031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10"/>
                  </a:lnTo>
                  <a:lnTo>
                    <a:pt x="2" y="12"/>
                  </a:lnTo>
                  <a:lnTo>
                    <a:pt x="24"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71" name="Freeform 274"/>
            <p:cNvSpPr>
              <a:spLocks noChangeArrowheads="1"/>
            </p:cNvSpPr>
            <p:nvPr/>
          </p:nvSpPr>
          <p:spPr bwMode="auto">
            <a:xfrm>
              <a:off x="3406775" y="2211388"/>
              <a:ext cx="38100" cy="19050"/>
            </a:xfrm>
            <a:custGeom>
              <a:avLst/>
              <a:gdLst>
                <a:gd name="T0" fmla="*/ 52924075 w 24"/>
                <a:gd name="T1" fmla="*/ 0 h 12"/>
                <a:gd name="T2" fmla="*/ 0 w 24"/>
                <a:gd name="T3" fmla="*/ 25201563 h 12"/>
                <a:gd name="T4" fmla="*/ 504031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10"/>
                  </a:lnTo>
                  <a:lnTo>
                    <a:pt x="2" y="12"/>
                  </a:lnTo>
                  <a:lnTo>
                    <a:pt x="24"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72" name="Freeform 275"/>
            <p:cNvSpPr>
              <a:spLocks noChangeArrowheads="1"/>
            </p:cNvSpPr>
            <p:nvPr/>
          </p:nvSpPr>
          <p:spPr bwMode="auto">
            <a:xfrm>
              <a:off x="3406775" y="2205038"/>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73" name="Freeform 276"/>
            <p:cNvSpPr>
              <a:spLocks noChangeArrowheads="1"/>
            </p:cNvSpPr>
            <p:nvPr/>
          </p:nvSpPr>
          <p:spPr bwMode="auto">
            <a:xfrm>
              <a:off x="3406775" y="2205038"/>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74" name="Freeform 277"/>
            <p:cNvSpPr>
              <a:spLocks noChangeArrowheads="1"/>
            </p:cNvSpPr>
            <p:nvPr/>
          </p:nvSpPr>
          <p:spPr bwMode="auto">
            <a:xfrm>
              <a:off x="3403600" y="2200275"/>
              <a:ext cx="33338" cy="15875"/>
            </a:xfrm>
            <a:custGeom>
              <a:avLst/>
              <a:gdLst>
                <a:gd name="T0" fmla="*/ 52924869 w 21"/>
                <a:gd name="T1" fmla="*/ 0 h 10"/>
                <a:gd name="T2" fmla="*/ 0 w 21"/>
                <a:gd name="T3" fmla="*/ 17641888 h 10"/>
                <a:gd name="T4" fmla="*/ 0 w 21"/>
                <a:gd name="T5" fmla="*/ 25201563 h 10"/>
                <a:gd name="T6" fmla="*/ 52924869 w 21"/>
                <a:gd name="T7" fmla="*/ 7561263 h 10"/>
                <a:gd name="T8" fmla="*/ 52924869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21" y="0"/>
                  </a:moveTo>
                  <a:lnTo>
                    <a:pt x="0" y="7"/>
                  </a:lnTo>
                  <a:lnTo>
                    <a:pt x="0" y="10"/>
                  </a:lnTo>
                  <a:lnTo>
                    <a:pt x="21"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75" name="Freeform 278"/>
            <p:cNvSpPr>
              <a:spLocks noChangeArrowheads="1"/>
            </p:cNvSpPr>
            <p:nvPr/>
          </p:nvSpPr>
          <p:spPr bwMode="auto">
            <a:xfrm>
              <a:off x="3403600" y="2200275"/>
              <a:ext cx="33338" cy="15875"/>
            </a:xfrm>
            <a:custGeom>
              <a:avLst/>
              <a:gdLst>
                <a:gd name="T0" fmla="*/ 52924869 w 21"/>
                <a:gd name="T1" fmla="*/ 0 h 10"/>
                <a:gd name="T2" fmla="*/ 0 w 21"/>
                <a:gd name="T3" fmla="*/ 17641888 h 10"/>
                <a:gd name="T4" fmla="*/ 0 w 21"/>
                <a:gd name="T5" fmla="*/ 25201563 h 10"/>
                <a:gd name="T6" fmla="*/ 52924869 w 21"/>
                <a:gd name="T7" fmla="*/ 7561263 h 10"/>
                <a:gd name="T8" fmla="*/ 52924869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21" y="0"/>
                  </a:moveTo>
                  <a:lnTo>
                    <a:pt x="0" y="7"/>
                  </a:lnTo>
                  <a:lnTo>
                    <a:pt x="0" y="10"/>
                  </a:lnTo>
                  <a:lnTo>
                    <a:pt x="21"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76" name="Freeform 279"/>
            <p:cNvSpPr>
              <a:spLocks noChangeArrowheads="1"/>
            </p:cNvSpPr>
            <p:nvPr/>
          </p:nvSpPr>
          <p:spPr bwMode="auto">
            <a:xfrm>
              <a:off x="3398838" y="2192338"/>
              <a:ext cx="38100" cy="19050"/>
            </a:xfrm>
            <a:custGeom>
              <a:avLst/>
              <a:gdLst>
                <a:gd name="T0" fmla="*/ 55443438 w 24"/>
                <a:gd name="T1" fmla="*/ 0 h 12"/>
                <a:gd name="T2" fmla="*/ 0 w 24"/>
                <a:gd name="T3" fmla="*/ 25201563 h 12"/>
                <a:gd name="T4" fmla="*/ 7561263 w 24"/>
                <a:gd name="T5" fmla="*/ 30241875 h 12"/>
                <a:gd name="T6" fmla="*/ 60483750 w 24"/>
                <a:gd name="T7" fmla="*/ 756126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77" name="Freeform 280"/>
            <p:cNvSpPr>
              <a:spLocks noChangeArrowheads="1"/>
            </p:cNvSpPr>
            <p:nvPr/>
          </p:nvSpPr>
          <p:spPr bwMode="auto">
            <a:xfrm>
              <a:off x="3398838" y="2192338"/>
              <a:ext cx="38100" cy="19050"/>
            </a:xfrm>
            <a:custGeom>
              <a:avLst/>
              <a:gdLst>
                <a:gd name="T0" fmla="*/ 55443438 w 24"/>
                <a:gd name="T1" fmla="*/ 0 h 12"/>
                <a:gd name="T2" fmla="*/ 0 w 24"/>
                <a:gd name="T3" fmla="*/ 25201563 h 12"/>
                <a:gd name="T4" fmla="*/ 7561263 w 24"/>
                <a:gd name="T5" fmla="*/ 30241875 h 12"/>
                <a:gd name="T6" fmla="*/ 60483750 w 24"/>
                <a:gd name="T7" fmla="*/ 756126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3"/>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78" name="Freeform 281"/>
            <p:cNvSpPr>
              <a:spLocks noChangeArrowheads="1"/>
            </p:cNvSpPr>
            <p:nvPr/>
          </p:nvSpPr>
          <p:spPr bwMode="auto">
            <a:xfrm>
              <a:off x="3398838" y="21859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79" name="Freeform 282"/>
            <p:cNvSpPr>
              <a:spLocks noChangeArrowheads="1"/>
            </p:cNvSpPr>
            <p:nvPr/>
          </p:nvSpPr>
          <p:spPr bwMode="auto">
            <a:xfrm>
              <a:off x="3398838" y="21859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80" name="Freeform 283"/>
            <p:cNvSpPr>
              <a:spLocks noChangeArrowheads="1"/>
            </p:cNvSpPr>
            <p:nvPr/>
          </p:nvSpPr>
          <p:spPr bwMode="auto">
            <a:xfrm>
              <a:off x="3395663" y="2178050"/>
              <a:ext cx="38100" cy="19050"/>
            </a:xfrm>
            <a:custGeom>
              <a:avLst/>
              <a:gdLst>
                <a:gd name="T0" fmla="*/ 52924075 w 24"/>
                <a:gd name="T1" fmla="*/ 0 h 12"/>
                <a:gd name="T2" fmla="*/ 0 w 24"/>
                <a:gd name="T3" fmla="*/ 22682200 h 12"/>
                <a:gd name="T4" fmla="*/ 5040313 w 24"/>
                <a:gd name="T5" fmla="*/ 30241875 h 12"/>
                <a:gd name="T6" fmla="*/ 60483750 w 24"/>
                <a:gd name="T7" fmla="*/ 504031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9"/>
                  </a:lnTo>
                  <a:lnTo>
                    <a:pt x="2" y="12"/>
                  </a:lnTo>
                  <a:lnTo>
                    <a:pt x="24"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81" name="Freeform 284"/>
            <p:cNvSpPr>
              <a:spLocks noChangeArrowheads="1"/>
            </p:cNvSpPr>
            <p:nvPr/>
          </p:nvSpPr>
          <p:spPr bwMode="auto">
            <a:xfrm>
              <a:off x="3395663" y="2178050"/>
              <a:ext cx="38100" cy="19050"/>
            </a:xfrm>
            <a:custGeom>
              <a:avLst/>
              <a:gdLst>
                <a:gd name="T0" fmla="*/ 52924075 w 24"/>
                <a:gd name="T1" fmla="*/ 0 h 12"/>
                <a:gd name="T2" fmla="*/ 0 w 24"/>
                <a:gd name="T3" fmla="*/ 22682200 h 12"/>
                <a:gd name="T4" fmla="*/ 5040313 w 24"/>
                <a:gd name="T5" fmla="*/ 30241875 h 12"/>
                <a:gd name="T6" fmla="*/ 60483750 w 24"/>
                <a:gd name="T7" fmla="*/ 504031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9"/>
                  </a:lnTo>
                  <a:lnTo>
                    <a:pt x="2" y="12"/>
                  </a:lnTo>
                  <a:lnTo>
                    <a:pt x="24"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82" name="Freeform 285"/>
            <p:cNvSpPr>
              <a:spLocks noChangeArrowheads="1"/>
            </p:cNvSpPr>
            <p:nvPr/>
          </p:nvSpPr>
          <p:spPr bwMode="auto">
            <a:xfrm>
              <a:off x="3395663" y="2174875"/>
              <a:ext cx="33338" cy="14288"/>
            </a:xfrm>
            <a:custGeom>
              <a:avLst/>
              <a:gdLst>
                <a:gd name="T0" fmla="*/ 52924869 w 21"/>
                <a:gd name="T1" fmla="*/ 0 h 9"/>
                <a:gd name="T2" fmla="*/ 0 w 21"/>
                <a:gd name="T3" fmla="*/ 17642505 h 9"/>
                <a:gd name="T4" fmla="*/ 0 w 21"/>
                <a:gd name="T5" fmla="*/ 22682994 h 9"/>
                <a:gd name="T6" fmla="*/ 52924869 w 21"/>
                <a:gd name="T7" fmla="*/ 5040489 h 9"/>
                <a:gd name="T8" fmla="*/ 52924869 w 21"/>
                <a:gd name="T9" fmla="*/ 0 h 9"/>
                <a:gd name="T10" fmla="*/ 0 60000 65536"/>
                <a:gd name="T11" fmla="*/ 0 60000 65536"/>
                <a:gd name="T12" fmla="*/ 0 60000 65536"/>
                <a:gd name="T13" fmla="*/ 0 60000 65536"/>
                <a:gd name="T14" fmla="*/ 0 60000 65536"/>
                <a:gd name="T15" fmla="*/ 0 w 21"/>
                <a:gd name="T16" fmla="*/ 0 h 9"/>
                <a:gd name="T17" fmla="*/ 21 w 21"/>
                <a:gd name="T18" fmla="*/ 9 h 9"/>
              </a:gdLst>
              <a:ahLst/>
              <a:cxnLst>
                <a:cxn ang="T10">
                  <a:pos x="T0" y="T1"/>
                </a:cxn>
                <a:cxn ang="T11">
                  <a:pos x="T2" y="T3"/>
                </a:cxn>
                <a:cxn ang="T12">
                  <a:pos x="T4" y="T5"/>
                </a:cxn>
                <a:cxn ang="T13">
                  <a:pos x="T6" y="T7"/>
                </a:cxn>
                <a:cxn ang="T14">
                  <a:pos x="T8" y="T9"/>
                </a:cxn>
              </a:cxnLst>
              <a:rect l="T15" t="T16" r="T17" b="T18"/>
              <a:pathLst>
                <a:path w="21" h="9">
                  <a:moveTo>
                    <a:pt x="21" y="0"/>
                  </a:moveTo>
                  <a:lnTo>
                    <a:pt x="0" y="7"/>
                  </a:lnTo>
                  <a:lnTo>
                    <a:pt x="0" y="9"/>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83" name="Freeform 286"/>
            <p:cNvSpPr>
              <a:spLocks noChangeArrowheads="1"/>
            </p:cNvSpPr>
            <p:nvPr/>
          </p:nvSpPr>
          <p:spPr bwMode="auto">
            <a:xfrm>
              <a:off x="3395663" y="2174875"/>
              <a:ext cx="33338" cy="14288"/>
            </a:xfrm>
            <a:custGeom>
              <a:avLst/>
              <a:gdLst>
                <a:gd name="T0" fmla="*/ 52924869 w 21"/>
                <a:gd name="T1" fmla="*/ 0 h 9"/>
                <a:gd name="T2" fmla="*/ 0 w 21"/>
                <a:gd name="T3" fmla="*/ 17642505 h 9"/>
                <a:gd name="T4" fmla="*/ 0 w 21"/>
                <a:gd name="T5" fmla="*/ 22682994 h 9"/>
                <a:gd name="T6" fmla="*/ 52924869 w 21"/>
                <a:gd name="T7" fmla="*/ 5040489 h 9"/>
                <a:gd name="T8" fmla="*/ 52924869 w 21"/>
                <a:gd name="T9" fmla="*/ 0 h 9"/>
                <a:gd name="T10" fmla="*/ 0 60000 65536"/>
                <a:gd name="T11" fmla="*/ 0 60000 65536"/>
                <a:gd name="T12" fmla="*/ 0 60000 65536"/>
                <a:gd name="T13" fmla="*/ 0 60000 65536"/>
                <a:gd name="T14" fmla="*/ 0 60000 65536"/>
                <a:gd name="T15" fmla="*/ 0 w 21"/>
                <a:gd name="T16" fmla="*/ 0 h 9"/>
                <a:gd name="T17" fmla="*/ 21 w 21"/>
                <a:gd name="T18" fmla="*/ 9 h 9"/>
              </a:gdLst>
              <a:ahLst/>
              <a:cxnLst>
                <a:cxn ang="T10">
                  <a:pos x="T0" y="T1"/>
                </a:cxn>
                <a:cxn ang="T11">
                  <a:pos x="T2" y="T3"/>
                </a:cxn>
                <a:cxn ang="T12">
                  <a:pos x="T4" y="T5"/>
                </a:cxn>
                <a:cxn ang="T13">
                  <a:pos x="T6" y="T7"/>
                </a:cxn>
                <a:cxn ang="T14">
                  <a:pos x="T8" y="T9"/>
                </a:cxn>
              </a:cxnLst>
              <a:rect l="T15" t="T16" r="T17" b="T18"/>
              <a:pathLst>
                <a:path w="21" h="9">
                  <a:moveTo>
                    <a:pt x="21" y="0"/>
                  </a:moveTo>
                  <a:lnTo>
                    <a:pt x="0" y="7"/>
                  </a:lnTo>
                  <a:lnTo>
                    <a:pt x="0" y="9"/>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84" name="Freeform 287"/>
            <p:cNvSpPr>
              <a:spLocks noChangeArrowheads="1"/>
            </p:cNvSpPr>
            <p:nvPr/>
          </p:nvSpPr>
          <p:spPr bwMode="auto">
            <a:xfrm>
              <a:off x="3392488" y="216693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85" name="Freeform 288"/>
            <p:cNvSpPr>
              <a:spLocks noChangeArrowheads="1"/>
            </p:cNvSpPr>
            <p:nvPr/>
          </p:nvSpPr>
          <p:spPr bwMode="auto">
            <a:xfrm>
              <a:off x="3392488" y="216693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86" name="Freeform 289"/>
            <p:cNvSpPr>
              <a:spLocks noChangeArrowheads="1"/>
            </p:cNvSpPr>
            <p:nvPr/>
          </p:nvSpPr>
          <p:spPr bwMode="auto">
            <a:xfrm>
              <a:off x="3463925" y="221932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87" name="Freeform 290"/>
            <p:cNvSpPr>
              <a:spLocks noChangeArrowheads="1"/>
            </p:cNvSpPr>
            <p:nvPr/>
          </p:nvSpPr>
          <p:spPr bwMode="auto">
            <a:xfrm>
              <a:off x="3463925" y="221932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88" name="Freeform 291"/>
            <p:cNvSpPr>
              <a:spLocks noChangeArrowheads="1"/>
            </p:cNvSpPr>
            <p:nvPr/>
          </p:nvSpPr>
          <p:spPr bwMode="auto">
            <a:xfrm>
              <a:off x="3459163" y="2211388"/>
              <a:ext cx="38100" cy="19050"/>
            </a:xfrm>
            <a:custGeom>
              <a:avLst/>
              <a:gdLst>
                <a:gd name="T0" fmla="*/ 52924075 w 24"/>
                <a:gd name="T1" fmla="*/ 0 h 12"/>
                <a:gd name="T2" fmla="*/ 0 w 24"/>
                <a:gd name="T3" fmla="*/ 25201563 h 12"/>
                <a:gd name="T4" fmla="*/ 756126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10"/>
                  </a:lnTo>
                  <a:lnTo>
                    <a:pt x="3" y="12"/>
                  </a:lnTo>
                  <a:lnTo>
                    <a:pt x="24"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89" name="Freeform 292"/>
            <p:cNvSpPr>
              <a:spLocks noChangeArrowheads="1"/>
            </p:cNvSpPr>
            <p:nvPr/>
          </p:nvSpPr>
          <p:spPr bwMode="auto">
            <a:xfrm>
              <a:off x="3459163" y="2211388"/>
              <a:ext cx="38100" cy="19050"/>
            </a:xfrm>
            <a:custGeom>
              <a:avLst/>
              <a:gdLst>
                <a:gd name="T0" fmla="*/ 52924075 w 24"/>
                <a:gd name="T1" fmla="*/ 0 h 12"/>
                <a:gd name="T2" fmla="*/ 0 w 24"/>
                <a:gd name="T3" fmla="*/ 25201563 h 12"/>
                <a:gd name="T4" fmla="*/ 756126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10"/>
                  </a:lnTo>
                  <a:lnTo>
                    <a:pt x="3" y="12"/>
                  </a:lnTo>
                  <a:lnTo>
                    <a:pt x="24"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90" name="Freeform 293"/>
            <p:cNvSpPr>
              <a:spLocks noChangeArrowheads="1"/>
            </p:cNvSpPr>
            <p:nvPr/>
          </p:nvSpPr>
          <p:spPr bwMode="auto">
            <a:xfrm>
              <a:off x="3459163" y="2205038"/>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91" name="Freeform 294"/>
            <p:cNvSpPr>
              <a:spLocks noChangeArrowheads="1"/>
            </p:cNvSpPr>
            <p:nvPr/>
          </p:nvSpPr>
          <p:spPr bwMode="auto">
            <a:xfrm>
              <a:off x="3459163" y="2205038"/>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92" name="Freeform 295"/>
            <p:cNvSpPr>
              <a:spLocks noChangeArrowheads="1"/>
            </p:cNvSpPr>
            <p:nvPr/>
          </p:nvSpPr>
          <p:spPr bwMode="auto">
            <a:xfrm>
              <a:off x="3455988" y="2200275"/>
              <a:ext cx="33338" cy="15875"/>
            </a:xfrm>
            <a:custGeom>
              <a:avLst/>
              <a:gdLst>
                <a:gd name="T0" fmla="*/ 52924869 w 21"/>
                <a:gd name="T1" fmla="*/ 0 h 10"/>
                <a:gd name="T2" fmla="*/ 0 w 21"/>
                <a:gd name="T3" fmla="*/ 17641888 h 10"/>
                <a:gd name="T4" fmla="*/ 5040388 w 21"/>
                <a:gd name="T5" fmla="*/ 25201563 h 10"/>
                <a:gd name="T6" fmla="*/ 52924869 w 21"/>
                <a:gd name="T7" fmla="*/ 7561263 h 10"/>
                <a:gd name="T8" fmla="*/ 52924869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21" y="0"/>
                  </a:moveTo>
                  <a:lnTo>
                    <a:pt x="0" y="7"/>
                  </a:lnTo>
                  <a:lnTo>
                    <a:pt x="2" y="10"/>
                  </a:lnTo>
                  <a:lnTo>
                    <a:pt x="21"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93" name="Freeform 296"/>
            <p:cNvSpPr>
              <a:spLocks noChangeArrowheads="1"/>
            </p:cNvSpPr>
            <p:nvPr/>
          </p:nvSpPr>
          <p:spPr bwMode="auto">
            <a:xfrm>
              <a:off x="3455988" y="2200275"/>
              <a:ext cx="33338" cy="15875"/>
            </a:xfrm>
            <a:custGeom>
              <a:avLst/>
              <a:gdLst>
                <a:gd name="T0" fmla="*/ 52924869 w 21"/>
                <a:gd name="T1" fmla="*/ 0 h 10"/>
                <a:gd name="T2" fmla="*/ 0 w 21"/>
                <a:gd name="T3" fmla="*/ 17641888 h 10"/>
                <a:gd name="T4" fmla="*/ 5040388 w 21"/>
                <a:gd name="T5" fmla="*/ 25201563 h 10"/>
                <a:gd name="T6" fmla="*/ 52924869 w 21"/>
                <a:gd name="T7" fmla="*/ 7561263 h 10"/>
                <a:gd name="T8" fmla="*/ 52924869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21" y="0"/>
                  </a:moveTo>
                  <a:lnTo>
                    <a:pt x="0" y="7"/>
                  </a:lnTo>
                  <a:lnTo>
                    <a:pt x="2" y="10"/>
                  </a:lnTo>
                  <a:lnTo>
                    <a:pt x="21"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94" name="Freeform 297"/>
            <p:cNvSpPr>
              <a:spLocks noChangeArrowheads="1"/>
            </p:cNvSpPr>
            <p:nvPr/>
          </p:nvSpPr>
          <p:spPr bwMode="auto">
            <a:xfrm>
              <a:off x="3455988" y="2192338"/>
              <a:ext cx="33338" cy="19050"/>
            </a:xfrm>
            <a:custGeom>
              <a:avLst/>
              <a:gdLst>
                <a:gd name="T0" fmla="*/ 47884481 w 21"/>
                <a:gd name="T1" fmla="*/ 0 h 12"/>
                <a:gd name="T2" fmla="*/ 0 w 21"/>
                <a:gd name="T3" fmla="*/ 25201563 h 12"/>
                <a:gd name="T4" fmla="*/ 0 w 21"/>
                <a:gd name="T5" fmla="*/ 30241875 h 12"/>
                <a:gd name="T6" fmla="*/ 52924869 w 21"/>
                <a:gd name="T7" fmla="*/ 756126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3"/>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95" name="Freeform 298"/>
            <p:cNvSpPr>
              <a:spLocks noChangeArrowheads="1"/>
            </p:cNvSpPr>
            <p:nvPr/>
          </p:nvSpPr>
          <p:spPr bwMode="auto">
            <a:xfrm>
              <a:off x="3455988" y="2192338"/>
              <a:ext cx="33338" cy="19050"/>
            </a:xfrm>
            <a:custGeom>
              <a:avLst/>
              <a:gdLst>
                <a:gd name="T0" fmla="*/ 47884481 w 21"/>
                <a:gd name="T1" fmla="*/ 0 h 12"/>
                <a:gd name="T2" fmla="*/ 0 w 21"/>
                <a:gd name="T3" fmla="*/ 25201563 h 12"/>
                <a:gd name="T4" fmla="*/ 0 w 21"/>
                <a:gd name="T5" fmla="*/ 30241875 h 12"/>
                <a:gd name="T6" fmla="*/ 52924869 w 21"/>
                <a:gd name="T7" fmla="*/ 756126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3"/>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96" name="Freeform 299"/>
            <p:cNvSpPr>
              <a:spLocks noChangeArrowheads="1"/>
            </p:cNvSpPr>
            <p:nvPr/>
          </p:nvSpPr>
          <p:spPr bwMode="auto">
            <a:xfrm>
              <a:off x="3451225" y="21859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97" name="Freeform 300"/>
            <p:cNvSpPr>
              <a:spLocks noChangeArrowheads="1"/>
            </p:cNvSpPr>
            <p:nvPr/>
          </p:nvSpPr>
          <p:spPr bwMode="auto">
            <a:xfrm>
              <a:off x="3451225" y="21859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98" name="Freeform 301"/>
            <p:cNvSpPr>
              <a:spLocks noChangeArrowheads="1"/>
            </p:cNvSpPr>
            <p:nvPr/>
          </p:nvSpPr>
          <p:spPr bwMode="auto">
            <a:xfrm>
              <a:off x="3448050" y="2181225"/>
              <a:ext cx="38100" cy="15875"/>
            </a:xfrm>
            <a:custGeom>
              <a:avLst/>
              <a:gdLst>
                <a:gd name="T0" fmla="*/ 52924075 w 24"/>
                <a:gd name="T1" fmla="*/ 0 h 10"/>
                <a:gd name="T2" fmla="*/ 0 w 24"/>
                <a:gd name="T3" fmla="*/ 17641888 h 10"/>
                <a:gd name="T4" fmla="*/ 5040313 w 24"/>
                <a:gd name="T5" fmla="*/ 25201563 h 10"/>
                <a:gd name="T6" fmla="*/ 60483750 w 24"/>
                <a:gd name="T7" fmla="*/ 7561263 h 10"/>
                <a:gd name="T8" fmla="*/ 52924075 w 24"/>
                <a:gd name="T9" fmla="*/ 0 h 10"/>
                <a:gd name="T10" fmla="*/ 0 60000 65536"/>
                <a:gd name="T11" fmla="*/ 0 60000 65536"/>
                <a:gd name="T12" fmla="*/ 0 60000 65536"/>
                <a:gd name="T13" fmla="*/ 0 60000 65536"/>
                <a:gd name="T14" fmla="*/ 0 60000 65536"/>
                <a:gd name="T15" fmla="*/ 0 w 24"/>
                <a:gd name="T16" fmla="*/ 0 h 10"/>
                <a:gd name="T17" fmla="*/ 24 w 24"/>
                <a:gd name="T18" fmla="*/ 10 h 10"/>
              </a:gdLst>
              <a:ahLst/>
              <a:cxnLst>
                <a:cxn ang="T10">
                  <a:pos x="T0" y="T1"/>
                </a:cxn>
                <a:cxn ang="T11">
                  <a:pos x="T2" y="T3"/>
                </a:cxn>
                <a:cxn ang="T12">
                  <a:pos x="T4" y="T5"/>
                </a:cxn>
                <a:cxn ang="T13">
                  <a:pos x="T6" y="T7"/>
                </a:cxn>
                <a:cxn ang="T14">
                  <a:pos x="T8" y="T9"/>
                </a:cxn>
              </a:cxnLst>
              <a:rect l="T15" t="T16" r="T17" b="T18"/>
              <a:pathLst>
                <a:path w="24" h="10">
                  <a:moveTo>
                    <a:pt x="21" y="0"/>
                  </a:moveTo>
                  <a:lnTo>
                    <a:pt x="0" y="7"/>
                  </a:lnTo>
                  <a:lnTo>
                    <a:pt x="2" y="10"/>
                  </a:lnTo>
                  <a:lnTo>
                    <a:pt x="24"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499" name="Freeform 302"/>
            <p:cNvSpPr>
              <a:spLocks noChangeArrowheads="1"/>
            </p:cNvSpPr>
            <p:nvPr/>
          </p:nvSpPr>
          <p:spPr bwMode="auto">
            <a:xfrm>
              <a:off x="3448050" y="2181225"/>
              <a:ext cx="38100" cy="15875"/>
            </a:xfrm>
            <a:custGeom>
              <a:avLst/>
              <a:gdLst>
                <a:gd name="T0" fmla="*/ 52924075 w 24"/>
                <a:gd name="T1" fmla="*/ 0 h 10"/>
                <a:gd name="T2" fmla="*/ 0 w 24"/>
                <a:gd name="T3" fmla="*/ 17641888 h 10"/>
                <a:gd name="T4" fmla="*/ 5040313 w 24"/>
                <a:gd name="T5" fmla="*/ 25201563 h 10"/>
                <a:gd name="T6" fmla="*/ 60483750 w 24"/>
                <a:gd name="T7" fmla="*/ 7561263 h 10"/>
                <a:gd name="T8" fmla="*/ 52924075 w 24"/>
                <a:gd name="T9" fmla="*/ 0 h 10"/>
                <a:gd name="T10" fmla="*/ 0 60000 65536"/>
                <a:gd name="T11" fmla="*/ 0 60000 65536"/>
                <a:gd name="T12" fmla="*/ 0 60000 65536"/>
                <a:gd name="T13" fmla="*/ 0 60000 65536"/>
                <a:gd name="T14" fmla="*/ 0 60000 65536"/>
                <a:gd name="T15" fmla="*/ 0 w 24"/>
                <a:gd name="T16" fmla="*/ 0 h 10"/>
                <a:gd name="T17" fmla="*/ 24 w 24"/>
                <a:gd name="T18" fmla="*/ 10 h 10"/>
              </a:gdLst>
              <a:ahLst/>
              <a:cxnLst>
                <a:cxn ang="T10">
                  <a:pos x="T0" y="T1"/>
                </a:cxn>
                <a:cxn ang="T11">
                  <a:pos x="T2" y="T3"/>
                </a:cxn>
                <a:cxn ang="T12">
                  <a:pos x="T4" y="T5"/>
                </a:cxn>
                <a:cxn ang="T13">
                  <a:pos x="T6" y="T7"/>
                </a:cxn>
                <a:cxn ang="T14">
                  <a:pos x="T8" y="T9"/>
                </a:cxn>
              </a:cxnLst>
              <a:rect l="T15" t="T16" r="T17" b="T18"/>
              <a:pathLst>
                <a:path w="24" h="10">
                  <a:moveTo>
                    <a:pt x="21" y="0"/>
                  </a:moveTo>
                  <a:lnTo>
                    <a:pt x="0" y="7"/>
                  </a:lnTo>
                  <a:lnTo>
                    <a:pt x="2" y="10"/>
                  </a:lnTo>
                  <a:lnTo>
                    <a:pt x="24"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00" name="Freeform 303"/>
            <p:cNvSpPr>
              <a:spLocks noChangeArrowheads="1"/>
            </p:cNvSpPr>
            <p:nvPr/>
          </p:nvSpPr>
          <p:spPr bwMode="auto">
            <a:xfrm>
              <a:off x="3448050" y="2174875"/>
              <a:ext cx="33338" cy="17463"/>
            </a:xfrm>
            <a:custGeom>
              <a:avLst/>
              <a:gdLst>
                <a:gd name="T0" fmla="*/ 52924869 w 21"/>
                <a:gd name="T1" fmla="*/ 0 h 11"/>
                <a:gd name="T2" fmla="*/ 0 w 21"/>
                <a:gd name="T3" fmla="*/ 17642393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7"/>
                  </a:lnTo>
                  <a:lnTo>
                    <a:pt x="0" y="11"/>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01" name="Freeform 304"/>
            <p:cNvSpPr>
              <a:spLocks noChangeArrowheads="1"/>
            </p:cNvSpPr>
            <p:nvPr/>
          </p:nvSpPr>
          <p:spPr bwMode="auto">
            <a:xfrm>
              <a:off x="3448050" y="2174875"/>
              <a:ext cx="33338" cy="17463"/>
            </a:xfrm>
            <a:custGeom>
              <a:avLst/>
              <a:gdLst>
                <a:gd name="T0" fmla="*/ 52924869 w 21"/>
                <a:gd name="T1" fmla="*/ 0 h 11"/>
                <a:gd name="T2" fmla="*/ 0 w 21"/>
                <a:gd name="T3" fmla="*/ 17642393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7"/>
                  </a:lnTo>
                  <a:lnTo>
                    <a:pt x="0" y="11"/>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02" name="Freeform 305"/>
            <p:cNvSpPr>
              <a:spLocks noChangeArrowheads="1"/>
            </p:cNvSpPr>
            <p:nvPr/>
          </p:nvSpPr>
          <p:spPr bwMode="auto">
            <a:xfrm>
              <a:off x="3444875" y="2166938"/>
              <a:ext cx="33338" cy="19050"/>
            </a:xfrm>
            <a:custGeom>
              <a:avLst/>
              <a:gdLst>
                <a:gd name="T0" fmla="*/ 52924869 w 21"/>
                <a:gd name="T1" fmla="*/ 0 h 12"/>
                <a:gd name="T2" fmla="*/ 0 w 21"/>
                <a:gd name="T3" fmla="*/ 22682200 h 12"/>
                <a:gd name="T4" fmla="*/ 5040388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2"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03" name="Freeform 306"/>
            <p:cNvSpPr>
              <a:spLocks noChangeArrowheads="1"/>
            </p:cNvSpPr>
            <p:nvPr/>
          </p:nvSpPr>
          <p:spPr bwMode="auto">
            <a:xfrm>
              <a:off x="3444875" y="2166938"/>
              <a:ext cx="33338" cy="19050"/>
            </a:xfrm>
            <a:custGeom>
              <a:avLst/>
              <a:gdLst>
                <a:gd name="T0" fmla="*/ 52924869 w 21"/>
                <a:gd name="T1" fmla="*/ 0 h 12"/>
                <a:gd name="T2" fmla="*/ 0 w 21"/>
                <a:gd name="T3" fmla="*/ 22682200 h 12"/>
                <a:gd name="T4" fmla="*/ 5040388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2"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04" name="Freeform 307"/>
            <p:cNvSpPr>
              <a:spLocks noChangeArrowheads="1"/>
            </p:cNvSpPr>
            <p:nvPr/>
          </p:nvSpPr>
          <p:spPr bwMode="auto">
            <a:xfrm>
              <a:off x="3444875" y="2159000"/>
              <a:ext cx="33338" cy="19050"/>
            </a:xfrm>
            <a:custGeom>
              <a:avLst/>
              <a:gdLst>
                <a:gd name="T0" fmla="*/ 47884481 w 21"/>
                <a:gd name="T1" fmla="*/ 0 h 12"/>
                <a:gd name="T2" fmla="*/ 0 w 21"/>
                <a:gd name="T3" fmla="*/ 25201563 h 12"/>
                <a:gd name="T4" fmla="*/ 0 w 21"/>
                <a:gd name="T5" fmla="*/ 30241875 h 12"/>
                <a:gd name="T6" fmla="*/ 52924869 w 21"/>
                <a:gd name="T7" fmla="*/ 504031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2"/>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05" name="Freeform 308"/>
            <p:cNvSpPr>
              <a:spLocks noChangeArrowheads="1"/>
            </p:cNvSpPr>
            <p:nvPr/>
          </p:nvSpPr>
          <p:spPr bwMode="auto">
            <a:xfrm>
              <a:off x="3444875" y="2159000"/>
              <a:ext cx="33338" cy="19050"/>
            </a:xfrm>
            <a:custGeom>
              <a:avLst/>
              <a:gdLst>
                <a:gd name="T0" fmla="*/ 47884481 w 21"/>
                <a:gd name="T1" fmla="*/ 0 h 12"/>
                <a:gd name="T2" fmla="*/ 0 w 21"/>
                <a:gd name="T3" fmla="*/ 25201563 h 12"/>
                <a:gd name="T4" fmla="*/ 0 w 21"/>
                <a:gd name="T5" fmla="*/ 30241875 h 12"/>
                <a:gd name="T6" fmla="*/ 52924869 w 21"/>
                <a:gd name="T7" fmla="*/ 504031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06" name="Freeform 309"/>
            <p:cNvSpPr>
              <a:spLocks noChangeArrowheads="1"/>
            </p:cNvSpPr>
            <p:nvPr/>
          </p:nvSpPr>
          <p:spPr bwMode="auto">
            <a:xfrm>
              <a:off x="3440113" y="2155825"/>
              <a:ext cx="34925" cy="14288"/>
            </a:xfrm>
            <a:custGeom>
              <a:avLst/>
              <a:gdLst>
                <a:gd name="T0" fmla="*/ 55443438 w 22"/>
                <a:gd name="T1" fmla="*/ 0 h 9"/>
                <a:gd name="T2" fmla="*/ 0 w 22"/>
                <a:gd name="T3" fmla="*/ 17642505 h 9"/>
                <a:gd name="T4" fmla="*/ 0 w 22"/>
                <a:gd name="T5" fmla="*/ 22682994 h 9"/>
                <a:gd name="T6" fmla="*/ 55443438 w 22"/>
                <a:gd name="T7" fmla="*/ 5040489 h 9"/>
                <a:gd name="T8" fmla="*/ 55443438 w 22"/>
                <a:gd name="T9" fmla="*/ 0 h 9"/>
                <a:gd name="T10" fmla="*/ 0 60000 65536"/>
                <a:gd name="T11" fmla="*/ 0 60000 65536"/>
                <a:gd name="T12" fmla="*/ 0 60000 65536"/>
                <a:gd name="T13" fmla="*/ 0 60000 65536"/>
                <a:gd name="T14" fmla="*/ 0 60000 65536"/>
                <a:gd name="T15" fmla="*/ 0 w 22"/>
                <a:gd name="T16" fmla="*/ 0 h 9"/>
                <a:gd name="T17" fmla="*/ 22 w 22"/>
                <a:gd name="T18" fmla="*/ 9 h 9"/>
              </a:gdLst>
              <a:ahLst/>
              <a:cxnLst>
                <a:cxn ang="T10">
                  <a:pos x="T0" y="T1"/>
                </a:cxn>
                <a:cxn ang="T11">
                  <a:pos x="T2" y="T3"/>
                </a:cxn>
                <a:cxn ang="T12">
                  <a:pos x="T4" y="T5"/>
                </a:cxn>
                <a:cxn ang="T13">
                  <a:pos x="T6" y="T7"/>
                </a:cxn>
                <a:cxn ang="T14">
                  <a:pos x="T8" y="T9"/>
                </a:cxn>
              </a:cxnLst>
              <a:rect l="T15" t="T16" r="T17" b="T18"/>
              <a:pathLst>
                <a:path w="22" h="9">
                  <a:moveTo>
                    <a:pt x="22" y="0"/>
                  </a:moveTo>
                  <a:lnTo>
                    <a:pt x="0" y="7"/>
                  </a:lnTo>
                  <a:lnTo>
                    <a:pt x="0" y="9"/>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07" name="Freeform 310"/>
            <p:cNvSpPr>
              <a:spLocks noChangeArrowheads="1"/>
            </p:cNvSpPr>
            <p:nvPr/>
          </p:nvSpPr>
          <p:spPr bwMode="auto">
            <a:xfrm>
              <a:off x="3440113" y="2155825"/>
              <a:ext cx="34925" cy="14288"/>
            </a:xfrm>
            <a:custGeom>
              <a:avLst/>
              <a:gdLst>
                <a:gd name="T0" fmla="*/ 55443438 w 22"/>
                <a:gd name="T1" fmla="*/ 0 h 9"/>
                <a:gd name="T2" fmla="*/ 0 w 22"/>
                <a:gd name="T3" fmla="*/ 17642505 h 9"/>
                <a:gd name="T4" fmla="*/ 0 w 22"/>
                <a:gd name="T5" fmla="*/ 22682994 h 9"/>
                <a:gd name="T6" fmla="*/ 55443438 w 22"/>
                <a:gd name="T7" fmla="*/ 5040489 h 9"/>
                <a:gd name="T8" fmla="*/ 55443438 w 22"/>
                <a:gd name="T9" fmla="*/ 0 h 9"/>
                <a:gd name="T10" fmla="*/ 0 60000 65536"/>
                <a:gd name="T11" fmla="*/ 0 60000 65536"/>
                <a:gd name="T12" fmla="*/ 0 60000 65536"/>
                <a:gd name="T13" fmla="*/ 0 60000 65536"/>
                <a:gd name="T14" fmla="*/ 0 60000 65536"/>
                <a:gd name="T15" fmla="*/ 0 w 22"/>
                <a:gd name="T16" fmla="*/ 0 h 9"/>
                <a:gd name="T17" fmla="*/ 22 w 22"/>
                <a:gd name="T18" fmla="*/ 9 h 9"/>
              </a:gdLst>
              <a:ahLst/>
              <a:cxnLst>
                <a:cxn ang="T10">
                  <a:pos x="T0" y="T1"/>
                </a:cxn>
                <a:cxn ang="T11">
                  <a:pos x="T2" y="T3"/>
                </a:cxn>
                <a:cxn ang="T12">
                  <a:pos x="T4" y="T5"/>
                </a:cxn>
                <a:cxn ang="T13">
                  <a:pos x="T6" y="T7"/>
                </a:cxn>
                <a:cxn ang="T14">
                  <a:pos x="T8" y="T9"/>
                </a:cxn>
              </a:cxnLst>
              <a:rect l="T15" t="T16" r="T17" b="T18"/>
              <a:pathLst>
                <a:path w="22" h="9">
                  <a:moveTo>
                    <a:pt x="22" y="0"/>
                  </a:moveTo>
                  <a:lnTo>
                    <a:pt x="0" y="7"/>
                  </a:lnTo>
                  <a:lnTo>
                    <a:pt x="0" y="9"/>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08" name="Freeform 311"/>
            <p:cNvSpPr>
              <a:spLocks noChangeArrowheads="1"/>
            </p:cNvSpPr>
            <p:nvPr/>
          </p:nvSpPr>
          <p:spPr bwMode="auto">
            <a:xfrm>
              <a:off x="3436938" y="2147888"/>
              <a:ext cx="38100" cy="19050"/>
            </a:xfrm>
            <a:custGeom>
              <a:avLst/>
              <a:gdLst>
                <a:gd name="T0" fmla="*/ 52924075 w 24"/>
                <a:gd name="T1" fmla="*/ 0 h 12"/>
                <a:gd name="T2" fmla="*/ 0 w 24"/>
                <a:gd name="T3" fmla="*/ 22682200 h 12"/>
                <a:gd name="T4" fmla="*/ 5040313 w 24"/>
                <a:gd name="T5" fmla="*/ 30241875 h 12"/>
                <a:gd name="T6" fmla="*/ 60483750 w 24"/>
                <a:gd name="T7" fmla="*/ 504031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9"/>
                  </a:lnTo>
                  <a:lnTo>
                    <a:pt x="2" y="12"/>
                  </a:lnTo>
                  <a:lnTo>
                    <a:pt x="24"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09" name="Freeform 312"/>
            <p:cNvSpPr>
              <a:spLocks noChangeArrowheads="1"/>
            </p:cNvSpPr>
            <p:nvPr/>
          </p:nvSpPr>
          <p:spPr bwMode="auto">
            <a:xfrm>
              <a:off x="3436938" y="2147888"/>
              <a:ext cx="38100" cy="19050"/>
            </a:xfrm>
            <a:custGeom>
              <a:avLst/>
              <a:gdLst>
                <a:gd name="T0" fmla="*/ 52924075 w 24"/>
                <a:gd name="T1" fmla="*/ 0 h 12"/>
                <a:gd name="T2" fmla="*/ 0 w 24"/>
                <a:gd name="T3" fmla="*/ 22682200 h 12"/>
                <a:gd name="T4" fmla="*/ 5040313 w 24"/>
                <a:gd name="T5" fmla="*/ 30241875 h 12"/>
                <a:gd name="T6" fmla="*/ 60483750 w 24"/>
                <a:gd name="T7" fmla="*/ 504031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9"/>
                  </a:lnTo>
                  <a:lnTo>
                    <a:pt x="2" y="12"/>
                  </a:lnTo>
                  <a:lnTo>
                    <a:pt x="24"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10" name="Freeform 313"/>
            <p:cNvSpPr>
              <a:spLocks noChangeArrowheads="1"/>
            </p:cNvSpPr>
            <p:nvPr/>
          </p:nvSpPr>
          <p:spPr bwMode="auto">
            <a:xfrm>
              <a:off x="3436938" y="2139950"/>
              <a:ext cx="33338" cy="19050"/>
            </a:xfrm>
            <a:custGeom>
              <a:avLst/>
              <a:gdLst>
                <a:gd name="T0" fmla="*/ 52924869 w 21"/>
                <a:gd name="T1" fmla="*/ 0 h 12"/>
                <a:gd name="T2" fmla="*/ 0 w 21"/>
                <a:gd name="T3" fmla="*/ 25201563 h 12"/>
                <a:gd name="T4" fmla="*/ 0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11" name="Freeform 314"/>
            <p:cNvSpPr>
              <a:spLocks noChangeArrowheads="1"/>
            </p:cNvSpPr>
            <p:nvPr/>
          </p:nvSpPr>
          <p:spPr bwMode="auto">
            <a:xfrm>
              <a:off x="3436938" y="2139950"/>
              <a:ext cx="33338" cy="19050"/>
            </a:xfrm>
            <a:custGeom>
              <a:avLst/>
              <a:gdLst>
                <a:gd name="T0" fmla="*/ 52924869 w 21"/>
                <a:gd name="T1" fmla="*/ 0 h 12"/>
                <a:gd name="T2" fmla="*/ 0 w 21"/>
                <a:gd name="T3" fmla="*/ 25201563 h 12"/>
                <a:gd name="T4" fmla="*/ 0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12" name="Freeform 315"/>
            <p:cNvSpPr>
              <a:spLocks noChangeArrowheads="1"/>
            </p:cNvSpPr>
            <p:nvPr/>
          </p:nvSpPr>
          <p:spPr bwMode="auto">
            <a:xfrm>
              <a:off x="3433763" y="2133600"/>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13" name="Freeform 316"/>
            <p:cNvSpPr>
              <a:spLocks noChangeArrowheads="1"/>
            </p:cNvSpPr>
            <p:nvPr/>
          </p:nvSpPr>
          <p:spPr bwMode="auto">
            <a:xfrm>
              <a:off x="3433763" y="2133600"/>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14" name="Freeform 317"/>
            <p:cNvSpPr>
              <a:spLocks noChangeArrowheads="1"/>
            </p:cNvSpPr>
            <p:nvPr/>
          </p:nvSpPr>
          <p:spPr bwMode="auto">
            <a:xfrm>
              <a:off x="3429000" y="2128838"/>
              <a:ext cx="38100" cy="15875"/>
            </a:xfrm>
            <a:custGeom>
              <a:avLst/>
              <a:gdLst>
                <a:gd name="T0" fmla="*/ 55443438 w 24"/>
                <a:gd name="T1" fmla="*/ 0 h 10"/>
                <a:gd name="T2" fmla="*/ 0 w 24"/>
                <a:gd name="T3" fmla="*/ 17641888 h 10"/>
                <a:gd name="T4" fmla="*/ 7561263 w 24"/>
                <a:gd name="T5" fmla="*/ 25201563 h 10"/>
                <a:gd name="T6" fmla="*/ 60483750 w 24"/>
                <a:gd name="T7" fmla="*/ 7561263 h 10"/>
                <a:gd name="T8" fmla="*/ 55443438 w 24"/>
                <a:gd name="T9" fmla="*/ 0 h 10"/>
                <a:gd name="T10" fmla="*/ 0 60000 65536"/>
                <a:gd name="T11" fmla="*/ 0 60000 65536"/>
                <a:gd name="T12" fmla="*/ 0 60000 65536"/>
                <a:gd name="T13" fmla="*/ 0 60000 65536"/>
                <a:gd name="T14" fmla="*/ 0 60000 65536"/>
                <a:gd name="T15" fmla="*/ 0 w 24"/>
                <a:gd name="T16" fmla="*/ 0 h 10"/>
                <a:gd name="T17" fmla="*/ 24 w 24"/>
                <a:gd name="T18" fmla="*/ 10 h 10"/>
              </a:gdLst>
              <a:ahLst/>
              <a:cxnLst>
                <a:cxn ang="T10">
                  <a:pos x="T0" y="T1"/>
                </a:cxn>
                <a:cxn ang="T11">
                  <a:pos x="T2" y="T3"/>
                </a:cxn>
                <a:cxn ang="T12">
                  <a:pos x="T4" y="T5"/>
                </a:cxn>
                <a:cxn ang="T13">
                  <a:pos x="T6" y="T7"/>
                </a:cxn>
                <a:cxn ang="T14">
                  <a:pos x="T8" y="T9"/>
                </a:cxn>
              </a:cxnLst>
              <a:rect l="T15" t="T16" r="T17" b="T18"/>
              <a:pathLst>
                <a:path w="24" h="10">
                  <a:moveTo>
                    <a:pt x="22" y="0"/>
                  </a:moveTo>
                  <a:lnTo>
                    <a:pt x="0" y="7"/>
                  </a:lnTo>
                  <a:lnTo>
                    <a:pt x="3" y="10"/>
                  </a:lnTo>
                  <a:lnTo>
                    <a:pt x="24" y="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15" name="Freeform 318"/>
            <p:cNvSpPr>
              <a:spLocks noChangeArrowheads="1"/>
            </p:cNvSpPr>
            <p:nvPr/>
          </p:nvSpPr>
          <p:spPr bwMode="auto">
            <a:xfrm>
              <a:off x="3429000" y="2128838"/>
              <a:ext cx="38100" cy="15875"/>
            </a:xfrm>
            <a:custGeom>
              <a:avLst/>
              <a:gdLst>
                <a:gd name="T0" fmla="*/ 55443438 w 24"/>
                <a:gd name="T1" fmla="*/ 0 h 10"/>
                <a:gd name="T2" fmla="*/ 0 w 24"/>
                <a:gd name="T3" fmla="*/ 17641888 h 10"/>
                <a:gd name="T4" fmla="*/ 7561263 w 24"/>
                <a:gd name="T5" fmla="*/ 25201563 h 10"/>
                <a:gd name="T6" fmla="*/ 60483750 w 24"/>
                <a:gd name="T7" fmla="*/ 7561263 h 10"/>
                <a:gd name="T8" fmla="*/ 55443438 w 24"/>
                <a:gd name="T9" fmla="*/ 0 h 10"/>
                <a:gd name="T10" fmla="*/ 0 60000 65536"/>
                <a:gd name="T11" fmla="*/ 0 60000 65536"/>
                <a:gd name="T12" fmla="*/ 0 60000 65536"/>
                <a:gd name="T13" fmla="*/ 0 60000 65536"/>
                <a:gd name="T14" fmla="*/ 0 60000 65536"/>
                <a:gd name="T15" fmla="*/ 0 w 24"/>
                <a:gd name="T16" fmla="*/ 0 h 10"/>
                <a:gd name="T17" fmla="*/ 24 w 24"/>
                <a:gd name="T18" fmla="*/ 10 h 10"/>
              </a:gdLst>
              <a:ahLst/>
              <a:cxnLst>
                <a:cxn ang="T10">
                  <a:pos x="T0" y="T1"/>
                </a:cxn>
                <a:cxn ang="T11">
                  <a:pos x="T2" y="T3"/>
                </a:cxn>
                <a:cxn ang="T12">
                  <a:pos x="T4" y="T5"/>
                </a:cxn>
                <a:cxn ang="T13">
                  <a:pos x="T6" y="T7"/>
                </a:cxn>
                <a:cxn ang="T14">
                  <a:pos x="T8" y="T9"/>
                </a:cxn>
              </a:cxnLst>
              <a:rect l="T15" t="T16" r="T17" b="T18"/>
              <a:pathLst>
                <a:path w="24" h="10">
                  <a:moveTo>
                    <a:pt x="22" y="0"/>
                  </a:moveTo>
                  <a:lnTo>
                    <a:pt x="0" y="7"/>
                  </a:lnTo>
                  <a:lnTo>
                    <a:pt x="3" y="10"/>
                  </a:lnTo>
                  <a:lnTo>
                    <a:pt x="24" y="3"/>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16" name="Freeform 319"/>
            <p:cNvSpPr>
              <a:spLocks noChangeArrowheads="1"/>
            </p:cNvSpPr>
            <p:nvPr/>
          </p:nvSpPr>
          <p:spPr bwMode="auto">
            <a:xfrm>
              <a:off x="3429000" y="2120900"/>
              <a:ext cx="34925" cy="19050"/>
            </a:xfrm>
            <a:custGeom>
              <a:avLst/>
              <a:gdLst>
                <a:gd name="T0" fmla="*/ 55443438 w 22"/>
                <a:gd name="T1" fmla="*/ 0 h 12"/>
                <a:gd name="T2" fmla="*/ 0 w 22"/>
                <a:gd name="T3" fmla="*/ 25201563 h 12"/>
                <a:gd name="T4" fmla="*/ 0 w 22"/>
                <a:gd name="T5" fmla="*/ 30241875 h 12"/>
                <a:gd name="T6" fmla="*/ 55443438 w 22"/>
                <a:gd name="T7" fmla="*/ 756126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10"/>
                  </a:lnTo>
                  <a:lnTo>
                    <a:pt x="0" y="12"/>
                  </a:lnTo>
                  <a:lnTo>
                    <a:pt x="22" y="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17" name="Freeform 320"/>
            <p:cNvSpPr>
              <a:spLocks noChangeArrowheads="1"/>
            </p:cNvSpPr>
            <p:nvPr/>
          </p:nvSpPr>
          <p:spPr bwMode="auto">
            <a:xfrm>
              <a:off x="3429000" y="2120900"/>
              <a:ext cx="34925" cy="19050"/>
            </a:xfrm>
            <a:custGeom>
              <a:avLst/>
              <a:gdLst>
                <a:gd name="T0" fmla="*/ 55443438 w 22"/>
                <a:gd name="T1" fmla="*/ 0 h 12"/>
                <a:gd name="T2" fmla="*/ 0 w 22"/>
                <a:gd name="T3" fmla="*/ 25201563 h 12"/>
                <a:gd name="T4" fmla="*/ 0 w 22"/>
                <a:gd name="T5" fmla="*/ 30241875 h 12"/>
                <a:gd name="T6" fmla="*/ 55443438 w 22"/>
                <a:gd name="T7" fmla="*/ 756126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10"/>
                  </a:lnTo>
                  <a:lnTo>
                    <a:pt x="0" y="12"/>
                  </a:lnTo>
                  <a:lnTo>
                    <a:pt x="22" y="3"/>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18" name="Freeform 321"/>
            <p:cNvSpPr>
              <a:spLocks noChangeArrowheads="1"/>
            </p:cNvSpPr>
            <p:nvPr/>
          </p:nvSpPr>
          <p:spPr bwMode="auto">
            <a:xfrm>
              <a:off x="3508375" y="2200275"/>
              <a:ext cx="33338" cy="19050"/>
            </a:xfrm>
            <a:custGeom>
              <a:avLst/>
              <a:gdLst>
                <a:gd name="T0" fmla="*/ 52924869 w 21"/>
                <a:gd name="T1" fmla="*/ 0 h 12"/>
                <a:gd name="T2" fmla="*/ 0 w 21"/>
                <a:gd name="T3" fmla="*/ 17641888 h 12"/>
                <a:gd name="T4" fmla="*/ 5040388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7"/>
                  </a:lnTo>
                  <a:lnTo>
                    <a:pt x="2" y="12"/>
                  </a:lnTo>
                  <a:lnTo>
                    <a:pt x="21"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19" name="Freeform 322"/>
            <p:cNvSpPr>
              <a:spLocks noChangeArrowheads="1"/>
            </p:cNvSpPr>
            <p:nvPr/>
          </p:nvSpPr>
          <p:spPr bwMode="auto">
            <a:xfrm>
              <a:off x="3508375" y="2200275"/>
              <a:ext cx="33338" cy="19050"/>
            </a:xfrm>
            <a:custGeom>
              <a:avLst/>
              <a:gdLst>
                <a:gd name="T0" fmla="*/ 52924869 w 21"/>
                <a:gd name="T1" fmla="*/ 0 h 12"/>
                <a:gd name="T2" fmla="*/ 0 w 21"/>
                <a:gd name="T3" fmla="*/ 17641888 h 12"/>
                <a:gd name="T4" fmla="*/ 5040388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7"/>
                  </a:lnTo>
                  <a:lnTo>
                    <a:pt x="2" y="12"/>
                  </a:lnTo>
                  <a:lnTo>
                    <a:pt x="21"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20" name="Freeform 323"/>
            <p:cNvSpPr>
              <a:spLocks noChangeArrowheads="1"/>
            </p:cNvSpPr>
            <p:nvPr/>
          </p:nvSpPr>
          <p:spPr bwMode="auto">
            <a:xfrm>
              <a:off x="3508375" y="2192338"/>
              <a:ext cx="33338" cy="19050"/>
            </a:xfrm>
            <a:custGeom>
              <a:avLst/>
              <a:gdLst>
                <a:gd name="T0" fmla="*/ 47884481 w 21"/>
                <a:gd name="T1" fmla="*/ 0 h 12"/>
                <a:gd name="T2" fmla="*/ 0 w 21"/>
                <a:gd name="T3" fmla="*/ 25201563 h 12"/>
                <a:gd name="T4" fmla="*/ 0 w 21"/>
                <a:gd name="T5" fmla="*/ 30241875 h 12"/>
                <a:gd name="T6" fmla="*/ 52924869 w 21"/>
                <a:gd name="T7" fmla="*/ 756126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3"/>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21" name="Freeform 324"/>
            <p:cNvSpPr>
              <a:spLocks noChangeArrowheads="1"/>
            </p:cNvSpPr>
            <p:nvPr/>
          </p:nvSpPr>
          <p:spPr bwMode="auto">
            <a:xfrm>
              <a:off x="3508375" y="2192338"/>
              <a:ext cx="33338" cy="19050"/>
            </a:xfrm>
            <a:custGeom>
              <a:avLst/>
              <a:gdLst>
                <a:gd name="T0" fmla="*/ 47884481 w 21"/>
                <a:gd name="T1" fmla="*/ 0 h 12"/>
                <a:gd name="T2" fmla="*/ 0 w 21"/>
                <a:gd name="T3" fmla="*/ 25201563 h 12"/>
                <a:gd name="T4" fmla="*/ 0 w 21"/>
                <a:gd name="T5" fmla="*/ 30241875 h 12"/>
                <a:gd name="T6" fmla="*/ 52924869 w 21"/>
                <a:gd name="T7" fmla="*/ 756126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3"/>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22" name="Freeform 325"/>
            <p:cNvSpPr>
              <a:spLocks noChangeArrowheads="1"/>
            </p:cNvSpPr>
            <p:nvPr/>
          </p:nvSpPr>
          <p:spPr bwMode="auto">
            <a:xfrm>
              <a:off x="3505200" y="218598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23" name="Freeform 326"/>
            <p:cNvSpPr>
              <a:spLocks noChangeArrowheads="1"/>
            </p:cNvSpPr>
            <p:nvPr/>
          </p:nvSpPr>
          <p:spPr bwMode="auto">
            <a:xfrm>
              <a:off x="3505200" y="218598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24" name="Freeform 327"/>
            <p:cNvSpPr>
              <a:spLocks noChangeArrowheads="1"/>
            </p:cNvSpPr>
            <p:nvPr/>
          </p:nvSpPr>
          <p:spPr bwMode="auto">
            <a:xfrm>
              <a:off x="3500438" y="2181225"/>
              <a:ext cx="34925" cy="15875"/>
            </a:xfrm>
            <a:custGeom>
              <a:avLst/>
              <a:gdLst>
                <a:gd name="T0" fmla="*/ 55443438 w 22"/>
                <a:gd name="T1" fmla="*/ 0 h 10"/>
                <a:gd name="T2" fmla="*/ 0 w 22"/>
                <a:gd name="T3" fmla="*/ 17641888 h 10"/>
                <a:gd name="T4" fmla="*/ 7561263 w 22"/>
                <a:gd name="T5" fmla="*/ 25201563 h 10"/>
                <a:gd name="T6" fmla="*/ 55443438 w 22"/>
                <a:gd name="T7" fmla="*/ 7561263 h 10"/>
                <a:gd name="T8" fmla="*/ 55443438 w 22"/>
                <a:gd name="T9" fmla="*/ 0 h 10"/>
                <a:gd name="T10" fmla="*/ 0 60000 65536"/>
                <a:gd name="T11" fmla="*/ 0 60000 65536"/>
                <a:gd name="T12" fmla="*/ 0 60000 65536"/>
                <a:gd name="T13" fmla="*/ 0 60000 65536"/>
                <a:gd name="T14" fmla="*/ 0 60000 65536"/>
                <a:gd name="T15" fmla="*/ 0 w 22"/>
                <a:gd name="T16" fmla="*/ 0 h 10"/>
                <a:gd name="T17" fmla="*/ 22 w 22"/>
                <a:gd name="T18" fmla="*/ 10 h 10"/>
              </a:gdLst>
              <a:ahLst/>
              <a:cxnLst>
                <a:cxn ang="T10">
                  <a:pos x="T0" y="T1"/>
                </a:cxn>
                <a:cxn ang="T11">
                  <a:pos x="T2" y="T3"/>
                </a:cxn>
                <a:cxn ang="T12">
                  <a:pos x="T4" y="T5"/>
                </a:cxn>
                <a:cxn ang="T13">
                  <a:pos x="T6" y="T7"/>
                </a:cxn>
                <a:cxn ang="T14">
                  <a:pos x="T8" y="T9"/>
                </a:cxn>
              </a:cxnLst>
              <a:rect l="T15" t="T16" r="T17" b="T18"/>
              <a:pathLst>
                <a:path w="22" h="10">
                  <a:moveTo>
                    <a:pt x="22" y="0"/>
                  </a:moveTo>
                  <a:lnTo>
                    <a:pt x="0" y="7"/>
                  </a:lnTo>
                  <a:lnTo>
                    <a:pt x="3" y="10"/>
                  </a:lnTo>
                  <a:lnTo>
                    <a:pt x="22" y="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25" name="Freeform 328"/>
            <p:cNvSpPr>
              <a:spLocks noChangeArrowheads="1"/>
            </p:cNvSpPr>
            <p:nvPr/>
          </p:nvSpPr>
          <p:spPr bwMode="auto">
            <a:xfrm>
              <a:off x="3500438" y="2181225"/>
              <a:ext cx="34925" cy="15875"/>
            </a:xfrm>
            <a:custGeom>
              <a:avLst/>
              <a:gdLst>
                <a:gd name="T0" fmla="*/ 55443438 w 22"/>
                <a:gd name="T1" fmla="*/ 0 h 10"/>
                <a:gd name="T2" fmla="*/ 0 w 22"/>
                <a:gd name="T3" fmla="*/ 17641888 h 10"/>
                <a:gd name="T4" fmla="*/ 7561263 w 22"/>
                <a:gd name="T5" fmla="*/ 25201563 h 10"/>
                <a:gd name="T6" fmla="*/ 55443438 w 22"/>
                <a:gd name="T7" fmla="*/ 7561263 h 10"/>
                <a:gd name="T8" fmla="*/ 55443438 w 22"/>
                <a:gd name="T9" fmla="*/ 0 h 10"/>
                <a:gd name="T10" fmla="*/ 0 60000 65536"/>
                <a:gd name="T11" fmla="*/ 0 60000 65536"/>
                <a:gd name="T12" fmla="*/ 0 60000 65536"/>
                <a:gd name="T13" fmla="*/ 0 60000 65536"/>
                <a:gd name="T14" fmla="*/ 0 60000 65536"/>
                <a:gd name="T15" fmla="*/ 0 w 22"/>
                <a:gd name="T16" fmla="*/ 0 h 10"/>
                <a:gd name="T17" fmla="*/ 22 w 22"/>
                <a:gd name="T18" fmla="*/ 10 h 10"/>
              </a:gdLst>
              <a:ahLst/>
              <a:cxnLst>
                <a:cxn ang="T10">
                  <a:pos x="T0" y="T1"/>
                </a:cxn>
                <a:cxn ang="T11">
                  <a:pos x="T2" y="T3"/>
                </a:cxn>
                <a:cxn ang="T12">
                  <a:pos x="T4" y="T5"/>
                </a:cxn>
                <a:cxn ang="T13">
                  <a:pos x="T6" y="T7"/>
                </a:cxn>
                <a:cxn ang="T14">
                  <a:pos x="T8" y="T9"/>
                </a:cxn>
              </a:cxnLst>
              <a:rect l="T15" t="T16" r="T17" b="T18"/>
              <a:pathLst>
                <a:path w="22" h="10">
                  <a:moveTo>
                    <a:pt x="22" y="0"/>
                  </a:moveTo>
                  <a:lnTo>
                    <a:pt x="0" y="7"/>
                  </a:lnTo>
                  <a:lnTo>
                    <a:pt x="3" y="10"/>
                  </a:lnTo>
                  <a:lnTo>
                    <a:pt x="22" y="3"/>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26" name="Freeform 329"/>
            <p:cNvSpPr>
              <a:spLocks noChangeArrowheads="1"/>
            </p:cNvSpPr>
            <p:nvPr/>
          </p:nvSpPr>
          <p:spPr bwMode="auto">
            <a:xfrm>
              <a:off x="3500438" y="2174875"/>
              <a:ext cx="34925" cy="17463"/>
            </a:xfrm>
            <a:custGeom>
              <a:avLst/>
              <a:gdLst>
                <a:gd name="T0" fmla="*/ 47883763 w 22"/>
                <a:gd name="T1" fmla="*/ 0 h 11"/>
                <a:gd name="T2" fmla="*/ 0 w 22"/>
                <a:gd name="T3" fmla="*/ 22682849 h 11"/>
                <a:gd name="T4" fmla="*/ 0 w 22"/>
                <a:gd name="T5" fmla="*/ 27723306 h 11"/>
                <a:gd name="T6" fmla="*/ 55443438 w 22"/>
                <a:gd name="T7" fmla="*/ 5040457 h 11"/>
                <a:gd name="T8" fmla="*/ 47883763 w 22"/>
                <a:gd name="T9" fmla="*/ 0 h 11"/>
                <a:gd name="T10" fmla="*/ 0 60000 65536"/>
                <a:gd name="T11" fmla="*/ 0 60000 65536"/>
                <a:gd name="T12" fmla="*/ 0 60000 65536"/>
                <a:gd name="T13" fmla="*/ 0 60000 65536"/>
                <a:gd name="T14" fmla="*/ 0 60000 65536"/>
                <a:gd name="T15" fmla="*/ 0 w 22"/>
                <a:gd name="T16" fmla="*/ 0 h 11"/>
                <a:gd name="T17" fmla="*/ 22 w 22"/>
                <a:gd name="T18" fmla="*/ 11 h 11"/>
              </a:gdLst>
              <a:ahLst/>
              <a:cxnLst>
                <a:cxn ang="T10">
                  <a:pos x="T0" y="T1"/>
                </a:cxn>
                <a:cxn ang="T11">
                  <a:pos x="T2" y="T3"/>
                </a:cxn>
                <a:cxn ang="T12">
                  <a:pos x="T4" y="T5"/>
                </a:cxn>
                <a:cxn ang="T13">
                  <a:pos x="T6" y="T7"/>
                </a:cxn>
                <a:cxn ang="T14">
                  <a:pos x="T8" y="T9"/>
                </a:cxn>
              </a:cxnLst>
              <a:rect l="T15" t="T16" r="T17" b="T18"/>
              <a:pathLst>
                <a:path w="22" h="11">
                  <a:moveTo>
                    <a:pt x="19" y="0"/>
                  </a:moveTo>
                  <a:lnTo>
                    <a:pt x="0" y="9"/>
                  </a:lnTo>
                  <a:lnTo>
                    <a:pt x="0" y="11"/>
                  </a:lnTo>
                  <a:lnTo>
                    <a:pt x="22" y="2"/>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27" name="Freeform 330"/>
            <p:cNvSpPr>
              <a:spLocks noChangeArrowheads="1"/>
            </p:cNvSpPr>
            <p:nvPr/>
          </p:nvSpPr>
          <p:spPr bwMode="auto">
            <a:xfrm>
              <a:off x="3500438" y="2174875"/>
              <a:ext cx="34925" cy="17463"/>
            </a:xfrm>
            <a:custGeom>
              <a:avLst/>
              <a:gdLst>
                <a:gd name="T0" fmla="*/ 47883763 w 22"/>
                <a:gd name="T1" fmla="*/ 0 h 11"/>
                <a:gd name="T2" fmla="*/ 0 w 22"/>
                <a:gd name="T3" fmla="*/ 22682849 h 11"/>
                <a:gd name="T4" fmla="*/ 0 w 22"/>
                <a:gd name="T5" fmla="*/ 27723306 h 11"/>
                <a:gd name="T6" fmla="*/ 55443438 w 22"/>
                <a:gd name="T7" fmla="*/ 5040457 h 11"/>
                <a:gd name="T8" fmla="*/ 47883763 w 22"/>
                <a:gd name="T9" fmla="*/ 0 h 11"/>
                <a:gd name="T10" fmla="*/ 0 60000 65536"/>
                <a:gd name="T11" fmla="*/ 0 60000 65536"/>
                <a:gd name="T12" fmla="*/ 0 60000 65536"/>
                <a:gd name="T13" fmla="*/ 0 60000 65536"/>
                <a:gd name="T14" fmla="*/ 0 60000 65536"/>
                <a:gd name="T15" fmla="*/ 0 w 22"/>
                <a:gd name="T16" fmla="*/ 0 h 11"/>
                <a:gd name="T17" fmla="*/ 22 w 22"/>
                <a:gd name="T18" fmla="*/ 11 h 11"/>
              </a:gdLst>
              <a:ahLst/>
              <a:cxnLst>
                <a:cxn ang="T10">
                  <a:pos x="T0" y="T1"/>
                </a:cxn>
                <a:cxn ang="T11">
                  <a:pos x="T2" y="T3"/>
                </a:cxn>
                <a:cxn ang="T12">
                  <a:pos x="T4" y="T5"/>
                </a:cxn>
                <a:cxn ang="T13">
                  <a:pos x="T6" y="T7"/>
                </a:cxn>
                <a:cxn ang="T14">
                  <a:pos x="T8" y="T9"/>
                </a:cxn>
              </a:cxnLst>
              <a:rect l="T15" t="T16" r="T17" b="T18"/>
              <a:pathLst>
                <a:path w="22" h="11">
                  <a:moveTo>
                    <a:pt x="19" y="0"/>
                  </a:moveTo>
                  <a:lnTo>
                    <a:pt x="0" y="9"/>
                  </a:lnTo>
                  <a:lnTo>
                    <a:pt x="0" y="11"/>
                  </a:lnTo>
                  <a:lnTo>
                    <a:pt x="22" y="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28" name="Freeform 331"/>
            <p:cNvSpPr>
              <a:spLocks noChangeArrowheads="1"/>
            </p:cNvSpPr>
            <p:nvPr/>
          </p:nvSpPr>
          <p:spPr bwMode="auto">
            <a:xfrm>
              <a:off x="3497263" y="216693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29" name="Freeform 332"/>
            <p:cNvSpPr>
              <a:spLocks noChangeArrowheads="1"/>
            </p:cNvSpPr>
            <p:nvPr/>
          </p:nvSpPr>
          <p:spPr bwMode="auto">
            <a:xfrm>
              <a:off x="3497263" y="216693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30" name="Freeform 333"/>
            <p:cNvSpPr>
              <a:spLocks noChangeArrowheads="1"/>
            </p:cNvSpPr>
            <p:nvPr/>
          </p:nvSpPr>
          <p:spPr bwMode="auto">
            <a:xfrm>
              <a:off x="3497263" y="2162175"/>
              <a:ext cx="33338" cy="15875"/>
            </a:xfrm>
            <a:custGeom>
              <a:avLst/>
              <a:gdLst>
                <a:gd name="T0" fmla="*/ 47884481 w 21"/>
                <a:gd name="T1" fmla="*/ 0 h 10"/>
                <a:gd name="T2" fmla="*/ 0 w 21"/>
                <a:gd name="T3" fmla="*/ 20161250 h 10"/>
                <a:gd name="T4" fmla="*/ 0 w 21"/>
                <a:gd name="T5" fmla="*/ 25201563 h 10"/>
                <a:gd name="T6" fmla="*/ 52924869 w 21"/>
                <a:gd name="T7" fmla="*/ 7561263 h 10"/>
                <a:gd name="T8" fmla="*/ 47884481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19" y="0"/>
                  </a:moveTo>
                  <a:lnTo>
                    <a:pt x="0" y="8"/>
                  </a:lnTo>
                  <a:lnTo>
                    <a:pt x="0" y="10"/>
                  </a:lnTo>
                  <a:lnTo>
                    <a:pt x="21" y="3"/>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31" name="Freeform 334"/>
            <p:cNvSpPr>
              <a:spLocks noChangeArrowheads="1"/>
            </p:cNvSpPr>
            <p:nvPr/>
          </p:nvSpPr>
          <p:spPr bwMode="auto">
            <a:xfrm>
              <a:off x="3497263" y="2162175"/>
              <a:ext cx="33338" cy="15875"/>
            </a:xfrm>
            <a:custGeom>
              <a:avLst/>
              <a:gdLst>
                <a:gd name="T0" fmla="*/ 47884481 w 21"/>
                <a:gd name="T1" fmla="*/ 0 h 10"/>
                <a:gd name="T2" fmla="*/ 0 w 21"/>
                <a:gd name="T3" fmla="*/ 20161250 h 10"/>
                <a:gd name="T4" fmla="*/ 0 w 21"/>
                <a:gd name="T5" fmla="*/ 25201563 h 10"/>
                <a:gd name="T6" fmla="*/ 52924869 w 21"/>
                <a:gd name="T7" fmla="*/ 7561263 h 10"/>
                <a:gd name="T8" fmla="*/ 47884481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19" y="0"/>
                  </a:moveTo>
                  <a:lnTo>
                    <a:pt x="0" y="8"/>
                  </a:lnTo>
                  <a:lnTo>
                    <a:pt x="0" y="10"/>
                  </a:lnTo>
                  <a:lnTo>
                    <a:pt x="21" y="3"/>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32" name="Freeform 335"/>
            <p:cNvSpPr>
              <a:spLocks noChangeArrowheads="1"/>
            </p:cNvSpPr>
            <p:nvPr/>
          </p:nvSpPr>
          <p:spPr bwMode="auto">
            <a:xfrm>
              <a:off x="3492500" y="2155825"/>
              <a:ext cx="34925" cy="14288"/>
            </a:xfrm>
            <a:custGeom>
              <a:avLst/>
              <a:gdLst>
                <a:gd name="T0" fmla="*/ 55443438 w 22"/>
                <a:gd name="T1" fmla="*/ 0 h 9"/>
                <a:gd name="T2" fmla="*/ 0 w 22"/>
                <a:gd name="T3" fmla="*/ 17642505 h 9"/>
                <a:gd name="T4" fmla="*/ 0 w 22"/>
                <a:gd name="T5" fmla="*/ 22682994 h 9"/>
                <a:gd name="T6" fmla="*/ 55443438 w 22"/>
                <a:gd name="T7" fmla="*/ 5040489 h 9"/>
                <a:gd name="T8" fmla="*/ 55443438 w 22"/>
                <a:gd name="T9" fmla="*/ 0 h 9"/>
                <a:gd name="T10" fmla="*/ 0 60000 65536"/>
                <a:gd name="T11" fmla="*/ 0 60000 65536"/>
                <a:gd name="T12" fmla="*/ 0 60000 65536"/>
                <a:gd name="T13" fmla="*/ 0 60000 65536"/>
                <a:gd name="T14" fmla="*/ 0 60000 65536"/>
                <a:gd name="T15" fmla="*/ 0 w 22"/>
                <a:gd name="T16" fmla="*/ 0 h 9"/>
                <a:gd name="T17" fmla="*/ 22 w 22"/>
                <a:gd name="T18" fmla="*/ 9 h 9"/>
              </a:gdLst>
              <a:ahLst/>
              <a:cxnLst>
                <a:cxn ang="T10">
                  <a:pos x="T0" y="T1"/>
                </a:cxn>
                <a:cxn ang="T11">
                  <a:pos x="T2" y="T3"/>
                </a:cxn>
                <a:cxn ang="T12">
                  <a:pos x="T4" y="T5"/>
                </a:cxn>
                <a:cxn ang="T13">
                  <a:pos x="T6" y="T7"/>
                </a:cxn>
                <a:cxn ang="T14">
                  <a:pos x="T8" y="T9"/>
                </a:cxn>
              </a:cxnLst>
              <a:rect l="T15" t="T16" r="T17" b="T18"/>
              <a:pathLst>
                <a:path w="22" h="9">
                  <a:moveTo>
                    <a:pt x="22" y="0"/>
                  </a:moveTo>
                  <a:lnTo>
                    <a:pt x="0" y="7"/>
                  </a:lnTo>
                  <a:lnTo>
                    <a:pt x="0" y="9"/>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33" name="Freeform 336"/>
            <p:cNvSpPr>
              <a:spLocks noChangeArrowheads="1"/>
            </p:cNvSpPr>
            <p:nvPr/>
          </p:nvSpPr>
          <p:spPr bwMode="auto">
            <a:xfrm>
              <a:off x="3492500" y="2155825"/>
              <a:ext cx="34925" cy="14288"/>
            </a:xfrm>
            <a:custGeom>
              <a:avLst/>
              <a:gdLst>
                <a:gd name="T0" fmla="*/ 55443438 w 22"/>
                <a:gd name="T1" fmla="*/ 0 h 9"/>
                <a:gd name="T2" fmla="*/ 0 w 22"/>
                <a:gd name="T3" fmla="*/ 17642505 h 9"/>
                <a:gd name="T4" fmla="*/ 0 w 22"/>
                <a:gd name="T5" fmla="*/ 22682994 h 9"/>
                <a:gd name="T6" fmla="*/ 55443438 w 22"/>
                <a:gd name="T7" fmla="*/ 5040489 h 9"/>
                <a:gd name="T8" fmla="*/ 55443438 w 22"/>
                <a:gd name="T9" fmla="*/ 0 h 9"/>
                <a:gd name="T10" fmla="*/ 0 60000 65536"/>
                <a:gd name="T11" fmla="*/ 0 60000 65536"/>
                <a:gd name="T12" fmla="*/ 0 60000 65536"/>
                <a:gd name="T13" fmla="*/ 0 60000 65536"/>
                <a:gd name="T14" fmla="*/ 0 60000 65536"/>
                <a:gd name="T15" fmla="*/ 0 w 22"/>
                <a:gd name="T16" fmla="*/ 0 h 9"/>
                <a:gd name="T17" fmla="*/ 22 w 22"/>
                <a:gd name="T18" fmla="*/ 9 h 9"/>
              </a:gdLst>
              <a:ahLst/>
              <a:cxnLst>
                <a:cxn ang="T10">
                  <a:pos x="T0" y="T1"/>
                </a:cxn>
                <a:cxn ang="T11">
                  <a:pos x="T2" y="T3"/>
                </a:cxn>
                <a:cxn ang="T12">
                  <a:pos x="T4" y="T5"/>
                </a:cxn>
                <a:cxn ang="T13">
                  <a:pos x="T6" y="T7"/>
                </a:cxn>
                <a:cxn ang="T14">
                  <a:pos x="T8" y="T9"/>
                </a:cxn>
              </a:cxnLst>
              <a:rect l="T15" t="T16" r="T17" b="T18"/>
              <a:pathLst>
                <a:path w="22" h="9">
                  <a:moveTo>
                    <a:pt x="22" y="0"/>
                  </a:moveTo>
                  <a:lnTo>
                    <a:pt x="0" y="7"/>
                  </a:lnTo>
                  <a:lnTo>
                    <a:pt x="0" y="9"/>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34" name="Freeform 337"/>
            <p:cNvSpPr>
              <a:spLocks noChangeArrowheads="1"/>
            </p:cNvSpPr>
            <p:nvPr/>
          </p:nvSpPr>
          <p:spPr bwMode="auto">
            <a:xfrm>
              <a:off x="3282950" y="1889125"/>
              <a:ext cx="322263" cy="184150"/>
            </a:xfrm>
            <a:custGeom>
              <a:avLst/>
              <a:gdLst>
                <a:gd name="T0" fmla="*/ 435298621 w 86"/>
                <a:gd name="T1" fmla="*/ 0 h 49"/>
                <a:gd name="T2" fmla="*/ 322963735 w 86"/>
                <a:gd name="T3" fmla="*/ 28246355 h 49"/>
                <a:gd name="T4" fmla="*/ 42126519 w 86"/>
                <a:gd name="T5" fmla="*/ 240105293 h 49"/>
                <a:gd name="T6" fmla="*/ 28081848 w 86"/>
                <a:gd name="T7" fmla="*/ 480210586 h 49"/>
                <a:gd name="T8" fmla="*/ 0 w 86"/>
                <a:gd name="T9" fmla="*/ 494333763 h 49"/>
                <a:gd name="T10" fmla="*/ 70208367 w 86"/>
                <a:gd name="T11" fmla="*/ 692065765 h 49"/>
                <a:gd name="T12" fmla="*/ 140416734 w 86"/>
                <a:gd name="T13" fmla="*/ 663819410 h 49"/>
                <a:gd name="T14" fmla="*/ 70208367 w 86"/>
                <a:gd name="T15" fmla="*/ 466083650 h 49"/>
                <a:gd name="T16" fmla="*/ 42126519 w 86"/>
                <a:gd name="T17" fmla="*/ 480210586 h 49"/>
                <a:gd name="T18" fmla="*/ 70208367 w 86"/>
                <a:gd name="T19" fmla="*/ 254228470 h 49"/>
                <a:gd name="T20" fmla="*/ 322963735 w 86"/>
                <a:gd name="T21" fmla="*/ 56496468 h 49"/>
                <a:gd name="T22" fmla="*/ 449339545 w 86"/>
                <a:gd name="T23" fmla="*/ 28246355 h 49"/>
                <a:gd name="T24" fmla="*/ 758258608 w 86"/>
                <a:gd name="T25" fmla="*/ 183608824 h 49"/>
                <a:gd name="T26" fmla="*/ 1067181419 w 86"/>
                <a:gd name="T27" fmla="*/ 338971294 h 49"/>
                <a:gd name="T28" fmla="*/ 1207598153 w 86"/>
                <a:gd name="T29" fmla="*/ 310724939 h 49"/>
                <a:gd name="T30" fmla="*/ 1207598153 w 86"/>
                <a:gd name="T31" fmla="*/ 310724939 h 49"/>
                <a:gd name="T32" fmla="*/ 1207598153 w 86"/>
                <a:gd name="T33" fmla="*/ 296598003 h 49"/>
                <a:gd name="T34" fmla="*/ 1193557229 w 86"/>
                <a:gd name="T35" fmla="*/ 282474826 h 49"/>
                <a:gd name="T36" fmla="*/ 1193557229 w 86"/>
                <a:gd name="T37" fmla="*/ 282474826 h 49"/>
                <a:gd name="T38" fmla="*/ 1067181419 w 86"/>
                <a:gd name="T39" fmla="*/ 310724939 h 49"/>
                <a:gd name="T40" fmla="*/ 772299532 w 86"/>
                <a:gd name="T41" fmla="*/ 169485647 h 49"/>
                <a:gd name="T42" fmla="*/ 435298621 w 86"/>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49"/>
                <a:gd name="T68" fmla="*/ 86 w 86"/>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49">
                  <a:moveTo>
                    <a:pt x="31" y="0"/>
                  </a:moveTo>
                  <a:cubicBezTo>
                    <a:pt x="29" y="0"/>
                    <a:pt x="26" y="1"/>
                    <a:pt x="23" y="2"/>
                  </a:cubicBezTo>
                  <a:cubicBezTo>
                    <a:pt x="13" y="5"/>
                    <a:pt x="6" y="10"/>
                    <a:pt x="3" y="17"/>
                  </a:cubicBezTo>
                  <a:cubicBezTo>
                    <a:pt x="0" y="24"/>
                    <a:pt x="1" y="30"/>
                    <a:pt x="2" y="34"/>
                  </a:cubicBezTo>
                  <a:cubicBezTo>
                    <a:pt x="0" y="35"/>
                    <a:pt x="0" y="35"/>
                    <a:pt x="0" y="35"/>
                  </a:cubicBezTo>
                  <a:cubicBezTo>
                    <a:pt x="5" y="49"/>
                    <a:pt x="5" y="49"/>
                    <a:pt x="5" y="49"/>
                  </a:cubicBezTo>
                  <a:cubicBezTo>
                    <a:pt x="10" y="47"/>
                    <a:pt x="10" y="47"/>
                    <a:pt x="10" y="47"/>
                  </a:cubicBezTo>
                  <a:cubicBezTo>
                    <a:pt x="5" y="33"/>
                    <a:pt x="5" y="33"/>
                    <a:pt x="5" y="33"/>
                  </a:cubicBezTo>
                  <a:cubicBezTo>
                    <a:pt x="3" y="34"/>
                    <a:pt x="3" y="34"/>
                    <a:pt x="3" y="34"/>
                  </a:cubicBezTo>
                  <a:cubicBezTo>
                    <a:pt x="3" y="30"/>
                    <a:pt x="2" y="24"/>
                    <a:pt x="5" y="18"/>
                  </a:cubicBezTo>
                  <a:cubicBezTo>
                    <a:pt x="7" y="11"/>
                    <a:pt x="14" y="6"/>
                    <a:pt x="23" y="4"/>
                  </a:cubicBezTo>
                  <a:cubicBezTo>
                    <a:pt x="26" y="3"/>
                    <a:pt x="29" y="2"/>
                    <a:pt x="32" y="2"/>
                  </a:cubicBezTo>
                  <a:cubicBezTo>
                    <a:pt x="41" y="2"/>
                    <a:pt x="48" y="8"/>
                    <a:pt x="54" y="13"/>
                  </a:cubicBezTo>
                  <a:cubicBezTo>
                    <a:pt x="61" y="18"/>
                    <a:pt x="67" y="24"/>
                    <a:pt x="76" y="24"/>
                  </a:cubicBezTo>
                  <a:cubicBezTo>
                    <a:pt x="79" y="24"/>
                    <a:pt x="82" y="23"/>
                    <a:pt x="86" y="22"/>
                  </a:cubicBezTo>
                  <a:cubicBezTo>
                    <a:pt x="86" y="22"/>
                    <a:pt x="86" y="22"/>
                    <a:pt x="86" y="22"/>
                  </a:cubicBezTo>
                  <a:cubicBezTo>
                    <a:pt x="86" y="22"/>
                    <a:pt x="86" y="21"/>
                    <a:pt x="86" y="21"/>
                  </a:cubicBezTo>
                  <a:cubicBezTo>
                    <a:pt x="86" y="20"/>
                    <a:pt x="86" y="20"/>
                    <a:pt x="85" y="20"/>
                  </a:cubicBezTo>
                  <a:cubicBezTo>
                    <a:pt x="85" y="20"/>
                    <a:pt x="85" y="20"/>
                    <a:pt x="85" y="20"/>
                  </a:cubicBezTo>
                  <a:cubicBezTo>
                    <a:pt x="82" y="21"/>
                    <a:pt x="79" y="22"/>
                    <a:pt x="76" y="22"/>
                  </a:cubicBezTo>
                  <a:cubicBezTo>
                    <a:pt x="68" y="22"/>
                    <a:pt x="62" y="17"/>
                    <a:pt x="55" y="12"/>
                  </a:cubicBezTo>
                  <a:cubicBezTo>
                    <a:pt x="49" y="6"/>
                    <a:pt x="42" y="0"/>
                    <a:pt x="3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35" name="Freeform 338"/>
            <p:cNvSpPr>
              <a:spLocks noChangeArrowheads="1"/>
            </p:cNvSpPr>
            <p:nvPr/>
          </p:nvSpPr>
          <p:spPr bwMode="auto">
            <a:xfrm>
              <a:off x="4876800" y="1403350"/>
              <a:ext cx="201613" cy="233363"/>
            </a:xfrm>
            <a:custGeom>
              <a:avLst/>
              <a:gdLst>
                <a:gd name="T0" fmla="*/ 738795904 w 54"/>
                <a:gd name="T1" fmla="*/ 0 h 62"/>
                <a:gd name="T2" fmla="*/ 460006195 w 54"/>
                <a:gd name="T3" fmla="*/ 255009300 h 62"/>
                <a:gd name="T4" fmla="*/ 223032514 w 54"/>
                <a:gd name="T5" fmla="*/ 637517605 h 62"/>
                <a:gd name="T6" fmla="*/ 209095082 w 54"/>
                <a:gd name="T7" fmla="*/ 580851799 h 62"/>
                <a:gd name="T8" fmla="*/ 111518124 w 54"/>
                <a:gd name="T9" fmla="*/ 425014246 h 62"/>
                <a:gd name="T10" fmla="*/ 111518124 w 54"/>
                <a:gd name="T11" fmla="*/ 425014246 h 62"/>
                <a:gd name="T12" fmla="*/ 0 w 54"/>
                <a:gd name="T13" fmla="*/ 495847444 h 62"/>
                <a:gd name="T14" fmla="*/ 69698361 w 54"/>
                <a:gd name="T15" fmla="*/ 566684406 h 62"/>
                <a:gd name="T16" fmla="*/ 125455556 w 54"/>
                <a:gd name="T17" fmla="*/ 722521959 h 62"/>
                <a:gd name="T18" fmla="*/ 139396722 w 54"/>
                <a:gd name="T19" fmla="*/ 765024137 h 62"/>
                <a:gd name="T20" fmla="*/ 181212751 w 54"/>
                <a:gd name="T21" fmla="*/ 878359512 h 62"/>
                <a:gd name="T22" fmla="*/ 250911112 w 54"/>
                <a:gd name="T23" fmla="*/ 821689943 h 62"/>
                <a:gd name="T24" fmla="*/ 278789710 w 54"/>
                <a:gd name="T25" fmla="*/ 793355158 h 62"/>
                <a:gd name="T26" fmla="*/ 501825958 w 54"/>
                <a:gd name="T27" fmla="*/ 354177283 h 62"/>
                <a:gd name="T28" fmla="*/ 752737070 w 54"/>
                <a:gd name="T29" fmla="*/ 28334785 h 62"/>
                <a:gd name="T30" fmla="*/ 738795904 w 54"/>
                <a:gd name="T31" fmla="*/ 0 h 6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62"/>
                <a:gd name="T50" fmla="*/ 54 w 54"/>
                <a:gd name="T51" fmla="*/ 62 h 6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62">
                  <a:moveTo>
                    <a:pt x="53" y="0"/>
                  </a:moveTo>
                  <a:cubicBezTo>
                    <a:pt x="46" y="4"/>
                    <a:pt x="40" y="10"/>
                    <a:pt x="33" y="18"/>
                  </a:cubicBezTo>
                  <a:cubicBezTo>
                    <a:pt x="26" y="27"/>
                    <a:pt x="20" y="36"/>
                    <a:pt x="16" y="45"/>
                  </a:cubicBezTo>
                  <a:cubicBezTo>
                    <a:pt x="15" y="41"/>
                    <a:pt x="15" y="41"/>
                    <a:pt x="15" y="41"/>
                  </a:cubicBezTo>
                  <a:cubicBezTo>
                    <a:pt x="12" y="34"/>
                    <a:pt x="10" y="30"/>
                    <a:pt x="8" y="30"/>
                  </a:cubicBezTo>
                  <a:cubicBezTo>
                    <a:pt x="8" y="30"/>
                    <a:pt x="8" y="30"/>
                    <a:pt x="8" y="30"/>
                  </a:cubicBezTo>
                  <a:cubicBezTo>
                    <a:pt x="5" y="30"/>
                    <a:pt x="3" y="32"/>
                    <a:pt x="0" y="35"/>
                  </a:cubicBezTo>
                  <a:cubicBezTo>
                    <a:pt x="2" y="36"/>
                    <a:pt x="3" y="38"/>
                    <a:pt x="5" y="40"/>
                  </a:cubicBezTo>
                  <a:cubicBezTo>
                    <a:pt x="6" y="42"/>
                    <a:pt x="8" y="46"/>
                    <a:pt x="9" y="51"/>
                  </a:cubicBezTo>
                  <a:cubicBezTo>
                    <a:pt x="10" y="54"/>
                    <a:pt x="10" y="54"/>
                    <a:pt x="10" y="54"/>
                  </a:cubicBezTo>
                  <a:cubicBezTo>
                    <a:pt x="11" y="58"/>
                    <a:pt x="12" y="61"/>
                    <a:pt x="13" y="62"/>
                  </a:cubicBezTo>
                  <a:cubicBezTo>
                    <a:pt x="13" y="61"/>
                    <a:pt x="15" y="60"/>
                    <a:pt x="18" y="58"/>
                  </a:cubicBezTo>
                  <a:cubicBezTo>
                    <a:pt x="20" y="56"/>
                    <a:pt x="20" y="56"/>
                    <a:pt x="20" y="56"/>
                  </a:cubicBezTo>
                  <a:cubicBezTo>
                    <a:pt x="24" y="46"/>
                    <a:pt x="29" y="36"/>
                    <a:pt x="36" y="25"/>
                  </a:cubicBezTo>
                  <a:cubicBezTo>
                    <a:pt x="43" y="15"/>
                    <a:pt x="49" y="7"/>
                    <a:pt x="54" y="2"/>
                  </a:cubicBezTo>
                  <a:cubicBezTo>
                    <a:pt x="53" y="0"/>
                    <a:pt x="53" y="0"/>
                    <a:pt x="5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36" name="Freeform 339"/>
            <p:cNvSpPr>
              <a:spLocks noChangeArrowheads="1"/>
            </p:cNvSpPr>
            <p:nvPr/>
          </p:nvSpPr>
          <p:spPr bwMode="auto">
            <a:xfrm>
              <a:off x="4846638" y="1471613"/>
              <a:ext cx="157163" cy="209550"/>
            </a:xfrm>
            <a:custGeom>
              <a:avLst/>
              <a:gdLst>
                <a:gd name="T0" fmla="*/ 84014849 w 42"/>
                <a:gd name="T1" fmla="*/ 0 h 56"/>
                <a:gd name="T2" fmla="*/ 0 w 42"/>
                <a:gd name="T3" fmla="*/ 112019443 h 56"/>
                <a:gd name="T4" fmla="*/ 0 w 42"/>
                <a:gd name="T5" fmla="*/ 630101882 h 56"/>
                <a:gd name="T6" fmla="*/ 98017324 w 42"/>
                <a:gd name="T7" fmla="*/ 756123755 h 56"/>
                <a:gd name="T8" fmla="*/ 490082880 w 42"/>
                <a:gd name="T9" fmla="*/ 784128616 h 56"/>
                <a:gd name="T10" fmla="*/ 490082880 w 42"/>
                <a:gd name="T11" fmla="*/ 784128616 h 56"/>
                <a:gd name="T12" fmla="*/ 588100204 w 42"/>
                <a:gd name="T13" fmla="*/ 672109173 h 56"/>
                <a:gd name="T14" fmla="*/ 588100204 w 42"/>
                <a:gd name="T15" fmla="*/ 322052156 h 56"/>
                <a:gd name="T16" fmla="*/ 532090304 w 42"/>
                <a:gd name="T17" fmla="*/ 392064308 h 56"/>
                <a:gd name="T18" fmla="*/ 532090304 w 42"/>
                <a:gd name="T19" fmla="*/ 658106743 h 56"/>
                <a:gd name="T20" fmla="*/ 490082880 w 42"/>
                <a:gd name="T21" fmla="*/ 714116464 h 56"/>
                <a:gd name="T22" fmla="*/ 490082880 w 42"/>
                <a:gd name="T23" fmla="*/ 714116464 h 56"/>
                <a:gd name="T24" fmla="*/ 98017324 w 42"/>
                <a:gd name="T25" fmla="*/ 686111604 h 56"/>
                <a:gd name="T26" fmla="*/ 56009900 w 42"/>
                <a:gd name="T27" fmla="*/ 630101882 h 56"/>
                <a:gd name="T28" fmla="*/ 56009900 w 42"/>
                <a:gd name="T29" fmla="*/ 112019443 h 56"/>
                <a:gd name="T30" fmla="*/ 98017324 w 42"/>
                <a:gd name="T31" fmla="*/ 70012152 h 56"/>
                <a:gd name="T32" fmla="*/ 98017324 w 42"/>
                <a:gd name="T33" fmla="*/ 70012152 h 56"/>
                <a:gd name="T34" fmla="*/ 392065555 w 42"/>
                <a:gd name="T35" fmla="*/ 98017013 h 56"/>
                <a:gd name="T36" fmla="*/ 434072980 w 42"/>
                <a:gd name="T37" fmla="*/ 28004861 h 56"/>
                <a:gd name="T38" fmla="*/ 98017324 w 42"/>
                <a:gd name="T39" fmla="*/ 0 h 56"/>
                <a:gd name="T40" fmla="*/ 84014849 w 42"/>
                <a:gd name="T41" fmla="*/ 0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56"/>
                <a:gd name="T65" fmla="*/ 42 w 42"/>
                <a:gd name="T66" fmla="*/ 56 h 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56">
                  <a:moveTo>
                    <a:pt x="6" y="0"/>
                  </a:moveTo>
                  <a:cubicBezTo>
                    <a:pt x="3" y="0"/>
                    <a:pt x="0" y="3"/>
                    <a:pt x="0" y="8"/>
                  </a:cubicBezTo>
                  <a:cubicBezTo>
                    <a:pt x="0" y="45"/>
                    <a:pt x="0" y="45"/>
                    <a:pt x="0" y="45"/>
                  </a:cubicBezTo>
                  <a:cubicBezTo>
                    <a:pt x="0" y="49"/>
                    <a:pt x="3" y="54"/>
                    <a:pt x="7" y="54"/>
                  </a:cubicBezTo>
                  <a:cubicBezTo>
                    <a:pt x="35" y="56"/>
                    <a:pt x="35" y="56"/>
                    <a:pt x="35" y="56"/>
                  </a:cubicBezTo>
                  <a:cubicBezTo>
                    <a:pt x="35" y="56"/>
                    <a:pt x="35" y="56"/>
                    <a:pt x="35" y="56"/>
                  </a:cubicBezTo>
                  <a:cubicBezTo>
                    <a:pt x="39" y="56"/>
                    <a:pt x="42" y="52"/>
                    <a:pt x="42" y="48"/>
                  </a:cubicBezTo>
                  <a:cubicBezTo>
                    <a:pt x="42" y="23"/>
                    <a:pt x="42" y="23"/>
                    <a:pt x="42" y="23"/>
                  </a:cubicBezTo>
                  <a:cubicBezTo>
                    <a:pt x="38" y="28"/>
                    <a:pt x="38" y="28"/>
                    <a:pt x="38" y="28"/>
                  </a:cubicBezTo>
                  <a:cubicBezTo>
                    <a:pt x="38" y="47"/>
                    <a:pt x="38" y="47"/>
                    <a:pt x="38" y="47"/>
                  </a:cubicBezTo>
                  <a:cubicBezTo>
                    <a:pt x="38" y="50"/>
                    <a:pt x="37" y="51"/>
                    <a:pt x="35" y="51"/>
                  </a:cubicBezTo>
                  <a:cubicBezTo>
                    <a:pt x="35" y="51"/>
                    <a:pt x="35" y="51"/>
                    <a:pt x="35" y="51"/>
                  </a:cubicBezTo>
                  <a:cubicBezTo>
                    <a:pt x="7" y="49"/>
                    <a:pt x="7" y="49"/>
                    <a:pt x="7" y="49"/>
                  </a:cubicBezTo>
                  <a:cubicBezTo>
                    <a:pt x="5" y="49"/>
                    <a:pt x="4" y="47"/>
                    <a:pt x="4" y="45"/>
                  </a:cubicBezTo>
                  <a:cubicBezTo>
                    <a:pt x="4" y="8"/>
                    <a:pt x="4" y="8"/>
                    <a:pt x="4" y="8"/>
                  </a:cubicBezTo>
                  <a:cubicBezTo>
                    <a:pt x="4" y="6"/>
                    <a:pt x="5" y="5"/>
                    <a:pt x="7" y="5"/>
                  </a:cubicBezTo>
                  <a:cubicBezTo>
                    <a:pt x="7" y="5"/>
                    <a:pt x="7" y="5"/>
                    <a:pt x="7" y="5"/>
                  </a:cubicBezTo>
                  <a:cubicBezTo>
                    <a:pt x="28" y="7"/>
                    <a:pt x="28" y="7"/>
                    <a:pt x="28" y="7"/>
                  </a:cubicBezTo>
                  <a:cubicBezTo>
                    <a:pt x="29" y="5"/>
                    <a:pt x="31" y="4"/>
                    <a:pt x="31" y="2"/>
                  </a:cubicBezTo>
                  <a:cubicBezTo>
                    <a:pt x="7" y="0"/>
                    <a:pt x="7" y="0"/>
                    <a:pt x="7" y="0"/>
                  </a:cubicBezTo>
                  <a:cubicBezTo>
                    <a:pt x="7"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37" name="Freeform 340"/>
            <p:cNvSpPr>
              <a:spLocks noChangeArrowheads="1"/>
            </p:cNvSpPr>
            <p:nvPr/>
          </p:nvSpPr>
          <p:spPr bwMode="auto">
            <a:xfrm>
              <a:off x="4995863" y="2636838"/>
              <a:ext cx="101600" cy="127000"/>
            </a:xfrm>
            <a:custGeom>
              <a:avLst/>
              <a:gdLst>
                <a:gd name="T0" fmla="*/ 368157007 w 27"/>
                <a:gd name="T1" fmla="*/ 0 h 34"/>
                <a:gd name="T2" fmla="*/ 226556711 w 27"/>
                <a:gd name="T3" fmla="*/ 153475765 h 34"/>
                <a:gd name="T4" fmla="*/ 113280237 w 27"/>
                <a:gd name="T5" fmla="*/ 348809235 h 34"/>
                <a:gd name="T6" fmla="*/ 113280237 w 27"/>
                <a:gd name="T7" fmla="*/ 320906588 h 34"/>
                <a:gd name="T8" fmla="*/ 56640119 w 27"/>
                <a:gd name="T9" fmla="*/ 251142500 h 34"/>
                <a:gd name="T10" fmla="*/ 56640119 w 27"/>
                <a:gd name="T11" fmla="*/ 251142500 h 34"/>
                <a:gd name="T12" fmla="*/ 0 w 27"/>
                <a:gd name="T13" fmla="*/ 293000206 h 34"/>
                <a:gd name="T14" fmla="*/ 42480089 w 27"/>
                <a:gd name="T15" fmla="*/ 320906588 h 34"/>
                <a:gd name="T16" fmla="*/ 70800148 w 27"/>
                <a:gd name="T17" fmla="*/ 390666941 h 34"/>
                <a:gd name="T18" fmla="*/ 70800148 w 27"/>
                <a:gd name="T19" fmla="*/ 418573324 h 34"/>
                <a:gd name="T20" fmla="*/ 84960178 w 27"/>
                <a:gd name="T21" fmla="*/ 474382353 h 34"/>
                <a:gd name="T22" fmla="*/ 127440267 w 27"/>
                <a:gd name="T23" fmla="*/ 432524647 h 34"/>
                <a:gd name="T24" fmla="*/ 141600296 w 27"/>
                <a:gd name="T25" fmla="*/ 418573324 h 34"/>
                <a:gd name="T26" fmla="*/ 254876770 w 27"/>
                <a:gd name="T27" fmla="*/ 195333471 h 34"/>
                <a:gd name="T28" fmla="*/ 382317037 w 27"/>
                <a:gd name="T29" fmla="*/ 13951324 h 34"/>
                <a:gd name="T30" fmla="*/ 368157007 w 27"/>
                <a:gd name="T31" fmla="*/ 0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34"/>
                <a:gd name="T50" fmla="*/ 27 w 27"/>
                <a:gd name="T51" fmla="*/ 34 h 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34">
                  <a:moveTo>
                    <a:pt x="26" y="0"/>
                  </a:moveTo>
                  <a:cubicBezTo>
                    <a:pt x="23" y="2"/>
                    <a:pt x="20" y="6"/>
                    <a:pt x="16" y="11"/>
                  </a:cubicBezTo>
                  <a:cubicBezTo>
                    <a:pt x="13" y="15"/>
                    <a:pt x="10" y="20"/>
                    <a:pt x="8" y="25"/>
                  </a:cubicBezTo>
                  <a:cubicBezTo>
                    <a:pt x="8" y="23"/>
                    <a:pt x="8" y="23"/>
                    <a:pt x="8" y="23"/>
                  </a:cubicBezTo>
                  <a:cubicBezTo>
                    <a:pt x="6" y="20"/>
                    <a:pt x="5" y="18"/>
                    <a:pt x="4" y="18"/>
                  </a:cubicBezTo>
                  <a:cubicBezTo>
                    <a:pt x="4" y="18"/>
                    <a:pt x="4" y="18"/>
                    <a:pt x="4" y="18"/>
                  </a:cubicBezTo>
                  <a:cubicBezTo>
                    <a:pt x="3" y="18"/>
                    <a:pt x="2" y="19"/>
                    <a:pt x="0" y="21"/>
                  </a:cubicBezTo>
                  <a:cubicBezTo>
                    <a:pt x="1" y="22"/>
                    <a:pt x="2" y="22"/>
                    <a:pt x="3" y="23"/>
                  </a:cubicBezTo>
                  <a:cubicBezTo>
                    <a:pt x="3" y="24"/>
                    <a:pt x="4" y="26"/>
                    <a:pt x="5" y="28"/>
                  </a:cubicBezTo>
                  <a:cubicBezTo>
                    <a:pt x="5" y="30"/>
                    <a:pt x="5" y="30"/>
                    <a:pt x="5" y="30"/>
                  </a:cubicBezTo>
                  <a:cubicBezTo>
                    <a:pt x="6" y="32"/>
                    <a:pt x="6" y="33"/>
                    <a:pt x="6" y="34"/>
                  </a:cubicBezTo>
                  <a:cubicBezTo>
                    <a:pt x="7" y="33"/>
                    <a:pt x="8" y="32"/>
                    <a:pt x="9" y="31"/>
                  </a:cubicBezTo>
                  <a:cubicBezTo>
                    <a:pt x="10" y="30"/>
                    <a:pt x="10" y="30"/>
                    <a:pt x="10" y="30"/>
                  </a:cubicBezTo>
                  <a:cubicBezTo>
                    <a:pt x="12" y="25"/>
                    <a:pt x="15" y="20"/>
                    <a:pt x="18" y="14"/>
                  </a:cubicBezTo>
                  <a:cubicBezTo>
                    <a:pt x="21" y="8"/>
                    <a:pt x="24" y="4"/>
                    <a:pt x="27" y="1"/>
                  </a:cubicBezTo>
                  <a:cubicBezTo>
                    <a:pt x="26" y="0"/>
                    <a:pt x="26" y="0"/>
                    <a:pt x="2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38" name="Freeform 341"/>
            <p:cNvSpPr>
              <a:spLocks noChangeArrowheads="1"/>
            </p:cNvSpPr>
            <p:nvPr/>
          </p:nvSpPr>
          <p:spPr bwMode="auto">
            <a:xfrm>
              <a:off x="4981575" y="2681288"/>
              <a:ext cx="79375" cy="101600"/>
            </a:xfrm>
            <a:custGeom>
              <a:avLst/>
              <a:gdLst>
                <a:gd name="T0" fmla="*/ 228584881 w 21"/>
                <a:gd name="T1" fmla="*/ 0 h 27"/>
                <a:gd name="T2" fmla="*/ 57146220 w 21"/>
                <a:gd name="T3" fmla="*/ 14160030 h 27"/>
                <a:gd name="T4" fmla="*/ 0 w 21"/>
                <a:gd name="T5" fmla="*/ 70800148 h 27"/>
                <a:gd name="T6" fmla="*/ 0 w 21"/>
                <a:gd name="T7" fmla="*/ 325676919 h 27"/>
                <a:gd name="T8" fmla="*/ 57146220 w 21"/>
                <a:gd name="T9" fmla="*/ 382317037 h 27"/>
                <a:gd name="T10" fmla="*/ 57146220 w 21"/>
                <a:gd name="T11" fmla="*/ 382317037 h 27"/>
                <a:gd name="T12" fmla="*/ 242872381 w 21"/>
                <a:gd name="T13" fmla="*/ 382317037 h 27"/>
                <a:gd name="T14" fmla="*/ 300018601 w 21"/>
                <a:gd name="T15" fmla="*/ 311516889 h 27"/>
                <a:gd name="T16" fmla="*/ 300018601 w 21"/>
                <a:gd name="T17" fmla="*/ 141600296 h 27"/>
                <a:gd name="T18" fmla="*/ 271443601 w 21"/>
                <a:gd name="T19" fmla="*/ 169920356 h 27"/>
                <a:gd name="T20" fmla="*/ 271443601 w 21"/>
                <a:gd name="T21" fmla="*/ 311516889 h 27"/>
                <a:gd name="T22" fmla="*/ 242872381 w 21"/>
                <a:gd name="T23" fmla="*/ 339836948 h 27"/>
                <a:gd name="T24" fmla="*/ 57146220 w 21"/>
                <a:gd name="T25" fmla="*/ 353996978 h 27"/>
                <a:gd name="T26" fmla="*/ 57146220 w 21"/>
                <a:gd name="T27" fmla="*/ 353996978 h 27"/>
                <a:gd name="T28" fmla="*/ 28575000 w 21"/>
                <a:gd name="T29" fmla="*/ 325676919 h 27"/>
                <a:gd name="T30" fmla="*/ 28575000 w 21"/>
                <a:gd name="T31" fmla="*/ 70800148 h 27"/>
                <a:gd name="T32" fmla="*/ 57146220 w 21"/>
                <a:gd name="T33" fmla="*/ 42480089 h 27"/>
                <a:gd name="T34" fmla="*/ 200013661 w 21"/>
                <a:gd name="T35" fmla="*/ 42480089 h 27"/>
                <a:gd name="T36" fmla="*/ 228584881 w 21"/>
                <a:gd name="T37" fmla="*/ 0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7"/>
                <a:gd name="T59" fmla="*/ 21 w 21"/>
                <a:gd name="T60" fmla="*/ 27 h 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7">
                  <a:moveTo>
                    <a:pt x="16" y="0"/>
                  </a:moveTo>
                  <a:cubicBezTo>
                    <a:pt x="4" y="1"/>
                    <a:pt x="4" y="1"/>
                    <a:pt x="4" y="1"/>
                  </a:cubicBezTo>
                  <a:cubicBezTo>
                    <a:pt x="2" y="1"/>
                    <a:pt x="0" y="3"/>
                    <a:pt x="0" y="5"/>
                  </a:cubicBezTo>
                  <a:cubicBezTo>
                    <a:pt x="0" y="23"/>
                    <a:pt x="0" y="23"/>
                    <a:pt x="0" y="23"/>
                  </a:cubicBezTo>
                  <a:cubicBezTo>
                    <a:pt x="0" y="26"/>
                    <a:pt x="2" y="27"/>
                    <a:pt x="4" y="27"/>
                  </a:cubicBezTo>
                  <a:cubicBezTo>
                    <a:pt x="4" y="27"/>
                    <a:pt x="4" y="27"/>
                    <a:pt x="4" y="27"/>
                  </a:cubicBezTo>
                  <a:cubicBezTo>
                    <a:pt x="17" y="27"/>
                    <a:pt x="17" y="27"/>
                    <a:pt x="17" y="27"/>
                  </a:cubicBezTo>
                  <a:cubicBezTo>
                    <a:pt x="19" y="26"/>
                    <a:pt x="21" y="24"/>
                    <a:pt x="21" y="22"/>
                  </a:cubicBezTo>
                  <a:cubicBezTo>
                    <a:pt x="21" y="10"/>
                    <a:pt x="21" y="10"/>
                    <a:pt x="21" y="10"/>
                  </a:cubicBezTo>
                  <a:cubicBezTo>
                    <a:pt x="19" y="12"/>
                    <a:pt x="19" y="12"/>
                    <a:pt x="19" y="12"/>
                  </a:cubicBezTo>
                  <a:cubicBezTo>
                    <a:pt x="19" y="22"/>
                    <a:pt x="19" y="22"/>
                    <a:pt x="19" y="22"/>
                  </a:cubicBezTo>
                  <a:cubicBezTo>
                    <a:pt x="19" y="23"/>
                    <a:pt x="18" y="24"/>
                    <a:pt x="17" y="24"/>
                  </a:cubicBezTo>
                  <a:cubicBezTo>
                    <a:pt x="4" y="25"/>
                    <a:pt x="4" y="25"/>
                    <a:pt x="4" y="25"/>
                  </a:cubicBezTo>
                  <a:cubicBezTo>
                    <a:pt x="4" y="25"/>
                    <a:pt x="4" y="25"/>
                    <a:pt x="4" y="25"/>
                  </a:cubicBezTo>
                  <a:cubicBezTo>
                    <a:pt x="3" y="25"/>
                    <a:pt x="2" y="24"/>
                    <a:pt x="2" y="23"/>
                  </a:cubicBezTo>
                  <a:cubicBezTo>
                    <a:pt x="2" y="5"/>
                    <a:pt x="2" y="5"/>
                    <a:pt x="2" y="5"/>
                  </a:cubicBezTo>
                  <a:cubicBezTo>
                    <a:pt x="2" y="4"/>
                    <a:pt x="3" y="3"/>
                    <a:pt x="4" y="3"/>
                  </a:cubicBezTo>
                  <a:cubicBezTo>
                    <a:pt x="14" y="3"/>
                    <a:pt x="14" y="3"/>
                    <a:pt x="14" y="3"/>
                  </a:cubicBezTo>
                  <a:cubicBezTo>
                    <a:pt x="15" y="2"/>
                    <a:pt x="15" y="1"/>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39" name="Freeform 342"/>
            <p:cNvSpPr>
              <a:spLocks noChangeArrowheads="1"/>
            </p:cNvSpPr>
            <p:nvPr/>
          </p:nvSpPr>
          <p:spPr bwMode="auto">
            <a:xfrm>
              <a:off x="4995863" y="2768600"/>
              <a:ext cx="101600" cy="127000"/>
            </a:xfrm>
            <a:custGeom>
              <a:avLst/>
              <a:gdLst>
                <a:gd name="T0" fmla="*/ 368157007 w 27"/>
                <a:gd name="T1" fmla="*/ 0 h 34"/>
                <a:gd name="T2" fmla="*/ 226556711 w 27"/>
                <a:gd name="T3" fmla="*/ 139524441 h 34"/>
                <a:gd name="T4" fmla="*/ 113280237 w 27"/>
                <a:gd name="T5" fmla="*/ 348809235 h 34"/>
                <a:gd name="T6" fmla="*/ 113280237 w 27"/>
                <a:gd name="T7" fmla="*/ 320906588 h 34"/>
                <a:gd name="T8" fmla="*/ 56640119 w 27"/>
                <a:gd name="T9" fmla="*/ 251142500 h 34"/>
                <a:gd name="T10" fmla="*/ 56640119 w 27"/>
                <a:gd name="T11" fmla="*/ 251142500 h 34"/>
                <a:gd name="T12" fmla="*/ 0 w 27"/>
                <a:gd name="T13" fmla="*/ 293000206 h 34"/>
                <a:gd name="T14" fmla="*/ 42480089 w 27"/>
                <a:gd name="T15" fmla="*/ 320906588 h 34"/>
                <a:gd name="T16" fmla="*/ 70800148 w 27"/>
                <a:gd name="T17" fmla="*/ 390666941 h 34"/>
                <a:gd name="T18" fmla="*/ 70800148 w 27"/>
                <a:gd name="T19" fmla="*/ 418573324 h 34"/>
                <a:gd name="T20" fmla="*/ 84960178 w 27"/>
                <a:gd name="T21" fmla="*/ 474382353 h 34"/>
                <a:gd name="T22" fmla="*/ 127440267 w 27"/>
                <a:gd name="T23" fmla="*/ 432524647 h 34"/>
                <a:gd name="T24" fmla="*/ 141600296 w 27"/>
                <a:gd name="T25" fmla="*/ 418573324 h 34"/>
                <a:gd name="T26" fmla="*/ 254876770 w 27"/>
                <a:gd name="T27" fmla="*/ 195333471 h 34"/>
                <a:gd name="T28" fmla="*/ 382317037 w 27"/>
                <a:gd name="T29" fmla="*/ 13951324 h 34"/>
                <a:gd name="T30" fmla="*/ 368157007 w 27"/>
                <a:gd name="T31" fmla="*/ 0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34"/>
                <a:gd name="T50" fmla="*/ 27 w 27"/>
                <a:gd name="T51" fmla="*/ 34 h 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34">
                  <a:moveTo>
                    <a:pt x="26" y="0"/>
                  </a:moveTo>
                  <a:cubicBezTo>
                    <a:pt x="23" y="2"/>
                    <a:pt x="20" y="6"/>
                    <a:pt x="16" y="10"/>
                  </a:cubicBezTo>
                  <a:cubicBezTo>
                    <a:pt x="13" y="15"/>
                    <a:pt x="10" y="20"/>
                    <a:pt x="8" y="25"/>
                  </a:cubicBezTo>
                  <a:cubicBezTo>
                    <a:pt x="8" y="23"/>
                    <a:pt x="8" y="23"/>
                    <a:pt x="8" y="23"/>
                  </a:cubicBezTo>
                  <a:cubicBezTo>
                    <a:pt x="6" y="20"/>
                    <a:pt x="5" y="18"/>
                    <a:pt x="4" y="18"/>
                  </a:cubicBezTo>
                  <a:cubicBezTo>
                    <a:pt x="4" y="18"/>
                    <a:pt x="4" y="18"/>
                    <a:pt x="4" y="18"/>
                  </a:cubicBezTo>
                  <a:cubicBezTo>
                    <a:pt x="3" y="18"/>
                    <a:pt x="2" y="19"/>
                    <a:pt x="0" y="21"/>
                  </a:cubicBezTo>
                  <a:cubicBezTo>
                    <a:pt x="1" y="22"/>
                    <a:pt x="2" y="22"/>
                    <a:pt x="3" y="23"/>
                  </a:cubicBezTo>
                  <a:cubicBezTo>
                    <a:pt x="3" y="24"/>
                    <a:pt x="4" y="26"/>
                    <a:pt x="5" y="28"/>
                  </a:cubicBezTo>
                  <a:cubicBezTo>
                    <a:pt x="5" y="30"/>
                    <a:pt x="5" y="30"/>
                    <a:pt x="5" y="30"/>
                  </a:cubicBezTo>
                  <a:cubicBezTo>
                    <a:pt x="6" y="32"/>
                    <a:pt x="6" y="33"/>
                    <a:pt x="6" y="34"/>
                  </a:cubicBezTo>
                  <a:cubicBezTo>
                    <a:pt x="7" y="33"/>
                    <a:pt x="8" y="32"/>
                    <a:pt x="9" y="31"/>
                  </a:cubicBezTo>
                  <a:cubicBezTo>
                    <a:pt x="10" y="30"/>
                    <a:pt x="10" y="30"/>
                    <a:pt x="10" y="30"/>
                  </a:cubicBezTo>
                  <a:cubicBezTo>
                    <a:pt x="12" y="25"/>
                    <a:pt x="15" y="19"/>
                    <a:pt x="18" y="14"/>
                  </a:cubicBezTo>
                  <a:cubicBezTo>
                    <a:pt x="21" y="8"/>
                    <a:pt x="24" y="4"/>
                    <a:pt x="27" y="1"/>
                  </a:cubicBezTo>
                  <a:cubicBezTo>
                    <a:pt x="26" y="0"/>
                    <a:pt x="26" y="0"/>
                    <a:pt x="2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40" name="Freeform 343"/>
            <p:cNvSpPr>
              <a:spLocks noChangeArrowheads="1"/>
            </p:cNvSpPr>
            <p:nvPr/>
          </p:nvSpPr>
          <p:spPr bwMode="auto">
            <a:xfrm>
              <a:off x="4981575" y="2813050"/>
              <a:ext cx="79375" cy="106363"/>
            </a:xfrm>
            <a:custGeom>
              <a:avLst/>
              <a:gdLst>
                <a:gd name="T0" fmla="*/ 228584881 w 21"/>
                <a:gd name="T1" fmla="*/ 0 h 28"/>
                <a:gd name="T2" fmla="*/ 57146220 w 21"/>
                <a:gd name="T3" fmla="*/ 14431180 h 28"/>
                <a:gd name="T4" fmla="*/ 0 w 21"/>
                <a:gd name="T5" fmla="*/ 86579482 h 28"/>
                <a:gd name="T6" fmla="*/ 0 w 21"/>
                <a:gd name="T7" fmla="*/ 331890547 h 28"/>
                <a:gd name="T8" fmla="*/ 57146220 w 21"/>
                <a:gd name="T9" fmla="*/ 404038849 h 28"/>
                <a:gd name="T10" fmla="*/ 57146220 w 21"/>
                <a:gd name="T11" fmla="*/ 404038849 h 28"/>
                <a:gd name="T12" fmla="*/ 242872381 w 21"/>
                <a:gd name="T13" fmla="*/ 375180288 h 28"/>
                <a:gd name="T14" fmla="*/ 300018601 w 21"/>
                <a:gd name="T15" fmla="*/ 317459367 h 28"/>
                <a:gd name="T16" fmla="*/ 300018601 w 21"/>
                <a:gd name="T17" fmla="*/ 144300403 h 28"/>
                <a:gd name="T18" fmla="*/ 271443601 w 21"/>
                <a:gd name="T19" fmla="*/ 173158964 h 28"/>
                <a:gd name="T20" fmla="*/ 271443601 w 21"/>
                <a:gd name="T21" fmla="*/ 317459367 h 28"/>
                <a:gd name="T22" fmla="*/ 242872381 w 21"/>
                <a:gd name="T23" fmla="*/ 346317928 h 28"/>
                <a:gd name="T24" fmla="*/ 57146220 w 21"/>
                <a:gd name="T25" fmla="*/ 360749108 h 28"/>
                <a:gd name="T26" fmla="*/ 57146220 w 21"/>
                <a:gd name="T27" fmla="*/ 360749108 h 28"/>
                <a:gd name="T28" fmla="*/ 28575000 w 21"/>
                <a:gd name="T29" fmla="*/ 331890547 h 28"/>
                <a:gd name="T30" fmla="*/ 28575000 w 21"/>
                <a:gd name="T31" fmla="*/ 72148302 h 28"/>
                <a:gd name="T32" fmla="*/ 57146220 w 21"/>
                <a:gd name="T33" fmla="*/ 43289741 h 28"/>
                <a:gd name="T34" fmla="*/ 200013661 w 21"/>
                <a:gd name="T35" fmla="*/ 43289741 h 28"/>
                <a:gd name="T36" fmla="*/ 228584881 w 21"/>
                <a:gd name="T37" fmla="*/ 0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8"/>
                <a:gd name="T59" fmla="*/ 21 w 21"/>
                <a:gd name="T60" fmla="*/ 28 h 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8">
                  <a:moveTo>
                    <a:pt x="16" y="0"/>
                  </a:moveTo>
                  <a:cubicBezTo>
                    <a:pt x="4" y="1"/>
                    <a:pt x="4" y="1"/>
                    <a:pt x="4" y="1"/>
                  </a:cubicBezTo>
                  <a:cubicBezTo>
                    <a:pt x="2" y="1"/>
                    <a:pt x="0" y="3"/>
                    <a:pt x="0" y="6"/>
                  </a:cubicBezTo>
                  <a:cubicBezTo>
                    <a:pt x="0" y="23"/>
                    <a:pt x="0" y="23"/>
                    <a:pt x="0" y="23"/>
                  </a:cubicBezTo>
                  <a:cubicBezTo>
                    <a:pt x="0" y="26"/>
                    <a:pt x="2" y="28"/>
                    <a:pt x="4" y="28"/>
                  </a:cubicBezTo>
                  <a:cubicBezTo>
                    <a:pt x="4" y="28"/>
                    <a:pt x="4" y="28"/>
                    <a:pt x="4" y="28"/>
                  </a:cubicBezTo>
                  <a:cubicBezTo>
                    <a:pt x="17" y="26"/>
                    <a:pt x="17" y="26"/>
                    <a:pt x="17" y="26"/>
                  </a:cubicBezTo>
                  <a:cubicBezTo>
                    <a:pt x="19" y="26"/>
                    <a:pt x="21" y="24"/>
                    <a:pt x="21" y="22"/>
                  </a:cubicBezTo>
                  <a:cubicBezTo>
                    <a:pt x="21" y="10"/>
                    <a:pt x="21" y="10"/>
                    <a:pt x="21" y="10"/>
                  </a:cubicBezTo>
                  <a:cubicBezTo>
                    <a:pt x="19" y="12"/>
                    <a:pt x="19" y="12"/>
                    <a:pt x="19" y="12"/>
                  </a:cubicBezTo>
                  <a:cubicBezTo>
                    <a:pt x="19" y="22"/>
                    <a:pt x="19" y="22"/>
                    <a:pt x="19" y="22"/>
                  </a:cubicBezTo>
                  <a:cubicBezTo>
                    <a:pt x="19" y="23"/>
                    <a:pt x="18" y="24"/>
                    <a:pt x="17" y="24"/>
                  </a:cubicBezTo>
                  <a:cubicBezTo>
                    <a:pt x="4" y="25"/>
                    <a:pt x="4" y="25"/>
                    <a:pt x="4" y="25"/>
                  </a:cubicBezTo>
                  <a:cubicBezTo>
                    <a:pt x="4" y="25"/>
                    <a:pt x="4" y="25"/>
                    <a:pt x="4" y="25"/>
                  </a:cubicBezTo>
                  <a:cubicBezTo>
                    <a:pt x="3" y="25"/>
                    <a:pt x="2" y="24"/>
                    <a:pt x="2" y="23"/>
                  </a:cubicBezTo>
                  <a:cubicBezTo>
                    <a:pt x="2" y="5"/>
                    <a:pt x="2" y="5"/>
                    <a:pt x="2" y="5"/>
                  </a:cubicBezTo>
                  <a:cubicBezTo>
                    <a:pt x="2" y="4"/>
                    <a:pt x="3" y="3"/>
                    <a:pt x="4" y="3"/>
                  </a:cubicBezTo>
                  <a:cubicBezTo>
                    <a:pt x="14" y="3"/>
                    <a:pt x="14" y="3"/>
                    <a:pt x="14" y="3"/>
                  </a:cubicBezTo>
                  <a:cubicBezTo>
                    <a:pt x="15" y="2"/>
                    <a:pt x="15" y="1"/>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41" name="Freeform 344"/>
            <p:cNvSpPr>
              <a:spLocks noChangeArrowheads="1"/>
            </p:cNvSpPr>
            <p:nvPr/>
          </p:nvSpPr>
          <p:spPr bwMode="auto">
            <a:xfrm>
              <a:off x="4995863" y="2895600"/>
              <a:ext cx="101600" cy="131763"/>
            </a:xfrm>
            <a:custGeom>
              <a:avLst/>
              <a:gdLst>
                <a:gd name="T0" fmla="*/ 368157007 w 27"/>
                <a:gd name="T1" fmla="*/ 0 h 35"/>
                <a:gd name="T2" fmla="*/ 226556711 w 27"/>
                <a:gd name="T3" fmla="*/ 155898217 h 35"/>
                <a:gd name="T4" fmla="*/ 113280237 w 27"/>
                <a:gd name="T5" fmla="*/ 368488406 h 35"/>
                <a:gd name="T6" fmla="*/ 113280237 w 27"/>
                <a:gd name="T7" fmla="*/ 340144302 h 35"/>
                <a:gd name="T8" fmla="*/ 56640119 w 27"/>
                <a:gd name="T9" fmla="*/ 269278396 h 35"/>
                <a:gd name="T10" fmla="*/ 56640119 w 27"/>
                <a:gd name="T11" fmla="*/ 269278396 h 35"/>
                <a:gd name="T12" fmla="*/ 0 w 27"/>
                <a:gd name="T13" fmla="*/ 311796434 h 35"/>
                <a:gd name="T14" fmla="*/ 42480089 w 27"/>
                <a:gd name="T15" fmla="*/ 340144302 h 35"/>
                <a:gd name="T16" fmla="*/ 70800148 w 27"/>
                <a:gd name="T17" fmla="*/ 411006444 h 35"/>
                <a:gd name="T18" fmla="*/ 70800148 w 27"/>
                <a:gd name="T19" fmla="*/ 439350547 h 35"/>
                <a:gd name="T20" fmla="*/ 84960178 w 27"/>
                <a:gd name="T21" fmla="*/ 496042519 h 35"/>
                <a:gd name="T22" fmla="*/ 127440267 w 27"/>
                <a:gd name="T23" fmla="*/ 453524481 h 35"/>
                <a:gd name="T24" fmla="*/ 141600296 w 27"/>
                <a:gd name="T25" fmla="*/ 439350547 h 35"/>
                <a:gd name="T26" fmla="*/ 254876770 w 27"/>
                <a:gd name="T27" fmla="*/ 198416255 h 35"/>
                <a:gd name="T28" fmla="*/ 382317037 w 27"/>
                <a:gd name="T29" fmla="*/ 14173934 h 35"/>
                <a:gd name="T30" fmla="*/ 368157007 w 27"/>
                <a:gd name="T31" fmla="*/ 0 h 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35"/>
                <a:gd name="T50" fmla="*/ 27 w 27"/>
                <a:gd name="T51" fmla="*/ 35 h 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35">
                  <a:moveTo>
                    <a:pt x="26" y="0"/>
                  </a:moveTo>
                  <a:cubicBezTo>
                    <a:pt x="23" y="3"/>
                    <a:pt x="20" y="6"/>
                    <a:pt x="16" y="11"/>
                  </a:cubicBezTo>
                  <a:cubicBezTo>
                    <a:pt x="13" y="16"/>
                    <a:pt x="10" y="21"/>
                    <a:pt x="8" y="26"/>
                  </a:cubicBezTo>
                  <a:cubicBezTo>
                    <a:pt x="8" y="24"/>
                    <a:pt x="8" y="24"/>
                    <a:pt x="8" y="24"/>
                  </a:cubicBezTo>
                  <a:cubicBezTo>
                    <a:pt x="6" y="21"/>
                    <a:pt x="5" y="19"/>
                    <a:pt x="4" y="19"/>
                  </a:cubicBezTo>
                  <a:cubicBezTo>
                    <a:pt x="4" y="19"/>
                    <a:pt x="4" y="19"/>
                    <a:pt x="4" y="19"/>
                  </a:cubicBezTo>
                  <a:cubicBezTo>
                    <a:pt x="3" y="19"/>
                    <a:pt x="2" y="20"/>
                    <a:pt x="0" y="22"/>
                  </a:cubicBezTo>
                  <a:cubicBezTo>
                    <a:pt x="1" y="23"/>
                    <a:pt x="2" y="23"/>
                    <a:pt x="3" y="24"/>
                  </a:cubicBezTo>
                  <a:cubicBezTo>
                    <a:pt x="3" y="25"/>
                    <a:pt x="4" y="27"/>
                    <a:pt x="5" y="29"/>
                  </a:cubicBezTo>
                  <a:cubicBezTo>
                    <a:pt x="5" y="31"/>
                    <a:pt x="5" y="31"/>
                    <a:pt x="5" y="31"/>
                  </a:cubicBezTo>
                  <a:cubicBezTo>
                    <a:pt x="6" y="33"/>
                    <a:pt x="6" y="34"/>
                    <a:pt x="6" y="35"/>
                  </a:cubicBezTo>
                  <a:cubicBezTo>
                    <a:pt x="7" y="34"/>
                    <a:pt x="8" y="33"/>
                    <a:pt x="9" y="32"/>
                  </a:cubicBezTo>
                  <a:cubicBezTo>
                    <a:pt x="10" y="31"/>
                    <a:pt x="10" y="31"/>
                    <a:pt x="10" y="31"/>
                  </a:cubicBezTo>
                  <a:cubicBezTo>
                    <a:pt x="12" y="26"/>
                    <a:pt x="15" y="20"/>
                    <a:pt x="18" y="14"/>
                  </a:cubicBezTo>
                  <a:cubicBezTo>
                    <a:pt x="21" y="9"/>
                    <a:pt x="24" y="4"/>
                    <a:pt x="27" y="1"/>
                  </a:cubicBezTo>
                  <a:cubicBezTo>
                    <a:pt x="26" y="0"/>
                    <a:pt x="26" y="0"/>
                    <a:pt x="2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42" name="Freeform 345"/>
            <p:cNvSpPr>
              <a:spLocks noChangeArrowheads="1"/>
            </p:cNvSpPr>
            <p:nvPr/>
          </p:nvSpPr>
          <p:spPr bwMode="auto">
            <a:xfrm>
              <a:off x="4981575" y="2944813"/>
              <a:ext cx="79375" cy="106363"/>
            </a:xfrm>
            <a:custGeom>
              <a:avLst/>
              <a:gdLst>
                <a:gd name="T0" fmla="*/ 228584881 w 21"/>
                <a:gd name="T1" fmla="*/ 0 h 28"/>
                <a:gd name="T2" fmla="*/ 57146220 w 21"/>
                <a:gd name="T3" fmla="*/ 14431180 h 28"/>
                <a:gd name="T4" fmla="*/ 0 w 21"/>
                <a:gd name="T5" fmla="*/ 86579482 h 28"/>
                <a:gd name="T6" fmla="*/ 0 w 21"/>
                <a:gd name="T7" fmla="*/ 346317928 h 28"/>
                <a:gd name="T8" fmla="*/ 57146220 w 21"/>
                <a:gd name="T9" fmla="*/ 404038849 h 28"/>
                <a:gd name="T10" fmla="*/ 57146220 w 21"/>
                <a:gd name="T11" fmla="*/ 404038849 h 28"/>
                <a:gd name="T12" fmla="*/ 242872381 w 21"/>
                <a:gd name="T13" fmla="*/ 375180288 h 28"/>
                <a:gd name="T14" fmla="*/ 300018601 w 21"/>
                <a:gd name="T15" fmla="*/ 317459367 h 28"/>
                <a:gd name="T16" fmla="*/ 300018601 w 21"/>
                <a:gd name="T17" fmla="*/ 129869223 h 28"/>
                <a:gd name="T18" fmla="*/ 271443601 w 21"/>
                <a:gd name="T19" fmla="*/ 173158964 h 28"/>
                <a:gd name="T20" fmla="*/ 271443601 w 21"/>
                <a:gd name="T21" fmla="*/ 317459367 h 28"/>
                <a:gd name="T22" fmla="*/ 242872381 w 21"/>
                <a:gd name="T23" fmla="*/ 346317928 h 28"/>
                <a:gd name="T24" fmla="*/ 57146220 w 21"/>
                <a:gd name="T25" fmla="*/ 360749108 h 28"/>
                <a:gd name="T26" fmla="*/ 57146220 w 21"/>
                <a:gd name="T27" fmla="*/ 360749108 h 28"/>
                <a:gd name="T28" fmla="*/ 28575000 w 21"/>
                <a:gd name="T29" fmla="*/ 331890547 h 28"/>
                <a:gd name="T30" fmla="*/ 28575000 w 21"/>
                <a:gd name="T31" fmla="*/ 86579482 h 28"/>
                <a:gd name="T32" fmla="*/ 57146220 w 21"/>
                <a:gd name="T33" fmla="*/ 43289741 h 28"/>
                <a:gd name="T34" fmla="*/ 200013661 w 21"/>
                <a:gd name="T35" fmla="*/ 43289741 h 28"/>
                <a:gd name="T36" fmla="*/ 228584881 w 21"/>
                <a:gd name="T37" fmla="*/ 0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8"/>
                <a:gd name="T59" fmla="*/ 21 w 21"/>
                <a:gd name="T60" fmla="*/ 28 h 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8">
                  <a:moveTo>
                    <a:pt x="16" y="0"/>
                  </a:moveTo>
                  <a:cubicBezTo>
                    <a:pt x="4" y="1"/>
                    <a:pt x="4" y="1"/>
                    <a:pt x="4" y="1"/>
                  </a:cubicBezTo>
                  <a:cubicBezTo>
                    <a:pt x="2" y="1"/>
                    <a:pt x="0" y="3"/>
                    <a:pt x="0" y="6"/>
                  </a:cubicBezTo>
                  <a:cubicBezTo>
                    <a:pt x="0" y="24"/>
                    <a:pt x="0" y="24"/>
                    <a:pt x="0" y="24"/>
                  </a:cubicBezTo>
                  <a:cubicBezTo>
                    <a:pt x="0" y="26"/>
                    <a:pt x="2" y="28"/>
                    <a:pt x="4" y="28"/>
                  </a:cubicBezTo>
                  <a:cubicBezTo>
                    <a:pt x="4" y="28"/>
                    <a:pt x="4" y="28"/>
                    <a:pt x="4" y="28"/>
                  </a:cubicBezTo>
                  <a:cubicBezTo>
                    <a:pt x="17" y="26"/>
                    <a:pt x="17" y="26"/>
                    <a:pt x="17" y="26"/>
                  </a:cubicBezTo>
                  <a:cubicBezTo>
                    <a:pt x="19" y="26"/>
                    <a:pt x="21" y="24"/>
                    <a:pt x="21" y="22"/>
                  </a:cubicBezTo>
                  <a:cubicBezTo>
                    <a:pt x="21" y="9"/>
                    <a:pt x="21" y="9"/>
                    <a:pt x="21" y="9"/>
                  </a:cubicBezTo>
                  <a:cubicBezTo>
                    <a:pt x="19" y="12"/>
                    <a:pt x="19" y="12"/>
                    <a:pt x="19" y="12"/>
                  </a:cubicBezTo>
                  <a:cubicBezTo>
                    <a:pt x="19" y="22"/>
                    <a:pt x="19" y="22"/>
                    <a:pt x="19" y="22"/>
                  </a:cubicBezTo>
                  <a:cubicBezTo>
                    <a:pt x="19" y="23"/>
                    <a:pt x="18" y="24"/>
                    <a:pt x="17" y="24"/>
                  </a:cubicBezTo>
                  <a:cubicBezTo>
                    <a:pt x="4" y="25"/>
                    <a:pt x="4" y="25"/>
                    <a:pt x="4" y="25"/>
                  </a:cubicBezTo>
                  <a:cubicBezTo>
                    <a:pt x="4" y="25"/>
                    <a:pt x="4" y="25"/>
                    <a:pt x="4" y="25"/>
                  </a:cubicBezTo>
                  <a:cubicBezTo>
                    <a:pt x="3" y="25"/>
                    <a:pt x="2" y="24"/>
                    <a:pt x="2" y="23"/>
                  </a:cubicBezTo>
                  <a:cubicBezTo>
                    <a:pt x="2" y="6"/>
                    <a:pt x="2" y="6"/>
                    <a:pt x="2" y="6"/>
                  </a:cubicBezTo>
                  <a:cubicBezTo>
                    <a:pt x="2" y="4"/>
                    <a:pt x="3" y="4"/>
                    <a:pt x="4" y="3"/>
                  </a:cubicBezTo>
                  <a:cubicBezTo>
                    <a:pt x="14" y="3"/>
                    <a:pt x="14" y="3"/>
                    <a:pt x="14" y="3"/>
                  </a:cubicBezTo>
                  <a:cubicBezTo>
                    <a:pt x="15" y="2"/>
                    <a:pt x="15" y="1"/>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43" name="Freeform 346"/>
            <p:cNvSpPr>
              <a:spLocks noChangeArrowheads="1"/>
            </p:cNvSpPr>
            <p:nvPr/>
          </p:nvSpPr>
          <p:spPr bwMode="auto">
            <a:xfrm>
              <a:off x="2384425" y="3238500"/>
              <a:ext cx="184150" cy="176213"/>
            </a:xfrm>
            <a:custGeom>
              <a:avLst/>
              <a:gdLst>
                <a:gd name="T0" fmla="*/ 338971294 w 49"/>
                <a:gd name="T1" fmla="*/ 0 h 47"/>
                <a:gd name="T2" fmla="*/ 254228470 w 49"/>
                <a:gd name="T3" fmla="*/ 42171145 h 47"/>
                <a:gd name="T4" fmla="*/ 0 w 49"/>
                <a:gd name="T5" fmla="*/ 309246317 h 47"/>
                <a:gd name="T6" fmla="*/ 409590940 w 49"/>
                <a:gd name="T7" fmla="*/ 660660029 h 47"/>
                <a:gd name="T8" fmla="*/ 649696233 w 49"/>
                <a:gd name="T9" fmla="*/ 393584858 h 47"/>
                <a:gd name="T10" fmla="*/ 649696233 w 49"/>
                <a:gd name="T11" fmla="*/ 253019373 h 47"/>
                <a:gd name="T12" fmla="*/ 395467762 w 49"/>
                <a:gd name="T13" fmla="*/ 28111597 h 47"/>
                <a:gd name="T14" fmla="*/ 338971294 w 49"/>
                <a:gd name="T15" fmla="*/ 0 h 47"/>
                <a:gd name="T16" fmla="*/ 0 60000 65536"/>
                <a:gd name="T17" fmla="*/ 0 60000 65536"/>
                <a:gd name="T18" fmla="*/ 0 60000 65536"/>
                <a:gd name="T19" fmla="*/ 0 60000 65536"/>
                <a:gd name="T20" fmla="*/ 0 60000 65536"/>
                <a:gd name="T21" fmla="*/ 0 60000 65536"/>
                <a:gd name="T22" fmla="*/ 0 60000 65536"/>
                <a:gd name="T23" fmla="*/ 0 60000 65536"/>
                <a:gd name="T24" fmla="*/ 0 w 49"/>
                <a:gd name="T25" fmla="*/ 0 h 47"/>
                <a:gd name="T26" fmla="*/ 49 w 49"/>
                <a:gd name="T27" fmla="*/ 47 h 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 h="47">
                  <a:moveTo>
                    <a:pt x="24" y="0"/>
                  </a:moveTo>
                  <a:cubicBezTo>
                    <a:pt x="22" y="0"/>
                    <a:pt x="20" y="1"/>
                    <a:pt x="18" y="3"/>
                  </a:cubicBezTo>
                  <a:cubicBezTo>
                    <a:pt x="0" y="22"/>
                    <a:pt x="0" y="22"/>
                    <a:pt x="0" y="22"/>
                  </a:cubicBezTo>
                  <a:cubicBezTo>
                    <a:pt x="29" y="47"/>
                    <a:pt x="29" y="47"/>
                    <a:pt x="29" y="47"/>
                  </a:cubicBezTo>
                  <a:cubicBezTo>
                    <a:pt x="46" y="28"/>
                    <a:pt x="46" y="28"/>
                    <a:pt x="46" y="28"/>
                  </a:cubicBezTo>
                  <a:cubicBezTo>
                    <a:pt x="49" y="25"/>
                    <a:pt x="49" y="20"/>
                    <a:pt x="46" y="18"/>
                  </a:cubicBezTo>
                  <a:cubicBezTo>
                    <a:pt x="28" y="2"/>
                    <a:pt x="28" y="2"/>
                    <a:pt x="28" y="2"/>
                  </a:cubicBezTo>
                  <a:cubicBezTo>
                    <a:pt x="27" y="1"/>
                    <a:pt x="26" y="0"/>
                    <a:pt x="2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44" name="Freeform 347"/>
            <p:cNvSpPr>
              <a:spLocks noChangeArrowheads="1"/>
            </p:cNvSpPr>
            <p:nvPr/>
          </p:nvSpPr>
          <p:spPr bwMode="auto">
            <a:xfrm>
              <a:off x="2354263" y="3332163"/>
              <a:ext cx="131763" cy="120650"/>
            </a:xfrm>
            <a:custGeom>
              <a:avLst/>
              <a:gdLst>
                <a:gd name="T0" fmla="*/ 35282321 w 83"/>
                <a:gd name="T1" fmla="*/ 0 h 76"/>
                <a:gd name="T2" fmla="*/ 0 w 83"/>
                <a:gd name="T3" fmla="*/ 42843450 h 76"/>
                <a:gd name="T4" fmla="*/ 166330944 w 83"/>
                <a:gd name="T5" fmla="*/ 191531875 h 76"/>
                <a:gd name="T6" fmla="*/ 209174556 w 83"/>
                <a:gd name="T7" fmla="*/ 143649700 h 76"/>
                <a:gd name="T8" fmla="*/ 35282321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45" name="Freeform 348"/>
            <p:cNvSpPr>
              <a:spLocks noChangeArrowheads="1"/>
            </p:cNvSpPr>
            <p:nvPr/>
          </p:nvSpPr>
          <p:spPr bwMode="auto">
            <a:xfrm>
              <a:off x="2354263" y="3332163"/>
              <a:ext cx="131763" cy="120650"/>
            </a:xfrm>
            <a:custGeom>
              <a:avLst/>
              <a:gdLst>
                <a:gd name="T0" fmla="*/ 35282321 w 83"/>
                <a:gd name="T1" fmla="*/ 0 h 76"/>
                <a:gd name="T2" fmla="*/ 0 w 83"/>
                <a:gd name="T3" fmla="*/ 42843450 h 76"/>
                <a:gd name="T4" fmla="*/ 166330944 w 83"/>
                <a:gd name="T5" fmla="*/ 191531875 h 76"/>
                <a:gd name="T6" fmla="*/ 209174556 w 83"/>
                <a:gd name="T7" fmla="*/ 143649700 h 76"/>
                <a:gd name="T8" fmla="*/ 35282321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46" name="Freeform 349"/>
            <p:cNvSpPr>
              <a:spLocks noChangeArrowheads="1"/>
            </p:cNvSpPr>
            <p:nvPr/>
          </p:nvSpPr>
          <p:spPr bwMode="auto">
            <a:xfrm>
              <a:off x="2181225" y="3367088"/>
              <a:ext cx="271463" cy="273050"/>
            </a:xfrm>
            <a:custGeom>
              <a:avLst/>
              <a:gdLst>
                <a:gd name="T0" fmla="*/ 611259270 w 72"/>
                <a:gd name="T1" fmla="*/ 0 h 73"/>
                <a:gd name="T2" fmla="*/ 42646083 w 72"/>
                <a:gd name="T3" fmla="*/ 601600218 h 73"/>
                <a:gd name="T4" fmla="*/ 0 w 72"/>
                <a:gd name="T5" fmla="*/ 839441729 h 73"/>
                <a:gd name="T6" fmla="*/ 156370229 w 72"/>
                <a:gd name="T7" fmla="*/ 895402018 h 73"/>
                <a:gd name="T8" fmla="*/ 241658625 w 72"/>
                <a:gd name="T9" fmla="*/ 1021319212 h 73"/>
                <a:gd name="T10" fmla="*/ 469106916 w 72"/>
                <a:gd name="T11" fmla="*/ 951366047 h 73"/>
                <a:gd name="T12" fmla="*/ 1023502227 w 72"/>
                <a:gd name="T13" fmla="*/ 349765829 h 73"/>
                <a:gd name="T14" fmla="*/ 611259270 w 72"/>
                <a:gd name="T15" fmla="*/ 0 h 73"/>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73"/>
                <a:gd name="T26" fmla="*/ 72 w 72"/>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73">
                  <a:moveTo>
                    <a:pt x="43" y="0"/>
                  </a:moveTo>
                  <a:cubicBezTo>
                    <a:pt x="3" y="43"/>
                    <a:pt x="3" y="43"/>
                    <a:pt x="3" y="43"/>
                  </a:cubicBezTo>
                  <a:cubicBezTo>
                    <a:pt x="0" y="60"/>
                    <a:pt x="0" y="60"/>
                    <a:pt x="0" y="60"/>
                  </a:cubicBezTo>
                  <a:cubicBezTo>
                    <a:pt x="4" y="60"/>
                    <a:pt x="8" y="62"/>
                    <a:pt x="11" y="64"/>
                  </a:cubicBezTo>
                  <a:cubicBezTo>
                    <a:pt x="13" y="67"/>
                    <a:pt x="15" y="69"/>
                    <a:pt x="17" y="73"/>
                  </a:cubicBezTo>
                  <a:cubicBezTo>
                    <a:pt x="33" y="68"/>
                    <a:pt x="33" y="68"/>
                    <a:pt x="33" y="68"/>
                  </a:cubicBezTo>
                  <a:cubicBezTo>
                    <a:pt x="72" y="25"/>
                    <a:pt x="72" y="25"/>
                    <a:pt x="72" y="25"/>
                  </a:cubicBezTo>
                  <a:cubicBezTo>
                    <a:pt x="43" y="0"/>
                    <a:pt x="43" y="0"/>
                    <a:pt x="4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47" name="Freeform 350"/>
            <p:cNvSpPr>
              <a:spLocks noChangeArrowheads="1"/>
            </p:cNvSpPr>
            <p:nvPr/>
          </p:nvSpPr>
          <p:spPr bwMode="auto">
            <a:xfrm>
              <a:off x="2170113" y="3606800"/>
              <a:ext cx="57150" cy="52388"/>
            </a:xfrm>
            <a:custGeom>
              <a:avLst/>
              <a:gdLst>
                <a:gd name="T0" fmla="*/ 43548300 w 15"/>
                <a:gd name="T1" fmla="*/ 0 h 14"/>
                <a:gd name="T2" fmla="*/ 0 w 15"/>
                <a:gd name="T3" fmla="*/ 196035896 h 14"/>
                <a:gd name="T4" fmla="*/ 217741500 w 15"/>
                <a:gd name="T5" fmla="*/ 140025640 h 14"/>
                <a:gd name="T6" fmla="*/ 145161000 w 15"/>
                <a:gd name="T7" fmla="*/ 56010256 h 14"/>
                <a:gd name="T8" fmla="*/ 43548300 w 15"/>
                <a:gd name="T9" fmla="*/ 0 h 14"/>
                <a:gd name="T10" fmla="*/ 0 60000 65536"/>
                <a:gd name="T11" fmla="*/ 0 60000 65536"/>
                <a:gd name="T12" fmla="*/ 0 60000 65536"/>
                <a:gd name="T13" fmla="*/ 0 60000 65536"/>
                <a:gd name="T14" fmla="*/ 0 60000 65536"/>
                <a:gd name="T15" fmla="*/ 0 w 15"/>
                <a:gd name="T16" fmla="*/ 0 h 14"/>
                <a:gd name="T17" fmla="*/ 15 w 15"/>
                <a:gd name="T18" fmla="*/ 14 h 14"/>
              </a:gdLst>
              <a:ahLst/>
              <a:cxnLst>
                <a:cxn ang="T10">
                  <a:pos x="T0" y="T1"/>
                </a:cxn>
                <a:cxn ang="T11">
                  <a:pos x="T2" y="T3"/>
                </a:cxn>
                <a:cxn ang="T12">
                  <a:pos x="T4" y="T5"/>
                </a:cxn>
                <a:cxn ang="T13">
                  <a:pos x="T6" y="T7"/>
                </a:cxn>
                <a:cxn ang="T14">
                  <a:pos x="T8" y="T9"/>
                </a:cxn>
              </a:cxnLst>
              <a:rect l="T15" t="T16" r="T17" b="T18"/>
              <a:pathLst>
                <a:path w="15" h="14">
                  <a:moveTo>
                    <a:pt x="3" y="0"/>
                  </a:moveTo>
                  <a:cubicBezTo>
                    <a:pt x="0" y="14"/>
                    <a:pt x="0" y="14"/>
                    <a:pt x="0" y="14"/>
                  </a:cubicBezTo>
                  <a:cubicBezTo>
                    <a:pt x="15" y="10"/>
                    <a:pt x="15" y="10"/>
                    <a:pt x="15" y="10"/>
                  </a:cubicBezTo>
                  <a:cubicBezTo>
                    <a:pt x="14" y="8"/>
                    <a:pt x="12" y="6"/>
                    <a:pt x="10" y="4"/>
                  </a:cubicBezTo>
                  <a:cubicBezTo>
                    <a:pt x="8" y="2"/>
                    <a:pt x="6" y="1"/>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48" name="Freeform 351"/>
            <p:cNvSpPr>
              <a:spLocks noChangeArrowheads="1"/>
            </p:cNvSpPr>
            <p:nvPr/>
          </p:nvSpPr>
          <p:spPr bwMode="auto">
            <a:xfrm>
              <a:off x="2170113" y="3633788"/>
              <a:ext cx="376238" cy="63500"/>
            </a:xfrm>
            <a:custGeom>
              <a:avLst/>
              <a:gdLst>
                <a:gd name="T0" fmla="*/ 597278619 w 237"/>
                <a:gd name="T1" fmla="*/ 0 h 40"/>
                <a:gd name="T2" fmla="*/ 0 w 237"/>
                <a:gd name="T3" fmla="*/ 75604688 h 40"/>
                <a:gd name="T4" fmla="*/ 0 w 237"/>
                <a:gd name="T5" fmla="*/ 100806250 h 40"/>
                <a:gd name="T6" fmla="*/ 597278619 w 237"/>
                <a:gd name="T7" fmla="*/ 17641888 h 40"/>
                <a:gd name="T8" fmla="*/ 597278619 w 237"/>
                <a:gd name="T9" fmla="*/ 0 h 40"/>
                <a:gd name="T10" fmla="*/ 0 60000 65536"/>
                <a:gd name="T11" fmla="*/ 0 60000 65536"/>
                <a:gd name="T12" fmla="*/ 0 60000 65536"/>
                <a:gd name="T13" fmla="*/ 0 60000 65536"/>
                <a:gd name="T14" fmla="*/ 0 60000 65536"/>
                <a:gd name="T15" fmla="*/ 0 w 237"/>
                <a:gd name="T16" fmla="*/ 0 h 40"/>
                <a:gd name="T17" fmla="*/ 237 w 237"/>
                <a:gd name="T18" fmla="*/ 40 h 40"/>
              </a:gdLst>
              <a:ahLst/>
              <a:cxnLst>
                <a:cxn ang="T10">
                  <a:pos x="T0" y="T1"/>
                </a:cxn>
                <a:cxn ang="T11">
                  <a:pos x="T2" y="T3"/>
                </a:cxn>
                <a:cxn ang="T12">
                  <a:pos x="T4" y="T5"/>
                </a:cxn>
                <a:cxn ang="T13">
                  <a:pos x="T6" y="T7"/>
                </a:cxn>
                <a:cxn ang="T14">
                  <a:pos x="T8" y="T9"/>
                </a:cxn>
              </a:cxnLst>
              <a:rect l="T15" t="T16" r="T17" b="T18"/>
              <a:pathLst>
                <a:path w="237" h="40">
                  <a:moveTo>
                    <a:pt x="237" y="0"/>
                  </a:moveTo>
                  <a:lnTo>
                    <a:pt x="0" y="30"/>
                  </a:lnTo>
                  <a:lnTo>
                    <a:pt x="0" y="40"/>
                  </a:lnTo>
                  <a:lnTo>
                    <a:pt x="237" y="7"/>
                  </a:lnTo>
                  <a:lnTo>
                    <a:pt x="237"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49" name="Freeform 352"/>
            <p:cNvSpPr>
              <a:spLocks noChangeArrowheads="1"/>
            </p:cNvSpPr>
            <p:nvPr/>
          </p:nvSpPr>
          <p:spPr bwMode="auto">
            <a:xfrm>
              <a:off x="2170113" y="3633788"/>
              <a:ext cx="376238" cy="63500"/>
            </a:xfrm>
            <a:custGeom>
              <a:avLst/>
              <a:gdLst>
                <a:gd name="T0" fmla="*/ 597278619 w 237"/>
                <a:gd name="T1" fmla="*/ 0 h 40"/>
                <a:gd name="T2" fmla="*/ 0 w 237"/>
                <a:gd name="T3" fmla="*/ 75604688 h 40"/>
                <a:gd name="T4" fmla="*/ 0 w 237"/>
                <a:gd name="T5" fmla="*/ 100806250 h 40"/>
                <a:gd name="T6" fmla="*/ 597278619 w 237"/>
                <a:gd name="T7" fmla="*/ 17641888 h 40"/>
                <a:gd name="T8" fmla="*/ 597278619 w 237"/>
                <a:gd name="T9" fmla="*/ 0 h 40"/>
                <a:gd name="T10" fmla="*/ 0 60000 65536"/>
                <a:gd name="T11" fmla="*/ 0 60000 65536"/>
                <a:gd name="T12" fmla="*/ 0 60000 65536"/>
                <a:gd name="T13" fmla="*/ 0 60000 65536"/>
                <a:gd name="T14" fmla="*/ 0 60000 65536"/>
                <a:gd name="T15" fmla="*/ 0 w 237"/>
                <a:gd name="T16" fmla="*/ 0 h 40"/>
                <a:gd name="T17" fmla="*/ 237 w 237"/>
                <a:gd name="T18" fmla="*/ 40 h 40"/>
              </a:gdLst>
              <a:ahLst/>
              <a:cxnLst>
                <a:cxn ang="T10">
                  <a:pos x="T0" y="T1"/>
                </a:cxn>
                <a:cxn ang="T11">
                  <a:pos x="T2" y="T3"/>
                </a:cxn>
                <a:cxn ang="T12">
                  <a:pos x="T4" y="T5"/>
                </a:cxn>
                <a:cxn ang="T13">
                  <a:pos x="T6" y="T7"/>
                </a:cxn>
                <a:cxn ang="T14">
                  <a:pos x="T8" y="T9"/>
                </a:cxn>
              </a:cxnLst>
              <a:rect l="T15" t="T16" r="T17" b="T18"/>
              <a:pathLst>
                <a:path w="237" h="40">
                  <a:moveTo>
                    <a:pt x="237" y="0"/>
                  </a:moveTo>
                  <a:lnTo>
                    <a:pt x="0" y="30"/>
                  </a:lnTo>
                  <a:lnTo>
                    <a:pt x="0" y="40"/>
                  </a:lnTo>
                  <a:lnTo>
                    <a:pt x="237" y="7"/>
                  </a:lnTo>
                  <a:lnTo>
                    <a:pt x="23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50" name="Freeform 353"/>
            <p:cNvSpPr>
              <a:spLocks noChangeArrowheads="1"/>
            </p:cNvSpPr>
            <p:nvPr/>
          </p:nvSpPr>
          <p:spPr bwMode="auto">
            <a:xfrm>
              <a:off x="4797425" y="2079625"/>
              <a:ext cx="165100" cy="196850"/>
            </a:xfrm>
            <a:custGeom>
              <a:avLst/>
              <a:gdLst>
                <a:gd name="T0" fmla="*/ 225271445 w 44"/>
                <a:gd name="T1" fmla="*/ 0 h 52"/>
                <a:gd name="T2" fmla="*/ 183035864 w 44"/>
                <a:gd name="T3" fmla="*/ 71653400 h 52"/>
                <a:gd name="T4" fmla="*/ 168953584 w 44"/>
                <a:gd name="T5" fmla="*/ 114646197 h 52"/>
                <a:gd name="T6" fmla="*/ 140796530 w 44"/>
                <a:gd name="T7" fmla="*/ 143306800 h 52"/>
                <a:gd name="T8" fmla="*/ 126714250 w 44"/>
                <a:gd name="T9" fmla="*/ 200628006 h 52"/>
                <a:gd name="T10" fmla="*/ 112635723 w 44"/>
                <a:gd name="T11" fmla="*/ 200628006 h 52"/>
                <a:gd name="T12" fmla="*/ 112635723 w 44"/>
                <a:gd name="T13" fmla="*/ 200628006 h 52"/>
                <a:gd name="T14" fmla="*/ 112635723 w 44"/>
                <a:gd name="T15" fmla="*/ 200628006 h 52"/>
                <a:gd name="T16" fmla="*/ 98557195 w 44"/>
                <a:gd name="T17" fmla="*/ 214960200 h 52"/>
                <a:gd name="T18" fmla="*/ 98557195 w 44"/>
                <a:gd name="T19" fmla="*/ 257949212 h 52"/>
                <a:gd name="T20" fmla="*/ 84478668 w 44"/>
                <a:gd name="T21" fmla="*/ 286613600 h 52"/>
                <a:gd name="T22" fmla="*/ 70396389 w 44"/>
                <a:gd name="T23" fmla="*/ 272281406 h 52"/>
                <a:gd name="T24" fmla="*/ 56317861 w 44"/>
                <a:gd name="T25" fmla="*/ 286613600 h 52"/>
                <a:gd name="T26" fmla="*/ 56317861 w 44"/>
                <a:gd name="T27" fmla="*/ 329602612 h 52"/>
                <a:gd name="T28" fmla="*/ 42239334 w 44"/>
                <a:gd name="T29" fmla="*/ 358263214 h 52"/>
                <a:gd name="T30" fmla="*/ 140796530 w 44"/>
                <a:gd name="T31" fmla="*/ 702198020 h 52"/>
                <a:gd name="T32" fmla="*/ 281589307 w 44"/>
                <a:gd name="T33" fmla="*/ 745190817 h 52"/>
                <a:gd name="T34" fmla="*/ 422385836 w 44"/>
                <a:gd name="T35" fmla="*/ 716530214 h 52"/>
                <a:gd name="T36" fmla="*/ 436464364 w 44"/>
                <a:gd name="T37" fmla="*/ 673537417 h 52"/>
                <a:gd name="T38" fmla="*/ 478703698 w 44"/>
                <a:gd name="T39" fmla="*/ 644876814 h 52"/>
                <a:gd name="T40" fmla="*/ 478703698 w 44"/>
                <a:gd name="T41" fmla="*/ 587555609 h 52"/>
                <a:gd name="T42" fmla="*/ 520943032 w 44"/>
                <a:gd name="T43" fmla="*/ 573223414 h 52"/>
                <a:gd name="T44" fmla="*/ 520943032 w 44"/>
                <a:gd name="T45" fmla="*/ 515902209 h 52"/>
                <a:gd name="T46" fmla="*/ 563182366 w 44"/>
                <a:gd name="T47" fmla="*/ 501570014 h 52"/>
                <a:gd name="T48" fmla="*/ 563182366 w 44"/>
                <a:gd name="T49" fmla="*/ 444248809 h 52"/>
                <a:gd name="T50" fmla="*/ 591339420 w 44"/>
                <a:gd name="T51" fmla="*/ 429916614 h 52"/>
                <a:gd name="T52" fmla="*/ 605421700 w 44"/>
                <a:gd name="T53" fmla="*/ 429916614 h 52"/>
                <a:gd name="T54" fmla="*/ 619500227 w 44"/>
                <a:gd name="T55" fmla="*/ 401256012 h 52"/>
                <a:gd name="T56" fmla="*/ 225271445 w 44"/>
                <a:gd name="T57" fmla="*/ 0 h 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4"/>
                <a:gd name="T88" fmla="*/ 0 h 52"/>
                <a:gd name="T89" fmla="*/ 44 w 44"/>
                <a:gd name="T90" fmla="*/ 52 h 5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4" h="52">
                  <a:moveTo>
                    <a:pt x="16" y="0"/>
                  </a:moveTo>
                  <a:cubicBezTo>
                    <a:pt x="16" y="0"/>
                    <a:pt x="14" y="4"/>
                    <a:pt x="13" y="5"/>
                  </a:cubicBezTo>
                  <a:cubicBezTo>
                    <a:pt x="12" y="6"/>
                    <a:pt x="13" y="7"/>
                    <a:pt x="12" y="8"/>
                  </a:cubicBezTo>
                  <a:cubicBezTo>
                    <a:pt x="12" y="9"/>
                    <a:pt x="10" y="9"/>
                    <a:pt x="10" y="10"/>
                  </a:cubicBezTo>
                  <a:cubicBezTo>
                    <a:pt x="9" y="11"/>
                    <a:pt x="10" y="13"/>
                    <a:pt x="9" y="14"/>
                  </a:cubicBezTo>
                  <a:cubicBezTo>
                    <a:pt x="9" y="14"/>
                    <a:pt x="9" y="14"/>
                    <a:pt x="8" y="14"/>
                  </a:cubicBezTo>
                  <a:cubicBezTo>
                    <a:pt x="8" y="14"/>
                    <a:pt x="8" y="14"/>
                    <a:pt x="8" y="14"/>
                  </a:cubicBezTo>
                  <a:cubicBezTo>
                    <a:pt x="8" y="14"/>
                    <a:pt x="8" y="14"/>
                    <a:pt x="8" y="14"/>
                  </a:cubicBezTo>
                  <a:cubicBezTo>
                    <a:pt x="8" y="14"/>
                    <a:pt x="7" y="14"/>
                    <a:pt x="7" y="15"/>
                  </a:cubicBezTo>
                  <a:cubicBezTo>
                    <a:pt x="7" y="16"/>
                    <a:pt x="6" y="17"/>
                    <a:pt x="7" y="18"/>
                  </a:cubicBezTo>
                  <a:cubicBezTo>
                    <a:pt x="7" y="19"/>
                    <a:pt x="6" y="20"/>
                    <a:pt x="6" y="20"/>
                  </a:cubicBezTo>
                  <a:cubicBezTo>
                    <a:pt x="6" y="20"/>
                    <a:pt x="5" y="19"/>
                    <a:pt x="5" y="19"/>
                  </a:cubicBezTo>
                  <a:cubicBezTo>
                    <a:pt x="5" y="19"/>
                    <a:pt x="4" y="20"/>
                    <a:pt x="4" y="20"/>
                  </a:cubicBezTo>
                  <a:cubicBezTo>
                    <a:pt x="3" y="22"/>
                    <a:pt x="4" y="23"/>
                    <a:pt x="4" y="23"/>
                  </a:cubicBezTo>
                  <a:cubicBezTo>
                    <a:pt x="3" y="24"/>
                    <a:pt x="3" y="25"/>
                    <a:pt x="3" y="25"/>
                  </a:cubicBezTo>
                  <a:cubicBezTo>
                    <a:pt x="0" y="36"/>
                    <a:pt x="10" y="49"/>
                    <a:pt x="10" y="49"/>
                  </a:cubicBezTo>
                  <a:cubicBezTo>
                    <a:pt x="12" y="52"/>
                    <a:pt x="16" y="52"/>
                    <a:pt x="20" y="52"/>
                  </a:cubicBezTo>
                  <a:cubicBezTo>
                    <a:pt x="25" y="52"/>
                    <a:pt x="30" y="51"/>
                    <a:pt x="30" y="50"/>
                  </a:cubicBezTo>
                  <a:cubicBezTo>
                    <a:pt x="31" y="49"/>
                    <a:pt x="30" y="48"/>
                    <a:pt x="31" y="47"/>
                  </a:cubicBezTo>
                  <a:cubicBezTo>
                    <a:pt x="31" y="46"/>
                    <a:pt x="33" y="47"/>
                    <a:pt x="34" y="45"/>
                  </a:cubicBezTo>
                  <a:cubicBezTo>
                    <a:pt x="34" y="44"/>
                    <a:pt x="33" y="43"/>
                    <a:pt x="34" y="41"/>
                  </a:cubicBezTo>
                  <a:cubicBezTo>
                    <a:pt x="35" y="40"/>
                    <a:pt x="36" y="41"/>
                    <a:pt x="37" y="40"/>
                  </a:cubicBezTo>
                  <a:cubicBezTo>
                    <a:pt x="38" y="39"/>
                    <a:pt x="37" y="37"/>
                    <a:pt x="37" y="36"/>
                  </a:cubicBezTo>
                  <a:cubicBezTo>
                    <a:pt x="38" y="35"/>
                    <a:pt x="40" y="36"/>
                    <a:pt x="40" y="35"/>
                  </a:cubicBezTo>
                  <a:cubicBezTo>
                    <a:pt x="41" y="34"/>
                    <a:pt x="40" y="32"/>
                    <a:pt x="40" y="31"/>
                  </a:cubicBezTo>
                  <a:cubicBezTo>
                    <a:pt x="41" y="30"/>
                    <a:pt x="42" y="30"/>
                    <a:pt x="42" y="30"/>
                  </a:cubicBezTo>
                  <a:cubicBezTo>
                    <a:pt x="43" y="30"/>
                    <a:pt x="43" y="30"/>
                    <a:pt x="43" y="30"/>
                  </a:cubicBezTo>
                  <a:cubicBezTo>
                    <a:pt x="44" y="28"/>
                    <a:pt x="44" y="28"/>
                    <a:pt x="44" y="28"/>
                  </a:cubicBezTo>
                  <a:cubicBezTo>
                    <a:pt x="29" y="18"/>
                    <a:pt x="16" y="0"/>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51" name="Freeform 354"/>
            <p:cNvSpPr>
              <a:spLocks noEditPoints="1" noChangeArrowheads="1"/>
            </p:cNvSpPr>
            <p:nvPr/>
          </p:nvSpPr>
          <p:spPr bwMode="auto">
            <a:xfrm>
              <a:off x="4860925" y="1681163"/>
              <a:ext cx="373063" cy="488950"/>
            </a:xfrm>
            <a:custGeom>
              <a:avLst/>
              <a:gdLst>
                <a:gd name="T0" fmla="*/ 426004031 w 99"/>
                <a:gd name="T1" fmla="*/ 1386334980 h 130"/>
                <a:gd name="T2" fmla="*/ 284002687 w 99"/>
                <a:gd name="T3" fmla="*/ 1655114556 h 130"/>
                <a:gd name="T4" fmla="*/ 397606023 w 99"/>
                <a:gd name="T5" fmla="*/ 1386334980 h 130"/>
                <a:gd name="T6" fmla="*/ 269803684 w 99"/>
                <a:gd name="T7" fmla="*/ 1640968856 h 130"/>
                <a:gd name="T8" fmla="*/ 369204247 w 99"/>
                <a:gd name="T9" fmla="*/ 1329748420 h 130"/>
                <a:gd name="T10" fmla="*/ 241401908 w 99"/>
                <a:gd name="T11" fmla="*/ 1612677457 h 130"/>
                <a:gd name="T12" fmla="*/ 340806240 w 99"/>
                <a:gd name="T13" fmla="*/ 1315602720 h 130"/>
                <a:gd name="T14" fmla="*/ 213003900 w 99"/>
                <a:gd name="T15" fmla="*/ 1584382297 h 130"/>
                <a:gd name="T16" fmla="*/ 355005243 w 99"/>
                <a:gd name="T17" fmla="*/ 1301457021 h 130"/>
                <a:gd name="T18" fmla="*/ 213003900 w 99"/>
                <a:gd name="T19" fmla="*/ 1584382297 h 130"/>
                <a:gd name="T20" fmla="*/ 497006587 w 99"/>
                <a:gd name="T21" fmla="*/ 1343897881 h 130"/>
                <a:gd name="T22" fmla="*/ 383403251 w 99"/>
                <a:gd name="T23" fmla="*/ 1343897881 h 130"/>
                <a:gd name="T24" fmla="*/ 411805027 w 99"/>
                <a:gd name="T25" fmla="*/ 1216579062 h 130"/>
                <a:gd name="T26" fmla="*/ 426004031 w 99"/>
                <a:gd name="T27" fmla="*/ 1216579062 h 130"/>
                <a:gd name="T28" fmla="*/ 440206803 w 99"/>
                <a:gd name="T29" fmla="*/ 1287311321 h 130"/>
                <a:gd name="T30" fmla="*/ 426004031 w 99"/>
                <a:gd name="T31" fmla="*/ 1372189280 h 130"/>
                <a:gd name="T32" fmla="*/ 369204247 w 99"/>
                <a:gd name="T33" fmla="*/ 1202433362 h 130"/>
                <a:gd name="T34" fmla="*/ 468604811 w 99"/>
                <a:gd name="T35" fmla="*/ 1216579062 h 130"/>
                <a:gd name="T36" fmla="*/ 553806371 w 99"/>
                <a:gd name="T37" fmla="*/ 1089264004 h 130"/>
                <a:gd name="T38" fmla="*/ 525408363 w 99"/>
                <a:gd name="T39" fmla="*/ 1046823144 h 130"/>
                <a:gd name="T40" fmla="*/ 539607367 w 99"/>
                <a:gd name="T41" fmla="*/ 1032677445 h 130"/>
                <a:gd name="T42" fmla="*/ 553806371 w 99"/>
                <a:gd name="T43" fmla="*/ 1046823144 h 130"/>
                <a:gd name="T44" fmla="*/ 582208147 w 99"/>
                <a:gd name="T45" fmla="*/ 1089264004 h 130"/>
                <a:gd name="T46" fmla="*/ 582208147 w 99"/>
                <a:gd name="T47" fmla="*/ 1117555403 h 130"/>
                <a:gd name="T48" fmla="*/ 738408495 w 99"/>
                <a:gd name="T49" fmla="*/ 961945185 h 130"/>
                <a:gd name="T50" fmla="*/ 497006587 w 99"/>
                <a:gd name="T51" fmla="*/ 1287311321 h 130"/>
                <a:gd name="T52" fmla="*/ 553806371 w 99"/>
                <a:gd name="T53" fmla="*/ 1089264004 h 130"/>
                <a:gd name="T54" fmla="*/ 568009143 w 99"/>
                <a:gd name="T55" fmla="*/ 1046823144 h 130"/>
                <a:gd name="T56" fmla="*/ 639007931 w 99"/>
                <a:gd name="T57" fmla="*/ 919508087 h 130"/>
                <a:gd name="T58" fmla="*/ 411805027 w 99"/>
                <a:gd name="T59" fmla="*/ 1202433362 h 130"/>
                <a:gd name="T60" fmla="*/ 553806371 w 99"/>
                <a:gd name="T61" fmla="*/ 806338728 h 130"/>
                <a:gd name="T62" fmla="*/ 525408363 w 99"/>
                <a:gd name="T63" fmla="*/ 1018531745 h 130"/>
                <a:gd name="T64" fmla="*/ 426004031 w 99"/>
                <a:gd name="T65" fmla="*/ 1202433362 h 130"/>
                <a:gd name="T66" fmla="*/ 170403120 w 99"/>
                <a:gd name="T67" fmla="*/ 1188287663 h 130"/>
                <a:gd name="T68" fmla="*/ 639007931 w 99"/>
                <a:gd name="T69" fmla="*/ 99023658 h 130"/>
                <a:gd name="T70" fmla="*/ 1150213522 w 99"/>
                <a:gd name="T71" fmla="*/ 1131701103 h 130"/>
                <a:gd name="T72" fmla="*/ 397606023 w 99"/>
                <a:gd name="T73" fmla="*/ 1754138214 h 130"/>
                <a:gd name="T74" fmla="*/ 454405807 w 99"/>
                <a:gd name="T75" fmla="*/ 1386334980 h 130"/>
                <a:gd name="T76" fmla="*/ 653206935 w 99"/>
                <a:gd name="T77" fmla="*/ 1159996263 h 130"/>
                <a:gd name="T78" fmla="*/ 752611267 w 99"/>
                <a:gd name="T79" fmla="*/ 1046823144 h 130"/>
                <a:gd name="T80" fmla="*/ 766810271 w 99"/>
                <a:gd name="T81" fmla="*/ 933653786 h 130"/>
                <a:gd name="T82" fmla="*/ 752611267 w 99"/>
                <a:gd name="T83" fmla="*/ 933653786 h 130"/>
                <a:gd name="T84" fmla="*/ 653206935 w 99"/>
                <a:gd name="T85" fmla="*/ 905362387 h 130"/>
                <a:gd name="T86" fmla="*/ 582208147 w 99"/>
                <a:gd name="T87" fmla="*/ 763897868 h 130"/>
                <a:gd name="T88" fmla="*/ 468604811 w 99"/>
                <a:gd name="T89" fmla="*/ 763897868 h 130"/>
                <a:gd name="T90" fmla="*/ 383403251 w 99"/>
                <a:gd name="T91" fmla="*/ 1188287663 h 130"/>
                <a:gd name="T92" fmla="*/ 312404464 w 99"/>
                <a:gd name="T93" fmla="*/ 1315602720 h 130"/>
                <a:gd name="T94" fmla="*/ 284002687 w 99"/>
                <a:gd name="T95" fmla="*/ 297070975 h 130"/>
                <a:gd name="T96" fmla="*/ 113603336 w 99"/>
                <a:gd name="T97" fmla="*/ 1598527996 h 130"/>
                <a:gd name="T98" fmla="*/ 142001344 w 99"/>
                <a:gd name="T99" fmla="*/ 1640968856 h 130"/>
                <a:gd name="T100" fmla="*/ 198801128 w 99"/>
                <a:gd name="T101" fmla="*/ 1683405955 h 130"/>
                <a:gd name="T102" fmla="*/ 241401908 w 99"/>
                <a:gd name="T103" fmla="*/ 1725846815 h 130"/>
                <a:gd name="T104" fmla="*/ 255604680 w 99"/>
                <a:gd name="T105" fmla="*/ 1739992515 h 130"/>
                <a:gd name="T106" fmla="*/ 766810271 w 99"/>
                <a:gd name="T107" fmla="*/ 1541945198 h 1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9"/>
                <a:gd name="T163" fmla="*/ 0 h 130"/>
                <a:gd name="T164" fmla="*/ 99 w 99"/>
                <a:gd name="T165" fmla="*/ 130 h 1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9" h="130">
                  <a:moveTo>
                    <a:pt x="20" y="117"/>
                  </a:moveTo>
                  <a:cubicBezTo>
                    <a:pt x="19" y="117"/>
                    <a:pt x="19" y="117"/>
                    <a:pt x="19" y="117"/>
                  </a:cubicBezTo>
                  <a:cubicBezTo>
                    <a:pt x="23" y="110"/>
                    <a:pt x="28" y="102"/>
                    <a:pt x="29" y="100"/>
                  </a:cubicBezTo>
                  <a:cubicBezTo>
                    <a:pt x="29" y="100"/>
                    <a:pt x="30" y="99"/>
                    <a:pt x="30" y="98"/>
                  </a:cubicBezTo>
                  <a:cubicBezTo>
                    <a:pt x="31" y="98"/>
                    <a:pt x="31" y="98"/>
                    <a:pt x="31" y="98"/>
                  </a:cubicBezTo>
                  <a:cubicBezTo>
                    <a:pt x="31" y="99"/>
                    <a:pt x="31" y="99"/>
                    <a:pt x="31" y="99"/>
                  </a:cubicBezTo>
                  <a:cubicBezTo>
                    <a:pt x="30" y="100"/>
                    <a:pt x="30" y="100"/>
                    <a:pt x="29" y="102"/>
                  </a:cubicBezTo>
                  <a:cubicBezTo>
                    <a:pt x="28" y="104"/>
                    <a:pt x="23" y="111"/>
                    <a:pt x="20" y="117"/>
                  </a:cubicBezTo>
                  <a:moveTo>
                    <a:pt x="19" y="116"/>
                  </a:moveTo>
                  <a:cubicBezTo>
                    <a:pt x="18" y="116"/>
                    <a:pt x="18" y="115"/>
                    <a:pt x="17" y="115"/>
                  </a:cubicBezTo>
                  <a:cubicBezTo>
                    <a:pt x="21" y="109"/>
                    <a:pt x="26" y="100"/>
                    <a:pt x="27" y="100"/>
                  </a:cubicBezTo>
                  <a:cubicBezTo>
                    <a:pt x="28" y="98"/>
                    <a:pt x="27" y="98"/>
                    <a:pt x="28" y="98"/>
                  </a:cubicBezTo>
                  <a:cubicBezTo>
                    <a:pt x="29" y="97"/>
                    <a:pt x="29" y="97"/>
                    <a:pt x="29" y="97"/>
                  </a:cubicBezTo>
                  <a:cubicBezTo>
                    <a:pt x="30" y="98"/>
                    <a:pt x="30" y="98"/>
                    <a:pt x="30" y="98"/>
                  </a:cubicBezTo>
                  <a:cubicBezTo>
                    <a:pt x="29" y="98"/>
                    <a:pt x="29" y="99"/>
                    <a:pt x="28" y="100"/>
                  </a:cubicBezTo>
                  <a:cubicBezTo>
                    <a:pt x="27" y="101"/>
                    <a:pt x="23" y="110"/>
                    <a:pt x="19" y="116"/>
                  </a:cubicBezTo>
                  <a:moveTo>
                    <a:pt x="17" y="114"/>
                  </a:moveTo>
                  <a:cubicBezTo>
                    <a:pt x="16" y="114"/>
                    <a:pt x="16" y="113"/>
                    <a:pt x="15" y="113"/>
                  </a:cubicBezTo>
                  <a:cubicBezTo>
                    <a:pt x="25" y="96"/>
                    <a:pt x="25" y="96"/>
                    <a:pt x="25" y="96"/>
                  </a:cubicBezTo>
                  <a:cubicBezTo>
                    <a:pt x="25" y="96"/>
                    <a:pt x="26" y="95"/>
                    <a:pt x="26" y="94"/>
                  </a:cubicBezTo>
                  <a:cubicBezTo>
                    <a:pt x="26" y="95"/>
                    <a:pt x="26" y="95"/>
                    <a:pt x="27" y="96"/>
                  </a:cubicBezTo>
                  <a:cubicBezTo>
                    <a:pt x="27" y="96"/>
                    <a:pt x="28" y="96"/>
                    <a:pt x="28" y="97"/>
                  </a:cubicBezTo>
                  <a:cubicBezTo>
                    <a:pt x="27" y="97"/>
                    <a:pt x="27" y="98"/>
                    <a:pt x="27" y="98"/>
                  </a:cubicBezTo>
                  <a:cubicBezTo>
                    <a:pt x="17" y="114"/>
                    <a:pt x="17" y="114"/>
                    <a:pt x="17" y="114"/>
                  </a:cubicBezTo>
                  <a:moveTo>
                    <a:pt x="13" y="110"/>
                  </a:moveTo>
                  <a:cubicBezTo>
                    <a:pt x="12" y="110"/>
                    <a:pt x="12" y="110"/>
                    <a:pt x="12" y="110"/>
                  </a:cubicBezTo>
                  <a:cubicBezTo>
                    <a:pt x="16" y="104"/>
                    <a:pt x="21" y="96"/>
                    <a:pt x="22" y="95"/>
                  </a:cubicBezTo>
                  <a:cubicBezTo>
                    <a:pt x="22" y="94"/>
                    <a:pt x="23" y="93"/>
                    <a:pt x="24" y="93"/>
                  </a:cubicBezTo>
                  <a:cubicBezTo>
                    <a:pt x="23" y="94"/>
                    <a:pt x="23" y="94"/>
                    <a:pt x="23" y="95"/>
                  </a:cubicBezTo>
                  <a:cubicBezTo>
                    <a:pt x="22" y="95"/>
                    <a:pt x="22" y="95"/>
                    <a:pt x="22" y="95"/>
                  </a:cubicBezTo>
                  <a:cubicBezTo>
                    <a:pt x="13" y="110"/>
                    <a:pt x="13" y="110"/>
                    <a:pt x="13" y="110"/>
                  </a:cubicBezTo>
                  <a:moveTo>
                    <a:pt x="15" y="112"/>
                  </a:moveTo>
                  <a:cubicBezTo>
                    <a:pt x="14" y="112"/>
                    <a:pt x="14" y="111"/>
                    <a:pt x="13" y="111"/>
                  </a:cubicBezTo>
                  <a:cubicBezTo>
                    <a:pt x="23" y="95"/>
                    <a:pt x="23" y="95"/>
                    <a:pt x="23" y="95"/>
                  </a:cubicBezTo>
                  <a:cubicBezTo>
                    <a:pt x="23" y="95"/>
                    <a:pt x="23" y="95"/>
                    <a:pt x="23" y="95"/>
                  </a:cubicBezTo>
                  <a:cubicBezTo>
                    <a:pt x="23" y="95"/>
                    <a:pt x="24" y="94"/>
                    <a:pt x="25" y="92"/>
                  </a:cubicBezTo>
                  <a:cubicBezTo>
                    <a:pt x="25" y="93"/>
                    <a:pt x="25" y="93"/>
                    <a:pt x="25" y="94"/>
                  </a:cubicBezTo>
                  <a:cubicBezTo>
                    <a:pt x="25" y="94"/>
                    <a:pt x="25" y="94"/>
                    <a:pt x="25" y="95"/>
                  </a:cubicBezTo>
                  <a:cubicBezTo>
                    <a:pt x="25" y="96"/>
                    <a:pt x="25" y="95"/>
                    <a:pt x="24" y="97"/>
                  </a:cubicBezTo>
                  <a:cubicBezTo>
                    <a:pt x="23" y="97"/>
                    <a:pt x="18" y="106"/>
                    <a:pt x="15" y="112"/>
                  </a:cubicBezTo>
                  <a:moveTo>
                    <a:pt x="31" y="98"/>
                  </a:moveTo>
                  <a:cubicBezTo>
                    <a:pt x="31" y="97"/>
                    <a:pt x="31" y="97"/>
                    <a:pt x="31" y="97"/>
                  </a:cubicBezTo>
                  <a:cubicBezTo>
                    <a:pt x="32" y="96"/>
                    <a:pt x="33" y="94"/>
                    <a:pt x="35" y="92"/>
                  </a:cubicBezTo>
                  <a:cubicBezTo>
                    <a:pt x="35" y="93"/>
                    <a:pt x="36" y="94"/>
                    <a:pt x="35" y="95"/>
                  </a:cubicBezTo>
                  <a:cubicBezTo>
                    <a:pt x="35" y="95"/>
                    <a:pt x="33" y="97"/>
                    <a:pt x="32" y="97"/>
                  </a:cubicBezTo>
                  <a:cubicBezTo>
                    <a:pt x="32" y="97"/>
                    <a:pt x="31" y="97"/>
                    <a:pt x="31" y="98"/>
                  </a:cubicBezTo>
                  <a:moveTo>
                    <a:pt x="30" y="97"/>
                  </a:moveTo>
                  <a:cubicBezTo>
                    <a:pt x="29" y="97"/>
                    <a:pt x="28" y="96"/>
                    <a:pt x="27" y="95"/>
                  </a:cubicBezTo>
                  <a:cubicBezTo>
                    <a:pt x="26" y="94"/>
                    <a:pt x="26" y="93"/>
                    <a:pt x="25" y="92"/>
                  </a:cubicBezTo>
                  <a:cubicBezTo>
                    <a:pt x="26" y="90"/>
                    <a:pt x="27" y="88"/>
                    <a:pt x="28" y="85"/>
                  </a:cubicBezTo>
                  <a:cubicBezTo>
                    <a:pt x="28" y="85"/>
                    <a:pt x="29" y="86"/>
                    <a:pt x="29" y="86"/>
                  </a:cubicBezTo>
                  <a:cubicBezTo>
                    <a:pt x="29" y="86"/>
                    <a:pt x="29" y="86"/>
                    <a:pt x="29" y="86"/>
                  </a:cubicBezTo>
                  <a:cubicBezTo>
                    <a:pt x="30" y="86"/>
                    <a:pt x="30" y="86"/>
                    <a:pt x="30" y="86"/>
                  </a:cubicBezTo>
                  <a:cubicBezTo>
                    <a:pt x="28" y="89"/>
                    <a:pt x="28" y="89"/>
                    <a:pt x="28" y="89"/>
                  </a:cubicBezTo>
                  <a:cubicBezTo>
                    <a:pt x="28" y="89"/>
                    <a:pt x="28" y="89"/>
                    <a:pt x="28" y="89"/>
                  </a:cubicBezTo>
                  <a:cubicBezTo>
                    <a:pt x="30" y="86"/>
                    <a:pt x="30" y="86"/>
                    <a:pt x="30" y="86"/>
                  </a:cubicBezTo>
                  <a:cubicBezTo>
                    <a:pt x="31" y="86"/>
                    <a:pt x="32" y="86"/>
                    <a:pt x="33" y="86"/>
                  </a:cubicBezTo>
                  <a:cubicBezTo>
                    <a:pt x="33" y="87"/>
                    <a:pt x="33" y="87"/>
                    <a:pt x="33" y="87"/>
                  </a:cubicBezTo>
                  <a:cubicBezTo>
                    <a:pt x="31" y="91"/>
                    <a:pt x="31" y="91"/>
                    <a:pt x="31" y="91"/>
                  </a:cubicBezTo>
                  <a:cubicBezTo>
                    <a:pt x="31" y="91"/>
                    <a:pt x="31" y="91"/>
                    <a:pt x="31" y="91"/>
                  </a:cubicBezTo>
                  <a:cubicBezTo>
                    <a:pt x="33" y="88"/>
                    <a:pt x="33" y="88"/>
                    <a:pt x="33" y="88"/>
                  </a:cubicBezTo>
                  <a:cubicBezTo>
                    <a:pt x="33" y="89"/>
                    <a:pt x="33" y="90"/>
                    <a:pt x="34" y="91"/>
                  </a:cubicBezTo>
                  <a:cubicBezTo>
                    <a:pt x="34" y="91"/>
                    <a:pt x="34" y="91"/>
                    <a:pt x="34" y="92"/>
                  </a:cubicBezTo>
                  <a:cubicBezTo>
                    <a:pt x="33" y="93"/>
                    <a:pt x="31" y="95"/>
                    <a:pt x="30" y="97"/>
                  </a:cubicBezTo>
                  <a:moveTo>
                    <a:pt x="25" y="91"/>
                  </a:moveTo>
                  <a:cubicBezTo>
                    <a:pt x="24" y="91"/>
                    <a:pt x="24" y="91"/>
                    <a:pt x="24" y="91"/>
                  </a:cubicBezTo>
                  <a:cubicBezTo>
                    <a:pt x="24" y="90"/>
                    <a:pt x="24" y="90"/>
                    <a:pt x="24" y="89"/>
                  </a:cubicBezTo>
                  <a:cubicBezTo>
                    <a:pt x="24" y="88"/>
                    <a:pt x="26" y="85"/>
                    <a:pt x="26" y="85"/>
                  </a:cubicBezTo>
                  <a:cubicBezTo>
                    <a:pt x="27" y="85"/>
                    <a:pt x="27" y="85"/>
                    <a:pt x="27" y="85"/>
                  </a:cubicBezTo>
                  <a:cubicBezTo>
                    <a:pt x="26" y="87"/>
                    <a:pt x="25" y="89"/>
                    <a:pt x="25" y="91"/>
                  </a:cubicBezTo>
                  <a:moveTo>
                    <a:pt x="33" y="86"/>
                  </a:moveTo>
                  <a:cubicBezTo>
                    <a:pt x="33" y="86"/>
                    <a:pt x="33" y="86"/>
                    <a:pt x="33" y="86"/>
                  </a:cubicBezTo>
                  <a:cubicBezTo>
                    <a:pt x="32" y="85"/>
                    <a:pt x="32" y="85"/>
                    <a:pt x="31" y="85"/>
                  </a:cubicBezTo>
                  <a:cubicBezTo>
                    <a:pt x="37" y="75"/>
                    <a:pt x="37" y="75"/>
                    <a:pt x="37" y="75"/>
                  </a:cubicBezTo>
                  <a:cubicBezTo>
                    <a:pt x="37" y="76"/>
                    <a:pt x="38" y="76"/>
                    <a:pt x="38" y="76"/>
                  </a:cubicBezTo>
                  <a:cubicBezTo>
                    <a:pt x="39" y="77"/>
                    <a:pt x="39" y="77"/>
                    <a:pt x="39" y="77"/>
                  </a:cubicBezTo>
                  <a:cubicBezTo>
                    <a:pt x="33" y="86"/>
                    <a:pt x="33" y="86"/>
                    <a:pt x="33" y="86"/>
                  </a:cubicBezTo>
                  <a:moveTo>
                    <a:pt x="41" y="78"/>
                  </a:moveTo>
                  <a:cubicBezTo>
                    <a:pt x="41" y="78"/>
                    <a:pt x="39" y="77"/>
                    <a:pt x="38" y="76"/>
                  </a:cubicBezTo>
                  <a:cubicBezTo>
                    <a:pt x="38" y="75"/>
                    <a:pt x="37" y="74"/>
                    <a:pt x="37" y="74"/>
                  </a:cubicBezTo>
                  <a:cubicBezTo>
                    <a:pt x="36" y="73"/>
                    <a:pt x="36" y="73"/>
                    <a:pt x="36" y="73"/>
                  </a:cubicBezTo>
                  <a:cubicBezTo>
                    <a:pt x="36" y="72"/>
                    <a:pt x="36" y="72"/>
                    <a:pt x="36" y="72"/>
                  </a:cubicBezTo>
                  <a:cubicBezTo>
                    <a:pt x="37" y="72"/>
                    <a:pt x="37" y="72"/>
                    <a:pt x="37" y="72"/>
                  </a:cubicBezTo>
                  <a:cubicBezTo>
                    <a:pt x="37" y="72"/>
                    <a:pt x="37" y="73"/>
                    <a:pt x="38" y="73"/>
                  </a:cubicBezTo>
                  <a:cubicBezTo>
                    <a:pt x="37" y="74"/>
                    <a:pt x="37" y="74"/>
                    <a:pt x="37" y="74"/>
                  </a:cubicBezTo>
                  <a:cubicBezTo>
                    <a:pt x="38" y="74"/>
                    <a:pt x="38" y="74"/>
                    <a:pt x="38" y="74"/>
                  </a:cubicBezTo>
                  <a:cubicBezTo>
                    <a:pt x="38" y="73"/>
                    <a:pt x="38" y="73"/>
                    <a:pt x="38" y="73"/>
                  </a:cubicBezTo>
                  <a:cubicBezTo>
                    <a:pt x="39" y="73"/>
                    <a:pt x="39" y="74"/>
                    <a:pt x="39" y="74"/>
                  </a:cubicBezTo>
                  <a:cubicBezTo>
                    <a:pt x="40" y="75"/>
                    <a:pt x="40" y="76"/>
                    <a:pt x="41" y="76"/>
                  </a:cubicBezTo>
                  <a:cubicBezTo>
                    <a:pt x="41" y="77"/>
                    <a:pt x="41" y="77"/>
                    <a:pt x="41" y="77"/>
                  </a:cubicBezTo>
                  <a:cubicBezTo>
                    <a:pt x="41" y="77"/>
                    <a:pt x="41" y="77"/>
                    <a:pt x="41" y="77"/>
                  </a:cubicBezTo>
                  <a:cubicBezTo>
                    <a:pt x="41" y="77"/>
                    <a:pt x="41" y="77"/>
                    <a:pt x="41" y="77"/>
                  </a:cubicBezTo>
                  <a:cubicBezTo>
                    <a:pt x="41" y="77"/>
                    <a:pt x="41" y="77"/>
                    <a:pt x="41" y="77"/>
                  </a:cubicBezTo>
                  <a:cubicBezTo>
                    <a:pt x="41" y="78"/>
                    <a:pt x="41" y="78"/>
                    <a:pt x="41" y="78"/>
                  </a:cubicBezTo>
                  <a:cubicBezTo>
                    <a:pt x="41" y="78"/>
                    <a:pt x="41" y="78"/>
                    <a:pt x="41" y="78"/>
                  </a:cubicBezTo>
                  <a:moveTo>
                    <a:pt x="41" y="79"/>
                  </a:moveTo>
                  <a:cubicBezTo>
                    <a:pt x="41" y="79"/>
                    <a:pt x="42" y="78"/>
                    <a:pt x="42" y="78"/>
                  </a:cubicBezTo>
                  <a:cubicBezTo>
                    <a:pt x="42" y="78"/>
                    <a:pt x="42" y="77"/>
                    <a:pt x="42" y="76"/>
                  </a:cubicBezTo>
                  <a:cubicBezTo>
                    <a:pt x="51" y="68"/>
                    <a:pt x="51" y="68"/>
                    <a:pt x="51" y="68"/>
                  </a:cubicBezTo>
                  <a:cubicBezTo>
                    <a:pt x="52" y="68"/>
                    <a:pt x="52" y="68"/>
                    <a:pt x="52" y="68"/>
                  </a:cubicBezTo>
                  <a:cubicBezTo>
                    <a:pt x="52" y="69"/>
                    <a:pt x="51" y="73"/>
                    <a:pt x="53" y="74"/>
                  </a:cubicBezTo>
                  <a:cubicBezTo>
                    <a:pt x="53" y="75"/>
                    <a:pt x="53" y="75"/>
                    <a:pt x="53" y="75"/>
                  </a:cubicBezTo>
                  <a:cubicBezTo>
                    <a:pt x="51" y="77"/>
                    <a:pt x="38" y="88"/>
                    <a:pt x="36" y="90"/>
                  </a:cubicBezTo>
                  <a:cubicBezTo>
                    <a:pt x="35" y="90"/>
                    <a:pt x="35" y="91"/>
                    <a:pt x="35" y="91"/>
                  </a:cubicBezTo>
                  <a:cubicBezTo>
                    <a:pt x="35" y="91"/>
                    <a:pt x="34" y="90"/>
                    <a:pt x="34" y="90"/>
                  </a:cubicBezTo>
                  <a:cubicBezTo>
                    <a:pt x="34" y="89"/>
                    <a:pt x="34" y="88"/>
                    <a:pt x="33" y="87"/>
                  </a:cubicBezTo>
                  <a:cubicBezTo>
                    <a:pt x="39" y="78"/>
                    <a:pt x="39" y="78"/>
                    <a:pt x="39" y="78"/>
                  </a:cubicBezTo>
                  <a:cubicBezTo>
                    <a:pt x="39" y="77"/>
                    <a:pt x="39" y="77"/>
                    <a:pt x="39" y="77"/>
                  </a:cubicBezTo>
                  <a:cubicBezTo>
                    <a:pt x="39" y="78"/>
                    <a:pt x="40" y="78"/>
                    <a:pt x="40" y="78"/>
                  </a:cubicBezTo>
                  <a:cubicBezTo>
                    <a:pt x="41" y="78"/>
                    <a:pt x="41" y="79"/>
                    <a:pt x="41" y="79"/>
                  </a:cubicBezTo>
                  <a:moveTo>
                    <a:pt x="41" y="76"/>
                  </a:moveTo>
                  <a:cubicBezTo>
                    <a:pt x="41" y="75"/>
                    <a:pt x="40" y="74"/>
                    <a:pt x="40" y="74"/>
                  </a:cubicBezTo>
                  <a:cubicBezTo>
                    <a:pt x="39" y="73"/>
                    <a:pt x="39" y="73"/>
                    <a:pt x="38" y="72"/>
                  </a:cubicBezTo>
                  <a:cubicBezTo>
                    <a:pt x="41" y="57"/>
                    <a:pt x="41" y="57"/>
                    <a:pt x="41" y="57"/>
                  </a:cubicBezTo>
                  <a:cubicBezTo>
                    <a:pt x="41" y="57"/>
                    <a:pt x="41" y="57"/>
                    <a:pt x="41" y="57"/>
                  </a:cubicBezTo>
                  <a:cubicBezTo>
                    <a:pt x="42" y="58"/>
                    <a:pt x="43" y="62"/>
                    <a:pt x="45" y="65"/>
                  </a:cubicBezTo>
                  <a:cubicBezTo>
                    <a:pt x="47" y="66"/>
                    <a:pt x="49" y="68"/>
                    <a:pt x="51" y="68"/>
                  </a:cubicBezTo>
                  <a:cubicBezTo>
                    <a:pt x="41" y="76"/>
                    <a:pt x="41" y="76"/>
                    <a:pt x="41" y="76"/>
                  </a:cubicBezTo>
                  <a:moveTo>
                    <a:pt x="30" y="85"/>
                  </a:moveTo>
                  <a:cubicBezTo>
                    <a:pt x="30" y="85"/>
                    <a:pt x="29" y="85"/>
                    <a:pt x="29" y="85"/>
                  </a:cubicBezTo>
                  <a:cubicBezTo>
                    <a:pt x="28" y="85"/>
                    <a:pt x="28" y="85"/>
                    <a:pt x="28" y="84"/>
                  </a:cubicBezTo>
                  <a:cubicBezTo>
                    <a:pt x="28" y="83"/>
                    <a:pt x="28" y="82"/>
                    <a:pt x="28" y="81"/>
                  </a:cubicBezTo>
                  <a:cubicBezTo>
                    <a:pt x="29" y="75"/>
                    <a:pt x="33" y="58"/>
                    <a:pt x="33" y="55"/>
                  </a:cubicBezTo>
                  <a:cubicBezTo>
                    <a:pt x="34" y="55"/>
                    <a:pt x="37" y="57"/>
                    <a:pt x="39" y="57"/>
                  </a:cubicBezTo>
                  <a:cubicBezTo>
                    <a:pt x="40" y="57"/>
                    <a:pt x="40" y="57"/>
                    <a:pt x="41" y="57"/>
                  </a:cubicBezTo>
                  <a:cubicBezTo>
                    <a:pt x="38" y="72"/>
                    <a:pt x="38" y="72"/>
                    <a:pt x="38" y="72"/>
                  </a:cubicBezTo>
                  <a:cubicBezTo>
                    <a:pt x="37" y="72"/>
                    <a:pt x="37" y="72"/>
                    <a:pt x="37" y="72"/>
                  </a:cubicBezTo>
                  <a:cubicBezTo>
                    <a:pt x="37" y="72"/>
                    <a:pt x="37" y="72"/>
                    <a:pt x="37" y="72"/>
                  </a:cubicBezTo>
                  <a:cubicBezTo>
                    <a:pt x="36" y="72"/>
                    <a:pt x="36" y="72"/>
                    <a:pt x="36" y="72"/>
                  </a:cubicBezTo>
                  <a:cubicBezTo>
                    <a:pt x="36" y="73"/>
                    <a:pt x="36" y="73"/>
                    <a:pt x="36" y="74"/>
                  </a:cubicBezTo>
                  <a:cubicBezTo>
                    <a:pt x="37" y="75"/>
                    <a:pt x="37" y="75"/>
                    <a:pt x="37" y="75"/>
                  </a:cubicBezTo>
                  <a:cubicBezTo>
                    <a:pt x="30" y="85"/>
                    <a:pt x="30" y="85"/>
                    <a:pt x="30" y="85"/>
                  </a:cubicBezTo>
                  <a:moveTo>
                    <a:pt x="11" y="108"/>
                  </a:moveTo>
                  <a:cubicBezTo>
                    <a:pt x="9" y="106"/>
                    <a:pt x="7" y="103"/>
                    <a:pt x="6" y="102"/>
                  </a:cubicBezTo>
                  <a:cubicBezTo>
                    <a:pt x="6" y="100"/>
                    <a:pt x="6" y="96"/>
                    <a:pt x="9" y="90"/>
                  </a:cubicBezTo>
                  <a:cubicBezTo>
                    <a:pt x="10" y="87"/>
                    <a:pt x="11" y="85"/>
                    <a:pt x="12" y="84"/>
                  </a:cubicBezTo>
                  <a:cubicBezTo>
                    <a:pt x="14" y="79"/>
                    <a:pt x="15" y="76"/>
                    <a:pt x="16" y="67"/>
                  </a:cubicBezTo>
                  <a:cubicBezTo>
                    <a:pt x="16" y="65"/>
                    <a:pt x="16" y="62"/>
                    <a:pt x="16" y="59"/>
                  </a:cubicBezTo>
                  <a:cubicBezTo>
                    <a:pt x="16" y="49"/>
                    <a:pt x="16" y="37"/>
                    <a:pt x="24" y="25"/>
                  </a:cubicBezTo>
                  <a:cubicBezTo>
                    <a:pt x="29" y="16"/>
                    <a:pt x="37" y="10"/>
                    <a:pt x="45" y="7"/>
                  </a:cubicBezTo>
                  <a:cubicBezTo>
                    <a:pt x="47" y="7"/>
                    <a:pt x="49" y="6"/>
                    <a:pt x="51" y="6"/>
                  </a:cubicBezTo>
                  <a:cubicBezTo>
                    <a:pt x="59" y="6"/>
                    <a:pt x="67" y="10"/>
                    <a:pt x="74" y="18"/>
                  </a:cubicBezTo>
                  <a:cubicBezTo>
                    <a:pt x="78" y="23"/>
                    <a:pt x="82" y="29"/>
                    <a:pt x="84" y="34"/>
                  </a:cubicBezTo>
                  <a:cubicBezTo>
                    <a:pt x="92" y="54"/>
                    <a:pt x="86" y="72"/>
                    <a:pt x="81" y="80"/>
                  </a:cubicBezTo>
                  <a:cubicBezTo>
                    <a:pt x="74" y="92"/>
                    <a:pt x="65" y="97"/>
                    <a:pt x="57" y="101"/>
                  </a:cubicBezTo>
                  <a:cubicBezTo>
                    <a:pt x="55" y="102"/>
                    <a:pt x="54" y="102"/>
                    <a:pt x="52" y="103"/>
                  </a:cubicBezTo>
                  <a:cubicBezTo>
                    <a:pt x="43" y="108"/>
                    <a:pt x="40" y="110"/>
                    <a:pt x="36" y="117"/>
                  </a:cubicBezTo>
                  <a:cubicBezTo>
                    <a:pt x="34" y="120"/>
                    <a:pt x="30" y="124"/>
                    <a:pt x="28" y="124"/>
                  </a:cubicBezTo>
                  <a:cubicBezTo>
                    <a:pt x="27" y="123"/>
                    <a:pt x="24" y="121"/>
                    <a:pt x="21" y="118"/>
                  </a:cubicBezTo>
                  <a:cubicBezTo>
                    <a:pt x="24" y="114"/>
                    <a:pt x="27" y="109"/>
                    <a:pt x="28" y="107"/>
                  </a:cubicBezTo>
                  <a:cubicBezTo>
                    <a:pt x="29" y="105"/>
                    <a:pt x="30" y="104"/>
                    <a:pt x="30" y="103"/>
                  </a:cubicBezTo>
                  <a:cubicBezTo>
                    <a:pt x="30" y="101"/>
                    <a:pt x="31" y="99"/>
                    <a:pt x="32" y="98"/>
                  </a:cubicBezTo>
                  <a:cubicBezTo>
                    <a:pt x="33" y="97"/>
                    <a:pt x="36" y="96"/>
                    <a:pt x="36" y="95"/>
                  </a:cubicBezTo>
                  <a:cubicBezTo>
                    <a:pt x="36" y="94"/>
                    <a:pt x="36" y="93"/>
                    <a:pt x="35" y="92"/>
                  </a:cubicBezTo>
                  <a:cubicBezTo>
                    <a:pt x="35" y="91"/>
                    <a:pt x="36" y="91"/>
                    <a:pt x="36" y="91"/>
                  </a:cubicBezTo>
                  <a:cubicBezTo>
                    <a:pt x="37" y="89"/>
                    <a:pt x="42" y="85"/>
                    <a:pt x="46" y="82"/>
                  </a:cubicBezTo>
                  <a:cubicBezTo>
                    <a:pt x="50" y="78"/>
                    <a:pt x="54" y="75"/>
                    <a:pt x="54" y="75"/>
                  </a:cubicBezTo>
                  <a:cubicBezTo>
                    <a:pt x="54" y="74"/>
                    <a:pt x="54" y="74"/>
                    <a:pt x="54" y="74"/>
                  </a:cubicBezTo>
                  <a:cubicBezTo>
                    <a:pt x="54" y="74"/>
                    <a:pt x="54" y="74"/>
                    <a:pt x="54" y="74"/>
                  </a:cubicBezTo>
                  <a:cubicBezTo>
                    <a:pt x="53" y="74"/>
                    <a:pt x="53" y="74"/>
                    <a:pt x="53" y="74"/>
                  </a:cubicBezTo>
                  <a:cubicBezTo>
                    <a:pt x="53" y="73"/>
                    <a:pt x="52" y="72"/>
                    <a:pt x="52" y="70"/>
                  </a:cubicBezTo>
                  <a:cubicBezTo>
                    <a:pt x="52" y="69"/>
                    <a:pt x="52" y="68"/>
                    <a:pt x="52" y="68"/>
                  </a:cubicBezTo>
                  <a:cubicBezTo>
                    <a:pt x="52" y="67"/>
                    <a:pt x="52" y="67"/>
                    <a:pt x="52" y="67"/>
                  </a:cubicBezTo>
                  <a:cubicBezTo>
                    <a:pt x="54" y="66"/>
                    <a:pt x="54" y="66"/>
                    <a:pt x="54" y="66"/>
                  </a:cubicBezTo>
                  <a:cubicBezTo>
                    <a:pt x="54" y="66"/>
                    <a:pt x="54" y="66"/>
                    <a:pt x="54" y="66"/>
                  </a:cubicBezTo>
                  <a:cubicBezTo>
                    <a:pt x="54" y="65"/>
                    <a:pt x="54" y="65"/>
                    <a:pt x="54" y="65"/>
                  </a:cubicBezTo>
                  <a:cubicBezTo>
                    <a:pt x="53" y="65"/>
                    <a:pt x="53" y="65"/>
                    <a:pt x="53" y="65"/>
                  </a:cubicBezTo>
                  <a:cubicBezTo>
                    <a:pt x="53" y="66"/>
                    <a:pt x="53" y="66"/>
                    <a:pt x="53" y="66"/>
                  </a:cubicBezTo>
                  <a:cubicBezTo>
                    <a:pt x="52" y="66"/>
                    <a:pt x="52" y="66"/>
                    <a:pt x="52" y="67"/>
                  </a:cubicBezTo>
                  <a:cubicBezTo>
                    <a:pt x="51" y="67"/>
                    <a:pt x="51" y="67"/>
                    <a:pt x="51" y="67"/>
                  </a:cubicBezTo>
                  <a:cubicBezTo>
                    <a:pt x="51" y="67"/>
                    <a:pt x="50" y="67"/>
                    <a:pt x="50" y="67"/>
                  </a:cubicBezTo>
                  <a:cubicBezTo>
                    <a:pt x="49" y="66"/>
                    <a:pt x="47" y="65"/>
                    <a:pt x="46" y="64"/>
                  </a:cubicBezTo>
                  <a:cubicBezTo>
                    <a:pt x="44" y="62"/>
                    <a:pt x="43" y="61"/>
                    <a:pt x="43" y="59"/>
                  </a:cubicBezTo>
                  <a:cubicBezTo>
                    <a:pt x="42" y="58"/>
                    <a:pt x="42" y="57"/>
                    <a:pt x="42" y="56"/>
                  </a:cubicBezTo>
                  <a:cubicBezTo>
                    <a:pt x="42" y="54"/>
                    <a:pt x="42" y="54"/>
                    <a:pt x="42" y="54"/>
                  </a:cubicBezTo>
                  <a:cubicBezTo>
                    <a:pt x="41" y="54"/>
                    <a:pt x="41" y="54"/>
                    <a:pt x="41" y="54"/>
                  </a:cubicBezTo>
                  <a:cubicBezTo>
                    <a:pt x="41" y="56"/>
                    <a:pt x="41" y="56"/>
                    <a:pt x="41" y="56"/>
                  </a:cubicBezTo>
                  <a:cubicBezTo>
                    <a:pt x="40" y="57"/>
                    <a:pt x="40" y="57"/>
                    <a:pt x="39" y="57"/>
                  </a:cubicBezTo>
                  <a:cubicBezTo>
                    <a:pt x="38" y="57"/>
                    <a:pt x="37" y="56"/>
                    <a:pt x="36" y="56"/>
                  </a:cubicBezTo>
                  <a:cubicBezTo>
                    <a:pt x="34" y="55"/>
                    <a:pt x="33" y="54"/>
                    <a:pt x="33" y="54"/>
                  </a:cubicBezTo>
                  <a:cubicBezTo>
                    <a:pt x="33" y="54"/>
                    <a:pt x="33" y="54"/>
                    <a:pt x="33" y="54"/>
                  </a:cubicBezTo>
                  <a:cubicBezTo>
                    <a:pt x="33" y="54"/>
                    <a:pt x="33" y="54"/>
                    <a:pt x="33" y="54"/>
                  </a:cubicBezTo>
                  <a:cubicBezTo>
                    <a:pt x="33" y="54"/>
                    <a:pt x="29" y="74"/>
                    <a:pt x="28" y="81"/>
                  </a:cubicBezTo>
                  <a:cubicBezTo>
                    <a:pt x="28" y="82"/>
                    <a:pt x="27" y="83"/>
                    <a:pt x="27" y="84"/>
                  </a:cubicBezTo>
                  <a:cubicBezTo>
                    <a:pt x="27" y="84"/>
                    <a:pt x="26" y="84"/>
                    <a:pt x="26" y="84"/>
                  </a:cubicBezTo>
                  <a:cubicBezTo>
                    <a:pt x="26" y="84"/>
                    <a:pt x="26" y="84"/>
                    <a:pt x="26" y="84"/>
                  </a:cubicBezTo>
                  <a:cubicBezTo>
                    <a:pt x="25" y="84"/>
                    <a:pt x="23" y="87"/>
                    <a:pt x="23" y="90"/>
                  </a:cubicBezTo>
                  <a:cubicBezTo>
                    <a:pt x="24" y="92"/>
                    <a:pt x="23" y="92"/>
                    <a:pt x="22" y="93"/>
                  </a:cubicBezTo>
                  <a:cubicBezTo>
                    <a:pt x="20" y="94"/>
                    <a:pt x="19" y="95"/>
                    <a:pt x="19" y="95"/>
                  </a:cubicBezTo>
                  <a:cubicBezTo>
                    <a:pt x="11" y="108"/>
                    <a:pt x="11" y="108"/>
                    <a:pt x="11" y="108"/>
                  </a:cubicBezTo>
                  <a:moveTo>
                    <a:pt x="51" y="0"/>
                  </a:moveTo>
                  <a:cubicBezTo>
                    <a:pt x="38" y="0"/>
                    <a:pt x="26" y="11"/>
                    <a:pt x="20" y="21"/>
                  </a:cubicBezTo>
                  <a:cubicBezTo>
                    <a:pt x="9" y="38"/>
                    <a:pt x="12" y="57"/>
                    <a:pt x="11" y="66"/>
                  </a:cubicBezTo>
                  <a:cubicBezTo>
                    <a:pt x="10" y="76"/>
                    <a:pt x="8" y="77"/>
                    <a:pt x="4" y="87"/>
                  </a:cubicBezTo>
                  <a:cubicBezTo>
                    <a:pt x="0" y="96"/>
                    <a:pt x="1" y="103"/>
                    <a:pt x="1" y="103"/>
                  </a:cubicBezTo>
                  <a:cubicBezTo>
                    <a:pt x="2" y="106"/>
                    <a:pt x="5" y="109"/>
                    <a:pt x="8" y="113"/>
                  </a:cubicBezTo>
                  <a:cubicBezTo>
                    <a:pt x="8" y="113"/>
                    <a:pt x="8" y="113"/>
                    <a:pt x="8" y="113"/>
                  </a:cubicBezTo>
                  <a:cubicBezTo>
                    <a:pt x="9" y="114"/>
                    <a:pt x="9" y="114"/>
                    <a:pt x="9" y="115"/>
                  </a:cubicBezTo>
                  <a:cubicBezTo>
                    <a:pt x="9" y="115"/>
                    <a:pt x="9" y="115"/>
                    <a:pt x="9" y="115"/>
                  </a:cubicBezTo>
                  <a:cubicBezTo>
                    <a:pt x="10" y="116"/>
                    <a:pt x="10" y="116"/>
                    <a:pt x="10" y="116"/>
                  </a:cubicBezTo>
                  <a:cubicBezTo>
                    <a:pt x="10" y="116"/>
                    <a:pt x="10" y="116"/>
                    <a:pt x="10" y="116"/>
                  </a:cubicBezTo>
                  <a:cubicBezTo>
                    <a:pt x="11" y="116"/>
                    <a:pt x="11" y="117"/>
                    <a:pt x="12" y="117"/>
                  </a:cubicBezTo>
                  <a:cubicBezTo>
                    <a:pt x="12" y="117"/>
                    <a:pt x="12" y="117"/>
                    <a:pt x="12" y="117"/>
                  </a:cubicBezTo>
                  <a:cubicBezTo>
                    <a:pt x="13" y="118"/>
                    <a:pt x="13" y="118"/>
                    <a:pt x="14" y="119"/>
                  </a:cubicBezTo>
                  <a:cubicBezTo>
                    <a:pt x="14" y="119"/>
                    <a:pt x="14" y="119"/>
                    <a:pt x="14" y="119"/>
                  </a:cubicBezTo>
                  <a:cubicBezTo>
                    <a:pt x="15" y="120"/>
                    <a:pt x="16" y="121"/>
                    <a:pt x="17" y="122"/>
                  </a:cubicBezTo>
                  <a:cubicBezTo>
                    <a:pt x="17" y="122"/>
                    <a:pt x="17" y="122"/>
                    <a:pt x="17" y="122"/>
                  </a:cubicBezTo>
                  <a:cubicBezTo>
                    <a:pt x="17" y="122"/>
                    <a:pt x="17" y="122"/>
                    <a:pt x="17" y="122"/>
                  </a:cubicBezTo>
                  <a:cubicBezTo>
                    <a:pt x="17" y="122"/>
                    <a:pt x="17" y="122"/>
                    <a:pt x="17" y="122"/>
                  </a:cubicBezTo>
                  <a:cubicBezTo>
                    <a:pt x="17" y="122"/>
                    <a:pt x="17" y="122"/>
                    <a:pt x="17" y="122"/>
                  </a:cubicBezTo>
                  <a:cubicBezTo>
                    <a:pt x="17" y="122"/>
                    <a:pt x="18" y="123"/>
                    <a:pt x="18" y="123"/>
                  </a:cubicBezTo>
                  <a:cubicBezTo>
                    <a:pt x="18" y="123"/>
                    <a:pt x="18" y="123"/>
                    <a:pt x="18" y="123"/>
                  </a:cubicBezTo>
                  <a:cubicBezTo>
                    <a:pt x="23" y="127"/>
                    <a:pt x="26" y="130"/>
                    <a:pt x="28" y="130"/>
                  </a:cubicBezTo>
                  <a:cubicBezTo>
                    <a:pt x="28" y="130"/>
                    <a:pt x="28" y="130"/>
                    <a:pt x="28" y="130"/>
                  </a:cubicBezTo>
                  <a:cubicBezTo>
                    <a:pt x="31" y="130"/>
                    <a:pt x="37" y="125"/>
                    <a:pt x="40" y="120"/>
                  </a:cubicBezTo>
                  <a:cubicBezTo>
                    <a:pt x="43" y="115"/>
                    <a:pt x="45" y="114"/>
                    <a:pt x="54" y="109"/>
                  </a:cubicBezTo>
                  <a:cubicBezTo>
                    <a:pt x="63" y="104"/>
                    <a:pt x="75" y="99"/>
                    <a:pt x="84" y="84"/>
                  </a:cubicBezTo>
                  <a:cubicBezTo>
                    <a:pt x="93" y="70"/>
                    <a:pt x="99" y="39"/>
                    <a:pt x="77" y="14"/>
                  </a:cubicBezTo>
                  <a:cubicBezTo>
                    <a:pt x="68" y="4"/>
                    <a:pt x="59" y="0"/>
                    <a:pt x="5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52" name="Freeform 355"/>
            <p:cNvSpPr>
              <a:spLocks noEditPoints="1" noChangeArrowheads="1"/>
            </p:cNvSpPr>
            <p:nvPr/>
          </p:nvSpPr>
          <p:spPr bwMode="auto">
            <a:xfrm>
              <a:off x="4105275" y="1233488"/>
              <a:ext cx="327025" cy="387350"/>
            </a:xfrm>
            <a:custGeom>
              <a:avLst/>
              <a:gdLst>
                <a:gd name="T0" fmla="*/ 664082526 w 87"/>
                <a:gd name="T1" fmla="*/ 1414271260 h 103"/>
                <a:gd name="T2" fmla="*/ 621693320 w 87"/>
                <a:gd name="T3" fmla="*/ 1414271260 h 103"/>
                <a:gd name="T4" fmla="*/ 56518941 w 87"/>
                <a:gd name="T5" fmla="*/ 678851559 h 103"/>
                <a:gd name="T6" fmla="*/ 565174378 w 87"/>
                <a:gd name="T7" fmla="*/ 56571903 h 103"/>
                <a:gd name="T8" fmla="*/ 621693320 w 87"/>
                <a:gd name="T9" fmla="*/ 56571903 h 103"/>
                <a:gd name="T10" fmla="*/ 1186867698 w 87"/>
                <a:gd name="T11" fmla="*/ 777847689 h 103"/>
                <a:gd name="T12" fmla="*/ 664082526 w 87"/>
                <a:gd name="T13" fmla="*/ 1414271260 h 103"/>
                <a:gd name="T14" fmla="*/ 565174378 w 87"/>
                <a:gd name="T15" fmla="*/ 0 h 103"/>
                <a:gd name="T16" fmla="*/ 0 w 87"/>
                <a:gd name="T17" fmla="*/ 678851559 h 103"/>
                <a:gd name="T18" fmla="*/ 621693320 w 87"/>
                <a:gd name="T19" fmla="*/ 1456699248 h 103"/>
                <a:gd name="T20" fmla="*/ 664082526 w 87"/>
                <a:gd name="T21" fmla="*/ 1456699248 h 103"/>
                <a:gd name="T22" fmla="*/ 1229256904 w 87"/>
                <a:gd name="T23" fmla="*/ 791991605 h 103"/>
                <a:gd name="T24" fmla="*/ 621693320 w 87"/>
                <a:gd name="T25" fmla="*/ 0 h 103"/>
                <a:gd name="T26" fmla="*/ 565174378 w 87"/>
                <a:gd name="T27" fmla="*/ 0 h 10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7"/>
                <a:gd name="T43" fmla="*/ 0 h 103"/>
                <a:gd name="T44" fmla="*/ 87 w 87"/>
                <a:gd name="T45" fmla="*/ 103 h 10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7" h="103">
                  <a:moveTo>
                    <a:pt x="47" y="100"/>
                  </a:moveTo>
                  <a:cubicBezTo>
                    <a:pt x="46" y="100"/>
                    <a:pt x="45" y="100"/>
                    <a:pt x="44" y="100"/>
                  </a:cubicBezTo>
                  <a:cubicBezTo>
                    <a:pt x="22" y="98"/>
                    <a:pt x="4" y="75"/>
                    <a:pt x="4" y="48"/>
                  </a:cubicBezTo>
                  <a:cubicBezTo>
                    <a:pt x="4" y="23"/>
                    <a:pt x="20" y="4"/>
                    <a:pt x="40" y="4"/>
                  </a:cubicBezTo>
                  <a:cubicBezTo>
                    <a:pt x="42" y="4"/>
                    <a:pt x="43" y="4"/>
                    <a:pt x="44" y="4"/>
                  </a:cubicBezTo>
                  <a:cubicBezTo>
                    <a:pt x="66" y="7"/>
                    <a:pt x="84" y="30"/>
                    <a:pt x="84" y="55"/>
                  </a:cubicBezTo>
                  <a:cubicBezTo>
                    <a:pt x="84" y="80"/>
                    <a:pt x="68" y="100"/>
                    <a:pt x="47" y="100"/>
                  </a:cubicBezTo>
                  <a:moveTo>
                    <a:pt x="40" y="0"/>
                  </a:moveTo>
                  <a:cubicBezTo>
                    <a:pt x="18" y="0"/>
                    <a:pt x="0" y="20"/>
                    <a:pt x="0" y="48"/>
                  </a:cubicBezTo>
                  <a:cubicBezTo>
                    <a:pt x="0" y="77"/>
                    <a:pt x="20" y="102"/>
                    <a:pt x="44" y="103"/>
                  </a:cubicBezTo>
                  <a:cubicBezTo>
                    <a:pt x="45" y="103"/>
                    <a:pt x="46" y="103"/>
                    <a:pt x="47" y="103"/>
                  </a:cubicBezTo>
                  <a:cubicBezTo>
                    <a:pt x="69" y="103"/>
                    <a:pt x="87" y="83"/>
                    <a:pt x="87" y="56"/>
                  </a:cubicBezTo>
                  <a:cubicBezTo>
                    <a:pt x="87" y="28"/>
                    <a:pt x="68" y="3"/>
                    <a:pt x="44" y="0"/>
                  </a:cubicBezTo>
                  <a:cubicBezTo>
                    <a:pt x="43" y="0"/>
                    <a:pt x="41" y="0"/>
                    <a:pt x="4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53" name="Freeform 356"/>
            <p:cNvSpPr>
              <a:spLocks noEditPoints="1" noChangeArrowheads="1"/>
            </p:cNvSpPr>
            <p:nvPr/>
          </p:nvSpPr>
          <p:spPr bwMode="auto">
            <a:xfrm>
              <a:off x="4143375" y="1271588"/>
              <a:ext cx="263525" cy="319088"/>
            </a:xfrm>
            <a:custGeom>
              <a:avLst/>
              <a:gdLst>
                <a:gd name="T0" fmla="*/ 113379749 w 70"/>
                <a:gd name="T1" fmla="*/ 972370001 h 85"/>
                <a:gd name="T2" fmla="*/ 836179884 w 70"/>
                <a:gd name="T3" fmla="*/ 1000554857 h 85"/>
                <a:gd name="T4" fmla="*/ 623590501 w 70"/>
                <a:gd name="T5" fmla="*/ 1085109423 h 85"/>
                <a:gd name="T6" fmla="*/ 368487008 w 70"/>
                <a:gd name="T7" fmla="*/ 1113294278 h 85"/>
                <a:gd name="T8" fmla="*/ 269277374 w 70"/>
                <a:gd name="T9" fmla="*/ 1056924567 h 85"/>
                <a:gd name="T10" fmla="*/ 907041756 w 70"/>
                <a:gd name="T11" fmla="*/ 831449479 h 85"/>
                <a:gd name="T12" fmla="*/ 623590501 w 70"/>
                <a:gd name="T13" fmla="*/ 718710057 h 85"/>
                <a:gd name="T14" fmla="*/ 850353764 w 70"/>
                <a:gd name="T15" fmla="*/ 732802485 h 85"/>
                <a:gd name="T16" fmla="*/ 921215636 w 70"/>
                <a:gd name="T17" fmla="*/ 803264623 h 85"/>
                <a:gd name="T18" fmla="*/ 907041756 w 70"/>
                <a:gd name="T19" fmla="*/ 676432774 h 85"/>
                <a:gd name="T20" fmla="*/ 949559633 w 70"/>
                <a:gd name="T21" fmla="*/ 634155491 h 85"/>
                <a:gd name="T22" fmla="*/ 892871640 w 70"/>
                <a:gd name="T23" fmla="*/ 620063064 h 85"/>
                <a:gd name="T24" fmla="*/ 807835888 w 70"/>
                <a:gd name="T25" fmla="*/ 605970636 h 85"/>
                <a:gd name="T26" fmla="*/ 850353764 w 70"/>
                <a:gd name="T27" fmla="*/ 563693353 h 85"/>
                <a:gd name="T28" fmla="*/ 864523880 w 70"/>
                <a:gd name="T29" fmla="*/ 535508498 h 85"/>
                <a:gd name="T30" fmla="*/ 170071506 w 70"/>
                <a:gd name="T31" fmla="*/ 408676648 h 85"/>
                <a:gd name="T32" fmla="*/ 878697760 w 70"/>
                <a:gd name="T33" fmla="*/ 422769076 h 85"/>
                <a:gd name="T34" fmla="*/ 878697760 w 70"/>
                <a:gd name="T35" fmla="*/ 352306938 h 85"/>
                <a:gd name="T36" fmla="*/ 0 w 70"/>
                <a:gd name="T37" fmla="*/ 281848553 h 85"/>
                <a:gd name="T38" fmla="*/ 283451255 w 70"/>
                <a:gd name="T39" fmla="*/ 239571270 h 85"/>
                <a:gd name="T40" fmla="*/ 425175000 w 70"/>
                <a:gd name="T41" fmla="*/ 197293987 h 85"/>
                <a:gd name="T42" fmla="*/ 396831004 w 70"/>
                <a:gd name="T43" fmla="*/ 98646994 h 85"/>
                <a:gd name="T44" fmla="*/ 170071506 w 70"/>
                <a:gd name="T45" fmla="*/ 140924277 h 85"/>
                <a:gd name="T46" fmla="*/ 155897625 w 70"/>
                <a:gd name="T47" fmla="*/ 140924277 h 85"/>
                <a:gd name="T48" fmla="*/ 14173880 w 70"/>
                <a:gd name="T49" fmla="*/ 253663698 h 85"/>
                <a:gd name="T50" fmla="*/ 70861873 w 70"/>
                <a:gd name="T51" fmla="*/ 253663698 h 85"/>
                <a:gd name="T52" fmla="*/ 85035753 w 70"/>
                <a:gd name="T53" fmla="*/ 422769076 h 85"/>
                <a:gd name="T54" fmla="*/ 170071506 w 70"/>
                <a:gd name="T55" fmla="*/ 563693353 h 85"/>
                <a:gd name="T56" fmla="*/ 226759498 w 70"/>
                <a:gd name="T57" fmla="*/ 916000291 h 85"/>
                <a:gd name="T58" fmla="*/ 269277374 w 70"/>
                <a:gd name="T59" fmla="*/ 789172196 h 85"/>
                <a:gd name="T60" fmla="*/ 255107259 w 70"/>
                <a:gd name="T61" fmla="*/ 577785781 h 85"/>
                <a:gd name="T62" fmla="*/ 141723745 w 70"/>
                <a:gd name="T63" fmla="*/ 450953931 h 85"/>
                <a:gd name="T64" fmla="*/ 198415502 w 70"/>
                <a:gd name="T65" fmla="*/ 324122082 h 85"/>
                <a:gd name="T66" fmla="*/ 255107259 w 70"/>
                <a:gd name="T67" fmla="*/ 225478843 h 85"/>
                <a:gd name="T68" fmla="*/ 212589382 w 70"/>
                <a:gd name="T69" fmla="*/ 225478843 h 85"/>
                <a:gd name="T70" fmla="*/ 240933378 w 70"/>
                <a:gd name="T71" fmla="*/ 112739421 h 85"/>
                <a:gd name="T72" fmla="*/ 184241621 w 70"/>
                <a:gd name="T73" fmla="*/ 98646994 h 85"/>
                <a:gd name="T74" fmla="*/ 269277374 w 70"/>
                <a:gd name="T75" fmla="*/ 126831849 h 85"/>
                <a:gd name="T76" fmla="*/ 510210753 w 70"/>
                <a:gd name="T77" fmla="*/ 70462138 h 85"/>
                <a:gd name="T78" fmla="*/ 496040637 w 70"/>
                <a:gd name="T79" fmla="*/ 155016704 h 85"/>
                <a:gd name="T80" fmla="*/ 453522760 w 70"/>
                <a:gd name="T81" fmla="*/ 211386415 h 85"/>
                <a:gd name="T82" fmla="*/ 496040637 w 70"/>
                <a:gd name="T83" fmla="*/ 281848553 h 85"/>
                <a:gd name="T84" fmla="*/ 566902509 w 70"/>
                <a:gd name="T85" fmla="*/ 253663698 h 85"/>
                <a:gd name="T86" fmla="*/ 510210753 w 70"/>
                <a:gd name="T87" fmla="*/ 366399365 h 85"/>
                <a:gd name="T88" fmla="*/ 396831004 w 70"/>
                <a:gd name="T89" fmla="*/ 493231214 h 85"/>
                <a:gd name="T90" fmla="*/ 510210753 w 70"/>
                <a:gd name="T91" fmla="*/ 859634334 h 85"/>
                <a:gd name="T92" fmla="*/ 595246505 w 70"/>
                <a:gd name="T93" fmla="*/ 521416070 h 85"/>
                <a:gd name="T94" fmla="*/ 623590501 w 70"/>
                <a:gd name="T95" fmla="*/ 493231214 h 85"/>
                <a:gd name="T96" fmla="*/ 708626254 w 70"/>
                <a:gd name="T97" fmla="*/ 493231214 h 85"/>
                <a:gd name="T98" fmla="*/ 793662007 w 70"/>
                <a:gd name="T99" fmla="*/ 563693353 h 85"/>
                <a:gd name="T100" fmla="*/ 836179884 w 70"/>
                <a:gd name="T101" fmla="*/ 450953931 h 85"/>
                <a:gd name="T102" fmla="*/ 850353764 w 70"/>
                <a:gd name="T103" fmla="*/ 366399365 h 85"/>
                <a:gd name="T104" fmla="*/ 892871640 w 70"/>
                <a:gd name="T105" fmla="*/ 324122082 h 85"/>
                <a:gd name="T106" fmla="*/ 850353764 w 70"/>
                <a:gd name="T107" fmla="*/ 211386415 h 85"/>
                <a:gd name="T108" fmla="*/ 708626254 w 70"/>
                <a:gd name="T109" fmla="*/ 112739421 h 85"/>
                <a:gd name="T110" fmla="*/ 637764382 w 70"/>
                <a:gd name="T111" fmla="*/ 126831849 h 85"/>
                <a:gd name="T112" fmla="*/ 524384633 w 70"/>
                <a:gd name="T113" fmla="*/ 84554566 h 85"/>
                <a:gd name="T114" fmla="*/ 212589382 w 70"/>
                <a:gd name="T115" fmla="*/ 70462138 h 85"/>
                <a:gd name="T116" fmla="*/ 255107259 w 70"/>
                <a:gd name="T117" fmla="*/ 56369711 h 85"/>
                <a:gd name="T118" fmla="*/ 481866756 w 70"/>
                <a:gd name="T119" fmla="*/ 28184855 h 85"/>
                <a:gd name="T120" fmla="*/ 297625135 w 70"/>
                <a:gd name="T121" fmla="*/ 56369711 h 85"/>
                <a:gd name="T122" fmla="*/ 340139247 w 70"/>
                <a:gd name="T123" fmla="*/ 112739421 h 85"/>
                <a:gd name="T124" fmla="*/ 411004884 w 70"/>
                <a:gd name="T125" fmla="*/ 14092428 h 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0"/>
                <a:gd name="T190" fmla="*/ 0 h 85"/>
                <a:gd name="T191" fmla="*/ 70 w 70"/>
                <a:gd name="T192" fmla="*/ 85 h 8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0" h="85">
                  <a:moveTo>
                    <a:pt x="23" y="79"/>
                  </a:moveTo>
                  <a:cubicBezTo>
                    <a:pt x="22" y="79"/>
                    <a:pt x="22" y="79"/>
                    <a:pt x="22" y="79"/>
                  </a:cubicBezTo>
                  <a:cubicBezTo>
                    <a:pt x="23" y="79"/>
                    <a:pt x="23" y="79"/>
                    <a:pt x="24" y="80"/>
                  </a:cubicBezTo>
                  <a:cubicBezTo>
                    <a:pt x="24" y="80"/>
                    <a:pt x="24" y="80"/>
                    <a:pt x="24" y="80"/>
                  </a:cubicBezTo>
                  <a:cubicBezTo>
                    <a:pt x="24" y="79"/>
                    <a:pt x="23" y="79"/>
                    <a:pt x="23" y="79"/>
                  </a:cubicBezTo>
                  <a:moveTo>
                    <a:pt x="18" y="72"/>
                  </a:moveTo>
                  <a:cubicBezTo>
                    <a:pt x="17" y="72"/>
                    <a:pt x="17" y="72"/>
                    <a:pt x="17" y="72"/>
                  </a:cubicBezTo>
                  <a:cubicBezTo>
                    <a:pt x="18" y="73"/>
                    <a:pt x="18" y="73"/>
                    <a:pt x="18" y="73"/>
                  </a:cubicBezTo>
                  <a:cubicBezTo>
                    <a:pt x="18" y="74"/>
                    <a:pt x="18" y="74"/>
                    <a:pt x="18" y="74"/>
                  </a:cubicBezTo>
                  <a:cubicBezTo>
                    <a:pt x="18" y="74"/>
                    <a:pt x="18" y="74"/>
                    <a:pt x="18" y="74"/>
                  </a:cubicBezTo>
                  <a:cubicBezTo>
                    <a:pt x="19" y="74"/>
                    <a:pt x="19" y="74"/>
                    <a:pt x="19" y="74"/>
                  </a:cubicBezTo>
                  <a:cubicBezTo>
                    <a:pt x="18" y="72"/>
                    <a:pt x="18" y="72"/>
                    <a:pt x="18" y="72"/>
                  </a:cubicBezTo>
                  <a:moveTo>
                    <a:pt x="13" y="72"/>
                  </a:moveTo>
                  <a:cubicBezTo>
                    <a:pt x="14" y="72"/>
                    <a:pt x="14" y="72"/>
                    <a:pt x="14" y="72"/>
                  </a:cubicBezTo>
                  <a:cubicBezTo>
                    <a:pt x="13" y="72"/>
                    <a:pt x="13" y="72"/>
                    <a:pt x="13" y="72"/>
                  </a:cubicBezTo>
                  <a:moveTo>
                    <a:pt x="19" y="71"/>
                  </a:moveTo>
                  <a:cubicBezTo>
                    <a:pt x="19" y="71"/>
                    <a:pt x="19" y="71"/>
                    <a:pt x="19" y="71"/>
                  </a:cubicBezTo>
                  <a:cubicBezTo>
                    <a:pt x="19" y="71"/>
                    <a:pt x="19" y="71"/>
                    <a:pt x="19" y="71"/>
                  </a:cubicBezTo>
                  <a:cubicBezTo>
                    <a:pt x="19" y="71"/>
                    <a:pt x="19" y="71"/>
                    <a:pt x="19" y="71"/>
                  </a:cubicBezTo>
                  <a:moveTo>
                    <a:pt x="13" y="71"/>
                  </a:moveTo>
                  <a:cubicBezTo>
                    <a:pt x="13" y="71"/>
                    <a:pt x="14" y="71"/>
                    <a:pt x="14" y="72"/>
                  </a:cubicBezTo>
                  <a:cubicBezTo>
                    <a:pt x="13" y="71"/>
                    <a:pt x="13" y="71"/>
                    <a:pt x="13" y="71"/>
                  </a:cubicBezTo>
                  <a:cubicBezTo>
                    <a:pt x="13" y="71"/>
                    <a:pt x="13" y="71"/>
                    <a:pt x="13" y="71"/>
                  </a:cubicBezTo>
                  <a:moveTo>
                    <a:pt x="6" y="67"/>
                  </a:moveTo>
                  <a:cubicBezTo>
                    <a:pt x="7" y="68"/>
                    <a:pt x="7" y="68"/>
                    <a:pt x="7" y="68"/>
                  </a:cubicBezTo>
                  <a:cubicBezTo>
                    <a:pt x="7" y="68"/>
                    <a:pt x="7" y="69"/>
                    <a:pt x="8" y="69"/>
                  </a:cubicBezTo>
                  <a:cubicBezTo>
                    <a:pt x="8" y="69"/>
                    <a:pt x="8" y="69"/>
                    <a:pt x="8" y="69"/>
                  </a:cubicBezTo>
                  <a:cubicBezTo>
                    <a:pt x="8" y="69"/>
                    <a:pt x="8" y="69"/>
                    <a:pt x="8" y="69"/>
                  </a:cubicBezTo>
                  <a:cubicBezTo>
                    <a:pt x="8" y="69"/>
                    <a:pt x="8" y="69"/>
                    <a:pt x="8" y="69"/>
                  </a:cubicBezTo>
                  <a:cubicBezTo>
                    <a:pt x="8" y="70"/>
                    <a:pt x="8" y="70"/>
                    <a:pt x="8" y="70"/>
                  </a:cubicBezTo>
                  <a:cubicBezTo>
                    <a:pt x="9" y="71"/>
                    <a:pt x="9" y="71"/>
                    <a:pt x="9" y="71"/>
                  </a:cubicBezTo>
                  <a:cubicBezTo>
                    <a:pt x="8" y="70"/>
                    <a:pt x="8" y="70"/>
                    <a:pt x="8" y="70"/>
                  </a:cubicBezTo>
                  <a:cubicBezTo>
                    <a:pt x="7" y="69"/>
                    <a:pt x="7" y="69"/>
                    <a:pt x="6" y="68"/>
                  </a:cubicBezTo>
                  <a:cubicBezTo>
                    <a:pt x="6" y="69"/>
                    <a:pt x="6" y="69"/>
                    <a:pt x="6" y="69"/>
                  </a:cubicBezTo>
                  <a:cubicBezTo>
                    <a:pt x="7" y="69"/>
                    <a:pt x="7" y="69"/>
                    <a:pt x="7" y="69"/>
                  </a:cubicBezTo>
                  <a:cubicBezTo>
                    <a:pt x="7" y="70"/>
                    <a:pt x="7" y="70"/>
                    <a:pt x="7" y="70"/>
                  </a:cubicBezTo>
                  <a:cubicBezTo>
                    <a:pt x="8" y="70"/>
                    <a:pt x="8" y="70"/>
                    <a:pt x="8" y="70"/>
                  </a:cubicBezTo>
                  <a:cubicBezTo>
                    <a:pt x="8" y="70"/>
                    <a:pt x="8" y="70"/>
                    <a:pt x="8" y="70"/>
                  </a:cubicBezTo>
                  <a:cubicBezTo>
                    <a:pt x="8" y="71"/>
                    <a:pt x="8" y="71"/>
                    <a:pt x="8" y="71"/>
                  </a:cubicBezTo>
                  <a:cubicBezTo>
                    <a:pt x="16" y="80"/>
                    <a:pt x="26" y="85"/>
                    <a:pt x="37" y="85"/>
                  </a:cubicBezTo>
                  <a:cubicBezTo>
                    <a:pt x="43" y="85"/>
                    <a:pt x="49" y="83"/>
                    <a:pt x="54" y="79"/>
                  </a:cubicBezTo>
                  <a:cubicBezTo>
                    <a:pt x="54" y="79"/>
                    <a:pt x="54" y="79"/>
                    <a:pt x="54" y="79"/>
                  </a:cubicBezTo>
                  <a:cubicBezTo>
                    <a:pt x="55" y="79"/>
                    <a:pt x="55" y="79"/>
                    <a:pt x="55" y="79"/>
                  </a:cubicBezTo>
                  <a:cubicBezTo>
                    <a:pt x="55" y="78"/>
                    <a:pt x="55" y="78"/>
                    <a:pt x="55" y="78"/>
                  </a:cubicBezTo>
                  <a:cubicBezTo>
                    <a:pt x="56" y="78"/>
                    <a:pt x="56" y="78"/>
                    <a:pt x="56" y="78"/>
                  </a:cubicBezTo>
                  <a:cubicBezTo>
                    <a:pt x="56" y="77"/>
                    <a:pt x="56" y="77"/>
                    <a:pt x="56" y="77"/>
                  </a:cubicBezTo>
                  <a:cubicBezTo>
                    <a:pt x="55" y="77"/>
                    <a:pt x="55" y="78"/>
                    <a:pt x="55" y="78"/>
                  </a:cubicBezTo>
                  <a:cubicBezTo>
                    <a:pt x="55" y="78"/>
                    <a:pt x="55" y="77"/>
                    <a:pt x="55" y="77"/>
                  </a:cubicBezTo>
                  <a:cubicBezTo>
                    <a:pt x="54" y="77"/>
                    <a:pt x="54" y="77"/>
                    <a:pt x="54" y="77"/>
                  </a:cubicBezTo>
                  <a:cubicBezTo>
                    <a:pt x="55" y="77"/>
                    <a:pt x="55" y="77"/>
                    <a:pt x="55" y="77"/>
                  </a:cubicBezTo>
                  <a:cubicBezTo>
                    <a:pt x="55" y="77"/>
                    <a:pt x="55" y="77"/>
                    <a:pt x="55" y="77"/>
                  </a:cubicBezTo>
                  <a:cubicBezTo>
                    <a:pt x="55" y="76"/>
                    <a:pt x="56" y="76"/>
                    <a:pt x="56" y="76"/>
                  </a:cubicBezTo>
                  <a:cubicBezTo>
                    <a:pt x="56" y="75"/>
                    <a:pt x="56" y="75"/>
                    <a:pt x="56" y="75"/>
                  </a:cubicBezTo>
                  <a:cubicBezTo>
                    <a:pt x="56" y="75"/>
                    <a:pt x="56" y="75"/>
                    <a:pt x="56" y="75"/>
                  </a:cubicBezTo>
                  <a:cubicBezTo>
                    <a:pt x="57" y="74"/>
                    <a:pt x="58" y="73"/>
                    <a:pt x="58" y="73"/>
                  </a:cubicBezTo>
                  <a:cubicBezTo>
                    <a:pt x="58" y="73"/>
                    <a:pt x="58" y="73"/>
                    <a:pt x="58" y="73"/>
                  </a:cubicBezTo>
                  <a:cubicBezTo>
                    <a:pt x="59" y="72"/>
                    <a:pt x="58" y="73"/>
                    <a:pt x="59" y="72"/>
                  </a:cubicBezTo>
                  <a:cubicBezTo>
                    <a:pt x="59" y="71"/>
                    <a:pt x="59" y="71"/>
                    <a:pt x="59" y="71"/>
                  </a:cubicBezTo>
                  <a:cubicBezTo>
                    <a:pt x="59" y="71"/>
                    <a:pt x="59" y="71"/>
                    <a:pt x="59" y="71"/>
                  </a:cubicBezTo>
                  <a:cubicBezTo>
                    <a:pt x="59" y="71"/>
                    <a:pt x="59" y="71"/>
                    <a:pt x="58" y="71"/>
                  </a:cubicBezTo>
                  <a:cubicBezTo>
                    <a:pt x="57" y="71"/>
                    <a:pt x="57" y="71"/>
                    <a:pt x="57" y="71"/>
                  </a:cubicBezTo>
                  <a:cubicBezTo>
                    <a:pt x="57" y="72"/>
                    <a:pt x="57" y="72"/>
                    <a:pt x="57" y="72"/>
                  </a:cubicBezTo>
                  <a:cubicBezTo>
                    <a:pt x="57" y="72"/>
                    <a:pt x="57" y="72"/>
                    <a:pt x="57" y="72"/>
                  </a:cubicBezTo>
                  <a:cubicBezTo>
                    <a:pt x="56" y="72"/>
                    <a:pt x="56" y="71"/>
                    <a:pt x="56" y="71"/>
                  </a:cubicBezTo>
                  <a:cubicBezTo>
                    <a:pt x="56" y="71"/>
                    <a:pt x="56" y="71"/>
                    <a:pt x="56" y="71"/>
                  </a:cubicBezTo>
                  <a:cubicBezTo>
                    <a:pt x="56" y="71"/>
                    <a:pt x="56" y="71"/>
                    <a:pt x="56" y="71"/>
                  </a:cubicBezTo>
                  <a:cubicBezTo>
                    <a:pt x="56" y="72"/>
                    <a:pt x="55" y="72"/>
                    <a:pt x="54" y="72"/>
                  </a:cubicBezTo>
                  <a:cubicBezTo>
                    <a:pt x="54" y="72"/>
                    <a:pt x="54" y="72"/>
                    <a:pt x="54" y="72"/>
                  </a:cubicBezTo>
                  <a:cubicBezTo>
                    <a:pt x="54" y="72"/>
                    <a:pt x="54" y="72"/>
                    <a:pt x="54" y="72"/>
                  </a:cubicBezTo>
                  <a:cubicBezTo>
                    <a:pt x="54" y="72"/>
                    <a:pt x="54" y="72"/>
                    <a:pt x="54" y="72"/>
                  </a:cubicBezTo>
                  <a:cubicBezTo>
                    <a:pt x="53" y="73"/>
                    <a:pt x="53" y="73"/>
                    <a:pt x="53" y="73"/>
                  </a:cubicBezTo>
                  <a:cubicBezTo>
                    <a:pt x="53" y="73"/>
                    <a:pt x="53" y="73"/>
                    <a:pt x="53" y="73"/>
                  </a:cubicBezTo>
                  <a:cubicBezTo>
                    <a:pt x="53" y="73"/>
                    <a:pt x="53" y="73"/>
                    <a:pt x="53" y="73"/>
                  </a:cubicBezTo>
                  <a:cubicBezTo>
                    <a:pt x="53" y="73"/>
                    <a:pt x="53" y="73"/>
                    <a:pt x="53" y="73"/>
                  </a:cubicBezTo>
                  <a:cubicBezTo>
                    <a:pt x="53" y="73"/>
                    <a:pt x="53" y="73"/>
                    <a:pt x="53" y="73"/>
                  </a:cubicBezTo>
                  <a:cubicBezTo>
                    <a:pt x="52" y="73"/>
                    <a:pt x="52" y="73"/>
                    <a:pt x="52" y="73"/>
                  </a:cubicBezTo>
                  <a:cubicBezTo>
                    <a:pt x="51" y="73"/>
                    <a:pt x="51" y="73"/>
                    <a:pt x="51" y="73"/>
                  </a:cubicBezTo>
                  <a:cubicBezTo>
                    <a:pt x="51" y="74"/>
                    <a:pt x="51" y="74"/>
                    <a:pt x="51" y="74"/>
                  </a:cubicBezTo>
                  <a:cubicBezTo>
                    <a:pt x="51" y="74"/>
                    <a:pt x="51" y="74"/>
                    <a:pt x="51" y="74"/>
                  </a:cubicBezTo>
                  <a:cubicBezTo>
                    <a:pt x="50" y="74"/>
                    <a:pt x="49" y="75"/>
                    <a:pt x="48" y="75"/>
                  </a:cubicBezTo>
                  <a:cubicBezTo>
                    <a:pt x="48" y="75"/>
                    <a:pt x="48" y="75"/>
                    <a:pt x="48" y="75"/>
                  </a:cubicBezTo>
                  <a:cubicBezTo>
                    <a:pt x="47" y="75"/>
                    <a:pt x="47" y="75"/>
                    <a:pt x="47" y="75"/>
                  </a:cubicBezTo>
                  <a:cubicBezTo>
                    <a:pt x="47" y="75"/>
                    <a:pt x="47" y="75"/>
                    <a:pt x="47" y="75"/>
                  </a:cubicBezTo>
                  <a:cubicBezTo>
                    <a:pt x="47" y="75"/>
                    <a:pt x="46" y="76"/>
                    <a:pt x="46" y="76"/>
                  </a:cubicBezTo>
                  <a:cubicBezTo>
                    <a:pt x="45" y="76"/>
                    <a:pt x="45" y="76"/>
                    <a:pt x="45" y="76"/>
                  </a:cubicBezTo>
                  <a:cubicBezTo>
                    <a:pt x="45" y="77"/>
                    <a:pt x="45" y="77"/>
                    <a:pt x="45" y="77"/>
                  </a:cubicBezTo>
                  <a:cubicBezTo>
                    <a:pt x="44" y="77"/>
                    <a:pt x="44" y="77"/>
                    <a:pt x="44" y="77"/>
                  </a:cubicBezTo>
                  <a:cubicBezTo>
                    <a:pt x="43" y="78"/>
                    <a:pt x="43" y="78"/>
                    <a:pt x="43" y="78"/>
                  </a:cubicBezTo>
                  <a:cubicBezTo>
                    <a:pt x="43" y="78"/>
                    <a:pt x="43" y="78"/>
                    <a:pt x="43" y="78"/>
                  </a:cubicBezTo>
                  <a:cubicBezTo>
                    <a:pt x="43" y="77"/>
                    <a:pt x="43" y="77"/>
                    <a:pt x="43" y="77"/>
                  </a:cubicBezTo>
                  <a:cubicBezTo>
                    <a:pt x="43" y="77"/>
                    <a:pt x="43" y="77"/>
                    <a:pt x="43" y="77"/>
                  </a:cubicBezTo>
                  <a:cubicBezTo>
                    <a:pt x="43" y="77"/>
                    <a:pt x="42" y="77"/>
                    <a:pt x="41" y="77"/>
                  </a:cubicBezTo>
                  <a:cubicBezTo>
                    <a:pt x="41" y="77"/>
                    <a:pt x="41" y="77"/>
                    <a:pt x="41" y="77"/>
                  </a:cubicBezTo>
                  <a:cubicBezTo>
                    <a:pt x="41" y="76"/>
                    <a:pt x="41" y="76"/>
                    <a:pt x="41" y="76"/>
                  </a:cubicBezTo>
                  <a:cubicBezTo>
                    <a:pt x="41" y="76"/>
                    <a:pt x="41" y="76"/>
                    <a:pt x="41" y="76"/>
                  </a:cubicBezTo>
                  <a:cubicBezTo>
                    <a:pt x="40" y="76"/>
                    <a:pt x="39" y="77"/>
                    <a:pt x="39" y="77"/>
                  </a:cubicBezTo>
                  <a:cubicBezTo>
                    <a:pt x="39" y="77"/>
                    <a:pt x="39" y="77"/>
                    <a:pt x="39" y="77"/>
                  </a:cubicBezTo>
                  <a:cubicBezTo>
                    <a:pt x="38" y="77"/>
                    <a:pt x="38" y="77"/>
                    <a:pt x="38" y="77"/>
                  </a:cubicBezTo>
                  <a:cubicBezTo>
                    <a:pt x="38" y="78"/>
                    <a:pt x="38" y="78"/>
                    <a:pt x="38" y="78"/>
                  </a:cubicBezTo>
                  <a:cubicBezTo>
                    <a:pt x="37" y="78"/>
                    <a:pt x="37" y="78"/>
                    <a:pt x="37" y="78"/>
                  </a:cubicBezTo>
                  <a:cubicBezTo>
                    <a:pt x="37" y="78"/>
                    <a:pt x="37" y="78"/>
                    <a:pt x="37" y="77"/>
                  </a:cubicBezTo>
                  <a:cubicBezTo>
                    <a:pt x="37" y="78"/>
                    <a:pt x="37" y="78"/>
                    <a:pt x="37" y="78"/>
                  </a:cubicBezTo>
                  <a:cubicBezTo>
                    <a:pt x="36" y="78"/>
                    <a:pt x="35" y="78"/>
                    <a:pt x="35" y="78"/>
                  </a:cubicBezTo>
                  <a:cubicBezTo>
                    <a:pt x="34" y="78"/>
                    <a:pt x="33" y="78"/>
                    <a:pt x="32" y="78"/>
                  </a:cubicBezTo>
                  <a:cubicBezTo>
                    <a:pt x="32" y="78"/>
                    <a:pt x="32" y="78"/>
                    <a:pt x="32" y="78"/>
                  </a:cubicBezTo>
                  <a:cubicBezTo>
                    <a:pt x="32" y="78"/>
                    <a:pt x="31" y="78"/>
                    <a:pt x="31" y="78"/>
                  </a:cubicBezTo>
                  <a:cubicBezTo>
                    <a:pt x="31" y="78"/>
                    <a:pt x="30" y="78"/>
                    <a:pt x="30" y="78"/>
                  </a:cubicBezTo>
                  <a:cubicBezTo>
                    <a:pt x="29" y="78"/>
                    <a:pt x="29" y="78"/>
                    <a:pt x="29" y="78"/>
                  </a:cubicBezTo>
                  <a:cubicBezTo>
                    <a:pt x="29" y="78"/>
                    <a:pt x="29" y="78"/>
                    <a:pt x="29" y="78"/>
                  </a:cubicBezTo>
                  <a:cubicBezTo>
                    <a:pt x="29" y="78"/>
                    <a:pt x="29" y="78"/>
                    <a:pt x="29" y="78"/>
                  </a:cubicBezTo>
                  <a:cubicBezTo>
                    <a:pt x="28" y="78"/>
                    <a:pt x="28" y="78"/>
                    <a:pt x="28" y="78"/>
                  </a:cubicBezTo>
                  <a:cubicBezTo>
                    <a:pt x="28" y="78"/>
                    <a:pt x="28" y="78"/>
                    <a:pt x="28" y="78"/>
                  </a:cubicBezTo>
                  <a:cubicBezTo>
                    <a:pt x="28" y="78"/>
                    <a:pt x="28" y="78"/>
                    <a:pt x="28" y="78"/>
                  </a:cubicBezTo>
                  <a:cubicBezTo>
                    <a:pt x="28" y="79"/>
                    <a:pt x="28" y="79"/>
                    <a:pt x="28" y="79"/>
                  </a:cubicBezTo>
                  <a:cubicBezTo>
                    <a:pt x="27" y="79"/>
                    <a:pt x="27" y="79"/>
                    <a:pt x="27" y="79"/>
                  </a:cubicBezTo>
                  <a:cubicBezTo>
                    <a:pt x="27" y="79"/>
                    <a:pt x="26" y="79"/>
                    <a:pt x="26" y="79"/>
                  </a:cubicBezTo>
                  <a:cubicBezTo>
                    <a:pt x="26" y="79"/>
                    <a:pt x="26" y="79"/>
                    <a:pt x="26" y="79"/>
                  </a:cubicBezTo>
                  <a:cubicBezTo>
                    <a:pt x="25" y="79"/>
                    <a:pt x="25" y="79"/>
                    <a:pt x="25" y="79"/>
                  </a:cubicBezTo>
                  <a:cubicBezTo>
                    <a:pt x="25" y="79"/>
                    <a:pt x="25" y="79"/>
                    <a:pt x="25" y="79"/>
                  </a:cubicBezTo>
                  <a:cubicBezTo>
                    <a:pt x="25" y="80"/>
                    <a:pt x="26" y="80"/>
                    <a:pt x="26" y="80"/>
                  </a:cubicBezTo>
                  <a:cubicBezTo>
                    <a:pt x="26" y="80"/>
                    <a:pt x="26" y="80"/>
                    <a:pt x="26" y="80"/>
                  </a:cubicBezTo>
                  <a:cubicBezTo>
                    <a:pt x="25" y="80"/>
                    <a:pt x="25" y="80"/>
                    <a:pt x="25" y="80"/>
                  </a:cubicBezTo>
                  <a:cubicBezTo>
                    <a:pt x="25" y="80"/>
                    <a:pt x="24" y="80"/>
                    <a:pt x="24" y="80"/>
                  </a:cubicBezTo>
                  <a:cubicBezTo>
                    <a:pt x="21" y="79"/>
                    <a:pt x="21" y="79"/>
                    <a:pt x="19" y="77"/>
                  </a:cubicBezTo>
                  <a:cubicBezTo>
                    <a:pt x="18" y="77"/>
                    <a:pt x="18" y="77"/>
                    <a:pt x="18" y="77"/>
                  </a:cubicBezTo>
                  <a:cubicBezTo>
                    <a:pt x="18" y="76"/>
                    <a:pt x="17" y="76"/>
                    <a:pt x="17" y="76"/>
                  </a:cubicBezTo>
                  <a:cubicBezTo>
                    <a:pt x="17" y="76"/>
                    <a:pt x="18" y="76"/>
                    <a:pt x="18" y="77"/>
                  </a:cubicBezTo>
                  <a:cubicBezTo>
                    <a:pt x="18" y="77"/>
                    <a:pt x="18" y="77"/>
                    <a:pt x="18" y="77"/>
                  </a:cubicBezTo>
                  <a:cubicBezTo>
                    <a:pt x="18" y="77"/>
                    <a:pt x="18" y="77"/>
                    <a:pt x="18" y="76"/>
                  </a:cubicBezTo>
                  <a:cubicBezTo>
                    <a:pt x="18" y="76"/>
                    <a:pt x="17" y="76"/>
                    <a:pt x="17" y="75"/>
                  </a:cubicBezTo>
                  <a:cubicBezTo>
                    <a:pt x="17" y="75"/>
                    <a:pt x="17" y="75"/>
                    <a:pt x="17" y="75"/>
                  </a:cubicBezTo>
                  <a:cubicBezTo>
                    <a:pt x="18" y="75"/>
                    <a:pt x="19" y="76"/>
                    <a:pt x="20" y="76"/>
                  </a:cubicBezTo>
                  <a:cubicBezTo>
                    <a:pt x="20" y="76"/>
                    <a:pt x="20" y="76"/>
                    <a:pt x="20" y="76"/>
                  </a:cubicBezTo>
                  <a:cubicBezTo>
                    <a:pt x="20" y="76"/>
                    <a:pt x="20" y="76"/>
                    <a:pt x="20" y="76"/>
                  </a:cubicBezTo>
                  <a:cubicBezTo>
                    <a:pt x="20" y="76"/>
                    <a:pt x="20" y="76"/>
                    <a:pt x="20" y="76"/>
                  </a:cubicBezTo>
                  <a:cubicBezTo>
                    <a:pt x="20" y="75"/>
                    <a:pt x="20" y="74"/>
                    <a:pt x="19" y="73"/>
                  </a:cubicBezTo>
                  <a:cubicBezTo>
                    <a:pt x="19" y="73"/>
                    <a:pt x="19" y="73"/>
                    <a:pt x="19" y="73"/>
                  </a:cubicBezTo>
                  <a:cubicBezTo>
                    <a:pt x="19" y="73"/>
                    <a:pt x="18" y="73"/>
                    <a:pt x="18" y="72"/>
                  </a:cubicBezTo>
                  <a:cubicBezTo>
                    <a:pt x="19" y="72"/>
                    <a:pt x="19" y="72"/>
                    <a:pt x="19" y="72"/>
                  </a:cubicBezTo>
                  <a:cubicBezTo>
                    <a:pt x="19" y="72"/>
                    <a:pt x="19" y="72"/>
                    <a:pt x="19" y="72"/>
                  </a:cubicBezTo>
                  <a:cubicBezTo>
                    <a:pt x="19" y="71"/>
                    <a:pt x="19" y="71"/>
                    <a:pt x="19" y="71"/>
                  </a:cubicBezTo>
                  <a:cubicBezTo>
                    <a:pt x="19" y="71"/>
                    <a:pt x="19" y="71"/>
                    <a:pt x="19" y="71"/>
                  </a:cubicBezTo>
                  <a:cubicBezTo>
                    <a:pt x="19" y="71"/>
                    <a:pt x="19" y="71"/>
                    <a:pt x="18" y="72"/>
                  </a:cubicBezTo>
                  <a:cubicBezTo>
                    <a:pt x="18" y="72"/>
                    <a:pt x="18" y="71"/>
                    <a:pt x="18" y="73"/>
                  </a:cubicBezTo>
                  <a:cubicBezTo>
                    <a:pt x="18" y="73"/>
                    <a:pt x="19" y="74"/>
                    <a:pt x="19" y="75"/>
                  </a:cubicBezTo>
                  <a:cubicBezTo>
                    <a:pt x="17" y="74"/>
                    <a:pt x="17" y="74"/>
                    <a:pt x="17" y="74"/>
                  </a:cubicBezTo>
                  <a:cubicBezTo>
                    <a:pt x="17" y="74"/>
                    <a:pt x="17" y="74"/>
                    <a:pt x="17" y="74"/>
                  </a:cubicBezTo>
                  <a:cubicBezTo>
                    <a:pt x="17" y="74"/>
                    <a:pt x="17" y="74"/>
                    <a:pt x="17" y="74"/>
                  </a:cubicBezTo>
                  <a:cubicBezTo>
                    <a:pt x="16" y="73"/>
                    <a:pt x="15" y="72"/>
                    <a:pt x="14" y="72"/>
                  </a:cubicBezTo>
                  <a:cubicBezTo>
                    <a:pt x="14" y="72"/>
                    <a:pt x="14" y="72"/>
                    <a:pt x="14" y="72"/>
                  </a:cubicBezTo>
                  <a:cubicBezTo>
                    <a:pt x="13" y="72"/>
                    <a:pt x="13" y="72"/>
                    <a:pt x="13" y="72"/>
                  </a:cubicBezTo>
                  <a:cubicBezTo>
                    <a:pt x="13" y="71"/>
                    <a:pt x="13" y="71"/>
                    <a:pt x="13" y="71"/>
                  </a:cubicBezTo>
                  <a:cubicBezTo>
                    <a:pt x="14" y="72"/>
                    <a:pt x="14" y="72"/>
                    <a:pt x="14" y="72"/>
                  </a:cubicBezTo>
                  <a:cubicBezTo>
                    <a:pt x="14" y="73"/>
                    <a:pt x="14" y="73"/>
                    <a:pt x="14" y="73"/>
                  </a:cubicBezTo>
                  <a:cubicBezTo>
                    <a:pt x="13" y="72"/>
                    <a:pt x="13" y="72"/>
                    <a:pt x="13" y="72"/>
                  </a:cubicBezTo>
                  <a:cubicBezTo>
                    <a:pt x="11" y="70"/>
                    <a:pt x="9" y="68"/>
                    <a:pt x="7" y="67"/>
                  </a:cubicBezTo>
                  <a:cubicBezTo>
                    <a:pt x="7" y="68"/>
                    <a:pt x="7" y="68"/>
                    <a:pt x="7" y="68"/>
                  </a:cubicBezTo>
                  <a:cubicBezTo>
                    <a:pt x="6" y="67"/>
                    <a:pt x="6" y="67"/>
                    <a:pt x="6" y="67"/>
                  </a:cubicBezTo>
                  <a:moveTo>
                    <a:pt x="17" y="66"/>
                  </a:moveTo>
                  <a:cubicBezTo>
                    <a:pt x="17" y="66"/>
                    <a:pt x="17" y="66"/>
                    <a:pt x="17" y="66"/>
                  </a:cubicBezTo>
                  <a:cubicBezTo>
                    <a:pt x="17" y="66"/>
                    <a:pt x="17" y="66"/>
                    <a:pt x="17" y="66"/>
                  </a:cubicBezTo>
                  <a:moveTo>
                    <a:pt x="16" y="66"/>
                  </a:moveTo>
                  <a:cubicBezTo>
                    <a:pt x="16" y="66"/>
                    <a:pt x="16" y="66"/>
                    <a:pt x="16" y="66"/>
                  </a:cubicBezTo>
                  <a:cubicBezTo>
                    <a:pt x="16" y="66"/>
                    <a:pt x="16" y="66"/>
                    <a:pt x="16" y="66"/>
                  </a:cubicBezTo>
                  <a:cubicBezTo>
                    <a:pt x="16" y="66"/>
                    <a:pt x="16" y="66"/>
                    <a:pt x="16" y="66"/>
                  </a:cubicBezTo>
                  <a:moveTo>
                    <a:pt x="15" y="62"/>
                  </a:moveTo>
                  <a:cubicBezTo>
                    <a:pt x="15" y="62"/>
                    <a:pt x="15" y="62"/>
                    <a:pt x="15" y="62"/>
                  </a:cubicBezTo>
                  <a:cubicBezTo>
                    <a:pt x="15" y="62"/>
                    <a:pt x="15" y="62"/>
                    <a:pt x="15" y="62"/>
                  </a:cubicBezTo>
                  <a:moveTo>
                    <a:pt x="64" y="59"/>
                  </a:moveTo>
                  <a:cubicBezTo>
                    <a:pt x="64" y="59"/>
                    <a:pt x="64" y="59"/>
                    <a:pt x="64" y="59"/>
                  </a:cubicBezTo>
                  <a:cubicBezTo>
                    <a:pt x="63" y="59"/>
                    <a:pt x="63" y="59"/>
                    <a:pt x="63" y="59"/>
                  </a:cubicBezTo>
                  <a:cubicBezTo>
                    <a:pt x="63" y="60"/>
                    <a:pt x="63" y="60"/>
                    <a:pt x="63" y="60"/>
                  </a:cubicBezTo>
                  <a:cubicBezTo>
                    <a:pt x="64" y="60"/>
                    <a:pt x="64" y="60"/>
                    <a:pt x="64" y="59"/>
                  </a:cubicBezTo>
                  <a:cubicBezTo>
                    <a:pt x="64" y="59"/>
                    <a:pt x="64" y="59"/>
                    <a:pt x="64" y="59"/>
                  </a:cubicBezTo>
                  <a:moveTo>
                    <a:pt x="68" y="57"/>
                  </a:moveTo>
                  <a:cubicBezTo>
                    <a:pt x="67" y="58"/>
                    <a:pt x="67" y="58"/>
                    <a:pt x="67" y="58"/>
                  </a:cubicBezTo>
                  <a:cubicBezTo>
                    <a:pt x="67" y="58"/>
                    <a:pt x="67" y="58"/>
                    <a:pt x="67" y="58"/>
                  </a:cubicBezTo>
                  <a:cubicBezTo>
                    <a:pt x="67" y="59"/>
                    <a:pt x="67" y="59"/>
                    <a:pt x="67" y="59"/>
                  </a:cubicBezTo>
                  <a:cubicBezTo>
                    <a:pt x="67" y="59"/>
                    <a:pt x="67" y="59"/>
                    <a:pt x="67" y="59"/>
                  </a:cubicBezTo>
                  <a:cubicBezTo>
                    <a:pt x="67" y="59"/>
                    <a:pt x="67" y="59"/>
                    <a:pt x="67" y="59"/>
                  </a:cubicBezTo>
                  <a:cubicBezTo>
                    <a:pt x="67" y="58"/>
                    <a:pt x="67" y="58"/>
                    <a:pt x="67" y="58"/>
                  </a:cubicBezTo>
                  <a:cubicBezTo>
                    <a:pt x="68" y="58"/>
                    <a:pt x="68" y="58"/>
                    <a:pt x="68" y="58"/>
                  </a:cubicBezTo>
                  <a:cubicBezTo>
                    <a:pt x="68" y="58"/>
                    <a:pt x="68" y="58"/>
                    <a:pt x="68" y="58"/>
                  </a:cubicBezTo>
                  <a:cubicBezTo>
                    <a:pt x="68" y="58"/>
                    <a:pt x="68" y="58"/>
                    <a:pt x="68" y="58"/>
                  </a:cubicBezTo>
                  <a:cubicBezTo>
                    <a:pt x="68" y="57"/>
                    <a:pt x="68" y="57"/>
                    <a:pt x="68" y="57"/>
                  </a:cubicBezTo>
                  <a:cubicBezTo>
                    <a:pt x="68" y="57"/>
                    <a:pt x="68" y="57"/>
                    <a:pt x="68" y="57"/>
                  </a:cubicBezTo>
                  <a:moveTo>
                    <a:pt x="70" y="55"/>
                  </a:moveTo>
                  <a:cubicBezTo>
                    <a:pt x="69" y="55"/>
                    <a:pt x="69" y="55"/>
                    <a:pt x="69" y="55"/>
                  </a:cubicBezTo>
                  <a:cubicBezTo>
                    <a:pt x="69" y="55"/>
                    <a:pt x="69" y="55"/>
                    <a:pt x="69" y="55"/>
                  </a:cubicBezTo>
                  <a:cubicBezTo>
                    <a:pt x="69" y="55"/>
                    <a:pt x="69" y="55"/>
                    <a:pt x="69" y="55"/>
                  </a:cubicBezTo>
                  <a:cubicBezTo>
                    <a:pt x="69" y="55"/>
                    <a:pt x="69" y="55"/>
                    <a:pt x="69" y="55"/>
                  </a:cubicBezTo>
                  <a:cubicBezTo>
                    <a:pt x="69" y="55"/>
                    <a:pt x="69" y="55"/>
                    <a:pt x="69" y="55"/>
                  </a:cubicBezTo>
                  <a:cubicBezTo>
                    <a:pt x="69" y="55"/>
                    <a:pt x="69" y="55"/>
                    <a:pt x="69" y="55"/>
                  </a:cubicBezTo>
                  <a:cubicBezTo>
                    <a:pt x="69" y="56"/>
                    <a:pt x="69" y="56"/>
                    <a:pt x="69" y="56"/>
                  </a:cubicBezTo>
                  <a:cubicBezTo>
                    <a:pt x="69" y="56"/>
                    <a:pt x="69" y="56"/>
                    <a:pt x="69" y="56"/>
                  </a:cubicBezTo>
                  <a:cubicBezTo>
                    <a:pt x="69" y="56"/>
                    <a:pt x="69" y="56"/>
                    <a:pt x="69" y="56"/>
                  </a:cubicBezTo>
                  <a:cubicBezTo>
                    <a:pt x="69" y="57"/>
                    <a:pt x="69" y="57"/>
                    <a:pt x="69" y="57"/>
                  </a:cubicBezTo>
                  <a:cubicBezTo>
                    <a:pt x="69" y="56"/>
                    <a:pt x="69" y="56"/>
                    <a:pt x="69" y="56"/>
                  </a:cubicBezTo>
                  <a:cubicBezTo>
                    <a:pt x="69" y="56"/>
                    <a:pt x="69" y="56"/>
                    <a:pt x="69" y="56"/>
                  </a:cubicBezTo>
                  <a:cubicBezTo>
                    <a:pt x="70" y="55"/>
                    <a:pt x="70" y="55"/>
                    <a:pt x="70" y="55"/>
                  </a:cubicBezTo>
                  <a:moveTo>
                    <a:pt x="44" y="49"/>
                  </a:moveTo>
                  <a:cubicBezTo>
                    <a:pt x="44" y="50"/>
                    <a:pt x="44" y="50"/>
                    <a:pt x="44" y="50"/>
                  </a:cubicBezTo>
                  <a:cubicBezTo>
                    <a:pt x="44" y="51"/>
                    <a:pt x="44" y="51"/>
                    <a:pt x="44" y="51"/>
                  </a:cubicBezTo>
                  <a:cubicBezTo>
                    <a:pt x="43" y="51"/>
                    <a:pt x="43" y="51"/>
                    <a:pt x="43" y="51"/>
                  </a:cubicBezTo>
                  <a:cubicBezTo>
                    <a:pt x="43" y="51"/>
                    <a:pt x="43" y="51"/>
                    <a:pt x="43" y="51"/>
                  </a:cubicBezTo>
                  <a:cubicBezTo>
                    <a:pt x="43" y="52"/>
                    <a:pt x="43" y="53"/>
                    <a:pt x="43" y="53"/>
                  </a:cubicBezTo>
                  <a:cubicBezTo>
                    <a:pt x="43" y="54"/>
                    <a:pt x="42" y="54"/>
                    <a:pt x="42" y="54"/>
                  </a:cubicBezTo>
                  <a:cubicBezTo>
                    <a:pt x="42" y="54"/>
                    <a:pt x="42" y="55"/>
                    <a:pt x="42" y="56"/>
                  </a:cubicBezTo>
                  <a:cubicBezTo>
                    <a:pt x="42" y="56"/>
                    <a:pt x="43" y="56"/>
                    <a:pt x="43" y="56"/>
                  </a:cubicBezTo>
                  <a:cubicBezTo>
                    <a:pt x="43" y="56"/>
                    <a:pt x="43" y="56"/>
                    <a:pt x="43" y="56"/>
                  </a:cubicBezTo>
                  <a:cubicBezTo>
                    <a:pt x="44" y="52"/>
                    <a:pt x="44" y="52"/>
                    <a:pt x="44" y="52"/>
                  </a:cubicBezTo>
                  <a:cubicBezTo>
                    <a:pt x="44" y="52"/>
                    <a:pt x="44" y="52"/>
                    <a:pt x="44" y="52"/>
                  </a:cubicBezTo>
                  <a:cubicBezTo>
                    <a:pt x="44" y="51"/>
                    <a:pt x="44" y="51"/>
                    <a:pt x="44" y="50"/>
                  </a:cubicBezTo>
                  <a:cubicBezTo>
                    <a:pt x="44" y="49"/>
                    <a:pt x="44" y="49"/>
                    <a:pt x="44" y="49"/>
                  </a:cubicBezTo>
                  <a:cubicBezTo>
                    <a:pt x="44" y="49"/>
                    <a:pt x="44" y="49"/>
                    <a:pt x="44" y="49"/>
                  </a:cubicBezTo>
                  <a:moveTo>
                    <a:pt x="63" y="48"/>
                  </a:moveTo>
                  <a:cubicBezTo>
                    <a:pt x="63" y="48"/>
                    <a:pt x="63" y="48"/>
                    <a:pt x="63" y="48"/>
                  </a:cubicBezTo>
                  <a:cubicBezTo>
                    <a:pt x="63" y="48"/>
                    <a:pt x="63" y="48"/>
                    <a:pt x="63" y="48"/>
                  </a:cubicBezTo>
                  <a:cubicBezTo>
                    <a:pt x="62" y="49"/>
                    <a:pt x="62" y="49"/>
                    <a:pt x="62" y="49"/>
                  </a:cubicBezTo>
                  <a:cubicBezTo>
                    <a:pt x="62" y="49"/>
                    <a:pt x="63" y="50"/>
                    <a:pt x="62" y="50"/>
                  </a:cubicBezTo>
                  <a:cubicBezTo>
                    <a:pt x="62" y="50"/>
                    <a:pt x="62" y="50"/>
                    <a:pt x="62" y="50"/>
                  </a:cubicBezTo>
                  <a:cubicBezTo>
                    <a:pt x="62" y="49"/>
                    <a:pt x="62" y="49"/>
                    <a:pt x="62" y="49"/>
                  </a:cubicBezTo>
                  <a:cubicBezTo>
                    <a:pt x="62" y="49"/>
                    <a:pt x="62" y="49"/>
                    <a:pt x="62" y="49"/>
                  </a:cubicBezTo>
                  <a:cubicBezTo>
                    <a:pt x="61" y="50"/>
                    <a:pt x="61" y="50"/>
                    <a:pt x="61" y="50"/>
                  </a:cubicBezTo>
                  <a:cubicBezTo>
                    <a:pt x="61" y="50"/>
                    <a:pt x="61" y="50"/>
                    <a:pt x="61" y="50"/>
                  </a:cubicBezTo>
                  <a:cubicBezTo>
                    <a:pt x="61" y="51"/>
                    <a:pt x="61" y="51"/>
                    <a:pt x="61" y="51"/>
                  </a:cubicBezTo>
                  <a:cubicBezTo>
                    <a:pt x="61" y="50"/>
                    <a:pt x="61" y="50"/>
                    <a:pt x="61" y="50"/>
                  </a:cubicBezTo>
                  <a:cubicBezTo>
                    <a:pt x="61" y="51"/>
                    <a:pt x="61" y="51"/>
                    <a:pt x="61" y="51"/>
                  </a:cubicBezTo>
                  <a:cubicBezTo>
                    <a:pt x="61" y="51"/>
                    <a:pt x="61" y="51"/>
                    <a:pt x="61" y="51"/>
                  </a:cubicBezTo>
                  <a:cubicBezTo>
                    <a:pt x="60" y="52"/>
                    <a:pt x="60" y="52"/>
                    <a:pt x="60" y="52"/>
                  </a:cubicBezTo>
                  <a:cubicBezTo>
                    <a:pt x="60" y="52"/>
                    <a:pt x="60" y="52"/>
                    <a:pt x="60" y="52"/>
                  </a:cubicBezTo>
                  <a:cubicBezTo>
                    <a:pt x="60" y="52"/>
                    <a:pt x="60" y="52"/>
                    <a:pt x="60" y="52"/>
                  </a:cubicBezTo>
                  <a:cubicBezTo>
                    <a:pt x="60" y="52"/>
                    <a:pt x="60" y="52"/>
                    <a:pt x="60" y="52"/>
                  </a:cubicBezTo>
                  <a:cubicBezTo>
                    <a:pt x="59" y="52"/>
                    <a:pt x="59" y="53"/>
                    <a:pt x="59" y="54"/>
                  </a:cubicBezTo>
                  <a:cubicBezTo>
                    <a:pt x="59" y="55"/>
                    <a:pt x="59" y="55"/>
                    <a:pt x="59" y="55"/>
                  </a:cubicBezTo>
                  <a:cubicBezTo>
                    <a:pt x="58" y="55"/>
                    <a:pt x="58" y="55"/>
                    <a:pt x="58" y="55"/>
                  </a:cubicBezTo>
                  <a:cubicBezTo>
                    <a:pt x="58" y="55"/>
                    <a:pt x="59" y="56"/>
                    <a:pt x="59" y="56"/>
                  </a:cubicBezTo>
                  <a:cubicBezTo>
                    <a:pt x="59" y="57"/>
                    <a:pt x="59" y="57"/>
                    <a:pt x="59" y="57"/>
                  </a:cubicBezTo>
                  <a:cubicBezTo>
                    <a:pt x="59" y="57"/>
                    <a:pt x="59" y="57"/>
                    <a:pt x="59" y="57"/>
                  </a:cubicBezTo>
                  <a:cubicBezTo>
                    <a:pt x="58" y="58"/>
                    <a:pt x="58" y="58"/>
                    <a:pt x="58" y="58"/>
                  </a:cubicBezTo>
                  <a:cubicBezTo>
                    <a:pt x="58" y="59"/>
                    <a:pt x="59" y="59"/>
                    <a:pt x="59" y="59"/>
                  </a:cubicBezTo>
                  <a:cubicBezTo>
                    <a:pt x="59" y="59"/>
                    <a:pt x="59" y="58"/>
                    <a:pt x="59" y="58"/>
                  </a:cubicBezTo>
                  <a:cubicBezTo>
                    <a:pt x="60" y="58"/>
                    <a:pt x="60" y="58"/>
                    <a:pt x="60" y="58"/>
                  </a:cubicBezTo>
                  <a:cubicBezTo>
                    <a:pt x="60" y="57"/>
                    <a:pt x="60" y="57"/>
                    <a:pt x="60" y="57"/>
                  </a:cubicBezTo>
                  <a:cubicBezTo>
                    <a:pt x="61" y="57"/>
                    <a:pt x="61" y="57"/>
                    <a:pt x="61" y="57"/>
                  </a:cubicBezTo>
                  <a:cubicBezTo>
                    <a:pt x="61" y="57"/>
                    <a:pt x="61" y="57"/>
                    <a:pt x="61" y="57"/>
                  </a:cubicBezTo>
                  <a:cubicBezTo>
                    <a:pt x="61" y="57"/>
                    <a:pt x="61" y="57"/>
                    <a:pt x="61" y="57"/>
                  </a:cubicBezTo>
                  <a:cubicBezTo>
                    <a:pt x="61" y="57"/>
                    <a:pt x="61" y="57"/>
                    <a:pt x="61" y="57"/>
                  </a:cubicBezTo>
                  <a:cubicBezTo>
                    <a:pt x="61" y="56"/>
                    <a:pt x="61" y="56"/>
                    <a:pt x="61" y="56"/>
                  </a:cubicBezTo>
                  <a:cubicBezTo>
                    <a:pt x="62" y="56"/>
                    <a:pt x="62" y="56"/>
                    <a:pt x="62" y="56"/>
                  </a:cubicBezTo>
                  <a:cubicBezTo>
                    <a:pt x="62" y="57"/>
                    <a:pt x="62" y="57"/>
                    <a:pt x="62" y="57"/>
                  </a:cubicBezTo>
                  <a:cubicBezTo>
                    <a:pt x="62" y="57"/>
                    <a:pt x="62" y="57"/>
                    <a:pt x="62" y="57"/>
                  </a:cubicBezTo>
                  <a:cubicBezTo>
                    <a:pt x="63" y="56"/>
                    <a:pt x="63" y="56"/>
                    <a:pt x="63" y="56"/>
                  </a:cubicBezTo>
                  <a:cubicBezTo>
                    <a:pt x="63" y="57"/>
                    <a:pt x="63" y="57"/>
                    <a:pt x="63" y="57"/>
                  </a:cubicBezTo>
                  <a:cubicBezTo>
                    <a:pt x="63" y="57"/>
                    <a:pt x="63" y="57"/>
                    <a:pt x="63" y="57"/>
                  </a:cubicBezTo>
                  <a:cubicBezTo>
                    <a:pt x="63" y="57"/>
                    <a:pt x="63" y="57"/>
                    <a:pt x="63" y="57"/>
                  </a:cubicBezTo>
                  <a:cubicBezTo>
                    <a:pt x="63" y="58"/>
                    <a:pt x="63" y="58"/>
                    <a:pt x="63" y="58"/>
                  </a:cubicBezTo>
                  <a:cubicBezTo>
                    <a:pt x="64" y="58"/>
                    <a:pt x="64" y="58"/>
                    <a:pt x="64" y="58"/>
                  </a:cubicBezTo>
                  <a:cubicBezTo>
                    <a:pt x="64" y="58"/>
                    <a:pt x="64" y="58"/>
                    <a:pt x="64" y="58"/>
                  </a:cubicBezTo>
                  <a:cubicBezTo>
                    <a:pt x="64" y="58"/>
                    <a:pt x="64" y="58"/>
                    <a:pt x="64" y="58"/>
                  </a:cubicBezTo>
                  <a:cubicBezTo>
                    <a:pt x="65" y="57"/>
                    <a:pt x="65" y="57"/>
                    <a:pt x="65" y="57"/>
                  </a:cubicBezTo>
                  <a:cubicBezTo>
                    <a:pt x="65" y="57"/>
                    <a:pt x="65" y="56"/>
                    <a:pt x="65" y="56"/>
                  </a:cubicBezTo>
                  <a:cubicBezTo>
                    <a:pt x="66" y="55"/>
                    <a:pt x="66" y="55"/>
                    <a:pt x="66" y="55"/>
                  </a:cubicBezTo>
                  <a:cubicBezTo>
                    <a:pt x="66" y="55"/>
                    <a:pt x="66" y="55"/>
                    <a:pt x="66" y="55"/>
                  </a:cubicBezTo>
                  <a:cubicBezTo>
                    <a:pt x="66" y="54"/>
                    <a:pt x="66" y="54"/>
                    <a:pt x="66" y="54"/>
                  </a:cubicBezTo>
                  <a:cubicBezTo>
                    <a:pt x="66" y="54"/>
                    <a:pt x="66" y="54"/>
                    <a:pt x="66" y="54"/>
                  </a:cubicBezTo>
                  <a:cubicBezTo>
                    <a:pt x="66" y="53"/>
                    <a:pt x="66" y="53"/>
                    <a:pt x="66" y="53"/>
                  </a:cubicBezTo>
                  <a:cubicBezTo>
                    <a:pt x="66" y="52"/>
                    <a:pt x="66" y="52"/>
                    <a:pt x="66" y="52"/>
                  </a:cubicBezTo>
                  <a:cubicBezTo>
                    <a:pt x="66" y="52"/>
                    <a:pt x="66" y="51"/>
                    <a:pt x="66" y="51"/>
                  </a:cubicBezTo>
                  <a:cubicBezTo>
                    <a:pt x="66" y="51"/>
                    <a:pt x="66" y="51"/>
                    <a:pt x="66" y="51"/>
                  </a:cubicBezTo>
                  <a:cubicBezTo>
                    <a:pt x="66" y="51"/>
                    <a:pt x="66" y="51"/>
                    <a:pt x="66" y="51"/>
                  </a:cubicBezTo>
                  <a:cubicBezTo>
                    <a:pt x="66" y="51"/>
                    <a:pt x="66" y="51"/>
                    <a:pt x="66" y="51"/>
                  </a:cubicBezTo>
                  <a:cubicBezTo>
                    <a:pt x="66" y="51"/>
                    <a:pt x="66" y="51"/>
                    <a:pt x="66" y="51"/>
                  </a:cubicBezTo>
                  <a:cubicBezTo>
                    <a:pt x="66" y="50"/>
                    <a:pt x="66" y="50"/>
                    <a:pt x="66" y="50"/>
                  </a:cubicBezTo>
                  <a:cubicBezTo>
                    <a:pt x="66" y="50"/>
                    <a:pt x="65" y="50"/>
                    <a:pt x="65" y="49"/>
                  </a:cubicBezTo>
                  <a:cubicBezTo>
                    <a:pt x="65" y="49"/>
                    <a:pt x="65" y="49"/>
                    <a:pt x="65" y="49"/>
                  </a:cubicBezTo>
                  <a:cubicBezTo>
                    <a:pt x="65" y="49"/>
                    <a:pt x="65" y="49"/>
                    <a:pt x="65" y="49"/>
                  </a:cubicBezTo>
                  <a:cubicBezTo>
                    <a:pt x="65" y="48"/>
                    <a:pt x="65" y="48"/>
                    <a:pt x="65" y="48"/>
                  </a:cubicBezTo>
                  <a:cubicBezTo>
                    <a:pt x="65" y="48"/>
                    <a:pt x="65" y="48"/>
                    <a:pt x="65" y="48"/>
                  </a:cubicBezTo>
                  <a:cubicBezTo>
                    <a:pt x="65" y="48"/>
                    <a:pt x="65" y="48"/>
                    <a:pt x="65" y="48"/>
                  </a:cubicBezTo>
                  <a:cubicBezTo>
                    <a:pt x="65" y="49"/>
                    <a:pt x="65" y="49"/>
                    <a:pt x="65" y="49"/>
                  </a:cubicBezTo>
                  <a:cubicBezTo>
                    <a:pt x="64" y="50"/>
                    <a:pt x="64" y="50"/>
                    <a:pt x="64" y="50"/>
                  </a:cubicBezTo>
                  <a:cubicBezTo>
                    <a:pt x="64" y="50"/>
                    <a:pt x="64" y="50"/>
                    <a:pt x="64" y="50"/>
                  </a:cubicBezTo>
                  <a:cubicBezTo>
                    <a:pt x="64" y="50"/>
                    <a:pt x="64" y="50"/>
                    <a:pt x="64" y="50"/>
                  </a:cubicBezTo>
                  <a:cubicBezTo>
                    <a:pt x="64" y="50"/>
                    <a:pt x="64" y="50"/>
                    <a:pt x="64" y="50"/>
                  </a:cubicBezTo>
                  <a:cubicBezTo>
                    <a:pt x="64" y="50"/>
                    <a:pt x="64" y="50"/>
                    <a:pt x="64" y="50"/>
                  </a:cubicBezTo>
                  <a:cubicBezTo>
                    <a:pt x="64" y="50"/>
                    <a:pt x="64" y="50"/>
                    <a:pt x="64" y="50"/>
                  </a:cubicBezTo>
                  <a:cubicBezTo>
                    <a:pt x="64" y="50"/>
                    <a:pt x="64" y="49"/>
                    <a:pt x="64" y="49"/>
                  </a:cubicBezTo>
                  <a:cubicBezTo>
                    <a:pt x="64" y="49"/>
                    <a:pt x="64" y="49"/>
                    <a:pt x="64" y="48"/>
                  </a:cubicBezTo>
                  <a:cubicBezTo>
                    <a:pt x="64" y="48"/>
                    <a:pt x="64" y="48"/>
                    <a:pt x="64" y="48"/>
                  </a:cubicBezTo>
                  <a:cubicBezTo>
                    <a:pt x="63" y="48"/>
                    <a:pt x="63" y="48"/>
                    <a:pt x="63" y="48"/>
                  </a:cubicBezTo>
                  <a:moveTo>
                    <a:pt x="63" y="48"/>
                  </a:moveTo>
                  <a:cubicBezTo>
                    <a:pt x="63" y="48"/>
                    <a:pt x="63" y="48"/>
                    <a:pt x="63" y="48"/>
                  </a:cubicBezTo>
                  <a:cubicBezTo>
                    <a:pt x="63" y="48"/>
                    <a:pt x="63" y="48"/>
                    <a:pt x="63" y="48"/>
                  </a:cubicBezTo>
                  <a:cubicBezTo>
                    <a:pt x="63" y="48"/>
                    <a:pt x="63" y="48"/>
                    <a:pt x="63" y="48"/>
                  </a:cubicBezTo>
                  <a:moveTo>
                    <a:pt x="61" y="47"/>
                  </a:moveTo>
                  <a:cubicBezTo>
                    <a:pt x="60" y="47"/>
                    <a:pt x="60" y="47"/>
                    <a:pt x="60" y="47"/>
                  </a:cubicBezTo>
                  <a:cubicBezTo>
                    <a:pt x="61" y="47"/>
                    <a:pt x="61" y="47"/>
                    <a:pt x="61" y="47"/>
                  </a:cubicBezTo>
                  <a:cubicBezTo>
                    <a:pt x="61" y="47"/>
                    <a:pt x="61" y="47"/>
                    <a:pt x="61" y="47"/>
                  </a:cubicBezTo>
                  <a:moveTo>
                    <a:pt x="62" y="47"/>
                  </a:moveTo>
                  <a:cubicBezTo>
                    <a:pt x="62" y="47"/>
                    <a:pt x="62" y="47"/>
                    <a:pt x="61" y="47"/>
                  </a:cubicBezTo>
                  <a:cubicBezTo>
                    <a:pt x="61" y="47"/>
                    <a:pt x="61" y="47"/>
                    <a:pt x="61" y="47"/>
                  </a:cubicBezTo>
                  <a:cubicBezTo>
                    <a:pt x="61" y="47"/>
                    <a:pt x="61" y="47"/>
                    <a:pt x="62" y="47"/>
                  </a:cubicBezTo>
                  <a:cubicBezTo>
                    <a:pt x="62" y="47"/>
                    <a:pt x="62" y="47"/>
                    <a:pt x="62" y="47"/>
                  </a:cubicBezTo>
                  <a:cubicBezTo>
                    <a:pt x="62" y="47"/>
                    <a:pt x="62" y="47"/>
                    <a:pt x="62" y="47"/>
                  </a:cubicBezTo>
                  <a:moveTo>
                    <a:pt x="58" y="46"/>
                  </a:moveTo>
                  <a:cubicBezTo>
                    <a:pt x="58" y="46"/>
                    <a:pt x="58" y="46"/>
                    <a:pt x="58" y="46"/>
                  </a:cubicBezTo>
                  <a:cubicBezTo>
                    <a:pt x="57" y="46"/>
                    <a:pt x="57" y="46"/>
                    <a:pt x="58" y="47"/>
                  </a:cubicBezTo>
                  <a:cubicBezTo>
                    <a:pt x="58" y="47"/>
                    <a:pt x="58" y="47"/>
                    <a:pt x="58" y="47"/>
                  </a:cubicBezTo>
                  <a:cubicBezTo>
                    <a:pt x="59" y="47"/>
                    <a:pt x="59" y="47"/>
                    <a:pt x="59" y="47"/>
                  </a:cubicBezTo>
                  <a:cubicBezTo>
                    <a:pt x="59" y="47"/>
                    <a:pt x="59" y="47"/>
                    <a:pt x="59" y="47"/>
                  </a:cubicBezTo>
                  <a:cubicBezTo>
                    <a:pt x="59" y="47"/>
                    <a:pt x="59" y="47"/>
                    <a:pt x="59" y="47"/>
                  </a:cubicBezTo>
                  <a:cubicBezTo>
                    <a:pt x="59" y="47"/>
                    <a:pt x="59" y="47"/>
                    <a:pt x="59" y="47"/>
                  </a:cubicBezTo>
                  <a:cubicBezTo>
                    <a:pt x="59" y="46"/>
                    <a:pt x="59" y="46"/>
                    <a:pt x="59" y="46"/>
                  </a:cubicBezTo>
                  <a:cubicBezTo>
                    <a:pt x="58" y="46"/>
                    <a:pt x="58" y="46"/>
                    <a:pt x="58" y="46"/>
                  </a:cubicBezTo>
                  <a:cubicBezTo>
                    <a:pt x="58" y="46"/>
                    <a:pt x="58" y="46"/>
                    <a:pt x="58" y="46"/>
                  </a:cubicBezTo>
                  <a:moveTo>
                    <a:pt x="67" y="44"/>
                  </a:moveTo>
                  <a:cubicBezTo>
                    <a:pt x="67" y="45"/>
                    <a:pt x="67" y="45"/>
                    <a:pt x="67" y="45"/>
                  </a:cubicBezTo>
                  <a:cubicBezTo>
                    <a:pt x="67" y="45"/>
                    <a:pt x="67" y="45"/>
                    <a:pt x="67" y="45"/>
                  </a:cubicBezTo>
                  <a:cubicBezTo>
                    <a:pt x="67" y="44"/>
                    <a:pt x="67" y="44"/>
                    <a:pt x="67" y="44"/>
                  </a:cubicBezTo>
                  <a:moveTo>
                    <a:pt x="63" y="44"/>
                  </a:moveTo>
                  <a:cubicBezTo>
                    <a:pt x="63" y="44"/>
                    <a:pt x="63" y="44"/>
                    <a:pt x="63" y="44"/>
                  </a:cubicBezTo>
                  <a:cubicBezTo>
                    <a:pt x="63" y="44"/>
                    <a:pt x="63" y="44"/>
                    <a:pt x="63" y="44"/>
                  </a:cubicBezTo>
                  <a:cubicBezTo>
                    <a:pt x="63" y="45"/>
                    <a:pt x="63" y="45"/>
                    <a:pt x="63" y="45"/>
                  </a:cubicBezTo>
                  <a:cubicBezTo>
                    <a:pt x="63" y="45"/>
                    <a:pt x="63" y="45"/>
                    <a:pt x="63" y="45"/>
                  </a:cubicBezTo>
                  <a:cubicBezTo>
                    <a:pt x="63" y="45"/>
                    <a:pt x="63" y="45"/>
                    <a:pt x="63" y="45"/>
                  </a:cubicBezTo>
                  <a:cubicBezTo>
                    <a:pt x="64" y="45"/>
                    <a:pt x="64" y="45"/>
                    <a:pt x="64" y="45"/>
                  </a:cubicBezTo>
                  <a:cubicBezTo>
                    <a:pt x="64" y="46"/>
                    <a:pt x="64" y="46"/>
                    <a:pt x="64" y="46"/>
                  </a:cubicBezTo>
                  <a:cubicBezTo>
                    <a:pt x="64" y="47"/>
                    <a:pt x="64" y="47"/>
                    <a:pt x="64" y="47"/>
                  </a:cubicBezTo>
                  <a:cubicBezTo>
                    <a:pt x="65" y="47"/>
                    <a:pt x="65" y="47"/>
                    <a:pt x="65" y="47"/>
                  </a:cubicBezTo>
                  <a:cubicBezTo>
                    <a:pt x="65" y="47"/>
                    <a:pt x="65" y="47"/>
                    <a:pt x="65" y="47"/>
                  </a:cubicBezTo>
                  <a:cubicBezTo>
                    <a:pt x="65" y="47"/>
                    <a:pt x="65" y="46"/>
                    <a:pt x="65" y="46"/>
                  </a:cubicBezTo>
                  <a:cubicBezTo>
                    <a:pt x="65" y="46"/>
                    <a:pt x="65" y="46"/>
                    <a:pt x="65" y="46"/>
                  </a:cubicBezTo>
                  <a:cubicBezTo>
                    <a:pt x="66" y="47"/>
                    <a:pt x="66" y="47"/>
                    <a:pt x="66" y="47"/>
                  </a:cubicBezTo>
                  <a:cubicBezTo>
                    <a:pt x="66" y="47"/>
                    <a:pt x="66" y="47"/>
                    <a:pt x="66" y="47"/>
                  </a:cubicBezTo>
                  <a:cubicBezTo>
                    <a:pt x="67" y="47"/>
                    <a:pt x="67" y="47"/>
                    <a:pt x="67" y="47"/>
                  </a:cubicBezTo>
                  <a:cubicBezTo>
                    <a:pt x="67" y="47"/>
                    <a:pt x="67" y="47"/>
                    <a:pt x="67" y="47"/>
                  </a:cubicBezTo>
                  <a:cubicBezTo>
                    <a:pt x="66" y="47"/>
                    <a:pt x="66" y="47"/>
                    <a:pt x="66" y="47"/>
                  </a:cubicBezTo>
                  <a:cubicBezTo>
                    <a:pt x="66" y="46"/>
                    <a:pt x="66" y="46"/>
                    <a:pt x="66" y="46"/>
                  </a:cubicBezTo>
                  <a:cubicBezTo>
                    <a:pt x="66" y="46"/>
                    <a:pt x="66" y="46"/>
                    <a:pt x="66" y="46"/>
                  </a:cubicBezTo>
                  <a:cubicBezTo>
                    <a:pt x="66" y="46"/>
                    <a:pt x="66" y="46"/>
                    <a:pt x="66" y="46"/>
                  </a:cubicBezTo>
                  <a:cubicBezTo>
                    <a:pt x="66" y="45"/>
                    <a:pt x="66" y="45"/>
                    <a:pt x="66" y="45"/>
                  </a:cubicBezTo>
                  <a:cubicBezTo>
                    <a:pt x="66" y="45"/>
                    <a:pt x="66" y="45"/>
                    <a:pt x="66" y="45"/>
                  </a:cubicBezTo>
                  <a:cubicBezTo>
                    <a:pt x="65" y="44"/>
                    <a:pt x="65" y="44"/>
                    <a:pt x="65" y="44"/>
                  </a:cubicBezTo>
                  <a:cubicBezTo>
                    <a:pt x="64" y="44"/>
                    <a:pt x="64" y="44"/>
                    <a:pt x="64" y="44"/>
                  </a:cubicBezTo>
                  <a:cubicBezTo>
                    <a:pt x="64" y="45"/>
                    <a:pt x="64" y="45"/>
                    <a:pt x="64" y="45"/>
                  </a:cubicBezTo>
                  <a:cubicBezTo>
                    <a:pt x="64" y="45"/>
                    <a:pt x="64" y="45"/>
                    <a:pt x="64" y="45"/>
                  </a:cubicBezTo>
                  <a:cubicBezTo>
                    <a:pt x="64" y="45"/>
                    <a:pt x="64" y="44"/>
                    <a:pt x="63" y="44"/>
                  </a:cubicBezTo>
                  <a:cubicBezTo>
                    <a:pt x="63" y="44"/>
                    <a:pt x="63" y="44"/>
                    <a:pt x="63" y="44"/>
                  </a:cubicBezTo>
                  <a:moveTo>
                    <a:pt x="61" y="43"/>
                  </a:moveTo>
                  <a:cubicBezTo>
                    <a:pt x="61" y="43"/>
                    <a:pt x="61" y="43"/>
                    <a:pt x="61" y="43"/>
                  </a:cubicBezTo>
                  <a:cubicBezTo>
                    <a:pt x="60" y="44"/>
                    <a:pt x="60" y="44"/>
                    <a:pt x="60" y="45"/>
                  </a:cubicBezTo>
                  <a:cubicBezTo>
                    <a:pt x="61" y="46"/>
                    <a:pt x="61" y="46"/>
                    <a:pt x="61" y="46"/>
                  </a:cubicBezTo>
                  <a:cubicBezTo>
                    <a:pt x="61" y="45"/>
                    <a:pt x="61" y="45"/>
                    <a:pt x="61" y="45"/>
                  </a:cubicBezTo>
                  <a:cubicBezTo>
                    <a:pt x="61" y="44"/>
                    <a:pt x="61" y="44"/>
                    <a:pt x="61" y="44"/>
                  </a:cubicBezTo>
                  <a:cubicBezTo>
                    <a:pt x="61" y="45"/>
                    <a:pt x="61" y="45"/>
                    <a:pt x="61" y="45"/>
                  </a:cubicBezTo>
                  <a:cubicBezTo>
                    <a:pt x="61" y="45"/>
                    <a:pt x="61" y="45"/>
                    <a:pt x="61" y="45"/>
                  </a:cubicBezTo>
                  <a:cubicBezTo>
                    <a:pt x="61" y="44"/>
                    <a:pt x="61" y="44"/>
                    <a:pt x="61" y="44"/>
                  </a:cubicBezTo>
                  <a:cubicBezTo>
                    <a:pt x="61" y="44"/>
                    <a:pt x="61" y="44"/>
                    <a:pt x="61" y="44"/>
                  </a:cubicBezTo>
                  <a:cubicBezTo>
                    <a:pt x="61" y="44"/>
                    <a:pt x="61" y="44"/>
                    <a:pt x="61" y="44"/>
                  </a:cubicBezTo>
                  <a:cubicBezTo>
                    <a:pt x="61" y="43"/>
                    <a:pt x="61" y="43"/>
                    <a:pt x="61" y="43"/>
                  </a:cubicBezTo>
                  <a:cubicBezTo>
                    <a:pt x="61" y="43"/>
                    <a:pt x="61" y="43"/>
                    <a:pt x="61" y="43"/>
                  </a:cubicBezTo>
                  <a:cubicBezTo>
                    <a:pt x="61" y="43"/>
                    <a:pt x="61" y="43"/>
                    <a:pt x="61" y="43"/>
                  </a:cubicBezTo>
                  <a:moveTo>
                    <a:pt x="55" y="41"/>
                  </a:moveTo>
                  <a:cubicBezTo>
                    <a:pt x="55" y="42"/>
                    <a:pt x="55" y="42"/>
                    <a:pt x="55" y="42"/>
                  </a:cubicBezTo>
                  <a:cubicBezTo>
                    <a:pt x="55" y="42"/>
                    <a:pt x="55" y="42"/>
                    <a:pt x="55" y="42"/>
                  </a:cubicBezTo>
                  <a:cubicBezTo>
                    <a:pt x="56" y="42"/>
                    <a:pt x="56" y="42"/>
                    <a:pt x="56" y="42"/>
                  </a:cubicBezTo>
                  <a:cubicBezTo>
                    <a:pt x="56" y="43"/>
                    <a:pt x="56" y="43"/>
                    <a:pt x="56" y="43"/>
                  </a:cubicBezTo>
                  <a:cubicBezTo>
                    <a:pt x="56" y="43"/>
                    <a:pt x="56" y="43"/>
                    <a:pt x="56" y="43"/>
                  </a:cubicBezTo>
                  <a:cubicBezTo>
                    <a:pt x="56" y="44"/>
                    <a:pt x="56" y="44"/>
                    <a:pt x="56" y="44"/>
                  </a:cubicBezTo>
                  <a:cubicBezTo>
                    <a:pt x="56" y="44"/>
                    <a:pt x="56" y="44"/>
                    <a:pt x="56" y="44"/>
                  </a:cubicBezTo>
                  <a:cubicBezTo>
                    <a:pt x="56" y="45"/>
                    <a:pt x="57" y="45"/>
                    <a:pt x="57" y="46"/>
                  </a:cubicBezTo>
                  <a:cubicBezTo>
                    <a:pt x="57" y="46"/>
                    <a:pt x="57" y="46"/>
                    <a:pt x="57" y="46"/>
                  </a:cubicBezTo>
                  <a:cubicBezTo>
                    <a:pt x="57" y="45"/>
                    <a:pt x="57" y="45"/>
                    <a:pt x="57" y="45"/>
                  </a:cubicBezTo>
                  <a:cubicBezTo>
                    <a:pt x="57" y="45"/>
                    <a:pt x="57" y="45"/>
                    <a:pt x="57" y="45"/>
                  </a:cubicBezTo>
                  <a:cubicBezTo>
                    <a:pt x="57" y="45"/>
                    <a:pt x="57" y="45"/>
                    <a:pt x="57" y="45"/>
                  </a:cubicBezTo>
                  <a:cubicBezTo>
                    <a:pt x="57" y="44"/>
                    <a:pt x="57" y="44"/>
                    <a:pt x="57" y="43"/>
                  </a:cubicBezTo>
                  <a:cubicBezTo>
                    <a:pt x="57" y="43"/>
                    <a:pt x="57" y="43"/>
                    <a:pt x="57" y="43"/>
                  </a:cubicBezTo>
                  <a:cubicBezTo>
                    <a:pt x="57" y="43"/>
                    <a:pt x="57" y="43"/>
                    <a:pt x="57" y="43"/>
                  </a:cubicBezTo>
                  <a:cubicBezTo>
                    <a:pt x="56" y="42"/>
                    <a:pt x="56" y="42"/>
                    <a:pt x="56" y="42"/>
                  </a:cubicBezTo>
                  <a:cubicBezTo>
                    <a:pt x="56" y="42"/>
                    <a:pt x="56" y="42"/>
                    <a:pt x="56" y="42"/>
                  </a:cubicBezTo>
                  <a:cubicBezTo>
                    <a:pt x="56" y="42"/>
                    <a:pt x="57" y="42"/>
                    <a:pt x="56" y="41"/>
                  </a:cubicBezTo>
                  <a:cubicBezTo>
                    <a:pt x="55" y="41"/>
                    <a:pt x="55" y="41"/>
                    <a:pt x="55" y="41"/>
                  </a:cubicBezTo>
                  <a:moveTo>
                    <a:pt x="60" y="40"/>
                  </a:moveTo>
                  <a:cubicBezTo>
                    <a:pt x="59" y="41"/>
                    <a:pt x="59" y="41"/>
                    <a:pt x="59" y="41"/>
                  </a:cubicBezTo>
                  <a:cubicBezTo>
                    <a:pt x="59" y="42"/>
                    <a:pt x="59" y="41"/>
                    <a:pt x="59" y="42"/>
                  </a:cubicBezTo>
                  <a:cubicBezTo>
                    <a:pt x="59" y="42"/>
                    <a:pt x="59" y="42"/>
                    <a:pt x="59" y="42"/>
                  </a:cubicBezTo>
                  <a:cubicBezTo>
                    <a:pt x="59" y="43"/>
                    <a:pt x="59" y="43"/>
                    <a:pt x="59" y="43"/>
                  </a:cubicBezTo>
                  <a:cubicBezTo>
                    <a:pt x="58" y="42"/>
                    <a:pt x="58" y="42"/>
                    <a:pt x="58" y="42"/>
                  </a:cubicBezTo>
                  <a:cubicBezTo>
                    <a:pt x="58" y="44"/>
                    <a:pt x="58" y="44"/>
                    <a:pt x="58" y="44"/>
                  </a:cubicBezTo>
                  <a:cubicBezTo>
                    <a:pt x="58" y="45"/>
                    <a:pt x="59" y="45"/>
                    <a:pt x="59" y="45"/>
                  </a:cubicBezTo>
                  <a:cubicBezTo>
                    <a:pt x="59" y="45"/>
                    <a:pt x="59" y="45"/>
                    <a:pt x="59" y="45"/>
                  </a:cubicBezTo>
                  <a:cubicBezTo>
                    <a:pt x="59" y="45"/>
                    <a:pt x="59" y="45"/>
                    <a:pt x="59" y="45"/>
                  </a:cubicBezTo>
                  <a:cubicBezTo>
                    <a:pt x="59" y="45"/>
                    <a:pt x="59" y="45"/>
                    <a:pt x="59" y="45"/>
                  </a:cubicBezTo>
                  <a:cubicBezTo>
                    <a:pt x="59" y="45"/>
                    <a:pt x="59" y="45"/>
                    <a:pt x="59" y="45"/>
                  </a:cubicBezTo>
                  <a:cubicBezTo>
                    <a:pt x="59" y="45"/>
                    <a:pt x="59" y="45"/>
                    <a:pt x="59" y="45"/>
                  </a:cubicBezTo>
                  <a:cubicBezTo>
                    <a:pt x="60" y="45"/>
                    <a:pt x="60" y="44"/>
                    <a:pt x="60" y="44"/>
                  </a:cubicBezTo>
                  <a:cubicBezTo>
                    <a:pt x="60" y="43"/>
                    <a:pt x="60" y="43"/>
                    <a:pt x="60" y="43"/>
                  </a:cubicBezTo>
                  <a:cubicBezTo>
                    <a:pt x="60" y="43"/>
                    <a:pt x="60" y="43"/>
                    <a:pt x="60" y="43"/>
                  </a:cubicBezTo>
                  <a:cubicBezTo>
                    <a:pt x="60" y="43"/>
                    <a:pt x="60" y="43"/>
                    <a:pt x="60" y="43"/>
                  </a:cubicBezTo>
                  <a:cubicBezTo>
                    <a:pt x="60" y="42"/>
                    <a:pt x="60" y="42"/>
                    <a:pt x="60" y="42"/>
                  </a:cubicBezTo>
                  <a:cubicBezTo>
                    <a:pt x="60" y="42"/>
                    <a:pt x="60" y="42"/>
                    <a:pt x="60" y="42"/>
                  </a:cubicBezTo>
                  <a:cubicBezTo>
                    <a:pt x="60" y="42"/>
                    <a:pt x="60" y="42"/>
                    <a:pt x="60" y="42"/>
                  </a:cubicBezTo>
                  <a:cubicBezTo>
                    <a:pt x="60" y="41"/>
                    <a:pt x="60" y="42"/>
                    <a:pt x="60" y="41"/>
                  </a:cubicBezTo>
                  <a:cubicBezTo>
                    <a:pt x="60" y="41"/>
                    <a:pt x="60" y="41"/>
                    <a:pt x="60" y="41"/>
                  </a:cubicBezTo>
                  <a:cubicBezTo>
                    <a:pt x="60" y="40"/>
                    <a:pt x="60" y="40"/>
                    <a:pt x="60" y="40"/>
                  </a:cubicBezTo>
                  <a:moveTo>
                    <a:pt x="19" y="40"/>
                  </a:moveTo>
                  <a:cubicBezTo>
                    <a:pt x="19" y="40"/>
                    <a:pt x="19" y="40"/>
                    <a:pt x="19" y="40"/>
                  </a:cubicBezTo>
                  <a:cubicBezTo>
                    <a:pt x="19" y="40"/>
                    <a:pt x="19" y="40"/>
                    <a:pt x="19" y="40"/>
                  </a:cubicBezTo>
                  <a:cubicBezTo>
                    <a:pt x="19" y="40"/>
                    <a:pt x="19" y="40"/>
                    <a:pt x="19" y="40"/>
                  </a:cubicBezTo>
                  <a:moveTo>
                    <a:pt x="61" y="39"/>
                  </a:moveTo>
                  <a:cubicBezTo>
                    <a:pt x="62" y="40"/>
                    <a:pt x="62" y="40"/>
                    <a:pt x="62" y="40"/>
                  </a:cubicBezTo>
                  <a:cubicBezTo>
                    <a:pt x="61" y="40"/>
                    <a:pt x="61" y="40"/>
                    <a:pt x="61" y="40"/>
                  </a:cubicBezTo>
                  <a:cubicBezTo>
                    <a:pt x="61" y="40"/>
                    <a:pt x="61" y="40"/>
                    <a:pt x="61" y="40"/>
                  </a:cubicBezTo>
                  <a:cubicBezTo>
                    <a:pt x="61" y="41"/>
                    <a:pt x="61" y="41"/>
                    <a:pt x="61" y="41"/>
                  </a:cubicBezTo>
                  <a:cubicBezTo>
                    <a:pt x="61" y="40"/>
                    <a:pt x="61" y="40"/>
                    <a:pt x="61" y="40"/>
                  </a:cubicBezTo>
                  <a:cubicBezTo>
                    <a:pt x="62" y="41"/>
                    <a:pt x="62" y="41"/>
                    <a:pt x="62" y="41"/>
                  </a:cubicBezTo>
                  <a:cubicBezTo>
                    <a:pt x="62" y="41"/>
                    <a:pt x="62" y="41"/>
                    <a:pt x="62" y="41"/>
                  </a:cubicBezTo>
                  <a:cubicBezTo>
                    <a:pt x="62" y="41"/>
                    <a:pt x="62" y="41"/>
                    <a:pt x="62" y="41"/>
                  </a:cubicBezTo>
                  <a:cubicBezTo>
                    <a:pt x="62" y="40"/>
                    <a:pt x="62" y="40"/>
                    <a:pt x="61" y="39"/>
                  </a:cubicBezTo>
                  <a:moveTo>
                    <a:pt x="60" y="39"/>
                  </a:moveTo>
                  <a:cubicBezTo>
                    <a:pt x="60" y="40"/>
                    <a:pt x="60" y="40"/>
                    <a:pt x="60" y="40"/>
                  </a:cubicBezTo>
                  <a:cubicBezTo>
                    <a:pt x="60" y="40"/>
                    <a:pt x="60" y="40"/>
                    <a:pt x="60" y="40"/>
                  </a:cubicBezTo>
                  <a:cubicBezTo>
                    <a:pt x="60" y="39"/>
                    <a:pt x="60" y="39"/>
                    <a:pt x="60" y="39"/>
                  </a:cubicBezTo>
                  <a:moveTo>
                    <a:pt x="52" y="39"/>
                  </a:moveTo>
                  <a:cubicBezTo>
                    <a:pt x="51" y="40"/>
                    <a:pt x="51" y="40"/>
                    <a:pt x="51" y="40"/>
                  </a:cubicBezTo>
                  <a:cubicBezTo>
                    <a:pt x="51" y="40"/>
                    <a:pt x="51" y="40"/>
                    <a:pt x="51" y="40"/>
                  </a:cubicBezTo>
                  <a:cubicBezTo>
                    <a:pt x="52" y="40"/>
                    <a:pt x="52" y="40"/>
                    <a:pt x="52" y="40"/>
                  </a:cubicBezTo>
                  <a:cubicBezTo>
                    <a:pt x="52" y="39"/>
                    <a:pt x="52" y="39"/>
                    <a:pt x="52" y="39"/>
                  </a:cubicBezTo>
                  <a:moveTo>
                    <a:pt x="60" y="39"/>
                  </a:moveTo>
                  <a:cubicBezTo>
                    <a:pt x="60" y="39"/>
                    <a:pt x="60" y="39"/>
                    <a:pt x="60" y="39"/>
                  </a:cubicBezTo>
                  <a:cubicBezTo>
                    <a:pt x="60" y="39"/>
                    <a:pt x="60" y="39"/>
                    <a:pt x="60" y="39"/>
                  </a:cubicBezTo>
                  <a:cubicBezTo>
                    <a:pt x="60" y="39"/>
                    <a:pt x="60" y="39"/>
                    <a:pt x="60" y="39"/>
                  </a:cubicBezTo>
                  <a:moveTo>
                    <a:pt x="61" y="38"/>
                  </a:moveTo>
                  <a:cubicBezTo>
                    <a:pt x="61" y="38"/>
                    <a:pt x="61" y="38"/>
                    <a:pt x="61" y="38"/>
                  </a:cubicBezTo>
                  <a:cubicBezTo>
                    <a:pt x="61" y="38"/>
                    <a:pt x="61" y="38"/>
                    <a:pt x="61" y="38"/>
                  </a:cubicBezTo>
                  <a:cubicBezTo>
                    <a:pt x="61" y="38"/>
                    <a:pt x="61" y="38"/>
                    <a:pt x="61" y="38"/>
                  </a:cubicBezTo>
                  <a:moveTo>
                    <a:pt x="60" y="36"/>
                  </a:moveTo>
                  <a:cubicBezTo>
                    <a:pt x="60" y="37"/>
                    <a:pt x="60" y="37"/>
                    <a:pt x="60" y="37"/>
                  </a:cubicBezTo>
                  <a:cubicBezTo>
                    <a:pt x="60" y="37"/>
                    <a:pt x="60" y="37"/>
                    <a:pt x="60" y="37"/>
                  </a:cubicBezTo>
                  <a:cubicBezTo>
                    <a:pt x="60" y="38"/>
                    <a:pt x="60" y="38"/>
                    <a:pt x="60"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0" y="37"/>
                    <a:pt x="61" y="37"/>
                    <a:pt x="61" y="36"/>
                  </a:cubicBezTo>
                  <a:cubicBezTo>
                    <a:pt x="60" y="36"/>
                    <a:pt x="60" y="36"/>
                    <a:pt x="60" y="36"/>
                  </a:cubicBezTo>
                  <a:cubicBezTo>
                    <a:pt x="60" y="36"/>
                    <a:pt x="60" y="36"/>
                    <a:pt x="60" y="36"/>
                  </a:cubicBezTo>
                  <a:moveTo>
                    <a:pt x="58" y="35"/>
                  </a:moveTo>
                  <a:cubicBezTo>
                    <a:pt x="58" y="35"/>
                    <a:pt x="58" y="35"/>
                    <a:pt x="58" y="35"/>
                  </a:cubicBezTo>
                  <a:cubicBezTo>
                    <a:pt x="58" y="35"/>
                    <a:pt x="58" y="35"/>
                    <a:pt x="58" y="35"/>
                  </a:cubicBezTo>
                  <a:cubicBezTo>
                    <a:pt x="58" y="35"/>
                    <a:pt x="58" y="35"/>
                    <a:pt x="58" y="35"/>
                  </a:cubicBezTo>
                  <a:moveTo>
                    <a:pt x="60" y="33"/>
                  </a:moveTo>
                  <a:cubicBezTo>
                    <a:pt x="60" y="33"/>
                    <a:pt x="60" y="33"/>
                    <a:pt x="60" y="33"/>
                  </a:cubicBezTo>
                  <a:cubicBezTo>
                    <a:pt x="60" y="34"/>
                    <a:pt x="60" y="34"/>
                    <a:pt x="60" y="34"/>
                  </a:cubicBezTo>
                  <a:cubicBezTo>
                    <a:pt x="60" y="34"/>
                    <a:pt x="60" y="33"/>
                    <a:pt x="60" y="33"/>
                  </a:cubicBezTo>
                  <a:moveTo>
                    <a:pt x="14" y="31"/>
                  </a:moveTo>
                  <a:cubicBezTo>
                    <a:pt x="14" y="31"/>
                    <a:pt x="14" y="31"/>
                    <a:pt x="15" y="31"/>
                  </a:cubicBezTo>
                  <a:cubicBezTo>
                    <a:pt x="15" y="31"/>
                    <a:pt x="15" y="31"/>
                    <a:pt x="15" y="31"/>
                  </a:cubicBezTo>
                  <a:cubicBezTo>
                    <a:pt x="14" y="31"/>
                    <a:pt x="14" y="31"/>
                    <a:pt x="14" y="31"/>
                  </a:cubicBezTo>
                  <a:cubicBezTo>
                    <a:pt x="14" y="31"/>
                    <a:pt x="14" y="31"/>
                    <a:pt x="14" y="31"/>
                  </a:cubicBezTo>
                  <a:moveTo>
                    <a:pt x="12" y="29"/>
                  </a:moveTo>
                  <a:cubicBezTo>
                    <a:pt x="12" y="29"/>
                    <a:pt x="11" y="29"/>
                    <a:pt x="11" y="30"/>
                  </a:cubicBezTo>
                  <a:cubicBezTo>
                    <a:pt x="12" y="29"/>
                    <a:pt x="12" y="29"/>
                    <a:pt x="12" y="29"/>
                  </a:cubicBezTo>
                  <a:cubicBezTo>
                    <a:pt x="12" y="30"/>
                    <a:pt x="12" y="30"/>
                    <a:pt x="12"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1"/>
                    <a:pt x="13" y="31"/>
                    <a:pt x="13" y="31"/>
                  </a:cubicBezTo>
                  <a:cubicBezTo>
                    <a:pt x="14" y="30"/>
                    <a:pt x="14" y="30"/>
                    <a:pt x="14" y="30"/>
                  </a:cubicBezTo>
                  <a:cubicBezTo>
                    <a:pt x="13" y="30"/>
                    <a:pt x="13" y="30"/>
                    <a:pt x="13" y="30"/>
                  </a:cubicBezTo>
                  <a:cubicBezTo>
                    <a:pt x="13" y="30"/>
                    <a:pt x="13" y="30"/>
                    <a:pt x="13" y="30"/>
                  </a:cubicBezTo>
                  <a:cubicBezTo>
                    <a:pt x="12" y="29"/>
                    <a:pt x="12" y="29"/>
                    <a:pt x="12" y="29"/>
                  </a:cubicBezTo>
                  <a:cubicBezTo>
                    <a:pt x="12" y="29"/>
                    <a:pt x="12" y="29"/>
                    <a:pt x="12" y="29"/>
                  </a:cubicBezTo>
                  <a:moveTo>
                    <a:pt x="5" y="29"/>
                  </a:moveTo>
                  <a:cubicBezTo>
                    <a:pt x="5" y="29"/>
                    <a:pt x="5" y="29"/>
                    <a:pt x="5" y="29"/>
                  </a:cubicBezTo>
                  <a:cubicBezTo>
                    <a:pt x="5" y="29"/>
                    <a:pt x="5" y="29"/>
                    <a:pt x="5" y="29"/>
                  </a:cubicBezTo>
                  <a:moveTo>
                    <a:pt x="62" y="27"/>
                  </a:moveTo>
                  <a:cubicBezTo>
                    <a:pt x="62" y="29"/>
                    <a:pt x="62" y="29"/>
                    <a:pt x="62" y="29"/>
                  </a:cubicBezTo>
                  <a:cubicBezTo>
                    <a:pt x="62" y="29"/>
                    <a:pt x="62" y="29"/>
                    <a:pt x="62" y="29"/>
                  </a:cubicBezTo>
                  <a:cubicBezTo>
                    <a:pt x="62" y="29"/>
                    <a:pt x="62" y="29"/>
                    <a:pt x="62" y="29"/>
                  </a:cubicBezTo>
                  <a:cubicBezTo>
                    <a:pt x="61" y="29"/>
                    <a:pt x="61" y="29"/>
                    <a:pt x="61" y="29"/>
                  </a:cubicBezTo>
                  <a:cubicBezTo>
                    <a:pt x="61" y="30"/>
                    <a:pt x="61" y="30"/>
                    <a:pt x="61" y="30"/>
                  </a:cubicBezTo>
                  <a:cubicBezTo>
                    <a:pt x="61" y="30"/>
                    <a:pt x="61" y="30"/>
                    <a:pt x="61" y="30"/>
                  </a:cubicBezTo>
                  <a:cubicBezTo>
                    <a:pt x="61" y="30"/>
                    <a:pt x="61" y="31"/>
                    <a:pt x="61" y="31"/>
                  </a:cubicBezTo>
                  <a:cubicBezTo>
                    <a:pt x="61" y="31"/>
                    <a:pt x="61" y="30"/>
                    <a:pt x="61" y="30"/>
                  </a:cubicBezTo>
                  <a:cubicBezTo>
                    <a:pt x="61" y="30"/>
                    <a:pt x="61" y="30"/>
                    <a:pt x="61" y="30"/>
                  </a:cubicBezTo>
                  <a:cubicBezTo>
                    <a:pt x="62" y="30"/>
                    <a:pt x="62" y="30"/>
                    <a:pt x="62" y="30"/>
                  </a:cubicBezTo>
                  <a:cubicBezTo>
                    <a:pt x="62" y="30"/>
                    <a:pt x="62" y="30"/>
                    <a:pt x="62" y="30"/>
                  </a:cubicBezTo>
                  <a:cubicBezTo>
                    <a:pt x="63" y="30"/>
                    <a:pt x="63" y="30"/>
                    <a:pt x="63" y="30"/>
                  </a:cubicBezTo>
                  <a:cubicBezTo>
                    <a:pt x="63" y="30"/>
                    <a:pt x="63" y="30"/>
                    <a:pt x="63" y="30"/>
                  </a:cubicBezTo>
                  <a:cubicBezTo>
                    <a:pt x="63" y="29"/>
                    <a:pt x="63" y="29"/>
                    <a:pt x="63" y="29"/>
                  </a:cubicBezTo>
                  <a:cubicBezTo>
                    <a:pt x="63" y="29"/>
                    <a:pt x="63" y="29"/>
                    <a:pt x="63" y="29"/>
                  </a:cubicBezTo>
                  <a:cubicBezTo>
                    <a:pt x="63" y="28"/>
                    <a:pt x="63" y="28"/>
                    <a:pt x="63" y="28"/>
                  </a:cubicBezTo>
                  <a:cubicBezTo>
                    <a:pt x="63" y="28"/>
                    <a:pt x="63" y="28"/>
                    <a:pt x="63" y="28"/>
                  </a:cubicBezTo>
                  <a:cubicBezTo>
                    <a:pt x="62" y="27"/>
                    <a:pt x="62" y="27"/>
                    <a:pt x="62" y="27"/>
                  </a:cubicBezTo>
                  <a:moveTo>
                    <a:pt x="9" y="27"/>
                  </a:moveTo>
                  <a:cubicBezTo>
                    <a:pt x="9" y="27"/>
                    <a:pt x="9" y="27"/>
                    <a:pt x="9" y="27"/>
                  </a:cubicBezTo>
                  <a:cubicBezTo>
                    <a:pt x="9" y="27"/>
                    <a:pt x="9" y="27"/>
                    <a:pt x="9" y="27"/>
                  </a:cubicBezTo>
                  <a:cubicBezTo>
                    <a:pt x="9" y="27"/>
                    <a:pt x="9" y="27"/>
                    <a:pt x="9" y="27"/>
                  </a:cubicBezTo>
                  <a:moveTo>
                    <a:pt x="62" y="25"/>
                  </a:moveTo>
                  <a:cubicBezTo>
                    <a:pt x="62" y="26"/>
                    <a:pt x="62" y="26"/>
                    <a:pt x="62" y="26"/>
                  </a:cubicBezTo>
                  <a:cubicBezTo>
                    <a:pt x="62" y="26"/>
                    <a:pt x="62" y="26"/>
                    <a:pt x="62" y="26"/>
                  </a:cubicBezTo>
                  <a:cubicBezTo>
                    <a:pt x="62" y="27"/>
                    <a:pt x="62" y="27"/>
                    <a:pt x="62" y="27"/>
                  </a:cubicBezTo>
                  <a:cubicBezTo>
                    <a:pt x="62" y="27"/>
                    <a:pt x="62" y="27"/>
                    <a:pt x="62" y="27"/>
                  </a:cubicBezTo>
                  <a:cubicBezTo>
                    <a:pt x="62" y="26"/>
                    <a:pt x="62" y="26"/>
                    <a:pt x="62" y="26"/>
                  </a:cubicBezTo>
                  <a:cubicBezTo>
                    <a:pt x="62" y="27"/>
                    <a:pt x="62" y="27"/>
                    <a:pt x="62" y="27"/>
                  </a:cubicBezTo>
                  <a:cubicBezTo>
                    <a:pt x="63" y="27"/>
                    <a:pt x="63" y="27"/>
                    <a:pt x="63" y="27"/>
                  </a:cubicBezTo>
                  <a:cubicBezTo>
                    <a:pt x="62" y="26"/>
                    <a:pt x="62" y="26"/>
                    <a:pt x="62" y="26"/>
                  </a:cubicBezTo>
                  <a:cubicBezTo>
                    <a:pt x="62" y="25"/>
                    <a:pt x="62" y="25"/>
                    <a:pt x="62" y="25"/>
                  </a:cubicBezTo>
                  <a:moveTo>
                    <a:pt x="66" y="25"/>
                  </a:moveTo>
                  <a:cubicBezTo>
                    <a:pt x="66" y="25"/>
                    <a:pt x="66" y="25"/>
                    <a:pt x="66" y="25"/>
                  </a:cubicBezTo>
                  <a:cubicBezTo>
                    <a:pt x="66" y="25"/>
                    <a:pt x="66" y="25"/>
                    <a:pt x="66" y="25"/>
                  </a:cubicBezTo>
                  <a:moveTo>
                    <a:pt x="66" y="25"/>
                  </a:moveTo>
                  <a:cubicBezTo>
                    <a:pt x="66" y="25"/>
                    <a:pt x="66" y="25"/>
                    <a:pt x="66" y="25"/>
                  </a:cubicBezTo>
                  <a:cubicBezTo>
                    <a:pt x="66" y="25"/>
                    <a:pt x="66" y="25"/>
                    <a:pt x="66" y="25"/>
                  </a:cubicBezTo>
                  <a:cubicBezTo>
                    <a:pt x="66" y="25"/>
                    <a:pt x="66" y="25"/>
                    <a:pt x="66" y="25"/>
                  </a:cubicBezTo>
                  <a:moveTo>
                    <a:pt x="62" y="25"/>
                  </a:moveTo>
                  <a:cubicBezTo>
                    <a:pt x="62" y="25"/>
                    <a:pt x="62" y="25"/>
                    <a:pt x="62" y="25"/>
                  </a:cubicBezTo>
                  <a:cubicBezTo>
                    <a:pt x="62" y="25"/>
                    <a:pt x="62" y="25"/>
                    <a:pt x="62" y="25"/>
                  </a:cubicBezTo>
                  <a:moveTo>
                    <a:pt x="40" y="24"/>
                  </a:moveTo>
                  <a:cubicBezTo>
                    <a:pt x="39" y="24"/>
                    <a:pt x="39" y="24"/>
                    <a:pt x="39" y="24"/>
                  </a:cubicBezTo>
                  <a:cubicBezTo>
                    <a:pt x="40" y="24"/>
                    <a:pt x="40" y="24"/>
                    <a:pt x="40" y="24"/>
                  </a:cubicBezTo>
                  <a:moveTo>
                    <a:pt x="14" y="23"/>
                  </a:moveTo>
                  <a:cubicBezTo>
                    <a:pt x="14" y="23"/>
                    <a:pt x="14" y="23"/>
                    <a:pt x="14" y="23"/>
                  </a:cubicBezTo>
                  <a:cubicBezTo>
                    <a:pt x="14" y="23"/>
                    <a:pt x="14" y="23"/>
                    <a:pt x="14" y="23"/>
                  </a:cubicBezTo>
                  <a:moveTo>
                    <a:pt x="34" y="22"/>
                  </a:moveTo>
                  <a:cubicBezTo>
                    <a:pt x="34" y="22"/>
                    <a:pt x="34" y="22"/>
                    <a:pt x="34" y="22"/>
                  </a:cubicBezTo>
                  <a:cubicBezTo>
                    <a:pt x="35" y="23"/>
                    <a:pt x="35" y="23"/>
                    <a:pt x="35" y="23"/>
                  </a:cubicBezTo>
                  <a:cubicBezTo>
                    <a:pt x="35" y="22"/>
                    <a:pt x="35" y="22"/>
                    <a:pt x="35" y="22"/>
                  </a:cubicBezTo>
                  <a:cubicBezTo>
                    <a:pt x="34" y="22"/>
                    <a:pt x="34" y="22"/>
                    <a:pt x="34" y="22"/>
                  </a:cubicBezTo>
                  <a:moveTo>
                    <a:pt x="60" y="21"/>
                  </a:moveTo>
                  <a:cubicBezTo>
                    <a:pt x="60" y="22"/>
                    <a:pt x="60" y="22"/>
                    <a:pt x="60" y="22"/>
                  </a:cubicBezTo>
                  <a:cubicBezTo>
                    <a:pt x="61" y="23"/>
                    <a:pt x="61" y="23"/>
                    <a:pt x="61" y="23"/>
                  </a:cubicBezTo>
                  <a:cubicBezTo>
                    <a:pt x="61" y="23"/>
                    <a:pt x="61" y="23"/>
                    <a:pt x="61" y="23"/>
                  </a:cubicBezTo>
                  <a:cubicBezTo>
                    <a:pt x="61" y="23"/>
                    <a:pt x="61" y="23"/>
                    <a:pt x="61" y="23"/>
                  </a:cubicBezTo>
                  <a:cubicBezTo>
                    <a:pt x="61" y="23"/>
                    <a:pt x="61" y="23"/>
                    <a:pt x="61" y="23"/>
                  </a:cubicBezTo>
                  <a:cubicBezTo>
                    <a:pt x="61" y="23"/>
                    <a:pt x="61" y="23"/>
                    <a:pt x="61" y="24"/>
                  </a:cubicBezTo>
                  <a:cubicBezTo>
                    <a:pt x="62" y="25"/>
                    <a:pt x="62" y="25"/>
                    <a:pt x="62" y="25"/>
                  </a:cubicBezTo>
                  <a:cubicBezTo>
                    <a:pt x="62" y="25"/>
                    <a:pt x="62" y="25"/>
                    <a:pt x="62" y="25"/>
                  </a:cubicBezTo>
                  <a:cubicBezTo>
                    <a:pt x="61" y="24"/>
                    <a:pt x="61" y="24"/>
                    <a:pt x="61" y="24"/>
                  </a:cubicBezTo>
                  <a:cubicBezTo>
                    <a:pt x="62" y="24"/>
                    <a:pt x="62" y="24"/>
                    <a:pt x="62" y="24"/>
                  </a:cubicBezTo>
                  <a:cubicBezTo>
                    <a:pt x="61" y="23"/>
                    <a:pt x="61" y="23"/>
                    <a:pt x="61" y="23"/>
                  </a:cubicBezTo>
                  <a:cubicBezTo>
                    <a:pt x="61" y="23"/>
                    <a:pt x="61" y="23"/>
                    <a:pt x="61" y="23"/>
                  </a:cubicBezTo>
                  <a:cubicBezTo>
                    <a:pt x="61" y="22"/>
                    <a:pt x="61" y="22"/>
                    <a:pt x="61" y="22"/>
                  </a:cubicBezTo>
                  <a:cubicBezTo>
                    <a:pt x="60" y="21"/>
                    <a:pt x="60" y="21"/>
                    <a:pt x="60" y="21"/>
                  </a:cubicBezTo>
                  <a:moveTo>
                    <a:pt x="0" y="20"/>
                  </a:moveTo>
                  <a:cubicBezTo>
                    <a:pt x="0" y="21"/>
                    <a:pt x="0" y="21"/>
                    <a:pt x="0" y="21"/>
                  </a:cubicBezTo>
                  <a:cubicBezTo>
                    <a:pt x="0" y="20"/>
                    <a:pt x="0" y="20"/>
                    <a:pt x="0" y="20"/>
                  </a:cubicBezTo>
                  <a:moveTo>
                    <a:pt x="34" y="20"/>
                  </a:moveTo>
                  <a:cubicBezTo>
                    <a:pt x="33" y="20"/>
                    <a:pt x="33" y="20"/>
                    <a:pt x="33" y="20"/>
                  </a:cubicBezTo>
                  <a:cubicBezTo>
                    <a:pt x="33" y="21"/>
                    <a:pt x="33" y="21"/>
                    <a:pt x="33" y="21"/>
                  </a:cubicBezTo>
                  <a:cubicBezTo>
                    <a:pt x="34" y="21"/>
                    <a:pt x="34" y="20"/>
                    <a:pt x="34" y="20"/>
                  </a:cubicBezTo>
                  <a:moveTo>
                    <a:pt x="5" y="19"/>
                  </a:moveTo>
                  <a:cubicBezTo>
                    <a:pt x="5" y="20"/>
                    <a:pt x="5" y="20"/>
                    <a:pt x="5" y="20"/>
                  </a:cubicBezTo>
                  <a:cubicBezTo>
                    <a:pt x="6" y="20"/>
                    <a:pt x="6" y="20"/>
                    <a:pt x="6" y="20"/>
                  </a:cubicBezTo>
                  <a:cubicBezTo>
                    <a:pt x="5" y="19"/>
                    <a:pt x="5" y="19"/>
                    <a:pt x="5" y="19"/>
                  </a:cubicBezTo>
                  <a:moveTo>
                    <a:pt x="1" y="16"/>
                  </a:moveTo>
                  <a:cubicBezTo>
                    <a:pt x="1" y="16"/>
                    <a:pt x="1" y="16"/>
                    <a:pt x="1" y="16"/>
                  </a:cubicBezTo>
                  <a:cubicBezTo>
                    <a:pt x="1" y="17"/>
                    <a:pt x="1" y="17"/>
                    <a:pt x="1" y="17"/>
                  </a:cubicBezTo>
                  <a:cubicBezTo>
                    <a:pt x="0" y="17"/>
                    <a:pt x="0" y="17"/>
                    <a:pt x="0" y="17"/>
                  </a:cubicBezTo>
                  <a:cubicBezTo>
                    <a:pt x="0" y="18"/>
                    <a:pt x="0" y="18"/>
                    <a:pt x="0" y="18"/>
                  </a:cubicBezTo>
                  <a:cubicBezTo>
                    <a:pt x="0" y="18"/>
                    <a:pt x="0" y="18"/>
                    <a:pt x="0" y="18"/>
                  </a:cubicBezTo>
                  <a:cubicBezTo>
                    <a:pt x="0" y="18"/>
                    <a:pt x="0" y="18"/>
                    <a:pt x="0" y="18"/>
                  </a:cubicBezTo>
                  <a:cubicBezTo>
                    <a:pt x="0" y="17"/>
                    <a:pt x="0" y="17"/>
                    <a:pt x="0" y="17"/>
                  </a:cubicBezTo>
                  <a:cubicBezTo>
                    <a:pt x="1" y="18"/>
                    <a:pt x="1" y="18"/>
                    <a:pt x="1" y="18"/>
                  </a:cubicBezTo>
                  <a:cubicBezTo>
                    <a:pt x="1" y="17"/>
                    <a:pt x="1" y="17"/>
                    <a:pt x="1" y="17"/>
                  </a:cubicBezTo>
                  <a:cubicBezTo>
                    <a:pt x="1" y="17"/>
                    <a:pt x="1" y="17"/>
                    <a:pt x="1" y="17"/>
                  </a:cubicBezTo>
                  <a:cubicBezTo>
                    <a:pt x="2" y="16"/>
                    <a:pt x="2" y="16"/>
                    <a:pt x="2" y="16"/>
                  </a:cubicBezTo>
                  <a:cubicBezTo>
                    <a:pt x="1" y="16"/>
                    <a:pt x="1" y="16"/>
                    <a:pt x="1" y="16"/>
                  </a:cubicBezTo>
                  <a:cubicBezTo>
                    <a:pt x="1" y="16"/>
                    <a:pt x="1" y="16"/>
                    <a:pt x="1" y="16"/>
                  </a:cubicBezTo>
                  <a:moveTo>
                    <a:pt x="20" y="15"/>
                  </a:moveTo>
                  <a:cubicBezTo>
                    <a:pt x="20" y="15"/>
                    <a:pt x="19" y="15"/>
                    <a:pt x="19" y="16"/>
                  </a:cubicBezTo>
                  <a:cubicBezTo>
                    <a:pt x="19" y="17"/>
                    <a:pt x="19" y="17"/>
                    <a:pt x="19" y="17"/>
                  </a:cubicBezTo>
                  <a:cubicBezTo>
                    <a:pt x="19" y="17"/>
                    <a:pt x="19" y="17"/>
                    <a:pt x="19" y="17"/>
                  </a:cubicBezTo>
                  <a:cubicBezTo>
                    <a:pt x="20" y="17"/>
                    <a:pt x="20" y="17"/>
                    <a:pt x="20" y="17"/>
                  </a:cubicBezTo>
                  <a:cubicBezTo>
                    <a:pt x="20" y="17"/>
                    <a:pt x="20" y="17"/>
                    <a:pt x="20" y="17"/>
                  </a:cubicBezTo>
                  <a:cubicBezTo>
                    <a:pt x="20" y="16"/>
                    <a:pt x="20" y="16"/>
                    <a:pt x="20" y="16"/>
                  </a:cubicBezTo>
                  <a:cubicBezTo>
                    <a:pt x="19" y="16"/>
                    <a:pt x="19" y="16"/>
                    <a:pt x="19" y="16"/>
                  </a:cubicBezTo>
                  <a:cubicBezTo>
                    <a:pt x="19" y="16"/>
                    <a:pt x="19" y="15"/>
                    <a:pt x="20" y="15"/>
                  </a:cubicBezTo>
                  <a:moveTo>
                    <a:pt x="15" y="13"/>
                  </a:moveTo>
                  <a:cubicBezTo>
                    <a:pt x="15" y="14"/>
                    <a:pt x="15" y="14"/>
                    <a:pt x="15" y="14"/>
                  </a:cubicBezTo>
                  <a:cubicBezTo>
                    <a:pt x="15" y="13"/>
                    <a:pt x="15" y="13"/>
                    <a:pt x="15" y="13"/>
                  </a:cubicBezTo>
                  <a:moveTo>
                    <a:pt x="29" y="13"/>
                  </a:moveTo>
                  <a:cubicBezTo>
                    <a:pt x="29" y="13"/>
                    <a:pt x="29" y="13"/>
                    <a:pt x="29" y="13"/>
                  </a:cubicBezTo>
                  <a:cubicBezTo>
                    <a:pt x="30" y="14"/>
                    <a:pt x="30" y="14"/>
                    <a:pt x="30" y="14"/>
                  </a:cubicBezTo>
                  <a:cubicBezTo>
                    <a:pt x="29" y="14"/>
                    <a:pt x="29" y="14"/>
                    <a:pt x="29" y="14"/>
                  </a:cubicBezTo>
                  <a:cubicBezTo>
                    <a:pt x="29" y="14"/>
                    <a:pt x="29" y="14"/>
                    <a:pt x="29" y="14"/>
                  </a:cubicBezTo>
                  <a:cubicBezTo>
                    <a:pt x="29" y="14"/>
                    <a:pt x="30" y="14"/>
                    <a:pt x="30" y="14"/>
                  </a:cubicBezTo>
                  <a:cubicBezTo>
                    <a:pt x="30" y="14"/>
                    <a:pt x="30" y="14"/>
                    <a:pt x="30" y="13"/>
                  </a:cubicBezTo>
                  <a:cubicBezTo>
                    <a:pt x="29" y="13"/>
                    <a:pt x="29" y="13"/>
                    <a:pt x="29" y="13"/>
                  </a:cubicBezTo>
                  <a:moveTo>
                    <a:pt x="34" y="11"/>
                  </a:moveTo>
                  <a:cubicBezTo>
                    <a:pt x="33" y="12"/>
                    <a:pt x="33" y="12"/>
                    <a:pt x="33" y="12"/>
                  </a:cubicBezTo>
                  <a:cubicBezTo>
                    <a:pt x="34" y="12"/>
                    <a:pt x="34" y="12"/>
                    <a:pt x="34" y="12"/>
                  </a:cubicBezTo>
                  <a:cubicBezTo>
                    <a:pt x="34" y="11"/>
                    <a:pt x="34" y="11"/>
                    <a:pt x="34" y="11"/>
                  </a:cubicBezTo>
                  <a:moveTo>
                    <a:pt x="8" y="11"/>
                  </a:moveTo>
                  <a:cubicBezTo>
                    <a:pt x="8" y="11"/>
                    <a:pt x="8" y="11"/>
                    <a:pt x="8" y="11"/>
                  </a:cubicBezTo>
                  <a:cubicBezTo>
                    <a:pt x="8" y="11"/>
                    <a:pt x="8" y="11"/>
                    <a:pt x="8" y="11"/>
                  </a:cubicBezTo>
                  <a:moveTo>
                    <a:pt x="30" y="11"/>
                  </a:moveTo>
                  <a:cubicBezTo>
                    <a:pt x="30" y="12"/>
                    <a:pt x="30" y="12"/>
                    <a:pt x="30" y="12"/>
                  </a:cubicBezTo>
                  <a:cubicBezTo>
                    <a:pt x="30" y="13"/>
                    <a:pt x="30" y="13"/>
                    <a:pt x="30" y="13"/>
                  </a:cubicBezTo>
                  <a:cubicBezTo>
                    <a:pt x="30" y="12"/>
                    <a:pt x="30" y="12"/>
                    <a:pt x="30" y="12"/>
                  </a:cubicBezTo>
                  <a:cubicBezTo>
                    <a:pt x="30" y="13"/>
                    <a:pt x="30" y="13"/>
                    <a:pt x="30" y="13"/>
                  </a:cubicBezTo>
                  <a:cubicBezTo>
                    <a:pt x="31" y="13"/>
                    <a:pt x="31" y="13"/>
                    <a:pt x="31" y="13"/>
                  </a:cubicBezTo>
                  <a:cubicBezTo>
                    <a:pt x="31" y="14"/>
                    <a:pt x="30" y="14"/>
                    <a:pt x="30" y="14"/>
                  </a:cubicBezTo>
                  <a:cubicBezTo>
                    <a:pt x="30" y="14"/>
                    <a:pt x="30" y="14"/>
                    <a:pt x="30" y="14"/>
                  </a:cubicBezTo>
                  <a:cubicBezTo>
                    <a:pt x="31" y="14"/>
                    <a:pt x="31" y="14"/>
                    <a:pt x="31" y="14"/>
                  </a:cubicBezTo>
                  <a:cubicBezTo>
                    <a:pt x="31" y="15"/>
                    <a:pt x="31" y="15"/>
                    <a:pt x="31" y="15"/>
                  </a:cubicBezTo>
                  <a:cubicBezTo>
                    <a:pt x="31" y="15"/>
                    <a:pt x="31" y="15"/>
                    <a:pt x="31" y="15"/>
                  </a:cubicBezTo>
                  <a:cubicBezTo>
                    <a:pt x="32" y="14"/>
                    <a:pt x="32" y="14"/>
                    <a:pt x="32" y="14"/>
                  </a:cubicBezTo>
                  <a:cubicBezTo>
                    <a:pt x="31" y="13"/>
                    <a:pt x="31" y="13"/>
                    <a:pt x="31" y="13"/>
                  </a:cubicBezTo>
                  <a:cubicBezTo>
                    <a:pt x="31" y="13"/>
                    <a:pt x="31" y="13"/>
                    <a:pt x="31" y="13"/>
                  </a:cubicBezTo>
                  <a:cubicBezTo>
                    <a:pt x="31" y="12"/>
                    <a:pt x="31" y="12"/>
                    <a:pt x="31" y="12"/>
                  </a:cubicBezTo>
                  <a:cubicBezTo>
                    <a:pt x="31" y="12"/>
                    <a:pt x="31" y="12"/>
                    <a:pt x="31" y="12"/>
                  </a:cubicBezTo>
                  <a:cubicBezTo>
                    <a:pt x="31" y="11"/>
                    <a:pt x="31" y="11"/>
                    <a:pt x="31" y="11"/>
                  </a:cubicBezTo>
                  <a:cubicBezTo>
                    <a:pt x="30" y="11"/>
                    <a:pt x="30" y="11"/>
                    <a:pt x="30" y="11"/>
                  </a:cubicBezTo>
                  <a:cubicBezTo>
                    <a:pt x="30" y="11"/>
                    <a:pt x="30" y="11"/>
                    <a:pt x="30" y="11"/>
                  </a:cubicBezTo>
                  <a:moveTo>
                    <a:pt x="55" y="10"/>
                  </a:moveTo>
                  <a:cubicBezTo>
                    <a:pt x="56" y="11"/>
                    <a:pt x="56" y="11"/>
                    <a:pt x="56" y="11"/>
                  </a:cubicBezTo>
                  <a:cubicBezTo>
                    <a:pt x="56" y="11"/>
                    <a:pt x="56" y="11"/>
                    <a:pt x="56" y="11"/>
                  </a:cubicBezTo>
                  <a:cubicBezTo>
                    <a:pt x="55" y="10"/>
                    <a:pt x="55" y="10"/>
                    <a:pt x="55" y="10"/>
                  </a:cubicBezTo>
                  <a:moveTo>
                    <a:pt x="52" y="9"/>
                  </a:moveTo>
                  <a:cubicBezTo>
                    <a:pt x="53" y="10"/>
                    <a:pt x="53" y="10"/>
                    <a:pt x="53" y="10"/>
                  </a:cubicBezTo>
                  <a:cubicBezTo>
                    <a:pt x="53" y="9"/>
                    <a:pt x="53" y="9"/>
                    <a:pt x="53" y="9"/>
                  </a:cubicBezTo>
                  <a:cubicBezTo>
                    <a:pt x="52" y="9"/>
                    <a:pt x="52" y="9"/>
                    <a:pt x="52" y="9"/>
                  </a:cubicBezTo>
                  <a:moveTo>
                    <a:pt x="54" y="9"/>
                  </a:moveTo>
                  <a:cubicBezTo>
                    <a:pt x="54" y="9"/>
                    <a:pt x="54" y="9"/>
                    <a:pt x="54" y="9"/>
                  </a:cubicBezTo>
                  <a:cubicBezTo>
                    <a:pt x="54" y="10"/>
                    <a:pt x="54" y="10"/>
                    <a:pt x="54" y="10"/>
                  </a:cubicBezTo>
                  <a:cubicBezTo>
                    <a:pt x="55" y="10"/>
                    <a:pt x="55" y="10"/>
                    <a:pt x="55" y="10"/>
                  </a:cubicBezTo>
                  <a:cubicBezTo>
                    <a:pt x="55" y="10"/>
                    <a:pt x="54" y="9"/>
                    <a:pt x="54" y="9"/>
                  </a:cubicBezTo>
                  <a:moveTo>
                    <a:pt x="14" y="8"/>
                  </a:moveTo>
                  <a:cubicBezTo>
                    <a:pt x="14" y="9"/>
                    <a:pt x="14" y="9"/>
                    <a:pt x="14" y="9"/>
                  </a:cubicBezTo>
                  <a:cubicBezTo>
                    <a:pt x="14" y="8"/>
                    <a:pt x="14" y="8"/>
                    <a:pt x="14" y="8"/>
                  </a:cubicBezTo>
                  <a:moveTo>
                    <a:pt x="28" y="7"/>
                  </a:move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8" y="9"/>
                    <a:pt x="28" y="9"/>
                    <a:pt x="28" y="9"/>
                  </a:cubicBezTo>
                  <a:cubicBezTo>
                    <a:pt x="29" y="8"/>
                    <a:pt x="29" y="8"/>
                    <a:pt x="29" y="8"/>
                  </a:cubicBezTo>
                  <a:cubicBezTo>
                    <a:pt x="29" y="8"/>
                    <a:pt x="29" y="8"/>
                    <a:pt x="29" y="8"/>
                  </a:cubicBezTo>
                  <a:cubicBezTo>
                    <a:pt x="28" y="7"/>
                    <a:pt x="28" y="7"/>
                    <a:pt x="28" y="7"/>
                  </a:cubicBezTo>
                  <a:moveTo>
                    <a:pt x="13" y="7"/>
                  </a:moveTo>
                  <a:cubicBezTo>
                    <a:pt x="13" y="7"/>
                    <a:pt x="13" y="7"/>
                    <a:pt x="13" y="7"/>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0" y="9"/>
                    <a:pt x="10" y="9"/>
                    <a:pt x="10" y="9"/>
                  </a:cubicBezTo>
                  <a:cubicBezTo>
                    <a:pt x="10" y="9"/>
                    <a:pt x="10" y="9"/>
                    <a:pt x="10" y="9"/>
                  </a:cubicBezTo>
                  <a:cubicBezTo>
                    <a:pt x="11" y="9"/>
                    <a:pt x="11" y="9"/>
                    <a:pt x="11" y="9"/>
                  </a:cubicBezTo>
                  <a:cubicBezTo>
                    <a:pt x="11" y="9"/>
                    <a:pt x="11" y="9"/>
                    <a:pt x="11" y="9"/>
                  </a:cubicBezTo>
                  <a:cubicBezTo>
                    <a:pt x="12" y="9"/>
                    <a:pt x="12" y="9"/>
                    <a:pt x="12" y="9"/>
                  </a:cubicBezTo>
                  <a:cubicBezTo>
                    <a:pt x="11" y="9"/>
                    <a:pt x="11" y="9"/>
                    <a:pt x="11" y="9"/>
                  </a:cubicBezTo>
                  <a:cubicBezTo>
                    <a:pt x="11" y="9"/>
                    <a:pt x="11" y="9"/>
                    <a:pt x="11" y="9"/>
                  </a:cubicBezTo>
                  <a:cubicBezTo>
                    <a:pt x="11" y="10"/>
                    <a:pt x="11" y="10"/>
                    <a:pt x="11" y="10"/>
                  </a:cubicBezTo>
                  <a:cubicBezTo>
                    <a:pt x="11" y="10"/>
                    <a:pt x="11" y="10"/>
                    <a:pt x="12" y="10"/>
                  </a:cubicBezTo>
                  <a:cubicBezTo>
                    <a:pt x="12" y="10"/>
                    <a:pt x="12" y="10"/>
                    <a:pt x="12" y="9"/>
                  </a:cubicBezTo>
                  <a:cubicBezTo>
                    <a:pt x="13" y="9"/>
                    <a:pt x="13" y="9"/>
                    <a:pt x="13" y="9"/>
                  </a:cubicBezTo>
                  <a:cubicBezTo>
                    <a:pt x="13" y="9"/>
                    <a:pt x="13" y="9"/>
                    <a:pt x="13" y="9"/>
                  </a:cubicBezTo>
                  <a:cubicBezTo>
                    <a:pt x="14" y="8"/>
                    <a:pt x="14" y="8"/>
                    <a:pt x="14" y="8"/>
                  </a:cubicBezTo>
                  <a:cubicBezTo>
                    <a:pt x="14" y="8"/>
                    <a:pt x="13" y="7"/>
                    <a:pt x="13" y="7"/>
                  </a:cubicBezTo>
                  <a:moveTo>
                    <a:pt x="19" y="41"/>
                  </a:moveTo>
                  <a:cubicBezTo>
                    <a:pt x="19" y="41"/>
                    <a:pt x="19" y="41"/>
                    <a:pt x="19" y="41"/>
                  </a:cubicBezTo>
                  <a:cubicBezTo>
                    <a:pt x="19" y="41"/>
                    <a:pt x="19" y="41"/>
                    <a:pt x="19" y="41"/>
                  </a:cubicBezTo>
                  <a:cubicBezTo>
                    <a:pt x="19" y="41"/>
                    <a:pt x="19" y="41"/>
                    <a:pt x="19" y="41"/>
                  </a:cubicBezTo>
                  <a:moveTo>
                    <a:pt x="15" y="10"/>
                  </a:moveTo>
                  <a:cubicBezTo>
                    <a:pt x="15" y="10"/>
                    <a:pt x="15" y="10"/>
                    <a:pt x="15" y="10"/>
                  </a:cubicBezTo>
                  <a:cubicBezTo>
                    <a:pt x="15" y="10"/>
                    <a:pt x="15" y="10"/>
                    <a:pt x="15" y="10"/>
                  </a:cubicBezTo>
                  <a:cubicBezTo>
                    <a:pt x="15" y="10"/>
                    <a:pt x="15" y="10"/>
                    <a:pt x="15" y="10"/>
                  </a:cubicBezTo>
                  <a:moveTo>
                    <a:pt x="15" y="7"/>
                  </a:moveTo>
                  <a:cubicBezTo>
                    <a:pt x="15" y="8"/>
                    <a:pt x="15" y="8"/>
                    <a:pt x="15" y="8"/>
                  </a:cubicBezTo>
                  <a:cubicBezTo>
                    <a:pt x="14" y="8"/>
                    <a:pt x="14" y="8"/>
                    <a:pt x="14" y="8"/>
                  </a:cubicBezTo>
                  <a:cubicBezTo>
                    <a:pt x="15" y="9"/>
                    <a:pt x="15" y="9"/>
                    <a:pt x="15" y="9"/>
                  </a:cubicBezTo>
                  <a:cubicBezTo>
                    <a:pt x="14" y="9"/>
                    <a:pt x="14" y="9"/>
                    <a:pt x="14" y="9"/>
                  </a:cubicBezTo>
                  <a:cubicBezTo>
                    <a:pt x="14" y="10"/>
                    <a:pt x="14" y="10"/>
                    <a:pt x="14" y="10"/>
                  </a:cubicBezTo>
                  <a:cubicBezTo>
                    <a:pt x="14" y="9"/>
                    <a:pt x="14" y="9"/>
                    <a:pt x="14" y="9"/>
                  </a:cubicBezTo>
                  <a:cubicBezTo>
                    <a:pt x="14" y="9"/>
                    <a:pt x="14" y="9"/>
                    <a:pt x="14" y="9"/>
                  </a:cubicBezTo>
                  <a:cubicBezTo>
                    <a:pt x="14" y="9"/>
                    <a:pt x="14" y="9"/>
                    <a:pt x="14" y="9"/>
                  </a:cubicBezTo>
                  <a:cubicBezTo>
                    <a:pt x="13" y="10"/>
                    <a:pt x="13" y="10"/>
                    <a:pt x="13" y="10"/>
                  </a:cubicBezTo>
                  <a:cubicBezTo>
                    <a:pt x="13" y="9"/>
                    <a:pt x="13" y="9"/>
                    <a:pt x="13" y="9"/>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0"/>
                    <a:pt x="10" y="10"/>
                    <a:pt x="10" y="10"/>
                  </a:cubicBezTo>
                  <a:cubicBezTo>
                    <a:pt x="10" y="10"/>
                    <a:pt x="10" y="10"/>
                    <a:pt x="10" y="10"/>
                  </a:cubicBezTo>
                  <a:cubicBezTo>
                    <a:pt x="10" y="10"/>
                    <a:pt x="10" y="10"/>
                    <a:pt x="10" y="10"/>
                  </a:cubicBezTo>
                  <a:cubicBezTo>
                    <a:pt x="9" y="10"/>
                    <a:pt x="9" y="10"/>
                    <a:pt x="9" y="10"/>
                  </a:cubicBezTo>
                  <a:cubicBezTo>
                    <a:pt x="9" y="10"/>
                    <a:pt x="9" y="10"/>
                    <a:pt x="9" y="10"/>
                  </a:cubicBezTo>
                  <a:cubicBezTo>
                    <a:pt x="9" y="11"/>
                    <a:pt x="8" y="11"/>
                    <a:pt x="8" y="11"/>
                  </a:cubicBezTo>
                  <a:cubicBezTo>
                    <a:pt x="8" y="11"/>
                    <a:pt x="8" y="11"/>
                    <a:pt x="8" y="11"/>
                  </a:cubicBezTo>
                  <a:cubicBezTo>
                    <a:pt x="8" y="12"/>
                    <a:pt x="8" y="12"/>
                    <a:pt x="8" y="12"/>
                  </a:cubicBezTo>
                  <a:cubicBezTo>
                    <a:pt x="7" y="12"/>
                    <a:pt x="6"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4" y="13"/>
                    <a:pt x="4" y="13"/>
                    <a:pt x="4" y="13"/>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1" y="16"/>
                    <a:pt x="2" y="16"/>
                  </a:cubicBezTo>
                  <a:cubicBezTo>
                    <a:pt x="2" y="16"/>
                    <a:pt x="2" y="16"/>
                    <a:pt x="2" y="16"/>
                  </a:cubicBezTo>
                  <a:cubicBezTo>
                    <a:pt x="3" y="16"/>
                    <a:pt x="3" y="16"/>
                    <a:pt x="3" y="16"/>
                  </a:cubicBezTo>
                  <a:cubicBezTo>
                    <a:pt x="2" y="16"/>
                    <a:pt x="2" y="17"/>
                    <a:pt x="2" y="17"/>
                  </a:cubicBezTo>
                  <a:cubicBezTo>
                    <a:pt x="2" y="17"/>
                    <a:pt x="2" y="17"/>
                    <a:pt x="2" y="17"/>
                  </a:cubicBezTo>
                  <a:cubicBezTo>
                    <a:pt x="1" y="18"/>
                    <a:pt x="1" y="18"/>
                    <a:pt x="1" y="18"/>
                  </a:cubicBezTo>
                  <a:cubicBezTo>
                    <a:pt x="1" y="18"/>
                    <a:pt x="1" y="18"/>
                    <a:pt x="1" y="18"/>
                  </a:cubicBezTo>
                  <a:cubicBezTo>
                    <a:pt x="1" y="18"/>
                    <a:pt x="1" y="18"/>
                    <a:pt x="1" y="18"/>
                  </a:cubicBezTo>
                  <a:cubicBezTo>
                    <a:pt x="1" y="19"/>
                    <a:pt x="1" y="19"/>
                    <a:pt x="1" y="19"/>
                  </a:cubicBezTo>
                  <a:cubicBezTo>
                    <a:pt x="1" y="18"/>
                    <a:pt x="1" y="18"/>
                    <a:pt x="1" y="18"/>
                  </a:cubicBezTo>
                  <a:cubicBezTo>
                    <a:pt x="1" y="19"/>
                    <a:pt x="1" y="19"/>
                    <a:pt x="1" y="19"/>
                  </a:cubicBezTo>
                  <a:cubicBezTo>
                    <a:pt x="1" y="19"/>
                    <a:pt x="1" y="19"/>
                    <a:pt x="1" y="19"/>
                  </a:cubicBezTo>
                  <a:cubicBezTo>
                    <a:pt x="2" y="19"/>
                    <a:pt x="2" y="19"/>
                    <a:pt x="2" y="19"/>
                  </a:cubicBezTo>
                  <a:cubicBezTo>
                    <a:pt x="2" y="18"/>
                    <a:pt x="2" y="18"/>
                    <a:pt x="2" y="18"/>
                  </a:cubicBezTo>
                  <a:cubicBezTo>
                    <a:pt x="2" y="19"/>
                    <a:pt x="2" y="19"/>
                    <a:pt x="2" y="19"/>
                  </a:cubicBezTo>
                  <a:cubicBezTo>
                    <a:pt x="1" y="19"/>
                    <a:pt x="1" y="19"/>
                    <a:pt x="1" y="19"/>
                  </a:cubicBezTo>
                  <a:cubicBezTo>
                    <a:pt x="1" y="19"/>
                    <a:pt x="1" y="19"/>
                    <a:pt x="1" y="19"/>
                  </a:cubicBezTo>
                  <a:cubicBezTo>
                    <a:pt x="1" y="20"/>
                    <a:pt x="1" y="20"/>
                    <a:pt x="1" y="20"/>
                  </a:cubicBezTo>
                  <a:cubicBezTo>
                    <a:pt x="0" y="20"/>
                    <a:pt x="0" y="20"/>
                    <a:pt x="0" y="20"/>
                  </a:cubicBezTo>
                  <a:cubicBezTo>
                    <a:pt x="0" y="21"/>
                    <a:pt x="0" y="21"/>
                    <a:pt x="0" y="21"/>
                  </a:cubicBezTo>
                  <a:cubicBezTo>
                    <a:pt x="0" y="21"/>
                    <a:pt x="0" y="21"/>
                    <a:pt x="0" y="21"/>
                  </a:cubicBezTo>
                  <a:cubicBezTo>
                    <a:pt x="0" y="20"/>
                    <a:pt x="1" y="20"/>
                    <a:pt x="1" y="19"/>
                  </a:cubicBezTo>
                  <a:cubicBezTo>
                    <a:pt x="2" y="19"/>
                    <a:pt x="2" y="19"/>
                    <a:pt x="2" y="19"/>
                  </a:cubicBezTo>
                  <a:cubicBezTo>
                    <a:pt x="2" y="18"/>
                    <a:pt x="2" y="19"/>
                    <a:pt x="2" y="18"/>
                  </a:cubicBezTo>
                  <a:cubicBezTo>
                    <a:pt x="3" y="17"/>
                    <a:pt x="3" y="18"/>
                    <a:pt x="3" y="17"/>
                  </a:cubicBezTo>
                  <a:cubicBezTo>
                    <a:pt x="4" y="17"/>
                    <a:pt x="4" y="17"/>
                    <a:pt x="4" y="17"/>
                  </a:cubicBezTo>
                  <a:cubicBezTo>
                    <a:pt x="3" y="18"/>
                    <a:pt x="3" y="18"/>
                    <a:pt x="3" y="18"/>
                  </a:cubicBezTo>
                  <a:cubicBezTo>
                    <a:pt x="4" y="16"/>
                    <a:pt x="4" y="16"/>
                    <a:pt x="4" y="16"/>
                  </a:cubicBezTo>
                  <a:cubicBezTo>
                    <a:pt x="5" y="16"/>
                    <a:pt x="5" y="16"/>
                    <a:pt x="5" y="16"/>
                  </a:cubicBezTo>
                  <a:cubicBezTo>
                    <a:pt x="5" y="16"/>
                    <a:pt x="5" y="16"/>
                    <a:pt x="5" y="16"/>
                  </a:cubicBezTo>
                  <a:cubicBezTo>
                    <a:pt x="5" y="17"/>
                    <a:pt x="5" y="17"/>
                    <a:pt x="5" y="17"/>
                  </a:cubicBezTo>
                  <a:cubicBezTo>
                    <a:pt x="6" y="16"/>
                    <a:pt x="6" y="16"/>
                    <a:pt x="6" y="16"/>
                  </a:cubicBezTo>
                  <a:cubicBezTo>
                    <a:pt x="5" y="17"/>
                    <a:pt x="5" y="17"/>
                    <a:pt x="5" y="17"/>
                  </a:cubicBezTo>
                  <a:cubicBezTo>
                    <a:pt x="5" y="17"/>
                    <a:pt x="5" y="17"/>
                    <a:pt x="5" y="17"/>
                  </a:cubicBezTo>
                  <a:cubicBezTo>
                    <a:pt x="6" y="17"/>
                    <a:pt x="6" y="17"/>
                    <a:pt x="6" y="17"/>
                  </a:cubicBezTo>
                  <a:cubicBezTo>
                    <a:pt x="5" y="18"/>
                    <a:pt x="5" y="18"/>
                    <a:pt x="5" y="18"/>
                  </a:cubicBezTo>
                  <a:cubicBezTo>
                    <a:pt x="6" y="17"/>
                    <a:pt x="6" y="17"/>
                    <a:pt x="6" y="17"/>
                  </a:cubicBezTo>
                  <a:cubicBezTo>
                    <a:pt x="5" y="18"/>
                    <a:pt x="5" y="18"/>
                    <a:pt x="5" y="18"/>
                  </a:cubicBezTo>
                  <a:cubicBezTo>
                    <a:pt x="5" y="18"/>
                    <a:pt x="5" y="18"/>
                    <a:pt x="5" y="18"/>
                  </a:cubicBezTo>
                  <a:cubicBezTo>
                    <a:pt x="5" y="18"/>
                    <a:pt x="5" y="18"/>
                    <a:pt x="6" y="18"/>
                  </a:cubicBezTo>
                  <a:cubicBezTo>
                    <a:pt x="6" y="18"/>
                    <a:pt x="6" y="18"/>
                    <a:pt x="6" y="18"/>
                  </a:cubicBezTo>
                  <a:cubicBezTo>
                    <a:pt x="6" y="18"/>
                    <a:pt x="6" y="18"/>
                    <a:pt x="6" y="18"/>
                  </a:cubicBezTo>
                  <a:cubicBezTo>
                    <a:pt x="5" y="19"/>
                    <a:pt x="5" y="19"/>
                    <a:pt x="5" y="19"/>
                  </a:cubicBezTo>
                  <a:cubicBezTo>
                    <a:pt x="5" y="19"/>
                    <a:pt x="5" y="19"/>
                    <a:pt x="5" y="19"/>
                  </a:cubicBezTo>
                  <a:cubicBezTo>
                    <a:pt x="6" y="19"/>
                    <a:pt x="6" y="19"/>
                    <a:pt x="6" y="19"/>
                  </a:cubicBezTo>
                  <a:cubicBezTo>
                    <a:pt x="6" y="19"/>
                    <a:pt x="6" y="20"/>
                    <a:pt x="6" y="20"/>
                  </a:cubicBezTo>
                  <a:cubicBezTo>
                    <a:pt x="5" y="21"/>
                    <a:pt x="5" y="21"/>
                    <a:pt x="5" y="22"/>
                  </a:cubicBezTo>
                  <a:cubicBezTo>
                    <a:pt x="5" y="22"/>
                    <a:pt x="5" y="22"/>
                    <a:pt x="5" y="22"/>
                  </a:cubicBezTo>
                  <a:cubicBezTo>
                    <a:pt x="5" y="23"/>
                    <a:pt x="5" y="23"/>
                    <a:pt x="5" y="23"/>
                  </a:cubicBezTo>
                  <a:cubicBezTo>
                    <a:pt x="4" y="23"/>
                    <a:pt x="4" y="23"/>
                    <a:pt x="4" y="23"/>
                  </a:cubicBezTo>
                  <a:cubicBezTo>
                    <a:pt x="4" y="24"/>
                    <a:pt x="4" y="24"/>
                    <a:pt x="4" y="24"/>
                  </a:cubicBezTo>
                  <a:cubicBezTo>
                    <a:pt x="4" y="24"/>
                    <a:pt x="4" y="24"/>
                    <a:pt x="4" y="24"/>
                  </a:cubicBezTo>
                  <a:cubicBezTo>
                    <a:pt x="5" y="24"/>
                    <a:pt x="5" y="24"/>
                    <a:pt x="5" y="24"/>
                  </a:cubicBezTo>
                  <a:cubicBezTo>
                    <a:pt x="5" y="25"/>
                    <a:pt x="5" y="25"/>
                    <a:pt x="4" y="25"/>
                  </a:cubicBezTo>
                  <a:cubicBezTo>
                    <a:pt x="4" y="26"/>
                    <a:pt x="4" y="26"/>
                    <a:pt x="4" y="26"/>
                  </a:cubicBezTo>
                  <a:cubicBezTo>
                    <a:pt x="5" y="26"/>
                    <a:pt x="5" y="26"/>
                    <a:pt x="5" y="26"/>
                  </a:cubicBezTo>
                  <a:cubicBezTo>
                    <a:pt x="5" y="26"/>
                    <a:pt x="5" y="26"/>
                    <a:pt x="5" y="27"/>
                  </a:cubicBezTo>
                  <a:cubicBezTo>
                    <a:pt x="5" y="27"/>
                    <a:pt x="5" y="27"/>
                    <a:pt x="5" y="27"/>
                  </a:cubicBezTo>
                  <a:cubicBezTo>
                    <a:pt x="5" y="28"/>
                    <a:pt x="5" y="28"/>
                    <a:pt x="5" y="28"/>
                  </a:cubicBezTo>
                  <a:cubicBezTo>
                    <a:pt x="5" y="28"/>
                    <a:pt x="5" y="28"/>
                    <a:pt x="5" y="28"/>
                  </a:cubicBezTo>
                  <a:cubicBezTo>
                    <a:pt x="5" y="28"/>
                    <a:pt x="5" y="28"/>
                    <a:pt x="5" y="28"/>
                  </a:cubicBezTo>
                  <a:cubicBezTo>
                    <a:pt x="5" y="29"/>
                    <a:pt x="5" y="29"/>
                    <a:pt x="5" y="29"/>
                  </a:cubicBezTo>
                  <a:cubicBezTo>
                    <a:pt x="5" y="29"/>
                    <a:pt x="5" y="29"/>
                    <a:pt x="5" y="29"/>
                  </a:cubicBezTo>
                  <a:cubicBezTo>
                    <a:pt x="6" y="30"/>
                    <a:pt x="6" y="30"/>
                    <a:pt x="6" y="30"/>
                  </a:cubicBezTo>
                  <a:cubicBezTo>
                    <a:pt x="6" y="30"/>
                    <a:pt x="6" y="30"/>
                    <a:pt x="6" y="30"/>
                  </a:cubicBezTo>
                  <a:cubicBezTo>
                    <a:pt x="6" y="29"/>
                    <a:pt x="6" y="28"/>
                    <a:pt x="5" y="28"/>
                  </a:cubicBezTo>
                  <a:cubicBezTo>
                    <a:pt x="5" y="28"/>
                    <a:pt x="5" y="28"/>
                    <a:pt x="5" y="28"/>
                  </a:cubicBezTo>
                  <a:cubicBezTo>
                    <a:pt x="5" y="27"/>
                    <a:pt x="5" y="27"/>
                    <a:pt x="5" y="26"/>
                  </a:cubicBezTo>
                  <a:cubicBezTo>
                    <a:pt x="6" y="26"/>
                    <a:pt x="6" y="26"/>
                    <a:pt x="6" y="26"/>
                  </a:cubicBezTo>
                  <a:cubicBezTo>
                    <a:pt x="6" y="27"/>
                    <a:pt x="6" y="27"/>
                    <a:pt x="6" y="27"/>
                  </a:cubicBezTo>
                  <a:cubicBezTo>
                    <a:pt x="6" y="28"/>
                    <a:pt x="6" y="28"/>
                    <a:pt x="6" y="28"/>
                  </a:cubicBezTo>
                  <a:cubicBezTo>
                    <a:pt x="6" y="29"/>
                    <a:pt x="6" y="29"/>
                    <a:pt x="6" y="29"/>
                  </a:cubicBezTo>
                  <a:cubicBezTo>
                    <a:pt x="6" y="29"/>
                    <a:pt x="6" y="29"/>
                    <a:pt x="7" y="29"/>
                  </a:cubicBezTo>
                  <a:cubicBezTo>
                    <a:pt x="7" y="31"/>
                    <a:pt x="6" y="31"/>
                    <a:pt x="7" y="31"/>
                  </a:cubicBezTo>
                  <a:cubicBezTo>
                    <a:pt x="8" y="32"/>
                    <a:pt x="8" y="32"/>
                    <a:pt x="9" y="32"/>
                  </a:cubicBezTo>
                  <a:cubicBezTo>
                    <a:pt x="9" y="32"/>
                    <a:pt x="9" y="32"/>
                    <a:pt x="9" y="33"/>
                  </a:cubicBezTo>
                  <a:cubicBezTo>
                    <a:pt x="10" y="33"/>
                    <a:pt x="10" y="33"/>
                    <a:pt x="10" y="33"/>
                  </a:cubicBezTo>
                  <a:cubicBezTo>
                    <a:pt x="10" y="34"/>
                    <a:pt x="10" y="34"/>
                    <a:pt x="10" y="34"/>
                  </a:cubicBezTo>
                  <a:cubicBezTo>
                    <a:pt x="11" y="34"/>
                    <a:pt x="11" y="34"/>
                    <a:pt x="11" y="34"/>
                  </a:cubicBezTo>
                  <a:cubicBezTo>
                    <a:pt x="11" y="35"/>
                    <a:pt x="11" y="35"/>
                    <a:pt x="11" y="35"/>
                  </a:cubicBezTo>
                  <a:cubicBezTo>
                    <a:pt x="11" y="35"/>
                    <a:pt x="11" y="35"/>
                    <a:pt x="11" y="35"/>
                  </a:cubicBezTo>
                  <a:cubicBezTo>
                    <a:pt x="11" y="36"/>
                    <a:pt x="11" y="36"/>
                    <a:pt x="11" y="36"/>
                  </a:cubicBezTo>
                  <a:cubicBezTo>
                    <a:pt x="11" y="36"/>
                    <a:pt x="11" y="36"/>
                    <a:pt x="11" y="36"/>
                  </a:cubicBezTo>
                  <a:cubicBezTo>
                    <a:pt x="12" y="35"/>
                    <a:pt x="12" y="35"/>
                    <a:pt x="12" y="35"/>
                  </a:cubicBezTo>
                  <a:cubicBezTo>
                    <a:pt x="12" y="35"/>
                    <a:pt x="12" y="35"/>
                    <a:pt x="12" y="35"/>
                  </a:cubicBezTo>
                  <a:cubicBezTo>
                    <a:pt x="12" y="36"/>
                    <a:pt x="12" y="36"/>
                    <a:pt x="12" y="36"/>
                  </a:cubicBezTo>
                  <a:cubicBezTo>
                    <a:pt x="12" y="36"/>
                    <a:pt x="12" y="37"/>
                    <a:pt x="12" y="38"/>
                  </a:cubicBezTo>
                  <a:cubicBezTo>
                    <a:pt x="13" y="38"/>
                    <a:pt x="13" y="38"/>
                    <a:pt x="13" y="38"/>
                  </a:cubicBezTo>
                  <a:cubicBezTo>
                    <a:pt x="12" y="39"/>
                    <a:pt x="12" y="39"/>
                    <a:pt x="12" y="39"/>
                  </a:cubicBezTo>
                  <a:cubicBezTo>
                    <a:pt x="12" y="39"/>
                    <a:pt x="12" y="39"/>
                    <a:pt x="12" y="39"/>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1"/>
                    <a:pt x="12" y="41"/>
                    <a:pt x="12" y="41"/>
                  </a:cubicBezTo>
                  <a:cubicBezTo>
                    <a:pt x="12" y="42"/>
                    <a:pt x="12" y="42"/>
                    <a:pt x="12" y="42"/>
                  </a:cubicBezTo>
                  <a:cubicBezTo>
                    <a:pt x="12" y="42"/>
                    <a:pt x="12" y="42"/>
                    <a:pt x="12" y="42"/>
                  </a:cubicBezTo>
                  <a:cubicBezTo>
                    <a:pt x="12" y="42"/>
                    <a:pt x="12" y="42"/>
                    <a:pt x="12" y="42"/>
                  </a:cubicBezTo>
                  <a:cubicBezTo>
                    <a:pt x="12" y="43"/>
                    <a:pt x="12" y="44"/>
                    <a:pt x="12" y="45"/>
                  </a:cubicBezTo>
                  <a:cubicBezTo>
                    <a:pt x="13" y="45"/>
                    <a:pt x="13" y="45"/>
                    <a:pt x="13" y="46"/>
                  </a:cubicBezTo>
                  <a:cubicBezTo>
                    <a:pt x="13" y="46"/>
                    <a:pt x="13" y="46"/>
                    <a:pt x="13" y="46"/>
                  </a:cubicBezTo>
                  <a:cubicBezTo>
                    <a:pt x="13" y="47"/>
                    <a:pt x="14" y="47"/>
                    <a:pt x="14" y="48"/>
                  </a:cubicBezTo>
                  <a:cubicBezTo>
                    <a:pt x="14" y="48"/>
                    <a:pt x="14" y="51"/>
                    <a:pt x="14" y="52"/>
                  </a:cubicBezTo>
                  <a:cubicBezTo>
                    <a:pt x="14" y="53"/>
                    <a:pt x="14" y="53"/>
                    <a:pt x="14" y="53"/>
                  </a:cubicBezTo>
                  <a:cubicBezTo>
                    <a:pt x="14" y="53"/>
                    <a:pt x="14" y="53"/>
                    <a:pt x="14" y="53"/>
                  </a:cubicBezTo>
                  <a:cubicBezTo>
                    <a:pt x="14" y="54"/>
                    <a:pt x="14" y="54"/>
                    <a:pt x="14" y="54"/>
                  </a:cubicBezTo>
                  <a:cubicBezTo>
                    <a:pt x="14" y="54"/>
                    <a:pt x="14" y="54"/>
                    <a:pt x="14" y="54"/>
                  </a:cubicBezTo>
                  <a:cubicBezTo>
                    <a:pt x="14" y="55"/>
                    <a:pt x="14" y="56"/>
                    <a:pt x="14" y="56"/>
                  </a:cubicBezTo>
                  <a:cubicBezTo>
                    <a:pt x="14" y="57"/>
                    <a:pt x="14" y="57"/>
                    <a:pt x="14" y="57"/>
                  </a:cubicBezTo>
                  <a:cubicBezTo>
                    <a:pt x="14" y="57"/>
                    <a:pt x="14" y="57"/>
                    <a:pt x="14" y="57"/>
                  </a:cubicBezTo>
                  <a:cubicBezTo>
                    <a:pt x="14" y="57"/>
                    <a:pt x="15" y="58"/>
                    <a:pt x="15" y="58"/>
                  </a:cubicBezTo>
                  <a:cubicBezTo>
                    <a:pt x="15" y="59"/>
                    <a:pt x="15" y="59"/>
                    <a:pt x="15" y="59"/>
                  </a:cubicBezTo>
                  <a:cubicBezTo>
                    <a:pt x="15" y="59"/>
                    <a:pt x="15" y="59"/>
                    <a:pt x="15" y="59"/>
                  </a:cubicBezTo>
                  <a:cubicBezTo>
                    <a:pt x="15" y="60"/>
                    <a:pt x="15" y="60"/>
                    <a:pt x="15" y="60"/>
                  </a:cubicBezTo>
                  <a:cubicBezTo>
                    <a:pt x="15" y="61"/>
                    <a:pt x="15" y="61"/>
                    <a:pt x="15" y="61"/>
                  </a:cubicBezTo>
                  <a:cubicBezTo>
                    <a:pt x="15" y="61"/>
                    <a:pt x="15" y="61"/>
                    <a:pt x="15" y="61"/>
                  </a:cubicBezTo>
                  <a:cubicBezTo>
                    <a:pt x="15" y="62"/>
                    <a:pt x="15" y="62"/>
                    <a:pt x="15" y="62"/>
                  </a:cubicBezTo>
                  <a:cubicBezTo>
                    <a:pt x="15" y="62"/>
                    <a:pt x="15" y="62"/>
                    <a:pt x="15" y="62"/>
                  </a:cubicBezTo>
                  <a:cubicBezTo>
                    <a:pt x="15" y="62"/>
                    <a:pt x="15" y="62"/>
                    <a:pt x="15" y="62"/>
                  </a:cubicBezTo>
                  <a:cubicBezTo>
                    <a:pt x="15" y="63"/>
                    <a:pt x="16" y="64"/>
                    <a:pt x="16" y="64"/>
                  </a:cubicBezTo>
                  <a:cubicBezTo>
                    <a:pt x="16" y="65"/>
                    <a:pt x="16" y="65"/>
                    <a:pt x="16" y="65"/>
                  </a:cubicBezTo>
                  <a:cubicBezTo>
                    <a:pt x="16" y="65"/>
                    <a:pt x="16" y="65"/>
                    <a:pt x="16" y="65"/>
                  </a:cubicBezTo>
                  <a:cubicBezTo>
                    <a:pt x="16" y="65"/>
                    <a:pt x="16" y="65"/>
                    <a:pt x="16" y="65"/>
                  </a:cubicBezTo>
                  <a:cubicBezTo>
                    <a:pt x="17" y="65"/>
                    <a:pt x="17" y="65"/>
                    <a:pt x="17" y="65"/>
                  </a:cubicBezTo>
                  <a:cubicBezTo>
                    <a:pt x="17" y="66"/>
                    <a:pt x="17" y="66"/>
                    <a:pt x="18" y="67"/>
                  </a:cubicBezTo>
                  <a:cubicBezTo>
                    <a:pt x="18" y="67"/>
                    <a:pt x="18" y="67"/>
                    <a:pt x="18" y="67"/>
                  </a:cubicBezTo>
                  <a:cubicBezTo>
                    <a:pt x="18" y="66"/>
                    <a:pt x="17" y="66"/>
                    <a:pt x="17" y="66"/>
                  </a:cubicBezTo>
                  <a:cubicBezTo>
                    <a:pt x="17" y="65"/>
                    <a:pt x="17" y="65"/>
                    <a:pt x="17" y="65"/>
                  </a:cubicBezTo>
                  <a:cubicBezTo>
                    <a:pt x="17" y="65"/>
                    <a:pt x="17" y="65"/>
                    <a:pt x="17" y="65"/>
                  </a:cubicBezTo>
                  <a:cubicBezTo>
                    <a:pt x="17" y="65"/>
                    <a:pt x="17" y="65"/>
                    <a:pt x="17" y="65"/>
                  </a:cubicBezTo>
                  <a:cubicBezTo>
                    <a:pt x="17" y="65"/>
                    <a:pt x="17" y="64"/>
                    <a:pt x="17" y="64"/>
                  </a:cubicBezTo>
                  <a:cubicBezTo>
                    <a:pt x="16" y="64"/>
                    <a:pt x="16" y="64"/>
                    <a:pt x="16" y="64"/>
                  </a:cubicBezTo>
                  <a:cubicBezTo>
                    <a:pt x="17" y="63"/>
                    <a:pt x="17" y="63"/>
                    <a:pt x="17" y="63"/>
                  </a:cubicBezTo>
                  <a:cubicBezTo>
                    <a:pt x="17" y="62"/>
                    <a:pt x="16" y="62"/>
                    <a:pt x="16" y="62"/>
                  </a:cubicBezTo>
                  <a:cubicBezTo>
                    <a:pt x="17" y="62"/>
                    <a:pt x="17" y="62"/>
                    <a:pt x="17" y="62"/>
                  </a:cubicBezTo>
                  <a:cubicBezTo>
                    <a:pt x="17" y="61"/>
                    <a:pt x="17" y="61"/>
                    <a:pt x="17" y="61"/>
                  </a:cubicBezTo>
                  <a:cubicBezTo>
                    <a:pt x="17" y="61"/>
                    <a:pt x="17" y="61"/>
                    <a:pt x="17" y="61"/>
                  </a:cubicBezTo>
                  <a:cubicBezTo>
                    <a:pt x="17" y="60"/>
                    <a:pt x="17" y="60"/>
                    <a:pt x="17" y="60"/>
                  </a:cubicBezTo>
                  <a:cubicBezTo>
                    <a:pt x="17" y="60"/>
                    <a:pt x="17" y="60"/>
                    <a:pt x="17" y="60"/>
                  </a:cubicBezTo>
                  <a:cubicBezTo>
                    <a:pt x="17" y="60"/>
                    <a:pt x="17" y="60"/>
                    <a:pt x="17" y="60"/>
                  </a:cubicBezTo>
                  <a:cubicBezTo>
                    <a:pt x="17" y="59"/>
                    <a:pt x="17" y="59"/>
                    <a:pt x="17" y="59"/>
                  </a:cubicBezTo>
                  <a:cubicBezTo>
                    <a:pt x="18" y="59"/>
                    <a:pt x="18" y="59"/>
                    <a:pt x="18" y="59"/>
                  </a:cubicBezTo>
                  <a:cubicBezTo>
                    <a:pt x="18" y="59"/>
                    <a:pt x="18" y="59"/>
                    <a:pt x="18" y="58"/>
                  </a:cubicBezTo>
                  <a:cubicBezTo>
                    <a:pt x="18" y="58"/>
                    <a:pt x="17" y="56"/>
                    <a:pt x="18" y="56"/>
                  </a:cubicBezTo>
                  <a:cubicBezTo>
                    <a:pt x="18" y="56"/>
                    <a:pt x="18" y="56"/>
                    <a:pt x="18" y="56"/>
                  </a:cubicBezTo>
                  <a:cubicBezTo>
                    <a:pt x="18" y="56"/>
                    <a:pt x="18" y="56"/>
                    <a:pt x="18" y="56"/>
                  </a:cubicBezTo>
                  <a:cubicBezTo>
                    <a:pt x="18" y="56"/>
                    <a:pt x="18" y="57"/>
                    <a:pt x="18" y="58"/>
                  </a:cubicBezTo>
                  <a:cubicBezTo>
                    <a:pt x="19" y="57"/>
                    <a:pt x="19" y="57"/>
                    <a:pt x="19" y="57"/>
                  </a:cubicBezTo>
                  <a:cubicBezTo>
                    <a:pt x="19" y="57"/>
                    <a:pt x="19" y="56"/>
                    <a:pt x="19" y="56"/>
                  </a:cubicBezTo>
                  <a:cubicBezTo>
                    <a:pt x="19" y="55"/>
                    <a:pt x="19" y="55"/>
                    <a:pt x="19" y="55"/>
                  </a:cubicBezTo>
                  <a:cubicBezTo>
                    <a:pt x="19" y="56"/>
                    <a:pt x="19" y="56"/>
                    <a:pt x="19" y="56"/>
                  </a:cubicBezTo>
                  <a:cubicBezTo>
                    <a:pt x="19" y="56"/>
                    <a:pt x="19" y="56"/>
                    <a:pt x="19" y="56"/>
                  </a:cubicBezTo>
                  <a:cubicBezTo>
                    <a:pt x="19" y="56"/>
                    <a:pt x="19" y="56"/>
                    <a:pt x="19" y="56"/>
                  </a:cubicBezTo>
                  <a:cubicBezTo>
                    <a:pt x="19" y="55"/>
                    <a:pt x="19" y="55"/>
                    <a:pt x="19" y="55"/>
                  </a:cubicBezTo>
                  <a:cubicBezTo>
                    <a:pt x="20" y="54"/>
                    <a:pt x="19" y="54"/>
                    <a:pt x="20" y="53"/>
                  </a:cubicBezTo>
                  <a:cubicBezTo>
                    <a:pt x="20" y="53"/>
                    <a:pt x="20" y="53"/>
                    <a:pt x="20" y="53"/>
                  </a:cubicBezTo>
                  <a:cubicBezTo>
                    <a:pt x="20" y="53"/>
                    <a:pt x="20" y="53"/>
                    <a:pt x="20" y="53"/>
                  </a:cubicBezTo>
                  <a:cubicBezTo>
                    <a:pt x="20" y="53"/>
                    <a:pt x="20" y="53"/>
                    <a:pt x="20" y="53"/>
                  </a:cubicBezTo>
                  <a:cubicBezTo>
                    <a:pt x="21" y="52"/>
                    <a:pt x="21" y="52"/>
                    <a:pt x="21" y="52"/>
                  </a:cubicBezTo>
                  <a:cubicBezTo>
                    <a:pt x="21" y="52"/>
                    <a:pt x="21" y="52"/>
                    <a:pt x="21" y="52"/>
                  </a:cubicBezTo>
                  <a:cubicBezTo>
                    <a:pt x="22" y="50"/>
                    <a:pt x="22" y="50"/>
                    <a:pt x="22" y="49"/>
                  </a:cubicBezTo>
                  <a:cubicBezTo>
                    <a:pt x="22" y="47"/>
                    <a:pt x="22" y="47"/>
                    <a:pt x="22" y="47"/>
                  </a:cubicBezTo>
                  <a:cubicBezTo>
                    <a:pt x="22" y="47"/>
                    <a:pt x="22" y="47"/>
                    <a:pt x="22" y="47"/>
                  </a:cubicBezTo>
                  <a:cubicBezTo>
                    <a:pt x="22" y="46"/>
                    <a:pt x="22" y="46"/>
                    <a:pt x="22" y="46"/>
                  </a:cubicBezTo>
                  <a:cubicBezTo>
                    <a:pt x="22" y="46"/>
                    <a:pt x="22" y="46"/>
                    <a:pt x="22" y="46"/>
                  </a:cubicBezTo>
                  <a:cubicBezTo>
                    <a:pt x="22" y="46"/>
                    <a:pt x="23" y="44"/>
                    <a:pt x="23" y="44"/>
                  </a:cubicBezTo>
                  <a:cubicBezTo>
                    <a:pt x="22" y="43"/>
                    <a:pt x="22" y="43"/>
                    <a:pt x="22" y="43"/>
                  </a:cubicBezTo>
                  <a:cubicBezTo>
                    <a:pt x="22" y="43"/>
                    <a:pt x="22" y="43"/>
                    <a:pt x="22" y="43"/>
                  </a:cubicBezTo>
                  <a:cubicBezTo>
                    <a:pt x="21" y="42"/>
                    <a:pt x="21" y="43"/>
                    <a:pt x="20" y="42"/>
                  </a:cubicBezTo>
                  <a:cubicBezTo>
                    <a:pt x="20" y="41"/>
                    <a:pt x="20" y="41"/>
                    <a:pt x="20" y="41"/>
                  </a:cubicBezTo>
                  <a:cubicBezTo>
                    <a:pt x="20" y="41"/>
                    <a:pt x="20" y="41"/>
                    <a:pt x="20"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8" y="41"/>
                    <a:pt x="18" y="41"/>
                    <a:pt x="18" y="41"/>
                  </a:cubicBezTo>
                  <a:cubicBezTo>
                    <a:pt x="19" y="40"/>
                    <a:pt x="19" y="40"/>
                    <a:pt x="19" y="40"/>
                  </a:cubicBezTo>
                  <a:cubicBezTo>
                    <a:pt x="19" y="39"/>
                    <a:pt x="19" y="39"/>
                    <a:pt x="19" y="38"/>
                  </a:cubicBezTo>
                  <a:cubicBezTo>
                    <a:pt x="19" y="38"/>
                    <a:pt x="19" y="38"/>
                    <a:pt x="19" y="38"/>
                  </a:cubicBezTo>
                  <a:cubicBezTo>
                    <a:pt x="19" y="38"/>
                    <a:pt x="19" y="38"/>
                    <a:pt x="19" y="38"/>
                  </a:cubicBezTo>
                  <a:cubicBezTo>
                    <a:pt x="18" y="38"/>
                    <a:pt x="18" y="38"/>
                    <a:pt x="17" y="37"/>
                  </a:cubicBezTo>
                  <a:cubicBezTo>
                    <a:pt x="17" y="38"/>
                    <a:pt x="17" y="38"/>
                    <a:pt x="17" y="38"/>
                  </a:cubicBezTo>
                  <a:cubicBezTo>
                    <a:pt x="16" y="37"/>
                    <a:pt x="17" y="37"/>
                    <a:pt x="17" y="37"/>
                  </a:cubicBezTo>
                  <a:cubicBezTo>
                    <a:pt x="17" y="36"/>
                    <a:pt x="17" y="36"/>
                    <a:pt x="17" y="36"/>
                  </a:cubicBezTo>
                  <a:cubicBezTo>
                    <a:pt x="16" y="36"/>
                    <a:pt x="16" y="36"/>
                    <a:pt x="16" y="36"/>
                  </a:cubicBezTo>
                  <a:cubicBezTo>
                    <a:pt x="16" y="36"/>
                    <a:pt x="16" y="36"/>
                    <a:pt x="16" y="36"/>
                  </a:cubicBezTo>
                  <a:cubicBezTo>
                    <a:pt x="16" y="35"/>
                    <a:pt x="16" y="35"/>
                    <a:pt x="15" y="35"/>
                  </a:cubicBezTo>
                  <a:cubicBezTo>
                    <a:pt x="15" y="35"/>
                    <a:pt x="15" y="35"/>
                    <a:pt x="15" y="35"/>
                  </a:cubicBezTo>
                  <a:cubicBezTo>
                    <a:pt x="14" y="34"/>
                    <a:pt x="14" y="34"/>
                    <a:pt x="14" y="34"/>
                  </a:cubicBezTo>
                  <a:cubicBezTo>
                    <a:pt x="14" y="34"/>
                    <a:pt x="14" y="34"/>
                    <a:pt x="14" y="34"/>
                  </a:cubicBezTo>
                  <a:cubicBezTo>
                    <a:pt x="14" y="35"/>
                    <a:pt x="14" y="35"/>
                    <a:pt x="14" y="35"/>
                  </a:cubicBezTo>
                  <a:cubicBezTo>
                    <a:pt x="14" y="35"/>
                    <a:pt x="14" y="35"/>
                    <a:pt x="14" y="35"/>
                  </a:cubicBezTo>
                  <a:cubicBezTo>
                    <a:pt x="13" y="34"/>
                    <a:pt x="13" y="34"/>
                    <a:pt x="13" y="34"/>
                  </a:cubicBezTo>
                  <a:cubicBezTo>
                    <a:pt x="13" y="34"/>
                    <a:pt x="13" y="34"/>
                    <a:pt x="13" y="34"/>
                  </a:cubicBezTo>
                  <a:cubicBezTo>
                    <a:pt x="13" y="35"/>
                    <a:pt x="13" y="35"/>
                    <a:pt x="13" y="35"/>
                  </a:cubicBezTo>
                  <a:cubicBezTo>
                    <a:pt x="13" y="35"/>
                    <a:pt x="13" y="35"/>
                    <a:pt x="13" y="35"/>
                  </a:cubicBezTo>
                  <a:cubicBezTo>
                    <a:pt x="13" y="35"/>
                    <a:pt x="13" y="35"/>
                    <a:pt x="13" y="35"/>
                  </a:cubicBezTo>
                  <a:cubicBezTo>
                    <a:pt x="12" y="36"/>
                    <a:pt x="12" y="36"/>
                    <a:pt x="12" y="36"/>
                  </a:cubicBezTo>
                  <a:cubicBezTo>
                    <a:pt x="12" y="35"/>
                    <a:pt x="12" y="35"/>
                    <a:pt x="12" y="35"/>
                  </a:cubicBezTo>
                  <a:cubicBezTo>
                    <a:pt x="12" y="35"/>
                    <a:pt x="11" y="35"/>
                    <a:pt x="11" y="34"/>
                  </a:cubicBezTo>
                  <a:cubicBezTo>
                    <a:pt x="11" y="34"/>
                    <a:pt x="11" y="33"/>
                    <a:pt x="11" y="33"/>
                  </a:cubicBezTo>
                  <a:cubicBezTo>
                    <a:pt x="11" y="33"/>
                    <a:pt x="11" y="33"/>
                    <a:pt x="11" y="33"/>
                  </a:cubicBezTo>
                  <a:cubicBezTo>
                    <a:pt x="10" y="32"/>
                    <a:pt x="10" y="32"/>
                    <a:pt x="10" y="32"/>
                  </a:cubicBezTo>
                  <a:cubicBezTo>
                    <a:pt x="10" y="32"/>
                    <a:pt x="10" y="32"/>
                    <a:pt x="10" y="32"/>
                  </a:cubicBezTo>
                  <a:cubicBezTo>
                    <a:pt x="10" y="32"/>
                    <a:pt x="10" y="32"/>
                    <a:pt x="10" y="32"/>
                  </a:cubicBezTo>
                  <a:cubicBezTo>
                    <a:pt x="10" y="31"/>
                    <a:pt x="10" y="31"/>
                    <a:pt x="10" y="31"/>
                  </a:cubicBezTo>
                  <a:cubicBezTo>
                    <a:pt x="10" y="31"/>
                    <a:pt x="10" y="31"/>
                    <a:pt x="10" y="31"/>
                  </a:cubicBezTo>
                  <a:cubicBezTo>
                    <a:pt x="11" y="30"/>
                    <a:pt x="11" y="30"/>
                    <a:pt x="11" y="30"/>
                  </a:cubicBezTo>
                  <a:cubicBezTo>
                    <a:pt x="10" y="30"/>
                    <a:pt x="10" y="30"/>
                    <a:pt x="10" y="30"/>
                  </a:cubicBezTo>
                  <a:cubicBezTo>
                    <a:pt x="10" y="31"/>
                    <a:pt x="10" y="31"/>
                    <a:pt x="10" y="31"/>
                  </a:cubicBezTo>
                  <a:cubicBezTo>
                    <a:pt x="9" y="31"/>
                    <a:pt x="9" y="31"/>
                    <a:pt x="9" y="31"/>
                  </a:cubicBezTo>
                  <a:cubicBezTo>
                    <a:pt x="9" y="31"/>
                    <a:pt x="9" y="31"/>
                    <a:pt x="9" y="31"/>
                  </a:cubicBezTo>
                  <a:cubicBezTo>
                    <a:pt x="8" y="30"/>
                    <a:pt x="8" y="30"/>
                    <a:pt x="8" y="29"/>
                  </a:cubicBezTo>
                  <a:cubicBezTo>
                    <a:pt x="9" y="28"/>
                    <a:pt x="9" y="28"/>
                    <a:pt x="9" y="28"/>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10" y="26"/>
                    <a:pt x="10" y="26"/>
                    <a:pt x="10" y="26"/>
                  </a:cubicBezTo>
                  <a:cubicBezTo>
                    <a:pt x="10" y="27"/>
                    <a:pt x="10" y="27"/>
                    <a:pt x="10" y="27"/>
                  </a:cubicBezTo>
                  <a:cubicBezTo>
                    <a:pt x="10" y="27"/>
                    <a:pt x="10" y="27"/>
                    <a:pt x="10" y="27"/>
                  </a:cubicBezTo>
                  <a:cubicBezTo>
                    <a:pt x="11" y="26"/>
                    <a:pt x="11" y="26"/>
                    <a:pt x="11" y="26"/>
                  </a:cubicBezTo>
                  <a:cubicBezTo>
                    <a:pt x="12" y="26"/>
                    <a:pt x="12" y="27"/>
                    <a:pt x="12" y="27"/>
                  </a:cubicBezTo>
                  <a:cubicBezTo>
                    <a:pt x="12" y="28"/>
                    <a:pt x="12" y="28"/>
                    <a:pt x="12" y="28"/>
                  </a:cubicBezTo>
                  <a:cubicBezTo>
                    <a:pt x="12" y="28"/>
                    <a:pt x="12" y="28"/>
                    <a:pt x="12" y="28"/>
                  </a:cubicBezTo>
                  <a:cubicBezTo>
                    <a:pt x="12" y="28"/>
                    <a:pt x="12" y="28"/>
                    <a:pt x="12" y="28"/>
                  </a:cubicBezTo>
                  <a:cubicBezTo>
                    <a:pt x="13" y="27"/>
                    <a:pt x="12" y="27"/>
                    <a:pt x="12" y="26"/>
                  </a:cubicBezTo>
                  <a:cubicBezTo>
                    <a:pt x="12" y="25"/>
                    <a:pt x="14" y="24"/>
                    <a:pt x="14" y="23"/>
                  </a:cubicBezTo>
                  <a:cubicBezTo>
                    <a:pt x="14" y="23"/>
                    <a:pt x="14" y="23"/>
                    <a:pt x="14" y="23"/>
                  </a:cubicBezTo>
                  <a:cubicBezTo>
                    <a:pt x="14" y="23"/>
                    <a:pt x="14" y="23"/>
                    <a:pt x="14" y="23"/>
                  </a:cubicBezTo>
                  <a:cubicBezTo>
                    <a:pt x="14" y="23"/>
                    <a:pt x="14" y="23"/>
                    <a:pt x="14" y="23"/>
                  </a:cubicBezTo>
                  <a:cubicBezTo>
                    <a:pt x="14" y="22"/>
                    <a:pt x="14" y="22"/>
                    <a:pt x="14" y="22"/>
                  </a:cubicBezTo>
                  <a:cubicBezTo>
                    <a:pt x="14" y="23"/>
                    <a:pt x="14" y="23"/>
                    <a:pt x="14" y="23"/>
                  </a:cubicBezTo>
                  <a:cubicBezTo>
                    <a:pt x="14" y="22"/>
                    <a:pt x="14" y="22"/>
                    <a:pt x="14" y="22"/>
                  </a:cubicBezTo>
                  <a:cubicBezTo>
                    <a:pt x="14" y="21"/>
                    <a:pt x="14" y="21"/>
                    <a:pt x="14" y="21"/>
                  </a:cubicBezTo>
                  <a:cubicBezTo>
                    <a:pt x="14" y="22"/>
                    <a:pt x="14" y="22"/>
                    <a:pt x="14" y="22"/>
                  </a:cubicBezTo>
                  <a:cubicBezTo>
                    <a:pt x="15" y="21"/>
                    <a:pt x="15" y="21"/>
                    <a:pt x="15" y="21"/>
                  </a:cubicBezTo>
                  <a:cubicBezTo>
                    <a:pt x="15" y="20"/>
                    <a:pt x="15" y="21"/>
                    <a:pt x="15" y="20"/>
                  </a:cubicBezTo>
                  <a:cubicBezTo>
                    <a:pt x="16" y="20"/>
                    <a:pt x="16" y="20"/>
                    <a:pt x="16" y="20"/>
                  </a:cubicBezTo>
                  <a:cubicBezTo>
                    <a:pt x="16" y="19"/>
                    <a:pt x="16" y="19"/>
                    <a:pt x="16" y="19"/>
                  </a:cubicBezTo>
                  <a:cubicBezTo>
                    <a:pt x="16" y="19"/>
                    <a:pt x="16" y="19"/>
                    <a:pt x="16" y="19"/>
                  </a:cubicBezTo>
                  <a:cubicBezTo>
                    <a:pt x="17" y="18"/>
                    <a:pt x="17"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8" y="18"/>
                    <a:pt x="18" y="18"/>
                    <a:pt x="18" y="18"/>
                  </a:cubicBezTo>
                  <a:cubicBezTo>
                    <a:pt x="18" y="18"/>
                    <a:pt x="18" y="18"/>
                    <a:pt x="18" y="18"/>
                  </a:cubicBezTo>
                  <a:cubicBezTo>
                    <a:pt x="17" y="18"/>
                    <a:pt x="17" y="18"/>
                    <a:pt x="17" y="18"/>
                  </a:cubicBezTo>
                  <a:cubicBezTo>
                    <a:pt x="17" y="17"/>
                    <a:pt x="17" y="17"/>
                    <a:pt x="17" y="17"/>
                  </a:cubicBezTo>
                  <a:cubicBezTo>
                    <a:pt x="17" y="17"/>
                    <a:pt x="17" y="17"/>
                    <a:pt x="17" y="17"/>
                  </a:cubicBezTo>
                  <a:cubicBezTo>
                    <a:pt x="17" y="17"/>
                    <a:pt x="17" y="17"/>
                    <a:pt x="17" y="17"/>
                  </a:cubicBezTo>
                  <a:cubicBezTo>
                    <a:pt x="17" y="16"/>
                    <a:pt x="17" y="16"/>
                    <a:pt x="17" y="16"/>
                  </a:cubicBezTo>
                  <a:cubicBezTo>
                    <a:pt x="16" y="17"/>
                    <a:pt x="16" y="17"/>
                    <a:pt x="16" y="17"/>
                  </a:cubicBezTo>
                  <a:cubicBezTo>
                    <a:pt x="16" y="18"/>
                    <a:pt x="16" y="18"/>
                    <a:pt x="16" y="18"/>
                  </a:cubicBezTo>
                  <a:cubicBezTo>
                    <a:pt x="16" y="18"/>
                    <a:pt x="16" y="18"/>
                    <a:pt x="16" y="18"/>
                  </a:cubicBezTo>
                  <a:cubicBezTo>
                    <a:pt x="16" y="17"/>
                    <a:pt x="16" y="17"/>
                    <a:pt x="16" y="17"/>
                  </a:cubicBezTo>
                  <a:cubicBezTo>
                    <a:pt x="17" y="17"/>
                    <a:pt x="17" y="17"/>
                    <a:pt x="17" y="17"/>
                  </a:cubicBezTo>
                  <a:cubicBezTo>
                    <a:pt x="17" y="16"/>
                    <a:pt x="18" y="16"/>
                    <a:pt x="18" y="16"/>
                  </a:cubicBezTo>
                  <a:cubicBezTo>
                    <a:pt x="18" y="16"/>
                    <a:pt x="18" y="16"/>
                    <a:pt x="18" y="16"/>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20" y="15"/>
                  </a:cubicBezTo>
                  <a:cubicBezTo>
                    <a:pt x="20"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2"/>
                    <a:pt x="19" y="11"/>
                  </a:cubicBezTo>
                  <a:cubicBezTo>
                    <a:pt x="19" y="11"/>
                    <a:pt x="19" y="11"/>
                    <a:pt x="19" y="11"/>
                  </a:cubicBezTo>
                  <a:cubicBezTo>
                    <a:pt x="19" y="11"/>
                    <a:pt x="19" y="11"/>
                    <a:pt x="19" y="11"/>
                  </a:cubicBezTo>
                  <a:cubicBezTo>
                    <a:pt x="18" y="12"/>
                    <a:pt x="18" y="12"/>
                    <a:pt x="18" y="12"/>
                  </a:cubicBezTo>
                  <a:cubicBezTo>
                    <a:pt x="17" y="12"/>
                    <a:pt x="17" y="12"/>
                    <a:pt x="17" y="12"/>
                  </a:cubicBezTo>
                  <a:cubicBezTo>
                    <a:pt x="18" y="12"/>
                    <a:pt x="18" y="12"/>
                    <a:pt x="18" y="12"/>
                  </a:cubicBezTo>
                  <a:cubicBezTo>
                    <a:pt x="17" y="11"/>
                    <a:pt x="17" y="11"/>
                    <a:pt x="17" y="11"/>
                  </a:cubicBezTo>
                  <a:cubicBezTo>
                    <a:pt x="18" y="11"/>
                    <a:pt x="18" y="11"/>
                    <a:pt x="18" y="11"/>
                  </a:cubicBezTo>
                  <a:cubicBezTo>
                    <a:pt x="17" y="11"/>
                    <a:pt x="17" y="11"/>
                    <a:pt x="17" y="11"/>
                  </a:cubicBezTo>
                  <a:cubicBezTo>
                    <a:pt x="16" y="11"/>
                    <a:pt x="16" y="11"/>
                    <a:pt x="16" y="11"/>
                  </a:cubicBezTo>
                  <a:cubicBezTo>
                    <a:pt x="16" y="11"/>
                    <a:pt x="16" y="11"/>
                    <a:pt x="16" y="12"/>
                  </a:cubicBezTo>
                  <a:cubicBezTo>
                    <a:pt x="16" y="12"/>
                    <a:pt x="16" y="12"/>
                    <a:pt x="16" y="12"/>
                  </a:cubicBezTo>
                  <a:cubicBezTo>
                    <a:pt x="16" y="13"/>
                    <a:pt x="16" y="13"/>
                    <a:pt x="16" y="13"/>
                  </a:cubicBezTo>
                  <a:cubicBezTo>
                    <a:pt x="16" y="14"/>
                    <a:pt x="15" y="14"/>
                    <a:pt x="15" y="14"/>
                  </a:cubicBezTo>
                  <a:cubicBezTo>
                    <a:pt x="15" y="15"/>
                    <a:pt x="15" y="15"/>
                    <a:pt x="15" y="15"/>
                  </a:cubicBezTo>
                  <a:cubicBezTo>
                    <a:pt x="15" y="16"/>
                    <a:pt x="15" y="16"/>
                    <a:pt x="15" y="16"/>
                  </a:cubicBezTo>
                  <a:cubicBezTo>
                    <a:pt x="15" y="16"/>
                    <a:pt x="15" y="16"/>
                    <a:pt x="15" y="16"/>
                  </a:cubicBezTo>
                  <a:cubicBezTo>
                    <a:pt x="14" y="16"/>
                    <a:pt x="14" y="16"/>
                    <a:pt x="14" y="16"/>
                  </a:cubicBezTo>
                  <a:cubicBezTo>
                    <a:pt x="14" y="15"/>
                    <a:pt x="14" y="15"/>
                    <a:pt x="15" y="14"/>
                  </a:cubicBezTo>
                  <a:cubicBezTo>
                    <a:pt x="15" y="14"/>
                    <a:pt x="15" y="14"/>
                    <a:pt x="15" y="14"/>
                  </a:cubicBezTo>
                  <a:cubicBezTo>
                    <a:pt x="14" y="14"/>
                    <a:pt x="14" y="14"/>
                    <a:pt x="14" y="14"/>
                  </a:cubicBezTo>
                  <a:cubicBezTo>
                    <a:pt x="14" y="15"/>
                    <a:pt x="14" y="15"/>
                    <a:pt x="14" y="15"/>
                  </a:cubicBezTo>
                  <a:cubicBezTo>
                    <a:pt x="13" y="14"/>
                    <a:pt x="13" y="14"/>
                    <a:pt x="13" y="14"/>
                  </a:cubicBezTo>
                  <a:cubicBezTo>
                    <a:pt x="13" y="13"/>
                    <a:pt x="13" y="13"/>
                    <a:pt x="13" y="13"/>
                  </a:cubicBezTo>
                  <a:cubicBezTo>
                    <a:pt x="13" y="13"/>
                    <a:pt x="13" y="12"/>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0"/>
                    <a:pt x="15" y="10"/>
                    <a:pt x="15" y="10"/>
                  </a:cubicBezTo>
                  <a:cubicBezTo>
                    <a:pt x="15" y="10"/>
                    <a:pt x="15" y="10"/>
                    <a:pt x="15" y="10"/>
                  </a:cubicBezTo>
                  <a:cubicBezTo>
                    <a:pt x="15" y="9"/>
                    <a:pt x="15" y="9"/>
                    <a:pt x="15" y="9"/>
                  </a:cubicBezTo>
                  <a:cubicBezTo>
                    <a:pt x="15" y="10"/>
                    <a:pt x="15" y="10"/>
                    <a:pt x="15" y="10"/>
                  </a:cubicBezTo>
                  <a:cubicBezTo>
                    <a:pt x="16" y="10"/>
                    <a:pt x="16" y="10"/>
                    <a:pt x="16" y="10"/>
                  </a:cubicBezTo>
                  <a:cubicBezTo>
                    <a:pt x="16" y="10"/>
                    <a:pt x="16" y="10"/>
                    <a:pt x="16" y="10"/>
                  </a:cubicBezTo>
                  <a:cubicBezTo>
                    <a:pt x="16" y="9"/>
                    <a:pt x="16" y="9"/>
                    <a:pt x="16"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7" y="8"/>
                    <a:pt x="17" y="8"/>
                    <a:pt x="17" y="8"/>
                  </a:cubicBezTo>
                  <a:cubicBezTo>
                    <a:pt x="17" y="8"/>
                    <a:pt x="17" y="8"/>
                    <a:pt x="17" y="8"/>
                  </a:cubicBezTo>
                  <a:cubicBezTo>
                    <a:pt x="17" y="7"/>
                    <a:pt x="17" y="7"/>
                    <a:pt x="17" y="7"/>
                  </a:cubicBezTo>
                  <a:cubicBezTo>
                    <a:pt x="16" y="8"/>
                    <a:pt x="16" y="8"/>
                    <a:pt x="16" y="8"/>
                  </a:cubicBezTo>
                  <a:cubicBezTo>
                    <a:pt x="16" y="8"/>
                    <a:pt x="16" y="9"/>
                    <a:pt x="16" y="9"/>
                  </a:cubicBezTo>
                  <a:cubicBezTo>
                    <a:pt x="16" y="9"/>
                    <a:pt x="16" y="9"/>
                    <a:pt x="16" y="9"/>
                  </a:cubicBezTo>
                  <a:cubicBezTo>
                    <a:pt x="16" y="8"/>
                    <a:pt x="16" y="8"/>
                    <a:pt x="16" y="8"/>
                  </a:cubicBezTo>
                  <a:cubicBezTo>
                    <a:pt x="15" y="8"/>
                    <a:pt x="15" y="8"/>
                    <a:pt x="15" y="8"/>
                  </a:cubicBezTo>
                  <a:cubicBezTo>
                    <a:pt x="15" y="7"/>
                    <a:pt x="15" y="7"/>
                    <a:pt x="15" y="7"/>
                  </a:cubicBezTo>
                  <a:moveTo>
                    <a:pt x="15" y="7"/>
                  </a:moveTo>
                  <a:cubicBezTo>
                    <a:pt x="14" y="7"/>
                    <a:pt x="14" y="7"/>
                    <a:pt x="14" y="7"/>
                  </a:cubicBezTo>
                  <a:cubicBezTo>
                    <a:pt x="14" y="7"/>
                    <a:pt x="14" y="7"/>
                    <a:pt x="14" y="7"/>
                  </a:cubicBezTo>
                  <a:cubicBezTo>
                    <a:pt x="15" y="7"/>
                    <a:pt x="15" y="7"/>
                    <a:pt x="15" y="7"/>
                  </a:cubicBezTo>
                  <a:cubicBezTo>
                    <a:pt x="15" y="7"/>
                    <a:pt x="15" y="7"/>
                    <a:pt x="15" y="7"/>
                  </a:cubicBezTo>
                  <a:cubicBezTo>
                    <a:pt x="15" y="7"/>
                    <a:pt x="15" y="7"/>
                    <a:pt x="15" y="7"/>
                  </a:cubicBezTo>
                  <a:moveTo>
                    <a:pt x="15" y="6"/>
                  </a:moveTo>
                  <a:cubicBezTo>
                    <a:pt x="15" y="7"/>
                    <a:pt x="15" y="7"/>
                    <a:pt x="15" y="7"/>
                  </a:cubicBezTo>
                  <a:cubicBezTo>
                    <a:pt x="16" y="7"/>
                    <a:pt x="16" y="7"/>
                    <a:pt x="16" y="7"/>
                  </a:cubicBezTo>
                  <a:cubicBezTo>
                    <a:pt x="15" y="6"/>
                    <a:pt x="15" y="6"/>
                    <a:pt x="15" y="6"/>
                  </a:cubicBezTo>
                  <a:moveTo>
                    <a:pt x="14" y="6"/>
                  </a:moveTo>
                  <a:cubicBezTo>
                    <a:pt x="13" y="6"/>
                    <a:pt x="13" y="6"/>
                    <a:pt x="13" y="6"/>
                  </a:cubicBezTo>
                  <a:cubicBezTo>
                    <a:pt x="13" y="7"/>
                    <a:pt x="13" y="7"/>
                    <a:pt x="13" y="7"/>
                  </a:cubicBezTo>
                  <a:cubicBezTo>
                    <a:pt x="12" y="7"/>
                    <a:pt x="12" y="7"/>
                    <a:pt x="12" y="7"/>
                  </a:cubicBezTo>
                  <a:cubicBezTo>
                    <a:pt x="13" y="6"/>
                    <a:pt x="13" y="6"/>
                    <a:pt x="13" y="6"/>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4" y="6"/>
                    <a:pt x="14" y="6"/>
                    <a:pt x="14" y="6"/>
                  </a:cubicBezTo>
                  <a:cubicBezTo>
                    <a:pt x="14" y="6"/>
                    <a:pt x="14" y="6"/>
                    <a:pt x="14" y="6"/>
                  </a:cubicBezTo>
                  <a:cubicBezTo>
                    <a:pt x="14" y="6"/>
                    <a:pt x="14" y="6"/>
                    <a:pt x="14" y="6"/>
                  </a:cubicBezTo>
                  <a:moveTo>
                    <a:pt x="18" y="6"/>
                  </a:moveTo>
                  <a:cubicBezTo>
                    <a:pt x="17" y="6"/>
                    <a:pt x="17" y="6"/>
                    <a:pt x="17" y="6"/>
                  </a:cubicBezTo>
                  <a:cubicBezTo>
                    <a:pt x="17" y="6"/>
                    <a:pt x="17" y="6"/>
                    <a:pt x="17" y="6"/>
                  </a:cubicBezTo>
                  <a:cubicBezTo>
                    <a:pt x="17" y="7"/>
                    <a:pt x="17" y="7"/>
                    <a:pt x="17" y="7"/>
                  </a:cubicBezTo>
                  <a:cubicBezTo>
                    <a:pt x="16" y="7"/>
                    <a:pt x="16" y="7"/>
                    <a:pt x="16" y="7"/>
                  </a:cubicBezTo>
                  <a:cubicBezTo>
                    <a:pt x="16" y="6"/>
                    <a:pt x="17" y="6"/>
                    <a:pt x="17" y="6"/>
                  </a:cubicBezTo>
                  <a:cubicBezTo>
                    <a:pt x="17" y="6"/>
                    <a:pt x="17" y="6"/>
                    <a:pt x="17" y="6"/>
                  </a:cubicBezTo>
                  <a:cubicBezTo>
                    <a:pt x="16" y="6"/>
                    <a:pt x="16" y="6"/>
                    <a:pt x="16" y="7"/>
                  </a:cubicBezTo>
                  <a:cubicBezTo>
                    <a:pt x="16" y="7"/>
                    <a:pt x="16" y="7"/>
                    <a:pt x="16" y="7"/>
                  </a:cubicBezTo>
                  <a:cubicBezTo>
                    <a:pt x="16" y="7"/>
                    <a:pt x="16" y="7"/>
                    <a:pt x="17" y="7"/>
                  </a:cubicBezTo>
                  <a:cubicBezTo>
                    <a:pt x="17" y="7"/>
                    <a:pt x="17" y="7"/>
                    <a:pt x="17" y="7"/>
                  </a:cubicBezTo>
                  <a:cubicBezTo>
                    <a:pt x="17" y="7"/>
                    <a:pt x="17" y="7"/>
                    <a:pt x="17"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9"/>
                    <a:pt x="18" y="9"/>
                    <a:pt x="18" y="9"/>
                  </a:cubicBezTo>
                  <a:cubicBezTo>
                    <a:pt x="18" y="9"/>
                    <a:pt x="18" y="9"/>
                    <a:pt x="18" y="9"/>
                  </a:cubicBezTo>
                  <a:cubicBezTo>
                    <a:pt x="17" y="9"/>
                    <a:pt x="17" y="9"/>
                    <a:pt x="17" y="9"/>
                  </a:cubicBezTo>
                  <a:cubicBezTo>
                    <a:pt x="17" y="9"/>
                    <a:pt x="17" y="9"/>
                    <a:pt x="17" y="9"/>
                  </a:cubicBezTo>
                  <a:cubicBezTo>
                    <a:pt x="17" y="10"/>
                    <a:pt x="17" y="10"/>
                    <a:pt x="17" y="10"/>
                  </a:cubicBezTo>
                  <a:cubicBezTo>
                    <a:pt x="17" y="10"/>
                    <a:pt x="17" y="10"/>
                    <a:pt x="17" y="10"/>
                  </a:cubicBezTo>
                  <a:cubicBezTo>
                    <a:pt x="17" y="10"/>
                    <a:pt x="18" y="10"/>
                    <a:pt x="19" y="10"/>
                  </a:cubicBezTo>
                  <a:cubicBezTo>
                    <a:pt x="19" y="10"/>
                    <a:pt x="19" y="10"/>
                    <a:pt x="19" y="10"/>
                  </a:cubicBezTo>
                  <a:cubicBezTo>
                    <a:pt x="19" y="9"/>
                    <a:pt x="19" y="9"/>
                    <a:pt x="19" y="9"/>
                  </a:cubicBezTo>
                  <a:cubicBezTo>
                    <a:pt x="19" y="8"/>
                    <a:pt x="19" y="8"/>
                    <a:pt x="19" y="8"/>
                  </a:cubicBezTo>
                  <a:cubicBezTo>
                    <a:pt x="19" y="9"/>
                    <a:pt x="19" y="9"/>
                    <a:pt x="19" y="9"/>
                  </a:cubicBezTo>
                  <a:cubicBezTo>
                    <a:pt x="20" y="8"/>
                    <a:pt x="20" y="8"/>
                    <a:pt x="20" y="8"/>
                  </a:cubicBezTo>
                  <a:cubicBezTo>
                    <a:pt x="20" y="8"/>
                    <a:pt x="20" y="8"/>
                    <a:pt x="20" y="8"/>
                  </a:cubicBezTo>
                  <a:cubicBezTo>
                    <a:pt x="20" y="8"/>
                    <a:pt x="20" y="7"/>
                    <a:pt x="20" y="7"/>
                  </a:cubicBezTo>
                  <a:cubicBezTo>
                    <a:pt x="20" y="7"/>
                    <a:pt x="20" y="7"/>
                    <a:pt x="20"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7"/>
                    <a:pt x="19" y="7"/>
                    <a:pt x="19" y="7"/>
                  </a:cubicBezTo>
                  <a:cubicBezTo>
                    <a:pt x="18" y="6"/>
                    <a:pt x="18" y="6"/>
                    <a:pt x="18" y="6"/>
                  </a:cubicBezTo>
                  <a:cubicBezTo>
                    <a:pt x="18" y="6"/>
                    <a:pt x="18" y="6"/>
                    <a:pt x="18" y="6"/>
                  </a:cubicBezTo>
                  <a:cubicBezTo>
                    <a:pt x="18" y="6"/>
                    <a:pt x="18" y="6"/>
                    <a:pt x="18" y="6"/>
                  </a:cubicBezTo>
                  <a:cubicBezTo>
                    <a:pt x="18" y="6"/>
                    <a:pt x="18" y="6"/>
                    <a:pt x="18" y="6"/>
                  </a:cubicBezTo>
                  <a:cubicBezTo>
                    <a:pt x="17" y="6"/>
                    <a:pt x="17" y="6"/>
                    <a:pt x="17" y="6"/>
                  </a:cubicBezTo>
                  <a:cubicBezTo>
                    <a:pt x="18" y="6"/>
                    <a:pt x="18" y="6"/>
                    <a:pt x="18" y="6"/>
                  </a:cubicBezTo>
                  <a:moveTo>
                    <a:pt x="15" y="6"/>
                  </a:moveTo>
                  <a:cubicBezTo>
                    <a:pt x="15" y="6"/>
                    <a:pt x="15" y="6"/>
                    <a:pt x="15" y="6"/>
                  </a:cubicBezTo>
                  <a:cubicBezTo>
                    <a:pt x="15" y="6"/>
                    <a:pt x="15" y="6"/>
                    <a:pt x="15" y="6"/>
                  </a:cubicBezTo>
                  <a:moveTo>
                    <a:pt x="22" y="5"/>
                  </a:moveTo>
                  <a:cubicBezTo>
                    <a:pt x="22" y="6"/>
                    <a:pt x="22" y="6"/>
                    <a:pt x="22" y="6"/>
                  </a:cubicBezTo>
                  <a:cubicBezTo>
                    <a:pt x="22" y="5"/>
                    <a:pt x="22" y="5"/>
                    <a:pt x="22" y="5"/>
                  </a:cubicBezTo>
                  <a:moveTo>
                    <a:pt x="36" y="5"/>
                  </a:move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7"/>
                    <a:pt x="34" y="7"/>
                    <a:pt x="34" y="7"/>
                  </a:cubicBezTo>
                  <a:cubicBezTo>
                    <a:pt x="34" y="7"/>
                    <a:pt x="34" y="7"/>
                    <a:pt x="34" y="7"/>
                  </a:cubicBezTo>
                  <a:cubicBezTo>
                    <a:pt x="34" y="7"/>
                    <a:pt x="34" y="7"/>
                    <a:pt x="34" y="7"/>
                  </a:cubicBezTo>
                  <a:cubicBezTo>
                    <a:pt x="33" y="8"/>
                    <a:pt x="33" y="8"/>
                    <a:pt x="33" y="8"/>
                  </a:cubicBezTo>
                  <a:cubicBezTo>
                    <a:pt x="33" y="8"/>
                    <a:pt x="33" y="8"/>
                    <a:pt x="33" y="8"/>
                  </a:cubicBezTo>
                  <a:cubicBezTo>
                    <a:pt x="34" y="8"/>
                    <a:pt x="34" y="8"/>
                    <a:pt x="34" y="8"/>
                  </a:cubicBezTo>
                  <a:cubicBezTo>
                    <a:pt x="33" y="9"/>
                    <a:pt x="33" y="9"/>
                    <a:pt x="33" y="9"/>
                  </a:cubicBezTo>
                  <a:cubicBezTo>
                    <a:pt x="33" y="9"/>
                    <a:pt x="33" y="9"/>
                    <a:pt x="33" y="9"/>
                  </a:cubicBezTo>
                  <a:cubicBezTo>
                    <a:pt x="33" y="9"/>
                    <a:pt x="33" y="9"/>
                    <a:pt x="33" y="9"/>
                  </a:cubicBezTo>
                  <a:cubicBezTo>
                    <a:pt x="33" y="9"/>
                    <a:pt x="33" y="9"/>
                    <a:pt x="33" y="9"/>
                  </a:cubicBezTo>
                  <a:cubicBezTo>
                    <a:pt x="32" y="9"/>
                    <a:pt x="32" y="9"/>
                    <a:pt x="32" y="9"/>
                  </a:cubicBezTo>
                  <a:cubicBezTo>
                    <a:pt x="33" y="9"/>
                    <a:pt x="33" y="9"/>
                    <a:pt x="33" y="9"/>
                  </a:cubicBezTo>
                  <a:cubicBezTo>
                    <a:pt x="32" y="10"/>
                    <a:pt x="32" y="10"/>
                    <a:pt x="32" y="10"/>
                  </a:cubicBezTo>
                  <a:cubicBezTo>
                    <a:pt x="33" y="10"/>
                    <a:pt x="33" y="10"/>
                    <a:pt x="33" y="10"/>
                  </a:cubicBezTo>
                  <a:cubicBezTo>
                    <a:pt x="32" y="10"/>
                    <a:pt x="32" y="10"/>
                    <a:pt x="32" y="10"/>
                  </a:cubicBezTo>
                  <a:cubicBezTo>
                    <a:pt x="33" y="11"/>
                    <a:pt x="33" y="11"/>
                    <a:pt x="33" y="11"/>
                  </a:cubicBezTo>
                  <a:cubicBezTo>
                    <a:pt x="33" y="10"/>
                    <a:pt x="33" y="10"/>
                    <a:pt x="33" y="10"/>
                  </a:cubicBezTo>
                  <a:cubicBezTo>
                    <a:pt x="34" y="11"/>
                    <a:pt x="34" y="11"/>
                    <a:pt x="34" y="11"/>
                  </a:cubicBezTo>
                  <a:cubicBezTo>
                    <a:pt x="34" y="12"/>
                    <a:pt x="34" y="12"/>
                    <a:pt x="34" y="12"/>
                  </a:cubicBezTo>
                  <a:cubicBezTo>
                    <a:pt x="34" y="13"/>
                    <a:pt x="34" y="13"/>
                    <a:pt x="34" y="13"/>
                  </a:cubicBezTo>
                  <a:cubicBezTo>
                    <a:pt x="34" y="12"/>
                    <a:pt x="35" y="12"/>
                    <a:pt x="35" y="11"/>
                  </a:cubicBezTo>
                  <a:cubicBezTo>
                    <a:pt x="35" y="11"/>
                    <a:pt x="35" y="11"/>
                    <a:pt x="35" y="11"/>
                  </a:cubicBezTo>
                  <a:cubicBezTo>
                    <a:pt x="35" y="11"/>
                    <a:pt x="35" y="11"/>
                    <a:pt x="35" y="11"/>
                  </a:cubicBezTo>
                  <a:cubicBezTo>
                    <a:pt x="35" y="11"/>
                    <a:pt x="35" y="11"/>
                    <a:pt x="35" y="11"/>
                  </a:cubicBezTo>
                  <a:cubicBezTo>
                    <a:pt x="35" y="10"/>
                    <a:pt x="35" y="10"/>
                    <a:pt x="35" y="10"/>
                  </a:cubicBezTo>
                  <a:cubicBezTo>
                    <a:pt x="35" y="9"/>
                    <a:pt x="35" y="9"/>
                    <a:pt x="35" y="9"/>
                  </a:cubicBezTo>
                  <a:cubicBezTo>
                    <a:pt x="35" y="9"/>
                    <a:pt x="35" y="9"/>
                    <a:pt x="35" y="9"/>
                  </a:cubicBezTo>
                  <a:cubicBezTo>
                    <a:pt x="35" y="9"/>
                    <a:pt x="35" y="9"/>
                    <a:pt x="35" y="9"/>
                  </a:cubicBezTo>
                  <a:cubicBezTo>
                    <a:pt x="36" y="8"/>
                    <a:pt x="35" y="8"/>
                    <a:pt x="36" y="8"/>
                  </a:cubicBezTo>
                  <a:cubicBezTo>
                    <a:pt x="36" y="8"/>
                    <a:pt x="36" y="8"/>
                    <a:pt x="36" y="8"/>
                  </a:cubicBezTo>
                  <a:cubicBezTo>
                    <a:pt x="36" y="9"/>
                    <a:pt x="35" y="9"/>
                    <a:pt x="36" y="10"/>
                  </a:cubicBezTo>
                  <a:cubicBezTo>
                    <a:pt x="36" y="11"/>
                    <a:pt x="36" y="11"/>
                    <a:pt x="36" y="11"/>
                  </a:cubicBezTo>
                  <a:cubicBezTo>
                    <a:pt x="36" y="11"/>
                    <a:pt x="37" y="10"/>
                    <a:pt x="37" y="10"/>
                  </a:cubicBezTo>
                  <a:cubicBezTo>
                    <a:pt x="37" y="10"/>
                    <a:pt x="37" y="10"/>
                    <a:pt x="37" y="10"/>
                  </a:cubicBezTo>
                  <a:cubicBezTo>
                    <a:pt x="37" y="11"/>
                    <a:pt x="37" y="11"/>
                    <a:pt x="37" y="11"/>
                  </a:cubicBezTo>
                  <a:cubicBezTo>
                    <a:pt x="36" y="11"/>
                    <a:pt x="36" y="11"/>
                    <a:pt x="36" y="11"/>
                  </a:cubicBezTo>
                  <a:cubicBezTo>
                    <a:pt x="36" y="11"/>
                    <a:pt x="36" y="12"/>
                    <a:pt x="36" y="12"/>
                  </a:cubicBezTo>
                  <a:cubicBezTo>
                    <a:pt x="36" y="12"/>
                    <a:pt x="36" y="12"/>
                    <a:pt x="36" y="12"/>
                  </a:cubicBezTo>
                  <a:cubicBezTo>
                    <a:pt x="35" y="13"/>
                    <a:pt x="35" y="13"/>
                    <a:pt x="35" y="13"/>
                  </a:cubicBezTo>
                  <a:cubicBezTo>
                    <a:pt x="35" y="13"/>
                    <a:pt x="35" y="13"/>
                    <a:pt x="35" y="13"/>
                  </a:cubicBezTo>
                  <a:cubicBezTo>
                    <a:pt x="34" y="13"/>
                    <a:pt x="34" y="13"/>
                    <a:pt x="34" y="13"/>
                  </a:cubicBezTo>
                  <a:cubicBezTo>
                    <a:pt x="34" y="14"/>
                    <a:pt x="34" y="14"/>
                    <a:pt x="34" y="14"/>
                  </a:cubicBezTo>
                  <a:cubicBezTo>
                    <a:pt x="34" y="13"/>
                    <a:pt x="34" y="13"/>
                    <a:pt x="34" y="13"/>
                  </a:cubicBezTo>
                  <a:cubicBezTo>
                    <a:pt x="34" y="13"/>
                    <a:pt x="34" y="13"/>
                    <a:pt x="34" y="13"/>
                  </a:cubicBezTo>
                  <a:cubicBezTo>
                    <a:pt x="33" y="13"/>
                    <a:pt x="33" y="13"/>
                    <a:pt x="33" y="12"/>
                  </a:cubicBezTo>
                  <a:cubicBezTo>
                    <a:pt x="33" y="12"/>
                    <a:pt x="33" y="12"/>
                    <a:pt x="33" y="12"/>
                  </a:cubicBezTo>
                  <a:cubicBezTo>
                    <a:pt x="33" y="13"/>
                    <a:pt x="34" y="13"/>
                    <a:pt x="33" y="14"/>
                  </a:cubicBezTo>
                  <a:cubicBezTo>
                    <a:pt x="32" y="14"/>
                    <a:pt x="32" y="14"/>
                    <a:pt x="32" y="14"/>
                  </a:cubicBezTo>
                  <a:cubicBezTo>
                    <a:pt x="32" y="15"/>
                    <a:pt x="32" y="15"/>
                    <a:pt x="32" y="15"/>
                  </a:cubicBezTo>
                  <a:cubicBezTo>
                    <a:pt x="32" y="15"/>
                    <a:pt x="32" y="15"/>
                    <a:pt x="32" y="15"/>
                  </a:cubicBezTo>
                  <a:cubicBezTo>
                    <a:pt x="31" y="16"/>
                    <a:pt x="31" y="16"/>
                    <a:pt x="31" y="16"/>
                  </a:cubicBezTo>
                  <a:cubicBezTo>
                    <a:pt x="31" y="15"/>
                    <a:pt x="31" y="15"/>
                    <a:pt x="31" y="15"/>
                  </a:cubicBezTo>
                  <a:cubicBezTo>
                    <a:pt x="31" y="16"/>
                    <a:pt x="31" y="16"/>
                    <a:pt x="31" y="16"/>
                  </a:cubicBezTo>
                  <a:cubicBezTo>
                    <a:pt x="30" y="16"/>
                    <a:pt x="30" y="16"/>
                    <a:pt x="30" y="16"/>
                  </a:cubicBezTo>
                  <a:cubicBezTo>
                    <a:pt x="30" y="16"/>
                    <a:pt x="32" y="17"/>
                    <a:pt x="31" y="18"/>
                  </a:cubicBezTo>
                  <a:cubicBezTo>
                    <a:pt x="31" y="19"/>
                    <a:pt x="30" y="18"/>
                    <a:pt x="30" y="19"/>
                  </a:cubicBezTo>
                  <a:cubicBezTo>
                    <a:pt x="30" y="18"/>
                    <a:pt x="30" y="18"/>
                    <a:pt x="30" y="18"/>
                  </a:cubicBezTo>
                  <a:cubicBezTo>
                    <a:pt x="29" y="19"/>
                    <a:pt x="30" y="19"/>
                    <a:pt x="29" y="20"/>
                  </a:cubicBezTo>
                  <a:cubicBezTo>
                    <a:pt x="29" y="20"/>
                    <a:pt x="29" y="21"/>
                    <a:pt x="29" y="21"/>
                  </a:cubicBezTo>
                  <a:cubicBezTo>
                    <a:pt x="29" y="22"/>
                    <a:pt x="29" y="22"/>
                    <a:pt x="29" y="22"/>
                  </a:cubicBezTo>
                  <a:cubicBezTo>
                    <a:pt x="30" y="23"/>
                    <a:pt x="30" y="23"/>
                    <a:pt x="30" y="23"/>
                  </a:cubicBezTo>
                  <a:cubicBezTo>
                    <a:pt x="30" y="22"/>
                    <a:pt x="30" y="22"/>
                    <a:pt x="30" y="22"/>
                  </a:cubicBezTo>
                  <a:cubicBezTo>
                    <a:pt x="31" y="22"/>
                    <a:pt x="31" y="22"/>
                    <a:pt x="31" y="22"/>
                  </a:cubicBezTo>
                  <a:cubicBezTo>
                    <a:pt x="31" y="22"/>
                    <a:pt x="31" y="22"/>
                    <a:pt x="31" y="21"/>
                  </a:cubicBezTo>
                  <a:cubicBezTo>
                    <a:pt x="31" y="21"/>
                    <a:pt x="31" y="21"/>
                    <a:pt x="31" y="21"/>
                  </a:cubicBezTo>
                  <a:cubicBezTo>
                    <a:pt x="32" y="20"/>
                    <a:pt x="32" y="20"/>
                    <a:pt x="32" y="20"/>
                  </a:cubicBezTo>
                  <a:cubicBezTo>
                    <a:pt x="32" y="20"/>
                    <a:pt x="32" y="20"/>
                    <a:pt x="32" y="20"/>
                  </a:cubicBezTo>
                  <a:cubicBezTo>
                    <a:pt x="32" y="19"/>
                    <a:pt x="32" y="19"/>
                    <a:pt x="32" y="19"/>
                  </a:cubicBezTo>
                  <a:cubicBezTo>
                    <a:pt x="33" y="19"/>
                    <a:pt x="33" y="19"/>
                    <a:pt x="33" y="19"/>
                  </a:cubicBezTo>
                  <a:cubicBezTo>
                    <a:pt x="33" y="19"/>
                    <a:pt x="33" y="18"/>
                    <a:pt x="33" y="18"/>
                  </a:cubicBezTo>
                  <a:cubicBezTo>
                    <a:pt x="33" y="18"/>
                    <a:pt x="34" y="18"/>
                    <a:pt x="34" y="19"/>
                  </a:cubicBezTo>
                  <a:cubicBezTo>
                    <a:pt x="34" y="19"/>
                    <a:pt x="34" y="19"/>
                    <a:pt x="34" y="19"/>
                  </a:cubicBezTo>
                  <a:cubicBezTo>
                    <a:pt x="34" y="20"/>
                    <a:pt x="34" y="20"/>
                    <a:pt x="34" y="20"/>
                  </a:cubicBezTo>
                  <a:cubicBezTo>
                    <a:pt x="35" y="20"/>
                    <a:pt x="35" y="20"/>
                    <a:pt x="35" y="20"/>
                  </a:cubicBezTo>
                  <a:cubicBezTo>
                    <a:pt x="35" y="21"/>
                    <a:pt x="35" y="21"/>
                    <a:pt x="35" y="21"/>
                  </a:cubicBezTo>
                  <a:cubicBezTo>
                    <a:pt x="35" y="22"/>
                    <a:pt x="35" y="22"/>
                    <a:pt x="35" y="22"/>
                  </a:cubicBezTo>
                  <a:cubicBezTo>
                    <a:pt x="35" y="22"/>
                    <a:pt x="35" y="22"/>
                    <a:pt x="35" y="22"/>
                  </a:cubicBezTo>
                  <a:cubicBezTo>
                    <a:pt x="36" y="22"/>
                    <a:pt x="36" y="21"/>
                    <a:pt x="36" y="21"/>
                  </a:cubicBezTo>
                  <a:cubicBezTo>
                    <a:pt x="35" y="20"/>
                    <a:pt x="35" y="20"/>
                    <a:pt x="35" y="20"/>
                  </a:cubicBezTo>
                  <a:cubicBezTo>
                    <a:pt x="35" y="20"/>
                    <a:pt x="35" y="20"/>
                    <a:pt x="35" y="20"/>
                  </a:cubicBezTo>
                  <a:cubicBezTo>
                    <a:pt x="35" y="19"/>
                    <a:pt x="35" y="19"/>
                    <a:pt x="35" y="19"/>
                  </a:cubicBezTo>
                  <a:cubicBezTo>
                    <a:pt x="34" y="18"/>
                    <a:pt x="34" y="19"/>
                    <a:pt x="34" y="18"/>
                  </a:cubicBezTo>
                  <a:cubicBezTo>
                    <a:pt x="35" y="18"/>
                    <a:pt x="35" y="18"/>
                    <a:pt x="35" y="18"/>
                  </a:cubicBezTo>
                  <a:cubicBezTo>
                    <a:pt x="35" y="18"/>
                    <a:pt x="35" y="18"/>
                    <a:pt x="35" y="19"/>
                  </a:cubicBezTo>
                  <a:cubicBezTo>
                    <a:pt x="35" y="19"/>
                    <a:pt x="35" y="19"/>
                    <a:pt x="35" y="19"/>
                  </a:cubicBezTo>
                  <a:cubicBezTo>
                    <a:pt x="35" y="19"/>
                    <a:pt x="35" y="19"/>
                    <a:pt x="35" y="19"/>
                  </a:cubicBezTo>
                  <a:cubicBezTo>
                    <a:pt x="36" y="20"/>
                    <a:pt x="36" y="20"/>
                    <a:pt x="36" y="20"/>
                  </a:cubicBezTo>
                  <a:cubicBezTo>
                    <a:pt x="36" y="20"/>
                    <a:pt x="36" y="21"/>
                    <a:pt x="36" y="21"/>
                  </a:cubicBezTo>
                  <a:cubicBezTo>
                    <a:pt x="36" y="21"/>
                    <a:pt x="37" y="22"/>
                    <a:pt x="37" y="22"/>
                  </a:cubicBezTo>
                  <a:cubicBezTo>
                    <a:pt x="36" y="22"/>
                    <a:pt x="36" y="22"/>
                    <a:pt x="36" y="22"/>
                  </a:cubicBezTo>
                  <a:cubicBezTo>
                    <a:pt x="37" y="23"/>
                    <a:pt x="37" y="23"/>
                    <a:pt x="37" y="23"/>
                  </a:cubicBezTo>
                  <a:cubicBezTo>
                    <a:pt x="37" y="23"/>
                    <a:pt x="37" y="23"/>
                    <a:pt x="37" y="23"/>
                  </a:cubicBezTo>
                  <a:cubicBezTo>
                    <a:pt x="37" y="22"/>
                    <a:pt x="37" y="22"/>
                    <a:pt x="37" y="22"/>
                  </a:cubicBezTo>
                  <a:cubicBezTo>
                    <a:pt x="37" y="22"/>
                    <a:pt x="37" y="22"/>
                    <a:pt x="37" y="22"/>
                  </a:cubicBezTo>
                  <a:cubicBezTo>
                    <a:pt x="37" y="22"/>
                    <a:pt x="37" y="22"/>
                    <a:pt x="37" y="22"/>
                  </a:cubicBezTo>
                  <a:cubicBezTo>
                    <a:pt x="37" y="21"/>
                    <a:pt x="37" y="21"/>
                    <a:pt x="38" y="21"/>
                  </a:cubicBezTo>
                  <a:cubicBezTo>
                    <a:pt x="38" y="20"/>
                    <a:pt x="38" y="19"/>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8"/>
                    <a:pt x="39" y="18"/>
                    <a:pt x="39" y="18"/>
                  </a:cubicBezTo>
                  <a:cubicBezTo>
                    <a:pt x="39" y="18"/>
                    <a:pt x="39" y="18"/>
                    <a:pt x="39" y="18"/>
                  </a:cubicBezTo>
                  <a:cubicBezTo>
                    <a:pt x="39" y="19"/>
                    <a:pt x="39" y="19"/>
                    <a:pt x="39" y="19"/>
                  </a:cubicBezTo>
                  <a:cubicBezTo>
                    <a:pt x="39" y="19"/>
                    <a:pt x="40" y="19"/>
                    <a:pt x="40" y="19"/>
                  </a:cubicBezTo>
                  <a:cubicBezTo>
                    <a:pt x="39" y="18"/>
                    <a:pt x="39" y="18"/>
                    <a:pt x="39" y="18"/>
                  </a:cubicBezTo>
                  <a:cubicBezTo>
                    <a:pt x="39" y="18"/>
                    <a:pt x="40" y="18"/>
                    <a:pt x="40" y="18"/>
                  </a:cubicBezTo>
                  <a:cubicBezTo>
                    <a:pt x="40" y="18"/>
                    <a:pt x="40" y="18"/>
                    <a:pt x="40" y="18"/>
                  </a:cubicBezTo>
                  <a:cubicBezTo>
                    <a:pt x="40" y="18"/>
                    <a:pt x="40" y="18"/>
                    <a:pt x="40" y="18"/>
                  </a:cubicBezTo>
                  <a:cubicBezTo>
                    <a:pt x="40" y="18"/>
                    <a:pt x="40" y="18"/>
                    <a:pt x="40" y="18"/>
                  </a:cubicBezTo>
                  <a:cubicBezTo>
                    <a:pt x="40" y="19"/>
                    <a:pt x="40" y="19"/>
                    <a:pt x="40" y="19"/>
                  </a:cubicBezTo>
                  <a:cubicBezTo>
                    <a:pt x="40" y="19"/>
                    <a:pt x="40" y="19"/>
                    <a:pt x="40" y="19"/>
                  </a:cubicBezTo>
                  <a:cubicBezTo>
                    <a:pt x="41" y="21"/>
                    <a:pt x="41" y="21"/>
                    <a:pt x="41" y="21"/>
                  </a:cubicBezTo>
                  <a:cubicBezTo>
                    <a:pt x="40" y="21"/>
                    <a:pt x="40" y="21"/>
                    <a:pt x="40" y="21"/>
                  </a:cubicBezTo>
                  <a:cubicBezTo>
                    <a:pt x="40" y="21"/>
                    <a:pt x="40" y="21"/>
                    <a:pt x="40" y="21"/>
                  </a:cubicBezTo>
                  <a:cubicBezTo>
                    <a:pt x="40" y="21"/>
                    <a:pt x="40" y="20"/>
                    <a:pt x="39" y="20"/>
                  </a:cubicBezTo>
                  <a:cubicBezTo>
                    <a:pt x="39" y="20"/>
                    <a:pt x="39" y="20"/>
                    <a:pt x="39" y="21"/>
                  </a:cubicBezTo>
                  <a:cubicBezTo>
                    <a:pt x="38" y="21"/>
                    <a:pt x="38" y="21"/>
                    <a:pt x="38" y="21"/>
                  </a:cubicBezTo>
                  <a:cubicBezTo>
                    <a:pt x="38" y="21"/>
                    <a:pt x="37" y="21"/>
                    <a:pt x="37" y="21"/>
                  </a:cubicBezTo>
                  <a:cubicBezTo>
                    <a:pt x="38" y="22"/>
                    <a:pt x="38" y="22"/>
                    <a:pt x="38" y="22"/>
                  </a:cubicBezTo>
                  <a:cubicBezTo>
                    <a:pt x="38" y="22"/>
                    <a:pt x="38" y="22"/>
                    <a:pt x="38" y="22"/>
                  </a:cubicBezTo>
                  <a:cubicBezTo>
                    <a:pt x="38" y="23"/>
                    <a:pt x="38" y="23"/>
                    <a:pt x="38" y="23"/>
                  </a:cubicBezTo>
                  <a:cubicBezTo>
                    <a:pt x="38" y="23"/>
                    <a:pt x="38" y="23"/>
                    <a:pt x="38" y="23"/>
                  </a:cubicBezTo>
                  <a:cubicBezTo>
                    <a:pt x="38" y="23"/>
                    <a:pt x="38" y="23"/>
                    <a:pt x="38" y="23"/>
                  </a:cubicBezTo>
                  <a:cubicBezTo>
                    <a:pt x="39" y="23"/>
                    <a:pt x="39" y="23"/>
                    <a:pt x="39" y="23"/>
                  </a:cubicBezTo>
                  <a:cubicBezTo>
                    <a:pt x="39" y="23"/>
                    <a:pt x="39" y="23"/>
                    <a:pt x="39" y="23"/>
                  </a:cubicBezTo>
                  <a:cubicBezTo>
                    <a:pt x="40" y="23"/>
                    <a:pt x="40" y="23"/>
                    <a:pt x="40" y="23"/>
                  </a:cubicBezTo>
                  <a:cubicBezTo>
                    <a:pt x="40" y="25"/>
                    <a:pt x="40" y="25"/>
                    <a:pt x="40" y="25"/>
                  </a:cubicBezTo>
                  <a:cubicBezTo>
                    <a:pt x="39" y="26"/>
                    <a:pt x="39" y="26"/>
                    <a:pt x="39" y="26"/>
                  </a:cubicBezTo>
                  <a:cubicBezTo>
                    <a:pt x="38" y="26"/>
                    <a:pt x="38" y="26"/>
                    <a:pt x="38" y="26"/>
                  </a:cubicBezTo>
                  <a:cubicBezTo>
                    <a:pt x="38" y="26"/>
                    <a:pt x="38" y="26"/>
                    <a:pt x="38" y="26"/>
                  </a:cubicBezTo>
                  <a:cubicBezTo>
                    <a:pt x="38" y="26"/>
                    <a:pt x="38" y="26"/>
                    <a:pt x="37" y="25"/>
                  </a:cubicBezTo>
                  <a:cubicBezTo>
                    <a:pt x="37" y="25"/>
                    <a:pt x="37" y="25"/>
                    <a:pt x="37" y="25"/>
                  </a:cubicBezTo>
                  <a:cubicBezTo>
                    <a:pt x="37" y="25"/>
                    <a:pt x="37" y="25"/>
                    <a:pt x="37" y="25"/>
                  </a:cubicBezTo>
                  <a:cubicBezTo>
                    <a:pt x="36" y="25"/>
                    <a:pt x="36" y="25"/>
                    <a:pt x="36" y="25"/>
                  </a:cubicBezTo>
                  <a:cubicBezTo>
                    <a:pt x="36" y="26"/>
                    <a:pt x="36" y="26"/>
                    <a:pt x="36" y="26"/>
                  </a:cubicBezTo>
                  <a:cubicBezTo>
                    <a:pt x="36" y="26"/>
                    <a:pt x="36" y="26"/>
                    <a:pt x="36" y="26"/>
                  </a:cubicBezTo>
                  <a:cubicBezTo>
                    <a:pt x="35" y="25"/>
                    <a:pt x="35" y="25"/>
                    <a:pt x="35" y="25"/>
                  </a:cubicBezTo>
                  <a:cubicBezTo>
                    <a:pt x="35" y="25"/>
                    <a:pt x="35" y="25"/>
                    <a:pt x="35" y="25"/>
                  </a:cubicBezTo>
                  <a:cubicBezTo>
                    <a:pt x="35" y="24"/>
                    <a:pt x="35" y="25"/>
                    <a:pt x="34" y="24"/>
                  </a:cubicBezTo>
                  <a:cubicBezTo>
                    <a:pt x="34" y="24"/>
                    <a:pt x="34" y="24"/>
                    <a:pt x="34" y="24"/>
                  </a:cubicBezTo>
                  <a:cubicBezTo>
                    <a:pt x="34" y="23"/>
                    <a:pt x="34" y="23"/>
                    <a:pt x="34" y="23"/>
                  </a:cubicBezTo>
                  <a:cubicBezTo>
                    <a:pt x="34" y="23"/>
                    <a:pt x="33" y="22"/>
                    <a:pt x="32" y="22"/>
                  </a:cubicBezTo>
                  <a:cubicBezTo>
                    <a:pt x="32" y="22"/>
                    <a:pt x="32" y="22"/>
                    <a:pt x="32" y="22"/>
                  </a:cubicBezTo>
                  <a:cubicBezTo>
                    <a:pt x="31" y="23"/>
                    <a:pt x="32" y="23"/>
                    <a:pt x="31" y="23"/>
                  </a:cubicBezTo>
                  <a:cubicBezTo>
                    <a:pt x="30" y="23"/>
                    <a:pt x="30" y="23"/>
                    <a:pt x="30" y="23"/>
                  </a:cubicBezTo>
                  <a:cubicBezTo>
                    <a:pt x="30" y="23"/>
                    <a:pt x="30" y="23"/>
                    <a:pt x="30" y="23"/>
                  </a:cubicBezTo>
                  <a:cubicBezTo>
                    <a:pt x="30" y="24"/>
                    <a:pt x="30" y="24"/>
                    <a:pt x="30" y="24"/>
                  </a:cubicBezTo>
                  <a:cubicBezTo>
                    <a:pt x="29" y="24"/>
                    <a:pt x="29" y="23"/>
                    <a:pt x="29" y="25"/>
                  </a:cubicBezTo>
                  <a:cubicBezTo>
                    <a:pt x="29" y="26"/>
                    <a:pt x="29" y="25"/>
                    <a:pt x="29" y="26"/>
                  </a:cubicBezTo>
                  <a:cubicBezTo>
                    <a:pt x="29" y="27"/>
                    <a:pt x="29" y="26"/>
                    <a:pt x="28" y="27"/>
                  </a:cubicBezTo>
                  <a:cubicBezTo>
                    <a:pt x="28" y="29"/>
                    <a:pt x="28" y="29"/>
                    <a:pt x="28" y="29"/>
                  </a:cubicBezTo>
                  <a:cubicBezTo>
                    <a:pt x="28" y="29"/>
                    <a:pt x="28" y="29"/>
                    <a:pt x="28" y="29"/>
                  </a:cubicBezTo>
                  <a:cubicBezTo>
                    <a:pt x="27" y="30"/>
                    <a:pt x="27" y="30"/>
                    <a:pt x="27" y="30"/>
                  </a:cubicBezTo>
                  <a:cubicBezTo>
                    <a:pt x="27" y="31"/>
                    <a:pt x="27" y="31"/>
                    <a:pt x="27" y="32"/>
                  </a:cubicBezTo>
                  <a:cubicBezTo>
                    <a:pt x="28" y="33"/>
                    <a:pt x="27" y="34"/>
                    <a:pt x="27" y="34"/>
                  </a:cubicBezTo>
                  <a:cubicBezTo>
                    <a:pt x="27" y="34"/>
                    <a:pt x="27" y="33"/>
                    <a:pt x="27" y="33"/>
                  </a:cubicBezTo>
                  <a:cubicBezTo>
                    <a:pt x="27" y="33"/>
                    <a:pt x="27" y="33"/>
                    <a:pt x="27" y="33"/>
                  </a:cubicBezTo>
                  <a:cubicBezTo>
                    <a:pt x="27" y="33"/>
                    <a:pt x="27" y="33"/>
                    <a:pt x="27" y="34"/>
                  </a:cubicBezTo>
                  <a:cubicBezTo>
                    <a:pt x="27" y="34"/>
                    <a:pt x="27" y="34"/>
                    <a:pt x="27" y="34"/>
                  </a:cubicBezTo>
                  <a:cubicBezTo>
                    <a:pt x="27" y="34"/>
                    <a:pt x="27" y="34"/>
                    <a:pt x="27" y="34"/>
                  </a:cubicBezTo>
                  <a:cubicBezTo>
                    <a:pt x="27" y="34"/>
                    <a:pt x="27" y="34"/>
                    <a:pt x="27" y="34"/>
                  </a:cubicBezTo>
                  <a:cubicBezTo>
                    <a:pt x="27" y="34"/>
                    <a:pt x="28" y="34"/>
                    <a:pt x="28" y="34"/>
                  </a:cubicBezTo>
                  <a:cubicBezTo>
                    <a:pt x="28" y="35"/>
                    <a:pt x="28" y="35"/>
                    <a:pt x="28" y="35"/>
                  </a:cubicBezTo>
                  <a:cubicBezTo>
                    <a:pt x="27" y="35"/>
                    <a:pt x="27" y="35"/>
                    <a:pt x="27" y="35"/>
                  </a:cubicBezTo>
                  <a:cubicBezTo>
                    <a:pt x="28" y="35"/>
                    <a:pt x="28" y="35"/>
                    <a:pt x="28" y="35"/>
                  </a:cubicBezTo>
                  <a:cubicBezTo>
                    <a:pt x="28" y="36"/>
                    <a:pt x="28" y="36"/>
                    <a:pt x="28" y="36"/>
                  </a:cubicBezTo>
                  <a:cubicBezTo>
                    <a:pt x="28" y="36"/>
                    <a:pt x="28" y="36"/>
                    <a:pt x="28" y="36"/>
                  </a:cubicBezTo>
                  <a:cubicBezTo>
                    <a:pt x="28" y="36"/>
                    <a:pt x="28" y="36"/>
                    <a:pt x="28" y="37"/>
                  </a:cubicBezTo>
                  <a:cubicBezTo>
                    <a:pt x="28" y="38"/>
                    <a:pt x="28" y="38"/>
                    <a:pt x="28" y="38"/>
                  </a:cubicBezTo>
                  <a:cubicBezTo>
                    <a:pt x="29" y="38"/>
                    <a:pt x="29" y="38"/>
                    <a:pt x="29" y="38"/>
                  </a:cubicBezTo>
                  <a:cubicBezTo>
                    <a:pt x="29" y="38"/>
                    <a:pt x="29" y="39"/>
                    <a:pt x="29" y="39"/>
                  </a:cubicBezTo>
                  <a:cubicBezTo>
                    <a:pt x="29" y="39"/>
                    <a:pt x="29" y="38"/>
                    <a:pt x="29" y="38"/>
                  </a:cubicBezTo>
                  <a:cubicBezTo>
                    <a:pt x="29" y="38"/>
                    <a:pt x="29" y="38"/>
                    <a:pt x="29" y="38"/>
                  </a:cubicBezTo>
                  <a:cubicBezTo>
                    <a:pt x="29" y="38"/>
                    <a:pt x="29" y="38"/>
                    <a:pt x="29" y="39"/>
                  </a:cubicBezTo>
                  <a:cubicBezTo>
                    <a:pt x="30" y="39"/>
                    <a:pt x="30" y="39"/>
                    <a:pt x="30" y="39"/>
                  </a:cubicBezTo>
                  <a:cubicBezTo>
                    <a:pt x="30" y="39"/>
                    <a:pt x="30" y="39"/>
                    <a:pt x="30" y="39"/>
                  </a:cubicBezTo>
                  <a:cubicBezTo>
                    <a:pt x="31" y="39"/>
                    <a:pt x="31" y="39"/>
                    <a:pt x="31" y="39"/>
                  </a:cubicBezTo>
                  <a:cubicBezTo>
                    <a:pt x="32" y="39"/>
                    <a:pt x="32" y="39"/>
                    <a:pt x="32" y="39"/>
                  </a:cubicBezTo>
                  <a:cubicBezTo>
                    <a:pt x="33" y="39"/>
                    <a:pt x="33" y="39"/>
                    <a:pt x="33" y="39"/>
                  </a:cubicBezTo>
                  <a:cubicBezTo>
                    <a:pt x="34" y="39"/>
                    <a:pt x="34" y="40"/>
                    <a:pt x="34" y="40"/>
                  </a:cubicBezTo>
                  <a:cubicBezTo>
                    <a:pt x="34" y="41"/>
                    <a:pt x="34" y="42"/>
                    <a:pt x="34" y="43"/>
                  </a:cubicBezTo>
                  <a:cubicBezTo>
                    <a:pt x="34" y="43"/>
                    <a:pt x="35" y="45"/>
                    <a:pt x="35" y="45"/>
                  </a:cubicBezTo>
                  <a:cubicBezTo>
                    <a:pt x="35" y="46"/>
                    <a:pt x="35" y="46"/>
                    <a:pt x="35" y="46"/>
                  </a:cubicBezTo>
                  <a:cubicBezTo>
                    <a:pt x="35" y="47"/>
                    <a:pt x="35" y="48"/>
                    <a:pt x="35" y="49"/>
                  </a:cubicBezTo>
                  <a:cubicBezTo>
                    <a:pt x="35" y="49"/>
                    <a:pt x="35" y="49"/>
                    <a:pt x="35" y="49"/>
                  </a:cubicBezTo>
                  <a:cubicBezTo>
                    <a:pt x="35" y="50"/>
                    <a:pt x="35" y="51"/>
                    <a:pt x="35" y="52"/>
                  </a:cubicBezTo>
                  <a:cubicBezTo>
                    <a:pt x="35" y="53"/>
                    <a:pt x="35" y="53"/>
                    <a:pt x="35" y="53"/>
                  </a:cubicBezTo>
                  <a:cubicBezTo>
                    <a:pt x="35" y="53"/>
                    <a:pt x="35" y="53"/>
                    <a:pt x="35" y="53"/>
                  </a:cubicBezTo>
                  <a:cubicBezTo>
                    <a:pt x="35" y="54"/>
                    <a:pt x="35" y="56"/>
                    <a:pt x="35" y="57"/>
                  </a:cubicBezTo>
                  <a:cubicBezTo>
                    <a:pt x="35" y="57"/>
                    <a:pt x="35" y="57"/>
                    <a:pt x="35" y="57"/>
                  </a:cubicBezTo>
                  <a:cubicBezTo>
                    <a:pt x="35" y="57"/>
                    <a:pt x="35" y="57"/>
                    <a:pt x="35" y="57"/>
                  </a:cubicBezTo>
                  <a:cubicBezTo>
                    <a:pt x="35" y="57"/>
                    <a:pt x="35" y="57"/>
                    <a:pt x="35" y="57"/>
                  </a:cubicBezTo>
                  <a:cubicBezTo>
                    <a:pt x="35" y="57"/>
                    <a:pt x="35" y="57"/>
                    <a:pt x="36" y="58"/>
                  </a:cubicBezTo>
                  <a:cubicBezTo>
                    <a:pt x="36" y="59"/>
                    <a:pt x="36" y="61"/>
                    <a:pt x="36" y="61"/>
                  </a:cubicBezTo>
                  <a:cubicBezTo>
                    <a:pt x="37" y="61"/>
                    <a:pt x="37" y="61"/>
                    <a:pt x="37" y="61"/>
                  </a:cubicBezTo>
                  <a:cubicBezTo>
                    <a:pt x="37" y="61"/>
                    <a:pt x="37" y="61"/>
                    <a:pt x="37" y="61"/>
                  </a:cubicBezTo>
                  <a:cubicBezTo>
                    <a:pt x="38" y="61"/>
                    <a:pt x="38" y="61"/>
                    <a:pt x="38" y="61"/>
                  </a:cubicBezTo>
                  <a:cubicBezTo>
                    <a:pt x="38" y="61"/>
                    <a:pt x="39" y="58"/>
                    <a:pt x="40" y="57"/>
                  </a:cubicBezTo>
                  <a:cubicBezTo>
                    <a:pt x="40" y="56"/>
                    <a:pt x="40" y="56"/>
                    <a:pt x="40" y="56"/>
                  </a:cubicBezTo>
                  <a:cubicBezTo>
                    <a:pt x="40" y="55"/>
                    <a:pt x="40" y="54"/>
                    <a:pt x="40" y="53"/>
                  </a:cubicBezTo>
                  <a:cubicBezTo>
                    <a:pt x="40" y="53"/>
                    <a:pt x="40" y="53"/>
                    <a:pt x="40" y="53"/>
                  </a:cubicBezTo>
                  <a:cubicBezTo>
                    <a:pt x="41" y="53"/>
                    <a:pt x="41" y="53"/>
                    <a:pt x="41" y="53"/>
                  </a:cubicBezTo>
                  <a:cubicBezTo>
                    <a:pt x="41" y="52"/>
                    <a:pt x="41" y="52"/>
                    <a:pt x="41" y="52"/>
                  </a:cubicBezTo>
                  <a:cubicBezTo>
                    <a:pt x="42" y="51"/>
                    <a:pt x="42" y="51"/>
                    <a:pt x="42" y="51"/>
                  </a:cubicBezTo>
                  <a:cubicBezTo>
                    <a:pt x="42" y="51"/>
                    <a:pt x="42" y="49"/>
                    <a:pt x="42" y="48"/>
                  </a:cubicBezTo>
                  <a:cubicBezTo>
                    <a:pt x="42" y="48"/>
                    <a:pt x="42" y="48"/>
                    <a:pt x="42" y="48"/>
                  </a:cubicBezTo>
                  <a:cubicBezTo>
                    <a:pt x="42" y="47"/>
                    <a:pt x="41" y="46"/>
                    <a:pt x="41" y="45"/>
                  </a:cubicBezTo>
                  <a:cubicBezTo>
                    <a:pt x="42" y="45"/>
                    <a:pt x="42" y="44"/>
                    <a:pt x="42" y="44"/>
                  </a:cubicBezTo>
                  <a:cubicBezTo>
                    <a:pt x="42" y="44"/>
                    <a:pt x="42" y="44"/>
                    <a:pt x="42" y="44"/>
                  </a:cubicBezTo>
                  <a:cubicBezTo>
                    <a:pt x="42" y="43"/>
                    <a:pt x="42" y="43"/>
                    <a:pt x="42" y="43"/>
                  </a:cubicBezTo>
                  <a:cubicBezTo>
                    <a:pt x="43" y="43"/>
                    <a:pt x="43" y="43"/>
                    <a:pt x="43" y="43"/>
                  </a:cubicBezTo>
                  <a:cubicBezTo>
                    <a:pt x="43" y="42"/>
                    <a:pt x="43" y="41"/>
                    <a:pt x="43" y="41"/>
                  </a:cubicBezTo>
                  <a:cubicBezTo>
                    <a:pt x="43" y="41"/>
                    <a:pt x="43" y="42"/>
                    <a:pt x="43" y="42"/>
                  </a:cubicBezTo>
                  <a:cubicBezTo>
                    <a:pt x="43" y="42"/>
                    <a:pt x="43" y="42"/>
                    <a:pt x="43" y="42"/>
                  </a:cubicBezTo>
                  <a:cubicBezTo>
                    <a:pt x="43" y="42"/>
                    <a:pt x="43" y="42"/>
                    <a:pt x="43" y="42"/>
                  </a:cubicBezTo>
                  <a:cubicBezTo>
                    <a:pt x="43" y="41"/>
                    <a:pt x="44" y="40"/>
                    <a:pt x="44" y="40"/>
                  </a:cubicBezTo>
                  <a:cubicBezTo>
                    <a:pt x="44" y="39"/>
                    <a:pt x="44" y="39"/>
                    <a:pt x="44" y="39"/>
                  </a:cubicBezTo>
                  <a:cubicBezTo>
                    <a:pt x="44" y="38"/>
                    <a:pt x="45" y="39"/>
                    <a:pt x="44" y="37"/>
                  </a:cubicBezTo>
                  <a:cubicBezTo>
                    <a:pt x="44" y="37"/>
                    <a:pt x="44" y="37"/>
                    <a:pt x="43" y="37"/>
                  </a:cubicBezTo>
                  <a:cubicBezTo>
                    <a:pt x="43" y="37"/>
                    <a:pt x="43" y="37"/>
                    <a:pt x="43" y="37"/>
                  </a:cubicBezTo>
                  <a:cubicBezTo>
                    <a:pt x="43" y="37"/>
                    <a:pt x="43" y="37"/>
                    <a:pt x="43" y="37"/>
                  </a:cubicBezTo>
                  <a:cubicBezTo>
                    <a:pt x="42" y="37"/>
                    <a:pt x="42" y="37"/>
                    <a:pt x="42" y="37"/>
                  </a:cubicBezTo>
                  <a:cubicBezTo>
                    <a:pt x="42" y="37"/>
                    <a:pt x="42" y="37"/>
                    <a:pt x="42" y="37"/>
                  </a:cubicBezTo>
                  <a:cubicBezTo>
                    <a:pt x="42" y="36"/>
                    <a:pt x="42" y="36"/>
                    <a:pt x="42" y="36"/>
                  </a:cubicBezTo>
                  <a:cubicBezTo>
                    <a:pt x="42" y="35"/>
                    <a:pt x="42" y="35"/>
                    <a:pt x="42" y="35"/>
                  </a:cubicBezTo>
                  <a:cubicBezTo>
                    <a:pt x="42" y="35"/>
                    <a:pt x="42" y="35"/>
                    <a:pt x="42" y="35"/>
                  </a:cubicBezTo>
                  <a:cubicBezTo>
                    <a:pt x="41" y="35"/>
                    <a:pt x="41" y="35"/>
                    <a:pt x="41" y="35"/>
                  </a:cubicBezTo>
                  <a:cubicBezTo>
                    <a:pt x="41" y="34"/>
                    <a:pt x="41" y="34"/>
                    <a:pt x="41" y="34"/>
                  </a:cubicBezTo>
                  <a:cubicBezTo>
                    <a:pt x="41" y="33"/>
                    <a:pt x="41" y="32"/>
                    <a:pt x="41" y="32"/>
                  </a:cubicBezTo>
                  <a:cubicBezTo>
                    <a:pt x="41" y="31"/>
                    <a:pt x="41" y="31"/>
                    <a:pt x="41" y="31"/>
                  </a:cubicBezTo>
                  <a:cubicBezTo>
                    <a:pt x="40" y="30"/>
                    <a:pt x="40" y="30"/>
                    <a:pt x="40" y="30"/>
                  </a:cubicBezTo>
                  <a:cubicBezTo>
                    <a:pt x="40" y="30"/>
                    <a:pt x="40" y="30"/>
                    <a:pt x="40" y="30"/>
                  </a:cubicBezTo>
                  <a:cubicBezTo>
                    <a:pt x="40" y="29"/>
                    <a:pt x="40" y="29"/>
                    <a:pt x="40" y="28"/>
                  </a:cubicBezTo>
                  <a:cubicBezTo>
                    <a:pt x="40" y="28"/>
                    <a:pt x="40" y="28"/>
                    <a:pt x="40" y="28"/>
                  </a:cubicBezTo>
                  <a:cubicBezTo>
                    <a:pt x="39" y="27"/>
                    <a:pt x="39" y="27"/>
                    <a:pt x="39" y="27"/>
                  </a:cubicBezTo>
                  <a:cubicBezTo>
                    <a:pt x="39" y="27"/>
                    <a:pt x="39" y="27"/>
                    <a:pt x="39" y="27"/>
                  </a:cubicBezTo>
                  <a:cubicBezTo>
                    <a:pt x="40" y="27"/>
                    <a:pt x="40" y="27"/>
                    <a:pt x="40" y="27"/>
                  </a:cubicBezTo>
                  <a:cubicBezTo>
                    <a:pt x="40" y="28"/>
                    <a:pt x="40" y="28"/>
                    <a:pt x="40" y="28"/>
                  </a:cubicBezTo>
                  <a:cubicBezTo>
                    <a:pt x="40" y="28"/>
                    <a:pt x="40" y="28"/>
                    <a:pt x="40" y="28"/>
                  </a:cubicBezTo>
                  <a:cubicBezTo>
                    <a:pt x="40" y="28"/>
                    <a:pt x="40" y="28"/>
                    <a:pt x="40" y="28"/>
                  </a:cubicBezTo>
                  <a:cubicBezTo>
                    <a:pt x="41" y="29"/>
                    <a:pt x="41" y="29"/>
                    <a:pt x="41" y="29"/>
                  </a:cubicBezTo>
                  <a:cubicBezTo>
                    <a:pt x="41" y="30"/>
                    <a:pt x="41" y="30"/>
                    <a:pt x="41" y="30"/>
                  </a:cubicBezTo>
                  <a:cubicBezTo>
                    <a:pt x="41" y="30"/>
                    <a:pt x="41" y="31"/>
                    <a:pt x="41" y="31"/>
                  </a:cubicBezTo>
                  <a:cubicBezTo>
                    <a:pt x="41" y="32"/>
                    <a:pt x="41" y="32"/>
                    <a:pt x="41" y="32"/>
                  </a:cubicBezTo>
                  <a:cubicBezTo>
                    <a:pt x="42" y="32"/>
                    <a:pt x="42" y="32"/>
                    <a:pt x="42" y="32"/>
                  </a:cubicBezTo>
                  <a:cubicBezTo>
                    <a:pt x="42" y="33"/>
                    <a:pt x="42" y="33"/>
                    <a:pt x="42" y="33"/>
                  </a:cubicBezTo>
                  <a:cubicBezTo>
                    <a:pt x="42" y="34"/>
                    <a:pt x="42" y="34"/>
                    <a:pt x="42" y="34"/>
                  </a:cubicBezTo>
                  <a:cubicBezTo>
                    <a:pt x="42" y="34"/>
                    <a:pt x="42" y="35"/>
                    <a:pt x="42" y="36"/>
                  </a:cubicBezTo>
                  <a:cubicBezTo>
                    <a:pt x="42" y="36"/>
                    <a:pt x="42" y="36"/>
                    <a:pt x="42" y="36"/>
                  </a:cubicBezTo>
                  <a:cubicBezTo>
                    <a:pt x="43" y="36"/>
                    <a:pt x="43" y="36"/>
                    <a:pt x="43" y="36"/>
                  </a:cubicBezTo>
                  <a:cubicBezTo>
                    <a:pt x="44" y="36"/>
                    <a:pt x="44" y="36"/>
                    <a:pt x="44" y="36"/>
                  </a:cubicBezTo>
                  <a:cubicBezTo>
                    <a:pt x="44" y="35"/>
                    <a:pt x="44" y="35"/>
                    <a:pt x="44" y="35"/>
                  </a:cubicBezTo>
                  <a:cubicBezTo>
                    <a:pt x="44" y="35"/>
                    <a:pt x="44" y="35"/>
                    <a:pt x="44" y="35"/>
                  </a:cubicBezTo>
                  <a:cubicBezTo>
                    <a:pt x="44" y="34"/>
                    <a:pt x="44" y="34"/>
                    <a:pt x="44" y="34"/>
                  </a:cubicBezTo>
                  <a:cubicBezTo>
                    <a:pt x="45" y="34"/>
                    <a:pt x="45" y="34"/>
                    <a:pt x="45" y="34"/>
                  </a:cubicBezTo>
                  <a:cubicBezTo>
                    <a:pt x="46" y="33"/>
                    <a:pt x="46" y="33"/>
                    <a:pt x="46" y="33"/>
                  </a:cubicBezTo>
                  <a:cubicBezTo>
                    <a:pt x="46" y="33"/>
                    <a:pt x="46" y="33"/>
                    <a:pt x="46" y="33"/>
                  </a:cubicBezTo>
                  <a:cubicBezTo>
                    <a:pt x="46" y="33"/>
                    <a:pt x="46" y="33"/>
                    <a:pt x="46" y="33"/>
                  </a:cubicBezTo>
                  <a:cubicBezTo>
                    <a:pt x="46" y="32"/>
                    <a:pt x="46" y="32"/>
                    <a:pt x="46" y="32"/>
                  </a:cubicBezTo>
                  <a:cubicBezTo>
                    <a:pt x="46" y="31"/>
                    <a:pt x="46" y="31"/>
                    <a:pt x="45" y="31"/>
                  </a:cubicBezTo>
                  <a:cubicBezTo>
                    <a:pt x="45" y="30"/>
                    <a:pt x="45" y="30"/>
                    <a:pt x="45" y="30"/>
                  </a:cubicBezTo>
                  <a:cubicBezTo>
                    <a:pt x="45" y="29"/>
                    <a:pt x="45" y="29"/>
                    <a:pt x="45" y="29"/>
                  </a:cubicBezTo>
                  <a:cubicBezTo>
                    <a:pt x="45" y="29"/>
                    <a:pt x="45" y="29"/>
                    <a:pt x="45" y="29"/>
                  </a:cubicBezTo>
                  <a:cubicBezTo>
                    <a:pt x="44" y="29"/>
                    <a:pt x="44" y="29"/>
                    <a:pt x="44" y="29"/>
                  </a:cubicBezTo>
                  <a:cubicBezTo>
                    <a:pt x="44" y="30"/>
                    <a:pt x="44" y="30"/>
                    <a:pt x="44" y="30"/>
                  </a:cubicBezTo>
                  <a:cubicBezTo>
                    <a:pt x="44" y="29"/>
                    <a:pt x="44" y="29"/>
                    <a:pt x="44" y="29"/>
                  </a:cubicBezTo>
                  <a:cubicBezTo>
                    <a:pt x="44" y="29"/>
                    <a:pt x="43" y="28"/>
                    <a:pt x="43" y="27"/>
                  </a:cubicBezTo>
                  <a:cubicBezTo>
                    <a:pt x="44" y="27"/>
                    <a:pt x="44" y="27"/>
                    <a:pt x="44" y="27"/>
                  </a:cubicBezTo>
                  <a:cubicBezTo>
                    <a:pt x="44" y="28"/>
                    <a:pt x="44" y="28"/>
                    <a:pt x="44" y="28"/>
                  </a:cubicBezTo>
                  <a:cubicBezTo>
                    <a:pt x="44" y="29"/>
                    <a:pt x="44" y="29"/>
                    <a:pt x="44" y="29"/>
                  </a:cubicBezTo>
                  <a:cubicBezTo>
                    <a:pt x="45" y="29"/>
                    <a:pt x="45" y="29"/>
                    <a:pt x="45" y="29"/>
                  </a:cubicBezTo>
                  <a:cubicBezTo>
                    <a:pt x="45" y="29"/>
                    <a:pt x="45" y="29"/>
                    <a:pt x="45" y="29"/>
                  </a:cubicBezTo>
                  <a:cubicBezTo>
                    <a:pt x="45" y="29"/>
                    <a:pt x="45" y="29"/>
                    <a:pt x="45" y="29"/>
                  </a:cubicBezTo>
                  <a:cubicBezTo>
                    <a:pt x="46" y="30"/>
                    <a:pt x="47" y="30"/>
                    <a:pt x="48" y="30"/>
                  </a:cubicBezTo>
                  <a:cubicBezTo>
                    <a:pt x="48" y="30"/>
                    <a:pt x="48" y="30"/>
                    <a:pt x="48" y="30"/>
                  </a:cubicBezTo>
                  <a:cubicBezTo>
                    <a:pt x="48" y="31"/>
                    <a:pt x="48" y="31"/>
                    <a:pt x="48" y="31"/>
                  </a:cubicBezTo>
                  <a:cubicBezTo>
                    <a:pt x="49" y="32"/>
                    <a:pt x="49" y="32"/>
                    <a:pt x="49" y="32"/>
                  </a:cubicBezTo>
                  <a:cubicBezTo>
                    <a:pt x="48" y="32"/>
                    <a:pt x="48" y="32"/>
                    <a:pt x="48" y="32"/>
                  </a:cubicBezTo>
                  <a:cubicBezTo>
                    <a:pt x="48" y="32"/>
                    <a:pt x="49" y="33"/>
                    <a:pt x="49" y="33"/>
                  </a:cubicBezTo>
                  <a:cubicBezTo>
                    <a:pt x="49" y="33"/>
                    <a:pt x="49" y="33"/>
                    <a:pt x="49" y="33"/>
                  </a:cubicBezTo>
                  <a:cubicBezTo>
                    <a:pt x="50" y="35"/>
                    <a:pt x="50" y="35"/>
                    <a:pt x="50" y="35"/>
                  </a:cubicBezTo>
                  <a:cubicBezTo>
                    <a:pt x="50" y="36"/>
                    <a:pt x="50" y="36"/>
                    <a:pt x="50" y="36"/>
                  </a:cubicBezTo>
                  <a:cubicBezTo>
                    <a:pt x="50" y="36"/>
                    <a:pt x="50" y="36"/>
                    <a:pt x="50" y="36"/>
                  </a:cubicBezTo>
                  <a:cubicBezTo>
                    <a:pt x="50" y="37"/>
                    <a:pt x="50" y="37"/>
                    <a:pt x="50" y="37"/>
                  </a:cubicBezTo>
                  <a:cubicBezTo>
                    <a:pt x="50" y="37"/>
                    <a:pt x="50" y="37"/>
                    <a:pt x="50" y="37"/>
                  </a:cubicBezTo>
                  <a:cubicBezTo>
                    <a:pt x="50" y="37"/>
                    <a:pt x="50" y="37"/>
                    <a:pt x="50" y="37"/>
                  </a:cubicBezTo>
                  <a:cubicBezTo>
                    <a:pt x="50" y="37"/>
                    <a:pt x="50" y="37"/>
                    <a:pt x="50" y="37"/>
                  </a:cubicBezTo>
                  <a:cubicBezTo>
                    <a:pt x="50" y="38"/>
                    <a:pt x="50" y="38"/>
                    <a:pt x="50" y="38"/>
                  </a:cubicBezTo>
                  <a:cubicBezTo>
                    <a:pt x="51" y="39"/>
                    <a:pt x="51" y="39"/>
                    <a:pt x="51" y="39"/>
                  </a:cubicBezTo>
                  <a:cubicBezTo>
                    <a:pt x="51" y="39"/>
                    <a:pt x="51" y="39"/>
                    <a:pt x="51" y="39"/>
                  </a:cubicBezTo>
                  <a:cubicBezTo>
                    <a:pt x="51" y="38"/>
                    <a:pt x="51" y="37"/>
                    <a:pt x="51" y="36"/>
                  </a:cubicBezTo>
                  <a:cubicBezTo>
                    <a:pt x="51" y="36"/>
                    <a:pt x="51" y="36"/>
                    <a:pt x="51" y="36"/>
                  </a:cubicBezTo>
                  <a:cubicBezTo>
                    <a:pt x="51" y="35"/>
                    <a:pt x="52" y="35"/>
                    <a:pt x="52" y="34"/>
                  </a:cubicBezTo>
                  <a:cubicBezTo>
                    <a:pt x="52" y="34"/>
                    <a:pt x="52" y="34"/>
                    <a:pt x="52" y="34"/>
                  </a:cubicBezTo>
                  <a:cubicBezTo>
                    <a:pt x="52" y="34"/>
                    <a:pt x="52" y="34"/>
                    <a:pt x="52" y="34"/>
                  </a:cubicBezTo>
                  <a:cubicBezTo>
                    <a:pt x="53" y="33"/>
                    <a:pt x="53" y="33"/>
                    <a:pt x="53" y="33"/>
                  </a:cubicBezTo>
                  <a:cubicBezTo>
                    <a:pt x="53" y="33"/>
                    <a:pt x="53" y="33"/>
                    <a:pt x="53" y="33"/>
                  </a:cubicBezTo>
                  <a:cubicBezTo>
                    <a:pt x="53" y="32"/>
                    <a:pt x="53" y="32"/>
                    <a:pt x="53" y="32"/>
                  </a:cubicBezTo>
                  <a:cubicBezTo>
                    <a:pt x="53" y="32"/>
                    <a:pt x="53" y="32"/>
                    <a:pt x="53" y="32"/>
                  </a:cubicBezTo>
                  <a:cubicBezTo>
                    <a:pt x="54" y="32"/>
                    <a:pt x="54" y="32"/>
                    <a:pt x="54" y="32"/>
                  </a:cubicBezTo>
                  <a:cubicBezTo>
                    <a:pt x="54" y="33"/>
                    <a:pt x="54" y="33"/>
                    <a:pt x="54" y="33"/>
                  </a:cubicBezTo>
                  <a:cubicBezTo>
                    <a:pt x="54" y="35"/>
                    <a:pt x="54" y="35"/>
                    <a:pt x="54" y="35"/>
                  </a:cubicBezTo>
                  <a:cubicBezTo>
                    <a:pt x="54" y="36"/>
                    <a:pt x="54" y="36"/>
                    <a:pt x="54" y="36"/>
                  </a:cubicBezTo>
                  <a:cubicBezTo>
                    <a:pt x="55" y="36"/>
                    <a:pt x="55" y="36"/>
                    <a:pt x="55" y="36"/>
                  </a:cubicBezTo>
                  <a:cubicBezTo>
                    <a:pt x="55" y="35"/>
                    <a:pt x="55" y="35"/>
                    <a:pt x="55" y="35"/>
                  </a:cubicBezTo>
                  <a:cubicBezTo>
                    <a:pt x="55" y="36"/>
                    <a:pt x="55" y="37"/>
                    <a:pt x="55" y="37"/>
                  </a:cubicBezTo>
                  <a:cubicBezTo>
                    <a:pt x="55" y="37"/>
                    <a:pt x="55" y="37"/>
                    <a:pt x="55" y="37"/>
                  </a:cubicBezTo>
                  <a:cubicBezTo>
                    <a:pt x="55" y="37"/>
                    <a:pt x="56" y="38"/>
                    <a:pt x="56" y="39"/>
                  </a:cubicBezTo>
                  <a:cubicBezTo>
                    <a:pt x="56" y="40"/>
                    <a:pt x="56" y="40"/>
                    <a:pt x="56" y="40"/>
                  </a:cubicBezTo>
                  <a:cubicBezTo>
                    <a:pt x="56" y="40"/>
                    <a:pt x="56" y="40"/>
                    <a:pt x="56" y="40"/>
                  </a:cubicBezTo>
                  <a:cubicBezTo>
                    <a:pt x="56" y="40"/>
                    <a:pt x="56" y="41"/>
                    <a:pt x="56" y="42"/>
                  </a:cubicBezTo>
                  <a:cubicBezTo>
                    <a:pt x="56" y="42"/>
                    <a:pt x="56" y="42"/>
                    <a:pt x="56" y="42"/>
                  </a:cubicBezTo>
                  <a:cubicBezTo>
                    <a:pt x="57" y="43"/>
                    <a:pt x="57" y="43"/>
                    <a:pt x="57" y="43"/>
                  </a:cubicBezTo>
                  <a:cubicBezTo>
                    <a:pt x="57" y="43"/>
                    <a:pt x="57" y="43"/>
                    <a:pt x="57" y="43"/>
                  </a:cubicBezTo>
                  <a:cubicBezTo>
                    <a:pt x="57" y="42"/>
                    <a:pt x="57" y="42"/>
                    <a:pt x="57" y="42"/>
                  </a:cubicBezTo>
                  <a:cubicBezTo>
                    <a:pt x="57" y="41"/>
                    <a:pt x="57" y="41"/>
                    <a:pt x="57" y="41"/>
                  </a:cubicBezTo>
                  <a:cubicBezTo>
                    <a:pt x="56" y="40"/>
                    <a:pt x="56" y="40"/>
                    <a:pt x="56" y="40"/>
                  </a:cubicBezTo>
                  <a:cubicBezTo>
                    <a:pt x="56" y="39"/>
                    <a:pt x="56" y="38"/>
                    <a:pt x="56" y="37"/>
                  </a:cubicBezTo>
                  <a:cubicBezTo>
                    <a:pt x="56" y="37"/>
                    <a:pt x="56" y="37"/>
                    <a:pt x="56" y="37"/>
                  </a:cubicBezTo>
                  <a:cubicBezTo>
                    <a:pt x="56" y="38"/>
                    <a:pt x="56" y="38"/>
                    <a:pt x="56" y="38"/>
                  </a:cubicBezTo>
                  <a:cubicBezTo>
                    <a:pt x="57" y="38"/>
                    <a:pt x="57" y="38"/>
                    <a:pt x="57" y="38"/>
                  </a:cubicBezTo>
                  <a:cubicBezTo>
                    <a:pt x="57" y="39"/>
                    <a:pt x="57" y="39"/>
                    <a:pt x="57" y="39"/>
                  </a:cubicBezTo>
                  <a:cubicBezTo>
                    <a:pt x="57" y="40"/>
                    <a:pt x="57" y="40"/>
                    <a:pt x="57" y="40"/>
                  </a:cubicBezTo>
                  <a:cubicBezTo>
                    <a:pt x="57" y="39"/>
                    <a:pt x="57" y="39"/>
                    <a:pt x="57" y="39"/>
                  </a:cubicBezTo>
                  <a:cubicBezTo>
                    <a:pt x="57" y="39"/>
                    <a:pt x="57" y="39"/>
                    <a:pt x="57" y="39"/>
                  </a:cubicBezTo>
                  <a:cubicBezTo>
                    <a:pt x="58" y="39"/>
                    <a:pt x="58" y="39"/>
                    <a:pt x="58" y="39"/>
                  </a:cubicBezTo>
                  <a:cubicBezTo>
                    <a:pt x="58" y="38"/>
                    <a:pt x="58" y="37"/>
                    <a:pt x="58" y="37"/>
                  </a:cubicBezTo>
                  <a:cubicBezTo>
                    <a:pt x="58" y="37"/>
                    <a:pt x="58" y="37"/>
                    <a:pt x="58" y="37"/>
                  </a:cubicBezTo>
                  <a:cubicBezTo>
                    <a:pt x="57" y="36"/>
                    <a:pt x="57" y="35"/>
                    <a:pt x="57" y="35"/>
                  </a:cubicBezTo>
                  <a:cubicBezTo>
                    <a:pt x="57" y="34"/>
                    <a:pt x="57" y="34"/>
                    <a:pt x="57" y="34"/>
                  </a:cubicBezTo>
                  <a:cubicBezTo>
                    <a:pt x="57" y="34"/>
                    <a:pt x="58" y="34"/>
                    <a:pt x="58" y="34"/>
                  </a:cubicBezTo>
                  <a:cubicBezTo>
                    <a:pt x="58" y="34"/>
                    <a:pt x="58" y="34"/>
                    <a:pt x="58" y="34"/>
                  </a:cubicBezTo>
                  <a:cubicBezTo>
                    <a:pt x="58" y="34"/>
                    <a:pt x="58" y="34"/>
                    <a:pt x="58" y="34"/>
                  </a:cubicBezTo>
                  <a:cubicBezTo>
                    <a:pt x="58" y="34"/>
                    <a:pt x="58" y="34"/>
                    <a:pt x="58" y="34"/>
                  </a:cubicBezTo>
                  <a:cubicBezTo>
                    <a:pt x="59" y="33"/>
                    <a:pt x="59" y="33"/>
                    <a:pt x="59" y="33"/>
                  </a:cubicBezTo>
                  <a:cubicBezTo>
                    <a:pt x="59" y="33"/>
                    <a:pt x="59" y="33"/>
                    <a:pt x="59" y="33"/>
                  </a:cubicBezTo>
                  <a:cubicBezTo>
                    <a:pt x="59" y="33"/>
                    <a:pt x="59" y="33"/>
                    <a:pt x="59" y="33"/>
                  </a:cubicBezTo>
                  <a:cubicBezTo>
                    <a:pt x="60" y="32"/>
                    <a:pt x="60" y="32"/>
                    <a:pt x="60" y="32"/>
                  </a:cubicBezTo>
                  <a:cubicBezTo>
                    <a:pt x="59" y="32"/>
                    <a:pt x="59" y="32"/>
                    <a:pt x="59" y="32"/>
                  </a:cubicBezTo>
                  <a:cubicBezTo>
                    <a:pt x="59" y="32"/>
                    <a:pt x="60" y="32"/>
                    <a:pt x="60" y="31"/>
                  </a:cubicBezTo>
                  <a:cubicBezTo>
                    <a:pt x="59" y="31"/>
                    <a:pt x="59" y="31"/>
                    <a:pt x="59" y="31"/>
                  </a:cubicBezTo>
                  <a:cubicBezTo>
                    <a:pt x="60" y="30"/>
                    <a:pt x="60" y="30"/>
                    <a:pt x="60" y="30"/>
                  </a:cubicBezTo>
                  <a:cubicBezTo>
                    <a:pt x="59" y="30"/>
                    <a:pt x="59" y="30"/>
                    <a:pt x="59" y="30"/>
                  </a:cubicBezTo>
                  <a:cubicBezTo>
                    <a:pt x="59" y="30"/>
                    <a:pt x="59" y="30"/>
                    <a:pt x="59" y="30"/>
                  </a:cubicBezTo>
                  <a:cubicBezTo>
                    <a:pt x="60" y="30"/>
                    <a:pt x="60" y="30"/>
                    <a:pt x="60" y="30"/>
                  </a:cubicBezTo>
                  <a:cubicBezTo>
                    <a:pt x="59" y="30"/>
                    <a:pt x="59" y="30"/>
                    <a:pt x="59" y="30"/>
                  </a:cubicBezTo>
                  <a:cubicBezTo>
                    <a:pt x="59" y="29"/>
                    <a:pt x="59" y="29"/>
                    <a:pt x="59" y="28"/>
                  </a:cubicBezTo>
                  <a:cubicBezTo>
                    <a:pt x="59" y="28"/>
                    <a:pt x="59" y="28"/>
                    <a:pt x="59" y="28"/>
                  </a:cubicBezTo>
                  <a:cubicBezTo>
                    <a:pt x="59" y="28"/>
                    <a:pt x="59" y="28"/>
                    <a:pt x="59" y="28"/>
                  </a:cubicBezTo>
                  <a:cubicBezTo>
                    <a:pt x="59" y="27"/>
                    <a:pt x="59" y="27"/>
                    <a:pt x="59" y="27"/>
                  </a:cubicBezTo>
                  <a:cubicBezTo>
                    <a:pt x="59" y="27"/>
                    <a:pt x="59" y="27"/>
                    <a:pt x="59" y="27"/>
                  </a:cubicBezTo>
                  <a:cubicBezTo>
                    <a:pt x="59" y="27"/>
                    <a:pt x="59" y="27"/>
                    <a:pt x="59" y="27"/>
                  </a:cubicBezTo>
                  <a:cubicBezTo>
                    <a:pt x="58" y="27"/>
                    <a:pt x="58" y="27"/>
                    <a:pt x="58" y="27"/>
                  </a:cubicBezTo>
                  <a:cubicBezTo>
                    <a:pt x="58" y="27"/>
                    <a:pt x="58" y="26"/>
                    <a:pt x="58" y="26"/>
                  </a:cubicBezTo>
                  <a:cubicBezTo>
                    <a:pt x="59" y="26"/>
                    <a:pt x="59" y="26"/>
                    <a:pt x="59" y="26"/>
                  </a:cubicBezTo>
                  <a:cubicBezTo>
                    <a:pt x="59" y="27"/>
                    <a:pt x="59" y="27"/>
                    <a:pt x="59" y="27"/>
                  </a:cubicBezTo>
                  <a:cubicBezTo>
                    <a:pt x="59" y="27"/>
                    <a:pt x="59" y="27"/>
                    <a:pt x="59" y="27"/>
                  </a:cubicBezTo>
                  <a:cubicBezTo>
                    <a:pt x="59" y="27"/>
                    <a:pt x="59" y="27"/>
                    <a:pt x="59" y="27"/>
                  </a:cubicBezTo>
                  <a:cubicBezTo>
                    <a:pt x="59" y="26"/>
                    <a:pt x="59" y="26"/>
                    <a:pt x="59" y="26"/>
                  </a:cubicBezTo>
                  <a:cubicBezTo>
                    <a:pt x="59" y="26"/>
                    <a:pt x="59" y="26"/>
                    <a:pt x="59" y="26"/>
                  </a:cubicBezTo>
                  <a:cubicBezTo>
                    <a:pt x="59" y="27"/>
                    <a:pt x="59" y="27"/>
                    <a:pt x="59" y="27"/>
                  </a:cubicBezTo>
                  <a:cubicBezTo>
                    <a:pt x="60" y="28"/>
                    <a:pt x="60" y="28"/>
                    <a:pt x="60" y="28"/>
                  </a:cubicBezTo>
                  <a:cubicBezTo>
                    <a:pt x="60" y="28"/>
                    <a:pt x="60" y="28"/>
                    <a:pt x="60" y="28"/>
                  </a:cubicBezTo>
                  <a:cubicBezTo>
                    <a:pt x="60" y="29"/>
                    <a:pt x="60" y="29"/>
                    <a:pt x="60" y="29"/>
                  </a:cubicBezTo>
                  <a:cubicBezTo>
                    <a:pt x="60" y="29"/>
                    <a:pt x="60" y="29"/>
                    <a:pt x="60" y="29"/>
                  </a:cubicBezTo>
                  <a:cubicBezTo>
                    <a:pt x="61" y="29"/>
                    <a:pt x="61" y="29"/>
                    <a:pt x="61" y="29"/>
                  </a:cubicBezTo>
                  <a:cubicBezTo>
                    <a:pt x="61" y="28"/>
                    <a:pt x="60" y="27"/>
                    <a:pt x="60" y="27"/>
                  </a:cubicBezTo>
                  <a:cubicBezTo>
                    <a:pt x="60" y="26"/>
                    <a:pt x="60" y="26"/>
                    <a:pt x="60" y="26"/>
                  </a:cubicBezTo>
                  <a:cubicBezTo>
                    <a:pt x="60" y="25"/>
                    <a:pt x="60" y="25"/>
                    <a:pt x="60" y="25"/>
                  </a:cubicBezTo>
                  <a:cubicBezTo>
                    <a:pt x="60" y="26"/>
                    <a:pt x="60" y="26"/>
                    <a:pt x="60" y="26"/>
                  </a:cubicBezTo>
                  <a:cubicBezTo>
                    <a:pt x="61" y="25"/>
                    <a:pt x="61" y="25"/>
                    <a:pt x="61" y="24"/>
                  </a:cubicBezTo>
                  <a:cubicBezTo>
                    <a:pt x="61" y="24"/>
                    <a:pt x="61" y="24"/>
                    <a:pt x="61" y="24"/>
                  </a:cubicBezTo>
                  <a:cubicBezTo>
                    <a:pt x="61" y="23"/>
                    <a:pt x="61" y="23"/>
                    <a:pt x="60" y="23"/>
                  </a:cubicBezTo>
                  <a:cubicBezTo>
                    <a:pt x="60" y="22"/>
                    <a:pt x="60" y="22"/>
                    <a:pt x="60" y="22"/>
                  </a:cubicBezTo>
                  <a:cubicBezTo>
                    <a:pt x="60" y="21"/>
                    <a:pt x="60" y="21"/>
                    <a:pt x="60" y="21"/>
                  </a:cubicBezTo>
                  <a:cubicBezTo>
                    <a:pt x="60" y="21"/>
                    <a:pt x="60" y="21"/>
                    <a:pt x="60" y="21"/>
                  </a:cubicBezTo>
                  <a:cubicBezTo>
                    <a:pt x="60" y="21"/>
                    <a:pt x="60" y="21"/>
                    <a:pt x="60" y="21"/>
                  </a:cubicBezTo>
                  <a:cubicBezTo>
                    <a:pt x="60" y="21"/>
                    <a:pt x="60" y="21"/>
                    <a:pt x="60" y="21"/>
                  </a:cubicBezTo>
                  <a:cubicBezTo>
                    <a:pt x="59" y="21"/>
                    <a:pt x="59" y="21"/>
                    <a:pt x="59" y="21"/>
                  </a:cubicBezTo>
                  <a:cubicBezTo>
                    <a:pt x="58" y="20"/>
                    <a:pt x="59" y="20"/>
                    <a:pt x="59" y="19"/>
                  </a:cubicBezTo>
                  <a:cubicBezTo>
                    <a:pt x="59" y="19"/>
                    <a:pt x="59" y="19"/>
                    <a:pt x="59" y="19"/>
                  </a:cubicBezTo>
                  <a:cubicBezTo>
                    <a:pt x="60" y="19"/>
                    <a:pt x="60" y="19"/>
                    <a:pt x="60" y="19"/>
                  </a:cubicBezTo>
                  <a:cubicBezTo>
                    <a:pt x="60" y="19"/>
                    <a:pt x="60" y="19"/>
                    <a:pt x="60" y="19"/>
                  </a:cubicBezTo>
                  <a:cubicBezTo>
                    <a:pt x="61" y="20"/>
                    <a:pt x="61" y="20"/>
                    <a:pt x="61" y="20"/>
                  </a:cubicBezTo>
                  <a:cubicBezTo>
                    <a:pt x="61" y="19"/>
                    <a:pt x="61" y="19"/>
                    <a:pt x="61" y="19"/>
                  </a:cubicBezTo>
                  <a:cubicBezTo>
                    <a:pt x="61" y="20"/>
                    <a:pt x="61" y="20"/>
                    <a:pt x="61" y="20"/>
                  </a:cubicBezTo>
                  <a:cubicBezTo>
                    <a:pt x="61" y="20"/>
                    <a:pt x="61" y="20"/>
                    <a:pt x="61" y="20"/>
                  </a:cubicBezTo>
                  <a:cubicBezTo>
                    <a:pt x="61" y="19"/>
                    <a:pt x="61" y="19"/>
                    <a:pt x="61" y="19"/>
                  </a:cubicBezTo>
                  <a:cubicBezTo>
                    <a:pt x="61" y="19"/>
                    <a:pt x="61" y="19"/>
                    <a:pt x="61" y="19"/>
                  </a:cubicBezTo>
                  <a:cubicBezTo>
                    <a:pt x="61" y="19"/>
                    <a:pt x="61" y="19"/>
                    <a:pt x="61" y="19"/>
                  </a:cubicBezTo>
                  <a:cubicBezTo>
                    <a:pt x="62" y="20"/>
                    <a:pt x="62" y="20"/>
                    <a:pt x="62" y="20"/>
                  </a:cubicBezTo>
                  <a:cubicBezTo>
                    <a:pt x="62" y="19"/>
                    <a:pt x="62" y="19"/>
                    <a:pt x="62" y="19"/>
                  </a:cubicBezTo>
                  <a:cubicBezTo>
                    <a:pt x="62" y="19"/>
                    <a:pt x="62" y="19"/>
                    <a:pt x="62" y="19"/>
                  </a:cubicBezTo>
                  <a:cubicBezTo>
                    <a:pt x="62" y="19"/>
                    <a:pt x="62" y="20"/>
                    <a:pt x="62" y="21"/>
                  </a:cubicBezTo>
                  <a:cubicBezTo>
                    <a:pt x="62" y="21"/>
                    <a:pt x="62" y="21"/>
                    <a:pt x="62" y="21"/>
                  </a:cubicBezTo>
                  <a:cubicBezTo>
                    <a:pt x="62" y="22"/>
                    <a:pt x="62" y="22"/>
                    <a:pt x="62" y="22"/>
                  </a:cubicBezTo>
                  <a:cubicBezTo>
                    <a:pt x="62" y="22"/>
                    <a:pt x="63" y="23"/>
                    <a:pt x="63" y="23"/>
                  </a:cubicBezTo>
                  <a:cubicBezTo>
                    <a:pt x="63" y="24"/>
                    <a:pt x="63" y="24"/>
                    <a:pt x="63" y="24"/>
                  </a:cubicBezTo>
                  <a:cubicBezTo>
                    <a:pt x="63" y="23"/>
                    <a:pt x="63" y="23"/>
                    <a:pt x="63" y="23"/>
                  </a:cubicBezTo>
                  <a:cubicBezTo>
                    <a:pt x="63" y="23"/>
                    <a:pt x="63" y="23"/>
                    <a:pt x="63" y="23"/>
                  </a:cubicBezTo>
                  <a:cubicBezTo>
                    <a:pt x="63" y="23"/>
                    <a:pt x="63" y="23"/>
                    <a:pt x="63" y="23"/>
                  </a:cubicBezTo>
                  <a:cubicBezTo>
                    <a:pt x="63" y="22"/>
                    <a:pt x="63" y="22"/>
                    <a:pt x="63" y="22"/>
                  </a:cubicBezTo>
                  <a:cubicBezTo>
                    <a:pt x="63" y="22"/>
                    <a:pt x="62" y="21"/>
                    <a:pt x="62" y="20"/>
                  </a:cubicBezTo>
                  <a:cubicBezTo>
                    <a:pt x="63" y="20"/>
                    <a:pt x="63" y="20"/>
                    <a:pt x="63" y="20"/>
                  </a:cubicBezTo>
                  <a:cubicBezTo>
                    <a:pt x="63" y="21"/>
                    <a:pt x="63" y="21"/>
                    <a:pt x="63" y="21"/>
                  </a:cubicBezTo>
                  <a:cubicBezTo>
                    <a:pt x="64" y="21"/>
                    <a:pt x="64" y="21"/>
                    <a:pt x="64" y="21"/>
                  </a:cubicBezTo>
                  <a:cubicBezTo>
                    <a:pt x="64" y="20"/>
                    <a:pt x="64" y="20"/>
                    <a:pt x="64" y="20"/>
                  </a:cubicBezTo>
                  <a:cubicBezTo>
                    <a:pt x="64" y="20"/>
                    <a:pt x="64" y="20"/>
                    <a:pt x="64" y="20"/>
                  </a:cubicBezTo>
                  <a:cubicBezTo>
                    <a:pt x="64" y="20"/>
                    <a:pt x="64" y="20"/>
                    <a:pt x="64" y="20"/>
                  </a:cubicBezTo>
                  <a:cubicBezTo>
                    <a:pt x="64" y="21"/>
                    <a:pt x="64" y="21"/>
                    <a:pt x="64" y="21"/>
                  </a:cubicBezTo>
                  <a:cubicBezTo>
                    <a:pt x="64" y="20"/>
                    <a:pt x="64" y="20"/>
                    <a:pt x="64" y="20"/>
                  </a:cubicBezTo>
                  <a:cubicBezTo>
                    <a:pt x="64" y="19"/>
                    <a:pt x="64" y="19"/>
                    <a:pt x="64" y="19"/>
                  </a:cubicBezTo>
                  <a:cubicBezTo>
                    <a:pt x="63" y="19"/>
                    <a:pt x="63" y="19"/>
                    <a:pt x="63" y="19"/>
                  </a:cubicBezTo>
                  <a:cubicBezTo>
                    <a:pt x="63" y="18"/>
                    <a:pt x="63" y="18"/>
                    <a:pt x="63" y="18"/>
                  </a:cubicBezTo>
                  <a:cubicBezTo>
                    <a:pt x="63" y="18"/>
                    <a:pt x="63" y="18"/>
                    <a:pt x="63" y="18"/>
                  </a:cubicBezTo>
                  <a:cubicBezTo>
                    <a:pt x="63" y="18"/>
                    <a:pt x="63" y="18"/>
                    <a:pt x="63" y="18"/>
                  </a:cubicBezTo>
                  <a:cubicBezTo>
                    <a:pt x="63" y="17"/>
                    <a:pt x="63" y="17"/>
                    <a:pt x="63" y="17"/>
                  </a:cubicBezTo>
                  <a:cubicBezTo>
                    <a:pt x="62" y="17"/>
                    <a:pt x="62" y="17"/>
                    <a:pt x="62" y="17"/>
                  </a:cubicBezTo>
                  <a:cubicBezTo>
                    <a:pt x="62" y="17"/>
                    <a:pt x="62" y="17"/>
                    <a:pt x="62" y="17"/>
                  </a:cubicBezTo>
                  <a:cubicBezTo>
                    <a:pt x="62" y="17"/>
                    <a:pt x="62" y="17"/>
                    <a:pt x="62" y="17"/>
                  </a:cubicBezTo>
                  <a:cubicBezTo>
                    <a:pt x="62" y="16"/>
                    <a:pt x="61" y="16"/>
                    <a:pt x="61" y="15"/>
                  </a:cubicBezTo>
                  <a:cubicBezTo>
                    <a:pt x="61" y="16"/>
                    <a:pt x="61" y="16"/>
                    <a:pt x="61" y="16"/>
                  </a:cubicBezTo>
                  <a:cubicBezTo>
                    <a:pt x="61" y="16"/>
                    <a:pt x="61" y="16"/>
                    <a:pt x="61" y="16"/>
                  </a:cubicBezTo>
                  <a:cubicBezTo>
                    <a:pt x="61" y="16"/>
                    <a:pt x="61" y="16"/>
                    <a:pt x="61" y="16"/>
                  </a:cubicBezTo>
                  <a:cubicBezTo>
                    <a:pt x="59" y="15"/>
                    <a:pt x="59" y="15"/>
                    <a:pt x="59" y="15"/>
                  </a:cubicBezTo>
                  <a:cubicBezTo>
                    <a:pt x="60" y="15"/>
                    <a:pt x="60" y="15"/>
                    <a:pt x="60" y="15"/>
                  </a:cubicBezTo>
                  <a:cubicBezTo>
                    <a:pt x="58" y="14"/>
                    <a:pt x="59" y="15"/>
                    <a:pt x="59" y="14"/>
                  </a:cubicBezTo>
                  <a:cubicBezTo>
                    <a:pt x="58" y="14"/>
                    <a:pt x="58" y="14"/>
                    <a:pt x="58" y="14"/>
                  </a:cubicBezTo>
                  <a:cubicBezTo>
                    <a:pt x="58" y="13"/>
                    <a:pt x="58" y="14"/>
                    <a:pt x="57" y="12"/>
                  </a:cubicBezTo>
                  <a:cubicBezTo>
                    <a:pt x="57" y="12"/>
                    <a:pt x="57" y="12"/>
                    <a:pt x="57" y="12"/>
                  </a:cubicBezTo>
                  <a:cubicBezTo>
                    <a:pt x="57" y="12"/>
                    <a:pt x="56" y="12"/>
                    <a:pt x="56" y="12"/>
                  </a:cubicBezTo>
                  <a:cubicBezTo>
                    <a:pt x="56" y="12"/>
                    <a:pt x="56" y="12"/>
                    <a:pt x="56" y="12"/>
                  </a:cubicBezTo>
                  <a:cubicBezTo>
                    <a:pt x="56" y="12"/>
                    <a:pt x="56" y="12"/>
                    <a:pt x="56" y="12"/>
                  </a:cubicBezTo>
                  <a:cubicBezTo>
                    <a:pt x="56" y="12"/>
                    <a:pt x="56" y="12"/>
                    <a:pt x="56" y="12"/>
                  </a:cubicBezTo>
                  <a:cubicBezTo>
                    <a:pt x="55" y="11"/>
                    <a:pt x="55" y="11"/>
                    <a:pt x="55" y="11"/>
                  </a:cubicBezTo>
                  <a:cubicBezTo>
                    <a:pt x="55" y="11"/>
                    <a:pt x="55" y="11"/>
                    <a:pt x="55" y="11"/>
                  </a:cubicBezTo>
                  <a:cubicBezTo>
                    <a:pt x="54" y="11"/>
                    <a:pt x="54" y="11"/>
                    <a:pt x="54" y="11"/>
                  </a:cubicBezTo>
                  <a:cubicBezTo>
                    <a:pt x="54" y="11"/>
                    <a:pt x="54" y="11"/>
                    <a:pt x="54" y="11"/>
                  </a:cubicBezTo>
                  <a:cubicBezTo>
                    <a:pt x="54" y="11"/>
                    <a:pt x="54" y="11"/>
                    <a:pt x="54" y="11"/>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3" y="10"/>
                    <a:pt x="52" y="9"/>
                    <a:pt x="51" y="9"/>
                  </a:cubicBezTo>
                  <a:cubicBezTo>
                    <a:pt x="51" y="9"/>
                    <a:pt x="51" y="9"/>
                    <a:pt x="51" y="9"/>
                  </a:cubicBezTo>
                  <a:cubicBezTo>
                    <a:pt x="51" y="8"/>
                    <a:pt x="51" y="8"/>
                    <a:pt x="51" y="8"/>
                  </a:cubicBezTo>
                  <a:cubicBezTo>
                    <a:pt x="51" y="8"/>
                    <a:pt x="51" y="8"/>
                    <a:pt x="51" y="8"/>
                  </a:cubicBezTo>
                  <a:cubicBezTo>
                    <a:pt x="51" y="8"/>
                    <a:pt x="51" y="8"/>
                    <a:pt x="51" y="8"/>
                  </a:cubicBezTo>
                  <a:cubicBezTo>
                    <a:pt x="50" y="8"/>
                    <a:pt x="50" y="8"/>
                    <a:pt x="50" y="8"/>
                  </a:cubicBezTo>
                  <a:cubicBezTo>
                    <a:pt x="49" y="8"/>
                    <a:pt x="49" y="8"/>
                    <a:pt x="49" y="8"/>
                  </a:cubicBezTo>
                  <a:cubicBezTo>
                    <a:pt x="49" y="8"/>
                    <a:pt x="49" y="8"/>
                    <a:pt x="49"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7"/>
                  </a:cubicBezTo>
                  <a:cubicBezTo>
                    <a:pt x="49" y="7"/>
                    <a:pt x="49" y="7"/>
                    <a:pt x="49" y="7"/>
                  </a:cubicBezTo>
                  <a:cubicBezTo>
                    <a:pt x="48" y="6"/>
                    <a:pt x="48" y="6"/>
                    <a:pt x="48" y="6"/>
                  </a:cubicBezTo>
                  <a:cubicBezTo>
                    <a:pt x="47" y="6"/>
                    <a:pt x="47" y="6"/>
                    <a:pt x="46" y="6"/>
                  </a:cubicBezTo>
                  <a:cubicBezTo>
                    <a:pt x="46" y="6"/>
                    <a:pt x="46" y="6"/>
                    <a:pt x="46" y="6"/>
                  </a:cubicBezTo>
                  <a:cubicBezTo>
                    <a:pt x="46" y="6"/>
                    <a:pt x="46" y="6"/>
                    <a:pt x="46" y="6"/>
                  </a:cubicBezTo>
                  <a:cubicBezTo>
                    <a:pt x="46" y="6"/>
                    <a:pt x="46" y="6"/>
                    <a:pt x="46" y="6"/>
                  </a:cubicBezTo>
                  <a:cubicBezTo>
                    <a:pt x="46" y="6"/>
                    <a:pt x="46" y="6"/>
                    <a:pt x="46" y="7"/>
                  </a:cubicBezTo>
                  <a:cubicBezTo>
                    <a:pt x="46" y="6"/>
                    <a:pt x="46" y="6"/>
                    <a:pt x="46" y="6"/>
                  </a:cubicBezTo>
                  <a:cubicBezTo>
                    <a:pt x="45" y="6"/>
                    <a:pt x="45" y="6"/>
                    <a:pt x="45" y="6"/>
                  </a:cubicBezTo>
                  <a:cubicBezTo>
                    <a:pt x="45" y="7"/>
                    <a:pt x="45" y="7"/>
                    <a:pt x="45" y="7"/>
                  </a:cubicBezTo>
                  <a:cubicBezTo>
                    <a:pt x="46" y="7"/>
                    <a:pt x="46" y="7"/>
                    <a:pt x="46" y="7"/>
                  </a:cubicBezTo>
                  <a:cubicBezTo>
                    <a:pt x="46" y="7"/>
                    <a:pt x="46" y="7"/>
                    <a:pt x="46" y="7"/>
                  </a:cubicBezTo>
                  <a:cubicBezTo>
                    <a:pt x="46" y="7"/>
                    <a:pt x="46" y="7"/>
                    <a:pt x="46" y="7"/>
                  </a:cubicBezTo>
                  <a:cubicBezTo>
                    <a:pt x="45" y="7"/>
                    <a:pt x="45" y="7"/>
                    <a:pt x="45" y="7"/>
                  </a:cubicBezTo>
                  <a:cubicBezTo>
                    <a:pt x="45" y="7"/>
                    <a:pt x="45" y="7"/>
                    <a:pt x="45" y="7"/>
                  </a:cubicBezTo>
                  <a:cubicBezTo>
                    <a:pt x="45" y="7"/>
                    <a:pt x="45" y="7"/>
                    <a:pt x="45" y="7"/>
                  </a:cubicBezTo>
                  <a:cubicBezTo>
                    <a:pt x="44" y="6"/>
                    <a:pt x="44" y="6"/>
                    <a:pt x="44" y="6"/>
                  </a:cubicBezTo>
                  <a:cubicBezTo>
                    <a:pt x="44" y="8"/>
                    <a:pt x="45" y="8"/>
                    <a:pt x="45" y="8"/>
                  </a:cubicBezTo>
                  <a:cubicBezTo>
                    <a:pt x="46" y="9"/>
                    <a:pt x="46" y="9"/>
                    <a:pt x="46" y="9"/>
                  </a:cubicBezTo>
                  <a:cubicBezTo>
                    <a:pt x="46" y="9"/>
                    <a:pt x="46" y="9"/>
                    <a:pt x="46" y="9"/>
                  </a:cubicBezTo>
                  <a:cubicBezTo>
                    <a:pt x="46" y="9"/>
                    <a:pt x="46" y="9"/>
                    <a:pt x="45" y="9"/>
                  </a:cubicBezTo>
                  <a:cubicBezTo>
                    <a:pt x="45" y="8"/>
                    <a:pt x="45" y="8"/>
                    <a:pt x="45" y="8"/>
                  </a:cubicBezTo>
                  <a:cubicBezTo>
                    <a:pt x="45" y="8"/>
                    <a:pt x="45" y="8"/>
                    <a:pt x="45" y="8"/>
                  </a:cubicBezTo>
                  <a:cubicBezTo>
                    <a:pt x="45" y="8"/>
                    <a:pt x="45" y="9"/>
                    <a:pt x="45" y="9"/>
                  </a:cubicBezTo>
                  <a:cubicBezTo>
                    <a:pt x="45" y="9"/>
                    <a:pt x="44" y="9"/>
                    <a:pt x="44" y="9"/>
                  </a:cubicBezTo>
                  <a:cubicBezTo>
                    <a:pt x="44" y="9"/>
                    <a:pt x="44" y="9"/>
                    <a:pt x="44" y="9"/>
                  </a:cubicBezTo>
                  <a:cubicBezTo>
                    <a:pt x="45" y="9"/>
                    <a:pt x="45" y="9"/>
                    <a:pt x="45" y="9"/>
                  </a:cubicBezTo>
                  <a:cubicBezTo>
                    <a:pt x="44" y="8"/>
                    <a:pt x="44" y="8"/>
                    <a:pt x="44" y="8"/>
                  </a:cubicBezTo>
                  <a:cubicBezTo>
                    <a:pt x="44" y="7"/>
                    <a:pt x="44" y="7"/>
                    <a:pt x="44" y="7"/>
                  </a:cubicBezTo>
                  <a:cubicBezTo>
                    <a:pt x="44" y="7"/>
                    <a:pt x="44" y="7"/>
                    <a:pt x="44" y="7"/>
                  </a:cubicBezTo>
                  <a:cubicBezTo>
                    <a:pt x="43" y="6"/>
                    <a:pt x="43" y="6"/>
                    <a:pt x="43" y="6"/>
                  </a:cubicBezTo>
                  <a:cubicBezTo>
                    <a:pt x="43" y="6"/>
                    <a:pt x="43" y="6"/>
                    <a:pt x="43" y="6"/>
                  </a:cubicBezTo>
                  <a:cubicBezTo>
                    <a:pt x="43" y="7"/>
                    <a:pt x="43" y="7"/>
                    <a:pt x="43" y="7"/>
                  </a:cubicBezTo>
                  <a:cubicBezTo>
                    <a:pt x="43" y="7"/>
                    <a:pt x="44" y="8"/>
                    <a:pt x="44" y="8"/>
                  </a:cubicBezTo>
                  <a:cubicBezTo>
                    <a:pt x="44" y="8"/>
                    <a:pt x="44" y="8"/>
                    <a:pt x="44" y="8"/>
                  </a:cubicBezTo>
                  <a:cubicBezTo>
                    <a:pt x="43" y="8"/>
                    <a:pt x="43" y="8"/>
                    <a:pt x="43" y="8"/>
                  </a:cubicBezTo>
                  <a:cubicBezTo>
                    <a:pt x="42" y="7"/>
                    <a:pt x="42" y="7"/>
                    <a:pt x="42" y="7"/>
                  </a:cubicBezTo>
                  <a:cubicBezTo>
                    <a:pt x="42" y="7"/>
                    <a:pt x="42" y="7"/>
                    <a:pt x="42" y="7"/>
                  </a:cubicBezTo>
                  <a:cubicBezTo>
                    <a:pt x="42" y="7"/>
                    <a:pt x="41" y="7"/>
                    <a:pt x="41" y="7"/>
                  </a:cubicBezTo>
                  <a:cubicBezTo>
                    <a:pt x="40" y="8"/>
                    <a:pt x="40" y="8"/>
                    <a:pt x="40" y="8"/>
                  </a:cubicBezTo>
                  <a:cubicBezTo>
                    <a:pt x="40" y="8"/>
                    <a:pt x="40" y="8"/>
                    <a:pt x="40" y="8"/>
                  </a:cubicBezTo>
                  <a:cubicBezTo>
                    <a:pt x="40" y="8"/>
                    <a:pt x="40" y="8"/>
                    <a:pt x="40" y="7"/>
                  </a:cubicBezTo>
                  <a:cubicBezTo>
                    <a:pt x="40" y="7"/>
                    <a:pt x="40" y="7"/>
                    <a:pt x="40" y="7"/>
                  </a:cubicBezTo>
                  <a:cubicBezTo>
                    <a:pt x="40" y="7"/>
                    <a:pt x="40" y="7"/>
                    <a:pt x="39" y="7"/>
                  </a:cubicBezTo>
                  <a:cubicBezTo>
                    <a:pt x="39" y="8"/>
                    <a:pt x="39" y="8"/>
                    <a:pt x="39" y="8"/>
                  </a:cubicBezTo>
                  <a:cubicBezTo>
                    <a:pt x="39" y="8"/>
                    <a:pt x="39" y="8"/>
                    <a:pt x="39" y="8"/>
                  </a:cubicBezTo>
                  <a:cubicBezTo>
                    <a:pt x="39" y="9"/>
                    <a:pt x="39" y="9"/>
                    <a:pt x="39" y="9"/>
                  </a:cubicBezTo>
                  <a:cubicBezTo>
                    <a:pt x="38" y="8"/>
                    <a:pt x="38" y="8"/>
                    <a:pt x="38" y="8"/>
                  </a:cubicBezTo>
                  <a:cubicBezTo>
                    <a:pt x="39" y="9"/>
                    <a:pt x="39" y="9"/>
                    <a:pt x="39" y="9"/>
                  </a:cubicBezTo>
                  <a:cubicBezTo>
                    <a:pt x="39" y="9"/>
                    <a:pt x="38" y="9"/>
                    <a:pt x="38" y="9"/>
                  </a:cubicBezTo>
                  <a:cubicBezTo>
                    <a:pt x="38" y="9"/>
                    <a:pt x="38" y="8"/>
                    <a:pt x="38" y="8"/>
                  </a:cubicBezTo>
                  <a:cubicBezTo>
                    <a:pt x="37" y="7"/>
                    <a:pt x="37" y="7"/>
                    <a:pt x="37" y="7"/>
                  </a:cubicBezTo>
                  <a:cubicBezTo>
                    <a:pt x="38" y="7"/>
                    <a:pt x="38" y="8"/>
                    <a:pt x="39" y="8"/>
                  </a:cubicBezTo>
                  <a:cubicBezTo>
                    <a:pt x="39" y="8"/>
                    <a:pt x="39" y="8"/>
                    <a:pt x="39" y="8"/>
                  </a:cubicBezTo>
                  <a:cubicBezTo>
                    <a:pt x="39" y="7"/>
                    <a:pt x="39" y="7"/>
                    <a:pt x="39" y="7"/>
                  </a:cubicBezTo>
                  <a:cubicBezTo>
                    <a:pt x="39" y="7"/>
                    <a:pt x="37" y="7"/>
                    <a:pt x="37" y="6"/>
                  </a:cubicBezTo>
                  <a:cubicBezTo>
                    <a:pt x="37" y="6"/>
                    <a:pt x="37" y="6"/>
                    <a:pt x="37" y="6"/>
                  </a:cubicBezTo>
                  <a:cubicBezTo>
                    <a:pt x="36" y="5"/>
                    <a:pt x="36" y="5"/>
                    <a:pt x="36" y="5"/>
                  </a:cubicBezTo>
                  <a:moveTo>
                    <a:pt x="41" y="5"/>
                  </a:moveTo>
                  <a:cubicBezTo>
                    <a:pt x="40" y="6"/>
                    <a:pt x="40" y="6"/>
                    <a:pt x="40" y="6"/>
                  </a:cubicBezTo>
                  <a:cubicBezTo>
                    <a:pt x="41" y="6"/>
                    <a:pt x="41" y="6"/>
                    <a:pt x="41" y="6"/>
                  </a:cubicBezTo>
                  <a:cubicBezTo>
                    <a:pt x="41" y="6"/>
                    <a:pt x="41" y="6"/>
                    <a:pt x="41" y="6"/>
                  </a:cubicBezTo>
                  <a:cubicBezTo>
                    <a:pt x="42" y="6"/>
                    <a:pt x="42" y="6"/>
                    <a:pt x="42" y="6"/>
                  </a:cubicBezTo>
                  <a:cubicBezTo>
                    <a:pt x="41" y="6"/>
                    <a:pt x="41" y="6"/>
                    <a:pt x="41" y="6"/>
                  </a:cubicBezTo>
                  <a:cubicBezTo>
                    <a:pt x="41" y="5"/>
                    <a:pt x="41" y="5"/>
                    <a:pt x="41" y="5"/>
                  </a:cubicBezTo>
                  <a:moveTo>
                    <a:pt x="15" y="5"/>
                  </a:moveTo>
                  <a:cubicBezTo>
                    <a:pt x="15" y="5"/>
                    <a:pt x="15" y="6"/>
                    <a:pt x="15" y="6"/>
                  </a:cubicBezTo>
                  <a:cubicBezTo>
                    <a:pt x="15" y="6"/>
                    <a:pt x="15" y="6"/>
                    <a:pt x="15" y="6"/>
                  </a:cubicBezTo>
                  <a:cubicBezTo>
                    <a:pt x="15" y="5"/>
                    <a:pt x="15" y="5"/>
                    <a:pt x="15" y="5"/>
                  </a:cubicBezTo>
                  <a:moveTo>
                    <a:pt x="47" y="5"/>
                  </a:moveTo>
                  <a:cubicBezTo>
                    <a:pt x="47" y="5"/>
                    <a:pt x="47" y="5"/>
                    <a:pt x="47" y="5"/>
                  </a:cubicBezTo>
                  <a:cubicBezTo>
                    <a:pt x="47" y="5"/>
                    <a:pt x="47" y="5"/>
                    <a:pt x="47" y="5"/>
                  </a:cubicBezTo>
                  <a:moveTo>
                    <a:pt x="17" y="5"/>
                  </a:moveTo>
                  <a:cubicBezTo>
                    <a:pt x="16" y="5"/>
                    <a:pt x="16" y="5"/>
                    <a:pt x="16" y="5"/>
                  </a:cubicBezTo>
                  <a:cubicBezTo>
                    <a:pt x="16" y="5"/>
                    <a:pt x="16" y="5"/>
                    <a:pt x="16" y="5"/>
                  </a:cubicBezTo>
                  <a:cubicBezTo>
                    <a:pt x="16" y="5"/>
                    <a:pt x="17"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moveTo>
                    <a:pt x="15" y="4"/>
                  </a:moveTo>
                  <a:cubicBezTo>
                    <a:pt x="15" y="5"/>
                    <a:pt x="15" y="5"/>
                    <a:pt x="15" y="5"/>
                  </a:cubicBezTo>
                  <a:cubicBezTo>
                    <a:pt x="15" y="5"/>
                    <a:pt x="15" y="5"/>
                    <a:pt x="15" y="5"/>
                  </a:cubicBezTo>
                  <a:cubicBezTo>
                    <a:pt x="15" y="4"/>
                    <a:pt x="15" y="4"/>
                    <a:pt x="15" y="4"/>
                  </a:cubicBezTo>
                  <a:moveTo>
                    <a:pt x="42" y="4"/>
                  </a:moveTo>
                  <a:cubicBezTo>
                    <a:pt x="42" y="4"/>
                    <a:pt x="41" y="4"/>
                    <a:pt x="41" y="4"/>
                  </a:cubicBezTo>
                  <a:cubicBezTo>
                    <a:pt x="41" y="4"/>
                    <a:pt x="41" y="4"/>
                    <a:pt x="41" y="4"/>
                  </a:cubicBezTo>
                  <a:cubicBezTo>
                    <a:pt x="41" y="5"/>
                    <a:pt x="41" y="5"/>
                    <a:pt x="41" y="5"/>
                  </a:cubicBezTo>
                  <a:cubicBezTo>
                    <a:pt x="41" y="5"/>
                    <a:pt x="41" y="5"/>
                    <a:pt x="41" y="5"/>
                  </a:cubicBezTo>
                  <a:cubicBezTo>
                    <a:pt x="41" y="5"/>
                    <a:pt x="41" y="5"/>
                    <a:pt x="41" y="5"/>
                  </a:cubicBezTo>
                  <a:cubicBezTo>
                    <a:pt x="42" y="5"/>
                    <a:pt x="42" y="4"/>
                    <a:pt x="42" y="4"/>
                  </a:cubicBezTo>
                  <a:cubicBezTo>
                    <a:pt x="43" y="4"/>
                    <a:pt x="43" y="4"/>
                    <a:pt x="43" y="4"/>
                  </a:cubicBezTo>
                  <a:cubicBezTo>
                    <a:pt x="42" y="4"/>
                    <a:pt x="42" y="4"/>
                    <a:pt x="42" y="4"/>
                  </a:cubicBezTo>
                  <a:moveTo>
                    <a:pt x="45" y="4"/>
                  </a:moveTo>
                  <a:cubicBezTo>
                    <a:pt x="45" y="4"/>
                    <a:pt x="45" y="4"/>
                    <a:pt x="45" y="4"/>
                  </a:cubicBezTo>
                  <a:cubicBezTo>
                    <a:pt x="46" y="4"/>
                    <a:pt x="46" y="4"/>
                    <a:pt x="46" y="4"/>
                  </a:cubicBezTo>
                  <a:cubicBezTo>
                    <a:pt x="45" y="4"/>
                    <a:pt x="45" y="4"/>
                    <a:pt x="45" y="4"/>
                  </a:cubicBezTo>
                  <a:moveTo>
                    <a:pt x="21" y="2"/>
                  </a:moveTo>
                  <a:cubicBezTo>
                    <a:pt x="21" y="2"/>
                    <a:pt x="20" y="2"/>
                    <a:pt x="20" y="2"/>
                  </a:cubicBezTo>
                  <a:cubicBezTo>
                    <a:pt x="19" y="2"/>
                    <a:pt x="19" y="2"/>
                    <a:pt x="18" y="3"/>
                  </a:cubicBezTo>
                  <a:cubicBezTo>
                    <a:pt x="18" y="3"/>
                    <a:pt x="18" y="3"/>
                    <a:pt x="18" y="3"/>
                  </a:cubicBezTo>
                  <a:cubicBezTo>
                    <a:pt x="18" y="3"/>
                    <a:pt x="18" y="3"/>
                    <a:pt x="18" y="3"/>
                  </a:cubicBezTo>
                  <a:cubicBezTo>
                    <a:pt x="18" y="3"/>
                    <a:pt x="18" y="3"/>
                    <a:pt x="18" y="3"/>
                  </a:cubicBezTo>
                  <a:cubicBezTo>
                    <a:pt x="18"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7" y="3"/>
                    <a:pt x="17" y="3"/>
                    <a:pt x="17" y="3"/>
                  </a:cubicBezTo>
                  <a:cubicBezTo>
                    <a:pt x="18" y="4"/>
                    <a:pt x="18" y="4"/>
                    <a:pt x="18" y="4"/>
                  </a:cubicBezTo>
                  <a:cubicBezTo>
                    <a:pt x="18" y="4"/>
                    <a:pt x="18" y="4"/>
                    <a:pt x="18" y="4"/>
                  </a:cubicBezTo>
                  <a:cubicBezTo>
                    <a:pt x="18" y="4"/>
                    <a:pt x="18" y="4"/>
                    <a:pt x="18" y="4"/>
                  </a:cubicBezTo>
                  <a:cubicBezTo>
                    <a:pt x="18" y="4"/>
                    <a:pt x="17" y="4"/>
                    <a:pt x="17" y="5"/>
                  </a:cubicBezTo>
                  <a:cubicBezTo>
                    <a:pt x="17" y="5"/>
                    <a:pt x="17" y="5"/>
                    <a:pt x="17" y="5"/>
                  </a:cubicBezTo>
                  <a:cubicBezTo>
                    <a:pt x="17" y="5"/>
                    <a:pt x="17" y="5"/>
                    <a:pt x="17" y="5"/>
                  </a:cubicBezTo>
                  <a:cubicBezTo>
                    <a:pt x="17"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5"/>
                    <a:pt x="18" y="5"/>
                    <a:pt x="18" y="5"/>
                  </a:cubicBezTo>
                  <a:cubicBezTo>
                    <a:pt x="19" y="4"/>
                    <a:pt x="18" y="4"/>
                    <a:pt x="19" y="4"/>
                  </a:cubicBezTo>
                  <a:cubicBezTo>
                    <a:pt x="19" y="4"/>
                    <a:pt x="19" y="4"/>
                    <a:pt x="19" y="4"/>
                  </a:cubicBezTo>
                  <a:cubicBezTo>
                    <a:pt x="19" y="3"/>
                    <a:pt x="19" y="3"/>
                    <a:pt x="19" y="3"/>
                  </a:cubicBezTo>
                  <a:cubicBezTo>
                    <a:pt x="20" y="3"/>
                    <a:pt x="21" y="2"/>
                    <a:pt x="21" y="2"/>
                  </a:cubicBezTo>
                  <a:cubicBezTo>
                    <a:pt x="22" y="2"/>
                    <a:pt x="22" y="2"/>
                    <a:pt x="22" y="2"/>
                  </a:cubicBezTo>
                  <a:cubicBezTo>
                    <a:pt x="22" y="2"/>
                    <a:pt x="21" y="2"/>
                    <a:pt x="21" y="2"/>
                  </a:cubicBezTo>
                  <a:moveTo>
                    <a:pt x="34" y="1"/>
                  </a:moveTo>
                  <a:cubicBezTo>
                    <a:pt x="34" y="2"/>
                    <a:pt x="34" y="2"/>
                    <a:pt x="34" y="2"/>
                  </a:cubicBezTo>
                  <a:cubicBezTo>
                    <a:pt x="34" y="2"/>
                    <a:pt x="34" y="2"/>
                    <a:pt x="34" y="2"/>
                  </a:cubicBezTo>
                  <a:cubicBezTo>
                    <a:pt x="34" y="1"/>
                    <a:pt x="34" y="1"/>
                    <a:pt x="34" y="1"/>
                  </a:cubicBezTo>
                  <a:cubicBezTo>
                    <a:pt x="34" y="2"/>
                    <a:pt x="34" y="2"/>
                    <a:pt x="34" y="2"/>
                  </a:cubicBezTo>
                  <a:cubicBezTo>
                    <a:pt x="33" y="1"/>
                    <a:pt x="33" y="1"/>
                    <a:pt x="33" y="1"/>
                  </a:cubicBezTo>
                  <a:cubicBezTo>
                    <a:pt x="33" y="2"/>
                    <a:pt x="33" y="2"/>
                    <a:pt x="33"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3"/>
                    <a:pt x="34" y="3"/>
                    <a:pt x="34" y="3"/>
                  </a:cubicBezTo>
                  <a:cubicBezTo>
                    <a:pt x="34" y="3"/>
                    <a:pt x="34" y="3"/>
                    <a:pt x="34" y="3"/>
                  </a:cubicBezTo>
                  <a:cubicBezTo>
                    <a:pt x="34" y="3"/>
                    <a:pt x="35" y="3"/>
                    <a:pt x="35" y="2"/>
                  </a:cubicBezTo>
                  <a:cubicBezTo>
                    <a:pt x="35" y="2"/>
                    <a:pt x="35" y="2"/>
                    <a:pt x="35" y="2"/>
                  </a:cubicBezTo>
                  <a:cubicBezTo>
                    <a:pt x="35" y="2"/>
                    <a:pt x="35" y="2"/>
                    <a:pt x="35" y="2"/>
                  </a:cubicBezTo>
                  <a:cubicBezTo>
                    <a:pt x="35" y="1"/>
                    <a:pt x="35" y="1"/>
                    <a:pt x="35" y="1"/>
                  </a:cubicBezTo>
                  <a:cubicBezTo>
                    <a:pt x="34" y="1"/>
                    <a:pt x="34" y="1"/>
                    <a:pt x="34" y="1"/>
                  </a:cubicBezTo>
                  <a:cubicBezTo>
                    <a:pt x="34" y="1"/>
                    <a:pt x="34" y="1"/>
                    <a:pt x="34" y="1"/>
                  </a:cubicBezTo>
                  <a:moveTo>
                    <a:pt x="28" y="0"/>
                  </a:moveTo>
                  <a:cubicBezTo>
                    <a:pt x="28" y="0"/>
                    <a:pt x="28" y="0"/>
                    <a:pt x="28" y="0"/>
                  </a:cubicBezTo>
                  <a:cubicBezTo>
                    <a:pt x="28" y="0"/>
                    <a:pt x="28" y="0"/>
                    <a:pt x="28" y="0"/>
                  </a:cubicBezTo>
                  <a:moveTo>
                    <a:pt x="22" y="5"/>
                  </a:moveTo>
                  <a:cubicBezTo>
                    <a:pt x="22" y="5"/>
                    <a:pt x="22" y="5"/>
                    <a:pt x="22" y="5"/>
                  </a:cubicBezTo>
                  <a:moveTo>
                    <a:pt x="27" y="0"/>
                  </a:moveTo>
                  <a:cubicBezTo>
                    <a:pt x="26" y="0"/>
                    <a:pt x="24" y="1"/>
                    <a:pt x="23" y="1"/>
                  </a:cubicBezTo>
                  <a:cubicBezTo>
                    <a:pt x="23" y="1"/>
                    <a:pt x="23" y="1"/>
                    <a:pt x="23" y="1"/>
                  </a:cubicBezTo>
                  <a:cubicBezTo>
                    <a:pt x="23" y="2"/>
                    <a:pt x="23" y="2"/>
                    <a:pt x="23" y="2"/>
                  </a:cubicBezTo>
                  <a:cubicBezTo>
                    <a:pt x="22" y="1"/>
                    <a:pt x="22" y="1"/>
                    <a:pt x="22" y="1"/>
                  </a:cubicBezTo>
                  <a:cubicBezTo>
                    <a:pt x="22" y="2"/>
                    <a:pt x="21" y="2"/>
                    <a:pt x="21" y="2"/>
                  </a:cubicBezTo>
                  <a:cubicBezTo>
                    <a:pt x="22" y="2"/>
                    <a:pt x="22" y="2"/>
                    <a:pt x="22" y="2"/>
                  </a:cubicBezTo>
                  <a:cubicBezTo>
                    <a:pt x="21" y="3"/>
                    <a:pt x="21" y="3"/>
                    <a:pt x="20" y="3"/>
                  </a:cubicBezTo>
                  <a:cubicBezTo>
                    <a:pt x="20" y="3"/>
                    <a:pt x="20" y="3"/>
                    <a:pt x="20" y="3"/>
                  </a:cubicBezTo>
                  <a:cubicBezTo>
                    <a:pt x="20" y="4"/>
                    <a:pt x="20" y="4"/>
                    <a:pt x="20" y="4"/>
                  </a:cubicBezTo>
                  <a:cubicBezTo>
                    <a:pt x="20" y="4"/>
                    <a:pt x="20" y="4"/>
                    <a:pt x="20" y="4"/>
                  </a:cubicBezTo>
                  <a:cubicBezTo>
                    <a:pt x="20" y="4"/>
                    <a:pt x="20" y="4"/>
                    <a:pt x="20" y="4"/>
                  </a:cubicBezTo>
                  <a:cubicBezTo>
                    <a:pt x="20" y="4"/>
                    <a:pt x="20" y="4"/>
                    <a:pt x="21" y="4"/>
                  </a:cubicBezTo>
                  <a:cubicBezTo>
                    <a:pt x="21" y="4"/>
                    <a:pt x="21" y="4"/>
                    <a:pt x="21" y="4"/>
                  </a:cubicBezTo>
                  <a:cubicBezTo>
                    <a:pt x="21" y="4"/>
                    <a:pt x="21" y="4"/>
                    <a:pt x="21" y="4"/>
                  </a:cubicBezTo>
                  <a:cubicBezTo>
                    <a:pt x="21" y="4"/>
                    <a:pt x="21" y="4"/>
                    <a:pt x="21" y="4"/>
                  </a:cubicBezTo>
                  <a:cubicBezTo>
                    <a:pt x="22" y="4"/>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6"/>
                    <a:pt x="22" y="6"/>
                    <a:pt x="22" y="6"/>
                  </a:cubicBezTo>
                  <a:cubicBezTo>
                    <a:pt x="22" y="6"/>
                    <a:pt x="22" y="6"/>
                    <a:pt x="22"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8"/>
                    <a:pt x="21" y="8"/>
                    <a:pt x="21" y="8"/>
                  </a:cubicBezTo>
                  <a:cubicBezTo>
                    <a:pt x="21" y="8"/>
                    <a:pt x="21" y="8"/>
                    <a:pt x="21" y="8"/>
                  </a:cubicBezTo>
                  <a:cubicBezTo>
                    <a:pt x="21" y="8"/>
                    <a:pt x="21" y="8"/>
                    <a:pt x="21" y="8"/>
                  </a:cubicBezTo>
                  <a:cubicBezTo>
                    <a:pt x="22" y="8"/>
                    <a:pt x="22" y="8"/>
                    <a:pt x="22" y="8"/>
                  </a:cubicBezTo>
                  <a:cubicBezTo>
                    <a:pt x="21" y="9"/>
                    <a:pt x="21" y="9"/>
                    <a:pt x="21" y="9"/>
                  </a:cubicBezTo>
                  <a:cubicBezTo>
                    <a:pt x="22" y="8"/>
                    <a:pt x="22" y="8"/>
                    <a:pt x="22" y="8"/>
                  </a:cubicBezTo>
                  <a:cubicBezTo>
                    <a:pt x="22" y="9"/>
                    <a:pt x="22" y="9"/>
                    <a:pt x="22" y="9"/>
                  </a:cubicBezTo>
                  <a:cubicBezTo>
                    <a:pt x="22" y="9"/>
                    <a:pt x="22" y="10"/>
                    <a:pt x="22" y="10"/>
                  </a:cubicBezTo>
                  <a:cubicBezTo>
                    <a:pt x="22" y="10"/>
                    <a:pt x="22" y="10"/>
                    <a:pt x="22" y="10"/>
                  </a:cubicBezTo>
                  <a:cubicBezTo>
                    <a:pt x="22" y="11"/>
                    <a:pt x="22" y="11"/>
                    <a:pt x="22" y="11"/>
                  </a:cubicBezTo>
                  <a:cubicBezTo>
                    <a:pt x="23" y="10"/>
                    <a:pt x="23" y="10"/>
                    <a:pt x="23" y="10"/>
                  </a:cubicBezTo>
                  <a:cubicBezTo>
                    <a:pt x="23" y="9"/>
                    <a:pt x="23" y="9"/>
                    <a:pt x="23" y="9"/>
                  </a:cubicBezTo>
                  <a:cubicBezTo>
                    <a:pt x="23" y="9"/>
                    <a:pt x="23" y="9"/>
                    <a:pt x="24" y="8"/>
                  </a:cubicBezTo>
                  <a:cubicBezTo>
                    <a:pt x="24" y="8"/>
                    <a:pt x="24" y="8"/>
                    <a:pt x="24" y="8"/>
                  </a:cubicBezTo>
                  <a:cubicBezTo>
                    <a:pt x="25" y="7"/>
                    <a:pt x="25" y="7"/>
                    <a:pt x="25" y="7"/>
                  </a:cubicBezTo>
                  <a:cubicBezTo>
                    <a:pt x="25" y="7"/>
                    <a:pt x="25" y="7"/>
                    <a:pt x="25" y="7"/>
                  </a:cubicBezTo>
                  <a:cubicBezTo>
                    <a:pt x="25" y="7"/>
                    <a:pt x="25" y="7"/>
                    <a:pt x="25" y="7"/>
                  </a:cubicBezTo>
                  <a:cubicBezTo>
                    <a:pt x="26" y="6"/>
                    <a:pt x="26" y="6"/>
                    <a:pt x="26" y="6"/>
                  </a:cubicBezTo>
                  <a:cubicBezTo>
                    <a:pt x="27" y="5"/>
                    <a:pt x="27" y="5"/>
                    <a:pt x="27" y="5"/>
                  </a:cubicBezTo>
                  <a:cubicBezTo>
                    <a:pt x="26" y="5"/>
                    <a:pt x="26" y="5"/>
                    <a:pt x="26" y="5"/>
                  </a:cubicBezTo>
                  <a:cubicBezTo>
                    <a:pt x="26" y="5"/>
                    <a:pt x="26" y="5"/>
                    <a:pt x="27" y="5"/>
                  </a:cubicBezTo>
                  <a:cubicBezTo>
                    <a:pt x="27" y="5"/>
                    <a:pt x="27" y="5"/>
                    <a:pt x="27" y="5"/>
                  </a:cubicBezTo>
                  <a:cubicBezTo>
                    <a:pt x="27" y="5"/>
                    <a:pt x="27" y="5"/>
                    <a:pt x="27" y="5"/>
                  </a:cubicBezTo>
                  <a:cubicBezTo>
                    <a:pt x="28" y="5"/>
                    <a:pt x="28" y="5"/>
                    <a:pt x="28" y="5"/>
                  </a:cubicBezTo>
                  <a:cubicBezTo>
                    <a:pt x="27" y="5"/>
                    <a:pt x="27" y="5"/>
                    <a:pt x="27" y="5"/>
                  </a:cubicBezTo>
                  <a:cubicBezTo>
                    <a:pt x="27" y="5"/>
                    <a:pt x="27" y="5"/>
                    <a:pt x="27" y="5"/>
                  </a:cubicBezTo>
                  <a:cubicBezTo>
                    <a:pt x="27" y="5"/>
                    <a:pt x="27" y="5"/>
                    <a:pt x="27" y="5"/>
                  </a:cubicBezTo>
                  <a:cubicBezTo>
                    <a:pt x="27" y="5"/>
                    <a:pt x="27" y="5"/>
                    <a:pt x="27" y="5"/>
                  </a:cubicBezTo>
                  <a:cubicBezTo>
                    <a:pt x="26" y="5"/>
                    <a:pt x="26" y="4"/>
                    <a:pt x="27" y="4"/>
                  </a:cubicBezTo>
                  <a:cubicBezTo>
                    <a:pt x="27" y="4"/>
                    <a:pt x="27" y="4"/>
                    <a:pt x="27" y="4"/>
                  </a:cubicBezTo>
                  <a:cubicBezTo>
                    <a:pt x="27" y="4"/>
                    <a:pt x="27" y="4"/>
                    <a:pt x="27" y="4"/>
                  </a:cubicBezTo>
                  <a:cubicBezTo>
                    <a:pt x="27" y="4"/>
                    <a:pt x="28" y="4"/>
                    <a:pt x="28" y="4"/>
                  </a:cubicBezTo>
                  <a:cubicBezTo>
                    <a:pt x="28" y="4"/>
                    <a:pt x="28" y="4"/>
                    <a:pt x="28"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2"/>
                    <a:pt x="28" y="2"/>
                    <a:pt x="28" y="2"/>
                  </a:cubicBezTo>
                  <a:cubicBezTo>
                    <a:pt x="28" y="2"/>
                    <a:pt x="28" y="2"/>
                    <a:pt x="28" y="2"/>
                  </a:cubicBezTo>
                  <a:cubicBezTo>
                    <a:pt x="28" y="2"/>
                    <a:pt x="28" y="2"/>
                    <a:pt x="28" y="2"/>
                  </a:cubicBezTo>
                  <a:cubicBezTo>
                    <a:pt x="28" y="2"/>
                    <a:pt x="28" y="2"/>
                    <a:pt x="28" y="2"/>
                  </a:cubicBezTo>
                  <a:cubicBezTo>
                    <a:pt x="28" y="2"/>
                    <a:pt x="28"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7" y="0"/>
                    <a:pt x="27" y="0"/>
                    <a:pt x="27" y="0"/>
                  </a:cubicBezTo>
                  <a:cubicBezTo>
                    <a:pt x="28" y="0"/>
                    <a:pt x="28" y="0"/>
                    <a:pt x="28" y="0"/>
                  </a:cubicBezTo>
                  <a:cubicBezTo>
                    <a:pt x="27" y="0"/>
                    <a:pt x="27" y="0"/>
                    <a:pt x="2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54" name="Freeform 357"/>
            <p:cNvSpPr>
              <a:spLocks noChangeArrowheads="1"/>
            </p:cNvSpPr>
            <p:nvPr/>
          </p:nvSpPr>
          <p:spPr bwMode="auto">
            <a:xfrm>
              <a:off x="4508500" y="1381125"/>
              <a:ext cx="277813" cy="428625"/>
            </a:xfrm>
            <a:custGeom>
              <a:avLst/>
              <a:gdLst>
                <a:gd name="T0" fmla="*/ 394637121 w 74"/>
                <a:gd name="T1" fmla="*/ 0 h 114"/>
                <a:gd name="T2" fmla="*/ 394637121 w 74"/>
                <a:gd name="T3" fmla="*/ 0 h 114"/>
                <a:gd name="T4" fmla="*/ 225509071 w 74"/>
                <a:gd name="T5" fmla="*/ 226186164 h 114"/>
                <a:gd name="T6" fmla="*/ 281886339 w 74"/>
                <a:gd name="T7" fmla="*/ 409961013 h 114"/>
                <a:gd name="T8" fmla="*/ 324166474 w 74"/>
                <a:gd name="T9" fmla="*/ 466509434 h 114"/>
                <a:gd name="T10" fmla="*/ 380543742 w 74"/>
                <a:gd name="T11" fmla="*/ 692695599 h 114"/>
                <a:gd name="T12" fmla="*/ 324166474 w 74"/>
                <a:gd name="T13" fmla="*/ 678558493 h 114"/>
                <a:gd name="T14" fmla="*/ 281886339 w 74"/>
                <a:gd name="T15" fmla="*/ 678558493 h 114"/>
                <a:gd name="T16" fmla="*/ 84564025 w 74"/>
                <a:gd name="T17" fmla="*/ 720966049 h 114"/>
                <a:gd name="T18" fmla="*/ 0 w 74"/>
                <a:gd name="T19" fmla="*/ 876470447 h 114"/>
                <a:gd name="T20" fmla="*/ 56377268 w 74"/>
                <a:gd name="T21" fmla="*/ 1046108191 h 114"/>
                <a:gd name="T22" fmla="*/ 28186757 w 74"/>
                <a:gd name="T23" fmla="*/ 1130927063 h 114"/>
                <a:gd name="T24" fmla="*/ 56377268 w 74"/>
                <a:gd name="T25" fmla="*/ 1215749694 h 114"/>
                <a:gd name="T26" fmla="*/ 112754536 w 74"/>
                <a:gd name="T27" fmla="*/ 1258157250 h 114"/>
                <a:gd name="T28" fmla="*/ 112754536 w 74"/>
                <a:gd name="T29" fmla="*/ 1300568566 h 114"/>
                <a:gd name="T30" fmla="*/ 225509071 w 74"/>
                <a:gd name="T31" fmla="*/ 1427798753 h 114"/>
                <a:gd name="T32" fmla="*/ 225509071 w 74"/>
                <a:gd name="T33" fmla="*/ 1456069204 h 114"/>
                <a:gd name="T34" fmla="*/ 366450364 w 74"/>
                <a:gd name="T35" fmla="*/ 1597436497 h 114"/>
                <a:gd name="T36" fmla="*/ 408734253 w 74"/>
                <a:gd name="T37" fmla="*/ 1597436497 h 114"/>
                <a:gd name="T38" fmla="*/ 451014389 w 74"/>
                <a:gd name="T39" fmla="*/ 1569162286 h 114"/>
                <a:gd name="T40" fmla="*/ 563768924 w 74"/>
                <a:gd name="T41" fmla="*/ 1611573602 h 114"/>
                <a:gd name="T42" fmla="*/ 577862303 w 74"/>
                <a:gd name="T43" fmla="*/ 1611573602 h 114"/>
                <a:gd name="T44" fmla="*/ 620146192 w 74"/>
                <a:gd name="T45" fmla="*/ 1597436497 h 114"/>
                <a:gd name="T46" fmla="*/ 845655264 w 74"/>
                <a:gd name="T47" fmla="*/ 1357113227 h 114"/>
                <a:gd name="T48" fmla="*/ 986596556 w 74"/>
                <a:gd name="T49" fmla="*/ 1413661648 h 114"/>
                <a:gd name="T50" fmla="*/ 1042973824 w 74"/>
                <a:gd name="T51" fmla="*/ 1173338378 h 114"/>
                <a:gd name="T52" fmla="*/ 986596556 w 74"/>
                <a:gd name="T53" fmla="*/ 834059132 h 114"/>
                <a:gd name="T54" fmla="*/ 859748642 w 74"/>
                <a:gd name="T55" fmla="*/ 862333342 h 114"/>
                <a:gd name="T56" fmla="*/ 817464753 w 74"/>
                <a:gd name="T57" fmla="*/ 805788681 h 114"/>
                <a:gd name="T58" fmla="*/ 746994106 w 74"/>
                <a:gd name="T59" fmla="*/ 706828944 h 114"/>
                <a:gd name="T60" fmla="*/ 718807349 w 74"/>
                <a:gd name="T61" fmla="*/ 650284283 h 114"/>
                <a:gd name="T62" fmla="*/ 648336703 w 74"/>
                <a:gd name="T63" fmla="*/ 551328306 h 114"/>
                <a:gd name="T64" fmla="*/ 465111521 w 74"/>
                <a:gd name="T65" fmla="*/ 282730826 h 114"/>
                <a:gd name="T66" fmla="*/ 436921010 w 74"/>
                <a:gd name="T67" fmla="*/ 70681766 h 114"/>
                <a:gd name="T68" fmla="*/ 394637121 w 74"/>
                <a:gd name="T69" fmla="*/ 0 h 1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114"/>
                <a:gd name="T107" fmla="*/ 74 w 74"/>
                <a:gd name="T108" fmla="*/ 114 h 11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114">
                  <a:moveTo>
                    <a:pt x="28" y="0"/>
                  </a:moveTo>
                  <a:cubicBezTo>
                    <a:pt x="28" y="0"/>
                    <a:pt x="28" y="0"/>
                    <a:pt x="28" y="0"/>
                  </a:cubicBezTo>
                  <a:cubicBezTo>
                    <a:pt x="20" y="2"/>
                    <a:pt x="16" y="7"/>
                    <a:pt x="16" y="16"/>
                  </a:cubicBezTo>
                  <a:cubicBezTo>
                    <a:pt x="16" y="19"/>
                    <a:pt x="17" y="23"/>
                    <a:pt x="20" y="29"/>
                  </a:cubicBezTo>
                  <a:cubicBezTo>
                    <a:pt x="23" y="33"/>
                    <a:pt x="23" y="33"/>
                    <a:pt x="23" y="33"/>
                  </a:cubicBezTo>
                  <a:cubicBezTo>
                    <a:pt x="25" y="39"/>
                    <a:pt x="26" y="43"/>
                    <a:pt x="27" y="49"/>
                  </a:cubicBezTo>
                  <a:cubicBezTo>
                    <a:pt x="23" y="48"/>
                    <a:pt x="23" y="48"/>
                    <a:pt x="23" y="48"/>
                  </a:cubicBezTo>
                  <a:cubicBezTo>
                    <a:pt x="22" y="48"/>
                    <a:pt x="21" y="48"/>
                    <a:pt x="20" y="48"/>
                  </a:cubicBezTo>
                  <a:cubicBezTo>
                    <a:pt x="14" y="48"/>
                    <a:pt x="10" y="49"/>
                    <a:pt x="6" y="51"/>
                  </a:cubicBezTo>
                  <a:cubicBezTo>
                    <a:pt x="2" y="54"/>
                    <a:pt x="0" y="58"/>
                    <a:pt x="0" y="62"/>
                  </a:cubicBezTo>
                  <a:cubicBezTo>
                    <a:pt x="0" y="67"/>
                    <a:pt x="1" y="71"/>
                    <a:pt x="4" y="74"/>
                  </a:cubicBezTo>
                  <a:cubicBezTo>
                    <a:pt x="3" y="76"/>
                    <a:pt x="2" y="78"/>
                    <a:pt x="2" y="80"/>
                  </a:cubicBezTo>
                  <a:cubicBezTo>
                    <a:pt x="2" y="82"/>
                    <a:pt x="3" y="84"/>
                    <a:pt x="4" y="86"/>
                  </a:cubicBezTo>
                  <a:cubicBezTo>
                    <a:pt x="5" y="87"/>
                    <a:pt x="6" y="88"/>
                    <a:pt x="8" y="89"/>
                  </a:cubicBezTo>
                  <a:cubicBezTo>
                    <a:pt x="8" y="90"/>
                    <a:pt x="8" y="91"/>
                    <a:pt x="8" y="92"/>
                  </a:cubicBezTo>
                  <a:cubicBezTo>
                    <a:pt x="8" y="97"/>
                    <a:pt x="11" y="100"/>
                    <a:pt x="16" y="101"/>
                  </a:cubicBezTo>
                  <a:cubicBezTo>
                    <a:pt x="16" y="102"/>
                    <a:pt x="16" y="102"/>
                    <a:pt x="16" y="103"/>
                  </a:cubicBezTo>
                  <a:cubicBezTo>
                    <a:pt x="16" y="109"/>
                    <a:pt x="19" y="112"/>
                    <a:pt x="26" y="113"/>
                  </a:cubicBezTo>
                  <a:cubicBezTo>
                    <a:pt x="29" y="113"/>
                    <a:pt x="29" y="113"/>
                    <a:pt x="29" y="113"/>
                  </a:cubicBezTo>
                  <a:cubicBezTo>
                    <a:pt x="32" y="111"/>
                    <a:pt x="32" y="111"/>
                    <a:pt x="32" y="111"/>
                  </a:cubicBezTo>
                  <a:cubicBezTo>
                    <a:pt x="35" y="113"/>
                    <a:pt x="38" y="113"/>
                    <a:pt x="40" y="114"/>
                  </a:cubicBezTo>
                  <a:cubicBezTo>
                    <a:pt x="40" y="114"/>
                    <a:pt x="41" y="114"/>
                    <a:pt x="41" y="114"/>
                  </a:cubicBezTo>
                  <a:cubicBezTo>
                    <a:pt x="42" y="114"/>
                    <a:pt x="43" y="114"/>
                    <a:pt x="44" y="113"/>
                  </a:cubicBezTo>
                  <a:cubicBezTo>
                    <a:pt x="50" y="111"/>
                    <a:pt x="55" y="103"/>
                    <a:pt x="60" y="96"/>
                  </a:cubicBezTo>
                  <a:cubicBezTo>
                    <a:pt x="70" y="100"/>
                    <a:pt x="70" y="100"/>
                    <a:pt x="70" y="100"/>
                  </a:cubicBezTo>
                  <a:cubicBezTo>
                    <a:pt x="69" y="90"/>
                    <a:pt x="73" y="90"/>
                    <a:pt x="74" y="83"/>
                  </a:cubicBezTo>
                  <a:cubicBezTo>
                    <a:pt x="74" y="76"/>
                    <a:pt x="73" y="70"/>
                    <a:pt x="70" y="59"/>
                  </a:cubicBezTo>
                  <a:cubicBezTo>
                    <a:pt x="61" y="61"/>
                    <a:pt x="61" y="61"/>
                    <a:pt x="61" y="61"/>
                  </a:cubicBezTo>
                  <a:cubicBezTo>
                    <a:pt x="60" y="60"/>
                    <a:pt x="59" y="58"/>
                    <a:pt x="58" y="57"/>
                  </a:cubicBezTo>
                  <a:cubicBezTo>
                    <a:pt x="57" y="56"/>
                    <a:pt x="55" y="54"/>
                    <a:pt x="53" y="50"/>
                  </a:cubicBezTo>
                  <a:cubicBezTo>
                    <a:pt x="51" y="46"/>
                    <a:pt x="51" y="46"/>
                    <a:pt x="51" y="46"/>
                  </a:cubicBezTo>
                  <a:cubicBezTo>
                    <a:pt x="49" y="43"/>
                    <a:pt x="47" y="40"/>
                    <a:pt x="46" y="39"/>
                  </a:cubicBezTo>
                  <a:cubicBezTo>
                    <a:pt x="33" y="20"/>
                    <a:pt x="33" y="20"/>
                    <a:pt x="33" y="20"/>
                  </a:cubicBezTo>
                  <a:cubicBezTo>
                    <a:pt x="30" y="15"/>
                    <a:pt x="32" y="10"/>
                    <a:pt x="31" y="5"/>
                  </a:cubicBezTo>
                  <a:cubicBezTo>
                    <a:pt x="31" y="1"/>
                    <a:pt x="28" y="0"/>
                    <a:pt x="2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55" name="Freeform 358"/>
            <p:cNvSpPr>
              <a:spLocks noChangeArrowheads="1"/>
            </p:cNvSpPr>
            <p:nvPr/>
          </p:nvSpPr>
          <p:spPr bwMode="auto">
            <a:xfrm>
              <a:off x="3898900" y="1804988"/>
              <a:ext cx="109538" cy="309563"/>
            </a:xfrm>
            <a:custGeom>
              <a:avLst/>
              <a:gdLst>
                <a:gd name="T0" fmla="*/ 0 w 69"/>
                <a:gd name="T1" fmla="*/ 0 h 195"/>
                <a:gd name="T2" fmla="*/ 0 w 69"/>
                <a:gd name="T3" fmla="*/ 491432056 h 195"/>
                <a:gd name="T4" fmla="*/ 173892369 w 69"/>
                <a:gd name="T5" fmla="*/ 491432056 h 195"/>
                <a:gd name="T6" fmla="*/ 173892369 w 69"/>
                <a:gd name="T7" fmla="*/ 12601595 h 195"/>
                <a:gd name="T8" fmla="*/ 0 w 69"/>
                <a:gd name="T9" fmla="*/ 0 h 195"/>
                <a:gd name="T10" fmla="*/ 0 60000 65536"/>
                <a:gd name="T11" fmla="*/ 0 60000 65536"/>
                <a:gd name="T12" fmla="*/ 0 60000 65536"/>
                <a:gd name="T13" fmla="*/ 0 60000 65536"/>
                <a:gd name="T14" fmla="*/ 0 60000 65536"/>
                <a:gd name="T15" fmla="*/ 0 w 69"/>
                <a:gd name="T16" fmla="*/ 0 h 195"/>
                <a:gd name="T17" fmla="*/ 69 w 69"/>
                <a:gd name="T18" fmla="*/ 195 h 195"/>
              </a:gdLst>
              <a:ahLst/>
              <a:cxnLst>
                <a:cxn ang="T10">
                  <a:pos x="T0" y="T1"/>
                </a:cxn>
                <a:cxn ang="T11">
                  <a:pos x="T2" y="T3"/>
                </a:cxn>
                <a:cxn ang="T12">
                  <a:pos x="T4" y="T5"/>
                </a:cxn>
                <a:cxn ang="T13">
                  <a:pos x="T6" y="T7"/>
                </a:cxn>
                <a:cxn ang="T14">
                  <a:pos x="T8" y="T9"/>
                </a:cxn>
              </a:cxnLst>
              <a:rect l="T15" t="T16" r="T17" b="T18"/>
              <a:pathLst>
                <a:path w="69" h="195">
                  <a:moveTo>
                    <a:pt x="0" y="0"/>
                  </a:moveTo>
                  <a:lnTo>
                    <a:pt x="0" y="195"/>
                  </a:lnTo>
                  <a:lnTo>
                    <a:pt x="69" y="195"/>
                  </a:lnTo>
                  <a:lnTo>
                    <a:pt x="69"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56" name="Freeform 359"/>
            <p:cNvSpPr>
              <a:spLocks noChangeArrowheads="1"/>
            </p:cNvSpPr>
            <p:nvPr/>
          </p:nvSpPr>
          <p:spPr bwMode="auto">
            <a:xfrm>
              <a:off x="3898900" y="1804988"/>
              <a:ext cx="109538" cy="309563"/>
            </a:xfrm>
            <a:custGeom>
              <a:avLst/>
              <a:gdLst>
                <a:gd name="T0" fmla="*/ 0 w 69"/>
                <a:gd name="T1" fmla="*/ 0 h 195"/>
                <a:gd name="T2" fmla="*/ 0 w 69"/>
                <a:gd name="T3" fmla="*/ 491432056 h 195"/>
                <a:gd name="T4" fmla="*/ 173892369 w 69"/>
                <a:gd name="T5" fmla="*/ 491432056 h 195"/>
                <a:gd name="T6" fmla="*/ 173892369 w 69"/>
                <a:gd name="T7" fmla="*/ 12601595 h 195"/>
                <a:gd name="T8" fmla="*/ 0 w 69"/>
                <a:gd name="T9" fmla="*/ 0 h 195"/>
                <a:gd name="T10" fmla="*/ 0 60000 65536"/>
                <a:gd name="T11" fmla="*/ 0 60000 65536"/>
                <a:gd name="T12" fmla="*/ 0 60000 65536"/>
                <a:gd name="T13" fmla="*/ 0 60000 65536"/>
                <a:gd name="T14" fmla="*/ 0 60000 65536"/>
                <a:gd name="T15" fmla="*/ 0 w 69"/>
                <a:gd name="T16" fmla="*/ 0 h 195"/>
                <a:gd name="T17" fmla="*/ 69 w 69"/>
                <a:gd name="T18" fmla="*/ 195 h 195"/>
              </a:gdLst>
              <a:ahLst/>
              <a:cxnLst>
                <a:cxn ang="T10">
                  <a:pos x="T0" y="T1"/>
                </a:cxn>
                <a:cxn ang="T11">
                  <a:pos x="T2" y="T3"/>
                </a:cxn>
                <a:cxn ang="T12">
                  <a:pos x="T4" y="T5"/>
                </a:cxn>
                <a:cxn ang="T13">
                  <a:pos x="T6" y="T7"/>
                </a:cxn>
                <a:cxn ang="T14">
                  <a:pos x="T8" y="T9"/>
                </a:cxn>
              </a:cxnLst>
              <a:rect l="T15" t="T16" r="T17" b="T18"/>
              <a:pathLst>
                <a:path w="69" h="195">
                  <a:moveTo>
                    <a:pt x="0" y="0"/>
                  </a:moveTo>
                  <a:lnTo>
                    <a:pt x="0" y="195"/>
                  </a:lnTo>
                  <a:lnTo>
                    <a:pt x="69" y="195"/>
                  </a:lnTo>
                  <a:lnTo>
                    <a:pt x="69"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57" name="Freeform 360"/>
            <p:cNvSpPr>
              <a:spLocks noChangeArrowheads="1"/>
            </p:cNvSpPr>
            <p:nvPr/>
          </p:nvSpPr>
          <p:spPr bwMode="auto">
            <a:xfrm>
              <a:off x="4090988" y="1817688"/>
              <a:ext cx="104775" cy="300038"/>
            </a:xfrm>
            <a:custGeom>
              <a:avLst/>
              <a:gdLst>
                <a:gd name="T0" fmla="*/ 0 w 66"/>
                <a:gd name="T1" fmla="*/ 0 h 189"/>
                <a:gd name="T2" fmla="*/ 0 w 66"/>
                <a:gd name="T3" fmla="*/ 471270798 h 189"/>
                <a:gd name="T4" fmla="*/ 166330313 w 66"/>
                <a:gd name="T5" fmla="*/ 476311119 h 189"/>
                <a:gd name="T6" fmla="*/ 166330313 w 66"/>
                <a:gd name="T7" fmla="*/ 5040321 h 189"/>
                <a:gd name="T8" fmla="*/ 0 w 66"/>
                <a:gd name="T9" fmla="*/ 0 h 189"/>
                <a:gd name="T10" fmla="*/ 0 60000 65536"/>
                <a:gd name="T11" fmla="*/ 0 60000 65536"/>
                <a:gd name="T12" fmla="*/ 0 60000 65536"/>
                <a:gd name="T13" fmla="*/ 0 60000 65536"/>
                <a:gd name="T14" fmla="*/ 0 60000 65536"/>
                <a:gd name="T15" fmla="*/ 0 w 66"/>
                <a:gd name="T16" fmla="*/ 0 h 189"/>
                <a:gd name="T17" fmla="*/ 66 w 66"/>
                <a:gd name="T18" fmla="*/ 189 h 189"/>
              </a:gdLst>
              <a:ahLst/>
              <a:cxnLst>
                <a:cxn ang="T10">
                  <a:pos x="T0" y="T1"/>
                </a:cxn>
                <a:cxn ang="T11">
                  <a:pos x="T2" y="T3"/>
                </a:cxn>
                <a:cxn ang="T12">
                  <a:pos x="T4" y="T5"/>
                </a:cxn>
                <a:cxn ang="T13">
                  <a:pos x="T6" y="T7"/>
                </a:cxn>
                <a:cxn ang="T14">
                  <a:pos x="T8" y="T9"/>
                </a:cxn>
              </a:cxnLst>
              <a:rect l="T15" t="T16" r="T17" b="T18"/>
              <a:pathLst>
                <a:path w="66" h="189">
                  <a:moveTo>
                    <a:pt x="0" y="0"/>
                  </a:moveTo>
                  <a:lnTo>
                    <a:pt x="0" y="187"/>
                  </a:lnTo>
                  <a:lnTo>
                    <a:pt x="66" y="189"/>
                  </a:lnTo>
                  <a:lnTo>
                    <a:pt x="66"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58" name="Freeform 361"/>
            <p:cNvSpPr>
              <a:spLocks noChangeArrowheads="1"/>
            </p:cNvSpPr>
            <p:nvPr/>
          </p:nvSpPr>
          <p:spPr bwMode="auto">
            <a:xfrm>
              <a:off x="4090988" y="1817688"/>
              <a:ext cx="104775" cy="300038"/>
            </a:xfrm>
            <a:custGeom>
              <a:avLst/>
              <a:gdLst>
                <a:gd name="T0" fmla="*/ 0 w 66"/>
                <a:gd name="T1" fmla="*/ 0 h 189"/>
                <a:gd name="T2" fmla="*/ 0 w 66"/>
                <a:gd name="T3" fmla="*/ 471270798 h 189"/>
                <a:gd name="T4" fmla="*/ 166330313 w 66"/>
                <a:gd name="T5" fmla="*/ 476311119 h 189"/>
                <a:gd name="T6" fmla="*/ 166330313 w 66"/>
                <a:gd name="T7" fmla="*/ 5040321 h 189"/>
                <a:gd name="T8" fmla="*/ 0 w 66"/>
                <a:gd name="T9" fmla="*/ 0 h 189"/>
                <a:gd name="T10" fmla="*/ 0 60000 65536"/>
                <a:gd name="T11" fmla="*/ 0 60000 65536"/>
                <a:gd name="T12" fmla="*/ 0 60000 65536"/>
                <a:gd name="T13" fmla="*/ 0 60000 65536"/>
                <a:gd name="T14" fmla="*/ 0 60000 65536"/>
                <a:gd name="T15" fmla="*/ 0 w 66"/>
                <a:gd name="T16" fmla="*/ 0 h 189"/>
                <a:gd name="T17" fmla="*/ 66 w 66"/>
                <a:gd name="T18" fmla="*/ 189 h 189"/>
              </a:gdLst>
              <a:ahLst/>
              <a:cxnLst>
                <a:cxn ang="T10">
                  <a:pos x="T0" y="T1"/>
                </a:cxn>
                <a:cxn ang="T11">
                  <a:pos x="T2" y="T3"/>
                </a:cxn>
                <a:cxn ang="T12">
                  <a:pos x="T4" y="T5"/>
                </a:cxn>
                <a:cxn ang="T13">
                  <a:pos x="T6" y="T7"/>
                </a:cxn>
                <a:cxn ang="T14">
                  <a:pos x="T8" y="T9"/>
                </a:cxn>
              </a:cxnLst>
              <a:rect l="T15" t="T16" r="T17" b="T18"/>
              <a:pathLst>
                <a:path w="66" h="189">
                  <a:moveTo>
                    <a:pt x="0" y="0"/>
                  </a:moveTo>
                  <a:lnTo>
                    <a:pt x="0" y="187"/>
                  </a:lnTo>
                  <a:lnTo>
                    <a:pt x="66" y="189"/>
                  </a:lnTo>
                  <a:lnTo>
                    <a:pt x="66"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59" name="Freeform 362"/>
            <p:cNvSpPr>
              <a:spLocks noChangeArrowheads="1"/>
            </p:cNvSpPr>
            <p:nvPr/>
          </p:nvSpPr>
          <p:spPr bwMode="auto">
            <a:xfrm>
              <a:off x="4027488" y="1809750"/>
              <a:ext cx="44450" cy="307975"/>
            </a:xfrm>
            <a:custGeom>
              <a:avLst/>
              <a:gdLst>
                <a:gd name="T0" fmla="*/ 0 w 28"/>
                <a:gd name="T1" fmla="*/ 0 h 194"/>
                <a:gd name="T2" fmla="*/ 0 w 28"/>
                <a:gd name="T3" fmla="*/ 488910313 h 194"/>
                <a:gd name="T4" fmla="*/ 70564375 w 28"/>
                <a:gd name="T5" fmla="*/ 488910313 h 194"/>
                <a:gd name="T6" fmla="*/ 70564375 w 28"/>
                <a:gd name="T7" fmla="*/ 5040313 h 194"/>
                <a:gd name="T8" fmla="*/ 0 w 28"/>
                <a:gd name="T9" fmla="*/ 0 h 194"/>
                <a:gd name="T10" fmla="*/ 0 60000 65536"/>
                <a:gd name="T11" fmla="*/ 0 60000 65536"/>
                <a:gd name="T12" fmla="*/ 0 60000 65536"/>
                <a:gd name="T13" fmla="*/ 0 60000 65536"/>
                <a:gd name="T14" fmla="*/ 0 60000 65536"/>
                <a:gd name="T15" fmla="*/ 0 w 28"/>
                <a:gd name="T16" fmla="*/ 0 h 194"/>
                <a:gd name="T17" fmla="*/ 28 w 28"/>
                <a:gd name="T18" fmla="*/ 194 h 194"/>
              </a:gdLst>
              <a:ahLst/>
              <a:cxnLst>
                <a:cxn ang="T10">
                  <a:pos x="T0" y="T1"/>
                </a:cxn>
                <a:cxn ang="T11">
                  <a:pos x="T2" y="T3"/>
                </a:cxn>
                <a:cxn ang="T12">
                  <a:pos x="T4" y="T5"/>
                </a:cxn>
                <a:cxn ang="T13">
                  <a:pos x="T6" y="T7"/>
                </a:cxn>
                <a:cxn ang="T14">
                  <a:pos x="T8" y="T9"/>
                </a:cxn>
              </a:cxnLst>
              <a:rect l="T15" t="T16" r="T17" b="T18"/>
              <a:pathLst>
                <a:path w="28" h="194">
                  <a:moveTo>
                    <a:pt x="0" y="0"/>
                  </a:moveTo>
                  <a:lnTo>
                    <a:pt x="0" y="194"/>
                  </a:lnTo>
                  <a:lnTo>
                    <a:pt x="28" y="194"/>
                  </a:lnTo>
                  <a:lnTo>
                    <a:pt x="28"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60" name="Freeform 363"/>
            <p:cNvSpPr>
              <a:spLocks noChangeArrowheads="1"/>
            </p:cNvSpPr>
            <p:nvPr/>
          </p:nvSpPr>
          <p:spPr bwMode="auto">
            <a:xfrm>
              <a:off x="4027488" y="1809750"/>
              <a:ext cx="44450" cy="307975"/>
            </a:xfrm>
            <a:custGeom>
              <a:avLst/>
              <a:gdLst>
                <a:gd name="T0" fmla="*/ 0 w 28"/>
                <a:gd name="T1" fmla="*/ 0 h 194"/>
                <a:gd name="T2" fmla="*/ 0 w 28"/>
                <a:gd name="T3" fmla="*/ 488910313 h 194"/>
                <a:gd name="T4" fmla="*/ 70564375 w 28"/>
                <a:gd name="T5" fmla="*/ 488910313 h 194"/>
                <a:gd name="T6" fmla="*/ 70564375 w 28"/>
                <a:gd name="T7" fmla="*/ 5040313 h 194"/>
                <a:gd name="T8" fmla="*/ 0 w 28"/>
                <a:gd name="T9" fmla="*/ 0 h 194"/>
                <a:gd name="T10" fmla="*/ 0 60000 65536"/>
                <a:gd name="T11" fmla="*/ 0 60000 65536"/>
                <a:gd name="T12" fmla="*/ 0 60000 65536"/>
                <a:gd name="T13" fmla="*/ 0 60000 65536"/>
                <a:gd name="T14" fmla="*/ 0 60000 65536"/>
                <a:gd name="T15" fmla="*/ 0 w 28"/>
                <a:gd name="T16" fmla="*/ 0 h 194"/>
                <a:gd name="T17" fmla="*/ 28 w 28"/>
                <a:gd name="T18" fmla="*/ 194 h 194"/>
              </a:gdLst>
              <a:ahLst/>
              <a:cxnLst>
                <a:cxn ang="T10">
                  <a:pos x="T0" y="T1"/>
                </a:cxn>
                <a:cxn ang="T11">
                  <a:pos x="T2" y="T3"/>
                </a:cxn>
                <a:cxn ang="T12">
                  <a:pos x="T4" y="T5"/>
                </a:cxn>
                <a:cxn ang="T13">
                  <a:pos x="T6" y="T7"/>
                </a:cxn>
                <a:cxn ang="T14">
                  <a:pos x="T8" y="T9"/>
                </a:cxn>
              </a:cxnLst>
              <a:rect l="T15" t="T16" r="T17" b="T18"/>
              <a:pathLst>
                <a:path w="28" h="194">
                  <a:moveTo>
                    <a:pt x="0" y="0"/>
                  </a:moveTo>
                  <a:lnTo>
                    <a:pt x="0" y="194"/>
                  </a:lnTo>
                  <a:lnTo>
                    <a:pt x="28" y="194"/>
                  </a:lnTo>
                  <a:lnTo>
                    <a:pt x="28"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61" name="Freeform 364"/>
            <p:cNvSpPr>
              <a:spLocks noEditPoints="1" noChangeArrowheads="1"/>
            </p:cNvSpPr>
            <p:nvPr/>
          </p:nvSpPr>
          <p:spPr bwMode="auto">
            <a:xfrm>
              <a:off x="3879850" y="1651000"/>
              <a:ext cx="334963" cy="150813"/>
            </a:xfrm>
            <a:custGeom>
              <a:avLst/>
              <a:gdLst>
                <a:gd name="T0" fmla="*/ 679914672 w 89"/>
                <a:gd name="T1" fmla="*/ 511753753 h 40"/>
                <a:gd name="T2" fmla="*/ 665752135 w 89"/>
                <a:gd name="T3" fmla="*/ 511753753 h 40"/>
                <a:gd name="T4" fmla="*/ 665752135 w 89"/>
                <a:gd name="T5" fmla="*/ 497535857 h 40"/>
                <a:gd name="T6" fmla="*/ 679914672 w 89"/>
                <a:gd name="T7" fmla="*/ 426461461 h 40"/>
                <a:gd name="T8" fmla="*/ 708243509 w 89"/>
                <a:gd name="T9" fmla="*/ 383815315 h 40"/>
                <a:gd name="T10" fmla="*/ 878224059 w 89"/>
                <a:gd name="T11" fmla="*/ 298523023 h 40"/>
                <a:gd name="T12" fmla="*/ 892390359 w 89"/>
                <a:gd name="T13" fmla="*/ 298523023 h 40"/>
                <a:gd name="T14" fmla="*/ 963214334 w 89"/>
                <a:gd name="T15" fmla="*/ 369597419 h 40"/>
                <a:gd name="T16" fmla="*/ 963214334 w 89"/>
                <a:gd name="T17" fmla="*/ 440675586 h 40"/>
                <a:gd name="T18" fmla="*/ 679914672 w 89"/>
                <a:gd name="T19" fmla="*/ 511753753 h 40"/>
                <a:gd name="T20" fmla="*/ 609090697 w 89"/>
                <a:gd name="T21" fmla="*/ 497535857 h 40"/>
                <a:gd name="T22" fmla="*/ 226638224 w 89"/>
                <a:gd name="T23" fmla="*/ 213230730 h 40"/>
                <a:gd name="T24" fmla="*/ 254967061 w 89"/>
                <a:gd name="T25" fmla="*/ 99506417 h 40"/>
                <a:gd name="T26" fmla="*/ 339957336 w 89"/>
                <a:gd name="T27" fmla="*/ 42646146 h 40"/>
                <a:gd name="T28" fmla="*/ 410781311 w 89"/>
                <a:gd name="T29" fmla="*/ 56860271 h 40"/>
                <a:gd name="T30" fmla="*/ 623256998 w 89"/>
                <a:gd name="T31" fmla="*/ 298523023 h 40"/>
                <a:gd name="T32" fmla="*/ 609090697 w 89"/>
                <a:gd name="T33" fmla="*/ 497535857 h 40"/>
                <a:gd name="T34" fmla="*/ 339957336 w 89"/>
                <a:gd name="T35" fmla="*/ 0 h 40"/>
                <a:gd name="T36" fmla="*/ 212471924 w 89"/>
                <a:gd name="T37" fmla="*/ 71078167 h 40"/>
                <a:gd name="T38" fmla="*/ 184143087 w 89"/>
                <a:gd name="T39" fmla="*/ 227444856 h 40"/>
                <a:gd name="T40" fmla="*/ 524100422 w 89"/>
                <a:gd name="T41" fmla="*/ 525967878 h 40"/>
                <a:gd name="T42" fmla="*/ 410781311 w 89"/>
                <a:gd name="T43" fmla="*/ 497535857 h 40"/>
                <a:gd name="T44" fmla="*/ 42495137 w 89"/>
                <a:gd name="T45" fmla="*/ 383815315 h 40"/>
                <a:gd name="T46" fmla="*/ 28328837 w 89"/>
                <a:gd name="T47" fmla="*/ 383815315 h 40"/>
                <a:gd name="T48" fmla="*/ 14166300 w 89"/>
                <a:gd name="T49" fmla="*/ 383815315 h 40"/>
                <a:gd name="T50" fmla="*/ 28328837 w 89"/>
                <a:gd name="T51" fmla="*/ 426461461 h 40"/>
                <a:gd name="T52" fmla="*/ 410781311 w 89"/>
                <a:gd name="T53" fmla="*/ 554399899 h 40"/>
                <a:gd name="T54" fmla="*/ 609090697 w 89"/>
                <a:gd name="T55" fmla="*/ 568614024 h 40"/>
                <a:gd name="T56" fmla="*/ 694080972 w 89"/>
                <a:gd name="T57" fmla="*/ 568614024 h 40"/>
                <a:gd name="T58" fmla="*/ 1246510232 w 89"/>
                <a:gd name="T59" fmla="*/ 454889711 h 40"/>
                <a:gd name="T60" fmla="*/ 1246510232 w 89"/>
                <a:gd name="T61" fmla="*/ 426461461 h 40"/>
                <a:gd name="T62" fmla="*/ 1232347695 w 89"/>
                <a:gd name="T63" fmla="*/ 412243565 h 40"/>
                <a:gd name="T64" fmla="*/ 1218181395 w 89"/>
                <a:gd name="T65" fmla="*/ 412243565 h 40"/>
                <a:gd name="T66" fmla="*/ 934885497 w 89"/>
                <a:gd name="T67" fmla="*/ 497535857 h 40"/>
                <a:gd name="T68" fmla="*/ 991543171 w 89"/>
                <a:gd name="T69" fmla="*/ 469107607 h 40"/>
                <a:gd name="T70" fmla="*/ 1005709471 w 89"/>
                <a:gd name="T71" fmla="*/ 355383294 h 40"/>
                <a:gd name="T72" fmla="*/ 892390359 w 89"/>
                <a:gd name="T73" fmla="*/ 270091002 h 40"/>
                <a:gd name="T74" fmla="*/ 878224059 w 89"/>
                <a:gd name="T75" fmla="*/ 270091002 h 40"/>
                <a:gd name="T76" fmla="*/ 679914672 w 89"/>
                <a:gd name="T77" fmla="*/ 355383294 h 40"/>
                <a:gd name="T78" fmla="*/ 665752135 w 89"/>
                <a:gd name="T79" fmla="*/ 284308897 h 40"/>
                <a:gd name="T80" fmla="*/ 424947611 w 89"/>
                <a:gd name="T81" fmla="*/ 14214125 h 40"/>
                <a:gd name="T82" fmla="*/ 339957336 w 89"/>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9"/>
                <a:gd name="T127" fmla="*/ 0 h 40"/>
                <a:gd name="T128" fmla="*/ 89 w 89"/>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9" h="40">
                  <a:moveTo>
                    <a:pt x="48" y="36"/>
                  </a:moveTo>
                  <a:cubicBezTo>
                    <a:pt x="48" y="36"/>
                    <a:pt x="48" y="36"/>
                    <a:pt x="47" y="36"/>
                  </a:cubicBezTo>
                  <a:cubicBezTo>
                    <a:pt x="47" y="36"/>
                    <a:pt x="47" y="36"/>
                    <a:pt x="47" y="35"/>
                  </a:cubicBezTo>
                  <a:cubicBezTo>
                    <a:pt x="48" y="33"/>
                    <a:pt x="48" y="32"/>
                    <a:pt x="48" y="30"/>
                  </a:cubicBezTo>
                  <a:cubicBezTo>
                    <a:pt x="49" y="29"/>
                    <a:pt x="49" y="28"/>
                    <a:pt x="50" y="27"/>
                  </a:cubicBezTo>
                  <a:cubicBezTo>
                    <a:pt x="53" y="24"/>
                    <a:pt x="58" y="21"/>
                    <a:pt x="62" y="21"/>
                  </a:cubicBezTo>
                  <a:cubicBezTo>
                    <a:pt x="62" y="21"/>
                    <a:pt x="62" y="21"/>
                    <a:pt x="63" y="21"/>
                  </a:cubicBezTo>
                  <a:cubicBezTo>
                    <a:pt x="65" y="21"/>
                    <a:pt x="67" y="22"/>
                    <a:pt x="68" y="26"/>
                  </a:cubicBezTo>
                  <a:cubicBezTo>
                    <a:pt x="69" y="28"/>
                    <a:pt x="69" y="30"/>
                    <a:pt x="68" y="31"/>
                  </a:cubicBezTo>
                  <a:cubicBezTo>
                    <a:pt x="64" y="36"/>
                    <a:pt x="53" y="36"/>
                    <a:pt x="48" y="36"/>
                  </a:cubicBezTo>
                  <a:moveTo>
                    <a:pt x="43" y="35"/>
                  </a:moveTo>
                  <a:cubicBezTo>
                    <a:pt x="38" y="33"/>
                    <a:pt x="20" y="25"/>
                    <a:pt x="16" y="15"/>
                  </a:cubicBezTo>
                  <a:cubicBezTo>
                    <a:pt x="15" y="12"/>
                    <a:pt x="16" y="10"/>
                    <a:pt x="18" y="7"/>
                  </a:cubicBezTo>
                  <a:cubicBezTo>
                    <a:pt x="20" y="4"/>
                    <a:pt x="22" y="3"/>
                    <a:pt x="24" y="3"/>
                  </a:cubicBezTo>
                  <a:cubicBezTo>
                    <a:pt x="26" y="3"/>
                    <a:pt x="27" y="4"/>
                    <a:pt x="29" y="4"/>
                  </a:cubicBezTo>
                  <a:cubicBezTo>
                    <a:pt x="35" y="7"/>
                    <a:pt x="41" y="14"/>
                    <a:pt x="44" y="21"/>
                  </a:cubicBezTo>
                  <a:cubicBezTo>
                    <a:pt x="45" y="25"/>
                    <a:pt x="46" y="30"/>
                    <a:pt x="43" y="35"/>
                  </a:cubicBezTo>
                  <a:moveTo>
                    <a:pt x="24" y="0"/>
                  </a:moveTo>
                  <a:cubicBezTo>
                    <a:pt x="20" y="0"/>
                    <a:pt x="17" y="1"/>
                    <a:pt x="15" y="5"/>
                  </a:cubicBezTo>
                  <a:cubicBezTo>
                    <a:pt x="12" y="8"/>
                    <a:pt x="11" y="12"/>
                    <a:pt x="13" y="16"/>
                  </a:cubicBezTo>
                  <a:cubicBezTo>
                    <a:pt x="16" y="25"/>
                    <a:pt x="29" y="33"/>
                    <a:pt x="37" y="37"/>
                  </a:cubicBezTo>
                  <a:cubicBezTo>
                    <a:pt x="34" y="36"/>
                    <a:pt x="32" y="36"/>
                    <a:pt x="29" y="35"/>
                  </a:cubicBezTo>
                  <a:cubicBezTo>
                    <a:pt x="14" y="32"/>
                    <a:pt x="3" y="27"/>
                    <a:pt x="3" y="27"/>
                  </a:cubicBezTo>
                  <a:cubicBezTo>
                    <a:pt x="3" y="27"/>
                    <a:pt x="2" y="27"/>
                    <a:pt x="2" y="27"/>
                  </a:cubicBezTo>
                  <a:cubicBezTo>
                    <a:pt x="2" y="27"/>
                    <a:pt x="1" y="27"/>
                    <a:pt x="1" y="27"/>
                  </a:cubicBezTo>
                  <a:cubicBezTo>
                    <a:pt x="0" y="28"/>
                    <a:pt x="1" y="29"/>
                    <a:pt x="2" y="30"/>
                  </a:cubicBezTo>
                  <a:cubicBezTo>
                    <a:pt x="2" y="30"/>
                    <a:pt x="13" y="36"/>
                    <a:pt x="29" y="39"/>
                  </a:cubicBezTo>
                  <a:cubicBezTo>
                    <a:pt x="33" y="39"/>
                    <a:pt x="38" y="40"/>
                    <a:pt x="43" y="40"/>
                  </a:cubicBezTo>
                  <a:cubicBezTo>
                    <a:pt x="45" y="40"/>
                    <a:pt x="47" y="40"/>
                    <a:pt x="49" y="40"/>
                  </a:cubicBezTo>
                  <a:cubicBezTo>
                    <a:pt x="60" y="40"/>
                    <a:pt x="74" y="38"/>
                    <a:pt x="88" y="32"/>
                  </a:cubicBezTo>
                  <a:cubicBezTo>
                    <a:pt x="88" y="31"/>
                    <a:pt x="89" y="30"/>
                    <a:pt x="88" y="30"/>
                  </a:cubicBezTo>
                  <a:cubicBezTo>
                    <a:pt x="88" y="29"/>
                    <a:pt x="87" y="29"/>
                    <a:pt x="87" y="29"/>
                  </a:cubicBezTo>
                  <a:cubicBezTo>
                    <a:pt x="87" y="29"/>
                    <a:pt x="86" y="29"/>
                    <a:pt x="86" y="29"/>
                  </a:cubicBezTo>
                  <a:cubicBezTo>
                    <a:pt x="80" y="32"/>
                    <a:pt x="73" y="34"/>
                    <a:pt x="66" y="35"/>
                  </a:cubicBezTo>
                  <a:cubicBezTo>
                    <a:pt x="68" y="35"/>
                    <a:pt x="69" y="34"/>
                    <a:pt x="70" y="33"/>
                  </a:cubicBezTo>
                  <a:cubicBezTo>
                    <a:pt x="71" y="31"/>
                    <a:pt x="72" y="28"/>
                    <a:pt x="71" y="25"/>
                  </a:cubicBezTo>
                  <a:cubicBezTo>
                    <a:pt x="70" y="21"/>
                    <a:pt x="67" y="19"/>
                    <a:pt x="63" y="19"/>
                  </a:cubicBezTo>
                  <a:cubicBezTo>
                    <a:pt x="62" y="19"/>
                    <a:pt x="62" y="19"/>
                    <a:pt x="62" y="19"/>
                  </a:cubicBezTo>
                  <a:cubicBezTo>
                    <a:pt x="57" y="19"/>
                    <a:pt x="52" y="21"/>
                    <a:pt x="48" y="25"/>
                  </a:cubicBezTo>
                  <a:cubicBezTo>
                    <a:pt x="48" y="24"/>
                    <a:pt x="48" y="22"/>
                    <a:pt x="47" y="20"/>
                  </a:cubicBezTo>
                  <a:cubicBezTo>
                    <a:pt x="44" y="12"/>
                    <a:pt x="37" y="4"/>
                    <a:pt x="30" y="1"/>
                  </a:cubicBezTo>
                  <a:cubicBezTo>
                    <a:pt x="28" y="0"/>
                    <a:pt x="26" y="0"/>
                    <a:pt x="2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62" name="Freeform 365"/>
            <p:cNvSpPr>
              <a:spLocks noEditPoints="1" noChangeArrowheads="1"/>
            </p:cNvSpPr>
            <p:nvPr/>
          </p:nvSpPr>
          <p:spPr bwMode="auto">
            <a:xfrm>
              <a:off x="3703638" y="2263775"/>
              <a:ext cx="398463" cy="320675"/>
            </a:xfrm>
            <a:custGeom>
              <a:avLst/>
              <a:gdLst>
                <a:gd name="T0" fmla="*/ 95766058 w 251"/>
                <a:gd name="T1" fmla="*/ 209173763 h 202"/>
                <a:gd name="T2" fmla="*/ 322580405 w 251"/>
                <a:gd name="T3" fmla="*/ 37803138 h 202"/>
                <a:gd name="T4" fmla="*/ 428427100 w 251"/>
                <a:gd name="T5" fmla="*/ 113407825 h 202"/>
                <a:gd name="T6" fmla="*/ 428427100 w 251"/>
                <a:gd name="T7" fmla="*/ 42843450 h 202"/>
                <a:gd name="T8" fmla="*/ 483870607 w 251"/>
                <a:gd name="T9" fmla="*/ 42843450 h 202"/>
                <a:gd name="T10" fmla="*/ 483870607 w 251"/>
                <a:gd name="T11" fmla="*/ 156249688 h 202"/>
                <a:gd name="T12" fmla="*/ 541835067 w 251"/>
                <a:gd name="T13" fmla="*/ 204133450 h 202"/>
                <a:gd name="T14" fmla="*/ 483870607 w 251"/>
                <a:gd name="T15" fmla="*/ 204133450 h 202"/>
                <a:gd name="T16" fmla="*/ 483870607 w 251"/>
                <a:gd name="T17" fmla="*/ 466229700 h 202"/>
                <a:gd name="T18" fmla="*/ 161290202 w 251"/>
                <a:gd name="T19" fmla="*/ 478829688 h 202"/>
                <a:gd name="T20" fmla="*/ 161290202 w 251"/>
                <a:gd name="T21" fmla="*/ 204133450 h 202"/>
                <a:gd name="T22" fmla="*/ 95766058 w 251"/>
                <a:gd name="T23" fmla="*/ 209173763 h 202"/>
                <a:gd name="T24" fmla="*/ 322580405 w 251"/>
                <a:gd name="T25" fmla="*/ 0 h 202"/>
                <a:gd name="T26" fmla="*/ 0 w 251"/>
                <a:gd name="T27" fmla="*/ 239415638 h 202"/>
                <a:gd name="T28" fmla="*/ 136088608 w 251"/>
                <a:gd name="T29" fmla="*/ 239415638 h 202"/>
                <a:gd name="T30" fmla="*/ 136088608 w 251"/>
                <a:gd name="T31" fmla="*/ 509071563 h 202"/>
                <a:gd name="T32" fmla="*/ 506552836 w 251"/>
                <a:gd name="T33" fmla="*/ 496471575 h 202"/>
                <a:gd name="T34" fmla="*/ 506552836 w 251"/>
                <a:gd name="T35" fmla="*/ 234375325 h 202"/>
                <a:gd name="T36" fmla="*/ 632560806 w 251"/>
                <a:gd name="T37" fmla="*/ 226814063 h 202"/>
                <a:gd name="T38" fmla="*/ 506552836 w 251"/>
                <a:gd name="T39" fmla="*/ 138609388 h 202"/>
                <a:gd name="T40" fmla="*/ 506552836 w 251"/>
                <a:gd name="T41" fmla="*/ 73085325 h 202"/>
                <a:gd name="T42" fmla="*/ 531754430 w 251"/>
                <a:gd name="T43" fmla="*/ 73085325 h 202"/>
                <a:gd name="T44" fmla="*/ 531754430 w 251"/>
                <a:gd name="T45" fmla="*/ 12601575 h 202"/>
                <a:gd name="T46" fmla="*/ 383064231 w 251"/>
                <a:gd name="T47" fmla="*/ 12601575 h 202"/>
                <a:gd name="T48" fmla="*/ 383064231 w 251"/>
                <a:gd name="T49" fmla="*/ 42843450 h 202"/>
                <a:gd name="T50" fmla="*/ 322580405 w 251"/>
                <a:gd name="T51" fmla="*/ 0 h 20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1"/>
                <a:gd name="T79" fmla="*/ 0 h 202"/>
                <a:gd name="T80" fmla="*/ 251 w 251"/>
                <a:gd name="T81" fmla="*/ 202 h 20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1" h="202">
                  <a:moveTo>
                    <a:pt x="38" y="83"/>
                  </a:moveTo>
                  <a:lnTo>
                    <a:pt x="128" y="15"/>
                  </a:lnTo>
                  <a:lnTo>
                    <a:pt x="170" y="45"/>
                  </a:lnTo>
                  <a:lnTo>
                    <a:pt x="170" y="17"/>
                  </a:lnTo>
                  <a:lnTo>
                    <a:pt x="192" y="17"/>
                  </a:lnTo>
                  <a:lnTo>
                    <a:pt x="192" y="62"/>
                  </a:lnTo>
                  <a:lnTo>
                    <a:pt x="215" y="81"/>
                  </a:lnTo>
                  <a:lnTo>
                    <a:pt x="192" y="81"/>
                  </a:lnTo>
                  <a:lnTo>
                    <a:pt x="192" y="185"/>
                  </a:lnTo>
                  <a:lnTo>
                    <a:pt x="64" y="190"/>
                  </a:lnTo>
                  <a:lnTo>
                    <a:pt x="64" y="81"/>
                  </a:lnTo>
                  <a:lnTo>
                    <a:pt x="38" y="83"/>
                  </a:lnTo>
                  <a:close/>
                  <a:moveTo>
                    <a:pt x="128" y="0"/>
                  </a:moveTo>
                  <a:lnTo>
                    <a:pt x="0" y="95"/>
                  </a:lnTo>
                  <a:lnTo>
                    <a:pt x="54" y="95"/>
                  </a:lnTo>
                  <a:lnTo>
                    <a:pt x="54" y="202"/>
                  </a:lnTo>
                  <a:lnTo>
                    <a:pt x="201" y="197"/>
                  </a:lnTo>
                  <a:lnTo>
                    <a:pt x="201" y="93"/>
                  </a:lnTo>
                  <a:lnTo>
                    <a:pt x="251" y="90"/>
                  </a:lnTo>
                  <a:lnTo>
                    <a:pt x="201" y="55"/>
                  </a:lnTo>
                  <a:lnTo>
                    <a:pt x="201" y="29"/>
                  </a:lnTo>
                  <a:lnTo>
                    <a:pt x="211" y="29"/>
                  </a:lnTo>
                  <a:lnTo>
                    <a:pt x="211" y="5"/>
                  </a:lnTo>
                  <a:lnTo>
                    <a:pt x="152" y="5"/>
                  </a:lnTo>
                  <a:lnTo>
                    <a:pt x="152" y="17"/>
                  </a:lnTo>
                  <a:lnTo>
                    <a:pt x="128"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63" name="Freeform 366"/>
            <p:cNvSpPr>
              <a:spLocks noEditPoints="1" noChangeArrowheads="1"/>
            </p:cNvSpPr>
            <p:nvPr/>
          </p:nvSpPr>
          <p:spPr bwMode="auto">
            <a:xfrm>
              <a:off x="3703638" y="2263775"/>
              <a:ext cx="398463" cy="320675"/>
            </a:xfrm>
            <a:custGeom>
              <a:avLst/>
              <a:gdLst>
                <a:gd name="T0" fmla="*/ 95766058 w 251"/>
                <a:gd name="T1" fmla="*/ 209173763 h 202"/>
                <a:gd name="T2" fmla="*/ 322580405 w 251"/>
                <a:gd name="T3" fmla="*/ 37803138 h 202"/>
                <a:gd name="T4" fmla="*/ 428427100 w 251"/>
                <a:gd name="T5" fmla="*/ 113407825 h 202"/>
                <a:gd name="T6" fmla="*/ 428427100 w 251"/>
                <a:gd name="T7" fmla="*/ 42843450 h 202"/>
                <a:gd name="T8" fmla="*/ 483870607 w 251"/>
                <a:gd name="T9" fmla="*/ 42843450 h 202"/>
                <a:gd name="T10" fmla="*/ 483870607 w 251"/>
                <a:gd name="T11" fmla="*/ 156249688 h 202"/>
                <a:gd name="T12" fmla="*/ 541835067 w 251"/>
                <a:gd name="T13" fmla="*/ 204133450 h 202"/>
                <a:gd name="T14" fmla="*/ 483870607 w 251"/>
                <a:gd name="T15" fmla="*/ 204133450 h 202"/>
                <a:gd name="T16" fmla="*/ 483870607 w 251"/>
                <a:gd name="T17" fmla="*/ 466229700 h 202"/>
                <a:gd name="T18" fmla="*/ 161290202 w 251"/>
                <a:gd name="T19" fmla="*/ 478829688 h 202"/>
                <a:gd name="T20" fmla="*/ 161290202 w 251"/>
                <a:gd name="T21" fmla="*/ 204133450 h 202"/>
                <a:gd name="T22" fmla="*/ 95766058 w 251"/>
                <a:gd name="T23" fmla="*/ 209173763 h 202"/>
                <a:gd name="T24" fmla="*/ 322580405 w 251"/>
                <a:gd name="T25" fmla="*/ 0 h 202"/>
                <a:gd name="T26" fmla="*/ 0 w 251"/>
                <a:gd name="T27" fmla="*/ 239415638 h 202"/>
                <a:gd name="T28" fmla="*/ 136088608 w 251"/>
                <a:gd name="T29" fmla="*/ 239415638 h 202"/>
                <a:gd name="T30" fmla="*/ 136088608 w 251"/>
                <a:gd name="T31" fmla="*/ 509071563 h 202"/>
                <a:gd name="T32" fmla="*/ 506552836 w 251"/>
                <a:gd name="T33" fmla="*/ 496471575 h 202"/>
                <a:gd name="T34" fmla="*/ 506552836 w 251"/>
                <a:gd name="T35" fmla="*/ 234375325 h 202"/>
                <a:gd name="T36" fmla="*/ 632560806 w 251"/>
                <a:gd name="T37" fmla="*/ 226814063 h 202"/>
                <a:gd name="T38" fmla="*/ 506552836 w 251"/>
                <a:gd name="T39" fmla="*/ 138609388 h 202"/>
                <a:gd name="T40" fmla="*/ 506552836 w 251"/>
                <a:gd name="T41" fmla="*/ 73085325 h 202"/>
                <a:gd name="T42" fmla="*/ 531754430 w 251"/>
                <a:gd name="T43" fmla="*/ 73085325 h 202"/>
                <a:gd name="T44" fmla="*/ 531754430 w 251"/>
                <a:gd name="T45" fmla="*/ 12601575 h 202"/>
                <a:gd name="T46" fmla="*/ 383064231 w 251"/>
                <a:gd name="T47" fmla="*/ 12601575 h 202"/>
                <a:gd name="T48" fmla="*/ 383064231 w 251"/>
                <a:gd name="T49" fmla="*/ 42843450 h 202"/>
                <a:gd name="T50" fmla="*/ 322580405 w 251"/>
                <a:gd name="T51" fmla="*/ 0 h 20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1"/>
                <a:gd name="T79" fmla="*/ 0 h 202"/>
                <a:gd name="T80" fmla="*/ 251 w 251"/>
                <a:gd name="T81" fmla="*/ 202 h 20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1" h="202">
                  <a:moveTo>
                    <a:pt x="38" y="83"/>
                  </a:moveTo>
                  <a:lnTo>
                    <a:pt x="128" y="15"/>
                  </a:lnTo>
                  <a:lnTo>
                    <a:pt x="170" y="45"/>
                  </a:lnTo>
                  <a:lnTo>
                    <a:pt x="170" y="17"/>
                  </a:lnTo>
                  <a:lnTo>
                    <a:pt x="192" y="17"/>
                  </a:lnTo>
                  <a:lnTo>
                    <a:pt x="192" y="62"/>
                  </a:lnTo>
                  <a:lnTo>
                    <a:pt x="215" y="81"/>
                  </a:lnTo>
                  <a:lnTo>
                    <a:pt x="192" y="81"/>
                  </a:lnTo>
                  <a:lnTo>
                    <a:pt x="192" y="185"/>
                  </a:lnTo>
                  <a:lnTo>
                    <a:pt x="64" y="190"/>
                  </a:lnTo>
                  <a:lnTo>
                    <a:pt x="64" y="81"/>
                  </a:lnTo>
                  <a:lnTo>
                    <a:pt x="38" y="83"/>
                  </a:lnTo>
                  <a:moveTo>
                    <a:pt x="128" y="0"/>
                  </a:moveTo>
                  <a:lnTo>
                    <a:pt x="0" y="95"/>
                  </a:lnTo>
                  <a:lnTo>
                    <a:pt x="54" y="95"/>
                  </a:lnTo>
                  <a:lnTo>
                    <a:pt x="54" y="202"/>
                  </a:lnTo>
                  <a:lnTo>
                    <a:pt x="201" y="197"/>
                  </a:lnTo>
                  <a:lnTo>
                    <a:pt x="201" y="93"/>
                  </a:lnTo>
                  <a:lnTo>
                    <a:pt x="251" y="90"/>
                  </a:lnTo>
                  <a:lnTo>
                    <a:pt x="201" y="55"/>
                  </a:lnTo>
                  <a:lnTo>
                    <a:pt x="201" y="29"/>
                  </a:lnTo>
                  <a:lnTo>
                    <a:pt x="211" y="29"/>
                  </a:lnTo>
                  <a:lnTo>
                    <a:pt x="211" y="5"/>
                  </a:lnTo>
                  <a:lnTo>
                    <a:pt x="152" y="5"/>
                  </a:lnTo>
                  <a:lnTo>
                    <a:pt x="152" y="17"/>
                  </a:lnTo>
                  <a:lnTo>
                    <a:pt x="1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64" name="Freeform 367"/>
            <p:cNvSpPr>
              <a:spLocks noEditPoints="1" noChangeArrowheads="1"/>
            </p:cNvSpPr>
            <p:nvPr/>
          </p:nvSpPr>
          <p:spPr bwMode="auto">
            <a:xfrm>
              <a:off x="3860800" y="2411413"/>
              <a:ext cx="95250" cy="104775"/>
            </a:xfrm>
            <a:custGeom>
              <a:avLst/>
              <a:gdLst>
                <a:gd name="T0" fmla="*/ 30241875 w 60"/>
                <a:gd name="T1" fmla="*/ 136088438 h 66"/>
                <a:gd name="T2" fmla="*/ 30241875 w 60"/>
                <a:gd name="T3" fmla="*/ 30241875 h 66"/>
                <a:gd name="T4" fmla="*/ 120967500 w 60"/>
                <a:gd name="T5" fmla="*/ 30241875 h 66"/>
                <a:gd name="T6" fmla="*/ 120967500 w 60"/>
                <a:gd name="T7" fmla="*/ 131048125 h 66"/>
                <a:gd name="T8" fmla="*/ 30241875 w 60"/>
                <a:gd name="T9" fmla="*/ 136088438 h 66"/>
                <a:gd name="T10" fmla="*/ 151209375 w 60"/>
                <a:gd name="T11" fmla="*/ 0 h 66"/>
                <a:gd name="T12" fmla="*/ 0 w 60"/>
                <a:gd name="T13" fmla="*/ 0 h 66"/>
                <a:gd name="T14" fmla="*/ 0 w 60"/>
                <a:gd name="T15" fmla="*/ 166330313 h 66"/>
                <a:gd name="T16" fmla="*/ 151209375 w 60"/>
                <a:gd name="T17" fmla="*/ 166330313 h 66"/>
                <a:gd name="T18" fmla="*/ 151209375 w 60"/>
                <a:gd name="T19" fmla="*/ 0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0"/>
                <a:gd name="T31" fmla="*/ 0 h 66"/>
                <a:gd name="T32" fmla="*/ 60 w 60"/>
                <a:gd name="T33" fmla="*/ 66 h 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0" h="66">
                  <a:moveTo>
                    <a:pt x="12" y="54"/>
                  </a:moveTo>
                  <a:lnTo>
                    <a:pt x="12" y="12"/>
                  </a:lnTo>
                  <a:lnTo>
                    <a:pt x="48" y="12"/>
                  </a:lnTo>
                  <a:lnTo>
                    <a:pt x="48" y="52"/>
                  </a:lnTo>
                  <a:lnTo>
                    <a:pt x="12" y="54"/>
                  </a:lnTo>
                  <a:close/>
                  <a:moveTo>
                    <a:pt x="60" y="0"/>
                  </a:moveTo>
                  <a:lnTo>
                    <a:pt x="0" y="0"/>
                  </a:lnTo>
                  <a:lnTo>
                    <a:pt x="0" y="66"/>
                  </a:lnTo>
                  <a:lnTo>
                    <a:pt x="60" y="66"/>
                  </a:lnTo>
                  <a:lnTo>
                    <a:pt x="6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65" name="Freeform 368"/>
            <p:cNvSpPr>
              <a:spLocks noEditPoints="1" noChangeArrowheads="1"/>
            </p:cNvSpPr>
            <p:nvPr/>
          </p:nvSpPr>
          <p:spPr bwMode="auto">
            <a:xfrm>
              <a:off x="3860800" y="2411413"/>
              <a:ext cx="95250" cy="104775"/>
            </a:xfrm>
            <a:custGeom>
              <a:avLst/>
              <a:gdLst>
                <a:gd name="T0" fmla="*/ 30241875 w 60"/>
                <a:gd name="T1" fmla="*/ 136088438 h 66"/>
                <a:gd name="T2" fmla="*/ 30241875 w 60"/>
                <a:gd name="T3" fmla="*/ 30241875 h 66"/>
                <a:gd name="T4" fmla="*/ 120967500 w 60"/>
                <a:gd name="T5" fmla="*/ 30241875 h 66"/>
                <a:gd name="T6" fmla="*/ 120967500 w 60"/>
                <a:gd name="T7" fmla="*/ 131048125 h 66"/>
                <a:gd name="T8" fmla="*/ 30241875 w 60"/>
                <a:gd name="T9" fmla="*/ 136088438 h 66"/>
                <a:gd name="T10" fmla="*/ 151209375 w 60"/>
                <a:gd name="T11" fmla="*/ 0 h 66"/>
                <a:gd name="T12" fmla="*/ 0 w 60"/>
                <a:gd name="T13" fmla="*/ 0 h 66"/>
                <a:gd name="T14" fmla="*/ 0 w 60"/>
                <a:gd name="T15" fmla="*/ 166330313 h 66"/>
                <a:gd name="T16" fmla="*/ 151209375 w 60"/>
                <a:gd name="T17" fmla="*/ 166330313 h 66"/>
                <a:gd name="T18" fmla="*/ 151209375 w 60"/>
                <a:gd name="T19" fmla="*/ 0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0"/>
                <a:gd name="T31" fmla="*/ 0 h 66"/>
                <a:gd name="T32" fmla="*/ 60 w 60"/>
                <a:gd name="T33" fmla="*/ 66 h 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0" h="66">
                  <a:moveTo>
                    <a:pt x="12" y="54"/>
                  </a:moveTo>
                  <a:lnTo>
                    <a:pt x="12" y="12"/>
                  </a:lnTo>
                  <a:lnTo>
                    <a:pt x="48" y="12"/>
                  </a:lnTo>
                  <a:lnTo>
                    <a:pt x="48" y="52"/>
                  </a:lnTo>
                  <a:lnTo>
                    <a:pt x="12" y="54"/>
                  </a:lnTo>
                  <a:moveTo>
                    <a:pt x="60" y="0"/>
                  </a:moveTo>
                  <a:lnTo>
                    <a:pt x="0" y="0"/>
                  </a:lnTo>
                  <a:lnTo>
                    <a:pt x="0" y="66"/>
                  </a:lnTo>
                  <a:lnTo>
                    <a:pt x="60" y="66"/>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66" name="Freeform 369"/>
            <p:cNvSpPr>
              <a:spLocks noChangeArrowheads="1"/>
            </p:cNvSpPr>
            <p:nvPr/>
          </p:nvSpPr>
          <p:spPr bwMode="auto">
            <a:xfrm>
              <a:off x="4613275" y="2335213"/>
              <a:ext cx="307975" cy="384175"/>
            </a:xfrm>
            <a:custGeom>
              <a:avLst/>
              <a:gdLst>
                <a:gd name="T0" fmla="*/ 592450005 w 82"/>
                <a:gd name="T1" fmla="*/ 0 h 102"/>
                <a:gd name="T2" fmla="*/ 536026732 w 82"/>
                <a:gd name="T3" fmla="*/ 28372454 h 102"/>
                <a:gd name="T4" fmla="*/ 28213515 w 82"/>
                <a:gd name="T5" fmla="*/ 680923823 h 102"/>
                <a:gd name="T6" fmla="*/ 28213515 w 82"/>
                <a:gd name="T7" fmla="*/ 808597981 h 102"/>
                <a:gd name="T8" fmla="*/ 225696850 w 82"/>
                <a:gd name="T9" fmla="*/ 1035573844 h 102"/>
                <a:gd name="T10" fmla="*/ 380859913 w 82"/>
                <a:gd name="T11" fmla="*/ 836970435 h 102"/>
                <a:gd name="T12" fmla="*/ 338543397 w 82"/>
                <a:gd name="T13" fmla="*/ 794413637 h 102"/>
                <a:gd name="T14" fmla="*/ 338543397 w 82"/>
                <a:gd name="T15" fmla="*/ 666739479 h 102"/>
                <a:gd name="T16" fmla="*/ 536026732 w 82"/>
                <a:gd name="T17" fmla="*/ 411391162 h 102"/>
                <a:gd name="T18" fmla="*/ 592450005 w 82"/>
                <a:gd name="T19" fmla="*/ 383018709 h 102"/>
                <a:gd name="T20" fmla="*/ 634770277 w 82"/>
                <a:gd name="T21" fmla="*/ 411391162 h 102"/>
                <a:gd name="T22" fmla="*/ 846360370 w 82"/>
                <a:gd name="T23" fmla="*/ 652551369 h 102"/>
                <a:gd name="T24" fmla="*/ 846360370 w 82"/>
                <a:gd name="T25" fmla="*/ 780225527 h 102"/>
                <a:gd name="T26" fmla="*/ 648873279 w 82"/>
                <a:gd name="T27" fmla="*/ 1035573844 h 102"/>
                <a:gd name="T28" fmla="*/ 437286942 w 82"/>
                <a:gd name="T29" fmla="*/ 1305106504 h 102"/>
                <a:gd name="T30" fmla="*/ 536026732 w 82"/>
                <a:gd name="T31" fmla="*/ 1432780663 h 102"/>
                <a:gd name="T32" fmla="*/ 592450005 w 82"/>
                <a:gd name="T33" fmla="*/ 1446965006 h 102"/>
                <a:gd name="T34" fmla="*/ 634770277 w 82"/>
                <a:gd name="T35" fmla="*/ 1418592552 h 102"/>
                <a:gd name="T36" fmla="*/ 1128476737 w 82"/>
                <a:gd name="T37" fmla="*/ 766041184 h 102"/>
                <a:gd name="T38" fmla="*/ 1128476737 w 82"/>
                <a:gd name="T39" fmla="*/ 638367025 h 102"/>
                <a:gd name="T40" fmla="*/ 634770277 w 82"/>
                <a:gd name="T41" fmla="*/ 28372454 h 102"/>
                <a:gd name="T42" fmla="*/ 592450005 w 82"/>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2"/>
                <a:gd name="T67" fmla="*/ 0 h 102"/>
                <a:gd name="T68" fmla="*/ 82 w 82"/>
                <a:gd name="T69" fmla="*/ 102 h 10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2" h="102">
                  <a:moveTo>
                    <a:pt x="42" y="0"/>
                  </a:moveTo>
                  <a:cubicBezTo>
                    <a:pt x="41" y="0"/>
                    <a:pt x="39" y="1"/>
                    <a:pt x="38" y="2"/>
                  </a:cubicBezTo>
                  <a:cubicBezTo>
                    <a:pt x="2" y="48"/>
                    <a:pt x="2" y="48"/>
                    <a:pt x="2" y="48"/>
                  </a:cubicBezTo>
                  <a:cubicBezTo>
                    <a:pt x="0" y="50"/>
                    <a:pt x="0" y="55"/>
                    <a:pt x="2" y="57"/>
                  </a:cubicBezTo>
                  <a:cubicBezTo>
                    <a:pt x="16" y="73"/>
                    <a:pt x="16" y="73"/>
                    <a:pt x="16" y="73"/>
                  </a:cubicBezTo>
                  <a:cubicBezTo>
                    <a:pt x="27" y="59"/>
                    <a:pt x="27" y="59"/>
                    <a:pt x="27" y="59"/>
                  </a:cubicBezTo>
                  <a:cubicBezTo>
                    <a:pt x="24" y="56"/>
                    <a:pt x="24" y="56"/>
                    <a:pt x="24" y="56"/>
                  </a:cubicBezTo>
                  <a:cubicBezTo>
                    <a:pt x="22" y="54"/>
                    <a:pt x="22" y="50"/>
                    <a:pt x="24" y="47"/>
                  </a:cubicBezTo>
                  <a:cubicBezTo>
                    <a:pt x="38" y="29"/>
                    <a:pt x="38" y="29"/>
                    <a:pt x="38" y="29"/>
                  </a:cubicBezTo>
                  <a:cubicBezTo>
                    <a:pt x="39" y="27"/>
                    <a:pt x="41" y="27"/>
                    <a:pt x="42" y="27"/>
                  </a:cubicBezTo>
                  <a:cubicBezTo>
                    <a:pt x="43" y="27"/>
                    <a:pt x="44" y="27"/>
                    <a:pt x="45" y="29"/>
                  </a:cubicBezTo>
                  <a:cubicBezTo>
                    <a:pt x="60" y="46"/>
                    <a:pt x="60" y="46"/>
                    <a:pt x="60" y="46"/>
                  </a:cubicBezTo>
                  <a:cubicBezTo>
                    <a:pt x="61" y="48"/>
                    <a:pt x="61" y="52"/>
                    <a:pt x="60" y="55"/>
                  </a:cubicBezTo>
                  <a:cubicBezTo>
                    <a:pt x="46" y="73"/>
                    <a:pt x="46" y="73"/>
                    <a:pt x="46" y="73"/>
                  </a:cubicBezTo>
                  <a:cubicBezTo>
                    <a:pt x="31" y="92"/>
                    <a:pt x="31" y="92"/>
                    <a:pt x="31" y="92"/>
                  </a:cubicBezTo>
                  <a:cubicBezTo>
                    <a:pt x="38" y="101"/>
                    <a:pt x="38" y="101"/>
                    <a:pt x="38" y="101"/>
                  </a:cubicBezTo>
                  <a:cubicBezTo>
                    <a:pt x="39" y="102"/>
                    <a:pt x="41" y="102"/>
                    <a:pt x="42" y="102"/>
                  </a:cubicBezTo>
                  <a:cubicBezTo>
                    <a:pt x="43" y="102"/>
                    <a:pt x="44" y="102"/>
                    <a:pt x="45" y="100"/>
                  </a:cubicBezTo>
                  <a:cubicBezTo>
                    <a:pt x="80" y="54"/>
                    <a:pt x="80" y="54"/>
                    <a:pt x="80" y="54"/>
                  </a:cubicBezTo>
                  <a:cubicBezTo>
                    <a:pt x="82" y="52"/>
                    <a:pt x="82" y="48"/>
                    <a:pt x="80" y="45"/>
                  </a:cubicBezTo>
                  <a:cubicBezTo>
                    <a:pt x="45" y="2"/>
                    <a:pt x="45" y="2"/>
                    <a:pt x="45" y="2"/>
                  </a:cubicBezTo>
                  <a:cubicBezTo>
                    <a:pt x="44" y="1"/>
                    <a:pt x="43" y="0"/>
                    <a:pt x="4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67" name="Freeform 370"/>
            <p:cNvSpPr>
              <a:spLocks noChangeArrowheads="1"/>
            </p:cNvSpPr>
            <p:nvPr/>
          </p:nvSpPr>
          <p:spPr bwMode="auto">
            <a:xfrm>
              <a:off x="4613275" y="2513013"/>
              <a:ext cx="307975" cy="382588"/>
            </a:xfrm>
            <a:custGeom>
              <a:avLst/>
              <a:gdLst>
                <a:gd name="T0" fmla="*/ 592450005 w 82"/>
                <a:gd name="T1" fmla="*/ 0 h 102"/>
                <a:gd name="T2" fmla="*/ 536026732 w 82"/>
                <a:gd name="T3" fmla="*/ 28138972 h 102"/>
                <a:gd name="T4" fmla="*/ 28213515 w 82"/>
                <a:gd name="T5" fmla="*/ 689378566 h 102"/>
                <a:gd name="T6" fmla="*/ 28213515 w 82"/>
                <a:gd name="T7" fmla="*/ 816000190 h 102"/>
                <a:gd name="T8" fmla="*/ 536026732 w 82"/>
                <a:gd name="T9" fmla="*/ 1420965590 h 102"/>
                <a:gd name="T10" fmla="*/ 592450005 w 82"/>
                <a:gd name="T11" fmla="*/ 1435035076 h 102"/>
                <a:gd name="T12" fmla="*/ 634770277 w 82"/>
                <a:gd name="T13" fmla="*/ 1406896104 h 102"/>
                <a:gd name="T14" fmla="*/ 1128476737 w 82"/>
                <a:gd name="T15" fmla="*/ 745656510 h 102"/>
                <a:gd name="T16" fmla="*/ 1128476737 w 82"/>
                <a:gd name="T17" fmla="*/ 619034886 h 102"/>
                <a:gd name="T18" fmla="*/ 959206916 w 82"/>
                <a:gd name="T19" fmla="*/ 408000095 h 102"/>
                <a:gd name="T20" fmla="*/ 804040098 w 82"/>
                <a:gd name="T21" fmla="*/ 604965400 h 102"/>
                <a:gd name="T22" fmla="*/ 846360370 w 82"/>
                <a:gd name="T23" fmla="*/ 647173858 h 102"/>
                <a:gd name="T24" fmla="*/ 846360370 w 82"/>
                <a:gd name="T25" fmla="*/ 759725996 h 102"/>
                <a:gd name="T26" fmla="*/ 634770277 w 82"/>
                <a:gd name="T27" fmla="*/ 1027034981 h 102"/>
                <a:gd name="T28" fmla="*/ 592450005 w 82"/>
                <a:gd name="T29" fmla="*/ 1055173953 h 102"/>
                <a:gd name="T30" fmla="*/ 536026732 w 82"/>
                <a:gd name="T31" fmla="*/ 1041104467 h 102"/>
                <a:gd name="T32" fmla="*/ 338543397 w 82"/>
                <a:gd name="T33" fmla="*/ 787861218 h 102"/>
                <a:gd name="T34" fmla="*/ 338543397 w 82"/>
                <a:gd name="T35" fmla="*/ 661243344 h 102"/>
                <a:gd name="T36" fmla="*/ 536026732 w 82"/>
                <a:gd name="T37" fmla="*/ 408000095 h 102"/>
                <a:gd name="T38" fmla="*/ 550133489 w 82"/>
                <a:gd name="T39" fmla="*/ 408000095 h 102"/>
                <a:gd name="T40" fmla="*/ 747616824 w 82"/>
                <a:gd name="T41" fmla="*/ 140691111 h 102"/>
                <a:gd name="T42" fmla="*/ 634770277 w 82"/>
                <a:gd name="T43" fmla="*/ 28138972 h 102"/>
                <a:gd name="T44" fmla="*/ 592450005 w 82"/>
                <a:gd name="T45" fmla="*/ 0 h 1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2"/>
                <a:gd name="T70" fmla="*/ 0 h 102"/>
                <a:gd name="T71" fmla="*/ 82 w 82"/>
                <a:gd name="T72" fmla="*/ 102 h 1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2" h="102">
                  <a:moveTo>
                    <a:pt x="42" y="0"/>
                  </a:moveTo>
                  <a:cubicBezTo>
                    <a:pt x="41" y="0"/>
                    <a:pt x="39" y="0"/>
                    <a:pt x="38" y="2"/>
                  </a:cubicBezTo>
                  <a:cubicBezTo>
                    <a:pt x="2" y="49"/>
                    <a:pt x="2" y="49"/>
                    <a:pt x="2" y="49"/>
                  </a:cubicBezTo>
                  <a:cubicBezTo>
                    <a:pt x="0" y="51"/>
                    <a:pt x="0" y="55"/>
                    <a:pt x="2" y="58"/>
                  </a:cubicBezTo>
                  <a:cubicBezTo>
                    <a:pt x="38" y="101"/>
                    <a:pt x="38" y="101"/>
                    <a:pt x="38" y="101"/>
                  </a:cubicBezTo>
                  <a:cubicBezTo>
                    <a:pt x="39" y="102"/>
                    <a:pt x="40" y="102"/>
                    <a:pt x="42" y="102"/>
                  </a:cubicBezTo>
                  <a:cubicBezTo>
                    <a:pt x="43" y="102"/>
                    <a:pt x="44" y="101"/>
                    <a:pt x="45" y="100"/>
                  </a:cubicBezTo>
                  <a:cubicBezTo>
                    <a:pt x="80" y="53"/>
                    <a:pt x="80" y="53"/>
                    <a:pt x="80" y="53"/>
                  </a:cubicBezTo>
                  <a:cubicBezTo>
                    <a:pt x="82" y="51"/>
                    <a:pt x="82" y="47"/>
                    <a:pt x="80" y="44"/>
                  </a:cubicBezTo>
                  <a:cubicBezTo>
                    <a:pt x="68" y="29"/>
                    <a:pt x="68" y="29"/>
                    <a:pt x="68" y="29"/>
                  </a:cubicBezTo>
                  <a:cubicBezTo>
                    <a:pt x="57" y="43"/>
                    <a:pt x="57" y="43"/>
                    <a:pt x="57" y="43"/>
                  </a:cubicBezTo>
                  <a:cubicBezTo>
                    <a:pt x="60" y="46"/>
                    <a:pt x="60" y="46"/>
                    <a:pt x="60" y="46"/>
                  </a:cubicBezTo>
                  <a:cubicBezTo>
                    <a:pt x="61" y="48"/>
                    <a:pt x="61" y="52"/>
                    <a:pt x="60" y="54"/>
                  </a:cubicBezTo>
                  <a:cubicBezTo>
                    <a:pt x="45" y="73"/>
                    <a:pt x="45" y="73"/>
                    <a:pt x="45" y="73"/>
                  </a:cubicBezTo>
                  <a:cubicBezTo>
                    <a:pt x="44" y="75"/>
                    <a:pt x="43" y="75"/>
                    <a:pt x="42" y="75"/>
                  </a:cubicBezTo>
                  <a:cubicBezTo>
                    <a:pt x="40" y="75"/>
                    <a:pt x="39" y="75"/>
                    <a:pt x="38" y="74"/>
                  </a:cubicBezTo>
                  <a:cubicBezTo>
                    <a:pt x="24" y="56"/>
                    <a:pt x="24" y="56"/>
                    <a:pt x="24" y="56"/>
                  </a:cubicBezTo>
                  <a:cubicBezTo>
                    <a:pt x="22" y="54"/>
                    <a:pt x="22" y="50"/>
                    <a:pt x="24" y="47"/>
                  </a:cubicBezTo>
                  <a:cubicBezTo>
                    <a:pt x="38" y="29"/>
                    <a:pt x="38" y="29"/>
                    <a:pt x="38" y="29"/>
                  </a:cubicBezTo>
                  <a:cubicBezTo>
                    <a:pt x="39" y="29"/>
                    <a:pt x="39" y="29"/>
                    <a:pt x="39" y="29"/>
                  </a:cubicBezTo>
                  <a:cubicBezTo>
                    <a:pt x="53" y="10"/>
                    <a:pt x="53" y="10"/>
                    <a:pt x="53" y="10"/>
                  </a:cubicBezTo>
                  <a:cubicBezTo>
                    <a:pt x="45" y="2"/>
                    <a:pt x="45" y="2"/>
                    <a:pt x="45" y="2"/>
                  </a:cubicBezTo>
                  <a:cubicBezTo>
                    <a:pt x="45" y="0"/>
                    <a:pt x="43" y="0"/>
                    <a:pt x="4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pic>
          <p:nvPicPr>
            <p:cNvPr id="7568" name="Picture 37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75100" y="1054100"/>
              <a:ext cx="404813"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69" name="Freeform 375"/>
            <p:cNvSpPr>
              <a:spLocks noChangeArrowheads="1"/>
            </p:cNvSpPr>
            <p:nvPr/>
          </p:nvSpPr>
          <p:spPr bwMode="auto">
            <a:xfrm>
              <a:off x="0" y="287338"/>
              <a:ext cx="1143000" cy="546100"/>
            </a:xfrm>
            <a:custGeom>
              <a:avLst/>
              <a:gdLst>
                <a:gd name="T0" fmla="*/ 2147483647 w 304"/>
                <a:gd name="T1" fmla="*/ 0 h 145"/>
                <a:gd name="T2" fmla="*/ 2147483647 w 304"/>
                <a:gd name="T3" fmla="*/ 14183535 h 145"/>
                <a:gd name="T4" fmla="*/ 2147483647 w 304"/>
                <a:gd name="T5" fmla="*/ 297869303 h 145"/>
                <a:gd name="T6" fmla="*/ 1964989954 w 304"/>
                <a:gd name="T7" fmla="*/ 241135163 h 145"/>
                <a:gd name="T8" fmla="*/ 1639847813 w 304"/>
                <a:gd name="T9" fmla="*/ 368790746 h 145"/>
                <a:gd name="T10" fmla="*/ 1950852849 w 304"/>
                <a:gd name="T11" fmla="*/ 581555072 h 145"/>
                <a:gd name="T12" fmla="*/ 1215749694 w 304"/>
                <a:gd name="T13" fmla="*/ 950349583 h 145"/>
                <a:gd name="T14" fmla="*/ 1187475484 w 304"/>
                <a:gd name="T15" fmla="*/ 978716654 h 145"/>
                <a:gd name="T16" fmla="*/ 212049059 w 304"/>
                <a:gd name="T17" fmla="*/ 808506699 h 145"/>
                <a:gd name="T18" fmla="*/ 0 w 304"/>
                <a:gd name="T19" fmla="*/ 893611677 h 145"/>
                <a:gd name="T20" fmla="*/ 706828944 w 304"/>
                <a:gd name="T21" fmla="*/ 1290773259 h 145"/>
                <a:gd name="T22" fmla="*/ 650284283 w 304"/>
                <a:gd name="T23" fmla="*/ 1489354050 h 145"/>
                <a:gd name="T24" fmla="*/ 692695599 w 304"/>
                <a:gd name="T25" fmla="*/ 1503537585 h 145"/>
                <a:gd name="T26" fmla="*/ 735103155 w 304"/>
                <a:gd name="T27" fmla="*/ 1489354050 h 145"/>
                <a:gd name="T28" fmla="*/ 636147178 w 304"/>
                <a:gd name="T29" fmla="*/ 1872328330 h 145"/>
                <a:gd name="T30" fmla="*/ 862333342 w 304"/>
                <a:gd name="T31" fmla="*/ 1773039818 h 145"/>
                <a:gd name="T32" fmla="*/ 1130927063 w 304"/>
                <a:gd name="T33" fmla="*/ 1390061771 h 145"/>
                <a:gd name="T34" fmla="*/ 2134627697 w 304"/>
                <a:gd name="T35" fmla="*/ 1063825397 h 145"/>
                <a:gd name="T36" fmla="*/ 1894304428 w 304"/>
                <a:gd name="T37" fmla="*/ 2056725586 h 145"/>
                <a:gd name="T38" fmla="*/ 2147483647 w 304"/>
                <a:gd name="T39" fmla="*/ 1858144795 h 145"/>
                <a:gd name="T40" fmla="*/ 2147483647 w 304"/>
                <a:gd name="T41" fmla="*/ 765952328 h 145"/>
                <a:gd name="T42" fmla="*/ 2147483647 w 304"/>
                <a:gd name="T43" fmla="*/ 170209954 h 145"/>
                <a:gd name="T44" fmla="*/ 2147483647 w 304"/>
                <a:gd name="T45" fmla="*/ 42554372 h 145"/>
                <a:gd name="T46" fmla="*/ 2147483647 w 304"/>
                <a:gd name="T47" fmla="*/ 56737907 h 145"/>
                <a:gd name="T48" fmla="*/ 2147483647 w 304"/>
                <a:gd name="T49" fmla="*/ 56737907 h 145"/>
                <a:gd name="T50" fmla="*/ 2147483647 w 304"/>
                <a:gd name="T51" fmla="*/ 28367070 h 145"/>
                <a:gd name="T52" fmla="*/ 2147483647 w 304"/>
                <a:gd name="T53" fmla="*/ 0 h 14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04"/>
                <a:gd name="T82" fmla="*/ 0 h 145"/>
                <a:gd name="T83" fmla="*/ 304 w 304"/>
                <a:gd name="T84" fmla="*/ 145 h 14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04" h="145">
                  <a:moveTo>
                    <a:pt x="247" y="0"/>
                  </a:moveTo>
                  <a:cubicBezTo>
                    <a:pt x="245" y="0"/>
                    <a:pt x="242" y="0"/>
                    <a:pt x="238" y="1"/>
                  </a:cubicBezTo>
                  <a:cubicBezTo>
                    <a:pt x="220" y="6"/>
                    <a:pt x="204" y="14"/>
                    <a:pt x="186" y="21"/>
                  </a:cubicBezTo>
                  <a:cubicBezTo>
                    <a:pt x="139" y="17"/>
                    <a:pt x="139" y="17"/>
                    <a:pt x="139" y="17"/>
                  </a:cubicBezTo>
                  <a:cubicBezTo>
                    <a:pt x="116" y="26"/>
                    <a:pt x="116" y="26"/>
                    <a:pt x="116" y="26"/>
                  </a:cubicBezTo>
                  <a:cubicBezTo>
                    <a:pt x="138" y="41"/>
                    <a:pt x="138" y="41"/>
                    <a:pt x="138" y="41"/>
                  </a:cubicBezTo>
                  <a:cubicBezTo>
                    <a:pt x="119" y="50"/>
                    <a:pt x="105" y="57"/>
                    <a:pt x="86" y="67"/>
                  </a:cubicBezTo>
                  <a:cubicBezTo>
                    <a:pt x="86" y="68"/>
                    <a:pt x="85" y="68"/>
                    <a:pt x="84" y="69"/>
                  </a:cubicBezTo>
                  <a:cubicBezTo>
                    <a:pt x="15" y="57"/>
                    <a:pt x="15" y="57"/>
                    <a:pt x="15" y="57"/>
                  </a:cubicBezTo>
                  <a:cubicBezTo>
                    <a:pt x="0" y="63"/>
                    <a:pt x="0" y="63"/>
                    <a:pt x="0" y="63"/>
                  </a:cubicBezTo>
                  <a:cubicBezTo>
                    <a:pt x="50" y="91"/>
                    <a:pt x="50" y="91"/>
                    <a:pt x="50" y="91"/>
                  </a:cubicBezTo>
                  <a:cubicBezTo>
                    <a:pt x="43" y="97"/>
                    <a:pt x="40" y="104"/>
                    <a:pt x="46" y="105"/>
                  </a:cubicBezTo>
                  <a:cubicBezTo>
                    <a:pt x="48" y="105"/>
                    <a:pt x="48" y="106"/>
                    <a:pt x="49" y="106"/>
                  </a:cubicBezTo>
                  <a:cubicBezTo>
                    <a:pt x="50" y="106"/>
                    <a:pt x="51" y="105"/>
                    <a:pt x="52" y="105"/>
                  </a:cubicBezTo>
                  <a:cubicBezTo>
                    <a:pt x="45" y="132"/>
                    <a:pt x="45" y="132"/>
                    <a:pt x="45" y="132"/>
                  </a:cubicBezTo>
                  <a:cubicBezTo>
                    <a:pt x="61" y="125"/>
                    <a:pt x="61" y="125"/>
                    <a:pt x="61" y="125"/>
                  </a:cubicBezTo>
                  <a:cubicBezTo>
                    <a:pt x="80" y="98"/>
                    <a:pt x="80" y="98"/>
                    <a:pt x="80" y="98"/>
                  </a:cubicBezTo>
                  <a:cubicBezTo>
                    <a:pt x="104" y="91"/>
                    <a:pt x="128" y="83"/>
                    <a:pt x="151" y="75"/>
                  </a:cubicBezTo>
                  <a:cubicBezTo>
                    <a:pt x="134" y="145"/>
                    <a:pt x="134" y="145"/>
                    <a:pt x="134" y="145"/>
                  </a:cubicBezTo>
                  <a:cubicBezTo>
                    <a:pt x="168" y="131"/>
                    <a:pt x="168" y="131"/>
                    <a:pt x="168" y="131"/>
                  </a:cubicBezTo>
                  <a:cubicBezTo>
                    <a:pt x="206" y="54"/>
                    <a:pt x="206" y="54"/>
                    <a:pt x="206" y="54"/>
                  </a:cubicBezTo>
                  <a:cubicBezTo>
                    <a:pt x="237" y="42"/>
                    <a:pt x="267" y="28"/>
                    <a:pt x="297" y="12"/>
                  </a:cubicBezTo>
                  <a:cubicBezTo>
                    <a:pt x="302" y="9"/>
                    <a:pt x="304" y="3"/>
                    <a:pt x="294" y="3"/>
                  </a:cubicBezTo>
                  <a:cubicBezTo>
                    <a:pt x="291" y="3"/>
                    <a:pt x="289" y="4"/>
                    <a:pt x="286" y="4"/>
                  </a:cubicBezTo>
                  <a:cubicBezTo>
                    <a:pt x="286" y="4"/>
                    <a:pt x="285" y="4"/>
                    <a:pt x="285" y="4"/>
                  </a:cubicBezTo>
                  <a:cubicBezTo>
                    <a:pt x="280" y="4"/>
                    <a:pt x="270" y="2"/>
                    <a:pt x="267" y="2"/>
                  </a:cubicBezTo>
                  <a:cubicBezTo>
                    <a:pt x="257" y="1"/>
                    <a:pt x="253" y="0"/>
                    <a:pt x="24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70" name="Freeform 376"/>
            <p:cNvSpPr>
              <a:spLocks noEditPoints="1" noChangeArrowheads="1"/>
            </p:cNvSpPr>
            <p:nvPr/>
          </p:nvSpPr>
          <p:spPr bwMode="auto">
            <a:xfrm>
              <a:off x="2386012" y="2970213"/>
              <a:ext cx="252412" cy="139700"/>
            </a:xfrm>
            <a:custGeom>
              <a:avLst/>
              <a:gdLst>
                <a:gd name="T0" fmla="*/ 178929946 w 159"/>
                <a:gd name="T1" fmla="*/ 214214075 h 88"/>
                <a:gd name="T2" fmla="*/ 173889643 w 159"/>
                <a:gd name="T3" fmla="*/ 221773750 h 88"/>
                <a:gd name="T4" fmla="*/ 178929946 w 159"/>
                <a:gd name="T5" fmla="*/ 221773750 h 88"/>
                <a:gd name="T6" fmla="*/ 178929946 w 159"/>
                <a:gd name="T7" fmla="*/ 214214075 h 88"/>
                <a:gd name="T8" fmla="*/ 400703256 w 159"/>
                <a:gd name="T9" fmla="*/ 0 h 88"/>
                <a:gd name="T10" fmla="*/ 0 w 159"/>
                <a:gd name="T11" fmla="*/ 0 h 88"/>
                <a:gd name="T12" fmla="*/ 0 w 159"/>
                <a:gd name="T13" fmla="*/ 221773750 h 88"/>
                <a:gd name="T14" fmla="*/ 113406013 w 159"/>
                <a:gd name="T15" fmla="*/ 221773750 h 88"/>
                <a:gd name="T16" fmla="*/ 191531496 w 159"/>
                <a:gd name="T17" fmla="*/ 173891575 h 88"/>
                <a:gd name="T18" fmla="*/ 262095731 w 159"/>
                <a:gd name="T19" fmla="*/ 221773750 h 88"/>
                <a:gd name="T20" fmla="*/ 400703256 w 159"/>
                <a:gd name="T21" fmla="*/ 221773750 h 88"/>
                <a:gd name="T22" fmla="*/ 400703256 w 159"/>
                <a:gd name="T23" fmla="*/ 0 h 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9"/>
                <a:gd name="T37" fmla="*/ 0 h 88"/>
                <a:gd name="T38" fmla="*/ 159 w 159"/>
                <a:gd name="T39" fmla="*/ 88 h 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9" h="88">
                  <a:moveTo>
                    <a:pt x="71" y="85"/>
                  </a:moveTo>
                  <a:lnTo>
                    <a:pt x="69" y="88"/>
                  </a:lnTo>
                  <a:lnTo>
                    <a:pt x="71" y="88"/>
                  </a:lnTo>
                  <a:lnTo>
                    <a:pt x="71" y="85"/>
                  </a:lnTo>
                  <a:close/>
                  <a:moveTo>
                    <a:pt x="159" y="0"/>
                  </a:moveTo>
                  <a:lnTo>
                    <a:pt x="0" y="0"/>
                  </a:lnTo>
                  <a:lnTo>
                    <a:pt x="0" y="88"/>
                  </a:lnTo>
                  <a:lnTo>
                    <a:pt x="45" y="88"/>
                  </a:lnTo>
                  <a:lnTo>
                    <a:pt x="76" y="69"/>
                  </a:lnTo>
                  <a:lnTo>
                    <a:pt x="104" y="88"/>
                  </a:lnTo>
                  <a:lnTo>
                    <a:pt x="159" y="88"/>
                  </a:lnTo>
                  <a:lnTo>
                    <a:pt x="15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71" name="Freeform 377"/>
            <p:cNvSpPr>
              <a:spLocks noEditPoints="1" noChangeArrowheads="1"/>
            </p:cNvSpPr>
            <p:nvPr/>
          </p:nvSpPr>
          <p:spPr bwMode="auto">
            <a:xfrm>
              <a:off x="2386012" y="2970213"/>
              <a:ext cx="252412" cy="139700"/>
            </a:xfrm>
            <a:custGeom>
              <a:avLst/>
              <a:gdLst>
                <a:gd name="T0" fmla="*/ 178929946 w 159"/>
                <a:gd name="T1" fmla="*/ 214214075 h 88"/>
                <a:gd name="T2" fmla="*/ 173889643 w 159"/>
                <a:gd name="T3" fmla="*/ 221773750 h 88"/>
                <a:gd name="T4" fmla="*/ 178929946 w 159"/>
                <a:gd name="T5" fmla="*/ 221773750 h 88"/>
                <a:gd name="T6" fmla="*/ 178929946 w 159"/>
                <a:gd name="T7" fmla="*/ 214214075 h 88"/>
                <a:gd name="T8" fmla="*/ 400703256 w 159"/>
                <a:gd name="T9" fmla="*/ 0 h 88"/>
                <a:gd name="T10" fmla="*/ 0 w 159"/>
                <a:gd name="T11" fmla="*/ 0 h 88"/>
                <a:gd name="T12" fmla="*/ 0 w 159"/>
                <a:gd name="T13" fmla="*/ 221773750 h 88"/>
                <a:gd name="T14" fmla="*/ 113406013 w 159"/>
                <a:gd name="T15" fmla="*/ 221773750 h 88"/>
                <a:gd name="T16" fmla="*/ 191531496 w 159"/>
                <a:gd name="T17" fmla="*/ 173891575 h 88"/>
                <a:gd name="T18" fmla="*/ 262095731 w 159"/>
                <a:gd name="T19" fmla="*/ 221773750 h 88"/>
                <a:gd name="T20" fmla="*/ 400703256 w 159"/>
                <a:gd name="T21" fmla="*/ 221773750 h 88"/>
                <a:gd name="T22" fmla="*/ 400703256 w 159"/>
                <a:gd name="T23" fmla="*/ 0 h 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9"/>
                <a:gd name="T37" fmla="*/ 0 h 88"/>
                <a:gd name="T38" fmla="*/ 159 w 159"/>
                <a:gd name="T39" fmla="*/ 88 h 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9" h="88">
                  <a:moveTo>
                    <a:pt x="71" y="85"/>
                  </a:moveTo>
                  <a:lnTo>
                    <a:pt x="69" y="88"/>
                  </a:lnTo>
                  <a:lnTo>
                    <a:pt x="71" y="88"/>
                  </a:lnTo>
                  <a:lnTo>
                    <a:pt x="71" y="85"/>
                  </a:lnTo>
                  <a:moveTo>
                    <a:pt x="159" y="0"/>
                  </a:moveTo>
                  <a:lnTo>
                    <a:pt x="0" y="0"/>
                  </a:lnTo>
                  <a:lnTo>
                    <a:pt x="0" y="88"/>
                  </a:lnTo>
                  <a:lnTo>
                    <a:pt x="45" y="88"/>
                  </a:lnTo>
                  <a:lnTo>
                    <a:pt x="76" y="69"/>
                  </a:lnTo>
                  <a:lnTo>
                    <a:pt x="104" y="88"/>
                  </a:lnTo>
                  <a:lnTo>
                    <a:pt x="159" y="88"/>
                  </a:lnTo>
                  <a:lnTo>
                    <a:pt x="1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72" name="Freeform 378"/>
            <p:cNvSpPr>
              <a:spLocks noChangeArrowheads="1"/>
            </p:cNvSpPr>
            <p:nvPr/>
          </p:nvSpPr>
          <p:spPr bwMode="auto">
            <a:xfrm>
              <a:off x="2344737" y="2981325"/>
              <a:ext cx="38100" cy="115888"/>
            </a:xfrm>
            <a:custGeom>
              <a:avLst/>
              <a:gdLst>
                <a:gd name="T0" fmla="*/ 0 w 24"/>
                <a:gd name="T1" fmla="*/ 0 h 73"/>
                <a:gd name="T2" fmla="*/ 0 w 24"/>
                <a:gd name="T3" fmla="*/ 183972994 h 73"/>
                <a:gd name="T4" fmla="*/ 60483750 w 24"/>
                <a:gd name="T5" fmla="*/ 156250362 h 73"/>
                <a:gd name="T6" fmla="*/ 60483750 w 24"/>
                <a:gd name="T7" fmla="*/ 22682298 h 73"/>
                <a:gd name="T8" fmla="*/ 0 w 24"/>
                <a:gd name="T9" fmla="*/ 0 h 73"/>
                <a:gd name="T10" fmla="*/ 0 60000 65536"/>
                <a:gd name="T11" fmla="*/ 0 60000 65536"/>
                <a:gd name="T12" fmla="*/ 0 60000 65536"/>
                <a:gd name="T13" fmla="*/ 0 60000 65536"/>
                <a:gd name="T14" fmla="*/ 0 60000 65536"/>
                <a:gd name="T15" fmla="*/ 0 w 24"/>
                <a:gd name="T16" fmla="*/ 0 h 73"/>
                <a:gd name="T17" fmla="*/ 24 w 24"/>
                <a:gd name="T18" fmla="*/ 73 h 73"/>
              </a:gdLst>
              <a:ahLst/>
              <a:cxnLst>
                <a:cxn ang="T10">
                  <a:pos x="T0" y="T1"/>
                </a:cxn>
                <a:cxn ang="T11">
                  <a:pos x="T2" y="T3"/>
                </a:cxn>
                <a:cxn ang="T12">
                  <a:pos x="T4" y="T5"/>
                </a:cxn>
                <a:cxn ang="T13">
                  <a:pos x="T6" y="T7"/>
                </a:cxn>
                <a:cxn ang="T14">
                  <a:pos x="T8" y="T9"/>
                </a:cxn>
              </a:cxnLst>
              <a:rect l="T15" t="T16" r="T17" b="T18"/>
              <a:pathLst>
                <a:path w="24" h="73">
                  <a:moveTo>
                    <a:pt x="0" y="0"/>
                  </a:moveTo>
                  <a:lnTo>
                    <a:pt x="0" y="73"/>
                  </a:lnTo>
                  <a:lnTo>
                    <a:pt x="24" y="62"/>
                  </a:lnTo>
                  <a:lnTo>
                    <a:pt x="24" y="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73" name="Freeform 379"/>
            <p:cNvSpPr>
              <a:spLocks noChangeArrowheads="1"/>
            </p:cNvSpPr>
            <p:nvPr/>
          </p:nvSpPr>
          <p:spPr bwMode="auto">
            <a:xfrm>
              <a:off x="2344737" y="2981325"/>
              <a:ext cx="38100" cy="115888"/>
            </a:xfrm>
            <a:custGeom>
              <a:avLst/>
              <a:gdLst>
                <a:gd name="T0" fmla="*/ 0 w 24"/>
                <a:gd name="T1" fmla="*/ 0 h 73"/>
                <a:gd name="T2" fmla="*/ 0 w 24"/>
                <a:gd name="T3" fmla="*/ 183972994 h 73"/>
                <a:gd name="T4" fmla="*/ 60483750 w 24"/>
                <a:gd name="T5" fmla="*/ 156250362 h 73"/>
                <a:gd name="T6" fmla="*/ 60483750 w 24"/>
                <a:gd name="T7" fmla="*/ 22682298 h 73"/>
                <a:gd name="T8" fmla="*/ 0 w 24"/>
                <a:gd name="T9" fmla="*/ 0 h 73"/>
                <a:gd name="T10" fmla="*/ 0 60000 65536"/>
                <a:gd name="T11" fmla="*/ 0 60000 65536"/>
                <a:gd name="T12" fmla="*/ 0 60000 65536"/>
                <a:gd name="T13" fmla="*/ 0 60000 65536"/>
                <a:gd name="T14" fmla="*/ 0 60000 65536"/>
                <a:gd name="T15" fmla="*/ 0 w 24"/>
                <a:gd name="T16" fmla="*/ 0 h 73"/>
                <a:gd name="T17" fmla="*/ 24 w 24"/>
                <a:gd name="T18" fmla="*/ 73 h 73"/>
              </a:gdLst>
              <a:ahLst/>
              <a:cxnLst>
                <a:cxn ang="T10">
                  <a:pos x="T0" y="T1"/>
                </a:cxn>
                <a:cxn ang="T11">
                  <a:pos x="T2" y="T3"/>
                </a:cxn>
                <a:cxn ang="T12">
                  <a:pos x="T4" y="T5"/>
                </a:cxn>
                <a:cxn ang="T13">
                  <a:pos x="T6" y="T7"/>
                </a:cxn>
                <a:cxn ang="T14">
                  <a:pos x="T8" y="T9"/>
                </a:cxn>
              </a:cxnLst>
              <a:rect l="T15" t="T16" r="T17" b="T18"/>
              <a:pathLst>
                <a:path w="24" h="73">
                  <a:moveTo>
                    <a:pt x="0" y="0"/>
                  </a:moveTo>
                  <a:lnTo>
                    <a:pt x="0" y="73"/>
                  </a:lnTo>
                  <a:lnTo>
                    <a:pt x="24" y="62"/>
                  </a:lnTo>
                  <a:lnTo>
                    <a:pt x="24" y="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74" name="Freeform 380"/>
            <p:cNvSpPr>
              <a:spLocks noChangeArrowheads="1"/>
            </p:cNvSpPr>
            <p:nvPr/>
          </p:nvSpPr>
          <p:spPr bwMode="auto">
            <a:xfrm>
              <a:off x="2352675" y="3079750"/>
              <a:ext cx="296862" cy="96838"/>
            </a:xfrm>
            <a:custGeom>
              <a:avLst/>
              <a:gdLst>
                <a:gd name="T0" fmla="*/ 244453951 w 187"/>
                <a:gd name="T1" fmla="*/ 0 h 61"/>
                <a:gd name="T2" fmla="*/ 166330032 w 187"/>
                <a:gd name="T3" fmla="*/ 47884010 h 61"/>
                <a:gd name="T4" fmla="*/ 0 w 187"/>
                <a:gd name="T5" fmla="*/ 153731119 h 61"/>
                <a:gd name="T6" fmla="*/ 57962702 w 187"/>
                <a:gd name="T7" fmla="*/ 153731119 h 61"/>
                <a:gd name="T8" fmla="*/ 226813680 w 187"/>
                <a:gd name="T9" fmla="*/ 47884010 h 61"/>
                <a:gd name="T10" fmla="*/ 231853984 w 187"/>
                <a:gd name="T11" fmla="*/ 40322708 h 61"/>
                <a:gd name="T12" fmla="*/ 231853984 w 187"/>
                <a:gd name="T13" fmla="*/ 47884010 h 61"/>
                <a:gd name="T14" fmla="*/ 231853984 w 187"/>
                <a:gd name="T15" fmla="*/ 153731119 h 61"/>
                <a:gd name="T16" fmla="*/ 262095809 w 187"/>
                <a:gd name="T17" fmla="*/ 153731119 h 61"/>
                <a:gd name="T18" fmla="*/ 262095809 w 187"/>
                <a:gd name="T19" fmla="*/ 47884010 h 61"/>
                <a:gd name="T20" fmla="*/ 415824287 w 187"/>
                <a:gd name="T21" fmla="*/ 153731119 h 61"/>
                <a:gd name="T22" fmla="*/ 471267631 w 187"/>
                <a:gd name="T23" fmla="*/ 153731119 h 61"/>
                <a:gd name="T24" fmla="*/ 315018207 w 187"/>
                <a:gd name="T25" fmla="*/ 47884010 h 61"/>
                <a:gd name="T26" fmla="*/ 244453951 w 187"/>
                <a:gd name="T27" fmla="*/ 0 h 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7"/>
                <a:gd name="T43" fmla="*/ 0 h 61"/>
                <a:gd name="T44" fmla="*/ 187 w 187"/>
                <a:gd name="T45" fmla="*/ 61 h 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7" h="61">
                  <a:moveTo>
                    <a:pt x="97" y="0"/>
                  </a:moveTo>
                  <a:lnTo>
                    <a:pt x="66" y="19"/>
                  </a:lnTo>
                  <a:lnTo>
                    <a:pt x="0" y="61"/>
                  </a:lnTo>
                  <a:lnTo>
                    <a:pt x="23" y="61"/>
                  </a:lnTo>
                  <a:lnTo>
                    <a:pt x="90" y="19"/>
                  </a:lnTo>
                  <a:lnTo>
                    <a:pt x="92" y="16"/>
                  </a:lnTo>
                  <a:lnTo>
                    <a:pt x="92" y="19"/>
                  </a:lnTo>
                  <a:lnTo>
                    <a:pt x="92" y="61"/>
                  </a:lnTo>
                  <a:lnTo>
                    <a:pt x="104" y="61"/>
                  </a:lnTo>
                  <a:lnTo>
                    <a:pt x="104" y="19"/>
                  </a:lnTo>
                  <a:lnTo>
                    <a:pt x="165" y="61"/>
                  </a:lnTo>
                  <a:lnTo>
                    <a:pt x="187" y="61"/>
                  </a:lnTo>
                  <a:lnTo>
                    <a:pt x="125" y="19"/>
                  </a:lnTo>
                  <a:lnTo>
                    <a:pt x="97"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75" name="Freeform 381"/>
            <p:cNvSpPr>
              <a:spLocks noChangeArrowheads="1"/>
            </p:cNvSpPr>
            <p:nvPr/>
          </p:nvSpPr>
          <p:spPr bwMode="auto">
            <a:xfrm>
              <a:off x="2352675" y="3079750"/>
              <a:ext cx="296862" cy="96838"/>
            </a:xfrm>
            <a:custGeom>
              <a:avLst/>
              <a:gdLst>
                <a:gd name="T0" fmla="*/ 244453951 w 187"/>
                <a:gd name="T1" fmla="*/ 0 h 61"/>
                <a:gd name="T2" fmla="*/ 166330032 w 187"/>
                <a:gd name="T3" fmla="*/ 47884010 h 61"/>
                <a:gd name="T4" fmla="*/ 0 w 187"/>
                <a:gd name="T5" fmla="*/ 153731119 h 61"/>
                <a:gd name="T6" fmla="*/ 57962702 w 187"/>
                <a:gd name="T7" fmla="*/ 153731119 h 61"/>
                <a:gd name="T8" fmla="*/ 226813680 w 187"/>
                <a:gd name="T9" fmla="*/ 47884010 h 61"/>
                <a:gd name="T10" fmla="*/ 231853984 w 187"/>
                <a:gd name="T11" fmla="*/ 40322708 h 61"/>
                <a:gd name="T12" fmla="*/ 231853984 w 187"/>
                <a:gd name="T13" fmla="*/ 47884010 h 61"/>
                <a:gd name="T14" fmla="*/ 231853984 w 187"/>
                <a:gd name="T15" fmla="*/ 153731119 h 61"/>
                <a:gd name="T16" fmla="*/ 262095809 w 187"/>
                <a:gd name="T17" fmla="*/ 153731119 h 61"/>
                <a:gd name="T18" fmla="*/ 262095809 w 187"/>
                <a:gd name="T19" fmla="*/ 47884010 h 61"/>
                <a:gd name="T20" fmla="*/ 415824287 w 187"/>
                <a:gd name="T21" fmla="*/ 153731119 h 61"/>
                <a:gd name="T22" fmla="*/ 471267631 w 187"/>
                <a:gd name="T23" fmla="*/ 153731119 h 61"/>
                <a:gd name="T24" fmla="*/ 315018207 w 187"/>
                <a:gd name="T25" fmla="*/ 47884010 h 61"/>
                <a:gd name="T26" fmla="*/ 244453951 w 187"/>
                <a:gd name="T27" fmla="*/ 0 h 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7"/>
                <a:gd name="T43" fmla="*/ 0 h 61"/>
                <a:gd name="T44" fmla="*/ 187 w 187"/>
                <a:gd name="T45" fmla="*/ 61 h 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7" h="61">
                  <a:moveTo>
                    <a:pt x="97" y="0"/>
                  </a:moveTo>
                  <a:lnTo>
                    <a:pt x="66" y="19"/>
                  </a:lnTo>
                  <a:lnTo>
                    <a:pt x="0" y="61"/>
                  </a:lnTo>
                  <a:lnTo>
                    <a:pt x="23" y="61"/>
                  </a:lnTo>
                  <a:lnTo>
                    <a:pt x="90" y="19"/>
                  </a:lnTo>
                  <a:lnTo>
                    <a:pt x="92" y="16"/>
                  </a:lnTo>
                  <a:lnTo>
                    <a:pt x="92" y="19"/>
                  </a:lnTo>
                  <a:lnTo>
                    <a:pt x="92" y="61"/>
                  </a:lnTo>
                  <a:lnTo>
                    <a:pt x="104" y="61"/>
                  </a:lnTo>
                  <a:lnTo>
                    <a:pt x="104" y="19"/>
                  </a:lnTo>
                  <a:lnTo>
                    <a:pt x="165" y="61"/>
                  </a:lnTo>
                  <a:lnTo>
                    <a:pt x="187" y="61"/>
                  </a:lnTo>
                  <a:lnTo>
                    <a:pt x="125" y="19"/>
                  </a:lnTo>
                  <a:lnTo>
                    <a:pt x="9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76" name="Freeform 382"/>
            <p:cNvSpPr>
              <a:spLocks noChangeArrowheads="1"/>
            </p:cNvSpPr>
            <p:nvPr/>
          </p:nvSpPr>
          <p:spPr bwMode="auto">
            <a:xfrm>
              <a:off x="4090987" y="3384550"/>
              <a:ext cx="60325" cy="14288"/>
            </a:xfrm>
            <a:custGeom>
              <a:avLst/>
              <a:gdLst>
                <a:gd name="T0" fmla="*/ 184798097 w 16"/>
                <a:gd name="T1" fmla="*/ 0 h 4"/>
                <a:gd name="T2" fmla="*/ 28431927 w 16"/>
                <a:gd name="T3" fmla="*/ 0 h 4"/>
                <a:gd name="T4" fmla="*/ 0 w 16"/>
                <a:gd name="T5" fmla="*/ 25518368 h 4"/>
                <a:gd name="T6" fmla="*/ 28431927 w 16"/>
                <a:gd name="T7" fmla="*/ 51036736 h 4"/>
                <a:gd name="T8" fmla="*/ 184798097 w 16"/>
                <a:gd name="T9" fmla="*/ 51036736 h 4"/>
                <a:gd name="T10" fmla="*/ 227444102 w 16"/>
                <a:gd name="T11" fmla="*/ 25518368 h 4"/>
                <a:gd name="T12" fmla="*/ 184798097 w 16"/>
                <a:gd name="T13" fmla="*/ 0 h 4"/>
                <a:gd name="T14" fmla="*/ 0 60000 65536"/>
                <a:gd name="T15" fmla="*/ 0 60000 65536"/>
                <a:gd name="T16" fmla="*/ 0 60000 65536"/>
                <a:gd name="T17" fmla="*/ 0 60000 65536"/>
                <a:gd name="T18" fmla="*/ 0 60000 65536"/>
                <a:gd name="T19" fmla="*/ 0 60000 65536"/>
                <a:gd name="T20" fmla="*/ 0 60000 65536"/>
                <a:gd name="T21" fmla="*/ 0 w 16"/>
                <a:gd name="T22" fmla="*/ 0 h 4"/>
                <a:gd name="T23" fmla="*/ 16 w 16"/>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4">
                  <a:moveTo>
                    <a:pt x="13" y="0"/>
                  </a:moveTo>
                  <a:cubicBezTo>
                    <a:pt x="2" y="0"/>
                    <a:pt x="2" y="0"/>
                    <a:pt x="2" y="0"/>
                  </a:cubicBezTo>
                  <a:cubicBezTo>
                    <a:pt x="1" y="0"/>
                    <a:pt x="0" y="1"/>
                    <a:pt x="0" y="2"/>
                  </a:cubicBezTo>
                  <a:cubicBezTo>
                    <a:pt x="0" y="3"/>
                    <a:pt x="1" y="4"/>
                    <a:pt x="2" y="4"/>
                  </a:cubicBezTo>
                  <a:cubicBezTo>
                    <a:pt x="13" y="4"/>
                    <a:pt x="13" y="4"/>
                    <a:pt x="13" y="4"/>
                  </a:cubicBezTo>
                  <a:cubicBezTo>
                    <a:pt x="15" y="4"/>
                    <a:pt x="16" y="3"/>
                    <a:pt x="16" y="2"/>
                  </a:cubicBezTo>
                  <a:cubicBezTo>
                    <a:pt x="16" y="1"/>
                    <a:pt x="15" y="0"/>
                    <a:pt x="1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77" name="Freeform 383"/>
            <p:cNvSpPr>
              <a:spLocks noEditPoints="1" noChangeArrowheads="1"/>
            </p:cNvSpPr>
            <p:nvPr/>
          </p:nvSpPr>
          <p:spPr bwMode="auto">
            <a:xfrm>
              <a:off x="4060825" y="3368675"/>
              <a:ext cx="373062" cy="285750"/>
            </a:xfrm>
            <a:custGeom>
              <a:avLst/>
              <a:gdLst>
                <a:gd name="T0" fmla="*/ 710004815 w 99"/>
                <a:gd name="T1" fmla="*/ 989563530 h 76"/>
                <a:gd name="T2" fmla="*/ 312403626 w 99"/>
                <a:gd name="T3" fmla="*/ 593735862 h 76"/>
                <a:gd name="T4" fmla="*/ 710004815 w 99"/>
                <a:gd name="T5" fmla="*/ 197911954 h 76"/>
                <a:gd name="T6" fmla="*/ 1093407039 w 99"/>
                <a:gd name="T7" fmla="*/ 593735862 h 76"/>
                <a:gd name="T8" fmla="*/ 710004815 w 99"/>
                <a:gd name="T9" fmla="*/ 989563530 h 76"/>
                <a:gd name="T10" fmla="*/ 894606444 w 99"/>
                <a:gd name="T11" fmla="*/ 0 h 76"/>
                <a:gd name="T12" fmla="*/ 511204221 w 99"/>
                <a:gd name="T13" fmla="*/ 0 h 76"/>
                <a:gd name="T14" fmla="*/ 454404589 w 99"/>
                <a:gd name="T15" fmla="*/ 14137105 h 76"/>
                <a:gd name="T16" fmla="*/ 426002889 w 99"/>
                <a:gd name="T17" fmla="*/ 98955977 h 76"/>
                <a:gd name="T18" fmla="*/ 426002889 w 99"/>
                <a:gd name="T19" fmla="*/ 113093082 h 76"/>
                <a:gd name="T20" fmla="*/ 383402224 w 99"/>
                <a:gd name="T21" fmla="*/ 127230188 h 76"/>
                <a:gd name="T22" fmla="*/ 42600666 w 99"/>
                <a:gd name="T23" fmla="*/ 127230188 h 76"/>
                <a:gd name="T24" fmla="*/ 0 w 99"/>
                <a:gd name="T25" fmla="*/ 155504398 h 76"/>
                <a:gd name="T26" fmla="*/ 0 w 99"/>
                <a:gd name="T27" fmla="*/ 1031971086 h 76"/>
                <a:gd name="T28" fmla="*/ 42600666 w 99"/>
                <a:gd name="T29" fmla="*/ 1074382401 h 76"/>
                <a:gd name="T30" fmla="*/ 1377408965 w 99"/>
                <a:gd name="T31" fmla="*/ 1074382401 h 76"/>
                <a:gd name="T32" fmla="*/ 1405810665 w 99"/>
                <a:gd name="T33" fmla="*/ 1031971086 h 76"/>
                <a:gd name="T34" fmla="*/ 1405810665 w 99"/>
                <a:gd name="T35" fmla="*/ 155504398 h 76"/>
                <a:gd name="T36" fmla="*/ 1377408965 w 99"/>
                <a:gd name="T37" fmla="*/ 127230188 h 76"/>
                <a:gd name="T38" fmla="*/ 1022408442 w 99"/>
                <a:gd name="T39" fmla="*/ 127230188 h 76"/>
                <a:gd name="T40" fmla="*/ 994006742 w 99"/>
                <a:gd name="T41" fmla="*/ 113093082 h 76"/>
                <a:gd name="T42" fmla="*/ 994006742 w 99"/>
                <a:gd name="T43" fmla="*/ 98955977 h 76"/>
                <a:gd name="T44" fmla="*/ 951406076 w 99"/>
                <a:gd name="T45" fmla="*/ 14137105 h 76"/>
                <a:gd name="T46" fmla="*/ 894606444 w 99"/>
                <a:gd name="T47" fmla="*/ 0 h 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9"/>
                <a:gd name="T73" fmla="*/ 0 h 76"/>
                <a:gd name="T74" fmla="*/ 99 w 99"/>
                <a:gd name="T75" fmla="*/ 76 h 7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9" h="76">
                  <a:moveTo>
                    <a:pt x="50" y="70"/>
                  </a:moveTo>
                  <a:cubicBezTo>
                    <a:pt x="34" y="70"/>
                    <a:pt x="22" y="58"/>
                    <a:pt x="22" y="42"/>
                  </a:cubicBezTo>
                  <a:cubicBezTo>
                    <a:pt x="22" y="27"/>
                    <a:pt x="34" y="14"/>
                    <a:pt x="50" y="14"/>
                  </a:cubicBezTo>
                  <a:cubicBezTo>
                    <a:pt x="65" y="14"/>
                    <a:pt x="77" y="27"/>
                    <a:pt x="77" y="42"/>
                  </a:cubicBezTo>
                  <a:cubicBezTo>
                    <a:pt x="77" y="58"/>
                    <a:pt x="65" y="70"/>
                    <a:pt x="50" y="70"/>
                  </a:cubicBezTo>
                  <a:moveTo>
                    <a:pt x="63" y="0"/>
                  </a:moveTo>
                  <a:cubicBezTo>
                    <a:pt x="36" y="0"/>
                    <a:pt x="36" y="0"/>
                    <a:pt x="36" y="0"/>
                  </a:cubicBezTo>
                  <a:cubicBezTo>
                    <a:pt x="35" y="0"/>
                    <a:pt x="33" y="0"/>
                    <a:pt x="32" y="1"/>
                  </a:cubicBezTo>
                  <a:cubicBezTo>
                    <a:pt x="32" y="1"/>
                    <a:pt x="30" y="3"/>
                    <a:pt x="30" y="7"/>
                  </a:cubicBezTo>
                  <a:cubicBezTo>
                    <a:pt x="30" y="8"/>
                    <a:pt x="30" y="8"/>
                    <a:pt x="30" y="8"/>
                  </a:cubicBezTo>
                  <a:cubicBezTo>
                    <a:pt x="30" y="8"/>
                    <a:pt x="29" y="9"/>
                    <a:pt x="27" y="9"/>
                  </a:cubicBezTo>
                  <a:cubicBezTo>
                    <a:pt x="3" y="9"/>
                    <a:pt x="3" y="9"/>
                    <a:pt x="3" y="9"/>
                  </a:cubicBezTo>
                  <a:cubicBezTo>
                    <a:pt x="1" y="9"/>
                    <a:pt x="0" y="10"/>
                    <a:pt x="0" y="11"/>
                  </a:cubicBezTo>
                  <a:cubicBezTo>
                    <a:pt x="0" y="73"/>
                    <a:pt x="0" y="73"/>
                    <a:pt x="0" y="73"/>
                  </a:cubicBezTo>
                  <a:cubicBezTo>
                    <a:pt x="0" y="75"/>
                    <a:pt x="1" y="76"/>
                    <a:pt x="3" y="76"/>
                  </a:cubicBezTo>
                  <a:cubicBezTo>
                    <a:pt x="97" y="76"/>
                    <a:pt x="97" y="76"/>
                    <a:pt x="97" y="76"/>
                  </a:cubicBezTo>
                  <a:cubicBezTo>
                    <a:pt x="98" y="76"/>
                    <a:pt x="99" y="75"/>
                    <a:pt x="99" y="73"/>
                  </a:cubicBezTo>
                  <a:cubicBezTo>
                    <a:pt x="99" y="11"/>
                    <a:pt x="99" y="11"/>
                    <a:pt x="99" y="11"/>
                  </a:cubicBezTo>
                  <a:cubicBezTo>
                    <a:pt x="99" y="10"/>
                    <a:pt x="98" y="9"/>
                    <a:pt x="97" y="9"/>
                  </a:cubicBezTo>
                  <a:cubicBezTo>
                    <a:pt x="72" y="9"/>
                    <a:pt x="72" y="9"/>
                    <a:pt x="72" y="9"/>
                  </a:cubicBezTo>
                  <a:cubicBezTo>
                    <a:pt x="71" y="9"/>
                    <a:pt x="70" y="8"/>
                    <a:pt x="70" y="8"/>
                  </a:cubicBezTo>
                  <a:cubicBezTo>
                    <a:pt x="70" y="8"/>
                    <a:pt x="70" y="8"/>
                    <a:pt x="70" y="7"/>
                  </a:cubicBezTo>
                  <a:cubicBezTo>
                    <a:pt x="70" y="3"/>
                    <a:pt x="67" y="1"/>
                    <a:pt x="67" y="1"/>
                  </a:cubicBezTo>
                  <a:cubicBezTo>
                    <a:pt x="66" y="0"/>
                    <a:pt x="64" y="0"/>
                    <a:pt x="6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78" name="Rectangle 384"/>
            <p:cNvSpPr>
              <a:spLocks noChangeArrowheads="1"/>
            </p:cNvSpPr>
            <p:nvPr/>
          </p:nvSpPr>
          <p:spPr bwMode="auto">
            <a:xfrm>
              <a:off x="5338762" y="2819400"/>
              <a:ext cx="15875" cy="33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7579" name="Rectangle 385"/>
            <p:cNvSpPr>
              <a:spLocks noChangeArrowheads="1"/>
            </p:cNvSpPr>
            <p:nvPr/>
          </p:nvSpPr>
          <p:spPr bwMode="auto">
            <a:xfrm>
              <a:off x="5338762" y="2819400"/>
              <a:ext cx="15875"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7580" name="Rectangle 386"/>
            <p:cNvSpPr>
              <a:spLocks noChangeArrowheads="1"/>
            </p:cNvSpPr>
            <p:nvPr/>
          </p:nvSpPr>
          <p:spPr bwMode="auto">
            <a:xfrm>
              <a:off x="5368925" y="2811463"/>
              <a:ext cx="14287" cy="41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7581" name="Rectangle 387"/>
            <p:cNvSpPr>
              <a:spLocks noChangeArrowheads="1"/>
            </p:cNvSpPr>
            <p:nvPr/>
          </p:nvSpPr>
          <p:spPr bwMode="auto">
            <a:xfrm>
              <a:off x="5368925" y="2811463"/>
              <a:ext cx="14287" cy="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7582" name="Rectangle 388"/>
            <p:cNvSpPr>
              <a:spLocks noChangeArrowheads="1"/>
            </p:cNvSpPr>
            <p:nvPr/>
          </p:nvSpPr>
          <p:spPr bwMode="auto">
            <a:xfrm>
              <a:off x="5399087" y="2800350"/>
              <a:ext cx="14287" cy="523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7583" name="Rectangle 389"/>
            <p:cNvSpPr>
              <a:spLocks noChangeArrowheads="1"/>
            </p:cNvSpPr>
            <p:nvPr/>
          </p:nvSpPr>
          <p:spPr bwMode="auto">
            <a:xfrm>
              <a:off x="5399087" y="2800350"/>
              <a:ext cx="1428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7584" name="Rectangle 390"/>
            <p:cNvSpPr>
              <a:spLocks noChangeArrowheads="1"/>
            </p:cNvSpPr>
            <p:nvPr/>
          </p:nvSpPr>
          <p:spPr bwMode="auto">
            <a:xfrm>
              <a:off x="5429250" y="2808288"/>
              <a:ext cx="14287" cy="444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7585" name="Rectangle 391"/>
            <p:cNvSpPr>
              <a:spLocks noChangeArrowheads="1"/>
            </p:cNvSpPr>
            <p:nvPr/>
          </p:nvSpPr>
          <p:spPr bwMode="auto">
            <a:xfrm>
              <a:off x="5429250" y="2808288"/>
              <a:ext cx="14287"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7586" name="Rectangle 392"/>
            <p:cNvSpPr>
              <a:spLocks noChangeArrowheads="1"/>
            </p:cNvSpPr>
            <p:nvPr/>
          </p:nvSpPr>
          <p:spPr bwMode="auto">
            <a:xfrm>
              <a:off x="5459412" y="2789238"/>
              <a:ext cx="14287" cy="635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7587" name="Rectangle 393"/>
            <p:cNvSpPr>
              <a:spLocks noChangeArrowheads="1"/>
            </p:cNvSpPr>
            <p:nvPr/>
          </p:nvSpPr>
          <p:spPr bwMode="auto">
            <a:xfrm>
              <a:off x="5459412" y="2789238"/>
              <a:ext cx="14287" cy="6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7588" name="Rectangle 394"/>
            <p:cNvSpPr>
              <a:spLocks noChangeArrowheads="1"/>
            </p:cNvSpPr>
            <p:nvPr/>
          </p:nvSpPr>
          <p:spPr bwMode="auto">
            <a:xfrm>
              <a:off x="5489575" y="2763838"/>
              <a:ext cx="14287" cy="88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7589" name="Rectangle 395"/>
            <p:cNvSpPr>
              <a:spLocks noChangeArrowheads="1"/>
            </p:cNvSpPr>
            <p:nvPr/>
          </p:nvSpPr>
          <p:spPr bwMode="auto">
            <a:xfrm>
              <a:off x="5489575" y="2763838"/>
              <a:ext cx="14287" cy="8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7590" name="Freeform 396"/>
            <p:cNvSpPr>
              <a:spLocks noEditPoints="1" noChangeArrowheads="1"/>
            </p:cNvSpPr>
            <p:nvPr/>
          </p:nvSpPr>
          <p:spPr bwMode="auto">
            <a:xfrm>
              <a:off x="5294312" y="2714625"/>
              <a:ext cx="258762" cy="198438"/>
            </a:xfrm>
            <a:custGeom>
              <a:avLst/>
              <a:gdLst>
                <a:gd name="T0" fmla="*/ 84382663 w 69"/>
                <a:gd name="T1" fmla="*/ 588773034 h 53"/>
                <a:gd name="T2" fmla="*/ 70319511 w 69"/>
                <a:gd name="T3" fmla="*/ 560737115 h 53"/>
                <a:gd name="T4" fmla="*/ 70319511 w 69"/>
                <a:gd name="T5" fmla="*/ 70093543 h 53"/>
                <a:gd name="T6" fmla="*/ 84382663 w 69"/>
                <a:gd name="T7" fmla="*/ 56071839 h 53"/>
                <a:gd name="T8" fmla="*/ 886019839 w 69"/>
                <a:gd name="T9" fmla="*/ 56071839 h 53"/>
                <a:gd name="T10" fmla="*/ 900082991 w 69"/>
                <a:gd name="T11" fmla="*/ 70093543 h 53"/>
                <a:gd name="T12" fmla="*/ 900082991 w 69"/>
                <a:gd name="T13" fmla="*/ 560737115 h 53"/>
                <a:gd name="T14" fmla="*/ 886019839 w 69"/>
                <a:gd name="T15" fmla="*/ 588773034 h 53"/>
                <a:gd name="T16" fmla="*/ 84382663 w 69"/>
                <a:gd name="T17" fmla="*/ 588773034 h 53"/>
                <a:gd name="T18" fmla="*/ 942276198 w 69"/>
                <a:gd name="T19" fmla="*/ 0 h 53"/>
                <a:gd name="T20" fmla="*/ 28126304 w 69"/>
                <a:gd name="T21" fmla="*/ 0 h 53"/>
                <a:gd name="T22" fmla="*/ 0 w 69"/>
                <a:gd name="T23" fmla="*/ 14017960 h 53"/>
                <a:gd name="T24" fmla="*/ 0 w 69"/>
                <a:gd name="T25" fmla="*/ 714938417 h 53"/>
                <a:gd name="T26" fmla="*/ 28126304 w 69"/>
                <a:gd name="T27" fmla="*/ 742974337 h 53"/>
                <a:gd name="T28" fmla="*/ 942276198 w 69"/>
                <a:gd name="T29" fmla="*/ 742974337 h 53"/>
                <a:gd name="T30" fmla="*/ 970402502 w 69"/>
                <a:gd name="T31" fmla="*/ 714938417 h 53"/>
                <a:gd name="T32" fmla="*/ 970402502 w 69"/>
                <a:gd name="T33" fmla="*/ 14017960 h 53"/>
                <a:gd name="T34" fmla="*/ 942276198 w 69"/>
                <a:gd name="T35" fmla="*/ 0 h 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9"/>
                <a:gd name="T55" fmla="*/ 0 h 53"/>
                <a:gd name="T56" fmla="*/ 69 w 69"/>
                <a:gd name="T57" fmla="*/ 53 h 5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9" h="53">
                  <a:moveTo>
                    <a:pt x="6" y="42"/>
                  </a:moveTo>
                  <a:cubicBezTo>
                    <a:pt x="5" y="42"/>
                    <a:pt x="5" y="41"/>
                    <a:pt x="5" y="40"/>
                  </a:cubicBezTo>
                  <a:cubicBezTo>
                    <a:pt x="5" y="5"/>
                    <a:pt x="5" y="5"/>
                    <a:pt x="5" y="5"/>
                  </a:cubicBezTo>
                  <a:cubicBezTo>
                    <a:pt x="5" y="4"/>
                    <a:pt x="5" y="4"/>
                    <a:pt x="6" y="4"/>
                  </a:cubicBezTo>
                  <a:cubicBezTo>
                    <a:pt x="63" y="4"/>
                    <a:pt x="63" y="4"/>
                    <a:pt x="63" y="4"/>
                  </a:cubicBezTo>
                  <a:cubicBezTo>
                    <a:pt x="63" y="4"/>
                    <a:pt x="64" y="4"/>
                    <a:pt x="64" y="5"/>
                  </a:cubicBezTo>
                  <a:cubicBezTo>
                    <a:pt x="64" y="40"/>
                    <a:pt x="64" y="40"/>
                    <a:pt x="64" y="40"/>
                  </a:cubicBezTo>
                  <a:cubicBezTo>
                    <a:pt x="64" y="41"/>
                    <a:pt x="63" y="42"/>
                    <a:pt x="63" y="42"/>
                  </a:cubicBezTo>
                  <a:cubicBezTo>
                    <a:pt x="6" y="42"/>
                    <a:pt x="6" y="42"/>
                    <a:pt x="6" y="42"/>
                  </a:cubicBezTo>
                  <a:moveTo>
                    <a:pt x="67" y="0"/>
                  </a:moveTo>
                  <a:cubicBezTo>
                    <a:pt x="2" y="0"/>
                    <a:pt x="2" y="0"/>
                    <a:pt x="2" y="0"/>
                  </a:cubicBezTo>
                  <a:cubicBezTo>
                    <a:pt x="1" y="0"/>
                    <a:pt x="0" y="0"/>
                    <a:pt x="0" y="1"/>
                  </a:cubicBezTo>
                  <a:cubicBezTo>
                    <a:pt x="0" y="51"/>
                    <a:pt x="0" y="51"/>
                    <a:pt x="0" y="51"/>
                  </a:cubicBezTo>
                  <a:cubicBezTo>
                    <a:pt x="0" y="52"/>
                    <a:pt x="1" y="53"/>
                    <a:pt x="2" y="53"/>
                  </a:cubicBezTo>
                  <a:cubicBezTo>
                    <a:pt x="67" y="53"/>
                    <a:pt x="67" y="53"/>
                    <a:pt x="67" y="53"/>
                  </a:cubicBezTo>
                  <a:cubicBezTo>
                    <a:pt x="68" y="53"/>
                    <a:pt x="69" y="52"/>
                    <a:pt x="69" y="51"/>
                  </a:cubicBezTo>
                  <a:cubicBezTo>
                    <a:pt x="69" y="1"/>
                    <a:pt x="69" y="1"/>
                    <a:pt x="69" y="1"/>
                  </a:cubicBezTo>
                  <a:cubicBezTo>
                    <a:pt x="69" y="0"/>
                    <a:pt x="68" y="0"/>
                    <a:pt x="6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91" name="Freeform 397"/>
            <p:cNvSpPr>
              <a:spLocks noChangeArrowheads="1"/>
            </p:cNvSpPr>
            <p:nvPr/>
          </p:nvSpPr>
          <p:spPr bwMode="auto">
            <a:xfrm>
              <a:off x="5368925" y="2921000"/>
              <a:ext cx="104775" cy="22225"/>
            </a:xfrm>
            <a:custGeom>
              <a:avLst/>
              <a:gdLst>
                <a:gd name="T0" fmla="*/ 308049726 w 28"/>
                <a:gd name="T1" fmla="*/ 0 h 6"/>
                <a:gd name="T2" fmla="*/ 98017013 w 28"/>
                <a:gd name="T3" fmla="*/ 0 h 6"/>
                <a:gd name="T4" fmla="*/ 56009721 w 28"/>
                <a:gd name="T5" fmla="*/ 13720233 h 6"/>
                <a:gd name="T6" fmla="*/ 14002430 w 28"/>
                <a:gd name="T7" fmla="*/ 68604871 h 6"/>
                <a:gd name="T8" fmla="*/ 28004861 w 28"/>
                <a:gd name="T9" fmla="*/ 82325104 h 6"/>
                <a:gd name="T10" fmla="*/ 378061878 w 28"/>
                <a:gd name="T11" fmla="*/ 82325104 h 6"/>
                <a:gd name="T12" fmla="*/ 392064308 w 28"/>
                <a:gd name="T13" fmla="*/ 68604871 h 6"/>
                <a:gd name="T14" fmla="*/ 350057017 w 28"/>
                <a:gd name="T15" fmla="*/ 13720233 h 6"/>
                <a:gd name="T16" fmla="*/ 308049726 w 2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6"/>
                <a:gd name="T29" fmla="*/ 28 w 2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6">
                  <a:moveTo>
                    <a:pt x="22" y="0"/>
                  </a:moveTo>
                  <a:cubicBezTo>
                    <a:pt x="7" y="0"/>
                    <a:pt x="7" y="0"/>
                    <a:pt x="7" y="0"/>
                  </a:cubicBezTo>
                  <a:cubicBezTo>
                    <a:pt x="6" y="0"/>
                    <a:pt x="5" y="1"/>
                    <a:pt x="4" y="1"/>
                  </a:cubicBezTo>
                  <a:cubicBezTo>
                    <a:pt x="1" y="5"/>
                    <a:pt x="1" y="5"/>
                    <a:pt x="1" y="5"/>
                  </a:cubicBezTo>
                  <a:cubicBezTo>
                    <a:pt x="0" y="5"/>
                    <a:pt x="1" y="6"/>
                    <a:pt x="2" y="6"/>
                  </a:cubicBezTo>
                  <a:cubicBezTo>
                    <a:pt x="27" y="6"/>
                    <a:pt x="27" y="6"/>
                    <a:pt x="27" y="6"/>
                  </a:cubicBezTo>
                  <a:cubicBezTo>
                    <a:pt x="28" y="6"/>
                    <a:pt x="28" y="5"/>
                    <a:pt x="28" y="5"/>
                  </a:cubicBezTo>
                  <a:cubicBezTo>
                    <a:pt x="25" y="1"/>
                    <a:pt x="25" y="1"/>
                    <a:pt x="25" y="1"/>
                  </a:cubicBezTo>
                  <a:cubicBezTo>
                    <a:pt x="24" y="1"/>
                    <a:pt x="23" y="0"/>
                    <a:pt x="2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92" name="Freeform 398"/>
            <p:cNvSpPr>
              <a:spLocks noChangeArrowheads="1"/>
            </p:cNvSpPr>
            <p:nvPr/>
          </p:nvSpPr>
          <p:spPr bwMode="auto">
            <a:xfrm>
              <a:off x="5335587" y="2740025"/>
              <a:ext cx="22225" cy="30163"/>
            </a:xfrm>
            <a:custGeom>
              <a:avLst/>
              <a:gdLst>
                <a:gd name="T0" fmla="*/ 30241875 w 14"/>
                <a:gd name="T1" fmla="*/ 0 h 19"/>
                <a:gd name="T2" fmla="*/ 22682200 w 14"/>
                <a:gd name="T3" fmla="*/ 0 h 19"/>
                <a:gd name="T4" fmla="*/ 17641888 w 14"/>
                <a:gd name="T5" fmla="*/ 0 h 19"/>
                <a:gd name="T6" fmla="*/ 17641888 w 14"/>
                <a:gd name="T7" fmla="*/ 17642180 h 19"/>
                <a:gd name="T8" fmla="*/ 17641888 w 14"/>
                <a:gd name="T9" fmla="*/ 17642180 h 19"/>
                <a:gd name="T10" fmla="*/ 17641888 w 14"/>
                <a:gd name="T11" fmla="*/ 0 h 19"/>
                <a:gd name="T12" fmla="*/ 10080625 w 14"/>
                <a:gd name="T13" fmla="*/ 0 h 19"/>
                <a:gd name="T14" fmla="*/ 5040313 w 14"/>
                <a:gd name="T15" fmla="*/ 0 h 19"/>
                <a:gd name="T16" fmla="*/ 0 w 14"/>
                <a:gd name="T17" fmla="*/ 0 h 19"/>
                <a:gd name="T18" fmla="*/ 0 w 14"/>
                <a:gd name="T19" fmla="*/ 47884556 h 19"/>
                <a:gd name="T20" fmla="*/ 5040313 w 14"/>
                <a:gd name="T21" fmla="*/ 47884556 h 19"/>
                <a:gd name="T22" fmla="*/ 10080625 w 14"/>
                <a:gd name="T23" fmla="*/ 47884556 h 19"/>
                <a:gd name="T24" fmla="*/ 17641888 w 14"/>
                <a:gd name="T25" fmla="*/ 47884556 h 19"/>
                <a:gd name="T26" fmla="*/ 17641888 w 14"/>
                <a:gd name="T27" fmla="*/ 30242376 h 19"/>
                <a:gd name="T28" fmla="*/ 17641888 w 14"/>
                <a:gd name="T29" fmla="*/ 30242376 h 19"/>
                <a:gd name="T30" fmla="*/ 17641888 w 14"/>
                <a:gd name="T31" fmla="*/ 47884556 h 19"/>
                <a:gd name="T32" fmla="*/ 22682200 w 14"/>
                <a:gd name="T33" fmla="*/ 47884556 h 19"/>
                <a:gd name="T34" fmla="*/ 30241875 w 14"/>
                <a:gd name="T35" fmla="*/ 47884556 h 19"/>
                <a:gd name="T36" fmla="*/ 35282188 w 14"/>
                <a:gd name="T37" fmla="*/ 47884556 h 19"/>
                <a:gd name="T38" fmla="*/ 22682200 w 14"/>
                <a:gd name="T39" fmla="*/ 25201980 h 19"/>
                <a:gd name="T40" fmla="*/ 22682200 w 14"/>
                <a:gd name="T41" fmla="*/ 17642180 h 19"/>
                <a:gd name="T42" fmla="*/ 30241875 w 14"/>
                <a:gd name="T43" fmla="*/ 0 h 19"/>
                <a:gd name="T44" fmla="*/ 30241875 w 14"/>
                <a:gd name="T45" fmla="*/ 0 h 1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
                <a:gd name="T70" fmla="*/ 0 h 19"/>
                <a:gd name="T71" fmla="*/ 14 w 14"/>
                <a:gd name="T72" fmla="*/ 19 h 1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 h="19">
                  <a:moveTo>
                    <a:pt x="12" y="0"/>
                  </a:moveTo>
                  <a:lnTo>
                    <a:pt x="9" y="0"/>
                  </a:lnTo>
                  <a:lnTo>
                    <a:pt x="7" y="0"/>
                  </a:lnTo>
                  <a:lnTo>
                    <a:pt x="7" y="7"/>
                  </a:lnTo>
                  <a:lnTo>
                    <a:pt x="7" y="0"/>
                  </a:lnTo>
                  <a:lnTo>
                    <a:pt x="4" y="0"/>
                  </a:lnTo>
                  <a:lnTo>
                    <a:pt x="2" y="0"/>
                  </a:lnTo>
                  <a:lnTo>
                    <a:pt x="0" y="0"/>
                  </a:lnTo>
                  <a:lnTo>
                    <a:pt x="0" y="19"/>
                  </a:lnTo>
                  <a:lnTo>
                    <a:pt x="2" y="19"/>
                  </a:lnTo>
                  <a:lnTo>
                    <a:pt x="4" y="19"/>
                  </a:lnTo>
                  <a:lnTo>
                    <a:pt x="7" y="19"/>
                  </a:lnTo>
                  <a:lnTo>
                    <a:pt x="7" y="12"/>
                  </a:lnTo>
                  <a:lnTo>
                    <a:pt x="7" y="19"/>
                  </a:lnTo>
                  <a:lnTo>
                    <a:pt x="9" y="19"/>
                  </a:lnTo>
                  <a:lnTo>
                    <a:pt x="12" y="19"/>
                  </a:lnTo>
                  <a:lnTo>
                    <a:pt x="14" y="19"/>
                  </a:lnTo>
                  <a:lnTo>
                    <a:pt x="9" y="10"/>
                  </a:lnTo>
                  <a:lnTo>
                    <a:pt x="9" y="7"/>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93" name="Freeform 399"/>
            <p:cNvSpPr>
              <a:spLocks noChangeArrowheads="1"/>
            </p:cNvSpPr>
            <p:nvPr/>
          </p:nvSpPr>
          <p:spPr bwMode="auto">
            <a:xfrm>
              <a:off x="5335587" y="2740025"/>
              <a:ext cx="22225" cy="30163"/>
            </a:xfrm>
            <a:custGeom>
              <a:avLst/>
              <a:gdLst>
                <a:gd name="T0" fmla="*/ 30241875 w 14"/>
                <a:gd name="T1" fmla="*/ 0 h 19"/>
                <a:gd name="T2" fmla="*/ 22682200 w 14"/>
                <a:gd name="T3" fmla="*/ 0 h 19"/>
                <a:gd name="T4" fmla="*/ 17641888 w 14"/>
                <a:gd name="T5" fmla="*/ 0 h 19"/>
                <a:gd name="T6" fmla="*/ 17641888 w 14"/>
                <a:gd name="T7" fmla="*/ 17642180 h 19"/>
                <a:gd name="T8" fmla="*/ 17641888 w 14"/>
                <a:gd name="T9" fmla="*/ 17642180 h 19"/>
                <a:gd name="T10" fmla="*/ 17641888 w 14"/>
                <a:gd name="T11" fmla="*/ 0 h 19"/>
                <a:gd name="T12" fmla="*/ 10080625 w 14"/>
                <a:gd name="T13" fmla="*/ 0 h 19"/>
                <a:gd name="T14" fmla="*/ 5040313 w 14"/>
                <a:gd name="T15" fmla="*/ 0 h 19"/>
                <a:gd name="T16" fmla="*/ 0 w 14"/>
                <a:gd name="T17" fmla="*/ 0 h 19"/>
                <a:gd name="T18" fmla="*/ 0 w 14"/>
                <a:gd name="T19" fmla="*/ 47884556 h 19"/>
                <a:gd name="T20" fmla="*/ 5040313 w 14"/>
                <a:gd name="T21" fmla="*/ 47884556 h 19"/>
                <a:gd name="T22" fmla="*/ 10080625 w 14"/>
                <a:gd name="T23" fmla="*/ 47884556 h 19"/>
                <a:gd name="T24" fmla="*/ 17641888 w 14"/>
                <a:gd name="T25" fmla="*/ 47884556 h 19"/>
                <a:gd name="T26" fmla="*/ 17641888 w 14"/>
                <a:gd name="T27" fmla="*/ 30242376 h 19"/>
                <a:gd name="T28" fmla="*/ 17641888 w 14"/>
                <a:gd name="T29" fmla="*/ 30242376 h 19"/>
                <a:gd name="T30" fmla="*/ 17641888 w 14"/>
                <a:gd name="T31" fmla="*/ 47884556 h 19"/>
                <a:gd name="T32" fmla="*/ 22682200 w 14"/>
                <a:gd name="T33" fmla="*/ 47884556 h 19"/>
                <a:gd name="T34" fmla="*/ 30241875 w 14"/>
                <a:gd name="T35" fmla="*/ 47884556 h 19"/>
                <a:gd name="T36" fmla="*/ 35282188 w 14"/>
                <a:gd name="T37" fmla="*/ 47884556 h 19"/>
                <a:gd name="T38" fmla="*/ 22682200 w 14"/>
                <a:gd name="T39" fmla="*/ 25201980 h 19"/>
                <a:gd name="T40" fmla="*/ 22682200 w 14"/>
                <a:gd name="T41" fmla="*/ 17642180 h 19"/>
                <a:gd name="T42" fmla="*/ 30241875 w 14"/>
                <a:gd name="T43" fmla="*/ 0 h 19"/>
                <a:gd name="T44" fmla="*/ 30241875 w 14"/>
                <a:gd name="T45" fmla="*/ 0 h 1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
                <a:gd name="T70" fmla="*/ 0 h 19"/>
                <a:gd name="T71" fmla="*/ 14 w 14"/>
                <a:gd name="T72" fmla="*/ 19 h 1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 h="19">
                  <a:moveTo>
                    <a:pt x="12" y="0"/>
                  </a:moveTo>
                  <a:lnTo>
                    <a:pt x="9" y="0"/>
                  </a:lnTo>
                  <a:lnTo>
                    <a:pt x="7" y="0"/>
                  </a:lnTo>
                  <a:lnTo>
                    <a:pt x="7" y="7"/>
                  </a:lnTo>
                  <a:lnTo>
                    <a:pt x="7" y="0"/>
                  </a:lnTo>
                  <a:lnTo>
                    <a:pt x="4" y="0"/>
                  </a:lnTo>
                  <a:lnTo>
                    <a:pt x="2" y="0"/>
                  </a:lnTo>
                  <a:lnTo>
                    <a:pt x="0" y="0"/>
                  </a:lnTo>
                  <a:lnTo>
                    <a:pt x="0" y="19"/>
                  </a:lnTo>
                  <a:lnTo>
                    <a:pt x="2" y="19"/>
                  </a:lnTo>
                  <a:lnTo>
                    <a:pt x="4" y="19"/>
                  </a:lnTo>
                  <a:lnTo>
                    <a:pt x="7" y="19"/>
                  </a:lnTo>
                  <a:lnTo>
                    <a:pt x="7" y="12"/>
                  </a:lnTo>
                  <a:lnTo>
                    <a:pt x="7" y="19"/>
                  </a:lnTo>
                  <a:lnTo>
                    <a:pt x="9" y="19"/>
                  </a:lnTo>
                  <a:lnTo>
                    <a:pt x="12" y="19"/>
                  </a:lnTo>
                  <a:lnTo>
                    <a:pt x="14" y="19"/>
                  </a:lnTo>
                  <a:lnTo>
                    <a:pt x="9" y="10"/>
                  </a:lnTo>
                  <a:lnTo>
                    <a:pt x="9" y="7"/>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94" name="Freeform 400"/>
            <p:cNvSpPr>
              <a:spLocks noEditPoints="1" noChangeArrowheads="1"/>
            </p:cNvSpPr>
            <p:nvPr/>
          </p:nvSpPr>
          <p:spPr bwMode="auto">
            <a:xfrm>
              <a:off x="5360987" y="2740025"/>
              <a:ext cx="15875" cy="30163"/>
            </a:xfrm>
            <a:custGeom>
              <a:avLst/>
              <a:gdLst>
                <a:gd name="T0" fmla="*/ 31503938 w 4"/>
                <a:gd name="T1" fmla="*/ 42646712 h 8"/>
                <a:gd name="T2" fmla="*/ 31503938 w 4"/>
                <a:gd name="T3" fmla="*/ 42646712 h 8"/>
                <a:gd name="T4" fmla="*/ 31503938 w 4"/>
                <a:gd name="T5" fmla="*/ 14214314 h 8"/>
                <a:gd name="T6" fmla="*/ 47251938 w 4"/>
                <a:gd name="T7" fmla="*/ 14214314 h 8"/>
                <a:gd name="T8" fmla="*/ 47251938 w 4"/>
                <a:gd name="T9" fmla="*/ 28432398 h 8"/>
                <a:gd name="T10" fmla="*/ 47251938 w 4"/>
                <a:gd name="T11" fmla="*/ 28432398 h 8"/>
                <a:gd name="T12" fmla="*/ 47251938 w 4"/>
                <a:gd name="T13" fmla="*/ 42646712 h 8"/>
                <a:gd name="T14" fmla="*/ 47251938 w 4"/>
                <a:gd name="T15" fmla="*/ 42646712 h 8"/>
                <a:gd name="T16" fmla="*/ 31503938 w 4"/>
                <a:gd name="T17" fmla="*/ 42646712 h 8"/>
                <a:gd name="T18" fmla="*/ 31503938 w 4"/>
                <a:gd name="T19" fmla="*/ 42646712 h 8"/>
                <a:gd name="T20" fmla="*/ 31503938 w 4"/>
                <a:gd name="T21" fmla="*/ 0 h 8"/>
                <a:gd name="T22" fmla="*/ 0 w 4"/>
                <a:gd name="T23" fmla="*/ 0 h 8"/>
                <a:gd name="T24" fmla="*/ 0 w 4"/>
                <a:gd name="T25" fmla="*/ 0 h 8"/>
                <a:gd name="T26" fmla="*/ 0 w 4"/>
                <a:gd name="T27" fmla="*/ 113725821 h 8"/>
                <a:gd name="T28" fmla="*/ 0 w 4"/>
                <a:gd name="T29" fmla="*/ 113725821 h 8"/>
                <a:gd name="T30" fmla="*/ 31503938 w 4"/>
                <a:gd name="T31" fmla="*/ 113725821 h 8"/>
                <a:gd name="T32" fmla="*/ 31503938 w 4"/>
                <a:gd name="T33" fmla="*/ 113725821 h 8"/>
                <a:gd name="T34" fmla="*/ 31503938 w 4"/>
                <a:gd name="T35" fmla="*/ 71079110 h 8"/>
                <a:gd name="T36" fmla="*/ 31503938 w 4"/>
                <a:gd name="T37" fmla="*/ 71079110 h 8"/>
                <a:gd name="T38" fmla="*/ 47251938 w 4"/>
                <a:gd name="T39" fmla="*/ 71079110 h 8"/>
                <a:gd name="T40" fmla="*/ 63003906 w 4"/>
                <a:gd name="T41" fmla="*/ 71079110 h 8"/>
                <a:gd name="T42" fmla="*/ 63003906 w 4"/>
                <a:gd name="T43" fmla="*/ 56864796 h 8"/>
                <a:gd name="T44" fmla="*/ 63003906 w 4"/>
                <a:gd name="T45" fmla="*/ 42646712 h 8"/>
                <a:gd name="T46" fmla="*/ 63003906 w 4"/>
                <a:gd name="T47" fmla="*/ 42646712 h 8"/>
                <a:gd name="T48" fmla="*/ 63003906 w 4"/>
                <a:gd name="T49" fmla="*/ 28432398 h 8"/>
                <a:gd name="T50" fmla="*/ 63003906 w 4"/>
                <a:gd name="T51" fmla="*/ 14214314 h 8"/>
                <a:gd name="T52" fmla="*/ 63003906 w 4"/>
                <a:gd name="T53" fmla="*/ 0 h 8"/>
                <a:gd name="T54" fmla="*/ 47251938 w 4"/>
                <a:gd name="T55" fmla="*/ 0 h 8"/>
                <a:gd name="T56" fmla="*/ 31503938 w 4"/>
                <a:gd name="T57" fmla="*/ 0 h 8"/>
                <a:gd name="T58" fmla="*/ 31503938 w 4"/>
                <a:gd name="T59" fmla="*/ 0 h 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
                <a:gd name="T91" fmla="*/ 0 h 8"/>
                <a:gd name="T92" fmla="*/ 4 w 4"/>
                <a:gd name="T93" fmla="*/ 8 h 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 h="8">
                  <a:moveTo>
                    <a:pt x="2" y="3"/>
                  </a:moveTo>
                  <a:cubicBezTo>
                    <a:pt x="2" y="3"/>
                    <a:pt x="2" y="3"/>
                    <a:pt x="2" y="3"/>
                  </a:cubicBezTo>
                  <a:cubicBezTo>
                    <a:pt x="2" y="1"/>
                    <a:pt x="2" y="1"/>
                    <a:pt x="2" y="1"/>
                  </a:cubicBezTo>
                  <a:cubicBezTo>
                    <a:pt x="3" y="1"/>
                    <a:pt x="3" y="1"/>
                    <a:pt x="3" y="1"/>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3"/>
                    <a:pt x="2" y="3"/>
                    <a:pt x="2" y="3"/>
                  </a:cubicBezTo>
                  <a:moveTo>
                    <a:pt x="2" y="0"/>
                  </a:moveTo>
                  <a:cubicBezTo>
                    <a:pt x="0" y="0"/>
                    <a:pt x="0" y="0"/>
                    <a:pt x="0" y="0"/>
                  </a:cubicBezTo>
                  <a:cubicBezTo>
                    <a:pt x="0" y="0"/>
                    <a:pt x="0" y="0"/>
                    <a:pt x="0" y="0"/>
                  </a:cubicBezTo>
                  <a:cubicBezTo>
                    <a:pt x="0" y="8"/>
                    <a:pt x="0" y="8"/>
                    <a:pt x="0" y="8"/>
                  </a:cubicBezTo>
                  <a:cubicBezTo>
                    <a:pt x="0" y="8"/>
                    <a:pt x="0" y="8"/>
                    <a:pt x="0" y="8"/>
                  </a:cubicBezTo>
                  <a:cubicBezTo>
                    <a:pt x="2" y="8"/>
                    <a:pt x="2" y="8"/>
                    <a:pt x="2" y="8"/>
                  </a:cubicBezTo>
                  <a:cubicBezTo>
                    <a:pt x="2" y="8"/>
                    <a:pt x="2" y="8"/>
                    <a:pt x="2" y="8"/>
                  </a:cubicBezTo>
                  <a:cubicBezTo>
                    <a:pt x="2" y="5"/>
                    <a:pt x="2" y="5"/>
                    <a:pt x="2" y="5"/>
                  </a:cubicBezTo>
                  <a:cubicBezTo>
                    <a:pt x="2" y="5"/>
                    <a:pt x="2" y="5"/>
                    <a:pt x="2" y="5"/>
                  </a:cubicBezTo>
                  <a:cubicBezTo>
                    <a:pt x="3" y="5"/>
                    <a:pt x="3" y="5"/>
                    <a:pt x="3" y="5"/>
                  </a:cubicBezTo>
                  <a:cubicBezTo>
                    <a:pt x="3" y="5"/>
                    <a:pt x="3" y="5"/>
                    <a:pt x="4" y="5"/>
                  </a:cubicBezTo>
                  <a:cubicBezTo>
                    <a:pt x="4" y="4"/>
                    <a:pt x="4" y="4"/>
                    <a:pt x="4" y="4"/>
                  </a:cubicBezTo>
                  <a:cubicBezTo>
                    <a:pt x="4" y="3"/>
                    <a:pt x="4" y="3"/>
                    <a:pt x="4" y="3"/>
                  </a:cubicBezTo>
                  <a:cubicBezTo>
                    <a:pt x="4" y="3"/>
                    <a:pt x="4" y="3"/>
                    <a:pt x="4" y="3"/>
                  </a:cubicBezTo>
                  <a:cubicBezTo>
                    <a:pt x="4" y="2"/>
                    <a:pt x="4" y="2"/>
                    <a:pt x="4" y="2"/>
                  </a:cubicBezTo>
                  <a:cubicBezTo>
                    <a:pt x="4" y="2"/>
                    <a:pt x="4" y="1"/>
                    <a:pt x="4" y="1"/>
                  </a:cubicBezTo>
                  <a:cubicBezTo>
                    <a:pt x="4" y="0"/>
                    <a:pt x="4" y="0"/>
                    <a:pt x="4" y="0"/>
                  </a:cubicBezTo>
                  <a:cubicBezTo>
                    <a:pt x="3" y="0"/>
                    <a:pt x="3" y="0"/>
                    <a:pt x="3" y="0"/>
                  </a:cubicBezTo>
                  <a:cubicBezTo>
                    <a:pt x="2" y="0"/>
                    <a:pt x="2" y="0"/>
                    <a:pt x="2"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95" name="Freeform 401"/>
            <p:cNvSpPr>
              <a:spLocks noChangeArrowheads="1"/>
            </p:cNvSpPr>
            <p:nvPr/>
          </p:nvSpPr>
          <p:spPr bwMode="auto">
            <a:xfrm>
              <a:off x="5383212" y="2740025"/>
              <a:ext cx="7937" cy="30163"/>
            </a:xfrm>
            <a:custGeom>
              <a:avLst/>
              <a:gdLst>
                <a:gd name="T0" fmla="*/ 12599194 w 5"/>
                <a:gd name="T1" fmla="*/ 0 h 19"/>
                <a:gd name="T2" fmla="*/ 0 w 5"/>
                <a:gd name="T3" fmla="*/ 0 h 19"/>
                <a:gd name="T4" fmla="*/ 0 w 5"/>
                <a:gd name="T5" fmla="*/ 0 h 19"/>
                <a:gd name="T6" fmla="*/ 0 w 5"/>
                <a:gd name="T7" fmla="*/ 47884556 h 19"/>
                <a:gd name="T8" fmla="*/ 0 w 5"/>
                <a:gd name="T9" fmla="*/ 47884556 h 19"/>
                <a:gd name="T10" fmla="*/ 12599194 w 5"/>
                <a:gd name="T11" fmla="*/ 47884556 h 19"/>
                <a:gd name="T12" fmla="*/ 12599194 w 5"/>
                <a:gd name="T13" fmla="*/ 47884556 h 19"/>
                <a:gd name="T14" fmla="*/ 12599194 w 5"/>
                <a:gd name="T15" fmla="*/ 0 h 19"/>
                <a:gd name="T16" fmla="*/ 12599194 w 5"/>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9"/>
                <a:gd name="T29" fmla="*/ 5 w 5"/>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9">
                  <a:moveTo>
                    <a:pt x="5" y="0"/>
                  </a:moveTo>
                  <a:lnTo>
                    <a:pt x="0" y="0"/>
                  </a:lnTo>
                  <a:lnTo>
                    <a:pt x="0" y="19"/>
                  </a:lnTo>
                  <a:lnTo>
                    <a:pt x="5" y="19"/>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96" name="Freeform 402"/>
            <p:cNvSpPr>
              <a:spLocks noChangeArrowheads="1"/>
            </p:cNvSpPr>
            <p:nvPr/>
          </p:nvSpPr>
          <p:spPr bwMode="auto">
            <a:xfrm>
              <a:off x="5383212" y="2740025"/>
              <a:ext cx="7937" cy="30163"/>
            </a:xfrm>
            <a:custGeom>
              <a:avLst/>
              <a:gdLst>
                <a:gd name="T0" fmla="*/ 12599194 w 5"/>
                <a:gd name="T1" fmla="*/ 0 h 19"/>
                <a:gd name="T2" fmla="*/ 0 w 5"/>
                <a:gd name="T3" fmla="*/ 0 h 19"/>
                <a:gd name="T4" fmla="*/ 0 w 5"/>
                <a:gd name="T5" fmla="*/ 0 h 19"/>
                <a:gd name="T6" fmla="*/ 0 w 5"/>
                <a:gd name="T7" fmla="*/ 47884556 h 19"/>
                <a:gd name="T8" fmla="*/ 0 w 5"/>
                <a:gd name="T9" fmla="*/ 47884556 h 19"/>
                <a:gd name="T10" fmla="*/ 12599194 w 5"/>
                <a:gd name="T11" fmla="*/ 47884556 h 19"/>
                <a:gd name="T12" fmla="*/ 12599194 w 5"/>
                <a:gd name="T13" fmla="*/ 47884556 h 19"/>
                <a:gd name="T14" fmla="*/ 12599194 w 5"/>
                <a:gd name="T15" fmla="*/ 0 h 19"/>
                <a:gd name="T16" fmla="*/ 12599194 w 5"/>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9"/>
                <a:gd name="T29" fmla="*/ 5 w 5"/>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9">
                  <a:moveTo>
                    <a:pt x="5" y="0"/>
                  </a:moveTo>
                  <a:lnTo>
                    <a:pt x="0" y="0"/>
                  </a:lnTo>
                  <a:lnTo>
                    <a:pt x="0" y="19"/>
                  </a:lnTo>
                  <a:lnTo>
                    <a:pt x="5" y="19"/>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97" name="Freeform 403"/>
            <p:cNvSpPr>
              <a:spLocks noChangeArrowheads="1"/>
            </p:cNvSpPr>
            <p:nvPr/>
          </p:nvSpPr>
          <p:spPr bwMode="auto">
            <a:xfrm>
              <a:off x="1962150" y="731838"/>
              <a:ext cx="393700" cy="488950"/>
            </a:xfrm>
            <a:custGeom>
              <a:avLst/>
              <a:gdLst>
                <a:gd name="T0" fmla="*/ 126531430 w 105"/>
                <a:gd name="T1" fmla="*/ 0 h 130"/>
                <a:gd name="T2" fmla="*/ 42178393 w 105"/>
                <a:gd name="T3" fmla="*/ 42437099 h 130"/>
                <a:gd name="T4" fmla="*/ 28117679 w 105"/>
                <a:gd name="T5" fmla="*/ 169755918 h 130"/>
                <a:gd name="T6" fmla="*/ 112470716 w 105"/>
                <a:gd name="T7" fmla="*/ 297070975 h 130"/>
                <a:gd name="T8" fmla="*/ 210884468 w 105"/>
                <a:gd name="T9" fmla="*/ 396094634 h 130"/>
                <a:gd name="T10" fmla="*/ 435825900 w 105"/>
                <a:gd name="T11" fmla="*/ 636582811 h 130"/>
                <a:gd name="T12" fmla="*/ 506121972 w 105"/>
                <a:gd name="T13" fmla="*/ 721460770 h 130"/>
                <a:gd name="T14" fmla="*/ 478004293 w 105"/>
                <a:gd name="T15" fmla="*/ 721460770 h 130"/>
                <a:gd name="T16" fmla="*/ 435825900 w 105"/>
                <a:gd name="T17" fmla="*/ 721460770 h 130"/>
                <a:gd name="T18" fmla="*/ 379590542 w 105"/>
                <a:gd name="T19" fmla="*/ 763897868 h 130"/>
                <a:gd name="T20" fmla="*/ 337415898 w 105"/>
                <a:gd name="T21" fmla="*/ 834630128 h 130"/>
                <a:gd name="T22" fmla="*/ 365533577 w 105"/>
                <a:gd name="T23" fmla="*/ 933653786 h 130"/>
                <a:gd name="T24" fmla="*/ 309298219 w 105"/>
                <a:gd name="T25" fmla="*/ 976094646 h 130"/>
                <a:gd name="T26" fmla="*/ 267119826 w 105"/>
                <a:gd name="T27" fmla="*/ 1060972605 h 130"/>
                <a:gd name="T28" fmla="*/ 309298219 w 105"/>
                <a:gd name="T29" fmla="*/ 1174141963 h 130"/>
                <a:gd name="T30" fmla="*/ 295237505 w 105"/>
                <a:gd name="T31" fmla="*/ 1188287663 h 130"/>
                <a:gd name="T32" fmla="*/ 309298219 w 105"/>
                <a:gd name="T33" fmla="*/ 1372189280 h 130"/>
                <a:gd name="T34" fmla="*/ 351472863 w 105"/>
                <a:gd name="T35" fmla="*/ 1442921539 h 130"/>
                <a:gd name="T36" fmla="*/ 506121972 w 105"/>
                <a:gd name="T37" fmla="*/ 1598527996 h 130"/>
                <a:gd name="T38" fmla="*/ 576414295 w 105"/>
                <a:gd name="T39" fmla="*/ 1655114556 h 130"/>
                <a:gd name="T40" fmla="*/ 871651800 w 105"/>
                <a:gd name="T41" fmla="*/ 1697551655 h 130"/>
                <a:gd name="T42" fmla="*/ 984126266 w 105"/>
                <a:gd name="T43" fmla="*/ 1754138214 h 130"/>
                <a:gd name="T44" fmla="*/ 1068479303 w 105"/>
                <a:gd name="T45" fmla="*/ 1839016173 h 130"/>
                <a:gd name="T46" fmla="*/ 1321538414 w 105"/>
                <a:gd name="T47" fmla="*/ 1669260255 h 130"/>
                <a:gd name="T48" fmla="*/ 1462126810 w 105"/>
                <a:gd name="T49" fmla="*/ 1457067239 h 130"/>
                <a:gd name="T50" fmla="*/ 1448069845 w 105"/>
                <a:gd name="T51" fmla="*/ 1343897881 h 130"/>
                <a:gd name="T52" fmla="*/ 1293420735 w 105"/>
                <a:gd name="T53" fmla="*/ 1202433362 h 130"/>
                <a:gd name="T54" fmla="*/ 1138771626 w 105"/>
                <a:gd name="T55" fmla="*/ 834630128 h 130"/>
                <a:gd name="T56" fmla="*/ 1054418589 w 105"/>
                <a:gd name="T57" fmla="*/ 721460770 h 130"/>
                <a:gd name="T58" fmla="*/ 871651800 w 105"/>
                <a:gd name="T59" fmla="*/ 579996251 h 130"/>
                <a:gd name="T60" fmla="*/ 787298763 w 105"/>
                <a:gd name="T61" fmla="*/ 523413453 h 130"/>
                <a:gd name="T62" fmla="*/ 702945726 w 105"/>
                <a:gd name="T63" fmla="*/ 480972593 h 130"/>
                <a:gd name="T64" fmla="*/ 379590542 w 105"/>
                <a:gd name="T65" fmla="*/ 169755918 h 130"/>
                <a:gd name="T66" fmla="*/ 182766789 w 105"/>
                <a:gd name="T67" fmla="*/ 0 h 130"/>
                <a:gd name="T68" fmla="*/ 126531430 w 105"/>
                <a:gd name="T69" fmla="*/ 0 h 1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130"/>
                <a:gd name="T107" fmla="*/ 105 w 105"/>
                <a:gd name="T108" fmla="*/ 130 h 1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130">
                  <a:moveTo>
                    <a:pt x="9" y="0"/>
                  </a:moveTo>
                  <a:cubicBezTo>
                    <a:pt x="7" y="0"/>
                    <a:pt x="5" y="1"/>
                    <a:pt x="3" y="3"/>
                  </a:cubicBezTo>
                  <a:cubicBezTo>
                    <a:pt x="1" y="5"/>
                    <a:pt x="0" y="8"/>
                    <a:pt x="2" y="12"/>
                  </a:cubicBezTo>
                  <a:cubicBezTo>
                    <a:pt x="3" y="15"/>
                    <a:pt x="8" y="21"/>
                    <a:pt x="8" y="21"/>
                  </a:cubicBezTo>
                  <a:cubicBezTo>
                    <a:pt x="10" y="23"/>
                    <a:pt x="13" y="26"/>
                    <a:pt x="15" y="28"/>
                  </a:cubicBezTo>
                  <a:cubicBezTo>
                    <a:pt x="31" y="45"/>
                    <a:pt x="31" y="45"/>
                    <a:pt x="31" y="45"/>
                  </a:cubicBezTo>
                  <a:cubicBezTo>
                    <a:pt x="33" y="47"/>
                    <a:pt x="35" y="50"/>
                    <a:pt x="36" y="51"/>
                  </a:cubicBezTo>
                  <a:cubicBezTo>
                    <a:pt x="35" y="51"/>
                    <a:pt x="34" y="51"/>
                    <a:pt x="34" y="51"/>
                  </a:cubicBezTo>
                  <a:cubicBezTo>
                    <a:pt x="33" y="51"/>
                    <a:pt x="32" y="51"/>
                    <a:pt x="31" y="51"/>
                  </a:cubicBezTo>
                  <a:cubicBezTo>
                    <a:pt x="30" y="52"/>
                    <a:pt x="28" y="53"/>
                    <a:pt x="27" y="54"/>
                  </a:cubicBezTo>
                  <a:cubicBezTo>
                    <a:pt x="25" y="55"/>
                    <a:pt x="25" y="57"/>
                    <a:pt x="24" y="59"/>
                  </a:cubicBezTo>
                  <a:cubicBezTo>
                    <a:pt x="24" y="61"/>
                    <a:pt x="25" y="64"/>
                    <a:pt x="26" y="66"/>
                  </a:cubicBezTo>
                  <a:cubicBezTo>
                    <a:pt x="24" y="67"/>
                    <a:pt x="23" y="68"/>
                    <a:pt x="22" y="69"/>
                  </a:cubicBezTo>
                  <a:cubicBezTo>
                    <a:pt x="20" y="71"/>
                    <a:pt x="19" y="73"/>
                    <a:pt x="19" y="75"/>
                  </a:cubicBezTo>
                  <a:cubicBezTo>
                    <a:pt x="19" y="78"/>
                    <a:pt x="20" y="80"/>
                    <a:pt x="22" y="83"/>
                  </a:cubicBezTo>
                  <a:cubicBezTo>
                    <a:pt x="22" y="84"/>
                    <a:pt x="22" y="84"/>
                    <a:pt x="21" y="84"/>
                  </a:cubicBezTo>
                  <a:cubicBezTo>
                    <a:pt x="17" y="89"/>
                    <a:pt x="22" y="97"/>
                    <a:pt x="22" y="97"/>
                  </a:cubicBezTo>
                  <a:cubicBezTo>
                    <a:pt x="23" y="99"/>
                    <a:pt x="25" y="101"/>
                    <a:pt x="25" y="102"/>
                  </a:cubicBezTo>
                  <a:cubicBezTo>
                    <a:pt x="36" y="113"/>
                    <a:pt x="36" y="113"/>
                    <a:pt x="36" y="113"/>
                  </a:cubicBezTo>
                  <a:cubicBezTo>
                    <a:pt x="37" y="114"/>
                    <a:pt x="38" y="115"/>
                    <a:pt x="41" y="117"/>
                  </a:cubicBezTo>
                  <a:cubicBezTo>
                    <a:pt x="47" y="120"/>
                    <a:pt x="62" y="120"/>
                    <a:pt x="62" y="120"/>
                  </a:cubicBezTo>
                  <a:cubicBezTo>
                    <a:pt x="64" y="120"/>
                    <a:pt x="68" y="122"/>
                    <a:pt x="70" y="124"/>
                  </a:cubicBezTo>
                  <a:cubicBezTo>
                    <a:pt x="76" y="130"/>
                    <a:pt x="76" y="130"/>
                    <a:pt x="76" y="130"/>
                  </a:cubicBezTo>
                  <a:cubicBezTo>
                    <a:pt x="83" y="127"/>
                    <a:pt x="89" y="123"/>
                    <a:pt x="94" y="118"/>
                  </a:cubicBezTo>
                  <a:cubicBezTo>
                    <a:pt x="99" y="112"/>
                    <a:pt x="104" y="103"/>
                    <a:pt x="104" y="103"/>
                  </a:cubicBezTo>
                  <a:cubicBezTo>
                    <a:pt x="105" y="101"/>
                    <a:pt x="105" y="97"/>
                    <a:pt x="103" y="95"/>
                  </a:cubicBezTo>
                  <a:cubicBezTo>
                    <a:pt x="92" y="85"/>
                    <a:pt x="92" y="85"/>
                    <a:pt x="92" y="85"/>
                  </a:cubicBezTo>
                  <a:cubicBezTo>
                    <a:pt x="89" y="75"/>
                    <a:pt x="81" y="59"/>
                    <a:pt x="81" y="59"/>
                  </a:cubicBezTo>
                  <a:cubicBezTo>
                    <a:pt x="79" y="56"/>
                    <a:pt x="77" y="53"/>
                    <a:pt x="75" y="51"/>
                  </a:cubicBezTo>
                  <a:cubicBezTo>
                    <a:pt x="62" y="41"/>
                    <a:pt x="62" y="41"/>
                    <a:pt x="62" y="41"/>
                  </a:cubicBezTo>
                  <a:cubicBezTo>
                    <a:pt x="60" y="39"/>
                    <a:pt x="57" y="38"/>
                    <a:pt x="56" y="37"/>
                  </a:cubicBezTo>
                  <a:cubicBezTo>
                    <a:pt x="55" y="37"/>
                    <a:pt x="52" y="36"/>
                    <a:pt x="50" y="34"/>
                  </a:cubicBezTo>
                  <a:cubicBezTo>
                    <a:pt x="27" y="12"/>
                    <a:pt x="27" y="12"/>
                    <a:pt x="27" y="12"/>
                  </a:cubicBezTo>
                  <a:cubicBezTo>
                    <a:pt x="21" y="5"/>
                    <a:pt x="16" y="2"/>
                    <a:pt x="13" y="0"/>
                  </a:cubicBezTo>
                  <a:cubicBezTo>
                    <a:pt x="11" y="0"/>
                    <a:pt x="10"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98" name="Freeform 404"/>
            <p:cNvSpPr>
              <a:spLocks noEditPoints="1" noChangeArrowheads="1"/>
            </p:cNvSpPr>
            <p:nvPr/>
          </p:nvSpPr>
          <p:spPr bwMode="auto">
            <a:xfrm>
              <a:off x="4819650" y="1050925"/>
              <a:ext cx="549275" cy="312738"/>
            </a:xfrm>
            <a:custGeom>
              <a:avLst/>
              <a:gdLst>
                <a:gd name="T0" fmla="*/ 1387073623 w 146"/>
                <a:gd name="T1" fmla="*/ 795047819 h 83"/>
                <a:gd name="T2" fmla="*/ 1627689933 w 146"/>
                <a:gd name="T3" fmla="*/ 752455164 h 83"/>
                <a:gd name="T4" fmla="*/ 1387073623 w 146"/>
                <a:gd name="T5" fmla="*/ 823442922 h 83"/>
                <a:gd name="T6" fmla="*/ 84923182 w 146"/>
                <a:gd name="T7" fmla="*/ 795047819 h 83"/>
                <a:gd name="T8" fmla="*/ 566152039 w 146"/>
                <a:gd name="T9" fmla="*/ 553693209 h 83"/>
                <a:gd name="T10" fmla="*/ 382152438 w 146"/>
                <a:gd name="T11" fmla="*/ 724060061 h 83"/>
                <a:gd name="T12" fmla="*/ 382152438 w 146"/>
                <a:gd name="T13" fmla="*/ 851838025 h 83"/>
                <a:gd name="T14" fmla="*/ 608615511 w 146"/>
                <a:gd name="T15" fmla="*/ 582088312 h 83"/>
                <a:gd name="T16" fmla="*/ 382152438 w 146"/>
                <a:gd name="T17" fmla="*/ 1093188867 h 83"/>
                <a:gd name="T18" fmla="*/ 1528613514 w 146"/>
                <a:gd name="T19" fmla="*/ 539495658 h 83"/>
                <a:gd name="T20" fmla="*/ 1981535898 w 146"/>
                <a:gd name="T21" fmla="*/ 795047819 h 83"/>
                <a:gd name="T22" fmla="*/ 1401230622 w 146"/>
                <a:gd name="T23" fmla="*/ 866035577 h 83"/>
                <a:gd name="T24" fmla="*/ 1684306642 w 146"/>
                <a:gd name="T25" fmla="*/ 866035577 h 83"/>
                <a:gd name="T26" fmla="*/ 1684306642 w 146"/>
                <a:gd name="T27" fmla="*/ 724060061 h 83"/>
                <a:gd name="T28" fmla="*/ 1217231022 w 146"/>
                <a:gd name="T29" fmla="*/ 851838025 h 83"/>
                <a:gd name="T30" fmla="*/ 1302150441 w 146"/>
                <a:gd name="T31" fmla="*/ 369128806 h 83"/>
                <a:gd name="T32" fmla="*/ 1302150441 w 146"/>
                <a:gd name="T33" fmla="*/ 795047819 h 83"/>
                <a:gd name="T34" fmla="*/ 1217231022 w 146"/>
                <a:gd name="T35" fmla="*/ 851838025 h 83"/>
                <a:gd name="T36" fmla="*/ 679385456 w 146"/>
                <a:gd name="T37" fmla="*/ 354931255 h 83"/>
                <a:gd name="T38" fmla="*/ 1259690732 w 146"/>
                <a:gd name="T39" fmla="*/ 354931255 h 83"/>
                <a:gd name="T40" fmla="*/ 1118150841 w 146"/>
                <a:gd name="T41" fmla="*/ 780850267 h 83"/>
                <a:gd name="T42" fmla="*/ 1075691131 w 146"/>
                <a:gd name="T43" fmla="*/ 709862509 h 83"/>
                <a:gd name="T44" fmla="*/ 1118150841 w 146"/>
                <a:gd name="T45" fmla="*/ 681471174 h 83"/>
                <a:gd name="T46" fmla="*/ 1103997604 w 146"/>
                <a:gd name="T47" fmla="*/ 667273622 h 83"/>
                <a:gd name="T48" fmla="*/ 1004921185 w 146"/>
                <a:gd name="T49" fmla="*/ 709862509 h 83"/>
                <a:gd name="T50" fmla="*/ 1019074422 w 146"/>
                <a:gd name="T51" fmla="*/ 724060061 h 83"/>
                <a:gd name="T52" fmla="*/ 1047384658 w 146"/>
                <a:gd name="T53" fmla="*/ 724060061 h 83"/>
                <a:gd name="T54" fmla="*/ 1061537894 w 146"/>
                <a:gd name="T55" fmla="*/ 780850267 h 83"/>
                <a:gd name="T56" fmla="*/ 707691929 w 146"/>
                <a:gd name="T57" fmla="*/ 0 h 83"/>
                <a:gd name="T58" fmla="*/ 665228457 w 146"/>
                <a:gd name="T59" fmla="*/ 99379093 h 83"/>
                <a:gd name="T60" fmla="*/ 594462274 w 146"/>
                <a:gd name="T61" fmla="*/ 454314116 h 83"/>
                <a:gd name="T62" fmla="*/ 0 w 146"/>
                <a:gd name="T63" fmla="*/ 795047819 h 83"/>
                <a:gd name="T64" fmla="*/ 778461875 w 146"/>
                <a:gd name="T65" fmla="*/ 795047819 h 83"/>
                <a:gd name="T66" fmla="*/ 665228457 w 146"/>
                <a:gd name="T67" fmla="*/ 411721461 h 83"/>
                <a:gd name="T68" fmla="*/ 1004921185 w 146"/>
                <a:gd name="T69" fmla="*/ 880233128 h 83"/>
                <a:gd name="T70" fmla="*/ 1132307840 w 146"/>
                <a:gd name="T71" fmla="*/ 1078995083 h 83"/>
                <a:gd name="T72" fmla="*/ 1089844367 w 146"/>
                <a:gd name="T73" fmla="*/ 1107386418 h 83"/>
                <a:gd name="T74" fmla="*/ 1118150841 w 146"/>
                <a:gd name="T75" fmla="*/ 1121583970 h 83"/>
                <a:gd name="T76" fmla="*/ 1203074023 w 146"/>
                <a:gd name="T77" fmla="*/ 1093188867 h 83"/>
                <a:gd name="T78" fmla="*/ 1188920786 w 146"/>
                <a:gd name="T79" fmla="*/ 1078995083 h 83"/>
                <a:gd name="T80" fmla="*/ 1146461076 w 146"/>
                <a:gd name="T81" fmla="*/ 993809773 h 83"/>
                <a:gd name="T82" fmla="*/ 1316307440 w 146"/>
                <a:gd name="T83" fmla="*/ 894426912 h 83"/>
                <a:gd name="T84" fmla="*/ 2066459080 w 146"/>
                <a:gd name="T85" fmla="*/ 795047819 h 83"/>
                <a:gd name="T86" fmla="*/ 1471996805 w 146"/>
                <a:gd name="T87" fmla="*/ 468511667 h 83"/>
                <a:gd name="T88" fmla="*/ 1330460677 w 146"/>
                <a:gd name="T89" fmla="*/ 298141048 h 83"/>
                <a:gd name="T90" fmla="*/ 1415383859 w 146"/>
                <a:gd name="T91" fmla="*/ 255552161 h 83"/>
                <a:gd name="T92" fmla="*/ 1486153804 w 146"/>
                <a:gd name="T93" fmla="*/ 255552161 h 83"/>
                <a:gd name="T94" fmla="*/ 1500307041 w 146"/>
                <a:gd name="T95" fmla="*/ 156169300 h 83"/>
                <a:gd name="T96" fmla="*/ 1316307440 w 146"/>
                <a:gd name="T97" fmla="*/ 170366851 h 83"/>
                <a:gd name="T98" fmla="*/ 1160614313 w 146"/>
                <a:gd name="T99" fmla="*/ 170366851 h 83"/>
                <a:gd name="T100" fmla="*/ 1174767549 w 146"/>
                <a:gd name="T101" fmla="*/ 227157058 h 83"/>
                <a:gd name="T102" fmla="*/ 1273843968 w 146"/>
                <a:gd name="T103" fmla="*/ 298141048 h 83"/>
                <a:gd name="T104" fmla="*/ 735998403 w 146"/>
                <a:gd name="T105" fmla="*/ 184564403 h 83"/>
                <a:gd name="T106" fmla="*/ 721845166 w 146"/>
                <a:gd name="T107" fmla="*/ 85185310 h 83"/>
                <a:gd name="T108" fmla="*/ 735998403 w 146"/>
                <a:gd name="T109" fmla="*/ 56790206 h 83"/>
                <a:gd name="T110" fmla="*/ 919998003 w 146"/>
                <a:gd name="T111" fmla="*/ 56790206 h 83"/>
                <a:gd name="T112" fmla="*/ 905844767 w 146"/>
                <a:gd name="T113" fmla="*/ 0 h 83"/>
                <a:gd name="T114" fmla="*/ 820921585 w 146"/>
                <a:gd name="T115" fmla="*/ 28395103 h 83"/>
                <a:gd name="T116" fmla="*/ 707691929 w 146"/>
                <a:gd name="T117" fmla="*/ 0 h 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6"/>
                <a:gd name="T178" fmla="*/ 0 h 83"/>
                <a:gd name="T179" fmla="*/ 146 w 146"/>
                <a:gd name="T180" fmla="*/ 83 h 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6" h="83">
                  <a:moveTo>
                    <a:pt x="98" y="58"/>
                  </a:moveTo>
                  <a:cubicBezTo>
                    <a:pt x="98" y="57"/>
                    <a:pt x="98" y="56"/>
                    <a:pt x="98" y="56"/>
                  </a:cubicBezTo>
                  <a:cubicBezTo>
                    <a:pt x="98" y="50"/>
                    <a:pt x="101" y="44"/>
                    <a:pt x="105" y="40"/>
                  </a:cubicBezTo>
                  <a:cubicBezTo>
                    <a:pt x="115" y="53"/>
                    <a:pt x="115" y="53"/>
                    <a:pt x="115" y="53"/>
                  </a:cubicBezTo>
                  <a:cubicBezTo>
                    <a:pt x="115" y="53"/>
                    <a:pt x="114" y="54"/>
                    <a:pt x="114" y="54"/>
                  </a:cubicBezTo>
                  <a:cubicBezTo>
                    <a:pt x="98" y="58"/>
                    <a:pt x="98" y="58"/>
                    <a:pt x="98" y="58"/>
                  </a:cubicBezTo>
                  <a:moveTo>
                    <a:pt x="27" y="77"/>
                  </a:moveTo>
                  <a:cubicBezTo>
                    <a:pt x="16" y="77"/>
                    <a:pt x="6" y="67"/>
                    <a:pt x="6" y="56"/>
                  </a:cubicBezTo>
                  <a:cubicBezTo>
                    <a:pt x="6" y="44"/>
                    <a:pt x="16" y="35"/>
                    <a:pt x="27" y="35"/>
                  </a:cubicBezTo>
                  <a:cubicBezTo>
                    <a:pt x="32" y="35"/>
                    <a:pt x="36" y="36"/>
                    <a:pt x="40" y="39"/>
                  </a:cubicBezTo>
                  <a:cubicBezTo>
                    <a:pt x="38" y="47"/>
                    <a:pt x="33" y="50"/>
                    <a:pt x="30" y="52"/>
                  </a:cubicBezTo>
                  <a:cubicBezTo>
                    <a:pt x="29" y="52"/>
                    <a:pt x="28" y="51"/>
                    <a:pt x="27" y="51"/>
                  </a:cubicBezTo>
                  <a:cubicBezTo>
                    <a:pt x="25" y="51"/>
                    <a:pt x="23" y="53"/>
                    <a:pt x="23" y="56"/>
                  </a:cubicBezTo>
                  <a:cubicBezTo>
                    <a:pt x="23" y="58"/>
                    <a:pt x="25" y="60"/>
                    <a:pt x="27" y="60"/>
                  </a:cubicBezTo>
                  <a:cubicBezTo>
                    <a:pt x="30" y="60"/>
                    <a:pt x="31" y="58"/>
                    <a:pt x="32" y="56"/>
                  </a:cubicBezTo>
                  <a:cubicBezTo>
                    <a:pt x="35" y="54"/>
                    <a:pt x="40" y="50"/>
                    <a:pt x="43" y="41"/>
                  </a:cubicBezTo>
                  <a:cubicBezTo>
                    <a:pt x="46" y="45"/>
                    <a:pt x="49" y="50"/>
                    <a:pt x="49" y="56"/>
                  </a:cubicBezTo>
                  <a:cubicBezTo>
                    <a:pt x="49" y="67"/>
                    <a:pt x="39" y="77"/>
                    <a:pt x="27" y="77"/>
                  </a:cubicBezTo>
                  <a:moveTo>
                    <a:pt x="118" y="51"/>
                  </a:moveTo>
                  <a:cubicBezTo>
                    <a:pt x="108" y="38"/>
                    <a:pt x="108" y="38"/>
                    <a:pt x="108" y="38"/>
                  </a:cubicBezTo>
                  <a:cubicBezTo>
                    <a:pt x="111" y="36"/>
                    <a:pt x="115" y="35"/>
                    <a:pt x="119" y="35"/>
                  </a:cubicBezTo>
                  <a:cubicBezTo>
                    <a:pt x="131" y="35"/>
                    <a:pt x="140" y="44"/>
                    <a:pt x="140" y="56"/>
                  </a:cubicBezTo>
                  <a:cubicBezTo>
                    <a:pt x="140" y="67"/>
                    <a:pt x="131" y="77"/>
                    <a:pt x="119" y="77"/>
                  </a:cubicBezTo>
                  <a:cubicBezTo>
                    <a:pt x="109" y="77"/>
                    <a:pt x="101" y="70"/>
                    <a:pt x="99" y="61"/>
                  </a:cubicBezTo>
                  <a:cubicBezTo>
                    <a:pt x="115" y="58"/>
                    <a:pt x="115" y="58"/>
                    <a:pt x="115" y="58"/>
                  </a:cubicBezTo>
                  <a:cubicBezTo>
                    <a:pt x="116" y="60"/>
                    <a:pt x="117" y="61"/>
                    <a:pt x="119" y="61"/>
                  </a:cubicBezTo>
                  <a:cubicBezTo>
                    <a:pt x="122" y="61"/>
                    <a:pt x="124" y="58"/>
                    <a:pt x="124" y="56"/>
                  </a:cubicBezTo>
                  <a:cubicBezTo>
                    <a:pt x="124" y="53"/>
                    <a:pt x="122" y="51"/>
                    <a:pt x="119" y="51"/>
                  </a:cubicBezTo>
                  <a:cubicBezTo>
                    <a:pt x="119" y="51"/>
                    <a:pt x="118" y="51"/>
                    <a:pt x="118" y="51"/>
                  </a:cubicBezTo>
                  <a:moveTo>
                    <a:pt x="86" y="60"/>
                  </a:moveTo>
                  <a:cubicBezTo>
                    <a:pt x="85" y="58"/>
                    <a:pt x="84" y="57"/>
                    <a:pt x="83" y="56"/>
                  </a:cubicBezTo>
                  <a:cubicBezTo>
                    <a:pt x="92" y="26"/>
                    <a:pt x="92" y="26"/>
                    <a:pt x="92" y="26"/>
                  </a:cubicBezTo>
                  <a:cubicBezTo>
                    <a:pt x="101" y="36"/>
                    <a:pt x="101" y="36"/>
                    <a:pt x="101" y="36"/>
                  </a:cubicBezTo>
                  <a:cubicBezTo>
                    <a:pt x="95" y="41"/>
                    <a:pt x="92" y="48"/>
                    <a:pt x="92" y="56"/>
                  </a:cubicBezTo>
                  <a:cubicBezTo>
                    <a:pt x="92" y="57"/>
                    <a:pt x="92" y="58"/>
                    <a:pt x="92" y="59"/>
                  </a:cubicBezTo>
                  <a:cubicBezTo>
                    <a:pt x="86" y="60"/>
                    <a:pt x="86" y="60"/>
                    <a:pt x="86" y="60"/>
                  </a:cubicBezTo>
                  <a:moveTo>
                    <a:pt x="75" y="56"/>
                  </a:moveTo>
                  <a:cubicBezTo>
                    <a:pt x="48" y="25"/>
                    <a:pt x="48" y="25"/>
                    <a:pt x="48" y="25"/>
                  </a:cubicBezTo>
                  <a:cubicBezTo>
                    <a:pt x="48" y="25"/>
                    <a:pt x="48" y="25"/>
                    <a:pt x="48" y="25"/>
                  </a:cubicBezTo>
                  <a:cubicBezTo>
                    <a:pt x="89" y="25"/>
                    <a:pt x="89" y="25"/>
                    <a:pt x="89" y="25"/>
                  </a:cubicBezTo>
                  <a:cubicBezTo>
                    <a:pt x="80" y="55"/>
                    <a:pt x="80" y="55"/>
                    <a:pt x="80" y="55"/>
                  </a:cubicBezTo>
                  <a:cubicBezTo>
                    <a:pt x="79" y="55"/>
                    <a:pt x="79" y="55"/>
                    <a:pt x="79" y="55"/>
                  </a:cubicBezTo>
                  <a:cubicBezTo>
                    <a:pt x="78" y="55"/>
                    <a:pt x="78" y="55"/>
                    <a:pt x="78" y="55"/>
                  </a:cubicBezTo>
                  <a:cubicBezTo>
                    <a:pt x="77" y="53"/>
                    <a:pt x="77" y="51"/>
                    <a:pt x="76" y="50"/>
                  </a:cubicBezTo>
                  <a:cubicBezTo>
                    <a:pt x="78" y="50"/>
                    <a:pt x="78" y="50"/>
                    <a:pt x="78" y="50"/>
                  </a:cubicBezTo>
                  <a:cubicBezTo>
                    <a:pt x="79" y="50"/>
                    <a:pt x="79" y="49"/>
                    <a:pt x="79" y="48"/>
                  </a:cubicBezTo>
                  <a:cubicBezTo>
                    <a:pt x="79" y="48"/>
                    <a:pt x="78" y="47"/>
                    <a:pt x="78" y="47"/>
                  </a:cubicBezTo>
                  <a:cubicBezTo>
                    <a:pt x="78" y="47"/>
                    <a:pt x="78" y="47"/>
                    <a:pt x="78" y="47"/>
                  </a:cubicBezTo>
                  <a:cubicBezTo>
                    <a:pt x="72" y="48"/>
                    <a:pt x="72" y="48"/>
                    <a:pt x="72" y="48"/>
                  </a:cubicBezTo>
                  <a:cubicBezTo>
                    <a:pt x="71" y="49"/>
                    <a:pt x="71" y="49"/>
                    <a:pt x="71" y="50"/>
                  </a:cubicBezTo>
                  <a:cubicBezTo>
                    <a:pt x="71" y="50"/>
                    <a:pt x="72" y="51"/>
                    <a:pt x="72" y="51"/>
                  </a:cubicBezTo>
                  <a:cubicBezTo>
                    <a:pt x="72" y="51"/>
                    <a:pt x="72" y="51"/>
                    <a:pt x="72" y="51"/>
                  </a:cubicBezTo>
                  <a:cubicBezTo>
                    <a:pt x="74" y="50"/>
                    <a:pt x="74" y="50"/>
                    <a:pt x="74" y="50"/>
                  </a:cubicBezTo>
                  <a:cubicBezTo>
                    <a:pt x="74" y="51"/>
                    <a:pt x="74" y="51"/>
                    <a:pt x="74" y="51"/>
                  </a:cubicBezTo>
                  <a:cubicBezTo>
                    <a:pt x="74" y="51"/>
                    <a:pt x="75" y="52"/>
                    <a:pt x="75" y="54"/>
                  </a:cubicBezTo>
                  <a:cubicBezTo>
                    <a:pt x="75" y="54"/>
                    <a:pt x="75" y="55"/>
                    <a:pt x="75" y="55"/>
                  </a:cubicBezTo>
                  <a:cubicBezTo>
                    <a:pt x="75" y="56"/>
                    <a:pt x="75" y="56"/>
                    <a:pt x="75" y="56"/>
                  </a:cubicBezTo>
                  <a:moveTo>
                    <a:pt x="50" y="0"/>
                  </a:moveTo>
                  <a:cubicBezTo>
                    <a:pt x="49" y="0"/>
                    <a:pt x="48" y="0"/>
                    <a:pt x="47" y="1"/>
                  </a:cubicBezTo>
                  <a:cubicBezTo>
                    <a:pt x="45" y="2"/>
                    <a:pt x="47" y="6"/>
                    <a:pt x="47" y="7"/>
                  </a:cubicBezTo>
                  <a:cubicBezTo>
                    <a:pt x="48" y="9"/>
                    <a:pt x="48" y="11"/>
                    <a:pt x="48" y="12"/>
                  </a:cubicBezTo>
                  <a:cubicBezTo>
                    <a:pt x="48" y="14"/>
                    <a:pt x="45" y="22"/>
                    <a:pt x="42" y="32"/>
                  </a:cubicBezTo>
                  <a:cubicBezTo>
                    <a:pt x="37" y="30"/>
                    <a:pt x="33" y="28"/>
                    <a:pt x="27" y="28"/>
                  </a:cubicBezTo>
                  <a:cubicBezTo>
                    <a:pt x="12" y="28"/>
                    <a:pt x="0" y="41"/>
                    <a:pt x="0" y="56"/>
                  </a:cubicBezTo>
                  <a:cubicBezTo>
                    <a:pt x="0" y="71"/>
                    <a:pt x="12" y="83"/>
                    <a:pt x="27" y="83"/>
                  </a:cubicBezTo>
                  <a:cubicBezTo>
                    <a:pt x="42" y="83"/>
                    <a:pt x="55" y="71"/>
                    <a:pt x="55" y="56"/>
                  </a:cubicBezTo>
                  <a:cubicBezTo>
                    <a:pt x="55" y="47"/>
                    <a:pt x="51" y="40"/>
                    <a:pt x="45" y="35"/>
                  </a:cubicBezTo>
                  <a:cubicBezTo>
                    <a:pt x="45" y="33"/>
                    <a:pt x="46" y="31"/>
                    <a:pt x="47" y="29"/>
                  </a:cubicBezTo>
                  <a:cubicBezTo>
                    <a:pt x="72" y="58"/>
                    <a:pt x="72" y="58"/>
                    <a:pt x="72" y="58"/>
                  </a:cubicBezTo>
                  <a:cubicBezTo>
                    <a:pt x="71" y="60"/>
                    <a:pt x="71" y="61"/>
                    <a:pt x="71" y="62"/>
                  </a:cubicBezTo>
                  <a:cubicBezTo>
                    <a:pt x="71" y="66"/>
                    <a:pt x="74" y="70"/>
                    <a:pt x="79" y="70"/>
                  </a:cubicBezTo>
                  <a:cubicBezTo>
                    <a:pt x="79" y="73"/>
                    <a:pt x="80" y="75"/>
                    <a:pt x="80" y="76"/>
                  </a:cubicBezTo>
                  <a:cubicBezTo>
                    <a:pt x="78" y="77"/>
                    <a:pt x="78" y="77"/>
                    <a:pt x="78" y="77"/>
                  </a:cubicBezTo>
                  <a:cubicBezTo>
                    <a:pt x="78" y="77"/>
                    <a:pt x="77" y="77"/>
                    <a:pt x="77" y="78"/>
                  </a:cubicBezTo>
                  <a:cubicBezTo>
                    <a:pt x="77" y="79"/>
                    <a:pt x="78" y="79"/>
                    <a:pt x="78" y="79"/>
                  </a:cubicBezTo>
                  <a:cubicBezTo>
                    <a:pt x="79" y="79"/>
                    <a:pt x="79" y="79"/>
                    <a:pt x="79" y="79"/>
                  </a:cubicBezTo>
                  <a:cubicBezTo>
                    <a:pt x="84" y="78"/>
                    <a:pt x="84" y="78"/>
                    <a:pt x="84" y="78"/>
                  </a:cubicBezTo>
                  <a:cubicBezTo>
                    <a:pt x="85" y="78"/>
                    <a:pt x="85" y="77"/>
                    <a:pt x="85" y="77"/>
                  </a:cubicBezTo>
                  <a:cubicBezTo>
                    <a:pt x="85" y="76"/>
                    <a:pt x="85" y="76"/>
                    <a:pt x="84" y="76"/>
                  </a:cubicBezTo>
                  <a:cubicBezTo>
                    <a:pt x="84" y="76"/>
                    <a:pt x="84" y="76"/>
                    <a:pt x="84" y="76"/>
                  </a:cubicBezTo>
                  <a:cubicBezTo>
                    <a:pt x="82" y="76"/>
                    <a:pt x="82" y="76"/>
                    <a:pt x="82" y="76"/>
                  </a:cubicBezTo>
                  <a:cubicBezTo>
                    <a:pt x="82" y="74"/>
                    <a:pt x="82" y="72"/>
                    <a:pt x="81" y="70"/>
                  </a:cubicBezTo>
                  <a:cubicBezTo>
                    <a:pt x="84" y="69"/>
                    <a:pt x="86" y="67"/>
                    <a:pt x="86" y="64"/>
                  </a:cubicBezTo>
                  <a:cubicBezTo>
                    <a:pt x="93" y="63"/>
                    <a:pt x="93" y="63"/>
                    <a:pt x="93" y="63"/>
                  </a:cubicBezTo>
                  <a:cubicBezTo>
                    <a:pt x="96" y="74"/>
                    <a:pt x="107" y="83"/>
                    <a:pt x="119" y="83"/>
                  </a:cubicBezTo>
                  <a:cubicBezTo>
                    <a:pt x="134" y="83"/>
                    <a:pt x="146" y="71"/>
                    <a:pt x="146" y="56"/>
                  </a:cubicBezTo>
                  <a:cubicBezTo>
                    <a:pt x="146" y="41"/>
                    <a:pt x="134" y="28"/>
                    <a:pt x="119" y="28"/>
                  </a:cubicBezTo>
                  <a:cubicBezTo>
                    <a:pt x="113" y="28"/>
                    <a:pt x="108" y="30"/>
                    <a:pt x="104" y="33"/>
                  </a:cubicBezTo>
                  <a:cubicBezTo>
                    <a:pt x="94" y="21"/>
                    <a:pt x="94" y="21"/>
                    <a:pt x="94" y="21"/>
                  </a:cubicBezTo>
                  <a:cubicBezTo>
                    <a:pt x="94" y="21"/>
                    <a:pt x="94" y="21"/>
                    <a:pt x="94" y="21"/>
                  </a:cubicBezTo>
                  <a:cubicBezTo>
                    <a:pt x="94" y="18"/>
                    <a:pt x="94" y="18"/>
                    <a:pt x="94" y="18"/>
                  </a:cubicBezTo>
                  <a:cubicBezTo>
                    <a:pt x="96" y="18"/>
                    <a:pt x="99" y="18"/>
                    <a:pt x="100" y="18"/>
                  </a:cubicBezTo>
                  <a:cubicBezTo>
                    <a:pt x="101" y="18"/>
                    <a:pt x="101" y="18"/>
                    <a:pt x="101" y="18"/>
                  </a:cubicBezTo>
                  <a:cubicBezTo>
                    <a:pt x="103" y="18"/>
                    <a:pt x="104" y="18"/>
                    <a:pt x="105" y="18"/>
                  </a:cubicBezTo>
                  <a:cubicBezTo>
                    <a:pt x="105" y="18"/>
                    <a:pt x="106" y="18"/>
                    <a:pt x="106" y="18"/>
                  </a:cubicBezTo>
                  <a:cubicBezTo>
                    <a:pt x="107" y="18"/>
                    <a:pt x="107" y="15"/>
                    <a:pt x="106" y="11"/>
                  </a:cubicBezTo>
                  <a:cubicBezTo>
                    <a:pt x="106" y="10"/>
                    <a:pt x="105" y="10"/>
                    <a:pt x="104" y="10"/>
                  </a:cubicBezTo>
                  <a:cubicBezTo>
                    <a:pt x="101" y="10"/>
                    <a:pt x="96" y="11"/>
                    <a:pt x="93" y="12"/>
                  </a:cubicBezTo>
                  <a:cubicBezTo>
                    <a:pt x="91" y="13"/>
                    <a:pt x="89" y="13"/>
                    <a:pt x="88" y="13"/>
                  </a:cubicBezTo>
                  <a:cubicBezTo>
                    <a:pt x="85" y="13"/>
                    <a:pt x="83" y="13"/>
                    <a:pt x="82" y="12"/>
                  </a:cubicBezTo>
                  <a:cubicBezTo>
                    <a:pt x="82" y="12"/>
                    <a:pt x="82" y="12"/>
                    <a:pt x="82" y="12"/>
                  </a:cubicBezTo>
                  <a:cubicBezTo>
                    <a:pt x="79" y="12"/>
                    <a:pt x="76" y="16"/>
                    <a:pt x="83" y="16"/>
                  </a:cubicBezTo>
                  <a:cubicBezTo>
                    <a:pt x="87" y="17"/>
                    <a:pt x="89" y="17"/>
                    <a:pt x="90" y="18"/>
                  </a:cubicBezTo>
                  <a:cubicBezTo>
                    <a:pt x="90" y="21"/>
                    <a:pt x="90" y="21"/>
                    <a:pt x="90" y="21"/>
                  </a:cubicBezTo>
                  <a:cubicBezTo>
                    <a:pt x="49" y="21"/>
                    <a:pt x="49" y="21"/>
                    <a:pt x="49" y="21"/>
                  </a:cubicBezTo>
                  <a:cubicBezTo>
                    <a:pt x="51" y="16"/>
                    <a:pt x="52" y="13"/>
                    <a:pt x="52" y="13"/>
                  </a:cubicBezTo>
                  <a:cubicBezTo>
                    <a:pt x="52" y="12"/>
                    <a:pt x="52" y="12"/>
                    <a:pt x="52" y="12"/>
                  </a:cubicBezTo>
                  <a:cubicBezTo>
                    <a:pt x="52" y="12"/>
                    <a:pt x="52" y="8"/>
                    <a:pt x="51" y="6"/>
                  </a:cubicBezTo>
                  <a:cubicBezTo>
                    <a:pt x="50" y="5"/>
                    <a:pt x="50" y="4"/>
                    <a:pt x="50" y="3"/>
                  </a:cubicBezTo>
                  <a:cubicBezTo>
                    <a:pt x="50" y="4"/>
                    <a:pt x="51" y="4"/>
                    <a:pt x="52" y="4"/>
                  </a:cubicBezTo>
                  <a:cubicBezTo>
                    <a:pt x="54" y="5"/>
                    <a:pt x="56" y="5"/>
                    <a:pt x="58" y="5"/>
                  </a:cubicBezTo>
                  <a:cubicBezTo>
                    <a:pt x="62" y="5"/>
                    <a:pt x="64" y="4"/>
                    <a:pt x="65" y="4"/>
                  </a:cubicBezTo>
                  <a:cubicBezTo>
                    <a:pt x="66" y="4"/>
                    <a:pt x="66" y="3"/>
                    <a:pt x="66" y="2"/>
                  </a:cubicBezTo>
                  <a:cubicBezTo>
                    <a:pt x="65" y="1"/>
                    <a:pt x="65" y="0"/>
                    <a:pt x="64" y="0"/>
                  </a:cubicBezTo>
                  <a:cubicBezTo>
                    <a:pt x="64" y="0"/>
                    <a:pt x="63" y="1"/>
                    <a:pt x="63" y="1"/>
                  </a:cubicBezTo>
                  <a:cubicBezTo>
                    <a:pt x="63" y="1"/>
                    <a:pt x="61" y="2"/>
                    <a:pt x="58" y="2"/>
                  </a:cubicBezTo>
                  <a:cubicBezTo>
                    <a:pt x="57" y="2"/>
                    <a:pt x="55" y="1"/>
                    <a:pt x="54" y="1"/>
                  </a:cubicBezTo>
                  <a:cubicBezTo>
                    <a:pt x="53" y="0"/>
                    <a:pt x="51" y="0"/>
                    <a:pt x="5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599" name="Freeform 405"/>
            <p:cNvSpPr>
              <a:spLocks noChangeArrowheads="1"/>
            </p:cNvSpPr>
            <p:nvPr/>
          </p:nvSpPr>
          <p:spPr bwMode="auto">
            <a:xfrm>
              <a:off x="2987675" y="3813175"/>
              <a:ext cx="1" cy="3175"/>
            </a:xfrm>
            <a:custGeom>
              <a:avLst/>
              <a:gdLst>
                <a:gd name="T0" fmla="*/ 0 w 1"/>
                <a:gd name="T1" fmla="*/ 0 h 2"/>
                <a:gd name="T2" fmla="*/ 0 w 1"/>
                <a:gd name="T3" fmla="*/ 5040313 h 2"/>
                <a:gd name="T4" fmla="*/ 0 w 1"/>
                <a:gd name="T5" fmla="*/ 0 h 2"/>
                <a:gd name="T6" fmla="*/ 0 60000 65536"/>
                <a:gd name="T7" fmla="*/ 0 60000 65536"/>
                <a:gd name="T8" fmla="*/ 0 60000 65536"/>
                <a:gd name="T9" fmla="*/ 0 w 1"/>
                <a:gd name="T10" fmla="*/ 0 h 2"/>
                <a:gd name="T11" fmla="*/ 1 w 1"/>
                <a:gd name="T12" fmla="*/ 2 h 2"/>
              </a:gdLst>
              <a:ahLst/>
              <a:cxnLst>
                <a:cxn ang="T6">
                  <a:pos x="T0" y="T1"/>
                </a:cxn>
                <a:cxn ang="T7">
                  <a:pos x="T2" y="T3"/>
                </a:cxn>
                <a:cxn ang="T8">
                  <a:pos x="T4" y="T5"/>
                </a:cxn>
              </a:cxnLst>
              <a:rect l="T9" t="T10" r="T11" b="T12"/>
              <a:pathLst>
                <a:path w="1" h="2">
                  <a:moveTo>
                    <a:pt x="0" y="0"/>
                  </a:moveTo>
                  <a:lnTo>
                    <a:pt x="0"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600" name="Freeform 406"/>
            <p:cNvSpPr>
              <a:spLocks noChangeArrowheads="1"/>
            </p:cNvSpPr>
            <p:nvPr/>
          </p:nvSpPr>
          <p:spPr bwMode="auto">
            <a:xfrm>
              <a:off x="2987675" y="3813175"/>
              <a:ext cx="1" cy="3175"/>
            </a:xfrm>
            <a:custGeom>
              <a:avLst/>
              <a:gdLst>
                <a:gd name="T0" fmla="*/ 0 w 1"/>
                <a:gd name="T1" fmla="*/ 0 h 2"/>
                <a:gd name="T2" fmla="*/ 0 w 1"/>
                <a:gd name="T3" fmla="*/ 5040313 h 2"/>
                <a:gd name="T4" fmla="*/ 0 w 1"/>
                <a:gd name="T5" fmla="*/ 0 h 2"/>
                <a:gd name="T6" fmla="*/ 0 60000 65536"/>
                <a:gd name="T7" fmla="*/ 0 60000 65536"/>
                <a:gd name="T8" fmla="*/ 0 60000 65536"/>
                <a:gd name="T9" fmla="*/ 0 w 1"/>
                <a:gd name="T10" fmla="*/ 0 h 2"/>
                <a:gd name="T11" fmla="*/ 1 w 1"/>
                <a:gd name="T12" fmla="*/ 2 h 2"/>
              </a:gdLst>
              <a:ahLst/>
              <a:cxnLst>
                <a:cxn ang="T6">
                  <a:pos x="T0" y="T1"/>
                </a:cxn>
                <a:cxn ang="T7">
                  <a:pos x="T2" y="T3"/>
                </a:cxn>
                <a:cxn ang="T8">
                  <a:pos x="T4" y="T5"/>
                </a:cxn>
              </a:cxnLst>
              <a:rect l="T9" t="T10" r="T11" b="T12"/>
              <a:pathLst>
                <a:path w="1" h="2">
                  <a:moveTo>
                    <a:pt x="0" y="0"/>
                  </a:move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601" name="Freeform 407"/>
            <p:cNvSpPr>
              <a:spLocks noEditPoints="1" noChangeArrowheads="1"/>
            </p:cNvSpPr>
            <p:nvPr/>
          </p:nvSpPr>
          <p:spPr bwMode="auto">
            <a:xfrm>
              <a:off x="2987675" y="3459163"/>
              <a:ext cx="314325" cy="354013"/>
            </a:xfrm>
            <a:custGeom>
              <a:avLst/>
              <a:gdLst>
                <a:gd name="T0" fmla="*/ 0 w 84"/>
                <a:gd name="T1" fmla="*/ 1333246853 h 94"/>
                <a:gd name="T2" fmla="*/ 0 w 84"/>
                <a:gd name="T3" fmla="*/ 1333246853 h 94"/>
                <a:gd name="T4" fmla="*/ 0 w 84"/>
                <a:gd name="T5" fmla="*/ 1333246853 h 94"/>
                <a:gd name="T6" fmla="*/ 14002430 w 84"/>
                <a:gd name="T7" fmla="*/ 1319063736 h 94"/>
                <a:gd name="T8" fmla="*/ 350057017 w 84"/>
                <a:gd name="T9" fmla="*/ 865192708 h 94"/>
                <a:gd name="T10" fmla="*/ 350057017 w 84"/>
                <a:gd name="T11" fmla="*/ 836826474 h 94"/>
                <a:gd name="T12" fmla="*/ 392064308 w 84"/>
                <a:gd name="T13" fmla="*/ 794273359 h 94"/>
                <a:gd name="T14" fmla="*/ 434071599 w 84"/>
                <a:gd name="T15" fmla="*/ 836826474 h 94"/>
                <a:gd name="T16" fmla="*/ 392064308 w 84"/>
                <a:gd name="T17" fmla="*/ 879375824 h 94"/>
                <a:gd name="T18" fmla="*/ 378061878 w 84"/>
                <a:gd name="T19" fmla="*/ 879375824 h 94"/>
                <a:gd name="T20" fmla="*/ 14002430 w 84"/>
                <a:gd name="T21" fmla="*/ 1319063736 h 94"/>
                <a:gd name="T22" fmla="*/ 938155350 w 84"/>
                <a:gd name="T23" fmla="*/ 0 h 94"/>
                <a:gd name="T24" fmla="*/ 84014582 w 84"/>
                <a:gd name="T25" fmla="*/ 624072194 h 94"/>
                <a:gd name="T26" fmla="*/ 0 w 84"/>
                <a:gd name="T27" fmla="*/ 1333246853 h 94"/>
                <a:gd name="T28" fmla="*/ 644104313 w 84"/>
                <a:gd name="T29" fmla="*/ 1077943222 h 94"/>
                <a:gd name="T30" fmla="*/ 686111604 w 84"/>
                <a:gd name="T31" fmla="*/ 1077943222 h 94"/>
                <a:gd name="T32" fmla="*/ 1176192924 w 84"/>
                <a:gd name="T33" fmla="*/ 170201165 h 94"/>
                <a:gd name="T34" fmla="*/ 938155350 w 84"/>
                <a:gd name="T35" fmla="*/ 0 h 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94"/>
                <a:gd name="T56" fmla="*/ 84 w 84"/>
                <a:gd name="T57" fmla="*/ 94 h 9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94">
                  <a:moveTo>
                    <a:pt x="0" y="94"/>
                  </a:moveTo>
                  <a:cubicBezTo>
                    <a:pt x="0" y="94"/>
                    <a:pt x="0" y="94"/>
                    <a:pt x="0" y="94"/>
                  </a:cubicBezTo>
                  <a:cubicBezTo>
                    <a:pt x="0" y="94"/>
                    <a:pt x="0" y="94"/>
                    <a:pt x="0" y="94"/>
                  </a:cubicBezTo>
                  <a:moveTo>
                    <a:pt x="1" y="93"/>
                  </a:moveTo>
                  <a:cubicBezTo>
                    <a:pt x="25" y="61"/>
                    <a:pt x="25" y="61"/>
                    <a:pt x="25" y="61"/>
                  </a:cubicBezTo>
                  <a:cubicBezTo>
                    <a:pt x="25" y="60"/>
                    <a:pt x="25" y="60"/>
                    <a:pt x="25" y="59"/>
                  </a:cubicBezTo>
                  <a:cubicBezTo>
                    <a:pt x="25" y="57"/>
                    <a:pt x="26" y="56"/>
                    <a:pt x="28" y="56"/>
                  </a:cubicBezTo>
                  <a:cubicBezTo>
                    <a:pt x="30" y="56"/>
                    <a:pt x="31" y="57"/>
                    <a:pt x="31" y="59"/>
                  </a:cubicBezTo>
                  <a:cubicBezTo>
                    <a:pt x="31" y="61"/>
                    <a:pt x="30" y="62"/>
                    <a:pt x="28" y="62"/>
                  </a:cubicBezTo>
                  <a:cubicBezTo>
                    <a:pt x="27" y="62"/>
                    <a:pt x="27" y="62"/>
                    <a:pt x="27" y="62"/>
                  </a:cubicBezTo>
                  <a:cubicBezTo>
                    <a:pt x="1" y="93"/>
                    <a:pt x="1" y="93"/>
                    <a:pt x="1" y="93"/>
                  </a:cubicBezTo>
                  <a:moveTo>
                    <a:pt x="67" y="0"/>
                  </a:moveTo>
                  <a:cubicBezTo>
                    <a:pt x="47" y="35"/>
                    <a:pt x="6" y="44"/>
                    <a:pt x="6" y="44"/>
                  </a:cubicBezTo>
                  <a:cubicBezTo>
                    <a:pt x="14" y="76"/>
                    <a:pt x="1" y="93"/>
                    <a:pt x="0" y="94"/>
                  </a:cubicBezTo>
                  <a:cubicBezTo>
                    <a:pt x="14" y="77"/>
                    <a:pt x="38" y="76"/>
                    <a:pt x="46" y="76"/>
                  </a:cubicBezTo>
                  <a:cubicBezTo>
                    <a:pt x="48" y="76"/>
                    <a:pt x="49" y="76"/>
                    <a:pt x="49" y="76"/>
                  </a:cubicBezTo>
                  <a:cubicBezTo>
                    <a:pt x="44" y="49"/>
                    <a:pt x="84" y="12"/>
                    <a:pt x="84" y="12"/>
                  </a:cubicBezTo>
                  <a:cubicBezTo>
                    <a:pt x="78" y="1"/>
                    <a:pt x="67" y="0"/>
                    <a:pt x="6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602" name="Freeform 408"/>
            <p:cNvSpPr>
              <a:spLocks noChangeArrowheads="1"/>
            </p:cNvSpPr>
            <p:nvPr/>
          </p:nvSpPr>
          <p:spPr bwMode="auto">
            <a:xfrm>
              <a:off x="3235325" y="3330575"/>
              <a:ext cx="187325" cy="180975"/>
            </a:xfrm>
            <a:custGeom>
              <a:avLst/>
              <a:gdLst>
                <a:gd name="T0" fmla="*/ 266690856 w 50"/>
                <a:gd name="T1" fmla="*/ 0 h 48"/>
                <a:gd name="T2" fmla="*/ 0 w 50"/>
                <a:gd name="T3" fmla="*/ 412242198 h 48"/>
                <a:gd name="T4" fmla="*/ 350908430 w 50"/>
                <a:gd name="T5" fmla="*/ 682332305 h 48"/>
                <a:gd name="T6" fmla="*/ 701813113 w 50"/>
                <a:gd name="T7" fmla="*/ 355382116 h 48"/>
                <a:gd name="T8" fmla="*/ 266690856 w 50"/>
                <a:gd name="T9" fmla="*/ 0 h 48"/>
                <a:gd name="T10" fmla="*/ 0 60000 65536"/>
                <a:gd name="T11" fmla="*/ 0 60000 65536"/>
                <a:gd name="T12" fmla="*/ 0 60000 65536"/>
                <a:gd name="T13" fmla="*/ 0 60000 65536"/>
                <a:gd name="T14" fmla="*/ 0 60000 65536"/>
                <a:gd name="T15" fmla="*/ 0 w 50"/>
                <a:gd name="T16" fmla="*/ 0 h 48"/>
                <a:gd name="T17" fmla="*/ 50 w 50"/>
                <a:gd name="T18" fmla="*/ 48 h 48"/>
              </a:gdLst>
              <a:ahLst/>
              <a:cxnLst>
                <a:cxn ang="T10">
                  <a:pos x="T0" y="T1"/>
                </a:cxn>
                <a:cxn ang="T11">
                  <a:pos x="T2" y="T3"/>
                </a:cxn>
                <a:cxn ang="T12">
                  <a:pos x="T4" y="T5"/>
                </a:cxn>
                <a:cxn ang="T13">
                  <a:pos x="T6" y="T7"/>
                </a:cxn>
                <a:cxn ang="T14">
                  <a:pos x="T8" y="T9"/>
                </a:cxn>
              </a:cxnLst>
              <a:rect l="T15" t="T16" r="T17" b="T18"/>
              <a:pathLst>
                <a:path w="50" h="48">
                  <a:moveTo>
                    <a:pt x="19" y="0"/>
                  </a:moveTo>
                  <a:cubicBezTo>
                    <a:pt x="0" y="29"/>
                    <a:pt x="0" y="29"/>
                    <a:pt x="0" y="29"/>
                  </a:cubicBezTo>
                  <a:cubicBezTo>
                    <a:pt x="0" y="29"/>
                    <a:pt x="18" y="29"/>
                    <a:pt x="25" y="48"/>
                  </a:cubicBezTo>
                  <a:cubicBezTo>
                    <a:pt x="50" y="25"/>
                    <a:pt x="50" y="25"/>
                    <a:pt x="50" y="25"/>
                  </a:cubicBezTo>
                  <a:cubicBezTo>
                    <a:pt x="50" y="25"/>
                    <a:pt x="39" y="2"/>
                    <a:pt x="1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603" name="Rectangle 409"/>
            <p:cNvSpPr>
              <a:spLocks noChangeArrowheads="1"/>
            </p:cNvSpPr>
            <p:nvPr/>
          </p:nvSpPr>
          <p:spPr bwMode="auto">
            <a:xfrm>
              <a:off x="2982912" y="3827463"/>
              <a:ext cx="390525" cy="111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7604" name="Rectangle 410"/>
            <p:cNvSpPr>
              <a:spLocks noChangeArrowheads="1"/>
            </p:cNvSpPr>
            <p:nvPr/>
          </p:nvSpPr>
          <p:spPr bwMode="auto">
            <a:xfrm>
              <a:off x="2982912" y="3827463"/>
              <a:ext cx="3905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7605" name="Rectangle 411"/>
            <p:cNvSpPr>
              <a:spLocks noChangeArrowheads="1"/>
            </p:cNvSpPr>
            <p:nvPr/>
          </p:nvSpPr>
          <p:spPr bwMode="auto">
            <a:xfrm>
              <a:off x="1063625" y="2071688"/>
              <a:ext cx="288925" cy="2968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7606" name="Rectangle 412"/>
            <p:cNvSpPr>
              <a:spLocks noChangeArrowheads="1"/>
            </p:cNvSpPr>
            <p:nvPr/>
          </p:nvSpPr>
          <p:spPr bwMode="auto">
            <a:xfrm>
              <a:off x="1063625" y="2071688"/>
              <a:ext cx="288925" cy="296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7607" name="Freeform 413"/>
            <p:cNvSpPr>
              <a:spLocks noEditPoints="1" noChangeArrowheads="1"/>
            </p:cNvSpPr>
            <p:nvPr/>
          </p:nvSpPr>
          <p:spPr bwMode="auto">
            <a:xfrm>
              <a:off x="1033462" y="1916113"/>
              <a:ext cx="354012" cy="474663"/>
            </a:xfrm>
            <a:custGeom>
              <a:avLst/>
              <a:gdLst>
                <a:gd name="T0" fmla="*/ 42841802 w 223"/>
                <a:gd name="T1" fmla="*/ 234375572 h 299"/>
                <a:gd name="T2" fmla="*/ 519151454 w 223"/>
                <a:gd name="T3" fmla="*/ 723286399 h 299"/>
                <a:gd name="T4" fmla="*/ 17640275 w 223"/>
                <a:gd name="T5" fmla="*/ 221773984 h 299"/>
                <a:gd name="T6" fmla="*/ 65523970 w 223"/>
                <a:gd name="T7" fmla="*/ 78125720 h 299"/>
                <a:gd name="T8" fmla="*/ 17640275 w 223"/>
                <a:gd name="T9" fmla="*/ 221773984 h 299"/>
                <a:gd name="T10" fmla="*/ 78123940 w 223"/>
                <a:gd name="T11" fmla="*/ 17641906 h 299"/>
                <a:gd name="T12" fmla="*/ 126007635 w 223"/>
                <a:gd name="T13" fmla="*/ 161290170 h 299"/>
                <a:gd name="T14" fmla="*/ 136088245 w 223"/>
                <a:gd name="T15" fmla="*/ 161290170 h 299"/>
                <a:gd name="T16" fmla="*/ 183970353 w 223"/>
                <a:gd name="T17" fmla="*/ 17641906 h 299"/>
                <a:gd name="T18" fmla="*/ 136088245 w 223"/>
                <a:gd name="T19" fmla="*/ 161290170 h 299"/>
                <a:gd name="T20" fmla="*/ 204131574 w 223"/>
                <a:gd name="T21" fmla="*/ 17641906 h 299"/>
                <a:gd name="T22" fmla="*/ 244454017 w 223"/>
                <a:gd name="T23" fmla="*/ 161290170 h 299"/>
                <a:gd name="T24" fmla="*/ 262095880 w 223"/>
                <a:gd name="T25" fmla="*/ 161290170 h 299"/>
                <a:gd name="T26" fmla="*/ 309977987 w 223"/>
                <a:gd name="T27" fmla="*/ 17641906 h 299"/>
                <a:gd name="T28" fmla="*/ 262095880 w 223"/>
                <a:gd name="T29" fmla="*/ 161290170 h 299"/>
                <a:gd name="T30" fmla="*/ 322579544 w 223"/>
                <a:gd name="T31" fmla="*/ 17641906 h 299"/>
                <a:gd name="T32" fmla="*/ 370461652 w 223"/>
                <a:gd name="T33" fmla="*/ 161290170 h 299"/>
                <a:gd name="T34" fmla="*/ 383063209 w 223"/>
                <a:gd name="T35" fmla="*/ 161290170 h 299"/>
                <a:gd name="T36" fmla="*/ 428425957 w 223"/>
                <a:gd name="T37" fmla="*/ 17641906 h 299"/>
                <a:gd name="T38" fmla="*/ 383063209 w 223"/>
                <a:gd name="T39" fmla="*/ 161290170 h 299"/>
                <a:gd name="T40" fmla="*/ 441025927 w 223"/>
                <a:gd name="T41" fmla="*/ 17641906 h 299"/>
                <a:gd name="T42" fmla="*/ 488909622 w 223"/>
                <a:gd name="T43" fmla="*/ 161290170 h 299"/>
                <a:gd name="T44" fmla="*/ 493949927 w 223"/>
                <a:gd name="T45" fmla="*/ 161290170 h 299"/>
                <a:gd name="T46" fmla="*/ 541832035 w 223"/>
                <a:gd name="T47" fmla="*/ 17641906 h 299"/>
                <a:gd name="T48" fmla="*/ 493949927 w 223"/>
                <a:gd name="T49" fmla="*/ 161290170 h 299"/>
                <a:gd name="T50" fmla="*/ 83164245 w 223"/>
                <a:gd name="T51" fmla="*/ 0 h 299"/>
                <a:gd name="T52" fmla="*/ 0 w 223"/>
                <a:gd name="T53" fmla="*/ 252015890 h 299"/>
                <a:gd name="T54" fmla="*/ 17640275 w 223"/>
                <a:gd name="T55" fmla="*/ 317540022 h 299"/>
                <a:gd name="T56" fmla="*/ 0 w 223"/>
                <a:gd name="T57" fmla="*/ 753528306 h 299"/>
                <a:gd name="T58" fmla="*/ 561993256 w 223"/>
                <a:gd name="T59" fmla="*/ 435988284 h 299"/>
                <a:gd name="T60" fmla="*/ 536791729 w 223"/>
                <a:gd name="T61" fmla="*/ 199093347 h 299"/>
                <a:gd name="T62" fmla="*/ 561993256 w 223"/>
                <a:gd name="T63" fmla="*/ 0 h 29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3"/>
                <a:gd name="T97" fmla="*/ 0 h 299"/>
                <a:gd name="T98" fmla="*/ 223 w 223"/>
                <a:gd name="T99" fmla="*/ 299 h 29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3" h="299">
                  <a:moveTo>
                    <a:pt x="17" y="287"/>
                  </a:moveTo>
                  <a:lnTo>
                    <a:pt x="17" y="93"/>
                  </a:lnTo>
                  <a:lnTo>
                    <a:pt x="206" y="93"/>
                  </a:lnTo>
                  <a:lnTo>
                    <a:pt x="206" y="287"/>
                  </a:lnTo>
                  <a:lnTo>
                    <a:pt x="17" y="287"/>
                  </a:lnTo>
                  <a:close/>
                  <a:moveTo>
                    <a:pt x="7" y="88"/>
                  </a:moveTo>
                  <a:lnTo>
                    <a:pt x="7" y="31"/>
                  </a:lnTo>
                  <a:lnTo>
                    <a:pt x="26" y="31"/>
                  </a:lnTo>
                  <a:lnTo>
                    <a:pt x="26" y="88"/>
                  </a:lnTo>
                  <a:lnTo>
                    <a:pt x="7" y="88"/>
                  </a:lnTo>
                  <a:close/>
                  <a:moveTo>
                    <a:pt x="31" y="64"/>
                  </a:moveTo>
                  <a:lnTo>
                    <a:pt x="31" y="7"/>
                  </a:lnTo>
                  <a:lnTo>
                    <a:pt x="50" y="7"/>
                  </a:lnTo>
                  <a:lnTo>
                    <a:pt x="50" y="64"/>
                  </a:lnTo>
                  <a:lnTo>
                    <a:pt x="31" y="64"/>
                  </a:lnTo>
                  <a:close/>
                  <a:moveTo>
                    <a:pt x="54" y="64"/>
                  </a:moveTo>
                  <a:lnTo>
                    <a:pt x="54" y="7"/>
                  </a:lnTo>
                  <a:lnTo>
                    <a:pt x="73" y="7"/>
                  </a:lnTo>
                  <a:lnTo>
                    <a:pt x="73" y="64"/>
                  </a:lnTo>
                  <a:lnTo>
                    <a:pt x="54" y="64"/>
                  </a:lnTo>
                  <a:close/>
                  <a:moveTo>
                    <a:pt x="81" y="64"/>
                  </a:moveTo>
                  <a:lnTo>
                    <a:pt x="81" y="7"/>
                  </a:lnTo>
                  <a:lnTo>
                    <a:pt x="97" y="7"/>
                  </a:lnTo>
                  <a:lnTo>
                    <a:pt x="97" y="64"/>
                  </a:lnTo>
                  <a:lnTo>
                    <a:pt x="81" y="64"/>
                  </a:lnTo>
                  <a:close/>
                  <a:moveTo>
                    <a:pt x="104" y="64"/>
                  </a:moveTo>
                  <a:lnTo>
                    <a:pt x="104" y="7"/>
                  </a:lnTo>
                  <a:lnTo>
                    <a:pt x="123" y="7"/>
                  </a:lnTo>
                  <a:lnTo>
                    <a:pt x="123" y="64"/>
                  </a:lnTo>
                  <a:lnTo>
                    <a:pt x="104" y="64"/>
                  </a:lnTo>
                  <a:close/>
                  <a:moveTo>
                    <a:pt x="128" y="64"/>
                  </a:moveTo>
                  <a:lnTo>
                    <a:pt x="128" y="7"/>
                  </a:lnTo>
                  <a:lnTo>
                    <a:pt x="147" y="7"/>
                  </a:lnTo>
                  <a:lnTo>
                    <a:pt x="147" y="64"/>
                  </a:lnTo>
                  <a:lnTo>
                    <a:pt x="128" y="64"/>
                  </a:lnTo>
                  <a:close/>
                  <a:moveTo>
                    <a:pt x="152" y="64"/>
                  </a:moveTo>
                  <a:lnTo>
                    <a:pt x="152" y="7"/>
                  </a:lnTo>
                  <a:lnTo>
                    <a:pt x="170" y="7"/>
                  </a:lnTo>
                  <a:lnTo>
                    <a:pt x="170" y="64"/>
                  </a:lnTo>
                  <a:lnTo>
                    <a:pt x="152" y="64"/>
                  </a:lnTo>
                  <a:close/>
                  <a:moveTo>
                    <a:pt x="175" y="64"/>
                  </a:moveTo>
                  <a:lnTo>
                    <a:pt x="175" y="7"/>
                  </a:lnTo>
                  <a:lnTo>
                    <a:pt x="194" y="7"/>
                  </a:lnTo>
                  <a:lnTo>
                    <a:pt x="194" y="64"/>
                  </a:lnTo>
                  <a:lnTo>
                    <a:pt x="175" y="64"/>
                  </a:lnTo>
                  <a:close/>
                  <a:moveTo>
                    <a:pt x="196" y="64"/>
                  </a:moveTo>
                  <a:lnTo>
                    <a:pt x="196" y="7"/>
                  </a:lnTo>
                  <a:lnTo>
                    <a:pt x="215" y="7"/>
                  </a:lnTo>
                  <a:lnTo>
                    <a:pt x="215" y="64"/>
                  </a:lnTo>
                  <a:lnTo>
                    <a:pt x="196" y="64"/>
                  </a:lnTo>
                  <a:close/>
                  <a:moveTo>
                    <a:pt x="223" y="0"/>
                  </a:moveTo>
                  <a:lnTo>
                    <a:pt x="33" y="0"/>
                  </a:lnTo>
                  <a:lnTo>
                    <a:pt x="0" y="34"/>
                  </a:lnTo>
                  <a:lnTo>
                    <a:pt x="0" y="100"/>
                  </a:lnTo>
                  <a:lnTo>
                    <a:pt x="7" y="100"/>
                  </a:lnTo>
                  <a:lnTo>
                    <a:pt x="7" y="126"/>
                  </a:lnTo>
                  <a:lnTo>
                    <a:pt x="0" y="126"/>
                  </a:lnTo>
                  <a:lnTo>
                    <a:pt x="0" y="299"/>
                  </a:lnTo>
                  <a:lnTo>
                    <a:pt x="223" y="299"/>
                  </a:lnTo>
                  <a:lnTo>
                    <a:pt x="223" y="173"/>
                  </a:lnTo>
                  <a:lnTo>
                    <a:pt x="213" y="173"/>
                  </a:lnTo>
                  <a:lnTo>
                    <a:pt x="213" y="79"/>
                  </a:lnTo>
                  <a:lnTo>
                    <a:pt x="223" y="79"/>
                  </a:lnTo>
                  <a:lnTo>
                    <a:pt x="223"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608" name="Freeform 414"/>
            <p:cNvSpPr>
              <a:spLocks noEditPoints="1" noChangeArrowheads="1"/>
            </p:cNvSpPr>
            <p:nvPr/>
          </p:nvSpPr>
          <p:spPr bwMode="auto">
            <a:xfrm>
              <a:off x="1033462" y="1916113"/>
              <a:ext cx="354012" cy="474663"/>
            </a:xfrm>
            <a:custGeom>
              <a:avLst/>
              <a:gdLst>
                <a:gd name="T0" fmla="*/ 42841802 w 223"/>
                <a:gd name="T1" fmla="*/ 234375572 h 299"/>
                <a:gd name="T2" fmla="*/ 519151454 w 223"/>
                <a:gd name="T3" fmla="*/ 723286399 h 299"/>
                <a:gd name="T4" fmla="*/ 17640275 w 223"/>
                <a:gd name="T5" fmla="*/ 221773984 h 299"/>
                <a:gd name="T6" fmla="*/ 65523970 w 223"/>
                <a:gd name="T7" fmla="*/ 78125720 h 299"/>
                <a:gd name="T8" fmla="*/ 17640275 w 223"/>
                <a:gd name="T9" fmla="*/ 221773984 h 299"/>
                <a:gd name="T10" fmla="*/ 78123940 w 223"/>
                <a:gd name="T11" fmla="*/ 17641906 h 299"/>
                <a:gd name="T12" fmla="*/ 126007635 w 223"/>
                <a:gd name="T13" fmla="*/ 161290170 h 299"/>
                <a:gd name="T14" fmla="*/ 136088245 w 223"/>
                <a:gd name="T15" fmla="*/ 161290170 h 299"/>
                <a:gd name="T16" fmla="*/ 183970353 w 223"/>
                <a:gd name="T17" fmla="*/ 17641906 h 299"/>
                <a:gd name="T18" fmla="*/ 136088245 w 223"/>
                <a:gd name="T19" fmla="*/ 161290170 h 299"/>
                <a:gd name="T20" fmla="*/ 204131574 w 223"/>
                <a:gd name="T21" fmla="*/ 17641906 h 299"/>
                <a:gd name="T22" fmla="*/ 244454017 w 223"/>
                <a:gd name="T23" fmla="*/ 161290170 h 299"/>
                <a:gd name="T24" fmla="*/ 262095880 w 223"/>
                <a:gd name="T25" fmla="*/ 161290170 h 299"/>
                <a:gd name="T26" fmla="*/ 309977987 w 223"/>
                <a:gd name="T27" fmla="*/ 17641906 h 299"/>
                <a:gd name="T28" fmla="*/ 262095880 w 223"/>
                <a:gd name="T29" fmla="*/ 161290170 h 299"/>
                <a:gd name="T30" fmla="*/ 322579544 w 223"/>
                <a:gd name="T31" fmla="*/ 17641906 h 299"/>
                <a:gd name="T32" fmla="*/ 370461652 w 223"/>
                <a:gd name="T33" fmla="*/ 161290170 h 299"/>
                <a:gd name="T34" fmla="*/ 383063209 w 223"/>
                <a:gd name="T35" fmla="*/ 161290170 h 299"/>
                <a:gd name="T36" fmla="*/ 428425957 w 223"/>
                <a:gd name="T37" fmla="*/ 17641906 h 299"/>
                <a:gd name="T38" fmla="*/ 383063209 w 223"/>
                <a:gd name="T39" fmla="*/ 161290170 h 299"/>
                <a:gd name="T40" fmla="*/ 441025927 w 223"/>
                <a:gd name="T41" fmla="*/ 17641906 h 299"/>
                <a:gd name="T42" fmla="*/ 488909622 w 223"/>
                <a:gd name="T43" fmla="*/ 161290170 h 299"/>
                <a:gd name="T44" fmla="*/ 493949927 w 223"/>
                <a:gd name="T45" fmla="*/ 161290170 h 299"/>
                <a:gd name="T46" fmla="*/ 541832035 w 223"/>
                <a:gd name="T47" fmla="*/ 17641906 h 299"/>
                <a:gd name="T48" fmla="*/ 493949927 w 223"/>
                <a:gd name="T49" fmla="*/ 161290170 h 299"/>
                <a:gd name="T50" fmla="*/ 83164245 w 223"/>
                <a:gd name="T51" fmla="*/ 0 h 299"/>
                <a:gd name="T52" fmla="*/ 0 w 223"/>
                <a:gd name="T53" fmla="*/ 252015890 h 299"/>
                <a:gd name="T54" fmla="*/ 17640275 w 223"/>
                <a:gd name="T55" fmla="*/ 317540022 h 299"/>
                <a:gd name="T56" fmla="*/ 0 w 223"/>
                <a:gd name="T57" fmla="*/ 753528306 h 299"/>
                <a:gd name="T58" fmla="*/ 561993256 w 223"/>
                <a:gd name="T59" fmla="*/ 435988284 h 299"/>
                <a:gd name="T60" fmla="*/ 536791729 w 223"/>
                <a:gd name="T61" fmla="*/ 199093347 h 299"/>
                <a:gd name="T62" fmla="*/ 561993256 w 223"/>
                <a:gd name="T63" fmla="*/ 0 h 29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3"/>
                <a:gd name="T97" fmla="*/ 0 h 299"/>
                <a:gd name="T98" fmla="*/ 223 w 223"/>
                <a:gd name="T99" fmla="*/ 299 h 29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3" h="299">
                  <a:moveTo>
                    <a:pt x="17" y="287"/>
                  </a:moveTo>
                  <a:lnTo>
                    <a:pt x="17" y="93"/>
                  </a:lnTo>
                  <a:lnTo>
                    <a:pt x="206" y="93"/>
                  </a:lnTo>
                  <a:lnTo>
                    <a:pt x="206" y="287"/>
                  </a:lnTo>
                  <a:lnTo>
                    <a:pt x="17" y="287"/>
                  </a:lnTo>
                  <a:moveTo>
                    <a:pt x="7" y="88"/>
                  </a:moveTo>
                  <a:lnTo>
                    <a:pt x="7" y="31"/>
                  </a:lnTo>
                  <a:lnTo>
                    <a:pt x="26" y="31"/>
                  </a:lnTo>
                  <a:lnTo>
                    <a:pt x="26" y="88"/>
                  </a:lnTo>
                  <a:lnTo>
                    <a:pt x="7" y="88"/>
                  </a:lnTo>
                  <a:moveTo>
                    <a:pt x="31" y="64"/>
                  </a:moveTo>
                  <a:lnTo>
                    <a:pt x="31" y="7"/>
                  </a:lnTo>
                  <a:lnTo>
                    <a:pt x="50" y="7"/>
                  </a:lnTo>
                  <a:lnTo>
                    <a:pt x="50" y="64"/>
                  </a:lnTo>
                  <a:lnTo>
                    <a:pt x="31" y="64"/>
                  </a:lnTo>
                  <a:moveTo>
                    <a:pt x="54" y="64"/>
                  </a:moveTo>
                  <a:lnTo>
                    <a:pt x="54" y="7"/>
                  </a:lnTo>
                  <a:lnTo>
                    <a:pt x="73" y="7"/>
                  </a:lnTo>
                  <a:lnTo>
                    <a:pt x="73" y="64"/>
                  </a:lnTo>
                  <a:lnTo>
                    <a:pt x="54" y="64"/>
                  </a:lnTo>
                  <a:moveTo>
                    <a:pt x="81" y="64"/>
                  </a:moveTo>
                  <a:lnTo>
                    <a:pt x="81" y="7"/>
                  </a:lnTo>
                  <a:lnTo>
                    <a:pt x="97" y="7"/>
                  </a:lnTo>
                  <a:lnTo>
                    <a:pt x="97" y="64"/>
                  </a:lnTo>
                  <a:lnTo>
                    <a:pt x="81" y="64"/>
                  </a:lnTo>
                  <a:moveTo>
                    <a:pt x="104" y="64"/>
                  </a:moveTo>
                  <a:lnTo>
                    <a:pt x="104" y="7"/>
                  </a:lnTo>
                  <a:lnTo>
                    <a:pt x="123" y="7"/>
                  </a:lnTo>
                  <a:lnTo>
                    <a:pt x="123" y="64"/>
                  </a:lnTo>
                  <a:lnTo>
                    <a:pt x="104" y="64"/>
                  </a:lnTo>
                  <a:moveTo>
                    <a:pt x="128" y="64"/>
                  </a:moveTo>
                  <a:lnTo>
                    <a:pt x="128" y="7"/>
                  </a:lnTo>
                  <a:lnTo>
                    <a:pt x="147" y="7"/>
                  </a:lnTo>
                  <a:lnTo>
                    <a:pt x="147" y="64"/>
                  </a:lnTo>
                  <a:lnTo>
                    <a:pt x="128" y="64"/>
                  </a:lnTo>
                  <a:moveTo>
                    <a:pt x="152" y="64"/>
                  </a:moveTo>
                  <a:lnTo>
                    <a:pt x="152" y="7"/>
                  </a:lnTo>
                  <a:lnTo>
                    <a:pt x="170" y="7"/>
                  </a:lnTo>
                  <a:lnTo>
                    <a:pt x="170" y="64"/>
                  </a:lnTo>
                  <a:lnTo>
                    <a:pt x="152" y="64"/>
                  </a:lnTo>
                  <a:moveTo>
                    <a:pt x="175" y="64"/>
                  </a:moveTo>
                  <a:lnTo>
                    <a:pt x="175" y="7"/>
                  </a:lnTo>
                  <a:lnTo>
                    <a:pt x="194" y="7"/>
                  </a:lnTo>
                  <a:lnTo>
                    <a:pt x="194" y="64"/>
                  </a:lnTo>
                  <a:lnTo>
                    <a:pt x="175" y="64"/>
                  </a:lnTo>
                  <a:moveTo>
                    <a:pt x="196" y="64"/>
                  </a:moveTo>
                  <a:lnTo>
                    <a:pt x="196" y="7"/>
                  </a:lnTo>
                  <a:lnTo>
                    <a:pt x="215" y="7"/>
                  </a:lnTo>
                  <a:lnTo>
                    <a:pt x="215" y="64"/>
                  </a:lnTo>
                  <a:lnTo>
                    <a:pt x="196" y="64"/>
                  </a:lnTo>
                  <a:moveTo>
                    <a:pt x="223" y="0"/>
                  </a:moveTo>
                  <a:lnTo>
                    <a:pt x="33" y="0"/>
                  </a:lnTo>
                  <a:lnTo>
                    <a:pt x="0" y="34"/>
                  </a:lnTo>
                  <a:lnTo>
                    <a:pt x="0" y="100"/>
                  </a:lnTo>
                  <a:lnTo>
                    <a:pt x="7" y="100"/>
                  </a:lnTo>
                  <a:lnTo>
                    <a:pt x="7" y="126"/>
                  </a:lnTo>
                  <a:lnTo>
                    <a:pt x="0" y="126"/>
                  </a:lnTo>
                  <a:lnTo>
                    <a:pt x="0" y="299"/>
                  </a:lnTo>
                  <a:lnTo>
                    <a:pt x="223" y="299"/>
                  </a:lnTo>
                  <a:lnTo>
                    <a:pt x="223" y="173"/>
                  </a:lnTo>
                  <a:lnTo>
                    <a:pt x="213" y="173"/>
                  </a:lnTo>
                  <a:lnTo>
                    <a:pt x="213" y="79"/>
                  </a:lnTo>
                  <a:lnTo>
                    <a:pt x="223" y="79"/>
                  </a:lnTo>
                  <a:lnTo>
                    <a:pt x="2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609" name="Freeform 415"/>
            <p:cNvSpPr>
              <a:spLocks noEditPoints="1" noChangeArrowheads="1"/>
            </p:cNvSpPr>
            <p:nvPr/>
          </p:nvSpPr>
          <p:spPr bwMode="auto">
            <a:xfrm>
              <a:off x="744537" y="3371850"/>
              <a:ext cx="476250" cy="482600"/>
            </a:xfrm>
            <a:custGeom>
              <a:avLst/>
              <a:gdLst>
                <a:gd name="T0" fmla="*/ 1335937500 w 127"/>
                <a:gd name="T1" fmla="*/ 1634754716 h 128"/>
                <a:gd name="T2" fmla="*/ 1350000000 w 127"/>
                <a:gd name="T3" fmla="*/ 1620540638 h 128"/>
                <a:gd name="T4" fmla="*/ 1350000000 w 127"/>
                <a:gd name="T5" fmla="*/ 1620540638 h 128"/>
                <a:gd name="T6" fmla="*/ 632812500 w 127"/>
                <a:gd name="T7" fmla="*/ 1705832647 h 128"/>
                <a:gd name="T8" fmla="*/ 885937500 w 127"/>
                <a:gd name="T9" fmla="*/ 1563676784 h 128"/>
                <a:gd name="T10" fmla="*/ 900000000 w 127"/>
                <a:gd name="T11" fmla="*/ 1762692730 h 128"/>
                <a:gd name="T12" fmla="*/ 210937500 w 127"/>
                <a:gd name="T13" fmla="*/ 1407310614 h 128"/>
                <a:gd name="T14" fmla="*/ 210937500 w 127"/>
                <a:gd name="T15" fmla="*/ 1407310614 h 128"/>
                <a:gd name="T16" fmla="*/ 225000000 w 127"/>
                <a:gd name="T17" fmla="*/ 1336232683 h 128"/>
                <a:gd name="T18" fmla="*/ 337500000 w 127"/>
                <a:gd name="T19" fmla="*/ 1336232683 h 128"/>
                <a:gd name="T20" fmla="*/ 168750000 w 127"/>
                <a:gd name="T21" fmla="*/ 1350450531 h 128"/>
                <a:gd name="T22" fmla="*/ 295312500 w 127"/>
                <a:gd name="T23" fmla="*/ 1094574503 h 128"/>
                <a:gd name="T24" fmla="*/ 281250000 w 127"/>
                <a:gd name="T25" fmla="*/ 1279372600 h 128"/>
                <a:gd name="T26" fmla="*/ 182812500 w 127"/>
                <a:gd name="T27" fmla="*/ 1322018605 h 128"/>
                <a:gd name="T28" fmla="*/ 689062500 w 127"/>
                <a:gd name="T29" fmla="*/ 1123006430 h 128"/>
                <a:gd name="T30" fmla="*/ 1729687500 w 127"/>
                <a:gd name="T31" fmla="*/ 952422411 h 128"/>
                <a:gd name="T32" fmla="*/ 1307812500 w 127"/>
                <a:gd name="T33" fmla="*/ 1606322789 h 128"/>
                <a:gd name="T34" fmla="*/ 900000000 w 127"/>
                <a:gd name="T35" fmla="*/ 1535248628 h 128"/>
                <a:gd name="T36" fmla="*/ 337500000 w 127"/>
                <a:gd name="T37" fmla="*/ 1108788581 h 128"/>
                <a:gd name="T38" fmla="*/ 1729687500 w 127"/>
                <a:gd name="T39" fmla="*/ 952422411 h 128"/>
                <a:gd name="T40" fmla="*/ 1729687500 w 127"/>
                <a:gd name="T41" fmla="*/ 952422411 h 128"/>
                <a:gd name="T42" fmla="*/ 154687500 w 127"/>
                <a:gd name="T43" fmla="*/ 1023500342 h 128"/>
                <a:gd name="T44" fmla="*/ 56250000 w 127"/>
                <a:gd name="T45" fmla="*/ 909776406 h 128"/>
                <a:gd name="T46" fmla="*/ 126562500 w 127"/>
                <a:gd name="T47" fmla="*/ 625472222 h 128"/>
                <a:gd name="T48" fmla="*/ 295312500 w 127"/>
                <a:gd name="T49" fmla="*/ 852916323 h 128"/>
                <a:gd name="T50" fmla="*/ 295312500 w 127"/>
                <a:gd name="T51" fmla="*/ 1023500342 h 128"/>
                <a:gd name="T52" fmla="*/ 154687500 w 127"/>
                <a:gd name="T53" fmla="*/ 511748286 h 128"/>
                <a:gd name="T54" fmla="*/ 154687500 w 127"/>
                <a:gd name="T55" fmla="*/ 511748286 h 128"/>
                <a:gd name="T56" fmla="*/ 182812500 w 127"/>
                <a:gd name="T57" fmla="*/ 454888203 h 128"/>
                <a:gd name="T58" fmla="*/ 196875000 w 127"/>
                <a:gd name="T59" fmla="*/ 440674125 h 128"/>
                <a:gd name="T60" fmla="*/ 196875000 w 127"/>
                <a:gd name="T61" fmla="*/ 440674125 h 128"/>
                <a:gd name="T62" fmla="*/ 829687500 w 127"/>
                <a:gd name="T63" fmla="*/ 625472222 h 128"/>
                <a:gd name="T64" fmla="*/ 1462500000 w 127"/>
                <a:gd name="T65" fmla="*/ 341168038 h 128"/>
                <a:gd name="T66" fmla="*/ 1518750000 w 127"/>
                <a:gd name="T67" fmla="*/ 341168038 h 128"/>
                <a:gd name="T68" fmla="*/ 1125000000 w 127"/>
                <a:gd name="T69" fmla="*/ 1066142577 h 128"/>
                <a:gd name="T70" fmla="*/ 337500000 w 127"/>
                <a:gd name="T71" fmla="*/ 1066142577 h 128"/>
                <a:gd name="T72" fmla="*/ 337500000 w 127"/>
                <a:gd name="T73" fmla="*/ 952422411 h 128"/>
                <a:gd name="T74" fmla="*/ 337500000 w 127"/>
                <a:gd name="T75" fmla="*/ 852916323 h 128"/>
                <a:gd name="T76" fmla="*/ 309375000 w 127"/>
                <a:gd name="T77" fmla="*/ 810270319 h 128"/>
                <a:gd name="T78" fmla="*/ 168750000 w 127"/>
                <a:gd name="T79" fmla="*/ 625472222 h 128"/>
                <a:gd name="T80" fmla="*/ 210937500 w 127"/>
                <a:gd name="T81" fmla="*/ 412242198 h 128"/>
                <a:gd name="T82" fmla="*/ 745312500 w 127"/>
                <a:gd name="T83" fmla="*/ 71077931 h 128"/>
                <a:gd name="T84" fmla="*/ 309375000 w 127"/>
                <a:gd name="T85" fmla="*/ 810270319 h 128"/>
                <a:gd name="T86" fmla="*/ 773437500 w 127"/>
                <a:gd name="T87" fmla="*/ 71077931 h 128"/>
                <a:gd name="T88" fmla="*/ 801562500 w 127"/>
                <a:gd name="T89" fmla="*/ 71077931 h 128"/>
                <a:gd name="T90" fmla="*/ 801562500 w 127"/>
                <a:gd name="T91" fmla="*/ 71077931 h 128"/>
                <a:gd name="T92" fmla="*/ 857812500 w 127"/>
                <a:gd name="T93" fmla="*/ 56860083 h 128"/>
                <a:gd name="T94" fmla="*/ 351562500 w 127"/>
                <a:gd name="T95" fmla="*/ 810270319 h 128"/>
                <a:gd name="T96" fmla="*/ 871875000 w 127"/>
                <a:gd name="T97" fmla="*/ 71077931 h 128"/>
                <a:gd name="T98" fmla="*/ 900000000 w 127"/>
                <a:gd name="T99" fmla="*/ 56860083 h 128"/>
                <a:gd name="T100" fmla="*/ 1462500000 w 127"/>
                <a:gd name="T101" fmla="*/ 298522033 h 128"/>
                <a:gd name="T102" fmla="*/ 815625000 w 127"/>
                <a:gd name="T103" fmla="*/ 582826217 h 128"/>
                <a:gd name="T104" fmla="*/ 900000000 w 127"/>
                <a:gd name="T105" fmla="*/ 0 h 128"/>
                <a:gd name="T106" fmla="*/ 900000000 w 127"/>
                <a:gd name="T107" fmla="*/ 1819552813 h 128"/>
                <a:gd name="T108" fmla="*/ 900000000 w 127"/>
                <a:gd name="T109" fmla="*/ 0 h 1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7"/>
                <a:gd name="T166" fmla="*/ 0 h 128"/>
                <a:gd name="T167" fmla="*/ 127 w 127"/>
                <a:gd name="T168" fmla="*/ 128 h 12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7" h="128">
                  <a:moveTo>
                    <a:pt x="94" y="115"/>
                  </a:moveTo>
                  <a:cubicBezTo>
                    <a:pt x="94" y="115"/>
                    <a:pt x="95" y="115"/>
                    <a:pt x="95" y="115"/>
                  </a:cubicBezTo>
                  <a:cubicBezTo>
                    <a:pt x="95" y="115"/>
                    <a:pt x="94" y="115"/>
                    <a:pt x="94" y="115"/>
                  </a:cubicBezTo>
                  <a:moveTo>
                    <a:pt x="96" y="114"/>
                  </a:moveTo>
                  <a:cubicBezTo>
                    <a:pt x="97" y="114"/>
                    <a:pt x="97" y="113"/>
                    <a:pt x="97" y="113"/>
                  </a:cubicBezTo>
                  <a:cubicBezTo>
                    <a:pt x="97" y="113"/>
                    <a:pt x="97" y="114"/>
                    <a:pt x="96" y="114"/>
                  </a:cubicBezTo>
                  <a:moveTo>
                    <a:pt x="64" y="124"/>
                  </a:moveTo>
                  <a:cubicBezTo>
                    <a:pt x="57" y="124"/>
                    <a:pt x="51" y="122"/>
                    <a:pt x="45" y="120"/>
                  </a:cubicBezTo>
                  <a:cubicBezTo>
                    <a:pt x="37" y="114"/>
                    <a:pt x="31" y="106"/>
                    <a:pt x="27" y="94"/>
                  </a:cubicBezTo>
                  <a:cubicBezTo>
                    <a:pt x="40" y="98"/>
                    <a:pt x="53" y="106"/>
                    <a:pt x="63" y="110"/>
                  </a:cubicBezTo>
                  <a:cubicBezTo>
                    <a:pt x="68" y="112"/>
                    <a:pt x="80" y="116"/>
                    <a:pt x="93" y="116"/>
                  </a:cubicBezTo>
                  <a:cubicBezTo>
                    <a:pt x="84" y="121"/>
                    <a:pt x="74" y="124"/>
                    <a:pt x="64" y="124"/>
                  </a:cubicBezTo>
                  <a:moveTo>
                    <a:pt x="37" y="117"/>
                  </a:moveTo>
                  <a:cubicBezTo>
                    <a:pt x="28" y="113"/>
                    <a:pt x="21" y="107"/>
                    <a:pt x="15" y="99"/>
                  </a:cubicBezTo>
                  <a:cubicBezTo>
                    <a:pt x="15" y="99"/>
                    <a:pt x="15" y="99"/>
                    <a:pt x="15" y="99"/>
                  </a:cubicBezTo>
                  <a:cubicBezTo>
                    <a:pt x="15" y="99"/>
                    <a:pt x="15" y="99"/>
                    <a:pt x="15" y="99"/>
                  </a:cubicBezTo>
                  <a:cubicBezTo>
                    <a:pt x="15" y="98"/>
                    <a:pt x="15" y="98"/>
                    <a:pt x="15" y="97"/>
                  </a:cubicBezTo>
                  <a:cubicBezTo>
                    <a:pt x="15" y="96"/>
                    <a:pt x="15" y="95"/>
                    <a:pt x="16" y="94"/>
                  </a:cubicBezTo>
                  <a:cubicBezTo>
                    <a:pt x="16" y="94"/>
                    <a:pt x="17" y="93"/>
                    <a:pt x="20" y="93"/>
                  </a:cubicBezTo>
                  <a:cubicBezTo>
                    <a:pt x="21" y="93"/>
                    <a:pt x="22" y="93"/>
                    <a:pt x="24" y="94"/>
                  </a:cubicBezTo>
                  <a:cubicBezTo>
                    <a:pt x="27" y="103"/>
                    <a:pt x="32" y="111"/>
                    <a:pt x="37" y="117"/>
                  </a:cubicBezTo>
                  <a:moveTo>
                    <a:pt x="12" y="95"/>
                  </a:moveTo>
                  <a:cubicBezTo>
                    <a:pt x="8" y="88"/>
                    <a:pt x="6" y="81"/>
                    <a:pt x="5" y="73"/>
                  </a:cubicBezTo>
                  <a:cubicBezTo>
                    <a:pt x="8" y="74"/>
                    <a:pt x="13" y="76"/>
                    <a:pt x="21" y="77"/>
                  </a:cubicBezTo>
                  <a:cubicBezTo>
                    <a:pt x="21" y="82"/>
                    <a:pt x="22" y="86"/>
                    <a:pt x="23" y="90"/>
                  </a:cubicBezTo>
                  <a:cubicBezTo>
                    <a:pt x="22" y="90"/>
                    <a:pt x="21" y="90"/>
                    <a:pt x="20" y="90"/>
                  </a:cubicBezTo>
                  <a:cubicBezTo>
                    <a:pt x="20" y="90"/>
                    <a:pt x="20" y="90"/>
                    <a:pt x="20" y="90"/>
                  </a:cubicBezTo>
                  <a:cubicBezTo>
                    <a:pt x="17" y="90"/>
                    <a:pt x="15" y="91"/>
                    <a:pt x="13" y="93"/>
                  </a:cubicBezTo>
                  <a:cubicBezTo>
                    <a:pt x="13" y="93"/>
                    <a:pt x="13" y="94"/>
                    <a:pt x="12" y="95"/>
                  </a:cubicBezTo>
                  <a:moveTo>
                    <a:pt x="49" y="79"/>
                  </a:moveTo>
                  <a:cubicBezTo>
                    <a:pt x="58" y="79"/>
                    <a:pt x="68" y="79"/>
                    <a:pt x="80" y="78"/>
                  </a:cubicBezTo>
                  <a:cubicBezTo>
                    <a:pt x="100" y="76"/>
                    <a:pt x="114" y="72"/>
                    <a:pt x="123" y="67"/>
                  </a:cubicBezTo>
                  <a:cubicBezTo>
                    <a:pt x="122" y="86"/>
                    <a:pt x="112" y="103"/>
                    <a:pt x="98" y="113"/>
                  </a:cubicBezTo>
                  <a:cubicBezTo>
                    <a:pt x="96" y="113"/>
                    <a:pt x="95" y="113"/>
                    <a:pt x="93" y="113"/>
                  </a:cubicBezTo>
                  <a:cubicBezTo>
                    <a:pt x="93" y="113"/>
                    <a:pt x="93" y="113"/>
                    <a:pt x="93" y="113"/>
                  </a:cubicBezTo>
                  <a:cubicBezTo>
                    <a:pt x="81" y="113"/>
                    <a:pt x="69" y="110"/>
                    <a:pt x="64" y="108"/>
                  </a:cubicBezTo>
                  <a:cubicBezTo>
                    <a:pt x="54" y="104"/>
                    <a:pt x="40" y="95"/>
                    <a:pt x="26" y="91"/>
                  </a:cubicBezTo>
                  <a:cubicBezTo>
                    <a:pt x="25" y="87"/>
                    <a:pt x="24" y="83"/>
                    <a:pt x="24" y="78"/>
                  </a:cubicBezTo>
                  <a:cubicBezTo>
                    <a:pt x="30" y="79"/>
                    <a:pt x="39" y="79"/>
                    <a:pt x="49" y="79"/>
                  </a:cubicBezTo>
                  <a:moveTo>
                    <a:pt x="123" y="67"/>
                  </a:moveTo>
                  <a:cubicBezTo>
                    <a:pt x="123" y="66"/>
                    <a:pt x="123" y="65"/>
                    <a:pt x="123" y="64"/>
                  </a:cubicBezTo>
                  <a:cubicBezTo>
                    <a:pt x="123" y="65"/>
                    <a:pt x="123" y="66"/>
                    <a:pt x="123" y="67"/>
                  </a:cubicBezTo>
                  <a:moveTo>
                    <a:pt x="21" y="74"/>
                  </a:moveTo>
                  <a:cubicBezTo>
                    <a:pt x="16" y="74"/>
                    <a:pt x="13" y="73"/>
                    <a:pt x="11" y="72"/>
                  </a:cubicBezTo>
                  <a:cubicBezTo>
                    <a:pt x="7" y="71"/>
                    <a:pt x="5" y="70"/>
                    <a:pt x="4" y="69"/>
                  </a:cubicBezTo>
                  <a:cubicBezTo>
                    <a:pt x="4" y="67"/>
                    <a:pt x="4" y="66"/>
                    <a:pt x="4" y="64"/>
                  </a:cubicBezTo>
                  <a:cubicBezTo>
                    <a:pt x="4" y="55"/>
                    <a:pt x="6" y="46"/>
                    <a:pt x="10" y="38"/>
                  </a:cubicBezTo>
                  <a:cubicBezTo>
                    <a:pt x="10" y="40"/>
                    <a:pt x="9" y="42"/>
                    <a:pt x="9" y="44"/>
                  </a:cubicBezTo>
                  <a:cubicBezTo>
                    <a:pt x="9" y="48"/>
                    <a:pt x="10" y="52"/>
                    <a:pt x="12" y="55"/>
                  </a:cubicBezTo>
                  <a:cubicBezTo>
                    <a:pt x="14" y="57"/>
                    <a:pt x="17" y="59"/>
                    <a:pt x="21" y="60"/>
                  </a:cubicBezTo>
                  <a:cubicBezTo>
                    <a:pt x="21" y="62"/>
                    <a:pt x="21" y="65"/>
                    <a:pt x="21" y="67"/>
                  </a:cubicBezTo>
                  <a:cubicBezTo>
                    <a:pt x="21" y="69"/>
                    <a:pt x="21" y="70"/>
                    <a:pt x="21" y="72"/>
                  </a:cubicBezTo>
                  <a:cubicBezTo>
                    <a:pt x="21" y="73"/>
                    <a:pt x="21" y="74"/>
                    <a:pt x="21" y="74"/>
                  </a:cubicBezTo>
                  <a:moveTo>
                    <a:pt x="11" y="36"/>
                  </a:moveTo>
                  <a:cubicBezTo>
                    <a:pt x="11" y="36"/>
                    <a:pt x="11" y="35"/>
                    <a:pt x="12" y="35"/>
                  </a:cubicBezTo>
                  <a:cubicBezTo>
                    <a:pt x="11" y="35"/>
                    <a:pt x="11" y="36"/>
                    <a:pt x="11" y="36"/>
                  </a:cubicBezTo>
                  <a:moveTo>
                    <a:pt x="12" y="33"/>
                  </a:moveTo>
                  <a:cubicBezTo>
                    <a:pt x="13" y="32"/>
                    <a:pt x="13" y="32"/>
                    <a:pt x="13" y="32"/>
                  </a:cubicBezTo>
                  <a:cubicBezTo>
                    <a:pt x="12" y="33"/>
                    <a:pt x="12" y="33"/>
                    <a:pt x="12" y="33"/>
                  </a:cubicBezTo>
                  <a:moveTo>
                    <a:pt x="14" y="31"/>
                  </a:moveTo>
                  <a:cubicBezTo>
                    <a:pt x="14" y="31"/>
                    <a:pt x="14" y="30"/>
                    <a:pt x="15" y="30"/>
                  </a:cubicBezTo>
                  <a:cubicBezTo>
                    <a:pt x="14" y="30"/>
                    <a:pt x="14" y="31"/>
                    <a:pt x="14" y="31"/>
                  </a:cubicBezTo>
                  <a:moveTo>
                    <a:pt x="24" y="60"/>
                  </a:moveTo>
                  <a:cubicBezTo>
                    <a:pt x="45" y="60"/>
                    <a:pt x="54" y="48"/>
                    <a:pt x="59" y="44"/>
                  </a:cubicBezTo>
                  <a:cubicBezTo>
                    <a:pt x="62" y="42"/>
                    <a:pt x="69" y="37"/>
                    <a:pt x="78" y="32"/>
                  </a:cubicBezTo>
                  <a:cubicBezTo>
                    <a:pt x="86" y="28"/>
                    <a:pt x="96" y="24"/>
                    <a:pt x="104" y="24"/>
                  </a:cubicBezTo>
                  <a:cubicBezTo>
                    <a:pt x="104" y="24"/>
                    <a:pt x="104" y="24"/>
                    <a:pt x="104" y="24"/>
                  </a:cubicBezTo>
                  <a:cubicBezTo>
                    <a:pt x="106" y="24"/>
                    <a:pt x="107" y="24"/>
                    <a:pt x="108" y="24"/>
                  </a:cubicBezTo>
                  <a:cubicBezTo>
                    <a:pt x="117" y="34"/>
                    <a:pt x="123" y="48"/>
                    <a:pt x="123" y="64"/>
                  </a:cubicBezTo>
                  <a:cubicBezTo>
                    <a:pt x="114" y="69"/>
                    <a:pt x="100" y="73"/>
                    <a:pt x="80" y="75"/>
                  </a:cubicBezTo>
                  <a:cubicBezTo>
                    <a:pt x="68" y="76"/>
                    <a:pt x="58" y="76"/>
                    <a:pt x="49" y="76"/>
                  </a:cubicBezTo>
                  <a:cubicBezTo>
                    <a:pt x="38" y="76"/>
                    <a:pt x="30" y="76"/>
                    <a:pt x="24" y="75"/>
                  </a:cubicBezTo>
                  <a:cubicBezTo>
                    <a:pt x="24" y="74"/>
                    <a:pt x="23" y="73"/>
                    <a:pt x="23" y="72"/>
                  </a:cubicBezTo>
                  <a:cubicBezTo>
                    <a:pt x="23" y="70"/>
                    <a:pt x="24" y="69"/>
                    <a:pt x="24" y="67"/>
                  </a:cubicBezTo>
                  <a:cubicBezTo>
                    <a:pt x="24" y="65"/>
                    <a:pt x="24" y="62"/>
                    <a:pt x="24" y="60"/>
                  </a:cubicBezTo>
                  <a:cubicBezTo>
                    <a:pt x="24" y="60"/>
                    <a:pt x="24" y="60"/>
                    <a:pt x="24" y="60"/>
                  </a:cubicBezTo>
                  <a:cubicBezTo>
                    <a:pt x="24" y="60"/>
                    <a:pt x="24" y="60"/>
                    <a:pt x="24" y="60"/>
                  </a:cubicBezTo>
                  <a:moveTo>
                    <a:pt x="22" y="57"/>
                  </a:moveTo>
                  <a:cubicBezTo>
                    <a:pt x="18" y="57"/>
                    <a:pt x="16" y="55"/>
                    <a:pt x="14" y="53"/>
                  </a:cubicBezTo>
                  <a:cubicBezTo>
                    <a:pt x="13" y="51"/>
                    <a:pt x="12" y="48"/>
                    <a:pt x="12" y="44"/>
                  </a:cubicBezTo>
                  <a:cubicBezTo>
                    <a:pt x="12" y="40"/>
                    <a:pt x="13" y="36"/>
                    <a:pt x="14" y="33"/>
                  </a:cubicBezTo>
                  <a:cubicBezTo>
                    <a:pt x="14" y="32"/>
                    <a:pt x="15" y="30"/>
                    <a:pt x="15" y="29"/>
                  </a:cubicBezTo>
                  <a:cubicBezTo>
                    <a:pt x="15" y="29"/>
                    <a:pt x="15" y="29"/>
                    <a:pt x="15" y="29"/>
                  </a:cubicBezTo>
                  <a:cubicBezTo>
                    <a:pt x="24" y="17"/>
                    <a:pt x="37" y="8"/>
                    <a:pt x="53" y="5"/>
                  </a:cubicBezTo>
                  <a:cubicBezTo>
                    <a:pt x="50" y="6"/>
                    <a:pt x="48" y="8"/>
                    <a:pt x="46" y="10"/>
                  </a:cubicBezTo>
                  <a:cubicBezTo>
                    <a:pt x="35" y="17"/>
                    <a:pt x="25" y="31"/>
                    <a:pt x="22" y="57"/>
                  </a:cubicBezTo>
                  <a:moveTo>
                    <a:pt x="54" y="5"/>
                  </a:moveTo>
                  <a:cubicBezTo>
                    <a:pt x="54" y="5"/>
                    <a:pt x="55" y="5"/>
                    <a:pt x="55" y="5"/>
                  </a:cubicBezTo>
                  <a:cubicBezTo>
                    <a:pt x="55" y="5"/>
                    <a:pt x="54" y="5"/>
                    <a:pt x="54" y="5"/>
                  </a:cubicBezTo>
                  <a:moveTo>
                    <a:pt x="57" y="5"/>
                  </a:moveTo>
                  <a:cubicBezTo>
                    <a:pt x="57" y="5"/>
                    <a:pt x="57" y="5"/>
                    <a:pt x="58" y="5"/>
                  </a:cubicBezTo>
                  <a:cubicBezTo>
                    <a:pt x="57" y="5"/>
                    <a:pt x="57" y="5"/>
                    <a:pt x="57" y="5"/>
                  </a:cubicBezTo>
                  <a:moveTo>
                    <a:pt x="60" y="4"/>
                  </a:moveTo>
                  <a:cubicBezTo>
                    <a:pt x="61" y="4"/>
                    <a:pt x="61" y="4"/>
                    <a:pt x="61" y="4"/>
                  </a:cubicBezTo>
                  <a:cubicBezTo>
                    <a:pt x="60" y="4"/>
                    <a:pt x="60" y="4"/>
                    <a:pt x="60" y="4"/>
                  </a:cubicBezTo>
                  <a:moveTo>
                    <a:pt x="25" y="57"/>
                  </a:moveTo>
                  <a:cubicBezTo>
                    <a:pt x="28" y="32"/>
                    <a:pt x="38" y="19"/>
                    <a:pt x="47" y="12"/>
                  </a:cubicBezTo>
                  <a:cubicBezTo>
                    <a:pt x="53" y="8"/>
                    <a:pt x="58" y="6"/>
                    <a:pt x="62" y="5"/>
                  </a:cubicBezTo>
                  <a:cubicBezTo>
                    <a:pt x="63" y="5"/>
                    <a:pt x="63" y="4"/>
                    <a:pt x="64" y="4"/>
                  </a:cubicBezTo>
                  <a:cubicBezTo>
                    <a:pt x="64" y="4"/>
                    <a:pt x="64" y="4"/>
                    <a:pt x="64" y="4"/>
                  </a:cubicBezTo>
                  <a:cubicBezTo>
                    <a:pt x="80" y="4"/>
                    <a:pt x="94" y="11"/>
                    <a:pt x="105" y="21"/>
                  </a:cubicBezTo>
                  <a:cubicBezTo>
                    <a:pt x="104" y="21"/>
                    <a:pt x="104" y="21"/>
                    <a:pt x="104" y="21"/>
                  </a:cubicBezTo>
                  <a:cubicBezTo>
                    <a:pt x="95" y="21"/>
                    <a:pt x="85" y="25"/>
                    <a:pt x="76" y="30"/>
                  </a:cubicBezTo>
                  <a:cubicBezTo>
                    <a:pt x="68" y="34"/>
                    <a:pt x="61" y="39"/>
                    <a:pt x="58" y="41"/>
                  </a:cubicBezTo>
                  <a:cubicBezTo>
                    <a:pt x="51" y="46"/>
                    <a:pt x="44" y="57"/>
                    <a:pt x="25" y="57"/>
                  </a:cubicBezTo>
                  <a:moveTo>
                    <a:pt x="64" y="0"/>
                  </a:moveTo>
                  <a:cubicBezTo>
                    <a:pt x="28" y="0"/>
                    <a:pt x="0" y="29"/>
                    <a:pt x="0" y="64"/>
                  </a:cubicBezTo>
                  <a:cubicBezTo>
                    <a:pt x="0" y="99"/>
                    <a:pt x="28" y="128"/>
                    <a:pt x="64" y="128"/>
                  </a:cubicBezTo>
                  <a:cubicBezTo>
                    <a:pt x="99" y="128"/>
                    <a:pt x="127" y="99"/>
                    <a:pt x="127" y="64"/>
                  </a:cubicBezTo>
                  <a:cubicBezTo>
                    <a:pt x="127" y="29"/>
                    <a:pt x="99" y="0"/>
                    <a:pt x="6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610" name="Freeform 416"/>
            <p:cNvSpPr>
              <a:spLocks noEditPoints="1" noChangeArrowheads="1"/>
            </p:cNvSpPr>
            <p:nvPr/>
          </p:nvSpPr>
          <p:spPr bwMode="auto">
            <a:xfrm>
              <a:off x="1992312" y="1574800"/>
              <a:ext cx="325437" cy="327025"/>
            </a:xfrm>
            <a:custGeom>
              <a:avLst/>
              <a:gdLst>
                <a:gd name="T0" fmla="*/ 489737797 w 87"/>
                <a:gd name="T1" fmla="*/ 1158608227 h 87"/>
                <a:gd name="T2" fmla="*/ 531715429 w 87"/>
                <a:gd name="T3" fmla="*/ 1144482251 h 87"/>
                <a:gd name="T4" fmla="*/ 377798691 w 87"/>
                <a:gd name="T5" fmla="*/ 1172737962 h 87"/>
                <a:gd name="T6" fmla="*/ 111939106 w 87"/>
                <a:gd name="T7" fmla="*/ 1144482251 h 87"/>
                <a:gd name="T8" fmla="*/ 69961474 w 87"/>
                <a:gd name="T9" fmla="*/ 833635591 h 87"/>
                <a:gd name="T10" fmla="*/ 83955265 w 87"/>
                <a:gd name="T11" fmla="*/ 1116222780 h 87"/>
                <a:gd name="T12" fmla="*/ 69961474 w 87"/>
                <a:gd name="T13" fmla="*/ 791246385 h 87"/>
                <a:gd name="T14" fmla="*/ 83955265 w 87"/>
                <a:gd name="T15" fmla="*/ 720597708 h 87"/>
                <a:gd name="T16" fmla="*/ 1133392333 w 87"/>
                <a:gd name="T17" fmla="*/ 536918666 h 87"/>
                <a:gd name="T18" fmla="*/ 1133392333 w 87"/>
                <a:gd name="T19" fmla="*/ 522788931 h 87"/>
                <a:gd name="T20" fmla="*/ 1147386124 w 87"/>
                <a:gd name="T21" fmla="*/ 452140254 h 87"/>
                <a:gd name="T22" fmla="*/ 895520330 w 87"/>
                <a:gd name="T23" fmla="*/ 409751048 h 87"/>
                <a:gd name="T24" fmla="*/ 923504171 w 87"/>
                <a:gd name="T25" fmla="*/ 310846660 h 87"/>
                <a:gd name="T26" fmla="*/ 279849635 w 87"/>
                <a:gd name="T27" fmla="*/ 960799450 h 87"/>
                <a:gd name="T28" fmla="*/ 335821059 w 87"/>
                <a:gd name="T29" fmla="*/ 974929185 h 87"/>
                <a:gd name="T30" fmla="*/ 335821059 w 87"/>
                <a:gd name="T31" fmla="*/ 904280509 h 87"/>
                <a:gd name="T32" fmla="*/ 377798691 w 87"/>
                <a:gd name="T33" fmla="*/ 904280509 h 87"/>
                <a:gd name="T34" fmla="*/ 447760165 w 87"/>
                <a:gd name="T35" fmla="*/ 861891303 h 87"/>
                <a:gd name="T36" fmla="*/ 475744006 w 87"/>
                <a:gd name="T37" fmla="*/ 777116649 h 87"/>
                <a:gd name="T38" fmla="*/ 517721638 w 87"/>
                <a:gd name="T39" fmla="*/ 762986914 h 87"/>
                <a:gd name="T40" fmla="*/ 587686853 w 87"/>
                <a:gd name="T41" fmla="*/ 720597708 h 87"/>
                <a:gd name="T42" fmla="*/ 643654536 w 87"/>
                <a:gd name="T43" fmla="*/ 621693320 h 87"/>
                <a:gd name="T44" fmla="*/ 671638377 w 87"/>
                <a:gd name="T45" fmla="*/ 607563584 h 87"/>
                <a:gd name="T46" fmla="*/ 741603591 w 87"/>
                <a:gd name="T47" fmla="*/ 565174378 h 87"/>
                <a:gd name="T48" fmla="*/ 797571274 w 87"/>
                <a:gd name="T49" fmla="*/ 466269990 h 87"/>
                <a:gd name="T50" fmla="*/ 825558856 w 87"/>
                <a:gd name="T51" fmla="*/ 466269990 h 87"/>
                <a:gd name="T52" fmla="*/ 881526539 w 87"/>
                <a:gd name="T53" fmla="*/ 409751048 h 87"/>
                <a:gd name="T54" fmla="*/ 1119398542 w 87"/>
                <a:gd name="T55" fmla="*/ 113034124 h 87"/>
                <a:gd name="T56" fmla="*/ 1161376174 w 87"/>
                <a:gd name="T57" fmla="*/ 409751048 h 87"/>
                <a:gd name="T58" fmla="*/ 307833477 w 87"/>
                <a:gd name="T59" fmla="*/ 310846660 h 87"/>
                <a:gd name="T60" fmla="*/ 853542697 w 87"/>
                <a:gd name="T61" fmla="*/ 339106130 h 87"/>
                <a:gd name="T62" fmla="*/ 797571274 w 87"/>
                <a:gd name="T63" fmla="*/ 324976395 h 87"/>
                <a:gd name="T64" fmla="*/ 755593642 w 87"/>
                <a:gd name="T65" fmla="*/ 381495336 h 87"/>
                <a:gd name="T66" fmla="*/ 755593642 w 87"/>
                <a:gd name="T67" fmla="*/ 423880784 h 87"/>
                <a:gd name="T68" fmla="*/ 657648327 w 87"/>
                <a:gd name="T69" fmla="*/ 466269990 h 87"/>
                <a:gd name="T70" fmla="*/ 601676903 w 87"/>
                <a:gd name="T71" fmla="*/ 536918666 h 87"/>
                <a:gd name="T72" fmla="*/ 601676903 w 87"/>
                <a:gd name="T73" fmla="*/ 579304114 h 87"/>
                <a:gd name="T74" fmla="*/ 503731588 w 87"/>
                <a:gd name="T75" fmla="*/ 621693320 h 87"/>
                <a:gd name="T76" fmla="*/ 447760165 w 87"/>
                <a:gd name="T77" fmla="*/ 692338237 h 87"/>
                <a:gd name="T78" fmla="*/ 447760165 w 87"/>
                <a:gd name="T79" fmla="*/ 734727443 h 87"/>
                <a:gd name="T80" fmla="*/ 363804900 w 87"/>
                <a:gd name="T81" fmla="*/ 762986914 h 87"/>
                <a:gd name="T82" fmla="*/ 321827268 w 87"/>
                <a:gd name="T83" fmla="*/ 847761567 h 87"/>
                <a:gd name="T84" fmla="*/ 307833477 w 87"/>
                <a:gd name="T85" fmla="*/ 876021038 h 87"/>
                <a:gd name="T86" fmla="*/ 685632168 w 87"/>
                <a:gd name="T87" fmla="*/ 98904389 h 87"/>
                <a:gd name="T88" fmla="*/ 699625959 w 87"/>
                <a:gd name="T89" fmla="*/ 84774653 h 87"/>
                <a:gd name="T90" fmla="*/ 783581224 w 87"/>
                <a:gd name="T91" fmla="*/ 70648677 h 87"/>
                <a:gd name="T92" fmla="*/ 811565065 w 87"/>
                <a:gd name="T93" fmla="*/ 70648677 h 87"/>
                <a:gd name="T94" fmla="*/ 1105408491 w 87"/>
                <a:gd name="T95" fmla="*/ 84774653 h 87"/>
                <a:gd name="T96" fmla="*/ 811565065 w 87"/>
                <a:gd name="T97" fmla="*/ 14129735 h 87"/>
                <a:gd name="T98" fmla="*/ 265855844 w 87"/>
                <a:gd name="T99" fmla="*/ 296716924 h 87"/>
                <a:gd name="T100" fmla="*/ 27983841 w 87"/>
                <a:gd name="T101" fmla="*/ 1116222780 h 87"/>
                <a:gd name="T102" fmla="*/ 41977632 w 87"/>
                <a:gd name="T103" fmla="*/ 1144482251 h 87"/>
                <a:gd name="T104" fmla="*/ 69961474 w 87"/>
                <a:gd name="T105" fmla="*/ 1186867698 h 87"/>
                <a:gd name="T106" fmla="*/ 97949056 w 87"/>
                <a:gd name="T107" fmla="*/ 1200997433 h 87"/>
                <a:gd name="T108" fmla="*/ 307833477 w 87"/>
                <a:gd name="T109" fmla="*/ 1229256904 h 87"/>
                <a:gd name="T110" fmla="*/ 951491753 w 87"/>
                <a:gd name="T111" fmla="*/ 960799450 h 87"/>
                <a:gd name="T112" fmla="*/ 1203353806 w 87"/>
                <a:gd name="T113" fmla="*/ 183682801 h 87"/>
                <a:gd name="T114" fmla="*/ 1189363756 w 87"/>
                <a:gd name="T115" fmla="*/ 98904389 h 87"/>
                <a:gd name="T116" fmla="*/ 1133392333 w 87"/>
                <a:gd name="T117" fmla="*/ 42389206 h 87"/>
                <a:gd name="T118" fmla="*/ 1091414700 w 87"/>
                <a:gd name="T119" fmla="*/ 28259471 h 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
                <a:gd name="T181" fmla="*/ 0 h 87"/>
                <a:gd name="T182" fmla="*/ 87 w 87"/>
                <a:gd name="T183" fmla="*/ 87 h 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 h="87">
                  <a:moveTo>
                    <a:pt x="31" y="82"/>
                  </a:moveTo>
                  <a:cubicBezTo>
                    <a:pt x="32" y="82"/>
                    <a:pt x="32" y="82"/>
                    <a:pt x="32" y="82"/>
                  </a:cubicBezTo>
                  <a:cubicBezTo>
                    <a:pt x="32" y="82"/>
                    <a:pt x="32" y="82"/>
                    <a:pt x="31" y="82"/>
                  </a:cubicBezTo>
                  <a:moveTo>
                    <a:pt x="35" y="82"/>
                  </a:moveTo>
                  <a:cubicBezTo>
                    <a:pt x="35" y="82"/>
                    <a:pt x="35" y="82"/>
                    <a:pt x="35" y="82"/>
                  </a:cubicBezTo>
                  <a:cubicBezTo>
                    <a:pt x="35" y="82"/>
                    <a:pt x="35" y="82"/>
                    <a:pt x="35" y="82"/>
                  </a:cubicBezTo>
                  <a:moveTo>
                    <a:pt x="36" y="82"/>
                  </a:moveTo>
                  <a:cubicBezTo>
                    <a:pt x="37" y="81"/>
                    <a:pt x="37" y="81"/>
                    <a:pt x="38" y="81"/>
                  </a:cubicBezTo>
                  <a:cubicBezTo>
                    <a:pt x="37" y="81"/>
                    <a:pt x="37" y="81"/>
                    <a:pt x="36" y="82"/>
                  </a:cubicBezTo>
                  <a:moveTo>
                    <a:pt x="8" y="80"/>
                  </a:moveTo>
                  <a:cubicBezTo>
                    <a:pt x="14" y="74"/>
                    <a:pt x="14" y="74"/>
                    <a:pt x="14" y="74"/>
                  </a:cubicBezTo>
                  <a:cubicBezTo>
                    <a:pt x="18" y="78"/>
                    <a:pt x="22" y="81"/>
                    <a:pt x="27" y="83"/>
                  </a:cubicBezTo>
                  <a:cubicBezTo>
                    <a:pt x="25" y="83"/>
                    <a:pt x="23" y="83"/>
                    <a:pt x="21" y="83"/>
                  </a:cubicBezTo>
                  <a:cubicBezTo>
                    <a:pt x="17" y="83"/>
                    <a:pt x="14" y="83"/>
                    <a:pt x="12" y="82"/>
                  </a:cubicBezTo>
                  <a:cubicBezTo>
                    <a:pt x="10" y="82"/>
                    <a:pt x="8" y="81"/>
                    <a:pt x="8" y="81"/>
                  </a:cubicBezTo>
                  <a:cubicBezTo>
                    <a:pt x="8" y="81"/>
                    <a:pt x="8" y="81"/>
                    <a:pt x="8" y="81"/>
                  </a:cubicBezTo>
                  <a:cubicBezTo>
                    <a:pt x="8" y="80"/>
                    <a:pt x="8" y="80"/>
                    <a:pt x="8" y="80"/>
                  </a:cubicBezTo>
                  <a:cubicBezTo>
                    <a:pt x="8" y="80"/>
                    <a:pt x="8" y="80"/>
                    <a:pt x="8" y="80"/>
                  </a:cubicBezTo>
                  <a:moveTo>
                    <a:pt x="6" y="79"/>
                  </a:moveTo>
                  <a:cubicBezTo>
                    <a:pt x="6" y="79"/>
                    <a:pt x="3" y="72"/>
                    <a:pt x="5" y="59"/>
                  </a:cubicBezTo>
                  <a:cubicBezTo>
                    <a:pt x="5" y="59"/>
                    <a:pt x="4" y="60"/>
                    <a:pt x="4" y="61"/>
                  </a:cubicBezTo>
                  <a:cubicBezTo>
                    <a:pt x="7" y="65"/>
                    <a:pt x="10" y="69"/>
                    <a:pt x="13" y="73"/>
                  </a:cubicBezTo>
                  <a:cubicBezTo>
                    <a:pt x="7" y="80"/>
                    <a:pt x="7" y="80"/>
                    <a:pt x="7" y="80"/>
                  </a:cubicBezTo>
                  <a:cubicBezTo>
                    <a:pt x="6" y="79"/>
                    <a:pt x="6" y="79"/>
                    <a:pt x="6" y="79"/>
                  </a:cubicBezTo>
                  <a:cubicBezTo>
                    <a:pt x="6" y="79"/>
                    <a:pt x="6" y="79"/>
                    <a:pt x="6" y="79"/>
                  </a:cubicBezTo>
                  <a:moveTo>
                    <a:pt x="5" y="56"/>
                  </a:moveTo>
                  <a:cubicBezTo>
                    <a:pt x="5" y="55"/>
                    <a:pt x="5" y="55"/>
                    <a:pt x="5" y="55"/>
                  </a:cubicBezTo>
                  <a:cubicBezTo>
                    <a:pt x="5" y="56"/>
                    <a:pt x="5" y="56"/>
                    <a:pt x="5" y="56"/>
                  </a:cubicBezTo>
                  <a:moveTo>
                    <a:pt x="5" y="54"/>
                  </a:moveTo>
                  <a:cubicBezTo>
                    <a:pt x="5" y="53"/>
                    <a:pt x="6" y="53"/>
                    <a:pt x="6" y="52"/>
                  </a:cubicBezTo>
                  <a:cubicBezTo>
                    <a:pt x="6" y="53"/>
                    <a:pt x="5" y="53"/>
                    <a:pt x="5" y="54"/>
                  </a:cubicBezTo>
                  <a:moveTo>
                    <a:pt x="6" y="51"/>
                  </a:moveTo>
                  <a:cubicBezTo>
                    <a:pt x="6" y="51"/>
                    <a:pt x="6" y="50"/>
                    <a:pt x="6" y="50"/>
                  </a:cubicBezTo>
                  <a:cubicBezTo>
                    <a:pt x="6" y="50"/>
                    <a:pt x="6" y="51"/>
                    <a:pt x="6" y="51"/>
                  </a:cubicBezTo>
                  <a:moveTo>
                    <a:pt x="80" y="40"/>
                  </a:moveTo>
                  <a:cubicBezTo>
                    <a:pt x="80" y="40"/>
                    <a:pt x="81" y="39"/>
                    <a:pt x="81" y="38"/>
                  </a:cubicBezTo>
                  <a:cubicBezTo>
                    <a:pt x="81" y="39"/>
                    <a:pt x="80" y="40"/>
                    <a:pt x="80" y="40"/>
                  </a:cubicBezTo>
                  <a:moveTo>
                    <a:pt x="81" y="37"/>
                  </a:moveTo>
                  <a:cubicBezTo>
                    <a:pt x="81" y="37"/>
                    <a:pt x="81" y="36"/>
                    <a:pt x="82" y="36"/>
                  </a:cubicBezTo>
                  <a:cubicBezTo>
                    <a:pt x="81" y="36"/>
                    <a:pt x="81" y="37"/>
                    <a:pt x="81" y="37"/>
                  </a:cubicBezTo>
                  <a:moveTo>
                    <a:pt x="82" y="35"/>
                  </a:moveTo>
                  <a:cubicBezTo>
                    <a:pt x="82" y="34"/>
                    <a:pt x="82" y="34"/>
                    <a:pt x="82" y="33"/>
                  </a:cubicBezTo>
                  <a:cubicBezTo>
                    <a:pt x="82" y="34"/>
                    <a:pt x="82" y="34"/>
                    <a:pt x="82" y="35"/>
                  </a:cubicBezTo>
                  <a:moveTo>
                    <a:pt x="82" y="32"/>
                  </a:moveTo>
                  <a:cubicBezTo>
                    <a:pt x="82" y="31"/>
                    <a:pt x="83" y="31"/>
                    <a:pt x="83" y="30"/>
                  </a:cubicBezTo>
                  <a:cubicBezTo>
                    <a:pt x="83" y="31"/>
                    <a:pt x="82" y="31"/>
                    <a:pt x="82" y="32"/>
                  </a:cubicBezTo>
                  <a:moveTo>
                    <a:pt x="63" y="29"/>
                  </a:moveTo>
                  <a:cubicBezTo>
                    <a:pt x="63" y="29"/>
                    <a:pt x="63" y="29"/>
                    <a:pt x="64" y="29"/>
                  </a:cubicBezTo>
                  <a:cubicBezTo>
                    <a:pt x="64" y="29"/>
                    <a:pt x="64" y="28"/>
                    <a:pt x="64" y="28"/>
                  </a:cubicBezTo>
                  <a:cubicBezTo>
                    <a:pt x="63" y="27"/>
                    <a:pt x="63" y="27"/>
                    <a:pt x="63" y="26"/>
                  </a:cubicBezTo>
                  <a:cubicBezTo>
                    <a:pt x="63" y="25"/>
                    <a:pt x="63" y="25"/>
                    <a:pt x="63" y="25"/>
                  </a:cubicBezTo>
                  <a:cubicBezTo>
                    <a:pt x="66" y="22"/>
                    <a:pt x="66" y="22"/>
                    <a:pt x="66" y="22"/>
                  </a:cubicBezTo>
                  <a:cubicBezTo>
                    <a:pt x="72" y="28"/>
                    <a:pt x="77" y="34"/>
                    <a:pt x="80" y="41"/>
                  </a:cubicBezTo>
                  <a:cubicBezTo>
                    <a:pt x="77" y="50"/>
                    <a:pt x="71" y="59"/>
                    <a:pt x="65" y="65"/>
                  </a:cubicBezTo>
                  <a:cubicBezTo>
                    <a:pt x="59" y="72"/>
                    <a:pt x="49" y="78"/>
                    <a:pt x="38" y="81"/>
                  </a:cubicBezTo>
                  <a:cubicBezTo>
                    <a:pt x="32" y="78"/>
                    <a:pt x="26" y="73"/>
                    <a:pt x="20" y="68"/>
                  </a:cubicBezTo>
                  <a:cubicBezTo>
                    <a:pt x="21" y="67"/>
                    <a:pt x="21" y="67"/>
                    <a:pt x="21" y="67"/>
                  </a:cubicBezTo>
                  <a:cubicBezTo>
                    <a:pt x="21" y="68"/>
                    <a:pt x="22" y="68"/>
                    <a:pt x="23" y="69"/>
                  </a:cubicBezTo>
                  <a:cubicBezTo>
                    <a:pt x="24" y="69"/>
                    <a:pt x="24" y="69"/>
                    <a:pt x="24" y="69"/>
                  </a:cubicBezTo>
                  <a:cubicBezTo>
                    <a:pt x="24" y="69"/>
                    <a:pt x="24" y="69"/>
                    <a:pt x="24" y="69"/>
                  </a:cubicBezTo>
                  <a:cubicBezTo>
                    <a:pt x="24" y="68"/>
                    <a:pt x="24" y="68"/>
                    <a:pt x="24" y="68"/>
                  </a:cubicBezTo>
                  <a:cubicBezTo>
                    <a:pt x="23" y="68"/>
                    <a:pt x="22" y="67"/>
                    <a:pt x="21" y="67"/>
                  </a:cubicBezTo>
                  <a:cubicBezTo>
                    <a:pt x="23" y="65"/>
                    <a:pt x="23" y="65"/>
                    <a:pt x="23" y="65"/>
                  </a:cubicBezTo>
                  <a:cubicBezTo>
                    <a:pt x="24" y="64"/>
                    <a:pt x="24" y="64"/>
                    <a:pt x="24" y="64"/>
                  </a:cubicBezTo>
                  <a:cubicBezTo>
                    <a:pt x="25" y="65"/>
                    <a:pt x="26" y="65"/>
                    <a:pt x="26" y="66"/>
                  </a:cubicBezTo>
                  <a:cubicBezTo>
                    <a:pt x="26" y="66"/>
                    <a:pt x="27" y="66"/>
                    <a:pt x="27" y="66"/>
                  </a:cubicBezTo>
                  <a:cubicBezTo>
                    <a:pt x="27" y="66"/>
                    <a:pt x="27" y="66"/>
                    <a:pt x="27" y="65"/>
                  </a:cubicBezTo>
                  <a:cubicBezTo>
                    <a:pt x="28" y="65"/>
                    <a:pt x="28" y="64"/>
                    <a:pt x="27" y="64"/>
                  </a:cubicBezTo>
                  <a:cubicBezTo>
                    <a:pt x="27" y="64"/>
                    <a:pt x="26" y="64"/>
                    <a:pt x="26" y="63"/>
                  </a:cubicBezTo>
                  <a:cubicBezTo>
                    <a:pt x="29" y="60"/>
                    <a:pt x="29" y="60"/>
                    <a:pt x="29" y="60"/>
                  </a:cubicBezTo>
                  <a:cubicBezTo>
                    <a:pt x="30" y="60"/>
                    <a:pt x="31" y="61"/>
                    <a:pt x="31" y="61"/>
                  </a:cubicBezTo>
                  <a:cubicBezTo>
                    <a:pt x="31" y="61"/>
                    <a:pt x="32" y="61"/>
                    <a:pt x="32" y="61"/>
                  </a:cubicBezTo>
                  <a:cubicBezTo>
                    <a:pt x="32" y="61"/>
                    <a:pt x="32" y="61"/>
                    <a:pt x="33" y="61"/>
                  </a:cubicBezTo>
                  <a:cubicBezTo>
                    <a:pt x="33" y="60"/>
                    <a:pt x="33" y="60"/>
                    <a:pt x="32" y="59"/>
                  </a:cubicBezTo>
                  <a:cubicBezTo>
                    <a:pt x="32" y="59"/>
                    <a:pt x="31" y="59"/>
                    <a:pt x="31" y="58"/>
                  </a:cubicBezTo>
                  <a:cubicBezTo>
                    <a:pt x="34" y="55"/>
                    <a:pt x="34" y="55"/>
                    <a:pt x="34" y="55"/>
                  </a:cubicBezTo>
                  <a:cubicBezTo>
                    <a:pt x="35" y="55"/>
                    <a:pt x="35" y="56"/>
                    <a:pt x="36" y="56"/>
                  </a:cubicBezTo>
                  <a:cubicBezTo>
                    <a:pt x="36" y="56"/>
                    <a:pt x="36" y="56"/>
                    <a:pt x="37" y="56"/>
                  </a:cubicBezTo>
                  <a:cubicBezTo>
                    <a:pt x="37" y="56"/>
                    <a:pt x="37" y="56"/>
                    <a:pt x="37" y="56"/>
                  </a:cubicBezTo>
                  <a:cubicBezTo>
                    <a:pt x="38" y="55"/>
                    <a:pt x="38" y="55"/>
                    <a:pt x="37" y="54"/>
                  </a:cubicBezTo>
                  <a:cubicBezTo>
                    <a:pt x="37" y="54"/>
                    <a:pt x="36" y="54"/>
                    <a:pt x="36" y="53"/>
                  </a:cubicBezTo>
                  <a:cubicBezTo>
                    <a:pt x="40" y="49"/>
                    <a:pt x="40" y="49"/>
                    <a:pt x="40" y="49"/>
                  </a:cubicBezTo>
                  <a:cubicBezTo>
                    <a:pt x="41" y="50"/>
                    <a:pt x="41" y="50"/>
                    <a:pt x="41" y="50"/>
                  </a:cubicBezTo>
                  <a:cubicBezTo>
                    <a:pt x="41" y="51"/>
                    <a:pt x="42" y="51"/>
                    <a:pt x="42" y="51"/>
                  </a:cubicBezTo>
                  <a:cubicBezTo>
                    <a:pt x="42" y="51"/>
                    <a:pt x="42" y="51"/>
                    <a:pt x="43" y="50"/>
                  </a:cubicBezTo>
                  <a:cubicBezTo>
                    <a:pt x="43" y="50"/>
                    <a:pt x="43" y="49"/>
                    <a:pt x="43" y="49"/>
                  </a:cubicBezTo>
                  <a:cubicBezTo>
                    <a:pt x="41" y="48"/>
                    <a:pt x="41" y="48"/>
                    <a:pt x="41" y="48"/>
                  </a:cubicBezTo>
                  <a:cubicBezTo>
                    <a:pt x="46" y="44"/>
                    <a:pt x="46" y="44"/>
                    <a:pt x="46" y="44"/>
                  </a:cubicBezTo>
                  <a:cubicBezTo>
                    <a:pt x="47" y="45"/>
                    <a:pt x="47" y="45"/>
                    <a:pt x="47" y="45"/>
                  </a:cubicBezTo>
                  <a:cubicBezTo>
                    <a:pt x="47" y="45"/>
                    <a:pt x="47" y="45"/>
                    <a:pt x="47" y="45"/>
                  </a:cubicBezTo>
                  <a:cubicBezTo>
                    <a:pt x="48" y="45"/>
                    <a:pt x="48" y="45"/>
                    <a:pt x="48" y="45"/>
                  </a:cubicBezTo>
                  <a:cubicBezTo>
                    <a:pt x="49" y="44"/>
                    <a:pt x="49" y="44"/>
                    <a:pt x="48" y="43"/>
                  </a:cubicBezTo>
                  <a:cubicBezTo>
                    <a:pt x="47" y="42"/>
                    <a:pt x="47" y="42"/>
                    <a:pt x="47" y="42"/>
                  </a:cubicBezTo>
                  <a:cubicBezTo>
                    <a:pt x="51" y="38"/>
                    <a:pt x="51" y="38"/>
                    <a:pt x="51" y="38"/>
                  </a:cubicBezTo>
                  <a:cubicBezTo>
                    <a:pt x="52" y="38"/>
                    <a:pt x="52" y="39"/>
                    <a:pt x="52" y="39"/>
                  </a:cubicBezTo>
                  <a:cubicBezTo>
                    <a:pt x="52" y="40"/>
                    <a:pt x="53" y="40"/>
                    <a:pt x="53" y="40"/>
                  </a:cubicBezTo>
                  <a:cubicBezTo>
                    <a:pt x="53" y="40"/>
                    <a:pt x="54" y="40"/>
                    <a:pt x="54" y="40"/>
                  </a:cubicBezTo>
                  <a:cubicBezTo>
                    <a:pt x="54" y="39"/>
                    <a:pt x="54" y="39"/>
                    <a:pt x="54" y="38"/>
                  </a:cubicBezTo>
                  <a:cubicBezTo>
                    <a:pt x="53" y="38"/>
                    <a:pt x="53" y="37"/>
                    <a:pt x="53" y="37"/>
                  </a:cubicBezTo>
                  <a:cubicBezTo>
                    <a:pt x="57" y="33"/>
                    <a:pt x="57" y="33"/>
                    <a:pt x="57" y="33"/>
                  </a:cubicBezTo>
                  <a:cubicBezTo>
                    <a:pt x="57" y="33"/>
                    <a:pt x="57" y="34"/>
                    <a:pt x="57" y="34"/>
                  </a:cubicBezTo>
                  <a:cubicBezTo>
                    <a:pt x="58" y="34"/>
                    <a:pt x="58" y="34"/>
                    <a:pt x="58" y="34"/>
                  </a:cubicBezTo>
                  <a:cubicBezTo>
                    <a:pt x="58" y="34"/>
                    <a:pt x="59" y="34"/>
                    <a:pt x="59" y="34"/>
                  </a:cubicBezTo>
                  <a:cubicBezTo>
                    <a:pt x="59" y="34"/>
                    <a:pt x="59" y="33"/>
                    <a:pt x="59" y="33"/>
                  </a:cubicBezTo>
                  <a:cubicBezTo>
                    <a:pt x="59" y="32"/>
                    <a:pt x="58" y="32"/>
                    <a:pt x="58" y="31"/>
                  </a:cubicBezTo>
                  <a:cubicBezTo>
                    <a:pt x="61" y="28"/>
                    <a:pt x="61" y="28"/>
                    <a:pt x="61" y="28"/>
                  </a:cubicBezTo>
                  <a:cubicBezTo>
                    <a:pt x="62" y="28"/>
                    <a:pt x="62" y="28"/>
                    <a:pt x="62" y="29"/>
                  </a:cubicBezTo>
                  <a:cubicBezTo>
                    <a:pt x="62" y="29"/>
                    <a:pt x="63" y="29"/>
                    <a:pt x="63" y="29"/>
                  </a:cubicBezTo>
                  <a:moveTo>
                    <a:pt x="83" y="30"/>
                  </a:moveTo>
                  <a:cubicBezTo>
                    <a:pt x="80" y="25"/>
                    <a:pt x="77" y="20"/>
                    <a:pt x="72" y="15"/>
                  </a:cubicBezTo>
                  <a:cubicBezTo>
                    <a:pt x="80" y="8"/>
                    <a:pt x="80" y="8"/>
                    <a:pt x="80" y="8"/>
                  </a:cubicBezTo>
                  <a:cubicBezTo>
                    <a:pt x="80" y="8"/>
                    <a:pt x="80" y="8"/>
                    <a:pt x="80" y="8"/>
                  </a:cubicBezTo>
                  <a:cubicBezTo>
                    <a:pt x="80" y="8"/>
                    <a:pt x="80" y="8"/>
                    <a:pt x="80" y="8"/>
                  </a:cubicBezTo>
                  <a:cubicBezTo>
                    <a:pt x="81" y="8"/>
                    <a:pt x="81" y="8"/>
                    <a:pt x="81" y="8"/>
                  </a:cubicBezTo>
                  <a:cubicBezTo>
                    <a:pt x="81" y="8"/>
                    <a:pt x="81" y="8"/>
                    <a:pt x="81" y="8"/>
                  </a:cubicBezTo>
                  <a:cubicBezTo>
                    <a:pt x="81" y="8"/>
                    <a:pt x="84" y="16"/>
                    <a:pt x="83" y="29"/>
                  </a:cubicBezTo>
                  <a:cubicBezTo>
                    <a:pt x="83" y="30"/>
                    <a:pt x="83" y="30"/>
                    <a:pt x="83" y="30"/>
                  </a:cubicBezTo>
                  <a:moveTo>
                    <a:pt x="19" y="67"/>
                  </a:moveTo>
                  <a:cubicBezTo>
                    <a:pt x="14" y="61"/>
                    <a:pt x="10" y="55"/>
                    <a:pt x="6" y="49"/>
                  </a:cubicBezTo>
                  <a:cubicBezTo>
                    <a:pt x="10" y="39"/>
                    <a:pt x="16" y="29"/>
                    <a:pt x="22" y="22"/>
                  </a:cubicBezTo>
                  <a:cubicBezTo>
                    <a:pt x="28" y="16"/>
                    <a:pt x="37" y="11"/>
                    <a:pt x="47" y="7"/>
                  </a:cubicBezTo>
                  <a:cubicBezTo>
                    <a:pt x="53" y="10"/>
                    <a:pt x="60" y="15"/>
                    <a:pt x="66" y="21"/>
                  </a:cubicBezTo>
                  <a:cubicBezTo>
                    <a:pt x="62" y="24"/>
                    <a:pt x="62" y="24"/>
                    <a:pt x="62" y="24"/>
                  </a:cubicBezTo>
                  <a:cubicBezTo>
                    <a:pt x="62" y="24"/>
                    <a:pt x="61" y="24"/>
                    <a:pt x="61" y="24"/>
                  </a:cubicBezTo>
                  <a:cubicBezTo>
                    <a:pt x="61" y="24"/>
                    <a:pt x="61" y="24"/>
                    <a:pt x="61" y="24"/>
                  </a:cubicBezTo>
                  <a:cubicBezTo>
                    <a:pt x="60" y="24"/>
                    <a:pt x="59" y="23"/>
                    <a:pt x="59" y="23"/>
                  </a:cubicBezTo>
                  <a:cubicBezTo>
                    <a:pt x="58" y="23"/>
                    <a:pt x="58" y="23"/>
                    <a:pt x="58" y="23"/>
                  </a:cubicBezTo>
                  <a:cubicBezTo>
                    <a:pt x="58" y="23"/>
                    <a:pt x="57" y="23"/>
                    <a:pt x="57" y="23"/>
                  </a:cubicBezTo>
                  <a:cubicBezTo>
                    <a:pt x="57" y="24"/>
                    <a:pt x="57" y="24"/>
                    <a:pt x="58" y="24"/>
                  </a:cubicBezTo>
                  <a:cubicBezTo>
                    <a:pt x="58" y="25"/>
                    <a:pt x="59" y="25"/>
                    <a:pt x="59" y="25"/>
                  </a:cubicBezTo>
                  <a:cubicBezTo>
                    <a:pt x="56" y="29"/>
                    <a:pt x="56" y="29"/>
                    <a:pt x="56" y="29"/>
                  </a:cubicBezTo>
                  <a:cubicBezTo>
                    <a:pt x="55" y="28"/>
                    <a:pt x="54" y="28"/>
                    <a:pt x="54" y="27"/>
                  </a:cubicBezTo>
                  <a:cubicBezTo>
                    <a:pt x="53" y="27"/>
                    <a:pt x="53" y="27"/>
                    <a:pt x="53" y="27"/>
                  </a:cubicBezTo>
                  <a:cubicBezTo>
                    <a:pt x="53" y="27"/>
                    <a:pt x="52" y="27"/>
                    <a:pt x="52" y="28"/>
                  </a:cubicBezTo>
                  <a:cubicBezTo>
                    <a:pt x="52" y="28"/>
                    <a:pt x="52" y="29"/>
                    <a:pt x="53" y="29"/>
                  </a:cubicBezTo>
                  <a:cubicBezTo>
                    <a:pt x="53" y="30"/>
                    <a:pt x="54" y="30"/>
                    <a:pt x="54" y="30"/>
                  </a:cubicBezTo>
                  <a:cubicBezTo>
                    <a:pt x="50" y="34"/>
                    <a:pt x="50" y="34"/>
                    <a:pt x="50" y="34"/>
                  </a:cubicBezTo>
                  <a:cubicBezTo>
                    <a:pt x="50" y="34"/>
                    <a:pt x="49" y="33"/>
                    <a:pt x="49" y="33"/>
                  </a:cubicBezTo>
                  <a:cubicBezTo>
                    <a:pt x="48" y="33"/>
                    <a:pt x="48" y="33"/>
                    <a:pt x="48" y="33"/>
                  </a:cubicBezTo>
                  <a:cubicBezTo>
                    <a:pt x="48" y="33"/>
                    <a:pt x="47" y="33"/>
                    <a:pt x="47" y="33"/>
                  </a:cubicBezTo>
                  <a:cubicBezTo>
                    <a:pt x="47" y="33"/>
                    <a:pt x="47" y="34"/>
                    <a:pt x="47" y="34"/>
                  </a:cubicBezTo>
                  <a:cubicBezTo>
                    <a:pt x="48" y="35"/>
                    <a:pt x="48" y="35"/>
                    <a:pt x="49" y="36"/>
                  </a:cubicBezTo>
                  <a:cubicBezTo>
                    <a:pt x="45" y="40"/>
                    <a:pt x="45" y="40"/>
                    <a:pt x="45" y="40"/>
                  </a:cubicBezTo>
                  <a:cubicBezTo>
                    <a:pt x="43" y="38"/>
                    <a:pt x="43" y="38"/>
                    <a:pt x="43" y="38"/>
                  </a:cubicBezTo>
                  <a:cubicBezTo>
                    <a:pt x="43" y="38"/>
                    <a:pt x="43" y="38"/>
                    <a:pt x="42" y="38"/>
                  </a:cubicBezTo>
                  <a:cubicBezTo>
                    <a:pt x="42" y="38"/>
                    <a:pt x="42" y="38"/>
                    <a:pt x="42" y="38"/>
                  </a:cubicBezTo>
                  <a:cubicBezTo>
                    <a:pt x="41" y="39"/>
                    <a:pt x="41" y="39"/>
                    <a:pt x="42" y="40"/>
                  </a:cubicBezTo>
                  <a:cubicBezTo>
                    <a:pt x="43" y="41"/>
                    <a:pt x="43" y="41"/>
                    <a:pt x="43" y="41"/>
                  </a:cubicBezTo>
                  <a:cubicBezTo>
                    <a:pt x="39" y="45"/>
                    <a:pt x="39" y="45"/>
                    <a:pt x="39" y="45"/>
                  </a:cubicBezTo>
                  <a:cubicBezTo>
                    <a:pt x="38" y="44"/>
                    <a:pt x="38" y="44"/>
                    <a:pt x="38" y="44"/>
                  </a:cubicBezTo>
                  <a:cubicBezTo>
                    <a:pt x="37" y="44"/>
                    <a:pt x="37" y="44"/>
                    <a:pt x="37" y="44"/>
                  </a:cubicBezTo>
                  <a:cubicBezTo>
                    <a:pt x="37" y="44"/>
                    <a:pt x="36" y="44"/>
                    <a:pt x="36" y="44"/>
                  </a:cubicBezTo>
                  <a:cubicBezTo>
                    <a:pt x="36" y="44"/>
                    <a:pt x="36" y="45"/>
                    <a:pt x="36" y="46"/>
                  </a:cubicBezTo>
                  <a:cubicBezTo>
                    <a:pt x="38" y="47"/>
                    <a:pt x="38" y="47"/>
                    <a:pt x="38" y="47"/>
                  </a:cubicBezTo>
                  <a:cubicBezTo>
                    <a:pt x="33" y="51"/>
                    <a:pt x="33" y="51"/>
                    <a:pt x="33" y="51"/>
                  </a:cubicBezTo>
                  <a:cubicBezTo>
                    <a:pt x="33" y="51"/>
                    <a:pt x="33" y="50"/>
                    <a:pt x="32" y="49"/>
                  </a:cubicBezTo>
                  <a:cubicBezTo>
                    <a:pt x="32" y="49"/>
                    <a:pt x="32" y="49"/>
                    <a:pt x="31" y="49"/>
                  </a:cubicBezTo>
                  <a:cubicBezTo>
                    <a:pt x="31" y="49"/>
                    <a:pt x="31" y="49"/>
                    <a:pt x="31" y="49"/>
                  </a:cubicBezTo>
                  <a:cubicBezTo>
                    <a:pt x="30" y="50"/>
                    <a:pt x="30" y="50"/>
                    <a:pt x="31" y="51"/>
                  </a:cubicBezTo>
                  <a:cubicBezTo>
                    <a:pt x="31" y="51"/>
                    <a:pt x="31" y="52"/>
                    <a:pt x="32" y="52"/>
                  </a:cubicBezTo>
                  <a:cubicBezTo>
                    <a:pt x="28" y="56"/>
                    <a:pt x="28" y="56"/>
                    <a:pt x="28" y="56"/>
                  </a:cubicBezTo>
                  <a:cubicBezTo>
                    <a:pt x="28" y="55"/>
                    <a:pt x="28" y="55"/>
                    <a:pt x="27" y="54"/>
                  </a:cubicBezTo>
                  <a:cubicBezTo>
                    <a:pt x="27" y="54"/>
                    <a:pt x="27" y="54"/>
                    <a:pt x="26" y="54"/>
                  </a:cubicBezTo>
                  <a:cubicBezTo>
                    <a:pt x="26" y="54"/>
                    <a:pt x="26" y="54"/>
                    <a:pt x="26" y="54"/>
                  </a:cubicBezTo>
                  <a:cubicBezTo>
                    <a:pt x="26" y="54"/>
                    <a:pt x="25" y="55"/>
                    <a:pt x="26" y="55"/>
                  </a:cubicBezTo>
                  <a:cubicBezTo>
                    <a:pt x="26" y="56"/>
                    <a:pt x="27" y="57"/>
                    <a:pt x="27" y="57"/>
                  </a:cubicBezTo>
                  <a:cubicBezTo>
                    <a:pt x="24" y="61"/>
                    <a:pt x="24" y="61"/>
                    <a:pt x="24" y="61"/>
                  </a:cubicBezTo>
                  <a:cubicBezTo>
                    <a:pt x="23" y="60"/>
                    <a:pt x="23" y="60"/>
                    <a:pt x="23" y="60"/>
                  </a:cubicBezTo>
                  <a:cubicBezTo>
                    <a:pt x="22" y="59"/>
                    <a:pt x="22" y="59"/>
                    <a:pt x="22" y="59"/>
                  </a:cubicBezTo>
                  <a:cubicBezTo>
                    <a:pt x="22" y="59"/>
                    <a:pt x="21" y="59"/>
                    <a:pt x="21" y="59"/>
                  </a:cubicBezTo>
                  <a:cubicBezTo>
                    <a:pt x="21" y="59"/>
                    <a:pt x="21" y="60"/>
                    <a:pt x="21" y="60"/>
                  </a:cubicBezTo>
                  <a:cubicBezTo>
                    <a:pt x="21" y="61"/>
                    <a:pt x="22" y="62"/>
                    <a:pt x="22" y="62"/>
                  </a:cubicBezTo>
                  <a:cubicBezTo>
                    <a:pt x="22" y="63"/>
                    <a:pt x="22" y="63"/>
                    <a:pt x="22" y="64"/>
                  </a:cubicBezTo>
                  <a:cubicBezTo>
                    <a:pt x="19" y="67"/>
                    <a:pt x="19" y="67"/>
                    <a:pt x="19" y="67"/>
                  </a:cubicBezTo>
                  <a:moveTo>
                    <a:pt x="47" y="7"/>
                  </a:moveTo>
                  <a:cubicBezTo>
                    <a:pt x="48" y="7"/>
                    <a:pt x="49" y="7"/>
                    <a:pt x="49" y="7"/>
                  </a:cubicBezTo>
                  <a:cubicBezTo>
                    <a:pt x="49" y="7"/>
                    <a:pt x="48" y="7"/>
                    <a:pt x="47" y="7"/>
                  </a:cubicBezTo>
                  <a:moveTo>
                    <a:pt x="50" y="6"/>
                  </a:moveTo>
                  <a:cubicBezTo>
                    <a:pt x="51" y="6"/>
                    <a:pt x="51" y="6"/>
                    <a:pt x="52" y="6"/>
                  </a:cubicBezTo>
                  <a:cubicBezTo>
                    <a:pt x="51" y="6"/>
                    <a:pt x="51" y="6"/>
                    <a:pt x="50" y="6"/>
                  </a:cubicBezTo>
                  <a:moveTo>
                    <a:pt x="53" y="6"/>
                  </a:moveTo>
                  <a:cubicBezTo>
                    <a:pt x="53" y="5"/>
                    <a:pt x="54" y="5"/>
                    <a:pt x="55" y="5"/>
                  </a:cubicBezTo>
                  <a:cubicBezTo>
                    <a:pt x="54" y="5"/>
                    <a:pt x="53" y="5"/>
                    <a:pt x="53" y="6"/>
                  </a:cubicBezTo>
                  <a:moveTo>
                    <a:pt x="56" y="5"/>
                  </a:moveTo>
                  <a:cubicBezTo>
                    <a:pt x="56" y="5"/>
                    <a:pt x="57" y="5"/>
                    <a:pt x="57" y="5"/>
                  </a:cubicBezTo>
                  <a:cubicBezTo>
                    <a:pt x="57" y="5"/>
                    <a:pt x="56" y="5"/>
                    <a:pt x="56" y="5"/>
                  </a:cubicBezTo>
                  <a:moveTo>
                    <a:pt x="72" y="15"/>
                  </a:moveTo>
                  <a:cubicBezTo>
                    <a:pt x="67" y="10"/>
                    <a:pt x="63" y="7"/>
                    <a:pt x="58" y="5"/>
                  </a:cubicBezTo>
                  <a:cubicBezTo>
                    <a:pt x="59" y="5"/>
                    <a:pt x="59" y="5"/>
                    <a:pt x="59" y="5"/>
                  </a:cubicBezTo>
                  <a:cubicBezTo>
                    <a:pt x="61" y="4"/>
                    <a:pt x="64" y="4"/>
                    <a:pt x="66" y="4"/>
                  </a:cubicBezTo>
                  <a:cubicBezTo>
                    <a:pt x="70" y="4"/>
                    <a:pt x="73" y="5"/>
                    <a:pt x="76" y="5"/>
                  </a:cubicBezTo>
                  <a:cubicBezTo>
                    <a:pt x="78" y="6"/>
                    <a:pt x="79" y="6"/>
                    <a:pt x="79" y="6"/>
                  </a:cubicBezTo>
                  <a:cubicBezTo>
                    <a:pt x="80" y="7"/>
                    <a:pt x="80" y="7"/>
                    <a:pt x="80" y="7"/>
                  </a:cubicBezTo>
                  <a:cubicBezTo>
                    <a:pt x="72" y="15"/>
                    <a:pt x="72" y="15"/>
                    <a:pt x="72" y="15"/>
                  </a:cubicBezTo>
                  <a:moveTo>
                    <a:pt x="66" y="0"/>
                  </a:moveTo>
                  <a:cubicBezTo>
                    <a:pt x="63" y="0"/>
                    <a:pt x="61" y="1"/>
                    <a:pt x="58" y="1"/>
                  </a:cubicBezTo>
                  <a:cubicBezTo>
                    <a:pt x="51" y="1"/>
                    <a:pt x="44" y="4"/>
                    <a:pt x="38" y="7"/>
                  </a:cubicBezTo>
                  <a:cubicBezTo>
                    <a:pt x="31" y="10"/>
                    <a:pt x="25" y="14"/>
                    <a:pt x="21" y="19"/>
                  </a:cubicBezTo>
                  <a:cubicBezTo>
                    <a:pt x="20" y="20"/>
                    <a:pt x="20" y="20"/>
                    <a:pt x="20" y="20"/>
                  </a:cubicBezTo>
                  <a:cubicBezTo>
                    <a:pt x="19" y="21"/>
                    <a:pt x="19" y="21"/>
                    <a:pt x="19" y="21"/>
                  </a:cubicBezTo>
                  <a:cubicBezTo>
                    <a:pt x="14" y="25"/>
                    <a:pt x="10" y="31"/>
                    <a:pt x="7" y="38"/>
                  </a:cubicBezTo>
                  <a:cubicBezTo>
                    <a:pt x="4" y="44"/>
                    <a:pt x="1" y="51"/>
                    <a:pt x="1" y="58"/>
                  </a:cubicBezTo>
                  <a:cubicBezTo>
                    <a:pt x="0" y="65"/>
                    <a:pt x="0" y="71"/>
                    <a:pt x="1" y="74"/>
                  </a:cubicBezTo>
                  <a:cubicBezTo>
                    <a:pt x="1" y="76"/>
                    <a:pt x="2" y="78"/>
                    <a:pt x="2" y="79"/>
                  </a:cubicBezTo>
                  <a:cubicBezTo>
                    <a:pt x="2" y="79"/>
                    <a:pt x="2" y="80"/>
                    <a:pt x="3" y="80"/>
                  </a:cubicBezTo>
                  <a:cubicBezTo>
                    <a:pt x="3" y="81"/>
                    <a:pt x="3" y="81"/>
                    <a:pt x="3" y="81"/>
                  </a:cubicBezTo>
                  <a:cubicBezTo>
                    <a:pt x="3" y="81"/>
                    <a:pt x="3" y="81"/>
                    <a:pt x="3" y="81"/>
                  </a:cubicBezTo>
                  <a:cubicBezTo>
                    <a:pt x="3" y="81"/>
                    <a:pt x="3" y="81"/>
                    <a:pt x="3" y="81"/>
                  </a:cubicBezTo>
                  <a:cubicBezTo>
                    <a:pt x="3" y="81"/>
                    <a:pt x="3" y="81"/>
                    <a:pt x="3" y="81"/>
                  </a:cubicBezTo>
                  <a:cubicBezTo>
                    <a:pt x="3" y="81"/>
                    <a:pt x="3" y="82"/>
                    <a:pt x="4" y="82"/>
                  </a:cubicBezTo>
                  <a:cubicBezTo>
                    <a:pt x="5" y="83"/>
                    <a:pt x="5" y="83"/>
                    <a:pt x="5" y="83"/>
                  </a:cubicBezTo>
                  <a:cubicBezTo>
                    <a:pt x="5" y="84"/>
                    <a:pt x="5" y="84"/>
                    <a:pt x="5" y="84"/>
                  </a:cubicBezTo>
                  <a:cubicBezTo>
                    <a:pt x="6" y="84"/>
                    <a:pt x="6" y="84"/>
                    <a:pt x="6" y="85"/>
                  </a:cubicBezTo>
                  <a:cubicBezTo>
                    <a:pt x="6" y="85"/>
                    <a:pt x="6" y="85"/>
                    <a:pt x="6" y="85"/>
                  </a:cubicBezTo>
                  <a:cubicBezTo>
                    <a:pt x="7" y="85"/>
                    <a:pt x="7" y="85"/>
                    <a:pt x="7" y="85"/>
                  </a:cubicBezTo>
                  <a:cubicBezTo>
                    <a:pt x="7" y="85"/>
                    <a:pt x="7" y="85"/>
                    <a:pt x="7" y="85"/>
                  </a:cubicBezTo>
                  <a:cubicBezTo>
                    <a:pt x="7" y="85"/>
                    <a:pt x="7" y="85"/>
                    <a:pt x="7" y="85"/>
                  </a:cubicBezTo>
                  <a:cubicBezTo>
                    <a:pt x="7" y="85"/>
                    <a:pt x="7" y="85"/>
                    <a:pt x="7" y="85"/>
                  </a:cubicBezTo>
                  <a:cubicBezTo>
                    <a:pt x="7" y="85"/>
                    <a:pt x="8" y="85"/>
                    <a:pt x="9" y="85"/>
                  </a:cubicBezTo>
                  <a:cubicBezTo>
                    <a:pt x="11" y="86"/>
                    <a:pt x="15" y="87"/>
                    <a:pt x="22" y="87"/>
                  </a:cubicBezTo>
                  <a:cubicBezTo>
                    <a:pt x="24" y="87"/>
                    <a:pt x="26" y="87"/>
                    <a:pt x="29" y="87"/>
                  </a:cubicBezTo>
                  <a:cubicBezTo>
                    <a:pt x="36" y="86"/>
                    <a:pt x="43" y="84"/>
                    <a:pt x="50" y="81"/>
                  </a:cubicBezTo>
                  <a:cubicBezTo>
                    <a:pt x="56" y="77"/>
                    <a:pt x="62" y="73"/>
                    <a:pt x="67" y="69"/>
                  </a:cubicBezTo>
                  <a:cubicBezTo>
                    <a:pt x="68" y="68"/>
                    <a:pt x="68" y="68"/>
                    <a:pt x="68" y="68"/>
                  </a:cubicBezTo>
                  <a:cubicBezTo>
                    <a:pt x="69" y="67"/>
                    <a:pt x="69" y="67"/>
                    <a:pt x="69" y="67"/>
                  </a:cubicBezTo>
                  <a:cubicBezTo>
                    <a:pt x="73" y="62"/>
                    <a:pt x="77" y="56"/>
                    <a:pt x="81" y="50"/>
                  </a:cubicBezTo>
                  <a:cubicBezTo>
                    <a:pt x="84" y="43"/>
                    <a:pt x="86" y="36"/>
                    <a:pt x="87" y="29"/>
                  </a:cubicBezTo>
                  <a:cubicBezTo>
                    <a:pt x="87" y="22"/>
                    <a:pt x="87" y="17"/>
                    <a:pt x="86" y="13"/>
                  </a:cubicBezTo>
                  <a:cubicBezTo>
                    <a:pt x="86" y="11"/>
                    <a:pt x="86" y="10"/>
                    <a:pt x="85" y="9"/>
                  </a:cubicBezTo>
                  <a:cubicBezTo>
                    <a:pt x="85" y="8"/>
                    <a:pt x="85" y="8"/>
                    <a:pt x="85" y="7"/>
                  </a:cubicBezTo>
                  <a:cubicBezTo>
                    <a:pt x="85" y="7"/>
                    <a:pt x="85" y="7"/>
                    <a:pt x="85" y="7"/>
                  </a:cubicBezTo>
                  <a:cubicBezTo>
                    <a:pt x="85" y="7"/>
                    <a:pt x="85" y="7"/>
                    <a:pt x="85" y="7"/>
                  </a:cubicBezTo>
                  <a:cubicBezTo>
                    <a:pt x="84" y="6"/>
                    <a:pt x="84" y="6"/>
                    <a:pt x="84" y="5"/>
                  </a:cubicBezTo>
                  <a:cubicBezTo>
                    <a:pt x="83" y="5"/>
                    <a:pt x="83" y="5"/>
                    <a:pt x="83" y="5"/>
                  </a:cubicBezTo>
                  <a:cubicBezTo>
                    <a:pt x="82" y="4"/>
                    <a:pt x="82" y="4"/>
                    <a:pt x="82" y="4"/>
                  </a:cubicBezTo>
                  <a:cubicBezTo>
                    <a:pt x="82" y="3"/>
                    <a:pt x="81" y="3"/>
                    <a:pt x="81" y="3"/>
                  </a:cubicBezTo>
                  <a:cubicBezTo>
                    <a:pt x="81" y="3"/>
                    <a:pt x="81" y="3"/>
                    <a:pt x="81" y="3"/>
                  </a:cubicBezTo>
                  <a:cubicBezTo>
                    <a:pt x="81" y="3"/>
                    <a:pt x="81" y="3"/>
                    <a:pt x="81" y="3"/>
                  </a:cubicBezTo>
                  <a:cubicBezTo>
                    <a:pt x="80" y="3"/>
                    <a:pt x="80" y="3"/>
                    <a:pt x="80" y="3"/>
                  </a:cubicBezTo>
                  <a:cubicBezTo>
                    <a:pt x="80" y="3"/>
                    <a:pt x="79" y="2"/>
                    <a:pt x="78" y="2"/>
                  </a:cubicBezTo>
                  <a:cubicBezTo>
                    <a:pt x="76" y="1"/>
                    <a:pt x="72" y="0"/>
                    <a:pt x="6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611" name="Freeform 417"/>
            <p:cNvSpPr>
              <a:spLocks noChangeArrowheads="1"/>
            </p:cNvSpPr>
            <p:nvPr/>
          </p:nvSpPr>
          <p:spPr bwMode="auto">
            <a:xfrm>
              <a:off x="2152650" y="1679575"/>
              <a:ext cx="11112" cy="11113"/>
            </a:xfrm>
            <a:custGeom>
              <a:avLst/>
              <a:gdLst>
                <a:gd name="T0" fmla="*/ 41158848 w 3"/>
                <a:gd name="T1" fmla="*/ 0 h 3"/>
                <a:gd name="T2" fmla="*/ 41158848 w 3"/>
                <a:gd name="T3" fmla="*/ 0 h 3"/>
                <a:gd name="T4" fmla="*/ 0 w 3"/>
                <a:gd name="T5" fmla="*/ 41166256 h 3"/>
                <a:gd name="T6" fmla="*/ 0 w 3"/>
                <a:gd name="T7" fmla="*/ 41166256 h 3"/>
                <a:gd name="T8" fmla="*/ 13719616 w 3"/>
                <a:gd name="T9" fmla="*/ 41166256 h 3"/>
                <a:gd name="T10" fmla="*/ 13719616 w 3"/>
                <a:gd name="T11" fmla="*/ 41166256 h 3"/>
                <a:gd name="T12" fmla="*/ 41158848 w 3"/>
                <a:gd name="T13" fmla="*/ 13720851 h 3"/>
                <a:gd name="T14" fmla="*/ 41158848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3" y="0"/>
                    <a:pt x="3" y="0"/>
                    <a:pt x="3" y="0"/>
                  </a:cubicBezTo>
                  <a:cubicBezTo>
                    <a:pt x="2" y="1"/>
                    <a:pt x="1" y="2"/>
                    <a:pt x="0" y="3"/>
                  </a:cubicBezTo>
                  <a:cubicBezTo>
                    <a:pt x="0" y="3"/>
                    <a:pt x="0" y="3"/>
                    <a:pt x="0" y="3"/>
                  </a:cubicBezTo>
                  <a:cubicBezTo>
                    <a:pt x="1" y="3"/>
                    <a:pt x="1" y="3"/>
                    <a:pt x="1" y="3"/>
                  </a:cubicBezTo>
                  <a:cubicBezTo>
                    <a:pt x="1" y="3"/>
                    <a:pt x="1" y="3"/>
                    <a:pt x="1" y="3"/>
                  </a:cubicBezTo>
                  <a:cubicBezTo>
                    <a:pt x="1" y="2"/>
                    <a:pt x="2" y="1"/>
                    <a:pt x="3" y="1"/>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612" name="Freeform 418"/>
            <p:cNvSpPr>
              <a:spLocks noChangeArrowheads="1"/>
            </p:cNvSpPr>
            <p:nvPr/>
          </p:nvSpPr>
          <p:spPr bwMode="auto">
            <a:xfrm>
              <a:off x="2171700" y="1660525"/>
              <a:ext cx="11112" cy="11113"/>
            </a:xfrm>
            <a:custGeom>
              <a:avLst/>
              <a:gdLst>
                <a:gd name="T0" fmla="*/ 41158848 w 3"/>
                <a:gd name="T1" fmla="*/ 0 h 3"/>
                <a:gd name="T2" fmla="*/ 41158848 w 3"/>
                <a:gd name="T3" fmla="*/ 0 h 3"/>
                <a:gd name="T4" fmla="*/ 0 w 3"/>
                <a:gd name="T5" fmla="*/ 27445406 h 3"/>
                <a:gd name="T6" fmla="*/ 0 w 3"/>
                <a:gd name="T7" fmla="*/ 41166256 h 3"/>
                <a:gd name="T8" fmla="*/ 13719616 w 3"/>
                <a:gd name="T9" fmla="*/ 41166256 h 3"/>
                <a:gd name="T10" fmla="*/ 13719616 w 3"/>
                <a:gd name="T11" fmla="*/ 41166256 h 3"/>
                <a:gd name="T12" fmla="*/ 41158848 w 3"/>
                <a:gd name="T13" fmla="*/ 0 h 3"/>
                <a:gd name="T14" fmla="*/ 41158848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3" y="0"/>
                    <a:pt x="3" y="0"/>
                    <a:pt x="3" y="0"/>
                  </a:cubicBezTo>
                  <a:cubicBezTo>
                    <a:pt x="2" y="0"/>
                    <a:pt x="1" y="1"/>
                    <a:pt x="0" y="2"/>
                  </a:cubicBezTo>
                  <a:cubicBezTo>
                    <a:pt x="0" y="3"/>
                    <a:pt x="0" y="3"/>
                    <a:pt x="0" y="3"/>
                  </a:cubicBezTo>
                  <a:cubicBezTo>
                    <a:pt x="1" y="3"/>
                    <a:pt x="1" y="3"/>
                    <a:pt x="1" y="3"/>
                  </a:cubicBezTo>
                  <a:cubicBezTo>
                    <a:pt x="1" y="3"/>
                    <a:pt x="1" y="3"/>
                    <a:pt x="1" y="3"/>
                  </a:cubicBezTo>
                  <a:cubicBezTo>
                    <a:pt x="2" y="2"/>
                    <a:pt x="3" y="1"/>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613" name="Freeform 419"/>
            <p:cNvSpPr>
              <a:spLocks noChangeArrowheads="1"/>
            </p:cNvSpPr>
            <p:nvPr/>
          </p:nvSpPr>
          <p:spPr bwMode="auto">
            <a:xfrm>
              <a:off x="2133600" y="1701800"/>
              <a:ext cx="12700" cy="11113"/>
            </a:xfrm>
            <a:custGeom>
              <a:avLst/>
              <a:gdLst>
                <a:gd name="T0" fmla="*/ 53763333 w 3"/>
                <a:gd name="T1" fmla="*/ 0 h 3"/>
                <a:gd name="T2" fmla="*/ 53763333 w 3"/>
                <a:gd name="T3" fmla="*/ 0 h 3"/>
                <a:gd name="T4" fmla="*/ 0 w 3"/>
                <a:gd name="T5" fmla="*/ 27445406 h 3"/>
                <a:gd name="T6" fmla="*/ 0 w 3"/>
                <a:gd name="T7" fmla="*/ 41166256 h 3"/>
                <a:gd name="T8" fmla="*/ 0 w 3"/>
                <a:gd name="T9" fmla="*/ 41166256 h 3"/>
                <a:gd name="T10" fmla="*/ 0 w 3"/>
                <a:gd name="T11" fmla="*/ 41166256 h 3"/>
                <a:gd name="T12" fmla="*/ 53763333 w 3"/>
                <a:gd name="T13" fmla="*/ 0 h 3"/>
                <a:gd name="T14" fmla="*/ 53763333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3" y="0"/>
                    <a:pt x="3" y="0"/>
                    <a:pt x="3" y="0"/>
                  </a:cubicBezTo>
                  <a:cubicBezTo>
                    <a:pt x="2" y="1"/>
                    <a:pt x="1" y="1"/>
                    <a:pt x="0" y="2"/>
                  </a:cubicBezTo>
                  <a:cubicBezTo>
                    <a:pt x="0" y="3"/>
                    <a:pt x="0" y="3"/>
                    <a:pt x="0" y="3"/>
                  </a:cubicBezTo>
                  <a:cubicBezTo>
                    <a:pt x="0" y="3"/>
                    <a:pt x="0" y="3"/>
                    <a:pt x="0" y="3"/>
                  </a:cubicBezTo>
                  <a:cubicBezTo>
                    <a:pt x="0" y="3"/>
                    <a:pt x="0" y="3"/>
                    <a:pt x="0" y="3"/>
                  </a:cubicBezTo>
                  <a:cubicBezTo>
                    <a:pt x="1" y="2"/>
                    <a:pt x="2" y="1"/>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614" name="Freeform 420"/>
            <p:cNvSpPr>
              <a:spLocks noChangeArrowheads="1"/>
            </p:cNvSpPr>
            <p:nvPr/>
          </p:nvSpPr>
          <p:spPr bwMode="auto">
            <a:xfrm>
              <a:off x="2190750" y="1646238"/>
              <a:ext cx="19050" cy="3175"/>
            </a:xfrm>
            <a:custGeom>
              <a:avLst/>
              <a:gdLst>
                <a:gd name="T0" fmla="*/ 58064400 w 5"/>
                <a:gd name="T1" fmla="*/ 0 h 1"/>
                <a:gd name="T2" fmla="*/ 14516100 w 5"/>
                <a:gd name="T3" fmla="*/ 10080625 h 1"/>
                <a:gd name="T4" fmla="*/ 0 w 5"/>
                <a:gd name="T5" fmla="*/ 10080625 h 1"/>
                <a:gd name="T6" fmla="*/ 14516100 w 5"/>
                <a:gd name="T7" fmla="*/ 10080625 h 1"/>
                <a:gd name="T8" fmla="*/ 58064400 w 5"/>
                <a:gd name="T9" fmla="*/ 0 h 1"/>
                <a:gd name="T10" fmla="*/ 58064400 w 5"/>
                <a:gd name="T11" fmla="*/ 0 h 1"/>
                <a:gd name="T12" fmla="*/ 72580500 w 5"/>
                <a:gd name="T13" fmla="*/ 0 h 1"/>
                <a:gd name="T14" fmla="*/ 58064400 w 5"/>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1"/>
                <a:gd name="T26" fmla="*/ 5 w 5"/>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1">
                  <a:moveTo>
                    <a:pt x="4" y="0"/>
                  </a:moveTo>
                  <a:cubicBezTo>
                    <a:pt x="3" y="0"/>
                    <a:pt x="1" y="0"/>
                    <a:pt x="1" y="1"/>
                  </a:cubicBezTo>
                  <a:cubicBezTo>
                    <a:pt x="0" y="1"/>
                    <a:pt x="0" y="1"/>
                    <a:pt x="0" y="1"/>
                  </a:cubicBezTo>
                  <a:cubicBezTo>
                    <a:pt x="1" y="1"/>
                    <a:pt x="1" y="1"/>
                    <a:pt x="1" y="1"/>
                  </a:cubicBezTo>
                  <a:cubicBezTo>
                    <a:pt x="2" y="1"/>
                    <a:pt x="3" y="0"/>
                    <a:pt x="4" y="0"/>
                  </a:cubicBezTo>
                  <a:cubicBezTo>
                    <a:pt x="4" y="0"/>
                    <a:pt x="4" y="0"/>
                    <a:pt x="4" y="0"/>
                  </a:cubicBezTo>
                  <a:cubicBezTo>
                    <a:pt x="5" y="0"/>
                    <a:pt x="5" y="0"/>
                    <a:pt x="5"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615" name="Freeform 421"/>
            <p:cNvSpPr>
              <a:spLocks noChangeArrowheads="1"/>
            </p:cNvSpPr>
            <p:nvPr/>
          </p:nvSpPr>
          <p:spPr bwMode="auto">
            <a:xfrm>
              <a:off x="2220912" y="1646238"/>
              <a:ext cx="11112" cy="11113"/>
            </a:xfrm>
            <a:custGeom>
              <a:avLst/>
              <a:gdLst>
                <a:gd name="T0" fmla="*/ 0 w 3"/>
                <a:gd name="T1" fmla="*/ 0 h 3"/>
                <a:gd name="T2" fmla="*/ 0 w 3"/>
                <a:gd name="T3" fmla="*/ 0 h 3"/>
                <a:gd name="T4" fmla="*/ 0 w 3"/>
                <a:gd name="T5" fmla="*/ 13720851 h 3"/>
                <a:gd name="T6" fmla="*/ 41158848 w 3"/>
                <a:gd name="T7" fmla="*/ 41166256 h 3"/>
                <a:gd name="T8" fmla="*/ 41158848 w 3"/>
                <a:gd name="T9" fmla="*/ 41166256 h 3"/>
                <a:gd name="T10" fmla="*/ 41158848 w 3"/>
                <a:gd name="T11" fmla="*/ 41166256 h 3"/>
                <a:gd name="T12" fmla="*/ 41158848 w 3"/>
                <a:gd name="T13" fmla="*/ 27445406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0" y="0"/>
                  </a:moveTo>
                  <a:cubicBezTo>
                    <a:pt x="0" y="0"/>
                    <a:pt x="0" y="0"/>
                    <a:pt x="0" y="0"/>
                  </a:cubicBezTo>
                  <a:cubicBezTo>
                    <a:pt x="0" y="1"/>
                    <a:pt x="0" y="1"/>
                    <a:pt x="0" y="1"/>
                  </a:cubicBezTo>
                  <a:cubicBezTo>
                    <a:pt x="1" y="1"/>
                    <a:pt x="2" y="2"/>
                    <a:pt x="3" y="3"/>
                  </a:cubicBezTo>
                  <a:cubicBezTo>
                    <a:pt x="3" y="3"/>
                    <a:pt x="3" y="3"/>
                    <a:pt x="3" y="3"/>
                  </a:cubicBezTo>
                  <a:cubicBezTo>
                    <a:pt x="3" y="3"/>
                    <a:pt x="3" y="3"/>
                    <a:pt x="3" y="3"/>
                  </a:cubicBezTo>
                  <a:cubicBezTo>
                    <a:pt x="3" y="2"/>
                    <a:pt x="3" y="2"/>
                    <a:pt x="3" y="2"/>
                  </a:cubicBezTo>
                  <a:cubicBezTo>
                    <a:pt x="2" y="1"/>
                    <a:pt x="1" y="1"/>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616" name="Freeform 422"/>
            <p:cNvSpPr>
              <a:spLocks noChangeArrowheads="1"/>
            </p:cNvSpPr>
            <p:nvPr/>
          </p:nvSpPr>
          <p:spPr bwMode="auto">
            <a:xfrm>
              <a:off x="2116137" y="1720850"/>
              <a:ext cx="11112" cy="11113"/>
            </a:xfrm>
            <a:custGeom>
              <a:avLst/>
              <a:gdLst>
                <a:gd name="T0" fmla="*/ 27439232 w 3"/>
                <a:gd name="T1" fmla="*/ 0 h 3"/>
                <a:gd name="T2" fmla="*/ 0 w 3"/>
                <a:gd name="T3" fmla="*/ 41166256 h 3"/>
                <a:gd name="T4" fmla="*/ 0 w 3"/>
                <a:gd name="T5" fmla="*/ 41166256 h 3"/>
                <a:gd name="T6" fmla="*/ 0 w 3"/>
                <a:gd name="T7" fmla="*/ 41166256 h 3"/>
                <a:gd name="T8" fmla="*/ 41158848 w 3"/>
                <a:gd name="T9" fmla="*/ 0 h 3"/>
                <a:gd name="T10" fmla="*/ 41158848 w 3"/>
                <a:gd name="T11" fmla="*/ 0 h 3"/>
                <a:gd name="T12" fmla="*/ 27439232 w 3"/>
                <a:gd name="T13" fmla="*/ 0 h 3"/>
                <a:gd name="T14" fmla="*/ 0 60000 65536"/>
                <a:gd name="T15" fmla="*/ 0 60000 65536"/>
                <a:gd name="T16" fmla="*/ 0 60000 65536"/>
                <a:gd name="T17" fmla="*/ 0 60000 65536"/>
                <a:gd name="T18" fmla="*/ 0 60000 65536"/>
                <a:gd name="T19" fmla="*/ 0 60000 65536"/>
                <a:gd name="T20" fmla="*/ 0 60000 65536"/>
                <a:gd name="T21" fmla="*/ 0 w 3"/>
                <a:gd name="T22" fmla="*/ 0 h 3"/>
                <a:gd name="T23" fmla="*/ 3 w 3"/>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3">
                  <a:moveTo>
                    <a:pt x="2" y="0"/>
                  </a:moveTo>
                  <a:cubicBezTo>
                    <a:pt x="2" y="1"/>
                    <a:pt x="1" y="2"/>
                    <a:pt x="0" y="3"/>
                  </a:cubicBezTo>
                  <a:cubicBezTo>
                    <a:pt x="0" y="3"/>
                    <a:pt x="0" y="3"/>
                    <a:pt x="0" y="3"/>
                  </a:cubicBezTo>
                  <a:cubicBezTo>
                    <a:pt x="0" y="3"/>
                    <a:pt x="0" y="3"/>
                    <a:pt x="0" y="3"/>
                  </a:cubicBezTo>
                  <a:cubicBezTo>
                    <a:pt x="1" y="2"/>
                    <a:pt x="2" y="1"/>
                    <a:pt x="3" y="0"/>
                  </a:cubicBezTo>
                  <a:cubicBezTo>
                    <a:pt x="3" y="0"/>
                    <a:pt x="3" y="0"/>
                    <a:pt x="3"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617" name="Freeform 423"/>
            <p:cNvSpPr>
              <a:spLocks noChangeArrowheads="1"/>
            </p:cNvSpPr>
            <p:nvPr/>
          </p:nvSpPr>
          <p:spPr bwMode="auto">
            <a:xfrm>
              <a:off x="2212975" y="1712913"/>
              <a:ext cx="11112" cy="12700"/>
            </a:xfrm>
            <a:custGeom>
              <a:avLst/>
              <a:gdLst>
                <a:gd name="T0" fmla="*/ 41158848 w 3"/>
                <a:gd name="T1" fmla="*/ 0 h 3"/>
                <a:gd name="T2" fmla="*/ 0 w 3"/>
                <a:gd name="T3" fmla="*/ 35843633 h 3"/>
                <a:gd name="T4" fmla="*/ 0 w 3"/>
                <a:gd name="T5" fmla="*/ 53763333 h 3"/>
                <a:gd name="T6" fmla="*/ 13719616 w 3"/>
                <a:gd name="T7" fmla="*/ 53763333 h 3"/>
                <a:gd name="T8" fmla="*/ 41158848 w 3"/>
                <a:gd name="T9" fmla="*/ 0 h 3"/>
                <a:gd name="T10" fmla="*/ 41158848 w 3"/>
                <a:gd name="T11" fmla="*/ 0 h 3"/>
                <a:gd name="T12" fmla="*/ 41158848 w 3"/>
                <a:gd name="T13" fmla="*/ 0 h 3"/>
                <a:gd name="T14" fmla="*/ 41158848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2" y="1"/>
                    <a:pt x="1" y="1"/>
                    <a:pt x="0" y="2"/>
                  </a:cubicBezTo>
                  <a:cubicBezTo>
                    <a:pt x="0" y="3"/>
                    <a:pt x="0" y="3"/>
                    <a:pt x="0" y="3"/>
                  </a:cubicBezTo>
                  <a:cubicBezTo>
                    <a:pt x="1" y="3"/>
                    <a:pt x="1" y="3"/>
                    <a:pt x="1" y="3"/>
                  </a:cubicBezTo>
                  <a:cubicBezTo>
                    <a:pt x="2" y="2"/>
                    <a:pt x="3" y="1"/>
                    <a:pt x="3" y="0"/>
                  </a:cubicBezTo>
                  <a:cubicBezTo>
                    <a:pt x="3" y="0"/>
                    <a:pt x="3" y="0"/>
                    <a:pt x="3" y="0"/>
                  </a:cubicBezTo>
                  <a:cubicBezTo>
                    <a:pt x="3" y="0"/>
                    <a:pt x="3"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618" name="Freeform 424"/>
            <p:cNvSpPr>
              <a:spLocks noChangeArrowheads="1"/>
            </p:cNvSpPr>
            <p:nvPr/>
          </p:nvSpPr>
          <p:spPr bwMode="auto">
            <a:xfrm>
              <a:off x="2193925" y="1731963"/>
              <a:ext cx="11112" cy="11113"/>
            </a:xfrm>
            <a:custGeom>
              <a:avLst/>
              <a:gdLst>
                <a:gd name="T0" fmla="*/ 41158848 w 3"/>
                <a:gd name="T1" fmla="*/ 0 h 3"/>
                <a:gd name="T2" fmla="*/ 0 w 3"/>
                <a:gd name="T3" fmla="*/ 41166256 h 3"/>
                <a:gd name="T4" fmla="*/ 0 w 3"/>
                <a:gd name="T5" fmla="*/ 41166256 h 3"/>
                <a:gd name="T6" fmla="*/ 0 w 3"/>
                <a:gd name="T7" fmla="*/ 41166256 h 3"/>
                <a:gd name="T8" fmla="*/ 41158848 w 3"/>
                <a:gd name="T9" fmla="*/ 0 h 3"/>
                <a:gd name="T10" fmla="*/ 41158848 w 3"/>
                <a:gd name="T11" fmla="*/ 0 h 3"/>
                <a:gd name="T12" fmla="*/ 41158848 w 3"/>
                <a:gd name="T13" fmla="*/ 0 h 3"/>
                <a:gd name="T14" fmla="*/ 41158848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2" y="1"/>
                    <a:pt x="1" y="2"/>
                    <a:pt x="0" y="3"/>
                  </a:cubicBezTo>
                  <a:cubicBezTo>
                    <a:pt x="0" y="3"/>
                    <a:pt x="0" y="3"/>
                    <a:pt x="0" y="3"/>
                  </a:cubicBezTo>
                  <a:cubicBezTo>
                    <a:pt x="0" y="3"/>
                    <a:pt x="0" y="3"/>
                    <a:pt x="0" y="3"/>
                  </a:cubicBezTo>
                  <a:cubicBezTo>
                    <a:pt x="1" y="2"/>
                    <a:pt x="2" y="1"/>
                    <a:pt x="3" y="0"/>
                  </a:cubicBezTo>
                  <a:cubicBezTo>
                    <a:pt x="3" y="0"/>
                    <a:pt x="3" y="0"/>
                    <a:pt x="3" y="0"/>
                  </a:cubicBezTo>
                  <a:cubicBezTo>
                    <a:pt x="3" y="0"/>
                    <a:pt x="3"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619" name="Freeform 425"/>
            <p:cNvSpPr>
              <a:spLocks noChangeArrowheads="1"/>
            </p:cNvSpPr>
            <p:nvPr/>
          </p:nvSpPr>
          <p:spPr bwMode="auto">
            <a:xfrm>
              <a:off x="2174875" y="1751013"/>
              <a:ext cx="12700" cy="11113"/>
            </a:xfrm>
            <a:custGeom>
              <a:avLst/>
              <a:gdLst>
                <a:gd name="T0" fmla="*/ 35843633 w 3"/>
                <a:gd name="T1" fmla="*/ 0 h 3"/>
                <a:gd name="T2" fmla="*/ 0 w 3"/>
                <a:gd name="T3" fmla="*/ 41166256 h 3"/>
                <a:gd name="T4" fmla="*/ 0 w 3"/>
                <a:gd name="T5" fmla="*/ 41166256 h 3"/>
                <a:gd name="T6" fmla="*/ 0 w 3"/>
                <a:gd name="T7" fmla="*/ 41166256 h 3"/>
                <a:gd name="T8" fmla="*/ 0 w 3"/>
                <a:gd name="T9" fmla="*/ 41166256 h 3"/>
                <a:gd name="T10" fmla="*/ 0 w 3"/>
                <a:gd name="T11" fmla="*/ 41166256 h 3"/>
                <a:gd name="T12" fmla="*/ 53763333 w 3"/>
                <a:gd name="T13" fmla="*/ 13720851 h 3"/>
                <a:gd name="T14" fmla="*/ 53763333 w 3"/>
                <a:gd name="T15" fmla="*/ 0 h 3"/>
                <a:gd name="T16" fmla="*/ 35843633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cubicBezTo>
                    <a:pt x="1" y="1"/>
                    <a:pt x="1" y="2"/>
                    <a:pt x="0" y="3"/>
                  </a:cubicBezTo>
                  <a:cubicBezTo>
                    <a:pt x="0" y="3"/>
                    <a:pt x="0" y="3"/>
                    <a:pt x="0" y="3"/>
                  </a:cubicBezTo>
                  <a:cubicBezTo>
                    <a:pt x="0" y="3"/>
                    <a:pt x="0" y="3"/>
                    <a:pt x="0" y="3"/>
                  </a:cubicBezTo>
                  <a:cubicBezTo>
                    <a:pt x="0" y="3"/>
                    <a:pt x="0" y="3"/>
                    <a:pt x="0" y="3"/>
                  </a:cubicBezTo>
                  <a:cubicBezTo>
                    <a:pt x="0" y="3"/>
                    <a:pt x="0" y="3"/>
                    <a:pt x="0" y="3"/>
                  </a:cubicBezTo>
                  <a:cubicBezTo>
                    <a:pt x="1" y="2"/>
                    <a:pt x="2" y="1"/>
                    <a:pt x="3" y="1"/>
                  </a:cubicBezTo>
                  <a:cubicBezTo>
                    <a:pt x="3" y="0"/>
                    <a:pt x="3" y="0"/>
                    <a:pt x="3"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620" name="Freeform 426"/>
            <p:cNvSpPr>
              <a:spLocks noChangeArrowheads="1"/>
            </p:cNvSpPr>
            <p:nvPr/>
          </p:nvSpPr>
          <p:spPr bwMode="auto">
            <a:xfrm>
              <a:off x="2152650" y="1770063"/>
              <a:ext cx="11112" cy="14288"/>
            </a:xfrm>
            <a:custGeom>
              <a:avLst/>
              <a:gdLst>
                <a:gd name="T0" fmla="*/ 41158848 w 3"/>
                <a:gd name="T1" fmla="*/ 0 h 4"/>
                <a:gd name="T2" fmla="*/ 41158848 w 3"/>
                <a:gd name="T3" fmla="*/ 0 h 4"/>
                <a:gd name="T4" fmla="*/ 0 w 3"/>
                <a:gd name="T5" fmla="*/ 38277552 h 4"/>
                <a:gd name="T6" fmla="*/ 0 w 3"/>
                <a:gd name="T7" fmla="*/ 51036736 h 4"/>
                <a:gd name="T8" fmla="*/ 13719616 w 3"/>
                <a:gd name="T9" fmla="*/ 51036736 h 4"/>
                <a:gd name="T10" fmla="*/ 13719616 w 3"/>
                <a:gd name="T11" fmla="*/ 51036736 h 4"/>
                <a:gd name="T12" fmla="*/ 41158848 w 3"/>
                <a:gd name="T13" fmla="*/ 12759184 h 4"/>
                <a:gd name="T14" fmla="*/ 41158848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cubicBezTo>
                    <a:pt x="3" y="0"/>
                    <a:pt x="3" y="0"/>
                    <a:pt x="3" y="0"/>
                  </a:cubicBezTo>
                  <a:cubicBezTo>
                    <a:pt x="2" y="1"/>
                    <a:pt x="1" y="2"/>
                    <a:pt x="0" y="3"/>
                  </a:cubicBezTo>
                  <a:cubicBezTo>
                    <a:pt x="0" y="4"/>
                    <a:pt x="0" y="4"/>
                    <a:pt x="0" y="4"/>
                  </a:cubicBezTo>
                  <a:cubicBezTo>
                    <a:pt x="1" y="4"/>
                    <a:pt x="1" y="4"/>
                    <a:pt x="1" y="4"/>
                  </a:cubicBezTo>
                  <a:cubicBezTo>
                    <a:pt x="1" y="4"/>
                    <a:pt x="1" y="4"/>
                    <a:pt x="1" y="4"/>
                  </a:cubicBezTo>
                  <a:cubicBezTo>
                    <a:pt x="2" y="3"/>
                    <a:pt x="3" y="2"/>
                    <a:pt x="3" y="1"/>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621" name="Freeform 427"/>
            <p:cNvSpPr>
              <a:spLocks noChangeArrowheads="1"/>
            </p:cNvSpPr>
            <p:nvPr/>
          </p:nvSpPr>
          <p:spPr bwMode="auto">
            <a:xfrm>
              <a:off x="2235200" y="1690688"/>
              <a:ext cx="7937" cy="15875"/>
            </a:xfrm>
            <a:custGeom>
              <a:avLst/>
              <a:gdLst>
                <a:gd name="T0" fmla="*/ 31497985 w 2"/>
                <a:gd name="T1" fmla="*/ 0 h 4"/>
                <a:gd name="T2" fmla="*/ 31497985 w 2"/>
                <a:gd name="T3" fmla="*/ 0 h 4"/>
                <a:gd name="T4" fmla="*/ 0 w 2"/>
                <a:gd name="T5" fmla="*/ 47251938 h 4"/>
                <a:gd name="T6" fmla="*/ 0 w 2"/>
                <a:gd name="T7" fmla="*/ 47251938 h 4"/>
                <a:gd name="T8" fmla="*/ 0 w 2"/>
                <a:gd name="T9" fmla="*/ 63003906 h 4"/>
                <a:gd name="T10" fmla="*/ 0 w 2"/>
                <a:gd name="T11" fmla="*/ 63003906 h 4"/>
                <a:gd name="T12" fmla="*/ 15750977 w 2"/>
                <a:gd name="T13" fmla="*/ 47251938 h 4"/>
                <a:gd name="T14" fmla="*/ 31497985 w 2"/>
                <a:gd name="T15" fmla="*/ 0 h 4"/>
                <a:gd name="T16" fmla="*/ 31497985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4"/>
                <a:gd name="T29" fmla="*/ 2 w 2"/>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4">
                  <a:moveTo>
                    <a:pt x="2" y="0"/>
                  </a:moveTo>
                  <a:cubicBezTo>
                    <a:pt x="2" y="0"/>
                    <a:pt x="2" y="0"/>
                    <a:pt x="2" y="0"/>
                  </a:cubicBezTo>
                  <a:cubicBezTo>
                    <a:pt x="1" y="1"/>
                    <a:pt x="1" y="2"/>
                    <a:pt x="0" y="3"/>
                  </a:cubicBezTo>
                  <a:cubicBezTo>
                    <a:pt x="0" y="3"/>
                    <a:pt x="0" y="3"/>
                    <a:pt x="0" y="3"/>
                  </a:cubicBezTo>
                  <a:cubicBezTo>
                    <a:pt x="0" y="4"/>
                    <a:pt x="0" y="4"/>
                    <a:pt x="0" y="4"/>
                  </a:cubicBezTo>
                  <a:cubicBezTo>
                    <a:pt x="0" y="4"/>
                    <a:pt x="0" y="4"/>
                    <a:pt x="0" y="4"/>
                  </a:cubicBezTo>
                  <a:cubicBezTo>
                    <a:pt x="1" y="3"/>
                    <a:pt x="1" y="3"/>
                    <a:pt x="1" y="3"/>
                  </a:cubicBezTo>
                  <a:cubicBezTo>
                    <a:pt x="1" y="2"/>
                    <a:pt x="2" y="2"/>
                    <a:pt x="2"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622" name="Freeform 428"/>
            <p:cNvSpPr>
              <a:spLocks noChangeArrowheads="1"/>
            </p:cNvSpPr>
            <p:nvPr/>
          </p:nvSpPr>
          <p:spPr bwMode="auto">
            <a:xfrm>
              <a:off x="2133600" y="1792288"/>
              <a:ext cx="12700" cy="11113"/>
            </a:xfrm>
            <a:custGeom>
              <a:avLst/>
              <a:gdLst>
                <a:gd name="T0" fmla="*/ 53763333 w 3"/>
                <a:gd name="T1" fmla="*/ 0 h 3"/>
                <a:gd name="T2" fmla="*/ 53763333 w 3"/>
                <a:gd name="T3" fmla="*/ 0 h 3"/>
                <a:gd name="T4" fmla="*/ 0 w 3"/>
                <a:gd name="T5" fmla="*/ 41166256 h 3"/>
                <a:gd name="T6" fmla="*/ 0 w 3"/>
                <a:gd name="T7" fmla="*/ 41166256 h 3"/>
                <a:gd name="T8" fmla="*/ 17919700 w 3"/>
                <a:gd name="T9" fmla="*/ 41166256 h 3"/>
                <a:gd name="T10" fmla="*/ 17919700 w 3"/>
                <a:gd name="T11" fmla="*/ 41166256 h 3"/>
                <a:gd name="T12" fmla="*/ 53763333 w 3"/>
                <a:gd name="T13" fmla="*/ 0 h 3"/>
                <a:gd name="T14" fmla="*/ 53763333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3" y="0"/>
                    <a:pt x="3" y="0"/>
                    <a:pt x="3" y="0"/>
                  </a:cubicBezTo>
                  <a:cubicBezTo>
                    <a:pt x="2" y="1"/>
                    <a:pt x="1" y="2"/>
                    <a:pt x="0" y="3"/>
                  </a:cubicBezTo>
                  <a:cubicBezTo>
                    <a:pt x="0" y="3"/>
                    <a:pt x="0" y="3"/>
                    <a:pt x="0" y="3"/>
                  </a:cubicBezTo>
                  <a:cubicBezTo>
                    <a:pt x="1" y="3"/>
                    <a:pt x="1" y="3"/>
                    <a:pt x="1" y="3"/>
                  </a:cubicBezTo>
                  <a:cubicBezTo>
                    <a:pt x="1" y="3"/>
                    <a:pt x="1" y="3"/>
                    <a:pt x="1" y="3"/>
                  </a:cubicBezTo>
                  <a:cubicBezTo>
                    <a:pt x="2" y="2"/>
                    <a:pt x="3" y="1"/>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623" name="Freeform 429"/>
            <p:cNvSpPr>
              <a:spLocks noChangeArrowheads="1"/>
            </p:cNvSpPr>
            <p:nvPr/>
          </p:nvSpPr>
          <p:spPr bwMode="auto">
            <a:xfrm>
              <a:off x="2092325" y="1739900"/>
              <a:ext cx="12700" cy="11113"/>
            </a:xfrm>
            <a:custGeom>
              <a:avLst/>
              <a:gdLst>
                <a:gd name="T0" fmla="*/ 53763333 w 3"/>
                <a:gd name="T1" fmla="*/ 0 h 3"/>
                <a:gd name="T2" fmla="*/ 0 w 3"/>
                <a:gd name="T3" fmla="*/ 41166256 h 3"/>
                <a:gd name="T4" fmla="*/ 0 w 3"/>
                <a:gd name="T5" fmla="*/ 41166256 h 3"/>
                <a:gd name="T6" fmla="*/ 17919700 w 3"/>
                <a:gd name="T7" fmla="*/ 41166256 h 3"/>
                <a:gd name="T8" fmla="*/ 53763333 w 3"/>
                <a:gd name="T9" fmla="*/ 13720851 h 3"/>
                <a:gd name="T10" fmla="*/ 53763333 w 3"/>
                <a:gd name="T11" fmla="*/ 13720851 h 3"/>
                <a:gd name="T12" fmla="*/ 53763333 w 3"/>
                <a:gd name="T13" fmla="*/ 0 h 3"/>
                <a:gd name="T14" fmla="*/ 53763333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2" y="1"/>
                    <a:pt x="1" y="2"/>
                    <a:pt x="0" y="3"/>
                  </a:cubicBezTo>
                  <a:cubicBezTo>
                    <a:pt x="0" y="3"/>
                    <a:pt x="0" y="3"/>
                    <a:pt x="0" y="3"/>
                  </a:cubicBezTo>
                  <a:cubicBezTo>
                    <a:pt x="1" y="3"/>
                    <a:pt x="1" y="3"/>
                    <a:pt x="1" y="3"/>
                  </a:cubicBezTo>
                  <a:cubicBezTo>
                    <a:pt x="2" y="2"/>
                    <a:pt x="2" y="1"/>
                    <a:pt x="3" y="1"/>
                  </a:cubicBezTo>
                  <a:cubicBezTo>
                    <a:pt x="3" y="1"/>
                    <a:pt x="3" y="1"/>
                    <a:pt x="3" y="1"/>
                  </a:cubicBezTo>
                  <a:cubicBezTo>
                    <a:pt x="3" y="0"/>
                    <a:pt x="3"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624" name="Freeform 430"/>
            <p:cNvSpPr>
              <a:spLocks noChangeArrowheads="1"/>
            </p:cNvSpPr>
            <p:nvPr/>
          </p:nvSpPr>
          <p:spPr bwMode="auto">
            <a:xfrm>
              <a:off x="2239962" y="1665288"/>
              <a:ext cx="6350" cy="14288"/>
            </a:xfrm>
            <a:custGeom>
              <a:avLst/>
              <a:gdLst>
                <a:gd name="T0" fmla="*/ 0 w 2"/>
                <a:gd name="T1" fmla="*/ 0 h 4"/>
                <a:gd name="T2" fmla="*/ 0 w 2"/>
                <a:gd name="T3" fmla="*/ 0 h 4"/>
                <a:gd name="T4" fmla="*/ 10080625 w 2"/>
                <a:gd name="T5" fmla="*/ 51036736 h 4"/>
                <a:gd name="T6" fmla="*/ 20161250 w 2"/>
                <a:gd name="T7" fmla="*/ 51036736 h 4"/>
                <a:gd name="T8" fmla="*/ 20161250 w 2"/>
                <a:gd name="T9" fmla="*/ 51036736 h 4"/>
                <a:gd name="T10" fmla="*/ 20161250 w 2"/>
                <a:gd name="T11" fmla="*/ 51036736 h 4"/>
                <a:gd name="T12" fmla="*/ 10080625 w 2"/>
                <a:gd name="T13" fmla="*/ 0 h 4"/>
                <a:gd name="T14" fmla="*/ 0 w 2"/>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0" y="0"/>
                  </a:moveTo>
                  <a:cubicBezTo>
                    <a:pt x="0" y="0"/>
                    <a:pt x="0" y="0"/>
                    <a:pt x="0" y="0"/>
                  </a:cubicBezTo>
                  <a:cubicBezTo>
                    <a:pt x="1" y="1"/>
                    <a:pt x="1" y="3"/>
                    <a:pt x="1" y="4"/>
                  </a:cubicBezTo>
                  <a:cubicBezTo>
                    <a:pt x="2" y="4"/>
                    <a:pt x="2" y="4"/>
                    <a:pt x="2" y="4"/>
                  </a:cubicBezTo>
                  <a:cubicBezTo>
                    <a:pt x="2" y="4"/>
                    <a:pt x="2" y="4"/>
                    <a:pt x="2" y="4"/>
                  </a:cubicBezTo>
                  <a:cubicBezTo>
                    <a:pt x="2" y="4"/>
                    <a:pt x="2" y="4"/>
                    <a:pt x="2" y="4"/>
                  </a:cubicBezTo>
                  <a:cubicBezTo>
                    <a:pt x="2" y="2"/>
                    <a:pt x="2" y="1"/>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625" name="Freeform 431"/>
            <p:cNvSpPr>
              <a:spLocks noChangeArrowheads="1"/>
            </p:cNvSpPr>
            <p:nvPr/>
          </p:nvSpPr>
          <p:spPr bwMode="auto">
            <a:xfrm>
              <a:off x="2055812" y="1778000"/>
              <a:ext cx="11112" cy="14288"/>
            </a:xfrm>
            <a:custGeom>
              <a:avLst/>
              <a:gdLst>
                <a:gd name="T0" fmla="*/ 27439232 w 3"/>
                <a:gd name="T1" fmla="*/ 0 h 4"/>
                <a:gd name="T2" fmla="*/ 27439232 w 3"/>
                <a:gd name="T3" fmla="*/ 0 h 4"/>
                <a:gd name="T4" fmla="*/ 0 w 3"/>
                <a:gd name="T5" fmla="*/ 51036736 h 4"/>
                <a:gd name="T6" fmla="*/ 0 w 3"/>
                <a:gd name="T7" fmla="*/ 51036736 h 4"/>
                <a:gd name="T8" fmla="*/ 13719616 w 3"/>
                <a:gd name="T9" fmla="*/ 51036736 h 4"/>
                <a:gd name="T10" fmla="*/ 13719616 w 3"/>
                <a:gd name="T11" fmla="*/ 51036736 h 4"/>
                <a:gd name="T12" fmla="*/ 41158848 w 3"/>
                <a:gd name="T13" fmla="*/ 12759184 h 4"/>
                <a:gd name="T14" fmla="*/ 27439232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cubicBezTo>
                    <a:pt x="2" y="0"/>
                    <a:pt x="2" y="0"/>
                    <a:pt x="2" y="0"/>
                  </a:cubicBezTo>
                  <a:cubicBezTo>
                    <a:pt x="1" y="1"/>
                    <a:pt x="1" y="2"/>
                    <a:pt x="0" y="4"/>
                  </a:cubicBezTo>
                  <a:cubicBezTo>
                    <a:pt x="0" y="4"/>
                    <a:pt x="0" y="4"/>
                    <a:pt x="0" y="4"/>
                  </a:cubicBezTo>
                  <a:cubicBezTo>
                    <a:pt x="1" y="4"/>
                    <a:pt x="1" y="4"/>
                    <a:pt x="1" y="4"/>
                  </a:cubicBezTo>
                  <a:cubicBezTo>
                    <a:pt x="1" y="4"/>
                    <a:pt x="1" y="4"/>
                    <a:pt x="1" y="4"/>
                  </a:cubicBezTo>
                  <a:cubicBezTo>
                    <a:pt x="1" y="3"/>
                    <a:pt x="2" y="2"/>
                    <a:pt x="3" y="1"/>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626" name="Freeform 432"/>
            <p:cNvSpPr>
              <a:spLocks noChangeArrowheads="1"/>
            </p:cNvSpPr>
            <p:nvPr/>
          </p:nvSpPr>
          <p:spPr bwMode="auto">
            <a:xfrm>
              <a:off x="2074862" y="1758950"/>
              <a:ext cx="11112" cy="11113"/>
            </a:xfrm>
            <a:custGeom>
              <a:avLst/>
              <a:gdLst>
                <a:gd name="T0" fmla="*/ 27439232 w 3"/>
                <a:gd name="T1" fmla="*/ 0 h 3"/>
                <a:gd name="T2" fmla="*/ 0 w 3"/>
                <a:gd name="T3" fmla="*/ 41166256 h 3"/>
                <a:gd name="T4" fmla="*/ 0 w 3"/>
                <a:gd name="T5" fmla="*/ 41166256 h 3"/>
                <a:gd name="T6" fmla="*/ 0 w 3"/>
                <a:gd name="T7" fmla="*/ 41166256 h 3"/>
                <a:gd name="T8" fmla="*/ 41158848 w 3"/>
                <a:gd name="T9" fmla="*/ 13720851 h 3"/>
                <a:gd name="T10" fmla="*/ 41158848 w 3"/>
                <a:gd name="T11" fmla="*/ 13720851 h 3"/>
                <a:gd name="T12" fmla="*/ 41158848 w 3"/>
                <a:gd name="T13" fmla="*/ 0 h 3"/>
                <a:gd name="T14" fmla="*/ 27439232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cubicBezTo>
                    <a:pt x="1" y="1"/>
                    <a:pt x="0" y="2"/>
                    <a:pt x="0" y="3"/>
                  </a:cubicBezTo>
                  <a:cubicBezTo>
                    <a:pt x="0" y="3"/>
                    <a:pt x="0" y="3"/>
                    <a:pt x="0" y="3"/>
                  </a:cubicBezTo>
                  <a:cubicBezTo>
                    <a:pt x="0" y="3"/>
                    <a:pt x="0" y="3"/>
                    <a:pt x="0" y="3"/>
                  </a:cubicBezTo>
                  <a:cubicBezTo>
                    <a:pt x="1" y="2"/>
                    <a:pt x="2" y="2"/>
                    <a:pt x="3" y="1"/>
                  </a:cubicBezTo>
                  <a:cubicBezTo>
                    <a:pt x="3" y="1"/>
                    <a:pt x="3" y="1"/>
                    <a:pt x="3" y="1"/>
                  </a:cubicBezTo>
                  <a:cubicBezTo>
                    <a:pt x="3" y="0"/>
                    <a:pt x="3" y="0"/>
                    <a:pt x="3"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627" name="Freeform 433"/>
            <p:cNvSpPr>
              <a:spLocks noChangeArrowheads="1"/>
            </p:cNvSpPr>
            <p:nvPr/>
          </p:nvSpPr>
          <p:spPr bwMode="auto">
            <a:xfrm>
              <a:off x="2055812" y="1803400"/>
              <a:ext cx="6350" cy="15875"/>
            </a:xfrm>
            <a:custGeom>
              <a:avLst/>
              <a:gdLst>
                <a:gd name="T0" fmla="*/ 0 w 2"/>
                <a:gd name="T1" fmla="*/ 0 h 4"/>
                <a:gd name="T2" fmla="*/ 0 w 2"/>
                <a:gd name="T3" fmla="*/ 15751969 h 4"/>
                <a:gd name="T4" fmla="*/ 20161250 w 2"/>
                <a:gd name="T5" fmla="*/ 63003906 h 4"/>
                <a:gd name="T6" fmla="*/ 20161250 w 2"/>
                <a:gd name="T7" fmla="*/ 63003906 h 4"/>
                <a:gd name="T8" fmla="*/ 20161250 w 2"/>
                <a:gd name="T9" fmla="*/ 63003906 h 4"/>
                <a:gd name="T10" fmla="*/ 20161250 w 2"/>
                <a:gd name="T11" fmla="*/ 63003906 h 4"/>
                <a:gd name="T12" fmla="*/ 10080625 w 2"/>
                <a:gd name="T13" fmla="*/ 0 h 4"/>
                <a:gd name="T14" fmla="*/ 0 w 2"/>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0" y="0"/>
                  </a:moveTo>
                  <a:cubicBezTo>
                    <a:pt x="0" y="1"/>
                    <a:pt x="0" y="1"/>
                    <a:pt x="0" y="1"/>
                  </a:cubicBezTo>
                  <a:cubicBezTo>
                    <a:pt x="0" y="2"/>
                    <a:pt x="1" y="3"/>
                    <a:pt x="2" y="4"/>
                  </a:cubicBezTo>
                  <a:cubicBezTo>
                    <a:pt x="2" y="4"/>
                    <a:pt x="2" y="4"/>
                    <a:pt x="2" y="4"/>
                  </a:cubicBezTo>
                  <a:cubicBezTo>
                    <a:pt x="2" y="4"/>
                    <a:pt x="2" y="4"/>
                    <a:pt x="2" y="4"/>
                  </a:cubicBezTo>
                  <a:cubicBezTo>
                    <a:pt x="2" y="4"/>
                    <a:pt x="2" y="4"/>
                    <a:pt x="2" y="4"/>
                  </a:cubicBezTo>
                  <a:cubicBezTo>
                    <a:pt x="1" y="3"/>
                    <a:pt x="1" y="1"/>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628" name="Freeform 434"/>
            <p:cNvSpPr>
              <a:spLocks noChangeArrowheads="1"/>
            </p:cNvSpPr>
            <p:nvPr/>
          </p:nvSpPr>
          <p:spPr bwMode="auto">
            <a:xfrm>
              <a:off x="2116137" y="1811338"/>
              <a:ext cx="11112" cy="14288"/>
            </a:xfrm>
            <a:custGeom>
              <a:avLst/>
              <a:gdLst>
                <a:gd name="T0" fmla="*/ 41158848 w 3"/>
                <a:gd name="T1" fmla="*/ 0 h 4"/>
                <a:gd name="T2" fmla="*/ 41158848 w 3"/>
                <a:gd name="T3" fmla="*/ 0 h 4"/>
                <a:gd name="T4" fmla="*/ 0 w 3"/>
                <a:gd name="T5" fmla="*/ 38277552 h 4"/>
                <a:gd name="T6" fmla="*/ 0 w 3"/>
                <a:gd name="T7" fmla="*/ 51036736 h 4"/>
                <a:gd name="T8" fmla="*/ 13719616 w 3"/>
                <a:gd name="T9" fmla="*/ 51036736 h 4"/>
                <a:gd name="T10" fmla="*/ 41158848 w 3"/>
                <a:gd name="T11" fmla="*/ 12759184 h 4"/>
                <a:gd name="T12" fmla="*/ 41158848 w 3"/>
                <a:gd name="T13" fmla="*/ 0 h 4"/>
                <a:gd name="T14" fmla="*/ 0 60000 65536"/>
                <a:gd name="T15" fmla="*/ 0 60000 65536"/>
                <a:gd name="T16" fmla="*/ 0 60000 65536"/>
                <a:gd name="T17" fmla="*/ 0 60000 65536"/>
                <a:gd name="T18" fmla="*/ 0 60000 65536"/>
                <a:gd name="T19" fmla="*/ 0 60000 65536"/>
                <a:gd name="T20" fmla="*/ 0 60000 65536"/>
                <a:gd name="T21" fmla="*/ 0 w 3"/>
                <a:gd name="T22" fmla="*/ 0 h 4"/>
                <a:gd name="T23" fmla="*/ 3 w 3"/>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4">
                  <a:moveTo>
                    <a:pt x="3" y="0"/>
                  </a:moveTo>
                  <a:cubicBezTo>
                    <a:pt x="3" y="0"/>
                    <a:pt x="3" y="0"/>
                    <a:pt x="3" y="0"/>
                  </a:cubicBezTo>
                  <a:cubicBezTo>
                    <a:pt x="2" y="1"/>
                    <a:pt x="1" y="2"/>
                    <a:pt x="0" y="3"/>
                  </a:cubicBezTo>
                  <a:cubicBezTo>
                    <a:pt x="0" y="4"/>
                    <a:pt x="0" y="4"/>
                    <a:pt x="0" y="4"/>
                  </a:cubicBezTo>
                  <a:cubicBezTo>
                    <a:pt x="1" y="4"/>
                    <a:pt x="1" y="4"/>
                    <a:pt x="1" y="4"/>
                  </a:cubicBezTo>
                  <a:cubicBezTo>
                    <a:pt x="2" y="3"/>
                    <a:pt x="2" y="2"/>
                    <a:pt x="3" y="1"/>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629" name="Freeform 435"/>
            <p:cNvSpPr>
              <a:spLocks noChangeArrowheads="1"/>
            </p:cNvSpPr>
            <p:nvPr/>
          </p:nvSpPr>
          <p:spPr bwMode="auto">
            <a:xfrm>
              <a:off x="2092325" y="1833563"/>
              <a:ext cx="15875" cy="4763"/>
            </a:xfrm>
            <a:custGeom>
              <a:avLst/>
              <a:gdLst>
                <a:gd name="T0" fmla="*/ 47251938 w 4"/>
                <a:gd name="T1" fmla="*/ 0 h 1"/>
                <a:gd name="T2" fmla="*/ 0 w 4"/>
                <a:gd name="T3" fmla="*/ 0 h 1"/>
                <a:gd name="T4" fmla="*/ 0 w 4"/>
                <a:gd name="T5" fmla="*/ 0 h 1"/>
                <a:gd name="T6" fmla="*/ 0 w 4"/>
                <a:gd name="T7" fmla="*/ 22686169 h 1"/>
                <a:gd name="T8" fmla="*/ 0 w 4"/>
                <a:gd name="T9" fmla="*/ 22686169 h 1"/>
                <a:gd name="T10" fmla="*/ 0 w 4"/>
                <a:gd name="T11" fmla="*/ 22686169 h 1"/>
                <a:gd name="T12" fmla="*/ 63003906 w 4"/>
                <a:gd name="T13" fmla="*/ 0 h 1"/>
                <a:gd name="T14" fmla="*/ 63003906 w 4"/>
                <a:gd name="T15" fmla="*/ 0 h 1"/>
                <a:gd name="T16" fmla="*/ 63003906 w 4"/>
                <a:gd name="T17" fmla="*/ 0 h 1"/>
                <a:gd name="T18" fmla="*/ 47251938 w 4"/>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1"/>
                <a:gd name="T32" fmla="*/ 4 w 4"/>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1">
                  <a:moveTo>
                    <a:pt x="3" y="0"/>
                  </a:moveTo>
                  <a:cubicBezTo>
                    <a:pt x="2" y="0"/>
                    <a:pt x="1" y="0"/>
                    <a:pt x="0" y="0"/>
                  </a:cubicBezTo>
                  <a:cubicBezTo>
                    <a:pt x="0" y="0"/>
                    <a:pt x="0" y="0"/>
                    <a:pt x="0" y="0"/>
                  </a:cubicBezTo>
                  <a:cubicBezTo>
                    <a:pt x="0" y="1"/>
                    <a:pt x="0" y="1"/>
                    <a:pt x="0" y="1"/>
                  </a:cubicBezTo>
                  <a:cubicBezTo>
                    <a:pt x="0" y="1"/>
                    <a:pt x="0" y="1"/>
                    <a:pt x="0" y="1"/>
                  </a:cubicBezTo>
                  <a:cubicBezTo>
                    <a:pt x="0" y="1"/>
                    <a:pt x="0" y="1"/>
                    <a:pt x="0" y="1"/>
                  </a:cubicBezTo>
                  <a:cubicBezTo>
                    <a:pt x="1" y="1"/>
                    <a:pt x="3" y="1"/>
                    <a:pt x="4" y="0"/>
                  </a:cubicBezTo>
                  <a:cubicBezTo>
                    <a:pt x="4" y="0"/>
                    <a:pt x="4" y="0"/>
                    <a:pt x="4" y="0"/>
                  </a:cubicBezTo>
                  <a:cubicBezTo>
                    <a:pt x="4" y="0"/>
                    <a:pt x="4" y="0"/>
                    <a:pt x="4"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630" name="Freeform 436"/>
            <p:cNvSpPr>
              <a:spLocks noEditPoints="1" noChangeArrowheads="1"/>
            </p:cNvSpPr>
            <p:nvPr/>
          </p:nvSpPr>
          <p:spPr bwMode="auto">
            <a:xfrm>
              <a:off x="169862" y="1698625"/>
              <a:ext cx="742950" cy="747713"/>
            </a:xfrm>
            <a:custGeom>
              <a:avLst/>
              <a:gdLst>
                <a:gd name="T0" fmla="*/ 1745864959 w 198"/>
                <a:gd name="T1" fmla="*/ 2147483647 h 199"/>
                <a:gd name="T2" fmla="*/ 1788104293 w 198"/>
                <a:gd name="T3" fmla="*/ 2147483647 h 199"/>
                <a:gd name="T4" fmla="*/ 1844422155 w 198"/>
                <a:gd name="T5" fmla="*/ 2147483647 h 199"/>
                <a:gd name="T6" fmla="*/ 1900740016 w 198"/>
                <a:gd name="T7" fmla="*/ 2147483647 h 199"/>
                <a:gd name="T8" fmla="*/ 915171814 w 198"/>
                <a:gd name="T9" fmla="*/ 2147483647 h 199"/>
                <a:gd name="T10" fmla="*/ 1098203925 w 198"/>
                <a:gd name="T11" fmla="*/ 2147483647 h 199"/>
                <a:gd name="T12" fmla="*/ 2147483647 w 198"/>
                <a:gd name="T13" fmla="*/ 2147483647 h 199"/>
                <a:gd name="T14" fmla="*/ 887011007 w 198"/>
                <a:gd name="T15" fmla="*/ 1835301011 h 199"/>
                <a:gd name="T16" fmla="*/ 1633229236 w 198"/>
                <a:gd name="T17" fmla="*/ 2147483647 h 199"/>
                <a:gd name="T18" fmla="*/ 2147483647 w 198"/>
                <a:gd name="T19" fmla="*/ 1581180039 h 199"/>
                <a:gd name="T20" fmla="*/ 2147483647 w 198"/>
                <a:gd name="T21" fmla="*/ 2103534595 h 199"/>
                <a:gd name="T22" fmla="*/ 267510780 w 198"/>
                <a:gd name="T23" fmla="*/ 1284709956 h 199"/>
                <a:gd name="T24" fmla="*/ 281589307 w 198"/>
                <a:gd name="T25" fmla="*/ 1397652193 h 199"/>
                <a:gd name="T26" fmla="*/ 309750114 w 198"/>
                <a:gd name="T27" fmla="*/ 1510594429 h 199"/>
                <a:gd name="T28" fmla="*/ 351989448 w 198"/>
                <a:gd name="T29" fmla="*/ 1651769407 h 199"/>
                <a:gd name="T30" fmla="*/ 408307309 w 198"/>
                <a:gd name="T31" fmla="*/ 1750595273 h 199"/>
                <a:gd name="T32" fmla="*/ 422385836 w 198"/>
                <a:gd name="T33" fmla="*/ 1821180883 h 199"/>
                <a:gd name="T34" fmla="*/ 408307309 w 198"/>
                <a:gd name="T35" fmla="*/ 1905886621 h 199"/>
                <a:gd name="T36" fmla="*/ 408307309 w 198"/>
                <a:gd name="T37" fmla="*/ 2061181726 h 199"/>
                <a:gd name="T38" fmla="*/ 436464364 w 198"/>
                <a:gd name="T39" fmla="*/ 2147483647 h 199"/>
                <a:gd name="T40" fmla="*/ 2147483647 w 198"/>
                <a:gd name="T41" fmla="*/ 1284709956 h 199"/>
                <a:gd name="T42" fmla="*/ 1872579209 w 198"/>
                <a:gd name="T43" fmla="*/ 903534135 h 199"/>
                <a:gd name="T44" fmla="*/ 1914818543 w 198"/>
                <a:gd name="T45" fmla="*/ 889414007 h 199"/>
                <a:gd name="T46" fmla="*/ 2147483647 w 198"/>
                <a:gd name="T47" fmla="*/ 861177508 h 199"/>
                <a:gd name="T48" fmla="*/ 2147483647 w 198"/>
                <a:gd name="T49" fmla="*/ 945887004 h 199"/>
                <a:gd name="T50" fmla="*/ 2147483647 w 198"/>
                <a:gd name="T51" fmla="*/ 1171767719 h 199"/>
                <a:gd name="T52" fmla="*/ 2147483647 w 198"/>
                <a:gd name="T53" fmla="*/ 1242357087 h 199"/>
                <a:gd name="T54" fmla="*/ 2147483647 w 198"/>
                <a:gd name="T55" fmla="*/ 1284709956 h 199"/>
                <a:gd name="T56" fmla="*/ 2147483647 w 198"/>
                <a:gd name="T57" fmla="*/ 1567063669 h 199"/>
                <a:gd name="T58" fmla="*/ 1971136405 w 198"/>
                <a:gd name="T59" fmla="*/ 1835301011 h 199"/>
                <a:gd name="T60" fmla="*/ 450546643 w 198"/>
                <a:gd name="T61" fmla="*/ 1778828014 h 199"/>
                <a:gd name="T62" fmla="*/ 366067975 w 198"/>
                <a:gd name="T63" fmla="*/ 1651769407 h 199"/>
                <a:gd name="T64" fmla="*/ 323828641 w 198"/>
                <a:gd name="T65" fmla="*/ 1538827170 h 199"/>
                <a:gd name="T66" fmla="*/ 295671586 w 198"/>
                <a:gd name="T67" fmla="*/ 1425888691 h 199"/>
                <a:gd name="T68" fmla="*/ 281589307 w 198"/>
                <a:gd name="T69" fmla="*/ 1341179196 h 199"/>
                <a:gd name="T70" fmla="*/ 675818089 w 198"/>
                <a:gd name="T71" fmla="*/ 847061138 h 199"/>
                <a:gd name="T72" fmla="*/ 788453811 w 198"/>
                <a:gd name="T73" fmla="*/ 847061138 h 199"/>
                <a:gd name="T74" fmla="*/ 872932480 w 198"/>
                <a:gd name="T75" fmla="*/ 861177508 h 199"/>
                <a:gd name="T76" fmla="*/ 2147483647 w 198"/>
                <a:gd name="T77" fmla="*/ 550591055 h 199"/>
                <a:gd name="T78" fmla="*/ 1436114845 w 198"/>
                <a:gd name="T79" fmla="*/ 240000844 h 199"/>
                <a:gd name="T80" fmla="*/ 1506511234 w 198"/>
                <a:gd name="T81" fmla="*/ 211764345 h 199"/>
                <a:gd name="T82" fmla="*/ 1590989902 w 198"/>
                <a:gd name="T83" fmla="*/ 197647975 h 199"/>
                <a:gd name="T84" fmla="*/ 1717704152 w 198"/>
                <a:gd name="T85" fmla="*/ 197647975 h 199"/>
                <a:gd name="T86" fmla="*/ 1788104293 w 198"/>
                <a:gd name="T87" fmla="*/ 197647975 h 199"/>
                <a:gd name="T88" fmla="*/ 2147483647 w 198"/>
                <a:gd name="T89" fmla="*/ 522354556 h 199"/>
                <a:gd name="T90" fmla="*/ 2147483647 w 198"/>
                <a:gd name="T91" fmla="*/ 847061138 h 199"/>
                <a:gd name="T92" fmla="*/ 2111932934 w 198"/>
                <a:gd name="T93" fmla="*/ 861177508 h 199"/>
                <a:gd name="T94" fmla="*/ 2013375739 w 198"/>
                <a:gd name="T95" fmla="*/ 861177508 h 199"/>
                <a:gd name="T96" fmla="*/ 1928897070 w 198"/>
                <a:gd name="T97" fmla="*/ 875297636 h 199"/>
                <a:gd name="T98" fmla="*/ 1886661489 w 198"/>
                <a:gd name="T99" fmla="*/ 889414007 h 199"/>
                <a:gd name="T100" fmla="*/ 535021559 w 198"/>
                <a:gd name="T101" fmla="*/ 790591898 h 199"/>
                <a:gd name="T102" fmla="*/ 520943032 w 198"/>
                <a:gd name="T103" fmla="*/ 705886160 h 199"/>
                <a:gd name="T104" fmla="*/ 1196761120 w 198"/>
                <a:gd name="T105" fmla="*/ 197647975 h 199"/>
                <a:gd name="T106" fmla="*/ 1295318316 w 198"/>
                <a:gd name="T107" fmla="*/ 211764345 h 199"/>
                <a:gd name="T108" fmla="*/ 1407954039 w 198"/>
                <a:gd name="T109" fmla="*/ 240000844 h 199"/>
                <a:gd name="T110" fmla="*/ 887011007 w 198"/>
                <a:gd name="T111" fmla="*/ 861177508 h 199"/>
                <a:gd name="T112" fmla="*/ 802536091 w 198"/>
                <a:gd name="T113" fmla="*/ 847061138 h 199"/>
                <a:gd name="T114" fmla="*/ 689896616 w 198"/>
                <a:gd name="T115" fmla="*/ 847061138 h 199"/>
                <a:gd name="T116" fmla="*/ 563182366 w 198"/>
                <a:gd name="T117" fmla="*/ 847061138 h 199"/>
                <a:gd name="T118" fmla="*/ 337910920 w 198"/>
                <a:gd name="T119" fmla="*/ 635296793 h 19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8"/>
                <a:gd name="T181" fmla="*/ 0 h 199"/>
                <a:gd name="T182" fmla="*/ 198 w 198"/>
                <a:gd name="T183" fmla="*/ 199 h 19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8" h="199">
                  <a:moveTo>
                    <a:pt x="102" y="164"/>
                  </a:moveTo>
                  <a:cubicBezTo>
                    <a:pt x="107" y="164"/>
                    <a:pt x="112" y="164"/>
                    <a:pt x="117" y="162"/>
                  </a:cubicBezTo>
                  <a:cubicBezTo>
                    <a:pt x="119" y="162"/>
                    <a:pt x="120" y="161"/>
                    <a:pt x="121" y="161"/>
                  </a:cubicBezTo>
                  <a:cubicBezTo>
                    <a:pt x="121" y="161"/>
                    <a:pt x="121" y="162"/>
                    <a:pt x="121" y="162"/>
                  </a:cubicBezTo>
                  <a:cubicBezTo>
                    <a:pt x="122" y="163"/>
                    <a:pt x="122" y="164"/>
                    <a:pt x="123" y="165"/>
                  </a:cubicBezTo>
                  <a:cubicBezTo>
                    <a:pt x="123" y="165"/>
                    <a:pt x="123" y="165"/>
                    <a:pt x="123" y="165"/>
                  </a:cubicBezTo>
                  <a:cubicBezTo>
                    <a:pt x="123" y="165"/>
                    <a:pt x="123" y="165"/>
                    <a:pt x="123" y="165"/>
                  </a:cubicBezTo>
                  <a:cubicBezTo>
                    <a:pt x="123" y="165"/>
                    <a:pt x="123" y="165"/>
                    <a:pt x="123" y="165"/>
                  </a:cubicBezTo>
                  <a:cubicBezTo>
                    <a:pt x="124" y="166"/>
                    <a:pt x="124" y="166"/>
                    <a:pt x="124" y="166"/>
                  </a:cubicBezTo>
                  <a:cubicBezTo>
                    <a:pt x="124" y="166"/>
                    <a:pt x="124" y="166"/>
                    <a:pt x="124" y="166"/>
                  </a:cubicBezTo>
                  <a:cubicBezTo>
                    <a:pt x="124" y="166"/>
                    <a:pt x="124" y="166"/>
                    <a:pt x="124" y="166"/>
                  </a:cubicBezTo>
                  <a:cubicBezTo>
                    <a:pt x="124" y="167"/>
                    <a:pt x="124" y="167"/>
                    <a:pt x="124" y="167"/>
                  </a:cubicBezTo>
                  <a:cubicBezTo>
                    <a:pt x="124" y="167"/>
                    <a:pt x="124" y="167"/>
                    <a:pt x="124" y="167"/>
                  </a:cubicBezTo>
                  <a:cubicBezTo>
                    <a:pt x="125" y="167"/>
                    <a:pt x="125" y="167"/>
                    <a:pt x="125" y="167"/>
                  </a:cubicBezTo>
                  <a:cubicBezTo>
                    <a:pt x="125" y="168"/>
                    <a:pt x="125" y="168"/>
                    <a:pt x="125" y="168"/>
                  </a:cubicBezTo>
                  <a:cubicBezTo>
                    <a:pt x="125" y="168"/>
                    <a:pt x="125" y="168"/>
                    <a:pt x="125" y="168"/>
                  </a:cubicBezTo>
                  <a:cubicBezTo>
                    <a:pt x="125" y="168"/>
                    <a:pt x="125" y="168"/>
                    <a:pt x="125" y="168"/>
                  </a:cubicBezTo>
                  <a:cubicBezTo>
                    <a:pt x="126" y="169"/>
                    <a:pt x="126" y="169"/>
                    <a:pt x="126" y="169"/>
                  </a:cubicBezTo>
                  <a:cubicBezTo>
                    <a:pt x="126" y="169"/>
                    <a:pt x="126" y="169"/>
                    <a:pt x="126" y="169"/>
                  </a:cubicBezTo>
                  <a:cubicBezTo>
                    <a:pt x="126" y="169"/>
                    <a:pt x="126" y="169"/>
                    <a:pt x="126" y="169"/>
                  </a:cubicBezTo>
                  <a:cubicBezTo>
                    <a:pt x="127" y="169"/>
                    <a:pt x="127" y="169"/>
                    <a:pt x="127" y="169"/>
                  </a:cubicBezTo>
                  <a:cubicBezTo>
                    <a:pt x="127" y="170"/>
                    <a:pt x="127" y="170"/>
                    <a:pt x="127" y="170"/>
                  </a:cubicBezTo>
                  <a:cubicBezTo>
                    <a:pt x="127" y="170"/>
                    <a:pt x="127" y="170"/>
                    <a:pt x="127" y="170"/>
                  </a:cubicBezTo>
                  <a:cubicBezTo>
                    <a:pt x="128" y="170"/>
                    <a:pt x="128" y="170"/>
                    <a:pt x="128" y="170"/>
                  </a:cubicBezTo>
                  <a:cubicBezTo>
                    <a:pt x="128" y="171"/>
                    <a:pt x="128" y="171"/>
                    <a:pt x="128" y="171"/>
                  </a:cubicBezTo>
                  <a:cubicBezTo>
                    <a:pt x="128" y="171"/>
                    <a:pt x="128" y="171"/>
                    <a:pt x="128" y="171"/>
                  </a:cubicBezTo>
                  <a:cubicBezTo>
                    <a:pt x="128" y="171"/>
                    <a:pt x="128" y="171"/>
                    <a:pt x="128" y="171"/>
                  </a:cubicBezTo>
                  <a:cubicBezTo>
                    <a:pt x="129" y="172"/>
                    <a:pt x="129" y="172"/>
                    <a:pt x="129" y="172"/>
                  </a:cubicBezTo>
                  <a:cubicBezTo>
                    <a:pt x="129" y="172"/>
                    <a:pt x="129" y="172"/>
                    <a:pt x="129" y="172"/>
                  </a:cubicBezTo>
                  <a:cubicBezTo>
                    <a:pt x="130" y="172"/>
                    <a:pt x="130" y="172"/>
                    <a:pt x="130" y="172"/>
                  </a:cubicBezTo>
                  <a:cubicBezTo>
                    <a:pt x="130" y="172"/>
                    <a:pt x="130" y="172"/>
                    <a:pt x="130" y="172"/>
                  </a:cubicBezTo>
                  <a:cubicBezTo>
                    <a:pt x="130" y="173"/>
                    <a:pt x="130" y="173"/>
                    <a:pt x="130" y="173"/>
                  </a:cubicBezTo>
                  <a:cubicBezTo>
                    <a:pt x="131" y="173"/>
                    <a:pt x="131" y="173"/>
                    <a:pt x="131" y="173"/>
                  </a:cubicBezTo>
                  <a:cubicBezTo>
                    <a:pt x="131" y="173"/>
                    <a:pt x="131" y="173"/>
                    <a:pt x="131" y="173"/>
                  </a:cubicBezTo>
                  <a:cubicBezTo>
                    <a:pt x="131" y="173"/>
                    <a:pt x="131" y="173"/>
                    <a:pt x="131" y="173"/>
                  </a:cubicBezTo>
                  <a:cubicBezTo>
                    <a:pt x="132" y="174"/>
                    <a:pt x="132" y="174"/>
                    <a:pt x="132" y="174"/>
                  </a:cubicBezTo>
                  <a:cubicBezTo>
                    <a:pt x="132" y="174"/>
                    <a:pt x="132" y="174"/>
                    <a:pt x="132" y="174"/>
                  </a:cubicBezTo>
                  <a:cubicBezTo>
                    <a:pt x="133" y="174"/>
                    <a:pt x="133" y="174"/>
                    <a:pt x="133" y="174"/>
                  </a:cubicBezTo>
                  <a:cubicBezTo>
                    <a:pt x="133" y="174"/>
                    <a:pt x="133" y="174"/>
                    <a:pt x="133" y="174"/>
                  </a:cubicBezTo>
                  <a:cubicBezTo>
                    <a:pt x="134" y="174"/>
                    <a:pt x="134" y="174"/>
                    <a:pt x="134" y="174"/>
                  </a:cubicBezTo>
                  <a:cubicBezTo>
                    <a:pt x="134" y="174"/>
                    <a:pt x="134" y="174"/>
                    <a:pt x="134" y="174"/>
                  </a:cubicBezTo>
                  <a:cubicBezTo>
                    <a:pt x="134" y="175"/>
                    <a:pt x="134" y="175"/>
                    <a:pt x="134" y="175"/>
                  </a:cubicBezTo>
                  <a:cubicBezTo>
                    <a:pt x="135" y="175"/>
                    <a:pt x="135" y="175"/>
                    <a:pt x="135" y="175"/>
                  </a:cubicBezTo>
                  <a:cubicBezTo>
                    <a:pt x="135" y="175"/>
                    <a:pt x="135" y="175"/>
                    <a:pt x="135" y="175"/>
                  </a:cubicBezTo>
                  <a:cubicBezTo>
                    <a:pt x="136" y="175"/>
                    <a:pt x="137" y="175"/>
                    <a:pt x="138" y="176"/>
                  </a:cubicBezTo>
                  <a:cubicBezTo>
                    <a:pt x="138" y="176"/>
                    <a:pt x="138" y="176"/>
                    <a:pt x="138" y="176"/>
                  </a:cubicBezTo>
                  <a:cubicBezTo>
                    <a:pt x="137" y="176"/>
                    <a:pt x="137" y="176"/>
                    <a:pt x="137" y="176"/>
                  </a:cubicBezTo>
                  <a:cubicBezTo>
                    <a:pt x="136" y="178"/>
                    <a:pt x="132" y="182"/>
                    <a:pt x="120" y="190"/>
                  </a:cubicBezTo>
                  <a:cubicBezTo>
                    <a:pt x="113" y="191"/>
                    <a:pt x="106" y="192"/>
                    <a:pt x="99" y="192"/>
                  </a:cubicBezTo>
                  <a:cubicBezTo>
                    <a:pt x="92" y="192"/>
                    <a:pt x="86" y="191"/>
                    <a:pt x="79" y="190"/>
                  </a:cubicBezTo>
                  <a:cubicBezTo>
                    <a:pt x="76" y="188"/>
                    <a:pt x="69" y="184"/>
                    <a:pt x="64" y="176"/>
                  </a:cubicBezTo>
                  <a:cubicBezTo>
                    <a:pt x="64" y="176"/>
                    <a:pt x="64" y="176"/>
                    <a:pt x="64" y="176"/>
                  </a:cubicBezTo>
                  <a:cubicBezTo>
                    <a:pt x="64" y="176"/>
                    <a:pt x="64" y="176"/>
                    <a:pt x="64" y="176"/>
                  </a:cubicBezTo>
                  <a:cubicBezTo>
                    <a:pt x="65" y="176"/>
                    <a:pt x="65" y="176"/>
                    <a:pt x="65" y="176"/>
                  </a:cubicBezTo>
                  <a:cubicBezTo>
                    <a:pt x="65" y="176"/>
                    <a:pt x="65" y="176"/>
                    <a:pt x="65" y="176"/>
                  </a:cubicBezTo>
                  <a:cubicBezTo>
                    <a:pt x="65" y="176"/>
                    <a:pt x="65" y="176"/>
                    <a:pt x="65" y="176"/>
                  </a:cubicBezTo>
                  <a:cubicBezTo>
                    <a:pt x="66" y="176"/>
                    <a:pt x="66" y="176"/>
                    <a:pt x="66" y="176"/>
                  </a:cubicBezTo>
                  <a:cubicBezTo>
                    <a:pt x="66" y="176"/>
                    <a:pt x="66" y="176"/>
                    <a:pt x="66" y="176"/>
                  </a:cubicBezTo>
                  <a:cubicBezTo>
                    <a:pt x="66" y="175"/>
                    <a:pt x="67" y="175"/>
                    <a:pt x="67" y="175"/>
                  </a:cubicBezTo>
                  <a:cubicBezTo>
                    <a:pt x="67" y="175"/>
                    <a:pt x="67" y="175"/>
                    <a:pt x="67" y="175"/>
                  </a:cubicBezTo>
                  <a:cubicBezTo>
                    <a:pt x="68" y="174"/>
                    <a:pt x="68" y="174"/>
                    <a:pt x="69" y="174"/>
                  </a:cubicBezTo>
                  <a:cubicBezTo>
                    <a:pt x="69" y="174"/>
                    <a:pt x="69" y="174"/>
                    <a:pt x="69" y="174"/>
                  </a:cubicBezTo>
                  <a:cubicBezTo>
                    <a:pt x="70" y="173"/>
                    <a:pt x="70" y="173"/>
                    <a:pt x="70" y="173"/>
                  </a:cubicBezTo>
                  <a:cubicBezTo>
                    <a:pt x="73" y="171"/>
                    <a:pt x="76" y="169"/>
                    <a:pt x="78" y="166"/>
                  </a:cubicBezTo>
                  <a:cubicBezTo>
                    <a:pt x="78" y="166"/>
                    <a:pt x="78" y="166"/>
                    <a:pt x="78" y="166"/>
                  </a:cubicBezTo>
                  <a:cubicBezTo>
                    <a:pt x="78" y="166"/>
                    <a:pt x="78" y="166"/>
                    <a:pt x="78" y="166"/>
                  </a:cubicBezTo>
                  <a:cubicBezTo>
                    <a:pt x="79" y="165"/>
                    <a:pt x="80" y="163"/>
                    <a:pt x="81" y="162"/>
                  </a:cubicBezTo>
                  <a:cubicBezTo>
                    <a:pt x="82" y="162"/>
                    <a:pt x="92" y="164"/>
                    <a:pt x="102" y="164"/>
                  </a:cubicBezTo>
                  <a:moveTo>
                    <a:pt x="79" y="190"/>
                  </a:moveTo>
                  <a:cubicBezTo>
                    <a:pt x="55" y="185"/>
                    <a:pt x="34" y="170"/>
                    <a:pt x="21" y="150"/>
                  </a:cubicBezTo>
                  <a:cubicBezTo>
                    <a:pt x="27" y="154"/>
                    <a:pt x="29" y="154"/>
                    <a:pt x="31" y="154"/>
                  </a:cubicBezTo>
                  <a:cubicBezTo>
                    <a:pt x="31" y="154"/>
                    <a:pt x="31" y="154"/>
                    <a:pt x="31" y="154"/>
                  </a:cubicBezTo>
                  <a:cubicBezTo>
                    <a:pt x="32" y="155"/>
                    <a:pt x="42" y="168"/>
                    <a:pt x="58" y="174"/>
                  </a:cubicBezTo>
                  <a:cubicBezTo>
                    <a:pt x="61" y="176"/>
                    <a:pt x="63" y="176"/>
                    <a:pt x="63" y="176"/>
                  </a:cubicBezTo>
                  <a:cubicBezTo>
                    <a:pt x="68" y="184"/>
                    <a:pt x="75" y="188"/>
                    <a:pt x="79" y="190"/>
                  </a:cubicBezTo>
                  <a:moveTo>
                    <a:pt x="170" y="153"/>
                  </a:moveTo>
                  <a:cubicBezTo>
                    <a:pt x="170" y="153"/>
                    <a:pt x="170" y="153"/>
                    <a:pt x="170" y="153"/>
                  </a:cubicBezTo>
                  <a:cubicBezTo>
                    <a:pt x="171" y="153"/>
                    <a:pt x="174" y="153"/>
                    <a:pt x="177" y="149"/>
                  </a:cubicBezTo>
                  <a:cubicBezTo>
                    <a:pt x="165" y="169"/>
                    <a:pt x="144" y="184"/>
                    <a:pt x="121" y="190"/>
                  </a:cubicBezTo>
                  <a:cubicBezTo>
                    <a:pt x="135" y="181"/>
                    <a:pt x="138" y="176"/>
                    <a:pt x="138" y="176"/>
                  </a:cubicBezTo>
                  <a:cubicBezTo>
                    <a:pt x="156" y="172"/>
                    <a:pt x="167" y="156"/>
                    <a:pt x="168" y="154"/>
                  </a:cubicBezTo>
                  <a:cubicBezTo>
                    <a:pt x="168" y="153"/>
                    <a:pt x="168" y="153"/>
                    <a:pt x="168" y="153"/>
                  </a:cubicBezTo>
                  <a:cubicBezTo>
                    <a:pt x="169" y="153"/>
                    <a:pt x="169" y="153"/>
                    <a:pt x="170" y="153"/>
                  </a:cubicBezTo>
                  <a:moveTo>
                    <a:pt x="102" y="164"/>
                  </a:moveTo>
                  <a:cubicBezTo>
                    <a:pt x="96" y="164"/>
                    <a:pt x="89" y="163"/>
                    <a:pt x="81" y="161"/>
                  </a:cubicBezTo>
                  <a:cubicBezTo>
                    <a:pt x="81" y="161"/>
                    <a:pt x="78" y="158"/>
                    <a:pt x="74" y="153"/>
                  </a:cubicBezTo>
                  <a:cubicBezTo>
                    <a:pt x="72" y="150"/>
                    <a:pt x="70" y="146"/>
                    <a:pt x="68" y="142"/>
                  </a:cubicBezTo>
                  <a:cubicBezTo>
                    <a:pt x="66" y="138"/>
                    <a:pt x="64" y="134"/>
                    <a:pt x="63" y="130"/>
                  </a:cubicBezTo>
                  <a:cubicBezTo>
                    <a:pt x="74" y="111"/>
                    <a:pt x="74" y="111"/>
                    <a:pt x="74" y="111"/>
                  </a:cubicBezTo>
                  <a:cubicBezTo>
                    <a:pt x="82" y="99"/>
                    <a:pt x="82" y="99"/>
                    <a:pt x="82" y="99"/>
                  </a:cubicBezTo>
                  <a:cubicBezTo>
                    <a:pt x="120" y="99"/>
                    <a:pt x="120" y="99"/>
                    <a:pt x="120" y="99"/>
                  </a:cubicBezTo>
                  <a:cubicBezTo>
                    <a:pt x="121" y="99"/>
                    <a:pt x="124" y="104"/>
                    <a:pt x="128" y="109"/>
                  </a:cubicBezTo>
                  <a:cubicBezTo>
                    <a:pt x="132" y="116"/>
                    <a:pt x="137" y="124"/>
                    <a:pt x="139" y="130"/>
                  </a:cubicBezTo>
                  <a:cubicBezTo>
                    <a:pt x="139" y="130"/>
                    <a:pt x="138" y="134"/>
                    <a:pt x="136" y="138"/>
                  </a:cubicBezTo>
                  <a:cubicBezTo>
                    <a:pt x="136" y="139"/>
                    <a:pt x="136" y="139"/>
                    <a:pt x="136" y="139"/>
                  </a:cubicBezTo>
                  <a:cubicBezTo>
                    <a:pt x="136" y="139"/>
                    <a:pt x="136" y="139"/>
                    <a:pt x="136" y="139"/>
                  </a:cubicBezTo>
                  <a:cubicBezTo>
                    <a:pt x="133" y="145"/>
                    <a:pt x="128" y="153"/>
                    <a:pt x="121" y="161"/>
                  </a:cubicBezTo>
                  <a:cubicBezTo>
                    <a:pt x="120" y="161"/>
                    <a:pt x="118" y="162"/>
                    <a:pt x="117" y="162"/>
                  </a:cubicBezTo>
                  <a:cubicBezTo>
                    <a:pt x="116" y="162"/>
                    <a:pt x="116" y="162"/>
                    <a:pt x="116" y="162"/>
                  </a:cubicBezTo>
                  <a:cubicBezTo>
                    <a:pt x="113" y="163"/>
                    <a:pt x="108" y="164"/>
                    <a:pt x="102" y="164"/>
                  </a:cubicBezTo>
                  <a:moveTo>
                    <a:pt x="170" y="153"/>
                  </a:moveTo>
                  <a:cubicBezTo>
                    <a:pt x="169" y="153"/>
                    <a:pt x="169" y="153"/>
                    <a:pt x="169" y="153"/>
                  </a:cubicBezTo>
                  <a:cubicBezTo>
                    <a:pt x="169" y="153"/>
                    <a:pt x="169" y="153"/>
                    <a:pt x="169" y="153"/>
                  </a:cubicBezTo>
                  <a:cubicBezTo>
                    <a:pt x="171" y="147"/>
                    <a:pt x="171" y="142"/>
                    <a:pt x="171" y="138"/>
                  </a:cubicBezTo>
                  <a:cubicBezTo>
                    <a:pt x="171" y="137"/>
                    <a:pt x="171" y="136"/>
                    <a:pt x="171" y="135"/>
                  </a:cubicBezTo>
                  <a:cubicBezTo>
                    <a:pt x="171" y="130"/>
                    <a:pt x="169" y="127"/>
                    <a:pt x="169" y="126"/>
                  </a:cubicBezTo>
                  <a:cubicBezTo>
                    <a:pt x="170" y="126"/>
                    <a:pt x="173" y="122"/>
                    <a:pt x="176" y="115"/>
                  </a:cubicBezTo>
                  <a:cubicBezTo>
                    <a:pt x="176" y="114"/>
                    <a:pt x="176" y="114"/>
                    <a:pt x="176" y="114"/>
                  </a:cubicBezTo>
                  <a:cubicBezTo>
                    <a:pt x="176" y="113"/>
                    <a:pt x="176" y="113"/>
                    <a:pt x="176" y="113"/>
                  </a:cubicBezTo>
                  <a:cubicBezTo>
                    <a:pt x="176" y="113"/>
                    <a:pt x="177" y="113"/>
                    <a:pt x="177" y="112"/>
                  </a:cubicBezTo>
                  <a:cubicBezTo>
                    <a:pt x="177" y="112"/>
                    <a:pt x="177" y="112"/>
                    <a:pt x="177" y="112"/>
                  </a:cubicBezTo>
                  <a:cubicBezTo>
                    <a:pt x="177" y="112"/>
                    <a:pt x="177" y="111"/>
                    <a:pt x="177" y="111"/>
                  </a:cubicBezTo>
                  <a:cubicBezTo>
                    <a:pt x="177" y="111"/>
                    <a:pt x="177" y="111"/>
                    <a:pt x="177" y="111"/>
                  </a:cubicBezTo>
                  <a:cubicBezTo>
                    <a:pt x="177" y="110"/>
                    <a:pt x="178" y="110"/>
                    <a:pt x="178" y="109"/>
                  </a:cubicBezTo>
                  <a:cubicBezTo>
                    <a:pt x="181" y="100"/>
                    <a:pt x="181" y="92"/>
                    <a:pt x="181" y="91"/>
                  </a:cubicBezTo>
                  <a:cubicBezTo>
                    <a:pt x="189" y="87"/>
                    <a:pt x="189" y="87"/>
                    <a:pt x="189" y="87"/>
                  </a:cubicBezTo>
                  <a:cubicBezTo>
                    <a:pt x="191" y="92"/>
                    <a:pt x="191" y="92"/>
                    <a:pt x="191" y="92"/>
                  </a:cubicBezTo>
                  <a:cubicBezTo>
                    <a:pt x="191" y="94"/>
                    <a:pt x="191" y="96"/>
                    <a:pt x="192" y="98"/>
                  </a:cubicBezTo>
                  <a:cubicBezTo>
                    <a:pt x="192" y="98"/>
                    <a:pt x="192" y="99"/>
                    <a:pt x="192" y="100"/>
                  </a:cubicBezTo>
                  <a:cubicBezTo>
                    <a:pt x="192" y="118"/>
                    <a:pt x="187" y="134"/>
                    <a:pt x="178" y="149"/>
                  </a:cubicBezTo>
                  <a:cubicBezTo>
                    <a:pt x="178" y="149"/>
                    <a:pt x="178" y="149"/>
                    <a:pt x="178" y="149"/>
                  </a:cubicBezTo>
                  <a:cubicBezTo>
                    <a:pt x="174" y="152"/>
                    <a:pt x="171" y="153"/>
                    <a:pt x="170" y="153"/>
                  </a:cubicBezTo>
                  <a:moveTo>
                    <a:pt x="31" y="154"/>
                  </a:moveTo>
                  <a:cubicBezTo>
                    <a:pt x="30" y="154"/>
                    <a:pt x="27" y="153"/>
                    <a:pt x="22" y="150"/>
                  </a:cubicBezTo>
                  <a:cubicBezTo>
                    <a:pt x="21" y="150"/>
                    <a:pt x="21" y="150"/>
                    <a:pt x="21" y="150"/>
                  </a:cubicBezTo>
                  <a:cubicBezTo>
                    <a:pt x="12" y="136"/>
                    <a:pt x="7" y="119"/>
                    <a:pt x="7" y="102"/>
                  </a:cubicBezTo>
                  <a:cubicBezTo>
                    <a:pt x="7" y="101"/>
                    <a:pt x="7" y="101"/>
                    <a:pt x="7" y="100"/>
                  </a:cubicBezTo>
                  <a:cubicBezTo>
                    <a:pt x="7" y="100"/>
                    <a:pt x="7" y="99"/>
                    <a:pt x="7" y="99"/>
                  </a:cubicBezTo>
                  <a:cubicBezTo>
                    <a:pt x="7" y="99"/>
                    <a:pt x="7" y="99"/>
                    <a:pt x="7" y="99"/>
                  </a:cubicBezTo>
                  <a:cubicBezTo>
                    <a:pt x="7" y="98"/>
                    <a:pt x="7" y="93"/>
                    <a:pt x="11" y="87"/>
                  </a:cubicBezTo>
                  <a:cubicBezTo>
                    <a:pt x="11" y="87"/>
                    <a:pt x="13" y="88"/>
                    <a:pt x="15" y="89"/>
                  </a:cubicBezTo>
                  <a:cubicBezTo>
                    <a:pt x="16" y="90"/>
                    <a:pt x="18" y="91"/>
                    <a:pt x="19" y="91"/>
                  </a:cubicBezTo>
                  <a:cubicBezTo>
                    <a:pt x="19" y="91"/>
                    <a:pt x="19" y="93"/>
                    <a:pt x="19" y="95"/>
                  </a:cubicBezTo>
                  <a:cubicBezTo>
                    <a:pt x="19" y="95"/>
                    <a:pt x="19" y="95"/>
                    <a:pt x="19" y="95"/>
                  </a:cubicBezTo>
                  <a:cubicBezTo>
                    <a:pt x="19" y="95"/>
                    <a:pt x="19" y="95"/>
                    <a:pt x="19" y="95"/>
                  </a:cubicBezTo>
                  <a:cubicBezTo>
                    <a:pt x="19" y="95"/>
                    <a:pt x="19" y="95"/>
                    <a:pt x="19" y="95"/>
                  </a:cubicBezTo>
                  <a:cubicBezTo>
                    <a:pt x="20" y="96"/>
                    <a:pt x="20" y="96"/>
                    <a:pt x="20" y="96"/>
                  </a:cubicBezTo>
                  <a:cubicBezTo>
                    <a:pt x="20" y="97"/>
                    <a:pt x="20" y="97"/>
                    <a:pt x="20" y="97"/>
                  </a:cubicBezTo>
                  <a:cubicBezTo>
                    <a:pt x="20" y="97"/>
                    <a:pt x="20" y="97"/>
                    <a:pt x="20" y="97"/>
                  </a:cubicBezTo>
                  <a:cubicBezTo>
                    <a:pt x="20" y="97"/>
                    <a:pt x="20" y="97"/>
                    <a:pt x="20" y="97"/>
                  </a:cubicBezTo>
                  <a:cubicBezTo>
                    <a:pt x="20" y="98"/>
                    <a:pt x="20" y="98"/>
                    <a:pt x="20" y="98"/>
                  </a:cubicBezTo>
                  <a:cubicBezTo>
                    <a:pt x="20" y="99"/>
                    <a:pt x="20" y="99"/>
                    <a:pt x="20" y="99"/>
                  </a:cubicBezTo>
                  <a:cubicBezTo>
                    <a:pt x="20" y="99"/>
                    <a:pt x="20" y="99"/>
                    <a:pt x="20" y="99"/>
                  </a:cubicBezTo>
                  <a:cubicBezTo>
                    <a:pt x="20" y="100"/>
                    <a:pt x="20" y="100"/>
                    <a:pt x="20" y="100"/>
                  </a:cubicBezTo>
                  <a:cubicBezTo>
                    <a:pt x="20" y="101"/>
                    <a:pt x="20" y="101"/>
                    <a:pt x="20" y="101"/>
                  </a:cubicBezTo>
                  <a:cubicBezTo>
                    <a:pt x="20" y="101"/>
                    <a:pt x="20" y="101"/>
                    <a:pt x="20" y="101"/>
                  </a:cubicBezTo>
                  <a:cubicBezTo>
                    <a:pt x="21" y="102"/>
                    <a:pt x="21" y="102"/>
                    <a:pt x="21" y="102"/>
                  </a:cubicBezTo>
                  <a:cubicBezTo>
                    <a:pt x="21" y="103"/>
                    <a:pt x="21" y="103"/>
                    <a:pt x="21" y="103"/>
                  </a:cubicBezTo>
                  <a:cubicBezTo>
                    <a:pt x="21" y="103"/>
                    <a:pt x="21" y="103"/>
                    <a:pt x="21" y="103"/>
                  </a:cubicBezTo>
                  <a:cubicBezTo>
                    <a:pt x="21" y="104"/>
                    <a:pt x="21" y="104"/>
                    <a:pt x="21" y="104"/>
                  </a:cubicBezTo>
                  <a:cubicBezTo>
                    <a:pt x="21" y="104"/>
                    <a:pt x="21" y="105"/>
                    <a:pt x="21" y="105"/>
                  </a:cubicBezTo>
                  <a:cubicBezTo>
                    <a:pt x="21" y="105"/>
                    <a:pt x="21" y="105"/>
                    <a:pt x="21" y="105"/>
                  </a:cubicBezTo>
                  <a:cubicBezTo>
                    <a:pt x="22" y="106"/>
                    <a:pt x="22" y="106"/>
                    <a:pt x="22" y="106"/>
                  </a:cubicBezTo>
                  <a:cubicBezTo>
                    <a:pt x="22" y="107"/>
                    <a:pt x="22" y="107"/>
                    <a:pt x="22" y="107"/>
                  </a:cubicBezTo>
                  <a:cubicBezTo>
                    <a:pt x="22" y="107"/>
                    <a:pt x="22" y="107"/>
                    <a:pt x="22" y="108"/>
                  </a:cubicBezTo>
                  <a:cubicBezTo>
                    <a:pt x="22" y="108"/>
                    <a:pt x="22" y="108"/>
                    <a:pt x="22" y="108"/>
                  </a:cubicBezTo>
                  <a:cubicBezTo>
                    <a:pt x="22" y="108"/>
                    <a:pt x="22" y="109"/>
                    <a:pt x="22" y="109"/>
                  </a:cubicBezTo>
                  <a:cubicBezTo>
                    <a:pt x="22" y="110"/>
                    <a:pt x="22" y="110"/>
                    <a:pt x="22" y="110"/>
                  </a:cubicBezTo>
                  <a:cubicBezTo>
                    <a:pt x="23" y="110"/>
                    <a:pt x="23" y="110"/>
                    <a:pt x="23" y="111"/>
                  </a:cubicBezTo>
                  <a:cubicBezTo>
                    <a:pt x="23" y="111"/>
                    <a:pt x="23" y="111"/>
                    <a:pt x="23" y="111"/>
                  </a:cubicBezTo>
                  <a:cubicBezTo>
                    <a:pt x="23" y="111"/>
                    <a:pt x="23" y="112"/>
                    <a:pt x="23" y="112"/>
                  </a:cubicBezTo>
                  <a:cubicBezTo>
                    <a:pt x="23" y="112"/>
                    <a:pt x="23" y="112"/>
                    <a:pt x="23" y="112"/>
                  </a:cubicBezTo>
                  <a:cubicBezTo>
                    <a:pt x="24" y="113"/>
                    <a:pt x="24" y="113"/>
                    <a:pt x="24" y="114"/>
                  </a:cubicBezTo>
                  <a:cubicBezTo>
                    <a:pt x="24" y="114"/>
                    <a:pt x="24" y="114"/>
                    <a:pt x="24" y="114"/>
                  </a:cubicBezTo>
                  <a:cubicBezTo>
                    <a:pt x="24" y="115"/>
                    <a:pt x="25" y="116"/>
                    <a:pt x="25" y="117"/>
                  </a:cubicBezTo>
                  <a:cubicBezTo>
                    <a:pt x="25" y="117"/>
                    <a:pt x="25" y="117"/>
                    <a:pt x="25" y="117"/>
                  </a:cubicBezTo>
                  <a:cubicBezTo>
                    <a:pt x="26" y="117"/>
                    <a:pt x="26" y="118"/>
                    <a:pt x="26" y="118"/>
                  </a:cubicBezTo>
                  <a:cubicBezTo>
                    <a:pt x="26" y="118"/>
                    <a:pt x="26" y="118"/>
                    <a:pt x="26" y="118"/>
                  </a:cubicBezTo>
                  <a:cubicBezTo>
                    <a:pt x="26" y="119"/>
                    <a:pt x="26" y="119"/>
                    <a:pt x="27" y="120"/>
                  </a:cubicBezTo>
                  <a:cubicBezTo>
                    <a:pt x="27" y="120"/>
                    <a:pt x="27" y="120"/>
                    <a:pt x="27" y="120"/>
                  </a:cubicBezTo>
                  <a:cubicBezTo>
                    <a:pt x="27" y="120"/>
                    <a:pt x="27" y="121"/>
                    <a:pt x="27" y="121"/>
                  </a:cubicBezTo>
                  <a:cubicBezTo>
                    <a:pt x="28" y="121"/>
                    <a:pt x="28" y="121"/>
                    <a:pt x="28" y="121"/>
                  </a:cubicBezTo>
                  <a:cubicBezTo>
                    <a:pt x="28" y="122"/>
                    <a:pt x="28" y="122"/>
                    <a:pt x="28" y="123"/>
                  </a:cubicBezTo>
                  <a:cubicBezTo>
                    <a:pt x="28" y="123"/>
                    <a:pt x="28" y="123"/>
                    <a:pt x="28" y="123"/>
                  </a:cubicBezTo>
                  <a:cubicBezTo>
                    <a:pt x="29" y="123"/>
                    <a:pt x="29" y="124"/>
                    <a:pt x="29" y="124"/>
                  </a:cubicBezTo>
                  <a:cubicBezTo>
                    <a:pt x="29" y="124"/>
                    <a:pt x="29" y="124"/>
                    <a:pt x="29" y="124"/>
                  </a:cubicBezTo>
                  <a:cubicBezTo>
                    <a:pt x="30" y="125"/>
                    <a:pt x="30" y="125"/>
                    <a:pt x="30" y="125"/>
                  </a:cubicBezTo>
                  <a:cubicBezTo>
                    <a:pt x="30" y="126"/>
                    <a:pt x="30" y="126"/>
                    <a:pt x="30" y="126"/>
                  </a:cubicBezTo>
                  <a:cubicBezTo>
                    <a:pt x="31" y="126"/>
                    <a:pt x="31" y="126"/>
                    <a:pt x="31" y="127"/>
                  </a:cubicBezTo>
                  <a:cubicBezTo>
                    <a:pt x="31" y="127"/>
                    <a:pt x="31" y="127"/>
                    <a:pt x="31" y="127"/>
                  </a:cubicBezTo>
                  <a:cubicBezTo>
                    <a:pt x="31" y="127"/>
                    <a:pt x="31" y="127"/>
                    <a:pt x="31" y="127"/>
                  </a:cubicBezTo>
                  <a:cubicBezTo>
                    <a:pt x="31" y="128"/>
                    <a:pt x="31" y="128"/>
                    <a:pt x="31" y="128"/>
                  </a:cubicBezTo>
                  <a:cubicBezTo>
                    <a:pt x="31" y="128"/>
                    <a:pt x="31" y="128"/>
                    <a:pt x="31" y="128"/>
                  </a:cubicBezTo>
                  <a:cubicBezTo>
                    <a:pt x="31" y="128"/>
                    <a:pt x="31" y="128"/>
                    <a:pt x="31" y="128"/>
                  </a:cubicBezTo>
                  <a:cubicBezTo>
                    <a:pt x="31" y="128"/>
                    <a:pt x="31" y="128"/>
                    <a:pt x="31" y="128"/>
                  </a:cubicBezTo>
                  <a:cubicBezTo>
                    <a:pt x="30" y="129"/>
                    <a:pt x="30" y="129"/>
                    <a:pt x="30" y="129"/>
                  </a:cubicBezTo>
                  <a:cubicBezTo>
                    <a:pt x="30" y="129"/>
                    <a:pt x="30" y="129"/>
                    <a:pt x="30" y="129"/>
                  </a:cubicBezTo>
                  <a:cubicBezTo>
                    <a:pt x="30" y="130"/>
                    <a:pt x="30" y="130"/>
                    <a:pt x="30" y="130"/>
                  </a:cubicBezTo>
                  <a:cubicBezTo>
                    <a:pt x="30" y="130"/>
                    <a:pt x="30" y="130"/>
                    <a:pt x="30" y="130"/>
                  </a:cubicBezTo>
                  <a:cubicBezTo>
                    <a:pt x="30" y="131"/>
                    <a:pt x="30" y="131"/>
                    <a:pt x="30" y="131"/>
                  </a:cubicBezTo>
                  <a:cubicBezTo>
                    <a:pt x="30" y="131"/>
                    <a:pt x="30" y="131"/>
                    <a:pt x="30" y="131"/>
                  </a:cubicBezTo>
                  <a:cubicBezTo>
                    <a:pt x="30" y="132"/>
                    <a:pt x="30" y="132"/>
                    <a:pt x="30" y="132"/>
                  </a:cubicBezTo>
                  <a:cubicBezTo>
                    <a:pt x="30" y="132"/>
                    <a:pt x="30" y="132"/>
                    <a:pt x="30" y="132"/>
                  </a:cubicBezTo>
                  <a:cubicBezTo>
                    <a:pt x="30" y="133"/>
                    <a:pt x="30" y="133"/>
                    <a:pt x="30" y="133"/>
                  </a:cubicBezTo>
                  <a:cubicBezTo>
                    <a:pt x="29" y="133"/>
                    <a:pt x="29" y="133"/>
                    <a:pt x="29" y="133"/>
                  </a:cubicBezTo>
                  <a:cubicBezTo>
                    <a:pt x="29" y="134"/>
                    <a:pt x="29" y="134"/>
                    <a:pt x="29" y="134"/>
                  </a:cubicBezTo>
                  <a:cubicBezTo>
                    <a:pt x="29" y="134"/>
                    <a:pt x="29" y="134"/>
                    <a:pt x="29" y="134"/>
                  </a:cubicBezTo>
                  <a:cubicBezTo>
                    <a:pt x="29" y="135"/>
                    <a:pt x="29" y="135"/>
                    <a:pt x="29" y="135"/>
                  </a:cubicBezTo>
                  <a:cubicBezTo>
                    <a:pt x="29" y="136"/>
                    <a:pt x="29" y="136"/>
                    <a:pt x="29" y="136"/>
                  </a:cubicBezTo>
                  <a:cubicBezTo>
                    <a:pt x="29" y="137"/>
                    <a:pt x="29" y="137"/>
                    <a:pt x="29" y="137"/>
                  </a:cubicBezTo>
                  <a:cubicBezTo>
                    <a:pt x="29" y="137"/>
                    <a:pt x="29" y="137"/>
                    <a:pt x="29" y="137"/>
                  </a:cubicBezTo>
                  <a:cubicBezTo>
                    <a:pt x="29" y="138"/>
                    <a:pt x="29" y="138"/>
                    <a:pt x="29" y="138"/>
                  </a:cubicBezTo>
                  <a:cubicBezTo>
                    <a:pt x="29" y="138"/>
                    <a:pt x="29" y="138"/>
                    <a:pt x="29" y="138"/>
                  </a:cubicBezTo>
                  <a:cubicBezTo>
                    <a:pt x="29" y="139"/>
                    <a:pt x="29" y="139"/>
                    <a:pt x="29" y="140"/>
                  </a:cubicBezTo>
                  <a:cubicBezTo>
                    <a:pt x="29" y="140"/>
                    <a:pt x="29" y="140"/>
                    <a:pt x="29" y="140"/>
                  </a:cubicBezTo>
                  <a:cubicBezTo>
                    <a:pt x="29" y="140"/>
                    <a:pt x="29" y="141"/>
                    <a:pt x="29" y="141"/>
                  </a:cubicBezTo>
                  <a:cubicBezTo>
                    <a:pt x="29" y="142"/>
                    <a:pt x="29" y="143"/>
                    <a:pt x="29" y="144"/>
                  </a:cubicBezTo>
                  <a:cubicBezTo>
                    <a:pt x="29" y="145"/>
                    <a:pt x="29" y="145"/>
                    <a:pt x="29" y="145"/>
                  </a:cubicBezTo>
                  <a:cubicBezTo>
                    <a:pt x="29" y="146"/>
                    <a:pt x="29" y="146"/>
                    <a:pt x="29" y="146"/>
                  </a:cubicBezTo>
                  <a:cubicBezTo>
                    <a:pt x="29" y="147"/>
                    <a:pt x="29" y="147"/>
                    <a:pt x="29" y="147"/>
                  </a:cubicBezTo>
                  <a:cubicBezTo>
                    <a:pt x="29" y="148"/>
                    <a:pt x="29" y="148"/>
                    <a:pt x="29" y="148"/>
                  </a:cubicBezTo>
                  <a:cubicBezTo>
                    <a:pt x="29" y="148"/>
                    <a:pt x="29" y="148"/>
                    <a:pt x="29" y="148"/>
                  </a:cubicBezTo>
                  <a:cubicBezTo>
                    <a:pt x="29" y="149"/>
                    <a:pt x="29" y="149"/>
                    <a:pt x="29" y="149"/>
                  </a:cubicBezTo>
                  <a:cubicBezTo>
                    <a:pt x="30" y="150"/>
                    <a:pt x="30" y="150"/>
                    <a:pt x="30" y="150"/>
                  </a:cubicBezTo>
                  <a:cubicBezTo>
                    <a:pt x="30" y="151"/>
                    <a:pt x="30" y="151"/>
                    <a:pt x="30" y="151"/>
                  </a:cubicBezTo>
                  <a:cubicBezTo>
                    <a:pt x="30" y="152"/>
                    <a:pt x="30" y="152"/>
                    <a:pt x="30" y="152"/>
                  </a:cubicBezTo>
                  <a:cubicBezTo>
                    <a:pt x="30" y="152"/>
                    <a:pt x="30" y="152"/>
                    <a:pt x="30" y="152"/>
                  </a:cubicBezTo>
                  <a:cubicBezTo>
                    <a:pt x="31" y="153"/>
                    <a:pt x="31" y="153"/>
                    <a:pt x="31" y="153"/>
                  </a:cubicBezTo>
                  <a:cubicBezTo>
                    <a:pt x="31" y="154"/>
                    <a:pt x="31" y="154"/>
                    <a:pt x="31" y="154"/>
                  </a:cubicBezTo>
                  <a:cubicBezTo>
                    <a:pt x="31" y="154"/>
                    <a:pt x="31" y="154"/>
                    <a:pt x="31" y="154"/>
                  </a:cubicBezTo>
                  <a:moveTo>
                    <a:pt x="6" y="97"/>
                  </a:moveTo>
                  <a:cubicBezTo>
                    <a:pt x="7" y="89"/>
                    <a:pt x="8" y="82"/>
                    <a:pt x="10" y="75"/>
                  </a:cubicBezTo>
                  <a:cubicBezTo>
                    <a:pt x="10" y="76"/>
                    <a:pt x="10" y="78"/>
                    <a:pt x="10" y="79"/>
                  </a:cubicBezTo>
                  <a:cubicBezTo>
                    <a:pt x="10" y="82"/>
                    <a:pt x="10" y="84"/>
                    <a:pt x="10" y="86"/>
                  </a:cubicBezTo>
                  <a:cubicBezTo>
                    <a:pt x="8" y="91"/>
                    <a:pt x="7" y="94"/>
                    <a:pt x="6" y="97"/>
                  </a:cubicBezTo>
                  <a:moveTo>
                    <a:pt x="188" y="74"/>
                  </a:moveTo>
                  <a:cubicBezTo>
                    <a:pt x="188" y="74"/>
                    <a:pt x="188" y="74"/>
                    <a:pt x="188" y="74"/>
                  </a:cubicBezTo>
                  <a:cubicBezTo>
                    <a:pt x="188" y="73"/>
                    <a:pt x="188" y="73"/>
                    <a:pt x="188" y="72"/>
                  </a:cubicBezTo>
                  <a:cubicBezTo>
                    <a:pt x="190" y="79"/>
                    <a:pt x="191" y="87"/>
                    <a:pt x="192" y="94"/>
                  </a:cubicBezTo>
                  <a:cubicBezTo>
                    <a:pt x="192" y="93"/>
                    <a:pt x="191" y="92"/>
                    <a:pt x="191" y="91"/>
                  </a:cubicBezTo>
                  <a:cubicBezTo>
                    <a:pt x="191" y="91"/>
                    <a:pt x="191" y="91"/>
                    <a:pt x="191" y="91"/>
                  </a:cubicBezTo>
                  <a:cubicBezTo>
                    <a:pt x="189" y="87"/>
                    <a:pt x="189" y="87"/>
                    <a:pt x="189" y="87"/>
                  </a:cubicBezTo>
                  <a:cubicBezTo>
                    <a:pt x="189" y="86"/>
                    <a:pt x="189" y="86"/>
                    <a:pt x="189" y="86"/>
                  </a:cubicBezTo>
                  <a:cubicBezTo>
                    <a:pt x="189" y="82"/>
                    <a:pt x="188" y="74"/>
                    <a:pt x="188" y="74"/>
                  </a:cubicBezTo>
                  <a:cubicBezTo>
                    <a:pt x="188" y="74"/>
                    <a:pt x="188" y="74"/>
                    <a:pt x="188" y="74"/>
                  </a:cubicBezTo>
                  <a:moveTo>
                    <a:pt x="140" y="130"/>
                  </a:moveTo>
                  <a:cubicBezTo>
                    <a:pt x="140" y="130"/>
                    <a:pt x="140" y="130"/>
                    <a:pt x="140" y="130"/>
                  </a:cubicBezTo>
                  <a:cubicBezTo>
                    <a:pt x="135" y="117"/>
                    <a:pt x="122" y="100"/>
                    <a:pt x="121" y="98"/>
                  </a:cubicBezTo>
                  <a:cubicBezTo>
                    <a:pt x="129" y="82"/>
                    <a:pt x="132" y="65"/>
                    <a:pt x="133" y="64"/>
                  </a:cubicBezTo>
                  <a:cubicBezTo>
                    <a:pt x="133" y="64"/>
                    <a:pt x="133" y="64"/>
                    <a:pt x="133" y="64"/>
                  </a:cubicBezTo>
                  <a:cubicBezTo>
                    <a:pt x="133" y="64"/>
                    <a:pt x="133" y="64"/>
                    <a:pt x="133" y="64"/>
                  </a:cubicBezTo>
                  <a:cubicBezTo>
                    <a:pt x="133" y="64"/>
                    <a:pt x="133" y="64"/>
                    <a:pt x="133" y="64"/>
                  </a:cubicBezTo>
                  <a:cubicBezTo>
                    <a:pt x="133" y="63"/>
                    <a:pt x="133" y="63"/>
                    <a:pt x="133" y="63"/>
                  </a:cubicBezTo>
                  <a:cubicBezTo>
                    <a:pt x="134" y="63"/>
                    <a:pt x="134" y="63"/>
                    <a:pt x="134" y="63"/>
                  </a:cubicBezTo>
                  <a:cubicBezTo>
                    <a:pt x="134" y="63"/>
                    <a:pt x="134" y="63"/>
                    <a:pt x="134" y="63"/>
                  </a:cubicBezTo>
                  <a:cubicBezTo>
                    <a:pt x="134" y="63"/>
                    <a:pt x="134" y="63"/>
                    <a:pt x="134" y="63"/>
                  </a:cubicBezTo>
                  <a:cubicBezTo>
                    <a:pt x="134" y="63"/>
                    <a:pt x="134" y="63"/>
                    <a:pt x="134" y="63"/>
                  </a:cubicBezTo>
                  <a:cubicBezTo>
                    <a:pt x="135" y="63"/>
                    <a:pt x="135" y="63"/>
                    <a:pt x="135" y="63"/>
                  </a:cubicBezTo>
                  <a:cubicBezTo>
                    <a:pt x="135" y="63"/>
                    <a:pt x="135" y="63"/>
                    <a:pt x="135" y="63"/>
                  </a:cubicBezTo>
                  <a:cubicBezTo>
                    <a:pt x="135" y="63"/>
                    <a:pt x="135" y="63"/>
                    <a:pt x="135" y="63"/>
                  </a:cubicBezTo>
                  <a:cubicBezTo>
                    <a:pt x="136" y="63"/>
                    <a:pt x="136" y="63"/>
                    <a:pt x="136" y="63"/>
                  </a:cubicBezTo>
                  <a:cubicBezTo>
                    <a:pt x="136" y="63"/>
                    <a:pt x="136" y="63"/>
                    <a:pt x="136" y="63"/>
                  </a:cubicBezTo>
                  <a:cubicBezTo>
                    <a:pt x="136" y="63"/>
                    <a:pt x="136" y="63"/>
                    <a:pt x="136" y="63"/>
                  </a:cubicBezTo>
                  <a:cubicBezTo>
                    <a:pt x="136" y="63"/>
                    <a:pt x="136" y="63"/>
                    <a:pt x="136" y="63"/>
                  </a:cubicBezTo>
                  <a:cubicBezTo>
                    <a:pt x="137" y="63"/>
                    <a:pt x="137" y="63"/>
                    <a:pt x="137" y="63"/>
                  </a:cubicBezTo>
                  <a:cubicBezTo>
                    <a:pt x="137" y="63"/>
                    <a:pt x="137" y="63"/>
                    <a:pt x="137" y="63"/>
                  </a:cubicBezTo>
                  <a:cubicBezTo>
                    <a:pt x="137" y="63"/>
                    <a:pt x="137" y="63"/>
                    <a:pt x="137" y="63"/>
                  </a:cubicBezTo>
                  <a:cubicBezTo>
                    <a:pt x="138" y="62"/>
                    <a:pt x="138" y="62"/>
                    <a:pt x="138" y="62"/>
                  </a:cubicBezTo>
                  <a:cubicBezTo>
                    <a:pt x="138" y="62"/>
                    <a:pt x="138" y="62"/>
                    <a:pt x="138" y="62"/>
                  </a:cubicBezTo>
                  <a:cubicBezTo>
                    <a:pt x="138" y="62"/>
                    <a:pt x="138" y="62"/>
                    <a:pt x="138" y="62"/>
                  </a:cubicBezTo>
                  <a:cubicBezTo>
                    <a:pt x="139" y="62"/>
                    <a:pt x="139" y="62"/>
                    <a:pt x="139" y="62"/>
                  </a:cubicBezTo>
                  <a:cubicBezTo>
                    <a:pt x="140" y="62"/>
                    <a:pt x="140" y="62"/>
                    <a:pt x="140" y="62"/>
                  </a:cubicBezTo>
                  <a:cubicBezTo>
                    <a:pt x="142" y="62"/>
                    <a:pt x="145" y="61"/>
                    <a:pt x="149" y="61"/>
                  </a:cubicBezTo>
                  <a:cubicBezTo>
                    <a:pt x="152" y="61"/>
                    <a:pt x="156" y="61"/>
                    <a:pt x="160" y="61"/>
                  </a:cubicBezTo>
                  <a:cubicBezTo>
                    <a:pt x="160" y="61"/>
                    <a:pt x="161" y="61"/>
                    <a:pt x="161" y="61"/>
                  </a:cubicBezTo>
                  <a:cubicBezTo>
                    <a:pt x="162" y="61"/>
                    <a:pt x="162" y="61"/>
                    <a:pt x="162" y="61"/>
                  </a:cubicBezTo>
                  <a:cubicBezTo>
                    <a:pt x="162" y="62"/>
                    <a:pt x="162" y="62"/>
                    <a:pt x="162" y="62"/>
                  </a:cubicBezTo>
                  <a:cubicBezTo>
                    <a:pt x="163" y="63"/>
                    <a:pt x="163" y="63"/>
                    <a:pt x="163" y="63"/>
                  </a:cubicBezTo>
                  <a:cubicBezTo>
                    <a:pt x="164" y="63"/>
                    <a:pt x="164" y="63"/>
                    <a:pt x="164" y="63"/>
                  </a:cubicBezTo>
                  <a:cubicBezTo>
                    <a:pt x="165" y="64"/>
                    <a:pt x="165" y="64"/>
                    <a:pt x="165" y="64"/>
                  </a:cubicBezTo>
                  <a:cubicBezTo>
                    <a:pt x="165" y="65"/>
                    <a:pt x="165" y="65"/>
                    <a:pt x="165" y="65"/>
                  </a:cubicBezTo>
                  <a:cubicBezTo>
                    <a:pt x="166" y="65"/>
                    <a:pt x="166" y="65"/>
                    <a:pt x="166" y="65"/>
                  </a:cubicBezTo>
                  <a:cubicBezTo>
                    <a:pt x="166" y="66"/>
                    <a:pt x="166" y="66"/>
                    <a:pt x="166" y="66"/>
                  </a:cubicBezTo>
                  <a:cubicBezTo>
                    <a:pt x="167" y="67"/>
                    <a:pt x="167" y="67"/>
                    <a:pt x="167" y="67"/>
                  </a:cubicBezTo>
                  <a:cubicBezTo>
                    <a:pt x="168" y="67"/>
                    <a:pt x="168" y="67"/>
                    <a:pt x="168" y="67"/>
                  </a:cubicBezTo>
                  <a:cubicBezTo>
                    <a:pt x="168" y="68"/>
                    <a:pt x="168" y="68"/>
                    <a:pt x="168" y="68"/>
                  </a:cubicBezTo>
                  <a:cubicBezTo>
                    <a:pt x="169" y="69"/>
                    <a:pt x="169" y="69"/>
                    <a:pt x="169" y="69"/>
                  </a:cubicBezTo>
                  <a:cubicBezTo>
                    <a:pt x="169" y="69"/>
                    <a:pt x="169" y="69"/>
                    <a:pt x="170" y="70"/>
                  </a:cubicBezTo>
                  <a:cubicBezTo>
                    <a:pt x="170" y="70"/>
                    <a:pt x="170" y="70"/>
                    <a:pt x="170" y="70"/>
                  </a:cubicBezTo>
                  <a:cubicBezTo>
                    <a:pt x="171" y="72"/>
                    <a:pt x="173" y="74"/>
                    <a:pt x="174" y="76"/>
                  </a:cubicBezTo>
                  <a:cubicBezTo>
                    <a:pt x="174" y="76"/>
                    <a:pt x="174" y="76"/>
                    <a:pt x="174" y="76"/>
                  </a:cubicBezTo>
                  <a:cubicBezTo>
                    <a:pt x="175" y="77"/>
                    <a:pt x="175" y="77"/>
                    <a:pt x="175" y="77"/>
                  </a:cubicBezTo>
                  <a:cubicBezTo>
                    <a:pt x="175" y="78"/>
                    <a:pt x="175" y="78"/>
                    <a:pt x="175" y="78"/>
                  </a:cubicBezTo>
                  <a:cubicBezTo>
                    <a:pt x="175" y="78"/>
                    <a:pt x="175" y="78"/>
                    <a:pt x="175" y="78"/>
                  </a:cubicBezTo>
                  <a:cubicBezTo>
                    <a:pt x="176" y="79"/>
                    <a:pt x="176" y="80"/>
                    <a:pt x="177" y="81"/>
                  </a:cubicBezTo>
                  <a:cubicBezTo>
                    <a:pt x="177" y="82"/>
                    <a:pt x="177" y="82"/>
                    <a:pt x="178" y="83"/>
                  </a:cubicBezTo>
                  <a:cubicBezTo>
                    <a:pt x="178" y="83"/>
                    <a:pt x="178" y="83"/>
                    <a:pt x="178" y="83"/>
                  </a:cubicBezTo>
                  <a:cubicBezTo>
                    <a:pt x="178" y="84"/>
                    <a:pt x="178" y="84"/>
                    <a:pt x="178" y="84"/>
                  </a:cubicBezTo>
                  <a:cubicBezTo>
                    <a:pt x="178" y="84"/>
                    <a:pt x="178" y="84"/>
                    <a:pt x="178" y="84"/>
                  </a:cubicBezTo>
                  <a:cubicBezTo>
                    <a:pt x="179" y="85"/>
                    <a:pt x="179" y="85"/>
                    <a:pt x="179" y="85"/>
                  </a:cubicBezTo>
                  <a:cubicBezTo>
                    <a:pt x="179" y="85"/>
                    <a:pt x="179" y="85"/>
                    <a:pt x="179" y="85"/>
                  </a:cubicBezTo>
                  <a:cubicBezTo>
                    <a:pt x="179" y="86"/>
                    <a:pt x="179" y="86"/>
                    <a:pt x="179" y="86"/>
                  </a:cubicBezTo>
                  <a:cubicBezTo>
                    <a:pt x="179" y="86"/>
                    <a:pt x="179" y="86"/>
                    <a:pt x="179" y="86"/>
                  </a:cubicBezTo>
                  <a:cubicBezTo>
                    <a:pt x="179" y="86"/>
                    <a:pt x="179" y="86"/>
                    <a:pt x="179" y="86"/>
                  </a:cubicBezTo>
                  <a:cubicBezTo>
                    <a:pt x="179" y="87"/>
                    <a:pt x="179" y="87"/>
                    <a:pt x="179" y="87"/>
                  </a:cubicBezTo>
                  <a:cubicBezTo>
                    <a:pt x="180" y="87"/>
                    <a:pt x="180" y="87"/>
                    <a:pt x="180" y="87"/>
                  </a:cubicBezTo>
                  <a:cubicBezTo>
                    <a:pt x="180" y="88"/>
                    <a:pt x="180" y="88"/>
                    <a:pt x="180" y="88"/>
                  </a:cubicBezTo>
                  <a:cubicBezTo>
                    <a:pt x="180" y="88"/>
                    <a:pt x="180" y="88"/>
                    <a:pt x="180" y="88"/>
                  </a:cubicBezTo>
                  <a:cubicBezTo>
                    <a:pt x="180" y="88"/>
                    <a:pt x="180" y="88"/>
                    <a:pt x="180" y="88"/>
                  </a:cubicBezTo>
                  <a:cubicBezTo>
                    <a:pt x="180" y="89"/>
                    <a:pt x="180" y="89"/>
                    <a:pt x="180" y="89"/>
                  </a:cubicBezTo>
                  <a:cubicBezTo>
                    <a:pt x="180" y="89"/>
                    <a:pt x="180" y="89"/>
                    <a:pt x="180" y="89"/>
                  </a:cubicBezTo>
                  <a:cubicBezTo>
                    <a:pt x="180" y="89"/>
                    <a:pt x="180" y="89"/>
                    <a:pt x="180" y="89"/>
                  </a:cubicBezTo>
                  <a:cubicBezTo>
                    <a:pt x="180" y="90"/>
                    <a:pt x="180" y="90"/>
                    <a:pt x="180" y="90"/>
                  </a:cubicBezTo>
                  <a:cubicBezTo>
                    <a:pt x="181" y="90"/>
                    <a:pt x="181" y="90"/>
                    <a:pt x="181" y="90"/>
                  </a:cubicBezTo>
                  <a:cubicBezTo>
                    <a:pt x="181" y="90"/>
                    <a:pt x="181" y="90"/>
                    <a:pt x="181" y="90"/>
                  </a:cubicBezTo>
                  <a:cubicBezTo>
                    <a:pt x="181" y="90"/>
                    <a:pt x="181" y="90"/>
                    <a:pt x="181" y="90"/>
                  </a:cubicBezTo>
                  <a:cubicBezTo>
                    <a:pt x="181" y="90"/>
                    <a:pt x="181" y="90"/>
                    <a:pt x="181" y="90"/>
                  </a:cubicBezTo>
                  <a:cubicBezTo>
                    <a:pt x="181" y="91"/>
                    <a:pt x="181" y="91"/>
                    <a:pt x="181" y="91"/>
                  </a:cubicBezTo>
                  <a:cubicBezTo>
                    <a:pt x="181" y="91"/>
                    <a:pt x="181" y="91"/>
                    <a:pt x="181" y="91"/>
                  </a:cubicBezTo>
                  <a:cubicBezTo>
                    <a:pt x="181" y="91"/>
                    <a:pt x="181" y="91"/>
                    <a:pt x="181" y="91"/>
                  </a:cubicBezTo>
                  <a:cubicBezTo>
                    <a:pt x="181" y="91"/>
                    <a:pt x="181" y="91"/>
                    <a:pt x="181" y="91"/>
                  </a:cubicBezTo>
                  <a:cubicBezTo>
                    <a:pt x="181" y="97"/>
                    <a:pt x="180" y="102"/>
                    <a:pt x="178" y="106"/>
                  </a:cubicBezTo>
                  <a:cubicBezTo>
                    <a:pt x="178" y="106"/>
                    <a:pt x="178" y="106"/>
                    <a:pt x="178" y="106"/>
                  </a:cubicBezTo>
                  <a:cubicBezTo>
                    <a:pt x="178" y="106"/>
                    <a:pt x="178" y="107"/>
                    <a:pt x="178" y="107"/>
                  </a:cubicBezTo>
                  <a:cubicBezTo>
                    <a:pt x="178" y="108"/>
                    <a:pt x="178" y="108"/>
                    <a:pt x="178" y="108"/>
                  </a:cubicBezTo>
                  <a:cubicBezTo>
                    <a:pt x="178" y="108"/>
                    <a:pt x="178" y="108"/>
                    <a:pt x="178" y="109"/>
                  </a:cubicBezTo>
                  <a:cubicBezTo>
                    <a:pt x="177" y="109"/>
                    <a:pt x="177" y="109"/>
                    <a:pt x="177" y="109"/>
                  </a:cubicBezTo>
                  <a:cubicBezTo>
                    <a:pt x="177" y="110"/>
                    <a:pt x="177" y="110"/>
                    <a:pt x="177" y="110"/>
                  </a:cubicBezTo>
                  <a:cubicBezTo>
                    <a:pt x="177" y="111"/>
                    <a:pt x="177" y="111"/>
                    <a:pt x="177" y="111"/>
                  </a:cubicBezTo>
                  <a:cubicBezTo>
                    <a:pt x="177" y="112"/>
                    <a:pt x="177" y="112"/>
                    <a:pt x="177" y="112"/>
                  </a:cubicBezTo>
                  <a:cubicBezTo>
                    <a:pt x="176" y="112"/>
                    <a:pt x="176" y="112"/>
                    <a:pt x="176" y="112"/>
                  </a:cubicBezTo>
                  <a:cubicBezTo>
                    <a:pt x="176" y="113"/>
                    <a:pt x="176" y="113"/>
                    <a:pt x="176" y="113"/>
                  </a:cubicBezTo>
                  <a:cubicBezTo>
                    <a:pt x="176" y="114"/>
                    <a:pt x="176" y="114"/>
                    <a:pt x="176" y="114"/>
                  </a:cubicBezTo>
                  <a:cubicBezTo>
                    <a:pt x="176" y="114"/>
                    <a:pt x="176" y="114"/>
                    <a:pt x="176" y="114"/>
                  </a:cubicBezTo>
                  <a:cubicBezTo>
                    <a:pt x="175" y="115"/>
                    <a:pt x="175" y="115"/>
                    <a:pt x="175" y="115"/>
                  </a:cubicBezTo>
                  <a:cubicBezTo>
                    <a:pt x="175" y="116"/>
                    <a:pt x="175" y="116"/>
                    <a:pt x="175" y="116"/>
                  </a:cubicBezTo>
                  <a:cubicBezTo>
                    <a:pt x="173" y="119"/>
                    <a:pt x="171" y="123"/>
                    <a:pt x="169" y="126"/>
                  </a:cubicBezTo>
                  <a:cubicBezTo>
                    <a:pt x="166" y="127"/>
                    <a:pt x="164" y="127"/>
                    <a:pt x="162" y="128"/>
                  </a:cubicBezTo>
                  <a:cubicBezTo>
                    <a:pt x="157" y="128"/>
                    <a:pt x="153" y="129"/>
                    <a:pt x="149" y="129"/>
                  </a:cubicBezTo>
                  <a:cubicBezTo>
                    <a:pt x="144" y="130"/>
                    <a:pt x="140" y="130"/>
                    <a:pt x="140" y="130"/>
                  </a:cubicBezTo>
                  <a:moveTo>
                    <a:pt x="162" y="61"/>
                  </a:moveTo>
                  <a:cubicBezTo>
                    <a:pt x="161" y="60"/>
                    <a:pt x="161" y="60"/>
                    <a:pt x="161" y="60"/>
                  </a:cubicBezTo>
                  <a:cubicBezTo>
                    <a:pt x="161" y="60"/>
                    <a:pt x="161" y="60"/>
                    <a:pt x="161" y="60"/>
                  </a:cubicBezTo>
                  <a:cubicBezTo>
                    <a:pt x="161" y="60"/>
                    <a:pt x="162" y="61"/>
                    <a:pt x="162" y="61"/>
                  </a:cubicBezTo>
                  <a:moveTo>
                    <a:pt x="57" y="130"/>
                  </a:moveTo>
                  <a:cubicBezTo>
                    <a:pt x="55" y="130"/>
                    <a:pt x="53" y="130"/>
                    <a:pt x="51" y="130"/>
                  </a:cubicBezTo>
                  <a:cubicBezTo>
                    <a:pt x="50" y="130"/>
                    <a:pt x="49" y="130"/>
                    <a:pt x="49" y="130"/>
                  </a:cubicBezTo>
                  <a:cubicBezTo>
                    <a:pt x="48" y="130"/>
                    <a:pt x="48" y="130"/>
                    <a:pt x="48" y="130"/>
                  </a:cubicBezTo>
                  <a:cubicBezTo>
                    <a:pt x="47" y="129"/>
                    <a:pt x="46" y="129"/>
                    <a:pt x="45" y="129"/>
                  </a:cubicBezTo>
                  <a:cubicBezTo>
                    <a:pt x="45" y="129"/>
                    <a:pt x="44" y="129"/>
                    <a:pt x="43" y="129"/>
                  </a:cubicBezTo>
                  <a:cubicBezTo>
                    <a:pt x="40" y="128"/>
                    <a:pt x="36" y="128"/>
                    <a:pt x="32" y="126"/>
                  </a:cubicBezTo>
                  <a:cubicBezTo>
                    <a:pt x="31" y="126"/>
                    <a:pt x="31" y="126"/>
                    <a:pt x="31" y="125"/>
                  </a:cubicBezTo>
                  <a:cubicBezTo>
                    <a:pt x="30" y="125"/>
                    <a:pt x="30" y="125"/>
                    <a:pt x="30" y="125"/>
                  </a:cubicBezTo>
                  <a:cubicBezTo>
                    <a:pt x="30" y="125"/>
                    <a:pt x="30" y="124"/>
                    <a:pt x="30" y="124"/>
                  </a:cubicBezTo>
                  <a:cubicBezTo>
                    <a:pt x="30" y="124"/>
                    <a:pt x="30" y="124"/>
                    <a:pt x="30" y="124"/>
                  </a:cubicBezTo>
                  <a:cubicBezTo>
                    <a:pt x="29" y="123"/>
                    <a:pt x="29" y="123"/>
                    <a:pt x="29" y="122"/>
                  </a:cubicBezTo>
                  <a:cubicBezTo>
                    <a:pt x="29" y="122"/>
                    <a:pt x="29" y="122"/>
                    <a:pt x="29" y="122"/>
                  </a:cubicBezTo>
                  <a:cubicBezTo>
                    <a:pt x="28" y="122"/>
                    <a:pt x="28" y="122"/>
                    <a:pt x="28" y="121"/>
                  </a:cubicBezTo>
                  <a:cubicBezTo>
                    <a:pt x="28" y="121"/>
                    <a:pt x="28" y="121"/>
                    <a:pt x="28" y="121"/>
                  </a:cubicBezTo>
                  <a:cubicBezTo>
                    <a:pt x="27" y="120"/>
                    <a:pt x="27" y="119"/>
                    <a:pt x="26" y="118"/>
                  </a:cubicBezTo>
                  <a:cubicBezTo>
                    <a:pt x="26" y="118"/>
                    <a:pt x="26" y="118"/>
                    <a:pt x="26" y="118"/>
                  </a:cubicBezTo>
                  <a:cubicBezTo>
                    <a:pt x="26" y="118"/>
                    <a:pt x="26" y="117"/>
                    <a:pt x="26" y="117"/>
                  </a:cubicBezTo>
                  <a:cubicBezTo>
                    <a:pt x="26" y="117"/>
                    <a:pt x="26" y="117"/>
                    <a:pt x="26" y="117"/>
                  </a:cubicBezTo>
                  <a:cubicBezTo>
                    <a:pt x="25" y="116"/>
                    <a:pt x="25" y="116"/>
                    <a:pt x="25" y="115"/>
                  </a:cubicBezTo>
                  <a:cubicBezTo>
                    <a:pt x="25" y="115"/>
                    <a:pt x="25" y="115"/>
                    <a:pt x="25" y="115"/>
                  </a:cubicBezTo>
                  <a:cubicBezTo>
                    <a:pt x="25" y="115"/>
                    <a:pt x="25" y="114"/>
                    <a:pt x="24" y="114"/>
                  </a:cubicBezTo>
                  <a:cubicBezTo>
                    <a:pt x="24" y="114"/>
                    <a:pt x="24" y="114"/>
                    <a:pt x="24" y="114"/>
                  </a:cubicBezTo>
                  <a:cubicBezTo>
                    <a:pt x="24" y="113"/>
                    <a:pt x="24" y="113"/>
                    <a:pt x="24" y="112"/>
                  </a:cubicBezTo>
                  <a:cubicBezTo>
                    <a:pt x="24" y="112"/>
                    <a:pt x="24" y="112"/>
                    <a:pt x="24" y="112"/>
                  </a:cubicBezTo>
                  <a:cubicBezTo>
                    <a:pt x="24" y="112"/>
                    <a:pt x="23" y="111"/>
                    <a:pt x="23" y="111"/>
                  </a:cubicBezTo>
                  <a:cubicBezTo>
                    <a:pt x="23" y="110"/>
                    <a:pt x="23" y="110"/>
                    <a:pt x="23" y="110"/>
                  </a:cubicBezTo>
                  <a:cubicBezTo>
                    <a:pt x="23" y="109"/>
                    <a:pt x="23" y="109"/>
                    <a:pt x="23" y="109"/>
                  </a:cubicBezTo>
                  <a:cubicBezTo>
                    <a:pt x="23" y="109"/>
                    <a:pt x="23" y="109"/>
                    <a:pt x="23" y="109"/>
                  </a:cubicBezTo>
                  <a:cubicBezTo>
                    <a:pt x="23" y="109"/>
                    <a:pt x="22" y="108"/>
                    <a:pt x="22" y="108"/>
                  </a:cubicBezTo>
                  <a:cubicBezTo>
                    <a:pt x="22" y="108"/>
                    <a:pt x="22" y="108"/>
                    <a:pt x="22" y="108"/>
                  </a:cubicBezTo>
                  <a:cubicBezTo>
                    <a:pt x="22" y="107"/>
                    <a:pt x="22" y="107"/>
                    <a:pt x="22" y="107"/>
                  </a:cubicBezTo>
                  <a:cubicBezTo>
                    <a:pt x="22" y="106"/>
                    <a:pt x="22" y="106"/>
                    <a:pt x="22" y="106"/>
                  </a:cubicBezTo>
                  <a:cubicBezTo>
                    <a:pt x="22" y="105"/>
                    <a:pt x="22" y="105"/>
                    <a:pt x="22" y="105"/>
                  </a:cubicBezTo>
                  <a:cubicBezTo>
                    <a:pt x="22" y="105"/>
                    <a:pt x="22" y="105"/>
                    <a:pt x="22" y="105"/>
                  </a:cubicBezTo>
                  <a:cubicBezTo>
                    <a:pt x="21" y="104"/>
                    <a:pt x="21" y="104"/>
                    <a:pt x="21" y="104"/>
                  </a:cubicBezTo>
                  <a:cubicBezTo>
                    <a:pt x="21" y="103"/>
                    <a:pt x="21" y="103"/>
                    <a:pt x="21" y="103"/>
                  </a:cubicBezTo>
                  <a:cubicBezTo>
                    <a:pt x="21" y="102"/>
                    <a:pt x="21" y="102"/>
                    <a:pt x="21" y="102"/>
                  </a:cubicBezTo>
                  <a:cubicBezTo>
                    <a:pt x="21" y="102"/>
                    <a:pt x="21" y="102"/>
                    <a:pt x="21" y="102"/>
                  </a:cubicBezTo>
                  <a:cubicBezTo>
                    <a:pt x="21" y="101"/>
                    <a:pt x="21" y="101"/>
                    <a:pt x="21" y="101"/>
                  </a:cubicBezTo>
                  <a:cubicBezTo>
                    <a:pt x="21" y="101"/>
                    <a:pt x="21" y="101"/>
                    <a:pt x="21" y="101"/>
                  </a:cubicBezTo>
                  <a:cubicBezTo>
                    <a:pt x="21" y="101"/>
                    <a:pt x="21" y="100"/>
                    <a:pt x="20" y="100"/>
                  </a:cubicBezTo>
                  <a:cubicBezTo>
                    <a:pt x="20" y="100"/>
                    <a:pt x="20" y="100"/>
                    <a:pt x="20" y="100"/>
                  </a:cubicBezTo>
                  <a:cubicBezTo>
                    <a:pt x="20" y="99"/>
                    <a:pt x="20" y="99"/>
                    <a:pt x="20" y="99"/>
                  </a:cubicBezTo>
                  <a:cubicBezTo>
                    <a:pt x="20" y="99"/>
                    <a:pt x="20" y="99"/>
                    <a:pt x="20" y="99"/>
                  </a:cubicBezTo>
                  <a:cubicBezTo>
                    <a:pt x="20" y="98"/>
                    <a:pt x="20" y="98"/>
                    <a:pt x="20" y="98"/>
                  </a:cubicBezTo>
                  <a:cubicBezTo>
                    <a:pt x="20" y="98"/>
                    <a:pt x="20" y="98"/>
                    <a:pt x="20" y="98"/>
                  </a:cubicBezTo>
                  <a:cubicBezTo>
                    <a:pt x="20" y="97"/>
                    <a:pt x="20" y="97"/>
                    <a:pt x="20" y="97"/>
                  </a:cubicBezTo>
                  <a:cubicBezTo>
                    <a:pt x="20" y="96"/>
                    <a:pt x="20" y="96"/>
                    <a:pt x="20" y="96"/>
                  </a:cubicBezTo>
                  <a:cubicBezTo>
                    <a:pt x="20" y="96"/>
                    <a:pt x="20" y="96"/>
                    <a:pt x="20" y="96"/>
                  </a:cubicBezTo>
                  <a:cubicBezTo>
                    <a:pt x="20" y="95"/>
                    <a:pt x="20" y="95"/>
                    <a:pt x="20" y="95"/>
                  </a:cubicBezTo>
                  <a:cubicBezTo>
                    <a:pt x="19" y="93"/>
                    <a:pt x="19" y="91"/>
                    <a:pt x="19" y="91"/>
                  </a:cubicBezTo>
                  <a:cubicBezTo>
                    <a:pt x="20" y="90"/>
                    <a:pt x="20" y="89"/>
                    <a:pt x="20" y="88"/>
                  </a:cubicBezTo>
                  <a:cubicBezTo>
                    <a:pt x="21" y="87"/>
                    <a:pt x="21" y="86"/>
                    <a:pt x="21" y="86"/>
                  </a:cubicBezTo>
                  <a:cubicBezTo>
                    <a:pt x="21" y="86"/>
                    <a:pt x="21" y="86"/>
                    <a:pt x="21" y="86"/>
                  </a:cubicBezTo>
                  <a:cubicBezTo>
                    <a:pt x="25" y="76"/>
                    <a:pt x="29" y="70"/>
                    <a:pt x="32" y="66"/>
                  </a:cubicBezTo>
                  <a:cubicBezTo>
                    <a:pt x="35" y="63"/>
                    <a:pt x="37" y="61"/>
                    <a:pt x="38" y="60"/>
                  </a:cubicBezTo>
                  <a:cubicBezTo>
                    <a:pt x="38" y="60"/>
                    <a:pt x="38" y="60"/>
                    <a:pt x="38" y="60"/>
                  </a:cubicBezTo>
                  <a:cubicBezTo>
                    <a:pt x="38" y="60"/>
                    <a:pt x="38" y="60"/>
                    <a:pt x="38" y="60"/>
                  </a:cubicBezTo>
                  <a:cubicBezTo>
                    <a:pt x="41" y="60"/>
                    <a:pt x="43" y="60"/>
                    <a:pt x="46" y="60"/>
                  </a:cubicBezTo>
                  <a:cubicBezTo>
                    <a:pt x="46" y="60"/>
                    <a:pt x="47" y="60"/>
                    <a:pt x="47" y="60"/>
                  </a:cubicBezTo>
                  <a:cubicBezTo>
                    <a:pt x="48" y="60"/>
                    <a:pt x="48" y="60"/>
                    <a:pt x="48" y="60"/>
                  </a:cubicBezTo>
                  <a:cubicBezTo>
                    <a:pt x="48" y="60"/>
                    <a:pt x="48" y="60"/>
                    <a:pt x="49" y="60"/>
                  </a:cubicBezTo>
                  <a:cubicBezTo>
                    <a:pt x="49" y="60"/>
                    <a:pt x="49" y="60"/>
                    <a:pt x="49" y="60"/>
                  </a:cubicBezTo>
                  <a:cubicBezTo>
                    <a:pt x="50" y="60"/>
                    <a:pt x="50" y="60"/>
                    <a:pt x="50" y="60"/>
                  </a:cubicBezTo>
                  <a:cubicBezTo>
                    <a:pt x="51" y="60"/>
                    <a:pt x="51" y="60"/>
                    <a:pt x="51" y="60"/>
                  </a:cubicBezTo>
                  <a:cubicBezTo>
                    <a:pt x="52" y="60"/>
                    <a:pt x="52" y="60"/>
                    <a:pt x="52" y="60"/>
                  </a:cubicBezTo>
                  <a:cubicBezTo>
                    <a:pt x="52" y="60"/>
                    <a:pt x="52" y="60"/>
                    <a:pt x="52" y="60"/>
                  </a:cubicBezTo>
                  <a:cubicBezTo>
                    <a:pt x="53" y="60"/>
                    <a:pt x="53" y="60"/>
                    <a:pt x="53" y="60"/>
                  </a:cubicBezTo>
                  <a:cubicBezTo>
                    <a:pt x="54" y="60"/>
                    <a:pt x="54" y="60"/>
                    <a:pt x="54" y="60"/>
                  </a:cubicBezTo>
                  <a:cubicBezTo>
                    <a:pt x="54" y="60"/>
                    <a:pt x="54" y="60"/>
                    <a:pt x="54" y="60"/>
                  </a:cubicBezTo>
                  <a:cubicBezTo>
                    <a:pt x="55" y="60"/>
                    <a:pt x="55" y="60"/>
                    <a:pt x="55" y="60"/>
                  </a:cubicBezTo>
                  <a:cubicBezTo>
                    <a:pt x="55" y="60"/>
                    <a:pt x="56" y="60"/>
                    <a:pt x="56" y="60"/>
                  </a:cubicBezTo>
                  <a:cubicBezTo>
                    <a:pt x="56" y="61"/>
                    <a:pt x="56" y="61"/>
                    <a:pt x="56" y="61"/>
                  </a:cubicBezTo>
                  <a:cubicBezTo>
                    <a:pt x="57" y="61"/>
                    <a:pt x="57" y="61"/>
                    <a:pt x="57" y="61"/>
                  </a:cubicBezTo>
                  <a:cubicBezTo>
                    <a:pt x="58" y="61"/>
                    <a:pt x="58" y="61"/>
                    <a:pt x="58" y="61"/>
                  </a:cubicBezTo>
                  <a:cubicBezTo>
                    <a:pt x="58" y="61"/>
                    <a:pt x="58" y="61"/>
                    <a:pt x="58" y="61"/>
                  </a:cubicBezTo>
                  <a:cubicBezTo>
                    <a:pt x="59" y="61"/>
                    <a:pt x="59" y="61"/>
                    <a:pt x="59" y="61"/>
                  </a:cubicBezTo>
                  <a:cubicBezTo>
                    <a:pt x="59" y="61"/>
                    <a:pt x="59" y="61"/>
                    <a:pt x="59" y="61"/>
                  </a:cubicBezTo>
                  <a:cubicBezTo>
                    <a:pt x="60" y="61"/>
                    <a:pt x="60" y="61"/>
                    <a:pt x="60" y="61"/>
                  </a:cubicBezTo>
                  <a:cubicBezTo>
                    <a:pt x="61" y="61"/>
                    <a:pt x="61" y="61"/>
                    <a:pt x="61" y="61"/>
                  </a:cubicBezTo>
                  <a:cubicBezTo>
                    <a:pt x="61" y="61"/>
                    <a:pt x="61" y="61"/>
                    <a:pt x="61" y="61"/>
                  </a:cubicBezTo>
                  <a:cubicBezTo>
                    <a:pt x="62" y="61"/>
                    <a:pt x="62" y="61"/>
                    <a:pt x="62" y="61"/>
                  </a:cubicBezTo>
                  <a:cubicBezTo>
                    <a:pt x="62" y="61"/>
                    <a:pt x="62" y="61"/>
                    <a:pt x="62" y="61"/>
                  </a:cubicBezTo>
                  <a:cubicBezTo>
                    <a:pt x="63" y="62"/>
                    <a:pt x="63" y="62"/>
                    <a:pt x="64" y="62"/>
                  </a:cubicBezTo>
                  <a:cubicBezTo>
                    <a:pt x="65" y="62"/>
                    <a:pt x="65" y="62"/>
                    <a:pt x="65" y="62"/>
                  </a:cubicBezTo>
                  <a:cubicBezTo>
                    <a:pt x="65" y="62"/>
                    <a:pt x="65" y="62"/>
                    <a:pt x="65" y="62"/>
                  </a:cubicBezTo>
                  <a:cubicBezTo>
                    <a:pt x="68" y="63"/>
                    <a:pt x="69" y="64"/>
                    <a:pt x="70" y="64"/>
                  </a:cubicBezTo>
                  <a:cubicBezTo>
                    <a:pt x="70" y="72"/>
                    <a:pt x="81" y="97"/>
                    <a:pt x="82" y="98"/>
                  </a:cubicBezTo>
                  <a:cubicBezTo>
                    <a:pt x="63" y="130"/>
                    <a:pt x="63" y="130"/>
                    <a:pt x="63" y="130"/>
                  </a:cubicBezTo>
                  <a:cubicBezTo>
                    <a:pt x="61" y="130"/>
                    <a:pt x="59" y="130"/>
                    <a:pt x="57" y="130"/>
                  </a:cubicBezTo>
                  <a:moveTo>
                    <a:pt x="162" y="39"/>
                  </a:moveTo>
                  <a:cubicBezTo>
                    <a:pt x="162" y="38"/>
                    <a:pt x="162" y="38"/>
                    <a:pt x="162" y="38"/>
                  </a:cubicBezTo>
                  <a:cubicBezTo>
                    <a:pt x="162" y="37"/>
                    <a:pt x="162" y="37"/>
                    <a:pt x="162" y="37"/>
                  </a:cubicBezTo>
                  <a:cubicBezTo>
                    <a:pt x="162" y="37"/>
                    <a:pt x="162" y="38"/>
                    <a:pt x="162" y="39"/>
                  </a:cubicBezTo>
                  <a:moveTo>
                    <a:pt x="165" y="38"/>
                  </a:moveTo>
                  <a:cubicBezTo>
                    <a:pt x="165" y="37"/>
                    <a:pt x="165" y="37"/>
                    <a:pt x="165" y="37"/>
                  </a:cubicBezTo>
                  <a:cubicBezTo>
                    <a:pt x="165" y="37"/>
                    <a:pt x="165" y="38"/>
                    <a:pt x="165" y="38"/>
                  </a:cubicBezTo>
                  <a:moveTo>
                    <a:pt x="133" y="63"/>
                  </a:moveTo>
                  <a:cubicBezTo>
                    <a:pt x="122" y="50"/>
                    <a:pt x="103" y="42"/>
                    <a:pt x="102" y="41"/>
                  </a:cubicBezTo>
                  <a:cubicBezTo>
                    <a:pt x="102" y="40"/>
                    <a:pt x="102" y="38"/>
                    <a:pt x="102" y="36"/>
                  </a:cubicBezTo>
                  <a:cubicBezTo>
                    <a:pt x="102" y="36"/>
                    <a:pt x="102" y="36"/>
                    <a:pt x="102" y="36"/>
                  </a:cubicBezTo>
                  <a:cubicBezTo>
                    <a:pt x="102" y="35"/>
                    <a:pt x="102" y="35"/>
                    <a:pt x="102" y="35"/>
                  </a:cubicBezTo>
                  <a:cubicBezTo>
                    <a:pt x="102" y="25"/>
                    <a:pt x="101" y="18"/>
                    <a:pt x="101" y="17"/>
                  </a:cubicBezTo>
                  <a:cubicBezTo>
                    <a:pt x="101" y="17"/>
                    <a:pt x="101" y="17"/>
                    <a:pt x="101" y="17"/>
                  </a:cubicBezTo>
                  <a:cubicBezTo>
                    <a:pt x="102" y="17"/>
                    <a:pt x="102" y="17"/>
                    <a:pt x="102" y="17"/>
                  </a:cubicBezTo>
                  <a:cubicBezTo>
                    <a:pt x="102" y="16"/>
                    <a:pt x="102" y="16"/>
                    <a:pt x="102" y="16"/>
                  </a:cubicBezTo>
                  <a:cubicBezTo>
                    <a:pt x="103" y="16"/>
                    <a:pt x="103" y="16"/>
                    <a:pt x="103" y="16"/>
                  </a:cubicBezTo>
                  <a:cubicBezTo>
                    <a:pt x="103" y="16"/>
                    <a:pt x="103" y="16"/>
                    <a:pt x="103" y="16"/>
                  </a:cubicBezTo>
                  <a:cubicBezTo>
                    <a:pt x="104" y="16"/>
                    <a:pt x="104" y="16"/>
                    <a:pt x="104" y="16"/>
                  </a:cubicBezTo>
                  <a:cubicBezTo>
                    <a:pt x="104" y="16"/>
                    <a:pt x="104" y="16"/>
                    <a:pt x="104" y="16"/>
                  </a:cubicBezTo>
                  <a:cubicBezTo>
                    <a:pt x="105" y="15"/>
                    <a:pt x="105" y="15"/>
                    <a:pt x="105" y="15"/>
                  </a:cubicBezTo>
                  <a:cubicBezTo>
                    <a:pt x="105" y="15"/>
                    <a:pt x="105" y="15"/>
                    <a:pt x="105" y="15"/>
                  </a:cubicBezTo>
                  <a:cubicBezTo>
                    <a:pt x="106" y="15"/>
                    <a:pt x="106" y="15"/>
                    <a:pt x="106" y="15"/>
                  </a:cubicBezTo>
                  <a:cubicBezTo>
                    <a:pt x="106" y="15"/>
                    <a:pt x="106" y="15"/>
                    <a:pt x="106" y="15"/>
                  </a:cubicBezTo>
                  <a:cubicBezTo>
                    <a:pt x="107" y="15"/>
                    <a:pt x="107" y="15"/>
                    <a:pt x="107" y="15"/>
                  </a:cubicBezTo>
                  <a:cubicBezTo>
                    <a:pt x="107" y="15"/>
                    <a:pt x="107" y="15"/>
                    <a:pt x="107" y="15"/>
                  </a:cubicBezTo>
                  <a:cubicBezTo>
                    <a:pt x="108" y="15"/>
                    <a:pt x="108" y="15"/>
                    <a:pt x="108" y="15"/>
                  </a:cubicBezTo>
                  <a:cubicBezTo>
                    <a:pt x="108" y="14"/>
                    <a:pt x="108" y="14"/>
                    <a:pt x="108" y="14"/>
                  </a:cubicBezTo>
                  <a:cubicBezTo>
                    <a:pt x="109" y="14"/>
                    <a:pt x="109" y="14"/>
                    <a:pt x="109" y="14"/>
                  </a:cubicBezTo>
                  <a:cubicBezTo>
                    <a:pt x="109" y="14"/>
                    <a:pt x="109" y="14"/>
                    <a:pt x="109" y="14"/>
                  </a:cubicBezTo>
                  <a:cubicBezTo>
                    <a:pt x="110" y="14"/>
                    <a:pt x="110" y="14"/>
                    <a:pt x="110" y="14"/>
                  </a:cubicBezTo>
                  <a:cubicBezTo>
                    <a:pt x="110" y="14"/>
                    <a:pt x="110" y="14"/>
                    <a:pt x="110" y="14"/>
                  </a:cubicBezTo>
                  <a:cubicBezTo>
                    <a:pt x="111" y="14"/>
                    <a:pt x="111" y="14"/>
                    <a:pt x="111" y="14"/>
                  </a:cubicBezTo>
                  <a:cubicBezTo>
                    <a:pt x="111" y="14"/>
                    <a:pt x="111" y="14"/>
                    <a:pt x="111" y="14"/>
                  </a:cubicBezTo>
                  <a:cubicBezTo>
                    <a:pt x="112" y="14"/>
                    <a:pt x="112" y="14"/>
                    <a:pt x="112" y="14"/>
                  </a:cubicBezTo>
                  <a:cubicBezTo>
                    <a:pt x="112" y="14"/>
                    <a:pt x="112" y="14"/>
                    <a:pt x="112" y="14"/>
                  </a:cubicBezTo>
                  <a:cubicBezTo>
                    <a:pt x="113" y="14"/>
                    <a:pt x="113" y="14"/>
                    <a:pt x="113" y="14"/>
                  </a:cubicBezTo>
                  <a:cubicBezTo>
                    <a:pt x="113" y="14"/>
                    <a:pt x="113" y="14"/>
                    <a:pt x="113" y="14"/>
                  </a:cubicBezTo>
                  <a:cubicBezTo>
                    <a:pt x="114" y="14"/>
                    <a:pt x="114" y="14"/>
                    <a:pt x="114" y="14"/>
                  </a:cubicBezTo>
                  <a:cubicBezTo>
                    <a:pt x="115" y="14"/>
                    <a:pt x="115" y="14"/>
                    <a:pt x="115" y="14"/>
                  </a:cubicBezTo>
                  <a:cubicBezTo>
                    <a:pt x="115" y="14"/>
                    <a:pt x="115" y="14"/>
                    <a:pt x="115" y="14"/>
                  </a:cubicBezTo>
                  <a:cubicBezTo>
                    <a:pt x="116" y="14"/>
                    <a:pt x="117" y="14"/>
                    <a:pt x="117" y="14"/>
                  </a:cubicBezTo>
                  <a:cubicBezTo>
                    <a:pt x="118" y="14"/>
                    <a:pt x="119" y="14"/>
                    <a:pt x="120" y="14"/>
                  </a:cubicBezTo>
                  <a:cubicBezTo>
                    <a:pt x="120" y="14"/>
                    <a:pt x="120" y="14"/>
                    <a:pt x="120" y="14"/>
                  </a:cubicBezTo>
                  <a:cubicBezTo>
                    <a:pt x="121" y="14"/>
                    <a:pt x="121" y="14"/>
                    <a:pt x="121" y="14"/>
                  </a:cubicBezTo>
                  <a:cubicBezTo>
                    <a:pt x="121" y="14"/>
                    <a:pt x="121" y="14"/>
                    <a:pt x="121" y="14"/>
                  </a:cubicBezTo>
                  <a:cubicBezTo>
                    <a:pt x="122" y="14"/>
                    <a:pt x="122" y="14"/>
                    <a:pt x="122" y="14"/>
                  </a:cubicBezTo>
                  <a:cubicBezTo>
                    <a:pt x="122" y="14"/>
                    <a:pt x="122" y="14"/>
                    <a:pt x="122" y="14"/>
                  </a:cubicBezTo>
                  <a:cubicBezTo>
                    <a:pt x="123" y="14"/>
                    <a:pt x="123" y="14"/>
                    <a:pt x="123" y="14"/>
                  </a:cubicBezTo>
                  <a:cubicBezTo>
                    <a:pt x="123" y="14"/>
                    <a:pt x="123" y="14"/>
                    <a:pt x="123" y="14"/>
                  </a:cubicBezTo>
                  <a:cubicBezTo>
                    <a:pt x="124" y="14"/>
                    <a:pt x="124" y="14"/>
                    <a:pt x="124" y="14"/>
                  </a:cubicBezTo>
                  <a:cubicBezTo>
                    <a:pt x="124" y="14"/>
                    <a:pt x="124" y="14"/>
                    <a:pt x="124" y="14"/>
                  </a:cubicBezTo>
                  <a:cubicBezTo>
                    <a:pt x="125" y="14"/>
                    <a:pt x="125" y="14"/>
                    <a:pt x="125" y="14"/>
                  </a:cubicBezTo>
                  <a:cubicBezTo>
                    <a:pt x="125" y="14"/>
                    <a:pt x="125" y="14"/>
                    <a:pt x="125" y="14"/>
                  </a:cubicBezTo>
                  <a:cubicBezTo>
                    <a:pt x="125" y="14"/>
                    <a:pt x="125" y="14"/>
                    <a:pt x="125" y="14"/>
                  </a:cubicBezTo>
                  <a:cubicBezTo>
                    <a:pt x="126" y="14"/>
                    <a:pt x="126" y="14"/>
                    <a:pt x="126" y="14"/>
                  </a:cubicBezTo>
                  <a:cubicBezTo>
                    <a:pt x="126" y="14"/>
                    <a:pt x="126" y="14"/>
                    <a:pt x="126" y="14"/>
                  </a:cubicBezTo>
                  <a:cubicBezTo>
                    <a:pt x="127" y="14"/>
                    <a:pt x="127" y="14"/>
                    <a:pt x="127" y="14"/>
                  </a:cubicBezTo>
                  <a:cubicBezTo>
                    <a:pt x="127" y="14"/>
                    <a:pt x="127" y="14"/>
                    <a:pt x="127" y="14"/>
                  </a:cubicBezTo>
                  <a:cubicBezTo>
                    <a:pt x="127" y="14"/>
                    <a:pt x="127" y="14"/>
                    <a:pt x="127" y="14"/>
                  </a:cubicBezTo>
                  <a:cubicBezTo>
                    <a:pt x="128" y="15"/>
                    <a:pt x="128" y="15"/>
                    <a:pt x="128" y="15"/>
                  </a:cubicBezTo>
                  <a:cubicBezTo>
                    <a:pt x="128" y="15"/>
                    <a:pt x="128" y="15"/>
                    <a:pt x="128" y="15"/>
                  </a:cubicBezTo>
                  <a:cubicBezTo>
                    <a:pt x="128" y="15"/>
                    <a:pt x="128" y="15"/>
                    <a:pt x="128" y="15"/>
                  </a:cubicBezTo>
                  <a:cubicBezTo>
                    <a:pt x="128" y="15"/>
                    <a:pt x="128" y="15"/>
                    <a:pt x="128" y="15"/>
                  </a:cubicBezTo>
                  <a:cubicBezTo>
                    <a:pt x="128" y="15"/>
                    <a:pt x="128" y="15"/>
                    <a:pt x="128" y="15"/>
                  </a:cubicBezTo>
                  <a:cubicBezTo>
                    <a:pt x="129" y="15"/>
                    <a:pt x="129" y="15"/>
                    <a:pt x="129" y="15"/>
                  </a:cubicBezTo>
                  <a:cubicBezTo>
                    <a:pt x="130" y="15"/>
                    <a:pt x="130" y="15"/>
                    <a:pt x="130" y="15"/>
                  </a:cubicBezTo>
                  <a:cubicBezTo>
                    <a:pt x="131" y="15"/>
                    <a:pt x="131" y="15"/>
                    <a:pt x="131" y="15"/>
                  </a:cubicBezTo>
                  <a:cubicBezTo>
                    <a:pt x="141" y="18"/>
                    <a:pt x="149" y="24"/>
                    <a:pt x="154" y="28"/>
                  </a:cubicBezTo>
                  <a:cubicBezTo>
                    <a:pt x="159" y="33"/>
                    <a:pt x="161" y="37"/>
                    <a:pt x="162" y="37"/>
                  </a:cubicBezTo>
                  <a:cubicBezTo>
                    <a:pt x="162" y="40"/>
                    <a:pt x="163" y="42"/>
                    <a:pt x="163" y="44"/>
                  </a:cubicBezTo>
                  <a:cubicBezTo>
                    <a:pt x="163" y="44"/>
                    <a:pt x="163" y="45"/>
                    <a:pt x="163" y="45"/>
                  </a:cubicBezTo>
                  <a:cubicBezTo>
                    <a:pt x="163" y="46"/>
                    <a:pt x="163" y="46"/>
                    <a:pt x="163" y="46"/>
                  </a:cubicBezTo>
                  <a:cubicBezTo>
                    <a:pt x="163" y="47"/>
                    <a:pt x="163" y="48"/>
                    <a:pt x="163" y="50"/>
                  </a:cubicBezTo>
                  <a:cubicBezTo>
                    <a:pt x="163" y="53"/>
                    <a:pt x="163" y="56"/>
                    <a:pt x="162" y="58"/>
                  </a:cubicBezTo>
                  <a:cubicBezTo>
                    <a:pt x="162" y="58"/>
                    <a:pt x="162" y="59"/>
                    <a:pt x="162" y="59"/>
                  </a:cubicBezTo>
                  <a:cubicBezTo>
                    <a:pt x="162" y="59"/>
                    <a:pt x="162" y="59"/>
                    <a:pt x="162" y="59"/>
                  </a:cubicBezTo>
                  <a:cubicBezTo>
                    <a:pt x="161" y="59"/>
                    <a:pt x="161" y="59"/>
                    <a:pt x="161" y="59"/>
                  </a:cubicBezTo>
                  <a:cubicBezTo>
                    <a:pt x="161" y="60"/>
                    <a:pt x="161" y="60"/>
                    <a:pt x="161" y="60"/>
                  </a:cubicBezTo>
                  <a:cubicBezTo>
                    <a:pt x="161" y="60"/>
                    <a:pt x="160" y="60"/>
                    <a:pt x="160" y="60"/>
                  </a:cubicBezTo>
                  <a:cubicBezTo>
                    <a:pt x="159" y="60"/>
                    <a:pt x="159" y="60"/>
                    <a:pt x="158" y="60"/>
                  </a:cubicBezTo>
                  <a:cubicBezTo>
                    <a:pt x="157" y="60"/>
                    <a:pt x="157" y="60"/>
                    <a:pt x="157" y="60"/>
                  </a:cubicBezTo>
                  <a:cubicBezTo>
                    <a:pt x="156" y="60"/>
                    <a:pt x="156" y="60"/>
                    <a:pt x="156" y="60"/>
                  </a:cubicBezTo>
                  <a:cubicBezTo>
                    <a:pt x="156" y="60"/>
                    <a:pt x="156" y="60"/>
                    <a:pt x="156" y="60"/>
                  </a:cubicBezTo>
                  <a:cubicBezTo>
                    <a:pt x="155" y="60"/>
                    <a:pt x="155" y="60"/>
                    <a:pt x="155" y="60"/>
                  </a:cubicBezTo>
                  <a:cubicBezTo>
                    <a:pt x="154" y="60"/>
                    <a:pt x="154" y="60"/>
                    <a:pt x="154" y="60"/>
                  </a:cubicBezTo>
                  <a:cubicBezTo>
                    <a:pt x="153" y="60"/>
                    <a:pt x="153" y="60"/>
                    <a:pt x="153" y="60"/>
                  </a:cubicBezTo>
                  <a:cubicBezTo>
                    <a:pt x="153" y="60"/>
                    <a:pt x="153" y="60"/>
                    <a:pt x="153" y="60"/>
                  </a:cubicBezTo>
                  <a:cubicBezTo>
                    <a:pt x="152" y="60"/>
                    <a:pt x="152" y="60"/>
                    <a:pt x="152" y="60"/>
                  </a:cubicBezTo>
                  <a:cubicBezTo>
                    <a:pt x="151" y="61"/>
                    <a:pt x="151" y="61"/>
                    <a:pt x="151" y="61"/>
                  </a:cubicBezTo>
                  <a:cubicBezTo>
                    <a:pt x="150" y="61"/>
                    <a:pt x="150" y="61"/>
                    <a:pt x="150" y="61"/>
                  </a:cubicBezTo>
                  <a:cubicBezTo>
                    <a:pt x="150" y="61"/>
                    <a:pt x="150" y="61"/>
                    <a:pt x="150" y="61"/>
                  </a:cubicBezTo>
                  <a:cubicBezTo>
                    <a:pt x="149" y="61"/>
                    <a:pt x="149" y="61"/>
                    <a:pt x="149" y="61"/>
                  </a:cubicBezTo>
                  <a:cubicBezTo>
                    <a:pt x="148" y="61"/>
                    <a:pt x="148" y="61"/>
                    <a:pt x="148" y="61"/>
                  </a:cubicBezTo>
                  <a:cubicBezTo>
                    <a:pt x="148" y="61"/>
                    <a:pt x="148" y="61"/>
                    <a:pt x="148" y="61"/>
                  </a:cubicBezTo>
                  <a:cubicBezTo>
                    <a:pt x="147" y="61"/>
                    <a:pt x="147" y="61"/>
                    <a:pt x="147" y="61"/>
                  </a:cubicBezTo>
                  <a:cubicBezTo>
                    <a:pt x="147" y="61"/>
                    <a:pt x="147" y="61"/>
                    <a:pt x="147" y="61"/>
                  </a:cubicBezTo>
                  <a:cubicBezTo>
                    <a:pt x="146" y="61"/>
                    <a:pt x="146" y="61"/>
                    <a:pt x="146" y="61"/>
                  </a:cubicBezTo>
                  <a:cubicBezTo>
                    <a:pt x="145" y="61"/>
                    <a:pt x="145" y="61"/>
                    <a:pt x="145" y="61"/>
                  </a:cubicBezTo>
                  <a:cubicBezTo>
                    <a:pt x="145" y="61"/>
                    <a:pt x="145" y="61"/>
                    <a:pt x="145" y="61"/>
                  </a:cubicBezTo>
                  <a:cubicBezTo>
                    <a:pt x="144" y="61"/>
                    <a:pt x="144" y="61"/>
                    <a:pt x="144" y="61"/>
                  </a:cubicBezTo>
                  <a:cubicBezTo>
                    <a:pt x="144" y="61"/>
                    <a:pt x="144" y="61"/>
                    <a:pt x="144" y="61"/>
                  </a:cubicBezTo>
                  <a:cubicBezTo>
                    <a:pt x="143" y="61"/>
                    <a:pt x="143" y="61"/>
                    <a:pt x="143" y="61"/>
                  </a:cubicBezTo>
                  <a:cubicBezTo>
                    <a:pt x="143" y="61"/>
                    <a:pt x="143" y="61"/>
                    <a:pt x="143" y="61"/>
                  </a:cubicBezTo>
                  <a:cubicBezTo>
                    <a:pt x="142" y="61"/>
                    <a:pt x="142" y="61"/>
                    <a:pt x="142" y="61"/>
                  </a:cubicBezTo>
                  <a:cubicBezTo>
                    <a:pt x="142" y="61"/>
                    <a:pt x="142" y="61"/>
                    <a:pt x="142" y="61"/>
                  </a:cubicBezTo>
                  <a:cubicBezTo>
                    <a:pt x="141" y="62"/>
                    <a:pt x="140" y="62"/>
                    <a:pt x="140" y="62"/>
                  </a:cubicBezTo>
                  <a:cubicBezTo>
                    <a:pt x="140" y="62"/>
                    <a:pt x="140" y="62"/>
                    <a:pt x="140" y="62"/>
                  </a:cubicBezTo>
                  <a:cubicBezTo>
                    <a:pt x="139" y="62"/>
                    <a:pt x="139" y="62"/>
                    <a:pt x="139" y="62"/>
                  </a:cubicBezTo>
                  <a:cubicBezTo>
                    <a:pt x="139" y="62"/>
                    <a:pt x="139" y="62"/>
                    <a:pt x="139" y="62"/>
                  </a:cubicBezTo>
                  <a:cubicBezTo>
                    <a:pt x="138" y="62"/>
                    <a:pt x="138" y="62"/>
                    <a:pt x="138" y="62"/>
                  </a:cubicBezTo>
                  <a:cubicBezTo>
                    <a:pt x="138" y="62"/>
                    <a:pt x="138" y="62"/>
                    <a:pt x="138" y="62"/>
                  </a:cubicBezTo>
                  <a:cubicBezTo>
                    <a:pt x="138" y="62"/>
                    <a:pt x="138" y="62"/>
                    <a:pt x="138" y="62"/>
                  </a:cubicBezTo>
                  <a:cubicBezTo>
                    <a:pt x="137" y="62"/>
                    <a:pt x="137" y="62"/>
                    <a:pt x="137" y="62"/>
                  </a:cubicBezTo>
                  <a:cubicBezTo>
                    <a:pt x="137" y="62"/>
                    <a:pt x="137" y="62"/>
                    <a:pt x="137" y="62"/>
                  </a:cubicBezTo>
                  <a:cubicBezTo>
                    <a:pt x="137" y="62"/>
                    <a:pt x="137" y="62"/>
                    <a:pt x="137" y="62"/>
                  </a:cubicBezTo>
                  <a:cubicBezTo>
                    <a:pt x="136" y="62"/>
                    <a:pt x="136" y="62"/>
                    <a:pt x="136" y="62"/>
                  </a:cubicBezTo>
                  <a:cubicBezTo>
                    <a:pt x="136" y="62"/>
                    <a:pt x="136" y="62"/>
                    <a:pt x="136" y="62"/>
                  </a:cubicBezTo>
                  <a:cubicBezTo>
                    <a:pt x="136" y="63"/>
                    <a:pt x="136" y="63"/>
                    <a:pt x="136" y="63"/>
                  </a:cubicBezTo>
                  <a:cubicBezTo>
                    <a:pt x="135" y="63"/>
                    <a:pt x="135" y="63"/>
                    <a:pt x="135" y="63"/>
                  </a:cubicBezTo>
                  <a:cubicBezTo>
                    <a:pt x="135" y="63"/>
                    <a:pt x="135" y="63"/>
                    <a:pt x="135" y="63"/>
                  </a:cubicBezTo>
                  <a:cubicBezTo>
                    <a:pt x="135" y="63"/>
                    <a:pt x="135" y="63"/>
                    <a:pt x="135" y="63"/>
                  </a:cubicBezTo>
                  <a:cubicBezTo>
                    <a:pt x="135" y="63"/>
                    <a:pt x="135" y="63"/>
                    <a:pt x="135" y="63"/>
                  </a:cubicBezTo>
                  <a:cubicBezTo>
                    <a:pt x="134" y="63"/>
                    <a:pt x="134" y="63"/>
                    <a:pt x="134" y="63"/>
                  </a:cubicBezTo>
                  <a:cubicBezTo>
                    <a:pt x="134" y="63"/>
                    <a:pt x="134" y="63"/>
                    <a:pt x="134" y="63"/>
                  </a:cubicBezTo>
                  <a:cubicBezTo>
                    <a:pt x="134" y="63"/>
                    <a:pt x="134" y="63"/>
                    <a:pt x="134" y="63"/>
                  </a:cubicBezTo>
                  <a:cubicBezTo>
                    <a:pt x="134" y="63"/>
                    <a:pt x="134" y="63"/>
                    <a:pt x="134" y="63"/>
                  </a:cubicBezTo>
                  <a:cubicBezTo>
                    <a:pt x="134" y="63"/>
                    <a:pt x="134" y="63"/>
                    <a:pt x="134" y="63"/>
                  </a:cubicBezTo>
                  <a:cubicBezTo>
                    <a:pt x="134" y="63"/>
                    <a:pt x="134" y="63"/>
                    <a:pt x="134" y="63"/>
                  </a:cubicBezTo>
                  <a:cubicBezTo>
                    <a:pt x="133" y="63"/>
                    <a:pt x="133" y="63"/>
                    <a:pt x="133" y="63"/>
                  </a:cubicBezTo>
                  <a:cubicBezTo>
                    <a:pt x="133" y="63"/>
                    <a:pt x="133" y="63"/>
                    <a:pt x="133" y="63"/>
                  </a:cubicBezTo>
                  <a:cubicBezTo>
                    <a:pt x="133" y="63"/>
                    <a:pt x="133" y="63"/>
                    <a:pt x="133" y="63"/>
                  </a:cubicBezTo>
                  <a:moveTo>
                    <a:pt x="38" y="60"/>
                  </a:moveTo>
                  <a:cubicBezTo>
                    <a:pt x="38" y="59"/>
                    <a:pt x="38" y="58"/>
                    <a:pt x="38" y="56"/>
                  </a:cubicBezTo>
                  <a:cubicBezTo>
                    <a:pt x="38" y="56"/>
                    <a:pt x="38" y="56"/>
                    <a:pt x="38" y="56"/>
                  </a:cubicBezTo>
                  <a:cubicBezTo>
                    <a:pt x="38" y="56"/>
                    <a:pt x="38" y="56"/>
                    <a:pt x="38" y="56"/>
                  </a:cubicBezTo>
                  <a:cubicBezTo>
                    <a:pt x="38" y="55"/>
                    <a:pt x="38" y="55"/>
                    <a:pt x="38" y="55"/>
                  </a:cubicBezTo>
                  <a:cubicBezTo>
                    <a:pt x="38" y="55"/>
                    <a:pt x="38" y="55"/>
                    <a:pt x="38" y="55"/>
                  </a:cubicBezTo>
                  <a:cubicBezTo>
                    <a:pt x="38" y="54"/>
                    <a:pt x="38" y="54"/>
                    <a:pt x="38" y="54"/>
                  </a:cubicBezTo>
                  <a:cubicBezTo>
                    <a:pt x="38" y="54"/>
                    <a:pt x="38" y="54"/>
                    <a:pt x="38" y="54"/>
                  </a:cubicBezTo>
                  <a:cubicBezTo>
                    <a:pt x="38" y="53"/>
                    <a:pt x="38" y="53"/>
                    <a:pt x="38" y="53"/>
                  </a:cubicBezTo>
                  <a:cubicBezTo>
                    <a:pt x="37" y="53"/>
                    <a:pt x="37" y="53"/>
                    <a:pt x="37" y="53"/>
                  </a:cubicBezTo>
                  <a:cubicBezTo>
                    <a:pt x="37" y="52"/>
                    <a:pt x="37" y="52"/>
                    <a:pt x="37" y="52"/>
                  </a:cubicBezTo>
                  <a:cubicBezTo>
                    <a:pt x="37" y="52"/>
                    <a:pt x="37" y="52"/>
                    <a:pt x="37" y="52"/>
                  </a:cubicBezTo>
                  <a:cubicBezTo>
                    <a:pt x="37" y="51"/>
                    <a:pt x="37" y="51"/>
                    <a:pt x="37" y="51"/>
                  </a:cubicBezTo>
                  <a:cubicBezTo>
                    <a:pt x="37" y="51"/>
                    <a:pt x="37" y="51"/>
                    <a:pt x="37" y="51"/>
                  </a:cubicBezTo>
                  <a:cubicBezTo>
                    <a:pt x="37" y="50"/>
                    <a:pt x="37" y="50"/>
                    <a:pt x="37" y="50"/>
                  </a:cubicBezTo>
                  <a:cubicBezTo>
                    <a:pt x="37" y="50"/>
                    <a:pt x="37" y="50"/>
                    <a:pt x="37" y="50"/>
                  </a:cubicBezTo>
                  <a:cubicBezTo>
                    <a:pt x="37" y="49"/>
                    <a:pt x="37" y="49"/>
                    <a:pt x="37" y="49"/>
                  </a:cubicBezTo>
                  <a:cubicBezTo>
                    <a:pt x="37" y="48"/>
                    <a:pt x="37" y="48"/>
                    <a:pt x="37" y="48"/>
                  </a:cubicBezTo>
                  <a:cubicBezTo>
                    <a:pt x="37" y="48"/>
                    <a:pt x="37" y="48"/>
                    <a:pt x="37" y="48"/>
                  </a:cubicBezTo>
                  <a:cubicBezTo>
                    <a:pt x="37" y="44"/>
                    <a:pt x="38" y="40"/>
                    <a:pt x="39" y="36"/>
                  </a:cubicBezTo>
                  <a:cubicBezTo>
                    <a:pt x="39" y="36"/>
                    <a:pt x="39" y="36"/>
                    <a:pt x="40" y="34"/>
                  </a:cubicBezTo>
                  <a:cubicBezTo>
                    <a:pt x="43" y="31"/>
                    <a:pt x="50" y="23"/>
                    <a:pt x="70" y="15"/>
                  </a:cubicBezTo>
                  <a:cubicBezTo>
                    <a:pt x="70" y="15"/>
                    <a:pt x="71" y="15"/>
                    <a:pt x="71" y="15"/>
                  </a:cubicBezTo>
                  <a:cubicBezTo>
                    <a:pt x="72" y="15"/>
                    <a:pt x="72" y="14"/>
                    <a:pt x="73" y="14"/>
                  </a:cubicBezTo>
                  <a:cubicBezTo>
                    <a:pt x="74" y="14"/>
                    <a:pt x="77" y="14"/>
                    <a:pt x="80" y="14"/>
                  </a:cubicBezTo>
                  <a:cubicBezTo>
                    <a:pt x="81" y="14"/>
                    <a:pt x="83" y="14"/>
                    <a:pt x="85" y="14"/>
                  </a:cubicBezTo>
                  <a:cubicBezTo>
                    <a:pt x="85" y="14"/>
                    <a:pt x="85" y="14"/>
                    <a:pt x="85" y="14"/>
                  </a:cubicBezTo>
                  <a:cubicBezTo>
                    <a:pt x="86" y="14"/>
                    <a:pt x="86" y="14"/>
                    <a:pt x="86" y="14"/>
                  </a:cubicBezTo>
                  <a:cubicBezTo>
                    <a:pt x="87" y="14"/>
                    <a:pt x="87" y="14"/>
                    <a:pt x="87" y="14"/>
                  </a:cubicBezTo>
                  <a:cubicBezTo>
                    <a:pt x="87" y="14"/>
                    <a:pt x="87" y="14"/>
                    <a:pt x="87" y="14"/>
                  </a:cubicBezTo>
                  <a:cubicBezTo>
                    <a:pt x="88" y="14"/>
                    <a:pt x="88" y="14"/>
                    <a:pt x="88" y="14"/>
                  </a:cubicBezTo>
                  <a:cubicBezTo>
                    <a:pt x="89" y="14"/>
                    <a:pt x="89" y="14"/>
                    <a:pt x="89" y="14"/>
                  </a:cubicBezTo>
                  <a:cubicBezTo>
                    <a:pt x="90" y="14"/>
                    <a:pt x="90" y="14"/>
                    <a:pt x="90" y="14"/>
                  </a:cubicBezTo>
                  <a:cubicBezTo>
                    <a:pt x="90" y="15"/>
                    <a:pt x="90" y="15"/>
                    <a:pt x="90" y="15"/>
                  </a:cubicBezTo>
                  <a:cubicBezTo>
                    <a:pt x="91" y="15"/>
                    <a:pt x="91" y="15"/>
                    <a:pt x="91" y="15"/>
                  </a:cubicBezTo>
                  <a:cubicBezTo>
                    <a:pt x="91" y="15"/>
                    <a:pt x="91" y="15"/>
                    <a:pt x="91" y="15"/>
                  </a:cubicBezTo>
                  <a:cubicBezTo>
                    <a:pt x="92" y="15"/>
                    <a:pt x="92" y="15"/>
                    <a:pt x="92" y="15"/>
                  </a:cubicBezTo>
                  <a:cubicBezTo>
                    <a:pt x="93" y="15"/>
                    <a:pt x="93" y="15"/>
                    <a:pt x="93" y="15"/>
                  </a:cubicBezTo>
                  <a:cubicBezTo>
                    <a:pt x="93" y="15"/>
                    <a:pt x="93" y="15"/>
                    <a:pt x="94" y="15"/>
                  </a:cubicBezTo>
                  <a:cubicBezTo>
                    <a:pt x="94" y="15"/>
                    <a:pt x="94" y="15"/>
                    <a:pt x="94" y="15"/>
                  </a:cubicBezTo>
                  <a:cubicBezTo>
                    <a:pt x="95" y="15"/>
                    <a:pt x="95" y="16"/>
                    <a:pt x="95" y="16"/>
                  </a:cubicBezTo>
                  <a:cubicBezTo>
                    <a:pt x="96" y="16"/>
                    <a:pt x="96" y="16"/>
                    <a:pt x="96" y="16"/>
                  </a:cubicBezTo>
                  <a:cubicBezTo>
                    <a:pt x="96" y="16"/>
                    <a:pt x="96" y="16"/>
                    <a:pt x="97" y="16"/>
                  </a:cubicBezTo>
                  <a:cubicBezTo>
                    <a:pt x="97" y="16"/>
                    <a:pt x="97" y="16"/>
                    <a:pt x="97" y="16"/>
                  </a:cubicBezTo>
                  <a:cubicBezTo>
                    <a:pt x="98" y="16"/>
                    <a:pt x="98" y="16"/>
                    <a:pt x="98" y="17"/>
                  </a:cubicBezTo>
                  <a:cubicBezTo>
                    <a:pt x="99" y="17"/>
                    <a:pt x="99" y="17"/>
                    <a:pt x="99" y="17"/>
                  </a:cubicBezTo>
                  <a:cubicBezTo>
                    <a:pt x="99" y="17"/>
                    <a:pt x="100" y="17"/>
                    <a:pt x="100" y="17"/>
                  </a:cubicBezTo>
                  <a:cubicBezTo>
                    <a:pt x="100" y="17"/>
                    <a:pt x="100" y="17"/>
                    <a:pt x="100" y="17"/>
                  </a:cubicBezTo>
                  <a:cubicBezTo>
                    <a:pt x="100" y="18"/>
                    <a:pt x="101" y="27"/>
                    <a:pt x="101" y="36"/>
                  </a:cubicBezTo>
                  <a:cubicBezTo>
                    <a:pt x="101" y="37"/>
                    <a:pt x="101" y="39"/>
                    <a:pt x="101" y="41"/>
                  </a:cubicBezTo>
                  <a:cubicBezTo>
                    <a:pt x="101" y="41"/>
                    <a:pt x="101" y="41"/>
                    <a:pt x="101" y="41"/>
                  </a:cubicBezTo>
                  <a:cubicBezTo>
                    <a:pt x="100" y="42"/>
                    <a:pt x="83" y="48"/>
                    <a:pt x="70" y="64"/>
                  </a:cubicBezTo>
                  <a:cubicBezTo>
                    <a:pt x="69" y="63"/>
                    <a:pt x="68" y="63"/>
                    <a:pt x="65" y="62"/>
                  </a:cubicBezTo>
                  <a:cubicBezTo>
                    <a:pt x="65" y="62"/>
                    <a:pt x="65" y="62"/>
                    <a:pt x="65" y="62"/>
                  </a:cubicBezTo>
                  <a:cubicBezTo>
                    <a:pt x="65" y="62"/>
                    <a:pt x="65" y="62"/>
                    <a:pt x="65" y="62"/>
                  </a:cubicBezTo>
                  <a:cubicBezTo>
                    <a:pt x="64" y="62"/>
                    <a:pt x="64" y="62"/>
                    <a:pt x="64" y="62"/>
                  </a:cubicBezTo>
                  <a:cubicBezTo>
                    <a:pt x="64" y="62"/>
                    <a:pt x="64" y="62"/>
                    <a:pt x="64" y="62"/>
                  </a:cubicBezTo>
                  <a:cubicBezTo>
                    <a:pt x="64" y="62"/>
                    <a:pt x="64" y="62"/>
                    <a:pt x="64" y="62"/>
                  </a:cubicBezTo>
                  <a:cubicBezTo>
                    <a:pt x="63" y="61"/>
                    <a:pt x="63" y="61"/>
                    <a:pt x="63" y="61"/>
                  </a:cubicBezTo>
                  <a:cubicBezTo>
                    <a:pt x="63" y="61"/>
                    <a:pt x="63" y="61"/>
                    <a:pt x="63" y="61"/>
                  </a:cubicBezTo>
                  <a:cubicBezTo>
                    <a:pt x="62" y="61"/>
                    <a:pt x="62" y="61"/>
                    <a:pt x="62" y="61"/>
                  </a:cubicBezTo>
                  <a:cubicBezTo>
                    <a:pt x="62" y="61"/>
                    <a:pt x="62" y="61"/>
                    <a:pt x="62" y="61"/>
                  </a:cubicBezTo>
                  <a:cubicBezTo>
                    <a:pt x="61" y="61"/>
                    <a:pt x="61" y="61"/>
                    <a:pt x="61" y="61"/>
                  </a:cubicBezTo>
                  <a:cubicBezTo>
                    <a:pt x="61" y="61"/>
                    <a:pt x="61" y="61"/>
                    <a:pt x="61" y="61"/>
                  </a:cubicBezTo>
                  <a:cubicBezTo>
                    <a:pt x="60" y="61"/>
                    <a:pt x="60" y="61"/>
                    <a:pt x="60" y="61"/>
                  </a:cubicBezTo>
                  <a:cubicBezTo>
                    <a:pt x="60" y="61"/>
                    <a:pt x="60" y="61"/>
                    <a:pt x="60" y="61"/>
                  </a:cubicBezTo>
                  <a:cubicBezTo>
                    <a:pt x="59" y="61"/>
                    <a:pt x="59" y="61"/>
                    <a:pt x="59" y="61"/>
                  </a:cubicBezTo>
                  <a:cubicBezTo>
                    <a:pt x="58" y="60"/>
                    <a:pt x="58" y="60"/>
                    <a:pt x="58" y="60"/>
                  </a:cubicBezTo>
                  <a:cubicBezTo>
                    <a:pt x="58" y="60"/>
                    <a:pt x="58" y="60"/>
                    <a:pt x="58" y="60"/>
                  </a:cubicBezTo>
                  <a:cubicBezTo>
                    <a:pt x="57" y="60"/>
                    <a:pt x="57" y="60"/>
                    <a:pt x="57" y="60"/>
                  </a:cubicBezTo>
                  <a:cubicBezTo>
                    <a:pt x="56" y="60"/>
                    <a:pt x="56" y="60"/>
                    <a:pt x="56" y="60"/>
                  </a:cubicBezTo>
                  <a:cubicBezTo>
                    <a:pt x="56" y="60"/>
                    <a:pt x="56" y="60"/>
                    <a:pt x="56" y="60"/>
                  </a:cubicBezTo>
                  <a:cubicBezTo>
                    <a:pt x="56" y="60"/>
                    <a:pt x="55" y="60"/>
                    <a:pt x="55" y="60"/>
                  </a:cubicBezTo>
                  <a:cubicBezTo>
                    <a:pt x="54" y="60"/>
                    <a:pt x="54" y="60"/>
                    <a:pt x="54" y="60"/>
                  </a:cubicBezTo>
                  <a:cubicBezTo>
                    <a:pt x="54" y="60"/>
                    <a:pt x="54" y="60"/>
                    <a:pt x="54" y="60"/>
                  </a:cubicBezTo>
                  <a:cubicBezTo>
                    <a:pt x="53" y="60"/>
                    <a:pt x="53" y="60"/>
                    <a:pt x="53" y="60"/>
                  </a:cubicBezTo>
                  <a:cubicBezTo>
                    <a:pt x="52" y="60"/>
                    <a:pt x="52" y="60"/>
                    <a:pt x="52" y="60"/>
                  </a:cubicBezTo>
                  <a:cubicBezTo>
                    <a:pt x="52" y="60"/>
                    <a:pt x="52" y="60"/>
                    <a:pt x="52" y="60"/>
                  </a:cubicBezTo>
                  <a:cubicBezTo>
                    <a:pt x="51" y="60"/>
                    <a:pt x="51" y="60"/>
                    <a:pt x="51" y="60"/>
                  </a:cubicBezTo>
                  <a:cubicBezTo>
                    <a:pt x="50" y="60"/>
                    <a:pt x="50" y="60"/>
                    <a:pt x="50" y="60"/>
                  </a:cubicBezTo>
                  <a:cubicBezTo>
                    <a:pt x="49" y="60"/>
                    <a:pt x="49" y="60"/>
                    <a:pt x="49" y="60"/>
                  </a:cubicBezTo>
                  <a:cubicBezTo>
                    <a:pt x="49" y="60"/>
                    <a:pt x="49" y="60"/>
                    <a:pt x="49" y="60"/>
                  </a:cubicBezTo>
                  <a:cubicBezTo>
                    <a:pt x="48" y="60"/>
                    <a:pt x="48" y="60"/>
                    <a:pt x="48" y="60"/>
                  </a:cubicBezTo>
                  <a:cubicBezTo>
                    <a:pt x="47" y="60"/>
                    <a:pt x="47" y="60"/>
                    <a:pt x="47" y="60"/>
                  </a:cubicBezTo>
                  <a:cubicBezTo>
                    <a:pt x="47" y="60"/>
                    <a:pt x="46" y="60"/>
                    <a:pt x="46" y="60"/>
                  </a:cubicBezTo>
                  <a:cubicBezTo>
                    <a:pt x="46" y="60"/>
                    <a:pt x="46" y="60"/>
                    <a:pt x="46" y="60"/>
                  </a:cubicBezTo>
                  <a:cubicBezTo>
                    <a:pt x="45" y="60"/>
                    <a:pt x="45" y="60"/>
                    <a:pt x="45" y="60"/>
                  </a:cubicBezTo>
                  <a:cubicBezTo>
                    <a:pt x="45" y="60"/>
                    <a:pt x="44" y="60"/>
                    <a:pt x="44" y="60"/>
                  </a:cubicBezTo>
                  <a:cubicBezTo>
                    <a:pt x="43" y="60"/>
                    <a:pt x="43" y="60"/>
                    <a:pt x="43" y="60"/>
                  </a:cubicBezTo>
                  <a:cubicBezTo>
                    <a:pt x="43" y="60"/>
                    <a:pt x="42" y="60"/>
                    <a:pt x="42" y="60"/>
                  </a:cubicBezTo>
                  <a:cubicBezTo>
                    <a:pt x="41" y="60"/>
                    <a:pt x="41" y="60"/>
                    <a:pt x="41" y="60"/>
                  </a:cubicBezTo>
                  <a:cubicBezTo>
                    <a:pt x="41" y="60"/>
                    <a:pt x="41" y="60"/>
                    <a:pt x="40" y="60"/>
                  </a:cubicBezTo>
                  <a:cubicBezTo>
                    <a:pt x="39" y="60"/>
                    <a:pt x="39" y="60"/>
                    <a:pt x="39" y="60"/>
                  </a:cubicBezTo>
                  <a:cubicBezTo>
                    <a:pt x="39" y="60"/>
                    <a:pt x="39" y="60"/>
                    <a:pt x="38" y="60"/>
                  </a:cubicBezTo>
                  <a:moveTo>
                    <a:pt x="162" y="37"/>
                  </a:moveTo>
                  <a:cubicBezTo>
                    <a:pt x="161" y="36"/>
                    <a:pt x="151" y="21"/>
                    <a:pt x="131" y="15"/>
                  </a:cubicBezTo>
                  <a:cubicBezTo>
                    <a:pt x="129" y="12"/>
                    <a:pt x="129" y="12"/>
                    <a:pt x="129" y="12"/>
                  </a:cubicBezTo>
                  <a:cubicBezTo>
                    <a:pt x="147" y="18"/>
                    <a:pt x="163" y="30"/>
                    <a:pt x="175" y="46"/>
                  </a:cubicBezTo>
                  <a:cubicBezTo>
                    <a:pt x="174" y="45"/>
                    <a:pt x="174" y="45"/>
                    <a:pt x="174" y="45"/>
                  </a:cubicBezTo>
                  <a:cubicBezTo>
                    <a:pt x="171" y="42"/>
                    <a:pt x="165" y="37"/>
                    <a:pt x="165" y="37"/>
                  </a:cubicBezTo>
                  <a:cubicBezTo>
                    <a:pt x="165" y="37"/>
                    <a:pt x="165" y="37"/>
                    <a:pt x="165" y="37"/>
                  </a:cubicBezTo>
                  <a:cubicBezTo>
                    <a:pt x="162" y="37"/>
                    <a:pt x="162" y="37"/>
                    <a:pt x="162" y="37"/>
                  </a:cubicBezTo>
                  <a:moveTo>
                    <a:pt x="24" y="45"/>
                  </a:moveTo>
                  <a:cubicBezTo>
                    <a:pt x="36" y="28"/>
                    <a:pt x="54" y="16"/>
                    <a:pt x="75" y="10"/>
                  </a:cubicBezTo>
                  <a:cubicBezTo>
                    <a:pt x="70" y="15"/>
                    <a:pt x="70" y="15"/>
                    <a:pt x="70" y="15"/>
                  </a:cubicBezTo>
                  <a:cubicBezTo>
                    <a:pt x="45" y="25"/>
                    <a:pt x="39" y="35"/>
                    <a:pt x="38" y="36"/>
                  </a:cubicBezTo>
                  <a:cubicBezTo>
                    <a:pt x="38" y="36"/>
                    <a:pt x="30" y="38"/>
                    <a:pt x="24" y="45"/>
                  </a:cubicBezTo>
                  <a:moveTo>
                    <a:pt x="99" y="0"/>
                  </a:moveTo>
                  <a:cubicBezTo>
                    <a:pt x="44" y="0"/>
                    <a:pt x="0" y="45"/>
                    <a:pt x="0" y="100"/>
                  </a:cubicBezTo>
                  <a:cubicBezTo>
                    <a:pt x="0" y="154"/>
                    <a:pt x="44" y="199"/>
                    <a:pt x="99" y="199"/>
                  </a:cubicBezTo>
                  <a:cubicBezTo>
                    <a:pt x="154" y="199"/>
                    <a:pt x="198" y="154"/>
                    <a:pt x="198" y="100"/>
                  </a:cubicBezTo>
                  <a:cubicBezTo>
                    <a:pt x="198" y="45"/>
                    <a:pt x="154" y="0"/>
                    <a:pt x="9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631" name="Freeform 437"/>
            <p:cNvSpPr>
              <a:spLocks noEditPoints="1" noChangeArrowheads="1"/>
            </p:cNvSpPr>
            <p:nvPr/>
          </p:nvSpPr>
          <p:spPr bwMode="auto">
            <a:xfrm>
              <a:off x="5294312" y="1330325"/>
              <a:ext cx="547687" cy="492125"/>
            </a:xfrm>
            <a:custGeom>
              <a:avLst/>
              <a:gdLst>
                <a:gd name="T0" fmla="*/ 1097624768 w 146"/>
                <a:gd name="T1" fmla="*/ 1030224242 h 131"/>
                <a:gd name="T2" fmla="*/ 1125766877 w 146"/>
                <a:gd name="T3" fmla="*/ 959658777 h 131"/>
                <a:gd name="T4" fmla="*/ 900615002 w 146"/>
                <a:gd name="T5" fmla="*/ 1016110398 h 131"/>
                <a:gd name="T6" fmla="*/ 900615002 w 146"/>
                <a:gd name="T7" fmla="*/ 1016110398 h 131"/>
                <a:gd name="T8" fmla="*/ 1097624768 w 146"/>
                <a:gd name="T9" fmla="*/ 917321000 h 131"/>
                <a:gd name="T10" fmla="*/ 1266488675 w 146"/>
                <a:gd name="T11" fmla="*/ 917321000 h 131"/>
                <a:gd name="T12" fmla="*/ 1393139418 w 146"/>
                <a:gd name="T13" fmla="*/ 889097068 h 131"/>
                <a:gd name="T14" fmla="*/ 1013190940 w 146"/>
                <a:gd name="T15" fmla="*/ 846759291 h 131"/>
                <a:gd name="T16" fmla="*/ 1224271760 w 146"/>
                <a:gd name="T17" fmla="*/ 804421514 h 131"/>
                <a:gd name="T18" fmla="*/ 1097624768 w 146"/>
                <a:gd name="T19" fmla="*/ 818531602 h 131"/>
                <a:gd name="T20" fmla="*/ 1252417620 w 146"/>
                <a:gd name="T21" fmla="*/ 818531602 h 131"/>
                <a:gd name="T22" fmla="*/ 1604220238 w 146"/>
                <a:gd name="T23" fmla="*/ 860869379 h 131"/>
                <a:gd name="T24" fmla="*/ 1252417620 w 146"/>
                <a:gd name="T25" fmla="*/ 762083738 h 131"/>
                <a:gd name="T26" fmla="*/ 1350922503 w 146"/>
                <a:gd name="T27" fmla="*/ 733856049 h 131"/>
                <a:gd name="T28" fmla="*/ 1167983792 w 146"/>
                <a:gd name="T29" fmla="*/ 747969893 h 131"/>
                <a:gd name="T30" fmla="*/ 1463498441 w 146"/>
                <a:gd name="T31" fmla="*/ 719745961 h 131"/>
                <a:gd name="T32" fmla="*/ 928760862 w 146"/>
                <a:gd name="T33" fmla="*/ 747969893 h 131"/>
                <a:gd name="T34" fmla="*/ 1013190940 w 146"/>
                <a:gd name="T35" fmla="*/ 733856049 h 131"/>
                <a:gd name="T36" fmla="*/ 1702725121 w 146"/>
                <a:gd name="T37" fmla="*/ 733856049 h 131"/>
                <a:gd name="T38" fmla="*/ 1182058597 w 146"/>
                <a:gd name="T39" fmla="*/ 677408184 h 131"/>
                <a:gd name="T40" fmla="*/ 1547932270 w 146"/>
                <a:gd name="T41" fmla="*/ 691518272 h 131"/>
                <a:gd name="T42" fmla="*/ 1111695823 w 146"/>
                <a:gd name="T43" fmla="*/ 677408184 h 131"/>
                <a:gd name="T44" fmla="*/ 1435356332 w 146"/>
                <a:gd name="T45" fmla="*/ 649180495 h 131"/>
                <a:gd name="T46" fmla="*/ 1660508207 w 146"/>
                <a:gd name="T47" fmla="*/ 635070407 h 131"/>
                <a:gd name="T48" fmla="*/ 1153912737 w 146"/>
                <a:gd name="T49" fmla="*/ 592732631 h 131"/>
                <a:gd name="T50" fmla="*/ 1463498441 w 146"/>
                <a:gd name="T51" fmla="*/ 620956563 h 131"/>
                <a:gd name="T52" fmla="*/ 1660508207 w 146"/>
                <a:gd name="T53" fmla="*/ 635070407 h 131"/>
                <a:gd name="T54" fmla="*/ 1182058597 w 146"/>
                <a:gd name="T55" fmla="*/ 606842719 h 131"/>
                <a:gd name="T56" fmla="*/ 1604220238 w 146"/>
                <a:gd name="T57" fmla="*/ 578618786 h 131"/>
                <a:gd name="T58" fmla="*/ 1379068363 w 146"/>
                <a:gd name="T59" fmla="*/ 536281010 h 131"/>
                <a:gd name="T60" fmla="*/ 1252417620 w 146"/>
                <a:gd name="T61" fmla="*/ 564504942 h 131"/>
                <a:gd name="T62" fmla="*/ 999119885 w 146"/>
                <a:gd name="T63" fmla="*/ 578618786 h 131"/>
                <a:gd name="T64" fmla="*/ 1125766877 w 146"/>
                <a:gd name="T65" fmla="*/ 550391097 h 131"/>
                <a:gd name="T66" fmla="*/ 1463498441 w 146"/>
                <a:gd name="T67" fmla="*/ 550391097 h 131"/>
                <a:gd name="T68" fmla="*/ 1590149184 w 146"/>
                <a:gd name="T69" fmla="*/ 493943233 h 131"/>
                <a:gd name="T70" fmla="*/ 1139841683 w 146"/>
                <a:gd name="T71" fmla="*/ 508053321 h 131"/>
                <a:gd name="T72" fmla="*/ 942831917 w 146"/>
                <a:gd name="T73" fmla="*/ 522167165 h 131"/>
                <a:gd name="T74" fmla="*/ 1069478908 w 146"/>
                <a:gd name="T75" fmla="*/ 508053321 h 131"/>
                <a:gd name="T76" fmla="*/ 1407210472 w 146"/>
                <a:gd name="T77" fmla="*/ 451605456 h 131"/>
                <a:gd name="T78" fmla="*/ 1252417620 w 146"/>
                <a:gd name="T79" fmla="*/ 451605456 h 131"/>
                <a:gd name="T80" fmla="*/ 1744942036 w 146"/>
                <a:gd name="T81" fmla="*/ 493943233 h 131"/>
                <a:gd name="T82" fmla="*/ 1491644301 w 146"/>
                <a:gd name="T83" fmla="*/ 465715544 h 131"/>
                <a:gd name="T84" fmla="*/ 1153912737 w 146"/>
                <a:gd name="T85" fmla="*/ 423377767 h 131"/>
                <a:gd name="T86" fmla="*/ 1421281527 w 146"/>
                <a:gd name="T87" fmla="*/ 395153835 h 131"/>
                <a:gd name="T88" fmla="*/ 1027265745 w 146"/>
                <a:gd name="T89" fmla="*/ 395153835 h 131"/>
                <a:gd name="T90" fmla="*/ 1604220238 w 146"/>
                <a:gd name="T91" fmla="*/ 423377767 h 131"/>
                <a:gd name="T92" fmla="*/ 1182058597 w 146"/>
                <a:gd name="T93" fmla="*/ 395153835 h 131"/>
                <a:gd name="T94" fmla="*/ 1379068363 w 146"/>
                <a:gd name="T95" fmla="*/ 352816058 h 131"/>
                <a:gd name="T96" fmla="*/ 1097624768 w 146"/>
                <a:gd name="T97" fmla="*/ 310478281 h 131"/>
                <a:gd name="T98" fmla="*/ 1519786410 w 146"/>
                <a:gd name="T99" fmla="*/ 338702214 h 131"/>
                <a:gd name="T100" fmla="*/ 1182058597 w 146"/>
                <a:gd name="T101" fmla="*/ 338702214 h 131"/>
                <a:gd name="T102" fmla="*/ 1716796176 w 146"/>
                <a:gd name="T103" fmla="*/ 366929903 h 131"/>
                <a:gd name="T104" fmla="*/ 1294634535 w 146"/>
                <a:gd name="T105" fmla="*/ 268140505 h 131"/>
                <a:gd name="T106" fmla="*/ 1576074378 w 146"/>
                <a:gd name="T107" fmla="*/ 225802728 h 131"/>
                <a:gd name="T108" fmla="*/ 1350922503 w 146"/>
                <a:gd name="T109" fmla="*/ 239916573 h 131"/>
                <a:gd name="T110" fmla="*/ 1125766877 w 146"/>
                <a:gd name="T111" fmla="*/ 282254349 h 131"/>
                <a:gd name="T112" fmla="*/ 1167983792 w 146"/>
                <a:gd name="T113" fmla="*/ 254026660 h 131"/>
                <a:gd name="T114" fmla="*/ 1224271760 w 146"/>
                <a:gd name="T115" fmla="*/ 197578796 h 131"/>
                <a:gd name="T116" fmla="*/ 1590149184 w 146"/>
                <a:gd name="T117" fmla="*/ 98789398 h 131"/>
                <a:gd name="T118" fmla="*/ 1364993558 w 146"/>
                <a:gd name="T119" fmla="*/ 98789398 h 131"/>
                <a:gd name="T120" fmla="*/ 1322776643 w 146"/>
                <a:gd name="T121" fmla="*/ 56451621 h 131"/>
                <a:gd name="T122" fmla="*/ 1421281527 w 146"/>
                <a:gd name="T123" fmla="*/ 0 h 1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6"/>
                <a:gd name="T187" fmla="*/ 0 h 131"/>
                <a:gd name="T188" fmla="*/ 146 w 146"/>
                <a:gd name="T189" fmla="*/ 131 h 1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6" h="131">
                  <a:moveTo>
                    <a:pt x="79" y="77"/>
                  </a:moveTo>
                  <a:cubicBezTo>
                    <a:pt x="80" y="75"/>
                    <a:pt x="80" y="75"/>
                    <a:pt x="80" y="75"/>
                  </a:cubicBezTo>
                  <a:cubicBezTo>
                    <a:pt x="81" y="77"/>
                    <a:pt x="81" y="77"/>
                    <a:pt x="81" y="77"/>
                  </a:cubicBezTo>
                  <a:cubicBezTo>
                    <a:pt x="81" y="77"/>
                    <a:pt x="80" y="77"/>
                    <a:pt x="79" y="77"/>
                  </a:cubicBezTo>
                  <a:moveTo>
                    <a:pt x="83" y="76"/>
                  </a:moveTo>
                  <a:cubicBezTo>
                    <a:pt x="86" y="74"/>
                    <a:pt x="86" y="74"/>
                    <a:pt x="86" y="74"/>
                  </a:cubicBezTo>
                  <a:cubicBezTo>
                    <a:pt x="88" y="75"/>
                    <a:pt x="88" y="75"/>
                    <a:pt x="88" y="75"/>
                  </a:cubicBezTo>
                  <a:cubicBezTo>
                    <a:pt x="87" y="76"/>
                    <a:pt x="87" y="76"/>
                    <a:pt x="87" y="76"/>
                  </a:cubicBezTo>
                  <a:cubicBezTo>
                    <a:pt x="86" y="76"/>
                    <a:pt x="85" y="76"/>
                    <a:pt x="83" y="76"/>
                  </a:cubicBezTo>
                  <a:moveTo>
                    <a:pt x="78" y="77"/>
                  </a:moveTo>
                  <a:cubicBezTo>
                    <a:pt x="77" y="77"/>
                    <a:pt x="76" y="77"/>
                    <a:pt x="75" y="76"/>
                  </a:cubicBezTo>
                  <a:cubicBezTo>
                    <a:pt x="78" y="73"/>
                    <a:pt x="78" y="73"/>
                    <a:pt x="78" y="73"/>
                  </a:cubicBezTo>
                  <a:cubicBezTo>
                    <a:pt x="80" y="75"/>
                    <a:pt x="80" y="75"/>
                    <a:pt x="80" y="75"/>
                  </a:cubicBezTo>
                  <a:cubicBezTo>
                    <a:pt x="78" y="77"/>
                    <a:pt x="78" y="77"/>
                    <a:pt x="78" y="77"/>
                  </a:cubicBezTo>
                  <a:moveTo>
                    <a:pt x="88" y="75"/>
                  </a:moveTo>
                  <a:cubicBezTo>
                    <a:pt x="91" y="72"/>
                    <a:pt x="91" y="72"/>
                    <a:pt x="91" y="72"/>
                  </a:cubicBezTo>
                  <a:cubicBezTo>
                    <a:pt x="93" y="74"/>
                    <a:pt x="93" y="74"/>
                    <a:pt x="93" y="74"/>
                  </a:cubicBezTo>
                  <a:cubicBezTo>
                    <a:pt x="91" y="74"/>
                    <a:pt x="90" y="75"/>
                    <a:pt x="88" y="75"/>
                  </a:cubicBezTo>
                  <a:cubicBezTo>
                    <a:pt x="88" y="75"/>
                    <a:pt x="88" y="75"/>
                    <a:pt x="88" y="75"/>
                  </a:cubicBezTo>
                  <a:moveTo>
                    <a:pt x="82" y="77"/>
                  </a:moveTo>
                  <a:cubicBezTo>
                    <a:pt x="81" y="75"/>
                    <a:pt x="81" y="75"/>
                    <a:pt x="81" y="75"/>
                  </a:cubicBezTo>
                  <a:cubicBezTo>
                    <a:pt x="84" y="72"/>
                    <a:pt x="84" y="72"/>
                    <a:pt x="84" y="72"/>
                  </a:cubicBezTo>
                  <a:cubicBezTo>
                    <a:pt x="86" y="73"/>
                    <a:pt x="86" y="73"/>
                    <a:pt x="86" y="73"/>
                  </a:cubicBezTo>
                  <a:cubicBezTo>
                    <a:pt x="83" y="76"/>
                    <a:pt x="83" y="76"/>
                    <a:pt x="83" y="76"/>
                  </a:cubicBezTo>
                  <a:cubicBezTo>
                    <a:pt x="82" y="77"/>
                    <a:pt x="82" y="77"/>
                    <a:pt x="82" y="77"/>
                  </a:cubicBezTo>
                  <a:moveTo>
                    <a:pt x="75" y="76"/>
                  </a:moveTo>
                  <a:cubicBezTo>
                    <a:pt x="74" y="76"/>
                    <a:pt x="73" y="76"/>
                    <a:pt x="72" y="76"/>
                  </a:cubicBezTo>
                  <a:cubicBezTo>
                    <a:pt x="76" y="72"/>
                    <a:pt x="76" y="72"/>
                    <a:pt x="76" y="72"/>
                  </a:cubicBezTo>
                  <a:cubicBezTo>
                    <a:pt x="78" y="73"/>
                    <a:pt x="78" y="73"/>
                    <a:pt x="78" y="73"/>
                  </a:cubicBezTo>
                  <a:cubicBezTo>
                    <a:pt x="75" y="76"/>
                    <a:pt x="75" y="76"/>
                    <a:pt x="75" y="76"/>
                  </a:cubicBezTo>
                  <a:moveTo>
                    <a:pt x="88" y="75"/>
                  </a:moveTo>
                  <a:cubicBezTo>
                    <a:pt x="86" y="73"/>
                    <a:pt x="86" y="73"/>
                    <a:pt x="86" y="73"/>
                  </a:cubicBezTo>
                  <a:cubicBezTo>
                    <a:pt x="89" y="70"/>
                    <a:pt x="89" y="70"/>
                    <a:pt x="89" y="70"/>
                  </a:cubicBezTo>
                  <a:cubicBezTo>
                    <a:pt x="91" y="72"/>
                    <a:pt x="91" y="72"/>
                    <a:pt x="91" y="72"/>
                  </a:cubicBezTo>
                  <a:cubicBezTo>
                    <a:pt x="88" y="75"/>
                    <a:pt x="88" y="75"/>
                    <a:pt x="88" y="75"/>
                  </a:cubicBezTo>
                  <a:moveTo>
                    <a:pt x="80" y="75"/>
                  </a:moveTo>
                  <a:cubicBezTo>
                    <a:pt x="79" y="73"/>
                    <a:pt x="79" y="73"/>
                    <a:pt x="79" y="73"/>
                  </a:cubicBezTo>
                  <a:cubicBezTo>
                    <a:pt x="82" y="70"/>
                    <a:pt x="82" y="70"/>
                    <a:pt x="82" y="70"/>
                  </a:cubicBezTo>
                  <a:cubicBezTo>
                    <a:pt x="84" y="71"/>
                    <a:pt x="84" y="71"/>
                    <a:pt x="84" y="71"/>
                  </a:cubicBezTo>
                  <a:cubicBezTo>
                    <a:pt x="80" y="75"/>
                    <a:pt x="80" y="75"/>
                    <a:pt x="80" y="75"/>
                  </a:cubicBezTo>
                  <a:moveTo>
                    <a:pt x="72" y="76"/>
                  </a:moveTo>
                  <a:cubicBezTo>
                    <a:pt x="71" y="75"/>
                    <a:pt x="70" y="75"/>
                    <a:pt x="69" y="75"/>
                  </a:cubicBezTo>
                  <a:cubicBezTo>
                    <a:pt x="74" y="70"/>
                    <a:pt x="74" y="70"/>
                    <a:pt x="74" y="70"/>
                  </a:cubicBezTo>
                  <a:cubicBezTo>
                    <a:pt x="76" y="71"/>
                    <a:pt x="76" y="71"/>
                    <a:pt x="76" y="71"/>
                  </a:cubicBezTo>
                  <a:cubicBezTo>
                    <a:pt x="72" y="76"/>
                    <a:pt x="72" y="76"/>
                    <a:pt x="72" y="76"/>
                  </a:cubicBezTo>
                  <a:moveTo>
                    <a:pt x="93" y="74"/>
                  </a:moveTo>
                  <a:cubicBezTo>
                    <a:pt x="92" y="72"/>
                    <a:pt x="92" y="72"/>
                    <a:pt x="92" y="72"/>
                  </a:cubicBezTo>
                  <a:cubicBezTo>
                    <a:pt x="94" y="69"/>
                    <a:pt x="94" y="69"/>
                    <a:pt x="94" y="69"/>
                  </a:cubicBezTo>
                  <a:cubicBezTo>
                    <a:pt x="97" y="72"/>
                    <a:pt x="97" y="72"/>
                    <a:pt x="97" y="72"/>
                  </a:cubicBezTo>
                  <a:cubicBezTo>
                    <a:pt x="96" y="73"/>
                    <a:pt x="94" y="73"/>
                    <a:pt x="93" y="74"/>
                  </a:cubicBezTo>
                  <a:moveTo>
                    <a:pt x="86" y="73"/>
                  </a:moveTo>
                  <a:cubicBezTo>
                    <a:pt x="84" y="71"/>
                    <a:pt x="84" y="71"/>
                    <a:pt x="84" y="71"/>
                  </a:cubicBezTo>
                  <a:cubicBezTo>
                    <a:pt x="87" y="68"/>
                    <a:pt x="87" y="68"/>
                    <a:pt x="87" y="68"/>
                  </a:cubicBezTo>
                  <a:cubicBezTo>
                    <a:pt x="89" y="70"/>
                    <a:pt x="89" y="70"/>
                    <a:pt x="89" y="70"/>
                  </a:cubicBezTo>
                  <a:cubicBezTo>
                    <a:pt x="86" y="73"/>
                    <a:pt x="86" y="73"/>
                    <a:pt x="86" y="73"/>
                  </a:cubicBezTo>
                  <a:moveTo>
                    <a:pt x="78" y="73"/>
                  </a:moveTo>
                  <a:cubicBezTo>
                    <a:pt x="77" y="71"/>
                    <a:pt x="77" y="71"/>
                    <a:pt x="77" y="71"/>
                  </a:cubicBezTo>
                  <a:cubicBezTo>
                    <a:pt x="80" y="68"/>
                    <a:pt x="80" y="68"/>
                    <a:pt x="80" y="68"/>
                  </a:cubicBezTo>
                  <a:cubicBezTo>
                    <a:pt x="82" y="69"/>
                    <a:pt x="82" y="69"/>
                    <a:pt x="82" y="69"/>
                  </a:cubicBezTo>
                  <a:cubicBezTo>
                    <a:pt x="78" y="73"/>
                    <a:pt x="78" y="73"/>
                    <a:pt x="78" y="73"/>
                  </a:cubicBezTo>
                  <a:moveTo>
                    <a:pt x="69" y="75"/>
                  </a:moveTo>
                  <a:cubicBezTo>
                    <a:pt x="68" y="74"/>
                    <a:pt x="67" y="74"/>
                    <a:pt x="67" y="73"/>
                  </a:cubicBezTo>
                  <a:cubicBezTo>
                    <a:pt x="72" y="68"/>
                    <a:pt x="72" y="68"/>
                    <a:pt x="72" y="68"/>
                  </a:cubicBezTo>
                  <a:cubicBezTo>
                    <a:pt x="74" y="69"/>
                    <a:pt x="74" y="69"/>
                    <a:pt x="74" y="69"/>
                  </a:cubicBezTo>
                  <a:cubicBezTo>
                    <a:pt x="69" y="75"/>
                    <a:pt x="69" y="75"/>
                    <a:pt x="69" y="75"/>
                  </a:cubicBezTo>
                  <a:moveTo>
                    <a:pt x="91" y="72"/>
                  </a:moveTo>
                  <a:cubicBezTo>
                    <a:pt x="90" y="70"/>
                    <a:pt x="90" y="70"/>
                    <a:pt x="90" y="70"/>
                  </a:cubicBezTo>
                  <a:cubicBezTo>
                    <a:pt x="92" y="68"/>
                    <a:pt x="92" y="68"/>
                    <a:pt x="92" y="68"/>
                  </a:cubicBezTo>
                  <a:cubicBezTo>
                    <a:pt x="94" y="69"/>
                    <a:pt x="94" y="69"/>
                    <a:pt x="94" y="69"/>
                  </a:cubicBezTo>
                  <a:cubicBezTo>
                    <a:pt x="91" y="72"/>
                    <a:pt x="91" y="72"/>
                    <a:pt x="91" y="72"/>
                  </a:cubicBezTo>
                  <a:moveTo>
                    <a:pt x="97" y="72"/>
                  </a:moveTo>
                  <a:cubicBezTo>
                    <a:pt x="94" y="69"/>
                    <a:pt x="94" y="69"/>
                    <a:pt x="94" y="69"/>
                  </a:cubicBezTo>
                  <a:cubicBezTo>
                    <a:pt x="97" y="67"/>
                    <a:pt x="97" y="67"/>
                    <a:pt x="97" y="67"/>
                  </a:cubicBezTo>
                  <a:cubicBezTo>
                    <a:pt x="101" y="70"/>
                    <a:pt x="101" y="70"/>
                    <a:pt x="101" y="70"/>
                  </a:cubicBezTo>
                  <a:cubicBezTo>
                    <a:pt x="99" y="71"/>
                    <a:pt x="98" y="71"/>
                    <a:pt x="97" y="72"/>
                  </a:cubicBezTo>
                  <a:moveTo>
                    <a:pt x="84" y="71"/>
                  </a:moveTo>
                  <a:cubicBezTo>
                    <a:pt x="82" y="69"/>
                    <a:pt x="82" y="69"/>
                    <a:pt x="82" y="69"/>
                  </a:cubicBezTo>
                  <a:cubicBezTo>
                    <a:pt x="85" y="66"/>
                    <a:pt x="85" y="66"/>
                    <a:pt x="85" y="66"/>
                  </a:cubicBezTo>
                  <a:cubicBezTo>
                    <a:pt x="87" y="68"/>
                    <a:pt x="87" y="68"/>
                    <a:pt x="87" y="68"/>
                  </a:cubicBezTo>
                  <a:cubicBezTo>
                    <a:pt x="84" y="71"/>
                    <a:pt x="84" y="71"/>
                    <a:pt x="84" y="71"/>
                  </a:cubicBezTo>
                  <a:moveTo>
                    <a:pt x="76" y="71"/>
                  </a:moveTo>
                  <a:cubicBezTo>
                    <a:pt x="75" y="69"/>
                    <a:pt x="75" y="69"/>
                    <a:pt x="75" y="69"/>
                  </a:cubicBezTo>
                  <a:cubicBezTo>
                    <a:pt x="78" y="66"/>
                    <a:pt x="78" y="66"/>
                    <a:pt x="78" y="66"/>
                  </a:cubicBezTo>
                  <a:cubicBezTo>
                    <a:pt x="80" y="67"/>
                    <a:pt x="80" y="67"/>
                    <a:pt x="80" y="67"/>
                  </a:cubicBezTo>
                  <a:cubicBezTo>
                    <a:pt x="76" y="71"/>
                    <a:pt x="76" y="71"/>
                    <a:pt x="76" y="71"/>
                  </a:cubicBezTo>
                  <a:moveTo>
                    <a:pt x="66" y="73"/>
                  </a:moveTo>
                  <a:cubicBezTo>
                    <a:pt x="65" y="73"/>
                    <a:pt x="65" y="72"/>
                    <a:pt x="64" y="72"/>
                  </a:cubicBezTo>
                  <a:cubicBezTo>
                    <a:pt x="70" y="66"/>
                    <a:pt x="70" y="66"/>
                    <a:pt x="70" y="66"/>
                  </a:cubicBezTo>
                  <a:cubicBezTo>
                    <a:pt x="72" y="67"/>
                    <a:pt x="72" y="67"/>
                    <a:pt x="72" y="67"/>
                  </a:cubicBezTo>
                  <a:cubicBezTo>
                    <a:pt x="66" y="73"/>
                    <a:pt x="66" y="73"/>
                    <a:pt x="66" y="73"/>
                  </a:cubicBezTo>
                  <a:moveTo>
                    <a:pt x="89" y="70"/>
                  </a:moveTo>
                  <a:cubicBezTo>
                    <a:pt x="88" y="68"/>
                    <a:pt x="88" y="68"/>
                    <a:pt x="88" y="68"/>
                  </a:cubicBezTo>
                  <a:cubicBezTo>
                    <a:pt x="90" y="66"/>
                    <a:pt x="90" y="66"/>
                    <a:pt x="90" y="66"/>
                  </a:cubicBezTo>
                  <a:cubicBezTo>
                    <a:pt x="92" y="67"/>
                    <a:pt x="92" y="67"/>
                    <a:pt x="92" y="67"/>
                  </a:cubicBezTo>
                  <a:cubicBezTo>
                    <a:pt x="89" y="70"/>
                    <a:pt x="89" y="70"/>
                    <a:pt x="89" y="70"/>
                  </a:cubicBezTo>
                  <a:moveTo>
                    <a:pt x="94" y="69"/>
                  </a:moveTo>
                  <a:cubicBezTo>
                    <a:pt x="92" y="67"/>
                    <a:pt x="92" y="67"/>
                    <a:pt x="92" y="67"/>
                  </a:cubicBezTo>
                  <a:cubicBezTo>
                    <a:pt x="95" y="65"/>
                    <a:pt x="95" y="65"/>
                    <a:pt x="95" y="65"/>
                  </a:cubicBezTo>
                  <a:cubicBezTo>
                    <a:pt x="97" y="66"/>
                    <a:pt x="97" y="66"/>
                    <a:pt x="97" y="66"/>
                  </a:cubicBezTo>
                  <a:cubicBezTo>
                    <a:pt x="94" y="69"/>
                    <a:pt x="94" y="69"/>
                    <a:pt x="94" y="69"/>
                  </a:cubicBezTo>
                  <a:moveTo>
                    <a:pt x="82" y="69"/>
                  </a:moveTo>
                  <a:cubicBezTo>
                    <a:pt x="80" y="67"/>
                    <a:pt x="80" y="67"/>
                    <a:pt x="80" y="67"/>
                  </a:cubicBezTo>
                  <a:cubicBezTo>
                    <a:pt x="83" y="65"/>
                    <a:pt x="83" y="65"/>
                    <a:pt x="83" y="65"/>
                  </a:cubicBezTo>
                  <a:cubicBezTo>
                    <a:pt x="85" y="66"/>
                    <a:pt x="85" y="66"/>
                    <a:pt x="85" y="66"/>
                  </a:cubicBezTo>
                  <a:cubicBezTo>
                    <a:pt x="82" y="69"/>
                    <a:pt x="82" y="69"/>
                    <a:pt x="82" y="69"/>
                  </a:cubicBezTo>
                  <a:moveTo>
                    <a:pt x="101" y="70"/>
                  </a:moveTo>
                  <a:cubicBezTo>
                    <a:pt x="97" y="66"/>
                    <a:pt x="97" y="66"/>
                    <a:pt x="97" y="66"/>
                  </a:cubicBezTo>
                  <a:cubicBezTo>
                    <a:pt x="99" y="64"/>
                    <a:pt x="99" y="64"/>
                    <a:pt x="99" y="64"/>
                  </a:cubicBezTo>
                  <a:cubicBezTo>
                    <a:pt x="104" y="68"/>
                    <a:pt x="104" y="68"/>
                    <a:pt x="104" y="68"/>
                  </a:cubicBezTo>
                  <a:cubicBezTo>
                    <a:pt x="103" y="69"/>
                    <a:pt x="102" y="70"/>
                    <a:pt x="101" y="70"/>
                  </a:cubicBezTo>
                  <a:moveTo>
                    <a:pt x="74" y="69"/>
                  </a:moveTo>
                  <a:cubicBezTo>
                    <a:pt x="73" y="67"/>
                    <a:pt x="73" y="67"/>
                    <a:pt x="73" y="67"/>
                  </a:cubicBezTo>
                  <a:cubicBezTo>
                    <a:pt x="76" y="64"/>
                    <a:pt x="76" y="64"/>
                    <a:pt x="76" y="64"/>
                  </a:cubicBezTo>
                  <a:cubicBezTo>
                    <a:pt x="78" y="65"/>
                    <a:pt x="78" y="65"/>
                    <a:pt x="78" y="65"/>
                  </a:cubicBezTo>
                  <a:cubicBezTo>
                    <a:pt x="74" y="69"/>
                    <a:pt x="74" y="69"/>
                    <a:pt x="74" y="69"/>
                  </a:cubicBezTo>
                  <a:moveTo>
                    <a:pt x="64" y="72"/>
                  </a:moveTo>
                  <a:cubicBezTo>
                    <a:pt x="63" y="71"/>
                    <a:pt x="63" y="71"/>
                    <a:pt x="62" y="70"/>
                  </a:cubicBezTo>
                  <a:cubicBezTo>
                    <a:pt x="69" y="64"/>
                    <a:pt x="69" y="64"/>
                    <a:pt x="69" y="64"/>
                  </a:cubicBezTo>
                  <a:cubicBezTo>
                    <a:pt x="70" y="65"/>
                    <a:pt x="70" y="65"/>
                    <a:pt x="70" y="65"/>
                  </a:cubicBezTo>
                  <a:cubicBezTo>
                    <a:pt x="64" y="72"/>
                    <a:pt x="64" y="72"/>
                    <a:pt x="64" y="72"/>
                  </a:cubicBezTo>
                  <a:moveTo>
                    <a:pt x="87" y="68"/>
                  </a:moveTo>
                  <a:cubicBezTo>
                    <a:pt x="86" y="66"/>
                    <a:pt x="86" y="66"/>
                    <a:pt x="86" y="66"/>
                  </a:cubicBezTo>
                  <a:cubicBezTo>
                    <a:pt x="88" y="64"/>
                    <a:pt x="88" y="64"/>
                    <a:pt x="88" y="64"/>
                  </a:cubicBezTo>
                  <a:cubicBezTo>
                    <a:pt x="90" y="65"/>
                    <a:pt x="90" y="65"/>
                    <a:pt x="90" y="65"/>
                  </a:cubicBezTo>
                  <a:cubicBezTo>
                    <a:pt x="87" y="68"/>
                    <a:pt x="87" y="68"/>
                    <a:pt x="87" y="68"/>
                  </a:cubicBezTo>
                  <a:moveTo>
                    <a:pt x="42" y="91"/>
                  </a:moveTo>
                  <a:cubicBezTo>
                    <a:pt x="42" y="91"/>
                    <a:pt x="42" y="91"/>
                    <a:pt x="42" y="90"/>
                  </a:cubicBezTo>
                  <a:cubicBezTo>
                    <a:pt x="42" y="90"/>
                    <a:pt x="41" y="90"/>
                    <a:pt x="42" y="88"/>
                  </a:cubicBezTo>
                  <a:cubicBezTo>
                    <a:pt x="43" y="86"/>
                    <a:pt x="49" y="77"/>
                    <a:pt x="51" y="65"/>
                  </a:cubicBezTo>
                  <a:cubicBezTo>
                    <a:pt x="51" y="65"/>
                    <a:pt x="52" y="63"/>
                    <a:pt x="53" y="63"/>
                  </a:cubicBezTo>
                  <a:cubicBezTo>
                    <a:pt x="53" y="63"/>
                    <a:pt x="53" y="63"/>
                    <a:pt x="53" y="63"/>
                  </a:cubicBezTo>
                  <a:cubicBezTo>
                    <a:pt x="55" y="63"/>
                    <a:pt x="55" y="64"/>
                    <a:pt x="55" y="65"/>
                  </a:cubicBezTo>
                  <a:cubicBezTo>
                    <a:pt x="55" y="66"/>
                    <a:pt x="57" y="69"/>
                    <a:pt x="60" y="72"/>
                  </a:cubicBezTo>
                  <a:cubicBezTo>
                    <a:pt x="63" y="75"/>
                    <a:pt x="67" y="77"/>
                    <a:pt x="68" y="77"/>
                  </a:cubicBezTo>
                  <a:cubicBezTo>
                    <a:pt x="69" y="78"/>
                    <a:pt x="69" y="78"/>
                    <a:pt x="69" y="79"/>
                  </a:cubicBezTo>
                  <a:cubicBezTo>
                    <a:pt x="69" y="79"/>
                    <a:pt x="68" y="80"/>
                    <a:pt x="67" y="80"/>
                  </a:cubicBezTo>
                  <a:cubicBezTo>
                    <a:pt x="66" y="80"/>
                    <a:pt x="57" y="82"/>
                    <a:pt x="44" y="90"/>
                  </a:cubicBezTo>
                  <a:cubicBezTo>
                    <a:pt x="44" y="90"/>
                    <a:pt x="43" y="91"/>
                    <a:pt x="42" y="91"/>
                  </a:cubicBezTo>
                  <a:moveTo>
                    <a:pt x="92" y="67"/>
                  </a:moveTo>
                  <a:cubicBezTo>
                    <a:pt x="90" y="65"/>
                    <a:pt x="90" y="65"/>
                    <a:pt x="90" y="65"/>
                  </a:cubicBezTo>
                  <a:cubicBezTo>
                    <a:pt x="93" y="63"/>
                    <a:pt x="93" y="63"/>
                    <a:pt x="93" y="63"/>
                  </a:cubicBezTo>
                  <a:cubicBezTo>
                    <a:pt x="95" y="64"/>
                    <a:pt x="95" y="64"/>
                    <a:pt x="95" y="64"/>
                  </a:cubicBezTo>
                  <a:cubicBezTo>
                    <a:pt x="92" y="67"/>
                    <a:pt x="92" y="67"/>
                    <a:pt x="92" y="67"/>
                  </a:cubicBezTo>
                  <a:moveTo>
                    <a:pt x="80" y="67"/>
                  </a:moveTo>
                  <a:cubicBezTo>
                    <a:pt x="78" y="65"/>
                    <a:pt x="78" y="65"/>
                    <a:pt x="78" y="65"/>
                  </a:cubicBezTo>
                  <a:cubicBezTo>
                    <a:pt x="81" y="63"/>
                    <a:pt x="81" y="63"/>
                    <a:pt x="81" y="63"/>
                  </a:cubicBezTo>
                  <a:cubicBezTo>
                    <a:pt x="83" y="64"/>
                    <a:pt x="83" y="64"/>
                    <a:pt x="83" y="64"/>
                  </a:cubicBezTo>
                  <a:cubicBezTo>
                    <a:pt x="80" y="67"/>
                    <a:pt x="80" y="67"/>
                    <a:pt x="80" y="67"/>
                  </a:cubicBezTo>
                  <a:moveTo>
                    <a:pt x="97" y="66"/>
                  </a:moveTo>
                  <a:cubicBezTo>
                    <a:pt x="95" y="64"/>
                    <a:pt x="95" y="64"/>
                    <a:pt x="95" y="64"/>
                  </a:cubicBezTo>
                  <a:cubicBezTo>
                    <a:pt x="97" y="62"/>
                    <a:pt x="97" y="62"/>
                    <a:pt x="97" y="62"/>
                  </a:cubicBezTo>
                  <a:cubicBezTo>
                    <a:pt x="99" y="64"/>
                    <a:pt x="99" y="64"/>
                    <a:pt x="99" y="64"/>
                  </a:cubicBezTo>
                  <a:cubicBezTo>
                    <a:pt x="97" y="66"/>
                    <a:pt x="97" y="66"/>
                    <a:pt x="97" y="66"/>
                  </a:cubicBezTo>
                  <a:moveTo>
                    <a:pt x="72" y="67"/>
                  </a:moveTo>
                  <a:cubicBezTo>
                    <a:pt x="71" y="65"/>
                    <a:pt x="71" y="65"/>
                    <a:pt x="71" y="65"/>
                  </a:cubicBezTo>
                  <a:cubicBezTo>
                    <a:pt x="74" y="62"/>
                    <a:pt x="74" y="62"/>
                    <a:pt x="74" y="62"/>
                  </a:cubicBezTo>
                  <a:cubicBezTo>
                    <a:pt x="76" y="64"/>
                    <a:pt x="76" y="64"/>
                    <a:pt x="76" y="64"/>
                  </a:cubicBezTo>
                  <a:cubicBezTo>
                    <a:pt x="72" y="67"/>
                    <a:pt x="72" y="67"/>
                    <a:pt x="72" y="67"/>
                  </a:cubicBezTo>
                  <a:moveTo>
                    <a:pt x="62" y="70"/>
                  </a:moveTo>
                  <a:cubicBezTo>
                    <a:pt x="62" y="70"/>
                    <a:pt x="61" y="69"/>
                    <a:pt x="60" y="68"/>
                  </a:cubicBezTo>
                  <a:cubicBezTo>
                    <a:pt x="67" y="62"/>
                    <a:pt x="67" y="62"/>
                    <a:pt x="67" y="62"/>
                  </a:cubicBezTo>
                  <a:cubicBezTo>
                    <a:pt x="68" y="63"/>
                    <a:pt x="68" y="63"/>
                    <a:pt x="68" y="63"/>
                  </a:cubicBezTo>
                  <a:cubicBezTo>
                    <a:pt x="62" y="70"/>
                    <a:pt x="62" y="70"/>
                    <a:pt x="62" y="70"/>
                  </a:cubicBezTo>
                  <a:moveTo>
                    <a:pt x="104" y="68"/>
                  </a:moveTo>
                  <a:cubicBezTo>
                    <a:pt x="100" y="64"/>
                    <a:pt x="100" y="64"/>
                    <a:pt x="100" y="64"/>
                  </a:cubicBezTo>
                  <a:cubicBezTo>
                    <a:pt x="102" y="62"/>
                    <a:pt x="102" y="62"/>
                    <a:pt x="102" y="62"/>
                  </a:cubicBezTo>
                  <a:cubicBezTo>
                    <a:pt x="107" y="66"/>
                    <a:pt x="107" y="66"/>
                    <a:pt x="107" y="66"/>
                  </a:cubicBezTo>
                  <a:cubicBezTo>
                    <a:pt x="106" y="67"/>
                    <a:pt x="105" y="68"/>
                    <a:pt x="104" y="68"/>
                  </a:cubicBezTo>
                  <a:moveTo>
                    <a:pt x="85" y="66"/>
                  </a:moveTo>
                  <a:cubicBezTo>
                    <a:pt x="84" y="64"/>
                    <a:pt x="84" y="64"/>
                    <a:pt x="84" y="64"/>
                  </a:cubicBezTo>
                  <a:cubicBezTo>
                    <a:pt x="86" y="62"/>
                    <a:pt x="86" y="62"/>
                    <a:pt x="86" y="62"/>
                  </a:cubicBezTo>
                  <a:cubicBezTo>
                    <a:pt x="88" y="63"/>
                    <a:pt x="88" y="63"/>
                    <a:pt x="88" y="63"/>
                  </a:cubicBezTo>
                  <a:cubicBezTo>
                    <a:pt x="85" y="66"/>
                    <a:pt x="85" y="66"/>
                    <a:pt x="85" y="66"/>
                  </a:cubicBezTo>
                  <a:moveTo>
                    <a:pt x="90" y="65"/>
                  </a:moveTo>
                  <a:cubicBezTo>
                    <a:pt x="89" y="63"/>
                    <a:pt x="89" y="63"/>
                    <a:pt x="89" y="63"/>
                  </a:cubicBezTo>
                  <a:cubicBezTo>
                    <a:pt x="91" y="61"/>
                    <a:pt x="91" y="61"/>
                    <a:pt x="91" y="61"/>
                  </a:cubicBezTo>
                  <a:cubicBezTo>
                    <a:pt x="93" y="62"/>
                    <a:pt x="93" y="62"/>
                    <a:pt x="93" y="62"/>
                  </a:cubicBezTo>
                  <a:cubicBezTo>
                    <a:pt x="90" y="65"/>
                    <a:pt x="90" y="65"/>
                    <a:pt x="90" y="65"/>
                  </a:cubicBezTo>
                  <a:moveTo>
                    <a:pt x="78" y="65"/>
                  </a:moveTo>
                  <a:cubicBezTo>
                    <a:pt x="76" y="64"/>
                    <a:pt x="76" y="64"/>
                    <a:pt x="76" y="64"/>
                  </a:cubicBezTo>
                  <a:cubicBezTo>
                    <a:pt x="79" y="61"/>
                    <a:pt x="79" y="61"/>
                    <a:pt x="79" y="61"/>
                  </a:cubicBezTo>
                  <a:cubicBezTo>
                    <a:pt x="81" y="62"/>
                    <a:pt x="81" y="62"/>
                    <a:pt x="81" y="62"/>
                  </a:cubicBezTo>
                  <a:cubicBezTo>
                    <a:pt x="78" y="65"/>
                    <a:pt x="78" y="65"/>
                    <a:pt x="78" y="65"/>
                  </a:cubicBezTo>
                  <a:moveTo>
                    <a:pt x="95" y="64"/>
                  </a:moveTo>
                  <a:cubicBezTo>
                    <a:pt x="93" y="62"/>
                    <a:pt x="93" y="62"/>
                    <a:pt x="93" y="62"/>
                  </a:cubicBezTo>
                  <a:cubicBezTo>
                    <a:pt x="95" y="60"/>
                    <a:pt x="95" y="60"/>
                    <a:pt x="95" y="60"/>
                  </a:cubicBezTo>
                  <a:cubicBezTo>
                    <a:pt x="97" y="62"/>
                    <a:pt x="97" y="62"/>
                    <a:pt x="97" y="62"/>
                  </a:cubicBezTo>
                  <a:cubicBezTo>
                    <a:pt x="95" y="64"/>
                    <a:pt x="95" y="64"/>
                    <a:pt x="95" y="64"/>
                  </a:cubicBezTo>
                  <a:moveTo>
                    <a:pt x="70" y="65"/>
                  </a:moveTo>
                  <a:cubicBezTo>
                    <a:pt x="69" y="63"/>
                    <a:pt x="69" y="63"/>
                    <a:pt x="69" y="63"/>
                  </a:cubicBezTo>
                  <a:cubicBezTo>
                    <a:pt x="72" y="60"/>
                    <a:pt x="72" y="60"/>
                    <a:pt x="72" y="60"/>
                  </a:cubicBezTo>
                  <a:cubicBezTo>
                    <a:pt x="74" y="62"/>
                    <a:pt x="74" y="62"/>
                    <a:pt x="74" y="62"/>
                  </a:cubicBezTo>
                  <a:cubicBezTo>
                    <a:pt x="70" y="65"/>
                    <a:pt x="70" y="65"/>
                    <a:pt x="70" y="65"/>
                  </a:cubicBezTo>
                  <a:moveTo>
                    <a:pt x="60" y="68"/>
                  </a:moveTo>
                  <a:cubicBezTo>
                    <a:pt x="59" y="67"/>
                    <a:pt x="59" y="67"/>
                    <a:pt x="59" y="66"/>
                  </a:cubicBezTo>
                  <a:cubicBezTo>
                    <a:pt x="65" y="60"/>
                    <a:pt x="65" y="60"/>
                    <a:pt x="65" y="60"/>
                  </a:cubicBezTo>
                  <a:cubicBezTo>
                    <a:pt x="66" y="61"/>
                    <a:pt x="66" y="61"/>
                    <a:pt x="66" y="61"/>
                  </a:cubicBezTo>
                  <a:cubicBezTo>
                    <a:pt x="60" y="68"/>
                    <a:pt x="60" y="68"/>
                    <a:pt x="60" y="68"/>
                  </a:cubicBezTo>
                  <a:moveTo>
                    <a:pt x="99" y="63"/>
                  </a:moveTo>
                  <a:cubicBezTo>
                    <a:pt x="98" y="62"/>
                    <a:pt x="98" y="62"/>
                    <a:pt x="98" y="62"/>
                  </a:cubicBezTo>
                  <a:cubicBezTo>
                    <a:pt x="100" y="60"/>
                    <a:pt x="100" y="60"/>
                    <a:pt x="100" y="60"/>
                  </a:cubicBezTo>
                  <a:cubicBezTo>
                    <a:pt x="102" y="61"/>
                    <a:pt x="102" y="61"/>
                    <a:pt x="102" y="61"/>
                  </a:cubicBezTo>
                  <a:cubicBezTo>
                    <a:pt x="99" y="63"/>
                    <a:pt x="99" y="63"/>
                    <a:pt x="99" y="63"/>
                  </a:cubicBezTo>
                  <a:moveTo>
                    <a:pt x="83" y="64"/>
                  </a:moveTo>
                  <a:cubicBezTo>
                    <a:pt x="82" y="62"/>
                    <a:pt x="82" y="62"/>
                    <a:pt x="82" y="62"/>
                  </a:cubicBezTo>
                  <a:cubicBezTo>
                    <a:pt x="84" y="60"/>
                    <a:pt x="84" y="60"/>
                    <a:pt x="84" y="60"/>
                  </a:cubicBezTo>
                  <a:cubicBezTo>
                    <a:pt x="86" y="61"/>
                    <a:pt x="86" y="61"/>
                    <a:pt x="86" y="61"/>
                  </a:cubicBezTo>
                  <a:cubicBezTo>
                    <a:pt x="83" y="64"/>
                    <a:pt x="83" y="64"/>
                    <a:pt x="83" y="64"/>
                  </a:cubicBezTo>
                  <a:moveTo>
                    <a:pt x="107" y="66"/>
                  </a:moveTo>
                  <a:cubicBezTo>
                    <a:pt x="102" y="61"/>
                    <a:pt x="102" y="61"/>
                    <a:pt x="102" y="61"/>
                  </a:cubicBezTo>
                  <a:cubicBezTo>
                    <a:pt x="104" y="60"/>
                    <a:pt x="104" y="60"/>
                    <a:pt x="104" y="60"/>
                  </a:cubicBezTo>
                  <a:cubicBezTo>
                    <a:pt x="109" y="65"/>
                    <a:pt x="109" y="65"/>
                    <a:pt x="109" y="65"/>
                  </a:cubicBezTo>
                  <a:cubicBezTo>
                    <a:pt x="108" y="65"/>
                    <a:pt x="108" y="66"/>
                    <a:pt x="107" y="66"/>
                  </a:cubicBezTo>
                  <a:moveTo>
                    <a:pt x="88" y="63"/>
                  </a:moveTo>
                  <a:cubicBezTo>
                    <a:pt x="87" y="61"/>
                    <a:pt x="87" y="61"/>
                    <a:pt x="87" y="61"/>
                  </a:cubicBezTo>
                  <a:cubicBezTo>
                    <a:pt x="89" y="59"/>
                    <a:pt x="89" y="59"/>
                    <a:pt x="89" y="59"/>
                  </a:cubicBezTo>
                  <a:cubicBezTo>
                    <a:pt x="91" y="60"/>
                    <a:pt x="91" y="60"/>
                    <a:pt x="91" y="60"/>
                  </a:cubicBezTo>
                  <a:cubicBezTo>
                    <a:pt x="88" y="63"/>
                    <a:pt x="88" y="63"/>
                    <a:pt x="88" y="63"/>
                  </a:cubicBezTo>
                  <a:moveTo>
                    <a:pt x="76" y="63"/>
                  </a:moveTo>
                  <a:cubicBezTo>
                    <a:pt x="75" y="62"/>
                    <a:pt x="75" y="62"/>
                    <a:pt x="75" y="62"/>
                  </a:cubicBezTo>
                  <a:cubicBezTo>
                    <a:pt x="77" y="59"/>
                    <a:pt x="77" y="59"/>
                    <a:pt x="77" y="59"/>
                  </a:cubicBezTo>
                  <a:cubicBezTo>
                    <a:pt x="79" y="60"/>
                    <a:pt x="79" y="60"/>
                    <a:pt x="79" y="60"/>
                  </a:cubicBezTo>
                  <a:cubicBezTo>
                    <a:pt x="76" y="63"/>
                    <a:pt x="76" y="63"/>
                    <a:pt x="76" y="63"/>
                  </a:cubicBezTo>
                  <a:moveTo>
                    <a:pt x="93" y="62"/>
                  </a:moveTo>
                  <a:cubicBezTo>
                    <a:pt x="91" y="60"/>
                    <a:pt x="91" y="60"/>
                    <a:pt x="91" y="60"/>
                  </a:cubicBezTo>
                  <a:cubicBezTo>
                    <a:pt x="94" y="58"/>
                    <a:pt x="94" y="58"/>
                    <a:pt x="94" y="58"/>
                  </a:cubicBezTo>
                  <a:cubicBezTo>
                    <a:pt x="95" y="60"/>
                    <a:pt x="95" y="60"/>
                    <a:pt x="95" y="60"/>
                  </a:cubicBezTo>
                  <a:cubicBezTo>
                    <a:pt x="93" y="62"/>
                    <a:pt x="93" y="62"/>
                    <a:pt x="93" y="62"/>
                  </a:cubicBezTo>
                  <a:moveTo>
                    <a:pt x="69" y="63"/>
                  </a:moveTo>
                  <a:cubicBezTo>
                    <a:pt x="67" y="61"/>
                    <a:pt x="67" y="61"/>
                    <a:pt x="67" y="61"/>
                  </a:cubicBezTo>
                  <a:cubicBezTo>
                    <a:pt x="70" y="58"/>
                    <a:pt x="70" y="58"/>
                    <a:pt x="70" y="58"/>
                  </a:cubicBezTo>
                  <a:cubicBezTo>
                    <a:pt x="72" y="60"/>
                    <a:pt x="72" y="60"/>
                    <a:pt x="72" y="60"/>
                  </a:cubicBezTo>
                  <a:cubicBezTo>
                    <a:pt x="69" y="63"/>
                    <a:pt x="69" y="63"/>
                    <a:pt x="69" y="63"/>
                  </a:cubicBezTo>
                  <a:moveTo>
                    <a:pt x="58" y="65"/>
                  </a:moveTo>
                  <a:cubicBezTo>
                    <a:pt x="58" y="65"/>
                    <a:pt x="58" y="64"/>
                    <a:pt x="57" y="63"/>
                  </a:cubicBezTo>
                  <a:cubicBezTo>
                    <a:pt x="63" y="58"/>
                    <a:pt x="63" y="58"/>
                    <a:pt x="63" y="58"/>
                  </a:cubicBezTo>
                  <a:cubicBezTo>
                    <a:pt x="64" y="59"/>
                    <a:pt x="64" y="59"/>
                    <a:pt x="64" y="59"/>
                  </a:cubicBezTo>
                  <a:cubicBezTo>
                    <a:pt x="58" y="65"/>
                    <a:pt x="58" y="65"/>
                    <a:pt x="58" y="65"/>
                  </a:cubicBezTo>
                  <a:moveTo>
                    <a:pt x="97" y="62"/>
                  </a:moveTo>
                  <a:cubicBezTo>
                    <a:pt x="96" y="60"/>
                    <a:pt x="96" y="60"/>
                    <a:pt x="96" y="60"/>
                  </a:cubicBezTo>
                  <a:cubicBezTo>
                    <a:pt x="98" y="58"/>
                    <a:pt x="98" y="58"/>
                    <a:pt x="98" y="58"/>
                  </a:cubicBezTo>
                  <a:cubicBezTo>
                    <a:pt x="100" y="59"/>
                    <a:pt x="100" y="59"/>
                    <a:pt x="100" y="59"/>
                  </a:cubicBezTo>
                  <a:cubicBezTo>
                    <a:pt x="97" y="62"/>
                    <a:pt x="97" y="62"/>
                    <a:pt x="97" y="62"/>
                  </a:cubicBezTo>
                  <a:moveTo>
                    <a:pt x="81" y="62"/>
                  </a:moveTo>
                  <a:cubicBezTo>
                    <a:pt x="80" y="60"/>
                    <a:pt x="80" y="60"/>
                    <a:pt x="80" y="60"/>
                  </a:cubicBezTo>
                  <a:cubicBezTo>
                    <a:pt x="82" y="58"/>
                    <a:pt x="82" y="58"/>
                    <a:pt x="82" y="58"/>
                  </a:cubicBezTo>
                  <a:cubicBezTo>
                    <a:pt x="84" y="59"/>
                    <a:pt x="84" y="59"/>
                    <a:pt x="84" y="59"/>
                  </a:cubicBezTo>
                  <a:cubicBezTo>
                    <a:pt x="81" y="62"/>
                    <a:pt x="81" y="62"/>
                    <a:pt x="81" y="62"/>
                  </a:cubicBezTo>
                  <a:moveTo>
                    <a:pt x="102" y="61"/>
                  </a:moveTo>
                  <a:cubicBezTo>
                    <a:pt x="100" y="59"/>
                    <a:pt x="100" y="59"/>
                    <a:pt x="100" y="59"/>
                  </a:cubicBezTo>
                  <a:cubicBezTo>
                    <a:pt x="102" y="58"/>
                    <a:pt x="102" y="58"/>
                    <a:pt x="102" y="58"/>
                  </a:cubicBezTo>
                  <a:cubicBezTo>
                    <a:pt x="104" y="59"/>
                    <a:pt x="104" y="59"/>
                    <a:pt x="104" y="59"/>
                  </a:cubicBezTo>
                  <a:cubicBezTo>
                    <a:pt x="102" y="61"/>
                    <a:pt x="102" y="61"/>
                    <a:pt x="102" y="61"/>
                  </a:cubicBezTo>
                  <a:moveTo>
                    <a:pt x="109" y="64"/>
                  </a:moveTo>
                  <a:cubicBezTo>
                    <a:pt x="104" y="59"/>
                    <a:pt x="104" y="59"/>
                    <a:pt x="104" y="59"/>
                  </a:cubicBezTo>
                  <a:cubicBezTo>
                    <a:pt x="106" y="58"/>
                    <a:pt x="106" y="58"/>
                    <a:pt x="106" y="58"/>
                  </a:cubicBezTo>
                  <a:cubicBezTo>
                    <a:pt x="111" y="63"/>
                    <a:pt x="111" y="63"/>
                    <a:pt x="111" y="63"/>
                  </a:cubicBezTo>
                  <a:cubicBezTo>
                    <a:pt x="111" y="63"/>
                    <a:pt x="110" y="64"/>
                    <a:pt x="109" y="64"/>
                  </a:cubicBezTo>
                  <a:moveTo>
                    <a:pt x="86" y="61"/>
                  </a:moveTo>
                  <a:cubicBezTo>
                    <a:pt x="85" y="59"/>
                    <a:pt x="85" y="59"/>
                    <a:pt x="85" y="59"/>
                  </a:cubicBezTo>
                  <a:cubicBezTo>
                    <a:pt x="87" y="57"/>
                    <a:pt x="87" y="57"/>
                    <a:pt x="87" y="57"/>
                  </a:cubicBezTo>
                  <a:cubicBezTo>
                    <a:pt x="89" y="59"/>
                    <a:pt x="89" y="59"/>
                    <a:pt x="89" y="59"/>
                  </a:cubicBezTo>
                  <a:cubicBezTo>
                    <a:pt x="86" y="61"/>
                    <a:pt x="86" y="61"/>
                    <a:pt x="86" y="61"/>
                  </a:cubicBezTo>
                  <a:moveTo>
                    <a:pt x="74" y="61"/>
                  </a:moveTo>
                  <a:cubicBezTo>
                    <a:pt x="73" y="60"/>
                    <a:pt x="73" y="60"/>
                    <a:pt x="73" y="60"/>
                  </a:cubicBezTo>
                  <a:cubicBezTo>
                    <a:pt x="76" y="57"/>
                    <a:pt x="76" y="57"/>
                    <a:pt x="76" y="57"/>
                  </a:cubicBezTo>
                  <a:cubicBezTo>
                    <a:pt x="77" y="58"/>
                    <a:pt x="77" y="58"/>
                    <a:pt x="77" y="58"/>
                  </a:cubicBezTo>
                  <a:cubicBezTo>
                    <a:pt x="74" y="61"/>
                    <a:pt x="74" y="61"/>
                    <a:pt x="74" y="61"/>
                  </a:cubicBezTo>
                  <a:moveTo>
                    <a:pt x="91" y="60"/>
                  </a:moveTo>
                  <a:cubicBezTo>
                    <a:pt x="89" y="59"/>
                    <a:pt x="89" y="59"/>
                    <a:pt x="89" y="59"/>
                  </a:cubicBezTo>
                  <a:cubicBezTo>
                    <a:pt x="92" y="56"/>
                    <a:pt x="92" y="56"/>
                    <a:pt x="92" y="56"/>
                  </a:cubicBezTo>
                  <a:cubicBezTo>
                    <a:pt x="93" y="58"/>
                    <a:pt x="93" y="58"/>
                    <a:pt x="93" y="58"/>
                  </a:cubicBezTo>
                  <a:cubicBezTo>
                    <a:pt x="91" y="60"/>
                    <a:pt x="91" y="60"/>
                    <a:pt x="91" y="60"/>
                  </a:cubicBezTo>
                  <a:moveTo>
                    <a:pt x="67" y="61"/>
                  </a:moveTo>
                  <a:cubicBezTo>
                    <a:pt x="65" y="59"/>
                    <a:pt x="65" y="59"/>
                    <a:pt x="65" y="59"/>
                  </a:cubicBezTo>
                  <a:cubicBezTo>
                    <a:pt x="68" y="56"/>
                    <a:pt x="68" y="56"/>
                    <a:pt x="68" y="56"/>
                  </a:cubicBezTo>
                  <a:cubicBezTo>
                    <a:pt x="70" y="58"/>
                    <a:pt x="70" y="58"/>
                    <a:pt x="70" y="58"/>
                  </a:cubicBezTo>
                  <a:cubicBezTo>
                    <a:pt x="67" y="61"/>
                    <a:pt x="67" y="61"/>
                    <a:pt x="67" y="61"/>
                  </a:cubicBezTo>
                  <a:moveTo>
                    <a:pt x="57" y="63"/>
                  </a:moveTo>
                  <a:cubicBezTo>
                    <a:pt x="57" y="62"/>
                    <a:pt x="56" y="61"/>
                    <a:pt x="56" y="60"/>
                  </a:cubicBezTo>
                  <a:cubicBezTo>
                    <a:pt x="61" y="56"/>
                    <a:pt x="61" y="56"/>
                    <a:pt x="61" y="56"/>
                  </a:cubicBezTo>
                  <a:cubicBezTo>
                    <a:pt x="62" y="57"/>
                    <a:pt x="62" y="57"/>
                    <a:pt x="62" y="57"/>
                  </a:cubicBezTo>
                  <a:cubicBezTo>
                    <a:pt x="57" y="63"/>
                    <a:pt x="57" y="63"/>
                    <a:pt x="57" y="63"/>
                  </a:cubicBezTo>
                  <a:moveTo>
                    <a:pt x="95" y="60"/>
                  </a:moveTo>
                  <a:cubicBezTo>
                    <a:pt x="94" y="58"/>
                    <a:pt x="94" y="58"/>
                    <a:pt x="94" y="58"/>
                  </a:cubicBezTo>
                  <a:cubicBezTo>
                    <a:pt x="96" y="56"/>
                    <a:pt x="96" y="56"/>
                    <a:pt x="96" y="56"/>
                  </a:cubicBezTo>
                  <a:cubicBezTo>
                    <a:pt x="98" y="57"/>
                    <a:pt x="98" y="57"/>
                    <a:pt x="98" y="57"/>
                  </a:cubicBezTo>
                  <a:cubicBezTo>
                    <a:pt x="95" y="60"/>
                    <a:pt x="95" y="60"/>
                    <a:pt x="95" y="60"/>
                  </a:cubicBezTo>
                  <a:moveTo>
                    <a:pt x="79" y="60"/>
                  </a:moveTo>
                  <a:cubicBezTo>
                    <a:pt x="78" y="58"/>
                    <a:pt x="78" y="58"/>
                    <a:pt x="78" y="58"/>
                  </a:cubicBezTo>
                  <a:cubicBezTo>
                    <a:pt x="80" y="56"/>
                    <a:pt x="80" y="56"/>
                    <a:pt x="80" y="56"/>
                  </a:cubicBezTo>
                  <a:cubicBezTo>
                    <a:pt x="82" y="57"/>
                    <a:pt x="82" y="57"/>
                    <a:pt x="82" y="57"/>
                  </a:cubicBezTo>
                  <a:cubicBezTo>
                    <a:pt x="79" y="60"/>
                    <a:pt x="79" y="60"/>
                    <a:pt x="79" y="60"/>
                  </a:cubicBezTo>
                  <a:moveTo>
                    <a:pt x="100" y="59"/>
                  </a:moveTo>
                  <a:cubicBezTo>
                    <a:pt x="98" y="57"/>
                    <a:pt x="98" y="57"/>
                    <a:pt x="98" y="57"/>
                  </a:cubicBezTo>
                  <a:cubicBezTo>
                    <a:pt x="100" y="56"/>
                    <a:pt x="100" y="56"/>
                    <a:pt x="100" y="56"/>
                  </a:cubicBezTo>
                  <a:cubicBezTo>
                    <a:pt x="102" y="57"/>
                    <a:pt x="102" y="57"/>
                    <a:pt x="102" y="57"/>
                  </a:cubicBezTo>
                  <a:cubicBezTo>
                    <a:pt x="100" y="59"/>
                    <a:pt x="100" y="59"/>
                    <a:pt x="100" y="59"/>
                  </a:cubicBezTo>
                  <a:moveTo>
                    <a:pt x="104" y="59"/>
                  </a:moveTo>
                  <a:cubicBezTo>
                    <a:pt x="102" y="57"/>
                    <a:pt x="102" y="57"/>
                    <a:pt x="102" y="57"/>
                  </a:cubicBezTo>
                  <a:cubicBezTo>
                    <a:pt x="104" y="56"/>
                    <a:pt x="104" y="56"/>
                    <a:pt x="104" y="56"/>
                  </a:cubicBezTo>
                  <a:cubicBezTo>
                    <a:pt x="106" y="57"/>
                    <a:pt x="106" y="57"/>
                    <a:pt x="106" y="57"/>
                  </a:cubicBezTo>
                  <a:cubicBezTo>
                    <a:pt x="104" y="59"/>
                    <a:pt x="104" y="59"/>
                    <a:pt x="104" y="59"/>
                  </a:cubicBezTo>
                  <a:moveTo>
                    <a:pt x="112" y="63"/>
                  </a:moveTo>
                  <a:cubicBezTo>
                    <a:pt x="106" y="57"/>
                    <a:pt x="106" y="57"/>
                    <a:pt x="106" y="57"/>
                  </a:cubicBezTo>
                  <a:cubicBezTo>
                    <a:pt x="108" y="56"/>
                    <a:pt x="108" y="56"/>
                    <a:pt x="108" y="56"/>
                  </a:cubicBezTo>
                  <a:cubicBezTo>
                    <a:pt x="113" y="61"/>
                    <a:pt x="113" y="61"/>
                    <a:pt x="113" y="61"/>
                  </a:cubicBezTo>
                  <a:cubicBezTo>
                    <a:pt x="113" y="62"/>
                    <a:pt x="112" y="62"/>
                    <a:pt x="112" y="63"/>
                  </a:cubicBezTo>
                  <a:moveTo>
                    <a:pt x="84" y="59"/>
                  </a:moveTo>
                  <a:cubicBezTo>
                    <a:pt x="83" y="57"/>
                    <a:pt x="83" y="57"/>
                    <a:pt x="83" y="57"/>
                  </a:cubicBezTo>
                  <a:cubicBezTo>
                    <a:pt x="85" y="55"/>
                    <a:pt x="85" y="55"/>
                    <a:pt x="85" y="55"/>
                  </a:cubicBezTo>
                  <a:cubicBezTo>
                    <a:pt x="87" y="57"/>
                    <a:pt x="87" y="57"/>
                    <a:pt x="87" y="57"/>
                  </a:cubicBezTo>
                  <a:cubicBezTo>
                    <a:pt x="84" y="59"/>
                    <a:pt x="84" y="59"/>
                    <a:pt x="84" y="59"/>
                  </a:cubicBezTo>
                  <a:moveTo>
                    <a:pt x="72" y="59"/>
                  </a:moveTo>
                  <a:cubicBezTo>
                    <a:pt x="71" y="58"/>
                    <a:pt x="71" y="58"/>
                    <a:pt x="71" y="58"/>
                  </a:cubicBezTo>
                  <a:cubicBezTo>
                    <a:pt x="74" y="55"/>
                    <a:pt x="74" y="55"/>
                    <a:pt x="74" y="55"/>
                  </a:cubicBezTo>
                  <a:cubicBezTo>
                    <a:pt x="75" y="56"/>
                    <a:pt x="75" y="56"/>
                    <a:pt x="75" y="56"/>
                  </a:cubicBezTo>
                  <a:cubicBezTo>
                    <a:pt x="72" y="59"/>
                    <a:pt x="72" y="59"/>
                    <a:pt x="72" y="59"/>
                  </a:cubicBezTo>
                  <a:moveTo>
                    <a:pt x="89" y="58"/>
                  </a:moveTo>
                  <a:cubicBezTo>
                    <a:pt x="87" y="57"/>
                    <a:pt x="87" y="57"/>
                    <a:pt x="87" y="57"/>
                  </a:cubicBezTo>
                  <a:cubicBezTo>
                    <a:pt x="90" y="54"/>
                    <a:pt x="90" y="54"/>
                    <a:pt x="90" y="54"/>
                  </a:cubicBezTo>
                  <a:cubicBezTo>
                    <a:pt x="91" y="56"/>
                    <a:pt x="91" y="56"/>
                    <a:pt x="91" y="56"/>
                  </a:cubicBezTo>
                  <a:cubicBezTo>
                    <a:pt x="89" y="58"/>
                    <a:pt x="89" y="58"/>
                    <a:pt x="89" y="58"/>
                  </a:cubicBezTo>
                  <a:moveTo>
                    <a:pt x="65" y="59"/>
                  </a:moveTo>
                  <a:cubicBezTo>
                    <a:pt x="63" y="57"/>
                    <a:pt x="63" y="57"/>
                    <a:pt x="63" y="57"/>
                  </a:cubicBezTo>
                  <a:cubicBezTo>
                    <a:pt x="66" y="54"/>
                    <a:pt x="66" y="54"/>
                    <a:pt x="66" y="54"/>
                  </a:cubicBezTo>
                  <a:cubicBezTo>
                    <a:pt x="68" y="56"/>
                    <a:pt x="68" y="56"/>
                    <a:pt x="68" y="56"/>
                  </a:cubicBezTo>
                  <a:cubicBezTo>
                    <a:pt x="65" y="59"/>
                    <a:pt x="65" y="59"/>
                    <a:pt x="65" y="59"/>
                  </a:cubicBezTo>
                  <a:moveTo>
                    <a:pt x="56" y="60"/>
                  </a:moveTo>
                  <a:cubicBezTo>
                    <a:pt x="56" y="59"/>
                    <a:pt x="56" y="58"/>
                    <a:pt x="55" y="57"/>
                  </a:cubicBezTo>
                  <a:cubicBezTo>
                    <a:pt x="59" y="54"/>
                    <a:pt x="59" y="54"/>
                    <a:pt x="59" y="54"/>
                  </a:cubicBezTo>
                  <a:cubicBezTo>
                    <a:pt x="60" y="55"/>
                    <a:pt x="60" y="55"/>
                    <a:pt x="60" y="55"/>
                  </a:cubicBezTo>
                  <a:cubicBezTo>
                    <a:pt x="56" y="60"/>
                    <a:pt x="56" y="60"/>
                    <a:pt x="56" y="60"/>
                  </a:cubicBezTo>
                  <a:moveTo>
                    <a:pt x="94" y="58"/>
                  </a:moveTo>
                  <a:cubicBezTo>
                    <a:pt x="92" y="56"/>
                    <a:pt x="92" y="56"/>
                    <a:pt x="92" y="56"/>
                  </a:cubicBezTo>
                  <a:cubicBezTo>
                    <a:pt x="94" y="54"/>
                    <a:pt x="94" y="54"/>
                    <a:pt x="94" y="54"/>
                  </a:cubicBezTo>
                  <a:cubicBezTo>
                    <a:pt x="96" y="55"/>
                    <a:pt x="96" y="55"/>
                    <a:pt x="96" y="55"/>
                  </a:cubicBezTo>
                  <a:cubicBezTo>
                    <a:pt x="94" y="58"/>
                    <a:pt x="94" y="58"/>
                    <a:pt x="94" y="58"/>
                  </a:cubicBezTo>
                  <a:moveTo>
                    <a:pt x="77" y="58"/>
                  </a:moveTo>
                  <a:cubicBezTo>
                    <a:pt x="76" y="56"/>
                    <a:pt x="76" y="56"/>
                    <a:pt x="76" y="56"/>
                  </a:cubicBezTo>
                  <a:cubicBezTo>
                    <a:pt x="78" y="54"/>
                    <a:pt x="78" y="54"/>
                    <a:pt x="78" y="54"/>
                  </a:cubicBezTo>
                  <a:cubicBezTo>
                    <a:pt x="80" y="55"/>
                    <a:pt x="80" y="55"/>
                    <a:pt x="80" y="55"/>
                  </a:cubicBezTo>
                  <a:cubicBezTo>
                    <a:pt x="77" y="58"/>
                    <a:pt x="77" y="58"/>
                    <a:pt x="77" y="58"/>
                  </a:cubicBezTo>
                  <a:moveTo>
                    <a:pt x="114" y="61"/>
                  </a:moveTo>
                  <a:cubicBezTo>
                    <a:pt x="108" y="55"/>
                    <a:pt x="108" y="55"/>
                    <a:pt x="108" y="55"/>
                  </a:cubicBezTo>
                  <a:cubicBezTo>
                    <a:pt x="110" y="54"/>
                    <a:pt x="110" y="54"/>
                    <a:pt x="110" y="54"/>
                  </a:cubicBezTo>
                  <a:cubicBezTo>
                    <a:pt x="115" y="59"/>
                    <a:pt x="115" y="59"/>
                    <a:pt x="115" y="59"/>
                  </a:cubicBezTo>
                  <a:cubicBezTo>
                    <a:pt x="115" y="60"/>
                    <a:pt x="114" y="60"/>
                    <a:pt x="114" y="61"/>
                  </a:cubicBezTo>
                  <a:moveTo>
                    <a:pt x="98" y="57"/>
                  </a:moveTo>
                  <a:cubicBezTo>
                    <a:pt x="96" y="55"/>
                    <a:pt x="96" y="55"/>
                    <a:pt x="96" y="55"/>
                  </a:cubicBezTo>
                  <a:cubicBezTo>
                    <a:pt x="98" y="54"/>
                    <a:pt x="98" y="54"/>
                    <a:pt x="98" y="54"/>
                  </a:cubicBezTo>
                  <a:cubicBezTo>
                    <a:pt x="100" y="55"/>
                    <a:pt x="100" y="55"/>
                    <a:pt x="100" y="55"/>
                  </a:cubicBezTo>
                  <a:cubicBezTo>
                    <a:pt x="98" y="57"/>
                    <a:pt x="98" y="57"/>
                    <a:pt x="98" y="57"/>
                  </a:cubicBezTo>
                  <a:moveTo>
                    <a:pt x="102" y="57"/>
                  </a:moveTo>
                  <a:cubicBezTo>
                    <a:pt x="100" y="55"/>
                    <a:pt x="100" y="55"/>
                    <a:pt x="100" y="55"/>
                  </a:cubicBezTo>
                  <a:cubicBezTo>
                    <a:pt x="102" y="54"/>
                    <a:pt x="102" y="54"/>
                    <a:pt x="102" y="54"/>
                  </a:cubicBezTo>
                  <a:cubicBezTo>
                    <a:pt x="104" y="55"/>
                    <a:pt x="104" y="55"/>
                    <a:pt x="104" y="55"/>
                  </a:cubicBezTo>
                  <a:cubicBezTo>
                    <a:pt x="102" y="57"/>
                    <a:pt x="102" y="57"/>
                    <a:pt x="102" y="57"/>
                  </a:cubicBezTo>
                  <a:moveTo>
                    <a:pt x="106" y="57"/>
                  </a:moveTo>
                  <a:cubicBezTo>
                    <a:pt x="104" y="55"/>
                    <a:pt x="104" y="55"/>
                    <a:pt x="104" y="55"/>
                  </a:cubicBezTo>
                  <a:cubicBezTo>
                    <a:pt x="106" y="54"/>
                    <a:pt x="106" y="54"/>
                    <a:pt x="106" y="54"/>
                  </a:cubicBezTo>
                  <a:cubicBezTo>
                    <a:pt x="108" y="55"/>
                    <a:pt x="108" y="55"/>
                    <a:pt x="108" y="55"/>
                  </a:cubicBezTo>
                  <a:cubicBezTo>
                    <a:pt x="106" y="57"/>
                    <a:pt x="106" y="57"/>
                    <a:pt x="106" y="57"/>
                  </a:cubicBezTo>
                  <a:moveTo>
                    <a:pt x="82" y="57"/>
                  </a:moveTo>
                  <a:cubicBezTo>
                    <a:pt x="81" y="55"/>
                    <a:pt x="81" y="55"/>
                    <a:pt x="81" y="55"/>
                  </a:cubicBezTo>
                  <a:cubicBezTo>
                    <a:pt x="83" y="53"/>
                    <a:pt x="83" y="53"/>
                    <a:pt x="83" y="53"/>
                  </a:cubicBezTo>
                  <a:cubicBezTo>
                    <a:pt x="85" y="55"/>
                    <a:pt x="85" y="55"/>
                    <a:pt x="85" y="55"/>
                  </a:cubicBezTo>
                  <a:cubicBezTo>
                    <a:pt x="82" y="57"/>
                    <a:pt x="82" y="57"/>
                    <a:pt x="82" y="57"/>
                  </a:cubicBezTo>
                  <a:moveTo>
                    <a:pt x="70" y="57"/>
                  </a:moveTo>
                  <a:cubicBezTo>
                    <a:pt x="69" y="56"/>
                    <a:pt x="69" y="56"/>
                    <a:pt x="69" y="56"/>
                  </a:cubicBezTo>
                  <a:cubicBezTo>
                    <a:pt x="72" y="53"/>
                    <a:pt x="72" y="53"/>
                    <a:pt x="72" y="53"/>
                  </a:cubicBezTo>
                  <a:cubicBezTo>
                    <a:pt x="73" y="54"/>
                    <a:pt x="73" y="54"/>
                    <a:pt x="73" y="54"/>
                  </a:cubicBezTo>
                  <a:cubicBezTo>
                    <a:pt x="70" y="57"/>
                    <a:pt x="70" y="57"/>
                    <a:pt x="70" y="57"/>
                  </a:cubicBezTo>
                  <a:moveTo>
                    <a:pt x="87" y="56"/>
                  </a:moveTo>
                  <a:cubicBezTo>
                    <a:pt x="85" y="55"/>
                    <a:pt x="85" y="55"/>
                    <a:pt x="85" y="55"/>
                  </a:cubicBezTo>
                  <a:cubicBezTo>
                    <a:pt x="88" y="52"/>
                    <a:pt x="88" y="52"/>
                    <a:pt x="88" y="52"/>
                  </a:cubicBezTo>
                  <a:cubicBezTo>
                    <a:pt x="89" y="54"/>
                    <a:pt x="89" y="54"/>
                    <a:pt x="89" y="54"/>
                  </a:cubicBezTo>
                  <a:cubicBezTo>
                    <a:pt x="87" y="56"/>
                    <a:pt x="87" y="56"/>
                    <a:pt x="87" y="56"/>
                  </a:cubicBezTo>
                  <a:moveTo>
                    <a:pt x="63" y="57"/>
                  </a:moveTo>
                  <a:cubicBezTo>
                    <a:pt x="61" y="55"/>
                    <a:pt x="61" y="55"/>
                    <a:pt x="61" y="55"/>
                  </a:cubicBezTo>
                  <a:cubicBezTo>
                    <a:pt x="64" y="52"/>
                    <a:pt x="64" y="52"/>
                    <a:pt x="64" y="52"/>
                  </a:cubicBezTo>
                  <a:cubicBezTo>
                    <a:pt x="66" y="54"/>
                    <a:pt x="66" y="54"/>
                    <a:pt x="66" y="54"/>
                  </a:cubicBezTo>
                  <a:cubicBezTo>
                    <a:pt x="63" y="57"/>
                    <a:pt x="63" y="57"/>
                    <a:pt x="63" y="57"/>
                  </a:cubicBezTo>
                  <a:moveTo>
                    <a:pt x="115" y="59"/>
                  </a:moveTo>
                  <a:cubicBezTo>
                    <a:pt x="110" y="53"/>
                    <a:pt x="110" y="53"/>
                    <a:pt x="110" y="53"/>
                  </a:cubicBezTo>
                  <a:cubicBezTo>
                    <a:pt x="112" y="52"/>
                    <a:pt x="112" y="52"/>
                    <a:pt x="112" y="52"/>
                  </a:cubicBezTo>
                  <a:cubicBezTo>
                    <a:pt x="117" y="57"/>
                    <a:pt x="117" y="57"/>
                    <a:pt x="117" y="57"/>
                  </a:cubicBezTo>
                  <a:cubicBezTo>
                    <a:pt x="116" y="58"/>
                    <a:pt x="116" y="58"/>
                    <a:pt x="115" y="59"/>
                  </a:cubicBezTo>
                  <a:moveTo>
                    <a:pt x="55" y="57"/>
                  </a:moveTo>
                  <a:cubicBezTo>
                    <a:pt x="55" y="56"/>
                    <a:pt x="55" y="55"/>
                    <a:pt x="55" y="54"/>
                  </a:cubicBezTo>
                  <a:cubicBezTo>
                    <a:pt x="57" y="52"/>
                    <a:pt x="57" y="52"/>
                    <a:pt x="57" y="52"/>
                  </a:cubicBezTo>
                  <a:cubicBezTo>
                    <a:pt x="58" y="54"/>
                    <a:pt x="58" y="54"/>
                    <a:pt x="58" y="54"/>
                  </a:cubicBezTo>
                  <a:cubicBezTo>
                    <a:pt x="55" y="57"/>
                    <a:pt x="55" y="57"/>
                    <a:pt x="55" y="57"/>
                  </a:cubicBezTo>
                  <a:moveTo>
                    <a:pt x="92" y="56"/>
                  </a:moveTo>
                  <a:cubicBezTo>
                    <a:pt x="90" y="54"/>
                    <a:pt x="90" y="54"/>
                    <a:pt x="90" y="54"/>
                  </a:cubicBezTo>
                  <a:cubicBezTo>
                    <a:pt x="92" y="52"/>
                    <a:pt x="92" y="52"/>
                    <a:pt x="92" y="52"/>
                  </a:cubicBezTo>
                  <a:cubicBezTo>
                    <a:pt x="94" y="53"/>
                    <a:pt x="94" y="53"/>
                    <a:pt x="94" y="53"/>
                  </a:cubicBezTo>
                  <a:cubicBezTo>
                    <a:pt x="92" y="56"/>
                    <a:pt x="92" y="56"/>
                    <a:pt x="92" y="56"/>
                  </a:cubicBezTo>
                  <a:moveTo>
                    <a:pt x="76" y="56"/>
                  </a:moveTo>
                  <a:cubicBezTo>
                    <a:pt x="74" y="54"/>
                    <a:pt x="74" y="54"/>
                    <a:pt x="74" y="54"/>
                  </a:cubicBezTo>
                  <a:cubicBezTo>
                    <a:pt x="76" y="52"/>
                    <a:pt x="76" y="52"/>
                    <a:pt x="76" y="52"/>
                  </a:cubicBezTo>
                  <a:cubicBezTo>
                    <a:pt x="78" y="53"/>
                    <a:pt x="78" y="53"/>
                    <a:pt x="78" y="53"/>
                  </a:cubicBezTo>
                  <a:cubicBezTo>
                    <a:pt x="76" y="56"/>
                    <a:pt x="76" y="56"/>
                    <a:pt x="76" y="56"/>
                  </a:cubicBezTo>
                  <a:moveTo>
                    <a:pt x="96" y="55"/>
                  </a:moveTo>
                  <a:cubicBezTo>
                    <a:pt x="94" y="53"/>
                    <a:pt x="94" y="53"/>
                    <a:pt x="94" y="53"/>
                  </a:cubicBezTo>
                  <a:cubicBezTo>
                    <a:pt x="96" y="52"/>
                    <a:pt x="96" y="52"/>
                    <a:pt x="96" y="52"/>
                  </a:cubicBezTo>
                  <a:cubicBezTo>
                    <a:pt x="98" y="53"/>
                    <a:pt x="98" y="53"/>
                    <a:pt x="98" y="53"/>
                  </a:cubicBezTo>
                  <a:cubicBezTo>
                    <a:pt x="96" y="55"/>
                    <a:pt x="96" y="55"/>
                    <a:pt x="96" y="55"/>
                  </a:cubicBezTo>
                  <a:moveTo>
                    <a:pt x="108" y="55"/>
                  </a:moveTo>
                  <a:cubicBezTo>
                    <a:pt x="106" y="53"/>
                    <a:pt x="106" y="53"/>
                    <a:pt x="106" y="53"/>
                  </a:cubicBezTo>
                  <a:cubicBezTo>
                    <a:pt x="108" y="52"/>
                    <a:pt x="108" y="52"/>
                    <a:pt x="108" y="52"/>
                  </a:cubicBezTo>
                  <a:cubicBezTo>
                    <a:pt x="109" y="53"/>
                    <a:pt x="109" y="53"/>
                    <a:pt x="109" y="53"/>
                  </a:cubicBezTo>
                  <a:cubicBezTo>
                    <a:pt x="108" y="55"/>
                    <a:pt x="108" y="55"/>
                    <a:pt x="108" y="55"/>
                  </a:cubicBezTo>
                  <a:moveTo>
                    <a:pt x="100" y="55"/>
                  </a:moveTo>
                  <a:cubicBezTo>
                    <a:pt x="98" y="53"/>
                    <a:pt x="98" y="53"/>
                    <a:pt x="98" y="53"/>
                  </a:cubicBezTo>
                  <a:cubicBezTo>
                    <a:pt x="100" y="52"/>
                    <a:pt x="100" y="52"/>
                    <a:pt x="100" y="52"/>
                  </a:cubicBezTo>
                  <a:cubicBezTo>
                    <a:pt x="102" y="53"/>
                    <a:pt x="102" y="53"/>
                    <a:pt x="102" y="53"/>
                  </a:cubicBezTo>
                  <a:cubicBezTo>
                    <a:pt x="100" y="55"/>
                    <a:pt x="100" y="55"/>
                    <a:pt x="100" y="55"/>
                  </a:cubicBezTo>
                  <a:moveTo>
                    <a:pt x="104" y="55"/>
                  </a:moveTo>
                  <a:cubicBezTo>
                    <a:pt x="102" y="53"/>
                    <a:pt x="102" y="53"/>
                    <a:pt x="102" y="53"/>
                  </a:cubicBezTo>
                  <a:cubicBezTo>
                    <a:pt x="104" y="52"/>
                    <a:pt x="104" y="52"/>
                    <a:pt x="104" y="52"/>
                  </a:cubicBezTo>
                  <a:cubicBezTo>
                    <a:pt x="106" y="53"/>
                    <a:pt x="106" y="53"/>
                    <a:pt x="106" y="53"/>
                  </a:cubicBezTo>
                  <a:cubicBezTo>
                    <a:pt x="104" y="55"/>
                    <a:pt x="104" y="55"/>
                    <a:pt x="104" y="55"/>
                  </a:cubicBezTo>
                  <a:moveTo>
                    <a:pt x="80" y="55"/>
                  </a:moveTo>
                  <a:cubicBezTo>
                    <a:pt x="79" y="53"/>
                    <a:pt x="79" y="53"/>
                    <a:pt x="79" y="53"/>
                  </a:cubicBezTo>
                  <a:cubicBezTo>
                    <a:pt x="81" y="51"/>
                    <a:pt x="81" y="51"/>
                    <a:pt x="81" y="51"/>
                  </a:cubicBezTo>
                  <a:cubicBezTo>
                    <a:pt x="83" y="53"/>
                    <a:pt x="83" y="53"/>
                    <a:pt x="83" y="53"/>
                  </a:cubicBezTo>
                  <a:cubicBezTo>
                    <a:pt x="80" y="55"/>
                    <a:pt x="80" y="55"/>
                    <a:pt x="80" y="55"/>
                  </a:cubicBezTo>
                  <a:moveTo>
                    <a:pt x="68" y="55"/>
                  </a:moveTo>
                  <a:cubicBezTo>
                    <a:pt x="67" y="54"/>
                    <a:pt x="67" y="54"/>
                    <a:pt x="67" y="54"/>
                  </a:cubicBezTo>
                  <a:cubicBezTo>
                    <a:pt x="70" y="51"/>
                    <a:pt x="70" y="51"/>
                    <a:pt x="70" y="51"/>
                  </a:cubicBezTo>
                  <a:cubicBezTo>
                    <a:pt x="71" y="52"/>
                    <a:pt x="71" y="52"/>
                    <a:pt x="71" y="52"/>
                  </a:cubicBezTo>
                  <a:cubicBezTo>
                    <a:pt x="68" y="55"/>
                    <a:pt x="68" y="55"/>
                    <a:pt x="68" y="55"/>
                  </a:cubicBezTo>
                  <a:moveTo>
                    <a:pt x="85" y="54"/>
                  </a:moveTo>
                  <a:cubicBezTo>
                    <a:pt x="83" y="53"/>
                    <a:pt x="83" y="53"/>
                    <a:pt x="83" y="53"/>
                  </a:cubicBezTo>
                  <a:cubicBezTo>
                    <a:pt x="86" y="50"/>
                    <a:pt x="86" y="50"/>
                    <a:pt x="86" y="50"/>
                  </a:cubicBezTo>
                  <a:cubicBezTo>
                    <a:pt x="87" y="52"/>
                    <a:pt x="87" y="52"/>
                    <a:pt x="87" y="52"/>
                  </a:cubicBezTo>
                  <a:cubicBezTo>
                    <a:pt x="85" y="54"/>
                    <a:pt x="85" y="54"/>
                    <a:pt x="85" y="54"/>
                  </a:cubicBezTo>
                  <a:moveTo>
                    <a:pt x="55" y="53"/>
                  </a:moveTo>
                  <a:cubicBezTo>
                    <a:pt x="55" y="52"/>
                    <a:pt x="55" y="51"/>
                    <a:pt x="55" y="50"/>
                  </a:cubicBezTo>
                  <a:cubicBezTo>
                    <a:pt x="56" y="52"/>
                    <a:pt x="56" y="52"/>
                    <a:pt x="56" y="52"/>
                  </a:cubicBezTo>
                  <a:cubicBezTo>
                    <a:pt x="55" y="53"/>
                    <a:pt x="55" y="53"/>
                    <a:pt x="55" y="53"/>
                  </a:cubicBezTo>
                  <a:moveTo>
                    <a:pt x="61" y="55"/>
                  </a:moveTo>
                  <a:cubicBezTo>
                    <a:pt x="59" y="54"/>
                    <a:pt x="59" y="54"/>
                    <a:pt x="59" y="54"/>
                  </a:cubicBezTo>
                  <a:cubicBezTo>
                    <a:pt x="62" y="50"/>
                    <a:pt x="62" y="50"/>
                    <a:pt x="62" y="50"/>
                  </a:cubicBezTo>
                  <a:cubicBezTo>
                    <a:pt x="64" y="52"/>
                    <a:pt x="64" y="52"/>
                    <a:pt x="64" y="52"/>
                  </a:cubicBezTo>
                  <a:cubicBezTo>
                    <a:pt x="61" y="55"/>
                    <a:pt x="61" y="55"/>
                    <a:pt x="61" y="55"/>
                  </a:cubicBezTo>
                  <a:moveTo>
                    <a:pt x="110" y="53"/>
                  </a:moveTo>
                  <a:cubicBezTo>
                    <a:pt x="108" y="51"/>
                    <a:pt x="108" y="51"/>
                    <a:pt x="108" y="51"/>
                  </a:cubicBezTo>
                  <a:cubicBezTo>
                    <a:pt x="110" y="50"/>
                    <a:pt x="110" y="50"/>
                    <a:pt x="110" y="50"/>
                  </a:cubicBezTo>
                  <a:cubicBezTo>
                    <a:pt x="111" y="52"/>
                    <a:pt x="111" y="52"/>
                    <a:pt x="111" y="52"/>
                  </a:cubicBezTo>
                  <a:cubicBezTo>
                    <a:pt x="110" y="53"/>
                    <a:pt x="110" y="53"/>
                    <a:pt x="110" y="53"/>
                  </a:cubicBezTo>
                  <a:moveTo>
                    <a:pt x="90" y="54"/>
                  </a:moveTo>
                  <a:cubicBezTo>
                    <a:pt x="88" y="52"/>
                    <a:pt x="88" y="52"/>
                    <a:pt x="88" y="52"/>
                  </a:cubicBezTo>
                  <a:cubicBezTo>
                    <a:pt x="90" y="50"/>
                    <a:pt x="90" y="50"/>
                    <a:pt x="90" y="50"/>
                  </a:cubicBezTo>
                  <a:cubicBezTo>
                    <a:pt x="92" y="52"/>
                    <a:pt x="92" y="52"/>
                    <a:pt x="92" y="52"/>
                  </a:cubicBezTo>
                  <a:cubicBezTo>
                    <a:pt x="90" y="54"/>
                    <a:pt x="90" y="54"/>
                    <a:pt x="90" y="54"/>
                  </a:cubicBezTo>
                  <a:moveTo>
                    <a:pt x="74" y="54"/>
                  </a:moveTo>
                  <a:cubicBezTo>
                    <a:pt x="72" y="52"/>
                    <a:pt x="72" y="52"/>
                    <a:pt x="72" y="52"/>
                  </a:cubicBezTo>
                  <a:cubicBezTo>
                    <a:pt x="74" y="50"/>
                    <a:pt x="74" y="50"/>
                    <a:pt x="74" y="50"/>
                  </a:cubicBezTo>
                  <a:cubicBezTo>
                    <a:pt x="76" y="52"/>
                    <a:pt x="76" y="52"/>
                    <a:pt x="76" y="52"/>
                  </a:cubicBezTo>
                  <a:cubicBezTo>
                    <a:pt x="74" y="54"/>
                    <a:pt x="74" y="54"/>
                    <a:pt x="74" y="54"/>
                  </a:cubicBezTo>
                  <a:moveTo>
                    <a:pt x="106" y="53"/>
                  </a:moveTo>
                  <a:cubicBezTo>
                    <a:pt x="104" y="51"/>
                    <a:pt x="104" y="51"/>
                    <a:pt x="104" y="51"/>
                  </a:cubicBezTo>
                  <a:cubicBezTo>
                    <a:pt x="106" y="50"/>
                    <a:pt x="106" y="50"/>
                    <a:pt x="106" y="50"/>
                  </a:cubicBezTo>
                  <a:cubicBezTo>
                    <a:pt x="107" y="51"/>
                    <a:pt x="107" y="51"/>
                    <a:pt x="107" y="51"/>
                  </a:cubicBezTo>
                  <a:cubicBezTo>
                    <a:pt x="106" y="53"/>
                    <a:pt x="106" y="53"/>
                    <a:pt x="106" y="53"/>
                  </a:cubicBezTo>
                  <a:moveTo>
                    <a:pt x="94" y="53"/>
                  </a:moveTo>
                  <a:cubicBezTo>
                    <a:pt x="92" y="52"/>
                    <a:pt x="92" y="52"/>
                    <a:pt x="92" y="52"/>
                  </a:cubicBezTo>
                  <a:cubicBezTo>
                    <a:pt x="94" y="50"/>
                    <a:pt x="94" y="50"/>
                    <a:pt x="94" y="50"/>
                  </a:cubicBezTo>
                  <a:cubicBezTo>
                    <a:pt x="96" y="51"/>
                    <a:pt x="96" y="51"/>
                    <a:pt x="96" y="51"/>
                  </a:cubicBezTo>
                  <a:cubicBezTo>
                    <a:pt x="94" y="53"/>
                    <a:pt x="94" y="53"/>
                    <a:pt x="94" y="53"/>
                  </a:cubicBezTo>
                  <a:moveTo>
                    <a:pt x="98" y="53"/>
                  </a:moveTo>
                  <a:cubicBezTo>
                    <a:pt x="96" y="51"/>
                    <a:pt x="96" y="51"/>
                    <a:pt x="96" y="51"/>
                  </a:cubicBezTo>
                  <a:cubicBezTo>
                    <a:pt x="98" y="50"/>
                    <a:pt x="98" y="50"/>
                    <a:pt x="98" y="50"/>
                  </a:cubicBezTo>
                  <a:cubicBezTo>
                    <a:pt x="100" y="51"/>
                    <a:pt x="100" y="51"/>
                    <a:pt x="100" y="51"/>
                  </a:cubicBezTo>
                  <a:cubicBezTo>
                    <a:pt x="98" y="53"/>
                    <a:pt x="98" y="53"/>
                    <a:pt x="98" y="53"/>
                  </a:cubicBezTo>
                  <a:moveTo>
                    <a:pt x="102" y="53"/>
                  </a:moveTo>
                  <a:cubicBezTo>
                    <a:pt x="100" y="51"/>
                    <a:pt x="100" y="51"/>
                    <a:pt x="100" y="51"/>
                  </a:cubicBezTo>
                  <a:cubicBezTo>
                    <a:pt x="102" y="50"/>
                    <a:pt x="102" y="50"/>
                    <a:pt x="102" y="50"/>
                  </a:cubicBezTo>
                  <a:cubicBezTo>
                    <a:pt x="104" y="51"/>
                    <a:pt x="104" y="51"/>
                    <a:pt x="104" y="51"/>
                  </a:cubicBezTo>
                  <a:cubicBezTo>
                    <a:pt x="102" y="53"/>
                    <a:pt x="102" y="53"/>
                    <a:pt x="102" y="53"/>
                  </a:cubicBezTo>
                  <a:moveTo>
                    <a:pt x="117" y="57"/>
                  </a:moveTo>
                  <a:cubicBezTo>
                    <a:pt x="112" y="52"/>
                    <a:pt x="112" y="52"/>
                    <a:pt x="112" y="52"/>
                  </a:cubicBezTo>
                  <a:cubicBezTo>
                    <a:pt x="114" y="50"/>
                    <a:pt x="114" y="50"/>
                    <a:pt x="114" y="50"/>
                  </a:cubicBezTo>
                  <a:cubicBezTo>
                    <a:pt x="119" y="55"/>
                    <a:pt x="119" y="55"/>
                    <a:pt x="119" y="55"/>
                  </a:cubicBezTo>
                  <a:cubicBezTo>
                    <a:pt x="118" y="55"/>
                    <a:pt x="118" y="56"/>
                    <a:pt x="117" y="57"/>
                  </a:cubicBezTo>
                  <a:moveTo>
                    <a:pt x="78" y="53"/>
                  </a:moveTo>
                  <a:cubicBezTo>
                    <a:pt x="77" y="52"/>
                    <a:pt x="77" y="52"/>
                    <a:pt x="77" y="52"/>
                  </a:cubicBezTo>
                  <a:cubicBezTo>
                    <a:pt x="79" y="49"/>
                    <a:pt x="79" y="49"/>
                    <a:pt x="79" y="49"/>
                  </a:cubicBezTo>
                  <a:cubicBezTo>
                    <a:pt x="81" y="51"/>
                    <a:pt x="81" y="51"/>
                    <a:pt x="81" y="51"/>
                  </a:cubicBezTo>
                  <a:cubicBezTo>
                    <a:pt x="78" y="53"/>
                    <a:pt x="78" y="53"/>
                    <a:pt x="78" y="53"/>
                  </a:cubicBezTo>
                  <a:moveTo>
                    <a:pt x="66" y="53"/>
                  </a:moveTo>
                  <a:cubicBezTo>
                    <a:pt x="65" y="52"/>
                    <a:pt x="65" y="52"/>
                    <a:pt x="65" y="52"/>
                  </a:cubicBezTo>
                  <a:cubicBezTo>
                    <a:pt x="68" y="49"/>
                    <a:pt x="68" y="49"/>
                    <a:pt x="68" y="49"/>
                  </a:cubicBezTo>
                  <a:cubicBezTo>
                    <a:pt x="69" y="50"/>
                    <a:pt x="69" y="50"/>
                    <a:pt x="69" y="50"/>
                  </a:cubicBezTo>
                  <a:cubicBezTo>
                    <a:pt x="66" y="53"/>
                    <a:pt x="66" y="53"/>
                    <a:pt x="66" y="53"/>
                  </a:cubicBezTo>
                  <a:moveTo>
                    <a:pt x="83" y="52"/>
                  </a:moveTo>
                  <a:cubicBezTo>
                    <a:pt x="82" y="51"/>
                    <a:pt x="82" y="51"/>
                    <a:pt x="82" y="51"/>
                  </a:cubicBezTo>
                  <a:cubicBezTo>
                    <a:pt x="84" y="48"/>
                    <a:pt x="84" y="48"/>
                    <a:pt x="84" y="48"/>
                  </a:cubicBezTo>
                  <a:cubicBezTo>
                    <a:pt x="85" y="50"/>
                    <a:pt x="85" y="50"/>
                    <a:pt x="85" y="50"/>
                  </a:cubicBezTo>
                  <a:cubicBezTo>
                    <a:pt x="83" y="52"/>
                    <a:pt x="83" y="52"/>
                    <a:pt x="83" y="52"/>
                  </a:cubicBezTo>
                  <a:moveTo>
                    <a:pt x="59" y="53"/>
                  </a:moveTo>
                  <a:cubicBezTo>
                    <a:pt x="57" y="52"/>
                    <a:pt x="57" y="52"/>
                    <a:pt x="57" y="52"/>
                  </a:cubicBezTo>
                  <a:cubicBezTo>
                    <a:pt x="60" y="48"/>
                    <a:pt x="60" y="48"/>
                    <a:pt x="60" y="48"/>
                  </a:cubicBezTo>
                  <a:cubicBezTo>
                    <a:pt x="62" y="50"/>
                    <a:pt x="62" y="50"/>
                    <a:pt x="62" y="50"/>
                  </a:cubicBezTo>
                  <a:cubicBezTo>
                    <a:pt x="59" y="53"/>
                    <a:pt x="59" y="53"/>
                    <a:pt x="59" y="53"/>
                  </a:cubicBezTo>
                  <a:moveTo>
                    <a:pt x="108" y="51"/>
                  </a:moveTo>
                  <a:cubicBezTo>
                    <a:pt x="106" y="50"/>
                    <a:pt x="106" y="50"/>
                    <a:pt x="106" y="50"/>
                  </a:cubicBezTo>
                  <a:cubicBezTo>
                    <a:pt x="108" y="48"/>
                    <a:pt x="108" y="48"/>
                    <a:pt x="108" y="48"/>
                  </a:cubicBezTo>
                  <a:cubicBezTo>
                    <a:pt x="109" y="50"/>
                    <a:pt x="109" y="50"/>
                    <a:pt x="109" y="50"/>
                  </a:cubicBezTo>
                  <a:cubicBezTo>
                    <a:pt x="108" y="51"/>
                    <a:pt x="108" y="51"/>
                    <a:pt x="108" y="51"/>
                  </a:cubicBezTo>
                  <a:moveTo>
                    <a:pt x="88" y="52"/>
                  </a:moveTo>
                  <a:cubicBezTo>
                    <a:pt x="86" y="50"/>
                    <a:pt x="86" y="50"/>
                    <a:pt x="86" y="50"/>
                  </a:cubicBezTo>
                  <a:cubicBezTo>
                    <a:pt x="88" y="48"/>
                    <a:pt x="88" y="48"/>
                    <a:pt x="88" y="48"/>
                  </a:cubicBezTo>
                  <a:cubicBezTo>
                    <a:pt x="90" y="50"/>
                    <a:pt x="90" y="50"/>
                    <a:pt x="90" y="50"/>
                  </a:cubicBezTo>
                  <a:cubicBezTo>
                    <a:pt x="88" y="52"/>
                    <a:pt x="88" y="52"/>
                    <a:pt x="88" y="52"/>
                  </a:cubicBezTo>
                  <a:moveTo>
                    <a:pt x="72" y="52"/>
                  </a:moveTo>
                  <a:cubicBezTo>
                    <a:pt x="70" y="50"/>
                    <a:pt x="70" y="50"/>
                    <a:pt x="70" y="50"/>
                  </a:cubicBezTo>
                  <a:cubicBezTo>
                    <a:pt x="73" y="48"/>
                    <a:pt x="73" y="48"/>
                    <a:pt x="73" y="48"/>
                  </a:cubicBezTo>
                  <a:cubicBezTo>
                    <a:pt x="74" y="50"/>
                    <a:pt x="74" y="50"/>
                    <a:pt x="74" y="50"/>
                  </a:cubicBezTo>
                  <a:cubicBezTo>
                    <a:pt x="72" y="52"/>
                    <a:pt x="72" y="52"/>
                    <a:pt x="72" y="52"/>
                  </a:cubicBezTo>
                  <a:moveTo>
                    <a:pt x="92" y="51"/>
                  </a:moveTo>
                  <a:cubicBezTo>
                    <a:pt x="90" y="50"/>
                    <a:pt x="90" y="50"/>
                    <a:pt x="90" y="50"/>
                  </a:cubicBezTo>
                  <a:cubicBezTo>
                    <a:pt x="92" y="48"/>
                    <a:pt x="92" y="48"/>
                    <a:pt x="92" y="48"/>
                  </a:cubicBezTo>
                  <a:cubicBezTo>
                    <a:pt x="94" y="50"/>
                    <a:pt x="94" y="50"/>
                    <a:pt x="94" y="50"/>
                  </a:cubicBezTo>
                  <a:cubicBezTo>
                    <a:pt x="92" y="51"/>
                    <a:pt x="92" y="51"/>
                    <a:pt x="92" y="51"/>
                  </a:cubicBezTo>
                  <a:moveTo>
                    <a:pt x="104" y="51"/>
                  </a:moveTo>
                  <a:cubicBezTo>
                    <a:pt x="102" y="49"/>
                    <a:pt x="102" y="49"/>
                    <a:pt x="102" y="49"/>
                  </a:cubicBezTo>
                  <a:cubicBezTo>
                    <a:pt x="104" y="48"/>
                    <a:pt x="104" y="48"/>
                    <a:pt x="104" y="48"/>
                  </a:cubicBezTo>
                  <a:cubicBezTo>
                    <a:pt x="106" y="50"/>
                    <a:pt x="106" y="50"/>
                    <a:pt x="106" y="50"/>
                  </a:cubicBezTo>
                  <a:cubicBezTo>
                    <a:pt x="104" y="51"/>
                    <a:pt x="104" y="51"/>
                    <a:pt x="104" y="51"/>
                  </a:cubicBezTo>
                  <a:moveTo>
                    <a:pt x="96" y="51"/>
                  </a:moveTo>
                  <a:cubicBezTo>
                    <a:pt x="94" y="50"/>
                    <a:pt x="94" y="50"/>
                    <a:pt x="94" y="50"/>
                  </a:cubicBezTo>
                  <a:cubicBezTo>
                    <a:pt x="96" y="48"/>
                    <a:pt x="96" y="48"/>
                    <a:pt x="96" y="48"/>
                  </a:cubicBezTo>
                  <a:cubicBezTo>
                    <a:pt x="98" y="49"/>
                    <a:pt x="98" y="49"/>
                    <a:pt x="98" y="49"/>
                  </a:cubicBezTo>
                  <a:cubicBezTo>
                    <a:pt x="96" y="51"/>
                    <a:pt x="96" y="51"/>
                    <a:pt x="96" y="51"/>
                  </a:cubicBezTo>
                  <a:moveTo>
                    <a:pt x="100" y="51"/>
                  </a:moveTo>
                  <a:cubicBezTo>
                    <a:pt x="98" y="49"/>
                    <a:pt x="98" y="49"/>
                    <a:pt x="98" y="49"/>
                  </a:cubicBezTo>
                  <a:cubicBezTo>
                    <a:pt x="100" y="48"/>
                    <a:pt x="100" y="48"/>
                    <a:pt x="100" y="48"/>
                  </a:cubicBezTo>
                  <a:cubicBezTo>
                    <a:pt x="102" y="49"/>
                    <a:pt x="102" y="49"/>
                    <a:pt x="102" y="49"/>
                  </a:cubicBezTo>
                  <a:cubicBezTo>
                    <a:pt x="100" y="51"/>
                    <a:pt x="100" y="51"/>
                    <a:pt x="100" y="51"/>
                  </a:cubicBezTo>
                  <a:moveTo>
                    <a:pt x="112" y="51"/>
                  </a:moveTo>
                  <a:cubicBezTo>
                    <a:pt x="110" y="50"/>
                    <a:pt x="110" y="50"/>
                    <a:pt x="110" y="50"/>
                  </a:cubicBezTo>
                  <a:cubicBezTo>
                    <a:pt x="112" y="48"/>
                    <a:pt x="112" y="48"/>
                    <a:pt x="112" y="48"/>
                  </a:cubicBezTo>
                  <a:cubicBezTo>
                    <a:pt x="114" y="49"/>
                    <a:pt x="114" y="49"/>
                    <a:pt x="114" y="49"/>
                  </a:cubicBezTo>
                  <a:cubicBezTo>
                    <a:pt x="112" y="51"/>
                    <a:pt x="112" y="51"/>
                    <a:pt x="112" y="51"/>
                  </a:cubicBezTo>
                  <a:moveTo>
                    <a:pt x="119" y="54"/>
                  </a:moveTo>
                  <a:cubicBezTo>
                    <a:pt x="114" y="49"/>
                    <a:pt x="114" y="49"/>
                    <a:pt x="114" y="49"/>
                  </a:cubicBezTo>
                  <a:cubicBezTo>
                    <a:pt x="116" y="48"/>
                    <a:pt x="116" y="48"/>
                    <a:pt x="116" y="48"/>
                  </a:cubicBezTo>
                  <a:cubicBezTo>
                    <a:pt x="121" y="52"/>
                    <a:pt x="121" y="52"/>
                    <a:pt x="121" y="52"/>
                  </a:cubicBezTo>
                  <a:cubicBezTo>
                    <a:pt x="120" y="53"/>
                    <a:pt x="120" y="54"/>
                    <a:pt x="119" y="54"/>
                  </a:cubicBezTo>
                  <a:moveTo>
                    <a:pt x="76" y="51"/>
                  </a:moveTo>
                  <a:cubicBezTo>
                    <a:pt x="75" y="50"/>
                    <a:pt x="75" y="50"/>
                    <a:pt x="75" y="50"/>
                  </a:cubicBezTo>
                  <a:cubicBezTo>
                    <a:pt x="77" y="47"/>
                    <a:pt x="77" y="47"/>
                    <a:pt x="77" y="47"/>
                  </a:cubicBezTo>
                  <a:cubicBezTo>
                    <a:pt x="79" y="49"/>
                    <a:pt x="79" y="49"/>
                    <a:pt x="79" y="49"/>
                  </a:cubicBezTo>
                  <a:cubicBezTo>
                    <a:pt x="76" y="51"/>
                    <a:pt x="76" y="51"/>
                    <a:pt x="76" y="51"/>
                  </a:cubicBezTo>
                  <a:moveTo>
                    <a:pt x="64" y="51"/>
                  </a:moveTo>
                  <a:cubicBezTo>
                    <a:pt x="63" y="50"/>
                    <a:pt x="63" y="50"/>
                    <a:pt x="63" y="50"/>
                  </a:cubicBezTo>
                  <a:cubicBezTo>
                    <a:pt x="66" y="47"/>
                    <a:pt x="66" y="47"/>
                    <a:pt x="66" y="47"/>
                  </a:cubicBezTo>
                  <a:cubicBezTo>
                    <a:pt x="67" y="49"/>
                    <a:pt x="67" y="49"/>
                    <a:pt x="67" y="49"/>
                  </a:cubicBezTo>
                  <a:cubicBezTo>
                    <a:pt x="64" y="51"/>
                    <a:pt x="64" y="51"/>
                    <a:pt x="64" y="51"/>
                  </a:cubicBezTo>
                  <a:moveTo>
                    <a:pt x="81" y="50"/>
                  </a:moveTo>
                  <a:cubicBezTo>
                    <a:pt x="80" y="49"/>
                    <a:pt x="80" y="49"/>
                    <a:pt x="80" y="49"/>
                  </a:cubicBezTo>
                  <a:cubicBezTo>
                    <a:pt x="82" y="47"/>
                    <a:pt x="82" y="47"/>
                    <a:pt x="82" y="47"/>
                  </a:cubicBezTo>
                  <a:cubicBezTo>
                    <a:pt x="83" y="48"/>
                    <a:pt x="83" y="48"/>
                    <a:pt x="83" y="48"/>
                  </a:cubicBezTo>
                  <a:cubicBezTo>
                    <a:pt x="81" y="50"/>
                    <a:pt x="81" y="50"/>
                    <a:pt x="81" y="50"/>
                  </a:cubicBezTo>
                  <a:moveTo>
                    <a:pt x="57" y="51"/>
                  </a:moveTo>
                  <a:cubicBezTo>
                    <a:pt x="55" y="50"/>
                    <a:pt x="55" y="50"/>
                    <a:pt x="55" y="50"/>
                  </a:cubicBezTo>
                  <a:cubicBezTo>
                    <a:pt x="55" y="49"/>
                    <a:pt x="55" y="49"/>
                    <a:pt x="55" y="49"/>
                  </a:cubicBezTo>
                  <a:cubicBezTo>
                    <a:pt x="59" y="46"/>
                    <a:pt x="59" y="46"/>
                    <a:pt x="59" y="46"/>
                  </a:cubicBezTo>
                  <a:cubicBezTo>
                    <a:pt x="60" y="48"/>
                    <a:pt x="60" y="48"/>
                    <a:pt x="60" y="48"/>
                  </a:cubicBezTo>
                  <a:cubicBezTo>
                    <a:pt x="57" y="51"/>
                    <a:pt x="57" y="51"/>
                    <a:pt x="57" y="51"/>
                  </a:cubicBezTo>
                  <a:moveTo>
                    <a:pt x="106" y="49"/>
                  </a:moveTo>
                  <a:cubicBezTo>
                    <a:pt x="104" y="48"/>
                    <a:pt x="104" y="48"/>
                    <a:pt x="104" y="48"/>
                  </a:cubicBezTo>
                  <a:cubicBezTo>
                    <a:pt x="106" y="46"/>
                    <a:pt x="106" y="46"/>
                    <a:pt x="106" y="46"/>
                  </a:cubicBezTo>
                  <a:cubicBezTo>
                    <a:pt x="107" y="48"/>
                    <a:pt x="107" y="48"/>
                    <a:pt x="107" y="48"/>
                  </a:cubicBezTo>
                  <a:cubicBezTo>
                    <a:pt x="106" y="49"/>
                    <a:pt x="106" y="49"/>
                    <a:pt x="106" y="49"/>
                  </a:cubicBezTo>
                  <a:moveTo>
                    <a:pt x="86" y="50"/>
                  </a:moveTo>
                  <a:cubicBezTo>
                    <a:pt x="84" y="48"/>
                    <a:pt x="84" y="48"/>
                    <a:pt x="84" y="48"/>
                  </a:cubicBezTo>
                  <a:cubicBezTo>
                    <a:pt x="86" y="46"/>
                    <a:pt x="86" y="46"/>
                    <a:pt x="86" y="46"/>
                  </a:cubicBezTo>
                  <a:cubicBezTo>
                    <a:pt x="88" y="48"/>
                    <a:pt x="88" y="48"/>
                    <a:pt x="88" y="48"/>
                  </a:cubicBezTo>
                  <a:cubicBezTo>
                    <a:pt x="86" y="50"/>
                    <a:pt x="86" y="50"/>
                    <a:pt x="86" y="50"/>
                  </a:cubicBezTo>
                  <a:moveTo>
                    <a:pt x="70" y="50"/>
                  </a:moveTo>
                  <a:cubicBezTo>
                    <a:pt x="68" y="49"/>
                    <a:pt x="68" y="49"/>
                    <a:pt x="68" y="49"/>
                  </a:cubicBezTo>
                  <a:cubicBezTo>
                    <a:pt x="71" y="46"/>
                    <a:pt x="71" y="46"/>
                    <a:pt x="71" y="46"/>
                  </a:cubicBezTo>
                  <a:cubicBezTo>
                    <a:pt x="72" y="48"/>
                    <a:pt x="72" y="48"/>
                    <a:pt x="72" y="48"/>
                  </a:cubicBezTo>
                  <a:cubicBezTo>
                    <a:pt x="70" y="50"/>
                    <a:pt x="70" y="50"/>
                    <a:pt x="70" y="50"/>
                  </a:cubicBezTo>
                  <a:moveTo>
                    <a:pt x="102" y="49"/>
                  </a:moveTo>
                  <a:cubicBezTo>
                    <a:pt x="100" y="48"/>
                    <a:pt x="100" y="48"/>
                    <a:pt x="100" y="48"/>
                  </a:cubicBezTo>
                  <a:cubicBezTo>
                    <a:pt x="102" y="46"/>
                    <a:pt x="102" y="46"/>
                    <a:pt x="102" y="46"/>
                  </a:cubicBezTo>
                  <a:cubicBezTo>
                    <a:pt x="104" y="48"/>
                    <a:pt x="104" y="48"/>
                    <a:pt x="104" y="48"/>
                  </a:cubicBezTo>
                  <a:cubicBezTo>
                    <a:pt x="102" y="49"/>
                    <a:pt x="102" y="49"/>
                    <a:pt x="102" y="49"/>
                  </a:cubicBezTo>
                  <a:moveTo>
                    <a:pt x="90" y="49"/>
                  </a:moveTo>
                  <a:cubicBezTo>
                    <a:pt x="89" y="48"/>
                    <a:pt x="89" y="48"/>
                    <a:pt x="89" y="48"/>
                  </a:cubicBezTo>
                  <a:cubicBezTo>
                    <a:pt x="90" y="46"/>
                    <a:pt x="90" y="46"/>
                    <a:pt x="90" y="46"/>
                  </a:cubicBezTo>
                  <a:cubicBezTo>
                    <a:pt x="92" y="48"/>
                    <a:pt x="92" y="48"/>
                    <a:pt x="92" y="48"/>
                  </a:cubicBezTo>
                  <a:cubicBezTo>
                    <a:pt x="90" y="49"/>
                    <a:pt x="90" y="49"/>
                    <a:pt x="90" y="49"/>
                  </a:cubicBezTo>
                  <a:moveTo>
                    <a:pt x="94" y="49"/>
                  </a:moveTo>
                  <a:cubicBezTo>
                    <a:pt x="92" y="48"/>
                    <a:pt x="92" y="48"/>
                    <a:pt x="92" y="48"/>
                  </a:cubicBezTo>
                  <a:cubicBezTo>
                    <a:pt x="94" y="46"/>
                    <a:pt x="94" y="46"/>
                    <a:pt x="94" y="46"/>
                  </a:cubicBezTo>
                  <a:cubicBezTo>
                    <a:pt x="96" y="48"/>
                    <a:pt x="96" y="48"/>
                    <a:pt x="96" y="48"/>
                  </a:cubicBezTo>
                  <a:cubicBezTo>
                    <a:pt x="94" y="49"/>
                    <a:pt x="94" y="49"/>
                    <a:pt x="94" y="49"/>
                  </a:cubicBezTo>
                  <a:moveTo>
                    <a:pt x="98" y="49"/>
                  </a:moveTo>
                  <a:cubicBezTo>
                    <a:pt x="96" y="48"/>
                    <a:pt x="96" y="48"/>
                    <a:pt x="96" y="48"/>
                  </a:cubicBezTo>
                  <a:cubicBezTo>
                    <a:pt x="98" y="46"/>
                    <a:pt x="98" y="46"/>
                    <a:pt x="98" y="46"/>
                  </a:cubicBezTo>
                  <a:cubicBezTo>
                    <a:pt x="100" y="48"/>
                    <a:pt x="100" y="48"/>
                    <a:pt x="100" y="48"/>
                  </a:cubicBezTo>
                  <a:cubicBezTo>
                    <a:pt x="98" y="49"/>
                    <a:pt x="98" y="49"/>
                    <a:pt x="98" y="49"/>
                  </a:cubicBezTo>
                  <a:moveTo>
                    <a:pt x="110" y="49"/>
                  </a:moveTo>
                  <a:cubicBezTo>
                    <a:pt x="108" y="48"/>
                    <a:pt x="108" y="48"/>
                    <a:pt x="108" y="48"/>
                  </a:cubicBezTo>
                  <a:cubicBezTo>
                    <a:pt x="110" y="46"/>
                    <a:pt x="110" y="46"/>
                    <a:pt x="110" y="46"/>
                  </a:cubicBezTo>
                  <a:cubicBezTo>
                    <a:pt x="112" y="47"/>
                    <a:pt x="112" y="47"/>
                    <a:pt x="112" y="47"/>
                  </a:cubicBezTo>
                  <a:cubicBezTo>
                    <a:pt x="110" y="49"/>
                    <a:pt x="110" y="49"/>
                    <a:pt x="110" y="49"/>
                  </a:cubicBezTo>
                  <a:moveTo>
                    <a:pt x="114" y="49"/>
                  </a:moveTo>
                  <a:cubicBezTo>
                    <a:pt x="112" y="47"/>
                    <a:pt x="112" y="47"/>
                    <a:pt x="112" y="47"/>
                  </a:cubicBezTo>
                  <a:cubicBezTo>
                    <a:pt x="114" y="46"/>
                    <a:pt x="114" y="46"/>
                    <a:pt x="114" y="46"/>
                  </a:cubicBezTo>
                  <a:cubicBezTo>
                    <a:pt x="116" y="47"/>
                    <a:pt x="116" y="47"/>
                    <a:pt x="116" y="47"/>
                  </a:cubicBezTo>
                  <a:cubicBezTo>
                    <a:pt x="114" y="49"/>
                    <a:pt x="114" y="49"/>
                    <a:pt x="114" y="49"/>
                  </a:cubicBezTo>
                  <a:moveTo>
                    <a:pt x="121" y="52"/>
                  </a:moveTo>
                  <a:cubicBezTo>
                    <a:pt x="116" y="47"/>
                    <a:pt x="116" y="47"/>
                    <a:pt x="116" y="47"/>
                  </a:cubicBezTo>
                  <a:cubicBezTo>
                    <a:pt x="118" y="45"/>
                    <a:pt x="118" y="45"/>
                    <a:pt x="118" y="45"/>
                  </a:cubicBezTo>
                  <a:cubicBezTo>
                    <a:pt x="122" y="49"/>
                    <a:pt x="122" y="49"/>
                    <a:pt x="122" y="49"/>
                  </a:cubicBezTo>
                  <a:cubicBezTo>
                    <a:pt x="122" y="50"/>
                    <a:pt x="121" y="51"/>
                    <a:pt x="121" y="52"/>
                  </a:cubicBezTo>
                  <a:moveTo>
                    <a:pt x="74" y="49"/>
                  </a:moveTo>
                  <a:cubicBezTo>
                    <a:pt x="73" y="48"/>
                    <a:pt x="73" y="48"/>
                    <a:pt x="73" y="48"/>
                  </a:cubicBezTo>
                  <a:cubicBezTo>
                    <a:pt x="75" y="45"/>
                    <a:pt x="75" y="45"/>
                    <a:pt x="75" y="45"/>
                  </a:cubicBezTo>
                  <a:cubicBezTo>
                    <a:pt x="77" y="47"/>
                    <a:pt x="77" y="47"/>
                    <a:pt x="77" y="47"/>
                  </a:cubicBezTo>
                  <a:cubicBezTo>
                    <a:pt x="74" y="49"/>
                    <a:pt x="74" y="49"/>
                    <a:pt x="74" y="49"/>
                  </a:cubicBezTo>
                  <a:moveTo>
                    <a:pt x="62" y="49"/>
                  </a:moveTo>
                  <a:cubicBezTo>
                    <a:pt x="61" y="48"/>
                    <a:pt x="61" y="48"/>
                    <a:pt x="61" y="48"/>
                  </a:cubicBezTo>
                  <a:cubicBezTo>
                    <a:pt x="64" y="45"/>
                    <a:pt x="64" y="45"/>
                    <a:pt x="64" y="45"/>
                  </a:cubicBezTo>
                  <a:cubicBezTo>
                    <a:pt x="65" y="47"/>
                    <a:pt x="65" y="47"/>
                    <a:pt x="65" y="47"/>
                  </a:cubicBezTo>
                  <a:cubicBezTo>
                    <a:pt x="62" y="49"/>
                    <a:pt x="62" y="49"/>
                    <a:pt x="62" y="49"/>
                  </a:cubicBezTo>
                  <a:moveTo>
                    <a:pt x="79" y="48"/>
                  </a:moveTo>
                  <a:cubicBezTo>
                    <a:pt x="78" y="47"/>
                    <a:pt x="78" y="47"/>
                    <a:pt x="78" y="47"/>
                  </a:cubicBezTo>
                  <a:cubicBezTo>
                    <a:pt x="80" y="45"/>
                    <a:pt x="80" y="45"/>
                    <a:pt x="80" y="45"/>
                  </a:cubicBezTo>
                  <a:cubicBezTo>
                    <a:pt x="81" y="46"/>
                    <a:pt x="81" y="46"/>
                    <a:pt x="81" y="46"/>
                  </a:cubicBezTo>
                  <a:cubicBezTo>
                    <a:pt x="79" y="48"/>
                    <a:pt x="79" y="48"/>
                    <a:pt x="79" y="48"/>
                  </a:cubicBezTo>
                  <a:moveTo>
                    <a:pt x="55" y="49"/>
                  </a:moveTo>
                  <a:cubicBezTo>
                    <a:pt x="56" y="47"/>
                    <a:pt x="56" y="46"/>
                    <a:pt x="56" y="45"/>
                  </a:cubicBezTo>
                  <a:cubicBezTo>
                    <a:pt x="57" y="44"/>
                    <a:pt x="57" y="44"/>
                    <a:pt x="57" y="44"/>
                  </a:cubicBezTo>
                  <a:cubicBezTo>
                    <a:pt x="58" y="46"/>
                    <a:pt x="58" y="46"/>
                    <a:pt x="58" y="46"/>
                  </a:cubicBezTo>
                  <a:cubicBezTo>
                    <a:pt x="55" y="49"/>
                    <a:pt x="55" y="49"/>
                    <a:pt x="55" y="49"/>
                  </a:cubicBezTo>
                  <a:moveTo>
                    <a:pt x="104" y="47"/>
                  </a:moveTo>
                  <a:cubicBezTo>
                    <a:pt x="102" y="46"/>
                    <a:pt x="102" y="46"/>
                    <a:pt x="102" y="46"/>
                  </a:cubicBezTo>
                  <a:cubicBezTo>
                    <a:pt x="104" y="44"/>
                    <a:pt x="104" y="44"/>
                    <a:pt x="104" y="44"/>
                  </a:cubicBezTo>
                  <a:cubicBezTo>
                    <a:pt x="105" y="46"/>
                    <a:pt x="105" y="46"/>
                    <a:pt x="105" y="46"/>
                  </a:cubicBezTo>
                  <a:cubicBezTo>
                    <a:pt x="104" y="47"/>
                    <a:pt x="104" y="47"/>
                    <a:pt x="104" y="47"/>
                  </a:cubicBezTo>
                  <a:moveTo>
                    <a:pt x="84" y="48"/>
                  </a:moveTo>
                  <a:cubicBezTo>
                    <a:pt x="82" y="46"/>
                    <a:pt x="82" y="46"/>
                    <a:pt x="82" y="46"/>
                  </a:cubicBezTo>
                  <a:cubicBezTo>
                    <a:pt x="84" y="44"/>
                    <a:pt x="84" y="44"/>
                    <a:pt x="84" y="44"/>
                  </a:cubicBezTo>
                  <a:cubicBezTo>
                    <a:pt x="86" y="46"/>
                    <a:pt x="86" y="46"/>
                    <a:pt x="86" y="46"/>
                  </a:cubicBezTo>
                  <a:cubicBezTo>
                    <a:pt x="84" y="48"/>
                    <a:pt x="84" y="48"/>
                    <a:pt x="84" y="48"/>
                  </a:cubicBezTo>
                  <a:moveTo>
                    <a:pt x="68" y="48"/>
                  </a:moveTo>
                  <a:cubicBezTo>
                    <a:pt x="66" y="47"/>
                    <a:pt x="66" y="47"/>
                    <a:pt x="66" y="47"/>
                  </a:cubicBezTo>
                  <a:cubicBezTo>
                    <a:pt x="69" y="44"/>
                    <a:pt x="69" y="44"/>
                    <a:pt x="69" y="44"/>
                  </a:cubicBezTo>
                  <a:cubicBezTo>
                    <a:pt x="70" y="46"/>
                    <a:pt x="70" y="46"/>
                    <a:pt x="70" y="46"/>
                  </a:cubicBezTo>
                  <a:cubicBezTo>
                    <a:pt x="68" y="48"/>
                    <a:pt x="68" y="48"/>
                    <a:pt x="68" y="48"/>
                  </a:cubicBezTo>
                  <a:moveTo>
                    <a:pt x="88" y="47"/>
                  </a:moveTo>
                  <a:cubicBezTo>
                    <a:pt x="87" y="46"/>
                    <a:pt x="87" y="46"/>
                    <a:pt x="87" y="46"/>
                  </a:cubicBezTo>
                  <a:cubicBezTo>
                    <a:pt x="88" y="44"/>
                    <a:pt x="88" y="44"/>
                    <a:pt x="88" y="44"/>
                  </a:cubicBezTo>
                  <a:cubicBezTo>
                    <a:pt x="90" y="46"/>
                    <a:pt x="90" y="46"/>
                    <a:pt x="90" y="46"/>
                  </a:cubicBezTo>
                  <a:cubicBezTo>
                    <a:pt x="88" y="47"/>
                    <a:pt x="88" y="47"/>
                    <a:pt x="88" y="47"/>
                  </a:cubicBezTo>
                  <a:moveTo>
                    <a:pt x="100" y="47"/>
                  </a:moveTo>
                  <a:cubicBezTo>
                    <a:pt x="98" y="46"/>
                    <a:pt x="98" y="46"/>
                    <a:pt x="98" y="46"/>
                  </a:cubicBezTo>
                  <a:cubicBezTo>
                    <a:pt x="100" y="44"/>
                    <a:pt x="100" y="44"/>
                    <a:pt x="100" y="44"/>
                  </a:cubicBezTo>
                  <a:cubicBezTo>
                    <a:pt x="102" y="46"/>
                    <a:pt x="102" y="46"/>
                    <a:pt x="102" y="46"/>
                  </a:cubicBezTo>
                  <a:cubicBezTo>
                    <a:pt x="100" y="47"/>
                    <a:pt x="100" y="47"/>
                    <a:pt x="100" y="47"/>
                  </a:cubicBezTo>
                  <a:moveTo>
                    <a:pt x="92" y="47"/>
                  </a:moveTo>
                  <a:cubicBezTo>
                    <a:pt x="91" y="46"/>
                    <a:pt x="91" y="46"/>
                    <a:pt x="91" y="46"/>
                  </a:cubicBezTo>
                  <a:cubicBezTo>
                    <a:pt x="92" y="44"/>
                    <a:pt x="92" y="44"/>
                    <a:pt x="92" y="44"/>
                  </a:cubicBezTo>
                  <a:cubicBezTo>
                    <a:pt x="94" y="46"/>
                    <a:pt x="94" y="46"/>
                    <a:pt x="94" y="46"/>
                  </a:cubicBezTo>
                  <a:cubicBezTo>
                    <a:pt x="92" y="47"/>
                    <a:pt x="92" y="47"/>
                    <a:pt x="92" y="47"/>
                  </a:cubicBezTo>
                  <a:moveTo>
                    <a:pt x="56" y="44"/>
                  </a:moveTo>
                  <a:cubicBezTo>
                    <a:pt x="56" y="44"/>
                    <a:pt x="56" y="44"/>
                    <a:pt x="56" y="44"/>
                  </a:cubicBezTo>
                  <a:cubicBezTo>
                    <a:pt x="56" y="44"/>
                    <a:pt x="56" y="44"/>
                    <a:pt x="56" y="44"/>
                  </a:cubicBezTo>
                  <a:cubicBezTo>
                    <a:pt x="56" y="44"/>
                    <a:pt x="56" y="44"/>
                    <a:pt x="56" y="44"/>
                  </a:cubicBezTo>
                  <a:moveTo>
                    <a:pt x="96" y="47"/>
                  </a:moveTo>
                  <a:cubicBezTo>
                    <a:pt x="94" y="46"/>
                    <a:pt x="94" y="46"/>
                    <a:pt x="94" y="46"/>
                  </a:cubicBezTo>
                  <a:cubicBezTo>
                    <a:pt x="96" y="44"/>
                    <a:pt x="96" y="44"/>
                    <a:pt x="96" y="44"/>
                  </a:cubicBezTo>
                  <a:cubicBezTo>
                    <a:pt x="98" y="46"/>
                    <a:pt x="98" y="46"/>
                    <a:pt x="98" y="46"/>
                  </a:cubicBezTo>
                  <a:cubicBezTo>
                    <a:pt x="96" y="47"/>
                    <a:pt x="96" y="47"/>
                    <a:pt x="96" y="47"/>
                  </a:cubicBezTo>
                  <a:moveTo>
                    <a:pt x="108" y="47"/>
                  </a:moveTo>
                  <a:cubicBezTo>
                    <a:pt x="106" y="46"/>
                    <a:pt x="106" y="46"/>
                    <a:pt x="106" y="46"/>
                  </a:cubicBezTo>
                  <a:cubicBezTo>
                    <a:pt x="108" y="44"/>
                    <a:pt x="108" y="44"/>
                    <a:pt x="108" y="44"/>
                  </a:cubicBezTo>
                  <a:cubicBezTo>
                    <a:pt x="110" y="45"/>
                    <a:pt x="110" y="45"/>
                    <a:pt x="110" y="45"/>
                  </a:cubicBezTo>
                  <a:cubicBezTo>
                    <a:pt x="108" y="47"/>
                    <a:pt x="108" y="47"/>
                    <a:pt x="108" y="47"/>
                  </a:cubicBezTo>
                  <a:moveTo>
                    <a:pt x="112" y="47"/>
                  </a:moveTo>
                  <a:cubicBezTo>
                    <a:pt x="110" y="45"/>
                    <a:pt x="110" y="45"/>
                    <a:pt x="110" y="45"/>
                  </a:cubicBezTo>
                  <a:cubicBezTo>
                    <a:pt x="112" y="44"/>
                    <a:pt x="112" y="44"/>
                    <a:pt x="112" y="44"/>
                  </a:cubicBezTo>
                  <a:cubicBezTo>
                    <a:pt x="114" y="45"/>
                    <a:pt x="114" y="45"/>
                    <a:pt x="114" y="45"/>
                  </a:cubicBezTo>
                  <a:cubicBezTo>
                    <a:pt x="112" y="47"/>
                    <a:pt x="112" y="47"/>
                    <a:pt x="112" y="47"/>
                  </a:cubicBezTo>
                  <a:moveTo>
                    <a:pt x="116" y="47"/>
                  </a:moveTo>
                  <a:cubicBezTo>
                    <a:pt x="114" y="45"/>
                    <a:pt x="114" y="45"/>
                    <a:pt x="114" y="45"/>
                  </a:cubicBezTo>
                  <a:cubicBezTo>
                    <a:pt x="116" y="43"/>
                    <a:pt x="116" y="43"/>
                    <a:pt x="116" y="43"/>
                  </a:cubicBezTo>
                  <a:cubicBezTo>
                    <a:pt x="118" y="45"/>
                    <a:pt x="118" y="45"/>
                    <a:pt x="118" y="45"/>
                  </a:cubicBezTo>
                  <a:cubicBezTo>
                    <a:pt x="116" y="47"/>
                    <a:pt x="116" y="47"/>
                    <a:pt x="116" y="47"/>
                  </a:cubicBezTo>
                  <a:moveTo>
                    <a:pt x="73" y="47"/>
                  </a:moveTo>
                  <a:cubicBezTo>
                    <a:pt x="71" y="46"/>
                    <a:pt x="71" y="46"/>
                    <a:pt x="71" y="46"/>
                  </a:cubicBezTo>
                  <a:cubicBezTo>
                    <a:pt x="73" y="43"/>
                    <a:pt x="73" y="43"/>
                    <a:pt x="73" y="43"/>
                  </a:cubicBezTo>
                  <a:cubicBezTo>
                    <a:pt x="75" y="45"/>
                    <a:pt x="75" y="45"/>
                    <a:pt x="75" y="45"/>
                  </a:cubicBezTo>
                  <a:cubicBezTo>
                    <a:pt x="73" y="47"/>
                    <a:pt x="73" y="47"/>
                    <a:pt x="73" y="47"/>
                  </a:cubicBezTo>
                  <a:moveTo>
                    <a:pt x="60" y="48"/>
                  </a:moveTo>
                  <a:cubicBezTo>
                    <a:pt x="59" y="46"/>
                    <a:pt x="59" y="46"/>
                    <a:pt x="59" y="46"/>
                  </a:cubicBezTo>
                  <a:cubicBezTo>
                    <a:pt x="62" y="43"/>
                    <a:pt x="62" y="43"/>
                    <a:pt x="62" y="43"/>
                  </a:cubicBezTo>
                  <a:cubicBezTo>
                    <a:pt x="63" y="45"/>
                    <a:pt x="63" y="45"/>
                    <a:pt x="63" y="45"/>
                  </a:cubicBezTo>
                  <a:cubicBezTo>
                    <a:pt x="60" y="48"/>
                    <a:pt x="60" y="48"/>
                    <a:pt x="60" y="48"/>
                  </a:cubicBezTo>
                  <a:moveTo>
                    <a:pt x="77" y="46"/>
                  </a:moveTo>
                  <a:cubicBezTo>
                    <a:pt x="76" y="45"/>
                    <a:pt x="76" y="45"/>
                    <a:pt x="76" y="45"/>
                  </a:cubicBezTo>
                  <a:cubicBezTo>
                    <a:pt x="78" y="43"/>
                    <a:pt x="78" y="43"/>
                    <a:pt x="78" y="43"/>
                  </a:cubicBezTo>
                  <a:cubicBezTo>
                    <a:pt x="79" y="44"/>
                    <a:pt x="79" y="44"/>
                    <a:pt x="79" y="44"/>
                  </a:cubicBezTo>
                  <a:cubicBezTo>
                    <a:pt x="77" y="46"/>
                    <a:pt x="77" y="46"/>
                    <a:pt x="77" y="46"/>
                  </a:cubicBezTo>
                  <a:moveTo>
                    <a:pt x="123" y="49"/>
                  </a:moveTo>
                  <a:cubicBezTo>
                    <a:pt x="119" y="45"/>
                    <a:pt x="119" y="45"/>
                    <a:pt x="119" y="45"/>
                  </a:cubicBezTo>
                  <a:cubicBezTo>
                    <a:pt x="121" y="42"/>
                    <a:pt x="121" y="42"/>
                    <a:pt x="121" y="42"/>
                  </a:cubicBezTo>
                  <a:cubicBezTo>
                    <a:pt x="124" y="46"/>
                    <a:pt x="124" y="46"/>
                    <a:pt x="124" y="46"/>
                  </a:cubicBezTo>
                  <a:cubicBezTo>
                    <a:pt x="124" y="47"/>
                    <a:pt x="123" y="48"/>
                    <a:pt x="123" y="49"/>
                  </a:cubicBezTo>
                  <a:moveTo>
                    <a:pt x="102" y="45"/>
                  </a:moveTo>
                  <a:cubicBezTo>
                    <a:pt x="100" y="44"/>
                    <a:pt x="100" y="44"/>
                    <a:pt x="100" y="44"/>
                  </a:cubicBezTo>
                  <a:cubicBezTo>
                    <a:pt x="102" y="42"/>
                    <a:pt x="102" y="42"/>
                    <a:pt x="102" y="42"/>
                  </a:cubicBezTo>
                  <a:cubicBezTo>
                    <a:pt x="103" y="44"/>
                    <a:pt x="103" y="44"/>
                    <a:pt x="103" y="44"/>
                  </a:cubicBezTo>
                  <a:cubicBezTo>
                    <a:pt x="102" y="45"/>
                    <a:pt x="102" y="45"/>
                    <a:pt x="102" y="45"/>
                  </a:cubicBezTo>
                  <a:moveTo>
                    <a:pt x="82" y="46"/>
                  </a:moveTo>
                  <a:cubicBezTo>
                    <a:pt x="80" y="44"/>
                    <a:pt x="80" y="44"/>
                    <a:pt x="80" y="44"/>
                  </a:cubicBezTo>
                  <a:cubicBezTo>
                    <a:pt x="82" y="42"/>
                    <a:pt x="82" y="42"/>
                    <a:pt x="82" y="42"/>
                  </a:cubicBezTo>
                  <a:cubicBezTo>
                    <a:pt x="84" y="44"/>
                    <a:pt x="84" y="44"/>
                    <a:pt x="84" y="44"/>
                  </a:cubicBezTo>
                  <a:cubicBezTo>
                    <a:pt x="82" y="46"/>
                    <a:pt x="82" y="46"/>
                    <a:pt x="82" y="46"/>
                  </a:cubicBezTo>
                  <a:moveTo>
                    <a:pt x="66" y="46"/>
                  </a:moveTo>
                  <a:cubicBezTo>
                    <a:pt x="64" y="45"/>
                    <a:pt x="64" y="45"/>
                    <a:pt x="64" y="45"/>
                  </a:cubicBezTo>
                  <a:cubicBezTo>
                    <a:pt x="67" y="42"/>
                    <a:pt x="67" y="42"/>
                    <a:pt x="67" y="42"/>
                  </a:cubicBezTo>
                  <a:cubicBezTo>
                    <a:pt x="68" y="44"/>
                    <a:pt x="68" y="44"/>
                    <a:pt x="68" y="44"/>
                  </a:cubicBezTo>
                  <a:cubicBezTo>
                    <a:pt x="66" y="46"/>
                    <a:pt x="66" y="46"/>
                    <a:pt x="66" y="46"/>
                  </a:cubicBezTo>
                  <a:moveTo>
                    <a:pt x="98" y="45"/>
                  </a:moveTo>
                  <a:cubicBezTo>
                    <a:pt x="96" y="44"/>
                    <a:pt x="96" y="44"/>
                    <a:pt x="96" y="44"/>
                  </a:cubicBezTo>
                  <a:cubicBezTo>
                    <a:pt x="98" y="42"/>
                    <a:pt x="98" y="42"/>
                    <a:pt x="98" y="42"/>
                  </a:cubicBezTo>
                  <a:cubicBezTo>
                    <a:pt x="100" y="44"/>
                    <a:pt x="100" y="44"/>
                    <a:pt x="100" y="44"/>
                  </a:cubicBezTo>
                  <a:cubicBezTo>
                    <a:pt x="98" y="45"/>
                    <a:pt x="98" y="45"/>
                    <a:pt x="98" y="45"/>
                  </a:cubicBezTo>
                  <a:moveTo>
                    <a:pt x="86" y="45"/>
                  </a:moveTo>
                  <a:cubicBezTo>
                    <a:pt x="85" y="44"/>
                    <a:pt x="85" y="44"/>
                    <a:pt x="85" y="44"/>
                  </a:cubicBezTo>
                  <a:cubicBezTo>
                    <a:pt x="86" y="42"/>
                    <a:pt x="86" y="42"/>
                    <a:pt x="86" y="42"/>
                  </a:cubicBezTo>
                  <a:cubicBezTo>
                    <a:pt x="88" y="44"/>
                    <a:pt x="88" y="44"/>
                    <a:pt x="88" y="44"/>
                  </a:cubicBezTo>
                  <a:cubicBezTo>
                    <a:pt x="86" y="45"/>
                    <a:pt x="86" y="45"/>
                    <a:pt x="86" y="45"/>
                  </a:cubicBezTo>
                  <a:moveTo>
                    <a:pt x="90" y="45"/>
                  </a:moveTo>
                  <a:cubicBezTo>
                    <a:pt x="89" y="44"/>
                    <a:pt x="89" y="44"/>
                    <a:pt x="89" y="44"/>
                  </a:cubicBezTo>
                  <a:cubicBezTo>
                    <a:pt x="90" y="42"/>
                    <a:pt x="90" y="42"/>
                    <a:pt x="90" y="42"/>
                  </a:cubicBezTo>
                  <a:cubicBezTo>
                    <a:pt x="92" y="44"/>
                    <a:pt x="92" y="44"/>
                    <a:pt x="92" y="44"/>
                  </a:cubicBezTo>
                  <a:cubicBezTo>
                    <a:pt x="90" y="45"/>
                    <a:pt x="90" y="45"/>
                    <a:pt x="90" y="45"/>
                  </a:cubicBezTo>
                  <a:moveTo>
                    <a:pt x="94" y="45"/>
                  </a:moveTo>
                  <a:cubicBezTo>
                    <a:pt x="93" y="44"/>
                    <a:pt x="93" y="44"/>
                    <a:pt x="93" y="44"/>
                  </a:cubicBezTo>
                  <a:cubicBezTo>
                    <a:pt x="94" y="42"/>
                    <a:pt x="94" y="42"/>
                    <a:pt x="94" y="42"/>
                  </a:cubicBezTo>
                  <a:cubicBezTo>
                    <a:pt x="96" y="44"/>
                    <a:pt x="96" y="44"/>
                    <a:pt x="96" y="44"/>
                  </a:cubicBezTo>
                  <a:cubicBezTo>
                    <a:pt x="94" y="45"/>
                    <a:pt x="94" y="45"/>
                    <a:pt x="94" y="45"/>
                  </a:cubicBezTo>
                  <a:moveTo>
                    <a:pt x="106" y="45"/>
                  </a:moveTo>
                  <a:cubicBezTo>
                    <a:pt x="104" y="44"/>
                    <a:pt x="104" y="44"/>
                    <a:pt x="104" y="44"/>
                  </a:cubicBezTo>
                  <a:cubicBezTo>
                    <a:pt x="106" y="42"/>
                    <a:pt x="106" y="42"/>
                    <a:pt x="106" y="42"/>
                  </a:cubicBezTo>
                  <a:cubicBezTo>
                    <a:pt x="108" y="43"/>
                    <a:pt x="108" y="43"/>
                    <a:pt x="108" y="43"/>
                  </a:cubicBezTo>
                  <a:cubicBezTo>
                    <a:pt x="106" y="45"/>
                    <a:pt x="106" y="45"/>
                    <a:pt x="106" y="45"/>
                  </a:cubicBezTo>
                  <a:moveTo>
                    <a:pt x="110" y="45"/>
                  </a:moveTo>
                  <a:cubicBezTo>
                    <a:pt x="108" y="43"/>
                    <a:pt x="108" y="43"/>
                    <a:pt x="108" y="43"/>
                  </a:cubicBezTo>
                  <a:cubicBezTo>
                    <a:pt x="110" y="42"/>
                    <a:pt x="110" y="42"/>
                    <a:pt x="110" y="42"/>
                  </a:cubicBezTo>
                  <a:cubicBezTo>
                    <a:pt x="112" y="43"/>
                    <a:pt x="112" y="43"/>
                    <a:pt x="112" y="43"/>
                  </a:cubicBezTo>
                  <a:cubicBezTo>
                    <a:pt x="110" y="45"/>
                    <a:pt x="110" y="45"/>
                    <a:pt x="110" y="45"/>
                  </a:cubicBezTo>
                  <a:moveTo>
                    <a:pt x="114" y="45"/>
                  </a:moveTo>
                  <a:cubicBezTo>
                    <a:pt x="112" y="43"/>
                    <a:pt x="112" y="43"/>
                    <a:pt x="112" y="43"/>
                  </a:cubicBezTo>
                  <a:cubicBezTo>
                    <a:pt x="114" y="41"/>
                    <a:pt x="114" y="41"/>
                    <a:pt x="114" y="41"/>
                  </a:cubicBezTo>
                  <a:cubicBezTo>
                    <a:pt x="116" y="43"/>
                    <a:pt x="116" y="43"/>
                    <a:pt x="116" y="43"/>
                  </a:cubicBezTo>
                  <a:cubicBezTo>
                    <a:pt x="114" y="45"/>
                    <a:pt x="114" y="45"/>
                    <a:pt x="114" y="45"/>
                  </a:cubicBezTo>
                  <a:moveTo>
                    <a:pt x="71" y="45"/>
                  </a:moveTo>
                  <a:cubicBezTo>
                    <a:pt x="69" y="44"/>
                    <a:pt x="69" y="44"/>
                    <a:pt x="69" y="44"/>
                  </a:cubicBezTo>
                  <a:cubicBezTo>
                    <a:pt x="71" y="41"/>
                    <a:pt x="71" y="41"/>
                    <a:pt x="71" y="41"/>
                  </a:cubicBezTo>
                  <a:cubicBezTo>
                    <a:pt x="73" y="43"/>
                    <a:pt x="73" y="43"/>
                    <a:pt x="73" y="43"/>
                  </a:cubicBezTo>
                  <a:cubicBezTo>
                    <a:pt x="71" y="45"/>
                    <a:pt x="71" y="45"/>
                    <a:pt x="71" y="45"/>
                  </a:cubicBezTo>
                  <a:moveTo>
                    <a:pt x="59" y="46"/>
                  </a:moveTo>
                  <a:cubicBezTo>
                    <a:pt x="57" y="44"/>
                    <a:pt x="57" y="44"/>
                    <a:pt x="57" y="44"/>
                  </a:cubicBezTo>
                  <a:cubicBezTo>
                    <a:pt x="60" y="41"/>
                    <a:pt x="60" y="41"/>
                    <a:pt x="60" y="41"/>
                  </a:cubicBezTo>
                  <a:cubicBezTo>
                    <a:pt x="61" y="43"/>
                    <a:pt x="61" y="43"/>
                    <a:pt x="61" y="43"/>
                  </a:cubicBezTo>
                  <a:cubicBezTo>
                    <a:pt x="59" y="46"/>
                    <a:pt x="59" y="46"/>
                    <a:pt x="59" y="46"/>
                  </a:cubicBezTo>
                  <a:moveTo>
                    <a:pt x="75" y="44"/>
                  </a:moveTo>
                  <a:cubicBezTo>
                    <a:pt x="74" y="43"/>
                    <a:pt x="74" y="43"/>
                    <a:pt x="74" y="43"/>
                  </a:cubicBezTo>
                  <a:cubicBezTo>
                    <a:pt x="76" y="41"/>
                    <a:pt x="76" y="41"/>
                    <a:pt x="76" y="41"/>
                  </a:cubicBezTo>
                  <a:cubicBezTo>
                    <a:pt x="78" y="42"/>
                    <a:pt x="78" y="42"/>
                    <a:pt x="78" y="42"/>
                  </a:cubicBezTo>
                  <a:cubicBezTo>
                    <a:pt x="75" y="44"/>
                    <a:pt x="75" y="44"/>
                    <a:pt x="75" y="44"/>
                  </a:cubicBezTo>
                  <a:moveTo>
                    <a:pt x="118" y="45"/>
                  </a:moveTo>
                  <a:cubicBezTo>
                    <a:pt x="117" y="43"/>
                    <a:pt x="117" y="43"/>
                    <a:pt x="117" y="43"/>
                  </a:cubicBezTo>
                  <a:cubicBezTo>
                    <a:pt x="119" y="41"/>
                    <a:pt x="119" y="41"/>
                    <a:pt x="119" y="41"/>
                  </a:cubicBezTo>
                  <a:cubicBezTo>
                    <a:pt x="121" y="42"/>
                    <a:pt x="121" y="42"/>
                    <a:pt x="121" y="42"/>
                  </a:cubicBezTo>
                  <a:cubicBezTo>
                    <a:pt x="118" y="45"/>
                    <a:pt x="118" y="45"/>
                    <a:pt x="118" y="45"/>
                  </a:cubicBezTo>
                  <a:moveTo>
                    <a:pt x="124" y="45"/>
                  </a:moveTo>
                  <a:cubicBezTo>
                    <a:pt x="121" y="42"/>
                    <a:pt x="121" y="42"/>
                    <a:pt x="121" y="42"/>
                  </a:cubicBezTo>
                  <a:cubicBezTo>
                    <a:pt x="123" y="40"/>
                    <a:pt x="123" y="40"/>
                    <a:pt x="123" y="40"/>
                  </a:cubicBezTo>
                  <a:cubicBezTo>
                    <a:pt x="126" y="42"/>
                    <a:pt x="126" y="42"/>
                    <a:pt x="126" y="42"/>
                  </a:cubicBezTo>
                  <a:cubicBezTo>
                    <a:pt x="125" y="43"/>
                    <a:pt x="125" y="44"/>
                    <a:pt x="124" y="45"/>
                  </a:cubicBezTo>
                  <a:moveTo>
                    <a:pt x="100" y="43"/>
                  </a:moveTo>
                  <a:cubicBezTo>
                    <a:pt x="98" y="42"/>
                    <a:pt x="98" y="42"/>
                    <a:pt x="98" y="42"/>
                  </a:cubicBezTo>
                  <a:cubicBezTo>
                    <a:pt x="100" y="40"/>
                    <a:pt x="100" y="40"/>
                    <a:pt x="100" y="40"/>
                  </a:cubicBezTo>
                  <a:cubicBezTo>
                    <a:pt x="102" y="42"/>
                    <a:pt x="102" y="42"/>
                    <a:pt x="102" y="42"/>
                  </a:cubicBezTo>
                  <a:cubicBezTo>
                    <a:pt x="100" y="43"/>
                    <a:pt x="100" y="43"/>
                    <a:pt x="100" y="43"/>
                  </a:cubicBezTo>
                  <a:moveTo>
                    <a:pt x="80" y="44"/>
                  </a:moveTo>
                  <a:cubicBezTo>
                    <a:pt x="78" y="42"/>
                    <a:pt x="78" y="42"/>
                    <a:pt x="78" y="42"/>
                  </a:cubicBezTo>
                  <a:cubicBezTo>
                    <a:pt x="80" y="40"/>
                    <a:pt x="80" y="40"/>
                    <a:pt x="80" y="40"/>
                  </a:cubicBezTo>
                  <a:cubicBezTo>
                    <a:pt x="82" y="42"/>
                    <a:pt x="82" y="42"/>
                    <a:pt x="82" y="42"/>
                  </a:cubicBezTo>
                  <a:cubicBezTo>
                    <a:pt x="80" y="44"/>
                    <a:pt x="80" y="44"/>
                    <a:pt x="80" y="44"/>
                  </a:cubicBezTo>
                  <a:moveTo>
                    <a:pt x="64" y="44"/>
                  </a:moveTo>
                  <a:cubicBezTo>
                    <a:pt x="62" y="43"/>
                    <a:pt x="62" y="43"/>
                    <a:pt x="62" y="43"/>
                  </a:cubicBezTo>
                  <a:cubicBezTo>
                    <a:pt x="65" y="40"/>
                    <a:pt x="65" y="40"/>
                    <a:pt x="65" y="40"/>
                  </a:cubicBezTo>
                  <a:cubicBezTo>
                    <a:pt x="66" y="42"/>
                    <a:pt x="66" y="42"/>
                    <a:pt x="66" y="42"/>
                  </a:cubicBezTo>
                  <a:cubicBezTo>
                    <a:pt x="64" y="44"/>
                    <a:pt x="64" y="44"/>
                    <a:pt x="64" y="44"/>
                  </a:cubicBezTo>
                  <a:moveTo>
                    <a:pt x="84" y="43"/>
                  </a:moveTo>
                  <a:cubicBezTo>
                    <a:pt x="83" y="42"/>
                    <a:pt x="83" y="42"/>
                    <a:pt x="83" y="42"/>
                  </a:cubicBezTo>
                  <a:cubicBezTo>
                    <a:pt x="84" y="40"/>
                    <a:pt x="84" y="40"/>
                    <a:pt x="84" y="40"/>
                  </a:cubicBezTo>
                  <a:cubicBezTo>
                    <a:pt x="86" y="42"/>
                    <a:pt x="86" y="42"/>
                    <a:pt x="86" y="42"/>
                  </a:cubicBezTo>
                  <a:cubicBezTo>
                    <a:pt x="84" y="43"/>
                    <a:pt x="84" y="43"/>
                    <a:pt x="84" y="43"/>
                  </a:cubicBezTo>
                  <a:moveTo>
                    <a:pt x="96" y="43"/>
                  </a:moveTo>
                  <a:cubicBezTo>
                    <a:pt x="94" y="42"/>
                    <a:pt x="94" y="42"/>
                    <a:pt x="94" y="42"/>
                  </a:cubicBezTo>
                  <a:cubicBezTo>
                    <a:pt x="96" y="40"/>
                    <a:pt x="96" y="40"/>
                    <a:pt x="96" y="40"/>
                  </a:cubicBezTo>
                  <a:cubicBezTo>
                    <a:pt x="98" y="42"/>
                    <a:pt x="98" y="42"/>
                    <a:pt x="98" y="42"/>
                  </a:cubicBezTo>
                  <a:cubicBezTo>
                    <a:pt x="96" y="43"/>
                    <a:pt x="96" y="43"/>
                    <a:pt x="96" y="43"/>
                  </a:cubicBezTo>
                  <a:moveTo>
                    <a:pt x="88" y="43"/>
                  </a:moveTo>
                  <a:cubicBezTo>
                    <a:pt x="87" y="42"/>
                    <a:pt x="87" y="42"/>
                    <a:pt x="87" y="42"/>
                  </a:cubicBezTo>
                  <a:cubicBezTo>
                    <a:pt x="88" y="40"/>
                    <a:pt x="88" y="40"/>
                    <a:pt x="88" y="40"/>
                  </a:cubicBezTo>
                  <a:cubicBezTo>
                    <a:pt x="90" y="42"/>
                    <a:pt x="90" y="42"/>
                    <a:pt x="90" y="42"/>
                  </a:cubicBezTo>
                  <a:cubicBezTo>
                    <a:pt x="88" y="43"/>
                    <a:pt x="88" y="43"/>
                    <a:pt x="88" y="43"/>
                  </a:cubicBezTo>
                  <a:moveTo>
                    <a:pt x="92" y="43"/>
                  </a:moveTo>
                  <a:cubicBezTo>
                    <a:pt x="91" y="42"/>
                    <a:pt x="91" y="42"/>
                    <a:pt x="91" y="42"/>
                  </a:cubicBezTo>
                  <a:cubicBezTo>
                    <a:pt x="92" y="40"/>
                    <a:pt x="92" y="40"/>
                    <a:pt x="92" y="40"/>
                  </a:cubicBezTo>
                  <a:cubicBezTo>
                    <a:pt x="94" y="42"/>
                    <a:pt x="94" y="42"/>
                    <a:pt x="94" y="42"/>
                  </a:cubicBezTo>
                  <a:cubicBezTo>
                    <a:pt x="92" y="43"/>
                    <a:pt x="92" y="43"/>
                    <a:pt x="92" y="43"/>
                  </a:cubicBezTo>
                  <a:moveTo>
                    <a:pt x="104" y="43"/>
                  </a:moveTo>
                  <a:cubicBezTo>
                    <a:pt x="102" y="42"/>
                    <a:pt x="102" y="42"/>
                    <a:pt x="102" y="42"/>
                  </a:cubicBezTo>
                  <a:cubicBezTo>
                    <a:pt x="104" y="40"/>
                    <a:pt x="104" y="40"/>
                    <a:pt x="104" y="40"/>
                  </a:cubicBezTo>
                  <a:cubicBezTo>
                    <a:pt x="106" y="42"/>
                    <a:pt x="106" y="42"/>
                    <a:pt x="106" y="42"/>
                  </a:cubicBezTo>
                  <a:cubicBezTo>
                    <a:pt x="104" y="43"/>
                    <a:pt x="104" y="43"/>
                    <a:pt x="104" y="43"/>
                  </a:cubicBezTo>
                  <a:moveTo>
                    <a:pt x="108" y="43"/>
                  </a:moveTo>
                  <a:cubicBezTo>
                    <a:pt x="106" y="42"/>
                    <a:pt x="106" y="42"/>
                    <a:pt x="106" y="42"/>
                  </a:cubicBezTo>
                  <a:cubicBezTo>
                    <a:pt x="108" y="40"/>
                    <a:pt x="108" y="40"/>
                    <a:pt x="108" y="40"/>
                  </a:cubicBezTo>
                  <a:cubicBezTo>
                    <a:pt x="110" y="41"/>
                    <a:pt x="110" y="41"/>
                    <a:pt x="110" y="41"/>
                  </a:cubicBezTo>
                  <a:cubicBezTo>
                    <a:pt x="108" y="43"/>
                    <a:pt x="108" y="43"/>
                    <a:pt x="108" y="43"/>
                  </a:cubicBezTo>
                  <a:moveTo>
                    <a:pt x="112" y="43"/>
                  </a:moveTo>
                  <a:cubicBezTo>
                    <a:pt x="110" y="41"/>
                    <a:pt x="110" y="41"/>
                    <a:pt x="110" y="41"/>
                  </a:cubicBezTo>
                  <a:cubicBezTo>
                    <a:pt x="112" y="39"/>
                    <a:pt x="112" y="39"/>
                    <a:pt x="112" y="39"/>
                  </a:cubicBezTo>
                  <a:cubicBezTo>
                    <a:pt x="114" y="41"/>
                    <a:pt x="114" y="41"/>
                    <a:pt x="114" y="41"/>
                  </a:cubicBezTo>
                  <a:cubicBezTo>
                    <a:pt x="112" y="43"/>
                    <a:pt x="112" y="43"/>
                    <a:pt x="112" y="43"/>
                  </a:cubicBezTo>
                  <a:moveTo>
                    <a:pt x="69" y="43"/>
                  </a:moveTo>
                  <a:cubicBezTo>
                    <a:pt x="67" y="42"/>
                    <a:pt x="67" y="42"/>
                    <a:pt x="67" y="42"/>
                  </a:cubicBezTo>
                  <a:cubicBezTo>
                    <a:pt x="69" y="39"/>
                    <a:pt x="69" y="39"/>
                    <a:pt x="69" y="39"/>
                  </a:cubicBezTo>
                  <a:cubicBezTo>
                    <a:pt x="71" y="41"/>
                    <a:pt x="71" y="41"/>
                    <a:pt x="71" y="41"/>
                  </a:cubicBezTo>
                  <a:cubicBezTo>
                    <a:pt x="69" y="43"/>
                    <a:pt x="69" y="43"/>
                    <a:pt x="69" y="43"/>
                  </a:cubicBezTo>
                  <a:moveTo>
                    <a:pt x="57" y="44"/>
                  </a:moveTo>
                  <a:cubicBezTo>
                    <a:pt x="56" y="43"/>
                    <a:pt x="56" y="43"/>
                    <a:pt x="56" y="43"/>
                  </a:cubicBezTo>
                  <a:cubicBezTo>
                    <a:pt x="57" y="42"/>
                    <a:pt x="57" y="40"/>
                    <a:pt x="58" y="39"/>
                  </a:cubicBezTo>
                  <a:cubicBezTo>
                    <a:pt x="60" y="41"/>
                    <a:pt x="60" y="41"/>
                    <a:pt x="60" y="41"/>
                  </a:cubicBezTo>
                  <a:cubicBezTo>
                    <a:pt x="57" y="44"/>
                    <a:pt x="57" y="44"/>
                    <a:pt x="57" y="44"/>
                  </a:cubicBezTo>
                  <a:moveTo>
                    <a:pt x="73" y="43"/>
                  </a:moveTo>
                  <a:cubicBezTo>
                    <a:pt x="72" y="41"/>
                    <a:pt x="72" y="41"/>
                    <a:pt x="72" y="41"/>
                  </a:cubicBezTo>
                  <a:cubicBezTo>
                    <a:pt x="74" y="39"/>
                    <a:pt x="74" y="39"/>
                    <a:pt x="74" y="39"/>
                  </a:cubicBezTo>
                  <a:cubicBezTo>
                    <a:pt x="76" y="40"/>
                    <a:pt x="76" y="40"/>
                    <a:pt x="76" y="40"/>
                  </a:cubicBezTo>
                  <a:cubicBezTo>
                    <a:pt x="73" y="43"/>
                    <a:pt x="73" y="43"/>
                    <a:pt x="73" y="43"/>
                  </a:cubicBezTo>
                  <a:moveTo>
                    <a:pt x="116" y="43"/>
                  </a:moveTo>
                  <a:cubicBezTo>
                    <a:pt x="115" y="41"/>
                    <a:pt x="115" y="41"/>
                    <a:pt x="115" y="41"/>
                  </a:cubicBezTo>
                  <a:cubicBezTo>
                    <a:pt x="117" y="39"/>
                    <a:pt x="117" y="39"/>
                    <a:pt x="117" y="39"/>
                  </a:cubicBezTo>
                  <a:cubicBezTo>
                    <a:pt x="119" y="40"/>
                    <a:pt x="119" y="40"/>
                    <a:pt x="119" y="40"/>
                  </a:cubicBezTo>
                  <a:cubicBezTo>
                    <a:pt x="116" y="43"/>
                    <a:pt x="116" y="43"/>
                    <a:pt x="116" y="43"/>
                  </a:cubicBezTo>
                  <a:moveTo>
                    <a:pt x="121" y="42"/>
                  </a:moveTo>
                  <a:cubicBezTo>
                    <a:pt x="119" y="40"/>
                    <a:pt x="119" y="40"/>
                    <a:pt x="119" y="40"/>
                  </a:cubicBezTo>
                  <a:cubicBezTo>
                    <a:pt x="121" y="38"/>
                    <a:pt x="121" y="38"/>
                    <a:pt x="121" y="38"/>
                  </a:cubicBezTo>
                  <a:cubicBezTo>
                    <a:pt x="123" y="40"/>
                    <a:pt x="123" y="40"/>
                    <a:pt x="123" y="40"/>
                  </a:cubicBezTo>
                  <a:cubicBezTo>
                    <a:pt x="121" y="42"/>
                    <a:pt x="121" y="42"/>
                    <a:pt x="121" y="42"/>
                  </a:cubicBezTo>
                  <a:moveTo>
                    <a:pt x="98" y="41"/>
                  </a:moveTo>
                  <a:cubicBezTo>
                    <a:pt x="96" y="40"/>
                    <a:pt x="96" y="40"/>
                    <a:pt x="96" y="40"/>
                  </a:cubicBezTo>
                  <a:cubicBezTo>
                    <a:pt x="98" y="38"/>
                    <a:pt x="98" y="38"/>
                    <a:pt x="98" y="38"/>
                  </a:cubicBezTo>
                  <a:cubicBezTo>
                    <a:pt x="100" y="40"/>
                    <a:pt x="100" y="40"/>
                    <a:pt x="100" y="40"/>
                  </a:cubicBezTo>
                  <a:cubicBezTo>
                    <a:pt x="98" y="41"/>
                    <a:pt x="98" y="41"/>
                    <a:pt x="98" y="41"/>
                  </a:cubicBezTo>
                  <a:moveTo>
                    <a:pt x="78" y="42"/>
                  </a:moveTo>
                  <a:cubicBezTo>
                    <a:pt x="76" y="40"/>
                    <a:pt x="76" y="40"/>
                    <a:pt x="76" y="40"/>
                  </a:cubicBezTo>
                  <a:cubicBezTo>
                    <a:pt x="78" y="38"/>
                    <a:pt x="78" y="38"/>
                    <a:pt x="78" y="38"/>
                  </a:cubicBezTo>
                  <a:cubicBezTo>
                    <a:pt x="80" y="40"/>
                    <a:pt x="80" y="40"/>
                    <a:pt x="80" y="40"/>
                  </a:cubicBezTo>
                  <a:cubicBezTo>
                    <a:pt x="78" y="42"/>
                    <a:pt x="78" y="42"/>
                    <a:pt x="78" y="42"/>
                  </a:cubicBezTo>
                  <a:moveTo>
                    <a:pt x="62" y="42"/>
                  </a:moveTo>
                  <a:cubicBezTo>
                    <a:pt x="60" y="41"/>
                    <a:pt x="60" y="41"/>
                    <a:pt x="60" y="41"/>
                  </a:cubicBezTo>
                  <a:cubicBezTo>
                    <a:pt x="63" y="38"/>
                    <a:pt x="63" y="38"/>
                    <a:pt x="63" y="38"/>
                  </a:cubicBezTo>
                  <a:cubicBezTo>
                    <a:pt x="64" y="40"/>
                    <a:pt x="64" y="40"/>
                    <a:pt x="64" y="40"/>
                  </a:cubicBezTo>
                  <a:cubicBezTo>
                    <a:pt x="62" y="42"/>
                    <a:pt x="62" y="42"/>
                    <a:pt x="62" y="42"/>
                  </a:cubicBezTo>
                  <a:moveTo>
                    <a:pt x="94" y="41"/>
                  </a:moveTo>
                  <a:cubicBezTo>
                    <a:pt x="93" y="40"/>
                    <a:pt x="93" y="40"/>
                    <a:pt x="93" y="40"/>
                  </a:cubicBezTo>
                  <a:cubicBezTo>
                    <a:pt x="94" y="38"/>
                    <a:pt x="94" y="38"/>
                    <a:pt x="94" y="38"/>
                  </a:cubicBezTo>
                  <a:cubicBezTo>
                    <a:pt x="96" y="40"/>
                    <a:pt x="96" y="40"/>
                    <a:pt x="96" y="40"/>
                  </a:cubicBezTo>
                  <a:cubicBezTo>
                    <a:pt x="94" y="41"/>
                    <a:pt x="94" y="41"/>
                    <a:pt x="94" y="41"/>
                  </a:cubicBezTo>
                  <a:moveTo>
                    <a:pt x="82" y="41"/>
                  </a:moveTo>
                  <a:cubicBezTo>
                    <a:pt x="81" y="40"/>
                    <a:pt x="81" y="40"/>
                    <a:pt x="81" y="40"/>
                  </a:cubicBezTo>
                  <a:cubicBezTo>
                    <a:pt x="82" y="38"/>
                    <a:pt x="82" y="38"/>
                    <a:pt x="82" y="38"/>
                  </a:cubicBezTo>
                  <a:cubicBezTo>
                    <a:pt x="84" y="40"/>
                    <a:pt x="84" y="40"/>
                    <a:pt x="84" y="40"/>
                  </a:cubicBezTo>
                  <a:cubicBezTo>
                    <a:pt x="82" y="41"/>
                    <a:pt x="82" y="41"/>
                    <a:pt x="82" y="41"/>
                  </a:cubicBezTo>
                  <a:moveTo>
                    <a:pt x="86" y="41"/>
                  </a:moveTo>
                  <a:cubicBezTo>
                    <a:pt x="85" y="40"/>
                    <a:pt x="85" y="40"/>
                    <a:pt x="85" y="40"/>
                  </a:cubicBezTo>
                  <a:cubicBezTo>
                    <a:pt x="86" y="38"/>
                    <a:pt x="86" y="38"/>
                    <a:pt x="86" y="38"/>
                  </a:cubicBezTo>
                  <a:cubicBezTo>
                    <a:pt x="88" y="40"/>
                    <a:pt x="88" y="40"/>
                    <a:pt x="88" y="40"/>
                  </a:cubicBezTo>
                  <a:cubicBezTo>
                    <a:pt x="86" y="41"/>
                    <a:pt x="86" y="41"/>
                    <a:pt x="86" y="41"/>
                  </a:cubicBezTo>
                  <a:moveTo>
                    <a:pt x="90" y="41"/>
                  </a:moveTo>
                  <a:cubicBezTo>
                    <a:pt x="89" y="40"/>
                    <a:pt x="89" y="40"/>
                    <a:pt x="89" y="40"/>
                  </a:cubicBezTo>
                  <a:cubicBezTo>
                    <a:pt x="90" y="38"/>
                    <a:pt x="90" y="38"/>
                    <a:pt x="90" y="38"/>
                  </a:cubicBezTo>
                  <a:cubicBezTo>
                    <a:pt x="92" y="40"/>
                    <a:pt x="92" y="40"/>
                    <a:pt x="92" y="40"/>
                  </a:cubicBezTo>
                  <a:cubicBezTo>
                    <a:pt x="90" y="41"/>
                    <a:pt x="90" y="41"/>
                    <a:pt x="90" y="41"/>
                  </a:cubicBezTo>
                  <a:moveTo>
                    <a:pt x="102" y="41"/>
                  </a:moveTo>
                  <a:cubicBezTo>
                    <a:pt x="100" y="40"/>
                    <a:pt x="100" y="40"/>
                    <a:pt x="100" y="40"/>
                  </a:cubicBezTo>
                  <a:cubicBezTo>
                    <a:pt x="102" y="38"/>
                    <a:pt x="102" y="38"/>
                    <a:pt x="102" y="38"/>
                  </a:cubicBezTo>
                  <a:cubicBezTo>
                    <a:pt x="104" y="40"/>
                    <a:pt x="104" y="40"/>
                    <a:pt x="104" y="40"/>
                  </a:cubicBezTo>
                  <a:cubicBezTo>
                    <a:pt x="102" y="41"/>
                    <a:pt x="102" y="41"/>
                    <a:pt x="102" y="41"/>
                  </a:cubicBezTo>
                  <a:moveTo>
                    <a:pt x="106" y="41"/>
                  </a:moveTo>
                  <a:cubicBezTo>
                    <a:pt x="104" y="40"/>
                    <a:pt x="104" y="40"/>
                    <a:pt x="104" y="40"/>
                  </a:cubicBezTo>
                  <a:cubicBezTo>
                    <a:pt x="106" y="38"/>
                    <a:pt x="106" y="38"/>
                    <a:pt x="106" y="38"/>
                  </a:cubicBezTo>
                  <a:cubicBezTo>
                    <a:pt x="108" y="39"/>
                    <a:pt x="108" y="39"/>
                    <a:pt x="108" y="39"/>
                  </a:cubicBezTo>
                  <a:cubicBezTo>
                    <a:pt x="106" y="41"/>
                    <a:pt x="106" y="41"/>
                    <a:pt x="106" y="41"/>
                  </a:cubicBezTo>
                  <a:moveTo>
                    <a:pt x="110" y="41"/>
                  </a:moveTo>
                  <a:cubicBezTo>
                    <a:pt x="108" y="39"/>
                    <a:pt x="108" y="39"/>
                    <a:pt x="108" y="39"/>
                  </a:cubicBezTo>
                  <a:cubicBezTo>
                    <a:pt x="110" y="37"/>
                    <a:pt x="110" y="37"/>
                    <a:pt x="110" y="37"/>
                  </a:cubicBezTo>
                  <a:cubicBezTo>
                    <a:pt x="112" y="39"/>
                    <a:pt x="112" y="39"/>
                    <a:pt x="112" y="39"/>
                  </a:cubicBezTo>
                  <a:cubicBezTo>
                    <a:pt x="110" y="41"/>
                    <a:pt x="110" y="41"/>
                    <a:pt x="110" y="41"/>
                  </a:cubicBezTo>
                  <a:moveTo>
                    <a:pt x="67" y="41"/>
                  </a:moveTo>
                  <a:cubicBezTo>
                    <a:pt x="65" y="40"/>
                    <a:pt x="65" y="40"/>
                    <a:pt x="65" y="40"/>
                  </a:cubicBezTo>
                  <a:cubicBezTo>
                    <a:pt x="67" y="37"/>
                    <a:pt x="67" y="37"/>
                    <a:pt x="67" y="37"/>
                  </a:cubicBezTo>
                  <a:cubicBezTo>
                    <a:pt x="69" y="39"/>
                    <a:pt x="69" y="39"/>
                    <a:pt x="69" y="39"/>
                  </a:cubicBezTo>
                  <a:cubicBezTo>
                    <a:pt x="67" y="41"/>
                    <a:pt x="67" y="41"/>
                    <a:pt x="67" y="41"/>
                  </a:cubicBezTo>
                  <a:moveTo>
                    <a:pt x="126" y="42"/>
                  </a:moveTo>
                  <a:cubicBezTo>
                    <a:pt x="124" y="40"/>
                    <a:pt x="124" y="40"/>
                    <a:pt x="124" y="40"/>
                  </a:cubicBezTo>
                  <a:cubicBezTo>
                    <a:pt x="126" y="37"/>
                    <a:pt x="126" y="37"/>
                    <a:pt x="126" y="37"/>
                  </a:cubicBezTo>
                  <a:cubicBezTo>
                    <a:pt x="127" y="38"/>
                    <a:pt x="127" y="38"/>
                    <a:pt x="127" y="38"/>
                  </a:cubicBezTo>
                  <a:cubicBezTo>
                    <a:pt x="127" y="40"/>
                    <a:pt x="126" y="41"/>
                    <a:pt x="126" y="42"/>
                  </a:cubicBezTo>
                  <a:moveTo>
                    <a:pt x="71" y="41"/>
                  </a:moveTo>
                  <a:cubicBezTo>
                    <a:pt x="70" y="39"/>
                    <a:pt x="70" y="39"/>
                    <a:pt x="70" y="39"/>
                  </a:cubicBezTo>
                  <a:cubicBezTo>
                    <a:pt x="72" y="37"/>
                    <a:pt x="72" y="37"/>
                    <a:pt x="72" y="37"/>
                  </a:cubicBezTo>
                  <a:cubicBezTo>
                    <a:pt x="74" y="38"/>
                    <a:pt x="74" y="38"/>
                    <a:pt x="74" y="38"/>
                  </a:cubicBezTo>
                  <a:cubicBezTo>
                    <a:pt x="71" y="41"/>
                    <a:pt x="71" y="41"/>
                    <a:pt x="71" y="41"/>
                  </a:cubicBezTo>
                  <a:moveTo>
                    <a:pt x="114" y="41"/>
                  </a:moveTo>
                  <a:cubicBezTo>
                    <a:pt x="113" y="39"/>
                    <a:pt x="113" y="39"/>
                    <a:pt x="113" y="39"/>
                  </a:cubicBezTo>
                  <a:cubicBezTo>
                    <a:pt x="115" y="37"/>
                    <a:pt x="115" y="37"/>
                    <a:pt x="115" y="37"/>
                  </a:cubicBezTo>
                  <a:cubicBezTo>
                    <a:pt x="117" y="38"/>
                    <a:pt x="117" y="38"/>
                    <a:pt x="117" y="38"/>
                  </a:cubicBezTo>
                  <a:cubicBezTo>
                    <a:pt x="114" y="41"/>
                    <a:pt x="114" y="41"/>
                    <a:pt x="114" y="41"/>
                  </a:cubicBezTo>
                  <a:moveTo>
                    <a:pt x="119" y="40"/>
                  </a:moveTo>
                  <a:cubicBezTo>
                    <a:pt x="117" y="38"/>
                    <a:pt x="117" y="38"/>
                    <a:pt x="117" y="38"/>
                  </a:cubicBezTo>
                  <a:cubicBezTo>
                    <a:pt x="119" y="36"/>
                    <a:pt x="119" y="36"/>
                    <a:pt x="119" y="36"/>
                  </a:cubicBezTo>
                  <a:cubicBezTo>
                    <a:pt x="121" y="38"/>
                    <a:pt x="121" y="38"/>
                    <a:pt x="121" y="38"/>
                  </a:cubicBezTo>
                  <a:cubicBezTo>
                    <a:pt x="119" y="40"/>
                    <a:pt x="119" y="40"/>
                    <a:pt x="119" y="40"/>
                  </a:cubicBezTo>
                  <a:moveTo>
                    <a:pt x="127" y="37"/>
                  </a:moveTo>
                  <a:cubicBezTo>
                    <a:pt x="127" y="37"/>
                    <a:pt x="127" y="37"/>
                    <a:pt x="127" y="37"/>
                  </a:cubicBezTo>
                  <a:cubicBezTo>
                    <a:pt x="127" y="36"/>
                    <a:pt x="127" y="36"/>
                    <a:pt x="127" y="36"/>
                  </a:cubicBezTo>
                  <a:cubicBezTo>
                    <a:pt x="127" y="37"/>
                    <a:pt x="127" y="37"/>
                    <a:pt x="127" y="37"/>
                  </a:cubicBezTo>
                  <a:moveTo>
                    <a:pt x="96" y="39"/>
                  </a:moveTo>
                  <a:cubicBezTo>
                    <a:pt x="94" y="38"/>
                    <a:pt x="94" y="38"/>
                    <a:pt x="94" y="38"/>
                  </a:cubicBezTo>
                  <a:cubicBezTo>
                    <a:pt x="96" y="36"/>
                    <a:pt x="96" y="36"/>
                    <a:pt x="96" y="36"/>
                  </a:cubicBezTo>
                  <a:cubicBezTo>
                    <a:pt x="98" y="38"/>
                    <a:pt x="98" y="38"/>
                    <a:pt x="98" y="38"/>
                  </a:cubicBezTo>
                  <a:cubicBezTo>
                    <a:pt x="96" y="39"/>
                    <a:pt x="96" y="39"/>
                    <a:pt x="96" y="39"/>
                  </a:cubicBezTo>
                  <a:moveTo>
                    <a:pt x="76" y="40"/>
                  </a:moveTo>
                  <a:cubicBezTo>
                    <a:pt x="74" y="38"/>
                    <a:pt x="74" y="38"/>
                    <a:pt x="74" y="38"/>
                  </a:cubicBezTo>
                  <a:cubicBezTo>
                    <a:pt x="76" y="36"/>
                    <a:pt x="76" y="36"/>
                    <a:pt x="76" y="36"/>
                  </a:cubicBezTo>
                  <a:cubicBezTo>
                    <a:pt x="78" y="38"/>
                    <a:pt x="78" y="38"/>
                    <a:pt x="78" y="38"/>
                  </a:cubicBezTo>
                  <a:cubicBezTo>
                    <a:pt x="76" y="40"/>
                    <a:pt x="76" y="40"/>
                    <a:pt x="76" y="40"/>
                  </a:cubicBezTo>
                  <a:moveTo>
                    <a:pt x="80" y="39"/>
                  </a:moveTo>
                  <a:cubicBezTo>
                    <a:pt x="79" y="38"/>
                    <a:pt x="79" y="38"/>
                    <a:pt x="79" y="38"/>
                  </a:cubicBezTo>
                  <a:cubicBezTo>
                    <a:pt x="80" y="36"/>
                    <a:pt x="80" y="36"/>
                    <a:pt x="80" y="36"/>
                  </a:cubicBezTo>
                  <a:cubicBezTo>
                    <a:pt x="82" y="38"/>
                    <a:pt x="82" y="38"/>
                    <a:pt x="82" y="38"/>
                  </a:cubicBezTo>
                  <a:cubicBezTo>
                    <a:pt x="80" y="39"/>
                    <a:pt x="80" y="39"/>
                    <a:pt x="80" y="39"/>
                  </a:cubicBezTo>
                  <a:moveTo>
                    <a:pt x="92" y="39"/>
                  </a:moveTo>
                  <a:cubicBezTo>
                    <a:pt x="91" y="38"/>
                    <a:pt x="91" y="38"/>
                    <a:pt x="91" y="38"/>
                  </a:cubicBezTo>
                  <a:cubicBezTo>
                    <a:pt x="92" y="36"/>
                    <a:pt x="92" y="36"/>
                    <a:pt x="92" y="36"/>
                  </a:cubicBezTo>
                  <a:cubicBezTo>
                    <a:pt x="94" y="38"/>
                    <a:pt x="94" y="38"/>
                    <a:pt x="94" y="38"/>
                  </a:cubicBezTo>
                  <a:cubicBezTo>
                    <a:pt x="92" y="39"/>
                    <a:pt x="92" y="39"/>
                    <a:pt x="92" y="39"/>
                  </a:cubicBezTo>
                  <a:moveTo>
                    <a:pt x="84" y="39"/>
                  </a:moveTo>
                  <a:cubicBezTo>
                    <a:pt x="83" y="38"/>
                    <a:pt x="83" y="38"/>
                    <a:pt x="83" y="38"/>
                  </a:cubicBezTo>
                  <a:cubicBezTo>
                    <a:pt x="84" y="36"/>
                    <a:pt x="84" y="36"/>
                    <a:pt x="84" y="36"/>
                  </a:cubicBezTo>
                  <a:cubicBezTo>
                    <a:pt x="86" y="38"/>
                    <a:pt x="86" y="38"/>
                    <a:pt x="86" y="38"/>
                  </a:cubicBezTo>
                  <a:cubicBezTo>
                    <a:pt x="84" y="39"/>
                    <a:pt x="84" y="39"/>
                    <a:pt x="84" y="39"/>
                  </a:cubicBezTo>
                  <a:moveTo>
                    <a:pt x="88" y="39"/>
                  </a:moveTo>
                  <a:cubicBezTo>
                    <a:pt x="87" y="38"/>
                    <a:pt x="87" y="38"/>
                    <a:pt x="87" y="38"/>
                  </a:cubicBezTo>
                  <a:cubicBezTo>
                    <a:pt x="88" y="36"/>
                    <a:pt x="88" y="36"/>
                    <a:pt x="88" y="36"/>
                  </a:cubicBezTo>
                  <a:cubicBezTo>
                    <a:pt x="90" y="38"/>
                    <a:pt x="90" y="38"/>
                    <a:pt x="90" y="38"/>
                  </a:cubicBezTo>
                  <a:cubicBezTo>
                    <a:pt x="88" y="39"/>
                    <a:pt x="88" y="39"/>
                    <a:pt x="88" y="39"/>
                  </a:cubicBezTo>
                  <a:moveTo>
                    <a:pt x="100" y="39"/>
                  </a:moveTo>
                  <a:cubicBezTo>
                    <a:pt x="98" y="38"/>
                    <a:pt x="98" y="38"/>
                    <a:pt x="98" y="38"/>
                  </a:cubicBezTo>
                  <a:cubicBezTo>
                    <a:pt x="100" y="36"/>
                    <a:pt x="100" y="36"/>
                    <a:pt x="100" y="36"/>
                  </a:cubicBezTo>
                  <a:cubicBezTo>
                    <a:pt x="102" y="38"/>
                    <a:pt x="102" y="38"/>
                    <a:pt x="102" y="38"/>
                  </a:cubicBezTo>
                  <a:cubicBezTo>
                    <a:pt x="100" y="39"/>
                    <a:pt x="100" y="39"/>
                    <a:pt x="100" y="39"/>
                  </a:cubicBezTo>
                  <a:moveTo>
                    <a:pt x="104" y="39"/>
                  </a:moveTo>
                  <a:cubicBezTo>
                    <a:pt x="102" y="38"/>
                    <a:pt x="102" y="38"/>
                    <a:pt x="102" y="38"/>
                  </a:cubicBezTo>
                  <a:cubicBezTo>
                    <a:pt x="104" y="36"/>
                    <a:pt x="104" y="36"/>
                    <a:pt x="104" y="36"/>
                  </a:cubicBezTo>
                  <a:cubicBezTo>
                    <a:pt x="106" y="38"/>
                    <a:pt x="106" y="38"/>
                    <a:pt x="106" y="38"/>
                  </a:cubicBezTo>
                  <a:cubicBezTo>
                    <a:pt x="104" y="39"/>
                    <a:pt x="104" y="39"/>
                    <a:pt x="104" y="39"/>
                  </a:cubicBezTo>
                  <a:moveTo>
                    <a:pt x="108" y="39"/>
                  </a:moveTo>
                  <a:cubicBezTo>
                    <a:pt x="106" y="38"/>
                    <a:pt x="106" y="38"/>
                    <a:pt x="106" y="38"/>
                  </a:cubicBezTo>
                  <a:cubicBezTo>
                    <a:pt x="108" y="36"/>
                    <a:pt x="108" y="36"/>
                    <a:pt x="108" y="36"/>
                  </a:cubicBezTo>
                  <a:cubicBezTo>
                    <a:pt x="110" y="37"/>
                    <a:pt x="110" y="37"/>
                    <a:pt x="110" y="37"/>
                  </a:cubicBezTo>
                  <a:cubicBezTo>
                    <a:pt x="108" y="39"/>
                    <a:pt x="108" y="39"/>
                    <a:pt x="108" y="39"/>
                  </a:cubicBezTo>
                  <a:moveTo>
                    <a:pt x="65" y="39"/>
                  </a:moveTo>
                  <a:cubicBezTo>
                    <a:pt x="63" y="38"/>
                    <a:pt x="63" y="38"/>
                    <a:pt x="63" y="38"/>
                  </a:cubicBezTo>
                  <a:cubicBezTo>
                    <a:pt x="65" y="35"/>
                    <a:pt x="65" y="35"/>
                    <a:pt x="65" y="35"/>
                  </a:cubicBezTo>
                  <a:cubicBezTo>
                    <a:pt x="67" y="37"/>
                    <a:pt x="67" y="37"/>
                    <a:pt x="67" y="37"/>
                  </a:cubicBezTo>
                  <a:cubicBezTo>
                    <a:pt x="65" y="39"/>
                    <a:pt x="65" y="39"/>
                    <a:pt x="65" y="39"/>
                  </a:cubicBezTo>
                  <a:moveTo>
                    <a:pt x="123" y="40"/>
                  </a:moveTo>
                  <a:cubicBezTo>
                    <a:pt x="122" y="38"/>
                    <a:pt x="122" y="38"/>
                    <a:pt x="122" y="38"/>
                  </a:cubicBezTo>
                  <a:cubicBezTo>
                    <a:pt x="124" y="35"/>
                    <a:pt x="124" y="35"/>
                    <a:pt x="124" y="35"/>
                  </a:cubicBezTo>
                  <a:cubicBezTo>
                    <a:pt x="126" y="37"/>
                    <a:pt x="126" y="37"/>
                    <a:pt x="126" y="37"/>
                  </a:cubicBezTo>
                  <a:cubicBezTo>
                    <a:pt x="123" y="40"/>
                    <a:pt x="123" y="40"/>
                    <a:pt x="123" y="40"/>
                  </a:cubicBezTo>
                  <a:moveTo>
                    <a:pt x="60" y="40"/>
                  </a:moveTo>
                  <a:cubicBezTo>
                    <a:pt x="58" y="38"/>
                    <a:pt x="58" y="38"/>
                    <a:pt x="58" y="38"/>
                  </a:cubicBezTo>
                  <a:cubicBezTo>
                    <a:pt x="58" y="38"/>
                    <a:pt x="58" y="38"/>
                    <a:pt x="58" y="38"/>
                  </a:cubicBezTo>
                  <a:cubicBezTo>
                    <a:pt x="58" y="37"/>
                    <a:pt x="59" y="36"/>
                    <a:pt x="59" y="35"/>
                  </a:cubicBezTo>
                  <a:cubicBezTo>
                    <a:pt x="62" y="38"/>
                    <a:pt x="62" y="38"/>
                    <a:pt x="62" y="38"/>
                  </a:cubicBezTo>
                  <a:cubicBezTo>
                    <a:pt x="60" y="40"/>
                    <a:pt x="60" y="40"/>
                    <a:pt x="60" y="40"/>
                  </a:cubicBezTo>
                  <a:moveTo>
                    <a:pt x="69" y="39"/>
                  </a:moveTo>
                  <a:cubicBezTo>
                    <a:pt x="68" y="37"/>
                    <a:pt x="68" y="37"/>
                    <a:pt x="68" y="37"/>
                  </a:cubicBezTo>
                  <a:cubicBezTo>
                    <a:pt x="70" y="35"/>
                    <a:pt x="70" y="35"/>
                    <a:pt x="70" y="35"/>
                  </a:cubicBezTo>
                  <a:cubicBezTo>
                    <a:pt x="72" y="36"/>
                    <a:pt x="72" y="36"/>
                    <a:pt x="72" y="36"/>
                  </a:cubicBezTo>
                  <a:cubicBezTo>
                    <a:pt x="69" y="39"/>
                    <a:pt x="69" y="39"/>
                    <a:pt x="69" y="39"/>
                  </a:cubicBezTo>
                  <a:moveTo>
                    <a:pt x="112" y="39"/>
                  </a:moveTo>
                  <a:cubicBezTo>
                    <a:pt x="111" y="37"/>
                    <a:pt x="111" y="37"/>
                    <a:pt x="111" y="37"/>
                  </a:cubicBezTo>
                  <a:cubicBezTo>
                    <a:pt x="113" y="35"/>
                    <a:pt x="113" y="35"/>
                    <a:pt x="113" y="35"/>
                  </a:cubicBezTo>
                  <a:cubicBezTo>
                    <a:pt x="115" y="36"/>
                    <a:pt x="115" y="36"/>
                    <a:pt x="115" y="36"/>
                  </a:cubicBezTo>
                  <a:cubicBezTo>
                    <a:pt x="112" y="39"/>
                    <a:pt x="112" y="39"/>
                    <a:pt x="112" y="39"/>
                  </a:cubicBezTo>
                  <a:moveTo>
                    <a:pt x="117" y="38"/>
                  </a:moveTo>
                  <a:cubicBezTo>
                    <a:pt x="116" y="36"/>
                    <a:pt x="116" y="36"/>
                    <a:pt x="116" y="36"/>
                  </a:cubicBezTo>
                  <a:cubicBezTo>
                    <a:pt x="117" y="34"/>
                    <a:pt x="117" y="34"/>
                    <a:pt x="117" y="34"/>
                  </a:cubicBezTo>
                  <a:cubicBezTo>
                    <a:pt x="119" y="36"/>
                    <a:pt x="119" y="36"/>
                    <a:pt x="119" y="36"/>
                  </a:cubicBezTo>
                  <a:cubicBezTo>
                    <a:pt x="117" y="38"/>
                    <a:pt x="117" y="38"/>
                    <a:pt x="117" y="38"/>
                  </a:cubicBezTo>
                  <a:moveTo>
                    <a:pt x="94" y="37"/>
                  </a:moveTo>
                  <a:cubicBezTo>
                    <a:pt x="92" y="36"/>
                    <a:pt x="92" y="36"/>
                    <a:pt x="92" y="36"/>
                  </a:cubicBezTo>
                  <a:cubicBezTo>
                    <a:pt x="94" y="34"/>
                    <a:pt x="94" y="34"/>
                    <a:pt x="94" y="34"/>
                  </a:cubicBezTo>
                  <a:cubicBezTo>
                    <a:pt x="96" y="36"/>
                    <a:pt x="96" y="36"/>
                    <a:pt x="96" y="36"/>
                  </a:cubicBezTo>
                  <a:cubicBezTo>
                    <a:pt x="94" y="37"/>
                    <a:pt x="94" y="37"/>
                    <a:pt x="94" y="37"/>
                  </a:cubicBezTo>
                  <a:moveTo>
                    <a:pt x="74" y="38"/>
                  </a:moveTo>
                  <a:cubicBezTo>
                    <a:pt x="72" y="36"/>
                    <a:pt x="72" y="36"/>
                    <a:pt x="72" y="36"/>
                  </a:cubicBezTo>
                  <a:cubicBezTo>
                    <a:pt x="74" y="34"/>
                    <a:pt x="74" y="34"/>
                    <a:pt x="74" y="34"/>
                  </a:cubicBezTo>
                  <a:cubicBezTo>
                    <a:pt x="76" y="36"/>
                    <a:pt x="76" y="36"/>
                    <a:pt x="76" y="36"/>
                  </a:cubicBezTo>
                  <a:cubicBezTo>
                    <a:pt x="74" y="38"/>
                    <a:pt x="74" y="38"/>
                    <a:pt x="74" y="38"/>
                  </a:cubicBezTo>
                  <a:moveTo>
                    <a:pt x="90" y="37"/>
                  </a:moveTo>
                  <a:cubicBezTo>
                    <a:pt x="89" y="36"/>
                    <a:pt x="89" y="36"/>
                    <a:pt x="89" y="36"/>
                  </a:cubicBezTo>
                  <a:cubicBezTo>
                    <a:pt x="90" y="34"/>
                    <a:pt x="90" y="34"/>
                    <a:pt x="90" y="34"/>
                  </a:cubicBezTo>
                  <a:cubicBezTo>
                    <a:pt x="92" y="36"/>
                    <a:pt x="92" y="36"/>
                    <a:pt x="92" y="36"/>
                  </a:cubicBezTo>
                  <a:cubicBezTo>
                    <a:pt x="90" y="37"/>
                    <a:pt x="90" y="37"/>
                    <a:pt x="90" y="37"/>
                  </a:cubicBezTo>
                  <a:moveTo>
                    <a:pt x="78" y="37"/>
                  </a:moveTo>
                  <a:cubicBezTo>
                    <a:pt x="77" y="36"/>
                    <a:pt x="77" y="36"/>
                    <a:pt x="77" y="36"/>
                  </a:cubicBezTo>
                  <a:cubicBezTo>
                    <a:pt x="78" y="34"/>
                    <a:pt x="78" y="34"/>
                    <a:pt x="78" y="34"/>
                  </a:cubicBezTo>
                  <a:cubicBezTo>
                    <a:pt x="80" y="36"/>
                    <a:pt x="80" y="36"/>
                    <a:pt x="80" y="36"/>
                  </a:cubicBezTo>
                  <a:cubicBezTo>
                    <a:pt x="78" y="37"/>
                    <a:pt x="78" y="37"/>
                    <a:pt x="78" y="37"/>
                  </a:cubicBezTo>
                  <a:moveTo>
                    <a:pt x="82" y="37"/>
                  </a:moveTo>
                  <a:cubicBezTo>
                    <a:pt x="81" y="36"/>
                    <a:pt x="81" y="36"/>
                    <a:pt x="81" y="36"/>
                  </a:cubicBezTo>
                  <a:cubicBezTo>
                    <a:pt x="82" y="34"/>
                    <a:pt x="82" y="34"/>
                    <a:pt x="82" y="34"/>
                  </a:cubicBezTo>
                  <a:cubicBezTo>
                    <a:pt x="84" y="36"/>
                    <a:pt x="84" y="36"/>
                    <a:pt x="84" y="36"/>
                  </a:cubicBezTo>
                  <a:cubicBezTo>
                    <a:pt x="82" y="37"/>
                    <a:pt x="82" y="37"/>
                    <a:pt x="82" y="37"/>
                  </a:cubicBezTo>
                  <a:moveTo>
                    <a:pt x="86" y="37"/>
                  </a:moveTo>
                  <a:cubicBezTo>
                    <a:pt x="85" y="36"/>
                    <a:pt x="85" y="36"/>
                    <a:pt x="85" y="36"/>
                  </a:cubicBezTo>
                  <a:cubicBezTo>
                    <a:pt x="86" y="34"/>
                    <a:pt x="86" y="34"/>
                    <a:pt x="86" y="34"/>
                  </a:cubicBezTo>
                  <a:cubicBezTo>
                    <a:pt x="88" y="36"/>
                    <a:pt x="88" y="36"/>
                    <a:pt x="88" y="36"/>
                  </a:cubicBezTo>
                  <a:cubicBezTo>
                    <a:pt x="86" y="37"/>
                    <a:pt x="86" y="37"/>
                    <a:pt x="86" y="37"/>
                  </a:cubicBezTo>
                  <a:moveTo>
                    <a:pt x="98" y="38"/>
                  </a:moveTo>
                  <a:cubicBezTo>
                    <a:pt x="96" y="36"/>
                    <a:pt x="96" y="36"/>
                    <a:pt x="96" y="36"/>
                  </a:cubicBezTo>
                  <a:cubicBezTo>
                    <a:pt x="98" y="34"/>
                    <a:pt x="98" y="34"/>
                    <a:pt x="98" y="34"/>
                  </a:cubicBezTo>
                  <a:cubicBezTo>
                    <a:pt x="100" y="36"/>
                    <a:pt x="100" y="36"/>
                    <a:pt x="100" y="36"/>
                  </a:cubicBezTo>
                  <a:cubicBezTo>
                    <a:pt x="98" y="38"/>
                    <a:pt x="98" y="38"/>
                    <a:pt x="98" y="38"/>
                  </a:cubicBezTo>
                  <a:moveTo>
                    <a:pt x="102" y="37"/>
                  </a:moveTo>
                  <a:cubicBezTo>
                    <a:pt x="100" y="36"/>
                    <a:pt x="100" y="36"/>
                    <a:pt x="100" y="36"/>
                  </a:cubicBezTo>
                  <a:cubicBezTo>
                    <a:pt x="102" y="34"/>
                    <a:pt x="102" y="34"/>
                    <a:pt x="102" y="34"/>
                  </a:cubicBezTo>
                  <a:cubicBezTo>
                    <a:pt x="104" y="36"/>
                    <a:pt x="104" y="36"/>
                    <a:pt x="104" y="36"/>
                  </a:cubicBezTo>
                  <a:cubicBezTo>
                    <a:pt x="102" y="37"/>
                    <a:pt x="102" y="37"/>
                    <a:pt x="102" y="37"/>
                  </a:cubicBezTo>
                  <a:moveTo>
                    <a:pt x="106" y="37"/>
                  </a:moveTo>
                  <a:cubicBezTo>
                    <a:pt x="104" y="36"/>
                    <a:pt x="104" y="36"/>
                    <a:pt x="104" y="36"/>
                  </a:cubicBezTo>
                  <a:cubicBezTo>
                    <a:pt x="106" y="34"/>
                    <a:pt x="106" y="34"/>
                    <a:pt x="106" y="34"/>
                  </a:cubicBezTo>
                  <a:cubicBezTo>
                    <a:pt x="108" y="35"/>
                    <a:pt x="108" y="35"/>
                    <a:pt x="108" y="35"/>
                  </a:cubicBezTo>
                  <a:cubicBezTo>
                    <a:pt x="106" y="37"/>
                    <a:pt x="106" y="37"/>
                    <a:pt x="106" y="37"/>
                  </a:cubicBezTo>
                  <a:moveTo>
                    <a:pt x="121" y="38"/>
                  </a:moveTo>
                  <a:cubicBezTo>
                    <a:pt x="120" y="36"/>
                    <a:pt x="120" y="36"/>
                    <a:pt x="120" y="36"/>
                  </a:cubicBezTo>
                  <a:cubicBezTo>
                    <a:pt x="122" y="33"/>
                    <a:pt x="122" y="33"/>
                    <a:pt x="122" y="33"/>
                  </a:cubicBezTo>
                  <a:cubicBezTo>
                    <a:pt x="124" y="35"/>
                    <a:pt x="124" y="35"/>
                    <a:pt x="124" y="35"/>
                  </a:cubicBezTo>
                  <a:cubicBezTo>
                    <a:pt x="121" y="38"/>
                    <a:pt x="121" y="38"/>
                    <a:pt x="121" y="38"/>
                  </a:cubicBezTo>
                  <a:moveTo>
                    <a:pt x="67" y="37"/>
                  </a:moveTo>
                  <a:cubicBezTo>
                    <a:pt x="66" y="35"/>
                    <a:pt x="66" y="35"/>
                    <a:pt x="66" y="35"/>
                  </a:cubicBezTo>
                  <a:cubicBezTo>
                    <a:pt x="68" y="33"/>
                    <a:pt x="68" y="33"/>
                    <a:pt x="68" y="33"/>
                  </a:cubicBezTo>
                  <a:cubicBezTo>
                    <a:pt x="70" y="34"/>
                    <a:pt x="70" y="34"/>
                    <a:pt x="70" y="34"/>
                  </a:cubicBezTo>
                  <a:cubicBezTo>
                    <a:pt x="67" y="37"/>
                    <a:pt x="67" y="37"/>
                    <a:pt x="67" y="37"/>
                  </a:cubicBezTo>
                  <a:moveTo>
                    <a:pt x="110" y="37"/>
                  </a:moveTo>
                  <a:cubicBezTo>
                    <a:pt x="109" y="35"/>
                    <a:pt x="109" y="35"/>
                    <a:pt x="109" y="35"/>
                  </a:cubicBezTo>
                  <a:cubicBezTo>
                    <a:pt x="111" y="33"/>
                    <a:pt x="111" y="33"/>
                    <a:pt x="111" y="33"/>
                  </a:cubicBezTo>
                  <a:cubicBezTo>
                    <a:pt x="113" y="34"/>
                    <a:pt x="113" y="34"/>
                    <a:pt x="113" y="34"/>
                  </a:cubicBezTo>
                  <a:cubicBezTo>
                    <a:pt x="110" y="37"/>
                    <a:pt x="110" y="37"/>
                    <a:pt x="110" y="37"/>
                  </a:cubicBezTo>
                  <a:moveTo>
                    <a:pt x="115" y="36"/>
                  </a:moveTo>
                  <a:cubicBezTo>
                    <a:pt x="114" y="34"/>
                    <a:pt x="114" y="34"/>
                    <a:pt x="114" y="34"/>
                  </a:cubicBezTo>
                  <a:cubicBezTo>
                    <a:pt x="116" y="32"/>
                    <a:pt x="116" y="32"/>
                    <a:pt x="116" y="32"/>
                  </a:cubicBezTo>
                  <a:cubicBezTo>
                    <a:pt x="117" y="34"/>
                    <a:pt x="117" y="34"/>
                    <a:pt x="117" y="34"/>
                  </a:cubicBezTo>
                  <a:cubicBezTo>
                    <a:pt x="115" y="36"/>
                    <a:pt x="115" y="36"/>
                    <a:pt x="115" y="36"/>
                  </a:cubicBezTo>
                  <a:moveTo>
                    <a:pt x="92" y="35"/>
                  </a:moveTo>
                  <a:cubicBezTo>
                    <a:pt x="91" y="34"/>
                    <a:pt x="91" y="34"/>
                    <a:pt x="91" y="34"/>
                  </a:cubicBezTo>
                  <a:cubicBezTo>
                    <a:pt x="92" y="32"/>
                    <a:pt x="92" y="32"/>
                    <a:pt x="92" y="32"/>
                  </a:cubicBezTo>
                  <a:cubicBezTo>
                    <a:pt x="94" y="34"/>
                    <a:pt x="94" y="34"/>
                    <a:pt x="94" y="34"/>
                  </a:cubicBezTo>
                  <a:cubicBezTo>
                    <a:pt x="92" y="35"/>
                    <a:pt x="92" y="35"/>
                    <a:pt x="92" y="35"/>
                  </a:cubicBezTo>
                  <a:moveTo>
                    <a:pt x="72" y="36"/>
                  </a:moveTo>
                  <a:cubicBezTo>
                    <a:pt x="70" y="34"/>
                    <a:pt x="70" y="34"/>
                    <a:pt x="70" y="34"/>
                  </a:cubicBezTo>
                  <a:cubicBezTo>
                    <a:pt x="72" y="32"/>
                    <a:pt x="72" y="32"/>
                    <a:pt x="72" y="32"/>
                  </a:cubicBezTo>
                  <a:cubicBezTo>
                    <a:pt x="74" y="34"/>
                    <a:pt x="74" y="34"/>
                    <a:pt x="74" y="34"/>
                  </a:cubicBezTo>
                  <a:cubicBezTo>
                    <a:pt x="72" y="36"/>
                    <a:pt x="72" y="36"/>
                    <a:pt x="72" y="36"/>
                  </a:cubicBezTo>
                  <a:moveTo>
                    <a:pt x="76" y="36"/>
                  </a:moveTo>
                  <a:cubicBezTo>
                    <a:pt x="75" y="34"/>
                    <a:pt x="75" y="34"/>
                    <a:pt x="75" y="34"/>
                  </a:cubicBezTo>
                  <a:cubicBezTo>
                    <a:pt x="76" y="32"/>
                    <a:pt x="76" y="32"/>
                    <a:pt x="76" y="32"/>
                  </a:cubicBezTo>
                  <a:cubicBezTo>
                    <a:pt x="78" y="34"/>
                    <a:pt x="78" y="34"/>
                    <a:pt x="78" y="34"/>
                  </a:cubicBezTo>
                  <a:cubicBezTo>
                    <a:pt x="76" y="36"/>
                    <a:pt x="76" y="36"/>
                    <a:pt x="76" y="36"/>
                  </a:cubicBezTo>
                  <a:moveTo>
                    <a:pt x="88" y="35"/>
                  </a:moveTo>
                  <a:cubicBezTo>
                    <a:pt x="87" y="34"/>
                    <a:pt x="87" y="34"/>
                    <a:pt x="87" y="34"/>
                  </a:cubicBezTo>
                  <a:cubicBezTo>
                    <a:pt x="88" y="32"/>
                    <a:pt x="88" y="32"/>
                    <a:pt x="88" y="32"/>
                  </a:cubicBezTo>
                  <a:cubicBezTo>
                    <a:pt x="90" y="34"/>
                    <a:pt x="90" y="34"/>
                    <a:pt x="90" y="34"/>
                  </a:cubicBezTo>
                  <a:cubicBezTo>
                    <a:pt x="88" y="35"/>
                    <a:pt x="88" y="35"/>
                    <a:pt x="88" y="35"/>
                  </a:cubicBezTo>
                  <a:moveTo>
                    <a:pt x="80" y="35"/>
                  </a:moveTo>
                  <a:cubicBezTo>
                    <a:pt x="79" y="34"/>
                    <a:pt x="79" y="34"/>
                    <a:pt x="79" y="34"/>
                  </a:cubicBezTo>
                  <a:cubicBezTo>
                    <a:pt x="80" y="32"/>
                    <a:pt x="80" y="32"/>
                    <a:pt x="80" y="32"/>
                  </a:cubicBezTo>
                  <a:cubicBezTo>
                    <a:pt x="82" y="34"/>
                    <a:pt x="82" y="34"/>
                    <a:pt x="82" y="34"/>
                  </a:cubicBezTo>
                  <a:cubicBezTo>
                    <a:pt x="80" y="35"/>
                    <a:pt x="80" y="35"/>
                    <a:pt x="80" y="35"/>
                  </a:cubicBezTo>
                  <a:moveTo>
                    <a:pt x="84" y="35"/>
                  </a:moveTo>
                  <a:cubicBezTo>
                    <a:pt x="83" y="34"/>
                    <a:pt x="83" y="34"/>
                    <a:pt x="83" y="34"/>
                  </a:cubicBezTo>
                  <a:cubicBezTo>
                    <a:pt x="84" y="32"/>
                    <a:pt x="84" y="32"/>
                    <a:pt x="84" y="32"/>
                  </a:cubicBezTo>
                  <a:cubicBezTo>
                    <a:pt x="86" y="34"/>
                    <a:pt x="86" y="34"/>
                    <a:pt x="86" y="34"/>
                  </a:cubicBezTo>
                  <a:cubicBezTo>
                    <a:pt x="84" y="35"/>
                    <a:pt x="84" y="35"/>
                    <a:pt x="84" y="35"/>
                  </a:cubicBezTo>
                  <a:moveTo>
                    <a:pt x="126" y="36"/>
                  </a:moveTo>
                  <a:cubicBezTo>
                    <a:pt x="125" y="35"/>
                    <a:pt x="125" y="35"/>
                    <a:pt x="125" y="35"/>
                  </a:cubicBezTo>
                  <a:cubicBezTo>
                    <a:pt x="128" y="32"/>
                    <a:pt x="128" y="32"/>
                    <a:pt x="128" y="32"/>
                  </a:cubicBezTo>
                  <a:cubicBezTo>
                    <a:pt x="128" y="32"/>
                    <a:pt x="128" y="32"/>
                    <a:pt x="128" y="32"/>
                  </a:cubicBezTo>
                  <a:cubicBezTo>
                    <a:pt x="128" y="33"/>
                    <a:pt x="128" y="34"/>
                    <a:pt x="127" y="35"/>
                  </a:cubicBezTo>
                  <a:cubicBezTo>
                    <a:pt x="126" y="36"/>
                    <a:pt x="126" y="36"/>
                    <a:pt x="126" y="36"/>
                  </a:cubicBezTo>
                  <a:moveTo>
                    <a:pt x="96" y="36"/>
                  </a:moveTo>
                  <a:cubicBezTo>
                    <a:pt x="94" y="34"/>
                    <a:pt x="94" y="34"/>
                    <a:pt x="94" y="34"/>
                  </a:cubicBezTo>
                  <a:cubicBezTo>
                    <a:pt x="96" y="32"/>
                    <a:pt x="96" y="32"/>
                    <a:pt x="96" y="32"/>
                  </a:cubicBezTo>
                  <a:cubicBezTo>
                    <a:pt x="98" y="34"/>
                    <a:pt x="98" y="34"/>
                    <a:pt x="98" y="34"/>
                  </a:cubicBezTo>
                  <a:cubicBezTo>
                    <a:pt x="96" y="36"/>
                    <a:pt x="96" y="36"/>
                    <a:pt x="96" y="36"/>
                  </a:cubicBezTo>
                  <a:moveTo>
                    <a:pt x="100" y="35"/>
                  </a:moveTo>
                  <a:cubicBezTo>
                    <a:pt x="99" y="34"/>
                    <a:pt x="99" y="34"/>
                    <a:pt x="99" y="34"/>
                  </a:cubicBezTo>
                  <a:cubicBezTo>
                    <a:pt x="100" y="32"/>
                    <a:pt x="100" y="32"/>
                    <a:pt x="100" y="32"/>
                  </a:cubicBezTo>
                  <a:cubicBezTo>
                    <a:pt x="102" y="34"/>
                    <a:pt x="102" y="34"/>
                    <a:pt x="102" y="34"/>
                  </a:cubicBezTo>
                  <a:cubicBezTo>
                    <a:pt x="100" y="35"/>
                    <a:pt x="100" y="35"/>
                    <a:pt x="100" y="35"/>
                  </a:cubicBezTo>
                  <a:moveTo>
                    <a:pt x="104" y="35"/>
                  </a:moveTo>
                  <a:cubicBezTo>
                    <a:pt x="103" y="34"/>
                    <a:pt x="103" y="34"/>
                    <a:pt x="103" y="34"/>
                  </a:cubicBezTo>
                  <a:cubicBezTo>
                    <a:pt x="105" y="32"/>
                    <a:pt x="105" y="32"/>
                    <a:pt x="105" y="32"/>
                  </a:cubicBezTo>
                  <a:cubicBezTo>
                    <a:pt x="106" y="33"/>
                    <a:pt x="106" y="33"/>
                    <a:pt x="106" y="33"/>
                  </a:cubicBezTo>
                  <a:cubicBezTo>
                    <a:pt x="104" y="35"/>
                    <a:pt x="104" y="35"/>
                    <a:pt x="104" y="35"/>
                  </a:cubicBezTo>
                  <a:moveTo>
                    <a:pt x="119" y="36"/>
                  </a:moveTo>
                  <a:cubicBezTo>
                    <a:pt x="118" y="34"/>
                    <a:pt x="118" y="34"/>
                    <a:pt x="118" y="34"/>
                  </a:cubicBezTo>
                  <a:cubicBezTo>
                    <a:pt x="121" y="31"/>
                    <a:pt x="121" y="31"/>
                    <a:pt x="121" y="31"/>
                  </a:cubicBezTo>
                  <a:cubicBezTo>
                    <a:pt x="122" y="33"/>
                    <a:pt x="122" y="33"/>
                    <a:pt x="122" y="33"/>
                  </a:cubicBezTo>
                  <a:cubicBezTo>
                    <a:pt x="119" y="36"/>
                    <a:pt x="119" y="36"/>
                    <a:pt x="119" y="36"/>
                  </a:cubicBezTo>
                  <a:moveTo>
                    <a:pt x="63" y="37"/>
                  </a:moveTo>
                  <a:cubicBezTo>
                    <a:pt x="60" y="34"/>
                    <a:pt x="60" y="34"/>
                    <a:pt x="60" y="34"/>
                  </a:cubicBezTo>
                  <a:cubicBezTo>
                    <a:pt x="60" y="33"/>
                    <a:pt x="61" y="32"/>
                    <a:pt x="61" y="31"/>
                  </a:cubicBezTo>
                  <a:cubicBezTo>
                    <a:pt x="65" y="35"/>
                    <a:pt x="65" y="35"/>
                    <a:pt x="65" y="35"/>
                  </a:cubicBezTo>
                  <a:cubicBezTo>
                    <a:pt x="63" y="37"/>
                    <a:pt x="63" y="37"/>
                    <a:pt x="63" y="37"/>
                  </a:cubicBezTo>
                  <a:moveTo>
                    <a:pt x="108" y="35"/>
                  </a:moveTo>
                  <a:cubicBezTo>
                    <a:pt x="107" y="33"/>
                    <a:pt x="107" y="33"/>
                    <a:pt x="107" y="33"/>
                  </a:cubicBezTo>
                  <a:cubicBezTo>
                    <a:pt x="109" y="31"/>
                    <a:pt x="109" y="31"/>
                    <a:pt x="109" y="31"/>
                  </a:cubicBezTo>
                  <a:cubicBezTo>
                    <a:pt x="111" y="32"/>
                    <a:pt x="111" y="32"/>
                    <a:pt x="111" y="32"/>
                  </a:cubicBezTo>
                  <a:cubicBezTo>
                    <a:pt x="108" y="35"/>
                    <a:pt x="108" y="35"/>
                    <a:pt x="108" y="35"/>
                  </a:cubicBezTo>
                  <a:moveTo>
                    <a:pt x="113" y="34"/>
                  </a:moveTo>
                  <a:cubicBezTo>
                    <a:pt x="112" y="32"/>
                    <a:pt x="112" y="32"/>
                    <a:pt x="112" y="32"/>
                  </a:cubicBezTo>
                  <a:cubicBezTo>
                    <a:pt x="114" y="30"/>
                    <a:pt x="114" y="30"/>
                    <a:pt x="114" y="30"/>
                  </a:cubicBezTo>
                  <a:cubicBezTo>
                    <a:pt x="115" y="32"/>
                    <a:pt x="115" y="32"/>
                    <a:pt x="115" y="32"/>
                  </a:cubicBezTo>
                  <a:cubicBezTo>
                    <a:pt x="113" y="34"/>
                    <a:pt x="113" y="34"/>
                    <a:pt x="113" y="34"/>
                  </a:cubicBezTo>
                  <a:moveTo>
                    <a:pt x="90" y="34"/>
                  </a:moveTo>
                  <a:cubicBezTo>
                    <a:pt x="89" y="32"/>
                    <a:pt x="89" y="32"/>
                    <a:pt x="89" y="32"/>
                  </a:cubicBezTo>
                  <a:cubicBezTo>
                    <a:pt x="90" y="30"/>
                    <a:pt x="90" y="30"/>
                    <a:pt x="90" y="30"/>
                  </a:cubicBezTo>
                  <a:cubicBezTo>
                    <a:pt x="92" y="32"/>
                    <a:pt x="92" y="32"/>
                    <a:pt x="92" y="32"/>
                  </a:cubicBezTo>
                  <a:cubicBezTo>
                    <a:pt x="90" y="34"/>
                    <a:pt x="90" y="34"/>
                    <a:pt x="90" y="34"/>
                  </a:cubicBezTo>
                  <a:moveTo>
                    <a:pt x="70" y="34"/>
                  </a:moveTo>
                  <a:cubicBezTo>
                    <a:pt x="68" y="32"/>
                    <a:pt x="68" y="32"/>
                    <a:pt x="68" y="32"/>
                  </a:cubicBezTo>
                  <a:cubicBezTo>
                    <a:pt x="71" y="30"/>
                    <a:pt x="71" y="30"/>
                    <a:pt x="71" y="30"/>
                  </a:cubicBezTo>
                  <a:cubicBezTo>
                    <a:pt x="72" y="32"/>
                    <a:pt x="72" y="32"/>
                    <a:pt x="72" y="32"/>
                  </a:cubicBezTo>
                  <a:cubicBezTo>
                    <a:pt x="70" y="34"/>
                    <a:pt x="70" y="34"/>
                    <a:pt x="70" y="34"/>
                  </a:cubicBezTo>
                  <a:moveTo>
                    <a:pt x="74" y="34"/>
                  </a:moveTo>
                  <a:cubicBezTo>
                    <a:pt x="73" y="32"/>
                    <a:pt x="73" y="32"/>
                    <a:pt x="73" y="32"/>
                  </a:cubicBezTo>
                  <a:cubicBezTo>
                    <a:pt x="74" y="30"/>
                    <a:pt x="74" y="30"/>
                    <a:pt x="74" y="30"/>
                  </a:cubicBezTo>
                  <a:cubicBezTo>
                    <a:pt x="76" y="32"/>
                    <a:pt x="76" y="32"/>
                    <a:pt x="76" y="32"/>
                  </a:cubicBezTo>
                  <a:cubicBezTo>
                    <a:pt x="74" y="34"/>
                    <a:pt x="74" y="34"/>
                    <a:pt x="74" y="34"/>
                  </a:cubicBezTo>
                  <a:moveTo>
                    <a:pt x="86" y="33"/>
                  </a:moveTo>
                  <a:cubicBezTo>
                    <a:pt x="85" y="32"/>
                    <a:pt x="85" y="32"/>
                    <a:pt x="85" y="32"/>
                  </a:cubicBezTo>
                  <a:cubicBezTo>
                    <a:pt x="86" y="30"/>
                    <a:pt x="86" y="30"/>
                    <a:pt x="86" y="30"/>
                  </a:cubicBezTo>
                  <a:cubicBezTo>
                    <a:pt x="88" y="32"/>
                    <a:pt x="88" y="32"/>
                    <a:pt x="88" y="32"/>
                  </a:cubicBezTo>
                  <a:cubicBezTo>
                    <a:pt x="86" y="33"/>
                    <a:pt x="86" y="33"/>
                    <a:pt x="86" y="33"/>
                  </a:cubicBezTo>
                  <a:moveTo>
                    <a:pt x="78" y="34"/>
                  </a:moveTo>
                  <a:cubicBezTo>
                    <a:pt x="77" y="32"/>
                    <a:pt x="77" y="32"/>
                    <a:pt x="77" y="32"/>
                  </a:cubicBezTo>
                  <a:cubicBezTo>
                    <a:pt x="78" y="30"/>
                    <a:pt x="78" y="30"/>
                    <a:pt x="78" y="30"/>
                  </a:cubicBezTo>
                  <a:cubicBezTo>
                    <a:pt x="80" y="32"/>
                    <a:pt x="80" y="32"/>
                    <a:pt x="80" y="32"/>
                  </a:cubicBezTo>
                  <a:cubicBezTo>
                    <a:pt x="78" y="34"/>
                    <a:pt x="78" y="34"/>
                    <a:pt x="78" y="34"/>
                  </a:cubicBezTo>
                  <a:moveTo>
                    <a:pt x="82" y="33"/>
                  </a:moveTo>
                  <a:cubicBezTo>
                    <a:pt x="81" y="32"/>
                    <a:pt x="81" y="32"/>
                    <a:pt x="81" y="32"/>
                  </a:cubicBezTo>
                  <a:cubicBezTo>
                    <a:pt x="82" y="30"/>
                    <a:pt x="82" y="30"/>
                    <a:pt x="82" y="30"/>
                  </a:cubicBezTo>
                  <a:cubicBezTo>
                    <a:pt x="84" y="32"/>
                    <a:pt x="84" y="32"/>
                    <a:pt x="84" y="32"/>
                  </a:cubicBezTo>
                  <a:cubicBezTo>
                    <a:pt x="82" y="33"/>
                    <a:pt x="82" y="33"/>
                    <a:pt x="82" y="33"/>
                  </a:cubicBezTo>
                  <a:moveTo>
                    <a:pt x="124" y="35"/>
                  </a:moveTo>
                  <a:cubicBezTo>
                    <a:pt x="123" y="33"/>
                    <a:pt x="123" y="33"/>
                    <a:pt x="123" y="33"/>
                  </a:cubicBezTo>
                  <a:cubicBezTo>
                    <a:pt x="126" y="30"/>
                    <a:pt x="126" y="30"/>
                    <a:pt x="126" y="30"/>
                  </a:cubicBezTo>
                  <a:cubicBezTo>
                    <a:pt x="127" y="32"/>
                    <a:pt x="127" y="32"/>
                    <a:pt x="127" y="32"/>
                  </a:cubicBezTo>
                  <a:cubicBezTo>
                    <a:pt x="124" y="35"/>
                    <a:pt x="124" y="35"/>
                    <a:pt x="124" y="35"/>
                  </a:cubicBezTo>
                  <a:moveTo>
                    <a:pt x="94" y="34"/>
                  </a:moveTo>
                  <a:cubicBezTo>
                    <a:pt x="92" y="32"/>
                    <a:pt x="92" y="32"/>
                    <a:pt x="92" y="32"/>
                  </a:cubicBezTo>
                  <a:cubicBezTo>
                    <a:pt x="94" y="30"/>
                    <a:pt x="94" y="30"/>
                    <a:pt x="94" y="30"/>
                  </a:cubicBezTo>
                  <a:cubicBezTo>
                    <a:pt x="96" y="32"/>
                    <a:pt x="96" y="32"/>
                    <a:pt x="96" y="32"/>
                  </a:cubicBezTo>
                  <a:cubicBezTo>
                    <a:pt x="94" y="34"/>
                    <a:pt x="94" y="34"/>
                    <a:pt x="94" y="34"/>
                  </a:cubicBezTo>
                  <a:moveTo>
                    <a:pt x="98" y="33"/>
                  </a:moveTo>
                  <a:cubicBezTo>
                    <a:pt x="97" y="32"/>
                    <a:pt x="97" y="32"/>
                    <a:pt x="97" y="32"/>
                  </a:cubicBezTo>
                  <a:cubicBezTo>
                    <a:pt x="98" y="30"/>
                    <a:pt x="98" y="30"/>
                    <a:pt x="98" y="30"/>
                  </a:cubicBezTo>
                  <a:cubicBezTo>
                    <a:pt x="100" y="32"/>
                    <a:pt x="100" y="32"/>
                    <a:pt x="100" y="32"/>
                  </a:cubicBezTo>
                  <a:cubicBezTo>
                    <a:pt x="98" y="33"/>
                    <a:pt x="98" y="33"/>
                    <a:pt x="98" y="33"/>
                  </a:cubicBezTo>
                  <a:moveTo>
                    <a:pt x="102" y="33"/>
                  </a:moveTo>
                  <a:cubicBezTo>
                    <a:pt x="101" y="32"/>
                    <a:pt x="101" y="32"/>
                    <a:pt x="101" y="32"/>
                  </a:cubicBezTo>
                  <a:cubicBezTo>
                    <a:pt x="103" y="30"/>
                    <a:pt x="103" y="30"/>
                    <a:pt x="103" y="30"/>
                  </a:cubicBezTo>
                  <a:cubicBezTo>
                    <a:pt x="104" y="31"/>
                    <a:pt x="104" y="31"/>
                    <a:pt x="104" y="31"/>
                  </a:cubicBezTo>
                  <a:cubicBezTo>
                    <a:pt x="102" y="33"/>
                    <a:pt x="102" y="33"/>
                    <a:pt x="102" y="33"/>
                  </a:cubicBezTo>
                  <a:moveTo>
                    <a:pt x="117" y="34"/>
                  </a:moveTo>
                  <a:cubicBezTo>
                    <a:pt x="116" y="32"/>
                    <a:pt x="116" y="32"/>
                    <a:pt x="116" y="32"/>
                  </a:cubicBezTo>
                  <a:cubicBezTo>
                    <a:pt x="119" y="29"/>
                    <a:pt x="119" y="29"/>
                    <a:pt x="119" y="29"/>
                  </a:cubicBezTo>
                  <a:cubicBezTo>
                    <a:pt x="120" y="31"/>
                    <a:pt x="120" y="31"/>
                    <a:pt x="120" y="31"/>
                  </a:cubicBezTo>
                  <a:cubicBezTo>
                    <a:pt x="117" y="34"/>
                    <a:pt x="117" y="34"/>
                    <a:pt x="117" y="34"/>
                  </a:cubicBezTo>
                  <a:moveTo>
                    <a:pt x="106" y="33"/>
                  </a:moveTo>
                  <a:cubicBezTo>
                    <a:pt x="105" y="31"/>
                    <a:pt x="105" y="31"/>
                    <a:pt x="105" y="31"/>
                  </a:cubicBezTo>
                  <a:cubicBezTo>
                    <a:pt x="107" y="29"/>
                    <a:pt x="107" y="29"/>
                    <a:pt x="107" y="29"/>
                  </a:cubicBezTo>
                  <a:cubicBezTo>
                    <a:pt x="109" y="30"/>
                    <a:pt x="109" y="30"/>
                    <a:pt x="109" y="30"/>
                  </a:cubicBezTo>
                  <a:cubicBezTo>
                    <a:pt x="106" y="33"/>
                    <a:pt x="106" y="33"/>
                    <a:pt x="106" y="33"/>
                  </a:cubicBezTo>
                  <a:moveTo>
                    <a:pt x="111" y="32"/>
                  </a:moveTo>
                  <a:cubicBezTo>
                    <a:pt x="110" y="30"/>
                    <a:pt x="110" y="30"/>
                    <a:pt x="110" y="30"/>
                  </a:cubicBezTo>
                  <a:cubicBezTo>
                    <a:pt x="112" y="28"/>
                    <a:pt x="112" y="28"/>
                    <a:pt x="112" y="28"/>
                  </a:cubicBezTo>
                  <a:cubicBezTo>
                    <a:pt x="113" y="30"/>
                    <a:pt x="113" y="30"/>
                    <a:pt x="113" y="30"/>
                  </a:cubicBezTo>
                  <a:cubicBezTo>
                    <a:pt x="111" y="32"/>
                    <a:pt x="111" y="32"/>
                    <a:pt x="111" y="32"/>
                  </a:cubicBezTo>
                  <a:moveTo>
                    <a:pt x="88" y="32"/>
                  </a:moveTo>
                  <a:cubicBezTo>
                    <a:pt x="87" y="30"/>
                    <a:pt x="87" y="30"/>
                    <a:pt x="87" y="30"/>
                  </a:cubicBezTo>
                  <a:cubicBezTo>
                    <a:pt x="88" y="28"/>
                    <a:pt x="88" y="28"/>
                    <a:pt x="88" y="28"/>
                  </a:cubicBezTo>
                  <a:cubicBezTo>
                    <a:pt x="90" y="30"/>
                    <a:pt x="90" y="30"/>
                    <a:pt x="90" y="30"/>
                  </a:cubicBezTo>
                  <a:cubicBezTo>
                    <a:pt x="88" y="32"/>
                    <a:pt x="88" y="32"/>
                    <a:pt x="88" y="32"/>
                  </a:cubicBezTo>
                  <a:moveTo>
                    <a:pt x="84" y="31"/>
                  </a:moveTo>
                  <a:cubicBezTo>
                    <a:pt x="83" y="30"/>
                    <a:pt x="83" y="30"/>
                    <a:pt x="83" y="30"/>
                  </a:cubicBezTo>
                  <a:cubicBezTo>
                    <a:pt x="84" y="28"/>
                    <a:pt x="84" y="28"/>
                    <a:pt x="84" y="28"/>
                  </a:cubicBezTo>
                  <a:cubicBezTo>
                    <a:pt x="86" y="30"/>
                    <a:pt x="86" y="30"/>
                    <a:pt x="86" y="30"/>
                  </a:cubicBezTo>
                  <a:cubicBezTo>
                    <a:pt x="84" y="31"/>
                    <a:pt x="84" y="31"/>
                    <a:pt x="84" y="31"/>
                  </a:cubicBezTo>
                  <a:moveTo>
                    <a:pt x="72" y="32"/>
                  </a:moveTo>
                  <a:cubicBezTo>
                    <a:pt x="71" y="30"/>
                    <a:pt x="71" y="30"/>
                    <a:pt x="71" y="30"/>
                  </a:cubicBezTo>
                  <a:cubicBezTo>
                    <a:pt x="73" y="28"/>
                    <a:pt x="73" y="28"/>
                    <a:pt x="73" y="28"/>
                  </a:cubicBezTo>
                  <a:cubicBezTo>
                    <a:pt x="74" y="30"/>
                    <a:pt x="74" y="30"/>
                    <a:pt x="74" y="30"/>
                  </a:cubicBezTo>
                  <a:cubicBezTo>
                    <a:pt x="72" y="32"/>
                    <a:pt x="72" y="32"/>
                    <a:pt x="72" y="32"/>
                  </a:cubicBezTo>
                  <a:moveTo>
                    <a:pt x="76" y="32"/>
                  </a:moveTo>
                  <a:cubicBezTo>
                    <a:pt x="75" y="30"/>
                    <a:pt x="75" y="30"/>
                    <a:pt x="75" y="30"/>
                  </a:cubicBezTo>
                  <a:cubicBezTo>
                    <a:pt x="76" y="28"/>
                    <a:pt x="76" y="28"/>
                    <a:pt x="76" y="28"/>
                  </a:cubicBezTo>
                  <a:cubicBezTo>
                    <a:pt x="78" y="30"/>
                    <a:pt x="78" y="30"/>
                    <a:pt x="78" y="30"/>
                  </a:cubicBezTo>
                  <a:cubicBezTo>
                    <a:pt x="76" y="32"/>
                    <a:pt x="76" y="32"/>
                    <a:pt x="76" y="32"/>
                  </a:cubicBezTo>
                  <a:moveTo>
                    <a:pt x="80" y="32"/>
                  </a:moveTo>
                  <a:cubicBezTo>
                    <a:pt x="79" y="30"/>
                    <a:pt x="79" y="30"/>
                    <a:pt x="79" y="30"/>
                  </a:cubicBezTo>
                  <a:cubicBezTo>
                    <a:pt x="80" y="28"/>
                    <a:pt x="80" y="28"/>
                    <a:pt x="80" y="28"/>
                  </a:cubicBezTo>
                  <a:cubicBezTo>
                    <a:pt x="82" y="30"/>
                    <a:pt x="82" y="30"/>
                    <a:pt x="82" y="30"/>
                  </a:cubicBezTo>
                  <a:cubicBezTo>
                    <a:pt x="80" y="32"/>
                    <a:pt x="80" y="32"/>
                    <a:pt x="80" y="32"/>
                  </a:cubicBezTo>
                  <a:moveTo>
                    <a:pt x="122" y="33"/>
                  </a:moveTo>
                  <a:cubicBezTo>
                    <a:pt x="121" y="31"/>
                    <a:pt x="121" y="31"/>
                    <a:pt x="121" y="31"/>
                  </a:cubicBezTo>
                  <a:cubicBezTo>
                    <a:pt x="124" y="28"/>
                    <a:pt x="124" y="28"/>
                    <a:pt x="124" y="28"/>
                  </a:cubicBezTo>
                  <a:cubicBezTo>
                    <a:pt x="125" y="30"/>
                    <a:pt x="125" y="30"/>
                    <a:pt x="125" y="30"/>
                  </a:cubicBezTo>
                  <a:cubicBezTo>
                    <a:pt x="122" y="33"/>
                    <a:pt x="122" y="33"/>
                    <a:pt x="122" y="33"/>
                  </a:cubicBezTo>
                  <a:moveTo>
                    <a:pt x="92" y="32"/>
                  </a:moveTo>
                  <a:cubicBezTo>
                    <a:pt x="90" y="30"/>
                    <a:pt x="90" y="30"/>
                    <a:pt x="90" y="30"/>
                  </a:cubicBezTo>
                  <a:cubicBezTo>
                    <a:pt x="92" y="28"/>
                    <a:pt x="92" y="28"/>
                    <a:pt x="92" y="28"/>
                  </a:cubicBezTo>
                  <a:cubicBezTo>
                    <a:pt x="94" y="30"/>
                    <a:pt x="94" y="30"/>
                    <a:pt x="94" y="30"/>
                  </a:cubicBezTo>
                  <a:cubicBezTo>
                    <a:pt x="92" y="32"/>
                    <a:pt x="92" y="32"/>
                    <a:pt x="92" y="32"/>
                  </a:cubicBezTo>
                  <a:moveTo>
                    <a:pt x="128" y="31"/>
                  </a:moveTo>
                  <a:cubicBezTo>
                    <a:pt x="126" y="30"/>
                    <a:pt x="126" y="30"/>
                    <a:pt x="126" y="30"/>
                  </a:cubicBezTo>
                  <a:cubicBezTo>
                    <a:pt x="128" y="28"/>
                    <a:pt x="128" y="28"/>
                    <a:pt x="128" y="28"/>
                  </a:cubicBezTo>
                  <a:cubicBezTo>
                    <a:pt x="128" y="29"/>
                    <a:pt x="128" y="30"/>
                    <a:pt x="128" y="31"/>
                  </a:cubicBezTo>
                  <a:cubicBezTo>
                    <a:pt x="128" y="31"/>
                    <a:pt x="128" y="31"/>
                    <a:pt x="128" y="31"/>
                  </a:cubicBezTo>
                  <a:moveTo>
                    <a:pt x="96" y="31"/>
                  </a:moveTo>
                  <a:cubicBezTo>
                    <a:pt x="95" y="30"/>
                    <a:pt x="95" y="30"/>
                    <a:pt x="95" y="30"/>
                  </a:cubicBezTo>
                  <a:cubicBezTo>
                    <a:pt x="96" y="28"/>
                    <a:pt x="96" y="28"/>
                    <a:pt x="96" y="28"/>
                  </a:cubicBezTo>
                  <a:cubicBezTo>
                    <a:pt x="98" y="30"/>
                    <a:pt x="98" y="30"/>
                    <a:pt x="98" y="30"/>
                  </a:cubicBezTo>
                  <a:cubicBezTo>
                    <a:pt x="96" y="31"/>
                    <a:pt x="96" y="31"/>
                    <a:pt x="96" y="31"/>
                  </a:cubicBezTo>
                  <a:moveTo>
                    <a:pt x="65" y="35"/>
                  </a:moveTo>
                  <a:cubicBezTo>
                    <a:pt x="61" y="31"/>
                    <a:pt x="61" y="31"/>
                    <a:pt x="61" y="31"/>
                  </a:cubicBezTo>
                  <a:cubicBezTo>
                    <a:pt x="62" y="30"/>
                    <a:pt x="63" y="29"/>
                    <a:pt x="63" y="28"/>
                  </a:cubicBezTo>
                  <a:cubicBezTo>
                    <a:pt x="68" y="32"/>
                    <a:pt x="68" y="32"/>
                    <a:pt x="68" y="32"/>
                  </a:cubicBezTo>
                  <a:cubicBezTo>
                    <a:pt x="65" y="35"/>
                    <a:pt x="65" y="35"/>
                    <a:pt x="65" y="35"/>
                  </a:cubicBezTo>
                  <a:moveTo>
                    <a:pt x="100" y="31"/>
                  </a:moveTo>
                  <a:cubicBezTo>
                    <a:pt x="99" y="30"/>
                    <a:pt x="99" y="30"/>
                    <a:pt x="99" y="30"/>
                  </a:cubicBezTo>
                  <a:cubicBezTo>
                    <a:pt x="101" y="28"/>
                    <a:pt x="101" y="28"/>
                    <a:pt x="101" y="28"/>
                  </a:cubicBezTo>
                  <a:cubicBezTo>
                    <a:pt x="102" y="29"/>
                    <a:pt x="102" y="29"/>
                    <a:pt x="102" y="29"/>
                  </a:cubicBezTo>
                  <a:cubicBezTo>
                    <a:pt x="100" y="31"/>
                    <a:pt x="100" y="31"/>
                    <a:pt x="100" y="31"/>
                  </a:cubicBezTo>
                  <a:moveTo>
                    <a:pt x="116" y="32"/>
                  </a:moveTo>
                  <a:cubicBezTo>
                    <a:pt x="114" y="30"/>
                    <a:pt x="114" y="30"/>
                    <a:pt x="114" y="30"/>
                  </a:cubicBezTo>
                  <a:cubicBezTo>
                    <a:pt x="117" y="27"/>
                    <a:pt x="117" y="27"/>
                    <a:pt x="117" y="27"/>
                  </a:cubicBezTo>
                  <a:cubicBezTo>
                    <a:pt x="118" y="29"/>
                    <a:pt x="118" y="29"/>
                    <a:pt x="118" y="29"/>
                  </a:cubicBezTo>
                  <a:cubicBezTo>
                    <a:pt x="116" y="32"/>
                    <a:pt x="116" y="32"/>
                    <a:pt x="116" y="32"/>
                  </a:cubicBezTo>
                  <a:moveTo>
                    <a:pt x="105" y="31"/>
                  </a:moveTo>
                  <a:cubicBezTo>
                    <a:pt x="103" y="29"/>
                    <a:pt x="103" y="29"/>
                    <a:pt x="103" y="29"/>
                  </a:cubicBezTo>
                  <a:cubicBezTo>
                    <a:pt x="105" y="27"/>
                    <a:pt x="105" y="27"/>
                    <a:pt x="105" y="27"/>
                  </a:cubicBezTo>
                  <a:cubicBezTo>
                    <a:pt x="107" y="28"/>
                    <a:pt x="107" y="28"/>
                    <a:pt x="107" y="28"/>
                  </a:cubicBezTo>
                  <a:cubicBezTo>
                    <a:pt x="105" y="31"/>
                    <a:pt x="105" y="31"/>
                    <a:pt x="105" y="31"/>
                  </a:cubicBezTo>
                  <a:moveTo>
                    <a:pt x="109" y="30"/>
                  </a:moveTo>
                  <a:cubicBezTo>
                    <a:pt x="108" y="28"/>
                    <a:pt x="108" y="28"/>
                    <a:pt x="108" y="28"/>
                  </a:cubicBezTo>
                  <a:cubicBezTo>
                    <a:pt x="110" y="26"/>
                    <a:pt x="110" y="26"/>
                    <a:pt x="110" y="26"/>
                  </a:cubicBezTo>
                  <a:cubicBezTo>
                    <a:pt x="111" y="28"/>
                    <a:pt x="111" y="28"/>
                    <a:pt x="111" y="28"/>
                  </a:cubicBezTo>
                  <a:cubicBezTo>
                    <a:pt x="109" y="30"/>
                    <a:pt x="109" y="30"/>
                    <a:pt x="109" y="30"/>
                  </a:cubicBezTo>
                  <a:moveTo>
                    <a:pt x="86" y="30"/>
                  </a:moveTo>
                  <a:cubicBezTo>
                    <a:pt x="85" y="28"/>
                    <a:pt x="85" y="28"/>
                    <a:pt x="85" y="28"/>
                  </a:cubicBezTo>
                  <a:cubicBezTo>
                    <a:pt x="86" y="26"/>
                    <a:pt x="86" y="26"/>
                    <a:pt x="86" y="26"/>
                  </a:cubicBezTo>
                  <a:cubicBezTo>
                    <a:pt x="88" y="28"/>
                    <a:pt x="88" y="28"/>
                    <a:pt x="88" y="28"/>
                  </a:cubicBezTo>
                  <a:cubicBezTo>
                    <a:pt x="86" y="30"/>
                    <a:pt x="86" y="30"/>
                    <a:pt x="86" y="30"/>
                  </a:cubicBezTo>
                  <a:moveTo>
                    <a:pt x="82" y="30"/>
                  </a:moveTo>
                  <a:cubicBezTo>
                    <a:pt x="81" y="28"/>
                    <a:pt x="81" y="28"/>
                    <a:pt x="81" y="28"/>
                  </a:cubicBezTo>
                  <a:cubicBezTo>
                    <a:pt x="82" y="26"/>
                    <a:pt x="82" y="26"/>
                    <a:pt x="82" y="26"/>
                  </a:cubicBezTo>
                  <a:cubicBezTo>
                    <a:pt x="84" y="28"/>
                    <a:pt x="84" y="28"/>
                    <a:pt x="84" y="28"/>
                  </a:cubicBezTo>
                  <a:cubicBezTo>
                    <a:pt x="82" y="30"/>
                    <a:pt x="82" y="30"/>
                    <a:pt x="82" y="30"/>
                  </a:cubicBezTo>
                  <a:moveTo>
                    <a:pt x="74" y="30"/>
                  </a:moveTo>
                  <a:cubicBezTo>
                    <a:pt x="73" y="28"/>
                    <a:pt x="73" y="28"/>
                    <a:pt x="73" y="28"/>
                  </a:cubicBezTo>
                  <a:cubicBezTo>
                    <a:pt x="75" y="26"/>
                    <a:pt x="75" y="26"/>
                    <a:pt x="75" y="26"/>
                  </a:cubicBezTo>
                  <a:cubicBezTo>
                    <a:pt x="76" y="28"/>
                    <a:pt x="76" y="28"/>
                    <a:pt x="76" y="28"/>
                  </a:cubicBezTo>
                  <a:cubicBezTo>
                    <a:pt x="74" y="30"/>
                    <a:pt x="74" y="30"/>
                    <a:pt x="74" y="30"/>
                  </a:cubicBezTo>
                  <a:moveTo>
                    <a:pt x="78" y="30"/>
                  </a:moveTo>
                  <a:cubicBezTo>
                    <a:pt x="77" y="28"/>
                    <a:pt x="77" y="28"/>
                    <a:pt x="77" y="28"/>
                  </a:cubicBezTo>
                  <a:cubicBezTo>
                    <a:pt x="78" y="26"/>
                    <a:pt x="78" y="26"/>
                    <a:pt x="78" y="26"/>
                  </a:cubicBezTo>
                  <a:cubicBezTo>
                    <a:pt x="80" y="28"/>
                    <a:pt x="80" y="28"/>
                    <a:pt x="80" y="28"/>
                  </a:cubicBezTo>
                  <a:cubicBezTo>
                    <a:pt x="78" y="30"/>
                    <a:pt x="78" y="30"/>
                    <a:pt x="78" y="30"/>
                  </a:cubicBezTo>
                  <a:moveTo>
                    <a:pt x="121" y="31"/>
                  </a:moveTo>
                  <a:cubicBezTo>
                    <a:pt x="119" y="29"/>
                    <a:pt x="119" y="29"/>
                    <a:pt x="119" y="29"/>
                  </a:cubicBezTo>
                  <a:cubicBezTo>
                    <a:pt x="122" y="26"/>
                    <a:pt x="122" y="26"/>
                    <a:pt x="122" y="26"/>
                  </a:cubicBezTo>
                  <a:cubicBezTo>
                    <a:pt x="123" y="28"/>
                    <a:pt x="123" y="28"/>
                    <a:pt x="123" y="28"/>
                  </a:cubicBezTo>
                  <a:cubicBezTo>
                    <a:pt x="121" y="31"/>
                    <a:pt x="121" y="31"/>
                    <a:pt x="121" y="31"/>
                  </a:cubicBezTo>
                  <a:moveTo>
                    <a:pt x="90" y="30"/>
                  </a:moveTo>
                  <a:cubicBezTo>
                    <a:pt x="88" y="28"/>
                    <a:pt x="88" y="28"/>
                    <a:pt x="88" y="28"/>
                  </a:cubicBezTo>
                  <a:cubicBezTo>
                    <a:pt x="90" y="26"/>
                    <a:pt x="90" y="26"/>
                    <a:pt x="90" y="26"/>
                  </a:cubicBezTo>
                  <a:cubicBezTo>
                    <a:pt x="92" y="28"/>
                    <a:pt x="92" y="28"/>
                    <a:pt x="92" y="28"/>
                  </a:cubicBezTo>
                  <a:cubicBezTo>
                    <a:pt x="90" y="30"/>
                    <a:pt x="90" y="30"/>
                    <a:pt x="90" y="30"/>
                  </a:cubicBezTo>
                  <a:moveTo>
                    <a:pt x="94" y="29"/>
                  </a:moveTo>
                  <a:cubicBezTo>
                    <a:pt x="93" y="28"/>
                    <a:pt x="93" y="28"/>
                    <a:pt x="93" y="28"/>
                  </a:cubicBezTo>
                  <a:cubicBezTo>
                    <a:pt x="94" y="26"/>
                    <a:pt x="94" y="26"/>
                    <a:pt x="94" y="26"/>
                  </a:cubicBezTo>
                  <a:cubicBezTo>
                    <a:pt x="96" y="28"/>
                    <a:pt x="96" y="28"/>
                    <a:pt x="96" y="28"/>
                  </a:cubicBezTo>
                  <a:cubicBezTo>
                    <a:pt x="94" y="29"/>
                    <a:pt x="94" y="29"/>
                    <a:pt x="94" y="29"/>
                  </a:cubicBezTo>
                  <a:moveTo>
                    <a:pt x="98" y="29"/>
                  </a:moveTo>
                  <a:cubicBezTo>
                    <a:pt x="97" y="28"/>
                    <a:pt x="97" y="28"/>
                    <a:pt x="97" y="28"/>
                  </a:cubicBezTo>
                  <a:cubicBezTo>
                    <a:pt x="99" y="26"/>
                    <a:pt x="99" y="26"/>
                    <a:pt x="99" y="26"/>
                  </a:cubicBezTo>
                  <a:cubicBezTo>
                    <a:pt x="100" y="27"/>
                    <a:pt x="100" y="27"/>
                    <a:pt x="100" y="27"/>
                  </a:cubicBezTo>
                  <a:cubicBezTo>
                    <a:pt x="98" y="29"/>
                    <a:pt x="98" y="29"/>
                    <a:pt x="98" y="29"/>
                  </a:cubicBezTo>
                  <a:moveTo>
                    <a:pt x="114" y="30"/>
                  </a:moveTo>
                  <a:cubicBezTo>
                    <a:pt x="112" y="28"/>
                    <a:pt x="112" y="28"/>
                    <a:pt x="112" y="28"/>
                  </a:cubicBezTo>
                  <a:cubicBezTo>
                    <a:pt x="115" y="25"/>
                    <a:pt x="115" y="25"/>
                    <a:pt x="115" y="25"/>
                  </a:cubicBezTo>
                  <a:cubicBezTo>
                    <a:pt x="116" y="27"/>
                    <a:pt x="116" y="27"/>
                    <a:pt x="116" y="27"/>
                  </a:cubicBezTo>
                  <a:cubicBezTo>
                    <a:pt x="114" y="30"/>
                    <a:pt x="114" y="30"/>
                    <a:pt x="114" y="30"/>
                  </a:cubicBezTo>
                  <a:moveTo>
                    <a:pt x="68" y="32"/>
                  </a:moveTo>
                  <a:cubicBezTo>
                    <a:pt x="63" y="27"/>
                    <a:pt x="63" y="27"/>
                    <a:pt x="63" y="27"/>
                  </a:cubicBezTo>
                  <a:cubicBezTo>
                    <a:pt x="64" y="27"/>
                    <a:pt x="65" y="26"/>
                    <a:pt x="65" y="25"/>
                  </a:cubicBezTo>
                  <a:cubicBezTo>
                    <a:pt x="70" y="30"/>
                    <a:pt x="70" y="30"/>
                    <a:pt x="70" y="30"/>
                  </a:cubicBezTo>
                  <a:cubicBezTo>
                    <a:pt x="68" y="32"/>
                    <a:pt x="68" y="32"/>
                    <a:pt x="68" y="32"/>
                  </a:cubicBezTo>
                  <a:moveTo>
                    <a:pt x="103" y="29"/>
                  </a:moveTo>
                  <a:cubicBezTo>
                    <a:pt x="101" y="27"/>
                    <a:pt x="101" y="27"/>
                    <a:pt x="101" y="27"/>
                  </a:cubicBezTo>
                  <a:cubicBezTo>
                    <a:pt x="103" y="25"/>
                    <a:pt x="103" y="25"/>
                    <a:pt x="103" y="25"/>
                  </a:cubicBezTo>
                  <a:cubicBezTo>
                    <a:pt x="105" y="26"/>
                    <a:pt x="105" y="26"/>
                    <a:pt x="105" y="26"/>
                  </a:cubicBezTo>
                  <a:cubicBezTo>
                    <a:pt x="103" y="29"/>
                    <a:pt x="103" y="29"/>
                    <a:pt x="103" y="29"/>
                  </a:cubicBezTo>
                  <a:moveTo>
                    <a:pt x="126" y="29"/>
                  </a:moveTo>
                  <a:cubicBezTo>
                    <a:pt x="124" y="28"/>
                    <a:pt x="124" y="28"/>
                    <a:pt x="124" y="28"/>
                  </a:cubicBezTo>
                  <a:cubicBezTo>
                    <a:pt x="127" y="25"/>
                    <a:pt x="127" y="25"/>
                    <a:pt x="127" y="25"/>
                  </a:cubicBezTo>
                  <a:cubicBezTo>
                    <a:pt x="127" y="26"/>
                    <a:pt x="127" y="27"/>
                    <a:pt x="128" y="27"/>
                  </a:cubicBezTo>
                  <a:cubicBezTo>
                    <a:pt x="126" y="29"/>
                    <a:pt x="126" y="29"/>
                    <a:pt x="126" y="29"/>
                  </a:cubicBezTo>
                  <a:moveTo>
                    <a:pt x="107" y="28"/>
                  </a:moveTo>
                  <a:cubicBezTo>
                    <a:pt x="106" y="26"/>
                    <a:pt x="106" y="26"/>
                    <a:pt x="106" y="26"/>
                  </a:cubicBezTo>
                  <a:cubicBezTo>
                    <a:pt x="108" y="25"/>
                    <a:pt x="108" y="25"/>
                    <a:pt x="108" y="25"/>
                  </a:cubicBezTo>
                  <a:cubicBezTo>
                    <a:pt x="109" y="26"/>
                    <a:pt x="109" y="26"/>
                    <a:pt x="109" y="26"/>
                  </a:cubicBezTo>
                  <a:cubicBezTo>
                    <a:pt x="107" y="28"/>
                    <a:pt x="107" y="28"/>
                    <a:pt x="107" y="28"/>
                  </a:cubicBezTo>
                  <a:moveTo>
                    <a:pt x="84" y="28"/>
                  </a:moveTo>
                  <a:cubicBezTo>
                    <a:pt x="83" y="26"/>
                    <a:pt x="83" y="26"/>
                    <a:pt x="83" y="26"/>
                  </a:cubicBezTo>
                  <a:cubicBezTo>
                    <a:pt x="84" y="24"/>
                    <a:pt x="84" y="24"/>
                    <a:pt x="84" y="24"/>
                  </a:cubicBezTo>
                  <a:cubicBezTo>
                    <a:pt x="86" y="26"/>
                    <a:pt x="86" y="26"/>
                    <a:pt x="86" y="26"/>
                  </a:cubicBezTo>
                  <a:cubicBezTo>
                    <a:pt x="84" y="28"/>
                    <a:pt x="84" y="28"/>
                    <a:pt x="84" y="28"/>
                  </a:cubicBezTo>
                  <a:moveTo>
                    <a:pt x="80" y="28"/>
                  </a:moveTo>
                  <a:cubicBezTo>
                    <a:pt x="79" y="26"/>
                    <a:pt x="79" y="26"/>
                    <a:pt x="79" y="26"/>
                  </a:cubicBezTo>
                  <a:cubicBezTo>
                    <a:pt x="80" y="24"/>
                    <a:pt x="80" y="24"/>
                    <a:pt x="80" y="24"/>
                  </a:cubicBezTo>
                  <a:cubicBezTo>
                    <a:pt x="82" y="26"/>
                    <a:pt x="82" y="26"/>
                    <a:pt x="82" y="26"/>
                  </a:cubicBezTo>
                  <a:cubicBezTo>
                    <a:pt x="80" y="28"/>
                    <a:pt x="80" y="28"/>
                    <a:pt x="80" y="28"/>
                  </a:cubicBezTo>
                  <a:moveTo>
                    <a:pt x="76" y="28"/>
                  </a:moveTo>
                  <a:cubicBezTo>
                    <a:pt x="75" y="26"/>
                    <a:pt x="75" y="26"/>
                    <a:pt x="75" y="26"/>
                  </a:cubicBezTo>
                  <a:cubicBezTo>
                    <a:pt x="77" y="24"/>
                    <a:pt x="77" y="24"/>
                    <a:pt x="77" y="24"/>
                  </a:cubicBezTo>
                  <a:cubicBezTo>
                    <a:pt x="78" y="26"/>
                    <a:pt x="78" y="26"/>
                    <a:pt x="78" y="26"/>
                  </a:cubicBezTo>
                  <a:cubicBezTo>
                    <a:pt x="76" y="28"/>
                    <a:pt x="76" y="28"/>
                    <a:pt x="76" y="28"/>
                  </a:cubicBezTo>
                  <a:moveTo>
                    <a:pt x="119" y="29"/>
                  </a:moveTo>
                  <a:cubicBezTo>
                    <a:pt x="117" y="27"/>
                    <a:pt x="117" y="27"/>
                    <a:pt x="117" y="27"/>
                  </a:cubicBezTo>
                  <a:cubicBezTo>
                    <a:pt x="120" y="24"/>
                    <a:pt x="120" y="24"/>
                    <a:pt x="120" y="24"/>
                  </a:cubicBezTo>
                  <a:cubicBezTo>
                    <a:pt x="121" y="26"/>
                    <a:pt x="121" y="26"/>
                    <a:pt x="121" y="26"/>
                  </a:cubicBezTo>
                  <a:cubicBezTo>
                    <a:pt x="119" y="29"/>
                    <a:pt x="119" y="29"/>
                    <a:pt x="119" y="29"/>
                  </a:cubicBezTo>
                  <a:moveTo>
                    <a:pt x="88" y="28"/>
                  </a:moveTo>
                  <a:cubicBezTo>
                    <a:pt x="87" y="26"/>
                    <a:pt x="87" y="26"/>
                    <a:pt x="87" y="26"/>
                  </a:cubicBezTo>
                  <a:cubicBezTo>
                    <a:pt x="88" y="24"/>
                    <a:pt x="88" y="24"/>
                    <a:pt x="88" y="24"/>
                  </a:cubicBezTo>
                  <a:cubicBezTo>
                    <a:pt x="90" y="26"/>
                    <a:pt x="90" y="26"/>
                    <a:pt x="90" y="26"/>
                  </a:cubicBezTo>
                  <a:cubicBezTo>
                    <a:pt x="88" y="28"/>
                    <a:pt x="88" y="28"/>
                    <a:pt x="88" y="28"/>
                  </a:cubicBezTo>
                  <a:moveTo>
                    <a:pt x="92" y="27"/>
                  </a:moveTo>
                  <a:cubicBezTo>
                    <a:pt x="91" y="26"/>
                    <a:pt x="91" y="26"/>
                    <a:pt x="91" y="26"/>
                  </a:cubicBezTo>
                  <a:cubicBezTo>
                    <a:pt x="92" y="24"/>
                    <a:pt x="92" y="24"/>
                    <a:pt x="92" y="24"/>
                  </a:cubicBezTo>
                  <a:cubicBezTo>
                    <a:pt x="94" y="26"/>
                    <a:pt x="94" y="26"/>
                    <a:pt x="94" y="26"/>
                  </a:cubicBezTo>
                  <a:cubicBezTo>
                    <a:pt x="92" y="27"/>
                    <a:pt x="92" y="27"/>
                    <a:pt x="92" y="27"/>
                  </a:cubicBezTo>
                  <a:moveTo>
                    <a:pt x="96" y="27"/>
                  </a:moveTo>
                  <a:cubicBezTo>
                    <a:pt x="95" y="26"/>
                    <a:pt x="95" y="26"/>
                    <a:pt x="95" y="26"/>
                  </a:cubicBezTo>
                  <a:cubicBezTo>
                    <a:pt x="97" y="24"/>
                    <a:pt x="97" y="24"/>
                    <a:pt x="97" y="24"/>
                  </a:cubicBezTo>
                  <a:cubicBezTo>
                    <a:pt x="98" y="25"/>
                    <a:pt x="98" y="25"/>
                    <a:pt x="98" y="25"/>
                  </a:cubicBezTo>
                  <a:cubicBezTo>
                    <a:pt x="96" y="27"/>
                    <a:pt x="96" y="27"/>
                    <a:pt x="96" y="27"/>
                  </a:cubicBezTo>
                  <a:moveTo>
                    <a:pt x="112" y="28"/>
                  </a:moveTo>
                  <a:cubicBezTo>
                    <a:pt x="110" y="26"/>
                    <a:pt x="110" y="26"/>
                    <a:pt x="110" y="26"/>
                  </a:cubicBezTo>
                  <a:cubicBezTo>
                    <a:pt x="113" y="23"/>
                    <a:pt x="113" y="23"/>
                    <a:pt x="113" y="23"/>
                  </a:cubicBezTo>
                  <a:cubicBezTo>
                    <a:pt x="114" y="25"/>
                    <a:pt x="114" y="25"/>
                    <a:pt x="114" y="25"/>
                  </a:cubicBezTo>
                  <a:cubicBezTo>
                    <a:pt x="112" y="28"/>
                    <a:pt x="112" y="28"/>
                    <a:pt x="112" y="28"/>
                  </a:cubicBezTo>
                  <a:moveTo>
                    <a:pt x="101" y="27"/>
                  </a:moveTo>
                  <a:cubicBezTo>
                    <a:pt x="99" y="25"/>
                    <a:pt x="99" y="25"/>
                    <a:pt x="99" y="25"/>
                  </a:cubicBezTo>
                  <a:cubicBezTo>
                    <a:pt x="101" y="23"/>
                    <a:pt x="101" y="23"/>
                    <a:pt x="101" y="23"/>
                  </a:cubicBezTo>
                  <a:cubicBezTo>
                    <a:pt x="103" y="24"/>
                    <a:pt x="103" y="24"/>
                    <a:pt x="103" y="24"/>
                  </a:cubicBezTo>
                  <a:cubicBezTo>
                    <a:pt x="101" y="27"/>
                    <a:pt x="101" y="27"/>
                    <a:pt x="101" y="27"/>
                  </a:cubicBezTo>
                  <a:moveTo>
                    <a:pt x="71" y="30"/>
                  </a:moveTo>
                  <a:cubicBezTo>
                    <a:pt x="65" y="25"/>
                    <a:pt x="65" y="25"/>
                    <a:pt x="65" y="25"/>
                  </a:cubicBezTo>
                  <a:cubicBezTo>
                    <a:pt x="66" y="24"/>
                    <a:pt x="66" y="23"/>
                    <a:pt x="67" y="23"/>
                  </a:cubicBezTo>
                  <a:cubicBezTo>
                    <a:pt x="72" y="28"/>
                    <a:pt x="72" y="28"/>
                    <a:pt x="72" y="28"/>
                  </a:cubicBezTo>
                  <a:cubicBezTo>
                    <a:pt x="71" y="30"/>
                    <a:pt x="71" y="30"/>
                    <a:pt x="71" y="30"/>
                  </a:cubicBezTo>
                  <a:moveTo>
                    <a:pt x="105" y="26"/>
                  </a:moveTo>
                  <a:cubicBezTo>
                    <a:pt x="104" y="24"/>
                    <a:pt x="104" y="24"/>
                    <a:pt x="104" y="24"/>
                  </a:cubicBezTo>
                  <a:cubicBezTo>
                    <a:pt x="106" y="23"/>
                    <a:pt x="106" y="23"/>
                    <a:pt x="106" y="23"/>
                  </a:cubicBezTo>
                  <a:cubicBezTo>
                    <a:pt x="107" y="24"/>
                    <a:pt x="107" y="24"/>
                    <a:pt x="107" y="24"/>
                  </a:cubicBezTo>
                  <a:cubicBezTo>
                    <a:pt x="105" y="26"/>
                    <a:pt x="105" y="26"/>
                    <a:pt x="105" y="26"/>
                  </a:cubicBezTo>
                  <a:moveTo>
                    <a:pt x="82" y="26"/>
                  </a:moveTo>
                  <a:cubicBezTo>
                    <a:pt x="81" y="24"/>
                    <a:pt x="81" y="24"/>
                    <a:pt x="81" y="24"/>
                  </a:cubicBezTo>
                  <a:cubicBezTo>
                    <a:pt x="82" y="22"/>
                    <a:pt x="82" y="22"/>
                    <a:pt x="82" y="22"/>
                  </a:cubicBezTo>
                  <a:cubicBezTo>
                    <a:pt x="84" y="24"/>
                    <a:pt x="84" y="24"/>
                    <a:pt x="84" y="24"/>
                  </a:cubicBezTo>
                  <a:cubicBezTo>
                    <a:pt x="82" y="26"/>
                    <a:pt x="82" y="26"/>
                    <a:pt x="82" y="26"/>
                  </a:cubicBezTo>
                  <a:moveTo>
                    <a:pt x="78" y="26"/>
                  </a:moveTo>
                  <a:cubicBezTo>
                    <a:pt x="77" y="24"/>
                    <a:pt x="77" y="24"/>
                    <a:pt x="77" y="24"/>
                  </a:cubicBezTo>
                  <a:cubicBezTo>
                    <a:pt x="78" y="22"/>
                    <a:pt x="78" y="22"/>
                    <a:pt x="78" y="22"/>
                  </a:cubicBezTo>
                  <a:cubicBezTo>
                    <a:pt x="80" y="24"/>
                    <a:pt x="80" y="24"/>
                    <a:pt x="80" y="24"/>
                  </a:cubicBezTo>
                  <a:cubicBezTo>
                    <a:pt x="78" y="26"/>
                    <a:pt x="78" y="26"/>
                    <a:pt x="78" y="26"/>
                  </a:cubicBezTo>
                  <a:moveTo>
                    <a:pt x="117" y="27"/>
                  </a:moveTo>
                  <a:cubicBezTo>
                    <a:pt x="115" y="25"/>
                    <a:pt x="115" y="25"/>
                    <a:pt x="115" y="25"/>
                  </a:cubicBezTo>
                  <a:cubicBezTo>
                    <a:pt x="118" y="22"/>
                    <a:pt x="118" y="22"/>
                    <a:pt x="118" y="22"/>
                  </a:cubicBezTo>
                  <a:cubicBezTo>
                    <a:pt x="119" y="24"/>
                    <a:pt x="119" y="24"/>
                    <a:pt x="119" y="24"/>
                  </a:cubicBezTo>
                  <a:cubicBezTo>
                    <a:pt x="117" y="27"/>
                    <a:pt x="117" y="27"/>
                    <a:pt x="117" y="27"/>
                  </a:cubicBezTo>
                  <a:moveTo>
                    <a:pt x="86" y="26"/>
                  </a:moveTo>
                  <a:cubicBezTo>
                    <a:pt x="85" y="24"/>
                    <a:pt x="85" y="24"/>
                    <a:pt x="85" y="24"/>
                  </a:cubicBezTo>
                  <a:cubicBezTo>
                    <a:pt x="86" y="22"/>
                    <a:pt x="86" y="22"/>
                    <a:pt x="86" y="22"/>
                  </a:cubicBezTo>
                  <a:cubicBezTo>
                    <a:pt x="88" y="24"/>
                    <a:pt x="88" y="24"/>
                    <a:pt x="88" y="24"/>
                  </a:cubicBezTo>
                  <a:cubicBezTo>
                    <a:pt x="86" y="26"/>
                    <a:pt x="86" y="26"/>
                    <a:pt x="86" y="26"/>
                  </a:cubicBezTo>
                  <a:moveTo>
                    <a:pt x="90" y="25"/>
                  </a:moveTo>
                  <a:cubicBezTo>
                    <a:pt x="89" y="24"/>
                    <a:pt x="89" y="24"/>
                    <a:pt x="89" y="24"/>
                  </a:cubicBezTo>
                  <a:cubicBezTo>
                    <a:pt x="90" y="22"/>
                    <a:pt x="90" y="22"/>
                    <a:pt x="90" y="22"/>
                  </a:cubicBezTo>
                  <a:cubicBezTo>
                    <a:pt x="92" y="24"/>
                    <a:pt x="92" y="24"/>
                    <a:pt x="92" y="24"/>
                  </a:cubicBezTo>
                  <a:cubicBezTo>
                    <a:pt x="90" y="25"/>
                    <a:pt x="90" y="25"/>
                    <a:pt x="90" y="25"/>
                  </a:cubicBezTo>
                  <a:moveTo>
                    <a:pt x="94" y="25"/>
                  </a:moveTo>
                  <a:cubicBezTo>
                    <a:pt x="93" y="24"/>
                    <a:pt x="93" y="24"/>
                    <a:pt x="93" y="24"/>
                  </a:cubicBezTo>
                  <a:cubicBezTo>
                    <a:pt x="95" y="22"/>
                    <a:pt x="95" y="22"/>
                    <a:pt x="95" y="22"/>
                  </a:cubicBezTo>
                  <a:cubicBezTo>
                    <a:pt x="96" y="23"/>
                    <a:pt x="96" y="23"/>
                    <a:pt x="96" y="23"/>
                  </a:cubicBezTo>
                  <a:cubicBezTo>
                    <a:pt x="94" y="25"/>
                    <a:pt x="94" y="25"/>
                    <a:pt x="94" y="25"/>
                  </a:cubicBezTo>
                  <a:moveTo>
                    <a:pt x="124" y="28"/>
                  </a:moveTo>
                  <a:cubicBezTo>
                    <a:pt x="122" y="26"/>
                    <a:pt x="122" y="26"/>
                    <a:pt x="122" y="26"/>
                  </a:cubicBezTo>
                  <a:cubicBezTo>
                    <a:pt x="126" y="22"/>
                    <a:pt x="126" y="22"/>
                    <a:pt x="126" y="22"/>
                  </a:cubicBezTo>
                  <a:cubicBezTo>
                    <a:pt x="127" y="22"/>
                    <a:pt x="127" y="23"/>
                    <a:pt x="127" y="24"/>
                  </a:cubicBezTo>
                  <a:cubicBezTo>
                    <a:pt x="124" y="28"/>
                    <a:pt x="124" y="28"/>
                    <a:pt x="124" y="28"/>
                  </a:cubicBezTo>
                  <a:moveTo>
                    <a:pt x="110" y="26"/>
                  </a:moveTo>
                  <a:cubicBezTo>
                    <a:pt x="108" y="24"/>
                    <a:pt x="108" y="24"/>
                    <a:pt x="108" y="24"/>
                  </a:cubicBezTo>
                  <a:cubicBezTo>
                    <a:pt x="111" y="21"/>
                    <a:pt x="111" y="21"/>
                    <a:pt x="111" y="21"/>
                  </a:cubicBezTo>
                  <a:cubicBezTo>
                    <a:pt x="112" y="23"/>
                    <a:pt x="112" y="23"/>
                    <a:pt x="112" y="23"/>
                  </a:cubicBezTo>
                  <a:cubicBezTo>
                    <a:pt x="110" y="26"/>
                    <a:pt x="110" y="26"/>
                    <a:pt x="110" y="26"/>
                  </a:cubicBezTo>
                  <a:moveTo>
                    <a:pt x="99" y="25"/>
                  </a:moveTo>
                  <a:cubicBezTo>
                    <a:pt x="97" y="23"/>
                    <a:pt x="97" y="23"/>
                    <a:pt x="97" y="23"/>
                  </a:cubicBezTo>
                  <a:cubicBezTo>
                    <a:pt x="100" y="21"/>
                    <a:pt x="100" y="21"/>
                    <a:pt x="100" y="21"/>
                  </a:cubicBezTo>
                  <a:cubicBezTo>
                    <a:pt x="101" y="23"/>
                    <a:pt x="101" y="23"/>
                    <a:pt x="101" y="23"/>
                  </a:cubicBezTo>
                  <a:cubicBezTo>
                    <a:pt x="99" y="25"/>
                    <a:pt x="99" y="25"/>
                    <a:pt x="99" y="25"/>
                  </a:cubicBezTo>
                  <a:moveTo>
                    <a:pt x="103" y="24"/>
                  </a:moveTo>
                  <a:cubicBezTo>
                    <a:pt x="102" y="23"/>
                    <a:pt x="102" y="23"/>
                    <a:pt x="102" y="23"/>
                  </a:cubicBezTo>
                  <a:cubicBezTo>
                    <a:pt x="104" y="21"/>
                    <a:pt x="104" y="21"/>
                    <a:pt x="104" y="21"/>
                  </a:cubicBezTo>
                  <a:cubicBezTo>
                    <a:pt x="105" y="22"/>
                    <a:pt x="105" y="22"/>
                    <a:pt x="105" y="22"/>
                  </a:cubicBezTo>
                  <a:cubicBezTo>
                    <a:pt x="103" y="24"/>
                    <a:pt x="103" y="24"/>
                    <a:pt x="103" y="24"/>
                  </a:cubicBezTo>
                  <a:moveTo>
                    <a:pt x="80" y="24"/>
                  </a:moveTo>
                  <a:cubicBezTo>
                    <a:pt x="79" y="22"/>
                    <a:pt x="79" y="22"/>
                    <a:pt x="79" y="22"/>
                  </a:cubicBezTo>
                  <a:cubicBezTo>
                    <a:pt x="80" y="21"/>
                    <a:pt x="80" y="21"/>
                    <a:pt x="80" y="21"/>
                  </a:cubicBezTo>
                  <a:cubicBezTo>
                    <a:pt x="82" y="22"/>
                    <a:pt x="82" y="22"/>
                    <a:pt x="82" y="22"/>
                  </a:cubicBezTo>
                  <a:cubicBezTo>
                    <a:pt x="80" y="24"/>
                    <a:pt x="80" y="24"/>
                    <a:pt x="80" y="24"/>
                  </a:cubicBezTo>
                  <a:moveTo>
                    <a:pt x="73" y="28"/>
                  </a:moveTo>
                  <a:cubicBezTo>
                    <a:pt x="67" y="22"/>
                    <a:pt x="67" y="22"/>
                    <a:pt x="67" y="22"/>
                  </a:cubicBezTo>
                  <a:cubicBezTo>
                    <a:pt x="68" y="22"/>
                    <a:pt x="68" y="21"/>
                    <a:pt x="69" y="21"/>
                  </a:cubicBezTo>
                  <a:cubicBezTo>
                    <a:pt x="74" y="26"/>
                    <a:pt x="74" y="26"/>
                    <a:pt x="74" y="26"/>
                  </a:cubicBezTo>
                  <a:cubicBezTo>
                    <a:pt x="73" y="28"/>
                    <a:pt x="73" y="28"/>
                    <a:pt x="73" y="28"/>
                  </a:cubicBezTo>
                  <a:moveTo>
                    <a:pt x="115" y="25"/>
                  </a:moveTo>
                  <a:cubicBezTo>
                    <a:pt x="113" y="23"/>
                    <a:pt x="113" y="23"/>
                    <a:pt x="113" y="23"/>
                  </a:cubicBezTo>
                  <a:cubicBezTo>
                    <a:pt x="116" y="20"/>
                    <a:pt x="116" y="20"/>
                    <a:pt x="116" y="20"/>
                  </a:cubicBezTo>
                  <a:cubicBezTo>
                    <a:pt x="117" y="22"/>
                    <a:pt x="117" y="22"/>
                    <a:pt x="117" y="22"/>
                  </a:cubicBezTo>
                  <a:cubicBezTo>
                    <a:pt x="115" y="25"/>
                    <a:pt x="115" y="25"/>
                    <a:pt x="115" y="25"/>
                  </a:cubicBezTo>
                  <a:moveTo>
                    <a:pt x="84" y="24"/>
                  </a:moveTo>
                  <a:cubicBezTo>
                    <a:pt x="83" y="22"/>
                    <a:pt x="83" y="22"/>
                    <a:pt x="83" y="22"/>
                  </a:cubicBezTo>
                  <a:cubicBezTo>
                    <a:pt x="84" y="20"/>
                    <a:pt x="84" y="20"/>
                    <a:pt x="84" y="20"/>
                  </a:cubicBezTo>
                  <a:cubicBezTo>
                    <a:pt x="86" y="22"/>
                    <a:pt x="86" y="22"/>
                    <a:pt x="86" y="22"/>
                  </a:cubicBezTo>
                  <a:cubicBezTo>
                    <a:pt x="84" y="24"/>
                    <a:pt x="84" y="24"/>
                    <a:pt x="84" y="24"/>
                  </a:cubicBezTo>
                  <a:moveTo>
                    <a:pt x="88" y="24"/>
                  </a:moveTo>
                  <a:cubicBezTo>
                    <a:pt x="87" y="22"/>
                    <a:pt x="87" y="22"/>
                    <a:pt x="87" y="22"/>
                  </a:cubicBezTo>
                  <a:cubicBezTo>
                    <a:pt x="88" y="20"/>
                    <a:pt x="88" y="20"/>
                    <a:pt x="88" y="20"/>
                  </a:cubicBezTo>
                  <a:cubicBezTo>
                    <a:pt x="90" y="22"/>
                    <a:pt x="90" y="22"/>
                    <a:pt x="90" y="22"/>
                  </a:cubicBezTo>
                  <a:cubicBezTo>
                    <a:pt x="88" y="24"/>
                    <a:pt x="88" y="24"/>
                    <a:pt x="88" y="24"/>
                  </a:cubicBezTo>
                  <a:moveTo>
                    <a:pt x="92" y="23"/>
                  </a:moveTo>
                  <a:cubicBezTo>
                    <a:pt x="91" y="22"/>
                    <a:pt x="91" y="22"/>
                    <a:pt x="91" y="22"/>
                  </a:cubicBezTo>
                  <a:cubicBezTo>
                    <a:pt x="93" y="20"/>
                    <a:pt x="93" y="20"/>
                    <a:pt x="93" y="20"/>
                  </a:cubicBezTo>
                  <a:cubicBezTo>
                    <a:pt x="94" y="21"/>
                    <a:pt x="94" y="21"/>
                    <a:pt x="94" y="21"/>
                  </a:cubicBezTo>
                  <a:cubicBezTo>
                    <a:pt x="92" y="23"/>
                    <a:pt x="92" y="23"/>
                    <a:pt x="92" y="23"/>
                  </a:cubicBezTo>
                  <a:moveTo>
                    <a:pt x="108" y="24"/>
                  </a:moveTo>
                  <a:cubicBezTo>
                    <a:pt x="106" y="22"/>
                    <a:pt x="106" y="22"/>
                    <a:pt x="106" y="22"/>
                  </a:cubicBezTo>
                  <a:cubicBezTo>
                    <a:pt x="109" y="20"/>
                    <a:pt x="109" y="20"/>
                    <a:pt x="109" y="20"/>
                  </a:cubicBezTo>
                  <a:cubicBezTo>
                    <a:pt x="110" y="21"/>
                    <a:pt x="110" y="21"/>
                    <a:pt x="110" y="21"/>
                  </a:cubicBezTo>
                  <a:cubicBezTo>
                    <a:pt x="108" y="24"/>
                    <a:pt x="108" y="24"/>
                    <a:pt x="108" y="24"/>
                  </a:cubicBezTo>
                  <a:moveTo>
                    <a:pt x="97" y="23"/>
                  </a:moveTo>
                  <a:cubicBezTo>
                    <a:pt x="95" y="21"/>
                    <a:pt x="95" y="21"/>
                    <a:pt x="95" y="21"/>
                  </a:cubicBezTo>
                  <a:cubicBezTo>
                    <a:pt x="98" y="19"/>
                    <a:pt x="98" y="19"/>
                    <a:pt x="98" y="19"/>
                  </a:cubicBezTo>
                  <a:cubicBezTo>
                    <a:pt x="99" y="21"/>
                    <a:pt x="99" y="21"/>
                    <a:pt x="99" y="21"/>
                  </a:cubicBezTo>
                  <a:cubicBezTo>
                    <a:pt x="97" y="23"/>
                    <a:pt x="97" y="23"/>
                    <a:pt x="97" y="23"/>
                  </a:cubicBezTo>
                  <a:moveTo>
                    <a:pt x="122" y="26"/>
                  </a:moveTo>
                  <a:cubicBezTo>
                    <a:pt x="120" y="24"/>
                    <a:pt x="120" y="24"/>
                    <a:pt x="120" y="24"/>
                  </a:cubicBezTo>
                  <a:cubicBezTo>
                    <a:pt x="125" y="19"/>
                    <a:pt x="125" y="19"/>
                    <a:pt x="125" y="19"/>
                  </a:cubicBezTo>
                  <a:cubicBezTo>
                    <a:pt x="125" y="20"/>
                    <a:pt x="126" y="20"/>
                    <a:pt x="126" y="21"/>
                  </a:cubicBezTo>
                  <a:cubicBezTo>
                    <a:pt x="122" y="26"/>
                    <a:pt x="122" y="26"/>
                    <a:pt x="122" y="26"/>
                  </a:cubicBezTo>
                  <a:moveTo>
                    <a:pt x="101" y="22"/>
                  </a:moveTo>
                  <a:cubicBezTo>
                    <a:pt x="100" y="21"/>
                    <a:pt x="100" y="21"/>
                    <a:pt x="100" y="21"/>
                  </a:cubicBezTo>
                  <a:cubicBezTo>
                    <a:pt x="102" y="19"/>
                    <a:pt x="102" y="19"/>
                    <a:pt x="102" y="19"/>
                  </a:cubicBezTo>
                  <a:cubicBezTo>
                    <a:pt x="103" y="20"/>
                    <a:pt x="103" y="20"/>
                    <a:pt x="103" y="20"/>
                  </a:cubicBezTo>
                  <a:cubicBezTo>
                    <a:pt x="101" y="22"/>
                    <a:pt x="101" y="22"/>
                    <a:pt x="101" y="22"/>
                  </a:cubicBezTo>
                  <a:moveTo>
                    <a:pt x="75" y="26"/>
                  </a:moveTo>
                  <a:cubicBezTo>
                    <a:pt x="69" y="20"/>
                    <a:pt x="69" y="20"/>
                    <a:pt x="69" y="20"/>
                  </a:cubicBezTo>
                  <a:cubicBezTo>
                    <a:pt x="70" y="20"/>
                    <a:pt x="70" y="19"/>
                    <a:pt x="71" y="18"/>
                  </a:cubicBezTo>
                  <a:cubicBezTo>
                    <a:pt x="76" y="24"/>
                    <a:pt x="76" y="24"/>
                    <a:pt x="76" y="24"/>
                  </a:cubicBezTo>
                  <a:cubicBezTo>
                    <a:pt x="75" y="26"/>
                    <a:pt x="75" y="26"/>
                    <a:pt x="75" y="26"/>
                  </a:cubicBezTo>
                  <a:moveTo>
                    <a:pt x="113" y="23"/>
                  </a:moveTo>
                  <a:cubicBezTo>
                    <a:pt x="111" y="21"/>
                    <a:pt x="111" y="21"/>
                    <a:pt x="111" y="21"/>
                  </a:cubicBezTo>
                  <a:cubicBezTo>
                    <a:pt x="114" y="18"/>
                    <a:pt x="114" y="18"/>
                    <a:pt x="114" y="18"/>
                  </a:cubicBezTo>
                  <a:cubicBezTo>
                    <a:pt x="115" y="20"/>
                    <a:pt x="115" y="20"/>
                    <a:pt x="115" y="20"/>
                  </a:cubicBezTo>
                  <a:cubicBezTo>
                    <a:pt x="113" y="23"/>
                    <a:pt x="113" y="23"/>
                    <a:pt x="113" y="23"/>
                  </a:cubicBezTo>
                  <a:moveTo>
                    <a:pt x="82" y="22"/>
                  </a:moveTo>
                  <a:cubicBezTo>
                    <a:pt x="81" y="20"/>
                    <a:pt x="81" y="20"/>
                    <a:pt x="81" y="20"/>
                  </a:cubicBezTo>
                  <a:cubicBezTo>
                    <a:pt x="83" y="18"/>
                    <a:pt x="83" y="18"/>
                    <a:pt x="83" y="18"/>
                  </a:cubicBezTo>
                  <a:cubicBezTo>
                    <a:pt x="84" y="20"/>
                    <a:pt x="84" y="20"/>
                    <a:pt x="84" y="20"/>
                  </a:cubicBezTo>
                  <a:cubicBezTo>
                    <a:pt x="82" y="22"/>
                    <a:pt x="82" y="22"/>
                    <a:pt x="82" y="22"/>
                  </a:cubicBezTo>
                  <a:moveTo>
                    <a:pt x="86" y="22"/>
                  </a:moveTo>
                  <a:cubicBezTo>
                    <a:pt x="85" y="20"/>
                    <a:pt x="85" y="20"/>
                    <a:pt x="85" y="20"/>
                  </a:cubicBezTo>
                  <a:cubicBezTo>
                    <a:pt x="87" y="18"/>
                    <a:pt x="87" y="18"/>
                    <a:pt x="87" y="18"/>
                  </a:cubicBezTo>
                  <a:cubicBezTo>
                    <a:pt x="88" y="20"/>
                    <a:pt x="88" y="20"/>
                    <a:pt x="88" y="20"/>
                  </a:cubicBezTo>
                  <a:cubicBezTo>
                    <a:pt x="86" y="22"/>
                    <a:pt x="86" y="22"/>
                    <a:pt x="86" y="22"/>
                  </a:cubicBezTo>
                  <a:moveTo>
                    <a:pt x="90" y="21"/>
                  </a:moveTo>
                  <a:cubicBezTo>
                    <a:pt x="89" y="20"/>
                    <a:pt x="89" y="20"/>
                    <a:pt x="89" y="20"/>
                  </a:cubicBezTo>
                  <a:cubicBezTo>
                    <a:pt x="91" y="18"/>
                    <a:pt x="91" y="18"/>
                    <a:pt x="91" y="18"/>
                  </a:cubicBezTo>
                  <a:cubicBezTo>
                    <a:pt x="92" y="19"/>
                    <a:pt x="92" y="19"/>
                    <a:pt x="92" y="19"/>
                  </a:cubicBezTo>
                  <a:cubicBezTo>
                    <a:pt x="90" y="21"/>
                    <a:pt x="90" y="21"/>
                    <a:pt x="90" y="21"/>
                  </a:cubicBezTo>
                  <a:moveTo>
                    <a:pt x="106" y="22"/>
                  </a:moveTo>
                  <a:cubicBezTo>
                    <a:pt x="104" y="20"/>
                    <a:pt x="104" y="20"/>
                    <a:pt x="104" y="20"/>
                  </a:cubicBezTo>
                  <a:cubicBezTo>
                    <a:pt x="107" y="18"/>
                    <a:pt x="107" y="18"/>
                    <a:pt x="107" y="18"/>
                  </a:cubicBezTo>
                  <a:cubicBezTo>
                    <a:pt x="108" y="19"/>
                    <a:pt x="108" y="19"/>
                    <a:pt x="108" y="19"/>
                  </a:cubicBezTo>
                  <a:cubicBezTo>
                    <a:pt x="106" y="22"/>
                    <a:pt x="106" y="22"/>
                    <a:pt x="106" y="22"/>
                  </a:cubicBezTo>
                  <a:moveTo>
                    <a:pt x="95" y="21"/>
                  </a:moveTo>
                  <a:cubicBezTo>
                    <a:pt x="93" y="19"/>
                    <a:pt x="93" y="19"/>
                    <a:pt x="93" y="19"/>
                  </a:cubicBezTo>
                  <a:cubicBezTo>
                    <a:pt x="96" y="17"/>
                    <a:pt x="96" y="17"/>
                    <a:pt x="96" y="17"/>
                  </a:cubicBezTo>
                  <a:cubicBezTo>
                    <a:pt x="97" y="19"/>
                    <a:pt x="97" y="19"/>
                    <a:pt x="97" y="19"/>
                  </a:cubicBezTo>
                  <a:cubicBezTo>
                    <a:pt x="95" y="21"/>
                    <a:pt x="95" y="21"/>
                    <a:pt x="95" y="21"/>
                  </a:cubicBezTo>
                  <a:moveTo>
                    <a:pt x="100" y="20"/>
                  </a:moveTo>
                  <a:cubicBezTo>
                    <a:pt x="98" y="19"/>
                    <a:pt x="98" y="19"/>
                    <a:pt x="98" y="19"/>
                  </a:cubicBezTo>
                  <a:cubicBezTo>
                    <a:pt x="100" y="17"/>
                    <a:pt x="100" y="17"/>
                    <a:pt x="100" y="17"/>
                  </a:cubicBezTo>
                  <a:cubicBezTo>
                    <a:pt x="101" y="18"/>
                    <a:pt x="101" y="18"/>
                    <a:pt x="101" y="18"/>
                  </a:cubicBezTo>
                  <a:cubicBezTo>
                    <a:pt x="100" y="20"/>
                    <a:pt x="100" y="20"/>
                    <a:pt x="100" y="20"/>
                  </a:cubicBezTo>
                  <a:moveTo>
                    <a:pt x="77" y="24"/>
                  </a:moveTo>
                  <a:cubicBezTo>
                    <a:pt x="71" y="18"/>
                    <a:pt x="71" y="18"/>
                    <a:pt x="71" y="18"/>
                  </a:cubicBezTo>
                  <a:cubicBezTo>
                    <a:pt x="72" y="18"/>
                    <a:pt x="72" y="17"/>
                    <a:pt x="73" y="17"/>
                  </a:cubicBezTo>
                  <a:cubicBezTo>
                    <a:pt x="78" y="22"/>
                    <a:pt x="78" y="22"/>
                    <a:pt x="78" y="22"/>
                  </a:cubicBezTo>
                  <a:cubicBezTo>
                    <a:pt x="77" y="24"/>
                    <a:pt x="77" y="24"/>
                    <a:pt x="77" y="24"/>
                  </a:cubicBezTo>
                  <a:moveTo>
                    <a:pt x="120" y="24"/>
                  </a:moveTo>
                  <a:cubicBezTo>
                    <a:pt x="118" y="22"/>
                    <a:pt x="118" y="22"/>
                    <a:pt x="118" y="22"/>
                  </a:cubicBezTo>
                  <a:cubicBezTo>
                    <a:pt x="124" y="16"/>
                    <a:pt x="124" y="16"/>
                    <a:pt x="124" y="16"/>
                  </a:cubicBezTo>
                  <a:cubicBezTo>
                    <a:pt x="124" y="17"/>
                    <a:pt x="124" y="18"/>
                    <a:pt x="125" y="18"/>
                  </a:cubicBezTo>
                  <a:cubicBezTo>
                    <a:pt x="120" y="24"/>
                    <a:pt x="120" y="24"/>
                    <a:pt x="120" y="24"/>
                  </a:cubicBezTo>
                  <a:moveTo>
                    <a:pt x="111" y="21"/>
                  </a:moveTo>
                  <a:cubicBezTo>
                    <a:pt x="109" y="19"/>
                    <a:pt x="109" y="19"/>
                    <a:pt x="109" y="19"/>
                  </a:cubicBezTo>
                  <a:cubicBezTo>
                    <a:pt x="112" y="16"/>
                    <a:pt x="112" y="16"/>
                    <a:pt x="112" y="16"/>
                  </a:cubicBezTo>
                  <a:cubicBezTo>
                    <a:pt x="113" y="18"/>
                    <a:pt x="113" y="18"/>
                    <a:pt x="113" y="18"/>
                  </a:cubicBezTo>
                  <a:cubicBezTo>
                    <a:pt x="111" y="21"/>
                    <a:pt x="111" y="21"/>
                    <a:pt x="111" y="21"/>
                  </a:cubicBezTo>
                  <a:moveTo>
                    <a:pt x="84" y="20"/>
                  </a:moveTo>
                  <a:cubicBezTo>
                    <a:pt x="83" y="18"/>
                    <a:pt x="83" y="18"/>
                    <a:pt x="83" y="18"/>
                  </a:cubicBezTo>
                  <a:cubicBezTo>
                    <a:pt x="85" y="16"/>
                    <a:pt x="85" y="16"/>
                    <a:pt x="85" y="16"/>
                  </a:cubicBezTo>
                  <a:cubicBezTo>
                    <a:pt x="86" y="18"/>
                    <a:pt x="86" y="18"/>
                    <a:pt x="86" y="18"/>
                  </a:cubicBezTo>
                  <a:cubicBezTo>
                    <a:pt x="84" y="20"/>
                    <a:pt x="84" y="20"/>
                    <a:pt x="84" y="20"/>
                  </a:cubicBezTo>
                  <a:moveTo>
                    <a:pt x="88" y="20"/>
                  </a:moveTo>
                  <a:cubicBezTo>
                    <a:pt x="87" y="18"/>
                    <a:pt x="87" y="18"/>
                    <a:pt x="87" y="18"/>
                  </a:cubicBezTo>
                  <a:cubicBezTo>
                    <a:pt x="89" y="16"/>
                    <a:pt x="89" y="16"/>
                    <a:pt x="89" y="16"/>
                  </a:cubicBezTo>
                  <a:cubicBezTo>
                    <a:pt x="90" y="18"/>
                    <a:pt x="90" y="18"/>
                    <a:pt x="90" y="18"/>
                  </a:cubicBezTo>
                  <a:cubicBezTo>
                    <a:pt x="88" y="20"/>
                    <a:pt x="88" y="20"/>
                    <a:pt x="88" y="20"/>
                  </a:cubicBezTo>
                  <a:moveTo>
                    <a:pt x="104" y="20"/>
                  </a:moveTo>
                  <a:cubicBezTo>
                    <a:pt x="102" y="18"/>
                    <a:pt x="102" y="18"/>
                    <a:pt x="102" y="18"/>
                  </a:cubicBezTo>
                  <a:cubicBezTo>
                    <a:pt x="105" y="16"/>
                    <a:pt x="105" y="16"/>
                    <a:pt x="105" y="16"/>
                  </a:cubicBezTo>
                  <a:cubicBezTo>
                    <a:pt x="106" y="17"/>
                    <a:pt x="106" y="17"/>
                    <a:pt x="106" y="17"/>
                  </a:cubicBezTo>
                  <a:cubicBezTo>
                    <a:pt x="104" y="20"/>
                    <a:pt x="104" y="20"/>
                    <a:pt x="104" y="20"/>
                  </a:cubicBezTo>
                  <a:moveTo>
                    <a:pt x="93" y="19"/>
                  </a:moveTo>
                  <a:cubicBezTo>
                    <a:pt x="91" y="18"/>
                    <a:pt x="91" y="18"/>
                    <a:pt x="91" y="18"/>
                  </a:cubicBezTo>
                  <a:cubicBezTo>
                    <a:pt x="94" y="15"/>
                    <a:pt x="94" y="15"/>
                    <a:pt x="94" y="15"/>
                  </a:cubicBezTo>
                  <a:cubicBezTo>
                    <a:pt x="95" y="17"/>
                    <a:pt x="95" y="17"/>
                    <a:pt x="95" y="17"/>
                  </a:cubicBezTo>
                  <a:cubicBezTo>
                    <a:pt x="93" y="19"/>
                    <a:pt x="93" y="19"/>
                    <a:pt x="93" y="19"/>
                  </a:cubicBezTo>
                  <a:moveTo>
                    <a:pt x="78" y="22"/>
                  </a:moveTo>
                  <a:cubicBezTo>
                    <a:pt x="73" y="16"/>
                    <a:pt x="73" y="16"/>
                    <a:pt x="73" y="16"/>
                  </a:cubicBezTo>
                  <a:cubicBezTo>
                    <a:pt x="74" y="16"/>
                    <a:pt x="74" y="15"/>
                    <a:pt x="75" y="15"/>
                  </a:cubicBezTo>
                  <a:cubicBezTo>
                    <a:pt x="80" y="20"/>
                    <a:pt x="80" y="20"/>
                    <a:pt x="80" y="20"/>
                  </a:cubicBezTo>
                  <a:cubicBezTo>
                    <a:pt x="78" y="22"/>
                    <a:pt x="78" y="22"/>
                    <a:pt x="78" y="22"/>
                  </a:cubicBezTo>
                  <a:moveTo>
                    <a:pt x="98" y="18"/>
                  </a:moveTo>
                  <a:cubicBezTo>
                    <a:pt x="96" y="17"/>
                    <a:pt x="96" y="17"/>
                    <a:pt x="96" y="17"/>
                  </a:cubicBezTo>
                  <a:cubicBezTo>
                    <a:pt x="98" y="15"/>
                    <a:pt x="98" y="15"/>
                    <a:pt x="98" y="15"/>
                  </a:cubicBezTo>
                  <a:cubicBezTo>
                    <a:pt x="99" y="16"/>
                    <a:pt x="99" y="16"/>
                    <a:pt x="99" y="16"/>
                  </a:cubicBezTo>
                  <a:cubicBezTo>
                    <a:pt x="98" y="18"/>
                    <a:pt x="98" y="18"/>
                    <a:pt x="98" y="18"/>
                  </a:cubicBezTo>
                  <a:moveTo>
                    <a:pt x="109" y="19"/>
                  </a:moveTo>
                  <a:cubicBezTo>
                    <a:pt x="107" y="17"/>
                    <a:pt x="107" y="17"/>
                    <a:pt x="107" y="17"/>
                  </a:cubicBezTo>
                  <a:cubicBezTo>
                    <a:pt x="110" y="14"/>
                    <a:pt x="110" y="14"/>
                    <a:pt x="110" y="14"/>
                  </a:cubicBezTo>
                  <a:cubicBezTo>
                    <a:pt x="112" y="16"/>
                    <a:pt x="112" y="16"/>
                    <a:pt x="112" y="16"/>
                  </a:cubicBezTo>
                  <a:cubicBezTo>
                    <a:pt x="109" y="19"/>
                    <a:pt x="109" y="19"/>
                    <a:pt x="109" y="19"/>
                  </a:cubicBezTo>
                  <a:moveTo>
                    <a:pt x="118" y="22"/>
                  </a:moveTo>
                  <a:cubicBezTo>
                    <a:pt x="116" y="20"/>
                    <a:pt x="116" y="20"/>
                    <a:pt x="116" y="20"/>
                  </a:cubicBezTo>
                  <a:cubicBezTo>
                    <a:pt x="122" y="14"/>
                    <a:pt x="122" y="14"/>
                    <a:pt x="122" y="14"/>
                  </a:cubicBezTo>
                  <a:cubicBezTo>
                    <a:pt x="122" y="15"/>
                    <a:pt x="123" y="15"/>
                    <a:pt x="123" y="16"/>
                  </a:cubicBezTo>
                  <a:cubicBezTo>
                    <a:pt x="118" y="22"/>
                    <a:pt x="118" y="22"/>
                    <a:pt x="118" y="22"/>
                  </a:cubicBezTo>
                  <a:moveTo>
                    <a:pt x="87" y="18"/>
                  </a:moveTo>
                  <a:cubicBezTo>
                    <a:pt x="85" y="16"/>
                    <a:pt x="85" y="16"/>
                    <a:pt x="85" y="16"/>
                  </a:cubicBezTo>
                  <a:cubicBezTo>
                    <a:pt x="87" y="14"/>
                    <a:pt x="87" y="14"/>
                    <a:pt x="87" y="14"/>
                  </a:cubicBezTo>
                  <a:cubicBezTo>
                    <a:pt x="89" y="16"/>
                    <a:pt x="89" y="16"/>
                    <a:pt x="89" y="16"/>
                  </a:cubicBezTo>
                  <a:cubicBezTo>
                    <a:pt x="87" y="18"/>
                    <a:pt x="87" y="18"/>
                    <a:pt x="87" y="18"/>
                  </a:cubicBezTo>
                  <a:moveTo>
                    <a:pt x="102" y="18"/>
                  </a:moveTo>
                  <a:cubicBezTo>
                    <a:pt x="100" y="16"/>
                    <a:pt x="100" y="16"/>
                    <a:pt x="100" y="16"/>
                  </a:cubicBezTo>
                  <a:cubicBezTo>
                    <a:pt x="103" y="14"/>
                    <a:pt x="103" y="14"/>
                    <a:pt x="103" y="14"/>
                  </a:cubicBezTo>
                  <a:cubicBezTo>
                    <a:pt x="105" y="15"/>
                    <a:pt x="105" y="15"/>
                    <a:pt x="105" y="15"/>
                  </a:cubicBezTo>
                  <a:cubicBezTo>
                    <a:pt x="102" y="18"/>
                    <a:pt x="102" y="18"/>
                    <a:pt x="102" y="18"/>
                  </a:cubicBezTo>
                  <a:moveTo>
                    <a:pt x="91" y="17"/>
                  </a:moveTo>
                  <a:cubicBezTo>
                    <a:pt x="89" y="16"/>
                    <a:pt x="89" y="16"/>
                    <a:pt x="89" y="16"/>
                  </a:cubicBezTo>
                  <a:cubicBezTo>
                    <a:pt x="92" y="13"/>
                    <a:pt x="92" y="13"/>
                    <a:pt x="92" y="13"/>
                  </a:cubicBezTo>
                  <a:cubicBezTo>
                    <a:pt x="93" y="15"/>
                    <a:pt x="93" y="15"/>
                    <a:pt x="93" y="15"/>
                  </a:cubicBezTo>
                  <a:cubicBezTo>
                    <a:pt x="91" y="17"/>
                    <a:pt x="91" y="17"/>
                    <a:pt x="91" y="17"/>
                  </a:cubicBezTo>
                  <a:moveTo>
                    <a:pt x="80" y="20"/>
                  </a:moveTo>
                  <a:cubicBezTo>
                    <a:pt x="75" y="15"/>
                    <a:pt x="75" y="15"/>
                    <a:pt x="75" y="15"/>
                  </a:cubicBezTo>
                  <a:cubicBezTo>
                    <a:pt x="76" y="14"/>
                    <a:pt x="76" y="13"/>
                    <a:pt x="77" y="13"/>
                  </a:cubicBezTo>
                  <a:cubicBezTo>
                    <a:pt x="82" y="18"/>
                    <a:pt x="82" y="18"/>
                    <a:pt x="82" y="18"/>
                  </a:cubicBezTo>
                  <a:cubicBezTo>
                    <a:pt x="80" y="20"/>
                    <a:pt x="80" y="20"/>
                    <a:pt x="80" y="20"/>
                  </a:cubicBezTo>
                  <a:moveTo>
                    <a:pt x="96" y="16"/>
                  </a:moveTo>
                  <a:cubicBezTo>
                    <a:pt x="94" y="15"/>
                    <a:pt x="94" y="15"/>
                    <a:pt x="94" y="15"/>
                  </a:cubicBezTo>
                  <a:cubicBezTo>
                    <a:pt x="96" y="13"/>
                    <a:pt x="96" y="13"/>
                    <a:pt x="96" y="13"/>
                  </a:cubicBezTo>
                  <a:cubicBezTo>
                    <a:pt x="98" y="14"/>
                    <a:pt x="98" y="14"/>
                    <a:pt x="98" y="14"/>
                  </a:cubicBezTo>
                  <a:cubicBezTo>
                    <a:pt x="96" y="16"/>
                    <a:pt x="96" y="16"/>
                    <a:pt x="96" y="16"/>
                  </a:cubicBezTo>
                  <a:moveTo>
                    <a:pt x="107" y="17"/>
                  </a:moveTo>
                  <a:cubicBezTo>
                    <a:pt x="105" y="15"/>
                    <a:pt x="105" y="15"/>
                    <a:pt x="105" y="15"/>
                  </a:cubicBezTo>
                  <a:cubicBezTo>
                    <a:pt x="108" y="12"/>
                    <a:pt x="108" y="12"/>
                    <a:pt x="108" y="12"/>
                  </a:cubicBezTo>
                  <a:cubicBezTo>
                    <a:pt x="110" y="14"/>
                    <a:pt x="110" y="14"/>
                    <a:pt x="110" y="14"/>
                  </a:cubicBezTo>
                  <a:cubicBezTo>
                    <a:pt x="107" y="17"/>
                    <a:pt x="107" y="17"/>
                    <a:pt x="107" y="17"/>
                  </a:cubicBezTo>
                  <a:moveTo>
                    <a:pt x="116" y="20"/>
                  </a:moveTo>
                  <a:cubicBezTo>
                    <a:pt x="114" y="18"/>
                    <a:pt x="114" y="18"/>
                    <a:pt x="114" y="18"/>
                  </a:cubicBezTo>
                  <a:cubicBezTo>
                    <a:pt x="120" y="12"/>
                    <a:pt x="120" y="12"/>
                    <a:pt x="120" y="12"/>
                  </a:cubicBezTo>
                  <a:cubicBezTo>
                    <a:pt x="121" y="13"/>
                    <a:pt x="121" y="13"/>
                    <a:pt x="122" y="14"/>
                  </a:cubicBezTo>
                  <a:cubicBezTo>
                    <a:pt x="116" y="20"/>
                    <a:pt x="116" y="20"/>
                    <a:pt x="116" y="20"/>
                  </a:cubicBezTo>
                  <a:moveTo>
                    <a:pt x="100" y="16"/>
                  </a:moveTo>
                  <a:cubicBezTo>
                    <a:pt x="98" y="14"/>
                    <a:pt x="98" y="14"/>
                    <a:pt x="98" y="14"/>
                  </a:cubicBezTo>
                  <a:cubicBezTo>
                    <a:pt x="101" y="12"/>
                    <a:pt x="101" y="12"/>
                    <a:pt x="101" y="12"/>
                  </a:cubicBezTo>
                  <a:cubicBezTo>
                    <a:pt x="103" y="13"/>
                    <a:pt x="103" y="13"/>
                    <a:pt x="103" y="13"/>
                  </a:cubicBezTo>
                  <a:cubicBezTo>
                    <a:pt x="100" y="16"/>
                    <a:pt x="100" y="16"/>
                    <a:pt x="100" y="16"/>
                  </a:cubicBezTo>
                  <a:moveTo>
                    <a:pt x="83" y="18"/>
                  </a:moveTo>
                  <a:cubicBezTo>
                    <a:pt x="77" y="13"/>
                    <a:pt x="77" y="13"/>
                    <a:pt x="77" y="13"/>
                  </a:cubicBezTo>
                  <a:cubicBezTo>
                    <a:pt x="78" y="12"/>
                    <a:pt x="79" y="12"/>
                    <a:pt x="79" y="11"/>
                  </a:cubicBezTo>
                  <a:cubicBezTo>
                    <a:pt x="84" y="16"/>
                    <a:pt x="84" y="16"/>
                    <a:pt x="84" y="16"/>
                  </a:cubicBezTo>
                  <a:cubicBezTo>
                    <a:pt x="83" y="18"/>
                    <a:pt x="83" y="18"/>
                    <a:pt x="83" y="18"/>
                  </a:cubicBezTo>
                  <a:moveTo>
                    <a:pt x="89" y="15"/>
                  </a:moveTo>
                  <a:cubicBezTo>
                    <a:pt x="87" y="14"/>
                    <a:pt x="87" y="14"/>
                    <a:pt x="87" y="14"/>
                  </a:cubicBezTo>
                  <a:cubicBezTo>
                    <a:pt x="90" y="11"/>
                    <a:pt x="90" y="11"/>
                    <a:pt x="90" y="11"/>
                  </a:cubicBezTo>
                  <a:cubicBezTo>
                    <a:pt x="91" y="13"/>
                    <a:pt x="91" y="13"/>
                    <a:pt x="91" y="13"/>
                  </a:cubicBezTo>
                  <a:cubicBezTo>
                    <a:pt x="89" y="15"/>
                    <a:pt x="89" y="15"/>
                    <a:pt x="89" y="15"/>
                  </a:cubicBezTo>
                  <a:moveTo>
                    <a:pt x="94" y="14"/>
                  </a:moveTo>
                  <a:cubicBezTo>
                    <a:pt x="92" y="13"/>
                    <a:pt x="92" y="13"/>
                    <a:pt x="92" y="13"/>
                  </a:cubicBezTo>
                  <a:cubicBezTo>
                    <a:pt x="94" y="11"/>
                    <a:pt x="94" y="11"/>
                    <a:pt x="94" y="11"/>
                  </a:cubicBezTo>
                  <a:cubicBezTo>
                    <a:pt x="96" y="12"/>
                    <a:pt x="96" y="12"/>
                    <a:pt x="96" y="12"/>
                  </a:cubicBezTo>
                  <a:cubicBezTo>
                    <a:pt x="94" y="14"/>
                    <a:pt x="94" y="14"/>
                    <a:pt x="94" y="14"/>
                  </a:cubicBezTo>
                  <a:moveTo>
                    <a:pt x="105" y="15"/>
                  </a:moveTo>
                  <a:cubicBezTo>
                    <a:pt x="103" y="13"/>
                    <a:pt x="103" y="13"/>
                    <a:pt x="103" y="13"/>
                  </a:cubicBezTo>
                  <a:cubicBezTo>
                    <a:pt x="106" y="11"/>
                    <a:pt x="106" y="11"/>
                    <a:pt x="106" y="11"/>
                  </a:cubicBezTo>
                  <a:cubicBezTo>
                    <a:pt x="108" y="12"/>
                    <a:pt x="108" y="12"/>
                    <a:pt x="108" y="12"/>
                  </a:cubicBezTo>
                  <a:cubicBezTo>
                    <a:pt x="105" y="15"/>
                    <a:pt x="105" y="15"/>
                    <a:pt x="105" y="15"/>
                  </a:cubicBezTo>
                  <a:moveTo>
                    <a:pt x="114" y="18"/>
                  </a:moveTo>
                  <a:cubicBezTo>
                    <a:pt x="112" y="16"/>
                    <a:pt x="112" y="16"/>
                    <a:pt x="112" y="16"/>
                  </a:cubicBezTo>
                  <a:cubicBezTo>
                    <a:pt x="118" y="10"/>
                    <a:pt x="118" y="10"/>
                    <a:pt x="118" y="10"/>
                  </a:cubicBezTo>
                  <a:cubicBezTo>
                    <a:pt x="119" y="11"/>
                    <a:pt x="119" y="11"/>
                    <a:pt x="120" y="12"/>
                  </a:cubicBezTo>
                  <a:cubicBezTo>
                    <a:pt x="114" y="18"/>
                    <a:pt x="114" y="18"/>
                    <a:pt x="114" y="18"/>
                  </a:cubicBezTo>
                  <a:moveTo>
                    <a:pt x="98" y="14"/>
                  </a:moveTo>
                  <a:cubicBezTo>
                    <a:pt x="96" y="12"/>
                    <a:pt x="96" y="12"/>
                    <a:pt x="96" y="12"/>
                  </a:cubicBezTo>
                  <a:cubicBezTo>
                    <a:pt x="99" y="10"/>
                    <a:pt x="99" y="10"/>
                    <a:pt x="99" y="10"/>
                  </a:cubicBezTo>
                  <a:cubicBezTo>
                    <a:pt x="101" y="11"/>
                    <a:pt x="101" y="11"/>
                    <a:pt x="101" y="11"/>
                  </a:cubicBezTo>
                  <a:cubicBezTo>
                    <a:pt x="98" y="14"/>
                    <a:pt x="98" y="14"/>
                    <a:pt x="98" y="14"/>
                  </a:cubicBezTo>
                  <a:moveTo>
                    <a:pt x="85" y="16"/>
                  </a:moveTo>
                  <a:cubicBezTo>
                    <a:pt x="80" y="11"/>
                    <a:pt x="80" y="11"/>
                    <a:pt x="80" y="11"/>
                  </a:cubicBezTo>
                  <a:cubicBezTo>
                    <a:pt x="81" y="10"/>
                    <a:pt x="82" y="10"/>
                    <a:pt x="82" y="9"/>
                  </a:cubicBezTo>
                  <a:cubicBezTo>
                    <a:pt x="87" y="14"/>
                    <a:pt x="87" y="14"/>
                    <a:pt x="87" y="14"/>
                  </a:cubicBezTo>
                  <a:cubicBezTo>
                    <a:pt x="85" y="16"/>
                    <a:pt x="85" y="16"/>
                    <a:pt x="85" y="16"/>
                  </a:cubicBezTo>
                  <a:moveTo>
                    <a:pt x="92" y="12"/>
                  </a:moveTo>
                  <a:cubicBezTo>
                    <a:pt x="90" y="11"/>
                    <a:pt x="90" y="11"/>
                    <a:pt x="90" y="11"/>
                  </a:cubicBezTo>
                  <a:cubicBezTo>
                    <a:pt x="92" y="9"/>
                    <a:pt x="92" y="9"/>
                    <a:pt x="92" y="9"/>
                  </a:cubicBezTo>
                  <a:cubicBezTo>
                    <a:pt x="94" y="10"/>
                    <a:pt x="94" y="10"/>
                    <a:pt x="94" y="10"/>
                  </a:cubicBezTo>
                  <a:cubicBezTo>
                    <a:pt x="92" y="12"/>
                    <a:pt x="92" y="12"/>
                    <a:pt x="92" y="12"/>
                  </a:cubicBezTo>
                  <a:moveTo>
                    <a:pt x="103" y="13"/>
                  </a:moveTo>
                  <a:cubicBezTo>
                    <a:pt x="101" y="11"/>
                    <a:pt x="101" y="11"/>
                    <a:pt x="101" y="11"/>
                  </a:cubicBezTo>
                  <a:cubicBezTo>
                    <a:pt x="104" y="9"/>
                    <a:pt x="104" y="9"/>
                    <a:pt x="104" y="9"/>
                  </a:cubicBezTo>
                  <a:cubicBezTo>
                    <a:pt x="106" y="10"/>
                    <a:pt x="106" y="10"/>
                    <a:pt x="106" y="10"/>
                  </a:cubicBezTo>
                  <a:cubicBezTo>
                    <a:pt x="103" y="13"/>
                    <a:pt x="103" y="13"/>
                    <a:pt x="103" y="13"/>
                  </a:cubicBezTo>
                  <a:moveTo>
                    <a:pt x="112" y="16"/>
                  </a:moveTo>
                  <a:cubicBezTo>
                    <a:pt x="110" y="14"/>
                    <a:pt x="110" y="14"/>
                    <a:pt x="110" y="14"/>
                  </a:cubicBezTo>
                  <a:cubicBezTo>
                    <a:pt x="116" y="9"/>
                    <a:pt x="116" y="9"/>
                    <a:pt x="116" y="9"/>
                  </a:cubicBezTo>
                  <a:cubicBezTo>
                    <a:pt x="116" y="9"/>
                    <a:pt x="117" y="9"/>
                    <a:pt x="118" y="10"/>
                  </a:cubicBezTo>
                  <a:cubicBezTo>
                    <a:pt x="112" y="16"/>
                    <a:pt x="112" y="16"/>
                    <a:pt x="112" y="16"/>
                  </a:cubicBezTo>
                  <a:moveTo>
                    <a:pt x="96" y="12"/>
                  </a:moveTo>
                  <a:cubicBezTo>
                    <a:pt x="94" y="10"/>
                    <a:pt x="94" y="10"/>
                    <a:pt x="94" y="10"/>
                  </a:cubicBezTo>
                  <a:cubicBezTo>
                    <a:pt x="97" y="8"/>
                    <a:pt x="97" y="8"/>
                    <a:pt x="97" y="8"/>
                  </a:cubicBezTo>
                  <a:cubicBezTo>
                    <a:pt x="99" y="9"/>
                    <a:pt x="99" y="9"/>
                    <a:pt x="99" y="9"/>
                  </a:cubicBezTo>
                  <a:cubicBezTo>
                    <a:pt x="96" y="12"/>
                    <a:pt x="96" y="12"/>
                    <a:pt x="96" y="12"/>
                  </a:cubicBezTo>
                  <a:moveTo>
                    <a:pt x="87" y="13"/>
                  </a:moveTo>
                  <a:cubicBezTo>
                    <a:pt x="83" y="9"/>
                    <a:pt x="83" y="9"/>
                    <a:pt x="83" y="9"/>
                  </a:cubicBezTo>
                  <a:cubicBezTo>
                    <a:pt x="84" y="8"/>
                    <a:pt x="85" y="8"/>
                    <a:pt x="86" y="7"/>
                  </a:cubicBezTo>
                  <a:cubicBezTo>
                    <a:pt x="89" y="11"/>
                    <a:pt x="89" y="11"/>
                    <a:pt x="89" y="11"/>
                  </a:cubicBezTo>
                  <a:cubicBezTo>
                    <a:pt x="87" y="13"/>
                    <a:pt x="87" y="13"/>
                    <a:pt x="87" y="13"/>
                  </a:cubicBezTo>
                  <a:moveTo>
                    <a:pt x="110" y="14"/>
                  </a:moveTo>
                  <a:cubicBezTo>
                    <a:pt x="108" y="12"/>
                    <a:pt x="108" y="12"/>
                    <a:pt x="108" y="12"/>
                  </a:cubicBezTo>
                  <a:cubicBezTo>
                    <a:pt x="113" y="7"/>
                    <a:pt x="113" y="7"/>
                    <a:pt x="113" y="7"/>
                  </a:cubicBezTo>
                  <a:cubicBezTo>
                    <a:pt x="114" y="7"/>
                    <a:pt x="115" y="8"/>
                    <a:pt x="115" y="8"/>
                  </a:cubicBezTo>
                  <a:cubicBezTo>
                    <a:pt x="110" y="14"/>
                    <a:pt x="110" y="14"/>
                    <a:pt x="110" y="14"/>
                  </a:cubicBezTo>
                  <a:moveTo>
                    <a:pt x="101" y="11"/>
                  </a:moveTo>
                  <a:cubicBezTo>
                    <a:pt x="99" y="9"/>
                    <a:pt x="99" y="9"/>
                    <a:pt x="99" y="9"/>
                  </a:cubicBezTo>
                  <a:cubicBezTo>
                    <a:pt x="102" y="7"/>
                    <a:pt x="102" y="7"/>
                    <a:pt x="102" y="7"/>
                  </a:cubicBezTo>
                  <a:cubicBezTo>
                    <a:pt x="104" y="8"/>
                    <a:pt x="104" y="8"/>
                    <a:pt x="104" y="8"/>
                  </a:cubicBezTo>
                  <a:cubicBezTo>
                    <a:pt x="101" y="11"/>
                    <a:pt x="101" y="11"/>
                    <a:pt x="101" y="11"/>
                  </a:cubicBezTo>
                  <a:moveTo>
                    <a:pt x="90" y="10"/>
                  </a:moveTo>
                  <a:cubicBezTo>
                    <a:pt x="86" y="7"/>
                    <a:pt x="86" y="7"/>
                    <a:pt x="86" y="7"/>
                  </a:cubicBezTo>
                  <a:cubicBezTo>
                    <a:pt x="87" y="7"/>
                    <a:pt x="88" y="6"/>
                    <a:pt x="89" y="6"/>
                  </a:cubicBezTo>
                  <a:cubicBezTo>
                    <a:pt x="92" y="9"/>
                    <a:pt x="92" y="9"/>
                    <a:pt x="92" y="9"/>
                  </a:cubicBezTo>
                  <a:cubicBezTo>
                    <a:pt x="90" y="10"/>
                    <a:pt x="90" y="10"/>
                    <a:pt x="90" y="10"/>
                  </a:cubicBezTo>
                  <a:moveTo>
                    <a:pt x="94" y="10"/>
                  </a:moveTo>
                  <a:cubicBezTo>
                    <a:pt x="92" y="9"/>
                    <a:pt x="92" y="9"/>
                    <a:pt x="92" y="9"/>
                  </a:cubicBezTo>
                  <a:cubicBezTo>
                    <a:pt x="95" y="6"/>
                    <a:pt x="95" y="6"/>
                    <a:pt x="95" y="6"/>
                  </a:cubicBezTo>
                  <a:cubicBezTo>
                    <a:pt x="97" y="7"/>
                    <a:pt x="97" y="7"/>
                    <a:pt x="97" y="7"/>
                  </a:cubicBezTo>
                  <a:cubicBezTo>
                    <a:pt x="94" y="10"/>
                    <a:pt x="94" y="10"/>
                    <a:pt x="94" y="10"/>
                  </a:cubicBezTo>
                  <a:moveTo>
                    <a:pt x="108" y="12"/>
                  </a:moveTo>
                  <a:cubicBezTo>
                    <a:pt x="106" y="10"/>
                    <a:pt x="106" y="10"/>
                    <a:pt x="106" y="10"/>
                  </a:cubicBezTo>
                  <a:cubicBezTo>
                    <a:pt x="111" y="6"/>
                    <a:pt x="111" y="6"/>
                    <a:pt x="111" y="6"/>
                  </a:cubicBezTo>
                  <a:cubicBezTo>
                    <a:pt x="112" y="6"/>
                    <a:pt x="112" y="6"/>
                    <a:pt x="113" y="7"/>
                  </a:cubicBezTo>
                  <a:cubicBezTo>
                    <a:pt x="108" y="12"/>
                    <a:pt x="108" y="12"/>
                    <a:pt x="108" y="12"/>
                  </a:cubicBezTo>
                  <a:moveTo>
                    <a:pt x="106" y="10"/>
                  </a:moveTo>
                  <a:cubicBezTo>
                    <a:pt x="104" y="8"/>
                    <a:pt x="104" y="8"/>
                    <a:pt x="104" y="8"/>
                  </a:cubicBezTo>
                  <a:cubicBezTo>
                    <a:pt x="108" y="5"/>
                    <a:pt x="108" y="5"/>
                    <a:pt x="108" y="5"/>
                  </a:cubicBezTo>
                  <a:cubicBezTo>
                    <a:pt x="109" y="5"/>
                    <a:pt x="110" y="5"/>
                    <a:pt x="110" y="6"/>
                  </a:cubicBezTo>
                  <a:cubicBezTo>
                    <a:pt x="106" y="10"/>
                    <a:pt x="106" y="10"/>
                    <a:pt x="106" y="10"/>
                  </a:cubicBezTo>
                  <a:moveTo>
                    <a:pt x="99" y="9"/>
                  </a:moveTo>
                  <a:cubicBezTo>
                    <a:pt x="97" y="7"/>
                    <a:pt x="97" y="7"/>
                    <a:pt x="97" y="7"/>
                  </a:cubicBezTo>
                  <a:cubicBezTo>
                    <a:pt x="100" y="5"/>
                    <a:pt x="100" y="5"/>
                    <a:pt x="100" y="5"/>
                  </a:cubicBezTo>
                  <a:cubicBezTo>
                    <a:pt x="102" y="6"/>
                    <a:pt x="102" y="6"/>
                    <a:pt x="102" y="6"/>
                  </a:cubicBezTo>
                  <a:cubicBezTo>
                    <a:pt x="99" y="9"/>
                    <a:pt x="99" y="9"/>
                    <a:pt x="99" y="9"/>
                  </a:cubicBezTo>
                  <a:moveTo>
                    <a:pt x="104" y="8"/>
                  </a:moveTo>
                  <a:cubicBezTo>
                    <a:pt x="102" y="6"/>
                    <a:pt x="102" y="6"/>
                    <a:pt x="102" y="6"/>
                  </a:cubicBezTo>
                  <a:cubicBezTo>
                    <a:pt x="105" y="4"/>
                    <a:pt x="105" y="4"/>
                    <a:pt x="105" y="4"/>
                  </a:cubicBezTo>
                  <a:cubicBezTo>
                    <a:pt x="106" y="4"/>
                    <a:pt x="107" y="4"/>
                    <a:pt x="107" y="5"/>
                  </a:cubicBezTo>
                  <a:cubicBezTo>
                    <a:pt x="104" y="8"/>
                    <a:pt x="104" y="8"/>
                    <a:pt x="104" y="8"/>
                  </a:cubicBezTo>
                  <a:moveTo>
                    <a:pt x="102" y="6"/>
                  </a:moveTo>
                  <a:cubicBezTo>
                    <a:pt x="100" y="4"/>
                    <a:pt x="100" y="4"/>
                    <a:pt x="100" y="4"/>
                  </a:cubicBezTo>
                  <a:cubicBezTo>
                    <a:pt x="101" y="4"/>
                    <a:pt x="101" y="4"/>
                    <a:pt x="101" y="4"/>
                  </a:cubicBezTo>
                  <a:cubicBezTo>
                    <a:pt x="102" y="4"/>
                    <a:pt x="103" y="4"/>
                    <a:pt x="104" y="4"/>
                  </a:cubicBezTo>
                  <a:cubicBezTo>
                    <a:pt x="102" y="6"/>
                    <a:pt x="102" y="6"/>
                    <a:pt x="102" y="6"/>
                  </a:cubicBezTo>
                  <a:moveTo>
                    <a:pt x="92" y="8"/>
                  </a:moveTo>
                  <a:cubicBezTo>
                    <a:pt x="90" y="6"/>
                    <a:pt x="90" y="6"/>
                    <a:pt x="90" y="6"/>
                  </a:cubicBezTo>
                  <a:cubicBezTo>
                    <a:pt x="90" y="6"/>
                    <a:pt x="90" y="6"/>
                    <a:pt x="90" y="6"/>
                  </a:cubicBezTo>
                  <a:cubicBezTo>
                    <a:pt x="92" y="5"/>
                    <a:pt x="96" y="4"/>
                    <a:pt x="100" y="4"/>
                  </a:cubicBezTo>
                  <a:cubicBezTo>
                    <a:pt x="100" y="4"/>
                    <a:pt x="100" y="4"/>
                    <a:pt x="101" y="4"/>
                  </a:cubicBezTo>
                  <a:cubicBezTo>
                    <a:pt x="100" y="4"/>
                    <a:pt x="100" y="4"/>
                    <a:pt x="100" y="4"/>
                  </a:cubicBezTo>
                  <a:cubicBezTo>
                    <a:pt x="100" y="4"/>
                    <a:pt x="100" y="4"/>
                    <a:pt x="100" y="4"/>
                  </a:cubicBezTo>
                  <a:cubicBezTo>
                    <a:pt x="99" y="4"/>
                    <a:pt x="99" y="4"/>
                    <a:pt x="99" y="4"/>
                  </a:cubicBezTo>
                  <a:cubicBezTo>
                    <a:pt x="100" y="4"/>
                    <a:pt x="100" y="4"/>
                    <a:pt x="100" y="4"/>
                  </a:cubicBezTo>
                  <a:cubicBezTo>
                    <a:pt x="97" y="7"/>
                    <a:pt x="97" y="7"/>
                    <a:pt x="97" y="7"/>
                  </a:cubicBezTo>
                  <a:cubicBezTo>
                    <a:pt x="95" y="5"/>
                    <a:pt x="95" y="5"/>
                    <a:pt x="95" y="5"/>
                  </a:cubicBezTo>
                  <a:cubicBezTo>
                    <a:pt x="97" y="4"/>
                    <a:pt x="97" y="4"/>
                    <a:pt x="97" y="4"/>
                  </a:cubicBezTo>
                  <a:cubicBezTo>
                    <a:pt x="96" y="4"/>
                    <a:pt x="96" y="4"/>
                    <a:pt x="96" y="4"/>
                  </a:cubicBezTo>
                  <a:cubicBezTo>
                    <a:pt x="95" y="5"/>
                    <a:pt x="95" y="5"/>
                    <a:pt x="95" y="5"/>
                  </a:cubicBezTo>
                  <a:cubicBezTo>
                    <a:pt x="94" y="4"/>
                    <a:pt x="94" y="4"/>
                    <a:pt x="94" y="4"/>
                  </a:cubicBezTo>
                  <a:cubicBezTo>
                    <a:pt x="94" y="4"/>
                    <a:pt x="94" y="4"/>
                    <a:pt x="94" y="4"/>
                  </a:cubicBezTo>
                  <a:cubicBezTo>
                    <a:pt x="95" y="5"/>
                    <a:pt x="95" y="5"/>
                    <a:pt x="95" y="5"/>
                  </a:cubicBezTo>
                  <a:cubicBezTo>
                    <a:pt x="92" y="8"/>
                    <a:pt x="92" y="8"/>
                    <a:pt x="92" y="8"/>
                  </a:cubicBezTo>
                  <a:moveTo>
                    <a:pt x="101" y="0"/>
                  </a:moveTo>
                  <a:cubicBezTo>
                    <a:pt x="85" y="0"/>
                    <a:pt x="71" y="14"/>
                    <a:pt x="67" y="18"/>
                  </a:cubicBezTo>
                  <a:cubicBezTo>
                    <a:pt x="56" y="29"/>
                    <a:pt x="53" y="43"/>
                    <a:pt x="49" y="62"/>
                  </a:cubicBezTo>
                  <a:cubicBezTo>
                    <a:pt x="46" y="81"/>
                    <a:pt x="35" y="92"/>
                    <a:pt x="35" y="92"/>
                  </a:cubicBezTo>
                  <a:cubicBezTo>
                    <a:pt x="35" y="92"/>
                    <a:pt x="34" y="92"/>
                    <a:pt x="34" y="92"/>
                  </a:cubicBezTo>
                  <a:cubicBezTo>
                    <a:pt x="34" y="92"/>
                    <a:pt x="34" y="92"/>
                    <a:pt x="34" y="92"/>
                  </a:cubicBezTo>
                  <a:cubicBezTo>
                    <a:pt x="33" y="92"/>
                    <a:pt x="32" y="94"/>
                    <a:pt x="32" y="94"/>
                  </a:cubicBezTo>
                  <a:cubicBezTo>
                    <a:pt x="32" y="94"/>
                    <a:pt x="32" y="94"/>
                    <a:pt x="32" y="94"/>
                  </a:cubicBezTo>
                  <a:cubicBezTo>
                    <a:pt x="6" y="120"/>
                    <a:pt x="6" y="120"/>
                    <a:pt x="6" y="120"/>
                  </a:cubicBezTo>
                  <a:cubicBezTo>
                    <a:pt x="3" y="121"/>
                    <a:pt x="3" y="121"/>
                    <a:pt x="3" y="121"/>
                  </a:cubicBezTo>
                  <a:cubicBezTo>
                    <a:pt x="3" y="121"/>
                    <a:pt x="0" y="123"/>
                    <a:pt x="1" y="124"/>
                  </a:cubicBezTo>
                  <a:cubicBezTo>
                    <a:pt x="1" y="125"/>
                    <a:pt x="2" y="126"/>
                    <a:pt x="2" y="127"/>
                  </a:cubicBezTo>
                  <a:cubicBezTo>
                    <a:pt x="3" y="127"/>
                    <a:pt x="5" y="129"/>
                    <a:pt x="5" y="129"/>
                  </a:cubicBezTo>
                  <a:cubicBezTo>
                    <a:pt x="5" y="129"/>
                    <a:pt x="7" y="131"/>
                    <a:pt x="8" y="131"/>
                  </a:cubicBezTo>
                  <a:cubicBezTo>
                    <a:pt x="9" y="131"/>
                    <a:pt x="10" y="130"/>
                    <a:pt x="11" y="129"/>
                  </a:cubicBezTo>
                  <a:cubicBezTo>
                    <a:pt x="12" y="127"/>
                    <a:pt x="12" y="126"/>
                    <a:pt x="12" y="126"/>
                  </a:cubicBezTo>
                  <a:cubicBezTo>
                    <a:pt x="38" y="100"/>
                    <a:pt x="38" y="100"/>
                    <a:pt x="38" y="100"/>
                  </a:cubicBezTo>
                  <a:cubicBezTo>
                    <a:pt x="38" y="100"/>
                    <a:pt x="38" y="100"/>
                    <a:pt x="38" y="100"/>
                  </a:cubicBezTo>
                  <a:cubicBezTo>
                    <a:pt x="38" y="100"/>
                    <a:pt x="38" y="100"/>
                    <a:pt x="38" y="100"/>
                  </a:cubicBezTo>
                  <a:cubicBezTo>
                    <a:pt x="39" y="100"/>
                    <a:pt x="40" y="98"/>
                    <a:pt x="40" y="98"/>
                  </a:cubicBezTo>
                  <a:cubicBezTo>
                    <a:pt x="40" y="98"/>
                    <a:pt x="40" y="98"/>
                    <a:pt x="40" y="98"/>
                  </a:cubicBezTo>
                  <a:cubicBezTo>
                    <a:pt x="40" y="97"/>
                    <a:pt x="40" y="97"/>
                    <a:pt x="40" y="97"/>
                  </a:cubicBezTo>
                  <a:cubicBezTo>
                    <a:pt x="48" y="89"/>
                    <a:pt x="61" y="85"/>
                    <a:pt x="67" y="83"/>
                  </a:cubicBezTo>
                  <a:cubicBezTo>
                    <a:pt x="72" y="81"/>
                    <a:pt x="76" y="82"/>
                    <a:pt x="88" y="79"/>
                  </a:cubicBezTo>
                  <a:cubicBezTo>
                    <a:pt x="100" y="76"/>
                    <a:pt x="111" y="67"/>
                    <a:pt x="113" y="65"/>
                  </a:cubicBezTo>
                  <a:cubicBezTo>
                    <a:pt x="116" y="63"/>
                    <a:pt x="146" y="33"/>
                    <a:pt x="123" y="10"/>
                  </a:cubicBezTo>
                  <a:cubicBezTo>
                    <a:pt x="116" y="3"/>
                    <a:pt x="108" y="0"/>
                    <a:pt x="10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632" name="Freeform 438"/>
            <p:cNvSpPr>
              <a:spLocks noEditPoints="1" noChangeArrowheads="1"/>
            </p:cNvSpPr>
            <p:nvPr/>
          </p:nvSpPr>
          <p:spPr bwMode="auto">
            <a:xfrm>
              <a:off x="5545137" y="1695450"/>
              <a:ext cx="142875" cy="138113"/>
            </a:xfrm>
            <a:custGeom>
              <a:avLst/>
              <a:gdLst>
                <a:gd name="T0" fmla="*/ 240323270 w 38"/>
                <a:gd name="T1" fmla="*/ 27868964 h 37"/>
                <a:gd name="T2" fmla="*/ 296867931 w 38"/>
                <a:gd name="T3" fmla="*/ 13934482 h 37"/>
                <a:gd name="T4" fmla="*/ 424098118 w 38"/>
                <a:gd name="T5" fmla="*/ 55734195 h 37"/>
                <a:gd name="T6" fmla="*/ 523054095 w 38"/>
                <a:gd name="T7" fmla="*/ 264740224 h 37"/>
                <a:gd name="T8" fmla="*/ 367553457 w 38"/>
                <a:gd name="T9" fmla="*/ 55734195 h 37"/>
                <a:gd name="T10" fmla="*/ 240323270 w 38"/>
                <a:gd name="T11" fmla="*/ 27868964 h 37"/>
                <a:gd name="T12" fmla="*/ 523054095 w 38"/>
                <a:gd name="T13" fmla="*/ 264740224 h 37"/>
                <a:gd name="T14" fmla="*/ 523054095 w 38"/>
                <a:gd name="T15" fmla="*/ 264740224 h 37"/>
                <a:gd name="T16" fmla="*/ 395823908 w 38"/>
                <a:gd name="T17" fmla="*/ 473746254 h 37"/>
                <a:gd name="T18" fmla="*/ 395823908 w 38"/>
                <a:gd name="T19" fmla="*/ 473746254 h 37"/>
                <a:gd name="T20" fmla="*/ 353416352 w 38"/>
                <a:gd name="T21" fmla="*/ 473746254 h 37"/>
                <a:gd name="T22" fmla="*/ 268597480 w 38"/>
                <a:gd name="T23" fmla="*/ 445877290 h 37"/>
                <a:gd name="T24" fmla="*/ 113093082 w 38"/>
                <a:gd name="T25" fmla="*/ 292605455 h 37"/>
                <a:gd name="T26" fmla="*/ 42411316 w 38"/>
                <a:gd name="T27" fmla="*/ 250805742 h 37"/>
                <a:gd name="T28" fmla="*/ 28274211 w 38"/>
                <a:gd name="T29" fmla="*/ 250805742 h 37"/>
                <a:gd name="T30" fmla="*/ 42411316 w 38"/>
                <a:gd name="T31" fmla="*/ 250805742 h 37"/>
                <a:gd name="T32" fmla="*/ 84818872 w 38"/>
                <a:gd name="T33" fmla="*/ 292605455 h 37"/>
                <a:gd name="T34" fmla="*/ 268597480 w 38"/>
                <a:gd name="T35" fmla="*/ 459811772 h 37"/>
                <a:gd name="T36" fmla="*/ 339279247 w 38"/>
                <a:gd name="T37" fmla="*/ 487677003 h 37"/>
                <a:gd name="T38" fmla="*/ 381686803 w 38"/>
                <a:gd name="T39" fmla="*/ 473746254 h 37"/>
                <a:gd name="T40" fmla="*/ 282730826 w 38"/>
                <a:gd name="T41" fmla="*/ 501611485 h 37"/>
                <a:gd name="T42" fmla="*/ 141367293 w 38"/>
                <a:gd name="T43" fmla="*/ 459811772 h 37"/>
                <a:gd name="T44" fmla="*/ 28274211 w 38"/>
                <a:gd name="T45" fmla="*/ 250805742 h 37"/>
                <a:gd name="T46" fmla="*/ 70681766 w 38"/>
                <a:gd name="T47" fmla="*/ 111468389 h 37"/>
                <a:gd name="T48" fmla="*/ 240323270 w 38"/>
                <a:gd name="T49" fmla="*/ 13934482 h 37"/>
                <a:gd name="T50" fmla="*/ 240323270 w 38"/>
                <a:gd name="T51" fmla="*/ 27868964 h 37"/>
                <a:gd name="T52" fmla="*/ 296867931 w 38"/>
                <a:gd name="T53" fmla="*/ 0 h 37"/>
                <a:gd name="T54" fmla="*/ 240323270 w 38"/>
                <a:gd name="T55" fmla="*/ 0 h 37"/>
                <a:gd name="T56" fmla="*/ 240323270 w 38"/>
                <a:gd name="T57" fmla="*/ 0 h 37"/>
                <a:gd name="T58" fmla="*/ 56544661 w 38"/>
                <a:gd name="T59" fmla="*/ 111468389 h 37"/>
                <a:gd name="T60" fmla="*/ 14137105 w 38"/>
                <a:gd name="T61" fmla="*/ 250805742 h 37"/>
                <a:gd name="T62" fmla="*/ 127230188 w 38"/>
                <a:gd name="T63" fmla="*/ 473746254 h 37"/>
                <a:gd name="T64" fmla="*/ 282730826 w 38"/>
                <a:gd name="T65" fmla="*/ 515545967 h 37"/>
                <a:gd name="T66" fmla="*/ 395823908 w 38"/>
                <a:gd name="T67" fmla="*/ 487677003 h 37"/>
                <a:gd name="T68" fmla="*/ 537191201 w 38"/>
                <a:gd name="T69" fmla="*/ 278674706 h 37"/>
                <a:gd name="T70" fmla="*/ 537191201 w 38"/>
                <a:gd name="T71" fmla="*/ 278674706 h 37"/>
                <a:gd name="T72" fmla="*/ 424098118 w 38"/>
                <a:gd name="T73" fmla="*/ 41799713 h 37"/>
                <a:gd name="T74" fmla="*/ 296867931 w 38"/>
                <a:gd name="T75" fmla="*/ 0 h 3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37"/>
                <a:gd name="T116" fmla="*/ 38 w 38"/>
                <a:gd name="T117" fmla="*/ 37 h 3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37">
                  <a:moveTo>
                    <a:pt x="17" y="2"/>
                  </a:moveTo>
                  <a:cubicBezTo>
                    <a:pt x="17" y="2"/>
                    <a:pt x="19" y="1"/>
                    <a:pt x="21" y="1"/>
                  </a:cubicBezTo>
                  <a:cubicBezTo>
                    <a:pt x="23" y="1"/>
                    <a:pt x="26" y="1"/>
                    <a:pt x="30" y="4"/>
                  </a:cubicBezTo>
                  <a:cubicBezTo>
                    <a:pt x="36" y="8"/>
                    <a:pt x="37" y="15"/>
                    <a:pt x="37" y="19"/>
                  </a:cubicBezTo>
                  <a:cubicBezTo>
                    <a:pt x="37" y="18"/>
                    <a:pt x="36" y="11"/>
                    <a:pt x="26" y="4"/>
                  </a:cubicBezTo>
                  <a:cubicBezTo>
                    <a:pt x="26" y="4"/>
                    <a:pt x="21" y="2"/>
                    <a:pt x="17" y="2"/>
                  </a:cubicBezTo>
                  <a:cubicBezTo>
                    <a:pt x="17" y="2"/>
                    <a:pt x="32" y="5"/>
                    <a:pt x="37" y="19"/>
                  </a:cubicBezTo>
                  <a:cubicBezTo>
                    <a:pt x="37" y="19"/>
                    <a:pt x="37" y="19"/>
                    <a:pt x="37" y="19"/>
                  </a:cubicBezTo>
                  <a:cubicBezTo>
                    <a:pt x="37" y="19"/>
                    <a:pt x="36" y="29"/>
                    <a:pt x="28" y="34"/>
                  </a:cubicBezTo>
                  <a:cubicBezTo>
                    <a:pt x="28" y="34"/>
                    <a:pt x="28" y="34"/>
                    <a:pt x="28" y="34"/>
                  </a:cubicBezTo>
                  <a:cubicBezTo>
                    <a:pt x="27" y="34"/>
                    <a:pt x="26" y="34"/>
                    <a:pt x="25" y="34"/>
                  </a:cubicBezTo>
                  <a:cubicBezTo>
                    <a:pt x="22" y="34"/>
                    <a:pt x="20" y="32"/>
                    <a:pt x="19" y="32"/>
                  </a:cubicBezTo>
                  <a:cubicBezTo>
                    <a:pt x="17" y="31"/>
                    <a:pt x="11" y="25"/>
                    <a:pt x="8" y="21"/>
                  </a:cubicBezTo>
                  <a:cubicBezTo>
                    <a:pt x="5" y="19"/>
                    <a:pt x="4" y="18"/>
                    <a:pt x="3" y="18"/>
                  </a:cubicBezTo>
                  <a:cubicBezTo>
                    <a:pt x="3" y="18"/>
                    <a:pt x="2" y="18"/>
                    <a:pt x="2" y="18"/>
                  </a:cubicBezTo>
                  <a:cubicBezTo>
                    <a:pt x="3" y="18"/>
                    <a:pt x="3" y="18"/>
                    <a:pt x="3" y="18"/>
                  </a:cubicBezTo>
                  <a:cubicBezTo>
                    <a:pt x="4" y="18"/>
                    <a:pt x="5" y="20"/>
                    <a:pt x="6" y="21"/>
                  </a:cubicBezTo>
                  <a:cubicBezTo>
                    <a:pt x="8" y="23"/>
                    <a:pt x="14" y="30"/>
                    <a:pt x="19" y="33"/>
                  </a:cubicBezTo>
                  <a:cubicBezTo>
                    <a:pt x="20" y="34"/>
                    <a:pt x="22" y="35"/>
                    <a:pt x="24" y="35"/>
                  </a:cubicBezTo>
                  <a:cubicBezTo>
                    <a:pt x="25" y="35"/>
                    <a:pt x="27" y="34"/>
                    <a:pt x="27" y="34"/>
                  </a:cubicBezTo>
                  <a:cubicBezTo>
                    <a:pt x="27" y="34"/>
                    <a:pt x="24" y="36"/>
                    <a:pt x="20" y="36"/>
                  </a:cubicBezTo>
                  <a:cubicBezTo>
                    <a:pt x="17" y="36"/>
                    <a:pt x="14" y="35"/>
                    <a:pt x="10" y="33"/>
                  </a:cubicBezTo>
                  <a:cubicBezTo>
                    <a:pt x="1" y="27"/>
                    <a:pt x="2" y="18"/>
                    <a:pt x="2" y="18"/>
                  </a:cubicBezTo>
                  <a:cubicBezTo>
                    <a:pt x="2" y="18"/>
                    <a:pt x="2" y="13"/>
                    <a:pt x="5" y="8"/>
                  </a:cubicBezTo>
                  <a:cubicBezTo>
                    <a:pt x="8" y="4"/>
                    <a:pt x="14" y="1"/>
                    <a:pt x="17" y="1"/>
                  </a:cubicBezTo>
                  <a:cubicBezTo>
                    <a:pt x="17" y="1"/>
                    <a:pt x="17" y="1"/>
                    <a:pt x="17" y="2"/>
                  </a:cubicBezTo>
                  <a:moveTo>
                    <a:pt x="21" y="0"/>
                  </a:moveTo>
                  <a:cubicBezTo>
                    <a:pt x="19" y="0"/>
                    <a:pt x="18" y="0"/>
                    <a:pt x="17" y="0"/>
                  </a:cubicBezTo>
                  <a:cubicBezTo>
                    <a:pt x="17" y="0"/>
                    <a:pt x="17" y="0"/>
                    <a:pt x="17" y="0"/>
                  </a:cubicBezTo>
                  <a:cubicBezTo>
                    <a:pt x="14" y="0"/>
                    <a:pt x="8" y="3"/>
                    <a:pt x="4" y="8"/>
                  </a:cubicBezTo>
                  <a:cubicBezTo>
                    <a:pt x="1" y="12"/>
                    <a:pt x="1" y="17"/>
                    <a:pt x="1" y="18"/>
                  </a:cubicBezTo>
                  <a:cubicBezTo>
                    <a:pt x="1" y="20"/>
                    <a:pt x="0" y="28"/>
                    <a:pt x="9" y="34"/>
                  </a:cubicBezTo>
                  <a:cubicBezTo>
                    <a:pt x="13" y="36"/>
                    <a:pt x="16" y="37"/>
                    <a:pt x="20" y="37"/>
                  </a:cubicBezTo>
                  <a:cubicBezTo>
                    <a:pt x="25" y="37"/>
                    <a:pt x="28" y="35"/>
                    <a:pt x="28" y="35"/>
                  </a:cubicBezTo>
                  <a:cubicBezTo>
                    <a:pt x="37" y="30"/>
                    <a:pt x="38" y="20"/>
                    <a:pt x="38" y="20"/>
                  </a:cubicBezTo>
                  <a:cubicBezTo>
                    <a:pt x="38" y="20"/>
                    <a:pt x="38" y="20"/>
                    <a:pt x="38" y="20"/>
                  </a:cubicBezTo>
                  <a:cubicBezTo>
                    <a:pt x="38" y="17"/>
                    <a:pt x="38" y="8"/>
                    <a:pt x="30" y="3"/>
                  </a:cubicBezTo>
                  <a:cubicBezTo>
                    <a:pt x="27" y="1"/>
                    <a:pt x="24" y="0"/>
                    <a:pt x="2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633" name="Freeform 439"/>
            <p:cNvSpPr>
              <a:spLocks noEditPoints="1" noChangeArrowheads="1"/>
            </p:cNvSpPr>
            <p:nvPr/>
          </p:nvSpPr>
          <p:spPr bwMode="auto">
            <a:xfrm>
              <a:off x="3576637" y="333375"/>
              <a:ext cx="484187" cy="481013"/>
            </a:xfrm>
            <a:custGeom>
              <a:avLst/>
              <a:gdLst>
                <a:gd name="T0" fmla="*/ 972067333 w 129"/>
                <a:gd name="T1" fmla="*/ 1722875829 h 128"/>
                <a:gd name="T2" fmla="*/ 957977116 w 129"/>
                <a:gd name="T3" fmla="*/ 1624020141 h 128"/>
                <a:gd name="T4" fmla="*/ 845274147 w 129"/>
                <a:gd name="T5" fmla="*/ 1666386864 h 128"/>
                <a:gd name="T6" fmla="*/ 619868208 w 129"/>
                <a:gd name="T7" fmla="*/ 1666386864 h 128"/>
                <a:gd name="T8" fmla="*/ 1324262705 w 129"/>
                <a:gd name="T9" fmla="*/ 1581653418 h 128"/>
                <a:gd name="T10" fmla="*/ 422638950 w 129"/>
                <a:gd name="T11" fmla="*/ 1553412694 h 128"/>
                <a:gd name="T12" fmla="*/ 1042507158 w 129"/>
                <a:gd name="T13" fmla="*/ 1624020141 h 128"/>
                <a:gd name="T14" fmla="*/ 591691528 w 129"/>
                <a:gd name="T15" fmla="*/ 1581653418 h 128"/>
                <a:gd name="T16" fmla="*/ 1310176242 w 129"/>
                <a:gd name="T17" fmla="*/ 1454557007 h 128"/>
                <a:gd name="T18" fmla="*/ 507165239 w 129"/>
                <a:gd name="T19" fmla="*/ 1553412694 h 128"/>
                <a:gd name="T20" fmla="*/ 338108908 w 129"/>
                <a:gd name="T21" fmla="*/ 1482801489 h 128"/>
                <a:gd name="T22" fmla="*/ 1549672397 w 129"/>
                <a:gd name="T23" fmla="*/ 1398068042 h 128"/>
                <a:gd name="T24" fmla="*/ 760747858 w 129"/>
                <a:gd name="T25" fmla="*/ 1313338354 h 128"/>
                <a:gd name="T26" fmla="*/ 972067333 w 129"/>
                <a:gd name="T27" fmla="*/ 1454557007 h 128"/>
                <a:gd name="T28" fmla="*/ 493078775 w 129"/>
                <a:gd name="T29" fmla="*/ 1426312525 h 128"/>
                <a:gd name="T30" fmla="*/ 1422879211 w 129"/>
                <a:gd name="T31" fmla="*/ 1270971631 h 128"/>
                <a:gd name="T32" fmla="*/ 394462269 w 129"/>
                <a:gd name="T33" fmla="*/ 1383949559 h 128"/>
                <a:gd name="T34" fmla="*/ 225405939 w 129"/>
                <a:gd name="T35" fmla="*/ 1327460595 h 128"/>
                <a:gd name="T36" fmla="*/ 1648285150 w 129"/>
                <a:gd name="T37" fmla="*/ 1242727149 h 128"/>
                <a:gd name="T38" fmla="*/ 957977116 w 129"/>
                <a:gd name="T39" fmla="*/ 1157997460 h 128"/>
                <a:gd name="T40" fmla="*/ 633954672 w 129"/>
                <a:gd name="T41" fmla="*/ 1270971631 h 128"/>
                <a:gd name="T42" fmla="*/ 1338352922 w 129"/>
                <a:gd name="T43" fmla="*/ 1073264014 h 128"/>
                <a:gd name="T44" fmla="*/ 464902095 w 129"/>
                <a:gd name="T45" fmla="*/ 1228608666 h 128"/>
                <a:gd name="T46" fmla="*/ 253582619 w 129"/>
                <a:gd name="T47" fmla="*/ 1214486425 h 128"/>
                <a:gd name="T48" fmla="*/ 1606022005 w 129"/>
                <a:gd name="T49" fmla="*/ 1101508496 h 128"/>
                <a:gd name="T50" fmla="*/ 140879650 w 129"/>
                <a:gd name="T51" fmla="*/ 1087386255 h 128"/>
                <a:gd name="T52" fmla="*/ 324022444 w 129"/>
                <a:gd name="T53" fmla="*/ 1045023290 h 128"/>
                <a:gd name="T54" fmla="*/ 154966114 w 129"/>
                <a:gd name="T55" fmla="*/ 861437914 h 128"/>
                <a:gd name="T56" fmla="*/ 577605064 w 129"/>
                <a:gd name="T57" fmla="*/ 946167603 h 128"/>
                <a:gd name="T58" fmla="*/ 732571178 w 129"/>
                <a:gd name="T59" fmla="*/ 1059145531 h 128"/>
                <a:gd name="T60" fmla="*/ 1451055892 w 129"/>
                <a:gd name="T61" fmla="*/ 847315673 h 128"/>
                <a:gd name="T62" fmla="*/ 887537291 w 129"/>
                <a:gd name="T63" fmla="*/ 946167603 h 128"/>
                <a:gd name="T64" fmla="*/ 1662375367 w 129"/>
                <a:gd name="T65" fmla="*/ 932045362 h 128"/>
                <a:gd name="T66" fmla="*/ 112702969 w 129"/>
                <a:gd name="T67" fmla="*/ 847315673 h 128"/>
                <a:gd name="T68" fmla="*/ 1662375367 w 129"/>
                <a:gd name="T69" fmla="*/ 677852539 h 128"/>
                <a:gd name="T70" fmla="*/ 239496156 w 129"/>
                <a:gd name="T71" fmla="*/ 677852539 h 128"/>
                <a:gd name="T72" fmla="*/ 380372052 w 129"/>
                <a:gd name="T73" fmla="*/ 847315673 h 128"/>
                <a:gd name="T74" fmla="*/ 535341920 w 129"/>
                <a:gd name="T75" fmla="*/ 748459986 h 128"/>
                <a:gd name="T76" fmla="*/ 1098856766 w 129"/>
                <a:gd name="T77" fmla="*/ 819071191 h 128"/>
                <a:gd name="T78" fmla="*/ 1324262705 w 129"/>
                <a:gd name="T79" fmla="*/ 804948950 h 128"/>
                <a:gd name="T80" fmla="*/ 154966114 w 129"/>
                <a:gd name="T81" fmla="*/ 663730298 h 128"/>
                <a:gd name="T82" fmla="*/ 1549672397 w 129"/>
                <a:gd name="T83" fmla="*/ 494267163 h 128"/>
                <a:gd name="T84" fmla="*/ 380372052 w 129"/>
                <a:gd name="T85" fmla="*/ 593119092 h 128"/>
                <a:gd name="T86" fmla="*/ 746661395 w 129"/>
                <a:gd name="T87" fmla="*/ 621363574 h 128"/>
                <a:gd name="T88" fmla="*/ 1380616067 w 129"/>
                <a:gd name="T89" fmla="*/ 437778199 h 128"/>
                <a:gd name="T90" fmla="*/ 986153797 w 129"/>
                <a:gd name="T91" fmla="*/ 621363574 h 128"/>
                <a:gd name="T92" fmla="*/ 1549672397 w 129"/>
                <a:gd name="T93" fmla="*/ 381292992 h 128"/>
                <a:gd name="T94" fmla="*/ 309935981 w 129"/>
                <a:gd name="T95" fmla="*/ 423655958 h 128"/>
                <a:gd name="T96" fmla="*/ 394462269 w 129"/>
                <a:gd name="T97" fmla="*/ 451900440 h 128"/>
                <a:gd name="T98" fmla="*/ 591691528 w 129"/>
                <a:gd name="T99" fmla="*/ 310681787 h 128"/>
                <a:gd name="T100" fmla="*/ 1324262705 w 129"/>
                <a:gd name="T101" fmla="*/ 310681787 h 128"/>
                <a:gd name="T102" fmla="*/ 1084770303 w 129"/>
                <a:gd name="T103" fmla="*/ 423655958 h 128"/>
                <a:gd name="T104" fmla="*/ 1465142355 w 129"/>
                <a:gd name="T105" fmla="*/ 310681787 h 128"/>
                <a:gd name="T106" fmla="*/ 450811877 w 129"/>
                <a:gd name="T107" fmla="*/ 225952099 h 128"/>
                <a:gd name="T108" fmla="*/ 1394702530 w 129"/>
                <a:gd name="T109" fmla="*/ 282437305 h 128"/>
                <a:gd name="T110" fmla="*/ 1380616067 w 129"/>
                <a:gd name="T111" fmla="*/ 211829858 h 128"/>
                <a:gd name="T112" fmla="*/ 746661395 w 129"/>
                <a:gd name="T113" fmla="*/ 141218653 h 128"/>
                <a:gd name="T114" fmla="*/ 1141119911 w 129"/>
                <a:gd name="T115" fmla="*/ 155340894 h 128"/>
                <a:gd name="T116" fmla="*/ 1197473272 w 129"/>
                <a:gd name="T117" fmla="*/ 155340894 h 128"/>
                <a:gd name="T118" fmla="*/ 718484714 w 129"/>
                <a:gd name="T119" fmla="*/ 84729688 h 128"/>
                <a:gd name="T120" fmla="*/ 915713972 w 129"/>
                <a:gd name="T121" fmla="*/ 98851929 h 128"/>
                <a:gd name="T122" fmla="*/ 915713972 w 129"/>
                <a:gd name="T123" fmla="*/ 0 h 1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9"/>
                <a:gd name="T187" fmla="*/ 0 h 128"/>
                <a:gd name="T188" fmla="*/ 129 w 129"/>
                <a:gd name="T189" fmla="*/ 128 h 12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9" h="128">
                  <a:moveTo>
                    <a:pt x="61" y="123"/>
                  </a:moveTo>
                  <a:cubicBezTo>
                    <a:pt x="61" y="123"/>
                    <a:pt x="60" y="123"/>
                    <a:pt x="60" y="123"/>
                  </a:cubicBezTo>
                  <a:cubicBezTo>
                    <a:pt x="58" y="123"/>
                    <a:pt x="55" y="123"/>
                    <a:pt x="55" y="122"/>
                  </a:cubicBezTo>
                  <a:cubicBezTo>
                    <a:pt x="55" y="122"/>
                    <a:pt x="57" y="121"/>
                    <a:pt x="59" y="121"/>
                  </a:cubicBezTo>
                  <a:cubicBezTo>
                    <a:pt x="60" y="121"/>
                    <a:pt x="60" y="121"/>
                    <a:pt x="60" y="121"/>
                  </a:cubicBezTo>
                  <a:cubicBezTo>
                    <a:pt x="63" y="121"/>
                    <a:pt x="65" y="122"/>
                    <a:pt x="65" y="122"/>
                  </a:cubicBezTo>
                  <a:cubicBezTo>
                    <a:pt x="65" y="123"/>
                    <a:pt x="63" y="123"/>
                    <a:pt x="61" y="123"/>
                  </a:cubicBezTo>
                  <a:moveTo>
                    <a:pt x="71" y="123"/>
                  </a:moveTo>
                  <a:cubicBezTo>
                    <a:pt x="70" y="123"/>
                    <a:pt x="69" y="123"/>
                    <a:pt x="69" y="122"/>
                  </a:cubicBezTo>
                  <a:cubicBezTo>
                    <a:pt x="69" y="122"/>
                    <a:pt x="71" y="121"/>
                    <a:pt x="74" y="121"/>
                  </a:cubicBezTo>
                  <a:cubicBezTo>
                    <a:pt x="75" y="121"/>
                    <a:pt x="76" y="121"/>
                    <a:pt x="77" y="121"/>
                  </a:cubicBezTo>
                  <a:cubicBezTo>
                    <a:pt x="78" y="121"/>
                    <a:pt x="79" y="121"/>
                    <a:pt x="79" y="121"/>
                  </a:cubicBezTo>
                  <a:cubicBezTo>
                    <a:pt x="79" y="122"/>
                    <a:pt x="77" y="122"/>
                    <a:pt x="74" y="123"/>
                  </a:cubicBezTo>
                  <a:cubicBezTo>
                    <a:pt x="73" y="123"/>
                    <a:pt x="72" y="123"/>
                    <a:pt x="71" y="123"/>
                  </a:cubicBezTo>
                  <a:moveTo>
                    <a:pt x="68" y="121"/>
                  </a:moveTo>
                  <a:cubicBezTo>
                    <a:pt x="68" y="121"/>
                    <a:pt x="68" y="121"/>
                    <a:pt x="68" y="121"/>
                  </a:cubicBezTo>
                  <a:cubicBezTo>
                    <a:pt x="65" y="121"/>
                    <a:pt x="62" y="120"/>
                    <a:pt x="62" y="118"/>
                  </a:cubicBezTo>
                  <a:cubicBezTo>
                    <a:pt x="62" y="116"/>
                    <a:pt x="65" y="115"/>
                    <a:pt x="68" y="115"/>
                  </a:cubicBezTo>
                  <a:cubicBezTo>
                    <a:pt x="68" y="115"/>
                    <a:pt x="68" y="115"/>
                    <a:pt x="68" y="115"/>
                  </a:cubicBezTo>
                  <a:cubicBezTo>
                    <a:pt x="71" y="115"/>
                    <a:pt x="73" y="117"/>
                    <a:pt x="73" y="118"/>
                  </a:cubicBezTo>
                  <a:cubicBezTo>
                    <a:pt x="73" y="120"/>
                    <a:pt x="71" y="121"/>
                    <a:pt x="68" y="121"/>
                  </a:cubicBezTo>
                  <a:moveTo>
                    <a:pt x="55" y="121"/>
                  </a:moveTo>
                  <a:cubicBezTo>
                    <a:pt x="55" y="121"/>
                    <a:pt x="54" y="121"/>
                    <a:pt x="53" y="120"/>
                  </a:cubicBezTo>
                  <a:cubicBezTo>
                    <a:pt x="50" y="120"/>
                    <a:pt x="48" y="118"/>
                    <a:pt x="48" y="116"/>
                  </a:cubicBezTo>
                  <a:cubicBezTo>
                    <a:pt x="49" y="115"/>
                    <a:pt x="51" y="114"/>
                    <a:pt x="53" y="114"/>
                  </a:cubicBezTo>
                  <a:cubicBezTo>
                    <a:pt x="53" y="114"/>
                    <a:pt x="54" y="114"/>
                    <a:pt x="55" y="114"/>
                  </a:cubicBezTo>
                  <a:cubicBezTo>
                    <a:pt x="58" y="115"/>
                    <a:pt x="60" y="117"/>
                    <a:pt x="60" y="118"/>
                  </a:cubicBezTo>
                  <a:cubicBezTo>
                    <a:pt x="59" y="120"/>
                    <a:pt x="57" y="121"/>
                    <a:pt x="55" y="121"/>
                  </a:cubicBezTo>
                  <a:moveTo>
                    <a:pt x="80" y="120"/>
                  </a:moveTo>
                  <a:cubicBezTo>
                    <a:pt x="79" y="120"/>
                    <a:pt x="78" y="119"/>
                    <a:pt x="77" y="118"/>
                  </a:cubicBezTo>
                  <a:cubicBezTo>
                    <a:pt x="77" y="117"/>
                    <a:pt x="79" y="115"/>
                    <a:pt x="82" y="114"/>
                  </a:cubicBezTo>
                  <a:cubicBezTo>
                    <a:pt x="83" y="114"/>
                    <a:pt x="84" y="114"/>
                    <a:pt x="85" y="114"/>
                  </a:cubicBezTo>
                  <a:cubicBezTo>
                    <a:pt x="86" y="114"/>
                    <a:pt x="88" y="114"/>
                    <a:pt x="88" y="115"/>
                  </a:cubicBezTo>
                  <a:cubicBezTo>
                    <a:pt x="88" y="116"/>
                    <a:pt x="86" y="118"/>
                    <a:pt x="83" y="119"/>
                  </a:cubicBezTo>
                  <a:cubicBezTo>
                    <a:pt x="82" y="120"/>
                    <a:pt x="81" y="120"/>
                    <a:pt x="80" y="120"/>
                  </a:cubicBezTo>
                  <a:moveTo>
                    <a:pt x="44" y="118"/>
                  </a:moveTo>
                  <a:cubicBezTo>
                    <a:pt x="42" y="118"/>
                    <a:pt x="41" y="118"/>
                    <a:pt x="39" y="117"/>
                  </a:cubicBezTo>
                  <a:cubicBezTo>
                    <a:pt x="37" y="115"/>
                    <a:pt x="35" y="113"/>
                    <a:pt x="36" y="112"/>
                  </a:cubicBezTo>
                  <a:cubicBezTo>
                    <a:pt x="36" y="111"/>
                    <a:pt x="36" y="111"/>
                    <a:pt x="37" y="111"/>
                  </a:cubicBezTo>
                  <a:cubicBezTo>
                    <a:pt x="38" y="111"/>
                    <a:pt x="40" y="112"/>
                    <a:pt x="42" y="113"/>
                  </a:cubicBezTo>
                  <a:cubicBezTo>
                    <a:pt x="44" y="114"/>
                    <a:pt x="46" y="117"/>
                    <a:pt x="45" y="118"/>
                  </a:cubicBezTo>
                  <a:cubicBezTo>
                    <a:pt x="45" y="118"/>
                    <a:pt x="44" y="118"/>
                    <a:pt x="44" y="118"/>
                  </a:cubicBezTo>
                  <a:moveTo>
                    <a:pt x="91" y="116"/>
                  </a:moveTo>
                  <a:cubicBezTo>
                    <a:pt x="91" y="116"/>
                    <a:pt x="90" y="116"/>
                    <a:pt x="90" y="115"/>
                  </a:cubicBezTo>
                  <a:cubicBezTo>
                    <a:pt x="90" y="115"/>
                    <a:pt x="91" y="113"/>
                    <a:pt x="94" y="112"/>
                  </a:cubicBezTo>
                  <a:cubicBezTo>
                    <a:pt x="95" y="111"/>
                    <a:pt x="96" y="111"/>
                    <a:pt x="97" y="111"/>
                  </a:cubicBezTo>
                  <a:cubicBezTo>
                    <a:pt x="98" y="111"/>
                    <a:pt x="98" y="111"/>
                    <a:pt x="99" y="111"/>
                  </a:cubicBezTo>
                  <a:cubicBezTo>
                    <a:pt x="99" y="112"/>
                    <a:pt x="98" y="114"/>
                    <a:pt x="95" y="115"/>
                  </a:cubicBezTo>
                  <a:cubicBezTo>
                    <a:pt x="94" y="116"/>
                    <a:pt x="92" y="116"/>
                    <a:pt x="91" y="116"/>
                  </a:cubicBezTo>
                  <a:moveTo>
                    <a:pt x="33" y="114"/>
                  </a:moveTo>
                  <a:cubicBezTo>
                    <a:pt x="33" y="114"/>
                    <a:pt x="31" y="113"/>
                    <a:pt x="29" y="112"/>
                  </a:cubicBezTo>
                  <a:cubicBezTo>
                    <a:pt x="27" y="110"/>
                    <a:pt x="26" y="109"/>
                    <a:pt x="26" y="108"/>
                  </a:cubicBezTo>
                  <a:cubicBezTo>
                    <a:pt x="26" y="108"/>
                    <a:pt x="26" y="108"/>
                    <a:pt x="26" y="108"/>
                  </a:cubicBezTo>
                  <a:cubicBezTo>
                    <a:pt x="27" y="108"/>
                    <a:pt x="29" y="109"/>
                    <a:pt x="30" y="110"/>
                  </a:cubicBezTo>
                  <a:cubicBezTo>
                    <a:pt x="32" y="112"/>
                    <a:pt x="34" y="113"/>
                    <a:pt x="34" y="114"/>
                  </a:cubicBezTo>
                  <a:cubicBezTo>
                    <a:pt x="34" y="114"/>
                    <a:pt x="33" y="114"/>
                    <a:pt x="33" y="114"/>
                  </a:cubicBezTo>
                  <a:moveTo>
                    <a:pt x="74" y="115"/>
                  </a:moveTo>
                  <a:cubicBezTo>
                    <a:pt x="72" y="115"/>
                    <a:pt x="70" y="114"/>
                    <a:pt x="70" y="112"/>
                  </a:cubicBezTo>
                  <a:cubicBezTo>
                    <a:pt x="68" y="110"/>
                    <a:pt x="70" y="107"/>
                    <a:pt x="74" y="105"/>
                  </a:cubicBezTo>
                  <a:cubicBezTo>
                    <a:pt x="75" y="105"/>
                    <a:pt x="76" y="105"/>
                    <a:pt x="76" y="105"/>
                  </a:cubicBezTo>
                  <a:cubicBezTo>
                    <a:pt x="79" y="105"/>
                    <a:pt x="81" y="106"/>
                    <a:pt x="81" y="107"/>
                  </a:cubicBezTo>
                  <a:cubicBezTo>
                    <a:pt x="82" y="110"/>
                    <a:pt x="81" y="113"/>
                    <a:pt x="77" y="115"/>
                  </a:cubicBezTo>
                  <a:cubicBezTo>
                    <a:pt x="76" y="115"/>
                    <a:pt x="75" y="115"/>
                    <a:pt x="74" y="115"/>
                  </a:cubicBezTo>
                  <a:moveTo>
                    <a:pt x="61" y="115"/>
                  </a:moveTo>
                  <a:cubicBezTo>
                    <a:pt x="57" y="115"/>
                    <a:pt x="54" y="112"/>
                    <a:pt x="54" y="110"/>
                  </a:cubicBezTo>
                  <a:cubicBezTo>
                    <a:pt x="54" y="107"/>
                    <a:pt x="57" y="105"/>
                    <a:pt x="61" y="105"/>
                  </a:cubicBezTo>
                  <a:cubicBezTo>
                    <a:pt x="61" y="105"/>
                    <a:pt x="61" y="105"/>
                    <a:pt x="61" y="105"/>
                  </a:cubicBezTo>
                  <a:cubicBezTo>
                    <a:pt x="64" y="105"/>
                    <a:pt x="67" y="107"/>
                    <a:pt x="67" y="110"/>
                  </a:cubicBezTo>
                  <a:cubicBezTo>
                    <a:pt x="67" y="112"/>
                    <a:pt x="64" y="114"/>
                    <a:pt x="61" y="115"/>
                  </a:cubicBezTo>
                  <a:cubicBezTo>
                    <a:pt x="61" y="115"/>
                    <a:pt x="61" y="115"/>
                    <a:pt x="61" y="115"/>
                  </a:cubicBezTo>
                  <a:moveTo>
                    <a:pt x="46" y="113"/>
                  </a:moveTo>
                  <a:cubicBezTo>
                    <a:pt x="45" y="113"/>
                    <a:pt x="44" y="112"/>
                    <a:pt x="42" y="112"/>
                  </a:cubicBezTo>
                  <a:cubicBezTo>
                    <a:pt x="39" y="111"/>
                    <a:pt x="37" y="108"/>
                    <a:pt x="38" y="106"/>
                  </a:cubicBezTo>
                  <a:cubicBezTo>
                    <a:pt x="39" y="104"/>
                    <a:pt x="40" y="103"/>
                    <a:pt x="42" y="103"/>
                  </a:cubicBezTo>
                  <a:cubicBezTo>
                    <a:pt x="43" y="103"/>
                    <a:pt x="44" y="104"/>
                    <a:pt x="46" y="104"/>
                  </a:cubicBezTo>
                  <a:cubicBezTo>
                    <a:pt x="49" y="105"/>
                    <a:pt x="51" y="108"/>
                    <a:pt x="50" y="110"/>
                  </a:cubicBezTo>
                  <a:cubicBezTo>
                    <a:pt x="49" y="112"/>
                    <a:pt x="48" y="113"/>
                    <a:pt x="46" y="113"/>
                  </a:cubicBezTo>
                  <a:moveTo>
                    <a:pt x="89" y="112"/>
                  </a:moveTo>
                  <a:cubicBezTo>
                    <a:pt x="88" y="112"/>
                    <a:pt x="87" y="112"/>
                    <a:pt x="86" y="111"/>
                  </a:cubicBezTo>
                  <a:cubicBezTo>
                    <a:pt x="85" y="109"/>
                    <a:pt x="86" y="106"/>
                    <a:pt x="89" y="104"/>
                  </a:cubicBezTo>
                  <a:cubicBezTo>
                    <a:pt x="91" y="103"/>
                    <a:pt x="92" y="103"/>
                    <a:pt x="93" y="103"/>
                  </a:cubicBezTo>
                  <a:cubicBezTo>
                    <a:pt x="95" y="103"/>
                    <a:pt x="96" y="103"/>
                    <a:pt x="97" y="104"/>
                  </a:cubicBezTo>
                  <a:cubicBezTo>
                    <a:pt x="98" y="106"/>
                    <a:pt x="96" y="109"/>
                    <a:pt x="94" y="111"/>
                  </a:cubicBezTo>
                  <a:cubicBezTo>
                    <a:pt x="92" y="112"/>
                    <a:pt x="91" y="112"/>
                    <a:pt x="89" y="112"/>
                  </a:cubicBezTo>
                  <a:moveTo>
                    <a:pt x="34" y="110"/>
                  </a:moveTo>
                  <a:cubicBezTo>
                    <a:pt x="33" y="110"/>
                    <a:pt x="31" y="110"/>
                    <a:pt x="30" y="108"/>
                  </a:cubicBezTo>
                  <a:cubicBezTo>
                    <a:pt x="27" y="106"/>
                    <a:pt x="26" y="104"/>
                    <a:pt x="27" y="102"/>
                  </a:cubicBezTo>
                  <a:cubicBezTo>
                    <a:pt x="28" y="102"/>
                    <a:pt x="28" y="102"/>
                    <a:pt x="29" y="102"/>
                  </a:cubicBezTo>
                  <a:cubicBezTo>
                    <a:pt x="30" y="102"/>
                    <a:pt x="32" y="102"/>
                    <a:pt x="34" y="104"/>
                  </a:cubicBezTo>
                  <a:cubicBezTo>
                    <a:pt x="36" y="106"/>
                    <a:pt x="37" y="108"/>
                    <a:pt x="36" y="110"/>
                  </a:cubicBezTo>
                  <a:cubicBezTo>
                    <a:pt x="36" y="110"/>
                    <a:pt x="35" y="110"/>
                    <a:pt x="34" y="110"/>
                  </a:cubicBezTo>
                  <a:moveTo>
                    <a:pt x="100" y="108"/>
                  </a:moveTo>
                  <a:cubicBezTo>
                    <a:pt x="100" y="108"/>
                    <a:pt x="99" y="108"/>
                    <a:pt x="99" y="108"/>
                  </a:cubicBezTo>
                  <a:cubicBezTo>
                    <a:pt x="98" y="106"/>
                    <a:pt x="99" y="104"/>
                    <a:pt x="101" y="102"/>
                  </a:cubicBezTo>
                  <a:cubicBezTo>
                    <a:pt x="103" y="101"/>
                    <a:pt x="104" y="100"/>
                    <a:pt x="106" y="100"/>
                  </a:cubicBezTo>
                  <a:cubicBezTo>
                    <a:pt x="106" y="100"/>
                    <a:pt x="107" y="100"/>
                    <a:pt x="107" y="101"/>
                  </a:cubicBezTo>
                  <a:cubicBezTo>
                    <a:pt x="108" y="102"/>
                    <a:pt x="107" y="104"/>
                    <a:pt x="105" y="106"/>
                  </a:cubicBezTo>
                  <a:cubicBezTo>
                    <a:pt x="103" y="108"/>
                    <a:pt x="102" y="108"/>
                    <a:pt x="100" y="108"/>
                  </a:cubicBezTo>
                  <a:moveTo>
                    <a:pt x="24" y="105"/>
                  </a:moveTo>
                  <a:cubicBezTo>
                    <a:pt x="23" y="105"/>
                    <a:pt x="22" y="104"/>
                    <a:pt x="20" y="102"/>
                  </a:cubicBezTo>
                  <a:cubicBezTo>
                    <a:pt x="18" y="100"/>
                    <a:pt x="17" y="98"/>
                    <a:pt x="18" y="97"/>
                  </a:cubicBezTo>
                  <a:cubicBezTo>
                    <a:pt x="18" y="97"/>
                    <a:pt x="18" y="97"/>
                    <a:pt x="18" y="97"/>
                  </a:cubicBezTo>
                  <a:cubicBezTo>
                    <a:pt x="19" y="97"/>
                    <a:pt x="21" y="98"/>
                    <a:pt x="22" y="100"/>
                  </a:cubicBezTo>
                  <a:cubicBezTo>
                    <a:pt x="24" y="102"/>
                    <a:pt x="25" y="104"/>
                    <a:pt x="24" y="105"/>
                  </a:cubicBezTo>
                  <a:cubicBezTo>
                    <a:pt x="24" y="105"/>
                    <a:pt x="24" y="105"/>
                    <a:pt x="24" y="105"/>
                  </a:cubicBezTo>
                  <a:moveTo>
                    <a:pt x="109" y="103"/>
                  </a:moveTo>
                  <a:cubicBezTo>
                    <a:pt x="109" y="103"/>
                    <a:pt x="108" y="103"/>
                    <a:pt x="108" y="103"/>
                  </a:cubicBezTo>
                  <a:cubicBezTo>
                    <a:pt x="108" y="103"/>
                    <a:pt x="109" y="101"/>
                    <a:pt x="110" y="99"/>
                  </a:cubicBezTo>
                  <a:cubicBezTo>
                    <a:pt x="112" y="98"/>
                    <a:pt x="113" y="96"/>
                    <a:pt x="113" y="96"/>
                  </a:cubicBezTo>
                  <a:cubicBezTo>
                    <a:pt x="113" y="96"/>
                    <a:pt x="113" y="96"/>
                    <a:pt x="113" y="96"/>
                  </a:cubicBezTo>
                  <a:cubicBezTo>
                    <a:pt x="114" y="97"/>
                    <a:pt x="113" y="98"/>
                    <a:pt x="111" y="100"/>
                  </a:cubicBezTo>
                  <a:cubicBezTo>
                    <a:pt x="110" y="102"/>
                    <a:pt x="109" y="103"/>
                    <a:pt x="109" y="103"/>
                  </a:cubicBezTo>
                  <a:moveTo>
                    <a:pt x="53" y="104"/>
                  </a:moveTo>
                  <a:cubicBezTo>
                    <a:pt x="52" y="104"/>
                    <a:pt x="52" y="104"/>
                    <a:pt x="51" y="104"/>
                  </a:cubicBezTo>
                  <a:cubicBezTo>
                    <a:pt x="47" y="103"/>
                    <a:pt x="45" y="99"/>
                    <a:pt x="46" y="96"/>
                  </a:cubicBezTo>
                  <a:cubicBezTo>
                    <a:pt x="46" y="94"/>
                    <a:pt x="49" y="93"/>
                    <a:pt x="52" y="93"/>
                  </a:cubicBezTo>
                  <a:cubicBezTo>
                    <a:pt x="52" y="93"/>
                    <a:pt x="53" y="93"/>
                    <a:pt x="54" y="93"/>
                  </a:cubicBezTo>
                  <a:cubicBezTo>
                    <a:pt x="58" y="94"/>
                    <a:pt x="60" y="97"/>
                    <a:pt x="59" y="100"/>
                  </a:cubicBezTo>
                  <a:cubicBezTo>
                    <a:pt x="58" y="103"/>
                    <a:pt x="56" y="104"/>
                    <a:pt x="53" y="104"/>
                  </a:cubicBezTo>
                  <a:moveTo>
                    <a:pt x="69" y="103"/>
                  </a:moveTo>
                  <a:cubicBezTo>
                    <a:pt x="69" y="103"/>
                    <a:pt x="69" y="103"/>
                    <a:pt x="68" y="103"/>
                  </a:cubicBezTo>
                  <a:cubicBezTo>
                    <a:pt x="65" y="103"/>
                    <a:pt x="62" y="100"/>
                    <a:pt x="62" y="97"/>
                  </a:cubicBezTo>
                  <a:cubicBezTo>
                    <a:pt x="62" y="94"/>
                    <a:pt x="65" y="92"/>
                    <a:pt x="69" y="92"/>
                  </a:cubicBezTo>
                  <a:cubicBezTo>
                    <a:pt x="69" y="92"/>
                    <a:pt x="69" y="92"/>
                    <a:pt x="69" y="92"/>
                  </a:cubicBezTo>
                  <a:cubicBezTo>
                    <a:pt x="73" y="93"/>
                    <a:pt x="76" y="95"/>
                    <a:pt x="75" y="98"/>
                  </a:cubicBezTo>
                  <a:cubicBezTo>
                    <a:pt x="75" y="101"/>
                    <a:pt x="72" y="103"/>
                    <a:pt x="69" y="103"/>
                  </a:cubicBezTo>
                  <a:moveTo>
                    <a:pt x="84" y="104"/>
                  </a:moveTo>
                  <a:cubicBezTo>
                    <a:pt x="82" y="104"/>
                    <a:pt x="80" y="103"/>
                    <a:pt x="79" y="101"/>
                  </a:cubicBezTo>
                  <a:cubicBezTo>
                    <a:pt x="77" y="99"/>
                    <a:pt x="78" y="95"/>
                    <a:pt x="81" y="93"/>
                  </a:cubicBezTo>
                  <a:cubicBezTo>
                    <a:pt x="83" y="92"/>
                    <a:pt x="84" y="92"/>
                    <a:pt x="85" y="92"/>
                  </a:cubicBezTo>
                  <a:cubicBezTo>
                    <a:pt x="87" y="92"/>
                    <a:pt x="89" y="93"/>
                    <a:pt x="90" y="94"/>
                  </a:cubicBezTo>
                  <a:cubicBezTo>
                    <a:pt x="92" y="97"/>
                    <a:pt x="91" y="101"/>
                    <a:pt x="88" y="103"/>
                  </a:cubicBezTo>
                  <a:cubicBezTo>
                    <a:pt x="86" y="103"/>
                    <a:pt x="85" y="104"/>
                    <a:pt x="84" y="104"/>
                  </a:cubicBezTo>
                  <a:moveTo>
                    <a:pt x="39" y="102"/>
                  </a:moveTo>
                  <a:cubicBezTo>
                    <a:pt x="38" y="102"/>
                    <a:pt x="36" y="102"/>
                    <a:pt x="35" y="101"/>
                  </a:cubicBezTo>
                  <a:cubicBezTo>
                    <a:pt x="32" y="99"/>
                    <a:pt x="31" y="96"/>
                    <a:pt x="32" y="93"/>
                  </a:cubicBezTo>
                  <a:cubicBezTo>
                    <a:pt x="33" y="92"/>
                    <a:pt x="34" y="92"/>
                    <a:pt x="36" y="92"/>
                  </a:cubicBezTo>
                  <a:cubicBezTo>
                    <a:pt x="37" y="92"/>
                    <a:pt x="39" y="92"/>
                    <a:pt x="40" y="93"/>
                  </a:cubicBezTo>
                  <a:cubicBezTo>
                    <a:pt x="43" y="95"/>
                    <a:pt x="44" y="99"/>
                    <a:pt x="43" y="101"/>
                  </a:cubicBezTo>
                  <a:cubicBezTo>
                    <a:pt x="42" y="102"/>
                    <a:pt x="40" y="102"/>
                    <a:pt x="39" y="102"/>
                  </a:cubicBezTo>
                  <a:moveTo>
                    <a:pt x="98" y="101"/>
                  </a:moveTo>
                  <a:cubicBezTo>
                    <a:pt x="97" y="101"/>
                    <a:pt x="96" y="101"/>
                    <a:pt x="95" y="100"/>
                  </a:cubicBezTo>
                  <a:cubicBezTo>
                    <a:pt x="93" y="99"/>
                    <a:pt x="93" y="95"/>
                    <a:pt x="96" y="92"/>
                  </a:cubicBezTo>
                  <a:cubicBezTo>
                    <a:pt x="97" y="91"/>
                    <a:pt x="99" y="90"/>
                    <a:pt x="101" y="90"/>
                  </a:cubicBezTo>
                  <a:cubicBezTo>
                    <a:pt x="102" y="90"/>
                    <a:pt x="103" y="90"/>
                    <a:pt x="103" y="91"/>
                  </a:cubicBezTo>
                  <a:cubicBezTo>
                    <a:pt x="105" y="92"/>
                    <a:pt x="105" y="96"/>
                    <a:pt x="103" y="99"/>
                  </a:cubicBezTo>
                  <a:cubicBezTo>
                    <a:pt x="102" y="100"/>
                    <a:pt x="100" y="101"/>
                    <a:pt x="98" y="101"/>
                  </a:cubicBezTo>
                  <a:moveTo>
                    <a:pt x="26" y="99"/>
                  </a:moveTo>
                  <a:cubicBezTo>
                    <a:pt x="25" y="99"/>
                    <a:pt x="23" y="98"/>
                    <a:pt x="21" y="96"/>
                  </a:cubicBezTo>
                  <a:cubicBezTo>
                    <a:pt x="19" y="93"/>
                    <a:pt x="19" y="90"/>
                    <a:pt x="20" y="89"/>
                  </a:cubicBezTo>
                  <a:cubicBezTo>
                    <a:pt x="21" y="89"/>
                    <a:pt x="21" y="88"/>
                    <a:pt x="22" y="88"/>
                  </a:cubicBezTo>
                  <a:cubicBezTo>
                    <a:pt x="24" y="88"/>
                    <a:pt x="25" y="89"/>
                    <a:pt x="27" y="91"/>
                  </a:cubicBezTo>
                  <a:cubicBezTo>
                    <a:pt x="29" y="93"/>
                    <a:pt x="30" y="97"/>
                    <a:pt x="28" y="98"/>
                  </a:cubicBezTo>
                  <a:cubicBezTo>
                    <a:pt x="28" y="98"/>
                    <a:pt x="27" y="99"/>
                    <a:pt x="26" y="99"/>
                  </a:cubicBezTo>
                  <a:moveTo>
                    <a:pt x="109" y="98"/>
                  </a:moveTo>
                  <a:cubicBezTo>
                    <a:pt x="109" y="98"/>
                    <a:pt x="108" y="98"/>
                    <a:pt x="108" y="98"/>
                  </a:cubicBezTo>
                  <a:cubicBezTo>
                    <a:pt x="106" y="97"/>
                    <a:pt x="106" y="94"/>
                    <a:pt x="108" y="91"/>
                  </a:cubicBezTo>
                  <a:cubicBezTo>
                    <a:pt x="109" y="89"/>
                    <a:pt x="111" y="88"/>
                    <a:pt x="113" y="88"/>
                  </a:cubicBezTo>
                  <a:cubicBezTo>
                    <a:pt x="113" y="88"/>
                    <a:pt x="113" y="88"/>
                    <a:pt x="114" y="88"/>
                  </a:cubicBezTo>
                  <a:cubicBezTo>
                    <a:pt x="115" y="89"/>
                    <a:pt x="115" y="92"/>
                    <a:pt x="114" y="95"/>
                  </a:cubicBezTo>
                  <a:cubicBezTo>
                    <a:pt x="112" y="97"/>
                    <a:pt x="110" y="98"/>
                    <a:pt x="109" y="98"/>
                  </a:cubicBezTo>
                  <a:moveTo>
                    <a:pt x="16" y="94"/>
                  </a:moveTo>
                  <a:cubicBezTo>
                    <a:pt x="15" y="94"/>
                    <a:pt x="14" y="92"/>
                    <a:pt x="13" y="90"/>
                  </a:cubicBezTo>
                  <a:cubicBezTo>
                    <a:pt x="12" y="87"/>
                    <a:pt x="11" y="85"/>
                    <a:pt x="12" y="85"/>
                  </a:cubicBezTo>
                  <a:cubicBezTo>
                    <a:pt x="12" y="85"/>
                    <a:pt x="12" y="85"/>
                    <a:pt x="12" y="85"/>
                  </a:cubicBezTo>
                  <a:cubicBezTo>
                    <a:pt x="13" y="85"/>
                    <a:pt x="15" y="86"/>
                    <a:pt x="16" y="89"/>
                  </a:cubicBezTo>
                  <a:cubicBezTo>
                    <a:pt x="17" y="91"/>
                    <a:pt x="17" y="94"/>
                    <a:pt x="16" y="94"/>
                  </a:cubicBezTo>
                  <a:cubicBezTo>
                    <a:pt x="16" y="94"/>
                    <a:pt x="16" y="94"/>
                    <a:pt x="16" y="94"/>
                  </a:cubicBezTo>
                  <a:moveTo>
                    <a:pt x="116" y="92"/>
                  </a:moveTo>
                  <a:cubicBezTo>
                    <a:pt x="116" y="92"/>
                    <a:pt x="116" y="92"/>
                    <a:pt x="116" y="92"/>
                  </a:cubicBezTo>
                  <a:cubicBezTo>
                    <a:pt x="115" y="92"/>
                    <a:pt x="116" y="90"/>
                    <a:pt x="117" y="88"/>
                  </a:cubicBezTo>
                  <a:cubicBezTo>
                    <a:pt x="118" y="86"/>
                    <a:pt x="119" y="84"/>
                    <a:pt x="119" y="84"/>
                  </a:cubicBezTo>
                  <a:cubicBezTo>
                    <a:pt x="119" y="84"/>
                    <a:pt x="120" y="84"/>
                    <a:pt x="120" y="84"/>
                  </a:cubicBezTo>
                  <a:cubicBezTo>
                    <a:pt x="120" y="84"/>
                    <a:pt x="120" y="86"/>
                    <a:pt x="119" y="88"/>
                  </a:cubicBezTo>
                  <a:cubicBezTo>
                    <a:pt x="118" y="90"/>
                    <a:pt x="117" y="92"/>
                    <a:pt x="116" y="92"/>
                  </a:cubicBezTo>
                  <a:moveTo>
                    <a:pt x="61" y="92"/>
                  </a:moveTo>
                  <a:cubicBezTo>
                    <a:pt x="59" y="92"/>
                    <a:pt x="56" y="90"/>
                    <a:pt x="55" y="87"/>
                  </a:cubicBezTo>
                  <a:cubicBezTo>
                    <a:pt x="54" y="84"/>
                    <a:pt x="55" y="80"/>
                    <a:pt x="59" y="78"/>
                  </a:cubicBezTo>
                  <a:cubicBezTo>
                    <a:pt x="60" y="78"/>
                    <a:pt x="60" y="78"/>
                    <a:pt x="61" y="78"/>
                  </a:cubicBezTo>
                  <a:cubicBezTo>
                    <a:pt x="64" y="78"/>
                    <a:pt x="67" y="79"/>
                    <a:pt x="68" y="82"/>
                  </a:cubicBezTo>
                  <a:cubicBezTo>
                    <a:pt x="69" y="85"/>
                    <a:pt x="68" y="89"/>
                    <a:pt x="64" y="91"/>
                  </a:cubicBezTo>
                  <a:cubicBezTo>
                    <a:pt x="63" y="91"/>
                    <a:pt x="62" y="92"/>
                    <a:pt x="61" y="92"/>
                  </a:cubicBezTo>
                  <a:moveTo>
                    <a:pt x="45" y="90"/>
                  </a:moveTo>
                  <a:cubicBezTo>
                    <a:pt x="42" y="90"/>
                    <a:pt x="40" y="88"/>
                    <a:pt x="39" y="86"/>
                  </a:cubicBezTo>
                  <a:cubicBezTo>
                    <a:pt x="37" y="82"/>
                    <a:pt x="39" y="78"/>
                    <a:pt x="42" y="77"/>
                  </a:cubicBezTo>
                  <a:cubicBezTo>
                    <a:pt x="43" y="77"/>
                    <a:pt x="44" y="77"/>
                    <a:pt x="44" y="77"/>
                  </a:cubicBezTo>
                  <a:cubicBezTo>
                    <a:pt x="47" y="77"/>
                    <a:pt x="49" y="78"/>
                    <a:pt x="50" y="81"/>
                  </a:cubicBezTo>
                  <a:cubicBezTo>
                    <a:pt x="52" y="84"/>
                    <a:pt x="50" y="88"/>
                    <a:pt x="47" y="89"/>
                  </a:cubicBezTo>
                  <a:cubicBezTo>
                    <a:pt x="46" y="90"/>
                    <a:pt x="46" y="90"/>
                    <a:pt x="45" y="90"/>
                  </a:cubicBezTo>
                  <a:moveTo>
                    <a:pt x="79" y="91"/>
                  </a:moveTo>
                  <a:cubicBezTo>
                    <a:pt x="75" y="91"/>
                    <a:pt x="72" y="87"/>
                    <a:pt x="72" y="83"/>
                  </a:cubicBezTo>
                  <a:cubicBezTo>
                    <a:pt x="72" y="80"/>
                    <a:pt x="75" y="76"/>
                    <a:pt x="79" y="76"/>
                  </a:cubicBezTo>
                  <a:cubicBezTo>
                    <a:pt x="83" y="76"/>
                    <a:pt x="86" y="80"/>
                    <a:pt x="86" y="83"/>
                  </a:cubicBezTo>
                  <a:cubicBezTo>
                    <a:pt x="86" y="87"/>
                    <a:pt x="83" y="91"/>
                    <a:pt x="79" y="91"/>
                  </a:cubicBezTo>
                  <a:moveTo>
                    <a:pt x="94" y="89"/>
                  </a:moveTo>
                  <a:cubicBezTo>
                    <a:pt x="93" y="89"/>
                    <a:pt x="92" y="89"/>
                    <a:pt x="91" y="88"/>
                  </a:cubicBezTo>
                  <a:cubicBezTo>
                    <a:pt x="89" y="87"/>
                    <a:pt x="88" y="83"/>
                    <a:pt x="90" y="80"/>
                  </a:cubicBezTo>
                  <a:cubicBezTo>
                    <a:pt x="91" y="77"/>
                    <a:pt x="93" y="76"/>
                    <a:pt x="95" y="76"/>
                  </a:cubicBezTo>
                  <a:cubicBezTo>
                    <a:pt x="96" y="76"/>
                    <a:pt x="97" y="76"/>
                    <a:pt x="98" y="77"/>
                  </a:cubicBezTo>
                  <a:cubicBezTo>
                    <a:pt x="101" y="78"/>
                    <a:pt x="102" y="82"/>
                    <a:pt x="100" y="86"/>
                  </a:cubicBezTo>
                  <a:cubicBezTo>
                    <a:pt x="99" y="88"/>
                    <a:pt x="96" y="89"/>
                    <a:pt x="94" y="89"/>
                  </a:cubicBezTo>
                  <a:moveTo>
                    <a:pt x="30" y="88"/>
                  </a:moveTo>
                  <a:cubicBezTo>
                    <a:pt x="28" y="88"/>
                    <a:pt x="26" y="87"/>
                    <a:pt x="25" y="85"/>
                  </a:cubicBezTo>
                  <a:cubicBezTo>
                    <a:pt x="23" y="82"/>
                    <a:pt x="24" y="78"/>
                    <a:pt x="26" y="77"/>
                  </a:cubicBezTo>
                  <a:cubicBezTo>
                    <a:pt x="27" y="76"/>
                    <a:pt x="28" y="76"/>
                    <a:pt x="29" y="76"/>
                  </a:cubicBezTo>
                  <a:cubicBezTo>
                    <a:pt x="31" y="76"/>
                    <a:pt x="33" y="77"/>
                    <a:pt x="34" y="79"/>
                  </a:cubicBezTo>
                  <a:cubicBezTo>
                    <a:pt x="36" y="82"/>
                    <a:pt x="35" y="86"/>
                    <a:pt x="33" y="87"/>
                  </a:cubicBezTo>
                  <a:cubicBezTo>
                    <a:pt x="32" y="88"/>
                    <a:pt x="31" y="88"/>
                    <a:pt x="30" y="88"/>
                  </a:cubicBezTo>
                  <a:moveTo>
                    <a:pt x="106" y="88"/>
                  </a:moveTo>
                  <a:cubicBezTo>
                    <a:pt x="106" y="88"/>
                    <a:pt x="105" y="87"/>
                    <a:pt x="104" y="87"/>
                  </a:cubicBezTo>
                  <a:cubicBezTo>
                    <a:pt x="102" y="86"/>
                    <a:pt x="102" y="82"/>
                    <a:pt x="104" y="79"/>
                  </a:cubicBezTo>
                  <a:cubicBezTo>
                    <a:pt x="105" y="77"/>
                    <a:pt x="107" y="76"/>
                    <a:pt x="109" y="76"/>
                  </a:cubicBezTo>
                  <a:cubicBezTo>
                    <a:pt x="110" y="76"/>
                    <a:pt x="110" y="76"/>
                    <a:pt x="111" y="76"/>
                  </a:cubicBezTo>
                  <a:cubicBezTo>
                    <a:pt x="113" y="77"/>
                    <a:pt x="113" y="81"/>
                    <a:pt x="112" y="84"/>
                  </a:cubicBezTo>
                  <a:cubicBezTo>
                    <a:pt x="110" y="86"/>
                    <a:pt x="108" y="88"/>
                    <a:pt x="106" y="88"/>
                  </a:cubicBezTo>
                  <a:moveTo>
                    <a:pt x="18" y="86"/>
                  </a:moveTo>
                  <a:cubicBezTo>
                    <a:pt x="16" y="86"/>
                    <a:pt x="14" y="84"/>
                    <a:pt x="13" y="81"/>
                  </a:cubicBezTo>
                  <a:cubicBezTo>
                    <a:pt x="12" y="78"/>
                    <a:pt x="13" y="75"/>
                    <a:pt x="15" y="74"/>
                  </a:cubicBezTo>
                  <a:cubicBezTo>
                    <a:pt x="15" y="74"/>
                    <a:pt x="15" y="74"/>
                    <a:pt x="15" y="74"/>
                  </a:cubicBezTo>
                  <a:cubicBezTo>
                    <a:pt x="17" y="74"/>
                    <a:pt x="19" y="76"/>
                    <a:pt x="20" y="79"/>
                  </a:cubicBezTo>
                  <a:cubicBezTo>
                    <a:pt x="21" y="83"/>
                    <a:pt x="20" y="86"/>
                    <a:pt x="19" y="86"/>
                  </a:cubicBezTo>
                  <a:cubicBezTo>
                    <a:pt x="18" y="86"/>
                    <a:pt x="18" y="86"/>
                    <a:pt x="18" y="86"/>
                  </a:cubicBezTo>
                  <a:moveTo>
                    <a:pt x="116" y="85"/>
                  </a:moveTo>
                  <a:cubicBezTo>
                    <a:pt x="116" y="85"/>
                    <a:pt x="116" y="85"/>
                    <a:pt x="116" y="85"/>
                  </a:cubicBezTo>
                  <a:cubicBezTo>
                    <a:pt x="114" y="84"/>
                    <a:pt x="113" y="81"/>
                    <a:pt x="114" y="78"/>
                  </a:cubicBezTo>
                  <a:cubicBezTo>
                    <a:pt x="115" y="76"/>
                    <a:pt x="117" y="74"/>
                    <a:pt x="118" y="74"/>
                  </a:cubicBezTo>
                  <a:cubicBezTo>
                    <a:pt x="119" y="74"/>
                    <a:pt x="119" y="74"/>
                    <a:pt x="119" y="74"/>
                  </a:cubicBezTo>
                  <a:cubicBezTo>
                    <a:pt x="121" y="74"/>
                    <a:pt x="121" y="77"/>
                    <a:pt x="120" y="80"/>
                  </a:cubicBezTo>
                  <a:cubicBezTo>
                    <a:pt x="120" y="83"/>
                    <a:pt x="118" y="85"/>
                    <a:pt x="116" y="85"/>
                  </a:cubicBezTo>
                  <a:moveTo>
                    <a:pt x="10" y="82"/>
                  </a:moveTo>
                  <a:cubicBezTo>
                    <a:pt x="9" y="82"/>
                    <a:pt x="8" y="80"/>
                    <a:pt x="7" y="78"/>
                  </a:cubicBezTo>
                  <a:cubicBezTo>
                    <a:pt x="6" y="75"/>
                    <a:pt x="6" y="73"/>
                    <a:pt x="7" y="73"/>
                  </a:cubicBezTo>
                  <a:cubicBezTo>
                    <a:pt x="7" y="73"/>
                    <a:pt x="7" y="73"/>
                    <a:pt x="7" y="73"/>
                  </a:cubicBezTo>
                  <a:cubicBezTo>
                    <a:pt x="8" y="73"/>
                    <a:pt x="9" y="74"/>
                    <a:pt x="10" y="77"/>
                  </a:cubicBezTo>
                  <a:cubicBezTo>
                    <a:pt x="11" y="79"/>
                    <a:pt x="11" y="82"/>
                    <a:pt x="10" y="82"/>
                  </a:cubicBezTo>
                  <a:cubicBezTo>
                    <a:pt x="10" y="82"/>
                    <a:pt x="10" y="82"/>
                    <a:pt x="10" y="82"/>
                  </a:cubicBezTo>
                  <a:moveTo>
                    <a:pt x="6" y="70"/>
                  </a:moveTo>
                  <a:cubicBezTo>
                    <a:pt x="6" y="70"/>
                    <a:pt x="6" y="70"/>
                    <a:pt x="6" y="70"/>
                  </a:cubicBezTo>
                  <a:cubicBezTo>
                    <a:pt x="6" y="70"/>
                    <a:pt x="5" y="68"/>
                    <a:pt x="5" y="66"/>
                  </a:cubicBezTo>
                  <a:cubicBezTo>
                    <a:pt x="5" y="64"/>
                    <a:pt x="6" y="62"/>
                    <a:pt x="6" y="62"/>
                  </a:cubicBezTo>
                  <a:cubicBezTo>
                    <a:pt x="6" y="62"/>
                    <a:pt x="7" y="64"/>
                    <a:pt x="7" y="66"/>
                  </a:cubicBezTo>
                  <a:cubicBezTo>
                    <a:pt x="7" y="68"/>
                    <a:pt x="6" y="70"/>
                    <a:pt x="6" y="70"/>
                  </a:cubicBezTo>
                  <a:moveTo>
                    <a:pt x="23" y="74"/>
                  </a:moveTo>
                  <a:cubicBezTo>
                    <a:pt x="21" y="74"/>
                    <a:pt x="18" y="73"/>
                    <a:pt x="17" y="70"/>
                  </a:cubicBezTo>
                  <a:cubicBezTo>
                    <a:pt x="16" y="67"/>
                    <a:pt x="17" y="63"/>
                    <a:pt x="19" y="62"/>
                  </a:cubicBezTo>
                  <a:cubicBezTo>
                    <a:pt x="20" y="62"/>
                    <a:pt x="20" y="62"/>
                    <a:pt x="21" y="62"/>
                  </a:cubicBezTo>
                  <a:cubicBezTo>
                    <a:pt x="23" y="62"/>
                    <a:pt x="25" y="63"/>
                    <a:pt x="27" y="66"/>
                  </a:cubicBezTo>
                  <a:cubicBezTo>
                    <a:pt x="28" y="69"/>
                    <a:pt x="27" y="73"/>
                    <a:pt x="25" y="74"/>
                  </a:cubicBezTo>
                  <a:cubicBezTo>
                    <a:pt x="24" y="74"/>
                    <a:pt x="23" y="74"/>
                    <a:pt x="23" y="74"/>
                  </a:cubicBezTo>
                  <a:moveTo>
                    <a:pt x="12" y="74"/>
                  </a:moveTo>
                  <a:cubicBezTo>
                    <a:pt x="11" y="74"/>
                    <a:pt x="9" y="71"/>
                    <a:pt x="9" y="68"/>
                  </a:cubicBezTo>
                  <a:cubicBezTo>
                    <a:pt x="8" y="65"/>
                    <a:pt x="9" y="62"/>
                    <a:pt x="11" y="61"/>
                  </a:cubicBezTo>
                  <a:cubicBezTo>
                    <a:pt x="11" y="61"/>
                    <a:pt x="11" y="61"/>
                    <a:pt x="11" y="61"/>
                  </a:cubicBezTo>
                  <a:cubicBezTo>
                    <a:pt x="12" y="61"/>
                    <a:pt x="14" y="64"/>
                    <a:pt x="14" y="67"/>
                  </a:cubicBezTo>
                  <a:cubicBezTo>
                    <a:pt x="15" y="71"/>
                    <a:pt x="14" y="74"/>
                    <a:pt x="12" y="74"/>
                  </a:cubicBezTo>
                  <a:cubicBezTo>
                    <a:pt x="12" y="74"/>
                    <a:pt x="12" y="74"/>
                    <a:pt x="12" y="74"/>
                  </a:cubicBezTo>
                  <a:moveTo>
                    <a:pt x="36" y="74"/>
                  </a:moveTo>
                  <a:cubicBezTo>
                    <a:pt x="32" y="74"/>
                    <a:pt x="30" y="72"/>
                    <a:pt x="30" y="68"/>
                  </a:cubicBezTo>
                  <a:cubicBezTo>
                    <a:pt x="29" y="64"/>
                    <a:pt x="32" y="61"/>
                    <a:pt x="35" y="61"/>
                  </a:cubicBezTo>
                  <a:cubicBezTo>
                    <a:pt x="35" y="61"/>
                    <a:pt x="35" y="61"/>
                    <a:pt x="35" y="61"/>
                  </a:cubicBezTo>
                  <a:cubicBezTo>
                    <a:pt x="39" y="61"/>
                    <a:pt x="41" y="64"/>
                    <a:pt x="41" y="67"/>
                  </a:cubicBezTo>
                  <a:cubicBezTo>
                    <a:pt x="42" y="71"/>
                    <a:pt x="39" y="74"/>
                    <a:pt x="36" y="74"/>
                  </a:cubicBezTo>
                  <a:cubicBezTo>
                    <a:pt x="36" y="74"/>
                    <a:pt x="36" y="74"/>
                    <a:pt x="36" y="74"/>
                  </a:cubicBezTo>
                  <a:moveTo>
                    <a:pt x="122" y="71"/>
                  </a:moveTo>
                  <a:cubicBezTo>
                    <a:pt x="122" y="71"/>
                    <a:pt x="122" y="71"/>
                    <a:pt x="122" y="71"/>
                  </a:cubicBezTo>
                  <a:cubicBezTo>
                    <a:pt x="121" y="71"/>
                    <a:pt x="120" y="69"/>
                    <a:pt x="120" y="66"/>
                  </a:cubicBezTo>
                  <a:cubicBezTo>
                    <a:pt x="120" y="63"/>
                    <a:pt x="121" y="61"/>
                    <a:pt x="122" y="61"/>
                  </a:cubicBezTo>
                  <a:cubicBezTo>
                    <a:pt x="123" y="61"/>
                    <a:pt x="124" y="63"/>
                    <a:pt x="124" y="66"/>
                  </a:cubicBezTo>
                  <a:cubicBezTo>
                    <a:pt x="124" y="69"/>
                    <a:pt x="123" y="71"/>
                    <a:pt x="122" y="71"/>
                  </a:cubicBezTo>
                  <a:moveTo>
                    <a:pt x="52" y="75"/>
                  </a:moveTo>
                  <a:cubicBezTo>
                    <a:pt x="48" y="75"/>
                    <a:pt x="45" y="71"/>
                    <a:pt x="45" y="68"/>
                  </a:cubicBezTo>
                  <a:cubicBezTo>
                    <a:pt x="45" y="64"/>
                    <a:pt x="48" y="60"/>
                    <a:pt x="52" y="60"/>
                  </a:cubicBezTo>
                  <a:cubicBezTo>
                    <a:pt x="56" y="60"/>
                    <a:pt x="59" y="64"/>
                    <a:pt x="59" y="68"/>
                  </a:cubicBezTo>
                  <a:cubicBezTo>
                    <a:pt x="59" y="71"/>
                    <a:pt x="56" y="75"/>
                    <a:pt x="52" y="75"/>
                  </a:cubicBezTo>
                  <a:moveTo>
                    <a:pt x="102" y="74"/>
                  </a:moveTo>
                  <a:cubicBezTo>
                    <a:pt x="101" y="74"/>
                    <a:pt x="101" y="74"/>
                    <a:pt x="101" y="74"/>
                  </a:cubicBezTo>
                  <a:cubicBezTo>
                    <a:pt x="98" y="73"/>
                    <a:pt x="95" y="70"/>
                    <a:pt x="96" y="66"/>
                  </a:cubicBezTo>
                  <a:cubicBezTo>
                    <a:pt x="96" y="63"/>
                    <a:pt x="99" y="60"/>
                    <a:pt x="102" y="60"/>
                  </a:cubicBezTo>
                  <a:cubicBezTo>
                    <a:pt x="102" y="60"/>
                    <a:pt x="102" y="60"/>
                    <a:pt x="103" y="60"/>
                  </a:cubicBezTo>
                  <a:cubicBezTo>
                    <a:pt x="106" y="61"/>
                    <a:pt x="108" y="64"/>
                    <a:pt x="108" y="68"/>
                  </a:cubicBezTo>
                  <a:cubicBezTo>
                    <a:pt x="107" y="71"/>
                    <a:pt x="105" y="74"/>
                    <a:pt x="102" y="74"/>
                  </a:cubicBezTo>
                  <a:moveTo>
                    <a:pt x="87" y="74"/>
                  </a:moveTo>
                  <a:cubicBezTo>
                    <a:pt x="83" y="74"/>
                    <a:pt x="80" y="71"/>
                    <a:pt x="80" y="67"/>
                  </a:cubicBezTo>
                  <a:cubicBezTo>
                    <a:pt x="80" y="63"/>
                    <a:pt x="83" y="60"/>
                    <a:pt x="87" y="60"/>
                  </a:cubicBezTo>
                  <a:cubicBezTo>
                    <a:pt x="91" y="60"/>
                    <a:pt x="94" y="63"/>
                    <a:pt x="94" y="67"/>
                  </a:cubicBezTo>
                  <a:cubicBezTo>
                    <a:pt x="94" y="71"/>
                    <a:pt x="91" y="74"/>
                    <a:pt x="87" y="74"/>
                  </a:cubicBezTo>
                  <a:moveTo>
                    <a:pt x="70" y="75"/>
                  </a:moveTo>
                  <a:cubicBezTo>
                    <a:pt x="66" y="75"/>
                    <a:pt x="63" y="71"/>
                    <a:pt x="63" y="67"/>
                  </a:cubicBezTo>
                  <a:cubicBezTo>
                    <a:pt x="63" y="63"/>
                    <a:pt x="66" y="60"/>
                    <a:pt x="70" y="60"/>
                  </a:cubicBezTo>
                  <a:cubicBezTo>
                    <a:pt x="74" y="60"/>
                    <a:pt x="77" y="63"/>
                    <a:pt x="77" y="67"/>
                  </a:cubicBezTo>
                  <a:cubicBezTo>
                    <a:pt x="77" y="71"/>
                    <a:pt x="74" y="75"/>
                    <a:pt x="70" y="75"/>
                  </a:cubicBezTo>
                  <a:moveTo>
                    <a:pt x="113" y="72"/>
                  </a:moveTo>
                  <a:cubicBezTo>
                    <a:pt x="113" y="72"/>
                    <a:pt x="113" y="72"/>
                    <a:pt x="113" y="72"/>
                  </a:cubicBezTo>
                  <a:cubicBezTo>
                    <a:pt x="111" y="72"/>
                    <a:pt x="109" y="69"/>
                    <a:pt x="109" y="66"/>
                  </a:cubicBezTo>
                  <a:cubicBezTo>
                    <a:pt x="110" y="63"/>
                    <a:pt x="112" y="60"/>
                    <a:pt x="114" y="60"/>
                  </a:cubicBezTo>
                  <a:cubicBezTo>
                    <a:pt x="114" y="60"/>
                    <a:pt x="114" y="60"/>
                    <a:pt x="114" y="60"/>
                  </a:cubicBezTo>
                  <a:cubicBezTo>
                    <a:pt x="116" y="60"/>
                    <a:pt x="118" y="63"/>
                    <a:pt x="118" y="66"/>
                  </a:cubicBezTo>
                  <a:cubicBezTo>
                    <a:pt x="118" y="70"/>
                    <a:pt x="116" y="72"/>
                    <a:pt x="113" y="72"/>
                  </a:cubicBezTo>
                  <a:moveTo>
                    <a:pt x="123" y="59"/>
                  </a:moveTo>
                  <a:cubicBezTo>
                    <a:pt x="123" y="59"/>
                    <a:pt x="123" y="57"/>
                    <a:pt x="123" y="55"/>
                  </a:cubicBezTo>
                  <a:cubicBezTo>
                    <a:pt x="122" y="53"/>
                    <a:pt x="122" y="52"/>
                    <a:pt x="122" y="52"/>
                  </a:cubicBezTo>
                  <a:cubicBezTo>
                    <a:pt x="122" y="52"/>
                    <a:pt x="122" y="52"/>
                    <a:pt x="122" y="52"/>
                  </a:cubicBezTo>
                  <a:cubicBezTo>
                    <a:pt x="123" y="52"/>
                    <a:pt x="123" y="53"/>
                    <a:pt x="123" y="55"/>
                  </a:cubicBezTo>
                  <a:cubicBezTo>
                    <a:pt x="124" y="57"/>
                    <a:pt x="124" y="59"/>
                    <a:pt x="123" y="59"/>
                  </a:cubicBezTo>
                  <a:cubicBezTo>
                    <a:pt x="123" y="59"/>
                    <a:pt x="123" y="59"/>
                    <a:pt x="123" y="59"/>
                  </a:cubicBezTo>
                  <a:moveTo>
                    <a:pt x="8" y="60"/>
                  </a:moveTo>
                  <a:cubicBezTo>
                    <a:pt x="8" y="60"/>
                    <a:pt x="8" y="60"/>
                    <a:pt x="8" y="60"/>
                  </a:cubicBezTo>
                  <a:cubicBezTo>
                    <a:pt x="7" y="59"/>
                    <a:pt x="6" y="57"/>
                    <a:pt x="7" y="54"/>
                  </a:cubicBezTo>
                  <a:cubicBezTo>
                    <a:pt x="8" y="52"/>
                    <a:pt x="9" y="50"/>
                    <a:pt x="10" y="50"/>
                  </a:cubicBezTo>
                  <a:cubicBezTo>
                    <a:pt x="10" y="50"/>
                    <a:pt x="10" y="50"/>
                    <a:pt x="10" y="50"/>
                  </a:cubicBezTo>
                  <a:cubicBezTo>
                    <a:pt x="11" y="50"/>
                    <a:pt x="11" y="52"/>
                    <a:pt x="10" y="55"/>
                  </a:cubicBezTo>
                  <a:cubicBezTo>
                    <a:pt x="10" y="58"/>
                    <a:pt x="9" y="60"/>
                    <a:pt x="8" y="60"/>
                  </a:cubicBezTo>
                  <a:moveTo>
                    <a:pt x="119" y="60"/>
                  </a:moveTo>
                  <a:cubicBezTo>
                    <a:pt x="117" y="60"/>
                    <a:pt x="115" y="58"/>
                    <a:pt x="115" y="55"/>
                  </a:cubicBezTo>
                  <a:cubicBezTo>
                    <a:pt x="115" y="51"/>
                    <a:pt x="116" y="49"/>
                    <a:pt x="118" y="48"/>
                  </a:cubicBezTo>
                  <a:cubicBezTo>
                    <a:pt x="118" y="48"/>
                    <a:pt x="118" y="48"/>
                    <a:pt x="118" y="48"/>
                  </a:cubicBezTo>
                  <a:cubicBezTo>
                    <a:pt x="120" y="48"/>
                    <a:pt x="121" y="51"/>
                    <a:pt x="121" y="54"/>
                  </a:cubicBezTo>
                  <a:cubicBezTo>
                    <a:pt x="122" y="57"/>
                    <a:pt x="121" y="60"/>
                    <a:pt x="119" y="60"/>
                  </a:cubicBezTo>
                  <a:cubicBezTo>
                    <a:pt x="119" y="60"/>
                    <a:pt x="119" y="60"/>
                    <a:pt x="119" y="60"/>
                  </a:cubicBezTo>
                  <a:moveTo>
                    <a:pt x="16" y="61"/>
                  </a:moveTo>
                  <a:cubicBezTo>
                    <a:pt x="16" y="61"/>
                    <a:pt x="15" y="61"/>
                    <a:pt x="15" y="61"/>
                  </a:cubicBezTo>
                  <a:cubicBezTo>
                    <a:pt x="13" y="60"/>
                    <a:pt x="12" y="57"/>
                    <a:pt x="12" y="54"/>
                  </a:cubicBezTo>
                  <a:cubicBezTo>
                    <a:pt x="13" y="50"/>
                    <a:pt x="15" y="48"/>
                    <a:pt x="17" y="48"/>
                  </a:cubicBezTo>
                  <a:cubicBezTo>
                    <a:pt x="17" y="48"/>
                    <a:pt x="17" y="48"/>
                    <a:pt x="17" y="48"/>
                  </a:cubicBezTo>
                  <a:cubicBezTo>
                    <a:pt x="19" y="48"/>
                    <a:pt x="21" y="51"/>
                    <a:pt x="20" y="55"/>
                  </a:cubicBezTo>
                  <a:cubicBezTo>
                    <a:pt x="20" y="58"/>
                    <a:pt x="18" y="61"/>
                    <a:pt x="16" y="61"/>
                  </a:cubicBezTo>
                  <a:moveTo>
                    <a:pt x="27" y="60"/>
                  </a:moveTo>
                  <a:cubicBezTo>
                    <a:pt x="26" y="60"/>
                    <a:pt x="26" y="60"/>
                    <a:pt x="25" y="59"/>
                  </a:cubicBezTo>
                  <a:cubicBezTo>
                    <a:pt x="22" y="58"/>
                    <a:pt x="21" y="54"/>
                    <a:pt x="22" y="51"/>
                  </a:cubicBezTo>
                  <a:cubicBezTo>
                    <a:pt x="23" y="48"/>
                    <a:pt x="26" y="47"/>
                    <a:pt x="28" y="47"/>
                  </a:cubicBezTo>
                  <a:cubicBezTo>
                    <a:pt x="29" y="47"/>
                    <a:pt x="30" y="47"/>
                    <a:pt x="30" y="47"/>
                  </a:cubicBezTo>
                  <a:cubicBezTo>
                    <a:pt x="33" y="48"/>
                    <a:pt x="35" y="52"/>
                    <a:pt x="33" y="55"/>
                  </a:cubicBezTo>
                  <a:cubicBezTo>
                    <a:pt x="32" y="58"/>
                    <a:pt x="30" y="60"/>
                    <a:pt x="27" y="60"/>
                  </a:cubicBezTo>
                  <a:moveTo>
                    <a:pt x="108" y="59"/>
                  </a:moveTo>
                  <a:cubicBezTo>
                    <a:pt x="105" y="59"/>
                    <a:pt x="103" y="57"/>
                    <a:pt x="102" y="54"/>
                  </a:cubicBezTo>
                  <a:cubicBezTo>
                    <a:pt x="102" y="50"/>
                    <a:pt x="104" y="47"/>
                    <a:pt x="107" y="46"/>
                  </a:cubicBezTo>
                  <a:cubicBezTo>
                    <a:pt x="107" y="46"/>
                    <a:pt x="107" y="46"/>
                    <a:pt x="107" y="46"/>
                  </a:cubicBezTo>
                  <a:cubicBezTo>
                    <a:pt x="110" y="46"/>
                    <a:pt x="112" y="49"/>
                    <a:pt x="113" y="52"/>
                  </a:cubicBezTo>
                  <a:cubicBezTo>
                    <a:pt x="113" y="56"/>
                    <a:pt x="111" y="59"/>
                    <a:pt x="108" y="59"/>
                  </a:cubicBezTo>
                  <a:cubicBezTo>
                    <a:pt x="108" y="59"/>
                    <a:pt x="108" y="59"/>
                    <a:pt x="108" y="59"/>
                  </a:cubicBezTo>
                  <a:moveTo>
                    <a:pt x="44" y="59"/>
                  </a:moveTo>
                  <a:cubicBezTo>
                    <a:pt x="40" y="59"/>
                    <a:pt x="38" y="56"/>
                    <a:pt x="38" y="53"/>
                  </a:cubicBezTo>
                  <a:cubicBezTo>
                    <a:pt x="38" y="49"/>
                    <a:pt x="40" y="46"/>
                    <a:pt x="44" y="46"/>
                  </a:cubicBezTo>
                  <a:cubicBezTo>
                    <a:pt x="47" y="46"/>
                    <a:pt x="50" y="49"/>
                    <a:pt x="50" y="53"/>
                  </a:cubicBezTo>
                  <a:cubicBezTo>
                    <a:pt x="50" y="56"/>
                    <a:pt x="47" y="59"/>
                    <a:pt x="44" y="59"/>
                  </a:cubicBezTo>
                  <a:moveTo>
                    <a:pt x="61" y="59"/>
                  </a:moveTo>
                  <a:cubicBezTo>
                    <a:pt x="58" y="59"/>
                    <a:pt x="54" y="56"/>
                    <a:pt x="54" y="52"/>
                  </a:cubicBezTo>
                  <a:cubicBezTo>
                    <a:pt x="54" y="49"/>
                    <a:pt x="58" y="46"/>
                    <a:pt x="61" y="46"/>
                  </a:cubicBezTo>
                  <a:cubicBezTo>
                    <a:pt x="65" y="46"/>
                    <a:pt x="68" y="49"/>
                    <a:pt x="68" y="52"/>
                  </a:cubicBezTo>
                  <a:cubicBezTo>
                    <a:pt x="68" y="56"/>
                    <a:pt x="65" y="59"/>
                    <a:pt x="61" y="59"/>
                  </a:cubicBezTo>
                  <a:moveTo>
                    <a:pt x="78" y="58"/>
                  </a:moveTo>
                  <a:cubicBezTo>
                    <a:pt x="74" y="58"/>
                    <a:pt x="71" y="55"/>
                    <a:pt x="71" y="52"/>
                  </a:cubicBezTo>
                  <a:cubicBezTo>
                    <a:pt x="71" y="48"/>
                    <a:pt x="74" y="45"/>
                    <a:pt x="78" y="45"/>
                  </a:cubicBezTo>
                  <a:cubicBezTo>
                    <a:pt x="82" y="45"/>
                    <a:pt x="85" y="48"/>
                    <a:pt x="85" y="52"/>
                  </a:cubicBezTo>
                  <a:cubicBezTo>
                    <a:pt x="85" y="55"/>
                    <a:pt x="82" y="58"/>
                    <a:pt x="78" y="58"/>
                  </a:cubicBezTo>
                  <a:moveTo>
                    <a:pt x="94" y="57"/>
                  </a:moveTo>
                  <a:cubicBezTo>
                    <a:pt x="90" y="57"/>
                    <a:pt x="87" y="54"/>
                    <a:pt x="87" y="51"/>
                  </a:cubicBezTo>
                  <a:cubicBezTo>
                    <a:pt x="87" y="47"/>
                    <a:pt x="90" y="44"/>
                    <a:pt x="94" y="44"/>
                  </a:cubicBezTo>
                  <a:cubicBezTo>
                    <a:pt x="97" y="44"/>
                    <a:pt x="100" y="47"/>
                    <a:pt x="100" y="51"/>
                  </a:cubicBezTo>
                  <a:cubicBezTo>
                    <a:pt x="100" y="54"/>
                    <a:pt x="97" y="57"/>
                    <a:pt x="94" y="57"/>
                  </a:cubicBezTo>
                  <a:moveTo>
                    <a:pt x="121" y="48"/>
                  </a:moveTo>
                  <a:cubicBezTo>
                    <a:pt x="120" y="48"/>
                    <a:pt x="119" y="46"/>
                    <a:pt x="118" y="43"/>
                  </a:cubicBezTo>
                  <a:cubicBezTo>
                    <a:pt x="117" y="41"/>
                    <a:pt x="116" y="38"/>
                    <a:pt x="117" y="38"/>
                  </a:cubicBezTo>
                  <a:cubicBezTo>
                    <a:pt x="117" y="38"/>
                    <a:pt x="117" y="38"/>
                    <a:pt x="117" y="38"/>
                  </a:cubicBezTo>
                  <a:cubicBezTo>
                    <a:pt x="118" y="38"/>
                    <a:pt x="119" y="40"/>
                    <a:pt x="120" y="42"/>
                  </a:cubicBezTo>
                  <a:cubicBezTo>
                    <a:pt x="121" y="45"/>
                    <a:pt x="121" y="47"/>
                    <a:pt x="121" y="48"/>
                  </a:cubicBezTo>
                  <a:cubicBezTo>
                    <a:pt x="121" y="48"/>
                    <a:pt x="121" y="48"/>
                    <a:pt x="121" y="48"/>
                  </a:cubicBezTo>
                  <a:moveTo>
                    <a:pt x="12" y="47"/>
                  </a:moveTo>
                  <a:cubicBezTo>
                    <a:pt x="12" y="47"/>
                    <a:pt x="11" y="47"/>
                    <a:pt x="11" y="47"/>
                  </a:cubicBezTo>
                  <a:cubicBezTo>
                    <a:pt x="10" y="46"/>
                    <a:pt x="10" y="43"/>
                    <a:pt x="11" y="41"/>
                  </a:cubicBezTo>
                  <a:cubicBezTo>
                    <a:pt x="12" y="39"/>
                    <a:pt x="14" y="37"/>
                    <a:pt x="15" y="37"/>
                  </a:cubicBezTo>
                  <a:cubicBezTo>
                    <a:pt x="15" y="37"/>
                    <a:pt x="15" y="37"/>
                    <a:pt x="15" y="37"/>
                  </a:cubicBezTo>
                  <a:cubicBezTo>
                    <a:pt x="16" y="37"/>
                    <a:pt x="16" y="40"/>
                    <a:pt x="15" y="43"/>
                  </a:cubicBezTo>
                  <a:cubicBezTo>
                    <a:pt x="14" y="45"/>
                    <a:pt x="13" y="47"/>
                    <a:pt x="12" y="47"/>
                  </a:cubicBezTo>
                  <a:moveTo>
                    <a:pt x="113" y="46"/>
                  </a:moveTo>
                  <a:cubicBezTo>
                    <a:pt x="112" y="46"/>
                    <a:pt x="110" y="45"/>
                    <a:pt x="108" y="42"/>
                  </a:cubicBezTo>
                  <a:cubicBezTo>
                    <a:pt x="107" y="40"/>
                    <a:pt x="107" y="36"/>
                    <a:pt x="109" y="35"/>
                  </a:cubicBezTo>
                  <a:cubicBezTo>
                    <a:pt x="109" y="35"/>
                    <a:pt x="110" y="35"/>
                    <a:pt x="110" y="35"/>
                  </a:cubicBezTo>
                  <a:cubicBezTo>
                    <a:pt x="112" y="35"/>
                    <a:pt x="114" y="36"/>
                    <a:pt x="115" y="39"/>
                  </a:cubicBezTo>
                  <a:cubicBezTo>
                    <a:pt x="117" y="41"/>
                    <a:pt x="116" y="45"/>
                    <a:pt x="115" y="46"/>
                  </a:cubicBezTo>
                  <a:cubicBezTo>
                    <a:pt x="114" y="46"/>
                    <a:pt x="114" y="46"/>
                    <a:pt x="113" y="46"/>
                  </a:cubicBezTo>
                  <a:moveTo>
                    <a:pt x="22" y="47"/>
                  </a:moveTo>
                  <a:cubicBezTo>
                    <a:pt x="21" y="47"/>
                    <a:pt x="21" y="47"/>
                    <a:pt x="21" y="47"/>
                  </a:cubicBezTo>
                  <a:cubicBezTo>
                    <a:pt x="19" y="46"/>
                    <a:pt x="18" y="43"/>
                    <a:pt x="19" y="39"/>
                  </a:cubicBezTo>
                  <a:cubicBezTo>
                    <a:pt x="20" y="36"/>
                    <a:pt x="22" y="34"/>
                    <a:pt x="24" y="34"/>
                  </a:cubicBezTo>
                  <a:cubicBezTo>
                    <a:pt x="24" y="34"/>
                    <a:pt x="24" y="34"/>
                    <a:pt x="25" y="34"/>
                  </a:cubicBezTo>
                  <a:cubicBezTo>
                    <a:pt x="27" y="35"/>
                    <a:pt x="28" y="38"/>
                    <a:pt x="27" y="42"/>
                  </a:cubicBezTo>
                  <a:cubicBezTo>
                    <a:pt x="26" y="45"/>
                    <a:pt x="24" y="47"/>
                    <a:pt x="22" y="47"/>
                  </a:cubicBezTo>
                  <a:moveTo>
                    <a:pt x="35" y="44"/>
                  </a:moveTo>
                  <a:cubicBezTo>
                    <a:pt x="34" y="44"/>
                    <a:pt x="33" y="44"/>
                    <a:pt x="32" y="43"/>
                  </a:cubicBezTo>
                  <a:cubicBezTo>
                    <a:pt x="30" y="41"/>
                    <a:pt x="30" y="37"/>
                    <a:pt x="33" y="34"/>
                  </a:cubicBezTo>
                  <a:cubicBezTo>
                    <a:pt x="34" y="33"/>
                    <a:pt x="36" y="32"/>
                    <a:pt x="38" y="32"/>
                  </a:cubicBezTo>
                  <a:cubicBezTo>
                    <a:pt x="39" y="32"/>
                    <a:pt x="40" y="32"/>
                    <a:pt x="41" y="33"/>
                  </a:cubicBezTo>
                  <a:cubicBezTo>
                    <a:pt x="43" y="35"/>
                    <a:pt x="43" y="39"/>
                    <a:pt x="41" y="42"/>
                  </a:cubicBezTo>
                  <a:cubicBezTo>
                    <a:pt x="39" y="43"/>
                    <a:pt x="37" y="44"/>
                    <a:pt x="35" y="44"/>
                  </a:cubicBezTo>
                  <a:moveTo>
                    <a:pt x="53" y="44"/>
                  </a:moveTo>
                  <a:cubicBezTo>
                    <a:pt x="51" y="44"/>
                    <a:pt x="49" y="43"/>
                    <a:pt x="48" y="41"/>
                  </a:cubicBezTo>
                  <a:cubicBezTo>
                    <a:pt x="46" y="39"/>
                    <a:pt x="47" y="35"/>
                    <a:pt x="50" y="33"/>
                  </a:cubicBezTo>
                  <a:cubicBezTo>
                    <a:pt x="51" y="32"/>
                    <a:pt x="53" y="31"/>
                    <a:pt x="54" y="31"/>
                  </a:cubicBezTo>
                  <a:cubicBezTo>
                    <a:pt x="56" y="31"/>
                    <a:pt x="58" y="32"/>
                    <a:pt x="59" y="34"/>
                  </a:cubicBezTo>
                  <a:cubicBezTo>
                    <a:pt x="61" y="36"/>
                    <a:pt x="60" y="40"/>
                    <a:pt x="57" y="42"/>
                  </a:cubicBezTo>
                  <a:cubicBezTo>
                    <a:pt x="56" y="43"/>
                    <a:pt x="54" y="44"/>
                    <a:pt x="53" y="44"/>
                  </a:cubicBezTo>
                  <a:moveTo>
                    <a:pt x="101" y="44"/>
                  </a:moveTo>
                  <a:cubicBezTo>
                    <a:pt x="98" y="44"/>
                    <a:pt x="96" y="42"/>
                    <a:pt x="95" y="39"/>
                  </a:cubicBezTo>
                  <a:cubicBezTo>
                    <a:pt x="94" y="36"/>
                    <a:pt x="95" y="32"/>
                    <a:pt x="98" y="31"/>
                  </a:cubicBezTo>
                  <a:cubicBezTo>
                    <a:pt x="98" y="31"/>
                    <a:pt x="99" y="31"/>
                    <a:pt x="99" y="31"/>
                  </a:cubicBezTo>
                  <a:cubicBezTo>
                    <a:pt x="102" y="31"/>
                    <a:pt x="104" y="33"/>
                    <a:pt x="105" y="36"/>
                  </a:cubicBezTo>
                  <a:cubicBezTo>
                    <a:pt x="106" y="39"/>
                    <a:pt x="105" y="43"/>
                    <a:pt x="102" y="44"/>
                  </a:cubicBezTo>
                  <a:cubicBezTo>
                    <a:pt x="102" y="44"/>
                    <a:pt x="101" y="44"/>
                    <a:pt x="101" y="44"/>
                  </a:cubicBezTo>
                  <a:moveTo>
                    <a:pt x="70" y="44"/>
                  </a:moveTo>
                  <a:cubicBezTo>
                    <a:pt x="66" y="44"/>
                    <a:pt x="63" y="41"/>
                    <a:pt x="63" y="37"/>
                  </a:cubicBezTo>
                  <a:cubicBezTo>
                    <a:pt x="63" y="34"/>
                    <a:pt x="66" y="31"/>
                    <a:pt x="70" y="31"/>
                  </a:cubicBezTo>
                  <a:cubicBezTo>
                    <a:pt x="74" y="31"/>
                    <a:pt x="77" y="34"/>
                    <a:pt x="77" y="37"/>
                  </a:cubicBezTo>
                  <a:cubicBezTo>
                    <a:pt x="77" y="41"/>
                    <a:pt x="74" y="44"/>
                    <a:pt x="70" y="44"/>
                  </a:cubicBezTo>
                  <a:moveTo>
                    <a:pt x="85" y="43"/>
                  </a:moveTo>
                  <a:cubicBezTo>
                    <a:pt x="81" y="43"/>
                    <a:pt x="78" y="40"/>
                    <a:pt x="78" y="37"/>
                  </a:cubicBezTo>
                  <a:cubicBezTo>
                    <a:pt x="78" y="33"/>
                    <a:pt x="81" y="30"/>
                    <a:pt x="85" y="30"/>
                  </a:cubicBezTo>
                  <a:cubicBezTo>
                    <a:pt x="89" y="30"/>
                    <a:pt x="91" y="33"/>
                    <a:pt x="91" y="37"/>
                  </a:cubicBezTo>
                  <a:cubicBezTo>
                    <a:pt x="91" y="40"/>
                    <a:pt x="89" y="43"/>
                    <a:pt x="85" y="43"/>
                  </a:cubicBezTo>
                  <a:moveTo>
                    <a:pt x="115" y="36"/>
                  </a:moveTo>
                  <a:cubicBezTo>
                    <a:pt x="114" y="36"/>
                    <a:pt x="112" y="35"/>
                    <a:pt x="111" y="33"/>
                  </a:cubicBezTo>
                  <a:cubicBezTo>
                    <a:pt x="109" y="30"/>
                    <a:pt x="109" y="28"/>
                    <a:pt x="110" y="28"/>
                  </a:cubicBezTo>
                  <a:cubicBezTo>
                    <a:pt x="110" y="27"/>
                    <a:pt x="110" y="27"/>
                    <a:pt x="110" y="27"/>
                  </a:cubicBezTo>
                  <a:cubicBezTo>
                    <a:pt x="111" y="27"/>
                    <a:pt x="113" y="29"/>
                    <a:pt x="114" y="31"/>
                  </a:cubicBezTo>
                  <a:cubicBezTo>
                    <a:pt x="115" y="33"/>
                    <a:pt x="116" y="36"/>
                    <a:pt x="115" y="36"/>
                  </a:cubicBezTo>
                  <a:cubicBezTo>
                    <a:pt x="115" y="36"/>
                    <a:pt x="115" y="36"/>
                    <a:pt x="115" y="36"/>
                  </a:cubicBezTo>
                  <a:moveTo>
                    <a:pt x="18" y="33"/>
                  </a:moveTo>
                  <a:cubicBezTo>
                    <a:pt x="18" y="33"/>
                    <a:pt x="18" y="33"/>
                    <a:pt x="17" y="33"/>
                  </a:cubicBezTo>
                  <a:cubicBezTo>
                    <a:pt x="16" y="32"/>
                    <a:pt x="17" y="30"/>
                    <a:pt x="19" y="28"/>
                  </a:cubicBezTo>
                  <a:cubicBezTo>
                    <a:pt x="20" y="26"/>
                    <a:pt x="22" y="25"/>
                    <a:pt x="23" y="25"/>
                  </a:cubicBezTo>
                  <a:cubicBezTo>
                    <a:pt x="23" y="25"/>
                    <a:pt x="24" y="25"/>
                    <a:pt x="24" y="25"/>
                  </a:cubicBezTo>
                  <a:cubicBezTo>
                    <a:pt x="25" y="26"/>
                    <a:pt x="24" y="28"/>
                    <a:pt x="22" y="30"/>
                  </a:cubicBezTo>
                  <a:cubicBezTo>
                    <a:pt x="21" y="32"/>
                    <a:pt x="19" y="33"/>
                    <a:pt x="18" y="33"/>
                  </a:cubicBezTo>
                  <a:moveTo>
                    <a:pt x="106" y="32"/>
                  </a:moveTo>
                  <a:cubicBezTo>
                    <a:pt x="104" y="32"/>
                    <a:pt x="103" y="31"/>
                    <a:pt x="101" y="30"/>
                  </a:cubicBezTo>
                  <a:cubicBezTo>
                    <a:pt x="99" y="28"/>
                    <a:pt x="98" y="25"/>
                    <a:pt x="99" y="24"/>
                  </a:cubicBezTo>
                  <a:cubicBezTo>
                    <a:pt x="100" y="23"/>
                    <a:pt x="101" y="23"/>
                    <a:pt x="102" y="23"/>
                  </a:cubicBezTo>
                  <a:cubicBezTo>
                    <a:pt x="103" y="23"/>
                    <a:pt x="105" y="23"/>
                    <a:pt x="106" y="24"/>
                  </a:cubicBezTo>
                  <a:cubicBezTo>
                    <a:pt x="108" y="27"/>
                    <a:pt x="109" y="29"/>
                    <a:pt x="108" y="31"/>
                  </a:cubicBezTo>
                  <a:cubicBezTo>
                    <a:pt x="107" y="32"/>
                    <a:pt x="106" y="32"/>
                    <a:pt x="106" y="32"/>
                  </a:cubicBezTo>
                  <a:moveTo>
                    <a:pt x="28" y="32"/>
                  </a:moveTo>
                  <a:cubicBezTo>
                    <a:pt x="27" y="32"/>
                    <a:pt x="27" y="32"/>
                    <a:pt x="26" y="31"/>
                  </a:cubicBezTo>
                  <a:cubicBezTo>
                    <a:pt x="25" y="30"/>
                    <a:pt x="26" y="27"/>
                    <a:pt x="28" y="25"/>
                  </a:cubicBezTo>
                  <a:cubicBezTo>
                    <a:pt x="30" y="23"/>
                    <a:pt x="32" y="23"/>
                    <a:pt x="33" y="23"/>
                  </a:cubicBezTo>
                  <a:cubicBezTo>
                    <a:pt x="34" y="23"/>
                    <a:pt x="35" y="23"/>
                    <a:pt x="35" y="23"/>
                  </a:cubicBezTo>
                  <a:cubicBezTo>
                    <a:pt x="37" y="25"/>
                    <a:pt x="36" y="28"/>
                    <a:pt x="33" y="30"/>
                  </a:cubicBezTo>
                  <a:cubicBezTo>
                    <a:pt x="32" y="32"/>
                    <a:pt x="30" y="32"/>
                    <a:pt x="28" y="32"/>
                  </a:cubicBezTo>
                  <a:moveTo>
                    <a:pt x="44" y="32"/>
                  </a:moveTo>
                  <a:cubicBezTo>
                    <a:pt x="43" y="32"/>
                    <a:pt x="42" y="31"/>
                    <a:pt x="41" y="30"/>
                  </a:cubicBezTo>
                  <a:cubicBezTo>
                    <a:pt x="39" y="29"/>
                    <a:pt x="39" y="25"/>
                    <a:pt x="42" y="22"/>
                  </a:cubicBezTo>
                  <a:cubicBezTo>
                    <a:pt x="44" y="21"/>
                    <a:pt x="45" y="20"/>
                    <a:pt x="47" y="20"/>
                  </a:cubicBezTo>
                  <a:cubicBezTo>
                    <a:pt x="48" y="20"/>
                    <a:pt x="49" y="20"/>
                    <a:pt x="50" y="21"/>
                  </a:cubicBezTo>
                  <a:cubicBezTo>
                    <a:pt x="52" y="23"/>
                    <a:pt x="52" y="26"/>
                    <a:pt x="49" y="29"/>
                  </a:cubicBezTo>
                  <a:cubicBezTo>
                    <a:pt x="48" y="31"/>
                    <a:pt x="46" y="32"/>
                    <a:pt x="44" y="32"/>
                  </a:cubicBezTo>
                  <a:moveTo>
                    <a:pt x="92" y="31"/>
                  </a:moveTo>
                  <a:cubicBezTo>
                    <a:pt x="90" y="31"/>
                    <a:pt x="88" y="30"/>
                    <a:pt x="87" y="29"/>
                  </a:cubicBezTo>
                  <a:cubicBezTo>
                    <a:pt x="84" y="26"/>
                    <a:pt x="84" y="23"/>
                    <a:pt x="86" y="21"/>
                  </a:cubicBezTo>
                  <a:cubicBezTo>
                    <a:pt x="86" y="20"/>
                    <a:pt x="87" y="19"/>
                    <a:pt x="89" y="19"/>
                  </a:cubicBezTo>
                  <a:cubicBezTo>
                    <a:pt x="90" y="19"/>
                    <a:pt x="92" y="20"/>
                    <a:pt x="94" y="22"/>
                  </a:cubicBezTo>
                  <a:cubicBezTo>
                    <a:pt x="96" y="24"/>
                    <a:pt x="97" y="28"/>
                    <a:pt x="95" y="30"/>
                  </a:cubicBezTo>
                  <a:cubicBezTo>
                    <a:pt x="94" y="30"/>
                    <a:pt x="93" y="31"/>
                    <a:pt x="92" y="31"/>
                  </a:cubicBezTo>
                  <a:moveTo>
                    <a:pt x="77" y="30"/>
                  </a:moveTo>
                  <a:cubicBezTo>
                    <a:pt x="76" y="30"/>
                    <a:pt x="75" y="30"/>
                    <a:pt x="74" y="29"/>
                  </a:cubicBezTo>
                  <a:cubicBezTo>
                    <a:pt x="71" y="28"/>
                    <a:pt x="69" y="24"/>
                    <a:pt x="70" y="22"/>
                  </a:cubicBezTo>
                  <a:cubicBezTo>
                    <a:pt x="71" y="20"/>
                    <a:pt x="73" y="19"/>
                    <a:pt x="75" y="19"/>
                  </a:cubicBezTo>
                  <a:cubicBezTo>
                    <a:pt x="76" y="19"/>
                    <a:pt x="77" y="19"/>
                    <a:pt x="78" y="20"/>
                  </a:cubicBezTo>
                  <a:cubicBezTo>
                    <a:pt x="82" y="21"/>
                    <a:pt x="83" y="24"/>
                    <a:pt x="82" y="27"/>
                  </a:cubicBezTo>
                  <a:cubicBezTo>
                    <a:pt x="81" y="29"/>
                    <a:pt x="79" y="30"/>
                    <a:pt x="77" y="30"/>
                  </a:cubicBezTo>
                  <a:moveTo>
                    <a:pt x="60" y="29"/>
                  </a:moveTo>
                  <a:cubicBezTo>
                    <a:pt x="58" y="29"/>
                    <a:pt x="55" y="28"/>
                    <a:pt x="55" y="25"/>
                  </a:cubicBezTo>
                  <a:cubicBezTo>
                    <a:pt x="54" y="22"/>
                    <a:pt x="57" y="20"/>
                    <a:pt x="60" y="19"/>
                  </a:cubicBezTo>
                  <a:cubicBezTo>
                    <a:pt x="60" y="19"/>
                    <a:pt x="61" y="19"/>
                    <a:pt x="61" y="19"/>
                  </a:cubicBezTo>
                  <a:cubicBezTo>
                    <a:pt x="64" y="19"/>
                    <a:pt x="67" y="21"/>
                    <a:pt x="67" y="23"/>
                  </a:cubicBezTo>
                  <a:cubicBezTo>
                    <a:pt x="68" y="26"/>
                    <a:pt x="65" y="29"/>
                    <a:pt x="62" y="29"/>
                  </a:cubicBezTo>
                  <a:cubicBezTo>
                    <a:pt x="61" y="29"/>
                    <a:pt x="61" y="29"/>
                    <a:pt x="60" y="29"/>
                  </a:cubicBezTo>
                  <a:moveTo>
                    <a:pt x="108" y="25"/>
                  </a:moveTo>
                  <a:cubicBezTo>
                    <a:pt x="108" y="25"/>
                    <a:pt x="106" y="24"/>
                    <a:pt x="104" y="22"/>
                  </a:cubicBezTo>
                  <a:cubicBezTo>
                    <a:pt x="102" y="20"/>
                    <a:pt x="100" y="18"/>
                    <a:pt x="101" y="18"/>
                  </a:cubicBezTo>
                  <a:cubicBezTo>
                    <a:pt x="101" y="18"/>
                    <a:pt x="101" y="18"/>
                    <a:pt x="101" y="18"/>
                  </a:cubicBezTo>
                  <a:cubicBezTo>
                    <a:pt x="102" y="18"/>
                    <a:pt x="103" y="19"/>
                    <a:pt x="105" y="21"/>
                  </a:cubicBezTo>
                  <a:cubicBezTo>
                    <a:pt x="107" y="23"/>
                    <a:pt x="109" y="24"/>
                    <a:pt x="109" y="25"/>
                  </a:cubicBezTo>
                  <a:cubicBezTo>
                    <a:pt x="108" y="25"/>
                    <a:pt x="108" y="25"/>
                    <a:pt x="108" y="25"/>
                  </a:cubicBezTo>
                  <a:moveTo>
                    <a:pt x="26" y="23"/>
                  </a:moveTo>
                  <a:cubicBezTo>
                    <a:pt x="25" y="23"/>
                    <a:pt x="25" y="23"/>
                    <a:pt x="25" y="23"/>
                  </a:cubicBezTo>
                  <a:cubicBezTo>
                    <a:pt x="24" y="22"/>
                    <a:pt x="25" y="20"/>
                    <a:pt x="27" y="18"/>
                  </a:cubicBezTo>
                  <a:cubicBezTo>
                    <a:pt x="29" y="17"/>
                    <a:pt x="31" y="16"/>
                    <a:pt x="32" y="16"/>
                  </a:cubicBezTo>
                  <a:cubicBezTo>
                    <a:pt x="32" y="16"/>
                    <a:pt x="32" y="16"/>
                    <a:pt x="33" y="16"/>
                  </a:cubicBezTo>
                  <a:cubicBezTo>
                    <a:pt x="33" y="17"/>
                    <a:pt x="32" y="19"/>
                    <a:pt x="30" y="21"/>
                  </a:cubicBezTo>
                  <a:cubicBezTo>
                    <a:pt x="28" y="22"/>
                    <a:pt x="27" y="23"/>
                    <a:pt x="26" y="23"/>
                  </a:cubicBezTo>
                  <a:moveTo>
                    <a:pt x="97" y="21"/>
                  </a:moveTo>
                  <a:cubicBezTo>
                    <a:pt x="96" y="21"/>
                    <a:pt x="94" y="20"/>
                    <a:pt x="93" y="20"/>
                  </a:cubicBezTo>
                  <a:cubicBezTo>
                    <a:pt x="90" y="18"/>
                    <a:pt x="89" y="16"/>
                    <a:pt x="89" y="14"/>
                  </a:cubicBezTo>
                  <a:cubicBezTo>
                    <a:pt x="90" y="14"/>
                    <a:pt x="91" y="13"/>
                    <a:pt x="92" y="13"/>
                  </a:cubicBezTo>
                  <a:cubicBezTo>
                    <a:pt x="93" y="13"/>
                    <a:pt x="94" y="14"/>
                    <a:pt x="96" y="15"/>
                  </a:cubicBezTo>
                  <a:cubicBezTo>
                    <a:pt x="98" y="16"/>
                    <a:pt x="100" y="18"/>
                    <a:pt x="99" y="20"/>
                  </a:cubicBezTo>
                  <a:cubicBezTo>
                    <a:pt x="99" y="20"/>
                    <a:pt x="98" y="21"/>
                    <a:pt x="97" y="21"/>
                  </a:cubicBezTo>
                  <a:moveTo>
                    <a:pt x="35" y="21"/>
                  </a:moveTo>
                  <a:cubicBezTo>
                    <a:pt x="35" y="21"/>
                    <a:pt x="34" y="21"/>
                    <a:pt x="34" y="20"/>
                  </a:cubicBezTo>
                  <a:cubicBezTo>
                    <a:pt x="33" y="19"/>
                    <a:pt x="35" y="17"/>
                    <a:pt x="38" y="15"/>
                  </a:cubicBezTo>
                  <a:cubicBezTo>
                    <a:pt x="40" y="13"/>
                    <a:pt x="42" y="12"/>
                    <a:pt x="43" y="12"/>
                  </a:cubicBezTo>
                  <a:cubicBezTo>
                    <a:pt x="43" y="12"/>
                    <a:pt x="44" y="12"/>
                    <a:pt x="44" y="13"/>
                  </a:cubicBezTo>
                  <a:cubicBezTo>
                    <a:pt x="45" y="14"/>
                    <a:pt x="43" y="16"/>
                    <a:pt x="41" y="18"/>
                  </a:cubicBezTo>
                  <a:cubicBezTo>
                    <a:pt x="39" y="20"/>
                    <a:pt x="36" y="21"/>
                    <a:pt x="35" y="21"/>
                  </a:cubicBezTo>
                  <a:moveTo>
                    <a:pt x="98" y="15"/>
                  </a:moveTo>
                  <a:cubicBezTo>
                    <a:pt x="98" y="15"/>
                    <a:pt x="97" y="15"/>
                    <a:pt x="95" y="14"/>
                  </a:cubicBezTo>
                  <a:cubicBezTo>
                    <a:pt x="93" y="13"/>
                    <a:pt x="92" y="12"/>
                    <a:pt x="92" y="12"/>
                  </a:cubicBezTo>
                  <a:cubicBezTo>
                    <a:pt x="92" y="12"/>
                    <a:pt x="92" y="12"/>
                    <a:pt x="92" y="12"/>
                  </a:cubicBezTo>
                  <a:cubicBezTo>
                    <a:pt x="93" y="12"/>
                    <a:pt x="94" y="12"/>
                    <a:pt x="96" y="13"/>
                  </a:cubicBezTo>
                  <a:cubicBezTo>
                    <a:pt x="97" y="14"/>
                    <a:pt x="99" y="15"/>
                    <a:pt x="99" y="15"/>
                  </a:cubicBezTo>
                  <a:cubicBezTo>
                    <a:pt x="99" y="15"/>
                    <a:pt x="98" y="15"/>
                    <a:pt x="98" y="15"/>
                  </a:cubicBezTo>
                  <a:moveTo>
                    <a:pt x="53" y="18"/>
                  </a:moveTo>
                  <a:cubicBezTo>
                    <a:pt x="50" y="18"/>
                    <a:pt x="48" y="17"/>
                    <a:pt x="48" y="15"/>
                  </a:cubicBezTo>
                  <a:cubicBezTo>
                    <a:pt x="47" y="13"/>
                    <a:pt x="50" y="11"/>
                    <a:pt x="53" y="10"/>
                  </a:cubicBezTo>
                  <a:cubicBezTo>
                    <a:pt x="53" y="10"/>
                    <a:pt x="54" y="10"/>
                    <a:pt x="55" y="10"/>
                  </a:cubicBezTo>
                  <a:cubicBezTo>
                    <a:pt x="57" y="10"/>
                    <a:pt x="59" y="11"/>
                    <a:pt x="60" y="13"/>
                  </a:cubicBezTo>
                  <a:cubicBezTo>
                    <a:pt x="60" y="15"/>
                    <a:pt x="58" y="18"/>
                    <a:pt x="54" y="18"/>
                  </a:cubicBezTo>
                  <a:cubicBezTo>
                    <a:pt x="54" y="18"/>
                    <a:pt x="53" y="18"/>
                    <a:pt x="53" y="18"/>
                  </a:cubicBezTo>
                  <a:moveTo>
                    <a:pt x="82" y="18"/>
                  </a:moveTo>
                  <a:cubicBezTo>
                    <a:pt x="81" y="18"/>
                    <a:pt x="80" y="18"/>
                    <a:pt x="79" y="18"/>
                  </a:cubicBezTo>
                  <a:cubicBezTo>
                    <a:pt x="76" y="17"/>
                    <a:pt x="74" y="15"/>
                    <a:pt x="75" y="13"/>
                  </a:cubicBezTo>
                  <a:cubicBezTo>
                    <a:pt x="75" y="11"/>
                    <a:pt x="77" y="10"/>
                    <a:pt x="79" y="10"/>
                  </a:cubicBezTo>
                  <a:cubicBezTo>
                    <a:pt x="80" y="10"/>
                    <a:pt x="81" y="10"/>
                    <a:pt x="81" y="11"/>
                  </a:cubicBezTo>
                  <a:cubicBezTo>
                    <a:pt x="84" y="11"/>
                    <a:pt x="86" y="14"/>
                    <a:pt x="86" y="16"/>
                  </a:cubicBezTo>
                  <a:cubicBezTo>
                    <a:pt x="85" y="17"/>
                    <a:pt x="84" y="18"/>
                    <a:pt x="82" y="18"/>
                  </a:cubicBezTo>
                  <a:moveTo>
                    <a:pt x="67" y="17"/>
                  </a:moveTo>
                  <a:cubicBezTo>
                    <a:pt x="63" y="17"/>
                    <a:pt x="61" y="15"/>
                    <a:pt x="61" y="13"/>
                  </a:cubicBezTo>
                  <a:cubicBezTo>
                    <a:pt x="61" y="11"/>
                    <a:pt x="63" y="9"/>
                    <a:pt x="67" y="9"/>
                  </a:cubicBezTo>
                  <a:cubicBezTo>
                    <a:pt x="70" y="9"/>
                    <a:pt x="73" y="11"/>
                    <a:pt x="73" y="13"/>
                  </a:cubicBezTo>
                  <a:cubicBezTo>
                    <a:pt x="73" y="15"/>
                    <a:pt x="70" y="17"/>
                    <a:pt x="67" y="17"/>
                  </a:cubicBezTo>
                  <a:moveTo>
                    <a:pt x="90" y="12"/>
                  </a:moveTo>
                  <a:cubicBezTo>
                    <a:pt x="89" y="12"/>
                    <a:pt x="87" y="12"/>
                    <a:pt x="85" y="11"/>
                  </a:cubicBezTo>
                  <a:cubicBezTo>
                    <a:pt x="83" y="10"/>
                    <a:pt x="81" y="9"/>
                    <a:pt x="81" y="8"/>
                  </a:cubicBezTo>
                  <a:cubicBezTo>
                    <a:pt x="81" y="8"/>
                    <a:pt x="82" y="7"/>
                    <a:pt x="82" y="7"/>
                  </a:cubicBezTo>
                  <a:cubicBezTo>
                    <a:pt x="83" y="7"/>
                    <a:pt x="85" y="8"/>
                    <a:pt x="87" y="9"/>
                  </a:cubicBezTo>
                  <a:cubicBezTo>
                    <a:pt x="89" y="10"/>
                    <a:pt x="91" y="11"/>
                    <a:pt x="91" y="12"/>
                  </a:cubicBezTo>
                  <a:cubicBezTo>
                    <a:pt x="91" y="12"/>
                    <a:pt x="90" y="12"/>
                    <a:pt x="90" y="12"/>
                  </a:cubicBezTo>
                  <a:moveTo>
                    <a:pt x="45" y="11"/>
                  </a:moveTo>
                  <a:cubicBezTo>
                    <a:pt x="44" y="11"/>
                    <a:pt x="43" y="11"/>
                    <a:pt x="43" y="10"/>
                  </a:cubicBezTo>
                  <a:cubicBezTo>
                    <a:pt x="43" y="9"/>
                    <a:pt x="45" y="8"/>
                    <a:pt x="47" y="7"/>
                  </a:cubicBezTo>
                  <a:cubicBezTo>
                    <a:pt x="49" y="6"/>
                    <a:pt x="50" y="6"/>
                    <a:pt x="51" y="6"/>
                  </a:cubicBezTo>
                  <a:cubicBezTo>
                    <a:pt x="52" y="6"/>
                    <a:pt x="53" y="6"/>
                    <a:pt x="53" y="7"/>
                  </a:cubicBezTo>
                  <a:cubicBezTo>
                    <a:pt x="53" y="8"/>
                    <a:pt x="51" y="9"/>
                    <a:pt x="49" y="10"/>
                  </a:cubicBezTo>
                  <a:cubicBezTo>
                    <a:pt x="47" y="11"/>
                    <a:pt x="46" y="11"/>
                    <a:pt x="45" y="11"/>
                  </a:cubicBezTo>
                  <a:moveTo>
                    <a:pt x="60" y="9"/>
                  </a:moveTo>
                  <a:cubicBezTo>
                    <a:pt x="60" y="9"/>
                    <a:pt x="60" y="9"/>
                    <a:pt x="60" y="9"/>
                  </a:cubicBezTo>
                  <a:cubicBezTo>
                    <a:pt x="57" y="9"/>
                    <a:pt x="55" y="8"/>
                    <a:pt x="55" y="7"/>
                  </a:cubicBezTo>
                  <a:cubicBezTo>
                    <a:pt x="55" y="6"/>
                    <a:pt x="57" y="5"/>
                    <a:pt x="60" y="5"/>
                  </a:cubicBezTo>
                  <a:cubicBezTo>
                    <a:pt x="60" y="5"/>
                    <a:pt x="60" y="5"/>
                    <a:pt x="60" y="5"/>
                  </a:cubicBezTo>
                  <a:cubicBezTo>
                    <a:pt x="63" y="5"/>
                    <a:pt x="65" y="6"/>
                    <a:pt x="65" y="7"/>
                  </a:cubicBezTo>
                  <a:cubicBezTo>
                    <a:pt x="65" y="8"/>
                    <a:pt x="63" y="9"/>
                    <a:pt x="60" y="9"/>
                  </a:cubicBezTo>
                  <a:moveTo>
                    <a:pt x="76" y="10"/>
                  </a:moveTo>
                  <a:cubicBezTo>
                    <a:pt x="75" y="10"/>
                    <a:pt x="74" y="10"/>
                    <a:pt x="73" y="9"/>
                  </a:cubicBezTo>
                  <a:cubicBezTo>
                    <a:pt x="70" y="9"/>
                    <a:pt x="68" y="7"/>
                    <a:pt x="68" y="6"/>
                  </a:cubicBezTo>
                  <a:cubicBezTo>
                    <a:pt x="68" y="5"/>
                    <a:pt x="69" y="5"/>
                    <a:pt x="71" y="5"/>
                  </a:cubicBezTo>
                  <a:cubicBezTo>
                    <a:pt x="72" y="5"/>
                    <a:pt x="73" y="5"/>
                    <a:pt x="74" y="5"/>
                  </a:cubicBezTo>
                  <a:cubicBezTo>
                    <a:pt x="77" y="6"/>
                    <a:pt x="79" y="7"/>
                    <a:pt x="78" y="9"/>
                  </a:cubicBezTo>
                  <a:cubicBezTo>
                    <a:pt x="78" y="9"/>
                    <a:pt x="77" y="10"/>
                    <a:pt x="76" y="10"/>
                  </a:cubicBezTo>
                  <a:moveTo>
                    <a:pt x="65" y="0"/>
                  </a:moveTo>
                  <a:cubicBezTo>
                    <a:pt x="29" y="0"/>
                    <a:pt x="0" y="28"/>
                    <a:pt x="0" y="64"/>
                  </a:cubicBezTo>
                  <a:cubicBezTo>
                    <a:pt x="0" y="99"/>
                    <a:pt x="29" y="128"/>
                    <a:pt x="65" y="128"/>
                  </a:cubicBezTo>
                  <a:cubicBezTo>
                    <a:pt x="100" y="128"/>
                    <a:pt x="129" y="99"/>
                    <a:pt x="129" y="64"/>
                  </a:cubicBezTo>
                  <a:cubicBezTo>
                    <a:pt x="129" y="28"/>
                    <a:pt x="100" y="0"/>
                    <a:pt x="6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634" name="Freeform 440"/>
            <p:cNvSpPr>
              <a:spLocks noEditPoints="1" noChangeArrowheads="1"/>
            </p:cNvSpPr>
            <p:nvPr/>
          </p:nvSpPr>
          <p:spPr bwMode="auto">
            <a:xfrm>
              <a:off x="2806700" y="215900"/>
              <a:ext cx="627062" cy="534988"/>
            </a:xfrm>
            <a:custGeom>
              <a:avLst/>
              <a:gdLst>
                <a:gd name="T0" fmla="*/ 451169232 w 167"/>
                <a:gd name="T1" fmla="*/ 1646527293 h 142"/>
                <a:gd name="T2" fmla="*/ 451169232 w 167"/>
                <a:gd name="T3" fmla="*/ 1532974206 h 142"/>
                <a:gd name="T4" fmla="*/ 2147483647 w 167"/>
                <a:gd name="T5" fmla="*/ 1149730655 h 142"/>
                <a:gd name="T6" fmla="*/ 2147483647 w 167"/>
                <a:gd name="T7" fmla="*/ 1249091489 h 142"/>
                <a:gd name="T8" fmla="*/ 451169232 w 167"/>
                <a:gd name="T9" fmla="*/ 1646527293 h 142"/>
                <a:gd name="T10" fmla="*/ 380671692 w 167"/>
                <a:gd name="T11" fmla="*/ 1618139021 h 142"/>
                <a:gd name="T12" fmla="*/ 84593292 w 167"/>
                <a:gd name="T13" fmla="*/ 1007789296 h 142"/>
                <a:gd name="T14" fmla="*/ 84593292 w 167"/>
                <a:gd name="T15" fmla="*/ 922624481 h 142"/>
                <a:gd name="T16" fmla="*/ 380671692 w 167"/>
                <a:gd name="T17" fmla="*/ 1518781954 h 142"/>
                <a:gd name="T18" fmla="*/ 380671692 w 167"/>
                <a:gd name="T19" fmla="*/ 1532974206 h 142"/>
                <a:gd name="T20" fmla="*/ 380671692 w 167"/>
                <a:gd name="T21" fmla="*/ 1618139021 h 142"/>
                <a:gd name="T22" fmla="*/ 2147483647 w 167"/>
                <a:gd name="T23" fmla="*/ 936816733 h 142"/>
                <a:gd name="T24" fmla="*/ 2016154524 w 167"/>
                <a:gd name="T25" fmla="*/ 397439571 h 142"/>
                <a:gd name="T26" fmla="*/ 2016154524 w 167"/>
                <a:gd name="T27" fmla="*/ 283882717 h 142"/>
                <a:gd name="T28" fmla="*/ 2147483647 w 167"/>
                <a:gd name="T29" fmla="*/ 794875375 h 142"/>
                <a:gd name="T30" fmla="*/ 2147483647 w 167"/>
                <a:gd name="T31" fmla="*/ 936816733 h 142"/>
                <a:gd name="T32" fmla="*/ 2147483647 w 167"/>
                <a:gd name="T33" fmla="*/ 738098831 h 142"/>
                <a:gd name="T34" fmla="*/ 2016154524 w 167"/>
                <a:gd name="T35" fmla="*/ 212913921 h 142"/>
                <a:gd name="T36" fmla="*/ 2016154524 w 167"/>
                <a:gd name="T37" fmla="*/ 141941358 h 142"/>
                <a:gd name="T38" fmla="*/ 2147483647 w 167"/>
                <a:gd name="T39" fmla="*/ 695518308 h 142"/>
                <a:gd name="T40" fmla="*/ 2147483647 w 167"/>
                <a:gd name="T41" fmla="*/ 723906579 h 142"/>
                <a:gd name="T42" fmla="*/ 2147483647 w 167"/>
                <a:gd name="T43" fmla="*/ 738098831 h 142"/>
                <a:gd name="T44" fmla="*/ 1987959264 w 167"/>
                <a:gd name="T45" fmla="*/ 0 h 142"/>
                <a:gd name="T46" fmla="*/ 1945660740 w 167"/>
                <a:gd name="T47" fmla="*/ 42584291 h 142"/>
                <a:gd name="T48" fmla="*/ 1945660740 w 167"/>
                <a:gd name="T49" fmla="*/ 312270989 h 142"/>
                <a:gd name="T50" fmla="*/ 56394277 w 167"/>
                <a:gd name="T51" fmla="*/ 723906579 h 142"/>
                <a:gd name="T52" fmla="*/ 42298524 w 167"/>
                <a:gd name="T53" fmla="*/ 723906579 h 142"/>
                <a:gd name="T54" fmla="*/ 0 w 167"/>
                <a:gd name="T55" fmla="*/ 723906579 h 142"/>
                <a:gd name="T56" fmla="*/ 14099508 w 167"/>
                <a:gd name="T57" fmla="*/ 766487103 h 142"/>
                <a:gd name="T58" fmla="*/ 14099508 w 167"/>
                <a:gd name="T59" fmla="*/ 1206507198 h 142"/>
                <a:gd name="T60" fmla="*/ 56394277 w 167"/>
                <a:gd name="T61" fmla="*/ 1249091489 h 142"/>
                <a:gd name="T62" fmla="*/ 84593292 w 167"/>
                <a:gd name="T63" fmla="*/ 1206507198 h 142"/>
                <a:gd name="T64" fmla="*/ 84593292 w 167"/>
                <a:gd name="T65" fmla="*/ 1107150131 h 142"/>
                <a:gd name="T66" fmla="*/ 366572185 w 167"/>
                <a:gd name="T67" fmla="*/ 1717499856 h 142"/>
                <a:gd name="T68" fmla="*/ 380671692 w 167"/>
                <a:gd name="T69" fmla="*/ 1703307604 h 142"/>
                <a:gd name="T70" fmla="*/ 380671692 w 167"/>
                <a:gd name="T71" fmla="*/ 1972994301 h 142"/>
                <a:gd name="T72" fmla="*/ 408870708 w 167"/>
                <a:gd name="T73" fmla="*/ 2015578593 h 142"/>
                <a:gd name="T74" fmla="*/ 451169232 w 167"/>
                <a:gd name="T75" fmla="*/ 1972994301 h 142"/>
                <a:gd name="T76" fmla="*/ 451169232 w 167"/>
                <a:gd name="T77" fmla="*/ 1689111584 h 142"/>
                <a:gd name="T78" fmla="*/ 2147483647 w 167"/>
                <a:gd name="T79" fmla="*/ 1291672013 h 142"/>
                <a:gd name="T80" fmla="*/ 2147483647 w 167"/>
                <a:gd name="T81" fmla="*/ 1561362478 h 142"/>
                <a:gd name="T82" fmla="*/ 2147483647 w 167"/>
                <a:gd name="T83" fmla="*/ 1589750750 h 142"/>
                <a:gd name="T84" fmla="*/ 2147483647 w 167"/>
                <a:gd name="T85" fmla="*/ 1561362478 h 142"/>
                <a:gd name="T86" fmla="*/ 2147483647 w 167"/>
                <a:gd name="T87" fmla="*/ 1135538403 h 142"/>
                <a:gd name="T88" fmla="*/ 2147483647 w 167"/>
                <a:gd name="T89" fmla="*/ 1121342383 h 142"/>
                <a:gd name="T90" fmla="*/ 2147483647 w 167"/>
                <a:gd name="T91" fmla="*/ 1092954111 h 142"/>
                <a:gd name="T92" fmla="*/ 2147483647 w 167"/>
                <a:gd name="T93" fmla="*/ 723906579 h 142"/>
                <a:gd name="T94" fmla="*/ 2147483647 w 167"/>
                <a:gd name="T95" fmla="*/ 681322288 h 142"/>
                <a:gd name="T96" fmla="*/ 2016154524 w 167"/>
                <a:gd name="T97" fmla="*/ 85164815 h 142"/>
                <a:gd name="T98" fmla="*/ 2016154524 w 167"/>
                <a:gd name="T99" fmla="*/ 42584291 h 142"/>
                <a:gd name="T100" fmla="*/ 1987959264 w 167"/>
                <a:gd name="T101" fmla="*/ 0 h 1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7"/>
                <a:gd name="T154" fmla="*/ 0 h 142"/>
                <a:gd name="T155" fmla="*/ 167 w 167"/>
                <a:gd name="T156" fmla="*/ 142 h 1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7" h="142">
                  <a:moveTo>
                    <a:pt x="32" y="116"/>
                  </a:moveTo>
                  <a:cubicBezTo>
                    <a:pt x="32" y="108"/>
                    <a:pt x="32" y="108"/>
                    <a:pt x="32" y="108"/>
                  </a:cubicBezTo>
                  <a:cubicBezTo>
                    <a:pt x="162" y="81"/>
                    <a:pt x="162" y="81"/>
                    <a:pt x="162" y="81"/>
                  </a:cubicBezTo>
                  <a:cubicBezTo>
                    <a:pt x="162" y="88"/>
                    <a:pt x="162" y="88"/>
                    <a:pt x="162" y="88"/>
                  </a:cubicBezTo>
                  <a:cubicBezTo>
                    <a:pt x="32" y="116"/>
                    <a:pt x="32" y="116"/>
                    <a:pt x="32" y="116"/>
                  </a:cubicBezTo>
                  <a:moveTo>
                    <a:pt x="27" y="114"/>
                  </a:moveTo>
                  <a:cubicBezTo>
                    <a:pt x="6" y="71"/>
                    <a:pt x="6" y="71"/>
                    <a:pt x="6" y="71"/>
                  </a:cubicBezTo>
                  <a:cubicBezTo>
                    <a:pt x="6" y="65"/>
                    <a:pt x="6" y="65"/>
                    <a:pt x="6" y="65"/>
                  </a:cubicBezTo>
                  <a:cubicBezTo>
                    <a:pt x="27" y="107"/>
                    <a:pt x="27" y="107"/>
                    <a:pt x="27" y="107"/>
                  </a:cubicBezTo>
                  <a:cubicBezTo>
                    <a:pt x="27" y="108"/>
                    <a:pt x="27" y="108"/>
                    <a:pt x="27" y="108"/>
                  </a:cubicBezTo>
                  <a:cubicBezTo>
                    <a:pt x="27" y="114"/>
                    <a:pt x="27" y="114"/>
                    <a:pt x="27" y="114"/>
                  </a:cubicBezTo>
                  <a:moveTo>
                    <a:pt x="162" y="66"/>
                  </a:moveTo>
                  <a:cubicBezTo>
                    <a:pt x="143" y="28"/>
                    <a:pt x="143" y="28"/>
                    <a:pt x="143" y="28"/>
                  </a:cubicBezTo>
                  <a:cubicBezTo>
                    <a:pt x="143" y="20"/>
                    <a:pt x="143" y="20"/>
                    <a:pt x="143" y="20"/>
                  </a:cubicBezTo>
                  <a:cubicBezTo>
                    <a:pt x="162" y="56"/>
                    <a:pt x="162" y="56"/>
                    <a:pt x="162" y="56"/>
                  </a:cubicBezTo>
                  <a:cubicBezTo>
                    <a:pt x="162" y="66"/>
                    <a:pt x="162" y="66"/>
                    <a:pt x="162" y="66"/>
                  </a:cubicBezTo>
                  <a:moveTo>
                    <a:pt x="162" y="52"/>
                  </a:moveTo>
                  <a:cubicBezTo>
                    <a:pt x="143" y="15"/>
                    <a:pt x="143" y="15"/>
                    <a:pt x="143" y="15"/>
                  </a:cubicBezTo>
                  <a:cubicBezTo>
                    <a:pt x="143" y="10"/>
                    <a:pt x="143" y="10"/>
                    <a:pt x="143" y="10"/>
                  </a:cubicBezTo>
                  <a:cubicBezTo>
                    <a:pt x="163" y="49"/>
                    <a:pt x="163" y="49"/>
                    <a:pt x="163" y="49"/>
                  </a:cubicBezTo>
                  <a:cubicBezTo>
                    <a:pt x="162" y="49"/>
                    <a:pt x="162" y="50"/>
                    <a:pt x="162" y="51"/>
                  </a:cubicBezTo>
                  <a:cubicBezTo>
                    <a:pt x="162" y="52"/>
                    <a:pt x="162" y="52"/>
                    <a:pt x="162" y="52"/>
                  </a:cubicBezTo>
                  <a:moveTo>
                    <a:pt x="141" y="0"/>
                  </a:moveTo>
                  <a:cubicBezTo>
                    <a:pt x="139" y="0"/>
                    <a:pt x="138" y="1"/>
                    <a:pt x="138" y="3"/>
                  </a:cubicBezTo>
                  <a:cubicBezTo>
                    <a:pt x="138" y="22"/>
                    <a:pt x="138" y="22"/>
                    <a:pt x="138" y="22"/>
                  </a:cubicBezTo>
                  <a:cubicBezTo>
                    <a:pt x="4" y="51"/>
                    <a:pt x="4" y="51"/>
                    <a:pt x="4" y="51"/>
                  </a:cubicBezTo>
                  <a:cubicBezTo>
                    <a:pt x="3" y="51"/>
                    <a:pt x="3" y="51"/>
                    <a:pt x="3" y="51"/>
                  </a:cubicBezTo>
                  <a:cubicBezTo>
                    <a:pt x="0" y="51"/>
                    <a:pt x="0" y="51"/>
                    <a:pt x="0" y="51"/>
                  </a:cubicBezTo>
                  <a:cubicBezTo>
                    <a:pt x="1" y="54"/>
                    <a:pt x="1" y="54"/>
                    <a:pt x="1" y="54"/>
                  </a:cubicBezTo>
                  <a:cubicBezTo>
                    <a:pt x="1" y="85"/>
                    <a:pt x="1" y="85"/>
                    <a:pt x="1" y="85"/>
                  </a:cubicBezTo>
                  <a:cubicBezTo>
                    <a:pt x="1" y="86"/>
                    <a:pt x="2" y="88"/>
                    <a:pt x="4" y="88"/>
                  </a:cubicBezTo>
                  <a:cubicBezTo>
                    <a:pt x="5" y="88"/>
                    <a:pt x="6" y="86"/>
                    <a:pt x="6" y="85"/>
                  </a:cubicBezTo>
                  <a:cubicBezTo>
                    <a:pt x="6" y="78"/>
                    <a:pt x="6" y="78"/>
                    <a:pt x="6" y="78"/>
                  </a:cubicBezTo>
                  <a:cubicBezTo>
                    <a:pt x="26" y="121"/>
                    <a:pt x="26" y="121"/>
                    <a:pt x="26" y="121"/>
                  </a:cubicBezTo>
                  <a:cubicBezTo>
                    <a:pt x="27" y="120"/>
                    <a:pt x="27" y="120"/>
                    <a:pt x="27" y="120"/>
                  </a:cubicBezTo>
                  <a:cubicBezTo>
                    <a:pt x="27" y="139"/>
                    <a:pt x="27" y="139"/>
                    <a:pt x="27" y="139"/>
                  </a:cubicBezTo>
                  <a:cubicBezTo>
                    <a:pt x="27" y="141"/>
                    <a:pt x="28" y="142"/>
                    <a:pt x="29" y="142"/>
                  </a:cubicBezTo>
                  <a:cubicBezTo>
                    <a:pt x="31" y="142"/>
                    <a:pt x="32" y="141"/>
                    <a:pt x="32" y="139"/>
                  </a:cubicBezTo>
                  <a:cubicBezTo>
                    <a:pt x="32" y="119"/>
                    <a:pt x="32" y="119"/>
                    <a:pt x="32" y="119"/>
                  </a:cubicBezTo>
                  <a:cubicBezTo>
                    <a:pt x="162" y="91"/>
                    <a:pt x="162" y="91"/>
                    <a:pt x="162" y="91"/>
                  </a:cubicBezTo>
                  <a:cubicBezTo>
                    <a:pt x="162" y="110"/>
                    <a:pt x="162" y="110"/>
                    <a:pt x="162" y="110"/>
                  </a:cubicBezTo>
                  <a:cubicBezTo>
                    <a:pt x="162" y="111"/>
                    <a:pt x="163" y="112"/>
                    <a:pt x="164" y="112"/>
                  </a:cubicBezTo>
                  <a:cubicBezTo>
                    <a:pt x="166" y="112"/>
                    <a:pt x="167" y="111"/>
                    <a:pt x="167" y="110"/>
                  </a:cubicBezTo>
                  <a:cubicBezTo>
                    <a:pt x="167" y="80"/>
                    <a:pt x="167" y="80"/>
                    <a:pt x="167" y="80"/>
                  </a:cubicBezTo>
                  <a:cubicBezTo>
                    <a:pt x="167" y="79"/>
                    <a:pt x="167" y="79"/>
                    <a:pt x="167" y="79"/>
                  </a:cubicBezTo>
                  <a:cubicBezTo>
                    <a:pt x="167" y="77"/>
                    <a:pt x="167" y="77"/>
                    <a:pt x="167" y="77"/>
                  </a:cubicBezTo>
                  <a:cubicBezTo>
                    <a:pt x="167" y="51"/>
                    <a:pt x="167" y="51"/>
                    <a:pt x="167" y="51"/>
                  </a:cubicBezTo>
                  <a:cubicBezTo>
                    <a:pt x="167" y="50"/>
                    <a:pt x="166" y="49"/>
                    <a:pt x="165" y="48"/>
                  </a:cubicBezTo>
                  <a:cubicBezTo>
                    <a:pt x="143" y="6"/>
                    <a:pt x="143" y="6"/>
                    <a:pt x="143" y="6"/>
                  </a:cubicBezTo>
                  <a:cubicBezTo>
                    <a:pt x="143" y="3"/>
                    <a:pt x="143" y="3"/>
                    <a:pt x="143" y="3"/>
                  </a:cubicBezTo>
                  <a:cubicBezTo>
                    <a:pt x="143" y="1"/>
                    <a:pt x="142" y="0"/>
                    <a:pt x="14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sp>
        <p:nvSpPr>
          <p:cNvPr id="7174" name="直接连接符 3200"/>
          <p:cNvSpPr>
            <a:spLocks noChangeShapeType="1"/>
          </p:cNvSpPr>
          <p:nvPr/>
        </p:nvSpPr>
        <p:spPr bwMode="auto">
          <a:xfrm>
            <a:off x="1155700" y="1927225"/>
            <a:ext cx="3168650"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sp>
        <p:nvSpPr>
          <p:cNvPr id="7175" name="文本框 3201"/>
          <p:cNvSpPr>
            <a:spLocks noChangeArrowheads="1"/>
          </p:cNvSpPr>
          <p:nvPr/>
        </p:nvSpPr>
        <p:spPr bwMode="auto">
          <a:xfrm>
            <a:off x="1016000" y="917575"/>
            <a:ext cx="165576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4000">
                <a:solidFill>
                  <a:schemeClr val="bg1"/>
                </a:solidFill>
                <a:latin typeface="微软雅黑" pitchFamily="34" charset="-122"/>
                <a:ea typeface="微软雅黑" pitchFamily="34" charset="-122"/>
                <a:sym typeface="微软雅黑" pitchFamily="34" charset="-122"/>
              </a:rPr>
              <a:t>目录</a:t>
            </a:r>
          </a:p>
        </p:txBody>
      </p:sp>
      <p:sp>
        <p:nvSpPr>
          <p:cNvPr id="7176" name="文本框 3202"/>
          <p:cNvSpPr>
            <a:spLocks noChangeArrowheads="1"/>
          </p:cNvSpPr>
          <p:nvPr/>
        </p:nvSpPr>
        <p:spPr bwMode="auto">
          <a:xfrm>
            <a:off x="1530350" y="1446213"/>
            <a:ext cx="322580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en-US" altLang="zh-CN" sz="2800">
                <a:solidFill>
                  <a:schemeClr val="bg1"/>
                </a:solidFill>
                <a:latin typeface="微软雅黑" pitchFamily="34" charset="-122"/>
                <a:ea typeface="微软雅黑" pitchFamily="34" charset="-122"/>
                <a:sym typeface="微软雅黑" pitchFamily="34" charset="-122"/>
              </a:rPr>
              <a:t>contents</a:t>
            </a:r>
            <a:endParaRPr lang="zh-CN" altLang="en-US" sz="2800">
              <a:solidFill>
                <a:schemeClr val="bg1"/>
              </a:solidFill>
              <a:latin typeface="微软雅黑" pitchFamily="34" charset="-122"/>
              <a:ea typeface="微软雅黑" pitchFamily="34" charset="-122"/>
              <a:sym typeface="微软雅黑" pitchFamily="34" charset="-122"/>
            </a:endParaRPr>
          </a:p>
        </p:txBody>
      </p:sp>
      <p:grpSp>
        <p:nvGrpSpPr>
          <p:cNvPr id="7177" name="组合 3211"/>
          <p:cNvGrpSpPr>
            <a:grpSpLocks/>
          </p:cNvGrpSpPr>
          <p:nvPr/>
        </p:nvGrpSpPr>
        <p:grpSpPr bwMode="auto">
          <a:xfrm>
            <a:off x="1139825" y="2941638"/>
            <a:ext cx="647700" cy="649287"/>
            <a:chOff x="0" y="0"/>
            <a:chExt cx="648072" cy="648072"/>
          </a:xfrm>
        </p:grpSpPr>
        <p:sp>
          <p:nvSpPr>
            <p:cNvPr id="7201" name="矩形 3215"/>
            <p:cNvSpPr>
              <a:spLocks noChangeArrowheads="1"/>
            </p:cNvSpPr>
            <p:nvPr/>
          </p:nvSpPr>
          <p:spPr bwMode="auto">
            <a:xfrm>
              <a:off x="0" y="0"/>
              <a:ext cx="648072" cy="648072"/>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7202" name="文本框 3216"/>
            <p:cNvSpPr>
              <a:spLocks noChangeArrowheads="1"/>
            </p:cNvSpPr>
            <p:nvPr/>
          </p:nvSpPr>
          <p:spPr bwMode="auto">
            <a:xfrm>
              <a:off x="31522" y="31649"/>
              <a:ext cx="585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chemeClr val="bg1"/>
                  </a:solidFill>
                  <a:latin typeface="微软雅黑" pitchFamily="34" charset="-122"/>
                  <a:ea typeface="微软雅黑" pitchFamily="34" charset="-122"/>
                  <a:sym typeface="微软雅黑" pitchFamily="34" charset="-122"/>
                </a:rPr>
                <a:t>二</a:t>
              </a:r>
              <a:endParaRPr lang="zh-CN" altLang="en-US"/>
            </a:p>
          </p:txBody>
        </p:sp>
      </p:grpSp>
      <p:grpSp>
        <p:nvGrpSpPr>
          <p:cNvPr id="7178" name="组合 3218"/>
          <p:cNvGrpSpPr>
            <a:grpSpLocks/>
          </p:cNvGrpSpPr>
          <p:nvPr/>
        </p:nvGrpSpPr>
        <p:grpSpPr bwMode="auto">
          <a:xfrm>
            <a:off x="1139825" y="3725863"/>
            <a:ext cx="647700" cy="647700"/>
            <a:chOff x="0" y="0"/>
            <a:chExt cx="648072" cy="648072"/>
          </a:xfrm>
        </p:grpSpPr>
        <p:sp>
          <p:nvSpPr>
            <p:cNvPr id="7199" name="矩形 3222"/>
            <p:cNvSpPr>
              <a:spLocks noChangeArrowheads="1"/>
            </p:cNvSpPr>
            <p:nvPr/>
          </p:nvSpPr>
          <p:spPr bwMode="auto">
            <a:xfrm>
              <a:off x="0" y="0"/>
              <a:ext cx="648072" cy="648072"/>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7200" name="文本框 3223"/>
            <p:cNvSpPr>
              <a:spLocks noChangeArrowheads="1"/>
            </p:cNvSpPr>
            <p:nvPr/>
          </p:nvSpPr>
          <p:spPr bwMode="auto">
            <a:xfrm>
              <a:off x="31522" y="31649"/>
              <a:ext cx="585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chemeClr val="bg1"/>
                  </a:solidFill>
                  <a:latin typeface="微软雅黑" pitchFamily="34" charset="-122"/>
                  <a:ea typeface="微软雅黑" pitchFamily="34" charset="-122"/>
                  <a:sym typeface="微软雅黑" pitchFamily="34" charset="-122"/>
                </a:rPr>
                <a:t>三</a:t>
              </a:r>
              <a:endParaRPr lang="zh-CN" altLang="en-US"/>
            </a:p>
          </p:txBody>
        </p:sp>
      </p:grpSp>
      <p:grpSp>
        <p:nvGrpSpPr>
          <p:cNvPr id="7179" name="组合 3219"/>
          <p:cNvGrpSpPr>
            <a:grpSpLocks/>
          </p:cNvGrpSpPr>
          <p:nvPr/>
        </p:nvGrpSpPr>
        <p:grpSpPr bwMode="auto">
          <a:xfrm>
            <a:off x="1876425" y="2941638"/>
            <a:ext cx="3960813" cy="647700"/>
            <a:chOff x="0" y="0"/>
            <a:chExt cx="3960440" cy="648000"/>
          </a:xfrm>
        </p:grpSpPr>
        <p:sp>
          <p:nvSpPr>
            <p:cNvPr id="7198" name="文本框 3221"/>
            <p:cNvSpPr>
              <a:spLocks noChangeArrowheads="1"/>
            </p:cNvSpPr>
            <p:nvPr/>
          </p:nvSpPr>
          <p:spPr bwMode="auto">
            <a:xfrm>
              <a:off x="62871" y="77779"/>
              <a:ext cx="383469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2600">
                  <a:solidFill>
                    <a:srgbClr val="383843"/>
                  </a:solidFill>
                  <a:latin typeface="微软雅黑" pitchFamily="34" charset="-122"/>
                  <a:ea typeface="微软雅黑" pitchFamily="34" charset="-122"/>
                  <a:sym typeface="微软雅黑" pitchFamily="34" charset="-122"/>
                </a:rPr>
                <a:t>单击此处添加文字标题   </a:t>
              </a:r>
            </a:p>
          </p:txBody>
        </p:sp>
      </p:grpSp>
      <p:grpSp>
        <p:nvGrpSpPr>
          <p:cNvPr id="7180" name="组合 3224"/>
          <p:cNvGrpSpPr>
            <a:grpSpLocks/>
          </p:cNvGrpSpPr>
          <p:nvPr/>
        </p:nvGrpSpPr>
        <p:grpSpPr bwMode="auto">
          <a:xfrm>
            <a:off x="1139825" y="4510088"/>
            <a:ext cx="4697413" cy="647700"/>
            <a:chOff x="0" y="0"/>
            <a:chExt cx="4697581" cy="648072"/>
          </a:xfrm>
        </p:grpSpPr>
        <p:grpSp>
          <p:nvGrpSpPr>
            <p:cNvPr id="7193" name="组合 3225"/>
            <p:cNvGrpSpPr>
              <a:grpSpLocks/>
            </p:cNvGrpSpPr>
            <p:nvPr/>
          </p:nvGrpSpPr>
          <p:grpSpPr bwMode="auto">
            <a:xfrm>
              <a:off x="0" y="0"/>
              <a:ext cx="648072" cy="648072"/>
              <a:chOff x="0" y="0"/>
              <a:chExt cx="648072" cy="648072"/>
            </a:xfrm>
          </p:grpSpPr>
          <p:sp>
            <p:nvSpPr>
              <p:cNvPr id="7196" name="矩形 3229"/>
              <p:cNvSpPr>
                <a:spLocks noChangeArrowheads="1"/>
              </p:cNvSpPr>
              <p:nvPr/>
            </p:nvSpPr>
            <p:spPr bwMode="auto">
              <a:xfrm>
                <a:off x="0" y="0"/>
                <a:ext cx="648072" cy="648072"/>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7197" name="文本框 3230"/>
              <p:cNvSpPr>
                <a:spLocks noChangeArrowheads="1"/>
              </p:cNvSpPr>
              <p:nvPr/>
            </p:nvSpPr>
            <p:spPr bwMode="auto">
              <a:xfrm>
                <a:off x="31522" y="31649"/>
                <a:ext cx="585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chemeClr val="bg1"/>
                    </a:solidFill>
                    <a:latin typeface="微软雅黑" pitchFamily="34" charset="-122"/>
                    <a:ea typeface="微软雅黑" pitchFamily="34" charset="-122"/>
                    <a:sym typeface="微软雅黑" pitchFamily="34" charset="-122"/>
                  </a:rPr>
                  <a:t>四</a:t>
                </a:r>
                <a:endParaRPr lang="zh-CN" altLang="en-US"/>
              </a:p>
            </p:txBody>
          </p:sp>
        </p:grpSp>
        <p:grpSp>
          <p:nvGrpSpPr>
            <p:cNvPr id="7194" name="组合 3226"/>
            <p:cNvGrpSpPr>
              <a:grpSpLocks/>
            </p:cNvGrpSpPr>
            <p:nvPr/>
          </p:nvGrpSpPr>
          <p:grpSpPr bwMode="auto">
            <a:xfrm>
              <a:off x="737141" y="36"/>
              <a:ext cx="3960440" cy="648000"/>
              <a:chOff x="0" y="0"/>
              <a:chExt cx="3960440" cy="648000"/>
            </a:xfrm>
          </p:grpSpPr>
          <p:sp>
            <p:nvSpPr>
              <p:cNvPr id="7195" name="文本框 3228"/>
              <p:cNvSpPr>
                <a:spLocks noChangeArrowheads="1"/>
              </p:cNvSpPr>
              <p:nvPr/>
            </p:nvSpPr>
            <p:spPr bwMode="auto">
              <a:xfrm>
                <a:off x="62871" y="77779"/>
                <a:ext cx="383469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2600">
                    <a:solidFill>
                      <a:srgbClr val="383843"/>
                    </a:solidFill>
                    <a:latin typeface="微软雅黑" pitchFamily="34" charset="-122"/>
                    <a:ea typeface="微软雅黑" pitchFamily="34" charset="-122"/>
                    <a:sym typeface="微软雅黑" pitchFamily="34" charset="-122"/>
                  </a:rPr>
                  <a:t>单击此处添加文字标题   </a:t>
                </a:r>
              </a:p>
            </p:txBody>
          </p:sp>
        </p:grpSp>
      </p:grpSp>
      <p:grpSp>
        <p:nvGrpSpPr>
          <p:cNvPr id="7181" name="组合 3231"/>
          <p:cNvGrpSpPr>
            <a:grpSpLocks/>
          </p:cNvGrpSpPr>
          <p:nvPr/>
        </p:nvGrpSpPr>
        <p:grpSpPr bwMode="auto">
          <a:xfrm>
            <a:off x="1139825" y="5294313"/>
            <a:ext cx="4697413" cy="647700"/>
            <a:chOff x="0" y="0"/>
            <a:chExt cx="4697581" cy="648072"/>
          </a:xfrm>
        </p:grpSpPr>
        <p:grpSp>
          <p:nvGrpSpPr>
            <p:cNvPr id="7188" name="组合 3232"/>
            <p:cNvGrpSpPr>
              <a:grpSpLocks/>
            </p:cNvGrpSpPr>
            <p:nvPr/>
          </p:nvGrpSpPr>
          <p:grpSpPr bwMode="auto">
            <a:xfrm>
              <a:off x="0" y="0"/>
              <a:ext cx="648072" cy="648072"/>
              <a:chOff x="0" y="0"/>
              <a:chExt cx="648072" cy="648072"/>
            </a:xfrm>
          </p:grpSpPr>
          <p:sp>
            <p:nvSpPr>
              <p:cNvPr id="7191" name="矩形 3236"/>
              <p:cNvSpPr>
                <a:spLocks noChangeArrowheads="1"/>
              </p:cNvSpPr>
              <p:nvPr/>
            </p:nvSpPr>
            <p:spPr bwMode="auto">
              <a:xfrm>
                <a:off x="0" y="0"/>
                <a:ext cx="648072" cy="648072"/>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7192" name="文本框 3237"/>
              <p:cNvSpPr>
                <a:spLocks noChangeArrowheads="1"/>
              </p:cNvSpPr>
              <p:nvPr/>
            </p:nvSpPr>
            <p:spPr bwMode="auto">
              <a:xfrm>
                <a:off x="31522" y="31649"/>
                <a:ext cx="585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chemeClr val="bg1"/>
                    </a:solidFill>
                    <a:latin typeface="微软雅黑" pitchFamily="34" charset="-122"/>
                    <a:ea typeface="微软雅黑" pitchFamily="34" charset="-122"/>
                    <a:sym typeface="微软雅黑" pitchFamily="34" charset="-122"/>
                  </a:rPr>
                  <a:t>五</a:t>
                </a:r>
                <a:endParaRPr lang="zh-CN" altLang="en-US"/>
              </a:p>
            </p:txBody>
          </p:sp>
        </p:grpSp>
        <p:grpSp>
          <p:nvGrpSpPr>
            <p:cNvPr id="7189" name="组合 3233"/>
            <p:cNvGrpSpPr>
              <a:grpSpLocks/>
            </p:cNvGrpSpPr>
            <p:nvPr/>
          </p:nvGrpSpPr>
          <p:grpSpPr bwMode="auto">
            <a:xfrm>
              <a:off x="737141" y="36"/>
              <a:ext cx="3960440" cy="648000"/>
              <a:chOff x="0" y="0"/>
              <a:chExt cx="3960440" cy="648000"/>
            </a:xfrm>
          </p:grpSpPr>
          <p:sp>
            <p:nvSpPr>
              <p:cNvPr id="7190" name="文本框 3235"/>
              <p:cNvSpPr>
                <a:spLocks noChangeArrowheads="1"/>
              </p:cNvSpPr>
              <p:nvPr/>
            </p:nvSpPr>
            <p:spPr bwMode="auto">
              <a:xfrm>
                <a:off x="62871" y="77779"/>
                <a:ext cx="383469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2600">
                    <a:solidFill>
                      <a:srgbClr val="383843"/>
                    </a:solidFill>
                    <a:latin typeface="微软雅黑" pitchFamily="34" charset="-122"/>
                    <a:ea typeface="微软雅黑" pitchFamily="34" charset="-122"/>
                    <a:sym typeface="微软雅黑" pitchFamily="34" charset="-122"/>
                  </a:rPr>
                  <a:t>单击此处添加文字标题   </a:t>
                </a:r>
              </a:p>
            </p:txBody>
          </p:sp>
        </p:grpSp>
      </p:grpSp>
      <p:grpSp>
        <p:nvGrpSpPr>
          <p:cNvPr id="7182" name="组合 3204"/>
          <p:cNvGrpSpPr>
            <a:grpSpLocks/>
          </p:cNvGrpSpPr>
          <p:nvPr/>
        </p:nvGrpSpPr>
        <p:grpSpPr bwMode="auto">
          <a:xfrm>
            <a:off x="1139825" y="2157413"/>
            <a:ext cx="647700" cy="649287"/>
            <a:chOff x="0" y="0"/>
            <a:chExt cx="648072" cy="648072"/>
          </a:xfrm>
        </p:grpSpPr>
        <p:sp>
          <p:nvSpPr>
            <p:cNvPr id="7186" name="矩形 3208"/>
            <p:cNvSpPr>
              <a:spLocks noChangeArrowheads="1"/>
            </p:cNvSpPr>
            <p:nvPr/>
          </p:nvSpPr>
          <p:spPr bwMode="auto">
            <a:xfrm>
              <a:off x="0" y="0"/>
              <a:ext cx="648072" cy="648072"/>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7187" name="文本框 3209"/>
            <p:cNvSpPr>
              <a:spLocks noChangeArrowheads="1"/>
            </p:cNvSpPr>
            <p:nvPr/>
          </p:nvSpPr>
          <p:spPr bwMode="auto">
            <a:xfrm>
              <a:off x="31522" y="31649"/>
              <a:ext cx="585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chemeClr val="bg1"/>
                  </a:solidFill>
                  <a:latin typeface="微软雅黑" pitchFamily="34" charset="-122"/>
                  <a:ea typeface="微软雅黑" pitchFamily="34" charset="-122"/>
                  <a:sym typeface="微软雅黑" pitchFamily="34" charset="-122"/>
                </a:rPr>
                <a:t>一</a:t>
              </a:r>
            </a:p>
          </p:txBody>
        </p:sp>
      </p:grpSp>
      <p:sp>
        <p:nvSpPr>
          <p:cNvPr id="7183" name="文本框 3207"/>
          <p:cNvSpPr>
            <a:spLocks noChangeArrowheads="1"/>
          </p:cNvSpPr>
          <p:nvPr/>
        </p:nvSpPr>
        <p:spPr bwMode="auto">
          <a:xfrm>
            <a:off x="1939925" y="2235200"/>
            <a:ext cx="3835400"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2600">
                <a:solidFill>
                  <a:srgbClr val="383843"/>
                </a:solidFill>
                <a:latin typeface="微软雅黑" pitchFamily="34" charset="-122"/>
                <a:ea typeface="微软雅黑" pitchFamily="34" charset="-122"/>
                <a:sym typeface="微软雅黑" pitchFamily="34" charset="-122"/>
              </a:rPr>
              <a:t>单击此处添加文字标题   </a:t>
            </a:r>
          </a:p>
        </p:txBody>
      </p:sp>
      <p:grpSp>
        <p:nvGrpSpPr>
          <p:cNvPr id="7184" name="组合 1"/>
          <p:cNvGrpSpPr>
            <a:grpSpLocks/>
          </p:cNvGrpSpPr>
          <p:nvPr/>
        </p:nvGrpSpPr>
        <p:grpSpPr bwMode="auto">
          <a:xfrm>
            <a:off x="1876425" y="3725863"/>
            <a:ext cx="3960813" cy="647700"/>
            <a:chOff x="0" y="0"/>
            <a:chExt cx="3960440" cy="648000"/>
          </a:xfrm>
        </p:grpSpPr>
        <p:sp>
          <p:nvSpPr>
            <p:cNvPr id="7185" name="文本框 3214"/>
            <p:cNvSpPr>
              <a:spLocks noChangeArrowheads="1"/>
            </p:cNvSpPr>
            <p:nvPr/>
          </p:nvSpPr>
          <p:spPr bwMode="auto">
            <a:xfrm>
              <a:off x="62871" y="77779"/>
              <a:ext cx="383469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2600">
                  <a:solidFill>
                    <a:schemeClr val="bg1"/>
                  </a:solidFill>
                  <a:latin typeface="微软雅黑" pitchFamily="34" charset="-122"/>
                  <a:ea typeface="微软雅黑" pitchFamily="34" charset="-122"/>
                  <a:sym typeface="微软雅黑" pitchFamily="34" charset="-122"/>
                </a:rPr>
                <a:t>单击此处添加文字标题   </a:t>
              </a: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Freeform 444"/>
          <p:cNvSpPr>
            <a:spLocks noChangeArrowheads="1"/>
          </p:cNvSpPr>
          <p:nvPr/>
        </p:nvSpPr>
        <p:spPr bwMode="auto">
          <a:xfrm>
            <a:off x="8599488" y="3376613"/>
            <a:ext cx="2460625" cy="2074862"/>
          </a:xfrm>
          <a:custGeom>
            <a:avLst/>
            <a:gdLst>
              <a:gd name="T0" fmla="*/ 376056109 w 1830"/>
              <a:gd name="T1" fmla="*/ 600322256 h 1543"/>
              <a:gd name="T2" fmla="*/ 2147483647 w 1830"/>
              <a:gd name="T3" fmla="*/ 0 h 1543"/>
              <a:gd name="T4" fmla="*/ 2147483647 w 1830"/>
              <a:gd name="T5" fmla="*/ 2147483647 h 1543"/>
              <a:gd name="T6" fmla="*/ 0 w 1830"/>
              <a:gd name="T7" fmla="*/ 2147483647 h 1543"/>
              <a:gd name="T8" fmla="*/ 376056109 w 1830"/>
              <a:gd name="T9" fmla="*/ 600322256 h 1543"/>
              <a:gd name="T10" fmla="*/ 0 60000 65536"/>
              <a:gd name="T11" fmla="*/ 0 60000 65536"/>
              <a:gd name="T12" fmla="*/ 0 60000 65536"/>
              <a:gd name="T13" fmla="*/ 0 60000 65536"/>
              <a:gd name="T14" fmla="*/ 0 60000 65536"/>
              <a:gd name="T15" fmla="*/ 0 w 1830"/>
              <a:gd name="T16" fmla="*/ 0 h 1543"/>
              <a:gd name="T17" fmla="*/ 1830 w 1830"/>
              <a:gd name="T18" fmla="*/ 1543 h 1543"/>
            </a:gdLst>
            <a:ahLst/>
            <a:cxnLst>
              <a:cxn ang="T10">
                <a:pos x="T0" y="T1"/>
              </a:cxn>
              <a:cxn ang="T11">
                <a:pos x="T2" y="T3"/>
              </a:cxn>
              <a:cxn ang="T12">
                <a:pos x="T4" y="T5"/>
              </a:cxn>
              <a:cxn ang="T13">
                <a:pos x="T6" y="T7"/>
              </a:cxn>
              <a:cxn ang="T14">
                <a:pos x="T8" y="T9"/>
              </a:cxn>
            </a:cxnLst>
            <a:rect l="T15" t="T16" r="T17" b="T18"/>
            <a:pathLst>
              <a:path w="1830" h="1543">
                <a:moveTo>
                  <a:pt x="208" y="332"/>
                </a:moveTo>
                <a:lnTo>
                  <a:pt x="1830" y="0"/>
                </a:lnTo>
                <a:lnTo>
                  <a:pt x="1712" y="1543"/>
                </a:lnTo>
                <a:lnTo>
                  <a:pt x="0" y="1411"/>
                </a:lnTo>
                <a:lnTo>
                  <a:pt x="208" y="332"/>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195" name="Freeform 446"/>
          <p:cNvSpPr>
            <a:spLocks noChangeArrowheads="1"/>
          </p:cNvSpPr>
          <p:nvPr/>
        </p:nvSpPr>
        <p:spPr bwMode="auto">
          <a:xfrm>
            <a:off x="6715125" y="5275263"/>
            <a:ext cx="4176713" cy="644525"/>
          </a:xfrm>
          <a:custGeom>
            <a:avLst/>
            <a:gdLst>
              <a:gd name="T0" fmla="*/ 2147483647 w 1312"/>
              <a:gd name="T1" fmla="*/ 0 h 202"/>
              <a:gd name="T2" fmla="*/ 2147483647 w 1312"/>
              <a:gd name="T3" fmla="*/ 631203753 h 202"/>
              <a:gd name="T4" fmla="*/ 2147483647 w 1312"/>
              <a:gd name="T5" fmla="*/ 1038428687 h 202"/>
              <a:gd name="T6" fmla="*/ 2147483647 w 1312"/>
              <a:gd name="T7" fmla="*/ 2056497404 h 202"/>
              <a:gd name="T8" fmla="*/ 111478762 w 1312"/>
              <a:gd name="T9" fmla="*/ 397046544 h 202"/>
              <a:gd name="T10" fmla="*/ 172286228 w 1312"/>
              <a:gd name="T11" fmla="*/ 132347785 h 202"/>
              <a:gd name="T12" fmla="*/ 2147483647 w 1312"/>
              <a:gd name="T13" fmla="*/ 0 h 202"/>
              <a:gd name="T14" fmla="*/ 0 60000 65536"/>
              <a:gd name="T15" fmla="*/ 0 60000 65536"/>
              <a:gd name="T16" fmla="*/ 0 60000 65536"/>
              <a:gd name="T17" fmla="*/ 0 60000 65536"/>
              <a:gd name="T18" fmla="*/ 0 60000 65536"/>
              <a:gd name="T19" fmla="*/ 0 60000 65536"/>
              <a:gd name="T20" fmla="*/ 0 60000 65536"/>
              <a:gd name="T21" fmla="*/ 0 w 1312"/>
              <a:gd name="T22" fmla="*/ 0 h 202"/>
              <a:gd name="T23" fmla="*/ 1312 w 1312"/>
              <a:gd name="T24" fmla="*/ 202 h 2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202">
                <a:moveTo>
                  <a:pt x="589" y="0"/>
                </a:moveTo>
                <a:cubicBezTo>
                  <a:pt x="1312" y="62"/>
                  <a:pt x="1312" y="62"/>
                  <a:pt x="1312" y="62"/>
                </a:cubicBezTo>
                <a:cubicBezTo>
                  <a:pt x="1310" y="102"/>
                  <a:pt x="1310" y="102"/>
                  <a:pt x="1310" y="102"/>
                </a:cubicBezTo>
                <a:cubicBezTo>
                  <a:pt x="601" y="202"/>
                  <a:pt x="601" y="202"/>
                  <a:pt x="601" y="202"/>
                </a:cubicBezTo>
                <a:cubicBezTo>
                  <a:pt x="11" y="39"/>
                  <a:pt x="11" y="39"/>
                  <a:pt x="11" y="39"/>
                </a:cubicBezTo>
                <a:cubicBezTo>
                  <a:pt x="11" y="39"/>
                  <a:pt x="0" y="23"/>
                  <a:pt x="17" y="13"/>
                </a:cubicBezTo>
                <a:lnTo>
                  <a:pt x="589" y="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196" name="Freeform 452"/>
          <p:cNvSpPr>
            <a:spLocks noChangeArrowheads="1"/>
          </p:cNvSpPr>
          <p:nvPr/>
        </p:nvSpPr>
        <p:spPr bwMode="auto">
          <a:xfrm>
            <a:off x="8748713" y="3629025"/>
            <a:ext cx="2085975" cy="1603375"/>
          </a:xfrm>
          <a:custGeom>
            <a:avLst/>
            <a:gdLst>
              <a:gd name="T0" fmla="*/ 309307996 w 1551"/>
              <a:gd name="T1" fmla="*/ 416145758 h 1192"/>
              <a:gd name="T2" fmla="*/ 2147483647 w 1551"/>
              <a:gd name="T3" fmla="*/ 0 h 1192"/>
              <a:gd name="T4" fmla="*/ 2147483647 w 1551"/>
              <a:gd name="T5" fmla="*/ 2147483647 h 1192"/>
              <a:gd name="T6" fmla="*/ 0 w 1551"/>
              <a:gd name="T7" fmla="*/ 2022831082 h 1192"/>
              <a:gd name="T8" fmla="*/ 309307996 w 1551"/>
              <a:gd name="T9" fmla="*/ 416145758 h 1192"/>
              <a:gd name="T10" fmla="*/ 0 60000 65536"/>
              <a:gd name="T11" fmla="*/ 0 60000 65536"/>
              <a:gd name="T12" fmla="*/ 0 60000 65536"/>
              <a:gd name="T13" fmla="*/ 0 60000 65536"/>
              <a:gd name="T14" fmla="*/ 0 60000 65536"/>
              <a:gd name="T15" fmla="*/ 0 w 1551"/>
              <a:gd name="T16" fmla="*/ 0 h 1192"/>
              <a:gd name="T17" fmla="*/ 1551 w 1551"/>
              <a:gd name="T18" fmla="*/ 1192 h 1192"/>
            </a:gdLst>
            <a:ahLst/>
            <a:cxnLst>
              <a:cxn ang="T10">
                <a:pos x="T0" y="T1"/>
              </a:cxn>
              <a:cxn ang="T11">
                <a:pos x="T2" y="T3"/>
              </a:cxn>
              <a:cxn ang="T12">
                <a:pos x="T4" y="T5"/>
              </a:cxn>
              <a:cxn ang="T13">
                <a:pos x="T6" y="T7"/>
              </a:cxn>
              <a:cxn ang="T14">
                <a:pos x="T8" y="T9"/>
              </a:cxn>
            </a:cxnLst>
            <a:rect l="T15" t="T16" r="T17" b="T18"/>
            <a:pathLst>
              <a:path w="1551" h="1192">
                <a:moveTo>
                  <a:pt x="171" y="230"/>
                </a:moveTo>
                <a:lnTo>
                  <a:pt x="1551" y="0"/>
                </a:lnTo>
                <a:lnTo>
                  <a:pt x="1442" y="1192"/>
                </a:lnTo>
                <a:lnTo>
                  <a:pt x="0" y="1118"/>
                </a:lnTo>
                <a:lnTo>
                  <a:pt x="171" y="230"/>
                </a:lnTo>
                <a:close/>
              </a:path>
            </a:pathLst>
          </a:custGeom>
          <a:solidFill>
            <a:srgbClr val="EB61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nvGrpSpPr>
          <p:cNvPr id="8197" name="组合 2479"/>
          <p:cNvGrpSpPr>
            <a:grpSpLocks/>
          </p:cNvGrpSpPr>
          <p:nvPr/>
        </p:nvGrpSpPr>
        <p:grpSpPr bwMode="auto">
          <a:xfrm rot="635633">
            <a:off x="7145338" y="3286125"/>
            <a:ext cx="3470275" cy="2289175"/>
            <a:chOff x="0" y="0"/>
            <a:chExt cx="5841999" cy="3854450"/>
          </a:xfrm>
        </p:grpSpPr>
        <p:sp>
          <p:nvSpPr>
            <p:cNvPr id="8226" name="Freeform 5"/>
            <p:cNvSpPr>
              <a:spLocks noEditPoints="1" noChangeArrowheads="1"/>
            </p:cNvSpPr>
            <p:nvPr/>
          </p:nvSpPr>
          <p:spPr bwMode="auto">
            <a:xfrm>
              <a:off x="4995863" y="2293938"/>
              <a:ext cx="184150" cy="241300"/>
            </a:xfrm>
            <a:custGeom>
              <a:avLst/>
              <a:gdLst>
                <a:gd name="T0" fmla="*/ 353094471 w 49"/>
                <a:gd name="T1" fmla="*/ 156366170 h 64"/>
                <a:gd name="T2" fmla="*/ 353094471 w 49"/>
                <a:gd name="T3" fmla="*/ 156366170 h 64"/>
                <a:gd name="T4" fmla="*/ 127112356 w 49"/>
                <a:gd name="T5" fmla="*/ 454888203 h 64"/>
                <a:gd name="T6" fmla="*/ 353094471 w 49"/>
                <a:gd name="T7" fmla="*/ 753410236 h 64"/>
                <a:gd name="T8" fmla="*/ 353094471 w 49"/>
                <a:gd name="T9" fmla="*/ 753410236 h 64"/>
                <a:gd name="T10" fmla="*/ 579076587 w 49"/>
                <a:gd name="T11" fmla="*/ 454888203 h 64"/>
                <a:gd name="T12" fmla="*/ 353094471 w 49"/>
                <a:gd name="T13" fmla="*/ 156366170 h 64"/>
                <a:gd name="T14" fmla="*/ 353094471 w 49"/>
                <a:gd name="T15" fmla="*/ 781838392 h 64"/>
                <a:gd name="T16" fmla="*/ 98866001 w 49"/>
                <a:gd name="T17" fmla="*/ 454888203 h 64"/>
                <a:gd name="T18" fmla="*/ 353094471 w 49"/>
                <a:gd name="T19" fmla="*/ 127938014 h 64"/>
                <a:gd name="T20" fmla="*/ 353094471 w 49"/>
                <a:gd name="T21" fmla="*/ 127938014 h 64"/>
                <a:gd name="T22" fmla="*/ 607322942 w 49"/>
                <a:gd name="T23" fmla="*/ 454888203 h 64"/>
                <a:gd name="T24" fmla="*/ 353094471 w 49"/>
                <a:gd name="T25" fmla="*/ 781838392 h 64"/>
                <a:gd name="T26" fmla="*/ 353094471 w 49"/>
                <a:gd name="T27" fmla="*/ 781838392 h 64"/>
                <a:gd name="T28" fmla="*/ 353094471 w 49"/>
                <a:gd name="T29" fmla="*/ 0 h 64"/>
                <a:gd name="T30" fmla="*/ 353094471 w 49"/>
                <a:gd name="T31" fmla="*/ 0 h 64"/>
                <a:gd name="T32" fmla="*/ 0 w 49"/>
                <a:gd name="T33" fmla="*/ 469102281 h 64"/>
                <a:gd name="T34" fmla="*/ 338971294 w 49"/>
                <a:gd name="T35" fmla="*/ 909776406 h 64"/>
                <a:gd name="T36" fmla="*/ 353094471 w 49"/>
                <a:gd name="T37" fmla="*/ 909776406 h 64"/>
                <a:gd name="T38" fmla="*/ 692065765 w 49"/>
                <a:gd name="T39" fmla="*/ 454888203 h 64"/>
                <a:gd name="T40" fmla="*/ 353094471 w 49"/>
                <a:gd name="T41" fmla="*/ 0 h 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64"/>
                <a:gd name="T65" fmla="*/ 49 w 49"/>
                <a:gd name="T66" fmla="*/ 64 h 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64">
                  <a:moveTo>
                    <a:pt x="25" y="11"/>
                  </a:moveTo>
                  <a:cubicBezTo>
                    <a:pt x="25" y="11"/>
                    <a:pt x="25" y="11"/>
                    <a:pt x="25" y="11"/>
                  </a:cubicBezTo>
                  <a:cubicBezTo>
                    <a:pt x="16" y="11"/>
                    <a:pt x="9" y="21"/>
                    <a:pt x="9" y="32"/>
                  </a:cubicBezTo>
                  <a:cubicBezTo>
                    <a:pt x="9" y="44"/>
                    <a:pt x="16" y="53"/>
                    <a:pt x="25" y="53"/>
                  </a:cubicBezTo>
                  <a:cubicBezTo>
                    <a:pt x="25" y="53"/>
                    <a:pt x="25" y="53"/>
                    <a:pt x="25" y="53"/>
                  </a:cubicBezTo>
                  <a:cubicBezTo>
                    <a:pt x="34" y="53"/>
                    <a:pt x="41" y="43"/>
                    <a:pt x="41" y="32"/>
                  </a:cubicBezTo>
                  <a:cubicBezTo>
                    <a:pt x="41" y="20"/>
                    <a:pt x="34" y="11"/>
                    <a:pt x="25" y="11"/>
                  </a:cubicBezTo>
                  <a:moveTo>
                    <a:pt x="25" y="55"/>
                  </a:moveTo>
                  <a:cubicBezTo>
                    <a:pt x="15" y="55"/>
                    <a:pt x="7" y="45"/>
                    <a:pt x="7" y="32"/>
                  </a:cubicBezTo>
                  <a:cubicBezTo>
                    <a:pt x="7" y="19"/>
                    <a:pt x="15" y="9"/>
                    <a:pt x="25" y="9"/>
                  </a:cubicBezTo>
                  <a:cubicBezTo>
                    <a:pt x="25" y="9"/>
                    <a:pt x="25" y="9"/>
                    <a:pt x="25" y="9"/>
                  </a:cubicBezTo>
                  <a:cubicBezTo>
                    <a:pt x="35" y="9"/>
                    <a:pt x="43" y="19"/>
                    <a:pt x="43" y="32"/>
                  </a:cubicBezTo>
                  <a:cubicBezTo>
                    <a:pt x="43" y="44"/>
                    <a:pt x="35" y="55"/>
                    <a:pt x="25" y="55"/>
                  </a:cubicBezTo>
                  <a:cubicBezTo>
                    <a:pt x="25" y="55"/>
                    <a:pt x="25" y="55"/>
                    <a:pt x="25" y="55"/>
                  </a:cubicBezTo>
                  <a:moveTo>
                    <a:pt x="25" y="0"/>
                  </a:moveTo>
                  <a:cubicBezTo>
                    <a:pt x="25" y="0"/>
                    <a:pt x="25" y="0"/>
                    <a:pt x="25" y="0"/>
                  </a:cubicBezTo>
                  <a:cubicBezTo>
                    <a:pt x="11" y="0"/>
                    <a:pt x="0" y="14"/>
                    <a:pt x="0" y="33"/>
                  </a:cubicBezTo>
                  <a:cubicBezTo>
                    <a:pt x="0" y="50"/>
                    <a:pt x="11" y="64"/>
                    <a:pt x="24" y="64"/>
                  </a:cubicBezTo>
                  <a:cubicBezTo>
                    <a:pt x="25" y="64"/>
                    <a:pt x="25" y="64"/>
                    <a:pt x="25" y="64"/>
                  </a:cubicBezTo>
                  <a:cubicBezTo>
                    <a:pt x="39" y="64"/>
                    <a:pt x="49" y="49"/>
                    <a:pt x="49" y="32"/>
                  </a:cubicBezTo>
                  <a:cubicBezTo>
                    <a:pt x="49" y="14"/>
                    <a:pt x="39" y="0"/>
                    <a:pt x="2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27" name="Freeform 6"/>
            <p:cNvSpPr>
              <a:spLocks noChangeArrowheads="1"/>
            </p:cNvSpPr>
            <p:nvPr/>
          </p:nvSpPr>
          <p:spPr bwMode="auto">
            <a:xfrm>
              <a:off x="5191125" y="2290763"/>
              <a:ext cx="38100" cy="241300"/>
            </a:xfrm>
            <a:custGeom>
              <a:avLst/>
              <a:gdLst>
                <a:gd name="T0" fmla="*/ 72580500 w 10"/>
                <a:gd name="T1" fmla="*/ 0 h 64"/>
                <a:gd name="T2" fmla="*/ 72580500 w 10"/>
                <a:gd name="T3" fmla="*/ 0 h 64"/>
                <a:gd name="T4" fmla="*/ 0 w 10"/>
                <a:gd name="T5" fmla="*/ 170584019 h 64"/>
                <a:gd name="T6" fmla="*/ 58064400 w 10"/>
                <a:gd name="T7" fmla="*/ 326950189 h 64"/>
                <a:gd name="T8" fmla="*/ 58064400 w 10"/>
                <a:gd name="T9" fmla="*/ 895562328 h 64"/>
                <a:gd name="T10" fmla="*/ 72580500 w 10"/>
                <a:gd name="T11" fmla="*/ 909776406 h 64"/>
                <a:gd name="T12" fmla="*/ 72580500 w 10"/>
                <a:gd name="T13" fmla="*/ 909776406 h 64"/>
                <a:gd name="T14" fmla="*/ 87096600 w 10"/>
                <a:gd name="T15" fmla="*/ 895562328 h 64"/>
                <a:gd name="T16" fmla="*/ 87096600 w 10"/>
                <a:gd name="T17" fmla="*/ 326950189 h 64"/>
                <a:gd name="T18" fmla="*/ 145161000 w 10"/>
                <a:gd name="T19" fmla="*/ 170584019 h 64"/>
                <a:gd name="T20" fmla="*/ 72580500 w 10"/>
                <a:gd name="T21" fmla="*/ 0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64"/>
                <a:gd name="T35" fmla="*/ 10 w 10"/>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64">
                  <a:moveTo>
                    <a:pt x="5" y="0"/>
                  </a:moveTo>
                  <a:cubicBezTo>
                    <a:pt x="5" y="0"/>
                    <a:pt x="5" y="0"/>
                    <a:pt x="5" y="0"/>
                  </a:cubicBezTo>
                  <a:cubicBezTo>
                    <a:pt x="2" y="0"/>
                    <a:pt x="0" y="6"/>
                    <a:pt x="0" y="12"/>
                  </a:cubicBezTo>
                  <a:cubicBezTo>
                    <a:pt x="0" y="18"/>
                    <a:pt x="2" y="22"/>
                    <a:pt x="4" y="23"/>
                  </a:cubicBezTo>
                  <a:cubicBezTo>
                    <a:pt x="4" y="63"/>
                    <a:pt x="4" y="63"/>
                    <a:pt x="4" y="63"/>
                  </a:cubicBezTo>
                  <a:cubicBezTo>
                    <a:pt x="4" y="64"/>
                    <a:pt x="4" y="64"/>
                    <a:pt x="5" y="64"/>
                  </a:cubicBezTo>
                  <a:cubicBezTo>
                    <a:pt x="5" y="64"/>
                    <a:pt x="5" y="64"/>
                    <a:pt x="5" y="64"/>
                  </a:cubicBezTo>
                  <a:cubicBezTo>
                    <a:pt x="6" y="64"/>
                    <a:pt x="6" y="64"/>
                    <a:pt x="6" y="63"/>
                  </a:cubicBezTo>
                  <a:cubicBezTo>
                    <a:pt x="6" y="23"/>
                    <a:pt x="6" y="23"/>
                    <a:pt x="6" y="23"/>
                  </a:cubicBezTo>
                  <a:cubicBezTo>
                    <a:pt x="8" y="22"/>
                    <a:pt x="10" y="17"/>
                    <a:pt x="10" y="12"/>
                  </a:cubicBezTo>
                  <a:cubicBezTo>
                    <a:pt x="10" y="6"/>
                    <a:pt x="7"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28" name="Freeform 7"/>
            <p:cNvSpPr>
              <a:spLocks noChangeArrowheads="1"/>
            </p:cNvSpPr>
            <p:nvPr/>
          </p:nvSpPr>
          <p:spPr bwMode="auto">
            <a:xfrm>
              <a:off x="4954588" y="2293938"/>
              <a:ext cx="30163" cy="249238"/>
            </a:xfrm>
            <a:custGeom>
              <a:avLst/>
              <a:gdLst>
                <a:gd name="T0" fmla="*/ 113725821 w 8"/>
                <a:gd name="T1" fmla="*/ 0 h 66"/>
                <a:gd name="T2" fmla="*/ 99511507 w 8"/>
                <a:gd name="T3" fmla="*/ 0 h 66"/>
                <a:gd name="T4" fmla="*/ 99511507 w 8"/>
                <a:gd name="T5" fmla="*/ 142605676 h 66"/>
                <a:gd name="T6" fmla="*/ 85293423 w 8"/>
                <a:gd name="T7" fmla="*/ 142605676 h 66"/>
                <a:gd name="T8" fmla="*/ 85293423 w 8"/>
                <a:gd name="T9" fmla="*/ 0 h 66"/>
                <a:gd name="T10" fmla="*/ 85293423 w 8"/>
                <a:gd name="T11" fmla="*/ 0 h 66"/>
                <a:gd name="T12" fmla="*/ 85293423 w 8"/>
                <a:gd name="T13" fmla="*/ 0 h 66"/>
                <a:gd name="T14" fmla="*/ 71079110 w 8"/>
                <a:gd name="T15" fmla="*/ 14259435 h 66"/>
                <a:gd name="T16" fmla="*/ 71079110 w 8"/>
                <a:gd name="T17" fmla="*/ 142605676 h 66"/>
                <a:gd name="T18" fmla="*/ 56864796 w 8"/>
                <a:gd name="T19" fmla="*/ 142605676 h 66"/>
                <a:gd name="T20" fmla="*/ 56864796 w 8"/>
                <a:gd name="T21" fmla="*/ 14259435 h 66"/>
                <a:gd name="T22" fmla="*/ 42646712 w 8"/>
                <a:gd name="T23" fmla="*/ 0 h 66"/>
                <a:gd name="T24" fmla="*/ 42646712 w 8"/>
                <a:gd name="T25" fmla="*/ 0 h 66"/>
                <a:gd name="T26" fmla="*/ 42646712 w 8"/>
                <a:gd name="T27" fmla="*/ 14259435 h 66"/>
                <a:gd name="T28" fmla="*/ 42646712 w 8"/>
                <a:gd name="T29" fmla="*/ 142605676 h 66"/>
                <a:gd name="T30" fmla="*/ 28432398 w 8"/>
                <a:gd name="T31" fmla="*/ 142605676 h 66"/>
                <a:gd name="T32" fmla="*/ 28432398 w 8"/>
                <a:gd name="T33" fmla="*/ 14259435 h 66"/>
                <a:gd name="T34" fmla="*/ 14214314 w 8"/>
                <a:gd name="T35" fmla="*/ 0 h 66"/>
                <a:gd name="T36" fmla="*/ 14214314 w 8"/>
                <a:gd name="T37" fmla="*/ 0 h 66"/>
                <a:gd name="T38" fmla="*/ 14214314 w 8"/>
                <a:gd name="T39" fmla="*/ 0 h 66"/>
                <a:gd name="T40" fmla="*/ 0 w 8"/>
                <a:gd name="T41" fmla="*/ 14259435 h 66"/>
                <a:gd name="T42" fmla="*/ 0 w 8"/>
                <a:gd name="T43" fmla="*/ 313733997 h 66"/>
                <a:gd name="T44" fmla="*/ 28432398 w 8"/>
                <a:gd name="T45" fmla="*/ 342256643 h 66"/>
                <a:gd name="T46" fmla="*/ 28432398 w 8"/>
                <a:gd name="T47" fmla="*/ 342256643 h 66"/>
                <a:gd name="T48" fmla="*/ 42646712 w 8"/>
                <a:gd name="T49" fmla="*/ 342256643 h 66"/>
                <a:gd name="T50" fmla="*/ 42646712 w 8"/>
                <a:gd name="T51" fmla="*/ 926946333 h 66"/>
                <a:gd name="T52" fmla="*/ 56864796 w 8"/>
                <a:gd name="T53" fmla="*/ 941205767 h 66"/>
                <a:gd name="T54" fmla="*/ 56864796 w 8"/>
                <a:gd name="T55" fmla="*/ 941205767 h 66"/>
                <a:gd name="T56" fmla="*/ 85293423 w 8"/>
                <a:gd name="T57" fmla="*/ 912683122 h 66"/>
                <a:gd name="T58" fmla="*/ 85293423 w 8"/>
                <a:gd name="T59" fmla="*/ 342256643 h 66"/>
                <a:gd name="T60" fmla="*/ 99511507 w 8"/>
                <a:gd name="T61" fmla="*/ 342256643 h 66"/>
                <a:gd name="T62" fmla="*/ 113725821 w 8"/>
                <a:gd name="T63" fmla="*/ 313733997 h 66"/>
                <a:gd name="T64" fmla="*/ 113725821 w 8"/>
                <a:gd name="T65" fmla="*/ 0 h 66"/>
                <a:gd name="T66" fmla="*/ 113725821 w 8"/>
                <a:gd name="T67" fmla="*/ 0 h 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
                <a:gd name="T103" fmla="*/ 0 h 66"/>
                <a:gd name="T104" fmla="*/ 8 w 8"/>
                <a:gd name="T105" fmla="*/ 66 h 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 h="66">
                  <a:moveTo>
                    <a:pt x="8" y="0"/>
                  </a:moveTo>
                  <a:cubicBezTo>
                    <a:pt x="7" y="0"/>
                    <a:pt x="7" y="0"/>
                    <a:pt x="7" y="0"/>
                  </a:cubicBezTo>
                  <a:cubicBezTo>
                    <a:pt x="7" y="10"/>
                    <a:pt x="7" y="10"/>
                    <a:pt x="7" y="10"/>
                  </a:cubicBezTo>
                  <a:cubicBezTo>
                    <a:pt x="6" y="10"/>
                    <a:pt x="6" y="10"/>
                    <a:pt x="6" y="10"/>
                  </a:cubicBezTo>
                  <a:cubicBezTo>
                    <a:pt x="6" y="0"/>
                    <a:pt x="6" y="0"/>
                    <a:pt x="6" y="0"/>
                  </a:cubicBezTo>
                  <a:cubicBezTo>
                    <a:pt x="6" y="0"/>
                    <a:pt x="6" y="0"/>
                    <a:pt x="6" y="0"/>
                  </a:cubicBezTo>
                  <a:cubicBezTo>
                    <a:pt x="6" y="0"/>
                    <a:pt x="6" y="0"/>
                    <a:pt x="6" y="0"/>
                  </a:cubicBezTo>
                  <a:cubicBezTo>
                    <a:pt x="5" y="0"/>
                    <a:pt x="5" y="0"/>
                    <a:pt x="5" y="1"/>
                  </a:cubicBezTo>
                  <a:cubicBezTo>
                    <a:pt x="5" y="10"/>
                    <a:pt x="5" y="10"/>
                    <a:pt x="5" y="10"/>
                  </a:cubicBezTo>
                  <a:cubicBezTo>
                    <a:pt x="4" y="10"/>
                    <a:pt x="4" y="10"/>
                    <a:pt x="4" y="10"/>
                  </a:cubicBezTo>
                  <a:cubicBezTo>
                    <a:pt x="4" y="1"/>
                    <a:pt x="4" y="1"/>
                    <a:pt x="4" y="1"/>
                  </a:cubicBezTo>
                  <a:cubicBezTo>
                    <a:pt x="4" y="0"/>
                    <a:pt x="4" y="0"/>
                    <a:pt x="3" y="0"/>
                  </a:cubicBezTo>
                  <a:cubicBezTo>
                    <a:pt x="3" y="0"/>
                    <a:pt x="3" y="0"/>
                    <a:pt x="3" y="0"/>
                  </a:cubicBezTo>
                  <a:cubicBezTo>
                    <a:pt x="3" y="0"/>
                    <a:pt x="3" y="0"/>
                    <a:pt x="3" y="1"/>
                  </a:cubicBezTo>
                  <a:cubicBezTo>
                    <a:pt x="3" y="10"/>
                    <a:pt x="3" y="10"/>
                    <a:pt x="3" y="10"/>
                  </a:cubicBezTo>
                  <a:cubicBezTo>
                    <a:pt x="2" y="10"/>
                    <a:pt x="2" y="10"/>
                    <a:pt x="2" y="10"/>
                  </a:cubicBezTo>
                  <a:cubicBezTo>
                    <a:pt x="2" y="1"/>
                    <a:pt x="2" y="1"/>
                    <a:pt x="2" y="1"/>
                  </a:cubicBezTo>
                  <a:cubicBezTo>
                    <a:pt x="2" y="0"/>
                    <a:pt x="1" y="0"/>
                    <a:pt x="1" y="0"/>
                  </a:cubicBezTo>
                  <a:cubicBezTo>
                    <a:pt x="1" y="0"/>
                    <a:pt x="1" y="0"/>
                    <a:pt x="1" y="0"/>
                  </a:cubicBezTo>
                  <a:cubicBezTo>
                    <a:pt x="1" y="0"/>
                    <a:pt x="1" y="0"/>
                    <a:pt x="1" y="0"/>
                  </a:cubicBezTo>
                  <a:cubicBezTo>
                    <a:pt x="1" y="0"/>
                    <a:pt x="0" y="0"/>
                    <a:pt x="0" y="1"/>
                  </a:cubicBezTo>
                  <a:cubicBezTo>
                    <a:pt x="0" y="22"/>
                    <a:pt x="0" y="22"/>
                    <a:pt x="0" y="22"/>
                  </a:cubicBezTo>
                  <a:cubicBezTo>
                    <a:pt x="0" y="23"/>
                    <a:pt x="1" y="24"/>
                    <a:pt x="2" y="24"/>
                  </a:cubicBezTo>
                  <a:cubicBezTo>
                    <a:pt x="2" y="24"/>
                    <a:pt x="2" y="24"/>
                    <a:pt x="2" y="24"/>
                  </a:cubicBezTo>
                  <a:cubicBezTo>
                    <a:pt x="3" y="24"/>
                    <a:pt x="3" y="24"/>
                    <a:pt x="3" y="24"/>
                  </a:cubicBezTo>
                  <a:cubicBezTo>
                    <a:pt x="3" y="65"/>
                    <a:pt x="3" y="65"/>
                    <a:pt x="3" y="65"/>
                  </a:cubicBezTo>
                  <a:cubicBezTo>
                    <a:pt x="3" y="65"/>
                    <a:pt x="4" y="66"/>
                    <a:pt x="4" y="66"/>
                  </a:cubicBezTo>
                  <a:cubicBezTo>
                    <a:pt x="4" y="66"/>
                    <a:pt x="4" y="66"/>
                    <a:pt x="4" y="66"/>
                  </a:cubicBezTo>
                  <a:cubicBezTo>
                    <a:pt x="5" y="66"/>
                    <a:pt x="6" y="65"/>
                    <a:pt x="6" y="64"/>
                  </a:cubicBezTo>
                  <a:cubicBezTo>
                    <a:pt x="6" y="24"/>
                    <a:pt x="6" y="24"/>
                    <a:pt x="6" y="24"/>
                  </a:cubicBezTo>
                  <a:cubicBezTo>
                    <a:pt x="7" y="24"/>
                    <a:pt x="7" y="24"/>
                    <a:pt x="7" y="24"/>
                  </a:cubicBezTo>
                  <a:cubicBezTo>
                    <a:pt x="8" y="24"/>
                    <a:pt x="8" y="23"/>
                    <a:pt x="8" y="22"/>
                  </a:cubicBezTo>
                  <a:cubicBezTo>
                    <a:pt x="8" y="0"/>
                    <a:pt x="8" y="0"/>
                    <a:pt x="8" y="0"/>
                  </a:cubicBezTo>
                  <a:cubicBezTo>
                    <a:pt x="8" y="0"/>
                    <a:pt x="8"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29" name="Freeform 8"/>
            <p:cNvSpPr>
              <a:spLocks noEditPoints="1" noChangeArrowheads="1"/>
            </p:cNvSpPr>
            <p:nvPr/>
          </p:nvSpPr>
          <p:spPr bwMode="auto">
            <a:xfrm>
              <a:off x="3425825" y="1711325"/>
              <a:ext cx="79375" cy="87313"/>
            </a:xfrm>
            <a:custGeom>
              <a:avLst/>
              <a:gdLst>
                <a:gd name="T0" fmla="*/ 157151161 w 21"/>
                <a:gd name="T1" fmla="*/ 244992686 h 23"/>
                <a:gd name="T2" fmla="*/ 142867440 w 21"/>
                <a:gd name="T3" fmla="*/ 244992686 h 23"/>
                <a:gd name="T4" fmla="*/ 71433720 w 21"/>
                <a:gd name="T5" fmla="*/ 158522446 h 23"/>
                <a:gd name="T6" fmla="*/ 142867440 w 21"/>
                <a:gd name="T7" fmla="*/ 72056002 h 23"/>
                <a:gd name="T8" fmla="*/ 142867440 w 21"/>
                <a:gd name="T9" fmla="*/ 72056002 h 23"/>
                <a:gd name="T10" fmla="*/ 228584881 w 21"/>
                <a:gd name="T11" fmla="*/ 172936683 h 23"/>
                <a:gd name="T12" fmla="*/ 157151161 w 21"/>
                <a:gd name="T13" fmla="*/ 244992686 h 23"/>
                <a:gd name="T14" fmla="*/ 142867440 w 21"/>
                <a:gd name="T15" fmla="*/ 0 h 23"/>
                <a:gd name="T16" fmla="*/ 0 w 21"/>
                <a:gd name="T17" fmla="*/ 158522446 h 23"/>
                <a:gd name="T18" fmla="*/ 142867440 w 21"/>
                <a:gd name="T19" fmla="*/ 331459129 h 23"/>
                <a:gd name="T20" fmla="*/ 157151161 w 21"/>
                <a:gd name="T21" fmla="*/ 331459129 h 23"/>
                <a:gd name="T22" fmla="*/ 300018601 w 21"/>
                <a:gd name="T23" fmla="*/ 172936683 h 23"/>
                <a:gd name="T24" fmla="*/ 142867440 w 21"/>
                <a:gd name="T25" fmla="*/ 0 h 23"/>
                <a:gd name="T26" fmla="*/ 142867440 w 21"/>
                <a:gd name="T27" fmla="*/ 0 h 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23"/>
                <a:gd name="T44" fmla="*/ 21 w 21"/>
                <a:gd name="T45" fmla="*/ 23 h 2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23">
                  <a:moveTo>
                    <a:pt x="11" y="17"/>
                  </a:moveTo>
                  <a:cubicBezTo>
                    <a:pt x="10" y="17"/>
                    <a:pt x="10" y="17"/>
                    <a:pt x="10" y="17"/>
                  </a:cubicBezTo>
                  <a:cubicBezTo>
                    <a:pt x="7" y="17"/>
                    <a:pt x="5" y="14"/>
                    <a:pt x="5" y="11"/>
                  </a:cubicBezTo>
                  <a:cubicBezTo>
                    <a:pt x="5" y="8"/>
                    <a:pt x="7" y="5"/>
                    <a:pt x="10" y="5"/>
                  </a:cubicBezTo>
                  <a:cubicBezTo>
                    <a:pt x="10" y="5"/>
                    <a:pt x="10" y="5"/>
                    <a:pt x="10" y="5"/>
                  </a:cubicBezTo>
                  <a:cubicBezTo>
                    <a:pt x="13" y="6"/>
                    <a:pt x="16" y="8"/>
                    <a:pt x="16" y="12"/>
                  </a:cubicBezTo>
                  <a:cubicBezTo>
                    <a:pt x="16" y="15"/>
                    <a:pt x="13" y="17"/>
                    <a:pt x="11" y="17"/>
                  </a:cubicBezTo>
                  <a:moveTo>
                    <a:pt x="10" y="0"/>
                  </a:moveTo>
                  <a:cubicBezTo>
                    <a:pt x="4" y="0"/>
                    <a:pt x="0" y="5"/>
                    <a:pt x="0" y="11"/>
                  </a:cubicBezTo>
                  <a:cubicBezTo>
                    <a:pt x="0" y="17"/>
                    <a:pt x="4" y="22"/>
                    <a:pt x="10" y="23"/>
                  </a:cubicBezTo>
                  <a:cubicBezTo>
                    <a:pt x="10" y="23"/>
                    <a:pt x="11" y="23"/>
                    <a:pt x="11" y="23"/>
                  </a:cubicBezTo>
                  <a:cubicBezTo>
                    <a:pt x="16" y="23"/>
                    <a:pt x="21" y="18"/>
                    <a:pt x="21" y="12"/>
                  </a:cubicBezTo>
                  <a:cubicBezTo>
                    <a:pt x="21" y="6"/>
                    <a:pt x="16" y="0"/>
                    <a:pt x="10" y="0"/>
                  </a:cubicBezTo>
                  <a:cubicBezTo>
                    <a:pt x="10" y="0"/>
                    <a:pt x="10" y="0"/>
                    <a:pt x="1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30" name="Freeform 9"/>
            <p:cNvSpPr>
              <a:spLocks noEditPoints="1" noChangeArrowheads="1"/>
            </p:cNvSpPr>
            <p:nvPr/>
          </p:nvSpPr>
          <p:spPr bwMode="auto">
            <a:xfrm>
              <a:off x="3313113" y="1331913"/>
              <a:ext cx="563563" cy="338138"/>
            </a:xfrm>
            <a:custGeom>
              <a:avLst/>
              <a:gdLst>
                <a:gd name="T0" fmla="*/ 1326875270 w 150"/>
                <a:gd name="T1" fmla="*/ 1129256936 h 90"/>
                <a:gd name="T2" fmla="*/ 1538609646 w 150"/>
                <a:gd name="T3" fmla="*/ 917522435 h 90"/>
                <a:gd name="T4" fmla="*/ 1256298397 w 150"/>
                <a:gd name="T5" fmla="*/ 1129256936 h 90"/>
                <a:gd name="T6" fmla="*/ 945752641 w 150"/>
                <a:gd name="T7" fmla="*/ 875176286 h 90"/>
                <a:gd name="T8" fmla="*/ 1256298397 w 150"/>
                <a:gd name="T9" fmla="*/ 1129256936 h 90"/>
                <a:gd name="T10" fmla="*/ 564626256 w 150"/>
                <a:gd name="T11" fmla="*/ 1072795404 h 90"/>
                <a:gd name="T12" fmla="*/ 889287386 w 150"/>
                <a:gd name="T13" fmla="*/ 875176286 h 90"/>
                <a:gd name="T14" fmla="*/ 494049382 w 150"/>
                <a:gd name="T15" fmla="*/ 1072795404 h 90"/>
                <a:gd name="T16" fmla="*/ 409357135 w 150"/>
                <a:gd name="T17" fmla="*/ 832826380 h 90"/>
                <a:gd name="T18" fmla="*/ 494049382 w 150"/>
                <a:gd name="T19" fmla="*/ 1072795404 h 90"/>
                <a:gd name="T20" fmla="*/ 1326875270 w 150"/>
                <a:gd name="T21" fmla="*/ 832826380 h 90"/>
                <a:gd name="T22" fmla="*/ 1580959527 w 150"/>
                <a:gd name="T23" fmla="*/ 592861112 h 90"/>
                <a:gd name="T24" fmla="*/ 1256298397 w 150"/>
                <a:gd name="T25" fmla="*/ 832826380 h 90"/>
                <a:gd name="T26" fmla="*/ 945752641 w 150"/>
                <a:gd name="T27" fmla="*/ 536395824 h 90"/>
                <a:gd name="T28" fmla="*/ 1256298397 w 150"/>
                <a:gd name="T29" fmla="*/ 832826380 h 90"/>
                <a:gd name="T30" fmla="*/ 564626256 w 150"/>
                <a:gd name="T31" fmla="*/ 776364848 h 90"/>
                <a:gd name="T32" fmla="*/ 889287386 w 150"/>
                <a:gd name="T33" fmla="*/ 522280441 h 90"/>
                <a:gd name="T34" fmla="*/ 494049382 w 150"/>
                <a:gd name="T35" fmla="*/ 776364848 h 90"/>
                <a:gd name="T36" fmla="*/ 268199632 w 150"/>
                <a:gd name="T37" fmla="*/ 479934292 h 90"/>
                <a:gd name="T38" fmla="*/ 494049382 w 150"/>
                <a:gd name="T39" fmla="*/ 776364848 h 90"/>
                <a:gd name="T40" fmla="*/ 1326875270 w 150"/>
                <a:gd name="T41" fmla="*/ 494049675 h 90"/>
                <a:gd name="T42" fmla="*/ 1623305651 w 150"/>
                <a:gd name="T43" fmla="*/ 310545939 h 90"/>
                <a:gd name="T44" fmla="*/ 1256298397 w 150"/>
                <a:gd name="T45" fmla="*/ 494049675 h 90"/>
                <a:gd name="T46" fmla="*/ 945752641 w 150"/>
                <a:gd name="T47" fmla="*/ 239969024 h 90"/>
                <a:gd name="T48" fmla="*/ 1256298397 w 150"/>
                <a:gd name="T49" fmla="*/ 494049675 h 90"/>
                <a:gd name="T50" fmla="*/ 564626256 w 150"/>
                <a:gd name="T51" fmla="*/ 437588143 h 90"/>
                <a:gd name="T52" fmla="*/ 889287386 w 150"/>
                <a:gd name="T53" fmla="*/ 239969024 h 90"/>
                <a:gd name="T54" fmla="*/ 494049382 w 150"/>
                <a:gd name="T55" fmla="*/ 423472760 h 90"/>
                <a:gd name="T56" fmla="*/ 155272878 w 150"/>
                <a:gd name="T57" fmla="*/ 169388353 h 90"/>
                <a:gd name="T58" fmla="*/ 494049382 w 150"/>
                <a:gd name="T59" fmla="*/ 423472760 h 90"/>
                <a:gd name="T60" fmla="*/ 2004428279 w 150"/>
                <a:gd name="T61" fmla="*/ 0 h 90"/>
                <a:gd name="T62" fmla="*/ 2004428279 w 150"/>
                <a:gd name="T63" fmla="*/ 0 h 90"/>
                <a:gd name="T64" fmla="*/ 1722117030 w 150"/>
                <a:gd name="T65" fmla="*/ 197619118 h 90"/>
                <a:gd name="T66" fmla="*/ 70576873 w 150"/>
                <a:gd name="T67" fmla="*/ 42346149 h 90"/>
                <a:gd name="T68" fmla="*/ 14115375 w 150"/>
                <a:gd name="T69" fmla="*/ 56461532 h 90"/>
                <a:gd name="T70" fmla="*/ 395238003 w 150"/>
                <a:gd name="T71" fmla="*/ 1157487702 h 90"/>
                <a:gd name="T72" fmla="*/ 1552728778 w 150"/>
                <a:gd name="T73" fmla="*/ 1270414523 h 90"/>
                <a:gd name="T74" fmla="*/ 1609190276 w 150"/>
                <a:gd name="T75" fmla="*/ 1213952991 h 90"/>
                <a:gd name="T76" fmla="*/ 1736232405 w 150"/>
                <a:gd name="T77" fmla="*/ 225849884 h 90"/>
                <a:gd name="T78" fmla="*/ 1962082155 w 150"/>
                <a:gd name="T79" fmla="*/ 70576915 h 90"/>
                <a:gd name="T80" fmla="*/ 2046778160 w 150"/>
                <a:gd name="T81" fmla="*/ 155272970 h 90"/>
                <a:gd name="T82" fmla="*/ 2032659028 w 150"/>
                <a:gd name="T83" fmla="*/ 0 h 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0"/>
                <a:gd name="T127" fmla="*/ 0 h 90"/>
                <a:gd name="T128" fmla="*/ 150 w 150"/>
                <a:gd name="T129" fmla="*/ 90 h 9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0" h="90">
                  <a:moveTo>
                    <a:pt x="107" y="81"/>
                  </a:moveTo>
                  <a:cubicBezTo>
                    <a:pt x="94" y="80"/>
                    <a:pt x="94" y="80"/>
                    <a:pt x="94" y="80"/>
                  </a:cubicBezTo>
                  <a:cubicBezTo>
                    <a:pt x="94" y="64"/>
                    <a:pt x="94" y="64"/>
                    <a:pt x="94" y="64"/>
                  </a:cubicBezTo>
                  <a:cubicBezTo>
                    <a:pt x="109" y="65"/>
                    <a:pt x="109" y="65"/>
                    <a:pt x="109" y="65"/>
                  </a:cubicBezTo>
                  <a:cubicBezTo>
                    <a:pt x="107" y="81"/>
                    <a:pt x="107" y="81"/>
                    <a:pt x="107" y="81"/>
                  </a:cubicBezTo>
                  <a:moveTo>
                    <a:pt x="89" y="80"/>
                  </a:moveTo>
                  <a:cubicBezTo>
                    <a:pt x="67" y="78"/>
                    <a:pt x="67" y="78"/>
                    <a:pt x="67" y="78"/>
                  </a:cubicBezTo>
                  <a:cubicBezTo>
                    <a:pt x="67" y="62"/>
                    <a:pt x="67" y="62"/>
                    <a:pt x="67" y="62"/>
                  </a:cubicBezTo>
                  <a:cubicBezTo>
                    <a:pt x="89" y="64"/>
                    <a:pt x="89" y="64"/>
                    <a:pt x="89" y="64"/>
                  </a:cubicBezTo>
                  <a:cubicBezTo>
                    <a:pt x="89" y="80"/>
                    <a:pt x="89" y="80"/>
                    <a:pt x="89" y="80"/>
                  </a:cubicBezTo>
                  <a:moveTo>
                    <a:pt x="63" y="78"/>
                  </a:moveTo>
                  <a:cubicBezTo>
                    <a:pt x="40" y="76"/>
                    <a:pt x="40" y="76"/>
                    <a:pt x="40" y="76"/>
                  </a:cubicBezTo>
                  <a:cubicBezTo>
                    <a:pt x="40" y="60"/>
                    <a:pt x="40" y="60"/>
                    <a:pt x="40" y="60"/>
                  </a:cubicBezTo>
                  <a:cubicBezTo>
                    <a:pt x="63" y="62"/>
                    <a:pt x="63" y="62"/>
                    <a:pt x="63" y="62"/>
                  </a:cubicBezTo>
                  <a:cubicBezTo>
                    <a:pt x="63" y="78"/>
                    <a:pt x="63" y="78"/>
                    <a:pt x="63" y="78"/>
                  </a:cubicBezTo>
                  <a:moveTo>
                    <a:pt x="35" y="76"/>
                  </a:moveTo>
                  <a:cubicBezTo>
                    <a:pt x="35" y="76"/>
                    <a:pt x="35" y="76"/>
                    <a:pt x="35" y="76"/>
                  </a:cubicBezTo>
                  <a:cubicBezTo>
                    <a:pt x="29" y="59"/>
                    <a:pt x="29" y="59"/>
                    <a:pt x="29" y="59"/>
                  </a:cubicBezTo>
                  <a:cubicBezTo>
                    <a:pt x="35" y="60"/>
                    <a:pt x="35" y="60"/>
                    <a:pt x="35" y="60"/>
                  </a:cubicBezTo>
                  <a:cubicBezTo>
                    <a:pt x="35" y="76"/>
                    <a:pt x="35" y="76"/>
                    <a:pt x="35" y="76"/>
                  </a:cubicBezTo>
                  <a:moveTo>
                    <a:pt x="110" y="61"/>
                  </a:moveTo>
                  <a:cubicBezTo>
                    <a:pt x="94" y="59"/>
                    <a:pt x="94" y="59"/>
                    <a:pt x="94" y="59"/>
                  </a:cubicBezTo>
                  <a:cubicBezTo>
                    <a:pt x="94" y="40"/>
                    <a:pt x="94" y="40"/>
                    <a:pt x="94" y="40"/>
                  </a:cubicBezTo>
                  <a:cubicBezTo>
                    <a:pt x="112" y="42"/>
                    <a:pt x="112" y="42"/>
                    <a:pt x="112" y="42"/>
                  </a:cubicBezTo>
                  <a:cubicBezTo>
                    <a:pt x="110" y="61"/>
                    <a:pt x="110" y="61"/>
                    <a:pt x="110" y="61"/>
                  </a:cubicBezTo>
                  <a:moveTo>
                    <a:pt x="89" y="59"/>
                  </a:moveTo>
                  <a:cubicBezTo>
                    <a:pt x="67" y="57"/>
                    <a:pt x="67" y="57"/>
                    <a:pt x="67" y="57"/>
                  </a:cubicBezTo>
                  <a:cubicBezTo>
                    <a:pt x="67" y="38"/>
                    <a:pt x="67" y="38"/>
                    <a:pt x="67" y="38"/>
                  </a:cubicBezTo>
                  <a:cubicBezTo>
                    <a:pt x="89" y="40"/>
                    <a:pt x="89" y="40"/>
                    <a:pt x="89" y="40"/>
                  </a:cubicBezTo>
                  <a:cubicBezTo>
                    <a:pt x="89" y="59"/>
                    <a:pt x="89" y="59"/>
                    <a:pt x="89" y="59"/>
                  </a:cubicBezTo>
                  <a:moveTo>
                    <a:pt x="63" y="57"/>
                  </a:moveTo>
                  <a:cubicBezTo>
                    <a:pt x="40" y="55"/>
                    <a:pt x="40" y="55"/>
                    <a:pt x="40" y="55"/>
                  </a:cubicBezTo>
                  <a:cubicBezTo>
                    <a:pt x="40" y="36"/>
                    <a:pt x="40" y="36"/>
                    <a:pt x="40" y="36"/>
                  </a:cubicBezTo>
                  <a:cubicBezTo>
                    <a:pt x="63" y="37"/>
                    <a:pt x="63" y="37"/>
                    <a:pt x="63" y="37"/>
                  </a:cubicBezTo>
                  <a:cubicBezTo>
                    <a:pt x="63" y="57"/>
                    <a:pt x="63" y="57"/>
                    <a:pt x="63" y="57"/>
                  </a:cubicBezTo>
                  <a:moveTo>
                    <a:pt x="35" y="55"/>
                  </a:moveTo>
                  <a:cubicBezTo>
                    <a:pt x="27" y="54"/>
                    <a:pt x="27" y="54"/>
                    <a:pt x="27" y="54"/>
                  </a:cubicBezTo>
                  <a:cubicBezTo>
                    <a:pt x="19" y="34"/>
                    <a:pt x="19" y="34"/>
                    <a:pt x="19" y="34"/>
                  </a:cubicBezTo>
                  <a:cubicBezTo>
                    <a:pt x="35" y="35"/>
                    <a:pt x="35" y="35"/>
                    <a:pt x="35" y="35"/>
                  </a:cubicBezTo>
                  <a:cubicBezTo>
                    <a:pt x="35" y="55"/>
                    <a:pt x="35" y="55"/>
                    <a:pt x="35" y="55"/>
                  </a:cubicBezTo>
                  <a:moveTo>
                    <a:pt x="113" y="37"/>
                  </a:moveTo>
                  <a:cubicBezTo>
                    <a:pt x="94" y="35"/>
                    <a:pt x="94" y="35"/>
                    <a:pt x="94" y="35"/>
                  </a:cubicBezTo>
                  <a:cubicBezTo>
                    <a:pt x="94" y="20"/>
                    <a:pt x="94" y="20"/>
                    <a:pt x="94" y="20"/>
                  </a:cubicBezTo>
                  <a:cubicBezTo>
                    <a:pt x="115" y="22"/>
                    <a:pt x="115" y="22"/>
                    <a:pt x="115" y="22"/>
                  </a:cubicBezTo>
                  <a:cubicBezTo>
                    <a:pt x="113" y="37"/>
                    <a:pt x="113" y="37"/>
                    <a:pt x="113" y="37"/>
                  </a:cubicBezTo>
                  <a:moveTo>
                    <a:pt x="89" y="35"/>
                  </a:moveTo>
                  <a:cubicBezTo>
                    <a:pt x="67" y="33"/>
                    <a:pt x="67" y="33"/>
                    <a:pt x="67" y="33"/>
                  </a:cubicBezTo>
                  <a:cubicBezTo>
                    <a:pt x="67" y="17"/>
                    <a:pt x="67" y="17"/>
                    <a:pt x="67" y="17"/>
                  </a:cubicBezTo>
                  <a:cubicBezTo>
                    <a:pt x="89" y="19"/>
                    <a:pt x="89" y="19"/>
                    <a:pt x="89" y="19"/>
                  </a:cubicBezTo>
                  <a:cubicBezTo>
                    <a:pt x="89" y="35"/>
                    <a:pt x="89" y="35"/>
                    <a:pt x="89" y="35"/>
                  </a:cubicBezTo>
                  <a:moveTo>
                    <a:pt x="63" y="33"/>
                  </a:moveTo>
                  <a:cubicBezTo>
                    <a:pt x="40" y="31"/>
                    <a:pt x="40" y="31"/>
                    <a:pt x="40" y="31"/>
                  </a:cubicBezTo>
                  <a:cubicBezTo>
                    <a:pt x="40" y="15"/>
                    <a:pt x="40" y="15"/>
                    <a:pt x="40" y="15"/>
                  </a:cubicBezTo>
                  <a:cubicBezTo>
                    <a:pt x="63" y="17"/>
                    <a:pt x="63" y="17"/>
                    <a:pt x="63" y="17"/>
                  </a:cubicBezTo>
                  <a:cubicBezTo>
                    <a:pt x="63" y="33"/>
                    <a:pt x="63" y="33"/>
                    <a:pt x="63" y="33"/>
                  </a:cubicBezTo>
                  <a:moveTo>
                    <a:pt x="35" y="30"/>
                  </a:moveTo>
                  <a:cubicBezTo>
                    <a:pt x="17" y="29"/>
                    <a:pt x="17" y="29"/>
                    <a:pt x="17" y="29"/>
                  </a:cubicBezTo>
                  <a:cubicBezTo>
                    <a:pt x="11" y="12"/>
                    <a:pt x="11" y="12"/>
                    <a:pt x="11" y="12"/>
                  </a:cubicBezTo>
                  <a:cubicBezTo>
                    <a:pt x="35" y="15"/>
                    <a:pt x="35" y="15"/>
                    <a:pt x="35" y="15"/>
                  </a:cubicBezTo>
                  <a:cubicBezTo>
                    <a:pt x="35" y="30"/>
                    <a:pt x="35" y="30"/>
                    <a:pt x="35" y="30"/>
                  </a:cubicBezTo>
                  <a:moveTo>
                    <a:pt x="144" y="0"/>
                  </a:moveTo>
                  <a:cubicBezTo>
                    <a:pt x="144" y="0"/>
                    <a:pt x="143" y="0"/>
                    <a:pt x="142" y="0"/>
                  </a:cubicBezTo>
                  <a:cubicBezTo>
                    <a:pt x="142" y="0"/>
                    <a:pt x="142" y="0"/>
                    <a:pt x="142" y="0"/>
                  </a:cubicBezTo>
                  <a:cubicBezTo>
                    <a:pt x="142" y="0"/>
                    <a:pt x="142" y="0"/>
                    <a:pt x="142" y="0"/>
                  </a:cubicBezTo>
                  <a:cubicBezTo>
                    <a:pt x="141" y="1"/>
                    <a:pt x="141" y="1"/>
                    <a:pt x="141" y="1"/>
                  </a:cubicBezTo>
                  <a:cubicBezTo>
                    <a:pt x="122" y="14"/>
                    <a:pt x="122" y="14"/>
                    <a:pt x="122" y="14"/>
                  </a:cubicBezTo>
                  <a:cubicBezTo>
                    <a:pt x="121" y="14"/>
                    <a:pt x="121" y="14"/>
                    <a:pt x="120" y="14"/>
                  </a:cubicBezTo>
                  <a:cubicBezTo>
                    <a:pt x="5" y="3"/>
                    <a:pt x="5" y="3"/>
                    <a:pt x="5" y="3"/>
                  </a:cubicBezTo>
                  <a:cubicBezTo>
                    <a:pt x="5" y="3"/>
                    <a:pt x="4" y="3"/>
                    <a:pt x="4" y="3"/>
                  </a:cubicBezTo>
                  <a:cubicBezTo>
                    <a:pt x="3" y="3"/>
                    <a:pt x="2" y="3"/>
                    <a:pt x="1" y="4"/>
                  </a:cubicBezTo>
                  <a:cubicBezTo>
                    <a:pt x="0" y="6"/>
                    <a:pt x="0" y="7"/>
                    <a:pt x="1" y="9"/>
                  </a:cubicBezTo>
                  <a:cubicBezTo>
                    <a:pt x="28" y="82"/>
                    <a:pt x="28" y="82"/>
                    <a:pt x="28" y="82"/>
                  </a:cubicBezTo>
                  <a:cubicBezTo>
                    <a:pt x="29" y="84"/>
                    <a:pt x="31" y="85"/>
                    <a:pt x="32" y="85"/>
                  </a:cubicBezTo>
                  <a:cubicBezTo>
                    <a:pt x="110" y="90"/>
                    <a:pt x="110" y="90"/>
                    <a:pt x="110" y="90"/>
                  </a:cubicBezTo>
                  <a:cubicBezTo>
                    <a:pt x="110" y="90"/>
                    <a:pt x="110" y="90"/>
                    <a:pt x="110" y="90"/>
                  </a:cubicBezTo>
                  <a:cubicBezTo>
                    <a:pt x="112" y="90"/>
                    <a:pt x="113" y="88"/>
                    <a:pt x="114" y="86"/>
                  </a:cubicBezTo>
                  <a:cubicBezTo>
                    <a:pt x="124" y="19"/>
                    <a:pt x="124" y="19"/>
                    <a:pt x="124" y="19"/>
                  </a:cubicBezTo>
                  <a:cubicBezTo>
                    <a:pt x="124" y="18"/>
                    <a:pt x="124" y="17"/>
                    <a:pt x="123" y="16"/>
                  </a:cubicBezTo>
                  <a:cubicBezTo>
                    <a:pt x="139" y="5"/>
                    <a:pt x="139" y="5"/>
                    <a:pt x="139" y="5"/>
                  </a:cubicBezTo>
                  <a:cubicBezTo>
                    <a:pt x="139" y="5"/>
                    <a:pt x="139" y="5"/>
                    <a:pt x="139" y="5"/>
                  </a:cubicBezTo>
                  <a:cubicBezTo>
                    <a:pt x="140" y="8"/>
                    <a:pt x="142" y="11"/>
                    <a:pt x="145" y="11"/>
                  </a:cubicBezTo>
                  <a:cubicBezTo>
                    <a:pt x="145" y="11"/>
                    <a:pt x="145" y="11"/>
                    <a:pt x="145" y="11"/>
                  </a:cubicBezTo>
                  <a:cubicBezTo>
                    <a:pt x="148" y="11"/>
                    <a:pt x="150" y="9"/>
                    <a:pt x="150" y="6"/>
                  </a:cubicBezTo>
                  <a:cubicBezTo>
                    <a:pt x="150" y="3"/>
                    <a:pt x="147" y="0"/>
                    <a:pt x="144" y="0"/>
                  </a:cubicBezTo>
                  <a:cubicBezTo>
                    <a:pt x="144" y="0"/>
                    <a:pt x="144" y="0"/>
                    <a:pt x="14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31" name="Freeform 10"/>
            <p:cNvSpPr>
              <a:spLocks noEditPoints="1" noChangeArrowheads="1"/>
            </p:cNvSpPr>
            <p:nvPr/>
          </p:nvSpPr>
          <p:spPr bwMode="auto">
            <a:xfrm>
              <a:off x="3635375" y="1689100"/>
              <a:ext cx="106363" cy="120650"/>
            </a:xfrm>
            <a:custGeom>
              <a:avLst/>
              <a:gdLst>
                <a:gd name="T0" fmla="*/ 202021324 w 28"/>
                <a:gd name="T1" fmla="*/ 355382116 h 32"/>
                <a:gd name="T2" fmla="*/ 202021324 w 28"/>
                <a:gd name="T3" fmla="*/ 355382116 h 32"/>
                <a:gd name="T4" fmla="*/ 86579482 w 28"/>
                <a:gd name="T5" fmla="*/ 213230023 h 32"/>
                <a:gd name="T6" fmla="*/ 202021324 w 28"/>
                <a:gd name="T7" fmla="*/ 99506088 h 32"/>
                <a:gd name="T8" fmla="*/ 202021324 w 28"/>
                <a:gd name="T9" fmla="*/ 99506088 h 32"/>
                <a:gd name="T10" fmla="*/ 317459367 w 28"/>
                <a:gd name="T11" fmla="*/ 227444102 h 32"/>
                <a:gd name="T12" fmla="*/ 202021324 w 28"/>
                <a:gd name="T13" fmla="*/ 355382116 h 32"/>
                <a:gd name="T14" fmla="*/ 187590144 w 28"/>
                <a:gd name="T15" fmla="*/ 0 h 32"/>
                <a:gd name="T16" fmla="*/ 0 w 28"/>
                <a:gd name="T17" fmla="*/ 213230023 h 32"/>
                <a:gd name="T18" fmla="*/ 202021324 w 28"/>
                <a:gd name="T19" fmla="*/ 454888203 h 32"/>
                <a:gd name="T20" fmla="*/ 216448705 w 28"/>
                <a:gd name="T21" fmla="*/ 454888203 h 32"/>
                <a:gd name="T22" fmla="*/ 404038849 w 28"/>
                <a:gd name="T23" fmla="*/ 241658180 h 32"/>
                <a:gd name="T24" fmla="*/ 202021324 w 28"/>
                <a:gd name="T25" fmla="*/ 0 h 32"/>
                <a:gd name="T26" fmla="*/ 187590144 w 28"/>
                <a:gd name="T27" fmla="*/ 0 h 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8"/>
                <a:gd name="T43" fmla="*/ 0 h 32"/>
                <a:gd name="T44" fmla="*/ 28 w 28"/>
                <a:gd name="T45" fmla="*/ 32 h 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8" h="32">
                  <a:moveTo>
                    <a:pt x="14" y="25"/>
                  </a:moveTo>
                  <a:cubicBezTo>
                    <a:pt x="14" y="25"/>
                    <a:pt x="14" y="25"/>
                    <a:pt x="14" y="25"/>
                  </a:cubicBezTo>
                  <a:cubicBezTo>
                    <a:pt x="9" y="25"/>
                    <a:pt x="6" y="21"/>
                    <a:pt x="6" y="15"/>
                  </a:cubicBezTo>
                  <a:cubicBezTo>
                    <a:pt x="6" y="10"/>
                    <a:pt x="9" y="7"/>
                    <a:pt x="14" y="7"/>
                  </a:cubicBezTo>
                  <a:cubicBezTo>
                    <a:pt x="14" y="7"/>
                    <a:pt x="14" y="7"/>
                    <a:pt x="14" y="7"/>
                  </a:cubicBezTo>
                  <a:cubicBezTo>
                    <a:pt x="19" y="7"/>
                    <a:pt x="22" y="11"/>
                    <a:pt x="22" y="16"/>
                  </a:cubicBezTo>
                  <a:cubicBezTo>
                    <a:pt x="22" y="21"/>
                    <a:pt x="19" y="25"/>
                    <a:pt x="14" y="25"/>
                  </a:cubicBezTo>
                  <a:moveTo>
                    <a:pt x="13" y="0"/>
                  </a:moveTo>
                  <a:cubicBezTo>
                    <a:pt x="6" y="0"/>
                    <a:pt x="0" y="7"/>
                    <a:pt x="0" y="15"/>
                  </a:cubicBezTo>
                  <a:cubicBezTo>
                    <a:pt x="0" y="24"/>
                    <a:pt x="6" y="31"/>
                    <a:pt x="14" y="32"/>
                  </a:cubicBezTo>
                  <a:cubicBezTo>
                    <a:pt x="14" y="32"/>
                    <a:pt x="14" y="32"/>
                    <a:pt x="15" y="32"/>
                  </a:cubicBezTo>
                  <a:cubicBezTo>
                    <a:pt x="22" y="32"/>
                    <a:pt x="28" y="25"/>
                    <a:pt x="28" y="17"/>
                  </a:cubicBezTo>
                  <a:cubicBezTo>
                    <a:pt x="28" y="8"/>
                    <a:pt x="22" y="1"/>
                    <a:pt x="14" y="0"/>
                  </a:cubicBezTo>
                  <a:cubicBezTo>
                    <a:pt x="14" y="0"/>
                    <a:pt x="13" y="0"/>
                    <a:pt x="1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32" name="Freeform 11"/>
            <p:cNvSpPr>
              <a:spLocks noEditPoints="1" noChangeArrowheads="1"/>
            </p:cNvSpPr>
            <p:nvPr/>
          </p:nvSpPr>
          <p:spPr bwMode="auto">
            <a:xfrm>
              <a:off x="2411413" y="774700"/>
              <a:ext cx="630238" cy="658813"/>
            </a:xfrm>
            <a:custGeom>
              <a:avLst/>
              <a:gdLst>
                <a:gd name="T0" fmla="*/ 1027336708 w 168"/>
                <a:gd name="T1" fmla="*/ 1714878945 h 175"/>
                <a:gd name="T2" fmla="*/ 830316057 w 168"/>
                <a:gd name="T3" fmla="*/ 1403083458 h 175"/>
                <a:gd name="T4" fmla="*/ 1168071105 w 168"/>
                <a:gd name="T5" fmla="*/ 708626792 h 175"/>
                <a:gd name="T6" fmla="*/ 1336948629 w 168"/>
                <a:gd name="T7" fmla="*/ 793662609 h 175"/>
                <a:gd name="T8" fmla="*/ 1322873313 w 168"/>
                <a:gd name="T9" fmla="*/ 1403083458 h 175"/>
                <a:gd name="T10" fmla="*/ 1055483588 w 168"/>
                <a:gd name="T11" fmla="*/ 1729052836 h 175"/>
                <a:gd name="T12" fmla="*/ 351826612 w 168"/>
                <a:gd name="T13" fmla="*/ 255107452 h 175"/>
                <a:gd name="T14" fmla="*/ 379973491 w 168"/>
                <a:gd name="T15" fmla="*/ 2069192341 h 175"/>
                <a:gd name="T16" fmla="*/ 1407313951 w 168"/>
                <a:gd name="T17" fmla="*/ 2147483647 h 175"/>
                <a:gd name="T18" fmla="*/ 2147483647 w 168"/>
                <a:gd name="T19" fmla="*/ 2097540123 h 175"/>
                <a:gd name="T20" fmla="*/ 2147483647 w 168"/>
                <a:gd name="T21" fmla="*/ 2069192341 h 175"/>
                <a:gd name="T22" fmla="*/ 2026530289 w 168"/>
                <a:gd name="T23" fmla="*/ 2040848324 h 175"/>
                <a:gd name="T24" fmla="*/ 1393238636 w 168"/>
                <a:gd name="T25" fmla="*/ 2147483647 h 175"/>
                <a:gd name="T26" fmla="*/ 576997895 w 168"/>
                <a:gd name="T27" fmla="*/ 1899124471 h 175"/>
                <a:gd name="T28" fmla="*/ 576997895 w 168"/>
                <a:gd name="T29" fmla="*/ 453523105 h 175"/>
                <a:gd name="T30" fmla="*/ 1308801750 w 168"/>
                <a:gd name="T31" fmla="*/ 269277579 h 175"/>
                <a:gd name="T32" fmla="*/ 2110970927 w 168"/>
                <a:gd name="T33" fmla="*/ 1147976006 h 175"/>
                <a:gd name="T34" fmla="*/ 1857652765 w 168"/>
                <a:gd name="T35" fmla="*/ 1700705054 h 175"/>
                <a:gd name="T36" fmla="*/ 1674703677 w 168"/>
                <a:gd name="T37" fmla="*/ 1757396854 h 175"/>
                <a:gd name="T38" fmla="*/ 1646556798 w 168"/>
                <a:gd name="T39" fmla="*/ 1672361036 h 175"/>
                <a:gd name="T40" fmla="*/ 1843581201 w 168"/>
                <a:gd name="T41" fmla="*/ 581073066 h 175"/>
                <a:gd name="T42" fmla="*/ 1519897717 w 168"/>
                <a:gd name="T43" fmla="*/ 538558922 h 175"/>
                <a:gd name="T44" fmla="*/ 1505826153 w 168"/>
                <a:gd name="T45" fmla="*/ 552729048 h 175"/>
                <a:gd name="T46" fmla="*/ 1365091757 w 168"/>
                <a:gd name="T47" fmla="*/ 524385031 h 175"/>
                <a:gd name="T48" fmla="*/ 1083630467 w 168"/>
                <a:gd name="T49" fmla="*/ 439349213 h 175"/>
                <a:gd name="T50" fmla="*/ 450338814 w 168"/>
                <a:gd name="T51" fmla="*/ 1289703623 h 175"/>
                <a:gd name="T52" fmla="*/ 999193581 w 168"/>
                <a:gd name="T53" fmla="*/ 1969986397 h 175"/>
                <a:gd name="T54" fmla="*/ 1182142669 w 168"/>
                <a:gd name="T55" fmla="*/ 1941638615 h 175"/>
                <a:gd name="T56" fmla="*/ 1590263039 w 168"/>
                <a:gd name="T57" fmla="*/ 2026674432 h 175"/>
                <a:gd name="T58" fmla="*/ 2110970927 w 168"/>
                <a:gd name="T59" fmla="*/ 1828258780 h 175"/>
                <a:gd name="T60" fmla="*/ 2147483647 w 168"/>
                <a:gd name="T61" fmla="*/ 623590975 h 175"/>
                <a:gd name="T62" fmla="*/ 1294726434 w 168"/>
                <a:gd name="T63" fmla="*/ 14173891 h 17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8"/>
                <a:gd name="T97" fmla="*/ 0 h 175"/>
                <a:gd name="T98" fmla="*/ 168 w 168"/>
                <a:gd name="T99" fmla="*/ 175 h 17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8" h="175">
                  <a:moveTo>
                    <a:pt x="75" y="122"/>
                  </a:moveTo>
                  <a:cubicBezTo>
                    <a:pt x="75" y="122"/>
                    <a:pt x="74" y="122"/>
                    <a:pt x="73" y="121"/>
                  </a:cubicBezTo>
                  <a:cubicBezTo>
                    <a:pt x="69" y="121"/>
                    <a:pt x="66" y="119"/>
                    <a:pt x="63" y="115"/>
                  </a:cubicBezTo>
                  <a:cubicBezTo>
                    <a:pt x="60" y="110"/>
                    <a:pt x="59" y="105"/>
                    <a:pt x="59" y="99"/>
                  </a:cubicBezTo>
                  <a:cubicBezTo>
                    <a:pt x="59" y="86"/>
                    <a:pt x="61" y="74"/>
                    <a:pt x="66" y="64"/>
                  </a:cubicBezTo>
                  <a:cubicBezTo>
                    <a:pt x="70" y="55"/>
                    <a:pt x="76" y="50"/>
                    <a:pt x="83" y="50"/>
                  </a:cubicBezTo>
                  <a:cubicBezTo>
                    <a:pt x="84" y="50"/>
                    <a:pt x="84" y="50"/>
                    <a:pt x="85" y="50"/>
                  </a:cubicBezTo>
                  <a:cubicBezTo>
                    <a:pt x="89" y="51"/>
                    <a:pt x="93" y="53"/>
                    <a:pt x="95" y="56"/>
                  </a:cubicBezTo>
                  <a:cubicBezTo>
                    <a:pt x="98" y="60"/>
                    <a:pt x="99" y="65"/>
                    <a:pt x="99" y="70"/>
                  </a:cubicBezTo>
                  <a:cubicBezTo>
                    <a:pt x="99" y="79"/>
                    <a:pt x="97" y="89"/>
                    <a:pt x="94" y="99"/>
                  </a:cubicBezTo>
                  <a:cubicBezTo>
                    <a:pt x="91" y="109"/>
                    <a:pt x="88" y="115"/>
                    <a:pt x="85" y="118"/>
                  </a:cubicBezTo>
                  <a:cubicBezTo>
                    <a:pt x="82" y="120"/>
                    <a:pt x="79" y="122"/>
                    <a:pt x="75" y="122"/>
                  </a:cubicBezTo>
                  <a:moveTo>
                    <a:pt x="75" y="0"/>
                  </a:moveTo>
                  <a:cubicBezTo>
                    <a:pt x="55" y="0"/>
                    <a:pt x="38" y="6"/>
                    <a:pt x="25" y="18"/>
                  </a:cubicBezTo>
                  <a:cubicBezTo>
                    <a:pt x="9" y="34"/>
                    <a:pt x="0" y="55"/>
                    <a:pt x="0" y="81"/>
                  </a:cubicBezTo>
                  <a:cubicBezTo>
                    <a:pt x="0" y="107"/>
                    <a:pt x="9" y="129"/>
                    <a:pt x="27" y="146"/>
                  </a:cubicBezTo>
                  <a:cubicBezTo>
                    <a:pt x="45" y="163"/>
                    <a:pt x="66" y="173"/>
                    <a:pt x="91" y="175"/>
                  </a:cubicBezTo>
                  <a:cubicBezTo>
                    <a:pt x="94" y="175"/>
                    <a:pt x="97" y="175"/>
                    <a:pt x="100" y="175"/>
                  </a:cubicBezTo>
                  <a:cubicBezTo>
                    <a:pt x="112" y="175"/>
                    <a:pt x="123" y="174"/>
                    <a:pt x="134" y="170"/>
                  </a:cubicBezTo>
                  <a:cubicBezTo>
                    <a:pt x="147" y="166"/>
                    <a:pt x="159" y="158"/>
                    <a:pt x="168" y="148"/>
                  </a:cubicBezTo>
                  <a:cubicBezTo>
                    <a:pt x="168" y="148"/>
                    <a:pt x="168" y="147"/>
                    <a:pt x="168" y="147"/>
                  </a:cubicBezTo>
                  <a:cubicBezTo>
                    <a:pt x="168" y="146"/>
                    <a:pt x="167" y="146"/>
                    <a:pt x="166" y="146"/>
                  </a:cubicBezTo>
                  <a:cubicBezTo>
                    <a:pt x="145" y="144"/>
                    <a:pt x="145" y="144"/>
                    <a:pt x="145" y="144"/>
                  </a:cubicBezTo>
                  <a:cubicBezTo>
                    <a:pt x="144" y="144"/>
                    <a:pt x="144" y="144"/>
                    <a:pt x="144" y="144"/>
                  </a:cubicBezTo>
                  <a:cubicBezTo>
                    <a:pt x="136" y="149"/>
                    <a:pt x="128" y="153"/>
                    <a:pt x="119" y="155"/>
                  </a:cubicBezTo>
                  <a:cubicBezTo>
                    <a:pt x="113" y="157"/>
                    <a:pt x="106" y="158"/>
                    <a:pt x="99" y="158"/>
                  </a:cubicBezTo>
                  <a:cubicBezTo>
                    <a:pt x="97" y="158"/>
                    <a:pt x="94" y="157"/>
                    <a:pt x="91" y="157"/>
                  </a:cubicBezTo>
                  <a:cubicBezTo>
                    <a:pt x="71" y="155"/>
                    <a:pt x="54" y="148"/>
                    <a:pt x="41" y="134"/>
                  </a:cubicBezTo>
                  <a:cubicBezTo>
                    <a:pt x="27" y="121"/>
                    <a:pt x="21" y="103"/>
                    <a:pt x="21" y="82"/>
                  </a:cubicBezTo>
                  <a:cubicBezTo>
                    <a:pt x="21" y="60"/>
                    <a:pt x="28" y="43"/>
                    <a:pt x="41" y="32"/>
                  </a:cubicBezTo>
                  <a:cubicBezTo>
                    <a:pt x="52" y="23"/>
                    <a:pt x="65" y="18"/>
                    <a:pt x="81" y="18"/>
                  </a:cubicBezTo>
                  <a:cubicBezTo>
                    <a:pt x="85" y="18"/>
                    <a:pt x="89" y="19"/>
                    <a:pt x="93" y="19"/>
                  </a:cubicBezTo>
                  <a:cubicBezTo>
                    <a:pt x="110" y="22"/>
                    <a:pt x="124" y="29"/>
                    <a:pt x="135" y="40"/>
                  </a:cubicBezTo>
                  <a:cubicBezTo>
                    <a:pt x="145" y="51"/>
                    <a:pt x="150" y="65"/>
                    <a:pt x="150" y="81"/>
                  </a:cubicBezTo>
                  <a:cubicBezTo>
                    <a:pt x="150" y="90"/>
                    <a:pt x="148" y="98"/>
                    <a:pt x="145" y="105"/>
                  </a:cubicBezTo>
                  <a:cubicBezTo>
                    <a:pt x="141" y="112"/>
                    <a:pt x="137" y="117"/>
                    <a:pt x="132" y="120"/>
                  </a:cubicBezTo>
                  <a:cubicBezTo>
                    <a:pt x="128" y="122"/>
                    <a:pt x="124" y="124"/>
                    <a:pt x="121" y="124"/>
                  </a:cubicBezTo>
                  <a:cubicBezTo>
                    <a:pt x="120" y="124"/>
                    <a:pt x="120" y="124"/>
                    <a:pt x="119" y="124"/>
                  </a:cubicBezTo>
                  <a:cubicBezTo>
                    <a:pt x="117" y="123"/>
                    <a:pt x="117" y="123"/>
                    <a:pt x="117" y="121"/>
                  </a:cubicBezTo>
                  <a:cubicBezTo>
                    <a:pt x="117" y="121"/>
                    <a:pt x="117" y="120"/>
                    <a:pt x="117" y="118"/>
                  </a:cubicBezTo>
                  <a:cubicBezTo>
                    <a:pt x="131" y="42"/>
                    <a:pt x="131" y="42"/>
                    <a:pt x="131" y="42"/>
                  </a:cubicBezTo>
                  <a:cubicBezTo>
                    <a:pt x="131" y="42"/>
                    <a:pt x="131" y="41"/>
                    <a:pt x="131" y="41"/>
                  </a:cubicBezTo>
                  <a:cubicBezTo>
                    <a:pt x="130" y="41"/>
                    <a:pt x="130" y="40"/>
                    <a:pt x="129" y="40"/>
                  </a:cubicBezTo>
                  <a:cubicBezTo>
                    <a:pt x="108" y="38"/>
                    <a:pt x="108" y="38"/>
                    <a:pt x="108" y="38"/>
                  </a:cubicBezTo>
                  <a:cubicBezTo>
                    <a:pt x="108" y="38"/>
                    <a:pt x="108" y="38"/>
                    <a:pt x="108" y="38"/>
                  </a:cubicBezTo>
                  <a:cubicBezTo>
                    <a:pt x="108" y="38"/>
                    <a:pt x="107" y="38"/>
                    <a:pt x="107" y="39"/>
                  </a:cubicBezTo>
                  <a:cubicBezTo>
                    <a:pt x="106" y="46"/>
                    <a:pt x="106" y="46"/>
                    <a:pt x="106" y="46"/>
                  </a:cubicBezTo>
                  <a:cubicBezTo>
                    <a:pt x="103" y="42"/>
                    <a:pt x="100" y="39"/>
                    <a:pt x="97" y="37"/>
                  </a:cubicBezTo>
                  <a:cubicBezTo>
                    <a:pt x="92" y="34"/>
                    <a:pt x="87" y="32"/>
                    <a:pt x="82" y="31"/>
                  </a:cubicBezTo>
                  <a:cubicBezTo>
                    <a:pt x="80" y="31"/>
                    <a:pt x="78" y="31"/>
                    <a:pt x="77" y="31"/>
                  </a:cubicBezTo>
                  <a:cubicBezTo>
                    <a:pt x="65" y="31"/>
                    <a:pt x="55" y="36"/>
                    <a:pt x="47" y="47"/>
                  </a:cubicBezTo>
                  <a:cubicBezTo>
                    <a:pt x="37" y="59"/>
                    <a:pt x="32" y="74"/>
                    <a:pt x="32" y="91"/>
                  </a:cubicBezTo>
                  <a:cubicBezTo>
                    <a:pt x="32" y="104"/>
                    <a:pt x="36" y="115"/>
                    <a:pt x="43" y="124"/>
                  </a:cubicBezTo>
                  <a:cubicBezTo>
                    <a:pt x="50" y="133"/>
                    <a:pt x="59" y="138"/>
                    <a:pt x="71" y="139"/>
                  </a:cubicBezTo>
                  <a:cubicBezTo>
                    <a:pt x="72" y="139"/>
                    <a:pt x="73" y="139"/>
                    <a:pt x="75" y="139"/>
                  </a:cubicBezTo>
                  <a:cubicBezTo>
                    <a:pt x="78" y="139"/>
                    <a:pt x="81" y="138"/>
                    <a:pt x="84" y="137"/>
                  </a:cubicBezTo>
                  <a:cubicBezTo>
                    <a:pt x="88" y="136"/>
                    <a:pt x="91" y="134"/>
                    <a:pt x="96" y="131"/>
                  </a:cubicBezTo>
                  <a:cubicBezTo>
                    <a:pt x="98" y="138"/>
                    <a:pt x="104" y="142"/>
                    <a:pt x="113" y="143"/>
                  </a:cubicBezTo>
                  <a:cubicBezTo>
                    <a:pt x="114" y="143"/>
                    <a:pt x="116" y="143"/>
                    <a:pt x="117" y="143"/>
                  </a:cubicBezTo>
                  <a:cubicBezTo>
                    <a:pt x="128" y="143"/>
                    <a:pt x="139" y="138"/>
                    <a:pt x="150" y="129"/>
                  </a:cubicBezTo>
                  <a:cubicBezTo>
                    <a:pt x="162" y="118"/>
                    <a:pt x="168" y="103"/>
                    <a:pt x="168" y="83"/>
                  </a:cubicBezTo>
                  <a:cubicBezTo>
                    <a:pt x="168" y="68"/>
                    <a:pt x="165" y="55"/>
                    <a:pt x="158" y="44"/>
                  </a:cubicBezTo>
                  <a:cubicBezTo>
                    <a:pt x="151" y="32"/>
                    <a:pt x="143" y="23"/>
                    <a:pt x="133" y="16"/>
                  </a:cubicBezTo>
                  <a:cubicBezTo>
                    <a:pt x="122" y="9"/>
                    <a:pt x="109" y="4"/>
                    <a:pt x="92" y="1"/>
                  </a:cubicBezTo>
                  <a:cubicBezTo>
                    <a:pt x="86" y="1"/>
                    <a:pt x="81" y="0"/>
                    <a:pt x="7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33" name="Freeform 12"/>
            <p:cNvSpPr>
              <a:spLocks noChangeArrowheads="1"/>
            </p:cNvSpPr>
            <p:nvPr/>
          </p:nvSpPr>
          <p:spPr bwMode="auto">
            <a:xfrm>
              <a:off x="3887788" y="2436813"/>
              <a:ext cx="574675" cy="771525"/>
            </a:xfrm>
            <a:custGeom>
              <a:avLst/>
              <a:gdLst>
                <a:gd name="T0" fmla="*/ 2147483647 w 153"/>
                <a:gd name="T1" fmla="*/ 0 h 205"/>
                <a:gd name="T2" fmla="*/ 790042907 w 153"/>
                <a:gd name="T3" fmla="*/ 566566561 h 205"/>
                <a:gd name="T4" fmla="*/ 790042907 w 153"/>
                <a:gd name="T5" fmla="*/ 2147483647 h 205"/>
                <a:gd name="T6" fmla="*/ 578423534 w 153"/>
                <a:gd name="T7" fmla="*/ 2147483647 h 205"/>
                <a:gd name="T8" fmla="*/ 550208118 w 153"/>
                <a:gd name="T9" fmla="*/ 2147483647 h 205"/>
                <a:gd name="T10" fmla="*/ 225727082 w 153"/>
                <a:gd name="T11" fmla="*/ 2147483647 h 205"/>
                <a:gd name="T12" fmla="*/ 0 w 153"/>
                <a:gd name="T13" fmla="*/ 2147483647 h 205"/>
                <a:gd name="T14" fmla="*/ 155188542 w 153"/>
                <a:gd name="T15" fmla="*/ 2147483647 h 205"/>
                <a:gd name="T16" fmla="*/ 409127283 w 153"/>
                <a:gd name="T17" fmla="*/ 2147483647 h 205"/>
                <a:gd name="T18" fmla="*/ 423234991 w 153"/>
                <a:gd name="T19" fmla="*/ 2147483647 h 205"/>
                <a:gd name="T20" fmla="*/ 761823736 w 153"/>
                <a:gd name="T21" fmla="*/ 2147483647 h 205"/>
                <a:gd name="T22" fmla="*/ 959335401 w 153"/>
                <a:gd name="T23" fmla="*/ 2147483647 h 205"/>
                <a:gd name="T24" fmla="*/ 959335401 w 153"/>
                <a:gd name="T25" fmla="*/ 1147299074 h 205"/>
                <a:gd name="T26" fmla="*/ 2003317050 w 153"/>
                <a:gd name="T27" fmla="*/ 694045072 h 205"/>
                <a:gd name="T28" fmla="*/ 2003317050 w 153"/>
                <a:gd name="T29" fmla="*/ 1614719027 h 205"/>
                <a:gd name="T30" fmla="*/ 1791701432 w 153"/>
                <a:gd name="T31" fmla="*/ 1558062747 h 205"/>
                <a:gd name="T32" fmla="*/ 1749378309 w 153"/>
                <a:gd name="T33" fmla="*/ 1558062747 h 205"/>
                <a:gd name="T34" fmla="*/ 1467220396 w 153"/>
                <a:gd name="T35" fmla="*/ 1614719027 h 205"/>
                <a:gd name="T36" fmla="*/ 1255601022 w 153"/>
                <a:gd name="T37" fmla="*/ 1898004190 h 205"/>
                <a:gd name="T38" fmla="*/ 1396681857 w 153"/>
                <a:gd name="T39" fmla="*/ 2138795260 h 205"/>
                <a:gd name="T40" fmla="*/ 1636512890 w 153"/>
                <a:gd name="T41" fmla="*/ 2147483647 h 205"/>
                <a:gd name="T42" fmla="*/ 1664728306 w 153"/>
                <a:gd name="T43" fmla="*/ 2147483647 h 205"/>
                <a:gd name="T44" fmla="*/ 1975101634 w 153"/>
                <a:gd name="T45" fmla="*/ 2110467120 h 205"/>
                <a:gd name="T46" fmla="*/ 2147483647 w 153"/>
                <a:gd name="T47" fmla="*/ 1798853818 h 205"/>
                <a:gd name="T48" fmla="*/ 2147483647 w 153"/>
                <a:gd name="T49" fmla="*/ 0 h 20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3"/>
                <a:gd name="T76" fmla="*/ 0 h 205"/>
                <a:gd name="T77" fmla="*/ 153 w 153"/>
                <a:gd name="T78" fmla="*/ 205 h 20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3" h="205">
                  <a:moveTo>
                    <a:pt x="153" y="0"/>
                  </a:moveTo>
                  <a:cubicBezTo>
                    <a:pt x="56" y="40"/>
                    <a:pt x="56" y="40"/>
                    <a:pt x="56" y="40"/>
                  </a:cubicBezTo>
                  <a:cubicBezTo>
                    <a:pt x="56" y="161"/>
                    <a:pt x="56" y="161"/>
                    <a:pt x="56" y="161"/>
                  </a:cubicBezTo>
                  <a:cubicBezTo>
                    <a:pt x="52" y="158"/>
                    <a:pt x="47" y="157"/>
                    <a:pt x="41" y="157"/>
                  </a:cubicBezTo>
                  <a:cubicBezTo>
                    <a:pt x="40" y="157"/>
                    <a:pt x="39" y="157"/>
                    <a:pt x="39" y="157"/>
                  </a:cubicBezTo>
                  <a:cubicBezTo>
                    <a:pt x="31" y="157"/>
                    <a:pt x="23" y="159"/>
                    <a:pt x="16" y="162"/>
                  </a:cubicBezTo>
                  <a:cubicBezTo>
                    <a:pt x="5" y="167"/>
                    <a:pt x="0" y="174"/>
                    <a:pt x="0" y="183"/>
                  </a:cubicBezTo>
                  <a:cubicBezTo>
                    <a:pt x="0" y="190"/>
                    <a:pt x="4" y="196"/>
                    <a:pt x="11" y="200"/>
                  </a:cubicBezTo>
                  <a:cubicBezTo>
                    <a:pt x="16" y="203"/>
                    <a:pt x="22" y="204"/>
                    <a:pt x="29" y="205"/>
                  </a:cubicBezTo>
                  <a:cubicBezTo>
                    <a:pt x="30" y="205"/>
                    <a:pt x="30" y="205"/>
                    <a:pt x="30" y="205"/>
                  </a:cubicBezTo>
                  <a:cubicBezTo>
                    <a:pt x="38" y="205"/>
                    <a:pt x="46" y="202"/>
                    <a:pt x="54" y="197"/>
                  </a:cubicBezTo>
                  <a:cubicBezTo>
                    <a:pt x="63" y="191"/>
                    <a:pt x="68" y="183"/>
                    <a:pt x="68" y="174"/>
                  </a:cubicBezTo>
                  <a:cubicBezTo>
                    <a:pt x="68" y="81"/>
                    <a:pt x="68" y="81"/>
                    <a:pt x="68" y="81"/>
                  </a:cubicBezTo>
                  <a:cubicBezTo>
                    <a:pt x="142" y="49"/>
                    <a:pt x="142" y="49"/>
                    <a:pt x="142" y="49"/>
                  </a:cubicBezTo>
                  <a:cubicBezTo>
                    <a:pt x="142" y="114"/>
                    <a:pt x="142" y="114"/>
                    <a:pt x="142" y="114"/>
                  </a:cubicBezTo>
                  <a:cubicBezTo>
                    <a:pt x="138" y="112"/>
                    <a:pt x="133" y="110"/>
                    <a:pt x="127" y="110"/>
                  </a:cubicBezTo>
                  <a:cubicBezTo>
                    <a:pt x="126" y="110"/>
                    <a:pt x="125" y="110"/>
                    <a:pt x="124" y="110"/>
                  </a:cubicBezTo>
                  <a:cubicBezTo>
                    <a:pt x="117" y="110"/>
                    <a:pt x="110" y="111"/>
                    <a:pt x="104" y="114"/>
                  </a:cubicBezTo>
                  <a:cubicBezTo>
                    <a:pt x="94" y="119"/>
                    <a:pt x="89" y="126"/>
                    <a:pt x="89" y="134"/>
                  </a:cubicBezTo>
                  <a:cubicBezTo>
                    <a:pt x="89" y="141"/>
                    <a:pt x="92" y="147"/>
                    <a:pt x="99" y="151"/>
                  </a:cubicBezTo>
                  <a:cubicBezTo>
                    <a:pt x="104" y="154"/>
                    <a:pt x="110" y="155"/>
                    <a:pt x="116" y="156"/>
                  </a:cubicBezTo>
                  <a:cubicBezTo>
                    <a:pt x="117" y="156"/>
                    <a:pt x="117" y="156"/>
                    <a:pt x="118" y="156"/>
                  </a:cubicBezTo>
                  <a:cubicBezTo>
                    <a:pt x="125" y="156"/>
                    <a:pt x="133" y="153"/>
                    <a:pt x="140" y="149"/>
                  </a:cubicBezTo>
                  <a:cubicBezTo>
                    <a:pt x="148" y="143"/>
                    <a:pt x="153" y="136"/>
                    <a:pt x="153" y="127"/>
                  </a:cubicBezTo>
                  <a:cubicBezTo>
                    <a:pt x="153" y="0"/>
                    <a:pt x="153" y="0"/>
                    <a:pt x="15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34" name="Freeform 13"/>
            <p:cNvSpPr>
              <a:spLocks noEditPoints="1" noChangeArrowheads="1"/>
            </p:cNvSpPr>
            <p:nvPr/>
          </p:nvSpPr>
          <p:spPr bwMode="auto">
            <a:xfrm>
              <a:off x="4459288" y="2908300"/>
              <a:ext cx="300038" cy="374650"/>
            </a:xfrm>
            <a:custGeom>
              <a:avLst/>
              <a:gdLst>
                <a:gd name="T0" fmla="*/ 1125285018 w 80"/>
                <a:gd name="T1" fmla="*/ 645668064 h 100"/>
                <a:gd name="T2" fmla="*/ 1040888079 w 80"/>
                <a:gd name="T3" fmla="*/ 926393309 h 100"/>
                <a:gd name="T4" fmla="*/ 815833326 w 80"/>
                <a:gd name="T5" fmla="*/ 1249229214 h 100"/>
                <a:gd name="T6" fmla="*/ 576706790 w 80"/>
                <a:gd name="T7" fmla="*/ 1403626225 h 100"/>
                <a:gd name="T8" fmla="*/ 548578228 w 80"/>
                <a:gd name="T9" fmla="*/ 1403626225 h 100"/>
                <a:gd name="T10" fmla="*/ 337584005 w 80"/>
                <a:gd name="T11" fmla="*/ 1305374263 h 100"/>
                <a:gd name="T12" fmla="*/ 98461220 w 80"/>
                <a:gd name="T13" fmla="*/ 1024649018 h 100"/>
                <a:gd name="T14" fmla="*/ 0 w 80"/>
                <a:gd name="T15" fmla="*/ 757958162 h 100"/>
                <a:gd name="T16" fmla="*/ 0 w 80"/>
                <a:gd name="T17" fmla="*/ 757958162 h 100"/>
                <a:gd name="T18" fmla="*/ 520445915 w 80"/>
                <a:gd name="T19" fmla="*/ 1403626225 h 100"/>
                <a:gd name="T20" fmla="*/ 576706790 w 80"/>
                <a:gd name="T21" fmla="*/ 1403626225 h 100"/>
                <a:gd name="T22" fmla="*/ 1125285018 w 80"/>
                <a:gd name="T23" fmla="*/ 645668064 h 100"/>
                <a:gd name="T24" fmla="*/ 1125285018 w 80"/>
                <a:gd name="T25" fmla="*/ 645668064 h 100"/>
                <a:gd name="T26" fmla="*/ 576706790 w 80"/>
                <a:gd name="T27" fmla="*/ 14038136 h 100"/>
                <a:gd name="T28" fmla="*/ 0 w 80"/>
                <a:gd name="T29" fmla="*/ 757958162 h 100"/>
                <a:gd name="T30" fmla="*/ 0 w 80"/>
                <a:gd name="T31" fmla="*/ 757958162 h 100"/>
                <a:gd name="T32" fmla="*/ 98461220 w 80"/>
                <a:gd name="T33" fmla="*/ 477232917 h 100"/>
                <a:gd name="T34" fmla="*/ 337584005 w 80"/>
                <a:gd name="T35" fmla="*/ 154400758 h 100"/>
                <a:gd name="T36" fmla="*/ 576706790 w 80"/>
                <a:gd name="T37" fmla="*/ 14038136 h 100"/>
                <a:gd name="T38" fmla="*/ 576706790 w 80"/>
                <a:gd name="T39" fmla="*/ 14038136 h 100"/>
                <a:gd name="T40" fmla="*/ 618907135 w 80"/>
                <a:gd name="T41" fmla="*/ 0 h 100"/>
                <a:gd name="T42" fmla="*/ 576706790 w 80"/>
                <a:gd name="T43" fmla="*/ 14038136 h 100"/>
                <a:gd name="T44" fmla="*/ 576706790 w 80"/>
                <a:gd name="T45" fmla="*/ 14038136 h 100"/>
                <a:gd name="T46" fmla="*/ 590774822 w 80"/>
                <a:gd name="T47" fmla="*/ 0 h 100"/>
                <a:gd name="T48" fmla="*/ 815833326 w 80"/>
                <a:gd name="T49" fmla="*/ 112290098 h 100"/>
                <a:gd name="T50" fmla="*/ 1040888079 w 80"/>
                <a:gd name="T51" fmla="*/ 393015343 h 100"/>
                <a:gd name="T52" fmla="*/ 1125285018 w 80"/>
                <a:gd name="T53" fmla="*/ 645668064 h 100"/>
                <a:gd name="T54" fmla="*/ 1125285018 w 80"/>
                <a:gd name="T55" fmla="*/ 645668064 h 100"/>
                <a:gd name="T56" fmla="*/ 618907135 w 80"/>
                <a:gd name="T57" fmla="*/ 0 h 1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0"/>
                <a:gd name="T88" fmla="*/ 0 h 100"/>
                <a:gd name="T89" fmla="*/ 80 w 80"/>
                <a:gd name="T90" fmla="*/ 100 h 1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0" h="100">
                  <a:moveTo>
                    <a:pt x="80" y="46"/>
                  </a:moveTo>
                  <a:cubicBezTo>
                    <a:pt x="80" y="53"/>
                    <a:pt x="78" y="60"/>
                    <a:pt x="74" y="66"/>
                  </a:cubicBezTo>
                  <a:cubicBezTo>
                    <a:pt x="71" y="75"/>
                    <a:pt x="65" y="83"/>
                    <a:pt x="58" y="89"/>
                  </a:cubicBezTo>
                  <a:cubicBezTo>
                    <a:pt x="53" y="95"/>
                    <a:pt x="47" y="99"/>
                    <a:pt x="41" y="100"/>
                  </a:cubicBezTo>
                  <a:cubicBezTo>
                    <a:pt x="40" y="100"/>
                    <a:pt x="40" y="100"/>
                    <a:pt x="39" y="100"/>
                  </a:cubicBezTo>
                  <a:cubicBezTo>
                    <a:pt x="33" y="100"/>
                    <a:pt x="28" y="97"/>
                    <a:pt x="24" y="93"/>
                  </a:cubicBezTo>
                  <a:cubicBezTo>
                    <a:pt x="16" y="89"/>
                    <a:pt x="10" y="82"/>
                    <a:pt x="7" y="73"/>
                  </a:cubicBezTo>
                  <a:cubicBezTo>
                    <a:pt x="3" y="68"/>
                    <a:pt x="0" y="62"/>
                    <a:pt x="0" y="54"/>
                  </a:cubicBezTo>
                  <a:cubicBezTo>
                    <a:pt x="0" y="54"/>
                    <a:pt x="0" y="54"/>
                    <a:pt x="0" y="54"/>
                  </a:cubicBezTo>
                  <a:cubicBezTo>
                    <a:pt x="0" y="80"/>
                    <a:pt x="17" y="100"/>
                    <a:pt x="37" y="100"/>
                  </a:cubicBezTo>
                  <a:cubicBezTo>
                    <a:pt x="38" y="100"/>
                    <a:pt x="40" y="100"/>
                    <a:pt x="41" y="100"/>
                  </a:cubicBezTo>
                  <a:cubicBezTo>
                    <a:pt x="63" y="97"/>
                    <a:pt x="80" y="73"/>
                    <a:pt x="80" y="46"/>
                  </a:cubicBezTo>
                  <a:cubicBezTo>
                    <a:pt x="80" y="46"/>
                    <a:pt x="80" y="46"/>
                    <a:pt x="80" y="46"/>
                  </a:cubicBezTo>
                  <a:moveTo>
                    <a:pt x="41" y="1"/>
                  </a:moveTo>
                  <a:cubicBezTo>
                    <a:pt x="19" y="2"/>
                    <a:pt x="0" y="26"/>
                    <a:pt x="0" y="54"/>
                  </a:cubicBezTo>
                  <a:cubicBezTo>
                    <a:pt x="0" y="54"/>
                    <a:pt x="0" y="54"/>
                    <a:pt x="0" y="54"/>
                  </a:cubicBezTo>
                  <a:cubicBezTo>
                    <a:pt x="0" y="47"/>
                    <a:pt x="3" y="40"/>
                    <a:pt x="7" y="34"/>
                  </a:cubicBezTo>
                  <a:cubicBezTo>
                    <a:pt x="10" y="24"/>
                    <a:pt x="16" y="16"/>
                    <a:pt x="24" y="11"/>
                  </a:cubicBezTo>
                  <a:cubicBezTo>
                    <a:pt x="29" y="5"/>
                    <a:pt x="35" y="1"/>
                    <a:pt x="41" y="1"/>
                  </a:cubicBezTo>
                  <a:cubicBezTo>
                    <a:pt x="41" y="1"/>
                    <a:pt x="41" y="1"/>
                    <a:pt x="41" y="1"/>
                  </a:cubicBezTo>
                  <a:moveTo>
                    <a:pt x="44" y="0"/>
                  </a:moveTo>
                  <a:cubicBezTo>
                    <a:pt x="43" y="0"/>
                    <a:pt x="42" y="0"/>
                    <a:pt x="41" y="1"/>
                  </a:cubicBezTo>
                  <a:cubicBezTo>
                    <a:pt x="41" y="1"/>
                    <a:pt x="41" y="1"/>
                    <a:pt x="41" y="1"/>
                  </a:cubicBezTo>
                  <a:cubicBezTo>
                    <a:pt x="41" y="0"/>
                    <a:pt x="42" y="0"/>
                    <a:pt x="42" y="0"/>
                  </a:cubicBezTo>
                  <a:cubicBezTo>
                    <a:pt x="48" y="0"/>
                    <a:pt x="54" y="3"/>
                    <a:pt x="58" y="8"/>
                  </a:cubicBezTo>
                  <a:cubicBezTo>
                    <a:pt x="65" y="12"/>
                    <a:pt x="71" y="19"/>
                    <a:pt x="74" y="28"/>
                  </a:cubicBezTo>
                  <a:cubicBezTo>
                    <a:pt x="78" y="33"/>
                    <a:pt x="80" y="39"/>
                    <a:pt x="80" y="46"/>
                  </a:cubicBezTo>
                  <a:cubicBezTo>
                    <a:pt x="80" y="46"/>
                    <a:pt x="80" y="46"/>
                    <a:pt x="80" y="46"/>
                  </a:cubicBezTo>
                  <a:cubicBezTo>
                    <a:pt x="80" y="20"/>
                    <a:pt x="64" y="0"/>
                    <a:pt x="4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35" name="Freeform 14"/>
            <p:cNvSpPr>
              <a:spLocks noEditPoints="1" noChangeArrowheads="1"/>
            </p:cNvSpPr>
            <p:nvPr/>
          </p:nvSpPr>
          <p:spPr bwMode="auto">
            <a:xfrm>
              <a:off x="4459288" y="2963863"/>
              <a:ext cx="300038" cy="266700"/>
            </a:xfrm>
            <a:custGeom>
              <a:avLst/>
              <a:gdLst>
                <a:gd name="T0" fmla="*/ 464181289 w 80"/>
                <a:gd name="T1" fmla="*/ 973593985 h 71"/>
                <a:gd name="T2" fmla="*/ 506377883 w 80"/>
                <a:gd name="T3" fmla="*/ 1001815352 h 71"/>
                <a:gd name="T4" fmla="*/ 562642509 w 80"/>
                <a:gd name="T5" fmla="*/ 945376373 h 71"/>
                <a:gd name="T6" fmla="*/ 450113257 w 80"/>
                <a:gd name="T7" fmla="*/ 945376373 h 71"/>
                <a:gd name="T8" fmla="*/ 590774822 w 80"/>
                <a:gd name="T9" fmla="*/ 945376373 h 71"/>
                <a:gd name="T10" fmla="*/ 689236042 w 80"/>
                <a:gd name="T11" fmla="*/ 973593985 h 71"/>
                <a:gd name="T12" fmla="*/ 703304074 w 80"/>
                <a:gd name="T13" fmla="*/ 917155006 h 71"/>
                <a:gd name="T14" fmla="*/ 295387411 w 80"/>
                <a:gd name="T15" fmla="*/ 959485179 h 71"/>
                <a:gd name="T16" fmla="*/ 407916663 w 80"/>
                <a:gd name="T17" fmla="*/ 931263811 h 71"/>
                <a:gd name="T18" fmla="*/ 886162233 w 80"/>
                <a:gd name="T19" fmla="*/ 818385854 h 71"/>
                <a:gd name="T20" fmla="*/ 731436387 w 80"/>
                <a:gd name="T21" fmla="*/ 959485179 h 71"/>
                <a:gd name="T22" fmla="*/ 886162233 w 80"/>
                <a:gd name="T23" fmla="*/ 818385854 h 71"/>
                <a:gd name="T24" fmla="*/ 0 w 80"/>
                <a:gd name="T25" fmla="*/ 550292252 h 71"/>
                <a:gd name="T26" fmla="*/ 98461220 w 80"/>
                <a:gd name="T27" fmla="*/ 818385854 h 71"/>
                <a:gd name="T28" fmla="*/ 196926191 w 80"/>
                <a:gd name="T29" fmla="*/ 846603465 h 71"/>
                <a:gd name="T30" fmla="*/ 0 w 80"/>
                <a:gd name="T31" fmla="*/ 550292252 h 71"/>
                <a:gd name="T32" fmla="*/ 1069020392 w 80"/>
                <a:gd name="T33" fmla="*/ 564404814 h 71"/>
                <a:gd name="T34" fmla="*/ 914294546 w 80"/>
                <a:gd name="T35" fmla="*/ 846603465 h 71"/>
                <a:gd name="T36" fmla="*/ 1125285018 w 80"/>
                <a:gd name="T37" fmla="*/ 437410538 h 71"/>
                <a:gd name="T38" fmla="*/ 1125285018 w 80"/>
                <a:gd name="T39" fmla="*/ 437410538 h 71"/>
                <a:gd name="T40" fmla="*/ 98461220 w 80"/>
                <a:gd name="T41" fmla="*/ 268089845 h 71"/>
                <a:gd name="T42" fmla="*/ 70328907 w 80"/>
                <a:gd name="T43" fmla="*/ 437410538 h 71"/>
                <a:gd name="T44" fmla="*/ 225058504 w 80"/>
                <a:gd name="T45" fmla="*/ 126990520 h 71"/>
                <a:gd name="T46" fmla="*/ 956491140 w 80"/>
                <a:gd name="T47" fmla="*/ 155211887 h 71"/>
                <a:gd name="T48" fmla="*/ 1125285018 w 80"/>
                <a:gd name="T49" fmla="*/ 437410538 h 71"/>
                <a:gd name="T50" fmla="*/ 914294546 w 80"/>
                <a:gd name="T51" fmla="*/ 70551541 h 71"/>
                <a:gd name="T52" fmla="*/ 295387411 w 80"/>
                <a:gd name="T53" fmla="*/ 84660346 h 71"/>
                <a:gd name="T54" fmla="*/ 407916663 w 80"/>
                <a:gd name="T55" fmla="*/ 84660346 h 71"/>
                <a:gd name="T56" fmla="*/ 731436387 w 80"/>
                <a:gd name="T57" fmla="*/ 0 h 71"/>
                <a:gd name="T58" fmla="*/ 886162233 w 80"/>
                <a:gd name="T59" fmla="*/ 112881714 h 71"/>
                <a:gd name="T60" fmla="*/ 731436387 w 80"/>
                <a:gd name="T61" fmla="*/ 0 h 71"/>
                <a:gd name="T62" fmla="*/ 464181289 w 80"/>
                <a:gd name="T63" fmla="*/ 14108806 h 71"/>
                <a:gd name="T64" fmla="*/ 450113257 w 80"/>
                <a:gd name="T65" fmla="*/ 70551541 h 71"/>
                <a:gd name="T66" fmla="*/ 562642509 w 80"/>
                <a:gd name="T67" fmla="*/ 0 h 71"/>
                <a:gd name="T68" fmla="*/ 590774822 w 80"/>
                <a:gd name="T69" fmla="*/ 0 h 71"/>
                <a:gd name="T70" fmla="*/ 632971416 w 80"/>
                <a:gd name="T71" fmla="*/ 42330173 h 71"/>
                <a:gd name="T72" fmla="*/ 689236042 w 80"/>
                <a:gd name="T73" fmla="*/ 14108806 h 71"/>
                <a:gd name="T74" fmla="*/ 632971416 w 80"/>
                <a:gd name="T75" fmla="*/ 0 h 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0"/>
                <a:gd name="T115" fmla="*/ 0 h 71"/>
                <a:gd name="T116" fmla="*/ 80 w 80"/>
                <a:gd name="T117" fmla="*/ 71 h 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0" h="71">
                  <a:moveTo>
                    <a:pt x="32" y="67"/>
                  </a:moveTo>
                  <a:cubicBezTo>
                    <a:pt x="32" y="68"/>
                    <a:pt x="33" y="68"/>
                    <a:pt x="33" y="69"/>
                  </a:cubicBezTo>
                  <a:cubicBezTo>
                    <a:pt x="33" y="70"/>
                    <a:pt x="33" y="70"/>
                    <a:pt x="33" y="71"/>
                  </a:cubicBezTo>
                  <a:cubicBezTo>
                    <a:pt x="34" y="71"/>
                    <a:pt x="35" y="71"/>
                    <a:pt x="36" y="71"/>
                  </a:cubicBezTo>
                  <a:cubicBezTo>
                    <a:pt x="37" y="71"/>
                    <a:pt x="38" y="71"/>
                    <a:pt x="40" y="71"/>
                  </a:cubicBezTo>
                  <a:cubicBezTo>
                    <a:pt x="40" y="67"/>
                    <a:pt x="40" y="67"/>
                    <a:pt x="40" y="67"/>
                  </a:cubicBezTo>
                  <a:cubicBezTo>
                    <a:pt x="38" y="67"/>
                    <a:pt x="37" y="67"/>
                    <a:pt x="36" y="67"/>
                  </a:cubicBezTo>
                  <a:cubicBezTo>
                    <a:pt x="35" y="67"/>
                    <a:pt x="34" y="67"/>
                    <a:pt x="32" y="67"/>
                  </a:cubicBezTo>
                  <a:moveTo>
                    <a:pt x="50" y="65"/>
                  </a:moveTo>
                  <a:cubicBezTo>
                    <a:pt x="47" y="66"/>
                    <a:pt x="45" y="66"/>
                    <a:pt x="42" y="67"/>
                  </a:cubicBezTo>
                  <a:cubicBezTo>
                    <a:pt x="42" y="70"/>
                    <a:pt x="42" y="70"/>
                    <a:pt x="42" y="70"/>
                  </a:cubicBezTo>
                  <a:cubicBezTo>
                    <a:pt x="45" y="70"/>
                    <a:pt x="47" y="69"/>
                    <a:pt x="49" y="69"/>
                  </a:cubicBezTo>
                  <a:cubicBezTo>
                    <a:pt x="49" y="68"/>
                    <a:pt x="49" y="68"/>
                    <a:pt x="49" y="67"/>
                  </a:cubicBezTo>
                  <a:cubicBezTo>
                    <a:pt x="49" y="67"/>
                    <a:pt x="49" y="66"/>
                    <a:pt x="50" y="65"/>
                  </a:cubicBezTo>
                  <a:moveTo>
                    <a:pt x="18" y="63"/>
                  </a:moveTo>
                  <a:cubicBezTo>
                    <a:pt x="19" y="65"/>
                    <a:pt x="20" y="66"/>
                    <a:pt x="21" y="68"/>
                  </a:cubicBezTo>
                  <a:cubicBezTo>
                    <a:pt x="24" y="69"/>
                    <a:pt x="27" y="70"/>
                    <a:pt x="30" y="70"/>
                  </a:cubicBezTo>
                  <a:cubicBezTo>
                    <a:pt x="30" y="69"/>
                    <a:pt x="29" y="68"/>
                    <a:pt x="29" y="66"/>
                  </a:cubicBezTo>
                  <a:cubicBezTo>
                    <a:pt x="25" y="66"/>
                    <a:pt x="21" y="64"/>
                    <a:pt x="18" y="63"/>
                  </a:cubicBezTo>
                  <a:moveTo>
                    <a:pt x="63" y="58"/>
                  </a:moveTo>
                  <a:cubicBezTo>
                    <a:pt x="60" y="60"/>
                    <a:pt x="57" y="62"/>
                    <a:pt x="53" y="64"/>
                  </a:cubicBezTo>
                  <a:cubicBezTo>
                    <a:pt x="53" y="65"/>
                    <a:pt x="52" y="66"/>
                    <a:pt x="52" y="68"/>
                  </a:cubicBezTo>
                  <a:cubicBezTo>
                    <a:pt x="55" y="67"/>
                    <a:pt x="58" y="65"/>
                    <a:pt x="61" y="63"/>
                  </a:cubicBezTo>
                  <a:cubicBezTo>
                    <a:pt x="62" y="62"/>
                    <a:pt x="63" y="60"/>
                    <a:pt x="63" y="58"/>
                  </a:cubicBezTo>
                  <a:moveTo>
                    <a:pt x="0" y="39"/>
                  </a:moveTo>
                  <a:cubicBezTo>
                    <a:pt x="0" y="39"/>
                    <a:pt x="0" y="39"/>
                    <a:pt x="0" y="39"/>
                  </a:cubicBezTo>
                  <a:cubicBezTo>
                    <a:pt x="0" y="39"/>
                    <a:pt x="0" y="39"/>
                    <a:pt x="0" y="39"/>
                  </a:cubicBezTo>
                  <a:cubicBezTo>
                    <a:pt x="0" y="47"/>
                    <a:pt x="3" y="53"/>
                    <a:pt x="7" y="58"/>
                  </a:cubicBezTo>
                  <a:cubicBezTo>
                    <a:pt x="9" y="61"/>
                    <a:pt x="12" y="64"/>
                    <a:pt x="16" y="66"/>
                  </a:cubicBezTo>
                  <a:cubicBezTo>
                    <a:pt x="15" y="64"/>
                    <a:pt x="14" y="62"/>
                    <a:pt x="14" y="60"/>
                  </a:cubicBezTo>
                  <a:cubicBezTo>
                    <a:pt x="9" y="56"/>
                    <a:pt x="6" y="52"/>
                    <a:pt x="5" y="47"/>
                  </a:cubicBezTo>
                  <a:cubicBezTo>
                    <a:pt x="2" y="45"/>
                    <a:pt x="0" y="43"/>
                    <a:pt x="0" y="39"/>
                  </a:cubicBezTo>
                  <a:moveTo>
                    <a:pt x="80" y="31"/>
                  </a:moveTo>
                  <a:cubicBezTo>
                    <a:pt x="80" y="34"/>
                    <a:pt x="79" y="37"/>
                    <a:pt x="76" y="40"/>
                  </a:cubicBezTo>
                  <a:cubicBezTo>
                    <a:pt x="75" y="45"/>
                    <a:pt x="72" y="50"/>
                    <a:pt x="68" y="54"/>
                  </a:cubicBezTo>
                  <a:cubicBezTo>
                    <a:pt x="67" y="56"/>
                    <a:pt x="66" y="58"/>
                    <a:pt x="65" y="60"/>
                  </a:cubicBezTo>
                  <a:cubicBezTo>
                    <a:pt x="69" y="57"/>
                    <a:pt x="72" y="54"/>
                    <a:pt x="74" y="51"/>
                  </a:cubicBezTo>
                  <a:cubicBezTo>
                    <a:pt x="78" y="45"/>
                    <a:pt x="80" y="38"/>
                    <a:pt x="80" y="31"/>
                  </a:cubicBezTo>
                  <a:cubicBezTo>
                    <a:pt x="80" y="31"/>
                    <a:pt x="80" y="31"/>
                    <a:pt x="80" y="31"/>
                  </a:cubicBezTo>
                  <a:cubicBezTo>
                    <a:pt x="80" y="31"/>
                    <a:pt x="80" y="31"/>
                    <a:pt x="80" y="31"/>
                  </a:cubicBezTo>
                  <a:moveTo>
                    <a:pt x="16" y="9"/>
                  </a:moveTo>
                  <a:cubicBezTo>
                    <a:pt x="12" y="12"/>
                    <a:pt x="9" y="15"/>
                    <a:pt x="7" y="19"/>
                  </a:cubicBezTo>
                  <a:cubicBezTo>
                    <a:pt x="3" y="25"/>
                    <a:pt x="0" y="32"/>
                    <a:pt x="0" y="39"/>
                  </a:cubicBezTo>
                  <a:cubicBezTo>
                    <a:pt x="0" y="36"/>
                    <a:pt x="2" y="33"/>
                    <a:pt x="5" y="31"/>
                  </a:cubicBezTo>
                  <a:cubicBezTo>
                    <a:pt x="6" y="25"/>
                    <a:pt x="9" y="20"/>
                    <a:pt x="14" y="16"/>
                  </a:cubicBezTo>
                  <a:cubicBezTo>
                    <a:pt x="14" y="14"/>
                    <a:pt x="15" y="11"/>
                    <a:pt x="16" y="9"/>
                  </a:cubicBezTo>
                  <a:moveTo>
                    <a:pt x="65" y="5"/>
                  </a:moveTo>
                  <a:cubicBezTo>
                    <a:pt x="66" y="7"/>
                    <a:pt x="67" y="9"/>
                    <a:pt x="68" y="11"/>
                  </a:cubicBezTo>
                  <a:cubicBezTo>
                    <a:pt x="72" y="14"/>
                    <a:pt x="75" y="19"/>
                    <a:pt x="76" y="24"/>
                  </a:cubicBezTo>
                  <a:cubicBezTo>
                    <a:pt x="79" y="25"/>
                    <a:pt x="80" y="28"/>
                    <a:pt x="80" y="31"/>
                  </a:cubicBezTo>
                  <a:cubicBezTo>
                    <a:pt x="80" y="24"/>
                    <a:pt x="78" y="18"/>
                    <a:pt x="74" y="13"/>
                  </a:cubicBezTo>
                  <a:cubicBezTo>
                    <a:pt x="72" y="10"/>
                    <a:pt x="69" y="7"/>
                    <a:pt x="65" y="5"/>
                  </a:cubicBezTo>
                  <a:moveTo>
                    <a:pt x="30" y="2"/>
                  </a:moveTo>
                  <a:cubicBezTo>
                    <a:pt x="27" y="3"/>
                    <a:pt x="24" y="4"/>
                    <a:pt x="21" y="6"/>
                  </a:cubicBezTo>
                  <a:cubicBezTo>
                    <a:pt x="20" y="8"/>
                    <a:pt x="19" y="10"/>
                    <a:pt x="18" y="12"/>
                  </a:cubicBezTo>
                  <a:cubicBezTo>
                    <a:pt x="21" y="10"/>
                    <a:pt x="25" y="8"/>
                    <a:pt x="29" y="6"/>
                  </a:cubicBezTo>
                  <a:cubicBezTo>
                    <a:pt x="29" y="5"/>
                    <a:pt x="30" y="3"/>
                    <a:pt x="30" y="2"/>
                  </a:cubicBezTo>
                  <a:moveTo>
                    <a:pt x="52" y="0"/>
                  </a:moveTo>
                  <a:cubicBezTo>
                    <a:pt x="52" y="1"/>
                    <a:pt x="53" y="3"/>
                    <a:pt x="53" y="4"/>
                  </a:cubicBezTo>
                  <a:cubicBezTo>
                    <a:pt x="57" y="5"/>
                    <a:pt x="60" y="6"/>
                    <a:pt x="63" y="8"/>
                  </a:cubicBezTo>
                  <a:cubicBezTo>
                    <a:pt x="63" y="6"/>
                    <a:pt x="62" y="4"/>
                    <a:pt x="61" y="3"/>
                  </a:cubicBezTo>
                  <a:cubicBezTo>
                    <a:pt x="58" y="2"/>
                    <a:pt x="55" y="1"/>
                    <a:pt x="52" y="0"/>
                  </a:cubicBezTo>
                  <a:moveTo>
                    <a:pt x="40" y="0"/>
                  </a:moveTo>
                  <a:cubicBezTo>
                    <a:pt x="37" y="0"/>
                    <a:pt x="35" y="0"/>
                    <a:pt x="33" y="1"/>
                  </a:cubicBezTo>
                  <a:cubicBezTo>
                    <a:pt x="33" y="2"/>
                    <a:pt x="33" y="2"/>
                    <a:pt x="33" y="3"/>
                  </a:cubicBezTo>
                  <a:cubicBezTo>
                    <a:pt x="33" y="3"/>
                    <a:pt x="32" y="4"/>
                    <a:pt x="32" y="5"/>
                  </a:cubicBezTo>
                  <a:cubicBezTo>
                    <a:pt x="35" y="4"/>
                    <a:pt x="37" y="4"/>
                    <a:pt x="40" y="4"/>
                  </a:cubicBezTo>
                  <a:cubicBezTo>
                    <a:pt x="40" y="0"/>
                    <a:pt x="40" y="0"/>
                    <a:pt x="40" y="0"/>
                  </a:cubicBezTo>
                  <a:moveTo>
                    <a:pt x="45" y="0"/>
                  </a:moveTo>
                  <a:cubicBezTo>
                    <a:pt x="44" y="0"/>
                    <a:pt x="43" y="0"/>
                    <a:pt x="42" y="0"/>
                  </a:cubicBezTo>
                  <a:cubicBezTo>
                    <a:pt x="42" y="3"/>
                    <a:pt x="42" y="3"/>
                    <a:pt x="42" y="3"/>
                  </a:cubicBezTo>
                  <a:cubicBezTo>
                    <a:pt x="43" y="3"/>
                    <a:pt x="44" y="3"/>
                    <a:pt x="45" y="3"/>
                  </a:cubicBezTo>
                  <a:cubicBezTo>
                    <a:pt x="46" y="3"/>
                    <a:pt x="48" y="3"/>
                    <a:pt x="50" y="4"/>
                  </a:cubicBezTo>
                  <a:cubicBezTo>
                    <a:pt x="49" y="3"/>
                    <a:pt x="49" y="2"/>
                    <a:pt x="49" y="1"/>
                  </a:cubicBezTo>
                  <a:cubicBezTo>
                    <a:pt x="49" y="1"/>
                    <a:pt x="49" y="0"/>
                    <a:pt x="49" y="0"/>
                  </a:cubicBezTo>
                  <a:cubicBezTo>
                    <a:pt x="47" y="0"/>
                    <a:pt x="46" y="0"/>
                    <a:pt x="4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36" name="Freeform 15"/>
            <p:cNvSpPr>
              <a:spLocks noEditPoints="1" noChangeArrowheads="1"/>
            </p:cNvSpPr>
            <p:nvPr/>
          </p:nvSpPr>
          <p:spPr bwMode="auto">
            <a:xfrm>
              <a:off x="4459288" y="3027363"/>
              <a:ext cx="300038" cy="136525"/>
            </a:xfrm>
            <a:custGeom>
              <a:avLst/>
              <a:gdLst>
                <a:gd name="T0" fmla="*/ 436048976 w 80"/>
                <a:gd name="T1" fmla="*/ 460225775 h 36"/>
                <a:gd name="T2" fmla="*/ 421980944 w 80"/>
                <a:gd name="T3" fmla="*/ 517752101 h 36"/>
                <a:gd name="T4" fmla="*/ 562642509 w 80"/>
                <a:gd name="T5" fmla="*/ 517752101 h 36"/>
                <a:gd name="T6" fmla="*/ 196926191 w 80"/>
                <a:gd name="T7" fmla="*/ 431460716 h 36"/>
                <a:gd name="T8" fmla="*/ 379784350 w 80"/>
                <a:gd name="T9" fmla="*/ 517752101 h 36"/>
                <a:gd name="T10" fmla="*/ 196926191 w 80"/>
                <a:gd name="T11" fmla="*/ 431460716 h 36"/>
                <a:gd name="T12" fmla="*/ 590774822 w 80"/>
                <a:gd name="T13" fmla="*/ 460225775 h 36"/>
                <a:gd name="T14" fmla="*/ 731436387 w 80"/>
                <a:gd name="T15" fmla="*/ 488987042 h 36"/>
                <a:gd name="T16" fmla="*/ 942426859 w 80"/>
                <a:gd name="T17" fmla="*/ 359549965 h 36"/>
                <a:gd name="T18" fmla="*/ 773632981 w 80"/>
                <a:gd name="T19" fmla="*/ 474606408 h 36"/>
                <a:gd name="T20" fmla="*/ 942426859 w 80"/>
                <a:gd name="T21" fmla="*/ 359549965 h 36"/>
                <a:gd name="T22" fmla="*/ 70328907 w 80"/>
                <a:gd name="T23" fmla="*/ 201347828 h 36"/>
                <a:gd name="T24" fmla="*/ 0 w 80"/>
                <a:gd name="T25" fmla="*/ 316404272 h 36"/>
                <a:gd name="T26" fmla="*/ 0 w 80"/>
                <a:gd name="T27" fmla="*/ 316404272 h 36"/>
                <a:gd name="T28" fmla="*/ 168793878 w 80"/>
                <a:gd name="T29" fmla="*/ 474606408 h 36"/>
                <a:gd name="T30" fmla="*/ 56264626 w 80"/>
                <a:gd name="T31" fmla="*/ 345169331 h 36"/>
                <a:gd name="T32" fmla="*/ 28132313 w 80"/>
                <a:gd name="T33" fmla="*/ 287639213 h 36"/>
                <a:gd name="T34" fmla="*/ 154725846 w 80"/>
                <a:gd name="T35" fmla="*/ 186967195 h 36"/>
                <a:gd name="T36" fmla="*/ 984623453 w 80"/>
                <a:gd name="T37" fmla="*/ 43145692 h 36"/>
                <a:gd name="T38" fmla="*/ 1083088424 w 80"/>
                <a:gd name="T39" fmla="*/ 186967195 h 36"/>
                <a:gd name="T40" fmla="*/ 1111220737 w 80"/>
                <a:gd name="T41" fmla="*/ 230112888 h 36"/>
                <a:gd name="T42" fmla="*/ 984623453 w 80"/>
                <a:gd name="T43" fmla="*/ 330784906 h 36"/>
                <a:gd name="T44" fmla="*/ 1069020392 w 80"/>
                <a:gd name="T45" fmla="*/ 330784906 h 36"/>
                <a:gd name="T46" fmla="*/ 1125285018 w 80"/>
                <a:gd name="T47" fmla="*/ 201347828 h 36"/>
                <a:gd name="T48" fmla="*/ 1125285018 w 80"/>
                <a:gd name="T49" fmla="*/ 201347828 h 36"/>
                <a:gd name="T50" fmla="*/ 984623453 w 80"/>
                <a:gd name="T51" fmla="*/ 43145692 h 36"/>
                <a:gd name="T52" fmla="*/ 210990472 w 80"/>
                <a:gd name="T53" fmla="*/ 100675810 h 36"/>
                <a:gd name="T54" fmla="*/ 365716318 w 80"/>
                <a:gd name="T55" fmla="*/ 100675810 h 36"/>
                <a:gd name="T56" fmla="*/ 562642509 w 80"/>
                <a:gd name="T57" fmla="*/ 14380633 h 36"/>
                <a:gd name="T58" fmla="*/ 421980944 w 80"/>
                <a:gd name="T59" fmla="*/ 86291385 h 36"/>
                <a:gd name="T60" fmla="*/ 562642509 w 80"/>
                <a:gd name="T61" fmla="*/ 14380633 h 36"/>
                <a:gd name="T62" fmla="*/ 773632981 w 80"/>
                <a:gd name="T63" fmla="*/ 57526326 h 36"/>
                <a:gd name="T64" fmla="*/ 928358827 w 80"/>
                <a:gd name="T65" fmla="*/ 28765059 h 36"/>
                <a:gd name="T66" fmla="*/ 703304074 w 80"/>
                <a:gd name="T67" fmla="*/ 0 h 36"/>
                <a:gd name="T68" fmla="*/ 590774822 w 80"/>
                <a:gd name="T69" fmla="*/ 57526326 h 36"/>
                <a:gd name="T70" fmla="*/ 731436387 w 80"/>
                <a:gd name="T71" fmla="*/ 57526326 h 36"/>
                <a:gd name="T72" fmla="*/ 703304074 w 80"/>
                <a:gd name="T73" fmla="*/ 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0"/>
                <a:gd name="T112" fmla="*/ 0 h 36"/>
                <a:gd name="T113" fmla="*/ 80 w 80"/>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0" h="36">
                  <a:moveTo>
                    <a:pt x="40" y="32"/>
                  </a:moveTo>
                  <a:cubicBezTo>
                    <a:pt x="37" y="32"/>
                    <a:pt x="34" y="32"/>
                    <a:pt x="31" y="32"/>
                  </a:cubicBezTo>
                  <a:cubicBezTo>
                    <a:pt x="31" y="32"/>
                    <a:pt x="30" y="32"/>
                    <a:pt x="30" y="32"/>
                  </a:cubicBezTo>
                  <a:cubicBezTo>
                    <a:pt x="30" y="34"/>
                    <a:pt x="30" y="35"/>
                    <a:pt x="30" y="36"/>
                  </a:cubicBezTo>
                  <a:cubicBezTo>
                    <a:pt x="30" y="36"/>
                    <a:pt x="31" y="36"/>
                    <a:pt x="31" y="36"/>
                  </a:cubicBezTo>
                  <a:cubicBezTo>
                    <a:pt x="34" y="36"/>
                    <a:pt x="37" y="36"/>
                    <a:pt x="40" y="36"/>
                  </a:cubicBezTo>
                  <a:cubicBezTo>
                    <a:pt x="40" y="32"/>
                    <a:pt x="40" y="32"/>
                    <a:pt x="40" y="32"/>
                  </a:cubicBezTo>
                  <a:moveTo>
                    <a:pt x="14" y="30"/>
                  </a:moveTo>
                  <a:cubicBezTo>
                    <a:pt x="15" y="32"/>
                    <a:pt x="15" y="33"/>
                    <a:pt x="15" y="34"/>
                  </a:cubicBezTo>
                  <a:cubicBezTo>
                    <a:pt x="18" y="35"/>
                    <a:pt x="22" y="36"/>
                    <a:pt x="27" y="36"/>
                  </a:cubicBezTo>
                  <a:cubicBezTo>
                    <a:pt x="27" y="35"/>
                    <a:pt x="27" y="34"/>
                    <a:pt x="26" y="32"/>
                  </a:cubicBezTo>
                  <a:cubicBezTo>
                    <a:pt x="22" y="32"/>
                    <a:pt x="18" y="31"/>
                    <a:pt x="14" y="30"/>
                  </a:cubicBezTo>
                  <a:moveTo>
                    <a:pt x="52" y="30"/>
                  </a:moveTo>
                  <a:cubicBezTo>
                    <a:pt x="49" y="31"/>
                    <a:pt x="46" y="31"/>
                    <a:pt x="42" y="32"/>
                  </a:cubicBezTo>
                  <a:cubicBezTo>
                    <a:pt x="42" y="35"/>
                    <a:pt x="42" y="35"/>
                    <a:pt x="42" y="35"/>
                  </a:cubicBezTo>
                  <a:cubicBezTo>
                    <a:pt x="46" y="35"/>
                    <a:pt x="49" y="34"/>
                    <a:pt x="52" y="34"/>
                  </a:cubicBezTo>
                  <a:cubicBezTo>
                    <a:pt x="52" y="33"/>
                    <a:pt x="52" y="31"/>
                    <a:pt x="52" y="30"/>
                  </a:cubicBezTo>
                  <a:moveTo>
                    <a:pt x="67" y="25"/>
                  </a:moveTo>
                  <a:cubicBezTo>
                    <a:pt x="64" y="26"/>
                    <a:pt x="60" y="28"/>
                    <a:pt x="55" y="29"/>
                  </a:cubicBezTo>
                  <a:cubicBezTo>
                    <a:pt x="55" y="30"/>
                    <a:pt x="55" y="32"/>
                    <a:pt x="55" y="33"/>
                  </a:cubicBezTo>
                  <a:cubicBezTo>
                    <a:pt x="59" y="32"/>
                    <a:pt x="63" y="30"/>
                    <a:pt x="66" y="29"/>
                  </a:cubicBezTo>
                  <a:cubicBezTo>
                    <a:pt x="67" y="28"/>
                    <a:pt x="67" y="26"/>
                    <a:pt x="67" y="25"/>
                  </a:cubicBezTo>
                  <a:moveTo>
                    <a:pt x="12" y="9"/>
                  </a:moveTo>
                  <a:cubicBezTo>
                    <a:pt x="9" y="10"/>
                    <a:pt x="7" y="12"/>
                    <a:pt x="5" y="14"/>
                  </a:cubicBezTo>
                  <a:cubicBezTo>
                    <a:pt x="2" y="16"/>
                    <a:pt x="0" y="19"/>
                    <a:pt x="0" y="22"/>
                  </a:cubicBezTo>
                  <a:cubicBezTo>
                    <a:pt x="0" y="22"/>
                    <a:pt x="0" y="22"/>
                    <a:pt x="0" y="22"/>
                  </a:cubicBezTo>
                  <a:cubicBezTo>
                    <a:pt x="0" y="22"/>
                    <a:pt x="0" y="22"/>
                    <a:pt x="0" y="22"/>
                  </a:cubicBezTo>
                  <a:cubicBezTo>
                    <a:pt x="0" y="22"/>
                    <a:pt x="0" y="22"/>
                    <a:pt x="0" y="22"/>
                  </a:cubicBezTo>
                  <a:cubicBezTo>
                    <a:pt x="0" y="26"/>
                    <a:pt x="2" y="28"/>
                    <a:pt x="5" y="30"/>
                  </a:cubicBezTo>
                  <a:cubicBezTo>
                    <a:pt x="7" y="31"/>
                    <a:pt x="9" y="33"/>
                    <a:pt x="12" y="33"/>
                  </a:cubicBezTo>
                  <a:cubicBezTo>
                    <a:pt x="11" y="32"/>
                    <a:pt x="11" y="31"/>
                    <a:pt x="11" y="29"/>
                  </a:cubicBezTo>
                  <a:cubicBezTo>
                    <a:pt x="7" y="28"/>
                    <a:pt x="5" y="26"/>
                    <a:pt x="4" y="24"/>
                  </a:cubicBezTo>
                  <a:cubicBezTo>
                    <a:pt x="2" y="24"/>
                    <a:pt x="2" y="24"/>
                    <a:pt x="2" y="24"/>
                  </a:cubicBezTo>
                  <a:cubicBezTo>
                    <a:pt x="2" y="20"/>
                    <a:pt x="2" y="20"/>
                    <a:pt x="2" y="20"/>
                  </a:cubicBezTo>
                  <a:cubicBezTo>
                    <a:pt x="4" y="20"/>
                    <a:pt x="4" y="20"/>
                    <a:pt x="4" y="20"/>
                  </a:cubicBezTo>
                  <a:cubicBezTo>
                    <a:pt x="5" y="18"/>
                    <a:pt x="7" y="15"/>
                    <a:pt x="11" y="13"/>
                  </a:cubicBezTo>
                  <a:cubicBezTo>
                    <a:pt x="11" y="11"/>
                    <a:pt x="11" y="10"/>
                    <a:pt x="12" y="9"/>
                  </a:cubicBezTo>
                  <a:moveTo>
                    <a:pt x="70" y="3"/>
                  </a:moveTo>
                  <a:cubicBezTo>
                    <a:pt x="70" y="4"/>
                    <a:pt x="70" y="6"/>
                    <a:pt x="70" y="7"/>
                  </a:cubicBezTo>
                  <a:cubicBezTo>
                    <a:pt x="74" y="9"/>
                    <a:pt x="76" y="11"/>
                    <a:pt x="77" y="13"/>
                  </a:cubicBezTo>
                  <a:cubicBezTo>
                    <a:pt x="79" y="12"/>
                    <a:pt x="79" y="12"/>
                    <a:pt x="79" y="12"/>
                  </a:cubicBezTo>
                  <a:cubicBezTo>
                    <a:pt x="79" y="16"/>
                    <a:pt x="79" y="16"/>
                    <a:pt x="79" y="16"/>
                  </a:cubicBezTo>
                  <a:cubicBezTo>
                    <a:pt x="77" y="16"/>
                    <a:pt x="77" y="16"/>
                    <a:pt x="77" y="16"/>
                  </a:cubicBezTo>
                  <a:cubicBezTo>
                    <a:pt x="76" y="18"/>
                    <a:pt x="74" y="21"/>
                    <a:pt x="70" y="23"/>
                  </a:cubicBezTo>
                  <a:cubicBezTo>
                    <a:pt x="70" y="25"/>
                    <a:pt x="70" y="26"/>
                    <a:pt x="70" y="27"/>
                  </a:cubicBezTo>
                  <a:cubicBezTo>
                    <a:pt x="72" y="26"/>
                    <a:pt x="74" y="24"/>
                    <a:pt x="76" y="23"/>
                  </a:cubicBezTo>
                  <a:cubicBezTo>
                    <a:pt x="79" y="20"/>
                    <a:pt x="80" y="17"/>
                    <a:pt x="80" y="14"/>
                  </a:cubicBezTo>
                  <a:cubicBezTo>
                    <a:pt x="80" y="14"/>
                    <a:pt x="80" y="14"/>
                    <a:pt x="80" y="14"/>
                  </a:cubicBezTo>
                  <a:cubicBezTo>
                    <a:pt x="80" y="14"/>
                    <a:pt x="80" y="14"/>
                    <a:pt x="80" y="14"/>
                  </a:cubicBezTo>
                  <a:cubicBezTo>
                    <a:pt x="80" y="14"/>
                    <a:pt x="80" y="14"/>
                    <a:pt x="80" y="14"/>
                  </a:cubicBezTo>
                  <a:cubicBezTo>
                    <a:pt x="80" y="11"/>
                    <a:pt x="79" y="8"/>
                    <a:pt x="76" y="7"/>
                  </a:cubicBezTo>
                  <a:cubicBezTo>
                    <a:pt x="74" y="5"/>
                    <a:pt x="72" y="4"/>
                    <a:pt x="70" y="3"/>
                  </a:cubicBezTo>
                  <a:moveTo>
                    <a:pt x="27" y="3"/>
                  </a:moveTo>
                  <a:cubicBezTo>
                    <a:pt x="22" y="4"/>
                    <a:pt x="18" y="5"/>
                    <a:pt x="15" y="7"/>
                  </a:cubicBezTo>
                  <a:cubicBezTo>
                    <a:pt x="15" y="8"/>
                    <a:pt x="15" y="10"/>
                    <a:pt x="14" y="11"/>
                  </a:cubicBezTo>
                  <a:cubicBezTo>
                    <a:pt x="18" y="9"/>
                    <a:pt x="22" y="8"/>
                    <a:pt x="26" y="7"/>
                  </a:cubicBezTo>
                  <a:cubicBezTo>
                    <a:pt x="27" y="5"/>
                    <a:pt x="27" y="4"/>
                    <a:pt x="27" y="3"/>
                  </a:cubicBezTo>
                  <a:moveTo>
                    <a:pt x="40" y="1"/>
                  </a:moveTo>
                  <a:cubicBezTo>
                    <a:pt x="36" y="1"/>
                    <a:pt x="33" y="2"/>
                    <a:pt x="30" y="2"/>
                  </a:cubicBezTo>
                  <a:cubicBezTo>
                    <a:pt x="30" y="3"/>
                    <a:pt x="30" y="5"/>
                    <a:pt x="30" y="6"/>
                  </a:cubicBezTo>
                  <a:cubicBezTo>
                    <a:pt x="33" y="5"/>
                    <a:pt x="36" y="5"/>
                    <a:pt x="40" y="4"/>
                  </a:cubicBezTo>
                  <a:cubicBezTo>
                    <a:pt x="40" y="1"/>
                    <a:pt x="40" y="1"/>
                    <a:pt x="40" y="1"/>
                  </a:cubicBezTo>
                  <a:moveTo>
                    <a:pt x="55" y="0"/>
                  </a:moveTo>
                  <a:cubicBezTo>
                    <a:pt x="55" y="2"/>
                    <a:pt x="55" y="3"/>
                    <a:pt x="55" y="4"/>
                  </a:cubicBezTo>
                  <a:cubicBezTo>
                    <a:pt x="60" y="4"/>
                    <a:pt x="64" y="5"/>
                    <a:pt x="67" y="6"/>
                  </a:cubicBezTo>
                  <a:cubicBezTo>
                    <a:pt x="67" y="5"/>
                    <a:pt x="67" y="3"/>
                    <a:pt x="66" y="2"/>
                  </a:cubicBezTo>
                  <a:cubicBezTo>
                    <a:pt x="63" y="1"/>
                    <a:pt x="59" y="1"/>
                    <a:pt x="55" y="0"/>
                  </a:cubicBezTo>
                  <a:moveTo>
                    <a:pt x="50" y="0"/>
                  </a:moveTo>
                  <a:cubicBezTo>
                    <a:pt x="47" y="0"/>
                    <a:pt x="45" y="0"/>
                    <a:pt x="42" y="0"/>
                  </a:cubicBezTo>
                  <a:cubicBezTo>
                    <a:pt x="42" y="4"/>
                    <a:pt x="42" y="4"/>
                    <a:pt x="42" y="4"/>
                  </a:cubicBezTo>
                  <a:cubicBezTo>
                    <a:pt x="45" y="4"/>
                    <a:pt x="47" y="4"/>
                    <a:pt x="50" y="4"/>
                  </a:cubicBezTo>
                  <a:cubicBezTo>
                    <a:pt x="51" y="4"/>
                    <a:pt x="51" y="4"/>
                    <a:pt x="52" y="4"/>
                  </a:cubicBezTo>
                  <a:cubicBezTo>
                    <a:pt x="52" y="3"/>
                    <a:pt x="52" y="1"/>
                    <a:pt x="52" y="0"/>
                  </a:cubicBezTo>
                  <a:cubicBezTo>
                    <a:pt x="51" y="0"/>
                    <a:pt x="51" y="0"/>
                    <a:pt x="5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37" name="Freeform 16"/>
            <p:cNvSpPr>
              <a:spLocks noEditPoints="1" noChangeArrowheads="1"/>
            </p:cNvSpPr>
            <p:nvPr/>
          </p:nvSpPr>
          <p:spPr bwMode="auto">
            <a:xfrm>
              <a:off x="4500563" y="2908300"/>
              <a:ext cx="222250" cy="374650"/>
            </a:xfrm>
            <a:custGeom>
              <a:avLst/>
              <a:gdLst>
                <a:gd name="T0" fmla="*/ 837204449 w 59"/>
                <a:gd name="T1" fmla="*/ 687778724 h 100"/>
                <a:gd name="T2" fmla="*/ 808824254 w 59"/>
                <a:gd name="T3" fmla="*/ 687778724 h 100"/>
                <a:gd name="T4" fmla="*/ 794634157 w 59"/>
                <a:gd name="T5" fmla="*/ 800068822 h 100"/>
                <a:gd name="T6" fmla="*/ 780444059 w 59"/>
                <a:gd name="T7" fmla="*/ 856213871 h 100"/>
                <a:gd name="T8" fmla="*/ 737873767 w 59"/>
                <a:gd name="T9" fmla="*/ 1024649018 h 100"/>
                <a:gd name="T10" fmla="*/ 709493572 w 59"/>
                <a:gd name="T11" fmla="*/ 1094828456 h 100"/>
                <a:gd name="T12" fmla="*/ 695307242 w 59"/>
                <a:gd name="T13" fmla="*/ 1136939116 h 100"/>
                <a:gd name="T14" fmla="*/ 525026072 w 59"/>
                <a:gd name="T15" fmla="*/ 1319408652 h 100"/>
                <a:gd name="T16" fmla="*/ 425695390 w 59"/>
                <a:gd name="T17" fmla="*/ 1403626225 h 100"/>
                <a:gd name="T18" fmla="*/ 425695390 w 59"/>
                <a:gd name="T19" fmla="*/ 1403626225 h 100"/>
                <a:gd name="T20" fmla="*/ 326368475 w 59"/>
                <a:gd name="T21" fmla="*/ 1333446787 h 100"/>
                <a:gd name="T22" fmla="*/ 156087305 w 59"/>
                <a:gd name="T23" fmla="*/ 1193084165 h 100"/>
                <a:gd name="T24" fmla="*/ 141897208 w 59"/>
                <a:gd name="T25" fmla="*/ 1165011640 h 100"/>
                <a:gd name="T26" fmla="*/ 99330682 w 59"/>
                <a:gd name="T27" fmla="*/ 1094828456 h 100"/>
                <a:gd name="T28" fmla="*/ 56760390 w 59"/>
                <a:gd name="T29" fmla="*/ 926393309 h 100"/>
                <a:gd name="T30" fmla="*/ 42570292 w 59"/>
                <a:gd name="T31" fmla="*/ 870248260 h 100"/>
                <a:gd name="T32" fmla="*/ 42570292 w 59"/>
                <a:gd name="T33" fmla="*/ 771996297 h 100"/>
                <a:gd name="T34" fmla="*/ 0 w 59"/>
                <a:gd name="T35" fmla="*/ 771996297 h 100"/>
                <a:gd name="T36" fmla="*/ 0 w 59"/>
                <a:gd name="T37" fmla="*/ 856213871 h 100"/>
                <a:gd name="T38" fmla="*/ 14190097 w 59"/>
                <a:gd name="T39" fmla="*/ 912358920 h 100"/>
                <a:gd name="T40" fmla="*/ 42570292 w 59"/>
                <a:gd name="T41" fmla="*/ 1052721542 h 100"/>
                <a:gd name="T42" fmla="*/ 70950487 w 59"/>
                <a:gd name="T43" fmla="*/ 1136939116 h 100"/>
                <a:gd name="T44" fmla="*/ 184467500 w 59"/>
                <a:gd name="T45" fmla="*/ 1305374263 h 100"/>
                <a:gd name="T46" fmla="*/ 397318962 w 59"/>
                <a:gd name="T47" fmla="*/ 1403626225 h 100"/>
                <a:gd name="T48" fmla="*/ 425695390 w 59"/>
                <a:gd name="T49" fmla="*/ 1403626225 h 100"/>
                <a:gd name="T50" fmla="*/ 666927047 w 59"/>
                <a:gd name="T51" fmla="*/ 1249229214 h 100"/>
                <a:gd name="T52" fmla="*/ 766253962 w 59"/>
                <a:gd name="T53" fmla="*/ 1052721542 h 100"/>
                <a:gd name="T54" fmla="*/ 808824254 w 59"/>
                <a:gd name="T55" fmla="*/ 968503969 h 100"/>
                <a:gd name="T56" fmla="*/ 837204449 w 59"/>
                <a:gd name="T57" fmla="*/ 828141346 h 100"/>
                <a:gd name="T58" fmla="*/ 837204449 w 59"/>
                <a:gd name="T59" fmla="*/ 771996297 h 100"/>
                <a:gd name="T60" fmla="*/ 837204449 w 59"/>
                <a:gd name="T61" fmla="*/ 687778724 h 100"/>
                <a:gd name="T62" fmla="*/ 425695390 w 59"/>
                <a:gd name="T63" fmla="*/ 14038136 h 100"/>
                <a:gd name="T64" fmla="*/ 184467500 w 59"/>
                <a:gd name="T65" fmla="*/ 154400758 h 100"/>
                <a:gd name="T66" fmla="*/ 70950487 w 59"/>
                <a:gd name="T67" fmla="*/ 336870294 h 100"/>
                <a:gd name="T68" fmla="*/ 42570292 w 59"/>
                <a:gd name="T69" fmla="*/ 435126003 h 100"/>
                <a:gd name="T70" fmla="*/ 14190097 w 59"/>
                <a:gd name="T71" fmla="*/ 575488626 h 100"/>
                <a:gd name="T72" fmla="*/ 0 w 59"/>
                <a:gd name="T73" fmla="*/ 631633675 h 100"/>
                <a:gd name="T74" fmla="*/ 0 w 59"/>
                <a:gd name="T75" fmla="*/ 715851248 h 100"/>
                <a:gd name="T76" fmla="*/ 42570292 w 59"/>
                <a:gd name="T77" fmla="*/ 715851248 h 100"/>
                <a:gd name="T78" fmla="*/ 42570292 w 59"/>
                <a:gd name="T79" fmla="*/ 603561150 h 100"/>
                <a:gd name="T80" fmla="*/ 56760390 w 59"/>
                <a:gd name="T81" fmla="*/ 547416101 h 100"/>
                <a:gd name="T82" fmla="*/ 99330682 w 59"/>
                <a:gd name="T83" fmla="*/ 378980954 h 100"/>
                <a:gd name="T84" fmla="*/ 141897208 w 59"/>
                <a:gd name="T85" fmla="*/ 294763381 h 100"/>
                <a:gd name="T86" fmla="*/ 156087305 w 59"/>
                <a:gd name="T87" fmla="*/ 266690856 h 100"/>
                <a:gd name="T88" fmla="*/ 326368475 w 59"/>
                <a:gd name="T89" fmla="*/ 84217574 h 100"/>
                <a:gd name="T90" fmla="*/ 425695390 w 59"/>
                <a:gd name="T91" fmla="*/ 14038136 h 100"/>
                <a:gd name="T92" fmla="*/ 439885487 w 59"/>
                <a:gd name="T93" fmla="*/ 0 h 100"/>
                <a:gd name="T94" fmla="*/ 425695390 w 59"/>
                <a:gd name="T95" fmla="*/ 14038136 h 100"/>
                <a:gd name="T96" fmla="*/ 425695390 w 59"/>
                <a:gd name="T97" fmla="*/ 14038136 h 100"/>
                <a:gd name="T98" fmla="*/ 525026072 w 59"/>
                <a:gd name="T99" fmla="*/ 70183185 h 100"/>
                <a:gd name="T100" fmla="*/ 695307242 w 59"/>
                <a:gd name="T101" fmla="*/ 224580196 h 100"/>
                <a:gd name="T102" fmla="*/ 709493572 w 59"/>
                <a:gd name="T103" fmla="*/ 252652721 h 100"/>
                <a:gd name="T104" fmla="*/ 737873767 w 59"/>
                <a:gd name="T105" fmla="*/ 322835905 h 100"/>
                <a:gd name="T106" fmla="*/ 780444059 w 59"/>
                <a:gd name="T107" fmla="*/ 477232917 h 100"/>
                <a:gd name="T108" fmla="*/ 794634157 w 59"/>
                <a:gd name="T109" fmla="*/ 533377966 h 100"/>
                <a:gd name="T110" fmla="*/ 808824254 w 59"/>
                <a:gd name="T111" fmla="*/ 645668064 h 100"/>
                <a:gd name="T112" fmla="*/ 837204449 w 59"/>
                <a:gd name="T113" fmla="*/ 631633675 h 100"/>
                <a:gd name="T114" fmla="*/ 837204449 w 59"/>
                <a:gd name="T115" fmla="*/ 547416101 h 100"/>
                <a:gd name="T116" fmla="*/ 837204449 w 59"/>
                <a:gd name="T117" fmla="*/ 491271052 h 100"/>
                <a:gd name="T118" fmla="*/ 808824254 w 59"/>
                <a:gd name="T119" fmla="*/ 364942819 h 100"/>
                <a:gd name="T120" fmla="*/ 766253962 w 59"/>
                <a:gd name="T121" fmla="*/ 280725245 h 100"/>
                <a:gd name="T122" fmla="*/ 666927047 w 59"/>
                <a:gd name="T123" fmla="*/ 112290098 h 100"/>
                <a:gd name="T124" fmla="*/ 439885487 w 59"/>
                <a:gd name="T125" fmla="*/ 0 h 1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9"/>
                <a:gd name="T190" fmla="*/ 0 h 100"/>
                <a:gd name="T191" fmla="*/ 59 w 59"/>
                <a:gd name="T192" fmla="*/ 100 h 10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9" h="100">
                  <a:moveTo>
                    <a:pt x="59" y="49"/>
                  </a:moveTo>
                  <a:cubicBezTo>
                    <a:pt x="57" y="49"/>
                    <a:pt x="57" y="49"/>
                    <a:pt x="57" y="49"/>
                  </a:cubicBezTo>
                  <a:cubicBezTo>
                    <a:pt x="57" y="52"/>
                    <a:pt x="56" y="54"/>
                    <a:pt x="56" y="57"/>
                  </a:cubicBezTo>
                  <a:cubicBezTo>
                    <a:pt x="56" y="58"/>
                    <a:pt x="56" y="60"/>
                    <a:pt x="55" y="61"/>
                  </a:cubicBezTo>
                  <a:cubicBezTo>
                    <a:pt x="55" y="65"/>
                    <a:pt x="54" y="69"/>
                    <a:pt x="52" y="73"/>
                  </a:cubicBezTo>
                  <a:cubicBezTo>
                    <a:pt x="52" y="75"/>
                    <a:pt x="51" y="77"/>
                    <a:pt x="50" y="78"/>
                  </a:cubicBezTo>
                  <a:cubicBezTo>
                    <a:pt x="50" y="79"/>
                    <a:pt x="49" y="80"/>
                    <a:pt x="49" y="81"/>
                  </a:cubicBezTo>
                  <a:cubicBezTo>
                    <a:pt x="45" y="86"/>
                    <a:pt x="41" y="91"/>
                    <a:pt x="37" y="94"/>
                  </a:cubicBezTo>
                  <a:cubicBezTo>
                    <a:pt x="35" y="97"/>
                    <a:pt x="33" y="99"/>
                    <a:pt x="30" y="100"/>
                  </a:cubicBezTo>
                  <a:cubicBezTo>
                    <a:pt x="30" y="100"/>
                    <a:pt x="30" y="100"/>
                    <a:pt x="30" y="100"/>
                  </a:cubicBezTo>
                  <a:cubicBezTo>
                    <a:pt x="27" y="100"/>
                    <a:pt x="25" y="98"/>
                    <a:pt x="23" y="95"/>
                  </a:cubicBezTo>
                  <a:cubicBezTo>
                    <a:pt x="19" y="94"/>
                    <a:pt x="14" y="90"/>
                    <a:pt x="11" y="85"/>
                  </a:cubicBezTo>
                  <a:cubicBezTo>
                    <a:pt x="11" y="84"/>
                    <a:pt x="10" y="84"/>
                    <a:pt x="10" y="83"/>
                  </a:cubicBezTo>
                  <a:cubicBezTo>
                    <a:pt x="9" y="81"/>
                    <a:pt x="8" y="80"/>
                    <a:pt x="7" y="78"/>
                  </a:cubicBezTo>
                  <a:cubicBezTo>
                    <a:pt x="6" y="74"/>
                    <a:pt x="5" y="71"/>
                    <a:pt x="4" y="66"/>
                  </a:cubicBezTo>
                  <a:cubicBezTo>
                    <a:pt x="4" y="65"/>
                    <a:pt x="4" y="64"/>
                    <a:pt x="3" y="62"/>
                  </a:cubicBezTo>
                  <a:cubicBezTo>
                    <a:pt x="3" y="60"/>
                    <a:pt x="3" y="57"/>
                    <a:pt x="3" y="55"/>
                  </a:cubicBezTo>
                  <a:cubicBezTo>
                    <a:pt x="0" y="55"/>
                    <a:pt x="0" y="55"/>
                    <a:pt x="0" y="55"/>
                  </a:cubicBezTo>
                  <a:cubicBezTo>
                    <a:pt x="0" y="57"/>
                    <a:pt x="0" y="59"/>
                    <a:pt x="0" y="61"/>
                  </a:cubicBezTo>
                  <a:cubicBezTo>
                    <a:pt x="0" y="63"/>
                    <a:pt x="0" y="64"/>
                    <a:pt x="1" y="65"/>
                  </a:cubicBezTo>
                  <a:cubicBezTo>
                    <a:pt x="1" y="69"/>
                    <a:pt x="2" y="72"/>
                    <a:pt x="3" y="75"/>
                  </a:cubicBezTo>
                  <a:cubicBezTo>
                    <a:pt x="3" y="77"/>
                    <a:pt x="4" y="79"/>
                    <a:pt x="5" y="81"/>
                  </a:cubicBezTo>
                  <a:cubicBezTo>
                    <a:pt x="7" y="86"/>
                    <a:pt x="10" y="90"/>
                    <a:pt x="13" y="93"/>
                  </a:cubicBezTo>
                  <a:cubicBezTo>
                    <a:pt x="17" y="97"/>
                    <a:pt x="22" y="100"/>
                    <a:pt x="28" y="100"/>
                  </a:cubicBezTo>
                  <a:cubicBezTo>
                    <a:pt x="29" y="100"/>
                    <a:pt x="29" y="100"/>
                    <a:pt x="30" y="100"/>
                  </a:cubicBezTo>
                  <a:cubicBezTo>
                    <a:pt x="36" y="99"/>
                    <a:pt x="42" y="95"/>
                    <a:pt x="47" y="89"/>
                  </a:cubicBezTo>
                  <a:cubicBezTo>
                    <a:pt x="50" y="85"/>
                    <a:pt x="52" y="80"/>
                    <a:pt x="54" y="75"/>
                  </a:cubicBezTo>
                  <a:cubicBezTo>
                    <a:pt x="55" y="73"/>
                    <a:pt x="56" y="71"/>
                    <a:pt x="57" y="69"/>
                  </a:cubicBezTo>
                  <a:cubicBezTo>
                    <a:pt x="57" y="66"/>
                    <a:pt x="58" y="63"/>
                    <a:pt x="59" y="59"/>
                  </a:cubicBezTo>
                  <a:cubicBezTo>
                    <a:pt x="59" y="58"/>
                    <a:pt x="59" y="57"/>
                    <a:pt x="59" y="55"/>
                  </a:cubicBezTo>
                  <a:cubicBezTo>
                    <a:pt x="59" y="53"/>
                    <a:pt x="59" y="51"/>
                    <a:pt x="59" y="49"/>
                  </a:cubicBezTo>
                  <a:moveTo>
                    <a:pt x="30" y="1"/>
                  </a:moveTo>
                  <a:cubicBezTo>
                    <a:pt x="24" y="1"/>
                    <a:pt x="18" y="5"/>
                    <a:pt x="13" y="11"/>
                  </a:cubicBezTo>
                  <a:cubicBezTo>
                    <a:pt x="10" y="15"/>
                    <a:pt x="7" y="19"/>
                    <a:pt x="5" y="24"/>
                  </a:cubicBezTo>
                  <a:cubicBezTo>
                    <a:pt x="4" y="26"/>
                    <a:pt x="3" y="29"/>
                    <a:pt x="3" y="31"/>
                  </a:cubicBezTo>
                  <a:cubicBezTo>
                    <a:pt x="2" y="34"/>
                    <a:pt x="1" y="37"/>
                    <a:pt x="1" y="41"/>
                  </a:cubicBezTo>
                  <a:cubicBezTo>
                    <a:pt x="0" y="42"/>
                    <a:pt x="0" y="43"/>
                    <a:pt x="0" y="45"/>
                  </a:cubicBezTo>
                  <a:cubicBezTo>
                    <a:pt x="0" y="47"/>
                    <a:pt x="0" y="49"/>
                    <a:pt x="0" y="51"/>
                  </a:cubicBezTo>
                  <a:cubicBezTo>
                    <a:pt x="3" y="51"/>
                    <a:pt x="3" y="51"/>
                    <a:pt x="3" y="51"/>
                  </a:cubicBezTo>
                  <a:cubicBezTo>
                    <a:pt x="3" y="48"/>
                    <a:pt x="3" y="46"/>
                    <a:pt x="3" y="43"/>
                  </a:cubicBezTo>
                  <a:cubicBezTo>
                    <a:pt x="4" y="42"/>
                    <a:pt x="4" y="40"/>
                    <a:pt x="4" y="39"/>
                  </a:cubicBezTo>
                  <a:cubicBezTo>
                    <a:pt x="5" y="35"/>
                    <a:pt x="6" y="31"/>
                    <a:pt x="7" y="27"/>
                  </a:cubicBezTo>
                  <a:cubicBezTo>
                    <a:pt x="8" y="25"/>
                    <a:pt x="9" y="23"/>
                    <a:pt x="10" y="21"/>
                  </a:cubicBezTo>
                  <a:cubicBezTo>
                    <a:pt x="10" y="20"/>
                    <a:pt x="11" y="20"/>
                    <a:pt x="11" y="19"/>
                  </a:cubicBezTo>
                  <a:cubicBezTo>
                    <a:pt x="14" y="13"/>
                    <a:pt x="19" y="9"/>
                    <a:pt x="23" y="6"/>
                  </a:cubicBezTo>
                  <a:cubicBezTo>
                    <a:pt x="25" y="3"/>
                    <a:pt x="27" y="1"/>
                    <a:pt x="30" y="1"/>
                  </a:cubicBezTo>
                  <a:moveTo>
                    <a:pt x="31" y="0"/>
                  </a:moveTo>
                  <a:cubicBezTo>
                    <a:pt x="31" y="0"/>
                    <a:pt x="30" y="0"/>
                    <a:pt x="30" y="1"/>
                  </a:cubicBezTo>
                  <a:cubicBezTo>
                    <a:pt x="30" y="1"/>
                    <a:pt x="30" y="1"/>
                    <a:pt x="30" y="1"/>
                  </a:cubicBezTo>
                  <a:cubicBezTo>
                    <a:pt x="33" y="1"/>
                    <a:pt x="35" y="2"/>
                    <a:pt x="37" y="5"/>
                  </a:cubicBezTo>
                  <a:cubicBezTo>
                    <a:pt x="41" y="7"/>
                    <a:pt x="45" y="11"/>
                    <a:pt x="49" y="16"/>
                  </a:cubicBezTo>
                  <a:cubicBezTo>
                    <a:pt x="49" y="16"/>
                    <a:pt x="49" y="17"/>
                    <a:pt x="50" y="18"/>
                  </a:cubicBezTo>
                  <a:cubicBezTo>
                    <a:pt x="51" y="19"/>
                    <a:pt x="52" y="21"/>
                    <a:pt x="52" y="23"/>
                  </a:cubicBezTo>
                  <a:cubicBezTo>
                    <a:pt x="54" y="26"/>
                    <a:pt x="55" y="30"/>
                    <a:pt x="55" y="34"/>
                  </a:cubicBezTo>
                  <a:cubicBezTo>
                    <a:pt x="56" y="35"/>
                    <a:pt x="56" y="37"/>
                    <a:pt x="56" y="38"/>
                  </a:cubicBezTo>
                  <a:cubicBezTo>
                    <a:pt x="56" y="40"/>
                    <a:pt x="57" y="43"/>
                    <a:pt x="57" y="46"/>
                  </a:cubicBezTo>
                  <a:cubicBezTo>
                    <a:pt x="59" y="45"/>
                    <a:pt x="59" y="45"/>
                    <a:pt x="59" y="45"/>
                  </a:cubicBezTo>
                  <a:cubicBezTo>
                    <a:pt x="59" y="43"/>
                    <a:pt x="59" y="41"/>
                    <a:pt x="59" y="39"/>
                  </a:cubicBezTo>
                  <a:cubicBezTo>
                    <a:pt x="59" y="38"/>
                    <a:pt x="59" y="36"/>
                    <a:pt x="59" y="35"/>
                  </a:cubicBezTo>
                  <a:cubicBezTo>
                    <a:pt x="58" y="32"/>
                    <a:pt x="57" y="29"/>
                    <a:pt x="57" y="26"/>
                  </a:cubicBezTo>
                  <a:cubicBezTo>
                    <a:pt x="56" y="24"/>
                    <a:pt x="55" y="22"/>
                    <a:pt x="54" y="20"/>
                  </a:cubicBezTo>
                  <a:cubicBezTo>
                    <a:pt x="52" y="15"/>
                    <a:pt x="50" y="11"/>
                    <a:pt x="47" y="8"/>
                  </a:cubicBezTo>
                  <a:cubicBezTo>
                    <a:pt x="43" y="3"/>
                    <a:pt x="37" y="0"/>
                    <a:pt x="3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38" name="Freeform 17"/>
            <p:cNvSpPr>
              <a:spLocks noEditPoints="1" noChangeArrowheads="1"/>
            </p:cNvSpPr>
            <p:nvPr/>
          </p:nvSpPr>
          <p:spPr bwMode="auto">
            <a:xfrm>
              <a:off x="4556125" y="2911475"/>
              <a:ext cx="112713" cy="371475"/>
            </a:xfrm>
            <a:custGeom>
              <a:avLst/>
              <a:gdLst>
                <a:gd name="T0" fmla="*/ 381127738 w 30"/>
                <a:gd name="T1" fmla="*/ 703978895 h 99"/>
                <a:gd name="T2" fmla="*/ 367012314 w 30"/>
                <a:gd name="T3" fmla="*/ 915171814 h 99"/>
                <a:gd name="T4" fmla="*/ 324662282 w 30"/>
                <a:gd name="T5" fmla="*/ 1140443259 h 99"/>
                <a:gd name="T6" fmla="*/ 225854309 w 30"/>
                <a:gd name="T7" fmla="*/ 1323479123 h 99"/>
                <a:gd name="T8" fmla="*/ 197619703 w 30"/>
                <a:gd name="T9" fmla="*/ 1365714705 h 99"/>
                <a:gd name="T10" fmla="*/ 98811730 w 30"/>
                <a:gd name="T11" fmla="*/ 1196761120 h 99"/>
                <a:gd name="T12" fmla="*/ 84696305 w 30"/>
                <a:gd name="T13" fmla="*/ 1140443259 h 99"/>
                <a:gd name="T14" fmla="*/ 56461699 w 30"/>
                <a:gd name="T15" fmla="*/ 887011007 h 99"/>
                <a:gd name="T16" fmla="*/ 0 w 30"/>
                <a:gd name="T17" fmla="*/ 732135950 h 99"/>
                <a:gd name="T18" fmla="*/ 14115425 w 30"/>
                <a:gd name="T19" fmla="*/ 943328868 h 99"/>
                <a:gd name="T20" fmla="*/ 56461699 w 30"/>
                <a:gd name="T21" fmla="*/ 1182682593 h 99"/>
                <a:gd name="T22" fmla="*/ 112927155 w 30"/>
                <a:gd name="T23" fmla="*/ 1323479123 h 99"/>
                <a:gd name="T24" fmla="*/ 211738885 w 30"/>
                <a:gd name="T25" fmla="*/ 1393875511 h 99"/>
                <a:gd name="T26" fmla="*/ 367012314 w 30"/>
                <a:gd name="T27" fmla="*/ 1154521786 h 99"/>
                <a:gd name="T28" fmla="*/ 381127738 w 30"/>
                <a:gd name="T29" fmla="*/ 1098203925 h 99"/>
                <a:gd name="T30" fmla="*/ 409358588 w 30"/>
                <a:gd name="T31" fmla="*/ 844771673 h 99"/>
                <a:gd name="T32" fmla="*/ 211738885 w 30"/>
                <a:gd name="T33" fmla="*/ 0 h 99"/>
                <a:gd name="T34" fmla="*/ 211738885 w 30"/>
                <a:gd name="T35" fmla="*/ 0 h 99"/>
                <a:gd name="T36" fmla="*/ 211738885 w 30"/>
                <a:gd name="T37" fmla="*/ 0 h 99"/>
                <a:gd name="T38" fmla="*/ 112927155 w 30"/>
                <a:gd name="T39" fmla="*/ 70396389 h 99"/>
                <a:gd name="T40" fmla="*/ 56461699 w 30"/>
                <a:gd name="T41" fmla="*/ 225271445 h 99"/>
                <a:gd name="T42" fmla="*/ 14115425 w 30"/>
                <a:gd name="T43" fmla="*/ 478703698 h 99"/>
                <a:gd name="T44" fmla="*/ 0 w 30"/>
                <a:gd name="T45" fmla="*/ 689896616 h 99"/>
                <a:gd name="T46" fmla="*/ 56461699 w 30"/>
                <a:gd name="T47" fmla="*/ 520943032 h 99"/>
                <a:gd name="T48" fmla="*/ 84696305 w 30"/>
                <a:gd name="T49" fmla="*/ 267510780 h 99"/>
                <a:gd name="T50" fmla="*/ 98811730 w 30"/>
                <a:gd name="T51" fmla="*/ 211192918 h 99"/>
                <a:gd name="T52" fmla="*/ 197619703 w 30"/>
                <a:gd name="T53" fmla="*/ 14078527 h 99"/>
                <a:gd name="T54" fmla="*/ 225854309 w 30"/>
                <a:gd name="T55" fmla="*/ 42239334 h 99"/>
                <a:gd name="T56" fmla="*/ 324662282 w 30"/>
                <a:gd name="T57" fmla="*/ 211192918 h 99"/>
                <a:gd name="T58" fmla="*/ 367012314 w 30"/>
                <a:gd name="T59" fmla="*/ 436464364 h 99"/>
                <a:gd name="T60" fmla="*/ 381127738 w 30"/>
                <a:gd name="T61" fmla="*/ 647661034 h 99"/>
                <a:gd name="T62" fmla="*/ 409358588 w 30"/>
                <a:gd name="T63" fmla="*/ 492785977 h 99"/>
                <a:gd name="T64" fmla="*/ 381127738 w 30"/>
                <a:gd name="T65" fmla="*/ 253432252 h 99"/>
                <a:gd name="T66" fmla="*/ 367012314 w 30"/>
                <a:gd name="T67" fmla="*/ 197114391 h 99"/>
                <a:gd name="T68" fmla="*/ 211738885 w 30"/>
                <a:gd name="T69" fmla="*/ 0 h 9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0"/>
                <a:gd name="T106" fmla="*/ 0 h 99"/>
                <a:gd name="T107" fmla="*/ 30 w 30"/>
                <a:gd name="T108" fmla="*/ 99 h 9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0" h="99">
                  <a:moveTo>
                    <a:pt x="30" y="49"/>
                  </a:moveTo>
                  <a:cubicBezTo>
                    <a:pt x="27" y="50"/>
                    <a:pt x="27" y="50"/>
                    <a:pt x="27" y="50"/>
                  </a:cubicBezTo>
                  <a:cubicBezTo>
                    <a:pt x="27" y="54"/>
                    <a:pt x="27" y="57"/>
                    <a:pt x="26" y="61"/>
                  </a:cubicBezTo>
                  <a:cubicBezTo>
                    <a:pt x="26" y="62"/>
                    <a:pt x="26" y="64"/>
                    <a:pt x="26" y="65"/>
                  </a:cubicBezTo>
                  <a:cubicBezTo>
                    <a:pt x="25" y="70"/>
                    <a:pt x="25" y="75"/>
                    <a:pt x="24" y="79"/>
                  </a:cubicBezTo>
                  <a:cubicBezTo>
                    <a:pt x="23" y="80"/>
                    <a:pt x="23" y="81"/>
                    <a:pt x="23" y="81"/>
                  </a:cubicBezTo>
                  <a:cubicBezTo>
                    <a:pt x="23" y="82"/>
                    <a:pt x="23" y="82"/>
                    <a:pt x="23" y="83"/>
                  </a:cubicBezTo>
                  <a:cubicBezTo>
                    <a:pt x="21" y="89"/>
                    <a:pt x="18" y="93"/>
                    <a:pt x="16" y="94"/>
                  </a:cubicBezTo>
                  <a:cubicBezTo>
                    <a:pt x="16" y="97"/>
                    <a:pt x="16" y="97"/>
                    <a:pt x="16" y="97"/>
                  </a:cubicBezTo>
                  <a:cubicBezTo>
                    <a:pt x="14" y="97"/>
                    <a:pt x="14" y="97"/>
                    <a:pt x="14" y="97"/>
                  </a:cubicBezTo>
                  <a:cubicBezTo>
                    <a:pt x="14" y="95"/>
                    <a:pt x="14" y="95"/>
                    <a:pt x="14" y="95"/>
                  </a:cubicBezTo>
                  <a:cubicBezTo>
                    <a:pt x="12" y="94"/>
                    <a:pt x="9" y="90"/>
                    <a:pt x="7" y="85"/>
                  </a:cubicBezTo>
                  <a:cubicBezTo>
                    <a:pt x="7" y="84"/>
                    <a:pt x="7" y="84"/>
                    <a:pt x="7" y="83"/>
                  </a:cubicBezTo>
                  <a:cubicBezTo>
                    <a:pt x="7" y="82"/>
                    <a:pt x="6" y="82"/>
                    <a:pt x="6" y="81"/>
                  </a:cubicBezTo>
                  <a:cubicBezTo>
                    <a:pt x="5" y="77"/>
                    <a:pt x="4" y="72"/>
                    <a:pt x="4" y="67"/>
                  </a:cubicBezTo>
                  <a:cubicBezTo>
                    <a:pt x="4" y="66"/>
                    <a:pt x="4" y="65"/>
                    <a:pt x="4" y="63"/>
                  </a:cubicBezTo>
                  <a:cubicBezTo>
                    <a:pt x="3" y="60"/>
                    <a:pt x="3" y="56"/>
                    <a:pt x="3" y="52"/>
                  </a:cubicBezTo>
                  <a:cubicBezTo>
                    <a:pt x="0" y="52"/>
                    <a:pt x="0" y="52"/>
                    <a:pt x="0" y="52"/>
                  </a:cubicBezTo>
                  <a:cubicBezTo>
                    <a:pt x="0" y="56"/>
                    <a:pt x="0" y="60"/>
                    <a:pt x="0" y="63"/>
                  </a:cubicBezTo>
                  <a:cubicBezTo>
                    <a:pt x="1" y="65"/>
                    <a:pt x="1" y="66"/>
                    <a:pt x="1" y="67"/>
                  </a:cubicBezTo>
                  <a:cubicBezTo>
                    <a:pt x="1" y="72"/>
                    <a:pt x="2" y="76"/>
                    <a:pt x="3" y="80"/>
                  </a:cubicBezTo>
                  <a:cubicBezTo>
                    <a:pt x="3" y="82"/>
                    <a:pt x="4" y="83"/>
                    <a:pt x="4" y="84"/>
                  </a:cubicBezTo>
                  <a:cubicBezTo>
                    <a:pt x="4" y="84"/>
                    <a:pt x="4" y="85"/>
                    <a:pt x="4" y="85"/>
                  </a:cubicBezTo>
                  <a:cubicBezTo>
                    <a:pt x="5" y="89"/>
                    <a:pt x="7" y="92"/>
                    <a:pt x="8" y="94"/>
                  </a:cubicBezTo>
                  <a:cubicBezTo>
                    <a:pt x="10" y="97"/>
                    <a:pt x="12" y="99"/>
                    <a:pt x="15" y="99"/>
                  </a:cubicBezTo>
                  <a:cubicBezTo>
                    <a:pt x="15" y="99"/>
                    <a:pt x="15" y="99"/>
                    <a:pt x="15" y="99"/>
                  </a:cubicBezTo>
                  <a:cubicBezTo>
                    <a:pt x="18" y="98"/>
                    <a:pt x="20" y="96"/>
                    <a:pt x="22" y="93"/>
                  </a:cubicBezTo>
                  <a:cubicBezTo>
                    <a:pt x="23" y="90"/>
                    <a:pt x="25" y="86"/>
                    <a:pt x="26" y="82"/>
                  </a:cubicBezTo>
                  <a:cubicBezTo>
                    <a:pt x="26" y="82"/>
                    <a:pt x="26" y="82"/>
                    <a:pt x="26" y="82"/>
                  </a:cubicBezTo>
                  <a:cubicBezTo>
                    <a:pt x="26" y="80"/>
                    <a:pt x="27" y="79"/>
                    <a:pt x="27" y="78"/>
                  </a:cubicBezTo>
                  <a:cubicBezTo>
                    <a:pt x="28" y="74"/>
                    <a:pt x="29" y="69"/>
                    <a:pt x="29" y="64"/>
                  </a:cubicBezTo>
                  <a:cubicBezTo>
                    <a:pt x="29" y="63"/>
                    <a:pt x="29" y="61"/>
                    <a:pt x="29" y="60"/>
                  </a:cubicBezTo>
                  <a:cubicBezTo>
                    <a:pt x="30" y="57"/>
                    <a:pt x="30" y="53"/>
                    <a:pt x="30" y="49"/>
                  </a:cubicBezTo>
                  <a:moveTo>
                    <a:pt x="15" y="0"/>
                  </a:move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2" y="0"/>
                    <a:pt x="10" y="2"/>
                    <a:pt x="8" y="5"/>
                  </a:cubicBezTo>
                  <a:cubicBezTo>
                    <a:pt x="7" y="8"/>
                    <a:pt x="5" y="12"/>
                    <a:pt x="4" y="16"/>
                  </a:cubicBezTo>
                  <a:cubicBezTo>
                    <a:pt x="4" y="16"/>
                    <a:pt x="4" y="16"/>
                    <a:pt x="4" y="16"/>
                  </a:cubicBezTo>
                  <a:cubicBezTo>
                    <a:pt x="4" y="17"/>
                    <a:pt x="3" y="19"/>
                    <a:pt x="3" y="20"/>
                  </a:cubicBezTo>
                  <a:cubicBezTo>
                    <a:pt x="2" y="24"/>
                    <a:pt x="1" y="29"/>
                    <a:pt x="1" y="34"/>
                  </a:cubicBezTo>
                  <a:cubicBezTo>
                    <a:pt x="1" y="35"/>
                    <a:pt x="1" y="36"/>
                    <a:pt x="0" y="38"/>
                  </a:cubicBezTo>
                  <a:cubicBezTo>
                    <a:pt x="0" y="41"/>
                    <a:pt x="0" y="45"/>
                    <a:pt x="0" y="49"/>
                  </a:cubicBezTo>
                  <a:cubicBezTo>
                    <a:pt x="3" y="48"/>
                    <a:pt x="3" y="48"/>
                    <a:pt x="3" y="48"/>
                  </a:cubicBezTo>
                  <a:cubicBezTo>
                    <a:pt x="3" y="44"/>
                    <a:pt x="3" y="41"/>
                    <a:pt x="4" y="37"/>
                  </a:cubicBezTo>
                  <a:cubicBezTo>
                    <a:pt x="4" y="36"/>
                    <a:pt x="4" y="34"/>
                    <a:pt x="4" y="33"/>
                  </a:cubicBezTo>
                  <a:cubicBezTo>
                    <a:pt x="4" y="28"/>
                    <a:pt x="5" y="23"/>
                    <a:pt x="6" y="19"/>
                  </a:cubicBezTo>
                  <a:cubicBezTo>
                    <a:pt x="6" y="18"/>
                    <a:pt x="7" y="17"/>
                    <a:pt x="7" y="17"/>
                  </a:cubicBezTo>
                  <a:cubicBezTo>
                    <a:pt x="7" y="16"/>
                    <a:pt x="7" y="16"/>
                    <a:pt x="7" y="15"/>
                  </a:cubicBezTo>
                  <a:cubicBezTo>
                    <a:pt x="9" y="9"/>
                    <a:pt x="12" y="5"/>
                    <a:pt x="14" y="4"/>
                  </a:cubicBezTo>
                  <a:cubicBezTo>
                    <a:pt x="14" y="1"/>
                    <a:pt x="14" y="1"/>
                    <a:pt x="14" y="1"/>
                  </a:cubicBezTo>
                  <a:cubicBezTo>
                    <a:pt x="16" y="1"/>
                    <a:pt x="16" y="1"/>
                    <a:pt x="16" y="1"/>
                  </a:cubicBezTo>
                  <a:cubicBezTo>
                    <a:pt x="16" y="3"/>
                    <a:pt x="16" y="3"/>
                    <a:pt x="16" y="3"/>
                  </a:cubicBezTo>
                  <a:cubicBezTo>
                    <a:pt x="18" y="4"/>
                    <a:pt x="21" y="8"/>
                    <a:pt x="23" y="14"/>
                  </a:cubicBezTo>
                  <a:cubicBezTo>
                    <a:pt x="23" y="14"/>
                    <a:pt x="23" y="15"/>
                    <a:pt x="23" y="15"/>
                  </a:cubicBezTo>
                  <a:cubicBezTo>
                    <a:pt x="23" y="16"/>
                    <a:pt x="23" y="17"/>
                    <a:pt x="24" y="18"/>
                  </a:cubicBezTo>
                  <a:cubicBezTo>
                    <a:pt x="25" y="21"/>
                    <a:pt x="25" y="26"/>
                    <a:pt x="26" y="31"/>
                  </a:cubicBezTo>
                  <a:cubicBezTo>
                    <a:pt x="26" y="32"/>
                    <a:pt x="26" y="34"/>
                    <a:pt x="26" y="35"/>
                  </a:cubicBezTo>
                  <a:cubicBezTo>
                    <a:pt x="27" y="38"/>
                    <a:pt x="27" y="42"/>
                    <a:pt x="27" y="46"/>
                  </a:cubicBezTo>
                  <a:cubicBezTo>
                    <a:pt x="30" y="46"/>
                    <a:pt x="30" y="46"/>
                    <a:pt x="30" y="46"/>
                  </a:cubicBezTo>
                  <a:cubicBezTo>
                    <a:pt x="30" y="42"/>
                    <a:pt x="30" y="38"/>
                    <a:pt x="29" y="35"/>
                  </a:cubicBezTo>
                  <a:cubicBezTo>
                    <a:pt x="29" y="34"/>
                    <a:pt x="29" y="33"/>
                    <a:pt x="29" y="31"/>
                  </a:cubicBezTo>
                  <a:cubicBezTo>
                    <a:pt x="29" y="26"/>
                    <a:pt x="28" y="22"/>
                    <a:pt x="27" y="18"/>
                  </a:cubicBezTo>
                  <a:cubicBezTo>
                    <a:pt x="27" y="17"/>
                    <a:pt x="26" y="15"/>
                    <a:pt x="26" y="14"/>
                  </a:cubicBezTo>
                  <a:cubicBezTo>
                    <a:pt x="26" y="14"/>
                    <a:pt x="26" y="14"/>
                    <a:pt x="26" y="14"/>
                  </a:cubicBezTo>
                  <a:cubicBezTo>
                    <a:pt x="25" y="10"/>
                    <a:pt x="23" y="7"/>
                    <a:pt x="22" y="4"/>
                  </a:cubicBezTo>
                  <a:cubicBezTo>
                    <a:pt x="20" y="1"/>
                    <a:pt x="18" y="0"/>
                    <a:pt x="1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39" name="Freeform 18"/>
            <p:cNvSpPr>
              <a:spLocks noEditPoints="1" noChangeArrowheads="1"/>
            </p:cNvSpPr>
            <p:nvPr/>
          </p:nvSpPr>
          <p:spPr bwMode="auto">
            <a:xfrm>
              <a:off x="4610100" y="2914650"/>
              <a:ext cx="6350" cy="361950"/>
            </a:xfrm>
            <a:custGeom>
              <a:avLst/>
              <a:gdLst>
                <a:gd name="T0" fmla="*/ 10080625 w 4"/>
                <a:gd name="T1" fmla="*/ 299899388 h 228"/>
                <a:gd name="T2" fmla="*/ 0 w 4"/>
                <a:gd name="T3" fmla="*/ 299899388 h 228"/>
                <a:gd name="T4" fmla="*/ 0 w 4"/>
                <a:gd name="T5" fmla="*/ 370463763 h 228"/>
                <a:gd name="T6" fmla="*/ 0 w 4"/>
                <a:gd name="T7" fmla="*/ 395665325 h 228"/>
                <a:gd name="T8" fmla="*/ 0 w 4"/>
                <a:gd name="T9" fmla="*/ 478829688 h 228"/>
                <a:gd name="T10" fmla="*/ 0 w 4"/>
                <a:gd name="T11" fmla="*/ 501511888 h 228"/>
                <a:gd name="T12" fmla="*/ 0 w 4"/>
                <a:gd name="T13" fmla="*/ 561995638 h 228"/>
                <a:gd name="T14" fmla="*/ 0 w 4"/>
                <a:gd name="T15" fmla="*/ 574595625 h 228"/>
                <a:gd name="T16" fmla="*/ 10080625 w 4"/>
                <a:gd name="T17" fmla="*/ 574595625 h 228"/>
                <a:gd name="T18" fmla="*/ 10080625 w 4"/>
                <a:gd name="T19" fmla="*/ 556955325 h 228"/>
                <a:gd name="T20" fmla="*/ 10080625 w 4"/>
                <a:gd name="T21" fmla="*/ 496471575 h 228"/>
                <a:gd name="T22" fmla="*/ 10080625 w 4"/>
                <a:gd name="T23" fmla="*/ 478829688 h 228"/>
                <a:gd name="T24" fmla="*/ 10080625 w 4"/>
                <a:gd name="T25" fmla="*/ 388104063 h 228"/>
                <a:gd name="T26" fmla="*/ 10080625 w 4"/>
                <a:gd name="T27" fmla="*/ 370463763 h 228"/>
                <a:gd name="T28" fmla="*/ 10080625 w 4"/>
                <a:gd name="T29" fmla="*/ 299899388 h 228"/>
                <a:gd name="T30" fmla="*/ 10080625 w 4"/>
                <a:gd name="T31" fmla="*/ 0 h 228"/>
                <a:gd name="T32" fmla="*/ 0 w 4"/>
                <a:gd name="T33" fmla="*/ 0 h 228"/>
                <a:gd name="T34" fmla="*/ 0 w 4"/>
                <a:gd name="T35" fmla="*/ 17641888 h 228"/>
                <a:gd name="T36" fmla="*/ 0 w 4"/>
                <a:gd name="T37" fmla="*/ 78125638 h 228"/>
                <a:gd name="T38" fmla="*/ 0 w 4"/>
                <a:gd name="T39" fmla="*/ 103327200 h 228"/>
                <a:gd name="T40" fmla="*/ 0 w 4"/>
                <a:gd name="T41" fmla="*/ 186491563 h 228"/>
                <a:gd name="T42" fmla="*/ 0 w 4"/>
                <a:gd name="T43" fmla="*/ 204133450 h 228"/>
                <a:gd name="T44" fmla="*/ 0 w 4"/>
                <a:gd name="T45" fmla="*/ 274697825 h 228"/>
                <a:gd name="T46" fmla="*/ 10080625 w 4"/>
                <a:gd name="T47" fmla="*/ 274697825 h 228"/>
                <a:gd name="T48" fmla="*/ 10080625 w 4"/>
                <a:gd name="T49" fmla="*/ 204133450 h 228"/>
                <a:gd name="T50" fmla="*/ 10080625 w 4"/>
                <a:gd name="T51" fmla="*/ 178931888 h 228"/>
                <a:gd name="T52" fmla="*/ 10080625 w 4"/>
                <a:gd name="T53" fmla="*/ 95765938 h 228"/>
                <a:gd name="T54" fmla="*/ 10080625 w 4"/>
                <a:gd name="T55" fmla="*/ 78125638 h 228"/>
                <a:gd name="T56" fmla="*/ 10080625 w 4"/>
                <a:gd name="T57" fmla="*/ 12601575 h 228"/>
                <a:gd name="T58" fmla="*/ 10080625 w 4"/>
                <a:gd name="T59" fmla="*/ 0 h 2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
                <a:gd name="T91" fmla="*/ 0 h 228"/>
                <a:gd name="T92" fmla="*/ 4 w 4"/>
                <a:gd name="T93" fmla="*/ 228 h 2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 h="228">
                  <a:moveTo>
                    <a:pt x="4" y="119"/>
                  </a:moveTo>
                  <a:lnTo>
                    <a:pt x="0" y="119"/>
                  </a:lnTo>
                  <a:lnTo>
                    <a:pt x="0" y="147"/>
                  </a:lnTo>
                  <a:lnTo>
                    <a:pt x="0" y="157"/>
                  </a:lnTo>
                  <a:lnTo>
                    <a:pt x="0" y="190"/>
                  </a:lnTo>
                  <a:lnTo>
                    <a:pt x="0" y="199"/>
                  </a:lnTo>
                  <a:lnTo>
                    <a:pt x="0" y="223"/>
                  </a:lnTo>
                  <a:lnTo>
                    <a:pt x="0" y="228"/>
                  </a:lnTo>
                  <a:lnTo>
                    <a:pt x="4" y="228"/>
                  </a:lnTo>
                  <a:lnTo>
                    <a:pt x="4" y="221"/>
                  </a:lnTo>
                  <a:lnTo>
                    <a:pt x="4" y="197"/>
                  </a:lnTo>
                  <a:lnTo>
                    <a:pt x="4" y="190"/>
                  </a:lnTo>
                  <a:lnTo>
                    <a:pt x="4" y="154"/>
                  </a:lnTo>
                  <a:lnTo>
                    <a:pt x="4" y="147"/>
                  </a:lnTo>
                  <a:lnTo>
                    <a:pt x="4" y="119"/>
                  </a:lnTo>
                  <a:close/>
                  <a:moveTo>
                    <a:pt x="4" y="0"/>
                  </a:moveTo>
                  <a:lnTo>
                    <a:pt x="0" y="0"/>
                  </a:lnTo>
                  <a:lnTo>
                    <a:pt x="0" y="7"/>
                  </a:lnTo>
                  <a:lnTo>
                    <a:pt x="0" y="31"/>
                  </a:lnTo>
                  <a:lnTo>
                    <a:pt x="0" y="41"/>
                  </a:lnTo>
                  <a:lnTo>
                    <a:pt x="0" y="74"/>
                  </a:lnTo>
                  <a:lnTo>
                    <a:pt x="0" y="81"/>
                  </a:lnTo>
                  <a:lnTo>
                    <a:pt x="0" y="109"/>
                  </a:lnTo>
                  <a:lnTo>
                    <a:pt x="4" y="109"/>
                  </a:lnTo>
                  <a:lnTo>
                    <a:pt x="4" y="81"/>
                  </a:lnTo>
                  <a:lnTo>
                    <a:pt x="4" y="71"/>
                  </a:lnTo>
                  <a:lnTo>
                    <a:pt x="4" y="38"/>
                  </a:lnTo>
                  <a:lnTo>
                    <a:pt x="4" y="31"/>
                  </a:lnTo>
                  <a:lnTo>
                    <a:pt x="4" y="5"/>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40" name="Freeform 19"/>
            <p:cNvSpPr>
              <a:spLocks noEditPoints="1" noChangeArrowheads="1"/>
            </p:cNvSpPr>
            <p:nvPr/>
          </p:nvSpPr>
          <p:spPr bwMode="auto">
            <a:xfrm>
              <a:off x="4610100" y="2914650"/>
              <a:ext cx="6350" cy="361950"/>
            </a:xfrm>
            <a:custGeom>
              <a:avLst/>
              <a:gdLst>
                <a:gd name="T0" fmla="*/ 10080625 w 4"/>
                <a:gd name="T1" fmla="*/ 299899388 h 228"/>
                <a:gd name="T2" fmla="*/ 0 w 4"/>
                <a:gd name="T3" fmla="*/ 299899388 h 228"/>
                <a:gd name="T4" fmla="*/ 0 w 4"/>
                <a:gd name="T5" fmla="*/ 370463763 h 228"/>
                <a:gd name="T6" fmla="*/ 0 w 4"/>
                <a:gd name="T7" fmla="*/ 395665325 h 228"/>
                <a:gd name="T8" fmla="*/ 0 w 4"/>
                <a:gd name="T9" fmla="*/ 478829688 h 228"/>
                <a:gd name="T10" fmla="*/ 0 w 4"/>
                <a:gd name="T11" fmla="*/ 501511888 h 228"/>
                <a:gd name="T12" fmla="*/ 0 w 4"/>
                <a:gd name="T13" fmla="*/ 561995638 h 228"/>
                <a:gd name="T14" fmla="*/ 0 w 4"/>
                <a:gd name="T15" fmla="*/ 574595625 h 228"/>
                <a:gd name="T16" fmla="*/ 10080625 w 4"/>
                <a:gd name="T17" fmla="*/ 574595625 h 228"/>
                <a:gd name="T18" fmla="*/ 10080625 w 4"/>
                <a:gd name="T19" fmla="*/ 556955325 h 228"/>
                <a:gd name="T20" fmla="*/ 10080625 w 4"/>
                <a:gd name="T21" fmla="*/ 496471575 h 228"/>
                <a:gd name="T22" fmla="*/ 10080625 w 4"/>
                <a:gd name="T23" fmla="*/ 478829688 h 228"/>
                <a:gd name="T24" fmla="*/ 10080625 w 4"/>
                <a:gd name="T25" fmla="*/ 388104063 h 228"/>
                <a:gd name="T26" fmla="*/ 10080625 w 4"/>
                <a:gd name="T27" fmla="*/ 370463763 h 228"/>
                <a:gd name="T28" fmla="*/ 10080625 w 4"/>
                <a:gd name="T29" fmla="*/ 299899388 h 228"/>
                <a:gd name="T30" fmla="*/ 10080625 w 4"/>
                <a:gd name="T31" fmla="*/ 0 h 228"/>
                <a:gd name="T32" fmla="*/ 0 w 4"/>
                <a:gd name="T33" fmla="*/ 0 h 228"/>
                <a:gd name="T34" fmla="*/ 0 w 4"/>
                <a:gd name="T35" fmla="*/ 17641888 h 228"/>
                <a:gd name="T36" fmla="*/ 0 w 4"/>
                <a:gd name="T37" fmla="*/ 78125638 h 228"/>
                <a:gd name="T38" fmla="*/ 0 w 4"/>
                <a:gd name="T39" fmla="*/ 103327200 h 228"/>
                <a:gd name="T40" fmla="*/ 0 w 4"/>
                <a:gd name="T41" fmla="*/ 186491563 h 228"/>
                <a:gd name="T42" fmla="*/ 0 w 4"/>
                <a:gd name="T43" fmla="*/ 204133450 h 228"/>
                <a:gd name="T44" fmla="*/ 0 w 4"/>
                <a:gd name="T45" fmla="*/ 274697825 h 228"/>
                <a:gd name="T46" fmla="*/ 10080625 w 4"/>
                <a:gd name="T47" fmla="*/ 274697825 h 228"/>
                <a:gd name="T48" fmla="*/ 10080625 w 4"/>
                <a:gd name="T49" fmla="*/ 204133450 h 228"/>
                <a:gd name="T50" fmla="*/ 10080625 w 4"/>
                <a:gd name="T51" fmla="*/ 178931888 h 228"/>
                <a:gd name="T52" fmla="*/ 10080625 w 4"/>
                <a:gd name="T53" fmla="*/ 95765938 h 228"/>
                <a:gd name="T54" fmla="*/ 10080625 w 4"/>
                <a:gd name="T55" fmla="*/ 78125638 h 228"/>
                <a:gd name="T56" fmla="*/ 10080625 w 4"/>
                <a:gd name="T57" fmla="*/ 12601575 h 228"/>
                <a:gd name="T58" fmla="*/ 10080625 w 4"/>
                <a:gd name="T59" fmla="*/ 0 h 2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
                <a:gd name="T91" fmla="*/ 0 h 228"/>
                <a:gd name="T92" fmla="*/ 4 w 4"/>
                <a:gd name="T93" fmla="*/ 228 h 2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 h="228">
                  <a:moveTo>
                    <a:pt x="4" y="119"/>
                  </a:moveTo>
                  <a:lnTo>
                    <a:pt x="0" y="119"/>
                  </a:lnTo>
                  <a:lnTo>
                    <a:pt x="0" y="147"/>
                  </a:lnTo>
                  <a:lnTo>
                    <a:pt x="0" y="157"/>
                  </a:lnTo>
                  <a:lnTo>
                    <a:pt x="0" y="190"/>
                  </a:lnTo>
                  <a:lnTo>
                    <a:pt x="0" y="199"/>
                  </a:lnTo>
                  <a:lnTo>
                    <a:pt x="0" y="223"/>
                  </a:lnTo>
                  <a:lnTo>
                    <a:pt x="0" y="228"/>
                  </a:lnTo>
                  <a:lnTo>
                    <a:pt x="4" y="228"/>
                  </a:lnTo>
                  <a:lnTo>
                    <a:pt x="4" y="221"/>
                  </a:lnTo>
                  <a:lnTo>
                    <a:pt x="4" y="197"/>
                  </a:lnTo>
                  <a:lnTo>
                    <a:pt x="4" y="190"/>
                  </a:lnTo>
                  <a:lnTo>
                    <a:pt x="4" y="154"/>
                  </a:lnTo>
                  <a:lnTo>
                    <a:pt x="4" y="147"/>
                  </a:lnTo>
                  <a:lnTo>
                    <a:pt x="4" y="119"/>
                  </a:lnTo>
                  <a:moveTo>
                    <a:pt x="4" y="0"/>
                  </a:moveTo>
                  <a:lnTo>
                    <a:pt x="0" y="0"/>
                  </a:lnTo>
                  <a:lnTo>
                    <a:pt x="0" y="7"/>
                  </a:lnTo>
                  <a:lnTo>
                    <a:pt x="0" y="31"/>
                  </a:lnTo>
                  <a:lnTo>
                    <a:pt x="0" y="41"/>
                  </a:lnTo>
                  <a:lnTo>
                    <a:pt x="0" y="74"/>
                  </a:lnTo>
                  <a:lnTo>
                    <a:pt x="0" y="81"/>
                  </a:lnTo>
                  <a:lnTo>
                    <a:pt x="0" y="109"/>
                  </a:lnTo>
                  <a:lnTo>
                    <a:pt x="4" y="109"/>
                  </a:lnTo>
                  <a:lnTo>
                    <a:pt x="4" y="81"/>
                  </a:lnTo>
                  <a:lnTo>
                    <a:pt x="4" y="71"/>
                  </a:lnTo>
                  <a:lnTo>
                    <a:pt x="4" y="38"/>
                  </a:lnTo>
                  <a:lnTo>
                    <a:pt x="4" y="31"/>
                  </a:lnTo>
                  <a:lnTo>
                    <a:pt x="4" y="5"/>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41" name="Freeform 20"/>
            <p:cNvSpPr>
              <a:spLocks noChangeArrowheads="1"/>
            </p:cNvSpPr>
            <p:nvPr/>
          </p:nvSpPr>
          <p:spPr bwMode="auto">
            <a:xfrm>
              <a:off x="4467225" y="3073400"/>
              <a:ext cx="288925" cy="44450"/>
            </a:xfrm>
            <a:custGeom>
              <a:avLst/>
              <a:gdLst>
                <a:gd name="T0" fmla="*/ 458668438 w 182"/>
                <a:gd name="T1" fmla="*/ 0 h 28"/>
                <a:gd name="T2" fmla="*/ 446068450 w 182"/>
                <a:gd name="T3" fmla="*/ 5040313 h 28"/>
                <a:gd name="T4" fmla="*/ 405745950 w 182"/>
                <a:gd name="T5" fmla="*/ 5040313 h 28"/>
                <a:gd name="T6" fmla="*/ 393144375 w 182"/>
                <a:gd name="T7" fmla="*/ 10080625 h 28"/>
                <a:gd name="T8" fmla="*/ 320060638 w 182"/>
                <a:gd name="T9" fmla="*/ 17641888 h 28"/>
                <a:gd name="T10" fmla="*/ 302418750 w 182"/>
                <a:gd name="T11" fmla="*/ 17641888 h 28"/>
                <a:gd name="T12" fmla="*/ 236894688 w 182"/>
                <a:gd name="T13" fmla="*/ 22682200 h 28"/>
                <a:gd name="T14" fmla="*/ 226814063 w 182"/>
                <a:gd name="T15" fmla="*/ 22682200 h 28"/>
                <a:gd name="T16" fmla="*/ 161290000 w 182"/>
                <a:gd name="T17" fmla="*/ 30241875 h 28"/>
                <a:gd name="T18" fmla="*/ 141128750 w 182"/>
                <a:gd name="T19" fmla="*/ 35282188 h 28"/>
                <a:gd name="T20" fmla="*/ 70564375 w 182"/>
                <a:gd name="T21" fmla="*/ 40322500 h 28"/>
                <a:gd name="T22" fmla="*/ 52924075 w 182"/>
                <a:gd name="T23" fmla="*/ 40322500 h 28"/>
                <a:gd name="T24" fmla="*/ 10080625 w 182"/>
                <a:gd name="T25" fmla="*/ 47883763 h 28"/>
                <a:gd name="T26" fmla="*/ 0 w 182"/>
                <a:gd name="T27" fmla="*/ 47883763 h 28"/>
                <a:gd name="T28" fmla="*/ 0 w 182"/>
                <a:gd name="T29" fmla="*/ 70564375 h 28"/>
                <a:gd name="T30" fmla="*/ 10080625 w 182"/>
                <a:gd name="T31" fmla="*/ 70564375 h 28"/>
                <a:gd name="T32" fmla="*/ 52924075 w 182"/>
                <a:gd name="T33" fmla="*/ 65524063 h 28"/>
                <a:gd name="T34" fmla="*/ 70564375 w 182"/>
                <a:gd name="T35" fmla="*/ 65524063 h 28"/>
                <a:gd name="T36" fmla="*/ 141128750 w 182"/>
                <a:gd name="T37" fmla="*/ 52924075 h 28"/>
                <a:gd name="T38" fmla="*/ 161290000 w 182"/>
                <a:gd name="T39" fmla="*/ 52924075 h 28"/>
                <a:gd name="T40" fmla="*/ 226814063 w 182"/>
                <a:gd name="T41" fmla="*/ 47883763 h 28"/>
                <a:gd name="T42" fmla="*/ 236894688 w 182"/>
                <a:gd name="T43" fmla="*/ 47883763 h 28"/>
                <a:gd name="T44" fmla="*/ 302418750 w 182"/>
                <a:gd name="T45" fmla="*/ 40322500 h 28"/>
                <a:gd name="T46" fmla="*/ 320060638 w 182"/>
                <a:gd name="T47" fmla="*/ 35282188 h 28"/>
                <a:gd name="T48" fmla="*/ 393144375 w 182"/>
                <a:gd name="T49" fmla="*/ 30241875 h 28"/>
                <a:gd name="T50" fmla="*/ 405745950 w 182"/>
                <a:gd name="T51" fmla="*/ 30241875 h 28"/>
                <a:gd name="T52" fmla="*/ 446068450 w 182"/>
                <a:gd name="T53" fmla="*/ 22682200 h 28"/>
                <a:gd name="T54" fmla="*/ 458668438 w 182"/>
                <a:gd name="T55" fmla="*/ 22682200 h 28"/>
                <a:gd name="T56" fmla="*/ 458668438 w 182"/>
                <a:gd name="T57" fmla="*/ 0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8"/>
                <a:gd name="T89" fmla="*/ 182 w 182"/>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8">
                  <a:moveTo>
                    <a:pt x="182" y="0"/>
                  </a:moveTo>
                  <a:lnTo>
                    <a:pt x="177" y="2"/>
                  </a:lnTo>
                  <a:lnTo>
                    <a:pt x="161" y="2"/>
                  </a:lnTo>
                  <a:lnTo>
                    <a:pt x="156" y="4"/>
                  </a:lnTo>
                  <a:lnTo>
                    <a:pt x="127" y="7"/>
                  </a:lnTo>
                  <a:lnTo>
                    <a:pt x="120" y="7"/>
                  </a:lnTo>
                  <a:lnTo>
                    <a:pt x="94" y="9"/>
                  </a:lnTo>
                  <a:lnTo>
                    <a:pt x="90" y="9"/>
                  </a:lnTo>
                  <a:lnTo>
                    <a:pt x="64" y="12"/>
                  </a:lnTo>
                  <a:lnTo>
                    <a:pt x="56" y="14"/>
                  </a:lnTo>
                  <a:lnTo>
                    <a:pt x="28" y="16"/>
                  </a:lnTo>
                  <a:lnTo>
                    <a:pt x="21" y="16"/>
                  </a:lnTo>
                  <a:lnTo>
                    <a:pt x="4" y="19"/>
                  </a:lnTo>
                  <a:lnTo>
                    <a:pt x="0" y="19"/>
                  </a:lnTo>
                  <a:lnTo>
                    <a:pt x="0" y="28"/>
                  </a:lnTo>
                  <a:lnTo>
                    <a:pt x="4" y="28"/>
                  </a:lnTo>
                  <a:lnTo>
                    <a:pt x="21" y="26"/>
                  </a:lnTo>
                  <a:lnTo>
                    <a:pt x="28" y="26"/>
                  </a:lnTo>
                  <a:lnTo>
                    <a:pt x="56" y="21"/>
                  </a:lnTo>
                  <a:lnTo>
                    <a:pt x="64" y="21"/>
                  </a:lnTo>
                  <a:lnTo>
                    <a:pt x="90" y="19"/>
                  </a:lnTo>
                  <a:lnTo>
                    <a:pt x="94" y="19"/>
                  </a:lnTo>
                  <a:lnTo>
                    <a:pt x="120" y="16"/>
                  </a:lnTo>
                  <a:lnTo>
                    <a:pt x="127" y="14"/>
                  </a:lnTo>
                  <a:lnTo>
                    <a:pt x="156" y="12"/>
                  </a:lnTo>
                  <a:lnTo>
                    <a:pt x="161" y="12"/>
                  </a:lnTo>
                  <a:lnTo>
                    <a:pt x="177" y="9"/>
                  </a:lnTo>
                  <a:lnTo>
                    <a:pt x="182" y="9"/>
                  </a:lnTo>
                  <a:lnTo>
                    <a:pt x="18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42" name="Freeform 21"/>
            <p:cNvSpPr>
              <a:spLocks noChangeArrowheads="1"/>
            </p:cNvSpPr>
            <p:nvPr/>
          </p:nvSpPr>
          <p:spPr bwMode="auto">
            <a:xfrm>
              <a:off x="4467225" y="3073400"/>
              <a:ext cx="288925" cy="44450"/>
            </a:xfrm>
            <a:custGeom>
              <a:avLst/>
              <a:gdLst>
                <a:gd name="T0" fmla="*/ 458668438 w 182"/>
                <a:gd name="T1" fmla="*/ 0 h 28"/>
                <a:gd name="T2" fmla="*/ 446068450 w 182"/>
                <a:gd name="T3" fmla="*/ 5040313 h 28"/>
                <a:gd name="T4" fmla="*/ 405745950 w 182"/>
                <a:gd name="T5" fmla="*/ 5040313 h 28"/>
                <a:gd name="T6" fmla="*/ 393144375 w 182"/>
                <a:gd name="T7" fmla="*/ 10080625 h 28"/>
                <a:gd name="T8" fmla="*/ 320060638 w 182"/>
                <a:gd name="T9" fmla="*/ 17641888 h 28"/>
                <a:gd name="T10" fmla="*/ 302418750 w 182"/>
                <a:gd name="T11" fmla="*/ 17641888 h 28"/>
                <a:gd name="T12" fmla="*/ 236894688 w 182"/>
                <a:gd name="T13" fmla="*/ 22682200 h 28"/>
                <a:gd name="T14" fmla="*/ 226814063 w 182"/>
                <a:gd name="T15" fmla="*/ 22682200 h 28"/>
                <a:gd name="T16" fmla="*/ 161290000 w 182"/>
                <a:gd name="T17" fmla="*/ 30241875 h 28"/>
                <a:gd name="T18" fmla="*/ 141128750 w 182"/>
                <a:gd name="T19" fmla="*/ 35282188 h 28"/>
                <a:gd name="T20" fmla="*/ 70564375 w 182"/>
                <a:gd name="T21" fmla="*/ 40322500 h 28"/>
                <a:gd name="T22" fmla="*/ 52924075 w 182"/>
                <a:gd name="T23" fmla="*/ 40322500 h 28"/>
                <a:gd name="T24" fmla="*/ 10080625 w 182"/>
                <a:gd name="T25" fmla="*/ 47883763 h 28"/>
                <a:gd name="T26" fmla="*/ 0 w 182"/>
                <a:gd name="T27" fmla="*/ 47883763 h 28"/>
                <a:gd name="T28" fmla="*/ 0 w 182"/>
                <a:gd name="T29" fmla="*/ 70564375 h 28"/>
                <a:gd name="T30" fmla="*/ 10080625 w 182"/>
                <a:gd name="T31" fmla="*/ 70564375 h 28"/>
                <a:gd name="T32" fmla="*/ 52924075 w 182"/>
                <a:gd name="T33" fmla="*/ 65524063 h 28"/>
                <a:gd name="T34" fmla="*/ 70564375 w 182"/>
                <a:gd name="T35" fmla="*/ 65524063 h 28"/>
                <a:gd name="T36" fmla="*/ 141128750 w 182"/>
                <a:gd name="T37" fmla="*/ 52924075 h 28"/>
                <a:gd name="T38" fmla="*/ 161290000 w 182"/>
                <a:gd name="T39" fmla="*/ 52924075 h 28"/>
                <a:gd name="T40" fmla="*/ 226814063 w 182"/>
                <a:gd name="T41" fmla="*/ 47883763 h 28"/>
                <a:gd name="T42" fmla="*/ 236894688 w 182"/>
                <a:gd name="T43" fmla="*/ 47883763 h 28"/>
                <a:gd name="T44" fmla="*/ 302418750 w 182"/>
                <a:gd name="T45" fmla="*/ 40322500 h 28"/>
                <a:gd name="T46" fmla="*/ 320060638 w 182"/>
                <a:gd name="T47" fmla="*/ 35282188 h 28"/>
                <a:gd name="T48" fmla="*/ 393144375 w 182"/>
                <a:gd name="T49" fmla="*/ 30241875 h 28"/>
                <a:gd name="T50" fmla="*/ 405745950 w 182"/>
                <a:gd name="T51" fmla="*/ 30241875 h 28"/>
                <a:gd name="T52" fmla="*/ 446068450 w 182"/>
                <a:gd name="T53" fmla="*/ 22682200 h 28"/>
                <a:gd name="T54" fmla="*/ 458668438 w 182"/>
                <a:gd name="T55" fmla="*/ 22682200 h 28"/>
                <a:gd name="T56" fmla="*/ 458668438 w 182"/>
                <a:gd name="T57" fmla="*/ 0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8"/>
                <a:gd name="T89" fmla="*/ 182 w 182"/>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8">
                  <a:moveTo>
                    <a:pt x="182" y="0"/>
                  </a:moveTo>
                  <a:lnTo>
                    <a:pt x="177" y="2"/>
                  </a:lnTo>
                  <a:lnTo>
                    <a:pt x="161" y="2"/>
                  </a:lnTo>
                  <a:lnTo>
                    <a:pt x="156" y="4"/>
                  </a:lnTo>
                  <a:lnTo>
                    <a:pt x="127" y="7"/>
                  </a:lnTo>
                  <a:lnTo>
                    <a:pt x="120" y="7"/>
                  </a:lnTo>
                  <a:lnTo>
                    <a:pt x="94" y="9"/>
                  </a:lnTo>
                  <a:lnTo>
                    <a:pt x="90" y="9"/>
                  </a:lnTo>
                  <a:lnTo>
                    <a:pt x="64" y="12"/>
                  </a:lnTo>
                  <a:lnTo>
                    <a:pt x="56" y="14"/>
                  </a:lnTo>
                  <a:lnTo>
                    <a:pt x="28" y="16"/>
                  </a:lnTo>
                  <a:lnTo>
                    <a:pt x="21" y="16"/>
                  </a:lnTo>
                  <a:lnTo>
                    <a:pt x="4" y="19"/>
                  </a:lnTo>
                  <a:lnTo>
                    <a:pt x="0" y="19"/>
                  </a:lnTo>
                  <a:lnTo>
                    <a:pt x="0" y="28"/>
                  </a:lnTo>
                  <a:lnTo>
                    <a:pt x="4" y="28"/>
                  </a:lnTo>
                  <a:lnTo>
                    <a:pt x="21" y="26"/>
                  </a:lnTo>
                  <a:lnTo>
                    <a:pt x="28" y="26"/>
                  </a:lnTo>
                  <a:lnTo>
                    <a:pt x="56" y="21"/>
                  </a:lnTo>
                  <a:lnTo>
                    <a:pt x="64" y="21"/>
                  </a:lnTo>
                  <a:lnTo>
                    <a:pt x="90" y="19"/>
                  </a:lnTo>
                  <a:lnTo>
                    <a:pt x="94" y="19"/>
                  </a:lnTo>
                  <a:lnTo>
                    <a:pt x="120" y="16"/>
                  </a:lnTo>
                  <a:lnTo>
                    <a:pt x="127" y="14"/>
                  </a:lnTo>
                  <a:lnTo>
                    <a:pt x="156" y="12"/>
                  </a:lnTo>
                  <a:lnTo>
                    <a:pt x="161" y="12"/>
                  </a:lnTo>
                  <a:lnTo>
                    <a:pt x="177" y="9"/>
                  </a:lnTo>
                  <a:lnTo>
                    <a:pt x="182" y="9"/>
                  </a:lnTo>
                  <a:lnTo>
                    <a:pt x="1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43" name="Freeform 22"/>
            <p:cNvSpPr>
              <a:spLocks noEditPoints="1" noChangeArrowheads="1"/>
            </p:cNvSpPr>
            <p:nvPr/>
          </p:nvSpPr>
          <p:spPr bwMode="auto">
            <a:xfrm>
              <a:off x="2459038" y="2305050"/>
              <a:ext cx="873125" cy="466725"/>
            </a:xfrm>
            <a:custGeom>
              <a:avLst/>
              <a:gdLst>
                <a:gd name="T0" fmla="*/ 2147483647 w 232"/>
                <a:gd name="T1" fmla="*/ 779186096 h 124"/>
                <a:gd name="T2" fmla="*/ 2147483647 w 232"/>
                <a:gd name="T3" fmla="*/ 680018325 h 124"/>
                <a:gd name="T4" fmla="*/ 2147483647 w 232"/>
                <a:gd name="T5" fmla="*/ 580846790 h 124"/>
                <a:gd name="T6" fmla="*/ 2147483647 w 232"/>
                <a:gd name="T7" fmla="*/ 580846790 h 124"/>
                <a:gd name="T8" fmla="*/ 2147483647 w 232"/>
                <a:gd name="T9" fmla="*/ 680018325 h 124"/>
                <a:gd name="T10" fmla="*/ 2147483647 w 232"/>
                <a:gd name="T11" fmla="*/ 779186096 h 124"/>
                <a:gd name="T12" fmla="*/ 2147483647 w 232"/>
                <a:gd name="T13" fmla="*/ 779186096 h 124"/>
                <a:gd name="T14" fmla="*/ 2082064413 w 232"/>
                <a:gd name="T15" fmla="*/ 651683601 h 124"/>
                <a:gd name="T16" fmla="*/ 1982919564 w 232"/>
                <a:gd name="T17" fmla="*/ 552515830 h 124"/>
                <a:gd name="T18" fmla="*/ 2082064413 w 232"/>
                <a:gd name="T19" fmla="*/ 453344295 h 124"/>
                <a:gd name="T20" fmla="*/ 2082064413 w 232"/>
                <a:gd name="T21" fmla="*/ 453344295 h 124"/>
                <a:gd name="T22" fmla="*/ 2147483647 w 232"/>
                <a:gd name="T23" fmla="*/ 538348468 h 124"/>
                <a:gd name="T24" fmla="*/ 2082064413 w 232"/>
                <a:gd name="T25" fmla="*/ 651683601 h 124"/>
                <a:gd name="T26" fmla="*/ 2082064413 w 232"/>
                <a:gd name="T27" fmla="*/ 651683601 h 124"/>
                <a:gd name="T28" fmla="*/ 2147483647 w 232"/>
                <a:gd name="T29" fmla="*/ 637516239 h 124"/>
                <a:gd name="T30" fmla="*/ 2147483647 w 232"/>
                <a:gd name="T31" fmla="*/ 538348468 h 124"/>
                <a:gd name="T32" fmla="*/ 2147483647 w 232"/>
                <a:gd name="T33" fmla="*/ 439176933 h 124"/>
                <a:gd name="T34" fmla="*/ 2147483647 w 232"/>
                <a:gd name="T35" fmla="*/ 439176933 h 124"/>
                <a:gd name="T36" fmla="*/ 2147483647 w 232"/>
                <a:gd name="T37" fmla="*/ 538348468 h 124"/>
                <a:gd name="T38" fmla="*/ 2147483647 w 232"/>
                <a:gd name="T39" fmla="*/ 637516239 h 124"/>
                <a:gd name="T40" fmla="*/ 2147483647 w 232"/>
                <a:gd name="T41" fmla="*/ 637516239 h 124"/>
                <a:gd name="T42" fmla="*/ 1260570455 w 232"/>
                <a:gd name="T43" fmla="*/ 835855544 h 124"/>
                <a:gd name="T44" fmla="*/ 1005621719 w 232"/>
                <a:gd name="T45" fmla="*/ 580846790 h 124"/>
                <a:gd name="T46" fmla="*/ 1260570455 w 232"/>
                <a:gd name="T47" fmla="*/ 311674438 h 124"/>
                <a:gd name="T48" fmla="*/ 1260570455 w 232"/>
                <a:gd name="T49" fmla="*/ 311674438 h 124"/>
                <a:gd name="T50" fmla="*/ 1515515428 w 232"/>
                <a:gd name="T51" fmla="*/ 566679428 h 124"/>
                <a:gd name="T52" fmla="*/ 1260570455 w 232"/>
                <a:gd name="T53" fmla="*/ 835855544 h 124"/>
                <a:gd name="T54" fmla="*/ 1260570455 w 232"/>
                <a:gd name="T55" fmla="*/ 835855544 h 124"/>
                <a:gd name="T56" fmla="*/ 2147483647 w 232"/>
                <a:gd name="T57" fmla="*/ 510013744 h 124"/>
                <a:gd name="T58" fmla="*/ 2147483647 w 232"/>
                <a:gd name="T59" fmla="*/ 410842209 h 124"/>
                <a:gd name="T60" fmla="*/ 2147483647 w 232"/>
                <a:gd name="T61" fmla="*/ 311674438 h 124"/>
                <a:gd name="T62" fmla="*/ 2147483647 w 232"/>
                <a:gd name="T63" fmla="*/ 311674438 h 124"/>
                <a:gd name="T64" fmla="*/ 2147483647 w 232"/>
                <a:gd name="T65" fmla="*/ 410842209 h 124"/>
                <a:gd name="T66" fmla="*/ 2147483647 w 232"/>
                <a:gd name="T67" fmla="*/ 510013744 h 124"/>
                <a:gd name="T68" fmla="*/ 2147483647 w 232"/>
                <a:gd name="T69" fmla="*/ 510013744 h 124"/>
                <a:gd name="T70" fmla="*/ 1756298464 w 232"/>
                <a:gd name="T71" fmla="*/ 0 h 124"/>
                <a:gd name="T72" fmla="*/ 1742136527 w 232"/>
                <a:gd name="T73" fmla="*/ 0 h 124"/>
                <a:gd name="T74" fmla="*/ 524055647 w 232"/>
                <a:gd name="T75" fmla="*/ 609181515 h 124"/>
                <a:gd name="T76" fmla="*/ 42489574 w 232"/>
                <a:gd name="T77" fmla="*/ 1430869697 h 124"/>
                <a:gd name="T78" fmla="*/ 169965824 w 232"/>
                <a:gd name="T79" fmla="*/ 1728376773 h 124"/>
                <a:gd name="T80" fmla="*/ 283272610 w 232"/>
                <a:gd name="T81" fmla="*/ 1756711497 h 124"/>
                <a:gd name="T82" fmla="*/ 481566072 w 232"/>
                <a:gd name="T83" fmla="*/ 1671711088 h 124"/>
                <a:gd name="T84" fmla="*/ 1005621719 w 232"/>
                <a:gd name="T85" fmla="*/ 1105027896 h 124"/>
                <a:gd name="T86" fmla="*/ 1642991678 w 232"/>
                <a:gd name="T87" fmla="*/ 1175864707 h 124"/>
                <a:gd name="T88" fmla="*/ 1742136527 w 232"/>
                <a:gd name="T89" fmla="*/ 1175864707 h 124"/>
                <a:gd name="T90" fmla="*/ 2147483647 w 232"/>
                <a:gd name="T91" fmla="*/ 1048358448 h 124"/>
                <a:gd name="T92" fmla="*/ 2147483647 w 232"/>
                <a:gd name="T93" fmla="*/ 1544204829 h 124"/>
                <a:gd name="T94" fmla="*/ 2147483647 w 232"/>
                <a:gd name="T95" fmla="*/ 1600874278 h 124"/>
                <a:gd name="T96" fmla="*/ 2147483647 w 232"/>
                <a:gd name="T97" fmla="*/ 1572539554 h 124"/>
                <a:gd name="T98" fmla="*/ 2147483647 w 232"/>
                <a:gd name="T99" fmla="*/ 1331701926 h 124"/>
                <a:gd name="T100" fmla="*/ 2147483647 w 232"/>
                <a:gd name="T101" fmla="*/ 566679428 h 124"/>
                <a:gd name="T102" fmla="*/ 1756298464 w 232"/>
                <a:gd name="T103" fmla="*/ 0 h 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24"/>
                <a:gd name="T158" fmla="*/ 232 w 232"/>
                <a:gd name="T159" fmla="*/ 124 h 12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24">
                  <a:moveTo>
                    <a:pt x="162" y="55"/>
                  </a:moveTo>
                  <a:cubicBezTo>
                    <a:pt x="158" y="55"/>
                    <a:pt x="156" y="52"/>
                    <a:pt x="156" y="48"/>
                  </a:cubicBezTo>
                  <a:cubicBezTo>
                    <a:pt x="156" y="44"/>
                    <a:pt x="159" y="41"/>
                    <a:pt x="162" y="41"/>
                  </a:cubicBezTo>
                  <a:cubicBezTo>
                    <a:pt x="162" y="41"/>
                    <a:pt x="162" y="41"/>
                    <a:pt x="162" y="41"/>
                  </a:cubicBezTo>
                  <a:cubicBezTo>
                    <a:pt x="166" y="41"/>
                    <a:pt x="169" y="44"/>
                    <a:pt x="169" y="48"/>
                  </a:cubicBezTo>
                  <a:cubicBezTo>
                    <a:pt x="169" y="52"/>
                    <a:pt x="166" y="55"/>
                    <a:pt x="162" y="55"/>
                  </a:cubicBezTo>
                  <a:cubicBezTo>
                    <a:pt x="162" y="55"/>
                    <a:pt x="162" y="55"/>
                    <a:pt x="162" y="55"/>
                  </a:cubicBezTo>
                  <a:moveTo>
                    <a:pt x="147" y="46"/>
                  </a:moveTo>
                  <a:cubicBezTo>
                    <a:pt x="143" y="46"/>
                    <a:pt x="140" y="43"/>
                    <a:pt x="140" y="39"/>
                  </a:cubicBezTo>
                  <a:cubicBezTo>
                    <a:pt x="140" y="35"/>
                    <a:pt x="143" y="32"/>
                    <a:pt x="147" y="32"/>
                  </a:cubicBezTo>
                  <a:cubicBezTo>
                    <a:pt x="147" y="32"/>
                    <a:pt x="147" y="32"/>
                    <a:pt x="147" y="32"/>
                  </a:cubicBezTo>
                  <a:cubicBezTo>
                    <a:pt x="151" y="31"/>
                    <a:pt x="154" y="35"/>
                    <a:pt x="154" y="38"/>
                  </a:cubicBezTo>
                  <a:cubicBezTo>
                    <a:pt x="154" y="42"/>
                    <a:pt x="151" y="46"/>
                    <a:pt x="147" y="46"/>
                  </a:cubicBezTo>
                  <a:cubicBezTo>
                    <a:pt x="147" y="46"/>
                    <a:pt x="147" y="46"/>
                    <a:pt x="147" y="46"/>
                  </a:cubicBezTo>
                  <a:moveTo>
                    <a:pt x="177" y="45"/>
                  </a:moveTo>
                  <a:cubicBezTo>
                    <a:pt x="174" y="45"/>
                    <a:pt x="171" y="42"/>
                    <a:pt x="171" y="38"/>
                  </a:cubicBezTo>
                  <a:cubicBezTo>
                    <a:pt x="171" y="34"/>
                    <a:pt x="174" y="31"/>
                    <a:pt x="177" y="31"/>
                  </a:cubicBezTo>
                  <a:cubicBezTo>
                    <a:pt x="178" y="31"/>
                    <a:pt x="178" y="31"/>
                    <a:pt x="178" y="31"/>
                  </a:cubicBezTo>
                  <a:cubicBezTo>
                    <a:pt x="181" y="31"/>
                    <a:pt x="184" y="34"/>
                    <a:pt x="184" y="38"/>
                  </a:cubicBezTo>
                  <a:cubicBezTo>
                    <a:pt x="184" y="42"/>
                    <a:pt x="181" y="45"/>
                    <a:pt x="177" y="45"/>
                  </a:cubicBezTo>
                  <a:cubicBezTo>
                    <a:pt x="177" y="45"/>
                    <a:pt x="177" y="45"/>
                    <a:pt x="177" y="45"/>
                  </a:cubicBezTo>
                  <a:moveTo>
                    <a:pt x="89" y="59"/>
                  </a:moveTo>
                  <a:cubicBezTo>
                    <a:pt x="79" y="59"/>
                    <a:pt x="71" y="51"/>
                    <a:pt x="71" y="41"/>
                  </a:cubicBezTo>
                  <a:cubicBezTo>
                    <a:pt x="71" y="31"/>
                    <a:pt x="79" y="22"/>
                    <a:pt x="89" y="22"/>
                  </a:cubicBezTo>
                  <a:cubicBezTo>
                    <a:pt x="89" y="22"/>
                    <a:pt x="89" y="22"/>
                    <a:pt x="89" y="22"/>
                  </a:cubicBezTo>
                  <a:cubicBezTo>
                    <a:pt x="99" y="22"/>
                    <a:pt x="107" y="30"/>
                    <a:pt x="107" y="40"/>
                  </a:cubicBezTo>
                  <a:cubicBezTo>
                    <a:pt x="107" y="51"/>
                    <a:pt x="99" y="59"/>
                    <a:pt x="89" y="59"/>
                  </a:cubicBezTo>
                  <a:cubicBezTo>
                    <a:pt x="89" y="59"/>
                    <a:pt x="89" y="59"/>
                    <a:pt x="89" y="59"/>
                  </a:cubicBezTo>
                  <a:moveTo>
                    <a:pt x="162" y="36"/>
                  </a:moveTo>
                  <a:cubicBezTo>
                    <a:pt x="159" y="36"/>
                    <a:pt x="156" y="33"/>
                    <a:pt x="156" y="29"/>
                  </a:cubicBezTo>
                  <a:cubicBezTo>
                    <a:pt x="156" y="26"/>
                    <a:pt x="159" y="22"/>
                    <a:pt x="162" y="22"/>
                  </a:cubicBezTo>
                  <a:cubicBezTo>
                    <a:pt x="162" y="22"/>
                    <a:pt x="162" y="22"/>
                    <a:pt x="162" y="22"/>
                  </a:cubicBezTo>
                  <a:cubicBezTo>
                    <a:pt x="166" y="22"/>
                    <a:pt x="169" y="25"/>
                    <a:pt x="169" y="29"/>
                  </a:cubicBezTo>
                  <a:cubicBezTo>
                    <a:pt x="169" y="33"/>
                    <a:pt x="166" y="36"/>
                    <a:pt x="162" y="36"/>
                  </a:cubicBezTo>
                  <a:cubicBezTo>
                    <a:pt x="162" y="36"/>
                    <a:pt x="162" y="36"/>
                    <a:pt x="162" y="36"/>
                  </a:cubicBezTo>
                  <a:moveTo>
                    <a:pt x="124" y="0"/>
                  </a:moveTo>
                  <a:cubicBezTo>
                    <a:pt x="123" y="0"/>
                    <a:pt x="123" y="0"/>
                    <a:pt x="123" y="0"/>
                  </a:cubicBezTo>
                  <a:cubicBezTo>
                    <a:pt x="61" y="0"/>
                    <a:pt x="37" y="43"/>
                    <a:pt x="37" y="43"/>
                  </a:cubicBezTo>
                  <a:cubicBezTo>
                    <a:pt x="3" y="101"/>
                    <a:pt x="3" y="101"/>
                    <a:pt x="3" y="101"/>
                  </a:cubicBezTo>
                  <a:cubicBezTo>
                    <a:pt x="3" y="101"/>
                    <a:pt x="0" y="115"/>
                    <a:pt x="12" y="122"/>
                  </a:cubicBezTo>
                  <a:cubicBezTo>
                    <a:pt x="14" y="123"/>
                    <a:pt x="17" y="124"/>
                    <a:pt x="20" y="124"/>
                  </a:cubicBezTo>
                  <a:cubicBezTo>
                    <a:pt x="28" y="124"/>
                    <a:pt x="34" y="118"/>
                    <a:pt x="34" y="118"/>
                  </a:cubicBezTo>
                  <a:cubicBezTo>
                    <a:pt x="71" y="78"/>
                    <a:pt x="71" y="78"/>
                    <a:pt x="71" y="78"/>
                  </a:cubicBezTo>
                  <a:cubicBezTo>
                    <a:pt x="71" y="78"/>
                    <a:pt x="89" y="83"/>
                    <a:pt x="116" y="83"/>
                  </a:cubicBezTo>
                  <a:cubicBezTo>
                    <a:pt x="118" y="83"/>
                    <a:pt x="121" y="83"/>
                    <a:pt x="123" y="83"/>
                  </a:cubicBezTo>
                  <a:cubicBezTo>
                    <a:pt x="153" y="82"/>
                    <a:pt x="177" y="74"/>
                    <a:pt x="177" y="74"/>
                  </a:cubicBezTo>
                  <a:cubicBezTo>
                    <a:pt x="203" y="109"/>
                    <a:pt x="203" y="109"/>
                    <a:pt x="203" y="109"/>
                  </a:cubicBezTo>
                  <a:cubicBezTo>
                    <a:pt x="203" y="109"/>
                    <a:pt x="209" y="113"/>
                    <a:pt x="216" y="113"/>
                  </a:cubicBezTo>
                  <a:cubicBezTo>
                    <a:pt x="218" y="113"/>
                    <a:pt x="221" y="113"/>
                    <a:pt x="223" y="111"/>
                  </a:cubicBezTo>
                  <a:cubicBezTo>
                    <a:pt x="232" y="106"/>
                    <a:pt x="232" y="94"/>
                    <a:pt x="232" y="94"/>
                  </a:cubicBezTo>
                  <a:cubicBezTo>
                    <a:pt x="207" y="40"/>
                    <a:pt x="207" y="40"/>
                    <a:pt x="207" y="40"/>
                  </a:cubicBezTo>
                  <a:cubicBezTo>
                    <a:pt x="207" y="40"/>
                    <a:pt x="183" y="0"/>
                    <a:pt x="12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44" name="Freeform 23"/>
            <p:cNvSpPr>
              <a:spLocks noChangeArrowheads="1"/>
            </p:cNvSpPr>
            <p:nvPr/>
          </p:nvSpPr>
          <p:spPr bwMode="auto">
            <a:xfrm>
              <a:off x="2733675" y="2395538"/>
              <a:ext cx="120650" cy="128588"/>
            </a:xfrm>
            <a:custGeom>
              <a:avLst/>
              <a:gdLst>
                <a:gd name="T0" fmla="*/ 120967500 w 76"/>
                <a:gd name="T1" fmla="*/ 0 h 81"/>
                <a:gd name="T2" fmla="*/ 73085325 w 76"/>
                <a:gd name="T3" fmla="*/ 0 h 81"/>
                <a:gd name="T4" fmla="*/ 73085325 w 76"/>
                <a:gd name="T5" fmla="*/ 78125941 h 81"/>
                <a:gd name="T6" fmla="*/ 0 w 76"/>
                <a:gd name="T7" fmla="*/ 78125941 h 81"/>
                <a:gd name="T8" fmla="*/ 0 w 76"/>
                <a:gd name="T9" fmla="*/ 126008302 h 81"/>
                <a:gd name="T10" fmla="*/ 73085325 w 76"/>
                <a:gd name="T11" fmla="*/ 126008302 h 81"/>
                <a:gd name="T12" fmla="*/ 73085325 w 76"/>
                <a:gd name="T13" fmla="*/ 204134244 h 81"/>
                <a:gd name="T14" fmla="*/ 120967500 w 76"/>
                <a:gd name="T15" fmla="*/ 204134244 h 81"/>
                <a:gd name="T16" fmla="*/ 120967500 w 76"/>
                <a:gd name="T17" fmla="*/ 126008302 h 81"/>
                <a:gd name="T18" fmla="*/ 191531875 w 76"/>
                <a:gd name="T19" fmla="*/ 120967970 h 81"/>
                <a:gd name="T20" fmla="*/ 191531875 w 76"/>
                <a:gd name="T21" fmla="*/ 78125941 h 81"/>
                <a:gd name="T22" fmla="*/ 120967500 w 76"/>
                <a:gd name="T23" fmla="*/ 78125941 h 81"/>
                <a:gd name="T24" fmla="*/ 120967500 w 76"/>
                <a:gd name="T25" fmla="*/ 0 h 8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6"/>
                <a:gd name="T40" fmla="*/ 0 h 81"/>
                <a:gd name="T41" fmla="*/ 76 w 76"/>
                <a:gd name="T42" fmla="*/ 81 h 8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6" h="81">
                  <a:moveTo>
                    <a:pt x="48" y="0"/>
                  </a:moveTo>
                  <a:lnTo>
                    <a:pt x="29" y="0"/>
                  </a:lnTo>
                  <a:lnTo>
                    <a:pt x="29" y="31"/>
                  </a:lnTo>
                  <a:lnTo>
                    <a:pt x="0" y="31"/>
                  </a:lnTo>
                  <a:lnTo>
                    <a:pt x="0" y="50"/>
                  </a:lnTo>
                  <a:lnTo>
                    <a:pt x="29" y="50"/>
                  </a:lnTo>
                  <a:lnTo>
                    <a:pt x="29" y="81"/>
                  </a:lnTo>
                  <a:lnTo>
                    <a:pt x="48" y="81"/>
                  </a:lnTo>
                  <a:lnTo>
                    <a:pt x="48" y="50"/>
                  </a:lnTo>
                  <a:lnTo>
                    <a:pt x="76" y="48"/>
                  </a:lnTo>
                  <a:lnTo>
                    <a:pt x="76" y="31"/>
                  </a:lnTo>
                  <a:lnTo>
                    <a:pt x="48" y="31"/>
                  </a:lnTo>
                  <a:lnTo>
                    <a:pt x="48"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45" name="Freeform 24"/>
            <p:cNvSpPr>
              <a:spLocks noChangeArrowheads="1"/>
            </p:cNvSpPr>
            <p:nvPr/>
          </p:nvSpPr>
          <p:spPr bwMode="auto">
            <a:xfrm>
              <a:off x="2733675" y="2395538"/>
              <a:ext cx="120650" cy="128588"/>
            </a:xfrm>
            <a:custGeom>
              <a:avLst/>
              <a:gdLst>
                <a:gd name="T0" fmla="*/ 120967500 w 76"/>
                <a:gd name="T1" fmla="*/ 0 h 81"/>
                <a:gd name="T2" fmla="*/ 73085325 w 76"/>
                <a:gd name="T3" fmla="*/ 0 h 81"/>
                <a:gd name="T4" fmla="*/ 73085325 w 76"/>
                <a:gd name="T5" fmla="*/ 78125941 h 81"/>
                <a:gd name="T6" fmla="*/ 0 w 76"/>
                <a:gd name="T7" fmla="*/ 78125941 h 81"/>
                <a:gd name="T8" fmla="*/ 0 w 76"/>
                <a:gd name="T9" fmla="*/ 126008302 h 81"/>
                <a:gd name="T10" fmla="*/ 73085325 w 76"/>
                <a:gd name="T11" fmla="*/ 126008302 h 81"/>
                <a:gd name="T12" fmla="*/ 73085325 w 76"/>
                <a:gd name="T13" fmla="*/ 204134244 h 81"/>
                <a:gd name="T14" fmla="*/ 120967500 w 76"/>
                <a:gd name="T15" fmla="*/ 204134244 h 81"/>
                <a:gd name="T16" fmla="*/ 120967500 w 76"/>
                <a:gd name="T17" fmla="*/ 126008302 h 81"/>
                <a:gd name="T18" fmla="*/ 191531875 w 76"/>
                <a:gd name="T19" fmla="*/ 120967970 h 81"/>
                <a:gd name="T20" fmla="*/ 191531875 w 76"/>
                <a:gd name="T21" fmla="*/ 78125941 h 81"/>
                <a:gd name="T22" fmla="*/ 120967500 w 76"/>
                <a:gd name="T23" fmla="*/ 78125941 h 81"/>
                <a:gd name="T24" fmla="*/ 120967500 w 76"/>
                <a:gd name="T25" fmla="*/ 0 h 8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6"/>
                <a:gd name="T40" fmla="*/ 0 h 81"/>
                <a:gd name="T41" fmla="*/ 76 w 76"/>
                <a:gd name="T42" fmla="*/ 81 h 8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6" h="81">
                  <a:moveTo>
                    <a:pt x="48" y="0"/>
                  </a:moveTo>
                  <a:lnTo>
                    <a:pt x="29" y="0"/>
                  </a:lnTo>
                  <a:lnTo>
                    <a:pt x="29" y="31"/>
                  </a:lnTo>
                  <a:lnTo>
                    <a:pt x="0" y="31"/>
                  </a:lnTo>
                  <a:lnTo>
                    <a:pt x="0" y="50"/>
                  </a:lnTo>
                  <a:lnTo>
                    <a:pt x="29" y="50"/>
                  </a:lnTo>
                  <a:lnTo>
                    <a:pt x="29" y="81"/>
                  </a:lnTo>
                  <a:lnTo>
                    <a:pt x="48" y="81"/>
                  </a:lnTo>
                  <a:lnTo>
                    <a:pt x="48" y="50"/>
                  </a:lnTo>
                  <a:lnTo>
                    <a:pt x="76" y="48"/>
                  </a:lnTo>
                  <a:lnTo>
                    <a:pt x="76" y="31"/>
                  </a:lnTo>
                  <a:lnTo>
                    <a:pt x="48" y="31"/>
                  </a:lnTo>
                  <a:lnTo>
                    <a:pt x="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46" name="Freeform 25"/>
            <p:cNvSpPr>
              <a:spLocks noEditPoints="1" noChangeArrowheads="1"/>
            </p:cNvSpPr>
            <p:nvPr/>
          </p:nvSpPr>
          <p:spPr bwMode="auto">
            <a:xfrm>
              <a:off x="2362200" y="1489075"/>
              <a:ext cx="781050" cy="587375"/>
            </a:xfrm>
            <a:custGeom>
              <a:avLst/>
              <a:gdLst>
                <a:gd name="T0" fmla="*/ 1164312188 w 492"/>
                <a:gd name="T1" fmla="*/ 849293450 h 370"/>
                <a:gd name="T2" fmla="*/ 95765938 w 492"/>
                <a:gd name="T3" fmla="*/ 824091888 h 370"/>
                <a:gd name="T4" fmla="*/ 95765938 w 492"/>
                <a:gd name="T5" fmla="*/ 143649700 h 370"/>
                <a:gd name="T6" fmla="*/ 645160000 w 492"/>
                <a:gd name="T7" fmla="*/ 587197200 h 370"/>
                <a:gd name="T8" fmla="*/ 1164312188 w 492"/>
                <a:gd name="T9" fmla="*/ 216733438 h 370"/>
                <a:gd name="T10" fmla="*/ 1164312188 w 492"/>
                <a:gd name="T11" fmla="*/ 849293450 h 370"/>
                <a:gd name="T12" fmla="*/ 645160000 w 492"/>
                <a:gd name="T13" fmla="*/ 478829688 h 370"/>
                <a:gd name="T14" fmla="*/ 183972200 w 492"/>
                <a:gd name="T15" fmla="*/ 103327200 h 370"/>
                <a:gd name="T16" fmla="*/ 1086188138 w 492"/>
                <a:gd name="T17" fmla="*/ 168851263 h 370"/>
                <a:gd name="T18" fmla="*/ 645160000 w 492"/>
                <a:gd name="T19" fmla="*/ 478829688 h 370"/>
                <a:gd name="T20" fmla="*/ 0 w 492"/>
                <a:gd name="T21" fmla="*/ 0 h 370"/>
                <a:gd name="T22" fmla="*/ 0 w 492"/>
                <a:gd name="T23" fmla="*/ 914817513 h 370"/>
                <a:gd name="T24" fmla="*/ 1239916875 w 492"/>
                <a:gd name="T25" fmla="*/ 932457813 h 370"/>
                <a:gd name="T26" fmla="*/ 1239916875 w 492"/>
                <a:gd name="T27" fmla="*/ 90725625 h 370"/>
                <a:gd name="T28" fmla="*/ 0 w 492"/>
                <a:gd name="T29" fmla="*/ 0 h 3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2"/>
                <a:gd name="T46" fmla="*/ 0 h 370"/>
                <a:gd name="T47" fmla="*/ 492 w 492"/>
                <a:gd name="T48" fmla="*/ 370 h 37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2" h="370">
                  <a:moveTo>
                    <a:pt x="462" y="337"/>
                  </a:moveTo>
                  <a:lnTo>
                    <a:pt x="38" y="327"/>
                  </a:lnTo>
                  <a:lnTo>
                    <a:pt x="38" y="57"/>
                  </a:lnTo>
                  <a:lnTo>
                    <a:pt x="256" y="233"/>
                  </a:lnTo>
                  <a:lnTo>
                    <a:pt x="462" y="86"/>
                  </a:lnTo>
                  <a:lnTo>
                    <a:pt x="462" y="337"/>
                  </a:lnTo>
                  <a:close/>
                  <a:moveTo>
                    <a:pt x="256" y="190"/>
                  </a:moveTo>
                  <a:lnTo>
                    <a:pt x="73" y="41"/>
                  </a:lnTo>
                  <a:lnTo>
                    <a:pt x="431" y="67"/>
                  </a:lnTo>
                  <a:lnTo>
                    <a:pt x="256" y="190"/>
                  </a:lnTo>
                  <a:close/>
                  <a:moveTo>
                    <a:pt x="0" y="0"/>
                  </a:moveTo>
                  <a:lnTo>
                    <a:pt x="0" y="363"/>
                  </a:lnTo>
                  <a:lnTo>
                    <a:pt x="492" y="370"/>
                  </a:lnTo>
                  <a:lnTo>
                    <a:pt x="492" y="3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47" name="Freeform 26"/>
            <p:cNvSpPr>
              <a:spLocks noEditPoints="1" noChangeArrowheads="1"/>
            </p:cNvSpPr>
            <p:nvPr/>
          </p:nvSpPr>
          <p:spPr bwMode="auto">
            <a:xfrm>
              <a:off x="2362200" y="1489075"/>
              <a:ext cx="781050" cy="587375"/>
            </a:xfrm>
            <a:custGeom>
              <a:avLst/>
              <a:gdLst>
                <a:gd name="T0" fmla="*/ 1164312188 w 492"/>
                <a:gd name="T1" fmla="*/ 849293450 h 370"/>
                <a:gd name="T2" fmla="*/ 95765938 w 492"/>
                <a:gd name="T3" fmla="*/ 824091888 h 370"/>
                <a:gd name="T4" fmla="*/ 95765938 w 492"/>
                <a:gd name="T5" fmla="*/ 143649700 h 370"/>
                <a:gd name="T6" fmla="*/ 645160000 w 492"/>
                <a:gd name="T7" fmla="*/ 587197200 h 370"/>
                <a:gd name="T8" fmla="*/ 1164312188 w 492"/>
                <a:gd name="T9" fmla="*/ 216733438 h 370"/>
                <a:gd name="T10" fmla="*/ 1164312188 w 492"/>
                <a:gd name="T11" fmla="*/ 849293450 h 370"/>
                <a:gd name="T12" fmla="*/ 645160000 w 492"/>
                <a:gd name="T13" fmla="*/ 478829688 h 370"/>
                <a:gd name="T14" fmla="*/ 183972200 w 492"/>
                <a:gd name="T15" fmla="*/ 103327200 h 370"/>
                <a:gd name="T16" fmla="*/ 1086188138 w 492"/>
                <a:gd name="T17" fmla="*/ 168851263 h 370"/>
                <a:gd name="T18" fmla="*/ 645160000 w 492"/>
                <a:gd name="T19" fmla="*/ 478829688 h 370"/>
                <a:gd name="T20" fmla="*/ 0 w 492"/>
                <a:gd name="T21" fmla="*/ 0 h 370"/>
                <a:gd name="T22" fmla="*/ 0 w 492"/>
                <a:gd name="T23" fmla="*/ 914817513 h 370"/>
                <a:gd name="T24" fmla="*/ 1239916875 w 492"/>
                <a:gd name="T25" fmla="*/ 932457813 h 370"/>
                <a:gd name="T26" fmla="*/ 1239916875 w 492"/>
                <a:gd name="T27" fmla="*/ 90725625 h 370"/>
                <a:gd name="T28" fmla="*/ 0 w 492"/>
                <a:gd name="T29" fmla="*/ 0 h 3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2"/>
                <a:gd name="T46" fmla="*/ 0 h 370"/>
                <a:gd name="T47" fmla="*/ 492 w 492"/>
                <a:gd name="T48" fmla="*/ 370 h 37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2" h="370">
                  <a:moveTo>
                    <a:pt x="462" y="337"/>
                  </a:moveTo>
                  <a:lnTo>
                    <a:pt x="38" y="327"/>
                  </a:lnTo>
                  <a:lnTo>
                    <a:pt x="38" y="57"/>
                  </a:lnTo>
                  <a:lnTo>
                    <a:pt x="256" y="233"/>
                  </a:lnTo>
                  <a:lnTo>
                    <a:pt x="462" y="86"/>
                  </a:lnTo>
                  <a:lnTo>
                    <a:pt x="462" y="337"/>
                  </a:lnTo>
                  <a:moveTo>
                    <a:pt x="256" y="190"/>
                  </a:moveTo>
                  <a:lnTo>
                    <a:pt x="73" y="41"/>
                  </a:lnTo>
                  <a:lnTo>
                    <a:pt x="431" y="67"/>
                  </a:lnTo>
                  <a:lnTo>
                    <a:pt x="256" y="190"/>
                  </a:lnTo>
                  <a:moveTo>
                    <a:pt x="0" y="0"/>
                  </a:moveTo>
                  <a:lnTo>
                    <a:pt x="0" y="363"/>
                  </a:lnTo>
                  <a:lnTo>
                    <a:pt x="492" y="370"/>
                  </a:lnTo>
                  <a:lnTo>
                    <a:pt x="492" y="3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48" name="Freeform 27"/>
            <p:cNvSpPr>
              <a:spLocks noChangeArrowheads="1"/>
            </p:cNvSpPr>
            <p:nvPr/>
          </p:nvSpPr>
          <p:spPr bwMode="auto">
            <a:xfrm>
              <a:off x="2876550" y="2862263"/>
              <a:ext cx="200025" cy="87313"/>
            </a:xfrm>
            <a:custGeom>
              <a:avLst/>
              <a:gdLst>
                <a:gd name="T0" fmla="*/ 669445934 w 53"/>
                <a:gd name="T1" fmla="*/ 0 h 23"/>
                <a:gd name="T2" fmla="*/ 655202645 w 53"/>
                <a:gd name="T3" fmla="*/ 0 h 23"/>
                <a:gd name="T4" fmla="*/ 113946317 w 53"/>
                <a:gd name="T5" fmla="*/ 43235120 h 23"/>
                <a:gd name="T6" fmla="*/ 0 w 53"/>
                <a:gd name="T7" fmla="*/ 158522446 h 23"/>
                <a:gd name="T8" fmla="*/ 0 w 53"/>
                <a:gd name="T9" fmla="*/ 331459129 h 23"/>
                <a:gd name="T10" fmla="*/ 99703027 w 53"/>
                <a:gd name="T11" fmla="*/ 331459129 h 23"/>
                <a:gd name="T12" fmla="*/ 99703027 w 53"/>
                <a:gd name="T13" fmla="*/ 201757566 h 23"/>
                <a:gd name="T14" fmla="*/ 185166539 w 53"/>
                <a:gd name="T15" fmla="*/ 115291122 h 23"/>
                <a:gd name="T16" fmla="*/ 598225712 w 53"/>
                <a:gd name="T17" fmla="*/ 100880681 h 23"/>
                <a:gd name="T18" fmla="*/ 598225712 w 53"/>
                <a:gd name="T19" fmla="*/ 100880681 h 23"/>
                <a:gd name="T20" fmla="*/ 669445934 w 53"/>
                <a:gd name="T21" fmla="*/ 172936683 h 23"/>
                <a:gd name="T22" fmla="*/ 669445934 w 53"/>
                <a:gd name="T23" fmla="*/ 288224009 h 23"/>
                <a:gd name="T24" fmla="*/ 754905672 w 53"/>
                <a:gd name="T25" fmla="*/ 288224009 h 23"/>
                <a:gd name="T26" fmla="*/ 754905672 w 53"/>
                <a:gd name="T27" fmla="*/ 100880681 h 23"/>
                <a:gd name="T28" fmla="*/ 669445934 w 53"/>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23"/>
                <a:gd name="T47" fmla="*/ 53 w 53"/>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23">
                  <a:moveTo>
                    <a:pt x="47" y="0"/>
                  </a:moveTo>
                  <a:cubicBezTo>
                    <a:pt x="47" y="0"/>
                    <a:pt x="47" y="0"/>
                    <a:pt x="46" y="0"/>
                  </a:cubicBezTo>
                  <a:cubicBezTo>
                    <a:pt x="8" y="3"/>
                    <a:pt x="8" y="3"/>
                    <a:pt x="8" y="3"/>
                  </a:cubicBezTo>
                  <a:cubicBezTo>
                    <a:pt x="4" y="3"/>
                    <a:pt x="0" y="6"/>
                    <a:pt x="0" y="11"/>
                  </a:cubicBezTo>
                  <a:cubicBezTo>
                    <a:pt x="0" y="23"/>
                    <a:pt x="0" y="23"/>
                    <a:pt x="0" y="23"/>
                  </a:cubicBezTo>
                  <a:cubicBezTo>
                    <a:pt x="7" y="23"/>
                    <a:pt x="7" y="23"/>
                    <a:pt x="7" y="23"/>
                  </a:cubicBezTo>
                  <a:cubicBezTo>
                    <a:pt x="7" y="14"/>
                    <a:pt x="7" y="14"/>
                    <a:pt x="7" y="14"/>
                  </a:cubicBezTo>
                  <a:cubicBezTo>
                    <a:pt x="7" y="11"/>
                    <a:pt x="10" y="9"/>
                    <a:pt x="13" y="8"/>
                  </a:cubicBezTo>
                  <a:cubicBezTo>
                    <a:pt x="42" y="7"/>
                    <a:pt x="42" y="7"/>
                    <a:pt x="42" y="7"/>
                  </a:cubicBezTo>
                  <a:cubicBezTo>
                    <a:pt x="42" y="7"/>
                    <a:pt x="42" y="7"/>
                    <a:pt x="42" y="7"/>
                  </a:cubicBezTo>
                  <a:cubicBezTo>
                    <a:pt x="45" y="7"/>
                    <a:pt x="47" y="9"/>
                    <a:pt x="47" y="12"/>
                  </a:cubicBezTo>
                  <a:cubicBezTo>
                    <a:pt x="47" y="20"/>
                    <a:pt x="47" y="20"/>
                    <a:pt x="47" y="20"/>
                  </a:cubicBezTo>
                  <a:cubicBezTo>
                    <a:pt x="53" y="20"/>
                    <a:pt x="53" y="20"/>
                    <a:pt x="53" y="20"/>
                  </a:cubicBezTo>
                  <a:cubicBezTo>
                    <a:pt x="53" y="7"/>
                    <a:pt x="53" y="7"/>
                    <a:pt x="53" y="7"/>
                  </a:cubicBezTo>
                  <a:cubicBezTo>
                    <a:pt x="53" y="3"/>
                    <a:pt x="51" y="0"/>
                    <a:pt x="4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49" name="Freeform 28"/>
            <p:cNvSpPr>
              <a:spLocks noChangeArrowheads="1"/>
            </p:cNvSpPr>
            <p:nvPr/>
          </p:nvSpPr>
          <p:spPr bwMode="auto">
            <a:xfrm>
              <a:off x="2727325" y="2941638"/>
              <a:ext cx="492125" cy="371475"/>
            </a:xfrm>
            <a:custGeom>
              <a:avLst/>
              <a:gdLst>
                <a:gd name="T0" fmla="*/ 1735856359 w 131"/>
                <a:gd name="T1" fmla="*/ 0 h 99"/>
                <a:gd name="T2" fmla="*/ 1735856359 w 131"/>
                <a:gd name="T3" fmla="*/ 0 h 99"/>
                <a:gd name="T4" fmla="*/ 127013330 w 131"/>
                <a:gd name="T5" fmla="*/ 112635723 h 99"/>
                <a:gd name="T6" fmla="*/ 0 w 131"/>
                <a:gd name="T7" fmla="*/ 267510780 h 99"/>
                <a:gd name="T8" fmla="*/ 0 w 131"/>
                <a:gd name="T9" fmla="*/ 1281239789 h 99"/>
                <a:gd name="T10" fmla="*/ 112899486 w 131"/>
                <a:gd name="T11" fmla="*/ 1393875511 h 99"/>
                <a:gd name="T12" fmla="*/ 127013330 w 131"/>
                <a:gd name="T13" fmla="*/ 1393875511 h 99"/>
                <a:gd name="T14" fmla="*/ 1735856359 w 131"/>
                <a:gd name="T15" fmla="*/ 1224921927 h 99"/>
                <a:gd name="T16" fmla="*/ 1848755844 w 131"/>
                <a:gd name="T17" fmla="*/ 1084125398 h 99"/>
                <a:gd name="T18" fmla="*/ 1848755844 w 131"/>
                <a:gd name="T19" fmla="*/ 126714250 h 99"/>
                <a:gd name="T20" fmla="*/ 1735856359 w 131"/>
                <a:gd name="T21" fmla="*/ 0 h 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1"/>
                <a:gd name="T34" fmla="*/ 0 h 99"/>
                <a:gd name="T35" fmla="*/ 131 w 131"/>
                <a:gd name="T36" fmla="*/ 99 h 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1" h="99">
                  <a:moveTo>
                    <a:pt x="123" y="0"/>
                  </a:moveTo>
                  <a:cubicBezTo>
                    <a:pt x="123" y="0"/>
                    <a:pt x="123" y="0"/>
                    <a:pt x="123" y="0"/>
                  </a:cubicBezTo>
                  <a:cubicBezTo>
                    <a:pt x="9" y="8"/>
                    <a:pt x="9" y="8"/>
                    <a:pt x="9" y="8"/>
                  </a:cubicBezTo>
                  <a:cubicBezTo>
                    <a:pt x="4" y="9"/>
                    <a:pt x="0" y="13"/>
                    <a:pt x="0" y="19"/>
                  </a:cubicBezTo>
                  <a:cubicBezTo>
                    <a:pt x="0" y="91"/>
                    <a:pt x="0" y="91"/>
                    <a:pt x="0" y="91"/>
                  </a:cubicBezTo>
                  <a:cubicBezTo>
                    <a:pt x="0" y="96"/>
                    <a:pt x="3" y="99"/>
                    <a:pt x="8" y="99"/>
                  </a:cubicBezTo>
                  <a:cubicBezTo>
                    <a:pt x="9" y="99"/>
                    <a:pt x="9" y="99"/>
                    <a:pt x="9" y="99"/>
                  </a:cubicBezTo>
                  <a:cubicBezTo>
                    <a:pt x="123" y="87"/>
                    <a:pt x="123" y="87"/>
                    <a:pt x="123" y="87"/>
                  </a:cubicBezTo>
                  <a:cubicBezTo>
                    <a:pt x="128" y="87"/>
                    <a:pt x="131" y="82"/>
                    <a:pt x="131" y="77"/>
                  </a:cubicBezTo>
                  <a:cubicBezTo>
                    <a:pt x="131" y="9"/>
                    <a:pt x="131" y="9"/>
                    <a:pt x="131" y="9"/>
                  </a:cubicBezTo>
                  <a:cubicBezTo>
                    <a:pt x="131" y="4"/>
                    <a:pt x="128" y="0"/>
                    <a:pt x="12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50" name="Freeform 29"/>
            <p:cNvSpPr>
              <a:spLocks noChangeArrowheads="1"/>
            </p:cNvSpPr>
            <p:nvPr/>
          </p:nvSpPr>
          <p:spPr bwMode="auto">
            <a:xfrm>
              <a:off x="2790825" y="2941638"/>
              <a:ext cx="63500" cy="14288"/>
            </a:xfrm>
            <a:custGeom>
              <a:avLst/>
              <a:gdLst>
                <a:gd name="T0" fmla="*/ 223239853 w 17"/>
                <a:gd name="T1" fmla="*/ 0 h 4"/>
                <a:gd name="T2" fmla="*/ 209284794 w 17"/>
                <a:gd name="T3" fmla="*/ 0 h 4"/>
                <a:gd name="T4" fmla="*/ 13951324 w 17"/>
                <a:gd name="T5" fmla="*/ 0 h 4"/>
                <a:gd name="T6" fmla="*/ 0 w 17"/>
                <a:gd name="T7" fmla="*/ 25518368 h 4"/>
                <a:gd name="T8" fmla="*/ 13951324 w 17"/>
                <a:gd name="T9" fmla="*/ 51036736 h 4"/>
                <a:gd name="T10" fmla="*/ 13951324 w 17"/>
                <a:gd name="T11" fmla="*/ 51036736 h 4"/>
                <a:gd name="T12" fmla="*/ 209284794 w 17"/>
                <a:gd name="T13" fmla="*/ 38277552 h 4"/>
                <a:gd name="T14" fmla="*/ 237191176 w 17"/>
                <a:gd name="T15" fmla="*/ 12759184 h 4"/>
                <a:gd name="T16" fmla="*/ 223239853 w 17"/>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4"/>
                <a:gd name="T29" fmla="*/ 17 w 17"/>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4">
                  <a:moveTo>
                    <a:pt x="16" y="0"/>
                  </a:moveTo>
                  <a:cubicBezTo>
                    <a:pt x="16" y="0"/>
                    <a:pt x="15" y="0"/>
                    <a:pt x="15" y="0"/>
                  </a:cubicBezTo>
                  <a:cubicBezTo>
                    <a:pt x="1" y="0"/>
                    <a:pt x="1" y="0"/>
                    <a:pt x="1" y="0"/>
                  </a:cubicBezTo>
                  <a:cubicBezTo>
                    <a:pt x="0" y="1"/>
                    <a:pt x="0" y="1"/>
                    <a:pt x="0" y="2"/>
                  </a:cubicBezTo>
                  <a:cubicBezTo>
                    <a:pt x="0" y="3"/>
                    <a:pt x="0" y="4"/>
                    <a:pt x="1" y="4"/>
                  </a:cubicBezTo>
                  <a:cubicBezTo>
                    <a:pt x="1" y="4"/>
                    <a:pt x="1" y="4"/>
                    <a:pt x="1" y="4"/>
                  </a:cubicBezTo>
                  <a:cubicBezTo>
                    <a:pt x="15" y="3"/>
                    <a:pt x="15" y="3"/>
                    <a:pt x="15" y="3"/>
                  </a:cubicBezTo>
                  <a:cubicBezTo>
                    <a:pt x="16" y="3"/>
                    <a:pt x="17" y="2"/>
                    <a:pt x="17" y="1"/>
                  </a:cubicBezTo>
                  <a:cubicBezTo>
                    <a:pt x="17" y="0"/>
                    <a:pt x="16" y="0"/>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51" name="Freeform 30"/>
            <p:cNvSpPr>
              <a:spLocks noChangeArrowheads="1"/>
            </p:cNvSpPr>
            <p:nvPr/>
          </p:nvSpPr>
          <p:spPr bwMode="auto">
            <a:xfrm>
              <a:off x="3095625" y="2919413"/>
              <a:ext cx="63500" cy="14288"/>
            </a:xfrm>
            <a:custGeom>
              <a:avLst/>
              <a:gdLst>
                <a:gd name="T0" fmla="*/ 209284794 w 17"/>
                <a:gd name="T1" fmla="*/ 0 h 4"/>
                <a:gd name="T2" fmla="*/ 209284794 w 17"/>
                <a:gd name="T3" fmla="*/ 0 h 4"/>
                <a:gd name="T4" fmla="*/ 27906382 w 17"/>
                <a:gd name="T5" fmla="*/ 12759184 h 4"/>
                <a:gd name="T6" fmla="*/ 0 w 17"/>
                <a:gd name="T7" fmla="*/ 38277552 h 4"/>
                <a:gd name="T8" fmla="*/ 27906382 w 17"/>
                <a:gd name="T9" fmla="*/ 51036736 h 4"/>
                <a:gd name="T10" fmla="*/ 27906382 w 17"/>
                <a:gd name="T11" fmla="*/ 51036736 h 4"/>
                <a:gd name="T12" fmla="*/ 209284794 w 17"/>
                <a:gd name="T13" fmla="*/ 38277552 h 4"/>
                <a:gd name="T14" fmla="*/ 237191176 w 17"/>
                <a:gd name="T15" fmla="*/ 25518368 h 4"/>
                <a:gd name="T16" fmla="*/ 209284794 w 17"/>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4"/>
                <a:gd name="T29" fmla="*/ 17 w 17"/>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4">
                  <a:moveTo>
                    <a:pt x="15" y="0"/>
                  </a:moveTo>
                  <a:cubicBezTo>
                    <a:pt x="15" y="0"/>
                    <a:pt x="15" y="0"/>
                    <a:pt x="15" y="0"/>
                  </a:cubicBezTo>
                  <a:cubicBezTo>
                    <a:pt x="2" y="1"/>
                    <a:pt x="2" y="1"/>
                    <a:pt x="2" y="1"/>
                  </a:cubicBezTo>
                  <a:cubicBezTo>
                    <a:pt x="1" y="1"/>
                    <a:pt x="0" y="2"/>
                    <a:pt x="0" y="3"/>
                  </a:cubicBezTo>
                  <a:cubicBezTo>
                    <a:pt x="0" y="3"/>
                    <a:pt x="1" y="4"/>
                    <a:pt x="2" y="4"/>
                  </a:cubicBezTo>
                  <a:cubicBezTo>
                    <a:pt x="2" y="4"/>
                    <a:pt x="2" y="4"/>
                    <a:pt x="2" y="4"/>
                  </a:cubicBezTo>
                  <a:cubicBezTo>
                    <a:pt x="15" y="3"/>
                    <a:pt x="15" y="3"/>
                    <a:pt x="15" y="3"/>
                  </a:cubicBezTo>
                  <a:cubicBezTo>
                    <a:pt x="16" y="3"/>
                    <a:pt x="17" y="2"/>
                    <a:pt x="17" y="2"/>
                  </a:cubicBezTo>
                  <a:cubicBezTo>
                    <a:pt x="17" y="1"/>
                    <a:pt x="16" y="0"/>
                    <a:pt x="1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52" name="Freeform 31"/>
            <p:cNvSpPr>
              <a:spLocks noEditPoints="1" noChangeArrowheads="1"/>
            </p:cNvSpPr>
            <p:nvPr/>
          </p:nvSpPr>
          <p:spPr bwMode="auto">
            <a:xfrm>
              <a:off x="3290888" y="2689225"/>
              <a:ext cx="401638" cy="436563"/>
            </a:xfrm>
            <a:custGeom>
              <a:avLst/>
              <a:gdLst>
                <a:gd name="T0" fmla="*/ 394513618 w 107"/>
                <a:gd name="T1" fmla="*/ 849822568 h 116"/>
                <a:gd name="T2" fmla="*/ 803114594 w 107"/>
                <a:gd name="T3" fmla="*/ 396583614 h 116"/>
                <a:gd name="T4" fmla="*/ 774932369 w 107"/>
                <a:gd name="T5" fmla="*/ 1232244229 h 116"/>
                <a:gd name="T6" fmla="*/ 845384178 w 107"/>
                <a:gd name="T7" fmla="*/ 0 h 116"/>
                <a:gd name="T8" fmla="*/ 676305841 w 107"/>
                <a:gd name="T9" fmla="*/ 42489623 h 116"/>
                <a:gd name="T10" fmla="*/ 648127370 w 107"/>
                <a:gd name="T11" fmla="*/ 141638349 h 116"/>
                <a:gd name="T12" fmla="*/ 521318617 w 107"/>
                <a:gd name="T13" fmla="*/ 184127972 h 116"/>
                <a:gd name="T14" fmla="*/ 464961673 w 107"/>
                <a:gd name="T15" fmla="*/ 113310679 h 116"/>
                <a:gd name="T16" fmla="*/ 422692089 w 107"/>
                <a:gd name="T17" fmla="*/ 99144963 h 116"/>
                <a:gd name="T18" fmla="*/ 295883336 w 107"/>
                <a:gd name="T19" fmla="*/ 254949029 h 116"/>
                <a:gd name="T20" fmla="*/ 324061808 w 107"/>
                <a:gd name="T21" fmla="*/ 339928275 h 116"/>
                <a:gd name="T22" fmla="*/ 211344168 w 107"/>
                <a:gd name="T23" fmla="*/ 467404671 h 116"/>
                <a:gd name="T24" fmla="*/ 154987224 w 107"/>
                <a:gd name="T25" fmla="*/ 424911284 h 116"/>
                <a:gd name="T26" fmla="*/ 112717640 w 107"/>
                <a:gd name="T27" fmla="*/ 439077001 h 116"/>
                <a:gd name="T28" fmla="*/ 70448056 w 107"/>
                <a:gd name="T29" fmla="*/ 637366926 h 116"/>
                <a:gd name="T30" fmla="*/ 140896112 w 107"/>
                <a:gd name="T31" fmla="*/ 694022266 h 116"/>
                <a:gd name="T32" fmla="*/ 126808753 w 107"/>
                <a:gd name="T33" fmla="*/ 863988285 h 116"/>
                <a:gd name="T34" fmla="*/ 42269584 w 107"/>
                <a:gd name="T35" fmla="*/ 878150238 h 116"/>
                <a:gd name="T36" fmla="*/ 28178472 w 107"/>
                <a:gd name="T37" fmla="*/ 1076443927 h 116"/>
                <a:gd name="T38" fmla="*/ 70448056 w 107"/>
                <a:gd name="T39" fmla="*/ 1104771597 h 116"/>
                <a:gd name="T40" fmla="*/ 126808753 w 107"/>
                <a:gd name="T41" fmla="*/ 1076443927 h 116"/>
                <a:gd name="T42" fmla="*/ 211344168 w 107"/>
                <a:gd name="T43" fmla="*/ 1218082276 h 116"/>
                <a:gd name="T44" fmla="*/ 154987224 w 107"/>
                <a:gd name="T45" fmla="*/ 1303065286 h 116"/>
                <a:gd name="T46" fmla="*/ 253613752 w 107"/>
                <a:gd name="T47" fmla="*/ 1473027541 h 116"/>
                <a:gd name="T48" fmla="*/ 295883336 w 107"/>
                <a:gd name="T49" fmla="*/ 1458865588 h 116"/>
                <a:gd name="T50" fmla="*/ 352244033 w 107"/>
                <a:gd name="T51" fmla="*/ 1402210248 h 116"/>
                <a:gd name="T52" fmla="*/ 479049032 w 107"/>
                <a:gd name="T53" fmla="*/ 1473027541 h 116"/>
                <a:gd name="T54" fmla="*/ 479049032 w 107"/>
                <a:gd name="T55" fmla="*/ 1572176267 h 116"/>
                <a:gd name="T56" fmla="*/ 634036257 w 107"/>
                <a:gd name="T57" fmla="*/ 1642993560 h 116"/>
                <a:gd name="T58" fmla="*/ 676305841 w 107"/>
                <a:gd name="T59" fmla="*/ 1614665890 h 116"/>
                <a:gd name="T60" fmla="*/ 718575426 w 107"/>
                <a:gd name="T61" fmla="*/ 1529682881 h 116"/>
                <a:gd name="T62" fmla="*/ 718575426 w 107"/>
                <a:gd name="T63" fmla="*/ 1529682881 h 116"/>
                <a:gd name="T64" fmla="*/ 831293066 w 107"/>
                <a:gd name="T65" fmla="*/ 1515520928 h 116"/>
                <a:gd name="T66" fmla="*/ 873562650 w 107"/>
                <a:gd name="T67" fmla="*/ 1543848597 h 116"/>
                <a:gd name="T68" fmla="*/ 901741122 w 107"/>
                <a:gd name="T69" fmla="*/ 1628831607 h 116"/>
                <a:gd name="T70" fmla="*/ 1056728346 w 107"/>
                <a:gd name="T71" fmla="*/ 1558010551 h 116"/>
                <a:gd name="T72" fmla="*/ 1056728346 w 107"/>
                <a:gd name="T73" fmla="*/ 1473027541 h 116"/>
                <a:gd name="T74" fmla="*/ 1169445986 w 107"/>
                <a:gd name="T75" fmla="*/ 1345554909 h 116"/>
                <a:gd name="T76" fmla="*/ 1211715571 w 107"/>
                <a:gd name="T77" fmla="*/ 1345554909 h 116"/>
                <a:gd name="T78" fmla="*/ 1253985155 w 107"/>
                <a:gd name="T79" fmla="*/ 1388044532 h 116"/>
                <a:gd name="T80" fmla="*/ 1380790154 w 107"/>
                <a:gd name="T81" fmla="*/ 1246409946 h 116"/>
                <a:gd name="T82" fmla="*/ 1338520570 w 107"/>
                <a:gd name="T83" fmla="*/ 1175588890 h 116"/>
                <a:gd name="T84" fmla="*/ 1366702795 w 107"/>
                <a:gd name="T85" fmla="*/ 1005626634 h 116"/>
                <a:gd name="T86" fmla="*/ 1408972379 w 107"/>
                <a:gd name="T87" fmla="*/ 977298964 h 116"/>
                <a:gd name="T88" fmla="*/ 1465329323 w 107"/>
                <a:gd name="T89" fmla="*/ 991460917 h 116"/>
                <a:gd name="T90" fmla="*/ 1507598907 w 107"/>
                <a:gd name="T91" fmla="*/ 807332945 h 116"/>
                <a:gd name="T92" fmla="*/ 1507598907 w 107"/>
                <a:gd name="T93" fmla="*/ 764843322 h 116"/>
                <a:gd name="T94" fmla="*/ 1437150851 w 107"/>
                <a:gd name="T95" fmla="*/ 779005275 h 116"/>
                <a:gd name="T96" fmla="*/ 1408972379 w 107"/>
                <a:gd name="T97" fmla="*/ 736515652 h 116"/>
                <a:gd name="T98" fmla="*/ 1408972379 w 107"/>
                <a:gd name="T99" fmla="*/ 566549633 h 116"/>
                <a:gd name="T100" fmla="*/ 1465329323 w 107"/>
                <a:gd name="T101" fmla="*/ 509894294 h 116"/>
                <a:gd name="T102" fmla="*/ 1380790154 w 107"/>
                <a:gd name="T103" fmla="*/ 354093991 h 116"/>
                <a:gd name="T104" fmla="*/ 1338520570 w 107"/>
                <a:gd name="T105" fmla="*/ 382421661 h 116"/>
                <a:gd name="T106" fmla="*/ 1282163627 w 107"/>
                <a:gd name="T107" fmla="*/ 382421661 h 116"/>
                <a:gd name="T108" fmla="*/ 1211715571 w 107"/>
                <a:gd name="T109" fmla="*/ 240783312 h 116"/>
                <a:gd name="T110" fmla="*/ 1239894042 w 107"/>
                <a:gd name="T111" fmla="*/ 155800302 h 116"/>
                <a:gd name="T112" fmla="*/ 1098997930 w 107"/>
                <a:gd name="T113" fmla="*/ 70817293 h 116"/>
                <a:gd name="T114" fmla="*/ 1056728346 w 107"/>
                <a:gd name="T115" fmla="*/ 127472633 h 116"/>
                <a:gd name="T116" fmla="*/ 1014458762 w 107"/>
                <a:gd name="T117" fmla="*/ 155800302 h 116"/>
                <a:gd name="T118" fmla="*/ 873562650 w 107"/>
                <a:gd name="T119" fmla="*/ 84983010 h 116"/>
                <a:gd name="T120" fmla="*/ 845384178 w 107"/>
                <a:gd name="T121" fmla="*/ 0 h 1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7"/>
                <a:gd name="T184" fmla="*/ 0 h 116"/>
                <a:gd name="T185" fmla="*/ 107 w 107"/>
                <a:gd name="T186" fmla="*/ 116 h 1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7" h="116">
                  <a:moveTo>
                    <a:pt x="53" y="87"/>
                  </a:moveTo>
                  <a:cubicBezTo>
                    <a:pt x="39" y="87"/>
                    <a:pt x="28" y="75"/>
                    <a:pt x="28" y="60"/>
                  </a:cubicBezTo>
                  <a:cubicBezTo>
                    <a:pt x="28" y="43"/>
                    <a:pt x="40" y="29"/>
                    <a:pt x="55" y="28"/>
                  </a:cubicBezTo>
                  <a:cubicBezTo>
                    <a:pt x="56" y="28"/>
                    <a:pt x="56" y="28"/>
                    <a:pt x="57" y="28"/>
                  </a:cubicBezTo>
                  <a:cubicBezTo>
                    <a:pt x="71" y="28"/>
                    <a:pt x="82" y="40"/>
                    <a:pt x="82" y="56"/>
                  </a:cubicBezTo>
                  <a:cubicBezTo>
                    <a:pt x="82" y="72"/>
                    <a:pt x="70" y="86"/>
                    <a:pt x="55" y="87"/>
                  </a:cubicBezTo>
                  <a:cubicBezTo>
                    <a:pt x="54" y="87"/>
                    <a:pt x="54" y="87"/>
                    <a:pt x="53" y="87"/>
                  </a:cubicBezTo>
                  <a:moveTo>
                    <a:pt x="60" y="0"/>
                  </a:moveTo>
                  <a:cubicBezTo>
                    <a:pt x="50" y="0"/>
                    <a:pt x="50" y="0"/>
                    <a:pt x="50" y="0"/>
                  </a:cubicBezTo>
                  <a:cubicBezTo>
                    <a:pt x="48" y="0"/>
                    <a:pt x="47" y="2"/>
                    <a:pt x="48" y="3"/>
                  </a:cubicBezTo>
                  <a:cubicBezTo>
                    <a:pt x="48" y="7"/>
                    <a:pt x="48" y="7"/>
                    <a:pt x="48" y="7"/>
                  </a:cubicBezTo>
                  <a:cubicBezTo>
                    <a:pt x="48" y="8"/>
                    <a:pt x="47" y="9"/>
                    <a:pt x="46" y="10"/>
                  </a:cubicBezTo>
                  <a:cubicBezTo>
                    <a:pt x="38" y="13"/>
                    <a:pt x="38" y="13"/>
                    <a:pt x="38" y="13"/>
                  </a:cubicBezTo>
                  <a:cubicBezTo>
                    <a:pt x="38" y="13"/>
                    <a:pt x="37" y="13"/>
                    <a:pt x="37" y="13"/>
                  </a:cubicBezTo>
                  <a:cubicBezTo>
                    <a:pt x="36" y="13"/>
                    <a:pt x="35" y="12"/>
                    <a:pt x="35" y="11"/>
                  </a:cubicBezTo>
                  <a:cubicBezTo>
                    <a:pt x="33" y="8"/>
                    <a:pt x="33" y="8"/>
                    <a:pt x="33" y="8"/>
                  </a:cubicBezTo>
                  <a:cubicBezTo>
                    <a:pt x="33" y="7"/>
                    <a:pt x="32" y="7"/>
                    <a:pt x="32" y="7"/>
                  </a:cubicBezTo>
                  <a:cubicBezTo>
                    <a:pt x="31" y="7"/>
                    <a:pt x="31" y="7"/>
                    <a:pt x="30" y="7"/>
                  </a:cubicBezTo>
                  <a:cubicBezTo>
                    <a:pt x="21" y="14"/>
                    <a:pt x="21" y="14"/>
                    <a:pt x="21" y="14"/>
                  </a:cubicBezTo>
                  <a:cubicBezTo>
                    <a:pt x="20" y="15"/>
                    <a:pt x="20" y="17"/>
                    <a:pt x="21" y="18"/>
                  </a:cubicBezTo>
                  <a:cubicBezTo>
                    <a:pt x="23" y="20"/>
                    <a:pt x="23" y="20"/>
                    <a:pt x="23" y="20"/>
                  </a:cubicBezTo>
                  <a:cubicBezTo>
                    <a:pt x="24" y="21"/>
                    <a:pt x="24" y="23"/>
                    <a:pt x="23" y="24"/>
                  </a:cubicBezTo>
                  <a:cubicBezTo>
                    <a:pt x="17" y="31"/>
                    <a:pt x="17" y="31"/>
                    <a:pt x="17" y="31"/>
                  </a:cubicBezTo>
                  <a:cubicBezTo>
                    <a:pt x="17" y="32"/>
                    <a:pt x="16" y="33"/>
                    <a:pt x="15" y="33"/>
                  </a:cubicBezTo>
                  <a:cubicBezTo>
                    <a:pt x="15" y="33"/>
                    <a:pt x="14" y="32"/>
                    <a:pt x="14" y="32"/>
                  </a:cubicBezTo>
                  <a:cubicBezTo>
                    <a:pt x="11" y="30"/>
                    <a:pt x="11" y="30"/>
                    <a:pt x="11" y="30"/>
                  </a:cubicBezTo>
                  <a:cubicBezTo>
                    <a:pt x="11" y="30"/>
                    <a:pt x="10" y="30"/>
                    <a:pt x="10" y="30"/>
                  </a:cubicBezTo>
                  <a:cubicBezTo>
                    <a:pt x="9" y="30"/>
                    <a:pt x="8" y="31"/>
                    <a:pt x="8" y="31"/>
                  </a:cubicBezTo>
                  <a:cubicBezTo>
                    <a:pt x="3" y="42"/>
                    <a:pt x="3" y="42"/>
                    <a:pt x="3" y="42"/>
                  </a:cubicBezTo>
                  <a:cubicBezTo>
                    <a:pt x="3" y="44"/>
                    <a:pt x="4" y="45"/>
                    <a:pt x="5" y="45"/>
                  </a:cubicBezTo>
                  <a:cubicBezTo>
                    <a:pt x="8" y="46"/>
                    <a:pt x="8" y="46"/>
                    <a:pt x="8" y="46"/>
                  </a:cubicBezTo>
                  <a:cubicBezTo>
                    <a:pt x="9" y="47"/>
                    <a:pt x="10" y="48"/>
                    <a:pt x="10" y="49"/>
                  </a:cubicBezTo>
                  <a:cubicBezTo>
                    <a:pt x="10" y="49"/>
                    <a:pt x="9" y="56"/>
                    <a:pt x="9" y="61"/>
                  </a:cubicBezTo>
                  <a:cubicBezTo>
                    <a:pt x="9" y="61"/>
                    <a:pt x="9" y="61"/>
                    <a:pt x="9" y="61"/>
                  </a:cubicBezTo>
                  <a:cubicBezTo>
                    <a:pt x="9" y="61"/>
                    <a:pt x="8" y="61"/>
                    <a:pt x="6" y="61"/>
                  </a:cubicBezTo>
                  <a:cubicBezTo>
                    <a:pt x="3" y="62"/>
                    <a:pt x="3" y="62"/>
                    <a:pt x="3" y="62"/>
                  </a:cubicBezTo>
                  <a:cubicBezTo>
                    <a:pt x="1" y="62"/>
                    <a:pt x="0" y="63"/>
                    <a:pt x="1" y="64"/>
                  </a:cubicBezTo>
                  <a:cubicBezTo>
                    <a:pt x="2" y="76"/>
                    <a:pt x="2" y="76"/>
                    <a:pt x="2" y="76"/>
                  </a:cubicBezTo>
                  <a:cubicBezTo>
                    <a:pt x="2" y="77"/>
                    <a:pt x="3" y="78"/>
                    <a:pt x="4" y="78"/>
                  </a:cubicBezTo>
                  <a:cubicBezTo>
                    <a:pt x="4" y="78"/>
                    <a:pt x="5" y="78"/>
                    <a:pt x="5" y="78"/>
                  </a:cubicBezTo>
                  <a:cubicBezTo>
                    <a:pt x="8" y="76"/>
                    <a:pt x="8" y="76"/>
                    <a:pt x="8" y="76"/>
                  </a:cubicBezTo>
                  <a:cubicBezTo>
                    <a:pt x="9" y="76"/>
                    <a:pt x="9" y="76"/>
                    <a:pt x="9" y="76"/>
                  </a:cubicBezTo>
                  <a:cubicBezTo>
                    <a:pt x="10" y="76"/>
                    <a:pt x="11" y="77"/>
                    <a:pt x="11" y="78"/>
                  </a:cubicBezTo>
                  <a:cubicBezTo>
                    <a:pt x="15" y="86"/>
                    <a:pt x="15" y="86"/>
                    <a:pt x="15" y="86"/>
                  </a:cubicBezTo>
                  <a:cubicBezTo>
                    <a:pt x="16" y="87"/>
                    <a:pt x="15" y="89"/>
                    <a:pt x="14" y="90"/>
                  </a:cubicBezTo>
                  <a:cubicBezTo>
                    <a:pt x="11" y="92"/>
                    <a:pt x="11" y="92"/>
                    <a:pt x="11" y="92"/>
                  </a:cubicBezTo>
                  <a:cubicBezTo>
                    <a:pt x="10" y="93"/>
                    <a:pt x="10" y="94"/>
                    <a:pt x="11" y="95"/>
                  </a:cubicBezTo>
                  <a:cubicBezTo>
                    <a:pt x="18" y="104"/>
                    <a:pt x="18" y="104"/>
                    <a:pt x="18" y="104"/>
                  </a:cubicBezTo>
                  <a:cubicBezTo>
                    <a:pt x="18" y="104"/>
                    <a:pt x="19" y="104"/>
                    <a:pt x="19" y="104"/>
                  </a:cubicBezTo>
                  <a:cubicBezTo>
                    <a:pt x="20" y="104"/>
                    <a:pt x="21" y="104"/>
                    <a:pt x="21" y="103"/>
                  </a:cubicBezTo>
                  <a:cubicBezTo>
                    <a:pt x="23" y="100"/>
                    <a:pt x="23" y="100"/>
                    <a:pt x="23" y="100"/>
                  </a:cubicBezTo>
                  <a:cubicBezTo>
                    <a:pt x="24" y="100"/>
                    <a:pt x="25" y="99"/>
                    <a:pt x="25" y="99"/>
                  </a:cubicBezTo>
                  <a:cubicBezTo>
                    <a:pt x="26" y="99"/>
                    <a:pt x="26" y="99"/>
                    <a:pt x="27" y="100"/>
                  </a:cubicBezTo>
                  <a:cubicBezTo>
                    <a:pt x="34" y="104"/>
                    <a:pt x="34" y="104"/>
                    <a:pt x="34" y="104"/>
                  </a:cubicBezTo>
                  <a:cubicBezTo>
                    <a:pt x="35" y="104"/>
                    <a:pt x="36" y="106"/>
                    <a:pt x="35" y="107"/>
                  </a:cubicBezTo>
                  <a:cubicBezTo>
                    <a:pt x="34" y="111"/>
                    <a:pt x="34" y="111"/>
                    <a:pt x="34" y="111"/>
                  </a:cubicBezTo>
                  <a:cubicBezTo>
                    <a:pt x="33" y="112"/>
                    <a:pt x="34" y="114"/>
                    <a:pt x="35" y="114"/>
                  </a:cubicBezTo>
                  <a:cubicBezTo>
                    <a:pt x="45" y="116"/>
                    <a:pt x="45" y="116"/>
                    <a:pt x="45" y="116"/>
                  </a:cubicBezTo>
                  <a:cubicBezTo>
                    <a:pt x="45" y="116"/>
                    <a:pt x="45" y="116"/>
                    <a:pt x="45" y="116"/>
                  </a:cubicBezTo>
                  <a:cubicBezTo>
                    <a:pt x="47" y="116"/>
                    <a:pt x="48" y="115"/>
                    <a:pt x="48" y="114"/>
                  </a:cubicBezTo>
                  <a:cubicBezTo>
                    <a:pt x="48" y="110"/>
                    <a:pt x="48" y="110"/>
                    <a:pt x="48" y="110"/>
                  </a:cubicBezTo>
                  <a:cubicBezTo>
                    <a:pt x="48" y="109"/>
                    <a:pt x="50" y="108"/>
                    <a:pt x="51" y="108"/>
                  </a:cubicBezTo>
                  <a:cubicBezTo>
                    <a:pt x="51" y="108"/>
                    <a:pt x="51" y="108"/>
                    <a:pt x="51" y="108"/>
                  </a:cubicBezTo>
                  <a:cubicBezTo>
                    <a:pt x="51" y="108"/>
                    <a:pt x="51" y="108"/>
                    <a:pt x="51" y="108"/>
                  </a:cubicBezTo>
                  <a:cubicBezTo>
                    <a:pt x="52" y="108"/>
                    <a:pt x="53" y="108"/>
                    <a:pt x="55" y="108"/>
                  </a:cubicBezTo>
                  <a:cubicBezTo>
                    <a:pt x="57" y="108"/>
                    <a:pt x="59" y="107"/>
                    <a:pt x="59" y="107"/>
                  </a:cubicBezTo>
                  <a:cubicBezTo>
                    <a:pt x="59" y="107"/>
                    <a:pt x="59" y="107"/>
                    <a:pt x="60" y="107"/>
                  </a:cubicBezTo>
                  <a:cubicBezTo>
                    <a:pt x="61" y="107"/>
                    <a:pt x="62" y="108"/>
                    <a:pt x="62" y="109"/>
                  </a:cubicBezTo>
                  <a:cubicBezTo>
                    <a:pt x="62" y="113"/>
                    <a:pt x="62" y="113"/>
                    <a:pt x="62" y="113"/>
                  </a:cubicBezTo>
                  <a:cubicBezTo>
                    <a:pt x="62" y="114"/>
                    <a:pt x="63" y="115"/>
                    <a:pt x="64" y="115"/>
                  </a:cubicBezTo>
                  <a:cubicBezTo>
                    <a:pt x="64" y="115"/>
                    <a:pt x="65" y="114"/>
                    <a:pt x="65" y="114"/>
                  </a:cubicBezTo>
                  <a:cubicBezTo>
                    <a:pt x="75" y="110"/>
                    <a:pt x="75" y="110"/>
                    <a:pt x="75" y="110"/>
                  </a:cubicBezTo>
                  <a:cubicBezTo>
                    <a:pt x="76" y="110"/>
                    <a:pt x="77" y="108"/>
                    <a:pt x="76" y="107"/>
                  </a:cubicBezTo>
                  <a:cubicBezTo>
                    <a:pt x="75" y="104"/>
                    <a:pt x="75" y="104"/>
                    <a:pt x="75" y="104"/>
                  </a:cubicBezTo>
                  <a:cubicBezTo>
                    <a:pt x="74" y="103"/>
                    <a:pt x="75" y="101"/>
                    <a:pt x="76" y="100"/>
                  </a:cubicBezTo>
                  <a:cubicBezTo>
                    <a:pt x="83" y="95"/>
                    <a:pt x="83" y="95"/>
                    <a:pt x="83" y="95"/>
                  </a:cubicBezTo>
                  <a:cubicBezTo>
                    <a:pt x="83" y="94"/>
                    <a:pt x="84" y="94"/>
                    <a:pt x="84" y="94"/>
                  </a:cubicBezTo>
                  <a:cubicBezTo>
                    <a:pt x="85" y="94"/>
                    <a:pt x="85" y="94"/>
                    <a:pt x="86" y="95"/>
                  </a:cubicBezTo>
                  <a:cubicBezTo>
                    <a:pt x="88" y="97"/>
                    <a:pt x="88" y="97"/>
                    <a:pt x="88" y="97"/>
                  </a:cubicBezTo>
                  <a:cubicBezTo>
                    <a:pt x="88" y="98"/>
                    <a:pt x="89" y="98"/>
                    <a:pt x="89" y="98"/>
                  </a:cubicBezTo>
                  <a:cubicBezTo>
                    <a:pt x="90" y="98"/>
                    <a:pt x="91" y="98"/>
                    <a:pt x="91" y="97"/>
                  </a:cubicBezTo>
                  <a:cubicBezTo>
                    <a:pt x="98" y="88"/>
                    <a:pt x="98" y="88"/>
                    <a:pt x="98" y="88"/>
                  </a:cubicBezTo>
                  <a:cubicBezTo>
                    <a:pt x="99" y="87"/>
                    <a:pt x="98" y="85"/>
                    <a:pt x="97" y="85"/>
                  </a:cubicBezTo>
                  <a:cubicBezTo>
                    <a:pt x="95" y="83"/>
                    <a:pt x="95" y="83"/>
                    <a:pt x="95" y="83"/>
                  </a:cubicBezTo>
                  <a:cubicBezTo>
                    <a:pt x="94" y="82"/>
                    <a:pt x="93" y="81"/>
                    <a:pt x="94" y="80"/>
                  </a:cubicBezTo>
                  <a:cubicBezTo>
                    <a:pt x="97" y="71"/>
                    <a:pt x="97" y="71"/>
                    <a:pt x="97" y="71"/>
                  </a:cubicBezTo>
                  <a:cubicBezTo>
                    <a:pt x="98" y="70"/>
                    <a:pt x="99" y="69"/>
                    <a:pt x="100" y="69"/>
                  </a:cubicBezTo>
                  <a:cubicBezTo>
                    <a:pt x="100" y="69"/>
                    <a:pt x="100" y="69"/>
                    <a:pt x="100" y="69"/>
                  </a:cubicBezTo>
                  <a:cubicBezTo>
                    <a:pt x="103" y="70"/>
                    <a:pt x="103" y="70"/>
                    <a:pt x="103" y="70"/>
                  </a:cubicBezTo>
                  <a:cubicBezTo>
                    <a:pt x="103" y="70"/>
                    <a:pt x="103" y="70"/>
                    <a:pt x="104" y="70"/>
                  </a:cubicBezTo>
                  <a:cubicBezTo>
                    <a:pt x="105" y="70"/>
                    <a:pt x="105" y="69"/>
                    <a:pt x="106" y="68"/>
                  </a:cubicBezTo>
                  <a:cubicBezTo>
                    <a:pt x="107" y="57"/>
                    <a:pt x="107" y="57"/>
                    <a:pt x="107" y="57"/>
                  </a:cubicBezTo>
                  <a:cubicBezTo>
                    <a:pt x="107" y="56"/>
                    <a:pt x="107" y="54"/>
                    <a:pt x="107" y="54"/>
                  </a:cubicBezTo>
                  <a:cubicBezTo>
                    <a:pt x="107" y="54"/>
                    <a:pt x="107" y="54"/>
                    <a:pt x="107" y="54"/>
                  </a:cubicBezTo>
                  <a:cubicBezTo>
                    <a:pt x="107" y="54"/>
                    <a:pt x="106" y="54"/>
                    <a:pt x="105" y="54"/>
                  </a:cubicBezTo>
                  <a:cubicBezTo>
                    <a:pt x="102" y="55"/>
                    <a:pt x="102" y="55"/>
                    <a:pt x="102" y="55"/>
                  </a:cubicBezTo>
                  <a:cubicBezTo>
                    <a:pt x="102" y="55"/>
                    <a:pt x="102" y="55"/>
                    <a:pt x="102" y="55"/>
                  </a:cubicBezTo>
                  <a:cubicBezTo>
                    <a:pt x="101" y="55"/>
                    <a:pt x="100" y="54"/>
                    <a:pt x="100" y="52"/>
                  </a:cubicBezTo>
                  <a:cubicBezTo>
                    <a:pt x="98" y="44"/>
                    <a:pt x="98" y="44"/>
                    <a:pt x="98" y="44"/>
                  </a:cubicBezTo>
                  <a:cubicBezTo>
                    <a:pt x="98" y="42"/>
                    <a:pt x="99" y="41"/>
                    <a:pt x="100" y="40"/>
                  </a:cubicBezTo>
                  <a:cubicBezTo>
                    <a:pt x="103" y="39"/>
                    <a:pt x="103" y="39"/>
                    <a:pt x="103" y="39"/>
                  </a:cubicBezTo>
                  <a:cubicBezTo>
                    <a:pt x="104" y="39"/>
                    <a:pt x="105" y="37"/>
                    <a:pt x="104" y="36"/>
                  </a:cubicBezTo>
                  <a:cubicBezTo>
                    <a:pt x="100" y="26"/>
                    <a:pt x="100" y="26"/>
                    <a:pt x="100" y="26"/>
                  </a:cubicBezTo>
                  <a:cubicBezTo>
                    <a:pt x="100" y="25"/>
                    <a:pt x="99" y="25"/>
                    <a:pt x="98" y="25"/>
                  </a:cubicBezTo>
                  <a:cubicBezTo>
                    <a:pt x="98" y="25"/>
                    <a:pt x="98" y="25"/>
                    <a:pt x="97" y="25"/>
                  </a:cubicBezTo>
                  <a:cubicBezTo>
                    <a:pt x="95" y="27"/>
                    <a:pt x="95" y="27"/>
                    <a:pt x="95" y="27"/>
                  </a:cubicBezTo>
                  <a:cubicBezTo>
                    <a:pt x="94" y="28"/>
                    <a:pt x="94" y="28"/>
                    <a:pt x="93" y="28"/>
                  </a:cubicBezTo>
                  <a:cubicBezTo>
                    <a:pt x="92" y="28"/>
                    <a:pt x="92" y="28"/>
                    <a:pt x="91" y="27"/>
                  </a:cubicBezTo>
                  <a:cubicBezTo>
                    <a:pt x="86" y="20"/>
                    <a:pt x="86" y="20"/>
                    <a:pt x="86" y="20"/>
                  </a:cubicBezTo>
                  <a:cubicBezTo>
                    <a:pt x="85" y="20"/>
                    <a:pt x="85" y="18"/>
                    <a:pt x="86" y="17"/>
                  </a:cubicBezTo>
                  <a:cubicBezTo>
                    <a:pt x="88" y="14"/>
                    <a:pt x="88" y="14"/>
                    <a:pt x="88" y="14"/>
                  </a:cubicBezTo>
                  <a:cubicBezTo>
                    <a:pt x="89" y="13"/>
                    <a:pt x="89" y="11"/>
                    <a:pt x="88" y="11"/>
                  </a:cubicBezTo>
                  <a:cubicBezTo>
                    <a:pt x="79" y="5"/>
                    <a:pt x="79" y="5"/>
                    <a:pt x="79" y="5"/>
                  </a:cubicBezTo>
                  <a:cubicBezTo>
                    <a:pt x="79" y="5"/>
                    <a:pt x="78" y="5"/>
                    <a:pt x="78" y="5"/>
                  </a:cubicBezTo>
                  <a:cubicBezTo>
                    <a:pt x="77" y="5"/>
                    <a:pt x="76" y="5"/>
                    <a:pt x="76" y="6"/>
                  </a:cubicBezTo>
                  <a:cubicBezTo>
                    <a:pt x="75" y="9"/>
                    <a:pt x="75" y="9"/>
                    <a:pt x="75" y="9"/>
                  </a:cubicBezTo>
                  <a:cubicBezTo>
                    <a:pt x="74" y="10"/>
                    <a:pt x="73" y="11"/>
                    <a:pt x="72" y="11"/>
                  </a:cubicBezTo>
                  <a:cubicBezTo>
                    <a:pt x="72" y="11"/>
                    <a:pt x="72" y="11"/>
                    <a:pt x="72" y="11"/>
                  </a:cubicBezTo>
                  <a:cubicBezTo>
                    <a:pt x="64" y="9"/>
                    <a:pt x="64" y="9"/>
                    <a:pt x="64" y="9"/>
                  </a:cubicBezTo>
                  <a:cubicBezTo>
                    <a:pt x="62" y="9"/>
                    <a:pt x="62" y="7"/>
                    <a:pt x="62" y="6"/>
                  </a:cubicBezTo>
                  <a:cubicBezTo>
                    <a:pt x="62" y="2"/>
                    <a:pt x="62" y="2"/>
                    <a:pt x="62" y="2"/>
                  </a:cubicBezTo>
                  <a:cubicBezTo>
                    <a:pt x="62" y="1"/>
                    <a:pt x="61" y="0"/>
                    <a:pt x="6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53" name="Freeform 32"/>
            <p:cNvSpPr>
              <a:spLocks noChangeArrowheads="1"/>
            </p:cNvSpPr>
            <p:nvPr/>
          </p:nvSpPr>
          <p:spPr bwMode="auto">
            <a:xfrm>
              <a:off x="3414713" y="2817813"/>
              <a:ext cx="165100" cy="176213"/>
            </a:xfrm>
            <a:custGeom>
              <a:avLst/>
              <a:gdLst>
                <a:gd name="T0" fmla="*/ 323828641 w 44"/>
                <a:gd name="T1" fmla="*/ 0 h 47"/>
                <a:gd name="T2" fmla="*/ 309750114 w 44"/>
                <a:gd name="T3" fmla="*/ 0 h 47"/>
                <a:gd name="T4" fmla="*/ 0 w 44"/>
                <a:gd name="T5" fmla="*/ 351413713 h 47"/>
                <a:gd name="T6" fmla="*/ 281589307 w 44"/>
                <a:gd name="T7" fmla="*/ 660660029 h 47"/>
                <a:gd name="T8" fmla="*/ 309750114 w 44"/>
                <a:gd name="T9" fmla="*/ 660660029 h 47"/>
                <a:gd name="T10" fmla="*/ 619500227 w 44"/>
                <a:gd name="T11" fmla="*/ 309246317 h 47"/>
                <a:gd name="T12" fmla="*/ 323828641 w 44"/>
                <a:gd name="T13" fmla="*/ 0 h 47"/>
                <a:gd name="T14" fmla="*/ 0 60000 65536"/>
                <a:gd name="T15" fmla="*/ 0 60000 65536"/>
                <a:gd name="T16" fmla="*/ 0 60000 65536"/>
                <a:gd name="T17" fmla="*/ 0 60000 65536"/>
                <a:gd name="T18" fmla="*/ 0 60000 65536"/>
                <a:gd name="T19" fmla="*/ 0 60000 65536"/>
                <a:gd name="T20" fmla="*/ 0 60000 65536"/>
                <a:gd name="T21" fmla="*/ 0 w 44"/>
                <a:gd name="T22" fmla="*/ 0 h 47"/>
                <a:gd name="T23" fmla="*/ 44 w 44"/>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47">
                  <a:moveTo>
                    <a:pt x="23" y="0"/>
                  </a:moveTo>
                  <a:cubicBezTo>
                    <a:pt x="23" y="0"/>
                    <a:pt x="22" y="0"/>
                    <a:pt x="22" y="0"/>
                  </a:cubicBezTo>
                  <a:cubicBezTo>
                    <a:pt x="10" y="1"/>
                    <a:pt x="0" y="12"/>
                    <a:pt x="0" y="25"/>
                  </a:cubicBezTo>
                  <a:cubicBezTo>
                    <a:pt x="0" y="38"/>
                    <a:pt x="9" y="47"/>
                    <a:pt x="20" y="47"/>
                  </a:cubicBezTo>
                  <a:cubicBezTo>
                    <a:pt x="21" y="47"/>
                    <a:pt x="22" y="47"/>
                    <a:pt x="22" y="47"/>
                  </a:cubicBezTo>
                  <a:cubicBezTo>
                    <a:pt x="34" y="46"/>
                    <a:pt x="44" y="35"/>
                    <a:pt x="44" y="22"/>
                  </a:cubicBezTo>
                  <a:cubicBezTo>
                    <a:pt x="44" y="10"/>
                    <a:pt x="35" y="0"/>
                    <a:pt x="2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54" name="Freeform 33"/>
            <p:cNvSpPr>
              <a:spLocks noEditPoints="1" noChangeArrowheads="1"/>
            </p:cNvSpPr>
            <p:nvPr/>
          </p:nvSpPr>
          <p:spPr bwMode="auto">
            <a:xfrm>
              <a:off x="3673475" y="2708275"/>
              <a:ext cx="236538" cy="263525"/>
            </a:xfrm>
            <a:custGeom>
              <a:avLst/>
              <a:gdLst>
                <a:gd name="T0" fmla="*/ 225548369 w 63"/>
                <a:gd name="T1" fmla="*/ 510210753 h 70"/>
                <a:gd name="T2" fmla="*/ 465195155 w 63"/>
                <a:gd name="T3" fmla="*/ 240933378 h 70"/>
                <a:gd name="T4" fmla="*/ 451096739 w 63"/>
                <a:gd name="T5" fmla="*/ 751144131 h 70"/>
                <a:gd name="T6" fmla="*/ 493388231 w 63"/>
                <a:gd name="T7" fmla="*/ 0 h 70"/>
                <a:gd name="T8" fmla="*/ 394710585 w 63"/>
                <a:gd name="T9" fmla="*/ 28343996 h 70"/>
                <a:gd name="T10" fmla="*/ 380612169 w 63"/>
                <a:gd name="T11" fmla="*/ 85035753 h 70"/>
                <a:gd name="T12" fmla="*/ 310131355 w 63"/>
                <a:gd name="T13" fmla="*/ 113379749 h 70"/>
                <a:gd name="T14" fmla="*/ 267839862 w 63"/>
                <a:gd name="T15" fmla="*/ 70861873 h 70"/>
                <a:gd name="T16" fmla="*/ 253741446 w 63"/>
                <a:gd name="T17" fmla="*/ 70861873 h 70"/>
                <a:gd name="T18" fmla="*/ 169162216 w 63"/>
                <a:gd name="T19" fmla="*/ 155897625 h 70"/>
                <a:gd name="T20" fmla="*/ 183256877 w 63"/>
                <a:gd name="T21" fmla="*/ 212589382 h 70"/>
                <a:gd name="T22" fmla="*/ 126870723 w 63"/>
                <a:gd name="T23" fmla="*/ 283451255 h 70"/>
                <a:gd name="T24" fmla="*/ 98677646 w 63"/>
                <a:gd name="T25" fmla="*/ 255107259 h 70"/>
                <a:gd name="T26" fmla="*/ 70484569 w 63"/>
                <a:gd name="T27" fmla="*/ 269277374 h 70"/>
                <a:gd name="T28" fmla="*/ 42291493 w 63"/>
                <a:gd name="T29" fmla="*/ 396831004 h 70"/>
                <a:gd name="T30" fmla="*/ 84579231 w 63"/>
                <a:gd name="T31" fmla="*/ 425175000 h 70"/>
                <a:gd name="T32" fmla="*/ 70484569 w 63"/>
                <a:gd name="T33" fmla="*/ 524384633 h 70"/>
                <a:gd name="T34" fmla="*/ 28193077 w 63"/>
                <a:gd name="T35" fmla="*/ 524384633 h 70"/>
                <a:gd name="T36" fmla="*/ 14098416 w 63"/>
                <a:gd name="T37" fmla="*/ 651938262 h 70"/>
                <a:gd name="T38" fmla="*/ 42291493 w 63"/>
                <a:gd name="T39" fmla="*/ 666108378 h 70"/>
                <a:gd name="T40" fmla="*/ 70484569 w 63"/>
                <a:gd name="T41" fmla="*/ 651938262 h 70"/>
                <a:gd name="T42" fmla="*/ 126870723 w 63"/>
                <a:gd name="T43" fmla="*/ 736970250 h 70"/>
                <a:gd name="T44" fmla="*/ 98677646 w 63"/>
                <a:gd name="T45" fmla="*/ 779488127 h 70"/>
                <a:gd name="T46" fmla="*/ 140969139 w 63"/>
                <a:gd name="T47" fmla="*/ 878697760 h 70"/>
                <a:gd name="T48" fmla="*/ 169162216 w 63"/>
                <a:gd name="T49" fmla="*/ 878697760 h 70"/>
                <a:gd name="T50" fmla="*/ 211453708 w 63"/>
                <a:gd name="T51" fmla="*/ 850353764 h 70"/>
                <a:gd name="T52" fmla="*/ 281934523 w 63"/>
                <a:gd name="T53" fmla="*/ 892871640 h 70"/>
                <a:gd name="T54" fmla="*/ 267839862 w 63"/>
                <a:gd name="T55" fmla="*/ 949559633 h 70"/>
                <a:gd name="T56" fmla="*/ 366517508 w 63"/>
                <a:gd name="T57" fmla="*/ 992077509 h 70"/>
                <a:gd name="T58" fmla="*/ 394710585 w 63"/>
                <a:gd name="T59" fmla="*/ 977903629 h 70"/>
                <a:gd name="T60" fmla="*/ 408809001 w 63"/>
                <a:gd name="T61" fmla="*/ 921215636 h 70"/>
                <a:gd name="T62" fmla="*/ 422903662 w 63"/>
                <a:gd name="T63" fmla="*/ 921215636 h 70"/>
                <a:gd name="T64" fmla="*/ 479289816 w 63"/>
                <a:gd name="T65" fmla="*/ 921215636 h 70"/>
                <a:gd name="T66" fmla="*/ 507486647 w 63"/>
                <a:gd name="T67" fmla="*/ 935385752 h 70"/>
                <a:gd name="T68" fmla="*/ 521581308 w 63"/>
                <a:gd name="T69" fmla="*/ 977903629 h 70"/>
                <a:gd name="T70" fmla="*/ 620258955 w 63"/>
                <a:gd name="T71" fmla="*/ 949559633 h 70"/>
                <a:gd name="T72" fmla="*/ 620258955 w 63"/>
                <a:gd name="T73" fmla="*/ 892871640 h 70"/>
                <a:gd name="T74" fmla="*/ 676645108 w 63"/>
                <a:gd name="T75" fmla="*/ 822006003 h 70"/>
                <a:gd name="T76" fmla="*/ 704841940 w 63"/>
                <a:gd name="T77" fmla="*/ 822006003 h 70"/>
                <a:gd name="T78" fmla="*/ 733035017 w 63"/>
                <a:gd name="T79" fmla="*/ 850353764 h 70"/>
                <a:gd name="T80" fmla="*/ 803519586 w 63"/>
                <a:gd name="T81" fmla="*/ 765318011 h 70"/>
                <a:gd name="T82" fmla="*/ 775322755 w 63"/>
                <a:gd name="T83" fmla="*/ 722800135 h 70"/>
                <a:gd name="T84" fmla="*/ 803519586 w 63"/>
                <a:gd name="T85" fmla="*/ 609420386 h 70"/>
                <a:gd name="T86" fmla="*/ 817614247 w 63"/>
                <a:gd name="T87" fmla="*/ 595246505 h 70"/>
                <a:gd name="T88" fmla="*/ 859905740 w 63"/>
                <a:gd name="T89" fmla="*/ 609420386 h 70"/>
                <a:gd name="T90" fmla="*/ 888098817 w 63"/>
                <a:gd name="T91" fmla="*/ 496040637 h 70"/>
                <a:gd name="T92" fmla="*/ 888098817 w 63"/>
                <a:gd name="T93" fmla="*/ 467692876 h 70"/>
                <a:gd name="T94" fmla="*/ 845807324 w 63"/>
                <a:gd name="T95" fmla="*/ 467692876 h 70"/>
                <a:gd name="T96" fmla="*/ 817614247 w 63"/>
                <a:gd name="T97" fmla="*/ 453522760 h 70"/>
                <a:gd name="T98" fmla="*/ 817614247 w 63"/>
                <a:gd name="T99" fmla="*/ 354313127 h 70"/>
                <a:gd name="T100" fmla="*/ 859905740 w 63"/>
                <a:gd name="T101" fmla="*/ 311795251 h 70"/>
                <a:gd name="T102" fmla="*/ 817614247 w 63"/>
                <a:gd name="T103" fmla="*/ 212589382 h 70"/>
                <a:gd name="T104" fmla="*/ 775322755 w 63"/>
                <a:gd name="T105" fmla="*/ 240933378 h 70"/>
                <a:gd name="T106" fmla="*/ 747129678 w 63"/>
                <a:gd name="T107" fmla="*/ 240933378 h 70"/>
                <a:gd name="T108" fmla="*/ 704841940 w 63"/>
                <a:gd name="T109" fmla="*/ 141723745 h 70"/>
                <a:gd name="T110" fmla="*/ 718936601 w 63"/>
                <a:gd name="T111" fmla="*/ 99209633 h 70"/>
                <a:gd name="T112" fmla="*/ 634357370 w 63"/>
                <a:gd name="T113" fmla="*/ 42517876 h 70"/>
                <a:gd name="T114" fmla="*/ 606164293 w 63"/>
                <a:gd name="T115" fmla="*/ 85035753 h 70"/>
                <a:gd name="T116" fmla="*/ 592065878 w 63"/>
                <a:gd name="T117" fmla="*/ 99209633 h 70"/>
                <a:gd name="T118" fmla="*/ 507486647 w 63"/>
                <a:gd name="T119" fmla="*/ 56691757 h 70"/>
                <a:gd name="T120" fmla="*/ 493388231 w 63"/>
                <a:gd name="T121" fmla="*/ 0 h 7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
                <a:gd name="T184" fmla="*/ 0 h 70"/>
                <a:gd name="T185" fmla="*/ 63 w 63"/>
                <a:gd name="T186" fmla="*/ 70 h 7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 h="70">
                  <a:moveTo>
                    <a:pt x="31" y="53"/>
                  </a:moveTo>
                  <a:cubicBezTo>
                    <a:pt x="23" y="53"/>
                    <a:pt x="16" y="46"/>
                    <a:pt x="16" y="36"/>
                  </a:cubicBezTo>
                  <a:cubicBezTo>
                    <a:pt x="16" y="26"/>
                    <a:pt x="23" y="18"/>
                    <a:pt x="32" y="17"/>
                  </a:cubicBezTo>
                  <a:cubicBezTo>
                    <a:pt x="32" y="17"/>
                    <a:pt x="33" y="17"/>
                    <a:pt x="33" y="17"/>
                  </a:cubicBezTo>
                  <a:cubicBezTo>
                    <a:pt x="41" y="17"/>
                    <a:pt x="48" y="25"/>
                    <a:pt x="48" y="34"/>
                  </a:cubicBezTo>
                  <a:cubicBezTo>
                    <a:pt x="48" y="44"/>
                    <a:pt x="41" y="52"/>
                    <a:pt x="32" y="53"/>
                  </a:cubicBezTo>
                  <a:cubicBezTo>
                    <a:pt x="32" y="53"/>
                    <a:pt x="31" y="53"/>
                    <a:pt x="31" y="53"/>
                  </a:cubicBezTo>
                  <a:moveTo>
                    <a:pt x="35" y="0"/>
                  </a:moveTo>
                  <a:cubicBezTo>
                    <a:pt x="29" y="0"/>
                    <a:pt x="29" y="0"/>
                    <a:pt x="29" y="0"/>
                  </a:cubicBezTo>
                  <a:cubicBezTo>
                    <a:pt x="28" y="0"/>
                    <a:pt x="28" y="1"/>
                    <a:pt x="28" y="2"/>
                  </a:cubicBezTo>
                  <a:cubicBezTo>
                    <a:pt x="28" y="4"/>
                    <a:pt x="28" y="4"/>
                    <a:pt x="28" y="4"/>
                  </a:cubicBezTo>
                  <a:cubicBezTo>
                    <a:pt x="28" y="5"/>
                    <a:pt x="28" y="6"/>
                    <a:pt x="27" y="6"/>
                  </a:cubicBezTo>
                  <a:cubicBezTo>
                    <a:pt x="22" y="8"/>
                    <a:pt x="22" y="8"/>
                    <a:pt x="22" y="8"/>
                  </a:cubicBezTo>
                  <a:cubicBezTo>
                    <a:pt x="22" y="8"/>
                    <a:pt x="22" y="8"/>
                    <a:pt x="22" y="8"/>
                  </a:cubicBezTo>
                  <a:cubicBezTo>
                    <a:pt x="21" y="8"/>
                    <a:pt x="20" y="8"/>
                    <a:pt x="20" y="7"/>
                  </a:cubicBezTo>
                  <a:cubicBezTo>
                    <a:pt x="19" y="5"/>
                    <a:pt x="19" y="5"/>
                    <a:pt x="19" y="5"/>
                  </a:cubicBezTo>
                  <a:cubicBezTo>
                    <a:pt x="19" y="5"/>
                    <a:pt x="19" y="4"/>
                    <a:pt x="18" y="4"/>
                  </a:cubicBezTo>
                  <a:cubicBezTo>
                    <a:pt x="18" y="4"/>
                    <a:pt x="18" y="5"/>
                    <a:pt x="18" y="5"/>
                  </a:cubicBezTo>
                  <a:cubicBezTo>
                    <a:pt x="12" y="9"/>
                    <a:pt x="12" y="9"/>
                    <a:pt x="12" y="9"/>
                  </a:cubicBezTo>
                  <a:cubicBezTo>
                    <a:pt x="12" y="9"/>
                    <a:pt x="12" y="10"/>
                    <a:pt x="12" y="11"/>
                  </a:cubicBezTo>
                  <a:cubicBezTo>
                    <a:pt x="13" y="12"/>
                    <a:pt x="13" y="12"/>
                    <a:pt x="13" y="12"/>
                  </a:cubicBezTo>
                  <a:cubicBezTo>
                    <a:pt x="14" y="13"/>
                    <a:pt x="14" y="14"/>
                    <a:pt x="13" y="15"/>
                  </a:cubicBezTo>
                  <a:cubicBezTo>
                    <a:pt x="10" y="19"/>
                    <a:pt x="10" y="19"/>
                    <a:pt x="10" y="19"/>
                  </a:cubicBezTo>
                  <a:cubicBezTo>
                    <a:pt x="10" y="20"/>
                    <a:pt x="9" y="20"/>
                    <a:pt x="9" y="20"/>
                  </a:cubicBezTo>
                  <a:cubicBezTo>
                    <a:pt x="9" y="20"/>
                    <a:pt x="8" y="20"/>
                    <a:pt x="8" y="20"/>
                  </a:cubicBezTo>
                  <a:cubicBezTo>
                    <a:pt x="7" y="18"/>
                    <a:pt x="7" y="18"/>
                    <a:pt x="7" y="18"/>
                  </a:cubicBezTo>
                  <a:cubicBezTo>
                    <a:pt x="6" y="18"/>
                    <a:pt x="6" y="18"/>
                    <a:pt x="6" y="18"/>
                  </a:cubicBezTo>
                  <a:cubicBezTo>
                    <a:pt x="5" y="18"/>
                    <a:pt x="5" y="19"/>
                    <a:pt x="5" y="19"/>
                  </a:cubicBezTo>
                  <a:cubicBezTo>
                    <a:pt x="2" y="26"/>
                    <a:pt x="2" y="26"/>
                    <a:pt x="2" y="26"/>
                  </a:cubicBezTo>
                  <a:cubicBezTo>
                    <a:pt x="2" y="27"/>
                    <a:pt x="2" y="27"/>
                    <a:pt x="3" y="28"/>
                  </a:cubicBezTo>
                  <a:cubicBezTo>
                    <a:pt x="5" y="28"/>
                    <a:pt x="5" y="28"/>
                    <a:pt x="5" y="28"/>
                  </a:cubicBezTo>
                  <a:cubicBezTo>
                    <a:pt x="6" y="28"/>
                    <a:pt x="6" y="29"/>
                    <a:pt x="6" y="30"/>
                  </a:cubicBezTo>
                  <a:cubicBezTo>
                    <a:pt x="6" y="30"/>
                    <a:pt x="5" y="34"/>
                    <a:pt x="5" y="37"/>
                  </a:cubicBezTo>
                  <a:cubicBezTo>
                    <a:pt x="5" y="37"/>
                    <a:pt x="5" y="37"/>
                    <a:pt x="5" y="37"/>
                  </a:cubicBezTo>
                  <a:cubicBezTo>
                    <a:pt x="5" y="37"/>
                    <a:pt x="4" y="37"/>
                    <a:pt x="4" y="37"/>
                  </a:cubicBezTo>
                  <a:cubicBezTo>
                    <a:pt x="2" y="37"/>
                    <a:pt x="2" y="37"/>
                    <a:pt x="2" y="37"/>
                  </a:cubicBezTo>
                  <a:cubicBezTo>
                    <a:pt x="1" y="37"/>
                    <a:pt x="0" y="38"/>
                    <a:pt x="0" y="39"/>
                  </a:cubicBezTo>
                  <a:cubicBezTo>
                    <a:pt x="1" y="46"/>
                    <a:pt x="1" y="46"/>
                    <a:pt x="1" y="46"/>
                  </a:cubicBezTo>
                  <a:cubicBezTo>
                    <a:pt x="1" y="46"/>
                    <a:pt x="2" y="47"/>
                    <a:pt x="2" y="47"/>
                  </a:cubicBezTo>
                  <a:cubicBezTo>
                    <a:pt x="3" y="47"/>
                    <a:pt x="3" y="47"/>
                    <a:pt x="3" y="47"/>
                  </a:cubicBezTo>
                  <a:cubicBezTo>
                    <a:pt x="5" y="46"/>
                    <a:pt x="5" y="46"/>
                    <a:pt x="5" y="46"/>
                  </a:cubicBezTo>
                  <a:cubicBezTo>
                    <a:pt x="5" y="46"/>
                    <a:pt x="5" y="46"/>
                    <a:pt x="5" y="46"/>
                  </a:cubicBezTo>
                  <a:cubicBezTo>
                    <a:pt x="6" y="46"/>
                    <a:pt x="6" y="46"/>
                    <a:pt x="7" y="47"/>
                  </a:cubicBezTo>
                  <a:cubicBezTo>
                    <a:pt x="9" y="52"/>
                    <a:pt x="9" y="52"/>
                    <a:pt x="9" y="52"/>
                  </a:cubicBezTo>
                  <a:cubicBezTo>
                    <a:pt x="9" y="53"/>
                    <a:pt x="9" y="54"/>
                    <a:pt x="8" y="54"/>
                  </a:cubicBezTo>
                  <a:cubicBezTo>
                    <a:pt x="7" y="55"/>
                    <a:pt x="7" y="55"/>
                    <a:pt x="7" y="55"/>
                  </a:cubicBezTo>
                  <a:cubicBezTo>
                    <a:pt x="6" y="56"/>
                    <a:pt x="6" y="57"/>
                    <a:pt x="6" y="57"/>
                  </a:cubicBezTo>
                  <a:cubicBezTo>
                    <a:pt x="10" y="62"/>
                    <a:pt x="10" y="62"/>
                    <a:pt x="10" y="62"/>
                  </a:cubicBezTo>
                  <a:cubicBezTo>
                    <a:pt x="11" y="63"/>
                    <a:pt x="11" y="63"/>
                    <a:pt x="11" y="63"/>
                  </a:cubicBezTo>
                  <a:cubicBezTo>
                    <a:pt x="12" y="63"/>
                    <a:pt x="12" y="63"/>
                    <a:pt x="12" y="62"/>
                  </a:cubicBezTo>
                  <a:cubicBezTo>
                    <a:pt x="14" y="60"/>
                    <a:pt x="14" y="60"/>
                    <a:pt x="14" y="60"/>
                  </a:cubicBezTo>
                  <a:cubicBezTo>
                    <a:pt x="14" y="60"/>
                    <a:pt x="14" y="60"/>
                    <a:pt x="15" y="60"/>
                  </a:cubicBezTo>
                  <a:cubicBezTo>
                    <a:pt x="15" y="60"/>
                    <a:pt x="15" y="60"/>
                    <a:pt x="16" y="60"/>
                  </a:cubicBezTo>
                  <a:cubicBezTo>
                    <a:pt x="20" y="63"/>
                    <a:pt x="20" y="63"/>
                    <a:pt x="20" y="63"/>
                  </a:cubicBezTo>
                  <a:cubicBezTo>
                    <a:pt x="20" y="63"/>
                    <a:pt x="21" y="64"/>
                    <a:pt x="20" y="65"/>
                  </a:cubicBezTo>
                  <a:cubicBezTo>
                    <a:pt x="19" y="67"/>
                    <a:pt x="19" y="67"/>
                    <a:pt x="19" y="67"/>
                  </a:cubicBezTo>
                  <a:cubicBezTo>
                    <a:pt x="19" y="68"/>
                    <a:pt x="19" y="69"/>
                    <a:pt x="20" y="69"/>
                  </a:cubicBezTo>
                  <a:cubicBezTo>
                    <a:pt x="26" y="70"/>
                    <a:pt x="26" y="70"/>
                    <a:pt x="26" y="70"/>
                  </a:cubicBezTo>
                  <a:cubicBezTo>
                    <a:pt x="26" y="70"/>
                    <a:pt x="26" y="70"/>
                    <a:pt x="26" y="70"/>
                  </a:cubicBezTo>
                  <a:cubicBezTo>
                    <a:pt x="27" y="70"/>
                    <a:pt x="28" y="70"/>
                    <a:pt x="28" y="69"/>
                  </a:cubicBezTo>
                  <a:cubicBezTo>
                    <a:pt x="28" y="67"/>
                    <a:pt x="28" y="67"/>
                    <a:pt x="28" y="67"/>
                  </a:cubicBezTo>
                  <a:cubicBezTo>
                    <a:pt x="28" y="66"/>
                    <a:pt x="29" y="65"/>
                    <a:pt x="29" y="65"/>
                  </a:cubicBezTo>
                  <a:cubicBezTo>
                    <a:pt x="30" y="65"/>
                    <a:pt x="30" y="65"/>
                    <a:pt x="30" y="65"/>
                  </a:cubicBezTo>
                  <a:cubicBezTo>
                    <a:pt x="30" y="65"/>
                    <a:pt x="30" y="65"/>
                    <a:pt x="30" y="65"/>
                  </a:cubicBezTo>
                  <a:cubicBezTo>
                    <a:pt x="31" y="65"/>
                    <a:pt x="31" y="65"/>
                    <a:pt x="32" y="65"/>
                  </a:cubicBezTo>
                  <a:cubicBezTo>
                    <a:pt x="33" y="65"/>
                    <a:pt x="34" y="65"/>
                    <a:pt x="34" y="65"/>
                  </a:cubicBezTo>
                  <a:cubicBezTo>
                    <a:pt x="34" y="65"/>
                    <a:pt x="35" y="65"/>
                    <a:pt x="35" y="65"/>
                  </a:cubicBezTo>
                  <a:cubicBezTo>
                    <a:pt x="35" y="65"/>
                    <a:pt x="36" y="65"/>
                    <a:pt x="36" y="66"/>
                  </a:cubicBezTo>
                  <a:cubicBezTo>
                    <a:pt x="36" y="68"/>
                    <a:pt x="36" y="68"/>
                    <a:pt x="36" y="68"/>
                  </a:cubicBezTo>
                  <a:cubicBezTo>
                    <a:pt x="36" y="69"/>
                    <a:pt x="37" y="69"/>
                    <a:pt x="37" y="69"/>
                  </a:cubicBezTo>
                  <a:cubicBezTo>
                    <a:pt x="37" y="69"/>
                    <a:pt x="38" y="69"/>
                    <a:pt x="38" y="69"/>
                  </a:cubicBezTo>
                  <a:cubicBezTo>
                    <a:pt x="44" y="67"/>
                    <a:pt x="44" y="67"/>
                    <a:pt x="44" y="67"/>
                  </a:cubicBezTo>
                  <a:cubicBezTo>
                    <a:pt x="44" y="67"/>
                    <a:pt x="45" y="66"/>
                    <a:pt x="44" y="65"/>
                  </a:cubicBezTo>
                  <a:cubicBezTo>
                    <a:pt x="44" y="63"/>
                    <a:pt x="44" y="63"/>
                    <a:pt x="44" y="63"/>
                  </a:cubicBezTo>
                  <a:cubicBezTo>
                    <a:pt x="43" y="62"/>
                    <a:pt x="43" y="61"/>
                    <a:pt x="44" y="61"/>
                  </a:cubicBezTo>
                  <a:cubicBezTo>
                    <a:pt x="48" y="58"/>
                    <a:pt x="48" y="58"/>
                    <a:pt x="48" y="58"/>
                  </a:cubicBezTo>
                  <a:cubicBezTo>
                    <a:pt x="48" y="57"/>
                    <a:pt x="49" y="57"/>
                    <a:pt x="49" y="57"/>
                  </a:cubicBezTo>
                  <a:cubicBezTo>
                    <a:pt x="50" y="57"/>
                    <a:pt x="50" y="57"/>
                    <a:pt x="50" y="58"/>
                  </a:cubicBezTo>
                  <a:cubicBezTo>
                    <a:pt x="51" y="59"/>
                    <a:pt x="51" y="59"/>
                    <a:pt x="51" y="59"/>
                  </a:cubicBezTo>
                  <a:cubicBezTo>
                    <a:pt x="52" y="60"/>
                    <a:pt x="52" y="60"/>
                    <a:pt x="52" y="60"/>
                  </a:cubicBezTo>
                  <a:cubicBezTo>
                    <a:pt x="53" y="60"/>
                    <a:pt x="53" y="60"/>
                    <a:pt x="53" y="59"/>
                  </a:cubicBezTo>
                  <a:cubicBezTo>
                    <a:pt x="57" y="54"/>
                    <a:pt x="57" y="54"/>
                    <a:pt x="57" y="54"/>
                  </a:cubicBezTo>
                  <a:cubicBezTo>
                    <a:pt x="58" y="53"/>
                    <a:pt x="57" y="52"/>
                    <a:pt x="57" y="52"/>
                  </a:cubicBezTo>
                  <a:cubicBezTo>
                    <a:pt x="55" y="51"/>
                    <a:pt x="55" y="51"/>
                    <a:pt x="55" y="51"/>
                  </a:cubicBezTo>
                  <a:cubicBezTo>
                    <a:pt x="55" y="50"/>
                    <a:pt x="54" y="49"/>
                    <a:pt x="55" y="49"/>
                  </a:cubicBezTo>
                  <a:cubicBezTo>
                    <a:pt x="57" y="43"/>
                    <a:pt x="57" y="43"/>
                    <a:pt x="57" y="43"/>
                  </a:cubicBezTo>
                  <a:cubicBezTo>
                    <a:pt x="57" y="43"/>
                    <a:pt x="58" y="42"/>
                    <a:pt x="58" y="42"/>
                  </a:cubicBezTo>
                  <a:cubicBezTo>
                    <a:pt x="58" y="42"/>
                    <a:pt x="58" y="42"/>
                    <a:pt x="58" y="42"/>
                  </a:cubicBezTo>
                  <a:cubicBezTo>
                    <a:pt x="60" y="43"/>
                    <a:pt x="60" y="43"/>
                    <a:pt x="60" y="43"/>
                  </a:cubicBezTo>
                  <a:cubicBezTo>
                    <a:pt x="60" y="43"/>
                    <a:pt x="60" y="43"/>
                    <a:pt x="61" y="43"/>
                  </a:cubicBezTo>
                  <a:cubicBezTo>
                    <a:pt x="61" y="43"/>
                    <a:pt x="62" y="42"/>
                    <a:pt x="62" y="42"/>
                  </a:cubicBezTo>
                  <a:cubicBezTo>
                    <a:pt x="63" y="35"/>
                    <a:pt x="63" y="35"/>
                    <a:pt x="63" y="35"/>
                  </a:cubicBezTo>
                  <a:cubicBezTo>
                    <a:pt x="63" y="34"/>
                    <a:pt x="63" y="33"/>
                    <a:pt x="63" y="33"/>
                  </a:cubicBezTo>
                  <a:cubicBezTo>
                    <a:pt x="63" y="33"/>
                    <a:pt x="63" y="33"/>
                    <a:pt x="63" y="33"/>
                  </a:cubicBezTo>
                  <a:cubicBezTo>
                    <a:pt x="62" y="33"/>
                    <a:pt x="62" y="33"/>
                    <a:pt x="61" y="33"/>
                  </a:cubicBezTo>
                  <a:cubicBezTo>
                    <a:pt x="60" y="33"/>
                    <a:pt x="60" y="33"/>
                    <a:pt x="60" y="33"/>
                  </a:cubicBezTo>
                  <a:cubicBezTo>
                    <a:pt x="60" y="33"/>
                    <a:pt x="60" y="33"/>
                    <a:pt x="59" y="33"/>
                  </a:cubicBezTo>
                  <a:cubicBezTo>
                    <a:pt x="59" y="33"/>
                    <a:pt x="58" y="33"/>
                    <a:pt x="58" y="32"/>
                  </a:cubicBezTo>
                  <a:cubicBezTo>
                    <a:pt x="57" y="27"/>
                    <a:pt x="57" y="27"/>
                    <a:pt x="57" y="27"/>
                  </a:cubicBezTo>
                  <a:cubicBezTo>
                    <a:pt x="57" y="26"/>
                    <a:pt x="58" y="25"/>
                    <a:pt x="58" y="25"/>
                  </a:cubicBezTo>
                  <a:cubicBezTo>
                    <a:pt x="60" y="24"/>
                    <a:pt x="60" y="24"/>
                    <a:pt x="60" y="24"/>
                  </a:cubicBezTo>
                  <a:cubicBezTo>
                    <a:pt x="61" y="24"/>
                    <a:pt x="61" y="23"/>
                    <a:pt x="61" y="22"/>
                  </a:cubicBezTo>
                  <a:cubicBezTo>
                    <a:pt x="59" y="16"/>
                    <a:pt x="59" y="16"/>
                    <a:pt x="59" y="16"/>
                  </a:cubicBezTo>
                  <a:cubicBezTo>
                    <a:pt x="58" y="16"/>
                    <a:pt x="58" y="15"/>
                    <a:pt x="58" y="15"/>
                  </a:cubicBezTo>
                  <a:cubicBezTo>
                    <a:pt x="57" y="15"/>
                    <a:pt x="57" y="15"/>
                    <a:pt x="57" y="16"/>
                  </a:cubicBezTo>
                  <a:cubicBezTo>
                    <a:pt x="55" y="17"/>
                    <a:pt x="55" y="17"/>
                    <a:pt x="55" y="17"/>
                  </a:cubicBezTo>
                  <a:cubicBezTo>
                    <a:pt x="55" y="17"/>
                    <a:pt x="55" y="17"/>
                    <a:pt x="54" y="17"/>
                  </a:cubicBezTo>
                  <a:cubicBezTo>
                    <a:pt x="54" y="17"/>
                    <a:pt x="54" y="17"/>
                    <a:pt x="53" y="17"/>
                  </a:cubicBezTo>
                  <a:cubicBezTo>
                    <a:pt x="50" y="13"/>
                    <a:pt x="50" y="13"/>
                    <a:pt x="50" y="13"/>
                  </a:cubicBezTo>
                  <a:cubicBezTo>
                    <a:pt x="50" y="12"/>
                    <a:pt x="50" y="11"/>
                    <a:pt x="50" y="10"/>
                  </a:cubicBezTo>
                  <a:cubicBezTo>
                    <a:pt x="51" y="9"/>
                    <a:pt x="51" y="9"/>
                    <a:pt x="51" y="9"/>
                  </a:cubicBezTo>
                  <a:cubicBezTo>
                    <a:pt x="52" y="8"/>
                    <a:pt x="52" y="7"/>
                    <a:pt x="51" y="7"/>
                  </a:cubicBezTo>
                  <a:cubicBezTo>
                    <a:pt x="46" y="3"/>
                    <a:pt x="46" y="3"/>
                    <a:pt x="46" y="3"/>
                  </a:cubicBezTo>
                  <a:cubicBezTo>
                    <a:pt x="46" y="3"/>
                    <a:pt x="46" y="3"/>
                    <a:pt x="45" y="3"/>
                  </a:cubicBezTo>
                  <a:cubicBezTo>
                    <a:pt x="45" y="3"/>
                    <a:pt x="44" y="3"/>
                    <a:pt x="44" y="4"/>
                  </a:cubicBezTo>
                  <a:cubicBezTo>
                    <a:pt x="43" y="6"/>
                    <a:pt x="43" y="6"/>
                    <a:pt x="43" y="6"/>
                  </a:cubicBezTo>
                  <a:cubicBezTo>
                    <a:pt x="43" y="7"/>
                    <a:pt x="43" y="7"/>
                    <a:pt x="42" y="7"/>
                  </a:cubicBezTo>
                  <a:cubicBezTo>
                    <a:pt x="42" y="7"/>
                    <a:pt x="42" y="7"/>
                    <a:pt x="42" y="7"/>
                  </a:cubicBezTo>
                  <a:cubicBezTo>
                    <a:pt x="37" y="6"/>
                    <a:pt x="37" y="6"/>
                    <a:pt x="37" y="6"/>
                  </a:cubicBezTo>
                  <a:cubicBezTo>
                    <a:pt x="36" y="5"/>
                    <a:pt x="36" y="5"/>
                    <a:pt x="36" y="4"/>
                  </a:cubicBezTo>
                  <a:cubicBezTo>
                    <a:pt x="36" y="2"/>
                    <a:pt x="36" y="2"/>
                    <a:pt x="36" y="2"/>
                  </a:cubicBezTo>
                  <a:cubicBezTo>
                    <a:pt x="36" y="1"/>
                    <a:pt x="36" y="0"/>
                    <a:pt x="3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55" name="Freeform 34"/>
            <p:cNvSpPr>
              <a:spLocks noChangeArrowheads="1"/>
            </p:cNvSpPr>
            <p:nvPr/>
          </p:nvSpPr>
          <p:spPr bwMode="auto">
            <a:xfrm>
              <a:off x="3748088" y="2790825"/>
              <a:ext cx="87313" cy="98425"/>
            </a:xfrm>
            <a:custGeom>
              <a:avLst/>
              <a:gdLst>
                <a:gd name="T0" fmla="*/ 187347124 w 23"/>
                <a:gd name="T1" fmla="*/ 0 h 26"/>
                <a:gd name="T2" fmla="*/ 172936683 w 23"/>
                <a:gd name="T3" fmla="*/ 0 h 26"/>
                <a:gd name="T4" fmla="*/ 0 w 23"/>
                <a:gd name="T5" fmla="*/ 200628006 h 26"/>
                <a:gd name="T6" fmla="*/ 158522446 w 23"/>
                <a:gd name="T7" fmla="*/ 372595409 h 26"/>
                <a:gd name="T8" fmla="*/ 172936683 w 23"/>
                <a:gd name="T9" fmla="*/ 372595409 h 26"/>
                <a:gd name="T10" fmla="*/ 331459129 w 23"/>
                <a:gd name="T11" fmla="*/ 171967403 h 26"/>
                <a:gd name="T12" fmla="*/ 187347124 w 23"/>
                <a:gd name="T13" fmla="*/ 0 h 26"/>
                <a:gd name="T14" fmla="*/ 0 60000 65536"/>
                <a:gd name="T15" fmla="*/ 0 60000 65536"/>
                <a:gd name="T16" fmla="*/ 0 60000 65536"/>
                <a:gd name="T17" fmla="*/ 0 60000 65536"/>
                <a:gd name="T18" fmla="*/ 0 60000 65536"/>
                <a:gd name="T19" fmla="*/ 0 60000 65536"/>
                <a:gd name="T20" fmla="*/ 0 60000 65536"/>
                <a:gd name="T21" fmla="*/ 0 w 23"/>
                <a:gd name="T22" fmla="*/ 0 h 26"/>
                <a:gd name="T23" fmla="*/ 23 w 23"/>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26">
                  <a:moveTo>
                    <a:pt x="13" y="0"/>
                  </a:moveTo>
                  <a:cubicBezTo>
                    <a:pt x="12" y="0"/>
                    <a:pt x="12" y="0"/>
                    <a:pt x="12" y="0"/>
                  </a:cubicBezTo>
                  <a:cubicBezTo>
                    <a:pt x="6" y="0"/>
                    <a:pt x="0" y="7"/>
                    <a:pt x="0" y="14"/>
                  </a:cubicBezTo>
                  <a:cubicBezTo>
                    <a:pt x="0" y="21"/>
                    <a:pt x="5" y="26"/>
                    <a:pt x="11" y="26"/>
                  </a:cubicBezTo>
                  <a:cubicBezTo>
                    <a:pt x="11" y="26"/>
                    <a:pt x="12" y="26"/>
                    <a:pt x="12" y="26"/>
                  </a:cubicBezTo>
                  <a:cubicBezTo>
                    <a:pt x="18" y="26"/>
                    <a:pt x="23" y="19"/>
                    <a:pt x="23" y="12"/>
                  </a:cubicBezTo>
                  <a:cubicBezTo>
                    <a:pt x="23" y="5"/>
                    <a:pt x="19" y="0"/>
                    <a:pt x="1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56" name="Freeform 35"/>
            <p:cNvSpPr>
              <a:spLocks noChangeArrowheads="1"/>
            </p:cNvSpPr>
            <p:nvPr/>
          </p:nvSpPr>
          <p:spPr bwMode="auto">
            <a:xfrm>
              <a:off x="4338638" y="1903413"/>
              <a:ext cx="173038" cy="338138"/>
            </a:xfrm>
            <a:custGeom>
              <a:avLst/>
              <a:gdLst>
                <a:gd name="T0" fmla="*/ 0 w 109"/>
                <a:gd name="T1" fmla="*/ 0 h 213"/>
                <a:gd name="T2" fmla="*/ 0 w 109"/>
                <a:gd name="T3" fmla="*/ 536794869 h 213"/>
                <a:gd name="T4" fmla="*/ 274698619 w 109"/>
                <a:gd name="T5" fmla="*/ 536794869 h 213"/>
                <a:gd name="T6" fmla="*/ 274698619 w 109"/>
                <a:gd name="T7" fmla="*/ 12601594 h 213"/>
                <a:gd name="T8" fmla="*/ 0 w 109"/>
                <a:gd name="T9" fmla="*/ 0 h 213"/>
                <a:gd name="T10" fmla="*/ 0 60000 65536"/>
                <a:gd name="T11" fmla="*/ 0 60000 65536"/>
                <a:gd name="T12" fmla="*/ 0 60000 65536"/>
                <a:gd name="T13" fmla="*/ 0 60000 65536"/>
                <a:gd name="T14" fmla="*/ 0 60000 65536"/>
                <a:gd name="T15" fmla="*/ 0 w 109"/>
                <a:gd name="T16" fmla="*/ 0 h 213"/>
                <a:gd name="T17" fmla="*/ 109 w 109"/>
                <a:gd name="T18" fmla="*/ 213 h 213"/>
              </a:gdLst>
              <a:ahLst/>
              <a:cxnLst>
                <a:cxn ang="T10">
                  <a:pos x="T0" y="T1"/>
                </a:cxn>
                <a:cxn ang="T11">
                  <a:pos x="T2" y="T3"/>
                </a:cxn>
                <a:cxn ang="T12">
                  <a:pos x="T4" y="T5"/>
                </a:cxn>
                <a:cxn ang="T13">
                  <a:pos x="T6" y="T7"/>
                </a:cxn>
                <a:cxn ang="T14">
                  <a:pos x="T8" y="T9"/>
                </a:cxn>
              </a:cxnLst>
              <a:rect l="T15" t="T16" r="T17" b="T18"/>
              <a:pathLst>
                <a:path w="109" h="213">
                  <a:moveTo>
                    <a:pt x="0" y="0"/>
                  </a:moveTo>
                  <a:lnTo>
                    <a:pt x="0" y="213"/>
                  </a:lnTo>
                  <a:lnTo>
                    <a:pt x="109" y="213"/>
                  </a:lnTo>
                  <a:lnTo>
                    <a:pt x="109"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57" name="Freeform 36"/>
            <p:cNvSpPr>
              <a:spLocks noChangeArrowheads="1"/>
            </p:cNvSpPr>
            <p:nvPr/>
          </p:nvSpPr>
          <p:spPr bwMode="auto">
            <a:xfrm>
              <a:off x="4338638" y="1903413"/>
              <a:ext cx="173038" cy="338138"/>
            </a:xfrm>
            <a:custGeom>
              <a:avLst/>
              <a:gdLst>
                <a:gd name="T0" fmla="*/ 0 w 109"/>
                <a:gd name="T1" fmla="*/ 0 h 213"/>
                <a:gd name="T2" fmla="*/ 0 w 109"/>
                <a:gd name="T3" fmla="*/ 536794869 h 213"/>
                <a:gd name="T4" fmla="*/ 274698619 w 109"/>
                <a:gd name="T5" fmla="*/ 536794869 h 213"/>
                <a:gd name="T6" fmla="*/ 274698619 w 109"/>
                <a:gd name="T7" fmla="*/ 12601594 h 213"/>
                <a:gd name="T8" fmla="*/ 0 w 109"/>
                <a:gd name="T9" fmla="*/ 0 h 213"/>
                <a:gd name="T10" fmla="*/ 0 60000 65536"/>
                <a:gd name="T11" fmla="*/ 0 60000 65536"/>
                <a:gd name="T12" fmla="*/ 0 60000 65536"/>
                <a:gd name="T13" fmla="*/ 0 60000 65536"/>
                <a:gd name="T14" fmla="*/ 0 60000 65536"/>
                <a:gd name="T15" fmla="*/ 0 w 109"/>
                <a:gd name="T16" fmla="*/ 0 h 213"/>
                <a:gd name="T17" fmla="*/ 109 w 109"/>
                <a:gd name="T18" fmla="*/ 213 h 213"/>
              </a:gdLst>
              <a:ahLst/>
              <a:cxnLst>
                <a:cxn ang="T10">
                  <a:pos x="T0" y="T1"/>
                </a:cxn>
                <a:cxn ang="T11">
                  <a:pos x="T2" y="T3"/>
                </a:cxn>
                <a:cxn ang="T12">
                  <a:pos x="T4" y="T5"/>
                </a:cxn>
                <a:cxn ang="T13">
                  <a:pos x="T6" y="T7"/>
                </a:cxn>
                <a:cxn ang="T14">
                  <a:pos x="T8" y="T9"/>
                </a:cxn>
              </a:cxnLst>
              <a:rect l="T15" t="T16" r="T17" b="T18"/>
              <a:pathLst>
                <a:path w="109" h="213">
                  <a:moveTo>
                    <a:pt x="0" y="0"/>
                  </a:moveTo>
                  <a:lnTo>
                    <a:pt x="0" y="213"/>
                  </a:lnTo>
                  <a:lnTo>
                    <a:pt x="109" y="213"/>
                  </a:lnTo>
                  <a:lnTo>
                    <a:pt x="109"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58" name="Freeform 37"/>
            <p:cNvSpPr>
              <a:spLocks noChangeArrowheads="1"/>
            </p:cNvSpPr>
            <p:nvPr/>
          </p:nvSpPr>
          <p:spPr bwMode="auto">
            <a:xfrm>
              <a:off x="4319588" y="1828800"/>
              <a:ext cx="206375" cy="71438"/>
            </a:xfrm>
            <a:custGeom>
              <a:avLst/>
              <a:gdLst>
                <a:gd name="T0" fmla="*/ 103327200 w 130"/>
                <a:gd name="T1" fmla="*/ 0 h 45"/>
                <a:gd name="T2" fmla="*/ 103327200 w 130"/>
                <a:gd name="T3" fmla="*/ 35282434 h 45"/>
                <a:gd name="T4" fmla="*/ 0 w 130"/>
                <a:gd name="T5" fmla="*/ 27722707 h 45"/>
                <a:gd name="T6" fmla="*/ 0 w 130"/>
                <a:gd name="T7" fmla="*/ 100806956 h 45"/>
                <a:gd name="T8" fmla="*/ 327620313 w 130"/>
                <a:gd name="T9" fmla="*/ 113408619 h 45"/>
                <a:gd name="T10" fmla="*/ 327620313 w 130"/>
                <a:gd name="T11" fmla="*/ 47884098 h 45"/>
                <a:gd name="T12" fmla="*/ 234375325 w 130"/>
                <a:gd name="T13" fmla="*/ 40322782 h 45"/>
                <a:gd name="T14" fmla="*/ 234375325 w 130"/>
                <a:gd name="T15" fmla="*/ 5040348 h 45"/>
                <a:gd name="T16" fmla="*/ 103327200 w 130"/>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45"/>
                <a:gd name="T29" fmla="*/ 130 w 130"/>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45">
                  <a:moveTo>
                    <a:pt x="41" y="0"/>
                  </a:moveTo>
                  <a:lnTo>
                    <a:pt x="41" y="14"/>
                  </a:lnTo>
                  <a:lnTo>
                    <a:pt x="0" y="11"/>
                  </a:lnTo>
                  <a:lnTo>
                    <a:pt x="0" y="40"/>
                  </a:lnTo>
                  <a:lnTo>
                    <a:pt x="130" y="45"/>
                  </a:lnTo>
                  <a:lnTo>
                    <a:pt x="130" y="19"/>
                  </a:lnTo>
                  <a:lnTo>
                    <a:pt x="93" y="16"/>
                  </a:lnTo>
                  <a:lnTo>
                    <a:pt x="93" y="2"/>
                  </a:lnTo>
                  <a:lnTo>
                    <a:pt x="4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59" name="Freeform 38"/>
            <p:cNvSpPr>
              <a:spLocks noChangeArrowheads="1"/>
            </p:cNvSpPr>
            <p:nvPr/>
          </p:nvSpPr>
          <p:spPr bwMode="auto">
            <a:xfrm>
              <a:off x="4319588" y="1828800"/>
              <a:ext cx="206375" cy="71438"/>
            </a:xfrm>
            <a:custGeom>
              <a:avLst/>
              <a:gdLst>
                <a:gd name="T0" fmla="*/ 103327200 w 130"/>
                <a:gd name="T1" fmla="*/ 0 h 45"/>
                <a:gd name="T2" fmla="*/ 103327200 w 130"/>
                <a:gd name="T3" fmla="*/ 35282434 h 45"/>
                <a:gd name="T4" fmla="*/ 0 w 130"/>
                <a:gd name="T5" fmla="*/ 27722707 h 45"/>
                <a:gd name="T6" fmla="*/ 0 w 130"/>
                <a:gd name="T7" fmla="*/ 100806956 h 45"/>
                <a:gd name="T8" fmla="*/ 327620313 w 130"/>
                <a:gd name="T9" fmla="*/ 113408619 h 45"/>
                <a:gd name="T10" fmla="*/ 327620313 w 130"/>
                <a:gd name="T11" fmla="*/ 47884098 h 45"/>
                <a:gd name="T12" fmla="*/ 234375325 w 130"/>
                <a:gd name="T13" fmla="*/ 40322782 h 45"/>
                <a:gd name="T14" fmla="*/ 234375325 w 130"/>
                <a:gd name="T15" fmla="*/ 5040348 h 45"/>
                <a:gd name="T16" fmla="*/ 103327200 w 130"/>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45"/>
                <a:gd name="T29" fmla="*/ 130 w 130"/>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45">
                  <a:moveTo>
                    <a:pt x="41" y="0"/>
                  </a:moveTo>
                  <a:lnTo>
                    <a:pt x="41" y="14"/>
                  </a:lnTo>
                  <a:lnTo>
                    <a:pt x="0" y="11"/>
                  </a:lnTo>
                  <a:lnTo>
                    <a:pt x="0" y="40"/>
                  </a:lnTo>
                  <a:lnTo>
                    <a:pt x="130" y="45"/>
                  </a:lnTo>
                  <a:lnTo>
                    <a:pt x="130" y="19"/>
                  </a:lnTo>
                  <a:lnTo>
                    <a:pt x="93" y="16"/>
                  </a:lnTo>
                  <a:lnTo>
                    <a:pt x="93" y="2"/>
                  </a:lnTo>
                  <a:lnTo>
                    <a:pt x="4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60" name="Freeform 39"/>
            <p:cNvSpPr>
              <a:spLocks noChangeArrowheads="1"/>
            </p:cNvSpPr>
            <p:nvPr/>
          </p:nvSpPr>
          <p:spPr bwMode="auto">
            <a:xfrm>
              <a:off x="4319588" y="2252663"/>
              <a:ext cx="206375" cy="65088"/>
            </a:xfrm>
            <a:custGeom>
              <a:avLst/>
              <a:gdLst>
                <a:gd name="T0" fmla="*/ 327620313 w 130"/>
                <a:gd name="T1" fmla="*/ 0 h 41"/>
                <a:gd name="T2" fmla="*/ 0 w 130"/>
                <a:gd name="T3" fmla="*/ 0 h 41"/>
                <a:gd name="T4" fmla="*/ 0 w 130"/>
                <a:gd name="T5" fmla="*/ 65524566 h 41"/>
                <a:gd name="T6" fmla="*/ 103327200 w 130"/>
                <a:gd name="T7" fmla="*/ 65524566 h 41"/>
                <a:gd name="T8" fmla="*/ 103327200 w 130"/>
                <a:gd name="T9" fmla="*/ 103327994 h 41"/>
                <a:gd name="T10" fmla="*/ 234375325 w 130"/>
                <a:gd name="T11" fmla="*/ 103327994 h 41"/>
                <a:gd name="T12" fmla="*/ 234375325 w 130"/>
                <a:gd name="T13" fmla="*/ 65524566 h 41"/>
                <a:gd name="T14" fmla="*/ 327620313 w 130"/>
                <a:gd name="T15" fmla="*/ 65524566 h 41"/>
                <a:gd name="T16" fmla="*/ 327620313 w 130"/>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41"/>
                <a:gd name="T29" fmla="*/ 130 w 130"/>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41">
                  <a:moveTo>
                    <a:pt x="130" y="0"/>
                  </a:moveTo>
                  <a:lnTo>
                    <a:pt x="0" y="0"/>
                  </a:lnTo>
                  <a:lnTo>
                    <a:pt x="0" y="26"/>
                  </a:lnTo>
                  <a:lnTo>
                    <a:pt x="41" y="26"/>
                  </a:lnTo>
                  <a:lnTo>
                    <a:pt x="41" y="41"/>
                  </a:lnTo>
                  <a:lnTo>
                    <a:pt x="93" y="41"/>
                  </a:lnTo>
                  <a:lnTo>
                    <a:pt x="93" y="26"/>
                  </a:lnTo>
                  <a:lnTo>
                    <a:pt x="130" y="26"/>
                  </a:lnTo>
                  <a:lnTo>
                    <a:pt x="13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61" name="Freeform 40"/>
            <p:cNvSpPr>
              <a:spLocks noChangeArrowheads="1"/>
            </p:cNvSpPr>
            <p:nvPr/>
          </p:nvSpPr>
          <p:spPr bwMode="auto">
            <a:xfrm>
              <a:off x="4319588" y="2252663"/>
              <a:ext cx="206375" cy="65088"/>
            </a:xfrm>
            <a:custGeom>
              <a:avLst/>
              <a:gdLst>
                <a:gd name="T0" fmla="*/ 327620313 w 130"/>
                <a:gd name="T1" fmla="*/ 0 h 41"/>
                <a:gd name="T2" fmla="*/ 0 w 130"/>
                <a:gd name="T3" fmla="*/ 0 h 41"/>
                <a:gd name="T4" fmla="*/ 0 w 130"/>
                <a:gd name="T5" fmla="*/ 65524566 h 41"/>
                <a:gd name="T6" fmla="*/ 103327200 w 130"/>
                <a:gd name="T7" fmla="*/ 65524566 h 41"/>
                <a:gd name="T8" fmla="*/ 103327200 w 130"/>
                <a:gd name="T9" fmla="*/ 103327994 h 41"/>
                <a:gd name="T10" fmla="*/ 234375325 w 130"/>
                <a:gd name="T11" fmla="*/ 103327994 h 41"/>
                <a:gd name="T12" fmla="*/ 234375325 w 130"/>
                <a:gd name="T13" fmla="*/ 65524566 h 41"/>
                <a:gd name="T14" fmla="*/ 327620313 w 130"/>
                <a:gd name="T15" fmla="*/ 65524566 h 41"/>
                <a:gd name="T16" fmla="*/ 327620313 w 130"/>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41"/>
                <a:gd name="T29" fmla="*/ 130 w 130"/>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41">
                  <a:moveTo>
                    <a:pt x="130" y="0"/>
                  </a:moveTo>
                  <a:lnTo>
                    <a:pt x="0" y="0"/>
                  </a:lnTo>
                  <a:lnTo>
                    <a:pt x="0" y="26"/>
                  </a:lnTo>
                  <a:lnTo>
                    <a:pt x="41" y="26"/>
                  </a:lnTo>
                  <a:lnTo>
                    <a:pt x="41" y="41"/>
                  </a:lnTo>
                  <a:lnTo>
                    <a:pt x="93" y="41"/>
                  </a:lnTo>
                  <a:lnTo>
                    <a:pt x="93" y="26"/>
                  </a:lnTo>
                  <a:lnTo>
                    <a:pt x="130" y="26"/>
                  </a:lnTo>
                  <a:lnTo>
                    <a:pt x="1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62" name="Freeform 41"/>
            <p:cNvSpPr>
              <a:spLocks noEditPoints="1" noChangeArrowheads="1"/>
            </p:cNvSpPr>
            <p:nvPr/>
          </p:nvSpPr>
          <p:spPr bwMode="auto">
            <a:xfrm>
              <a:off x="4522788" y="1911350"/>
              <a:ext cx="195263" cy="330200"/>
            </a:xfrm>
            <a:custGeom>
              <a:avLst/>
              <a:gdLst>
                <a:gd name="T0" fmla="*/ 423014759 w 52"/>
                <a:gd name="T1" fmla="*/ 1140443259 h 88"/>
                <a:gd name="T2" fmla="*/ 296108829 w 52"/>
                <a:gd name="T3" fmla="*/ 1140443259 h 88"/>
                <a:gd name="T4" fmla="*/ 296108829 w 52"/>
                <a:gd name="T5" fmla="*/ 985568202 h 88"/>
                <a:gd name="T6" fmla="*/ 423014759 w 52"/>
                <a:gd name="T7" fmla="*/ 999646730 h 88"/>
                <a:gd name="T8" fmla="*/ 423014759 w 52"/>
                <a:gd name="T9" fmla="*/ 1140443259 h 88"/>
                <a:gd name="T10" fmla="*/ 225607621 w 52"/>
                <a:gd name="T11" fmla="*/ 1140443259 h 88"/>
                <a:gd name="T12" fmla="*/ 98701691 w 52"/>
                <a:gd name="T13" fmla="*/ 1140443259 h 88"/>
                <a:gd name="T14" fmla="*/ 98701691 w 52"/>
                <a:gd name="T15" fmla="*/ 985568202 h 88"/>
                <a:gd name="T16" fmla="*/ 225607621 w 52"/>
                <a:gd name="T17" fmla="*/ 985568202 h 88"/>
                <a:gd name="T18" fmla="*/ 225607621 w 52"/>
                <a:gd name="T19" fmla="*/ 1140443259 h 88"/>
                <a:gd name="T20" fmla="*/ 620421897 w 52"/>
                <a:gd name="T21" fmla="*/ 267510780 h 88"/>
                <a:gd name="T22" fmla="*/ 507616209 w 52"/>
                <a:gd name="T23" fmla="*/ 267510780 h 88"/>
                <a:gd name="T24" fmla="*/ 507616209 w 52"/>
                <a:gd name="T25" fmla="*/ 126714250 h 88"/>
                <a:gd name="T26" fmla="*/ 620421897 w 52"/>
                <a:gd name="T27" fmla="*/ 126714250 h 88"/>
                <a:gd name="T28" fmla="*/ 620421897 w 52"/>
                <a:gd name="T29" fmla="*/ 267510780 h 88"/>
                <a:gd name="T30" fmla="*/ 423014759 w 52"/>
                <a:gd name="T31" fmla="*/ 267510780 h 88"/>
                <a:gd name="T32" fmla="*/ 296108829 w 52"/>
                <a:gd name="T33" fmla="*/ 267510780 h 88"/>
                <a:gd name="T34" fmla="*/ 296108829 w 52"/>
                <a:gd name="T35" fmla="*/ 112635723 h 88"/>
                <a:gd name="T36" fmla="*/ 423014759 w 52"/>
                <a:gd name="T37" fmla="*/ 126714250 h 88"/>
                <a:gd name="T38" fmla="*/ 423014759 w 52"/>
                <a:gd name="T39" fmla="*/ 267510780 h 88"/>
                <a:gd name="T40" fmla="*/ 225607621 w 52"/>
                <a:gd name="T41" fmla="*/ 253432252 h 88"/>
                <a:gd name="T42" fmla="*/ 98701691 w 52"/>
                <a:gd name="T43" fmla="*/ 253432252 h 88"/>
                <a:gd name="T44" fmla="*/ 98701691 w 52"/>
                <a:gd name="T45" fmla="*/ 112635723 h 88"/>
                <a:gd name="T46" fmla="*/ 225607621 w 52"/>
                <a:gd name="T47" fmla="*/ 112635723 h 88"/>
                <a:gd name="T48" fmla="*/ 225607621 w 52"/>
                <a:gd name="T49" fmla="*/ 253432252 h 88"/>
                <a:gd name="T50" fmla="*/ 0 w 52"/>
                <a:gd name="T51" fmla="*/ 0 h 88"/>
                <a:gd name="T52" fmla="*/ 0 w 52"/>
                <a:gd name="T53" fmla="*/ 1239000455 h 88"/>
                <a:gd name="T54" fmla="*/ 549916934 w 52"/>
                <a:gd name="T55" fmla="*/ 1239000455 h 88"/>
                <a:gd name="T56" fmla="*/ 549916934 w 52"/>
                <a:gd name="T57" fmla="*/ 520943032 h 88"/>
                <a:gd name="T58" fmla="*/ 733223830 w 52"/>
                <a:gd name="T59" fmla="*/ 366067975 h 88"/>
                <a:gd name="T60" fmla="*/ 733223830 w 52"/>
                <a:gd name="T61" fmla="*/ 28160807 h 88"/>
                <a:gd name="T62" fmla="*/ 0 w 52"/>
                <a:gd name="T63" fmla="*/ 0 h 8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2"/>
                <a:gd name="T97" fmla="*/ 0 h 88"/>
                <a:gd name="T98" fmla="*/ 52 w 52"/>
                <a:gd name="T99" fmla="*/ 88 h 8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2" h="88">
                  <a:moveTo>
                    <a:pt x="30" y="81"/>
                  </a:moveTo>
                  <a:cubicBezTo>
                    <a:pt x="21" y="81"/>
                    <a:pt x="21" y="81"/>
                    <a:pt x="21" y="81"/>
                  </a:cubicBezTo>
                  <a:cubicBezTo>
                    <a:pt x="21" y="70"/>
                    <a:pt x="21" y="70"/>
                    <a:pt x="21" y="70"/>
                  </a:cubicBezTo>
                  <a:cubicBezTo>
                    <a:pt x="30" y="71"/>
                    <a:pt x="30" y="71"/>
                    <a:pt x="30" y="71"/>
                  </a:cubicBezTo>
                  <a:cubicBezTo>
                    <a:pt x="30" y="81"/>
                    <a:pt x="30" y="81"/>
                    <a:pt x="30" y="81"/>
                  </a:cubicBezTo>
                  <a:moveTo>
                    <a:pt x="16" y="81"/>
                  </a:moveTo>
                  <a:cubicBezTo>
                    <a:pt x="7" y="81"/>
                    <a:pt x="7" y="81"/>
                    <a:pt x="7" y="81"/>
                  </a:cubicBezTo>
                  <a:cubicBezTo>
                    <a:pt x="7" y="70"/>
                    <a:pt x="7" y="70"/>
                    <a:pt x="7" y="70"/>
                  </a:cubicBezTo>
                  <a:cubicBezTo>
                    <a:pt x="16" y="70"/>
                    <a:pt x="16" y="70"/>
                    <a:pt x="16" y="70"/>
                  </a:cubicBezTo>
                  <a:cubicBezTo>
                    <a:pt x="16" y="81"/>
                    <a:pt x="16" y="81"/>
                    <a:pt x="16" y="81"/>
                  </a:cubicBezTo>
                  <a:moveTo>
                    <a:pt x="44" y="19"/>
                  </a:moveTo>
                  <a:cubicBezTo>
                    <a:pt x="36" y="19"/>
                    <a:pt x="36" y="19"/>
                    <a:pt x="36" y="19"/>
                  </a:cubicBezTo>
                  <a:cubicBezTo>
                    <a:pt x="36" y="9"/>
                    <a:pt x="36" y="9"/>
                    <a:pt x="36" y="9"/>
                  </a:cubicBezTo>
                  <a:cubicBezTo>
                    <a:pt x="44" y="9"/>
                    <a:pt x="44" y="9"/>
                    <a:pt x="44" y="9"/>
                  </a:cubicBezTo>
                  <a:cubicBezTo>
                    <a:pt x="44" y="19"/>
                    <a:pt x="44" y="19"/>
                    <a:pt x="44" y="19"/>
                  </a:cubicBezTo>
                  <a:moveTo>
                    <a:pt x="30" y="19"/>
                  </a:moveTo>
                  <a:cubicBezTo>
                    <a:pt x="21" y="19"/>
                    <a:pt x="21" y="19"/>
                    <a:pt x="21" y="19"/>
                  </a:cubicBezTo>
                  <a:cubicBezTo>
                    <a:pt x="21" y="8"/>
                    <a:pt x="21" y="8"/>
                    <a:pt x="21" y="8"/>
                  </a:cubicBezTo>
                  <a:cubicBezTo>
                    <a:pt x="30" y="9"/>
                    <a:pt x="30" y="9"/>
                    <a:pt x="30" y="9"/>
                  </a:cubicBezTo>
                  <a:cubicBezTo>
                    <a:pt x="30" y="19"/>
                    <a:pt x="30" y="19"/>
                    <a:pt x="30" y="19"/>
                  </a:cubicBezTo>
                  <a:moveTo>
                    <a:pt x="16" y="18"/>
                  </a:moveTo>
                  <a:cubicBezTo>
                    <a:pt x="7" y="18"/>
                    <a:pt x="7" y="18"/>
                    <a:pt x="7" y="18"/>
                  </a:cubicBezTo>
                  <a:cubicBezTo>
                    <a:pt x="7" y="8"/>
                    <a:pt x="7" y="8"/>
                    <a:pt x="7" y="8"/>
                  </a:cubicBezTo>
                  <a:cubicBezTo>
                    <a:pt x="16" y="8"/>
                    <a:pt x="16" y="8"/>
                    <a:pt x="16" y="8"/>
                  </a:cubicBezTo>
                  <a:cubicBezTo>
                    <a:pt x="16" y="18"/>
                    <a:pt x="16" y="18"/>
                    <a:pt x="16" y="18"/>
                  </a:cubicBezTo>
                  <a:moveTo>
                    <a:pt x="0" y="0"/>
                  </a:moveTo>
                  <a:cubicBezTo>
                    <a:pt x="0" y="88"/>
                    <a:pt x="0" y="88"/>
                    <a:pt x="0" y="88"/>
                  </a:cubicBezTo>
                  <a:cubicBezTo>
                    <a:pt x="39" y="88"/>
                    <a:pt x="39" y="88"/>
                    <a:pt x="39" y="88"/>
                  </a:cubicBezTo>
                  <a:cubicBezTo>
                    <a:pt x="39" y="88"/>
                    <a:pt x="39" y="45"/>
                    <a:pt x="39" y="37"/>
                  </a:cubicBezTo>
                  <a:cubicBezTo>
                    <a:pt x="39" y="28"/>
                    <a:pt x="52" y="26"/>
                    <a:pt x="52" y="26"/>
                  </a:cubicBezTo>
                  <a:cubicBezTo>
                    <a:pt x="52" y="2"/>
                    <a:pt x="52" y="2"/>
                    <a:pt x="52" y="2"/>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63" name="Freeform 42"/>
            <p:cNvSpPr>
              <a:spLocks noChangeArrowheads="1"/>
            </p:cNvSpPr>
            <p:nvPr/>
          </p:nvSpPr>
          <p:spPr bwMode="auto">
            <a:xfrm>
              <a:off x="3362325" y="944563"/>
              <a:ext cx="41275" cy="180975"/>
            </a:xfrm>
            <a:custGeom>
              <a:avLst/>
              <a:gdLst>
                <a:gd name="T0" fmla="*/ 42239334 w 11"/>
                <a:gd name="T1" fmla="*/ 0 h 48"/>
                <a:gd name="T2" fmla="*/ 14078527 w 11"/>
                <a:gd name="T3" fmla="*/ 85292009 h 48"/>
                <a:gd name="T4" fmla="*/ 28160807 w 11"/>
                <a:gd name="T5" fmla="*/ 99506088 h 48"/>
                <a:gd name="T6" fmla="*/ 0 w 11"/>
                <a:gd name="T7" fmla="*/ 582826217 h 48"/>
                <a:gd name="T8" fmla="*/ 70396389 w 11"/>
                <a:gd name="T9" fmla="*/ 682332305 h 48"/>
                <a:gd name="T10" fmla="*/ 154875057 w 11"/>
                <a:gd name="T11" fmla="*/ 597040295 h 48"/>
                <a:gd name="T12" fmla="*/ 112635723 w 11"/>
                <a:gd name="T13" fmla="*/ 99506088 h 48"/>
                <a:gd name="T14" fmla="*/ 126714250 w 11"/>
                <a:gd name="T15" fmla="*/ 85292009 h 48"/>
                <a:gd name="T16" fmla="*/ 112635723 w 11"/>
                <a:gd name="T17" fmla="*/ 0 h 48"/>
                <a:gd name="T18" fmla="*/ 42239334 w 11"/>
                <a:gd name="T19" fmla="*/ 0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48"/>
                <a:gd name="T32" fmla="*/ 11 w 11"/>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48">
                  <a:moveTo>
                    <a:pt x="3" y="0"/>
                  </a:moveTo>
                  <a:cubicBezTo>
                    <a:pt x="3" y="0"/>
                    <a:pt x="2" y="2"/>
                    <a:pt x="1" y="6"/>
                  </a:cubicBezTo>
                  <a:cubicBezTo>
                    <a:pt x="1" y="6"/>
                    <a:pt x="2" y="6"/>
                    <a:pt x="2" y="7"/>
                  </a:cubicBezTo>
                  <a:cubicBezTo>
                    <a:pt x="0" y="41"/>
                    <a:pt x="0" y="41"/>
                    <a:pt x="0" y="41"/>
                  </a:cubicBezTo>
                  <a:cubicBezTo>
                    <a:pt x="5" y="48"/>
                    <a:pt x="5" y="48"/>
                    <a:pt x="5" y="48"/>
                  </a:cubicBezTo>
                  <a:cubicBezTo>
                    <a:pt x="11" y="42"/>
                    <a:pt x="11" y="42"/>
                    <a:pt x="11" y="42"/>
                  </a:cubicBezTo>
                  <a:cubicBezTo>
                    <a:pt x="8" y="7"/>
                    <a:pt x="8" y="7"/>
                    <a:pt x="8" y="7"/>
                  </a:cubicBezTo>
                  <a:cubicBezTo>
                    <a:pt x="9" y="7"/>
                    <a:pt x="9" y="6"/>
                    <a:pt x="9" y="6"/>
                  </a:cubicBezTo>
                  <a:cubicBezTo>
                    <a:pt x="9" y="6"/>
                    <a:pt x="9" y="3"/>
                    <a:pt x="8"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64" name="Freeform 43"/>
            <p:cNvSpPr>
              <a:spLocks noChangeArrowheads="1"/>
            </p:cNvSpPr>
            <p:nvPr/>
          </p:nvSpPr>
          <p:spPr bwMode="auto">
            <a:xfrm>
              <a:off x="3148013" y="936625"/>
              <a:ext cx="454025" cy="274638"/>
            </a:xfrm>
            <a:custGeom>
              <a:avLst/>
              <a:gdLst>
                <a:gd name="T0" fmla="*/ 577260893 w 121"/>
                <a:gd name="T1" fmla="*/ 0 h 73"/>
                <a:gd name="T2" fmla="*/ 563182366 w 121"/>
                <a:gd name="T3" fmla="*/ 0 h 73"/>
                <a:gd name="T4" fmla="*/ 464625170 w 121"/>
                <a:gd name="T5" fmla="*/ 396310158 h 73"/>
                <a:gd name="T6" fmla="*/ 577260893 w 121"/>
                <a:gd name="T7" fmla="*/ 396310158 h 73"/>
                <a:gd name="T8" fmla="*/ 563182366 w 121"/>
                <a:gd name="T9" fmla="*/ 580310094 h 73"/>
                <a:gd name="T10" fmla="*/ 802536091 w 121"/>
                <a:gd name="T11" fmla="*/ 750156767 h 73"/>
                <a:gd name="T12" fmla="*/ 520943032 w 121"/>
                <a:gd name="T13" fmla="*/ 622769881 h 73"/>
                <a:gd name="T14" fmla="*/ 535021559 w 121"/>
                <a:gd name="T15" fmla="*/ 452923208 h 73"/>
                <a:gd name="T16" fmla="*/ 436464364 w 121"/>
                <a:gd name="T17" fmla="*/ 438769946 h 73"/>
                <a:gd name="T18" fmla="*/ 563182366 w 121"/>
                <a:gd name="T19" fmla="*/ 0 h 73"/>
                <a:gd name="T20" fmla="*/ 0 w 121"/>
                <a:gd name="T21" fmla="*/ 849233366 h 73"/>
                <a:gd name="T22" fmla="*/ 366067975 w 121"/>
                <a:gd name="T23" fmla="*/ 891693154 h 73"/>
                <a:gd name="T24" fmla="*/ 1365714705 w 121"/>
                <a:gd name="T25" fmla="*/ 990773515 h 73"/>
                <a:gd name="T26" fmla="*/ 1703625625 w 121"/>
                <a:gd name="T27" fmla="*/ 1033233302 h 73"/>
                <a:gd name="T28" fmla="*/ 1168604066 w 121"/>
                <a:gd name="T29" fmla="*/ 84923337 h 73"/>
                <a:gd name="T30" fmla="*/ 1168604066 w 121"/>
                <a:gd name="T31" fmla="*/ 84923337 h 73"/>
                <a:gd name="T32" fmla="*/ 1168604066 w 121"/>
                <a:gd name="T33" fmla="*/ 84923337 h 73"/>
                <a:gd name="T34" fmla="*/ 1168604066 w 121"/>
                <a:gd name="T35" fmla="*/ 84923337 h 73"/>
                <a:gd name="T36" fmla="*/ 1295318316 w 121"/>
                <a:gd name="T37" fmla="*/ 551999807 h 73"/>
                <a:gd name="T38" fmla="*/ 1196761120 w 121"/>
                <a:gd name="T39" fmla="*/ 537846545 h 73"/>
                <a:gd name="T40" fmla="*/ 1224921927 w 121"/>
                <a:gd name="T41" fmla="*/ 707693218 h 73"/>
                <a:gd name="T42" fmla="*/ 929250341 w 121"/>
                <a:gd name="T43" fmla="*/ 764310030 h 73"/>
                <a:gd name="T44" fmla="*/ 1168604066 w 121"/>
                <a:gd name="T45" fmla="*/ 651080168 h 73"/>
                <a:gd name="T46" fmla="*/ 1168604066 w 121"/>
                <a:gd name="T47" fmla="*/ 481233495 h 73"/>
                <a:gd name="T48" fmla="*/ 1267161261 w 121"/>
                <a:gd name="T49" fmla="*/ 495386757 h 73"/>
                <a:gd name="T50" fmla="*/ 1168604066 w 121"/>
                <a:gd name="T51" fmla="*/ 84923337 h 73"/>
                <a:gd name="T52" fmla="*/ 872932480 w 121"/>
                <a:gd name="T53" fmla="*/ 764310030 h 73"/>
                <a:gd name="T54" fmla="*/ 577260893 w 121"/>
                <a:gd name="T55" fmla="*/ 0 h 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21"/>
                <a:gd name="T85" fmla="*/ 0 h 73"/>
                <a:gd name="T86" fmla="*/ 121 w 121"/>
                <a:gd name="T87" fmla="*/ 73 h 7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21" h="73">
                  <a:moveTo>
                    <a:pt x="41" y="0"/>
                  </a:moveTo>
                  <a:cubicBezTo>
                    <a:pt x="40" y="0"/>
                    <a:pt x="40" y="0"/>
                    <a:pt x="40" y="0"/>
                  </a:cubicBezTo>
                  <a:cubicBezTo>
                    <a:pt x="31" y="19"/>
                    <a:pt x="33" y="28"/>
                    <a:pt x="33" y="28"/>
                  </a:cubicBezTo>
                  <a:cubicBezTo>
                    <a:pt x="41" y="28"/>
                    <a:pt x="41" y="28"/>
                    <a:pt x="41" y="28"/>
                  </a:cubicBezTo>
                  <a:cubicBezTo>
                    <a:pt x="40" y="41"/>
                    <a:pt x="40" y="41"/>
                    <a:pt x="40" y="41"/>
                  </a:cubicBezTo>
                  <a:cubicBezTo>
                    <a:pt x="57" y="53"/>
                    <a:pt x="57" y="53"/>
                    <a:pt x="57" y="53"/>
                  </a:cubicBezTo>
                  <a:cubicBezTo>
                    <a:pt x="37" y="44"/>
                    <a:pt x="37" y="44"/>
                    <a:pt x="37" y="44"/>
                  </a:cubicBezTo>
                  <a:cubicBezTo>
                    <a:pt x="38" y="32"/>
                    <a:pt x="38" y="32"/>
                    <a:pt x="38" y="32"/>
                  </a:cubicBezTo>
                  <a:cubicBezTo>
                    <a:pt x="31" y="31"/>
                    <a:pt x="31" y="31"/>
                    <a:pt x="31" y="31"/>
                  </a:cubicBezTo>
                  <a:cubicBezTo>
                    <a:pt x="29" y="16"/>
                    <a:pt x="39" y="1"/>
                    <a:pt x="40" y="0"/>
                  </a:cubicBezTo>
                  <a:cubicBezTo>
                    <a:pt x="17" y="4"/>
                    <a:pt x="0" y="19"/>
                    <a:pt x="0" y="60"/>
                  </a:cubicBezTo>
                  <a:cubicBezTo>
                    <a:pt x="26" y="63"/>
                    <a:pt x="26" y="63"/>
                    <a:pt x="26" y="63"/>
                  </a:cubicBezTo>
                  <a:cubicBezTo>
                    <a:pt x="97" y="70"/>
                    <a:pt x="97" y="70"/>
                    <a:pt x="97" y="70"/>
                  </a:cubicBezTo>
                  <a:cubicBezTo>
                    <a:pt x="121" y="73"/>
                    <a:pt x="121" y="73"/>
                    <a:pt x="121" y="73"/>
                  </a:cubicBezTo>
                  <a:cubicBezTo>
                    <a:pt x="121" y="34"/>
                    <a:pt x="105" y="16"/>
                    <a:pt x="83" y="6"/>
                  </a:cubicBezTo>
                  <a:cubicBezTo>
                    <a:pt x="83" y="6"/>
                    <a:pt x="83" y="6"/>
                    <a:pt x="83" y="6"/>
                  </a:cubicBezTo>
                  <a:cubicBezTo>
                    <a:pt x="83" y="6"/>
                    <a:pt x="83" y="6"/>
                    <a:pt x="83" y="6"/>
                  </a:cubicBezTo>
                  <a:cubicBezTo>
                    <a:pt x="83" y="6"/>
                    <a:pt x="83" y="6"/>
                    <a:pt x="83" y="6"/>
                  </a:cubicBezTo>
                  <a:cubicBezTo>
                    <a:pt x="83" y="6"/>
                    <a:pt x="94" y="23"/>
                    <a:pt x="92" y="39"/>
                  </a:cubicBezTo>
                  <a:cubicBezTo>
                    <a:pt x="85" y="38"/>
                    <a:pt x="85" y="38"/>
                    <a:pt x="85" y="38"/>
                  </a:cubicBezTo>
                  <a:cubicBezTo>
                    <a:pt x="87" y="50"/>
                    <a:pt x="87" y="50"/>
                    <a:pt x="87" y="50"/>
                  </a:cubicBezTo>
                  <a:cubicBezTo>
                    <a:pt x="66" y="54"/>
                    <a:pt x="66" y="54"/>
                    <a:pt x="66" y="54"/>
                  </a:cubicBezTo>
                  <a:cubicBezTo>
                    <a:pt x="83" y="46"/>
                    <a:pt x="83" y="46"/>
                    <a:pt x="83" y="46"/>
                  </a:cubicBezTo>
                  <a:cubicBezTo>
                    <a:pt x="83" y="34"/>
                    <a:pt x="83" y="34"/>
                    <a:pt x="83" y="34"/>
                  </a:cubicBezTo>
                  <a:cubicBezTo>
                    <a:pt x="90" y="35"/>
                    <a:pt x="90" y="35"/>
                    <a:pt x="90" y="35"/>
                  </a:cubicBezTo>
                  <a:cubicBezTo>
                    <a:pt x="90" y="35"/>
                    <a:pt x="92" y="26"/>
                    <a:pt x="83" y="6"/>
                  </a:cubicBezTo>
                  <a:cubicBezTo>
                    <a:pt x="83" y="10"/>
                    <a:pt x="82" y="41"/>
                    <a:pt x="62" y="54"/>
                  </a:cubicBezTo>
                  <a:cubicBezTo>
                    <a:pt x="62" y="54"/>
                    <a:pt x="36" y="32"/>
                    <a:pt x="4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65" name="Freeform 44"/>
            <p:cNvSpPr>
              <a:spLocks noChangeArrowheads="1"/>
            </p:cNvSpPr>
            <p:nvPr/>
          </p:nvSpPr>
          <p:spPr bwMode="auto">
            <a:xfrm>
              <a:off x="3305175" y="928688"/>
              <a:ext cx="60325" cy="49213"/>
            </a:xfrm>
            <a:custGeom>
              <a:avLst/>
              <a:gdLst>
                <a:gd name="T0" fmla="*/ 113723936 w 16"/>
                <a:gd name="T1" fmla="*/ 0 h 13"/>
                <a:gd name="T2" fmla="*/ 0 w 16"/>
                <a:gd name="T3" fmla="*/ 28660894 h 13"/>
                <a:gd name="T4" fmla="*/ 199012175 w 16"/>
                <a:gd name="T5" fmla="*/ 186301490 h 13"/>
                <a:gd name="T6" fmla="*/ 227444102 w 16"/>
                <a:gd name="T7" fmla="*/ 42993234 h 13"/>
                <a:gd name="T8" fmla="*/ 127938014 w 16"/>
                <a:gd name="T9" fmla="*/ 0 h 13"/>
                <a:gd name="T10" fmla="*/ 113723936 w 16"/>
                <a:gd name="T11" fmla="*/ 0 h 13"/>
                <a:gd name="T12" fmla="*/ 0 60000 65536"/>
                <a:gd name="T13" fmla="*/ 0 60000 65536"/>
                <a:gd name="T14" fmla="*/ 0 60000 65536"/>
                <a:gd name="T15" fmla="*/ 0 60000 65536"/>
                <a:gd name="T16" fmla="*/ 0 60000 65536"/>
                <a:gd name="T17" fmla="*/ 0 60000 65536"/>
                <a:gd name="T18" fmla="*/ 0 w 16"/>
                <a:gd name="T19" fmla="*/ 0 h 13"/>
                <a:gd name="T20" fmla="*/ 16 w 16"/>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6" h="13">
                  <a:moveTo>
                    <a:pt x="8" y="0"/>
                  </a:moveTo>
                  <a:cubicBezTo>
                    <a:pt x="5" y="0"/>
                    <a:pt x="0" y="2"/>
                    <a:pt x="0" y="2"/>
                  </a:cubicBezTo>
                  <a:cubicBezTo>
                    <a:pt x="14" y="13"/>
                    <a:pt x="14" y="13"/>
                    <a:pt x="14" y="13"/>
                  </a:cubicBezTo>
                  <a:cubicBezTo>
                    <a:pt x="13" y="7"/>
                    <a:pt x="16" y="3"/>
                    <a:pt x="16" y="3"/>
                  </a:cubicBezTo>
                  <a:cubicBezTo>
                    <a:pt x="11" y="2"/>
                    <a:pt x="9" y="0"/>
                    <a:pt x="9" y="0"/>
                  </a:cubicBezTo>
                  <a:cubicBezTo>
                    <a:pt x="8" y="0"/>
                    <a:pt x="8"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66" name="Freeform 45"/>
            <p:cNvSpPr>
              <a:spLocks noChangeArrowheads="1"/>
            </p:cNvSpPr>
            <p:nvPr/>
          </p:nvSpPr>
          <p:spPr bwMode="auto">
            <a:xfrm>
              <a:off x="3395663" y="941388"/>
              <a:ext cx="60325" cy="44450"/>
            </a:xfrm>
            <a:custGeom>
              <a:avLst/>
              <a:gdLst>
                <a:gd name="T0" fmla="*/ 113723936 w 16"/>
                <a:gd name="T1" fmla="*/ 0 h 12"/>
                <a:gd name="T2" fmla="*/ 28431927 w 16"/>
                <a:gd name="T3" fmla="*/ 13720233 h 12"/>
                <a:gd name="T4" fmla="*/ 0 w 16"/>
                <a:gd name="T5" fmla="*/ 13720233 h 12"/>
                <a:gd name="T6" fmla="*/ 28431927 w 16"/>
                <a:gd name="T7" fmla="*/ 164650208 h 12"/>
                <a:gd name="T8" fmla="*/ 227444102 w 16"/>
                <a:gd name="T9" fmla="*/ 54884638 h 12"/>
                <a:gd name="T10" fmla="*/ 113723936 w 16"/>
                <a:gd name="T11" fmla="*/ 0 h 12"/>
                <a:gd name="T12" fmla="*/ 0 60000 65536"/>
                <a:gd name="T13" fmla="*/ 0 60000 65536"/>
                <a:gd name="T14" fmla="*/ 0 60000 65536"/>
                <a:gd name="T15" fmla="*/ 0 60000 65536"/>
                <a:gd name="T16" fmla="*/ 0 60000 65536"/>
                <a:gd name="T17" fmla="*/ 0 60000 65536"/>
                <a:gd name="T18" fmla="*/ 0 w 16"/>
                <a:gd name="T19" fmla="*/ 0 h 12"/>
                <a:gd name="T20" fmla="*/ 16 w 16"/>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6" h="12">
                  <a:moveTo>
                    <a:pt x="8" y="0"/>
                  </a:moveTo>
                  <a:cubicBezTo>
                    <a:pt x="8" y="0"/>
                    <a:pt x="6" y="1"/>
                    <a:pt x="2" y="1"/>
                  </a:cubicBezTo>
                  <a:cubicBezTo>
                    <a:pt x="2" y="1"/>
                    <a:pt x="1" y="1"/>
                    <a:pt x="0" y="1"/>
                  </a:cubicBezTo>
                  <a:cubicBezTo>
                    <a:pt x="0" y="1"/>
                    <a:pt x="3" y="6"/>
                    <a:pt x="2" y="12"/>
                  </a:cubicBezTo>
                  <a:cubicBezTo>
                    <a:pt x="16" y="4"/>
                    <a:pt x="16" y="4"/>
                    <a:pt x="16" y="4"/>
                  </a:cubicBezTo>
                  <a:cubicBezTo>
                    <a:pt x="16" y="4"/>
                    <a:pt x="11" y="1"/>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67" name="Freeform 46"/>
            <p:cNvSpPr>
              <a:spLocks noEditPoints="1" noChangeArrowheads="1"/>
            </p:cNvSpPr>
            <p:nvPr/>
          </p:nvSpPr>
          <p:spPr bwMode="auto">
            <a:xfrm>
              <a:off x="3255963" y="658813"/>
              <a:ext cx="244475" cy="269875"/>
            </a:xfrm>
            <a:custGeom>
              <a:avLst/>
              <a:gdLst>
                <a:gd name="T0" fmla="*/ 495118292 w 65"/>
                <a:gd name="T1" fmla="*/ 871066542 h 72"/>
                <a:gd name="T2" fmla="*/ 466826893 w 65"/>
                <a:gd name="T3" fmla="*/ 871066542 h 72"/>
                <a:gd name="T4" fmla="*/ 212193017 w 65"/>
                <a:gd name="T5" fmla="*/ 632227167 h 72"/>
                <a:gd name="T6" fmla="*/ 707315070 w 65"/>
                <a:gd name="T7" fmla="*/ 702473380 h 72"/>
                <a:gd name="T8" fmla="*/ 495118292 w 65"/>
                <a:gd name="T9" fmla="*/ 871066542 h 72"/>
                <a:gd name="T10" fmla="*/ 565850552 w 65"/>
                <a:gd name="T11" fmla="*/ 561980953 h 72"/>
                <a:gd name="T12" fmla="*/ 551704852 w 65"/>
                <a:gd name="T13" fmla="*/ 561980953 h 72"/>
                <a:gd name="T14" fmla="*/ 495118292 w 65"/>
                <a:gd name="T15" fmla="*/ 491730991 h 72"/>
                <a:gd name="T16" fmla="*/ 551704852 w 65"/>
                <a:gd name="T17" fmla="*/ 435533271 h 72"/>
                <a:gd name="T18" fmla="*/ 551704852 w 65"/>
                <a:gd name="T19" fmla="*/ 435533271 h 72"/>
                <a:gd name="T20" fmla="*/ 622437111 w 65"/>
                <a:gd name="T21" fmla="*/ 505783233 h 72"/>
                <a:gd name="T22" fmla="*/ 565850552 w 65"/>
                <a:gd name="T23" fmla="*/ 561980953 h 72"/>
                <a:gd name="T24" fmla="*/ 381948934 w 65"/>
                <a:gd name="T25" fmla="*/ 533880219 h 72"/>
                <a:gd name="T26" fmla="*/ 367803235 w 65"/>
                <a:gd name="T27" fmla="*/ 533880219 h 72"/>
                <a:gd name="T28" fmla="*/ 311216675 w 65"/>
                <a:gd name="T29" fmla="*/ 463634005 h 72"/>
                <a:gd name="T30" fmla="*/ 367803235 w 65"/>
                <a:gd name="T31" fmla="*/ 407436285 h 72"/>
                <a:gd name="T32" fmla="*/ 367803235 w 65"/>
                <a:gd name="T33" fmla="*/ 407436285 h 72"/>
                <a:gd name="T34" fmla="*/ 438535494 w 65"/>
                <a:gd name="T35" fmla="*/ 477682498 h 72"/>
                <a:gd name="T36" fmla="*/ 381948934 w 65"/>
                <a:gd name="T37" fmla="*/ 533880219 h 72"/>
                <a:gd name="T38" fmla="*/ 396094634 w 65"/>
                <a:gd name="T39" fmla="*/ 0 h 72"/>
                <a:gd name="T40" fmla="*/ 0 w 65"/>
                <a:gd name="T41" fmla="*/ 435533271 h 72"/>
                <a:gd name="T42" fmla="*/ 466826893 w 65"/>
                <a:gd name="T43" fmla="*/ 997514224 h 72"/>
                <a:gd name="T44" fmla="*/ 523413453 w 65"/>
                <a:gd name="T45" fmla="*/ 1011562717 h 72"/>
                <a:gd name="T46" fmla="*/ 919508087 w 65"/>
                <a:gd name="T47" fmla="*/ 576029446 h 72"/>
                <a:gd name="T48" fmla="*/ 466826893 w 65"/>
                <a:gd name="T49" fmla="*/ 0 h 72"/>
                <a:gd name="T50" fmla="*/ 396094634 w 65"/>
                <a:gd name="T51" fmla="*/ 0 h 7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5"/>
                <a:gd name="T79" fmla="*/ 0 h 72"/>
                <a:gd name="T80" fmla="*/ 65 w 65"/>
                <a:gd name="T81" fmla="*/ 72 h 7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5" h="72">
                  <a:moveTo>
                    <a:pt x="35" y="62"/>
                  </a:moveTo>
                  <a:cubicBezTo>
                    <a:pt x="34" y="62"/>
                    <a:pt x="34" y="62"/>
                    <a:pt x="33" y="62"/>
                  </a:cubicBezTo>
                  <a:cubicBezTo>
                    <a:pt x="24" y="61"/>
                    <a:pt x="17" y="54"/>
                    <a:pt x="15" y="45"/>
                  </a:cubicBezTo>
                  <a:cubicBezTo>
                    <a:pt x="50" y="50"/>
                    <a:pt x="50" y="50"/>
                    <a:pt x="50" y="50"/>
                  </a:cubicBezTo>
                  <a:cubicBezTo>
                    <a:pt x="49" y="57"/>
                    <a:pt x="43" y="62"/>
                    <a:pt x="35" y="62"/>
                  </a:cubicBezTo>
                  <a:moveTo>
                    <a:pt x="40" y="40"/>
                  </a:moveTo>
                  <a:cubicBezTo>
                    <a:pt x="40" y="40"/>
                    <a:pt x="39" y="40"/>
                    <a:pt x="39" y="40"/>
                  </a:cubicBezTo>
                  <a:cubicBezTo>
                    <a:pt x="37" y="40"/>
                    <a:pt x="35" y="38"/>
                    <a:pt x="35" y="35"/>
                  </a:cubicBezTo>
                  <a:cubicBezTo>
                    <a:pt x="35" y="33"/>
                    <a:pt x="36" y="31"/>
                    <a:pt x="39" y="31"/>
                  </a:cubicBezTo>
                  <a:cubicBezTo>
                    <a:pt x="39" y="31"/>
                    <a:pt x="39" y="31"/>
                    <a:pt x="39" y="31"/>
                  </a:cubicBezTo>
                  <a:cubicBezTo>
                    <a:pt x="42" y="31"/>
                    <a:pt x="44" y="34"/>
                    <a:pt x="44" y="36"/>
                  </a:cubicBezTo>
                  <a:cubicBezTo>
                    <a:pt x="44" y="39"/>
                    <a:pt x="42" y="40"/>
                    <a:pt x="40" y="40"/>
                  </a:cubicBezTo>
                  <a:moveTo>
                    <a:pt x="27" y="38"/>
                  </a:moveTo>
                  <a:cubicBezTo>
                    <a:pt x="27" y="38"/>
                    <a:pt x="27" y="38"/>
                    <a:pt x="26" y="38"/>
                  </a:cubicBezTo>
                  <a:cubicBezTo>
                    <a:pt x="24" y="38"/>
                    <a:pt x="22" y="36"/>
                    <a:pt x="22" y="33"/>
                  </a:cubicBezTo>
                  <a:cubicBezTo>
                    <a:pt x="22" y="31"/>
                    <a:pt x="24" y="29"/>
                    <a:pt x="26" y="29"/>
                  </a:cubicBezTo>
                  <a:cubicBezTo>
                    <a:pt x="26" y="29"/>
                    <a:pt x="26" y="29"/>
                    <a:pt x="26" y="29"/>
                  </a:cubicBezTo>
                  <a:cubicBezTo>
                    <a:pt x="29" y="29"/>
                    <a:pt x="31" y="32"/>
                    <a:pt x="31" y="34"/>
                  </a:cubicBezTo>
                  <a:cubicBezTo>
                    <a:pt x="31" y="37"/>
                    <a:pt x="29" y="38"/>
                    <a:pt x="27" y="38"/>
                  </a:cubicBezTo>
                  <a:moveTo>
                    <a:pt x="28" y="0"/>
                  </a:moveTo>
                  <a:cubicBezTo>
                    <a:pt x="12" y="0"/>
                    <a:pt x="0" y="13"/>
                    <a:pt x="0" y="31"/>
                  </a:cubicBezTo>
                  <a:cubicBezTo>
                    <a:pt x="0" y="51"/>
                    <a:pt x="15" y="69"/>
                    <a:pt x="33" y="71"/>
                  </a:cubicBezTo>
                  <a:cubicBezTo>
                    <a:pt x="34" y="71"/>
                    <a:pt x="36" y="72"/>
                    <a:pt x="37" y="72"/>
                  </a:cubicBezTo>
                  <a:cubicBezTo>
                    <a:pt x="53" y="72"/>
                    <a:pt x="65" y="59"/>
                    <a:pt x="65" y="41"/>
                  </a:cubicBezTo>
                  <a:cubicBezTo>
                    <a:pt x="65" y="21"/>
                    <a:pt x="51" y="3"/>
                    <a:pt x="33" y="0"/>
                  </a:cubicBezTo>
                  <a:cubicBezTo>
                    <a:pt x="31" y="0"/>
                    <a:pt x="30" y="0"/>
                    <a:pt x="2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68" name="Freeform 47"/>
            <p:cNvSpPr>
              <a:spLocks noChangeArrowheads="1"/>
            </p:cNvSpPr>
            <p:nvPr/>
          </p:nvSpPr>
          <p:spPr bwMode="auto">
            <a:xfrm>
              <a:off x="1271588" y="1301750"/>
              <a:ext cx="76200" cy="274638"/>
            </a:xfrm>
            <a:custGeom>
              <a:avLst/>
              <a:gdLst>
                <a:gd name="T0" fmla="*/ 87096600 w 20"/>
                <a:gd name="T1" fmla="*/ 0 h 73"/>
                <a:gd name="T2" fmla="*/ 43548300 w 20"/>
                <a:gd name="T3" fmla="*/ 141540148 h 73"/>
                <a:gd name="T4" fmla="*/ 72580500 w 20"/>
                <a:gd name="T5" fmla="*/ 169846673 h 73"/>
                <a:gd name="T6" fmla="*/ 0 w 20"/>
                <a:gd name="T7" fmla="*/ 891693154 h 73"/>
                <a:gd name="T8" fmla="*/ 145161000 w 20"/>
                <a:gd name="T9" fmla="*/ 1033233302 h 73"/>
                <a:gd name="T10" fmla="*/ 290322000 w 20"/>
                <a:gd name="T11" fmla="*/ 920003441 h 73"/>
                <a:gd name="T12" fmla="*/ 232257600 w 20"/>
                <a:gd name="T13" fmla="*/ 169846673 h 73"/>
                <a:gd name="T14" fmla="*/ 246773700 w 20"/>
                <a:gd name="T15" fmla="*/ 141540148 h 73"/>
                <a:gd name="T16" fmla="*/ 217741500 w 20"/>
                <a:gd name="T17" fmla="*/ 14153262 h 73"/>
                <a:gd name="T18" fmla="*/ 87096600 w 20"/>
                <a:gd name="T19" fmla="*/ 0 h 7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
                <a:gd name="T31" fmla="*/ 0 h 73"/>
                <a:gd name="T32" fmla="*/ 20 w 20"/>
                <a:gd name="T33" fmla="*/ 73 h 7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 h="73">
                  <a:moveTo>
                    <a:pt x="6" y="0"/>
                  </a:moveTo>
                  <a:cubicBezTo>
                    <a:pt x="6" y="0"/>
                    <a:pt x="3" y="4"/>
                    <a:pt x="3" y="10"/>
                  </a:cubicBezTo>
                  <a:cubicBezTo>
                    <a:pt x="3" y="10"/>
                    <a:pt x="3" y="11"/>
                    <a:pt x="5" y="12"/>
                  </a:cubicBezTo>
                  <a:cubicBezTo>
                    <a:pt x="0" y="63"/>
                    <a:pt x="0" y="63"/>
                    <a:pt x="0" y="63"/>
                  </a:cubicBezTo>
                  <a:cubicBezTo>
                    <a:pt x="10" y="73"/>
                    <a:pt x="10" y="73"/>
                    <a:pt x="10" y="73"/>
                  </a:cubicBezTo>
                  <a:cubicBezTo>
                    <a:pt x="20" y="65"/>
                    <a:pt x="20" y="65"/>
                    <a:pt x="20" y="65"/>
                  </a:cubicBezTo>
                  <a:cubicBezTo>
                    <a:pt x="16" y="12"/>
                    <a:pt x="16" y="12"/>
                    <a:pt x="16" y="12"/>
                  </a:cubicBezTo>
                  <a:cubicBezTo>
                    <a:pt x="17" y="11"/>
                    <a:pt x="17" y="10"/>
                    <a:pt x="17" y="10"/>
                  </a:cubicBezTo>
                  <a:cubicBezTo>
                    <a:pt x="17" y="10"/>
                    <a:pt x="17" y="6"/>
                    <a:pt x="15" y="1"/>
                  </a:cubicBezTo>
                  <a:cubicBezTo>
                    <a:pt x="6"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69" name="Freeform 48"/>
            <p:cNvSpPr>
              <a:spLocks noChangeArrowheads="1"/>
            </p:cNvSpPr>
            <p:nvPr/>
          </p:nvSpPr>
          <p:spPr bwMode="auto">
            <a:xfrm>
              <a:off x="869950" y="1298575"/>
              <a:ext cx="841375" cy="393700"/>
            </a:xfrm>
            <a:custGeom>
              <a:avLst/>
              <a:gdLst>
                <a:gd name="T0" fmla="*/ 1086361614 w 224"/>
                <a:gd name="T1" fmla="*/ 0 h 105"/>
                <a:gd name="T2" fmla="*/ 1086361614 w 224"/>
                <a:gd name="T3" fmla="*/ 0 h 105"/>
                <a:gd name="T4" fmla="*/ 888841321 w 224"/>
                <a:gd name="T5" fmla="*/ 604535724 h 105"/>
                <a:gd name="T6" fmla="*/ 1086361614 w 224"/>
                <a:gd name="T7" fmla="*/ 604535724 h 105"/>
                <a:gd name="T8" fmla="*/ 1072253559 w 224"/>
                <a:gd name="T9" fmla="*/ 871651800 h 105"/>
                <a:gd name="T10" fmla="*/ 1523726369 w 224"/>
                <a:gd name="T11" fmla="*/ 1110653947 h 105"/>
                <a:gd name="T12" fmla="*/ 987601468 w 224"/>
                <a:gd name="T13" fmla="*/ 941947872 h 105"/>
                <a:gd name="T14" fmla="*/ 1029925635 w 224"/>
                <a:gd name="T15" fmla="*/ 674828047 h 105"/>
                <a:gd name="T16" fmla="*/ 846513397 w 224"/>
                <a:gd name="T17" fmla="*/ 674828047 h 105"/>
                <a:gd name="T18" fmla="*/ 1086361614 w 224"/>
                <a:gd name="T19" fmla="*/ 0 h 105"/>
                <a:gd name="T20" fmla="*/ 0 w 224"/>
                <a:gd name="T21" fmla="*/ 1321538414 h 105"/>
                <a:gd name="T22" fmla="*/ 705429083 w 224"/>
                <a:gd name="T23" fmla="*/ 1349656093 h 105"/>
                <a:gd name="T24" fmla="*/ 2147483647 w 224"/>
                <a:gd name="T25" fmla="*/ 1434009130 h 105"/>
                <a:gd name="T26" fmla="*/ 2147483647 w 224"/>
                <a:gd name="T27" fmla="*/ 1476187524 h 105"/>
                <a:gd name="T28" fmla="*/ 2147483647 w 224"/>
                <a:gd name="T29" fmla="*/ 84353037 h 105"/>
                <a:gd name="T30" fmla="*/ 2147483647 w 224"/>
                <a:gd name="T31" fmla="*/ 84353037 h 105"/>
                <a:gd name="T32" fmla="*/ 2147483647 w 224"/>
                <a:gd name="T33" fmla="*/ 84353037 h 105"/>
                <a:gd name="T34" fmla="*/ 2147483647 w 224"/>
                <a:gd name="T35" fmla="*/ 84353037 h 105"/>
                <a:gd name="T36" fmla="*/ 2147483647 w 224"/>
                <a:gd name="T37" fmla="*/ 773241798 h 105"/>
                <a:gd name="T38" fmla="*/ 2147483647 w 224"/>
                <a:gd name="T39" fmla="*/ 759181084 h 105"/>
                <a:gd name="T40" fmla="*/ 2147483647 w 224"/>
                <a:gd name="T41" fmla="*/ 1012243945 h 105"/>
                <a:gd name="T42" fmla="*/ 1749462774 w 224"/>
                <a:gd name="T43" fmla="*/ 1124714661 h 105"/>
                <a:gd name="T44" fmla="*/ 2147483647 w 224"/>
                <a:gd name="T45" fmla="*/ 941947872 h 105"/>
                <a:gd name="T46" fmla="*/ 2147483647 w 224"/>
                <a:gd name="T47" fmla="*/ 674828047 h 105"/>
                <a:gd name="T48" fmla="*/ 2147483647 w 224"/>
                <a:gd name="T49" fmla="*/ 702945726 h 105"/>
                <a:gd name="T50" fmla="*/ 2147483647 w 224"/>
                <a:gd name="T51" fmla="*/ 84353037 h 105"/>
                <a:gd name="T52" fmla="*/ 1650702627 w 224"/>
                <a:gd name="T53" fmla="*/ 1124714661 h 105"/>
                <a:gd name="T54" fmla="*/ 1086361614 w 224"/>
                <a:gd name="T55" fmla="*/ 0 h 10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4"/>
                <a:gd name="T85" fmla="*/ 0 h 105"/>
                <a:gd name="T86" fmla="*/ 224 w 224"/>
                <a:gd name="T87" fmla="*/ 105 h 10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4" h="105">
                  <a:moveTo>
                    <a:pt x="77" y="0"/>
                  </a:moveTo>
                  <a:cubicBezTo>
                    <a:pt x="77" y="0"/>
                    <a:pt x="77" y="0"/>
                    <a:pt x="77" y="0"/>
                  </a:cubicBezTo>
                  <a:cubicBezTo>
                    <a:pt x="60" y="29"/>
                    <a:pt x="63" y="43"/>
                    <a:pt x="63" y="43"/>
                  </a:cubicBezTo>
                  <a:cubicBezTo>
                    <a:pt x="77" y="43"/>
                    <a:pt x="77" y="43"/>
                    <a:pt x="77" y="43"/>
                  </a:cubicBezTo>
                  <a:cubicBezTo>
                    <a:pt x="76" y="62"/>
                    <a:pt x="76" y="62"/>
                    <a:pt x="76" y="62"/>
                  </a:cubicBezTo>
                  <a:cubicBezTo>
                    <a:pt x="108" y="79"/>
                    <a:pt x="108" y="79"/>
                    <a:pt x="108" y="79"/>
                  </a:cubicBezTo>
                  <a:cubicBezTo>
                    <a:pt x="70" y="67"/>
                    <a:pt x="70" y="67"/>
                    <a:pt x="70" y="67"/>
                  </a:cubicBezTo>
                  <a:cubicBezTo>
                    <a:pt x="73" y="48"/>
                    <a:pt x="73" y="48"/>
                    <a:pt x="73" y="48"/>
                  </a:cubicBezTo>
                  <a:cubicBezTo>
                    <a:pt x="60" y="48"/>
                    <a:pt x="60" y="48"/>
                    <a:pt x="60" y="48"/>
                  </a:cubicBezTo>
                  <a:cubicBezTo>
                    <a:pt x="55" y="24"/>
                    <a:pt x="75" y="2"/>
                    <a:pt x="77" y="0"/>
                  </a:cubicBezTo>
                  <a:cubicBezTo>
                    <a:pt x="33" y="7"/>
                    <a:pt x="0" y="32"/>
                    <a:pt x="0" y="94"/>
                  </a:cubicBezTo>
                  <a:cubicBezTo>
                    <a:pt x="50" y="96"/>
                    <a:pt x="50" y="96"/>
                    <a:pt x="50" y="96"/>
                  </a:cubicBezTo>
                  <a:cubicBezTo>
                    <a:pt x="180" y="102"/>
                    <a:pt x="180" y="102"/>
                    <a:pt x="180" y="102"/>
                  </a:cubicBezTo>
                  <a:cubicBezTo>
                    <a:pt x="224" y="105"/>
                    <a:pt x="224" y="105"/>
                    <a:pt x="224" y="105"/>
                  </a:cubicBezTo>
                  <a:cubicBezTo>
                    <a:pt x="224" y="47"/>
                    <a:pt x="196" y="20"/>
                    <a:pt x="155" y="6"/>
                  </a:cubicBezTo>
                  <a:cubicBezTo>
                    <a:pt x="155" y="6"/>
                    <a:pt x="155" y="6"/>
                    <a:pt x="155" y="6"/>
                  </a:cubicBezTo>
                  <a:cubicBezTo>
                    <a:pt x="155" y="6"/>
                    <a:pt x="155" y="6"/>
                    <a:pt x="155" y="6"/>
                  </a:cubicBezTo>
                  <a:cubicBezTo>
                    <a:pt x="155" y="6"/>
                    <a:pt x="155" y="6"/>
                    <a:pt x="155" y="6"/>
                  </a:cubicBezTo>
                  <a:cubicBezTo>
                    <a:pt x="155" y="6"/>
                    <a:pt x="175" y="32"/>
                    <a:pt x="171" y="55"/>
                  </a:cubicBezTo>
                  <a:cubicBezTo>
                    <a:pt x="158" y="54"/>
                    <a:pt x="158" y="54"/>
                    <a:pt x="158" y="54"/>
                  </a:cubicBezTo>
                  <a:cubicBezTo>
                    <a:pt x="162" y="72"/>
                    <a:pt x="162" y="72"/>
                    <a:pt x="162" y="72"/>
                  </a:cubicBezTo>
                  <a:cubicBezTo>
                    <a:pt x="124" y="80"/>
                    <a:pt x="124" y="80"/>
                    <a:pt x="124" y="80"/>
                  </a:cubicBezTo>
                  <a:cubicBezTo>
                    <a:pt x="156" y="67"/>
                    <a:pt x="156" y="67"/>
                    <a:pt x="156" y="67"/>
                  </a:cubicBezTo>
                  <a:cubicBezTo>
                    <a:pt x="154" y="48"/>
                    <a:pt x="154" y="48"/>
                    <a:pt x="154" y="48"/>
                  </a:cubicBezTo>
                  <a:cubicBezTo>
                    <a:pt x="167" y="50"/>
                    <a:pt x="167" y="50"/>
                    <a:pt x="167" y="50"/>
                  </a:cubicBezTo>
                  <a:cubicBezTo>
                    <a:pt x="167" y="50"/>
                    <a:pt x="171" y="37"/>
                    <a:pt x="155" y="6"/>
                  </a:cubicBezTo>
                  <a:cubicBezTo>
                    <a:pt x="156" y="13"/>
                    <a:pt x="154" y="60"/>
                    <a:pt x="117" y="80"/>
                  </a:cubicBezTo>
                  <a:cubicBezTo>
                    <a:pt x="117" y="80"/>
                    <a:pt x="69" y="48"/>
                    <a:pt x="7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70" name="Freeform 49"/>
            <p:cNvSpPr>
              <a:spLocks noChangeArrowheads="1"/>
            </p:cNvSpPr>
            <p:nvPr/>
          </p:nvSpPr>
          <p:spPr bwMode="auto">
            <a:xfrm>
              <a:off x="1169988" y="1287463"/>
              <a:ext cx="112713" cy="71438"/>
            </a:xfrm>
            <a:custGeom>
              <a:avLst/>
              <a:gdLst>
                <a:gd name="T0" fmla="*/ 211738885 w 30"/>
                <a:gd name="T1" fmla="*/ 0 h 19"/>
                <a:gd name="T2" fmla="*/ 0 w 30"/>
                <a:gd name="T3" fmla="*/ 42411613 h 19"/>
                <a:gd name="T4" fmla="*/ 352896889 w 30"/>
                <a:gd name="T5" fmla="*/ 268599360 h 19"/>
                <a:gd name="T6" fmla="*/ 423474012 w 30"/>
                <a:gd name="T7" fmla="*/ 56548817 h 19"/>
                <a:gd name="T8" fmla="*/ 225854309 w 30"/>
                <a:gd name="T9" fmla="*/ 0 h 19"/>
                <a:gd name="T10" fmla="*/ 211738885 w 30"/>
                <a:gd name="T11" fmla="*/ 0 h 19"/>
                <a:gd name="T12" fmla="*/ 0 60000 65536"/>
                <a:gd name="T13" fmla="*/ 0 60000 65536"/>
                <a:gd name="T14" fmla="*/ 0 60000 65536"/>
                <a:gd name="T15" fmla="*/ 0 60000 65536"/>
                <a:gd name="T16" fmla="*/ 0 60000 65536"/>
                <a:gd name="T17" fmla="*/ 0 60000 65536"/>
                <a:gd name="T18" fmla="*/ 0 w 30"/>
                <a:gd name="T19" fmla="*/ 0 h 19"/>
                <a:gd name="T20" fmla="*/ 30 w 30"/>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30" h="19">
                  <a:moveTo>
                    <a:pt x="15" y="0"/>
                  </a:moveTo>
                  <a:cubicBezTo>
                    <a:pt x="9" y="0"/>
                    <a:pt x="0" y="3"/>
                    <a:pt x="0" y="3"/>
                  </a:cubicBezTo>
                  <a:cubicBezTo>
                    <a:pt x="25" y="19"/>
                    <a:pt x="25" y="19"/>
                    <a:pt x="25" y="19"/>
                  </a:cubicBezTo>
                  <a:cubicBezTo>
                    <a:pt x="23" y="9"/>
                    <a:pt x="30" y="4"/>
                    <a:pt x="30" y="4"/>
                  </a:cubicBezTo>
                  <a:cubicBezTo>
                    <a:pt x="20" y="2"/>
                    <a:pt x="16" y="0"/>
                    <a:pt x="16" y="0"/>
                  </a:cubicBezTo>
                  <a:cubicBezTo>
                    <a:pt x="16" y="0"/>
                    <a:pt x="15" y="0"/>
                    <a:pt x="1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71" name="Freeform 50"/>
            <p:cNvSpPr>
              <a:spLocks noChangeArrowheads="1"/>
            </p:cNvSpPr>
            <p:nvPr/>
          </p:nvSpPr>
          <p:spPr bwMode="auto">
            <a:xfrm>
              <a:off x="1336675" y="1298575"/>
              <a:ext cx="107950" cy="66675"/>
            </a:xfrm>
            <a:custGeom>
              <a:avLst/>
              <a:gdLst>
                <a:gd name="T0" fmla="*/ 193989872 w 29"/>
                <a:gd name="T1" fmla="*/ 0 h 18"/>
                <a:gd name="T2" fmla="*/ 27713371 w 29"/>
                <a:gd name="T3" fmla="*/ 27440467 h 18"/>
                <a:gd name="T4" fmla="*/ 0 w 29"/>
                <a:gd name="T5" fmla="*/ 27440467 h 18"/>
                <a:gd name="T6" fmla="*/ 55426741 w 29"/>
                <a:gd name="T7" fmla="*/ 246975313 h 18"/>
                <a:gd name="T8" fmla="*/ 401834569 w 29"/>
                <a:gd name="T9" fmla="*/ 68604871 h 18"/>
                <a:gd name="T10" fmla="*/ 193989872 w 29"/>
                <a:gd name="T11" fmla="*/ 0 h 18"/>
                <a:gd name="T12" fmla="*/ 0 60000 65536"/>
                <a:gd name="T13" fmla="*/ 0 60000 65536"/>
                <a:gd name="T14" fmla="*/ 0 60000 65536"/>
                <a:gd name="T15" fmla="*/ 0 60000 65536"/>
                <a:gd name="T16" fmla="*/ 0 60000 65536"/>
                <a:gd name="T17" fmla="*/ 0 60000 65536"/>
                <a:gd name="T18" fmla="*/ 0 w 29"/>
                <a:gd name="T19" fmla="*/ 0 h 18"/>
                <a:gd name="T20" fmla="*/ 29 w 29"/>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29" h="18">
                  <a:moveTo>
                    <a:pt x="14" y="0"/>
                  </a:moveTo>
                  <a:cubicBezTo>
                    <a:pt x="14" y="0"/>
                    <a:pt x="10" y="2"/>
                    <a:pt x="2" y="2"/>
                  </a:cubicBezTo>
                  <a:cubicBezTo>
                    <a:pt x="1" y="2"/>
                    <a:pt x="1" y="2"/>
                    <a:pt x="0" y="2"/>
                  </a:cubicBezTo>
                  <a:cubicBezTo>
                    <a:pt x="0" y="2"/>
                    <a:pt x="6" y="9"/>
                    <a:pt x="4" y="18"/>
                  </a:cubicBezTo>
                  <a:cubicBezTo>
                    <a:pt x="29" y="5"/>
                    <a:pt x="29" y="5"/>
                    <a:pt x="29" y="5"/>
                  </a:cubicBezTo>
                  <a:cubicBezTo>
                    <a:pt x="29" y="5"/>
                    <a:pt x="20" y="1"/>
                    <a:pt x="1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72" name="Freeform 51"/>
            <p:cNvSpPr>
              <a:spLocks noEditPoints="1" noChangeArrowheads="1"/>
            </p:cNvSpPr>
            <p:nvPr/>
          </p:nvSpPr>
          <p:spPr bwMode="auto">
            <a:xfrm>
              <a:off x="1076325" y="873125"/>
              <a:ext cx="455613" cy="406400"/>
            </a:xfrm>
            <a:custGeom>
              <a:avLst/>
              <a:gdLst>
                <a:gd name="T0" fmla="*/ 921584606 w 121"/>
                <a:gd name="T1" fmla="*/ 1331031496 h 108"/>
                <a:gd name="T2" fmla="*/ 864870201 w 121"/>
                <a:gd name="T3" fmla="*/ 1331031496 h 108"/>
                <a:gd name="T4" fmla="*/ 411170023 w 121"/>
                <a:gd name="T5" fmla="*/ 977030756 h 108"/>
                <a:gd name="T6" fmla="*/ 1318574145 w 121"/>
                <a:gd name="T7" fmla="*/ 1061990933 h 108"/>
                <a:gd name="T8" fmla="*/ 921584606 w 121"/>
                <a:gd name="T9" fmla="*/ 1331031496 h 108"/>
                <a:gd name="T10" fmla="*/ 1049186369 w 121"/>
                <a:gd name="T11" fmla="*/ 863754281 h 108"/>
                <a:gd name="T12" fmla="*/ 1035009651 w 121"/>
                <a:gd name="T13" fmla="*/ 863754281 h 108"/>
                <a:gd name="T14" fmla="*/ 921584606 w 121"/>
                <a:gd name="T15" fmla="*/ 750474044 h 108"/>
                <a:gd name="T16" fmla="*/ 1020832932 w 121"/>
                <a:gd name="T17" fmla="*/ 665513867 h 108"/>
                <a:gd name="T18" fmla="*/ 1035009651 w 121"/>
                <a:gd name="T19" fmla="*/ 665513867 h 108"/>
                <a:gd name="T20" fmla="*/ 1148434696 w 121"/>
                <a:gd name="T21" fmla="*/ 778794104 h 108"/>
                <a:gd name="T22" fmla="*/ 1049186369 w 121"/>
                <a:gd name="T23" fmla="*/ 863754281 h 108"/>
                <a:gd name="T24" fmla="*/ 723087954 w 121"/>
                <a:gd name="T25" fmla="*/ 835434222 h 108"/>
                <a:gd name="T26" fmla="*/ 708911236 w 121"/>
                <a:gd name="T27" fmla="*/ 835434222 h 108"/>
                <a:gd name="T28" fmla="*/ 595486191 w 121"/>
                <a:gd name="T29" fmla="*/ 722153985 h 108"/>
                <a:gd name="T30" fmla="*/ 694730752 w 121"/>
                <a:gd name="T31" fmla="*/ 623033778 h 108"/>
                <a:gd name="T32" fmla="*/ 708911236 w 121"/>
                <a:gd name="T33" fmla="*/ 623033778 h 108"/>
                <a:gd name="T34" fmla="*/ 822336280 w 121"/>
                <a:gd name="T35" fmla="*/ 736314015 h 108"/>
                <a:gd name="T36" fmla="*/ 723087954 w 121"/>
                <a:gd name="T37" fmla="*/ 835434222 h 108"/>
                <a:gd name="T38" fmla="*/ 751445157 w 121"/>
                <a:gd name="T39" fmla="*/ 0 h 108"/>
                <a:gd name="T40" fmla="*/ 0 w 121"/>
                <a:gd name="T41" fmla="*/ 679673896 h 108"/>
                <a:gd name="T42" fmla="*/ 864870201 w 121"/>
                <a:gd name="T43" fmla="*/ 1529268148 h 108"/>
                <a:gd name="T44" fmla="*/ 949941809 w 121"/>
                <a:gd name="T45" fmla="*/ 1529268148 h 108"/>
                <a:gd name="T46" fmla="*/ 1715563684 w 121"/>
                <a:gd name="T47" fmla="*/ 849594252 h 108"/>
                <a:gd name="T48" fmla="*/ 864870201 w 121"/>
                <a:gd name="T49" fmla="*/ 14160030 h 108"/>
                <a:gd name="T50" fmla="*/ 751445157 w 121"/>
                <a:gd name="T51" fmla="*/ 0 h 10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1"/>
                <a:gd name="T79" fmla="*/ 0 h 108"/>
                <a:gd name="T80" fmla="*/ 121 w 121"/>
                <a:gd name="T81" fmla="*/ 108 h 10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1" h="108">
                  <a:moveTo>
                    <a:pt x="65" y="94"/>
                  </a:moveTo>
                  <a:cubicBezTo>
                    <a:pt x="64" y="94"/>
                    <a:pt x="63" y="94"/>
                    <a:pt x="61" y="94"/>
                  </a:cubicBezTo>
                  <a:cubicBezTo>
                    <a:pt x="46" y="93"/>
                    <a:pt x="32" y="82"/>
                    <a:pt x="29" y="69"/>
                  </a:cubicBezTo>
                  <a:cubicBezTo>
                    <a:pt x="93" y="75"/>
                    <a:pt x="93" y="75"/>
                    <a:pt x="93" y="75"/>
                  </a:cubicBezTo>
                  <a:cubicBezTo>
                    <a:pt x="90" y="86"/>
                    <a:pt x="79" y="94"/>
                    <a:pt x="65" y="94"/>
                  </a:cubicBezTo>
                  <a:moveTo>
                    <a:pt x="74" y="61"/>
                  </a:moveTo>
                  <a:cubicBezTo>
                    <a:pt x="74" y="61"/>
                    <a:pt x="73" y="61"/>
                    <a:pt x="73" y="61"/>
                  </a:cubicBezTo>
                  <a:cubicBezTo>
                    <a:pt x="69" y="60"/>
                    <a:pt x="65" y="57"/>
                    <a:pt x="65" y="53"/>
                  </a:cubicBezTo>
                  <a:cubicBezTo>
                    <a:pt x="65" y="49"/>
                    <a:pt x="68" y="47"/>
                    <a:pt x="72" y="47"/>
                  </a:cubicBezTo>
                  <a:cubicBezTo>
                    <a:pt x="72" y="47"/>
                    <a:pt x="73" y="47"/>
                    <a:pt x="73" y="47"/>
                  </a:cubicBezTo>
                  <a:cubicBezTo>
                    <a:pt x="77" y="47"/>
                    <a:pt x="81" y="51"/>
                    <a:pt x="81" y="55"/>
                  </a:cubicBezTo>
                  <a:cubicBezTo>
                    <a:pt x="81" y="58"/>
                    <a:pt x="78" y="61"/>
                    <a:pt x="74" y="61"/>
                  </a:cubicBezTo>
                  <a:moveTo>
                    <a:pt x="51" y="59"/>
                  </a:moveTo>
                  <a:cubicBezTo>
                    <a:pt x="50" y="59"/>
                    <a:pt x="50" y="59"/>
                    <a:pt x="50" y="59"/>
                  </a:cubicBezTo>
                  <a:cubicBezTo>
                    <a:pt x="45" y="58"/>
                    <a:pt x="42" y="55"/>
                    <a:pt x="42" y="51"/>
                  </a:cubicBezTo>
                  <a:cubicBezTo>
                    <a:pt x="42" y="47"/>
                    <a:pt x="45" y="44"/>
                    <a:pt x="49" y="44"/>
                  </a:cubicBezTo>
                  <a:cubicBezTo>
                    <a:pt x="49" y="44"/>
                    <a:pt x="49" y="44"/>
                    <a:pt x="50" y="44"/>
                  </a:cubicBezTo>
                  <a:cubicBezTo>
                    <a:pt x="54" y="45"/>
                    <a:pt x="58" y="48"/>
                    <a:pt x="58" y="52"/>
                  </a:cubicBezTo>
                  <a:cubicBezTo>
                    <a:pt x="58" y="56"/>
                    <a:pt x="55" y="59"/>
                    <a:pt x="51" y="59"/>
                  </a:cubicBezTo>
                  <a:moveTo>
                    <a:pt x="53" y="0"/>
                  </a:moveTo>
                  <a:cubicBezTo>
                    <a:pt x="23" y="0"/>
                    <a:pt x="0" y="20"/>
                    <a:pt x="0" y="48"/>
                  </a:cubicBezTo>
                  <a:cubicBezTo>
                    <a:pt x="0" y="78"/>
                    <a:pt x="28" y="105"/>
                    <a:pt x="61" y="108"/>
                  </a:cubicBezTo>
                  <a:cubicBezTo>
                    <a:pt x="63" y="108"/>
                    <a:pt x="65" y="108"/>
                    <a:pt x="67" y="108"/>
                  </a:cubicBezTo>
                  <a:cubicBezTo>
                    <a:pt x="97" y="108"/>
                    <a:pt x="121" y="87"/>
                    <a:pt x="121" y="60"/>
                  </a:cubicBezTo>
                  <a:cubicBezTo>
                    <a:pt x="121" y="31"/>
                    <a:pt x="94" y="5"/>
                    <a:pt x="61" y="1"/>
                  </a:cubicBezTo>
                  <a:cubicBezTo>
                    <a:pt x="59" y="0"/>
                    <a:pt x="56" y="0"/>
                    <a:pt x="5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73" name="Freeform 52"/>
            <p:cNvSpPr>
              <a:spLocks noChangeArrowheads="1"/>
            </p:cNvSpPr>
            <p:nvPr/>
          </p:nvSpPr>
          <p:spPr bwMode="auto">
            <a:xfrm>
              <a:off x="708025" y="1189038"/>
              <a:ext cx="49213" cy="173038"/>
            </a:xfrm>
            <a:custGeom>
              <a:avLst/>
              <a:gdLst>
                <a:gd name="T0" fmla="*/ 42993234 w 13"/>
                <a:gd name="T1" fmla="*/ 0 h 46"/>
                <a:gd name="T2" fmla="*/ 28660894 w 13"/>
                <a:gd name="T3" fmla="*/ 84901471 h 46"/>
                <a:gd name="T4" fmla="*/ 42993234 w 13"/>
                <a:gd name="T5" fmla="*/ 99052970 h 46"/>
                <a:gd name="T6" fmla="*/ 0 w 13"/>
                <a:gd name="T7" fmla="*/ 566014821 h 46"/>
                <a:gd name="T8" fmla="*/ 85986468 w 13"/>
                <a:gd name="T9" fmla="*/ 650916292 h 46"/>
                <a:gd name="T10" fmla="*/ 186301490 w 13"/>
                <a:gd name="T11" fmla="*/ 580166320 h 46"/>
                <a:gd name="T12" fmla="*/ 143308256 w 13"/>
                <a:gd name="T13" fmla="*/ 99052970 h 46"/>
                <a:gd name="T14" fmla="*/ 157640596 w 13"/>
                <a:gd name="T15" fmla="*/ 84901471 h 46"/>
                <a:gd name="T16" fmla="*/ 128979702 w 13"/>
                <a:gd name="T17" fmla="*/ 14151499 h 46"/>
                <a:gd name="T18" fmla="*/ 42993234 w 13"/>
                <a:gd name="T19" fmla="*/ 0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46"/>
                <a:gd name="T32" fmla="*/ 13 w 13"/>
                <a:gd name="T33" fmla="*/ 46 h 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46">
                  <a:moveTo>
                    <a:pt x="3" y="0"/>
                  </a:moveTo>
                  <a:cubicBezTo>
                    <a:pt x="3" y="0"/>
                    <a:pt x="2" y="3"/>
                    <a:pt x="2" y="6"/>
                  </a:cubicBezTo>
                  <a:cubicBezTo>
                    <a:pt x="2" y="6"/>
                    <a:pt x="2" y="7"/>
                    <a:pt x="3" y="7"/>
                  </a:cubicBezTo>
                  <a:cubicBezTo>
                    <a:pt x="0" y="40"/>
                    <a:pt x="0" y="40"/>
                    <a:pt x="0" y="40"/>
                  </a:cubicBezTo>
                  <a:cubicBezTo>
                    <a:pt x="6" y="46"/>
                    <a:pt x="6" y="46"/>
                    <a:pt x="6" y="46"/>
                  </a:cubicBezTo>
                  <a:cubicBezTo>
                    <a:pt x="13" y="41"/>
                    <a:pt x="13" y="41"/>
                    <a:pt x="13" y="41"/>
                  </a:cubicBezTo>
                  <a:cubicBezTo>
                    <a:pt x="10" y="7"/>
                    <a:pt x="10" y="7"/>
                    <a:pt x="10" y="7"/>
                  </a:cubicBezTo>
                  <a:cubicBezTo>
                    <a:pt x="11" y="7"/>
                    <a:pt x="11" y="6"/>
                    <a:pt x="11" y="6"/>
                  </a:cubicBezTo>
                  <a:cubicBezTo>
                    <a:pt x="11" y="6"/>
                    <a:pt x="11" y="4"/>
                    <a:pt x="9" y="1"/>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74" name="Freeform 53"/>
            <p:cNvSpPr>
              <a:spLocks noChangeArrowheads="1"/>
            </p:cNvSpPr>
            <p:nvPr/>
          </p:nvSpPr>
          <p:spPr bwMode="auto">
            <a:xfrm>
              <a:off x="641350" y="1177925"/>
              <a:ext cx="71438" cy="44450"/>
            </a:xfrm>
            <a:custGeom>
              <a:avLst/>
              <a:gdLst>
                <a:gd name="T0" fmla="*/ 141368282 w 19"/>
                <a:gd name="T1" fmla="*/ 0 h 12"/>
                <a:gd name="T2" fmla="*/ 0 w 19"/>
                <a:gd name="T3" fmla="*/ 27440467 h 12"/>
                <a:gd name="T4" fmla="*/ 226187748 w 19"/>
                <a:gd name="T5" fmla="*/ 164650208 h 12"/>
                <a:gd name="T6" fmla="*/ 268599360 w 19"/>
                <a:gd name="T7" fmla="*/ 41164404 h 12"/>
                <a:gd name="T8" fmla="*/ 141368282 w 19"/>
                <a:gd name="T9" fmla="*/ 0 h 12"/>
                <a:gd name="T10" fmla="*/ 141368282 w 19"/>
                <a:gd name="T11" fmla="*/ 0 h 12"/>
                <a:gd name="T12" fmla="*/ 0 60000 65536"/>
                <a:gd name="T13" fmla="*/ 0 60000 65536"/>
                <a:gd name="T14" fmla="*/ 0 60000 65536"/>
                <a:gd name="T15" fmla="*/ 0 60000 65536"/>
                <a:gd name="T16" fmla="*/ 0 60000 65536"/>
                <a:gd name="T17" fmla="*/ 0 60000 65536"/>
                <a:gd name="T18" fmla="*/ 0 w 19"/>
                <a:gd name="T19" fmla="*/ 0 h 12"/>
                <a:gd name="T20" fmla="*/ 19 w 1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9" h="12">
                  <a:moveTo>
                    <a:pt x="10" y="0"/>
                  </a:moveTo>
                  <a:cubicBezTo>
                    <a:pt x="6" y="0"/>
                    <a:pt x="0" y="2"/>
                    <a:pt x="0" y="2"/>
                  </a:cubicBezTo>
                  <a:cubicBezTo>
                    <a:pt x="16" y="12"/>
                    <a:pt x="16" y="12"/>
                    <a:pt x="16" y="12"/>
                  </a:cubicBezTo>
                  <a:cubicBezTo>
                    <a:pt x="15" y="6"/>
                    <a:pt x="19" y="3"/>
                    <a:pt x="19" y="3"/>
                  </a:cubicBezTo>
                  <a:cubicBezTo>
                    <a:pt x="13" y="2"/>
                    <a:pt x="10" y="0"/>
                    <a:pt x="10" y="0"/>
                  </a:cubicBezTo>
                  <a:cubicBezTo>
                    <a:pt x="10" y="0"/>
                    <a:pt x="10" y="0"/>
                    <a:pt x="1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75" name="Freeform 54"/>
            <p:cNvSpPr>
              <a:spLocks noChangeArrowheads="1"/>
            </p:cNvSpPr>
            <p:nvPr/>
          </p:nvSpPr>
          <p:spPr bwMode="auto">
            <a:xfrm>
              <a:off x="749300" y="1189038"/>
              <a:ext cx="71438" cy="41275"/>
            </a:xfrm>
            <a:custGeom>
              <a:avLst/>
              <a:gdLst>
                <a:gd name="T0" fmla="*/ 127231078 w 19"/>
                <a:gd name="T1" fmla="*/ 0 h 11"/>
                <a:gd name="T2" fmla="*/ 14137204 w 19"/>
                <a:gd name="T3" fmla="*/ 0 h 11"/>
                <a:gd name="T4" fmla="*/ 0 w 19"/>
                <a:gd name="T5" fmla="*/ 0 h 11"/>
                <a:gd name="T6" fmla="*/ 42411613 w 19"/>
                <a:gd name="T7" fmla="*/ 154875057 h 11"/>
                <a:gd name="T8" fmla="*/ 268599360 w 19"/>
                <a:gd name="T9" fmla="*/ 42239334 h 11"/>
                <a:gd name="T10" fmla="*/ 127231078 w 19"/>
                <a:gd name="T11" fmla="*/ 0 h 11"/>
                <a:gd name="T12" fmla="*/ 0 60000 65536"/>
                <a:gd name="T13" fmla="*/ 0 60000 65536"/>
                <a:gd name="T14" fmla="*/ 0 60000 65536"/>
                <a:gd name="T15" fmla="*/ 0 60000 65536"/>
                <a:gd name="T16" fmla="*/ 0 60000 65536"/>
                <a:gd name="T17" fmla="*/ 0 60000 65536"/>
                <a:gd name="T18" fmla="*/ 0 w 19"/>
                <a:gd name="T19" fmla="*/ 0 h 11"/>
                <a:gd name="T20" fmla="*/ 19 w 1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9" h="11">
                  <a:moveTo>
                    <a:pt x="9" y="0"/>
                  </a:moveTo>
                  <a:cubicBezTo>
                    <a:pt x="9" y="0"/>
                    <a:pt x="7" y="0"/>
                    <a:pt x="1" y="0"/>
                  </a:cubicBezTo>
                  <a:cubicBezTo>
                    <a:pt x="1" y="0"/>
                    <a:pt x="0" y="0"/>
                    <a:pt x="0" y="0"/>
                  </a:cubicBezTo>
                  <a:cubicBezTo>
                    <a:pt x="0" y="0"/>
                    <a:pt x="4" y="5"/>
                    <a:pt x="3" y="11"/>
                  </a:cubicBezTo>
                  <a:cubicBezTo>
                    <a:pt x="19" y="3"/>
                    <a:pt x="19" y="3"/>
                    <a:pt x="19" y="3"/>
                  </a:cubicBezTo>
                  <a:cubicBezTo>
                    <a:pt x="19" y="3"/>
                    <a:pt x="13"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76" name="Freeform 55"/>
            <p:cNvSpPr>
              <a:spLocks noChangeArrowheads="1"/>
            </p:cNvSpPr>
            <p:nvPr/>
          </p:nvSpPr>
          <p:spPr bwMode="auto">
            <a:xfrm>
              <a:off x="449263" y="1185863"/>
              <a:ext cx="522288" cy="244475"/>
            </a:xfrm>
            <a:custGeom>
              <a:avLst/>
              <a:gdLst>
                <a:gd name="T0" fmla="*/ 691809909 w 139"/>
                <a:gd name="T1" fmla="*/ 0 h 65"/>
                <a:gd name="T2" fmla="*/ 691809909 w 139"/>
                <a:gd name="T3" fmla="*/ 0 h 65"/>
                <a:gd name="T4" fmla="*/ 564743627 w 139"/>
                <a:gd name="T5" fmla="*/ 381948934 h 65"/>
                <a:gd name="T6" fmla="*/ 691809909 w 139"/>
                <a:gd name="T7" fmla="*/ 381948934 h 65"/>
                <a:gd name="T8" fmla="*/ 677689346 w 139"/>
                <a:gd name="T9" fmla="*/ 551704852 h 65"/>
                <a:gd name="T10" fmla="*/ 988300407 w 139"/>
                <a:gd name="T11" fmla="*/ 707315070 h 65"/>
                <a:gd name="T12" fmla="*/ 621218365 w 139"/>
                <a:gd name="T13" fmla="*/ 594141951 h 65"/>
                <a:gd name="T14" fmla="*/ 663572540 w 139"/>
                <a:gd name="T15" fmla="*/ 424389794 h 65"/>
                <a:gd name="T16" fmla="*/ 536506257 w 139"/>
                <a:gd name="T17" fmla="*/ 424389794 h 65"/>
                <a:gd name="T18" fmla="*/ 691809909 w 139"/>
                <a:gd name="T19" fmla="*/ 0 h 65"/>
                <a:gd name="T20" fmla="*/ 0 w 139"/>
                <a:gd name="T21" fmla="*/ 820484428 h 65"/>
                <a:gd name="T22" fmla="*/ 451794150 w 139"/>
                <a:gd name="T23" fmla="*/ 848775827 h 65"/>
                <a:gd name="T24" fmla="*/ 1567160840 w 139"/>
                <a:gd name="T25" fmla="*/ 919508087 h 65"/>
                <a:gd name="T26" fmla="*/ 1962480251 w 139"/>
                <a:gd name="T27" fmla="*/ 480972593 h 65"/>
                <a:gd name="T28" fmla="*/ 1411857188 w 139"/>
                <a:gd name="T29" fmla="*/ 56586560 h 65"/>
                <a:gd name="T30" fmla="*/ 1411857188 w 139"/>
                <a:gd name="T31" fmla="*/ 56586560 h 65"/>
                <a:gd name="T32" fmla="*/ 1411857188 w 139"/>
                <a:gd name="T33" fmla="*/ 56586560 h 65"/>
                <a:gd name="T34" fmla="*/ 1411857188 w 139"/>
                <a:gd name="T35" fmla="*/ 56586560 h 65"/>
                <a:gd name="T36" fmla="*/ 1567160840 w 139"/>
                <a:gd name="T37" fmla="*/ 495118292 h 65"/>
                <a:gd name="T38" fmla="*/ 1454211363 w 139"/>
                <a:gd name="T39" fmla="*/ 480972593 h 65"/>
                <a:gd name="T40" fmla="*/ 1482448732 w 139"/>
                <a:gd name="T41" fmla="*/ 650728510 h 65"/>
                <a:gd name="T42" fmla="*/ 1129483496 w 139"/>
                <a:gd name="T43" fmla="*/ 721460770 h 65"/>
                <a:gd name="T44" fmla="*/ 1425973994 w 139"/>
                <a:gd name="T45" fmla="*/ 608291412 h 65"/>
                <a:gd name="T46" fmla="*/ 1411857188 w 139"/>
                <a:gd name="T47" fmla="*/ 438535494 h 65"/>
                <a:gd name="T48" fmla="*/ 1538923471 w 139"/>
                <a:gd name="T49" fmla="*/ 452681193 h 65"/>
                <a:gd name="T50" fmla="*/ 1411857188 w 139"/>
                <a:gd name="T51" fmla="*/ 56586560 h 65"/>
                <a:gd name="T52" fmla="*/ 1073012515 w 139"/>
                <a:gd name="T53" fmla="*/ 707315070 h 65"/>
                <a:gd name="T54" fmla="*/ 691809909 w 139"/>
                <a:gd name="T55" fmla="*/ 0 h 6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9"/>
                <a:gd name="T85" fmla="*/ 0 h 65"/>
                <a:gd name="T86" fmla="*/ 139 w 139"/>
                <a:gd name="T87" fmla="*/ 65 h 6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9" h="65">
                  <a:moveTo>
                    <a:pt x="49" y="0"/>
                  </a:moveTo>
                  <a:cubicBezTo>
                    <a:pt x="49" y="0"/>
                    <a:pt x="49" y="0"/>
                    <a:pt x="49" y="0"/>
                  </a:cubicBezTo>
                  <a:cubicBezTo>
                    <a:pt x="38" y="18"/>
                    <a:pt x="40" y="27"/>
                    <a:pt x="40" y="27"/>
                  </a:cubicBezTo>
                  <a:cubicBezTo>
                    <a:pt x="49" y="27"/>
                    <a:pt x="49" y="27"/>
                    <a:pt x="49" y="27"/>
                  </a:cubicBezTo>
                  <a:cubicBezTo>
                    <a:pt x="48" y="39"/>
                    <a:pt x="48" y="39"/>
                    <a:pt x="48" y="39"/>
                  </a:cubicBezTo>
                  <a:cubicBezTo>
                    <a:pt x="70" y="50"/>
                    <a:pt x="70" y="50"/>
                    <a:pt x="70" y="50"/>
                  </a:cubicBezTo>
                  <a:cubicBezTo>
                    <a:pt x="44" y="42"/>
                    <a:pt x="44" y="42"/>
                    <a:pt x="44" y="42"/>
                  </a:cubicBezTo>
                  <a:cubicBezTo>
                    <a:pt x="47" y="30"/>
                    <a:pt x="47" y="30"/>
                    <a:pt x="47" y="30"/>
                  </a:cubicBezTo>
                  <a:cubicBezTo>
                    <a:pt x="38" y="30"/>
                    <a:pt x="38" y="30"/>
                    <a:pt x="38" y="30"/>
                  </a:cubicBezTo>
                  <a:cubicBezTo>
                    <a:pt x="35" y="15"/>
                    <a:pt x="48" y="1"/>
                    <a:pt x="49" y="0"/>
                  </a:cubicBezTo>
                  <a:cubicBezTo>
                    <a:pt x="20" y="5"/>
                    <a:pt x="0" y="20"/>
                    <a:pt x="0" y="58"/>
                  </a:cubicBezTo>
                  <a:cubicBezTo>
                    <a:pt x="32" y="60"/>
                    <a:pt x="32" y="60"/>
                    <a:pt x="32" y="60"/>
                  </a:cubicBezTo>
                  <a:cubicBezTo>
                    <a:pt x="111" y="65"/>
                    <a:pt x="111" y="65"/>
                    <a:pt x="111" y="65"/>
                  </a:cubicBezTo>
                  <a:cubicBezTo>
                    <a:pt x="117" y="50"/>
                    <a:pt x="127" y="40"/>
                    <a:pt x="139" y="34"/>
                  </a:cubicBezTo>
                  <a:cubicBezTo>
                    <a:pt x="131" y="19"/>
                    <a:pt x="117" y="10"/>
                    <a:pt x="100" y="4"/>
                  </a:cubicBezTo>
                  <a:cubicBezTo>
                    <a:pt x="100" y="4"/>
                    <a:pt x="100" y="4"/>
                    <a:pt x="100" y="4"/>
                  </a:cubicBezTo>
                  <a:cubicBezTo>
                    <a:pt x="100" y="4"/>
                    <a:pt x="100" y="4"/>
                    <a:pt x="100" y="4"/>
                  </a:cubicBezTo>
                  <a:cubicBezTo>
                    <a:pt x="100" y="4"/>
                    <a:pt x="100" y="4"/>
                    <a:pt x="100" y="4"/>
                  </a:cubicBezTo>
                  <a:cubicBezTo>
                    <a:pt x="100" y="4"/>
                    <a:pt x="114" y="21"/>
                    <a:pt x="111" y="35"/>
                  </a:cubicBezTo>
                  <a:cubicBezTo>
                    <a:pt x="103" y="34"/>
                    <a:pt x="103" y="34"/>
                    <a:pt x="103" y="34"/>
                  </a:cubicBezTo>
                  <a:cubicBezTo>
                    <a:pt x="105" y="46"/>
                    <a:pt x="105" y="46"/>
                    <a:pt x="105" y="46"/>
                  </a:cubicBezTo>
                  <a:cubicBezTo>
                    <a:pt x="80" y="51"/>
                    <a:pt x="80" y="51"/>
                    <a:pt x="80" y="51"/>
                  </a:cubicBezTo>
                  <a:cubicBezTo>
                    <a:pt x="101" y="43"/>
                    <a:pt x="101" y="43"/>
                    <a:pt x="101" y="43"/>
                  </a:cubicBezTo>
                  <a:cubicBezTo>
                    <a:pt x="100" y="31"/>
                    <a:pt x="100" y="31"/>
                    <a:pt x="100" y="31"/>
                  </a:cubicBezTo>
                  <a:cubicBezTo>
                    <a:pt x="109" y="32"/>
                    <a:pt x="109" y="32"/>
                    <a:pt x="109" y="32"/>
                  </a:cubicBezTo>
                  <a:cubicBezTo>
                    <a:pt x="109" y="32"/>
                    <a:pt x="111" y="24"/>
                    <a:pt x="100" y="4"/>
                  </a:cubicBezTo>
                  <a:cubicBezTo>
                    <a:pt x="101" y="8"/>
                    <a:pt x="100" y="38"/>
                    <a:pt x="76" y="50"/>
                  </a:cubicBezTo>
                  <a:cubicBezTo>
                    <a:pt x="76" y="50"/>
                    <a:pt x="44" y="30"/>
                    <a:pt x="4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77" name="Freeform 56"/>
            <p:cNvSpPr>
              <a:spLocks noEditPoints="1" noChangeArrowheads="1"/>
            </p:cNvSpPr>
            <p:nvPr/>
          </p:nvSpPr>
          <p:spPr bwMode="auto">
            <a:xfrm>
              <a:off x="576263" y="922338"/>
              <a:ext cx="301625" cy="250825"/>
            </a:xfrm>
            <a:custGeom>
              <a:avLst/>
              <a:gdLst>
                <a:gd name="T0" fmla="*/ 611254373 w 80"/>
                <a:gd name="T1" fmla="*/ 826883921 h 67"/>
                <a:gd name="T2" fmla="*/ 568612139 w 80"/>
                <a:gd name="T3" fmla="*/ 826883921 h 67"/>
                <a:gd name="T4" fmla="*/ 227444102 w 80"/>
                <a:gd name="T5" fmla="*/ 560597619 h 67"/>
                <a:gd name="T6" fmla="*/ 923990484 w 80"/>
                <a:gd name="T7" fmla="*/ 630675129 h 67"/>
                <a:gd name="T8" fmla="*/ 611254373 w 80"/>
                <a:gd name="T9" fmla="*/ 826883921 h 67"/>
                <a:gd name="T10" fmla="*/ 710764231 w 80"/>
                <a:gd name="T11" fmla="*/ 476507601 h 67"/>
                <a:gd name="T12" fmla="*/ 696546383 w 80"/>
                <a:gd name="T13" fmla="*/ 476507601 h 67"/>
                <a:gd name="T14" fmla="*/ 611254373 w 80"/>
                <a:gd name="T15" fmla="*/ 406433835 h 67"/>
                <a:gd name="T16" fmla="*/ 696546383 w 80"/>
                <a:gd name="T17" fmla="*/ 336360069 h 67"/>
                <a:gd name="T18" fmla="*/ 696546383 w 80"/>
                <a:gd name="T19" fmla="*/ 336360069 h 67"/>
                <a:gd name="T20" fmla="*/ 781838392 w 80"/>
                <a:gd name="T21" fmla="*/ 420450086 h 67"/>
                <a:gd name="T22" fmla="*/ 710764231 w 80"/>
                <a:gd name="T23" fmla="*/ 476507601 h 67"/>
                <a:gd name="T24" fmla="*/ 454888203 w 80"/>
                <a:gd name="T25" fmla="*/ 462495094 h 67"/>
                <a:gd name="T26" fmla="*/ 454888203 w 80"/>
                <a:gd name="T27" fmla="*/ 462495094 h 67"/>
                <a:gd name="T28" fmla="*/ 355382116 w 80"/>
                <a:gd name="T29" fmla="*/ 378405077 h 67"/>
                <a:gd name="T30" fmla="*/ 440674125 w 80"/>
                <a:gd name="T31" fmla="*/ 308327567 h 67"/>
                <a:gd name="T32" fmla="*/ 454888203 w 80"/>
                <a:gd name="T33" fmla="*/ 308327567 h 67"/>
                <a:gd name="T34" fmla="*/ 540180213 w 80"/>
                <a:gd name="T35" fmla="*/ 392417584 h 67"/>
                <a:gd name="T36" fmla="*/ 454888203 w 80"/>
                <a:gd name="T37" fmla="*/ 462495094 h 67"/>
                <a:gd name="T38" fmla="*/ 497534208 w 80"/>
                <a:gd name="T39" fmla="*/ 0 h 67"/>
                <a:gd name="T40" fmla="*/ 0 w 80"/>
                <a:gd name="T41" fmla="*/ 420450086 h 67"/>
                <a:gd name="T42" fmla="*/ 582826217 w 80"/>
                <a:gd name="T43" fmla="*/ 939002696 h 67"/>
                <a:gd name="T44" fmla="*/ 639686300 w 80"/>
                <a:gd name="T45" fmla="*/ 939002696 h 67"/>
                <a:gd name="T46" fmla="*/ 1137220508 w 80"/>
                <a:gd name="T47" fmla="*/ 518552610 h 67"/>
                <a:gd name="T48" fmla="*/ 568612139 w 80"/>
                <a:gd name="T49" fmla="*/ 0 h 67"/>
                <a:gd name="T50" fmla="*/ 497534208 w 80"/>
                <a:gd name="T51" fmla="*/ 0 h 6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0"/>
                <a:gd name="T79" fmla="*/ 0 h 67"/>
                <a:gd name="T80" fmla="*/ 80 w 80"/>
                <a:gd name="T81" fmla="*/ 67 h 6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0" h="67">
                  <a:moveTo>
                    <a:pt x="43" y="59"/>
                  </a:moveTo>
                  <a:cubicBezTo>
                    <a:pt x="42" y="59"/>
                    <a:pt x="41" y="59"/>
                    <a:pt x="40" y="59"/>
                  </a:cubicBezTo>
                  <a:cubicBezTo>
                    <a:pt x="29" y="58"/>
                    <a:pt x="18" y="50"/>
                    <a:pt x="16" y="40"/>
                  </a:cubicBezTo>
                  <a:cubicBezTo>
                    <a:pt x="65" y="45"/>
                    <a:pt x="65" y="45"/>
                    <a:pt x="65" y="45"/>
                  </a:cubicBezTo>
                  <a:cubicBezTo>
                    <a:pt x="62" y="53"/>
                    <a:pt x="54" y="59"/>
                    <a:pt x="43" y="59"/>
                  </a:cubicBezTo>
                  <a:moveTo>
                    <a:pt x="50" y="34"/>
                  </a:moveTo>
                  <a:cubicBezTo>
                    <a:pt x="50" y="34"/>
                    <a:pt x="50" y="34"/>
                    <a:pt x="49" y="34"/>
                  </a:cubicBezTo>
                  <a:cubicBezTo>
                    <a:pt x="46" y="34"/>
                    <a:pt x="43" y="31"/>
                    <a:pt x="43" y="29"/>
                  </a:cubicBezTo>
                  <a:cubicBezTo>
                    <a:pt x="43" y="26"/>
                    <a:pt x="46" y="24"/>
                    <a:pt x="49" y="24"/>
                  </a:cubicBezTo>
                  <a:cubicBezTo>
                    <a:pt x="49" y="24"/>
                    <a:pt x="49" y="24"/>
                    <a:pt x="49" y="24"/>
                  </a:cubicBezTo>
                  <a:cubicBezTo>
                    <a:pt x="53" y="24"/>
                    <a:pt x="55" y="27"/>
                    <a:pt x="55" y="30"/>
                  </a:cubicBezTo>
                  <a:cubicBezTo>
                    <a:pt x="55" y="32"/>
                    <a:pt x="53" y="34"/>
                    <a:pt x="50" y="34"/>
                  </a:cubicBezTo>
                  <a:moveTo>
                    <a:pt x="32" y="33"/>
                  </a:moveTo>
                  <a:cubicBezTo>
                    <a:pt x="32" y="33"/>
                    <a:pt x="32" y="33"/>
                    <a:pt x="32" y="33"/>
                  </a:cubicBezTo>
                  <a:cubicBezTo>
                    <a:pt x="28" y="32"/>
                    <a:pt x="25" y="30"/>
                    <a:pt x="25" y="27"/>
                  </a:cubicBezTo>
                  <a:cubicBezTo>
                    <a:pt x="25" y="24"/>
                    <a:pt x="28" y="22"/>
                    <a:pt x="31" y="22"/>
                  </a:cubicBezTo>
                  <a:cubicBezTo>
                    <a:pt x="31" y="22"/>
                    <a:pt x="31" y="22"/>
                    <a:pt x="32" y="22"/>
                  </a:cubicBezTo>
                  <a:cubicBezTo>
                    <a:pt x="35" y="23"/>
                    <a:pt x="38" y="25"/>
                    <a:pt x="38" y="28"/>
                  </a:cubicBezTo>
                  <a:cubicBezTo>
                    <a:pt x="38" y="31"/>
                    <a:pt x="35" y="33"/>
                    <a:pt x="32" y="33"/>
                  </a:cubicBezTo>
                  <a:moveTo>
                    <a:pt x="35" y="0"/>
                  </a:moveTo>
                  <a:cubicBezTo>
                    <a:pt x="15" y="0"/>
                    <a:pt x="0" y="12"/>
                    <a:pt x="0" y="30"/>
                  </a:cubicBezTo>
                  <a:cubicBezTo>
                    <a:pt x="0" y="48"/>
                    <a:pt x="19" y="65"/>
                    <a:pt x="41" y="67"/>
                  </a:cubicBezTo>
                  <a:cubicBezTo>
                    <a:pt x="42" y="67"/>
                    <a:pt x="43" y="67"/>
                    <a:pt x="45" y="67"/>
                  </a:cubicBezTo>
                  <a:cubicBezTo>
                    <a:pt x="64" y="67"/>
                    <a:pt x="80" y="54"/>
                    <a:pt x="80" y="37"/>
                  </a:cubicBezTo>
                  <a:cubicBezTo>
                    <a:pt x="79" y="19"/>
                    <a:pt x="62" y="2"/>
                    <a:pt x="40" y="0"/>
                  </a:cubicBezTo>
                  <a:cubicBezTo>
                    <a:pt x="38" y="0"/>
                    <a:pt x="37" y="0"/>
                    <a:pt x="3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78" name="Freeform 57"/>
            <p:cNvSpPr>
              <a:spLocks noChangeArrowheads="1"/>
            </p:cNvSpPr>
            <p:nvPr/>
          </p:nvSpPr>
          <p:spPr bwMode="auto">
            <a:xfrm>
              <a:off x="1806575" y="1287463"/>
              <a:ext cx="44450" cy="153988"/>
            </a:xfrm>
            <a:custGeom>
              <a:avLst/>
              <a:gdLst>
                <a:gd name="T0" fmla="*/ 54884638 w 12"/>
                <a:gd name="T1" fmla="*/ 0 h 41"/>
                <a:gd name="T2" fmla="*/ 27440467 w 12"/>
                <a:gd name="T3" fmla="*/ 70530260 h 41"/>
                <a:gd name="T4" fmla="*/ 41164404 w 12"/>
                <a:gd name="T5" fmla="*/ 84637063 h 41"/>
                <a:gd name="T6" fmla="*/ 0 w 12"/>
                <a:gd name="T7" fmla="*/ 493711819 h 41"/>
                <a:gd name="T8" fmla="*/ 82325104 w 12"/>
                <a:gd name="T9" fmla="*/ 578348882 h 41"/>
                <a:gd name="T10" fmla="*/ 164650208 w 12"/>
                <a:gd name="T11" fmla="*/ 507818622 h 41"/>
                <a:gd name="T12" fmla="*/ 123489508 w 12"/>
                <a:gd name="T13" fmla="*/ 84637063 h 41"/>
                <a:gd name="T14" fmla="*/ 137209742 w 12"/>
                <a:gd name="T15" fmla="*/ 70530260 h 41"/>
                <a:gd name="T16" fmla="*/ 109765571 w 12"/>
                <a:gd name="T17" fmla="*/ 0 h 41"/>
                <a:gd name="T18" fmla="*/ 54884638 w 12"/>
                <a:gd name="T19" fmla="*/ 0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41"/>
                <a:gd name="T32" fmla="*/ 12 w 12"/>
                <a:gd name="T33" fmla="*/ 41 h 4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41">
                  <a:moveTo>
                    <a:pt x="4" y="0"/>
                  </a:moveTo>
                  <a:cubicBezTo>
                    <a:pt x="2" y="2"/>
                    <a:pt x="2" y="5"/>
                    <a:pt x="2" y="5"/>
                  </a:cubicBezTo>
                  <a:cubicBezTo>
                    <a:pt x="2" y="5"/>
                    <a:pt x="3" y="5"/>
                    <a:pt x="3" y="6"/>
                  </a:cubicBezTo>
                  <a:cubicBezTo>
                    <a:pt x="0" y="35"/>
                    <a:pt x="0" y="35"/>
                    <a:pt x="0" y="35"/>
                  </a:cubicBezTo>
                  <a:cubicBezTo>
                    <a:pt x="6" y="41"/>
                    <a:pt x="6" y="41"/>
                    <a:pt x="6" y="41"/>
                  </a:cubicBezTo>
                  <a:cubicBezTo>
                    <a:pt x="12" y="36"/>
                    <a:pt x="12" y="36"/>
                    <a:pt x="12" y="36"/>
                  </a:cubicBezTo>
                  <a:cubicBezTo>
                    <a:pt x="9" y="6"/>
                    <a:pt x="9" y="6"/>
                    <a:pt x="9" y="6"/>
                  </a:cubicBezTo>
                  <a:cubicBezTo>
                    <a:pt x="10" y="6"/>
                    <a:pt x="10" y="5"/>
                    <a:pt x="10" y="5"/>
                  </a:cubicBezTo>
                  <a:cubicBezTo>
                    <a:pt x="10" y="2"/>
                    <a:pt x="8" y="0"/>
                    <a:pt x="8"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79" name="Freeform 58"/>
            <p:cNvSpPr>
              <a:spLocks noChangeArrowheads="1"/>
            </p:cNvSpPr>
            <p:nvPr/>
          </p:nvSpPr>
          <p:spPr bwMode="auto">
            <a:xfrm>
              <a:off x="1843088" y="1282700"/>
              <a:ext cx="60325" cy="38100"/>
            </a:xfrm>
            <a:custGeom>
              <a:avLst/>
              <a:gdLst>
                <a:gd name="T0" fmla="*/ 113723936 w 16"/>
                <a:gd name="T1" fmla="*/ 0 h 10"/>
                <a:gd name="T2" fmla="*/ 14214078 w 16"/>
                <a:gd name="T3" fmla="*/ 14516100 h 10"/>
                <a:gd name="T4" fmla="*/ 0 w 16"/>
                <a:gd name="T5" fmla="*/ 14516100 h 10"/>
                <a:gd name="T6" fmla="*/ 42646005 w 16"/>
                <a:gd name="T7" fmla="*/ 145161000 h 10"/>
                <a:gd name="T8" fmla="*/ 227444102 w 16"/>
                <a:gd name="T9" fmla="*/ 43548300 h 10"/>
                <a:gd name="T10" fmla="*/ 113723936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8" y="0"/>
                  </a:moveTo>
                  <a:cubicBezTo>
                    <a:pt x="8" y="0"/>
                    <a:pt x="6" y="1"/>
                    <a:pt x="1" y="1"/>
                  </a:cubicBezTo>
                  <a:cubicBezTo>
                    <a:pt x="1" y="1"/>
                    <a:pt x="1" y="1"/>
                    <a:pt x="0" y="1"/>
                  </a:cubicBezTo>
                  <a:cubicBezTo>
                    <a:pt x="0" y="1"/>
                    <a:pt x="4" y="5"/>
                    <a:pt x="3" y="10"/>
                  </a:cubicBezTo>
                  <a:cubicBezTo>
                    <a:pt x="16" y="3"/>
                    <a:pt x="16" y="3"/>
                    <a:pt x="16" y="3"/>
                  </a:cubicBezTo>
                  <a:cubicBezTo>
                    <a:pt x="16" y="3"/>
                    <a:pt x="11" y="1"/>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80" name="Freeform 59"/>
            <p:cNvSpPr>
              <a:spLocks noChangeArrowheads="1"/>
            </p:cNvSpPr>
            <p:nvPr/>
          </p:nvSpPr>
          <p:spPr bwMode="auto">
            <a:xfrm>
              <a:off x="1757363" y="1274763"/>
              <a:ext cx="60325" cy="41275"/>
            </a:xfrm>
            <a:custGeom>
              <a:avLst/>
              <a:gdLst>
                <a:gd name="T0" fmla="*/ 113723936 w 16"/>
                <a:gd name="T1" fmla="*/ 0 h 11"/>
                <a:gd name="T2" fmla="*/ 0 w 16"/>
                <a:gd name="T3" fmla="*/ 14078527 h 11"/>
                <a:gd name="T4" fmla="*/ 184798097 w 16"/>
                <a:gd name="T5" fmla="*/ 154875057 h 11"/>
                <a:gd name="T6" fmla="*/ 227444102 w 16"/>
                <a:gd name="T7" fmla="*/ 28160807 h 11"/>
                <a:gd name="T8" fmla="*/ 113723936 w 16"/>
                <a:gd name="T9" fmla="*/ 0 h 11"/>
                <a:gd name="T10" fmla="*/ 113723936 w 16"/>
                <a:gd name="T11" fmla="*/ 0 h 11"/>
                <a:gd name="T12" fmla="*/ 0 60000 65536"/>
                <a:gd name="T13" fmla="*/ 0 60000 65536"/>
                <a:gd name="T14" fmla="*/ 0 60000 65536"/>
                <a:gd name="T15" fmla="*/ 0 60000 65536"/>
                <a:gd name="T16" fmla="*/ 0 60000 65536"/>
                <a:gd name="T17" fmla="*/ 0 60000 65536"/>
                <a:gd name="T18" fmla="*/ 0 w 16"/>
                <a:gd name="T19" fmla="*/ 0 h 11"/>
                <a:gd name="T20" fmla="*/ 16 w 16"/>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6" h="11">
                  <a:moveTo>
                    <a:pt x="8" y="0"/>
                  </a:moveTo>
                  <a:cubicBezTo>
                    <a:pt x="4" y="0"/>
                    <a:pt x="0" y="1"/>
                    <a:pt x="0" y="1"/>
                  </a:cubicBezTo>
                  <a:cubicBezTo>
                    <a:pt x="13" y="11"/>
                    <a:pt x="13" y="11"/>
                    <a:pt x="13" y="11"/>
                  </a:cubicBezTo>
                  <a:cubicBezTo>
                    <a:pt x="12" y="5"/>
                    <a:pt x="16" y="2"/>
                    <a:pt x="16" y="2"/>
                  </a:cubicBezTo>
                  <a:cubicBezTo>
                    <a:pt x="10" y="1"/>
                    <a:pt x="8" y="0"/>
                    <a:pt x="8" y="0"/>
                  </a:cubicBezTo>
                  <a:cubicBezTo>
                    <a:pt x="8" y="0"/>
                    <a:pt x="8"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81" name="Freeform 60"/>
            <p:cNvSpPr>
              <a:spLocks noEditPoints="1" noChangeArrowheads="1"/>
            </p:cNvSpPr>
            <p:nvPr/>
          </p:nvSpPr>
          <p:spPr bwMode="auto">
            <a:xfrm>
              <a:off x="1622425" y="1282700"/>
              <a:ext cx="431800" cy="230188"/>
            </a:xfrm>
            <a:custGeom>
              <a:avLst/>
              <a:gdLst>
                <a:gd name="T0" fmla="*/ 479346812 w 115"/>
                <a:gd name="T1" fmla="*/ 0 h 61"/>
                <a:gd name="T2" fmla="*/ 479346812 w 115"/>
                <a:gd name="T3" fmla="*/ 0 h 61"/>
                <a:gd name="T4" fmla="*/ 479346812 w 115"/>
                <a:gd name="T5" fmla="*/ 0 h 61"/>
                <a:gd name="T6" fmla="*/ 479346812 w 115"/>
                <a:gd name="T7" fmla="*/ 0 h 61"/>
                <a:gd name="T8" fmla="*/ 479346812 w 115"/>
                <a:gd name="T9" fmla="*/ 0 h 61"/>
                <a:gd name="T10" fmla="*/ 0 w 115"/>
                <a:gd name="T11" fmla="*/ 299036853 h 61"/>
                <a:gd name="T12" fmla="*/ 352461443 w 115"/>
                <a:gd name="T13" fmla="*/ 768952448 h 61"/>
                <a:gd name="T14" fmla="*/ 1268853687 w 115"/>
                <a:gd name="T15" fmla="*/ 840152238 h 61"/>
                <a:gd name="T16" fmla="*/ 1621315130 w 115"/>
                <a:gd name="T17" fmla="*/ 868631399 h 61"/>
                <a:gd name="T18" fmla="*/ 1085575238 w 115"/>
                <a:gd name="T19" fmla="*/ 56958322 h 61"/>
                <a:gd name="T20" fmla="*/ 1198365153 w 115"/>
                <a:gd name="T21" fmla="*/ 455674127 h 61"/>
                <a:gd name="T22" fmla="*/ 1099674447 w 115"/>
                <a:gd name="T23" fmla="*/ 441436433 h 61"/>
                <a:gd name="T24" fmla="*/ 1127872864 w 115"/>
                <a:gd name="T25" fmla="*/ 583836013 h 61"/>
                <a:gd name="T26" fmla="*/ 845903710 w 115"/>
                <a:gd name="T27" fmla="*/ 655032029 h 61"/>
                <a:gd name="T28" fmla="*/ 1085575238 w 115"/>
                <a:gd name="T29" fmla="*/ 541115384 h 61"/>
                <a:gd name="T30" fmla="*/ 1071476030 w 115"/>
                <a:gd name="T31" fmla="*/ 398715805 h 61"/>
                <a:gd name="T32" fmla="*/ 1184265944 w 115"/>
                <a:gd name="T33" fmla="*/ 412957272 h 61"/>
                <a:gd name="T34" fmla="*/ 1085575238 w 115"/>
                <a:gd name="T35" fmla="*/ 56958322 h 61"/>
                <a:gd name="T36" fmla="*/ 1085575238 w 115"/>
                <a:gd name="T37" fmla="*/ 56958322 h 61"/>
                <a:gd name="T38" fmla="*/ 775411421 w 115"/>
                <a:gd name="T39" fmla="*/ 640794336 h 61"/>
                <a:gd name="T40" fmla="*/ 479346812 w 115"/>
                <a:gd name="T41" fmla="*/ 0 h 61"/>
                <a:gd name="T42" fmla="*/ 380656106 w 115"/>
                <a:gd name="T43" fmla="*/ 341757482 h 61"/>
                <a:gd name="T44" fmla="*/ 479346812 w 115"/>
                <a:gd name="T45" fmla="*/ 341757482 h 61"/>
                <a:gd name="T46" fmla="*/ 479346812 w 115"/>
                <a:gd name="T47" fmla="*/ 498394756 h 61"/>
                <a:gd name="T48" fmla="*/ 719018341 w 115"/>
                <a:gd name="T49" fmla="*/ 640794336 h 61"/>
                <a:gd name="T50" fmla="*/ 422949977 w 115"/>
                <a:gd name="T51" fmla="*/ 526873917 h 61"/>
                <a:gd name="T52" fmla="*/ 451148395 w 115"/>
                <a:gd name="T53" fmla="*/ 384474337 h 61"/>
                <a:gd name="T54" fmla="*/ 352461443 w 115"/>
                <a:gd name="T55" fmla="*/ 384474337 h 61"/>
                <a:gd name="T56" fmla="*/ 479346812 w 115"/>
                <a:gd name="T57" fmla="*/ 0 h 61"/>
                <a:gd name="T58" fmla="*/ 479346812 w 115"/>
                <a:gd name="T59" fmla="*/ 0 h 61"/>
                <a:gd name="T60" fmla="*/ 479346812 w 115"/>
                <a:gd name="T61" fmla="*/ 0 h 6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61"/>
                <a:gd name="T95" fmla="*/ 115 w 115"/>
                <a:gd name="T96" fmla="*/ 61 h 6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61">
                  <a:moveTo>
                    <a:pt x="34" y="0"/>
                  </a:moveTo>
                  <a:cubicBezTo>
                    <a:pt x="34" y="0"/>
                    <a:pt x="34" y="0"/>
                    <a:pt x="34" y="0"/>
                  </a:cubicBezTo>
                  <a:cubicBezTo>
                    <a:pt x="34" y="0"/>
                    <a:pt x="34" y="0"/>
                    <a:pt x="34" y="0"/>
                  </a:cubicBezTo>
                  <a:cubicBezTo>
                    <a:pt x="34" y="0"/>
                    <a:pt x="34" y="0"/>
                    <a:pt x="34" y="0"/>
                  </a:cubicBezTo>
                  <a:moveTo>
                    <a:pt x="34" y="0"/>
                  </a:moveTo>
                  <a:cubicBezTo>
                    <a:pt x="20" y="2"/>
                    <a:pt x="7" y="8"/>
                    <a:pt x="0" y="21"/>
                  </a:cubicBezTo>
                  <a:cubicBezTo>
                    <a:pt x="11" y="29"/>
                    <a:pt x="20" y="40"/>
                    <a:pt x="25" y="54"/>
                  </a:cubicBezTo>
                  <a:cubicBezTo>
                    <a:pt x="90" y="59"/>
                    <a:pt x="90" y="59"/>
                    <a:pt x="90" y="59"/>
                  </a:cubicBezTo>
                  <a:cubicBezTo>
                    <a:pt x="115" y="61"/>
                    <a:pt x="115" y="61"/>
                    <a:pt x="115" y="61"/>
                  </a:cubicBezTo>
                  <a:cubicBezTo>
                    <a:pt x="115" y="28"/>
                    <a:pt x="99" y="12"/>
                    <a:pt x="77" y="4"/>
                  </a:cubicBezTo>
                  <a:cubicBezTo>
                    <a:pt x="78" y="5"/>
                    <a:pt x="88" y="19"/>
                    <a:pt x="85" y="32"/>
                  </a:cubicBezTo>
                  <a:cubicBezTo>
                    <a:pt x="78" y="31"/>
                    <a:pt x="78" y="31"/>
                    <a:pt x="78" y="31"/>
                  </a:cubicBezTo>
                  <a:cubicBezTo>
                    <a:pt x="80" y="41"/>
                    <a:pt x="80" y="41"/>
                    <a:pt x="80" y="41"/>
                  </a:cubicBezTo>
                  <a:cubicBezTo>
                    <a:pt x="60" y="46"/>
                    <a:pt x="60" y="46"/>
                    <a:pt x="60" y="46"/>
                  </a:cubicBezTo>
                  <a:cubicBezTo>
                    <a:pt x="77" y="38"/>
                    <a:pt x="77" y="38"/>
                    <a:pt x="77" y="38"/>
                  </a:cubicBezTo>
                  <a:cubicBezTo>
                    <a:pt x="76" y="28"/>
                    <a:pt x="76" y="28"/>
                    <a:pt x="76" y="28"/>
                  </a:cubicBezTo>
                  <a:cubicBezTo>
                    <a:pt x="84" y="29"/>
                    <a:pt x="84" y="29"/>
                    <a:pt x="84" y="29"/>
                  </a:cubicBezTo>
                  <a:cubicBezTo>
                    <a:pt x="84" y="29"/>
                    <a:pt x="86" y="21"/>
                    <a:pt x="77" y="4"/>
                  </a:cubicBezTo>
                  <a:cubicBezTo>
                    <a:pt x="77" y="4"/>
                    <a:pt x="77" y="4"/>
                    <a:pt x="77" y="4"/>
                  </a:cubicBezTo>
                  <a:cubicBezTo>
                    <a:pt x="80" y="31"/>
                    <a:pt x="55" y="45"/>
                    <a:pt x="55" y="45"/>
                  </a:cubicBezTo>
                  <a:cubicBezTo>
                    <a:pt x="35" y="31"/>
                    <a:pt x="34" y="3"/>
                    <a:pt x="34" y="0"/>
                  </a:cubicBezTo>
                  <a:cubicBezTo>
                    <a:pt x="25" y="16"/>
                    <a:pt x="27" y="24"/>
                    <a:pt x="27" y="24"/>
                  </a:cubicBezTo>
                  <a:cubicBezTo>
                    <a:pt x="34" y="24"/>
                    <a:pt x="34" y="24"/>
                    <a:pt x="34" y="24"/>
                  </a:cubicBezTo>
                  <a:cubicBezTo>
                    <a:pt x="34" y="35"/>
                    <a:pt x="34" y="35"/>
                    <a:pt x="34" y="35"/>
                  </a:cubicBezTo>
                  <a:cubicBezTo>
                    <a:pt x="51" y="45"/>
                    <a:pt x="51" y="45"/>
                    <a:pt x="51" y="45"/>
                  </a:cubicBezTo>
                  <a:cubicBezTo>
                    <a:pt x="30" y="37"/>
                    <a:pt x="30" y="37"/>
                    <a:pt x="30" y="37"/>
                  </a:cubicBezTo>
                  <a:cubicBezTo>
                    <a:pt x="32" y="27"/>
                    <a:pt x="32" y="27"/>
                    <a:pt x="32" y="27"/>
                  </a:cubicBezTo>
                  <a:cubicBezTo>
                    <a:pt x="25" y="27"/>
                    <a:pt x="25" y="27"/>
                    <a:pt x="25" y="27"/>
                  </a:cubicBezTo>
                  <a:cubicBezTo>
                    <a:pt x="23" y="13"/>
                    <a:pt x="34" y="0"/>
                    <a:pt x="34" y="0"/>
                  </a:cubicBezTo>
                  <a:cubicBezTo>
                    <a:pt x="34" y="0"/>
                    <a:pt x="34" y="0"/>
                    <a:pt x="34" y="0"/>
                  </a:cubicBezTo>
                  <a:cubicBezTo>
                    <a:pt x="34" y="0"/>
                    <a:pt x="34" y="0"/>
                    <a:pt x="3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82" name="Freeform 61"/>
            <p:cNvSpPr>
              <a:spLocks noEditPoints="1" noChangeArrowheads="1"/>
            </p:cNvSpPr>
            <p:nvPr/>
          </p:nvSpPr>
          <p:spPr bwMode="auto">
            <a:xfrm>
              <a:off x="1708150" y="1042988"/>
              <a:ext cx="244475" cy="228600"/>
            </a:xfrm>
            <a:custGeom>
              <a:avLst/>
              <a:gdLst>
                <a:gd name="T0" fmla="*/ 495118292 w 65"/>
                <a:gd name="T1" fmla="*/ 744336590 h 61"/>
                <a:gd name="T2" fmla="*/ 466826893 w 65"/>
                <a:gd name="T3" fmla="*/ 744336590 h 61"/>
                <a:gd name="T4" fmla="*/ 169755918 w 65"/>
                <a:gd name="T5" fmla="*/ 519630285 h 61"/>
                <a:gd name="T6" fmla="*/ 749752169 w 65"/>
                <a:gd name="T7" fmla="*/ 561763889 h 61"/>
                <a:gd name="T8" fmla="*/ 495118292 w 65"/>
                <a:gd name="T9" fmla="*/ 744336590 h 61"/>
                <a:gd name="T10" fmla="*/ 579996251 w 65"/>
                <a:gd name="T11" fmla="*/ 435366826 h 61"/>
                <a:gd name="T12" fmla="*/ 565850552 w 65"/>
                <a:gd name="T13" fmla="*/ 435366826 h 61"/>
                <a:gd name="T14" fmla="*/ 495118292 w 65"/>
                <a:gd name="T15" fmla="*/ 365145403 h 61"/>
                <a:gd name="T16" fmla="*/ 565850552 w 65"/>
                <a:gd name="T17" fmla="*/ 308969764 h 61"/>
                <a:gd name="T18" fmla="*/ 565850552 w 65"/>
                <a:gd name="T19" fmla="*/ 308969764 h 61"/>
                <a:gd name="T20" fmla="*/ 636582811 w 65"/>
                <a:gd name="T21" fmla="*/ 379191187 h 61"/>
                <a:gd name="T22" fmla="*/ 579996251 w 65"/>
                <a:gd name="T23" fmla="*/ 435366826 h 61"/>
                <a:gd name="T24" fmla="*/ 367803235 w 65"/>
                <a:gd name="T25" fmla="*/ 421321043 h 61"/>
                <a:gd name="T26" fmla="*/ 353657535 w 65"/>
                <a:gd name="T27" fmla="*/ 421321043 h 61"/>
                <a:gd name="T28" fmla="*/ 282925276 w 65"/>
                <a:gd name="T29" fmla="*/ 337057584 h 61"/>
                <a:gd name="T30" fmla="*/ 353657535 w 65"/>
                <a:gd name="T31" fmla="*/ 280881944 h 61"/>
                <a:gd name="T32" fmla="*/ 353657535 w 65"/>
                <a:gd name="T33" fmla="*/ 280881944 h 61"/>
                <a:gd name="T34" fmla="*/ 438535494 w 65"/>
                <a:gd name="T35" fmla="*/ 351103367 h 61"/>
                <a:gd name="T36" fmla="*/ 367803235 w 65"/>
                <a:gd name="T37" fmla="*/ 421321043 h 61"/>
                <a:gd name="T38" fmla="*/ 410240333 w 65"/>
                <a:gd name="T39" fmla="*/ 0 h 61"/>
                <a:gd name="T40" fmla="*/ 0 w 65"/>
                <a:gd name="T41" fmla="*/ 379191187 h 61"/>
                <a:gd name="T42" fmla="*/ 466826893 w 65"/>
                <a:gd name="T43" fmla="*/ 856687869 h 61"/>
                <a:gd name="T44" fmla="*/ 509267753 w 65"/>
                <a:gd name="T45" fmla="*/ 856687869 h 61"/>
                <a:gd name="T46" fmla="*/ 919508087 w 65"/>
                <a:gd name="T47" fmla="*/ 477496682 h 61"/>
                <a:gd name="T48" fmla="*/ 466826893 w 65"/>
                <a:gd name="T49" fmla="*/ 0 h 61"/>
                <a:gd name="T50" fmla="*/ 410240333 w 65"/>
                <a:gd name="T51" fmla="*/ 0 h 6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5"/>
                <a:gd name="T79" fmla="*/ 0 h 61"/>
                <a:gd name="T80" fmla="*/ 65 w 65"/>
                <a:gd name="T81" fmla="*/ 61 h 6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5" h="61">
                  <a:moveTo>
                    <a:pt x="35" y="53"/>
                  </a:moveTo>
                  <a:cubicBezTo>
                    <a:pt x="34" y="53"/>
                    <a:pt x="34" y="53"/>
                    <a:pt x="33" y="53"/>
                  </a:cubicBezTo>
                  <a:cubicBezTo>
                    <a:pt x="23" y="52"/>
                    <a:pt x="15" y="45"/>
                    <a:pt x="12" y="37"/>
                  </a:cubicBezTo>
                  <a:cubicBezTo>
                    <a:pt x="53" y="40"/>
                    <a:pt x="53" y="40"/>
                    <a:pt x="53" y="40"/>
                  </a:cubicBezTo>
                  <a:cubicBezTo>
                    <a:pt x="51" y="48"/>
                    <a:pt x="44" y="53"/>
                    <a:pt x="35" y="53"/>
                  </a:cubicBezTo>
                  <a:moveTo>
                    <a:pt x="41" y="31"/>
                  </a:moveTo>
                  <a:cubicBezTo>
                    <a:pt x="41" y="31"/>
                    <a:pt x="40" y="31"/>
                    <a:pt x="40" y="31"/>
                  </a:cubicBezTo>
                  <a:cubicBezTo>
                    <a:pt x="37" y="31"/>
                    <a:pt x="35" y="29"/>
                    <a:pt x="35" y="26"/>
                  </a:cubicBezTo>
                  <a:cubicBezTo>
                    <a:pt x="35" y="24"/>
                    <a:pt x="37" y="22"/>
                    <a:pt x="40" y="22"/>
                  </a:cubicBezTo>
                  <a:cubicBezTo>
                    <a:pt x="40" y="22"/>
                    <a:pt x="40" y="22"/>
                    <a:pt x="40" y="22"/>
                  </a:cubicBezTo>
                  <a:cubicBezTo>
                    <a:pt x="43" y="22"/>
                    <a:pt x="45" y="24"/>
                    <a:pt x="45" y="27"/>
                  </a:cubicBezTo>
                  <a:cubicBezTo>
                    <a:pt x="45" y="29"/>
                    <a:pt x="43" y="31"/>
                    <a:pt x="41" y="31"/>
                  </a:cubicBezTo>
                  <a:moveTo>
                    <a:pt x="26" y="30"/>
                  </a:moveTo>
                  <a:cubicBezTo>
                    <a:pt x="26" y="30"/>
                    <a:pt x="26" y="30"/>
                    <a:pt x="25" y="30"/>
                  </a:cubicBezTo>
                  <a:cubicBezTo>
                    <a:pt x="23" y="29"/>
                    <a:pt x="20" y="27"/>
                    <a:pt x="20" y="24"/>
                  </a:cubicBezTo>
                  <a:cubicBezTo>
                    <a:pt x="20" y="22"/>
                    <a:pt x="22" y="20"/>
                    <a:pt x="25" y="20"/>
                  </a:cubicBezTo>
                  <a:cubicBezTo>
                    <a:pt x="25" y="20"/>
                    <a:pt x="25" y="20"/>
                    <a:pt x="25" y="20"/>
                  </a:cubicBezTo>
                  <a:cubicBezTo>
                    <a:pt x="28" y="21"/>
                    <a:pt x="31" y="23"/>
                    <a:pt x="31" y="25"/>
                  </a:cubicBezTo>
                  <a:cubicBezTo>
                    <a:pt x="31" y="28"/>
                    <a:pt x="29" y="30"/>
                    <a:pt x="26" y="30"/>
                  </a:cubicBezTo>
                  <a:moveTo>
                    <a:pt x="29" y="0"/>
                  </a:moveTo>
                  <a:cubicBezTo>
                    <a:pt x="13" y="0"/>
                    <a:pt x="0" y="11"/>
                    <a:pt x="0" y="27"/>
                  </a:cubicBezTo>
                  <a:cubicBezTo>
                    <a:pt x="0" y="44"/>
                    <a:pt x="14" y="59"/>
                    <a:pt x="33" y="61"/>
                  </a:cubicBezTo>
                  <a:cubicBezTo>
                    <a:pt x="34" y="61"/>
                    <a:pt x="35" y="61"/>
                    <a:pt x="36" y="61"/>
                  </a:cubicBezTo>
                  <a:cubicBezTo>
                    <a:pt x="52" y="61"/>
                    <a:pt x="65" y="49"/>
                    <a:pt x="65" y="34"/>
                  </a:cubicBezTo>
                  <a:cubicBezTo>
                    <a:pt x="65" y="17"/>
                    <a:pt x="51" y="2"/>
                    <a:pt x="33" y="0"/>
                  </a:cubicBezTo>
                  <a:cubicBezTo>
                    <a:pt x="32" y="0"/>
                    <a:pt x="30" y="0"/>
                    <a:pt x="2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83" name="Freeform 62"/>
            <p:cNvSpPr>
              <a:spLocks noChangeArrowheads="1"/>
            </p:cNvSpPr>
            <p:nvPr/>
          </p:nvSpPr>
          <p:spPr bwMode="auto">
            <a:xfrm>
              <a:off x="2049463" y="79375"/>
              <a:ext cx="12700" cy="49213"/>
            </a:xfrm>
            <a:custGeom>
              <a:avLst/>
              <a:gdLst>
                <a:gd name="T0" fmla="*/ 17919700 w 3"/>
                <a:gd name="T1" fmla="*/ 0 h 13"/>
                <a:gd name="T2" fmla="*/ 0 w 3"/>
                <a:gd name="T3" fmla="*/ 28660894 h 13"/>
                <a:gd name="T4" fmla="*/ 17919700 w 3"/>
                <a:gd name="T5" fmla="*/ 28660894 h 13"/>
                <a:gd name="T6" fmla="*/ 0 w 3"/>
                <a:gd name="T7" fmla="*/ 157640596 h 13"/>
                <a:gd name="T8" fmla="*/ 17919700 w 3"/>
                <a:gd name="T9" fmla="*/ 186301490 h 13"/>
                <a:gd name="T10" fmla="*/ 53763333 w 3"/>
                <a:gd name="T11" fmla="*/ 171969150 h 13"/>
                <a:gd name="T12" fmla="*/ 35843633 w 3"/>
                <a:gd name="T13" fmla="*/ 42993234 h 13"/>
                <a:gd name="T14" fmla="*/ 53763333 w 3"/>
                <a:gd name="T15" fmla="*/ 28660894 h 13"/>
                <a:gd name="T16" fmla="*/ 35843633 w 3"/>
                <a:gd name="T17" fmla="*/ 14332340 h 13"/>
                <a:gd name="T18" fmla="*/ 17919700 w 3"/>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13"/>
                <a:gd name="T32" fmla="*/ 3 w 3"/>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13">
                  <a:moveTo>
                    <a:pt x="1" y="0"/>
                  </a:moveTo>
                  <a:cubicBezTo>
                    <a:pt x="1" y="0"/>
                    <a:pt x="0" y="1"/>
                    <a:pt x="0" y="2"/>
                  </a:cubicBezTo>
                  <a:cubicBezTo>
                    <a:pt x="1" y="2"/>
                    <a:pt x="1" y="2"/>
                    <a:pt x="1" y="2"/>
                  </a:cubicBezTo>
                  <a:cubicBezTo>
                    <a:pt x="0" y="11"/>
                    <a:pt x="0" y="11"/>
                    <a:pt x="0" y="11"/>
                  </a:cubicBezTo>
                  <a:cubicBezTo>
                    <a:pt x="1" y="13"/>
                    <a:pt x="1" y="13"/>
                    <a:pt x="1" y="13"/>
                  </a:cubicBezTo>
                  <a:cubicBezTo>
                    <a:pt x="3" y="12"/>
                    <a:pt x="3" y="12"/>
                    <a:pt x="3" y="12"/>
                  </a:cubicBezTo>
                  <a:cubicBezTo>
                    <a:pt x="2" y="3"/>
                    <a:pt x="2" y="3"/>
                    <a:pt x="2" y="3"/>
                  </a:cubicBezTo>
                  <a:cubicBezTo>
                    <a:pt x="3" y="2"/>
                    <a:pt x="3" y="2"/>
                    <a:pt x="3" y="2"/>
                  </a:cubicBezTo>
                  <a:cubicBezTo>
                    <a:pt x="3" y="2"/>
                    <a:pt x="3" y="1"/>
                    <a:pt x="2" y="1"/>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84" name="Freeform 63"/>
            <p:cNvSpPr>
              <a:spLocks noChangeArrowheads="1"/>
            </p:cNvSpPr>
            <p:nvPr/>
          </p:nvSpPr>
          <p:spPr bwMode="auto">
            <a:xfrm>
              <a:off x="1982788" y="76200"/>
              <a:ext cx="142875" cy="85725"/>
            </a:xfrm>
            <a:custGeom>
              <a:avLst/>
              <a:gdLst>
                <a:gd name="T0" fmla="*/ 183774849 w 38"/>
                <a:gd name="T1" fmla="*/ 0 h 23"/>
                <a:gd name="T2" fmla="*/ 183774849 w 38"/>
                <a:gd name="T3" fmla="*/ 0 h 23"/>
                <a:gd name="T4" fmla="*/ 141367293 w 38"/>
                <a:gd name="T5" fmla="*/ 111133145 h 23"/>
                <a:gd name="T6" fmla="*/ 183774849 w 38"/>
                <a:gd name="T7" fmla="*/ 111133145 h 23"/>
                <a:gd name="T8" fmla="*/ 169637743 w 38"/>
                <a:gd name="T9" fmla="*/ 152810403 h 23"/>
                <a:gd name="T10" fmla="*/ 254460375 w 38"/>
                <a:gd name="T11" fmla="*/ 208378839 h 23"/>
                <a:gd name="T12" fmla="*/ 155504398 w 38"/>
                <a:gd name="T13" fmla="*/ 166701580 h 23"/>
                <a:gd name="T14" fmla="*/ 169637743 w 38"/>
                <a:gd name="T15" fmla="*/ 125028049 h 23"/>
                <a:gd name="T16" fmla="*/ 141367293 w 38"/>
                <a:gd name="T17" fmla="*/ 125028049 h 23"/>
                <a:gd name="T18" fmla="*/ 183774849 w 38"/>
                <a:gd name="T19" fmla="*/ 0 h 23"/>
                <a:gd name="T20" fmla="*/ 0 w 38"/>
                <a:gd name="T21" fmla="*/ 208378839 h 23"/>
                <a:gd name="T22" fmla="*/ 113093082 w 38"/>
                <a:gd name="T23" fmla="*/ 236161193 h 23"/>
                <a:gd name="T24" fmla="*/ 424098118 w 38"/>
                <a:gd name="T25" fmla="*/ 291729629 h 23"/>
                <a:gd name="T26" fmla="*/ 537191201 w 38"/>
                <a:gd name="T27" fmla="*/ 319511984 h 23"/>
                <a:gd name="T28" fmla="*/ 367553457 w 38"/>
                <a:gd name="T29" fmla="*/ 41677259 h 23"/>
                <a:gd name="T30" fmla="*/ 367553457 w 38"/>
                <a:gd name="T31" fmla="*/ 41677259 h 23"/>
                <a:gd name="T32" fmla="*/ 367553457 w 38"/>
                <a:gd name="T33" fmla="*/ 41677259 h 23"/>
                <a:gd name="T34" fmla="*/ 367553457 w 38"/>
                <a:gd name="T35" fmla="*/ 41677259 h 23"/>
                <a:gd name="T36" fmla="*/ 409961013 w 38"/>
                <a:gd name="T37" fmla="*/ 166701580 h 23"/>
                <a:gd name="T38" fmla="*/ 367553457 w 38"/>
                <a:gd name="T39" fmla="*/ 166701580 h 23"/>
                <a:gd name="T40" fmla="*/ 381686803 w 38"/>
                <a:gd name="T41" fmla="*/ 208378839 h 23"/>
                <a:gd name="T42" fmla="*/ 296867931 w 38"/>
                <a:gd name="T43" fmla="*/ 222270016 h 23"/>
                <a:gd name="T44" fmla="*/ 367553457 w 38"/>
                <a:gd name="T45" fmla="*/ 194483935 h 23"/>
                <a:gd name="T46" fmla="*/ 367553457 w 38"/>
                <a:gd name="T47" fmla="*/ 152810403 h 23"/>
                <a:gd name="T48" fmla="*/ 395823908 w 38"/>
                <a:gd name="T49" fmla="*/ 152810403 h 23"/>
                <a:gd name="T50" fmla="*/ 367553457 w 38"/>
                <a:gd name="T51" fmla="*/ 41677259 h 23"/>
                <a:gd name="T52" fmla="*/ 268597480 w 38"/>
                <a:gd name="T53" fmla="*/ 222270016 h 23"/>
                <a:gd name="T54" fmla="*/ 183774849 w 38"/>
                <a:gd name="T55" fmla="*/ 0 h 2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8"/>
                <a:gd name="T85" fmla="*/ 0 h 23"/>
                <a:gd name="T86" fmla="*/ 38 w 38"/>
                <a:gd name="T87" fmla="*/ 23 h 2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8" h="23">
                  <a:moveTo>
                    <a:pt x="13" y="0"/>
                  </a:moveTo>
                  <a:cubicBezTo>
                    <a:pt x="13" y="0"/>
                    <a:pt x="13" y="0"/>
                    <a:pt x="13" y="0"/>
                  </a:cubicBezTo>
                  <a:cubicBezTo>
                    <a:pt x="10" y="5"/>
                    <a:pt x="10" y="8"/>
                    <a:pt x="10" y="8"/>
                  </a:cubicBezTo>
                  <a:cubicBezTo>
                    <a:pt x="13" y="8"/>
                    <a:pt x="13" y="8"/>
                    <a:pt x="13" y="8"/>
                  </a:cubicBezTo>
                  <a:cubicBezTo>
                    <a:pt x="12" y="11"/>
                    <a:pt x="12" y="11"/>
                    <a:pt x="12" y="11"/>
                  </a:cubicBezTo>
                  <a:cubicBezTo>
                    <a:pt x="18" y="15"/>
                    <a:pt x="18" y="15"/>
                    <a:pt x="18" y="15"/>
                  </a:cubicBezTo>
                  <a:cubicBezTo>
                    <a:pt x="11" y="12"/>
                    <a:pt x="11" y="12"/>
                    <a:pt x="11" y="12"/>
                  </a:cubicBezTo>
                  <a:cubicBezTo>
                    <a:pt x="12" y="9"/>
                    <a:pt x="12" y="9"/>
                    <a:pt x="12" y="9"/>
                  </a:cubicBezTo>
                  <a:cubicBezTo>
                    <a:pt x="10" y="9"/>
                    <a:pt x="10" y="9"/>
                    <a:pt x="10" y="9"/>
                  </a:cubicBezTo>
                  <a:cubicBezTo>
                    <a:pt x="9" y="4"/>
                    <a:pt x="12" y="1"/>
                    <a:pt x="13" y="0"/>
                  </a:cubicBezTo>
                  <a:cubicBezTo>
                    <a:pt x="5" y="1"/>
                    <a:pt x="0" y="4"/>
                    <a:pt x="0" y="15"/>
                  </a:cubicBezTo>
                  <a:cubicBezTo>
                    <a:pt x="8" y="17"/>
                    <a:pt x="8" y="17"/>
                    <a:pt x="8" y="17"/>
                  </a:cubicBezTo>
                  <a:cubicBezTo>
                    <a:pt x="30" y="21"/>
                    <a:pt x="30" y="21"/>
                    <a:pt x="30" y="21"/>
                  </a:cubicBezTo>
                  <a:cubicBezTo>
                    <a:pt x="38" y="23"/>
                    <a:pt x="38" y="23"/>
                    <a:pt x="38" y="23"/>
                  </a:cubicBezTo>
                  <a:cubicBezTo>
                    <a:pt x="38" y="12"/>
                    <a:pt x="33" y="6"/>
                    <a:pt x="26" y="3"/>
                  </a:cubicBezTo>
                  <a:cubicBezTo>
                    <a:pt x="26" y="3"/>
                    <a:pt x="26" y="3"/>
                    <a:pt x="26" y="3"/>
                  </a:cubicBezTo>
                  <a:cubicBezTo>
                    <a:pt x="26" y="3"/>
                    <a:pt x="26" y="3"/>
                    <a:pt x="26" y="3"/>
                  </a:cubicBezTo>
                  <a:cubicBezTo>
                    <a:pt x="26" y="3"/>
                    <a:pt x="26" y="3"/>
                    <a:pt x="26" y="3"/>
                  </a:cubicBezTo>
                  <a:cubicBezTo>
                    <a:pt x="26" y="3"/>
                    <a:pt x="29" y="8"/>
                    <a:pt x="29" y="12"/>
                  </a:cubicBezTo>
                  <a:cubicBezTo>
                    <a:pt x="26" y="12"/>
                    <a:pt x="26" y="12"/>
                    <a:pt x="26" y="12"/>
                  </a:cubicBezTo>
                  <a:cubicBezTo>
                    <a:pt x="27" y="15"/>
                    <a:pt x="27" y="15"/>
                    <a:pt x="27" y="15"/>
                  </a:cubicBezTo>
                  <a:cubicBezTo>
                    <a:pt x="21" y="16"/>
                    <a:pt x="21" y="16"/>
                    <a:pt x="21" y="16"/>
                  </a:cubicBezTo>
                  <a:cubicBezTo>
                    <a:pt x="26" y="14"/>
                    <a:pt x="26" y="14"/>
                    <a:pt x="26" y="14"/>
                  </a:cubicBezTo>
                  <a:cubicBezTo>
                    <a:pt x="26" y="11"/>
                    <a:pt x="26" y="11"/>
                    <a:pt x="26" y="11"/>
                  </a:cubicBezTo>
                  <a:cubicBezTo>
                    <a:pt x="28" y="11"/>
                    <a:pt x="28" y="11"/>
                    <a:pt x="28" y="11"/>
                  </a:cubicBezTo>
                  <a:cubicBezTo>
                    <a:pt x="28" y="11"/>
                    <a:pt x="29" y="9"/>
                    <a:pt x="26" y="3"/>
                  </a:cubicBezTo>
                  <a:cubicBezTo>
                    <a:pt x="26" y="4"/>
                    <a:pt x="26" y="13"/>
                    <a:pt x="19" y="16"/>
                  </a:cubicBezTo>
                  <a:cubicBezTo>
                    <a:pt x="19" y="16"/>
                    <a:pt x="11" y="9"/>
                    <a:pt x="1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85" name="Freeform 64"/>
            <p:cNvSpPr>
              <a:spLocks noChangeArrowheads="1"/>
            </p:cNvSpPr>
            <p:nvPr/>
          </p:nvSpPr>
          <p:spPr bwMode="auto">
            <a:xfrm>
              <a:off x="2032000" y="76200"/>
              <a:ext cx="17463" cy="14288"/>
            </a:xfrm>
            <a:custGeom>
              <a:avLst/>
              <a:gdLst>
                <a:gd name="T0" fmla="*/ 24395811 w 5"/>
                <a:gd name="T1" fmla="*/ 0 h 4"/>
                <a:gd name="T2" fmla="*/ 0 w 5"/>
                <a:gd name="T3" fmla="*/ 0 h 4"/>
                <a:gd name="T4" fmla="*/ 48791622 w 5"/>
                <a:gd name="T5" fmla="*/ 51036736 h 4"/>
                <a:gd name="T6" fmla="*/ 60991274 w 5"/>
                <a:gd name="T7" fmla="*/ 12759184 h 4"/>
                <a:gd name="T8" fmla="*/ 36595463 w 5"/>
                <a:gd name="T9" fmla="*/ 0 h 4"/>
                <a:gd name="T10" fmla="*/ 24395811 w 5"/>
                <a:gd name="T11" fmla="*/ 0 h 4"/>
                <a:gd name="T12" fmla="*/ 0 60000 65536"/>
                <a:gd name="T13" fmla="*/ 0 60000 65536"/>
                <a:gd name="T14" fmla="*/ 0 60000 65536"/>
                <a:gd name="T15" fmla="*/ 0 60000 65536"/>
                <a:gd name="T16" fmla="*/ 0 60000 65536"/>
                <a:gd name="T17" fmla="*/ 0 60000 65536"/>
                <a:gd name="T18" fmla="*/ 0 w 5"/>
                <a:gd name="T19" fmla="*/ 0 h 4"/>
                <a:gd name="T20" fmla="*/ 5 w 5"/>
                <a:gd name="T21" fmla="*/ 4 h 4"/>
              </a:gdLst>
              <a:ahLst/>
              <a:cxnLst>
                <a:cxn ang="T12">
                  <a:pos x="T0" y="T1"/>
                </a:cxn>
                <a:cxn ang="T13">
                  <a:pos x="T2" y="T3"/>
                </a:cxn>
                <a:cxn ang="T14">
                  <a:pos x="T4" y="T5"/>
                </a:cxn>
                <a:cxn ang="T15">
                  <a:pos x="T6" y="T7"/>
                </a:cxn>
                <a:cxn ang="T16">
                  <a:pos x="T8" y="T9"/>
                </a:cxn>
                <a:cxn ang="T17">
                  <a:pos x="T10" y="T11"/>
                </a:cxn>
              </a:cxnLst>
              <a:rect l="T18" t="T19" r="T20" b="T21"/>
              <a:pathLst>
                <a:path w="5" h="4">
                  <a:moveTo>
                    <a:pt x="2" y="0"/>
                  </a:moveTo>
                  <a:cubicBezTo>
                    <a:pt x="1" y="0"/>
                    <a:pt x="0" y="0"/>
                    <a:pt x="0" y="0"/>
                  </a:cubicBezTo>
                  <a:cubicBezTo>
                    <a:pt x="4" y="4"/>
                    <a:pt x="4" y="4"/>
                    <a:pt x="4" y="4"/>
                  </a:cubicBezTo>
                  <a:cubicBezTo>
                    <a:pt x="4" y="2"/>
                    <a:pt x="5" y="1"/>
                    <a:pt x="5" y="1"/>
                  </a:cubicBezTo>
                  <a:cubicBezTo>
                    <a:pt x="3" y="1"/>
                    <a:pt x="3" y="0"/>
                    <a:pt x="3" y="0"/>
                  </a:cubicBezTo>
                  <a:cubicBezTo>
                    <a:pt x="3"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86" name="Freeform 65"/>
            <p:cNvSpPr>
              <a:spLocks noChangeArrowheads="1"/>
            </p:cNvSpPr>
            <p:nvPr/>
          </p:nvSpPr>
          <p:spPr bwMode="auto">
            <a:xfrm>
              <a:off x="2062163" y="79375"/>
              <a:ext cx="14288" cy="15875"/>
            </a:xfrm>
            <a:custGeom>
              <a:avLst/>
              <a:gdLst>
                <a:gd name="T0" fmla="*/ 0 w 4"/>
                <a:gd name="T1" fmla="*/ 0 h 4"/>
                <a:gd name="T2" fmla="*/ 0 w 4"/>
                <a:gd name="T3" fmla="*/ 63003906 h 4"/>
                <a:gd name="T4" fmla="*/ 51036736 w 4"/>
                <a:gd name="T5" fmla="*/ 31503938 h 4"/>
                <a:gd name="T6" fmla="*/ 25518368 w 4"/>
                <a:gd name="T7" fmla="*/ 15751969 h 4"/>
                <a:gd name="T8" fmla="*/ 12759184 w 4"/>
                <a:gd name="T9" fmla="*/ 15751969 h 4"/>
                <a:gd name="T10" fmla="*/ 0 w 4"/>
                <a:gd name="T11" fmla="*/ 0 h 4"/>
                <a:gd name="T12" fmla="*/ 0 60000 65536"/>
                <a:gd name="T13" fmla="*/ 0 60000 65536"/>
                <a:gd name="T14" fmla="*/ 0 60000 65536"/>
                <a:gd name="T15" fmla="*/ 0 60000 65536"/>
                <a:gd name="T16" fmla="*/ 0 60000 65536"/>
                <a:gd name="T17" fmla="*/ 0 60000 65536"/>
                <a:gd name="T18" fmla="*/ 0 w 4"/>
                <a:gd name="T19" fmla="*/ 0 h 4"/>
                <a:gd name="T20" fmla="*/ 4 w 4"/>
                <a:gd name="T21" fmla="*/ 4 h 4"/>
              </a:gdLst>
              <a:ahLst/>
              <a:cxnLst>
                <a:cxn ang="T12">
                  <a:pos x="T0" y="T1"/>
                </a:cxn>
                <a:cxn ang="T13">
                  <a:pos x="T2" y="T3"/>
                </a:cxn>
                <a:cxn ang="T14">
                  <a:pos x="T4" y="T5"/>
                </a:cxn>
                <a:cxn ang="T15">
                  <a:pos x="T6" y="T7"/>
                </a:cxn>
                <a:cxn ang="T16">
                  <a:pos x="T8" y="T9"/>
                </a:cxn>
                <a:cxn ang="T17">
                  <a:pos x="T10" y="T11"/>
                </a:cxn>
              </a:cxnLst>
              <a:rect l="T18" t="T19" r="T20" b="T21"/>
              <a:pathLst>
                <a:path w="4" h="4">
                  <a:moveTo>
                    <a:pt x="0" y="0"/>
                  </a:moveTo>
                  <a:cubicBezTo>
                    <a:pt x="0" y="0"/>
                    <a:pt x="1" y="2"/>
                    <a:pt x="0" y="4"/>
                  </a:cubicBezTo>
                  <a:cubicBezTo>
                    <a:pt x="4" y="2"/>
                    <a:pt x="4" y="2"/>
                    <a:pt x="4" y="2"/>
                  </a:cubicBezTo>
                  <a:cubicBezTo>
                    <a:pt x="4" y="2"/>
                    <a:pt x="3" y="1"/>
                    <a:pt x="2" y="1"/>
                  </a:cubicBezTo>
                  <a:cubicBezTo>
                    <a:pt x="2" y="1"/>
                    <a:pt x="2" y="1"/>
                    <a:pt x="1" y="1"/>
                  </a:cubicBezTo>
                  <a:cubicBezTo>
                    <a:pt x="1" y="1"/>
                    <a:pt x="0" y="1"/>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87" name="Freeform 66"/>
            <p:cNvSpPr>
              <a:spLocks noEditPoints="1" noChangeArrowheads="1"/>
            </p:cNvSpPr>
            <p:nvPr/>
          </p:nvSpPr>
          <p:spPr bwMode="auto">
            <a:xfrm>
              <a:off x="2016125" y="0"/>
              <a:ext cx="74613" cy="76200"/>
            </a:xfrm>
            <a:custGeom>
              <a:avLst/>
              <a:gdLst>
                <a:gd name="T0" fmla="*/ 153094684 w 20"/>
                <a:gd name="T1" fmla="*/ 261289800 h 20"/>
                <a:gd name="T2" fmla="*/ 139179360 w 20"/>
                <a:gd name="T3" fmla="*/ 261289800 h 20"/>
                <a:gd name="T4" fmla="*/ 69587814 w 20"/>
                <a:gd name="T5" fmla="*/ 174193200 h 20"/>
                <a:gd name="T6" fmla="*/ 222682499 w 20"/>
                <a:gd name="T7" fmla="*/ 217741500 h 20"/>
                <a:gd name="T8" fmla="*/ 153094684 w 20"/>
                <a:gd name="T9" fmla="*/ 261289800 h 20"/>
                <a:gd name="T10" fmla="*/ 180929064 w 20"/>
                <a:gd name="T11" fmla="*/ 174193200 h 20"/>
                <a:gd name="T12" fmla="*/ 167013739 w 20"/>
                <a:gd name="T13" fmla="*/ 174193200 h 20"/>
                <a:gd name="T14" fmla="*/ 153094684 w 20"/>
                <a:gd name="T15" fmla="*/ 145161000 h 20"/>
                <a:gd name="T16" fmla="*/ 167013739 w 20"/>
                <a:gd name="T17" fmla="*/ 130644900 h 20"/>
                <a:gd name="T18" fmla="*/ 167013739 w 20"/>
                <a:gd name="T19" fmla="*/ 130644900 h 20"/>
                <a:gd name="T20" fmla="*/ 194848119 w 20"/>
                <a:gd name="T21" fmla="*/ 159677100 h 20"/>
                <a:gd name="T22" fmla="*/ 180929064 w 20"/>
                <a:gd name="T23" fmla="*/ 174193200 h 20"/>
                <a:gd name="T24" fmla="*/ 125260304 w 20"/>
                <a:gd name="T25" fmla="*/ 159677100 h 20"/>
                <a:gd name="T26" fmla="*/ 111341249 w 20"/>
                <a:gd name="T27" fmla="*/ 159677100 h 20"/>
                <a:gd name="T28" fmla="*/ 97425925 w 20"/>
                <a:gd name="T29" fmla="*/ 130644900 h 20"/>
                <a:gd name="T30" fmla="*/ 111341249 w 20"/>
                <a:gd name="T31" fmla="*/ 116128800 h 20"/>
                <a:gd name="T32" fmla="*/ 111341249 w 20"/>
                <a:gd name="T33" fmla="*/ 116128800 h 20"/>
                <a:gd name="T34" fmla="*/ 139179360 w 20"/>
                <a:gd name="T35" fmla="*/ 145161000 h 20"/>
                <a:gd name="T36" fmla="*/ 125260304 w 20"/>
                <a:gd name="T37" fmla="*/ 159677100 h 20"/>
                <a:gd name="T38" fmla="*/ 111341249 w 20"/>
                <a:gd name="T39" fmla="*/ 0 h 20"/>
                <a:gd name="T40" fmla="*/ 0 w 20"/>
                <a:gd name="T41" fmla="*/ 116128800 h 20"/>
                <a:gd name="T42" fmla="*/ 139179360 w 20"/>
                <a:gd name="T43" fmla="*/ 290322000 h 20"/>
                <a:gd name="T44" fmla="*/ 167013739 w 20"/>
                <a:gd name="T45" fmla="*/ 290322000 h 20"/>
                <a:gd name="T46" fmla="*/ 278354988 w 20"/>
                <a:gd name="T47" fmla="*/ 174193200 h 20"/>
                <a:gd name="T48" fmla="*/ 139179360 w 20"/>
                <a:gd name="T49" fmla="*/ 14516100 h 20"/>
                <a:gd name="T50" fmla="*/ 111341249 w 20"/>
                <a:gd name="T51" fmla="*/ 0 h 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0"/>
                <a:gd name="T79" fmla="*/ 0 h 20"/>
                <a:gd name="T80" fmla="*/ 20 w 20"/>
                <a:gd name="T81" fmla="*/ 20 h 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0" h="20">
                  <a:moveTo>
                    <a:pt x="11" y="18"/>
                  </a:moveTo>
                  <a:cubicBezTo>
                    <a:pt x="11" y="18"/>
                    <a:pt x="11" y="18"/>
                    <a:pt x="10" y="18"/>
                  </a:cubicBezTo>
                  <a:cubicBezTo>
                    <a:pt x="8" y="17"/>
                    <a:pt x="5" y="15"/>
                    <a:pt x="5" y="12"/>
                  </a:cubicBezTo>
                  <a:cubicBezTo>
                    <a:pt x="16" y="15"/>
                    <a:pt x="16" y="15"/>
                    <a:pt x="16" y="15"/>
                  </a:cubicBezTo>
                  <a:cubicBezTo>
                    <a:pt x="15" y="17"/>
                    <a:pt x="14" y="18"/>
                    <a:pt x="11" y="18"/>
                  </a:cubicBezTo>
                  <a:moveTo>
                    <a:pt x="13" y="12"/>
                  </a:moveTo>
                  <a:cubicBezTo>
                    <a:pt x="12" y="12"/>
                    <a:pt x="12" y="12"/>
                    <a:pt x="12" y="12"/>
                  </a:cubicBezTo>
                  <a:cubicBezTo>
                    <a:pt x="12" y="12"/>
                    <a:pt x="11" y="11"/>
                    <a:pt x="11" y="10"/>
                  </a:cubicBezTo>
                  <a:cubicBezTo>
                    <a:pt x="11" y="10"/>
                    <a:pt x="11" y="9"/>
                    <a:pt x="12" y="9"/>
                  </a:cubicBezTo>
                  <a:cubicBezTo>
                    <a:pt x="12" y="9"/>
                    <a:pt x="12" y="9"/>
                    <a:pt x="12" y="9"/>
                  </a:cubicBezTo>
                  <a:cubicBezTo>
                    <a:pt x="13" y="9"/>
                    <a:pt x="14" y="10"/>
                    <a:pt x="14" y="11"/>
                  </a:cubicBezTo>
                  <a:cubicBezTo>
                    <a:pt x="14" y="11"/>
                    <a:pt x="13" y="12"/>
                    <a:pt x="13" y="12"/>
                  </a:cubicBezTo>
                  <a:moveTo>
                    <a:pt x="9" y="11"/>
                  </a:moveTo>
                  <a:cubicBezTo>
                    <a:pt x="8" y="11"/>
                    <a:pt x="8" y="11"/>
                    <a:pt x="8" y="11"/>
                  </a:cubicBezTo>
                  <a:cubicBezTo>
                    <a:pt x="8" y="11"/>
                    <a:pt x="7" y="10"/>
                    <a:pt x="7" y="9"/>
                  </a:cubicBezTo>
                  <a:cubicBezTo>
                    <a:pt x="7" y="9"/>
                    <a:pt x="7" y="8"/>
                    <a:pt x="8" y="8"/>
                  </a:cubicBezTo>
                  <a:cubicBezTo>
                    <a:pt x="8" y="8"/>
                    <a:pt x="8" y="8"/>
                    <a:pt x="8" y="8"/>
                  </a:cubicBezTo>
                  <a:cubicBezTo>
                    <a:pt x="9" y="9"/>
                    <a:pt x="10" y="9"/>
                    <a:pt x="10" y="10"/>
                  </a:cubicBezTo>
                  <a:cubicBezTo>
                    <a:pt x="10" y="11"/>
                    <a:pt x="9" y="11"/>
                    <a:pt x="9" y="11"/>
                  </a:cubicBezTo>
                  <a:moveTo>
                    <a:pt x="8" y="0"/>
                  </a:moveTo>
                  <a:cubicBezTo>
                    <a:pt x="3" y="0"/>
                    <a:pt x="0" y="4"/>
                    <a:pt x="0" y="8"/>
                  </a:cubicBezTo>
                  <a:cubicBezTo>
                    <a:pt x="0" y="14"/>
                    <a:pt x="5" y="19"/>
                    <a:pt x="10" y="20"/>
                  </a:cubicBezTo>
                  <a:cubicBezTo>
                    <a:pt x="11" y="20"/>
                    <a:pt x="12" y="20"/>
                    <a:pt x="12" y="20"/>
                  </a:cubicBezTo>
                  <a:cubicBezTo>
                    <a:pt x="17" y="20"/>
                    <a:pt x="20" y="17"/>
                    <a:pt x="20" y="12"/>
                  </a:cubicBezTo>
                  <a:cubicBezTo>
                    <a:pt x="20" y="7"/>
                    <a:pt x="16" y="2"/>
                    <a:pt x="10" y="1"/>
                  </a:cubicBezTo>
                  <a:cubicBezTo>
                    <a:pt x="10" y="1"/>
                    <a:pt x="9"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88" name="Freeform 67"/>
            <p:cNvSpPr>
              <a:spLocks noChangeArrowheads="1"/>
            </p:cNvSpPr>
            <p:nvPr/>
          </p:nvSpPr>
          <p:spPr bwMode="auto">
            <a:xfrm>
              <a:off x="1798638" y="173038"/>
              <a:ext cx="14288" cy="65088"/>
            </a:xfrm>
            <a:custGeom>
              <a:avLst/>
              <a:gdLst>
                <a:gd name="T0" fmla="*/ 12759184 w 4"/>
                <a:gd name="T1" fmla="*/ 0 h 17"/>
                <a:gd name="T2" fmla="*/ 0 w 4"/>
                <a:gd name="T3" fmla="*/ 29316401 h 17"/>
                <a:gd name="T4" fmla="*/ 12759184 w 4"/>
                <a:gd name="T5" fmla="*/ 29316401 h 17"/>
                <a:gd name="T6" fmla="*/ 0 w 4"/>
                <a:gd name="T7" fmla="*/ 205226293 h 17"/>
                <a:gd name="T8" fmla="*/ 25518368 w 4"/>
                <a:gd name="T9" fmla="*/ 249202808 h 17"/>
                <a:gd name="T10" fmla="*/ 51036736 w 4"/>
                <a:gd name="T11" fmla="*/ 219886408 h 17"/>
                <a:gd name="T12" fmla="*/ 38277552 w 4"/>
                <a:gd name="T13" fmla="*/ 43976516 h 17"/>
                <a:gd name="T14" fmla="*/ 51036736 w 4"/>
                <a:gd name="T15" fmla="*/ 29316401 h 17"/>
                <a:gd name="T16" fmla="*/ 38277552 w 4"/>
                <a:gd name="T17" fmla="*/ 0 h 17"/>
                <a:gd name="T18" fmla="*/ 12759184 w 4"/>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17"/>
                <a:gd name="T32" fmla="*/ 4 w 4"/>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17">
                  <a:moveTo>
                    <a:pt x="1" y="0"/>
                  </a:moveTo>
                  <a:cubicBezTo>
                    <a:pt x="1" y="0"/>
                    <a:pt x="0" y="0"/>
                    <a:pt x="0" y="2"/>
                  </a:cubicBezTo>
                  <a:cubicBezTo>
                    <a:pt x="1" y="2"/>
                    <a:pt x="1" y="2"/>
                    <a:pt x="1" y="2"/>
                  </a:cubicBezTo>
                  <a:cubicBezTo>
                    <a:pt x="0" y="14"/>
                    <a:pt x="0" y="14"/>
                    <a:pt x="0" y="14"/>
                  </a:cubicBezTo>
                  <a:cubicBezTo>
                    <a:pt x="2" y="17"/>
                    <a:pt x="2" y="17"/>
                    <a:pt x="2" y="17"/>
                  </a:cubicBezTo>
                  <a:cubicBezTo>
                    <a:pt x="4" y="15"/>
                    <a:pt x="4" y="15"/>
                    <a:pt x="4" y="15"/>
                  </a:cubicBezTo>
                  <a:cubicBezTo>
                    <a:pt x="3" y="3"/>
                    <a:pt x="3" y="3"/>
                    <a:pt x="3" y="3"/>
                  </a:cubicBezTo>
                  <a:cubicBezTo>
                    <a:pt x="4" y="2"/>
                    <a:pt x="4" y="2"/>
                    <a:pt x="4" y="2"/>
                  </a:cubicBezTo>
                  <a:cubicBezTo>
                    <a:pt x="4" y="2"/>
                    <a:pt x="4" y="1"/>
                    <a:pt x="3"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89" name="Freeform 68"/>
            <p:cNvSpPr>
              <a:spLocks noChangeArrowheads="1"/>
            </p:cNvSpPr>
            <p:nvPr/>
          </p:nvSpPr>
          <p:spPr bwMode="auto">
            <a:xfrm>
              <a:off x="1711325" y="169863"/>
              <a:ext cx="188913" cy="104775"/>
            </a:xfrm>
            <a:custGeom>
              <a:avLst/>
              <a:gdLst>
                <a:gd name="T0" fmla="*/ 228403374 w 50"/>
                <a:gd name="T1" fmla="*/ 0 h 28"/>
                <a:gd name="T2" fmla="*/ 228403374 w 50"/>
                <a:gd name="T3" fmla="*/ 0 h 28"/>
                <a:gd name="T4" fmla="*/ 185576796 w 50"/>
                <a:gd name="T5" fmla="*/ 126021873 h 28"/>
                <a:gd name="T6" fmla="*/ 228403374 w 50"/>
                <a:gd name="T7" fmla="*/ 140024304 h 28"/>
                <a:gd name="T8" fmla="*/ 228403374 w 50"/>
                <a:gd name="T9" fmla="*/ 196034025 h 28"/>
                <a:gd name="T10" fmla="*/ 328330794 w 50"/>
                <a:gd name="T11" fmla="*/ 266042435 h 28"/>
                <a:gd name="T12" fmla="*/ 214129107 w 50"/>
                <a:gd name="T13" fmla="*/ 210032713 h 28"/>
                <a:gd name="T14" fmla="*/ 214129107 w 50"/>
                <a:gd name="T15" fmla="*/ 154026734 h 28"/>
                <a:gd name="T16" fmla="*/ 171302530 w 50"/>
                <a:gd name="T17" fmla="*/ 140024304 h 28"/>
                <a:gd name="T18" fmla="*/ 228403374 w 50"/>
                <a:gd name="T19" fmla="*/ 0 h 28"/>
                <a:gd name="T20" fmla="*/ 0 w 50"/>
                <a:gd name="T21" fmla="*/ 266042435 h 28"/>
                <a:gd name="T22" fmla="*/ 142753998 w 50"/>
                <a:gd name="T23" fmla="*/ 294047296 h 28"/>
                <a:gd name="T24" fmla="*/ 556734168 w 50"/>
                <a:gd name="T25" fmla="*/ 364059447 h 28"/>
                <a:gd name="T26" fmla="*/ 713762431 w 50"/>
                <a:gd name="T27" fmla="*/ 392064308 h 28"/>
                <a:gd name="T28" fmla="*/ 471084792 w 50"/>
                <a:gd name="T29" fmla="*/ 42007291 h 28"/>
                <a:gd name="T30" fmla="*/ 471084792 w 50"/>
                <a:gd name="T31" fmla="*/ 42007291 h 28"/>
                <a:gd name="T32" fmla="*/ 471084792 w 50"/>
                <a:gd name="T33" fmla="*/ 42007291 h 28"/>
                <a:gd name="T34" fmla="*/ 471084792 w 50"/>
                <a:gd name="T35" fmla="*/ 42007291 h 28"/>
                <a:gd name="T36" fmla="*/ 528185635 w 50"/>
                <a:gd name="T37" fmla="*/ 210032713 h 28"/>
                <a:gd name="T38" fmla="*/ 485359058 w 50"/>
                <a:gd name="T39" fmla="*/ 196034025 h 28"/>
                <a:gd name="T40" fmla="*/ 499633324 w 50"/>
                <a:gd name="T41" fmla="*/ 252040004 h 28"/>
                <a:gd name="T42" fmla="*/ 385431637 w 50"/>
                <a:gd name="T43" fmla="*/ 266042435 h 28"/>
                <a:gd name="T44" fmla="*/ 485359058 w 50"/>
                <a:gd name="T45" fmla="*/ 238037574 h 28"/>
                <a:gd name="T46" fmla="*/ 471084792 w 50"/>
                <a:gd name="T47" fmla="*/ 182031595 h 28"/>
                <a:gd name="T48" fmla="*/ 513907590 w 50"/>
                <a:gd name="T49" fmla="*/ 182031595 h 28"/>
                <a:gd name="T50" fmla="*/ 471084792 w 50"/>
                <a:gd name="T51" fmla="*/ 42007291 h 28"/>
                <a:gd name="T52" fmla="*/ 356883105 w 50"/>
                <a:gd name="T53" fmla="*/ 266042435 h 28"/>
                <a:gd name="T54" fmla="*/ 228403374 w 50"/>
                <a:gd name="T55" fmla="*/ 0 h 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8"/>
                <a:gd name="T86" fmla="*/ 50 w 50"/>
                <a:gd name="T87" fmla="*/ 28 h 2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8">
                  <a:moveTo>
                    <a:pt x="16" y="0"/>
                  </a:moveTo>
                  <a:cubicBezTo>
                    <a:pt x="16" y="0"/>
                    <a:pt x="16" y="0"/>
                    <a:pt x="16" y="0"/>
                  </a:cubicBezTo>
                  <a:cubicBezTo>
                    <a:pt x="12" y="6"/>
                    <a:pt x="13" y="9"/>
                    <a:pt x="13" y="9"/>
                  </a:cubicBezTo>
                  <a:cubicBezTo>
                    <a:pt x="16" y="10"/>
                    <a:pt x="16" y="10"/>
                    <a:pt x="16" y="10"/>
                  </a:cubicBezTo>
                  <a:cubicBezTo>
                    <a:pt x="16" y="14"/>
                    <a:pt x="16" y="14"/>
                    <a:pt x="16" y="14"/>
                  </a:cubicBezTo>
                  <a:cubicBezTo>
                    <a:pt x="23" y="19"/>
                    <a:pt x="23" y="19"/>
                    <a:pt x="23" y="19"/>
                  </a:cubicBezTo>
                  <a:cubicBezTo>
                    <a:pt x="15" y="15"/>
                    <a:pt x="15" y="15"/>
                    <a:pt x="15" y="15"/>
                  </a:cubicBezTo>
                  <a:cubicBezTo>
                    <a:pt x="15" y="11"/>
                    <a:pt x="15" y="11"/>
                    <a:pt x="15" y="11"/>
                  </a:cubicBezTo>
                  <a:cubicBezTo>
                    <a:pt x="12" y="10"/>
                    <a:pt x="12" y="10"/>
                    <a:pt x="12" y="10"/>
                  </a:cubicBezTo>
                  <a:cubicBezTo>
                    <a:pt x="11" y="5"/>
                    <a:pt x="16" y="0"/>
                    <a:pt x="16" y="0"/>
                  </a:cubicBezTo>
                  <a:cubicBezTo>
                    <a:pt x="7" y="0"/>
                    <a:pt x="0" y="5"/>
                    <a:pt x="0" y="19"/>
                  </a:cubicBezTo>
                  <a:cubicBezTo>
                    <a:pt x="10" y="21"/>
                    <a:pt x="10" y="21"/>
                    <a:pt x="10" y="21"/>
                  </a:cubicBezTo>
                  <a:cubicBezTo>
                    <a:pt x="39" y="26"/>
                    <a:pt x="39" y="26"/>
                    <a:pt x="39" y="26"/>
                  </a:cubicBezTo>
                  <a:cubicBezTo>
                    <a:pt x="50" y="28"/>
                    <a:pt x="50" y="28"/>
                    <a:pt x="50" y="28"/>
                  </a:cubicBezTo>
                  <a:cubicBezTo>
                    <a:pt x="50" y="14"/>
                    <a:pt x="43" y="7"/>
                    <a:pt x="33" y="3"/>
                  </a:cubicBezTo>
                  <a:cubicBezTo>
                    <a:pt x="33" y="3"/>
                    <a:pt x="33" y="3"/>
                    <a:pt x="33" y="3"/>
                  </a:cubicBezTo>
                  <a:cubicBezTo>
                    <a:pt x="33" y="3"/>
                    <a:pt x="33" y="3"/>
                    <a:pt x="33" y="3"/>
                  </a:cubicBezTo>
                  <a:cubicBezTo>
                    <a:pt x="33" y="3"/>
                    <a:pt x="33" y="3"/>
                    <a:pt x="33" y="3"/>
                  </a:cubicBezTo>
                  <a:cubicBezTo>
                    <a:pt x="33" y="3"/>
                    <a:pt x="38" y="9"/>
                    <a:pt x="37" y="15"/>
                  </a:cubicBezTo>
                  <a:cubicBezTo>
                    <a:pt x="34" y="14"/>
                    <a:pt x="34" y="14"/>
                    <a:pt x="34" y="14"/>
                  </a:cubicBezTo>
                  <a:cubicBezTo>
                    <a:pt x="35" y="18"/>
                    <a:pt x="35" y="18"/>
                    <a:pt x="35" y="18"/>
                  </a:cubicBezTo>
                  <a:cubicBezTo>
                    <a:pt x="27" y="19"/>
                    <a:pt x="27" y="19"/>
                    <a:pt x="27" y="19"/>
                  </a:cubicBezTo>
                  <a:cubicBezTo>
                    <a:pt x="34" y="17"/>
                    <a:pt x="34" y="17"/>
                    <a:pt x="34" y="17"/>
                  </a:cubicBezTo>
                  <a:cubicBezTo>
                    <a:pt x="33" y="13"/>
                    <a:pt x="33" y="13"/>
                    <a:pt x="33" y="13"/>
                  </a:cubicBezTo>
                  <a:cubicBezTo>
                    <a:pt x="36" y="13"/>
                    <a:pt x="36" y="13"/>
                    <a:pt x="36" y="13"/>
                  </a:cubicBezTo>
                  <a:cubicBezTo>
                    <a:pt x="36" y="13"/>
                    <a:pt x="37" y="10"/>
                    <a:pt x="33" y="3"/>
                  </a:cubicBezTo>
                  <a:cubicBezTo>
                    <a:pt x="34" y="4"/>
                    <a:pt x="33" y="15"/>
                    <a:pt x="25" y="19"/>
                  </a:cubicBezTo>
                  <a:cubicBezTo>
                    <a:pt x="25" y="19"/>
                    <a:pt x="15" y="11"/>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90" name="Freeform 69"/>
            <p:cNvSpPr>
              <a:spLocks noChangeArrowheads="1"/>
            </p:cNvSpPr>
            <p:nvPr/>
          </p:nvSpPr>
          <p:spPr bwMode="auto">
            <a:xfrm>
              <a:off x="1776413" y="166688"/>
              <a:ext cx="22225" cy="17463"/>
            </a:xfrm>
            <a:custGeom>
              <a:avLst/>
              <a:gdLst>
                <a:gd name="T0" fmla="*/ 41164404 w 6"/>
                <a:gd name="T1" fmla="*/ 0 h 5"/>
                <a:gd name="T2" fmla="*/ 0 w 6"/>
                <a:gd name="T3" fmla="*/ 12199652 h 5"/>
                <a:gd name="T4" fmla="*/ 68604871 w 6"/>
                <a:gd name="T5" fmla="*/ 60991274 h 5"/>
                <a:gd name="T6" fmla="*/ 82325104 w 6"/>
                <a:gd name="T7" fmla="*/ 12199652 h 5"/>
                <a:gd name="T8" fmla="*/ 41164404 w 6"/>
                <a:gd name="T9" fmla="*/ 0 h 5"/>
                <a:gd name="T10" fmla="*/ 41164404 w 6"/>
                <a:gd name="T11" fmla="*/ 0 h 5"/>
                <a:gd name="T12" fmla="*/ 0 60000 65536"/>
                <a:gd name="T13" fmla="*/ 0 60000 65536"/>
                <a:gd name="T14" fmla="*/ 0 60000 65536"/>
                <a:gd name="T15" fmla="*/ 0 60000 65536"/>
                <a:gd name="T16" fmla="*/ 0 60000 65536"/>
                <a:gd name="T17" fmla="*/ 0 60000 65536"/>
                <a:gd name="T18" fmla="*/ 0 w 6"/>
                <a:gd name="T19" fmla="*/ 0 h 5"/>
                <a:gd name="T20" fmla="*/ 6 w 6"/>
                <a:gd name="T21" fmla="*/ 5 h 5"/>
              </a:gdLst>
              <a:ahLst/>
              <a:cxnLst>
                <a:cxn ang="T12">
                  <a:pos x="T0" y="T1"/>
                </a:cxn>
                <a:cxn ang="T13">
                  <a:pos x="T2" y="T3"/>
                </a:cxn>
                <a:cxn ang="T14">
                  <a:pos x="T4" y="T5"/>
                </a:cxn>
                <a:cxn ang="T15">
                  <a:pos x="T6" y="T7"/>
                </a:cxn>
                <a:cxn ang="T16">
                  <a:pos x="T8" y="T9"/>
                </a:cxn>
                <a:cxn ang="T17">
                  <a:pos x="T10" y="T11"/>
                </a:cxn>
              </a:cxnLst>
              <a:rect l="T18" t="T19" r="T20" b="T21"/>
              <a:pathLst>
                <a:path w="6" h="5">
                  <a:moveTo>
                    <a:pt x="3" y="0"/>
                  </a:moveTo>
                  <a:cubicBezTo>
                    <a:pt x="1" y="0"/>
                    <a:pt x="0" y="1"/>
                    <a:pt x="0" y="1"/>
                  </a:cubicBezTo>
                  <a:cubicBezTo>
                    <a:pt x="5" y="5"/>
                    <a:pt x="5" y="5"/>
                    <a:pt x="5" y="5"/>
                  </a:cubicBezTo>
                  <a:cubicBezTo>
                    <a:pt x="5" y="3"/>
                    <a:pt x="6" y="1"/>
                    <a:pt x="6" y="1"/>
                  </a:cubicBezTo>
                  <a:cubicBezTo>
                    <a:pt x="4" y="1"/>
                    <a:pt x="3"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91" name="Freeform 70"/>
            <p:cNvSpPr>
              <a:spLocks noChangeArrowheads="1"/>
            </p:cNvSpPr>
            <p:nvPr/>
          </p:nvSpPr>
          <p:spPr bwMode="auto">
            <a:xfrm>
              <a:off x="1812925" y="173038"/>
              <a:ext cx="22225" cy="15875"/>
            </a:xfrm>
            <a:custGeom>
              <a:avLst/>
              <a:gdLst>
                <a:gd name="T0" fmla="*/ 0 w 6"/>
                <a:gd name="T1" fmla="*/ 0 h 4"/>
                <a:gd name="T2" fmla="*/ 13720233 w 6"/>
                <a:gd name="T3" fmla="*/ 63003906 h 4"/>
                <a:gd name="T4" fmla="*/ 82325104 w 6"/>
                <a:gd name="T5" fmla="*/ 31503938 h 4"/>
                <a:gd name="T6" fmla="*/ 41164404 w 6"/>
                <a:gd name="T7" fmla="*/ 0 h 4"/>
                <a:gd name="T8" fmla="*/ 13720233 w 6"/>
                <a:gd name="T9" fmla="*/ 0 h 4"/>
                <a:gd name="T10" fmla="*/ 0 w 6"/>
                <a:gd name="T11" fmla="*/ 0 h 4"/>
                <a:gd name="T12" fmla="*/ 0 60000 65536"/>
                <a:gd name="T13" fmla="*/ 0 60000 65536"/>
                <a:gd name="T14" fmla="*/ 0 60000 65536"/>
                <a:gd name="T15" fmla="*/ 0 60000 65536"/>
                <a:gd name="T16" fmla="*/ 0 60000 65536"/>
                <a:gd name="T17" fmla="*/ 0 60000 65536"/>
                <a:gd name="T18" fmla="*/ 0 w 6"/>
                <a:gd name="T19" fmla="*/ 0 h 4"/>
                <a:gd name="T20" fmla="*/ 6 w 6"/>
                <a:gd name="T21" fmla="*/ 4 h 4"/>
              </a:gdLst>
              <a:ahLst/>
              <a:cxnLst>
                <a:cxn ang="T12">
                  <a:pos x="T0" y="T1"/>
                </a:cxn>
                <a:cxn ang="T13">
                  <a:pos x="T2" y="T3"/>
                </a:cxn>
                <a:cxn ang="T14">
                  <a:pos x="T4" y="T5"/>
                </a:cxn>
                <a:cxn ang="T15">
                  <a:pos x="T6" y="T7"/>
                </a:cxn>
                <a:cxn ang="T16">
                  <a:pos x="T8" y="T9"/>
                </a:cxn>
                <a:cxn ang="T17">
                  <a:pos x="T10" y="T11"/>
                </a:cxn>
              </a:cxnLst>
              <a:rect l="T18" t="T19" r="T20" b="T21"/>
              <a:pathLst>
                <a:path w="6" h="4">
                  <a:moveTo>
                    <a:pt x="0" y="0"/>
                  </a:moveTo>
                  <a:cubicBezTo>
                    <a:pt x="0" y="0"/>
                    <a:pt x="1" y="2"/>
                    <a:pt x="1" y="4"/>
                  </a:cubicBezTo>
                  <a:cubicBezTo>
                    <a:pt x="6" y="2"/>
                    <a:pt x="6" y="2"/>
                    <a:pt x="6" y="2"/>
                  </a:cubicBezTo>
                  <a:cubicBezTo>
                    <a:pt x="6" y="2"/>
                    <a:pt x="4" y="0"/>
                    <a:pt x="3" y="0"/>
                  </a:cubicBezTo>
                  <a:cubicBezTo>
                    <a:pt x="3" y="0"/>
                    <a:pt x="2" y="0"/>
                    <a:pt x="1" y="0"/>
                  </a:cubicBezTo>
                  <a:cubicBezTo>
                    <a:pt x="1"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92" name="Freeform 71"/>
            <p:cNvSpPr>
              <a:spLocks noEditPoints="1" noChangeArrowheads="1"/>
            </p:cNvSpPr>
            <p:nvPr/>
          </p:nvSpPr>
          <p:spPr bwMode="auto">
            <a:xfrm>
              <a:off x="1752600" y="71438"/>
              <a:ext cx="101600" cy="95250"/>
            </a:xfrm>
            <a:custGeom>
              <a:avLst/>
              <a:gdLst>
                <a:gd name="T0" fmla="*/ 212396681 w 27"/>
                <a:gd name="T1" fmla="*/ 319354200 h 25"/>
                <a:gd name="T2" fmla="*/ 198236652 w 27"/>
                <a:gd name="T3" fmla="*/ 319354200 h 25"/>
                <a:gd name="T4" fmla="*/ 99120207 w 27"/>
                <a:gd name="T5" fmla="*/ 217741500 h 25"/>
                <a:gd name="T6" fmla="*/ 297356859 w 27"/>
                <a:gd name="T7" fmla="*/ 261289800 h 25"/>
                <a:gd name="T8" fmla="*/ 212396681 w 27"/>
                <a:gd name="T9" fmla="*/ 319354200 h 25"/>
                <a:gd name="T10" fmla="*/ 240716741 w 27"/>
                <a:gd name="T11" fmla="*/ 217741500 h 25"/>
                <a:gd name="T12" fmla="*/ 226556711 w 27"/>
                <a:gd name="T13" fmla="*/ 217741500 h 25"/>
                <a:gd name="T14" fmla="*/ 212396681 w 27"/>
                <a:gd name="T15" fmla="*/ 188709300 h 25"/>
                <a:gd name="T16" fmla="*/ 226556711 w 27"/>
                <a:gd name="T17" fmla="*/ 159677100 h 25"/>
                <a:gd name="T18" fmla="*/ 226556711 w 27"/>
                <a:gd name="T19" fmla="*/ 159677100 h 25"/>
                <a:gd name="T20" fmla="*/ 254876770 w 27"/>
                <a:gd name="T21" fmla="*/ 188709300 h 25"/>
                <a:gd name="T22" fmla="*/ 240716741 w 27"/>
                <a:gd name="T23" fmla="*/ 217741500 h 25"/>
                <a:gd name="T24" fmla="*/ 169920356 w 27"/>
                <a:gd name="T25" fmla="*/ 203225400 h 25"/>
                <a:gd name="T26" fmla="*/ 155760326 w 27"/>
                <a:gd name="T27" fmla="*/ 203225400 h 25"/>
                <a:gd name="T28" fmla="*/ 127440267 w 27"/>
                <a:gd name="T29" fmla="*/ 174193200 h 25"/>
                <a:gd name="T30" fmla="*/ 155760326 w 27"/>
                <a:gd name="T31" fmla="*/ 145161000 h 25"/>
                <a:gd name="T32" fmla="*/ 155760326 w 27"/>
                <a:gd name="T33" fmla="*/ 145161000 h 25"/>
                <a:gd name="T34" fmla="*/ 184080385 w 27"/>
                <a:gd name="T35" fmla="*/ 174193200 h 25"/>
                <a:gd name="T36" fmla="*/ 169920356 w 27"/>
                <a:gd name="T37" fmla="*/ 203225400 h 25"/>
                <a:gd name="T38" fmla="*/ 155760326 w 27"/>
                <a:gd name="T39" fmla="*/ 0 h 25"/>
                <a:gd name="T40" fmla="*/ 0 w 27"/>
                <a:gd name="T41" fmla="*/ 145161000 h 25"/>
                <a:gd name="T42" fmla="*/ 198236652 w 27"/>
                <a:gd name="T43" fmla="*/ 362902500 h 25"/>
                <a:gd name="T44" fmla="*/ 240716741 w 27"/>
                <a:gd name="T45" fmla="*/ 362902500 h 25"/>
                <a:gd name="T46" fmla="*/ 382317037 w 27"/>
                <a:gd name="T47" fmla="*/ 217741500 h 25"/>
                <a:gd name="T48" fmla="*/ 198236652 w 27"/>
                <a:gd name="T49" fmla="*/ 0 h 25"/>
                <a:gd name="T50" fmla="*/ 155760326 w 27"/>
                <a:gd name="T51" fmla="*/ 0 h 2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
                <a:gd name="T79" fmla="*/ 0 h 25"/>
                <a:gd name="T80" fmla="*/ 27 w 27"/>
                <a:gd name="T81" fmla="*/ 25 h 2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 h="25">
                  <a:moveTo>
                    <a:pt x="15" y="22"/>
                  </a:moveTo>
                  <a:cubicBezTo>
                    <a:pt x="15" y="22"/>
                    <a:pt x="14" y="22"/>
                    <a:pt x="14" y="22"/>
                  </a:cubicBezTo>
                  <a:cubicBezTo>
                    <a:pt x="10" y="21"/>
                    <a:pt x="7" y="19"/>
                    <a:pt x="7" y="15"/>
                  </a:cubicBezTo>
                  <a:cubicBezTo>
                    <a:pt x="21" y="18"/>
                    <a:pt x="21" y="18"/>
                    <a:pt x="21" y="18"/>
                  </a:cubicBezTo>
                  <a:cubicBezTo>
                    <a:pt x="20" y="21"/>
                    <a:pt x="18" y="22"/>
                    <a:pt x="15" y="22"/>
                  </a:cubicBezTo>
                  <a:moveTo>
                    <a:pt x="17" y="15"/>
                  </a:moveTo>
                  <a:cubicBezTo>
                    <a:pt x="17" y="15"/>
                    <a:pt x="17" y="15"/>
                    <a:pt x="16" y="15"/>
                  </a:cubicBezTo>
                  <a:cubicBezTo>
                    <a:pt x="15" y="14"/>
                    <a:pt x="15" y="13"/>
                    <a:pt x="15" y="13"/>
                  </a:cubicBezTo>
                  <a:cubicBezTo>
                    <a:pt x="15" y="12"/>
                    <a:pt x="15" y="11"/>
                    <a:pt x="16" y="11"/>
                  </a:cubicBezTo>
                  <a:cubicBezTo>
                    <a:pt x="16" y="11"/>
                    <a:pt x="16" y="11"/>
                    <a:pt x="16" y="11"/>
                  </a:cubicBezTo>
                  <a:cubicBezTo>
                    <a:pt x="17" y="11"/>
                    <a:pt x="18" y="12"/>
                    <a:pt x="18" y="13"/>
                  </a:cubicBezTo>
                  <a:cubicBezTo>
                    <a:pt x="18" y="14"/>
                    <a:pt x="18" y="15"/>
                    <a:pt x="17" y="15"/>
                  </a:cubicBezTo>
                  <a:moveTo>
                    <a:pt x="12" y="14"/>
                  </a:moveTo>
                  <a:cubicBezTo>
                    <a:pt x="11" y="14"/>
                    <a:pt x="11" y="14"/>
                    <a:pt x="11" y="14"/>
                  </a:cubicBezTo>
                  <a:cubicBezTo>
                    <a:pt x="10" y="13"/>
                    <a:pt x="9" y="12"/>
                    <a:pt x="9" y="12"/>
                  </a:cubicBezTo>
                  <a:cubicBezTo>
                    <a:pt x="9" y="11"/>
                    <a:pt x="10" y="10"/>
                    <a:pt x="11" y="10"/>
                  </a:cubicBezTo>
                  <a:cubicBezTo>
                    <a:pt x="11" y="10"/>
                    <a:pt x="11" y="10"/>
                    <a:pt x="11" y="10"/>
                  </a:cubicBezTo>
                  <a:cubicBezTo>
                    <a:pt x="12" y="10"/>
                    <a:pt x="13" y="11"/>
                    <a:pt x="13" y="12"/>
                  </a:cubicBezTo>
                  <a:cubicBezTo>
                    <a:pt x="13" y="13"/>
                    <a:pt x="12" y="14"/>
                    <a:pt x="12" y="14"/>
                  </a:cubicBezTo>
                  <a:moveTo>
                    <a:pt x="11" y="0"/>
                  </a:moveTo>
                  <a:cubicBezTo>
                    <a:pt x="5" y="0"/>
                    <a:pt x="0" y="4"/>
                    <a:pt x="0" y="10"/>
                  </a:cubicBezTo>
                  <a:cubicBezTo>
                    <a:pt x="0" y="17"/>
                    <a:pt x="6" y="24"/>
                    <a:pt x="14" y="25"/>
                  </a:cubicBezTo>
                  <a:cubicBezTo>
                    <a:pt x="15" y="25"/>
                    <a:pt x="16" y="25"/>
                    <a:pt x="17" y="25"/>
                  </a:cubicBezTo>
                  <a:cubicBezTo>
                    <a:pt x="23" y="25"/>
                    <a:pt x="27" y="21"/>
                    <a:pt x="27" y="15"/>
                  </a:cubicBezTo>
                  <a:cubicBezTo>
                    <a:pt x="27" y="8"/>
                    <a:pt x="21" y="2"/>
                    <a:pt x="14" y="0"/>
                  </a:cubicBezTo>
                  <a:cubicBezTo>
                    <a:pt x="13" y="0"/>
                    <a:pt x="12" y="0"/>
                    <a:pt x="1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93" name="Freeform 72"/>
            <p:cNvSpPr>
              <a:spLocks noChangeArrowheads="1"/>
            </p:cNvSpPr>
            <p:nvPr/>
          </p:nvSpPr>
          <p:spPr bwMode="auto">
            <a:xfrm>
              <a:off x="2287588" y="263525"/>
              <a:ext cx="14288" cy="60325"/>
            </a:xfrm>
            <a:custGeom>
              <a:avLst/>
              <a:gdLst>
                <a:gd name="T0" fmla="*/ 12759184 w 4"/>
                <a:gd name="T1" fmla="*/ 0 h 16"/>
                <a:gd name="T2" fmla="*/ 12759184 w 4"/>
                <a:gd name="T3" fmla="*/ 28431927 h 16"/>
                <a:gd name="T4" fmla="*/ 12759184 w 4"/>
                <a:gd name="T5" fmla="*/ 28431927 h 16"/>
                <a:gd name="T6" fmla="*/ 0 w 4"/>
                <a:gd name="T7" fmla="*/ 199012175 h 16"/>
                <a:gd name="T8" fmla="*/ 25518368 w 4"/>
                <a:gd name="T9" fmla="*/ 227444102 h 16"/>
                <a:gd name="T10" fmla="*/ 51036736 w 4"/>
                <a:gd name="T11" fmla="*/ 213230023 h 16"/>
                <a:gd name="T12" fmla="*/ 38277552 w 4"/>
                <a:gd name="T13" fmla="*/ 42646005 h 16"/>
                <a:gd name="T14" fmla="*/ 38277552 w 4"/>
                <a:gd name="T15" fmla="*/ 28431927 h 16"/>
                <a:gd name="T16" fmla="*/ 38277552 w 4"/>
                <a:gd name="T17" fmla="*/ 0 h 16"/>
                <a:gd name="T18" fmla="*/ 12759184 w 4"/>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16"/>
                <a:gd name="T32" fmla="*/ 4 w 4"/>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16">
                  <a:moveTo>
                    <a:pt x="1" y="0"/>
                  </a:moveTo>
                  <a:cubicBezTo>
                    <a:pt x="1" y="0"/>
                    <a:pt x="1" y="1"/>
                    <a:pt x="1" y="2"/>
                  </a:cubicBezTo>
                  <a:cubicBezTo>
                    <a:pt x="1" y="2"/>
                    <a:pt x="1" y="2"/>
                    <a:pt x="1" y="2"/>
                  </a:cubicBezTo>
                  <a:cubicBezTo>
                    <a:pt x="0" y="14"/>
                    <a:pt x="0" y="14"/>
                    <a:pt x="0" y="14"/>
                  </a:cubicBezTo>
                  <a:cubicBezTo>
                    <a:pt x="2" y="16"/>
                    <a:pt x="2" y="16"/>
                    <a:pt x="2" y="16"/>
                  </a:cubicBezTo>
                  <a:cubicBezTo>
                    <a:pt x="4" y="15"/>
                    <a:pt x="4" y="15"/>
                    <a:pt x="4" y="15"/>
                  </a:cubicBezTo>
                  <a:cubicBezTo>
                    <a:pt x="3" y="3"/>
                    <a:pt x="3" y="3"/>
                    <a:pt x="3" y="3"/>
                  </a:cubicBezTo>
                  <a:cubicBezTo>
                    <a:pt x="3" y="2"/>
                    <a:pt x="3" y="2"/>
                    <a:pt x="3" y="2"/>
                  </a:cubicBezTo>
                  <a:cubicBezTo>
                    <a:pt x="3" y="2"/>
                    <a:pt x="3" y="1"/>
                    <a:pt x="3"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94" name="Freeform 73"/>
            <p:cNvSpPr>
              <a:spLocks noChangeArrowheads="1"/>
            </p:cNvSpPr>
            <p:nvPr/>
          </p:nvSpPr>
          <p:spPr bwMode="auto">
            <a:xfrm>
              <a:off x="2208213" y="260350"/>
              <a:ext cx="168275" cy="101600"/>
            </a:xfrm>
            <a:custGeom>
              <a:avLst/>
              <a:gdLst>
                <a:gd name="T0" fmla="*/ 209752918 w 45"/>
                <a:gd name="T1" fmla="*/ 0 h 27"/>
                <a:gd name="T2" fmla="*/ 209752918 w 45"/>
                <a:gd name="T3" fmla="*/ 0 h 27"/>
                <a:gd name="T4" fmla="*/ 167800091 w 45"/>
                <a:gd name="T5" fmla="*/ 127440267 h 27"/>
                <a:gd name="T6" fmla="*/ 209752918 w 45"/>
                <a:gd name="T7" fmla="*/ 127440267 h 27"/>
                <a:gd name="T8" fmla="*/ 209752918 w 45"/>
                <a:gd name="T9" fmla="*/ 198236652 h 27"/>
                <a:gd name="T10" fmla="*/ 293651093 w 45"/>
                <a:gd name="T11" fmla="*/ 254876770 h 27"/>
                <a:gd name="T12" fmla="*/ 181785613 w 45"/>
                <a:gd name="T13" fmla="*/ 198236652 h 27"/>
                <a:gd name="T14" fmla="*/ 195767396 w 45"/>
                <a:gd name="T15" fmla="*/ 141600296 h 27"/>
                <a:gd name="T16" fmla="*/ 153818308 w 45"/>
                <a:gd name="T17" fmla="*/ 141600296 h 27"/>
                <a:gd name="T18" fmla="*/ 209752918 w 45"/>
                <a:gd name="T19" fmla="*/ 0 h 27"/>
                <a:gd name="T20" fmla="*/ 0 w 45"/>
                <a:gd name="T21" fmla="*/ 269036800 h 27"/>
                <a:gd name="T22" fmla="*/ 125851003 w 45"/>
                <a:gd name="T23" fmla="*/ 283196830 h 27"/>
                <a:gd name="T24" fmla="*/ 503404011 w 45"/>
                <a:gd name="T25" fmla="*/ 353996978 h 27"/>
                <a:gd name="T26" fmla="*/ 629255014 w 45"/>
                <a:gd name="T27" fmla="*/ 382317037 h 27"/>
                <a:gd name="T28" fmla="*/ 433487618 w 45"/>
                <a:gd name="T29" fmla="*/ 42480089 h 27"/>
                <a:gd name="T30" fmla="*/ 433487618 w 45"/>
                <a:gd name="T31" fmla="*/ 42480089 h 27"/>
                <a:gd name="T32" fmla="*/ 433487618 w 45"/>
                <a:gd name="T33" fmla="*/ 42480089 h 27"/>
                <a:gd name="T34" fmla="*/ 433487618 w 45"/>
                <a:gd name="T35" fmla="*/ 42480089 h 27"/>
                <a:gd name="T36" fmla="*/ 475436706 w 45"/>
                <a:gd name="T37" fmla="*/ 198236652 h 27"/>
                <a:gd name="T38" fmla="*/ 433487618 w 45"/>
                <a:gd name="T39" fmla="*/ 198236652 h 27"/>
                <a:gd name="T40" fmla="*/ 447469401 w 45"/>
                <a:gd name="T41" fmla="*/ 254876770 h 27"/>
                <a:gd name="T42" fmla="*/ 335603921 w 45"/>
                <a:gd name="T43" fmla="*/ 269036800 h 27"/>
                <a:gd name="T44" fmla="*/ 433487618 w 45"/>
                <a:gd name="T45" fmla="*/ 240716741 h 27"/>
                <a:gd name="T46" fmla="*/ 433487618 w 45"/>
                <a:gd name="T47" fmla="*/ 169920356 h 27"/>
                <a:gd name="T48" fmla="*/ 461454923 w 45"/>
                <a:gd name="T49" fmla="*/ 184080385 h 27"/>
                <a:gd name="T50" fmla="*/ 433487618 w 45"/>
                <a:gd name="T51" fmla="*/ 42480089 h 27"/>
                <a:gd name="T52" fmla="*/ 321618398 w 45"/>
                <a:gd name="T53" fmla="*/ 254876770 h 27"/>
                <a:gd name="T54" fmla="*/ 209752918 w 45"/>
                <a:gd name="T55" fmla="*/ 0 h 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5"/>
                <a:gd name="T85" fmla="*/ 0 h 27"/>
                <a:gd name="T86" fmla="*/ 45 w 45"/>
                <a:gd name="T87" fmla="*/ 27 h 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5" h="27">
                  <a:moveTo>
                    <a:pt x="15" y="0"/>
                  </a:moveTo>
                  <a:cubicBezTo>
                    <a:pt x="15" y="0"/>
                    <a:pt x="15" y="0"/>
                    <a:pt x="15" y="0"/>
                  </a:cubicBezTo>
                  <a:cubicBezTo>
                    <a:pt x="11" y="6"/>
                    <a:pt x="12" y="9"/>
                    <a:pt x="12" y="9"/>
                  </a:cubicBezTo>
                  <a:cubicBezTo>
                    <a:pt x="15" y="9"/>
                    <a:pt x="15" y="9"/>
                    <a:pt x="15" y="9"/>
                  </a:cubicBezTo>
                  <a:cubicBezTo>
                    <a:pt x="15" y="14"/>
                    <a:pt x="15" y="14"/>
                    <a:pt x="15" y="14"/>
                  </a:cubicBezTo>
                  <a:cubicBezTo>
                    <a:pt x="21" y="18"/>
                    <a:pt x="21" y="18"/>
                    <a:pt x="21" y="18"/>
                  </a:cubicBezTo>
                  <a:cubicBezTo>
                    <a:pt x="13" y="14"/>
                    <a:pt x="13" y="14"/>
                    <a:pt x="13" y="14"/>
                  </a:cubicBezTo>
                  <a:cubicBezTo>
                    <a:pt x="14" y="10"/>
                    <a:pt x="14" y="10"/>
                    <a:pt x="14" y="10"/>
                  </a:cubicBezTo>
                  <a:cubicBezTo>
                    <a:pt x="11" y="10"/>
                    <a:pt x="11" y="10"/>
                    <a:pt x="11" y="10"/>
                  </a:cubicBezTo>
                  <a:cubicBezTo>
                    <a:pt x="11" y="5"/>
                    <a:pt x="14" y="0"/>
                    <a:pt x="15" y="0"/>
                  </a:cubicBezTo>
                  <a:cubicBezTo>
                    <a:pt x="6" y="1"/>
                    <a:pt x="0" y="5"/>
                    <a:pt x="0" y="19"/>
                  </a:cubicBezTo>
                  <a:cubicBezTo>
                    <a:pt x="9" y="20"/>
                    <a:pt x="9" y="20"/>
                    <a:pt x="9" y="20"/>
                  </a:cubicBezTo>
                  <a:cubicBezTo>
                    <a:pt x="36" y="25"/>
                    <a:pt x="36" y="25"/>
                    <a:pt x="36" y="25"/>
                  </a:cubicBezTo>
                  <a:cubicBezTo>
                    <a:pt x="45" y="27"/>
                    <a:pt x="45" y="27"/>
                    <a:pt x="45" y="27"/>
                  </a:cubicBezTo>
                  <a:cubicBezTo>
                    <a:pt x="45" y="14"/>
                    <a:pt x="39" y="7"/>
                    <a:pt x="31" y="3"/>
                  </a:cubicBezTo>
                  <a:cubicBezTo>
                    <a:pt x="31" y="3"/>
                    <a:pt x="31" y="3"/>
                    <a:pt x="31" y="3"/>
                  </a:cubicBezTo>
                  <a:cubicBezTo>
                    <a:pt x="31" y="3"/>
                    <a:pt x="31" y="3"/>
                    <a:pt x="31" y="3"/>
                  </a:cubicBezTo>
                  <a:cubicBezTo>
                    <a:pt x="31" y="3"/>
                    <a:pt x="31" y="3"/>
                    <a:pt x="31" y="3"/>
                  </a:cubicBezTo>
                  <a:cubicBezTo>
                    <a:pt x="31" y="3"/>
                    <a:pt x="35" y="9"/>
                    <a:pt x="34" y="14"/>
                  </a:cubicBezTo>
                  <a:cubicBezTo>
                    <a:pt x="31" y="14"/>
                    <a:pt x="31" y="14"/>
                    <a:pt x="31" y="14"/>
                  </a:cubicBezTo>
                  <a:cubicBezTo>
                    <a:pt x="32" y="18"/>
                    <a:pt x="32" y="18"/>
                    <a:pt x="32" y="18"/>
                  </a:cubicBezTo>
                  <a:cubicBezTo>
                    <a:pt x="24" y="19"/>
                    <a:pt x="24" y="19"/>
                    <a:pt x="24" y="19"/>
                  </a:cubicBezTo>
                  <a:cubicBezTo>
                    <a:pt x="31" y="17"/>
                    <a:pt x="31" y="17"/>
                    <a:pt x="31" y="17"/>
                  </a:cubicBezTo>
                  <a:cubicBezTo>
                    <a:pt x="31" y="12"/>
                    <a:pt x="31" y="12"/>
                    <a:pt x="31" y="12"/>
                  </a:cubicBezTo>
                  <a:cubicBezTo>
                    <a:pt x="33" y="13"/>
                    <a:pt x="33" y="13"/>
                    <a:pt x="33" y="13"/>
                  </a:cubicBezTo>
                  <a:cubicBezTo>
                    <a:pt x="33" y="13"/>
                    <a:pt x="34" y="10"/>
                    <a:pt x="31" y="3"/>
                  </a:cubicBezTo>
                  <a:cubicBezTo>
                    <a:pt x="31" y="4"/>
                    <a:pt x="30" y="15"/>
                    <a:pt x="23" y="18"/>
                  </a:cubicBezTo>
                  <a:cubicBezTo>
                    <a:pt x="23" y="18"/>
                    <a:pt x="13" y="10"/>
                    <a:pt x="1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95" name="Freeform 74"/>
            <p:cNvSpPr>
              <a:spLocks noChangeArrowheads="1"/>
            </p:cNvSpPr>
            <p:nvPr/>
          </p:nvSpPr>
          <p:spPr bwMode="auto">
            <a:xfrm>
              <a:off x="2268538" y="260350"/>
              <a:ext cx="19050" cy="14288"/>
            </a:xfrm>
            <a:custGeom>
              <a:avLst/>
              <a:gdLst>
                <a:gd name="T0" fmla="*/ 29032200 w 5"/>
                <a:gd name="T1" fmla="*/ 0 h 4"/>
                <a:gd name="T2" fmla="*/ 0 w 5"/>
                <a:gd name="T3" fmla="*/ 0 h 4"/>
                <a:gd name="T4" fmla="*/ 72580500 w 5"/>
                <a:gd name="T5" fmla="*/ 51036736 h 4"/>
                <a:gd name="T6" fmla="*/ 72580500 w 5"/>
                <a:gd name="T7" fmla="*/ 12759184 h 4"/>
                <a:gd name="T8" fmla="*/ 43548300 w 5"/>
                <a:gd name="T9" fmla="*/ 0 h 4"/>
                <a:gd name="T10" fmla="*/ 29032200 w 5"/>
                <a:gd name="T11" fmla="*/ 0 h 4"/>
                <a:gd name="T12" fmla="*/ 0 60000 65536"/>
                <a:gd name="T13" fmla="*/ 0 60000 65536"/>
                <a:gd name="T14" fmla="*/ 0 60000 65536"/>
                <a:gd name="T15" fmla="*/ 0 60000 65536"/>
                <a:gd name="T16" fmla="*/ 0 60000 65536"/>
                <a:gd name="T17" fmla="*/ 0 60000 65536"/>
                <a:gd name="T18" fmla="*/ 0 w 5"/>
                <a:gd name="T19" fmla="*/ 0 h 4"/>
                <a:gd name="T20" fmla="*/ 5 w 5"/>
                <a:gd name="T21" fmla="*/ 4 h 4"/>
              </a:gdLst>
              <a:ahLst/>
              <a:cxnLst>
                <a:cxn ang="T12">
                  <a:pos x="T0" y="T1"/>
                </a:cxn>
                <a:cxn ang="T13">
                  <a:pos x="T2" y="T3"/>
                </a:cxn>
                <a:cxn ang="T14">
                  <a:pos x="T4" y="T5"/>
                </a:cxn>
                <a:cxn ang="T15">
                  <a:pos x="T6" y="T7"/>
                </a:cxn>
                <a:cxn ang="T16">
                  <a:pos x="T8" y="T9"/>
                </a:cxn>
                <a:cxn ang="T17">
                  <a:pos x="T10" y="T11"/>
                </a:cxn>
              </a:cxnLst>
              <a:rect l="T18" t="T19" r="T20" b="T21"/>
              <a:pathLst>
                <a:path w="5" h="4">
                  <a:moveTo>
                    <a:pt x="2" y="0"/>
                  </a:moveTo>
                  <a:cubicBezTo>
                    <a:pt x="1" y="0"/>
                    <a:pt x="0" y="0"/>
                    <a:pt x="0" y="0"/>
                  </a:cubicBezTo>
                  <a:cubicBezTo>
                    <a:pt x="5" y="4"/>
                    <a:pt x="5" y="4"/>
                    <a:pt x="5" y="4"/>
                  </a:cubicBezTo>
                  <a:cubicBezTo>
                    <a:pt x="4" y="2"/>
                    <a:pt x="5" y="1"/>
                    <a:pt x="5" y="1"/>
                  </a:cubicBezTo>
                  <a:cubicBezTo>
                    <a:pt x="3" y="0"/>
                    <a:pt x="3" y="0"/>
                    <a:pt x="3"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96" name="Freeform 75"/>
            <p:cNvSpPr>
              <a:spLocks noChangeArrowheads="1"/>
            </p:cNvSpPr>
            <p:nvPr/>
          </p:nvSpPr>
          <p:spPr bwMode="auto">
            <a:xfrm>
              <a:off x="2298700" y="263525"/>
              <a:ext cx="22225" cy="15875"/>
            </a:xfrm>
            <a:custGeom>
              <a:avLst/>
              <a:gdLst>
                <a:gd name="T0" fmla="*/ 0 w 6"/>
                <a:gd name="T1" fmla="*/ 0 h 4"/>
                <a:gd name="T2" fmla="*/ 13720233 w 6"/>
                <a:gd name="T3" fmla="*/ 63003906 h 4"/>
                <a:gd name="T4" fmla="*/ 82325104 w 6"/>
                <a:gd name="T5" fmla="*/ 31503938 h 4"/>
                <a:gd name="T6" fmla="*/ 41164404 w 6"/>
                <a:gd name="T7" fmla="*/ 0 h 4"/>
                <a:gd name="T8" fmla="*/ 27440467 w 6"/>
                <a:gd name="T9" fmla="*/ 0 h 4"/>
                <a:gd name="T10" fmla="*/ 0 w 6"/>
                <a:gd name="T11" fmla="*/ 0 h 4"/>
                <a:gd name="T12" fmla="*/ 0 60000 65536"/>
                <a:gd name="T13" fmla="*/ 0 60000 65536"/>
                <a:gd name="T14" fmla="*/ 0 60000 65536"/>
                <a:gd name="T15" fmla="*/ 0 60000 65536"/>
                <a:gd name="T16" fmla="*/ 0 60000 65536"/>
                <a:gd name="T17" fmla="*/ 0 60000 65536"/>
                <a:gd name="T18" fmla="*/ 0 w 6"/>
                <a:gd name="T19" fmla="*/ 0 h 4"/>
                <a:gd name="T20" fmla="*/ 6 w 6"/>
                <a:gd name="T21" fmla="*/ 4 h 4"/>
              </a:gdLst>
              <a:ahLst/>
              <a:cxnLst>
                <a:cxn ang="T12">
                  <a:pos x="T0" y="T1"/>
                </a:cxn>
                <a:cxn ang="T13">
                  <a:pos x="T2" y="T3"/>
                </a:cxn>
                <a:cxn ang="T14">
                  <a:pos x="T4" y="T5"/>
                </a:cxn>
                <a:cxn ang="T15">
                  <a:pos x="T6" y="T7"/>
                </a:cxn>
                <a:cxn ang="T16">
                  <a:pos x="T8" y="T9"/>
                </a:cxn>
                <a:cxn ang="T17">
                  <a:pos x="T10" y="T11"/>
                </a:cxn>
              </a:cxnLst>
              <a:rect l="T18" t="T19" r="T20" b="T21"/>
              <a:pathLst>
                <a:path w="6" h="4">
                  <a:moveTo>
                    <a:pt x="0" y="0"/>
                  </a:moveTo>
                  <a:cubicBezTo>
                    <a:pt x="0" y="0"/>
                    <a:pt x="2" y="2"/>
                    <a:pt x="1" y="4"/>
                  </a:cubicBezTo>
                  <a:cubicBezTo>
                    <a:pt x="6" y="2"/>
                    <a:pt x="6" y="2"/>
                    <a:pt x="6" y="2"/>
                  </a:cubicBezTo>
                  <a:cubicBezTo>
                    <a:pt x="6" y="2"/>
                    <a:pt x="4" y="1"/>
                    <a:pt x="3" y="0"/>
                  </a:cubicBezTo>
                  <a:cubicBezTo>
                    <a:pt x="3" y="0"/>
                    <a:pt x="3" y="0"/>
                    <a:pt x="2" y="0"/>
                  </a:cubicBezTo>
                  <a:cubicBezTo>
                    <a:pt x="2" y="0"/>
                    <a:pt x="1"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97" name="Freeform 76"/>
            <p:cNvSpPr>
              <a:spLocks noEditPoints="1" noChangeArrowheads="1"/>
            </p:cNvSpPr>
            <p:nvPr/>
          </p:nvSpPr>
          <p:spPr bwMode="auto">
            <a:xfrm>
              <a:off x="2246313" y="166688"/>
              <a:ext cx="93663" cy="93663"/>
            </a:xfrm>
            <a:custGeom>
              <a:avLst/>
              <a:gdLst>
                <a:gd name="T0" fmla="*/ 196508721 w 25"/>
                <a:gd name="T1" fmla="*/ 308799418 h 25"/>
                <a:gd name="T2" fmla="*/ 182474257 w 25"/>
                <a:gd name="T3" fmla="*/ 308799418 h 25"/>
                <a:gd name="T4" fmla="*/ 84218023 w 25"/>
                <a:gd name="T5" fmla="*/ 210546931 h 25"/>
                <a:gd name="T6" fmla="*/ 266692280 w 25"/>
                <a:gd name="T7" fmla="*/ 252654069 h 25"/>
                <a:gd name="T8" fmla="*/ 196508721 w 25"/>
                <a:gd name="T9" fmla="*/ 308799418 h 25"/>
                <a:gd name="T10" fmla="*/ 210546931 w 25"/>
                <a:gd name="T11" fmla="*/ 196508721 h 25"/>
                <a:gd name="T12" fmla="*/ 210546931 w 25"/>
                <a:gd name="T13" fmla="*/ 196508721 h 25"/>
                <a:gd name="T14" fmla="*/ 196508721 w 25"/>
                <a:gd name="T15" fmla="*/ 168436046 h 25"/>
                <a:gd name="T16" fmla="*/ 210546931 w 25"/>
                <a:gd name="T17" fmla="*/ 154401582 h 25"/>
                <a:gd name="T18" fmla="*/ 210546931 w 25"/>
                <a:gd name="T19" fmla="*/ 154401582 h 25"/>
                <a:gd name="T20" fmla="*/ 238619605 w 25"/>
                <a:gd name="T21" fmla="*/ 182474257 h 25"/>
                <a:gd name="T22" fmla="*/ 210546931 w 25"/>
                <a:gd name="T23" fmla="*/ 196508721 h 25"/>
                <a:gd name="T24" fmla="*/ 154401582 w 25"/>
                <a:gd name="T25" fmla="*/ 182474257 h 25"/>
                <a:gd name="T26" fmla="*/ 140363372 w 25"/>
                <a:gd name="T27" fmla="*/ 182474257 h 25"/>
                <a:gd name="T28" fmla="*/ 126328908 w 25"/>
                <a:gd name="T29" fmla="*/ 154401582 h 25"/>
                <a:gd name="T30" fmla="*/ 140363372 w 25"/>
                <a:gd name="T31" fmla="*/ 140363372 h 25"/>
                <a:gd name="T32" fmla="*/ 140363372 w 25"/>
                <a:gd name="T33" fmla="*/ 140363372 h 25"/>
                <a:gd name="T34" fmla="*/ 168436046 w 25"/>
                <a:gd name="T35" fmla="*/ 168436046 h 25"/>
                <a:gd name="T36" fmla="*/ 154401582 w 25"/>
                <a:gd name="T37" fmla="*/ 182474257 h 25"/>
                <a:gd name="T38" fmla="*/ 140363372 w 25"/>
                <a:gd name="T39" fmla="*/ 0 h 25"/>
                <a:gd name="T40" fmla="*/ 0 w 25"/>
                <a:gd name="T41" fmla="*/ 140363372 h 25"/>
                <a:gd name="T42" fmla="*/ 182474257 w 25"/>
                <a:gd name="T43" fmla="*/ 350910303 h 25"/>
                <a:gd name="T44" fmla="*/ 210546931 w 25"/>
                <a:gd name="T45" fmla="*/ 350910303 h 25"/>
                <a:gd name="T46" fmla="*/ 350910303 w 25"/>
                <a:gd name="T47" fmla="*/ 210546931 h 25"/>
                <a:gd name="T48" fmla="*/ 182474257 w 25"/>
                <a:gd name="T49" fmla="*/ 14038210 h 25"/>
                <a:gd name="T50" fmla="*/ 140363372 w 25"/>
                <a:gd name="T51" fmla="*/ 0 h 2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
                <a:gd name="T79" fmla="*/ 0 h 25"/>
                <a:gd name="T80" fmla="*/ 25 w 25"/>
                <a:gd name="T81" fmla="*/ 25 h 2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 h="25">
                  <a:moveTo>
                    <a:pt x="14" y="22"/>
                  </a:moveTo>
                  <a:cubicBezTo>
                    <a:pt x="14" y="22"/>
                    <a:pt x="13" y="22"/>
                    <a:pt x="13" y="22"/>
                  </a:cubicBezTo>
                  <a:cubicBezTo>
                    <a:pt x="10" y="21"/>
                    <a:pt x="7" y="18"/>
                    <a:pt x="6" y="15"/>
                  </a:cubicBezTo>
                  <a:cubicBezTo>
                    <a:pt x="19" y="18"/>
                    <a:pt x="19" y="18"/>
                    <a:pt x="19" y="18"/>
                  </a:cubicBezTo>
                  <a:cubicBezTo>
                    <a:pt x="19" y="20"/>
                    <a:pt x="17" y="22"/>
                    <a:pt x="14" y="22"/>
                  </a:cubicBezTo>
                  <a:moveTo>
                    <a:pt x="15" y="14"/>
                  </a:moveTo>
                  <a:cubicBezTo>
                    <a:pt x="15" y="14"/>
                    <a:pt x="15" y="14"/>
                    <a:pt x="15" y="14"/>
                  </a:cubicBezTo>
                  <a:cubicBezTo>
                    <a:pt x="14" y="14"/>
                    <a:pt x="14" y="13"/>
                    <a:pt x="14" y="12"/>
                  </a:cubicBezTo>
                  <a:cubicBezTo>
                    <a:pt x="14" y="12"/>
                    <a:pt x="14" y="11"/>
                    <a:pt x="15" y="11"/>
                  </a:cubicBezTo>
                  <a:cubicBezTo>
                    <a:pt x="15" y="11"/>
                    <a:pt x="15" y="11"/>
                    <a:pt x="15" y="11"/>
                  </a:cubicBezTo>
                  <a:cubicBezTo>
                    <a:pt x="16" y="11"/>
                    <a:pt x="17" y="12"/>
                    <a:pt x="17" y="13"/>
                  </a:cubicBezTo>
                  <a:cubicBezTo>
                    <a:pt x="17" y="14"/>
                    <a:pt x="16" y="14"/>
                    <a:pt x="15" y="14"/>
                  </a:cubicBezTo>
                  <a:moveTo>
                    <a:pt x="11" y="13"/>
                  </a:moveTo>
                  <a:cubicBezTo>
                    <a:pt x="11" y="13"/>
                    <a:pt x="10" y="13"/>
                    <a:pt x="10" y="13"/>
                  </a:cubicBezTo>
                  <a:cubicBezTo>
                    <a:pt x="9" y="13"/>
                    <a:pt x="9" y="12"/>
                    <a:pt x="9" y="11"/>
                  </a:cubicBezTo>
                  <a:cubicBezTo>
                    <a:pt x="9" y="11"/>
                    <a:pt x="9" y="10"/>
                    <a:pt x="10" y="10"/>
                  </a:cubicBezTo>
                  <a:cubicBezTo>
                    <a:pt x="10" y="10"/>
                    <a:pt x="10" y="10"/>
                    <a:pt x="10" y="10"/>
                  </a:cubicBezTo>
                  <a:cubicBezTo>
                    <a:pt x="11" y="10"/>
                    <a:pt x="12" y="11"/>
                    <a:pt x="12" y="12"/>
                  </a:cubicBezTo>
                  <a:cubicBezTo>
                    <a:pt x="12" y="13"/>
                    <a:pt x="11" y="13"/>
                    <a:pt x="11" y="13"/>
                  </a:cubicBezTo>
                  <a:moveTo>
                    <a:pt x="10" y="0"/>
                  </a:moveTo>
                  <a:cubicBezTo>
                    <a:pt x="5" y="0"/>
                    <a:pt x="0" y="4"/>
                    <a:pt x="0" y="10"/>
                  </a:cubicBezTo>
                  <a:cubicBezTo>
                    <a:pt x="0" y="17"/>
                    <a:pt x="6" y="23"/>
                    <a:pt x="13" y="25"/>
                  </a:cubicBezTo>
                  <a:cubicBezTo>
                    <a:pt x="14" y="25"/>
                    <a:pt x="14" y="25"/>
                    <a:pt x="15" y="25"/>
                  </a:cubicBezTo>
                  <a:cubicBezTo>
                    <a:pt x="21" y="25"/>
                    <a:pt x="25" y="21"/>
                    <a:pt x="25" y="15"/>
                  </a:cubicBezTo>
                  <a:cubicBezTo>
                    <a:pt x="25" y="8"/>
                    <a:pt x="20" y="2"/>
                    <a:pt x="13" y="1"/>
                  </a:cubicBezTo>
                  <a:cubicBezTo>
                    <a:pt x="12" y="1"/>
                    <a:pt x="11" y="0"/>
                    <a:pt x="1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98" name="Freeform 77"/>
            <p:cNvSpPr>
              <a:spLocks noChangeArrowheads="1"/>
            </p:cNvSpPr>
            <p:nvPr/>
          </p:nvSpPr>
          <p:spPr bwMode="auto">
            <a:xfrm>
              <a:off x="1584325" y="357188"/>
              <a:ext cx="25400" cy="98425"/>
            </a:xfrm>
            <a:custGeom>
              <a:avLst/>
              <a:gdLst>
                <a:gd name="T0" fmla="*/ 26332543 w 7"/>
                <a:gd name="T1" fmla="*/ 0 h 26"/>
                <a:gd name="T2" fmla="*/ 13168086 w 7"/>
                <a:gd name="T3" fmla="*/ 42992797 h 26"/>
                <a:gd name="T4" fmla="*/ 26332543 w 7"/>
                <a:gd name="T5" fmla="*/ 57321206 h 26"/>
                <a:gd name="T6" fmla="*/ 0 w 7"/>
                <a:gd name="T7" fmla="*/ 315274203 h 26"/>
                <a:gd name="T8" fmla="*/ 52665086 w 7"/>
                <a:gd name="T9" fmla="*/ 372595409 h 26"/>
                <a:gd name="T10" fmla="*/ 92165714 w 7"/>
                <a:gd name="T11" fmla="*/ 329602612 h 26"/>
                <a:gd name="T12" fmla="*/ 78997629 w 7"/>
                <a:gd name="T13" fmla="*/ 71653400 h 26"/>
                <a:gd name="T14" fmla="*/ 78997629 w 7"/>
                <a:gd name="T15" fmla="*/ 57321206 h 26"/>
                <a:gd name="T16" fmla="*/ 65833171 w 7"/>
                <a:gd name="T17" fmla="*/ 14332194 h 26"/>
                <a:gd name="T18" fmla="*/ 26332543 w 7"/>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26"/>
                <a:gd name="T32" fmla="*/ 7 w 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26">
                  <a:moveTo>
                    <a:pt x="2" y="0"/>
                  </a:moveTo>
                  <a:cubicBezTo>
                    <a:pt x="2" y="0"/>
                    <a:pt x="2" y="2"/>
                    <a:pt x="1" y="3"/>
                  </a:cubicBezTo>
                  <a:cubicBezTo>
                    <a:pt x="1" y="3"/>
                    <a:pt x="2" y="4"/>
                    <a:pt x="2" y="4"/>
                  </a:cubicBezTo>
                  <a:cubicBezTo>
                    <a:pt x="0" y="22"/>
                    <a:pt x="0" y="22"/>
                    <a:pt x="0" y="22"/>
                  </a:cubicBezTo>
                  <a:cubicBezTo>
                    <a:pt x="4" y="26"/>
                    <a:pt x="4" y="26"/>
                    <a:pt x="4" y="26"/>
                  </a:cubicBezTo>
                  <a:cubicBezTo>
                    <a:pt x="7" y="23"/>
                    <a:pt x="7" y="23"/>
                    <a:pt x="7" y="23"/>
                  </a:cubicBezTo>
                  <a:cubicBezTo>
                    <a:pt x="6" y="5"/>
                    <a:pt x="6" y="5"/>
                    <a:pt x="6" y="5"/>
                  </a:cubicBezTo>
                  <a:cubicBezTo>
                    <a:pt x="6" y="4"/>
                    <a:pt x="6" y="4"/>
                    <a:pt x="6" y="4"/>
                  </a:cubicBezTo>
                  <a:cubicBezTo>
                    <a:pt x="6" y="4"/>
                    <a:pt x="6" y="3"/>
                    <a:pt x="5" y="1"/>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299" name="Freeform 78"/>
            <p:cNvSpPr>
              <a:spLocks noChangeArrowheads="1"/>
            </p:cNvSpPr>
            <p:nvPr/>
          </p:nvSpPr>
          <p:spPr bwMode="auto">
            <a:xfrm>
              <a:off x="1452563" y="354013"/>
              <a:ext cx="285750" cy="153988"/>
            </a:xfrm>
            <a:custGeom>
              <a:avLst/>
              <a:gdLst>
                <a:gd name="T0" fmla="*/ 353416352 w 76"/>
                <a:gd name="T1" fmla="*/ 0 h 41"/>
                <a:gd name="T2" fmla="*/ 353416352 w 76"/>
                <a:gd name="T3" fmla="*/ 0 h 41"/>
                <a:gd name="T4" fmla="*/ 296867931 w 76"/>
                <a:gd name="T5" fmla="*/ 197483976 h 41"/>
                <a:gd name="T6" fmla="*/ 353416352 w 76"/>
                <a:gd name="T7" fmla="*/ 211590779 h 41"/>
                <a:gd name="T8" fmla="*/ 353416352 w 76"/>
                <a:gd name="T9" fmla="*/ 296227842 h 41"/>
                <a:gd name="T10" fmla="*/ 508916990 w 76"/>
                <a:gd name="T11" fmla="*/ 394971708 h 41"/>
                <a:gd name="T12" fmla="*/ 325142141 w 76"/>
                <a:gd name="T13" fmla="*/ 324441449 h 41"/>
                <a:gd name="T14" fmla="*/ 339279247 w 76"/>
                <a:gd name="T15" fmla="*/ 225697583 h 41"/>
                <a:gd name="T16" fmla="*/ 282730826 w 76"/>
                <a:gd name="T17" fmla="*/ 225697583 h 41"/>
                <a:gd name="T18" fmla="*/ 353416352 w 76"/>
                <a:gd name="T19" fmla="*/ 0 h 41"/>
                <a:gd name="T20" fmla="*/ 0 w 76"/>
                <a:gd name="T21" fmla="*/ 423181559 h 41"/>
                <a:gd name="T22" fmla="*/ 226186164 w 76"/>
                <a:gd name="T23" fmla="*/ 451395165 h 41"/>
                <a:gd name="T24" fmla="*/ 862333342 w 76"/>
                <a:gd name="T25" fmla="*/ 550135275 h 41"/>
                <a:gd name="T26" fmla="*/ 1074382401 w 76"/>
                <a:gd name="T27" fmla="*/ 578348882 h 41"/>
                <a:gd name="T28" fmla="*/ 735103155 w 76"/>
                <a:gd name="T29" fmla="*/ 56423457 h 41"/>
                <a:gd name="T30" fmla="*/ 735103155 w 76"/>
                <a:gd name="T31" fmla="*/ 56423457 h 41"/>
                <a:gd name="T32" fmla="*/ 735103155 w 76"/>
                <a:gd name="T33" fmla="*/ 56423457 h 41"/>
                <a:gd name="T34" fmla="*/ 735103155 w 76"/>
                <a:gd name="T35" fmla="*/ 56423457 h 41"/>
                <a:gd name="T36" fmla="*/ 805788681 w 76"/>
                <a:gd name="T37" fmla="*/ 310334645 h 41"/>
                <a:gd name="T38" fmla="*/ 749240260 w 76"/>
                <a:gd name="T39" fmla="*/ 296227842 h 41"/>
                <a:gd name="T40" fmla="*/ 763377365 w 76"/>
                <a:gd name="T41" fmla="*/ 394971708 h 41"/>
                <a:gd name="T42" fmla="*/ 579602516 w 76"/>
                <a:gd name="T43" fmla="*/ 409074756 h 41"/>
                <a:gd name="T44" fmla="*/ 735103155 w 76"/>
                <a:gd name="T45" fmla="*/ 366758102 h 41"/>
                <a:gd name="T46" fmla="*/ 735103155 w 76"/>
                <a:gd name="T47" fmla="*/ 268014236 h 41"/>
                <a:gd name="T48" fmla="*/ 791651576 w 76"/>
                <a:gd name="T49" fmla="*/ 282121039 h 41"/>
                <a:gd name="T50" fmla="*/ 735103155 w 76"/>
                <a:gd name="T51" fmla="*/ 56423457 h 41"/>
                <a:gd name="T52" fmla="*/ 551328306 w 76"/>
                <a:gd name="T53" fmla="*/ 409074756 h 41"/>
                <a:gd name="T54" fmla="*/ 353416352 w 76"/>
                <a:gd name="T55" fmla="*/ 0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
                <a:gd name="T85" fmla="*/ 0 h 41"/>
                <a:gd name="T86" fmla="*/ 76 w 76"/>
                <a:gd name="T87" fmla="*/ 41 h 4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 h="41">
                  <a:moveTo>
                    <a:pt x="25" y="0"/>
                  </a:moveTo>
                  <a:cubicBezTo>
                    <a:pt x="25" y="0"/>
                    <a:pt x="25" y="0"/>
                    <a:pt x="25" y="0"/>
                  </a:cubicBezTo>
                  <a:cubicBezTo>
                    <a:pt x="20" y="9"/>
                    <a:pt x="21" y="14"/>
                    <a:pt x="21" y="14"/>
                  </a:cubicBezTo>
                  <a:cubicBezTo>
                    <a:pt x="25" y="15"/>
                    <a:pt x="25" y="15"/>
                    <a:pt x="25" y="15"/>
                  </a:cubicBezTo>
                  <a:cubicBezTo>
                    <a:pt x="25" y="21"/>
                    <a:pt x="25" y="21"/>
                    <a:pt x="25" y="21"/>
                  </a:cubicBezTo>
                  <a:cubicBezTo>
                    <a:pt x="36" y="28"/>
                    <a:pt x="36" y="28"/>
                    <a:pt x="36" y="28"/>
                  </a:cubicBezTo>
                  <a:cubicBezTo>
                    <a:pt x="23" y="23"/>
                    <a:pt x="23" y="23"/>
                    <a:pt x="23" y="23"/>
                  </a:cubicBezTo>
                  <a:cubicBezTo>
                    <a:pt x="24" y="16"/>
                    <a:pt x="24" y="16"/>
                    <a:pt x="24" y="16"/>
                  </a:cubicBezTo>
                  <a:cubicBezTo>
                    <a:pt x="20" y="16"/>
                    <a:pt x="20" y="16"/>
                    <a:pt x="20" y="16"/>
                  </a:cubicBezTo>
                  <a:cubicBezTo>
                    <a:pt x="18" y="8"/>
                    <a:pt x="25" y="1"/>
                    <a:pt x="25" y="0"/>
                  </a:cubicBezTo>
                  <a:cubicBezTo>
                    <a:pt x="11" y="1"/>
                    <a:pt x="0" y="9"/>
                    <a:pt x="0" y="30"/>
                  </a:cubicBezTo>
                  <a:cubicBezTo>
                    <a:pt x="16" y="32"/>
                    <a:pt x="16" y="32"/>
                    <a:pt x="16" y="32"/>
                  </a:cubicBezTo>
                  <a:cubicBezTo>
                    <a:pt x="61" y="39"/>
                    <a:pt x="61" y="39"/>
                    <a:pt x="61" y="39"/>
                  </a:cubicBezTo>
                  <a:cubicBezTo>
                    <a:pt x="76" y="41"/>
                    <a:pt x="76" y="41"/>
                    <a:pt x="76" y="41"/>
                  </a:cubicBezTo>
                  <a:cubicBezTo>
                    <a:pt x="76" y="21"/>
                    <a:pt x="66" y="10"/>
                    <a:pt x="52" y="4"/>
                  </a:cubicBezTo>
                  <a:cubicBezTo>
                    <a:pt x="52" y="4"/>
                    <a:pt x="52" y="4"/>
                    <a:pt x="52" y="4"/>
                  </a:cubicBezTo>
                  <a:cubicBezTo>
                    <a:pt x="52" y="4"/>
                    <a:pt x="52" y="4"/>
                    <a:pt x="52" y="4"/>
                  </a:cubicBezTo>
                  <a:cubicBezTo>
                    <a:pt x="52" y="4"/>
                    <a:pt x="52" y="4"/>
                    <a:pt x="52" y="4"/>
                  </a:cubicBezTo>
                  <a:cubicBezTo>
                    <a:pt x="52" y="4"/>
                    <a:pt x="59" y="14"/>
                    <a:pt x="57" y="22"/>
                  </a:cubicBezTo>
                  <a:cubicBezTo>
                    <a:pt x="53" y="21"/>
                    <a:pt x="53" y="21"/>
                    <a:pt x="53" y="21"/>
                  </a:cubicBezTo>
                  <a:cubicBezTo>
                    <a:pt x="54" y="28"/>
                    <a:pt x="54" y="28"/>
                    <a:pt x="54" y="28"/>
                  </a:cubicBezTo>
                  <a:cubicBezTo>
                    <a:pt x="41" y="29"/>
                    <a:pt x="41" y="29"/>
                    <a:pt x="41" y="29"/>
                  </a:cubicBezTo>
                  <a:cubicBezTo>
                    <a:pt x="52" y="26"/>
                    <a:pt x="52" y="26"/>
                    <a:pt x="52" y="26"/>
                  </a:cubicBezTo>
                  <a:cubicBezTo>
                    <a:pt x="52" y="19"/>
                    <a:pt x="52" y="19"/>
                    <a:pt x="52" y="19"/>
                  </a:cubicBezTo>
                  <a:cubicBezTo>
                    <a:pt x="56" y="20"/>
                    <a:pt x="56" y="20"/>
                    <a:pt x="56" y="20"/>
                  </a:cubicBezTo>
                  <a:cubicBezTo>
                    <a:pt x="56" y="20"/>
                    <a:pt x="57" y="15"/>
                    <a:pt x="52" y="4"/>
                  </a:cubicBezTo>
                  <a:cubicBezTo>
                    <a:pt x="52" y="7"/>
                    <a:pt x="51" y="23"/>
                    <a:pt x="39" y="29"/>
                  </a:cubicBezTo>
                  <a:cubicBezTo>
                    <a:pt x="39" y="29"/>
                    <a:pt x="23" y="16"/>
                    <a:pt x="2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00" name="Freeform 79"/>
            <p:cNvSpPr>
              <a:spLocks noChangeArrowheads="1"/>
            </p:cNvSpPr>
            <p:nvPr/>
          </p:nvSpPr>
          <p:spPr bwMode="auto">
            <a:xfrm>
              <a:off x="1550988" y="350838"/>
              <a:ext cx="36513" cy="25400"/>
            </a:xfrm>
            <a:custGeom>
              <a:avLst/>
              <a:gdLst>
                <a:gd name="T0" fmla="*/ 66661784 w 10"/>
                <a:gd name="T1" fmla="*/ 0 h 7"/>
                <a:gd name="T2" fmla="*/ 0 w 10"/>
                <a:gd name="T3" fmla="*/ 13168086 h 7"/>
                <a:gd name="T4" fmla="*/ 119989021 w 10"/>
                <a:gd name="T5" fmla="*/ 92165714 h 7"/>
                <a:gd name="T6" fmla="*/ 133319917 w 10"/>
                <a:gd name="T7" fmla="*/ 26332543 h 7"/>
                <a:gd name="T8" fmla="*/ 79992680 w 10"/>
                <a:gd name="T9" fmla="*/ 0 h 7"/>
                <a:gd name="T10" fmla="*/ 66661784 w 10"/>
                <a:gd name="T11" fmla="*/ 0 h 7"/>
                <a:gd name="T12" fmla="*/ 0 60000 65536"/>
                <a:gd name="T13" fmla="*/ 0 60000 65536"/>
                <a:gd name="T14" fmla="*/ 0 60000 65536"/>
                <a:gd name="T15" fmla="*/ 0 60000 65536"/>
                <a:gd name="T16" fmla="*/ 0 60000 65536"/>
                <a:gd name="T17" fmla="*/ 0 60000 65536"/>
                <a:gd name="T18" fmla="*/ 0 w 10"/>
                <a:gd name="T19" fmla="*/ 0 h 7"/>
                <a:gd name="T20" fmla="*/ 10 w 10"/>
                <a:gd name="T21" fmla="*/ 7 h 7"/>
              </a:gdLst>
              <a:ahLst/>
              <a:cxnLst>
                <a:cxn ang="T12">
                  <a:pos x="T0" y="T1"/>
                </a:cxn>
                <a:cxn ang="T13">
                  <a:pos x="T2" y="T3"/>
                </a:cxn>
                <a:cxn ang="T14">
                  <a:pos x="T4" y="T5"/>
                </a:cxn>
                <a:cxn ang="T15">
                  <a:pos x="T6" y="T7"/>
                </a:cxn>
                <a:cxn ang="T16">
                  <a:pos x="T8" y="T9"/>
                </a:cxn>
                <a:cxn ang="T17">
                  <a:pos x="T10" y="T11"/>
                </a:cxn>
              </a:cxnLst>
              <a:rect l="T18" t="T19" r="T20" b="T21"/>
              <a:pathLst>
                <a:path w="10" h="7">
                  <a:moveTo>
                    <a:pt x="5" y="0"/>
                  </a:moveTo>
                  <a:cubicBezTo>
                    <a:pt x="3" y="0"/>
                    <a:pt x="0" y="1"/>
                    <a:pt x="0" y="1"/>
                  </a:cubicBezTo>
                  <a:cubicBezTo>
                    <a:pt x="9" y="7"/>
                    <a:pt x="9" y="7"/>
                    <a:pt x="9" y="7"/>
                  </a:cubicBezTo>
                  <a:cubicBezTo>
                    <a:pt x="8" y="4"/>
                    <a:pt x="10" y="2"/>
                    <a:pt x="10" y="2"/>
                  </a:cubicBezTo>
                  <a:cubicBezTo>
                    <a:pt x="7" y="1"/>
                    <a:pt x="6" y="0"/>
                    <a:pt x="6" y="0"/>
                  </a:cubicBezTo>
                  <a:cubicBezTo>
                    <a:pt x="5" y="0"/>
                    <a:pt x="5"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01" name="Freeform 80"/>
            <p:cNvSpPr>
              <a:spLocks noChangeArrowheads="1"/>
            </p:cNvSpPr>
            <p:nvPr/>
          </p:nvSpPr>
          <p:spPr bwMode="auto">
            <a:xfrm>
              <a:off x="1606550" y="361950"/>
              <a:ext cx="38100" cy="22225"/>
            </a:xfrm>
            <a:custGeom>
              <a:avLst/>
              <a:gdLst>
                <a:gd name="T0" fmla="*/ 72580500 w 10"/>
                <a:gd name="T1" fmla="*/ 0 h 6"/>
                <a:gd name="T2" fmla="*/ 43548300 w 10"/>
                <a:gd name="T3" fmla="*/ 0 h 6"/>
                <a:gd name="T4" fmla="*/ 0 w 10"/>
                <a:gd name="T5" fmla="*/ 0 h 6"/>
                <a:gd name="T6" fmla="*/ 29032200 w 10"/>
                <a:gd name="T7" fmla="*/ 82325104 h 6"/>
                <a:gd name="T8" fmla="*/ 145161000 w 10"/>
                <a:gd name="T9" fmla="*/ 27440467 h 6"/>
                <a:gd name="T10" fmla="*/ 72580500 w 10"/>
                <a:gd name="T11" fmla="*/ 0 h 6"/>
                <a:gd name="T12" fmla="*/ 0 60000 65536"/>
                <a:gd name="T13" fmla="*/ 0 60000 65536"/>
                <a:gd name="T14" fmla="*/ 0 60000 65536"/>
                <a:gd name="T15" fmla="*/ 0 60000 65536"/>
                <a:gd name="T16" fmla="*/ 0 60000 65536"/>
                <a:gd name="T17" fmla="*/ 0 60000 65536"/>
                <a:gd name="T18" fmla="*/ 0 w 10"/>
                <a:gd name="T19" fmla="*/ 0 h 6"/>
                <a:gd name="T20" fmla="*/ 10 w 10"/>
                <a:gd name="T21" fmla="*/ 6 h 6"/>
              </a:gdLst>
              <a:ahLst/>
              <a:cxnLst>
                <a:cxn ang="T12">
                  <a:pos x="T0" y="T1"/>
                </a:cxn>
                <a:cxn ang="T13">
                  <a:pos x="T2" y="T3"/>
                </a:cxn>
                <a:cxn ang="T14">
                  <a:pos x="T4" y="T5"/>
                </a:cxn>
                <a:cxn ang="T15">
                  <a:pos x="T6" y="T7"/>
                </a:cxn>
                <a:cxn ang="T16">
                  <a:pos x="T8" y="T9"/>
                </a:cxn>
                <a:cxn ang="T17">
                  <a:pos x="T10" y="T11"/>
                </a:cxn>
              </a:cxnLst>
              <a:rect l="T18" t="T19" r="T20" b="T21"/>
              <a:pathLst>
                <a:path w="10" h="6">
                  <a:moveTo>
                    <a:pt x="5" y="0"/>
                  </a:moveTo>
                  <a:cubicBezTo>
                    <a:pt x="5" y="0"/>
                    <a:pt x="4" y="0"/>
                    <a:pt x="3" y="0"/>
                  </a:cubicBezTo>
                  <a:cubicBezTo>
                    <a:pt x="2" y="0"/>
                    <a:pt x="1" y="0"/>
                    <a:pt x="0" y="0"/>
                  </a:cubicBezTo>
                  <a:cubicBezTo>
                    <a:pt x="0" y="0"/>
                    <a:pt x="2" y="2"/>
                    <a:pt x="2" y="6"/>
                  </a:cubicBezTo>
                  <a:cubicBezTo>
                    <a:pt x="10" y="2"/>
                    <a:pt x="10" y="2"/>
                    <a:pt x="10" y="2"/>
                  </a:cubicBezTo>
                  <a:cubicBezTo>
                    <a:pt x="10" y="2"/>
                    <a:pt x="7"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02" name="Freeform 81"/>
            <p:cNvSpPr>
              <a:spLocks noEditPoints="1" noChangeArrowheads="1"/>
            </p:cNvSpPr>
            <p:nvPr/>
          </p:nvSpPr>
          <p:spPr bwMode="auto">
            <a:xfrm>
              <a:off x="1520825" y="211138"/>
              <a:ext cx="153988" cy="139700"/>
            </a:xfrm>
            <a:custGeom>
              <a:avLst/>
              <a:gdLst>
                <a:gd name="T0" fmla="*/ 324441449 w 41"/>
                <a:gd name="T1" fmla="*/ 470437862 h 37"/>
                <a:gd name="T2" fmla="*/ 296227842 w 41"/>
                <a:gd name="T3" fmla="*/ 456184686 h 37"/>
                <a:gd name="T4" fmla="*/ 141060520 w 41"/>
                <a:gd name="T5" fmla="*/ 327883451 h 37"/>
                <a:gd name="T6" fmla="*/ 451395165 w 41"/>
                <a:gd name="T7" fmla="*/ 384903705 h 37"/>
                <a:gd name="T8" fmla="*/ 324441449 w 41"/>
                <a:gd name="T9" fmla="*/ 470437862 h 37"/>
                <a:gd name="T10" fmla="*/ 352651299 w 41"/>
                <a:gd name="T11" fmla="*/ 299369549 h 37"/>
                <a:gd name="T12" fmla="*/ 352651299 w 41"/>
                <a:gd name="T13" fmla="*/ 299369549 h 37"/>
                <a:gd name="T14" fmla="*/ 310334645 w 41"/>
                <a:gd name="T15" fmla="*/ 256602470 h 37"/>
                <a:gd name="T16" fmla="*/ 338544496 w 41"/>
                <a:gd name="T17" fmla="*/ 228092343 h 37"/>
                <a:gd name="T18" fmla="*/ 352651299 w 41"/>
                <a:gd name="T19" fmla="*/ 228092343 h 37"/>
                <a:gd name="T20" fmla="*/ 380864905 w 41"/>
                <a:gd name="T21" fmla="*/ 270859422 h 37"/>
                <a:gd name="T22" fmla="*/ 352651299 w 41"/>
                <a:gd name="T23" fmla="*/ 299369549 h 37"/>
                <a:gd name="T24" fmla="*/ 239804386 w 41"/>
                <a:gd name="T25" fmla="*/ 285116373 h 37"/>
                <a:gd name="T26" fmla="*/ 239804386 w 41"/>
                <a:gd name="T27" fmla="*/ 285116373 h 37"/>
                <a:gd name="T28" fmla="*/ 197483976 w 41"/>
                <a:gd name="T29" fmla="*/ 242345519 h 37"/>
                <a:gd name="T30" fmla="*/ 225697583 w 41"/>
                <a:gd name="T31" fmla="*/ 213835392 h 37"/>
                <a:gd name="T32" fmla="*/ 239804386 w 41"/>
                <a:gd name="T33" fmla="*/ 213835392 h 37"/>
                <a:gd name="T34" fmla="*/ 268014236 w 41"/>
                <a:gd name="T35" fmla="*/ 256602470 h 37"/>
                <a:gd name="T36" fmla="*/ 239804386 w 41"/>
                <a:gd name="T37" fmla="*/ 285116373 h 37"/>
                <a:gd name="T38" fmla="*/ 239804386 w 41"/>
                <a:gd name="T39" fmla="*/ 0 h 37"/>
                <a:gd name="T40" fmla="*/ 0 w 41"/>
                <a:gd name="T41" fmla="*/ 213835392 h 37"/>
                <a:gd name="T42" fmla="*/ 296227842 w 41"/>
                <a:gd name="T43" fmla="*/ 527461892 h 37"/>
                <a:gd name="T44" fmla="*/ 338544496 w 41"/>
                <a:gd name="T45" fmla="*/ 527461892 h 37"/>
                <a:gd name="T46" fmla="*/ 578348882 w 41"/>
                <a:gd name="T47" fmla="*/ 313626500 h 37"/>
                <a:gd name="T48" fmla="*/ 296227842 w 41"/>
                <a:gd name="T49" fmla="*/ 0 h 37"/>
                <a:gd name="T50" fmla="*/ 239804386 w 41"/>
                <a:gd name="T51" fmla="*/ 0 h 3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1"/>
                <a:gd name="T79" fmla="*/ 0 h 37"/>
                <a:gd name="T80" fmla="*/ 41 w 41"/>
                <a:gd name="T81" fmla="*/ 37 h 3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1" h="37">
                  <a:moveTo>
                    <a:pt x="23" y="33"/>
                  </a:moveTo>
                  <a:cubicBezTo>
                    <a:pt x="22" y="33"/>
                    <a:pt x="21" y="33"/>
                    <a:pt x="21" y="32"/>
                  </a:cubicBezTo>
                  <a:cubicBezTo>
                    <a:pt x="15" y="32"/>
                    <a:pt x="11" y="27"/>
                    <a:pt x="10" y="23"/>
                  </a:cubicBezTo>
                  <a:cubicBezTo>
                    <a:pt x="32" y="27"/>
                    <a:pt x="32" y="27"/>
                    <a:pt x="32" y="27"/>
                  </a:cubicBezTo>
                  <a:cubicBezTo>
                    <a:pt x="30" y="30"/>
                    <a:pt x="27" y="33"/>
                    <a:pt x="23" y="33"/>
                  </a:cubicBezTo>
                  <a:moveTo>
                    <a:pt x="25" y="21"/>
                  </a:moveTo>
                  <a:cubicBezTo>
                    <a:pt x="25" y="21"/>
                    <a:pt x="25" y="21"/>
                    <a:pt x="25" y="21"/>
                  </a:cubicBezTo>
                  <a:cubicBezTo>
                    <a:pt x="23" y="21"/>
                    <a:pt x="22" y="20"/>
                    <a:pt x="22" y="18"/>
                  </a:cubicBezTo>
                  <a:cubicBezTo>
                    <a:pt x="22" y="17"/>
                    <a:pt x="23" y="16"/>
                    <a:pt x="24" y="16"/>
                  </a:cubicBezTo>
                  <a:cubicBezTo>
                    <a:pt x="24" y="16"/>
                    <a:pt x="24" y="16"/>
                    <a:pt x="25" y="16"/>
                  </a:cubicBezTo>
                  <a:cubicBezTo>
                    <a:pt x="26" y="16"/>
                    <a:pt x="27" y="18"/>
                    <a:pt x="27" y="19"/>
                  </a:cubicBezTo>
                  <a:cubicBezTo>
                    <a:pt x="27" y="20"/>
                    <a:pt x="26" y="21"/>
                    <a:pt x="25" y="21"/>
                  </a:cubicBezTo>
                  <a:moveTo>
                    <a:pt x="17" y="20"/>
                  </a:moveTo>
                  <a:cubicBezTo>
                    <a:pt x="17" y="20"/>
                    <a:pt x="17" y="20"/>
                    <a:pt x="17" y="20"/>
                  </a:cubicBezTo>
                  <a:cubicBezTo>
                    <a:pt x="15" y="19"/>
                    <a:pt x="14" y="18"/>
                    <a:pt x="14" y="17"/>
                  </a:cubicBezTo>
                  <a:cubicBezTo>
                    <a:pt x="14" y="16"/>
                    <a:pt x="15" y="15"/>
                    <a:pt x="16" y="15"/>
                  </a:cubicBezTo>
                  <a:cubicBezTo>
                    <a:pt x="16" y="15"/>
                    <a:pt x="16" y="15"/>
                    <a:pt x="17" y="15"/>
                  </a:cubicBezTo>
                  <a:cubicBezTo>
                    <a:pt x="18" y="15"/>
                    <a:pt x="19" y="16"/>
                    <a:pt x="19" y="18"/>
                  </a:cubicBezTo>
                  <a:cubicBezTo>
                    <a:pt x="19" y="19"/>
                    <a:pt x="18" y="20"/>
                    <a:pt x="17" y="20"/>
                  </a:cubicBezTo>
                  <a:moveTo>
                    <a:pt x="17" y="0"/>
                  </a:moveTo>
                  <a:cubicBezTo>
                    <a:pt x="7" y="0"/>
                    <a:pt x="0" y="6"/>
                    <a:pt x="0" y="15"/>
                  </a:cubicBezTo>
                  <a:cubicBezTo>
                    <a:pt x="0" y="25"/>
                    <a:pt x="9" y="35"/>
                    <a:pt x="21" y="37"/>
                  </a:cubicBezTo>
                  <a:cubicBezTo>
                    <a:pt x="22" y="37"/>
                    <a:pt x="23" y="37"/>
                    <a:pt x="24" y="37"/>
                  </a:cubicBezTo>
                  <a:cubicBezTo>
                    <a:pt x="34" y="37"/>
                    <a:pt x="41" y="31"/>
                    <a:pt x="41" y="22"/>
                  </a:cubicBezTo>
                  <a:cubicBezTo>
                    <a:pt x="41" y="12"/>
                    <a:pt x="32" y="2"/>
                    <a:pt x="21" y="0"/>
                  </a:cubicBezTo>
                  <a:cubicBezTo>
                    <a:pt x="19" y="0"/>
                    <a:pt x="18" y="0"/>
                    <a:pt x="1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03" name="Freeform 82"/>
            <p:cNvSpPr>
              <a:spLocks noChangeArrowheads="1"/>
            </p:cNvSpPr>
            <p:nvPr/>
          </p:nvSpPr>
          <p:spPr bwMode="auto">
            <a:xfrm>
              <a:off x="2452688" y="504825"/>
              <a:ext cx="22225" cy="85725"/>
            </a:xfrm>
            <a:custGeom>
              <a:avLst/>
              <a:gdLst>
                <a:gd name="T0" fmla="*/ 27440467 w 6"/>
                <a:gd name="T1" fmla="*/ 0 h 23"/>
                <a:gd name="T2" fmla="*/ 13720233 w 6"/>
                <a:gd name="T3" fmla="*/ 41677259 h 23"/>
                <a:gd name="T4" fmla="*/ 27440467 w 6"/>
                <a:gd name="T5" fmla="*/ 41677259 h 23"/>
                <a:gd name="T6" fmla="*/ 0 w 6"/>
                <a:gd name="T7" fmla="*/ 277834725 h 23"/>
                <a:gd name="T8" fmla="*/ 41164404 w 6"/>
                <a:gd name="T9" fmla="*/ 319511984 h 23"/>
                <a:gd name="T10" fmla="*/ 82325104 w 6"/>
                <a:gd name="T11" fmla="*/ 291729629 h 23"/>
                <a:gd name="T12" fmla="*/ 68604871 w 6"/>
                <a:gd name="T13" fmla="*/ 55568436 h 23"/>
                <a:gd name="T14" fmla="*/ 68604871 w 6"/>
                <a:gd name="T15" fmla="*/ 41677259 h 23"/>
                <a:gd name="T16" fmla="*/ 54884638 w 6"/>
                <a:gd name="T17" fmla="*/ 0 h 23"/>
                <a:gd name="T18" fmla="*/ 27440467 w 6"/>
                <a:gd name="T19" fmla="*/ 0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23"/>
                <a:gd name="T32" fmla="*/ 6 w 6"/>
                <a:gd name="T33" fmla="*/ 23 h 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23">
                  <a:moveTo>
                    <a:pt x="2" y="0"/>
                  </a:moveTo>
                  <a:cubicBezTo>
                    <a:pt x="2" y="0"/>
                    <a:pt x="1" y="1"/>
                    <a:pt x="1" y="3"/>
                  </a:cubicBezTo>
                  <a:cubicBezTo>
                    <a:pt x="1" y="3"/>
                    <a:pt x="1" y="3"/>
                    <a:pt x="2" y="3"/>
                  </a:cubicBezTo>
                  <a:cubicBezTo>
                    <a:pt x="0" y="20"/>
                    <a:pt x="0" y="20"/>
                    <a:pt x="0" y="20"/>
                  </a:cubicBezTo>
                  <a:cubicBezTo>
                    <a:pt x="3" y="23"/>
                    <a:pt x="3" y="23"/>
                    <a:pt x="3" y="23"/>
                  </a:cubicBezTo>
                  <a:cubicBezTo>
                    <a:pt x="6" y="21"/>
                    <a:pt x="6" y="21"/>
                    <a:pt x="6" y="21"/>
                  </a:cubicBezTo>
                  <a:cubicBezTo>
                    <a:pt x="5" y="4"/>
                    <a:pt x="5" y="4"/>
                    <a:pt x="5" y="4"/>
                  </a:cubicBezTo>
                  <a:cubicBezTo>
                    <a:pt x="5" y="3"/>
                    <a:pt x="5" y="3"/>
                    <a:pt x="5" y="3"/>
                  </a:cubicBezTo>
                  <a:cubicBezTo>
                    <a:pt x="5" y="3"/>
                    <a:pt x="5" y="2"/>
                    <a:pt x="4"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04" name="Freeform 83"/>
            <p:cNvSpPr>
              <a:spLocks noChangeArrowheads="1"/>
            </p:cNvSpPr>
            <p:nvPr/>
          </p:nvSpPr>
          <p:spPr bwMode="auto">
            <a:xfrm>
              <a:off x="2339975" y="500063"/>
              <a:ext cx="244475" cy="139700"/>
            </a:xfrm>
            <a:custGeom>
              <a:avLst/>
              <a:gdLst>
                <a:gd name="T0" fmla="*/ 311216675 w 65"/>
                <a:gd name="T1" fmla="*/ 0 h 37"/>
                <a:gd name="T2" fmla="*/ 311216675 w 65"/>
                <a:gd name="T3" fmla="*/ 0 h 37"/>
                <a:gd name="T4" fmla="*/ 254633877 w 65"/>
                <a:gd name="T5" fmla="*/ 185325265 h 37"/>
                <a:gd name="T6" fmla="*/ 311216675 w 65"/>
                <a:gd name="T7" fmla="*/ 185325265 h 37"/>
                <a:gd name="T8" fmla="*/ 297070975 w 65"/>
                <a:gd name="T9" fmla="*/ 270859422 h 37"/>
                <a:gd name="T10" fmla="*/ 438535494 w 65"/>
                <a:gd name="T11" fmla="*/ 370650530 h 37"/>
                <a:gd name="T12" fmla="*/ 282925276 w 65"/>
                <a:gd name="T13" fmla="*/ 299369549 h 37"/>
                <a:gd name="T14" fmla="*/ 282925276 w 65"/>
                <a:gd name="T15" fmla="*/ 213835392 h 37"/>
                <a:gd name="T16" fmla="*/ 240488177 w 65"/>
                <a:gd name="T17" fmla="*/ 199578441 h 37"/>
                <a:gd name="T18" fmla="*/ 311216675 w 65"/>
                <a:gd name="T19" fmla="*/ 0 h 37"/>
                <a:gd name="T20" fmla="*/ 0 w 65"/>
                <a:gd name="T21" fmla="*/ 384903705 h 37"/>
                <a:gd name="T22" fmla="*/ 198047317 w 65"/>
                <a:gd name="T23" fmla="*/ 413417608 h 37"/>
                <a:gd name="T24" fmla="*/ 735606469 w 65"/>
                <a:gd name="T25" fmla="*/ 498951765 h 37"/>
                <a:gd name="T26" fmla="*/ 919508087 w 65"/>
                <a:gd name="T27" fmla="*/ 527461892 h 37"/>
                <a:gd name="T28" fmla="*/ 622437111 w 65"/>
                <a:gd name="T29" fmla="*/ 42767078 h 37"/>
                <a:gd name="T30" fmla="*/ 622437111 w 65"/>
                <a:gd name="T31" fmla="*/ 42767078 h 37"/>
                <a:gd name="T32" fmla="*/ 622437111 w 65"/>
                <a:gd name="T33" fmla="*/ 42767078 h 37"/>
                <a:gd name="T34" fmla="*/ 622437111 w 65"/>
                <a:gd name="T35" fmla="*/ 42767078 h 37"/>
                <a:gd name="T36" fmla="*/ 693169370 w 65"/>
                <a:gd name="T37" fmla="*/ 285116373 h 37"/>
                <a:gd name="T38" fmla="*/ 636582811 w 65"/>
                <a:gd name="T39" fmla="*/ 270859422 h 37"/>
                <a:gd name="T40" fmla="*/ 650728510 w 65"/>
                <a:gd name="T41" fmla="*/ 356393578 h 37"/>
                <a:gd name="T42" fmla="*/ 495118292 w 65"/>
                <a:gd name="T43" fmla="*/ 370650530 h 37"/>
                <a:gd name="T44" fmla="*/ 622437111 w 65"/>
                <a:gd name="T45" fmla="*/ 327883451 h 37"/>
                <a:gd name="T46" fmla="*/ 622437111 w 65"/>
                <a:gd name="T47" fmla="*/ 242345519 h 37"/>
                <a:gd name="T48" fmla="*/ 679019910 w 65"/>
                <a:gd name="T49" fmla="*/ 256602470 h 37"/>
                <a:gd name="T50" fmla="*/ 622437111 w 65"/>
                <a:gd name="T51" fmla="*/ 42767078 h 37"/>
                <a:gd name="T52" fmla="*/ 466826893 w 65"/>
                <a:gd name="T53" fmla="*/ 370650530 h 37"/>
                <a:gd name="T54" fmla="*/ 311216675 w 65"/>
                <a:gd name="T55" fmla="*/ 0 h 3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5"/>
                <a:gd name="T85" fmla="*/ 0 h 37"/>
                <a:gd name="T86" fmla="*/ 65 w 65"/>
                <a:gd name="T87" fmla="*/ 37 h 3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5" h="37">
                  <a:moveTo>
                    <a:pt x="22" y="0"/>
                  </a:moveTo>
                  <a:cubicBezTo>
                    <a:pt x="22" y="0"/>
                    <a:pt x="22" y="0"/>
                    <a:pt x="22" y="0"/>
                  </a:cubicBezTo>
                  <a:cubicBezTo>
                    <a:pt x="17" y="8"/>
                    <a:pt x="18" y="13"/>
                    <a:pt x="18" y="13"/>
                  </a:cubicBezTo>
                  <a:cubicBezTo>
                    <a:pt x="22" y="13"/>
                    <a:pt x="22" y="13"/>
                    <a:pt x="22" y="13"/>
                  </a:cubicBezTo>
                  <a:cubicBezTo>
                    <a:pt x="21" y="19"/>
                    <a:pt x="21" y="19"/>
                    <a:pt x="21" y="19"/>
                  </a:cubicBezTo>
                  <a:cubicBezTo>
                    <a:pt x="31" y="26"/>
                    <a:pt x="31" y="26"/>
                    <a:pt x="31" y="26"/>
                  </a:cubicBezTo>
                  <a:cubicBezTo>
                    <a:pt x="20" y="21"/>
                    <a:pt x="20" y="21"/>
                    <a:pt x="20" y="21"/>
                  </a:cubicBezTo>
                  <a:cubicBezTo>
                    <a:pt x="20" y="15"/>
                    <a:pt x="20" y="15"/>
                    <a:pt x="20" y="15"/>
                  </a:cubicBezTo>
                  <a:cubicBezTo>
                    <a:pt x="17" y="14"/>
                    <a:pt x="17" y="14"/>
                    <a:pt x="17" y="14"/>
                  </a:cubicBezTo>
                  <a:cubicBezTo>
                    <a:pt x="15" y="7"/>
                    <a:pt x="21" y="0"/>
                    <a:pt x="22" y="0"/>
                  </a:cubicBezTo>
                  <a:cubicBezTo>
                    <a:pt x="9" y="1"/>
                    <a:pt x="0" y="8"/>
                    <a:pt x="0" y="27"/>
                  </a:cubicBezTo>
                  <a:cubicBezTo>
                    <a:pt x="14" y="29"/>
                    <a:pt x="14" y="29"/>
                    <a:pt x="14" y="29"/>
                  </a:cubicBezTo>
                  <a:cubicBezTo>
                    <a:pt x="52" y="35"/>
                    <a:pt x="52" y="35"/>
                    <a:pt x="52" y="35"/>
                  </a:cubicBezTo>
                  <a:cubicBezTo>
                    <a:pt x="65" y="37"/>
                    <a:pt x="65" y="37"/>
                    <a:pt x="65" y="37"/>
                  </a:cubicBezTo>
                  <a:cubicBezTo>
                    <a:pt x="65" y="18"/>
                    <a:pt x="56" y="9"/>
                    <a:pt x="44" y="3"/>
                  </a:cubicBezTo>
                  <a:cubicBezTo>
                    <a:pt x="44" y="3"/>
                    <a:pt x="44" y="3"/>
                    <a:pt x="44" y="3"/>
                  </a:cubicBezTo>
                  <a:cubicBezTo>
                    <a:pt x="44" y="3"/>
                    <a:pt x="44" y="3"/>
                    <a:pt x="44" y="3"/>
                  </a:cubicBezTo>
                  <a:cubicBezTo>
                    <a:pt x="44" y="3"/>
                    <a:pt x="44" y="3"/>
                    <a:pt x="44" y="3"/>
                  </a:cubicBezTo>
                  <a:cubicBezTo>
                    <a:pt x="44" y="3"/>
                    <a:pt x="50" y="12"/>
                    <a:pt x="49" y="20"/>
                  </a:cubicBezTo>
                  <a:cubicBezTo>
                    <a:pt x="45" y="19"/>
                    <a:pt x="45" y="19"/>
                    <a:pt x="45" y="19"/>
                  </a:cubicBezTo>
                  <a:cubicBezTo>
                    <a:pt x="46" y="25"/>
                    <a:pt x="46" y="25"/>
                    <a:pt x="46" y="25"/>
                  </a:cubicBezTo>
                  <a:cubicBezTo>
                    <a:pt x="35" y="26"/>
                    <a:pt x="35" y="26"/>
                    <a:pt x="35" y="26"/>
                  </a:cubicBezTo>
                  <a:cubicBezTo>
                    <a:pt x="44" y="23"/>
                    <a:pt x="44" y="23"/>
                    <a:pt x="44" y="23"/>
                  </a:cubicBezTo>
                  <a:cubicBezTo>
                    <a:pt x="44" y="17"/>
                    <a:pt x="44" y="17"/>
                    <a:pt x="44" y="17"/>
                  </a:cubicBezTo>
                  <a:cubicBezTo>
                    <a:pt x="48" y="18"/>
                    <a:pt x="48" y="18"/>
                    <a:pt x="48" y="18"/>
                  </a:cubicBezTo>
                  <a:cubicBezTo>
                    <a:pt x="48" y="18"/>
                    <a:pt x="49" y="14"/>
                    <a:pt x="44" y="3"/>
                  </a:cubicBezTo>
                  <a:cubicBezTo>
                    <a:pt x="44" y="5"/>
                    <a:pt x="44" y="21"/>
                    <a:pt x="33" y="26"/>
                  </a:cubicBezTo>
                  <a:cubicBezTo>
                    <a:pt x="33" y="26"/>
                    <a:pt x="19" y="15"/>
                    <a:pt x="2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05" name="Freeform 84"/>
            <p:cNvSpPr>
              <a:spLocks noChangeArrowheads="1"/>
            </p:cNvSpPr>
            <p:nvPr/>
          </p:nvSpPr>
          <p:spPr bwMode="auto">
            <a:xfrm>
              <a:off x="2425700" y="496888"/>
              <a:ext cx="30163" cy="22225"/>
            </a:xfrm>
            <a:custGeom>
              <a:avLst/>
              <a:gdLst>
                <a:gd name="T0" fmla="*/ 42646712 w 8"/>
                <a:gd name="T1" fmla="*/ 0 h 6"/>
                <a:gd name="T2" fmla="*/ 0 w 8"/>
                <a:gd name="T3" fmla="*/ 0 h 6"/>
                <a:gd name="T4" fmla="*/ 99511507 w 8"/>
                <a:gd name="T5" fmla="*/ 82325104 h 6"/>
                <a:gd name="T6" fmla="*/ 113725821 w 8"/>
                <a:gd name="T7" fmla="*/ 13720233 h 6"/>
                <a:gd name="T8" fmla="*/ 56864796 w 8"/>
                <a:gd name="T9" fmla="*/ 0 h 6"/>
                <a:gd name="T10" fmla="*/ 42646712 w 8"/>
                <a:gd name="T11" fmla="*/ 0 h 6"/>
                <a:gd name="T12" fmla="*/ 0 60000 65536"/>
                <a:gd name="T13" fmla="*/ 0 60000 65536"/>
                <a:gd name="T14" fmla="*/ 0 60000 65536"/>
                <a:gd name="T15" fmla="*/ 0 60000 65536"/>
                <a:gd name="T16" fmla="*/ 0 60000 65536"/>
                <a:gd name="T17" fmla="*/ 0 60000 65536"/>
                <a:gd name="T18" fmla="*/ 0 w 8"/>
                <a:gd name="T19" fmla="*/ 0 h 6"/>
                <a:gd name="T20" fmla="*/ 8 w 8"/>
                <a:gd name="T21" fmla="*/ 6 h 6"/>
              </a:gdLst>
              <a:ahLst/>
              <a:cxnLst>
                <a:cxn ang="T12">
                  <a:pos x="T0" y="T1"/>
                </a:cxn>
                <a:cxn ang="T13">
                  <a:pos x="T2" y="T3"/>
                </a:cxn>
                <a:cxn ang="T14">
                  <a:pos x="T4" y="T5"/>
                </a:cxn>
                <a:cxn ang="T15">
                  <a:pos x="T6" y="T7"/>
                </a:cxn>
                <a:cxn ang="T16">
                  <a:pos x="T8" y="T9"/>
                </a:cxn>
                <a:cxn ang="T17">
                  <a:pos x="T10" y="T11"/>
                </a:cxn>
              </a:cxnLst>
              <a:rect l="T18" t="T19" r="T20" b="T21"/>
              <a:pathLst>
                <a:path w="8" h="6">
                  <a:moveTo>
                    <a:pt x="3" y="0"/>
                  </a:moveTo>
                  <a:cubicBezTo>
                    <a:pt x="2" y="0"/>
                    <a:pt x="0" y="0"/>
                    <a:pt x="0" y="0"/>
                  </a:cubicBezTo>
                  <a:cubicBezTo>
                    <a:pt x="7" y="6"/>
                    <a:pt x="7" y="6"/>
                    <a:pt x="7" y="6"/>
                  </a:cubicBezTo>
                  <a:cubicBezTo>
                    <a:pt x="6" y="3"/>
                    <a:pt x="8" y="1"/>
                    <a:pt x="8" y="1"/>
                  </a:cubicBezTo>
                  <a:cubicBezTo>
                    <a:pt x="5" y="1"/>
                    <a:pt x="4" y="0"/>
                    <a:pt x="4" y="0"/>
                  </a:cubicBezTo>
                  <a:cubicBezTo>
                    <a:pt x="4" y="0"/>
                    <a:pt x="4"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06" name="Freeform 85"/>
            <p:cNvSpPr>
              <a:spLocks noChangeArrowheads="1"/>
            </p:cNvSpPr>
            <p:nvPr/>
          </p:nvSpPr>
          <p:spPr bwMode="auto">
            <a:xfrm>
              <a:off x="2471738" y="504825"/>
              <a:ext cx="28575" cy="19050"/>
            </a:xfrm>
            <a:custGeom>
              <a:avLst/>
              <a:gdLst>
                <a:gd name="T0" fmla="*/ 51034950 w 8"/>
                <a:gd name="T1" fmla="*/ 0 h 5"/>
                <a:gd name="T2" fmla="*/ 25517475 w 8"/>
                <a:gd name="T3" fmla="*/ 0 h 5"/>
                <a:gd name="T4" fmla="*/ 0 w 8"/>
                <a:gd name="T5" fmla="*/ 0 h 5"/>
                <a:gd name="T6" fmla="*/ 12758738 w 8"/>
                <a:gd name="T7" fmla="*/ 72580500 h 5"/>
                <a:gd name="T8" fmla="*/ 102066328 w 8"/>
                <a:gd name="T9" fmla="*/ 29032200 h 5"/>
                <a:gd name="T10" fmla="*/ 51034950 w 8"/>
                <a:gd name="T11" fmla="*/ 0 h 5"/>
                <a:gd name="T12" fmla="*/ 0 60000 65536"/>
                <a:gd name="T13" fmla="*/ 0 60000 65536"/>
                <a:gd name="T14" fmla="*/ 0 60000 65536"/>
                <a:gd name="T15" fmla="*/ 0 60000 65536"/>
                <a:gd name="T16" fmla="*/ 0 60000 65536"/>
                <a:gd name="T17" fmla="*/ 0 60000 65536"/>
                <a:gd name="T18" fmla="*/ 0 w 8"/>
                <a:gd name="T19" fmla="*/ 0 h 5"/>
                <a:gd name="T20" fmla="*/ 8 w 8"/>
                <a:gd name="T21" fmla="*/ 5 h 5"/>
              </a:gdLst>
              <a:ahLst/>
              <a:cxnLst>
                <a:cxn ang="T12">
                  <a:pos x="T0" y="T1"/>
                </a:cxn>
                <a:cxn ang="T13">
                  <a:pos x="T2" y="T3"/>
                </a:cxn>
                <a:cxn ang="T14">
                  <a:pos x="T4" y="T5"/>
                </a:cxn>
                <a:cxn ang="T15">
                  <a:pos x="T6" y="T7"/>
                </a:cxn>
                <a:cxn ang="T16">
                  <a:pos x="T8" y="T9"/>
                </a:cxn>
                <a:cxn ang="T17">
                  <a:pos x="T10" y="T11"/>
                </a:cxn>
              </a:cxnLst>
              <a:rect l="T18" t="T19" r="T20" b="T21"/>
              <a:pathLst>
                <a:path w="8" h="5">
                  <a:moveTo>
                    <a:pt x="4" y="0"/>
                  </a:moveTo>
                  <a:cubicBezTo>
                    <a:pt x="4" y="0"/>
                    <a:pt x="4" y="0"/>
                    <a:pt x="2" y="0"/>
                  </a:cubicBezTo>
                  <a:cubicBezTo>
                    <a:pt x="2" y="0"/>
                    <a:pt x="1" y="0"/>
                    <a:pt x="0" y="0"/>
                  </a:cubicBezTo>
                  <a:cubicBezTo>
                    <a:pt x="0" y="0"/>
                    <a:pt x="2" y="2"/>
                    <a:pt x="1" y="5"/>
                  </a:cubicBezTo>
                  <a:cubicBezTo>
                    <a:pt x="8" y="2"/>
                    <a:pt x="8" y="2"/>
                    <a:pt x="8" y="2"/>
                  </a:cubicBezTo>
                  <a:cubicBezTo>
                    <a:pt x="8" y="2"/>
                    <a:pt x="6"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07" name="Freeform 86"/>
            <p:cNvSpPr>
              <a:spLocks noEditPoints="1" noChangeArrowheads="1"/>
            </p:cNvSpPr>
            <p:nvPr/>
          </p:nvSpPr>
          <p:spPr bwMode="auto">
            <a:xfrm>
              <a:off x="2395538" y="365125"/>
              <a:ext cx="131763" cy="131763"/>
            </a:xfrm>
            <a:custGeom>
              <a:avLst/>
              <a:gdLst>
                <a:gd name="T0" fmla="*/ 283452330 w 35"/>
                <a:gd name="T1" fmla="*/ 425180378 h 35"/>
                <a:gd name="T2" fmla="*/ 255108227 w 35"/>
                <a:gd name="T3" fmla="*/ 425180378 h 35"/>
                <a:gd name="T4" fmla="*/ 127554113 w 35"/>
                <a:gd name="T5" fmla="*/ 311796434 h 35"/>
                <a:gd name="T6" fmla="*/ 382662340 w 35"/>
                <a:gd name="T7" fmla="*/ 354314472 h 35"/>
                <a:gd name="T8" fmla="*/ 283452330 w 35"/>
                <a:gd name="T9" fmla="*/ 425180378 h 35"/>
                <a:gd name="T10" fmla="*/ 311796434 w 35"/>
                <a:gd name="T11" fmla="*/ 283452330 h 35"/>
                <a:gd name="T12" fmla="*/ 297626264 w 35"/>
                <a:gd name="T13" fmla="*/ 283452330 h 35"/>
                <a:gd name="T14" fmla="*/ 269278396 w 35"/>
                <a:gd name="T15" fmla="*/ 240934292 h 35"/>
                <a:gd name="T16" fmla="*/ 297626264 w 35"/>
                <a:gd name="T17" fmla="*/ 212590189 h 35"/>
                <a:gd name="T18" fmla="*/ 297626264 w 35"/>
                <a:gd name="T19" fmla="*/ 212590189 h 35"/>
                <a:gd name="T20" fmla="*/ 340144302 w 35"/>
                <a:gd name="T21" fmla="*/ 255108227 h 35"/>
                <a:gd name="T22" fmla="*/ 311796434 w 35"/>
                <a:gd name="T23" fmla="*/ 283452330 h 35"/>
                <a:gd name="T24" fmla="*/ 212590189 w 35"/>
                <a:gd name="T25" fmla="*/ 269278396 h 35"/>
                <a:gd name="T26" fmla="*/ 212590189 w 35"/>
                <a:gd name="T27" fmla="*/ 269278396 h 35"/>
                <a:gd name="T28" fmla="*/ 170072151 w 35"/>
                <a:gd name="T29" fmla="*/ 226764123 h 35"/>
                <a:gd name="T30" fmla="*/ 198416255 w 35"/>
                <a:gd name="T31" fmla="*/ 198416255 h 35"/>
                <a:gd name="T32" fmla="*/ 212590189 w 35"/>
                <a:gd name="T33" fmla="*/ 198416255 h 35"/>
                <a:gd name="T34" fmla="*/ 240934292 w 35"/>
                <a:gd name="T35" fmla="*/ 240934292 h 35"/>
                <a:gd name="T36" fmla="*/ 212590189 w 35"/>
                <a:gd name="T37" fmla="*/ 269278396 h 35"/>
                <a:gd name="T38" fmla="*/ 212590189 w 35"/>
                <a:gd name="T39" fmla="*/ 0 h 35"/>
                <a:gd name="T40" fmla="*/ 0 w 35"/>
                <a:gd name="T41" fmla="*/ 198416255 h 35"/>
                <a:gd name="T42" fmla="*/ 255108227 w 35"/>
                <a:gd name="T43" fmla="*/ 496042519 h 35"/>
                <a:gd name="T44" fmla="*/ 297626264 w 35"/>
                <a:gd name="T45" fmla="*/ 496042519 h 35"/>
                <a:gd name="T46" fmla="*/ 496042519 w 35"/>
                <a:gd name="T47" fmla="*/ 297626264 h 35"/>
                <a:gd name="T48" fmla="*/ 255108227 w 35"/>
                <a:gd name="T49" fmla="*/ 0 h 35"/>
                <a:gd name="T50" fmla="*/ 212590189 w 35"/>
                <a:gd name="T51" fmla="*/ 0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5"/>
                <a:gd name="T79" fmla="*/ 0 h 35"/>
                <a:gd name="T80" fmla="*/ 35 w 3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5" h="35">
                  <a:moveTo>
                    <a:pt x="20" y="30"/>
                  </a:moveTo>
                  <a:cubicBezTo>
                    <a:pt x="19" y="30"/>
                    <a:pt x="18" y="30"/>
                    <a:pt x="18" y="30"/>
                  </a:cubicBezTo>
                  <a:cubicBezTo>
                    <a:pt x="13" y="30"/>
                    <a:pt x="10" y="26"/>
                    <a:pt x="9" y="22"/>
                  </a:cubicBezTo>
                  <a:cubicBezTo>
                    <a:pt x="27" y="25"/>
                    <a:pt x="27" y="25"/>
                    <a:pt x="27" y="25"/>
                  </a:cubicBezTo>
                  <a:cubicBezTo>
                    <a:pt x="26" y="28"/>
                    <a:pt x="23" y="30"/>
                    <a:pt x="20" y="30"/>
                  </a:cubicBezTo>
                  <a:moveTo>
                    <a:pt x="22" y="20"/>
                  </a:moveTo>
                  <a:cubicBezTo>
                    <a:pt x="22" y="20"/>
                    <a:pt x="21" y="20"/>
                    <a:pt x="21" y="20"/>
                  </a:cubicBezTo>
                  <a:cubicBezTo>
                    <a:pt x="20" y="20"/>
                    <a:pt x="19" y="18"/>
                    <a:pt x="19" y="17"/>
                  </a:cubicBezTo>
                  <a:cubicBezTo>
                    <a:pt x="19" y="16"/>
                    <a:pt x="20" y="15"/>
                    <a:pt x="21" y="15"/>
                  </a:cubicBezTo>
                  <a:cubicBezTo>
                    <a:pt x="21" y="15"/>
                    <a:pt x="21" y="15"/>
                    <a:pt x="21" y="15"/>
                  </a:cubicBezTo>
                  <a:cubicBezTo>
                    <a:pt x="23" y="15"/>
                    <a:pt x="24" y="17"/>
                    <a:pt x="24" y="18"/>
                  </a:cubicBezTo>
                  <a:cubicBezTo>
                    <a:pt x="24" y="19"/>
                    <a:pt x="23" y="20"/>
                    <a:pt x="22" y="20"/>
                  </a:cubicBezTo>
                  <a:moveTo>
                    <a:pt x="15" y="19"/>
                  </a:moveTo>
                  <a:cubicBezTo>
                    <a:pt x="15" y="19"/>
                    <a:pt x="15" y="19"/>
                    <a:pt x="15" y="19"/>
                  </a:cubicBezTo>
                  <a:cubicBezTo>
                    <a:pt x="13" y="18"/>
                    <a:pt x="12" y="17"/>
                    <a:pt x="12" y="16"/>
                  </a:cubicBezTo>
                  <a:cubicBezTo>
                    <a:pt x="12" y="15"/>
                    <a:pt x="13" y="14"/>
                    <a:pt x="14" y="14"/>
                  </a:cubicBezTo>
                  <a:cubicBezTo>
                    <a:pt x="14" y="14"/>
                    <a:pt x="14" y="14"/>
                    <a:pt x="15" y="14"/>
                  </a:cubicBezTo>
                  <a:cubicBezTo>
                    <a:pt x="16" y="14"/>
                    <a:pt x="17" y="16"/>
                    <a:pt x="17" y="17"/>
                  </a:cubicBezTo>
                  <a:cubicBezTo>
                    <a:pt x="17" y="18"/>
                    <a:pt x="16" y="19"/>
                    <a:pt x="15" y="19"/>
                  </a:cubicBezTo>
                  <a:moveTo>
                    <a:pt x="15" y="0"/>
                  </a:moveTo>
                  <a:cubicBezTo>
                    <a:pt x="7" y="0"/>
                    <a:pt x="0" y="6"/>
                    <a:pt x="0" y="14"/>
                  </a:cubicBezTo>
                  <a:cubicBezTo>
                    <a:pt x="0" y="24"/>
                    <a:pt x="8" y="33"/>
                    <a:pt x="18" y="35"/>
                  </a:cubicBezTo>
                  <a:cubicBezTo>
                    <a:pt x="19" y="35"/>
                    <a:pt x="20" y="35"/>
                    <a:pt x="21" y="35"/>
                  </a:cubicBezTo>
                  <a:cubicBezTo>
                    <a:pt x="29" y="35"/>
                    <a:pt x="35" y="29"/>
                    <a:pt x="35" y="21"/>
                  </a:cubicBezTo>
                  <a:cubicBezTo>
                    <a:pt x="35" y="11"/>
                    <a:pt x="28" y="2"/>
                    <a:pt x="18" y="0"/>
                  </a:cubicBezTo>
                  <a:cubicBezTo>
                    <a:pt x="17" y="0"/>
                    <a:pt x="16" y="0"/>
                    <a:pt x="1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08" name="Freeform 87"/>
            <p:cNvSpPr>
              <a:spLocks noChangeArrowheads="1"/>
            </p:cNvSpPr>
            <p:nvPr/>
          </p:nvSpPr>
          <p:spPr bwMode="auto">
            <a:xfrm>
              <a:off x="1809750" y="180975"/>
              <a:ext cx="477838" cy="414338"/>
            </a:xfrm>
            <a:custGeom>
              <a:avLst/>
              <a:gdLst>
                <a:gd name="T0" fmla="*/ 274698112 w 301"/>
                <a:gd name="T1" fmla="*/ 0 h 261"/>
                <a:gd name="T2" fmla="*/ 0 w 301"/>
                <a:gd name="T3" fmla="*/ 536794723 h 261"/>
                <a:gd name="T4" fmla="*/ 758568619 w 301"/>
                <a:gd name="T5" fmla="*/ 657762369 h 261"/>
                <a:gd name="T6" fmla="*/ 501512412 w 301"/>
                <a:gd name="T7" fmla="*/ 47883820 h 261"/>
                <a:gd name="T8" fmla="*/ 274698112 w 301"/>
                <a:gd name="T9" fmla="*/ 0 h 261"/>
                <a:gd name="T10" fmla="*/ 0 60000 65536"/>
                <a:gd name="T11" fmla="*/ 0 60000 65536"/>
                <a:gd name="T12" fmla="*/ 0 60000 65536"/>
                <a:gd name="T13" fmla="*/ 0 60000 65536"/>
                <a:gd name="T14" fmla="*/ 0 60000 65536"/>
                <a:gd name="T15" fmla="*/ 0 w 301"/>
                <a:gd name="T16" fmla="*/ 0 h 261"/>
                <a:gd name="T17" fmla="*/ 301 w 301"/>
                <a:gd name="T18" fmla="*/ 261 h 261"/>
              </a:gdLst>
              <a:ahLst/>
              <a:cxnLst>
                <a:cxn ang="T10">
                  <a:pos x="T0" y="T1"/>
                </a:cxn>
                <a:cxn ang="T11">
                  <a:pos x="T2" y="T3"/>
                </a:cxn>
                <a:cxn ang="T12">
                  <a:pos x="T4" y="T5"/>
                </a:cxn>
                <a:cxn ang="T13">
                  <a:pos x="T6" y="T7"/>
                </a:cxn>
                <a:cxn ang="T14">
                  <a:pos x="T8" y="T9"/>
                </a:cxn>
              </a:cxnLst>
              <a:rect l="T15" t="T16" r="T17" b="T18"/>
              <a:pathLst>
                <a:path w="301" h="261">
                  <a:moveTo>
                    <a:pt x="109" y="0"/>
                  </a:moveTo>
                  <a:lnTo>
                    <a:pt x="0" y="213"/>
                  </a:lnTo>
                  <a:lnTo>
                    <a:pt x="301" y="261"/>
                  </a:lnTo>
                  <a:lnTo>
                    <a:pt x="199" y="19"/>
                  </a:lnTo>
                  <a:lnTo>
                    <a:pt x="10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09" name="Freeform 88"/>
            <p:cNvSpPr>
              <a:spLocks noChangeArrowheads="1"/>
            </p:cNvSpPr>
            <p:nvPr/>
          </p:nvSpPr>
          <p:spPr bwMode="auto">
            <a:xfrm>
              <a:off x="1809750" y="180975"/>
              <a:ext cx="477838" cy="414338"/>
            </a:xfrm>
            <a:custGeom>
              <a:avLst/>
              <a:gdLst>
                <a:gd name="T0" fmla="*/ 274698112 w 301"/>
                <a:gd name="T1" fmla="*/ 0 h 261"/>
                <a:gd name="T2" fmla="*/ 0 w 301"/>
                <a:gd name="T3" fmla="*/ 536794723 h 261"/>
                <a:gd name="T4" fmla="*/ 758568619 w 301"/>
                <a:gd name="T5" fmla="*/ 657762369 h 261"/>
                <a:gd name="T6" fmla="*/ 501512412 w 301"/>
                <a:gd name="T7" fmla="*/ 47883820 h 261"/>
                <a:gd name="T8" fmla="*/ 274698112 w 301"/>
                <a:gd name="T9" fmla="*/ 0 h 261"/>
                <a:gd name="T10" fmla="*/ 0 60000 65536"/>
                <a:gd name="T11" fmla="*/ 0 60000 65536"/>
                <a:gd name="T12" fmla="*/ 0 60000 65536"/>
                <a:gd name="T13" fmla="*/ 0 60000 65536"/>
                <a:gd name="T14" fmla="*/ 0 60000 65536"/>
                <a:gd name="T15" fmla="*/ 0 w 301"/>
                <a:gd name="T16" fmla="*/ 0 h 261"/>
                <a:gd name="T17" fmla="*/ 301 w 301"/>
                <a:gd name="T18" fmla="*/ 261 h 261"/>
              </a:gdLst>
              <a:ahLst/>
              <a:cxnLst>
                <a:cxn ang="T10">
                  <a:pos x="T0" y="T1"/>
                </a:cxn>
                <a:cxn ang="T11">
                  <a:pos x="T2" y="T3"/>
                </a:cxn>
                <a:cxn ang="T12">
                  <a:pos x="T4" y="T5"/>
                </a:cxn>
                <a:cxn ang="T13">
                  <a:pos x="T6" y="T7"/>
                </a:cxn>
                <a:cxn ang="T14">
                  <a:pos x="T8" y="T9"/>
                </a:cxn>
              </a:cxnLst>
              <a:rect l="T15" t="T16" r="T17" b="T18"/>
              <a:pathLst>
                <a:path w="301" h="261">
                  <a:moveTo>
                    <a:pt x="109" y="0"/>
                  </a:moveTo>
                  <a:lnTo>
                    <a:pt x="0" y="213"/>
                  </a:lnTo>
                  <a:lnTo>
                    <a:pt x="301" y="261"/>
                  </a:lnTo>
                  <a:lnTo>
                    <a:pt x="199" y="19"/>
                  </a:lnTo>
                  <a:lnTo>
                    <a:pt x="1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10" name="Freeform 89"/>
            <p:cNvSpPr>
              <a:spLocks noChangeArrowheads="1"/>
            </p:cNvSpPr>
            <p:nvPr/>
          </p:nvSpPr>
          <p:spPr bwMode="auto">
            <a:xfrm>
              <a:off x="603250" y="3046413"/>
              <a:ext cx="57150" cy="184150"/>
            </a:xfrm>
            <a:custGeom>
              <a:avLst/>
              <a:gdLst>
                <a:gd name="T0" fmla="*/ 159677100 w 15"/>
                <a:gd name="T1" fmla="*/ 0 h 49"/>
                <a:gd name="T2" fmla="*/ 72580500 w 15"/>
                <a:gd name="T3" fmla="*/ 0 h 49"/>
                <a:gd name="T4" fmla="*/ 43548300 w 15"/>
                <a:gd name="T5" fmla="*/ 98866001 h 49"/>
                <a:gd name="T6" fmla="*/ 58064400 w 15"/>
                <a:gd name="T7" fmla="*/ 112989179 h 49"/>
                <a:gd name="T8" fmla="*/ 0 w 15"/>
                <a:gd name="T9" fmla="*/ 607322942 h 49"/>
                <a:gd name="T10" fmla="*/ 116128800 w 15"/>
                <a:gd name="T11" fmla="*/ 692065765 h 49"/>
                <a:gd name="T12" fmla="*/ 217741500 w 15"/>
                <a:gd name="T13" fmla="*/ 593199764 h 49"/>
                <a:gd name="T14" fmla="*/ 174193200 w 15"/>
                <a:gd name="T15" fmla="*/ 98866001 h 49"/>
                <a:gd name="T16" fmla="*/ 188709300 w 15"/>
                <a:gd name="T17" fmla="*/ 84742823 h 49"/>
                <a:gd name="T18" fmla="*/ 159677100 w 15"/>
                <a:gd name="T19" fmla="*/ 0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49"/>
                <a:gd name="T32" fmla="*/ 15 w 15"/>
                <a:gd name="T33" fmla="*/ 49 h 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49">
                  <a:moveTo>
                    <a:pt x="11" y="0"/>
                  </a:moveTo>
                  <a:cubicBezTo>
                    <a:pt x="5" y="0"/>
                    <a:pt x="5" y="0"/>
                    <a:pt x="5" y="0"/>
                  </a:cubicBezTo>
                  <a:cubicBezTo>
                    <a:pt x="5" y="0"/>
                    <a:pt x="3" y="3"/>
                    <a:pt x="3" y="7"/>
                  </a:cubicBezTo>
                  <a:cubicBezTo>
                    <a:pt x="3" y="7"/>
                    <a:pt x="3" y="7"/>
                    <a:pt x="4" y="8"/>
                  </a:cubicBezTo>
                  <a:cubicBezTo>
                    <a:pt x="0" y="43"/>
                    <a:pt x="0" y="43"/>
                    <a:pt x="0" y="43"/>
                  </a:cubicBezTo>
                  <a:cubicBezTo>
                    <a:pt x="8" y="49"/>
                    <a:pt x="8" y="49"/>
                    <a:pt x="8" y="49"/>
                  </a:cubicBezTo>
                  <a:cubicBezTo>
                    <a:pt x="15" y="42"/>
                    <a:pt x="15" y="42"/>
                    <a:pt x="15" y="42"/>
                  </a:cubicBezTo>
                  <a:cubicBezTo>
                    <a:pt x="12" y="7"/>
                    <a:pt x="12" y="7"/>
                    <a:pt x="12" y="7"/>
                  </a:cubicBezTo>
                  <a:cubicBezTo>
                    <a:pt x="12" y="7"/>
                    <a:pt x="13" y="6"/>
                    <a:pt x="13" y="6"/>
                  </a:cubicBezTo>
                  <a:cubicBezTo>
                    <a:pt x="13" y="6"/>
                    <a:pt x="13" y="3"/>
                    <a:pt x="1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11" name="Freeform 90"/>
            <p:cNvSpPr>
              <a:spLocks noChangeArrowheads="1"/>
            </p:cNvSpPr>
            <p:nvPr/>
          </p:nvSpPr>
          <p:spPr bwMode="auto">
            <a:xfrm>
              <a:off x="320675" y="3043238"/>
              <a:ext cx="601663" cy="277813"/>
            </a:xfrm>
            <a:custGeom>
              <a:avLst/>
              <a:gdLst>
                <a:gd name="T0" fmla="*/ 1555460552 w 160"/>
                <a:gd name="T1" fmla="*/ 0 h 74"/>
                <a:gd name="T2" fmla="*/ 1555460552 w 160"/>
                <a:gd name="T3" fmla="*/ 0 h 74"/>
                <a:gd name="T4" fmla="*/ 1555460552 w 160"/>
                <a:gd name="T5" fmla="*/ 0 h 74"/>
                <a:gd name="T6" fmla="*/ 1555460552 w 160"/>
                <a:gd name="T7" fmla="*/ 0 h 74"/>
                <a:gd name="T8" fmla="*/ 1711009239 w 160"/>
                <a:gd name="T9" fmla="*/ 451014389 h 74"/>
                <a:gd name="T10" fmla="*/ 1583742473 w 160"/>
                <a:gd name="T11" fmla="*/ 451014389 h 74"/>
                <a:gd name="T12" fmla="*/ 1626163475 w 160"/>
                <a:gd name="T13" fmla="*/ 620146192 h 74"/>
                <a:gd name="T14" fmla="*/ 1244370698 w 160"/>
                <a:gd name="T15" fmla="*/ 746994106 h 74"/>
                <a:gd name="T16" fmla="*/ 1555460552 w 160"/>
                <a:gd name="T17" fmla="*/ 577862303 h 74"/>
                <a:gd name="T18" fmla="*/ 1541321471 w 160"/>
                <a:gd name="T19" fmla="*/ 408734253 h 74"/>
                <a:gd name="T20" fmla="*/ 1682727318 w 160"/>
                <a:gd name="T21" fmla="*/ 408734253 h 74"/>
                <a:gd name="T22" fmla="*/ 1555460552 w 160"/>
                <a:gd name="T23" fmla="*/ 0 h 74"/>
                <a:gd name="T24" fmla="*/ 1173667774 w 160"/>
                <a:gd name="T25" fmla="*/ 761087485 h 74"/>
                <a:gd name="T26" fmla="*/ 763589315 w 160"/>
                <a:gd name="T27" fmla="*/ 56377268 h 74"/>
                <a:gd name="T28" fmla="*/ 763589315 w 160"/>
                <a:gd name="T29" fmla="*/ 56377268 h 74"/>
                <a:gd name="T30" fmla="*/ 636326310 w 160"/>
                <a:gd name="T31" fmla="*/ 479204900 h 74"/>
                <a:gd name="T32" fmla="*/ 763589315 w 160"/>
                <a:gd name="T33" fmla="*/ 465111521 h 74"/>
                <a:gd name="T34" fmla="*/ 749450235 w 160"/>
                <a:gd name="T35" fmla="*/ 648336703 h 74"/>
                <a:gd name="T36" fmla="*/ 1074682930 w 160"/>
                <a:gd name="T37" fmla="*/ 761087485 h 74"/>
                <a:gd name="T38" fmla="*/ 692886392 w 160"/>
                <a:gd name="T39" fmla="*/ 690616838 h 74"/>
                <a:gd name="T40" fmla="*/ 721168313 w 160"/>
                <a:gd name="T41" fmla="*/ 521488789 h 74"/>
                <a:gd name="T42" fmla="*/ 593905308 w 160"/>
                <a:gd name="T43" fmla="*/ 535582167 h 74"/>
                <a:gd name="T44" fmla="*/ 763589315 w 160"/>
                <a:gd name="T45" fmla="*/ 56377268 h 74"/>
                <a:gd name="T46" fmla="*/ 0 w 160"/>
                <a:gd name="T47" fmla="*/ 1042973824 h 74"/>
                <a:gd name="T48" fmla="*/ 494920463 w 160"/>
                <a:gd name="T49" fmla="*/ 1000689934 h 74"/>
                <a:gd name="T50" fmla="*/ 1809990324 w 160"/>
                <a:gd name="T51" fmla="*/ 887935399 h 74"/>
                <a:gd name="T52" fmla="*/ 2147483647 w 160"/>
                <a:gd name="T53" fmla="*/ 845655264 h 74"/>
                <a:gd name="T54" fmla="*/ 1555460552 w 160"/>
                <a:gd name="T55" fmla="*/ 0 h 7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0"/>
                <a:gd name="T85" fmla="*/ 0 h 74"/>
                <a:gd name="T86" fmla="*/ 160 w 160"/>
                <a:gd name="T87" fmla="*/ 74 h 7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0" h="74">
                  <a:moveTo>
                    <a:pt x="110" y="0"/>
                  </a:moveTo>
                  <a:cubicBezTo>
                    <a:pt x="110" y="0"/>
                    <a:pt x="110" y="0"/>
                    <a:pt x="110" y="0"/>
                  </a:cubicBezTo>
                  <a:cubicBezTo>
                    <a:pt x="110" y="0"/>
                    <a:pt x="110" y="0"/>
                    <a:pt x="110" y="0"/>
                  </a:cubicBezTo>
                  <a:cubicBezTo>
                    <a:pt x="110" y="0"/>
                    <a:pt x="110" y="0"/>
                    <a:pt x="110" y="0"/>
                  </a:cubicBezTo>
                  <a:cubicBezTo>
                    <a:pt x="110" y="0"/>
                    <a:pt x="124" y="16"/>
                    <a:pt x="121" y="32"/>
                  </a:cubicBezTo>
                  <a:cubicBezTo>
                    <a:pt x="112" y="32"/>
                    <a:pt x="112" y="32"/>
                    <a:pt x="112" y="32"/>
                  </a:cubicBezTo>
                  <a:cubicBezTo>
                    <a:pt x="115" y="44"/>
                    <a:pt x="115" y="44"/>
                    <a:pt x="115" y="44"/>
                  </a:cubicBezTo>
                  <a:cubicBezTo>
                    <a:pt x="88" y="53"/>
                    <a:pt x="88" y="53"/>
                    <a:pt x="88" y="53"/>
                  </a:cubicBezTo>
                  <a:cubicBezTo>
                    <a:pt x="110" y="41"/>
                    <a:pt x="110" y="41"/>
                    <a:pt x="110" y="41"/>
                  </a:cubicBezTo>
                  <a:cubicBezTo>
                    <a:pt x="109" y="29"/>
                    <a:pt x="109" y="29"/>
                    <a:pt x="109" y="29"/>
                  </a:cubicBezTo>
                  <a:cubicBezTo>
                    <a:pt x="119" y="29"/>
                    <a:pt x="119" y="29"/>
                    <a:pt x="119" y="29"/>
                  </a:cubicBezTo>
                  <a:cubicBezTo>
                    <a:pt x="119" y="29"/>
                    <a:pt x="121" y="19"/>
                    <a:pt x="110" y="0"/>
                  </a:cubicBezTo>
                  <a:cubicBezTo>
                    <a:pt x="110" y="5"/>
                    <a:pt x="109" y="37"/>
                    <a:pt x="83" y="54"/>
                  </a:cubicBezTo>
                  <a:cubicBezTo>
                    <a:pt x="83" y="54"/>
                    <a:pt x="49" y="37"/>
                    <a:pt x="54" y="4"/>
                  </a:cubicBezTo>
                  <a:cubicBezTo>
                    <a:pt x="54" y="4"/>
                    <a:pt x="54" y="4"/>
                    <a:pt x="54" y="4"/>
                  </a:cubicBezTo>
                  <a:cubicBezTo>
                    <a:pt x="42" y="25"/>
                    <a:pt x="45" y="34"/>
                    <a:pt x="45" y="34"/>
                  </a:cubicBezTo>
                  <a:cubicBezTo>
                    <a:pt x="54" y="33"/>
                    <a:pt x="54" y="33"/>
                    <a:pt x="54" y="33"/>
                  </a:cubicBezTo>
                  <a:cubicBezTo>
                    <a:pt x="53" y="46"/>
                    <a:pt x="53" y="46"/>
                    <a:pt x="53" y="46"/>
                  </a:cubicBezTo>
                  <a:cubicBezTo>
                    <a:pt x="76" y="54"/>
                    <a:pt x="76" y="54"/>
                    <a:pt x="76" y="54"/>
                  </a:cubicBezTo>
                  <a:cubicBezTo>
                    <a:pt x="49" y="49"/>
                    <a:pt x="49" y="49"/>
                    <a:pt x="49" y="49"/>
                  </a:cubicBezTo>
                  <a:cubicBezTo>
                    <a:pt x="51" y="37"/>
                    <a:pt x="51" y="37"/>
                    <a:pt x="51" y="37"/>
                  </a:cubicBezTo>
                  <a:cubicBezTo>
                    <a:pt x="42" y="38"/>
                    <a:pt x="42" y="38"/>
                    <a:pt x="42" y="38"/>
                  </a:cubicBezTo>
                  <a:cubicBezTo>
                    <a:pt x="39" y="23"/>
                    <a:pt x="53" y="6"/>
                    <a:pt x="54" y="4"/>
                  </a:cubicBezTo>
                  <a:cubicBezTo>
                    <a:pt x="23" y="13"/>
                    <a:pt x="0" y="33"/>
                    <a:pt x="0" y="74"/>
                  </a:cubicBezTo>
                  <a:cubicBezTo>
                    <a:pt x="35" y="71"/>
                    <a:pt x="35" y="71"/>
                    <a:pt x="35" y="71"/>
                  </a:cubicBezTo>
                  <a:cubicBezTo>
                    <a:pt x="128" y="63"/>
                    <a:pt x="128" y="63"/>
                    <a:pt x="128" y="63"/>
                  </a:cubicBezTo>
                  <a:cubicBezTo>
                    <a:pt x="160" y="60"/>
                    <a:pt x="160" y="60"/>
                    <a:pt x="160" y="60"/>
                  </a:cubicBezTo>
                  <a:cubicBezTo>
                    <a:pt x="160" y="21"/>
                    <a:pt x="139" y="5"/>
                    <a:pt x="11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12" name="Freeform 91"/>
            <p:cNvSpPr>
              <a:spLocks noChangeArrowheads="1"/>
            </p:cNvSpPr>
            <p:nvPr/>
          </p:nvSpPr>
          <p:spPr bwMode="auto">
            <a:xfrm>
              <a:off x="534988" y="3043238"/>
              <a:ext cx="79375" cy="44450"/>
            </a:xfrm>
            <a:custGeom>
              <a:avLst/>
              <a:gdLst>
                <a:gd name="T0" fmla="*/ 142867440 w 21"/>
                <a:gd name="T1" fmla="*/ 0 h 12"/>
                <a:gd name="T2" fmla="*/ 0 w 21"/>
                <a:gd name="T3" fmla="*/ 41164404 h 12"/>
                <a:gd name="T4" fmla="*/ 242872381 w 21"/>
                <a:gd name="T5" fmla="*/ 164650208 h 12"/>
                <a:gd name="T6" fmla="*/ 300018601 w 21"/>
                <a:gd name="T7" fmla="*/ 13720233 h 12"/>
                <a:gd name="T8" fmla="*/ 285731101 w 21"/>
                <a:gd name="T9" fmla="*/ 13720233 h 12"/>
                <a:gd name="T10" fmla="*/ 142867440 w 21"/>
                <a:gd name="T11" fmla="*/ 0 h 12"/>
                <a:gd name="T12" fmla="*/ 0 60000 65536"/>
                <a:gd name="T13" fmla="*/ 0 60000 65536"/>
                <a:gd name="T14" fmla="*/ 0 60000 65536"/>
                <a:gd name="T15" fmla="*/ 0 60000 65536"/>
                <a:gd name="T16" fmla="*/ 0 60000 65536"/>
                <a:gd name="T17" fmla="*/ 0 60000 65536"/>
                <a:gd name="T18" fmla="*/ 0 w 21"/>
                <a:gd name="T19" fmla="*/ 0 h 12"/>
                <a:gd name="T20" fmla="*/ 21 w 2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1" h="12">
                  <a:moveTo>
                    <a:pt x="10" y="0"/>
                  </a:moveTo>
                  <a:cubicBezTo>
                    <a:pt x="6" y="1"/>
                    <a:pt x="0" y="3"/>
                    <a:pt x="0" y="3"/>
                  </a:cubicBezTo>
                  <a:cubicBezTo>
                    <a:pt x="17" y="12"/>
                    <a:pt x="17" y="12"/>
                    <a:pt x="17" y="12"/>
                  </a:cubicBezTo>
                  <a:cubicBezTo>
                    <a:pt x="16" y="6"/>
                    <a:pt x="21" y="1"/>
                    <a:pt x="21" y="1"/>
                  </a:cubicBezTo>
                  <a:cubicBezTo>
                    <a:pt x="20" y="1"/>
                    <a:pt x="20" y="1"/>
                    <a:pt x="20" y="1"/>
                  </a:cubicBezTo>
                  <a:cubicBezTo>
                    <a:pt x="13" y="1"/>
                    <a:pt x="10" y="0"/>
                    <a:pt x="1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13" name="Freeform 92"/>
            <p:cNvSpPr>
              <a:spLocks noChangeArrowheads="1"/>
            </p:cNvSpPr>
            <p:nvPr/>
          </p:nvSpPr>
          <p:spPr bwMode="auto">
            <a:xfrm>
              <a:off x="647700" y="3035300"/>
              <a:ext cx="79375" cy="49213"/>
            </a:xfrm>
            <a:custGeom>
              <a:avLst/>
              <a:gdLst>
                <a:gd name="T0" fmla="*/ 157151161 w 21"/>
                <a:gd name="T1" fmla="*/ 0 h 13"/>
                <a:gd name="T2" fmla="*/ 157151161 w 21"/>
                <a:gd name="T3" fmla="*/ 0 h 13"/>
                <a:gd name="T4" fmla="*/ 0 w 21"/>
                <a:gd name="T5" fmla="*/ 28660894 h 13"/>
                <a:gd name="T6" fmla="*/ 57146220 w 21"/>
                <a:gd name="T7" fmla="*/ 186301490 h 13"/>
                <a:gd name="T8" fmla="*/ 300018601 w 21"/>
                <a:gd name="T9" fmla="*/ 28660894 h 13"/>
                <a:gd name="T10" fmla="*/ 157151161 w 21"/>
                <a:gd name="T11" fmla="*/ 0 h 13"/>
                <a:gd name="T12" fmla="*/ 0 60000 65536"/>
                <a:gd name="T13" fmla="*/ 0 60000 65536"/>
                <a:gd name="T14" fmla="*/ 0 60000 65536"/>
                <a:gd name="T15" fmla="*/ 0 60000 65536"/>
                <a:gd name="T16" fmla="*/ 0 60000 65536"/>
                <a:gd name="T17" fmla="*/ 0 60000 65536"/>
                <a:gd name="T18" fmla="*/ 0 w 21"/>
                <a:gd name="T19" fmla="*/ 0 h 13"/>
                <a:gd name="T20" fmla="*/ 21 w 21"/>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1" h="13">
                  <a:moveTo>
                    <a:pt x="11" y="0"/>
                  </a:moveTo>
                  <a:cubicBezTo>
                    <a:pt x="11" y="0"/>
                    <a:pt x="11" y="0"/>
                    <a:pt x="11" y="0"/>
                  </a:cubicBezTo>
                  <a:cubicBezTo>
                    <a:pt x="11" y="0"/>
                    <a:pt x="8" y="2"/>
                    <a:pt x="0" y="2"/>
                  </a:cubicBezTo>
                  <a:cubicBezTo>
                    <a:pt x="0" y="2"/>
                    <a:pt x="5" y="6"/>
                    <a:pt x="4" y="13"/>
                  </a:cubicBezTo>
                  <a:cubicBezTo>
                    <a:pt x="21" y="2"/>
                    <a:pt x="21" y="2"/>
                    <a:pt x="21" y="2"/>
                  </a:cubicBezTo>
                  <a:cubicBezTo>
                    <a:pt x="21" y="2"/>
                    <a:pt x="15" y="0"/>
                    <a:pt x="1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14" name="Freeform 93"/>
            <p:cNvSpPr>
              <a:spLocks noEditPoints="1" noChangeArrowheads="1"/>
            </p:cNvSpPr>
            <p:nvPr/>
          </p:nvSpPr>
          <p:spPr bwMode="auto">
            <a:xfrm>
              <a:off x="468313" y="2757488"/>
              <a:ext cx="322263" cy="274638"/>
            </a:xfrm>
            <a:custGeom>
              <a:avLst/>
              <a:gdLst>
                <a:gd name="T0" fmla="*/ 575715355 w 86"/>
                <a:gd name="T1" fmla="*/ 891693154 h 73"/>
                <a:gd name="T2" fmla="*/ 280837216 w 86"/>
                <a:gd name="T3" fmla="*/ 707693218 h 73"/>
                <a:gd name="T4" fmla="*/ 926760938 w 86"/>
                <a:gd name="T5" fmla="*/ 665233431 h 73"/>
                <a:gd name="T6" fmla="*/ 603800950 w 86"/>
                <a:gd name="T7" fmla="*/ 891693154 h 73"/>
                <a:gd name="T8" fmla="*/ 575715355 w 86"/>
                <a:gd name="T9" fmla="*/ 891693154 h 73"/>
                <a:gd name="T10" fmla="*/ 477421393 w 86"/>
                <a:gd name="T11" fmla="*/ 580310094 h 73"/>
                <a:gd name="T12" fmla="*/ 407213026 w 86"/>
                <a:gd name="T13" fmla="*/ 509540020 h 73"/>
                <a:gd name="T14" fmla="*/ 491466064 w 86"/>
                <a:gd name="T15" fmla="*/ 438769946 h 73"/>
                <a:gd name="T16" fmla="*/ 491466064 w 86"/>
                <a:gd name="T17" fmla="*/ 438769946 h 73"/>
                <a:gd name="T18" fmla="*/ 575715355 w 86"/>
                <a:gd name="T19" fmla="*/ 495386757 h 73"/>
                <a:gd name="T20" fmla="*/ 491466064 w 86"/>
                <a:gd name="T21" fmla="*/ 580310094 h 73"/>
                <a:gd name="T22" fmla="*/ 477421393 w 86"/>
                <a:gd name="T23" fmla="*/ 580310094 h 73"/>
                <a:gd name="T24" fmla="*/ 716132089 w 86"/>
                <a:gd name="T25" fmla="*/ 566156832 h 73"/>
                <a:gd name="T26" fmla="*/ 645923722 w 86"/>
                <a:gd name="T27" fmla="*/ 495386757 h 73"/>
                <a:gd name="T28" fmla="*/ 716132089 w 86"/>
                <a:gd name="T29" fmla="*/ 424616683 h 73"/>
                <a:gd name="T30" fmla="*/ 730176760 w 86"/>
                <a:gd name="T31" fmla="*/ 424616683 h 73"/>
                <a:gd name="T32" fmla="*/ 800385127 w 86"/>
                <a:gd name="T33" fmla="*/ 495386757 h 73"/>
                <a:gd name="T34" fmla="*/ 716132089 w 86"/>
                <a:gd name="T35" fmla="*/ 566156832 h 73"/>
                <a:gd name="T36" fmla="*/ 716132089 w 86"/>
                <a:gd name="T37" fmla="*/ 566156832 h 73"/>
                <a:gd name="T38" fmla="*/ 631882798 w 86"/>
                <a:gd name="T39" fmla="*/ 0 h 73"/>
                <a:gd name="T40" fmla="*/ 603800950 w 86"/>
                <a:gd name="T41" fmla="*/ 0 h 73"/>
                <a:gd name="T42" fmla="*/ 0 w 86"/>
                <a:gd name="T43" fmla="*/ 551999807 h 73"/>
                <a:gd name="T44" fmla="*/ 561674431 w 86"/>
                <a:gd name="T45" fmla="*/ 1033233302 h 73"/>
                <a:gd name="T46" fmla="*/ 603800950 w 86"/>
                <a:gd name="T47" fmla="*/ 1019080040 h 73"/>
                <a:gd name="T48" fmla="*/ 1207598153 w 86"/>
                <a:gd name="T49" fmla="*/ 481233495 h 73"/>
                <a:gd name="T50" fmla="*/ 631882798 w 86"/>
                <a:gd name="T51" fmla="*/ 0 h 7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
                <a:gd name="T79" fmla="*/ 0 h 73"/>
                <a:gd name="T80" fmla="*/ 86 w 86"/>
                <a:gd name="T81" fmla="*/ 73 h 7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 h="73">
                  <a:moveTo>
                    <a:pt x="41" y="63"/>
                  </a:moveTo>
                  <a:cubicBezTo>
                    <a:pt x="31" y="63"/>
                    <a:pt x="22" y="58"/>
                    <a:pt x="20" y="50"/>
                  </a:cubicBezTo>
                  <a:cubicBezTo>
                    <a:pt x="66" y="47"/>
                    <a:pt x="66" y="47"/>
                    <a:pt x="66" y="47"/>
                  </a:cubicBezTo>
                  <a:cubicBezTo>
                    <a:pt x="64" y="56"/>
                    <a:pt x="54" y="63"/>
                    <a:pt x="43" y="63"/>
                  </a:cubicBezTo>
                  <a:cubicBezTo>
                    <a:pt x="43" y="63"/>
                    <a:pt x="42" y="63"/>
                    <a:pt x="41" y="63"/>
                  </a:cubicBezTo>
                  <a:moveTo>
                    <a:pt x="34" y="41"/>
                  </a:moveTo>
                  <a:cubicBezTo>
                    <a:pt x="31" y="41"/>
                    <a:pt x="29" y="39"/>
                    <a:pt x="29" y="36"/>
                  </a:cubicBezTo>
                  <a:cubicBezTo>
                    <a:pt x="29" y="33"/>
                    <a:pt x="32" y="31"/>
                    <a:pt x="35" y="31"/>
                  </a:cubicBezTo>
                  <a:cubicBezTo>
                    <a:pt x="35" y="31"/>
                    <a:pt x="35" y="31"/>
                    <a:pt x="35" y="31"/>
                  </a:cubicBezTo>
                  <a:cubicBezTo>
                    <a:pt x="38" y="31"/>
                    <a:pt x="41" y="33"/>
                    <a:pt x="41" y="35"/>
                  </a:cubicBezTo>
                  <a:cubicBezTo>
                    <a:pt x="41" y="38"/>
                    <a:pt x="38" y="40"/>
                    <a:pt x="35" y="41"/>
                  </a:cubicBezTo>
                  <a:cubicBezTo>
                    <a:pt x="35" y="41"/>
                    <a:pt x="35" y="41"/>
                    <a:pt x="34" y="41"/>
                  </a:cubicBezTo>
                  <a:moveTo>
                    <a:pt x="51" y="40"/>
                  </a:moveTo>
                  <a:cubicBezTo>
                    <a:pt x="48" y="40"/>
                    <a:pt x="46" y="38"/>
                    <a:pt x="46" y="35"/>
                  </a:cubicBezTo>
                  <a:cubicBezTo>
                    <a:pt x="46" y="32"/>
                    <a:pt x="48" y="30"/>
                    <a:pt x="51" y="30"/>
                  </a:cubicBezTo>
                  <a:cubicBezTo>
                    <a:pt x="52" y="30"/>
                    <a:pt x="52" y="30"/>
                    <a:pt x="52" y="30"/>
                  </a:cubicBezTo>
                  <a:cubicBezTo>
                    <a:pt x="55" y="30"/>
                    <a:pt x="57" y="32"/>
                    <a:pt x="57" y="35"/>
                  </a:cubicBezTo>
                  <a:cubicBezTo>
                    <a:pt x="57" y="37"/>
                    <a:pt x="55" y="39"/>
                    <a:pt x="51" y="40"/>
                  </a:cubicBezTo>
                  <a:cubicBezTo>
                    <a:pt x="51" y="40"/>
                    <a:pt x="51" y="40"/>
                    <a:pt x="51" y="40"/>
                  </a:cubicBezTo>
                  <a:moveTo>
                    <a:pt x="45" y="0"/>
                  </a:moveTo>
                  <a:cubicBezTo>
                    <a:pt x="45" y="0"/>
                    <a:pt x="44" y="0"/>
                    <a:pt x="43" y="0"/>
                  </a:cubicBezTo>
                  <a:cubicBezTo>
                    <a:pt x="19" y="1"/>
                    <a:pt x="0" y="18"/>
                    <a:pt x="0" y="39"/>
                  </a:cubicBezTo>
                  <a:cubicBezTo>
                    <a:pt x="0" y="58"/>
                    <a:pt x="18" y="73"/>
                    <a:pt x="40" y="73"/>
                  </a:cubicBezTo>
                  <a:cubicBezTo>
                    <a:pt x="41" y="73"/>
                    <a:pt x="42" y="73"/>
                    <a:pt x="43" y="72"/>
                  </a:cubicBezTo>
                  <a:cubicBezTo>
                    <a:pt x="67" y="71"/>
                    <a:pt x="86" y="54"/>
                    <a:pt x="86" y="34"/>
                  </a:cubicBezTo>
                  <a:cubicBezTo>
                    <a:pt x="86" y="15"/>
                    <a:pt x="68" y="0"/>
                    <a:pt x="4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15" name="Freeform 94"/>
            <p:cNvSpPr>
              <a:spLocks noChangeArrowheads="1"/>
            </p:cNvSpPr>
            <p:nvPr/>
          </p:nvSpPr>
          <p:spPr bwMode="auto">
            <a:xfrm>
              <a:off x="738188" y="2501900"/>
              <a:ext cx="615950" cy="661988"/>
            </a:xfrm>
            <a:custGeom>
              <a:avLst/>
              <a:gdLst>
                <a:gd name="T0" fmla="*/ 2059473895 w 164"/>
                <a:gd name="T1" fmla="*/ 0 h 176"/>
                <a:gd name="T2" fmla="*/ 2045367137 w 164"/>
                <a:gd name="T3" fmla="*/ 0 h 176"/>
                <a:gd name="T4" fmla="*/ 282120123 w 164"/>
                <a:gd name="T5" fmla="*/ 42442458 h 176"/>
                <a:gd name="T6" fmla="*/ 0 w 164"/>
                <a:gd name="T7" fmla="*/ 297093444 h 176"/>
                <a:gd name="T8" fmla="*/ 0 w 164"/>
                <a:gd name="T9" fmla="*/ 976165248 h 176"/>
                <a:gd name="T10" fmla="*/ 112846547 w 164"/>
                <a:gd name="T11" fmla="*/ 1046903932 h 176"/>
                <a:gd name="T12" fmla="*/ 112846547 w 164"/>
                <a:gd name="T13" fmla="*/ 297093444 h 176"/>
                <a:gd name="T14" fmla="*/ 282120123 w 164"/>
                <a:gd name="T15" fmla="*/ 141473606 h 176"/>
                <a:gd name="T16" fmla="*/ 2045367137 w 164"/>
                <a:gd name="T17" fmla="*/ 99031148 h 176"/>
                <a:gd name="T18" fmla="*/ 2059473895 w 164"/>
                <a:gd name="T19" fmla="*/ 99031148 h 176"/>
                <a:gd name="T20" fmla="*/ 2147483647 w 164"/>
                <a:gd name="T21" fmla="*/ 240504754 h 176"/>
                <a:gd name="T22" fmla="*/ 2147483647 w 164"/>
                <a:gd name="T23" fmla="*/ 2136250321 h 176"/>
                <a:gd name="T24" fmla="*/ 2045367137 w 164"/>
                <a:gd name="T25" fmla="*/ 2147483647 h 176"/>
                <a:gd name="T26" fmla="*/ 705300308 w 164"/>
                <a:gd name="T27" fmla="*/ 2147483647 h 176"/>
                <a:gd name="T28" fmla="*/ 747616824 w 164"/>
                <a:gd name="T29" fmla="*/ 2147483647 h 176"/>
                <a:gd name="T30" fmla="*/ 2045367137 w 164"/>
                <a:gd name="T31" fmla="*/ 2147483647 h 176"/>
                <a:gd name="T32" fmla="*/ 2147483647 w 164"/>
                <a:gd name="T33" fmla="*/ 2136250321 h 176"/>
                <a:gd name="T34" fmla="*/ 2147483647 w 164"/>
                <a:gd name="T35" fmla="*/ 226358522 h 176"/>
                <a:gd name="T36" fmla="*/ 2059473895 w 164"/>
                <a:gd name="T37" fmla="*/ 0 h 1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4"/>
                <a:gd name="T58" fmla="*/ 0 h 176"/>
                <a:gd name="T59" fmla="*/ 164 w 164"/>
                <a:gd name="T60" fmla="*/ 176 h 1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4" h="176">
                  <a:moveTo>
                    <a:pt x="146" y="0"/>
                  </a:moveTo>
                  <a:cubicBezTo>
                    <a:pt x="146" y="0"/>
                    <a:pt x="146" y="0"/>
                    <a:pt x="145" y="0"/>
                  </a:cubicBezTo>
                  <a:cubicBezTo>
                    <a:pt x="20" y="3"/>
                    <a:pt x="20" y="3"/>
                    <a:pt x="20" y="3"/>
                  </a:cubicBezTo>
                  <a:cubicBezTo>
                    <a:pt x="9" y="3"/>
                    <a:pt x="0" y="11"/>
                    <a:pt x="0" y="21"/>
                  </a:cubicBezTo>
                  <a:cubicBezTo>
                    <a:pt x="0" y="69"/>
                    <a:pt x="0" y="69"/>
                    <a:pt x="0" y="69"/>
                  </a:cubicBezTo>
                  <a:cubicBezTo>
                    <a:pt x="2" y="70"/>
                    <a:pt x="5" y="72"/>
                    <a:pt x="8" y="74"/>
                  </a:cubicBezTo>
                  <a:cubicBezTo>
                    <a:pt x="8" y="21"/>
                    <a:pt x="8" y="21"/>
                    <a:pt x="8" y="21"/>
                  </a:cubicBezTo>
                  <a:cubicBezTo>
                    <a:pt x="8" y="15"/>
                    <a:pt x="14" y="10"/>
                    <a:pt x="20" y="10"/>
                  </a:cubicBezTo>
                  <a:cubicBezTo>
                    <a:pt x="145" y="7"/>
                    <a:pt x="145" y="7"/>
                    <a:pt x="145" y="7"/>
                  </a:cubicBezTo>
                  <a:cubicBezTo>
                    <a:pt x="145" y="7"/>
                    <a:pt x="146" y="7"/>
                    <a:pt x="146" y="7"/>
                  </a:cubicBezTo>
                  <a:cubicBezTo>
                    <a:pt x="152" y="7"/>
                    <a:pt x="157" y="11"/>
                    <a:pt x="157" y="17"/>
                  </a:cubicBezTo>
                  <a:cubicBezTo>
                    <a:pt x="157" y="151"/>
                    <a:pt x="157" y="151"/>
                    <a:pt x="157" y="151"/>
                  </a:cubicBezTo>
                  <a:cubicBezTo>
                    <a:pt x="157" y="157"/>
                    <a:pt x="152" y="162"/>
                    <a:pt x="145" y="162"/>
                  </a:cubicBezTo>
                  <a:cubicBezTo>
                    <a:pt x="50" y="169"/>
                    <a:pt x="50" y="169"/>
                    <a:pt x="50" y="169"/>
                  </a:cubicBezTo>
                  <a:cubicBezTo>
                    <a:pt x="51" y="171"/>
                    <a:pt x="52" y="173"/>
                    <a:pt x="53" y="176"/>
                  </a:cubicBezTo>
                  <a:cubicBezTo>
                    <a:pt x="145" y="169"/>
                    <a:pt x="145" y="169"/>
                    <a:pt x="145" y="169"/>
                  </a:cubicBezTo>
                  <a:cubicBezTo>
                    <a:pt x="156" y="168"/>
                    <a:pt x="164" y="160"/>
                    <a:pt x="164" y="151"/>
                  </a:cubicBezTo>
                  <a:cubicBezTo>
                    <a:pt x="164" y="16"/>
                    <a:pt x="164" y="16"/>
                    <a:pt x="164" y="16"/>
                  </a:cubicBezTo>
                  <a:cubicBezTo>
                    <a:pt x="164" y="7"/>
                    <a:pt x="156" y="0"/>
                    <a:pt x="14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16" name="Freeform 95"/>
            <p:cNvSpPr>
              <a:spLocks noChangeArrowheads="1"/>
            </p:cNvSpPr>
            <p:nvPr/>
          </p:nvSpPr>
          <p:spPr bwMode="auto">
            <a:xfrm>
              <a:off x="844550" y="2843213"/>
              <a:ext cx="41275" cy="123825"/>
            </a:xfrm>
            <a:custGeom>
              <a:avLst/>
              <a:gdLst>
                <a:gd name="T0" fmla="*/ 65524063 w 26"/>
                <a:gd name="T1" fmla="*/ 0 h 78"/>
                <a:gd name="T2" fmla="*/ 0 w 26"/>
                <a:gd name="T3" fmla="*/ 7561263 h 78"/>
                <a:gd name="T4" fmla="*/ 0 w 26"/>
                <a:gd name="T5" fmla="*/ 196572188 h 78"/>
                <a:gd name="T6" fmla="*/ 65524063 w 26"/>
                <a:gd name="T7" fmla="*/ 196572188 h 78"/>
                <a:gd name="T8" fmla="*/ 65524063 w 26"/>
                <a:gd name="T9" fmla="*/ 0 h 78"/>
                <a:gd name="T10" fmla="*/ 0 60000 65536"/>
                <a:gd name="T11" fmla="*/ 0 60000 65536"/>
                <a:gd name="T12" fmla="*/ 0 60000 65536"/>
                <a:gd name="T13" fmla="*/ 0 60000 65536"/>
                <a:gd name="T14" fmla="*/ 0 60000 65536"/>
                <a:gd name="T15" fmla="*/ 0 w 26"/>
                <a:gd name="T16" fmla="*/ 0 h 78"/>
                <a:gd name="T17" fmla="*/ 26 w 26"/>
                <a:gd name="T18" fmla="*/ 78 h 78"/>
              </a:gdLst>
              <a:ahLst/>
              <a:cxnLst>
                <a:cxn ang="T10">
                  <a:pos x="T0" y="T1"/>
                </a:cxn>
                <a:cxn ang="T11">
                  <a:pos x="T2" y="T3"/>
                </a:cxn>
                <a:cxn ang="T12">
                  <a:pos x="T4" y="T5"/>
                </a:cxn>
                <a:cxn ang="T13">
                  <a:pos x="T6" y="T7"/>
                </a:cxn>
                <a:cxn ang="T14">
                  <a:pos x="T8" y="T9"/>
                </a:cxn>
              </a:cxnLst>
              <a:rect l="T15" t="T16" r="T17" b="T18"/>
              <a:pathLst>
                <a:path w="26" h="78">
                  <a:moveTo>
                    <a:pt x="26" y="0"/>
                  </a:moveTo>
                  <a:lnTo>
                    <a:pt x="0" y="3"/>
                  </a:lnTo>
                  <a:lnTo>
                    <a:pt x="0" y="78"/>
                  </a:lnTo>
                  <a:lnTo>
                    <a:pt x="26" y="78"/>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17" name="Freeform 96"/>
            <p:cNvSpPr>
              <a:spLocks noChangeArrowheads="1"/>
            </p:cNvSpPr>
            <p:nvPr/>
          </p:nvSpPr>
          <p:spPr bwMode="auto">
            <a:xfrm>
              <a:off x="844550" y="2843213"/>
              <a:ext cx="41275" cy="123825"/>
            </a:xfrm>
            <a:custGeom>
              <a:avLst/>
              <a:gdLst>
                <a:gd name="T0" fmla="*/ 65524063 w 26"/>
                <a:gd name="T1" fmla="*/ 0 h 78"/>
                <a:gd name="T2" fmla="*/ 0 w 26"/>
                <a:gd name="T3" fmla="*/ 7561263 h 78"/>
                <a:gd name="T4" fmla="*/ 0 w 26"/>
                <a:gd name="T5" fmla="*/ 196572188 h 78"/>
                <a:gd name="T6" fmla="*/ 65524063 w 26"/>
                <a:gd name="T7" fmla="*/ 196572188 h 78"/>
                <a:gd name="T8" fmla="*/ 65524063 w 26"/>
                <a:gd name="T9" fmla="*/ 0 h 78"/>
                <a:gd name="T10" fmla="*/ 0 60000 65536"/>
                <a:gd name="T11" fmla="*/ 0 60000 65536"/>
                <a:gd name="T12" fmla="*/ 0 60000 65536"/>
                <a:gd name="T13" fmla="*/ 0 60000 65536"/>
                <a:gd name="T14" fmla="*/ 0 60000 65536"/>
                <a:gd name="T15" fmla="*/ 0 w 26"/>
                <a:gd name="T16" fmla="*/ 0 h 78"/>
                <a:gd name="T17" fmla="*/ 26 w 26"/>
                <a:gd name="T18" fmla="*/ 78 h 78"/>
              </a:gdLst>
              <a:ahLst/>
              <a:cxnLst>
                <a:cxn ang="T10">
                  <a:pos x="T0" y="T1"/>
                </a:cxn>
                <a:cxn ang="T11">
                  <a:pos x="T2" y="T3"/>
                </a:cxn>
                <a:cxn ang="T12">
                  <a:pos x="T4" y="T5"/>
                </a:cxn>
                <a:cxn ang="T13">
                  <a:pos x="T6" y="T7"/>
                </a:cxn>
                <a:cxn ang="T14">
                  <a:pos x="T8" y="T9"/>
                </a:cxn>
              </a:cxnLst>
              <a:rect l="T15" t="T16" r="T17" b="T18"/>
              <a:pathLst>
                <a:path w="26" h="78">
                  <a:moveTo>
                    <a:pt x="26" y="0"/>
                  </a:moveTo>
                  <a:lnTo>
                    <a:pt x="0" y="3"/>
                  </a:lnTo>
                  <a:lnTo>
                    <a:pt x="0" y="78"/>
                  </a:lnTo>
                  <a:lnTo>
                    <a:pt x="26" y="78"/>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18" name="Freeform 97"/>
            <p:cNvSpPr>
              <a:spLocks noChangeArrowheads="1"/>
            </p:cNvSpPr>
            <p:nvPr/>
          </p:nvSpPr>
          <p:spPr bwMode="auto">
            <a:xfrm>
              <a:off x="922338" y="2813050"/>
              <a:ext cx="46038" cy="150813"/>
            </a:xfrm>
            <a:custGeom>
              <a:avLst/>
              <a:gdLst>
                <a:gd name="T0" fmla="*/ 73086119 w 29"/>
                <a:gd name="T1" fmla="*/ 0 h 95"/>
                <a:gd name="T2" fmla="*/ 0 w 29"/>
                <a:gd name="T3" fmla="*/ 0 h 95"/>
                <a:gd name="T4" fmla="*/ 0 w 29"/>
                <a:gd name="T5" fmla="*/ 239416431 h 95"/>
                <a:gd name="T6" fmla="*/ 73086119 w 29"/>
                <a:gd name="T7" fmla="*/ 234376102 h 95"/>
                <a:gd name="T8" fmla="*/ 73086119 w 29"/>
                <a:gd name="T9" fmla="*/ 0 h 95"/>
                <a:gd name="T10" fmla="*/ 0 60000 65536"/>
                <a:gd name="T11" fmla="*/ 0 60000 65536"/>
                <a:gd name="T12" fmla="*/ 0 60000 65536"/>
                <a:gd name="T13" fmla="*/ 0 60000 65536"/>
                <a:gd name="T14" fmla="*/ 0 60000 65536"/>
                <a:gd name="T15" fmla="*/ 0 w 29"/>
                <a:gd name="T16" fmla="*/ 0 h 95"/>
                <a:gd name="T17" fmla="*/ 29 w 29"/>
                <a:gd name="T18" fmla="*/ 95 h 95"/>
              </a:gdLst>
              <a:ahLst/>
              <a:cxnLst>
                <a:cxn ang="T10">
                  <a:pos x="T0" y="T1"/>
                </a:cxn>
                <a:cxn ang="T11">
                  <a:pos x="T2" y="T3"/>
                </a:cxn>
                <a:cxn ang="T12">
                  <a:pos x="T4" y="T5"/>
                </a:cxn>
                <a:cxn ang="T13">
                  <a:pos x="T6" y="T7"/>
                </a:cxn>
                <a:cxn ang="T14">
                  <a:pos x="T8" y="T9"/>
                </a:cxn>
              </a:cxnLst>
              <a:rect l="T15" t="T16" r="T17" b="T18"/>
              <a:pathLst>
                <a:path w="29" h="95">
                  <a:moveTo>
                    <a:pt x="29" y="0"/>
                  </a:moveTo>
                  <a:lnTo>
                    <a:pt x="0" y="0"/>
                  </a:lnTo>
                  <a:lnTo>
                    <a:pt x="0" y="95"/>
                  </a:lnTo>
                  <a:lnTo>
                    <a:pt x="29" y="93"/>
                  </a:lnTo>
                  <a:lnTo>
                    <a:pt x="2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19" name="Freeform 98"/>
            <p:cNvSpPr>
              <a:spLocks noChangeArrowheads="1"/>
            </p:cNvSpPr>
            <p:nvPr/>
          </p:nvSpPr>
          <p:spPr bwMode="auto">
            <a:xfrm>
              <a:off x="922338" y="2813050"/>
              <a:ext cx="46038" cy="150813"/>
            </a:xfrm>
            <a:custGeom>
              <a:avLst/>
              <a:gdLst>
                <a:gd name="T0" fmla="*/ 73086119 w 29"/>
                <a:gd name="T1" fmla="*/ 0 h 95"/>
                <a:gd name="T2" fmla="*/ 0 w 29"/>
                <a:gd name="T3" fmla="*/ 0 h 95"/>
                <a:gd name="T4" fmla="*/ 0 w 29"/>
                <a:gd name="T5" fmla="*/ 239416431 h 95"/>
                <a:gd name="T6" fmla="*/ 73086119 w 29"/>
                <a:gd name="T7" fmla="*/ 234376102 h 95"/>
                <a:gd name="T8" fmla="*/ 73086119 w 29"/>
                <a:gd name="T9" fmla="*/ 0 h 95"/>
                <a:gd name="T10" fmla="*/ 0 60000 65536"/>
                <a:gd name="T11" fmla="*/ 0 60000 65536"/>
                <a:gd name="T12" fmla="*/ 0 60000 65536"/>
                <a:gd name="T13" fmla="*/ 0 60000 65536"/>
                <a:gd name="T14" fmla="*/ 0 60000 65536"/>
                <a:gd name="T15" fmla="*/ 0 w 29"/>
                <a:gd name="T16" fmla="*/ 0 h 95"/>
                <a:gd name="T17" fmla="*/ 29 w 29"/>
                <a:gd name="T18" fmla="*/ 95 h 95"/>
              </a:gdLst>
              <a:ahLst/>
              <a:cxnLst>
                <a:cxn ang="T10">
                  <a:pos x="T0" y="T1"/>
                </a:cxn>
                <a:cxn ang="T11">
                  <a:pos x="T2" y="T3"/>
                </a:cxn>
                <a:cxn ang="T12">
                  <a:pos x="T4" y="T5"/>
                </a:cxn>
                <a:cxn ang="T13">
                  <a:pos x="T6" y="T7"/>
                </a:cxn>
                <a:cxn ang="T14">
                  <a:pos x="T8" y="T9"/>
                </a:cxn>
              </a:cxnLst>
              <a:rect l="T15" t="T16" r="T17" b="T18"/>
              <a:pathLst>
                <a:path w="29" h="95">
                  <a:moveTo>
                    <a:pt x="29" y="0"/>
                  </a:moveTo>
                  <a:lnTo>
                    <a:pt x="0" y="0"/>
                  </a:lnTo>
                  <a:lnTo>
                    <a:pt x="0" y="95"/>
                  </a:lnTo>
                  <a:lnTo>
                    <a:pt x="29" y="93"/>
                  </a:lnTo>
                  <a:lnTo>
                    <a:pt x="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20" name="Freeform 99"/>
            <p:cNvSpPr>
              <a:spLocks noChangeArrowheads="1"/>
            </p:cNvSpPr>
            <p:nvPr/>
          </p:nvSpPr>
          <p:spPr bwMode="auto">
            <a:xfrm>
              <a:off x="1001713" y="2782888"/>
              <a:ext cx="44450" cy="177800"/>
            </a:xfrm>
            <a:custGeom>
              <a:avLst/>
              <a:gdLst>
                <a:gd name="T0" fmla="*/ 70564375 w 28"/>
                <a:gd name="T1" fmla="*/ 0 h 112"/>
                <a:gd name="T2" fmla="*/ 0 w 28"/>
                <a:gd name="T3" fmla="*/ 0 h 112"/>
                <a:gd name="T4" fmla="*/ 0 w 28"/>
                <a:gd name="T5" fmla="*/ 282257500 h 112"/>
                <a:gd name="T6" fmla="*/ 70564375 w 28"/>
                <a:gd name="T7" fmla="*/ 274697825 h 112"/>
                <a:gd name="T8" fmla="*/ 70564375 w 28"/>
                <a:gd name="T9" fmla="*/ 0 h 112"/>
                <a:gd name="T10" fmla="*/ 0 60000 65536"/>
                <a:gd name="T11" fmla="*/ 0 60000 65536"/>
                <a:gd name="T12" fmla="*/ 0 60000 65536"/>
                <a:gd name="T13" fmla="*/ 0 60000 65536"/>
                <a:gd name="T14" fmla="*/ 0 60000 65536"/>
                <a:gd name="T15" fmla="*/ 0 w 28"/>
                <a:gd name="T16" fmla="*/ 0 h 112"/>
                <a:gd name="T17" fmla="*/ 28 w 28"/>
                <a:gd name="T18" fmla="*/ 112 h 112"/>
              </a:gdLst>
              <a:ahLst/>
              <a:cxnLst>
                <a:cxn ang="T10">
                  <a:pos x="T0" y="T1"/>
                </a:cxn>
                <a:cxn ang="T11">
                  <a:pos x="T2" y="T3"/>
                </a:cxn>
                <a:cxn ang="T12">
                  <a:pos x="T4" y="T5"/>
                </a:cxn>
                <a:cxn ang="T13">
                  <a:pos x="T6" y="T7"/>
                </a:cxn>
                <a:cxn ang="T14">
                  <a:pos x="T8" y="T9"/>
                </a:cxn>
              </a:cxnLst>
              <a:rect l="T15" t="T16" r="T17" b="T18"/>
              <a:pathLst>
                <a:path w="28" h="112">
                  <a:moveTo>
                    <a:pt x="28" y="0"/>
                  </a:moveTo>
                  <a:lnTo>
                    <a:pt x="0" y="0"/>
                  </a:lnTo>
                  <a:lnTo>
                    <a:pt x="0" y="112"/>
                  </a:lnTo>
                  <a:lnTo>
                    <a:pt x="28" y="109"/>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21" name="Freeform 100"/>
            <p:cNvSpPr>
              <a:spLocks noChangeArrowheads="1"/>
            </p:cNvSpPr>
            <p:nvPr/>
          </p:nvSpPr>
          <p:spPr bwMode="auto">
            <a:xfrm>
              <a:off x="1001713" y="2782888"/>
              <a:ext cx="44450" cy="177800"/>
            </a:xfrm>
            <a:custGeom>
              <a:avLst/>
              <a:gdLst>
                <a:gd name="T0" fmla="*/ 70564375 w 28"/>
                <a:gd name="T1" fmla="*/ 0 h 112"/>
                <a:gd name="T2" fmla="*/ 0 w 28"/>
                <a:gd name="T3" fmla="*/ 0 h 112"/>
                <a:gd name="T4" fmla="*/ 0 w 28"/>
                <a:gd name="T5" fmla="*/ 282257500 h 112"/>
                <a:gd name="T6" fmla="*/ 70564375 w 28"/>
                <a:gd name="T7" fmla="*/ 274697825 h 112"/>
                <a:gd name="T8" fmla="*/ 70564375 w 28"/>
                <a:gd name="T9" fmla="*/ 0 h 112"/>
                <a:gd name="T10" fmla="*/ 0 60000 65536"/>
                <a:gd name="T11" fmla="*/ 0 60000 65536"/>
                <a:gd name="T12" fmla="*/ 0 60000 65536"/>
                <a:gd name="T13" fmla="*/ 0 60000 65536"/>
                <a:gd name="T14" fmla="*/ 0 60000 65536"/>
                <a:gd name="T15" fmla="*/ 0 w 28"/>
                <a:gd name="T16" fmla="*/ 0 h 112"/>
                <a:gd name="T17" fmla="*/ 28 w 28"/>
                <a:gd name="T18" fmla="*/ 112 h 112"/>
              </a:gdLst>
              <a:ahLst/>
              <a:cxnLst>
                <a:cxn ang="T10">
                  <a:pos x="T0" y="T1"/>
                </a:cxn>
                <a:cxn ang="T11">
                  <a:pos x="T2" y="T3"/>
                </a:cxn>
                <a:cxn ang="T12">
                  <a:pos x="T4" y="T5"/>
                </a:cxn>
                <a:cxn ang="T13">
                  <a:pos x="T6" y="T7"/>
                </a:cxn>
                <a:cxn ang="T14">
                  <a:pos x="T8" y="T9"/>
                </a:cxn>
              </a:cxnLst>
              <a:rect l="T15" t="T16" r="T17" b="T18"/>
              <a:pathLst>
                <a:path w="28" h="112">
                  <a:moveTo>
                    <a:pt x="28" y="0"/>
                  </a:moveTo>
                  <a:lnTo>
                    <a:pt x="0" y="0"/>
                  </a:lnTo>
                  <a:lnTo>
                    <a:pt x="0" y="112"/>
                  </a:lnTo>
                  <a:lnTo>
                    <a:pt x="28" y="109"/>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22" name="Freeform 101"/>
            <p:cNvSpPr>
              <a:spLocks noChangeArrowheads="1"/>
            </p:cNvSpPr>
            <p:nvPr/>
          </p:nvSpPr>
          <p:spPr bwMode="auto">
            <a:xfrm>
              <a:off x="1081088" y="2794000"/>
              <a:ext cx="41275" cy="161925"/>
            </a:xfrm>
            <a:custGeom>
              <a:avLst/>
              <a:gdLst>
                <a:gd name="T0" fmla="*/ 65524063 w 26"/>
                <a:gd name="T1" fmla="*/ 0 h 102"/>
                <a:gd name="T2" fmla="*/ 0 w 26"/>
                <a:gd name="T3" fmla="*/ 7561263 h 102"/>
                <a:gd name="T4" fmla="*/ 0 w 26"/>
                <a:gd name="T5" fmla="*/ 257055938 h 102"/>
                <a:gd name="T6" fmla="*/ 65524063 w 26"/>
                <a:gd name="T7" fmla="*/ 252015625 h 102"/>
                <a:gd name="T8" fmla="*/ 65524063 w 26"/>
                <a:gd name="T9" fmla="*/ 0 h 102"/>
                <a:gd name="T10" fmla="*/ 0 60000 65536"/>
                <a:gd name="T11" fmla="*/ 0 60000 65536"/>
                <a:gd name="T12" fmla="*/ 0 60000 65536"/>
                <a:gd name="T13" fmla="*/ 0 60000 65536"/>
                <a:gd name="T14" fmla="*/ 0 60000 65536"/>
                <a:gd name="T15" fmla="*/ 0 w 26"/>
                <a:gd name="T16" fmla="*/ 0 h 102"/>
                <a:gd name="T17" fmla="*/ 26 w 26"/>
                <a:gd name="T18" fmla="*/ 102 h 102"/>
              </a:gdLst>
              <a:ahLst/>
              <a:cxnLst>
                <a:cxn ang="T10">
                  <a:pos x="T0" y="T1"/>
                </a:cxn>
                <a:cxn ang="T11">
                  <a:pos x="T2" y="T3"/>
                </a:cxn>
                <a:cxn ang="T12">
                  <a:pos x="T4" y="T5"/>
                </a:cxn>
                <a:cxn ang="T13">
                  <a:pos x="T6" y="T7"/>
                </a:cxn>
                <a:cxn ang="T14">
                  <a:pos x="T8" y="T9"/>
                </a:cxn>
              </a:cxnLst>
              <a:rect l="T15" t="T16" r="T17" b="T18"/>
              <a:pathLst>
                <a:path w="26" h="102">
                  <a:moveTo>
                    <a:pt x="26" y="0"/>
                  </a:moveTo>
                  <a:lnTo>
                    <a:pt x="0" y="3"/>
                  </a:lnTo>
                  <a:lnTo>
                    <a:pt x="0" y="102"/>
                  </a:lnTo>
                  <a:lnTo>
                    <a:pt x="26" y="100"/>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23" name="Freeform 102"/>
            <p:cNvSpPr>
              <a:spLocks noChangeArrowheads="1"/>
            </p:cNvSpPr>
            <p:nvPr/>
          </p:nvSpPr>
          <p:spPr bwMode="auto">
            <a:xfrm>
              <a:off x="1081088" y="2794000"/>
              <a:ext cx="41275" cy="161925"/>
            </a:xfrm>
            <a:custGeom>
              <a:avLst/>
              <a:gdLst>
                <a:gd name="T0" fmla="*/ 65524063 w 26"/>
                <a:gd name="T1" fmla="*/ 0 h 102"/>
                <a:gd name="T2" fmla="*/ 0 w 26"/>
                <a:gd name="T3" fmla="*/ 7561263 h 102"/>
                <a:gd name="T4" fmla="*/ 0 w 26"/>
                <a:gd name="T5" fmla="*/ 257055938 h 102"/>
                <a:gd name="T6" fmla="*/ 65524063 w 26"/>
                <a:gd name="T7" fmla="*/ 252015625 h 102"/>
                <a:gd name="T8" fmla="*/ 65524063 w 26"/>
                <a:gd name="T9" fmla="*/ 0 h 102"/>
                <a:gd name="T10" fmla="*/ 0 60000 65536"/>
                <a:gd name="T11" fmla="*/ 0 60000 65536"/>
                <a:gd name="T12" fmla="*/ 0 60000 65536"/>
                <a:gd name="T13" fmla="*/ 0 60000 65536"/>
                <a:gd name="T14" fmla="*/ 0 60000 65536"/>
                <a:gd name="T15" fmla="*/ 0 w 26"/>
                <a:gd name="T16" fmla="*/ 0 h 102"/>
                <a:gd name="T17" fmla="*/ 26 w 26"/>
                <a:gd name="T18" fmla="*/ 102 h 102"/>
              </a:gdLst>
              <a:ahLst/>
              <a:cxnLst>
                <a:cxn ang="T10">
                  <a:pos x="T0" y="T1"/>
                </a:cxn>
                <a:cxn ang="T11">
                  <a:pos x="T2" y="T3"/>
                </a:cxn>
                <a:cxn ang="T12">
                  <a:pos x="T4" y="T5"/>
                </a:cxn>
                <a:cxn ang="T13">
                  <a:pos x="T6" y="T7"/>
                </a:cxn>
                <a:cxn ang="T14">
                  <a:pos x="T8" y="T9"/>
                </a:cxn>
              </a:cxnLst>
              <a:rect l="T15" t="T16" r="T17" b="T18"/>
              <a:pathLst>
                <a:path w="26" h="102">
                  <a:moveTo>
                    <a:pt x="26" y="0"/>
                  </a:moveTo>
                  <a:lnTo>
                    <a:pt x="0" y="3"/>
                  </a:lnTo>
                  <a:lnTo>
                    <a:pt x="0" y="102"/>
                  </a:lnTo>
                  <a:lnTo>
                    <a:pt x="26" y="10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24" name="Rectangle 103"/>
            <p:cNvSpPr>
              <a:spLocks noChangeArrowheads="1"/>
            </p:cNvSpPr>
            <p:nvPr/>
          </p:nvSpPr>
          <p:spPr bwMode="auto">
            <a:xfrm>
              <a:off x="1158875" y="2735263"/>
              <a:ext cx="41275" cy="214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8325" name="Rectangle 104"/>
            <p:cNvSpPr>
              <a:spLocks noChangeArrowheads="1"/>
            </p:cNvSpPr>
            <p:nvPr/>
          </p:nvSpPr>
          <p:spPr bwMode="auto">
            <a:xfrm>
              <a:off x="1158875" y="2735263"/>
              <a:ext cx="4127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8326" name="Freeform 105"/>
            <p:cNvSpPr>
              <a:spLocks noChangeArrowheads="1"/>
            </p:cNvSpPr>
            <p:nvPr/>
          </p:nvSpPr>
          <p:spPr bwMode="auto">
            <a:xfrm>
              <a:off x="1235075" y="2640013"/>
              <a:ext cx="41275" cy="304800"/>
            </a:xfrm>
            <a:custGeom>
              <a:avLst/>
              <a:gdLst>
                <a:gd name="T0" fmla="*/ 65524063 w 26"/>
                <a:gd name="T1" fmla="*/ 0 h 192"/>
                <a:gd name="T2" fmla="*/ 0 w 26"/>
                <a:gd name="T3" fmla="*/ 7561263 h 192"/>
                <a:gd name="T4" fmla="*/ 0 w 26"/>
                <a:gd name="T5" fmla="*/ 483870000 h 192"/>
                <a:gd name="T6" fmla="*/ 65524063 w 26"/>
                <a:gd name="T7" fmla="*/ 478829688 h 192"/>
                <a:gd name="T8" fmla="*/ 65524063 w 26"/>
                <a:gd name="T9" fmla="*/ 0 h 192"/>
                <a:gd name="T10" fmla="*/ 0 60000 65536"/>
                <a:gd name="T11" fmla="*/ 0 60000 65536"/>
                <a:gd name="T12" fmla="*/ 0 60000 65536"/>
                <a:gd name="T13" fmla="*/ 0 60000 65536"/>
                <a:gd name="T14" fmla="*/ 0 60000 65536"/>
                <a:gd name="T15" fmla="*/ 0 w 26"/>
                <a:gd name="T16" fmla="*/ 0 h 192"/>
                <a:gd name="T17" fmla="*/ 26 w 26"/>
                <a:gd name="T18" fmla="*/ 192 h 192"/>
              </a:gdLst>
              <a:ahLst/>
              <a:cxnLst>
                <a:cxn ang="T10">
                  <a:pos x="T0" y="T1"/>
                </a:cxn>
                <a:cxn ang="T11">
                  <a:pos x="T2" y="T3"/>
                </a:cxn>
                <a:cxn ang="T12">
                  <a:pos x="T4" y="T5"/>
                </a:cxn>
                <a:cxn ang="T13">
                  <a:pos x="T6" y="T7"/>
                </a:cxn>
                <a:cxn ang="T14">
                  <a:pos x="T8" y="T9"/>
                </a:cxn>
              </a:cxnLst>
              <a:rect l="T15" t="T16" r="T17" b="T18"/>
              <a:pathLst>
                <a:path w="26" h="192">
                  <a:moveTo>
                    <a:pt x="26" y="0"/>
                  </a:moveTo>
                  <a:lnTo>
                    <a:pt x="0" y="3"/>
                  </a:lnTo>
                  <a:lnTo>
                    <a:pt x="0" y="192"/>
                  </a:lnTo>
                  <a:lnTo>
                    <a:pt x="26" y="190"/>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27" name="Freeform 106"/>
            <p:cNvSpPr>
              <a:spLocks noChangeArrowheads="1"/>
            </p:cNvSpPr>
            <p:nvPr/>
          </p:nvSpPr>
          <p:spPr bwMode="auto">
            <a:xfrm>
              <a:off x="1235075" y="2640013"/>
              <a:ext cx="41275" cy="304800"/>
            </a:xfrm>
            <a:custGeom>
              <a:avLst/>
              <a:gdLst>
                <a:gd name="T0" fmla="*/ 65524063 w 26"/>
                <a:gd name="T1" fmla="*/ 0 h 192"/>
                <a:gd name="T2" fmla="*/ 0 w 26"/>
                <a:gd name="T3" fmla="*/ 7561263 h 192"/>
                <a:gd name="T4" fmla="*/ 0 w 26"/>
                <a:gd name="T5" fmla="*/ 483870000 h 192"/>
                <a:gd name="T6" fmla="*/ 65524063 w 26"/>
                <a:gd name="T7" fmla="*/ 478829688 h 192"/>
                <a:gd name="T8" fmla="*/ 65524063 w 26"/>
                <a:gd name="T9" fmla="*/ 0 h 192"/>
                <a:gd name="T10" fmla="*/ 0 60000 65536"/>
                <a:gd name="T11" fmla="*/ 0 60000 65536"/>
                <a:gd name="T12" fmla="*/ 0 60000 65536"/>
                <a:gd name="T13" fmla="*/ 0 60000 65536"/>
                <a:gd name="T14" fmla="*/ 0 60000 65536"/>
                <a:gd name="T15" fmla="*/ 0 w 26"/>
                <a:gd name="T16" fmla="*/ 0 h 192"/>
                <a:gd name="T17" fmla="*/ 26 w 26"/>
                <a:gd name="T18" fmla="*/ 192 h 192"/>
              </a:gdLst>
              <a:ahLst/>
              <a:cxnLst>
                <a:cxn ang="T10">
                  <a:pos x="T0" y="T1"/>
                </a:cxn>
                <a:cxn ang="T11">
                  <a:pos x="T2" y="T3"/>
                </a:cxn>
                <a:cxn ang="T12">
                  <a:pos x="T4" y="T5"/>
                </a:cxn>
                <a:cxn ang="T13">
                  <a:pos x="T6" y="T7"/>
                </a:cxn>
                <a:cxn ang="T14">
                  <a:pos x="T8" y="T9"/>
                </a:cxn>
              </a:cxnLst>
              <a:rect l="T15" t="T16" r="T17" b="T18"/>
              <a:pathLst>
                <a:path w="26" h="192">
                  <a:moveTo>
                    <a:pt x="26" y="0"/>
                  </a:moveTo>
                  <a:lnTo>
                    <a:pt x="0" y="3"/>
                  </a:lnTo>
                  <a:lnTo>
                    <a:pt x="0" y="192"/>
                  </a:lnTo>
                  <a:lnTo>
                    <a:pt x="26" y="19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28" name="Freeform 107"/>
            <p:cNvSpPr>
              <a:spLocks noChangeArrowheads="1"/>
            </p:cNvSpPr>
            <p:nvPr/>
          </p:nvSpPr>
          <p:spPr bwMode="auto">
            <a:xfrm>
              <a:off x="3857625" y="1023938"/>
              <a:ext cx="11113" cy="36513"/>
            </a:xfrm>
            <a:custGeom>
              <a:avLst/>
              <a:gdLst>
                <a:gd name="T0" fmla="*/ 13720851 w 3"/>
                <a:gd name="T1" fmla="*/ 0 h 10"/>
                <a:gd name="T2" fmla="*/ 13720851 w 3"/>
                <a:gd name="T3" fmla="*/ 26665444 h 10"/>
                <a:gd name="T4" fmla="*/ 13720851 w 3"/>
                <a:gd name="T5" fmla="*/ 26665444 h 10"/>
                <a:gd name="T6" fmla="*/ 0 w 3"/>
                <a:gd name="T7" fmla="*/ 119989021 h 10"/>
                <a:gd name="T8" fmla="*/ 27445406 w 3"/>
                <a:gd name="T9" fmla="*/ 133319917 h 10"/>
                <a:gd name="T10" fmla="*/ 41166256 w 3"/>
                <a:gd name="T11" fmla="*/ 119989021 h 10"/>
                <a:gd name="T12" fmla="*/ 27445406 w 3"/>
                <a:gd name="T13" fmla="*/ 26665444 h 10"/>
                <a:gd name="T14" fmla="*/ 27445406 w 3"/>
                <a:gd name="T15" fmla="*/ 26665444 h 10"/>
                <a:gd name="T16" fmla="*/ 27445406 w 3"/>
                <a:gd name="T17" fmla="*/ 0 h 10"/>
                <a:gd name="T18" fmla="*/ 13720851 w 3"/>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10"/>
                <a:gd name="T32" fmla="*/ 3 w 3"/>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10">
                  <a:moveTo>
                    <a:pt x="1" y="0"/>
                  </a:moveTo>
                  <a:cubicBezTo>
                    <a:pt x="1" y="0"/>
                    <a:pt x="1" y="1"/>
                    <a:pt x="1" y="2"/>
                  </a:cubicBezTo>
                  <a:cubicBezTo>
                    <a:pt x="1" y="2"/>
                    <a:pt x="1" y="2"/>
                    <a:pt x="1" y="2"/>
                  </a:cubicBezTo>
                  <a:cubicBezTo>
                    <a:pt x="0" y="9"/>
                    <a:pt x="0" y="9"/>
                    <a:pt x="0" y="9"/>
                  </a:cubicBezTo>
                  <a:cubicBezTo>
                    <a:pt x="2" y="10"/>
                    <a:pt x="2" y="10"/>
                    <a:pt x="2" y="10"/>
                  </a:cubicBezTo>
                  <a:cubicBezTo>
                    <a:pt x="3" y="9"/>
                    <a:pt x="3" y="9"/>
                    <a:pt x="3" y="9"/>
                  </a:cubicBezTo>
                  <a:cubicBezTo>
                    <a:pt x="2" y="2"/>
                    <a:pt x="2" y="2"/>
                    <a:pt x="2" y="2"/>
                  </a:cubicBezTo>
                  <a:cubicBezTo>
                    <a:pt x="2" y="2"/>
                    <a:pt x="2" y="2"/>
                    <a:pt x="2" y="2"/>
                  </a:cubicBezTo>
                  <a:cubicBezTo>
                    <a:pt x="2" y="2"/>
                    <a:pt x="2" y="1"/>
                    <a:pt x="2"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29" name="Freeform 108"/>
            <p:cNvSpPr>
              <a:spLocks noChangeArrowheads="1"/>
            </p:cNvSpPr>
            <p:nvPr/>
          </p:nvSpPr>
          <p:spPr bwMode="auto">
            <a:xfrm>
              <a:off x="3816350" y="1023938"/>
              <a:ext cx="93663" cy="60325"/>
            </a:xfrm>
            <a:custGeom>
              <a:avLst/>
              <a:gdLst>
                <a:gd name="T0" fmla="*/ 112290697 w 25"/>
                <a:gd name="T1" fmla="*/ 0 h 16"/>
                <a:gd name="T2" fmla="*/ 112290697 w 25"/>
                <a:gd name="T3" fmla="*/ 0 h 16"/>
                <a:gd name="T4" fmla="*/ 98256234 w 25"/>
                <a:gd name="T5" fmla="*/ 85292009 h 16"/>
                <a:gd name="T6" fmla="*/ 112290697 w 25"/>
                <a:gd name="T7" fmla="*/ 85292009 h 16"/>
                <a:gd name="T8" fmla="*/ 112290697 w 25"/>
                <a:gd name="T9" fmla="*/ 127938014 h 16"/>
                <a:gd name="T10" fmla="*/ 168436046 w 25"/>
                <a:gd name="T11" fmla="*/ 156366170 h 16"/>
                <a:gd name="T12" fmla="*/ 98256234 w 25"/>
                <a:gd name="T13" fmla="*/ 127938014 h 16"/>
                <a:gd name="T14" fmla="*/ 112290697 w 25"/>
                <a:gd name="T15" fmla="*/ 99506088 h 16"/>
                <a:gd name="T16" fmla="*/ 84218023 w 25"/>
                <a:gd name="T17" fmla="*/ 99506088 h 16"/>
                <a:gd name="T18" fmla="*/ 112290697 w 25"/>
                <a:gd name="T19" fmla="*/ 0 h 16"/>
                <a:gd name="T20" fmla="*/ 0 w 25"/>
                <a:gd name="T21" fmla="*/ 170584019 h 16"/>
                <a:gd name="T22" fmla="*/ 70183559 w 25"/>
                <a:gd name="T23" fmla="*/ 184798097 h 16"/>
                <a:gd name="T24" fmla="*/ 280726744 w 25"/>
                <a:gd name="T25" fmla="*/ 213230023 h 16"/>
                <a:gd name="T26" fmla="*/ 350910303 w 25"/>
                <a:gd name="T27" fmla="*/ 227444102 h 16"/>
                <a:gd name="T28" fmla="*/ 238619605 w 25"/>
                <a:gd name="T29" fmla="*/ 14214078 h 16"/>
                <a:gd name="T30" fmla="*/ 238619605 w 25"/>
                <a:gd name="T31" fmla="*/ 14214078 h 16"/>
                <a:gd name="T32" fmla="*/ 238619605 w 25"/>
                <a:gd name="T33" fmla="*/ 14214078 h 16"/>
                <a:gd name="T34" fmla="*/ 238619605 w 25"/>
                <a:gd name="T35" fmla="*/ 14214078 h 16"/>
                <a:gd name="T36" fmla="*/ 252654069 w 25"/>
                <a:gd name="T37" fmla="*/ 113723936 h 16"/>
                <a:gd name="T38" fmla="*/ 238619605 w 25"/>
                <a:gd name="T39" fmla="*/ 113723936 h 16"/>
                <a:gd name="T40" fmla="*/ 238619605 w 25"/>
                <a:gd name="T41" fmla="*/ 142152092 h 16"/>
                <a:gd name="T42" fmla="*/ 182474257 w 25"/>
                <a:gd name="T43" fmla="*/ 156366170 h 16"/>
                <a:gd name="T44" fmla="*/ 238619605 w 25"/>
                <a:gd name="T45" fmla="*/ 142152092 h 16"/>
                <a:gd name="T46" fmla="*/ 238619605 w 25"/>
                <a:gd name="T47" fmla="*/ 99506088 h 16"/>
                <a:gd name="T48" fmla="*/ 252654069 w 25"/>
                <a:gd name="T49" fmla="*/ 99506088 h 16"/>
                <a:gd name="T50" fmla="*/ 238619605 w 25"/>
                <a:gd name="T51" fmla="*/ 14214078 h 16"/>
                <a:gd name="T52" fmla="*/ 182474257 w 25"/>
                <a:gd name="T53" fmla="*/ 156366170 h 16"/>
                <a:gd name="T54" fmla="*/ 112290697 w 25"/>
                <a:gd name="T55" fmla="*/ 0 h 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
                <a:gd name="T85" fmla="*/ 0 h 16"/>
                <a:gd name="T86" fmla="*/ 25 w 25"/>
                <a:gd name="T87" fmla="*/ 16 h 1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 h="16">
                  <a:moveTo>
                    <a:pt x="8" y="0"/>
                  </a:moveTo>
                  <a:cubicBezTo>
                    <a:pt x="8" y="0"/>
                    <a:pt x="8" y="0"/>
                    <a:pt x="8" y="0"/>
                  </a:cubicBezTo>
                  <a:cubicBezTo>
                    <a:pt x="6" y="4"/>
                    <a:pt x="7" y="6"/>
                    <a:pt x="7" y="6"/>
                  </a:cubicBezTo>
                  <a:cubicBezTo>
                    <a:pt x="8" y="6"/>
                    <a:pt x="8" y="6"/>
                    <a:pt x="8" y="6"/>
                  </a:cubicBezTo>
                  <a:cubicBezTo>
                    <a:pt x="8" y="9"/>
                    <a:pt x="8" y="9"/>
                    <a:pt x="8" y="9"/>
                  </a:cubicBezTo>
                  <a:cubicBezTo>
                    <a:pt x="12" y="11"/>
                    <a:pt x="12" y="11"/>
                    <a:pt x="12" y="11"/>
                  </a:cubicBezTo>
                  <a:cubicBezTo>
                    <a:pt x="7" y="9"/>
                    <a:pt x="7" y="9"/>
                    <a:pt x="7" y="9"/>
                  </a:cubicBezTo>
                  <a:cubicBezTo>
                    <a:pt x="8" y="7"/>
                    <a:pt x="8" y="7"/>
                    <a:pt x="8" y="7"/>
                  </a:cubicBezTo>
                  <a:cubicBezTo>
                    <a:pt x="6" y="7"/>
                    <a:pt x="6" y="7"/>
                    <a:pt x="6" y="7"/>
                  </a:cubicBezTo>
                  <a:cubicBezTo>
                    <a:pt x="6" y="3"/>
                    <a:pt x="8" y="0"/>
                    <a:pt x="8" y="0"/>
                  </a:cubicBezTo>
                  <a:cubicBezTo>
                    <a:pt x="3" y="1"/>
                    <a:pt x="0" y="4"/>
                    <a:pt x="0" y="12"/>
                  </a:cubicBezTo>
                  <a:cubicBezTo>
                    <a:pt x="5" y="13"/>
                    <a:pt x="5" y="13"/>
                    <a:pt x="5" y="13"/>
                  </a:cubicBezTo>
                  <a:cubicBezTo>
                    <a:pt x="20" y="15"/>
                    <a:pt x="20" y="15"/>
                    <a:pt x="20" y="15"/>
                  </a:cubicBezTo>
                  <a:cubicBezTo>
                    <a:pt x="25" y="16"/>
                    <a:pt x="25" y="16"/>
                    <a:pt x="25" y="16"/>
                  </a:cubicBezTo>
                  <a:cubicBezTo>
                    <a:pt x="25" y="7"/>
                    <a:pt x="21" y="3"/>
                    <a:pt x="17" y="1"/>
                  </a:cubicBezTo>
                  <a:cubicBezTo>
                    <a:pt x="17" y="1"/>
                    <a:pt x="17" y="1"/>
                    <a:pt x="17" y="1"/>
                  </a:cubicBezTo>
                  <a:cubicBezTo>
                    <a:pt x="17" y="1"/>
                    <a:pt x="17" y="1"/>
                    <a:pt x="17" y="1"/>
                  </a:cubicBezTo>
                  <a:cubicBezTo>
                    <a:pt x="17" y="1"/>
                    <a:pt x="17" y="1"/>
                    <a:pt x="17" y="1"/>
                  </a:cubicBezTo>
                  <a:cubicBezTo>
                    <a:pt x="17" y="1"/>
                    <a:pt x="19" y="5"/>
                    <a:pt x="18" y="8"/>
                  </a:cubicBezTo>
                  <a:cubicBezTo>
                    <a:pt x="17" y="8"/>
                    <a:pt x="17" y="8"/>
                    <a:pt x="17" y="8"/>
                  </a:cubicBezTo>
                  <a:cubicBezTo>
                    <a:pt x="17" y="10"/>
                    <a:pt x="17" y="10"/>
                    <a:pt x="17" y="10"/>
                  </a:cubicBezTo>
                  <a:cubicBezTo>
                    <a:pt x="13" y="11"/>
                    <a:pt x="13" y="11"/>
                    <a:pt x="13" y="11"/>
                  </a:cubicBezTo>
                  <a:cubicBezTo>
                    <a:pt x="17" y="10"/>
                    <a:pt x="17" y="10"/>
                    <a:pt x="17" y="10"/>
                  </a:cubicBezTo>
                  <a:cubicBezTo>
                    <a:pt x="17" y="7"/>
                    <a:pt x="17" y="7"/>
                    <a:pt x="17" y="7"/>
                  </a:cubicBezTo>
                  <a:cubicBezTo>
                    <a:pt x="18" y="7"/>
                    <a:pt x="18" y="7"/>
                    <a:pt x="18" y="7"/>
                  </a:cubicBezTo>
                  <a:cubicBezTo>
                    <a:pt x="18" y="7"/>
                    <a:pt x="19" y="6"/>
                    <a:pt x="17" y="1"/>
                  </a:cubicBezTo>
                  <a:cubicBezTo>
                    <a:pt x="17" y="2"/>
                    <a:pt x="17" y="9"/>
                    <a:pt x="13" y="11"/>
                  </a:cubicBezTo>
                  <a:cubicBezTo>
                    <a:pt x="13" y="11"/>
                    <a:pt x="7" y="7"/>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30" name="Freeform 109"/>
            <p:cNvSpPr>
              <a:spLocks noChangeArrowheads="1"/>
            </p:cNvSpPr>
            <p:nvPr/>
          </p:nvSpPr>
          <p:spPr bwMode="auto">
            <a:xfrm>
              <a:off x="3849688" y="1023938"/>
              <a:ext cx="11113" cy="6350"/>
            </a:xfrm>
            <a:custGeom>
              <a:avLst/>
              <a:gdLst>
                <a:gd name="T0" fmla="*/ 13720851 w 3"/>
                <a:gd name="T1" fmla="*/ 0 h 2"/>
                <a:gd name="T2" fmla="*/ 0 w 3"/>
                <a:gd name="T3" fmla="*/ 0 h 2"/>
                <a:gd name="T4" fmla="*/ 27445406 w 3"/>
                <a:gd name="T5" fmla="*/ 20161250 h 2"/>
                <a:gd name="T6" fmla="*/ 41166256 w 3"/>
                <a:gd name="T7" fmla="*/ 0 h 2"/>
                <a:gd name="T8" fmla="*/ 13720851 w 3"/>
                <a:gd name="T9" fmla="*/ 0 h 2"/>
                <a:gd name="T10" fmla="*/ 13720851 w 3"/>
                <a:gd name="T11" fmla="*/ 0 h 2"/>
                <a:gd name="T12" fmla="*/ 0 60000 65536"/>
                <a:gd name="T13" fmla="*/ 0 60000 65536"/>
                <a:gd name="T14" fmla="*/ 0 60000 65536"/>
                <a:gd name="T15" fmla="*/ 0 60000 65536"/>
                <a:gd name="T16" fmla="*/ 0 60000 65536"/>
                <a:gd name="T17" fmla="*/ 0 60000 65536"/>
                <a:gd name="T18" fmla="*/ 0 w 3"/>
                <a:gd name="T19" fmla="*/ 0 h 2"/>
                <a:gd name="T20" fmla="*/ 3 w 3"/>
                <a:gd name="T21" fmla="*/ 2 h 2"/>
              </a:gdLst>
              <a:ahLst/>
              <a:cxnLst>
                <a:cxn ang="T12">
                  <a:pos x="T0" y="T1"/>
                </a:cxn>
                <a:cxn ang="T13">
                  <a:pos x="T2" y="T3"/>
                </a:cxn>
                <a:cxn ang="T14">
                  <a:pos x="T4" y="T5"/>
                </a:cxn>
                <a:cxn ang="T15">
                  <a:pos x="T6" y="T7"/>
                </a:cxn>
                <a:cxn ang="T16">
                  <a:pos x="T8" y="T9"/>
                </a:cxn>
                <a:cxn ang="T17">
                  <a:pos x="T10" y="T11"/>
                </a:cxn>
              </a:cxnLst>
              <a:rect l="T18" t="T19" r="T20" b="T21"/>
              <a:pathLst>
                <a:path w="3" h="2">
                  <a:moveTo>
                    <a:pt x="1" y="0"/>
                  </a:moveTo>
                  <a:cubicBezTo>
                    <a:pt x="0" y="0"/>
                    <a:pt x="0" y="0"/>
                    <a:pt x="0" y="0"/>
                  </a:cubicBezTo>
                  <a:cubicBezTo>
                    <a:pt x="2" y="2"/>
                    <a:pt x="2" y="2"/>
                    <a:pt x="2" y="2"/>
                  </a:cubicBezTo>
                  <a:cubicBezTo>
                    <a:pt x="2" y="1"/>
                    <a:pt x="3" y="0"/>
                    <a:pt x="3" y="0"/>
                  </a:cubicBezTo>
                  <a:cubicBezTo>
                    <a:pt x="2" y="0"/>
                    <a:pt x="1" y="0"/>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31" name="Freeform 110"/>
            <p:cNvSpPr>
              <a:spLocks noChangeArrowheads="1"/>
            </p:cNvSpPr>
            <p:nvPr/>
          </p:nvSpPr>
          <p:spPr bwMode="auto">
            <a:xfrm>
              <a:off x="3865563" y="1023938"/>
              <a:ext cx="11113" cy="11113"/>
            </a:xfrm>
            <a:custGeom>
              <a:avLst/>
              <a:gdLst>
                <a:gd name="T0" fmla="*/ 27445406 w 3"/>
                <a:gd name="T1" fmla="*/ 0 h 3"/>
                <a:gd name="T2" fmla="*/ 13720851 w 3"/>
                <a:gd name="T3" fmla="*/ 0 h 3"/>
                <a:gd name="T4" fmla="*/ 0 w 3"/>
                <a:gd name="T5" fmla="*/ 0 h 3"/>
                <a:gd name="T6" fmla="*/ 13720851 w 3"/>
                <a:gd name="T7" fmla="*/ 41166256 h 3"/>
                <a:gd name="T8" fmla="*/ 41166256 w 3"/>
                <a:gd name="T9" fmla="*/ 13720851 h 3"/>
                <a:gd name="T10" fmla="*/ 27445406 w 3"/>
                <a:gd name="T11" fmla="*/ 0 h 3"/>
                <a:gd name="T12" fmla="*/ 0 60000 65536"/>
                <a:gd name="T13" fmla="*/ 0 60000 65536"/>
                <a:gd name="T14" fmla="*/ 0 60000 65536"/>
                <a:gd name="T15" fmla="*/ 0 60000 65536"/>
                <a:gd name="T16" fmla="*/ 0 60000 65536"/>
                <a:gd name="T17" fmla="*/ 0 60000 65536"/>
                <a:gd name="T18" fmla="*/ 0 w 3"/>
                <a:gd name="T19" fmla="*/ 0 h 3"/>
                <a:gd name="T20" fmla="*/ 3 w 3"/>
                <a:gd name="T21" fmla="*/ 3 h 3"/>
              </a:gdLst>
              <a:ahLst/>
              <a:cxnLst>
                <a:cxn ang="T12">
                  <a:pos x="T0" y="T1"/>
                </a:cxn>
                <a:cxn ang="T13">
                  <a:pos x="T2" y="T3"/>
                </a:cxn>
                <a:cxn ang="T14">
                  <a:pos x="T4" y="T5"/>
                </a:cxn>
                <a:cxn ang="T15">
                  <a:pos x="T6" y="T7"/>
                </a:cxn>
                <a:cxn ang="T16">
                  <a:pos x="T8" y="T9"/>
                </a:cxn>
                <a:cxn ang="T17">
                  <a:pos x="T10" y="T11"/>
                </a:cxn>
              </a:cxnLst>
              <a:rect l="T18" t="T19" r="T20" b="T21"/>
              <a:pathLst>
                <a:path w="3" h="3">
                  <a:moveTo>
                    <a:pt x="2" y="0"/>
                  </a:moveTo>
                  <a:cubicBezTo>
                    <a:pt x="2" y="0"/>
                    <a:pt x="1" y="0"/>
                    <a:pt x="1" y="0"/>
                  </a:cubicBezTo>
                  <a:cubicBezTo>
                    <a:pt x="1" y="0"/>
                    <a:pt x="0" y="0"/>
                    <a:pt x="0" y="0"/>
                  </a:cubicBezTo>
                  <a:cubicBezTo>
                    <a:pt x="0" y="0"/>
                    <a:pt x="1" y="1"/>
                    <a:pt x="1" y="3"/>
                  </a:cubicBezTo>
                  <a:cubicBezTo>
                    <a:pt x="3" y="1"/>
                    <a:pt x="3" y="1"/>
                    <a:pt x="3" y="1"/>
                  </a:cubicBezTo>
                  <a:cubicBezTo>
                    <a:pt x="3" y="1"/>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32" name="Freeform 111"/>
            <p:cNvSpPr>
              <a:spLocks noEditPoints="1" noChangeArrowheads="1"/>
            </p:cNvSpPr>
            <p:nvPr/>
          </p:nvSpPr>
          <p:spPr bwMode="auto">
            <a:xfrm>
              <a:off x="3838575" y="963613"/>
              <a:ext cx="49213" cy="55563"/>
            </a:xfrm>
            <a:custGeom>
              <a:avLst/>
              <a:gdLst>
                <a:gd name="T0" fmla="*/ 100315022 w 13"/>
                <a:gd name="T1" fmla="*/ 178375751 h 15"/>
                <a:gd name="T2" fmla="*/ 85986468 w 13"/>
                <a:gd name="T3" fmla="*/ 178375751 h 15"/>
                <a:gd name="T4" fmla="*/ 42993234 w 13"/>
                <a:gd name="T5" fmla="*/ 137210976 h 15"/>
                <a:gd name="T6" fmla="*/ 143308256 w 13"/>
                <a:gd name="T7" fmla="*/ 150931333 h 15"/>
                <a:gd name="T8" fmla="*/ 100315022 w 13"/>
                <a:gd name="T9" fmla="*/ 178375751 h 15"/>
                <a:gd name="T10" fmla="*/ 114647362 w 13"/>
                <a:gd name="T11" fmla="*/ 123490620 h 15"/>
                <a:gd name="T12" fmla="*/ 114647362 w 13"/>
                <a:gd name="T13" fmla="*/ 123490620 h 15"/>
                <a:gd name="T14" fmla="*/ 100315022 w 13"/>
                <a:gd name="T15" fmla="*/ 109770263 h 15"/>
                <a:gd name="T16" fmla="*/ 114647362 w 13"/>
                <a:gd name="T17" fmla="*/ 96046202 h 15"/>
                <a:gd name="T18" fmla="*/ 114647362 w 13"/>
                <a:gd name="T19" fmla="*/ 96046202 h 15"/>
                <a:gd name="T20" fmla="*/ 128979702 w 13"/>
                <a:gd name="T21" fmla="*/ 109770263 h 15"/>
                <a:gd name="T22" fmla="*/ 114647362 w 13"/>
                <a:gd name="T23" fmla="*/ 123490620 h 15"/>
                <a:gd name="T24" fmla="*/ 71654128 w 13"/>
                <a:gd name="T25" fmla="*/ 109770263 h 15"/>
                <a:gd name="T26" fmla="*/ 71654128 w 13"/>
                <a:gd name="T27" fmla="*/ 109770263 h 15"/>
                <a:gd name="T28" fmla="*/ 57321788 w 13"/>
                <a:gd name="T29" fmla="*/ 96046202 h 15"/>
                <a:gd name="T30" fmla="*/ 71654128 w 13"/>
                <a:gd name="T31" fmla="*/ 82325845 h 15"/>
                <a:gd name="T32" fmla="*/ 71654128 w 13"/>
                <a:gd name="T33" fmla="*/ 82325845 h 15"/>
                <a:gd name="T34" fmla="*/ 85986468 w 13"/>
                <a:gd name="T35" fmla="*/ 109770263 h 15"/>
                <a:gd name="T36" fmla="*/ 71654128 w 13"/>
                <a:gd name="T37" fmla="*/ 109770263 h 15"/>
                <a:gd name="T38" fmla="*/ 85986468 w 13"/>
                <a:gd name="T39" fmla="*/ 0 h 15"/>
                <a:gd name="T40" fmla="*/ 0 w 13"/>
                <a:gd name="T41" fmla="*/ 96046202 h 15"/>
                <a:gd name="T42" fmla="*/ 85986468 w 13"/>
                <a:gd name="T43" fmla="*/ 205816465 h 15"/>
                <a:gd name="T44" fmla="*/ 100315022 w 13"/>
                <a:gd name="T45" fmla="*/ 205816465 h 15"/>
                <a:gd name="T46" fmla="*/ 186301490 w 13"/>
                <a:gd name="T47" fmla="*/ 123490620 h 15"/>
                <a:gd name="T48" fmla="*/ 85986468 w 13"/>
                <a:gd name="T49" fmla="*/ 0 h 15"/>
                <a:gd name="T50" fmla="*/ 85986468 w 13"/>
                <a:gd name="T51" fmla="*/ 0 h 1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
                <a:gd name="T79" fmla="*/ 0 h 15"/>
                <a:gd name="T80" fmla="*/ 13 w 13"/>
                <a:gd name="T81" fmla="*/ 15 h 1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 h="15">
                  <a:moveTo>
                    <a:pt x="7" y="13"/>
                  </a:moveTo>
                  <a:cubicBezTo>
                    <a:pt x="7" y="13"/>
                    <a:pt x="7" y="13"/>
                    <a:pt x="6" y="13"/>
                  </a:cubicBezTo>
                  <a:cubicBezTo>
                    <a:pt x="5" y="13"/>
                    <a:pt x="3" y="12"/>
                    <a:pt x="3" y="10"/>
                  </a:cubicBezTo>
                  <a:cubicBezTo>
                    <a:pt x="10" y="11"/>
                    <a:pt x="10" y="11"/>
                    <a:pt x="10" y="11"/>
                  </a:cubicBezTo>
                  <a:cubicBezTo>
                    <a:pt x="10" y="12"/>
                    <a:pt x="8" y="13"/>
                    <a:pt x="7" y="13"/>
                  </a:cubicBezTo>
                  <a:moveTo>
                    <a:pt x="8" y="9"/>
                  </a:moveTo>
                  <a:cubicBezTo>
                    <a:pt x="8" y="9"/>
                    <a:pt x="8" y="9"/>
                    <a:pt x="8" y="9"/>
                  </a:cubicBezTo>
                  <a:cubicBezTo>
                    <a:pt x="7" y="9"/>
                    <a:pt x="7" y="8"/>
                    <a:pt x="7" y="8"/>
                  </a:cubicBezTo>
                  <a:cubicBezTo>
                    <a:pt x="7" y="7"/>
                    <a:pt x="7" y="7"/>
                    <a:pt x="8" y="7"/>
                  </a:cubicBezTo>
                  <a:cubicBezTo>
                    <a:pt x="8" y="7"/>
                    <a:pt x="8" y="7"/>
                    <a:pt x="8" y="7"/>
                  </a:cubicBezTo>
                  <a:cubicBezTo>
                    <a:pt x="8" y="7"/>
                    <a:pt x="9" y="7"/>
                    <a:pt x="9" y="8"/>
                  </a:cubicBezTo>
                  <a:cubicBezTo>
                    <a:pt x="9" y="8"/>
                    <a:pt x="8" y="9"/>
                    <a:pt x="8" y="9"/>
                  </a:cubicBezTo>
                  <a:moveTo>
                    <a:pt x="5" y="8"/>
                  </a:moveTo>
                  <a:cubicBezTo>
                    <a:pt x="5" y="8"/>
                    <a:pt x="5" y="8"/>
                    <a:pt x="5" y="8"/>
                  </a:cubicBezTo>
                  <a:cubicBezTo>
                    <a:pt x="5" y="8"/>
                    <a:pt x="4" y="8"/>
                    <a:pt x="4" y="7"/>
                  </a:cubicBezTo>
                  <a:cubicBezTo>
                    <a:pt x="4" y="7"/>
                    <a:pt x="5" y="6"/>
                    <a:pt x="5" y="6"/>
                  </a:cubicBezTo>
                  <a:cubicBezTo>
                    <a:pt x="5" y="6"/>
                    <a:pt x="5" y="6"/>
                    <a:pt x="5" y="6"/>
                  </a:cubicBezTo>
                  <a:cubicBezTo>
                    <a:pt x="6" y="6"/>
                    <a:pt x="6" y="7"/>
                    <a:pt x="6" y="8"/>
                  </a:cubicBezTo>
                  <a:cubicBezTo>
                    <a:pt x="6" y="8"/>
                    <a:pt x="6" y="8"/>
                    <a:pt x="5" y="8"/>
                  </a:cubicBezTo>
                  <a:moveTo>
                    <a:pt x="6" y="0"/>
                  </a:moveTo>
                  <a:cubicBezTo>
                    <a:pt x="2" y="0"/>
                    <a:pt x="0" y="3"/>
                    <a:pt x="0" y="7"/>
                  </a:cubicBezTo>
                  <a:cubicBezTo>
                    <a:pt x="0" y="11"/>
                    <a:pt x="3" y="15"/>
                    <a:pt x="6" y="15"/>
                  </a:cubicBezTo>
                  <a:cubicBezTo>
                    <a:pt x="7" y="15"/>
                    <a:pt x="7" y="15"/>
                    <a:pt x="7" y="15"/>
                  </a:cubicBezTo>
                  <a:cubicBezTo>
                    <a:pt x="11" y="15"/>
                    <a:pt x="13" y="13"/>
                    <a:pt x="13" y="9"/>
                  </a:cubicBezTo>
                  <a:cubicBezTo>
                    <a:pt x="13" y="5"/>
                    <a:pt x="10" y="1"/>
                    <a:pt x="6" y="0"/>
                  </a:cubicBezTo>
                  <a:cubicBezTo>
                    <a:pt x="6"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33" name="Freeform 112"/>
            <p:cNvSpPr>
              <a:spLocks noChangeArrowheads="1"/>
            </p:cNvSpPr>
            <p:nvPr/>
          </p:nvSpPr>
          <p:spPr bwMode="auto">
            <a:xfrm>
              <a:off x="4003675" y="996950"/>
              <a:ext cx="4763" cy="22225"/>
            </a:xfrm>
            <a:custGeom>
              <a:avLst/>
              <a:gdLst>
                <a:gd name="T0" fmla="*/ 0 w 1"/>
                <a:gd name="T1" fmla="*/ 0 h 6"/>
                <a:gd name="T2" fmla="*/ 0 w 1"/>
                <a:gd name="T3" fmla="*/ 13720233 h 6"/>
                <a:gd name="T4" fmla="*/ 0 w 1"/>
                <a:gd name="T5" fmla="*/ 13720233 h 6"/>
                <a:gd name="T6" fmla="*/ 0 w 1"/>
                <a:gd name="T7" fmla="*/ 82325104 h 6"/>
                <a:gd name="T8" fmla="*/ 22686169 w 1"/>
                <a:gd name="T9" fmla="*/ 82325104 h 6"/>
                <a:gd name="T10" fmla="*/ 22686169 w 1"/>
                <a:gd name="T11" fmla="*/ 82325104 h 6"/>
                <a:gd name="T12" fmla="*/ 22686169 w 1"/>
                <a:gd name="T13" fmla="*/ 13720233 h 6"/>
                <a:gd name="T14" fmla="*/ 22686169 w 1"/>
                <a:gd name="T15" fmla="*/ 13720233 h 6"/>
                <a:gd name="T16" fmla="*/ 22686169 w 1"/>
                <a:gd name="T17" fmla="*/ 0 h 6"/>
                <a:gd name="T18" fmla="*/ 0 w 1"/>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6"/>
                <a:gd name="T32" fmla="*/ 1 w 1"/>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6">
                  <a:moveTo>
                    <a:pt x="0" y="0"/>
                  </a:moveTo>
                  <a:cubicBezTo>
                    <a:pt x="0" y="0"/>
                    <a:pt x="0" y="0"/>
                    <a:pt x="0" y="1"/>
                  </a:cubicBezTo>
                  <a:cubicBezTo>
                    <a:pt x="0" y="1"/>
                    <a:pt x="0" y="1"/>
                    <a:pt x="0" y="1"/>
                  </a:cubicBezTo>
                  <a:cubicBezTo>
                    <a:pt x="0" y="6"/>
                    <a:pt x="0" y="6"/>
                    <a:pt x="0" y="6"/>
                  </a:cubicBezTo>
                  <a:cubicBezTo>
                    <a:pt x="1" y="6"/>
                    <a:pt x="1" y="6"/>
                    <a:pt x="1" y="6"/>
                  </a:cubicBezTo>
                  <a:cubicBezTo>
                    <a:pt x="1" y="6"/>
                    <a:pt x="1" y="6"/>
                    <a:pt x="1" y="6"/>
                  </a:cubicBezTo>
                  <a:cubicBezTo>
                    <a:pt x="1" y="1"/>
                    <a:pt x="1" y="1"/>
                    <a:pt x="1" y="1"/>
                  </a:cubicBezTo>
                  <a:cubicBezTo>
                    <a:pt x="1" y="1"/>
                    <a:pt x="1" y="1"/>
                    <a:pt x="1" y="1"/>
                  </a:cubicBezTo>
                  <a:cubicBezTo>
                    <a:pt x="1" y="1"/>
                    <a:pt x="1" y="1"/>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34" name="Freeform 113"/>
            <p:cNvSpPr>
              <a:spLocks noChangeArrowheads="1"/>
            </p:cNvSpPr>
            <p:nvPr/>
          </p:nvSpPr>
          <p:spPr bwMode="auto">
            <a:xfrm>
              <a:off x="3978275" y="996950"/>
              <a:ext cx="55563" cy="38100"/>
            </a:xfrm>
            <a:custGeom>
              <a:avLst/>
              <a:gdLst>
                <a:gd name="T0" fmla="*/ 68605488 w 15"/>
                <a:gd name="T1" fmla="*/ 0 h 10"/>
                <a:gd name="T2" fmla="*/ 68605488 w 15"/>
                <a:gd name="T3" fmla="*/ 0 h 10"/>
                <a:gd name="T4" fmla="*/ 54885131 w 15"/>
                <a:gd name="T5" fmla="*/ 58064400 h 10"/>
                <a:gd name="T6" fmla="*/ 68605488 w 15"/>
                <a:gd name="T7" fmla="*/ 58064400 h 10"/>
                <a:gd name="T8" fmla="*/ 68605488 w 15"/>
                <a:gd name="T9" fmla="*/ 72580500 h 10"/>
                <a:gd name="T10" fmla="*/ 96046202 w 15"/>
                <a:gd name="T11" fmla="*/ 101612700 h 10"/>
                <a:gd name="T12" fmla="*/ 68605488 w 15"/>
                <a:gd name="T13" fmla="*/ 87096600 h 10"/>
                <a:gd name="T14" fmla="*/ 68605488 w 15"/>
                <a:gd name="T15" fmla="*/ 58064400 h 10"/>
                <a:gd name="T16" fmla="*/ 54885131 w 15"/>
                <a:gd name="T17" fmla="*/ 58064400 h 10"/>
                <a:gd name="T18" fmla="*/ 68605488 w 15"/>
                <a:gd name="T19" fmla="*/ 0 h 10"/>
                <a:gd name="T20" fmla="*/ 0 w 15"/>
                <a:gd name="T21" fmla="*/ 116128800 h 10"/>
                <a:gd name="T22" fmla="*/ 41164775 w 15"/>
                <a:gd name="T23" fmla="*/ 116128800 h 10"/>
                <a:gd name="T24" fmla="*/ 164651690 w 15"/>
                <a:gd name="T25" fmla="*/ 130644900 h 10"/>
                <a:gd name="T26" fmla="*/ 205816465 w 15"/>
                <a:gd name="T27" fmla="*/ 145161000 h 10"/>
                <a:gd name="T28" fmla="*/ 137210976 w 15"/>
                <a:gd name="T29" fmla="*/ 14516100 h 10"/>
                <a:gd name="T30" fmla="*/ 137210976 w 15"/>
                <a:gd name="T31" fmla="*/ 14516100 h 10"/>
                <a:gd name="T32" fmla="*/ 137210976 w 15"/>
                <a:gd name="T33" fmla="*/ 14516100 h 10"/>
                <a:gd name="T34" fmla="*/ 137210976 w 15"/>
                <a:gd name="T35" fmla="*/ 14516100 h 10"/>
                <a:gd name="T36" fmla="*/ 150931333 w 15"/>
                <a:gd name="T37" fmla="*/ 72580500 h 10"/>
                <a:gd name="T38" fmla="*/ 137210976 w 15"/>
                <a:gd name="T39" fmla="*/ 72580500 h 10"/>
                <a:gd name="T40" fmla="*/ 150931333 w 15"/>
                <a:gd name="T41" fmla="*/ 87096600 h 10"/>
                <a:gd name="T42" fmla="*/ 109770263 w 15"/>
                <a:gd name="T43" fmla="*/ 101612700 h 10"/>
                <a:gd name="T44" fmla="*/ 137210976 w 15"/>
                <a:gd name="T45" fmla="*/ 87096600 h 10"/>
                <a:gd name="T46" fmla="*/ 137210976 w 15"/>
                <a:gd name="T47" fmla="*/ 58064400 h 10"/>
                <a:gd name="T48" fmla="*/ 150931333 w 15"/>
                <a:gd name="T49" fmla="*/ 72580500 h 10"/>
                <a:gd name="T50" fmla="*/ 137210976 w 15"/>
                <a:gd name="T51" fmla="*/ 14516100 h 10"/>
                <a:gd name="T52" fmla="*/ 109770263 w 15"/>
                <a:gd name="T53" fmla="*/ 101612700 h 10"/>
                <a:gd name="T54" fmla="*/ 68605488 w 15"/>
                <a:gd name="T55" fmla="*/ 0 h 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
                <a:gd name="T85" fmla="*/ 0 h 10"/>
                <a:gd name="T86" fmla="*/ 15 w 15"/>
                <a:gd name="T87" fmla="*/ 10 h 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 h="10">
                  <a:moveTo>
                    <a:pt x="5" y="0"/>
                  </a:moveTo>
                  <a:cubicBezTo>
                    <a:pt x="5" y="0"/>
                    <a:pt x="5" y="0"/>
                    <a:pt x="5" y="0"/>
                  </a:cubicBezTo>
                  <a:cubicBezTo>
                    <a:pt x="4" y="2"/>
                    <a:pt x="4" y="4"/>
                    <a:pt x="4" y="4"/>
                  </a:cubicBezTo>
                  <a:cubicBezTo>
                    <a:pt x="5" y="4"/>
                    <a:pt x="5" y="4"/>
                    <a:pt x="5" y="4"/>
                  </a:cubicBezTo>
                  <a:cubicBezTo>
                    <a:pt x="5" y="5"/>
                    <a:pt x="5" y="5"/>
                    <a:pt x="5" y="5"/>
                  </a:cubicBezTo>
                  <a:cubicBezTo>
                    <a:pt x="7" y="7"/>
                    <a:pt x="7" y="7"/>
                    <a:pt x="7" y="7"/>
                  </a:cubicBezTo>
                  <a:cubicBezTo>
                    <a:pt x="5" y="6"/>
                    <a:pt x="5" y="6"/>
                    <a:pt x="5" y="6"/>
                  </a:cubicBezTo>
                  <a:cubicBezTo>
                    <a:pt x="5" y="4"/>
                    <a:pt x="5" y="4"/>
                    <a:pt x="5" y="4"/>
                  </a:cubicBezTo>
                  <a:cubicBezTo>
                    <a:pt x="4" y="4"/>
                    <a:pt x="4" y="4"/>
                    <a:pt x="4" y="4"/>
                  </a:cubicBezTo>
                  <a:cubicBezTo>
                    <a:pt x="4" y="2"/>
                    <a:pt x="5" y="0"/>
                    <a:pt x="5" y="0"/>
                  </a:cubicBezTo>
                  <a:cubicBezTo>
                    <a:pt x="2" y="1"/>
                    <a:pt x="0" y="2"/>
                    <a:pt x="0" y="8"/>
                  </a:cubicBezTo>
                  <a:cubicBezTo>
                    <a:pt x="3" y="8"/>
                    <a:pt x="3" y="8"/>
                    <a:pt x="3" y="8"/>
                  </a:cubicBezTo>
                  <a:cubicBezTo>
                    <a:pt x="12" y="9"/>
                    <a:pt x="12" y="9"/>
                    <a:pt x="12" y="9"/>
                  </a:cubicBezTo>
                  <a:cubicBezTo>
                    <a:pt x="15" y="10"/>
                    <a:pt x="15" y="10"/>
                    <a:pt x="15" y="10"/>
                  </a:cubicBezTo>
                  <a:cubicBezTo>
                    <a:pt x="15" y="4"/>
                    <a:pt x="13" y="2"/>
                    <a:pt x="10" y="1"/>
                  </a:cubicBezTo>
                  <a:cubicBezTo>
                    <a:pt x="10" y="1"/>
                    <a:pt x="10" y="1"/>
                    <a:pt x="10" y="1"/>
                  </a:cubicBezTo>
                  <a:cubicBezTo>
                    <a:pt x="10" y="1"/>
                    <a:pt x="10" y="1"/>
                    <a:pt x="10" y="1"/>
                  </a:cubicBezTo>
                  <a:cubicBezTo>
                    <a:pt x="10" y="1"/>
                    <a:pt x="10" y="1"/>
                    <a:pt x="10" y="1"/>
                  </a:cubicBezTo>
                  <a:cubicBezTo>
                    <a:pt x="10" y="1"/>
                    <a:pt x="12" y="3"/>
                    <a:pt x="11" y="5"/>
                  </a:cubicBezTo>
                  <a:cubicBezTo>
                    <a:pt x="10" y="5"/>
                    <a:pt x="10" y="5"/>
                    <a:pt x="10" y="5"/>
                  </a:cubicBezTo>
                  <a:cubicBezTo>
                    <a:pt x="11" y="6"/>
                    <a:pt x="11" y="6"/>
                    <a:pt x="11" y="6"/>
                  </a:cubicBezTo>
                  <a:cubicBezTo>
                    <a:pt x="8" y="7"/>
                    <a:pt x="8" y="7"/>
                    <a:pt x="8" y="7"/>
                  </a:cubicBezTo>
                  <a:cubicBezTo>
                    <a:pt x="10" y="6"/>
                    <a:pt x="10" y="6"/>
                    <a:pt x="10" y="6"/>
                  </a:cubicBezTo>
                  <a:cubicBezTo>
                    <a:pt x="10" y="4"/>
                    <a:pt x="10" y="4"/>
                    <a:pt x="10" y="4"/>
                  </a:cubicBezTo>
                  <a:cubicBezTo>
                    <a:pt x="11" y="5"/>
                    <a:pt x="11" y="5"/>
                    <a:pt x="11" y="5"/>
                  </a:cubicBezTo>
                  <a:cubicBezTo>
                    <a:pt x="11" y="5"/>
                    <a:pt x="11" y="3"/>
                    <a:pt x="10" y="1"/>
                  </a:cubicBezTo>
                  <a:cubicBezTo>
                    <a:pt x="10" y="1"/>
                    <a:pt x="10" y="5"/>
                    <a:pt x="8" y="7"/>
                  </a:cubicBezTo>
                  <a:cubicBezTo>
                    <a:pt x="8" y="7"/>
                    <a:pt x="5" y="4"/>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35" name="Freeform 114"/>
            <p:cNvSpPr>
              <a:spLocks noChangeArrowheads="1"/>
            </p:cNvSpPr>
            <p:nvPr/>
          </p:nvSpPr>
          <p:spPr bwMode="auto">
            <a:xfrm>
              <a:off x="3997325" y="996950"/>
              <a:ext cx="6350" cy="3175"/>
            </a:xfrm>
            <a:custGeom>
              <a:avLst/>
              <a:gdLst>
                <a:gd name="T0" fmla="*/ 10080625 w 2"/>
                <a:gd name="T1" fmla="*/ 0 h 1"/>
                <a:gd name="T2" fmla="*/ 0 w 2"/>
                <a:gd name="T3" fmla="*/ 0 h 1"/>
                <a:gd name="T4" fmla="*/ 20161250 w 2"/>
                <a:gd name="T5" fmla="*/ 10080625 h 1"/>
                <a:gd name="T6" fmla="*/ 20161250 w 2"/>
                <a:gd name="T7" fmla="*/ 0 h 1"/>
                <a:gd name="T8" fmla="*/ 10080625 w 2"/>
                <a:gd name="T9" fmla="*/ 0 h 1"/>
                <a:gd name="T10" fmla="*/ 10080625 w 2"/>
                <a:gd name="T11" fmla="*/ 0 h 1"/>
                <a:gd name="T12" fmla="*/ 0 60000 65536"/>
                <a:gd name="T13" fmla="*/ 0 60000 65536"/>
                <a:gd name="T14" fmla="*/ 0 60000 65536"/>
                <a:gd name="T15" fmla="*/ 0 60000 65536"/>
                <a:gd name="T16" fmla="*/ 0 60000 65536"/>
                <a:gd name="T17" fmla="*/ 0 60000 65536"/>
                <a:gd name="T18" fmla="*/ 0 w 2"/>
                <a:gd name="T19" fmla="*/ 0 h 1"/>
                <a:gd name="T20" fmla="*/ 2 w 2"/>
                <a:gd name="T21" fmla="*/ 1 h 1"/>
              </a:gdLst>
              <a:ahLst/>
              <a:cxnLst>
                <a:cxn ang="T12">
                  <a:pos x="T0" y="T1"/>
                </a:cxn>
                <a:cxn ang="T13">
                  <a:pos x="T2" y="T3"/>
                </a:cxn>
                <a:cxn ang="T14">
                  <a:pos x="T4" y="T5"/>
                </a:cxn>
                <a:cxn ang="T15">
                  <a:pos x="T6" y="T7"/>
                </a:cxn>
                <a:cxn ang="T16">
                  <a:pos x="T8" y="T9"/>
                </a:cxn>
                <a:cxn ang="T17">
                  <a:pos x="T10" y="T11"/>
                </a:cxn>
              </a:cxnLst>
              <a:rect l="T18" t="T19" r="T20" b="T21"/>
              <a:pathLst>
                <a:path w="2" h="1">
                  <a:moveTo>
                    <a:pt x="1" y="0"/>
                  </a:moveTo>
                  <a:cubicBezTo>
                    <a:pt x="1" y="0"/>
                    <a:pt x="0" y="0"/>
                    <a:pt x="0" y="0"/>
                  </a:cubicBezTo>
                  <a:cubicBezTo>
                    <a:pt x="2" y="1"/>
                    <a:pt x="2" y="1"/>
                    <a:pt x="2" y="1"/>
                  </a:cubicBezTo>
                  <a:cubicBezTo>
                    <a:pt x="2" y="1"/>
                    <a:pt x="2" y="0"/>
                    <a:pt x="2" y="0"/>
                  </a:cubicBezTo>
                  <a:cubicBezTo>
                    <a:pt x="2" y="0"/>
                    <a:pt x="1" y="0"/>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36" name="Freeform 115"/>
            <p:cNvSpPr>
              <a:spLocks noChangeArrowheads="1"/>
            </p:cNvSpPr>
            <p:nvPr/>
          </p:nvSpPr>
          <p:spPr bwMode="auto">
            <a:xfrm>
              <a:off x="4008438" y="996950"/>
              <a:ext cx="7938" cy="7938"/>
            </a:xfrm>
            <a:custGeom>
              <a:avLst/>
              <a:gdLst>
                <a:gd name="T0" fmla="*/ 15752961 w 2"/>
                <a:gd name="T1" fmla="*/ 0 h 2"/>
                <a:gd name="T2" fmla="*/ 0 w 2"/>
                <a:gd name="T3" fmla="*/ 0 h 2"/>
                <a:gd name="T4" fmla="*/ 0 w 2"/>
                <a:gd name="T5" fmla="*/ 0 h 2"/>
                <a:gd name="T6" fmla="*/ 0 w 2"/>
                <a:gd name="T7" fmla="*/ 31505922 h 2"/>
                <a:gd name="T8" fmla="*/ 31505922 w 2"/>
                <a:gd name="T9" fmla="*/ 15752961 h 2"/>
                <a:gd name="T10" fmla="*/ 15752961 w 2"/>
                <a:gd name="T11" fmla="*/ 0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1" y="0"/>
                  </a:moveTo>
                  <a:cubicBezTo>
                    <a:pt x="1" y="0"/>
                    <a:pt x="1" y="0"/>
                    <a:pt x="0" y="0"/>
                  </a:cubicBezTo>
                  <a:cubicBezTo>
                    <a:pt x="0" y="0"/>
                    <a:pt x="0" y="0"/>
                    <a:pt x="0" y="0"/>
                  </a:cubicBezTo>
                  <a:cubicBezTo>
                    <a:pt x="0" y="0"/>
                    <a:pt x="1" y="1"/>
                    <a:pt x="0" y="2"/>
                  </a:cubicBezTo>
                  <a:cubicBezTo>
                    <a:pt x="2" y="1"/>
                    <a:pt x="2" y="1"/>
                    <a:pt x="2" y="1"/>
                  </a:cubicBezTo>
                  <a:cubicBezTo>
                    <a:pt x="2" y="1"/>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37" name="Freeform 116"/>
            <p:cNvSpPr>
              <a:spLocks noEditPoints="1" noChangeArrowheads="1"/>
            </p:cNvSpPr>
            <p:nvPr/>
          </p:nvSpPr>
          <p:spPr bwMode="auto">
            <a:xfrm>
              <a:off x="3992563" y="958850"/>
              <a:ext cx="30163" cy="38100"/>
            </a:xfrm>
            <a:custGeom>
              <a:avLst/>
              <a:gdLst>
                <a:gd name="T0" fmla="*/ 56864796 w 8"/>
                <a:gd name="T1" fmla="*/ 116128800 h 10"/>
                <a:gd name="T2" fmla="*/ 56864796 w 8"/>
                <a:gd name="T3" fmla="*/ 116128800 h 10"/>
                <a:gd name="T4" fmla="*/ 14214314 w 8"/>
                <a:gd name="T5" fmla="*/ 87096600 h 10"/>
                <a:gd name="T6" fmla="*/ 85293423 w 8"/>
                <a:gd name="T7" fmla="*/ 101612700 h 10"/>
                <a:gd name="T8" fmla="*/ 56864796 w 8"/>
                <a:gd name="T9" fmla="*/ 116128800 h 10"/>
                <a:gd name="T10" fmla="*/ 56864796 w 8"/>
                <a:gd name="T11" fmla="*/ 87096600 h 10"/>
                <a:gd name="T12" fmla="*/ 56864796 w 8"/>
                <a:gd name="T13" fmla="*/ 72580500 h 10"/>
                <a:gd name="T14" fmla="*/ 56864796 w 8"/>
                <a:gd name="T15" fmla="*/ 58064400 h 10"/>
                <a:gd name="T16" fmla="*/ 71079110 w 8"/>
                <a:gd name="T17" fmla="*/ 72580500 h 10"/>
                <a:gd name="T18" fmla="*/ 56864796 w 8"/>
                <a:gd name="T19" fmla="*/ 87096600 h 10"/>
                <a:gd name="T20" fmla="*/ 42646712 w 8"/>
                <a:gd name="T21" fmla="*/ 72580500 h 10"/>
                <a:gd name="T22" fmla="*/ 28432398 w 8"/>
                <a:gd name="T23" fmla="*/ 72580500 h 10"/>
                <a:gd name="T24" fmla="*/ 42646712 w 8"/>
                <a:gd name="T25" fmla="*/ 58064400 h 10"/>
                <a:gd name="T26" fmla="*/ 42646712 w 8"/>
                <a:gd name="T27" fmla="*/ 72580500 h 10"/>
                <a:gd name="T28" fmla="*/ 42646712 w 8"/>
                <a:gd name="T29" fmla="*/ 72580500 h 10"/>
                <a:gd name="T30" fmla="*/ 42646712 w 8"/>
                <a:gd name="T31" fmla="*/ 0 h 10"/>
                <a:gd name="T32" fmla="*/ 0 w 8"/>
                <a:gd name="T33" fmla="*/ 58064400 h 10"/>
                <a:gd name="T34" fmla="*/ 56864796 w 8"/>
                <a:gd name="T35" fmla="*/ 145161000 h 10"/>
                <a:gd name="T36" fmla="*/ 56864796 w 8"/>
                <a:gd name="T37" fmla="*/ 145161000 h 10"/>
                <a:gd name="T38" fmla="*/ 113725821 w 8"/>
                <a:gd name="T39" fmla="*/ 87096600 h 10"/>
                <a:gd name="T40" fmla="*/ 56864796 w 8"/>
                <a:gd name="T41" fmla="*/ 0 h 10"/>
                <a:gd name="T42" fmla="*/ 42646712 w 8"/>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
                <a:gd name="T67" fmla="*/ 0 h 10"/>
                <a:gd name="T68" fmla="*/ 8 w 8"/>
                <a:gd name="T69" fmla="*/ 10 h 1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 h="10">
                  <a:moveTo>
                    <a:pt x="4" y="8"/>
                  </a:moveTo>
                  <a:cubicBezTo>
                    <a:pt x="4" y="8"/>
                    <a:pt x="4" y="8"/>
                    <a:pt x="4" y="8"/>
                  </a:cubicBezTo>
                  <a:cubicBezTo>
                    <a:pt x="3" y="8"/>
                    <a:pt x="2" y="7"/>
                    <a:pt x="1" y="6"/>
                  </a:cubicBezTo>
                  <a:cubicBezTo>
                    <a:pt x="6" y="7"/>
                    <a:pt x="6" y="7"/>
                    <a:pt x="6" y="7"/>
                  </a:cubicBezTo>
                  <a:cubicBezTo>
                    <a:pt x="6" y="8"/>
                    <a:pt x="5" y="8"/>
                    <a:pt x="4" y="8"/>
                  </a:cubicBezTo>
                  <a:moveTo>
                    <a:pt x="4" y="6"/>
                  </a:moveTo>
                  <a:cubicBezTo>
                    <a:pt x="4" y="5"/>
                    <a:pt x="4" y="5"/>
                    <a:pt x="4" y="5"/>
                  </a:cubicBezTo>
                  <a:cubicBezTo>
                    <a:pt x="4" y="4"/>
                    <a:pt x="4" y="4"/>
                    <a:pt x="4" y="4"/>
                  </a:cubicBezTo>
                  <a:cubicBezTo>
                    <a:pt x="5" y="5"/>
                    <a:pt x="5" y="5"/>
                    <a:pt x="5" y="5"/>
                  </a:cubicBezTo>
                  <a:cubicBezTo>
                    <a:pt x="4" y="6"/>
                    <a:pt x="4" y="6"/>
                    <a:pt x="4" y="6"/>
                  </a:cubicBezTo>
                  <a:moveTo>
                    <a:pt x="3" y="5"/>
                  </a:moveTo>
                  <a:cubicBezTo>
                    <a:pt x="2" y="5"/>
                    <a:pt x="2" y="5"/>
                    <a:pt x="2" y="5"/>
                  </a:cubicBezTo>
                  <a:cubicBezTo>
                    <a:pt x="3" y="4"/>
                    <a:pt x="3" y="4"/>
                    <a:pt x="3" y="4"/>
                  </a:cubicBezTo>
                  <a:cubicBezTo>
                    <a:pt x="3" y="5"/>
                    <a:pt x="3" y="5"/>
                    <a:pt x="3" y="5"/>
                  </a:cubicBezTo>
                  <a:cubicBezTo>
                    <a:pt x="3" y="5"/>
                    <a:pt x="3" y="5"/>
                    <a:pt x="3" y="5"/>
                  </a:cubicBezTo>
                  <a:moveTo>
                    <a:pt x="3" y="0"/>
                  </a:moveTo>
                  <a:cubicBezTo>
                    <a:pt x="1" y="0"/>
                    <a:pt x="0" y="2"/>
                    <a:pt x="0" y="4"/>
                  </a:cubicBezTo>
                  <a:cubicBezTo>
                    <a:pt x="0" y="7"/>
                    <a:pt x="1" y="9"/>
                    <a:pt x="4" y="10"/>
                  </a:cubicBezTo>
                  <a:cubicBezTo>
                    <a:pt x="4" y="10"/>
                    <a:pt x="4" y="10"/>
                    <a:pt x="4" y="10"/>
                  </a:cubicBezTo>
                  <a:cubicBezTo>
                    <a:pt x="6" y="10"/>
                    <a:pt x="8" y="8"/>
                    <a:pt x="8" y="6"/>
                  </a:cubicBezTo>
                  <a:cubicBezTo>
                    <a:pt x="8" y="3"/>
                    <a:pt x="6" y="1"/>
                    <a:pt x="4"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38" name="Freeform 117"/>
            <p:cNvSpPr>
              <a:spLocks noEditPoints="1" noChangeArrowheads="1"/>
            </p:cNvSpPr>
            <p:nvPr/>
          </p:nvSpPr>
          <p:spPr bwMode="auto">
            <a:xfrm>
              <a:off x="3756025" y="869950"/>
              <a:ext cx="365125" cy="371475"/>
            </a:xfrm>
            <a:custGeom>
              <a:avLst/>
              <a:gdLst>
                <a:gd name="T0" fmla="*/ 1261043881 w 97"/>
                <a:gd name="T1" fmla="*/ 1126364732 h 99"/>
                <a:gd name="T2" fmla="*/ 1261043881 w 97"/>
                <a:gd name="T3" fmla="*/ 1126364732 h 99"/>
                <a:gd name="T4" fmla="*/ 113350610 w 97"/>
                <a:gd name="T5" fmla="*/ 985568202 h 99"/>
                <a:gd name="T6" fmla="*/ 85013898 w 97"/>
                <a:gd name="T7" fmla="*/ 957411148 h 99"/>
                <a:gd name="T8" fmla="*/ 85013898 w 97"/>
                <a:gd name="T9" fmla="*/ 140796530 h 99"/>
                <a:gd name="T10" fmla="*/ 113350610 w 97"/>
                <a:gd name="T11" fmla="*/ 112635723 h 99"/>
                <a:gd name="T12" fmla="*/ 113350610 w 97"/>
                <a:gd name="T13" fmla="*/ 112635723 h 99"/>
                <a:gd name="T14" fmla="*/ 1261043881 w 97"/>
                <a:gd name="T15" fmla="*/ 281589307 h 99"/>
                <a:gd name="T16" fmla="*/ 1289380593 w 97"/>
                <a:gd name="T17" fmla="*/ 309750114 h 99"/>
                <a:gd name="T18" fmla="*/ 1289380593 w 97"/>
                <a:gd name="T19" fmla="*/ 1112286205 h 99"/>
                <a:gd name="T20" fmla="*/ 1261043881 w 97"/>
                <a:gd name="T21" fmla="*/ 1126364732 h 99"/>
                <a:gd name="T22" fmla="*/ 28336711 w 97"/>
                <a:gd name="T23" fmla="*/ 0 h 99"/>
                <a:gd name="T24" fmla="*/ 0 w 97"/>
                <a:gd name="T25" fmla="*/ 42239334 h 99"/>
                <a:gd name="T26" fmla="*/ 0 w 97"/>
                <a:gd name="T27" fmla="*/ 1196761120 h 99"/>
                <a:gd name="T28" fmla="*/ 28336711 w 97"/>
                <a:gd name="T29" fmla="*/ 1239000455 h 99"/>
                <a:gd name="T30" fmla="*/ 1346057780 w 97"/>
                <a:gd name="T31" fmla="*/ 1379796984 h 99"/>
                <a:gd name="T32" fmla="*/ 1346057780 w 97"/>
                <a:gd name="T33" fmla="*/ 1393875511 h 99"/>
                <a:gd name="T34" fmla="*/ 1374394491 w 97"/>
                <a:gd name="T35" fmla="*/ 1351636177 h 99"/>
                <a:gd name="T36" fmla="*/ 1374394491 w 97"/>
                <a:gd name="T37" fmla="*/ 239353725 h 99"/>
                <a:gd name="T38" fmla="*/ 1346057780 w 97"/>
                <a:gd name="T39" fmla="*/ 197114391 h 99"/>
                <a:gd name="T40" fmla="*/ 28336711 w 97"/>
                <a:gd name="T41" fmla="*/ 0 h 99"/>
                <a:gd name="T42" fmla="*/ 28336711 w 97"/>
                <a:gd name="T43" fmla="*/ 0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7"/>
                <a:gd name="T67" fmla="*/ 0 h 99"/>
                <a:gd name="T68" fmla="*/ 97 w 97"/>
                <a:gd name="T69" fmla="*/ 99 h 9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7" h="99">
                  <a:moveTo>
                    <a:pt x="89" y="80"/>
                  </a:moveTo>
                  <a:cubicBezTo>
                    <a:pt x="89" y="80"/>
                    <a:pt x="89" y="80"/>
                    <a:pt x="89" y="80"/>
                  </a:cubicBezTo>
                  <a:cubicBezTo>
                    <a:pt x="8" y="70"/>
                    <a:pt x="8" y="70"/>
                    <a:pt x="8" y="70"/>
                  </a:cubicBezTo>
                  <a:cubicBezTo>
                    <a:pt x="7" y="70"/>
                    <a:pt x="6" y="69"/>
                    <a:pt x="6" y="68"/>
                  </a:cubicBezTo>
                  <a:cubicBezTo>
                    <a:pt x="6" y="10"/>
                    <a:pt x="6" y="10"/>
                    <a:pt x="6" y="10"/>
                  </a:cubicBezTo>
                  <a:cubicBezTo>
                    <a:pt x="6" y="9"/>
                    <a:pt x="7" y="8"/>
                    <a:pt x="8" y="8"/>
                  </a:cubicBezTo>
                  <a:cubicBezTo>
                    <a:pt x="8" y="8"/>
                    <a:pt x="8" y="8"/>
                    <a:pt x="8" y="8"/>
                  </a:cubicBezTo>
                  <a:cubicBezTo>
                    <a:pt x="89" y="20"/>
                    <a:pt x="89" y="20"/>
                    <a:pt x="89" y="20"/>
                  </a:cubicBezTo>
                  <a:cubicBezTo>
                    <a:pt x="90" y="20"/>
                    <a:pt x="91" y="21"/>
                    <a:pt x="91" y="22"/>
                  </a:cubicBezTo>
                  <a:cubicBezTo>
                    <a:pt x="91" y="79"/>
                    <a:pt x="91" y="79"/>
                    <a:pt x="91" y="79"/>
                  </a:cubicBezTo>
                  <a:cubicBezTo>
                    <a:pt x="91" y="80"/>
                    <a:pt x="90" y="80"/>
                    <a:pt x="89" y="80"/>
                  </a:cubicBezTo>
                  <a:moveTo>
                    <a:pt x="2" y="0"/>
                  </a:moveTo>
                  <a:cubicBezTo>
                    <a:pt x="1" y="0"/>
                    <a:pt x="0" y="1"/>
                    <a:pt x="0" y="3"/>
                  </a:cubicBezTo>
                  <a:cubicBezTo>
                    <a:pt x="0" y="85"/>
                    <a:pt x="0" y="85"/>
                    <a:pt x="0" y="85"/>
                  </a:cubicBezTo>
                  <a:cubicBezTo>
                    <a:pt x="0" y="86"/>
                    <a:pt x="1" y="88"/>
                    <a:pt x="2" y="88"/>
                  </a:cubicBezTo>
                  <a:cubicBezTo>
                    <a:pt x="95" y="98"/>
                    <a:pt x="95" y="98"/>
                    <a:pt x="95" y="98"/>
                  </a:cubicBezTo>
                  <a:cubicBezTo>
                    <a:pt x="95" y="99"/>
                    <a:pt x="95" y="99"/>
                    <a:pt x="95" y="99"/>
                  </a:cubicBezTo>
                  <a:cubicBezTo>
                    <a:pt x="96" y="99"/>
                    <a:pt x="97" y="98"/>
                    <a:pt x="97" y="96"/>
                  </a:cubicBezTo>
                  <a:cubicBezTo>
                    <a:pt x="97" y="17"/>
                    <a:pt x="97" y="17"/>
                    <a:pt x="97" y="17"/>
                  </a:cubicBezTo>
                  <a:cubicBezTo>
                    <a:pt x="97" y="16"/>
                    <a:pt x="96" y="14"/>
                    <a:pt x="95" y="14"/>
                  </a:cubicBezTo>
                  <a:cubicBezTo>
                    <a:pt x="2" y="0"/>
                    <a:pt x="2" y="0"/>
                    <a:pt x="2"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39" name="Freeform 118"/>
            <p:cNvSpPr>
              <a:spLocks noChangeArrowheads="1"/>
            </p:cNvSpPr>
            <p:nvPr/>
          </p:nvSpPr>
          <p:spPr bwMode="auto">
            <a:xfrm>
              <a:off x="3865563" y="1230313"/>
              <a:ext cx="150813" cy="49213"/>
            </a:xfrm>
            <a:custGeom>
              <a:avLst/>
              <a:gdLst>
                <a:gd name="T0" fmla="*/ 127938438 w 40"/>
                <a:gd name="T1" fmla="*/ 0 h 13"/>
                <a:gd name="T2" fmla="*/ 71078167 w 40"/>
                <a:gd name="T3" fmla="*/ 28660894 h 13"/>
                <a:gd name="T4" fmla="*/ 14214125 w 40"/>
                <a:gd name="T5" fmla="*/ 100315022 h 13"/>
                <a:gd name="T6" fmla="*/ 28432021 w 40"/>
                <a:gd name="T7" fmla="*/ 128979702 h 13"/>
                <a:gd name="T8" fmla="*/ 540182003 w 40"/>
                <a:gd name="T9" fmla="*/ 186301490 h 13"/>
                <a:gd name="T10" fmla="*/ 540182003 w 40"/>
                <a:gd name="T11" fmla="*/ 186301490 h 13"/>
                <a:gd name="T12" fmla="*/ 554399899 w 40"/>
                <a:gd name="T13" fmla="*/ 157640596 h 13"/>
                <a:gd name="T14" fmla="*/ 497535857 w 40"/>
                <a:gd name="T15" fmla="*/ 71654128 h 13"/>
                <a:gd name="T16" fmla="*/ 440675586 w 40"/>
                <a:gd name="T17" fmla="*/ 28660894 h 13"/>
                <a:gd name="T18" fmla="*/ 142152563 w 40"/>
                <a:gd name="T19" fmla="*/ 0 h 13"/>
                <a:gd name="T20" fmla="*/ 127938438 w 40"/>
                <a:gd name="T21" fmla="*/ 0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3"/>
                <a:gd name="T35" fmla="*/ 40 w 40"/>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3">
                  <a:moveTo>
                    <a:pt x="9" y="0"/>
                  </a:moveTo>
                  <a:cubicBezTo>
                    <a:pt x="8" y="0"/>
                    <a:pt x="6" y="1"/>
                    <a:pt x="5" y="2"/>
                  </a:cubicBezTo>
                  <a:cubicBezTo>
                    <a:pt x="1" y="7"/>
                    <a:pt x="1" y="7"/>
                    <a:pt x="1" y="7"/>
                  </a:cubicBezTo>
                  <a:cubicBezTo>
                    <a:pt x="0" y="8"/>
                    <a:pt x="1" y="9"/>
                    <a:pt x="2" y="9"/>
                  </a:cubicBezTo>
                  <a:cubicBezTo>
                    <a:pt x="38" y="13"/>
                    <a:pt x="38" y="13"/>
                    <a:pt x="38" y="13"/>
                  </a:cubicBezTo>
                  <a:cubicBezTo>
                    <a:pt x="38" y="13"/>
                    <a:pt x="38" y="13"/>
                    <a:pt x="38" y="13"/>
                  </a:cubicBezTo>
                  <a:cubicBezTo>
                    <a:pt x="40" y="13"/>
                    <a:pt x="40" y="12"/>
                    <a:pt x="39" y="11"/>
                  </a:cubicBezTo>
                  <a:cubicBezTo>
                    <a:pt x="35" y="5"/>
                    <a:pt x="35" y="5"/>
                    <a:pt x="35" y="5"/>
                  </a:cubicBezTo>
                  <a:cubicBezTo>
                    <a:pt x="34" y="4"/>
                    <a:pt x="32" y="2"/>
                    <a:pt x="31" y="2"/>
                  </a:cubicBezTo>
                  <a:cubicBezTo>
                    <a:pt x="10" y="0"/>
                    <a:pt x="10" y="0"/>
                    <a:pt x="10" y="0"/>
                  </a:cubicBezTo>
                  <a:cubicBezTo>
                    <a:pt x="10" y="0"/>
                    <a:pt x="10"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40" name="Freeform 119"/>
            <p:cNvSpPr>
              <a:spLocks noChangeArrowheads="1"/>
            </p:cNvSpPr>
            <p:nvPr/>
          </p:nvSpPr>
          <p:spPr bwMode="auto">
            <a:xfrm>
              <a:off x="3937000" y="944563"/>
              <a:ext cx="131763" cy="184150"/>
            </a:xfrm>
            <a:custGeom>
              <a:avLst/>
              <a:gdLst>
                <a:gd name="T0" fmla="*/ 14173934 w 35"/>
                <a:gd name="T1" fmla="*/ 0 h 49"/>
                <a:gd name="T2" fmla="*/ 0 w 35"/>
                <a:gd name="T3" fmla="*/ 14123178 h 49"/>
                <a:gd name="T4" fmla="*/ 0 w 35"/>
                <a:gd name="T5" fmla="*/ 677942588 h 49"/>
                <a:gd name="T6" fmla="*/ 14173934 w 35"/>
                <a:gd name="T7" fmla="*/ 692065765 h 49"/>
                <a:gd name="T8" fmla="*/ 14173934 w 35"/>
                <a:gd name="T9" fmla="*/ 692065765 h 49"/>
                <a:gd name="T10" fmla="*/ 28344104 w 35"/>
                <a:gd name="T11" fmla="*/ 692065765 h 49"/>
                <a:gd name="T12" fmla="*/ 28344104 w 35"/>
                <a:gd name="T13" fmla="*/ 367217649 h 49"/>
                <a:gd name="T14" fmla="*/ 481868585 w 35"/>
                <a:gd name="T15" fmla="*/ 423714117 h 49"/>
                <a:gd name="T16" fmla="*/ 481868585 w 35"/>
                <a:gd name="T17" fmla="*/ 423714117 h 49"/>
                <a:gd name="T18" fmla="*/ 496042519 w 35"/>
                <a:gd name="T19" fmla="*/ 409590940 h 49"/>
                <a:gd name="T20" fmla="*/ 481868585 w 35"/>
                <a:gd name="T21" fmla="*/ 395467762 h 49"/>
                <a:gd name="T22" fmla="*/ 28344104 w 35"/>
                <a:gd name="T23" fmla="*/ 338971294 h 49"/>
                <a:gd name="T24" fmla="*/ 28344104 w 35"/>
                <a:gd name="T25" fmla="*/ 14123178 h 49"/>
                <a:gd name="T26" fmla="*/ 14173934 w 35"/>
                <a:gd name="T27" fmla="*/ 0 h 49"/>
                <a:gd name="T28" fmla="*/ 14173934 w 35"/>
                <a:gd name="T29" fmla="*/ 0 h 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5"/>
                <a:gd name="T46" fmla="*/ 0 h 49"/>
                <a:gd name="T47" fmla="*/ 35 w 35"/>
                <a:gd name="T48" fmla="*/ 49 h 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5" h="49">
                  <a:moveTo>
                    <a:pt x="1" y="0"/>
                  </a:moveTo>
                  <a:cubicBezTo>
                    <a:pt x="1" y="0"/>
                    <a:pt x="0" y="1"/>
                    <a:pt x="0" y="1"/>
                  </a:cubicBezTo>
                  <a:cubicBezTo>
                    <a:pt x="0" y="48"/>
                    <a:pt x="0" y="48"/>
                    <a:pt x="0" y="48"/>
                  </a:cubicBezTo>
                  <a:cubicBezTo>
                    <a:pt x="0" y="49"/>
                    <a:pt x="1" y="49"/>
                    <a:pt x="1" y="49"/>
                  </a:cubicBezTo>
                  <a:cubicBezTo>
                    <a:pt x="1" y="49"/>
                    <a:pt x="1" y="49"/>
                    <a:pt x="1" y="49"/>
                  </a:cubicBezTo>
                  <a:cubicBezTo>
                    <a:pt x="2" y="49"/>
                    <a:pt x="2" y="49"/>
                    <a:pt x="2" y="49"/>
                  </a:cubicBezTo>
                  <a:cubicBezTo>
                    <a:pt x="2" y="26"/>
                    <a:pt x="2" y="26"/>
                    <a:pt x="2" y="26"/>
                  </a:cubicBezTo>
                  <a:cubicBezTo>
                    <a:pt x="34" y="30"/>
                    <a:pt x="34" y="30"/>
                    <a:pt x="34" y="30"/>
                  </a:cubicBezTo>
                  <a:cubicBezTo>
                    <a:pt x="34" y="30"/>
                    <a:pt x="34" y="30"/>
                    <a:pt x="34" y="30"/>
                  </a:cubicBezTo>
                  <a:cubicBezTo>
                    <a:pt x="35" y="30"/>
                    <a:pt x="35" y="30"/>
                    <a:pt x="35" y="29"/>
                  </a:cubicBezTo>
                  <a:cubicBezTo>
                    <a:pt x="35" y="29"/>
                    <a:pt x="35" y="29"/>
                    <a:pt x="34" y="28"/>
                  </a:cubicBezTo>
                  <a:cubicBezTo>
                    <a:pt x="2" y="24"/>
                    <a:pt x="2" y="24"/>
                    <a:pt x="2" y="24"/>
                  </a:cubicBezTo>
                  <a:cubicBezTo>
                    <a:pt x="2" y="1"/>
                    <a:pt x="2" y="1"/>
                    <a:pt x="2" y="1"/>
                  </a:cubicBezTo>
                  <a:cubicBezTo>
                    <a:pt x="2" y="1"/>
                    <a:pt x="1" y="1"/>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41" name="Rectangle 120"/>
            <p:cNvSpPr>
              <a:spLocks noChangeArrowheads="1"/>
            </p:cNvSpPr>
            <p:nvPr/>
          </p:nvSpPr>
          <p:spPr bwMode="auto">
            <a:xfrm>
              <a:off x="1628775" y="2252663"/>
              <a:ext cx="49213" cy="101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8342" name="Rectangle 121"/>
            <p:cNvSpPr>
              <a:spLocks noChangeArrowheads="1"/>
            </p:cNvSpPr>
            <p:nvPr/>
          </p:nvSpPr>
          <p:spPr bwMode="auto">
            <a:xfrm>
              <a:off x="1628775" y="2252663"/>
              <a:ext cx="49213"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8343" name="Rectangle 122"/>
            <p:cNvSpPr>
              <a:spLocks noChangeArrowheads="1"/>
            </p:cNvSpPr>
            <p:nvPr/>
          </p:nvSpPr>
          <p:spPr bwMode="auto">
            <a:xfrm>
              <a:off x="1722438" y="2230438"/>
              <a:ext cx="49213" cy="1238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8344" name="Rectangle 123"/>
            <p:cNvSpPr>
              <a:spLocks noChangeArrowheads="1"/>
            </p:cNvSpPr>
            <p:nvPr/>
          </p:nvSpPr>
          <p:spPr bwMode="auto">
            <a:xfrm>
              <a:off x="1722438" y="2230438"/>
              <a:ext cx="4921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8345" name="Freeform 124"/>
            <p:cNvSpPr>
              <a:spLocks noChangeArrowheads="1"/>
            </p:cNvSpPr>
            <p:nvPr/>
          </p:nvSpPr>
          <p:spPr bwMode="auto">
            <a:xfrm>
              <a:off x="1812925" y="2205038"/>
              <a:ext cx="49213" cy="149225"/>
            </a:xfrm>
            <a:custGeom>
              <a:avLst/>
              <a:gdLst>
                <a:gd name="T0" fmla="*/ 0 w 31"/>
                <a:gd name="T1" fmla="*/ 0 h 94"/>
                <a:gd name="T2" fmla="*/ 0 w 31"/>
                <a:gd name="T3" fmla="*/ 236894688 h 94"/>
                <a:gd name="T4" fmla="*/ 78126431 w 31"/>
                <a:gd name="T5" fmla="*/ 236894688 h 94"/>
                <a:gd name="T6" fmla="*/ 78126431 w 31"/>
                <a:gd name="T7" fmla="*/ 5040313 h 94"/>
                <a:gd name="T8" fmla="*/ 0 w 31"/>
                <a:gd name="T9" fmla="*/ 0 h 94"/>
                <a:gd name="T10" fmla="*/ 0 60000 65536"/>
                <a:gd name="T11" fmla="*/ 0 60000 65536"/>
                <a:gd name="T12" fmla="*/ 0 60000 65536"/>
                <a:gd name="T13" fmla="*/ 0 60000 65536"/>
                <a:gd name="T14" fmla="*/ 0 60000 65536"/>
                <a:gd name="T15" fmla="*/ 0 w 31"/>
                <a:gd name="T16" fmla="*/ 0 h 94"/>
                <a:gd name="T17" fmla="*/ 31 w 31"/>
                <a:gd name="T18" fmla="*/ 94 h 94"/>
              </a:gdLst>
              <a:ahLst/>
              <a:cxnLst>
                <a:cxn ang="T10">
                  <a:pos x="T0" y="T1"/>
                </a:cxn>
                <a:cxn ang="T11">
                  <a:pos x="T2" y="T3"/>
                </a:cxn>
                <a:cxn ang="T12">
                  <a:pos x="T4" y="T5"/>
                </a:cxn>
                <a:cxn ang="T13">
                  <a:pos x="T6" y="T7"/>
                </a:cxn>
                <a:cxn ang="T14">
                  <a:pos x="T8" y="T9"/>
                </a:cxn>
              </a:cxnLst>
              <a:rect l="T15" t="T16" r="T17" b="T18"/>
              <a:pathLst>
                <a:path w="31" h="94">
                  <a:moveTo>
                    <a:pt x="0" y="0"/>
                  </a:moveTo>
                  <a:lnTo>
                    <a:pt x="0" y="94"/>
                  </a:lnTo>
                  <a:lnTo>
                    <a:pt x="31" y="94"/>
                  </a:lnTo>
                  <a:lnTo>
                    <a:pt x="31"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46" name="Freeform 125"/>
            <p:cNvSpPr>
              <a:spLocks noChangeArrowheads="1"/>
            </p:cNvSpPr>
            <p:nvPr/>
          </p:nvSpPr>
          <p:spPr bwMode="auto">
            <a:xfrm>
              <a:off x="1812925" y="2205038"/>
              <a:ext cx="49213" cy="149225"/>
            </a:xfrm>
            <a:custGeom>
              <a:avLst/>
              <a:gdLst>
                <a:gd name="T0" fmla="*/ 0 w 31"/>
                <a:gd name="T1" fmla="*/ 0 h 94"/>
                <a:gd name="T2" fmla="*/ 0 w 31"/>
                <a:gd name="T3" fmla="*/ 236894688 h 94"/>
                <a:gd name="T4" fmla="*/ 78126431 w 31"/>
                <a:gd name="T5" fmla="*/ 236894688 h 94"/>
                <a:gd name="T6" fmla="*/ 78126431 w 31"/>
                <a:gd name="T7" fmla="*/ 5040313 h 94"/>
                <a:gd name="T8" fmla="*/ 0 w 31"/>
                <a:gd name="T9" fmla="*/ 0 h 94"/>
                <a:gd name="T10" fmla="*/ 0 60000 65536"/>
                <a:gd name="T11" fmla="*/ 0 60000 65536"/>
                <a:gd name="T12" fmla="*/ 0 60000 65536"/>
                <a:gd name="T13" fmla="*/ 0 60000 65536"/>
                <a:gd name="T14" fmla="*/ 0 60000 65536"/>
                <a:gd name="T15" fmla="*/ 0 w 31"/>
                <a:gd name="T16" fmla="*/ 0 h 94"/>
                <a:gd name="T17" fmla="*/ 31 w 31"/>
                <a:gd name="T18" fmla="*/ 94 h 94"/>
              </a:gdLst>
              <a:ahLst/>
              <a:cxnLst>
                <a:cxn ang="T10">
                  <a:pos x="T0" y="T1"/>
                </a:cxn>
                <a:cxn ang="T11">
                  <a:pos x="T2" y="T3"/>
                </a:cxn>
                <a:cxn ang="T12">
                  <a:pos x="T4" y="T5"/>
                </a:cxn>
                <a:cxn ang="T13">
                  <a:pos x="T6" y="T7"/>
                </a:cxn>
                <a:cxn ang="T14">
                  <a:pos x="T8" y="T9"/>
                </a:cxn>
              </a:cxnLst>
              <a:rect l="T15" t="T16" r="T17" b="T18"/>
              <a:pathLst>
                <a:path w="31" h="94">
                  <a:moveTo>
                    <a:pt x="0" y="0"/>
                  </a:moveTo>
                  <a:lnTo>
                    <a:pt x="0" y="94"/>
                  </a:lnTo>
                  <a:lnTo>
                    <a:pt x="31" y="94"/>
                  </a:lnTo>
                  <a:lnTo>
                    <a:pt x="31"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47" name="Rectangle 126"/>
            <p:cNvSpPr>
              <a:spLocks noChangeArrowheads="1"/>
            </p:cNvSpPr>
            <p:nvPr/>
          </p:nvSpPr>
          <p:spPr bwMode="auto">
            <a:xfrm>
              <a:off x="1903413" y="2222500"/>
              <a:ext cx="49213" cy="1317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8348" name="Rectangle 127"/>
            <p:cNvSpPr>
              <a:spLocks noChangeArrowheads="1"/>
            </p:cNvSpPr>
            <p:nvPr/>
          </p:nvSpPr>
          <p:spPr bwMode="auto">
            <a:xfrm>
              <a:off x="1903413" y="2222500"/>
              <a:ext cx="49213" cy="1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8349" name="Rectangle 128"/>
            <p:cNvSpPr>
              <a:spLocks noChangeArrowheads="1"/>
            </p:cNvSpPr>
            <p:nvPr/>
          </p:nvSpPr>
          <p:spPr bwMode="auto">
            <a:xfrm>
              <a:off x="1993900" y="2170113"/>
              <a:ext cx="49213" cy="1809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8350" name="Rectangle 129"/>
            <p:cNvSpPr>
              <a:spLocks noChangeArrowheads="1"/>
            </p:cNvSpPr>
            <p:nvPr/>
          </p:nvSpPr>
          <p:spPr bwMode="auto">
            <a:xfrm>
              <a:off x="1993900" y="2170113"/>
              <a:ext cx="49213"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8351" name="Rectangle 130"/>
            <p:cNvSpPr>
              <a:spLocks noChangeArrowheads="1"/>
            </p:cNvSpPr>
            <p:nvPr/>
          </p:nvSpPr>
          <p:spPr bwMode="auto">
            <a:xfrm>
              <a:off x="2079625" y="2098675"/>
              <a:ext cx="49213" cy="2524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8352" name="Rectangle 131"/>
            <p:cNvSpPr>
              <a:spLocks noChangeArrowheads="1"/>
            </p:cNvSpPr>
            <p:nvPr/>
          </p:nvSpPr>
          <p:spPr bwMode="auto">
            <a:xfrm>
              <a:off x="2079625" y="2098675"/>
              <a:ext cx="49213"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8353" name="Freeform 132"/>
            <p:cNvSpPr>
              <a:spLocks noEditPoints="1" noChangeArrowheads="1"/>
            </p:cNvSpPr>
            <p:nvPr/>
          </p:nvSpPr>
          <p:spPr bwMode="auto">
            <a:xfrm>
              <a:off x="1490663" y="1944688"/>
              <a:ext cx="769938" cy="576263"/>
            </a:xfrm>
            <a:custGeom>
              <a:avLst/>
              <a:gdLst>
                <a:gd name="T0" fmla="*/ 268013540 w 205"/>
                <a:gd name="T1" fmla="*/ 1716499156 h 153"/>
                <a:gd name="T2" fmla="*/ 197483463 w 205"/>
                <a:gd name="T3" fmla="*/ 1673942322 h 153"/>
                <a:gd name="T4" fmla="*/ 197483463 w 205"/>
                <a:gd name="T5" fmla="*/ 226976060 h 153"/>
                <a:gd name="T6" fmla="*/ 253906773 w 205"/>
                <a:gd name="T7" fmla="*/ 184419226 h 153"/>
                <a:gd name="T8" fmla="*/ 268013540 w 205"/>
                <a:gd name="T9" fmla="*/ 184419226 h 153"/>
                <a:gd name="T10" fmla="*/ 2147483647 w 205"/>
                <a:gd name="T11" fmla="*/ 241160416 h 153"/>
                <a:gd name="T12" fmla="*/ 2147483647 w 205"/>
                <a:gd name="T13" fmla="*/ 283717250 h 153"/>
                <a:gd name="T14" fmla="*/ 2147483647 w 205"/>
                <a:gd name="T15" fmla="*/ 1645569843 h 153"/>
                <a:gd name="T16" fmla="*/ 2147483647 w 205"/>
                <a:gd name="T17" fmla="*/ 1688130444 h 153"/>
                <a:gd name="T18" fmla="*/ 268013540 w 205"/>
                <a:gd name="T19" fmla="*/ 1716499156 h 153"/>
                <a:gd name="T20" fmla="*/ 268013540 w 205"/>
                <a:gd name="T21" fmla="*/ 1716499156 h 153"/>
                <a:gd name="T22" fmla="*/ 70530077 w 205"/>
                <a:gd name="T23" fmla="*/ 0 h 153"/>
                <a:gd name="T24" fmla="*/ 0 w 205"/>
                <a:gd name="T25" fmla="*/ 70929313 h 153"/>
                <a:gd name="T26" fmla="*/ 0 w 205"/>
                <a:gd name="T27" fmla="*/ 2113706319 h 153"/>
                <a:gd name="T28" fmla="*/ 70530077 w 205"/>
                <a:gd name="T29" fmla="*/ 2147483647 h 153"/>
                <a:gd name="T30" fmla="*/ 70530077 w 205"/>
                <a:gd name="T31" fmla="*/ 2147483647 h 153"/>
                <a:gd name="T32" fmla="*/ 2147483647 w 205"/>
                <a:gd name="T33" fmla="*/ 2113706319 h 153"/>
                <a:gd name="T34" fmla="*/ 2147483647 w 205"/>
                <a:gd name="T35" fmla="*/ 2042777007 h 153"/>
                <a:gd name="T36" fmla="*/ 2147483647 w 205"/>
                <a:gd name="T37" fmla="*/ 141858625 h 153"/>
                <a:gd name="T38" fmla="*/ 2147483647 w 205"/>
                <a:gd name="T39" fmla="*/ 85117435 h 153"/>
                <a:gd name="T40" fmla="*/ 70530077 w 205"/>
                <a:gd name="T41" fmla="*/ 0 h 153"/>
                <a:gd name="T42" fmla="*/ 70530077 w 205"/>
                <a:gd name="T43" fmla="*/ 0 h 15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5"/>
                <a:gd name="T67" fmla="*/ 0 h 153"/>
                <a:gd name="T68" fmla="*/ 205 w 205"/>
                <a:gd name="T69" fmla="*/ 153 h 15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5" h="153">
                  <a:moveTo>
                    <a:pt x="19" y="121"/>
                  </a:moveTo>
                  <a:cubicBezTo>
                    <a:pt x="16" y="121"/>
                    <a:pt x="14" y="120"/>
                    <a:pt x="14" y="118"/>
                  </a:cubicBezTo>
                  <a:cubicBezTo>
                    <a:pt x="14" y="16"/>
                    <a:pt x="14" y="16"/>
                    <a:pt x="14" y="16"/>
                  </a:cubicBezTo>
                  <a:cubicBezTo>
                    <a:pt x="14" y="14"/>
                    <a:pt x="16" y="13"/>
                    <a:pt x="18" y="13"/>
                  </a:cubicBezTo>
                  <a:cubicBezTo>
                    <a:pt x="19" y="13"/>
                    <a:pt x="19" y="13"/>
                    <a:pt x="19" y="13"/>
                  </a:cubicBezTo>
                  <a:cubicBezTo>
                    <a:pt x="189" y="17"/>
                    <a:pt x="189" y="17"/>
                    <a:pt x="189" y="17"/>
                  </a:cubicBezTo>
                  <a:cubicBezTo>
                    <a:pt x="191" y="17"/>
                    <a:pt x="193" y="18"/>
                    <a:pt x="193" y="20"/>
                  </a:cubicBezTo>
                  <a:cubicBezTo>
                    <a:pt x="193" y="116"/>
                    <a:pt x="193" y="116"/>
                    <a:pt x="193" y="116"/>
                  </a:cubicBezTo>
                  <a:cubicBezTo>
                    <a:pt x="193" y="118"/>
                    <a:pt x="191" y="119"/>
                    <a:pt x="189" y="119"/>
                  </a:cubicBezTo>
                  <a:cubicBezTo>
                    <a:pt x="19" y="121"/>
                    <a:pt x="19" y="121"/>
                    <a:pt x="19" y="121"/>
                  </a:cubicBezTo>
                  <a:cubicBezTo>
                    <a:pt x="19" y="121"/>
                    <a:pt x="19" y="121"/>
                    <a:pt x="19" y="121"/>
                  </a:cubicBezTo>
                  <a:moveTo>
                    <a:pt x="5" y="0"/>
                  </a:moveTo>
                  <a:cubicBezTo>
                    <a:pt x="2" y="0"/>
                    <a:pt x="0" y="2"/>
                    <a:pt x="0" y="5"/>
                  </a:cubicBezTo>
                  <a:cubicBezTo>
                    <a:pt x="0" y="149"/>
                    <a:pt x="0" y="149"/>
                    <a:pt x="0" y="149"/>
                  </a:cubicBezTo>
                  <a:cubicBezTo>
                    <a:pt x="0" y="151"/>
                    <a:pt x="2" y="153"/>
                    <a:pt x="5" y="153"/>
                  </a:cubicBezTo>
                  <a:cubicBezTo>
                    <a:pt x="5" y="153"/>
                    <a:pt x="5" y="153"/>
                    <a:pt x="5" y="153"/>
                  </a:cubicBezTo>
                  <a:cubicBezTo>
                    <a:pt x="201" y="149"/>
                    <a:pt x="201" y="149"/>
                    <a:pt x="201" y="149"/>
                  </a:cubicBezTo>
                  <a:cubicBezTo>
                    <a:pt x="203" y="149"/>
                    <a:pt x="205" y="147"/>
                    <a:pt x="205" y="144"/>
                  </a:cubicBezTo>
                  <a:cubicBezTo>
                    <a:pt x="205" y="10"/>
                    <a:pt x="205" y="10"/>
                    <a:pt x="205" y="10"/>
                  </a:cubicBezTo>
                  <a:cubicBezTo>
                    <a:pt x="205" y="8"/>
                    <a:pt x="203" y="6"/>
                    <a:pt x="201" y="6"/>
                  </a:cubicBezTo>
                  <a:cubicBezTo>
                    <a:pt x="5" y="0"/>
                    <a:pt x="5" y="0"/>
                    <a:pt x="5" y="0"/>
                  </a:cubicBezTo>
                  <a:cubicBezTo>
                    <a:pt x="5" y="0"/>
                    <a:pt x="5"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54" name="Freeform 133"/>
            <p:cNvSpPr>
              <a:spLocks noChangeArrowheads="1"/>
            </p:cNvSpPr>
            <p:nvPr/>
          </p:nvSpPr>
          <p:spPr bwMode="auto">
            <a:xfrm>
              <a:off x="1727200" y="2535238"/>
              <a:ext cx="319088" cy="71438"/>
            </a:xfrm>
            <a:custGeom>
              <a:avLst/>
              <a:gdLst>
                <a:gd name="T0" fmla="*/ 916000291 w 85"/>
                <a:gd name="T1" fmla="*/ 0 h 19"/>
                <a:gd name="T2" fmla="*/ 916000291 w 85"/>
                <a:gd name="T3" fmla="*/ 0 h 19"/>
                <a:gd name="T4" fmla="*/ 295940981 w 85"/>
                <a:gd name="T5" fmla="*/ 14137204 h 19"/>
                <a:gd name="T6" fmla="*/ 155016704 w 85"/>
                <a:gd name="T7" fmla="*/ 70682261 h 19"/>
                <a:gd name="T8" fmla="*/ 42277283 w 85"/>
                <a:gd name="T9" fmla="*/ 212050543 h 19"/>
                <a:gd name="T10" fmla="*/ 56369711 w 85"/>
                <a:gd name="T11" fmla="*/ 268599360 h 19"/>
                <a:gd name="T12" fmla="*/ 70462138 w 85"/>
                <a:gd name="T13" fmla="*/ 268599360 h 19"/>
                <a:gd name="T14" fmla="*/ 1141479133 w 85"/>
                <a:gd name="T15" fmla="*/ 240324952 h 19"/>
                <a:gd name="T16" fmla="*/ 1169663989 w 85"/>
                <a:gd name="T17" fmla="*/ 183779895 h 19"/>
                <a:gd name="T18" fmla="*/ 1042832140 w 85"/>
                <a:gd name="T19" fmla="*/ 56548817 h 19"/>
                <a:gd name="T20" fmla="*/ 916000291 w 8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9"/>
                <a:gd name="T35" fmla="*/ 85 w 8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9">
                  <a:moveTo>
                    <a:pt x="65" y="0"/>
                  </a:moveTo>
                  <a:cubicBezTo>
                    <a:pt x="65" y="0"/>
                    <a:pt x="65" y="0"/>
                    <a:pt x="65" y="0"/>
                  </a:cubicBezTo>
                  <a:cubicBezTo>
                    <a:pt x="21" y="1"/>
                    <a:pt x="21" y="1"/>
                    <a:pt x="21" y="1"/>
                  </a:cubicBezTo>
                  <a:cubicBezTo>
                    <a:pt x="18" y="1"/>
                    <a:pt x="14" y="3"/>
                    <a:pt x="11" y="5"/>
                  </a:cubicBezTo>
                  <a:cubicBezTo>
                    <a:pt x="3" y="15"/>
                    <a:pt x="3" y="15"/>
                    <a:pt x="3" y="15"/>
                  </a:cubicBezTo>
                  <a:cubicBezTo>
                    <a:pt x="0" y="17"/>
                    <a:pt x="1" y="19"/>
                    <a:pt x="4" y="19"/>
                  </a:cubicBezTo>
                  <a:cubicBezTo>
                    <a:pt x="4" y="19"/>
                    <a:pt x="4" y="19"/>
                    <a:pt x="5" y="19"/>
                  </a:cubicBezTo>
                  <a:cubicBezTo>
                    <a:pt x="81" y="17"/>
                    <a:pt x="81" y="17"/>
                    <a:pt x="81" y="17"/>
                  </a:cubicBezTo>
                  <a:cubicBezTo>
                    <a:pt x="84" y="17"/>
                    <a:pt x="85" y="15"/>
                    <a:pt x="83" y="13"/>
                  </a:cubicBezTo>
                  <a:cubicBezTo>
                    <a:pt x="74" y="4"/>
                    <a:pt x="74" y="4"/>
                    <a:pt x="74" y="4"/>
                  </a:cubicBezTo>
                  <a:cubicBezTo>
                    <a:pt x="72" y="2"/>
                    <a:pt x="68" y="0"/>
                    <a:pt x="6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55" name="Freeform 134"/>
            <p:cNvSpPr>
              <a:spLocks noChangeArrowheads="1"/>
            </p:cNvSpPr>
            <p:nvPr/>
          </p:nvSpPr>
          <p:spPr bwMode="auto">
            <a:xfrm>
              <a:off x="1622425" y="2024063"/>
              <a:ext cx="63500" cy="90488"/>
            </a:xfrm>
            <a:custGeom>
              <a:avLst/>
              <a:gdLst>
                <a:gd name="T0" fmla="*/ 13951324 w 17"/>
                <a:gd name="T1" fmla="*/ 0 h 24"/>
                <a:gd name="T2" fmla="*/ 0 w 17"/>
                <a:gd name="T3" fmla="*/ 14214157 h 24"/>
                <a:gd name="T4" fmla="*/ 0 w 17"/>
                <a:gd name="T5" fmla="*/ 326955766 h 24"/>
                <a:gd name="T6" fmla="*/ 13951324 w 17"/>
                <a:gd name="T7" fmla="*/ 341169923 h 24"/>
                <a:gd name="T8" fmla="*/ 83715412 w 17"/>
                <a:gd name="T9" fmla="*/ 341169923 h 24"/>
                <a:gd name="T10" fmla="*/ 83715412 w 17"/>
                <a:gd name="T11" fmla="*/ 341169923 h 24"/>
                <a:gd name="T12" fmla="*/ 97666735 w 17"/>
                <a:gd name="T13" fmla="*/ 326955766 h 24"/>
                <a:gd name="T14" fmla="*/ 97666735 w 17"/>
                <a:gd name="T15" fmla="*/ 213231202 h 24"/>
                <a:gd name="T16" fmla="*/ 97666735 w 17"/>
                <a:gd name="T17" fmla="*/ 199017045 h 24"/>
                <a:gd name="T18" fmla="*/ 97666735 w 17"/>
                <a:gd name="T19" fmla="*/ 213231202 h 24"/>
                <a:gd name="T20" fmla="*/ 139524441 w 17"/>
                <a:gd name="T21" fmla="*/ 326955766 h 24"/>
                <a:gd name="T22" fmla="*/ 153475765 w 17"/>
                <a:gd name="T23" fmla="*/ 341169923 h 24"/>
                <a:gd name="T24" fmla="*/ 223239853 w 17"/>
                <a:gd name="T25" fmla="*/ 341169923 h 24"/>
                <a:gd name="T26" fmla="*/ 223239853 w 17"/>
                <a:gd name="T27" fmla="*/ 341169923 h 24"/>
                <a:gd name="T28" fmla="*/ 237191176 w 17"/>
                <a:gd name="T29" fmla="*/ 341169923 h 24"/>
                <a:gd name="T30" fmla="*/ 181382147 w 17"/>
                <a:gd name="T31" fmla="*/ 170584961 h 24"/>
                <a:gd name="T32" fmla="*/ 181382147 w 17"/>
                <a:gd name="T33" fmla="*/ 156370805 h 24"/>
                <a:gd name="T34" fmla="*/ 223239853 w 17"/>
                <a:gd name="T35" fmla="*/ 14214157 h 24"/>
                <a:gd name="T36" fmla="*/ 223239853 w 17"/>
                <a:gd name="T37" fmla="*/ 14214157 h 24"/>
                <a:gd name="T38" fmla="*/ 153475765 w 17"/>
                <a:gd name="T39" fmla="*/ 14214157 h 24"/>
                <a:gd name="T40" fmla="*/ 153475765 w 17"/>
                <a:gd name="T41" fmla="*/ 14214157 h 24"/>
                <a:gd name="T42" fmla="*/ 139524441 w 17"/>
                <a:gd name="T43" fmla="*/ 14214157 h 24"/>
                <a:gd name="T44" fmla="*/ 97666735 w 17"/>
                <a:gd name="T45" fmla="*/ 127938721 h 24"/>
                <a:gd name="T46" fmla="*/ 97666735 w 17"/>
                <a:gd name="T47" fmla="*/ 127938721 h 24"/>
                <a:gd name="T48" fmla="*/ 97666735 w 17"/>
                <a:gd name="T49" fmla="*/ 127938721 h 24"/>
                <a:gd name="T50" fmla="*/ 97666735 w 17"/>
                <a:gd name="T51" fmla="*/ 14214157 h 24"/>
                <a:gd name="T52" fmla="*/ 83715412 w 17"/>
                <a:gd name="T53" fmla="*/ 14214157 h 24"/>
                <a:gd name="T54" fmla="*/ 13951324 w 17"/>
                <a:gd name="T55" fmla="*/ 0 h 24"/>
                <a:gd name="T56" fmla="*/ 13951324 w 17"/>
                <a:gd name="T57" fmla="*/ 0 h 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
                <a:gd name="T88" fmla="*/ 0 h 24"/>
                <a:gd name="T89" fmla="*/ 17 w 17"/>
                <a:gd name="T90" fmla="*/ 24 h 2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 h="24">
                  <a:moveTo>
                    <a:pt x="1" y="0"/>
                  </a:moveTo>
                  <a:cubicBezTo>
                    <a:pt x="1" y="0"/>
                    <a:pt x="0" y="1"/>
                    <a:pt x="0" y="1"/>
                  </a:cubicBezTo>
                  <a:cubicBezTo>
                    <a:pt x="0" y="23"/>
                    <a:pt x="0" y="23"/>
                    <a:pt x="0" y="23"/>
                  </a:cubicBezTo>
                  <a:cubicBezTo>
                    <a:pt x="0" y="24"/>
                    <a:pt x="1" y="24"/>
                    <a:pt x="1" y="24"/>
                  </a:cubicBezTo>
                  <a:cubicBezTo>
                    <a:pt x="6" y="24"/>
                    <a:pt x="6" y="24"/>
                    <a:pt x="6" y="24"/>
                  </a:cubicBezTo>
                  <a:cubicBezTo>
                    <a:pt x="6" y="24"/>
                    <a:pt x="6" y="24"/>
                    <a:pt x="6" y="24"/>
                  </a:cubicBezTo>
                  <a:cubicBezTo>
                    <a:pt x="7" y="24"/>
                    <a:pt x="7" y="24"/>
                    <a:pt x="7" y="23"/>
                  </a:cubicBezTo>
                  <a:cubicBezTo>
                    <a:pt x="7" y="15"/>
                    <a:pt x="7" y="15"/>
                    <a:pt x="7" y="15"/>
                  </a:cubicBezTo>
                  <a:cubicBezTo>
                    <a:pt x="7" y="15"/>
                    <a:pt x="7" y="14"/>
                    <a:pt x="7" y="14"/>
                  </a:cubicBezTo>
                  <a:cubicBezTo>
                    <a:pt x="7" y="14"/>
                    <a:pt x="7" y="15"/>
                    <a:pt x="7" y="15"/>
                  </a:cubicBezTo>
                  <a:cubicBezTo>
                    <a:pt x="10" y="23"/>
                    <a:pt x="10" y="23"/>
                    <a:pt x="10" y="23"/>
                  </a:cubicBezTo>
                  <a:cubicBezTo>
                    <a:pt x="10" y="24"/>
                    <a:pt x="10" y="24"/>
                    <a:pt x="11" y="24"/>
                  </a:cubicBezTo>
                  <a:cubicBezTo>
                    <a:pt x="16" y="24"/>
                    <a:pt x="16" y="24"/>
                    <a:pt x="16" y="24"/>
                  </a:cubicBezTo>
                  <a:cubicBezTo>
                    <a:pt x="16" y="24"/>
                    <a:pt x="16" y="24"/>
                    <a:pt x="16" y="24"/>
                  </a:cubicBezTo>
                  <a:cubicBezTo>
                    <a:pt x="16" y="24"/>
                    <a:pt x="17" y="24"/>
                    <a:pt x="17" y="24"/>
                  </a:cubicBezTo>
                  <a:cubicBezTo>
                    <a:pt x="13" y="12"/>
                    <a:pt x="13" y="12"/>
                    <a:pt x="13" y="12"/>
                  </a:cubicBezTo>
                  <a:cubicBezTo>
                    <a:pt x="13" y="12"/>
                    <a:pt x="13" y="11"/>
                    <a:pt x="13" y="11"/>
                  </a:cubicBezTo>
                  <a:cubicBezTo>
                    <a:pt x="16" y="1"/>
                    <a:pt x="16" y="1"/>
                    <a:pt x="16" y="1"/>
                  </a:cubicBezTo>
                  <a:cubicBezTo>
                    <a:pt x="16" y="1"/>
                    <a:pt x="16" y="1"/>
                    <a:pt x="16" y="1"/>
                  </a:cubicBezTo>
                  <a:cubicBezTo>
                    <a:pt x="11" y="1"/>
                    <a:pt x="11" y="1"/>
                    <a:pt x="11" y="1"/>
                  </a:cubicBezTo>
                  <a:cubicBezTo>
                    <a:pt x="11" y="1"/>
                    <a:pt x="11" y="1"/>
                    <a:pt x="11" y="1"/>
                  </a:cubicBezTo>
                  <a:cubicBezTo>
                    <a:pt x="11" y="1"/>
                    <a:pt x="10" y="1"/>
                    <a:pt x="10" y="1"/>
                  </a:cubicBezTo>
                  <a:cubicBezTo>
                    <a:pt x="7" y="9"/>
                    <a:pt x="7" y="9"/>
                    <a:pt x="7" y="9"/>
                  </a:cubicBezTo>
                  <a:cubicBezTo>
                    <a:pt x="7" y="9"/>
                    <a:pt x="7" y="9"/>
                    <a:pt x="7" y="9"/>
                  </a:cubicBezTo>
                  <a:cubicBezTo>
                    <a:pt x="7" y="9"/>
                    <a:pt x="7" y="9"/>
                    <a:pt x="7" y="9"/>
                  </a:cubicBezTo>
                  <a:cubicBezTo>
                    <a:pt x="7" y="1"/>
                    <a:pt x="7" y="1"/>
                    <a:pt x="7" y="1"/>
                  </a:cubicBezTo>
                  <a:cubicBezTo>
                    <a:pt x="7" y="1"/>
                    <a:pt x="7" y="1"/>
                    <a:pt x="6" y="1"/>
                  </a:cubicBezTo>
                  <a:cubicBezTo>
                    <a:pt x="1" y="0"/>
                    <a:pt x="1" y="0"/>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56" name="Freeform 135"/>
            <p:cNvSpPr>
              <a:spLocks noEditPoints="1" noChangeArrowheads="1"/>
            </p:cNvSpPr>
            <p:nvPr/>
          </p:nvSpPr>
          <p:spPr bwMode="auto">
            <a:xfrm>
              <a:off x="1700213" y="2027238"/>
              <a:ext cx="52388" cy="87313"/>
            </a:xfrm>
            <a:custGeom>
              <a:avLst/>
              <a:gdLst>
                <a:gd name="T0" fmla="*/ 98017948 w 14"/>
                <a:gd name="T1" fmla="*/ 144112005 h 23"/>
                <a:gd name="T2" fmla="*/ 98017948 w 14"/>
                <a:gd name="T3" fmla="*/ 144112005 h 23"/>
                <a:gd name="T4" fmla="*/ 98017948 w 14"/>
                <a:gd name="T5" fmla="*/ 144112005 h 23"/>
                <a:gd name="T6" fmla="*/ 84015384 w 14"/>
                <a:gd name="T7" fmla="*/ 129701563 h 23"/>
                <a:gd name="T8" fmla="*/ 84015384 w 14"/>
                <a:gd name="T9" fmla="*/ 57645561 h 23"/>
                <a:gd name="T10" fmla="*/ 112020512 w 14"/>
                <a:gd name="T11" fmla="*/ 57645561 h 23"/>
                <a:gd name="T12" fmla="*/ 112020512 w 14"/>
                <a:gd name="T13" fmla="*/ 72056002 h 23"/>
                <a:gd name="T14" fmla="*/ 112020512 w 14"/>
                <a:gd name="T15" fmla="*/ 100880681 h 23"/>
                <a:gd name="T16" fmla="*/ 112020512 w 14"/>
                <a:gd name="T17" fmla="*/ 115291122 h 23"/>
                <a:gd name="T18" fmla="*/ 112020512 w 14"/>
                <a:gd name="T19" fmla="*/ 144112005 h 23"/>
                <a:gd name="T20" fmla="*/ 98017948 w 14"/>
                <a:gd name="T21" fmla="*/ 144112005 h 23"/>
                <a:gd name="T22" fmla="*/ 0 w 14"/>
                <a:gd name="T23" fmla="*/ 0 h 23"/>
                <a:gd name="T24" fmla="*/ 0 w 14"/>
                <a:gd name="T25" fmla="*/ 14410441 h 23"/>
                <a:gd name="T26" fmla="*/ 0 w 14"/>
                <a:gd name="T27" fmla="*/ 331459129 h 23"/>
                <a:gd name="T28" fmla="*/ 0 w 14"/>
                <a:gd name="T29" fmla="*/ 331459129 h 23"/>
                <a:gd name="T30" fmla="*/ 70012820 w 14"/>
                <a:gd name="T31" fmla="*/ 331459129 h 23"/>
                <a:gd name="T32" fmla="*/ 70012820 w 14"/>
                <a:gd name="T33" fmla="*/ 331459129 h 23"/>
                <a:gd name="T34" fmla="*/ 84015384 w 14"/>
                <a:gd name="T35" fmla="*/ 331459129 h 23"/>
                <a:gd name="T36" fmla="*/ 84015384 w 14"/>
                <a:gd name="T37" fmla="*/ 216168007 h 23"/>
                <a:gd name="T38" fmla="*/ 98017948 w 14"/>
                <a:gd name="T39" fmla="*/ 201757566 h 23"/>
                <a:gd name="T40" fmla="*/ 98017948 w 14"/>
                <a:gd name="T41" fmla="*/ 201757566 h 23"/>
                <a:gd name="T42" fmla="*/ 112020512 w 14"/>
                <a:gd name="T43" fmla="*/ 201757566 h 23"/>
                <a:gd name="T44" fmla="*/ 112020512 w 14"/>
                <a:gd name="T45" fmla="*/ 201757566 h 23"/>
                <a:gd name="T46" fmla="*/ 168030768 w 14"/>
                <a:gd name="T47" fmla="*/ 187347124 h 23"/>
                <a:gd name="T48" fmla="*/ 182033332 w 14"/>
                <a:gd name="T49" fmla="*/ 172936683 h 23"/>
                <a:gd name="T50" fmla="*/ 196035896 w 14"/>
                <a:gd name="T51" fmla="*/ 129701563 h 23"/>
                <a:gd name="T52" fmla="*/ 196035896 w 14"/>
                <a:gd name="T53" fmla="*/ 115291122 h 23"/>
                <a:gd name="T54" fmla="*/ 196035896 w 14"/>
                <a:gd name="T55" fmla="*/ 100880681 h 23"/>
                <a:gd name="T56" fmla="*/ 196035896 w 14"/>
                <a:gd name="T57" fmla="*/ 43235120 h 23"/>
                <a:gd name="T58" fmla="*/ 182033332 w 14"/>
                <a:gd name="T59" fmla="*/ 28820882 h 23"/>
                <a:gd name="T60" fmla="*/ 140025640 w 14"/>
                <a:gd name="T61" fmla="*/ 0 h 23"/>
                <a:gd name="T62" fmla="*/ 98017948 w 14"/>
                <a:gd name="T63" fmla="*/ 0 h 23"/>
                <a:gd name="T64" fmla="*/ 70012820 w 14"/>
                <a:gd name="T65" fmla="*/ 0 h 23"/>
                <a:gd name="T66" fmla="*/ 0 w 14"/>
                <a:gd name="T67" fmla="*/ 0 h 23"/>
                <a:gd name="T68" fmla="*/ 0 w 14"/>
                <a:gd name="T69" fmla="*/ 0 h 2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3"/>
                <a:gd name="T107" fmla="*/ 14 w 14"/>
                <a:gd name="T108" fmla="*/ 23 h 2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3">
                  <a:moveTo>
                    <a:pt x="7" y="10"/>
                  </a:moveTo>
                  <a:cubicBezTo>
                    <a:pt x="7" y="10"/>
                    <a:pt x="7" y="10"/>
                    <a:pt x="7" y="10"/>
                  </a:cubicBezTo>
                  <a:cubicBezTo>
                    <a:pt x="7" y="10"/>
                    <a:pt x="7" y="10"/>
                    <a:pt x="7" y="10"/>
                  </a:cubicBezTo>
                  <a:cubicBezTo>
                    <a:pt x="6" y="10"/>
                    <a:pt x="6" y="10"/>
                    <a:pt x="6" y="9"/>
                  </a:cubicBezTo>
                  <a:cubicBezTo>
                    <a:pt x="6" y="4"/>
                    <a:pt x="6" y="4"/>
                    <a:pt x="6" y="4"/>
                  </a:cubicBezTo>
                  <a:cubicBezTo>
                    <a:pt x="7" y="4"/>
                    <a:pt x="8" y="4"/>
                    <a:pt x="8" y="4"/>
                  </a:cubicBezTo>
                  <a:cubicBezTo>
                    <a:pt x="8" y="5"/>
                    <a:pt x="8" y="5"/>
                    <a:pt x="8" y="5"/>
                  </a:cubicBezTo>
                  <a:cubicBezTo>
                    <a:pt x="8" y="6"/>
                    <a:pt x="8" y="6"/>
                    <a:pt x="8" y="7"/>
                  </a:cubicBezTo>
                  <a:cubicBezTo>
                    <a:pt x="8" y="8"/>
                    <a:pt x="8" y="8"/>
                    <a:pt x="8" y="8"/>
                  </a:cubicBezTo>
                  <a:cubicBezTo>
                    <a:pt x="8" y="9"/>
                    <a:pt x="8" y="9"/>
                    <a:pt x="8" y="10"/>
                  </a:cubicBezTo>
                  <a:cubicBezTo>
                    <a:pt x="8" y="10"/>
                    <a:pt x="7" y="10"/>
                    <a:pt x="7" y="10"/>
                  </a:cubicBezTo>
                  <a:moveTo>
                    <a:pt x="0" y="0"/>
                  </a:moveTo>
                  <a:cubicBezTo>
                    <a:pt x="0" y="0"/>
                    <a:pt x="0" y="0"/>
                    <a:pt x="0" y="1"/>
                  </a:cubicBezTo>
                  <a:cubicBezTo>
                    <a:pt x="0" y="23"/>
                    <a:pt x="0" y="23"/>
                    <a:pt x="0" y="23"/>
                  </a:cubicBezTo>
                  <a:cubicBezTo>
                    <a:pt x="0" y="23"/>
                    <a:pt x="0" y="23"/>
                    <a:pt x="0" y="23"/>
                  </a:cubicBezTo>
                  <a:cubicBezTo>
                    <a:pt x="5" y="23"/>
                    <a:pt x="5" y="23"/>
                    <a:pt x="5" y="23"/>
                  </a:cubicBezTo>
                  <a:cubicBezTo>
                    <a:pt x="5" y="23"/>
                    <a:pt x="5" y="23"/>
                    <a:pt x="5" y="23"/>
                  </a:cubicBezTo>
                  <a:cubicBezTo>
                    <a:pt x="6" y="23"/>
                    <a:pt x="6" y="23"/>
                    <a:pt x="6" y="23"/>
                  </a:cubicBezTo>
                  <a:cubicBezTo>
                    <a:pt x="6" y="15"/>
                    <a:pt x="6" y="15"/>
                    <a:pt x="6" y="15"/>
                  </a:cubicBezTo>
                  <a:cubicBezTo>
                    <a:pt x="6" y="14"/>
                    <a:pt x="7" y="14"/>
                    <a:pt x="7" y="14"/>
                  </a:cubicBezTo>
                  <a:cubicBezTo>
                    <a:pt x="7" y="14"/>
                    <a:pt x="7" y="14"/>
                    <a:pt x="7" y="14"/>
                  </a:cubicBezTo>
                  <a:cubicBezTo>
                    <a:pt x="8" y="14"/>
                    <a:pt x="8" y="14"/>
                    <a:pt x="8" y="14"/>
                  </a:cubicBezTo>
                  <a:cubicBezTo>
                    <a:pt x="8" y="14"/>
                    <a:pt x="8" y="14"/>
                    <a:pt x="8" y="14"/>
                  </a:cubicBezTo>
                  <a:cubicBezTo>
                    <a:pt x="10" y="14"/>
                    <a:pt x="11" y="14"/>
                    <a:pt x="12" y="13"/>
                  </a:cubicBezTo>
                  <a:cubicBezTo>
                    <a:pt x="12" y="13"/>
                    <a:pt x="13" y="13"/>
                    <a:pt x="13" y="12"/>
                  </a:cubicBezTo>
                  <a:cubicBezTo>
                    <a:pt x="14" y="11"/>
                    <a:pt x="14" y="9"/>
                    <a:pt x="14" y="9"/>
                  </a:cubicBezTo>
                  <a:cubicBezTo>
                    <a:pt x="14" y="9"/>
                    <a:pt x="14" y="8"/>
                    <a:pt x="14" y="8"/>
                  </a:cubicBezTo>
                  <a:cubicBezTo>
                    <a:pt x="14" y="7"/>
                    <a:pt x="14" y="7"/>
                    <a:pt x="14" y="7"/>
                  </a:cubicBezTo>
                  <a:cubicBezTo>
                    <a:pt x="14" y="5"/>
                    <a:pt x="14" y="4"/>
                    <a:pt x="14" y="3"/>
                  </a:cubicBezTo>
                  <a:cubicBezTo>
                    <a:pt x="13" y="3"/>
                    <a:pt x="13" y="2"/>
                    <a:pt x="13" y="2"/>
                  </a:cubicBezTo>
                  <a:cubicBezTo>
                    <a:pt x="12" y="1"/>
                    <a:pt x="11" y="1"/>
                    <a:pt x="10" y="0"/>
                  </a:cubicBezTo>
                  <a:cubicBezTo>
                    <a:pt x="9" y="0"/>
                    <a:pt x="7" y="0"/>
                    <a:pt x="7" y="0"/>
                  </a:cubicBezTo>
                  <a:cubicBezTo>
                    <a:pt x="7" y="0"/>
                    <a:pt x="6" y="0"/>
                    <a:pt x="5" y="0"/>
                  </a:cubicBezTo>
                  <a:cubicBezTo>
                    <a:pt x="0" y="0"/>
                    <a:pt x="0" y="0"/>
                    <a:pt x="0"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57" name="Freeform 136"/>
            <p:cNvSpPr>
              <a:spLocks noChangeArrowheads="1"/>
            </p:cNvSpPr>
            <p:nvPr/>
          </p:nvSpPr>
          <p:spPr bwMode="auto">
            <a:xfrm>
              <a:off x="1768475" y="2027238"/>
              <a:ext cx="22225" cy="90488"/>
            </a:xfrm>
            <a:custGeom>
              <a:avLst/>
              <a:gdLst>
                <a:gd name="T0" fmla="*/ 0 w 6"/>
                <a:gd name="T1" fmla="*/ 0 h 24"/>
                <a:gd name="T2" fmla="*/ 0 w 6"/>
                <a:gd name="T3" fmla="*/ 14214157 h 24"/>
                <a:gd name="T4" fmla="*/ 0 w 6"/>
                <a:gd name="T5" fmla="*/ 326955766 h 24"/>
                <a:gd name="T6" fmla="*/ 0 w 6"/>
                <a:gd name="T7" fmla="*/ 341169923 h 24"/>
                <a:gd name="T8" fmla="*/ 68604871 w 6"/>
                <a:gd name="T9" fmla="*/ 341169923 h 24"/>
                <a:gd name="T10" fmla="*/ 68604871 w 6"/>
                <a:gd name="T11" fmla="*/ 341169923 h 24"/>
                <a:gd name="T12" fmla="*/ 82325104 w 6"/>
                <a:gd name="T13" fmla="*/ 326955766 h 24"/>
                <a:gd name="T14" fmla="*/ 82325104 w 6"/>
                <a:gd name="T15" fmla="*/ 14214157 h 24"/>
                <a:gd name="T16" fmla="*/ 68604871 w 6"/>
                <a:gd name="T17" fmla="*/ 0 h 24"/>
                <a:gd name="T18" fmla="*/ 0 w 6"/>
                <a:gd name="T19" fmla="*/ 0 h 24"/>
                <a:gd name="T20" fmla="*/ 0 w 6"/>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24"/>
                <a:gd name="T35" fmla="*/ 6 w 6"/>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24">
                  <a:moveTo>
                    <a:pt x="0" y="0"/>
                  </a:moveTo>
                  <a:cubicBezTo>
                    <a:pt x="0" y="0"/>
                    <a:pt x="0" y="1"/>
                    <a:pt x="0" y="1"/>
                  </a:cubicBezTo>
                  <a:cubicBezTo>
                    <a:pt x="0" y="23"/>
                    <a:pt x="0" y="23"/>
                    <a:pt x="0" y="23"/>
                  </a:cubicBezTo>
                  <a:cubicBezTo>
                    <a:pt x="0" y="23"/>
                    <a:pt x="0" y="24"/>
                    <a:pt x="0" y="24"/>
                  </a:cubicBezTo>
                  <a:cubicBezTo>
                    <a:pt x="5" y="24"/>
                    <a:pt x="5" y="24"/>
                    <a:pt x="5" y="24"/>
                  </a:cubicBezTo>
                  <a:cubicBezTo>
                    <a:pt x="5" y="24"/>
                    <a:pt x="5" y="24"/>
                    <a:pt x="5" y="24"/>
                  </a:cubicBezTo>
                  <a:cubicBezTo>
                    <a:pt x="6" y="24"/>
                    <a:pt x="6" y="23"/>
                    <a:pt x="6" y="23"/>
                  </a:cubicBezTo>
                  <a:cubicBezTo>
                    <a:pt x="6" y="1"/>
                    <a:pt x="6" y="1"/>
                    <a:pt x="6" y="1"/>
                  </a:cubicBezTo>
                  <a:cubicBezTo>
                    <a:pt x="6" y="1"/>
                    <a:pt x="6" y="0"/>
                    <a:pt x="5" y="0"/>
                  </a:cubicBezTo>
                  <a:cubicBezTo>
                    <a:pt x="0" y="0"/>
                    <a:pt x="0" y="0"/>
                    <a:pt x="0"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58" name="Freeform 137"/>
            <p:cNvSpPr>
              <a:spLocks noChangeArrowheads="1"/>
            </p:cNvSpPr>
            <p:nvPr/>
          </p:nvSpPr>
          <p:spPr bwMode="auto">
            <a:xfrm>
              <a:off x="5292725" y="2027238"/>
              <a:ext cx="7938" cy="34925"/>
            </a:xfrm>
            <a:custGeom>
              <a:avLst/>
              <a:gdLst>
                <a:gd name="T0" fmla="*/ 15752961 w 2"/>
                <a:gd name="T1" fmla="*/ 0 h 9"/>
                <a:gd name="T2" fmla="*/ 15752961 w 2"/>
                <a:gd name="T3" fmla="*/ 15060436 h 9"/>
                <a:gd name="T4" fmla="*/ 15752961 w 2"/>
                <a:gd name="T5" fmla="*/ 30116992 h 9"/>
                <a:gd name="T6" fmla="*/ 0 w 2"/>
                <a:gd name="T7" fmla="*/ 120467967 h 9"/>
                <a:gd name="T8" fmla="*/ 15752961 w 2"/>
                <a:gd name="T9" fmla="*/ 135528403 h 9"/>
                <a:gd name="T10" fmla="*/ 31505922 w 2"/>
                <a:gd name="T11" fmla="*/ 120467967 h 9"/>
                <a:gd name="T12" fmla="*/ 31505922 w 2"/>
                <a:gd name="T13" fmla="*/ 30116992 h 9"/>
                <a:gd name="T14" fmla="*/ 31505922 w 2"/>
                <a:gd name="T15" fmla="*/ 15060436 h 9"/>
                <a:gd name="T16" fmla="*/ 31505922 w 2"/>
                <a:gd name="T17" fmla="*/ 0 h 9"/>
                <a:gd name="T18" fmla="*/ 15752961 w 2"/>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
                <a:gd name="T31" fmla="*/ 0 h 9"/>
                <a:gd name="T32" fmla="*/ 2 w 2"/>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 h="9">
                  <a:moveTo>
                    <a:pt x="1" y="0"/>
                  </a:moveTo>
                  <a:cubicBezTo>
                    <a:pt x="1" y="0"/>
                    <a:pt x="1" y="1"/>
                    <a:pt x="1" y="1"/>
                  </a:cubicBezTo>
                  <a:cubicBezTo>
                    <a:pt x="1" y="2"/>
                    <a:pt x="1" y="2"/>
                    <a:pt x="1" y="2"/>
                  </a:cubicBezTo>
                  <a:cubicBezTo>
                    <a:pt x="0" y="8"/>
                    <a:pt x="0" y="8"/>
                    <a:pt x="0" y="8"/>
                  </a:cubicBezTo>
                  <a:cubicBezTo>
                    <a:pt x="1" y="9"/>
                    <a:pt x="1" y="9"/>
                    <a:pt x="1" y="9"/>
                  </a:cubicBezTo>
                  <a:cubicBezTo>
                    <a:pt x="2" y="8"/>
                    <a:pt x="2" y="8"/>
                    <a:pt x="2" y="8"/>
                  </a:cubicBezTo>
                  <a:cubicBezTo>
                    <a:pt x="2" y="2"/>
                    <a:pt x="2" y="2"/>
                    <a:pt x="2" y="2"/>
                  </a:cubicBezTo>
                  <a:cubicBezTo>
                    <a:pt x="2" y="1"/>
                    <a:pt x="2" y="1"/>
                    <a:pt x="2" y="1"/>
                  </a:cubicBezTo>
                  <a:cubicBezTo>
                    <a:pt x="2" y="1"/>
                    <a:pt x="2" y="1"/>
                    <a:pt x="2"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59" name="Freeform 138"/>
            <p:cNvSpPr>
              <a:spLocks noChangeArrowheads="1"/>
            </p:cNvSpPr>
            <p:nvPr/>
          </p:nvSpPr>
          <p:spPr bwMode="auto">
            <a:xfrm>
              <a:off x="5262563" y="2027238"/>
              <a:ext cx="71438" cy="49213"/>
            </a:xfrm>
            <a:custGeom>
              <a:avLst/>
              <a:gdLst>
                <a:gd name="T0" fmla="*/ 84819465 w 19"/>
                <a:gd name="T1" fmla="*/ 0 h 13"/>
                <a:gd name="T2" fmla="*/ 84819465 w 19"/>
                <a:gd name="T3" fmla="*/ 0 h 13"/>
                <a:gd name="T4" fmla="*/ 70682261 w 19"/>
                <a:gd name="T5" fmla="*/ 85986468 h 13"/>
                <a:gd name="T6" fmla="*/ 84819465 w 19"/>
                <a:gd name="T7" fmla="*/ 85986468 h 13"/>
                <a:gd name="T8" fmla="*/ 84819465 w 19"/>
                <a:gd name="T9" fmla="*/ 114647362 h 13"/>
                <a:gd name="T10" fmla="*/ 113093874 w 19"/>
                <a:gd name="T11" fmla="*/ 143308256 h 13"/>
                <a:gd name="T12" fmla="*/ 70682261 w 19"/>
                <a:gd name="T13" fmla="*/ 128979702 h 13"/>
                <a:gd name="T14" fmla="*/ 84819465 w 19"/>
                <a:gd name="T15" fmla="*/ 85986468 h 13"/>
                <a:gd name="T16" fmla="*/ 56548817 w 19"/>
                <a:gd name="T17" fmla="*/ 100315022 h 13"/>
                <a:gd name="T18" fmla="*/ 84819465 w 19"/>
                <a:gd name="T19" fmla="*/ 0 h 13"/>
                <a:gd name="T20" fmla="*/ 0 w 19"/>
                <a:gd name="T21" fmla="*/ 186301490 h 13"/>
                <a:gd name="T22" fmla="*/ 56548817 w 19"/>
                <a:gd name="T23" fmla="*/ 186301490 h 13"/>
                <a:gd name="T24" fmla="*/ 212050543 w 19"/>
                <a:gd name="T25" fmla="*/ 186301490 h 13"/>
                <a:gd name="T26" fmla="*/ 268599360 w 19"/>
                <a:gd name="T27" fmla="*/ 186301490 h 13"/>
                <a:gd name="T28" fmla="*/ 169642691 w 19"/>
                <a:gd name="T29" fmla="*/ 0 h 13"/>
                <a:gd name="T30" fmla="*/ 169642691 w 19"/>
                <a:gd name="T31" fmla="*/ 0 h 13"/>
                <a:gd name="T32" fmla="*/ 169642691 w 19"/>
                <a:gd name="T33" fmla="*/ 0 h 13"/>
                <a:gd name="T34" fmla="*/ 169642691 w 19"/>
                <a:gd name="T35" fmla="*/ 0 h 13"/>
                <a:gd name="T36" fmla="*/ 197917099 w 19"/>
                <a:gd name="T37" fmla="*/ 100315022 h 13"/>
                <a:gd name="T38" fmla="*/ 183779895 w 19"/>
                <a:gd name="T39" fmla="*/ 100315022 h 13"/>
                <a:gd name="T40" fmla="*/ 183779895 w 19"/>
                <a:gd name="T41" fmla="*/ 128979702 h 13"/>
                <a:gd name="T42" fmla="*/ 141368282 w 19"/>
                <a:gd name="T43" fmla="*/ 143308256 h 13"/>
                <a:gd name="T44" fmla="*/ 183779895 w 19"/>
                <a:gd name="T45" fmla="*/ 114647362 h 13"/>
                <a:gd name="T46" fmla="*/ 169642691 w 19"/>
                <a:gd name="T47" fmla="*/ 85986468 h 13"/>
                <a:gd name="T48" fmla="*/ 197917099 w 19"/>
                <a:gd name="T49" fmla="*/ 85986468 h 13"/>
                <a:gd name="T50" fmla="*/ 169642691 w 19"/>
                <a:gd name="T51" fmla="*/ 0 h 13"/>
                <a:gd name="T52" fmla="*/ 127231078 w 19"/>
                <a:gd name="T53" fmla="*/ 143308256 h 13"/>
                <a:gd name="T54" fmla="*/ 84819465 w 19"/>
                <a:gd name="T55" fmla="*/ 0 h 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9"/>
                <a:gd name="T85" fmla="*/ 0 h 13"/>
                <a:gd name="T86" fmla="*/ 19 w 19"/>
                <a:gd name="T87" fmla="*/ 13 h 1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9" h="13">
                  <a:moveTo>
                    <a:pt x="6" y="0"/>
                  </a:moveTo>
                  <a:cubicBezTo>
                    <a:pt x="6" y="0"/>
                    <a:pt x="6" y="0"/>
                    <a:pt x="6" y="0"/>
                  </a:cubicBezTo>
                  <a:cubicBezTo>
                    <a:pt x="4" y="4"/>
                    <a:pt x="5" y="6"/>
                    <a:pt x="5" y="6"/>
                  </a:cubicBezTo>
                  <a:cubicBezTo>
                    <a:pt x="6" y="6"/>
                    <a:pt x="6" y="6"/>
                    <a:pt x="6" y="6"/>
                  </a:cubicBezTo>
                  <a:cubicBezTo>
                    <a:pt x="6" y="8"/>
                    <a:pt x="6" y="8"/>
                    <a:pt x="6" y="8"/>
                  </a:cubicBezTo>
                  <a:cubicBezTo>
                    <a:pt x="8" y="10"/>
                    <a:pt x="8" y="10"/>
                    <a:pt x="8" y="10"/>
                  </a:cubicBezTo>
                  <a:cubicBezTo>
                    <a:pt x="5" y="9"/>
                    <a:pt x="5" y="9"/>
                    <a:pt x="5" y="9"/>
                  </a:cubicBezTo>
                  <a:cubicBezTo>
                    <a:pt x="6" y="6"/>
                    <a:pt x="6" y="6"/>
                    <a:pt x="6" y="6"/>
                  </a:cubicBezTo>
                  <a:cubicBezTo>
                    <a:pt x="4" y="7"/>
                    <a:pt x="4" y="7"/>
                    <a:pt x="4" y="7"/>
                  </a:cubicBezTo>
                  <a:cubicBezTo>
                    <a:pt x="4" y="4"/>
                    <a:pt x="6" y="1"/>
                    <a:pt x="6" y="0"/>
                  </a:cubicBezTo>
                  <a:cubicBezTo>
                    <a:pt x="2" y="2"/>
                    <a:pt x="0" y="5"/>
                    <a:pt x="0" y="13"/>
                  </a:cubicBezTo>
                  <a:cubicBezTo>
                    <a:pt x="4" y="13"/>
                    <a:pt x="4" y="13"/>
                    <a:pt x="4" y="13"/>
                  </a:cubicBezTo>
                  <a:cubicBezTo>
                    <a:pt x="15" y="13"/>
                    <a:pt x="15" y="13"/>
                    <a:pt x="15" y="13"/>
                  </a:cubicBezTo>
                  <a:cubicBezTo>
                    <a:pt x="19" y="13"/>
                    <a:pt x="19" y="13"/>
                    <a:pt x="19" y="13"/>
                  </a:cubicBezTo>
                  <a:cubicBezTo>
                    <a:pt x="19" y="5"/>
                    <a:pt x="16" y="2"/>
                    <a:pt x="12" y="0"/>
                  </a:cubicBezTo>
                  <a:cubicBezTo>
                    <a:pt x="12" y="0"/>
                    <a:pt x="12" y="0"/>
                    <a:pt x="12" y="0"/>
                  </a:cubicBezTo>
                  <a:cubicBezTo>
                    <a:pt x="12" y="0"/>
                    <a:pt x="12" y="0"/>
                    <a:pt x="12" y="0"/>
                  </a:cubicBezTo>
                  <a:cubicBezTo>
                    <a:pt x="12" y="0"/>
                    <a:pt x="12" y="0"/>
                    <a:pt x="12" y="0"/>
                  </a:cubicBezTo>
                  <a:cubicBezTo>
                    <a:pt x="12" y="0"/>
                    <a:pt x="14" y="4"/>
                    <a:pt x="14" y="7"/>
                  </a:cubicBezTo>
                  <a:cubicBezTo>
                    <a:pt x="13" y="7"/>
                    <a:pt x="13" y="7"/>
                    <a:pt x="13" y="7"/>
                  </a:cubicBezTo>
                  <a:cubicBezTo>
                    <a:pt x="13" y="9"/>
                    <a:pt x="13" y="9"/>
                    <a:pt x="13" y="9"/>
                  </a:cubicBezTo>
                  <a:cubicBezTo>
                    <a:pt x="10" y="10"/>
                    <a:pt x="10" y="10"/>
                    <a:pt x="10" y="10"/>
                  </a:cubicBezTo>
                  <a:cubicBezTo>
                    <a:pt x="13" y="8"/>
                    <a:pt x="13" y="8"/>
                    <a:pt x="13" y="8"/>
                  </a:cubicBezTo>
                  <a:cubicBezTo>
                    <a:pt x="12" y="6"/>
                    <a:pt x="12" y="6"/>
                    <a:pt x="12" y="6"/>
                  </a:cubicBezTo>
                  <a:cubicBezTo>
                    <a:pt x="14" y="6"/>
                    <a:pt x="14" y="6"/>
                    <a:pt x="14" y="6"/>
                  </a:cubicBezTo>
                  <a:cubicBezTo>
                    <a:pt x="14" y="6"/>
                    <a:pt x="14" y="4"/>
                    <a:pt x="12" y="0"/>
                  </a:cubicBezTo>
                  <a:cubicBezTo>
                    <a:pt x="13" y="1"/>
                    <a:pt x="12" y="7"/>
                    <a:pt x="9" y="10"/>
                  </a:cubicBezTo>
                  <a:cubicBezTo>
                    <a:pt x="9" y="10"/>
                    <a:pt x="5" y="7"/>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60" name="Freeform 139"/>
            <p:cNvSpPr>
              <a:spLocks noChangeArrowheads="1"/>
            </p:cNvSpPr>
            <p:nvPr/>
          </p:nvSpPr>
          <p:spPr bwMode="auto">
            <a:xfrm>
              <a:off x="5286375" y="2027238"/>
              <a:ext cx="11113" cy="7938"/>
            </a:xfrm>
            <a:custGeom>
              <a:avLst/>
              <a:gdLst>
                <a:gd name="T0" fmla="*/ 13720851 w 3"/>
                <a:gd name="T1" fmla="*/ 0 h 2"/>
                <a:gd name="T2" fmla="*/ 0 w 3"/>
                <a:gd name="T3" fmla="*/ 0 h 2"/>
                <a:gd name="T4" fmla="*/ 27445406 w 3"/>
                <a:gd name="T5" fmla="*/ 31505922 h 2"/>
                <a:gd name="T6" fmla="*/ 41166256 w 3"/>
                <a:gd name="T7" fmla="*/ 0 h 2"/>
                <a:gd name="T8" fmla="*/ 13720851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0"/>
                  </a:moveTo>
                  <a:cubicBezTo>
                    <a:pt x="1" y="0"/>
                    <a:pt x="0" y="0"/>
                    <a:pt x="0" y="0"/>
                  </a:cubicBezTo>
                  <a:cubicBezTo>
                    <a:pt x="2" y="2"/>
                    <a:pt x="2" y="2"/>
                    <a:pt x="2" y="2"/>
                  </a:cubicBezTo>
                  <a:cubicBezTo>
                    <a:pt x="2" y="1"/>
                    <a:pt x="3" y="0"/>
                    <a:pt x="3" y="0"/>
                  </a:cubicBezTo>
                  <a:cubicBezTo>
                    <a:pt x="2"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61" name="Freeform 140"/>
            <p:cNvSpPr>
              <a:spLocks noChangeArrowheads="1"/>
            </p:cNvSpPr>
            <p:nvPr/>
          </p:nvSpPr>
          <p:spPr bwMode="auto">
            <a:xfrm>
              <a:off x="5300663" y="2027238"/>
              <a:ext cx="7938" cy="7938"/>
            </a:xfrm>
            <a:custGeom>
              <a:avLst/>
              <a:gdLst>
                <a:gd name="T0" fmla="*/ 15752961 w 2"/>
                <a:gd name="T1" fmla="*/ 0 h 2"/>
                <a:gd name="T2" fmla="*/ 0 w 2"/>
                <a:gd name="T3" fmla="*/ 0 h 2"/>
                <a:gd name="T4" fmla="*/ 0 w 2"/>
                <a:gd name="T5" fmla="*/ 31505922 h 2"/>
                <a:gd name="T6" fmla="*/ 31505922 w 2"/>
                <a:gd name="T7" fmla="*/ 0 h 2"/>
                <a:gd name="T8" fmla="*/ 15752961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1" y="0"/>
                    <a:pt x="1" y="0"/>
                    <a:pt x="0" y="0"/>
                  </a:cubicBezTo>
                  <a:cubicBezTo>
                    <a:pt x="0" y="0"/>
                    <a:pt x="0" y="1"/>
                    <a:pt x="0" y="2"/>
                  </a:cubicBezTo>
                  <a:cubicBezTo>
                    <a:pt x="2" y="0"/>
                    <a:pt x="2" y="0"/>
                    <a:pt x="2" y="0"/>
                  </a:cubicBezTo>
                  <a:cubicBezTo>
                    <a:pt x="2"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62" name="Freeform 141"/>
            <p:cNvSpPr>
              <a:spLocks noEditPoints="1" noChangeArrowheads="1"/>
            </p:cNvSpPr>
            <p:nvPr/>
          </p:nvSpPr>
          <p:spPr bwMode="auto">
            <a:xfrm>
              <a:off x="5278438" y="1971675"/>
              <a:ext cx="38100" cy="52388"/>
            </a:xfrm>
            <a:custGeom>
              <a:avLst/>
              <a:gdLst>
                <a:gd name="T0" fmla="*/ 72580500 w 10"/>
                <a:gd name="T1" fmla="*/ 182033332 h 14"/>
                <a:gd name="T2" fmla="*/ 72580500 w 10"/>
                <a:gd name="T3" fmla="*/ 182033332 h 14"/>
                <a:gd name="T4" fmla="*/ 29032200 w 10"/>
                <a:gd name="T5" fmla="*/ 140025640 h 14"/>
                <a:gd name="T6" fmla="*/ 116128800 w 10"/>
                <a:gd name="T7" fmla="*/ 140025640 h 14"/>
                <a:gd name="T8" fmla="*/ 72580500 w 10"/>
                <a:gd name="T9" fmla="*/ 182033332 h 14"/>
                <a:gd name="T10" fmla="*/ 87096600 w 10"/>
                <a:gd name="T11" fmla="*/ 112020512 h 14"/>
                <a:gd name="T12" fmla="*/ 87096600 w 10"/>
                <a:gd name="T13" fmla="*/ 112020512 h 14"/>
                <a:gd name="T14" fmla="*/ 72580500 w 10"/>
                <a:gd name="T15" fmla="*/ 98017948 h 14"/>
                <a:gd name="T16" fmla="*/ 87096600 w 10"/>
                <a:gd name="T17" fmla="*/ 84015384 h 14"/>
                <a:gd name="T18" fmla="*/ 87096600 w 10"/>
                <a:gd name="T19" fmla="*/ 84015384 h 14"/>
                <a:gd name="T20" fmla="*/ 101612700 w 10"/>
                <a:gd name="T21" fmla="*/ 98017948 h 14"/>
                <a:gd name="T22" fmla="*/ 87096600 w 10"/>
                <a:gd name="T23" fmla="*/ 112020512 h 14"/>
                <a:gd name="T24" fmla="*/ 58064400 w 10"/>
                <a:gd name="T25" fmla="*/ 112020512 h 14"/>
                <a:gd name="T26" fmla="*/ 58064400 w 10"/>
                <a:gd name="T27" fmla="*/ 112020512 h 14"/>
                <a:gd name="T28" fmla="*/ 43548300 w 10"/>
                <a:gd name="T29" fmla="*/ 98017948 h 14"/>
                <a:gd name="T30" fmla="*/ 58064400 w 10"/>
                <a:gd name="T31" fmla="*/ 84015384 h 14"/>
                <a:gd name="T32" fmla="*/ 58064400 w 10"/>
                <a:gd name="T33" fmla="*/ 84015384 h 14"/>
                <a:gd name="T34" fmla="*/ 72580500 w 10"/>
                <a:gd name="T35" fmla="*/ 98017948 h 14"/>
                <a:gd name="T36" fmla="*/ 58064400 w 10"/>
                <a:gd name="T37" fmla="*/ 112020512 h 14"/>
                <a:gd name="T38" fmla="*/ 72580500 w 10"/>
                <a:gd name="T39" fmla="*/ 0 h 14"/>
                <a:gd name="T40" fmla="*/ 0 w 10"/>
                <a:gd name="T41" fmla="*/ 98017948 h 14"/>
                <a:gd name="T42" fmla="*/ 72580500 w 10"/>
                <a:gd name="T43" fmla="*/ 196035896 h 14"/>
                <a:gd name="T44" fmla="*/ 72580500 w 10"/>
                <a:gd name="T45" fmla="*/ 196035896 h 14"/>
                <a:gd name="T46" fmla="*/ 145161000 w 10"/>
                <a:gd name="T47" fmla="*/ 112020512 h 14"/>
                <a:gd name="T48" fmla="*/ 72580500 w 10"/>
                <a:gd name="T49" fmla="*/ 0 h 14"/>
                <a:gd name="T50" fmla="*/ 72580500 w 10"/>
                <a:gd name="T51" fmla="*/ 0 h 1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14"/>
                <a:gd name="T80" fmla="*/ 10 w 10"/>
                <a:gd name="T81" fmla="*/ 14 h 1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14">
                  <a:moveTo>
                    <a:pt x="5" y="13"/>
                  </a:moveTo>
                  <a:cubicBezTo>
                    <a:pt x="5" y="13"/>
                    <a:pt x="5" y="13"/>
                    <a:pt x="5" y="13"/>
                  </a:cubicBezTo>
                  <a:cubicBezTo>
                    <a:pt x="4" y="13"/>
                    <a:pt x="3" y="11"/>
                    <a:pt x="2" y="10"/>
                  </a:cubicBezTo>
                  <a:cubicBezTo>
                    <a:pt x="8" y="10"/>
                    <a:pt x="8" y="10"/>
                    <a:pt x="8" y="10"/>
                  </a:cubicBezTo>
                  <a:cubicBezTo>
                    <a:pt x="8" y="11"/>
                    <a:pt x="6" y="13"/>
                    <a:pt x="5" y="13"/>
                  </a:cubicBezTo>
                  <a:moveTo>
                    <a:pt x="6" y="8"/>
                  </a:moveTo>
                  <a:cubicBezTo>
                    <a:pt x="6" y="8"/>
                    <a:pt x="6" y="8"/>
                    <a:pt x="6" y="8"/>
                  </a:cubicBezTo>
                  <a:cubicBezTo>
                    <a:pt x="6" y="8"/>
                    <a:pt x="5" y="8"/>
                    <a:pt x="5" y="7"/>
                  </a:cubicBezTo>
                  <a:cubicBezTo>
                    <a:pt x="5" y="7"/>
                    <a:pt x="6" y="6"/>
                    <a:pt x="6" y="6"/>
                  </a:cubicBezTo>
                  <a:cubicBezTo>
                    <a:pt x="6" y="6"/>
                    <a:pt x="6" y="6"/>
                    <a:pt x="6" y="6"/>
                  </a:cubicBezTo>
                  <a:cubicBezTo>
                    <a:pt x="6" y="6"/>
                    <a:pt x="7" y="7"/>
                    <a:pt x="7" y="7"/>
                  </a:cubicBezTo>
                  <a:cubicBezTo>
                    <a:pt x="7" y="8"/>
                    <a:pt x="7" y="8"/>
                    <a:pt x="6" y="8"/>
                  </a:cubicBezTo>
                  <a:moveTo>
                    <a:pt x="4" y="8"/>
                  </a:moveTo>
                  <a:cubicBezTo>
                    <a:pt x="4" y="8"/>
                    <a:pt x="4" y="8"/>
                    <a:pt x="4" y="8"/>
                  </a:cubicBezTo>
                  <a:cubicBezTo>
                    <a:pt x="4" y="8"/>
                    <a:pt x="3" y="8"/>
                    <a:pt x="3" y="7"/>
                  </a:cubicBezTo>
                  <a:cubicBezTo>
                    <a:pt x="3" y="7"/>
                    <a:pt x="4" y="6"/>
                    <a:pt x="4" y="6"/>
                  </a:cubicBezTo>
                  <a:cubicBezTo>
                    <a:pt x="4" y="6"/>
                    <a:pt x="4" y="6"/>
                    <a:pt x="4" y="6"/>
                  </a:cubicBezTo>
                  <a:cubicBezTo>
                    <a:pt x="5" y="6"/>
                    <a:pt x="5" y="7"/>
                    <a:pt x="5" y="7"/>
                  </a:cubicBezTo>
                  <a:cubicBezTo>
                    <a:pt x="5" y="8"/>
                    <a:pt x="5" y="8"/>
                    <a:pt x="4" y="8"/>
                  </a:cubicBezTo>
                  <a:moveTo>
                    <a:pt x="5" y="0"/>
                  </a:moveTo>
                  <a:cubicBezTo>
                    <a:pt x="2" y="0"/>
                    <a:pt x="0" y="3"/>
                    <a:pt x="0" y="7"/>
                  </a:cubicBezTo>
                  <a:cubicBezTo>
                    <a:pt x="0" y="11"/>
                    <a:pt x="2" y="14"/>
                    <a:pt x="5" y="14"/>
                  </a:cubicBezTo>
                  <a:cubicBezTo>
                    <a:pt x="5" y="14"/>
                    <a:pt x="5" y="14"/>
                    <a:pt x="5" y="14"/>
                  </a:cubicBezTo>
                  <a:cubicBezTo>
                    <a:pt x="8" y="14"/>
                    <a:pt x="10" y="11"/>
                    <a:pt x="10" y="8"/>
                  </a:cubicBezTo>
                  <a:cubicBezTo>
                    <a:pt x="10" y="4"/>
                    <a:pt x="8" y="1"/>
                    <a:pt x="5" y="0"/>
                  </a:cubicBezTo>
                  <a:cubicBezTo>
                    <a:pt x="5" y="0"/>
                    <a:pt x="5"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63" name="Freeform 142"/>
            <p:cNvSpPr>
              <a:spLocks noChangeArrowheads="1"/>
            </p:cNvSpPr>
            <p:nvPr/>
          </p:nvSpPr>
          <p:spPr bwMode="auto">
            <a:xfrm>
              <a:off x="5297488" y="2174875"/>
              <a:ext cx="3175" cy="22225"/>
            </a:xfrm>
            <a:custGeom>
              <a:avLst/>
              <a:gdLst>
                <a:gd name="T0" fmla="*/ 0 w 1"/>
                <a:gd name="T1" fmla="*/ 0 h 6"/>
                <a:gd name="T2" fmla="*/ 0 w 1"/>
                <a:gd name="T3" fmla="*/ 13720233 h 6"/>
                <a:gd name="T4" fmla="*/ 0 w 1"/>
                <a:gd name="T5" fmla="*/ 13720233 h 6"/>
                <a:gd name="T6" fmla="*/ 0 w 1"/>
                <a:gd name="T7" fmla="*/ 68604871 h 6"/>
                <a:gd name="T8" fmla="*/ 0 w 1"/>
                <a:gd name="T9" fmla="*/ 82325104 h 6"/>
                <a:gd name="T10" fmla="*/ 10080625 w 1"/>
                <a:gd name="T11" fmla="*/ 68604871 h 6"/>
                <a:gd name="T12" fmla="*/ 10080625 w 1"/>
                <a:gd name="T13" fmla="*/ 13720233 h 6"/>
                <a:gd name="T14" fmla="*/ 10080625 w 1"/>
                <a:gd name="T15" fmla="*/ 13720233 h 6"/>
                <a:gd name="T16" fmla="*/ 10080625 w 1"/>
                <a:gd name="T17" fmla="*/ 0 h 6"/>
                <a:gd name="T18" fmla="*/ 0 w 1"/>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6"/>
                <a:gd name="T32" fmla="*/ 1 w 1"/>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6">
                  <a:moveTo>
                    <a:pt x="0" y="0"/>
                  </a:moveTo>
                  <a:cubicBezTo>
                    <a:pt x="0" y="0"/>
                    <a:pt x="0" y="0"/>
                    <a:pt x="0" y="1"/>
                  </a:cubicBezTo>
                  <a:cubicBezTo>
                    <a:pt x="0" y="1"/>
                    <a:pt x="0" y="1"/>
                    <a:pt x="0" y="1"/>
                  </a:cubicBezTo>
                  <a:cubicBezTo>
                    <a:pt x="0" y="5"/>
                    <a:pt x="0" y="5"/>
                    <a:pt x="0" y="5"/>
                  </a:cubicBezTo>
                  <a:cubicBezTo>
                    <a:pt x="0" y="6"/>
                    <a:pt x="0" y="6"/>
                    <a:pt x="0" y="6"/>
                  </a:cubicBezTo>
                  <a:cubicBezTo>
                    <a:pt x="1" y="5"/>
                    <a:pt x="1" y="5"/>
                    <a:pt x="1" y="5"/>
                  </a:cubicBezTo>
                  <a:cubicBezTo>
                    <a:pt x="1" y="1"/>
                    <a:pt x="1" y="1"/>
                    <a:pt x="1" y="1"/>
                  </a:cubicBezTo>
                  <a:cubicBezTo>
                    <a:pt x="1" y="1"/>
                    <a:pt x="1" y="1"/>
                    <a:pt x="1" y="1"/>
                  </a:cubicBezTo>
                  <a:cubicBezTo>
                    <a:pt x="1" y="1"/>
                    <a:pt x="1" y="0"/>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64" name="Freeform 143"/>
            <p:cNvSpPr>
              <a:spLocks noChangeArrowheads="1"/>
            </p:cNvSpPr>
            <p:nvPr/>
          </p:nvSpPr>
          <p:spPr bwMode="auto">
            <a:xfrm>
              <a:off x="5275263" y="2174875"/>
              <a:ext cx="47625" cy="30163"/>
            </a:xfrm>
            <a:custGeom>
              <a:avLst/>
              <a:gdLst>
                <a:gd name="T0" fmla="*/ 53684365 w 13"/>
                <a:gd name="T1" fmla="*/ 0 h 8"/>
                <a:gd name="T2" fmla="*/ 53684365 w 13"/>
                <a:gd name="T3" fmla="*/ 0 h 8"/>
                <a:gd name="T4" fmla="*/ 40261442 w 13"/>
                <a:gd name="T5" fmla="*/ 56864796 h 8"/>
                <a:gd name="T6" fmla="*/ 53684365 w 13"/>
                <a:gd name="T7" fmla="*/ 56864796 h 8"/>
                <a:gd name="T8" fmla="*/ 53684365 w 13"/>
                <a:gd name="T9" fmla="*/ 71079110 h 8"/>
                <a:gd name="T10" fmla="*/ 80526548 w 13"/>
                <a:gd name="T11" fmla="*/ 99511507 h 8"/>
                <a:gd name="T12" fmla="*/ 53684365 w 13"/>
                <a:gd name="T13" fmla="*/ 85293423 h 8"/>
                <a:gd name="T14" fmla="*/ 53684365 w 13"/>
                <a:gd name="T15" fmla="*/ 56864796 h 8"/>
                <a:gd name="T16" fmla="*/ 40261442 w 13"/>
                <a:gd name="T17" fmla="*/ 56864796 h 8"/>
                <a:gd name="T18" fmla="*/ 53684365 w 13"/>
                <a:gd name="T19" fmla="*/ 0 h 8"/>
                <a:gd name="T20" fmla="*/ 0 w 13"/>
                <a:gd name="T21" fmla="*/ 113725821 h 8"/>
                <a:gd name="T22" fmla="*/ 40261442 w 13"/>
                <a:gd name="T23" fmla="*/ 113725821 h 8"/>
                <a:gd name="T24" fmla="*/ 134210913 w 13"/>
                <a:gd name="T25" fmla="*/ 113725821 h 8"/>
                <a:gd name="T26" fmla="*/ 174472356 w 13"/>
                <a:gd name="T27" fmla="*/ 113725821 h 8"/>
                <a:gd name="T28" fmla="*/ 120787990 w 13"/>
                <a:gd name="T29" fmla="*/ 0 h 8"/>
                <a:gd name="T30" fmla="*/ 120787990 w 13"/>
                <a:gd name="T31" fmla="*/ 0 h 8"/>
                <a:gd name="T32" fmla="*/ 120787990 w 13"/>
                <a:gd name="T33" fmla="*/ 0 h 8"/>
                <a:gd name="T34" fmla="*/ 120787990 w 13"/>
                <a:gd name="T35" fmla="*/ 0 h 8"/>
                <a:gd name="T36" fmla="*/ 134210913 w 13"/>
                <a:gd name="T37" fmla="*/ 56864796 h 8"/>
                <a:gd name="T38" fmla="*/ 120787990 w 13"/>
                <a:gd name="T39" fmla="*/ 56864796 h 8"/>
                <a:gd name="T40" fmla="*/ 120787990 w 13"/>
                <a:gd name="T41" fmla="*/ 85293423 h 8"/>
                <a:gd name="T42" fmla="*/ 93945808 w 13"/>
                <a:gd name="T43" fmla="*/ 99511507 h 8"/>
                <a:gd name="T44" fmla="*/ 120787990 w 13"/>
                <a:gd name="T45" fmla="*/ 71079110 h 8"/>
                <a:gd name="T46" fmla="*/ 120787990 w 13"/>
                <a:gd name="T47" fmla="*/ 56864796 h 8"/>
                <a:gd name="T48" fmla="*/ 120787990 w 13"/>
                <a:gd name="T49" fmla="*/ 56864796 h 8"/>
                <a:gd name="T50" fmla="*/ 120787990 w 13"/>
                <a:gd name="T51" fmla="*/ 0 h 8"/>
                <a:gd name="T52" fmla="*/ 80526548 w 13"/>
                <a:gd name="T53" fmla="*/ 99511507 h 8"/>
                <a:gd name="T54" fmla="*/ 53684365 w 13"/>
                <a:gd name="T55" fmla="*/ 0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
                <a:gd name="T85" fmla="*/ 0 h 8"/>
                <a:gd name="T86" fmla="*/ 13 w 13"/>
                <a:gd name="T87" fmla="*/ 8 h 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 h="8">
                  <a:moveTo>
                    <a:pt x="4" y="0"/>
                  </a:moveTo>
                  <a:cubicBezTo>
                    <a:pt x="4" y="0"/>
                    <a:pt x="4" y="0"/>
                    <a:pt x="4" y="0"/>
                  </a:cubicBezTo>
                  <a:cubicBezTo>
                    <a:pt x="3" y="2"/>
                    <a:pt x="3" y="4"/>
                    <a:pt x="3" y="4"/>
                  </a:cubicBezTo>
                  <a:cubicBezTo>
                    <a:pt x="4" y="4"/>
                    <a:pt x="4" y="4"/>
                    <a:pt x="4" y="4"/>
                  </a:cubicBezTo>
                  <a:cubicBezTo>
                    <a:pt x="4" y="5"/>
                    <a:pt x="4" y="5"/>
                    <a:pt x="4" y="5"/>
                  </a:cubicBezTo>
                  <a:cubicBezTo>
                    <a:pt x="6" y="7"/>
                    <a:pt x="6" y="7"/>
                    <a:pt x="6" y="7"/>
                  </a:cubicBezTo>
                  <a:cubicBezTo>
                    <a:pt x="4" y="6"/>
                    <a:pt x="4" y="6"/>
                    <a:pt x="4" y="6"/>
                  </a:cubicBezTo>
                  <a:cubicBezTo>
                    <a:pt x="4" y="4"/>
                    <a:pt x="4" y="4"/>
                    <a:pt x="4" y="4"/>
                  </a:cubicBezTo>
                  <a:cubicBezTo>
                    <a:pt x="3" y="4"/>
                    <a:pt x="3" y="4"/>
                    <a:pt x="3" y="4"/>
                  </a:cubicBezTo>
                  <a:cubicBezTo>
                    <a:pt x="3" y="2"/>
                    <a:pt x="4" y="0"/>
                    <a:pt x="4" y="0"/>
                  </a:cubicBezTo>
                  <a:cubicBezTo>
                    <a:pt x="2" y="1"/>
                    <a:pt x="0" y="3"/>
                    <a:pt x="0" y="8"/>
                  </a:cubicBezTo>
                  <a:cubicBezTo>
                    <a:pt x="3" y="8"/>
                    <a:pt x="3" y="8"/>
                    <a:pt x="3" y="8"/>
                  </a:cubicBezTo>
                  <a:cubicBezTo>
                    <a:pt x="10" y="8"/>
                    <a:pt x="10" y="8"/>
                    <a:pt x="10" y="8"/>
                  </a:cubicBezTo>
                  <a:cubicBezTo>
                    <a:pt x="13" y="8"/>
                    <a:pt x="13" y="8"/>
                    <a:pt x="13" y="8"/>
                  </a:cubicBezTo>
                  <a:cubicBezTo>
                    <a:pt x="13" y="3"/>
                    <a:pt x="11" y="1"/>
                    <a:pt x="9" y="0"/>
                  </a:cubicBezTo>
                  <a:cubicBezTo>
                    <a:pt x="9" y="0"/>
                    <a:pt x="9" y="0"/>
                    <a:pt x="9" y="0"/>
                  </a:cubicBezTo>
                  <a:cubicBezTo>
                    <a:pt x="9" y="0"/>
                    <a:pt x="9" y="0"/>
                    <a:pt x="9" y="0"/>
                  </a:cubicBezTo>
                  <a:cubicBezTo>
                    <a:pt x="9" y="0"/>
                    <a:pt x="9" y="0"/>
                    <a:pt x="9" y="0"/>
                  </a:cubicBezTo>
                  <a:cubicBezTo>
                    <a:pt x="9" y="0"/>
                    <a:pt x="10" y="2"/>
                    <a:pt x="10" y="4"/>
                  </a:cubicBezTo>
                  <a:cubicBezTo>
                    <a:pt x="9" y="4"/>
                    <a:pt x="9" y="4"/>
                    <a:pt x="9" y="4"/>
                  </a:cubicBezTo>
                  <a:cubicBezTo>
                    <a:pt x="9" y="6"/>
                    <a:pt x="9" y="6"/>
                    <a:pt x="9" y="6"/>
                  </a:cubicBezTo>
                  <a:cubicBezTo>
                    <a:pt x="7" y="7"/>
                    <a:pt x="7" y="7"/>
                    <a:pt x="7" y="7"/>
                  </a:cubicBezTo>
                  <a:cubicBezTo>
                    <a:pt x="9" y="5"/>
                    <a:pt x="9" y="5"/>
                    <a:pt x="9" y="5"/>
                  </a:cubicBezTo>
                  <a:cubicBezTo>
                    <a:pt x="9" y="4"/>
                    <a:pt x="9" y="4"/>
                    <a:pt x="9" y="4"/>
                  </a:cubicBezTo>
                  <a:cubicBezTo>
                    <a:pt x="9" y="4"/>
                    <a:pt x="9" y="4"/>
                    <a:pt x="9" y="4"/>
                  </a:cubicBezTo>
                  <a:cubicBezTo>
                    <a:pt x="9" y="4"/>
                    <a:pt x="10" y="3"/>
                    <a:pt x="9" y="0"/>
                  </a:cubicBezTo>
                  <a:cubicBezTo>
                    <a:pt x="9" y="0"/>
                    <a:pt x="9" y="5"/>
                    <a:pt x="6" y="7"/>
                  </a:cubicBezTo>
                  <a:cubicBezTo>
                    <a:pt x="6" y="7"/>
                    <a:pt x="4" y="4"/>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65" name="Freeform 144"/>
            <p:cNvSpPr>
              <a:spLocks noChangeArrowheads="1"/>
            </p:cNvSpPr>
            <p:nvPr/>
          </p:nvSpPr>
          <p:spPr bwMode="auto">
            <a:xfrm>
              <a:off x="5289550" y="2170113"/>
              <a:ext cx="7938" cy="7938"/>
            </a:xfrm>
            <a:custGeom>
              <a:avLst/>
              <a:gdLst>
                <a:gd name="T0" fmla="*/ 15752961 w 2"/>
                <a:gd name="T1" fmla="*/ 0 h 2"/>
                <a:gd name="T2" fmla="*/ 0 w 2"/>
                <a:gd name="T3" fmla="*/ 15752961 h 2"/>
                <a:gd name="T4" fmla="*/ 31505922 w 2"/>
                <a:gd name="T5" fmla="*/ 31505922 h 2"/>
                <a:gd name="T6" fmla="*/ 31505922 w 2"/>
                <a:gd name="T7" fmla="*/ 15752961 h 2"/>
                <a:gd name="T8" fmla="*/ 15752961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0" y="1"/>
                    <a:pt x="0" y="1"/>
                    <a:pt x="0" y="1"/>
                  </a:cubicBezTo>
                  <a:cubicBezTo>
                    <a:pt x="2" y="2"/>
                    <a:pt x="2" y="2"/>
                    <a:pt x="2" y="2"/>
                  </a:cubicBezTo>
                  <a:cubicBezTo>
                    <a:pt x="2" y="1"/>
                    <a:pt x="2" y="1"/>
                    <a:pt x="2" y="1"/>
                  </a:cubicBezTo>
                  <a:cubicBezTo>
                    <a:pt x="1" y="1"/>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66" name="Freeform 145"/>
            <p:cNvSpPr>
              <a:spLocks noChangeArrowheads="1"/>
            </p:cNvSpPr>
            <p:nvPr/>
          </p:nvSpPr>
          <p:spPr bwMode="auto">
            <a:xfrm>
              <a:off x="5300663" y="2170113"/>
              <a:ext cx="7938" cy="7938"/>
            </a:xfrm>
            <a:custGeom>
              <a:avLst/>
              <a:gdLst>
                <a:gd name="T0" fmla="*/ 15752961 w 2"/>
                <a:gd name="T1" fmla="*/ 0 h 2"/>
                <a:gd name="T2" fmla="*/ 0 w 2"/>
                <a:gd name="T3" fmla="*/ 15752961 h 2"/>
                <a:gd name="T4" fmla="*/ 0 w 2"/>
                <a:gd name="T5" fmla="*/ 31505922 h 2"/>
                <a:gd name="T6" fmla="*/ 31505922 w 2"/>
                <a:gd name="T7" fmla="*/ 15752961 h 2"/>
                <a:gd name="T8" fmla="*/ 15752961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1" y="0"/>
                    <a:pt x="0" y="1"/>
                    <a:pt x="0" y="1"/>
                  </a:cubicBezTo>
                  <a:cubicBezTo>
                    <a:pt x="0" y="1"/>
                    <a:pt x="0" y="1"/>
                    <a:pt x="0" y="2"/>
                  </a:cubicBezTo>
                  <a:cubicBezTo>
                    <a:pt x="2" y="1"/>
                    <a:pt x="2" y="1"/>
                    <a:pt x="2" y="1"/>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67" name="Freeform 146"/>
            <p:cNvSpPr>
              <a:spLocks noEditPoints="1" noChangeArrowheads="1"/>
            </p:cNvSpPr>
            <p:nvPr/>
          </p:nvSpPr>
          <p:spPr bwMode="auto">
            <a:xfrm>
              <a:off x="5286375" y="2133600"/>
              <a:ext cx="25400" cy="36513"/>
            </a:xfrm>
            <a:custGeom>
              <a:avLst/>
              <a:gdLst>
                <a:gd name="T0" fmla="*/ 39500629 w 7"/>
                <a:gd name="T1" fmla="*/ 119989021 h 10"/>
                <a:gd name="T2" fmla="*/ 39500629 w 7"/>
                <a:gd name="T3" fmla="*/ 119989021 h 10"/>
                <a:gd name="T4" fmla="*/ 13168086 w 7"/>
                <a:gd name="T5" fmla="*/ 93323577 h 10"/>
                <a:gd name="T6" fmla="*/ 65833171 w 7"/>
                <a:gd name="T7" fmla="*/ 93323577 h 10"/>
                <a:gd name="T8" fmla="*/ 39500629 w 7"/>
                <a:gd name="T9" fmla="*/ 119989021 h 10"/>
                <a:gd name="T10" fmla="*/ 52665086 w 7"/>
                <a:gd name="T11" fmla="*/ 79992680 h 10"/>
                <a:gd name="T12" fmla="*/ 52665086 w 7"/>
                <a:gd name="T13" fmla="*/ 66661784 h 10"/>
                <a:gd name="T14" fmla="*/ 52665086 w 7"/>
                <a:gd name="T15" fmla="*/ 53327237 h 10"/>
                <a:gd name="T16" fmla="*/ 65833171 w 7"/>
                <a:gd name="T17" fmla="*/ 66661784 h 10"/>
                <a:gd name="T18" fmla="*/ 52665086 w 7"/>
                <a:gd name="T19" fmla="*/ 79992680 h 10"/>
                <a:gd name="T20" fmla="*/ 39500629 w 7"/>
                <a:gd name="T21" fmla="*/ 79992680 h 10"/>
                <a:gd name="T22" fmla="*/ 26332543 w 7"/>
                <a:gd name="T23" fmla="*/ 66661784 h 10"/>
                <a:gd name="T24" fmla="*/ 39500629 w 7"/>
                <a:gd name="T25" fmla="*/ 53327237 h 10"/>
                <a:gd name="T26" fmla="*/ 39500629 w 7"/>
                <a:gd name="T27" fmla="*/ 66661784 h 10"/>
                <a:gd name="T28" fmla="*/ 39500629 w 7"/>
                <a:gd name="T29" fmla="*/ 79992680 h 10"/>
                <a:gd name="T30" fmla="*/ 39500629 w 7"/>
                <a:gd name="T31" fmla="*/ 0 h 10"/>
                <a:gd name="T32" fmla="*/ 0 w 7"/>
                <a:gd name="T33" fmla="*/ 66661784 h 10"/>
                <a:gd name="T34" fmla="*/ 39500629 w 7"/>
                <a:gd name="T35" fmla="*/ 133319917 h 10"/>
                <a:gd name="T36" fmla="*/ 39500629 w 7"/>
                <a:gd name="T37" fmla="*/ 133319917 h 10"/>
                <a:gd name="T38" fmla="*/ 92165714 w 7"/>
                <a:gd name="T39" fmla="*/ 66661784 h 10"/>
                <a:gd name="T40" fmla="*/ 39500629 w 7"/>
                <a:gd name="T41" fmla="*/ 0 h 10"/>
                <a:gd name="T42" fmla="*/ 39500629 w 7"/>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10"/>
                <a:gd name="T68" fmla="*/ 7 w 7"/>
                <a:gd name="T69" fmla="*/ 10 h 1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10">
                  <a:moveTo>
                    <a:pt x="3" y="9"/>
                  </a:moveTo>
                  <a:cubicBezTo>
                    <a:pt x="3" y="9"/>
                    <a:pt x="3" y="9"/>
                    <a:pt x="3" y="9"/>
                  </a:cubicBezTo>
                  <a:cubicBezTo>
                    <a:pt x="2" y="9"/>
                    <a:pt x="2" y="8"/>
                    <a:pt x="1" y="7"/>
                  </a:cubicBezTo>
                  <a:cubicBezTo>
                    <a:pt x="5" y="7"/>
                    <a:pt x="5" y="7"/>
                    <a:pt x="5" y="7"/>
                  </a:cubicBezTo>
                  <a:cubicBezTo>
                    <a:pt x="5" y="8"/>
                    <a:pt x="4" y="9"/>
                    <a:pt x="3" y="9"/>
                  </a:cubicBezTo>
                  <a:moveTo>
                    <a:pt x="4" y="6"/>
                  </a:moveTo>
                  <a:cubicBezTo>
                    <a:pt x="4" y="5"/>
                    <a:pt x="4" y="5"/>
                    <a:pt x="4" y="5"/>
                  </a:cubicBezTo>
                  <a:cubicBezTo>
                    <a:pt x="4" y="4"/>
                    <a:pt x="4" y="4"/>
                    <a:pt x="4" y="4"/>
                  </a:cubicBezTo>
                  <a:cubicBezTo>
                    <a:pt x="5" y="5"/>
                    <a:pt x="5" y="5"/>
                    <a:pt x="5" y="5"/>
                  </a:cubicBezTo>
                  <a:cubicBezTo>
                    <a:pt x="4" y="6"/>
                    <a:pt x="4" y="6"/>
                    <a:pt x="4" y="6"/>
                  </a:cubicBezTo>
                  <a:moveTo>
                    <a:pt x="3" y="6"/>
                  </a:moveTo>
                  <a:cubicBezTo>
                    <a:pt x="2" y="6"/>
                    <a:pt x="2" y="5"/>
                    <a:pt x="2" y="5"/>
                  </a:cubicBezTo>
                  <a:cubicBezTo>
                    <a:pt x="3" y="4"/>
                    <a:pt x="3" y="4"/>
                    <a:pt x="3" y="4"/>
                  </a:cubicBezTo>
                  <a:cubicBezTo>
                    <a:pt x="3" y="5"/>
                    <a:pt x="3" y="5"/>
                    <a:pt x="3" y="5"/>
                  </a:cubicBezTo>
                  <a:cubicBezTo>
                    <a:pt x="3" y="6"/>
                    <a:pt x="3" y="6"/>
                    <a:pt x="3" y="6"/>
                  </a:cubicBezTo>
                  <a:moveTo>
                    <a:pt x="3" y="0"/>
                  </a:moveTo>
                  <a:cubicBezTo>
                    <a:pt x="1" y="0"/>
                    <a:pt x="0" y="3"/>
                    <a:pt x="0" y="5"/>
                  </a:cubicBezTo>
                  <a:cubicBezTo>
                    <a:pt x="0" y="8"/>
                    <a:pt x="1" y="10"/>
                    <a:pt x="3" y="10"/>
                  </a:cubicBezTo>
                  <a:cubicBezTo>
                    <a:pt x="3" y="10"/>
                    <a:pt x="3" y="10"/>
                    <a:pt x="3" y="10"/>
                  </a:cubicBezTo>
                  <a:cubicBezTo>
                    <a:pt x="5" y="10"/>
                    <a:pt x="7" y="8"/>
                    <a:pt x="7" y="5"/>
                  </a:cubicBezTo>
                  <a:cubicBezTo>
                    <a:pt x="7" y="3"/>
                    <a:pt x="5"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68" name="Freeform 147"/>
            <p:cNvSpPr>
              <a:spLocks noChangeArrowheads="1"/>
            </p:cNvSpPr>
            <p:nvPr/>
          </p:nvSpPr>
          <p:spPr bwMode="auto">
            <a:xfrm>
              <a:off x="5221288" y="2170113"/>
              <a:ext cx="4763" cy="26988"/>
            </a:xfrm>
            <a:custGeom>
              <a:avLst/>
              <a:gdLst>
                <a:gd name="T0" fmla="*/ 22686169 w 1"/>
                <a:gd name="T1" fmla="*/ 0 h 7"/>
                <a:gd name="T2" fmla="*/ 0 w 1"/>
                <a:gd name="T3" fmla="*/ 14862677 h 7"/>
                <a:gd name="T4" fmla="*/ 0 w 1"/>
                <a:gd name="T5" fmla="*/ 14862677 h 7"/>
                <a:gd name="T6" fmla="*/ 0 w 1"/>
                <a:gd name="T7" fmla="*/ 89187629 h 7"/>
                <a:gd name="T8" fmla="*/ 22686169 w 1"/>
                <a:gd name="T9" fmla="*/ 104050306 h 7"/>
                <a:gd name="T10" fmla="*/ 22686169 w 1"/>
                <a:gd name="T11" fmla="*/ 89187629 h 7"/>
                <a:gd name="T12" fmla="*/ 22686169 w 1"/>
                <a:gd name="T13" fmla="*/ 14862677 h 7"/>
                <a:gd name="T14" fmla="*/ 22686169 w 1"/>
                <a:gd name="T15" fmla="*/ 14862677 h 7"/>
                <a:gd name="T16" fmla="*/ 22686169 w 1"/>
                <a:gd name="T17" fmla="*/ 0 h 7"/>
                <a:gd name="T18" fmla="*/ 22686169 w 1"/>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7"/>
                <a:gd name="T32" fmla="*/ 1 w 1"/>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7">
                  <a:moveTo>
                    <a:pt x="1" y="0"/>
                  </a:moveTo>
                  <a:cubicBezTo>
                    <a:pt x="1" y="0"/>
                    <a:pt x="0" y="1"/>
                    <a:pt x="0" y="1"/>
                  </a:cubicBezTo>
                  <a:cubicBezTo>
                    <a:pt x="0" y="1"/>
                    <a:pt x="0" y="1"/>
                    <a:pt x="0" y="1"/>
                  </a:cubicBezTo>
                  <a:cubicBezTo>
                    <a:pt x="0" y="6"/>
                    <a:pt x="0" y="6"/>
                    <a:pt x="0" y="6"/>
                  </a:cubicBezTo>
                  <a:cubicBezTo>
                    <a:pt x="1" y="7"/>
                    <a:pt x="1" y="7"/>
                    <a:pt x="1" y="7"/>
                  </a:cubicBezTo>
                  <a:cubicBezTo>
                    <a:pt x="1" y="6"/>
                    <a:pt x="1" y="6"/>
                    <a:pt x="1" y="6"/>
                  </a:cubicBezTo>
                  <a:cubicBezTo>
                    <a:pt x="1" y="1"/>
                    <a:pt x="1" y="1"/>
                    <a:pt x="1" y="1"/>
                  </a:cubicBezTo>
                  <a:cubicBezTo>
                    <a:pt x="1" y="1"/>
                    <a:pt x="1" y="1"/>
                    <a:pt x="1" y="1"/>
                  </a:cubicBezTo>
                  <a:cubicBezTo>
                    <a:pt x="1" y="1"/>
                    <a:pt x="1" y="1"/>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69" name="Freeform 148"/>
            <p:cNvSpPr>
              <a:spLocks noChangeArrowheads="1"/>
            </p:cNvSpPr>
            <p:nvPr/>
          </p:nvSpPr>
          <p:spPr bwMode="auto">
            <a:xfrm>
              <a:off x="5199063" y="2174875"/>
              <a:ext cx="49213" cy="30163"/>
            </a:xfrm>
            <a:custGeom>
              <a:avLst/>
              <a:gdLst>
                <a:gd name="T0" fmla="*/ 57321788 w 13"/>
                <a:gd name="T1" fmla="*/ 0 h 8"/>
                <a:gd name="T2" fmla="*/ 57321788 w 13"/>
                <a:gd name="T3" fmla="*/ 0 h 8"/>
                <a:gd name="T4" fmla="*/ 57321788 w 13"/>
                <a:gd name="T5" fmla="*/ 56864796 h 8"/>
                <a:gd name="T6" fmla="*/ 57321788 w 13"/>
                <a:gd name="T7" fmla="*/ 42646712 h 8"/>
                <a:gd name="T8" fmla="*/ 57321788 w 13"/>
                <a:gd name="T9" fmla="*/ 71079110 h 8"/>
                <a:gd name="T10" fmla="*/ 85986468 w 13"/>
                <a:gd name="T11" fmla="*/ 99511507 h 8"/>
                <a:gd name="T12" fmla="*/ 57321788 w 13"/>
                <a:gd name="T13" fmla="*/ 85293423 h 8"/>
                <a:gd name="T14" fmla="*/ 57321788 w 13"/>
                <a:gd name="T15" fmla="*/ 56864796 h 8"/>
                <a:gd name="T16" fmla="*/ 42993234 w 13"/>
                <a:gd name="T17" fmla="*/ 56864796 h 8"/>
                <a:gd name="T18" fmla="*/ 57321788 w 13"/>
                <a:gd name="T19" fmla="*/ 0 h 8"/>
                <a:gd name="T20" fmla="*/ 0 w 13"/>
                <a:gd name="T21" fmla="*/ 113725821 h 8"/>
                <a:gd name="T22" fmla="*/ 42993234 w 13"/>
                <a:gd name="T23" fmla="*/ 113725821 h 8"/>
                <a:gd name="T24" fmla="*/ 157640596 w 13"/>
                <a:gd name="T25" fmla="*/ 113725821 h 8"/>
                <a:gd name="T26" fmla="*/ 186301490 w 13"/>
                <a:gd name="T27" fmla="*/ 113725821 h 8"/>
                <a:gd name="T28" fmla="*/ 128979702 w 13"/>
                <a:gd name="T29" fmla="*/ 0 h 8"/>
                <a:gd name="T30" fmla="*/ 128979702 w 13"/>
                <a:gd name="T31" fmla="*/ 0 h 8"/>
                <a:gd name="T32" fmla="*/ 128979702 w 13"/>
                <a:gd name="T33" fmla="*/ 0 h 8"/>
                <a:gd name="T34" fmla="*/ 128979702 w 13"/>
                <a:gd name="T35" fmla="*/ 0 h 8"/>
                <a:gd name="T36" fmla="*/ 143308256 w 13"/>
                <a:gd name="T37" fmla="*/ 56864796 h 8"/>
                <a:gd name="T38" fmla="*/ 128979702 w 13"/>
                <a:gd name="T39" fmla="*/ 56864796 h 8"/>
                <a:gd name="T40" fmla="*/ 143308256 w 13"/>
                <a:gd name="T41" fmla="*/ 85293423 h 8"/>
                <a:gd name="T42" fmla="*/ 100315022 w 13"/>
                <a:gd name="T43" fmla="*/ 99511507 h 8"/>
                <a:gd name="T44" fmla="*/ 128979702 w 13"/>
                <a:gd name="T45" fmla="*/ 71079110 h 8"/>
                <a:gd name="T46" fmla="*/ 128979702 w 13"/>
                <a:gd name="T47" fmla="*/ 56864796 h 8"/>
                <a:gd name="T48" fmla="*/ 143308256 w 13"/>
                <a:gd name="T49" fmla="*/ 56864796 h 8"/>
                <a:gd name="T50" fmla="*/ 128979702 w 13"/>
                <a:gd name="T51" fmla="*/ 0 h 8"/>
                <a:gd name="T52" fmla="*/ 100315022 w 13"/>
                <a:gd name="T53" fmla="*/ 99511507 h 8"/>
                <a:gd name="T54" fmla="*/ 57321788 w 13"/>
                <a:gd name="T55" fmla="*/ 0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
                <a:gd name="T85" fmla="*/ 0 h 8"/>
                <a:gd name="T86" fmla="*/ 13 w 13"/>
                <a:gd name="T87" fmla="*/ 8 h 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 h="8">
                  <a:moveTo>
                    <a:pt x="4" y="0"/>
                  </a:moveTo>
                  <a:cubicBezTo>
                    <a:pt x="4" y="0"/>
                    <a:pt x="4" y="0"/>
                    <a:pt x="4" y="0"/>
                  </a:cubicBezTo>
                  <a:cubicBezTo>
                    <a:pt x="3" y="2"/>
                    <a:pt x="4" y="4"/>
                    <a:pt x="4" y="4"/>
                  </a:cubicBezTo>
                  <a:cubicBezTo>
                    <a:pt x="4" y="3"/>
                    <a:pt x="4" y="3"/>
                    <a:pt x="4" y="3"/>
                  </a:cubicBezTo>
                  <a:cubicBezTo>
                    <a:pt x="4" y="5"/>
                    <a:pt x="4" y="5"/>
                    <a:pt x="4" y="5"/>
                  </a:cubicBezTo>
                  <a:cubicBezTo>
                    <a:pt x="6" y="7"/>
                    <a:pt x="6" y="7"/>
                    <a:pt x="6" y="7"/>
                  </a:cubicBezTo>
                  <a:cubicBezTo>
                    <a:pt x="4" y="6"/>
                    <a:pt x="4" y="6"/>
                    <a:pt x="4" y="6"/>
                  </a:cubicBezTo>
                  <a:cubicBezTo>
                    <a:pt x="4" y="4"/>
                    <a:pt x="4" y="4"/>
                    <a:pt x="4" y="4"/>
                  </a:cubicBezTo>
                  <a:cubicBezTo>
                    <a:pt x="3" y="4"/>
                    <a:pt x="3" y="4"/>
                    <a:pt x="3" y="4"/>
                  </a:cubicBezTo>
                  <a:cubicBezTo>
                    <a:pt x="3" y="2"/>
                    <a:pt x="4" y="0"/>
                    <a:pt x="4" y="0"/>
                  </a:cubicBezTo>
                  <a:cubicBezTo>
                    <a:pt x="2" y="1"/>
                    <a:pt x="0" y="3"/>
                    <a:pt x="0" y="8"/>
                  </a:cubicBezTo>
                  <a:cubicBezTo>
                    <a:pt x="3" y="8"/>
                    <a:pt x="3" y="8"/>
                    <a:pt x="3" y="8"/>
                  </a:cubicBezTo>
                  <a:cubicBezTo>
                    <a:pt x="11" y="8"/>
                    <a:pt x="11" y="8"/>
                    <a:pt x="11" y="8"/>
                  </a:cubicBezTo>
                  <a:cubicBezTo>
                    <a:pt x="13" y="8"/>
                    <a:pt x="13" y="8"/>
                    <a:pt x="13" y="8"/>
                  </a:cubicBezTo>
                  <a:cubicBezTo>
                    <a:pt x="13" y="3"/>
                    <a:pt x="12" y="1"/>
                    <a:pt x="9" y="0"/>
                  </a:cubicBezTo>
                  <a:cubicBezTo>
                    <a:pt x="9" y="0"/>
                    <a:pt x="9" y="0"/>
                    <a:pt x="9" y="0"/>
                  </a:cubicBezTo>
                  <a:cubicBezTo>
                    <a:pt x="9" y="0"/>
                    <a:pt x="9" y="0"/>
                    <a:pt x="9" y="0"/>
                  </a:cubicBezTo>
                  <a:cubicBezTo>
                    <a:pt x="9" y="0"/>
                    <a:pt x="9" y="0"/>
                    <a:pt x="9" y="0"/>
                  </a:cubicBezTo>
                  <a:cubicBezTo>
                    <a:pt x="9" y="0"/>
                    <a:pt x="10" y="2"/>
                    <a:pt x="10" y="4"/>
                  </a:cubicBezTo>
                  <a:cubicBezTo>
                    <a:pt x="9" y="4"/>
                    <a:pt x="9" y="4"/>
                    <a:pt x="9" y="4"/>
                  </a:cubicBezTo>
                  <a:cubicBezTo>
                    <a:pt x="10" y="6"/>
                    <a:pt x="10" y="6"/>
                    <a:pt x="10" y="6"/>
                  </a:cubicBezTo>
                  <a:cubicBezTo>
                    <a:pt x="7" y="7"/>
                    <a:pt x="7" y="7"/>
                    <a:pt x="7" y="7"/>
                  </a:cubicBezTo>
                  <a:cubicBezTo>
                    <a:pt x="9" y="5"/>
                    <a:pt x="9" y="5"/>
                    <a:pt x="9" y="5"/>
                  </a:cubicBezTo>
                  <a:cubicBezTo>
                    <a:pt x="9" y="4"/>
                    <a:pt x="9" y="4"/>
                    <a:pt x="9" y="4"/>
                  </a:cubicBezTo>
                  <a:cubicBezTo>
                    <a:pt x="10" y="4"/>
                    <a:pt x="10" y="4"/>
                    <a:pt x="10" y="4"/>
                  </a:cubicBezTo>
                  <a:cubicBezTo>
                    <a:pt x="10" y="4"/>
                    <a:pt x="10" y="2"/>
                    <a:pt x="9" y="0"/>
                  </a:cubicBezTo>
                  <a:cubicBezTo>
                    <a:pt x="9" y="0"/>
                    <a:pt x="9" y="5"/>
                    <a:pt x="7" y="7"/>
                  </a:cubicBezTo>
                  <a:cubicBezTo>
                    <a:pt x="7" y="7"/>
                    <a:pt x="4" y="4"/>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70" name="Freeform 149"/>
            <p:cNvSpPr>
              <a:spLocks noChangeArrowheads="1"/>
            </p:cNvSpPr>
            <p:nvPr/>
          </p:nvSpPr>
          <p:spPr bwMode="auto">
            <a:xfrm>
              <a:off x="5218113" y="2170113"/>
              <a:ext cx="3175" cy="7938"/>
            </a:xfrm>
            <a:custGeom>
              <a:avLst/>
              <a:gdLst>
                <a:gd name="T0" fmla="*/ 10080625 w 1"/>
                <a:gd name="T1" fmla="*/ 0 h 2"/>
                <a:gd name="T2" fmla="*/ 0 w 1"/>
                <a:gd name="T3" fmla="*/ 15752961 h 2"/>
                <a:gd name="T4" fmla="*/ 10080625 w 1"/>
                <a:gd name="T5" fmla="*/ 31505922 h 2"/>
                <a:gd name="T6" fmla="*/ 10080625 w 1"/>
                <a:gd name="T7" fmla="*/ 0 h 2"/>
                <a:gd name="T8" fmla="*/ 10080625 w 1"/>
                <a:gd name="T9" fmla="*/ 0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1" y="0"/>
                  </a:moveTo>
                  <a:cubicBezTo>
                    <a:pt x="0" y="1"/>
                    <a:pt x="0" y="1"/>
                    <a:pt x="0" y="1"/>
                  </a:cubicBezTo>
                  <a:cubicBezTo>
                    <a:pt x="1" y="2"/>
                    <a:pt x="1" y="2"/>
                    <a:pt x="1" y="2"/>
                  </a:cubicBezTo>
                  <a:cubicBezTo>
                    <a:pt x="1" y="1"/>
                    <a:pt x="1" y="0"/>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71" name="Freeform 150"/>
            <p:cNvSpPr>
              <a:spLocks noChangeArrowheads="1"/>
            </p:cNvSpPr>
            <p:nvPr/>
          </p:nvSpPr>
          <p:spPr bwMode="auto">
            <a:xfrm>
              <a:off x="5226050" y="2170113"/>
              <a:ext cx="7938" cy="7938"/>
            </a:xfrm>
            <a:custGeom>
              <a:avLst/>
              <a:gdLst>
                <a:gd name="T0" fmla="*/ 15752961 w 2"/>
                <a:gd name="T1" fmla="*/ 0 h 2"/>
                <a:gd name="T2" fmla="*/ 0 w 2"/>
                <a:gd name="T3" fmla="*/ 0 h 2"/>
                <a:gd name="T4" fmla="*/ 0 w 2"/>
                <a:gd name="T5" fmla="*/ 31505922 h 2"/>
                <a:gd name="T6" fmla="*/ 31505922 w 2"/>
                <a:gd name="T7" fmla="*/ 15752961 h 2"/>
                <a:gd name="T8" fmla="*/ 15752961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1" y="0"/>
                    <a:pt x="1" y="0"/>
                    <a:pt x="0" y="0"/>
                  </a:cubicBezTo>
                  <a:cubicBezTo>
                    <a:pt x="0" y="0"/>
                    <a:pt x="1" y="1"/>
                    <a:pt x="0" y="2"/>
                  </a:cubicBezTo>
                  <a:cubicBezTo>
                    <a:pt x="2" y="1"/>
                    <a:pt x="2" y="1"/>
                    <a:pt x="2" y="1"/>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72" name="Freeform 151"/>
            <p:cNvSpPr>
              <a:spLocks noEditPoints="1" noChangeArrowheads="1"/>
            </p:cNvSpPr>
            <p:nvPr/>
          </p:nvSpPr>
          <p:spPr bwMode="auto">
            <a:xfrm>
              <a:off x="5210175" y="2133600"/>
              <a:ext cx="26988" cy="36513"/>
            </a:xfrm>
            <a:custGeom>
              <a:avLst/>
              <a:gdLst>
                <a:gd name="T0" fmla="*/ 59458419 w 7"/>
                <a:gd name="T1" fmla="*/ 119989021 h 10"/>
                <a:gd name="T2" fmla="*/ 59458419 w 7"/>
                <a:gd name="T3" fmla="*/ 119989021 h 10"/>
                <a:gd name="T4" fmla="*/ 29729210 w 7"/>
                <a:gd name="T5" fmla="*/ 93323577 h 10"/>
                <a:gd name="T6" fmla="*/ 89187629 w 7"/>
                <a:gd name="T7" fmla="*/ 93323577 h 10"/>
                <a:gd name="T8" fmla="*/ 59458419 w 7"/>
                <a:gd name="T9" fmla="*/ 119989021 h 10"/>
                <a:gd name="T10" fmla="*/ 59458419 w 7"/>
                <a:gd name="T11" fmla="*/ 79992680 h 10"/>
                <a:gd name="T12" fmla="*/ 59458419 w 7"/>
                <a:gd name="T13" fmla="*/ 66661784 h 10"/>
                <a:gd name="T14" fmla="*/ 59458419 w 7"/>
                <a:gd name="T15" fmla="*/ 53327237 h 10"/>
                <a:gd name="T16" fmla="*/ 74321097 w 7"/>
                <a:gd name="T17" fmla="*/ 66661784 h 10"/>
                <a:gd name="T18" fmla="*/ 59458419 w 7"/>
                <a:gd name="T19" fmla="*/ 79992680 h 10"/>
                <a:gd name="T20" fmla="*/ 44591887 w 7"/>
                <a:gd name="T21" fmla="*/ 66661784 h 10"/>
                <a:gd name="T22" fmla="*/ 44591887 w 7"/>
                <a:gd name="T23" fmla="*/ 66661784 h 10"/>
                <a:gd name="T24" fmla="*/ 44591887 w 7"/>
                <a:gd name="T25" fmla="*/ 66661784 h 10"/>
                <a:gd name="T26" fmla="*/ 44591887 w 7"/>
                <a:gd name="T27" fmla="*/ 53327237 h 10"/>
                <a:gd name="T28" fmla="*/ 59458419 w 7"/>
                <a:gd name="T29" fmla="*/ 66661784 h 10"/>
                <a:gd name="T30" fmla="*/ 44591887 w 7"/>
                <a:gd name="T31" fmla="*/ 66661784 h 10"/>
                <a:gd name="T32" fmla="*/ 59458419 w 7"/>
                <a:gd name="T33" fmla="*/ 0 h 10"/>
                <a:gd name="T34" fmla="*/ 0 w 7"/>
                <a:gd name="T35" fmla="*/ 66661784 h 10"/>
                <a:gd name="T36" fmla="*/ 59458419 w 7"/>
                <a:gd name="T37" fmla="*/ 133319917 h 10"/>
                <a:gd name="T38" fmla="*/ 59458419 w 7"/>
                <a:gd name="T39" fmla="*/ 133319917 h 10"/>
                <a:gd name="T40" fmla="*/ 104050306 w 7"/>
                <a:gd name="T41" fmla="*/ 66661784 h 10"/>
                <a:gd name="T42" fmla="*/ 59458419 w 7"/>
                <a:gd name="T43" fmla="*/ 0 h 10"/>
                <a:gd name="T44" fmla="*/ 59458419 w 7"/>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4" y="9"/>
                  </a:moveTo>
                  <a:cubicBezTo>
                    <a:pt x="4" y="9"/>
                    <a:pt x="4" y="9"/>
                    <a:pt x="4" y="9"/>
                  </a:cubicBezTo>
                  <a:cubicBezTo>
                    <a:pt x="3" y="9"/>
                    <a:pt x="2" y="8"/>
                    <a:pt x="2" y="7"/>
                  </a:cubicBezTo>
                  <a:cubicBezTo>
                    <a:pt x="6" y="7"/>
                    <a:pt x="6" y="7"/>
                    <a:pt x="6" y="7"/>
                  </a:cubicBezTo>
                  <a:cubicBezTo>
                    <a:pt x="5" y="8"/>
                    <a:pt x="5" y="9"/>
                    <a:pt x="4" y="9"/>
                  </a:cubicBezTo>
                  <a:moveTo>
                    <a:pt x="4" y="6"/>
                  </a:moveTo>
                  <a:cubicBezTo>
                    <a:pt x="4" y="6"/>
                    <a:pt x="4" y="5"/>
                    <a:pt x="4" y="5"/>
                  </a:cubicBezTo>
                  <a:cubicBezTo>
                    <a:pt x="4" y="4"/>
                    <a:pt x="4" y="4"/>
                    <a:pt x="4" y="4"/>
                  </a:cubicBezTo>
                  <a:cubicBezTo>
                    <a:pt x="5" y="5"/>
                    <a:pt x="5" y="5"/>
                    <a:pt x="5" y="5"/>
                  </a:cubicBezTo>
                  <a:cubicBezTo>
                    <a:pt x="5" y="5"/>
                    <a:pt x="5" y="6"/>
                    <a:pt x="4" y="6"/>
                  </a:cubicBezTo>
                  <a:moveTo>
                    <a:pt x="3" y="5"/>
                  </a:moveTo>
                  <a:cubicBezTo>
                    <a:pt x="3" y="5"/>
                    <a:pt x="3" y="5"/>
                    <a:pt x="3" y="5"/>
                  </a:cubicBezTo>
                  <a:cubicBezTo>
                    <a:pt x="3" y="5"/>
                    <a:pt x="3" y="5"/>
                    <a:pt x="3" y="5"/>
                  </a:cubicBezTo>
                  <a:cubicBezTo>
                    <a:pt x="3" y="4"/>
                    <a:pt x="3" y="4"/>
                    <a:pt x="3" y="4"/>
                  </a:cubicBezTo>
                  <a:cubicBezTo>
                    <a:pt x="4" y="5"/>
                    <a:pt x="4" y="5"/>
                    <a:pt x="4" y="5"/>
                  </a:cubicBezTo>
                  <a:cubicBezTo>
                    <a:pt x="4" y="5"/>
                    <a:pt x="3" y="5"/>
                    <a:pt x="3" y="5"/>
                  </a:cubicBezTo>
                  <a:moveTo>
                    <a:pt x="4" y="0"/>
                  </a:moveTo>
                  <a:cubicBezTo>
                    <a:pt x="2" y="0"/>
                    <a:pt x="0" y="2"/>
                    <a:pt x="0" y="5"/>
                  </a:cubicBezTo>
                  <a:cubicBezTo>
                    <a:pt x="0" y="8"/>
                    <a:pt x="2" y="10"/>
                    <a:pt x="4" y="10"/>
                  </a:cubicBezTo>
                  <a:cubicBezTo>
                    <a:pt x="4" y="10"/>
                    <a:pt x="4" y="10"/>
                    <a:pt x="4" y="10"/>
                  </a:cubicBezTo>
                  <a:cubicBezTo>
                    <a:pt x="6" y="10"/>
                    <a:pt x="7" y="8"/>
                    <a:pt x="7" y="5"/>
                  </a:cubicBezTo>
                  <a:cubicBezTo>
                    <a:pt x="7" y="2"/>
                    <a:pt x="6" y="0"/>
                    <a:pt x="4"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73" name="Freeform 152"/>
            <p:cNvSpPr>
              <a:spLocks noChangeArrowheads="1"/>
            </p:cNvSpPr>
            <p:nvPr/>
          </p:nvSpPr>
          <p:spPr bwMode="auto">
            <a:xfrm>
              <a:off x="5368925" y="2174875"/>
              <a:ext cx="3175" cy="22225"/>
            </a:xfrm>
            <a:custGeom>
              <a:avLst/>
              <a:gdLst>
                <a:gd name="T0" fmla="*/ 0 w 1"/>
                <a:gd name="T1" fmla="*/ 0 h 6"/>
                <a:gd name="T2" fmla="*/ 0 w 1"/>
                <a:gd name="T3" fmla="*/ 13720233 h 6"/>
                <a:gd name="T4" fmla="*/ 0 w 1"/>
                <a:gd name="T5" fmla="*/ 13720233 h 6"/>
                <a:gd name="T6" fmla="*/ 0 w 1"/>
                <a:gd name="T7" fmla="*/ 82325104 h 6"/>
                <a:gd name="T8" fmla="*/ 10080625 w 1"/>
                <a:gd name="T9" fmla="*/ 82325104 h 6"/>
                <a:gd name="T10" fmla="*/ 10080625 w 1"/>
                <a:gd name="T11" fmla="*/ 82325104 h 6"/>
                <a:gd name="T12" fmla="*/ 10080625 w 1"/>
                <a:gd name="T13" fmla="*/ 13720233 h 6"/>
                <a:gd name="T14" fmla="*/ 10080625 w 1"/>
                <a:gd name="T15" fmla="*/ 13720233 h 6"/>
                <a:gd name="T16" fmla="*/ 10080625 w 1"/>
                <a:gd name="T17" fmla="*/ 0 h 6"/>
                <a:gd name="T18" fmla="*/ 0 w 1"/>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6"/>
                <a:gd name="T32" fmla="*/ 1 w 1"/>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6">
                  <a:moveTo>
                    <a:pt x="0" y="0"/>
                  </a:moveTo>
                  <a:cubicBezTo>
                    <a:pt x="0" y="0"/>
                    <a:pt x="0" y="0"/>
                    <a:pt x="0" y="1"/>
                  </a:cubicBezTo>
                  <a:cubicBezTo>
                    <a:pt x="0" y="1"/>
                    <a:pt x="0" y="1"/>
                    <a:pt x="0" y="1"/>
                  </a:cubicBezTo>
                  <a:cubicBezTo>
                    <a:pt x="0" y="6"/>
                    <a:pt x="0" y="6"/>
                    <a:pt x="0" y="6"/>
                  </a:cubicBezTo>
                  <a:cubicBezTo>
                    <a:pt x="1" y="6"/>
                    <a:pt x="1" y="6"/>
                    <a:pt x="1" y="6"/>
                  </a:cubicBezTo>
                  <a:cubicBezTo>
                    <a:pt x="1" y="6"/>
                    <a:pt x="1" y="6"/>
                    <a:pt x="1" y="6"/>
                  </a:cubicBezTo>
                  <a:cubicBezTo>
                    <a:pt x="1" y="1"/>
                    <a:pt x="1" y="1"/>
                    <a:pt x="1" y="1"/>
                  </a:cubicBezTo>
                  <a:cubicBezTo>
                    <a:pt x="1" y="1"/>
                    <a:pt x="1" y="1"/>
                    <a:pt x="1" y="1"/>
                  </a:cubicBezTo>
                  <a:cubicBezTo>
                    <a:pt x="1" y="1"/>
                    <a:pt x="1" y="0"/>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74" name="Freeform 153"/>
            <p:cNvSpPr>
              <a:spLocks noEditPoints="1" noChangeArrowheads="1"/>
            </p:cNvSpPr>
            <p:nvPr/>
          </p:nvSpPr>
          <p:spPr bwMode="auto">
            <a:xfrm>
              <a:off x="5346700" y="2174875"/>
              <a:ext cx="47625" cy="33338"/>
            </a:xfrm>
            <a:custGeom>
              <a:avLst/>
              <a:gdLst>
                <a:gd name="T0" fmla="*/ 40261442 w 13"/>
                <a:gd name="T1" fmla="*/ 54885461 h 9"/>
                <a:gd name="T2" fmla="*/ 53684365 w 13"/>
                <a:gd name="T3" fmla="*/ 0 h 9"/>
                <a:gd name="T4" fmla="*/ 53684365 w 13"/>
                <a:gd name="T5" fmla="*/ 54885461 h 9"/>
                <a:gd name="T6" fmla="*/ 53684365 w 13"/>
                <a:gd name="T7" fmla="*/ 54885461 h 9"/>
                <a:gd name="T8" fmla="*/ 53684365 w 13"/>
                <a:gd name="T9" fmla="*/ 68605900 h 9"/>
                <a:gd name="T10" fmla="*/ 80526548 w 13"/>
                <a:gd name="T11" fmla="*/ 96050482 h 9"/>
                <a:gd name="T12" fmla="*/ 53684365 w 13"/>
                <a:gd name="T13" fmla="*/ 82326339 h 9"/>
                <a:gd name="T14" fmla="*/ 53684365 w 13"/>
                <a:gd name="T15" fmla="*/ 54885461 h 9"/>
                <a:gd name="T16" fmla="*/ 40261442 w 13"/>
                <a:gd name="T17" fmla="*/ 54885461 h 9"/>
                <a:gd name="T18" fmla="*/ 53684365 w 13"/>
                <a:gd name="T19" fmla="*/ 0 h 9"/>
                <a:gd name="T20" fmla="*/ 53684365 w 13"/>
                <a:gd name="T21" fmla="*/ 0 h 9"/>
                <a:gd name="T22" fmla="*/ 53684365 w 13"/>
                <a:gd name="T23" fmla="*/ 0 h 9"/>
                <a:gd name="T24" fmla="*/ 0 w 13"/>
                <a:gd name="T25" fmla="*/ 123491360 h 9"/>
                <a:gd name="T26" fmla="*/ 40261442 w 13"/>
                <a:gd name="T27" fmla="*/ 123491360 h 9"/>
                <a:gd name="T28" fmla="*/ 134210913 w 13"/>
                <a:gd name="T29" fmla="*/ 123491360 h 9"/>
                <a:gd name="T30" fmla="*/ 174472356 w 13"/>
                <a:gd name="T31" fmla="*/ 123491360 h 9"/>
                <a:gd name="T32" fmla="*/ 120787990 w 13"/>
                <a:gd name="T33" fmla="*/ 0 h 9"/>
                <a:gd name="T34" fmla="*/ 120787990 w 13"/>
                <a:gd name="T35" fmla="*/ 0 h 9"/>
                <a:gd name="T36" fmla="*/ 120787990 w 13"/>
                <a:gd name="T37" fmla="*/ 0 h 9"/>
                <a:gd name="T38" fmla="*/ 120787990 w 13"/>
                <a:gd name="T39" fmla="*/ 0 h 9"/>
                <a:gd name="T40" fmla="*/ 134210913 w 13"/>
                <a:gd name="T41" fmla="*/ 54885461 h 9"/>
                <a:gd name="T42" fmla="*/ 120787990 w 13"/>
                <a:gd name="T43" fmla="*/ 54885461 h 9"/>
                <a:gd name="T44" fmla="*/ 120787990 w 13"/>
                <a:gd name="T45" fmla="*/ 82326339 h 9"/>
                <a:gd name="T46" fmla="*/ 93945808 w 13"/>
                <a:gd name="T47" fmla="*/ 96050482 h 9"/>
                <a:gd name="T48" fmla="*/ 120787990 w 13"/>
                <a:gd name="T49" fmla="*/ 82326339 h 9"/>
                <a:gd name="T50" fmla="*/ 120787990 w 13"/>
                <a:gd name="T51" fmla="*/ 54885461 h 9"/>
                <a:gd name="T52" fmla="*/ 134210913 w 13"/>
                <a:gd name="T53" fmla="*/ 54885461 h 9"/>
                <a:gd name="T54" fmla="*/ 120787990 w 13"/>
                <a:gd name="T55" fmla="*/ 0 h 9"/>
                <a:gd name="T56" fmla="*/ 93945808 w 13"/>
                <a:gd name="T57" fmla="*/ 96050482 h 9"/>
                <a:gd name="T58" fmla="*/ 53684365 w 13"/>
                <a:gd name="T59" fmla="*/ 0 h 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
                <a:gd name="T91" fmla="*/ 0 h 9"/>
                <a:gd name="T92" fmla="*/ 13 w 13"/>
                <a:gd name="T93" fmla="*/ 9 h 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 h="9">
                  <a:moveTo>
                    <a:pt x="3" y="4"/>
                  </a:moveTo>
                  <a:cubicBezTo>
                    <a:pt x="3" y="2"/>
                    <a:pt x="4" y="0"/>
                    <a:pt x="4" y="0"/>
                  </a:cubicBezTo>
                  <a:cubicBezTo>
                    <a:pt x="3" y="3"/>
                    <a:pt x="4" y="4"/>
                    <a:pt x="4" y="4"/>
                  </a:cubicBezTo>
                  <a:cubicBezTo>
                    <a:pt x="4" y="4"/>
                    <a:pt x="4" y="4"/>
                    <a:pt x="4" y="4"/>
                  </a:cubicBezTo>
                  <a:cubicBezTo>
                    <a:pt x="4" y="5"/>
                    <a:pt x="4" y="5"/>
                    <a:pt x="4" y="5"/>
                  </a:cubicBezTo>
                  <a:cubicBezTo>
                    <a:pt x="6" y="7"/>
                    <a:pt x="6" y="7"/>
                    <a:pt x="6" y="7"/>
                  </a:cubicBezTo>
                  <a:cubicBezTo>
                    <a:pt x="4" y="6"/>
                    <a:pt x="4" y="6"/>
                    <a:pt x="4" y="6"/>
                  </a:cubicBezTo>
                  <a:cubicBezTo>
                    <a:pt x="4" y="4"/>
                    <a:pt x="4" y="4"/>
                    <a:pt x="4" y="4"/>
                  </a:cubicBezTo>
                  <a:cubicBezTo>
                    <a:pt x="3" y="4"/>
                    <a:pt x="3" y="4"/>
                    <a:pt x="3" y="4"/>
                  </a:cubicBezTo>
                  <a:moveTo>
                    <a:pt x="4" y="0"/>
                  </a:moveTo>
                  <a:cubicBezTo>
                    <a:pt x="4" y="0"/>
                    <a:pt x="4" y="0"/>
                    <a:pt x="4" y="0"/>
                  </a:cubicBezTo>
                  <a:cubicBezTo>
                    <a:pt x="4" y="0"/>
                    <a:pt x="4" y="0"/>
                    <a:pt x="4" y="0"/>
                  </a:cubicBezTo>
                  <a:cubicBezTo>
                    <a:pt x="2" y="1"/>
                    <a:pt x="0" y="3"/>
                    <a:pt x="0" y="9"/>
                  </a:cubicBezTo>
                  <a:cubicBezTo>
                    <a:pt x="3" y="9"/>
                    <a:pt x="3" y="9"/>
                    <a:pt x="3" y="9"/>
                  </a:cubicBezTo>
                  <a:cubicBezTo>
                    <a:pt x="10" y="9"/>
                    <a:pt x="10" y="9"/>
                    <a:pt x="10" y="9"/>
                  </a:cubicBezTo>
                  <a:cubicBezTo>
                    <a:pt x="13" y="9"/>
                    <a:pt x="13" y="9"/>
                    <a:pt x="13" y="9"/>
                  </a:cubicBezTo>
                  <a:cubicBezTo>
                    <a:pt x="13" y="3"/>
                    <a:pt x="11" y="1"/>
                    <a:pt x="9" y="0"/>
                  </a:cubicBezTo>
                  <a:cubicBezTo>
                    <a:pt x="9" y="0"/>
                    <a:pt x="9" y="0"/>
                    <a:pt x="9" y="0"/>
                  </a:cubicBezTo>
                  <a:cubicBezTo>
                    <a:pt x="9" y="0"/>
                    <a:pt x="9" y="0"/>
                    <a:pt x="9" y="0"/>
                  </a:cubicBezTo>
                  <a:cubicBezTo>
                    <a:pt x="9" y="0"/>
                    <a:pt x="9" y="0"/>
                    <a:pt x="9" y="0"/>
                  </a:cubicBezTo>
                  <a:cubicBezTo>
                    <a:pt x="9" y="0"/>
                    <a:pt x="10" y="2"/>
                    <a:pt x="10" y="4"/>
                  </a:cubicBezTo>
                  <a:cubicBezTo>
                    <a:pt x="9" y="4"/>
                    <a:pt x="9" y="4"/>
                    <a:pt x="9" y="4"/>
                  </a:cubicBezTo>
                  <a:cubicBezTo>
                    <a:pt x="9" y="6"/>
                    <a:pt x="9" y="6"/>
                    <a:pt x="9" y="6"/>
                  </a:cubicBezTo>
                  <a:cubicBezTo>
                    <a:pt x="7" y="7"/>
                    <a:pt x="7" y="7"/>
                    <a:pt x="7" y="7"/>
                  </a:cubicBezTo>
                  <a:cubicBezTo>
                    <a:pt x="9" y="6"/>
                    <a:pt x="9" y="6"/>
                    <a:pt x="9" y="6"/>
                  </a:cubicBezTo>
                  <a:cubicBezTo>
                    <a:pt x="9" y="4"/>
                    <a:pt x="9" y="4"/>
                    <a:pt x="9" y="4"/>
                  </a:cubicBezTo>
                  <a:cubicBezTo>
                    <a:pt x="10" y="4"/>
                    <a:pt x="10" y="4"/>
                    <a:pt x="10" y="4"/>
                  </a:cubicBezTo>
                  <a:cubicBezTo>
                    <a:pt x="10" y="4"/>
                    <a:pt x="10" y="3"/>
                    <a:pt x="9" y="0"/>
                  </a:cubicBezTo>
                  <a:cubicBezTo>
                    <a:pt x="9" y="1"/>
                    <a:pt x="9" y="5"/>
                    <a:pt x="7" y="7"/>
                  </a:cubicBezTo>
                  <a:cubicBezTo>
                    <a:pt x="7" y="7"/>
                    <a:pt x="4" y="4"/>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75" name="Freeform 154"/>
            <p:cNvSpPr>
              <a:spLocks noChangeArrowheads="1"/>
            </p:cNvSpPr>
            <p:nvPr/>
          </p:nvSpPr>
          <p:spPr bwMode="auto">
            <a:xfrm>
              <a:off x="5364163" y="2174875"/>
              <a:ext cx="4763" cy="3175"/>
            </a:xfrm>
            <a:custGeom>
              <a:avLst/>
              <a:gdLst>
                <a:gd name="T0" fmla="*/ 0 w 1"/>
                <a:gd name="T1" fmla="*/ 0 h 1"/>
                <a:gd name="T2" fmla="*/ 0 w 1"/>
                <a:gd name="T3" fmla="*/ 0 h 1"/>
                <a:gd name="T4" fmla="*/ 22686169 w 1"/>
                <a:gd name="T5" fmla="*/ 10080625 h 1"/>
                <a:gd name="T6" fmla="*/ 22686169 w 1"/>
                <a:gd name="T7" fmla="*/ 0 h 1"/>
                <a:gd name="T8" fmla="*/ 0 w 1"/>
                <a:gd name="T9" fmla="*/ 0 h 1"/>
                <a:gd name="T10" fmla="*/ 0 60000 65536"/>
                <a:gd name="T11" fmla="*/ 0 60000 65536"/>
                <a:gd name="T12" fmla="*/ 0 60000 65536"/>
                <a:gd name="T13" fmla="*/ 0 60000 65536"/>
                <a:gd name="T14" fmla="*/ 0 60000 65536"/>
                <a:gd name="T15" fmla="*/ 0 w 1"/>
                <a:gd name="T16" fmla="*/ 0 h 1"/>
                <a:gd name="T17" fmla="*/ 1 w 1"/>
                <a:gd name="T18" fmla="*/ 1 h 1"/>
              </a:gdLst>
              <a:ahLst/>
              <a:cxnLst>
                <a:cxn ang="T10">
                  <a:pos x="T0" y="T1"/>
                </a:cxn>
                <a:cxn ang="T11">
                  <a:pos x="T2" y="T3"/>
                </a:cxn>
                <a:cxn ang="T12">
                  <a:pos x="T4" y="T5"/>
                </a:cxn>
                <a:cxn ang="T13">
                  <a:pos x="T6" y="T7"/>
                </a:cxn>
                <a:cxn ang="T14">
                  <a:pos x="T8" y="T9"/>
                </a:cxn>
              </a:cxnLst>
              <a:rect l="T15" t="T16" r="T17" b="T18"/>
              <a:pathLst>
                <a:path w="1" h="1">
                  <a:moveTo>
                    <a:pt x="0" y="0"/>
                  </a:moveTo>
                  <a:cubicBezTo>
                    <a:pt x="0" y="0"/>
                    <a:pt x="0" y="0"/>
                    <a:pt x="0" y="0"/>
                  </a:cubicBezTo>
                  <a:cubicBezTo>
                    <a:pt x="1" y="1"/>
                    <a:pt x="1" y="1"/>
                    <a:pt x="1" y="1"/>
                  </a:cubicBezTo>
                  <a:cubicBezTo>
                    <a:pt x="1" y="0"/>
                    <a:pt x="1" y="0"/>
                    <a:pt x="1" y="0"/>
                  </a:cubicBezTo>
                  <a:cubicBezTo>
                    <a:pt x="1"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76" name="Freeform 155"/>
            <p:cNvSpPr>
              <a:spLocks noChangeArrowheads="1"/>
            </p:cNvSpPr>
            <p:nvPr/>
          </p:nvSpPr>
          <p:spPr bwMode="auto">
            <a:xfrm>
              <a:off x="5372100" y="2174875"/>
              <a:ext cx="7938" cy="3175"/>
            </a:xfrm>
            <a:custGeom>
              <a:avLst/>
              <a:gdLst>
                <a:gd name="T0" fmla="*/ 15752961 w 2"/>
                <a:gd name="T1" fmla="*/ 0 h 1"/>
                <a:gd name="T2" fmla="*/ 0 w 2"/>
                <a:gd name="T3" fmla="*/ 0 h 1"/>
                <a:gd name="T4" fmla="*/ 0 w 2"/>
                <a:gd name="T5" fmla="*/ 10080625 h 1"/>
                <a:gd name="T6" fmla="*/ 31505922 w 2"/>
                <a:gd name="T7" fmla="*/ 0 h 1"/>
                <a:gd name="T8" fmla="*/ 15752961 w 2"/>
                <a:gd name="T9" fmla="*/ 0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1" y="0"/>
                  </a:moveTo>
                  <a:cubicBezTo>
                    <a:pt x="1" y="0"/>
                    <a:pt x="1" y="0"/>
                    <a:pt x="0" y="0"/>
                  </a:cubicBezTo>
                  <a:cubicBezTo>
                    <a:pt x="0" y="0"/>
                    <a:pt x="0" y="0"/>
                    <a:pt x="0" y="1"/>
                  </a:cubicBezTo>
                  <a:cubicBezTo>
                    <a:pt x="2" y="0"/>
                    <a:pt x="2" y="0"/>
                    <a:pt x="2"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77" name="Freeform 156"/>
            <p:cNvSpPr>
              <a:spLocks noEditPoints="1" noChangeArrowheads="1"/>
            </p:cNvSpPr>
            <p:nvPr/>
          </p:nvSpPr>
          <p:spPr bwMode="auto">
            <a:xfrm>
              <a:off x="5357813" y="2136775"/>
              <a:ext cx="25400" cy="33338"/>
            </a:xfrm>
            <a:custGeom>
              <a:avLst/>
              <a:gdLst>
                <a:gd name="T0" fmla="*/ 52665086 w 7"/>
                <a:gd name="T1" fmla="*/ 109770921 h 9"/>
                <a:gd name="T2" fmla="*/ 52665086 w 7"/>
                <a:gd name="T3" fmla="*/ 109770921 h 9"/>
                <a:gd name="T4" fmla="*/ 26332543 w 7"/>
                <a:gd name="T5" fmla="*/ 82326339 h 9"/>
                <a:gd name="T6" fmla="*/ 65833171 w 7"/>
                <a:gd name="T7" fmla="*/ 82326339 h 9"/>
                <a:gd name="T8" fmla="*/ 52665086 w 7"/>
                <a:gd name="T9" fmla="*/ 109770921 h 9"/>
                <a:gd name="T10" fmla="*/ 52665086 w 7"/>
                <a:gd name="T11" fmla="*/ 68605900 h 9"/>
                <a:gd name="T12" fmla="*/ 52665086 w 7"/>
                <a:gd name="T13" fmla="*/ 54885461 h 9"/>
                <a:gd name="T14" fmla="*/ 52665086 w 7"/>
                <a:gd name="T15" fmla="*/ 54885461 h 9"/>
                <a:gd name="T16" fmla="*/ 65833171 w 7"/>
                <a:gd name="T17" fmla="*/ 54885461 h 9"/>
                <a:gd name="T18" fmla="*/ 52665086 w 7"/>
                <a:gd name="T19" fmla="*/ 68605900 h 9"/>
                <a:gd name="T20" fmla="*/ 39500629 w 7"/>
                <a:gd name="T21" fmla="*/ 68605900 h 9"/>
                <a:gd name="T22" fmla="*/ 26332543 w 7"/>
                <a:gd name="T23" fmla="*/ 54885461 h 9"/>
                <a:gd name="T24" fmla="*/ 39500629 w 7"/>
                <a:gd name="T25" fmla="*/ 54885461 h 9"/>
                <a:gd name="T26" fmla="*/ 39500629 w 7"/>
                <a:gd name="T27" fmla="*/ 54885461 h 9"/>
                <a:gd name="T28" fmla="*/ 39500629 w 7"/>
                <a:gd name="T29" fmla="*/ 68605900 h 9"/>
                <a:gd name="T30" fmla="*/ 52665086 w 7"/>
                <a:gd name="T31" fmla="*/ 0 h 9"/>
                <a:gd name="T32" fmla="*/ 0 w 7"/>
                <a:gd name="T33" fmla="*/ 54885461 h 9"/>
                <a:gd name="T34" fmla="*/ 52665086 w 7"/>
                <a:gd name="T35" fmla="*/ 123491360 h 9"/>
                <a:gd name="T36" fmla="*/ 52665086 w 7"/>
                <a:gd name="T37" fmla="*/ 123491360 h 9"/>
                <a:gd name="T38" fmla="*/ 92165714 w 7"/>
                <a:gd name="T39" fmla="*/ 68605900 h 9"/>
                <a:gd name="T40" fmla="*/ 52665086 w 7"/>
                <a:gd name="T41" fmla="*/ 0 h 9"/>
                <a:gd name="T42" fmla="*/ 52665086 w 7"/>
                <a:gd name="T43" fmla="*/ 0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4" y="8"/>
                  </a:moveTo>
                  <a:cubicBezTo>
                    <a:pt x="4" y="8"/>
                    <a:pt x="4" y="8"/>
                    <a:pt x="4" y="8"/>
                  </a:cubicBezTo>
                  <a:cubicBezTo>
                    <a:pt x="3" y="8"/>
                    <a:pt x="2" y="7"/>
                    <a:pt x="2" y="6"/>
                  </a:cubicBezTo>
                  <a:cubicBezTo>
                    <a:pt x="5" y="6"/>
                    <a:pt x="5" y="6"/>
                    <a:pt x="5" y="6"/>
                  </a:cubicBezTo>
                  <a:cubicBezTo>
                    <a:pt x="5" y="7"/>
                    <a:pt x="5" y="8"/>
                    <a:pt x="4" y="8"/>
                  </a:cubicBezTo>
                  <a:moveTo>
                    <a:pt x="4" y="5"/>
                  </a:moveTo>
                  <a:cubicBezTo>
                    <a:pt x="4" y="4"/>
                    <a:pt x="4" y="4"/>
                    <a:pt x="4" y="4"/>
                  </a:cubicBezTo>
                  <a:cubicBezTo>
                    <a:pt x="4" y="4"/>
                    <a:pt x="4" y="4"/>
                    <a:pt x="4" y="4"/>
                  </a:cubicBezTo>
                  <a:cubicBezTo>
                    <a:pt x="5" y="4"/>
                    <a:pt x="5" y="4"/>
                    <a:pt x="5" y="4"/>
                  </a:cubicBezTo>
                  <a:cubicBezTo>
                    <a:pt x="4" y="5"/>
                    <a:pt x="4" y="5"/>
                    <a:pt x="4" y="5"/>
                  </a:cubicBezTo>
                  <a:moveTo>
                    <a:pt x="3" y="5"/>
                  </a:moveTo>
                  <a:cubicBezTo>
                    <a:pt x="2" y="4"/>
                    <a:pt x="2" y="4"/>
                    <a:pt x="2" y="4"/>
                  </a:cubicBezTo>
                  <a:cubicBezTo>
                    <a:pt x="3" y="4"/>
                    <a:pt x="3" y="4"/>
                    <a:pt x="3" y="4"/>
                  </a:cubicBezTo>
                  <a:cubicBezTo>
                    <a:pt x="3" y="4"/>
                    <a:pt x="3" y="4"/>
                    <a:pt x="3" y="4"/>
                  </a:cubicBezTo>
                  <a:cubicBezTo>
                    <a:pt x="3" y="5"/>
                    <a:pt x="3" y="5"/>
                    <a:pt x="3" y="5"/>
                  </a:cubicBezTo>
                  <a:moveTo>
                    <a:pt x="4" y="0"/>
                  </a:moveTo>
                  <a:cubicBezTo>
                    <a:pt x="2" y="0"/>
                    <a:pt x="0" y="2"/>
                    <a:pt x="0" y="4"/>
                  </a:cubicBezTo>
                  <a:cubicBezTo>
                    <a:pt x="0" y="7"/>
                    <a:pt x="2" y="9"/>
                    <a:pt x="4" y="9"/>
                  </a:cubicBezTo>
                  <a:cubicBezTo>
                    <a:pt x="4" y="9"/>
                    <a:pt x="4" y="9"/>
                    <a:pt x="4" y="9"/>
                  </a:cubicBezTo>
                  <a:cubicBezTo>
                    <a:pt x="6" y="9"/>
                    <a:pt x="7" y="7"/>
                    <a:pt x="7" y="5"/>
                  </a:cubicBezTo>
                  <a:cubicBezTo>
                    <a:pt x="7" y="2"/>
                    <a:pt x="6" y="0"/>
                    <a:pt x="4"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78" name="Freeform 157"/>
            <p:cNvSpPr>
              <a:spLocks noChangeArrowheads="1"/>
            </p:cNvSpPr>
            <p:nvPr/>
          </p:nvSpPr>
          <p:spPr bwMode="auto">
            <a:xfrm>
              <a:off x="5226050" y="2106613"/>
              <a:ext cx="146050" cy="22225"/>
            </a:xfrm>
            <a:custGeom>
              <a:avLst/>
              <a:gdLst>
                <a:gd name="T0" fmla="*/ 0 w 92"/>
                <a:gd name="T1" fmla="*/ 0 h 14"/>
                <a:gd name="T2" fmla="*/ 0 w 92"/>
                <a:gd name="T3" fmla="*/ 0 h 14"/>
                <a:gd name="T4" fmla="*/ 0 w 92"/>
                <a:gd name="T5" fmla="*/ 30241875 h 14"/>
                <a:gd name="T6" fmla="*/ 0 w 92"/>
                <a:gd name="T7" fmla="*/ 35282188 h 14"/>
                <a:gd name="T8" fmla="*/ 0 w 92"/>
                <a:gd name="T9" fmla="*/ 30241875 h 14"/>
                <a:gd name="T10" fmla="*/ 0 w 92"/>
                <a:gd name="T11" fmla="*/ 0 h 14"/>
                <a:gd name="T12" fmla="*/ 231854375 w 92"/>
                <a:gd name="T13" fmla="*/ 5040313 h 14"/>
                <a:gd name="T14" fmla="*/ 231854375 w 92"/>
                <a:gd name="T15" fmla="*/ 35282188 h 14"/>
                <a:gd name="T16" fmla="*/ 231854375 w 92"/>
                <a:gd name="T17" fmla="*/ 35282188 h 14"/>
                <a:gd name="T18" fmla="*/ 231854375 w 92"/>
                <a:gd name="T19" fmla="*/ 35282188 h 14"/>
                <a:gd name="T20" fmla="*/ 231854375 w 92"/>
                <a:gd name="T21" fmla="*/ 5040313 h 14"/>
                <a:gd name="T22" fmla="*/ 231854375 w 92"/>
                <a:gd name="T23" fmla="*/ 0 h 14"/>
                <a:gd name="T24" fmla="*/ 113407825 w 92"/>
                <a:gd name="T25" fmla="*/ 0 h 14"/>
                <a:gd name="T26" fmla="*/ 113407825 w 92"/>
                <a:gd name="T27" fmla="*/ 0 h 14"/>
                <a:gd name="T28" fmla="*/ 113407825 w 92"/>
                <a:gd name="T29" fmla="*/ 5040313 h 14"/>
                <a:gd name="T30" fmla="*/ 113407825 w 92"/>
                <a:gd name="T31" fmla="*/ 0 h 14"/>
                <a:gd name="T32" fmla="*/ 113407825 w 92"/>
                <a:gd name="T33" fmla="*/ 0 h 14"/>
                <a:gd name="T34" fmla="*/ 0 w 92"/>
                <a:gd name="T35" fmla="*/ 0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2"/>
                <a:gd name="T55" fmla="*/ 0 h 14"/>
                <a:gd name="T56" fmla="*/ 92 w 92"/>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2" h="14">
                  <a:moveTo>
                    <a:pt x="0" y="0"/>
                  </a:moveTo>
                  <a:lnTo>
                    <a:pt x="0" y="0"/>
                  </a:lnTo>
                  <a:lnTo>
                    <a:pt x="0" y="12"/>
                  </a:lnTo>
                  <a:lnTo>
                    <a:pt x="0" y="14"/>
                  </a:lnTo>
                  <a:lnTo>
                    <a:pt x="0" y="12"/>
                  </a:lnTo>
                  <a:lnTo>
                    <a:pt x="0" y="0"/>
                  </a:lnTo>
                  <a:lnTo>
                    <a:pt x="92" y="2"/>
                  </a:lnTo>
                  <a:lnTo>
                    <a:pt x="92" y="14"/>
                  </a:lnTo>
                  <a:lnTo>
                    <a:pt x="92" y="2"/>
                  </a:lnTo>
                  <a:lnTo>
                    <a:pt x="92" y="0"/>
                  </a:lnTo>
                  <a:lnTo>
                    <a:pt x="45" y="0"/>
                  </a:lnTo>
                  <a:lnTo>
                    <a:pt x="45" y="2"/>
                  </a:lnTo>
                  <a:lnTo>
                    <a:pt x="4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79" name="Freeform 158"/>
            <p:cNvSpPr>
              <a:spLocks noChangeArrowheads="1"/>
            </p:cNvSpPr>
            <p:nvPr/>
          </p:nvSpPr>
          <p:spPr bwMode="auto">
            <a:xfrm>
              <a:off x="5226050" y="2106613"/>
              <a:ext cx="146050" cy="22225"/>
            </a:xfrm>
            <a:custGeom>
              <a:avLst/>
              <a:gdLst>
                <a:gd name="T0" fmla="*/ 0 w 92"/>
                <a:gd name="T1" fmla="*/ 0 h 14"/>
                <a:gd name="T2" fmla="*/ 0 w 92"/>
                <a:gd name="T3" fmla="*/ 0 h 14"/>
                <a:gd name="T4" fmla="*/ 0 w 92"/>
                <a:gd name="T5" fmla="*/ 30241875 h 14"/>
                <a:gd name="T6" fmla="*/ 0 w 92"/>
                <a:gd name="T7" fmla="*/ 35282188 h 14"/>
                <a:gd name="T8" fmla="*/ 0 w 92"/>
                <a:gd name="T9" fmla="*/ 30241875 h 14"/>
                <a:gd name="T10" fmla="*/ 0 w 92"/>
                <a:gd name="T11" fmla="*/ 0 h 14"/>
                <a:gd name="T12" fmla="*/ 231854375 w 92"/>
                <a:gd name="T13" fmla="*/ 5040313 h 14"/>
                <a:gd name="T14" fmla="*/ 231854375 w 92"/>
                <a:gd name="T15" fmla="*/ 35282188 h 14"/>
                <a:gd name="T16" fmla="*/ 231854375 w 92"/>
                <a:gd name="T17" fmla="*/ 35282188 h 14"/>
                <a:gd name="T18" fmla="*/ 231854375 w 92"/>
                <a:gd name="T19" fmla="*/ 35282188 h 14"/>
                <a:gd name="T20" fmla="*/ 231854375 w 92"/>
                <a:gd name="T21" fmla="*/ 5040313 h 14"/>
                <a:gd name="T22" fmla="*/ 231854375 w 92"/>
                <a:gd name="T23" fmla="*/ 0 h 14"/>
                <a:gd name="T24" fmla="*/ 113407825 w 92"/>
                <a:gd name="T25" fmla="*/ 0 h 14"/>
                <a:gd name="T26" fmla="*/ 113407825 w 92"/>
                <a:gd name="T27" fmla="*/ 0 h 14"/>
                <a:gd name="T28" fmla="*/ 113407825 w 92"/>
                <a:gd name="T29" fmla="*/ 5040313 h 14"/>
                <a:gd name="T30" fmla="*/ 113407825 w 92"/>
                <a:gd name="T31" fmla="*/ 0 h 14"/>
                <a:gd name="T32" fmla="*/ 113407825 w 92"/>
                <a:gd name="T33" fmla="*/ 0 h 14"/>
                <a:gd name="T34" fmla="*/ 0 w 92"/>
                <a:gd name="T35" fmla="*/ 0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2"/>
                <a:gd name="T55" fmla="*/ 0 h 14"/>
                <a:gd name="T56" fmla="*/ 92 w 92"/>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2" h="14">
                  <a:moveTo>
                    <a:pt x="0" y="0"/>
                  </a:moveTo>
                  <a:lnTo>
                    <a:pt x="0" y="0"/>
                  </a:lnTo>
                  <a:lnTo>
                    <a:pt x="0" y="12"/>
                  </a:lnTo>
                  <a:lnTo>
                    <a:pt x="0" y="14"/>
                  </a:lnTo>
                  <a:lnTo>
                    <a:pt x="0" y="12"/>
                  </a:lnTo>
                  <a:lnTo>
                    <a:pt x="0" y="0"/>
                  </a:lnTo>
                  <a:lnTo>
                    <a:pt x="92" y="2"/>
                  </a:lnTo>
                  <a:lnTo>
                    <a:pt x="92" y="14"/>
                  </a:lnTo>
                  <a:lnTo>
                    <a:pt x="92" y="2"/>
                  </a:lnTo>
                  <a:lnTo>
                    <a:pt x="92" y="0"/>
                  </a:lnTo>
                  <a:lnTo>
                    <a:pt x="45" y="0"/>
                  </a:lnTo>
                  <a:lnTo>
                    <a:pt x="45" y="2"/>
                  </a:lnTo>
                  <a:lnTo>
                    <a:pt x="45"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80" name="Freeform 159"/>
            <p:cNvSpPr>
              <a:spLocks noChangeArrowheads="1"/>
            </p:cNvSpPr>
            <p:nvPr/>
          </p:nvSpPr>
          <p:spPr bwMode="auto">
            <a:xfrm>
              <a:off x="5297488" y="2084388"/>
              <a:ext cx="1" cy="25400"/>
            </a:xfrm>
            <a:custGeom>
              <a:avLst/>
              <a:gdLst>
                <a:gd name="T0" fmla="*/ 0 w 1"/>
                <a:gd name="T1" fmla="*/ 0 h 16"/>
                <a:gd name="T2" fmla="*/ 0 w 1"/>
                <a:gd name="T3" fmla="*/ 0 h 16"/>
                <a:gd name="T4" fmla="*/ 0 w 1"/>
                <a:gd name="T5" fmla="*/ 35282188 h 16"/>
                <a:gd name="T6" fmla="*/ 0 w 1"/>
                <a:gd name="T7" fmla="*/ 35282188 h 16"/>
                <a:gd name="T8" fmla="*/ 0 w 1"/>
                <a:gd name="T9" fmla="*/ 40322500 h 16"/>
                <a:gd name="T10" fmla="*/ 0 w 1"/>
                <a:gd name="T11" fmla="*/ 35282188 h 16"/>
                <a:gd name="T12" fmla="*/ 0 w 1"/>
                <a:gd name="T13" fmla="*/ 35282188 h 16"/>
                <a:gd name="T14" fmla="*/ 0 w 1"/>
                <a:gd name="T15" fmla="*/ 0 h 16"/>
                <a:gd name="T16" fmla="*/ 0 w 1"/>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6"/>
                <a:gd name="T29" fmla="*/ 1 w 1"/>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6">
                  <a:moveTo>
                    <a:pt x="0" y="0"/>
                  </a:moveTo>
                  <a:lnTo>
                    <a:pt x="0" y="0"/>
                  </a:lnTo>
                  <a:lnTo>
                    <a:pt x="0" y="14"/>
                  </a:lnTo>
                  <a:lnTo>
                    <a:pt x="0" y="16"/>
                  </a:lnTo>
                  <a:lnTo>
                    <a:pt x="0"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81" name="Freeform 160"/>
            <p:cNvSpPr>
              <a:spLocks noChangeArrowheads="1"/>
            </p:cNvSpPr>
            <p:nvPr/>
          </p:nvSpPr>
          <p:spPr bwMode="auto">
            <a:xfrm>
              <a:off x="5297488" y="2084388"/>
              <a:ext cx="1" cy="25400"/>
            </a:xfrm>
            <a:custGeom>
              <a:avLst/>
              <a:gdLst>
                <a:gd name="T0" fmla="*/ 0 w 1"/>
                <a:gd name="T1" fmla="*/ 0 h 16"/>
                <a:gd name="T2" fmla="*/ 0 w 1"/>
                <a:gd name="T3" fmla="*/ 0 h 16"/>
                <a:gd name="T4" fmla="*/ 0 w 1"/>
                <a:gd name="T5" fmla="*/ 35282188 h 16"/>
                <a:gd name="T6" fmla="*/ 0 w 1"/>
                <a:gd name="T7" fmla="*/ 35282188 h 16"/>
                <a:gd name="T8" fmla="*/ 0 w 1"/>
                <a:gd name="T9" fmla="*/ 40322500 h 16"/>
                <a:gd name="T10" fmla="*/ 0 w 1"/>
                <a:gd name="T11" fmla="*/ 35282188 h 16"/>
                <a:gd name="T12" fmla="*/ 0 w 1"/>
                <a:gd name="T13" fmla="*/ 35282188 h 16"/>
                <a:gd name="T14" fmla="*/ 0 w 1"/>
                <a:gd name="T15" fmla="*/ 0 h 16"/>
                <a:gd name="T16" fmla="*/ 0 w 1"/>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6"/>
                <a:gd name="T29" fmla="*/ 1 w 1"/>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6">
                  <a:moveTo>
                    <a:pt x="0" y="0"/>
                  </a:moveTo>
                  <a:lnTo>
                    <a:pt x="0" y="0"/>
                  </a:lnTo>
                  <a:lnTo>
                    <a:pt x="0" y="14"/>
                  </a:lnTo>
                  <a:lnTo>
                    <a:pt x="0" y="16"/>
                  </a:lnTo>
                  <a:lnTo>
                    <a:pt x="0" y="1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82" name="Freeform 161"/>
            <p:cNvSpPr>
              <a:spLocks noChangeArrowheads="1"/>
            </p:cNvSpPr>
            <p:nvPr/>
          </p:nvSpPr>
          <p:spPr bwMode="auto">
            <a:xfrm>
              <a:off x="3527425" y="3414713"/>
              <a:ext cx="19050" cy="79375"/>
            </a:xfrm>
            <a:custGeom>
              <a:avLst/>
              <a:gdLst>
                <a:gd name="T0" fmla="*/ 58064400 w 5"/>
                <a:gd name="T1" fmla="*/ 0 h 21"/>
                <a:gd name="T2" fmla="*/ 29032200 w 5"/>
                <a:gd name="T3" fmla="*/ 0 h 21"/>
                <a:gd name="T4" fmla="*/ 14516100 w 5"/>
                <a:gd name="T5" fmla="*/ 42858720 h 21"/>
                <a:gd name="T6" fmla="*/ 14516100 w 5"/>
                <a:gd name="T7" fmla="*/ 42858720 h 21"/>
                <a:gd name="T8" fmla="*/ 0 w 5"/>
                <a:gd name="T9" fmla="*/ 271443601 h 21"/>
                <a:gd name="T10" fmla="*/ 43548300 w 5"/>
                <a:gd name="T11" fmla="*/ 300018601 h 21"/>
                <a:gd name="T12" fmla="*/ 72580500 w 5"/>
                <a:gd name="T13" fmla="*/ 257159881 h 21"/>
                <a:gd name="T14" fmla="*/ 58064400 w 5"/>
                <a:gd name="T15" fmla="*/ 42858720 h 21"/>
                <a:gd name="T16" fmla="*/ 58064400 w 5"/>
                <a:gd name="T17" fmla="*/ 28575000 h 21"/>
                <a:gd name="T18" fmla="*/ 58064400 w 5"/>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21"/>
                <a:gd name="T32" fmla="*/ 5 w 5"/>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21">
                  <a:moveTo>
                    <a:pt x="4" y="0"/>
                  </a:moveTo>
                  <a:cubicBezTo>
                    <a:pt x="2" y="0"/>
                    <a:pt x="2" y="0"/>
                    <a:pt x="2" y="0"/>
                  </a:cubicBezTo>
                  <a:cubicBezTo>
                    <a:pt x="2" y="0"/>
                    <a:pt x="1" y="1"/>
                    <a:pt x="1" y="3"/>
                  </a:cubicBezTo>
                  <a:cubicBezTo>
                    <a:pt x="1" y="3"/>
                    <a:pt x="1" y="3"/>
                    <a:pt x="1" y="3"/>
                  </a:cubicBezTo>
                  <a:cubicBezTo>
                    <a:pt x="0" y="19"/>
                    <a:pt x="0" y="19"/>
                    <a:pt x="0" y="19"/>
                  </a:cubicBezTo>
                  <a:cubicBezTo>
                    <a:pt x="3" y="21"/>
                    <a:pt x="3" y="21"/>
                    <a:pt x="3" y="21"/>
                  </a:cubicBezTo>
                  <a:cubicBezTo>
                    <a:pt x="5" y="18"/>
                    <a:pt x="5" y="18"/>
                    <a:pt x="5" y="18"/>
                  </a:cubicBezTo>
                  <a:cubicBezTo>
                    <a:pt x="4" y="3"/>
                    <a:pt x="4" y="3"/>
                    <a:pt x="4" y="3"/>
                  </a:cubicBezTo>
                  <a:cubicBezTo>
                    <a:pt x="4" y="2"/>
                    <a:pt x="4" y="2"/>
                    <a:pt x="4" y="2"/>
                  </a:cubicBezTo>
                  <a:cubicBezTo>
                    <a:pt x="4" y="2"/>
                    <a:pt x="4" y="1"/>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83" name="Freeform 162"/>
            <p:cNvSpPr>
              <a:spLocks noChangeArrowheads="1"/>
            </p:cNvSpPr>
            <p:nvPr/>
          </p:nvSpPr>
          <p:spPr bwMode="auto">
            <a:xfrm>
              <a:off x="3436938" y="3411538"/>
              <a:ext cx="198438" cy="123825"/>
            </a:xfrm>
            <a:custGeom>
              <a:avLst/>
              <a:gdLst>
                <a:gd name="T0" fmla="*/ 504661531 w 53"/>
                <a:gd name="T1" fmla="*/ 0 h 33"/>
                <a:gd name="T2" fmla="*/ 504661531 w 53"/>
                <a:gd name="T3" fmla="*/ 0 h 33"/>
                <a:gd name="T4" fmla="*/ 504661531 w 53"/>
                <a:gd name="T5" fmla="*/ 0 h 33"/>
                <a:gd name="T6" fmla="*/ 504661531 w 53"/>
                <a:gd name="T7" fmla="*/ 0 h 33"/>
                <a:gd name="T8" fmla="*/ 546715411 w 53"/>
                <a:gd name="T9" fmla="*/ 197114391 h 33"/>
                <a:gd name="T10" fmla="*/ 504661531 w 53"/>
                <a:gd name="T11" fmla="*/ 197114391 h 33"/>
                <a:gd name="T12" fmla="*/ 518679491 w 53"/>
                <a:gd name="T13" fmla="*/ 267510780 h 33"/>
                <a:gd name="T14" fmla="*/ 392514108 w 53"/>
                <a:gd name="T15" fmla="*/ 323828641 h 33"/>
                <a:gd name="T16" fmla="*/ 504661531 w 53"/>
                <a:gd name="T17" fmla="*/ 253432252 h 33"/>
                <a:gd name="T18" fmla="*/ 490643571 w 53"/>
                <a:gd name="T19" fmla="*/ 183035864 h 33"/>
                <a:gd name="T20" fmla="*/ 546715411 w 53"/>
                <a:gd name="T21" fmla="*/ 168953584 h 33"/>
                <a:gd name="T22" fmla="*/ 504661531 w 53"/>
                <a:gd name="T23" fmla="*/ 0 h 33"/>
                <a:gd name="T24" fmla="*/ 378496148 w 53"/>
                <a:gd name="T25" fmla="*/ 337910920 h 33"/>
                <a:gd name="T26" fmla="*/ 238312806 w 53"/>
                <a:gd name="T27" fmla="*/ 28160807 h 33"/>
                <a:gd name="T28" fmla="*/ 238312806 w 53"/>
                <a:gd name="T29" fmla="*/ 42239334 h 33"/>
                <a:gd name="T30" fmla="*/ 196258926 w 53"/>
                <a:gd name="T31" fmla="*/ 225271445 h 33"/>
                <a:gd name="T32" fmla="*/ 238312806 w 53"/>
                <a:gd name="T33" fmla="*/ 211192918 h 33"/>
                <a:gd name="T34" fmla="*/ 238312806 w 53"/>
                <a:gd name="T35" fmla="*/ 281589307 h 33"/>
                <a:gd name="T36" fmla="*/ 350460229 w 53"/>
                <a:gd name="T37" fmla="*/ 337910920 h 33"/>
                <a:gd name="T38" fmla="*/ 224294846 w 53"/>
                <a:gd name="T39" fmla="*/ 309750114 h 33"/>
                <a:gd name="T40" fmla="*/ 224294846 w 53"/>
                <a:gd name="T41" fmla="*/ 239353725 h 33"/>
                <a:gd name="T42" fmla="*/ 182237222 w 53"/>
                <a:gd name="T43" fmla="*/ 239353725 h 33"/>
                <a:gd name="T44" fmla="*/ 238312806 w 53"/>
                <a:gd name="T45" fmla="*/ 42239334 h 33"/>
                <a:gd name="T46" fmla="*/ 0 w 53"/>
                <a:gd name="T47" fmla="*/ 464625170 h 33"/>
                <a:gd name="T48" fmla="*/ 154201302 w 53"/>
                <a:gd name="T49" fmla="*/ 436464364 h 33"/>
                <a:gd name="T50" fmla="*/ 588773034 w 53"/>
                <a:gd name="T51" fmla="*/ 380146502 h 33"/>
                <a:gd name="T52" fmla="*/ 742974337 w 53"/>
                <a:gd name="T53" fmla="*/ 366067975 h 33"/>
                <a:gd name="T54" fmla="*/ 504661531 w 53"/>
                <a:gd name="T55" fmla="*/ 0 h 3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3"/>
                <a:gd name="T85" fmla="*/ 0 h 33"/>
                <a:gd name="T86" fmla="*/ 53 w 53"/>
                <a:gd name="T87" fmla="*/ 33 h 3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3" h="33">
                  <a:moveTo>
                    <a:pt x="36" y="0"/>
                  </a:moveTo>
                  <a:cubicBezTo>
                    <a:pt x="36" y="0"/>
                    <a:pt x="36" y="0"/>
                    <a:pt x="36" y="0"/>
                  </a:cubicBezTo>
                  <a:cubicBezTo>
                    <a:pt x="36" y="0"/>
                    <a:pt x="36" y="0"/>
                    <a:pt x="36" y="0"/>
                  </a:cubicBezTo>
                  <a:cubicBezTo>
                    <a:pt x="36" y="0"/>
                    <a:pt x="36" y="0"/>
                    <a:pt x="36" y="0"/>
                  </a:cubicBezTo>
                  <a:cubicBezTo>
                    <a:pt x="36" y="0"/>
                    <a:pt x="40" y="7"/>
                    <a:pt x="39" y="14"/>
                  </a:cubicBezTo>
                  <a:cubicBezTo>
                    <a:pt x="36" y="14"/>
                    <a:pt x="36" y="14"/>
                    <a:pt x="36" y="14"/>
                  </a:cubicBezTo>
                  <a:cubicBezTo>
                    <a:pt x="37" y="19"/>
                    <a:pt x="37" y="19"/>
                    <a:pt x="37" y="19"/>
                  </a:cubicBezTo>
                  <a:cubicBezTo>
                    <a:pt x="28" y="23"/>
                    <a:pt x="28" y="23"/>
                    <a:pt x="28" y="23"/>
                  </a:cubicBezTo>
                  <a:cubicBezTo>
                    <a:pt x="36" y="18"/>
                    <a:pt x="36" y="18"/>
                    <a:pt x="36" y="18"/>
                  </a:cubicBezTo>
                  <a:cubicBezTo>
                    <a:pt x="35" y="13"/>
                    <a:pt x="35" y="13"/>
                    <a:pt x="35" y="13"/>
                  </a:cubicBezTo>
                  <a:cubicBezTo>
                    <a:pt x="39" y="12"/>
                    <a:pt x="39" y="12"/>
                    <a:pt x="39" y="12"/>
                  </a:cubicBezTo>
                  <a:cubicBezTo>
                    <a:pt x="39" y="12"/>
                    <a:pt x="39" y="8"/>
                    <a:pt x="36" y="0"/>
                  </a:cubicBezTo>
                  <a:cubicBezTo>
                    <a:pt x="36" y="2"/>
                    <a:pt x="35" y="16"/>
                    <a:pt x="27" y="24"/>
                  </a:cubicBezTo>
                  <a:cubicBezTo>
                    <a:pt x="27" y="24"/>
                    <a:pt x="16" y="17"/>
                    <a:pt x="17" y="2"/>
                  </a:cubicBezTo>
                  <a:cubicBezTo>
                    <a:pt x="17" y="3"/>
                    <a:pt x="17" y="3"/>
                    <a:pt x="17" y="3"/>
                  </a:cubicBezTo>
                  <a:cubicBezTo>
                    <a:pt x="13" y="12"/>
                    <a:pt x="14" y="16"/>
                    <a:pt x="14" y="16"/>
                  </a:cubicBezTo>
                  <a:cubicBezTo>
                    <a:pt x="17" y="15"/>
                    <a:pt x="17" y="15"/>
                    <a:pt x="17" y="15"/>
                  </a:cubicBezTo>
                  <a:cubicBezTo>
                    <a:pt x="17" y="20"/>
                    <a:pt x="17" y="20"/>
                    <a:pt x="17" y="20"/>
                  </a:cubicBezTo>
                  <a:cubicBezTo>
                    <a:pt x="25" y="24"/>
                    <a:pt x="25" y="24"/>
                    <a:pt x="25" y="24"/>
                  </a:cubicBezTo>
                  <a:cubicBezTo>
                    <a:pt x="16" y="22"/>
                    <a:pt x="16" y="22"/>
                    <a:pt x="16" y="22"/>
                  </a:cubicBezTo>
                  <a:cubicBezTo>
                    <a:pt x="16" y="17"/>
                    <a:pt x="16" y="17"/>
                    <a:pt x="16" y="17"/>
                  </a:cubicBezTo>
                  <a:cubicBezTo>
                    <a:pt x="13" y="17"/>
                    <a:pt x="13" y="17"/>
                    <a:pt x="13" y="17"/>
                  </a:cubicBezTo>
                  <a:cubicBezTo>
                    <a:pt x="12" y="11"/>
                    <a:pt x="17" y="3"/>
                    <a:pt x="17" y="3"/>
                  </a:cubicBezTo>
                  <a:cubicBezTo>
                    <a:pt x="7" y="7"/>
                    <a:pt x="0" y="15"/>
                    <a:pt x="0" y="33"/>
                  </a:cubicBezTo>
                  <a:cubicBezTo>
                    <a:pt x="11" y="31"/>
                    <a:pt x="11" y="31"/>
                    <a:pt x="11" y="31"/>
                  </a:cubicBezTo>
                  <a:cubicBezTo>
                    <a:pt x="42" y="27"/>
                    <a:pt x="42" y="27"/>
                    <a:pt x="42" y="27"/>
                  </a:cubicBezTo>
                  <a:cubicBezTo>
                    <a:pt x="53" y="26"/>
                    <a:pt x="53" y="26"/>
                    <a:pt x="53" y="26"/>
                  </a:cubicBezTo>
                  <a:cubicBezTo>
                    <a:pt x="53" y="9"/>
                    <a:pt x="45" y="2"/>
                    <a:pt x="3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84" name="Freeform 163"/>
            <p:cNvSpPr>
              <a:spLocks noChangeArrowheads="1"/>
            </p:cNvSpPr>
            <p:nvPr/>
          </p:nvSpPr>
          <p:spPr bwMode="auto">
            <a:xfrm>
              <a:off x="3505200" y="3414713"/>
              <a:ext cx="25400" cy="19050"/>
            </a:xfrm>
            <a:custGeom>
              <a:avLst/>
              <a:gdLst>
                <a:gd name="T0" fmla="*/ 52665086 w 7"/>
                <a:gd name="T1" fmla="*/ 0 h 5"/>
                <a:gd name="T2" fmla="*/ 0 w 7"/>
                <a:gd name="T3" fmla="*/ 14516100 h 5"/>
                <a:gd name="T4" fmla="*/ 78997629 w 7"/>
                <a:gd name="T5" fmla="*/ 72580500 h 5"/>
                <a:gd name="T6" fmla="*/ 92165714 w 7"/>
                <a:gd name="T7" fmla="*/ 0 h 5"/>
                <a:gd name="T8" fmla="*/ 78997629 w 7"/>
                <a:gd name="T9" fmla="*/ 0 h 5"/>
                <a:gd name="T10" fmla="*/ 52665086 w 7"/>
                <a:gd name="T11" fmla="*/ 0 h 5"/>
                <a:gd name="T12" fmla="*/ 0 60000 65536"/>
                <a:gd name="T13" fmla="*/ 0 60000 65536"/>
                <a:gd name="T14" fmla="*/ 0 60000 65536"/>
                <a:gd name="T15" fmla="*/ 0 60000 65536"/>
                <a:gd name="T16" fmla="*/ 0 60000 65536"/>
                <a:gd name="T17" fmla="*/ 0 60000 65536"/>
                <a:gd name="T18" fmla="*/ 0 w 7"/>
                <a:gd name="T19" fmla="*/ 0 h 5"/>
                <a:gd name="T20" fmla="*/ 7 w 7"/>
                <a:gd name="T21" fmla="*/ 5 h 5"/>
              </a:gdLst>
              <a:ahLst/>
              <a:cxnLst>
                <a:cxn ang="T12">
                  <a:pos x="T0" y="T1"/>
                </a:cxn>
                <a:cxn ang="T13">
                  <a:pos x="T2" y="T3"/>
                </a:cxn>
                <a:cxn ang="T14">
                  <a:pos x="T4" y="T5"/>
                </a:cxn>
                <a:cxn ang="T15">
                  <a:pos x="T6" y="T7"/>
                </a:cxn>
                <a:cxn ang="T16">
                  <a:pos x="T8" y="T9"/>
                </a:cxn>
                <a:cxn ang="T17">
                  <a:pos x="T10" y="T11"/>
                </a:cxn>
              </a:cxnLst>
              <a:rect l="T18" t="T19" r="T20" b="T21"/>
              <a:pathLst>
                <a:path w="7" h="5">
                  <a:moveTo>
                    <a:pt x="4" y="0"/>
                  </a:moveTo>
                  <a:cubicBezTo>
                    <a:pt x="2" y="0"/>
                    <a:pt x="0" y="1"/>
                    <a:pt x="0" y="1"/>
                  </a:cubicBezTo>
                  <a:cubicBezTo>
                    <a:pt x="6" y="5"/>
                    <a:pt x="6" y="5"/>
                    <a:pt x="6" y="5"/>
                  </a:cubicBezTo>
                  <a:cubicBezTo>
                    <a:pt x="6" y="2"/>
                    <a:pt x="7" y="0"/>
                    <a:pt x="7" y="0"/>
                  </a:cubicBezTo>
                  <a:cubicBezTo>
                    <a:pt x="7" y="0"/>
                    <a:pt x="6" y="0"/>
                    <a:pt x="6"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85" name="Freeform 164"/>
            <p:cNvSpPr>
              <a:spLocks noChangeArrowheads="1"/>
            </p:cNvSpPr>
            <p:nvPr/>
          </p:nvSpPr>
          <p:spPr bwMode="auto">
            <a:xfrm>
              <a:off x="3541713" y="3408363"/>
              <a:ext cx="26988" cy="22225"/>
            </a:xfrm>
            <a:custGeom>
              <a:avLst/>
              <a:gdLst>
                <a:gd name="T0" fmla="*/ 59458419 w 7"/>
                <a:gd name="T1" fmla="*/ 0 h 6"/>
                <a:gd name="T2" fmla="*/ 59458419 w 7"/>
                <a:gd name="T3" fmla="*/ 0 h 6"/>
                <a:gd name="T4" fmla="*/ 0 w 7"/>
                <a:gd name="T5" fmla="*/ 27440467 h 6"/>
                <a:gd name="T6" fmla="*/ 14862677 w 7"/>
                <a:gd name="T7" fmla="*/ 82325104 h 6"/>
                <a:gd name="T8" fmla="*/ 104050306 w 7"/>
                <a:gd name="T9" fmla="*/ 13720233 h 6"/>
                <a:gd name="T10" fmla="*/ 59458419 w 7"/>
                <a:gd name="T11" fmla="*/ 0 h 6"/>
                <a:gd name="T12" fmla="*/ 0 60000 65536"/>
                <a:gd name="T13" fmla="*/ 0 60000 65536"/>
                <a:gd name="T14" fmla="*/ 0 60000 65536"/>
                <a:gd name="T15" fmla="*/ 0 60000 65536"/>
                <a:gd name="T16" fmla="*/ 0 60000 65536"/>
                <a:gd name="T17" fmla="*/ 0 60000 65536"/>
                <a:gd name="T18" fmla="*/ 0 w 7"/>
                <a:gd name="T19" fmla="*/ 0 h 6"/>
                <a:gd name="T20" fmla="*/ 7 w 7"/>
                <a:gd name="T21" fmla="*/ 6 h 6"/>
              </a:gdLst>
              <a:ahLst/>
              <a:cxnLst>
                <a:cxn ang="T12">
                  <a:pos x="T0" y="T1"/>
                </a:cxn>
                <a:cxn ang="T13">
                  <a:pos x="T2" y="T3"/>
                </a:cxn>
                <a:cxn ang="T14">
                  <a:pos x="T4" y="T5"/>
                </a:cxn>
                <a:cxn ang="T15">
                  <a:pos x="T6" y="T7"/>
                </a:cxn>
                <a:cxn ang="T16">
                  <a:pos x="T8" y="T9"/>
                </a:cxn>
                <a:cxn ang="T17">
                  <a:pos x="T10" y="T11"/>
                </a:cxn>
              </a:cxnLst>
              <a:rect l="T18" t="T19" r="T20" b="T21"/>
              <a:pathLst>
                <a:path w="7" h="6">
                  <a:moveTo>
                    <a:pt x="4" y="0"/>
                  </a:moveTo>
                  <a:cubicBezTo>
                    <a:pt x="4" y="0"/>
                    <a:pt x="4" y="0"/>
                    <a:pt x="4" y="0"/>
                  </a:cubicBezTo>
                  <a:cubicBezTo>
                    <a:pt x="4" y="0"/>
                    <a:pt x="3" y="1"/>
                    <a:pt x="0" y="2"/>
                  </a:cubicBezTo>
                  <a:cubicBezTo>
                    <a:pt x="0" y="2"/>
                    <a:pt x="2" y="3"/>
                    <a:pt x="1" y="6"/>
                  </a:cubicBezTo>
                  <a:cubicBezTo>
                    <a:pt x="7" y="1"/>
                    <a:pt x="7" y="1"/>
                    <a:pt x="7" y="1"/>
                  </a:cubicBezTo>
                  <a:cubicBezTo>
                    <a:pt x="7" y="1"/>
                    <a:pt x="5"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86" name="Freeform 165"/>
            <p:cNvSpPr>
              <a:spLocks noEditPoints="1" noChangeArrowheads="1"/>
            </p:cNvSpPr>
            <p:nvPr/>
          </p:nvSpPr>
          <p:spPr bwMode="auto">
            <a:xfrm>
              <a:off x="3481388" y="3290888"/>
              <a:ext cx="109538" cy="117475"/>
            </a:xfrm>
            <a:custGeom>
              <a:avLst/>
              <a:gdLst>
                <a:gd name="T0" fmla="*/ 199736877 w 29"/>
                <a:gd name="T1" fmla="*/ 387731922 h 31"/>
                <a:gd name="T2" fmla="*/ 99868439 w 29"/>
                <a:gd name="T3" fmla="*/ 301569694 h 31"/>
                <a:gd name="T4" fmla="*/ 313875473 w 29"/>
                <a:gd name="T5" fmla="*/ 287207427 h 31"/>
                <a:gd name="T6" fmla="*/ 214007035 w 29"/>
                <a:gd name="T7" fmla="*/ 387731922 h 31"/>
                <a:gd name="T8" fmla="*/ 199736877 w 29"/>
                <a:gd name="T9" fmla="*/ 387731922 h 31"/>
                <a:gd name="T10" fmla="*/ 171204117 w 29"/>
                <a:gd name="T11" fmla="*/ 244128208 h 31"/>
                <a:gd name="T12" fmla="*/ 142671356 w 29"/>
                <a:gd name="T13" fmla="*/ 215407465 h 31"/>
                <a:gd name="T14" fmla="*/ 171204117 w 29"/>
                <a:gd name="T15" fmla="*/ 186686723 h 31"/>
                <a:gd name="T16" fmla="*/ 171204117 w 29"/>
                <a:gd name="T17" fmla="*/ 186686723 h 31"/>
                <a:gd name="T18" fmla="*/ 199736877 w 29"/>
                <a:gd name="T19" fmla="*/ 215407465 h 31"/>
                <a:gd name="T20" fmla="*/ 171204117 w 29"/>
                <a:gd name="T21" fmla="*/ 244128208 h 31"/>
                <a:gd name="T22" fmla="*/ 171204117 w 29"/>
                <a:gd name="T23" fmla="*/ 244128208 h 31"/>
                <a:gd name="T24" fmla="*/ 242539795 w 29"/>
                <a:gd name="T25" fmla="*/ 244128208 h 31"/>
                <a:gd name="T26" fmla="*/ 214007035 w 29"/>
                <a:gd name="T27" fmla="*/ 215407465 h 31"/>
                <a:gd name="T28" fmla="*/ 242539795 w 29"/>
                <a:gd name="T29" fmla="*/ 186686723 h 31"/>
                <a:gd name="T30" fmla="*/ 242539795 w 29"/>
                <a:gd name="T31" fmla="*/ 186686723 h 31"/>
                <a:gd name="T32" fmla="*/ 271072555 w 29"/>
                <a:gd name="T33" fmla="*/ 201045199 h 31"/>
                <a:gd name="T34" fmla="*/ 242539795 w 29"/>
                <a:gd name="T35" fmla="*/ 244128208 h 31"/>
                <a:gd name="T36" fmla="*/ 242539795 w 29"/>
                <a:gd name="T37" fmla="*/ 244128208 h 31"/>
                <a:gd name="T38" fmla="*/ 228273415 w 29"/>
                <a:gd name="T39" fmla="*/ 0 h 31"/>
                <a:gd name="T40" fmla="*/ 214007035 w 29"/>
                <a:gd name="T41" fmla="*/ 0 h 31"/>
                <a:gd name="T42" fmla="*/ 0 w 29"/>
                <a:gd name="T43" fmla="*/ 244128208 h 31"/>
                <a:gd name="T44" fmla="*/ 185470497 w 29"/>
                <a:gd name="T45" fmla="*/ 445173407 h 31"/>
                <a:gd name="T46" fmla="*/ 214007035 w 29"/>
                <a:gd name="T47" fmla="*/ 445173407 h 31"/>
                <a:gd name="T48" fmla="*/ 413743912 w 29"/>
                <a:gd name="T49" fmla="*/ 201045199 h 31"/>
                <a:gd name="T50" fmla="*/ 228273415 w 29"/>
                <a:gd name="T51" fmla="*/ 0 h 3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9"/>
                <a:gd name="T79" fmla="*/ 0 h 31"/>
                <a:gd name="T80" fmla="*/ 29 w 29"/>
                <a:gd name="T81" fmla="*/ 31 h 3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9" h="31">
                  <a:moveTo>
                    <a:pt x="14" y="27"/>
                  </a:moveTo>
                  <a:cubicBezTo>
                    <a:pt x="10" y="27"/>
                    <a:pt x="8" y="25"/>
                    <a:pt x="7" y="21"/>
                  </a:cubicBezTo>
                  <a:cubicBezTo>
                    <a:pt x="22" y="20"/>
                    <a:pt x="22" y="20"/>
                    <a:pt x="22" y="20"/>
                  </a:cubicBezTo>
                  <a:cubicBezTo>
                    <a:pt x="21" y="23"/>
                    <a:pt x="18" y="27"/>
                    <a:pt x="15" y="27"/>
                  </a:cubicBezTo>
                  <a:cubicBezTo>
                    <a:pt x="14" y="27"/>
                    <a:pt x="14" y="27"/>
                    <a:pt x="14" y="27"/>
                  </a:cubicBezTo>
                  <a:moveTo>
                    <a:pt x="12" y="17"/>
                  </a:moveTo>
                  <a:cubicBezTo>
                    <a:pt x="11" y="17"/>
                    <a:pt x="10" y="17"/>
                    <a:pt x="10" y="15"/>
                  </a:cubicBezTo>
                  <a:cubicBezTo>
                    <a:pt x="10" y="14"/>
                    <a:pt x="11" y="13"/>
                    <a:pt x="12" y="13"/>
                  </a:cubicBezTo>
                  <a:cubicBezTo>
                    <a:pt x="12" y="13"/>
                    <a:pt x="12" y="13"/>
                    <a:pt x="12" y="13"/>
                  </a:cubicBezTo>
                  <a:cubicBezTo>
                    <a:pt x="13" y="13"/>
                    <a:pt x="14" y="14"/>
                    <a:pt x="14" y="15"/>
                  </a:cubicBezTo>
                  <a:cubicBezTo>
                    <a:pt x="14" y="16"/>
                    <a:pt x="13" y="17"/>
                    <a:pt x="12" y="17"/>
                  </a:cubicBezTo>
                  <a:cubicBezTo>
                    <a:pt x="12" y="17"/>
                    <a:pt x="12" y="17"/>
                    <a:pt x="12" y="17"/>
                  </a:cubicBezTo>
                  <a:moveTo>
                    <a:pt x="17" y="17"/>
                  </a:moveTo>
                  <a:cubicBezTo>
                    <a:pt x="16" y="17"/>
                    <a:pt x="15" y="16"/>
                    <a:pt x="15" y="15"/>
                  </a:cubicBezTo>
                  <a:cubicBezTo>
                    <a:pt x="15" y="14"/>
                    <a:pt x="16" y="13"/>
                    <a:pt x="17" y="13"/>
                  </a:cubicBezTo>
                  <a:cubicBezTo>
                    <a:pt x="17" y="13"/>
                    <a:pt x="17" y="13"/>
                    <a:pt x="17" y="13"/>
                  </a:cubicBezTo>
                  <a:cubicBezTo>
                    <a:pt x="18" y="13"/>
                    <a:pt x="19" y="13"/>
                    <a:pt x="19" y="14"/>
                  </a:cubicBezTo>
                  <a:cubicBezTo>
                    <a:pt x="19" y="16"/>
                    <a:pt x="18" y="17"/>
                    <a:pt x="17" y="17"/>
                  </a:cubicBezTo>
                  <a:cubicBezTo>
                    <a:pt x="17" y="17"/>
                    <a:pt x="17" y="17"/>
                    <a:pt x="17" y="17"/>
                  </a:cubicBezTo>
                  <a:moveTo>
                    <a:pt x="16" y="0"/>
                  </a:moveTo>
                  <a:cubicBezTo>
                    <a:pt x="16" y="0"/>
                    <a:pt x="15" y="0"/>
                    <a:pt x="15" y="0"/>
                  </a:cubicBezTo>
                  <a:cubicBezTo>
                    <a:pt x="7" y="1"/>
                    <a:pt x="0" y="8"/>
                    <a:pt x="0" y="17"/>
                  </a:cubicBezTo>
                  <a:cubicBezTo>
                    <a:pt x="0" y="25"/>
                    <a:pt x="6" y="31"/>
                    <a:pt x="13" y="31"/>
                  </a:cubicBezTo>
                  <a:cubicBezTo>
                    <a:pt x="14" y="31"/>
                    <a:pt x="14" y="31"/>
                    <a:pt x="15" y="31"/>
                  </a:cubicBezTo>
                  <a:cubicBezTo>
                    <a:pt x="22" y="30"/>
                    <a:pt x="29" y="22"/>
                    <a:pt x="29" y="14"/>
                  </a:cubicBezTo>
                  <a:cubicBezTo>
                    <a:pt x="29" y="6"/>
                    <a:pt x="23" y="0"/>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87" name="Freeform 166"/>
            <p:cNvSpPr>
              <a:spLocks noEditPoints="1" noChangeArrowheads="1"/>
            </p:cNvSpPr>
            <p:nvPr/>
          </p:nvSpPr>
          <p:spPr bwMode="auto">
            <a:xfrm>
              <a:off x="3546475" y="3175000"/>
              <a:ext cx="47625" cy="47625"/>
            </a:xfrm>
            <a:custGeom>
              <a:avLst/>
              <a:gdLst>
                <a:gd name="T0" fmla="*/ 80526548 w 13"/>
                <a:gd name="T1" fmla="*/ 147630173 h 13"/>
                <a:gd name="T2" fmla="*/ 53684365 w 13"/>
                <a:gd name="T3" fmla="*/ 134210913 h 13"/>
                <a:gd name="T4" fmla="*/ 40261442 w 13"/>
                <a:gd name="T5" fmla="*/ 67103625 h 13"/>
                <a:gd name="T6" fmla="*/ 93945808 w 13"/>
                <a:gd name="T7" fmla="*/ 26842183 h 13"/>
                <a:gd name="T8" fmla="*/ 107368731 w 13"/>
                <a:gd name="T9" fmla="*/ 26842183 h 13"/>
                <a:gd name="T10" fmla="*/ 134210913 w 13"/>
                <a:gd name="T11" fmla="*/ 107368731 h 13"/>
                <a:gd name="T12" fmla="*/ 80526548 w 13"/>
                <a:gd name="T13" fmla="*/ 147630173 h 13"/>
                <a:gd name="T14" fmla="*/ 93945808 w 13"/>
                <a:gd name="T15" fmla="*/ 0 h 13"/>
                <a:gd name="T16" fmla="*/ 13419260 w 13"/>
                <a:gd name="T17" fmla="*/ 53684365 h 13"/>
                <a:gd name="T18" fmla="*/ 53684365 w 13"/>
                <a:gd name="T19" fmla="*/ 161053096 h 13"/>
                <a:gd name="T20" fmla="*/ 80526548 w 13"/>
                <a:gd name="T21" fmla="*/ 174472356 h 13"/>
                <a:gd name="T22" fmla="*/ 147630173 w 13"/>
                <a:gd name="T23" fmla="*/ 120787990 h 13"/>
                <a:gd name="T24" fmla="*/ 120787990 w 13"/>
                <a:gd name="T25" fmla="*/ 0 h 13"/>
                <a:gd name="T26" fmla="*/ 93945808 w 13"/>
                <a:gd name="T27" fmla="*/ 0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
                <a:gd name="T43" fmla="*/ 0 h 13"/>
                <a:gd name="T44" fmla="*/ 13 w 13"/>
                <a:gd name="T45" fmla="*/ 13 h 1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 h="13">
                  <a:moveTo>
                    <a:pt x="6" y="11"/>
                  </a:moveTo>
                  <a:cubicBezTo>
                    <a:pt x="5" y="11"/>
                    <a:pt x="5" y="11"/>
                    <a:pt x="4" y="10"/>
                  </a:cubicBezTo>
                  <a:cubicBezTo>
                    <a:pt x="2" y="10"/>
                    <a:pt x="2" y="7"/>
                    <a:pt x="3" y="5"/>
                  </a:cubicBezTo>
                  <a:cubicBezTo>
                    <a:pt x="3" y="3"/>
                    <a:pt x="5" y="2"/>
                    <a:pt x="7" y="2"/>
                  </a:cubicBezTo>
                  <a:cubicBezTo>
                    <a:pt x="7" y="2"/>
                    <a:pt x="8" y="2"/>
                    <a:pt x="8" y="2"/>
                  </a:cubicBezTo>
                  <a:cubicBezTo>
                    <a:pt x="10" y="3"/>
                    <a:pt x="11" y="6"/>
                    <a:pt x="10" y="8"/>
                  </a:cubicBezTo>
                  <a:cubicBezTo>
                    <a:pt x="9" y="10"/>
                    <a:pt x="8" y="11"/>
                    <a:pt x="6" y="11"/>
                  </a:cubicBezTo>
                  <a:moveTo>
                    <a:pt x="7" y="0"/>
                  </a:moveTo>
                  <a:cubicBezTo>
                    <a:pt x="4" y="0"/>
                    <a:pt x="2" y="1"/>
                    <a:pt x="1" y="4"/>
                  </a:cubicBezTo>
                  <a:cubicBezTo>
                    <a:pt x="0" y="7"/>
                    <a:pt x="1" y="11"/>
                    <a:pt x="4" y="12"/>
                  </a:cubicBezTo>
                  <a:cubicBezTo>
                    <a:pt x="4" y="13"/>
                    <a:pt x="5" y="13"/>
                    <a:pt x="6" y="13"/>
                  </a:cubicBezTo>
                  <a:cubicBezTo>
                    <a:pt x="8" y="13"/>
                    <a:pt x="10" y="11"/>
                    <a:pt x="11" y="9"/>
                  </a:cubicBezTo>
                  <a:cubicBezTo>
                    <a:pt x="13" y="5"/>
                    <a:pt x="12" y="1"/>
                    <a:pt x="9" y="0"/>
                  </a:cubicBezTo>
                  <a:cubicBezTo>
                    <a:pt x="8"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88" name="Freeform 167"/>
            <p:cNvSpPr>
              <a:spLocks noChangeArrowheads="1"/>
            </p:cNvSpPr>
            <p:nvPr/>
          </p:nvSpPr>
          <p:spPr bwMode="auto">
            <a:xfrm>
              <a:off x="3590925" y="3208338"/>
              <a:ext cx="30163" cy="14288"/>
            </a:xfrm>
            <a:custGeom>
              <a:avLst/>
              <a:gdLst>
                <a:gd name="T0" fmla="*/ 0 w 19"/>
                <a:gd name="T1" fmla="*/ 0 h 9"/>
                <a:gd name="T2" fmla="*/ 0 w 19"/>
                <a:gd name="T3" fmla="*/ 0 h 9"/>
                <a:gd name="T4" fmla="*/ 0 w 19"/>
                <a:gd name="T5" fmla="*/ 0 h 9"/>
                <a:gd name="T6" fmla="*/ 42844160 w 19"/>
                <a:gd name="T7" fmla="*/ 22682994 h 9"/>
                <a:gd name="T8" fmla="*/ 47884556 w 19"/>
                <a:gd name="T9" fmla="*/ 22682994 h 9"/>
                <a:gd name="T10" fmla="*/ 47884556 w 19"/>
                <a:gd name="T11" fmla="*/ 22682994 h 9"/>
                <a:gd name="T12" fmla="*/ 47884556 w 19"/>
                <a:gd name="T13" fmla="*/ 17642505 h 9"/>
                <a:gd name="T14" fmla="*/ 0 w 19"/>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9"/>
                <a:gd name="T26" fmla="*/ 19 w 19"/>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9">
                  <a:moveTo>
                    <a:pt x="0" y="0"/>
                  </a:moveTo>
                  <a:lnTo>
                    <a:pt x="0" y="0"/>
                  </a:lnTo>
                  <a:lnTo>
                    <a:pt x="17" y="9"/>
                  </a:lnTo>
                  <a:lnTo>
                    <a:pt x="19" y="9"/>
                  </a:lnTo>
                  <a:lnTo>
                    <a:pt x="19" y="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89" name="Freeform 168"/>
            <p:cNvSpPr>
              <a:spLocks noChangeArrowheads="1"/>
            </p:cNvSpPr>
            <p:nvPr/>
          </p:nvSpPr>
          <p:spPr bwMode="auto">
            <a:xfrm>
              <a:off x="3590925" y="3208338"/>
              <a:ext cx="30163" cy="14288"/>
            </a:xfrm>
            <a:custGeom>
              <a:avLst/>
              <a:gdLst>
                <a:gd name="T0" fmla="*/ 0 w 19"/>
                <a:gd name="T1" fmla="*/ 0 h 9"/>
                <a:gd name="T2" fmla="*/ 0 w 19"/>
                <a:gd name="T3" fmla="*/ 0 h 9"/>
                <a:gd name="T4" fmla="*/ 0 w 19"/>
                <a:gd name="T5" fmla="*/ 0 h 9"/>
                <a:gd name="T6" fmla="*/ 42844160 w 19"/>
                <a:gd name="T7" fmla="*/ 22682994 h 9"/>
                <a:gd name="T8" fmla="*/ 47884556 w 19"/>
                <a:gd name="T9" fmla="*/ 22682994 h 9"/>
                <a:gd name="T10" fmla="*/ 47884556 w 19"/>
                <a:gd name="T11" fmla="*/ 22682994 h 9"/>
                <a:gd name="T12" fmla="*/ 47884556 w 19"/>
                <a:gd name="T13" fmla="*/ 17642505 h 9"/>
                <a:gd name="T14" fmla="*/ 0 w 19"/>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9"/>
                <a:gd name="T26" fmla="*/ 19 w 19"/>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9">
                  <a:moveTo>
                    <a:pt x="0" y="0"/>
                  </a:moveTo>
                  <a:lnTo>
                    <a:pt x="0" y="0"/>
                  </a:lnTo>
                  <a:lnTo>
                    <a:pt x="17" y="9"/>
                  </a:lnTo>
                  <a:lnTo>
                    <a:pt x="19" y="9"/>
                  </a:lnTo>
                  <a:lnTo>
                    <a:pt x="19"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90" name="Freeform 169"/>
            <p:cNvSpPr>
              <a:spLocks noChangeArrowheads="1"/>
            </p:cNvSpPr>
            <p:nvPr/>
          </p:nvSpPr>
          <p:spPr bwMode="auto">
            <a:xfrm>
              <a:off x="3624263" y="3265488"/>
              <a:ext cx="11113" cy="17463"/>
            </a:xfrm>
            <a:custGeom>
              <a:avLst/>
              <a:gdLst>
                <a:gd name="T0" fmla="*/ 17642681 w 7"/>
                <a:gd name="T1" fmla="*/ 0 h 11"/>
                <a:gd name="T2" fmla="*/ 12602142 w 7"/>
                <a:gd name="T3" fmla="*/ 0 h 11"/>
                <a:gd name="T4" fmla="*/ 0 w 7"/>
                <a:gd name="T5" fmla="*/ 27723306 h 11"/>
                <a:gd name="T6" fmla="*/ 0 w 7"/>
                <a:gd name="T7" fmla="*/ 27723306 h 11"/>
                <a:gd name="T8" fmla="*/ 7561603 w 7"/>
                <a:gd name="T9" fmla="*/ 27723306 h 11"/>
                <a:gd name="T10" fmla="*/ 17642681 w 7"/>
                <a:gd name="T11" fmla="*/ 0 h 11"/>
                <a:gd name="T12" fmla="*/ 17642681 w 7"/>
                <a:gd name="T13" fmla="*/ 0 h 11"/>
                <a:gd name="T14" fmla="*/ 17642681 w 7"/>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1"/>
                <a:gd name="T26" fmla="*/ 7 w 7"/>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1">
                  <a:moveTo>
                    <a:pt x="7" y="0"/>
                  </a:moveTo>
                  <a:lnTo>
                    <a:pt x="5" y="0"/>
                  </a:lnTo>
                  <a:lnTo>
                    <a:pt x="0" y="11"/>
                  </a:lnTo>
                  <a:lnTo>
                    <a:pt x="3" y="11"/>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91" name="Freeform 170"/>
            <p:cNvSpPr>
              <a:spLocks noChangeArrowheads="1"/>
            </p:cNvSpPr>
            <p:nvPr/>
          </p:nvSpPr>
          <p:spPr bwMode="auto">
            <a:xfrm>
              <a:off x="3624263" y="3265488"/>
              <a:ext cx="11113" cy="17463"/>
            </a:xfrm>
            <a:custGeom>
              <a:avLst/>
              <a:gdLst>
                <a:gd name="T0" fmla="*/ 17642681 w 7"/>
                <a:gd name="T1" fmla="*/ 0 h 11"/>
                <a:gd name="T2" fmla="*/ 12602142 w 7"/>
                <a:gd name="T3" fmla="*/ 0 h 11"/>
                <a:gd name="T4" fmla="*/ 0 w 7"/>
                <a:gd name="T5" fmla="*/ 27723306 h 11"/>
                <a:gd name="T6" fmla="*/ 0 w 7"/>
                <a:gd name="T7" fmla="*/ 27723306 h 11"/>
                <a:gd name="T8" fmla="*/ 7561603 w 7"/>
                <a:gd name="T9" fmla="*/ 27723306 h 11"/>
                <a:gd name="T10" fmla="*/ 17642681 w 7"/>
                <a:gd name="T11" fmla="*/ 0 h 11"/>
                <a:gd name="T12" fmla="*/ 17642681 w 7"/>
                <a:gd name="T13" fmla="*/ 0 h 11"/>
                <a:gd name="T14" fmla="*/ 17642681 w 7"/>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1"/>
                <a:gd name="T26" fmla="*/ 7 w 7"/>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1">
                  <a:moveTo>
                    <a:pt x="7" y="0"/>
                  </a:moveTo>
                  <a:lnTo>
                    <a:pt x="5" y="0"/>
                  </a:lnTo>
                  <a:lnTo>
                    <a:pt x="0" y="11"/>
                  </a:lnTo>
                  <a:lnTo>
                    <a:pt x="3" y="11"/>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92" name="Freeform 171"/>
            <p:cNvSpPr>
              <a:spLocks noChangeArrowheads="1"/>
            </p:cNvSpPr>
            <p:nvPr/>
          </p:nvSpPr>
          <p:spPr bwMode="auto">
            <a:xfrm>
              <a:off x="3662363" y="3178175"/>
              <a:ext cx="11113" cy="22225"/>
            </a:xfrm>
            <a:custGeom>
              <a:avLst/>
              <a:gdLst>
                <a:gd name="T0" fmla="*/ 17642681 w 7"/>
                <a:gd name="T1" fmla="*/ 0 h 14"/>
                <a:gd name="T2" fmla="*/ 12602142 w 7"/>
                <a:gd name="T3" fmla="*/ 0 h 14"/>
                <a:gd name="T4" fmla="*/ 0 w 7"/>
                <a:gd name="T5" fmla="*/ 35282188 h 14"/>
                <a:gd name="T6" fmla="*/ 0 w 7"/>
                <a:gd name="T7" fmla="*/ 35282188 h 14"/>
                <a:gd name="T8" fmla="*/ 0 w 7"/>
                <a:gd name="T9" fmla="*/ 35282188 h 14"/>
                <a:gd name="T10" fmla="*/ 17642681 w 7"/>
                <a:gd name="T11" fmla="*/ 0 h 14"/>
                <a:gd name="T12" fmla="*/ 17642681 w 7"/>
                <a:gd name="T13" fmla="*/ 0 h 14"/>
                <a:gd name="T14" fmla="*/ 17642681 w 7"/>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4"/>
                <a:gd name="T26" fmla="*/ 7 w 7"/>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4">
                  <a:moveTo>
                    <a:pt x="7" y="0"/>
                  </a:moveTo>
                  <a:lnTo>
                    <a:pt x="5" y="0"/>
                  </a:lnTo>
                  <a:lnTo>
                    <a:pt x="0" y="14"/>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93" name="Freeform 172"/>
            <p:cNvSpPr>
              <a:spLocks noChangeArrowheads="1"/>
            </p:cNvSpPr>
            <p:nvPr/>
          </p:nvSpPr>
          <p:spPr bwMode="auto">
            <a:xfrm>
              <a:off x="3662363" y="3178175"/>
              <a:ext cx="11113" cy="22225"/>
            </a:xfrm>
            <a:custGeom>
              <a:avLst/>
              <a:gdLst>
                <a:gd name="T0" fmla="*/ 17642681 w 7"/>
                <a:gd name="T1" fmla="*/ 0 h 14"/>
                <a:gd name="T2" fmla="*/ 12602142 w 7"/>
                <a:gd name="T3" fmla="*/ 0 h 14"/>
                <a:gd name="T4" fmla="*/ 0 w 7"/>
                <a:gd name="T5" fmla="*/ 35282188 h 14"/>
                <a:gd name="T6" fmla="*/ 0 w 7"/>
                <a:gd name="T7" fmla="*/ 35282188 h 14"/>
                <a:gd name="T8" fmla="*/ 0 w 7"/>
                <a:gd name="T9" fmla="*/ 35282188 h 14"/>
                <a:gd name="T10" fmla="*/ 17642681 w 7"/>
                <a:gd name="T11" fmla="*/ 0 h 14"/>
                <a:gd name="T12" fmla="*/ 17642681 w 7"/>
                <a:gd name="T13" fmla="*/ 0 h 14"/>
                <a:gd name="T14" fmla="*/ 17642681 w 7"/>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4"/>
                <a:gd name="T26" fmla="*/ 7 w 7"/>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4">
                  <a:moveTo>
                    <a:pt x="7" y="0"/>
                  </a:moveTo>
                  <a:lnTo>
                    <a:pt x="5" y="0"/>
                  </a:lnTo>
                  <a:lnTo>
                    <a:pt x="0" y="14"/>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94" name="Freeform 173"/>
            <p:cNvSpPr>
              <a:spLocks noEditPoints="1" noChangeArrowheads="1"/>
            </p:cNvSpPr>
            <p:nvPr/>
          </p:nvSpPr>
          <p:spPr bwMode="auto">
            <a:xfrm>
              <a:off x="3605213" y="3287713"/>
              <a:ext cx="26988" cy="25400"/>
            </a:xfrm>
            <a:custGeom>
              <a:avLst/>
              <a:gdLst>
                <a:gd name="T0" fmla="*/ 44591887 w 7"/>
                <a:gd name="T1" fmla="*/ 78997629 h 7"/>
                <a:gd name="T2" fmla="*/ 44591887 w 7"/>
                <a:gd name="T3" fmla="*/ 78997629 h 7"/>
                <a:gd name="T4" fmla="*/ 29729210 w 7"/>
                <a:gd name="T5" fmla="*/ 26332543 h 7"/>
                <a:gd name="T6" fmla="*/ 59458419 w 7"/>
                <a:gd name="T7" fmla="*/ 13168086 h 7"/>
                <a:gd name="T8" fmla="*/ 74321097 w 7"/>
                <a:gd name="T9" fmla="*/ 13168086 h 7"/>
                <a:gd name="T10" fmla="*/ 89187629 w 7"/>
                <a:gd name="T11" fmla="*/ 52665086 h 7"/>
                <a:gd name="T12" fmla="*/ 44591887 w 7"/>
                <a:gd name="T13" fmla="*/ 78997629 h 7"/>
                <a:gd name="T14" fmla="*/ 59458419 w 7"/>
                <a:gd name="T15" fmla="*/ 0 h 7"/>
                <a:gd name="T16" fmla="*/ 14862677 w 7"/>
                <a:gd name="T17" fmla="*/ 26332543 h 7"/>
                <a:gd name="T18" fmla="*/ 29729210 w 7"/>
                <a:gd name="T19" fmla="*/ 92165714 h 7"/>
                <a:gd name="T20" fmla="*/ 44591887 w 7"/>
                <a:gd name="T21" fmla="*/ 92165714 h 7"/>
                <a:gd name="T22" fmla="*/ 104050306 w 7"/>
                <a:gd name="T23" fmla="*/ 65833171 h 7"/>
                <a:gd name="T24" fmla="*/ 74321097 w 7"/>
                <a:gd name="T25" fmla="*/ 0 h 7"/>
                <a:gd name="T26" fmla="*/ 59458419 w 7"/>
                <a:gd name="T27" fmla="*/ 0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7"/>
                <a:gd name="T44" fmla="*/ 7 w 7"/>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7">
                  <a:moveTo>
                    <a:pt x="3" y="6"/>
                  </a:moveTo>
                  <a:cubicBezTo>
                    <a:pt x="3" y="6"/>
                    <a:pt x="3" y="6"/>
                    <a:pt x="3" y="6"/>
                  </a:cubicBezTo>
                  <a:cubicBezTo>
                    <a:pt x="1" y="5"/>
                    <a:pt x="1" y="4"/>
                    <a:pt x="2" y="2"/>
                  </a:cubicBezTo>
                  <a:cubicBezTo>
                    <a:pt x="2" y="1"/>
                    <a:pt x="3" y="1"/>
                    <a:pt x="4" y="1"/>
                  </a:cubicBezTo>
                  <a:cubicBezTo>
                    <a:pt x="4" y="1"/>
                    <a:pt x="4" y="1"/>
                    <a:pt x="5" y="1"/>
                  </a:cubicBezTo>
                  <a:cubicBezTo>
                    <a:pt x="6" y="1"/>
                    <a:pt x="6" y="3"/>
                    <a:pt x="6" y="4"/>
                  </a:cubicBezTo>
                  <a:cubicBezTo>
                    <a:pt x="5" y="5"/>
                    <a:pt x="4" y="6"/>
                    <a:pt x="3" y="6"/>
                  </a:cubicBezTo>
                  <a:moveTo>
                    <a:pt x="4" y="0"/>
                  </a:moveTo>
                  <a:cubicBezTo>
                    <a:pt x="3" y="0"/>
                    <a:pt x="1" y="1"/>
                    <a:pt x="1" y="2"/>
                  </a:cubicBezTo>
                  <a:cubicBezTo>
                    <a:pt x="0" y="4"/>
                    <a:pt x="1" y="6"/>
                    <a:pt x="2" y="7"/>
                  </a:cubicBezTo>
                  <a:cubicBezTo>
                    <a:pt x="3" y="7"/>
                    <a:pt x="3" y="7"/>
                    <a:pt x="3" y="7"/>
                  </a:cubicBezTo>
                  <a:cubicBezTo>
                    <a:pt x="5" y="7"/>
                    <a:pt x="6" y="6"/>
                    <a:pt x="7" y="5"/>
                  </a:cubicBezTo>
                  <a:cubicBezTo>
                    <a:pt x="7" y="3"/>
                    <a:pt x="7" y="1"/>
                    <a:pt x="5" y="0"/>
                  </a:cubicBezTo>
                  <a:cubicBezTo>
                    <a:pt x="5"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95" name="Freeform 174"/>
            <p:cNvSpPr>
              <a:spLocks noEditPoints="1" noChangeArrowheads="1"/>
            </p:cNvSpPr>
            <p:nvPr/>
          </p:nvSpPr>
          <p:spPr bwMode="auto">
            <a:xfrm>
              <a:off x="3662363" y="3136900"/>
              <a:ext cx="38100" cy="38100"/>
            </a:xfrm>
            <a:custGeom>
              <a:avLst/>
              <a:gdLst>
                <a:gd name="T0" fmla="*/ 72580500 w 10"/>
                <a:gd name="T1" fmla="*/ 130644900 h 10"/>
                <a:gd name="T2" fmla="*/ 58064400 w 10"/>
                <a:gd name="T3" fmla="*/ 116128800 h 10"/>
                <a:gd name="T4" fmla="*/ 29032200 w 10"/>
                <a:gd name="T5" fmla="*/ 58064400 h 10"/>
                <a:gd name="T6" fmla="*/ 72580500 w 10"/>
                <a:gd name="T7" fmla="*/ 29032200 h 10"/>
                <a:gd name="T8" fmla="*/ 87096600 w 10"/>
                <a:gd name="T9" fmla="*/ 29032200 h 10"/>
                <a:gd name="T10" fmla="*/ 116128800 w 10"/>
                <a:gd name="T11" fmla="*/ 87096600 h 10"/>
                <a:gd name="T12" fmla="*/ 72580500 w 10"/>
                <a:gd name="T13" fmla="*/ 130644900 h 10"/>
                <a:gd name="T14" fmla="*/ 72580500 w 10"/>
                <a:gd name="T15" fmla="*/ 0 h 10"/>
                <a:gd name="T16" fmla="*/ 14516100 w 10"/>
                <a:gd name="T17" fmla="*/ 58064400 h 10"/>
                <a:gd name="T18" fmla="*/ 43548300 w 10"/>
                <a:gd name="T19" fmla="*/ 145161000 h 10"/>
                <a:gd name="T20" fmla="*/ 58064400 w 10"/>
                <a:gd name="T21" fmla="*/ 145161000 h 10"/>
                <a:gd name="T22" fmla="*/ 130644900 w 10"/>
                <a:gd name="T23" fmla="*/ 101612700 h 10"/>
                <a:gd name="T24" fmla="*/ 101612700 w 10"/>
                <a:gd name="T25" fmla="*/ 14516100 h 10"/>
                <a:gd name="T26" fmla="*/ 72580500 w 10"/>
                <a:gd name="T27" fmla="*/ 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
                <a:gd name="T43" fmla="*/ 0 h 10"/>
                <a:gd name="T44" fmla="*/ 10 w 10"/>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 h="10">
                  <a:moveTo>
                    <a:pt x="5" y="9"/>
                  </a:moveTo>
                  <a:cubicBezTo>
                    <a:pt x="4" y="9"/>
                    <a:pt x="4" y="9"/>
                    <a:pt x="4" y="8"/>
                  </a:cubicBezTo>
                  <a:cubicBezTo>
                    <a:pt x="2" y="8"/>
                    <a:pt x="1" y="6"/>
                    <a:pt x="2" y="4"/>
                  </a:cubicBezTo>
                  <a:cubicBezTo>
                    <a:pt x="3" y="3"/>
                    <a:pt x="4" y="2"/>
                    <a:pt x="5" y="2"/>
                  </a:cubicBezTo>
                  <a:cubicBezTo>
                    <a:pt x="5" y="2"/>
                    <a:pt x="6" y="2"/>
                    <a:pt x="6" y="2"/>
                  </a:cubicBezTo>
                  <a:cubicBezTo>
                    <a:pt x="8" y="3"/>
                    <a:pt x="8" y="5"/>
                    <a:pt x="8" y="6"/>
                  </a:cubicBezTo>
                  <a:cubicBezTo>
                    <a:pt x="7" y="8"/>
                    <a:pt x="6" y="9"/>
                    <a:pt x="5" y="9"/>
                  </a:cubicBezTo>
                  <a:moveTo>
                    <a:pt x="5" y="0"/>
                  </a:moveTo>
                  <a:cubicBezTo>
                    <a:pt x="3" y="0"/>
                    <a:pt x="2" y="2"/>
                    <a:pt x="1" y="4"/>
                  </a:cubicBezTo>
                  <a:cubicBezTo>
                    <a:pt x="0" y="6"/>
                    <a:pt x="1" y="9"/>
                    <a:pt x="3" y="10"/>
                  </a:cubicBezTo>
                  <a:cubicBezTo>
                    <a:pt x="3" y="10"/>
                    <a:pt x="4" y="10"/>
                    <a:pt x="4" y="10"/>
                  </a:cubicBezTo>
                  <a:cubicBezTo>
                    <a:pt x="6" y="10"/>
                    <a:pt x="8" y="9"/>
                    <a:pt x="9" y="7"/>
                  </a:cubicBezTo>
                  <a:cubicBezTo>
                    <a:pt x="10" y="5"/>
                    <a:pt x="9" y="2"/>
                    <a:pt x="7" y="1"/>
                  </a:cubicBezTo>
                  <a:cubicBezTo>
                    <a:pt x="6" y="1"/>
                    <a:pt x="6"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96" name="Freeform 175"/>
            <p:cNvSpPr>
              <a:spLocks noChangeArrowheads="1"/>
            </p:cNvSpPr>
            <p:nvPr/>
          </p:nvSpPr>
          <p:spPr bwMode="auto">
            <a:xfrm>
              <a:off x="3681413" y="3208338"/>
              <a:ext cx="11113" cy="7938"/>
            </a:xfrm>
            <a:custGeom>
              <a:avLst/>
              <a:gdLst>
                <a:gd name="T0" fmla="*/ 17642681 w 7"/>
                <a:gd name="T1" fmla="*/ 0 h 5"/>
                <a:gd name="T2" fmla="*/ 0 w 7"/>
                <a:gd name="T3" fmla="*/ 12602369 h 5"/>
                <a:gd name="T4" fmla="*/ 0 w 7"/>
                <a:gd name="T5" fmla="*/ 12602369 h 5"/>
                <a:gd name="T6" fmla="*/ 0 w 7"/>
                <a:gd name="T7" fmla="*/ 12602369 h 5"/>
                <a:gd name="T8" fmla="*/ 17642681 w 7"/>
                <a:gd name="T9" fmla="*/ 5040630 h 5"/>
                <a:gd name="T10" fmla="*/ 17642681 w 7"/>
                <a:gd name="T11" fmla="*/ 5040630 h 5"/>
                <a:gd name="T12" fmla="*/ 17642681 w 7"/>
                <a:gd name="T13" fmla="*/ 0 h 5"/>
                <a:gd name="T14" fmla="*/ 17642681 w 7"/>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7" y="0"/>
                  </a:moveTo>
                  <a:lnTo>
                    <a:pt x="0" y="5"/>
                  </a:lnTo>
                  <a:lnTo>
                    <a:pt x="7" y="2"/>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97" name="Freeform 176"/>
            <p:cNvSpPr>
              <a:spLocks noChangeArrowheads="1"/>
            </p:cNvSpPr>
            <p:nvPr/>
          </p:nvSpPr>
          <p:spPr bwMode="auto">
            <a:xfrm>
              <a:off x="3681413" y="3208338"/>
              <a:ext cx="11113" cy="7938"/>
            </a:xfrm>
            <a:custGeom>
              <a:avLst/>
              <a:gdLst>
                <a:gd name="T0" fmla="*/ 17642681 w 7"/>
                <a:gd name="T1" fmla="*/ 0 h 5"/>
                <a:gd name="T2" fmla="*/ 0 w 7"/>
                <a:gd name="T3" fmla="*/ 12602369 h 5"/>
                <a:gd name="T4" fmla="*/ 0 w 7"/>
                <a:gd name="T5" fmla="*/ 12602369 h 5"/>
                <a:gd name="T6" fmla="*/ 0 w 7"/>
                <a:gd name="T7" fmla="*/ 12602369 h 5"/>
                <a:gd name="T8" fmla="*/ 17642681 w 7"/>
                <a:gd name="T9" fmla="*/ 5040630 h 5"/>
                <a:gd name="T10" fmla="*/ 17642681 w 7"/>
                <a:gd name="T11" fmla="*/ 5040630 h 5"/>
                <a:gd name="T12" fmla="*/ 17642681 w 7"/>
                <a:gd name="T13" fmla="*/ 0 h 5"/>
                <a:gd name="T14" fmla="*/ 17642681 w 7"/>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7" y="0"/>
                  </a:moveTo>
                  <a:lnTo>
                    <a:pt x="0" y="5"/>
                  </a:lnTo>
                  <a:lnTo>
                    <a:pt x="7" y="2"/>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98" name="Freeform 177"/>
            <p:cNvSpPr>
              <a:spLocks noEditPoints="1" noChangeArrowheads="1"/>
            </p:cNvSpPr>
            <p:nvPr/>
          </p:nvSpPr>
          <p:spPr bwMode="auto">
            <a:xfrm>
              <a:off x="3692525" y="3194050"/>
              <a:ext cx="19050" cy="22225"/>
            </a:xfrm>
            <a:custGeom>
              <a:avLst/>
              <a:gdLst>
                <a:gd name="T0" fmla="*/ 43548300 w 5"/>
                <a:gd name="T1" fmla="*/ 68604871 h 6"/>
                <a:gd name="T2" fmla="*/ 14516100 w 5"/>
                <a:gd name="T3" fmla="*/ 54884638 h 6"/>
                <a:gd name="T4" fmla="*/ 29032200 w 5"/>
                <a:gd name="T5" fmla="*/ 13720233 h 6"/>
                <a:gd name="T6" fmla="*/ 43548300 w 5"/>
                <a:gd name="T7" fmla="*/ 13720233 h 6"/>
                <a:gd name="T8" fmla="*/ 58064400 w 5"/>
                <a:gd name="T9" fmla="*/ 27440467 h 6"/>
                <a:gd name="T10" fmla="*/ 43548300 w 5"/>
                <a:gd name="T11" fmla="*/ 68604871 h 6"/>
                <a:gd name="T12" fmla="*/ 43548300 w 5"/>
                <a:gd name="T13" fmla="*/ 68604871 h 6"/>
                <a:gd name="T14" fmla="*/ 43548300 w 5"/>
                <a:gd name="T15" fmla="*/ 0 h 6"/>
                <a:gd name="T16" fmla="*/ 29032200 w 5"/>
                <a:gd name="T17" fmla="*/ 13720233 h 6"/>
                <a:gd name="T18" fmla="*/ 14516100 w 5"/>
                <a:gd name="T19" fmla="*/ 54884638 h 6"/>
                <a:gd name="T20" fmla="*/ 43548300 w 5"/>
                <a:gd name="T21" fmla="*/ 82325104 h 6"/>
                <a:gd name="T22" fmla="*/ 58064400 w 5"/>
                <a:gd name="T23" fmla="*/ 68604871 h 6"/>
                <a:gd name="T24" fmla="*/ 72580500 w 5"/>
                <a:gd name="T25" fmla="*/ 27440467 h 6"/>
                <a:gd name="T26" fmla="*/ 43548300 w 5"/>
                <a:gd name="T27" fmla="*/ 0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6"/>
                <a:gd name="T44" fmla="*/ 5 w 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6">
                  <a:moveTo>
                    <a:pt x="3" y="5"/>
                  </a:moveTo>
                  <a:cubicBezTo>
                    <a:pt x="2" y="5"/>
                    <a:pt x="2" y="4"/>
                    <a:pt x="1" y="4"/>
                  </a:cubicBezTo>
                  <a:cubicBezTo>
                    <a:pt x="1" y="3"/>
                    <a:pt x="2" y="2"/>
                    <a:pt x="2" y="1"/>
                  </a:cubicBezTo>
                  <a:cubicBezTo>
                    <a:pt x="3" y="1"/>
                    <a:pt x="3" y="1"/>
                    <a:pt x="3" y="1"/>
                  </a:cubicBezTo>
                  <a:cubicBezTo>
                    <a:pt x="4" y="1"/>
                    <a:pt x="4" y="2"/>
                    <a:pt x="4" y="2"/>
                  </a:cubicBezTo>
                  <a:cubicBezTo>
                    <a:pt x="5" y="3"/>
                    <a:pt x="4" y="4"/>
                    <a:pt x="3" y="5"/>
                  </a:cubicBezTo>
                  <a:cubicBezTo>
                    <a:pt x="3" y="5"/>
                    <a:pt x="3" y="5"/>
                    <a:pt x="3" y="5"/>
                  </a:cubicBezTo>
                  <a:moveTo>
                    <a:pt x="3" y="0"/>
                  </a:moveTo>
                  <a:cubicBezTo>
                    <a:pt x="3" y="0"/>
                    <a:pt x="2" y="1"/>
                    <a:pt x="2" y="1"/>
                  </a:cubicBezTo>
                  <a:cubicBezTo>
                    <a:pt x="1" y="1"/>
                    <a:pt x="0" y="3"/>
                    <a:pt x="1" y="4"/>
                  </a:cubicBezTo>
                  <a:cubicBezTo>
                    <a:pt x="1" y="5"/>
                    <a:pt x="2" y="6"/>
                    <a:pt x="3" y="6"/>
                  </a:cubicBezTo>
                  <a:cubicBezTo>
                    <a:pt x="3" y="6"/>
                    <a:pt x="3" y="6"/>
                    <a:pt x="4" y="5"/>
                  </a:cubicBezTo>
                  <a:cubicBezTo>
                    <a:pt x="5" y="5"/>
                    <a:pt x="5" y="3"/>
                    <a:pt x="5" y="2"/>
                  </a:cubicBezTo>
                  <a:cubicBezTo>
                    <a:pt x="5" y="1"/>
                    <a:pt x="4"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399" name="Freeform 178"/>
            <p:cNvSpPr>
              <a:spLocks noChangeArrowheads="1"/>
            </p:cNvSpPr>
            <p:nvPr/>
          </p:nvSpPr>
          <p:spPr bwMode="auto">
            <a:xfrm>
              <a:off x="3598863" y="3249613"/>
              <a:ext cx="19050" cy="7938"/>
            </a:xfrm>
            <a:custGeom>
              <a:avLst/>
              <a:gdLst>
                <a:gd name="T0" fmla="*/ 30241875 w 12"/>
                <a:gd name="T1" fmla="*/ 0 h 5"/>
                <a:gd name="T2" fmla="*/ 5040313 w 12"/>
                <a:gd name="T3" fmla="*/ 12602369 h 5"/>
                <a:gd name="T4" fmla="*/ 0 w 12"/>
                <a:gd name="T5" fmla="*/ 12602369 h 5"/>
                <a:gd name="T6" fmla="*/ 0 w 12"/>
                <a:gd name="T7" fmla="*/ 12602369 h 5"/>
                <a:gd name="T8" fmla="*/ 5040313 w 12"/>
                <a:gd name="T9" fmla="*/ 12602369 h 5"/>
                <a:gd name="T10" fmla="*/ 30241875 w 12"/>
                <a:gd name="T11" fmla="*/ 0 h 5"/>
                <a:gd name="T12" fmla="*/ 30241875 w 12"/>
                <a:gd name="T13" fmla="*/ 0 h 5"/>
                <a:gd name="T14" fmla="*/ 30241875 w 12"/>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5"/>
                <a:gd name="T26" fmla="*/ 12 w 12"/>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5">
                  <a:moveTo>
                    <a:pt x="12" y="0"/>
                  </a:moveTo>
                  <a:lnTo>
                    <a:pt x="2" y="5"/>
                  </a:lnTo>
                  <a:lnTo>
                    <a:pt x="0" y="5"/>
                  </a:lnTo>
                  <a:lnTo>
                    <a:pt x="2" y="5"/>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00" name="Freeform 179"/>
            <p:cNvSpPr>
              <a:spLocks noChangeArrowheads="1"/>
            </p:cNvSpPr>
            <p:nvPr/>
          </p:nvSpPr>
          <p:spPr bwMode="auto">
            <a:xfrm>
              <a:off x="3598863" y="3249613"/>
              <a:ext cx="19050" cy="7938"/>
            </a:xfrm>
            <a:custGeom>
              <a:avLst/>
              <a:gdLst>
                <a:gd name="T0" fmla="*/ 30241875 w 12"/>
                <a:gd name="T1" fmla="*/ 0 h 5"/>
                <a:gd name="T2" fmla="*/ 5040313 w 12"/>
                <a:gd name="T3" fmla="*/ 12602369 h 5"/>
                <a:gd name="T4" fmla="*/ 0 w 12"/>
                <a:gd name="T5" fmla="*/ 12602369 h 5"/>
                <a:gd name="T6" fmla="*/ 0 w 12"/>
                <a:gd name="T7" fmla="*/ 12602369 h 5"/>
                <a:gd name="T8" fmla="*/ 5040313 w 12"/>
                <a:gd name="T9" fmla="*/ 12602369 h 5"/>
                <a:gd name="T10" fmla="*/ 30241875 w 12"/>
                <a:gd name="T11" fmla="*/ 0 h 5"/>
                <a:gd name="T12" fmla="*/ 30241875 w 12"/>
                <a:gd name="T13" fmla="*/ 0 h 5"/>
                <a:gd name="T14" fmla="*/ 30241875 w 12"/>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5"/>
                <a:gd name="T26" fmla="*/ 12 w 12"/>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5">
                  <a:moveTo>
                    <a:pt x="12" y="0"/>
                  </a:moveTo>
                  <a:lnTo>
                    <a:pt x="2" y="5"/>
                  </a:lnTo>
                  <a:lnTo>
                    <a:pt x="0" y="5"/>
                  </a:lnTo>
                  <a:lnTo>
                    <a:pt x="2" y="5"/>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01" name="Freeform 180"/>
            <p:cNvSpPr>
              <a:spLocks noEditPoints="1" noChangeArrowheads="1"/>
            </p:cNvSpPr>
            <p:nvPr/>
          </p:nvSpPr>
          <p:spPr bwMode="auto">
            <a:xfrm>
              <a:off x="3576638" y="3252788"/>
              <a:ext cx="22225" cy="23813"/>
            </a:xfrm>
            <a:custGeom>
              <a:avLst/>
              <a:gdLst>
                <a:gd name="T0" fmla="*/ 41164404 w 6"/>
                <a:gd name="T1" fmla="*/ 78757529 h 6"/>
                <a:gd name="T2" fmla="*/ 13720233 w 6"/>
                <a:gd name="T3" fmla="*/ 63005229 h 6"/>
                <a:gd name="T4" fmla="*/ 27440467 w 6"/>
                <a:gd name="T5" fmla="*/ 15752300 h 6"/>
                <a:gd name="T6" fmla="*/ 41164404 w 6"/>
                <a:gd name="T7" fmla="*/ 15752300 h 6"/>
                <a:gd name="T8" fmla="*/ 68604871 w 6"/>
                <a:gd name="T9" fmla="*/ 31504599 h 6"/>
                <a:gd name="T10" fmla="*/ 54884638 w 6"/>
                <a:gd name="T11" fmla="*/ 78757529 h 6"/>
                <a:gd name="T12" fmla="*/ 41164404 w 6"/>
                <a:gd name="T13" fmla="*/ 78757529 h 6"/>
                <a:gd name="T14" fmla="*/ 41164404 w 6"/>
                <a:gd name="T15" fmla="*/ 0 h 6"/>
                <a:gd name="T16" fmla="*/ 27440467 w 6"/>
                <a:gd name="T17" fmla="*/ 0 h 6"/>
                <a:gd name="T18" fmla="*/ 0 w 6"/>
                <a:gd name="T19" fmla="*/ 63005229 h 6"/>
                <a:gd name="T20" fmla="*/ 41164404 w 6"/>
                <a:gd name="T21" fmla="*/ 94509828 h 6"/>
                <a:gd name="T22" fmla="*/ 54884638 w 6"/>
                <a:gd name="T23" fmla="*/ 94509828 h 6"/>
                <a:gd name="T24" fmla="*/ 82325104 w 6"/>
                <a:gd name="T25" fmla="*/ 31504599 h 6"/>
                <a:gd name="T26" fmla="*/ 41164404 w 6"/>
                <a:gd name="T27" fmla="*/ 0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6"/>
                <a:gd name="T44" fmla="*/ 6 w 6"/>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6">
                  <a:moveTo>
                    <a:pt x="3" y="5"/>
                  </a:moveTo>
                  <a:cubicBezTo>
                    <a:pt x="2" y="5"/>
                    <a:pt x="1" y="5"/>
                    <a:pt x="1" y="4"/>
                  </a:cubicBezTo>
                  <a:cubicBezTo>
                    <a:pt x="1" y="3"/>
                    <a:pt x="1" y="1"/>
                    <a:pt x="2" y="1"/>
                  </a:cubicBezTo>
                  <a:cubicBezTo>
                    <a:pt x="3" y="1"/>
                    <a:pt x="3" y="1"/>
                    <a:pt x="3" y="1"/>
                  </a:cubicBezTo>
                  <a:cubicBezTo>
                    <a:pt x="4" y="1"/>
                    <a:pt x="5" y="1"/>
                    <a:pt x="5" y="2"/>
                  </a:cubicBezTo>
                  <a:cubicBezTo>
                    <a:pt x="5" y="3"/>
                    <a:pt x="5" y="4"/>
                    <a:pt x="4" y="5"/>
                  </a:cubicBezTo>
                  <a:cubicBezTo>
                    <a:pt x="3" y="5"/>
                    <a:pt x="3" y="5"/>
                    <a:pt x="3" y="5"/>
                  </a:cubicBezTo>
                  <a:moveTo>
                    <a:pt x="3" y="0"/>
                  </a:moveTo>
                  <a:cubicBezTo>
                    <a:pt x="3" y="0"/>
                    <a:pt x="2" y="0"/>
                    <a:pt x="2" y="0"/>
                  </a:cubicBezTo>
                  <a:cubicBezTo>
                    <a:pt x="0" y="1"/>
                    <a:pt x="0" y="3"/>
                    <a:pt x="0" y="4"/>
                  </a:cubicBezTo>
                  <a:cubicBezTo>
                    <a:pt x="1" y="5"/>
                    <a:pt x="2" y="6"/>
                    <a:pt x="3" y="6"/>
                  </a:cubicBezTo>
                  <a:cubicBezTo>
                    <a:pt x="3" y="6"/>
                    <a:pt x="4" y="6"/>
                    <a:pt x="4" y="6"/>
                  </a:cubicBezTo>
                  <a:cubicBezTo>
                    <a:pt x="5" y="5"/>
                    <a:pt x="6" y="3"/>
                    <a:pt x="6" y="2"/>
                  </a:cubicBezTo>
                  <a:cubicBezTo>
                    <a:pt x="5" y="0"/>
                    <a:pt x="4"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02" name="Freeform 181"/>
            <p:cNvSpPr>
              <a:spLocks noChangeArrowheads="1"/>
            </p:cNvSpPr>
            <p:nvPr/>
          </p:nvSpPr>
          <p:spPr bwMode="auto">
            <a:xfrm>
              <a:off x="3632200" y="3194050"/>
              <a:ext cx="3175" cy="6350"/>
            </a:xfrm>
            <a:custGeom>
              <a:avLst/>
              <a:gdLst>
                <a:gd name="T0" fmla="*/ 0 w 2"/>
                <a:gd name="T1" fmla="*/ 0 h 4"/>
                <a:gd name="T2" fmla="*/ 0 w 2"/>
                <a:gd name="T3" fmla="*/ 0 h 4"/>
                <a:gd name="T4" fmla="*/ 0 w 2"/>
                <a:gd name="T5" fmla="*/ 0 h 4"/>
                <a:gd name="T6" fmla="*/ 5040313 w 2"/>
                <a:gd name="T7" fmla="*/ 10080625 h 4"/>
                <a:gd name="T8" fmla="*/ 5040313 w 2"/>
                <a:gd name="T9" fmla="*/ 10080625 h 4"/>
                <a:gd name="T10" fmla="*/ 5040313 w 2"/>
                <a:gd name="T11" fmla="*/ 10080625 h 4"/>
                <a:gd name="T12" fmla="*/ 0 w 2"/>
                <a:gd name="T13" fmla="*/ 0 h 4"/>
                <a:gd name="T14" fmla="*/ 0 w 2"/>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0" y="0"/>
                  </a:moveTo>
                  <a:lnTo>
                    <a:pt x="0" y="0"/>
                  </a:lnTo>
                  <a:lnTo>
                    <a:pt x="2" y="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03" name="Freeform 182"/>
            <p:cNvSpPr>
              <a:spLocks noChangeArrowheads="1"/>
            </p:cNvSpPr>
            <p:nvPr/>
          </p:nvSpPr>
          <p:spPr bwMode="auto">
            <a:xfrm>
              <a:off x="3632200" y="3194050"/>
              <a:ext cx="3175" cy="6350"/>
            </a:xfrm>
            <a:custGeom>
              <a:avLst/>
              <a:gdLst>
                <a:gd name="T0" fmla="*/ 0 w 2"/>
                <a:gd name="T1" fmla="*/ 0 h 4"/>
                <a:gd name="T2" fmla="*/ 0 w 2"/>
                <a:gd name="T3" fmla="*/ 0 h 4"/>
                <a:gd name="T4" fmla="*/ 0 w 2"/>
                <a:gd name="T5" fmla="*/ 0 h 4"/>
                <a:gd name="T6" fmla="*/ 5040313 w 2"/>
                <a:gd name="T7" fmla="*/ 10080625 h 4"/>
                <a:gd name="T8" fmla="*/ 5040313 w 2"/>
                <a:gd name="T9" fmla="*/ 10080625 h 4"/>
                <a:gd name="T10" fmla="*/ 5040313 w 2"/>
                <a:gd name="T11" fmla="*/ 10080625 h 4"/>
                <a:gd name="T12" fmla="*/ 0 w 2"/>
                <a:gd name="T13" fmla="*/ 0 h 4"/>
                <a:gd name="T14" fmla="*/ 0 w 2"/>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0" y="0"/>
                  </a:moveTo>
                  <a:lnTo>
                    <a:pt x="0" y="0"/>
                  </a:lnTo>
                  <a:lnTo>
                    <a:pt x="2"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04" name="Freeform 183"/>
            <p:cNvSpPr>
              <a:spLocks noEditPoints="1" noChangeArrowheads="1"/>
            </p:cNvSpPr>
            <p:nvPr/>
          </p:nvSpPr>
          <p:spPr bwMode="auto">
            <a:xfrm>
              <a:off x="3624263" y="3181350"/>
              <a:ext cx="11113" cy="12700"/>
            </a:xfrm>
            <a:custGeom>
              <a:avLst/>
              <a:gdLst>
                <a:gd name="T0" fmla="*/ 27445406 w 3"/>
                <a:gd name="T1" fmla="*/ 35843633 h 3"/>
                <a:gd name="T2" fmla="*/ 13720851 w 3"/>
                <a:gd name="T3" fmla="*/ 35843633 h 3"/>
                <a:gd name="T4" fmla="*/ 13720851 w 3"/>
                <a:gd name="T5" fmla="*/ 0 h 3"/>
                <a:gd name="T6" fmla="*/ 27445406 w 3"/>
                <a:gd name="T7" fmla="*/ 0 h 3"/>
                <a:gd name="T8" fmla="*/ 27445406 w 3"/>
                <a:gd name="T9" fmla="*/ 17919700 h 3"/>
                <a:gd name="T10" fmla="*/ 27445406 w 3"/>
                <a:gd name="T11" fmla="*/ 35843633 h 3"/>
                <a:gd name="T12" fmla="*/ 27445406 w 3"/>
                <a:gd name="T13" fmla="*/ 35843633 h 3"/>
                <a:gd name="T14" fmla="*/ 27445406 w 3"/>
                <a:gd name="T15" fmla="*/ 0 h 3"/>
                <a:gd name="T16" fmla="*/ 13720851 w 3"/>
                <a:gd name="T17" fmla="*/ 0 h 3"/>
                <a:gd name="T18" fmla="*/ 0 w 3"/>
                <a:gd name="T19" fmla="*/ 35843633 h 3"/>
                <a:gd name="T20" fmla="*/ 13720851 w 3"/>
                <a:gd name="T21" fmla="*/ 53763333 h 3"/>
                <a:gd name="T22" fmla="*/ 27445406 w 3"/>
                <a:gd name="T23" fmla="*/ 53763333 h 3"/>
                <a:gd name="T24" fmla="*/ 41166256 w 3"/>
                <a:gd name="T25" fmla="*/ 17919700 h 3"/>
                <a:gd name="T26" fmla="*/ 27445406 w 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3"/>
                <a:gd name="T44" fmla="*/ 3 w 3"/>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3">
                  <a:moveTo>
                    <a:pt x="2" y="2"/>
                  </a:moveTo>
                  <a:cubicBezTo>
                    <a:pt x="1" y="2"/>
                    <a:pt x="1" y="2"/>
                    <a:pt x="1" y="2"/>
                  </a:cubicBezTo>
                  <a:cubicBezTo>
                    <a:pt x="1" y="1"/>
                    <a:pt x="1" y="1"/>
                    <a:pt x="1" y="0"/>
                  </a:cubicBezTo>
                  <a:cubicBezTo>
                    <a:pt x="1" y="0"/>
                    <a:pt x="2" y="0"/>
                    <a:pt x="2" y="0"/>
                  </a:cubicBezTo>
                  <a:cubicBezTo>
                    <a:pt x="2" y="0"/>
                    <a:pt x="2" y="1"/>
                    <a:pt x="2" y="1"/>
                  </a:cubicBezTo>
                  <a:cubicBezTo>
                    <a:pt x="3" y="1"/>
                    <a:pt x="2" y="2"/>
                    <a:pt x="2" y="2"/>
                  </a:cubicBezTo>
                  <a:cubicBezTo>
                    <a:pt x="2" y="2"/>
                    <a:pt x="2" y="2"/>
                    <a:pt x="2" y="2"/>
                  </a:cubicBezTo>
                  <a:moveTo>
                    <a:pt x="2" y="0"/>
                  </a:moveTo>
                  <a:cubicBezTo>
                    <a:pt x="2" y="0"/>
                    <a:pt x="1" y="0"/>
                    <a:pt x="1" y="0"/>
                  </a:cubicBezTo>
                  <a:cubicBezTo>
                    <a:pt x="0" y="0"/>
                    <a:pt x="0" y="1"/>
                    <a:pt x="0" y="2"/>
                  </a:cubicBezTo>
                  <a:cubicBezTo>
                    <a:pt x="0" y="3"/>
                    <a:pt x="1" y="3"/>
                    <a:pt x="1" y="3"/>
                  </a:cubicBezTo>
                  <a:cubicBezTo>
                    <a:pt x="2" y="3"/>
                    <a:pt x="2" y="3"/>
                    <a:pt x="2" y="3"/>
                  </a:cubicBezTo>
                  <a:cubicBezTo>
                    <a:pt x="3" y="2"/>
                    <a:pt x="3" y="2"/>
                    <a:pt x="3" y="1"/>
                  </a:cubicBezTo>
                  <a:cubicBezTo>
                    <a:pt x="3"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05" name="Freeform 184"/>
            <p:cNvSpPr>
              <a:spLocks noChangeArrowheads="1"/>
            </p:cNvSpPr>
            <p:nvPr/>
          </p:nvSpPr>
          <p:spPr bwMode="auto">
            <a:xfrm>
              <a:off x="3659188" y="3268663"/>
              <a:ext cx="3175" cy="11113"/>
            </a:xfrm>
            <a:custGeom>
              <a:avLst/>
              <a:gdLst>
                <a:gd name="T0" fmla="*/ 0 w 2"/>
                <a:gd name="T1" fmla="*/ 0 h 7"/>
                <a:gd name="T2" fmla="*/ 0 w 2"/>
                <a:gd name="T3" fmla="*/ 0 h 7"/>
                <a:gd name="T4" fmla="*/ 5040313 w 2"/>
                <a:gd name="T5" fmla="*/ 17642681 h 7"/>
                <a:gd name="T6" fmla="*/ 5040313 w 2"/>
                <a:gd name="T7" fmla="*/ 17642681 h 7"/>
                <a:gd name="T8" fmla="*/ 5040313 w 2"/>
                <a:gd name="T9" fmla="*/ 17642681 h 7"/>
                <a:gd name="T10" fmla="*/ 5040313 w 2"/>
                <a:gd name="T11" fmla="*/ 12602142 h 7"/>
                <a:gd name="T12" fmla="*/ 0 w 2"/>
                <a:gd name="T13" fmla="*/ 0 h 7"/>
                <a:gd name="T14" fmla="*/ 0 w 2"/>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7"/>
                <a:gd name="T26" fmla="*/ 2 w 2"/>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7">
                  <a:moveTo>
                    <a:pt x="0" y="0"/>
                  </a:moveTo>
                  <a:lnTo>
                    <a:pt x="0" y="0"/>
                  </a:lnTo>
                  <a:lnTo>
                    <a:pt x="2" y="7"/>
                  </a:lnTo>
                  <a:lnTo>
                    <a:pt x="2"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06" name="Freeform 185"/>
            <p:cNvSpPr>
              <a:spLocks noChangeArrowheads="1"/>
            </p:cNvSpPr>
            <p:nvPr/>
          </p:nvSpPr>
          <p:spPr bwMode="auto">
            <a:xfrm>
              <a:off x="3659188" y="3268663"/>
              <a:ext cx="3175" cy="11113"/>
            </a:xfrm>
            <a:custGeom>
              <a:avLst/>
              <a:gdLst>
                <a:gd name="T0" fmla="*/ 0 w 2"/>
                <a:gd name="T1" fmla="*/ 0 h 7"/>
                <a:gd name="T2" fmla="*/ 0 w 2"/>
                <a:gd name="T3" fmla="*/ 0 h 7"/>
                <a:gd name="T4" fmla="*/ 5040313 w 2"/>
                <a:gd name="T5" fmla="*/ 17642681 h 7"/>
                <a:gd name="T6" fmla="*/ 5040313 w 2"/>
                <a:gd name="T7" fmla="*/ 17642681 h 7"/>
                <a:gd name="T8" fmla="*/ 5040313 w 2"/>
                <a:gd name="T9" fmla="*/ 17642681 h 7"/>
                <a:gd name="T10" fmla="*/ 5040313 w 2"/>
                <a:gd name="T11" fmla="*/ 12602142 h 7"/>
                <a:gd name="T12" fmla="*/ 0 w 2"/>
                <a:gd name="T13" fmla="*/ 0 h 7"/>
                <a:gd name="T14" fmla="*/ 0 w 2"/>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7"/>
                <a:gd name="T26" fmla="*/ 2 w 2"/>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7">
                  <a:moveTo>
                    <a:pt x="0" y="0"/>
                  </a:moveTo>
                  <a:lnTo>
                    <a:pt x="0" y="0"/>
                  </a:lnTo>
                  <a:lnTo>
                    <a:pt x="2" y="7"/>
                  </a:lnTo>
                  <a:lnTo>
                    <a:pt x="2"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07" name="Freeform 186"/>
            <p:cNvSpPr>
              <a:spLocks noEditPoints="1" noChangeArrowheads="1"/>
            </p:cNvSpPr>
            <p:nvPr/>
          </p:nvSpPr>
          <p:spPr bwMode="auto">
            <a:xfrm>
              <a:off x="3659188" y="3279775"/>
              <a:ext cx="11113" cy="11113"/>
            </a:xfrm>
            <a:custGeom>
              <a:avLst/>
              <a:gdLst>
                <a:gd name="T0" fmla="*/ 13720851 w 3"/>
                <a:gd name="T1" fmla="*/ 41166256 h 3"/>
                <a:gd name="T2" fmla="*/ 0 w 3"/>
                <a:gd name="T3" fmla="*/ 27445406 h 3"/>
                <a:gd name="T4" fmla="*/ 13720851 w 3"/>
                <a:gd name="T5" fmla="*/ 0 h 3"/>
                <a:gd name="T6" fmla="*/ 27445406 w 3"/>
                <a:gd name="T7" fmla="*/ 0 h 3"/>
                <a:gd name="T8" fmla="*/ 41166256 w 3"/>
                <a:gd name="T9" fmla="*/ 13720851 h 3"/>
                <a:gd name="T10" fmla="*/ 27445406 w 3"/>
                <a:gd name="T11" fmla="*/ 41166256 h 3"/>
                <a:gd name="T12" fmla="*/ 13720851 w 3"/>
                <a:gd name="T13" fmla="*/ 41166256 h 3"/>
                <a:gd name="T14" fmla="*/ 27445406 w 3"/>
                <a:gd name="T15" fmla="*/ 0 h 3"/>
                <a:gd name="T16" fmla="*/ 13720851 w 3"/>
                <a:gd name="T17" fmla="*/ 0 h 3"/>
                <a:gd name="T18" fmla="*/ 0 w 3"/>
                <a:gd name="T19" fmla="*/ 27445406 h 3"/>
                <a:gd name="T20" fmla="*/ 13720851 w 3"/>
                <a:gd name="T21" fmla="*/ 41166256 h 3"/>
                <a:gd name="T22" fmla="*/ 27445406 w 3"/>
                <a:gd name="T23" fmla="*/ 41166256 h 3"/>
                <a:gd name="T24" fmla="*/ 41166256 w 3"/>
                <a:gd name="T25" fmla="*/ 13720851 h 3"/>
                <a:gd name="T26" fmla="*/ 27445406 w 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3"/>
                <a:gd name="T44" fmla="*/ 3 w 3"/>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3">
                  <a:moveTo>
                    <a:pt x="1" y="3"/>
                  </a:moveTo>
                  <a:cubicBezTo>
                    <a:pt x="1" y="3"/>
                    <a:pt x="1" y="3"/>
                    <a:pt x="0" y="2"/>
                  </a:cubicBezTo>
                  <a:cubicBezTo>
                    <a:pt x="0" y="1"/>
                    <a:pt x="1" y="1"/>
                    <a:pt x="1" y="0"/>
                  </a:cubicBezTo>
                  <a:cubicBezTo>
                    <a:pt x="1" y="0"/>
                    <a:pt x="1" y="0"/>
                    <a:pt x="2" y="0"/>
                  </a:cubicBezTo>
                  <a:cubicBezTo>
                    <a:pt x="2" y="0"/>
                    <a:pt x="2" y="1"/>
                    <a:pt x="3" y="1"/>
                  </a:cubicBezTo>
                  <a:cubicBezTo>
                    <a:pt x="3" y="2"/>
                    <a:pt x="2" y="2"/>
                    <a:pt x="2" y="3"/>
                  </a:cubicBezTo>
                  <a:cubicBezTo>
                    <a:pt x="2" y="3"/>
                    <a:pt x="2" y="3"/>
                    <a:pt x="1" y="3"/>
                  </a:cubicBezTo>
                  <a:moveTo>
                    <a:pt x="2" y="0"/>
                  </a:moveTo>
                  <a:cubicBezTo>
                    <a:pt x="1" y="0"/>
                    <a:pt x="1" y="0"/>
                    <a:pt x="1" y="0"/>
                  </a:cubicBezTo>
                  <a:cubicBezTo>
                    <a:pt x="0" y="0"/>
                    <a:pt x="0" y="1"/>
                    <a:pt x="0" y="2"/>
                  </a:cubicBezTo>
                  <a:cubicBezTo>
                    <a:pt x="0" y="3"/>
                    <a:pt x="1" y="3"/>
                    <a:pt x="1" y="3"/>
                  </a:cubicBezTo>
                  <a:cubicBezTo>
                    <a:pt x="2" y="3"/>
                    <a:pt x="2" y="3"/>
                    <a:pt x="2" y="3"/>
                  </a:cubicBezTo>
                  <a:cubicBezTo>
                    <a:pt x="3" y="3"/>
                    <a:pt x="3" y="2"/>
                    <a:pt x="3" y="1"/>
                  </a:cubicBezTo>
                  <a:cubicBezTo>
                    <a:pt x="3"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08" name="Freeform 187"/>
            <p:cNvSpPr>
              <a:spLocks noEditPoints="1" noChangeArrowheads="1"/>
            </p:cNvSpPr>
            <p:nvPr/>
          </p:nvSpPr>
          <p:spPr bwMode="auto">
            <a:xfrm>
              <a:off x="3617913" y="3200400"/>
              <a:ext cx="63500" cy="65088"/>
            </a:xfrm>
            <a:custGeom>
              <a:avLst/>
              <a:gdLst>
                <a:gd name="T0" fmla="*/ 111618059 w 17"/>
                <a:gd name="T1" fmla="*/ 219886408 h 17"/>
                <a:gd name="T2" fmla="*/ 83715412 w 17"/>
                <a:gd name="T3" fmla="*/ 205226293 h 17"/>
                <a:gd name="T4" fmla="*/ 55809029 w 17"/>
                <a:gd name="T5" fmla="*/ 87953032 h 17"/>
                <a:gd name="T6" fmla="*/ 125573118 w 17"/>
                <a:gd name="T7" fmla="*/ 43976516 h 17"/>
                <a:gd name="T8" fmla="*/ 153475765 w 17"/>
                <a:gd name="T9" fmla="*/ 43976516 h 17"/>
                <a:gd name="T10" fmla="*/ 181382147 w 17"/>
                <a:gd name="T11" fmla="*/ 161249777 h 17"/>
                <a:gd name="T12" fmla="*/ 111618059 w 17"/>
                <a:gd name="T13" fmla="*/ 219886408 h 17"/>
                <a:gd name="T14" fmla="*/ 125573118 w 17"/>
                <a:gd name="T15" fmla="*/ 0 h 17"/>
                <a:gd name="T16" fmla="*/ 27906382 w 17"/>
                <a:gd name="T17" fmla="*/ 87953032 h 17"/>
                <a:gd name="T18" fmla="*/ 69760353 w 17"/>
                <a:gd name="T19" fmla="*/ 249202808 h 17"/>
                <a:gd name="T20" fmla="*/ 111618059 w 17"/>
                <a:gd name="T21" fmla="*/ 249202808 h 17"/>
                <a:gd name="T22" fmla="*/ 209284794 w 17"/>
                <a:gd name="T23" fmla="*/ 175906063 h 17"/>
                <a:gd name="T24" fmla="*/ 167430824 w 17"/>
                <a:gd name="T25" fmla="*/ 14660115 h 17"/>
                <a:gd name="T26" fmla="*/ 125573118 w 17"/>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
                <a:gd name="T43" fmla="*/ 0 h 17"/>
                <a:gd name="T44" fmla="*/ 17 w 17"/>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 h="17">
                  <a:moveTo>
                    <a:pt x="8" y="15"/>
                  </a:moveTo>
                  <a:cubicBezTo>
                    <a:pt x="7" y="15"/>
                    <a:pt x="7" y="15"/>
                    <a:pt x="6" y="14"/>
                  </a:cubicBezTo>
                  <a:cubicBezTo>
                    <a:pt x="3" y="13"/>
                    <a:pt x="2" y="10"/>
                    <a:pt x="4" y="6"/>
                  </a:cubicBezTo>
                  <a:cubicBezTo>
                    <a:pt x="5" y="4"/>
                    <a:pt x="7" y="3"/>
                    <a:pt x="9" y="3"/>
                  </a:cubicBezTo>
                  <a:cubicBezTo>
                    <a:pt x="10" y="3"/>
                    <a:pt x="10" y="3"/>
                    <a:pt x="11" y="3"/>
                  </a:cubicBezTo>
                  <a:cubicBezTo>
                    <a:pt x="14" y="4"/>
                    <a:pt x="15" y="8"/>
                    <a:pt x="13" y="11"/>
                  </a:cubicBezTo>
                  <a:cubicBezTo>
                    <a:pt x="12" y="13"/>
                    <a:pt x="10" y="15"/>
                    <a:pt x="8" y="15"/>
                  </a:cubicBezTo>
                  <a:moveTo>
                    <a:pt x="9" y="0"/>
                  </a:moveTo>
                  <a:cubicBezTo>
                    <a:pt x="6" y="0"/>
                    <a:pt x="3" y="2"/>
                    <a:pt x="2" y="6"/>
                  </a:cubicBezTo>
                  <a:cubicBezTo>
                    <a:pt x="0" y="10"/>
                    <a:pt x="1" y="15"/>
                    <a:pt x="5" y="17"/>
                  </a:cubicBezTo>
                  <a:cubicBezTo>
                    <a:pt x="6" y="17"/>
                    <a:pt x="7" y="17"/>
                    <a:pt x="8" y="17"/>
                  </a:cubicBezTo>
                  <a:cubicBezTo>
                    <a:pt x="11" y="17"/>
                    <a:pt x="14" y="15"/>
                    <a:pt x="15" y="12"/>
                  </a:cubicBezTo>
                  <a:cubicBezTo>
                    <a:pt x="17" y="7"/>
                    <a:pt x="16" y="2"/>
                    <a:pt x="12" y="1"/>
                  </a:cubicBezTo>
                  <a:cubicBezTo>
                    <a:pt x="11" y="0"/>
                    <a:pt x="10"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09" name="Freeform 188"/>
            <p:cNvSpPr>
              <a:spLocks noChangeArrowheads="1"/>
            </p:cNvSpPr>
            <p:nvPr/>
          </p:nvSpPr>
          <p:spPr bwMode="auto">
            <a:xfrm>
              <a:off x="3676650" y="3246438"/>
              <a:ext cx="15875" cy="6350"/>
            </a:xfrm>
            <a:custGeom>
              <a:avLst/>
              <a:gdLst>
                <a:gd name="T0" fmla="*/ 0 w 10"/>
                <a:gd name="T1" fmla="*/ 0 h 4"/>
                <a:gd name="T2" fmla="*/ 0 w 10"/>
                <a:gd name="T3" fmla="*/ 0 h 4"/>
                <a:gd name="T4" fmla="*/ 0 w 10"/>
                <a:gd name="T5" fmla="*/ 0 h 4"/>
                <a:gd name="T6" fmla="*/ 25201563 w 10"/>
                <a:gd name="T7" fmla="*/ 10080625 h 4"/>
                <a:gd name="T8" fmla="*/ 25201563 w 10"/>
                <a:gd name="T9" fmla="*/ 10080625 h 4"/>
                <a:gd name="T10" fmla="*/ 25201563 w 10"/>
                <a:gd name="T11" fmla="*/ 10080625 h 4"/>
                <a:gd name="T12" fmla="*/ 25201563 w 10"/>
                <a:gd name="T13" fmla="*/ 5040313 h 4"/>
                <a:gd name="T14" fmla="*/ 0 w 10"/>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4"/>
                <a:gd name="T26" fmla="*/ 10 w 10"/>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4">
                  <a:moveTo>
                    <a:pt x="0" y="0"/>
                  </a:moveTo>
                  <a:lnTo>
                    <a:pt x="0" y="0"/>
                  </a:lnTo>
                  <a:lnTo>
                    <a:pt x="10" y="4"/>
                  </a:lnTo>
                  <a:lnTo>
                    <a:pt x="10"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10" name="Freeform 189"/>
            <p:cNvSpPr>
              <a:spLocks noChangeArrowheads="1"/>
            </p:cNvSpPr>
            <p:nvPr/>
          </p:nvSpPr>
          <p:spPr bwMode="auto">
            <a:xfrm>
              <a:off x="3676650" y="3246438"/>
              <a:ext cx="15875" cy="6350"/>
            </a:xfrm>
            <a:custGeom>
              <a:avLst/>
              <a:gdLst>
                <a:gd name="T0" fmla="*/ 0 w 10"/>
                <a:gd name="T1" fmla="*/ 0 h 4"/>
                <a:gd name="T2" fmla="*/ 0 w 10"/>
                <a:gd name="T3" fmla="*/ 0 h 4"/>
                <a:gd name="T4" fmla="*/ 0 w 10"/>
                <a:gd name="T5" fmla="*/ 0 h 4"/>
                <a:gd name="T6" fmla="*/ 25201563 w 10"/>
                <a:gd name="T7" fmla="*/ 10080625 h 4"/>
                <a:gd name="T8" fmla="*/ 25201563 w 10"/>
                <a:gd name="T9" fmla="*/ 10080625 h 4"/>
                <a:gd name="T10" fmla="*/ 25201563 w 10"/>
                <a:gd name="T11" fmla="*/ 10080625 h 4"/>
                <a:gd name="T12" fmla="*/ 25201563 w 10"/>
                <a:gd name="T13" fmla="*/ 5040313 h 4"/>
                <a:gd name="T14" fmla="*/ 0 w 10"/>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4"/>
                <a:gd name="T26" fmla="*/ 10 w 10"/>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4">
                  <a:moveTo>
                    <a:pt x="0" y="0"/>
                  </a:moveTo>
                  <a:lnTo>
                    <a:pt x="0" y="0"/>
                  </a:lnTo>
                  <a:lnTo>
                    <a:pt x="10" y="4"/>
                  </a:lnTo>
                  <a:lnTo>
                    <a:pt x="1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11" name="Freeform 190"/>
            <p:cNvSpPr>
              <a:spLocks noEditPoints="1" noChangeArrowheads="1"/>
            </p:cNvSpPr>
            <p:nvPr/>
          </p:nvSpPr>
          <p:spPr bwMode="auto">
            <a:xfrm>
              <a:off x="3689350" y="3235325"/>
              <a:ext cx="58738" cy="55563"/>
            </a:xfrm>
            <a:custGeom>
              <a:avLst/>
              <a:gdLst>
                <a:gd name="T0" fmla="*/ 94340570 w 16"/>
                <a:gd name="T1" fmla="*/ 178375751 h 15"/>
                <a:gd name="T2" fmla="*/ 80863870 w 16"/>
                <a:gd name="T3" fmla="*/ 178375751 h 15"/>
                <a:gd name="T4" fmla="*/ 53910471 w 16"/>
                <a:gd name="T5" fmla="*/ 82325845 h 15"/>
                <a:gd name="T6" fmla="*/ 107817270 w 16"/>
                <a:gd name="T7" fmla="*/ 41164775 h 15"/>
                <a:gd name="T8" fmla="*/ 134770670 w 16"/>
                <a:gd name="T9" fmla="*/ 41164775 h 15"/>
                <a:gd name="T10" fmla="*/ 161727741 w 16"/>
                <a:gd name="T11" fmla="*/ 137210976 h 15"/>
                <a:gd name="T12" fmla="*/ 94340570 w 16"/>
                <a:gd name="T13" fmla="*/ 178375751 h 15"/>
                <a:gd name="T14" fmla="*/ 121293970 w 16"/>
                <a:gd name="T15" fmla="*/ 0 h 15"/>
                <a:gd name="T16" fmla="*/ 26953400 w 16"/>
                <a:gd name="T17" fmla="*/ 68605488 h 15"/>
                <a:gd name="T18" fmla="*/ 67387171 w 16"/>
                <a:gd name="T19" fmla="*/ 205816465 h 15"/>
                <a:gd name="T20" fmla="*/ 94340570 w 16"/>
                <a:gd name="T21" fmla="*/ 205816465 h 15"/>
                <a:gd name="T22" fmla="*/ 188681141 w 16"/>
                <a:gd name="T23" fmla="*/ 150931333 h 15"/>
                <a:gd name="T24" fmla="*/ 148247370 w 16"/>
                <a:gd name="T25" fmla="*/ 13720357 h 15"/>
                <a:gd name="T26" fmla="*/ 121293970 w 16"/>
                <a:gd name="T27" fmla="*/ 0 h 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
                <a:gd name="T43" fmla="*/ 0 h 15"/>
                <a:gd name="T44" fmla="*/ 16 w 16"/>
                <a:gd name="T45" fmla="*/ 15 h 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 h="15">
                  <a:moveTo>
                    <a:pt x="7" y="13"/>
                  </a:moveTo>
                  <a:cubicBezTo>
                    <a:pt x="7" y="13"/>
                    <a:pt x="6" y="13"/>
                    <a:pt x="6" y="13"/>
                  </a:cubicBezTo>
                  <a:cubicBezTo>
                    <a:pt x="3" y="12"/>
                    <a:pt x="2" y="9"/>
                    <a:pt x="4" y="6"/>
                  </a:cubicBezTo>
                  <a:cubicBezTo>
                    <a:pt x="5" y="4"/>
                    <a:pt x="6" y="3"/>
                    <a:pt x="8" y="3"/>
                  </a:cubicBezTo>
                  <a:cubicBezTo>
                    <a:pt x="9" y="3"/>
                    <a:pt x="9" y="3"/>
                    <a:pt x="10" y="3"/>
                  </a:cubicBezTo>
                  <a:cubicBezTo>
                    <a:pt x="12" y="4"/>
                    <a:pt x="13" y="7"/>
                    <a:pt x="12" y="10"/>
                  </a:cubicBezTo>
                  <a:cubicBezTo>
                    <a:pt x="11" y="12"/>
                    <a:pt x="9" y="13"/>
                    <a:pt x="7" y="13"/>
                  </a:cubicBezTo>
                  <a:moveTo>
                    <a:pt x="9" y="0"/>
                  </a:moveTo>
                  <a:cubicBezTo>
                    <a:pt x="6" y="0"/>
                    <a:pt x="3" y="2"/>
                    <a:pt x="2" y="5"/>
                  </a:cubicBezTo>
                  <a:cubicBezTo>
                    <a:pt x="0" y="9"/>
                    <a:pt x="2" y="13"/>
                    <a:pt x="5" y="15"/>
                  </a:cubicBezTo>
                  <a:cubicBezTo>
                    <a:pt x="6" y="15"/>
                    <a:pt x="6" y="15"/>
                    <a:pt x="7" y="15"/>
                  </a:cubicBezTo>
                  <a:cubicBezTo>
                    <a:pt x="10" y="15"/>
                    <a:pt x="13" y="14"/>
                    <a:pt x="14" y="11"/>
                  </a:cubicBezTo>
                  <a:cubicBezTo>
                    <a:pt x="16" y="7"/>
                    <a:pt x="14" y="2"/>
                    <a:pt x="11" y="1"/>
                  </a:cubicBezTo>
                  <a:cubicBezTo>
                    <a:pt x="10" y="0"/>
                    <a:pt x="9"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12" name="Freeform 191"/>
            <p:cNvSpPr>
              <a:spLocks noChangeArrowheads="1"/>
            </p:cNvSpPr>
            <p:nvPr/>
          </p:nvSpPr>
          <p:spPr bwMode="auto">
            <a:xfrm>
              <a:off x="3654425" y="3336925"/>
              <a:ext cx="11113" cy="30163"/>
            </a:xfrm>
            <a:custGeom>
              <a:avLst/>
              <a:gdLst>
                <a:gd name="T0" fmla="*/ 41166256 w 3"/>
                <a:gd name="T1" fmla="*/ 0 h 8"/>
                <a:gd name="T2" fmla="*/ 27445406 w 3"/>
                <a:gd name="T3" fmla="*/ 0 h 8"/>
                <a:gd name="T4" fmla="*/ 0 w 3"/>
                <a:gd name="T5" fmla="*/ 28432398 h 8"/>
                <a:gd name="T6" fmla="*/ 0 w 3"/>
                <a:gd name="T7" fmla="*/ 42646712 h 8"/>
                <a:gd name="T8" fmla="*/ 0 w 3"/>
                <a:gd name="T9" fmla="*/ 42646712 h 8"/>
                <a:gd name="T10" fmla="*/ 13720851 w 3"/>
                <a:gd name="T11" fmla="*/ 42646712 h 8"/>
                <a:gd name="T12" fmla="*/ 13720851 w 3"/>
                <a:gd name="T13" fmla="*/ 42646712 h 8"/>
                <a:gd name="T14" fmla="*/ 13720851 w 3"/>
                <a:gd name="T15" fmla="*/ 42646712 h 8"/>
                <a:gd name="T16" fmla="*/ 13720851 w 3"/>
                <a:gd name="T17" fmla="*/ 56864796 h 8"/>
                <a:gd name="T18" fmla="*/ 13720851 w 3"/>
                <a:gd name="T19" fmla="*/ 113725821 h 8"/>
                <a:gd name="T20" fmla="*/ 41166256 w 3"/>
                <a:gd name="T21" fmla="*/ 99511507 h 8"/>
                <a:gd name="T22" fmla="*/ 41166256 w 3"/>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
                <a:gd name="T37" fmla="*/ 0 h 8"/>
                <a:gd name="T38" fmla="*/ 3 w 3"/>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 h="8">
                  <a:moveTo>
                    <a:pt x="3" y="0"/>
                  </a:moveTo>
                  <a:cubicBezTo>
                    <a:pt x="2" y="0"/>
                    <a:pt x="2" y="0"/>
                    <a:pt x="2" y="0"/>
                  </a:cubicBezTo>
                  <a:cubicBezTo>
                    <a:pt x="1" y="1"/>
                    <a:pt x="1" y="1"/>
                    <a:pt x="0" y="2"/>
                  </a:cubicBezTo>
                  <a:cubicBezTo>
                    <a:pt x="0" y="3"/>
                    <a:pt x="0" y="3"/>
                    <a:pt x="0" y="3"/>
                  </a:cubicBezTo>
                  <a:cubicBezTo>
                    <a:pt x="0" y="3"/>
                    <a:pt x="0" y="3"/>
                    <a:pt x="0" y="3"/>
                  </a:cubicBezTo>
                  <a:cubicBezTo>
                    <a:pt x="0" y="3"/>
                    <a:pt x="0" y="3"/>
                    <a:pt x="1" y="3"/>
                  </a:cubicBezTo>
                  <a:cubicBezTo>
                    <a:pt x="1" y="3"/>
                    <a:pt x="1" y="3"/>
                    <a:pt x="1" y="3"/>
                  </a:cubicBezTo>
                  <a:cubicBezTo>
                    <a:pt x="1" y="3"/>
                    <a:pt x="1" y="3"/>
                    <a:pt x="1" y="3"/>
                  </a:cubicBezTo>
                  <a:cubicBezTo>
                    <a:pt x="1" y="3"/>
                    <a:pt x="1" y="3"/>
                    <a:pt x="1" y="4"/>
                  </a:cubicBezTo>
                  <a:cubicBezTo>
                    <a:pt x="1" y="8"/>
                    <a:pt x="1" y="8"/>
                    <a:pt x="1" y="8"/>
                  </a:cubicBezTo>
                  <a:cubicBezTo>
                    <a:pt x="3" y="7"/>
                    <a:pt x="3" y="7"/>
                    <a:pt x="3" y="7"/>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13" name="Freeform 192"/>
            <p:cNvSpPr>
              <a:spLocks noChangeArrowheads="1"/>
            </p:cNvSpPr>
            <p:nvPr/>
          </p:nvSpPr>
          <p:spPr bwMode="auto">
            <a:xfrm>
              <a:off x="3654425" y="3389313"/>
              <a:ext cx="15875" cy="30163"/>
            </a:xfrm>
            <a:custGeom>
              <a:avLst/>
              <a:gdLst>
                <a:gd name="T0" fmla="*/ 31503938 w 4"/>
                <a:gd name="T1" fmla="*/ 0 h 8"/>
                <a:gd name="T2" fmla="*/ 31503938 w 4"/>
                <a:gd name="T3" fmla="*/ 0 h 8"/>
                <a:gd name="T4" fmla="*/ 15751969 w 4"/>
                <a:gd name="T5" fmla="*/ 14214314 h 8"/>
                <a:gd name="T6" fmla="*/ 0 w 4"/>
                <a:gd name="T7" fmla="*/ 14214314 h 8"/>
                <a:gd name="T8" fmla="*/ 0 w 4"/>
                <a:gd name="T9" fmla="*/ 28432398 h 8"/>
                <a:gd name="T10" fmla="*/ 0 w 4"/>
                <a:gd name="T11" fmla="*/ 42646712 h 8"/>
                <a:gd name="T12" fmla="*/ 0 w 4"/>
                <a:gd name="T13" fmla="*/ 42646712 h 8"/>
                <a:gd name="T14" fmla="*/ 31503938 w 4"/>
                <a:gd name="T15" fmla="*/ 42646712 h 8"/>
                <a:gd name="T16" fmla="*/ 31503938 w 4"/>
                <a:gd name="T17" fmla="*/ 28432398 h 8"/>
                <a:gd name="T18" fmla="*/ 31503938 w 4"/>
                <a:gd name="T19" fmla="*/ 28432398 h 8"/>
                <a:gd name="T20" fmla="*/ 31503938 w 4"/>
                <a:gd name="T21" fmla="*/ 28432398 h 8"/>
                <a:gd name="T22" fmla="*/ 31503938 w 4"/>
                <a:gd name="T23" fmla="*/ 28432398 h 8"/>
                <a:gd name="T24" fmla="*/ 31503938 w 4"/>
                <a:gd name="T25" fmla="*/ 28432398 h 8"/>
                <a:gd name="T26" fmla="*/ 31503938 w 4"/>
                <a:gd name="T27" fmla="*/ 42646712 h 8"/>
                <a:gd name="T28" fmla="*/ 0 w 4"/>
                <a:gd name="T29" fmla="*/ 99511507 h 8"/>
                <a:gd name="T30" fmla="*/ 0 w 4"/>
                <a:gd name="T31" fmla="*/ 113725821 h 8"/>
                <a:gd name="T32" fmla="*/ 63003906 w 4"/>
                <a:gd name="T33" fmla="*/ 99511507 h 8"/>
                <a:gd name="T34" fmla="*/ 63003906 w 4"/>
                <a:gd name="T35" fmla="*/ 85293423 h 8"/>
                <a:gd name="T36" fmla="*/ 31503938 w 4"/>
                <a:gd name="T37" fmla="*/ 85293423 h 8"/>
                <a:gd name="T38" fmla="*/ 47251938 w 4"/>
                <a:gd name="T39" fmla="*/ 42646712 h 8"/>
                <a:gd name="T40" fmla="*/ 63003906 w 4"/>
                <a:gd name="T41" fmla="*/ 28432398 h 8"/>
                <a:gd name="T42" fmla="*/ 47251938 w 4"/>
                <a:gd name="T43" fmla="*/ 14214314 h 8"/>
                <a:gd name="T44" fmla="*/ 31503938 w 4"/>
                <a:gd name="T45" fmla="*/ 0 h 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
                <a:gd name="T70" fmla="*/ 0 h 8"/>
                <a:gd name="T71" fmla="*/ 4 w 4"/>
                <a:gd name="T72" fmla="*/ 8 h 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 h="8">
                  <a:moveTo>
                    <a:pt x="2" y="0"/>
                  </a:moveTo>
                  <a:cubicBezTo>
                    <a:pt x="2" y="0"/>
                    <a:pt x="2" y="0"/>
                    <a:pt x="2" y="0"/>
                  </a:cubicBezTo>
                  <a:cubicBezTo>
                    <a:pt x="1" y="1"/>
                    <a:pt x="1" y="1"/>
                    <a:pt x="1" y="1"/>
                  </a:cubicBezTo>
                  <a:cubicBezTo>
                    <a:pt x="0" y="1"/>
                    <a:pt x="0" y="1"/>
                    <a:pt x="0" y="1"/>
                  </a:cubicBezTo>
                  <a:cubicBezTo>
                    <a:pt x="0" y="2"/>
                    <a:pt x="0" y="2"/>
                    <a:pt x="0" y="2"/>
                  </a:cubicBezTo>
                  <a:cubicBezTo>
                    <a:pt x="0" y="2"/>
                    <a:pt x="0" y="3"/>
                    <a:pt x="0" y="3"/>
                  </a:cubicBezTo>
                  <a:cubicBezTo>
                    <a:pt x="0" y="3"/>
                    <a:pt x="0" y="3"/>
                    <a:pt x="0"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3"/>
                    <a:pt x="2" y="3"/>
                  </a:cubicBezTo>
                  <a:cubicBezTo>
                    <a:pt x="2" y="4"/>
                    <a:pt x="1" y="5"/>
                    <a:pt x="0" y="7"/>
                  </a:cubicBezTo>
                  <a:cubicBezTo>
                    <a:pt x="0" y="8"/>
                    <a:pt x="0" y="8"/>
                    <a:pt x="0" y="8"/>
                  </a:cubicBezTo>
                  <a:cubicBezTo>
                    <a:pt x="4" y="7"/>
                    <a:pt x="4" y="7"/>
                    <a:pt x="4" y="7"/>
                  </a:cubicBezTo>
                  <a:cubicBezTo>
                    <a:pt x="4" y="6"/>
                    <a:pt x="4" y="6"/>
                    <a:pt x="4" y="6"/>
                  </a:cubicBezTo>
                  <a:cubicBezTo>
                    <a:pt x="2" y="6"/>
                    <a:pt x="2" y="6"/>
                    <a:pt x="2" y="6"/>
                  </a:cubicBezTo>
                  <a:cubicBezTo>
                    <a:pt x="3" y="5"/>
                    <a:pt x="3" y="4"/>
                    <a:pt x="3" y="3"/>
                  </a:cubicBezTo>
                  <a:cubicBezTo>
                    <a:pt x="4" y="3"/>
                    <a:pt x="4" y="2"/>
                    <a:pt x="4" y="2"/>
                  </a:cubicBezTo>
                  <a:cubicBezTo>
                    <a:pt x="4" y="2"/>
                    <a:pt x="4" y="1"/>
                    <a:pt x="3" y="1"/>
                  </a:cubicBezTo>
                  <a:cubicBezTo>
                    <a:pt x="3" y="1"/>
                    <a:pt x="3"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14" name="Freeform 193"/>
            <p:cNvSpPr>
              <a:spLocks noChangeArrowheads="1"/>
            </p:cNvSpPr>
            <p:nvPr/>
          </p:nvSpPr>
          <p:spPr bwMode="auto">
            <a:xfrm>
              <a:off x="3654425" y="3444875"/>
              <a:ext cx="15875" cy="26988"/>
            </a:xfrm>
            <a:custGeom>
              <a:avLst/>
              <a:gdLst>
                <a:gd name="T0" fmla="*/ 31503938 w 4"/>
                <a:gd name="T1" fmla="*/ 0 h 7"/>
                <a:gd name="T2" fmla="*/ 31503938 w 4"/>
                <a:gd name="T3" fmla="*/ 0 h 7"/>
                <a:gd name="T4" fmla="*/ 15751969 w 4"/>
                <a:gd name="T5" fmla="*/ 0 h 7"/>
                <a:gd name="T6" fmla="*/ 0 w 4"/>
                <a:gd name="T7" fmla="*/ 29729210 h 7"/>
                <a:gd name="T8" fmla="*/ 0 w 4"/>
                <a:gd name="T9" fmla="*/ 29729210 h 7"/>
                <a:gd name="T10" fmla="*/ 31503938 w 4"/>
                <a:gd name="T11" fmla="*/ 29729210 h 7"/>
                <a:gd name="T12" fmla="*/ 31503938 w 4"/>
                <a:gd name="T13" fmla="*/ 14862677 h 7"/>
                <a:gd name="T14" fmla="*/ 31503938 w 4"/>
                <a:gd name="T15" fmla="*/ 14862677 h 7"/>
                <a:gd name="T16" fmla="*/ 31503938 w 4"/>
                <a:gd name="T17" fmla="*/ 14862677 h 7"/>
                <a:gd name="T18" fmla="*/ 31503938 w 4"/>
                <a:gd name="T19" fmla="*/ 14862677 h 7"/>
                <a:gd name="T20" fmla="*/ 31503938 w 4"/>
                <a:gd name="T21" fmla="*/ 14862677 h 7"/>
                <a:gd name="T22" fmla="*/ 31503938 w 4"/>
                <a:gd name="T23" fmla="*/ 29729210 h 7"/>
                <a:gd name="T24" fmla="*/ 31503938 w 4"/>
                <a:gd name="T25" fmla="*/ 29729210 h 7"/>
                <a:gd name="T26" fmla="*/ 31503938 w 4"/>
                <a:gd name="T27" fmla="*/ 29729210 h 7"/>
                <a:gd name="T28" fmla="*/ 15751969 w 4"/>
                <a:gd name="T29" fmla="*/ 44591887 h 7"/>
                <a:gd name="T30" fmla="*/ 15751969 w 4"/>
                <a:gd name="T31" fmla="*/ 59458419 h 7"/>
                <a:gd name="T32" fmla="*/ 31503938 w 4"/>
                <a:gd name="T33" fmla="*/ 59458419 h 7"/>
                <a:gd name="T34" fmla="*/ 31503938 w 4"/>
                <a:gd name="T35" fmla="*/ 59458419 h 7"/>
                <a:gd name="T36" fmla="*/ 31503938 w 4"/>
                <a:gd name="T37" fmla="*/ 59458419 h 7"/>
                <a:gd name="T38" fmla="*/ 31503938 w 4"/>
                <a:gd name="T39" fmla="*/ 74321097 h 7"/>
                <a:gd name="T40" fmla="*/ 31503938 w 4"/>
                <a:gd name="T41" fmla="*/ 89187629 h 7"/>
                <a:gd name="T42" fmla="*/ 31503938 w 4"/>
                <a:gd name="T43" fmla="*/ 89187629 h 7"/>
                <a:gd name="T44" fmla="*/ 31503938 w 4"/>
                <a:gd name="T45" fmla="*/ 89187629 h 7"/>
                <a:gd name="T46" fmla="*/ 31503938 w 4"/>
                <a:gd name="T47" fmla="*/ 74321097 h 7"/>
                <a:gd name="T48" fmla="*/ 31503938 w 4"/>
                <a:gd name="T49" fmla="*/ 59458419 h 7"/>
                <a:gd name="T50" fmla="*/ 0 w 4"/>
                <a:gd name="T51" fmla="*/ 59458419 h 7"/>
                <a:gd name="T52" fmla="*/ 0 w 4"/>
                <a:gd name="T53" fmla="*/ 74321097 h 7"/>
                <a:gd name="T54" fmla="*/ 0 w 4"/>
                <a:gd name="T55" fmla="*/ 89187629 h 7"/>
                <a:gd name="T56" fmla="*/ 15751969 w 4"/>
                <a:gd name="T57" fmla="*/ 104050306 h 7"/>
                <a:gd name="T58" fmla="*/ 31503938 w 4"/>
                <a:gd name="T59" fmla="*/ 104050306 h 7"/>
                <a:gd name="T60" fmla="*/ 31503938 w 4"/>
                <a:gd name="T61" fmla="*/ 104050306 h 7"/>
                <a:gd name="T62" fmla="*/ 47251938 w 4"/>
                <a:gd name="T63" fmla="*/ 104050306 h 7"/>
                <a:gd name="T64" fmla="*/ 63003906 w 4"/>
                <a:gd name="T65" fmla="*/ 89187629 h 7"/>
                <a:gd name="T66" fmla="*/ 63003906 w 4"/>
                <a:gd name="T67" fmla="*/ 74321097 h 7"/>
                <a:gd name="T68" fmla="*/ 63003906 w 4"/>
                <a:gd name="T69" fmla="*/ 44591887 h 7"/>
                <a:gd name="T70" fmla="*/ 47251938 w 4"/>
                <a:gd name="T71" fmla="*/ 44591887 h 7"/>
                <a:gd name="T72" fmla="*/ 63003906 w 4"/>
                <a:gd name="T73" fmla="*/ 29729210 h 7"/>
                <a:gd name="T74" fmla="*/ 63003906 w 4"/>
                <a:gd name="T75" fmla="*/ 14862677 h 7"/>
                <a:gd name="T76" fmla="*/ 47251938 w 4"/>
                <a:gd name="T77" fmla="*/ 0 h 7"/>
                <a:gd name="T78" fmla="*/ 31503938 w 4"/>
                <a:gd name="T79" fmla="*/ 0 h 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
                <a:gd name="T121" fmla="*/ 0 h 7"/>
                <a:gd name="T122" fmla="*/ 4 w 4"/>
                <a:gd name="T123" fmla="*/ 7 h 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 h="7">
                  <a:moveTo>
                    <a:pt x="2" y="0"/>
                  </a:moveTo>
                  <a:cubicBezTo>
                    <a:pt x="2" y="0"/>
                    <a:pt x="2" y="0"/>
                    <a:pt x="2" y="0"/>
                  </a:cubicBezTo>
                  <a:cubicBezTo>
                    <a:pt x="1" y="0"/>
                    <a:pt x="1" y="0"/>
                    <a:pt x="1" y="0"/>
                  </a:cubicBezTo>
                  <a:cubicBezTo>
                    <a:pt x="0" y="0"/>
                    <a:pt x="0" y="1"/>
                    <a:pt x="0" y="2"/>
                  </a:cubicBezTo>
                  <a:cubicBezTo>
                    <a:pt x="0" y="2"/>
                    <a:pt x="0" y="2"/>
                    <a:pt x="0"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3"/>
                    <a:pt x="1" y="3"/>
                  </a:cubicBezTo>
                  <a:cubicBezTo>
                    <a:pt x="1" y="4"/>
                    <a:pt x="1" y="4"/>
                    <a:pt x="1" y="4"/>
                  </a:cubicBezTo>
                  <a:cubicBezTo>
                    <a:pt x="2" y="4"/>
                    <a:pt x="2" y="4"/>
                    <a:pt x="2" y="4"/>
                  </a:cubicBezTo>
                  <a:cubicBezTo>
                    <a:pt x="2" y="4"/>
                    <a:pt x="2" y="4"/>
                    <a:pt x="2" y="4"/>
                  </a:cubicBezTo>
                  <a:cubicBezTo>
                    <a:pt x="2" y="4"/>
                    <a:pt x="2" y="4"/>
                    <a:pt x="2" y="4"/>
                  </a:cubicBezTo>
                  <a:cubicBezTo>
                    <a:pt x="2" y="5"/>
                    <a:pt x="2" y="5"/>
                    <a:pt x="2" y="5"/>
                  </a:cubicBezTo>
                  <a:cubicBezTo>
                    <a:pt x="2" y="5"/>
                    <a:pt x="2" y="6"/>
                    <a:pt x="2" y="6"/>
                  </a:cubicBezTo>
                  <a:cubicBezTo>
                    <a:pt x="2" y="6"/>
                    <a:pt x="2" y="6"/>
                    <a:pt x="2" y="6"/>
                  </a:cubicBezTo>
                  <a:cubicBezTo>
                    <a:pt x="2" y="6"/>
                    <a:pt x="2" y="6"/>
                    <a:pt x="2" y="6"/>
                  </a:cubicBezTo>
                  <a:cubicBezTo>
                    <a:pt x="2" y="5"/>
                    <a:pt x="2" y="5"/>
                    <a:pt x="2" y="5"/>
                  </a:cubicBezTo>
                  <a:cubicBezTo>
                    <a:pt x="2" y="4"/>
                    <a:pt x="2" y="4"/>
                    <a:pt x="2" y="4"/>
                  </a:cubicBezTo>
                  <a:cubicBezTo>
                    <a:pt x="0" y="4"/>
                    <a:pt x="0" y="4"/>
                    <a:pt x="0" y="4"/>
                  </a:cubicBezTo>
                  <a:cubicBezTo>
                    <a:pt x="0" y="5"/>
                    <a:pt x="0" y="5"/>
                    <a:pt x="0" y="5"/>
                  </a:cubicBezTo>
                  <a:cubicBezTo>
                    <a:pt x="0" y="6"/>
                    <a:pt x="0" y="6"/>
                    <a:pt x="0" y="6"/>
                  </a:cubicBezTo>
                  <a:cubicBezTo>
                    <a:pt x="1" y="7"/>
                    <a:pt x="1" y="7"/>
                    <a:pt x="1" y="7"/>
                  </a:cubicBezTo>
                  <a:cubicBezTo>
                    <a:pt x="1" y="7"/>
                    <a:pt x="1" y="7"/>
                    <a:pt x="2" y="7"/>
                  </a:cubicBezTo>
                  <a:cubicBezTo>
                    <a:pt x="2" y="7"/>
                    <a:pt x="2" y="7"/>
                    <a:pt x="2" y="7"/>
                  </a:cubicBezTo>
                  <a:cubicBezTo>
                    <a:pt x="2" y="7"/>
                    <a:pt x="3" y="7"/>
                    <a:pt x="3" y="7"/>
                  </a:cubicBezTo>
                  <a:cubicBezTo>
                    <a:pt x="4" y="6"/>
                    <a:pt x="4" y="6"/>
                    <a:pt x="4" y="6"/>
                  </a:cubicBezTo>
                  <a:cubicBezTo>
                    <a:pt x="4" y="6"/>
                    <a:pt x="4" y="5"/>
                    <a:pt x="4" y="5"/>
                  </a:cubicBezTo>
                  <a:cubicBezTo>
                    <a:pt x="4" y="4"/>
                    <a:pt x="4" y="3"/>
                    <a:pt x="4" y="3"/>
                  </a:cubicBezTo>
                  <a:cubicBezTo>
                    <a:pt x="3" y="3"/>
                    <a:pt x="3" y="3"/>
                    <a:pt x="3" y="3"/>
                  </a:cubicBezTo>
                  <a:cubicBezTo>
                    <a:pt x="4" y="2"/>
                    <a:pt x="4" y="2"/>
                    <a:pt x="4" y="2"/>
                  </a:cubicBezTo>
                  <a:cubicBezTo>
                    <a:pt x="4" y="2"/>
                    <a:pt x="4" y="2"/>
                    <a:pt x="4" y="1"/>
                  </a:cubicBezTo>
                  <a:cubicBezTo>
                    <a:pt x="4" y="1"/>
                    <a:pt x="4" y="0"/>
                    <a:pt x="3" y="0"/>
                  </a:cubicBezTo>
                  <a:cubicBezTo>
                    <a:pt x="3" y="0"/>
                    <a:pt x="3"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15" name="Freeform 194"/>
            <p:cNvSpPr>
              <a:spLocks noChangeArrowheads="1"/>
            </p:cNvSpPr>
            <p:nvPr/>
          </p:nvSpPr>
          <p:spPr bwMode="auto">
            <a:xfrm>
              <a:off x="3673475" y="3340100"/>
              <a:ext cx="112713" cy="22225"/>
            </a:xfrm>
            <a:custGeom>
              <a:avLst/>
              <a:gdLst>
                <a:gd name="T0" fmla="*/ 178932681 w 71"/>
                <a:gd name="T1" fmla="*/ 0 h 14"/>
                <a:gd name="T2" fmla="*/ 0 w 71"/>
                <a:gd name="T3" fmla="*/ 17641888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7"/>
                  </a:lnTo>
                  <a:lnTo>
                    <a:pt x="0" y="14"/>
                  </a:lnTo>
                  <a:lnTo>
                    <a:pt x="71" y="5"/>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16" name="Freeform 195"/>
            <p:cNvSpPr>
              <a:spLocks noChangeArrowheads="1"/>
            </p:cNvSpPr>
            <p:nvPr/>
          </p:nvSpPr>
          <p:spPr bwMode="auto">
            <a:xfrm>
              <a:off x="3673475" y="3340100"/>
              <a:ext cx="112713" cy="22225"/>
            </a:xfrm>
            <a:custGeom>
              <a:avLst/>
              <a:gdLst>
                <a:gd name="T0" fmla="*/ 178932681 w 71"/>
                <a:gd name="T1" fmla="*/ 0 h 14"/>
                <a:gd name="T2" fmla="*/ 0 w 71"/>
                <a:gd name="T3" fmla="*/ 17641888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7"/>
                  </a:lnTo>
                  <a:lnTo>
                    <a:pt x="0" y="14"/>
                  </a:lnTo>
                  <a:lnTo>
                    <a:pt x="71" y="5"/>
                  </a:lnTo>
                  <a:lnTo>
                    <a:pt x="7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17" name="Freeform 196"/>
            <p:cNvSpPr>
              <a:spLocks noChangeArrowheads="1"/>
            </p:cNvSpPr>
            <p:nvPr/>
          </p:nvSpPr>
          <p:spPr bwMode="auto">
            <a:xfrm>
              <a:off x="3673475" y="3392488"/>
              <a:ext cx="112713" cy="22225"/>
            </a:xfrm>
            <a:custGeom>
              <a:avLst/>
              <a:gdLst>
                <a:gd name="T0" fmla="*/ 178932681 w 71"/>
                <a:gd name="T1" fmla="*/ 0 h 14"/>
                <a:gd name="T2" fmla="*/ 0 w 71"/>
                <a:gd name="T3" fmla="*/ 25201563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10"/>
                  </a:lnTo>
                  <a:lnTo>
                    <a:pt x="0" y="14"/>
                  </a:lnTo>
                  <a:lnTo>
                    <a:pt x="71" y="5"/>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18" name="Freeform 197"/>
            <p:cNvSpPr>
              <a:spLocks noChangeArrowheads="1"/>
            </p:cNvSpPr>
            <p:nvPr/>
          </p:nvSpPr>
          <p:spPr bwMode="auto">
            <a:xfrm>
              <a:off x="3673475" y="3392488"/>
              <a:ext cx="112713" cy="22225"/>
            </a:xfrm>
            <a:custGeom>
              <a:avLst/>
              <a:gdLst>
                <a:gd name="T0" fmla="*/ 178932681 w 71"/>
                <a:gd name="T1" fmla="*/ 0 h 14"/>
                <a:gd name="T2" fmla="*/ 0 w 71"/>
                <a:gd name="T3" fmla="*/ 25201563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10"/>
                  </a:lnTo>
                  <a:lnTo>
                    <a:pt x="0" y="14"/>
                  </a:lnTo>
                  <a:lnTo>
                    <a:pt x="71" y="5"/>
                  </a:lnTo>
                  <a:lnTo>
                    <a:pt x="7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19" name="Freeform 198"/>
            <p:cNvSpPr>
              <a:spLocks noChangeArrowheads="1"/>
            </p:cNvSpPr>
            <p:nvPr/>
          </p:nvSpPr>
          <p:spPr bwMode="auto">
            <a:xfrm>
              <a:off x="3673475" y="3444875"/>
              <a:ext cx="112713" cy="22225"/>
            </a:xfrm>
            <a:custGeom>
              <a:avLst/>
              <a:gdLst>
                <a:gd name="T0" fmla="*/ 178932681 w 71"/>
                <a:gd name="T1" fmla="*/ 0 h 14"/>
                <a:gd name="T2" fmla="*/ 0 w 71"/>
                <a:gd name="T3" fmla="*/ 25201563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10"/>
                  </a:lnTo>
                  <a:lnTo>
                    <a:pt x="0" y="14"/>
                  </a:lnTo>
                  <a:lnTo>
                    <a:pt x="71" y="5"/>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20" name="Freeform 199"/>
            <p:cNvSpPr>
              <a:spLocks noChangeArrowheads="1"/>
            </p:cNvSpPr>
            <p:nvPr/>
          </p:nvSpPr>
          <p:spPr bwMode="auto">
            <a:xfrm>
              <a:off x="3673475" y="3444875"/>
              <a:ext cx="112713" cy="22225"/>
            </a:xfrm>
            <a:custGeom>
              <a:avLst/>
              <a:gdLst>
                <a:gd name="T0" fmla="*/ 178932681 w 71"/>
                <a:gd name="T1" fmla="*/ 0 h 14"/>
                <a:gd name="T2" fmla="*/ 0 w 71"/>
                <a:gd name="T3" fmla="*/ 25201563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10"/>
                  </a:lnTo>
                  <a:lnTo>
                    <a:pt x="0" y="14"/>
                  </a:lnTo>
                  <a:lnTo>
                    <a:pt x="71" y="5"/>
                  </a:lnTo>
                  <a:lnTo>
                    <a:pt x="7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21" name="Freeform 200"/>
            <p:cNvSpPr>
              <a:spLocks noChangeArrowheads="1"/>
            </p:cNvSpPr>
            <p:nvPr/>
          </p:nvSpPr>
          <p:spPr bwMode="auto">
            <a:xfrm>
              <a:off x="2073275" y="2828925"/>
              <a:ext cx="63500" cy="60325"/>
            </a:xfrm>
            <a:custGeom>
              <a:avLst/>
              <a:gdLst>
                <a:gd name="T0" fmla="*/ 125573118 w 17"/>
                <a:gd name="T1" fmla="*/ 0 h 16"/>
                <a:gd name="T2" fmla="*/ 111618059 w 17"/>
                <a:gd name="T3" fmla="*/ 0 h 16"/>
                <a:gd name="T4" fmla="*/ 0 w 17"/>
                <a:gd name="T5" fmla="*/ 127938014 h 16"/>
                <a:gd name="T6" fmla="*/ 111618059 w 17"/>
                <a:gd name="T7" fmla="*/ 227444102 h 16"/>
                <a:gd name="T8" fmla="*/ 111618059 w 17"/>
                <a:gd name="T9" fmla="*/ 227444102 h 16"/>
                <a:gd name="T10" fmla="*/ 237191176 w 17"/>
                <a:gd name="T11" fmla="*/ 113723936 h 16"/>
                <a:gd name="T12" fmla="*/ 125573118 w 17"/>
                <a:gd name="T13" fmla="*/ 0 h 16"/>
                <a:gd name="T14" fmla="*/ 0 60000 65536"/>
                <a:gd name="T15" fmla="*/ 0 60000 65536"/>
                <a:gd name="T16" fmla="*/ 0 60000 65536"/>
                <a:gd name="T17" fmla="*/ 0 60000 65536"/>
                <a:gd name="T18" fmla="*/ 0 60000 65536"/>
                <a:gd name="T19" fmla="*/ 0 60000 65536"/>
                <a:gd name="T20" fmla="*/ 0 60000 65536"/>
                <a:gd name="T21" fmla="*/ 0 w 17"/>
                <a:gd name="T22" fmla="*/ 0 h 16"/>
                <a:gd name="T23" fmla="*/ 17 w 17"/>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6">
                  <a:moveTo>
                    <a:pt x="9" y="0"/>
                  </a:moveTo>
                  <a:cubicBezTo>
                    <a:pt x="9" y="0"/>
                    <a:pt x="9" y="0"/>
                    <a:pt x="8" y="0"/>
                  </a:cubicBezTo>
                  <a:cubicBezTo>
                    <a:pt x="4" y="0"/>
                    <a:pt x="0" y="4"/>
                    <a:pt x="0" y="9"/>
                  </a:cubicBezTo>
                  <a:cubicBezTo>
                    <a:pt x="0" y="13"/>
                    <a:pt x="3" y="16"/>
                    <a:pt x="8" y="16"/>
                  </a:cubicBezTo>
                  <a:cubicBezTo>
                    <a:pt x="8" y="16"/>
                    <a:pt x="8" y="16"/>
                    <a:pt x="8" y="16"/>
                  </a:cubicBezTo>
                  <a:cubicBezTo>
                    <a:pt x="13" y="16"/>
                    <a:pt x="17" y="12"/>
                    <a:pt x="17" y="8"/>
                  </a:cubicBezTo>
                  <a:cubicBezTo>
                    <a:pt x="17" y="3"/>
                    <a:pt x="13"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22" name="Freeform 201"/>
            <p:cNvSpPr>
              <a:spLocks noEditPoints="1" noChangeArrowheads="1"/>
            </p:cNvSpPr>
            <p:nvPr/>
          </p:nvSpPr>
          <p:spPr bwMode="auto">
            <a:xfrm>
              <a:off x="1947863" y="2719388"/>
              <a:ext cx="304800" cy="285750"/>
            </a:xfrm>
            <a:custGeom>
              <a:avLst/>
              <a:gdLst>
                <a:gd name="T0" fmla="*/ 283196830 w 81"/>
                <a:gd name="T1" fmla="*/ 551328306 h 76"/>
                <a:gd name="T2" fmla="*/ 594713719 w 81"/>
                <a:gd name="T3" fmla="*/ 254460375 h 76"/>
                <a:gd name="T4" fmla="*/ 580553689 w 81"/>
                <a:gd name="T5" fmla="*/ 805788681 h 76"/>
                <a:gd name="T6" fmla="*/ 637193807 w 81"/>
                <a:gd name="T7" fmla="*/ 0 h 76"/>
                <a:gd name="T8" fmla="*/ 495597274 w 81"/>
                <a:gd name="T9" fmla="*/ 28274211 h 76"/>
                <a:gd name="T10" fmla="*/ 481437244 w 81"/>
                <a:gd name="T11" fmla="*/ 84818872 h 76"/>
                <a:gd name="T12" fmla="*/ 382317037 w 81"/>
                <a:gd name="T13" fmla="*/ 127230188 h 76"/>
                <a:gd name="T14" fmla="*/ 353996978 w 81"/>
                <a:gd name="T15" fmla="*/ 70681766 h 76"/>
                <a:gd name="T16" fmla="*/ 325676919 w 81"/>
                <a:gd name="T17" fmla="*/ 70681766 h 76"/>
                <a:gd name="T18" fmla="*/ 212396681 w 81"/>
                <a:gd name="T19" fmla="*/ 169637743 h 76"/>
                <a:gd name="T20" fmla="*/ 240716741 w 81"/>
                <a:gd name="T21" fmla="*/ 226186164 h 76"/>
                <a:gd name="T22" fmla="*/ 155760326 w 81"/>
                <a:gd name="T23" fmla="*/ 296867931 h 76"/>
                <a:gd name="T24" fmla="*/ 113280237 w 81"/>
                <a:gd name="T25" fmla="*/ 282730826 h 76"/>
                <a:gd name="T26" fmla="*/ 84960178 w 81"/>
                <a:gd name="T27" fmla="*/ 296867931 h 76"/>
                <a:gd name="T28" fmla="*/ 42480089 w 81"/>
                <a:gd name="T29" fmla="*/ 424098118 h 76"/>
                <a:gd name="T30" fmla="*/ 99120207 w 81"/>
                <a:gd name="T31" fmla="*/ 452372329 h 76"/>
                <a:gd name="T32" fmla="*/ 84960178 w 81"/>
                <a:gd name="T33" fmla="*/ 565465411 h 76"/>
                <a:gd name="T34" fmla="*/ 28320059 w 81"/>
                <a:gd name="T35" fmla="*/ 565465411 h 76"/>
                <a:gd name="T36" fmla="*/ 14160030 w 81"/>
                <a:gd name="T37" fmla="*/ 706828944 h 76"/>
                <a:gd name="T38" fmla="*/ 56640119 w 81"/>
                <a:gd name="T39" fmla="*/ 720966049 h 76"/>
                <a:gd name="T40" fmla="*/ 99120207 w 81"/>
                <a:gd name="T41" fmla="*/ 706828944 h 76"/>
                <a:gd name="T42" fmla="*/ 155760326 w 81"/>
                <a:gd name="T43" fmla="*/ 791651576 h 76"/>
                <a:gd name="T44" fmla="*/ 113280237 w 81"/>
                <a:gd name="T45" fmla="*/ 848196237 h 76"/>
                <a:gd name="T46" fmla="*/ 184080385 w 81"/>
                <a:gd name="T47" fmla="*/ 961289319 h 76"/>
                <a:gd name="T48" fmla="*/ 226556711 w 81"/>
                <a:gd name="T49" fmla="*/ 947152214 h 76"/>
                <a:gd name="T50" fmla="*/ 269036800 w 81"/>
                <a:gd name="T51" fmla="*/ 918878003 h 76"/>
                <a:gd name="T52" fmla="*/ 353996978 w 81"/>
                <a:gd name="T53" fmla="*/ 961289319 h 76"/>
                <a:gd name="T54" fmla="*/ 353996978 w 81"/>
                <a:gd name="T55" fmla="*/ 1031971086 h 76"/>
                <a:gd name="T56" fmla="*/ 481437244 w 81"/>
                <a:gd name="T57" fmla="*/ 1074382401 h 76"/>
                <a:gd name="T58" fmla="*/ 495597274 w 81"/>
                <a:gd name="T59" fmla="*/ 1060245296 h 76"/>
                <a:gd name="T60" fmla="*/ 538077363 w 81"/>
                <a:gd name="T61" fmla="*/ 1003700635 h 76"/>
                <a:gd name="T62" fmla="*/ 552237393 w 81"/>
                <a:gd name="T63" fmla="*/ 1003700635 h 76"/>
                <a:gd name="T64" fmla="*/ 623033778 w 81"/>
                <a:gd name="T65" fmla="*/ 989563530 h 76"/>
                <a:gd name="T66" fmla="*/ 651353837 w 81"/>
                <a:gd name="T67" fmla="*/ 1017837740 h 76"/>
                <a:gd name="T68" fmla="*/ 679673896 w 81"/>
                <a:gd name="T69" fmla="*/ 1060245296 h 76"/>
                <a:gd name="T70" fmla="*/ 792954133 w 81"/>
                <a:gd name="T71" fmla="*/ 1031971086 h 76"/>
                <a:gd name="T72" fmla="*/ 792954133 w 81"/>
                <a:gd name="T73" fmla="*/ 961289319 h 76"/>
                <a:gd name="T74" fmla="*/ 877914311 w 81"/>
                <a:gd name="T75" fmla="*/ 876470447 h 76"/>
                <a:gd name="T76" fmla="*/ 906234370 w 81"/>
                <a:gd name="T77" fmla="*/ 876470447 h 76"/>
                <a:gd name="T78" fmla="*/ 948714459 w 81"/>
                <a:gd name="T79" fmla="*/ 918878003 h 76"/>
                <a:gd name="T80" fmla="*/ 1033670874 w 81"/>
                <a:gd name="T81" fmla="*/ 819922026 h 76"/>
                <a:gd name="T82" fmla="*/ 1005350815 w 81"/>
                <a:gd name="T83" fmla="*/ 777514470 h 76"/>
                <a:gd name="T84" fmla="*/ 1033670874 w 81"/>
                <a:gd name="T85" fmla="*/ 664421388 h 76"/>
                <a:gd name="T86" fmla="*/ 1061990933 w 81"/>
                <a:gd name="T87" fmla="*/ 650284283 h 76"/>
                <a:gd name="T88" fmla="*/ 1104471022 w 81"/>
                <a:gd name="T89" fmla="*/ 650284283 h 76"/>
                <a:gd name="T90" fmla="*/ 1132791081 w 81"/>
                <a:gd name="T91" fmla="*/ 523054095 h 76"/>
                <a:gd name="T92" fmla="*/ 1132791081 w 81"/>
                <a:gd name="T93" fmla="*/ 508916990 h 76"/>
                <a:gd name="T94" fmla="*/ 1076150963 w 81"/>
                <a:gd name="T95" fmla="*/ 508916990 h 76"/>
                <a:gd name="T96" fmla="*/ 1061990933 w 81"/>
                <a:gd name="T97" fmla="*/ 480646539 h 76"/>
                <a:gd name="T98" fmla="*/ 1061990933 w 81"/>
                <a:gd name="T99" fmla="*/ 381686803 h 76"/>
                <a:gd name="T100" fmla="*/ 1104471022 w 81"/>
                <a:gd name="T101" fmla="*/ 339279247 h 76"/>
                <a:gd name="T102" fmla="*/ 1047830904 w 81"/>
                <a:gd name="T103" fmla="*/ 226186164 h 76"/>
                <a:gd name="T104" fmla="*/ 1005350815 w 81"/>
                <a:gd name="T105" fmla="*/ 254460375 h 76"/>
                <a:gd name="T106" fmla="*/ 962870726 w 81"/>
                <a:gd name="T107" fmla="*/ 254460375 h 76"/>
                <a:gd name="T108" fmla="*/ 906234370 w 81"/>
                <a:gd name="T109" fmla="*/ 155504398 h 76"/>
                <a:gd name="T110" fmla="*/ 934554430 w 81"/>
                <a:gd name="T111" fmla="*/ 98955977 h 76"/>
                <a:gd name="T112" fmla="*/ 821274193 w 81"/>
                <a:gd name="T113" fmla="*/ 42411316 h 76"/>
                <a:gd name="T114" fmla="*/ 792954133 w 81"/>
                <a:gd name="T115" fmla="*/ 84818872 h 76"/>
                <a:gd name="T116" fmla="*/ 750474044 w 81"/>
                <a:gd name="T117" fmla="*/ 98955977 h 76"/>
                <a:gd name="T118" fmla="*/ 651353837 w 81"/>
                <a:gd name="T119" fmla="*/ 56544661 h 76"/>
                <a:gd name="T120" fmla="*/ 637193807 w 81"/>
                <a:gd name="T121" fmla="*/ 0 h 7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1"/>
                <a:gd name="T184" fmla="*/ 0 h 76"/>
                <a:gd name="T185" fmla="*/ 81 w 81"/>
                <a:gd name="T186" fmla="*/ 76 h 7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1" h="76">
                  <a:moveTo>
                    <a:pt x="40" y="57"/>
                  </a:moveTo>
                  <a:cubicBezTo>
                    <a:pt x="29" y="57"/>
                    <a:pt x="20" y="49"/>
                    <a:pt x="20" y="39"/>
                  </a:cubicBezTo>
                  <a:cubicBezTo>
                    <a:pt x="20" y="28"/>
                    <a:pt x="30" y="19"/>
                    <a:pt x="41" y="18"/>
                  </a:cubicBezTo>
                  <a:cubicBezTo>
                    <a:pt x="41" y="18"/>
                    <a:pt x="42" y="18"/>
                    <a:pt x="42" y="18"/>
                  </a:cubicBezTo>
                  <a:cubicBezTo>
                    <a:pt x="53" y="18"/>
                    <a:pt x="61" y="26"/>
                    <a:pt x="61" y="37"/>
                  </a:cubicBezTo>
                  <a:cubicBezTo>
                    <a:pt x="61" y="47"/>
                    <a:pt x="52" y="57"/>
                    <a:pt x="41" y="57"/>
                  </a:cubicBezTo>
                  <a:cubicBezTo>
                    <a:pt x="41" y="57"/>
                    <a:pt x="40" y="57"/>
                    <a:pt x="40" y="57"/>
                  </a:cubicBezTo>
                  <a:moveTo>
                    <a:pt x="45" y="0"/>
                  </a:moveTo>
                  <a:cubicBezTo>
                    <a:pt x="37" y="0"/>
                    <a:pt x="37" y="0"/>
                    <a:pt x="37" y="0"/>
                  </a:cubicBezTo>
                  <a:cubicBezTo>
                    <a:pt x="36" y="0"/>
                    <a:pt x="35" y="1"/>
                    <a:pt x="35" y="2"/>
                  </a:cubicBezTo>
                  <a:cubicBezTo>
                    <a:pt x="36" y="4"/>
                    <a:pt x="36" y="4"/>
                    <a:pt x="36" y="4"/>
                  </a:cubicBezTo>
                  <a:cubicBezTo>
                    <a:pt x="36" y="5"/>
                    <a:pt x="35" y="6"/>
                    <a:pt x="34" y="6"/>
                  </a:cubicBezTo>
                  <a:cubicBezTo>
                    <a:pt x="28" y="8"/>
                    <a:pt x="28" y="8"/>
                    <a:pt x="28" y="8"/>
                  </a:cubicBezTo>
                  <a:cubicBezTo>
                    <a:pt x="28" y="9"/>
                    <a:pt x="28" y="9"/>
                    <a:pt x="27" y="9"/>
                  </a:cubicBezTo>
                  <a:cubicBezTo>
                    <a:pt x="27" y="9"/>
                    <a:pt x="26" y="8"/>
                    <a:pt x="26" y="8"/>
                  </a:cubicBezTo>
                  <a:cubicBezTo>
                    <a:pt x="25" y="5"/>
                    <a:pt x="25" y="5"/>
                    <a:pt x="25" y="5"/>
                  </a:cubicBezTo>
                  <a:cubicBezTo>
                    <a:pt x="25" y="5"/>
                    <a:pt x="24" y="5"/>
                    <a:pt x="23" y="5"/>
                  </a:cubicBezTo>
                  <a:cubicBezTo>
                    <a:pt x="23" y="5"/>
                    <a:pt x="23" y="5"/>
                    <a:pt x="23" y="5"/>
                  </a:cubicBezTo>
                  <a:cubicBezTo>
                    <a:pt x="16" y="9"/>
                    <a:pt x="16" y="9"/>
                    <a:pt x="16" y="9"/>
                  </a:cubicBezTo>
                  <a:cubicBezTo>
                    <a:pt x="15" y="10"/>
                    <a:pt x="15" y="11"/>
                    <a:pt x="15" y="12"/>
                  </a:cubicBezTo>
                  <a:cubicBezTo>
                    <a:pt x="17" y="13"/>
                    <a:pt x="17" y="13"/>
                    <a:pt x="17" y="13"/>
                  </a:cubicBezTo>
                  <a:cubicBezTo>
                    <a:pt x="18" y="14"/>
                    <a:pt x="18" y="15"/>
                    <a:pt x="17" y="16"/>
                  </a:cubicBezTo>
                  <a:cubicBezTo>
                    <a:pt x="13" y="21"/>
                    <a:pt x="13" y="21"/>
                    <a:pt x="13" y="21"/>
                  </a:cubicBezTo>
                  <a:cubicBezTo>
                    <a:pt x="12" y="21"/>
                    <a:pt x="12" y="21"/>
                    <a:pt x="11" y="21"/>
                  </a:cubicBezTo>
                  <a:cubicBezTo>
                    <a:pt x="11" y="21"/>
                    <a:pt x="11" y="21"/>
                    <a:pt x="10" y="21"/>
                  </a:cubicBezTo>
                  <a:cubicBezTo>
                    <a:pt x="8" y="20"/>
                    <a:pt x="8" y="20"/>
                    <a:pt x="8" y="20"/>
                  </a:cubicBezTo>
                  <a:cubicBezTo>
                    <a:pt x="8" y="20"/>
                    <a:pt x="8" y="20"/>
                    <a:pt x="7" y="20"/>
                  </a:cubicBezTo>
                  <a:cubicBezTo>
                    <a:pt x="7" y="20"/>
                    <a:pt x="6" y="20"/>
                    <a:pt x="6" y="21"/>
                  </a:cubicBezTo>
                  <a:cubicBezTo>
                    <a:pt x="2" y="28"/>
                    <a:pt x="2" y="28"/>
                    <a:pt x="2" y="28"/>
                  </a:cubicBezTo>
                  <a:cubicBezTo>
                    <a:pt x="2" y="29"/>
                    <a:pt x="3" y="30"/>
                    <a:pt x="3" y="30"/>
                  </a:cubicBezTo>
                  <a:cubicBezTo>
                    <a:pt x="6" y="30"/>
                    <a:pt x="6" y="30"/>
                    <a:pt x="6" y="30"/>
                  </a:cubicBezTo>
                  <a:cubicBezTo>
                    <a:pt x="7" y="31"/>
                    <a:pt x="7" y="31"/>
                    <a:pt x="7" y="32"/>
                  </a:cubicBezTo>
                  <a:cubicBezTo>
                    <a:pt x="7" y="32"/>
                    <a:pt x="6" y="37"/>
                    <a:pt x="6" y="40"/>
                  </a:cubicBezTo>
                  <a:cubicBezTo>
                    <a:pt x="6" y="40"/>
                    <a:pt x="6" y="40"/>
                    <a:pt x="6" y="40"/>
                  </a:cubicBezTo>
                  <a:cubicBezTo>
                    <a:pt x="6" y="40"/>
                    <a:pt x="5" y="40"/>
                    <a:pt x="4" y="40"/>
                  </a:cubicBezTo>
                  <a:cubicBezTo>
                    <a:pt x="2" y="40"/>
                    <a:pt x="2" y="40"/>
                    <a:pt x="2" y="40"/>
                  </a:cubicBezTo>
                  <a:cubicBezTo>
                    <a:pt x="1" y="40"/>
                    <a:pt x="0" y="41"/>
                    <a:pt x="0" y="42"/>
                  </a:cubicBezTo>
                  <a:cubicBezTo>
                    <a:pt x="1" y="50"/>
                    <a:pt x="1" y="50"/>
                    <a:pt x="1" y="50"/>
                  </a:cubicBezTo>
                  <a:cubicBezTo>
                    <a:pt x="2" y="50"/>
                    <a:pt x="2" y="51"/>
                    <a:pt x="3" y="51"/>
                  </a:cubicBezTo>
                  <a:cubicBezTo>
                    <a:pt x="3" y="51"/>
                    <a:pt x="3" y="51"/>
                    <a:pt x="4" y="51"/>
                  </a:cubicBezTo>
                  <a:cubicBezTo>
                    <a:pt x="6" y="50"/>
                    <a:pt x="6" y="50"/>
                    <a:pt x="6" y="50"/>
                  </a:cubicBezTo>
                  <a:cubicBezTo>
                    <a:pt x="6" y="50"/>
                    <a:pt x="6" y="50"/>
                    <a:pt x="7" y="50"/>
                  </a:cubicBezTo>
                  <a:cubicBezTo>
                    <a:pt x="7" y="50"/>
                    <a:pt x="8" y="50"/>
                    <a:pt x="8" y="51"/>
                  </a:cubicBezTo>
                  <a:cubicBezTo>
                    <a:pt x="11" y="56"/>
                    <a:pt x="11" y="56"/>
                    <a:pt x="11" y="56"/>
                  </a:cubicBezTo>
                  <a:cubicBezTo>
                    <a:pt x="11" y="57"/>
                    <a:pt x="11" y="58"/>
                    <a:pt x="10" y="59"/>
                  </a:cubicBezTo>
                  <a:cubicBezTo>
                    <a:pt x="8" y="60"/>
                    <a:pt x="8" y="60"/>
                    <a:pt x="8" y="60"/>
                  </a:cubicBezTo>
                  <a:cubicBezTo>
                    <a:pt x="7" y="61"/>
                    <a:pt x="7" y="62"/>
                    <a:pt x="8" y="62"/>
                  </a:cubicBezTo>
                  <a:cubicBezTo>
                    <a:pt x="13" y="68"/>
                    <a:pt x="13" y="68"/>
                    <a:pt x="13" y="68"/>
                  </a:cubicBezTo>
                  <a:cubicBezTo>
                    <a:pt x="13" y="68"/>
                    <a:pt x="14" y="68"/>
                    <a:pt x="14" y="68"/>
                  </a:cubicBezTo>
                  <a:cubicBezTo>
                    <a:pt x="15" y="68"/>
                    <a:pt x="15" y="68"/>
                    <a:pt x="16" y="67"/>
                  </a:cubicBezTo>
                  <a:cubicBezTo>
                    <a:pt x="17" y="66"/>
                    <a:pt x="17" y="66"/>
                    <a:pt x="17" y="66"/>
                  </a:cubicBezTo>
                  <a:cubicBezTo>
                    <a:pt x="18" y="65"/>
                    <a:pt x="18" y="65"/>
                    <a:pt x="19" y="65"/>
                  </a:cubicBezTo>
                  <a:cubicBezTo>
                    <a:pt x="19" y="65"/>
                    <a:pt x="19" y="65"/>
                    <a:pt x="20" y="65"/>
                  </a:cubicBezTo>
                  <a:cubicBezTo>
                    <a:pt x="25" y="68"/>
                    <a:pt x="25" y="68"/>
                    <a:pt x="25" y="68"/>
                  </a:cubicBezTo>
                  <a:cubicBezTo>
                    <a:pt x="26" y="68"/>
                    <a:pt x="26" y="69"/>
                    <a:pt x="26" y="70"/>
                  </a:cubicBezTo>
                  <a:cubicBezTo>
                    <a:pt x="25" y="73"/>
                    <a:pt x="25" y="73"/>
                    <a:pt x="25" y="73"/>
                  </a:cubicBezTo>
                  <a:cubicBezTo>
                    <a:pt x="24" y="73"/>
                    <a:pt x="25" y="74"/>
                    <a:pt x="26" y="75"/>
                  </a:cubicBezTo>
                  <a:cubicBezTo>
                    <a:pt x="34" y="76"/>
                    <a:pt x="34" y="76"/>
                    <a:pt x="34" y="76"/>
                  </a:cubicBezTo>
                  <a:cubicBezTo>
                    <a:pt x="34" y="76"/>
                    <a:pt x="34" y="76"/>
                    <a:pt x="34" y="76"/>
                  </a:cubicBezTo>
                  <a:cubicBezTo>
                    <a:pt x="35" y="76"/>
                    <a:pt x="35" y="76"/>
                    <a:pt x="35" y="75"/>
                  </a:cubicBezTo>
                  <a:cubicBezTo>
                    <a:pt x="36" y="72"/>
                    <a:pt x="36" y="72"/>
                    <a:pt x="36" y="72"/>
                  </a:cubicBezTo>
                  <a:cubicBezTo>
                    <a:pt x="36" y="72"/>
                    <a:pt x="37" y="71"/>
                    <a:pt x="38" y="71"/>
                  </a:cubicBezTo>
                  <a:cubicBezTo>
                    <a:pt x="38" y="71"/>
                    <a:pt x="38" y="71"/>
                    <a:pt x="38" y="71"/>
                  </a:cubicBezTo>
                  <a:cubicBezTo>
                    <a:pt x="38" y="71"/>
                    <a:pt x="38" y="71"/>
                    <a:pt x="39" y="71"/>
                  </a:cubicBezTo>
                  <a:cubicBezTo>
                    <a:pt x="39" y="71"/>
                    <a:pt x="40" y="71"/>
                    <a:pt x="41" y="71"/>
                  </a:cubicBezTo>
                  <a:cubicBezTo>
                    <a:pt x="43" y="71"/>
                    <a:pt x="44" y="70"/>
                    <a:pt x="44" y="70"/>
                  </a:cubicBezTo>
                  <a:cubicBezTo>
                    <a:pt x="44" y="70"/>
                    <a:pt x="44" y="70"/>
                    <a:pt x="44" y="70"/>
                  </a:cubicBezTo>
                  <a:cubicBezTo>
                    <a:pt x="45" y="70"/>
                    <a:pt x="46" y="71"/>
                    <a:pt x="46" y="72"/>
                  </a:cubicBezTo>
                  <a:cubicBezTo>
                    <a:pt x="46" y="74"/>
                    <a:pt x="46" y="74"/>
                    <a:pt x="46" y="74"/>
                  </a:cubicBezTo>
                  <a:cubicBezTo>
                    <a:pt x="47" y="75"/>
                    <a:pt x="47" y="75"/>
                    <a:pt x="48" y="75"/>
                  </a:cubicBezTo>
                  <a:cubicBezTo>
                    <a:pt x="48" y="75"/>
                    <a:pt x="48" y="75"/>
                    <a:pt x="48" y="75"/>
                  </a:cubicBezTo>
                  <a:cubicBezTo>
                    <a:pt x="56" y="73"/>
                    <a:pt x="56" y="73"/>
                    <a:pt x="56" y="73"/>
                  </a:cubicBezTo>
                  <a:cubicBezTo>
                    <a:pt x="57" y="72"/>
                    <a:pt x="57" y="71"/>
                    <a:pt x="57" y="70"/>
                  </a:cubicBezTo>
                  <a:cubicBezTo>
                    <a:pt x="56" y="68"/>
                    <a:pt x="56" y="68"/>
                    <a:pt x="56" y="68"/>
                  </a:cubicBezTo>
                  <a:cubicBezTo>
                    <a:pt x="55" y="67"/>
                    <a:pt x="56" y="66"/>
                    <a:pt x="57" y="66"/>
                  </a:cubicBezTo>
                  <a:cubicBezTo>
                    <a:pt x="62" y="62"/>
                    <a:pt x="62" y="62"/>
                    <a:pt x="62" y="62"/>
                  </a:cubicBezTo>
                  <a:cubicBezTo>
                    <a:pt x="62" y="62"/>
                    <a:pt x="63" y="62"/>
                    <a:pt x="63" y="62"/>
                  </a:cubicBezTo>
                  <a:cubicBezTo>
                    <a:pt x="64" y="62"/>
                    <a:pt x="64" y="62"/>
                    <a:pt x="64" y="62"/>
                  </a:cubicBezTo>
                  <a:cubicBezTo>
                    <a:pt x="66" y="64"/>
                    <a:pt x="66" y="64"/>
                    <a:pt x="66" y="64"/>
                  </a:cubicBezTo>
                  <a:cubicBezTo>
                    <a:pt x="66" y="64"/>
                    <a:pt x="67" y="65"/>
                    <a:pt x="67" y="65"/>
                  </a:cubicBezTo>
                  <a:cubicBezTo>
                    <a:pt x="67" y="65"/>
                    <a:pt x="68" y="64"/>
                    <a:pt x="68" y="64"/>
                  </a:cubicBezTo>
                  <a:cubicBezTo>
                    <a:pt x="73" y="58"/>
                    <a:pt x="73" y="58"/>
                    <a:pt x="73" y="58"/>
                  </a:cubicBezTo>
                  <a:cubicBezTo>
                    <a:pt x="74" y="57"/>
                    <a:pt x="74" y="56"/>
                    <a:pt x="73" y="56"/>
                  </a:cubicBezTo>
                  <a:cubicBezTo>
                    <a:pt x="71" y="55"/>
                    <a:pt x="71" y="55"/>
                    <a:pt x="71" y="55"/>
                  </a:cubicBezTo>
                  <a:cubicBezTo>
                    <a:pt x="70" y="54"/>
                    <a:pt x="70" y="53"/>
                    <a:pt x="70" y="52"/>
                  </a:cubicBezTo>
                  <a:cubicBezTo>
                    <a:pt x="73" y="47"/>
                    <a:pt x="73" y="47"/>
                    <a:pt x="73" y="47"/>
                  </a:cubicBezTo>
                  <a:cubicBezTo>
                    <a:pt x="73" y="46"/>
                    <a:pt x="74" y="46"/>
                    <a:pt x="75" y="46"/>
                  </a:cubicBezTo>
                  <a:cubicBezTo>
                    <a:pt x="75" y="46"/>
                    <a:pt x="75" y="46"/>
                    <a:pt x="75" y="46"/>
                  </a:cubicBezTo>
                  <a:cubicBezTo>
                    <a:pt x="77" y="46"/>
                    <a:pt x="77" y="46"/>
                    <a:pt x="77" y="46"/>
                  </a:cubicBezTo>
                  <a:cubicBezTo>
                    <a:pt x="78" y="46"/>
                    <a:pt x="78" y="46"/>
                    <a:pt x="78" y="46"/>
                  </a:cubicBezTo>
                  <a:cubicBezTo>
                    <a:pt x="79" y="46"/>
                    <a:pt x="79" y="46"/>
                    <a:pt x="79" y="45"/>
                  </a:cubicBezTo>
                  <a:cubicBezTo>
                    <a:pt x="80" y="37"/>
                    <a:pt x="80" y="37"/>
                    <a:pt x="80" y="37"/>
                  </a:cubicBezTo>
                  <a:cubicBezTo>
                    <a:pt x="81" y="37"/>
                    <a:pt x="81" y="36"/>
                    <a:pt x="81" y="36"/>
                  </a:cubicBezTo>
                  <a:cubicBezTo>
                    <a:pt x="81" y="36"/>
                    <a:pt x="81" y="36"/>
                    <a:pt x="80" y="36"/>
                  </a:cubicBezTo>
                  <a:cubicBezTo>
                    <a:pt x="80" y="36"/>
                    <a:pt x="80" y="36"/>
                    <a:pt x="79" y="36"/>
                  </a:cubicBezTo>
                  <a:cubicBezTo>
                    <a:pt x="76" y="36"/>
                    <a:pt x="76" y="36"/>
                    <a:pt x="76" y="36"/>
                  </a:cubicBezTo>
                  <a:cubicBezTo>
                    <a:pt x="76" y="36"/>
                    <a:pt x="76" y="36"/>
                    <a:pt x="76" y="36"/>
                  </a:cubicBezTo>
                  <a:cubicBezTo>
                    <a:pt x="75" y="36"/>
                    <a:pt x="75" y="35"/>
                    <a:pt x="75" y="34"/>
                  </a:cubicBezTo>
                  <a:cubicBezTo>
                    <a:pt x="74" y="29"/>
                    <a:pt x="74" y="29"/>
                    <a:pt x="74" y="29"/>
                  </a:cubicBezTo>
                  <a:cubicBezTo>
                    <a:pt x="74" y="28"/>
                    <a:pt x="74" y="27"/>
                    <a:pt x="75" y="27"/>
                  </a:cubicBezTo>
                  <a:cubicBezTo>
                    <a:pt x="77" y="26"/>
                    <a:pt x="77" y="26"/>
                    <a:pt x="77" y="26"/>
                  </a:cubicBezTo>
                  <a:cubicBezTo>
                    <a:pt x="78" y="25"/>
                    <a:pt x="79" y="25"/>
                    <a:pt x="78" y="24"/>
                  </a:cubicBezTo>
                  <a:cubicBezTo>
                    <a:pt x="75" y="17"/>
                    <a:pt x="75" y="17"/>
                    <a:pt x="75" y="17"/>
                  </a:cubicBezTo>
                  <a:cubicBezTo>
                    <a:pt x="75" y="17"/>
                    <a:pt x="74" y="16"/>
                    <a:pt x="74" y="16"/>
                  </a:cubicBezTo>
                  <a:cubicBezTo>
                    <a:pt x="74" y="16"/>
                    <a:pt x="73" y="16"/>
                    <a:pt x="73" y="17"/>
                  </a:cubicBezTo>
                  <a:cubicBezTo>
                    <a:pt x="71" y="18"/>
                    <a:pt x="71" y="18"/>
                    <a:pt x="71" y="18"/>
                  </a:cubicBezTo>
                  <a:cubicBezTo>
                    <a:pt x="71" y="18"/>
                    <a:pt x="70" y="18"/>
                    <a:pt x="70" y="18"/>
                  </a:cubicBezTo>
                  <a:cubicBezTo>
                    <a:pt x="69" y="18"/>
                    <a:pt x="69" y="18"/>
                    <a:pt x="68" y="18"/>
                  </a:cubicBezTo>
                  <a:cubicBezTo>
                    <a:pt x="64" y="13"/>
                    <a:pt x="64" y="13"/>
                    <a:pt x="64" y="13"/>
                  </a:cubicBezTo>
                  <a:cubicBezTo>
                    <a:pt x="64" y="13"/>
                    <a:pt x="64" y="12"/>
                    <a:pt x="64" y="11"/>
                  </a:cubicBezTo>
                  <a:cubicBezTo>
                    <a:pt x="66" y="9"/>
                    <a:pt x="66" y="9"/>
                    <a:pt x="66" y="9"/>
                  </a:cubicBezTo>
                  <a:cubicBezTo>
                    <a:pt x="66" y="8"/>
                    <a:pt x="66" y="7"/>
                    <a:pt x="66" y="7"/>
                  </a:cubicBezTo>
                  <a:cubicBezTo>
                    <a:pt x="59" y="3"/>
                    <a:pt x="59" y="3"/>
                    <a:pt x="59" y="3"/>
                  </a:cubicBezTo>
                  <a:cubicBezTo>
                    <a:pt x="59" y="3"/>
                    <a:pt x="59" y="3"/>
                    <a:pt x="58" y="3"/>
                  </a:cubicBezTo>
                  <a:cubicBezTo>
                    <a:pt x="58" y="3"/>
                    <a:pt x="57" y="3"/>
                    <a:pt x="57" y="4"/>
                  </a:cubicBezTo>
                  <a:cubicBezTo>
                    <a:pt x="56" y="6"/>
                    <a:pt x="56" y="6"/>
                    <a:pt x="56" y="6"/>
                  </a:cubicBezTo>
                  <a:cubicBezTo>
                    <a:pt x="55" y="7"/>
                    <a:pt x="55" y="7"/>
                    <a:pt x="54" y="7"/>
                  </a:cubicBezTo>
                  <a:cubicBezTo>
                    <a:pt x="54" y="7"/>
                    <a:pt x="54" y="7"/>
                    <a:pt x="53" y="7"/>
                  </a:cubicBezTo>
                  <a:cubicBezTo>
                    <a:pt x="47" y="6"/>
                    <a:pt x="47" y="6"/>
                    <a:pt x="47" y="6"/>
                  </a:cubicBezTo>
                  <a:cubicBezTo>
                    <a:pt x="47" y="6"/>
                    <a:pt x="46" y="5"/>
                    <a:pt x="46" y="4"/>
                  </a:cubicBezTo>
                  <a:cubicBezTo>
                    <a:pt x="46" y="2"/>
                    <a:pt x="46" y="2"/>
                    <a:pt x="46" y="2"/>
                  </a:cubicBezTo>
                  <a:cubicBezTo>
                    <a:pt x="46" y="1"/>
                    <a:pt x="46" y="0"/>
                    <a:pt x="4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23" name="Freeform 202"/>
            <p:cNvSpPr>
              <a:spLocks noChangeArrowheads="1"/>
            </p:cNvSpPr>
            <p:nvPr/>
          </p:nvSpPr>
          <p:spPr bwMode="auto">
            <a:xfrm>
              <a:off x="1817688" y="3170238"/>
              <a:ext cx="41275" cy="158750"/>
            </a:xfrm>
            <a:custGeom>
              <a:avLst/>
              <a:gdLst>
                <a:gd name="T0" fmla="*/ 112635723 w 11"/>
                <a:gd name="T1" fmla="*/ 0 h 42"/>
                <a:gd name="T2" fmla="*/ 42239334 w 11"/>
                <a:gd name="T3" fmla="*/ 0 h 42"/>
                <a:gd name="T4" fmla="*/ 28160807 w 11"/>
                <a:gd name="T5" fmla="*/ 85721220 h 42"/>
                <a:gd name="T6" fmla="*/ 42239334 w 11"/>
                <a:gd name="T7" fmla="*/ 100004940 h 42"/>
                <a:gd name="T8" fmla="*/ 0 w 11"/>
                <a:gd name="T9" fmla="*/ 542890982 h 42"/>
                <a:gd name="T10" fmla="*/ 70396389 w 11"/>
                <a:gd name="T11" fmla="*/ 600037202 h 42"/>
                <a:gd name="T12" fmla="*/ 154875057 w 11"/>
                <a:gd name="T13" fmla="*/ 514315982 h 42"/>
                <a:gd name="T14" fmla="*/ 126714250 w 11"/>
                <a:gd name="T15" fmla="*/ 85721220 h 42"/>
                <a:gd name="T16" fmla="*/ 126714250 w 11"/>
                <a:gd name="T17" fmla="*/ 71433720 h 42"/>
                <a:gd name="T18" fmla="*/ 112635723 w 11"/>
                <a:gd name="T19" fmla="*/ 0 h 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42"/>
                <a:gd name="T32" fmla="*/ 11 w 11"/>
                <a:gd name="T33" fmla="*/ 42 h 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42">
                  <a:moveTo>
                    <a:pt x="8" y="0"/>
                  </a:moveTo>
                  <a:cubicBezTo>
                    <a:pt x="3" y="0"/>
                    <a:pt x="3" y="0"/>
                    <a:pt x="3" y="0"/>
                  </a:cubicBezTo>
                  <a:cubicBezTo>
                    <a:pt x="3" y="0"/>
                    <a:pt x="2" y="3"/>
                    <a:pt x="2" y="6"/>
                  </a:cubicBezTo>
                  <a:cubicBezTo>
                    <a:pt x="2" y="6"/>
                    <a:pt x="2" y="6"/>
                    <a:pt x="3" y="7"/>
                  </a:cubicBezTo>
                  <a:cubicBezTo>
                    <a:pt x="0" y="38"/>
                    <a:pt x="0" y="38"/>
                    <a:pt x="0" y="38"/>
                  </a:cubicBezTo>
                  <a:cubicBezTo>
                    <a:pt x="5" y="42"/>
                    <a:pt x="5" y="42"/>
                    <a:pt x="5" y="42"/>
                  </a:cubicBezTo>
                  <a:cubicBezTo>
                    <a:pt x="11" y="36"/>
                    <a:pt x="11" y="36"/>
                    <a:pt x="11" y="36"/>
                  </a:cubicBezTo>
                  <a:cubicBezTo>
                    <a:pt x="9" y="6"/>
                    <a:pt x="9" y="6"/>
                    <a:pt x="9" y="6"/>
                  </a:cubicBezTo>
                  <a:cubicBezTo>
                    <a:pt x="9" y="5"/>
                    <a:pt x="9" y="5"/>
                    <a:pt x="9" y="5"/>
                  </a:cubicBezTo>
                  <a:cubicBezTo>
                    <a:pt x="9" y="5"/>
                    <a:pt x="9" y="2"/>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24" name="Freeform 203"/>
            <p:cNvSpPr>
              <a:spLocks noChangeArrowheads="1"/>
            </p:cNvSpPr>
            <p:nvPr/>
          </p:nvSpPr>
          <p:spPr bwMode="auto">
            <a:xfrm>
              <a:off x="1595438" y="3167063"/>
              <a:ext cx="469900" cy="244475"/>
            </a:xfrm>
            <a:custGeom>
              <a:avLst/>
              <a:gdLst>
                <a:gd name="T0" fmla="*/ 1215315527 w 125"/>
                <a:gd name="T1" fmla="*/ 0 h 65"/>
                <a:gd name="T2" fmla="*/ 1215315527 w 125"/>
                <a:gd name="T3" fmla="*/ 0 h 65"/>
                <a:gd name="T4" fmla="*/ 1215315527 w 125"/>
                <a:gd name="T5" fmla="*/ 0 h 65"/>
                <a:gd name="T6" fmla="*/ 1215315527 w 125"/>
                <a:gd name="T7" fmla="*/ 0 h 65"/>
                <a:gd name="T8" fmla="*/ 1342500541 w 125"/>
                <a:gd name="T9" fmla="*/ 381948934 h 65"/>
                <a:gd name="T10" fmla="*/ 1243580952 w 125"/>
                <a:gd name="T11" fmla="*/ 396094634 h 65"/>
                <a:gd name="T12" fmla="*/ 1257711785 w 125"/>
                <a:gd name="T13" fmla="*/ 537559152 h 65"/>
                <a:gd name="T14" fmla="*/ 960949259 w 125"/>
                <a:gd name="T15" fmla="*/ 650728510 h 65"/>
                <a:gd name="T16" fmla="*/ 1215315527 w 125"/>
                <a:gd name="T17" fmla="*/ 509267753 h 65"/>
                <a:gd name="T18" fmla="*/ 1201184694 w 125"/>
                <a:gd name="T19" fmla="*/ 353657535 h 65"/>
                <a:gd name="T20" fmla="*/ 1314238875 w 125"/>
                <a:gd name="T21" fmla="*/ 353657535 h 65"/>
                <a:gd name="T22" fmla="*/ 1215315527 w 125"/>
                <a:gd name="T23" fmla="*/ 0 h 65"/>
                <a:gd name="T24" fmla="*/ 918553002 w 125"/>
                <a:gd name="T25" fmla="*/ 664874210 h 65"/>
                <a:gd name="T26" fmla="*/ 593525051 w 125"/>
                <a:gd name="T27" fmla="*/ 56586560 h 65"/>
                <a:gd name="T28" fmla="*/ 593525051 w 125"/>
                <a:gd name="T29" fmla="*/ 56586560 h 65"/>
                <a:gd name="T30" fmla="*/ 494605462 w 125"/>
                <a:gd name="T31" fmla="*/ 424389794 h 65"/>
                <a:gd name="T32" fmla="*/ 593525051 w 125"/>
                <a:gd name="T33" fmla="*/ 410240333 h 65"/>
                <a:gd name="T34" fmla="*/ 579394218 w 125"/>
                <a:gd name="T35" fmla="*/ 565850552 h 65"/>
                <a:gd name="T36" fmla="*/ 847895078 w 125"/>
                <a:gd name="T37" fmla="*/ 664874210 h 65"/>
                <a:gd name="T38" fmla="*/ 537001720 w 125"/>
                <a:gd name="T39" fmla="*/ 608291412 h 65"/>
                <a:gd name="T40" fmla="*/ 565263386 w 125"/>
                <a:gd name="T41" fmla="*/ 452681193 h 65"/>
                <a:gd name="T42" fmla="*/ 466343797 w 125"/>
                <a:gd name="T43" fmla="*/ 466826893 h 65"/>
                <a:gd name="T44" fmla="*/ 593525051 w 125"/>
                <a:gd name="T45" fmla="*/ 56586560 h 65"/>
                <a:gd name="T46" fmla="*/ 0 w 125"/>
                <a:gd name="T47" fmla="*/ 919508087 h 65"/>
                <a:gd name="T48" fmla="*/ 381551282 w 125"/>
                <a:gd name="T49" fmla="*/ 877070988 h 65"/>
                <a:gd name="T50" fmla="*/ 1413158464 w 125"/>
                <a:gd name="T51" fmla="*/ 778043568 h 65"/>
                <a:gd name="T52" fmla="*/ 1766448080 w 125"/>
                <a:gd name="T53" fmla="*/ 735606469 h 65"/>
                <a:gd name="T54" fmla="*/ 1215315527 w 125"/>
                <a:gd name="T55" fmla="*/ 0 h 6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25"/>
                <a:gd name="T85" fmla="*/ 0 h 65"/>
                <a:gd name="T86" fmla="*/ 125 w 125"/>
                <a:gd name="T87" fmla="*/ 65 h 6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25" h="65">
                  <a:moveTo>
                    <a:pt x="86" y="0"/>
                  </a:moveTo>
                  <a:cubicBezTo>
                    <a:pt x="86" y="0"/>
                    <a:pt x="86" y="0"/>
                    <a:pt x="86" y="0"/>
                  </a:cubicBezTo>
                  <a:cubicBezTo>
                    <a:pt x="86" y="0"/>
                    <a:pt x="86" y="0"/>
                    <a:pt x="86" y="0"/>
                  </a:cubicBezTo>
                  <a:cubicBezTo>
                    <a:pt x="86" y="0"/>
                    <a:pt x="86" y="0"/>
                    <a:pt x="86" y="0"/>
                  </a:cubicBezTo>
                  <a:cubicBezTo>
                    <a:pt x="86" y="0"/>
                    <a:pt x="97" y="13"/>
                    <a:pt x="95" y="27"/>
                  </a:cubicBezTo>
                  <a:cubicBezTo>
                    <a:pt x="88" y="28"/>
                    <a:pt x="88" y="28"/>
                    <a:pt x="88" y="28"/>
                  </a:cubicBezTo>
                  <a:cubicBezTo>
                    <a:pt x="89" y="38"/>
                    <a:pt x="89" y="38"/>
                    <a:pt x="89" y="38"/>
                  </a:cubicBezTo>
                  <a:cubicBezTo>
                    <a:pt x="68" y="46"/>
                    <a:pt x="68" y="46"/>
                    <a:pt x="68" y="46"/>
                  </a:cubicBezTo>
                  <a:cubicBezTo>
                    <a:pt x="86" y="36"/>
                    <a:pt x="86" y="36"/>
                    <a:pt x="86" y="36"/>
                  </a:cubicBezTo>
                  <a:cubicBezTo>
                    <a:pt x="85" y="25"/>
                    <a:pt x="85" y="25"/>
                    <a:pt x="85" y="25"/>
                  </a:cubicBezTo>
                  <a:cubicBezTo>
                    <a:pt x="93" y="25"/>
                    <a:pt x="93" y="25"/>
                    <a:pt x="93" y="25"/>
                  </a:cubicBezTo>
                  <a:cubicBezTo>
                    <a:pt x="93" y="25"/>
                    <a:pt x="95" y="17"/>
                    <a:pt x="86" y="0"/>
                  </a:cubicBezTo>
                  <a:cubicBezTo>
                    <a:pt x="86" y="4"/>
                    <a:pt x="85" y="32"/>
                    <a:pt x="65" y="47"/>
                  </a:cubicBezTo>
                  <a:cubicBezTo>
                    <a:pt x="65" y="47"/>
                    <a:pt x="38" y="33"/>
                    <a:pt x="42" y="4"/>
                  </a:cubicBezTo>
                  <a:cubicBezTo>
                    <a:pt x="42" y="4"/>
                    <a:pt x="42" y="4"/>
                    <a:pt x="42" y="4"/>
                  </a:cubicBezTo>
                  <a:cubicBezTo>
                    <a:pt x="32" y="22"/>
                    <a:pt x="35" y="30"/>
                    <a:pt x="35" y="30"/>
                  </a:cubicBezTo>
                  <a:cubicBezTo>
                    <a:pt x="42" y="29"/>
                    <a:pt x="42" y="29"/>
                    <a:pt x="42" y="29"/>
                  </a:cubicBezTo>
                  <a:cubicBezTo>
                    <a:pt x="41" y="40"/>
                    <a:pt x="41" y="40"/>
                    <a:pt x="41" y="40"/>
                  </a:cubicBezTo>
                  <a:cubicBezTo>
                    <a:pt x="60" y="47"/>
                    <a:pt x="60" y="47"/>
                    <a:pt x="60" y="47"/>
                  </a:cubicBezTo>
                  <a:cubicBezTo>
                    <a:pt x="38" y="43"/>
                    <a:pt x="38" y="43"/>
                    <a:pt x="38" y="43"/>
                  </a:cubicBezTo>
                  <a:cubicBezTo>
                    <a:pt x="40" y="32"/>
                    <a:pt x="40" y="32"/>
                    <a:pt x="40" y="32"/>
                  </a:cubicBezTo>
                  <a:cubicBezTo>
                    <a:pt x="33" y="33"/>
                    <a:pt x="33" y="33"/>
                    <a:pt x="33" y="33"/>
                  </a:cubicBezTo>
                  <a:cubicBezTo>
                    <a:pt x="30" y="20"/>
                    <a:pt x="41" y="5"/>
                    <a:pt x="42" y="4"/>
                  </a:cubicBezTo>
                  <a:cubicBezTo>
                    <a:pt x="18" y="12"/>
                    <a:pt x="0" y="29"/>
                    <a:pt x="0" y="65"/>
                  </a:cubicBezTo>
                  <a:cubicBezTo>
                    <a:pt x="27" y="62"/>
                    <a:pt x="27" y="62"/>
                    <a:pt x="27" y="62"/>
                  </a:cubicBezTo>
                  <a:cubicBezTo>
                    <a:pt x="100" y="55"/>
                    <a:pt x="100" y="55"/>
                    <a:pt x="100" y="55"/>
                  </a:cubicBezTo>
                  <a:cubicBezTo>
                    <a:pt x="125" y="52"/>
                    <a:pt x="125" y="52"/>
                    <a:pt x="125" y="52"/>
                  </a:cubicBezTo>
                  <a:cubicBezTo>
                    <a:pt x="125" y="17"/>
                    <a:pt x="109" y="4"/>
                    <a:pt x="8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25" name="Freeform 204"/>
            <p:cNvSpPr>
              <a:spLocks noChangeArrowheads="1"/>
            </p:cNvSpPr>
            <p:nvPr/>
          </p:nvSpPr>
          <p:spPr bwMode="auto">
            <a:xfrm>
              <a:off x="1760538" y="3167063"/>
              <a:ext cx="60325" cy="38100"/>
            </a:xfrm>
            <a:custGeom>
              <a:avLst/>
              <a:gdLst>
                <a:gd name="T0" fmla="*/ 113723936 w 16"/>
                <a:gd name="T1" fmla="*/ 0 h 10"/>
                <a:gd name="T2" fmla="*/ 0 w 16"/>
                <a:gd name="T3" fmla="*/ 43548300 h 10"/>
                <a:gd name="T4" fmla="*/ 199012175 w 16"/>
                <a:gd name="T5" fmla="*/ 145161000 h 10"/>
                <a:gd name="T6" fmla="*/ 227444102 w 16"/>
                <a:gd name="T7" fmla="*/ 14516100 h 10"/>
                <a:gd name="T8" fmla="*/ 213230023 w 16"/>
                <a:gd name="T9" fmla="*/ 14516100 h 10"/>
                <a:gd name="T10" fmla="*/ 113723936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8" y="0"/>
                  </a:moveTo>
                  <a:cubicBezTo>
                    <a:pt x="5" y="1"/>
                    <a:pt x="0" y="3"/>
                    <a:pt x="0" y="3"/>
                  </a:cubicBezTo>
                  <a:cubicBezTo>
                    <a:pt x="14" y="10"/>
                    <a:pt x="14" y="10"/>
                    <a:pt x="14" y="10"/>
                  </a:cubicBezTo>
                  <a:cubicBezTo>
                    <a:pt x="13" y="5"/>
                    <a:pt x="16" y="1"/>
                    <a:pt x="16" y="1"/>
                  </a:cubicBezTo>
                  <a:cubicBezTo>
                    <a:pt x="16" y="1"/>
                    <a:pt x="16" y="1"/>
                    <a:pt x="15" y="1"/>
                  </a:cubicBezTo>
                  <a:cubicBezTo>
                    <a:pt x="10" y="1"/>
                    <a:pt x="8"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26" name="Freeform 206"/>
            <p:cNvSpPr>
              <a:spLocks noChangeArrowheads="1"/>
            </p:cNvSpPr>
            <p:nvPr/>
          </p:nvSpPr>
          <p:spPr bwMode="auto">
            <a:xfrm>
              <a:off x="1851025" y="3159125"/>
              <a:ext cx="60325" cy="41275"/>
            </a:xfrm>
            <a:custGeom>
              <a:avLst/>
              <a:gdLst>
                <a:gd name="T0" fmla="*/ 113723936 w 16"/>
                <a:gd name="T1" fmla="*/ 0 h 11"/>
                <a:gd name="T2" fmla="*/ 113723936 w 16"/>
                <a:gd name="T3" fmla="*/ 0 h 11"/>
                <a:gd name="T4" fmla="*/ 0 w 16"/>
                <a:gd name="T5" fmla="*/ 28160807 h 11"/>
                <a:gd name="T6" fmla="*/ 42646005 w 16"/>
                <a:gd name="T7" fmla="*/ 154875057 h 11"/>
                <a:gd name="T8" fmla="*/ 227444102 w 16"/>
                <a:gd name="T9" fmla="*/ 28160807 h 11"/>
                <a:gd name="T10" fmla="*/ 113723936 w 16"/>
                <a:gd name="T11" fmla="*/ 0 h 11"/>
                <a:gd name="T12" fmla="*/ 0 60000 65536"/>
                <a:gd name="T13" fmla="*/ 0 60000 65536"/>
                <a:gd name="T14" fmla="*/ 0 60000 65536"/>
                <a:gd name="T15" fmla="*/ 0 60000 65536"/>
                <a:gd name="T16" fmla="*/ 0 60000 65536"/>
                <a:gd name="T17" fmla="*/ 0 60000 65536"/>
                <a:gd name="T18" fmla="*/ 0 w 16"/>
                <a:gd name="T19" fmla="*/ 0 h 11"/>
                <a:gd name="T20" fmla="*/ 16 w 16"/>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6" h="11">
                  <a:moveTo>
                    <a:pt x="8" y="0"/>
                  </a:moveTo>
                  <a:cubicBezTo>
                    <a:pt x="8" y="0"/>
                    <a:pt x="8" y="0"/>
                    <a:pt x="8" y="0"/>
                  </a:cubicBezTo>
                  <a:cubicBezTo>
                    <a:pt x="8" y="0"/>
                    <a:pt x="6" y="1"/>
                    <a:pt x="0" y="2"/>
                  </a:cubicBezTo>
                  <a:cubicBezTo>
                    <a:pt x="0" y="2"/>
                    <a:pt x="4" y="6"/>
                    <a:pt x="3" y="11"/>
                  </a:cubicBezTo>
                  <a:cubicBezTo>
                    <a:pt x="16" y="2"/>
                    <a:pt x="16" y="2"/>
                    <a:pt x="16" y="2"/>
                  </a:cubicBezTo>
                  <a:cubicBezTo>
                    <a:pt x="16" y="2"/>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27" name="Freeform 207"/>
            <p:cNvSpPr>
              <a:spLocks noEditPoints="1" noChangeArrowheads="1"/>
            </p:cNvSpPr>
            <p:nvPr/>
          </p:nvSpPr>
          <p:spPr bwMode="auto">
            <a:xfrm>
              <a:off x="1708150" y="2919413"/>
              <a:ext cx="252413" cy="236538"/>
            </a:xfrm>
            <a:custGeom>
              <a:avLst/>
              <a:gdLst>
                <a:gd name="T0" fmla="*/ 454173869 w 67"/>
                <a:gd name="T1" fmla="*/ 775322755 h 63"/>
                <a:gd name="T2" fmla="*/ 227088818 w 67"/>
                <a:gd name="T3" fmla="*/ 606164293 h 63"/>
                <a:gd name="T4" fmla="*/ 738036775 w 67"/>
                <a:gd name="T5" fmla="*/ 577967462 h 63"/>
                <a:gd name="T6" fmla="*/ 482560913 w 67"/>
                <a:gd name="T7" fmla="*/ 775322755 h 63"/>
                <a:gd name="T8" fmla="*/ 454173869 w 67"/>
                <a:gd name="T9" fmla="*/ 775322755 h 63"/>
                <a:gd name="T10" fmla="*/ 383211910 w 67"/>
                <a:gd name="T11" fmla="*/ 493388231 h 63"/>
                <a:gd name="T12" fmla="*/ 326437821 w 67"/>
                <a:gd name="T13" fmla="*/ 437002078 h 63"/>
                <a:gd name="T14" fmla="*/ 383211910 w 67"/>
                <a:gd name="T15" fmla="*/ 380612169 h 63"/>
                <a:gd name="T16" fmla="*/ 397403548 w 67"/>
                <a:gd name="T17" fmla="*/ 380612169 h 63"/>
                <a:gd name="T18" fmla="*/ 454173869 w 67"/>
                <a:gd name="T19" fmla="*/ 437002078 h 63"/>
                <a:gd name="T20" fmla="*/ 383211910 w 67"/>
                <a:gd name="T21" fmla="*/ 493388231 h 63"/>
                <a:gd name="T22" fmla="*/ 383211910 w 67"/>
                <a:gd name="T23" fmla="*/ 493388231 h 63"/>
                <a:gd name="T24" fmla="*/ 567718278 w 67"/>
                <a:gd name="T25" fmla="*/ 479289816 h 63"/>
                <a:gd name="T26" fmla="*/ 510947957 w 67"/>
                <a:gd name="T27" fmla="*/ 422903662 h 63"/>
                <a:gd name="T28" fmla="*/ 581913684 w 67"/>
                <a:gd name="T29" fmla="*/ 366517508 h 63"/>
                <a:gd name="T30" fmla="*/ 581913684 w 67"/>
                <a:gd name="T31" fmla="*/ 366517508 h 63"/>
                <a:gd name="T32" fmla="*/ 638684005 w 67"/>
                <a:gd name="T33" fmla="*/ 422903662 h 63"/>
                <a:gd name="T34" fmla="*/ 581913684 w 67"/>
                <a:gd name="T35" fmla="*/ 479289816 h 63"/>
                <a:gd name="T36" fmla="*/ 567718278 w 67"/>
                <a:gd name="T37" fmla="*/ 479289816 h 63"/>
                <a:gd name="T38" fmla="*/ 510947957 w 67"/>
                <a:gd name="T39" fmla="*/ 0 h 63"/>
                <a:gd name="T40" fmla="*/ 482560913 w 67"/>
                <a:gd name="T41" fmla="*/ 0 h 63"/>
                <a:gd name="T42" fmla="*/ 0 w 67"/>
                <a:gd name="T43" fmla="*/ 479289816 h 63"/>
                <a:gd name="T44" fmla="*/ 439982231 w 67"/>
                <a:gd name="T45" fmla="*/ 888098817 h 63"/>
                <a:gd name="T46" fmla="*/ 482560913 w 67"/>
                <a:gd name="T47" fmla="*/ 888098817 h 63"/>
                <a:gd name="T48" fmla="*/ 950930188 w 67"/>
                <a:gd name="T49" fmla="*/ 408809001 h 63"/>
                <a:gd name="T50" fmla="*/ 510947957 w 67"/>
                <a:gd name="T51" fmla="*/ 0 h 6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7"/>
                <a:gd name="T79" fmla="*/ 0 h 63"/>
                <a:gd name="T80" fmla="*/ 67 w 67"/>
                <a:gd name="T81" fmla="*/ 63 h 6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7" h="63">
                  <a:moveTo>
                    <a:pt x="32" y="55"/>
                  </a:moveTo>
                  <a:cubicBezTo>
                    <a:pt x="24" y="55"/>
                    <a:pt x="18" y="50"/>
                    <a:pt x="16" y="43"/>
                  </a:cubicBezTo>
                  <a:cubicBezTo>
                    <a:pt x="52" y="41"/>
                    <a:pt x="52" y="41"/>
                    <a:pt x="52" y="41"/>
                  </a:cubicBezTo>
                  <a:cubicBezTo>
                    <a:pt x="50" y="48"/>
                    <a:pt x="43" y="54"/>
                    <a:pt x="34" y="55"/>
                  </a:cubicBezTo>
                  <a:cubicBezTo>
                    <a:pt x="33" y="55"/>
                    <a:pt x="33" y="55"/>
                    <a:pt x="32" y="55"/>
                  </a:cubicBezTo>
                  <a:moveTo>
                    <a:pt x="27" y="35"/>
                  </a:moveTo>
                  <a:cubicBezTo>
                    <a:pt x="25" y="35"/>
                    <a:pt x="23" y="34"/>
                    <a:pt x="23" y="31"/>
                  </a:cubicBezTo>
                  <a:cubicBezTo>
                    <a:pt x="23" y="29"/>
                    <a:pt x="25" y="27"/>
                    <a:pt x="27" y="27"/>
                  </a:cubicBezTo>
                  <a:cubicBezTo>
                    <a:pt x="28" y="27"/>
                    <a:pt x="28" y="27"/>
                    <a:pt x="28" y="27"/>
                  </a:cubicBezTo>
                  <a:cubicBezTo>
                    <a:pt x="30" y="27"/>
                    <a:pt x="32" y="29"/>
                    <a:pt x="32" y="31"/>
                  </a:cubicBezTo>
                  <a:cubicBezTo>
                    <a:pt x="32" y="33"/>
                    <a:pt x="30" y="35"/>
                    <a:pt x="27" y="35"/>
                  </a:cubicBezTo>
                  <a:cubicBezTo>
                    <a:pt x="27" y="35"/>
                    <a:pt x="27" y="35"/>
                    <a:pt x="27" y="35"/>
                  </a:cubicBezTo>
                  <a:moveTo>
                    <a:pt x="40" y="34"/>
                  </a:moveTo>
                  <a:cubicBezTo>
                    <a:pt x="38" y="34"/>
                    <a:pt x="36" y="33"/>
                    <a:pt x="36" y="30"/>
                  </a:cubicBezTo>
                  <a:cubicBezTo>
                    <a:pt x="36" y="28"/>
                    <a:pt x="38" y="26"/>
                    <a:pt x="41" y="26"/>
                  </a:cubicBezTo>
                  <a:cubicBezTo>
                    <a:pt x="41" y="26"/>
                    <a:pt x="41" y="26"/>
                    <a:pt x="41" y="26"/>
                  </a:cubicBezTo>
                  <a:cubicBezTo>
                    <a:pt x="43" y="26"/>
                    <a:pt x="45" y="28"/>
                    <a:pt x="45" y="30"/>
                  </a:cubicBezTo>
                  <a:cubicBezTo>
                    <a:pt x="45" y="32"/>
                    <a:pt x="43" y="34"/>
                    <a:pt x="41" y="34"/>
                  </a:cubicBezTo>
                  <a:cubicBezTo>
                    <a:pt x="40" y="34"/>
                    <a:pt x="40" y="34"/>
                    <a:pt x="40" y="34"/>
                  </a:cubicBezTo>
                  <a:moveTo>
                    <a:pt x="36" y="0"/>
                  </a:moveTo>
                  <a:cubicBezTo>
                    <a:pt x="36" y="0"/>
                    <a:pt x="35" y="0"/>
                    <a:pt x="34" y="0"/>
                  </a:cubicBezTo>
                  <a:cubicBezTo>
                    <a:pt x="15" y="1"/>
                    <a:pt x="0" y="16"/>
                    <a:pt x="0" y="34"/>
                  </a:cubicBezTo>
                  <a:cubicBezTo>
                    <a:pt x="0" y="50"/>
                    <a:pt x="14" y="63"/>
                    <a:pt x="31" y="63"/>
                  </a:cubicBezTo>
                  <a:cubicBezTo>
                    <a:pt x="32" y="63"/>
                    <a:pt x="33" y="63"/>
                    <a:pt x="34" y="63"/>
                  </a:cubicBezTo>
                  <a:cubicBezTo>
                    <a:pt x="53" y="61"/>
                    <a:pt x="67" y="46"/>
                    <a:pt x="67" y="29"/>
                  </a:cubicBezTo>
                  <a:cubicBezTo>
                    <a:pt x="67" y="13"/>
                    <a:pt x="54" y="0"/>
                    <a:pt x="3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28" name="Freeform 208"/>
            <p:cNvSpPr>
              <a:spLocks noChangeArrowheads="1"/>
            </p:cNvSpPr>
            <p:nvPr/>
          </p:nvSpPr>
          <p:spPr bwMode="auto">
            <a:xfrm>
              <a:off x="4481513" y="955675"/>
              <a:ext cx="7938" cy="44450"/>
            </a:xfrm>
            <a:custGeom>
              <a:avLst/>
              <a:gdLst>
                <a:gd name="T0" fmla="*/ 0 w 2"/>
                <a:gd name="T1" fmla="*/ 0 h 12"/>
                <a:gd name="T2" fmla="*/ 0 w 2"/>
                <a:gd name="T3" fmla="*/ 27440467 h 12"/>
                <a:gd name="T4" fmla="*/ 0 w 2"/>
                <a:gd name="T5" fmla="*/ 27440467 h 12"/>
                <a:gd name="T6" fmla="*/ 0 w 2"/>
                <a:gd name="T7" fmla="*/ 137209742 h 12"/>
                <a:gd name="T8" fmla="*/ 15752961 w 2"/>
                <a:gd name="T9" fmla="*/ 164650208 h 12"/>
                <a:gd name="T10" fmla="*/ 31505922 w 2"/>
                <a:gd name="T11" fmla="*/ 150929975 h 12"/>
                <a:gd name="T12" fmla="*/ 31505922 w 2"/>
                <a:gd name="T13" fmla="*/ 27440467 h 12"/>
                <a:gd name="T14" fmla="*/ 31505922 w 2"/>
                <a:gd name="T15" fmla="*/ 27440467 h 12"/>
                <a:gd name="T16" fmla="*/ 15752961 w 2"/>
                <a:gd name="T17" fmla="*/ 0 h 12"/>
                <a:gd name="T18" fmla="*/ 0 w 2"/>
                <a:gd name="T19" fmla="*/ 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
                <a:gd name="T31" fmla="*/ 0 h 12"/>
                <a:gd name="T32" fmla="*/ 2 w 2"/>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 h="12">
                  <a:moveTo>
                    <a:pt x="0" y="0"/>
                  </a:moveTo>
                  <a:cubicBezTo>
                    <a:pt x="0" y="0"/>
                    <a:pt x="0" y="1"/>
                    <a:pt x="0" y="2"/>
                  </a:cubicBezTo>
                  <a:cubicBezTo>
                    <a:pt x="0" y="2"/>
                    <a:pt x="0" y="2"/>
                    <a:pt x="0" y="2"/>
                  </a:cubicBezTo>
                  <a:cubicBezTo>
                    <a:pt x="0" y="10"/>
                    <a:pt x="0" y="10"/>
                    <a:pt x="0" y="10"/>
                  </a:cubicBezTo>
                  <a:cubicBezTo>
                    <a:pt x="1" y="12"/>
                    <a:pt x="1" y="12"/>
                    <a:pt x="1" y="12"/>
                  </a:cubicBezTo>
                  <a:cubicBezTo>
                    <a:pt x="2" y="11"/>
                    <a:pt x="2" y="11"/>
                    <a:pt x="2" y="11"/>
                  </a:cubicBezTo>
                  <a:cubicBezTo>
                    <a:pt x="2" y="2"/>
                    <a:pt x="2" y="2"/>
                    <a:pt x="2" y="2"/>
                  </a:cubicBezTo>
                  <a:cubicBezTo>
                    <a:pt x="2" y="2"/>
                    <a:pt x="2" y="2"/>
                    <a:pt x="2" y="2"/>
                  </a:cubicBezTo>
                  <a:cubicBezTo>
                    <a:pt x="2" y="2"/>
                    <a:pt x="2" y="1"/>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29" name="Freeform 209"/>
            <p:cNvSpPr>
              <a:spLocks noChangeArrowheads="1"/>
            </p:cNvSpPr>
            <p:nvPr/>
          </p:nvSpPr>
          <p:spPr bwMode="auto">
            <a:xfrm>
              <a:off x="4437063" y="955675"/>
              <a:ext cx="96838" cy="68263"/>
            </a:xfrm>
            <a:custGeom>
              <a:avLst/>
              <a:gdLst>
                <a:gd name="T0" fmla="*/ 110976348 w 26"/>
                <a:gd name="T1" fmla="*/ 0 h 18"/>
                <a:gd name="T2" fmla="*/ 110976348 w 26"/>
                <a:gd name="T3" fmla="*/ 0 h 18"/>
                <a:gd name="T4" fmla="*/ 97106167 w 26"/>
                <a:gd name="T5" fmla="*/ 100676548 h 18"/>
                <a:gd name="T6" fmla="*/ 110976348 w 26"/>
                <a:gd name="T7" fmla="*/ 100676548 h 18"/>
                <a:gd name="T8" fmla="*/ 110976348 w 26"/>
                <a:gd name="T9" fmla="*/ 143822556 h 18"/>
                <a:gd name="T10" fmla="*/ 166464522 w 26"/>
                <a:gd name="T11" fmla="*/ 186968565 h 18"/>
                <a:gd name="T12" fmla="*/ 97106167 w 26"/>
                <a:gd name="T13" fmla="*/ 143822556 h 18"/>
                <a:gd name="T14" fmla="*/ 110976348 w 26"/>
                <a:gd name="T15" fmla="*/ 100676548 h 18"/>
                <a:gd name="T16" fmla="*/ 83232261 w 26"/>
                <a:gd name="T17" fmla="*/ 100676548 h 18"/>
                <a:gd name="T18" fmla="*/ 110976348 w 26"/>
                <a:gd name="T19" fmla="*/ 0 h 18"/>
                <a:gd name="T20" fmla="*/ 0 w 26"/>
                <a:gd name="T21" fmla="*/ 201349303 h 18"/>
                <a:gd name="T22" fmla="*/ 69362080 w 26"/>
                <a:gd name="T23" fmla="*/ 215733834 h 18"/>
                <a:gd name="T24" fmla="*/ 277444595 w 26"/>
                <a:gd name="T25" fmla="*/ 244499104 h 18"/>
                <a:gd name="T26" fmla="*/ 360676856 w 26"/>
                <a:gd name="T27" fmla="*/ 258879843 h 18"/>
                <a:gd name="T28" fmla="*/ 235826602 w 26"/>
                <a:gd name="T29" fmla="*/ 14380739 h 18"/>
                <a:gd name="T30" fmla="*/ 235826602 w 26"/>
                <a:gd name="T31" fmla="*/ 14380739 h 18"/>
                <a:gd name="T32" fmla="*/ 235826602 w 26"/>
                <a:gd name="T33" fmla="*/ 14380739 h 18"/>
                <a:gd name="T34" fmla="*/ 235826602 w 26"/>
                <a:gd name="T35" fmla="*/ 14380739 h 18"/>
                <a:gd name="T36" fmla="*/ 263570689 w 26"/>
                <a:gd name="T37" fmla="*/ 129441818 h 18"/>
                <a:gd name="T38" fmla="*/ 249700508 w 26"/>
                <a:gd name="T39" fmla="*/ 129441818 h 18"/>
                <a:gd name="T40" fmla="*/ 249700508 w 26"/>
                <a:gd name="T41" fmla="*/ 172587826 h 18"/>
                <a:gd name="T42" fmla="*/ 194212334 w 26"/>
                <a:gd name="T43" fmla="*/ 186968565 h 18"/>
                <a:gd name="T44" fmla="*/ 235826602 w 26"/>
                <a:gd name="T45" fmla="*/ 158203295 h 18"/>
                <a:gd name="T46" fmla="*/ 235826602 w 26"/>
                <a:gd name="T47" fmla="*/ 115057287 h 18"/>
                <a:gd name="T48" fmla="*/ 263570689 w 26"/>
                <a:gd name="T49" fmla="*/ 115057287 h 18"/>
                <a:gd name="T50" fmla="*/ 235826602 w 26"/>
                <a:gd name="T51" fmla="*/ 14380739 h 18"/>
                <a:gd name="T52" fmla="*/ 180338428 w 26"/>
                <a:gd name="T53" fmla="*/ 186968565 h 18"/>
                <a:gd name="T54" fmla="*/ 110976348 w 26"/>
                <a:gd name="T55" fmla="*/ 0 h 1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
                <a:gd name="T85" fmla="*/ 0 h 18"/>
                <a:gd name="T86" fmla="*/ 26 w 26"/>
                <a:gd name="T87" fmla="*/ 18 h 1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 h="18">
                  <a:moveTo>
                    <a:pt x="8" y="0"/>
                  </a:moveTo>
                  <a:cubicBezTo>
                    <a:pt x="8" y="0"/>
                    <a:pt x="8" y="0"/>
                    <a:pt x="8" y="0"/>
                  </a:cubicBezTo>
                  <a:cubicBezTo>
                    <a:pt x="6" y="4"/>
                    <a:pt x="7" y="7"/>
                    <a:pt x="7" y="7"/>
                  </a:cubicBezTo>
                  <a:cubicBezTo>
                    <a:pt x="8" y="7"/>
                    <a:pt x="8" y="7"/>
                    <a:pt x="8" y="7"/>
                  </a:cubicBezTo>
                  <a:cubicBezTo>
                    <a:pt x="8" y="10"/>
                    <a:pt x="8" y="10"/>
                    <a:pt x="8" y="10"/>
                  </a:cubicBezTo>
                  <a:cubicBezTo>
                    <a:pt x="12" y="13"/>
                    <a:pt x="12" y="13"/>
                    <a:pt x="12" y="13"/>
                  </a:cubicBezTo>
                  <a:cubicBezTo>
                    <a:pt x="7" y="10"/>
                    <a:pt x="7" y="10"/>
                    <a:pt x="7" y="10"/>
                  </a:cubicBezTo>
                  <a:cubicBezTo>
                    <a:pt x="8" y="7"/>
                    <a:pt x="8" y="7"/>
                    <a:pt x="8" y="7"/>
                  </a:cubicBezTo>
                  <a:cubicBezTo>
                    <a:pt x="6" y="7"/>
                    <a:pt x="6" y="7"/>
                    <a:pt x="6" y="7"/>
                  </a:cubicBezTo>
                  <a:cubicBezTo>
                    <a:pt x="6" y="4"/>
                    <a:pt x="8" y="0"/>
                    <a:pt x="8" y="0"/>
                  </a:cubicBezTo>
                  <a:cubicBezTo>
                    <a:pt x="3" y="1"/>
                    <a:pt x="0" y="4"/>
                    <a:pt x="0" y="14"/>
                  </a:cubicBezTo>
                  <a:cubicBezTo>
                    <a:pt x="5" y="15"/>
                    <a:pt x="5" y="15"/>
                    <a:pt x="5" y="15"/>
                  </a:cubicBezTo>
                  <a:cubicBezTo>
                    <a:pt x="20" y="17"/>
                    <a:pt x="20" y="17"/>
                    <a:pt x="20" y="17"/>
                  </a:cubicBezTo>
                  <a:cubicBezTo>
                    <a:pt x="26" y="18"/>
                    <a:pt x="26" y="18"/>
                    <a:pt x="26" y="18"/>
                  </a:cubicBezTo>
                  <a:cubicBezTo>
                    <a:pt x="26" y="8"/>
                    <a:pt x="22" y="4"/>
                    <a:pt x="17" y="1"/>
                  </a:cubicBezTo>
                  <a:cubicBezTo>
                    <a:pt x="17" y="1"/>
                    <a:pt x="17" y="1"/>
                    <a:pt x="17" y="1"/>
                  </a:cubicBezTo>
                  <a:cubicBezTo>
                    <a:pt x="17" y="1"/>
                    <a:pt x="17" y="1"/>
                    <a:pt x="17" y="1"/>
                  </a:cubicBezTo>
                  <a:cubicBezTo>
                    <a:pt x="17" y="1"/>
                    <a:pt x="17" y="1"/>
                    <a:pt x="17" y="1"/>
                  </a:cubicBezTo>
                  <a:cubicBezTo>
                    <a:pt x="17" y="1"/>
                    <a:pt x="20" y="6"/>
                    <a:pt x="19" y="9"/>
                  </a:cubicBezTo>
                  <a:cubicBezTo>
                    <a:pt x="18" y="9"/>
                    <a:pt x="18" y="9"/>
                    <a:pt x="18" y="9"/>
                  </a:cubicBezTo>
                  <a:cubicBezTo>
                    <a:pt x="18" y="12"/>
                    <a:pt x="18" y="12"/>
                    <a:pt x="18" y="12"/>
                  </a:cubicBezTo>
                  <a:cubicBezTo>
                    <a:pt x="14" y="13"/>
                    <a:pt x="14" y="13"/>
                    <a:pt x="14" y="13"/>
                  </a:cubicBezTo>
                  <a:cubicBezTo>
                    <a:pt x="17" y="11"/>
                    <a:pt x="17" y="11"/>
                    <a:pt x="17" y="11"/>
                  </a:cubicBezTo>
                  <a:cubicBezTo>
                    <a:pt x="17" y="8"/>
                    <a:pt x="17" y="8"/>
                    <a:pt x="17" y="8"/>
                  </a:cubicBezTo>
                  <a:cubicBezTo>
                    <a:pt x="19" y="8"/>
                    <a:pt x="19" y="8"/>
                    <a:pt x="19" y="8"/>
                  </a:cubicBezTo>
                  <a:cubicBezTo>
                    <a:pt x="19" y="8"/>
                    <a:pt x="19" y="6"/>
                    <a:pt x="17" y="1"/>
                  </a:cubicBezTo>
                  <a:cubicBezTo>
                    <a:pt x="17" y="2"/>
                    <a:pt x="17" y="10"/>
                    <a:pt x="13" y="13"/>
                  </a:cubicBezTo>
                  <a:cubicBezTo>
                    <a:pt x="13" y="13"/>
                    <a:pt x="7" y="7"/>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30" name="Freeform 210"/>
            <p:cNvSpPr>
              <a:spLocks noChangeArrowheads="1"/>
            </p:cNvSpPr>
            <p:nvPr/>
          </p:nvSpPr>
          <p:spPr bwMode="auto">
            <a:xfrm>
              <a:off x="4470400" y="952500"/>
              <a:ext cx="11113" cy="14288"/>
            </a:xfrm>
            <a:custGeom>
              <a:avLst/>
              <a:gdLst>
                <a:gd name="T0" fmla="*/ 13720851 w 3"/>
                <a:gd name="T1" fmla="*/ 0 h 4"/>
                <a:gd name="T2" fmla="*/ 0 w 3"/>
                <a:gd name="T3" fmla="*/ 12759184 h 4"/>
                <a:gd name="T4" fmla="*/ 41166256 w 3"/>
                <a:gd name="T5" fmla="*/ 51036736 h 4"/>
                <a:gd name="T6" fmla="*/ 41166256 w 3"/>
                <a:gd name="T7" fmla="*/ 12759184 h 4"/>
                <a:gd name="T8" fmla="*/ 13720851 w 3"/>
                <a:gd name="T9" fmla="*/ 0 h 4"/>
                <a:gd name="T10" fmla="*/ 13720851 w 3"/>
                <a:gd name="T11" fmla="*/ 0 h 4"/>
                <a:gd name="T12" fmla="*/ 0 60000 65536"/>
                <a:gd name="T13" fmla="*/ 0 60000 65536"/>
                <a:gd name="T14" fmla="*/ 0 60000 65536"/>
                <a:gd name="T15" fmla="*/ 0 60000 65536"/>
                <a:gd name="T16" fmla="*/ 0 60000 65536"/>
                <a:gd name="T17" fmla="*/ 0 60000 65536"/>
                <a:gd name="T18" fmla="*/ 0 w 3"/>
                <a:gd name="T19" fmla="*/ 0 h 4"/>
                <a:gd name="T20" fmla="*/ 3 w 3"/>
                <a:gd name="T21" fmla="*/ 4 h 4"/>
              </a:gdLst>
              <a:ahLst/>
              <a:cxnLst>
                <a:cxn ang="T12">
                  <a:pos x="T0" y="T1"/>
                </a:cxn>
                <a:cxn ang="T13">
                  <a:pos x="T2" y="T3"/>
                </a:cxn>
                <a:cxn ang="T14">
                  <a:pos x="T4" y="T5"/>
                </a:cxn>
                <a:cxn ang="T15">
                  <a:pos x="T6" y="T7"/>
                </a:cxn>
                <a:cxn ang="T16">
                  <a:pos x="T8" y="T9"/>
                </a:cxn>
                <a:cxn ang="T17">
                  <a:pos x="T10" y="T11"/>
                </a:cxn>
              </a:cxnLst>
              <a:rect l="T18" t="T19" r="T20" b="T21"/>
              <a:pathLst>
                <a:path w="3" h="4">
                  <a:moveTo>
                    <a:pt x="1" y="0"/>
                  </a:moveTo>
                  <a:cubicBezTo>
                    <a:pt x="1" y="0"/>
                    <a:pt x="0" y="1"/>
                    <a:pt x="0" y="1"/>
                  </a:cubicBezTo>
                  <a:cubicBezTo>
                    <a:pt x="3" y="4"/>
                    <a:pt x="3" y="4"/>
                    <a:pt x="3" y="4"/>
                  </a:cubicBezTo>
                  <a:cubicBezTo>
                    <a:pt x="2" y="2"/>
                    <a:pt x="3" y="1"/>
                    <a:pt x="3" y="1"/>
                  </a:cubicBezTo>
                  <a:cubicBezTo>
                    <a:pt x="2" y="1"/>
                    <a:pt x="1" y="0"/>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31" name="Freeform 211"/>
            <p:cNvSpPr>
              <a:spLocks noChangeArrowheads="1"/>
            </p:cNvSpPr>
            <p:nvPr/>
          </p:nvSpPr>
          <p:spPr bwMode="auto">
            <a:xfrm>
              <a:off x="4489450" y="955675"/>
              <a:ext cx="11113" cy="11113"/>
            </a:xfrm>
            <a:custGeom>
              <a:avLst/>
              <a:gdLst>
                <a:gd name="T0" fmla="*/ 13720851 w 3"/>
                <a:gd name="T1" fmla="*/ 0 h 3"/>
                <a:gd name="T2" fmla="*/ 0 w 3"/>
                <a:gd name="T3" fmla="*/ 0 h 3"/>
                <a:gd name="T4" fmla="*/ 0 w 3"/>
                <a:gd name="T5" fmla="*/ 0 h 3"/>
                <a:gd name="T6" fmla="*/ 0 w 3"/>
                <a:gd name="T7" fmla="*/ 41166256 h 3"/>
                <a:gd name="T8" fmla="*/ 41166256 w 3"/>
                <a:gd name="T9" fmla="*/ 13720851 h 3"/>
                <a:gd name="T10" fmla="*/ 13720851 w 3"/>
                <a:gd name="T11" fmla="*/ 0 h 3"/>
                <a:gd name="T12" fmla="*/ 0 60000 65536"/>
                <a:gd name="T13" fmla="*/ 0 60000 65536"/>
                <a:gd name="T14" fmla="*/ 0 60000 65536"/>
                <a:gd name="T15" fmla="*/ 0 60000 65536"/>
                <a:gd name="T16" fmla="*/ 0 60000 65536"/>
                <a:gd name="T17" fmla="*/ 0 60000 65536"/>
                <a:gd name="T18" fmla="*/ 0 w 3"/>
                <a:gd name="T19" fmla="*/ 0 h 3"/>
                <a:gd name="T20" fmla="*/ 3 w 3"/>
                <a:gd name="T21" fmla="*/ 3 h 3"/>
              </a:gdLst>
              <a:ahLst/>
              <a:cxnLst>
                <a:cxn ang="T12">
                  <a:pos x="T0" y="T1"/>
                </a:cxn>
                <a:cxn ang="T13">
                  <a:pos x="T2" y="T3"/>
                </a:cxn>
                <a:cxn ang="T14">
                  <a:pos x="T4" y="T5"/>
                </a:cxn>
                <a:cxn ang="T15">
                  <a:pos x="T6" y="T7"/>
                </a:cxn>
                <a:cxn ang="T16">
                  <a:pos x="T8" y="T9"/>
                </a:cxn>
                <a:cxn ang="T17">
                  <a:pos x="T10" y="T11"/>
                </a:cxn>
              </a:cxnLst>
              <a:rect l="T18" t="T19" r="T20" b="T21"/>
              <a:pathLst>
                <a:path w="3" h="3">
                  <a:moveTo>
                    <a:pt x="1" y="0"/>
                  </a:moveTo>
                  <a:cubicBezTo>
                    <a:pt x="1" y="0"/>
                    <a:pt x="1" y="0"/>
                    <a:pt x="0" y="0"/>
                  </a:cubicBezTo>
                  <a:cubicBezTo>
                    <a:pt x="0" y="0"/>
                    <a:pt x="0" y="0"/>
                    <a:pt x="0" y="0"/>
                  </a:cubicBezTo>
                  <a:cubicBezTo>
                    <a:pt x="0" y="0"/>
                    <a:pt x="0" y="1"/>
                    <a:pt x="0" y="3"/>
                  </a:cubicBezTo>
                  <a:cubicBezTo>
                    <a:pt x="3" y="1"/>
                    <a:pt x="3" y="1"/>
                    <a:pt x="3" y="1"/>
                  </a:cubicBezTo>
                  <a:cubicBezTo>
                    <a:pt x="3" y="1"/>
                    <a:pt x="2"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32" name="Freeform 212"/>
            <p:cNvSpPr>
              <a:spLocks noEditPoints="1" noChangeArrowheads="1"/>
            </p:cNvSpPr>
            <p:nvPr/>
          </p:nvSpPr>
          <p:spPr bwMode="auto">
            <a:xfrm>
              <a:off x="4459288" y="887413"/>
              <a:ext cx="52388" cy="65088"/>
            </a:xfrm>
            <a:custGeom>
              <a:avLst/>
              <a:gdLst>
                <a:gd name="T0" fmla="*/ 98017948 w 14"/>
                <a:gd name="T1" fmla="*/ 219886408 h 17"/>
                <a:gd name="T2" fmla="*/ 98017948 w 14"/>
                <a:gd name="T3" fmla="*/ 219886408 h 17"/>
                <a:gd name="T4" fmla="*/ 42007692 w 14"/>
                <a:gd name="T5" fmla="*/ 161249777 h 17"/>
                <a:gd name="T6" fmla="*/ 154028204 w 14"/>
                <a:gd name="T7" fmla="*/ 175906063 h 17"/>
                <a:gd name="T8" fmla="*/ 98017948 w 14"/>
                <a:gd name="T9" fmla="*/ 219886408 h 17"/>
                <a:gd name="T10" fmla="*/ 112020512 w 14"/>
                <a:gd name="T11" fmla="*/ 146589662 h 17"/>
                <a:gd name="T12" fmla="*/ 112020512 w 14"/>
                <a:gd name="T13" fmla="*/ 146589662 h 17"/>
                <a:gd name="T14" fmla="*/ 98017948 w 14"/>
                <a:gd name="T15" fmla="*/ 117273261 h 17"/>
                <a:gd name="T16" fmla="*/ 112020512 w 14"/>
                <a:gd name="T17" fmla="*/ 102613146 h 17"/>
                <a:gd name="T18" fmla="*/ 112020512 w 14"/>
                <a:gd name="T19" fmla="*/ 102613146 h 17"/>
                <a:gd name="T20" fmla="*/ 126023076 w 14"/>
                <a:gd name="T21" fmla="*/ 131929547 h 17"/>
                <a:gd name="T22" fmla="*/ 112020512 w 14"/>
                <a:gd name="T23" fmla="*/ 146589662 h 17"/>
                <a:gd name="T24" fmla="*/ 84015384 w 14"/>
                <a:gd name="T25" fmla="*/ 131929547 h 17"/>
                <a:gd name="T26" fmla="*/ 70012820 w 14"/>
                <a:gd name="T27" fmla="*/ 131929547 h 17"/>
                <a:gd name="T28" fmla="*/ 70012820 w 14"/>
                <a:gd name="T29" fmla="*/ 117273261 h 17"/>
                <a:gd name="T30" fmla="*/ 70012820 w 14"/>
                <a:gd name="T31" fmla="*/ 102613146 h 17"/>
                <a:gd name="T32" fmla="*/ 70012820 w 14"/>
                <a:gd name="T33" fmla="*/ 102613146 h 17"/>
                <a:gd name="T34" fmla="*/ 84015384 w 14"/>
                <a:gd name="T35" fmla="*/ 117273261 h 17"/>
                <a:gd name="T36" fmla="*/ 84015384 w 14"/>
                <a:gd name="T37" fmla="*/ 131929547 h 17"/>
                <a:gd name="T38" fmla="*/ 84015384 w 14"/>
                <a:gd name="T39" fmla="*/ 0 h 17"/>
                <a:gd name="T40" fmla="*/ 0 w 14"/>
                <a:gd name="T41" fmla="*/ 117273261 h 17"/>
                <a:gd name="T42" fmla="*/ 98017948 w 14"/>
                <a:gd name="T43" fmla="*/ 249202808 h 17"/>
                <a:gd name="T44" fmla="*/ 112020512 w 14"/>
                <a:gd name="T45" fmla="*/ 249202808 h 17"/>
                <a:gd name="T46" fmla="*/ 196035896 w 14"/>
                <a:gd name="T47" fmla="*/ 146589662 h 17"/>
                <a:gd name="T48" fmla="*/ 98017948 w 14"/>
                <a:gd name="T49" fmla="*/ 0 h 17"/>
                <a:gd name="T50" fmla="*/ 84015384 w 14"/>
                <a:gd name="T51" fmla="*/ 0 h 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
                <a:gd name="T79" fmla="*/ 0 h 17"/>
                <a:gd name="T80" fmla="*/ 14 w 14"/>
                <a:gd name="T81" fmla="*/ 17 h 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 h="17">
                  <a:moveTo>
                    <a:pt x="7" y="15"/>
                  </a:moveTo>
                  <a:cubicBezTo>
                    <a:pt x="7" y="15"/>
                    <a:pt x="7" y="15"/>
                    <a:pt x="7" y="15"/>
                  </a:cubicBezTo>
                  <a:cubicBezTo>
                    <a:pt x="5" y="15"/>
                    <a:pt x="4" y="13"/>
                    <a:pt x="3" y="11"/>
                  </a:cubicBezTo>
                  <a:cubicBezTo>
                    <a:pt x="11" y="12"/>
                    <a:pt x="11" y="12"/>
                    <a:pt x="11" y="12"/>
                  </a:cubicBezTo>
                  <a:cubicBezTo>
                    <a:pt x="10" y="14"/>
                    <a:pt x="9" y="15"/>
                    <a:pt x="7" y="15"/>
                  </a:cubicBezTo>
                  <a:moveTo>
                    <a:pt x="8" y="10"/>
                  </a:moveTo>
                  <a:cubicBezTo>
                    <a:pt x="8" y="10"/>
                    <a:pt x="8" y="10"/>
                    <a:pt x="8" y="10"/>
                  </a:cubicBezTo>
                  <a:cubicBezTo>
                    <a:pt x="8" y="10"/>
                    <a:pt x="7" y="9"/>
                    <a:pt x="7" y="8"/>
                  </a:cubicBezTo>
                  <a:cubicBezTo>
                    <a:pt x="7" y="8"/>
                    <a:pt x="8" y="7"/>
                    <a:pt x="8" y="7"/>
                  </a:cubicBezTo>
                  <a:cubicBezTo>
                    <a:pt x="8" y="7"/>
                    <a:pt x="8" y="7"/>
                    <a:pt x="8" y="7"/>
                  </a:cubicBezTo>
                  <a:cubicBezTo>
                    <a:pt x="9" y="8"/>
                    <a:pt x="9" y="8"/>
                    <a:pt x="9" y="9"/>
                  </a:cubicBezTo>
                  <a:cubicBezTo>
                    <a:pt x="9" y="9"/>
                    <a:pt x="9" y="10"/>
                    <a:pt x="8" y="10"/>
                  </a:cubicBezTo>
                  <a:moveTo>
                    <a:pt x="6" y="9"/>
                  </a:moveTo>
                  <a:cubicBezTo>
                    <a:pt x="6" y="9"/>
                    <a:pt x="6" y="9"/>
                    <a:pt x="5" y="9"/>
                  </a:cubicBezTo>
                  <a:cubicBezTo>
                    <a:pt x="5" y="9"/>
                    <a:pt x="5" y="9"/>
                    <a:pt x="5" y="8"/>
                  </a:cubicBezTo>
                  <a:cubicBezTo>
                    <a:pt x="5" y="7"/>
                    <a:pt x="5" y="7"/>
                    <a:pt x="5" y="7"/>
                  </a:cubicBezTo>
                  <a:cubicBezTo>
                    <a:pt x="5" y="7"/>
                    <a:pt x="5" y="7"/>
                    <a:pt x="5" y="7"/>
                  </a:cubicBezTo>
                  <a:cubicBezTo>
                    <a:pt x="6" y="7"/>
                    <a:pt x="6" y="8"/>
                    <a:pt x="6" y="8"/>
                  </a:cubicBezTo>
                  <a:cubicBezTo>
                    <a:pt x="6" y="9"/>
                    <a:pt x="6" y="9"/>
                    <a:pt x="6" y="9"/>
                  </a:cubicBezTo>
                  <a:moveTo>
                    <a:pt x="6" y="0"/>
                  </a:moveTo>
                  <a:cubicBezTo>
                    <a:pt x="2" y="0"/>
                    <a:pt x="0" y="3"/>
                    <a:pt x="0" y="8"/>
                  </a:cubicBezTo>
                  <a:cubicBezTo>
                    <a:pt x="0" y="12"/>
                    <a:pt x="3" y="17"/>
                    <a:pt x="7" y="17"/>
                  </a:cubicBezTo>
                  <a:cubicBezTo>
                    <a:pt x="7" y="17"/>
                    <a:pt x="7" y="17"/>
                    <a:pt x="8" y="17"/>
                  </a:cubicBezTo>
                  <a:cubicBezTo>
                    <a:pt x="11" y="17"/>
                    <a:pt x="14" y="14"/>
                    <a:pt x="14" y="10"/>
                  </a:cubicBezTo>
                  <a:cubicBezTo>
                    <a:pt x="14" y="5"/>
                    <a:pt x="11" y="1"/>
                    <a:pt x="7" y="0"/>
                  </a:cubicBezTo>
                  <a:cubicBezTo>
                    <a:pt x="7"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33" name="Freeform 213"/>
            <p:cNvSpPr>
              <a:spLocks noChangeArrowheads="1"/>
            </p:cNvSpPr>
            <p:nvPr/>
          </p:nvSpPr>
          <p:spPr bwMode="auto">
            <a:xfrm>
              <a:off x="4371975" y="1155700"/>
              <a:ext cx="12700" cy="41275"/>
            </a:xfrm>
            <a:custGeom>
              <a:avLst/>
              <a:gdLst>
                <a:gd name="T0" fmla="*/ 17919700 w 3"/>
                <a:gd name="T1" fmla="*/ 0 h 11"/>
                <a:gd name="T2" fmla="*/ 17919700 w 3"/>
                <a:gd name="T3" fmla="*/ 14078527 h 11"/>
                <a:gd name="T4" fmla="*/ 17919700 w 3"/>
                <a:gd name="T5" fmla="*/ 14078527 h 11"/>
                <a:gd name="T6" fmla="*/ 0 w 3"/>
                <a:gd name="T7" fmla="*/ 140796530 h 11"/>
                <a:gd name="T8" fmla="*/ 35843633 w 3"/>
                <a:gd name="T9" fmla="*/ 154875057 h 11"/>
                <a:gd name="T10" fmla="*/ 53763333 w 3"/>
                <a:gd name="T11" fmla="*/ 140796530 h 11"/>
                <a:gd name="T12" fmla="*/ 35843633 w 3"/>
                <a:gd name="T13" fmla="*/ 14078527 h 11"/>
                <a:gd name="T14" fmla="*/ 35843633 w 3"/>
                <a:gd name="T15" fmla="*/ 14078527 h 11"/>
                <a:gd name="T16" fmla="*/ 35843633 w 3"/>
                <a:gd name="T17" fmla="*/ 0 h 11"/>
                <a:gd name="T18" fmla="*/ 17919700 w 3"/>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11"/>
                <a:gd name="T32" fmla="*/ 3 w 3"/>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11">
                  <a:moveTo>
                    <a:pt x="1" y="0"/>
                  </a:moveTo>
                  <a:cubicBezTo>
                    <a:pt x="1" y="0"/>
                    <a:pt x="1" y="0"/>
                    <a:pt x="1" y="1"/>
                  </a:cubicBezTo>
                  <a:cubicBezTo>
                    <a:pt x="1" y="1"/>
                    <a:pt x="1" y="1"/>
                    <a:pt x="1" y="1"/>
                  </a:cubicBezTo>
                  <a:cubicBezTo>
                    <a:pt x="0" y="10"/>
                    <a:pt x="0" y="10"/>
                    <a:pt x="0" y="10"/>
                  </a:cubicBezTo>
                  <a:cubicBezTo>
                    <a:pt x="2" y="11"/>
                    <a:pt x="2" y="11"/>
                    <a:pt x="2" y="11"/>
                  </a:cubicBezTo>
                  <a:cubicBezTo>
                    <a:pt x="3" y="10"/>
                    <a:pt x="3" y="10"/>
                    <a:pt x="3" y="10"/>
                  </a:cubicBezTo>
                  <a:cubicBezTo>
                    <a:pt x="2" y="1"/>
                    <a:pt x="2" y="1"/>
                    <a:pt x="2" y="1"/>
                  </a:cubicBezTo>
                  <a:cubicBezTo>
                    <a:pt x="2" y="1"/>
                    <a:pt x="2" y="1"/>
                    <a:pt x="2" y="1"/>
                  </a:cubicBezTo>
                  <a:cubicBezTo>
                    <a:pt x="2" y="1"/>
                    <a:pt x="2" y="0"/>
                    <a:pt x="2"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34" name="Freeform 214"/>
            <p:cNvSpPr>
              <a:spLocks noChangeArrowheads="1"/>
            </p:cNvSpPr>
            <p:nvPr/>
          </p:nvSpPr>
          <p:spPr bwMode="auto">
            <a:xfrm>
              <a:off x="4327525" y="1150938"/>
              <a:ext cx="101600" cy="68263"/>
            </a:xfrm>
            <a:custGeom>
              <a:avLst/>
              <a:gdLst>
                <a:gd name="T0" fmla="*/ 127440267 w 27"/>
                <a:gd name="T1" fmla="*/ 0 h 18"/>
                <a:gd name="T2" fmla="*/ 127440267 w 27"/>
                <a:gd name="T3" fmla="*/ 0 h 18"/>
                <a:gd name="T4" fmla="*/ 99120207 w 27"/>
                <a:gd name="T5" fmla="*/ 100676548 h 18"/>
                <a:gd name="T6" fmla="*/ 127440267 w 27"/>
                <a:gd name="T7" fmla="*/ 100676548 h 18"/>
                <a:gd name="T8" fmla="*/ 127440267 w 27"/>
                <a:gd name="T9" fmla="*/ 143822556 h 18"/>
                <a:gd name="T10" fmla="*/ 169920356 w 27"/>
                <a:gd name="T11" fmla="*/ 186968565 h 18"/>
                <a:gd name="T12" fmla="*/ 113280237 w 27"/>
                <a:gd name="T13" fmla="*/ 158203295 h 18"/>
                <a:gd name="T14" fmla="*/ 113280237 w 27"/>
                <a:gd name="T15" fmla="*/ 115057287 h 18"/>
                <a:gd name="T16" fmla="*/ 99120207 w 27"/>
                <a:gd name="T17" fmla="*/ 115057287 h 18"/>
                <a:gd name="T18" fmla="*/ 127440267 w 27"/>
                <a:gd name="T19" fmla="*/ 0 h 18"/>
                <a:gd name="T20" fmla="*/ 0 w 27"/>
                <a:gd name="T21" fmla="*/ 215733834 h 18"/>
                <a:gd name="T22" fmla="*/ 84960178 w 27"/>
                <a:gd name="T23" fmla="*/ 215733834 h 18"/>
                <a:gd name="T24" fmla="*/ 297356859 w 27"/>
                <a:gd name="T25" fmla="*/ 244499104 h 18"/>
                <a:gd name="T26" fmla="*/ 382317037 w 27"/>
                <a:gd name="T27" fmla="*/ 258879843 h 18"/>
                <a:gd name="T28" fmla="*/ 254876770 w 27"/>
                <a:gd name="T29" fmla="*/ 14380739 h 18"/>
                <a:gd name="T30" fmla="*/ 254876770 w 27"/>
                <a:gd name="T31" fmla="*/ 14380739 h 18"/>
                <a:gd name="T32" fmla="*/ 254876770 w 27"/>
                <a:gd name="T33" fmla="*/ 14380739 h 18"/>
                <a:gd name="T34" fmla="*/ 254876770 w 27"/>
                <a:gd name="T35" fmla="*/ 14380739 h 18"/>
                <a:gd name="T36" fmla="*/ 283196830 w 27"/>
                <a:gd name="T37" fmla="*/ 143822556 h 18"/>
                <a:gd name="T38" fmla="*/ 254876770 w 27"/>
                <a:gd name="T39" fmla="*/ 129441818 h 18"/>
                <a:gd name="T40" fmla="*/ 269036800 w 27"/>
                <a:gd name="T41" fmla="*/ 172587826 h 18"/>
                <a:gd name="T42" fmla="*/ 198236652 w 27"/>
                <a:gd name="T43" fmla="*/ 186968565 h 18"/>
                <a:gd name="T44" fmla="*/ 254876770 w 27"/>
                <a:gd name="T45" fmla="*/ 158203295 h 18"/>
                <a:gd name="T46" fmla="*/ 254876770 w 27"/>
                <a:gd name="T47" fmla="*/ 115057287 h 18"/>
                <a:gd name="T48" fmla="*/ 283196830 w 27"/>
                <a:gd name="T49" fmla="*/ 129441818 h 18"/>
                <a:gd name="T50" fmla="*/ 254876770 w 27"/>
                <a:gd name="T51" fmla="*/ 14380739 h 18"/>
                <a:gd name="T52" fmla="*/ 198236652 w 27"/>
                <a:gd name="T53" fmla="*/ 186968565 h 18"/>
                <a:gd name="T54" fmla="*/ 127440267 w 27"/>
                <a:gd name="T55" fmla="*/ 0 h 1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7"/>
                <a:gd name="T85" fmla="*/ 0 h 18"/>
                <a:gd name="T86" fmla="*/ 27 w 27"/>
                <a:gd name="T87" fmla="*/ 18 h 1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7" h="18">
                  <a:moveTo>
                    <a:pt x="9" y="0"/>
                  </a:moveTo>
                  <a:cubicBezTo>
                    <a:pt x="9" y="0"/>
                    <a:pt x="9" y="0"/>
                    <a:pt x="9" y="0"/>
                  </a:cubicBezTo>
                  <a:cubicBezTo>
                    <a:pt x="7" y="5"/>
                    <a:pt x="7" y="7"/>
                    <a:pt x="7" y="7"/>
                  </a:cubicBezTo>
                  <a:cubicBezTo>
                    <a:pt x="9" y="7"/>
                    <a:pt x="9" y="7"/>
                    <a:pt x="9" y="7"/>
                  </a:cubicBezTo>
                  <a:cubicBezTo>
                    <a:pt x="9" y="10"/>
                    <a:pt x="9" y="10"/>
                    <a:pt x="9" y="10"/>
                  </a:cubicBezTo>
                  <a:cubicBezTo>
                    <a:pt x="12" y="13"/>
                    <a:pt x="12" y="13"/>
                    <a:pt x="12" y="13"/>
                  </a:cubicBezTo>
                  <a:cubicBezTo>
                    <a:pt x="8" y="11"/>
                    <a:pt x="8" y="11"/>
                    <a:pt x="8" y="11"/>
                  </a:cubicBezTo>
                  <a:cubicBezTo>
                    <a:pt x="8" y="8"/>
                    <a:pt x="8" y="8"/>
                    <a:pt x="8" y="8"/>
                  </a:cubicBezTo>
                  <a:cubicBezTo>
                    <a:pt x="7" y="8"/>
                    <a:pt x="7" y="8"/>
                    <a:pt x="7" y="8"/>
                  </a:cubicBezTo>
                  <a:cubicBezTo>
                    <a:pt x="6" y="4"/>
                    <a:pt x="9" y="1"/>
                    <a:pt x="9" y="0"/>
                  </a:cubicBezTo>
                  <a:cubicBezTo>
                    <a:pt x="4" y="1"/>
                    <a:pt x="0" y="5"/>
                    <a:pt x="0" y="15"/>
                  </a:cubicBezTo>
                  <a:cubicBezTo>
                    <a:pt x="6" y="15"/>
                    <a:pt x="6" y="15"/>
                    <a:pt x="6" y="15"/>
                  </a:cubicBezTo>
                  <a:cubicBezTo>
                    <a:pt x="21" y="17"/>
                    <a:pt x="21" y="17"/>
                    <a:pt x="21" y="17"/>
                  </a:cubicBezTo>
                  <a:cubicBezTo>
                    <a:pt x="27" y="18"/>
                    <a:pt x="27" y="18"/>
                    <a:pt x="27" y="18"/>
                  </a:cubicBezTo>
                  <a:cubicBezTo>
                    <a:pt x="27" y="8"/>
                    <a:pt x="23" y="4"/>
                    <a:pt x="18" y="1"/>
                  </a:cubicBezTo>
                  <a:cubicBezTo>
                    <a:pt x="18" y="1"/>
                    <a:pt x="18" y="1"/>
                    <a:pt x="18" y="1"/>
                  </a:cubicBezTo>
                  <a:cubicBezTo>
                    <a:pt x="18" y="1"/>
                    <a:pt x="18" y="1"/>
                    <a:pt x="18" y="1"/>
                  </a:cubicBezTo>
                  <a:cubicBezTo>
                    <a:pt x="18" y="1"/>
                    <a:pt x="18" y="1"/>
                    <a:pt x="18" y="1"/>
                  </a:cubicBezTo>
                  <a:cubicBezTo>
                    <a:pt x="18" y="1"/>
                    <a:pt x="21" y="6"/>
                    <a:pt x="20" y="10"/>
                  </a:cubicBezTo>
                  <a:cubicBezTo>
                    <a:pt x="18" y="9"/>
                    <a:pt x="18" y="9"/>
                    <a:pt x="18" y="9"/>
                  </a:cubicBezTo>
                  <a:cubicBezTo>
                    <a:pt x="19" y="12"/>
                    <a:pt x="19" y="12"/>
                    <a:pt x="19" y="12"/>
                  </a:cubicBezTo>
                  <a:cubicBezTo>
                    <a:pt x="14" y="13"/>
                    <a:pt x="14" y="13"/>
                    <a:pt x="14" y="13"/>
                  </a:cubicBezTo>
                  <a:cubicBezTo>
                    <a:pt x="18" y="11"/>
                    <a:pt x="18" y="11"/>
                    <a:pt x="18" y="11"/>
                  </a:cubicBezTo>
                  <a:cubicBezTo>
                    <a:pt x="18" y="8"/>
                    <a:pt x="18" y="8"/>
                    <a:pt x="18" y="8"/>
                  </a:cubicBezTo>
                  <a:cubicBezTo>
                    <a:pt x="20" y="9"/>
                    <a:pt x="20" y="9"/>
                    <a:pt x="20" y="9"/>
                  </a:cubicBezTo>
                  <a:cubicBezTo>
                    <a:pt x="20" y="9"/>
                    <a:pt x="20" y="7"/>
                    <a:pt x="18" y="1"/>
                  </a:cubicBezTo>
                  <a:cubicBezTo>
                    <a:pt x="18" y="3"/>
                    <a:pt x="18" y="10"/>
                    <a:pt x="14" y="13"/>
                  </a:cubicBezTo>
                  <a:cubicBezTo>
                    <a:pt x="14" y="13"/>
                    <a:pt x="8" y="8"/>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35" name="Freeform 215"/>
            <p:cNvSpPr>
              <a:spLocks noChangeArrowheads="1"/>
            </p:cNvSpPr>
            <p:nvPr/>
          </p:nvSpPr>
          <p:spPr bwMode="auto">
            <a:xfrm>
              <a:off x="4379913" y="1150938"/>
              <a:ext cx="15875" cy="11113"/>
            </a:xfrm>
            <a:custGeom>
              <a:avLst/>
              <a:gdLst>
                <a:gd name="T0" fmla="*/ 31503938 w 4"/>
                <a:gd name="T1" fmla="*/ 0 h 3"/>
                <a:gd name="T2" fmla="*/ 15751969 w 4"/>
                <a:gd name="T3" fmla="*/ 13720851 h 3"/>
                <a:gd name="T4" fmla="*/ 0 w 4"/>
                <a:gd name="T5" fmla="*/ 13720851 h 3"/>
                <a:gd name="T6" fmla="*/ 15751969 w 4"/>
                <a:gd name="T7" fmla="*/ 41166256 h 3"/>
                <a:gd name="T8" fmla="*/ 63003906 w 4"/>
                <a:gd name="T9" fmla="*/ 13720851 h 3"/>
                <a:gd name="T10" fmla="*/ 31503938 w 4"/>
                <a:gd name="T11" fmla="*/ 0 h 3"/>
                <a:gd name="T12" fmla="*/ 0 60000 65536"/>
                <a:gd name="T13" fmla="*/ 0 60000 65536"/>
                <a:gd name="T14" fmla="*/ 0 60000 65536"/>
                <a:gd name="T15" fmla="*/ 0 60000 65536"/>
                <a:gd name="T16" fmla="*/ 0 60000 65536"/>
                <a:gd name="T17" fmla="*/ 0 60000 65536"/>
                <a:gd name="T18" fmla="*/ 0 w 4"/>
                <a:gd name="T19" fmla="*/ 0 h 3"/>
                <a:gd name="T20" fmla="*/ 4 w 4"/>
                <a:gd name="T21" fmla="*/ 3 h 3"/>
              </a:gdLst>
              <a:ahLst/>
              <a:cxnLst>
                <a:cxn ang="T12">
                  <a:pos x="T0" y="T1"/>
                </a:cxn>
                <a:cxn ang="T13">
                  <a:pos x="T2" y="T3"/>
                </a:cxn>
                <a:cxn ang="T14">
                  <a:pos x="T4" y="T5"/>
                </a:cxn>
                <a:cxn ang="T15">
                  <a:pos x="T6" y="T7"/>
                </a:cxn>
                <a:cxn ang="T16">
                  <a:pos x="T8" y="T9"/>
                </a:cxn>
                <a:cxn ang="T17">
                  <a:pos x="T10" y="T11"/>
                </a:cxn>
              </a:cxnLst>
              <a:rect l="T18" t="T19" r="T20" b="T21"/>
              <a:pathLst>
                <a:path w="4" h="3">
                  <a:moveTo>
                    <a:pt x="2" y="0"/>
                  </a:moveTo>
                  <a:cubicBezTo>
                    <a:pt x="2" y="0"/>
                    <a:pt x="2" y="1"/>
                    <a:pt x="1" y="1"/>
                  </a:cubicBezTo>
                  <a:cubicBezTo>
                    <a:pt x="1" y="1"/>
                    <a:pt x="0" y="1"/>
                    <a:pt x="0" y="1"/>
                  </a:cubicBezTo>
                  <a:cubicBezTo>
                    <a:pt x="0" y="1"/>
                    <a:pt x="1" y="2"/>
                    <a:pt x="1" y="3"/>
                  </a:cubicBezTo>
                  <a:cubicBezTo>
                    <a:pt x="4" y="1"/>
                    <a:pt x="4" y="1"/>
                    <a:pt x="4" y="1"/>
                  </a:cubicBezTo>
                  <a:cubicBezTo>
                    <a:pt x="4" y="1"/>
                    <a:pt x="3" y="1"/>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36" name="Freeform 216"/>
            <p:cNvSpPr>
              <a:spLocks noEditPoints="1" noChangeArrowheads="1"/>
            </p:cNvSpPr>
            <p:nvPr/>
          </p:nvSpPr>
          <p:spPr bwMode="auto">
            <a:xfrm>
              <a:off x="4349750" y="1084263"/>
              <a:ext cx="57150" cy="66675"/>
            </a:xfrm>
            <a:custGeom>
              <a:avLst/>
              <a:gdLst>
                <a:gd name="T0" fmla="*/ 116128800 w 15"/>
                <a:gd name="T1" fmla="*/ 205814613 h 18"/>
                <a:gd name="T2" fmla="*/ 101612700 w 15"/>
                <a:gd name="T3" fmla="*/ 205814613 h 18"/>
                <a:gd name="T4" fmla="*/ 58064400 w 15"/>
                <a:gd name="T5" fmla="*/ 150929975 h 18"/>
                <a:gd name="T6" fmla="*/ 159677100 w 15"/>
                <a:gd name="T7" fmla="*/ 164650208 h 18"/>
                <a:gd name="T8" fmla="*/ 116128800 w 15"/>
                <a:gd name="T9" fmla="*/ 205814613 h 18"/>
                <a:gd name="T10" fmla="*/ 130644900 w 15"/>
                <a:gd name="T11" fmla="*/ 137209742 h 18"/>
                <a:gd name="T12" fmla="*/ 130644900 w 15"/>
                <a:gd name="T13" fmla="*/ 137209742 h 18"/>
                <a:gd name="T14" fmla="*/ 116128800 w 15"/>
                <a:gd name="T15" fmla="*/ 123489508 h 18"/>
                <a:gd name="T16" fmla="*/ 130644900 w 15"/>
                <a:gd name="T17" fmla="*/ 109765571 h 18"/>
                <a:gd name="T18" fmla="*/ 130644900 w 15"/>
                <a:gd name="T19" fmla="*/ 109765571 h 18"/>
                <a:gd name="T20" fmla="*/ 145161000 w 15"/>
                <a:gd name="T21" fmla="*/ 123489508 h 18"/>
                <a:gd name="T22" fmla="*/ 130644900 w 15"/>
                <a:gd name="T23" fmla="*/ 137209742 h 18"/>
                <a:gd name="T24" fmla="*/ 87096600 w 15"/>
                <a:gd name="T25" fmla="*/ 137209742 h 18"/>
                <a:gd name="T26" fmla="*/ 87096600 w 15"/>
                <a:gd name="T27" fmla="*/ 137209742 h 18"/>
                <a:gd name="T28" fmla="*/ 72580500 w 15"/>
                <a:gd name="T29" fmla="*/ 109765571 h 18"/>
                <a:gd name="T30" fmla="*/ 87096600 w 15"/>
                <a:gd name="T31" fmla="*/ 96045338 h 18"/>
                <a:gd name="T32" fmla="*/ 87096600 w 15"/>
                <a:gd name="T33" fmla="*/ 96045338 h 18"/>
                <a:gd name="T34" fmla="*/ 101612700 w 15"/>
                <a:gd name="T35" fmla="*/ 123489508 h 18"/>
                <a:gd name="T36" fmla="*/ 87096600 w 15"/>
                <a:gd name="T37" fmla="*/ 137209742 h 18"/>
                <a:gd name="T38" fmla="*/ 101612700 w 15"/>
                <a:gd name="T39" fmla="*/ 0 h 18"/>
                <a:gd name="T40" fmla="*/ 0 w 15"/>
                <a:gd name="T41" fmla="*/ 109765571 h 18"/>
                <a:gd name="T42" fmla="*/ 101612700 w 15"/>
                <a:gd name="T43" fmla="*/ 246975313 h 18"/>
                <a:gd name="T44" fmla="*/ 116128800 w 15"/>
                <a:gd name="T45" fmla="*/ 246975313 h 18"/>
                <a:gd name="T46" fmla="*/ 217741500 w 15"/>
                <a:gd name="T47" fmla="*/ 137209742 h 18"/>
                <a:gd name="T48" fmla="*/ 101612700 w 15"/>
                <a:gd name="T49" fmla="*/ 0 h 18"/>
                <a:gd name="T50" fmla="*/ 101612700 w 15"/>
                <a:gd name="T51" fmla="*/ 0 h 1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
                <a:gd name="T79" fmla="*/ 0 h 18"/>
                <a:gd name="T80" fmla="*/ 15 w 15"/>
                <a:gd name="T81" fmla="*/ 18 h 1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 h="18">
                  <a:moveTo>
                    <a:pt x="8" y="15"/>
                  </a:moveTo>
                  <a:cubicBezTo>
                    <a:pt x="8" y="15"/>
                    <a:pt x="8" y="15"/>
                    <a:pt x="7" y="15"/>
                  </a:cubicBezTo>
                  <a:cubicBezTo>
                    <a:pt x="6" y="15"/>
                    <a:pt x="4" y="13"/>
                    <a:pt x="4" y="11"/>
                  </a:cubicBezTo>
                  <a:cubicBezTo>
                    <a:pt x="11" y="12"/>
                    <a:pt x="11" y="12"/>
                    <a:pt x="11" y="12"/>
                  </a:cubicBezTo>
                  <a:cubicBezTo>
                    <a:pt x="11" y="14"/>
                    <a:pt x="10" y="15"/>
                    <a:pt x="8" y="15"/>
                  </a:cubicBezTo>
                  <a:moveTo>
                    <a:pt x="9" y="10"/>
                  </a:moveTo>
                  <a:cubicBezTo>
                    <a:pt x="9" y="10"/>
                    <a:pt x="9" y="10"/>
                    <a:pt x="9" y="10"/>
                  </a:cubicBezTo>
                  <a:cubicBezTo>
                    <a:pt x="8" y="10"/>
                    <a:pt x="8" y="9"/>
                    <a:pt x="8" y="9"/>
                  </a:cubicBezTo>
                  <a:cubicBezTo>
                    <a:pt x="8" y="8"/>
                    <a:pt x="8" y="8"/>
                    <a:pt x="9" y="8"/>
                  </a:cubicBezTo>
                  <a:cubicBezTo>
                    <a:pt x="9" y="8"/>
                    <a:pt x="9" y="8"/>
                    <a:pt x="9" y="8"/>
                  </a:cubicBezTo>
                  <a:cubicBezTo>
                    <a:pt x="9" y="8"/>
                    <a:pt x="10" y="8"/>
                    <a:pt x="10" y="9"/>
                  </a:cubicBezTo>
                  <a:cubicBezTo>
                    <a:pt x="10" y="10"/>
                    <a:pt x="9" y="10"/>
                    <a:pt x="9" y="10"/>
                  </a:cubicBezTo>
                  <a:moveTo>
                    <a:pt x="6" y="10"/>
                  </a:moveTo>
                  <a:cubicBezTo>
                    <a:pt x="6" y="10"/>
                    <a:pt x="6" y="10"/>
                    <a:pt x="6" y="10"/>
                  </a:cubicBezTo>
                  <a:cubicBezTo>
                    <a:pt x="6" y="10"/>
                    <a:pt x="5" y="9"/>
                    <a:pt x="5" y="8"/>
                  </a:cubicBezTo>
                  <a:cubicBezTo>
                    <a:pt x="5" y="8"/>
                    <a:pt x="5" y="7"/>
                    <a:pt x="6" y="7"/>
                  </a:cubicBezTo>
                  <a:cubicBezTo>
                    <a:pt x="6" y="7"/>
                    <a:pt x="6" y="7"/>
                    <a:pt x="6" y="7"/>
                  </a:cubicBezTo>
                  <a:cubicBezTo>
                    <a:pt x="7" y="7"/>
                    <a:pt x="7" y="8"/>
                    <a:pt x="7" y="9"/>
                  </a:cubicBezTo>
                  <a:cubicBezTo>
                    <a:pt x="7" y="9"/>
                    <a:pt x="7" y="10"/>
                    <a:pt x="6" y="10"/>
                  </a:cubicBezTo>
                  <a:moveTo>
                    <a:pt x="7" y="0"/>
                  </a:moveTo>
                  <a:cubicBezTo>
                    <a:pt x="3" y="0"/>
                    <a:pt x="0" y="3"/>
                    <a:pt x="0" y="8"/>
                  </a:cubicBezTo>
                  <a:cubicBezTo>
                    <a:pt x="0" y="13"/>
                    <a:pt x="3" y="17"/>
                    <a:pt x="7" y="18"/>
                  </a:cubicBezTo>
                  <a:cubicBezTo>
                    <a:pt x="8" y="18"/>
                    <a:pt x="8" y="18"/>
                    <a:pt x="8" y="18"/>
                  </a:cubicBezTo>
                  <a:cubicBezTo>
                    <a:pt x="12" y="18"/>
                    <a:pt x="15" y="14"/>
                    <a:pt x="15" y="10"/>
                  </a:cubicBezTo>
                  <a:cubicBezTo>
                    <a:pt x="15" y="5"/>
                    <a:pt x="11" y="1"/>
                    <a:pt x="7"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37" name="Freeform 217"/>
            <p:cNvSpPr>
              <a:spLocks noChangeArrowheads="1"/>
            </p:cNvSpPr>
            <p:nvPr/>
          </p:nvSpPr>
          <p:spPr bwMode="auto">
            <a:xfrm>
              <a:off x="4586288" y="1181100"/>
              <a:ext cx="7938" cy="41275"/>
            </a:xfrm>
            <a:custGeom>
              <a:avLst/>
              <a:gdLst>
                <a:gd name="T0" fmla="*/ 15752961 w 2"/>
                <a:gd name="T1" fmla="*/ 0 h 11"/>
                <a:gd name="T2" fmla="*/ 15752961 w 2"/>
                <a:gd name="T3" fmla="*/ 14078527 h 11"/>
                <a:gd name="T4" fmla="*/ 15752961 w 2"/>
                <a:gd name="T5" fmla="*/ 28160807 h 11"/>
                <a:gd name="T6" fmla="*/ 0 w 2"/>
                <a:gd name="T7" fmla="*/ 140796530 h 11"/>
                <a:gd name="T8" fmla="*/ 15752961 w 2"/>
                <a:gd name="T9" fmla="*/ 154875057 h 11"/>
                <a:gd name="T10" fmla="*/ 31505922 w 2"/>
                <a:gd name="T11" fmla="*/ 140796530 h 11"/>
                <a:gd name="T12" fmla="*/ 31505922 w 2"/>
                <a:gd name="T13" fmla="*/ 28160807 h 11"/>
                <a:gd name="T14" fmla="*/ 31505922 w 2"/>
                <a:gd name="T15" fmla="*/ 14078527 h 11"/>
                <a:gd name="T16" fmla="*/ 31505922 w 2"/>
                <a:gd name="T17" fmla="*/ 0 h 11"/>
                <a:gd name="T18" fmla="*/ 15752961 w 2"/>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
                <a:gd name="T31" fmla="*/ 0 h 11"/>
                <a:gd name="T32" fmla="*/ 2 w 2"/>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 h="11">
                  <a:moveTo>
                    <a:pt x="1" y="0"/>
                  </a:moveTo>
                  <a:cubicBezTo>
                    <a:pt x="1" y="0"/>
                    <a:pt x="1" y="0"/>
                    <a:pt x="1" y="1"/>
                  </a:cubicBezTo>
                  <a:cubicBezTo>
                    <a:pt x="1" y="2"/>
                    <a:pt x="1" y="2"/>
                    <a:pt x="1" y="2"/>
                  </a:cubicBezTo>
                  <a:cubicBezTo>
                    <a:pt x="0" y="10"/>
                    <a:pt x="0" y="10"/>
                    <a:pt x="0" y="10"/>
                  </a:cubicBezTo>
                  <a:cubicBezTo>
                    <a:pt x="1" y="11"/>
                    <a:pt x="1" y="11"/>
                    <a:pt x="1" y="11"/>
                  </a:cubicBezTo>
                  <a:cubicBezTo>
                    <a:pt x="2" y="10"/>
                    <a:pt x="2" y="10"/>
                    <a:pt x="2" y="10"/>
                  </a:cubicBezTo>
                  <a:cubicBezTo>
                    <a:pt x="2" y="2"/>
                    <a:pt x="2" y="2"/>
                    <a:pt x="2" y="2"/>
                  </a:cubicBezTo>
                  <a:cubicBezTo>
                    <a:pt x="2" y="1"/>
                    <a:pt x="2" y="1"/>
                    <a:pt x="2" y="1"/>
                  </a:cubicBezTo>
                  <a:cubicBezTo>
                    <a:pt x="2" y="1"/>
                    <a:pt x="2" y="1"/>
                    <a:pt x="2"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38" name="Freeform 218"/>
            <p:cNvSpPr>
              <a:spLocks noChangeArrowheads="1"/>
            </p:cNvSpPr>
            <p:nvPr/>
          </p:nvSpPr>
          <p:spPr bwMode="auto">
            <a:xfrm>
              <a:off x="4545013" y="1181100"/>
              <a:ext cx="95250" cy="63500"/>
            </a:xfrm>
            <a:custGeom>
              <a:avLst/>
              <a:gdLst>
                <a:gd name="T0" fmla="*/ 116128800 w 25"/>
                <a:gd name="T1" fmla="*/ 0 h 17"/>
                <a:gd name="T2" fmla="*/ 116128800 w 25"/>
                <a:gd name="T3" fmla="*/ 0 h 17"/>
                <a:gd name="T4" fmla="*/ 87096600 w 25"/>
                <a:gd name="T5" fmla="*/ 83715412 h 17"/>
                <a:gd name="T6" fmla="*/ 116128800 w 25"/>
                <a:gd name="T7" fmla="*/ 83715412 h 17"/>
                <a:gd name="T8" fmla="*/ 116128800 w 25"/>
                <a:gd name="T9" fmla="*/ 125573118 h 17"/>
                <a:gd name="T10" fmla="*/ 159677100 w 25"/>
                <a:gd name="T11" fmla="*/ 167430824 h 17"/>
                <a:gd name="T12" fmla="*/ 101612700 w 25"/>
                <a:gd name="T13" fmla="*/ 139524441 h 17"/>
                <a:gd name="T14" fmla="*/ 101612700 w 25"/>
                <a:gd name="T15" fmla="*/ 97666735 h 17"/>
                <a:gd name="T16" fmla="*/ 87096600 w 25"/>
                <a:gd name="T17" fmla="*/ 97666735 h 17"/>
                <a:gd name="T18" fmla="*/ 116128800 w 25"/>
                <a:gd name="T19" fmla="*/ 0 h 17"/>
                <a:gd name="T20" fmla="*/ 0 w 25"/>
                <a:gd name="T21" fmla="*/ 195333471 h 17"/>
                <a:gd name="T22" fmla="*/ 72580500 w 25"/>
                <a:gd name="T23" fmla="*/ 195333471 h 17"/>
                <a:gd name="T24" fmla="*/ 290322000 w 25"/>
                <a:gd name="T25" fmla="*/ 223239853 h 17"/>
                <a:gd name="T26" fmla="*/ 362902500 w 25"/>
                <a:gd name="T27" fmla="*/ 237191176 h 17"/>
                <a:gd name="T28" fmla="*/ 246773700 w 25"/>
                <a:gd name="T29" fmla="*/ 13951324 h 17"/>
                <a:gd name="T30" fmla="*/ 246773700 w 25"/>
                <a:gd name="T31" fmla="*/ 13951324 h 17"/>
                <a:gd name="T32" fmla="*/ 246773700 w 25"/>
                <a:gd name="T33" fmla="*/ 13951324 h 17"/>
                <a:gd name="T34" fmla="*/ 246773700 w 25"/>
                <a:gd name="T35" fmla="*/ 13951324 h 17"/>
                <a:gd name="T36" fmla="*/ 261289800 w 25"/>
                <a:gd name="T37" fmla="*/ 125573118 h 17"/>
                <a:gd name="T38" fmla="*/ 246773700 w 25"/>
                <a:gd name="T39" fmla="*/ 111618059 h 17"/>
                <a:gd name="T40" fmla="*/ 246773700 w 25"/>
                <a:gd name="T41" fmla="*/ 153475765 h 17"/>
                <a:gd name="T42" fmla="*/ 188709300 w 25"/>
                <a:gd name="T43" fmla="*/ 167430824 h 17"/>
                <a:gd name="T44" fmla="*/ 246773700 w 25"/>
                <a:gd name="T45" fmla="*/ 139524441 h 17"/>
                <a:gd name="T46" fmla="*/ 246773700 w 25"/>
                <a:gd name="T47" fmla="*/ 97666735 h 17"/>
                <a:gd name="T48" fmla="*/ 261289800 w 25"/>
                <a:gd name="T49" fmla="*/ 111618059 h 17"/>
                <a:gd name="T50" fmla="*/ 246773700 w 25"/>
                <a:gd name="T51" fmla="*/ 13951324 h 17"/>
                <a:gd name="T52" fmla="*/ 174193200 w 25"/>
                <a:gd name="T53" fmla="*/ 167430824 h 17"/>
                <a:gd name="T54" fmla="*/ 116128800 w 25"/>
                <a:gd name="T55" fmla="*/ 0 h 1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
                <a:gd name="T85" fmla="*/ 0 h 17"/>
                <a:gd name="T86" fmla="*/ 25 w 25"/>
                <a:gd name="T87" fmla="*/ 17 h 1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 h="17">
                  <a:moveTo>
                    <a:pt x="8" y="0"/>
                  </a:moveTo>
                  <a:cubicBezTo>
                    <a:pt x="8" y="0"/>
                    <a:pt x="8" y="0"/>
                    <a:pt x="8" y="0"/>
                  </a:cubicBezTo>
                  <a:cubicBezTo>
                    <a:pt x="6" y="4"/>
                    <a:pt x="6" y="6"/>
                    <a:pt x="6" y="6"/>
                  </a:cubicBezTo>
                  <a:cubicBezTo>
                    <a:pt x="8" y="6"/>
                    <a:pt x="8" y="6"/>
                    <a:pt x="8" y="6"/>
                  </a:cubicBezTo>
                  <a:cubicBezTo>
                    <a:pt x="8" y="9"/>
                    <a:pt x="8" y="9"/>
                    <a:pt x="8" y="9"/>
                  </a:cubicBezTo>
                  <a:cubicBezTo>
                    <a:pt x="11" y="12"/>
                    <a:pt x="11" y="12"/>
                    <a:pt x="11" y="12"/>
                  </a:cubicBezTo>
                  <a:cubicBezTo>
                    <a:pt x="7" y="10"/>
                    <a:pt x="7" y="10"/>
                    <a:pt x="7" y="10"/>
                  </a:cubicBezTo>
                  <a:cubicBezTo>
                    <a:pt x="7" y="7"/>
                    <a:pt x="7" y="7"/>
                    <a:pt x="7" y="7"/>
                  </a:cubicBezTo>
                  <a:cubicBezTo>
                    <a:pt x="6" y="7"/>
                    <a:pt x="6" y="7"/>
                    <a:pt x="6" y="7"/>
                  </a:cubicBezTo>
                  <a:cubicBezTo>
                    <a:pt x="5" y="3"/>
                    <a:pt x="8" y="0"/>
                    <a:pt x="8" y="0"/>
                  </a:cubicBezTo>
                  <a:cubicBezTo>
                    <a:pt x="3" y="1"/>
                    <a:pt x="0" y="4"/>
                    <a:pt x="0" y="14"/>
                  </a:cubicBezTo>
                  <a:cubicBezTo>
                    <a:pt x="5" y="14"/>
                    <a:pt x="5" y="14"/>
                    <a:pt x="5" y="14"/>
                  </a:cubicBezTo>
                  <a:cubicBezTo>
                    <a:pt x="20" y="16"/>
                    <a:pt x="20" y="16"/>
                    <a:pt x="20" y="16"/>
                  </a:cubicBezTo>
                  <a:cubicBezTo>
                    <a:pt x="25" y="17"/>
                    <a:pt x="25" y="17"/>
                    <a:pt x="25" y="17"/>
                  </a:cubicBezTo>
                  <a:cubicBezTo>
                    <a:pt x="25" y="7"/>
                    <a:pt x="21" y="3"/>
                    <a:pt x="17" y="1"/>
                  </a:cubicBezTo>
                  <a:cubicBezTo>
                    <a:pt x="17" y="1"/>
                    <a:pt x="17" y="1"/>
                    <a:pt x="17" y="1"/>
                  </a:cubicBezTo>
                  <a:cubicBezTo>
                    <a:pt x="17" y="1"/>
                    <a:pt x="17" y="1"/>
                    <a:pt x="17" y="1"/>
                  </a:cubicBezTo>
                  <a:cubicBezTo>
                    <a:pt x="17" y="1"/>
                    <a:pt x="17" y="1"/>
                    <a:pt x="17" y="1"/>
                  </a:cubicBezTo>
                  <a:cubicBezTo>
                    <a:pt x="17" y="1"/>
                    <a:pt x="19" y="5"/>
                    <a:pt x="18" y="9"/>
                  </a:cubicBezTo>
                  <a:cubicBezTo>
                    <a:pt x="17" y="8"/>
                    <a:pt x="17" y="8"/>
                    <a:pt x="17" y="8"/>
                  </a:cubicBezTo>
                  <a:cubicBezTo>
                    <a:pt x="17" y="11"/>
                    <a:pt x="17" y="11"/>
                    <a:pt x="17" y="11"/>
                  </a:cubicBezTo>
                  <a:cubicBezTo>
                    <a:pt x="13" y="12"/>
                    <a:pt x="13" y="12"/>
                    <a:pt x="13" y="12"/>
                  </a:cubicBezTo>
                  <a:cubicBezTo>
                    <a:pt x="17" y="10"/>
                    <a:pt x="17" y="10"/>
                    <a:pt x="17" y="10"/>
                  </a:cubicBezTo>
                  <a:cubicBezTo>
                    <a:pt x="17" y="7"/>
                    <a:pt x="17" y="7"/>
                    <a:pt x="17" y="7"/>
                  </a:cubicBezTo>
                  <a:cubicBezTo>
                    <a:pt x="18" y="8"/>
                    <a:pt x="18" y="8"/>
                    <a:pt x="18" y="8"/>
                  </a:cubicBezTo>
                  <a:cubicBezTo>
                    <a:pt x="18" y="8"/>
                    <a:pt x="19" y="6"/>
                    <a:pt x="17" y="1"/>
                  </a:cubicBezTo>
                  <a:cubicBezTo>
                    <a:pt x="17" y="2"/>
                    <a:pt x="17" y="9"/>
                    <a:pt x="12" y="12"/>
                  </a:cubicBezTo>
                  <a:cubicBezTo>
                    <a:pt x="12" y="12"/>
                    <a:pt x="7" y="7"/>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39" name="Freeform 219"/>
            <p:cNvSpPr>
              <a:spLocks noChangeArrowheads="1"/>
            </p:cNvSpPr>
            <p:nvPr/>
          </p:nvSpPr>
          <p:spPr bwMode="auto">
            <a:xfrm>
              <a:off x="4575175" y="1177925"/>
              <a:ext cx="15875" cy="11113"/>
            </a:xfrm>
            <a:custGeom>
              <a:avLst/>
              <a:gdLst>
                <a:gd name="T0" fmla="*/ 31503938 w 4"/>
                <a:gd name="T1" fmla="*/ 0 h 3"/>
                <a:gd name="T2" fmla="*/ 0 w 4"/>
                <a:gd name="T3" fmla="*/ 13720851 h 3"/>
                <a:gd name="T4" fmla="*/ 47251938 w 4"/>
                <a:gd name="T5" fmla="*/ 41166256 h 3"/>
                <a:gd name="T6" fmla="*/ 63003906 w 4"/>
                <a:gd name="T7" fmla="*/ 13720851 h 3"/>
                <a:gd name="T8" fmla="*/ 31503938 w 4"/>
                <a:gd name="T9" fmla="*/ 0 h 3"/>
                <a:gd name="T10" fmla="*/ 31503938 w 4"/>
                <a:gd name="T11" fmla="*/ 0 h 3"/>
                <a:gd name="T12" fmla="*/ 0 60000 65536"/>
                <a:gd name="T13" fmla="*/ 0 60000 65536"/>
                <a:gd name="T14" fmla="*/ 0 60000 65536"/>
                <a:gd name="T15" fmla="*/ 0 60000 65536"/>
                <a:gd name="T16" fmla="*/ 0 60000 65536"/>
                <a:gd name="T17" fmla="*/ 0 60000 65536"/>
                <a:gd name="T18" fmla="*/ 0 w 4"/>
                <a:gd name="T19" fmla="*/ 0 h 3"/>
                <a:gd name="T20" fmla="*/ 4 w 4"/>
                <a:gd name="T21" fmla="*/ 3 h 3"/>
              </a:gdLst>
              <a:ahLst/>
              <a:cxnLst>
                <a:cxn ang="T12">
                  <a:pos x="T0" y="T1"/>
                </a:cxn>
                <a:cxn ang="T13">
                  <a:pos x="T2" y="T3"/>
                </a:cxn>
                <a:cxn ang="T14">
                  <a:pos x="T4" y="T5"/>
                </a:cxn>
                <a:cxn ang="T15">
                  <a:pos x="T6" y="T7"/>
                </a:cxn>
                <a:cxn ang="T16">
                  <a:pos x="T8" y="T9"/>
                </a:cxn>
                <a:cxn ang="T17">
                  <a:pos x="T10" y="T11"/>
                </a:cxn>
              </a:cxnLst>
              <a:rect l="T18" t="T19" r="T20" b="T21"/>
              <a:pathLst>
                <a:path w="4" h="3">
                  <a:moveTo>
                    <a:pt x="2" y="0"/>
                  </a:moveTo>
                  <a:cubicBezTo>
                    <a:pt x="1" y="0"/>
                    <a:pt x="0" y="1"/>
                    <a:pt x="0" y="1"/>
                  </a:cubicBezTo>
                  <a:cubicBezTo>
                    <a:pt x="3" y="3"/>
                    <a:pt x="3" y="3"/>
                    <a:pt x="3" y="3"/>
                  </a:cubicBezTo>
                  <a:cubicBezTo>
                    <a:pt x="3" y="2"/>
                    <a:pt x="4" y="1"/>
                    <a:pt x="4" y="1"/>
                  </a:cubicBezTo>
                  <a:cubicBezTo>
                    <a:pt x="2" y="1"/>
                    <a:pt x="2" y="0"/>
                    <a:pt x="2"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40" name="Freeform 220"/>
            <p:cNvSpPr>
              <a:spLocks noChangeArrowheads="1"/>
            </p:cNvSpPr>
            <p:nvPr/>
          </p:nvSpPr>
          <p:spPr bwMode="auto">
            <a:xfrm>
              <a:off x="4594225" y="1181100"/>
              <a:ext cx="11113" cy="11113"/>
            </a:xfrm>
            <a:custGeom>
              <a:avLst/>
              <a:gdLst>
                <a:gd name="T0" fmla="*/ 27445406 w 3"/>
                <a:gd name="T1" fmla="*/ 0 h 3"/>
                <a:gd name="T2" fmla="*/ 0 w 3"/>
                <a:gd name="T3" fmla="*/ 0 h 3"/>
                <a:gd name="T4" fmla="*/ 0 w 3"/>
                <a:gd name="T5" fmla="*/ 0 h 3"/>
                <a:gd name="T6" fmla="*/ 13720851 w 3"/>
                <a:gd name="T7" fmla="*/ 41166256 h 3"/>
                <a:gd name="T8" fmla="*/ 41166256 w 3"/>
                <a:gd name="T9" fmla="*/ 13720851 h 3"/>
                <a:gd name="T10" fmla="*/ 27445406 w 3"/>
                <a:gd name="T11" fmla="*/ 0 h 3"/>
                <a:gd name="T12" fmla="*/ 0 60000 65536"/>
                <a:gd name="T13" fmla="*/ 0 60000 65536"/>
                <a:gd name="T14" fmla="*/ 0 60000 65536"/>
                <a:gd name="T15" fmla="*/ 0 60000 65536"/>
                <a:gd name="T16" fmla="*/ 0 60000 65536"/>
                <a:gd name="T17" fmla="*/ 0 60000 65536"/>
                <a:gd name="T18" fmla="*/ 0 w 3"/>
                <a:gd name="T19" fmla="*/ 0 h 3"/>
                <a:gd name="T20" fmla="*/ 3 w 3"/>
                <a:gd name="T21" fmla="*/ 3 h 3"/>
              </a:gdLst>
              <a:ahLst/>
              <a:cxnLst>
                <a:cxn ang="T12">
                  <a:pos x="T0" y="T1"/>
                </a:cxn>
                <a:cxn ang="T13">
                  <a:pos x="T2" y="T3"/>
                </a:cxn>
                <a:cxn ang="T14">
                  <a:pos x="T4" y="T5"/>
                </a:cxn>
                <a:cxn ang="T15">
                  <a:pos x="T6" y="T7"/>
                </a:cxn>
                <a:cxn ang="T16">
                  <a:pos x="T8" y="T9"/>
                </a:cxn>
                <a:cxn ang="T17">
                  <a:pos x="T10" y="T11"/>
                </a:cxn>
              </a:cxnLst>
              <a:rect l="T18" t="T19" r="T20" b="T21"/>
              <a:pathLst>
                <a:path w="3" h="3">
                  <a:moveTo>
                    <a:pt x="2" y="0"/>
                  </a:moveTo>
                  <a:cubicBezTo>
                    <a:pt x="2" y="0"/>
                    <a:pt x="1" y="0"/>
                    <a:pt x="0" y="0"/>
                  </a:cubicBezTo>
                  <a:cubicBezTo>
                    <a:pt x="0" y="0"/>
                    <a:pt x="0" y="0"/>
                    <a:pt x="0" y="0"/>
                  </a:cubicBezTo>
                  <a:cubicBezTo>
                    <a:pt x="0" y="0"/>
                    <a:pt x="1" y="1"/>
                    <a:pt x="1" y="3"/>
                  </a:cubicBezTo>
                  <a:cubicBezTo>
                    <a:pt x="3" y="1"/>
                    <a:pt x="3" y="1"/>
                    <a:pt x="3" y="1"/>
                  </a:cubicBezTo>
                  <a:cubicBezTo>
                    <a:pt x="3" y="1"/>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41" name="Freeform 221"/>
            <p:cNvSpPr>
              <a:spLocks noEditPoints="1" noChangeArrowheads="1"/>
            </p:cNvSpPr>
            <p:nvPr/>
          </p:nvSpPr>
          <p:spPr bwMode="auto">
            <a:xfrm>
              <a:off x="4564063" y="1114425"/>
              <a:ext cx="52388" cy="63500"/>
            </a:xfrm>
            <a:custGeom>
              <a:avLst/>
              <a:gdLst>
                <a:gd name="T0" fmla="*/ 112020512 w 14"/>
                <a:gd name="T1" fmla="*/ 209284794 h 17"/>
                <a:gd name="T2" fmla="*/ 98017948 w 14"/>
                <a:gd name="T3" fmla="*/ 209284794 h 17"/>
                <a:gd name="T4" fmla="*/ 56010256 w 14"/>
                <a:gd name="T5" fmla="*/ 153475765 h 17"/>
                <a:gd name="T6" fmla="*/ 154028204 w 14"/>
                <a:gd name="T7" fmla="*/ 167430824 h 17"/>
                <a:gd name="T8" fmla="*/ 112020512 w 14"/>
                <a:gd name="T9" fmla="*/ 209284794 h 17"/>
                <a:gd name="T10" fmla="*/ 126023076 w 14"/>
                <a:gd name="T11" fmla="*/ 125573118 h 17"/>
                <a:gd name="T12" fmla="*/ 126023076 w 14"/>
                <a:gd name="T13" fmla="*/ 125573118 h 17"/>
                <a:gd name="T14" fmla="*/ 112020512 w 14"/>
                <a:gd name="T15" fmla="*/ 111618059 h 17"/>
                <a:gd name="T16" fmla="*/ 112020512 w 14"/>
                <a:gd name="T17" fmla="*/ 97666735 h 17"/>
                <a:gd name="T18" fmla="*/ 126023076 w 14"/>
                <a:gd name="T19" fmla="*/ 97666735 h 17"/>
                <a:gd name="T20" fmla="*/ 126023076 w 14"/>
                <a:gd name="T21" fmla="*/ 111618059 h 17"/>
                <a:gd name="T22" fmla="*/ 126023076 w 14"/>
                <a:gd name="T23" fmla="*/ 125573118 h 17"/>
                <a:gd name="T24" fmla="*/ 84015384 w 14"/>
                <a:gd name="T25" fmla="*/ 125573118 h 17"/>
                <a:gd name="T26" fmla="*/ 84015384 w 14"/>
                <a:gd name="T27" fmla="*/ 125573118 h 17"/>
                <a:gd name="T28" fmla="*/ 70012820 w 14"/>
                <a:gd name="T29" fmla="*/ 111618059 h 17"/>
                <a:gd name="T30" fmla="*/ 84015384 w 14"/>
                <a:gd name="T31" fmla="*/ 97666735 h 17"/>
                <a:gd name="T32" fmla="*/ 84015384 w 14"/>
                <a:gd name="T33" fmla="*/ 97666735 h 17"/>
                <a:gd name="T34" fmla="*/ 98017948 w 14"/>
                <a:gd name="T35" fmla="*/ 111618059 h 17"/>
                <a:gd name="T36" fmla="*/ 84015384 w 14"/>
                <a:gd name="T37" fmla="*/ 125573118 h 17"/>
                <a:gd name="T38" fmla="*/ 98017948 w 14"/>
                <a:gd name="T39" fmla="*/ 0 h 17"/>
                <a:gd name="T40" fmla="*/ 0 w 14"/>
                <a:gd name="T41" fmla="*/ 97666735 h 17"/>
                <a:gd name="T42" fmla="*/ 98017948 w 14"/>
                <a:gd name="T43" fmla="*/ 237191176 h 17"/>
                <a:gd name="T44" fmla="*/ 112020512 w 14"/>
                <a:gd name="T45" fmla="*/ 237191176 h 17"/>
                <a:gd name="T46" fmla="*/ 196035896 w 14"/>
                <a:gd name="T47" fmla="*/ 125573118 h 17"/>
                <a:gd name="T48" fmla="*/ 98017948 w 14"/>
                <a:gd name="T49" fmla="*/ 0 h 17"/>
                <a:gd name="T50" fmla="*/ 98017948 w 14"/>
                <a:gd name="T51" fmla="*/ 0 h 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
                <a:gd name="T79" fmla="*/ 0 h 17"/>
                <a:gd name="T80" fmla="*/ 14 w 14"/>
                <a:gd name="T81" fmla="*/ 17 h 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 h="17">
                  <a:moveTo>
                    <a:pt x="8" y="15"/>
                  </a:moveTo>
                  <a:cubicBezTo>
                    <a:pt x="8" y="15"/>
                    <a:pt x="7" y="15"/>
                    <a:pt x="7" y="15"/>
                  </a:cubicBezTo>
                  <a:cubicBezTo>
                    <a:pt x="5" y="14"/>
                    <a:pt x="4" y="13"/>
                    <a:pt x="4" y="11"/>
                  </a:cubicBezTo>
                  <a:cubicBezTo>
                    <a:pt x="11" y="12"/>
                    <a:pt x="11" y="12"/>
                    <a:pt x="11" y="12"/>
                  </a:cubicBezTo>
                  <a:cubicBezTo>
                    <a:pt x="11" y="13"/>
                    <a:pt x="9" y="15"/>
                    <a:pt x="8" y="15"/>
                  </a:cubicBezTo>
                  <a:moveTo>
                    <a:pt x="9" y="9"/>
                  </a:moveTo>
                  <a:cubicBezTo>
                    <a:pt x="9" y="9"/>
                    <a:pt x="9" y="9"/>
                    <a:pt x="9" y="9"/>
                  </a:cubicBezTo>
                  <a:cubicBezTo>
                    <a:pt x="8" y="9"/>
                    <a:pt x="8" y="9"/>
                    <a:pt x="8" y="8"/>
                  </a:cubicBezTo>
                  <a:cubicBezTo>
                    <a:pt x="8" y="8"/>
                    <a:pt x="8" y="7"/>
                    <a:pt x="8" y="7"/>
                  </a:cubicBezTo>
                  <a:cubicBezTo>
                    <a:pt x="9" y="7"/>
                    <a:pt x="9" y="7"/>
                    <a:pt x="9" y="7"/>
                  </a:cubicBezTo>
                  <a:cubicBezTo>
                    <a:pt x="9" y="7"/>
                    <a:pt x="9" y="8"/>
                    <a:pt x="9" y="8"/>
                  </a:cubicBezTo>
                  <a:cubicBezTo>
                    <a:pt x="9" y="9"/>
                    <a:pt x="9" y="9"/>
                    <a:pt x="9" y="9"/>
                  </a:cubicBezTo>
                  <a:moveTo>
                    <a:pt x="6" y="9"/>
                  </a:moveTo>
                  <a:cubicBezTo>
                    <a:pt x="6" y="9"/>
                    <a:pt x="6" y="9"/>
                    <a:pt x="6" y="9"/>
                  </a:cubicBezTo>
                  <a:cubicBezTo>
                    <a:pt x="5" y="9"/>
                    <a:pt x="5" y="8"/>
                    <a:pt x="5" y="8"/>
                  </a:cubicBezTo>
                  <a:cubicBezTo>
                    <a:pt x="5" y="7"/>
                    <a:pt x="5" y="7"/>
                    <a:pt x="6" y="7"/>
                  </a:cubicBezTo>
                  <a:cubicBezTo>
                    <a:pt x="6" y="7"/>
                    <a:pt x="6" y="7"/>
                    <a:pt x="6" y="7"/>
                  </a:cubicBezTo>
                  <a:cubicBezTo>
                    <a:pt x="6" y="7"/>
                    <a:pt x="7" y="7"/>
                    <a:pt x="7" y="8"/>
                  </a:cubicBezTo>
                  <a:cubicBezTo>
                    <a:pt x="7" y="9"/>
                    <a:pt x="6" y="9"/>
                    <a:pt x="6" y="9"/>
                  </a:cubicBezTo>
                  <a:moveTo>
                    <a:pt x="7" y="0"/>
                  </a:moveTo>
                  <a:cubicBezTo>
                    <a:pt x="3" y="0"/>
                    <a:pt x="0" y="3"/>
                    <a:pt x="0" y="7"/>
                  </a:cubicBezTo>
                  <a:cubicBezTo>
                    <a:pt x="0" y="12"/>
                    <a:pt x="3" y="16"/>
                    <a:pt x="7" y="17"/>
                  </a:cubicBezTo>
                  <a:cubicBezTo>
                    <a:pt x="8" y="17"/>
                    <a:pt x="8" y="17"/>
                    <a:pt x="8" y="17"/>
                  </a:cubicBezTo>
                  <a:cubicBezTo>
                    <a:pt x="11" y="17"/>
                    <a:pt x="14" y="14"/>
                    <a:pt x="14" y="9"/>
                  </a:cubicBezTo>
                  <a:cubicBezTo>
                    <a:pt x="14" y="5"/>
                    <a:pt x="11" y="0"/>
                    <a:pt x="7"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42" name="Freeform 222"/>
            <p:cNvSpPr>
              <a:spLocks noChangeArrowheads="1"/>
            </p:cNvSpPr>
            <p:nvPr/>
          </p:nvSpPr>
          <p:spPr bwMode="auto">
            <a:xfrm>
              <a:off x="4432300" y="1030288"/>
              <a:ext cx="106363" cy="161925"/>
            </a:xfrm>
            <a:custGeom>
              <a:avLst/>
              <a:gdLst>
                <a:gd name="T0" fmla="*/ 202021324 w 28"/>
                <a:gd name="T1" fmla="*/ 0 h 43"/>
                <a:gd name="T2" fmla="*/ 187590144 w 28"/>
                <a:gd name="T3" fmla="*/ 14181617 h 43"/>
                <a:gd name="T4" fmla="*/ 187590144 w 28"/>
                <a:gd name="T5" fmla="*/ 340332459 h 43"/>
                <a:gd name="T6" fmla="*/ 0 w 28"/>
                <a:gd name="T7" fmla="*/ 538860040 h 43"/>
                <a:gd name="T8" fmla="*/ 0 w 28"/>
                <a:gd name="T9" fmla="*/ 553037892 h 43"/>
                <a:gd name="T10" fmla="*/ 14431180 w 28"/>
                <a:gd name="T11" fmla="*/ 553037892 h 43"/>
                <a:gd name="T12" fmla="*/ 14431180 w 28"/>
                <a:gd name="T13" fmla="*/ 553037892 h 43"/>
                <a:gd name="T14" fmla="*/ 202021324 w 28"/>
                <a:gd name="T15" fmla="*/ 354510310 h 43"/>
                <a:gd name="T16" fmla="*/ 389607669 w 28"/>
                <a:gd name="T17" fmla="*/ 609760596 h 43"/>
                <a:gd name="T18" fmla="*/ 404038849 w 28"/>
                <a:gd name="T19" fmla="*/ 609760596 h 43"/>
                <a:gd name="T20" fmla="*/ 404038849 w 28"/>
                <a:gd name="T21" fmla="*/ 609760596 h 43"/>
                <a:gd name="T22" fmla="*/ 404038849 w 28"/>
                <a:gd name="T23" fmla="*/ 595578978 h 43"/>
                <a:gd name="T24" fmla="*/ 216448705 w 28"/>
                <a:gd name="T25" fmla="*/ 340332459 h 43"/>
                <a:gd name="T26" fmla="*/ 216448705 w 28"/>
                <a:gd name="T27" fmla="*/ 14181617 h 43"/>
                <a:gd name="T28" fmla="*/ 202021324 w 28"/>
                <a:gd name="T29" fmla="*/ 0 h 43"/>
                <a:gd name="T30" fmla="*/ 202021324 w 28"/>
                <a:gd name="T31" fmla="*/ 0 h 4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
                <a:gd name="T49" fmla="*/ 0 h 43"/>
                <a:gd name="T50" fmla="*/ 28 w 28"/>
                <a:gd name="T51" fmla="*/ 43 h 4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 h="43">
                  <a:moveTo>
                    <a:pt x="14" y="0"/>
                  </a:moveTo>
                  <a:cubicBezTo>
                    <a:pt x="14" y="0"/>
                    <a:pt x="13" y="1"/>
                    <a:pt x="13" y="1"/>
                  </a:cubicBezTo>
                  <a:cubicBezTo>
                    <a:pt x="13" y="24"/>
                    <a:pt x="13" y="24"/>
                    <a:pt x="13" y="24"/>
                  </a:cubicBezTo>
                  <a:cubicBezTo>
                    <a:pt x="0" y="38"/>
                    <a:pt x="0" y="38"/>
                    <a:pt x="0" y="38"/>
                  </a:cubicBezTo>
                  <a:cubicBezTo>
                    <a:pt x="0" y="39"/>
                    <a:pt x="0" y="39"/>
                    <a:pt x="0" y="39"/>
                  </a:cubicBezTo>
                  <a:cubicBezTo>
                    <a:pt x="1" y="39"/>
                    <a:pt x="1" y="39"/>
                    <a:pt x="1" y="39"/>
                  </a:cubicBezTo>
                  <a:cubicBezTo>
                    <a:pt x="1" y="39"/>
                    <a:pt x="1" y="39"/>
                    <a:pt x="1" y="39"/>
                  </a:cubicBezTo>
                  <a:cubicBezTo>
                    <a:pt x="14" y="25"/>
                    <a:pt x="14" y="25"/>
                    <a:pt x="14" y="25"/>
                  </a:cubicBezTo>
                  <a:cubicBezTo>
                    <a:pt x="27" y="43"/>
                    <a:pt x="27" y="43"/>
                    <a:pt x="27" y="43"/>
                  </a:cubicBezTo>
                  <a:cubicBezTo>
                    <a:pt x="28" y="43"/>
                    <a:pt x="28" y="43"/>
                    <a:pt x="28" y="43"/>
                  </a:cubicBezTo>
                  <a:cubicBezTo>
                    <a:pt x="28" y="43"/>
                    <a:pt x="28" y="43"/>
                    <a:pt x="28" y="43"/>
                  </a:cubicBezTo>
                  <a:cubicBezTo>
                    <a:pt x="28" y="42"/>
                    <a:pt x="28" y="42"/>
                    <a:pt x="28" y="42"/>
                  </a:cubicBezTo>
                  <a:cubicBezTo>
                    <a:pt x="15" y="24"/>
                    <a:pt x="15" y="24"/>
                    <a:pt x="15" y="24"/>
                  </a:cubicBezTo>
                  <a:cubicBezTo>
                    <a:pt x="15" y="1"/>
                    <a:pt x="15" y="1"/>
                    <a:pt x="15" y="1"/>
                  </a:cubicBezTo>
                  <a:cubicBezTo>
                    <a:pt x="15" y="1"/>
                    <a:pt x="14" y="1"/>
                    <a:pt x="14" y="0"/>
                  </a:cubicBezTo>
                  <a:cubicBezTo>
                    <a:pt x="14" y="0"/>
                    <a:pt x="14" y="0"/>
                    <a:pt x="1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43" name="Freeform 223"/>
            <p:cNvSpPr>
              <a:spLocks noEditPoints="1" noChangeArrowheads="1"/>
            </p:cNvSpPr>
            <p:nvPr/>
          </p:nvSpPr>
          <p:spPr bwMode="auto">
            <a:xfrm>
              <a:off x="3275013" y="2016125"/>
              <a:ext cx="390525" cy="541338"/>
            </a:xfrm>
            <a:custGeom>
              <a:avLst/>
              <a:gdLst>
                <a:gd name="T0" fmla="*/ 888324213 w 104"/>
                <a:gd name="T1" fmla="*/ 1780667443 h 144"/>
                <a:gd name="T2" fmla="*/ 592216142 w 104"/>
                <a:gd name="T3" fmla="*/ 1554549809 h 144"/>
                <a:gd name="T4" fmla="*/ 775522569 w 104"/>
                <a:gd name="T5" fmla="*/ 1088183362 h 144"/>
                <a:gd name="T6" fmla="*/ 902424419 w 104"/>
                <a:gd name="T7" fmla="*/ 1059921008 h 144"/>
                <a:gd name="T8" fmla="*/ 1198532490 w 104"/>
                <a:gd name="T9" fmla="*/ 1286038642 h 144"/>
                <a:gd name="T10" fmla="*/ 1015226063 w 104"/>
                <a:gd name="T11" fmla="*/ 1752401329 h 144"/>
                <a:gd name="T12" fmla="*/ 888324213 w 104"/>
                <a:gd name="T13" fmla="*/ 1780667443 h 144"/>
                <a:gd name="T14" fmla="*/ 338408688 w 104"/>
                <a:gd name="T15" fmla="*/ 1017523716 h 144"/>
                <a:gd name="T16" fmla="*/ 112801644 w 104"/>
                <a:gd name="T17" fmla="*/ 409834218 h 144"/>
                <a:gd name="T18" fmla="*/ 846023597 w 104"/>
                <a:gd name="T19" fmla="*/ 113056938 h 144"/>
                <a:gd name="T20" fmla="*/ 1057530435 w 104"/>
                <a:gd name="T21" fmla="*/ 720746436 h 144"/>
                <a:gd name="T22" fmla="*/ 338408688 w 104"/>
                <a:gd name="T23" fmla="*/ 1017523716 h 144"/>
                <a:gd name="T24" fmla="*/ 860123802 w 104"/>
                <a:gd name="T25" fmla="*/ 0 h 144"/>
                <a:gd name="T26" fmla="*/ 846023597 w 104"/>
                <a:gd name="T27" fmla="*/ 0 h 144"/>
                <a:gd name="T28" fmla="*/ 42300617 w 104"/>
                <a:gd name="T29" fmla="*/ 310908458 h 144"/>
                <a:gd name="T30" fmla="*/ 14100206 w 104"/>
                <a:gd name="T31" fmla="*/ 395703041 h 144"/>
                <a:gd name="T32" fmla="*/ 578115937 w 104"/>
                <a:gd name="T33" fmla="*/ 1992650141 h 144"/>
                <a:gd name="T34" fmla="*/ 634516759 w 104"/>
                <a:gd name="T35" fmla="*/ 2035047432 h 144"/>
                <a:gd name="T36" fmla="*/ 662717170 w 104"/>
                <a:gd name="T37" fmla="*/ 2035047432 h 144"/>
                <a:gd name="T38" fmla="*/ 1424139534 w 104"/>
                <a:gd name="T39" fmla="*/ 1681741683 h 144"/>
                <a:gd name="T40" fmla="*/ 1466440150 w 104"/>
                <a:gd name="T41" fmla="*/ 1596947100 h 144"/>
                <a:gd name="T42" fmla="*/ 916524625 w 104"/>
                <a:gd name="T43" fmla="*/ 42397291 h 144"/>
                <a:gd name="T44" fmla="*/ 860123802 w 104"/>
                <a:gd name="T45" fmla="*/ 0 h 14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4"/>
                <a:gd name="T70" fmla="*/ 0 h 144"/>
                <a:gd name="T71" fmla="*/ 104 w 104"/>
                <a:gd name="T72" fmla="*/ 144 h 14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4" h="144">
                  <a:moveTo>
                    <a:pt x="63" y="126"/>
                  </a:moveTo>
                  <a:cubicBezTo>
                    <a:pt x="54" y="126"/>
                    <a:pt x="45" y="120"/>
                    <a:pt x="42" y="110"/>
                  </a:cubicBezTo>
                  <a:cubicBezTo>
                    <a:pt x="37" y="97"/>
                    <a:pt x="43" y="82"/>
                    <a:pt x="55" y="77"/>
                  </a:cubicBezTo>
                  <a:cubicBezTo>
                    <a:pt x="58" y="76"/>
                    <a:pt x="61" y="75"/>
                    <a:pt x="64" y="75"/>
                  </a:cubicBezTo>
                  <a:cubicBezTo>
                    <a:pt x="73" y="75"/>
                    <a:pt x="82" y="81"/>
                    <a:pt x="85" y="91"/>
                  </a:cubicBezTo>
                  <a:cubicBezTo>
                    <a:pt x="90" y="104"/>
                    <a:pt x="84" y="119"/>
                    <a:pt x="72" y="124"/>
                  </a:cubicBezTo>
                  <a:cubicBezTo>
                    <a:pt x="69" y="126"/>
                    <a:pt x="66" y="126"/>
                    <a:pt x="63" y="126"/>
                  </a:cubicBezTo>
                  <a:moveTo>
                    <a:pt x="24" y="72"/>
                  </a:moveTo>
                  <a:cubicBezTo>
                    <a:pt x="8" y="29"/>
                    <a:pt x="8" y="29"/>
                    <a:pt x="8" y="29"/>
                  </a:cubicBezTo>
                  <a:cubicBezTo>
                    <a:pt x="60" y="8"/>
                    <a:pt x="60" y="8"/>
                    <a:pt x="60" y="8"/>
                  </a:cubicBezTo>
                  <a:cubicBezTo>
                    <a:pt x="75" y="51"/>
                    <a:pt x="75" y="51"/>
                    <a:pt x="75" y="51"/>
                  </a:cubicBezTo>
                  <a:cubicBezTo>
                    <a:pt x="24" y="72"/>
                    <a:pt x="24" y="72"/>
                    <a:pt x="24" y="72"/>
                  </a:cubicBezTo>
                  <a:moveTo>
                    <a:pt x="61" y="0"/>
                  </a:moveTo>
                  <a:cubicBezTo>
                    <a:pt x="60" y="0"/>
                    <a:pt x="60" y="0"/>
                    <a:pt x="60" y="0"/>
                  </a:cubicBezTo>
                  <a:cubicBezTo>
                    <a:pt x="3" y="22"/>
                    <a:pt x="3" y="22"/>
                    <a:pt x="3" y="22"/>
                  </a:cubicBezTo>
                  <a:cubicBezTo>
                    <a:pt x="1" y="23"/>
                    <a:pt x="0" y="26"/>
                    <a:pt x="1" y="28"/>
                  </a:cubicBezTo>
                  <a:cubicBezTo>
                    <a:pt x="41" y="141"/>
                    <a:pt x="41" y="141"/>
                    <a:pt x="41" y="141"/>
                  </a:cubicBezTo>
                  <a:cubicBezTo>
                    <a:pt x="42" y="143"/>
                    <a:pt x="44" y="144"/>
                    <a:pt x="45" y="144"/>
                  </a:cubicBezTo>
                  <a:cubicBezTo>
                    <a:pt x="46" y="144"/>
                    <a:pt x="46" y="144"/>
                    <a:pt x="47" y="144"/>
                  </a:cubicBezTo>
                  <a:cubicBezTo>
                    <a:pt x="101" y="119"/>
                    <a:pt x="101" y="119"/>
                    <a:pt x="101" y="119"/>
                  </a:cubicBezTo>
                  <a:cubicBezTo>
                    <a:pt x="103" y="118"/>
                    <a:pt x="104" y="115"/>
                    <a:pt x="104" y="113"/>
                  </a:cubicBezTo>
                  <a:cubicBezTo>
                    <a:pt x="65" y="3"/>
                    <a:pt x="65" y="3"/>
                    <a:pt x="65" y="3"/>
                  </a:cubicBezTo>
                  <a:cubicBezTo>
                    <a:pt x="64" y="1"/>
                    <a:pt x="63" y="0"/>
                    <a:pt x="6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44" name="Freeform 224"/>
            <p:cNvSpPr>
              <a:spLocks noEditPoints="1" noChangeArrowheads="1"/>
            </p:cNvSpPr>
            <p:nvPr/>
          </p:nvSpPr>
          <p:spPr bwMode="auto">
            <a:xfrm>
              <a:off x="3433763" y="2317750"/>
              <a:ext cx="157163" cy="153988"/>
            </a:xfrm>
            <a:custGeom>
              <a:avLst/>
              <a:gdLst>
                <a:gd name="T0" fmla="*/ 154027224 w 42"/>
                <a:gd name="T1" fmla="*/ 366758102 h 41"/>
                <a:gd name="T2" fmla="*/ 182032174 w 42"/>
                <a:gd name="T3" fmla="*/ 310334645 h 41"/>
                <a:gd name="T4" fmla="*/ 196034649 w 42"/>
                <a:gd name="T5" fmla="*/ 380864905 h 41"/>
                <a:gd name="T6" fmla="*/ 154027224 w 42"/>
                <a:gd name="T7" fmla="*/ 366758102 h 41"/>
                <a:gd name="T8" fmla="*/ 168029699 w 42"/>
                <a:gd name="T9" fmla="*/ 394971708 h 41"/>
                <a:gd name="T10" fmla="*/ 112019799 w 42"/>
                <a:gd name="T11" fmla="*/ 380864905 h 41"/>
                <a:gd name="T12" fmla="*/ 126022274 w 42"/>
                <a:gd name="T13" fmla="*/ 409074756 h 41"/>
                <a:gd name="T14" fmla="*/ 126022274 w 42"/>
                <a:gd name="T15" fmla="*/ 423181559 h 41"/>
                <a:gd name="T16" fmla="*/ 112019799 w 42"/>
                <a:gd name="T17" fmla="*/ 409074756 h 41"/>
                <a:gd name="T18" fmla="*/ 98017324 w 42"/>
                <a:gd name="T19" fmla="*/ 352651299 h 41"/>
                <a:gd name="T20" fmla="*/ 98017324 w 42"/>
                <a:gd name="T21" fmla="*/ 352651299 h 41"/>
                <a:gd name="T22" fmla="*/ 98017324 w 42"/>
                <a:gd name="T23" fmla="*/ 352651299 h 41"/>
                <a:gd name="T24" fmla="*/ 112019799 w 42"/>
                <a:gd name="T25" fmla="*/ 380864905 h 41"/>
                <a:gd name="T26" fmla="*/ 140024749 w 42"/>
                <a:gd name="T27" fmla="*/ 324441449 h 41"/>
                <a:gd name="T28" fmla="*/ 154027224 w 42"/>
                <a:gd name="T29" fmla="*/ 366758102 h 41"/>
                <a:gd name="T30" fmla="*/ 322053181 w 42"/>
                <a:gd name="T31" fmla="*/ 409074756 h 41"/>
                <a:gd name="T32" fmla="*/ 252044548 w 42"/>
                <a:gd name="T33" fmla="*/ 197483976 h 41"/>
                <a:gd name="T34" fmla="*/ 378063080 w 42"/>
                <a:gd name="T35" fmla="*/ 268014236 h 41"/>
                <a:gd name="T36" fmla="*/ 322053181 w 42"/>
                <a:gd name="T37" fmla="*/ 409074756 h 41"/>
                <a:gd name="T38" fmla="*/ 504085355 w 42"/>
                <a:gd name="T39" fmla="*/ 211590779 h 41"/>
                <a:gd name="T40" fmla="*/ 490082880 w 42"/>
                <a:gd name="T41" fmla="*/ 183377173 h 41"/>
                <a:gd name="T42" fmla="*/ 490082880 w 42"/>
                <a:gd name="T43" fmla="*/ 169274126 h 41"/>
                <a:gd name="T44" fmla="*/ 504085355 w 42"/>
                <a:gd name="T45" fmla="*/ 169274126 h 41"/>
                <a:gd name="T46" fmla="*/ 518087830 w 42"/>
                <a:gd name="T47" fmla="*/ 239804386 h 41"/>
                <a:gd name="T48" fmla="*/ 518087830 w 42"/>
                <a:gd name="T49" fmla="*/ 239804386 h 41"/>
                <a:gd name="T50" fmla="*/ 504085355 w 42"/>
                <a:gd name="T51" fmla="*/ 239804386 h 41"/>
                <a:gd name="T52" fmla="*/ 504085355 w 42"/>
                <a:gd name="T53" fmla="*/ 211590779 h 41"/>
                <a:gd name="T54" fmla="*/ 476080405 w 42"/>
                <a:gd name="T55" fmla="*/ 268014236 h 41"/>
                <a:gd name="T56" fmla="*/ 462077930 w 42"/>
                <a:gd name="T57" fmla="*/ 225697583 h 41"/>
                <a:gd name="T58" fmla="*/ 434072980 w 42"/>
                <a:gd name="T59" fmla="*/ 282121039 h 41"/>
                <a:gd name="T60" fmla="*/ 420070505 w 42"/>
                <a:gd name="T61" fmla="*/ 211590779 h 41"/>
                <a:gd name="T62" fmla="*/ 462077930 w 42"/>
                <a:gd name="T63" fmla="*/ 225697583 h 41"/>
                <a:gd name="T64" fmla="*/ 448075455 w 42"/>
                <a:gd name="T65" fmla="*/ 197483976 h 41"/>
                <a:gd name="T66" fmla="*/ 504085355 w 42"/>
                <a:gd name="T67" fmla="*/ 211590779 h 41"/>
                <a:gd name="T68" fmla="*/ 308050706 w 42"/>
                <a:gd name="T69" fmla="*/ 0 h 41"/>
                <a:gd name="T70" fmla="*/ 210037124 w 42"/>
                <a:gd name="T71" fmla="*/ 28213606 h 41"/>
                <a:gd name="T72" fmla="*/ 56009900 w 42"/>
                <a:gd name="T73" fmla="*/ 394971708 h 41"/>
                <a:gd name="T74" fmla="*/ 294051973 w 42"/>
                <a:gd name="T75" fmla="*/ 578348882 h 41"/>
                <a:gd name="T76" fmla="*/ 392065555 w 42"/>
                <a:gd name="T77" fmla="*/ 564242078 h 41"/>
                <a:gd name="T78" fmla="*/ 546092779 w 42"/>
                <a:gd name="T79" fmla="*/ 183377173 h 41"/>
                <a:gd name="T80" fmla="*/ 308050706 w 42"/>
                <a:gd name="T81" fmla="*/ 0 h 4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2"/>
                <a:gd name="T124" fmla="*/ 0 h 41"/>
                <a:gd name="T125" fmla="*/ 42 w 42"/>
                <a:gd name="T126" fmla="*/ 41 h 4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2" h="41">
                  <a:moveTo>
                    <a:pt x="11" y="26"/>
                  </a:moveTo>
                  <a:cubicBezTo>
                    <a:pt x="13" y="22"/>
                    <a:pt x="13" y="22"/>
                    <a:pt x="13" y="22"/>
                  </a:cubicBezTo>
                  <a:cubicBezTo>
                    <a:pt x="14" y="27"/>
                    <a:pt x="14" y="27"/>
                    <a:pt x="14" y="27"/>
                  </a:cubicBezTo>
                  <a:cubicBezTo>
                    <a:pt x="11" y="26"/>
                    <a:pt x="11" y="26"/>
                    <a:pt x="11" y="26"/>
                  </a:cubicBezTo>
                  <a:cubicBezTo>
                    <a:pt x="12" y="28"/>
                    <a:pt x="12" y="28"/>
                    <a:pt x="12" y="28"/>
                  </a:cubicBezTo>
                  <a:cubicBezTo>
                    <a:pt x="8" y="27"/>
                    <a:pt x="8" y="27"/>
                    <a:pt x="8" y="27"/>
                  </a:cubicBezTo>
                  <a:cubicBezTo>
                    <a:pt x="9" y="29"/>
                    <a:pt x="9" y="29"/>
                    <a:pt x="9" y="29"/>
                  </a:cubicBezTo>
                  <a:cubicBezTo>
                    <a:pt x="9" y="30"/>
                    <a:pt x="9" y="30"/>
                    <a:pt x="9" y="30"/>
                  </a:cubicBezTo>
                  <a:cubicBezTo>
                    <a:pt x="8" y="29"/>
                    <a:pt x="8" y="29"/>
                    <a:pt x="8" y="29"/>
                  </a:cubicBezTo>
                  <a:cubicBezTo>
                    <a:pt x="7" y="25"/>
                    <a:pt x="7" y="25"/>
                    <a:pt x="7" y="25"/>
                  </a:cubicBezTo>
                  <a:cubicBezTo>
                    <a:pt x="7" y="25"/>
                    <a:pt x="7" y="25"/>
                    <a:pt x="7" y="25"/>
                  </a:cubicBezTo>
                  <a:cubicBezTo>
                    <a:pt x="7" y="25"/>
                    <a:pt x="7" y="25"/>
                    <a:pt x="7" y="25"/>
                  </a:cubicBezTo>
                  <a:cubicBezTo>
                    <a:pt x="8" y="27"/>
                    <a:pt x="8" y="27"/>
                    <a:pt x="8" y="27"/>
                  </a:cubicBezTo>
                  <a:cubicBezTo>
                    <a:pt x="10" y="23"/>
                    <a:pt x="10" y="23"/>
                    <a:pt x="10" y="23"/>
                  </a:cubicBezTo>
                  <a:cubicBezTo>
                    <a:pt x="11" y="26"/>
                    <a:pt x="11" y="26"/>
                    <a:pt x="11" y="26"/>
                  </a:cubicBezTo>
                  <a:moveTo>
                    <a:pt x="23" y="29"/>
                  </a:moveTo>
                  <a:cubicBezTo>
                    <a:pt x="18" y="14"/>
                    <a:pt x="18" y="14"/>
                    <a:pt x="18" y="14"/>
                  </a:cubicBezTo>
                  <a:cubicBezTo>
                    <a:pt x="27" y="19"/>
                    <a:pt x="27" y="19"/>
                    <a:pt x="27" y="19"/>
                  </a:cubicBezTo>
                  <a:cubicBezTo>
                    <a:pt x="23" y="29"/>
                    <a:pt x="23" y="29"/>
                    <a:pt x="23" y="29"/>
                  </a:cubicBezTo>
                  <a:moveTo>
                    <a:pt x="36" y="15"/>
                  </a:moveTo>
                  <a:cubicBezTo>
                    <a:pt x="35" y="13"/>
                    <a:pt x="35" y="13"/>
                    <a:pt x="35" y="13"/>
                  </a:cubicBezTo>
                  <a:cubicBezTo>
                    <a:pt x="35" y="12"/>
                    <a:pt x="35" y="12"/>
                    <a:pt x="35" y="12"/>
                  </a:cubicBezTo>
                  <a:cubicBezTo>
                    <a:pt x="36" y="12"/>
                    <a:pt x="36" y="12"/>
                    <a:pt x="36" y="12"/>
                  </a:cubicBezTo>
                  <a:cubicBezTo>
                    <a:pt x="37" y="17"/>
                    <a:pt x="37" y="17"/>
                    <a:pt x="37" y="17"/>
                  </a:cubicBezTo>
                  <a:cubicBezTo>
                    <a:pt x="37" y="17"/>
                    <a:pt x="37" y="17"/>
                    <a:pt x="37" y="17"/>
                  </a:cubicBezTo>
                  <a:cubicBezTo>
                    <a:pt x="36" y="17"/>
                    <a:pt x="36" y="17"/>
                    <a:pt x="36" y="17"/>
                  </a:cubicBezTo>
                  <a:cubicBezTo>
                    <a:pt x="36" y="15"/>
                    <a:pt x="36" y="15"/>
                    <a:pt x="36" y="15"/>
                  </a:cubicBezTo>
                  <a:cubicBezTo>
                    <a:pt x="34" y="19"/>
                    <a:pt x="34" y="19"/>
                    <a:pt x="34" y="19"/>
                  </a:cubicBezTo>
                  <a:cubicBezTo>
                    <a:pt x="33" y="16"/>
                    <a:pt x="33" y="16"/>
                    <a:pt x="33" y="16"/>
                  </a:cubicBezTo>
                  <a:cubicBezTo>
                    <a:pt x="31" y="20"/>
                    <a:pt x="31" y="20"/>
                    <a:pt x="31" y="20"/>
                  </a:cubicBezTo>
                  <a:cubicBezTo>
                    <a:pt x="30" y="15"/>
                    <a:pt x="30" y="15"/>
                    <a:pt x="30" y="15"/>
                  </a:cubicBezTo>
                  <a:cubicBezTo>
                    <a:pt x="33" y="16"/>
                    <a:pt x="33" y="16"/>
                    <a:pt x="33" y="16"/>
                  </a:cubicBezTo>
                  <a:cubicBezTo>
                    <a:pt x="32" y="14"/>
                    <a:pt x="32" y="14"/>
                    <a:pt x="32" y="14"/>
                  </a:cubicBezTo>
                  <a:cubicBezTo>
                    <a:pt x="36" y="15"/>
                    <a:pt x="36" y="15"/>
                    <a:pt x="36" y="15"/>
                  </a:cubicBezTo>
                  <a:moveTo>
                    <a:pt x="22" y="0"/>
                  </a:moveTo>
                  <a:cubicBezTo>
                    <a:pt x="19" y="0"/>
                    <a:pt x="17" y="1"/>
                    <a:pt x="15" y="2"/>
                  </a:cubicBezTo>
                  <a:cubicBezTo>
                    <a:pt x="5" y="6"/>
                    <a:pt x="0" y="18"/>
                    <a:pt x="4" y="28"/>
                  </a:cubicBezTo>
                  <a:cubicBezTo>
                    <a:pt x="7" y="36"/>
                    <a:pt x="14" y="41"/>
                    <a:pt x="21" y="41"/>
                  </a:cubicBezTo>
                  <a:cubicBezTo>
                    <a:pt x="24" y="41"/>
                    <a:pt x="26" y="41"/>
                    <a:pt x="28" y="40"/>
                  </a:cubicBezTo>
                  <a:cubicBezTo>
                    <a:pt x="38" y="35"/>
                    <a:pt x="42" y="24"/>
                    <a:pt x="39" y="13"/>
                  </a:cubicBezTo>
                  <a:cubicBezTo>
                    <a:pt x="36" y="5"/>
                    <a:pt x="29" y="0"/>
                    <a:pt x="2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45" name="Freeform 225"/>
            <p:cNvSpPr>
              <a:spLocks noChangeArrowheads="1"/>
            </p:cNvSpPr>
            <p:nvPr/>
          </p:nvSpPr>
          <p:spPr bwMode="auto">
            <a:xfrm>
              <a:off x="3368675" y="2257425"/>
              <a:ext cx="38100" cy="19050"/>
            </a:xfrm>
            <a:custGeom>
              <a:avLst/>
              <a:gdLst>
                <a:gd name="T0" fmla="*/ 55443438 w 24"/>
                <a:gd name="T1" fmla="*/ 0 h 12"/>
                <a:gd name="T2" fmla="*/ 0 w 24"/>
                <a:gd name="T3" fmla="*/ 22682200 h 12"/>
                <a:gd name="T4" fmla="*/ 7561263 w 24"/>
                <a:gd name="T5" fmla="*/ 30241875 h 12"/>
                <a:gd name="T6" fmla="*/ 60483750 w 24"/>
                <a:gd name="T7" fmla="*/ 504031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9"/>
                  </a:lnTo>
                  <a:lnTo>
                    <a:pt x="3" y="12"/>
                  </a:lnTo>
                  <a:lnTo>
                    <a:pt x="24"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46" name="Freeform 226"/>
            <p:cNvSpPr>
              <a:spLocks noChangeArrowheads="1"/>
            </p:cNvSpPr>
            <p:nvPr/>
          </p:nvSpPr>
          <p:spPr bwMode="auto">
            <a:xfrm>
              <a:off x="3368675" y="2257425"/>
              <a:ext cx="38100" cy="19050"/>
            </a:xfrm>
            <a:custGeom>
              <a:avLst/>
              <a:gdLst>
                <a:gd name="T0" fmla="*/ 55443438 w 24"/>
                <a:gd name="T1" fmla="*/ 0 h 12"/>
                <a:gd name="T2" fmla="*/ 0 w 24"/>
                <a:gd name="T3" fmla="*/ 22682200 h 12"/>
                <a:gd name="T4" fmla="*/ 7561263 w 24"/>
                <a:gd name="T5" fmla="*/ 30241875 h 12"/>
                <a:gd name="T6" fmla="*/ 60483750 w 24"/>
                <a:gd name="T7" fmla="*/ 504031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9"/>
                  </a:lnTo>
                  <a:lnTo>
                    <a:pt x="3" y="12"/>
                  </a:lnTo>
                  <a:lnTo>
                    <a:pt x="24"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47" name="Freeform 227"/>
            <p:cNvSpPr>
              <a:spLocks noChangeArrowheads="1"/>
            </p:cNvSpPr>
            <p:nvPr/>
          </p:nvSpPr>
          <p:spPr bwMode="auto">
            <a:xfrm>
              <a:off x="3368675" y="22494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48" name="Freeform 228"/>
            <p:cNvSpPr>
              <a:spLocks noChangeArrowheads="1"/>
            </p:cNvSpPr>
            <p:nvPr/>
          </p:nvSpPr>
          <p:spPr bwMode="auto">
            <a:xfrm>
              <a:off x="3368675" y="22494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49" name="Freeform 229"/>
            <p:cNvSpPr>
              <a:spLocks noChangeArrowheads="1"/>
            </p:cNvSpPr>
            <p:nvPr/>
          </p:nvSpPr>
          <p:spPr bwMode="auto">
            <a:xfrm>
              <a:off x="3365500" y="2246313"/>
              <a:ext cx="38100" cy="14288"/>
            </a:xfrm>
            <a:custGeom>
              <a:avLst/>
              <a:gdLst>
                <a:gd name="T0" fmla="*/ 52924075 w 24"/>
                <a:gd name="T1" fmla="*/ 0 h 9"/>
                <a:gd name="T2" fmla="*/ 0 w 24"/>
                <a:gd name="T3" fmla="*/ 17642505 h 9"/>
                <a:gd name="T4" fmla="*/ 5040313 w 24"/>
                <a:gd name="T5" fmla="*/ 22682994 h 9"/>
                <a:gd name="T6" fmla="*/ 60483750 w 24"/>
                <a:gd name="T7" fmla="*/ 5040489 h 9"/>
                <a:gd name="T8" fmla="*/ 52924075 w 24"/>
                <a:gd name="T9" fmla="*/ 0 h 9"/>
                <a:gd name="T10" fmla="*/ 0 60000 65536"/>
                <a:gd name="T11" fmla="*/ 0 60000 65536"/>
                <a:gd name="T12" fmla="*/ 0 60000 65536"/>
                <a:gd name="T13" fmla="*/ 0 60000 65536"/>
                <a:gd name="T14" fmla="*/ 0 60000 65536"/>
                <a:gd name="T15" fmla="*/ 0 w 24"/>
                <a:gd name="T16" fmla="*/ 0 h 9"/>
                <a:gd name="T17" fmla="*/ 24 w 24"/>
                <a:gd name="T18" fmla="*/ 9 h 9"/>
              </a:gdLst>
              <a:ahLst/>
              <a:cxnLst>
                <a:cxn ang="T10">
                  <a:pos x="T0" y="T1"/>
                </a:cxn>
                <a:cxn ang="T11">
                  <a:pos x="T2" y="T3"/>
                </a:cxn>
                <a:cxn ang="T12">
                  <a:pos x="T4" y="T5"/>
                </a:cxn>
                <a:cxn ang="T13">
                  <a:pos x="T6" y="T7"/>
                </a:cxn>
                <a:cxn ang="T14">
                  <a:pos x="T8" y="T9"/>
                </a:cxn>
              </a:cxnLst>
              <a:rect l="T15" t="T16" r="T17" b="T18"/>
              <a:pathLst>
                <a:path w="24" h="9">
                  <a:moveTo>
                    <a:pt x="21" y="0"/>
                  </a:moveTo>
                  <a:lnTo>
                    <a:pt x="0" y="7"/>
                  </a:lnTo>
                  <a:lnTo>
                    <a:pt x="2" y="9"/>
                  </a:lnTo>
                  <a:lnTo>
                    <a:pt x="24"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50" name="Freeform 230"/>
            <p:cNvSpPr>
              <a:spLocks noChangeArrowheads="1"/>
            </p:cNvSpPr>
            <p:nvPr/>
          </p:nvSpPr>
          <p:spPr bwMode="auto">
            <a:xfrm>
              <a:off x="3365500" y="2246313"/>
              <a:ext cx="38100" cy="14288"/>
            </a:xfrm>
            <a:custGeom>
              <a:avLst/>
              <a:gdLst>
                <a:gd name="T0" fmla="*/ 52924075 w 24"/>
                <a:gd name="T1" fmla="*/ 0 h 9"/>
                <a:gd name="T2" fmla="*/ 0 w 24"/>
                <a:gd name="T3" fmla="*/ 17642505 h 9"/>
                <a:gd name="T4" fmla="*/ 5040313 w 24"/>
                <a:gd name="T5" fmla="*/ 22682994 h 9"/>
                <a:gd name="T6" fmla="*/ 60483750 w 24"/>
                <a:gd name="T7" fmla="*/ 5040489 h 9"/>
                <a:gd name="T8" fmla="*/ 52924075 w 24"/>
                <a:gd name="T9" fmla="*/ 0 h 9"/>
                <a:gd name="T10" fmla="*/ 0 60000 65536"/>
                <a:gd name="T11" fmla="*/ 0 60000 65536"/>
                <a:gd name="T12" fmla="*/ 0 60000 65536"/>
                <a:gd name="T13" fmla="*/ 0 60000 65536"/>
                <a:gd name="T14" fmla="*/ 0 60000 65536"/>
                <a:gd name="T15" fmla="*/ 0 w 24"/>
                <a:gd name="T16" fmla="*/ 0 h 9"/>
                <a:gd name="T17" fmla="*/ 24 w 24"/>
                <a:gd name="T18" fmla="*/ 9 h 9"/>
              </a:gdLst>
              <a:ahLst/>
              <a:cxnLst>
                <a:cxn ang="T10">
                  <a:pos x="T0" y="T1"/>
                </a:cxn>
                <a:cxn ang="T11">
                  <a:pos x="T2" y="T3"/>
                </a:cxn>
                <a:cxn ang="T12">
                  <a:pos x="T4" y="T5"/>
                </a:cxn>
                <a:cxn ang="T13">
                  <a:pos x="T6" y="T7"/>
                </a:cxn>
                <a:cxn ang="T14">
                  <a:pos x="T8" y="T9"/>
                </a:cxn>
              </a:cxnLst>
              <a:rect l="T15" t="T16" r="T17" b="T18"/>
              <a:pathLst>
                <a:path w="24" h="9">
                  <a:moveTo>
                    <a:pt x="21" y="0"/>
                  </a:moveTo>
                  <a:lnTo>
                    <a:pt x="0" y="7"/>
                  </a:lnTo>
                  <a:lnTo>
                    <a:pt x="2" y="9"/>
                  </a:lnTo>
                  <a:lnTo>
                    <a:pt x="24"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51" name="Freeform 231"/>
            <p:cNvSpPr>
              <a:spLocks noChangeArrowheads="1"/>
            </p:cNvSpPr>
            <p:nvPr/>
          </p:nvSpPr>
          <p:spPr bwMode="auto">
            <a:xfrm>
              <a:off x="3365500" y="223837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52" name="Freeform 232"/>
            <p:cNvSpPr>
              <a:spLocks noChangeArrowheads="1"/>
            </p:cNvSpPr>
            <p:nvPr/>
          </p:nvSpPr>
          <p:spPr bwMode="auto">
            <a:xfrm>
              <a:off x="3365500" y="223837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53" name="Freeform 233"/>
            <p:cNvSpPr>
              <a:spLocks noChangeArrowheads="1"/>
            </p:cNvSpPr>
            <p:nvPr/>
          </p:nvSpPr>
          <p:spPr bwMode="auto">
            <a:xfrm>
              <a:off x="3362325" y="2230438"/>
              <a:ext cx="33338" cy="19050"/>
            </a:xfrm>
            <a:custGeom>
              <a:avLst/>
              <a:gdLst>
                <a:gd name="T0" fmla="*/ 52924869 w 21"/>
                <a:gd name="T1" fmla="*/ 0 h 12"/>
                <a:gd name="T2" fmla="*/ 0 w 21"/>
                <a:gd name="T3" fmla="*/ 25201563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54" name="Freeform 234"/>
            <p:cNvSpPr>
              <a:spLocks noChangeArrowheads="1"/>
            </p:cNvSpPr>
            <p:nvPr/>
          </p:nvSpPr>
          <p:spPr bwMode="auto">
            <a:xfrm>
              <a:off x="3362325" y="2230438"/>
              <a:ext cx="33338" cy="19050"/>
            </a:xfrm>
            <a:custGeom>
              <a:avLst/>
              <a:gdLst>
                <a:gd name="T0" fmla="*/ 52924869 w 21"/>
                <a:gd name="T1" fmla="*/ 0 h 12"/>
                <a:gd name="T2" fmla="*/ 0 w 21"/>
                <a:gd name="T3" fmla="*/ 25201563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55" name="Freeform 235"/>
            <p:cNvSpPr>
              <a:spLocks noChangeArrowheads="1"/>
            </p:cNvSpPr>
            <p:nvPr/>
          </p:nvSpPr>
          <p:spPr bwMode="auto">
            <a:xfrm>
              <a:off x="3357563" y="2222500"/>
              <a:ext cx="38100" cy="19050"/>
            </a:xfrm>
            <a:custGeom>
              <a:avLst/>
              <a:gdLst>
                <a:gd name="T0" fmla="*/ 55443438 w 24"/>
                <a:gd name="T1" fmla="*/ 0 h 12"/>
                <a:gd name="T2" fmla="*/ 0 w 24"/>
                <a:gd name="T3" fmla="*/ 25201563 h 12"/>
                <a:gd name="T4" fmla="*/ 7561263 w 24"/>
                <a:gd name="T5" fmla="*/ 30241875 h 12"/>
                <a:gd name="T6" fmla="*/ 60483750 w 24"/>
                <a:gd name="T7" fmla="*/ 12601575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5"/>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56" name="Freeform 236"/>
            <p:cNvSpPr>
              <a:spLocks noChangeArrowheads="1"/>
            </p:cNvSpPr>
            <p:nvPr/>
          </p:nvSpPr>
          <p:spPr bwMode="auto">
            <a:xfrm>
              <a:off x="3357563" y="2222500"/>
              <a:ext cx="38100" cy="19050"/>
            </a:xfrm>
            <a:custGeom>
              <a:avLst/>
              <a:gdLst>
                <a:gd name="T0" fmla="*/ 55443438 w 24"/>
                <a:gd name="T1" fmla="*/ 0 h 12"/>
                <a:gd name="T2" fmla="*/ 0 w 24"/>
                <a:gd name="T3" fmla="*/ 25201563 h 12"/>
                <a:gd name="T4" fmla="*/ 7561263 w 24"/>
                <a:gd name="T5" fmla="*/ 30241875 h 12"/>
                <a:gd name="T6" fmla="*/ 60483750 w 24"/>
                <a:gd name="T7" fmla="*/ 12601575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5"/>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57" name="Freeform 237"/>
            <p:cNvSpPr>
              <a:spLocks noChangeArrowheads="1"/>
            </p:cNvSpPr>
            <p:nvPr/>
          </p:nvSpPr>
          <p:spPr bwMode="auto">
            <a:xfrm>
              <a:off x="3357563" y="2219325"/>
              <a:ext cx="34925" cy="19050"/>
            </a:xfrm>
            <a:custGeom>
              <a:avLst/>
              <a:gdLst>
                <a:gd name="T0" fmla="*/ 55443438 w 22"/>
                <a:gd name="T1" fmla="*/ 0 h 12"/>
                <a:gd name="T2" fmla="*/ 0 w 22"/>
                <a:gd name="T3" fmla="*/ 17641888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7"/>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58" name="Freeform 238"/>
            <p:cNvSpPr>
              <a:spLocks noChangeArrowheads="1"/>
            </p:cNvSpPr>
            <p:nvPr/>
          </p:nvSpPr>
          <p:spPr bwMode="auto">
            <a:xfrm>
              <a:off x="3357563" y="2219325"/>
              <a:ext cx="34925" cy="19050"/>
            </a:xfrm>
            <a:custGeom>
              <a:avLst/>
              <a:gdLst>
                <a:gd name="T0" fmla="*/ 55443438 w 22"/>
                <a:gd name="T1" fmla="*/ 0 h 12"/>
                <a:gd name="T2" fmla="*/ 0 w 22"/>
                <a:gd name="T3" fmla="*/ 17641888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7"/>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59" name="Freeform 239"/>
            <p:cNvSpPr>
              <a:spLocks noChangeArrowheads="1"/>
            </p:cNvSpPr>
            <p:nvPr/>
          </p:nvSpPr>
          <p:spPr bwMode="auto">
            <a:xfrm>
              <a:off x="3354388" y="2211388"/>
              <a:ext cx="33338" cy="19050"/>
            </a:xfrm>
            <a:custGeom>
              <a:avLst/>
              <a:gdLst>
                <a:gd name="T0" fmla="*/ 52924869 w 21"/>
                <a:gd name="T1" fmla="*/ 0 h 12"/>
                <a:gd name="T2" fmla="*/ 0 w 21"/>
                <a:gd name="T3" fmla="*/ 25201563 h 12"/>
                <a:gd name="T4" fmla="*/ 0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60" name="Freeform 240"/>
            <p:cNvSpPr>
              <a:spLocks noChangeArrowheads="1"/>
            </p:cNvSpPr>
            <p:nvPr/>
          </p:nvSpPr>
          <p:spPr bwMode="auto">
            <a:xfrm>
              <a:off x="3354388" y="2211388"/>
              <a:ext cx="33338" cy="19050"/>
            </a:xfrm>
            <a:custGeom>
              <a:avLst/>
              <a:gdLst>
                <a:gd name="T0" fmla="*/ 52924869 w 21"/>
                <a:gd name="T1" fmla="*/ 0 h 12"/>
                <a:gd name="T2" fmla="*/ 0 w 21"/>
                <a:gd name="T3" fmla="*/ 25201563 h 12"/>
                <a:gd name="T4" fmla="*/ 0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61" name="Freeform 241"/>
            <p:cNvSpPr>
              <a:spLocks noChangeArrowheads="1"/>
            </p:cNvSpPr>
            <p:nvPr/>
          </p:nvSpPr>
          <p:spPr bwMode="auto">
            <a:xfrm>
              <a:off x="3351213" y="2205038"/>
              <a:ext cx="36513" cy="17463"/>
            </a:xfrm>
            <a:custGeom>
              <a:avLst/>
              <a:gdLst>
                <a:gd name="T0" fmla="*/ 52924800 w 23"/>
                <a:gd name="T1" fmla="*/ 0 h 11"/>
                <a:gd name="T2" fmla="*/ 0 w 23"/>
                <a:gd name="T3" fmla="*/ 22682849 h 11"/>
                <a:gd name="T4" fmla="*/ 5040382 w 23"/>
                <a:gd name="T5" fmla="*/ 27723306 h 11"/>
                <a:gd name="T6" fmla="*/ 57965181 w 23"/>
                <a:gd name="T7" fmla="*/ 5040457 h 11"/>
                <a:gd name="T8" fmla="*/ 52924800 w 23"/>
                <a:gd name="T9" fmla="*/ 0 h 11"/>
                <a:gd name="T10" fmla="*/ 0 60000 65536"/>
                <a:gd name="T11" fmla="*/ 0 60000 65536"/>
                <a:gd name="T12" fmla="*/ 0 60000 65536"/>
                <a:gd name="T13" fmla="*/ 0 60000 65536"/>
                <a:gd name="T14" fmla="*/ 0 60000 65536"/>
                <a:gd name="T15" fmla="*/ 0 w 23"/>
                <a:gd name="T16" fmla="*/ 0 h 11"/>
                <a:gd name="T17" fmla="*/ 23 w 23"/>
                <a:gd name="T18" fmla="*/ 11 h 11"/>
              </a:gdLst>
              <a:ahLst/>
              <a:cxnLst>
                <a:cxn ang="T10">
                  <a:pos x="T0" y="T1"/>
                </a:cxn>
                <a:cxn ang="T11">
                  <a:pos x="T2" y="T3"/>
                </a:cxn>
                <a:cxn ang="T12">
                  <a:pos x="T4" y="T5"/>
                </a:cxn>
                <a:cxn ang="T13">
                  <a:pos x="T6" y="T7"/>
                </a:cxn>
                <a:cxn ang="T14">
                  <a:pos x="T8" y="T9"/>
                </a:cxn>
              </a:cxnLst>
              <a:rect l="T15" t="T16" r="T17" b="T18"/>
              <a:pathLst>
                <a:path w="23" h="11">
                  <a:moveTo>
                    <a:pt x="21" y="0"/>
                  </a:moveTo>
                  <a:lnTo>
                    <a:pt x="0" y="9"/>
                  </a:lnTo>
                  <a:lnTo>
                    <a:pt x="2" y="11"/>
                  </a:lnTo>
                  <a:lnTo>
                    <a:pt x="23"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62" name="Freeform 242"/>
            <p:cNvSpPr>
              <a:spLocks noChangeArrowheads="1"/>
            </p:cNvSpPr>
            <p:nvPr/>
          </p:nvSpPr>
          <p:spPr bwMode="auto">
            <a:xfrm>
              <a:off x="3351213" y="2205038"/>
              <a:ext cx="36513" cy="17463"/>
            </a:xfrm>
            <a:custGeom>
              <a:avLst/>
              <a:gdLst>
                <a:gd name="T0" fmla="*/ 52924800 w 23"/>
                <a:gd name="T1" fmla="*/ 0 h 11"/>
                <a:gd name="T2" fmla="*/ 0 w 23"/>
                <a:gd name="T3" fmla="*/ 22682849 h 11"/>
                <a:gd name="T4" fmla="*/ 5040382 w 23"/>
                <a:gd name="T5" fmla="*/ 27723306 h 11"/>
                <a:gd name="T6" fmla="*/ 57965181 w 23"/>
                <a:gd name="T7" fmla="*/ 5040457 h 11"/>
                <a:gd name="T8" fmla="*/ 52924800 w 23"/>
                <a:gd name="T9" fmla="*/ 0 h 11"/>
                <a:gd name="T10" fmla="*/ 0 60000 65536"/>
                <a:gd name="T11" fmla="*/ 0 60000 65536"/>
                <a:gd name="T12" fmla="*/ 0 60000 65536"/>
                <a:gd name="T13" fmla="*/ 0 60000 65536"/>
                <a:gd name="T14" fmla="*/ 0 60000 65536"/>
                <a:gd name="T15" fmla="*/ 0 w 23"/>
                <a:gd name="T16" fmla="*/ 0 h 11"/>
                <a:gd name="T17" fmla="*/ 23 w 23"/>
                <a:gd name="T18" fmla="*/ 11 h 11"/>
              </a:gdLst>
              <a:ahLst/>
              <a:cxnLst>
                <a:cxn ang="T10">
                  <a:pos x="T0" y="T1"/>
                </a:cxn>
                <a:cxn ang="T11">
                  <a:pos x="T2" y="T3"/>
                </a:cxn>
                <a:cxn ang="T12">
                  <a:pos x="T4" y="T5"/>
                </a:cxn>
                <a:cxn ang="T13">
                  <a:pos x="T6" y="T7"/>
                </a:cxn>
                <a:cxn ang="T14">
                  <a:pos x="T8" y="T9"/>
                </a:cxn>
              </a:cxnLst>
              <a:rect l="T15" t="T16" r="T17" b="T18"/>
              <a:pathLst>
                <a:path w="23" h="11">
                  <a:moveTo>
                    <a:pt x="21" y="0"/>
                  </a:moveTo>
                  <a:lnTo>
                    <a:pt x="0" y="9"/>
                  </a:lnTo>
                  <a:lnTo>
                    <a:pt x="2" y="11"/>
                  </a:lnTo>
                  <a:lnTo>
                    <a:pt x="23"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63" name="Freeform 243"/>
            <p:cNvSpPr>
              <a:spLocks noChangeArrowheads="1"/>
            </p:cNvSpPr>
            <p:nvPr/>
          </p:nvSpPr>
          <p:spPr bwMode="auto">
            <a:xfrm>
              <a:off x="3351213" y="2197100"/>
              <a:ext cx="33338" cy="19050"/>
            </a:xfrm>
            <a:custGeom>
              <a:avLst/>
              <a:gdLst>
                <a:gd name="T0" fmla="*/ 52924869 w 21"/>
                <a:gd name="T1" fmla="*/ 0 h 12"/>
                <a:gd name="T2" fmla="*/ 0 w 21"/>
                <a:gd name="T3" fmla="*/ 22682200 h 12"/>
                <a:gd name="T4" fmla="*/ 0 w 21"/>
                <a:gd name="T5" fmla="*/ 30241875 h 12"/>
                <a:gd name="T6" fmla="*/ 52924869 w 21"/>
                <a:gd name="T7" fmla="*/ 12601575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5"/>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64" name="Freeform 244"/>
            <p:cNvSpPr>
              <a:spLocks noChangeArrowheads="1"/>
            </p:cNvSpPr>
            <p:nvPr/>
          </p:nvSpPr>
          <p:spPr bwMode="auto">
            <a:xfrm>
              <a:off x="3351213" y="2197100"/>
              <a:ext cx="33338" cy="19050"/>
            </a:xfrm>
            <a:custGeom>
              <a:avLst/>
              <a:gdLst>
                <a:gd name="T0" fmla="*/ 52924869 w 21"/>
                <a:gd name="T1" fmla="*/ 0 h 12"/>
                <a:gd name="T2" fmla="*/ 0 w 21"/>
                <a:gd name="T3" fmla="*/ 22682200 h 12"/>
                <a:gd name="T4" fmla="*/ 0 w 21"/>
                <a:gd name="T5" fmla="*/ 30241875 h 12"/>
                <a:gd name="T6" fmla="*/ 52924869 w 21"/>
                <a:gd name="T7" fmla="*/ 12601575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5"/>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65" name="Freeform 245"/>
            <p:cNvSpPr>
              <a:spLocks noChangeArrowheads="1"/>
            </p:cNvSpPr>
            <p:nvPr/>
          </p:nvSpPr>
          <p:spPr bwMode="auto">
            <a:xfrm>
              <a:off x="3346450" y="2192338"/>
              <a:ext cx="38100" cy="19050"/>
            </a:xfrm>
            <a:custGeom>
              <a:avLst/>
              <a:gdLst>
                <a:gd name="T0" fmla="*/ 52924075 w 24"/>
                <a:gd name="T1" fmla="*/ 0 h 12"/>
                <a:gd name="T2" fmla="*/ 0 w 24"/>
                <a:gd name="T3" fmla="*/ 20161250 h 12"/>
                <a:gd name="T4" fmla="*/ 756126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8"/>
                  </a:lnTo>
                  <a:lnTo>
                    <a:pt x="3" y="12"/>
                  </a:lnTo>
                  <a:lnTo>
                    <a:pt x="24"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66" name="Freeform 246"/>
            <p:cNvSpPr>
              <a:spLocks noChangeArrowheads="1"/>
            </p:cNvSpPr>
            <p:nvPr/>
          </p:nvSpPr>
          <p:spPr bwMode="auto">
            <a:xfrm>
              <a:off x="3346450" y="2192338"/>
              <a:ext cx="38100" cy="19050"/>
            </a:xfrm>
            <a:custGeom>
              <a:avLst/>
              <a:gdLst>
                <a:gd name="T0" fmla="*/ 52924075 w 24"/>
                <a:gd name="T1" fmla="*/ 0 h 12"/>
                <a:gd name="T2" fmla="*/ 0 w 24"/>
                <a:gd name="T3" fmla="*/ 20161250 h 12"/>
                <a:gd name="T4" fmla="*/ 756126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8"/>
                  </a:lnTo>
                  <a:lnTo>
                    <a:pt x="3" y="12"/>
                  </a:lnTo>
                  <a:lnTo>
                    <a:pt x="24"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67" name="Freeform 247"/>
            <p:cNvSpPr>
              <a:spLocks noChangeArrowheads="1"/>
            </p:cNvSpPr>
            <p:nvPr/>
          </p:nvSpPr>
          <p:spPr bwMode="auto">
            <a:xfrm>
              <a:off x="3346450" y="218598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68" name="Freeform 248"/>
            <p:cNvSpPr>
              <a:spLocks noChangeArrowheads="1"/>
            </p:cNvSpPr>
            <p:nvPr/>
          </p:nvSpPr>
          <p:spPr bwMode="auto">
            <a:xfrm>
              <a:off x="3346450" y="218598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69" name="Freeform 249"/>
            <p:cNvSpPr>
              <a:spLocks noChangeArrowheads="1"/>
            </p:cNvSpPr>
            <p:nvPr/>
          </p:nvSpPr>
          <p:spPr bwMode="auto">
            <a:xfrm>
              <a:off x="3343275" y="2178050"/>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70" name="Freeform 250"/>
            <p:cNvSpPr>
              <a:spLocks noChangeArrowheads="1"/>
            </p:cNvSpPr>
            <p:nvPr/>
          </p:nvSpPr>
          <p:spPr bwMode="auto">
            <a:xfrm>
              <a:off x="3343275" y="2178050"/>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71" name="Freeform 251"/>
            <p:cNvSpPr>
              <a:spLocks noChangeArrowheads="1"/>
            </p:cNvSpPr>
            <p:nvPr/>
          </p:nvSpPr>
          <p:spPr bwMode="auto">
            <a:xfrm>
              <a:off x="3338513" y="2170113"/>
              <a:ext cx="38100" cy="19050"/>
            </a:xfrm>
            <a:custGeom>
              <a:avLst/>
              <a:gdLst>
                <a:gd name="T0" fmla="*/ 55443438 w 24"/>
                <a:gd name="T1" fmla="*/ 0 h 12"/>
                <a:gd name="T2" fmla="*/ 0 w 24"/>
                <a:gd name="T3" fmla="*/ 25201563 h 12"/>
                <a:gd name="T4" fmla="*/ 7561263 w 24"/>
                <a:gd name="T5" fmla="*/ 30241875 h 12"/>
                <a:gd name="T6" fmla="*/ 60483750 w 24"/>
                <a:gd name="T7" fmla="*/ 12601575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5"/>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72" name="Freeform 252"/>
            <p:cNvSpPr>
              <a:spLocks noChangeArrowheads="1"/>
            </p:cNvSpPr>
            <p:nvPr/>
          </p:nvSpPr>
          <p:spPr bwMode="auto">
            <a:xfrm>
              <a:off x="3338513" y="2170113"/>
              <a:ext cx="38100" cy="19050"/>
            </a:xfrm>
            <a:custGeom>
              <a:avLst/>
              <a:gdLst>
                <a:gd name="T0" fmla="*/ 55443438 w 24"/>
                <a:gd name="T1" fmla="*/ 0 h 12"/>
                <a:gd name="T2" fmla="*/ 0 w 24"/>
                <a:gd name="T3" fmla="*/ 25201563 h 12"/>
                <a:gd name="T4" fmla="*/ 7561263 w 24"/>
                <a:gd name="T5" fmla="*/ 30241875 h 12"/>
                <a:gd name="T6" fmla="*/ 60483750 w 24"/>
                <a:gd name="T7" fmla="*/ 12601575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5"/>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73" name="Freeform 253"/>
            <p:cNvSpPr>
              <a:spLocks noChangeArrowheads="1"/>
            </p:cNvSpPr>
            <p:nvPr/>
          </p:nvSpPr>
          <p:spPr bwMode="auto">
            <a:xfrm>
              <a:off x="3338513" y="2166938"/>
              <a:ext cx="34925" cy="19050"/>
            </a:xfrm>
            <a:custGeom>
              <a:avLst/>
              <a:gdLst>
                <a:gd name="T0" fmla="*/ 55443438 w 22"/>
                <a:gd name="T1" fmla="*/ 0 h 12"/>
                <a:gd name="T2" fmla="*/ 0 w 22"/>
                <a:gd name="T3" fmla="*/ 17641888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7"/>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74" name="Freeform 254"/>
            <p:cNvSpPr>
              <a:spLocks noChangeArrowheads="1"/>
            </p:cNvSpPr>
            <p:nvPr/>
          </p:nvSpPr>
          <p:spPr bwMode="auto">
            <a:xfrm>
              <a:off x="3338513" y="2166938"/>
              <a:ext cx="34925" cy="19050"/>
            </a:xfrm>
            <a:custGeom>
              <a:avLst/>
              <a:gdLst>
                <a:gd name="T0" fmla="*/ 55443438 w 22"/>
                <a:gd name="T1" fmla="*/ 0 h 12"/>
                <a:gd name="T2" fmla="*/ 0 w 22"/>
                <a:gd name="T3" fmla="*/ 17641888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7"/>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75" name="Freeform 255"/>
            <p:cNvSpPr>
              <a:spLocks noChangeArrowheads="1"/>
            </p:cNvSpPr>
            <p:nvPr/>
          </p:nvSpPr>
          <p:spPr bwMode="auto">
            <a:xfrm>
              <a:off x="3335338" y="2159000"/>
              <a:ext cx="33338" cy="19050"/>
            </a:xfrm>
            <a:custGeom>
              <a:avLst/>
              <a:gdLst>
                <a:gd name="T0" fmla="*/ 52924869 w 21"/>
                <a:gd name="T1" fmla="*/ 0 h 12"/>
                <a:gd name="T2" fmla="*/ 0 w 21"/>
                <a:gd name="T3" fmla="*/ 25201563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76" name="Freeform 256"/>
            <p:cNvSpPr>
              <a:spLocks noChangeArrowheads="1"/>
            </p:cNvSpPr>
            <p:nvPr/>
          </p:nvSpPr>
          <p:spPr bwMode="auto">
            <a:xfrm>
              <a:off x="3335338" y="2159000"/>
              <a:ext cx="33338" cy="19050"/>
            </a:xfrm>
            <a:custGeom>
              <a:avLst/>
              <a:gdLst>
                <a:gd name="T0" fmla="*/ 52924869 w 21"/>
                <a:gd name="T1" fmla="*/ 0 h 12"/>
                <a:gd name="T2" fmla="*/ 0 w 21"/>
                <a:gd name="T3" fmla="*/ 25201563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77" name="Freeform 257"/>
            <p:cNvSpPr>
              <a:spLocks noChangeArrowheads="1"/>
            </p:cNvSpPr>
            <p:nvPr/>
          </p:nvSpPr>
          <p:spPr bwMode="auto">
            <a:xfrm>
              <a:off x="3332163" y="2151063"/>
              <a:ext cx="36513" cy="19050"/>
            </a:xfrm>
            <a:custGeom>
              <a:avLst/>
              <a:gdLst>
                <a:gd name="T0" fmla="*/ 52924800 w 23"/>
                <a:gd name="T1" fmla="*/ 0 h 12"/>
                <a:gd name="T2" fmla="*/ 0 w 23"/>
                <a:gd name="T3" fmla="*/ 25201563 h 12"/>
                <a:gd name="T4" fmla="*/ 5040382 w 23"/>
                <a:gd name="T5" fmla="*/ 30241875 h 12"/>
                <a:gd name="T6" fmla="*/ 57965181 w 23"/>
                <a:gd name="T7" fmla="*/ 7561263 h 12"/>
                <a:gd name="T8" fmla="*/ 52924800 w 23"/>
                <a:gd name="T9" fmla="*/ 0 h 12"/>
                <a:gd name="T10" fmla="*/ 0 60000 65536"/>
                <a:gd name="T11" fmla="*/ 0 60000 65536"/>
                <a:gd name="T12" fmla="*/ 0 60000 65536"/>
                <a:gd name="T13" fmla="*/ 0 60000 65536"/>
                <a:gd name="T14" fmla="*/ 0 60000 65536"/>
                <a:gd name="T15" fmla="*/ 0 w 23"/>
                <a:gd name="T16" fmla="*/ 0 h 12"/>
                <a:gd name="T17" fmla="*/ 23 w 23"/>
                <a:gd name="T18" fmla="*/ 12 h 12"/>
              </a:gdLst>
              <a:ahLst/>
              <a:cxnLst>
                <a:cxn ang="T10">
                  <a:pos x="T0" y="T1"/>
                </a:cxn>
                <a:cxn ang="T11">
                  <a:pos x="T2" y="T3"/>
                </a:cxn>
                <a:cxn ang="T12">
                  <a:pos x="T4" y="T5"/>
                </a:cxn>
                <a:cxn ang="T13">
                  <a:pos x="T6" y="T7"/>
                </a:cxn>
                <a:cxn ang="T14">
                  <a:pos x="T8" y="T9"/>
                </a:cxn>
              </a:cxnLst>
              <a:rect l="T15" t="T16" r="T17" b="T18"/>
              <a:pathLst>
                <a:path w="23" h="12">
                  <a:moveTo>
                    <a:pt x="21" y="0"/>
                  </a:moveTo>
                  <a:lnTo>
                    <a:pt x="0" y="10"/>
                  </a:lnTo>
                  <a:lnTo>
                    <a:pt x="2" y="12"/>
                  </a:lnTo>
                  <a:lnTo>
                    <a:pt x="23"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78" name="Freeform 258"/>
            <p:cNvSpPr>
              <a:spLocks noChangeArrowheads="1"/>
            </p:cNvSpPr>
            <p:nvPr/>
          </p:nvSpPr>
          <p:spPr bwMode="auto">
            <a:xfrm>
              <a:off x="3332163" y="2151063"/>
              <a:ext cx="36513" cy="19050"/>
            </a:xfrm>
            <a:custGeom>
              <a:avLst/>
              <a:gdLst>
                <a:gd name="T0" fmla="*/ 52924800 w 23"/>
                <a:gd name="T1" fmla="*/ 0 h 12"/>
                <a:gd name="T2" fmla="*/ 0 w 23"/>
                <a:gd name="T3" fmla="*/ 25201563 h 12"/>
                <a:gd name="T4" fmla="*/ 5040382 w 23"/>
                <a:gd name="T5" fmla="*/ 30241875 h 12"/>
                <a:gd name="T6" fmla="*/ 57965181 w 23"/>
                <a:gd name="T7" fmla="*/ 7561263 h 12"/>
                <a:gd name="T8" fmla="*/ 52924800 w 23"/>
                <a:gd name="T9" fmla="*/ 0 h 12"/>
                <a:gd name="T10" fmla="*/ 0 60000 65536"/>
                <a:gd name="T11" fmla="*/ 0 60000 65536"/>
                <a:gd name="T12" fmla="*/ 0 60000 65536"/>
                <a:gd name="T13" fmla="*/ 0 60000 65536"/>
                <a:gd name="T14" fmla="*/ 0 60000 65536"/>
                <a:gd name="T15" fmla="*/ 0 w 23"/>
                <a:gd name="T16" fmla="*/ 0 h 12"/>
                <a:gd name="T17" fmla="*/ 23 w 23"/>
                <a:gd name="T18" fmla="*/ 12 h 12"/>
              </a:gdLst>
              <a:ahLst/>
              <a:cxnLst>
                <a:cxn ang="T10">
                  <a:pos x="T0" y="T1"/>
                </a:cxn>
                <a:cxn ang="T11">
                  <a:pos x="T2" y="T3"/>
                </a:cxn>
                <a:cxn ang="T12">
                  <a:pos x="T4" y="T5"/>
                </a:cxn>
                <a:cxn ang="T13">
                  <a:pos x="T6" y="T7"/>
                </a:cxn>
                <a:cxn ang="T14">
                  <a:pos x="T8" y="T9"/>
                </a:cxn>
              </a:cxnLst>
              <a:rect l="T15" t="T16" r="T17" b="T18"/>
              <a:pathLst>
                <a:path w="23" h="12">
                  <a:moveTo>
                    <a:pt x="21" y="0"/>
                  </a:moveTo>
                  <a:lnTo>
                    <a:pt x="0" y="10"/>
                  </a:lnTo>
                  <a:lnTo>
                    <a:pt x="2" y="12"/>
                  </a:lnTo>
                  <a:lnTo>
                    <a:pt x="23"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79" name="Freeform 259"/>
            <p:cNvSpPr>
              <a:spLocks noChangeArrowheads="1"/>
            </p:cNvSpPr>
            <p:nvPr/>
          </p:nvSpPr>
          <p:spPr bwMode="auto">
            <a:xfrm>
              <a:off x="3332163" y="2144713"/>
              <a:ext cx="33338" cy="17463"/>
            </a:xfrm>
            <a:custGeom>
              <a:avLst/>
              <a:gdLst>
                <a:gd name="T0" fmla="*/ 52924869 w 21"/>
                <a:gd name="T1" fmla="*/ 0 h 11"/>
                <a:gd name="T2" fmla="*/ 0 w 21"/>
                <a:gd name="T3" fmla="*/ 22682849 h 11"/>
                <a:gd name="T4" fmla="*/ 0 w 21"/>
                <a:gd name="T5" fmla="*/ 27723306 h 11"/>
                <a:gd name="T6" fmla="*/ 52924869 w 21"/>
                <a:gd name="T7" fmla="*/ 10080914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4"/>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80" name="Freeform 260"/>
            <p:cNvSpPr>
              <a:spLocks noChangeArrowheads="1"/>
            </p:cNvSpPr>
            <p:nvPr/>
          </p:nvSpPr>
          <p:spPr bwMode="auto">
            <a:xfrm>
              <a:off x="3332163" y="2144713"/>
              <a:ext cx="33338" cy="17463"/>
            </a:xfrm>
            <a:custGeom>
              <a:avLst/>
              <a:gdLst>
                <a:gd name="T0" fmla="*/ 52924869 w 21"/>
                <a:gd name="T1" fmla="*/ 0 h 11"/>
                <a:gd name="T2" fmla="*/ 0 w 21"/>
                <a:gd name="T3" fmla="*/ 22682849 h 11"/>
                <a:gd name="T4" fmla="*/ 0 w 21"/>
                <a:gd name="T5" fmla="*/ 27723306 h 11"/>
                <a:gd name="T6" fmla="*/ 52924869 w 21"/>
                <a:gd name="T7" fmla="*/ 10080914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81" name="Freeform 261"/>
            <p:cNvSpPr>
              <a:spLocks noChangeArrowheads="1"/>
            </p:cNvSpPr>
            <p:nvPr/>
          </p:nvSpPr>
          <p:spPr bwMode="auto">
            <a:xfrm>
              <a:off x="3327400" y="2139950"/>
              <a:ext cx="38100" cy="19050"/>
            </a:xfrm>
            <a:custGeom>
              <a:avLst/>
              <a:gdLst>
                <a:gd name="T0" fmla="*/ 55443438 w 24"/>
                <a:gd name="T1" fmla="*/ 0 h 12"/>
                <a:gd name="T2" fmla="*/ 0 w 24"/>
                <a:gd name="T3" fmla="*/ 17641888 h 12"/>
                <a:gd name="T4" fmla="*/ 0 w 24"/>
                <a:gd name="T5" fmla="*/ 30241875 h 12"/>
                <a:gd name="T6" fmla="*/ 60483750 w 24"/>
                <a:gd name="T7" fmla="*/ 756126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7"/>
                  </a:lnTo>
                  <a:lnTo>
                    <a:pt x="0" y="12"/>
                  </a:lnTo>
                  <a:lnTo>
                    <a:pt x="24" y="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82" name="Freeform 262"/>
            <p:cNvSpPr>
              <a:spLocks noChangeArrowheads="1"/>
            </p:cNvSpPr>
            <p:nvPr/>
          </p:nvSpPr>
          <p:spPr bwMode="auto">
            <a:xfrm>
              <a:off x="3327400" y="2139950"/>
              <a:ext cx="38100" cy="19050"/>
            </a:xfrm>
            <a:custGeom>
              <a:avLst/>
              <a:gdLst>
                <a:gd name="T0" fmla="*/ 55443438 w 24"/>
                <a:gd name="T1" fmla="*/ 0 h 12"/>
                <a:gd name="T2" fmla="*/ 0 w 24"/>
                <a:gd name="T3" fmla="*/ 17641888 h 12"/>
                <a:gd name="T4" fmla="*/ 0 w 24"/>
                <a:gd name="T5" fmla="*/ 30241875 h 12"/>
                <a:gd name="T6" fmla="*/ 60483750 w 24"/>
                <a:gd name="T7" fmla="*/ 756126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7"/>
                  </a:lnTo>
                  <a:lnTo>
                    <a:pt x="0" y="12"/>
                  </a:lnTo>
                  <a:lnTo>
                    <a:pt x="24" y="3"/>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83" name="Freeform 263"/>
            <p:cNvSpPr>
              <a:spLocks noChangeArrowheads="1"/>
            </p:cNvSpPr>
            <p:nvPr/>
          </p:nvSpPr>
          <p:spPr bwMode="auto">
            <a:xfrm>
              <a:off x="3324225" y="2133600"/>
              <a:ext cx="38100" cy="17463"/>
            </a:xfrm>
            <a:custGeom>
              <a:avLst/>
              <a:gdLst>
                <a:gd name="T0" fmla="*/ 60483750 w 24"/>
                <a:gd name="T1" fmla="*/ 0 h 11"/>
                <a:gd name="T2" fmla="*/ 0 w 24"/>
                <a:gd name="T3" fmla="*/ 22682849 h 11"/>
                <a:gd name="T4" fmla="*/ 5040313 w 24"/>
                <a:gd name="T5" fmla="*/ 27723306 h 11"/>
                <a:gd name="T6" fmla="*/ 60483750 w 24"/>
                <a:gd name="T7" fmla="*/ 5040457 h 11"/>
                <a:gd name="T8" fmla="*/ 60483750 w 24"/>
                <a:gd name="T9" fmla="*/ 0 h 11"/>
                <a:gd name="T10" fmla="*/ 0 60000 65536"/>
                <a:gd name="T11" fmla="*/ 0 60000 65536"/>
                <a:gd name="T12" fmla="*/ 0 60000 65536"/>
                <a:gd name="T13" fmla="*/ 0 60000 65536"/>
                <a:gd name="T14" fmla="*/ 0 60000 65536"/>
                <a:gd name="T15" fmla="*/ 0 w 24"/>
                <a:gd name="T16" fmla="*/ 0 h 11"/>
                <a:gd name="T17" fmla="*/ 24 w 24"/>
                <a:gd name="T18" fmla="*/ 11 h 11"/>
              </a:gdLst>
              <a:ahLst/>
              <a:cxnLst>
                <a:cxn ang="T10">
                  <a:pos x="T0" y="T1"/>
                </a:cxn>
                <a:cxn ang="T11">
                  <a:pos x="T2" y="T3"/>
                </a:cxn>
                <a:cxn ang="T12">
                  <a:pos x="T4" y="T5"/>
                </a:cxn>
                <a:cxn ang="T13">
                  <a:pos x="T6" y="T7"/>
                </a:cxn>
                <a:cxn ang="T14">
                  <a:pos x="T8" y="T9"/>
                </a:cxn>
              </a:cxnLst>
              <a:rect l="T15" t="T16" r="T17" b="T18"/>
              <a:pathLst>
                <a:path w="24" h="11">
                  <a:moveTo>
                    <a:pt x="24" y="0"/>
                  </a:moveTo>
                  <a:lnTo>
                    <a:pt x="0" y="9"/>
                  </a:lnTo>
                  <a:lnTo>
                    <a:pt x="2" y="11"/>
                  </a:lnTo>
                  <a:lnTo>
                    <a:pt x="24" y="2"/>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84" name="Freeform 264"/>
            <p:cNvSpPr>
              <a:spLocks noChangeArrowheads="1"/>
            </p:cNvSpPr>
            <p:nvPr/>
          </p:nvSpPr>
          <p:spPr bwMode="auto">
            <a:xfrm>
              <a:off x="3324225" y="2133600"/>
              <a:ext cx="38100" cy="17463"/>
            </a:xfrm>
            <a:custGeom>
              <a:avLst/>
              <a:gdLst>
                <a:gd name="T0" fmla="*/ 60483750 w 24"/>
                <a:gd name="T1" fmla="*/ 0 h 11"/>
                <a:gd name="T2" fmla="*/ 0 w 24"/>
                <a:gd name="T3" fmla="*/ 22682849 h 11"/>
                <a:gd name="T4" fmla="*/ 5040313 w 24"/>
                <a:gd name="T5" fmla="*/ 27723306 h 11"/>
                <a:gd name="T6" fmla="*/ 60483750 w 24"/>
                <a:gd name="T7" fmla="*/ 5040457 h 11"/>
                <a:gd name="T8" fmla="*/ 60483750 w 24"/>
                <a:gd name="T9" fmla="*/ 0 h 11"/>
                <a:gd name="T10" fmla="*/ 0 60000 65536"/>
                <a:gd name="T11" fmla="*/ 0 60000 65536"/>
                <a:gd name="T12" fmla="*/ 0 60000 65536"/>
                <a:gd name="T13" fmla="*/ 0 60000 65536"/>
                <a:gd name="T14" fmla="*/ 0 60000 65536"/>
                <a:gd name="T15" fmla="*/ 0 w 24"/>
                <a:gd name="T16" fmla="*/ 0 h 11"/>
                <a:gd name="T17" fmla="*/ 24 w 24"/>
                <a:gd name="T18" fmla="*/ 11 h 11"/>
              </a:gdLst>
              <a:ahLst/>
              <a:cxnLst>
                <a:cxn ang="T10">
                  <a:pos x="T0" y="T1"/>
                </a:cxn>
                <a:cxn ang="T11">
                  <a:pos x="T2" y="T3"/>
                </a:cxn>
                <a:cxn ang="T12">
                  <a:pos x="T4" y="T5"/>
                </a:cxn>
                <a:cxn ang="T13">
                  <a:pos x="T6" y="T7"/>
                </a:cxn>
                <a:cxn ang="T14">
                  <a:pos x="T8" y="T9"/>
                </a:cxn>
              </a:cxnLst>
              <a:rect l="T15" t="T16" r="T17" b="T18"/>
              <a:pathLst>
                <a:path w="24" h="11">
                  <a:moveTo>
                    <a:pt x="24" y="0"/>
                  </a:moveTo>
                  <a:lnTo>
                    <a:pt x="0" y="9"/>
                  </a:lnTo>
                  <a:lnTo>
                    <a:pt x="2" y="11"/>
                  </a:lnTo>
                  <a:lnTo>
                    <a:pt x="24" y="2"/>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85" name="Freeform 265"/>
            <p:cNvSpPr>
              <a:spLocks noChangeArrowheads="1"/>
            </p:cNvSpPr>
            <p:nvPr/>
          </p:nvSpPr>
          <p:spPr bwMode="auto">
            <a:xfrm>
              <a:off x="3417888" y="223837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86" name="Freeform 266"/>
            <p:cNvSpPr>
              <a:spLocks noChangeArrowheads="1"/>
            </p:cNvSpPr>
            <p:nvPr/>
          </p:nvSpPr>
          <p:spPr bwMode="auto">
            <a:xfrm>
              <a:off x="3417888" y="223837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87" name="Freeform 267"/>
            <p:cNvSpPr>
              <a:spLocks noChangeArrowheads="1"/>
            </p:cNvSpPr>
            <p:nvPr/>
          </p:nvSpPr>
          <p:spPr bwMode="auto">
            <a:xfrm>
              <a:off x="3414713" y="2230438"/>
              <a:ext cx="33338" cy="19050"/>
            </a:xfrm>
            <a:custGeom>
              <a:avLst/>
              <a:gdLst>
                <a:gd name="T0" fmla="*/ 52924869 w 21"/>
                <a:gd name="T1" fmla="*/ 0 h 12"/>
                <a:gd name="T2" fmla="*/ 0 w 21"/>
                <a:gd name="T3" fmla="*/ 25201563 h 12"/>
                <a:gd name="T4" fmla="*/ 5040388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2"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88" name="Freeform 268"/>
            <p:cNvSpPr>
              <a:spLocks noChangeArrowheads="1"/>
            </p:cNvSpPr>
            <p:nvPr/>
          </p:nvSpPr>
          <p:spPr bwMode="auto">
            <a:xfrm>
              <a:off x="3414713" y="2230438"/>
              <a:ext cx="33338" cy="19050"/>
            </a:xfrm>
            <a:custGeom>
              <a:avLst/>
              <a:gdLst>
                <a:gd name="T0" fmla="*/ 52924869 w 21"/>
                <a:gd name="T1" fmla="*/ 0 h 12"/>
                <a:gd name="T2" fmla="*/ 0 w 21"/>
                <a:gd name="T3" fmla="*/ 25201563 h 12"/>
                <a:gd name="T4" fmla="*/ 5040388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2"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89" name="Freeform 269"/>
            <p:cNvSpPr>
              <a:spLocks noChangeArrowheads="1"/>
            </p:cNvSpPr>
            <p:nvPr/>
          </p:nvSpPr>
          <p:spPr bwMode="auto">
            <a:xfrm>
              <a:off x="3414713" y="2227263"/>
              <a:ext cx="33338" cy="14288"/>
            </a:xfrm>
            <a:custGeom>
              <a:avLst/>
              <a:gdLst>
                <a:gd name="T0" fmla="*/ 47884481 w 21"/>
                <a:gd name="T1" fmla="*/ 0 h 9"/>
                <a:gd name="T2" fmla="*/ 0 w 21"/>
                <a:gd name="T3" fmla="*/ 17642505 h 9"/>
                <a:gd name="T4" fmla="*/ 0 w 21"/>
                <a:gd name="T5" fmla="*/ 22682994 h 9"/>
                <a:gd name="T6" fmla="*/ 52924869 w 21"/>
                <a:gd name="T7" fmla="*/ 5040489 h 9"/>
                <a:gd name="T8" fmla="*/ 47884481 w 21"/>
                <a:gd name="T9" fmla="*/ 0 h 9"/>
                <a:gd name="T10" fmla="*/ 0 60000 65536"/>
                <a:gd name="T11" fmla="*/ 0 60000 65536"/>
                <a:gd name="T12" fmla="*/ 0 60000 65536"/>
                <a:gd name="T13" fmla="*/ 0 60000 65536"/>
                <a:gd name="T14" fmla="*/ 0 60000 65536"/>
                <a:gd name="T15" fmla="*/ 0 w 21"/>
                <a:gd name="T16" fmla="*/ 0 h 9"/>
                <a:gd name="T17" fmla="*/ 21 w 21"/>
                <a:gd name="T18" fmla="*/ 9 h 9"/>
              </a:gdLst>
              <a:ahLst/>
              <a:cxnLst>
                <a:cxn ang="T10">
                  <a:pos x="T0" y="T1"/>
                </a:cxn>
                <a:cxn ang="T11">
                  <a:pos x="T2" y="T3"/>
                </a:cxn>
                <a:cxn ang="T12">
                  <a:pos x="T4" y="T5"/>
                </a:cxn>
                <a:cxn ang="T13">
                  <a:pos x="T6" y="T7"/>
                </a:cxn>
                <a:cxn ang="T14">
                  <a:pos x="T8" y="T9"/>
                </a:cxn>
              </a:cxnLst>
              <a:rect l="T15" t="T16" r="T17" b="T18"/>
              <a:pathLst>
                <a:path w="21" h="9">
                  <a:moveTo>
                    <a:pt x="19" y="0"/>
                  </a:moveTo>
                  <a:lnTo>
                    <a:pt x="0" y="7"/>
                  </a:lnTo>
                  <a:lnTo>
                    <a:pt x="0" y="9"/>
                  </a:lnTo>
                  <a:lnTo>
                    <a:pt x="21" y="2"/>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90" name="Freeform 270"/>
            <p:cNvSpPr>
              <a:spLocks noChangeArrowheads="1"/>
            </p:cNvSpPr>
            <p:nvPr/>
          </p:nvSpPr>
          <p:spPr bwMode="auto">
            <a:xfrm>
              <a:off x="3414713" y="2227263"/>
              <a:ext cx="33338" cy="14288"/>
            </a:xfrm>
            <a:custGeom>
              <a:avLst/>
              <a:gdLst>
                <a:gd name="T0" fmla="*/ 47884481 w 21"/>
                <a:gd name="T1" fmla="*/ 0 h 9"/>
                <a:gd name="T2" fmla="*/ 0 w 21"/>
                <a:gd name="T3" fmla="*/ 17642505 h 9"/>
                <a:gd name="T4" fmla="*/ 0 w 21"/>
                <a:gd name="T5" fmla="*/ 22682994 h 9"/>
                <a:gd name="T6" fmla="*/ 52924869 w 21"/>
                <a:gd name="T7" fmla="*/ 5040489 h 9"/>
                <a:gd name="T8" fmla="*/ 47884481 w 21"/>
                <a:gd name="T9" fmla="*/ 0 h 9"/>
                <a:gd name="T10" fmla="*/ 0 60000 65536"/>
                <a:gd name="T11" fmla="*/ 0 60000 65536"/>
                <a:gd name="T12" fmla="*/ 0 60000 65536"/>
                <a:gd name="T13" fmla="*/ 0 60000 65536"/>
                <a:gd name="T14" fmla="*/ 0 60000 65536"/>
                <a:gd name="T15" fmla="*/ 0 w 21"/>
                <a:gd name="T16" fmla="*/ 0 h 9"/>
                <a:gd name="T17" fmla="*/ 21 w 21"/>
                <a:gd name="T18" fmla="*/ 9 h 9"/>
              </a:gdLst>
              <a:ahLst/>
              <a:cxnLst>
                <a:cxn ang="T10">
                  <a:pos x="T0" y="T1"/>
                </a:cxn>
                <a:cxn ang="T11">
                  <a:pos x="T2" y="T3"/>
                </a:cxn>
                <a:cxn ang="T12">
                  <a:pos x="T4" y="T5"/>
                </a:cxn>
                <a:cxn ang="T13">
                  <a:pos x="T6" y="T7"/>
                </a:cxn>
                <a:cxn ang="T14">
                  <a:pos x="T8" y="T9"/>
                </a:cxn>
              </a:cxnLst>
              <a:rect l="T15" t="T16" r="T17" b="T18"/>
              <a:pathLst>
                <a:path w="21" h="9">
                  <a:moveTo>
                    <a:pt x="19" y="0"/>
                  </a:moveTo>
                  <a:lnTo>
                    <a:pt x="0" y="7"/>
                  </a:lnTo>
                  <a:lnTo>
                    <a:pt x="0" y="9"/>
                  </a:lnTo>
                  <a:lnTo>
                    <a:pt x="21" y="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91" name="Freeform 271"/>
            <p:cNvSpPr>
              <a:spLocks noChangeArrowheads="1"/>
            </p:cNvSpPr>
            <p:nvPr/>
          </p:nvSpPr>
          <p:spPr bwMode="auto">
            <a:xfrm>
              <a:off x="3409950" y="2219325"/>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92" name="Freeform 272"/>
            <p:cNvSpPr>
              <a:spLocks noChangeArrowheads="1"/>
            </p:cNvSpPr>
            <p:nvPr/>
          </p:nvSpPr>
          <p:spPr bwMode="auto">
            <a:xfrm>
              <a:off x="3409950" y="2219325"/>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93" name="Freeform 273"/>
            <p:cNvSpPr>
              <a:spLocks noChangeArrowheads="1"/>
            </p:cNvSpPr>
            <p:nvPr/>
          </p:nvSpPr>
          <p:spPr bwMode="auto">
            <a:xfrm>
              <a:off x="3406775" y="2211388"/>
              <a:ext cx="38100" cy="19050"/>
            </a:xfrm>
            <a:custGeom>
              <a:avLst/>
              <a:gdLst>
                <a:gd name="T0" fmla="*/ 52924075 w 24"/>
                <a:gd name="T1" fmla="*/ 0 h 12"/>
                <a:gd name="T2" fmla="*/ 0 w 24"/>
                <a:gd name="T3" fmla="*/ 25201563 h 12"/>
                <a:gd name="T4" fmla="*/ 504031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10"/>
                  </a:lnTo>
                  <a:lnTo>
                    <a:pt x="2" y="12"/>
                  </a:lnTo>
                  <a:lnTo>
                    <a:pt x="24"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94" name="Freeform 274"/>
            <p:cNvSpPr>
              <a:spLocks noChangeArrowheads="1"/>
            </p:cNvSpPr>
            <p:nvPr/>
          </p:nvSpPr>
          <p:spPr bwMode="auto">
            <a:xfrm>
              <a:off x="3406775" y="2211388"/>
              <a:ext cx="38100" cy="19050"/>
            </a:xfrm>
            <a:custGeom>
              <a:avLst/>
              <a:gdLst>
                <a:gd name="T0" fmla="*/ 52924075 w 24"/>
                <a:gd name="T1" fmla="*/ 0 h 12"/>
                <a:gd name="T2" fmla="*/ 0 w 24"/>
                <a:gd name="T3" fmla="*/ 25201563 h 12"/>
                <a:gd name="T4" fmla="*/ 504031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10"/>
                  </a:lnTo>
                  <a:lnTo>
                    <a:pt x="2" y="12"/>
                  </a:lnTo>
                  <a:lnTo>
                    <a:pt x="24"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95" name="Freeform 275"/>
            <p:cNvSpPr>
              <a:spLocks noChangeArrowheads="1"/>
            </p:cNvSpPr>
            <p:nvPr/>
          </p:nvSpPr>
          <p:spPr bwMode="auto">
            <a:xfrm>
              <a:off x="3406775" y="2205038"/>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96" name="Freeform 276"/>
            <p:cNvSpPr>
              <a:spLocks noChangeArrowheads="1"/>
            </p:cNvSpPr>
            <p:nvPr/>
          </p:nvSpPr>
          <p:spPr bwMode="auto">
            <a:xfrm>
              <a:off x="3406775" y="2205038"/>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97" name="Freeform 277"/>
            <p:cNvSpPr>
              <a:spLocks noChangeArrowheads="1"/>
            </p:cNvSpPr>
            <p:nvPr/>
          </p:nvSpPr>
          <p:spPr bwMode="auto">
            <a:xfrm>
              <a:off x="3403600" y="2200275"/>
              <a:ext cx="33338" cy="15875"/>
            </a:xfrm>
            <a:custGeom>
              <a:avLst/>
              <a:gdLst>
                <a:gd name="T0" fmla="*/ 52924869 w 21"/>
                <a:gd name="T1" fmla="*/ 0 h 10"/>
                <a:gd name="T2" fmla="*/ 0 w 21"/>
                <a:gd name="T3" fmla="*/ 17641888 h 10"/>
                <a:gd name="T4" fmla="*/ 0 w 21"/>
                <a:gd name="T5" fmla="*/ 25201563 h 10"/>
                <a:gd name="T6" fmla="*/ 52924869 w 21"/>
                <a:gd name="T7" fmla="*/ 7561263 h 10"/>
                <a:gd name="T8" fmla="*/ 52924869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21" y="0"/>
                  </a:moveTo>
                  <a:lnTo>
                    <a:pt x="0" y="7"/>
                  </a:lnTo>
                  <a:lnTo>
                    <a:pt x="0" y="10"/>
                  </a:lnTo>
                  <a:lnTo>
                    <a:pt x="21"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98" name="Freeform 278"/>
            <p:cNvSpPr>
              <a:spLocks noChangeArrowheads="1"/>
            </p:cNvSpPr>
            <p:nvPr/>
          </p:nvSpPr>
          <p:spPr bwMode="auto">
            <a:xfrm>
              <a:off x="3403600" y="2200275"/>
              <a:ext cx="33338" cy="15875"/>
            </a:xfrm>
            <a:custGeom>
              <a:avLst/>
              <a:gdLst>
                <a:gd name="T0" fmla="*/ 52924869 w 21"/>
                <a:gd name="T1" fmla="*/ 0 h 10"/>
                <a:gd name="T2" fmla="*/ 0 w 21"/>
                <a:gd name="T3" fmla="*/ 17641888 h 10"/>
                <a:gd name="T4" fmla="*/ 0 w 21"/>
                <a:gd name="T5" fmla="*/ 25201563 h 10"/>
                <a:gd name="T6" fmla="*/ 52924869 w 21"/>
                <a:gd name="T7" fmla="*/ 7561263 h 10"/>
                <a:gd name="T8" fmla="*/ 52924869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21" y="0"/>
                  </a:moveTo>
                  <a:lnTo>
                    <a:pt x="0" y="7"/>
                  </a:lnTo>
                  <a:lnTo>
                    <a:pt x="0" y="10"/>
                  </a:lnTo>
                  <a:lnTo>
                    <a:pt x="21"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499" name="Freeform 279"/>
            <p:cNvSpPr>
              <a:spLocks noChangeArrowheads="1"/>
            </p:cNvSpPr>
            <p:nvPr/>
          </p:nvSpPr>
          <p:spPr bwMode="auto">
            <a:xfrm>
              <a:off x="3398838" y="2192338"/>
              <a:ext cx="38100" cy="19050"/>
            </a:xfrm>
            <a:custGeom>
              <a:avLst/>
              <a:gdLst>
                <a:gd name="T0" fmla="*/ 55443438 w 24"/>
                <a:gd name="T1" fmla="*/ 0 h 12"/>
                <a:gd name="T2" fmla="*/ 0 w 24"/>
                <a:gd name="T3" fmla="*/ 25201563 h 12"/>
                <a:gd name="T4" fmla="*/ 7561263 w 24"/>
                <a:gd name="T5" fmla="*/ 30241875 h 12"/>
                <a:gd name="T6" fmla="*/ 60483750 w 24"/>
                <a:gd name="T7" fmla="*/ 756126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00" name="Freeform 280"/>
            <p:cNvSpPr>
              <a:spLocks noChangeArrowheads="1"/>
            </p:cNvSpPr>
            <p:nvPr/>
          </p:nvSpPr>
          <p:spPr bwMode="auto">
            <a:xfrm>
              <a:off x="3398838" y="2192338"/>
              <a:ext cx="38100" cy="19050"/>
            </a:xfrm>
            <a:custGeom>
              <a:avLst/>
              <a:gdLst>
                <a:gd name="T0" fmla="*/ 55443438 w 24"/>
                <a:gd name="T1" fmla="*/ 0 h 12"/>
                <a:gd name="T2" fmla="*/ 0 w 24"/>
                <a:gd name="T3" fmla="*/ 25201563 h 12"/>
                <a:gd name="T4" fmla="*/ 7561263 w 24"/>
                <a:gd name="T5" fmla="*/ 30241875 h 12"/>
                <a:gd name="T6" fmla="*/ 60483750 w 24"/>
                <a:gd name="T7" fmla="*/ 756126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3"/>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01" name="Freeform 281"/>
            <p:cNvSpPr>
              <a:spLocks noChangeArrowheads="1"/>
            </p:cNvSpPr>
            <p:nvPr/>
          </p:nvSpPr>
          <p:spPr bwMode="auto">
            <a:xfrm>
              <a:off x="3398838" y="21859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02" name="Freeform 282"/>
            <p:cNvSpPr>
              <a:spLocks noChangeArrowheads="1"/>
            </p:cNvSpPr>
            <p:nvPr/>
          </p:nvSpPr>
          <p:spPr bwMode="auto">
            <a:xfrm>
              <a:off x="3398838" y="21859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03" name="Freeform 283"/>
            <p:cNvSpPr>
              <a:spLocks noChangeArrowheads="1"/>
            </p:cNvSpPr>
            <p:nvPr/>
          </p:nvSpPr>
          <p:spPr bwMode="auto">
            <a:xfrm>
              <a:off x="3395663" y="2178050"/>
              <a:ext cx="38100" cy="19050"/>
            </a:xfrm>
            <a:custGeom>
              <a:avLst/>
              <a:gdLst>
                <a:gd name="T0" fmla="*/ 52924075 w 24"/>
                <a:gd name="T1" fmla="*/ 0 h 12"/>
                <a:gd name="T2" fmla="*/ 0 w 24"/>
                <a:gd name="T3" fmla="*/ 22682200 h 12"/>
                <a:gd name="T4" fmla="*/ 5040313 w 24"/>
                <a:gd name="T5" fmla="*/ 30241875 h 12"/>
                <a:gd name="T6" fmla="*/ 60483750 w 24"/>
                <a:gd name="T7" fmla="*/ 504031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9"/>
                  </a:lnTo>
                  <a:lnTo>
                    <a:pt x="2" y="12"/>
                  </a:lnTo>
                  <a:lnTo>
                    <a:pt x="24"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04" name="Freeform 284"/>
            <p:cNvSpPr>
              <a:spLocks noChangeArrowheads="1"/>
            </p:cNvSpPr>
            <p:nvPr/>
          </p:nvSpPr>
          <p:spPr bwMode="auto">
            <a:xfrm>
              <a:off x="3395663" y="2178050"/>
              <a:ext cx="38100" cy="19050"/>
            </a:xfrm>
            <a:custGeom>
              <a:avLst/>
              <a:gdLst>
                <a:gd name="T0" fmla="*/ 52924075 w 24"/>
                <a:gd name="T1" fmla="*/ 0 h 12"/>
                <a:gd name="T2" fmla="*/ 0 w 24"/>
                <a:gd name="T3" fmla="*/ 22682200 h 12"/>
                <a:gd name="T4" fmla="*/ 5040313 w 24"/>
                <a:gd name="T5" fmla="*/ 30241875 h 12"/>
                <a:gd name="T6" fmla="*/ 60483750 w 24"/>
                <a:gd name="T7" fmla="*/ 504031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9"/>
                  </a:lnTo>
                  <a:lnTo>
                    <a:pt x="2" y="12"/>
                  </a:lnTo>
                  <a:lnTo>
                    <a:pt x="24"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05" name="Freeform 285"/>
            <p:cNvSpPr>
              <a:spLocks noChangeArrowheads="1"/>
            </p:cNvSpPr>
            <p:nvPr/>
          </p:nvSpPr>
          <p:spPr bwMode="auto">
            <a:xfrm>
              <a:off x="3395663" y="2174875"/>
              <a:ext cx="33338" cy="14288"/>
            </a:xfrm>
            <a:custGeom>
              <a:avLst/>
              <a:gdLst>
                <a:gd name="T0" fmla="*/ 52924869 w 21"/>
                <a:gd name="T1" fmla="*/ 0 h 9"/>
                <a:gd name="T2" fmla="*/ 0 w 21"/>
                <a:gd name="T3" fmla="*/ 17642505 h 9"/>
                <a:gd name="T4" fmla="*/ 0 w 21"/>
                <a:gd name="T5" fmla="*/ 22682994 h 9"/>
                <a:gd name="T6" fmla="*/ 52924869 w 21"/>
                <a:gd name="T7" fmla="*/ 5040489 h 9"/>
                <a:gd name="T8" fmla="*/ 52924869 w 21"/>
                <a:gd name="T9" fmla="*/ 0 h 9"/>
                <a:gd name="T10" fmla="*/ 0 60000 65536"/>
                <a:gd name="T11" fmla="*/ 0 60000 65536"/>
                <a:gd name="T12" fmla="*/ 0 60000 65536"/>
                <a:gd name="T13" fmla="*/ 0 60000 65536"/>
                <a:gd name="T14" fmla="*/ 0 60000 65536"/>
                <a:gd name="T15" fmla="*/ 0 w 21"/>
                <a:gd name="T16" fmla="*/ 0 h 9"/>
                <a:gd name="T17" fmla="*/ 21 w 21"/>
                <a:gd name="T18" fmla="*/ 9 h 9"/>
              </a:gdLst>
              <a:ahLst/>
              <a:cxnLst>
                <a:cxn ang="T10">
                  <a:pos x="T0" y="T1"/>
                </a:cxn>
                <a:cxn ang="T11">
                  <a:pos x="T2" y="T3"/>
                </a:cxn>
                <a:cxn ang="T12">
                  <a:pos x="T4" y="T5"/>
                </a:cxn>
                <a:cxn ang="T13">
                  <a:pos x="T6" y="T7"/>
                </a:cxn>
                <a:cxn ang="T14">
                  <a:pos x="T8" y="T9"/>
                </a:cxn>
              </a:cxnLst>
              <a:rect l="T15" t="T16" r="T17" b="T18"/>
              <a:pathLst>
                <a:path w="21" h="9">
                  <a:moveTo>
                    <a:pt x="21" y="0"/>
                  </a:moveTo>
                  <a:lnTo>
                    <a:pt x="0" y="7"/>
                  </a:lnTo>
                  <a:lnTo>
                    <a:pt x="0" y="9"/>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06" name="Freeform 286"/>
            <p:cNvSpPr>
              <a:spLocks noChangeArrowheads="1"/>
            </p:cNvSpPr>
            <p:nvPr/>
          </p:nvSpPr>
          <p:spPr bwMode="auto">
            <a:xfrm>
              <a:off x="3395663" y="2174875"/>
              <a:ext cx="33338" cy="14288"/>
            </a:xfrm>
            <a:custGeom>
              <a:avLst/>
              <a:gdLst>
                <a:gd name="T0" fmla="*/ 52924869 w 21"/>
                <a:gd name="T1" fmla="*/ 0 h 9"/>
                <a:gd name="T2" fmla="*/ 0 w 21"/>
                <a:gd name="T3" fmla="*/ 17642505 h 9"/>
                <a:gd name="T4" fmla="*/ 0 w 21"/>
                <a:gd name="T5" fmla="*/ 22682994 h 9"/>
                <a:gd name="T6" fmla="*/ 52924869 w 21"/>
                <a:gd name="T7" fmla="*/ 5040489 h 9"/>
                <a:gd name="T8" fmla="*/ 52924869 w 21"/>
                <a:gd name="T9" fmla="*/ 0 h 9"/>
                <a:gd name="T10" fmla="*/ 0 60000 65536"/>
                <a:gd name="T11" fmla="*/ 0 60000 65536"/>
                <a:gd name="T12" fmla="*/ 0 60000 65536"/>
                <a:gd name="T13" fmla="*/ 0 60000 65536"/>
                <a:gd name="T14" fmla="*/ 0 60000 65536"/>
                <a:gd name="T15" fmla="*/ 0 w 21"/>
                <a:gd name="T16" fmla="*/ 0 h 9"/>
                <a:gd name="T17" fmla="*/ 21 w 21"/>
                <a:gd name="T18" fmla="*/ 9 h 9"/>
              </a:gdLst>
              <a:ahLst/>
              <a:cxnLst>
                <a:cxn ang="T10">
                  <a:pos x="T0" y="T1"/>
                </a:cxn>
                <a:cxn ang="T11">
                  <a:pos x="T2" y="T3"/>
                </a:cxn>
                <a:cxn ang="T12">
                  <a:pos x="T4" y="T5"/>
                </a:cxn>
                <a:cxn ang="T13">
                  <a:pos x="T6" y="T7"/>
                </a:cxn>
                <a:cxn ang="T14">
                  <a:pos x="T8" y="T9"/>
                </a:cxn>
              </a:cxnLst>
              <a:rect l="T15" t="T16" r="T17" b="T18"/>
              <a:pathLst>
                <a:path w="21" h="9">
                  <a:moveTo>
                    <a:pt x="21" y="0"/>
                  </a:moveTo>
                  <a:lnTo>
                    <a:pt x="0" y="7"/>
                  </a:lnTo>
                  <a:lnTo>
                    <a:pt x="0" y="9"/>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07" name="Freeform 287"/>
            <p:cNvSpPr>
              <a:spLocks noChangeArrowheads="1"/>
            </p:cNvSpPr>
            <p:nvPr/>
          </p:nvSpPr>
          <p:spPr bwMode="auto">
            <a:xfrm>
              <a:off x="3392488" y="216693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08" name="Freeform 288"/>
            <p:cNvSpPr>
              <a:spLocks noChangeArrowheads="1"/>
            </p:cNvSpPr>
            <p:nvPr/>
          </p:nvSpPr>
          <p:spPr bwMode="auto">
            <a:xfrm>
              <a:off x="3392488" y="216693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09" name="Freeform 289"/>
            <p:cNvSpPr>
              <a:spLocks noChangeArrowheads="1"/>
            </p:cNvSpPr>
            <p:nvPr/>
          </p:nvSpPr>
          <p:spPr bwMode="auto">
            <a:xfrm>
              <a:off x="3463925" y="221932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10" name="Freeform 290"/>
            <p:cNvSpPr>
              <a:spLocks noChangeArrowheads="1"/>
            </p:cNvSpPr>
            <p:nvPr/>
          </p:nvSpPr>
          <p:spPr bwMode="auto">
            <a:xfrm>
              <a:off x="3463925" y="221932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11" name="Freeform 291"/>
            <p:cNvSpPr>
              <a:spLocks noChangeArrowheads="1"/>
            </p:cNvSpPr>
            <p:nvPr/>
          </p:nvSpPr>
          <p:spPr bwMode="auto">
            <a:xfrm>
              <a:off x="3459163" y="2211388"/>
              <a:ext cx="38100" cy="19050"/>
            </a:xfrm>
            <a:custGeom>
              <a:avLst/>
              <a:gdLst>
                <a:gd name="T0" fmla="*/ 52924075 w 24"/>
                <a:gd name="T1" fmla="*/ 0 h 12"/>
                <a:gd name="T2" fmla="*/ 0 w 24"/>
                <a:gd name="T3" fmla="*/ 25201563 h 12"/>
                <a:gd name="T4" fmla="*/ 756126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10"/>
                  </a:lnTo>
                  <a:lnTo>
                    <a:pt x="3" y="12"/>
                  </a:lnTo>
                  <a:lnTo>
                    <a:pt x="24"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12" name="Freeform 292"/>
            <p:cNvSpPr>
              <a:spLocks noChangeArrowheads="1"/>
            </p:cNvSpPr>
            <p:nvPr/>
          </p:nvSpPr>
          <p:spPr bwMode="auto">
            <a:xfrm>
              <a:off x="3459163" y="2211388"/>
              <a:ext cx="38100" cy="19050"/>
            </a:xfrm>
            <a:custGeom>
              <a:avLst/>
              <a:gdLst>
                <a:gd name="T0" fmla="*/ 52924075 w 24"/>
                <a:gd name="T1" fmla="*/ 0 h 12"/>
                <a:gd name="T2" fmla="*/ 0 w 24"/>
                <a:gd name="T3" fmla="*/ 25201563 h 12"/>
                <a:gd name="T4" fmla="*/ 756126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10"/>
                  </a:lnTo>
                  <a:lnTo>
                    <a:pt x="3" y="12"/>
                  </a:lnTo>
                  <a:lnTo>
                    <a:pt x="24"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13" name="Freeform 293"/>
            <p:cNvSpPr>
              <a:spLocks noChangeArrowheads="1"/>
            </p:cNvSpPr>
            <p:nvPr/>
          </p:nvSpPr>
          <p:spPr bwMode="auto">
            <a:xfrm>
              <a:off x="3459163" y="2205038"/>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14" name="Freeform 294"/>
            <p:cNvSpPr>
              <a:spLocks noChangeArrowheads="1"/>
            </p:cNvSpPr>
            <p:nvPr/>
          </p:nvSpPr>
          <p:spPr bwMode="auto">
            <a:xfrm>
              <a:off x="3459163" y="2205038"/>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15" name="Freeform 295"/>
            <p:cNvSpPr>
              <a:spLocks noChangeArrowheads="1"/>
            </p:cNvSpPr>
            <p:nvPr/>
          </p:nvSpPr>
          <p:spPr bwMode="auto">
            <a:xfrm>
              <a:off x="3455988" y="2200275"/>
              <a:ext cx="33338" cy="15875"/>
            </a:xfrm>
            <a:custGeom>
              <a:avLst/>
              <a:gdLst>
                <a:gd name="T0" fmla="*/ 52924869 w 21"/>
                <a:gd name="T1" fmla="*/ 0 h 10"/>
                <a:gd name="T2" fmla="*/ 0 w 21"/>
                <a:gd name="T3" fmla="*/ 17641888 h 10"/>
                <a:gd name="T4" fmla="*/ 5040388 w 21"/>
                <a:gd name="T5" fmla="*/ 25201563 h 10"/>
                <a:gd name="T6" fmla="*/ 52924869 w 21"/>
                <a:gd name="T7" fmla="*/ 7561263 h 10"/>
                <a:gd name="T8" fmla="*/ 52924869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21" y="0"/>
                  </a:moveTo>
                  <a:lnTo>
                    <a:pt x="0" y="7"/>
                  </a:lnTo>
                  <a:lnTo>
                    <a:pt x="2" y="10"/>
                  </a:lnTo>
                  <a:lnTo>
                    <a:pt x="21"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16" name="Freeform 296"/>
            <p:cNvSpPr>
              <a:spLocks noChangeArrowheads="1"/>
            </p:cNvSpPr>
            <p:nvPr/>
          </p:nvSpPr>
          <p:spPr bwMode="auto">
            <a:xfrm>
              <a:off x="3455988" y="2200275"/>
              <a:ext cx="33338" cy="15875"/>
            </a:xfrm>
            <a:custGeom>
              <a:avLst/>
              <a:gdLst>
                <a:gd name="T0" fmla="*/ 52924869 w 21"/>
                <a:gd name="T1" fmla="*/ 0 h 10"/>
                <a:gd name="T2" fmla="*/ 0 w 21"/>
                <a:gd name="T3" fmla="*/ 17641888 h 10"/>
                <a:gd name="T4" fmla="*/ 5040388 w 21"/>
                <a:gd name="T5" fmla="*/ 25201563 h 10"/>
                <a:gd name="T6" fmla="*/ 52924869 w 21"/>
                <a:gd name="T7" fmla="*/ 7561263 h 10"/>
                <a:gd name="T8" fmla="*/ 52924869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21" y="0"/>
                  </a:moveTo>
                  <a:lnTo>
                    <a:pt x="0" y="7"/>
                  </a:lnTo>
                  <a:lnTo>
                    <a:pt x="2" y="10"/>
                  </a:lnTo>
                  <a:lnTo>
                    <a:pt x="21"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17" name="Freeform 297"/>
            <p:cNvSpPr>
              <a:spLocks noChangeArrowheads="1"/>
            </p:cNvSpPr>
            <p:nvPr/>
          </p:nvSpPr>
          <p:spPr bwMode="auto">
            <a:xfrm>
              <a:off x="3455988" y="2192338"/>
              <a:ext cx="33338" cy="19050"/>
            </a:xfrm>
            <a:custGeom>
              <a:avLst/>
              <a:gdLst>
                <a:gd name="T0" fmla="*/ 47884481 w 21"/>
                <a:gd name="T1" fmla="*/ 0 h 12"/>
                <a:gd name="T2" fmla="*/ 0 w 21"/>
                <a:gd name="T3" fmla="*/ 25201563 h 12"/>
                <a:gd name="T4" fmla="*/ 0 w 21"/>
                <a:gd name="T5" fmla="*/ 30241875 h 12"/>
                <a:gd name="T6" fmla="*/ 52924869 w 21"/>
                <a:gd name="T7" fmla="*/ 756126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3"/>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18" name="Freeform 298"/>
            <p:cNvSpPr>
              <a:spLocks noChangeArrowheads="1"/>
            </p:cNvSpPr>
            <p:nvPr/>
          </p:nvSpPr>
          <p:spPr bwMode="auto">
            <a:xfrm>
              <a:off x="3455988" y="2192338"/>
              <a:ext cx="33338" cy="19050"/>
            </a:xfrm>
            <a:custGeom>
              <a:avLst/>
              <a:gdLst>
                <a:gd name="T0" fmla="*/ 47884481 w 21"/>
                <a:gd name="T1" fmla="*/ 0 h 12"/>
                <a:gd name="T2" fmla="*/ 0 w 21"/>
                <a:gd name="T3" fmla="*/ 25201563 h 12"/>
                <a:gd name="T4" fmla="*/ 0 w 21"/>
                <a:gd name="T5" fmla="*/ 30241875 h 12"/>
                <a:gd name="T6" fmla="*/ 52924869 w 21"/>
                <a:gd name="T7" fmla="*/ 756126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3"/>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19" name="Freeform 299"/>
            <p:cNvSpPr>
              <a:spLocks noChangeArrowheads="1"/>
            </p:cNvSpPr>
            <p:nvPr/>
          </p:nvSpPr>
          <p:spPr bwMode="auto">
            <a:xfrm>
              <a:off x="3451225" y="21859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20" name="Freeform 300"/>
            <p:cNvSpPr>
              <a:spLocks noChangeArrowheads="1"/>
            </p:cNvSpPr>
            <p:nvPr/>
          </p:nvSpPr>
          <p:spPr bwMode="auto">
            <a:xfrm>
              <a:off x="3451225" y="21859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21" name="Freeform 301"/>
            <p:cNvSpPr>
              <a:spLocks noChangeArrowheads="1"/>
            </p:cNvSpPr>
            <p:nvPr/>
          </p:nvSpPr>
          <p:spPr bwMode="auto">
            <a:xfrm>
              <a:off x="3448050" y="2181225"/>
              <a:ext cx="38100" cy="15875"/>
            </a:xfrm>
            <a:custGeom>
              <a:avLst/>
              <a:gdLst>
                <a:gd name="T0" fmla="*/ 52924075 w 24"/>
                <a:gd name="T1" fmla="*/ 0 h 10"/>
                <a:gd name="T2" fmla="*/ 0 w 24"/>
                <a:gd name="T3" fmla="*/ 17641888 h 10"/>
                <a:gd name="T4" fmla="*/ 5040313 w 24"/>
                <a:gd name="T5" fmla="*/ 25201563 h 10"/>
                <a:gd name="T6" fmla="*/ 60483750 w 24"/>
                <a:gd name="T7" fmla="*/ 7561263 h 10"/>
                <a:gd name="T8" fmla="*/ 52924075 w 24"/>
                <a:gd name="T9" fmla="*/ 0 h 10"/>
                <a:gd name="T10" fmla="*/ 0 60000 65536"/>
                <a:gd name="T11" fmla="*/ 0 60000 65536"/>
                <a:gd name="T12" fmla="*/ 0 60000 65536"/>
                <a:gd name="T13" fmla="*/ 0 60000 65536"/>
                <a:gd name="T14" fmla="*/ 0 60000 65536"/>
                <a:gd name="T15" fmla="*/ 0 w 24"/>
                <a:gd name="T16" fmla="*/ 0 h 10"/>
                <a:gd name="T17" fmla="*/ 24 w 24"/>
                <a:gd name="T18" fmla="*/ 10 h 10"/>
              </a:gdLst>
              <a:ahLst/>
              <a:cxnLst>
                <a:cxn ang="T10">
                  <a:pos x="T0" y="T1"/>
                </a:cxn>
                <a:cxn ang="T11">
                  <a:pos x="T2" y="T3"/>
                </a:cxn>
                <a:cxn ang="T12">
                  <a:pos x="T4" y="T5"/>
                </a:cxn>
                <a:cxn ang="T13">
                  <a:pos x="T6" y="T7"/>
                </a:cxn>
                <a:cxn ang="T14">
                  <a:pos x="T8" y="T9"/>
                </a:cxn>
              </a:cxnLst>
              <a:rect l="T15" t="T16" r="T17" b="T18"/>
              <a:pathLst>
                <a:path w="24" h="10">
                  <a:moveTo>
                    <a:pt x="21" y="0"/>
                  </a:moveTo>
                  <a:lnTo>
                    <a:pt x="0" y="7"/>
                  </a:lnTo>
                  <a:lnTo>
                    <a:pt x="2" y="10"/>
                  </a:lnTo>
                  <a:lnTo>
                    <a:pt x="24"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22" name="Freeform 302"/>
            <p:cNvSpPr>
              <a:spLocks noChangeArrowheads="1"/>
            </p:cNvSpPr>
            <p:nvPr/>
          </p:nvSpPr>
          <p:spPr bwMode="auto">
            <a:xfrm>
              <a:off x="3448050" y="2181225"/>
              <a:ext cx="38100" cy="15875"/>
            </a:xfrm>
            <a:custGeom>
              <a:avLst/>
              <a:gdLst>
                <a:gd name="T0" fmla="*/ 52924075 w 24"/>
                <a:gd name="T1" fmla="*/ 0 h 10"/>
                <a:gd name="T2" fmla="*/ 0 w 24"/>
                <a:gd name="T3" fmla="*/ 17641888 h 10"/>
                <a:gd name="T4" fmla="*/ 5040313 w 24"/>
                <a:gd name="T5" fmla="*/ 25201563 h 10"/>
                <a:gd name="T6" fmla="*/ 60483750 w 24"/>
                <a:gd name="T7" fmla="*/ 7561263 h 10"/>
                <a:gd name="T8" fmla="*/ 52924075 w 24"/>
                <a:gd name="T9" fmla="*/ 0 h 10"/>
                <a:gd name="T10" fmla="*/ 0 60000 65536"/>
                <a:gd name="T11" fmla="*/ 0 60000 65536"/>
                <a:gd name="T12" fmla="*/ 0 60000 65536"/>
                <a:gd name="T13" fmla="*/ 0 60000 65536"/>
                <a:gd name="T14" fmla="*/ 0 60000 65536"/>
                <a:gd name="T15" fmla="*/ 0 w 24"/>
                <a:gd name="T16" fmla="*/ 0 h 10"/>
                <a:gd name="T17" fmla="*/ 24 w 24"/>
                <a:gd name="T18" fmla="*/ 10 h 10"/>
              </a:gdLst>
              <a:ahLst/>
              <a:cxnLst>
                <a:cxn ang="T10">
                  <a:pos x="T0" y="T1"/>
                </a:cxn>
                <a:cxn ang="T11">
                  <a:pos x="T2" y="T3"/>
                </a:cxn>
                <a:cxn ang="T12">
                  <a:pos x="T4" y="T5"/>
                </a:cxn>
                <a:cxn ang="T13">
                  <a:pos x="T6" y="T7"/>
                </a:cxn>
                <a:cxn ang="T14">
                  <a:pos x="T8" y="T9"/>
                </a:cxn>
              </a:cxnLst>
              <a:rect l="T15" t="T16" r="T17" b="T18"/>
              <a:pathLst>
                <a:path w="24" h="10">
                  <a:moveTo>
                    <a:pt x="21" y="0"/>
                  </a:moveTo>
                  <a:lnTo>
                    <a:pt x="0" y="7"/>
                  </a:lnTo>
                  <a:lnTo>
                    <a:pt x="2" y="10"/>
                  </a:lnTo>
                  <a:lnTo>
                    <a:pt x="24"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23" name="Freeform 303"/>
            <p:cNvSpPr>
              <a:spLocks noChangeArrowheads="1"/>
            </p:cNvSpPr>
            <p:nvPr/>
          </p:nvSpPr>
          <p:spPr bwMode="auto">
            <a:xfrm>
              <a:off x="3448050" y="2174875"/>
              <a:ext cx="33338" cy="17463"/>
            </a:xfrm>
            <a:custGeom>
              <a:avLst/>
              <a:gdLst>
                <a:gd name="T0" fmla="*/ 52924869 w 21"/>
                <a:gd name="T1" fmla="*/ 0 h 11"/>
                <a:gd name="T2" fmla="*/ 0 w 21"/>
                <a:gd name="T3" fmla="*/ 17642393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7"/>
                  </a:lnTo>
                  <a:lnTo>
                    <a:pt x="0" y="11"/>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24" name="Freeform 304"/>
            <p:cNvSpPr>
              <a:spLocks noChangeArrowheads="1"/>
            </p:cNvSpPr>
            <p:nvPr/>
          </p:nvSpPr>
          <p:spPr bwMode="auto">
            <a:xfrm>
              <a:off x="3448050" y="2174875"/>
              <a:ext cx="33338" cy="17463"/>
            </a:xfrm>
            <a:custGeom>
              <a:avLst/>
              <a:gdLst>
                <a:gd name="T0" fmla="*/ 52924869 w 21"/>
                <a:gd name="T1" fmla="*/ 0 h 11"/>
                <a:gd name="T2" fmla="*/ 0 w 21"/>
                <a:gd name="T3" fmla="*/ 17642393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7"/>
                  </a:lnTo>
                  <a:lnTo>
                    <a:pt x="0" y="11"/>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25" name="Freeform 305"/>
            <p:cNvSpPr>
              <a:spLocks noChangeArrowheads="1"/>
            </p:cNvSpPr>
            <p:nvPr/>
          </p:nvSpPr>
          <p:spPr bwMode="auto">
            <a:xfrm>
              <a:off x="3444875" y="2166938"/>
              <a:ext cx="33338" cy="19050"/>
            </a:xfrm>
            <a:custGeom>
              <a:avLst/>
              <a:gdLst>
                <a:gd name="T0" fmla="*/ 52924869 w 21"/>
                <a:gd name="T1" fmla="*/ 0 h 12"/>
                <a:gd name="T2" fmla="*/ 0 w 21"/>
                <a:gd name="T3" fmla="*/ 22682200 h 12"/>
                <a:gd name="T4" fmla="*/ 5040388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2"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26" name="Freeform 306"/>
            <p:cNvSpPr>
              <a:spLocks noChangeArrowheads="1"/>
            </p:cNvSpPr>
            <p:nvPr/>
          </p:nvSpPr>
          <p:spPr bwMode="auto">
            <a:xfrm>
              <a:off x="3444875" y="2166938"/>
              <a:ext cx="33338" cy="19050"/>
            </a:xfrm>
            <a:custGeom>
              <a:avLst/>
              <a:gdLst>
                <a:gd name="T0" fmla="*/ 52924869 w 21"/>
                <a:gd name="T1" fmla="*/ 0 h 12"/>
                <a:gd name="T2" fmla="*/ 0 w 21"/>
                <a:gd name="T3" fmla="*/ 22682200 h 12"/>
                <a:gd name="T4" fmla="*/ 5040388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2"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27" name="Freeform 307"/>
            <p:cNvSpPr>
              <a:spLocks noChangeArrowheads="1"/>
            </p:cNvSpPr>
            <p:nvPr/>
          </p:nvSpPr>
          <p:spPr bwMode="auto">
            <a:xfrm>
              <a:off x="3444875" y="2159000"/>
              <a:ext cx="33338" cy="19050"/>
            </a:xfrm>
            <a:custGeom>
              <a:avLst/>
              <a:gdLst>
                <a:gd name="T0" fmla="*/ 47884481 w 21"/>
                <a:gd name="T1" fmla="*/ 0 h 12"/>
                <a:gd name="T2" fmla="*/ 0 w 21"/>
                <a:gd name="T3" fmla="*/ 25201563 h 12"/>
                <a:gd name="T4" fmla="*/ 0 w 21"/>
                <a:gd name="T5" fmla="*/ 30241875 h 12"/>
                <a:gd name="T6" fmla="*/ 52924869 w 21"/>
                <a:gd name="T7" fmla="*/ 504031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2"/>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28" name="Freeform 308"/>
            <p:cNvSpPr>
              <a:spLocks noChangeArrowheads="1"/>
            </p:cNvSpPr>
            <p:nvPr/>
          </p:nvSpPr>
          <p:spPr bwMode="auto">
            <a:xfrm>
              <a:off x="3444875" y="2159000"/>
              <a:ext cx="33338" cy="19050"/>
            </a:xfrm>
            <a:custGeom>
              <a:avLst/>
              <a:gdLst>
                <a:gd name="T0" fmla="*/ 47884481 w 21"/>
                <a:gd name="T1" fmla="*/ 0 h 12"/>
                <a:gd name="T2" fmla="*/ 0 w 21"/>
                <a:gd name="T3" fmla="*/ 25201563 h 12"/>
                <a:gd name="T4" fmla="*/ 0 w 21"/>
                <a:gd name="T5" fmla="*/ 30241875 h 12"/>
                <a:gd name="T6" fmla="*/ 52924869 w 21"/>
                <a:gd name="T7" fmla="*/ 504031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29" name="Freeform 309"/>
            <p:cNvSpPr>
              <a:spLocks noChangeArrowheads="1"/>
            </p:cNvSpPr>
            <p:nvPr/>
          </p:nvSpPr>
          <p:spPr bwMode="auto">
            <a:xfrm>
              <a:off x="3440113" y="2155825"/>
              <a:ext cx="34925" cy="14288"/>
            </a:xfrm>
            <a:custGeom>
              <a:avLst/>
              <a:gdLst>
                <a:gd name="T0" fmla="*/ 55443438 w 22"/>
                <a:gd name="T1" fmla="*/ 0 h 9"/>
                <a:gd name="T2" fmla="*/ 0 w 22"/>
                <a:gd name="T3" fmla="*/ 17642505 h 9"/>
                <a:gd name="T4" fmla="*/ 0 w 22"/>
                <a:gd name="T5" fmla="*/ 22682994 h 9"/>
                <a:gd name="T6" fmla="*/ 55443438 w 22"/>
                <a:gd name="T7" fmla="*/ 5040489 h 9"/>
                <a:gd name="T8" fmla="*/ 55443438 w 22"/>
                <a:gd name="T9" fmla="*/ 0 h 9"/>
                <a:gd name="T10" fmla="*/ 0 60000 65536"/>
                <a:gd name="T11" fmla="*/ 0 60000 65536"/>
                <a:gd name="T12" fmla="*/ 0 60000 65536"/>
                <a:gd name="T13" fmla="*/ 0 60000 65536"/>
                <a:gd name="T14" fmla="*/ 0 60000 65536"/>
                <a:gd name="T15" fmla="*/ 0 w 22"/>
                <a:gd name="T16" fmla="*/ 0 h 9"/>
                <a:gd name="T17" fmla="*/ 22 w 22"/>
                <a:gd name="T18" fmla="*/ 9 h 9"/>
              </a:gdLst>
              <a:ahLst/>
              <a:cxnLst>
                <a:cxn ang="T10">
                  <a:pos x="T0" y="T1"/>
                </a:cxn>
                <a:cxn ang="T11">
                  <a:pos x="T2" y="T3"/>
                </a:cxn>
                <a:cxn ang="T12">
                  <a:pos x="T4" y="T5"/>
                </a:cxn>
                <a:cxn ang="T13">
                  <a:pos x="T6" y="T7"/>
                </a:cxn>
                <a:cxn ang="T14">
                  <a:pos x="T8" y="T9"/>
                </a:cxn>
              </a:cxnLst>
              <a:rect l="T15" t="T16" r="T17" b="T18"/>
              <a:pathLst>
                <a:path w="22" h="9">
                  <a:moveTo>
                    <a:pt x="22" y="0"/>
                  </a:moveTo>
                  <a:lnTo>
                    <a:pt x="0" y="7"/>
                  </a:lnTo>
                  <a:lnTo>
                    <a:pt x="0" y="9"/>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30" name="Freeform 310"/>
            <p:cNvSpPr>
              <a:spLocks noChangeArrowheads="1"/>
            </p:cNvSpPr>
            <p:nvPr/>
          </p:nvSpPr>
          <p:spPr bwMode="auto">
            <a:xfrm>
              <a:off x="3440113" y="2155825"/>
              <a:ext cx="34925" cy="14288"/>
            </a:xfrm>
            <a:custGeom>
              <a:avLst/>
              <a:gdLst>
                <a:gd name="T0" fmla="*/ 55443438 w 22"/>
                <a:gd name="T1" fmla="*/ 0 h 9"/>
                <a:gd name="T2" fmla="*/ 0 w 22"/>
                <a:gd name="T3" fmla="*/ 17642505 h 9"/>
                <a:gd name="T4" fmla="*/ 0 w 22"/>
                <a:gd name="T5" fmla="*/ 22682994 h 9"/>
                <a:gd name="T6" fmla="*/ 55443438 w 22"/>
                <a:gd name="T7" fmla="*/ 5040489 h 9"/>
                <a:gd name="T8" fmla="*/ 55443438 w 22"/>
                <a:gd name="T9" fmla="*/ 0 h 9"/>
                <a:gd name="T10" fmla="*/ 0 60000 65536"/>
                <a:gd name="T11" fmla="*/ 0 60000 65536"/>
                <a:gd name="T12" fmla="*/ 0 60000 65536"/>
                <a:gd name="T13" fmla="*/ 0 60000 65536"/>
                <a:gd name="T14" fmla="*/ 0 60000 65536"/>
                <a:gd name="T15" fmla="*/ 0 w 22"/>
                <a:gd name="T16" fmla="*/ 0 h 9"/>
                <a:gd name="T17" fmla="*/ 22 w 22"/>
                <a:gd name="T18" fmla="*/ 9 h 9"/>
              </a:gdLst>
              <a:ahLst/>
              <a:cxnLst>
                <a:cxn ang="T10">
                  <a:pos x="T0" y="T1"/>
                </a:cxn>
                <a:cxn ang="T11">
                  <a:pos x="T2" y="T3"/>
                </a:cxn>
                <a:cxn ang="T12">
                  <a:pos x="T4" y="T5"/>
                </a:cxn>
                <a:cxn ang="T13">
                  <a:pos x="T6" y="T7"/>
                </a:cxn>
                <a:cxn ang="T14">
                  <a:pos x="T8" y="T9"/>
                </a:cxn>
              </a:cxnLst>
              <a:rect l="T15" t="T16" r="T17" b="T18"/>
              <a:pathLst>
                <a:path w="22" h="9">
                  <a:moveTo>
                    <a:pt x="22" y="0"/>
                  </a:moveTo>
                  <a:lnTo>
                    <a:pt x="0" y="7"/>
                  </a:lnTo>
                  <a:lnTo>
                    <a:pt x="0" y="9"/>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31" name="Freeform 311"/>
            <p:cNvSpPr>
              <a:spLocks noChangeArrowheads="1"/>
            </p:cNvSpPr>
            <p:nvPr/>
          </p:nvSpPr>
          <p:spPr bwMode="auto">
            <a:xfrm>
              <a:off x="3436938" y="2147888"/>
              <a:ext cx="38100" cy="19050"/>
            </a:xfrm>
            <a:custGeom>
              <a:avLst/>
              <a:gdLst>
                <a:gd name="T0" fmla="*/ 52924075 w 24"/>
                <a:gd name="T1" fmla="*/ 0 h 12"/>
                <a:gd name="T2" fmla="*/ 0 w 24"/>
                <a:gd name="T3" fmla="*/ 22682200 h 12"/>
                <a:gd name="T4" fmla="*/ 5040313 w 24"/>
                <a:gd name="T5" fmla="*/ 30241875 h 12"/>
                <a:gd name="T6" fmla="*/ 60483750 w 24"/>
                <a:gd name="T7" fmla="*/ 504031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9"/>
                  </a:lnTo>
                  <a:lnTo>
                    <a:pt x="2" y="12"/>
                  </a:lnTo>
                  <a:lnTo>
                    <a:pt x="24"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32" name="Freeform 312"/>
            <p:cNvSpPr>
              <a:spLocks noChangeArrowheads="1"/>
            </p:cNvSpPr>
            <p:nvPr/>
          </p:nvSpPr>
          <p:spPr bwMode="auto">
            <a:xfrm>
              <a:off x="3436938" y="2147888"/>
              <a:ext cx="38100" cy="19050"/>
            </a:xfrm>
            <a:custGeom>
              <a:avLst/>
              <a:gdLst>
                <a:gd name="T0" fmla="*/ 52924075 w 24"/>
                <a:gd name="T1" fmla="*/ 0 h 12"/>
                <a:gd name="T2" fmla="*/ 0 w 24"/>
                <a:gd name="T3" fmla="*/ 22682200 h 12"/>
                <a:gd name="T4" fmla="*/ 5040313 w 24"/>
                <a:gd name="T5" fmla="*/ 30241875 h 12"/>
                <a:gd name="T6" fmla="*/ 60483750 w 24"/>
                <a:gd name="T7" fmla="*/ 504031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9"/>
                  </a:lnTo>
                  <a:lnTo>
                    <a:pt x="2" y="12"/>
                  </a:lnTo>
                  <a:lnTo>
                    <a:pt x="24"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33" name="Freeform 313"/>
            <p:cNvSpPr>
              <a:spLocks noChangeArrowheads="1"/>
            </p:cNvSpPr>
            <p:nvPr/>
          </p:nvSpPr>
          <p:spPr bwMode="auto">
            <a:xfrm>
              <a:off x="3436938" y="2139950"/>
              <a:ext cx="33338" cy="19050"/>
            </a:xfrm>
            <a:custGeom>
              <a:avLst/>
              <a:gdLst>
                <a:gd name="T0" fmla="*/ 52924869 w 21"/>
                <a:gd name="T1" fmla="*/ 0 h 12"/>
                <a:gd name="T2" fmla="*/ 0 w 21"/>
                <a:gd name="T3" fmla="*/ 25201563 h 12"/>
                <a:gd name="T4" fmla="*/ 0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34" name="Freeform 314"/>
            <p:cNvSpPr>
              <a:spLocks noChangeArrowheads="1"/>
            </p:cNvSpPr>
            <p:nvPr/>
          </p:nvSpPr>
          <p:spPr bwMode="auto">
            <a:xfrm>
              <a:off x="3436938" y="2139950"/>
              <a:ext cx="33338" cy="19050"/>
            </a:xfrm>
            <a:custGeom>
              <a:avLst/>
              <a:gdLst>
                <a:gd name="T0" fmla="*/ 52924869 w 21"/>
                <a:gd name="T1" fmla="*/ 0 h 12"/>
                <a:gd name="T2" fmla="*/ 0 w 21"/>
                <a:gd name="T3" fmla="*/ 25201563 h 12"/>
                <a:gd name="T4" fmla="*/ 0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35" name="Freeform 315"/>
            <p:cNvSpPr>
              <a:spLocks noChangeArrowheads="1"/>
            </p:cNvSpPr>
            <p:nvPr/>
          </p:nvSpPr>
          <p:spPr bwMode="auto">
            <a:xfrm>
              <a:off x="3433763" y="2133600"/>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36" name="Freeform 316"/>
            <p:cNvSpPr>
              <a:spLocks noChangeArrowheads="1"/>
            </p:cNvSpPr>
            <p:nvPr/>
          </p:nvSpPr>
          <p:spPr bwMode="auto">
            <a:xfrm>
              <a:off x="3433763" y="2133600"/>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37" name="Freeform 317"/>
            <p:cNvSpPr>
              <a:spLocks noChangeArrowheads="1"/>
            </p:cNvSpPr>
            <p:nvPr/>
          </p:nvSpPr>
          <p:spPr bwMode="auto">
            <a:xfrm>
              <a:off x="3429000" y="2128838"/>
              <a:ext cx="38100" cy="15875"/>
            </a:xfrm>
            <a:custGeom>
              <a:avLst/>
              <a:gdLst>
                <a:gd name="T0" fmla="*/ 55443438 w 24"/>
                <a:gd name="T1" fmla="*/ 0 h 10"/>
                <a:gd name="T2" fmla="*/ 0 w 24"/>
                <a:gd name="T3" fmla="*/ 17641888 h 10"/>
                <a:gd name="T4" fmla="*/ 7561263 w 24"/>
                <a:gd name="T5" fmla="*/ 25201563 h 10"/>
                <a:gd name="T6" fmla="*/ 60483750 w 24"/>
                <a:gd name="T7" fmla="*/ 7561263 h 10"/>
                <a:gd name="T8" fmla="*/ 55443438 w 24"/>
                <a:gd name="T9" fmla="*/ 0 h 10"/>
                <a:gd name="T10" fmla="*/ 0 60000 65536"/>
                <a:gd name="T11" fmla="*/ 0 60000 65536"/>
                <a:gd name="T12" fmla="*/ 0 60000 65536"/>
                <a:gd name="T13" fmla="*/ 0 60000 65536"/>
                <a:gd name="T14" fmla="*/ 0 60000 65536"/>
                <a:gd name="T15" fmla="*/ 0 w 24"/>
                <a:gd name="T16" fmla="*/ 0 h 10"/>
                <a:gd name="T17" fmla="*/ 24 w 24"/>
                <a:gd name="T18" fmla="*/ 10 h 10"/>
              </a:gdLst>
              <a:ahLst/>
              <a:cxnLst>
                <a:cxn ang="T10">
                  <a:pos x="T0" y="T1"/>
                </a:cxn>
                <a:cxn ang="T11">
                  <a:pos x="T2" y="T3"/>
                </a:cxn>
                <a:cxn ang="T12">
                  <a:pos x="T4" y="T5"/>
                </a:cxn>
                <a:cxn ang="T13">
                  <a:pos x="T6" y="T7"/>
                </a:cxn>
                <a:cxn ang="T14">
                  <a:pos x="T8" y="T9"/>
                </a:cxn>
              </a:cxnLst>
              <a:rect l="T15" t="T16" r="T17" b="T18"/>
              <a:pathLst>
                <a:path w="24" h="10">
                  <a:moveTo>
                    <a:pt x="22" y="0"/>
                  </a:moveTo>
                  <a:lnTo>
                    <a:pt x="0" y="7"/>
                  </a:lnTo>
                  <a:lnTo>
                    <a:pt x="3" y="10"/>
                  </a:lnTo>
                  <a:lnTo>
                    <a:pt x="24" y="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38" name="Freeform 318"/>
            <p:cNvSpPr>
              <a:spLocks noChangeArrowheads="1"/>
            </p:cNvSpPr>
            <p:nvPr/>
          </p:nvSpPr>
          <p:spPr bwMode="auto">
            <a:xfrm>
              <a:off x="3429000" y="2128838"/>
              <a:ext cx="38100" cy="15875"/>
            </a:xfrm>
            <a:custGeom>
              <a:avLst/>
              <a:gdLst>
                <a:gd name="T0" fmla="*/ 55443438 w 24"/>
                <a:gd name="T1" fmla="*/ 0 h 10"/>
                <a:gd name="T2" fmla="*/ 0 w 24"/>
                <a:gd name="T3" fmla="*/ 17641888 h 10"/>
                <a:gd name="T4" fmla="*/ 7561263 w 24"/>
                <a:gd name="T5" fmla="*/ 25201563 h 10"/>
                <a:gd name="T6" fmla="*/ 60483750 w 24"/>
                <a:gd name="T7" fmla="*/ 7561263 h 10"/>
                <a:gd name="T8" fmla="*/ 55443438 w 24"/>
                <a:gd name="T9" fmla="*/ 0 h 10"/>
                <a:gd name="T10" fmla="*/ 0 60000 65536"/>
                <a:gd name="T11" fmla="*/ 0 60000 65536"/>
                <a:gd name="T12" fmla="*/ 0 60000 65536"/>
                <a:gd name="T13" fmla="*/ 0 60000 65536"/>
                <a:gd name="T14" fmla="*/ 0 60000 65536"/>
                <a:gd name="T15" fmla="*/ 0 w 24"/>
                <a:gd name="T16" fmla="*/ 0 h 10"/>
                <a:gd name="T17" fmla="*/ 24 w 24"/>
                <a:gd name="T18" fmla="*/ 10 h 10"/>
              </a:gdLst>
              <a:ahLst/>
              <a:cxnLst>
                <a:cxn ang="T10">
                  <a:pos x="T0" y="T1"/>
                </a:cxn>
                <a:cxn ang="T11">
                  <a:pos x="T2" y="T3"/>
                </a:cxn>
                <a:cxn ang="T12">
                  <a:pos x="T4" y="T5"/>
                </a:cxn>
                <a:cxn ang="T13">
                  <a:pos x="T6" y="T7"/>
                </a:cxn>
                <a:cxn ang="T14">
                  <a:pos x="T8" y="T9"/>
                </a:cxn>
              </a:cxnLst>
              <a:rect l="T15" t="T16" r="T17" b="T18"/>
              <a:pathLst>
                <a:path w="24" h="10">
                  <a:moveTo>
                    <a:pt x="22" y="0"/>
                  </a:moveTo>
                  <a:lnTo>
                    <a:pt x="0" y="7"/>
                  </a:lnTo>
                  <a:lnTo>
                    <a:pt x="3" y="10"/>
                  </a:lnTo>
                  <a:lnTo>
                    <a:pt x="24" y="3"/>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39" name="Freeform 319"/>
            <p:cNvSpPr>
              <a:spLocks noChangeArrowheads="1"/>
            </p:cNvSpPr>
            <p:nvPr/>
          </p:nvSpPr>
          <p:spPr bwMode="auto">
            <a:xfrm>
              <a:off x="3429000" y="2120900"/>
              <a:ext cx="34925" cy="19050"/>
            </a:xfrm>
            <a:custGeom>
              <a:avLst/>
              <a:gdLst>
                <a:gd name="T0" fmla="*/ 55443438 w 22"/>
                <a:gd name="T1" fmla="*/ 0 h 12"/>
                <a:gd name="T2" fmla="*/ 0 w 22"/>
                <a:gd name="T3" fmla="*/ 25201563 h 12"/>
                <a:gd name="T4" fmla="*/ 0 w 22"/>
                <a:gd name="T5" fmla="*/ 30241875 h 12"/>
                <a:gd name="T6" fmla="*/ 55443438 w 22"/>
                <a:gd name="T7" fmla="*/ 756126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10"/>
                  </a:lnTo>
                  <a:lnTo>
                    <a:pt x="0" y="12"/>
                  </a:lnTo>
                  <a:lnTo>
                    <a:pt x="22" y="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40" name="Freeform 320"/>
            <p:cNvSpPr>
              <a:spLocks noChangeArrowheads="1"/>
            </p:cNvSpPr>
            <p:nvPr/>
          </p:nvSpPr>
          <p:spPr bwMode="auto">
            <a:xfrm>
              <a:off x="3429000" y="2120900"/>
              <a:ext cx="34925" cy="19050"/>
            </a:xfrm>
            <a:custGeom>
              <a:avLst/>
              <a:gdLst>
                <a:gd name="T0" fmla="*/ 55443438 w 22"/>
                <a:gd name="T1" fmla="*/ 0 h 12"/>
                <a:gd name="T2" fmla="*/ 0 w 22"/>
                <a:gd name="T3" fmla="*/ 25201563 h 12"/>
                <a:gd name="T4" fmla="*/ 0 w 22"/>
                <a:gd name="T5" fmla="*/ 30241875 h 12"/>
                <a:gd name="T6" fmla="*/ 55443438 w 22"/>
                <a:gd name="T7" fmla="*/ 756126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10"/>
                  </a:lnTo>
                  <a:lnTo>
                    <a:pt x="0" y="12"/>
                  </a:lnTo>
                  <a:lnTo>
                    <a:pt x="22" y="3"/>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41" name="Freeform 321"/>
            <p:cNvSpPr>
              <a:spLocks noChangeArrowheads="1"/>
            </p:cNvSpPr>
            <p:nvPr/>
          </p:nvSpPr>
          <p:spPr bwMode="auto">
            <a:xfrm>
              <a:off x="3508375" y="2200275"/>
              <a:ext cx="33338" cy="19050"/>
            </a:xfrm>
            <a:custGeom>
              <a:avLst/>
              <a:gdLst>
                <a:gd name="T0" fmla="*/ 52924869 w 21"/>
                <a:gd name="T1" fmla="*/ 0 h 12"/>
                <a:gd name="T2" fmla="*/ 0 w 21"/>
                <a:gd name="T3" fmla="*/ 17641888 h 12"/>
                <a:gd name="T4" fmla="*/ 5040388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7"/>
                  </a:lnTo>
                  <a:lnTo>
                    <a:pt x="2" y="12"/>
                  </a:lnTo>
                  <a:lnTo>
                    <a:pt x="21"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42" name="Freeform 322"/>
            <p:cNvSpPr>
              <a:spLocks noChangeArrowheads="1"/>
            </p:cNvSpPr>
            <p:nvPr/>
          </p:nvSpPr>
          <p:spPr bwMode="auto">
            <a:xfrm>
              <a:off x="3508375" y="2200275"/>
              <a:ext cx="33338" cy="19050"/>
            </a:xfrm>
            <a:custGeom>
              <a:avLst/>
              <a:gdLst>
                <a:gd name="T0" fmla="*/ 52924869 w 21"/>
                <a:gd name="T1" fmla="*/ 0 h 12"/>
                <a:gd name="T2" fmla="*/ 0 w 21"/>
                <a:gd name="T3" fmla="*/ 17641888 h 12"/>
                <a:gd name="T4" fmla="*/ 5040388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7"/>
                  </a:lnTo>
                  <a:lnTo>
                    <a:pt x="2" y="12"/>
                  </a:lnTo>
                  <a:lnTo>
                    <a:pt x="21"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43" name="Freeform 323"/>
            <p:cNvSpPr>
              <a:spLocks noChangeArrowheads="1"/>
            </p:cNvSpPr>
            <p:nvPr/>
          </p:nvSpPr>
          <p:spPr bwMode="auto">
            <a:xfrm>
              <a:off x="3508375" y="2192338"/>
              <a:ext cx="33338" cy="19050"/>
            </a:xfrm>
            <a:custGeom>
              <a:avLst/>
              <a:gdLst>
                <a:gd name="T0" fmla="*/ 47884481 w 21"/>
                <a:gd name="T1" fmla="*/ 0 h 12"/>
                <a:gd name="T2" fmla="*/ 0 w 21"/>
                <a:gd name="T3" fmla="*/ 25201563 h 12"/>
                <a:gd name="T4" fmla="*/ 0 w 21"/>
                <a:gd name="T5" fmla="*/ 30241875 h 12"/>
                <a:gd name="T6" fmla="*/ 52924869 w 21"/>
                <a:gd name="T7" fmla="*/ 756126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3"/>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44" name="Freeform 324"/>
            <p:cNvSpPr>
              <a:spLocks noChangeArrowheads="1"/>
            </p:cNvSpPr>
            <p:nvPr/>
          </p:nvSpPr>
          <p:spPr bwMode="auto">
            <a:xfrm>
              <a:off x="3508375" y="2192338"/>
              <a:ext cx="33338" cy="19050"/>
            </a:xfrm>
            <a:custGeom>
              <a:avLst/>
              <a:gdLst>
                <a:gd name="T0" fmla="*/ 47884481 w 21"/>
                <a:gd name="T1" fmla="*/ 0 h 12"/>
                <a:gd name="T2" fmla="*/ 0 w 21"/>
                <a:gd name="T3" fmla="*/ 25201563 h 12"/>
                <a:gd name="T4" fmla="*/ 0 w 21"/>
                <a:gd name="T5" fmla="*/ 30241875 h 12"/>
                <a:gd name="T6" fmla="*/ 52924869 w 21"/>
                <a:gd name="T7" fmla="*/ 756126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3"/>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45" name="Freeform 325"/>
            <p:cNvSpPr>
              <a:spLocks noChangeArrowheads="1"/>
            </p:cNvSpPr>
            <p:nvPr/>
          </p:nvSpPr>
          <p:spPr bwMode="auto">
            <a:xfrm>
              <a:off x="3505200" y="218598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46" name="Freeform 326"/>
            <p:cNvSpPr>
              <a:spLocks noChangeArrowheads="1"/>
            </p:cNvSpPr>
            <p:nvPr/>
          </p:nvSpPr>
          <p:spPr bwMode="auto">
            <a:xfrm>
              <a:off x="3505200" y="218598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47" name="Freeform 327"/>
            <p:cNvSpPr>
              <a:spLocks noChangeArrowheads="1"/>
            </p:cNvSpPr>
            <p:nvPr/>
          </p:nvSpPr>
          <p:spPr bwMode="auto">
            <a:xfrm>
              <a:off x="3500438" y="2181225"/>
              <a:ext cx="34925" cy="15875"/>
            </a:xfrm>
            <a:custGeom>
              <a:avLst/>
              <a:gdLst>
                <a:gd name="T0" fmla="*/ 55443438 w 22"/>
                <a:gd name="T1" fmla="*/ 0 h 10"/>
                <a:gd name="T2" fmla="*/ 0 w 22"/>
                <a:gd name="T3" fmla="*/ 17641888 h 10"/>
                <a:gd name="T4" fmla="*/ 7561263 w 22"/>
                <a:gd name="T5" fmla="*/ 25201563 h 10"/>
                <a:gd name="T6" fmla="*/ 55443438 w 22"/>
                <a:gd name="T7" fmla="*/ 7561263 h 10"/>
                <a:gd name="T8" fmla="*/ 55443438 w 22"/>
                <a:gd name="T9" fmla="*/ 0 h 10"/>
                <a:gd name="T10" fmla="*/ 0 60000 65536"/>
                <a:gd name="T11" fmla="*/ 0 60000 65536"/>
                <a:gd name="T12" fmla="*/ 0 60000 65536"/>
                <a:gd name="T13" fmla="*/ 0 60000 65536"/>
                <a:gd name="T14" fmla="*/ 0 60000 65536"/>
                <a:gd name="T15" fmla="*/ 0 w 22"/>
                <a:gd name="T16" fmla="*/ 0 h 10"/>
                <a:gd name="T17" fmla="*/ 22 w 22"/>
                <a:gd name="T18" fmla="*/ 10 h 10"/>
              </a:gdLst>
              <a:ahLst/>
              <a:cxnLst>
                <a:cxn ang="T10">
                  <a:pos x="T0" y="T1"/>
                </a:cxn>
                <a:cxn ang="T11">
                  <a:pos x="T2" y="T3"/>
                </a:cxn>
                <a:cxn ang="T12">
                  <a:pos x="T4" y="T5"/>
                </a:cxn>
                <a:cxn ang="T13">
                  <a:pos x="T6" y="T7"/>
                </a:cxn>
                <a:cxn ang="T14">
                  <a:pos x="T8" y="T9"/>
                </a:cxn>
              </a:cxnLst>
              <a:rect l="T15" t="T16" r="T17" b="T18"/>
              <a:pathLst>
                <a:path w="22" h="10">
                  <a:moveTo>
                    <a:pt x="22" y="0"/>
                  </a:moveTo>
                  <a:lnTo>
                    <a:pt x="0" y="7"/>
                  </a:lnTo>
                  <a:lnTo>
                    <a:pt x="3" y="10"/>
                  </a:lnTo>
                  <a:lnTo>
                    <a:pt x="22" y="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48" name="Freeform 328"/>
            <p:cNvSpPr>
              <a:spLocks noChangeArrowheads="1"/>
            </p:cNvSpPr>
            <p:nvPr/>
          </p:nvSpPr>
          <p:spPr bwMode="auto">
            <a:xfrm>
              <a:off x="3500438" y="2181225"/>
              <a:ext cx="34925" cy="15875"/>
            </a:xfrm>
            <a:custGeom>
              <a:avLst/>
              <a:gdLst>
                <a:gd name="T0" fmla="*/ 55443438 w 22"/>
                <a:gd name="T1" fmla="*/ 0 h 10"/>
                <a:gd name="T2" fmla="*/ 0 w 22"/>
                <a:gd name="T3" fmla="*/ 17641888 h 10"/>
                <a:gd name="T4" fmla="*/ 7561263 w 22"/>
                <a:gd name="T5" fmla="*/ 25201563 h 10"/>
                <a:gd name="T6" fmla="*/ 55443438 w 22"/>
                <a:gd name="T7" fmla="*/ 7561263 h 10"/>
                <a:gd name="T8" fmla="*/ 55443438 w 22"/>
                <a:gd name="T9" fmla="*/ 0 h 10"/>
                <a:gd name="T10" fmla="*/ 0 60000 65536"/>
                <a:gd name="T11" fmla="*/ 0 60000 65536"/>
                <a:gd name="T12" fmla="*/ 0 60000 65536"/>
                <a:gd name="T13" fmla="*/ 0 60000 65536"/>
                <a:gd name="T14" fmla="*/ 0 60000 65536"/>
                <a:gd name="T15" fmla="*/ 0 w 22"/>
                <a:gd name="T16" fmla="*/ 0 h 10"/>
                <a:gd name="T17" fmla="*/ 22 w 22"/>
                <a:gd name="T18" fmla="*/ 10 h 10"/>
              </a:gdLst>
              <a:ahLst/>
              <a:cxnLst>
                <a:cxn ang="T10">
                  <a:pos x="T0" y="T1"/>
                </a:cxn>
                <a:cxn ang="T11">
                  <a:pos x="T2" y="T3"/>
                </a:cxn>
                <a:cxn ang="T12">
                  <a:pos x="T4" y="T5"/>
                </a:cxn>
                <a:cxn ang="T13">
                  <a:pos x="T6" y="T7"/>
                </a:cxn>
                <a:cxn ang="T14">
                  <a:pos x="T8" y="T9"/>
                </a:cxn>
              </a:cxnLst>
              <a:rect l="T15" t="T16" r="T17" b="T18"/>
              <a:pathLst>
                <a:path w="22" h="10">
                  <a:moveTo>
                    <a:pt x="22" y="0"/>
                  </a:moveTo>
                  <a:lnTo>
                    <a:pt x="0" y="7"/>
                  </a:lnTo>
                  <a:lnTo>
                    <a:pt x="3" y="10"/>
                  </a:lnTo>
                  <a:lnTo>
                    <a:pt x="22" y="3"/>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49" name="Freeform 329"/>
            <p:cNvSpPr>
              <a:spLocks noChangeArrowheads="1"/>
            </p:cNvSpPr>
            <p:nvPr/>
          </p:nvSpPr>
          <p:spPr bwMode="auto">
            <a:xfrm>
              <a:off x="3500438" y="2174875"/>
              <a:ext cx="34925" cy="17463"/>
            </a:xfrm>
            <a:custGeom>
              <a:avLst/>
              <a:gdLst>
                <a:gd name="T0" fmla="*/ 47883763 w 22"/>
                <a:gd name="T1" fmla="*/ 0 h 11"/>
                <a:gd name="T2" fmla="*/ 0 w 22"/>
                <a:gd name="T3" fmla="*/ 22682849 h 11"/>
                <a:gd name="T4" fmla="*/ 0 w 22"/>
                <a:gd name="T5" fmla="*/ 27723306 h 11"/>
                <a:gd name="T6" fmla="*/ 55443438 w 22"/>
                <a:gd name="T7" fmla="*/ 5040457 h 11"/>
                <a:gd name="T8" fmla="*/ 47883763 w 22"/>
                <a:gd name="T9" fmla="*/ 0 h 11"/>
                <a:gd name="T10" fmla="*/ 0 60000 65536"/>
                <a:gd name="T11" fmla="*/ 0 60000 65536"/>
                <a:gd name="T12" fmla="*/ 0 60000 65536"/>
                <a:gd name="T13" fmla="*/ 0 60000 65536"/>
                <a:gd name="T14" fmla="*/ 0 60000 65536"/>
                <a:gd name="T15" fmla="*/ 0 w 22"/>
                <a:gd name="T16" fmla="*/ 0 h 11"/>
                <a:gd name="T17" fmla="*/ 22 w 22"/>
                <a:gd name="T18" fmla="*/ 11 h 11"/>
              </a:gdLst>
              <a:ahLst/>
              <a:cxnLst>
                <a:cxn ang="T10">
                  <a:pos x="T0" y="T1"/>
                </a:cxn>
                <a:cxn ang="T11">
                  <a:pos x="T2" y="T3"/>
                </a:cxn>
                <a:cxn ang="T12">
                  <a:pos x="T4" y="T5"/>
                </a:cxn>
                <a:cxn ang="T13">
                  <a:pos x="T6" y="T7"/>
                </a:cxn>
                <a:cxn ang="T14">
                  <a:pos x="T8" y="T9"/>
                </a:cxn>
              </a:cxnLst>
              <a:rect l="T15" t="T16" r="T17" b="T18"/>
              <a:pathLst>
                <a:path w="22" h="11">
                  <a:moveTo>
                    <a:pt x="19" y="0"/>
                  </a:moveTo>
                  <a:lnTo>
                    <a:pt x="0" y="9"/>
                  </a:lnTo>
                  <a:lnTo>
                    <a:pt x="0" y="11"/>
                  </a:lnTo>
                  <a:lnTo>
                    <a:pt x="22" y="2"/>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50" name="Freeform 330"/>
            <p:cNvSpPr>
              <a:spLocks noChangeArrowheads="1"/>
            </p:cNvSpPr>
            <p:nvPr/>
          </p:nvSpPr>
          <p:spPr bwMode="auto">
            <a:xfrm>
              <a:off x="3500438" y="2174875"/>
              <a:ext cx="34925" cy="17463"/>
            </a:xfrm>
            <a:custGeom>
              <a:avLst/>
              <a:gdLst>
                <a:gd name="T0" fmla="*/ 47883763 w 22"/>
                <a:gd name="T1" fmla="*/ 0 h 11"/>
                <a:gd name="T2" fmla="*/ 0 w 22"/>
                <a:gd name="T3" fmla="*/ 22682849 h 11"/>
                <a:gd name="T4" fmla="*/ 0 w 22"/>
                <a:gd name="T5" fmla="*/ 27723306 h 11"/>
                <a:gd name="T6" fmla="*/ 55443438 w 22"/>
                <a:gd name="T7" fmla="*/ 5040457 h 11"/>
                <a:gd name="T8" fmla="*/ 47883763 w 22"/>
                <a:gd name="T9" fmla="*/ 0 h 11"/>
                <a:gd name="T10" fmla="*/ 0 60000 65536"/>
                <a:gd name="T11" fmla="*/ 0 60000 65536"/>
                <a:gd name="T12" fmla="*/ 0 60000 65536"/>
                <a:gd name="T13" fmla="*/ 0 60000 65536"/>
                <a:gd name="T14" fmla="*/ 0 60000 65536"/>
                <a:gd name="T15" fmla="*/ 0 w 22"/>
                <a:gd name="T16" fmla="*/ 0 h 11"/>
                <a:gd name="T17" fmla="*/ 22 w 22"/>
                <a:gd name="T18" fmla="*/ 11 h 11"/>
              </a:gdLst>
              <a:ahLst/>
              <a:cxnLst>
                <a:cxn ang="T10">
                  <a:pos x="T0" y="T1"/>
                </a:cxn>
                <a:cxn ang="T11">
                  <a:pos x="T2" y="T3"/>
                </a:cxn>
                <a:cxn ang="T12">
                  <a:pos x="T4" y="T5"/>
                </a:cxn>
                <a:cxn ang="T13">
                  <a:pos x="T6" y="T7"/>
                </a:cxn>
                <a:cxn ang="T14">
                  <a:pos x="T8" y="T9"/>
                </a:cxn>
              </a:cxnLst>
              <a:rect l="T15" t="T16" r="T17" b="T18"/>
              <a:pathLst>
                <a:path w="22" h="11">
                  <a:moveTo>
                    <a:pt x="19" y="0"/>
                  </a:moveTo>
                  <a:lnTo>
                    <a:pt x="0" y="9"/>
                  </a:lnTo>
                  <a:lnTo>
                    <a:pt x="0" y="11"/>
                  </a:lnTo>
                  <a:lnTo>
                    <a:pt x="22" y="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51" name="Freeform 331"/>
            <p:cNvSpPr>
              <a:spLocks noChangeArrowheads="1"/>
            </p:cNvSpPr>
            <p:nvPr/>
          </p:nvSpPr>
          <p:spPr bwMode="auto">
            <a:xfrm>
              <a:off x="3497263" y="216693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52" name="Freeform 332"/>
            <p:cNvSpPr>
              <a:spLocks noChangeArrowheads="1"/>
            </p:cNvSpPr>
            <p:nvPr/>
          </p:nvSpPr>
          <p:spPr bwMode="auto">
            <a:xfrm>
              <a:off x="3497263" y="216693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53" name="Freeform 333"/>
            <p:cNvSpPr>
              <a:spLocks noChangeArrowheads="1"/>
            </p:cNvSpPr>
            <p:nvPr/>
          </p:nvSpPr>
          <p:spPr bwMode="auto">
            <a:xfrm>
              <a:off x="3497263" y="2162175"/>
              <a:ext cx="33338" cy="15875"/>
            </a:xfrm>
            <a:custGeom>
              <a:avLst/>
              <a:gdLst>
                <a:gd name="T0" fmla="*/ 47884481 w 21"/>
                <a:gd name="T1" fmla="*/ 0 h 10"/>
                <a:gd name="T2" fmla="*/ 0 w 21"/>
                <a:gd name="T3" fmla="*/ 20161250 h 10"/>
                <a:gd name="T4" fmla="*/ 0 w 21"/>
                <a:gd name="T5" fmla="*/ 25201563 h 10"/>
                <a:gd name="T6" fmla="*/ 52924869 w 21"/>
                <a:gd name="T7" fmla="*/ 7561263 h 10"/>
                <a:gd name="T8" fmla="*/ 47884481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19" y="0"/>
                  </a:moveTo>
                  <a:lnTo>
                    <a:pt x="0" y="8"/>
                  </a:lnTo>
                  <a:lnTo>
                    <a:pt x="0" y="10"/>
                  </a:lnTo>
                  <a:lnTo>
                    <a:pt x="21" y="3"/>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54" name="Freeform 334"/>
            <p:cNvSpPr>
              <a:spLocks noChangeArrowheads="1"/>
            </p:cNvSpPr>
            <p:nvPr/>
          </p:nvSpPr>
          <p:spPr bwMode="auto">
            <a:xfrm>
              <a:off x="3497263" y="2162175"/>
              <a:ext cx="33338" cy="15875"/>
            </a:xfrm>
            <a:custGeom>
              <a:avLst/>
              <a:gdLst>
                <a:gd name="T0" fmla="*/ 47884481 w 21"/>
                <a:gd name="T1" fmla="*/ 0 h 10"/>
                <a:gd name="T2" fmla="*/ 0 w 21"/>
                <a:gd name="T3" fmla="*/ 20161250 h 10"/>
                <a:gd name="T4" fmla="*/ 0 w 21"/>
                <a:gd name="T5" fmla="*/ 25201563 h 10"/>
                <a:gd name="T6" fmla="*/ 52924869 w 21"/>
                <a:gd name="T7" fmla="*/ 7561263 h 10"/>
                <a:gd name="T8" fmla="*/ 47884481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19" y="0"/>
                  </a:moveTo>
                  <a:lnTo>
                    <a:pt x="0" y="8"/>
                  </a:lnTo>
                  <a:lnTo>
                    <a:pt x="0" y="10"/>
                  </a:lnTo>
                  <a:lnTo>
                    <a:pt x="21" y="3"/>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55" name="Freeform 335"/>
            <p:cNvSpPr>
              <a:spLocks noChangeArrowheads="1"/>
            </p:cNvSpPr>
            <p:nvPr/>
          </p:nvSpPr>
          <p:spPr bwMode="auto">
            <a:xfrm>
              <a:off x="3492500" y="2155825"/>
              <a:ext cx="34925" cy="14288"/>
            </a:xfrm>
            <a:custGeom>
              <a:avLst/>
              <a:gdLst>
                <a:gd name="T0" fmla="*/ 55443438 w 22"/>
                <a:gd name="T1" fmla="*/ 0 h 9"/>
                <a:gd name="T2" fmla="*/ 0 w 22"/>
                <a:gd name="T3" fmla="*/ 17642505 h 9"/>
                <a:gd name="T4" fmla="*/ 0 w 22"/>
                <a:gd name="T5" fmla="*/ 22682994 h 9"/>
                <a:gd name="T6" fmla="*/ 55443438 w 22"/>
                <a:gd name="T7" fmla="*/ 5040489 h 9"/>
                <a:gd name="T8" fmla="*/ 55443438 w 22"/>
                <a:gd name="T9" fmla="*/ 0 h 9"/>
                <a:gd name="T10" fmla="*/ 0 60000 65536"/>
                <a:gd name="T11" fmla="*/ 0 60000 65536"/>
                <a:gd name="T12" fmla="*/ 0 60000 65536"/>
                <a:gd name="T13" fmla="*/ 0 60000 65536"/>
                <a:gd name="T14" fmla="*/ 0 60000 65536"/>
                <a:gd name="T15" fmla="*/ 0 w 22"/>
                <a:gd name="T16" fmla="*/ 0 h 9"/>
                <a:gd name="T17" fmla="*/ 22 w 22"/>
                <a:gd name="T18" fmla="*/ 9 h 9"/>
              </a:gdLst>
              <a:ahLst/>
              <a:cxnLst>
                <a:cxn ang="T10">
                  <a:pos x="T0" y="T1"/>
                </a:cxn>
                <a:cxn ang="T11">
                  <a:pos x="T2" y="T3"/>
                </a:cxn>
                <a:cxn ang="T12">
                  <a:pos x="T4" y="T5"/>
                </a:cxn>
                <a:cxn ang="T13">
                  <a:pos x="T6" y="T7"/>
                </a:cxn>
                <a:cxn ang="T14">
                  <a:pos x="T8" y="T9"/>
                </a:cxn>
              </a:cxnLst>
              <a:rect l="T15" t="T16" r="T17" b="T18"/>
              <a:pathLst>
                <a:path w="22" h="9">
                  <a:moveTo>
                    <a:pt x="22" y="0"/>
                  </a:moveTo>
                  <a:lnTo>
                    <a:pt x="0" y="7"/>
                  </a:lnTo>
                  <a:lnTo>
                    <a:pt x="0" y="9"/>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56" name="Freeform 336"/>
            <p:cNvSpPr>
              <a:spLocks noChangeArrowheads="1"/>
            </p:cNvSpPr>
            <p:nvPr/>
          </p:nvSpPr>
          <p:spPr bwMode="auto">
            <a:xfrm>
              <a:off x="3492500" y="2155825"/>
              <a:ext cx="34925" cy="14288"/>
            </a:xfrm>
            <a:custGeom>
              <a:avLst/>
              <a:gdLst>
                <a:gd name="T0" fmla="*/ 55443438 w 22"/>
                <a:gd name="T1" fmla="*/ 0 h 9"/>
                <a:gd name="T2" fmla="*/ 0 w 22"/>
                <a:gd name="T3" fmla="*/ 17642505 h 9"/>
                <a:gd name="T4" fmla="*/ 0 w 22"/>
                <a:gd name="T5" fmla="*/ 22682994 h 9"/>
                <a:gd name="T6" fmla="*/ 55443438 w 22"/>
                <a:gd name="T7" fmla="*/ 5040489 h 9"/>
                <a:gd name="T8" fmla="*/ 55443438 w 22"/>
                <a:gd name="T9" fmla="*/ 0 h 9"/>
                <a:gd name="T10" fmla="*/ 0 60000 65536"/>
                <a:gd name="T11" fmla="*/ 0 60000 65536"/>
                <a:gd name="T12" fmla="*/ 0 60000 65536"/>
                <a:gd name="T13" fmla="*/ 0 60000 65536"/>
                <a:gd name="T14" fmla="*/ 0 60000 65536"/>
                <a:gd name="T15" fmla="*/ 0 w 22"/>
                <a:gd name="T16" fmla="*/ 0 h 9"/>
                <a:gd name="T17" fmla="*/ 22 w 22"/>
                <a:gd name="T18" fmla="*/ 9 h 9"/>
              </a:gdLst>
              <a:ahLst/>
              <a:cxnLst>
                <a:cxn ang="T10">
                  <a:pos x="T0" y="T1"/>
                </a:cxn>
                <a:cxn ang="T11">
                  <a:pos x="T2" y="T3"/>
                </a:cxn>
                <a:cxn ang="T12">
                  <a:pos x="T4" y="T5"/>
                </a:cxn>
                <a:cxn ang="T13">
                  <a:pos x="T6" y="T7"/>
                </a:cxn>
                <a:cxn ang="T14">
                  <a:pos x="T8" y="T9"/>
                </a:cxn>
              </a:cxnLst>
              <a:rect l="T15" t="T16" r="T17" b="T18"/>
              <a:pathLst>
                <a:path w="22" h="9">
                  <a:moveTo>
                    <a:pt x="22" y="0"/>
                  </a:moveTo>
                  <a:lnTo>
                    <a:pt x="0" y="7"/>
                  </a:lnTo>
                  <a:lnTo>
                    <a:pt x="0" y="9"/>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57" name="Freeform 337"/>
            <p:cNvSpPr>
              <a:spLocks noChangeArrowheads="1"/>
            </p:cNvSpPr>
            <p:nvPr/>
          </p:nvSpPr>
          <p:spPr bwMode="auto">
            <a:xfrm>
              <a:off x="3282950" y="1889125"/>
              <a:ext cx="322263" cy="184150"/>
            </a:xfrm>
            <a:custGeom>
              <a:avLst/>
              <a:gdLst>
                <a:gd name="T0" fmla="*/ 435298621 w 86"/>
                <a:gd name="T1" fmla="*/ 0 h 49"/>
                <a:gd name="T2" fmla="*/ 322963735 w 86"/>
                <a:gd name="T3" fmla="*/ 28246355 h 49"/>
                <a:gd name="T4" fmla="*/ 42126519 w 86"/>
                <a:gd name="T5" fmla="*/ 240105293 h 49"/>
                <a:gd name="T6" fmla="*/ 28081848 w 86"/>
                <a:gd name="T7" fmla="*/ 480210586 h 49"/>
                <a:gd name="T8" fmla="*/ 0 w 86"/>
                <a:gd name="T9" fmla="*/ 494333763 h 49"/>
                <a:gd name="T10" fmla="*/ 70208367 w 86"/>
                <a:gd name="T11" fmla="*/ 692065765 h 49"/>
                <a:gd name="T12" fmla="*/ 140416734 w 86"/>
                <a:gd name="T13" fmla="*/ 663819410 h 49"/>
                <a:gd name="T14" fmla="*/ 70208367 w 86"/>
                <a:gd name="T15" fmla="*/ 466083650 h 49"/>
                <a:gd name="T16" fmla="*/ 42126519 w 86"/>
                <a:gd name="T17" fmla="*/ 480210586 h 49"/>
                <a:gd name="T18" fmla="*/ 70208367 w 86"/>
                <a:gd name="T19" fmla="*/ 254228470 h 49"/>
                <a:gd name="T20" fmla="*/ 322963735 w 86"/>
                <a:gd name="T21" fmla="*/ 56496468 h 49"/>
                <a:gd name="T22" fmla="*/ 449339545 w 86"/>
                <a:gd name="T23" fmla="*/ 28246355 h 49"/>
                <a:gd name="T24" fmla="*/ 758258608 w 86"/>
                <a:gd name="T25" fmla="*/ 183608824 h 49"/>
                <a:gd name="T26" fmla="*/ 1067181419 w 86"/>
                <a:gd name="T27" fmla="*/ 338971294 h 49"/>
                <a:gd name="T28" fmla="*/ 1207598153 w 86"/>
                <a:gd name="T29" fmla="*/ 310724939 h 49"/>
                <a:gd name="T30" fmla="*/ 1207598153 w 86"/>
                <a:gd name="T31" fmla="*/ 310724939 h 49"/>
                <a:gd name="T32" fmla="*/ 1207598153 w 86"/>
                <a:gd name="T33" fmla="*/ 296598003 h 49"/>
                <a:gd name="T34" fmla="*/ 1193557229 w 86"/>
                <a:gd name="T35" fmla="*/ 282474826 h 49"/>
                <a:gd name="T36" fmla="*/ 1193557229 w 86"/>
                <a:gd name="T37" fmla="*/ 282474826 h 49"/>
                <a:gd name="T38" fmla="*/ 1067181419 w 86"/>
                <a:gd name="T39" fmla="*/ 310724939 h 49"/>
                <a:gd name="T40" fmla="*/ 772299532 w 86"/>
                <a:gd name="T41" fmla="*/ 169485647 h 49"/>
                <a:gd name="T42" fmla="*/ 435298621 w 86"/>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49"/>
                <a:gd name="T68" fmla="*/ 86 w 86"/>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49">
                  <a:moveTo>
                    <a:pt x="31" y="0"/>
                  </a:moveTo>
                  <a:cubicBezTo>
                    <a:pt x="29" y="0"/>
                    <a:pt x="26" y="1"/>
                    <a:pt x="23" y="2"/>
                  </a:cubicBezTo>
                  <a:cubicBezTo>
                    <a:pt x="13" y="5"/>
                    <a:pt x="6" y="10"/>
                    <a:pt x="3" y="17"/>
                  </a:cubicBezTo>
                  <a:cubicBezTo>
                    <a:pt x="0" y="24"/>
                    <a:pt x="1" y="30"/>
                    <a:pt x="2" y="34"/>
                  </a:cubicBezTo>
                  <a:cubicBezTo>
                    <a:pt x="0" y="35"/>
                    <a:pt x="0" y="35"/>
                    <a:pt x="0" y="35"/>
                  </a:cubicBezTo>
                  <a:cubicBezTo>
                    <a:pt x="5" y="49"/>
                    <a:pt x="5" y="49"/>
                    <a:pt x="5" y="49"/>
                  </a:cubicBezTo>
                  <a:cubicBezTo>
                    <a:pt x="10" y="47"/>
                    <a:pt x="10" y="47"/>
                    <a:pt x="10" y="47"/>
                  </a:cubicBezTo>
                  <a:cubicBezTo>
                    <a:pt x="5" y="33"/>
                    <a:pt x="5" y="33"/>
                    <a:pt x="5" y="33"/>
                  </a:cubicBezTo>
                  <a:cubicBezTo>
                    <a:pt x="3" y="34"/>
                    <a:pt x="3" y="34"/>
                    <a:pt x="3" y="34"/>
                  </a:cubicBezTo>
                  <a:cubicBezTo>
                    <a:pt x="3" y="30"/>
                    <a:pt x="2" y="24"/>
                    <a:pt x="5" y="18"/>
                  </a:cubicBezTo>
                  <a:cubicBezTo>
                    <a:pt x="7" y="11"/>
                    <a:pt x="14" y="6"/>
                    <a:pt x="23" y="4"/>
                  </a:cubicBezTo>
                  <a:cubicBezTo>
                    <a:pt x="26" y="3"/>
                    <a:pt x="29" y="2"/>
                    <a:pt x="32" y="2"/>
                  </a:cubicBezTo>
                  <a:cubicBezTo>
                    <a:pt x="41" y="2"/>
                    <a:pt x="48" y="8"/>
                    <a:pt x="54" y="13"/>
                  </a:cubicBezTo>
                  <a:cubicBezTo>
                    <a:pt x="61" y="18"/>
                    <a:pt x="67" y="24"/>
                    <a:pt x="76" y="24"/>
                  </a:cubicBezTo>
                  <a:cubicBezTo>
                    <a:pt x="79" y="24"/>
                    <a:pt x="82" y="23"/>
                    <a:pt x="86" y="22"/>
                  </a:cubicBezTo>
                  <a:cubicBezTo>
                    <a:pt x="86" y="22"/>
                    <a:pt x="86" y="22"/>
                    <a:pt x="86" y="22"/>
                  </a:cubicBezTo>
                  <a:cubicBezTo>
                    <a:pt x="86" y="22"/>
                    <a:pt x="86" y="21"/>
                    <a:pt x="86" y="21"/>
                  </a:cubicBezTo>
                  <a:cubicBezTo>
                    <a:pt x="86" y="20"/>
                    <a:pt x="86" y="20"/>
                    <a:pt x="85" y="20"/>
                  </a:cubicBezTo>
                  <a:cubicBezTo>
                    <a:pt x="85" y="20"/>
                    <a:pt x="85" y="20"/>
                    <a:pt x="85" y="20"/>
                  </a:cubicBezTo>
                  <a:cubicBezTo>
                    <a:pt x="82" y="21"/>
                    <a:pt x="79" y="22"/>
                    <a:pt x="76" y="22"/>
                  </a:cubicBezTo>
                  <a:cubicBezTo>
                    <a:pt x="68" y="22"/>
                    <a:pt x="62" y="17"/>
                    <a:pt x="55" y="12"/>
                  </a:cubicBezTo>
                  <a:cubicBezTo>
                    <a:pt x="49" y="6"/>
                    <a:pt x="42" y="0"/>
                    <a:pt x="3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58" name="Freeform 338"/>
            <p:cNvSpPr>
              <a:spLocks noChangeArrowheads="1"/>
            </p:cNvSpPr>
            <p:nvPr/>
          </p:nvSpPr>
          <p:spPr bwMode="auto">
            <a:xfrm>
              <a:off x="4876800" y="1403350"/>
              <a:ext cx="201613" cy="233363"/>
            </a:xfrm>
            <a:custGeom>
              <a:avLst/>
              <a:gdLst>
                <a:gd name="T0" fmla="*/ 738795904 w 54"/>
                <a:gd name="T1" fmla="*/ 0 h 62"/>
                <a:gd name="T2" fmla="*/ 460006195 w 54"/>
                <a:gd name="T3" fmla="*/ 255009300 h 62"/>
                <a:gd name="T4" fmla="*/ 223032514 w 54"/>
                <a:gd name="T5" fmla="*/ 637517605 h 62"/>
                <a:gd name="T6" fmla="*/ 209095082 w 54"/>
                <a:gd name="T7" fmla="*/ 580851799 h 62"/>
                <a:gd name="T8" fmla="*/ 111518124 w 54"/>
                <a:gd name="T9" fmla="*/ 425014246 h 62"/>
                <a:gd name="T10" fmla="*/ 111518124 w 54"/>
                <a:gd name="T11" fmla="*/ 425014246 h 62"/>
                <a:gd name="T12" fmla="*/ 0 w 54"/>
                <a:gd name="T13" fmla="*/ 495847444 h 62"/>
                <a:gd name="T14" fmla="*/ 69698361 w 54"/>
                <a:gd name="T15" fmla="*/ 566684406 h 62"/>
                <a:gd name="T16" fmla="*/ 125455556 w 54"/>
                <a:gd name="T17" fmla="*/ 722521959 h 62"/>
                <a:gd name="T18" fmla="*/ 139396722 w 54"/>
                <a:gd name="T19" fmla="*/ 765024137 h 62"/>
                <a:gd name="T20" fmla="*/ 181212751 w 54"/>
                <a:gd name="T21" fmla="*/ 878359512 h 62"/>
                <a:gd name="T22" fmla="*/ 250911112 w 54"/>
                <a:gd name="T23" fmla="*/ 821689943 h 62"/>
                <a:gd name="T24" fmla="*/ 278789710 w 54"/>
                <a:gd name="T25" fmla="*/ 793355158 h 62"/>
                <a:gd name="T26" fmla="*/ 501825958 w 54"/>
                <a:gd name="T27" fmla="*/ 354177283 h 62"/>
                <a:gd name="T28" fmla="*/ 752737070 w 54"/>
                <a:gd name="T29" fmla="*/ 28334785 h 62"/>
                <a:gd name="T30" fmla="*/ 738795904 w 54"/>
                <a:gd name="T31" fmla="*/ 0 h 6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62"/>
                <a:gd name="T50" fmla="*/ 54 w 54"/>
                <a:gd name="T51" fmla="*/ 62 h 6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62">
                  <a:moveTo>
                    <a:pt x="53" y="0"/>
                  </a:moveTo>
                  <a:cubicBezTo>
                    <a:pt x="46" y="4"/>
                    <a:pt x="40" y="10"/>
                    <a:pt x="33" y="18"/>
                  </a:cubicBezTo>
                  <a:cubicBezTo>
                    <a:pt x="26" y="27"/>
                    <a:pt x="20" y="36"/>
                    <a:pt x="16" y="45"/>
                  </a:cubicBezTo>
                  <a:cubicBezTo>
                    <a:pt x="15" y="41"/>
                    <a:pt x="15" y="41"/>
                    <a:pt x="15" y="41"/>
                  </a:cubicBezTo>
                  <a:cubicBezTo>
                    <a:pt x="12" y="34"/>
                    <a:pt x="10" y="30"/>
                    <a:pt x="8" y="30"/>
                  </a:cubicBezTo>
                  <a:cubicBezTo>
                    <a:pt x="8" y="30"/>
                    <a:pt x="8" y="30"/>
                    <a:pt x="8" y="30"/>
                  </a:cubicBezTo>
                  <a:cubicBezTo>
                    <a:pt x="5" y="30"/>
                    <a:pt x="3" y="32"/>
                    <a:pt x="0" y="35"/>
                  </a:cubicBezTo>
                  <a:cubicBezTo>
                    <a:pt x="2" y="36"/>
                    <a:pt x="3" y="38"/>
                    <a:pt x="5" y="40"/>
                  </a:cubicBezTo>
                  <a:cubicBezTo>
                    <a:pt x="6" y="42"/>
                    <a:pt x="8" y="46"/>
                    <a:pt x="9" y="51"/>
                  </a:cubicBezTo>
                  <a:cubicBezTo>
                    <a:pt x="10" y="54"/>
                    <a:pt x="10" y="54"/>
                    <a:pt x="10" y="54"/>
                  </a:cubicBezTo>
                  <a:cubicBezTo>
                    <a:pt x="11" y="58"/>
                    <a:pt x="12" y="61"/>
                    <a:pt x="13" y="62"/>
                  </a:cubicBezTo>
                  <a:cubicBezTo>
                    <a:pt x="13" y="61"/>
                    <a:pt x="15" y="60"/>
                    <a:pt x="18" y="58"/>
                  </a:cubicBezTo>
                  <a:cubicBezTo>
                    <a:pt x="20" y="56"/>
                    <a:pt x="20" y="56"/>
                    <a:pt x="20" y="56"/>
                  </a:cubicBezTo>
                  <a:cubicBezTo>
                    <a:pt x="24" y="46"/>
                    <a:pt x="29" y="36"/>
                    <a:pt x="36" y="25"/>
                  </a:cubicBezTo>
                  <a:cubicBezTo>
                    <a:pt x="43" y="15"/>
                    <a:pt x="49" y="7"/>
                    <a:pt x="54" y="2"/>
                  </a:cubicBezTo>
                  <a:cubicBezTo>
                    <a:pt x="53" y="0"/>
                    <a:pt x="53" y="0"/>
                    <a:pt x="5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59" name="Freeform 339"/>
            <p:cNvSpPr>
              <a:spLocks noChangeArrowheads="1"/>
            </p:cNvSpPr>
            <p:nvPr/>
          </p:nvSpPr>
          <p:spPr bwMode="auto">
            <a:xfrm>
              <a:off x="4846638" y="1471613"/>
              <a:ext cx="157163" cy="209550"/>
            </a:xfrm>
            <a:custGeom>
              <a:avLst/>
              <a:gdLst>
                <a:gd name="T0" fmla="*/ 84014849 w 42"/>
                <a:gd name="T1" fmla="*/ 0 h 56"/>
                <a:gd name="T2" fmla="*/ 0 w 42"/>
                <a:gd name="T3" fmla="*/ 112019443 h 56"/>
                <a:gd name="T4" fmla="*/ 0 w 42"/>
                <a:gd name="T5" fmla="*/ 630101882 h 56"/>
                <a:gd name="T6" fmla="*/ 98017324 w 42"/>
                <a:gd name="T7" fmla="*/ 756123755 h 56"/>
                <a:gd name="T8" fmla="*/ 490082880 w 42"/>
                <a:gd name="T9" fmla="*/ 784128616 h 56"/>
                <a:gd name="T10" fmla="*/ 490082880 w 42"/>
                <a:gd name="T11" fmla="*/ 784128616 h 56"/>
                <a:gd name="T12" fmla="*/ 588100204 w 42"/>
                <a:gd name="T13" fmla="*/ 672109173 h 56"/>
                <a:gd name="T14" fmla="*/ 588100204 w 42"/>
                <a:gd name="T15" fmla="*/ 322052156 h 56"/>
                <a:gd name="T16" fmla="*/ 532090304 w 42"/>
                <a:gd name="T17" fmla="*/ 392064308 h 56"/>
                <a:gd name="T18" fmla="*/ 532090304 w 42"/>
                <a:gd name="T19" fmla="*/ 658106743 h 56"/>
                <a:gd name="T20" fmla="*/ 490082880 w 42"/>
                <a:gd name="T21" fmla="*/ 714116464 h 56"/>
                <a:gd name="T22" fmla="*/ 490082880 w 42"/>
                <a:gd name="T23" fmla="*/ 714116464 h 56"/>
                <a:gd name="T24" fmla="*/ 98017324 w 42"/>
                <a:gd name="T25" fmla="*/ 686111604 h 56"/>
                <a:gd name="T26" fmla="*/ 56009900 w 42"/>
                <a:gd name="T27" fmla="*/ 630101882 h 56"/>
                <a:gd name="T28" fmla="*/ 56009900 w 42"/>
                <a:gd name="T29" fmla="*/ 112019443 h 56"/>
                <a:gd name="T30" fmla="*/ 98017324 w 42"/>
                <a:gd name="T31" fmla="*/ 70012152 h 56"/>
                <a:gd name="T32" fmla="*/ 98017324 w 42"/>
                <a:gd name="T33" fmla="*/ 70012152 h 56"/>
                <a:gd name="T34" fmla="*/ 392065555 w 42"/>
                <a:gd name="T35" fmla="*/ 98017013 h 56"/>
                <a:gd name="T36" fmla="*/ 434072980 w 42"/>
                <a:gd name="T37" fmla="*/ 28004861 h 56"/>
                <a:gd name="T38" fmla="*/ 98017324 w 42"/>
                <a:gd name="T39" fmla="*/ 0 h 56"/>
                <a:gd name="T40" fmla="*/ 84014849 w 42"/>
                <a:gd name="T41" fmla="*/ 0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56"/>
                <a:gd name="T65" fmla="*/ 42 w 42"/>
                <a:gd name="T66" fmla="*/ 56 h 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56">
                  <a:moveTo>
                    <a:pt x="6" y="0"/>
                  </a:moveTo>
                  <a:cubicBezTo>
                    <a:pt x="3" y="0"/>
                    <a:pt x="0" y="3"/>
                    <a:pt x="0" y="8"/>
                  </a:cubicBezTo>
                  <a:cubicBezTo>
                    <a:pt x="0" y="45"/>
                    <a:pt x="0" y="45"/>
                    <a:pt x="0" y="45"/>
                  </a:cubicBezTo>
                  <a:cubicBezTo>
                    <a:pt x="0" y="49"/>
                    <a:pt x="3" y="54"/>
                    <a:pt x="7" y="54"/>
                  </a:cubicBezTo>
                  <a:cubicBezTo>
                    <a:pt x="35" y="56"/>
                    <a:pt x="35" y="56"/>
                    <a:pt x="35" y="56"/>
                  </a:cubicBezTo>
                  <a:cubicBezTo>
                    <a:pt x="35" y="56"/>
                    <a:pt x="35" y="56"/>
                    <a:pt x="35" y="56"/>
                  </a:cubicBezTo>
                  <a:cubicBezTo>
                    <a:pt x="39" y="56"/>
                    <a:pt x="42" y="52"/>
                    <a:pt x="42" y="48"/>
                  </a:cubicBezTo>
                  <a:cubicBezTo>
                    <a:pt x="42" y="23"/>
                    <a:pt x="42" y="23"/>
                    <a:pt x="42" y="23"/>
                  </a:cubicBezTo>
                  <a:cubicBezTo>
                    <a:pt x="38" y="28"/>
                    <a:pt x="38" y="28"/>
                    <a:pt x="38" y="28"/>
                  </a:cubicBezTo>
                  <a:cubicBezTo>
                    <a:pt x="38" y="47"/>
                    <a:pt x="38" y="47"/>
                    <a:pt x="38" y="47"/>
                  </a:cubicBezTo>
                  <a:cubicBezTo>
                    <a:pt x="38" y="50"/>
                    <a:pt x="37" y="51"/>
                    <a:pt x="35" y="51"/>
                  </a:cubicBezTo>
                  <a:cubicBezTo>
                    <a:pt x="35" y="51"/>
                    <a:pt x="35" y="51"/>
                    <a:pt x="35" y="51"/>
                  </a:cubicBezTo>
                  <a:cubicBezTo>
                    <a:pt x="7" y="49"/>
                    <a:pt x="7" y="49"/>
                    <a:pt x="7" y="49"/>
                  </a:cubicBezTo>
                  <a:cubicBezTo>
                    <a:pt x="5" y="49"/>
                    <a:pt x="4" y="47"/>
                    <a:pt x="4" y="45"/>
                  </a:cubicBezTo>
                  <a:cubicBezTo>
                    <a:pt x="4" y="8"/>
                    <a:pt x="4" y="8"/>
                    <a:pt x="4" y="8"/>
                  </a:cubicBezTo>
                  <a:cubicBezTo>
                    <a:pt x="4" y="6"/>
                    <a:pt x="5" y="5"/>
                    <a:pt x="7" y="5"/>
                  </a:cubicBezTo>
                  <a:cubicBezTo>
                    <a:pt x="7" y="5"/>
                    <a:pt x="7" y="5"/>
                    <a:pt x="7" y="5"/>
                  </a:cubicBezTo>
                  <a:cubicBezTo>
                    <a:pt x="28" y="7"/>
                    <a:pt x="28" y="7"/>
                    <a:pt x="28" y="7"/>
                  </a:cubicBezTo>
                  <a:cubicBezTo>
                    <a:pt x="29" y="5"/>
                    <a:pt x="31" y="4"/>
                    <a:pt x="31" y="2"/>
                  </a:cubicBezTo>
                  <a:cubicBezTo>
                    <a:pt x="7" y="0"/>
                    <a:pt x="7" y="0"/>
                    <a:pt x="7" y="0"/>
                  </a:cubicBezTo>
                  <a:cubicBezTo>
                    <a:pt x="7"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60" name="Freeform 340"/>
            <p:cNvSpPr>
              <a:spLocks noChangeArrowheads="1"/>
            </p:cNvSpPr>
            <p:nvPr/>
          </p:nvSpPr>
          <p:spPr bwMode="auto">
            <a:xfrm>
              <a:off x="4995863" y="2636838"/>
              <a:ext cx="101600" cy="127000"/>
            </a:xfrm>
            <a:custGeom>
              <a:avLst/>
              <a:gdLst>
                <a:gd name="T0" fmla="*/ 368157007 w 27"/>
                <a:gd name="T1" fmla="*/ 0 h 34"/>
                <a:gd name="T2" fmla="*/ 226556711 w 27"/>
                <a:gd name="T3" fmla="*/ 153475765 h 34"/>
                <a:gd name="T4" fmla="*/ 113280237 w 27"/>
                <a:gd name="T5" fmla="*/ 348809235 h 34"/>
                <a:gd name="T6" fmla="*/ 113280237 w 27"/>
                <a:gd name="T7" fmla="*/ 320906588 h 34"/>
                <a:gd name="T8" fmla="*/ 56640119 w 27"/>
                <a:gd name="T9" fmla="*/ 251142500 h 34"/>
                <a:gd name="T10" fmla="*/ 56640119 w 27"/>
                <a:gd name="T11" fmla="*/ 251142500 h 34"/>
                <a:gd name="T12" fmla="*/ 0 w 27"/>
                <a:gd name="T13" fmla="*/ 293000206 h 34"/>
                <a:gd name="T14" fmla="*/ 42480089 w 27"/>
                <a:gd name="T15" fmla="*/ 320906588 h 34"/>
                <a:gd name="T16" fmla="*/ 70800148 w 27"/>
                <a:gd name="T17" fmla="*/ 390666941 h 34"/>
                <a:gd name="T18" fmla="*/ 70800148 w 27"/>
                <a:gd name="T19" fmla="*/ 418573324 h 34"/>
                <a:gd name="T20" fmla="*/ 84960178 w 27"/>
                <a:gd name="T21" fmla="*/ 474382353 h 34"/>
                <a:gd name="T22" fmla="*/ 127440267 w 27"/>
                <a:gd name="T23" fmla="*/ 432524647 h 34"/>
                <a:gd name="T24" fmla="*/ 141600296 w 27"/>
                <a:gd name="T25" fmla="*/ 418573324 h 34"/>
                <a:gd name="T26" fmla="*/ 254876770 w 27"/>
                <a:gd name="T27" fmla="*/ 195333471 h 34"/>
                <a:gd name="T28" fmla="*/ 382317037 w 27"/>
                <a:gd name="T29" fmla="*/ 13951324 h 34"/>
                <a:gd name="T30" fmla="*/ 368157007 w 27"/>
                <a:gd name="T31" fmla="*/ 0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34"/>
                <a:gd name="T50" fmla="*/ 27 w 27"/>
                <a:gd name="T51" fmla="*/ 34 h 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34">
                  <a:moveTo>
                    <a:pt x="26" y="0"/>
                  </a:moveTo>
                  <a:cubicBezTo>
                    <a:pt x="23" y="2"/>
                    <a:pt x="20" y="6"/>
                    <a:pt x="16" y="11"/>
                  </a:cubicBezTo>
                  <a:cubicBezTo>
                    <a:pt x="13" y="15"/>
                    <a:pt x="10" y="20"/>
                    <a:pt x="8" y="25"/>
                  </a:cubicBezTo>
                  <a:cubicBezTo>
                    <a:pt x="8" y="23"/>
                    <a:pt x="8" y="23"/>
                    <a:pt x="8" y="23"/>
                  </a:cubicBezTo>
                  <a:cubicBezTo>
                    <a:pt x="6" y="20"/>
                    <a:pt x="5" y="18"/>
                    <a:pt x="4" y="18"/>
                  </a:cubicBezTo>
                  <a:cubicBezTo>
                    <a:pt x="4" y="18"/>
                    <a:pt x="4" y="18"/>
                    <a:pt x="4" y="18"/>
                  </a:cubicBezTo>
                  <a:cubicBezTo>
                    <a:pt x="3" y="18"/>
                    <a:pt x="2" y="19"/>
                    <a:pt x="0" y="21"/>
                  </a:cubicBezTo>
                  <a:cubicBezTo>
                    <a:pt x="1" y="22"/>
                    <a:pt x="2" y="22"/>
                    <a:pt x="3" y="23"/>
                  </a:cubicBezTo>
                  <a:cubicBezTo>
                    <a:pt x="3" y="24"/>
                    <a:pt x="4" y="26"/>
                    <a:pt x="5" y="28"/>
                  </a:cubicBezTo>
                  <a:cubicBezTo>
                    <a:pt x="5" y="30"/>
                    <a:pt x="5" y="30"/>
                    <a:pt x="5" y="30"/>
                  </a:cubicBezTo>
                  <a:cubicBezTo>
                    <a:pt x="6" y="32"/>
                    <a:pt x="6" y="33"/>
                    <a:pt x="6" y="34"/>
                  </a:cubicBezTo>
                  <a:cubicBezTo>
                    <a:pt x="7" y="33"/>
                    <a:pt x="8" y="32"/>
                    <a:pt x="9" y="31"/>
                  </a:cubicBezTo>
                  <a:cubicBezTo>
                    <a:pt x="10" y="30"/>
                    <a:pt x="10" y="30"/>
                    <a:pt x="10" y="30"/>
                  </a:cubicBezTo>
                  <a:cubicBezTo>
                    <a:pt x="12" y="25"/>
                    <a:pt x="15" y="20"/>
                    <a:pt x="18" y="14"/>
                  </a:cubicBezTo>
                  <a:cubicBezTo>
                    <a:pt x="21" y="8"/>
                    <a:pt x="24" y="4"/>
                    <a:pt x="27" y="1"/>
                  </a:cubicBezTo>
                  <a:cubicBezTo>
                    <a:pt x="26" y="0"/>
                    <a:pt x="26" y="0"/>
                    <a:pt x="2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61" name="Freeform 341"/>
            <p:cNvSpPr>
              <a:spLocks noChangeArrowheads="1"/>
            </p:cNvSpPr>
            <p:nvPr/>
          </p:nvSpPr>
          <p:spPr bwMode="auto">
            <a:xfrm>
              <a:off x="4981575" y="2681288"/>
              <a:ext cx="79375" cy="101600"/>
            </a:xfrm>
            <a:custGeom>
              <a:avLst/>
              <a:gdLst>
                <a:gd name="T0" fmla="*/ 228584881 w 21"/>
                <a:gd name="T1" fmla="*/ 0 h 27"/>
                <a:gd name="T2" fmla="*/ 57146220 w 21"/>
                <a:gd name="T3" fmla="*/ 14160030 h 27"/>
                <a:gd name="T4" fmla="*/ 0 w 21"/>
                <a:gd name="T5" fmla="*/ 70800148 h 27"/>
                <a:gd name="T6" fmla="*/ 0 w 21"/>
                <a:gd name="T7" fmla="*/ 325676919 h 27"/>
                <a:gd name="T8" fmla="*/ 57146220 w 21"/>
                <a:gd name="T9" fmla="*/ 382317037 h 27"/>
                <a:gd name="T10" fmla="*/ 57146220 w 21"/>
                <a:gd name="T11" fmla="*/ 382317037 h 27"/>
                <a:gd name="T12" fmla="*/ 242872381 w 21"/>
                <a:gd name="T13" fmla="*/ 382317037 h 27"/>
                <a:gd name="T14" fmla="*/ 300018601 w 21"/>
                <a:gd name="T15" fmla="*/ 311516889 h 27"/>
                <a:gd name="T16" fmla="*/ 300018601 w 21"/>
                <a:gd name="T17" fmla="*/ 141600296 h 27"/>
                <a:gd name="T18" fmla="*/ 271443601 w 21"/>
                <a:gd name="T19" fmla="*/ 169920356 h 27"/>
                <a:gd name="T20" fmla="*/ 271443601 w 21"/>
                <a:gd name="T21" fmla="*/ 311516889 h 27"/>
                <a:gd name="T22" fmla="*/ 242872381 w 21"/>
                <a:gd name="T23" fmla="*/ 339836948 h 27"/>
                <a:gd name="T24" fmla="*/ 57146220 w 21"/>
                <a:gd name="T25" fmla="*/ 353996978 h 27"/>
                <a:gd name="T26" fmla="*/ 57146220 w 21"/>
                <a:gd name="T27" fmla="*/ 353996978 h 27"/>
                <a:gd name="T28" fmla="*/ 28575000 w 21"/>
                <a:gd name="T29" fmla="*/ 325676919 h 27"/>
                <a:gd name="T30" fmla="*/ 28575000 w 21"/>
                <a:gd name="T31" fmla="*/ 70800148 h 27"/>
                <a:gd name="T32" fmla="*/ 57146220 w 21"/>
                <a:gd name="T33" fmla="*/ 42480089 h 27"/>
                <a:gd name="T34" fmla="*/ 200013661 w 21"/>
                <a:gd name="T35" fmla="*/ 42480089 h 27"/>
                <a:gd name="T36" fmla="*/ 228584881 w 21"/>
                <a:gd name="T37" fmla="*/ 0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7"/>
                <a:gd name="T59" fmla="*/ 21 w 21"/>
                <a:gd name="T60" fmla="*/ 27 h 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7">
                  <a:moveTo>
                    <a:pt x="16" y="0"/>
                  </a:moveTo>
                  <a:cubicBezTo>
                    <a:pt x="4" y="1"/>
                    <a:pt x="4" y="1"/>
                    <a:pt x="4" y="1"/>
                  </a:cubicBezTo>
                  <a:cubicBezTo>
                    <a:pt x="2" y="1"/>
                    <a:pt x="0" y="3"/>
                    <a:pt x="0" y="5"/>
                  </a:cubicBezTo>
                  <a:cubicBezTo>
                    <a:pt x="0" y="23"/>
                    <a:pt x="0" y="23"/>
                    <a:pt x="0" y="23"/>
                  </a:cubicBezTo>
                  <a:cubicBezTo>
                    <a:pt x="0" y="26"/>
                    <a:pt x="2" y="27"/>
                    <a:pt x="4" y="27"/>
                  </a:cubicBezTo>
                  <a:cubicBezTo>
                    <a:pt x="4" y="27"/>
                    <a:pt x="4" y="27"/>
                    <a:pt x="4" y="27"/>
                  </a:cubicBezTo>
                  <a:cubicBezTo>
                    <a:pt x="17" y="27"/>
                    <a:pt x="17" y="27"/>
                    <a:pt x="17" y="27"/>
                  </a:cubicBezTo>
                  <a:cubicBezTo>
                    <a:pt x="19" y="26"/>
                    <a:pt x="21" y="24"/>
                    <a:pt x="21" y="22"/>
                  </a:cubicBezTo>
                  <a:cubicBezTo>
                    <a:pt x="21" y="10"/>
                    <a:pt x="21" y="10"/>
                    <a:pt x="21" y="10"/>
                  </a:cubicBezTo>
                  <a:cubicBezTo>
                    <a:pt x="19" y="12"/>
                    <a:pt x="19" y="12"/>
                    <a:pt x="19" y="12"/>
                  </a:cubicBezTo>
                  <a:cubicBezTo>
                    <a:pt x="19" y="22"/>
                    <a:pt x="19" y="22"/>
                    <a:pt x="19" y="22"/>
                  </a:cubicBezTo>
                  <a:cubicBezTo>
                    <a:pt x="19" y="23"/>
                    <a:pt x="18" y="24"/>
                    <a:pt x="17" y="24"/>
                  </a:cubicBezTo>
                  <a:cubicBezTo>
                    <a:pt x="4" y="25"/>
                    <a:pt x="4" y="25"/>
                    <a:pt x="4" y="25"/>
                  </a:cubicBezTo>
                  <a:cubicBezTo>
                    <a:pt x="4" y="25"/>
                    <a:pt x="4" y="25"/>
                    <a:pt x="4" y="25"/>
                  </a:cubicBezTo>
                  <a:cubicBezTo>
                    <a:pt x="3" y="25"/>
                    <a:pt x="2" y="24"/>
                    <a:pt x="2" y="23"/>
                  </a:cubicBezTo>
                  <a:cubicBezTo>
                    <a:pt x="2" y="5"/>
                    <a:pt x="2" y="5"/>
                    <a:pt x="2" y="5"/>
                  </a:cubicBezTo>
                  <a:cubicBezTo>
                    <a:pt x="2" y="4"/>
                    <a:pt x="3" y="3"/>
                    <a:pt x="4" y="3"/>
                  </a:cubicBezTo>
                  <a:cubicBezTo>
                    <a:pt x="14" y="3"/>
                    <a:pt x="14" y="3"/>
                    <a:pt x="14" y="3"/>
                  </a:cubicBezTo>
                  <a:cubicBezTo>
                    <a:pt x="15" y="2"/>
                    <a:pt x="15" y="1"/>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62" name="Freeform 342"/>
            <p:cNvSpPr>
              <a:spLocks noChangeArrowheads="1"/>
            </p:cNvSpPr>
            <p:nvPr/>
          </p:nvSpPr>
          <p:spPr bwMode="auto">
            <a:xfrm>
              <a:off x="4995863" y="2768600"/>
              <a:ext cx="101600" cy="127000"/>
            </a:xfrm>
            <a:custGeom>
              <a:avLst/>
              <a:gdLst>
                <a:gd name="T0" fmla="*/ 368157007 w 27"/>
                <a:gd name="T1" fmla="*/ 0 h 34"/>
                <a:gd name="T2" fmla="*/ 226556711 w 27"/>
                <a:gd name="T3" fmla="*/ 139524441 h 34"/>
                <a:gd name="T4" fmla="*/ 113280237 w 27"/>
                <a:gd name="T5" fmla="*/ 348809235 h 34"/>
                <a:gd name="T6" fmla="*/ 113280237 w 27"/>
                <a:gd name="T7" fmla="*/ 320906588 h 34"/>
                <a:gd name="T8" fmla="*/ 56640119 w 27"/>
                <a:gd name="T9" fmla="*/ 251142500 h 34"/>
                <a:gd name="T10" fmla="*/ 56640119 w 27"/>
                <a:gd name="T11" fmla="*/ 251142500 h 34"/>
                <a:gd name="T12" fmla="*/ 0 w 27"/>
                <a:gd name="T13" fmla="*/ 293000206 h 34"/>
                <a:gd name="T14" fmla="*/ 42480089 w 27"/>
                <a:gd name="T15" fmla="*/ 320906588 h 34"/>
                <a:gd name="T16" fmla="*/ 70800148 w 27"/>
                <a:gd name="T17" fmla="*/ 390666941 h 34"/>
                <a:gd name="T18" fmla="*/ 70800148 w 27"/>
                <a:gd name="T19" fmla="*/ 418573324 h 34"/>
                <a:gd name="T20" fmla="*/ 84960178 w 27"/>
                <a:gd name="T21" fmla="*/ 474382353 h 34"/>
                <a:gd name="T22" fmla="*/ 127440267 w 27"/>
                <a:gd name="T23" fmla="*/ 432524647 h 34"/>
                <a:gd name="T24" fmla="*/ 141600296 w 27"/>
                <a:gd name="T25" fmla="*/ 418573324 h 34"/>
                <a:gd name="T26" fmla="*/ 254876770 w 27"/>
                <a:gd name="T27" fmla="*/ 195333471 h 34"/>
                <a:gd name="T28" fmla="*/ 382317037 w 27"/>
                <a:gd name="T29" fmla="*/ 13951324 h 34"/>
                <a:gd name="T30" fmla="*/ 368157007 w 27"/>
                <a:gd name="T31" fmla="*/ 0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34"/>
                <a:gd name="T50" fmla="*/ 27 w 27"/>
                <a:gd name="T51" fmla="*/ 34 h 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34">
                  <a:moveTo>
                    <a:pt x="26" y="0"/>
                  </a:moveTo>
                  <a:cubicBezTo>
                    <a:pt x="23" y="2"/>
                    <a:pt x="20" y="6"/>
                    <a:pt x="16" y="10"/>
                  </a:cubicBezTo>
                  <a:cubicBezTo>
                    <a:pt x="13" y="15"/>
                    <a:pt x="10" y="20"/>
                    <a:pt x="8" y="25"/>
                  </a:cubicBezTo>
                  <a:cubicBezTo>
                    <a:pt x="8" y="23"/>
                    <a:pt x="8" y="23"/>
                    <a:pt x="8" y="23"/>
                  </a:cubicBezTo>
                  <a:cubicBezTo>
                    <a:pt x="6" y="20"/>
                    <a:pt x="5" y="18"/>
                    <a:pt x="4" y="18"/>
                  </a:cubicBezTo>
                  <a:cubicBezTo>
                    <a:pt x="4" y="18"/>
                    <a:pt x="4" y="18"/>
                    <a:pt x="4" y="18"/>
                  </a:cubicBezTo>
                  <a:cubicBezTo>
                    <a:pt x="3" y="18"/>
                    <a:pt x="2" y="19"/>
                    <a:pt x="0" y="21"/>
                  </a:cubicBezTo>
                  <a:cubicBezTo>
                    <a:pt x="1" y="22"/>
                    <a:pt x="2" y="22"/>
                    <a:pt x="3" y="23"/>
                  </a:cubicBezTo>
                  <a:cubicBezTo>
                    <a:pt x="3" y="24"/>
                    <a:pt x="4" y="26"/>
                    <a:pt x="5" y="28"/>
                  </a:cubicBezTo>
                  <a:cubicBezTo>
                    <a:pt x="5" y="30"/>
                    <a:pt x="5" y="30"/>
                    <a:pt x="5" y="30"/>
                  </a:cubicBezTo>
                  <a:cubicBezTo>
                    <a:pt x="6" y="32"/>
                    <a:pt x="6" y="33"/>
                    <a:pt x="6" y="34"/>
                  </a:cubicBezTo>
                  <a:cubicBezTo>
                    <a:pt x="7" y="33"/>
                    <a:pt x="8" y="32"/>
                    <a:pt x="9" y="31"/>
                  </a:cubicBezTo>
                  <a:cubicBezTo>
                    <a:pt x="10" y="30"/>
                    <a:pt x="10" y="30"/>
                    <a:pt x="10" y="30"/>
                  </a:cubicBezTo>
                  <a:cubicBezTo>
                    <a:pt x="12" y="25"/>
                    <a:pt x="15" y="19"/>
                    <a:pt x="18" y="14"/>
                  </a:cubicBezTo>
                  <a:cubicBezTo>
                    <a:pt x="21" y="8"/>
                    <a:pt x="24" y="4"/>
                    <a:pt x="27" y="1"/>
                  </a:cubicBezTo>
                  <a:cubicBezTo>
                    <a:pt x="26" y="0"/>
                    <a:pt x="26" y="0"/>
                    <a:pt x="2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63" name="Freeform 343"/>
            <p:cNvSpPr>
              <a:spLocks noChangeArrowheads="1"/>
            </p:cNvSpPr>
            <p:nvPr/>
          </p:nvSpPr>
          <p:spPr bwMode="auto">
            <a:xfrm>
              <a:off x="4981575" y="2813050"/>
              <a:ext cx="79375" cy="106363"/>
            </a:xfrm>
            <a:custGeom>
              <a:avLst/>
              <a:gdLst>
                <a:gd name="T0" fmla="*/ 228584881 w 21"/>
                <a:gd name="T1" fmla="*/ 0 h 28"/>
                <a:gd name="T2" fmla="*/ 57146220 w 21"/>
                <a:gd name="T3" fmla="*/ 14431180 h 28"/>
                <a:gd name="T4" fmla="*/ 0 w 21"/>
                <a:gd name="T5" fmla="*/ 86579482 h 28"/>
                <a:gd name="T6" fmla="*/ 0 w 21"/>
                <a:gd name="T7" fmla="*/ 331890547 h 28"/>
                <a:gd name="T8" fmla="*/ 57146220 w 21"/>
                <a:gd name="T9" fmla="*/ 404038849 h 28"/>
                <a:gd name="T10" fmla="*/ 57146220 w 21"/>
                <a:gd name="T11" fmla="*/ 404038849 h 28"/>
                <a:gd name="T12" fmla="*/ 242872381 w 21"/>
                <a:gd name="T13" fmla="*/ 375180288 h 28"/>
                <a:gd name="T14" fmla="*/ 300018601 w 21"/>
                <a:gd name="T15" fmla="*/ 317459367 h 28"/>
                <a:gd name="T16" fmla="*/ 300018601 w 21"/>
                <a:gd name="T17" fmla="*/ 144300403 h 28"/>
                <a:gd name="T18" fmla="*/ 271443601 w 21"/>
                <a:gd name="T19" fmla="*/ 173158964 h 28"/>
                <a:gd name="T20" fmla="*/ 271443601 w 21"/>
                <a:gd name="T21" fmla="*/ 317459367 h 28"/>
                <a:gd name="T22" fmla="*/ 242872381 w 21"/>
                <a:gd name="T23" fmla="*/ 346317928 h 28"/>
                <a:gd name="T24" fmla="*/ 57146220 w 21"/>
                <a:gd name="T25" fmla="*/ 360749108 h 28"/>
                <a:gd name="T26" fmla="*/ 57146220 w 21"/>
                <a:gd name="T27" fmla="*/ 360749108 h 28"/>
                <a:gd name="T28" fmla="*/ 28575000 w 21"/>
                <a:gd name="T29" fmla="*/ 331890547 h 28"/>
                <a:gd name="T30" fmla="*/ 28575000 w 21"/>
                <a:gd name="T31" fmla="*/ 72148302 h 28"/>
                <a:gd name="T32" fmla="*/ 57146220 w 21"/>
                <a:gd name="T33" fmla="*/ 43289741 h 28"/>
                <a:gd name="T34" fmla="*/ 200013661 w 21"/>
                <a:gd name="T35" fmla="*/ 43289741 h 28"/>
                <a:gd name="T36" fmla="*/ 228584881 w 21"/>
                <a:gd name="T37" fmla="*/ 0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8"/>
                <a:gd name="T59" fmla="*/ 21 w 21"/>
                <a:gd name="T60" fmla="*/ 28 h 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8">
                  <a:moveTo>
                    <a:pt x="16" y="0"/>
                  </a:moveTo>
                  <a:cubicBezTo>
                    <a:pt x="4" y="1"/>
                    <a:pt x="4" y="1"/>
                    <a:pt x="4" y="1"/>
                  </a:cubicBezTo>
                  <a:cubicBezTo>
                    <a:pt x="2" y="1"/>
                    <a:pt x="0" y="3"/>
                    <a:pt x="0" y="6"/>
                  </a:cubicBezTo>
                  <a:cubicBezTo>
                    <a:pt x="0" y="23"/>
                    <a:pt x="0" y="23"/>
                    <a:pt x="0" y="23"/>
                  </a:cubicBezTo>
                  <a:cubicBezTo>
                    <a:pt x="0" y="26"/>
                    <a:pt x="2" y="28"/>
                    <a:pt x="4" y="28"/>
                  </a:cubicBezTo>
                  <a:cubicBezTo>
                    <a:pt x="4" y="28"/>
                    <a:pt x="4" y="28"/>
                    <a:pt x="4" y="28"/>
                  </a:cubicBezTo>
                  <a:cubicBezTo>
                    <a:pt x="17" y="26"/>
                    <a:pt x="17" y="26"/>
                    <a:pt x="17" y="26"/>
                  </a:cubicBezTo>
                  <a:cubicBezTo>
                    <a:pt x="19" y="26"/>
                    <a:pt x="21" y="24"/>
                    <a:pt x="21" y="22"/>
                  </a:cubicBezTo>
                  <a:cubicBezTo>
                    <a:pt x="21" y="10"/>
                    <a:pt x="21" y="10"/>
                    <a:pt x="21" y="10"/>
                  </a:cubicBezTo>
                  <a:cubicBezTo>
                    <a:pt x="19" y="12"/>
                    <a:pt x="19" y="12"/>
                    <a:pt x="19" y="12"/>
                  </a:cubicBezTo>
                  <a:cubicBezTo>
                    <a:pt x="19" y="22"/>
                    <a:pt x="19" y="22"/>
                    <a:pt x="19" y="22"/>
                  </a:cubicBezTo>
                  <a:cubicBezTo>
                    <a:pt x="19" y="23"/>
                    <a:pt x="18" y="24"/>
                    <a:pt x="17" y="24"/>
                  </a:cubicBezTo>
                  <a:cubicBezTo>
                    <a:pt x="4" y="25"/>
                    <a:pt x="4" y="25"/>
                    <a:pt x="4" y="25"/>
                  </a:cubicBezTo>
                  <a:cubicBezTo>
                    <a:pt x="4" y="25"/>
                    <a:pt x="4" y="25"/>
                    <a:pt x="4" y="25"/>
                  </a:cubicBezTo>
                  <a:cubicBezTo>
                    <a:pt x="3" y="25"/>
                    <a:pt x="2" y="24"/>
                    <a:pt x="2" y="23"/>
                  </a:cubicBezTo>
                  <a:cubicBezTo>
                    <a:pt x="2" y="5"/>
                    <a:pt x="2" y="5"/>
                    <a:pt x="2" y="5"/>
                  </a:cubicBezTo>
                  <a:cubicBezTo>
                    <a:pt x="2" y="4"/>
                    <a:pt x="3" y="3"/>
                    <a:pt x="4" y="3"/>
                  </a:cubicBezTo>
                  <a:cubicBezTo>
                    <a:pt x="14" y="3"/>
                    <a:pt x="14" y="3"/>
                    <a:pt x="14" y="3"/>
                  </a:cubicBezTo>
                  <a:cubicBezTo>
                    <a:pt x="15" y="2"/>
                    <a:pt x="15" y="1"/>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64" name="Freeform 344"/>
            <p:cNvSpPr>
              <a:spLocks noChangeArrowheads="1"/>
            </p:cNvSpPr>
            <p:nvPr/>
          </p:nvSpPr>
          <p:spPr bwMode="auto">
            <a:xfrm>
              <a:off x="4995863" y="2895600"/>
              <a:ext cx="101600" cy="131763"/>
            </a:xfrm>
            <a:custGeom>
              <a:avLst/>
              <a:gdLst>
                <a:gd name="T0" fmla="*/ 368157007 w 27"/>
                <a:gd name="T1" fmla="*/ 0 h 35"/>
                <a:gd name="T2" fmla="*/ 226556711 w 27"/>
                <a:gd name="T3" fmla="*/ 155898217 h 35"/>
                <a:gd name="T4" fmla="*/ 113280237 w 27"/>
                <a:gd name="T5" fmla="*/ 368488406 h 35"/>
                <a:gd name="T6" fmla="*/ 113280237 w 27"/>
                <a:gd name="T7" fmla="*/ 340144302 h 35"/>
                <a:gd name="T8" fmla="*/ 56640119 w 27"/>
                <a:gd name="T9" fmla="*/ 269278396 h 35"/>
                <a:gd name="T10" fmla="*/ 56640119 w 27"/>
                <a:gd name="T11" fmla="*/ 269278396 h 35"/>
                <a:gd name="T12" fmla="*/ 0 w 27"/>
                <a:gd name="T13" fmla="*/ 311796434 h 35"/>
                <a:gd name="T14" fmla="*/ 42480089 w 27"/>
                <a:gd name="T15" fmla="*/ 340144302 h 35"/>
                <a:gd name="T16" fmla="*/ 70800148 w 27"/>
                <a:gd name="T17" fmla="*/ 411006444 h 35"/>
                <a:gd name="T18" fmla="*/ 70800148 w 27"/>
                <a:gd name="T19" fmla="*/ 439350547 h 35"/>
                <a:gd name="T20" fmla="*/ 84960178 w 27"/>
                <a:gd name="T21" fmla="*/ 496042519 h 35"/>
                <a:gd name="T22" fmla="*/ 127440267 w 27"/>
                <a:gd name="T23" fmla="*/ 453524481 h 35"/>
                <a:gd name="T24" fmla="*/ 141600296 w 27"/>
                <a:gd name="T25" fmla="*/ 439350547 h 35"/>
                <a:gd name="T26" fmla="*/ 254876770 w 27"/>
                <a:gd name="T27" fmla="*/ 198416255 h 35"/>
                <a:gd name="T28" fmla="*/ 382317037 w 27"/>
                <a:gd name="T29" fmla="*/ 14173934 h 35"/>
                <a:gd name="T30" fmla="*/ 368157007 w 27"/>
                <a:gd name="T31" fmla="*/ 0 h 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35"/>
                <a:gd name="T50" fmla="*/ 27 w 27"/>
                <a:gd name="T51" fmla="*/ 35 h 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35">
                  <a:moveTo>
                    <a:pt x="26" y="0"/>
                  </a:moveTo>
                  <a:cubicBezTo>
                    <a:pt x="23" y="3"/>
                    <a:pt x="20" y="6"/>
                    <a:pt x="16" y="11"/>
                  </a:cubicBezTo>
                  <a:cubicBezTo>
                    <a:pt x="13" y="16"/>
                    <a:pt x="10" y="21"/>
                    <a:pt x="8" y="26"/>
                  </a:cubicBezTo>
                  <a:cubicBezTo>
                    <a:pt x="8" y="24"/>
                    <a:pt x="8" y="24"/>
                    <a:pt x="8" y="24"/>
                  </a:cubicBezTo>
                  <a:cubicBezTo>
                    <a:pt x="6" y="21"/>
                    <a:pt x="5" y="19"/>
                    <a:pt x="4" y="19"/>
                  </a:cubicBezTo>
                  <a:cubicBezTo>
                    <a:pt x="4" y="19"/>
                    <a:pt x="4" y="19"/>
                    <a:pt x="4" y="19"/>
                  </a:cubicBezTo>
                  <a:cubicBezTo>
                    <a:pt x="3" y="19"/>
                    <a:pt x="2" y="20"/>
                    <a:pt x="0" y="22"/>
                  </a:cubicBezTo>
                  <a:cubicBezTo>
                    <a:pt x="1" y="23"/>
                    <a:pt x="2" y="23"/>
                    <a:pt x="3" y="24"/>
                  </a:cubicBezTo>
                  <a:cubicBezTo>
                    <a:pt x="3" y="25"/>
                    <a:pt x="4" y="27"/>
                    <a:pt x="5" y="29"/>
                  </a:cubicBezTo>
                  <a:cubicBezTo>
                    <a:pt x="5" y="31"/>
                    <a:pt x="5" y="31"/>
                    <a:pt x="5" y="31"/>
                  </a:cubicBezTo>
                  <a:cubicBezTo>
                    <a:pt x="6" y="33"/>
                    <a:pt x="6" y="34"/>
                    <a:pt x="6" y="35"/>
                  </a:cubicBezTo>
                  <a:cubicBezTo>
                    <a:pt x="7" y="34"/>
                    <a:pt x="8" y="33"/>
                    <a:pt x="9" y="32"/>
                  </a:cubicBezTo>
                  <a:cubicBezTo>
                    <a:pt x="10" y="31"/>
                    <a:pt x="10" y="31"/>
                    <a:pt x="10" y="31"/>
                  </a:cubicBezTo>
                  <a:cubicBezTo>
                    <a:pt x="12" y="26"/>
                    <a:pt x="15" y="20"/>
                    <a:pt x="18" y="14"/>
                  </a:cubicBezTo>
                  <a:cubicBezTo>
                    <a:pt x="21" y="9"/>
                    <a:pt x="24" y="4"/>
                    <a:pt x="27" y="1"/>
                  </a:cubicBezTo>
                  <a:cubicBezTo>
                    <a:pt x="26" y="0"/>
                    <a:pt x="26" y="0"/>
                    <a:pt x="2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65" name="Freeform 345"/>
            <p:cNvSpPr>
              <a:spLocks noChangeArrowheads="1"/>
            </p:cNvSpPr>
            <p:nvPr/>
          </p:nvSpPr>
          <p:spPr bwMode="auto">
            <a:xfrm>
              <a:off x="4981575" y="2944813"/>
              <a:ext cx="79375" cy="106363"/>
            </a:xfrm>
            <a:custGeom>
              <a:avLst/>
              <a:gdLst>
                <a:gd name="T0" fmla="*/ 228584881 w 21"/>
                <a:gd name="T1" fmla="*/ 0 h 28"/>
                <a:gd name="T2" fmla="*/ 57146220 w 21"/>
                <a:gd name="T3" fmla="*/ 14431180 h 28"/>
                <a:gd name="T4" fmla="*/ 0 w 21"/>
                <a:gd name="T5" fmla="*/ 86579482 h 28"/>
                <a:gd name="T6" fmla="*/ 0 w 21"/>
                <a:gd name="T7" fmla="*/ 346317928 h 28"/>
                <a:gd name="T8" fmla="*/ 57146220 w 21"/>
                <a:gd name="T9" fmla="*/ 404038849 h 28"/>
                <a:gd name="T10" fmla="*/ 57146220 w 21"/>
                <a:gd name="T11" fmla="*/ 404038849 h 28"/>
                <a:gd name="T12" fmla="*/ 242872381 w 21"/>
                <a:gd name="T13" fmla="*/ 375180288 h 28"/>
                <a:gd name="T14" fmla="*/ 300018601 w 21"/>
                <a:gd name="T15" fmla="*/ 317459367 h 28"/>
                <a:gd name="T16" fmla="*/ 300018601 w 21"/>
                <a:gd name="T17" fmla="*/ 129869223 h 28"/>
                <a:gd name="T18" fmla="*/ 271443601 w 21"/>
                <a:gd name="T19" fmla="*/ 173158964 h 28"/>
                <a:gd name="T20" fmla="*/ 271443601 w 21"/>
                <a:gd name="T21" fmla="*/ 317459367 h 28"/>
                <a:gd name="T22" fmla="*/ 242872381 w 21"/>
                <a:gd name="T23" fmla="*/ 346317928 h 28"/>
                <a:gd name="T24" fmla="*/ 57146220 w 21"/>
                <a:gd name="T25" fmla="*/ 360749108 h 28"/>
                <a:gd name="T26" fmla="*/ 57146220 w 21"/>
                <a:gd name="T27" fmla="*/ 360749108 h 28"/>
                <a:gd name="T28" fmla="*/ 28575000 w 21"/>
                <a:gd name="T29" fmla="*/ 331890547 h 28"/>
                <a:gd name="T30" fmla="*/ 28575000 w 21"/>
                <a:gd name="T31" fmla="*/ 86579482 h 28"/>
                <a:gd name="T32" fmla="*/ 57146220 w 21"/>
                <a:gd name="T33" fmla="*/ 43289741 h 28"/>
                <a:gd name="T34" fmla="*/ 200013661 w 21"/>
                <a:gd name="T35" fmla="*/ 43289741 h 28"/>
                <a:gd name="T36" fmla="*/ 228584881 w 21"/>
                <a:gd name="T37" fmla="*/ 0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8"/>
                <a:gd name="T59" fmla="*/ 21 w 21"/>
                <a:gd name="T60" fmla="*/ 28 h 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8">
                  <a:moveTo>
                    <a:pt x="16" y="0"/>
                  </a:moveTo>
                  <a:cubicBezTo>
                    <a:pt x="4" y="1"/>
                    <a:pt x="4" y="1"/>
                    <a:pt x="4" y="1"/>
                  </a:cubicBezTo>
                  <a:cubicBezTo>
                    <a:pt x="2" y="1"/>
                    <a:pt x="0" y="3"/>
                    <a:pt x="0" y="6"/>
                  </a:cubicBezTo>
                  <a:cubicBezTo>
                    <a:pt x="0" y="24"/>
                    <a:pt x="0" y="24"/>
                    <a:pt x="0" y="24"/>
                  </a:cubicBezTo>
                  <a:cubicBezTo>
                    <a:pt x="0" y="26"/>
                    <a:pt x="2" y="28"/>
                    <a:pt x="4" y="28"/>
                  </a:cubicBezTo>
                  <a:cubicBezTo>
                    <a:pt x="4" y="28"/>
                    <a:pt x="4" y="28"/>
                    <a:pt x="4" y="28"/>
                  </a:cubicBezTo>
                  <a:cubicBezTo>
                    <a:pt x="17" y="26"/>
                    <a:pt x="17" y="26"/>
                    <a:pt x="17" y="26"/>
                  </a:cubicBezTo>
                  <a:cubicBezTo>
                    <a:pt x="19" y="26"/>
                    <a:pt x="21" y="24"/>
                    <a:pt x="21" y="22"/>
                  </a:cubicBezTo>
                  <a:cubicBezTo>
                    <a:pt x="21" y="9"/>
                    <a:pt x="21" y="9"/>
                    <a:pt x="21" y="9"/>
                  </a:cubicBezTo>
                  <a:cubicBezTo>
                    <a:pt x="19" y="12"/>
                    <a:pt x="19" y="12"/>
                    <a:pt x="19" y="12"/>
                  </a:cubicBezTo>
                  <a:cubicBezTo>
                    <a:pt x="19" y="22"/>
                    <a:pt x="19" y="22"/>
                    <a:pt x="19" y="22"/>
                  </a:cubicBezTo>
                  <a:cubicBezTo>
                    <a:pt x="19" y="23"/>
                    <a:pt x="18" y="24"/>
                    <a:pt x="17" y="24"/>
                  </a:cubicBezTo>
                  <a:cubicBezTo>
                    <a:pt x="4" y="25"/>
                    <a:pt x="4" y="25"/>
                    <a:pt x="4" y="25"/>
                  </a:cubicBezTo>
                  <a:cubicBezTo>
                    <a:pt x="4" y="25"/>
                    <a:pt x="4" y="25"/>
                    <a:pt x="4" y="25"/>
                  </a:cubicBezTo>
                  <a:cubicBezTo>
                    <a:pt x="3" y="25"/>
                    <a:pt x="2" y="24"/>
                    <a:pt x="2" y="23"/>
                  </a:cubicBezTo>
                  <a:cubicBezTo>
                    <a:pt x="2" y="6"/>
                    <a:pt x="2" y="6"/>
                    <a:pt x="2" y="6"/>
                  </a:cubicBezTo>
                  <a:cubicBezTo>
                    <a:pt x="2" y="4"/>
                    <a:pt x="3" y="4"/>
                    <a:pt x="4" y="3"/>
                  </a:cubicBezTo>
                  <a:cubicBezTo>
                    <a:pt x="14" y="3"/>
                    <a:pt x="14" y="3"/>
                    <a:pt x="14" y="3"/>
                  </a:cubicBezTo>
                  <a:cubicBezTo>
                    <a:pt x="15" y="2"/>
                    <a:pt x="15" y="1"/>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66" name="Freeform 346"/>
            <p:cNvSpPr>
              <a:spLocks noChangeArrowheads="1"/>
            </p:cNvSpPr>
            <p:nvPr/>
          </p:nvSpPr>
          <p:spPr bwMode="auto">
            <a:xfrm>
              <a:off x="2384425" y="3238500"/>
              <a:ext cx="184150" cy="176213"/>
            </a:xfrm>
            <a:custGeom>
              <a:avLst/>
              <a:gdLst>
                <a:gd name="T0" fmla="*/ 338971294 w 49"/>
                <a:gd name="T1" fmla="*/ 0 h 47"/>
                <a:gd name="T2" fmla="*/ 254228470 w 49"/>
                <a:gd name="T3" fmla="*/ 42171145 h 47"/>
                <a:gd name="T4" fmla="*/ 0 w 49"/>
                <a:gd name="T5" fmla="*/ 309246317 h 47"/>
                <a:gd name="T6" fmla="*/ 409590940 w 49"/>
                <a:gd name="T7" fmla="*/ 660660029 h 47"/>
                <a:gd name="T8" fmla="*/ 649696233 w 49"/>
                <a:gd name="T9" fmla="*/ 393584858 h 47"/>
                <a:gd name="T10" fmla="*/ 649696233 w 49"/>
                <a:gd name="T11" fmla="*/ 253019373 h 47"/>
                <a:gd name="T12" fmla="*/ 395467762 w 49"/>
                <a:gd name="T13" fmla="*/ 28111597 h 47"/>
                <a:gd name="T14" fmla="*/ 338971294 w 49"/>
                <a:gd name="T15" fmla="*/ 0 h 47"/>
                <a:gd name="T16" fmla="*/ 0 60000 65536"/>
                <a:gd name="T17" fmla="*/ 0 60000 65536"/>
                <a:gd name="T18" fmla="*/ 0 60000 65536"/>
                <a:gd name="T19" fmla="*/ 0 60000 65536"/>
                <a:gd name="T20" fmla="*/ 0 60000 65536"/>
                <a:gd name="T21" fmla="*/ 0 60000 65536"/>
                <a:gd name="T22" fmla="*/ 0 60000 65536"/>
                <a:gd name="T23" fmla="*/ 0 60000 65536"/>
                <a:gd name="T24" fmla="*/ 0 w 49"/>
                <a:gd name="T25" fmla="*/ 0 h 47"/>
                <a:gd name="T26" fmla="*/ 49 w 49"/>
                <a:gd name="T27" fmla="*/ 47 h 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 h="47">
                  <a:moveTo>
                    <a:pt x="24" y="0"/>
                  </a:moveTo>
                  <a:cubicBezTo>
                    <a:pt x="22" y="0"/>
                    <a:pt x="20" y="1"/>
                    <a:pt x="18" y="3"/>
                  </a:cubicBezTo>
                  <a:cubicBezTo>
                    <a:pt x="0" y="22"/>
                    <a:pt x="0" y="22"/>
                    <a:pt x="0" y="22"/>
                  </a:cubicBezTo>
                  <a:cubicBezTo>
                    <a:pt x="29" y="47"/>
                    <a:pt x="29" y="47"/>
                    <a:pt x="29" y="47"/>
                  </a:cubicBezTo>
                  <a:cubicBezTo>
                    <a:pt x="46" y="28"/>
                    <a:pt x="46" y="28"/>
                    <a:pt x="46" y="28"/>
                  </a:cubicBezTo>
                  <a:cubicBezTo>
                    <a:pt x="49" y="25"/>
                    <a:pt x="49" y="20"/>
                    <a:pt x="46" y="18"/>
                  </a:cubicBezTo>
                  <a:cubicBezTo>
                    <a:pt x="28" y="2"/>
                    <a:pt x="28" y="2"/>
                    <a:pt x="28" y="2"/>
                  </a:cubicBezTo>
                  <a:cubicBezTo>
                    <a:pt x="27" y="1"/>
                    <a:pt x="26" y="0"/>
                    <a:pt x="2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67" name="Freeform 347"/>
            <p:cNvSpPr>
              <a:spLocks noChangeArrowheads="1"/>
            </p:cNvSpPr>
            <p:nvPr/>
          </p:nvSpPr>
          <p:spPr bwMode="auto">
            <a:xfrm>
              <a:off x="2354263" y="3332163"/>
              <a:ext cx="131763" cy="120650"/>
            </a:xfrm>
            <a:custGeom>
              <a:avLst/>
              <a:gdLst>
                <a:gd name="T0" fmla="*/ 35282321 w 83"/>
                <a:gd name="T1" fmla="*/ 0 h 76"/>
                <a:gd name="T2" fmla="*/ 0 w 83"/>
                <a:gd name="T3" fmla="*/ 42843450 h 76"/>
                <a:gd name="T4" fmla="*/ 166330944 w 83"/>
                <a:gd name="T5" fmla="*/ 191531875 h 76"/>
                <a:gd name="T6" fmla="*/ 209174556 w 83"/>
                <a:gd name="T7" fmla="*/ 143649700 h 76"/>
                <a:gd name="T8" fmla="*/ 35282321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68" name="Freeform 348"/>
            <p:cNvSpPr>
              <a:spLocks noChangeArrowheads="1"/>
            </p:cNvSpPr>
            <p:nvPr/>
          </p:nvSpPr>
          <p:spPr bwMode="auto">
            <a:xfrm>
              <a:off x="2354263" y="3332163"/>
              <a:ext cx="131763" cy="120650"/>
            </a:xfrm>
            <a:custGeom>
              <a:avLst/>
              <a:gdLst>
                <a:gd name="T0" fmla="*/ 35282321 w 83"/>
                <a:gd name="T1" fmla="*/ 0 h 76"/>
                <a:gd name="T2" fmla="*/ 0 w 83"/>
                <a:gd name="T3" fmla="*/ 42843450 h 76"/>
                <a:gd name="T4" fmla="*/ 166330944 w 83"/>
                <a:gd name="T5" fmla="*/ 191531875 h 76"/>
                <a:gd name="T6" fmla="*/ 209174556 w 83"/>
                <a:gd name="T7" fmla="*/ 143649700 h 76"/>
                <a:gd name="T8" fmla="*/ 35282321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69" name="Freeform 349"/>
            <p:cNvSpPr>
              <a:spLocks noChangeArrowheads="1"/>
            </p:cNvSpPr>
            <p:nvPr/>
          </p:nvSpPr>
          <p:spPr bwMode="auto">
            <a:xfrm>
              <a:off x="2181225" y="3367088"/>
              <a:ext cx="271463" cy="273050"/>
            </a:xfrm>
            <a:custGeom>
              <a:avLst/>
              <a:gdLst>
                <a:gd name="T0" fmla="*/ 611259270 w 72"/>
                <a:gd name="T1" fmla="*/ 0 h 73"/>
                <a:gd name="T2" fmla="*/ 42646083 w 72"/>
                <a:gd name="T3" fmla="*/ 601600218 h 73"/>
                <a:gd name="T4" fmla="*/ 0 w 72"/>
                <a:gd name="T5" fmla="*/ 839441729 h 73"/>
                <a:gd name="T6" fmla="*/ 156370229 w 72"/>
                <a:gd name="T7" fmla="*/ 895402018 h 73"/>
                <a:gd name="T8" fmla="*/ 241658625 w 72"/>
                <a:gd name="T9" fmla="*/ 1021319212 h 73"/>
                <a:gd name="T10" fmla="*/ 469106916 w 72"/>
                <a:gd name="T11" fmla="*/ 951366047 h 73"/>
                <a:gd name="T12" fmla="*/ 1023502227 w 72"/>
                <a:gd name="T13" fmla="*/ 349765829 h 73"/>
                <a:gd name="T14" fmla="*/ 611259270 w 72"/>
                <a:gd name="T15" fmla="*/ 0 h 73"/>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73"/>
                <a:gd name="T26" fmla="*/ 72 w 72"/>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73">
                  <a:moveTo>
                    <a:pt x="43" y="0"/>
                  </a:moveTo>
                  <a:cubicBezTo>
                    <a:pt x="3" y="43"/>
                    <a:pt x="3" y="43"/>
                    <a:pt x="3" y="43"/>
                  </a:cubicBezTo>
                  <a:cubicBezTo>
                    <a:pt x="0" y="60"/>
                    <a:pt x="0" y="60"/>
                    <a:pt x="0" y="60"/>
                  </a:cubicBezTo>
                  <a:cubicBezTo>
                    <a:pt x="4" y="60"/>
                    <a:pt x="8" y="62"/>
                    <a:pt x="11" y="64"/>
                  </a:cubicBezTo>
                  <a:cubicBezTo>
                    <a:pt x="13" y="67"/>
                    <a:pt x="15" y="69"/>
                    <a:pt x="17" y="73"/>
                  </a:cubicBezTo>
                  <a:cubicBezTo>
                    <a:pt x="33" y="68"/>
                    <a:pt x="33" y="68"/>
                    <a:pt x="33" y="68"/>
                  </a:cubicBezTo>
                  <a:cubicBezTo>
                    <a:pt x="72" y="25"/>
                    <a:pt x="72" y="25"/>
                    <a:pt x="72" y="25"/>
                  </a:cubicBezTo>
                  <a:cubicBezTo>
                    <a:pt x="43" y="0"/>
                    <a:pt x="43" y="0"/>
                    <a:pt x="4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70" name="Freeform 350"/>
            <p:cNvSpPr>
              <a:spLocks noChangeArrowheads="1"/>
            </p:cNvSpPr>
            <p:nvPr/>
          </p:nvSpPr>
          <p:spPr bwMode="auto">
            <a:xfrm>
              <a:off x="2170113" y="3606800"/>
              <a:ext cx="57150" cy="52388"/>
            </a:xfrm>
            <a:custGeom>
              <a:avLst/>
              <a:gdLst>
                <a:gd name="T0" fmla="*/ 43548300 w 15"/>
                <a:gd name="T1" fmla="*/ 0 h 14"/>
                <a:gd name="T2" fmla="*/ 0 w 15"/>
                <a:gd name="T3" fmla="*/ 196035896 h 14"/>
                <a:gd name="T4" fmla="*/ 217741500 w 15"/>
                <a:gd name="T5" fmla="*/ 140025640 h 14"/>
                <a:gd name="T6" fmla="*/ 145161000 w 15"/>
                <a:gd name="T7" fmla="*/ 56010256 h 14"/>
                <a:gd name="T8" fmla="*/ 43548300 w 15"/>
                <a:gd name="T9" fmla="*/ 0 h 14"/>
                <a:gd name="T10" fmla="*/ 0 60000 65536"/>
                <a:gd name="T11" fmla="*/ 0 60000 65536"/>
                <a:gd name="T12" fmla="*/ 0 60000 65536"/>
                <a:gd name="T13" fmla="*/ 0 60000 65536"/>
                <a:gd name="T14" fmla="*/ 0 60000 65536"/>
                <a:gd name="T15" fmla="*/ 0 w 15"/>
                <a:gd name="T16" fmla="*/ 0 h 14"/>
                <a:gd name="T17" fmla="*/ 15 w 15"/>
                <a:gd name="T18" fmla="*/ 14 h 14"/>
              </a:gdLst>
              <a:ahLst/>
              <a:cxnLst>
                <a:cxn ang="T10">
                  <a:pos x="T0" y="T1"/>
                </a:cxn>
                <a:cxn ang="T11">
                  <a:pos x="T2" y="T3"/>
                </a:cxn>
                <a:cxn ang="T12">
                  <a:pos x="T4" y="T5"/>
                </a:cxn>
                <a:cxn ang="T13">
                  <a:pos x="T6" y="T7"/>
                </a:cxn>
                <a:cxn ang="T14">
                  <a:pos x="T8" y="T9"/>
                </a:cxn>
              </a:cxnLst>
              <a:rect l="T15" t="T16" r="T17" b="T18"/>
              <a:pathLst>
                <a:path w="15" h="14">
                  <a:moveTo>
                    <a:pt x="3" y="0"/>
                  </a:moveTo>
                  <a:cubicBezTo>
                    <a:pt x="0" y="14"/>
                    <a:pt x="0" y="14"/>
                    <a:pt x="0" y="14"/>
                  </a:cubicBezTo>
                  <a:cubicBezTo>
                    <a:pt x="15" y="10"/>
                    <a:pt x="15" y="10"/>
                    <a:pt x="15" y="10"/>
                  </a:cubicBezTo>
                  <a:cubicBezTo>
                    <a:pt x="14" y="8"/>
                    <a:pt x="12" y="6"/>
                    <a:pt x="10" y="4"/>
                  </a:cubicBezTo>
                  <a:cubicBezTo>
                    <a:pt x="8" y="2"/>
                    <a:pt x="6" y="1"/>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71" name="Freeform 351"/>
            <p:cNvSpPr>
              <a:spLocks noChangeArrowheads="1"/>
            </p:cNvSpPr>
            <p:nvPr/>
          </p:nvSpPr>
          <p:spPr bwMode="auto">
            <a:xfrm>
              <a:off x="2170113" y="3633788"/>
              <a:ext cx="376238" cy="63500"/>
            </a:xfrm>
            <a:custGeom>
              <a:avLst/>
              <a:gdLst>
                <a:gd name="T0" fmla="*/ 597278619 w 237"/>
                <a:gd name="T1" fmla="*/ 0 h 40"/>
                <a:gd name="T2" fmla="*/ 0 w 237"/>
                <a:gd name="T3" fmla="*/ 75604688 h 40"/>
                <a:gd name="T4" fmla="*/ 0 w 237"/>
                <a:gd name="T5" fmla="*/ 100806250 h 40"/>
                <a:gd name="T6" fmla="*/ 597278619 w 237"/>
                <a:gd name="T7" fmla="*/ 17641888 h 40"/>
                <a:gd name="T8" fmla="*/ 597278619 w 237"/>
                <a:gd name="T9" fmla="*/ 0 h 40"/>
                <a:gd name="T10" fmla="*/ 0 60000 65536"/>
                <a:gd name="T11" fmla="*/ 0 60000 65536"/>
                <a:gd name="T12" fmla="*/ 0 60000 65536"/>
                <a:gd name="T13" fmla="*/ 0 60000 65536"/>
                <a:gd name="T14" fmla="*/ 0 60000 65536"/>
                <a:gd name="T15" fmla="*/ 0 w 237"/>
                <a:gd name="T16" fmla="*/ 0 h 40"/>
                <a:gd name="T17" fmla="*/ 237 w 237"/>
                <a:gd name="T18" fmla="*/ 40 h 40"/>
              </a:gdLst>
              <a:ahLst/>
              <a:cxnLst>
                <a:cxn ang="T10">
                  <a:pos x="T0" y="T1"/>
                </a:cxn>
                <a:cxn ang="T11">
                  <a:pos x="T2" y="T3"/>
                </a:cxn>
                <a:cxn ang="T12">
                  <a:pos x="T4" y="T5"/>
                </a:cxn>
                <a:cxn ang="T13">
                  <a:pos x="T6" y="T7"/>
                </a:cxn>
                <a:cxn ang="T14">
                  <a:pos x="T8" y="T9"/>
                </a:cxn>
              </a:cxnLst>
              <a:rect l="T15" t="T16" r="T17" b="T18"/>
              <a:pathLst>
                <a:path w="237" h="40">
                  <a:moveTo>
                    <a:pt x="237" y="0"/>
                  </a:moveTo>
                  <a:lnTo>
                    <a:pt x="0" y="30"/>
                  </a:lnTo>
                  <a:lnTo>
                    <a:pt x="0" y="40"/>
                  </a:lnTo>
                  <a:lnTo>
                    <a:pt x="237" y="7"/>
                  </a:lnTo>
                  <a:lnTo>
                    <a:pt x="237"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72" name="Freeform 352"/>
            <p:cNvSpPr>
              <a:spLocks noChangeArrowheads="1"/>
            </p:cNvSpPr>
            <p:nvPr/>
          </p:nvSpPr>
          <p:spPr bwMode="auto">
            <a:xfrm>
              <a:off x="2170113" y="3633788"/>
              <a:ext cx="376238" cy="63500"/>
            </a:xfrm>
            <a:custGeom>
              <a:avLst/>
              <a:gdLst>
                <a:gd name="T0" fmla="*/ 597278619 w 237"/>
                <a:gd name="T1" fmla="*/ 0 h 40"/>
                <a:gd name="T2" fmla="*/ 0 w 237"/>
                <a:gd name="T3" fmla="*/ 75604688 h 40"/>
                <a:gd name="T4" fmla="*/ 0 w 237"/>
                <a:gd name="T5" fmla="*/ 100806250 h 40"/>
                <a:gd name="T6" fmla="*/ 597278619 w 237"/>
                <a:gd name="T7" fmla="*/ 17641888 h 40"/>
                <a:gd name="T8" fmla="*/ 597278619 w 237"/>
                <a:gd name="T9" fmla="*/ 0 h 40"/>
                <a:gd name="T10" fmla="*/ 0 60000 65536"/>
                <a:gd name="T11" fmla="*/ 0 60000 65536"/>
                <a:gd name="T12" fmla="*/ 0 60000 65536"/>
                <a:gd name="T13" fmla="*/ 0 60000 65536"/>
                <a:gd name="T14" fmla="*/ 0 60000 65536"/>
                <a:gd name="T15" fmla="*/ 0 w 237"/>
                <a:gd name="T16" fmla="*/ 0 h 40"/>
                <a:gd name="T17" fmla="*/ 237 w 237"/>
                <a:gd name="T18" fmla="*/ 40 h 40"/>
              </a:gdLst>
              <a:ahLst/>
              <a:cxnLst>
                <a:cxn ang="T10">
                  <a:pos x="T0" y="T1"/>
                </a:cxn>
                <a:cxn ang="T11">
                  <a:pos x="T2" y="T3"/>
                </a:cxn>
                <a:cxn ang="T12">
                  <a:pos x="T4" y="T5"/>
                </a:cxn>
                <a:cxn ang="T13">
                  <a:pos x="T6" y="T7"/>
                </a:cxn>
                <a:cxn ang="T14">
                  <a:pos x="T8" y="T9"/>
                </a:cxn>
              </a:cxnLst>
              <a:rect l="T15" t="T16" r="T17" b="T18"/>
              <a:pathLst>
                <a:path w="237" h="40">
                  <a:moveTo>
                    <a:pt x="237" y="0"/>
                  </a:moveTo>
                  <a:lnTo>
                    <a:pt x="0" y="30"/>
                  </a:lnTo>
                  <a:lnTo>
                    <a:pt x="0" y="40"/>
                  </a:lnTo>
                  <a:lnTo>
                    <a:pt x="237" y="7"/>
                  </a:lnTo>
                  <a:lnTo>
                    <a:pt x="23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73" name="Freeform 353"/>
            <p:cNvSpPr>
              <a:spLocks noChangeArrowheads="1"/>
            </p:cNvSpPr>
            <p:nvPr/>
          </p:nvSpPr>
          <p:spPr bwMode="auto">
            <a:xfrm>
              <a:off x="4797425" y="2079625"/>
              <a:ext cx="165100" cy="196850"/>
            </a:xfrm>
            <a:custGeom>
              <a:avLst/>
              <a:gdLst>
                <a:gd name="T0" fmla="*/ 225271445 w 44"/>
                <a:gd name="T1" fmla="*/ 0 h 52"/>
                <a:gd name="T2" fmla="*/ 183035864 w 44"/>
                <a:gd name="T3" fmla="*/ 71653400 h 52"/>
                <a:gd name="T4" fmla="*/ 168953584 w 44"/>
                <a:gd name="T5" fmla="*/ 114646197 h 52"/>
                <a:gd name="T6" fmla="*/ 140796530 w 44"/>
                <a:gd name="T7" fmla="*/ 143306800 h 52"/>
                <a:gd name="T8" fmla="*/ 126714250 w 44"/>
                <a:gd name="T9" fmla="*/ 200628006 h 52"/>
                <a:gd name="T10" fmla="*/ 112635723 w 44"/>
                <a:gd name="T11" fmla="*/ 200628006 h 52"/>
                <a:gd name="T12" fmla="*/ 112635723 w 44"/>
                <a:gd name="T13" fmla="*/ 200628006 h 52"/>
                <a:gd name="T14" fmla="*/ 112635723 w 44"/>
                <a:gd name="T15" fmla="*/ 200628006 h 52"/>
                <a:gd name="T16" fmla="*/ 98557195 w 44"/>
                <a:gd name="T17" fmla="*/ 214960200 h 52"/>
                <a:gd name="T18" fmla="*/ 98557195 w 44"/>
                <a:gd name="T19" fmla="*/ 257949212 h 52"/>
                <a:gd name="T20" fmla="*/ 84478668 w 44"/>
                <a:gd name="T21" fmla="*/ 286613600 h 52"/>
                <a:gd name="T22" fmla="*/ 70396389 w 44"/>
                <a:gd name="T23" fmla="*/ 272281406 h 52"/>
                <a:gd name="T24" fmla="*/ 56317861 w 44"/>
                <a:gd name="T25" fmla="*/ 286613600 h 52"/>
                <a:gd name="T26" fmla="*/ 56317861 w 44"/>
                <a:gd name="T27" fmla="*/ 329602612 h 52"/>
                <a:gd name="T28" fmla="*/ 42239334 w 44"/>
                <a:gd name="T29" fmla="*/ 358263214 h 52"/>
                <a:gd name="T30" fmla="*/ 140796530 w 44"/>
                <a:gd name="T31" fmla="*/ 702198020 h 52"/>
                <a:gd name="T32" fmla="*/ 281589307 w 44"/>
                <a:gd name="T33" fmla="*/ 745190817 h 52"/>
                <a:gd name="T34" fmla="*/ 422385836 w 44"/>
                <a:gd name="T35" fmla="*/ 716530214 h 52"/>
                <a:gd name="T36" fmla="*/ 436464364 w 44"/>
                <a:gd name="T37" fmla="*/ 673537417 h 52"/>
                <a:gd name="T38" fmla="*/ 478703698 w 44"/>
                <a:gd name="T39" fmla="*/ 644876814 h 52"/>
                <a:gd name="T40" fmla="*/ 478703698 w 44"/>
                <a:gd name="T41" fmla="*/ 587555609 h 52"/>
                <a:gd name="T42" fmla="*/ 520943032 w 44"/>
                <a:gd name="T43" fmla="*/ 573223414 h 52"/>
                <a:gd name="T44" fmla="*/ 520943032 w 44"/>
                <a:gd name="T45" fmla="*/ 515902209 h 52"/>
                <a:gd name="T46" fmla="*/ 563182366 w 44"/>
                <a:gd name="T47" fmla="*/ 501570014 h 52"/>
                <a:gd name="T48" fmla="*/ 563182366 w 44"/>
                <a:gd name="T49" fmla="*/ 444248809 h 52"/>
                <a:gd name="T50" fmla="*/ 591339420 w 44"/>
                <a:gd name="T51" fmla="*/ 429916614 h 52"/>
                <a:gd name="T52" fmla="*/ 605421700 w 44"/>
                <a:gd name="T53" fmla="*/ 429916614 h 52"/>
                <a:gd name="T54" fmla="*/ 619500227 w 44"/>
                <a:gd name="T55" fmla="*/ 401256012 h 52"/>
                <a:gd name="T56" fmla="*/ 225271445 w 44"/>
                <a:gd name="T57" fmla="*/ 0 h 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4"/>
                <a:gd name="T88" fmla="*/ 0 h 52"/>
                <a:gd name="T89" fmla="*/ 44 w 44"/>
                <a:gd name="T90" fmla="*/ 52 h 5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4" h="52">
                  <a:moveTo>
                    <a:pt x="16" y="0"/>
                  </a:moveTo>
                  <a:cubicBezTo>
                    <a:pt x="16" y="0"/>
                    <a:pt x="14" y="4"/>
                    <a:pt x="13" y="5"/>
                  </a:cubicBezTo>
                  <a:cubicBezTo>
                    <a:pt x="12" y="6"/>
                    <a:pt x="13" y="7"/>
                    <a:pt x="12" y="8"/>
                  </a:cubicBezTo>
                  <a:cubicBezTo>
                    <a:pt x="12" y="9"/>
                    <a:pt x="10" y="9"/>
                    <a:pt x="10" y="10"/>
                  </a:cubicBezTo>
                  <a:cubicBezTo>
                    <a:pt x="9" y="11"/>
                    <a:pt x="10" y="13"/>
                    <a:pt x="9" y="14"/>
                  </a:cubicBezTo>
                  <a:cubicBezTo>
                    <a:pt x="9" y="14"/>
                    <a:pt x="9" y="14"/>
                    <a:pt x="8" y="14"/>
                  </a:cubicBezTo>
                  <a:cubicBezTo>
                    <a:pt x="8" y="14"/>
                    <a:pt x="8" y="14"/>
                    <a:pt x="8" y="14"/>
                  </a:cubicBezTo>
                  <a:cubicBezTo>
                    <a:pt x="8" y="14"/>
                    <a:pt x="8" y="14"/>
                    <a:pt x="8" y="14"/>
                  </a:cubicBezTo>
                  <a:cubicBezTo>
                    <a:pt x="8" y="14"/>
                    <a:pt x="7" y="14"/>
                    <a:pt x="7" y="15"/>
                  </a:cubicBezTo>
                  <a:cubicBezTo>
                    <a:pt x="7" y="16"/>
                    <a:pt x="6" y="17"/>
                    <a:pt x="7" y="18"/>
                  </a:cubicBezTo>
                  <a:cubicBezTo>
                    <a:pt x="7" y="19"/>
                    <a:pt x="6" y="20"/>
                    <a:pt x="6" y="20"/>
                  </a:cubicBezTo>
                  <a:cubicBezTo>
                    <a:pt x="6" y="20"/>
                    <a:pt x="5" y="19"/>
                    <a:pt x="5" y="19"/>
                  </a:cubicBezTo>
                  <a:cubicBezTo>
                    <a:pt x="5" y="19"/>
                    <a:pt x="4" y="20"/>
                    <a:pt x="4" y="20"/>
                  </a:cubicBezTo>
                  <a:cubicBezTo>
                    <a:pt x="3" y="22"/>
                    <a:pt x="4" y="23"/>
                    <a:pt x="4" y="23"/>
                  </a:cubicBezTo>
                  <a:cubicBezTo>
                    <a:pt x="3" y="24"/>
                    <a:pt x="3" y="25"/>
                    <a:pt x="3" y="25"/>
                  </a:cubicBezTo>
                  <a:cubicBezTo>
                    <a:pt x="0" y="36"/>
                    <a:pt x="10" y="49"/>
                    <a:pt x="10" y="49"/>
                  </a:cubicBezTo>
                  <a:cubicBezTo>
                    <a:pt x="12" y="52"/>
                    <a:pt x="16" y="52"/>
                    <a:pt x="20" y="52"/>
                  </a:cubicBezTo>
                  <a:cubicBezTo>
                    <a:pt x="25" y="52"/>
                    <a:pt x="30" y="51"/>
                    <a:pt x="30" y="50"/>
                  </a:cubicBezTo>
                  <a:cubicBezTo>
                    <a:pt x="31" y="49"/>
                    <a:pt x="30" y="48"/>
                    <a:pt x="31" y="47"/>
                  </a:cubicBezTo>
                  <a:cubicBezTo>
                    <a:pt x="31" y="46"/>
                    <a:pt x="33" y="47"/>
                    <a:pt x="34" y="45"/>
                  </a:cubicBezTo>
                  <a:cubicBezTo>
                    <a:pt x="34" y="44"/>
                    <a:pt x="33" y="43"/>
                    <a:pt x="34" y="41"/>
                  </a:cubicBezTo>
                  <a:cubicBezTo>
                    <a:pt x="35" y="40"/>
                    <a:pt x="36" y="41"/>
                    <a:pt x="37" y="40"/>
                  </a:cubicBezTo>
                  <a:cubicBezTo>
                    <a:pt x="38" y="39"/>
                    <a:pt x="37" y="37"/>
                    <a:pt x="37" y="36"/>
                  </a:cubicBezTo>
                  <a:cubicBezTo>
                    <a:pt x="38" y="35"/>
                    <a:pt x="40" y="36"/>
                    <a:pt x="40" y="35"/>
                  </a:cubicBezTo>
                  <a:cubicBezTo>
                    <a:pt x="41" y="34"/>
                    <a:pt x="40" y="32"/>
                    <a:pt x="40" y="31"/>
                  </a:cubicBezTo>
                  <a:cubicBezTo>
                    <a:pt x="41" y="30"/>
                    <a:pt x="42" y="30"/>
                    <a:pt x="42" y="30"/>
                  </a:cubicBezTo>
                  <a:cubicBezTo>
                    <a:pt x="43" y="30"/>
                    <a:pt x="43" y="30"/>
                    <a:pt x="43" y="30"/>
                  </a:cubicBezTo>
                  <a:cubicBezTo>
                    <a:pt x="44" y="28"/>
                    <a:pt x="44" y="28"/>
                    <a:pt x="44" y="28"/>
                  </a:cubicBezTo>
                  <a:cubicBezTo>
                    <a:pt x="29" y="18"/>
                    <a:pt x="16" y="0"/>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74" name="Freeform 354"/>
            <p:cNvSpPr>
              <a:spLocks noEditPoints="1" noChangeArrowheads="1"/>
            </p:cNvSpPr>
            <p:nvPr/>
          </p:nvSpPr>
          <p:spPr bwMode="auto">
            <a:xfrm>
              <a:off x="4860925" y="1681163"/>
              <a:ext cx="373063" cy="488950"/>
            </a:xfrm>
            <a:custGeom>
              <a:avLst/>
              <a:gdLst>
                <a:gd name="T0" fmla="*/ 426004031 w 99"/>
                <a:gd name="T1" fmla="*/ 1386334980 h 130"/>
                <a:gd name="T2" fmla="*/ 284002687 w 99"/>
                <a:gd name="T3" fmla="*/ 1655114556 h 130"/>
                <a:gd name="T4" fmla="*/ 397606023 w 99"/>
                <a:gd name="T5" fmla="*/ 1386334980 h 130"/>
                <a:gd name="T6" fmla="*/ 269803684 w 99"/>
                <a:gd name="T7" fmla="*/ 1640968856 h 130"/>
                <a:gd name="T8" fmla="*/ 369204247 w 99"/>
                <a:gd name="T9" fmla="*/ 1329748420 h 130"/>
                <a:gd name="T10" fmla="*/ 241401908 w 99"/>
                <a:gd name="T11" fmla="*/ 1612677457 h 130"/>
                <a:gd name="T12" fmla="*/ 340806240 w 99"/>
                <a:gd name="T13" fmla="*/ 1315602720 h 130"/>
                <a:gd name="T14" fmla="*/ 213003900 w 99"/>
                <a:gd name="T15" fmla="*/ 1584382297 h 130"/>
                <a:gd name="T16" fmla="*/ 355005243 w 99"/>
                <a:gd name="T17" fmla="*/ 1301457021 h 130"/>
                <a:gd name="T18" fmla="*/ 213003900 w 99"/>
                <a:gd name="T19" fmla="*/ 1584382297 h 130"/>
                <a:gd name="T20" fmla="*/ 497006587 w 99"/>
                <a:gd name="T21" fmla="*/ 1343897881 h 130"/>
                <a:gd name="T22" fmla="*/ 383403251 w 99"/>
                <a:gd name="T23" fmla="*/ 1343897881 h 130"/>
                <a:gd name="T24" fmla="*/ 411805027 w 99"/>
                <a:gd name="T25" fmla="*/ 1216579062 h 130"/>
                <a:gd name="T26" fmla="*/ 426004031 w 99"/>
                <a:gd name="T27" fmla="*/ 1216579062 h 130"/>
                <a:gd name="T28" fmla="*/ 440206803 w 99"/>
                <a:gd name="T29" fmla="*/ 1287311321 h 130"/>
                <a:gd name="T30" fmla="*/ 426004031 w 99"/>
                <a:gd name="T31" fmla="*/ 1372189280 h 130"/>
                <a:gd name="T32" fmla="*/ 369204247 w 99"/>
                <a:gd name="T33" fmla="*/ 1202433362 h 130"/>
                <a:gd name="T34" fmla="*/ 468604811 w 99"/>
                <a:gd name="T35" fmla="*/ 1216579062 h 130"/>
                <a:gd name="T36" fmla="*/ 553806371 w 99"/>
                <a:gd name="T37" fmla="*/ 1089264004 h 130"/>
                <a:gd name="T38" fmla="*/ 525408363 w 99"/>
                <a:gd name="T39" fmla="*/ 1046823144 h 130"/>
                <a:gd name="T40" fmla="*/ 539607367 w 99"/>
                <a:gd name="T41" fmla="*/ 1032677445 h 130"/>
                <a:gd name="T42" fmla="*/ 553806371 w 99"/>
                <a:gd name="T43" fmla="*/ 1046823144 h 130"/>
                <a:gd name="T44" fmla="*/ 582208147 w 99"/>
                <a:gd name="T45" fmla="*/ 1089264004 h 130"/>
                <a:gd name="T46" fmla="*/ 582208147 w 99"/>
                <a:gd name="T47" fmla="*/ 1117555403 h 130"/>
                <a:gd name="T48" fmla="*/ 738408495 w 99"/>
                <a:gd name="T49" fmla="*/ 961945185 h 130"/>
                <a:gd name="T50" fmla="*/ 497006587 w 99"/>
                <a:gd name="T51" fmla="*/ 1287311321 h 130"/>
                <a:gd name="T52" fmla="*/ 553806371 w 99"/>
                <a:gd name="T53" fmla="*/ 1089264004 h 130"/>
                <a:gd name="T54" fmla="*/ 568009143 w 99"/>
                <a:gd name="T55" fmla="*/ 1046823144 h 130"/>
                <a:gd name="T56" fmla="*/ 639007931 w 99"/>
                <a:gd name="T57" fmla="*/ 919508087 h 130"/>
                <a:gd name="T58" fmla="*/ 411805027 w 99"/>
                <a:gd name="T59" fmla="*/ 1202433362 h 130"/>
                <a:gd name="T60" fmla="*/ 553806371 w 99"/>
                <a:gd name="T61" fmla="*/ 806338728 h 130"/>
                <a:gd name="T62" fmla="*/ 525408363 w 99"/>
                <a:gd name="T63" fmla="*/ 1018531745 h 130"/>
                <a:gd name="T64" fmla="*/ 426004031 w 99"/>
                <a:gd name="T65" fmla="*/ 1202433362 h 130"/>
                <a:gd name="T66" fmla="*/ 170403120 w 99"/>
                <a:gd name="T67" fmla="*/ 1188287663 h 130"/>
                <a:gd name="T68" fmla="*/ 639007931 w 99"/>
                <a:gd name="T69" fmla="*/ 99023658 h 130"/>
                <a:gd name="T70" fmla="*/ 1150213522 w 99"/>
                <a:gd name="T71" fmla="*/ 1131701103 h 130"/>
                <a:gd name="T72" fmla="*/ 397606023 w 99"/>
                <a:gd name="T73" fmla="*/ 1754138214 h 130"/>
                <a:gd name="T74" fmla="*/ 454405807 w 99"/>
                <a:gd name="T75" fmla="*/ 1386334980 h 130"/>
                <a:gd name="T76" fmla="*/ 653206935 w 99"/>
                <a:gd name="T77" fmla="*/ 1159996263 h 130"/>
                <a:gd name="T78" fmla="*/ 752611267 w 99"/>
                <a:gd name="T79" fmla="*/ 1046823144 h 130"/>
                <a:gd name="T80" fmla="*/ 766810271 w 99"/>
                <a:gd name="T81" fmla="*/ 933653786 h 130"/>
                <a:gd name="T82" fmla="*/ 752611267 w 99"/>
                <a:gd name="T83" fmla="*/ 933653786 h 130"/>
                <a:gd name="T84" fmla="*/ 653206935 w 99"/>
                <a:gd name="T85" fmla="*/ 905362387 h 130"/>
                <a:gd name="T86" fmla="*/ 582208147 w 99"/>
                <a:gd name="T87" fmla="*/ 763897868 h 130"/>
                <a:gd name="T88" fmla="*/ 468604811 w 99"/>
                <a:gd name="T89" fmla="*/ 763897868 h 130"/>
                <a:gd name="T90" fmla="*/ 383403251 w 99"/>
                <a:gd name="T91" fmla="*/ 1188287663 h 130"/>
                <a:gd name="T92" fmla="*/ 312404464 w 99"/>
                <a:gd name="T93" fmla="*/ 1315602720 h 130"/>
                <a:gd name="T94" fmla="*/ 284002687 w 99"/>
                <a:gd name="T95" fmla="*/ 297070975 h 130"/>
                <a:gd name="T96" fmla="*/ 113603336 w 99"/>
                <a:gd name="T97" fmla="*/ 1598527996 h 130"/>
                <a:gd name="T98" fmla="*/ 142001344 w 99"/>
                <a:gd name="T99" fmla="*/ 1640968856 h 130"/>
                <a:gd name="T100" fmla="*/ 198801128 w 99"/>
                <a:gd name="T101" fmla="*/ 1683405955 h 130"/>
                <a:gd name="T102" fmla="*/ 241401908 w 99"/>
                <a:gd name="T103" fmla="*/ 1725846815 h 130"/>
                <a:gd name="T104" fmla="*/ 255604680 w 99"/>
                <a:gd name="T105" fmla="*/ 1739992515 h 130"/>
                <a:gd name="T106" fmla="*/ 766810271 w 99"/>
                <a:gd name="T107" fmla="*/ 1541945198 h 1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9"/>
                <a:gd name="T163" fmla="*/ 0 h 130"/>
                <a:gd name="T164" fmla="*/ 99 w 99"/>
                <a:gd name="T165" fmla="*/ 130 h 1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9" h="130">
                  <a:moveTo>
                    <a:pt x="20" y="117"/>
                  </a:moveTo>
                  <a:cubicBezTo>
                    <a:pt x="19" y="117"/>
                    <a:pt x="19" y="117"/>
                    <a:pt x="19" y="117"/>
                  </a:cubicBezTo>
                  <a:cubicBezTo>
                    <a:pt x="23" y="110"/>
                    <a:pt x="28" y="102"/>
                    <a:pt x="29" y="100"/>
                  </a:cubicBezTo>
                  <a:cubicBezTo>
                    <a:pt x="29" y="100"/>
                    <a:pt x="30" y="99"/>
                    <a:pt x="30" y="98"/>
                  </a:cubicBezTo>
                  <a:cubicBezTo>
                    <a:pt x="31" y="98"/>
                    <a:pt x="31" y="98"/>
                    <a:pt x="31" y="98"/>
                  </a:cubicBezTo>
                  <a:cubicBezTo>
                    <a:pt x="31" y="99"/>
                    <a:pt x="31" y="99"/>
                    <a:pt x="31" y="99"/>
                  </a:cubicBezTo>
                  <a:cubicBezTo>
                    <a:pt x="30" y="100"/>
                    <a:pt x="30" y="100"/>
                    <a:pt x="29" y="102"/>
                  </a:cubicBezTo>
                  <a:cubicBezTo>
                    <a:pt x="28" y="104"/>
                    <a:pt x="23" y="111"/>
                    <a:pt x="20" y="117"/>
                  </a:cubicBezTo>
                  <a:moveTo>
                    <a:pt x="19" y="116"/>
                  </a:moveTo>
                  <a:cubicBezTo>
                    <a:pt x="18" y="116"/>
                    <a:pt x="18" y="115"/>
                    <a:pt x="17" y="115"/>
                  </a:cubicBezTo>
                  <a:cubicBezTo>
                    <a:pt x="21" y="109"/>
                    <a:pt x="26" y="100"/>
                    <a:pt x="27" y="100"/>
                  </a:cubicBezTo>
                  <a:cubicBezTo>
                    <a:pt x="28" y="98"/>
                    <a:pt x="27" y="98"/>
                    <a:pt x="28" y="98"/>
                  </a:cubicBezTo>
                  <a:cubicBezTo>
                    <a:pt x="29" y="97"/>
                    <a:pt x="29" y="97"/>
                    <a:pt x="29" y="97"/>
                  </a:cubicBezTo>
                  <a:cubicBezTo>
                    <a:pt x="30" y="98"/>
                    <a:pt x="30" y="98"/>
                    <a:pt x="30" y="98"/>
                  </a:cubicBezTo>
                  <a:cubicBezTo>
                    <a:pt x="29" y="98"/>
                    <a:pt x="29" y="99"/>
                    <a:pt x="28" y="100"/>
                  </a:cubicBezTo>
                  <a:cubicBezTo>
                    <a:pt x="27" y="101"/>
                    <a:pt x="23" y="110"/>
                    <a:pt x="19" y="116"/>
                  </a:cubicBezTo>
                  <a:moveTo>
                    <a:pt x="17" y="114"/>
                  </a:moveTo>
                  <a:cubicBezTo>
                    <a:pt x="16" y="114"/>
                    <a:pt x="16" y="113"/>
                    <a:pt x="15" y="113"/>
                  </a:cubicBezTo>
                  <a:cubicBezTo>
                    <a:pt x="25" y="96"/>
                    <a:pt x="25" y="96"/>
                    <a:pt x="25" y="96"/>
                  </a:cubicBezTo>
                  <a:cubicBezTo>
                    <a:pt x="25" y="96"/>
                    <a:pt x="26" y="95"/>
                    <a:pt x="26" y="94"/>
                  </a:cubicBezTo>
                  <a:cubicBezTo>
                    <a:pt x="26" y="95"/>
                    <a:pt x="26" y="95"/>
                    <a:pt x="27" y="96"/>
                  </a:cubicBezTo>
                  <a:cubicBezTo>
                    <a:pt x="27" y="96"/>
                    <a:pt x="28" y="96"/>
                    <a:pt x="28" y="97"/>
                  </a:cubicBezTo>
                  <a:cubicBezTo>
                    <a:pt x="27" y="97"/>
                    <a:pt x="27" y="98"/>
                    <a:pt x="27" y="98"/>
                  </a:cubicBezTo>
                  <a:cubicBezTo>
                    <a:pt x="17" y="114"/>
                    <a:pt x="17" y="114"/>
                    <a:pt x="17" y="114"/>
                  </a:cubicBezTo>
                  <a:moveTo>
                    <a:pt x="13" y="110"/>
                  </a:moveTo>
                  <a:cubicBezTo>
                    <a:pt x="12" y="110"/>
                    <a:pt x="12" y="110"/>
                    <a:pt x="12" y="110"/>
                  </a:cubicBezTo>
                  <a:cubicBezTo>
                    <a:pt x="16" y="104"/>
                    <a:pt x="21" y="96"/>
                    <a:pt x="22" y="95"/>
                  </a:cubicBezTo>
                  <a:cubicBezTo>
                    <a:pt x="22" y="94"/>
                    <a:pt x="23" y="93"/>
                    <a:pt x="24" y="93"/>
                  </a:cubicBezTo>
                  <a:cubicBezTo>
                    <a:pt x="23" y="94"/>
                    <a:pt x="23" y="94"/>
                    <a:pt x="23" y="95"/>
                  </a:cubicBezTo>
                  <a:cubicBezTo>
                    <a:pt x="22" y="95"/>
                    <a:pt x="22" y="95"/>
                    <a:pt x="22" y="95"/>
                  </a:cubicBezTo>
                  <a:cubicBezTo>
                    <a:pt x="13" y="110"/>
                    <a:pt x="13" y="110"/>
                    <a:pt x="13" y="110"/>
                  </a:cubicBezTo>
                  <a:moveTo>
                    <a:pt x="15" y="112"/>
                  </a:moveTo>
                  <a:cubicBezTo>
                    <a:pt x="14" y="112"/>
                    <a:pt x="14" y="111"/>
                    <a:pt x="13" y="111"/>
                  </a:cubicBezTo>
                  <a:cubicBezTo>
                    <a:pt x="23" y="95"/>
                    <a:pt x="23" y="95"/>
                    <a:pt x="23" y="95"/>
                  </a:cubicBezTo>
                  <a:cubicBezTo>
                    <a:pt x="23" y="95"/>
                    <a:pt x="23" y="95"/>
                    <a:pt x="23" y="95"/>
                  </a:cubicBezTo>
                  <a:cubicBezTo>
                    <a:pt x="23" y="95"/>
                    <a:pt x="24" y="94"/>
                    <a:pt x="25" y="92"/>
                  </a:cubicBezTo>
                  <a:cubicBezTo>
                    <a:pt x="25" y="93"/>
                    <a:pt x="25" y="93"/>
                    <a:pt x="25" y="94"/>
                  </a:cubicBezTo>
                  <a:cubicBezTo>
                    <a:pt x="25" y="94"/>
                    <a:pt x="25" y="94"/>
                    <a:pt x="25" y="95"/>
                  </a:cubicBezTo>
                  <a:cubicBezTo>
                    <a:pt x="25" y="96"/>
                    <a:pt x="25" y="95"/>
                    <a:pt x="24" y="97"/>
                  </a:cubicBezTo>
                  <a:cubicBezTo>
                    <a:pt x="23" y="97"/>
                    <a:pt x="18" y="106"/>
                    <a:pt x="15" y="112"/>
                  </a:cubicBezTo>
                  <a:moveTo>
                    <a:pt x="31" y="98"/>
                  </a:moveTo>
                  <a:cubicBezTo>
                    <a:pt x="31" y="97"/>
                    <a:pt x="31" y="97"/>
                    <a:pt x="31" y="97"/>
                  </a:cubicBezTo>
                  <a:cubicBezTo>
                    <a:pt x="32" y="96"/>
                    <a:pt x="33" y="94"/>
                    <a:pt x="35" y="92"/>
                  </a:cubicBezTo>
                  <a:cubicBezTo>
                    <a:pt x="35" y="93"/>
                    <a:pt x="36" y="94"/>
                    <a:pt x="35" y="95"/>
                  </a:cubicBezTo>
                  <a:cubicBezTo>
                    <a:pt x="35" y="95"/>
                    <a:pt x="33" y="97"/>
                    <a:pt x="32" y="97"/>
                  </a:cubicBezTo>
                  <a:cubicBezTo>
                    <a:pt x="32" y="97"/>
                    <a:pt x="31" y="97"/>
                    <a:pt x="31" y="98"/>
                  </a:cubicBezTo>
                  <a:moveTo>
                    <a:pt x="30" y="97"/>
                  </a:moveTo>
                  <a:cubicBezTo>
                    <a:pt x="29" y="97"/>
                    <a:pt x="28" y="96"/>
                    <a:pt x="27" y="95"/>
                  </a:cubicBezTo>
                  <a:cubicBezTo>
                    <a:pt x="26" y="94"/>
                    <a:pt x="26" y="93"/>
                    <a:pt x="25" y="92"/>
                  </a:cubicBezTo>
                  <a:cubicBezTo>
                    <a:pt x="26" y="90"/>
                    <a:pt x="27" y="88"/>
                    <a:pt x="28" y="85"/>
                  </a:cubicBezTo>
                  <a:cubicBezTo>
                    <a:pt x="28" y="85"/>
                    <a:pt x="29" y="86"/>
                    <a:pt x="29" y="86"/>
                  </a:cubicBezTo>
                  <a:cubicBezTo>
                    <a:pt x="29" y="86"/>
                    <a:pt x="29" y="86"/>
                    <a:pt x="29" y="86"/>
                  </a:cubicBezTo>
                  <a:cubicBezTo>
                    <a:pt x="30" y="86"/>
                    <a:pt x="30" y="86"/>
                    <a:pt x="30" y="86"/>
                  </a:cubicBezTo>
                  <a:cubicBezTo>
                    <a:pt x="28" y="89"/>
                    <a:pt x="28" y="89"/>
                    <a:pt x="28" y="89"/>
                  </a:cubicBezTo>
                  <a:cubicBezTo>
                    <a:pt x="28" y="89"/>
                    <a:pt x="28" y="89"/>
                    <a:pt x="28" y="89"/>
                  </a:cubicBezTo>
                  <a:cubicBezTo>
                    <a:pt x="30" y="86"/>
                    <a:pt x="30" y="86"/>
                    <a:pt x="30" y="86"/>
                  </a:cubicBezTo>
                  <a:cubicBezTo>
                    <a:pt x="31" y="86"/>
                    <a:pt x="32" y="86"/>
                    <a:pt x="33" y="86"/>
                  </a:cubicBezTo>
                  <a:cubicBezTo>
                    <a:pt x="33" y="87"/>
                    <a:pt x="33" y="87"/>
                    <a:pt x="33" y="87"/>
                  </a:cubicBezTo>
                  <a:cubicBezTo>
                    <a:pt x="31" y="91"/>
                    <a:pt x="31" y="91"/>
                    <a:pt x="31" y="91"/>
                  </a:cubicBezTo>
                  <a:cubicBezTo>
                    <a:pt x="31" y="91"/>
                    <a:pt x="31" y="91"/>
                    <a:pt x="31" y="91"/>
                  </a:cubicBezTo>
                  <a:cubicBezTo>
                    <a:pt x="33" y="88"/>
                    <a:pt x="33" y="88"/>
                    <a:pt x="33" y="88"/>
                  </a:cubicBezTo>
                  <a:cubicBezTo>
                    <a:pt x="33" y="89"/>
                    <a:pt x="33" y="90"/>
                    <a:pt x="34" y="91"/>
                  </a:cubicBezTo>
                  <a:cubicBezTo>
                    <a:pt x="34" y="91"/>
                    <a:pt x="34" y="91"/>
                    <a:pt x="34" y="92"/>
                  </a:cubicBezTo>
                  <a:cubicBezTo>
                    <a:pt x="33" y="93"/>
                    <a:pt x="31" y="95"/>
                    <a:pt x="30" y="97"/>
                  </a:cubicBezTo>
                  <a:moveTo>
                    <a:pt x="25" y="91"/>
                  </a:moveTo>
                  <a:cubicBezTo>
                    <a:pt x="24" y="91"/>
                    <a:pt x="24" y="91"/>
                    <a:pt x="24" y="91"/>
                  </a:cubicBezTo>
                  <a:cubicBezTo>
                    <a:pt x="24" y="90"/>
                    <a:pt x="24" y="90"/>
                    <a:pt x="24" y="89"/>
                  </a:cubicBezTo>
                  <a:cubicBezTo>
                    <a:pt x="24" y="88"/>
                    <a:pt x="26" y="85"/>
                    <a:pt x="26" y="85"/>
                  </a:cubicBezTo>
                  <a:cubicBezTo>
                    <a:pt x="27" y="85"/>
                    <a:pt x="27" y="85"/>
                    <a:pt x="27" y="85"/>
                  </a:cubicBezTo>
                  <a:cubicBezTo>
                    <a:pt x="26" y="87"/>
                    <a:pt x="25" y="89"/>
                    <a:pt x="25" y="91"/>
                  </a:cubicBezTo>
                  <a:moveTo>
                    <a:pt x="33" y="86"/>
                  </a:moveTo>
                  <a:cubicBezTo>
                    <a:pt x="33" y="86"/>
                    <a:pt x="33" y="86"/>
                    <a:pt x="33" y="86"/>
                  </a:cubicBezTo>
                  <a:cubicBezTo>
                    <a:pt x="32" y="85"/>
                    <a:pt x="32" y="85"/>
                    <a:pt x="31" y="85"/>
                  </a:cubicBezTo>
                  <a:cubicBezTo>
                    <a:pt x="37" y="75"/>
                    <a:pt x="37" y="75"/>
                    <a:pt x="37" y="75"/>
                  </a:cubicBezTo>
                  <a:cubicBezTo>
                    <a:pt x="37" y="76"/>
                    <a:pt x="38" y="76"/>
                    <a:pt x="38" y="76"/>
                  </a:cubicBezTo>
                  <a:cubicBezTo>
                    <a:pt x="39" y="77"/>
                    <a:pt x="39" y="77"/>
                    <a:pt x="39" y="77"/>
                  </a:cubicBezTo>
                  <a:cubicBezTo>
                    <a:pt x="33" y="86"/>
                    <a:pt x="33" y="86"/>
                    <a:pt x="33" y="86"/>
                  </a:cubicBezTo>
                  <a:moveTo>
                    <a:pt x="41" y="78"/>
                  </a:moveTo>
                  <a:cubicBezTo>
                    <a:pt x="41" y="78"/>
                    <a:pt x="39" y="77"/>
                    <a:pt x="38" y="76"/>
                  </a:cubicBezTo>
                  <a:cubicBezTo>
                    <a:pt x="38" y="75"/>
                    <a:pt x="37" y="74"/>
                    <a:pt x="37" y="74"/>
                  </a:cubicBezTo>
                  <a:cubicBezTo>
                    <a:pt x="36" y="73"/>
                    <a:pt x="36" y="73"/>
                    <a:pt x="36" y="73"/>
                  </a:cubicBezTo>
                  <a:cubicBezTo>
                    <a:pt x="36" y="72"/>
                    <a:pt x="36" y="72"/>
                    <a:pt x="36" y="72"/>
                  </a:cubicBezTo>
                  <a:cubicBezTo>
                    <a:pt x="37" y="72"/>
                    <a:pt x="37" y="72"/>
                    <a:pt x="37" y="72"/>
                  </a:cubicBezTo>
                  <a:cubicBezTo>
                    <a:pt x="37" y="72"/>
                    <a:pt x="37" y="73"/>
                    <a:pt x="38" y="73"/>
                  </a:cubicBezTo>
                  <a:cubicBezTo>
                    <a:pt x="37" y="74"/>
                    <a:pt x="37" y="74"/>
                    <a:pt x="37" y="74"/>
                  </a:cubicBezTo>
                  <a:cubicBezTo>
                    <a:pt x="38" y="74"/>
                    <a:pt x="38" y="74"/>
                    <a:pt x="38" y="74"/>
                  </a:cubicBezTo>
                  <a:cubicBezTo>
                    <a:pt x="38" y="73"/>
                    <a:pt x="38" y="73"/>
                    <a:pt x="38" y="73"/>
                  </a:cubicBezTo>
                  <a:cubicBezTo>
                    <a:pt x="39" y="73"/>
                    <a:pt x="39" y="74"/>
                    <a:pt x="39" y="74"/>
                  </a:cubicBezTo>
                  <a:cubicBezTo>
                    <a:pt x="40" y="75"/>
                    <a:pt x="40" y="76"/>
                    <a:pt x="41" y="76"/>
                  </a:cubicBezTo>
                  <a:cubicBezTo>
                    <a:pt x="41" y="77"/>
                    <a:pt x="41" y="77"/>
                    <a:pt x="41" y="77"/>
                  </a:cubicBezTo>
                  <a:cubicBezTo>
                    <a:pt x="41" y="77"/>
                    <a:pt x="41" y="77"/>
                    <a:pt x="41" y="77"/>
                  </a:cubicBezTo>
                  <a:cubicBezTo>
                    <a:pt x="41" y="77"/>
                    <a:pt x="41" y="77"/>
                    <a:pt x="41" y="77"/>
                  </a:cubicBezTo>
                  <a:cubicBezTo>
                    <a:pt x="41" y="77"/>
                    <a:pt x="41" y="77"/>
                    <a:pt x="41" y="77"/>
                  </a:cubicBezTo>
                  <a:cubicBezTo>
                    <a:pt x="41" y="78"/>
                    <a:pt x="41" y="78"/>
                    <a:pt x="41" y="78"/>
                  </a:cubicBezTo>
                  <a:cubicBezTo>
                    <a:pt x="41" y="78"/>
                    <a:pt x="41" y="78"/>
                    <a:pt x="41" y="78"/>
                  </a:cubicBezTo>
                  <a:moveTo>
                    <a:pt x="41" y="79"/>
                  </a:moveTo>
                  <a:cubicBezTo>
                    <a:pt x="41" y="79"/>
                    <a:pt x="42" y="78"/>
                    <a:pt x="42" y="78"/>
                  </a:cubicBezTo>
                  <a:cubicBezTo>
                    <a:pt x="42" y="78"/>
                    <a:pt x="42" y="77"/>
                    <a:pt x="42" y="76"/>
                  </a:cubicBezTo>
                  <a:cubicBezTo>
                    <a:pt x="51" y="68"/>
                    <a:pt x="51" y="68"/>
                    <a:pt x="51" y="68"/>
                  </a:cubicBezTo>
                  <a:cubicBezTo>
                    <a:pt x="52" y="68"/>
                    <a:pt x="52" y="68"/>
                    <a:pt x="52" y="68"/>
                  </a:cubicBezTo>
                  <a:cubicBezTo>
                    <a:pt x="52" y="69"/>
                    <a:pt x="51" y="73"/>
                    <a:pt x="53" y="74"/>
                  </a:cubicBezTo>
                  <a:cubicBezTo>
                    <a:pt x="53" y="75"/>
                    <a:pt x="53" y="75"/>
                    <a:pt x="53" y="75"/>
                  </a:cubicBezTo>
                  <a:cubicBezTo>
                    <a:pt x="51" y="77"/>
                    <a:pt x="38" y="88"/>
                    <a:pt x="36" y="90"/>
                  </a:cubicBezTo>
                  <a:cubicBezTo>
                    <a:pt x="35" y="90"/>
                    <a:pt x="35" y="91"/>
                    <a:pt x="35" y="91"/>
                  </a:cubicBezTo>
                  <a:cubicBezTo>
                    <a:pt x="35" y="91"/>
                    <a:pt x="34" y="90"/>
                    <a:pt x="34" y="90"/>
                  </a:cubicBezTo>
                  <a:cubicBezTo>
                    <a:pt x="34" y="89"/>
                    <a:pt x="34" y="88"/>
                    <a:pt x="33" y="87"/>
                  </a:cubicBezTo>
                  <a:cubicBezTo>
                    <a:pt x="39" y="78"/>
                    <a:pt x="39" y="78"/>
                    <a:pt x="39" y="78"/>
                  </a:cubicBezTo>
                  <a:cubicBezTo>
                    <a:pt x="39" y="77"/>
                    <a:pt x="39" y="77"/>
                    <a:pt x="39" y="77"/>
                  </a:cubicBezTo>
                  <a:cubicBezTo>
                    <a:pt x="39" y="78"/>
                    <a:pt x="40" y="78"/>
                    <a:pt x="40" y="78"/>
                  </a:cubicBezTo>
                  <a:cubicBezTo>
                    <a:pt x="41" y="78"/>
                    <a:pt x="41" y="79"/>
                    <a:pt x="41" y="79"/>
                  </a:cubicBezTo>
                  <a:moveTo>
                    <a:pt x="41" y="76"/>
                  </a:moveTo>
                  <a:cubicBezTo>
                    <a:pt x="41" y="75"/>
                    <a:pt x="40" y="74"/>
                    <a:pt x="40" y="74"/>
                  </a:cubicBezTo>
                  <a:cubicBezTo>
                    <a:pt x="39" y="73"/>
                    <a:pt x="39" y="73"/>
                    <a:pt x="38" y="72"/>
                  </a:cubicBezTo>
                  <a:cubicBezTo>
                    <a:pt x="41" y="57"/>
                    <a:pt x="41" y="57"/>
                    <a:pt x="41" y="57"/>
                  </a:cubicBezTo>
                  <a:cubicBezTo>
                    <a:pt x="41" y="57"/>
                    <a:pt x="41" y="57"/>
                    <a:pt x="41" y="57"/>
                  </a:cubicBezTo>
                  <a:cubicBezTo>
                    <a:pt x="42" y="58"/>
                    <a:pt x="43" y="62"/>
                    <a:pt x="45" y="65"/>
                  </a:cubicBezTo>
                  <a:cubicBezTo>
                    <a:pt x="47" y="66"/>
                    <a:pt x="49" y="68"/>
                    <a:pt x="51" y="68"/>
                  </a:cubicBezTo>
                  <a:cubicBezTo>
                    <a:pt x="41" y="76"/>
                    <a:pt x="41" y="76"/>
                    <a:pt x="41" y="76"/>
                  </a:cubicBezTo>
                  <a:moveTo>
                    <a:pt x="30" y="85"/>
                  </a:moveTo>
                  <a:cubicBezTo>
                    <a:pt x="30" y="85"/>
                    <a:pt x="29" y="85"/>
                    <a:pt x="29" y="85"/>
                  </a:cubicBezTo>
                  <a:cubicBezTo>
                    <a:pt x="28" y="85"/>
                    <a:pt x="28" y="85"/>
                    <a:pt x="28" y="84"/>
                  </a:cubicBezTo>
                  <a:cubicBezTo>
                    <a:pt x="28" y="83"/>
                    <a:pt x="28" y="82"/>
                    <a:pt x="28" y="81"/>
                  </a:cubicBezTo>
                  <a:cubicBezTo>
                    <a:pt x="29" y="75"/>
                    <a:pt x="33" y="58"/>
                    <a:pt x="33" y="55"/>
                  </a:cubicBezTo>
                  <a:cubicBezTo>
                    <a:pt x="34" y="55"/>
                    <a:pt x="37" y="57"/>
                    <a:pt x="39" y="57"/>
                  </a:cubicBezTo>
                  <a:cubicBezTo>
                    <a:pt x="40" y="57"/>
                    <a:pt x="40" y="57"/>
                    <a:pt x="41" y="57"/>
                  </a:cubicBezTo>
                  <a:cubicBezTo>
                    <a:pt x="38" y="72"/>
                    <a:pt x="38" y="72"/>
                    <a:pt x="38" y="72"/>
                  </a:cubicBezTo>
                  <a:cubicBezTo>
                    <a:pt x="37" y="72"/>
                    <a:pt x="37" y="72"/>
                    <a:pt x="37" y="72"/>
                  </a:cubicBezTo>
                  <a:cubicBezTo>
                    <a:pt x="37" y="72"/>
                    <a:pt x="37" y="72"/>
                    <a:pt x="37" y="72"/>
                  </a:cubicBezTo>
                  <a:cubicBezTo>
                    <a:pt x="36" y="72"/>
                    <a:pt x="36" y="72"/>
                    <a:pt x="36" y="72"/>
                  </a:cubicBezTo>
                  <a:cubicBezTo>
                    <a:pt x="36" y="73"/>
                    <a:pt x="36" y="73"/>
                    <a:pt x="36" y="74"/>
                  </a:cubicBezTo>
                  <a:cubicBezTo>
                    <a:pt x="37" y="75"/>
                    <a:pt x="37" y="75"/>
                    <a:pt x="37" y="75"/>
                  </a:cubicBezTo>
                  <a:cubicBezTo>
                    <a:pt x="30" y="85"/>
                    <a:pt x="30" y="85"/>
                    <a:pt x="30" y="85"/>
                  </a:cubicBezTo>
                  <a:moveTo>
                    <a:pt x="11" y="108"/>
                  </a:moveTo>
                  <a:cubicBezTo>
                    <a:pt x="9" y="106"/>
                    <a:pt x="7" y="103"/>
                    <a:pt x="6" y="102"/>
                  </a:cubicBezTo>
                  <a:cubicBezTo>
                    <a:pt x="6" y="100"/>
                    <a:pt x="6" y="96"/>
                    <a:pt x="9" y="90"/>
                  </a:cubicBezTo>
                  <a:cubicBezTo>
                    <a:pt x="10" y="87"/>
                    <a:pt x="11" y="85"/>
                    <a:pt x="12" y="84"/>
                  </a:cubicBezTo>
                  <a:cubicBezTo>
                    <a:pt x="14" y="79"/>
                    <a:pt x="15" y="76"/>
                    <a:pt x="16" y="67"/>
                  </a:cubicBezTo>
                  <a:cubicBezTo>
                    <a:pt x="16" y="65"/>
                    <a:pt x="16" y="62"/>
                    <a:pt x="16" y="59"/>
                  </a:cubicBezTo>
                  <a:cubicBezTo>
                    <a:pt x="16" y="49"/>
                    <a:pt x="16" y="37"/>
                    <a:pt x="24" y="25"/>
                  </a:cubicBezTo>
                  <a:cubicBezTo>
                    <a:pt x="29" y="16"/>
                    <a:pt x="37" y="10"/>
                    <a:pt x="45" y="7"/>
                  </a:cubicBezTo>
                  <a:cubicBezTo>
                    <a:pt x="47" y="7"/>
                    <a:pt x="49" y="6"/>
                    <a:pt x="51" y="6"/>
                  </a:cubicBezTo>
                  <a:cubicBezTo>
                    <a:pt x="59" y="6"/>
                    <a:pt x="67" y="10"/>
                    <a:pt x="74" y="18"/>
                  </a:cubicBezTo>
                  <a:cubicBezTo>
                    <a:pt x="78" y="23"/>
                    <a:pt x="82" y="29"/>
                    <a:pt x="84" y="34"/>
                  </a:cubicBezTo>
                  <a:cubicBezTo>
                    <a:pt x="92" y="54"/>
                    <a:pt x="86" y="72"/>
                    <a:pt x="81" y="80"/>
                  </a:cubicBezTo>
                  <a:cubicBezTo>
                    <a:pt x="74" y="92"/>
                    <a:pt x="65" y="97"/>
                    <a:pt x="57" y="101"/>
                  </a:cubicBezTo>
                  <a:cubicBezTo>
                    <a:pt x="55" y="102"/>
                    <a:pt x="54" y="102"/>
                    <a:pt x="52" y="103"/>
                  </a:cubicBezTo>
                  <a:cubicBezTo>
                    <a:pt x="43" y="108"/>
                    <a:pt x="40" y="110"/>
                    <a:pt x="36" y="117"/>
                  </a:cubicBezTo>
                  <a:cubicBezTo>
                    <a:pt x="34" y="120"/>
                    <a:pt x="30" y="124"/>
                    <a:pt x="28" y="124"/>
                  </a:cubicBezTo>
                  <a:cubicBezTo>
                    <a:pt x="27" y="123"/>
                    <a:pt x="24" y="121"/>
                    <a:pt x="21" y="118"/>
                  </a:cubicBezTo>
                  <a:cubicBezTo>
                    <a:pt x="24" y="114"/>
                    <a:pt x="27" y="109"/>
                    <a:pt x="28" y="107"/>
                  </a:cubicBezTo>
                  <a:cubicBezTo>
                    <a:pt x="29" y="105"/>
                    <a:pt x="30" y="104"/>
                    <a:pt x="30" y="103"/>
                  </a:cubicBezTo>
                  <a:cubicBezTo>
                    <a:pt x="30" y="101"/>
                    <a:pt x="31" y="99"/>
                    <a:pt x="32" y="98"/>
                  </a:cubicBezTo>
                  <a:cubicBezTo>
                    <a:pt x="33" y="97"/>
                    <a:pt x="36" y="96"/>
                    <a:pt x="36" y="95"/>
                  </a:cubicBezTo>
                  <a:cubicBezTo>
                    <a:pt x="36" y="94"/>
                    <a:pt x="36" y="93"/>
                    <a:pt x="35" y="92"/>
                  </a:cubicBezTo>
                  <a:cubicBezTo>
                    <a:pt x="35" y="91"/>
                    <a:pt x="36" y="91"/>
                    <a:pt x="36" y="91"/>
                  </a:cubicBezTo>
                  <a:cubicBezTo>
                    <a:pt x="37" y="89"/>
                    <a:pt x="42" y="85"/>
                    <a:pt x="46" y="82"/>
                  </a:cubicBezTo>
                  <a:cubicBezTo>
                    <a:pt x="50" y="78"/>
                    <a:pt x="54" y="75"/>
                    <a:pt x="54" y="75"/>
                  </a:cubicBezTo>
                  <a:cubicBezTo>
                    <a:pt x="54" y="74"/>
                    <a:pt x="54" y="74"/>
                    <a:pt x="54" y="74"/>
                  </a:cubicBezTo>
                  <a:cubicBezTo>
                    <a:pt x="54" y="74"/>
                    <a:pt x="54" y="74"/>
                    <a:pt x="54" y="74"/>
                  </a:cubicBezTo>
                  <a:cubicBezTo>
                    <a:pt x="53" y="74"/>
                    <a:pt x="53" y="74"/>
                    <a:pt x="53" y="74"/>
                  </a:cubicBezTo>
                  <a:cubicBezTo>
                    <a:pt x="53" y="73"/>
                    <a:pt x="52" y="72"/>
                    <a:pt x="52" y="70"/>
                  </a:cubicBezTo>
                  <a:cubicBezTo>
                    <a:pt x="52" y="69"/>
                    <a:pt x="52" y="68"/>
                    <a:pt x="52" y="68"/>
                  </a:cubicBezTo>
                  <a:cubicBezTo>
                    <a:pt x="52" y="67"/>
                    <a:pt x="52" y="67"/>
                    <a:pt x="52" y="67"/>
                  </a:cubicBezTo>
                  <a:cubicBezTo>
                    <a:pt x="54" y="66"/>
                    <a:pt x="54" y="66"/>
                    <a:pt x="54" y="66"/>
                  </a:cubicBezTo>
                  <a:cubicBezTo>
                    <a:pt x="54" y="66"/>
                    <a:pt x="54" y="66"/>
                    <a:pt x="54" y="66"/>
                  </a:cubicBezTo>
                  <a:cubicBezTo>
                    <a:pt x="54" y="65"/>
                    <a:pt x="54" y="65"/>
                    <a:pt x="54" y="65"/>
                  </a:cubicBezTo>
                  <a:cubicBezTo>
                    <a:pt x="53" y="65"/>
                    <a:pt x="53" y="65"/>
                    <a:pt x="53" y="65"/>
                  </a:cubicBezTo>
                  <a:cubicBezTo>
                    <a:pt x="53" y="66"/>
                    <a:pt x="53" y="66"/>
                    <a:pt x="53" y="66"/>
                  </a:cubicBezTo>
                  <a:cubicBezTo>
                    <a:pt x="52" y="66"/>
                    <a:pt x="52" y="66"/>
                    <a:pt x="52" y="67"/>
                  </a:cubicBezTo>
                  <a:cubicBezTo>
                    <a:pt x="51" y="67"/>
                    <a:pt x="51" y="67"/>
                    <a:pt x="51" y="67"/>
                  </a:cubicBezTo>
                  <a:cubicBezTo>
                    <a:pt x="51" y="67"/>
                    <a:pt x="50" y="67"/>
                    <a:pt x="50" y="67"/>
                  </a:cubicBezTo>
                  <a:cubicBezTo>
                    <a:pt x="49" y="66"/>
                    <a:pt x="47" y="65"/>
                    <a:pt x="46" y="64"/>
                  </a:cubicBezTo>
                  <a:cubicBezTo>
                    <a:pt x="44" y="62"/>
                    <a:pt x="43" y="61"/>
                    <a:pt x="43" y="59"/>
                  </a:cubicBezTo>
                  <a:cubicBezTo>
                    <a:pt x="42" y="58"/>
                    <a:pt x="42" y="57"/>
                    <a:pt x="42" y="56"/>
                  </a:cubicBezTo>
                  <a:cubicBezTo>
                    <a:pt x="42" y="54"/>
                    <a:pt x="42" y="54"/>
                    <a:pt x="42" y="54"/>
                  </a:cubicBezTo>
                  <a:cubicBezTo>
                    <a:pt x="41" y="54"/>
                    <a:pt x="41" y="54"/>
                    <a:pt x="41" y="54"/>
                  </a:cubicBezTo>
                  <a:cubicBezTo>
                    <a:pt x="41" y="56"/>
                    <a:pt x="41" y="56"/>
                    <a:pt x="41" y="56"/>
                  </a:cubicBezTo>
                  <a:cubicBezTo>
                    <a:pt x="40" y="57"/>
                    <a:pt x="40" y="57"/>
                    <a:pt x="39" y="57"/>
                  </a:cubicBezTo>
                  <a:cubicBezTo>
                    <a:pt x="38" y="57"/>
                    <a:pt x="37" y="56"/>
                    <a:pt x="36" y="56"/>
                  </a:cubicBezTo>
                  <a:cubicBezTo>
                    <a:pt x="34" y="55"/>
                    <a:pt x="33" y="54"/>
                    <a:pt x="33" y="54"/>
                  </a:cubicBezTo>
                  <a:cubicBezTo>
                    <a:pt x="33" y="54"/>
                    <a:pt x="33" y="54"/>
                    <a:pt x="33" y="54"/>
                  </a:cubicBezTo>
                  <a:cubicBezTo>
                    <a:pt x="33" y="54"/>
                    <a:pt x="33" y="54"/>
                    <a:pt x="33" y="54"/>
                  </a:cubicBezTo>
                  <a:cubicBezTo>
                    <a:pt x="33" y="54"/>
                    <a:pt x="29" y="74"/>
                    <a:pt x="28" y="81"/>
                  </a:cubicBezTo>
                  <a:cubicBezTo>
                    <a:pt x="28" y="82"/>
                    <a:pt x="27" y="83"/>
                    <a:pt x="27" y="84"/>
                  </a:cubicBezTo>
                  <a:cubicBezTo>
                    <a:pt x="27" y="84"/>
                    <a:pt x="26" y="84"/>
                    <a:pt x="26" y="84"/>
                  </a:cubicBezTo>
                  <a:cubicBezTo>
                    <a:pt x="26" y="84"/>
                    <a:pt x="26" y="84"/>
                    <a:pt x="26" y="84"/>
                  </a:cubicBezTo>
                  <a:cubicBezTo>
                    <a:pt x="25" y="84"/>
                    <a:pt x="23" y="87"/>
                    <a:pt x="23" y="90"/>
                  </a:cubicBezTo>
                  <a:cubicBezTo>
                    <a:pt x="24" y="92"/>
                    <a:pt x="23" y="92"/>
                    <a:pt x="22" y="93"/>
                  </a:cubicBezTo>
                  <a:cubicBezTo>
                    <a:pt x="20" y="94"/>
                    <a:pt x="19" y="95"/>
                    <a:pt x="19" y="95"/>
                  </a:cubicBezTo>
                  <a:cubicBezTo>
                    <a:pt x="11" y="108"/>
                    <a:pt x="11" y="108"/>
                    <a:pt x="11" y="108"/>
                  </a:cubicBezTo>
                  <a:moveTo>
                    <a:pt x="51" y="0"/>
                  </a:moveTo>
                  <a:cubicBezTo>
                    <a:pt x="38" y="0"/>
                    <a:pt x="26" y="11"/>
                    <a:pt x="20" y="21"/>
                  </a:cubicBezTo>
                  <a:cubicBezTo>
                    <a:pt x="9" y="38"/>
                    <a:pt x="12" y="57"/>
                    <a:pt x="11" y="66"/>
                  </a:cubicBezTo>
                  <a:cubicBezTo>
                    <a:pt x="10" y="76"/>
                    <a:pt x="8" y="77"/>
                    <a:pt x="4" y="87"/>
                  </a:cubicBezTo>
                  <a:cubicBezTo>
                    <a:pt x="0" y="96"/>
                    <a:pt x="1" y="103"/>
                    <a:pt x="1" y="103"/>
                  </a:cubicBezTo>
                  <a:cubicBezTo>
                    <a:pt x="2" y="106"/>
                    <a:pt x="5" y="109"/>
                    <a:pt x="8" y="113"/>
                  </a:cubicBezTo>
                  <a:cubicBezTo>
                    <a:pt x="8" y="113"/>
                    <a:pt x="8" y="113"/>
                    <a:pt x="8" y="113"/>
                  </a:cubicBezTo>
                  <a:cubicBezTo>
                    <a:pt x="9" y="114"/>
                    <a:pt x="9" y="114"/>
                    <a:pt x="9" y="115"/>
                  </a:cubicBezTo>
                  <a:cubicBezTo>
                    <a:pt x="9" y="115"/>
                    <a:pt x="9" y="115"/>
                    <a:pt x="9" y="115"/>
                  </a:cubicBezTo>
                  <a:cubicBezTo>
                    <a:pt x="10" y="116"/>
                    <a:pt x="10" y="116"/>
                    <a:pt x="10" y="116"/>
                  </a:cubicBezTo>
                  <a:cubicBezTo>
                    <a:pt x="10" y="116"/>
                    <a:pt x="10" y="116"/>
                    <a:pt x="10" y="116"/>
                  </a:cubicBezTo>
                  <a:cubicBezTo>
                    <a:pt x="11" y="116"/>
                    <a:pt x="11" y="117"/>
                    <a:pt x="12" y="117"/>
                  </a:cubicBezTo>
                  <a:cubicBezTo>
                    <a:pt x="12" y="117"/>
                    <a:pt x="12" y="117"/>
                    <a:pt x="12" y="117"/>
                  </a:cubicBezTo>
                  <a:cubicBezTo>
                    <a:pt x="13" y="118"/>
                    <a:pt x="13" y="118"/>
                    <a:pt x="14" y="119"/>
                  </a:cubicBezTo>
                  <a:cubicBezTo>
                    <a:pt x="14" y="119"/>
                    <a:pt x="14" y="119"/>
                    <a:pt x="14" y="119"/>
                  </a:cubicBezTo>
                  <a:cubicBezTo>
                    <a:pt x="15" y="120"/>
                    <a:pt x="16" y="121"/>
                    <a:pt x="17" y="122"/>
                  </a:cubicBezTo>
                  <a:cubicBezTo>
                    <a:pt x="17" y="122"/>
                    <a:pt x="17" y="122"/>
                    <a:pt x="17" y="122"/>
                  </a:cubicBezTo>
                  <a:cubicBezTo>
                    <a:pt x="17" y="122"/>
                    <a:pt x="17" y="122"/>
                    <a:pt x="17" y="122"/>
                  </a:cubicBezTo>
                  <a:cubicBezTo>
                    <a:pt x="17" y="122"/>
                    <a:pt x="17" y="122"/>
                    <a:pt x="17" y="122"/>
                  </a:cubicBezTo>
                  <a:cubicBezTo>
                    <a:pt x="17" y="122"/>
                    <a:pt x="17" y="122"/>
                    <a:pt x="17" y="122"/>
                  </a:cubicBezTo>
                  <a:cubicBezTo>
                    <a:pt x="17" y="122"/>
                    <a:pt x="18" y="123"/>
                    <a:pt x="18" y="123"/>
                  </a:cubicBezTo>
                  <a:cubicBezTo>
                    <a:pt x="18" y="123"/>
                    <a:pt x="18" y="123"/>
                    <a:pt x="18" y="123"/>
                  </a:cubicBezTo>
                  <a:cubicBezTo>
                    <a:pt x="23" y="127"/>
                    <a:pt x="26" y="130"/>
                    <a:pt x="28" y="130"/>
                  </a:cubicBezTo>
                  <a:cubicBezTo>
                    <a:pt x="28" y="130"/>
                    <a:pt x="28" y="130"/>
                    <a:pt x="28" y="130"/>
                  </a:cubicBezTo>
                  <a:cubicBezTo>
                    <a:pt x="31" y="130"/>
                    <a:pt x="37" y="125"/>
                    <a:pt x="40" y="120"/>
                  </a:cubicBezTo>
                  <a:cubicBezTo>
                    <a:pt x="43" y="115"/>
                    <a:pt x="45" y="114"/>
                    <a:pt x="54" y="109"/>
                  </a:cubicBezTo>
                  <a:cubicBezTo>
                    <a:pt x="63" y="104"/>
                    <a:pt x="75" y="99"/>
                    <a:pt x="84" y="84"/>
                  </a:cubicBezTo>
                  <a:cubicBezTo>
                    <a:pt x="93" y="70"/>
                    <a:pt x="99" y="39"/>
                    <a:pt x="77" y="14"/>
                  </a:cubicBezTo>
                  <a:cubicBezTo>
                    <a:pt x="68" y="4"/>
                    <a:pt x="59" y="0"/>
                    <a:pt x="5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75" name="Freeform 355"/>
            <p:cNvSpPr>
              <a:spLocks noEditPoints="1" noChangeArrowheads="1"/>
            </p:cNvSpPr>
            <p:nvPr/>
          </p:nvSpPr>
          <p:spPr bwMode="auto">
            <a:xfrm>
              <a:off x="4105275" y="1233488"/>
              <a:ext cx="327025" cy="387350"/>
            </a:xfrm>
            <a:custGeom>
              <a:avLst/>
              <a:gdLst>
                <a:gd name="T0" fmla="*/ 664082526 w 87"/>
                <a:gd name="T1" fmla="*/ 1414271260 h 103"/>
                <a:gd name="T2" fmla="*/ 621693320 w 87"/>
                <a:gd name="T3" fmla="*/ 1414271260 h 103"/>
                <a:gd name="T4" fmla="*/ 56518941 w 87"/>
                <a:gd name="T5" fmla="*/ 678851559 h 103"/>
                <a:gd name="T6" fmla="*/ 565174378 w 87"/>
                <a:gd name="T7" fmla="*/ 56571903 h 103"/>
                <a:gd name="T8" fmla="*/ 621693320 w 87"/>
                <a:gd name="T9" fmla="*/ 56571903 h 103"/>
                <a:gd name="T10" fmla="*/ 1186867698 w 87"/>
                <a:gd name="T11" fmla="*/ 777847689 h 103"/>
                <a:gd name="T12" fmla="*/ 664082526 w 87"/>
                <a:gd name="T13" fmla="*/ 1414271260 h 103"/>
                <a:gd name="T14" fmla="*/ 565174378 w 87"/>
                <a:gd name="T15" fmla="*/ 0 h 103"/>
                <a:gd name="T16" fmla="*/ 0 w 87"/>
                <a:gd name="T17" fmla="*/ 678851559 h 103"/>
                <a:gd name="T18" fmla="*/ 621693320 w 87"/>
                <a:gd name="T19" fmla="*/ 1456699248 h 103"/>
                <a:gd name="T20" fmla="*/ 664082526 w 87"/>
                <a:gd name="T21" fmla="*/ 1456699248 h 103"/>
                <a:gd name="T22" fmla="*/ 1229256904 w 87"/>
                <a:gd name="T23" fmla="*/ 791991605 h 103"/>
                <a:gd name="T24" fmla="*/ 621693320 w 87"/>
                <a:gd name="T25" fmla="*/ 0 h 103"/>
                <a:gd name="T26" fmla="*/ 565174378 w 87"/>
                <a:gd name="T27" fmla="*/ 0 h 10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7"/>
                <a:gd name="T43" fmla="*/ 0 h 103"/>
                <a:gd name="T44" fmla="*/ 87 w 87"/>
                <a:gd name="T45" fmla="*/ 103 h 10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7" h="103">
                  <a:moveTo>
                    <a:pt x="47" y="100"/>
                  </a:moveTo>
                  <a:cubicBezTo>
                    <a:pt x="46" y="100"/>
                    <a:pt x="45" y="100"/>
                    <a:pt x="44" y="100"/>
                  </a:cubicBezTo>
                  <a:cubicBezTo>
                    <a:pt x="22" y="98"/>
                    <a:pt x="4" y="75"/>
                    <a:pt x="4" y="48"/>
                  </a:cubicBezTo>
                  <a:cubicBezTo>
                    <a:pt x="4" y="23"/>
                    <a:pt x="20" y="4"/>
                    <a:pt x="40" y="4"/>
                  </a:cubicBezTo>
                  <a:cubicBezTo>
                    <a:pt x="42" y="4"/>
                    <a:pt x="43" y="4"/>
                    <a:pt x="44" y="4"/>
                  </a:cubicBezTo>
                  <a:cubicBezTo>
                    <a:pt x="66" y="7"/>
                    <a:pt x="84" y="30"/>
                    <a:pt x="84" y="55"/>
                  </a:cubicBezTo>
                  <a:cubicBezTo>
                    <a:pt x="84" y="80"/>
                    <a:pt x="68" y="100"/>
                    <a:pt x="47" y="100"/>
                  </a:cubicBezTo>
                  <a:moveTo>
                    <a:pt x="40" y="0"/>
                  </a:moveTo>
                  <a:cubicBezTo>
                    <a:pt x="18" y="0"/>
                    <a:pt x="0" y="20"/>
                    <a:pt x="0" y="48"/>
                  </a:cubicBezTo>
                  <a:cubicBezTo>
                    <a:pt x="0" y="77"/>
                    <a:pt x="20" y="102"/>
                    <a:pt x="44" y="103"/>
                  </a:cubicBezTo>
                  <a:cubicBezTo>
                    <a:pt x="45" y="103"/>
                    <a:pt x="46" y="103"/>
                    <a:pt x="47" y="103"/>
                  </a:cubicBezTo>
                  <a:cubicBezTo>
                    <a:pt x="69" y="103"/>
                    <a:pt x="87" y="83"/>
                    <a:pt x="87" y="56"/>
                  </a:cubicBezTo>
                  <a:cubicBezTo>
                    <a:pt x="87" y="28"/>
                    <a:pt x="68" y="3"/>
                    <a:pt x="44" y="0"/>
                  </a:cubicBezTo>
                  <a:cubicBezTo>
                    <a:pt x="43" y="0"/>
                    <a:pt x="41" y="0"/>
                    <a:pt x="4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76" name="Freeform 356"/>
            <p:cNvSpPr>
              <a:spLocks noEditPoints="1" noChangeArrowheads="1"/>
            </p:cNvSpPr>
            <p:nvPr/>
          </p:nvSpPr>
          <p:spPr bwMode="auto">
            <a:xfrm>
              <a:off x="4143375" y="1271588"/>
              <a:ext cx="263525" cy="319088"/>
            </a:xfrm>
            <a:custGeom>
              <a:avLst/>
              <a:gdLst>
                <a:gd name="T0" fmla="*/ 113379749 w 70"/>
                <a:gd name="T1" fmla="*/ 972370001 h 85"/>
                <a:gd name="T2" fmla="*/ 836179884 w 70"/>
                <a:gd name="T3" fmla="*/ 1000554857 h 85"/>
                <a:gd name="T4" fmla="*/ 623590501 w 70"/>
                <a:gd name="T5" fmla="*/ 1085109423 h 85"/>
                <a:gd name="T6" fmla="*/ 368487008 w 70"/>
                <a:gd name="T7" fmla="*/ 1113294278 h 85"/>
                <a:gd name="T8" fmla="*/ 269277374 w 70"/>
                <a:gd name="T9" fmla="*/ 1056924567 h 85"/>
                <a:gd name="T10" fmla="*/ 907041756 w 70"/>
                <a:gd name="T11" fmla="*/ 831449479 h 85"/>
                <a:gd name="T12" fmla="*/ 623590501 w 70"/>
                <a:gd name="T13" fmla="*/ 718710057 h 85"/>
                <a:gd name="T14" fmla="*/ 850353764 w 70"/>
                <a:gd name="T15" fmla="*/ 732802485 h 85"/>
                <a:gd name="T16" fmla="*/ 921215636 w 70"/>
                <a:gd name="T17" fmla="*/ 803264623 h 85"/>
                <a:gd name="T18" fmla="*/ 907041756 w 70"/>
                <a:gd name="T19" fmla="*/ 676432774 h 85"/>
                <a:gd name="T20" fmla="*/ 949559633 w 70"/>
                <a:gd name="T21" fmla="*/ 634155491 h 85"/>
                <a:gd name="T22" fmla="*/ 892871640 w 70"/>
                <a:gd name="T23" fmla="*/ 620063064 h 85"/>
                <a:gd name="T24" fmla="*/ 807835888 w 70"/>
                <a:gd name="T25" fmla="*/ 605970636 h 85"/>
                <a:gd name="T26" fmla="*/ 850353764 w 70"/>
                <a:gd name="T27" fmla="*/ 563693353 h 85"/>
                <a:gd name="T28" fmla="*/ 864523880 w 70"/>
                <a:gd name="T29" fmla="*/ 535508498 h 85"/>
                <a:gd name="T30" fmla="*/ 170071506 w 70"/>
                <a:gd name="T31" fmla="*/ 408676648 h 85"/>
                <a:gd name="T32" fmla="*/ 878697760 w 70"/>
                <a:gd name="T33" fmla="*/ 422769076 h 85"/>
                <a:gd name="T34" fmla="*/ 878697760 w 70"/>
                <a:gd name="T35" fmla="*/ 352306938 h 85"/>
                <a:gd name="T36" fmla="*/ 0 w 70"/>
                <a:gd name="T37" fmla="*/ 281848553 h 85"/>
                <a:gd name="T38" fmla="*/ 283451255 w 70"/>
                <a:gd name="T39" fmla="*/ 239571270 h 85"/>
                <a:gd name="T40" fmla="*/ 425175000 w 70"/>
                <a:gd name="T41" fmla="*/ 197293987 h 85"/>
                <a:gd name="T42" fmla="*/ 396831004 w 70"/>
                <a:gd name="T43" fmla="*/ 98646994 h 85"/>
                <a:gd name="T44" fmla="*/ 170071506 w 70"/>
                <a:gd name="T45" fmla="*/ 140924277 h 85"/>
                <a:gd name="T46" fmla="*/ 155897625 w 70"/>
                <a:gd name="T47" fmla="*/ 140924277 h 85"/>
                <a:gd name="T48" fmla="*/ 14173880 w 70"/>
                <a:gd name="T49" fmla="*/ 253663698 h 85"/>
                <a:gd name="T50" fmla="*/ 70861873 w 70"/>
                <a:gd name="T51" fmla="*/ 253663698 h 85"/>
                <a:gd name="T52" fmla="*/ 85035753 w 70"/>
                <a:gd name="T53" fmla="*/ 422769076 h 85"/>
                <a:gd name="T54" fmla="*/ 170071506 w 70"/>
                <a:gd name="T55" fmla="*/ 563693353 h 85"/>
                <a:gd name="T56" fmla="*/ 226759498 w 70"/>
                <a:gd name="T57" fmla="*/ 916000291 h 85"/>
                <a:gd name="T58" fmla="*/ 269277374 w 70"/>
                <a:gd name="T59" fmla="*/ 789172196 h 85"/>
                <a:gd name="T60" fmla="*/ 255107259 w 70"/>
                <a:gd name="T61" fmla="*/ 577785781 h 85"/>
                <a:gd name="T62" fmla="*/ 141723745 w 70"/>
                <a:gd name="T63" fmla="*/ 450953931 h 85"/>
                <a:gd name="T64" fmla="*/ 198415502 w 70"/>
                <a:gd name="T65" fmla="*/ 324122082 h 85"/>
                <a:gd name="T66" fmla="*/ 255107259 w 70"/>
                <a:gd name="T67" fmla="*/ 225478843 h 85"/>
                <a:gd name="T68" fmla="*/ 212589382 w 70"/>
                <a:gd name="T69" fmla="*/ 225478843 h 85"/>
                <a:gd name="T70" fmla="*/ 240933378 w 70"/>
                <a:gd name="T71" fmla="*/ 112739421 h 85"/>
                <a:gd name="T72" fmla="*/ 184241621 w 70"/>
                <a:gd name="T73" fmla="*/ 98646994 h 85"/>
                <a:gd name="T74" fmla="*/ 269277374 w 70"/>
                <a:gd name="T75" fmla="*/ 126831849 h 85"/>
                <a:gd name="T76" fmla="*/ 510210753 w 70"/>
                <a:gd name="T77" fmla="*/ 70462138 h 85"/>
                <a:gd name="T78" fmla="*/ 496040637 w 70"/>
                <a:gd name="T79" fmla="*/ 155016704 h 85"/>
                <a:gd name="T80" fmla="*/ 453522760 w 70"/>
                <a:gd name="T81" fmla="*/ 211386415 h 85"/>
                <a:gd name="T82" fmla="*/ 496040637 w 70"/>
                <a:gd name="T83" fmla="*/ 281848553 h 85"/>
                <a:gd name="T84" fmla="*/ 566902509 w 70"/>
                <a:gd name="T85" fmla="*/ 253663698 h 85"/>
                <a:gd name="T86" fmla="*/ 510210753 w 70"/>
                <a:gd name="T87" fmla="*/ 366399365 h 85"/>
                <a:gd name="T88" fmla="*/ 396831004 w 70"/>
                <a:gd name="T89" fmla="*/ 493231214 h 85"/>
                <a:gd name="T90" fmla="*/ 510210753 w 70"/>
                <a:gd name="T91" fmla="*/ 859634334 h 85"/>
                <a:gd name="T92" fmla="*/ 595246505 w 70"/>
                <a:gd name="T93" fmla="*/ 521416070 h 85"/>
                <a:gd name="T94" fmla="*/ 623590501 w 70"/>
                <a:gd name="T95" fmla="*/ 493231214 h 85"/>
                <a:gd name="T96" fmla="*/ 708626254 w 70"/>
                <a:gd name="T97" fmla="*/ 493231214 h 85"/>
                <a:gd name="T98" fmla="*/ 793662007 w 70"/>
                <a:gd name="T99" fmla="*/ 563693353 h 85"/>
                <a:gd name="T100" fmla="*/ 836179884 w 70"/>
                <a:gd name="T101" fmla="*/ 450953931 h 85"/>
                <a:gd name="T102" fmla="*/ 850353764 w 70"/>
                <a:gd name="T103" fmla="*/ 366399365 h 85"/>
                <a:gd name="T104" fmla="*/ 892871640 w 70"/>
                <a:gd name="T105" fmla="*/ 324122082 h 85"/>
                <a:gd name="T106" fmla="*/ 850353764 w 70"/>
                <a:gd name="T107" fmla="*/ 211386415 h 85"/>
                <a:gd name="T108" fmla="*/ 708626254 w 70"/>
                <a:gd name="T109" fmla="*/ 112739421 h 85"/>
                <a:gd name="T110" fmla="*/ 637764382 w 70"/>
                <a:gd name="T111" fmla="*/ 126831849 h 85"/>
                <a:gd name="T112" fmla="*/ 524384633 w 70"/>
                <a:gd name="T113" fmla="*/ 84554566 h 85"/>
                <a:gd name="T114" fmla="*/ 212589382 w 70"/>
                <a:gd name="T115" fmla="*/ 70462138 h 85"/>
                <a:gd name="T116" fmla="*/ 255107259 w 70"/>
                <a:gd name="T117" fmla="*/ 56369711 h 85"/>
                <a:gd name="T118" fmla="*/ 481866756 w 70"/>
                <a:gd name="T119" fmla="*/ 28184855 h 85"/>
                <a:gd name="T120" fmla="*/ 297625135 w 70"/>
                <a:gd name="T121" fmla="*/ 56369711 h 85"/>
                <a:gd name="T122" fmla="*/ 340139247 w 70"/>
                <a:gd name="T123" fmla="*/ 112739421 h 85"/>
                <a:gd name="T124" fmla="*/ 411004884 w 70"/>
                <a:gd name="T125" fmla="*/ 14092428 h 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0"/>
                <a:gd name="T190" fmla="*/ 0 h 85"/>
                <a:gd name="T191" fmla="*/ 70 w 70"/>
                <a:gd name="T192" fmla="*/ 85 h 8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0" h="85">
                  <a:moveTo>
                    <a:pt x="23" y="79"/>
                  </a:moveTo>
                  <a:cubicBezTo>
                    <a:pt x="22" y="79"/>
                    <a:pt x="22" y="79"/>
                    <a:pt x="22" y="79"/>
                  </a:cubicBezTo>
                  <a:cubicBezTo>
                    <a:pt x="23" y="79"/>
                    <a:pt x="23" y="79"/>
                    <a:pt x="24" y="80"/>
                  </a:cubicBezTo>
                  <a:cubicBezTo>
                    <a:pt x="24" y="80"/>
                    <a:pt x="24" y="80"/>
                    <a:pt x="24" y="80"/>
                  </a:cubicBezTo>
                  <a:cubicBezTo>
                    <a:pt x="24" y="79"/>
                    <a:pt x="23" y="79"/>
                    <a:pt x="23" y="79"/>
                  </a:cubicBezTo>
                  <a:moveTo>
                    <a:pt x="18" y="72"/>
                  </a:moveTo>
                  <a:cubicBezTo>
                    <a:pt x="17" y="72"/>
                    <a:pt x="17" y="72"/>
                    <a:pt x="17" y="72"/>
                  </a:cubicBezTo>
                  <a:cubicBezTo>
                    <a:pt x="18" y="73"/>
                    <a:pt x="18" y="73"/>
                    <a:pt x="18" y="73"/>
                  </a:cubicBezTo>
                  <a:cubicBezTo>
                    <a:pt x="18" y="74"/>
                    <a:pt x="18" y="74"/>
                    <a:pt x="18" y="74"/>
                  </a:cubicBezTo>
                  <a:cubicBezTo>
                    <a:pt x="18" y="74"/>
                    <a:pt x="18" y="74"/>
                    <a:pt x="18" y="74"/>
                  </a:cubicBezTo>
                  <a:cubicBezTo>
                    <a:pt x="19" y="74"/>
                    <a:pt x="19" y="74"/>
                    <a:pt x="19" y="74"/>
                  </a:cubicBezTo>
                  <a:cubicBezTo>
                    <a:pt x="18" y="72"/>
                    <a:pt x="18" y="72"/>
                    <a:pt x="18" y="72"/>
                  </a:cubicBezTo>
                  <a:moveTo>
                    <a:pt x="13" y="72"/>
                  </a:moveTo>
                  <a:cubicBezTo>
                    <a:pt x="14" y="72"/>
                    <a:pt x="14" y="72"/>
                    <a:pt x="14" y="72"/>
                  </a:cubicBezTo>
                  <a:cubicBezTo>
                    <a:pt x="13" y="72"/>
                    <a:pt x="13" y="72"/>
                    <a:pt x="13" y="72"/>
                  </a:cubicBezTo>
                  <a:moveTo>
                    <a:pt x="19" y="71"/>
                  </a:moveTo>
                  <a:cubicBezTo>
                    <a:pt x="19" y="71"/>
                    <a:pt x="19" y="71"/>
                    <a:pt x="19" y="71"/>
                  </a:cubicBezTo>
                  <a:cubicBezTo>
                    <a:pt x="19" y="71"/>
                    <a:pt x="19" y="71"/>
                    <a:pt x="19" y="71"/>
                  </a:cubicBezTo>
                  <a:cubicBezTo>
                    <a:pt x="19" y="71"/>
                    <a:pt x="19" y="71"/>
                    <a:pt x="19" y="71"/>
                  </a:cubicBezTo>
                  <a:moveTo>
                    <a:pt x="13" y="71"/>
                  </a:moveTo>
                  <a:cubicBezTo>
                    <a:pt x="13" y="71"/>
                    <a:pt x="14" y="71"/>
                    <a:pt x="14" y="72"/>
                  </a:cubicBezTo>
                  <a:cubicBezTo>
                    <a:pt x="13" y="71"/>
                    <a:pt x="13" y="71"/>
                    <a:pt x="13" y="71"/>
                  </a:cubicBezTo>
                  <a:cubicBezTo>
                    <a:pt x="13" y="71"/>
                    <a:pt x="13" y="71"/>
                    <a:pt x="13" y="71"/>
                  </a:cubicBezTo>
                  <a:moveTo>
                    <a:pt x="6" y="67"/>
                  </a:moveTo>
                  <a:cubicBezTo>
                    <a:pt x="7" y="68"/>
                    <a:pt x="7" y="68"/>
                    <a:pt x="7" y="68"/>
                  </a:cubicBezTo>
                  <a:cubicBezTo>
                    <a:pt x="7" y="68"/>
                    <a:pt x="7" y="69"/>
                    <a:pt x="8" y="69"/>
                  </a:cubicBezTo>
                  <a:cubicBezTo>
                    <a:pt x="8" y="69"/>
                    <a:pt x="8" y="69"/>
                    <a:pt x="8" y="69"/>
                  </a:cubicBezTo>
                  <a:cubicBezTo>
                    <a:pt x="8" y="69"/>
                    <a:pt x="8" y="69"/>
                    <a:pt x="8" y="69"/>
                  </a:cubicBezTo>
                  <a:cubicBezTo>
                    <a:pt x="8" y="69"/>
                    <a:pt x="8" y="69"/>
                    <a:pt x="8" y="69"/>
                  </a:cubicBezTo>
                  <a:cubicBezTo>
                    <a:pt x="8" y="70"/>
                    <a:pt x="8" y="70"/>
                    <a:pt x="8" y="70"/>
                  </a:cubicBezTo>
                  <a:cubicBezTo>
                    <a:pt x="9" y="71"/>
                    <a:pt x="9" y="71"/>
                    <a:pt x="9" y="71"/>
                  </a:cubicBezTo>
                  <a:cubicBezTo>
                    <a:pt x="8" y="70"/>
                    <a:pt x="8" y="70"/>
                    <a:pt x="8" y="70"/>
                  </a:cubicBezTo>
                  <a:cubicBezTo>
                    <a:pt x="7" y="69"/>
                    <a:pt x="7" y="69"/>
                    <a:pt x="6" y="68"/>
                  </a:cubicBezTo>
                  <a:cubicBezTo>
                    <a:pt x="6" y="69"/>
                    <a:pt x="6" y="69"/>
                    <a:pt x="6" y="69"/>
                  </a:cubicBezTo>
                  <a:cubicBezTo>
                    <a:pt x="7" y="69"/>
                    <a:pt x="7" y="69"/>
                    <a:pt x="7" y="69"/>
                  </a:cubicBezTo>
                  <a:cubicBezTo>
                    <a:pt x="7" y="70"/>
                    <a:pt x="7" y="70"/>
                    <a:pt x="7" y="70"/>
                  </a:cubicBezTo>
                  <a:cubicBezTo>
                    <a:pt x="8" y="70"/>
                    <a:pt x="8" y="70"/>
                    <a:pt x="8" y="70"/>
                  </a:cubicBezTo>
                  <a:cubicBezTo>
                    <a:pt x="8" y="70"/>
                    <a:pt x="8" y="70"/>
                    <a:pt x="8" y="70"/>
                  </a:cubicBezTo>
                  <a:cubicBezTo>
                    <a:pt x="8" y="71"/>
                    <a:pt x="8" y="71"/>
                    <a:pt x="8" y="71"/>
                  </a:cubicBezTo>
                  <a:cubicBezTo>
                    <a:pt x="16" y="80"/>
                    <a:pt x="26" y="85"/>
                    <a:pt x="37" y="85"/>
                  </a:cubicBezTo>
                  <a:cubicBezTo>
                    <a:pt x="43" y="85"/>
                    <a:pt x="49" y="83"/>
                    <a:pt x="54" y="79"/>
                  </a:cubicBezTo>
                  <a:cubicBezTo>
                    <a:pt x="54" y="79"/>
                    <a:pt x="54" y="79"/>
                    <a:pt x="54" y="79"/>
                  </a:cubicBezTo>
                  <a:cubicBezTo>
                    <a:pt x="55" y="79"/>
                    <a:pt x="55" y="79"/>
                    <a:pt x="55" y="79"/>
                  </a:cubicBezTo>
                  <a:cubicBezTo>
                    <a:pt x="55" y="78"/>
                    <a:pt x="55" y="78"/>
                    <a:pt x="55" y="78"/>
                  </a:cubicBezTo>
                  <a:cubicBezTo>
                    <a:pt x="56" y="78"/>
                    <a:pt x="56" y="78"/>
                    <a:pt x="56" y="78"/>
                  </a:cubicBezTo>
                  <a:cubicBezTo>
                    <a:pt x="56" y="77"/>
                    <a:pt x="56" y="77"/>
                    <a:pt x="56" y="77"/>
                  </a:cubicBezTo>
                  <a:cubicBezTo>
                    <a:pt x="55" y="77"/>
                    <a:pt x="55" y="78"/>
                    <a:pt x="55" y="78"/>
                  </a:cubicBezTo>
                  <a:cubicBezTo>
                    <a:pt x="55" y="78"/>
                    <a:pt x="55" y="77"/>
                    <a:pt x="55" y="77"/>
                  </a:cubicBezTo>
                  <a:cubicBezTo>
                    <a:pt x="54" y="77"/>
                    <a:pt x="54" y="77"/>
                    <a:pt x="54" y="77"/>
                  </a:cubicBezTo>
                  <a:cubicBezTo>
                    <a:pt x="55" y="77"/>
                    <a:pt x="55" y="77"/>
                    <a:pt x="55" y="77"/>
                  </a:cubicBezTo>
                  <a:cubicBezTo>
                    <a:pt x="55" y="77"/>
                    <a:pt x="55" y="77"/>
                    <a:pt x="55" y="77"/>
                  </a:cubicBezTo>
                  <a:cubicBezTo>
                    <a:pt x="55" y="76"/>
                    <a:pt x="56" y="76"/>
                    <a:pt x="56" y="76"/>
                  </a:cubicBezTo>
                  <a:cubicBezTo>
                    <a:pt x="56" y="75"/>
                    <a:pt x="56" y="75"/>
                    <a:pt x="56" y="75"/>
                  </a:cubicBezTo>
                  <a:cubicBezTo>
                    <a:pt x="56" y="75"/>
                    <a:pt x="56" y="75"/>
                    <a:pt x="56" y="75"/>
                  </a:cubicBezTo>
                  <a:cubicBezTo>
                    <a:pt x="57" y="74"/>
                    <a:pt x="58" y="73"/>
                    <a:pt x="58" y="73"/>
                  </a:cubicBezTo>
                  <a:cubicBezTo>
                    <a:pt x="58" y="73"/>
                    <a:pt x="58" y="73"/>
                    <a:pt x="58" y="73"/>
                  </a:cubicBezTo>
                  <a:cubicBezTo>
                    <a:pt x="59" y="72"/>
                    <a:pt x="58" y="73"/>
                    <a:pt x="59" y="72"/>
                  </a:cubicBezTo>
                  <a:cubicBezTo>
                    <a:pt x="59" y="71"/>
                    <a:pt x="59" y="71"/>
                    <a:pt x="59" y="71"/>
                  </a:cubicBezTo>
                  <a:cubicBezTo>
                    <a:pt x="59" y="71"/>
                    <a:pt x="59" y="71"/>
                    <a:pt x="59" y="71"/>
                  </a:cubicBezTo>
                  <a:cubicBezTo>
                    <a:pt x="59" y="71"/>
                    <a:pt x="59" y="71"/>
                    <a:pt x="58" y="71"/>
                  </a:cubicBezTo>
                  <a:cubicBezTo>
                    <a:pt x="57" y="71"/>
                    <a:pt x="57" y="71"/>
                    <a:pt x="57" y="71"/>
                  </a:cubicBezTo>
                  <a:cubicBezTo>
                    <a:pt x="57" y="72"/>
                    <a:pt x="57" y="72"/>
                    <a:pt x="57" y="72"/>
                  </a:cubicBezTo>
                  <a:cubicBezTo>
                    <a:pt x="57" y="72"/>
                    <a:pt x="57" y="72"/>
                    <a:pt x="57" y="72"/>
                  </a:cubicBezTo>
                  <a:cubicBezTo>
                    <a:pt x="56" y="72"/>
                    <a:pt x="56" y="71"/>
                    <a:pt x="56" y="71"/>
                  </a:cubicBezTo>
                  <a:cubicBezTo>
                    <a:pt x="56" y="71"/>
                    <a:pt x="56" y="71"/>
                    <a:pt x="56" y="71"/>
                  </a:cubicBezTo>
                  <a:cubicBezTo>
                    <a:pt x="56" y="71"/>
                    <a:pt x="56" y="71"/>
                    <a:pt x="56" y="71"/>
                  </a:cubicBezTo>
                  <a:cubicBezTo>
                    <a:pt x="56" y="72"/>
                    <a:pt x="55" y="72"/>
                    <a:pt x="54" y="72"/>
                  </a:cubicBezTo>
                  <a:cubicBezTo>
                    <a:pt x="54" y="72"/>
                    <a:pt x="54" y="72"/>
                    <a:pt x="54" y="72"/>
                  </a:cubicBezTo>
                  <a:cubicBezTo>
                    <a:pt x="54" y="72"/>
                    <a:pt x="54" y="72"/>
                    <a:pt x="54" y="72"/>
                  </a:cubicBezTo>
                  <a:cubicBezTo>
                    <a:pt x="54" y="72"/>
                    <a:pt x="54" y="72"/>
                    <a:pt x="54" y="72"/>
                  </a:cubicBezTo>
                  <a:cubicBezTo>
                    <a:pt x="53" y="73"/>
                    <a:pt x="53" y="73"/>
                    <a:pt x="53" y="73"/>
                  </a:cubicBezTo>
                  <a:cubicBezTo>
                    <a:pt x="53" y="73"/>
                    <a:pt x="53" y="73"/>
                    <a:pt x="53" y="73"/>
                  </a:cubicBezTo>
                  <a:cubicBezTo>
                    <a:pt x="53" y="73"/>
                    <a:pt x="53" y="73"/>
                    <a:pt x="53" y="73"/>
                  </a:cubicBezTo>
                  <a:cubicBezTo>
                    <a:pt x="53" y="73"/>
                    <a:pt x="53" y="73"/>
                    <a:pt x="53" y="73"/>
                  </a:cubicBezTo>
                  <a:cubicBezTo>
                    <a:pt x="53" y="73"/>
                    <a:pt x="53" y="73"/>
                    <a:pt x="53" y="73"/>
                  </a:cubicBezTo>
                  <a:cubicBezTo>
                    <a:pt x="52" y="73"/>
                    <a:pt x="52" y="73"/>
                    <a:pt x="52" y="73"/>
                  </a:cubicBezTo>
                  <a:cubicBezTo>
                    <a:pt x="51" y="73"/>
                    <a:pt x="51" y="73"/>
                    <a:pt x="51" y="73"/>
                  </a:cubicBezTo>
                  <a:cubicBezTo>
                    <a:pt x="51" y="74"/>
                    <a:pt x="51" y="74"/>
                    <a:pt x="51" y="74"/>
                  </a:cubicBezTo>
                  <a:cubicBezTo>
                    <a:pt x="51" y="74"/>
                    <a:pt x="51" y="74"/>
                    <a:pt x="51" y="74"/>
                  </a:cubicBezTo>
                  <a:cubicBezTo>
                    <a:pt x="50" y="74"/>
                    <a:pt x="49" y="75"/>
                    <a:pt x="48" y="75"/>
                  </a:cubicBezTo>
                  <a:cubicBezTo>
                    <a:pt x="48" y="75"/>
                    <a:pt x="48" y="75"/>
                    <a:pt x="48" y="75"/>
                  </a:cubicBezTo>
                  <a:cubicBezTo>
                    <a:pt x="47" y="75"/>
                    <a:pt x="47" y="75"/>
                    <a:pt x="47" y="75"/>
                  </a:cubicBezTo>
                  <a:cubicBezTo>
                    <a:pt x="47" y="75"/>
                    <a:pt x="47" y="75"/>
                    <a:pt x="47" y="75"/>
                  </a:cubicBezTo>
                  <a:cubicBezTo>
                    <a:pt x="47" y="75"/>
                    <a:pt x="46" y="76"/>
                    <a:pt x="46" y="76"/>
                  </a:cubicBezTo>
                  <a:cubicBezTo>
                    <a:pt x="45" y="76"/>
                    <a:pt x="45" y="76"/>
                    <a:pt x="45" y="76"/>
                  </a:cubicBezTo>
                  <a:cubicBezTo>
                    <a:pt x="45" y="77"/>
                    <a:pt x="45" y="77"/>
                    <a:pt x="45" y="77"/>
                  </a:cubicBezTo>
                  <a:cubicBezTo>
                    <a:pt x="44" y="77"/>
                    <a:pt x="44" y="77"/>
                    <a:pt x="44" y="77"/>
                  </a:cubicBezTo>
                  <a:cubicBezTo>
                    <a:pt x="43" y="78"/>
                    <a:pt x="43" y="78"/>
                    <a:pt x="43" y="78"/>
                  </a:cubicBezTo>
                  <a:cubicBezTo>
                    <a:pt x="43" y="78"/>
                    <a:pt x="43" y="78"/>
                    <a:pt x="43" y="78"/>
                  </a:cubicBezTo>
                  <a:cubicBezTo>
                    <a:pt x="43" y="77"/>
                    <a:pt x="43" y="77"/>
                    <a:pt x="43" y="77"/>
                  </a:cubicBezTo>
                  <a:cubicBezTo>
                    <a:pt x="43" y="77"/>
                    <a:pt x="43" y="77"/>
                    <a:pt x="43" y="77"/>
                  </a:cubicBezTo>
                  <a:cubicBezTo>
                    <a:pt x="43" y="77"/>
                    <a:pt x="42" y="77"/>
                    <a:pt x="41" y="77"/>
                  </a:cubicBezTo>
                  <a:cubicBezTo>
                    <a:pt x="41" y="77"/>
                    <a:pt x="41" y="77"/>
                    <a:pt x="41" y="77"/>
                  </a:cubicBezTo>
                  <a:cubicBezTo>
                    <a:pt x="41" y="76"/>
                    <a:pt x="41" y="76"/>
                    <a:pt x="41" y="76"/>
                  </a:cubicBezTo>
                  <a:cubicBezTo>
                    <a:pt x="41" y="76"/>
                    <a:pt x="41" y="76"/>
                    <a:pt x="41" y="76"/>
                  </a:cubicBezTo>
                  <a:cubicBezTo>
                    <a:pt x="40" y="76"/>
                    <a:pt x="39" y="77"/>
                    <a:pt x="39" y="77"/>
                  </a:cubicBezTo>
                  <a:cubicBezTo>
                    <a:pt x="39" y="77"/>
                    <a:pt x="39" y="77"/>
                    <a:pt x="39" y="77"/>
                  </a:cubicBezTo>
                  <a:cubicBezTo>
                    <a:pt x="38" y="77"/>
                    <a:pt x="38" y="77"/>
                    <a:pt x="38" y="77"/>
                  </a:cubicBezTo>
                  <a:cubicBezTo>
                    <a:pt x="38" y="78"/>
                    <a:pt x="38" y="78"/>
                    <a:pt x="38" y="78"/>
                  </a:cubicBezTo>
                  <a:cubicBezTo>
                    <a:pt x="37" y="78"/>
                    <a:pt x="37" y="78"/>
                    <a:pt x="37" y="78"/>
                  </a:cubicBezTo>
                  <a:cubicBezTo>
                    <a:pt x="37" y="78"/>
                    <a:pt x="37" y="78"/>
                    <a:pt x="37" y="77"/>
                  </a:cubicBezTo>
                  <a:cubicBezTo>
                    <a:pt x="37" y="78"/>
                    <a:pt x="37" y="78"/>
                    <a:pt x="37" y="78"/>
                  </a:cubicBezTo>
                  <a:cubicBezTo>
                    <a:pt x="36" y="78"/>
                    <a:pt x="35" y="78"/>
                    <a:pt x="35" y="78"/>
                  </a:cubicBezTo>
                  <a:cubicBezTo>
                    <a:pt x="34" y="78"/>
                    <a:pt x="33" y="78"/>
                    <a:pt x="32" y="78"/>
                  </a:cubicBezTo>
                  <a:cubicBezTo>
                    <a:pt x="32" y="78"/>
                    <a:pt x="32" y="78"/>
                    <a:pt x="32" y="78"/>
                  </a:cubicBezTo>
                  <a:cubicBezTo>
                    <a:pt x="32" y="78"/>
                    <a:pt x="31" y="78"/>
                    <a:pt x="31" y="78"/>
                  </a:cubicBezTo>
                  <a:cubicBezTo>
                    <a:pt x="31" y="78"/>
                    <a:pt x="30" y="78"/>
                    <a:pt x="30" y="78"/>
                  </a:cubicBezTo>
                  <a:cubicBezTo>
                    <a:pt x="29" y="78"/>
                    <a:pt x="29" y="78"/>
                    <a:pt x="29" y="78"/>
                  </a:cubicBezTo>
                  <a:cubicBezTo>
                    <a:pt x="29" y="78"/>
                    <a:pt x="29" y="78"/>
                    <a:pt x="29" y="78"/>
                  </a:cubicBezTo>
                  <a:cubicBezTo>
                    <a:pt x="29" y="78"/>
                    <a:pt x="29" y="78"/>
                    <a:pt x="29" y="78"/>
                  </a:cubicBezTo>
                  <a:cubicBezTo>
                    <a:pt x="28" y="78"/>
                    <a:pt x="28" y="78"/>
                    <a:pt x="28" y="78"/>
                  </a:cubicBezTo>
                  <a:cubicBezTo>
                    <a:pt x="28" y="78"/>
                    <a:pt x="28" y="78"/>
                    <a:pt x="28" y="78"/>
                  </a:cubicBezTo>
                  <a:cubicBezTo>
                    <a:pt x="28" y="78"/>
                    <a:pt x="28" y="78"/>
                    <a:pt x="28" y="78"/>
                  </a:cubicBezTo>
                  <a:cubicBezTo>
                    <a:pt x="28" y="79"/>
                    <a:pt x="28" y="79"/>
                    <a:pt x="28" y="79"/>
                  </a:cubicBezTo>
                  <a:cubicBezTo>
                    <a:pt x="27" y="79"/>
                    <a:pt x="27" y="79"/>
                    <a:pt x="27" y="79"/>
                  </a:cubicBezTo>
                  <a:cubicBezTo>
                    <a:pt x="27" y="79"/>
                    <a:pt x="26" y="79"/>
                    <a:pt x="26" y="79"/>
                  </a:cubicBezTo>
                  <a:cubicBezTo>
                    <a:pt x="26" y="79"/>
                    <a:pt x="26" y="79"/>
                    <a:pt x="26" y="79"/>
                  </a:cubicBezTo>
                  <a:cubicBezTo>
                    <a:pt x="25" y="79"/>
                    <a:pt x="25" y="79"/>
                    <a:pt x="25" y="79"/>
                  </a:cubicBezTo>
                  <a:cubicBezTo>
                    <a:pt x="25" y="79"/>
                    <a:pt x="25" y="79"/>
                    <a:pt x="25" y="79"/>
                  </a:cubicBezTo>
                  <a:cubicBezTo>
                    <a:pt x="25" y="80"/>
                    <a:pt x="26" y="80"/>
                    <a:pt x="26" y="80"/>
                  </a:cubicBezTo>
                  <a:cubicBezTo>
                    <a:pt x="26" y="80"/>
                    <a:pt x="26" y="80"/>
                    <a:pt x="26" y="80"/>
                  </a:cubicBezTo>
                  <a:cubicBezTo>
                    <a:pt x="25" y="80"/>
                    <a:pt x="25" y="80"/>
                    <a:pt x="25" y="80"/>
                  </a:cubicBezTo>
                  <a:cubicBezTo>
                    <a:pt x="25" y="80"/>
                    <a:pt x="24" y="80"/>
                    <a:pt x="24" y="80"/>
                  </a:cubicBezTo>
                  <a:cubicBezTo>
                    <a:pt x="21" y="79"/>
                    <a:pt x="21" y="79"/>
                    <a:pt x="19" y="77"/>
                  </a:cubicBezTo>
                  <a:cubicBezTo>
                    <a:pt x="18" y="77"/>
                    <a:pt x="18" y="77"/>
                    <a:pt x="18" y="77"/>
                  </a:cubicBezTo>
                  <a:cubicBezTo>
                    <a:pt x="18" y="76"/>
                    <a:pt x="17" y="76"/>
                    <a:pt x="17" y="76"/>
                  </a:cubicBezTo>
                  <a:cubicBezTo>
                    <a:pt x="17" y="76"/>
                    <a:pt x="18" y="76"/>
                    <a:pt x="18" y="77"/>
                  </a:cubicBezTo>
                  <a:cubicBezTo>
                    <a:pt x="18" y="77"/>
                    <a:pt x="18" y="77"/>
                    <a:pt x="18" y="77"/>
                  </a:cubicBezTo>
                  <a:cubicBezTo>
                    <a:pt x="18" y="77"/>
                    <a:pt x="18" y="77"/>
                    <a:pt x="18" y="76"/>
                  </a:cubicBezTo>
                  <a:cubicBezTo>
                    <a:pt x="18" y="76"/>
                    <a:pt x="17" y="76"/>
                    <a:pt x="17" y="75"/>
                  </a:cubicBezTo>
                  <a:cubicBezTo>
                    <a:pt x="17" y="75"/>
                    <a:pt x="17" y="75"/>
                    <a:pt x="17" y="75"/>
                  </a:cubicBezTo>
                  <a:cubicBezTo>
                    <a:pt x="18" y="75"/>
                    <a:pt x="19" y="76"/>
                    <a:pt x="20" y="76"/>
                  </a:cubicBezTo>
                  <a:cubicBezTo>
                    <a:pt x="20" y="76"/>
                    <a:pt x="20" y="76"/>
                    <a:pt x="20" y="76"/>
                  </a:cubicBezTo>
                  <a:cubicBezTo>
                    <a:pt x="20" y="76"/>
                    <a:pt x="20" y="76"/>
                    <a:pt x="20" y="76"/>
                  </a:cubicBezTo>
                  <a:cubicBezTo>
                    <a:pt x="20" y="76"/>
                    <a:pt x="20" y="76"/>
                    <a:pt x="20" y="76"/>
                  </a:cubicBezTo>
                  <a:cubicBezTo>
                    <a:pt x="20" y="75"/>
                    <a:pt x="20" y="74"/>
                    <a:pt x="19" y="73"/>
                  </a:cubicBezTo>
                  <a:cubicBezTo>
                    <a:pt x="19" y="73"/>
                    <a:pt x="19" y="73"/>
                    <a:pt x="19" y="73"/>
                  </a:cubicBezTo>
                  <a:cubicBezTo>
                    <a:pt x="19" y="73"/>
                    <a:pt x="18" y="73"/>
                    <a:pt x="18" y="72"/>
                  </a:cubicBezTo>
                  <a:cubicBezTo>
                    <a:pt x="19" y="72"/>
                    <a:pt x="19" y="72"/>
                    <a:pt x="19" y="72"/>
                  </a:cubicBezTo>
                  <a:cubicBezTo>
                    <a:pt x="19" y="72"/>
                    <a:pt x="19" y="72"/>
                    <a:pt x="19" y="72"/>
                  </a:cubicBezTo>
                  <a:cubicBezTo>
                    <a:pt x="19" y="71"/>
                    <a:pt x="19" y="71"/>
                    <a:pt x="19" y="71"/>
                  </a:cubicBezTo>
                  <a:cubicBezTo>
                    <a:pt x="19" y="71"/>
                    <a:pt x="19" y="71"/>
                    <a:pt x="19" y="71"/>
                  </a:cubicBezTo>
                  <a:cubicBezTo>
                    <a:pt x="19" y="71"/>
                    <a:pt x="19" y="71"/>
                    <a:pt x="18" y="72"/>
                  </a:cubicBezTo>
                  <a:cubicBezTo>
                    <a:pt x="18" y="72"/>
                    <a:pt x="18" y="71"/>
                    <a:pt x="18" y="73"/>
                  </a:cubicBezTo>
                  <a:cubicBezTo>
                    <a:pt x="18" y="73"/>
                    <a:pt x="19" y="74"/>
                    <a:pt x="19" y="75"/>
                  </a:cubicBezTo>
                  <a:cubicBezTo>
                    <a:pt x="17" y="74"/>
                    <a:pt x="17" y="74"/>
                    <a:pt x="17" y="74"/>
                  </a:cubicBezTo>
                  <a:cubicBezTo>
                    <a:pt x="17" y="74"/>
                    <a:pt x="17" y="74"/>
                    <a:pt x="17" y="74"/>
                  </a:cubicBezTo>
                  <a:cubicBezTo>
                    <a:pt x="17" y="74"/>
                    <a:pt x="17" y="74"/>
                    <a:pt x="17" y="74"/>
                  </a:cubicBezTo>
                  <a:cubicBezTo>
                    <a:pt x="16" y="73"/>
                    <a:pt x="15" y="72"/>
                    <a:pt x="14" y="72"/>
                  </a:cubicBezTo>
                  <a:cubicBezTo>
                    <a:pt x="14" y="72"/>
                    <a:pt x="14" y="72"/>
                    <a:pt x="14" y="72"/>
                  </a:cubicBezTo>
                  <a:cubicBezTo>
                    <a:pt x="13" y="72"/>
                    <a:pt x="13" y="72"/>
                    <a:pt x="13" y="72"/>
                  </a:cubicBezTo>
                  <a:cubicBezTo>
                    <a:pt x="13" y="71"/>
                    <a:pt x="13" y="71"/>
                    <a:pt x="13" y="71"/>
                  </a:cubicBezTo>
                  <a:cubicBezTo>
                    <a:pt x="14" y="72"/>
                    <a:pt x="14" y="72"/>
                    <a:pt x="14" y="72"/>
                  </a:cubicBezTo>
                  <a:cubicBezTo>
                    <a:pt x="14" y="73"/>
                    <a:pt x="14" y="73"/>
                    <a:pt x="14" y="73"/>
                  </a:cubicBezTo>
                  <a:cubicBezTo>
                    <a:pt x="13" y="72"/>
                    <a:pt x="13" y="72"/>
                    <a:pt x="13" y="72"/>
                  </a:cubicBezTo>
                  <a:cubicBezTo>
                    <a:pt x="11" y="70"/>
                    <a:pt x="9" y="68"/>
                    <a:pt x="7" y="67"/>
                  </a:cubicBezTo>
                  <a:cubicBezTo>
                    <a:pt x="7" y="68"/>
                    <a:pt x="7" y="68"/>
                    <a:pt x="7" y="68"/>
                  </a:cubicBezTo>
                  <a:cubicBezTo>
                    <a:pt x="6" y="67"/>
                    <a:pt x="6" y="67"/>
                    <a:pt x="6" y="67"/>
                  </a:cubicBezTo>
                  <a:moveTo>
                    <a:pt x="17" y="66"/>
                  </a:moveTo>
                  <a:cubicBezTo>
                    <a:pt x="17" y="66"/>
                    <a:pt x="17" y="66"/>
                    <a:pt x="17" y="66"/>
                  </a:cubicBezTo>
                  <a:cubicBezTo>
                    <a:pt x="17" y="66"/>
                    <a:pt x="17" y="66"/>
                    <a:pt x="17" y="66"/>
                  </a:cubicBezTo>
                  <a:moveTo>
                    <a:pt x="16" y="66"/>
                  </a:moveTo>
                  <a:cubicBezTo>
                    <a:pt x="16" y="66"/>
                    <a:pt x="16" y="66"/>
                    <a:pt x="16" y="66"/>
                  </a:cubicBezTo>
                  <a:cubicBezTo>
                    <a:pt x="16" y="66"/>
                    <a:pt x="16" y="66"/>
                    <a:pt x="16" y="66"/>
                  </a:cubicBezTo>
                  <a:cubicBezTo>
                    <a:pt x="16" y="66"/>
                    <a:pt x="16" y="66"/>
                    <a:pt x="16" y="66"/>
                  </a:cubicBezTo>
                  <a:moveTo>
                    <a:pt x="15" y="62"/>
                  </a:moveTo>
                  <a:cubicBezTo>
                    <a:pt x="15" y="62"/>
                    <a:pt x="15" y="62"/>
                    <a:pt x="15" y="62"/>
                  </a:cubicBezTo>
                  <a:cubicBezTo>
                    <a:pt x="15" y="62"/>
                    <a:pt x="15" y="62"/>
                    <a:pt x="15" y="62"/>
                  </a:cubicBezTo>
                  <a:moveTo>
                    <a:pt x="64" y="59"/>
                  </a:moveTo>
                  <a:cubicBezTo>
                    <a:pt x="64" y="59"/>
                    <a:pt x="64" y="59"/>
                    <a:pt x="64" y="59"/>
                  </a:cubicBezTo>
                  <a:cubicBezTo>
                    <a:pt x="63" y="59"/>
                    <a:pt x="63" y="59"/>
                    <a:pt x="63" y="59"/>
                  </a:cubicBezTo>
                  <a:cubicBezTo>
                    <a:pt x="63" y="60"/>
                    <a:pt x="63" y="60"/>
                    <a:pt x="63" y="60"/>
                  </a:cubicBezTo>
                  <a:cubicBezTo>
                    <a:pt x="64" y="60"/>
                    <a:pt x="64" y="60"/>
                    <a:pt x="64" y="59"/>
                  </a:cubicBezTo>
                  <a:cubicBezTo>
                    <a:pt x="64" y="59"/>
                    <a:pt x="64" y="59"/>
                    <a:pt x="64" y="59"/>
                  </a:cubicBezTo>
                  <a:moveTo>
                    <a:pt x="68" y="57"/>
                  </a:moveTo>
                  <a:cubicBezTo>
                    <a:pt x="67" y="58"/>
                    <a:pt x="67" y="58"/>
                    <a:pt x="67" y="58"/>
                  </a:cubicBezTo>
                  <a:cubicBezTo>
                    <a:pt x="67" y="58"/>
                    <a:pt x="67" y="58"/>
                    <a:pt x="67" y="58"/>
                  </a:cubicBezTo>
                  <a:cubicBezTo>
                    <a:pt x="67" y="59"/>
                    <a:pt x="67" y="59"/>
                    <a:pt x="67" y="59"/>
                  </a:cubicBezTo>
                  <a:cubicBezTo>
                    <a:pt x="67" y="59"/>
                    <a:pt x="67" y="59"/>
                    <a:pt x="67" y="59"/>
                  </a:cubicBezTo>
                  <a:cubicBezTo>
                    <a:pt x="67" y="59"/>
                    <a:pt x="67" y="59"/>
                    <a:pt x="67" y="59"/>
                  </a:cubicBezTo>
                  <a:cubicBezTo>
                    <a:pt x="67" y="58"/>
                    <a:pt x="67" y="58"/>
                    <a:pt x="67" y="58"/>
                  </a:cubicBezTo>
                  <a:cubicBezTo>
                    <a:pt x="68" y="58"/>
                    <a:pt x="68" y="58"/>
                    <a:pt x="68" y="58"/>
                  </a:cubicBezTo>
                  <a:cubicBezTo>
                    <a:pt x="68" y="58"/>
                    <a:pt x="68" y="58"/>
                    <a:pt x="68" y="58"/>
                  </a:cubicBezTo>
                  <a:cubicBezTo>
                    <a:pt x="68" y="58"/>
                    <a:pt x="68" y="58"/>
                    <a:pt x="68" y="58"/>
                  </a:cubicBezTo>
                  <a:cubicBezTo>
                    <a:pt x="68" y="57"/>
                    <a:pt x="68" y="57"/>
                    <a:pt x="68" y="57"/>
                  </a:cubicBezTo>
                  <a:cubicBezTo>
                    <a:pt x="68" y="57"/>
                    <a:pt x="68" y="57"/>
                    <a:pt x="68" y="57"/>
                  </a:cubicBezTo>
                  <a:moveTo>
                    <a:pt x="70" y="55"/>
                  </a:moveTo>
                  <a:cubicBezTo>
                    <a:pt x="69" y="55"/>
                    <a:pt x="69" y="55"/>
                    <a:pt x="69" y="55"/>
                  </a:cubicBezTo>
                  <a:cubicBezTo>
                    <a:pt x="69" y="55"/>
                    <a:pt x="69" y="55"/>
                    <a:pt x="69" y="55"/>
                  </a:cubicBezTo>
                  <a:cubicBezTo>
                    <a:pt x="69" y="55"/>
                    <a:pt x="69" y="55"/>
                    <a:pt x="69" y="55"/>
                  </a:cubicBezTo>
                  <a:cubicBezTo>
                    <a:pt x="69" y="55"/>
                    <a:pt x="69" y="55"/>
                    <a:pt x="69" y="55"/>
                  </a:cubicBezTo>
                  <a:cubicBezTo>
                    <a:pt x="69" y="55"/>
                    <a:pt x="69" y="55"/>
                    <a:pt x="69" y="55"/>
                  </a:cubicBezTo>
                  <a:cubicBezTo>
                    <a:pt x="69" y="55"/>
                    <a:pt x="69" y="55"/>
                    <a:pt x="69" y="55"/>
                  </a:cubicBezTo>
                  <a:cubicBezTo>
                    <a:pt x="69" y="56"/>
                    <a:pt x="69" y="56"/>
                    <a:pt x="69" y="56"/>
                  </a:cubicBezTo>
                  <a:cubicBezTo>
                    <a:pt x="69" y="56"/>
                    <a:pt x="69" y="56"/>
                    <a:pt x="69" y="56"/>
                  </a:cubicBezTo>
                  <a:cubicBezTo>
                    <a:pt x="69" y="56"/>
                    <a:pt x="69" y="56"/>
                    <a:pt x="69" y="56"/>
                  </a:cubicBezTo>
                  <a:cubicBezTo>
                    <a:pt x="69" y="57"/>
                    <a:pt x="69" y="57"/>
                    <a:pt x="69" y="57"/>
                  </a:cubicBezTo>
                  <a:cubicBezTo>
                    <a:pt x="69" y="56"/>
                    <a:pt x="69" y="56"/>
                    <a:pt x="69" y="56"/>
                  </a:cubicBezTo>
                  <a:cubicBezTo>
                    <a:pt x="69" y="56"/>
                    <a:pt x="69" y="56"/>
                    <a:pt x="69" y="56"/>
                  </a:cubicBezTo>
                  <a:cubicBezTo>
                    <a:pt x="70" y="55"/>
                    <a:pt x="70" y="55"/>
                    <a:pt x="70" y="55"/>
                  </a:cubicBezTo>
                  <a:moveTo>
                    <a:pt x="44" y="49"/>
                  </a:moveTo>
                  <a:cubicBezTo>
                    <a:pt x="44" y="50"/>
                    <a:pt x="44" y="50"/>
                    <a:pt x="44" y="50"/>
                  </a:cubicBezTo>
                  <a:cubicBezTo>
                    <a:pt x="44" y="51"/>
                    <a:pt x="44" y="51"/>
                    <a:pt x="44" y="51"/>
                  </a:cubicBezTo>
                  <a:cubicBezTo>
                    <a:pt x="43" y="51"/>
                    <a:pt x="43" y="51"/>
                    <a:pt x="43" y="51"/>
                  </a:cubicBezTo>
                  <a:cubicBezTo>
                    <a:pt x="43" y="51"/>
                    <a:pt x="43" y="51"/>
                    <a:pt x="43" y="51"/>
                  </a:cubicBezTo>
                  <a:cubicBezTo>
                    <a:pt x="43" y="52"/>
                    <a:pt x="43" y="53"/>
                    <a:pt x="43" y="53"/>
                  </a:cubicBezTo>
                  <a:cubicBezTo>
                    <a:pt x="43" y="54"/>
                    <a:pt x="42" y="54"/>
                    <a:pt x="42" y="54"/>
                  </a:cubicBezTo>
                  <a:cubicBezTo>
                    <a:pt x="42" y="54"/>
                    <a:pt x="42" y="55"/>
                    <a:pt x="42" y="56"/>
                  </a:cubicBezTo>
                  <a:cubicBezTo>
                    <a:pt x="42" y="56"/>
                    <a:pt x="43" y="56"/>
                    <a:pt x="43" y="56"/>
                  </a:cubicBezTo>
                  <a:cubicBezTo>
                    <a:pt x="43" y="56"/>
                    <a:pt x="43" y="56"/>
                    <a:pt x="43" y="56"/>
                  </a:cubicBezTo>
                  <a:cubicBezTo>
                    <a:pt x="44" y="52"/>
                    <a:pt x="44" y="52"/>
                    <a:pt x="44" y="52"/>
                  </a:cubicBezTo>
                  <a:cubicBezTo>
                    <a:pt x="44" y="52"/>
                    <a:pt x="44" y="52"/>
                    <a:pt x="44" y="52"/>
                  </a:cubicBezTo>
                  <a:cubicBezTo>
                    <a:pt x="44" y="51"/>
                    <a:pt x="44" y="51"/>
                    <a:pt x="44" y="50"/>
                  </a:cubicBezTo>
                  <a:cubicBezTo>
                    <a:pt x="44" y="49"/>
                    <a:pt x="44" y="49"/>
                    <a:pt x="44" y="49"/>
                  </a:cubicBezTo>
                  <a:cubicBezTo>
                    <a:pt x="44" y="49"/>
                    <a:pt x="44" y="49"/>
                    <a:pt x="44" y="49"/>
                  </a:cubicBezTo>
                  <a:moveTo>
                    <a:pt x="63" y="48"/>
                  </a:moveTo>
                  <a:cubicBezTo>
                    <a:pt x="63" y="48"/>
                    <a:pt x="63" y="48"/>
                    <a:pt x="63" y="48"/>
                  </a:cubicBezTo>
                  <a:cubicBezTo>
                    <a:pt x="63" y="48"/>
                    <a:pt x="63" y="48"/>
                    <a:pt x="63" y="48"/>
                  </a:cubicBezTo>
                  <a:cubicBezTo>
                    <a:pt x="62" y="49"/>
                    <a:pt x="62" y="49"/>
                    <a:pt x="62" y="49"/>
                  </a:cubicBezTo>
                  <a:cubicBezTo>
                    <a:pt x="62" y="49"/>
                    <a:pt x="63" y="50"/>
                    <a:pt x="62" y="50"/>
                  </a:cubicBezTo>
                  <a:cubicBezTo>
                    <a:pt x="62" y="50"/>
                    <a:pt x="62" y="50"/>
                    <a:pt x="62" y="50"/>
                  </a:cubicBezTo>
                  <a:cubicBezTo>
                    <a:pt x="62" y="49"/>
                    <a:pt x="62" y="49"/>
                    <a:pt x="62" y="49"/>
                  </a:cubicBezTo>
                  <a:cubicBezTo>
                    <a:pt x="62" y="49"/>
                    <a:pt x="62" y="49"/>
                    <a:pt x="62" y="49"/>
                  </a:cubicBezTo>
                  <a:cubicBezTo>
                    <a:pt x="61" y="50"/>
                    <a:pt x="61" y="50"/>
                    <a:pt x="61" y="50"/>
                  </a:cubicBezTo>
                  <a:cubicBezTo>
                    <a:pt x="61" y="50"/>
                    <a:pt x="61" y="50"/>
                    <a:pt x="61" y="50"/>
                  </a:cubicBezTo>
                  <a:cubicBezTo>
                    <a:pt x="61" y="51"/>
                    <a:pt x="61" y="51"/>
                    <a:pt x="61" y="51"/>
                  </a:cubicBezTo>
                  <a:cubicBezTo>
                    <a:pt x="61" y="50"/>
                    <a:pt x="61" y="50"/>
                    <a:pt x="61" y="50"/>
                  </a:cubicBezTo>
                  <a:cubicBezTo>
                    <a:pt x="61" y="51"/>
                    <a:pt x="61" y="51"/>
                    <a:pt x="61" y="51"/>
                  </a:cubicBezTo>
                  <a:cubicBezTo>
                    <a:pt x="61" y="51"/>
                    <a:pt x="61" y="51"/>
                    <a:pt x="61" y="51"/>
                  </a:cubicBezTo>
                  <a:cubicBezTo>
                    <a:pt x="60" y="52"/>
                    <a:pt x="60" y="52"/>
                    <a:pt x="60" y="52"/>
                  </a:cubicBezTo>
                  <a:cubicBezTo>
                    <a:pt x="60" y="52"/>
                    <a:pt x="60" y="52"/>
                    <a:pt x="60" y="52"/>
                  </a:cubicBezTo>
                  <a:cubicBezTo>
                    <a:pt x="60" y="52"/>
                    <a:pt x="60" y="52"/>
                    <a:pt x="60" y="52"/>
                  </a:cubicBezTo>
                  <a:cubicBezTo>
                    <a:pt x="60" y="52"/>
                    <a:pt x="60" y="52"/>
                    <a:pt x="60" y="52"/>
                  </a:cubicBezTo>
                  <a:cubicBezTo>
                    <a:pt x="59" y="52"/>
                    <a:pt x="59" y="53"/>
                    <a:pt x="59" y="54"/>
                  </a:cubicBezTo>
                  <a:cubicBezTo>
                    <a:pt x="59" y="55"/>
                    <a:pt x="59" y="55"/>
                    <a:pt x="59" y="55"/>
                  </a:cubicBezTo>
                  <a:cubicBezTo>
                    <a:pt x="58" y="55"/>
                    <a:pt x="58" y="55"/>
                    <a:pt x="58" y="55"/>
                  </a:cubicBezTo>
                  <a:cubicBezTo>
                    <a:pt x="58" y="55"/>
                    <a:pt x="59" y="56"/>
                    <a:pt x="59" y="56"/>
                  </a:cubicBezTo>
                  <a:cubicBezTo>
                    <a:pt x="59" y="57"/>
                    <a:pt x="59" y="57"/>
                    <a:pt x="59" y="57"/>
                  </a:cubicBezTo>
                  <a:cubicBezTo>
                    <a:pt x="59" y="57"/>
                    <a:pt x="59" y="57"/>
                    <a:pt x="59" y="57"/>
                  </a:cubicBezTo>
                  <a:cubicBezTo>
                    <a:pt x="58" y="58"/>
                    <a:pt x="58" y="58"/>
                    <a:pt x="58" y="58"/>
                  </a:cubicBezTo>
                  <a:cubicBezTo>
                    <a:pt x="58" y="59"/>
                    <a:pt x="59" y="59"/>
                    <a:pt x="59" y="59"/>
                  </a:cubicBezTo>
                  <a:cubicBezTo>
                    <a:pt x="59" y="59"/>
                    <a:pt x="59" y="58"/>
                    <a:pt x="59" y="58"/>
                  </a:cubicBezTo>
                  <a:cubicBezTo>
                    <a:pt x="60" y="58"/>
                    <a:pt x="60" y="58"/>
                    <a:pt x="60" y="58"/>
                  </a:cubicBezTo>
                  <a:cubicBezTo>
                    <a:pt x="60" y="57"/>
                    <a:pt x="60" y="57"/>
                    <a:pt x="60" y="57"/>
                  </a:cubicBezTo>
                  <a:cubicBezTo>
                    <a:pt x="61" y="57"/>
                    <a:pt x="61" y="57"/>
                    <a:pt x="61" y="57"/>
                  </a:cubicBezTo>
                  <a:cubicBezTo>
                    <a:pt x="61" y="57"/>
                    <a:pt x="61" y="57"/>
                    <a:pt x="61" y="57"/>
                  </a:cubicBezTo>
                  <a:cubicBezTo>
                    <a:pt x="61" y="57"/>
                    <a:pt x="61" y="57"/>
                    <a:pt x="61" y="57"/>
                  </a:cubicBezTo>
                  <a:cubicBezTo>
                    <a:pt x="61" y="57"/>
                    <a:pt x="61" y="57"/>
                    <a:pt x="61" y="57"/>
                  </a:cubicBezTo>
                  <a:cubicBezTo>
                    <a:pt x="61" y="56"/>
                    <a:pt x="61" y="56"/>
                    <a:pt x="61" y="56"/>
                  </a:cubicBezTo>
                  <a:cubicBezTo>
                    <a:pt x="62" y="56"/>
                    <a:pt x="62" y="56"/>
                    <a:pt x="62" y="56"/>
                  </a:cubicBezTo>
                  <a:cubicBezTo>
                    <a:pt x="62" y="57"/>
                    <a:pt x="62" y="57"/>
                    <a:pt x="62" y="57"/>
                  </a:cubicBezTo>
                  <a:cubicBezTo>
                    <a:pt x="62" y="57"/>
                    <a:pt x="62" y="57"/>
                    <a:pt x="62" y="57"/>
                  </a:cubicBezTo>
                  <a:cubicBezTo>
                    <a:pt x="63" y="56"/>
                    <a:pt x="63" y="56"/>
                    <a:pt x="63" y="56"/>
                  </a:cubicBezTo>
                  <a:cubicBezTo>
                    <a:pt x="63" y="57"/>
                    <a:pt x="63" y="57"/>
                    <a:pt x="63" y="57"/>
                  </a:cubicBezTo>
                  <a:cubicBezTo>
                    <a:pt x="63" y="57"/>
                    <a:pt x="63" y="57"/>
                    <a:pt x="63" y="57"/>
                  </a:cubicBezTo>
                  <a:cubicBezTo>
                    <a:pt x="63" y="57"/>
                    <a:pt x="63" y="57"/>
                    <a:pt x="63" y="57"/>
                  </a:cubicBezTo>
                  <a:cubicBezTo>
                    <a:pt x="63" y="58"/>
                    <a:pt x="63" y="58"/>
                    <a:pt x="63" y="58"/>
                  </a:cubicBezTo>
                  <a:cubicBezTo>
                    <a:pt x="64" y="58"/>
                    <a:pt x="64" y="58"/>
                    <a:pt x="64" y="58"/>
                  </a:cubicBezTo>
                  <a:cubicBezTo>
                    <a:pt x="64" y="58"/>
                    <a:pt x="64" y="58"/>
                    <a:pt x="64" y="58"/>
                  </a:cubicBezTo>
                  <a:cubicBezTo>
                    <a:pt x="64" y="58"/>
                    <a:pt x="64" y="58"/>
                    <a:pt x="64" y="58"/>
                  </a:cubicBezTo>
                  <a:cubicBezTo>
                    <a:pt x="65" y="57"/>
                    <a:pt x="65" y="57"/>
                    <a:pt x="65" y="57"/>
                  </a:cubicBezTo>
                  <a:cubicBezTo>
                    <a:pt x="65" y="57"/>
                    <a:pt x="65" y="56"/>
                    <a:pt x="65" y="56"/>
                  </a:cubicBezTo>
                  <a:cubicBezTo>
                    <a:pt x="66" y="55"/>
                    <a:pt x="66" y="55"/>
                    <a:pt x="66" y="55"/>
                  </a:cubicBezTo>
                  <a:cubicBezTo>
                    <a:pt x="66" y="55"/>
                    <a:pt x="66" y="55"/>
                    <a:pt x="66" y="55"/>
                  </a:cubicBezTo>
                  <a:cubicBezTo>
                    <a:pt x="66" y="54"/>
                    <a:pt x="66" y="54"/>
                    <a:pt x="66" y="54"/>
                  </a:cubicBezTo>
                  <a:cubicBezTo>
                    <a:pt x="66" y="54"/>
                    <a:pt x="66" y="54"/>
                    <a:pt x="66" y="54"/>
                  </a:cubicBezTo>
                  <a:cubicBezTo>
                    <a:pt x="66" y="53"/>
                    <a:pt x="66" y="53"/>
                    <a:pt x="66" y="53"/>
                  </a:cubicBezTo>
                  <a:cubicBezTo>
                    <a:pt x="66" y="52"/>
                    <a:pt x="66" y="52"/>
                    <a:pt x="66" y="52"/>
                  </a:cubicBezTo>
                  <a:cubicBezTo>
                    <a:pt x="66" y="52"/>
                    <a:pt x="66" y="51"/>
                    <a:pt x="66" y="51"/>
                  </a:cubicBezTo>
                  <a:cubicBezTo>
                    <a:pt x="66" y="51"/>
                    <a:pt x="66" y="51"/>
                    <a:pt x="66" y="51"/>
                  </a:cubicBezTo>
                  <a:cubicBezTo>
                    <a:pt x="66" y="51"/>
                    <a:pt x="66" y="51"/>
                    <a:pt x="66" y="51"/>
                  </a:cubicBezTo>
                  <a:cubicBezTo>
                    <a:pt x="66" y="51"/>
                    <a:pt x="66" y="51"/>
                    <a:pt x="66" y="51"/>
                  </a:cubicBezTo>
                  <a:cubicBezTo>
                    <a:pt x="66" y="51"/>
                    <a:pt x="66" y="51"/>
                    <a:pt x="66" y="51"/>
                  </a:cubicBezTo>
                  <a:cubicBezTo>
                    <a:pt x="66" y="50"/>
                    <a:pt x="66" y="50"/>
                    <a:pt x="66" y="50"/>
                  </a:cubicBezTo>
                  <a:cubicBezTo>
                    <a:pt x="66" y="50"/>
                    <a:pt x="65" y="50"/>
                    <a:pt x="65" y="49"/>
                  </a:cubicBezTo>
                  <a:cubicBezTo>
                    <a:pt x="65" y="49"/>
                    <a:pt x="65" y="49"/>
                    <a:pt x="65" y="49"/>
                  </a:cubicBezTo>
                  <a:cubicBezTo>
                    <a:pt x="65" y="49"/>
                    <a:pt x="65" y="49"/>
                    <a:pt x="65" y="49"/>
                  </a:cubicBezTo>
                  <a:cubicBezTo>
                    <a:pt x="65" y="48"/>
                    <a:pt x="65" y="48"/>
                    <a:pt x="65" y="48"/>
                  </a:cubicBezTo>
                  <a:cubicBezTo>
                    <a:pt x="65" y="48"/>
                    <a:pt x="65" y="48"/>
                    <a:pt x="65" y="48"/>
                  </a:cubicBezTo>
                  <a:cubicBezTo>
                    <a:pt x="65" y="48"/>
                    <a:pt x="65" y="48"/>
                    <a:pt x="65" y="48"/>
                  </a:cubicBezTo>
                  <a:cubicBezTo>
                    <a:pt x="65" y="49"/>
                    <a:pt x="65" y="49"/>
                    <a:pt x="65" y="49"/>
                  </a:cubicBezTo>
                  <a:cubicBezTo>
                    <a:pt x="64" y="50"/>
                    <a:pt x="64" y="50"/>
                    <a:pt x="64" y="50"/>
                  </a:cubicBezTo>
                  <a:cubicBezTo>
                    <a:pt x="64" y="50"/>
                    <a:pt x="64" y="50"/>
                    <a:pt x="64" y="50"/>
                  </a:cubicBezTo>
                  <a:cubicBezTo>
                    <a:pt x="64" y="50"/>
                    <a:pt x="64" y="50"/>
                    <a:pt x="64" y="50"/>
                  </a:cubicBezTo>
                  <a:cubicBezTo>
                    <a:pt x="64" y="50"/>
                    <a:pt x="64" y="50"/>
                    <a:pt x="64" y="50"/>
                  </a:cubicBezTo>
                  <a:cubicBezTo>
                    <a:pt x="64" y="50"/>
                    <a:pt x="64" y="50"/>
                    <a:pt x="64" y="50"/>
                  </a:cubicBezTo>
                  <a:cubicBezTo>
                    <a:pt x="64" y="50"/>
                    <a:pt x="64" y="50"/>
                    <a:pt x="64" y="50"/>
                  </a:cubicBezTo>
                  <a:cubicBezTo>
                    <a:pt x="64" y="50"/>
                    <a:pt x="64" y="49"/>
                    <a:pt x="64" y="49"/>
                  </a:cubicBezTo>
                  <a:cubicBezTo>
                    <a:pt x="64" y="49"/>
                    <a:pt x="64" y="49"/>
                    <a:pt x="64" y="48"/>
                  </a:cubicBezTo>
                  <a:cubicBezTo>
                    <a:pt x="64" y="48"/>
                    <a:pt x="64" y="48"/>
                    <a:pt x="64" y="48"/>
                  </a:cubicBezTo>
                  <a:cubicBezTo>
                    <a:pt x="63" y="48"/>
                    <a:pt x="63" y="48"/>
                    <a:pt x="63" y="48"/>
                  </a:cubicBezTo>
                  <a:moveTo>
                    <a:pt x="63" y="48"/>
                  </a:moveTo>
                  <a:cubicBezTo>
                    <a:pt x="63" y="48"/>
                    <a:pt x="63" y="48"/>
                    <a:pt x="63" y="48"/>
                  </a:cubicBezTo>
                  <a:cubicBezTo>
                    <a:pt x="63" y="48"/>
                    <a:pt x="63" y="48"/>
                    <a:pt x="63" y="48"/>
                  </a:cubicBezTo>
                  <a:cubicBezTo>
                    <a:pt x="63" y="48"/>
                    <a:pt x="63" y="48"/>
                    <a:pt x="63" y="48"/>
                  </a:cubicBezTo>
                  <a:moveTo>
                    <a:pt x="61" y="47"/>
                  </a:moveTo>
                  <a:cubicBezTo>
                    <a:pt x="60" y="47"/>
                    <a:pt x="60" y="47"/>
                    <a:pt x="60" y="47"/>
                  </a:cubicBezTo>
                  <a:cubicBezTo>
                    <a:pt x="61" y="47"/>
                    <a:pt x="61" y="47"/>
                    <a:pt x="61" y="47"/>
                  </a:cubicBezTo>
                  <a:cubicBezTo>
                    <a:pt x="61" y="47"/>
                    <a:pt x="61" y="47"/>
                    <a:pt x="61" y="47"/>
                  </a:cubicBezTo>
                  <a:moveTo>
                    <a:pt x="62" y="47"/>
                  </a:moveTo>
                  <a:cubicBezTo>
                    <a:pt x="62" y="47"/>
                    <a:pt x="62" y="47"/>
                    <a:pt x="61" y="47"/>
                  </a:cubicBezTo>
                  <a:cubicBezTo>
                    <a:pt x="61" y="47"/>
                    <a:pt x="61" y="47"/>
                    <a:pt x="61" y="47"/>
                  </a:cubicBezTo>
                  <a:cubicBezTo>
                    <a:pt x="61" y="47"/>
                    <a:pt x="61" y="47"/>
                    <a:pt x="62" y="47"/>
                  </a:cubicBezTo>
                  <a:cubicBezTo>
                    <a:pt x="62" y="47"/>
                    <a:pt x="62" y="47"/>
                    <a:pt x="62" y="47"/>
                  </a:cubicBezTo>
                  <a:cubicBezTo>
                    <a:pt x="62" y="47"/>
                    <a:pt x="62" y="47"/>
                    <a:pt x="62" y="47"/>
                  </a:cubicBezTo>
                  <a:moveTo>
                    <a:pt x="58" y="46"/>
                  </a:moveTo>
                  <a:cubicBezTo>
                    <a:pt x="58" y="46"/>
                    <a:pt x="58" y="46"/>
                    <a:pt x="58" y="46"/>
                  </a:cubicBezTo>
                  <a:cubicBezTo>
                    <a:pt x="57" y="46"/>
                    <a:pt x="57" y="46"/>
                    <a:pt x="58" y="47"/>
                  </a:cubicBezTo>
                  <a:cubicBezTo>
                    <a:pt x="58" y="47"/>
                    <a:pt x="58" y="47"/>
                    <a:pt x="58" y="47"/>
                  </a:cubicBezTo>
                  <a:cubicBezTo>
                    <a:pt x="59" y="47"/>
                    <a:pt x="59" y="47"/>
                    <a:pt x="59" y="47"/>
                  </a:cubicBezTo>
                  <a:cubicBezTo>
                    <a:pt x="59" y="47"/>
                    <a:pt x="59" y="47"/>
                    <a:pt x="59" y="47"/>
                  </a:cubicBezTo>
                  <a:cubicBezTo>
                    <a:pt x="59" y="47"/>
                    <a:pt x="59" y="47"/>
                    <a:pt x="59" y="47"/>
                  </a:cubicBezTo>
                  <a:cubicBezTo>
                    <a:pt x="59" y="47"/>
                    <a:pt x="59" y="47"/>
                    <a:pt x="59" y="47"/>
                  </a:cubicBezTo>
                  <a:cubicBezTo>
                    <a:pt x="59" y="46"/>
                    <a:pt x="59" y="46"/>
                    <a:pt x="59" y="46"/>
                  </a:cubicBezTo>
                  <a:cubicBezTo>
                    <a:pt x="58" y="46"/>
                    <a:pt x="58" y="46"/>
                    <a:pt x="58" y="46"/>
                  </a:cubicBezTo>
                  <a:cubicBezTo>
                    <a:pt x="58" y="46"/>
                    <a:pt x="58" y="46"/>
                    <a:pt x="58" y="46"/>
                  </a:cubicBezTo>
                  <a:moveTo>
                    <a:pt x="67" y="44"/>
                  </a:moveTo>
                  <a:cubicBezTo>
                    <a:pt x="67" y="45"/>
                    <a:pt x="67" y="45"/>
                    <a:pt x="67" y="45"/>
                  </a:cubicBezTo>
                  <a:cubicBezTo>
                    <a:pt x="67" y="45"/>
                    <a:pt x="67" y="45"/>
                    <a:pt x="67" y="45"/>
                  </a:cubicBezTo>
                  <a:cubicBezTo>
                    <a:pt x="67" y="44"/>
                    <a:pt x="67" y="44"/>
                    <a:pt x="67" y="44"/>
                  </a:cubicBezTo>
                  <a:moveTo>
                    <a:pt x="63" y="44"/>
                  </a:moveTo>
                  <a:cubicBezTo>
                    <a:pt x="63" y="44"/>
                    <a:pt x="63" y="44"/>
                    <a:pt x="63" y="44"/>
                  </a:cubicBezTo>
                  <a:cubicBezTo>
                    <a:pt x="63" y="44"/>
                    <a:pt x="63" y="44"/>
                    <a:pt x="63" y="44"/>
                  </a:cubicBezTo>
                  <a:cubicBezTo>
                    <a:pt x="63" y="45"/>
                    <a:pt x="63" y="45"/>
                    <a:pt x="63" y="45"/>
                  </a:cubicBezTo>
                  <a:cubicBezTo>
                    <a:pt x="63" y="45"/>
                    <a:pt x="63" y="45"/>
                    <a:pt x="63" y="45"/>
                  </a:cubicBezTo>
                  <a:cubicBezTo>
                    <a:pt x="63" y="45"/>
                    <a:pt x="63" y="45"/>
                    <a:pt x="63" y="45"/>
                  </a:cubicBezTo>
                  <a:cubicBezTo>
                    <a:pt x="64" y="45"/>
                    <a:pt x="64" y="45"/>
                    <a:pt x="64" y="45"/>
                  </a:cubicBezTo>
                  <a:cubicBezTo>
                    <a:pt x="64" y="46"/>
                    <a:pt x="64" y="46"/>
                    <a:pt x="64" y="46"/>
                  </a:cubicBezTo>
                  <a:cubicBezTo>
                    <a:pt x="64" y="47"/>
                    <a:pt x="64" y="47"/>
                    <a:pt x="64" y="47"/>
                  </a:cubicBezTo>
                  <a:cubicBezTo>
                    <a:pt x="65" y="47"/>
                    <a:pt x="65" y="47"/>
                    <a:pt x="65" y="47"/>
                  </a:cubicBezTo>
                  <a:cubicBezTo>
                    <a:pt x="65" y="47"/>
                    <a:pt x="65" y="47"/>
                    <a:pt x="65" y="47"/>
                  </a:cubicBezTo>
                  <a:cubicBezTo>
                    <a:pt x="65" y="47"/>
                    <a:pt x="65" y="46"/>
                    <a:pt x="65" y="46"/>
                  </a:cubicBezTo>
                  <a:cubicBezTo>
                    <a:pt x="65" y="46"/>
                    <a:pt x="65" y="46"/>
                    <a:pt x="65" y="46"/>
                  </a:cubicBezTo>
                  <a:cubicBezTo>
                    <a:pt x="66" y="47"/>
                    <a:pt x="66" y="47"/>
                    <a:pt x="66" y="47"/>
                  </a:cubicBezTo>
                  <a:cubicBezTo>
                    <a:pt x="66" y="47"/>
                    <a:pt x="66" y="47"/>
                    <a:pt x="66" y="47"/>
                  </a:cubicBezTo>
                  <a:cubicBezTo>
                    <a:pt x="67" y="47"/>
                    <a:pt x="67" y="47"/>
                    <a:pt x="67" y="47"/>
                  </a:cubicBezTo>
                  <a:cubicBezTo>
                    <a:pt x="67" y="47"/>
                    <a:pt x="67" y="47"/>
                    <a:pt x="67" y="47"/>
                  </a:cubicBezTo>
                  <a:cubicBezTo>
                    <a:pt x="66" y="47"/>
                    <a:pt x="66" y="47"/>
                    <a:pt x="66" y="47"/>
                  </a:cubicBezTo>
                  <a:cubicBezTo>
                    <a:pt x="66" y="46"/>
                    <a:pt x="66" y="46"/>
                    <a:pt x="66" y="46"/>
                  </a:cubicBezTo>
                  <a:cubicBezTo>
                    <a:pt x="66" y="46"/>
                    <a:pt x="66" y="46"/>
                    <a:pt x="66" y="46"/>
                  </a:cubicBezTo>
                  <a:cubicBezTo>
                    <a:pt x="66" y="46"/>
                    <a:pt x="66" y="46"/>
                    <a:pt x="66" y="46"/>
                  </a:cubicBezTo>
                  <a:cubicBezTo>
                    <a:pt x="66" y="45"/>
                    <a:pt x="66" y="45"/>
                    <a:pt x="66" y="45"/>
                  </a:cubicBezTo>
                  <a:cubicBezTo>
                    <a:pt x="66" y="45"/>
                    <a:pt x="66" y="45"/>
                    <a:pt x="66" y="45"/>
                  </a:cubicBezTo>
                  <a:cubicBezTo>
                    <a:pt x="65" y="44"/>
                    <a:pt x="65" y="44"/>
                    <a:pt x="65" y="44"/>
                  </a:cubicBezTo>
                  <a:cubicBezTo>
                    <a:pt x="64" y="44"/>
                    <a:pt x="64" y="44"/>
                    <a:pt x="64" y="44"/>
                  </a:cubicBezTo>
                  <a:cubicBezTo>
                    <a:pt x="64" y="45"/>
                    <a:pt x="64" y="45"/>
                    <a:pt x="64" y="45"/>
                  </a:cubicBezTo>
                  <a:cubicBezTo>
                    <a:pt x="64" y="45"/>
                    <a:pt x="64" y="45"/>
                    <a:pt x="64" y="45"/>
                  </a:cubicBezTo>
                  <a:cubicBezTo>
                    <a:pt x="64" y="45"/>
                    <a:pt x="64" y="44"/>
                    <a:pt x="63" y="44"/>
                  </a:cubicBezTo>
                  <a:cubicBezTo>
                    <a:pt x="63" y="44"/>
                    <a:pt x="63" y="44"/>
                    <a:pt x="63" y="44"/>
                  </a:cubicBezTo>
                  <a:moveTo>
                    <a:pt x="61" y="43"/>
                  </a:moveTo>
                  <a:cubicBezTo>
                    <a:pt x="61" y="43"/>
                    <a:pt x="61" y="43"/>
                    <a:pt x="61" y="43"/>
                  </a:cubicBezTo>
                  <a:cubicBezTo>
                    <a:pt x="60" y="44"/>
                    <a:pt x="60" y="44"/>
                    <a:pt x="60" y="45"/>
                  </a:cubicBezTo>
                  <a:cubicBezTo>
                    <a:pt x="61" y="46"/>
                    <a:pt x="61" y="46"/>
                    <a:pt x="61" y="46"/>
                  </a:cubicBezTo>
                  <a:cubicBezTo>
                    <a:pt x="61" y="45"/>
                    <a:pt x="61" y="45"/>
                    <a:pt x="61" y="45"/>
                  </a:cubicBezTo>
                  <a:cubicBezTo>
                    <a:pt x="61" y="44"/>
                    <a:pt x="61" y="44"/>
                    <a:pt x="61" y="44"/>
                  </a:cubicBezTo>
                  <a:cubicBezTo>
                    <a:pt x="61" y="45"/>
                    <a:pt x="61" y="45"/>
                    <a:pt x="61" y="45"/>
                  </a:cubicBezTo>
                  <a:cubicBezTo>
                    <a:pt x="61" y="45"/>
                    <a:pt x="61" y="45"/>
                    <a:pt x="61" y="45"/>
                  </a:cubicBezTo>
                  <a:cubicBezTo>
                    <a:pt x="61" y="44"/>
                    <a:pt x="61" y="44"/>
                    <a:pt x="61" y="44"/>
                  </a:cubicBezTo>
                  <a:cubicBezTo>
                    <a:pt x="61" y="44"/>
                    <a:pt x="61" y="44"/>
                    <a:pt x="61" y="44"/>
                  </a:cubicBezTo>
                  <a:cubicBezTo>
                    <a:pt x="61" y="44"/>
                    <a:pt x="61" y="44"/>
                    <a:pt x="61" y="44"/>
                  </a:cubicBezTo>
                  <a:cubicBezTo>
                    <a:pt x="61" y="43"/>
                    <a:pt x="61" y="43"/>
                    <a:pt x="61" y="43"/>
                  </a:cubicBezTo>
                  <a:cubicBezTo>
                    <a:pt x="61" y="43"/>
                    <a:pt x="61" y="43"/>
                    <a:pt x="61" y="43"/>
                  </a:cubicBezTo>
                  <a:cubicBezTo>
                    <a:pt x="61" y="43"/>
                    <a:pt x="61" y="43"/>
                    <a:pt x="61" y="43"/>
                  </a:cubicBezTo>
                  <a:moveTo>
                    <a:pt x="55" y="41"/>
                  </a:moveTo>
                  <a:cubicBezTo>
                    <a:pt x="55" y="42"/>
                    <a:pt x="55" y="42"/>
                    <a:pt x="55" y="42"/>
                  </a:cubicBezTo>
                  <a:cubicBezTo>
                    <a:pt x="55" y="42"/>
                    <a:pt x="55" y="42"/>
                    <a:pt x="55" y="42"/>
                  </a:cubicBezTo>
                  <a:cubicBezTo>
                    <a:pt x="56" y="42"/>
                    <a:pt x="56" y="42"/>
                    <a:pt x="56" y="42"/>
                  </a:cubicBezTo>
                  <a:cubicBezTo>
                    <a:pt x="56" y="43"/>
                    <a:pt x="56" y="43"/>
                    <a:pt x="56" y="43"/>
                  </a:cubicBezTo>
                  <a:cubicBezTo>
                    <a:pt x="56" y="43"/>
                    <a:pt x="56" y="43"/>
                    <a:pt x="56" y="43"/>
                  </a:cubicBezTo>
                  <a:cubicBezTo>
                    <a:pt x="56" y="44"/>
                    <a:pt x="56" y="44"/>
                    <a:pt x="56" y="44"/>
                  </a:cubicBezTo>
                  <a:cubicBezTo>
                    <a:pt x="56" y="44"/>
                    <a:pt x="56" y="44"/>
                    <a:pt x="56" y="44"/>
                  </a:cubicBezTo>
                  <a:cubicBezTo>
                    <a:pt x="56" y="45"/>
                    <a:pt x="57" y="45"/>
                    <a:pt x="57" y="46"/>
                  </a:cubicBezTo>
                  <a:cubicBezTo>
                    <a:pt x="57" y="46"/>
                    <a:pt x="57" y="46"/>
                    <a:pt x="57" y="46"/>
                  </a:cubicBezTo>
                  <a:cubicBezTo>
                    <a:pt x="57" y="45"/>
                    <a:pt x="57" y="45"/>
                    <a:pt x="57" y="45"/>
                  </a:cubicBezTo>
                  <a:cubicBezTo>
                    <a:pt x="57" y="45"/>
                    <a:pt x="57" y="45"/>
                    <a:pt x="57" y="45"/>
                  </a:cubicBezTo>
                  <a:cubicBezTo>
                    <a:pt x="57" y="45"/>
                    <a:pt x="57" y="45"/>
                    <a:pt x="57" y="45"/>
                  </a:cubicBezTo>
                  <a:cubicBezTo>
                    <a:pt x="57" y="44"/>
                    <a:pt x="57" y="44"/>
                    <a:pt x="57" y="43"/>
                  </a:cubicBezTo>
                  <a:cubicBezTo>
                    <a:pt x="57" y="43"/>
                    <a:pt x="57" y="43"/>
                    <a:pt x="57" y="43"/>
                  </a:cubicBezTo>
                  <a:cubicBezTo>
                    <a:pt x="57" y="43"/>
                    <a:pt x="57" y="43"/>
                    <a:pt x="57" y="43"/>
                  </a:cubicBezTo>
                  <a:cubicBezTo>
                    <a:pt x="56" y="42"/>
                    <a:pt x="56" y="42"/>
                    <a:pt x="56" y="42"/>
                  </a:cubicBezTo>
                  <a:cubicBezTo>
                    <a:pt x="56" y="42"/>
                    <a:pt x="56" y="42"/>
                    <a:pt x="56" y="42"/>
                  </a:cubicBezTo>
                  <a:cubicBezTo>
                    <a:pt x="56" y="42"/>
                    <a:pt x="57" y="42"/>
                    <a:pt x="56" y="41"/>
                  </a:cubicBezTo>
                  <a:cubicBezTo>
                    <a:pt x="55" y="41"/>
                    <a:pt x="55" y="41"/>
                    <a:pt x="55" y="41"/>
                  </a:cubicBezTo>
                  <a:moveTo>
                    <a:pt x="60" y="40"/>
                  </a:moveTo>
                  <a:cubicBezTo>
                    <a:pt x="59" y="41"/>
                    <a:pt x="59" y="41"/>
                    <a:pt x="59" y="41"/>
                  </a:cubicBezTo>
                  <a:cubicBezTo>
                    <a:pt x="59" y="42"/>
                    <a:pt x="59" y="41"/>
                    <a:pt x="59" y="42"/>
                  </a:cubicBezTo>
                  <a:cubicBezTo>
                    <a:pt x="59" y="42"/>
                    <a:pt x="59" y="42"/>
                    <a:pt x="59" y="42"/>
                  </a:cubicBezTo>
                  <a:cubicBezTo>
                    <a:pt x="59" y="43"/>
                    <a:pt x="59" y="43"/>
                    <a:pt x="59" y="43"/>
                  </a:cubicBezTo>
                  <a:cubicBezTo>
                    <a:pt x="58" y="42"/>
                    <a:pt x="58" y="42"/>
                    <a:pt x="58" y="42"/>
                  </a:cubicBezTo>
                  <a:cubicBezTo>
                    <a:pt x="58" y="44"/>
                    <a:pt x="58" y="44"/>
                    <a:pt x="58" y="44"/>
                  </a:cubicBezTo>
                  <a:cubicBezTo>
                    <a:pt x="58" y="45"/>
                    <a:pt x="59" y="45"/>
                    <a:pt x="59" y="45"/>
                  </a:cubicBezTo>
                  <a:cubicBezTo>
                    <a:pt x="59" y="45"/>
                    <a:pt x="59" y="45"/>
                    <a:pt x="59" y="45"/>
                  </a:cubicBezTo>
                  <a:cubicBezTo>
                    <a:pt x="59" y="45"/>
                    <a:pt x="59" y="45"/>
                    <a:pt x="59" y="45"/>
                  </a:cubicBezTo>
                  <a:cubicBezTo>
                    <a:pt x="59" y="45"/>
                    <a:pt x="59" y="45"/>
                    <a:pt x="59" y="45"/>
                  </a:cubicBezTo>
                  <a:cubicBezTo>
                    <a:pt x="59" y="45"/>
                    <a:pt x="59" y="45"/>
                    <a:pt x="59" y="45"/>
                  </a:cubicBezTo>
                  <a:cubicBezTo>
                    <a:pt x="59" y="45"/>
                    <a:pt x="59" y="45"/>
                    <a:pt x="59" y="45"/>
                  </a:cubicBezTo>
                  <a:cubicBezTo>
                    <a:pt x="60" y="45"/>
                    <a:pt x="60" y="44"/>
                    <a:pt x="60" y="44"/>
                  </a:cubicBezTo>
                  <a:cubicBezTo>
                    <a:pt x="60" y="43"/>
                    <a:pt x="60" y="43"/>
                    <a:pt x="60" y="43"/>
                  </a:cubicBezTo>
                  <a:cubicBezTo>
                    <a:pt x="60" y="43"/>
                    <a:pt x="60" y="43"/>
                    <a:pt x="60" y="43"/>
                  </a:cubicBezTo>
                  <a:cubicBezTo>
                    <a:pt x="60" y="43"/>
                    <a:pt x="60" y="43"/>
                    <a:pt x="60" y="43"/>
                  </a:cubicBezTo>
                  <a:cubicBezTo>
                    <a:pt x="60" y="42"/>
                    <a:pt x="60" y="42"/>
                    <a:pt x="60" y="42"/>
                  </a:cubicBezTo>
                  <a:cubicBezTo>
                    <a:pt x="60" y="42"/>
                    <a:pt x="60" y="42"/>
                    <a:pt x="60" y="42"/>
                  </a:cubicBezTo>
                  <a:cubicBezTo>
                    <a:pt x="60" y="42"/>
                    <a:pt x="60" y="42"/>
                    <a:pt x="60" y="42"/>
                  </a:cubicBezTo>
                  <a:cubicBezTo>
                    <a:pt x="60" y="41"/>
                    <a:pt x="60" y="42"/>
                    <a:pt x="60" y="41"/>
                  </a:cubicBezTo>
                  <a:cubicBezTo>
                    <a:pt x="60" y="41"/>
                    <a:pt x="60" y="41"/>
                    <a:pt x="60" y="41"/>
                  </a:cubicBezTo>
                  <a:cubicBezTo>
                    <a:pt x="60" y="40"/>
                    <a:pt x="60" y="40"/>
                    <a:pt x="60" y="40"/>
                  </a:cubicBezTo>
                  <a:moveTo>
                    <a:pt x="19" y="40"/>
                  </a:moveTo>
                  <a:cubicBezTo>
                    <a:pt x="19" y="40"/>
                    <a:pt x="19" y="40"/>
                    <a:pt x="19" y="40"/>
                  </a:cubicBezTo>
                  <a:cubicBezTo>
                    <a:pt x="19" y="40"/>
                    <a:pt x="19" y="40"/>
                    <a:pt x="19" y="40"/>
                  </a:cubicBezTo>
                  <a:cubicBezTo>
                    <a:pt x="19" y="40"/>
                    <a:pt x="19" y="40"/>
                    <a:pt x="19" y="40"/>
                  </a:cubicBezTo>
                  <a:moveTo>
                    <a:pt x="61" y="39"/>
                  </a:moveTo>
                  <a:cubicBezTo>
                    <a:pt x="62" y="40"/>
                    <a:pt x="62" y="40"/>
                    <a:pt x="62" y="40"/>
                  </a:cubicBezTo>
                  <a:cubicBezTo>
                    <a:pt x="61" y="40"/>
                    <a:pt x="61" y="40"/>
                    <a:pt x="61" y="40"/>
                  </a:cubicBezTo>
                  <a:cubicBezTo>
                    <a:pt x="61" y="40"/>
                    <a:pt x="61" y="40"/>
                    <a:pt x="61" y="40"/>
                  </a:cubicBezTo>
                  <a:cubicBezTo>
                    <a:pt x="61" y="41"/>
                    <a:pt x="61" y="41"/>
                    <a:pt x="61" y="41"/>
                  </a:cubicBezTo>
                  <a:cubicBezTo>
                    <a:pt x="61" y="40"/>
                    <a:pt x="61" y="40"/>
                    <a:pt x="61" y="40"/>
                  </a:cubicBezTo>
                  <a:cubicBezTo>
                    <a:pt x="62" y="41"/>
                    <a:pt x="62" y="41"/>
                    <a:pt x="62" y="41"/>
                  </a:cubicBezTo>
                  <a:cubicBezTo>
                    <a:pt x="62" y="41"/>
                    <a:pt x="62" y="41"/>
                    <a:pt x="62" y="41"/>
                  </a:cubicBezTo>
                  <a:cubicBezTo>
                    <a:pt x="62" y="41"/>
                    <a:pt x="62" y="41"/>
                    <a:pt x="62" y="41"/>
                  </a:cubicBezTo>
                  <a:cubicBezTo>
                    <a:pt x="62" y="40"/>
                    <a:pt x="62" y="40"/>
                    <a:pt x="61" y="39"/>
                  </a:cubicBezTo>
                  <a:moveTo>
                    <a:pt x="60" y="39"/>
                  </a:moveTo>
                  <a:cubicBezTo>
                    <a:pt x="60" y="40"/>
                    <a:pt x="60" y="40"/>
                    <a:pt x="60" y="40"/>
                  </a:cubicBezTo>
                  <a:cubicBezTo>
                    <a:pt x="60" y="40"/>
                    <a:pt x="60" y="40"/>
                    <a:pt x="60" y="40"/>
                  </a:cubicBezTo>
                  <a:cubicBezTo>
                    <a:pt x="60" y="39"/>
                    <a:pt x="60" y="39"/>
                    <a:pt x="60" y="39"/>
                  </a:cubicBezTo>
                  <a:moveTo>
                    <a:pt x="52" y="39"/>
                  </a:moveTo>
                  <a:cubicBezTo>
                    <a:pt x="51" y="40"/>
                    <a:pt x="51" y="40"/>
                    <a:pt x="51" y="40"/>
                  </a:cubicBezTo>
                  <a:cubicBezTo>
                    <a:pt x="51" y="40"/>
                    <a:pt x="51" y="40"/>
                    <a:pt x="51" y="40"/>
                  </a:cubicBezTo>
                  <a:cubicBezTo>
                    <a:pt x="52" y="40"/>
                    <a:pt x="52" y="40"/>
                    <a:pt x="52" y="40"/>
                  </a:cubicBezTo>
                  <a:cubicBezTo>
                    <a:pt x="52" y="39"/>
                    <a:pt x="52" y="39"/>
                    <a:pt x="52" y="39"/>
                  </a:cubicBezTo>
                  <a:moveTo>
                    <a:pt x="60" y="39"/>
                  </a:moveTo>
                  <a:cubicBezTo>
                    <a:pt x="60" y="39"/>
                    <a:pt x="60" y="39"/>
                    <a:pt x="60" y="39"/>
                  </a:cubicBezTo>
                  <a:cubicBezTo>
                    <a:pt x="60" y="39"/>
                    <a:pt x="60" y="39"/>
                    <a:pt x="60" y="39"/>
                  </a:cubicBezTo>
                  <a:cubicBezTo>
                    <a:pt x="60" y="39"/>
                    <a:pt x="60" y="39"/>
                    <a:pt x="60" y="39"/>
                  </a:cubicBezTo>
                  <a:moveTo>
                    <a:pt x="61" y="38"/>
                  </a:moveTo>
                  <a:cubicBezTo>
                    <a:pt x="61" y="38"/>
                    <a:pt x="61" y="38"/>
                    <a:pt x="61" y="38"/>
                  </a:cubicBezTo>
                  <a:cubicBezTo>
                    <a:pt x="61" y="38"/>
                    <a:pt x="61" y="38"/>
                    <a:pt x="61" y="38"/>
                  </a:cubicBezTo>
                  <a:cubicBezTo>
                    <a:pt x="61" y="38"/>
                    <a:pt x="61" y="38"/>
                    <a:pt x="61" y="38"/>
                  </a:cubicBezTo>
                  <a:moveTo>
                    <a:pt x="60" y="36"/>
                  </a:moveTo>
                  <a:cubicBezTo>
                    <a:pt x="60" y="37"/>
                    <a:pt x="60" y="37"/>
                    <a:pt x="60" y="37"/>
                  </a:cubicBezTo>
                  <a:cubicBezTo>
                    <a:pt x="60" y="37"/>
                    <a:pt x="60" y="37"/>
                    <a:pt x="60" y="37"/>
                  </a:cubicBezTo>
                  <a:cubicBezTo>
                    <a:pt x="60" y="38"/>
                    <a:pt x="60" y="38"/>
                    <a:pt x="60"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0" y="37"/>
                    <a:pt x="61" y="37"/>
                    <a:pt x="61" y="36"/>
                  </a:cubicBezTo>
                  <a:cubicBezTo>
                    <a:pt x="60" y="36"/>
                    <a:pt x="60" y="36"/>
                    <a:pt x="60" y="36"/>
                  </a:cubicBezTo>
                  <a:cubicBezTo>
                    <a:pt x="60" y="36"/>
                    <a:pt x="60" y="36"/>
                    <a:pt x="60" y="36"/>
                  </a:cubicBezTo>
                  <a:moveTo>
                    <a:pt x="58" y="35"/>
                  </a:moveTo>
                  <a:cubicBezTo>
                    <a:pt x="58" y="35"/>
                    <a:pt x="58" y="35"/>
                    <a:pt x="58" y="35"/>
                  </a:cubicBezTo>
                  <a:cubicBezTo>
                    <a:pt x="58" y="35"/>
                    <a:pt x="58" y="35"/>
                    <a:pt x="58" y="35"/>
                  </a:cubicBezTo>
                  <a:cubicBezTo>
                    <a:pt x="58" y="35"/>
                    <a:pt x="58" y="35"/>
                    <a:pt x="58" y="35"/>
                  </a:cubicBezTo>
                  <a:moveTo>
                    <a:pt x="60" y="33"/>
                  </a:moveTo>
                  <a:cubicBezTo>
                    <a:pt x="60" y="33"/>
                    <a:pt x="60" y="33"/>
                    <a:pt x="60" y="33"/>
                  </a:cubicBezTo>
                  <a:cubicBezTo>
                    <a:pt x="60" y="34"/>
                    <a:pt x="60" y="34"/>
                    <a:pt x="60" y="34"/>
                  </a:cubicBezTo>
                  <a:cubicBezTo>
                    <a:pt x="60" y="34"/>
                    <a:pt x="60" y="33"/>
                    <a:pt x="60" y="33"/>
                  </a:cubicBezTo>
                  <a:moveTo>
                    <a:pt x="14" y="31"/>
                  </a:moveTo>
                  <a:cubicBezTo>
                    <a:pt x="14" y="31"/>
                    <a:pt x="14" y="31"/>
                    <a:pt x="15" y="31"/>
                  </a:cubicBezTo>
                  <a:cubicBezTo>
                    <a:pt x="15" y="31"/>
                    <a:pt x="15" y="31"/>
                    <a:pt x="15" y="31"/>
                  </a:cubicBezTo>
                  <a:cubicBezTo>
                    <a:pt x="14" y="31"/>
                    <a:pt x="14" y="31"/>
                    <a:pt x="14" y="31"/>
                  </a:cubicBezTo>
                  <a:cubicBezTo>
                    <a:pt x="14" y="31"/>
                    <a:pt x="14" y="31"/>
                    <a:pt x="14" y="31"/>
                  </a:cubicBezTo>
                  <a:moveTo>
                    <a:pt x="12" y="29"/>
                  </a:moveTo>
                  <a:cubicBezTo>
                    <a:pt x="12" y="29"/>
                    <a:pt x="11" y="29"/>
                    <a:pt x="11" y="30"/>
                  </a:cubicBezTo>
                  <a:cubicBezTo>
                    <a:pt x="12" y="29"/>
                    <a:pt x="12" y="29"/>
                    <a:pt x="12" y="29"/>
                  </a:cubicBezTo>
                  <a:cubicBezTo>
                    <a:pt x="12" y="30"/>
                    <a:pt x="12" y="30"/>
                    <a:pt x="12"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1"/>
                    <a:pt x="13" y="31"/>
                    <a:pt x="13" y="31"/>
                  </a:cubicBezTo>
                  <a:cubicBezTo>
                    <a:pt x="14" y="30"/>
                    <a:pt x="14" y="30"/>
                    <a:pt x="14" y="30"/>
                  </a:cubicBezTo>
                  <a:cubicBezTo>
                    <a:pt x="13" y="30"/>
                    <a:pt x="13" y="30"/>
                    <a:pt x="13" y="30"/>
                  </a:cubicBezTo>
                  <a:cubicBezTo>
                    <a:pt x="13" y="30"/>
                    <a:pt x="13" y="30"/>
                    <a:pt x="13" y="30"/>
                  </a:cubicBezTo>
                  <a:cubicBezTo>
                    <a:pt x="12" y="29"/>
                    <a:pt x="12" y="29"/>
                    <a:pt x="12" y="29"/>
                  </a:cubicBezTo>
                  <a:cubicBezTo>
                    <a:pt x="12" y="29"/>
                    <a:pt x="12" y="29"/>
                    <a:pt x="12" y="29"/>
                  </a:cubicBezTo>
                  <a:moveTo>
                    <a:pt x="5" y="29"/>
                  </a:moveTo>
                  <a:cubicBezTo>
                    <a:pt x="5" y="29"/>
                    <a:pt x="5" y="29"/>
                    <a:pt x="5" y="29"/>
                  </a:cubicBezTo>
                  <a:cubicBezTo>
                    <a:pt x="5" y="29"/>
                    <a:pt x="5" y="29"/>
                    <a:pt x="5" y="29"/>
                  </a:cubicBezTo>
                  <a:moveTo>
                    <a:pt x="62" y="27"/>
                  </a:moveTo>
                  <a:cubicBezTo>
                    <a:pt x="62" y="29"/>
                    <a:pt x="62" y="29"/>
                    <a:pt x="62" y="29"/>
                  </a:cubicBezTo>
                  <a:cubicBezTo>
                    <a:pt x="62" y="29"/>
                    <a:pt x="62" y="29"/>
                    <a:pt x="62" y="29"/>
                  </a:cubicBezTo>
                  <a:cubicBezTo>
                    <a:pt x="62" y="29"/>
                    <a:pt x="62" y="29"/>
                    <a:pt x="62" y="29"/>
                  </a:cubicBezTo>
                  <a:cubicBezTo>
                    <a:pt x="61" y="29"/>
                    <a:pt x="61" y="29"/>
                    <a:pt x="61" y="29"/>
                  </a:cubicBezTo>
                  <a:cubicBezTo>
                    <a:pt x="61" y="30"/>
                    <a:pt x="61" y="30"/>
                    <a:pt x="61" y="30"/>
                  </a:cubicBezTo>
                  <a:cubicBezTo>
                    <a:pt x="61" y="30"/>
                    <a:pt x="61" y="30"/>
                    <a:pt x="61" y="30"/>
                  </a:cubicBezTo>
                  <a:cubicBezTo>
                    <a:pt x="61" y="30"/>
                    <a:pt x="61" y="31"/>
                    <a:pt x="61" y="31"/>
                  </a:cubicBezTo>
                  <a:cubicBezTo>
                    <a:pt x="61" y="31"/>
                    <a:pt x="61" y="30"/>
                    <a:pt x="61" y="30"/>
                  </a:cubicBezTo>
                  <a:cubicBezTo>
                    <a:pt x="61" y="30"/>
                    <a:pt x="61" y="30"/>
                    <a:pt x="61" y="30"/>
                  </a:cubicBezTo>
                  <a:cubicBezTo>
                    <a:pt x="62" y="30"/>
                    <a:pt x="62" y="30"/>
                    <a:pt x="62" y="30"/>
                  </a:cubicBezTo>
                  <a:cubicBezTo>
                    <a:pt x="62" y="30"/>
                    <a:pt x="62" y="30"/>
                    <a:pt x="62" y="30"/>
                  </a:cubicBezTo>
                  <a:cubicBezTo>
                    <a:pt x="63" y="30"/>
                    <a:pt x="63" y="30"/>
                    <a:pt x="63" y="30"/>
                  </a:cubicBezTo>
                  <a:cubicBezTo>
                    <a:pt x="63" y="30"/>
                    <a:pt x="63" y="30"/>
                    <a:pt x="63" y="30"/>
                  </a:cubicBezTo>
                  <a:cubicBezTo>
                    <a:pt x="63" y="29"/>
                    <a:pt x="63" y="29"/>
                    <a:pt x="63" y="29"/>
                  </a:cubicBezTo>
                  <a:cubicBezTo>
                    <a:pt x="63" y="29"/>
                    <a:pt x="63" y="29"/>
                    <a:pt x="63" y="29"/>
                  </a:cubicBezTo>
                  <a:cubicBezTo>
                    <a:pt x="63" y="28"/>
                    <a:pt x="63" y="28"/>
                    <a:pt x="63" y="28"/>
                  </a:cubicBezTo>
                  <a:cubicBezTo>
                    <a:pt x="63" y="28"/>
                    <a:pt x="63" y="28"/>
                    <a:pt x="63" y="28"/>
                  </a:cubicBezTo>
                  <a:cubicBezTo>
                    <a:pt x="62" y="27"/>
                    <a:pt x="62" y="27"/>
                    <a:pt x="62" y="27"/>
                  </a:cubicBezTo>
                  <a:moveTo>
                    <a:pt x="9" y="27"/>
                  </a:moveTo>
                  <a:cubicBezTo>
                    <a:pt x="9" y="27"/>
                    <a:pt x="9" y="27"/>
                    <a:pt x="9" y="27"/>
                  </a:cubicBezTo>
                  <a:cubicBezTo>
                    <a:pt x="9" y="27"/>
                    <a:pt x="9" y="27"/>
                    <a:pt x="9" y="27"/>
                  </a:cubicBezTo>
                  <a:cubicBezTo>
                    <a:pt x="9" y="27"/>
                    <a:pt x="9" y="27"/>
                    <a:pt x="9" y="27"/>
                  </a:cubicBezTo>
                  <a:moveTo>
                    <a:pt x="62" y="25"/>
                  </a:moveTo>
                  <a:cubicBezTo>
                    <a:pt x="62" y="26"/>
                    <a:pt x="62" y="26"/>
                    <a:pt x="62" y="26"/>
                  </a:cubicBezTo>
                  <a:cubicBezTo>
                    <a:pt x="62" y="26"/>
                    <a:pt x="62" y="26"/>
                    <a:pt x="62" y="26"/>
                  </a:cubicBezTo>
                  <a:cubicBezTo>
                    <a:pt x="62" y="27"/>
                    <a:pt x="62" y="27"/>
                    <a:pt x="62" y="27"/>
                  </a:cubicBezTo>
                  <a:cubicBezTo>
                    <a:pt x="62" y="27"/>
                    <a:pt x="62" y="27"/>
                    <a:pt x="62" y="27"/>
                  </a:cubicBezTo>
                  <a:cubicBezTo>
                    <a:pt x="62" y="26"/>
                    <a:pt x="62" y="26"/>
                    <a:pt x="62" y="26"/>
                  </a:cubicBezTo>
                  <a:cubicBezTo>
                    <a:pt x="62" y="27"/>
                    <a:pt x="62" y="27"/>
                    <a:pt x="62" y="27"/>
                  </a:cubicBezTo>
                  <a:cubicBezTo>
                    <a:pt x="63" y="27"/>
                    <a:pt x="63" y="27"/>
                    <a:pt x="63" y="27"/>
                  </a:cubicBezTo>
                  <a:cubicBezTo>
                    <a:pt x="62" y="26"/>
                    <a:pt x="62" y="26"/>
                    <a:pt x="62" y="26"/>
                  </a:cubicBezTo>
                  <a:cubicBezTo>
                    <a:pt x="62" y="25"/>
                    <a:pt x="62" y="25"/>
                    <a:pt x="62" y="25"/>
                  </a:cubicBezTo>
                  <a:moveTo>
                    <a:pt x="66" y="25"/>
                  </a:moveTo>
                  <a:cubicBezTo>
                    <a:pt x="66" y="25"/>
                    <a:pt x="66" y="25"/>
                    <a:pt x="66" y="25"/>
                  </a:cubicBezTo>
                  <a:cubicBezTo>
                    <a:pt x="66" y="25"/>
                    <a:pt x="66" y="25"/>
                    <a:pt x="66" y="25"/>
                  </a:cubicBezTo>
                  <a:moveTo>
                    <a:pt x="66" y="25"/>
                  </a:moveTo>
                  <a:cubicBezTo>
                    <a:pt x="66" y="25"/>
                    <a:pt x="66" y="25"/>
                    <a:pt x="66" y="25"/>
                  </a:cubicBezTo>
                  <a:cubicBezTo>
                    <a:pt x="66" y="25"/>
                    <a:pt x="66" y="25"/>
                    <a:pt x="66" y="25"/>
                  </a:cubicBezTo>
                  <a:cubicBezTo>
                    <a:pt x="66" y="25"/>
                    <a:pt x="66" y="25"/>
                    <a:pt x="66" y="25"/>
                  </a:cubicBezTo>
                  <a:moveTo>
                    <a:pt x="62" y="25"/>
                  </a:moveTo>
                  <a:cubicBezTo>
                    <a:pt x="62" y="25"/>
                    <a:pt x="62" y="25"/>
                    <a:pt x="62" y="25"/>
                  </a:cubicBezTo>
                  <a:cubicBezTo>
                    <a:pt x="62" y="25"/>
                    <a:pt x="62" y="25"/>
                    <a:pt x="62" y="25"/>
                  </a:cubicBezTo>
                  <a:moveTo>
                    <a:pt x="40" y="24"/>
                  </a:moveTo>
                  <a:cubicBezTo>
                    <a:pt x="39" y="24"/>
                    <a:pt x="39" y="24"/>
                    <a:pt x="39" y="24"/>
                  </a:cubicBezTo>
                  <a:cubicBezTo>
                    <a:pt x="40" y="24"/>
                    <a:pt x="40" y="24"/>
                    <a:pt x="40" y="24"/>
                  </a:cubicBezTo>
                  <a:moveTo>
                    <a:pt x="14" y="23"/>
                  </a:moveTo>
                  <a:cubicBezTo>
                    <a:pt x="14" y="23"/>
                    <a:pt x="14" y="23"/>
                    <a:pt x="14" y="23"/>
                  </a:cubicBezTo>
                  <a:cubicBezTo>
                    <a:pt x="14" y="23"/>
                    <a:pt x="14" y="23"/>
                    <a:pt x="14" y="23"/>
                  </a:cubicBezTo>
                  <a:moveTo>
                    <a:pt x="34" y="22"/>
                  </a:moveTo>
                  <a:cubicBezTo>
                    <a:pt x="34" y="22"/>
                    <a:pt x="34" y="22"/>
                    <a:pt x="34" y="22"/>
                  </a:cubicBezTo>
                  <a:cubicBezTo>
                    <a:pt x="35" y="23"/>
                    <a:pt x="35" y="23"/>
                    <a:pt x="35" y="23"/>
                  </a:cubicBezTo>
                  <a:cubicBezTo>
                    <a:pt x="35" y="22"/>
                    <a:pt x="35" y="22"/>
                    <a:pt x="35" y="22"/>
                  </a:cubicBezTo>
                  <a:cubicBezTo>
                    <a:pt x="34" y="22"/>
                    <a:pt x="34" y="22"/>
                    <a:pt x="34" y="22"/>
                  </a:cubicBezTo>
                  <a:moveTo>
                    <a:pt x="60" y="21"/>
                  </a:moveTo>
                  <a:cubicBezTo>
                    <a:pt x="60" y="22"/>
                    <a:pt x="60" y="22"/>
                    <a:pt x="60" y="22"/>
                  </a:cubicBezTo>
                  <a:cubicBezTo>
                    <a:pt x="61" y="23"/>
                    <a:pt x="61" y="23"/>
                    <a:pt x="61" y="23"/>
                  </a:cubicBezTo>
                  <a:cubicBezTo>
                    <a:pt x="61" y="23"/>
                    <a:pt x="61" y="23"/>
                    <a:pt x="61" y="23"/>
                  </a:cubicBezTo>
                  <a:cubicBezTo>
                    <a:pt x="61" y="23"/>
                    <a:pt x="61" y="23"/>
                    <a:pt x="61" y="23"/>
                  </a:cubicBezTo>
                  <a:cubicBezTo>
                    <a:pt x="61" y="23"/>
                    <a:pt x="61" y="23"/>
                    <a:pt x="61" y="23"/>
                  </a:cubicBezTo>
                  <a:cubicBezTo>
                    <a:pt x="61" y="23"/>
                    <a:pt x="61" y="23"/>
                    <a:pt x="61" y="24"/>
                  </a:cubicBezTo>
                  <a:cubicBezTo>
                    <a:pt x="62" y="25"/>
                    <a:pt x="62" y="25"/>
                    <a:pt x="62" y="25"/>
                  </a:cubicBezTo>
                  <a:cubicBezTo>
                    <a:pt x="62" y="25"/>
                    <a:pt x="62" y="25"/>
                    <a:pt x="62" y="25"/>
                  </a:cubicBezTo>
                  <a:cubicBezTo>
                    <a:pt x="61" y="24"/>
                    <a:pt x="61" y="24"/>
                    <a:pt x="61" y="24"/>
                  </a:cubicBezTo>
                  <a:cubicBezTo>
                    <a:pt x="62" y="24"/>
                    <a:pt x="62" y="24"/>
                    <a:pt x="62" y="24"/>
                  </a:cubicBezTo>
                  <a:cubicBezTo>
                    <a:pt x="61" y="23"/>
                    <a:pt x="61" y="23"/>
                    <a:pt x="61" y="23"/>
                  </a:cubicBezTo>
                  <a:cubicBezTo>
                    <a:pt x="61" y="23"/>
                    <a:pt x="61" y="23"/>
                    <a:pt x="61" y="23"/>
                  </a:cubicBezTo>
                  <a:cubicBezTo>
                    <a:pt x="61" y="22"/>
                    <a:pt x="61" y="22"/>
                    <a:pt x="61" y="22"/>
                  </a:cubicBezTo>
                  <a:cubicBezTo>
                    <a:pt x="60" y="21"/>
                    <a:pt x="60" y="21"/>
                    <a:pt x="60" y="21"/>
                  </a:cubicBezTo>
                  <a:moveTo>
                    <a:pt x="0" y="20"/>
                  </a:moveTo>
                  <a:cubicBezTo>
                    <a:pt x="0" y="21"/>
                    <a:pt x="0" y="21"/>
                    <a:pt x="0" y="21"/>
                  </a:cubicBezTo>
                  <a:cubicBezTo>
                    <a:pt x="0" y="20"/>
                    <a:pt x="0" y="20"/>
                    <a:pt x="0" y="20"/>
                  </a:cubicBezTo>
                  <a:moveTo>
                    <a:pt x="34" y="20"/>
                  </a:moveTo>
                  <a:cubicBezTo>
                    <a:pt x="33" y="20"/>
                    <a:pt x="33" y="20"/>
                    <a:pt x="33" y="20"/>
                  </a:cubicBezTo>
                  <a:cubicBezTo>
                    <a:pt x="33" y="21"/>
                    <a:pt x="33" y="21"/>
                    <a:pt x="33" y="21"/>
                  </a:cubicBezTo>
                  <a:cubicBezTo>
                    <a:pt x="34" y="21"/>
                    <a:pt x="34" y="20"/>
                    <a:pt x="34" y="20"/>
                  </a:cubicBezTo>
                  <a:moveTo>
                    <a:pt x="5" y="19"/>
                  </a:moveTo>
                  <a:cubicBezTo>
                    <a:pt x="5" y="20"/>
                    <a:pt x="5" y="20"/>
                    <a:pt x="5" y="20"/>
                  </a:cubicBezTo>
                  <a:cubicBezTo>
                    <a:pt x="6" y="20"/>
                    <a:pt x="6" y="20"/>
                    <a:pt x="6" y="20"/>
                  </a:cubicBezTo>
                  <a:cubicBezTo>
                    <a:pt x="5" y="19"/>
                    <a:pt x="5" y="19"/>
                    <a:pt x="5" y="19"/>
                  </a:cubicBezTo>
                  <a:moveTo>
                    <a:pt x="1" y="16"/>
                  </a:moveTo>
                  <a:cubicBezTo>
                    <a:pt x="1" y="16"/>
                    <a:pt x="1" y="16"/>
                    <a:pt x="1" y="16"/>
                  </a:cubicBezTo>
                  <a:cubicBezTo>
                    <a:pt x="1" y="17"/>
                    <a:pt x="1" y="17"/>
                    <a:pt x="1" y="17"/>
                  </a:cubicBezTo>
                  <a:cubicBezTo>
                    <a:pt x="0" y="17"/>
                    <a:pt x="0" y="17"/>
                    <a:pt x="0" y="17"/>
                  </a:cubicBezTo>
                  <a:cubicBezTo>
                    <a:pt x="0" y="18"/>
                    <a:pt x="0" y="18"/>
                    <a:pt x="0" y="18"/>
                  </a:cubicBezTo>
                  <a:cubicBezTo>
                    <a:pt x="0" y="18"/>
                    <a:pt x="0" y="18"/>
                    <a:pt x="0" y="18"/>
                  </a:cubicBezTo>
                  <a:cubicBezTo>
                    <a:pt x="0" y="18"/>
                    <a:pt x="0" y="18"/>
                    <a:pt x="0" y="18"/>
                  </a:cubicBezTo>
                  <a:cubicBezTo>
                    <a:pt x="0" y="17"/>
                    <a:pt x="0" y="17"/>
                    <a:pt x="0" y="17"/>
                  </a:cubicBezTo>
                  <a:cubicBezTo>
                    <a:pt x="1" y="18"/>
                    <a:pt x="1" y="18"/>
                    <a:pt x="1" y="18"/>
                  </a:cubicBezTo>
                  <a:cubicBezTo>
                    <a:pt x="1" y="17"/>
                    <a:pt x="1" y="17"/>
                    <a:pt x="1" y="17"/>
                  </a:cubicBezTo>
                  <a:cubicBezTo>
                    <a:pt x="1" y="17"/>
                    <a:pt x="1" y="17"/>
                    <a:pt x="1" y="17"/>
                  </a:cubicBezTo>
                  <a:cubicBezTo>
                    <a:pt x="2" y="16"/>
                    <a:pt x="2" y="16"/>
                    <a:pt x="2" y="16"/>
                  </a:cubicBezTo>
                  <a:cubicBezTo>
                    <a:pt x="1" y="16"/>
                    <a:pt x="1" y="16"/>
                    <a:pt x="1" y="16"/>
                  </a:cubicBezTo>
                  <a:cubicBezTo>
                    <a:pt x="1" y="16"/>
                    <a:pt x="1" y="16"/>
                    <a:pt x="1" y="16"/>
                  </a:cubicBezTo>
                  <a:moveTo>
                    <a:pt x="20" y="15"/>
                  </a:moveTo>
                  <a:cubicBezTo>
                    <a:pt x="20" y="15"/>
                    <a:pt x="19" y="15"/>
                    <a:pt x="19" y="16"/>
                  </a:cubicBezTo>
                  <a:cubicBezTo>
                    <a:pt x="19" y="17"/>
                    <a:pt x="19" y="17"/>
                    <a:pt x="19" y="17"/>
                  </a:cubicBezTo>
                  <a:cubicBezTo>
                    <a:pt x="19" y="17"/>
                    <a:pt x="19" y="17"/>
                    <a:pt x="19" y="17"/>
                  </a:cubicBezTo>
                  <a:cubicBezTo>
                    <a:pt x="20" y="17"/>
                    <a:pt x="20" y="17"/>
                    <a:pt x="20" y="17"/>
                  </a:cubicBezTo>
                  <a:cubicBezTo>
                    <a:pt x="20" y="17"/>
                    <a:pt x="20" y="17"/>
                    <a:pt x="20" y="17"/>
                  </a:cubicBezTo>
                  <a:cubicBezTo>
                    <a:pt x="20" y="16"/>
                    <a:pt x="20" y="16"/>
                    <a:pt x="20" y="16"/>
                  </a:cubicBezTo>
                  <a:cubicBezTo>
                    <a:pt x="19" y="16"/>
                    <a:pt x="19" y="16"/>
                    <a:pt x="19" y="16"/>
                  </a:cubicBezTo>
                  <a:cubicBezTo>
                    <a:pt x="19" y="16"/>
                    <a:pt x="19" y="15"/>
                    <a:pt x="20" y="15"/>
                  </a:cubicBezTo>
                  <a:moveTo>
                    <a:pt x="15" y="13"/>
                  </a:moveTo>
                  <a:cubicBezTo>
                    <a:pt x="15" y="14"/>
                    <a:pt x="15" y="14"/>
                    <a:pt x="15" y="14"/>
                  </a:cubicBezTo>
                  <a:cubicBezTo>
                    <a:pt x="15" y="13"/>
                    <a:pt x="15" y="13"/>
                    <a:pt x="15" y="13"/>
                  </a:cubicBezTo>
                  <a:moveTo>
                    <a:pt x="29" y="13"/>
                  </a:moveTo>
                  <a:cubicBezTo>
                    <a:pt x="29" y="13"/>
                    <a:pt x="29" y="13"/>
                    <a:pt x="29" y="13"/>
                  </a:cubicBezTo>
                  <a:cubicBezTo>
                    <a:pt x="30" y="14"/>
                    <a:pt x="30" y="14"/>
                    <a:pt x="30" y="14"/>
                  </a:cubicBezTo>
                  <a:cubicBezTo>
                    <a:pt x="29" y="14"/>
                    <a:pt x="29" y="14"/>
                    <a:pt x="29" y="14"/>
                  </a:cubicBezTo>
                  <a:cubicBezTo>
                    <a:pt x="29" y="14"/>
                    <a:pt x="29" y="14"/>
                    <a:pt x="29" y="14"/>
                  </a:cubicBezTo>
                  <a:cubicBezTo>
                    <a:pt x="29" y="14"/>
                    <a:pt x="30" y="14"/>
                    <a:pt x="30" y="14"/>
                  </a:cubicBezTo>
                  <a:cubicBezTo>
                    <a:pt x="30" y="14"/>
                    <a:pt x="30" y="14"/>
                    <a:pt x="30" y="13"/>
                  </a:cubicBezTo>
                  <a:cubicBezTo>
                    <a:pt x="29" y="13"/>
                    <a:pt x="29" y="13"/>
                    <a:pt x="29" y="13"/>
                  </a:cubicBezTo>
                  <a:moveTo>
                    <a:pt x="34" y="11"/>
                  </a:moveTo>
                  <a:cubicBezTo>
                    <a:pt x="33" y="12"/>
                    <a:pt x="33" y="12"/>
                    <a:pt x="33" y="12"/>
                  </a:cubicBezTo>
                  <a:cubicBezTo>
                    <a:pt x="34" y="12"/>
                    <a:pt x="34" y="12"/>
                    <a:pt x="34" y="12"/>
                  </a:cubicBezTo>
                  <a:cubicBezTo>
                    <a:pt x="34" y="11"/>
                    <a:pt x="34" y="11"/>
                    <a:pt x="34" y="11"/>
                  </a:cubicBezTo>
                  <a:moveTo>
                    <a:pt x="8" y="11"/>
                  </a:moveTo>
                  <a:cubicBezTo>
                    <a:pt x="8" y="11"/>
                    <a:pt x="8" y="11"/>
                    <a:pt x="8" y="11"/>
                  </a:cubicBezTo>
                  <a:cubicBezTo>
                    <a:pt x="8" y="11"/>
                    <a:pt x="8" y="11"/>
                    <a:pt x="8" y="11"/>
                  </a:cubicBezTo>
                  <a:moveTo>
                    <a:pt x="30" y="11"/>
                  </a:moveTo>
                  <a:cubicBezTo>
                    <a:pt x="30" y="12"/>
                    <a:pt x="30" y="12"/>
                    <a:pt x="30" y="12"/>
                  </a:cubicBezTo>
                  <a:cubicBezTo>
                    <a:pt x="30" y="13"/>
                    <a:pt x="30" y="13"/>
                    <a:pt x="30" y="13"/>
                  </a:cubicBezTo>
                  <a:cubicBezTo>
                    <a:pt x="30" y="12"/>
                    <a:pt x="30" y="12"/>
                    <a:pt x="30" y="12"/>
                  </a:cubicBezTo>
                  <a:cubicBezTo>
                    <a:pt x="30" y="13"/>
                    <a:pt x="30" y="13"/>
                    <a:pt x="30" y="13"/>
                  </a:cubicBezTo>
                  <a:cubicBezTo>
                    <a:pt x="31" y="13"/>
                    <a:pt x="31" y="13"/>
                    <a:pt x="31" y="13"/>
                  </a:cubicBezTo>
                  <a:cubicBezTo>
                    <a:pt x="31" y="14"/>
                    <a:pt x="30" y="14"/>
                    <a:pt x="30" y="14"/>
                  </a:cubicBezTo>
                  <a:cubicBezTo>
                    <a:pt x="30" y="14"/>
                    <a:pt x="30" y="14"/>
                    <a:pt x="30" y="14"/>
                  </a:cubicBezTo>
                  <a:cubicBezTo>
                    <a:pt x="31" y="14"/>
                    <a:pt x="31" y="14"/>
                    <a:pt x="31" y="14"/>
                  </a:cubicBezTo>
                  <a:cubicBezTo>
                    <a:pt x="31" y="15"/>
                    <a:pt x="31" y="15"/>
                    <a:pt x="31" y="15"/>
                  </a:cubicBezTo>
                  <a:cubicBezTo>
                    <a:pt x="31" y="15"/>
                    <a:pt x="31" y="15"/>
                    <a:pt x="31" y="15"/>
                  </a:cubicBezTo>
                  <a:cubicBezTo>
                    <a:pt x="32" y="14"/>
                    <a:pt x="32" y="14"/>
                    <a:pt x="32" y="14"/>
                  </a:cubicBezTo>
                  <a:cubicBezTo>
                    <a:pt x="31" y="13"/>
                    <a:pt x="31" y="13"/>
                    <a:pt x="31" y="13"/>
                  </a:cubicBezTo>
                  <a:cubicBezTo>
                    <a:pt x="31" y="13"/>
                    <a:pt x="31" y="13"/>
                    <a:pt x="31" y="13"/>
                  </a:cubicBezTo>
                  <a:cubicBezTo>
                    <a:pt x="31" y="12"/>
                    <a:pt x="31" y="12"/>
                    <a:pt x="31" y="12"/>
                  </a:cubicBezTo>
                  <a:cubicBezTo>
                    <a:pt x="31" y="12"/>
                    <a:pt x="31" y="12"/>
                    <a:pt x="31" y="12"/>
                  </a:cubicBezTo>
                  <a:cubicBezTo>
                    <a:pt x="31" y="11"/>
                    <a:pt x="31" y="11"/>
                    <a:pt x="31" y="11"/>
                  </a:cubicBezTo>
                  <a:cubicBezTo>
                    <a:pt x="30" y="11"/>
                    <a:pt x="30" y="11"/>
                    <a:pt x="30" y="11"/>
                  </a:cubicBezTo>
                  <a:cubicBezTo>
                    <a:pt x="30" y="11"/>
                    <a:pt x="30" y="11"/>
                    <a:pt x="30" y="11"/>
                  </a:cubicBezTo>
                  <a:moveTo>
                    <a:pt x="55" y="10"/>
                  </a:moveTo>
                  <a:cubicBezTo>
                    <a:pt x="56" y="11"/>
                    <a:pt x="56" y="11"/>
                    <a:pt x="56" y="11"/>
                  </a:cubicBezTo>
                  <a:cubicBezTo>
                    <a:pt x="56" y="11"/>
                    <a:pt x="56" y="11"/>
                    <a:pt x="56" y="11"/>
                  </a:cubicBezTo>
                  <a:cubicBezTo>
                    <a:pt x="55" y="10"/>
                    <a:pt x="55" y="10"/>
                    <a:pt x="55" y="10"/>
                  </a:cubicBezTo>
                  <a:moveTo>
                    <a:pt x="52" y="9"/>
                  </a:moveTo>
                  <a:cubicBezTo>
                    <a:pt x="53" y="10"/>
                    <a:pt x="53" y="10"/>
                    <a:pt x="53" y="10"/>
                  </a:cubicBezTo>
                  <a:cubicBezTo>
                    <a:pt x="53" y="9"/>
                    <a:pt x="53" y="9"/>
                    <a:pt x="53" y="9"/>
                  </a:cubicBezTo>
                  <a:cubicBezTo>
                    <a:pt x="52" y="9"/>
                    <a:pt x="52" y="9"/>
                    <a:pt x="52" y="9"/>
                  </a:cubicBezTo>
                  <a:moveTo>
                    <a:pt x="54" y="9"/>
                  </a:moveTo>
                  <a:cubicBezTo>
                    <a:pt x="54" y="9"/>
                    <a:pt x="54" y="9"/>
                    <a:pt x="54" y="9"/>
                  </a:cubicBezTo>
                  <a:cubicBezTo>
                    <a:pt x="54" y="10"/>
                    <a:pt x="54" y="10"/>
                    <a:pt x="54" y="10"/>
                  </a:cubicBezTo>
                  <a:cubicBezTo>
                    <a:pt x="55" y="10"/>
                    <a:pt x="55" y="10"/>
                    <a:pt x="55" y="10"/>
                  </a:cubicBezTo>
                  <a:cubicBezTo>
                    <a:pt x="55" y="10"/>
                    <a:pt x="54" y="9"/>
                    <a:pt x="54" y="9"/>
                  </a:cubicBezTo>
                  <a:moveTo>
                    <a:pt x="14" y="8"/>
                  </a:moveTo>
                  <a:cubicBezTo>
                    <a:pt x="14" y="9"/>
                    <a:pt x="14" y="9"/>
                    <a:pt x="14" y="9"/>
                  </a:cubicBezTo>
                  <a:cubicBezTo>
                    <a:pt x="14" y="8"/>
                    <a:pt x="14" y="8"/>
                    <a:pt x="14" y="8"/>
                  </a:cubicBezTo>
                  <a:moveTo>
                    <a:pt x="28" y="7"/>
                  </a:move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8" y="9"/>
                    <a:pt x="28" y="9"/>
                    <a:pt x="28" y="9"/>
                  </a:cubicBezTo>
                  <a:cubicBezTo>
                    <a:pt x="29" y="8"/>
                    <a:pt x="29" y="8"/>
                    <a:pt x="29" y="8"/>
                  </a:cubicBezTo>
                  <a:cubicBezTo>
                    <a:pt x="29" y="8"/>
                    <a:pt x="29" y="8"/>
                    <a:pt x="29" y="8"/>
                  </a:cubicBezTo>
                  <a:cubicBezTo>
                    <a:pt x="28" y="7"/>
                    <a:pt x="28" y="7"/>
                    <a:pt x="28" y="7"/>
                  </a:cubicBezTo>
                  <a:moveTo>
                    <a:pt x="13" y="7"/>
                  </a:moveTo>
                  <a:cubicBezTo>
                    <a:pt x="13" y="7"/>
                    <a:pt x="13" y="7"/>
                    <a:pt x="13" y="7"/>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0" y="9"/>
                    <a:pt x="10" y="9"/>
                    <a:pt x="10" y="9"/>
                  </a:cubicBezTo>
                  <a:cubicBezTo>
                    <a:pt x="10" y="9"/>
                    <a:pt x="10" y="9"/>
                    <a:pt x="10" y="9"/>
                  </a:cubicBezTo>
                  <a:cubicBezTo>
                    <a:pt x="11" y="9"/>
                    <a:pt x="11" y="9"/>
                    <a:pt x="11" y="9"/>
                  </a:cubicBezTo>
                  <a:cubicBezTo>
                    <a:pt x="11" y="9"/>
                    <a:pt x="11" y="9"/>
                    <a:pt x="11" y="9"/>
                  </a:cubicBezTo>
                  <a:cubicBezTo>
                    <a:pt x="12" y="9"/>
                    <a:pt x="12" y="9"/>
                    <a:pt x="12" y="9"/>
                  </a:cubicBezTo>
                  <a:cubicBezTo>
                    <a:pt x="11" y="9"/>
                    <a:pt x="11" y="9"/>
                    <a:pt x="11" y="9"/>
                  </a:cubicBezTo>
                  <a:cubicBezTo>
                    <a:pt x="11" y="9"/>
                    <a:pt x="11" y="9"/>
                    <a:pt x="11" y="9"/>
                  </a:cubicBezTo>
                  <a:cubicBezTo>
                    <a:pt x="11" y="10"/>
                    <a:pt x="11" y="10"/>
                    <a:pt x="11" y="10"/>
                  </a:cubicBezTo>
                  <a:cubicBezTo>
                    <a:pt x="11" y="10"/>
                    <a:pt x="11" y="10"/>
                    <a:pt x="12" y="10"/>
                  </a:cubicBezTo>
                  <a:cubicBezTo>
                    <a:pt x="12" y="10"/>
                    <a:pt x="12" y="10"/>
                    <a:pt x="12" y="9"/>
                  </a:cubicBezTo>
                  <a:cubicBezTo>
                    <a:pt x="13" y="9"/>
                    <a:pt x="13" y="9"/>
                    <a:pt x="13" y="9"/>
                  </a:cubicBezTo>
                  <a:cubicBezTo>
                    <a:pt x="13" y="9"/>
                    <a:pt x="13" y="9"/>
                    <a:pt x="13" y="9"/>
                  </a:cubicBezTo>
                  <a:cubicBezTo>
                    <a:pt x="14" y="8"/>
                    <a:pt x="14" y="8"/>
                    <a:pt x="14" y="8"/>
                  </a:cubicBezTo>
                  <a:cubicBezTo>
                    <a:pt x="14" y="8"/>
                    <a:pt x="13" y="7"/>
                    <a:pt x="13" y="7"/>
                  </a:cubicBezTo>
                  <a:moveTo>
                    <a:pt x="19" y="41"/>
                  </a:moveTo>
                  <a:cubicBezTo>
                    <a:pt x="19" y="41"/>
                    <a:pt x="19" y="41"/>
                    <a:pt x="19" y="41"/>
                  </a:cubicBezTo>
                  <a:cubicBezTo>
                    <a:pt x="19" y="41"/>
                    <a:pt x="19" y="41"/>
                    <a:pt x="19" y="41"/>
                  </a:cubicBezTo>
                  <a:cubicBezTo>
                    <a:pt x="19" y="41"/>
                    <a:pt x="19" y="41"/>
                    <a:pt x="19" y="41"/>
                  </a:cubicBezTo>
                  <a:moveTo>
                    <a:pt x="15" y="10"/>
                  </a:moveTo>
                  <a:cubicBezTo>
                    <a:pt x="15" y="10"/>
                    <a:pt x="15" y="10"/>
                    <a:pt x="15" y="10"/>
                  </a:cubicBezTo>
                  <a:cubicBezTo>
                    <a:pt x="15" y="10"/>
                    <a:pt x="15" y="10"/>
                    <a:pt x="15" y="10"/>
                  </a:cubicBezTo>
                  <a:cubicBezTo>
                    <a:pt x="15" y="10"/>
                    <a:pt x="15" y="10"/>
                    <a:pt x="15" y="10"/>
                  </a:cubicBezTo>
                  <a:moveTo>
                    <a:pt x="15" y="7"/>
                  </a:moveTo>
                  <a:cubicBezTo>
                    <a:pt x="15" y="8"/>
                    <a:pt x="15" y="8"/>
                    <a:pt x="15" y="8"/>
                  </a:cubicBezTo>
                  <a:cubicBezTo>
                    <a:pt x="14" y="8"/>
                    <a:pt x="14" y="8"/>
                    <a:pt x="14" y="8"/>
                  </a:cubicBezTo>
                  <a:cubicBezTo>
                    <a:pt x="15" y="9"/>
                    <a:pt x="15" y="9"/>
                    <a:pt x="15" y="9"/>
                  </a:cubicBezTo>
                  <a:cubicBezTo>
                    <a:pt x="14" y="9"/>
                    <a:pt x="14" y="9"/>
                    <a:pt x="14" y="9"/>
                  </a:cubicBezTo>
                  <a:cubicBezTo>
                    <a:pt x="14" y="10"/>
                    <a:pt x="14" y="10"/>
                    <a:pt x="14" y="10"/>
                  </a:cubicBezTo>
                  <a:cubicBezTo>
                    <a:pt x="14" y="9"/>
                    <a:pt x="14" y="9"/>
                    <a:pt x="14" y="9"/>
                  </a:cubicBezTo>
                  <a:cubicBezTo>
                    <a:pt x="14" y="9"/>
                    <a:pt x="14" y="9"/>
                    <a:pt x="14" y="9"/>
                  </a:cubicBezTo>
                  <a:cubicBezTo>
                    <a:pt x="14" y="9"/>
                    <a:pt x="14" y="9"/>
                    <a:pt x="14" y="9"/>
                  </a:cubicBezTo>
                  <a:cubicBezTo>
                    <a:pt x="13" y="10"/>
                    <a:pt x="13" y="10"/>
                    <a:pt x="13" y="10"/>
                  </a:cubicBezTo>
                  <a:cubicBezTo>
                    <a:pt x="13" y="9"/>
                    <a:pt x="13" y="9"/>
                    <a:pt x="13" y="9"/>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0"/>
                    <a:pt x="10" y="10"/>
                    <a:pt x="10" y="10"/>
                  </a:cubicBezTo>
                  <a:cubicBezTo>
                    <a:pt x="10" y="10"/>
                    <a:pt x="10" y="10"/>
                    <a:pt x="10" y="10"/>
                  </a:cubicBezTo>
                  <a:cubicBezTo>
                    <a:pt x="10" y="10"/>
                    <a:pt x="10" y="10"/>
                    <a:pt x="10" y="10"/>
                  </a:cubicBezTo>
                  <a:cubicBezTo>
                    <a:pt x="9" y="10"/>
                    <a:pt x="9" y="10"/>
                    <a:pt x="9" y="10"/>
                  </a:cubicBezTo>
                  <a:cubicBezTo>
                    <a:pt x="9" y="10"/>
                    <a:pt x="9" y="10"/>
                    <a:pt x="9" y="10"/>
                  </a:cubicBezTo>
                  <a:cubicBezTo>
                    <a:pt x="9" y="11"/>
                    <a:pt x="8" y="11"/>
                    <a:pt x="8" y="11"/>
                  </a:cubicBezTo>
                  <a:cubicBezTo>
                    <a:pt x="8" y="11"/>
                    <a:pt x="8" y="11"/>
                    <a:pt x="8" y="11"/>
                  </a:cubicBezTo>
                  <a:cubicBezTo>
                    <a:pt x="8" y="12"/>
                    <a:pt x="8" y="12"/>
                    <a:pt x="8" y="12"/>
                  </a:cubicBezTo>
                  <a:cubicBezTo>
                    <a:pt x="7" y="12"/>
                    <a:pt x="6"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4" y="13"/>
                    <a:pt x="4" y="13"/>
                    <a:pt x="4" y="13"/>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1" y="16"/>
                    <a:pt x="2" y="16"/>
                  </a:cubicBezTo>
                  <a:cubicBezTo>
                    <a:pt x="2" y="16"/>
                    <a:pt x="2" y="16"/>
                    <a:pt x="2" y="16"/>
                  </a:cubicBezTo>
                  <a:cubicBezTo>
                    <a:pt x="3" y="16"/>
                    <a:pt x="3" y="16"/>
                    <a:pt x="3" y="16"/>
                  </a:cubicBezTo>
                  <a:cubicBezTo>
                    <a:pt x="2" y="16"/>
                    <a:pt x="2" y="17"/>
                    <a:pt x="2" y="17"/>
                  </a:cubicBezTo>
                  <a:cubicBezTo>
                    <a:pt x="2" y="17"/>
                    <a:pt x="2" y="17"/>
                    <a:pt x="2" y="17"/>
                  </a:cubicBezTo>
                  <a:cubicBezTo>
                    <a:pt x="1" y="18"/>
                    <a:pt x="1" y="18"/>
                    <a:pt x="1" y="18"/>
                  </a:cubicBezTo>
                  <a:cubicBezTo>
                    <a:pt x="1" y="18"/>
                    <a:pt x="1" y="18"/>
                    <a:pt x="1" y="18"/>
                  </a:cubicBezTo>
                  <a:cubicBezTo>
                    <a:pt x="1" y="18"/>
                    <a:pt x="1" y="18"/>
                    <a:pt x="1" y="18"/>
                  </a:cubicBezTo>
                  <a:cubicBezTo>
                    <a:pt x="1" y="19"/>
                    <a:pt x="1" y="19"/>
                    <a:pt x="1" y="19"/>
                  </a:cubicBezTo>
                  <a:cubicBezTo>
                    <a:pt x="1" y="18"/>
                    <a:pt x="1" y="18"/>
                    <a:pt x="1" y="18"/>
                  </a:cubicBezTo>
                  <a:cubicBezTo>
                    <a:pt x="1" y="19"/>
                    <a:pt x="1" y="19"/>
                    <a:pt x="1" y="19"/>
                  </a:cubicBezTo>
                  <a:cubicBezTo>
                    <a:pt x="1" y="19"/>
                    <a:pt x="1" y="19"/>
                    <a:pt x="1" y="19"/>
                  </a:cubicBezTo>
                  <a:cubicBezTo>
                    <a:pt x="2" y="19"/>
                    <a:pt x="2" y="19"/>
                    <a:pt x="2" y="19"/>
                  </a:cubicBezTo>
                  <a:cubicBezTo>
                    <a:pt x="2" y="18"/>
                    <a:pt x="2" y="18"/>
                    <a:pt x="2" y="18"/>
                  </a:cubicBezTo>
                  <a:cubicBezTo>
                    <a:pt x="2" y="19"/>
                    <a:pt x="2" y="19"/>
                    <a:pt x="2" y="19"/>
                  </a:cubicBezTo>
                  <a:cubicBezTo>
                    <a:pt x="1" y="19"/>
                    <a:pt x="1" y="19"/>
                    <a:pt x="1" y="19"/>
                  </a:cubicBezTo>
                  <a:cubicBezTo>
                    <a:pt x="1" y="19"/>
                    <a:pt x="1" y="19"/>
                    <a:pt x="1" y="19"/>
                  </a:cubicBezTo>
                  <a:cubicBezTo>
                    <a:pt x="1" y="20"/>
                    <a:pt x="1" y="20"/>
                    <a:pt x="1" y="20"/>
                  </a:cubicBezTo>
                  <a:cubicBezTo>
                    <a:pt x="0" y="20"/>
                    <a:pt x="0" y="20"/>
                    <a:pt x="0" y="20"/>
                  </a:cubicBezTo>
                  <a:cubicBezTo>
                    <a:pt x="0" y="21"/>
                    <a:pt x="0" y="21"/>
                    <a:pt x="0" y="21"/>
                  </a:cubicBezTo>
                  <a:cubicBezTo>
                    <a:pt x="0" y="21"/>
                    <a:pt x="0" y="21"/>
                    <a:pt x="0" y="21"/>
                  </a:cubicBezTo>
                  <a:cubicBezTo>
                    <a:pt x="0" y="20"/>
                    <a:pt x="1" y="20"/>
                    <a:pt x="1" y="19"/>
                  </a:cubicBezTo>
                  <a:cubicBezTo>
                    <a:pt x="2" y="19"/>
                    <a:pt x="2" y="19"/>
                    <a:pt x="2" y="19"/>
                  </a:cubicBezTo>
                  <a:cubicBezTo>
                    <a:pt x="2" y="18"/>
                    <a:pt x="2" y="19"/>
                    <a:pt x="2" y="18"/>
                  </a:cubicBezTo>
                  <a:cubicBezTo>
                    <a:pt x="3" y="17"/>
                    <a:pt x="3" y="18"/>
                    <a:pt x="3" y="17"/>
                  </a:cubicBezTo>
                  <a:cubicBezTo>
                    <a:pt x="4" y="17"/>
                    <a:pt x="4" y="17"/>
                    <a:pt x="4" y="17"/>
                  </a:cubicBezTo>
                  <a:cubicBezTo>
                    <a:pt x="3" y="18"/>
                    <a:pt x="3" y="18"/>
                    <a:pt x="3" y="18"/>
                  </a:cubicBezTo>
                  <a:cubicBezTo>
                    <a:pt x="4" y="16"/>
                    <a:pt x="4" y="16"/>
                    <a:pt x="4" y="16"/>
                  </a:cubicBezTo>
                  <a:cubicBezTo>
                    <a:pt x="5" y="16"/>
                    <a:pt x="5" y="16"/>
                    <a:pt x="5" y="16"/>
                  </a:cubicBezTo>
                  <a:cubicBezTo>
                    <a:pt x="5" y="16"/>
                    <a:pt x="5" y="16"/>
                    <a:pt x="5" y="16"/>
                  </a:cubicBezTo>
                  <a:cubicBezTo>
                    <a:pt x="5" y="17"/>
                    <a:pt x="5" y="17"/>
                    <a:pt x="5" y="17"/>
                  </a:cubicBezTo>
                  <a:cubicBezTo>
                    <a:pt x="6" y="16"/>
                    <a:pt x="6" y="16"/>
                    <a:pt x="6" y="16"/>
                  </a:cubicBezTo>
                  <a:cubicBezTo>
                    <a:pt x="5" y="17"/>
                    <a:pt x="5" y="17"/>
                    <a:pt x="5" y="17"/>
                  </a:cubicBezTo>
                  <a:cubicBezTo>
                    <a:pt x="5" y="17"/>
                    <a:pt x="5" y="17"/>
                    <a:pt x="5" y="17"/>
                  </a:cubicBezTo>
                  <a:cubicBezTo>
                    <a:pt x="6" y="17"/>
                    <a:pt x="6" y="17"/>
                    <a:pt x="6" y="17"/>
                  </a:cubicBezTo>
                  <a:cubicBezTo>
                    <a:pt x="5" y="18"/>
                    <a:pt x="5" y="18"/>
                    <a:pt x="5" y="18"/>
                  </a:cubicBezTo>
                  <a:cubicBezTo>
                    <a:pt x="6" y="17"/>
                    <a:pt x="6" y="17"/>
                    <a:pt x="6" y="17"/>
                  </a:cubicBezTo>
                  <a:cubicBezTo>
                    <a:pt x="5" y="18"/>
                    <a:pt x="5" y="18"/>
                    <a:pt x="5" y="18"/>
                  </a:cubicBezTo>
                  <a:cubicBezTo>
                    <a:pt x="5" y="18"/>
                    <a:pt x="5" y="18"/>
                    <a:pt x="5" y="18"/>
                  </a:cubicBezTo>
                  <a:cubicBezTo>
                    <a:pt x="5" y="18"/>
                    <a:pt x="5" y="18"/>
                    <a:pt x="6" y="18"/>
                  </a:cubicBezTo>
                  <a:cubicBezTo>
                    <a:pt x="6" y="18"/>
                    <a:pt x="6" y="18"/>
                    <a:pt x="6" y="18"/>
                  </a:cubicBezTo>
                  <a:cubicBezTo>
                    <a:pt x="6" y="18"/>
                    <a:pt x="6" y="18"/>
                    <a:pt x="6" y="18"/>
                  </a:cubicBezTo>
                  <a:cubicBezTo>
                    <a:pt x="5" y="19"/>
                    <a:pt x="5" y="19"/>
                    <a:pt x="5" y="19"/>
                  </a:cubicBezTo>
                  <a:cubicBezTo>
                    <a:pt x="5" y="19"/>
                    <a:pt x="5" y="19"/>
                    <a:pt x="5" y="19"/>
                  </a:cubicBezTo>
                  <a:cubicBezTo>
                    <a:pt x="6" y="19"/>
                    <a:pt x="6" y="19"/>
                    <a:pt x="6" y="19"/>
                  </a:cubicBezTo>
                  <a:cubicBezTo>
                    <a:pt x="6" y="19"/>
                    <a:pt x="6" y="20"/>
                    <a:pt x="6" y="20"/>
                  </a:cubicBezTo>
                  <a:cubicBezTo>
                    <a:pt x="5" y="21"/>
                    <a:pt x="5" y="21"/>
                    <a:pt x="5" y="22"/>
                  </a:cubicBezTo>
                  <a:cubicBezTo>
                    <a:pt x="5" y="22"/>
                    <a:pt x="5" y="22"/>
                    <a:pt x="5" y="22"/>
                  </a:cubicBezTo>
                  <a:cubicBezTo>
                    <a:pt x="5" y="23"/>
                    <a:pt x="5" y="23"/>
                    <a:pt x="5" y="23"/>
                  </a:cubicBezTo>
                  <a:cubicBezTo>
                    <a:pt x="4" y="23"/>
                    <a:pt x="4" y="23"/>
                    <a:pt x="4" y="23"/>
                  </a:cubicBezTo>
                  <a:cubicBezTo>
                    <a:pt x="4" y="24"/>
                    <a:pt x="4" y="24"/>
                    <a:pt x="4" y="24"/>
                  </a:cubicBezTo>
                  <a:cubicBezTo>
                    <a:pt x="4" y="24"/>
                    <a:pt x="4" y="24"/>
                    <a:pt x="4" y="24"/>
                  </a:cubicBezTo>
                  <a:cubicBezTo>
                    <a:pt x="5" y="24"/>
                    <a:pt x="5" y="24"/>
                    <a:pt x="5" y="24"/>
                  </a:cubicBezTo>
                  <a:cubicBezTo>
                    <a:pt x="5" y="25"/>
                    <a:pt x="5" y="25"/>
                    <a:pt x="4" y="25"/>
                  </a:cubicBezTo>
                  <a:cubicBezTo>
                    <a:pt x="4" y="26"/>
                    <a:pt x="4" y="26"/>
                    <a:pt x="4" y="26"/>
                  </a:cubicBezTo>
                  <a:cubicBezTo>
                    <a:pt x="5" y="26"/>
                    <a:pt x="5" y="26"/>
                    <a:pt x="5" y="26"/>
                  </a:cubicBezTo>
                  <a:cubicBezTo>
                    <a:pt x="5" y="26"/>
                    <a:pt x="5" y="26"/>
                    <a:pt x="5" y="27"/>
                  </a:cubicBezTo>
                  <a:cubicBezTo>
                    <a:pt x="5" y="27"/>
                    <a:pt x="5" y="27"/>
                    <a:pt x="5" y="27"/>
                  </a:cubicBezTo>
                  <a:cubicBezTo>
                    <a:pt x="5" y="28"/>
                    <a:pt x="5" y="28"/>
                    <a:pt x="5" y="28"/>
                  </a:cubicBezTo>
                  <a:cubicBezTo>
                    <a:pt x="5" y="28"/>
                    <a:pt x="5" y="28"/>
                    <a:pt x="5" y="28"/>
                  </a:cubicBezTo>
                  <a:cubicBezTo>
                    <a:pt x="5" y="28"/>
                    <a:pt x="5" y="28"/>
                    <a:pt x="5" y="28"/>
                  </a:cubicBezTo>
                  <a:cubicBezTo>
                    <a:pt x="5" y="29"/>
                    <a:pt x="5" y="29"/>
                    <a:pt x="5" y="29"/>
                  </a:cubicBezTo>
                  <a:cubicBezTo>
                    <a:pt x="5" y="29"/>
                    <a:pt x="5" y="29"/>
                    <a:pt x="5" y="29"/>
                  </a:cubicBezTo>
                  <a:cubicBezTo>
                    <a:pt x="6" y="30"/>
                    <a:pt x="6" y="30"/>
                    <a:pt x="6" y="30"/>
                  </a:cubicBezTo>
                  <a:cubicBezTo>
                    <a:pt x="6" y="30"/>
                    <a:pt x="6" y="30"/>
                    <a:pt x="6" y="30"/>
                  </a:cubicBezTo>
                  <a:cubicBezTo>
                    <a:pt x="6" y="29"/>
                    <a:pt x="6" y="28"/>
                    <a:pt x="5" y="28"/>
                  </a:cubicBezTo>
                  <a:cubicBezTo>
                    <a:pt x="5" y="28"/>
                    <a:pt x="5" y="28"/>
                    <a:pt x="5" y="28"/>
                  </a:cubicBezTo>
                  <a:cubicBezTo>
                    <a:pt x="5" y="27"/>
                    <a:pt x="5" y="27"/>
                    <a:pt x="5" y="26"/>
                  </a:cubicBezTo>
                  <a:cubicBezTo>
                    <a:pt x="6" y="26"/>
                    <a:pt x="6" y="26"/>
                    <a:pt x="6" y="26"/>
                  </a:cubicBezTo>
                  <a:cubicBezTo>
                    <a:pt x="6" y="27"/>
                    <a:pt x="6" y="27"/>
                    <a:pt x="6" y="27"/>
                  </a:cubicBezTo>
                  <a:cubicBezTo>
                    <a:pt x="6" y="28"/>
                    <a:pt x="6" y="28"/>
                    <a:pt x="6" y="28"/>
                  </a:cubicBezTo>
                  <a:cubicBezTo>
                    <a:pt x="6" y="29"/>
                    <a:pt x="6" y="29"/>
                    <a:pt x="6" y="29"/>
                  </a:cubicBezTo>
                  <a:cubicBezTo>
                    <a:pt x="6" y="29"/>
                    <a:pt x="6" y="29"/>
                    <a:pt x="7" y="29"/>
                  </a:cubicBezTo>
                  <a:cubicBezTo>
                    <a:pt x="7" y="31"/>
                    <a:pt x="6" y="31"/>
                    <a:pt x="7" y="31"/>
                  </a:cubicBezTo>
                  <a:cubicBezTo>
                    <a:pt x="8" y="32"/>
                    <a:pt x="8" y="32"/>
                    <a:pt x="9" y="32"/>
                  </a:cubicBezTo>
                  <a:cubicBezTo>
                    <a:pt x="9" y="32"/>
                    <a:pt x="9" y="32"/>
                    <a:pt x="9" y="33"/>
                  </a:cubicBezTo>
                  <a:cubicBezTo>
                    <a:pt x="10" y="33"/>
                    <a:pt x="10" y="33"/>
                    <a:pt x="10" y="33"/>
                  </a:cubicBezTo>
                  <a:cubicBezTo>
                    <a:pt x="10" y="34"/>
                    <a:pt x="10" y="34"/>
                    <a:pt x="10" y="34"/>
                  </a:cubicBezTo>
                  <a:cubicBezTo>
                    <a:pt x="11" y="34"/>
                    <a:pt x="11" y="34"/>
                    <a:pt x="11" y="34"/>
                  </a:cubicBezTo>
                  <a:cubicBezTo>
                    <a:pt x="11" y="35"/>
                    <a:pt x="11" y="35"/>
                    <a:pt x="11" y="35"/>
                  </a:cubicBezTo>
                  <a:cubicBezTo>
                    <a:pt x="11" y="35"/>
                    <a:pt x="11" y="35"/>
                    <a:pt x="11" y="35"/>
                  </a:cubicBezTo>
                  <a:cubicBezTo>
                    <a:pt x="11" y="36"/>
                    <a:pt x="11" y="36"/>
                    <a:pt x="11" y="36"/>
                  </a:cubicBezTo>
                  <a:cubicBezTo>
                    <a:pt x="11" y="36"/>
                    <a:pt x="11" y="36"/>
                    <a:pt x="11" y="36"/>
                  </a:cubicBezTo>
                  <a:cubicBezTo>
                    <a:pt x="12" y="35"/>
                    <a:pt x="12" y="35"/>
                    <a:pt x="12" y="35"/>
                  </a:cubicBezTo>
                  <a:cubicBezTo>
                    <a:pt x="12" y="35"/>
                    <a:pt x="12" y="35"/>
                    <a:pt x="12" y="35"/>
                  </a:cubicBezTo>
                  <a:cubicBezTo>
                    <a:pt x="12" y="36"/>
                    <a:pt x="12" y="36"/>
                    <a:pt x="12" y="36"/>
                  </a:cubicBezTo>
                  <a:cubicBezTo>
                    <a:pt x="12" y="36"/>
                    <a:pt x="12" y="37"/>
                    <a:pt x="12" y="38"/>
                  </a:cubicBezTo>
                  <a:cubicBezTo>
                    <a:pt x="13" y="38"/>
                    <a:pt x="13" y="38"/>
                    <a:pt x="13" y="38"/>
                  </a:cubicBezTo>
                  <a:cubicBezTo>
                    <a:pt x="12" y="39"/>
                    <a:pt x="12" y="39"/>
                    <a:pt x="12" y="39"/>
                  </a:cubicBezTo>
                  <a:cubicBezTo>
                    <a:pt x="12" y="39"/>
                    <a:pt x="12" y="39"/>
                    <a:pt x="12" y="39"/>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1"/>
                    <a:pt x="12" y="41"/>
                    <a:pt x="12" y="41"/>
                  </a:cubicBezTo>
                  <a:cubicBezTo>
                    <a:pt x="12" y="42"/>
                    <a:pt x="12" y="42"/>
                    <a:pt x="12" y="42"/>
                  </a:cubicBezTo>
                  <a:cubicBezTo>
                    <a:pt x="12" y="42"/>
                    <a:pt x="12" y="42"/>
                    <a:pt x="12" y="42"/>
                  </a:cubicBezTo>
                  <a:cubicBezTo>
                    <a:pt x="12" y="42"/>
                    <a:pt x="12" y="42"/>
                    <a:pt x="12" y="42"/>
                  </a:cubicBezTo>
                  <a:cubicBezTo>
                    <a:pt x="12" y="43"/>
                    <a:pt x="12" y="44"/>
                    <a:pt x="12" y="45"/>
                  </a:cubicBezTo>
                  <a:cubicBezTo>
                    <a:pt x="13" y="45"/>
                    <a:pt x="13" y="45"/>
                    <a:pt x="13" y="46"/>
                  </a:cubicBezTo>
                  <a:cubicBezTo>
                    <a:pt x="13" y="46"/>
                    <a:pt x="13" y="46"/>
                    <a:pt x="13" y="46"/>
                  </a:cubicBezTo>
                  <a:cubicBezTo>
                    <a:pt x="13" y="47"/>
                    <a:pt x="14" y="47"/>
                    <a:pt x="14" y="48"/>
                  </a:cubicBezTo>
                  <a:cubicBezTo>
                    <a:pt x="14" y="48"/>
                    <a:pt x="14" y="51"/>
                    <a:pt x="14" y="52"/>
                  </a:cubicBezTo>
                  <a:cubicBezTo>
                    <a:pt x="14" y="53"/>
                    <a:pt x="14" y="53"/>
                    <a:pt x="14" y="53"/>
                  </a:cubicBezTo>
                  <a:cubicBezTo>
                    <a:pt x="14" y="53"/>
                    <a:pt x="14" y="53"/>
                    <a:pt x="14" y="53"/>
                  </a:cubicBezTo>
                  <a:cubicBezTo>
                    <a:pt x="14" y="54"/>
                    <a:pt x="14" y="54"/>
                    <a:pt x="14" y="54"/>
                  </a:cubicBezTo>
                  <a:cubicBezTo>
                    <a:pt x="14" y="54"/>
                    <a:pt x="14" y="54"/>
                    <a:pt x="14" y="54"/>
                  </a:cubicBezTo>
                  <a:cubicBezTo>
                    <a:pt x="14" y="55"/>
                    <a:pt x="14" y="56"/>
                    <a:pt x="14" y="56"/>
                  </a:cubicBezTo>
                  <a:cubicBezTo>
                    <a:pt x="14" y="57"/>
                    <a:pt x="14" y="57"/>
                    <a:pt x="14" y="57"/>
                  </a:cubicBezTo>
                  <a:cubicBezTo>
                    <a:pt x="14" y="57"/>
                    <a:pt x="14" y="57"/>
                    <a:pt x="14" y="57"/>
                  </a:cubicBezTo>
                  <a:cubicBezTo>
                    <a:pt x="14" y="57"/>
                    <a:pt x="15" y="58"/>
                    <a:pt x="15" y="58"/>
                  </a:cubicBezTo>
                  <a:cubicBezTo>
                    <a:pt x="15" y="59"/>
                    <a:pt x="15" y="59"/>
                    <a:pt x="15" y="59"/>
                  </a:cubicBezTo>
                  <a:cubicBezTo>
                    <a:pt x="15" y="59"/>
                    <a:pt x="15" y="59"/>
                    <a:pt x="15" y="59"/>
                  </a:cubicBezTo>
                  <a:cubicBezTo>
                    <a:pt x="15" y="60"/>
                    <a:pt x="15" y="60"/>
                    <a:pt x="15" y="60"/>
                  </a:cubicBezTo>
                  <a:cubicBezTo>
                    <a:pt x="15" y="61"/>
                    <a:pt x="15" y="61"/>
                    <a:pt x="15" y="61"/>
                  </a:cubicBezTo>
                  <a:cubicBezTo>
                    <a:pt x="15" y="61"/>
                    <a:pt x="15" y="61"/>
                    <a:pt x="15" y="61"/>
                  </a:cubicBezTo>
                  <a:cubicBezTo>
                    <a:pt x="15" y="62"/>
                    <a:pt x="15" y="62"/>
                    <a:pt x="15" y="62"/>
                  </a:cubicBezTo>
                  <a:cubicBezTo>
                    <a:pt x="15" y="62"/>
                    <a:pt x="15" y="62"/>
                    <a:pt x="15" y="62"/>
                  </a:cubicBezTo>
                  <a:cubicBezTo>
                    <a:pt x="15" y="62"/>
                    <a:pt x="15" y="62"/>
                    <a:pt x="15" y="62"/>
                  </a:cubicBezTo>
                  <a:cubicBezTo>
                    <a:pt x="15" y="63"/>
                    <a:pt x="16" y="64"/>
                    <a:pt x="16" y="64"/>
                  </a:cubicBezTo>
                  <a:cubicBezTo>
                    <a:pt x="16" y="65"/>
                    <a:pt x="16" y="65"/>
                    <a:pt x="16" y="65"/>
                  </a:cubicBezTo>
                  <a:cubicBezTo>
                    <a:pt x="16" y="65"/>
                    <a:pt x="16" y="65"/>
                    <a:pt x="16" y="65"/>
                  </a:cubicBezTo>
                  <a:cubicBezTo>
                    <a:pt x="16" y="65"/>
                    <a:pt x="16" y="65"/>
                    <a:pt x="16" y="65"/>
                  </a:cubicBezTo>
                  <a:cubicBezTo>
                    <a:pt x="17" y="65"/>
                    <a:pt x="17" y="65"/>
                    <a:pt x="17" y="65"/>
                  </a:cubicBezTo>
                  <a:cubicBezTo>
                    <a:pt x="17" y="66"/>
                    <a:pt x="17" y="66"/>
                    <a:pt x="18" y="67"/>
                  </a:cubicBezTo>
                  <a:cubicBezTo>
                    <a:pt x="18" y="67"/>
                    <a:pt x="18" y="67"/>
                    <a:pt x="18" y="67"/>
                  </a:cubicBezTo>
                  <a:cubicBezTo>
                    <a:pt x="18" y="66"/>
                    <a:pt x="17" y="66"/>
                    <a:pt x="17" y="66"/>
                  </a:cubicBezTo>
                  <a:cubicBezTo>
                    <a:pt x="17" y="65"/>
                    <a:pt x="17" y="65"/>
                    <a:pt x="17" y="65"/>
                  </a:cubicBezTo>
                  <a:cubicBezTo>
                    <a:pt x="17" y="65"/>
                    <a:pt x="17" y="65"/>
                    <a:pt x="17" y="65"/>
                  </a:cubicBezTo>
                  <a:cubicBezTo>
                    <a:pt x="17" y="65"/>
                    <a:pt x="17" y="65"/>
                    <a:pt x="17" y="65"/>
                  </a:cubicBezTo>
                  <a:cubicBezTo>
                    <a:pt x="17" y="65"/>
                    <a:pt x="17" y="64"/>
                    <a:pt x="17" y="64"/>
                  </a:cubicBezTo>
                  <a:cubicBezTo>
                    <a:pt x="16" y="64"/>
                    <a:pt x="16" y="64"/>
                    <a:pt x="16" y="64"/>
                  </a:cubicBezTo>
                  <a:cubicBezTo>
                    <a:pt x="17" y="63"/>
                    <a:pt x="17" y="63"/>
                    <a:pt x="17" y="63"/>
                  </a:cubicBezTo>
                  <a:cubicBezTo>
                    <a:pt x="17" y="62"/>
                    <a:pt x="16" y="62"/>
                    <a:pt x="16" y="62"/>
                  </a:cubicBezTo>
                  <a:cubicBezTo>
                    <a:pt x="17" y="62"/>
                    <a:pt x="17" y="62"/>
                    <a:pt x="17" y="62"/>
                  </a:cubicBezTo>
                  <a:cubicBezTo>
                    <a:pt x="17" y="61"/>
                    <a:pt x="17" y="61"/>
                    <a:pt x="17" y="61"/>
                  </a:cubicBezTo>
                  <a:cubicBezTo>
                    <a:pt x="17" y="61"/>
                    <a:pt x="17" y="61"/>
                    <a:pt x="17" y="61"/>
                  </a:cubicBezTo>
                  <a:cubicBezTo>
                    <a:pt x="17" y="60"/>
                    <a:pt x="17" y="60"/>
                    <a:pt x="17" y="60"/>
                  </a:cubicBezTo>
                  <a:cubicBezTo>
                    <a:pt x="17" y="60"/>
                    <a:pt x="17" y="60"/>
                    <a:pt x="17" y="60"/>
                  </a:cubicBezTo>
                  <a:cubicBezTo>
                    <a:pt x="17" y="60"/>
                    <a:pt x="17" y="60"/>
                    <a:pt x="17" y="60"/>
                  </a:cubicBezTo>
                  <a:cubicBezTo>
                    <a:pt x="17" y="59"/>
                    <a:pt x="17" y="59"/>
                    <a:pt x="17" y="59"/>
                  </a:cubicBezTo>
                  <a:cubicBezTo>
                    <a:pt x="18" y="59"/>
                    <a:pt x="18" y="59"/>
                    <a:pt x="18" y="59"/>
                  </a:cubicBezTo>
                  <a:cubicBezTo>
                    <a:pt x="18" y="59"/>
                    <a:pt x="18" y="59"/>
                    <a:pt x="18" y="58"/>
                  </a:cubicBezTo>
                  <a:cubicBezTo>
                    <a:pt x="18" y="58"/>
                    <a:pt x="17" y="56"/>
                    <a:pt x="18" y="56"/>
                  </a:cubicBezTo>
                  <a:cubicBezTo>
                    <a:pt x="18" y="56"/>
                    <a:pt x="18" y="56"/>
                    <a:pt x="18" y="56"/>
                  </a:cubicBezTo>
                  <a:cubicBezTo>
                    <a:pt x="18" y="56"/>
                    <a:pt x="18" y="56"/>
                    <a:pt x="18" y="56"/>
                  </a:cubicBezTo>
                  <a:cubicBezTo>
                    <a:pt x="18" y="56"/>
                    <a:pt x="18" y="57"/>
                    <a:pt x="18" y="58"/>
                  </a:cubicBezTo>
                  <a:cubicBezTo>
                    <a:pt x="19" y="57"/>
                    <a:pt x="19" y="57"/>
                    <a:pt x="19" y="57"/>
                  </a:cubicBezTo>
                  <a:cubicBezTo>
                    <a:pt x="19" y="57"/>
                    <a:pt x="19" y="56"/>
                    <a:pt x="19" y="56"/>
                  </a:cubicBezTo>
                  <a:cubicBezTo>
                    <a:pt x="19" y="55"/>
                    <a:pt x="19" y="55"/>
                    <a:pt x="19" y="55"/>
                  </a:cubicBezTo>
                  <a:cubicBezTo>
                    <a:pt x="19" y="56"/>
                    <a:pt x="19" y="56"/>
                    <a:pt x="19" y="56"/>
                  </a:cubicBezTo>
                  <a:cubicBezTo>
                    <a:pt x="19" y="56"/>
                    <a:pt x="19" y="56"/>
                    <a:pt x="19" y="56"/>
                  </a:cubicBezTo>
                  <a:cubicBezTo>
                    <a:pt x="19" y="56"/>
                    <a:pt x="19" y="56"/>
                    <a:pt x="19" y="56"/>
                  </a:cubicBezTo>
                  <a:cubicBezTo>
                    <a:pt x="19" y="55"/>
                    <a:pt x="19" y="55"/>
                    <a:pt x="19" y="55"/>
                  </a:cubicBezTo>
                  <a:cubicBezTo>
                    <a:pt x="20" y="54"/>
                    <a:pt x="19" y="54"/>
                    <a:pt x="20" y="53"/>
                  </a:cubicBezTo>
                  <a:cubicBezTo>
                    <a:pt x="20" y="53"/>
                    <a:pt x="20" y="53"/>
                    <a:pt x="20" y="53"/>
                  </a:cubicBezTo>
                  <a:cubicBezTo>
                    <a:pt x="20" y="53"/>
                    <a:pt x="20" y="53"/>
                    <a:pt x="20" y="53"/>
                  </a:cubicBezTo>
                  <a:cubicBezTo>
                    <a:pt x="20" y="53"/>
                    <a:pt x="20" y="53"/>
                    <a:pt x="20" y="53"/>
                  </a:cubicBezTo>
                  <a:cubicBezTo>
                    <a:pt x="21" y="52"/>
                    <a:pt x="21" y="52"/>
                    <a:pt x="21" y="52"/>
                  </a:cubicBezTo>
                  <a:cubicBezTo>
                    <a:pt x="21" y="52"/>
                    <a:pt x="21" y="52"/>
                    <a:pt x="21" y="52"/>
                  </a:cubicBezTo>
                  <a:cubicBezTo>
                    <a:pt x="22" y="50"/>
                    <a:pt x="22" y="50"/>
                    <a:pt x="22" y="49"/>
                  </a:cubicBezTo>
                  <a:cubicBezTo>
                    <a:pt x="22" y="47"/>
                    <a:pt x="22" y="47"/>
                    <a:pt x="22" y="47"/>
                  </a:cubicBezTo>
                  <a:cubicBezTo>
                    <a:pt x="22" y="47"/>
                    <a:pt x="22" y="47"/>
                    <a:pt x="22" y="47"/>
                  </a:cubicBezTo>
                  <a:cubicBezTo>
                    <a:pt x="22" y="46"/>
                    <a:pt x="22" y="46"/>
                    <a:pt x="22" y="46"/>
                  </a:cubicBezTo>
                  <a:cubicBezTo>
                    <a:pt x="22" y="46"/>
                    <a:pt x="22" y="46"/>
                    <a:pt x="22" y="46"/>
                  </a:cubicBezTo>
                  <a:cubicBezTo>
                    <a:pt x="22" y="46"/>
                    <a:pt x="23" y="44"/>
                    <a:pt x="23" y="44"/>
                  </a:cubicBezTo>
                  <a:cubicBezTo>
                    <a:pt x="22" y="43"/>
                    <a:pt x="22" y="43"/>
                    <a:pt x="22" y="43"/>
                  </a:cubicBezTo>
                  <a:cubicBezTo>
                    <a:pt x="22" y="43"/>
                    <a:pt x="22" y="43"/>
                    <a:pt x="22" y="43"/>
                  </a:cubicBezTo>
                  <a:cubicBezTo>
                    <a:pt x="21" y="42"/>
                    <a:pt x="21" y="43"/>
                    <a:pt x="20" y="42"/>
                  </a:cubicBezTo>
                  <a:cubicBezTo>
                    <a:pt x="20" y="41"/>
                    <a:pt x="20" y="41"/>
                    <a:pt x="20" y="41"/>
                  </a:cubicBezTo>
                  <a:cubicBezTo>
                    <a:pt x="20" y="41"/>
                    <a:pt x="20" y="41"/>
                    <a:pt x="20"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8" y="41"/>
                    <a:pt x="18" y="41"/>
                    <a:pt x="18" y="41"/>
                  </a:cubicBezTo>
                  <a:cubicBezTo>
                    <a:pt x="19" y="40"/>
                    <a:pt x="19" y="40"/>
                    <a:pt x="19" y="40"/>
                  </a:cubicBezTo>
                  <a:cubicBezTo>
                    <a:pt x="19" y="39"/>
                    <a:pt x="19" y="39"/>
                    <a:pt x="19" y="38"/>
                  </a:cubicBezTo>
                  <a:cubicBezTo>
                    <a:pt x="19" y="38"/>
                    <a:pt x="19" y="38"/>
                    <a:pt x="19" y="38"/>
                  </a:cubicBezTo>
                  <a:cubicBezTo>
                    <a:pt x="19" y="38"/>
                    <a:pt x="19" y="38"/>
                    <a:pt x="19" y="38"/>
                  </a:cubicBezTo>
                  <a:cubicBezTo>
                    <a:pt x="18" y="38"/>
                    <a:pt x="18" y="38"/>
                    <a:pt x="17" y="37"/>
                  </a:cubicBezTo>
                  <a:cubicBezTo>
                    <a:pt x="17" y="38"/>
                    <a:pt x="17" y="38"/>
                    <a:pt x="17" y="38"/>
                  </a:cubicBezTo>
                  <a:cubicBezTo>
                    <a:pt x="16" y="37"/>
                    <a:pt x="17" y="37"/>
                    <a:pt x="17" y="37"/>
                  </a:cubicBezTo>
                  <a:cubicBezTo>
                    <a:pt x="17" y="36"/>
                    <a:pt x="17" y="36"/>
                    <a:pt x="17" y="36"/>
                  </a:cubicBezTo>
                  <a:cubicBezTo>
                    <a:pt x="16" y="36"/>
                    <a:pt x="16" y="36"/>
                    <a:pt x="16" y="36"/>
                  </a:cubicBezTo>
                  <a:cubicBezTo>
                    <a:pt x="16" y="36"/>
                    <a:pt x="16" y="36"/>
                    <a:pt x="16" y="36"/>
                  </a:cubicBezTo>
                  <a:cubicBezTo>
                    <a:pt x="16" y="35"/>
                    <a:pt x="16" y="35"/>
                    <a:pt x="15" y="35"/>
                  </a:cubicBezTo>
                  <a:cubicBezTo>
                    <a:pt x="15" y="35"/>
                    <a:pt x="15" y="35"/>
                    <a:pt x="15" y="35"/>
                  </a:cubicBezTo>
                  <a:cubicBezTo>
                    <a:pt x="14" y="34"/>
                    <a:pt x="14" y="34"/>
                    <a:pt x="14" y="34"/>
                  </a:cubicBezTo>
                  <a:cubicBezTo>
                    <a:pt x="14" y="34"/>
                    <a:pt x="14" y="34"/>
                    <a:pt x="14" y="34"/>
                  </a:cubicBezTo>
                  <a:cubicBezTo>
                    <a:pt x="14" y="35"/>
                    <a:pt x="14" y="35"/>
                    <a:pt x="14" y="35"/>
                  </a:cubicBezTo>
                  <a:cubicBezTo>
                    <a:pt x="14" y="35"/>
                    <a:pt x="14" y="35"/>
                    <a:pt x="14" y="35"/>
                  </a:cubicBezTo>
                  <a:cubicBezTo>
                    <a:pt x="13" y="34"/>
                    <a:pt x="13" y="34"/>
                    <a:pt x="13" y="34"/>
                  </a:cubicBezTo>
                  <a:cubicBezTo>
                    <a:pt x="13" y="34"/>
                    <a:pt x="13" y="34"/>
                    <a:pt x="13" y="34"/>
                  </a:cubicBezTo>
                  <a:cubicBezTo>
                    <a:pt x="13" y="35"/>
                    <a:pt x="13" y="35"/>
                    <a:pt x="13" y="35"/>
                  </a:cubicBezTo>
                  <a:cubicBezTo>
                    <a:pt x="13" y="35"/>
                    <a:pt x="13" y="35"/>
                    <a:pt x="13" y="35"/>
                  </a:cubicBezTo>
                  <a:cubicBezTo>
                    <a:pt x="13" y="35"/>
                    <a:pt x="13" y="35"/>
                    <a:pt x="13" y="35"/>
                  </a:cubicBezTo>
                  <a:cubicBezTo>
                    <a:pt x="12" y="36"/>
                    <a:pt x="12" y="36"/>
                    <a:pt x="12" y="36"/>
                  </a:cubicBezTo>
                  <a:cubicBezTo>
                    <a:pt x="12" y="35"/>
                    <a:pt x="12" y="35"/>
                    <a:pt x="12" y="35"/>
                  </a:cubicBezTo>
                  <a:cubicBezTo>
                    <a:pt x="12" y="35"/>
                    <a:pt x="11" y="35"/>
                    <a:pt x="11" y="34"/>
                  </a:cubicBezTo>
                  <a:cubicBezTo>
                    <a:pt x="11" y="34"/>
                    <a:pt x="11" y="33"/>
                    <a:pt x="11" y="33"/>
                  </a:cubicBezTo>
                  <a:cubicBezTo>
                    <a:pt x="11" y="33"/>
                    <a:pt x="11" y="33"/>
                    <a:pt x="11" y="33"/>
                  </a:cubicBezTo>
                  <a:cubicBezTo>
                    <a:pt x="10" y="32"/>
                    <a:pt x="10" y="32"/>
                    <a:pt x="10" y="32"/>
                  </a:cubicBezTo>
                  <a:cubicBezTo>
                    <a:pt x="10" y="32"/>
                    <a:pt x="10" y="32"/>
                    <a:pt x="10" y="32"/>
                  </a:cubicBezTo>
                  <a:cubicBezTo>
                    <a:pt x="10" y="32"/>
                    <a:pt x="10" y="32"/>
                    <a:pt x="10" y="32"/>
                  </a:cubicBezTo>
                  <a:cubicBezTo>
                    <a:pt x="10" y="31"/>
                    <a:pt x="10" y="31"/>
                    <a:pt x="10" y="31"/>
                  </a:cubicBezTo>
                  <a:cubicBezTo>
                    <a:pt x="10" y="31"/>
                    <a:pt x="10" y="31"/>
                    <a:pt x="10" y="31"/>
                  </a:cubicBezTo>
                  <a:cubicBezTo>
                    <a:pt x="11" y="30"/>
                    <a:pt x="11" y="30"/>
                    <a:pt x="11" y="30"/>
                  </a:cubicBezTo>
                  <a:cubicBezTo>
                    <a:pt x="10" y="30"/>
                    <a:pt x="10" y="30"/>
                    <a:pt x="10" y="30"/>
                  </a:cubicBezTo>
                  <a:cubicBezTo>
                    <a:pt x="10" y="31"/>
                    <a:pt x="10" y="31"/>
                    <a:pt x="10" y="31"/>
                  </a:cubicBezTo>
                  <a:cubicBezTo>
                    <a:pt x="9" y="31"/>
                    <a:pt x="9" y="31"/>
                    <a:pt x="9" y="31"/>
                  </a:cubicBezTo>
                  <a:cubicBezTo>
                    <a:pt x="9" y="31"/>
                    <a:pt x="9" y="31"/>
                    <a:pt x="9" y="31"/>
                  </a:cubicBezTo>
                  <a:cubicBezTo>
                    <a:pt x="8" y="30"/>
                    <a:pt x="8" y="30"/>
                    <a:pt x="8" y="29"/>
                  </a:cubicBezTo>
                  <a:cubicBezTo>
                    <a:pt x="9" y="28"/>
                    <a:pt x="9" y="28"/>
                    <a:pt x="9" y="28"/>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10" y="26"/>
                    <a:pt x="10" y="26"/>
                    <a:pt x="10" y="26"/>
                  </a:cubicBezTo>
                  <a:cubicBezTo>
                    <a:pt x="10" y="27"/>
                    <a:pt x="10" y="27"/>
                    <a:pt x="10" y="27"/>
                  </a:cubicBezTo>
                  <a:cubicBezTo>
                    <a:pt x="10" y="27"/>
                    <a:pt x="10" y="27"/>
                    <a:pt x="10" y="27"/>
                  </a:cubicBezTo>
                  <a:cubicBezTo>
                    <a:pt x="11" y="26"/>
                    <a:pt x="11" y="26"/>
                    <a:pt x="11" y="26"/>
                  </a:cubicBezTo>
                  <a:cubicBezTo>
                    <a:pt x="12" y="26"/>
                    <a:pt x="12" y="27"/>
                    <a:pt x="12" y="27"/>
                  </a:cubicBezTo>
                  <a:cubicBezTo>
                    <a:pt x="12" y="28"/>
                    <a:pt x="12" y="28"/>
                    <a:pt x="12" y="28"/>
                  </a:cubicBezTo>
                  <a:cubicBezTo>
                    <a:pt x="12" y="28"/>
                    <a:pt x="12" y="28"/>
                    <a:pt x="12" y="28"/>
                  </a:cubicBezTo>
                  <a:cubicBezTo>
                    <a:pt x="12" y="28"/>
                    <a:pt x="12" y="28"/>
                    <a:pt x="12" y="28"/>
                  </a:cubicBezTo>
                  <a:cubicBezTo>
                    <a:pt x="13" y="27"/>
                    <a:pt x="12" y="27"/>
                    <a:pt x="12" y="26"/>
                  </a:cubicBezTo>
                  <a:cubicBezTo>
                    <a:pt x="12" y="25"/>
                    <a:pt x="14" y="24"/>
                    <a:pt x="14" y="23"/>
                  </a:cubicBezTo>
                  <a:cubicBezTo>
                    <a:pt x="14" y="23"/>
                    <a:pt x="14" y="23"/>
                    <a:pt x="14" y="23"/>
                  </a:cubicBezTo>
                  <a:cubicBezTo>
                    <a:pt x="14" y="23"/>
                    <a:pt x="14" y="23"/>
                    <a:pt x="14" y="23"/>
                  </a:cubicBezTo>
                  <a:cubicBezTo>
                    <a:pt x="14" y="23"/>
                    <a:pt x="14" y="23"/>
                    <a:pt x="14" y="23"/>
                  </a:cubicBezTo>
                  <a:cubicBezTo>
                    <a:pt x="14" y="22"/>
                    <a:pt x="14" y="22"/>
                    <a:pt x="14" y="22"/>
                  </a:cubicBezTo>
                  <a:cubicBezTo>
                    <a:pt x="14" y="23"/>
                    <a:pt x="14" y="23"/>
                    <a:pt x="14" y="23"/>
                  </a:cubicBezTo>
                  <a:cubicBezTo>
                    <a:pt x="14" y="22"/>
                    <a:pt x="14" y="22"/>
                    <a:pt x="14" y="22"/>
                  </a:cubicBezTo>
                  <a:cubicBezTo>
                    <a:pt x="14" y="21"/>
                    <a:pt x="14" y="21"/>
                    <a:pt x="14" y="21"/>
                  </a:cubicBezTo>
                  <a:cubicBezTo>
                    <a:pt x="14" y="22"/>
                    <a:pt x="14" y="22"/>
                    <a:pt x="14" y="22"/>
                  </a:cubicBezTo>
                  <a:cubicBezTo>
                    <a:pt x="15" y="21"/>
                    <a:pt x="15" y="21"/>
                    <a:pt x="15" y="21"/>
                  </a:cubicBezTo>
                  <a:cubicBezTo>
                    <a:pt x="15" y="20"/>
                    <a:pt x="15" y="21"/>
                    <a:pt x="15" y="20"/>
                  </a:cubicBezTo>
                  <a:cubicBezTo>
                    <a:pt x="16" y="20"/>
                    <a:pt x="16" y="20"/>
                    <a:pt x="16" y="20"/>
                  </a:cubicBezTo>
                  <a:cubicBezTo>
                    <a:pt x="16" y="19"/>
                    <a:pt x="16" y="19"/>
                    <a:pt x="16" y="19"/>
                  </a:cubicBezTo>
                  <a:cubicBezTo>
                    <a:pt x="16" y="19"/>
                    <a:pt x="16" y="19"/>
                    <a:pt x="16" y="19"/>
                  </a:cubicBezTo>
                  <a:cubicBezTo>
                    <a:pt x="17" y="18"/>
                    <a:pt x="17"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8" y="18"/>
                    <a:pt x="18" y="18"/>
                    <a:pt x="18" y="18"/>
                  </a:cubicBezTo>
                  <a:cubicBezTo>
                    <a:pt x="18" y="18"/>
                    <a:pt x="18" y="18"/>
                    <a:pt x="18" y="18"/>
                  </a:cubicBezTo>
                  <a:cubicBezTo>
                    <a:pt x="17" y="18"/>
                    <a:pt x="17" y="18"/>
                    <a:pt x="17" y="18"/>
                  </a:cubicBezTo>
                  <a:cubicBezTo>
                    <a:pt x="17" y="17"/>
                    <a:pt x="17" y="17"/>
                    <a:pt x="17" y="17"/>
                  </a:cubicBezTo>
                  <a:cubicBezTo>
                    <a:pt x="17" y="17"/>
                    <a:pt x="17" y="17"/>
                    <a:pt x="17" y="17"/>
                  </a:cubicBezTo>
                  <a:cubicBezTo>
                    <a:pt x="17" y="17"/>
                    <a:pt x="17" y="17"/>
                    <a:pt x="17" y="17"/>
                  </a:cubicBezTo>
                  <a:cubicBezTo>
                    <a:pt x="17" y="16"/>
                    <a:pt x="17" y="16"/>
                    <a:pt x="17" y="16"/>
                  </a:cubicBezTo>
                  <a:cubicBezTo>
                    <a:pt x="16" y="17"/>
                    <a:pt x="16" y="17"/>
                    <a:pt x="16" y="17"/>
                  </a:cubicBezTo>
                  <a:cubicBezTo>
                    <a:pt x="16" y="18"/>
                    <a:pt x="16" y="18"/>
                    <a:pt x="16" y="18"/>
                  </a:cubicBezTo>
                  <a:cubicBezTo>
                    <a:pt x="16" y="18"/>
                    <a:pt x="16" y="18"/>
                    <a:pt x="16" y="18"/>
                  </a:cubicBezTo>
                  <a:cubicBezTo>
                    <a:pt x="16" y="17"/>
                    <a:pt x="16" y="17"/>
                    <a:pt x="16" y="17"/>
                  </a:cubicBezTo>
                  <a:cubicBezTo>
                    <a:pt x="17" y="17"/>
                    <a:pt x="17" y="17"/>
                    <a:pt x="17" y="17"/>
                  </a:cubicBezTo>
                  <a:cubicBezTo>
                    <a:pt x="17" y="16"/>
                    <a:pt x="18" y="16"/>
                    <a:pt x="18" y="16"/>
                  </a:cubicBezTo>
                  <a:cubicBezTo>
                    <a:pt x="18" y="16"/>
                    <a:pt x="18" y="16"/>
                    <a:pt x="18" y="16"/>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20" y="15"/>
                  </a:cubicBezTo>
                  <a:cubicBezTo>
                    <a:pt x="20"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2"/>
                    <a:pt x="19" y="11"/>
                  </a:cubicBezTo>
                  <a:cubicBezTo>
                    <a:pt x="19" y="11"/>
                    <a:pt x="19" y="11"/>
                    <a:pt x="19" y="11"/>
                  </a:cubicBezTo>
                  <a:cubicBezTo>
                    <a:pt x="19" y="11"/>
                    <a:pt x="19" y="11"/>
                    <a:pt x="19" y="11"/>
                  </a:cubicBezTo>
                  <a:cubicBezTo>
                    <a:pt x="18" y="12"/>
                    <a:pt x="18" y="12"/>
                    <a:pt x="18" y="12"/>
                  </a:cubicBezTo>
                  <a:cubicBezTo>
                    <a:pt x="17" y="12"/>
                    <a:pt x="17" y="12"/>
                    <a:pt x="17" y="12"/>
                  </a:cubicBezTo>
                  <a:cubicBezTo>
                    <a:pt x="18" y="12"/>
                    <a:pt x="18" y="12"/>
                    <a:pt x="18" y="12"/>
                  </a:cubicBezTo>
                  <a:cubicBezTo>
                    <a:pt x="17" y="11"/>
                    <a:pt x="17" y="11"/>
                    <a:pt x="17" y="11"/>
                  </a:cubicBezTo>
                  <a:cubicBezTo>
                    <a:pt x="18" y="11"/>
                    <a:pt x="18" y="11"/>
                    <a:pt x="18" y="11"/>
                  </a:cubicBezTo>
                  <a:cubicBezTo>
                    <a:pt x="17" y="11"/>
                    <a:pt x="17" y="11"/>
                    <a:pt x="17" y="11"/>
                  </a:cubicBezTo>
                  <a:cubicBezTo>
                    <a:pt x="16" y="11"/>
                    <a:pt x="16" y="11"/>
                    <a:pt x="16" y="11"/>
                  </a:cubicBezTo>
                  <a:cubicBezTo>
                    <a:pt x="16" y="11"/>
                    <a:pt x="16" y="11"/>
                    <a:pt x="16" y="12"/>
                  </a:cubicBezTo>
                  <a:cubicBezTo>
                    <a:pt x="16" y="12"/>
                    <a:pt x="16" y="12"/>
                    <a:pt x="16" y="12"/>
                  </a:cubicBezTo>
                  <a:cubicBezTo>
                    <a:pt x="16" y="13"/>
                    <a:pt x="16" y="13"/>
                    <a:pt x="16" y="13"/>
                  </a:cubicBezTo>
                  <a:cubicBezTo>
                    <a:pt x="16" y="14"/>
                    <a:pt x="15" y="14"/>
                    <a:pt x="15" y="14"/>
                  </a:cubicBezTo>
                  <a:cubicBezTo>
                    <a:pt x="15" y="15"/>
                    <a:pt x="15" y="15"/>
                    <a:pt x="15" y="15"/>
                  </a:cubicBezTo>
                  <a:cubicBezTo>
                    <a:pt x="15" y="16"/>
                    <a:pt x="15" y="16"/>
                    <a:pt x="15" y="16"/>
                  </a:cubicBezTo>
                  <a:cubicBezTo>
                    <a:pt x="15" y="16"/>
                    <a:pt x="15" y="16"/>
                    <a:pt x="15" y="16"/>
                  </a:cubicBezTo>
                  <a:cubicBezTo>
                    <a:pt x="14" y="16"/>
                    <a:pt x="14" y="16"/>
                    <a:pt x="14" y="16"/>
                  </a:cubicBezTo>
                  <a:cubicBezTo>
                    <a:pt x="14" y="15"/>
                    <a:pt x="14" y="15"/>
                    <a:pt x="15" y="14"/>
                  </a:cubicBezTo>
                  <a:cubicBezTo>
                    <a:pt x="15" y="14"/>
                    <a:pt x="15" y="14"/>
                    <a:pt x="15" y="14"/>
                  </a:cubicBezTo>
                  <a:cubicBezTo>
                    <a:pt x="14" y="14"/>
                    <a:pt x="14" y="14"/>
                    <a:pt x="14" y="14"/>
                  </a:cubicBezTo>
                  <a:cubicBezTo>
                    <a:pt x="14" y="15"/>
                    <a:pt x="14" y="15"/>
                    <a:pt x="14" y="15"/>
                  </a:cubicBezTo>
                  <a:cubicBezTo>
                    <a:pt x="13" y="14"/>
                    <a:pt x="13" y="14"/>
                    <a:pt x="13" y="14"/>
                  </a:cubicBezTo>
                  <a:cubicBezTo>
                    <a:pt x="13" y="13"/>
                    <a:pt x="13" y="13"/>
                    <a:pt x="13" y="13"/>
                  </a:cubicBezTo>
                  <a:cubicBezTo>
                    <a:pt x="13" y="13"/>
                    <a:pt x="13" y="12"/>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0"/>
                    <a:pt x="15" y="10"/>
                    <a:pt x="15" y="10"/>
                  </a:cubicBezTo>
                  <a:cubicBezTo>
                    <a:pt x="15" y="10"/>
                    <a:pt x="15" y="10"/>
                    <a:pt x="15" y="10"/>
                  </a:cubicBezTo>
                  <a:cubicBezTo>
                    <a:pt x="15" y="9"/>
                    <a:pt x="15" y="9"/>
                    <a:pt x="15" y="9"/>
                  </a:cubicBezTo>
                  <a:cubicBezTo>
                    <a:pt x="15" y="10"/>
                    <a:pt x="15" y="10"/>
                    <a:pt x="15" y="10"/>
                  </a:cubicBezTo>
                  <a:cubicBezTo>
                    <a:pt x="16" y="10"/>
                    <a:pt x="16" y="10"/>
                    <a:pt x="16" y="10"/>
                  </a:cubicBezTo>
                  <a:cubicBezTo>
                    <a:pt x="16" y="10"/>
                    <a:pt x="16" y="10"/>
                    <a:pt x="16" y="10"/>
                  </a:cubicBezTo>
                  <a:cubicBezTo>
                    <a:pt x="16" y="9"/>
                    <a:pt x="16" y="9"/>
                    <a:pt x="16"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7" y="8"/>
                    <a:pt x="17" y="8"/>
                    <a:pt x="17" y="8"/>
                  </a:cubicBezTo>
                  <a:cubicBezTo>
                    <a:pt x="17" y="8"/>
                    <a:pt x="17" y="8"/>
                    <a:pt x="17" y="8"/>
                  </a:cubicBezTo>
                  <a:cubicBezTo>
                    <a:pt x="17" y="7"/>
                    <a:pt x="17" y="7"/>
                    <a:pt x="17" y="7"/>
                  </a:cubicBezTo>
                  <a:cubicBezTo>
                    <a:pt x="16" y="8"/>
                    <a:pt x="16" y="8"/>
                    <a:pt x="16" y="8"/>
                  </a:cubicBezTo>
                  <a:cubicBezTo>
                    <a:pt x="16" y="8"/>
                    <a:pt x="16" y="9"/>
                    <a:pt x="16" y="9"/>
                  </a:cubicBezTo>
                  <a:cubicBezTo>
                    <a:pt x="16" y="9"/>
                    <a:pt x="16" y="9"/>
                    <a:pt x="16" y="9"/>
                  </a:cubicBezTo>
                  <a:cubicBezTo>
                    <a:pt x="16" y="8"/>
                    <a:pt x="16" y="8"/>
                    <a:pt x="16" y="8"/>
                  </a:cubicBezTo>
                  <a:cubicBezTo>
                    <a:pt x="15" y="8"/>
                    <a:pt x="15" y="8"/>
                    <a:pt x="15" y="8"/>
                  </a:cubicBezTo>
                  <a:cubicBezTo>
                    <a:pt x="15" y="7"/>
                    <a:pt x="15" y="7"/>
                    <a:pt x="15" y="7"/>
                  </a:cubicBezTo>
                  <a:moveTo>
                    <a:pt x="15" y="7"/>
                  </a:moveTo>
                  <a:cubicBezTo>
                    <a:pt x="14" y="7"/>
                    <a:pt x="14" y="7"/>
                    <a:pt x="14" y="7"/>
                  </a:cubicBezTo>
                  <a:cubicBezTo>
                    <a:pt x="14" y="7"/>
                    <a:pt x="14" y="7"/>
                    <a:pt x="14" y="7"/>
                  </a:cubicBezTo>
                  <a:cubicBezTo>
                    <a:pt x="15" y="7"/>
                    <a:pt x="15" y="7"/>
                    <a:pt x="15" y="7"/>
                  </a:cubicBezTo>
                  <a:cubicBezTo>
                    <a:pt x="15" y="7"/>
                    <a:pt x="15" y="7"/>
                    <a:pt x="15" y="7"/>
                  </a:cubicBezTo>
                  <a:cubicBezTo>
                    <a:pt x="15" y="7"/>
                    <a:pt x="15" y="7"/>
                    <a:pt x="15" y="7"/>
                  </a:cubicBezTo>
                  <a:moveTo>
                    <a:pt x="15" y="6"/>
                  </a:moveTo>
                  <a:cubicBezTo>
                    <a:pt x="15" y="7"/>
                    <a:pt x="15" y="7"/>
                    <a:pt x="15" y="7"/>
                  </a:cubicBezTo>
                  <a:cubicBezTo>
                    <a:pt x="16" y="7"/>
                    <a:pt x="16" y="7"/>
                    <a:pt x="16" y="7"/>
                  </a:cubicBezTo>
                  <a:cubicBezTo>
                    <a:pt x="15" y="6"/>
                    <a:pt x="15" y="6"/>
                    <a:pt x="15" y="6"/>
                  </a:cubicBezTo>
                  <a:moveTo>
                    <a:pt x="14" y="6"/>
                  </a:moveTo>
                  <a:cubicBezTo>
                    <a:pt x="13" y="6"/>
                    <a:pt x="13" y="6"/>
                    <a:pt x="13" y="6"/>
                  </a:cubicBezTo>
                  <a:cubicBezTo>
                    <a:pt x="13" y="7"/>
                    <a:pt x="13" y="7"/>
                    <a:pt x="13" y="7"/>
                  </a:cubicBezTo>
                  <a:cubicBezTo>
                    <a:pt x="12" y="7"/>
                    <a:pt x="12" y="7"/>
                    <a:pt x="12" y="7"/>
                  </a:cubicBezTo>
                  <a:cubicBezTo>
                    <a:pt x="13" y="6"/>
                    <a:pt x="13" y="6"/>
                    <a:pt x="13" y="6"/>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4" y="6"/>
                    <a:pt x="14" y="6"/>
                    <a:pt x="14" y="6"/>
                  </a:cubicBezTo>
                  <a:cubicBezTo>
                    <a:pt x="14" y="6"/>
                    <a:pt x="14" y="6"/>
                    <a:pt x="14" y="6"/>
                  </a:cubicBezTo>
                  <a:cubicBezTo>
                    <a:pt x="14" y="6"/>
                    <a:pt x="14" y="6"/>
                    <a:pt x="14" y="6"/>
                  </a:cubicBezTo>
                  <a:moveTo>
                    <a:pt x="18" y="6"/>
                  </a:moveTo>
                  <a:cubicBezTo>
                    <a:pt x="17" y="6"/>
                    <a:pt x="17" y="6"/>
                    <a:pt x="17" y="6"/>
                  </a:cubicBezTo>
                  <a:cubicBezTo>
                    <a:pt x="17" y="6"/>
                    <a:pt x="17" y="6"/>
                    <a:pt x="17" y="6"/>
                  </a:cubicBezTo>
                  <a:cubicBezTo>
                    <a:pt x="17" y="7"/>
                    <a:pt x="17" y="7"/>
                    <a:pt x="17" y="7"/>
                  </a:cubicBezTo>
                  <a:cubicBezTo>
                    <a:pt x="16" y="7"/>
                    <a:pt x="16" y="7"/>
                    <a:pt x="16" y="7"/>
                  </a:cubicBezTo>
                  <a:cubicBezTo>
                    <a:pt x="16" y="6"/>
                    <a:pt x="17" y="6"/>
                    <a:pt x="17" y="6"/>
                  </a:cubicBezTo>
                  <a:cubicBezTo>
                    <a:pt x="17" y="6"/>
                    <a:pt x="17" y="6"/>
                    <a:pt x="17" y="6"/>
                  </a:cubicBezTo>
                  <a:cubicBezTo>
                    <a:pt x="16" y="6"/>
                    <a:pt x="16" y="6"/>
                    <a:pt x="16" y="7"/>
                  </a:cubicBezTo>
                  <a:cubicBezTo>
                    <a:pt x="16" y="7"/>
                    <a:pt x="16" y="7"/>
                    <a:pt x="16" y="7"/>
                  </a:cubicBezTo>
                  <a:cubicBezTo>
                    <a:pt x="16" y="7"/>
                    <a:pt x="16" y="7"/>
                    <a:pt x="17" y="7"/>
                  </a:cubicBezTo>
                  <a:cubicBezTo>
                    <a:pt x="17" y="7"/>
                    <a:pt x="17" y="7"/>
                    <a:pt x="17" y="7"/>
                  </a:cubicBezTo>
                  <a:cubicBezTo>
                    <a:pt x="17" y="7"/>
                    <a:pt x="17" y="7"/>
                    <a:pt x="17"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9"/>
                    <a:pt x="18" y="9"/>
                    <a:pt x="18" y="9"/>
                  </a:cubicBezTo>
                  <a:cubicBezTo>
                    <a:pt x="18" y="9"/>
                    <a:pt x="18" y="9"/>
                    <a:pt x="18" y="9"/>
                  </a:cubicBezTo>
                  <a:cubicBezTo>
                    <a:pt x="17" y="9"/>
                    <a:pt x="17" y="9"/>
                    <a:pt x="17" y="9"/>
                  </a:cubicBezTo>
                  <a:cubicBezTo>
                    <a:pt x="17" y="9"/>
                    <a:pt x="17" y="9"/>
                    <a:pt x="17" y="9"/>
                  </a:cubicBezTo>
                  <a:cubicBezTo>
                    <a:pt x="17" y="10"/>
                    <a:pt x="17" y="10"/>
                    <a:pt x="17" y="10"/>
                  </a:cubicBezTo>
                  <a:cubicBezTo>
                    <a:pt x="17" y="10"/>
                    <a:pt x="17" y="10"/>
                    <a:pt x="17" y="10"/>
                  </a:cubicBezTo>
                  <a:cubicBezTo>
                    <a:pt x="17" y="10"/>
                    <a:pt x="18" y="10"/>
                    <a:pt x="19" y="10"/>
                  </a:cubicBezTo>
                  <a:cubicBezTo>
                    <a:pt x="19" y="10"/>
                    <a:pt x="19" y="10"/>
                    <a:pt x="19" y="10"/>
                  </a:cubicBezTo>
                  <a:cubicBezTo>
                    <a:pt x="19" y="9"/>
                    <a:pt x="19" y="9"/>
                    <a:pt x="19" y="9"/>
                  </a:cubicBezTo>
                  <a:cubicBezTo>
                    <a:pt x="19" y="8"/>
                    <a:pt x="19" y="8"/>
                    <a:pt x="19" y="8"/>
                  </a:cubicBezTo>
                  <a:cubicBezTo>
                    <a:pt x="19" y="9"/>
                    <a:pt x="19" y="9"/>
                    <a:pt x="19" y="9"/>
                  </a:cubicBezTo>
                  <a:cubicBezTo>
                    <a:pt x="20" y="8"/>
                    <a:pt x="20" y="8"/>
                    <a:pt x="20" y="8"/>
                  </a:cubicBezTo>
                  <a:cubicBezTo>
                    <a:pt x="20" y="8"/>
                    <a:pt x="20" y="8"/>
                    <a:pt x="20" y="8"/>
                  </a:cubicBezTo>
                  <a:cubicBezTo>
                    <a:pt x="20" y="8"/>
                    <a:pt x="20" y="7"/>
                    <a:pt x="20" y="7"/>
                  </a:cubicBezTo>
                  <a:cubicBezTo>
                    <a:pt x="20" y="7"/>
                    <a:pt x="20" y="7"/>
                    <a:pt x="20"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7"/>
                    <a:pt x="19" y="7"/>
                    <a:pt x="19" y="7"/>
                  </a:cubicBezTo>
                  <a:cubicBezTo>
                    <a:pt x="18" y="6"/>
                    <a:pt x="18" y="6"/>
                    <a:pt x="18" y="6"/>
                  </a:cubicBezTo>
                  <a:cubicBezTo>
                    <a:pt x="18" y="6"/>
                    <a:pt x="18" y="6"/>
                    <a:pt x="18" y="6"/>
                  </a:cubicBezTo>
                  <a:cubicBezTo>
                    <a:pt x="18" y="6"/>
                    <a:pt x="18" y="6"/>
                    <a:pt x="18" y="6"/>
                  </a:cubicBezTo>
                  <a:cubicBezTo>
                    <a:pt x="18" y="6"/>
                    <a:pt x="18" y="6"/>
                    <a:pt x="18" y="6"/>
                  </a:cubicBezTo>
                  <a:cubicBezTo>
                    <a:pt x="17" y="6"/>
                    <a:pt x="17" y="6"/>
                    <a:pt x="17" y="6"/>
                  </a:cubicBezTo>
                  <a:cubicBezTo>
                    <a:pt x="18" y="6"/>
                    <a:pt x="18" y="6"/>
                    <a:pt x="18" y="6"/>
                  </a:cubicBezTo>
                  <a:moveTo>
                    <a:pt x="15" y="6"/>
                  </a:moveTo>
                  <a:cubicBezTo>
                    <a:pt x="15" y="6"/>
                    <a:pt x="15" y="6"/>
                    <a:pt x="15" y="6"/>
                  </a:cubicBezTo>
                  <a:cubicBezTo>
                    <a:pt x="15" y="6"/>
                    <a:pt x="15" y="6"/>
                    <a:pt x="15" y="6"/>
                  </a:cubicBezTo>
                  <a:moveTo>
                    <a:pt x="22" y="5"/>
                  </a:moveTo>
                  <a:cubicBezTo>
                    <a:pt x="22" y="6"/>
                    <a:pt x="22" y="6"/>
                    <a:pt x="22" y="6"/>
                  </a:cubicBezTo>
                  <a:cubicBezTo>
                    <a:pt x="22" y="5"/>
                    <a:pt x="22" y="5"/>
                    <a:pt x="22" y="5"/>
                  </a:cubicBezTo>
                  <a:moveTo>
                    <a:pt x="36" y="5"/>
                  </a:move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7"/>
                    <a:pt x="34" y="7"/>
                    <a:pt x="34" y="7"/>
                  </a:cubicBezTo>
                  <a:cubicBezTo>
                    <a:pt x="34" y="7"/>
                    <a:pt x="34" y="7"/>
                    <a:pt x="34" y="7"/>
                  </a:cubicBezTo>
                  <a:cubicBezTo>
                    <a:pt x="34" y="7"/>
                    <a:pt x="34" y="7"/>
                    <a:pt x="34" y="7"/>
                  </a:cubicBezTo>
                  <a:cubicBezTo>
                    <a:pt x="33" y="8"/>
                    <a:pt x="33" y="8"/>
                    <a:pt x="33" y="8"/>
                  </a:cubicBezTo>
                  <a:cubicBezTo>
                    <a:pt x="33" y="8"/>
                    <a:pt x="33" y="8"/>
                    <a:pt x="33" y="8"/>
                  </a:cubicBezTo>
                  <a:cubicBezTo>
                    <a:pt x="34" y="8"/>
                    <a:pt x="34" y="8"/>
                    <a:pt x="34" y="8"/>
                  </a:cubicBezTo>
                  <a:cubicBezTo>
                    <a:pt x="33" y="9"/>
                    <a:pt x="33" y="9"/>
                    <a:pt x="33" y="9"/>
                  </a:cubicBezTo>
                  <a:cubicBezTo>
                    <a:pt x="33" y="9"/>
                    <a:pt x="33" y="9"/>
                    <a:pt x="33" y="9"/>
                  </a:cubicBezTo>
                  <a:cubicBezTo>
                    <a:pt x="33" y="9"/>
                    <a:pt x="33" y="9"/>
                    <a:pt x="33" y="9"/>
                  </a:cubicBezTo>
                  <a:cubicBezTo>
                    <a:pt x="33" y="9"/>
                    <a:pt x="33" y="9"/>
                    <a:pt x="33" y="9"/>
                  </a:cubicBezTo>
                  <a:cubicBezTo>
                    <a:pt x="32" y="9"/>
                    <a:pt x="32" y="9"/>
                    <a:pt x="32" y="9"/>
                  </a:cubicBezTo>
                  <a:cubicBezTo>
                    <a:pt x="33" y="9"/>
                    <a:pt x="33" y="9"/>
                    <a:pt x="33" y="9"/>
                  </a:cubicBezTo>
                  <a:cubicBezTo>
                    <a:pt x="32" y="10"/>
                    <a:pt x="32" y="10"/>
                    <a:pt x="32" y="10"/>
                  </a:cubicBezTo>
                  <a:cubicBezTo>
                    <a:pt x="33" y="10"/>
                    <a:pt x="33" y="10"/>
                    <a:pt x="33" y="10"/>
                  </a:cubicBezTo>
                  <a:cubicBezTo>
                    <a:pt x="32" y="10"/>
                    <a:pt x="32" y="10"/>
                    <a:pt x="32" y="10"/>
                  </a:cubicBezTo>
                  <a:cubicBezTo>
                    <a:pt x="33" y="11"/>
                    <a:pt x="33" y="11"/>
                    <a:pt x="33" y="11"/>
                  </a:cubicBezTo>
                  <a:cubicBezTo>
                    <a:pt x="33" y="10"/>
                    <a:pt x="33" y="10"/>
                    <a:pt x="33" y="10"/>
                  </a:cubicBezTo>
                  <a:cubicBezTo>
                    <a:pt x="34" y="11"/>
                    <a:pt x="34" y="11"/>
                    <a:pt x="34" y="11"/>
                  </a:cubicBezTo>
                  <a:cubicBezTo>
                    <a:pt x="34" y="12"/>
                    <a:pt x="34" y="12"/>
                    <a:pt x="34" y="12"/>
                  </a:cubicBezTo>
                  <a:cubicBezTo>
                    <a:pt x="34" y="13"/>
                    <a:pt x="34" y="13"/>
                    <a:pt x="34" y="13"/>
                  </a:cubicBezTo>
                  <a:cubicBezTo>
                    <a:pt x="34" y="12"/>
                    <a:pt x="35" y="12"/>
                    <a:pt x="35" y="11"/>
                  </a:cubicBezTo>
                  <a:cubicBezTo>
                    <a:pt x="35" y="11"/>
                    <a:pt x="35" y="11"/>
                    <a:pt x="35" y="11"/>
                  </a:cubicBezTo>
                  <a:cubicBezTo>
                    <a:pt x="35" y="11"/>
                    <a:pt x="35" y="11"/>
                    <a:pt x="35" y="11"/>
                  </a:cubicBezTo>
                  <a:cubicBezTo>
                    <a:pt x="35" y="11"/>
                    <a:pt x="35" y="11"/>
                    <a:pt x="35" y="11"/>
                  </a:cubicBezTo>
                  <a:cubicBezTo>
                    <a:pt x="35" y="10"/>
                    <a:pt x="35" y="10"/>
                    <a:pt x="35" y="10"/>
                  </a:cubicBezTo>
                  <a:cubicBezTo>
                    <a:pt x="35" y="9"/>
                    <a:pt x="35" y="9"/>
                    <a:pt x="35" y="9"/>
                  </a:cubicBezTo>
                  <a:cubicBezTo>
                    <a:pt x="35" y="9"/>
                    <a:pt x="35" y="9"/>
                    <a:pt x="35" y="9"/>
                  </a:cubicBezTo>
                  <a:cubicBezTo>
                    <a:pt x="35" y="9"/>
                    <a:pt x="35" y="9"/>
                    <a:pt x="35" y="9"/>
                  </a:cubicBezTo>
                  <a:cubicBezTo>
                    <a:pt x="36" y="8"/>
                    <a:pt x="35" y="8"/>
                    <a:pt x="36" y="8"/>
                  </a:cubicBezTo>
                  <a:cubicBezTo>
                    <a:pt x="36" y="8"/>
                    <a:pt x="36" y="8"/>
                    <a:pt x="36" y="8"/>
                  </a:cubicBezTo>
                  <a:cubicBezTo>
                    <a:pt x="36" y="9"/>
                    <a:pt x="35" y="9"/>
                    <a:pt x="36" y="10"/>
                  </a:cubicBezTo>
                  <a:cubicBezTo>
                    <a:pt x="36" y="11"/>
                    <a:pt x="36" y="11"/>
                    <a:pt x="36" y="11"/>
                  </a:cubicBezTo>
                  <a:cubicBezTo>
                    <a:pt x="36" y="11"/>
                    <a:pt x="37" y="10"/>
                    <a:pt x="37" y="10"/>
                  </a:cubicBezTo>
                  <a:cubicBezTo>
                    <a:pt x="37" y="10"/>
                    <a:pt x="37" y="10"/>
                    <a:pt x="37" y="10"/>
                  </a:cubicBezTo>
                  <a:cubicBezTo>
                    <a:pt x="37" y="11"/>
                    <a:pt x="37" y="11"/>
                    <a:pt x="37" y="11"/>
                  </a:cubicBezTo>
                  <a:cubicBezTo>
                    <a:pt x="36" y="11"/>
                    <a:pt x="36" y="11"/>
                    <a:pt x="36" y="11"/>
                  </a:cubicBezTo>
                  <a:cubicBezTo>
                    <a:pt x="36" y="11"/>
                    <a:pt x="36" y="12"/>
                    <a:pt x="36" y="12"/>
                  </a:cubicBezTo>
                  <a:cubicBezTo>
                    <a:pt x="36" y="12"/>
                    <a:pt x="36" y="12"/>
                    <a:pt x="36" y="12"/>
                  </a:cubicBezTo>
                  <a:cubicBezTo>
                    <a:pt x="35" y="13"/>
                    <a:pt x="35" y="13"/>
                    <a:pt x="35" y="13"/>
                  </a:cubicBezTo>
                  <a:cubicBezTo>
                    <a:pt x="35" y="13"/>
                    <a:pt x="35" y="13"/>
                    <a:pt x="35" y="13"/>
                  </a:cubicBezTo>
                  <a:cubicBezTo>
                    <a:pt x="34" y="13"/>
                    <a:pt x="34" y="13"/>
                    <a:pt x="34" y="13"/>
                  </a:cubicBezTo>
                  <a:cubicBezTo>
                    <a:pt x="34" y="14"/>
                    <a:pt x="34" y="14"/>
                    <a:pt x="34" y="14"/>
                  </a:cubicBezTo>
                  <a:cubicBezTo>
                    <a:pt x="34" y="13"/>
                    <a:pt x="34" y="13"/>
                    <a:pt x="34" y="13"/>
                  </a:cubicBezTo>
                  <a:cubicBezTo>
                    <a:pt x="34" y="13"/>
                    <a:pt x="34" y="13"/>
                    <a:pt x="34" y="13"/>
                  </a:cubicBezTo>
                  <a:cubicBezTo>
                    <a:pt x="33" y="13"/>
                    <a:pt x="33" y="13"/>
                    <a:pt x="33" y="12"/>
                  </a:cubicBezTo>
                  <a:cubicBezTo>
                    <a:pt x="33" y="12"/>
                    <a:pt x="33" y="12"/>
                    <a:pt x="33" y="12"/>
                  </a:cubicBezTo>
                  <a:cubicBezTo>
                    <a:pt x="33" y="13"/>
                    <a:pt x="34" y="13"/>
                    <a:pt x="33" y="14"/>
                  </a:cubicBezTo>
                  <a:cubicBezTo>
                    <a:pt x="32" y="14"/>
                    <a:pt x="32" y="14"/>
                    <a:pt x="32" y="14"/>
                  </a:cubicBezTo>
                  <a:cubicBezTo>
                    <a:pt x="32" y="15"/>
                    <a:pt x="32" y="15"/>
                    <a:pt x="32" y="15"/>
                  </a:cubicBezTo>
                  <a:cubicBezTo>
                    <a:pt x="32" y="15"/>
                    <a:pt x="32" y="15"/>
                    <a:pt x="32" y="15"/>
                  </a:cubicBezTo>
                  <a:cubicBezTo>
                    <a:pt x="31" y="16"/>
                    <a:pt x="31" y="16"/>
                    <a:pt x="31" y="16"/>
                  </a:cubicBezTo>
                  <a:cubicBezTo>
                    <a:pt x="31" y="15"/>
                    <a:pt x="31" y="15"/>
                    <a:pt x="31" y="15"/>
                  </a:cubicBezTo>
                  <a:cubicBezTo>
                    <a:pt x="31" y="16"/>
                    <a:pt x="31" y="16"/>
                    <a:pt x="31" y="16"/>
                  </a:cubicBezTo>
                  <a:cubicBezTo>
                    <a:pt x="30" y="16"/>
                    <a:pt x="30" y="16"/>
                    <a:pt x="30" y="16"/>
                  </a:cubicBezTo>
                  <a:cubicBezTo>
                    <a:pt x="30" y="16"/>
                    <a:pt x="32" y="17"/>
                    <a:pt x="31" y="18"/>
                  </a:cubicBezTo>
                  <a:cubicBezTo>
                    <a:pt x="31" y="19"/>
                    <a:pt x="30" y="18"/>
                    <a:pt x="30" y="19"/>
                  </a:cubicBezTo>
                  <a:cubicBezTo>
                    <a:pt x="30" y="18"/>
                    <a:pt x="30" y="18"/>
                    <a:pt x="30" y="18"/>
                  </a:cubicBezTo>
                  <a:cubicBezTo>
                    <a:pt x="29" y="19"/>
                    <a:pt x="30" y="19"/>
                    <a:pt x="29" y="20"/>
                  </a:cubicBezTo>
                  <a:cubicBezTo>
                    <a:pt x="29" y="20"/>
                    <a:pt x="29" y="21"/>
                    <a:pt x="29" y="21"/>
                  </a:cubicBezTo>
                  <a:cubicBezTo>
                    <a:pt x="29" y="22"/>
                    <a:pt x="29" y="22"/>
                    <a:pt x="29" y="22"/>
                  </a:cubicBezTo>
                  <a:cubicBezTo>
                    <a:pt x="30" y="23"/>
                    <a:pt x="30" y="23"/>
                    <a:pt x="30" y="23"/>
                  </a:cubicBezTo>
                  <a:cubicBezTo>
                    <a:pt x="30" y="22"/>
                    <a:pt x="30" y="22"/>
                    <a:pt x="30" y="22"/>
                  </a:cubicBezTo>
                  <a:cubicBezTo>
                    <a:pt x="31" y="22"/>
                    <a:pt x="31" y="22"/>
                    <a:pt x="31" y="22"/>
                  </a:cubicBezTo>
                  <a:cubicBezTo>
                    <a:pt x="31" y="22"/>
                    <a:pt x="31" y="22"/>
                    <a:pt x="31" y="21"/>
                  </a:cubicBezTo>
                  <a:cubicBezTo>
                    <a:pt x="31" y="21"/>
                    <a:pt x="31" y="21"/>
                    <a:pt x="31" y="21"/>
                  </a:cubicBezTo>
                  <a:cubicBezTo>
                    <a:pt x="32" y="20"/>
                    <a:pt x="32" y="20"/>
                    <a:pt x="32" y="20"/>
                  </a:cubicBezTo>
                  <a:cubicBezTo>
                    <a:pt x="32" y="20"/>
                    <a:pt x="32" y="20"/>
                    <a:pt x="32" y="20"/>
                  </a:cubicBezTo>
                  <a:cubicBezTo>
                    <a:pt x="32" y="19"/>
                    <a:pt x="32" y="19"/>
                    <a:pt x="32" y="19"/>
                  </a:cubicBezTo>
                  <a:cubicBezTo>
                    <a:pt x="33" y="19"/>
                    <a:pt x="33" y="19"/>
                    <a:pt x="33" y="19"/>
                  </a:cubicBezTo>
                  <a:cubicBezTo>
                    <a:pt x="33" y="19"/>
                    <a:pt x="33" y="18"/>
                    <a:pt x="33" y="18"/>
                  </a:cubicBezTo>
                  <a:cubicBezTo>
                    <a:pt x="33" y="18"/>
                    <a:pt x="34" y="18"/>
                    <a:pt x="34" y="19"/>
                  </a:cubicBezTo>
                  <a:cubicBezTo>
                    <a:pt x="34" y="19"/>
                    <a:pt x="34" y="19"/>
                    <a:pt x="34" y="19"/>
                  </a:cubicBezTo>
                  <a:cubicBezTo>
                    <a:pt x="34" y="20"/>
                    <a:pt x="34" y="20"/>
                    <a:pt x="34" y="20"/>
                  </a:cubicBezTo>
                  <a:cubicBezTo>
                    <a:pt x="35" y="20"/>
                    <a:pt x="35" y="20"/>
                    <a:pt x="35" y="20"/>
                  </a:cubicBezTo>
                  <a:cubicBezTo>
                    <a:pt x="35" y="21"/>
                    <a:pt x="35" y="21"/>
                    <a:pt x="35" y="21"/>
                  </a:cubicBezTo>
                  <a:cubicBezTo>
                    <a:pt x="35" y="22"/>
                    <a:pt x="35" y="22"/>
                    <a:pt x="35" y="22"/>
                  </a:cubicBezTo>
                  <a:cubicBezTo>
                    <a:pt x="35" y="22"/>
                    <a:pt x="35" y="22"/>
                    <a:pt x="35" y="22"/>
                  </a:cubicBezTo>
                  <a:cubicBezTo>
                    <a:pt x="36" y="22"/>
                    <a:pt x="36" y="21"/>
                    <a:pt x="36" y="21"/>
                  </a:cubicBezTo>
                  <a:cubicBezTo>
                    <a:pt x="35" y="20"/>
                    <a:pt x="35" y="20"/>
                    <a:pt x="35" y="20"/>
                  </a:cubicBezTo>
                  <a:cubicBezTo>
                    <a:pt x="35" y="20"/>
                    <a:pt x="35" y="20"/>
                    <a:pt x="35" y="20"/>
                  </a:cubicBezTo>
                  <a:cubicBezTo>
                    <a:pt x="35" y="19"/>
                    <a:pt x="35" y="19"/>
                    <a:pt x="35" y="19"/>
                  </a:cubicBezTo>
                  <a:cubicBezTo>
                    <a:pt x="34" y="18"/>
                    <a:pt x="34" y="19"/>
                    <a:pt x="34" y="18"/>
                  </a:cubicBezTo>
                  <a:cubicBezTo>
                    <a:pt x="35" y="18"/>
                    <a:pt x="35" y="18"/>
                    <a:pt x="35" y="18"/>
                  </a:cubicBezTo>
                  <a:cubicBezTo>
                    <a:pt x="35" y="18"/>
                    <a:pt x="35" y="18"/>
                    <a:pt x="35" y="19"/>
                  </a:cubicBezTo>
                  <a:cubicBezTo>
                    <a:pt x="35" y="19"/>
                    <a:pt x="35" y="19"/>
                    <a:pt x="35" y="19"/>
                  </a:cubicBezTo>
                  <a:cubicBezTo>
                    <a:pt x="35" y="19"/>
                    <a:pt x="35" y="19"/>
                    <a:pt x="35" y="19"/>
                  </a:cubicBezTo>
                  <a:cubicBezTo>
                    <a:pt x="36" y="20"/>
                    <a:pt x="36" y="20"/>
                    <a:pt x="36" y="20"/>
                  </a:cubicBezTo>
                  <a:cubicBezTo>
                    <a:pt x="36" y="20"/>
                    <a:pt x="36" y="21"/>
                    <a:pt x="36" y="21"/>
                  </a:cubicBezTo>
                  <a:cubicBezTo>
                    <a:pt x="36" y="21"/>
                    <a:pt x="37" y="22"/>
                    <a:pt x="37" y="22"/>
                  </a:cubicBezTo>
                  <a:cubicBezTo>
                    <a:pt x="36" y="22"/>
                    <a:pt x="36" y="22"/>
                    <a:pt x="36" y="22"/>
                  </a:cubicBezTo>
                  <a:cubicBezTo>
                    <a:pt x="37" y="23"/>
                    <a:pt x="37" y="23"/>
                    <a:pt x="37" y="23"/>
                  </a:cubicBezTo>
                  <a:cubicBezTo>
                    <a:pt x="37" y="23"/>
                    <a:pt x="37" y="23"/>
                    <a:pt x="37" y="23"/>
                  </a:cubicBezTo>
                  <a:cubicBezTo>
                    <a:pt x="37" y="22"/>
                    <a:pt x="37" y="22"/>
                    <a:pt x="37" y="22"/>
                  </a:cubicBezTo>
                  <a:cubicBezTo>
                    <a:pt x="37" y="22"/>
                    <a:pt x="37" y="22"/>
                    <a:pt x="37" y="22"/>
                  </a:cubicBezTo>
                  <a:cubicBezTo>
                    <a:pt x="37" y="22"/>
                    <a:pt x="37" y="22"/>
                    <a:pt x="37" y="22"/>
                  </a:cubicBezTo>
                  <a:cubicBezTo>
                    <a:pt x="37" y="21"/>
                    <a:pt x="37" y="21"/>
                    <a:pt x="38" y="21"/>
                  </a:cubicBezTo>
                  <a:cubicBezTo>
                    <a:pt x="38" y="20"/>
                    <a:pt x="38" y="19"/>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8"/>
                    <a:pt x="39" y="18"/>
                    <a:pt x="39" y="18"/>
                  </a:cubicBezTo>
                  <a:cubicBezTo>
                    <a:pt x="39" y="18"/>
                    <a:pt x="39" y="18"/>
                    <a:pt x="39" y="18"/>
                  </a:cubicBezTo>
                  <a:cubicBezTo>
                    <a:pt x="39" y="19"/>
                    <a:pt x="39" y="19"/>
                    <a:pt x="39" y="19"/>
                  </a:cubicBezTo>
                  <a:cubicBezTo>
                    <a:pt x="39" y="19"/>
                    <a:pt x="40" y="19"/>
                    <a:pt x="40" y="19"/>
                  </a:cubicBezTo>
                  <a:cubicBezTo>
                    <a:pt x="39" y="18"/>
                    <a:pt x="39" y="18"/>
                    <a:pt x="39" y="18"/>
                  </a:cubicBezTo>
                  <a:cubicBezTo>
                    <a:pt x="39" y="18"/>
                    <a:pt x="40" y="18"/>
                    <a:pt x="40" y="18"/>
                  </a:cubicBezTo>
                  <a:cubicBezTo>
                    <a:pt x="40" y="18"/>
                    <a:pt x="40" y="18"/>
                    <a:pt x="40" y="18"/>
                  </a:cubicBezTo>
                  <a:cubicBezTo>
                    <a:pt x="40" y="18"/>
                    <a:pt x="40" y="18"/>
                    <a:pt x="40" y="18"/>
                  </a:cubicBezTo>
                  <a:cubicBezTo>
                    <a:pt x="40" y="18"/>
                    <a:pt x="40" y="18"/>
                    <a:pt x="40" y="18"/>
                  </a:cubicBezTo>
                  <a:cubicBezTo>
                    <a:pt x="40" y="19"/>
                    <a:pt x="40" y="19"/>
                    <a:pt x="40" y="19"/>
                  </a:cubicBezTo>
                  <a:cubicBezTo>
                    <a:pt x="40" y="19"/>
                    <a:pt x="40" y="19"/>
                    <a:pt x="40" y="19"/>
                  </a:cubicBezTo>
                  <a:cubicBezTo>
                    <a:pt x="41" y="21"/>
                    <a:pt x="41" y="21"/>
                    <a:pt x="41" y="21"/>
                  </a:cubicBezTo>
                  <a:cubicBezTo>
                    <a:pt x="40" y="21"/>
                    <a:pt x="40" y="21"/>
                    <a:pt x="40" y="21"/>
                  </a:cubicBezTo>
                  <a:cubicBezTo>
                    <a:pt x="40" y="21"/>
                    <a:pt x="40" y="21"/>
                    <a:pt x="40" y="21"/>
                  </a:cubicBezTo>
                  <a:cubicBezTo>
                    <a:pt x="40" y="21"/>
                    <a:pt x="40" y="20"/>
                    <a:pt x="39" y="20"/>
                  </a:cubicBezTo>
                  <a:cubicBezTo>
                    <a:pt x="39" y="20"/>
                    <a:pt x="39" y="20"/>
                    <a:pt x="39" y="21"/>
                  </a:cubicBezTo>
                  <a:cubicBezTo>
                    <a:pt x="38" y="21"/>
                    <a:pt x="38" y="21"/>
                    <a:pt x="38" y="21"/>
                  </a:cubicBezTo>
                  <a:cubicBezTo>
                    <a:pt x="38" y="21"/>
                    <a:pt x="37" y="21"/>
                    <a:pt x="37" y="21"/>
                  </a:cubicBezTo>
                  <a:cubicBezTo>
                    <a:pt x="38" y="22"/>
                    <a:pt x="38" y="22"/>
                    <a:pt x="38" y="22"/>
                  </a:cubicBezTo>
                  <a:cubicBezTo>
                    <a:pt x="38" y="22"/>
                    <a:pt x="38" y="22"/>
                    <a:pt x="38" y="22"/>
                  </a:cubicBezTo>
                  <a:cubicBezTo>
                    <a:pt x="38" y="23"/>
                    <a:pt x="38" y="23"/>
                    <a:pt x="38" y="23"/>
                  </a:cubicBezTo>
                  <a:cubicBezTo>
                    <a:pt x="38" y="23"/>
                    <a:pt x="38" y="23"/>
                    <a:pt x="38" y="23"/>
                  </a:cubicBezTo>
                  <a:cubicBezTo>
                    <a:pt x="38" y="23"/>
                    <a:pt x="38" y="23"/>
                    <a:pt x="38" y="23"/>
                  </a:cubicBezTo>
                  <a:cubicBezTo>
                    <a:pt x="39" y="23"/>
                    <a:pt x="39" y="23"/>
                    <a:pt x="39" y="23"/>
                  </a:cubicBezTo>
                  <a:cubicBezTo>
                    <a:pt x="39" y="23"/>
                    <a:pt x="39" y="23"/>
                    <a:pt x="39" y="23"/>
                  </a:cubicBezTo>
                  <a:cubicBezTo>
                    <a:pt x="40" y="23"/>
                    <a:pt x="40" y="23"/>
                    <a:pt x="40" y="23"/>
                  </a:cubicBezTo>
                  <a:cubicBezTo>
                    <a:pt x="40" y="25"/>
                    <a:pt x="40" y="25"/>
                    <a:pt x="40" y="25"/>
                  </a:cubicBezTo>
                  <a:cubicBezTo>
                    <a:pt x="39" y="26"/>
                    <a:pt x="39" y="26"/>
                    <a:pt x="39" y="26"/>
                  </a:cubicBezTo>
                  <a:cubicBezTo>
                    <a:pt x="38" y="26"/>
                    <a:pt x="38" y="26"/>
                    <a:pt x="38" y="26"/>
                  </a:cubicBezTo>
                  <a:cubicBezTo>
                    <a:pt x="38" y="26"/>
                    <a:pt x="38" y="26"/>
                    <a:pt x="38" y="26"/>
                  </a:cubicBezTo>
                  <a:cubicBezTo>
                    <a:pt x="38" y="26"/>
                    <a:pt x="38" y="26"/>
                    <a:pt x="37" y="25"/>
                  </a:cubicBezTo>
                  <a:cubicBezTo>
                    <a:pt x="37" y="25"/>
                    <a:pt x="37" y="25"/>
                    <a:pt x="37" y="25"/>
                  </a:cubicBezTo>
                  <a:cubicBezTo>
                    <a:pt x="37" y="25"/>
                    <a:pt x="37" y="25"/>
                    <a:pt x="37" y="25"/>
                  </a:cubicBezTo>
                  <a:cubicBezTo>
                    <a:pt x="36" y="25"/>
                    <a:pt x="36" y="25"/>
                    <a:pt x="36" y="25"/>
                  </a:cubicBezTo>
                  <a:cubicBezTo>
                    <a:pt x="36" y="26"/>
                    <a:pt x="36" y="26"/>
                    <a:pt x="36" y="26"/>
                  </a:cubicBezTo>
                  <a:cubicBezTo>
                    <a:pt x="36" y="26"/>
                    <a:pt x="36" y="26"/>
                    <a:pt x="36" y="26"/>
                  </a:cubicBezTo>
                  <a:cubicBezTo>
                    <a:pt x="35" y="25"/>
                    <a:pt x="35" y="25"/>
                    <a:pt x="35" y="25"/>
                  </a:cubicBezTo>
                  <a:cubicBezTo>
                    <a:pt x="35" y="25"/>
                    <a:pt x="35" y="25"/>
                    <a:pt x="35" y="25"/>
                  </a:cubicBezTo>
                  <a:cubicBezTo>
                    <a:pt x="35" y="24"/>
                    <a:pt x="35" y="25"/>
                    <a:pt x="34" y="24"/>
                  </a:cubicBezTo>
                  <a:cubicBezTo>
                    <a:pt x="34" y="24"/>
                    <a:pt x="34" y="24"/>
                    <a:pt x="34" y="24"/>
                  </a:cubicBezTo>
                  <a:cubicBezTo>
                    <a:pt x="34" y="23"/>
                    <a:pt x="34" y="23"/>
                    <a:pt x="34" y="23"/>
                  </a:cubicBezTo>
                  <a:cubicBezTo>
                    <a:pt x="34" y="23"/>
                    <a:pt x="33" y="22"/>
                    <a:pt x="32" y="22"/>
                  </a:cubicBezTo>
                  <a:cubicBezTo>
                    <a:pt x="32" y="22"/>
                    <a:pt x="32" y="22"/>
                    <a:pt x="32" y="22"/>
                  </a:cubicBezTo>
                  <a:cubicBezTo>
                    <a:pt x="31" y="23"/>
                    <a:pt x="32" y="23"/>
                    <a:pt x="31" y="23"/>
                  </a:cubicBezTo>
                  <a:cubicBezTo>
                    <a:pt x="30" y="23"/>
                    <a:pt x="30" y="23"/>
                    <a:pt x="30" y="23"/>
                  </a:cubicBezTo>
                  <a:cubicBezTo>
                    <a:pt x="30" y="23"/>
                    <a:pt x="30" y="23"/>
                    <a:pt x="30" y="23"/>
                  </a:cubicBezTo>
                  <a:cubicBezTo>
                    <a:pt x="30" y="24"/>
                    <a:pt x="30" y="24"/>
                    <a:pt x="30" y="24"/>
                  </a:cubicBezTo>
                  <a:cubicBezTo>
                    <a:pt x="29" y="24"/>
                    <a:pt x="29" y="23"/>
                    <a:pt x="29" y="25"/>
                  </a:cubicBezTo>
                  <a:cubicBezTo>
                    <a:pt x="29" y="26"/>
                    <a:pt x="29" y="25"/>
                    <a:pt x="29" y="26"/>
                  </a:cubicBezTo>
                  <a:cubicBezTo>
                    <a:pt x="29" y="27"/>
                    <a:pt x="29" y="26"/>
                    <a:pt x="28" y="27"/>
                  </a:cubicBezTo>
                  <a:cubicBezTo>
                    <a:pt x="28" y="29"/>
                    <a:pt x="28" y="29"/>
                    <a:pt x="28" y="29"/>
                  </a:cubicBezTo>
                  <a:cubicBezTo>
                    <a:pt x="28" y="29"/>
                    <a:pt x="28" y="29"/>
                    <a:pt x="28" y="29"/>
                  </a:cubicBezTo>
                  <a:cubicBezTo>
                    <a:pt x="27" y="30"/>
                    <a:pt x="27" y="30"/>
                    <a:pt x="27" y="30"/>
                  </a:cubicBezTo>
                  <a:cubicBezTo>
                    <a:pt x="27" y="31"/>
                    <a:pt x="27" y="31"/>
                    <a:pt x="27" y="32"/>
                  </a:cubicBezTo>
                  <a:cubicBezTo>
                    <a:pt x="28" y="33"/>
                    <a:pt x="27" y="34"/>
                    <a:pt x="27" y="34"/>
                  </a:cubicBezTo>
                  <a:cubicBezTo>
                    <a:pt x="27" y="34"/>
                    <a:pt x="27" y="33"/>
                    <a:pt x="27" y="33"/>
                  </a:cubicBezTo>
                  <a:cubicBezTo>
                    <a:pt x="27" y="33"/>
                    <a:pt x="27" y="33"/>
                    <a:pt x="27" y="33"/>
                  </a:cubicBezTo>
                  <a:cubicBezTo>
                    <a:pt x="27" y="33"/>
                    <a:pt x="27" y="33"/>
                    <a:pt x="27" y="34"/>
                  </a:cubicBezTo>
                  <a:cubicBezTo>
                    <a:pt x="27" y="34"/>
                    <a:pt x="27" y="34"/>
                    <a:pt x="27" y="34"/>
                  </a:cubicBezTo>
                  <a:cubicBezTo>
                    <a:pt x="27" y="34"/>
                    <a:pt x="27" y="34"/>
                    <a:pt x="27" y="34"/>
                  </a:cubicBezTo>
                  <a:cubicBezTo>
                    <a:pt x="27" y="34"/>
                    <a:pt x="27" y="34"/>
                    <a:pt x="27" y="34"/>
                  </a:cubicBezTo>
                  <a:cubicBezTo>
                    <a:pt x="27" y="34"/>
                    <a:pt x="28" y="34"/>
                    <a:pt x="28" y="34"/>
                  </a:cubicBezTo>
                  <a:cubicBezTo>
                    <a:pt x="28" y="35"/>
                    <a:pt x="28" y="35"/>
                    <a:pt x="28" y="35"/>
                  </a:cubicBezTo>
                  <a:cubicBezTo>
                    <a:pt x="27" y="35"/>
                    <a:pt x="27" y="35"/>
                    <a:pt x="27" y="35"/>
                  </a:cubicBezTo>
                  <a:cubicBezTo>
                    <a:pt x="28" y="35"/>
                    <a:pt x="28" y="35"/>
                    <a:pt x="28" y="35"/>
                  </a:cubicBezTo>
                  <a:cubicBezTo>
                    <a:pt x="28" y="36"/>
                    <a:pt x="28" y="36"/>
                    <a:pt x="28" y="36"/>
                  </a:cubicBezTo>
                  <a:cubicBezTo>
                    <a:pt x="28" y="36"/>
                    <a:pt x="28" y="36"/>
                    <a:pt x="28" y="36"/>
                  </a:cubicBezTo>
                  <a:cubicBezTo>
                    <a:pt x="28" y="36"/>
                    <a:pt x="28" y="36"/>
                    <a:pt x="28" y="37"/>
                  </a:cubicBezTo>
                  <a:cubicBezTo>
                    <a:pt x="28" y="38"/>
                    <a:pt x="28" y="38"/>
                    <a:pt x="28" y="38"/>
                  </a:cubicBezTo>
                  <a:cubicBezTo>
                    <a:pt x="29" y="38"/>
                    <a:pt x="29" y="38"/>
                    <a:pt x="29" y="38"/>
                  </a:cubicBezTo>
                  <a:cubicBezTo>
                    <a:pt x="29" y="38"/>
                    <a:pt x="29" y="39"/>
                    <a:pt x="29" y="39"/>
                  </a:cubicBezTo>
                  <a:cubicBezTo>
                    <a:pt x="29" y="39"/>
                    <a:pt x="29" y="38"/>
                    <a:pt x="29" y="38"/>
                  </a:cubicBezTo>
                  <a:cubicBezTo>
                    <a:pt x="29" y="38"/>
                    <a:pt x="29" y="38"/>
                    <a:pt x="29" y="38"/>
                  </a:cubicBezTo>
                  <a:cubicBezTo>
                    <a:pt x="29" y="38"/>
                    <a:pt x="29" y="38"/>
                    <a:pt x="29" y="39"/>
                  </a:cubicBezTo>
                  <a:cubicBezTo>
                    <a:pt x="30" y="39"/>
                    <a:pt x="30" y="39"/>
                    <a:pt x="30" y="39"/>
                  </a:cubicBezTo>
                  <a:cubicBezTo>
                    <a:pt x="30" y="39"/>
                    <a:pt x="30" y="39"/>
                    <a:pt x="30" y="39"/>
                  </a:cubicBezTo>
                  <a:cubicBezTo>
                    <a:pt x="31" y="39"/>
                    <a:pt x="31" y="39"/>
                    <a:pt x="31" y="39"/>
                  </a:cubicBezTo>
                  <a:cubicBezTo>
                    <a:pt x="32" y="39"/>
                    <a:pt x="32" y="39"/>
                    <a:pt x="32" y="39"/>
                  </a:cubicBezTo>
                  <a:cubicBezTo>
                    <a:pt x="33" y="39"/>
                    <a:pt x="33" y="39"/>
                    <a:pt x="33" y="39"/>
                  </a:cubicBezTo>
                  <a:cubicBezTo>
                    <a:pt x="34" y="39"/>
                    <a:pt x="34" y="40"/>
                    <a:pt x="34" y="40"/>
                  </a:cubicBezTo>
                  <a:cubicBezTo>
                    <a:pt x="34" y="41"/>
                    <a:pt x="34" y="42"/>
                    <a:pt x="34" y="43"/>
                  </a:cubicBezTo>
                  <a:cubicBezTo>
                    <a:pt x="34" y="43"/>
                    <a:pt x="35" y="45"/>
                    <a:pt x="35" y="45"/>
                  </a:cubicBezTo>
                  <a:cubicBezTo>
                    <a:pt x="35" y="46"/>
                    <a:pt x="35" y="46"/>
                    <a:pt x="35" y="46"/>
                  </a:cubicBezTo>
                  <a:cubicBezTo>
                    <a:pt x="35" y="47"/>
                    <a:pt x="35" y="48"/>
                    <a:pt x="35" y="49"/>
                  </a:cubicBezTo>
                  <a:cubicBezTo>
                    <a:pt x="35" y="49"/>
                    <a:pt x="35" y="49"/>
                    <a:pt x="35" y="49"/>
                  </a:cubicBezTo>
                  <a:cubicBezTo>
                    <a:pt x="35" y="50"/>
                    <a:pt x="35" y="51"/>
                    <a:pt x="35" y="52"/>
                  </a:cubicBezTo>
                  <a:cubicBezTo>
                    <a:pt x="35" y="53"/>
                    <a:pt x="35" y="53"/>
                    <a:pt x="35" y="53"/>
                  </a:cubicBezTo>
                  <a:cubicBezTo>
                    <a:pt x="35" y="53"/>
                    <a:pt x="35" y="53"/>
                    <a:pt x="35" y="53"/>
                  </a:cubicBezTo>
                  <a:cubicBezTo>
                    <a:pt x="35" y="54"/>
                    <a:pt x="35" y="56"/>
                    <a:pt x="35" y="57"/>
                  </a:cubicBezTo>
                  <a:cubicBezTo>
                    <a:pt x="35" y="57"/>
                    <a:pt x="35" y="57"/>
                    <a:pt x="35" y="57"/>
                  </a:cubicBezTo>
                  <a:cubicBezTo>
                    <a:pt x="35" y="57"/>
                    <a:pt x="35" y="57"/>
                    <a:pt x="35" y="57"/>
                  </a:cubicBezTo>
                  <a:cubicBezTo>
                    <a:pt x="35" y="57"/>
                    <a:pt x="35" y="57"/>
                    <a:pt x="35" y="57"/>
                  </a:cubicBezTo>
                  <a:cubicBezTo>
                    <a:pt x="35" y="57"/>
                    <a:pt x="35" y="57"/>
                    <a:pt x="36" y="58"/>
                  </a:cubicBezTo>
                  <a:cubicBezTo>
                    <a:pt x="36" y="59"/>
                    <a:pt x="36" y="61"/>
                    <a:pt x="36" y="61"/>
                  </a:cubicBezTo>
                  <a:cubicBezTo>
                    <a:pt x="37" y="61"/>
                    <a:pt x="37" y="61"/>
                    <a:pt x="37" y="61"/>
                  </a:cubicBezTo>
                  <a:cubicBezTo>
                    <a:pt x="37" y="61"/>
                    <a:pt x="37" y="61"/>
                    <a:pt x="37" y="61"/>
                  </a:cubicBezTo>
                  <a:cubicBezTo>
                    <a:pt x="38" y="61"/>
                    <a:pt x="38" y="61"/>
                    <a:pt x="38" y="61"/>
                  </a:cubicBezTo>
                  <a:cubicBezTo>
                    <a:pt x="38" y="61"/>
                    <a:pt x="39" y="58"/>
                    <a:pt x="40" y="57"/>
                  </a:cubicBezTo>
                  <a:cubicBezTo>
                    <a:pt x="40" y="56"/>
                    <a:pt x="40" y="56"/>
                    <a:pt x="40" y="56"/>
                  </a:cubicBezTo>
                  <a:cubicBezTo>
                    <a:pt x="40" y="55"/>
                    <a:pt x="40" y="54"/>
                    <a:pt x="40" y="53"/>
                  </a:cubicBezTo>
                  <a:cubicBezTo>
                    <a:pt x="40" y="53"/>
                    <a:pt x="40" y="53"/>
                    <a:pt x="40" y="53"/>
                  </a:cubicBezTo>
                  <a:cubicBezTo>
                    <a:pt x="41" y="53"/>
                    <a:pt x="41" y="53"/>
                    <a:pt x="41" y="53"/>
                  </a:cubicBezTo>
                  <a:cubicBezTo>
                    <a:pt x="41" y="52"/>
                    <a:pt x="41" y="52"/>
                    <a:pt x="41" y="52"/>
                  </a:cubicBezTo>
                  <a:cubicBezTo>
                    <a:pt x="42" y="51"/>
                    <a:pt x="42" y="51"/>
                    <a:pt x="42" y="51"/>
                  </a:cubicBezTo>
                  <a:cubicBezTo>
                    <a:pt x="42" y="51"/>
                    <a:pt x="42" y="49"/>
                    <a:pt x="42" y="48"/>
                  </a:cubicBezTo>
                  <a:cubicBezTo>
                    <a:pt x="42" y="48"/>
                    <a:pt x="42" y="48"/>
                    <a:pt x="42" y="48"/>
                  </a:cubicBezTo>
                  <a:cubicBezTo>
                    <a:pt x="42" y="47"/>
                    <a:pt x="41" y="46"/>
                    <a:pt x="41" y="45"/>
                  </a:cubicBezTo>
                  <a:cubicBezTo>
                    <a:pt x="42" y="45"/>
                    <a:pt x="42" y="44"/>
                    <a:pt x="42" y="44"/>
                  </a:cubicBezTo>
                  <a:cubicBezTo>
                    <a:pt x="42" y="44"/>
                    <a:pt x="42" y="44"/>
                    <a:pt x="42" y="44"/>
                  </a:cubicBezTo>
                  <a:cubicBezTo>
                    <a:pt x="42" y="43"/>
                    <a:pt x="42" y="43"/>
                    <a:pt x="42" y="43"/>
                  </a:cubicBezTo>
                  <a:cubicBezTo>
                    <a:pt x="43" y="43"/>
                    <a:pt x="43" y="43"/>
                    <a:pt x="43" y="43"/>
                  </a:cubicBezTo>
                  <a:cubicBezTo>
                    <a:pt x="43" y="42"/>
                    <a:pt x="43" y="41"/>
                    <a:pt x="43" y="41"/>
                  </a:cubicBezTo>
                  <a:cubicBezTo>
                    <a:pt x="43" y="41"/>
                    <a:pt x="43" y="42"/>
                    <a:pt x="43" y="42"/>
                  </a:cubicBezTo>
                  <a:cubicBezTo>
                    <a:pt x="43" y="42"/>
                    <a:pt x="43" y="42"/>
                    <a:pt x="43" y="42"/>
                  </a:cubicBezTo>
                  <a:cubicBezTo>
                    <a:pt x="43" y="42"/>
                    <a:pt x="43" y="42"/>
                    <a:pt x="43" y="42"/>
                  </a:cubicBezTo>
                  <a:cubicBezTo>
                    <a:pt x="43" y="41"/>
                    <a:pt x="44" y="40"/>
                    <a:pt x="44" y="40"/>
                  </a:cubicBezTo>
                  <a:cubicBezTo>
                    <a:pt x="44" y="39"/>
                    <a:pt x="44" y="39"/>
                    <a:pt x="44" y="39"/>
                  </a:cubicBezTo>
                  <a:cubicBezTo>
                    <a:pt x="44" y="38"/>
                    <a:pt x="45" y="39"/>
                    <a:pt x="44" y="37"/>
                  </a:cubicBezTo>
                  <a:cubicBezTo>
                    <a:pt x="44" y="37"/>
                    <a:pt x="44" y="37"/>
                    <a:pt x="43" y="37"/>
                  </a:cubicBezTo>
                  <a:cubicBezTo>
                    <a:pt x="43" y="37"/>
                    <a:pt x="43" y="37"/>
                    <a:pt x="43" y="37"/>
                  </a:cubicBezTo>
                  <a:cubicBezTo>
                    <a:pt x="43" y="37"/>
                    <a:pt x="43" y="37"/>
                    <a:pt x="43" y="37"/>
                  </a:cubicBezTo>
                  <a:cubicBezTo>
                    <a:pt x="42" y="37"/>
                    <a:pt x="42" y="37"/>
                    <a:pt x="42" y="37"/>
                  </a:cubicBezTo>
                  <a:cubicBezTo>
                    <a:pt x="42" y="37"/>
                    <a:pt x="42" y="37"/>
                    <a:pt x="42" y="37"/>
                  </a:cubicBezTo>
                  <a:cubicBezTo>
                    <a:pt x="42" y="36"/>
                    <a:pt x="42" y="36"/>
                    <a:pt x="42" y="36"/>
                  </a:cubicBezTo>
                  <a:cubicBezTo>
                    <a:pt x="42" y="35"/>
                    <a:pt x="42" y="35"/>
                    <a:pt x="42" y="35"/>
                  </a:cubicBezTo>
                  <a:cubicBezTo>
                    <a:pt x="42" y="35"/>
                    <a:pt x="42" y="35"/>
                    <a:pt x="42" y="35"/>
                  </a:cubicBezTo>
                  <a:cubicBezTo>
                    <a:pt x="41" y="35"/>
                    <a:pt x="41" y="35"/>
                    <a:pt x="41" y="35"/>
                  </a:cubicBezTo>
                  <a:cubicBezTo>
                    <a:pt x="41" y="34"/>
                    <a:pt x="41" y="34"/>
                    <a:pt x="41" y="34"/>
                  </a:cubicBezTo>
                  <a:cubicBezTo>
                    <a:pt x="41" y="33"/>
                    <a:pt x="41" y="32"/>
                    <a:pt x="41" y="32"/>
                  </a:cubicBezTo>
                  <a:cubicBezTo>
                    <a:pt x="41" y="31"/>
                    <a:pt x="41" y="31"/>
                    <a:pt x="41" y="31"/>
                  </a:cubicBezTo>
                  <a:cubicBezTo>
                    <a:pt x="40" y="30"/>
                    <a:pt x="40" y="30"/>
                    <a:pt x="40" y="30"/>
                  </a:cubicBezTo>
                  <a:cubicBezTo>
                    <a:pt x="40" y="30"/>
                    <a:pt x="40" y="30"/>
                    <a:pt x="40" y="30"/>
                  </a:cubicBezTo>
                  <a:cubicBezTo>
                    <a:pt x="40" y="29"/>
                    <a:pt x="40" y="29"/>
                    <a:pt x="40" y="28"/>
                  </a:cubicBezTo>
                  <a:cubicBezTo>
                    <a:pt x="40" y="28"/>
                    <a:pt x="40" y="28"/>
                    <a:pt x="40" y="28"/>
                  </a:cubicBezTo>
                  <a:cubicBezTo>
                    <a:pt x="39" y="27"/>
                    <a:pt x="39" y="27"/>
                    <a:pt x="39" y="27"/>
                  </a:cubicBezTo>
                  <a:cubicBezTo>
                    <a:pt x="39" y="27"/>
                    <a:pt x="39" y="27"/>
                    <a:pt x="39" y="27"/>
                  </a:cubicBezTo>
                  <a:cubicBezTo>
                    <a:pt x="40" y="27"/>
                    <a:pt x="40" y="27"/>
                    <a:pt x="40" y="27"/>
                  </a:cubicBezTo>
                  <a:cubicBezTo>
                    <a:pt x="40" y="28"/>
                    <a:pt x="40" y="28"/>
                    <a:pt x="40" y="28"/>
                  </a:cubicBezTo>
                  <a:cubicBezTo>
                    <a:pt x="40" y="28"/>
                    <a:pt x="40" y="28"/>
                    <a:pt x="40" y="28"/>
                  </a:cubicBezTo>
                  <a:cubicBezTo>
                    <a:pt x="40" y="28"/>
                    <a:pt x="40" y="28"/>
                    <a:pt x="40" y="28"/>
                  </a:cubicBezTo>
                  <a:cubicBezTo>
                    <a:pt x="41" y="29"/>
                    <a:pt x="41" y="29"/>
                    <a:pt x="41" y="29"/>
                  </a:cubicBezTo>
                  <a:cubicBezTo>
                    <a:pt x="41" y="30"/>
                    <a:pt x="41" y="30"/>
                    <a:pt x="41" y="30"/>
                  </a:cubicBezTo>
                  <a:cubicBezTo>
                    <a:pt x="41" y="30"/>
                    <a:pt x="41" y="31"/>
                    <a:pt x="41" y="31"/>
                  </a:cubicBezTo>
                  <a:cubicBezTo>
                    <a:pt x="41" y="32"/>
                    <a:pt x="41" y="32"/>
                    <a:pt x="41" y="32"/>
                  </a:cubicBezTo>
                  <a:cubicBezTo>
                    <a:pt x="42" y="32"/>
                    <a:pt x="42" y="32"/>
                    <a:pt x="42" y="32"/>
                  </a:cubicBezTo>
                  <a:cubicBezTo>
                    <a:pt x="42" y="33"/>
                    <a:pt x="42" y="33"/>
                    <a:pt x="42" y="33"/>
                  </a:cubicBezTo>
                  <a:cubicBezTo>
                    <a:pt x="42" y="34"/>
                    <a:pt x="42" y="34"/>
                    <a:pt x="42" y="34"/>
                  </a:cubicBezTo>
                  <a:cubicBezTo>
                    <a:pt x="42" y="34"/>
                    <a:pt x="42" y="35"/>
                    <a:pt x="42" y="36"/>
                  </a:cubicBezTo>
                  <a:cubicBezTo>
                    <a:pt x="42" y="36"/>
                    <a:pt x="42" y="36"/>
                    <a:pt x="42" y="36"/>
                  </a:cubicBezTo>
                  <a:cubicBezTo>
                    <a:pt x="43" y="36"/>
                    <a:pt x="43" y="36"/>
                    <a:pt x="43" y="36"/>
                  </a:cubicBezTo>
                  <a:cubicBezTo>
                    <a:pt x="44" y="36"/>
                    <a:pt x="44" y="36"/>
                    <a:pt x="44" y="36"/>
                  </a:cubicBezTo>
                  <a:cubicBezTo>
                    <a:pt x="44" y="35"/>
                    <a:pt x="44" y="35"/>
                    <a:pt x="44" y="35"/>
                  </a:cubicBezTo>
                  <a:cubicBezTo>
                    <a:pt x="44" y="35"/>
                    <a:pt x="44" y="35"/>
                    <a:pt x="44" y="35"/>
                  </a:cubicBezTo>
                  <a:cubicBezTo>
                    <a:pt x="44" y="34"/>
                    <a:pt x="44" y="34"/>
                    <a:pt x="44" y="34"/>
                  </a:cubicBezTo>
                  <a:cubicBezTo>
                    <a:pt x="45" y="34"/>
                    <a:pt x="45" y="34"/>
                    <a:pt x="45" y="34"/>
                  </a:cubicBezTo>
                  <a:cubicBezTo>
                    <a:pt x="46" y="33"/>
                    <a:pt x="46" y="33"/>
                    <a:pt x="46" y="33"/>
                  </a:cubicBezTo>
                  <a:cubicBezTo>
                    <a:pt x="46" y="33"/>
                    <a:pt x="46" y="33"/>
                    <a:pt x="46" y="33"/>
                  </a:cubicBezTo>
                  <a:cubicBezTo>
                    <a:pt x="46" y="33"/>
                    <a:pt x="46" y="33"/>
                    <a:pt x="46" y="33"/>
                  </a:cubicBezTo>
                  <a:cubicBezTo>
                    <a:pt x="46" y="32"/>
                    <a:pt x="46" y="32"/>
                    <a:pt x="46" y="32"/>
                  </a:cubicBezTo>
                  <a:cubicBezTo>
                    <a:pt x="46" y="31"/>
                    <a:pt x="46" y="31"/>
                    <a:pt x="45" y="31"/>
                  </a:cubicBezTo>
                  <a:cubicBezTo>
                    <a:pt x="45" y="30"/>
                    <a:pt x="45" y="30"/>
                    <a:pt x="45" y="30"/>
                  </a:cubicBezTo>
                  <a:cubicBezTo>
                    <a:pt x="45" y="29"/>
                    <a:pt x="45" y="29"/>
                    <a:pt x="45" y="29"/>
                  </a:cubicBezTo>
                  <a:cubicBezTo>
                    <a:pt x="45" y="29"/>
                    <a:pt x="45" y="29"/>
                    <a:pt x="45" y="29"/>
                  </a:cubicBezTo>
                  <a:cubicBezTo>
                    <a:pt x="44" y="29"/>
                    <a:pt x="44" y="29"/>
                    <a:pt x="44" y="29"/>
                  </a:cubicBezTo>
                  <a:cubicBezTo>
                    <a:pt x="44" y="30"/>
                    <a:pt x="44" y="30"/>
                    <a:pt x="44" y="30"/>
                  </a:cubicBezTo>
                  <a:cubicBezTo>
                    <a:pt x="44" y="29"/>
                    <a:pt x="44" y="29"/>
                    <a:pt x="44" y="29"/>
                  </a:cubicBezTo>
                  <a:cubicBezTo>
                    <a:pt x="44" y="29"/>
                    <a:pt x="43" y="28"/>
                    <a:pt x="43" y="27"/>
                  </a:cubicBezTo>
                  <a:cubicBezTo>
                    <a:pt x="44" y="27"/>
                    <a:pt x="44" y="27"/>
                    <a:pt x="44" y="27"/>
                  </a:cubicBezTo>
                  <a:cubicBezTo>
                    <a:pt x="44" y="28"/>
                    <a:pt x="44" y="28"/>
                    <a:pt x="44" y="28"/>
                  </a:cubicBezTo>
                  <a:cubicBezTo>
                    <a:pt x="44" y="29"/>
                    <a:pt x="44" y="29"/>
                    <a:pt x="44" y="29"/>
                  </a:cubicBezTo>
                  <a:cubicBezTo>
                    <a:pt x="45" y="29"/>
                    <a:pt x="45" y="29"/>
                    <a:pt x="45" y="29"/>
                  </a:cubicBezTo>
                  <a:cubicBezTo>
                    <a:pt x="45" y="29"/>
                    <a:pt x="45" y="29"/>
                    <a:pt x="45" y="29"/>
                  </a:cubicBezTo>
                  <a:cubicBezTo>
                    <a:pt x="45" y="29"/>
                    <a:pt x="45" y="29"/>
                    <a:pt x="45" y="29"/>
                  </a:cubicBezTo>
                  <a:cubicBezTo>
                    <a:pt x="46" y="30"/>
                    <a:pt x="47" y="30"/>
                    <a:pt x="48" y="30"/>
                  </a:cubicBezTo>
                  <a:cubicBezTo>
                    <a:pt x="48" y="30"/>
                    <a:pt x="48" y="30"/>
                    <a:pt x="48" y="30"/>
                  </a:cubicBezTo>
                  <a:cubicBezTo>
                    <a:pt x="48" y="31"/>
                    <a:pt x="48" y="31"/>
                    <a:pt x="48" y="31"/>
                  </a:cubicBezTo>
                  <a:cubicBezTo>
                    <a:pt x="49" y="32"/>
                    <a:pt x="49" y="32"/>
                    <a:pt x="49" y="32"/>
                  </a:cubicBezTo>
                  <a:cubicBezTo>
                    <a:pt x="48" y="32"/>
                    <a:pt x="48" y="32"/>
                    <a:pt x="48" y="32"/>
                  </a:cubicBezTo>
                  <a:cubicBezTo>
                    <a:pt x="48" y="32"/>
                    <a:pt x="49" y="33"/>
                    <a:pt x="49" y="33"/>
                  </a:cubicBezTo>
                  <a:cubicBezTo>
                    <a:pt x="49" y="33"/>
                    <a:pt x="49" y="33"/>
                    <a:pt x="49" y="33"/>
                  </a:cubicBezTo>
                  <a:cubicBezTo>
                    <a:pt x="50" y="35"/>
                    <a:pt x="50" y="35"/>
                    <a:pt x="50" y="35"/>
                  </a:cubicBezTo>
                  <a:cubicBezTo>
                    <a:pt x="50" y="36"/>
                    <a:pt x="50" y="36"/>
                    <a:pt x="50" y="36"/>
                  </a:cubicBezTo>
                  <a:cubicBezTo>
                    <a:pt x="50" y="36"/>
                    <a:pt x="50" y="36"/>
                    <a:pt x="50" y="36"/>
                  </a:cubicBezTo>
                  <a:cubicBezTo>
                    <a:pt x="50" y="37"/>
                    <a:pt x="50" y="37"/>
                    <a:pt x="50" y="37"/>
                  </a:cubicBezTo>
                  <a:cubicBezTo>
                    <a:pt x="50" y="37"/>
                    <a:pt x="50" y="37"/>
                    <a:pt x="50" y="37"/>
                  </a:cubicBezTo>
                  <a:cubicBezTo>
                    <a:pt x="50" y="37"/>
                    <a:pt x="50" y="37"/>
                    <a:pt x="50" y="37"/>
                  </a:cubicBezTo>
                  <a:cubicBezTo>
                    <a:pt x="50" y="37"/>
                    <a:pt x="50" y="37"/>
                    <a:pt x="50" y="37"/>
                  </a:cubicBezTo>
                  <a:cubicBezTo>
                    <a:pt x="50" y="38"/>
                    <a:pt x="50" y="38"/>
                    <a:pt x="50" y="38"/>
                  </a:cubicBezTo>
                  <a:cubicBezTo>
                    <a:pt x="51" y="39"/>
                    <a:pt x="51" y="39"/>
                    <a:pt x="51" y="39"/>
                  </a:cubicBezTo>
                  <a:cubicBezTo>
                    <a:pt x="51" y="39"/>
                    <a:pt x="51" y="39"/>
                    <a:pt x="51" y="39"/>
                  </a:cubicBezTo>
                  <a:cubicBezTo>
                    <a:pt x="51" y="38"/>
                    <a:pt x="51" y="37"/>
                    <a:pt x="51" y="36"/>
                  </a:cubicBezTo>
                  <a:cubicBezTo>
                    <a:pt x="51" y="36"/>
                    <a:pt x="51" y="36"/>
                    <a:pt x="51" y="36"/>
                  </a:cubicBezTo>
                  <a:cubicBezTo>
                    <a:pt x="51" y="35"/>
                    <a:pt x="52" y="35"/>
                    <a:pt x="52" y="34"/>
                  </a:cubicBezTo>
                  <a:cubicBezTo>
                    <a:pt x="52" y="34"/>
                    <a:pt x="52" y="34"/>
                    <a:pt x="52" y="34"/>
                  </a:cubicBezTo>
                  <a:cubicBezTo>
                    <a:pt x="52" y="34"/>
                    <a:pt x="52" y="34"/>
                    <a:pt x="52" y="34"/>
                  </a:cubicBezTo>
                  <a:cubicBezTo>
                    <a:pt x="53" y="33"/>
                    <a:pt x="53" y="33"/>
                    <a:pt x="53" y="33"/>
                  </a:cubicBezTo>
                  <a:cubicBezTo>
                    <a:pt x="53" y="33"/>
                    <a:pt x="53" y="33"/>
                    <a:pt x="53" y="33"/>
                  </a:cubicBezTo>
                  <a:cubicBezTo>
                    <a:pt x="53" y="32"/>
                    <a:pt x="53" y="32"/>
                    <a:pt x="53" y="32"/>
                  </a:cubicBezTo>
                  <a:cubicBezTo>
                    <a:pt x="53" y="32"/>
                    <a:pt x="53" y="32"/>
                    <a:pt x="53" y="32"/>
                  </a:cubicBezTo>
                  <a:cubicBezTo>
                    <a:pt x="54" y="32"/>
                    <a:pt x="54" y="32"/>
                    <a:pt x="54" y="32"/>
                  </a:cubicBezTo>
                  <a:cubicBezTo>
                    <a:pt x="54" y="33"/>
                    <a:pt x="54" y="33"/>
                    <a:pt x="54" y="33"/>
                  </a:cubicBezTo>
                  <a:cubicBezTo>
                    <a:pt x="54" y="35"/>
                    <a:pt x="54" y="35"/>
                    <a:pt x="54" y="35"/>
                  </a:cubicBezTo>
                  <a:cubicBezTo>
                    <a:pt x="54" y="36"/>
                    <a:pt x="54" y="36"/>
                    <a:pt x="54" y="36"/>
                  </a:cubicBezTo>
                  <a:cubicBezTo>
                    <a:pt x="55" y="36"/>
                    <a:pt x="55" y="36"/>
                    <a:pt x="55" y="36"/>
                  </a:cubicBezTo>
                  <a:cubicBezTo>
                    <a:pt x="55" y="35"/>
                    <a:pt x="55" y="35"/>
                    <a:pt x="55" y="35"/>
                  </a:cubicBezTo>
                  <a:cubicBezTo>
                    <a:pt x="55" y="36"/>
                    <a:pt x="55" y="37"/>
                    <a:pt x="55" y="37"/>
                  </a:cubicBezTo>
                  <a:cubicBezTo>
                    <a:pt x="55" y="37"/>
                    <a:pt x="55" y="37"/>
                    <a:pt x="55" y="37"/>
                  </a:cubicBezTo>
                  <a:cubicBezTo>
                    <a:pt x="55" y="37"/>
                    <a:pt x="56" y="38"/>
                    <a:pt x="56" y="39"/>
                  </a:cubicBezTo>
                  <a:cubicBezTo>
                    <a:pt x="56" y="40"/>
                    <a:pt x="56" y="40"/>
                    <a:pt x="56" y="40"/>
                  </a:cubicBezTo>
                  <a:cubicBezTo>
                    <a:pt x="56" y="40"/>
                    <a:pt x="56" y="40"/>
                    <a:pt x="56" y="40"/>
                  </a:cubicBezTo>
                  <a:cubicBezTo>
                    <a:pt x="56" y="40"/>
                    <a:pt x="56" y="41"/>
                    <a:pt x="56" y="42"/>
                  </a:cubicBezTo>
                  <a:cubicBezTo>
                    <a:pt x="56" y="42"/>
                    <a:pt x="56" y="42"/>
                    <a:pt x="56" y="42"/>
                  </a:cubicBezTo>
                  <a:cubicBezTo>
                    <a:pt x="57" y="43"/>
                    <a:pt x="57" y="43"/>
                    <a:pt x="57" y="43"/>
                  </a:cubicBezTo>
                  <a:cubicBezTo>
                    <a:pt x="57" y="43"/>
                    <a:pt x="57" y="43"/>
                    <a:pt x="57" y="43"/>
                  </a:cubicBezTo>
                  <a:cubicBezTo>
                    <a:pt x="57" y="42"/>
                    <a:pt x="57" y="42"/>
                    <a:pt x="57" y="42"/>
                  </a:cubicBezTo>
                  <a:cubicBezTo>
                    <a:pt x="57" y="41"/>
                    <a:pt x="57" y="41"/>
                    <a:pt x="57" y="41"/>
                  </a:cubicBezTo>
                  <a:cubicBezTo>
                    <a:pt x="56" y="40"/>
                    <a:pt x="56" y="40"/>
                    <a:pt x="56" y="40"/>
                  </a:cubicBezTo>
                  <a:cubicBezTo>
                    <a:pt x="56" y="39"/>
                    <a:pt x="56" y="38"/>
                    <a:pt x="56" y="37"/>
                  </a:cubicBezTo>
                  <a:cubicBezTo>
                    <a:pt x="56" y="37"/>
                    <a:pt x="56" y="37"/>
                    <a:pt x="56" y="37"/>
                  </a:cubicBezTo>
                  <a:cubicBezTo>
                    <a:pt x="56" y="38"/>
                    <a:pt x="56" y="38"/>
                    <a:pt x="56" y="38"/>
                  </a:cubicBezTo>
                  <a:cubicBezTo>
                    <a:pt x="57" y="38"/>
                    <a:pt x="57" y="38"/>
                    <a:pt x="57" y="38"/>
                  </a:cubicBezTo>
                  <a:cubicBezTo>
                    <a:pt x="57" y="39"/>
                    <a:pt x="57" y="39"/>
                    <a:pt x="57" y="39"/>
                  </a:cubicBezTo>
                  <a:cubicBezTo>
                    <a:pt x="57" y="40"/>
                    <a:pt x="57" y="40"/>
                    <a:pt x="57" y="40"/>
                  </a:cubicBezTo>
                  <a:cubicBezTo>
                    <a:pt x="57" y="39"/>
                    <a:pt x="57" y="39"/>
                    <a:pt x="57" y="39"/>
                  </a:cubicBezTo>
                  <a:cubicBezTo>
                    <a:pt x="57" y="39"/>
                    <a:pt x="57" y="39"/>
                    <a:pt x="57" y="39"/>
                  </a:cubicBezTo>
                  <a:cubicBezTo>
                    <a:pt x="58" y="39"/>
                    <a:pt x="58" y="39"/>
                    <a:pt x="58" y="39"/>
                  </a:cubicBezTo>
                  <a:cubicBezTo>
                    <a:pt x="58" y="38"/>
                    <a:pt x="58" y="37"/>
                    <a:pt x="58" y="37"/>
                  </a:cubicBezTo>
                  <a:cubicBezTo>
                    <a:pt x="58" y="37"/>
                    <a:pt x="58" y="37"/>
                    <a:pt x="58" y="37"/>
                  </a:cubicBezTo>
                  <a:cubicBezTo>
                    <a:pt x="57" y="36"/>
                    <a:pt x="57" y="35"/>
                    <a:pt x="57" y="35"/>
                  </a:cubicBezTo>
                  <a:cubicBezTo>
                    <a:pt x="57" y="34"/>
                    <a:pt x="57" y="34"/>
                    <a:pt x="57" y="34"/>
                  </a:cubicBezTo>
                  <a:cubicBezTo>
                    <a:pt x="57" y="34"/>
                    <a:pt x="58" y="34"/>
                    <a:pt x="58" y="34"/>
                  </a:cubicBezTo>
                  <a:cubicBezTo>
                    <a:pt x="58" y="34"/>
                    <a:pt x="58" y="34"/>
                    <a:pt x="58" y="34"/>
                  </a:cubicBezTo>
                  <a:cubicBezTo>
                    <a:pt x="58" y="34"/>
                    <a:pt x="58" y="34"/>
                    <a:pt x="58" y="34"/>
                  </a:cubicBezTo>
                  <a:cubicBezTo>
                    <a:pt x="58" y="34"/>
                    <a:pt x="58" y="34"/>
                    <a:pt x="58" y="34"/>
                  </a:cubicBezTo>
                  <a:cubicBezTo>
                    <a:pt x="59" y="33"/>
                    <a:pt x="59" y="33"/>
                    <a:pt x="59" y="33"/>
                  </a:cubicBezTo>
                  <a:cubicBezTo>
                    <a:pt x="59" y="33"/>
                    <a:pt x="59" y="33"/>
                    <a:pt x="59" y="33"/>
                  </a:cubicBezTo>
                  <a:cubicBezTo>
                    <a:pt x="59" y="33"/>
                    <a:pt x="59" y="33"/>
                    <a:pt x="59" y="33"/>
                  </a:cubicBezTo>
                  <a:cubicBezTo>
                    <a:pt x="60" y="32"/>
                    <a:pt x="60" y="32"/>
                    <a:pt x="60" y="32"/>
                  </a:cubicBezTo>
                  <a:cubicBezTo>
                    <a:pt x="59" y="32"/>
                    <a:pt x="59" y="32"/>
                    <a:pt x="59" y="32"/>
                  </a:cubicBezTo>
                  <a:cubicBezTo>
                    <a:pt x="59" y="32"/>
                    <a:pt x="60" y="32"/>
                    <a:pt x="60" y="31"/>
                  </a:cubicBezTo>
                  <a:cubicBezTo>
                    <a:pt x="59" y="31"/>
                    <a:pt x="59" y="31"/>
                    <a:pt x="59" y="31"/>
                  </a:cubicBezTo>
                  <a:cubicBezTo>
                    <a:pt x="60" y="30"/>
                    <a:pt x="60" y="30"/>
                    <a:pt x="60" y="30"/>
                  </a:cubicBezTo>
                  <a:cubicBezTo>
                    <a:pt x="59" y="30"/>
                    <a:pt x="59" y="30"/>
                    <a:pt x="59" y="30"/>
                  </a:cubicBezTo>
                  <a:cubicBezTo>
                    <a:pt x="59" y="30"/>
                    <a:pt x="59" y="30"/>
                    <a:pt x="59" y="30"/>
                  </a:cubicBezTo>
                  <a:cubicBezTo>
                    <a:pt x="60" y="30"/>
                    <a:pt x="60" y="30"/>
                    <a:pt x="60" y="30"/>
                  </a:cubicBezTo>
                  <a:cubicBezTo>
                    <a:pt x="59" y="30"/>
                    <a:pt x="59" y="30"/>
                    <a:pt x="59" y="30"/>
                  </a:cubicBezTo>
                  <a:cubicBezTo>
                    <a:pt x="59" y="29"/>
                    <a:pt x="59" y="29"/>
                    <a:pt x="59" y="28"/>
                  </a:cubicBezTo>
                  <a:cubicBezTo>
                    <a:pt x="59" y="28"/>
                    <a:pt x="59" y="28"/>
                    <a:pt x="59" y="28"/>
                  </a:cubicBezTo>
                  <a:cubicBezTo>
                    <a:pt x="59" y="28"/>
                    <a:pt x="59" y="28"/>
                    <a:pt x="59" y="28"/>
                  </a:cubicBezTo>
                  <a:cubicBezTo>
                    <a:pt x="59" y="27"/>
                    <a:pt x="59" y="27"/>
                    <a:pt x="59" y="27"/>
                  </a:cubicBezTo>
                  <a:cubicBezTo>
                    <a:pt x="59" y="27"/>
                    <a:pt x="59" y="27"/>
                    <a:pt x="59" y="27"/>
                  </a:cubicBezTo>
                  <a:cubicBezTo>
                    <a:pt x="59" y="27"/>
                    <a:pt x="59" y="27"/>
                    <a:pt x="59" y="27"/>
                  </a:cubicBezTo>
                  <a:cubicBezTo>
                    <a:pt x="58" y="27"/>
                    <a:pt x="58" y="27"/>
                    <a:pt x="58" y="27"/>
                  </a:cubicBezTo>
                  <a:cubicBezTo>
                    <a:pt x="58" y="27"/>
                    <a:pt x="58" y="26"/>
                    <a:pt x="58" y="26"/>
                  </a:cubicBezTo>
                  <a:cubicBezTo>
                    <a:pt x="59" y="26"/>
                    <a:pt x="59" y="26"/>
                    <a:pt x="59" y="26"/>
                  </a:cubicBezTo>
                  <a:cubicBezTo>
                    <a:pt x="59" y="27"/>
                    <a:pt x="59" y="27"/>
                    <a:pt x="59" y="27"/>
                  </a:cubicBezTo>
                  <a:cubicBezTo>
                    <a:pt x="59" y="27"/>
                    <a:pt x="59" y="27"/>
                    <a:pt x="59" y="27"/>
                  </a:cubicBezTo>
                  <a:cubicBezTo>
                    <a:pt x="59" y="27"/>
                    <a:pt x="59" y="27"/>
                    <a:pt x="59" y="27"/>
                  </a:cubicBezTo>
                  <a:cubicBezTo>
                    <a:pt x="59" y="26"/>
                    <a:pt x="59" y="26"/>
                    <a:pt x="59" y="26"/>
                  </a:cubicBezTo>
                  <a:cubicBezTo>
                    <a:pt x="59" y="26"/>
                    <a:pt x="59" y="26"/>
                    <a:pt x="59" y="26"/>
                  </a:cubicBezTo>
                  <a:cubicBezTo>
                    <a:pt x="59" y="27"/>
                    <a:pt x="59" y="27"/>
                    <a:pt x="59" y="27"/>
                  </a:cubicBezTo>
                  <a:cubicBezTo>
                    <a:pt x="60" y="28"/>
                    <a:pt x="60" y="28"/>
                    <a:pt x="60" y="28"/>
                  </a:cubicBezTo>
                  <a:cubicBezTo>
                    <a:pt x="60" y="28"/>
                    <a:pt x="60" y="28"/>
                    <a:pt x="60" y="28"/>
                  </a:cubicBezTo>
                  <a:cubicBezTo>
                    <a:pt x="60" y="29"/>
                    <a:pt x="60" y="29"/>
                    <a:pt x="60" y="29"/>
                  </a:cubicBezTo>
                  <a:cubicBezTo>
                    <a:pt x="60" y="29"/>
                    <a:pt x="60" y="29"/>
                    <a:pt x="60" y="29"/>
                  </a:cubicBezTo>
                  <a:cubicBezTo>
                    <a:pt x="61" y="29"/>
                    <a:pt x="61" y="29"/>
                    <a:pt x="61" y="29"/>
                  </a:cubicBezTo>
                  <a:cubicBezTo>
                    <a:pt x="61" y="28"/>
                    <a:pt x="60" y="27"/>
                    <a:pt x="60" y="27"/>
                  </a:cubicBezTo>
                  <a:cubicBezTo>
                    <a:pt x="60" y="26"/>
                    <a:pt x="60" y="26"/>
                    <a:pt x="60" y="26"/>
                  </a:cubicBezTo>
                  <a:cubicBezTo>
                    <a:pt x="60" y="25"/>
                    <a:pt x="60" y="25"/>
                    <a:pt x="60" y="25"/>
                  </a:cubicBezTo>
                  <a:cubicBezTo>
                    <a:pt x="60" y="26"/>
                    <a:pt x="60" y="26"/>
                    <a:pt x="60" y="26"/>
                  </a:cubicBezTo>
                  <a:cubicBezTo>
                    <a:pt x="61" y="25"/>
                    <a:pt x="61" y="25"/>
                    <a:pt x="61" y="24"/>
                  </a:cubicBezTo>
                  <a:cubicBezTo>
                    <a:pt x="61" y="24"/>
                    <a:pt x="61" y="24"/>
                    <a:pt x="61" y="24"/>
                  </a:cubicBezTo>
                  <a:cubicBezTo>
                    <a:pt x="61" y="23"/>
                    <a:pt x="61" y="23"/>
                    <a:pt x="60" y="23"/>
                  </a:cubicBezTo>
                  <a:cubicBezTo>
                    <a:pt x="60" y="22"/>
                    <a:pt x="60" y="22"/>
                    <a:pt x="60" y="22"/>
                  </a:cubicBezTo>
                  <a:cubicBezTo>
                    <a:pt x="60" y="21"/>
                    <a:pt x="60" y="21"/>
                    <a:pt x="60" y="21"/>
                  </a:cubicBezTo>
                  <a:cubicBezTo>
                    <a:pt x="60" y="21"/>
                    <a:pt x="60" y="21"/>
                    <a:pt x="60" y="21"/>
                  </a:cubicBezTo>
                  <a:cubicBezTo>
                    <a:pt x="60" y="21"/>
                    <a:pt x="60" y="21"/>
                    <a:pt x="60" y="21"/>
                  </a:cubicBezTo>
                  <a:cubicBezTo>
                    <a:pt x="60" y="21"/>
                    <a:pt x="60" y="21"/>
                    <a:pt x="60" y="21"/>
                  </a:cubicBezTo>
                  <a:cubicBezTo>
                    <a:pt x="59" y="21"/>
                    <a:pt x="59" y="21"/>
                    <a:pt x="59" y="21"/>
                  </a:cubicBezTo>
                  <a:cubicBezTo>
                    <a:pt x="58" y="20"/>
                    <a:pt x="59" y="20"/>
                    <a:pt x="59" y="19"/>
                  </a:cubicBezTo>
                  <a:cubicBezTo>
                    <a:pt x="59" y="19"/>
                    <a:pt x="59" y="19"/>
                    <a:pt x="59" y="19"/>
                  </a:cubicBezTo>
                  <a:cubicBezTo>
                    <a:pt x="60" y="19"/>
                    <a:pt x="60" y="19"/>
                    <a:pt x="60" y="19"/>
                  </a:cubicBezTo>
                  <a:cubicBezTo>
                    <a:pt x="60" y="19"/>
                    <a:pt x="60" y="19"/>
                    <a:pt x="60" y="19"/>
                  </a:cubicBezTo>
                  <a:cubicBezTo>
                    <a:pt x="61" y="20"/>
                    <a:pt x="61" y="20"/>
                    <a:pt x="61" y="20"/>
                  </a:cubicBezTo>
                  <a:cubicBezTo>
                    <a:pt x="61" y="19"/>
                    <a:pt x="61" y="19"/>
                    <a:pt x="61" y="19"/>
                  </a:cubicBezTo>
                  <a:cubicBezTo>
                    <a:pt x="61" y="20"/>
                    <a:pt x="61" y="20"/>
                    <a:pt x="61" y="20"/>
                  </a:cubicBezTo>
                  <a:cubicBezTo>
                    <a:pt x="61" y="20"/>
                    <a:pt x="61" y="20"/>
                    <a:pt x="61" y="20"/>
                  </a:cubicBezTo>
                  <a:cubicBezTo>
                    <a:pt x="61" y="19"/>
                    <a:pt x="61" y="19"/>
                    <a:pt x="61" y="19"/>
                  </a:cubicBezTo>
                  <a:cubicBezTo>
                    <a:pt x="61" y="19"/>
                    <a:pt x="61" y="19"/>
                    <a:pt x="61" y="19"/>
                  </a:cubicBezTo>
                  <a:cubicBezTo>
                    <a:pt x="61" y="19"/>
                    <a:pt x="61" y="19"/>
                    <a:pt x="61" y="19"/>
                  </a:cubicBezTo>
                  <a:cubicBezTo>
                    <a:pt x="62" y="20"/>
                    <a:pt x="62" y="20"/>
                    <a:pt x="62" y="20"/>
                  </a:cubicBezTo>
                  <a:cubicBezTo>
                    <a:pt x="62" y="19"/>
                    <a:pt x="62" y="19"/>
                    <a:pt x="62" y="19"/>
                  </a:cubicBezTo>
                  <a:cubicBezTo>
                    <a:pt x="62" y="19"/>
                    <a:pt x="62" y="19"/>
                    <a:pt x="62" y="19"/>
                  </a:cubicBezTo>
                  <a:cubicBezTo>
                    <a:pt x="62" y="19"/>
                    <a:pt x="62" y="20"/>
                    <a:pt x="62" y="21"/>
                  </a:cubicBezTo>
                  <a:cubicBezTo>
                    <a:pt x="62" y="21"/>
                    <a:pt x="62" y="21"/>
                    <a:pt x="62" y="21"/>
                  </a:cubicBezTo>
                  <a:cubicBezTo>
                    <a:pt x="62" y="22"/>
                    <a:pt x="62" y="22"/>
                    <a:pt x="62" y="22"/>
                  </a:cubicBezTo>
                  <a:cubicBezTo>
                    <a:pt x="62" y="22"/>
                    <a:pt x="63" y="23"/>
                    <a:pt x="63" y="23"/>
                  </a:cubicBezTo>
                  <a:cubicBezTo>
                    <a:pt x="63" y="24"/>
                    <a:pt x="63" y="24"/>
                    <a:pt x="63" y="24"/>
                  </a:cubicBezTo>
                  <a:cubicBezTo>
                    <a:pt x="63" y="23"/>
                    <a:pt x="63" y="23"/>
                    <a:pt x="63" y="23"/>
                  </a:cubicBezTo>
                  <a:cubicBezTo>
                    <a:pt x="63" y="23"/>
                    <a:pt x="63" y="23"/>
                    <a:pt x="63" y="23"/>
                  </a:cubicBezTo>
                  <a:cubicBezTo>
                    <a:pt x="63" y="23"/>
                    <a:pt x="63" y="23"/>
                    <a:pt x="63" y="23"/>
                  </a:cubicBezTo>
                  <a:cubicBezTo>
                    <a:pt x="63" y="22"/>
                    <a:pt x="63" y="22"/>
                    <a:pt x="63" y="22"/>
                  </a:cubicBezTo>
                  <a:cubicBezTo>
                    <a:pt x="63" y="22"/>
                    <a:pt x="62" y="21"/>
                    <a:pt x="62" y="20"/>
                  </a:cubicBezTo>
                  <a:cubicBezTo>
                    <a:pt x="63" y="20"/>
                    <a:pt x="63" y="20"/>
                    <a:pt x="63" y="20"/>
                  </a:cubicBezTo>
                  <a:cubicBezTo>
                    <a:pt x="63" y="21"/>
                    <a:pt x="63" y="21"/>
                    <a:pt x="63" y="21"/>
                  </a:cubicBezTo>
                  <a:cubicBezTo>
                    <a:pt x="64" y="21"/>
                    <a:pt x="64" y="21"/>
                    <a:pt x="64" y="21"/>
                  </a:cubicBezTo>
                  <a:cubicBezTo>
                    <a:pt x="64" y="20"/>
                    <a:pt x="64" y="20"/>
                    <a:pt x="64" y="20"/>
                  </a:cubicBezTo>
                  <a:cubicBezTo>
                    <a:pt x="64" y="20"/>
                    <a:pt x="64" y="20"/>
                    <a:pt x="64" y="20"/>
                  </a:cubicBezTo>
                  <a:cubicBezTo>
                    <a:pt x="64" y="20"/>
                    <a:pt x="64" y="20"/>
                    <a:pt x="64" y="20"/>
                  </a:cubicBezTo>
                  <a:cubicBezTo>
                    <a:pt x="64" y="21"/>
                    <a:pt x="64" y="21"/>
                    <a:pt x="64" y="21"/>
                  </a:cubicBezTo>
                  <a:cubicBezTo>
                    <a:pt x="64" y="20"/>
                    <a:pt x="64" y="20"/>
                    <a:pt x="64" y="20"/>
                  </a:cubicBezTo>
                  <a:cubicBezTo>
                    <a:pt x="64" y="19"/>
                    <a:pt x="64" y="19"/>
                    <a:pt x="64" y="19"/>
                  </a:cubicBezTo>
                  <a:cubicBezTo>
                    <a:pt x="63" y="19"/>
                    <a:pt x="63" y="19"/>
                    <a:pt x="63" y="19"/>
                  </a:cubicBezTo>
                  <a:cubicBezTo>
                    <a:pt x="63" y="18"/>
                    <a:pt x="63" y="18"/>
                    <a:pt x="63" y="18"/>
                  </a:cubicBezTo>
                  <a:cubicBezTo>
                    <a:pt x="63" y="18"/>
                    <a:pt x="63" y="18"/>
                    <a:pt x="63" y="18"/>
                  </a:cubicBezTo>
                  <a:cubicBezTo>
                    <a:pt x="63" y="18"/>
                    <a:pt x="63" y="18"/>
                    <a:pt x="63" y="18"/>
                  </a:cubicBezTo>
                  <a:cubicBezTo>
                    <a:pt x="63" y="17"/>
                    <a:pt x="63" y="17"/>
                    <a:pt x="63" y="17"/>
                  </a:cubicBezTo>
                  <a:cubicBezTo>
                    <a:pt x="62" y="17"/>
                    <a:pt x="62" y="17"/>
                    <a:pt x="62" y="17"/>
                  </a:cubicBezTo>
                  <a:cubicBezTo>
                    <a:pt x="62" y="17"/>
                    <a:pt x="62" y="17"/>
                    <a:pt x="62" y="17"/>
                  </a:cubicBezTo>
                  <a:cubicBezTo>
                    <a:pt x="62" y="17"/>
                    <a:pt x="62" y="17"/>
                    <a:pt x="62" y="17"/>
                  </a:cubicBezTo>
                  <a:cubicBezTo>
                    <a:pt x="62" y="16"/>
                    <a:pt x="61" y="16"/>
                    <a:pt x="61" y="15"/>
                  </a:cubicBezTo>
                  <a:cubicBezTo>
                    <a:pt x="61" y="16"/>
                    <a:pt x="61" y="16"/>
                    <a:pt x="61" y="16"/>
                  </a:cubicBezTo>
                  <a:cubicBezTo>
                    <a:pt x="61" y="16"/>
                    <a:pt x="61" y="16"/>
                    <a:pt x="61" y="16"/>
                  </a:cubicBezTo>
                  <a:cubicBezTo>
                    <a:pt x="61" y="16"/>
                    <a:pt x="61" y="16"/>
                    <a:pt x="61" y="16"/>
                  </a:cubicBezTo>
                  <a:cubicBezTo>
                    <a:pt x="59" y="15"/>
                    <a:pt x="59" y="15"/>
                    <a:pt x="59" y="15"/>
                  </a:cubicBezTo>
                  <a:cubicBezTo>
                    <a:pt x="60" y="15"/>
                    <a:pt x="60" y="15"/>
                    <a:pt x="60" y="15"/>
                  </a:cubicBezTo>
                  <a:cubicBezTo>
                    <a:pt x="58" y="14"/>
                    <a:pt x="59" y="15"/>
                    <a:pt x="59" y="14"/>
                  </a:cubicBezTo>
                  <a:cubicBezTo>
                    <a:pt x="58" y="14"/>
                    <a:pt x="58" y="14"/>
                    <a:pt x="58" y="14"/>
                  </a:cubicBezTo>
                  <a:cubicBezTo>
                    <a:pt x="58" y="13"/>
                    <a:pt x="58" y="14"/>
                    <a:pt x="57" y="12"/>
                  </a:cubicBezTo>
                  <a:cubicBezTo>
                    <a:pt x="57" y="12"/>
                    <a:pt x="57" y="12"/>
                    <a:pt x="57" y="12"/>
                  </a:cubicBezTo>
                  <a:cubicBezTo>
                    <a:pt x="57" y="12"/>
                    <a:pt x="56" y="12"/>
                    <a:pt x="56" y="12"/>
                  </a:cubicBezTo>
                  <a:cubicBezTo>
                    <a:pt x="56" y="12"/>
                    <a:pt x="56" y="12"/>
                    <a:pt x="56" y="12"/>
                  </a:cubicBezTo>
                  <a:cubicBezTo>
                    <a:pt x="56" y="12"/>
                    <a:pt x="56" y="12"/>
                    <a:pt x="56" y="12"/>
                  </a:cubicBezTo>
                  <a:cubicBezTo>
                    <a:pt x="56" y="12"/>
                    <a:pt x="56" y="12"/>
                    <a:pt x="56" y="12"/>
                  </a:cubicBezTo>
                  <a:cubicBezTo>
                    <a:pt x="55" y="11"/>
                    <a:pt x="55" y="11"/>
                    <a:pt x="55" y="11"/>
                  </a:cubicBezTo>
                  <a:cubicBezTo>
                    <a:pt x="55" y="11"/>
                    <a:pt x="55" y="11"/>
                    <a:pt x="55" y="11"/>
                  </a:cubicBezTo>
                  <a:cubicBezTo>
                    <a:pt x="54" y="11"/>
                    <a:pt x="54" y="11"/>
                    <a:pt x="54" y="11"/>
                  </a:cubicBezTo>
                  <a:cubicBezTo>
                    <a:pt x="54" y="11"/>
                    <a:pt x="54" y="11"/>
                    <a:pt x="54" y="11"/>
                  </a:cubicBezTo>
                  <a:cubicBezTo>
                    <a:pt x="54" y="11"/>
                    <a:pt x="54" y="11"/>
                    <a:pt x="54" y="11"/>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3" y="10"/>
                    <a:pt x="52" y="9"/>
                    <a:pt x="51" y="9"/>
                  </a:cubicBezTo>
                  <a:cubicBezTo>
                    <a:pt x="51" y="9"/>
                    <a:pt x="51" y="9"/>
                    <a:pt x="51" y="9"/>
                  </a:cubicBezTo>
                  <a:cubicBezTo>
                    <a:pt x="51" y="8"/>
                    <a:pt x="51" y="8"/>
                    <a:pt x="51" y="8"/>
                  </a:cubicBezTo>
                  <a:cubicBezTo>
                    <a:pt x="51" y="8"/>
                    <a:pt x="51" y="8"/>
                    <a:pt x="51" y="8"/>
                  </a:cubicBezTo>
                  <a:cubicBezTo>
                    <a:pt x="51" y="8"/>
                    <a:pt x="51" y="8"/>
                    <a:pt x="51" y="8"/>
                  </a:cubicBezTo>
                  <a:cubicBezTo>
                    <a:pt x="50" y="8"/>
                    <a:pt x="50" y="8"/>
                    <a:pt x="50" y="8"/>
                  </a:cubicBezTo>
                  <a:cubicBezTo>
                    <a:pt x="49" y="8"/>
                    <a:pt x="49" y="8"/>
                    <a:pt x="49" y="8"/>
                  </a:cubicBezTo>
                  <a:cubicBezTo>
                    <a:pt x="49" y="8"/>
                    <a:pt x="49" y="8"/>
                    <a:pt x="49"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7"/>
                  </a:cubicBezTo>
                  <a:cubicBezTo>
                    <a:pt x="49" y="7"/>
                    <a:pt x="49" y="7"/>
                    <a:pt x="49" y="7"/>
                  </a:cubicBezTo>
                  <a:cubicBezTo>
                    <a:pt x="48" y="6"/>
                    <a:pt x="48" y="6"/>
                    <a:pt x="48" y="6"/>
                  </a:cubicBezTo>
                  <a:cubicBezTo>
                    <a:pt x="47" y="6"/>
                    <a:pt x="47" y="6"/>
                    <a:pt x="46" y="6"/>
                  </a:cubicBezTo>
                  <a:cubicBezTo>
                    <a:pt x="46" y="6"/>
                    <a:pt x="46" y="6"/>
                    <a:pt x="46" y="6"/>
                  </a:cubicBezTo>
                  <a:cubicBezTo>
                    <a:pt x="46" y="6"/>
                    <a:pt x="46" y="6"/>
                    <a:pt x="46" y="6"/>
                  </a:cubicBezTo>
                  <a:cubicBezTo>
                    <a:pt x="46" y="6"/>
                    <a:pt x="46" y="6"/>
                    <a:pt x="46" y="6"/>
                  </a:cubicBezTo>
                  <a:cubicBezTo>
                    <a:pt x="46" y="6"/>
                    <a:pt x="46" y="6"/>
                    <a:pt x="46" y="7"/>
                  </a:cubicBezTo>
                  <a:cubicBezTo>
                    <a:pt x="46" y="6"/>
                    <a:pt x="46" y="6"/>
                    <a:pt x="46" y="6"/>
                  </a:cubicBezTo>
                  <a:cubicBezTo>
                    <a:pt x="45" y="6"/>
                    <a:pt x="45" y="6"/>
                    <a:pt x="45" y="6"/>
                  </a:cubicBezTo>
                  <a:cubicBezTo>
                    <a:pt x="45" y="7"/>
                    <a:pt x="45" y="7"/>
                    <a:pt x="45" y="7"/>
                  </a:cubicBezTo>
                  <a:cubicBezTo>
                    <a:pt x="46" y="7"/>
                    <a:pt x="46" y="7"/>
                    <a:pt x="46" y="7"/>
                  </a:cubicBezTo>
                  <a:cubicBezTo>
                    <a:pt x="46" y="7"/>
                    <a:pt x="46" y="7"/>
                    <a:pt x="46" y="7"/>
                  </a:cubicBezTo>
                  <a:cubicBezTo>
                    <a:pt x="46" y="7"/>
                    <a:pt x="46" y="7"/>
                    <a:pt x="46" y="7"/>
                  </a:cubicBezTo>
                  <a:cubicBezTo>
                    <a:pt x="45" y="7"/>
                    <a:pt x="45" y="7"/>
                    <a:pt x="45" y="7"/>
                  </a:cubicBezTo>
                  <a:cubicBezTo>
                    <a:pt x="45" y="7"/>
                    <a:pt x="45" y="7"/>
                    <a:pt x="45" y="7"/>
                  </a:cubicBezTo>
                  <a:cubicBezTo>
                    <a:pt x="45" y="7"/>
                    <a:pt x="45" y="7"/>
                    <a:pt x="45" y="7"/>
                  </a:cubicBezTo>
                  <a:cubicBezTo>
                    <a:pt x="44" y="6"/>
                    <a:pt x="44" y="6"/>
                    <a:pt x="44" y="6"/>
                  </a:cubicBezTo>
                  <a:cubicBezTo>
                    <a:pt x="44" y="8"/>
                    <a:pt x="45" y="8"/>
                    <a:pt x="45" y="8"/>
                  </a:cubicBezTo>
                  <a:cubicBezTo>
                    <a:pt x="46" y="9"/>
                    <a:pt x="46" y="9"/>
                    <a:pt x="46" y="9"/>
                  </a:cubicBezTo>
                  <a:cubicBezTo>
                    <a:pt x="46" y="9"/>
                    <a:pt x="46" y="9"/>
                    <a:pt x="46" y="9"/>
                  </a:cubicBezTo>
                  <a:cubicBezTo>
                    <a:pt x="46" y="9"/>
                    <a:pt x="46" y="9"/>
                    <a:pt x="45" y="9"/>
                  </a:cubicBezTo>
                  <a:cubicBezTo>
                    <a:pt x="45" y="8"/>
                    <a:pt x="45" y="8"/>
                    <a:pt x="45" y="8"/>
                  </a:cubicBezTo>
                  <a:cubicBezTo>
                    <a:pt x="45" y="8"/>
                    <a:pt x="45" y="8"/>
                    <a:pt x="45" y="8"/>
                  </a:cubicBezTo>
                  <a:cubicBezTo>
                    <a:pt x="45" y="8"/>
                    <a:pt x="45" y="9"/>
                    <a:pt x="45" y="9"/>
                  </a:cubicBezTo>
                  <a:cubicBezTo>
                    <a:pt x="45" y="9"/>
                    <a:pt x="44" y="9"/>
                    <a:pt x="44" y="9"/>
                  </a:cubicBezTo>
                  <a:cubicBezTo>
                    <a:pt x="44" y="9"/>
                    <a:pt x="44" y="9"/>
                    <a:pt x="44" y="9"/>
                  </a:cubicBezTo>
                  <a:cubicBezTo>
                    <a:pt x="45" y="9"/>
                    <a:pt x="45" y="9"/>
                    <a:pt x="45" y="9"/>
                  </a:cubicBezTo>
                  <a:cubicBezTo>
                    <a:pt x="44" y="8"/>
                    <a:pt x="44" y="8"/>
                    <a:pt x="44" y="8"/>
                  </a:cubicBezTo>
                  <a:cubicBezTo>
                    <a:pt x="44" y="7"/>
                    <a:pt x="44" y="7"/>
                    <a:pt x="44" y="7"/>
                  </a:cubicBezTo>
                  <a:cubicBezTo>
                    <a:pt x="44" y="7"/>
                    <a:pt x="44" y="7"/>
                    <a:pt x="44" y="7"/>
                  </a:cubicBezTo>
                  <a:cubicBezTo>
                    <a:pt x="43" y="6"/>
                    <a:pt x="43" y="6"/>
                    <a:pt x="43" y="6"/>
                  </a:cubicBezTo>
                  <a:cubicBezTo>
                    <a:pt x="43" y="6"/>
                    <a:pt x="43" y="6"/>
                    <a:pt x="43" y="6"/>
                  </a:cubicBezTo>
                  <a:cubicBezTo>
                    <a:pt x="43" y="7"/>
                    <a:pt x="43" y="7"/>
                    <a:pt x="43" y="7"/>
                  </a:cubicBezTo>
                  <a:cubicBezTo>
                    <a:pt x="43" y="7"/>
                    <a:pt x="44" y="8"/>
                    <a:pt x="44" y="8"/>
                  </a:cubicBezTo>
                  <a:cubicBezTo>
                    <a:pt x="44" y="8"/>
                    <a:pt x="44" y="8"/>
                    <a:pt x="44" y="8"/>
                  </a:cubicBezTo>
                  <a:cubicBezTo>
                    <a:pt x="43" y="8"/>
                    <a:pt x="43" y="8"/>
                    <a:pt x="43" y="8"/>
                  </a:cubicBezTo>
                  <a:cubicBezTo>
                    <a:pt x="42" y="7"/>
                    <a:pt x="42" y="7"/>
                    <a:pt x="42" y="7"/>
                  </a:cubicBezTo>
                  <a:cubicBezTo>
                    <a:pt x="42" y="7"/>
                    <a:pt x="42" y="7"/>
                    <a:pt x="42" y="7"/>
                  </a:cubicBezTo>
                  <a:cubicBezTo>
                    <a:pt x="42" y="7"/>
                    <a:pt x="41" y="7"/>
                    <a:pt x="41" y="7"/>
                  </a:cubicBezTo>
                  <a:cubicBezTo>
                    <a:pt x="40" y="8"/>
                    <a:pt x="40" y="8"/>
                    <a:pt x="40" y="8"/>
                  </a:cubicBezTo>
                  <a:cubicBezTo>
                    <a:pt x="40" y="8"/>
                    <a:pt x="40" y="8"/>
                    <a:pt x="40" y="8"/>
                  </a:cubicBezTo>
                  <a:cubicBezTo>
                    <a:pt x="40" y="8"/>
                    <a:pt x="40" y="8"/>
                    <a:pt x="40" y="7"/>
                  </a:cubicBezTo>
                  <a:cubicBezTo>
                    <a:pt x="40" y="7"/>
                    <a:pt x="40" y="7"/>
                    <a:pt x="40" y="7"/>
                  </a:cubicBezTo>
                  <a:cubicBezTo>
                    <a:pt x="40" y="7"/>
                    <a:pt x="40" y="7"/>
                    <a:pt x="39" y="7"/>
                  </a:cubicBezTo>
                  <a:cubicBezTo>
                    <a:pt x="39" y="8"/>
                    <a:pt x="39" y="8"/>
                    <a:pt x="39" y="8"/>
                  </a:cubicBezTo>
                  <a:cubicBezTo>
                    <a:pt x="39" y="8"/>
                    <a:pt x="39" y="8"/>
                    <a:pt x="39" y="8"/>
                  </a:cubicBezTo>
                  <a:cubicBezTo>
                    <a:pt x="39" y="9"/>
                    <a:pt x="39" y="9"/>
                    <a:pt x="39" y="9"/>
                  </a:cubicBezTo>
                  <a:cubicBezTo>
                    <a:pt x="38" y="8"/>
                    <a:pt x="38" y="8"/>
                    <a:pt x="38" y="8"/>
                  </a:cubicBezTo>
                  <a:cubicBezTo>
                    <a:pt x="39" y="9"/>
                    <a:pt x="39" y="9"/>
                    <a:pt x="39" y="9"/>
                  </a:cubicBezTo>
                  <a:cubicBezTo>
                    <a:pt x="39" y="9"/>
                    <a:pt x="38" y="9"/>
                    <a:pt x="38" y="9"/>
                  </a:cubicBezTo>
                  <a:cubicBezTo>
                    <a:pt x="38" y="9"/>
                    <a:pt x="38" y="8"/>
                    <a:pt x="38" y="8"/>
                  </a:cubicBezTo>
                  <a:cubicBezTo>
                    <a:pt x="37" y="7"/>
                    <a:pt x="37" y="7"/>
                    <a:pt x="37" y="7"/>
                  </a:cubicBezTo>
                  <a:cubicBezTo>
                    <a:pt x="38" y="7"/>
                    <a:pt x="38" y="8"/>
                    <a:pt x="39" y="8"/>
                  </a:cubicBezTo>
                  <a:cubicBezTo>
                    <a:pt x="39" y="8"/>
                    <a:pt x="39" y="8"/>
                    <a:pt x="39" y="8"/>
                  </a:cubicBezTo>
                  <a:cubicBezTo>
                    <a:pt x="39" y="7"/>
                    <a:pt x="39" y="7"/>
                    <a:pt x="39" y="7"/>
                  </a:cubicBezTo>
                  <a:cubicBezTo>
                    <a:pt x="39" y="7"/>
                    <a:pt x="37" y="7"/>
                    <a:pt x="37" y="6"/>
                  </a:cubicBezTo>
                  <a:cubicBezTo>
                    <a:pt x="37" y="6"/>
                    <a:pt x="37" y="6"/>
                    <a:pt x="37" y="6"/>
                  </a:cubicBezTo>
                  <a:cubicBezTo>
                    <a:pt x="36" y="5"/>
                    <a:pt x="36" y="5"/>
                    <a:pt x="36" y="5"/>
                  </a:cubicBezTo>
                  <a:moveTo>
                    <a:pt x="41" y="5"/>
                  </a:moveTo>
                  <a:cubicBezTo>
                    <a:pt x="40" y="6"/>
                    <a:pt x="40" y="6"/>
                    <a:pt x="40" y="6"/>
                  </a:cubicBezTo>
                  <a:cubicBezTo>
                    <a:pt x="41" y="6"/>
                    <a:pt x="41" y="6"/>
                    <a:pt x="41" y="6"/>
                  </a:cubicBezTo>
                  <a:cubicBezTo>
                    <a:pt x="41" y="6"/>
                    <a:pt x="41" y="6"/>
                    <a:pt x="41" y="6"/>
                  </a:cubicBezTo>
                  <a:cubicBezTo>
                    <a:pt x="42" y="6"/>
                    <a:pt x="42" y="6"/>
                    <a:pt x="42" y="6"/>
                  </a:cubicBezTo>
                  <a:cubicBezTo>
                    <a:pt x="41" y="6"/>
                    <a:pt x="41" y="6"/>
                    <a:pt x="41" y="6"/>
                  </a:cubicBezTo>
                  <a:cubicBezTo>
                    <a:pt x="41" y="5"/>
                    <a:pt x="41" y="5"/>
                    <a:pt x="41" y="5"/>
                  </a:cubicBezTo>
                  <a:moveTo>
                    <a:pt x="15" y="5"/>
                  </a:moveTo>
                  <a:cubicBezTo>
                    <a:pt x="15" y="5"/>
                    <a:pt x="15" y="6"/>
                    <a:pt x="15" y="6"/>
                  </a:cubicBezTo>
                  <a:cubicBezTo>
                    <a:pt x="15" y="6"/>
                    <a:pt x="15" y="6"/>
                    <a:pt x="15" y="6"/>
                  </a:cubicBezTo>
                  <a:cubicBezTo>
                    <a:pt x="15" y="5"/>
                    <a:pt x="15" y="5"/>
                    <a:pt x="15" y="5"/>
                  </a:cubicBezTo>
                  <a:moveTo>
                    <a:pt x="47" y="5"/>
                  </a:moveTo>
                  <a:cubicBezTo>
                    <a:pt x="47" y="5"/>
                    <a:pt x="47" y="5"/>
                    <a:pt x="47" y="5"/>
                  </a:cubicBezTo>
                  <a:cubicBezTo>
                    <a:pt x="47" y="5"/>
                    <a:pt x="47" y="5"/>
                    <a:pt x="47" y="5"/>
                  </a:cubicBezTo>
                  <a:moveTo>
                    <a:pt x="17" y="5"/>
                  </a:moveTo>
                  <a:cubicBezTo>
                    <a:pt x="16" y="5"/>
                    <a:pt x="16" y="5"/>
                    <a:pt x="16" y="5"/>
                  </a:cubicBezTo>
                  <a:cubicBezTo>
                    <a:pt x="16" y="5"/>
                    <a:pt x="16" y="5"/>
                    <a:pt x="16" y="5"/>
                  </a:cubicBezTo>
                  <a:cubicBezTo>
                    <a:pt x="16" y="5"/>
                    <a:pt x="17"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moveTo>
                    <a:pt x="15" y="4"/>
                  </a:moveTo>
                  <a:cubicBezTo>
                    <a:pt x="15" y="5"/>
                    <a:pt x="15" y="5"/>
                    <a:pt x="15" y="5"/>
                  </a:cubicBezTo>
                  <a:cubicBezTo>
                    <a:pt x="15" y="5"/>
                    <a:pt x="15" y="5"/>
                    <a:pt x="15" y="5"/>
                  </a:cubicBezTo>
                  <a:cubicBezTo>
                    <a:pt x="15" y="4"/>
                    <a:pt x="15" y="4"/>
                    <a:pt x="15" y="4"/>
                  </a:cubicBezTo>
                  <a:moveTo>
                    <a:pt x="42" y="4"/>
                  </a:moveTo>
                  <a:cubicBezTo>
                    <a:pt x="42" y="4"/>
                    <a:pt x="41" y="4"/>
                    <a:pt x="41" y="4"/>
                  </a:cubicBezTo>
                  <a:cubicBezTo>
                    <a:pt x="41" y="4"/>
                    <a:pt x="41" y="4"/>
                    <a:pt x="41" y="4"/>
                  </a:cubicBezTo>
                  <a:cubicBezTo>
                    <a:pt x="41" y="5"/>
                    <a:pt x="41" y="5"/>
                    <a:pt x="41" y="5"/>
                  </a:cubicBezTo>
                  <a:cubicBezTo>
                    <a:pt x="41" y="5"/>
                    <a:pt x="41" y="5"/>
                    <a:pt x="41" y="5"/>
                  </a:cubicBezTo>
                  <a:cubicBezTo>
                    <a:pt x="41" y="5"/>
                    <a:pt x="41" y="5"/>
                    <a:pt x="41" y="5"/>
                  </a:cubicBezTo>
                  <a:cubicBezTo>
                    <a:pt x="42" y="5"/>
                    <a:pt x="42" y="4"/>
                    <a:pt x="42" y="4"/>
                  </a:cubicBezTo>
                  <a:cubicBezTo>
                    <a:pt x="43" y="4"/>
                    <a:pt x="43" y="4"/>
                    <a:pt x="43" y="4"/>
                  </a:cubicBezTo>
                  <a:cubicBezTo>
                    <a:pt x="42" y="4"/>
                    <a:pt x="42" y="4"/>
                    <a:pt x="42" y="4"/>
                  </a:cubicBezTo>
                  <a:moveTo>
                    <a:pt x="45" y="4"/>
                  </a:moveTo>
                  <a:cubicBezTo>
                    <a:pt x="45" y="4"/>
                    <a:pt x="45" y="4"/>
                    <a:pt x="45" y="4"/>
                  </a:cubicBezTo>
                  <a:cubicBezTo>
                    <a:pt x="46" y="4"/>
                    <a:pt x="46" y="4"/>
                    <a:pt x="46" y="4"/>
                  </a:cubicBezTo>
                  <a:cubicBezTo>
                    <a:pt x="45" y="4"/>
                    <a:pt x="45" y="4"/>
                    <a:pt x="45" y="4"/>
                  </a:cubicBezTo>
                  <a:moveTo>
                    <a:pt x="21" y="2"/>
                  </a:moveTo>
                  <a:cubicBezTo>
                    <a:pt x="21" y="2"/>
                    <a:pt x="20" y="2"/>
                    <a:pt x="20" y="2"/>
                  </a:cubicBezTo>
                  <a:cubicBezTo>
                    <a:pt x="19" y="2"/>
                    <a:pt x="19" y="2"/>
                    <a:pt x="18" y="3"/>
                  </a:cubicBezTo>
                  <a:cubicBezTo>
                    <a:pt x="18" y="3"/>
                    <a:pt x="18" y="3"/>
                    <a:pt x="18" y="3"/>
                  </a:cubicBezTo>
                  <a:cubicBezTo>
                    <a:pt x="18" y="3"/>
                    <a:pt x="18" y="3"/>
                    <a:pt x="18" y="3"/>
                  </a:cubicBezTo>
                  <a:cubicBezTo>
                    <a:pt x="18" y="3"/>
                    <a:pt x="18" y="3"/>
                    <a:pt x="18" y="3"/>
                  </a:cubicBezTo>
                  <a:cubicBezTo>
                    <a:pt x="18"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7" y="3"/>
                    <a:pt x="17" y="3"/>
                    <a:pt x="17" y="3"/>
                  </a:cubicBezTo>
                  <a:cubicBezTo>
                    <a:pt x="18" y="4"/>
                    <a:pt x="18" y="4"/>
                    <a:pt x="18" y="4"/>
                  </a:cubicBezTo>
                  <a:cubicBezTo>
                    <a:pt x="18" y="4"/>
                    <a:pt x="18" y="4"/>
                    <a:pt x="18" y="4"/>
                  </a:cubicBezTo>
                  <a:cubicBezTo>
                    <a:pt x="18" y="4"/>
                    <a:pt x="18" y="4"/>
                    <a:pt x="18" y="4"/>
                  </a:cubicBezTo>
                  <a:cubicBezTo>
                    <a:pt x="18" y="4"/>
                    <a:pt x="17" y="4"/>
                    <a:pt x="17" y="5"/>
                  </a:cubicBezTo>
                  <a:cubicBezTo>
                    <a:pt x="17" y="5"/>
                    <a:pt x="17" y="5"/>
                    <a:pt x="17" y="5"/>
                  </a:cubicBezTo>
                  <a:cubicBezTo>
                    <a:pt x="17" y="5"/>
                    <a:pt x="17" y="5"/>
                    <a:pt x="17" y="5"/>
                  </a:cubicBezTo>
                  <a:cubicBezTo>
                    <a:pt x="17"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5"/>
                    <a:pt x="18" y="5"/>
                    <a:pt x="18" y="5"/>
                  </a:cubicBezTo>
                  <a:cubicBezTo>
                    <a:pt x="19" y="4"/>
                    <a:pt x="18" y="4"/>
                    <a:pt x="19" y="4"/>
                  </a:cubicBezTo>
                  <a:cubicBezTo>
                    <a:pt x="19" y="4"/>
                    <a:pt x="19" y="4"/>
                    <a:pt x="19" y="4"/>
                  </a:cubicBezTo>
                  <a:cubicBezTo>
                    <a:pt x="19" y="3"/>
                    <a:pt x="19" y="3"/>
                    <a:pt x="19" y="3"/>
                  </a:cubicBezTo>
                  <a:cubicBezTo>
                    <a:pt x="20" y="3"/>
                    <a:pt x="21" y="2"/>
                    <a:pt x="21" y="2"/>
                  </a:cubicBezTo>
                  <a:cubicBezTo>
                    <a:pt x="22" y="2"/>
                    <a:pt x="22" y="2"/>
                    <a:pt x="22" y="2"/>
                  </a:cubicBezTo>
                  <a:cubicBezTo>
                    <a:pt x="22" y="2"/>
                    <a:pt x="21" y="2"/>
                    <a:pt x="21" y="2"/>
                  </a:cubicBezTo>
                  <a:moveTo>
                    <a:pt x="34" y="1"/>
                  </a:moveTo>
                  <a:cubicBezTo>
                    <a:pt x="34" y="2"/>
                    <a:pt x="34" y="2"/>
                    <a:pt x="34" y="2"/>
                  </a:cubicBezTo>
                  <a:cubicBezTo>
                    <a:pt x="34" y="2"/>
                    <a:pt x="34" y="2"/>
                    <a:pt x="34" y="2"/>
                  </a:cubicBezTo>
                  <a:cubicBezTo>
                    <a:pt x="34" y="1"/>
                    <a:pt x="34" y="1"/>
                    <a:pt x="34" y="1"/>
                  </a:cubicBezTo>
                  <a:cubicBezTo>
                    <a:pt x="34" y="2"/>
                    <a:pt x="34" y="2"/>
                    <a:pt x="34" y="2"/>
                  </a:cubicBezTo>
                  <a:cubicBezTo>
                    <a:pt x="33" y="1"/>
                    <a:pt x="33" y="1"/>
                    <a:pt x="33" y="1"/>
                  </a:cubicBezTo>
                  <a:cubicBezTo>
                    <a:pt x="33" y="2"/>
                    <a:pt x="33" y="2"/>
                    <a:pt x="33"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3"/>
                    <a:pt x="34" y="3"/>
                    <a:pt x="34" y="3"/>
                  </a:cubicBezTo>
                  <a:cubicBezTo>
                    <a:pt x="34" y="3"/>
                    <a:pt x="34" y="3"/>
                    <a:pt x="34" y="3"/>
                  </a:cubicBezTo>
                  <a:cubicBezTo>
                    <a:pt x="34" y="3"/>
                    <a:pt x="35" y="3"/>
                    <a:pt x="35" y="2"/>
                  </a:cubicBezTo>
                  <a:cubicBezTo>
                    <a:pt x="35" y="2"/>
                    <a:pt x="35" y="2"/>
                    <a:pt x="35" y="2"/>
                  </a:cubicBezTo>
                  <a:cubicBezTo>
                    <a:pt x="35" y="2"/>
                    <a:pt x="35" y="2"/>
                    <a:pt x="35" y="2"/>
                  </a:cubicBezTo>
                  <a:cubicBezTo>
                    <a:pt x="35" y="1"/>
                    <a:pt x="35" y="1"/>
                    <a:pt x="35" y="1"/>
                  </a:cubicBezTo>
                  <a:cubicBezTo>
                    <a:pt x="34" y="1"/>
                    <a:pt x="34" y="1"/>
                    <a:pt x="34" y="1"/>
                  </a:cubicBezTo>
                  <a:cubicBezTo>
                    <a:pt x="34" y="1"/>
                    <a:pt x="34" y="1"/>
                    <a:pt x="34" y="1"/>
                  </a:cubicBezTo>
                  <a:moveTo>
                    <a:pt x="28" y="0"/>
                  </a:moveTo>
                  <a:cubicBezTo>
                    <a:pt x="28" y="0"/>
                    <a:pt x="28" y="0"/>
                    <a:pt x="28" y="0"/>
                  </a:cubicBezTo>
                  <a:cubicBezTo>
                    <a:pt x="28" y="0"/>
                    <a:pt x="28" y="0"/>
                    <a:pt x="28" y="0"/>
                  </a:cubicBezTo>
                  <a:moveTo>
                    <a:pt x="22" y="5"/>
                  </a:moveTo>
                  <a:cubicBezTo>
                    <a:pt x="22" y="5"/>
                    <a:pt x="22" y="5"/>
                    <a:pt x="22" y="5"/>
                  </a:cubicBezTo>
                  <a:moveTo>
                    <a:pt x="27" y="0"/>
                  </a:moveTo>
                  <a:cubicBezTo>
                    <a:pt x="26" y="0"/>
                    <a:pt x="24" y="1"/>
                    <a:pt x="23" y="1"/>
                  </a:cubicBezTo>
                  <a:cubicBezTo>
                    <a:pt x="23" y="1"/>
                    <a:pt x="23" y="1"/>
                    <a:pt x="23" y="1"/>
                  </a:cubicBezTo>
                  <a:cubicBezTo>
                    <a:pt x="23" y="2"/>
                    <a:pt x="23" y="2"/>
                    <a:pt x="23" y="2"/>
                  </a:cubicBezTo>
                  <a:cubicBezTo>
                    <a:pt x="22" y="1"/>
                    <a:pt x="22" y="1"/>
                    <a:pt x="22" y="1"/>
                  </a:cubicBezTo>
                  <a:cubicBezTo>
                    <a:pt x="22" y="2"/>
                    <a:pt x="21" y="2"/>
                    <a:pt x="21" y="2"/>
                  </a:cubicBezTo>
                  <a:cubicBezTo>
                    <a:pt x="22" y="2"/>
                    <a:pt x="22" y="2"/>
                    <a:pt x="22" y="2"/>
                  </a:cubicBezTo>
                  <a:cubicBezTo>
                    <a:pt x="21" y="3"/>
                    <a:pt x="21" y="3"/>
                    <a:pt x="20" y="3"/>
                  </a:cubicBezTo>
                  <a:cubicBezTo>
                    <a:pt x="20" y="3"/>
                    <a:pt x="20" y="3"/>
                    <a:pt x="20" y="3"/>
                  </a:cubicBezTo>
                  <a:cubicBezTo>
                    <a:pt x="20" y="4"/>
                    <a:pt x="20" y="4"/>
                    <a:pt x="20" y="4"/>
                  </a:cubicBezTo>
                  <a:cubicBezTo>
                    <a:pt x="20" y="4"/>
                    <a:pt x="20" y="4"/>
                    <a:pt x="20" y="4"/>
                  </a:cubicBezTo>
                  <a:cubicBezTo>
                    <a:pt x="20" y="4"/>
                    <a:pt x="20" y="4"/>
                    <a:pt x="20" y="4"/>
                  </a:cubicBezTo>
                  <a:cubicBezTo>
                    <a:pt x="20" y="4"/>
                    <a:pt x="20" y="4"/>
                    <a:pt x="21" y="4"/>
                  </a:cubicBezTo>
                  <a:cubicBezTo>
                    <a:pt x="21" y="4"/>
                    <a:pt x="21" y="4"/>
                    <a:pt x="21" y="4"/>
                  </a:cubicBezTo>
                  <a:cubicBezTo>
                    <a:pt x="21" y="4"/>
                    <a:pt x="21" y="4"/>
                    <a:pt x="21" y="4"/>
                  </a:cubicBezTo>
                  <a:cubicBezTo>
                    <a:pt x="21" y="4"/>
                    <a:pt x="21" y="4"/>
                    <a:pt x="21" y="4"/>
                  </a:cubicBezTo>
                  <a:cubicBezTo>
                    <a:pt x="22" y="4"/>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6"/>
                    <a:pt x="22" y="6"/>
                    <a:pt x="22" y="6"/>
                  </a:cubicBezTo>
                  <a:cubicBezTo>
                    <a:pt x="22" y="6"/>
                    <a:pt x="22" y="6"/>
                    <a:pt x="22"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8"/>
                    <a:pt x="21" y="8"/>
                    <a:pt x="21" y="8"/>
                  </a:cubicBezTo>
                  <a:cubicBezTo>
                    <a:pt x="21" y="8"/>
                    <a:pt x="21" y="8"/>
                    <a:pt x="21" y="8"/>
                  </a:cubicBezTo>
                  <a:cubicBezTo>
                    <a:pt x="21" y="8"/>
                    <a:pt x="21" y="8"/>
                    <a:pt x="21" y="8"/>
                  </a:cubicBezTo>
                  <a:cubicBezTo>
                    <a:pt x="22" y="8"/>
                    <a:pt x="22" y="8"/>
                    <a:pt x="22" y="8"/>
                  </a:cubicBezTo>
                  <a:cubicBezTo>
                    <a:pt x="21" y="9"/>
                    <a:pt x="21" y="9"/>
                    <a:pt x="21" y="9"/>
                  </a:cubicBezTo>
                  <a:cubicBezTo>
                    <a:pt x="22" y="8"/>
                    <a:pt x="22" y="8"/>
                    <a:pt x="22" y="8"/>
                  </a:cubicBezTo>
                  <a:cubicBezTo>
                    <a:pt x="22" y="9"/>
                    <a:pt x="22" y="9"/>
                    <a:pt x="22" y="9"/>
                  </a:cubicBezTo>
                  <a:cubicBezTo>
                    <a:pt x="22" y="9"/>
                    <a:pt x="22" y="10"/>
                    <a:pt x="22" y="10"/>
                  </a:cubicBezTo>
                  <a:cubicBezTo>
                    <a:pt x="22" y="10"/>
                    <a:pt x="22" y="10"/>
                    <a:pt x="22" y="10"/>
                  </a:cubicBezTo>
                  <a:cubicBezTo>
                    <a:pt x="22" y="11"/>
                    <a:pt x="22" y="11"/>
                    <a:pt x="22" y="11"/>
                  </a:cubicBezTo>
                  <a:cubicBezTo>
                    <a:pt x="23" y="10"/>
                    <a:pt x="23" y="10"/>
                    <a:pt x="23" y="10"/>
                  </a:cubicBezTo>
                  <a:cubicBezTo>
                    <a:pt x="23" y="9"/>
                    <a:pt x="23" y="9"/>
                    <a:pt x="23" y="9"/>
                  </a:cubicBezTo>
                  <a:cubicBezTo>
                    <a:pt x="23" y="9"/>
                    <a:pt x="23" y="9"/>
                    <a:pt x="24" y="8"/>
                  </a:cubicBezTo>
                  <a:cubicBezTo>
                    <a:pt x="24" y="8"/>
                    <a:pt x="24" y="8"/>
                    <a:pt x="24" y="8"/>
                  </a:cubicBezTo>
                  <a:cubicBezTo>
                    <a:pt x="25" y="7"/>
                    <a:pt x="25" y="7"/>
                    <a:pt x="25" y="7"/>
                  </a:cubicBezTo>
                  <a:cubicBezTo>
                    <a:pt x="25" y="7"/>
                    <a:pt x="25" y="7"/>
                    <a:pt x="25" y="7"/>
                  </a:cubicBezTo>
                  <a:cubicBezTo>
                    <a:pt x="25" y="7"/>
                    <a:pt x="25" y="7"/>
                    <a:pt x="25" y="7"/>
                  </a:cubicBezTo>
                  <a:cubicBezTo>
                    <a:pt x="26" y="6"/>
                    <a:pt x="26" y="6"/>
                    <a:pt x="26" y="6"/>
                  </a:cubicBezTo>
                  <a:cubicBezTo>
                    <a:pt x="27" y="5"/>
                    <a:pt x="27" y="5"/>
                    <a:pt x="27" y="5"/>
                  </a:cubicBezTo>
                  <a:cubicBezTo>
                    <a:pt x="26" y="5"/>
                    <a:pt x="26" y="5"/>
                    <a:pt x="26" y="5"/>
                  </a:cubicBezTo>
                  <a:cubicBezTo>
                    <a:pt x="26" y="5"/>
                    <a:pt x="26" y="5"/>
                    <a:pt x="27" y="5"/>
                  </a:cubicBezTo>
                  <a:cubicBezTo>
                    <a:pt x="27" y="5"/>
                    <a:pt x="27" y="5"/>
                    <a:pt x="27" y="5"/>
                  </a:cubicBezTo>
                  <a:cubicBezTo>
                    <a:pt x="27" y="5"/>
                    <a:pt x="27" y="5"/>
                    <a:pt x="27" y="5"/>
                  </a:cubicBezTo>
                  <a:cubicBezTo>
                    <a:pt x="28" y="5"/>
                    <a:pt x="28" y="5"/>
                    <a:pt x="28" y="5"/>
                  </a:cubicBezTo>
                  <a:cubicBezTo>
                    <a:pt x="27" y="5"/>
                    <a:pt x="27" y="5"/>
                    <a:pt x="27" y="5"/>
                  </a:cubicBezTo>
                  <a:cubicBezTo>
                    <a:pt x="27" y="5"/>
                    <a:pt x="27" y="5"/>
                    <a:pt x="27" y="5"/>
                  </a:cubicBezTo>
                  <a:cubicBezTo>
                    <a:pt x="27" y="5"/>
                    <a:pt x="27" y="5"/>
                    <a:pt x="27" y="5"/>
                  </a:cubicBezTo>
                  <a:cubicBezTo>
                    <a:pt x="27" y="5"/>
                    <a:pt x="27" y="5"/>
                    <a:pt x="27" y="5"/>
                  </a:cubicBezTo>
                  <a:cubicBezTo>
                    <a:pt x="26" y="5"/>
                    <a:pt x="26" y="4"/>
                    <a:pt x="27" y="4"/>
                  </a:cubicBezTo>
                  <a:cubicBezTo>
                    <a:pt x="27" y="4"/>
                    <a:pt x="27" y="4"/>
                    <a:pt x="27" y="4"/>
                  </a:cubicBezTo>
                  <a:cubicBezTo>
                    <a:pt x="27" y="4"/>
                    <a:pt x="27" y="4"/>
                    <a:pt x="27" y="4"/>
                  </a:cubicBezTo>
                  <a:cubicBezTo>
                    <a:pt x="27" y="4"/>
                    <a:pt x="28" y="4"/>
                    <a:pt x="28" y="4"/>
                  </a:cubicBezTo>
                  <a:cubicBezTo>
                    <a:pt x="28" y="4"/>
                    <a:pt x="28" y="4"/>
                    <a:pt x="28"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2"/>
                    <a:pt x="28" y="2"/>
                    <a:pt x="28" y="2"/>
                  </a:cubicBezTo>
                  <a:cubicBezTo>
                    <a:pt x="28" y="2"/>
                    <a:pt x="28" y="2"/>
                    <a:pt x="28" y="2"/>
                  </a:cubicBezTo>
                  <a:cubicBezTo>
                    <a:pt x="28" y="2"/>
                    <a:pt x="28" y="2"/>
                    <a:pt x="28" y="2"/>
                  </a:cubicBezTo>
                  <a:cubicBezTo>
                    <a:pt x="28" y="2"/>
                    <a:pt x="28" y="2"/>
                    <a:pt x="28" y="2"/>
                  </a:cubicBezTo>
                  <a:cubicBezTo>
                    <a:pt x="28" y="2"/>
                    <a:pt x="28"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7" y="0"/>
                    <a:pt x="27" y="0"/>
                    <a:pt x="27" y="0"/>
                  </a:cubicBezTo>
                  <a:cubicBezTo>
                    <a:pt x="28" y="0"/>
                    <a:pt x="28" y="0"/>
                    <a:pt x="28" y="0"/>
                  </a:cubicBezTo>
                  <a:cubicBezTo>
                    <a:pt x="27" y="0"/>
                    <a:pt x="27" y="0"/>
                    <a:pt x="2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77" name="Freeform 357"/>
            <p:cNvSpPr>
              <a:spLocks noChangeArrowheads="1"/>
            </p:cNvSpPr>
            <p:nvPr/>
          </p:nvSpPr>
          <p:spPr bwMode="auto">
            <a:xfrm>
              <a:off x="4508500" y="1381125"/>
              <a:ext cx="277813" cy="428625"/>
            </a:xfrm>
            <a:custGeom>
              <a:avLst/>
              <a:gdLst>
                <a:gd name="T0" fmla="*/ 394637121 w 74"/>
                <a:gd name="T1" fmla="*/ 0 h 114"/>
                <a:gd name="T2" fmla="*/ 394637121 w 74"/>
                <a:gd name="T3" fmla="*/ 0 h 114"/>
                <a:gd name="T4" fmla="*/ 225509071 w 74"/>
                <a:gd name="T5" fmla="*/ 226186164 h 114"/>
                <a:gd name="T6" fmla="*/ 281886339 w 74"/>
                <a:gd name="T7" fmla="*/ 409961013 h 114"/>
                <a:gd name="T8" fmla="*/ 324166474 w 74"/>
                <a:gd name="T9" fmla="*/ 466509434 h 114"/>
                <a:gd name="T10" fmla="*/ 380543742 w 74"/>
                <a:gd name="T11" fmla="*/ 692695599 h 114"/>
                <a:gd name="T12" fmla="*/ 324166474 w 74"/>
                <a:gd name="T13" fmla="*/ 678558493 h 114"/>
                <a:gd name="T14" fmla="*/ 281886339 w 74"/>
                <a:gd name="T15" fmla="*/ 678558493 h 114"/>
                <a:gd name="T16" fmla="*/ 84564025 w 74"/>
                <a:gd name="T17" fmla="*/ 720966049 h 114"/>
                <a:gd name="T18" fmla="*/ 0 w 74"/>
                <a:gd name="T19" fmla="*/ 876470447 h 114"/>
                <a:gd name="T20" fmla="*/ 56377268 w 74"/>
                <a:gd name="T21" fmla="*/ 1046108191 h 114"/>
                <a:gd name="T22" fmla="*/ 28186757 w 74"/>
                <a:gd name="T23" fmla="*/ 1130927063 h 114"/>
                <a:gd name="T24" fmla="*/ 56377268 w 74"/>
                <a:gd name="T25" fmla="*/ 1215749694 h 114"/>
                <a:gd name="T26" fmla="*/ 112754536 w 74"/>
                <a:gd name="T27" fmla="*/ 1258157250 h 114"/>
                <a:gd name="T28" fmla="*/ 112754536 w 74"/>
                <a:gd name="T29" fmla="*/ 1300568566 h 114"/>
                <a:gd name="T30" fmla="*/ 225509071 w 74"/>
                <a:gd name="T31" fmla="*/ 1427798753 h 114"/>
                <a:gd name="T32" fmla="*/ 225509071 w 74"/>
                <a:gd name="T33" fmla="*/ 1456069204 h 114"/>
                <a:gd name="T34" fmla="*/ 366450364 w 74"/>
                <a:gd name="T35" fmla="*/ 1597436497 h 114"/>
                <a:gd name="T36" fmla="*/ 408734253 w 74"/>
                <a:gd name="T37" fmla="*/ 1597436497 h 114"/>
                <a:gd name="T38" fmla="*/ 451014389 w 74"/>
                <a:gd name="T39" fmla="*/ 1569162286 h 114"/>
                <a:gd name="T40" fmla="*/ 563768924 w 74"/>
                <a:gd name="T41" fmla="*/ 1611573602 h 114"/>
                <a:gd name="T42" fmla="*/ 577862303 w 74"/>
                <a:gd name="T43" fmla="*/ 1611573602 h 114"/>
                <a:gd name="T44" fmla="*/ 620146192 w 74"/>
                <a:gd name="T45" fmla="*/ 1597436497 h 114"/>
                <a:gd name="T46" fmla="*/ 845655264 w 74"/>
                <a:gd name="T47" fmla="*/ 1357113227 h 114"/>
                <a:gd name="T48" fmla="*/ 986596556 w 74"/>
                <a:gd name="T49" fmla="*/ 1413661648 h 114"/>
                <a:gd name="T50" fmla="*/ 1042973824 w 74"/>
                <a:gd name="T51" fmla="*/ 1173338378 h 114"/>
                <a:gd name="T52" fmla="*/ 986596556 w 74"/>
                <a:gd name="T53" fmla="*/ 834059132 h 114"/>
                <a:gd name="T54" fmla="*/ 859748642 w 74"/>
                <a:gd name="T55" fmla="*/ 862333342 h 114"/>
                <a:gd name="T56" fmla="*/ 817464753 w 74"/>
                <a:gd name="T57" fmla="*/ 805788681 h 114"/>
                <a:gd name="T58" fmla="*/ 746994106 w 74"/>
                <a:gd name="T59" fmla="*/ 706828944 h 114"/>
                <a:gd name="T60" fmla="*/ 718807349 w 74"/>
                <a:gd name="T61" fmla="*/ 650284283 h 114"/>
                <a:gd name="T62" fmla="*/ 648336703 w 74"/>
                <a:gd name="T63" fmla="*/ 551328306 h 114"/>
                <a:gd name="T64" fmla="*/ 465111521 w 74"/>
                <a:gd name="T65" fmla="*/ 282730826 h 114"/>
                <a:gd name="T66" fmla="*/ 436921010 w 74"/>
                <a:gd name="T67" fmla="*/ 70681766 h 114"/>
                <a:gd name="T68" fmla="*/ 394637121 w 74"/>
                <a:gd name="T69" fmla="*/ 0 h 1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114"/>
                <a:gd name="T107" fmla="*/ 74 w 74"/>
                <a:gd name="T108" fmla="*/ 114 h 11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114">
                  <a:moveTo>
                    <a:pt x="28" y="0"/>
                  </a:moveTo>
                  <a:cubicBezTo>
                    <a:pt x="28" y="0"/>
                    <a:pt x="28" y="0"/>
                    <a:pt x="28" y="0"/>
                  </a:cubicBezTo>
                  <a:cubicBezTo>
                    <a:pt x="20" y="2"/>
                    <a:pt x="16" y="7"/>
                    <a:pt x="16" y="16"/>
                  </a:cubicBezTo>
                  <a:cubicBezTo>
                    <a:pt x="16" y="19"/>
                    <a:pt x="17" y="23"/>
                    <a:pt x="20" y="29"/>
                  </a:cubicBezTo>
                  <a:cubicBezTo>
                    <a:pt x="23" y="33"/>
                    <a:pt x="23" y="33"/>
                    <a:pt x="23" y="33"/>
                  </a:cubicBezTo>
                  <a:cubicBezTo>
                    <a:pt x="25" y="39"/>
                    <a:pt x="26" y="43"/>
                    <a:pt x="27" y="49"/>
                  </a:cubicBezTo>
                  <a:cubicBezTo>
                    <a:pt x="23" y="48"/>
                    <a:pt x="23" y="48"/>
                    <a:pt x="23" y="48"/>
                  </a:cubicBezTo>
                  <a:cubicBezTo>
                    <a:pt x="22" y="48"/>
                    <a:pt x="21" y="48"/>
                    <a:pt x="20" y="48"/>
                  </a:cubicBezTo>
                  <a:cubicBezTo>
                    <a:pt x="14" y="48"/>
                    <a:pt x="10" y="49"/>
                    <a:pt x="6" y="51"/>
                  </a:cubicBezTo>
                  <a:cubicBezTo>
                    <a:pt x="2" y="54"/>
                    <a:pt x="0" y="58"/>
                    <a:pt x="0" y="62"/>
                  </a:cubicBezTo>
                  <a:cubicBezTo>
                    <a:pt x="0" y="67"/>
                    <a:pt x="1" y="71"/>
                    <a:pt x="4" y="74"/>
                  </a:cubicBezTo>
                  <a:cubicBezTo>
                    <a:pt x="3" y="76"/>
                    <a:pt x="2" y="78"/>
                    <a:pt x="2" y="80"/>
                  </a:cubicBezTo>
                  <a:cubicBezTo>
                    <a:pt x="2" y="82"/>
                    <a:pt x="3" y="84"/>
                    <a:pt x="4" y="86"/>
                  </a:cubicBezTo>
                  <a:cubicBezTo>
                    <a:pt x="5" y="87"/>
                    <a:pt x="6" y="88"/>
                    <a:pt x="8" y="89"/>
                  </a:cubicBezTo>
                  <a:cubicBezTo>
                    <a:pt x="8" y="90"/>
                    <a:pt x="8" y="91"/>
                    <a:pt x="8" y="92"/>
                  </a:cubicBezTo>
                  <a:cubicBezTo>
                    <a:pt x="8" y="97"/>
                    <a:pt x="11" y="100"/>
                    <a:pt x="16" y="101"/>
                  </a:cubicBezTo>
                  <a:cubicBezTo>
                    <a:pt x="16" y="102"/>
                    <a:pt x="16" y="102"/>
                    <a:pt x="16" y="103"/>
                  </a:cubicBezTo>
                  <a:cubicBezTo>
                    <a:pt x="16" y="109"/>
                    <a:pt x="19" y="112"/>
                    <a:pt x="26" y="113"/>
                  </a:cubicBezTo>
                  <a:cubicBezTo>
                    <a:pt x="29" y="113"/>
                    <a:pt x="29" y="113"/>
                    <a:pt x="29" y="113"/>
                  </a:cubicBezTo>
                  <a:cubicBezTo>
                    <a:pt x="32" y="111"/>
                    <a:pt x="32" y="111"/>
                    <a:pt x="32" y="111"/>
                  </a:cubicBezTo>
                  <a:cubicBezTo>
                    <a:pt x="35" y="113"/>
                    <a:pt x="38" y="113"/>
                    <a:pt x="40" y="114"/>
                  </a:cubicBezTo>
                  <a:cubicBezTo>
                    <a:pt x="40" y="114"/>
                    <a:pt x="41" y="114"/>
                    <a:pt x="41" y="114"/>
                  </a:cubicBezTo>
                  <a:cubicBezTo>
                    <a:pt x="42" y="114"/>
                    <a:pt x="43" y="114"/>
                    <a:pt x="44" y="113"/>
                  </a:cubicBezTo>
                  <a:cubicBezTo>
                    <a:pt x="50" y="111"/>
                    <a:pt x="55" y="103"/>
                    <a:pt x="60" y="96"/>
                  </a:cubicBezTo>
                  <a:cubicBezTo>
                    <a:pt x="70" y="100"/>
                    <a:pt x="70" y="100"/>
                    <a:pt x="70" y="100"/>
                  </a:cubicBezTo>
                  <a:cubicBezTo>
                    <a:pt x="69" y="90"/>
                    <a:pt x="73" y="90"/>
                    <a:pt x="74" y="83"/>
                  </a:cubicBezTo>
                  <a:cubicBezTo>
                    <a:pt x="74" y="76"/>
                    <a:pt x="73" y="70"/>
                    <a:pt x="70" y="59"/>
                  </a:cubicBezTo>
                  <a:cubicBezTo>
                    <a:pt x="61" y="61"/>
                    <a:pt x="61" y="61"/>
                    <a:pt x="61" y="61"/>
                  </a:cubicBezTo>
                  <a:cubicBezTo>
                    <a:pt x="60" y="60"/>
                    <a:pt x="59" y="58"/>
                    <a:pt x="58" y="57"/>
                  </a:cubicBezTo>
                  <a:cubicBezTo>
                    <a:pt x="57" y="56"/>
                    <a:pt x="55" y="54"/>
                    <a:pt x="53" y="50"/>
                  </a:cubicBezTo>
                  <a:cubicBezTo>
                    <a:pt x="51" y="46"/>
                    <a:pt x="51" y="46"/>
                    <a:pt x="51" y="46"/>
                  </a:cubicBezTo>
                  <a:cubicBezTo>
                    <a:pt x="49" y="43"/>
                    <a:pt x="47" y="40"/>
                    <a:pt x="46" y="39"/>
                  </a:cubicBezTo>
                  <a:cubicBezTo>
                    <a:pt x="33" y="20"/>
                    <a:pt x="33" y="20"/>
                    <a:pt x="33" y="20"/>
                  </a:cubicBezTo>
                  <a:cubicBezTo>
                    <a:pt x="30" y="15"/>
                    <a:pt x="32" y="10"/>
                    <a:pt x="31" y="5"/>
                  </a:cubicBezTo>
                  <a:cubicBezTo>
                    <a:pt x="31" y="1"/>
                    <a:pt x="28" y="0"/>
                    <a:pt x="2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78" name="Freeform 358"/>
            <p:cNvSpPr>
              <a:spLocks noChangeArrowheads="1"/>
            </p:cNvSpPr>
            <p:nvPr/>
          </p:nvSpPr>
          <p:spPr bwMode="auto">
            <a:xfrm>
              <a:off x="3898900" y="1804988"/>
              <a:ext cx="109538" cy="309563"/>
            </a:xfrm>
            <a:custGeom>
              <a:avLst/>
              <a:gdLst>
                <a:gd name="T0" fmla="*/ 0 w 69"/>
                <a:gd name="T1" fmla="*/ 0 h 195"/>
                <a:gd name="T2" fmla="*/ 0 w 69"/>
                <a:gd name="T3" fmla="*/ 491432056 h 195"/>
                <a:gd name="T4" fmla="*/ 173892369 w 69"/>
                <a:gd name="T5" fmla="*/ 491432056 h 195"/>
                <a:gd name="T6" fmla="*/ 173892369 w 69"/>
                <a:gd name="T7" fmla="*/ 12601595 h 195"/>
                <a:gd name="T8" fmla="*/ 0 w 69"/>
                <a:gd name="T9" fmla="*/ 0 h 195"/>
                <a:gd name="T10" fmla="*/ 0 60000 65536"/>
                <a:gd name="T11" fmla="*/ 0 60000 65536"/>
                <a:gd name="T12" fmla="*/ 0 60000 65536"/>
                <a:gd name="T13" fmla="*/ 0 60000 65536"/>
                <a:gd name="T14" fmla="*/ 0 60000 65536"/>
                <a:gd name="T15" fmla="*/ 0 w 69"/>
                <a:gd name="T16" fmla="*/ 0 h 195"/>
                <a:gd name="T17" fmla="*/ 69 w 69"/>
                <a:gd name="T18" fmla="*/ 195 h 195"/>
              </a:gdLst>
              <a:ahLst/>
              <a:cxnLst>
                <a:cxn ang="T10">
                  <a:pos x="T0" y="T1"/>
                </a:cxn>
                <a:cxn ang="T11">
                  <a:pos x="T2" y="T3"/>
                </a:cxn>
                <a:cxn ang="T12">
                  <a:pos x="T4" y="T5"/>
                </a:cxn>
                <a:cxn ang="T13">
                  <a:pos x="T6" y="T7"/>
                </a:cxn>
                <a:cxn ang="T14">
                  <a:pos x="T8" y="T9"/>
                </a:cxn>
              </a:cxnLst>
              <a:rect l="T15" t="T16" r="T17" b="T18"/>
              <a:pathLst>
                <a:path w="69" h="195">
                  <a:moveTo>
                    <a:pt x="0" y="0"/>
                  </a:moveTo>
                  <a:lnTo>
                    <a:pt x="0" y="195"/>
                  </a:lnTo>
                  <a:lnTo>
                    <a:pt x="69" y="195"/>
                  </a:lnTo>
                  <a:lnTo>
                    <a:pt x="69"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79" name="Freeform 359"/>
            <p:cNvSpPr>
              <a:spLocks noChangeArrowheads="1"/>
            </p:cNvSpPr>
            <p:nvPr/>
          </p:nvSpPr>
          <p:spPr bwMode="auto">
            <a:xfrm>
              <a:off x="3898900" y="1804988"/>
              <a:ext cx="109538" cy="309563"/>
            </a:xfrm>
            <a:custGeom>
              <a:avLst/>
              <a:gdLst>
                <a:gd name="T0" fmla="*/ 0 w 69"/>
                <a:gd name="T1" fmla="*/ 0 h 195"/>
                <a:gd name="T2" fmla="*/ 0 w 69"/>
                <a:gd name="T3" fmla="*/ 491432056 h 195"/>
                <a:gd name="T4" fmla="*/ 173892369 w 69"/>
                <a:gd name="T5" fmla="*/ 491432056 h 195"/>
                <a:gd name="T6" fmla="*/ 173892369 w 69"/>
                <a:gd name="T7" fmla="*/ 12601595 h 195"/>
                <a:gd name="T8" fmla="*/ 0 w 69"/>
                <a:gd name="T9" fmla="*/ 0 h 195"/>
                <a:gd name="T10" fmla="*/ 0 60000 65536"/>
                <a:gd name="T11" fmla="*/ 0 60000 65536"/>
                <a:gd name="T12" fmla="*/ 0 60000 65536"/>
                <a:gd name="T13" fmla="*/ 0 60000 65536"/>
                <a:gd name="T14" fmla="*/ 0 60000 65536"/>
                <a:gd name="T15" fmla="*/ 0 w 69"/>
                <a:gd name="T16" fmla="*/ 0 h 195"/>
                <a:gd name="T17" fmla="*/ 69 w 69"/>
                <a:gd name="T18" fmla="*/ 195 h 195"/>
              </a:gdLst>
              <a:ahLst/>
              <a:cxnLst>
                <a:cxn ang="T10">
                  <a:pos x="T0" y="T1"/>
                </a:cxn>
                <a:cxn ang="T11">
                  <a:pos x="T2" y="T3"/>
                </a:cxn>
                <a:cxn ang="T12">
                  <a:pos x="T4" y="T5"/>
                </a:cxn>
                <a:cxn ang="T13">
                  <a:pos x="T6" y="T7"/>
                </a:cxn>
                <a:cxn ang="T14">
                  <a:pos x="T8" y="T9"/>
                </a:cxn>
              </a:cxnLst>
              <a:rect l="T15" t="T16" r="T17" b="T18"/>
              <a:pathLst>
                <a:path w="69" h="195">
                  <a:moveTo>
                    <a:pt x="0" y="0"/>
                  </a:moveTo>
                  <a:lnTo>
                    <a:pt x="0" y="195"/>
                  </a:lnTo>
                  <a:lnTo>
                    <a:pt x="69" y="195"/>
                  </a:lnTo>
                  <a:lnTo>
                    <a:pt x="69"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80" name="Freeform 360"/>
            <p:cNvSpPr>
              <a:spLocks noChangeArrowheads="1"/>
            </p:cNvSpPr>
            <p:nvPr/>
          </p:nvSpPr>
          <p:spPr bwMode="auto">
            <a:xfrm>
              <a:off x="4090988" y="1817688"/>
              <a:ext cx="104775" cy="300038"/>
            </a:xfrm>
            <a:custGeom>
              <a:avLst/>
              <a:gdLst>
                <a:gd name="T0" fmla="*/ 0 w 66"/>
                <a:gd name="T1" fmla="*/ 0 h 189"/>
                <a:gd name="T2" fmla="*/ 0 w 66"/>
                <a:gd name="T3" fmla="*/ 471270798 h 189"/>
                <a:gd name="T4" fmla="*/ 166330313 w 66"/>
                <a:gd name="T5" fmla="*/ 476311119 h 189"/>
                <a:gd name="T6" fmla="*/ 166330313 w 66"/>
                <a:gd name="T7" fmla="*/ 5040321 h 189"/>
                <a:gd name="T8" fmla="*/ 0 w 66"/>
                <a:gd name="T9" fmla="*/ 0 h 189"/>
                <a:gd name="T10" fmla="*/ 0 60000 65536"/>
                <a:gd name="T11" fmla="*/ 0 60000 65536"/>
                <a:gd name="T12" fmla="*/ 0 60000 65536"/>
                <a:gd name="T13" fmla="*/ 0 60000 65536"/>
                <a:gd name="T14" fmla="*/ 0 60000 65536"/>
                <a:gd name="T15" fmla="*/ 0 w 66"/>
                <a:gd name="T16" fmla="*/ 0 h 189"/>
                <a:gd name="T17" fmla="*/ 66 w 66"/>
                <a:gd name="T18" fmla="*/ 189 h 189"/>
              </a:gdLst>
              <a:ahLst/>
              <a:cxnLst>
                <a:cxn ang="T10">
                  <a:pos x="T0" y="T1"/>
                </a:cxn>
                <a:cxn ang="T11">
                  <a:pos x="T2" y="T3"/>
                </a:cxn>
                <a:cxn ang="T12">
                  <a:pos x="T4" y="T5"/>
                </a:cxn>
                <a:cxn ang="T13">
                  <a:pos x="T6" y="T7"/>
                </a:cxn>
                <a:cxn ang="T14">
                  <a:pos x="T8" y="T9"/>
                </a:cxn>
              </a:cxnLst>
              <a:rect l="T15" t="T16" r="T17" b="T18"/>
              <a:pathLst>
                <a:path w="66" h="189">
                  <a:moveTo>
                    <a:pt x="0" y="0"/>
                  </a:moveTo>
                  <a:lnTo>
                    <a:pt x="0" y="187"/>
                  </a:lnTo>
                  <a:lnTo>
                    <a:pt x="66" y="189"/>
                  </a:lnTo>
                  <a:lnTo>
                    <a:pt x="66"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81" name="Freeform 361"/>
            <p:cNvSpPr>
              <a:spLocks noChangeArrowheads="1"/>
            </p:cNvSpPr>
            <p:nvPr/>
          </p:nvSpPr>
          <p:spPr bwMode="auto">
            <a:xfrm>
              <a:off x="4090988" y="1817688"/>
              <a:ext cx="104775" cy="300038"/>
            </a:xfrm>
            <a:custGeom>
              <a:avLst/>
              <a:gdLst>
                <a:gd name="T0" fmla="*/ 0 w 66"/>
                <a:gd name="T1" fmla="*/ 0 h 189"/>
                <a:gd name="T2" fmla="*/ 0 w 66"/>
                <a:gd name="T3" fmla="*/ 471270798 h 189"/>
                <a:gd name="T4" fmla="*/ 166330313 w 66"/>
                <a:gd name="T5" fmla="*/ 476311119 h 189"/>
                <a:gd name="T6" fmla="*/ 166330313 w 66"/>
                <a:gd name="T7" fmla="*/ 5040321 h 189"/>
                <a:gd name="T8" fmla="*/ 0 w 66"/>
                <a:gd name="T9" fmla="*/ 0 h 189"/>
                <a:gd name="T10" fmla="*/ 0 60000 65536"/>
                <a:gd name="T11" fmla="*/ 0 60000 65536"/>
                <a:gd name="T12" fmla="*/ 0 60000 65536"/>
                <a:gd name="T13" fmla="*/ 0 60000 65536"/>
                <a:gd name="T14" fmla="*/ 0 60000 65536"/>
                <a:gd name="T15" fmla="*/ 0 w 66"/>
                <a:gd name="T16" fmla="*/ 0 h 189"/>
                <a:gd name="T17" fmla="*/ 66 w 66"/>
                <a:gd name="T18" fmla="*/ 189 h 189"/>
              </a:gdLst>
              <a:ahLst/>
              <a:cxnLst>
                <a:cxn ang="T10">
                  <a:pos x="T0" y="T1"/>
                </a:cxn>
                <a:cxn ang="T11">
                  <a:pos x="T2" y="T3"/>
                </a:cxn>
                <a:cxn ang="T12">
                  <a:pos x="T4" y="T5"/>
                </a:cxn>
                <a:cxn ang="T13">
                  <a:pos x="T6" y="T7"/>
                </a:cxn>
                <a:cxn ang="T14">
                  <a:pos x="T8" y="T9"/>
                </a:cxn>
              </a:cxnLst>
              <a:rect l="T15" t="T16" r="T17" b="T18"/>
              <a:pathLst>
                <a:path w="66" h="189">
                  <a:moveTo>
                    <a:pt x="0" y="0"/>
                  </a:moveTo>
                  <a:lnTo>
                    <a:pt x="0" y="187"/>
                  </a:lnTo>
                  <a:lnTo>
                    <a:pt x="66" y="189"/>
                  </a:lnTo>
                  <a:lnTo>
                    <a:pt x="66"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82" name="Freeform 362"/>
            <p:cNvSpPr>
              <a:spLocks noChangeArrowheads="1"/>
            </p:cNvSpPr>
            <p:nvPr/>
          </p:nvSpPr>
          <p:spPr bwMode="auto">
            <a:xfrm>
              <a:off x="4027488" y="1809750"/>
              <a:ext cx="44450" cy="307975"/>
            </a:xfrm>
            <a:custGeom>
              <a:avLst/>
              <a:gdLst>
                <a:gd name="T0" fmla="*/ 0 w 28"/>
                <a:gd name="T1" fmla="*/ 0 h 194"/>
                <a:gd name="T2" fmla="*/ 0 w 28"/>
                <a:gd name="T3" fmla="*/ 488910313 h 194"/>
                <a:gd name="T4" fmla="*/ 70564375 w 28"/>
                <a:gd name="T5" fmla="*/ 488910313 h 194"/>
                <a:gd name="T6" fmla="*/ 70564375 w 28"/>
                <a:gd name="T7" fmla="*/ 5040313 h 194"/>
                <a:gd name="T8" fmla="*/ 0 w 28"/>
                <a:gd name="T9" fmla="*/ 0 h 194"/>
                <a:gd name="T10" fmla="*/ 0 60000 65536"/>
                <a:gd name="T11" fmla="*/ 0 60000 65536"/>
                <a:gd name="T12" fmla="*/ 0 60000 65536"/>
                <a:gd name="T13" fmla="*/ 0 60000 65536"/>
                <a:gd name="T14" fmla="*/ 0 60000 65536"/>
                <a:gd name="T15" fmla="*/ 0 w 28"/>
                <a:gd name="T16" fmla="*/ 0 h 194"/>
                <a:gd name="T17" fmla="*/ 28 w 28"/>
                <a:gd name="T18" fmla="*/ 194 h 194"/>
              </a:gdLst>
              <a:ahLst/>
              <a:cxnLst>
                <a:cxn ang="T10">
                  <a:pos x="T0" y="T1"/>
                </a:cxn>
                <a:cxn ang="T11">
                  <a:pos x="T2" y="T3"/>
                </a:cxn>
                <a:cxn ang="T12">
                  <a:pos x="T4" y="T5"/>
                </a:cxn>
                <a:cxn ang="T13">
                  <a:pos x="T6" y="T7"/>
                </a:cxn>
                <a:cxn ang="T14">
                  <a:pos x="T8" y="T9"/>
                </a:cxn>
              </a:cxnLst>
              <a:rect l="T15" t="T16" r="T17" b="T18"/>
              <a:pathLst>
                <a:path w="28" h="194">
                  <a:moveTo>
                    <a:pt x="0" y="0"/>
                  </a:moveTo>
                  <a:lnTo>
                    <a:pt x="0" y="194"/>
                  </a:lnTo>
                  <a:lnTo>
                    <a:pt x="28" y="194"/>
                  </a:lnTo>
                  <a:lnTo>
                    <a:pt x="28"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83" name="Freeform 363"/>
            <p:cNvSpPr>
              <a:spLocks noChangeArrowheads="1"/>
            </p:cNvSpPr>
            <p:nvPr/>
          </p:nvSpPr>
          <p:spPr bwMode="auto">
            <a:xfrm>
              <a:off x="4027488" y="1809750"/>
              <a:ext cx="44450" cy="307975"/>
            </a:xfrm>
            <a:custGeom>
              <a:avLst/>
              <a:gdLst>
                <a:gd name="T0" fmla="*/ 0 w 28"/>
                <a:gd name="T1" fmla="*/ 0 h 194"/>
                <a:gd name="T2" fmla="*/ 0 w 28"/>
                <a:gd name="T3" fmla="*/ 488910313 h 194"/>
                <a:gd name="T4" fmla="*/ 70564375 w 28"/>
                <a:gd name="T5" fmla="*/ 488910313 h 194"/>
                <a:gd name="T6" fmla="*/ 70564375 w 28"/>
                <a:gd name="T7" fmla="*/ 5040313 h 194"/>
                <a:gd name="T8" fmla="*/ 0 w 28"/>
                <a:gd name="T9" fmla="*/ 0 h 194"/>
                <a:gd name="T10" fmla="*/ 0 60000 65536"/>
                <a:gd name="T11" fmla="*/ 0 60000 65536"/>
                <a:gd name="T12" fmla="*/ 0 60000 65536"/>
                <a:gd name="T13" fmla="*/ 0 60000 65536"/>
                <a:gd name="T14" fmla="*/ 0 60000 65536"/>
                <a:gd name="T15" fmla="*/ 0 w 28"/>
                <a:gd name="T16" fmla="*/ 0 h 194"/>
                <a:gd name="T17" fmla="*/ 28 w 28"/>
                <a:gd name="T18" fmla="*/ 194 h 194"/>
              </a:gdLst>
              <a:ahLst/>
              <a:cxnLst>
                <a:cxn ang="T10">
                  <a:pos x="T0" y="T1"/>
                </a:cxn>
                <a:cxn ang="T11">
                  <a:pos x="T2" y="T3"/>
                </a:cxn>
                <a:cxn ang="T12">
                  <a:pos x="T4" y="T5"/>
                </a:cxn>
                <a:cxn ang="T13">
                  <a:pos x="T6" y="T7"/>
                </a:cxn>
                <a:cxn ang="T14">
                  <a:pos x="T8" y="T9"/>
                </a:cxn>
              </a:cxnLst>
              <a:rect l="T15" t="T16" r="T17" b="T18"/>
              <a:pathLst>
                <a:path w="28" h="194">
                  <a:moveTo>
                    <a:pt x="0" y="0"/>
                  </a:moveTo>
                  <a:lnTo>
                    <a:pt x="0" y="194"/>
                  </a:lnTo>
                  <a:lnTo>
                    <a:pt x="28" y="194"/>
                  </a:lnTo>
                  <a:lnTo>
                    <a:pt x="28"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84" name="Freeform 364"/>
            <p:cNvSpPr>
              <a:spLocks noEditPoints="1" noChangeArrowheads="1"/>
            </p:cNvSpPr>
            <p:nvPr/>
          </p:nvSpPr>
          <p:spPr bwMode="auto">
            <a:xfrm>
              <a:off x="3879850" y="1651000"/>
              <a:ext cx="334963" cy="150813"/>
            </a:xfrm>
            <a:custGeom>
              <a:avLst/>
              <a:gdLst>
                <a:gd name="T0" fmla="*/ 679914672 w 89"/>
                <a:gd name="T1" fmla="*/ 511753753 h 40"/>
                <a:gd name="T2" fmla="*/ 665752135 w 89"/>
                <a:gd name="T3" fmla="*/ 511753753 h 40"/>
                <a:gd name="T4" fmla="*/ 665752135 w 89"/>
                <a:gd name="T5" fmla="*/ 497535857 h 40"/>
                <a:gd name="T6" fmla="*/ 679914672 w 89"/>
                <a:gd name="T7" fmla="*/ 426461461 h 40"/>
                <a:gd name="T8" fmla="*/ 708243509 w 89"/>
                <a:gd name="T9" fmla="*/ 383815315 h 40"/>
                <a:gd name="T10" fmla="*/ 878224059 w 89"/>
                <a:gd name="T11" fmla="*/ 298523023 h 40"/>
                <a:gd name="T12" fmla="*/ 892390359 w 89"/>
                <a:gd name="T13" fmla="*/ 298523023 h 40"/>
                <a:gd name="T14" fmla="*/ 963214334 w 89"/>
                <a:gd name="T15" fmla="*/ 369597419 h 40"/>
                <a:gd name="T16" fmla="*/ 963214334 w 89"/>
                <a:gd name="T17" fmla="*/ 440675586 h 40"/>
                <a:gd name="T18" fmla="*/ 679914672 w 89"/>
                <a:gd name="T19" fmla="*/ 511753753 h 40"/>
                <a:gd name="T20" fmla="*/ 609090697 w 89"/>
                <a:gd name="T21" fmla="*/ 497535857 h 40"/>
                <a:gd name="T22" fmla="*/ 226638224 w 89"/>
                <a:gd name="T23" fmla="*/ 213230730 h 40"/>
                <a:gd name="T24" fmla="*/ 254967061 w 89"/>
                <a:gd name="T25" fmla="*/ 99506417 h 40"/>
                <a:gd name="T26" fmla="*/ 339957336 w 89"/>
                <a:gd name="T27" fmla="*/ 42646146 h 40"/>
                <a:gd name="T28" fmla="*/ 410781311 w 89"/>
                <a:gd name="T29" fmla="*/ 56860271 h 40"/>
                <a:gd name="T30" fmla="*/ 623256998 w 89"/>
                <a:gd name="T31" fmla="*/ 298523023 h 40"/>
                <a:gd name="T32" fmla="*/ 609090697 w 89"/>
                <a:gd name="T33" fmla="*/ 497535857 h 40"/>
                <a:gd name="T34" fmla="*/ 339957336 w 89"/>
                <a:gd name="T35" fmla="*/ 0 h 40"/>
                <a:gd name="T36" fmla="*/ 212471924 w 89"/>
                <a:gd name="T37" fmla="*/ 71078167 h 40"/>
                <a:gd name="T38" fmla="*/ 184143087 w 89"/>
                <a:gd name="T39" fmla="*/ 227444856 h 40"/>
                <a:gd name="T40" fmla="*/ 524100422 w 89"/>
                <a:gd name="T41" fmla="*/ 525967878 h 40"/>
                <a:gd name="T42" fmla="*/ 410781311 w 89"/>
                <a:gd name="T43" fmla="*/ 497535857 h 40"/>
                <a:gd name="T44" fmla="*/ 42495137 w 89"/>
                <a:gd name="T45" fmla="*/ 383815315 h 40"/>
                <a:gd name="T46" fmla="*/ 28328837 w 89"/>
                <a:gd name="T47" fmla="*/ 383815315 h 40"/>
                <a:gd name="T48" fmla="*/ 14166300 w 89"/>
                <a:gd name="T49" fmla="*/ 383815315 h 40"/>
                <a:gd name="T50" fmla="*/ 28328837 w 89"/>
                <a:gd name="T51" fmla="*/ 426461461 h 40"/>
                <a:gd name="T52" fmla="*/ 410781311 w 89"/>
                <a:gd name="T53" fmla="*/ 554399899 h 40"/>
                <a:gd name="T54" fmla="*/ 609090697 w 89"/>
                <a:gd name="T55" fmla="*/ 568614024 h 40"/>
                <a:gd name="T56" fmla="*/ 694080972 w 89"/>
                <a:gd name="T57" fmla="*/ 568614024 h 40"/>
                <a:gd name="T58" fmla="*/ 1246510232 w 89"/>
                <a:gd name="T59" fmla="*/ 454889711 h 40"/>
                <a:gd name="T60" fmla="*/ 1246510232 w 89"/>
                <a:gd name="T61" fmla="*/ 426461461 h 40"/>
                <a:gd name="T62" fmla="*/ 1232347695 w 89"/>
                <a:gd name="T63" fmla="*/ 412243565 h 40"/>
                <a:gd name="T64" fmla="*/ 1218181395 w 89"/>
                <a:gd name="T65" fmla="*/ 412243565 h 40"/>
                <a:gd name="T66" fmla="*/ 934885497 w 89"/>
                <a:gd name="T67" fmla="*/ 497535857 h 40"/>
                <a:gd name="T68" fmla="*/ 991543171 w 89"/>
                <a:gd name="T69" fmla="*/ 469107607 h 40"/>
                <a:gd name="T70" fmla="*/ 1005709471 w 89"/>
                <a:gd name="T71" fmla="*/ 355383294 h 40"/>
                <a:gd name="T72" fmla="*/ 892390359 w 89"/>
                <a:gd name="T73" fmla="*/ 270091002 h 40"/>
                <a:gd name="T74" fmla="*/ 878224059 w 89"/>
                <a:gd name="T75" fmla="*/ 270091002 h 40"/>
                <a:gd name="T76" fmla="*/ 679914672 w 89"/>
                <a:gd name="T77" fmla="*/ 355383294 h 40"/>
                <a:gd name="T78" fmla="*/ 665752135 w 89"/>
                <a:gd name="T79" fmla="*/ 284308897 h 40"/>
                <a:gd name="T80" fmla="*/ 424947611 w 89"/>
                <a:gd name="T81" fmla="*/ 14214125 h 40"/>
                <a:gd name="T82" fmla="*/ 339957336 w 89"/>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9"/>
                <a:gd name="T127" fmla="*/ 0 h 40"/>
                <a:gd name="T128" fmla="*/ 89 w 89"/>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9" h="40">
                  <a:moveTo>
                    <a:pt x="48" y="36"/>
                  </a:moveTo>
                  <a:cubicBezTo>
                    <a:pt x="48" y="36"/>
                    <a:pt x="48" y="36"/>
                    <a:pt x="47" y="36"/>
                  </a:cubicBezTo>
                  <a:cubicBezTo>
                    <a:pt x="47" y="36"/>
                    <a:pt x="47" y="36"/>
                    <a:pt x="47" y="35"/>
                  </a:cubicBezTo>
                  <a:cubicBezTo>
                    <a:pt x="48" y="33"/>
                    <a:pt x="48" y="32"/>
                    <a:pt x="48" y="30"/>
                  </a:cubicBezTo>
                  <a:cubicBezTo>
                    <a:pt x="49" y="29"/>
                    <a:pt x="49" y="28"/>
                    <a:pt x="50" y="27"/>
                  </a:cubicBezTo>
                  <a:cubicBezTo>
                    <a:pt x="53" y="24"/>
                    <a:pt x="58" y="21"/>
                    <a:pt x="62" y="21"/>
                  </a:cubicBezTo>
                  <a:cubicBezTo>
                    <a:pt x="62" y="21"/>
                    <a:pt x="62" y="21"/>
                    <a:pt x="63" y="21"/>
                  </a:cubicBezTo>
                  <a:cubicBezTo>
                    <a:pt x="65" y="21"/>
                    <a:pt x="67" y="22"/>
                    <a:pt x="68" y="26"/>
                  </a:cubicBezTo>
                  <a:cubicBezTo>
                    <a:pt x="69" y="28"/>
                    <a:pt x="69" y="30"/>
                    <a:pt x="68" y="31"/>
                  </a:cubicBezTo>
                  <a:cubicBezTo>
                    <a:pt x="64" y="36"/>
                    <a:pt x="53" y="36"/>
                    <a:pt x="48" y="36"/>
                  </a:cubicBezTo>
                  <a:moveTo>
                    <a:pt x="43" y="35"/>
                  </a:moveTo>
                  <a:cubicBezTo>
                    <a:pt x="38" y="33"/>
                    <a:pt x="20" y="25"/>
                    <a:pt x="16" y="15"/>
                  </a:cubicBezTo>
                  <a:cubicBezTo>
                    <a:pt x="15" y="12"/>
                    <a:pt x="16" y="10"/>
                    <a:pt x="18" y="7"/>
                  </a:cubicBezTo>
                  <a:cubicBezTo>
                    <a:pt x="20" y="4"/>
                    <a:pt x="22" y="3"/>
                    <a:pt x="24" y="3"/>
                  </a:cubicBezTo>
                  <a:cubicBezTo>
                    <a:pt x="26" y="3"/>
                    <a:pt x="27" y="4"/>
                    <a:pt x="29" y="4"/>
                  </a:cubicBezTo>
                  <a:cubicBezTo>
                    <a:pt x="35" y="7"/>
                    <a:pt x="41" y="14"/>
                    <a:pt x="44" y="21"/>
                  </a:cubicBezTo>
                  <a:cubicBezTo>
                    <a:pt x="45" y="25"/>
                    <a:pt x="46" y="30"/>
                    <a:pt x="43" y="35"/>
                  </a:cubicBezTo>
                  <a:moveTo>
                    <a:pt x="24" y="0"/>
                  </a:moveTo>
                  <a:cubicBezTo>
                    <a:pt x="20" y="0"/>
                    <a:pt x="17" y="1"/>
                    <a:pt x="15" y="5"/>
                  </a:cubicBezTo>
                  <a:cubicBezTo>
                    <a:pt x="12" y="8"/>
                    <a:pt x="11" y="12"/>
                    <a:pt x="13" y="16"/>
                  </a:cubicBezTo>
                  <a:cubicBezTo>
                    <a:pt x="16" y="25"/>
                    <a:pt x="29" y="33"/>
                    <a:pt x="37" y="37"/>
                  </a:cubicBezTo>
                  <a:cubicBezTo>
                    <a:pt x="34" y="36"/>
                    <a:pt x="32" y="36"/>
                    <a:pt x="29" y="35"/>
                  </a:cubicBezTo>
                  <a:cubicBezTo>
                    <a:pt x="14" y="32"/>
                    <a:pt x="3" y="27"/>
                    <a:pt x="3" y="27"/>
                  </a:cubicBezTo>
                  <a:cubicBezTo>
                    <a:pt x="3" y="27"/>
                    <a:pt x="2" y="27"/>
                    <a:pt x="2" y="27"/>
                  </a:cubicBezTo>
                  <a:cubicBezTo>
                    <a:pt x="2" y="27"/>
                    <a:pt x="1" y="27"/>
                    <a:pt x="1" y="27"/>
                  </a:cubicBezTo>
                  <a:cubicBezTo>
                    <a:pt x="0" y="28"/>
                    <a:pt x="1" y="29"/>
                    <a:pt x="2" y="30"/>
                  </a:cubicBezTo>
                  <a:cubicBezTo>
                    <a:pt x="2" y="30"/>
                    <a:pt x="13" y="36"/>
                    <a:pt x="29" y="39"/>
                  </a:cubicBezTo>
                  <a:cubicBezTo>
                    <a:pt x="33" y="39"/>
                    <a:pt x="38" y="40"/>
                    <a:pt x="43" y="40"/>
                  </a:cubicBezTo>
                  <a:cubicBezTo>
                    <a:pt x="45" y="40"/>
                    <a:pt x="47" y="40"/>
                    <a:pt x="49" y="40"/>
                  </a:cubicBezTo>
                  <a:cubicBezTo>
                    <a:pt x="60" y="40"/>
                    <a:pt x="74" y="38"/>
                    <a:pt x="88" y="32"/>
                  </a:cubicBezTo>
                  <a:cubicBezTo>
                    <a:pt x="88" y="31"/>
                    <a:pt x="89" y="30"/>
                    <a:pt x="88" y="30"/>
                  </a:cubicBezTo>
                  <a:cubicBezTo>
                    <a:pt x="88" y="29"/>
                    <a:pt x="87" y="29"/>
                    <a:pt x="87" y="29"/>
                  </a:cubicBezTo>
                  <a:cubicBezTo>
                    <a:pt x="87" y="29"/>
                    <a:pt x="86" y="29"/>
                    <a:pt x="86" y="29"/>
                  </a:cubicBezTo>
                  <a:cubicBezTo>
                    <a:pt x="80" y="32"/>
                    <a:pt x="73" y="34"/>
                    <a:pt x="66" y="35"/>
                  </a:cubicBezTo>
                  <a:cubicBezTo>
                    <a:pt x="68" y="35"/>
                    <a:pt x="69" y="34"/>
                    <a:pt x="70" y="33"/>
                  </a:cubicBezTo>
                  <a:cubicBezTo>
                    <a:pt x="71" y="31"/>
                    <a:pt x="72" y="28"/>
                    <a:pt x="71" y="25"/>
                  </a:cubicBezTo>
                  <a:cubicBezTo>
                    <a:pt x="70" y="21"/>
                    <a:pt x="67" y="19"/>
                    <a:pt x="63" y="19"/>
                  </a:cubicBezTo>
                  <a:cubicBezTo>
                    <a:pt x="62" y="19"/>
                    <a:pt x="62" y="19"/>
                    <a:pt x="62" y="19"/>
                  </a:cubicBezTo>
                  <a:cubicBezTo>
                    <a:pt x="57" y="19"/>
                    <a:pt x="52" y="21"/>
                    <a:pt x="48" y="25"/>
                  </a:cubicBezTo>
                  <a:cubicBezTo>
                    <a:pt x="48" y="24"/>
                    <a:pt x="48" y="22"/>
                    <a:pt x="47" y="20"/>
                  </a:cubicBezTo>
                  <a:cubicBezTo>
                    <a:pt x="44" y="12"/>
                    <a:pt x="37" y="4"/>
                    <a:pt x="30" y="1"/>
                  </a:cubicBezTo>
                  <a:cubicBezTo>
                    <a:pt x="28" y="0"/>
                    <a:pt x="26" y="0"/>
                    <a:pt x="2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85" name="Freeform 365"/>
            <p:cNvSpPr>
              <a:spLocks noEditPoints="1" noChangeArrowheads="1"/>
            </p:cNvSpPr>
            <p:nvPr/>
          </p:nvSpPr>
          <p:spPr bwMode="auto">
            <a:xfrm>
              <a:off x="3703638" y="2263775"/>
              <a:ext cx="398463" cy="320675"/>
            </a:xfrm>
            <a:custGeom>
              <a:avLst/>
              <a:gdLst>
                <a:gd name="T0" fmla="*/ 95766058 w 251"/>
                <a:gd name="T1" fmla="*/ 209173763 h 202"/>
                <a:gd name="T2" fmla="*/ 322580405 w 251"/>
                <a:gd name="T3" fmla="*/ 37803138 h 202"/>
                <a:gd name="T4" fmla="*/ 428427100 w 251"/>
                <a:gd name="T5" fmla="*/ 113407825 h 202"/>
                <a:gd name="T6" fmla="*/ 428427100 w 251"/>
                <a:gd name="T7" fmla="*/ 42843450 h 202"/>
                <a:gd name="T8" fmla="*/ 483870607 w 251"/>
                <a:gd name="T9" fmla="*/ 42843450 h 202"/>
                <a:gd name="T10" fmla="*/ 483870607 w 251"/>
                <a:gd name="T11" fmla="*/ 156249688 h 202"/>
                <a:gd name="T12" fmla="*/ 541835067 w 251"/>
                <a:gd name="T13" fmla="*/ 204133450 h 202"/>
                <a:gd name="T14" fmla="*/ 483870607 w 251"/>
                <a:gd name="T15" fmla="*/ 204133450 h 202"/>
                <a:gd name="T16" fmla="*/ 483870607 w 251"/>
                <a:gd name="T17" fmla="*/ 466229700 h 202"/>
                <a:gd name="T18" fmla="*/ 161290202 w 251"/>
                <a:gd name="T19" fmla="*/ 478829688 h 202"/>
                <a:gd name="T20" fmla="*/ 161290202 w 251"/>
                <a:gd name="T21" fmla="*/ 204133450 h 202"/>
                <a:gd name="T22" fmla="*/ 95766058 w 251"/>
                <a:gd name="T23" fmla="*/ 209173763 h 202"/>
                <a:gd name="T24" fmla="*/ 322580405 w 251"/>
                <a:gd name="T25" fmla="*/ 0 h 202"/>
                <a:gd name="T26" fmla="*/ 0 w 251"/>
                <a:gd name="T27" fmla="*/ 239415638 h 202"/>
                <a:gd name="T28" fmla="*/ 136088608 w 251"/>
                <a:gd name="T29" fmla="*/ 239415638 h 202"/>
                <a:gd name="T30" fmla="*/ 136088608 w 251"/>
                <a:gd name="T31" fmla="*/ 509071563 h 202"/>
                <a:gd name="T32" fmla="*/ 506552836 w 251"/>
                <a:gd name="T33" fmla="*/ 496471575 h 202"/>
                <a:gd name="T34" fmla="*/ 506552836 w 251"/>
                <a:gd name="T35" fmla="*/ 234375325 h 202"/>
                <a:gd name="T36" fmla="*/ 632560806 w 251"/>
                <a:gd name="T37" fmla="*/ 226814063 h 202"/>
                <a:gd name="T38" fmla="*/ 506552836 w 251"/>
                <a:gd name="T39" fmla="*/ 138609388 h 202"/>
                <a:gd name="T40" fmla="*/ 506552836 w 251"/>
                <a:gd name="T41" fmla="*/ 73085325 h 202"/>
                <a:gd name="T42" fmla="*/ 531754430 w 251"/>
                <a:gd name="T43" fmla="*/ 73085325 h 202"/>
                <a:gd name="T44" fmla="*/ 531754430 w 251"/>
                <a:gd name="T45" fmla="*/ 12601575 h 202"/>
                <a:gd name="T46" fmla="*/ 383064231 w 251"/>
                <a:gd name="T47" fmla="*/ 12601575 h 202"/>
                <a:gd name="T48" fmla="*/ 383064231 w 251"/>
                <a:gd name="T49" fmla="*/ 42843450 h 202"/>
                <a:gd name="T50" fmla="*/ 322580405 w 251"/>
                <a:gd name="T51" fmla="*/ 0 h 20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1"/>
                <a:gd name="T79" fmla="*/ 0 h 202"/>
                <a:gd name="T80" fmla="*/ 251 w 251"/>
                <a:gd name="T81" fmla="*/ 202 h 20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1" h="202">
                  <a:moveTo>
                    <a:pt x="38" y="83"/>
                  </a:moveTo>
                  <a:lnTo>
                    <a:pt x="128" y="15"/>
                  </a:lnTo>
                  <a:lnTo>
                    <a:pt x="170" y="45"/>
                  </a:lnTo>
                  <a:lnTo>
                    <a:pt x="170" y="17"/>
                  </a:lnTo>
                  <a:lnTo>
                    <a:pt x="192" y="17"/>
                  </a:lnTo>
                  <a:lnTo>
                    <a:pt x="192" y="62"/>
                  </a:lnTo>
                  <a:lnTo>
                    <a:pt x="215" y="81"/>
                  </a:lnTo>
                  <a:lnTo>
                    <a:pt x="192" y="81"/>
                  </a:lnTo>
                  <a:lnTo>
                    <a:pt x="192" y="185"/>
                  </a:lnTo>
                  <a:lnTo>
                    <a:pt x="64" y="190"/>
                  </a:lnTo>
                  <a:lnTo>
                    <a:pt x="64" y="81"/>
                  </a:lnTo>
                  <a:lnTo>
                    <a:pt x="38" y="83"/>
                  </a:lnTo>
                  <a:close/>
                  <a:moveTo>
                    <a:pt x="128" y="0"/>
                  </a:moveTo>
                  <a:lnTo>
                    <a:pt x="0" y="95"/>
                  </a:lnTo>
                  <a:lnTo>
                    <a:pt x="54" y="95"/>
                  </a:lnTo>
                  <a:lnTo>
                    <a:pt x="54" y="202"/>
                  </a:lnTo>
                  <a:lnTo>
                    <a:pt x="201" y="197"/>
                  </a:lnTo>
                  <a:lnTo>
                    <a:pt x="201" y="93"/>
                  </a:lnTo>
                  <a:lnTo>
                    <a:pt x="251" y="90"/>
                  </a:lnTo>
                  <a:lnTo>
                    <a:pt x="201" y="55"/>
                  </a:lnTo>
                  <a:lnTo>
                    <a:pt x="201" y="29"/>
                  </a:lnTo>
                  <a:lnTo>
                    <a:pt x="211" y="29"/>
                  </a:lnTo>
                  <a:lnTo>
                    <a:pt x="211" y="5"/>
                  </a:lnTo>
                  <a:lnTo>
                    <a:pt x="152" y="5"/>
                  </a:lnTo>
                  <a:lnTo>
                    <a:pt x="152" y="17"/>
                  </a:lnTo>
                  <a:lnTo>
                    <a:pt x="128"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86" name="Freeform 366"/>
            <p:cNvSpPr>
              <a:spLocks noEditPoints="1" noChangeArrowheads="1"/>
            </p:cNvSpPr>
            <p:nvPr/>
          </p:nvSpPr>
          <p:spPr bwMode="auto">
            <a:xfrm>
              <a:off x="3703638" y="2263775"/>
              <a:ext cx="398463" cy="320675"/>
            </a:xfrm>
            <a:custGeom>
              <a:avLst/>
              <a:gdLst>
                <a:gd name="T0" fmla="*/ 95766058 w 251"/>
                <a:gd name="T1" fmla="*/ 209173763 h 202"/>
                <a:gd name="T2" fmla="*/ 322580405 w 251"/>
                <a:gd name="T3" fmla="*/ 37803138 h 202"/>
                <a:gd name="T4" fmla="*/ 428427100 w 251"/>
                <a:gd name="T5" fmla="*/ 113407825 h 202"/>
                <a:gd name="T6" fmla="*/ 428427100 w 251"/>
                <a:gd name="T7" fmla="*/ 42843450 h 202"/>
                <a:gd name="T8" fmla="*/ 483870607 w 251"/>
                <a:gd name="T9" fmla="*/ 42843450 h 202"/>
                <a:gd name="T10" fmla="*/ 483870607 w 251"/>
                <a:gd name="T11" fmla="*/ 156249688 h 202"/>
                <a:gd name="T12" fmla="*/ 541835067 w 251"/>
                <a:gd name="T13" fmla="*/ 204133450 h 202"/>
                <a:gd name="T14" fmla="*/ 483870607 w 251"/>
                <a:gd name="T15" fmla="*/ 204133450 h 202"/>
                <a:gd name="T16" fmla="*/ 483870607 w 251"/>
                <a:gd name="T17" fmla="*/ 466229700 h 202"/>
                <a:gd name="T18" fmla="*/ 161290202 w 251"/>
                <a:gd name="T19" fmla="*/ 478829688 h 202"/>
                <a:gd name="T20" fmla="*/ 161290202 w 251"/>
                <a:gd name="T21" fmla="*/ 204133450 h 202"/>
                <a:gd name="T22" fmla="*/ 95766058 w 251"/>
                <a:gd name="T23" fmla="*/ 209173763 h 202"/>
                <a:gd name="T24" fmla="*/ 322580405 w 251"/>
                <a:gd name="T25" fmla="*/ 0 h 202"/>
                <a:gd name="T26" fmla="*/ 0 w 251"/>
                <a:gd name="T27" fmla="*/ 239415638 h 202"/>
                <a:gd name="T28" fmla="*/ 136088608 w 251"/>
                <a:gd name="T29" fmla="*/ 239415638 h 202"/>
                <a:gd name="T30" fmla="*/ 136088608 w 251"/>
                <a:gd name="T31" fmla="*/ 509071563 h 202"/>
                <a:gd name="T32" fmla="*/ 506552836 w 251"/>
                <a:gd name="T33" fmla="*/ 496471575 h 202"/>
                <a:gd name="T34" fmla="*/ 506552836 w 251"/>
                <a:gd name="T35" fmla="*/ 234375325 h 202"/>
                <a:gd name="T36" fmla="*/ 632560806 w 251"/>
                <a:gd name="T37" fmla="*/ 226814063 h 202"/>
                <a:gd name="T38" fmla="*/ 506552836 w 251"/>
                <a:gd name="T39" fmla="*/ 138609388 h 202"/>
                <a:gd name="T40" fmla="*/ 506552836 w 251"/>
                <a:gd name="T41" fmla="*/ 73085325 h 202"/>
                <a:gd name="T42" fmla="*/ 531754430 w 251"/>
                <a:gd name="T43" fmla="*/ 73085325 h 202"/>
                <a:gd name="T44" fmla="*/ 531754430 w 251"/>
                <a:gd name="T45" fmla="*/ 12601575 h 202"/>
                <a:gd name="T46" fmla="*/ 383064231 w 251"/>
                <a:gd name="T47" fmla="*/ 12601575 h 202"/>
                <a:gd name="T48" fmla="*/ 383064231 w 251"/>
                <a:gd name="T49" fmla="*/ 42843450 h 202"/>
                <a:gd name="T50" fmla="*/ 322580405 w 251"/>
                <a:gd name="T51" fmla="*/ 0 h 20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1"/>
                <a:gd name="T79" fmla="*/ 0 h 202"/>
                <a:gd name="T80" fmla="*/ 251 w 251"/>
                <a:gd name="T81" fmla="*/ 202 h 20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1" h="202">
                  <a:moveTo>
                    <a:pt x="38" y="83"/>
                  </a:moveTo>
                  <a:lnTo>
                    <a:pt x="128" y="15"/>
                  </a:lnTo>
                  <a:lnTo>
                    <a:pt x="170" y="45"/>
                  </a:lnTo>
                  <a:lnTo>
                    <a:pt x="170" y="17"/>
                  </a:lnTo>
                  <a:lnTo>
                    <a:pt x="192" y="17"/>
                  </a:lnTo>
                  <a:lnTo>
                    <a:pt x="192" y="62"/>
                  </a:lnTo>
                  <a:lnTo>
                    <a:pt x="215" y="81"/>
                  </a:lnTo>
                  <a:lnTo>
                    <a:pt x="192" y="81"/>
                  </a:lnTo>
                  <a:lnTo>
                    <a:pt x="192" y="185"/>
                  </a:lnTo>
                  <a:lnTo>
                    <a:pt x="64" y="190"/>
                  </a:lnTo>
                  <a:lnTo>
                    <a:pt x="64" y="81"/>
                  </a:lnTo>
                  <a:lnTo>
                    <a:pt x="38" y="83"/>
                  </a:lnTo>
                  <a:moveTo>
                    <a:pt x="128" y="0"/>
                  </a:moveTo>
                  <a:lnTo>
                    <a:pt x="0" y="95"/>
                  </a:lnTo>
                  <a:lnTo>
                    <a:pt x="54" y="95"/>
                  </a:lnTo>
                  <a:lnTo>
                    <a:pt x="54" y="202"/>
                  </a:lnTo>
                  <a:lnTo>
                    <a:pt x="201" y="197"/>
                  </a:lnTo>
                  <a:lnTo>
                    <a:pt x="201" y="93"/>
                  </a:lnTo>
                  <a:lnTo>
                    <a:pt x="251" y="90"/>
                  </a:lnTo>
                  <a:lnTo>
                    <a:pt x="201" y="55"/>
                  </a:lnTo>
                  <a:lnTo>
                    <a:pt x="201" y="29"/>
                  </a:lnTo>
                  <a:lnTo>
                    <a:pt x="211" y="29"/>
                  </a:lnTo>
                  <a:lnTo>
                    <a:pt x="211" y="5"/>
                  </a:lnTo>
                  <a:lnTo>
                    <a:pt x="152" y="5"/>
                  </a:lnTo>
                  <a:lnTo>
                    <a:pt x="152" y="17"/>
                  </a:lnTo>
                  <a:lnTo>
                    <a:pt x="1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87" name="Freeform 367"/>
            <p:cNvSpPr>
              <a:spLocks noEditPoints="1" noChangeArrowheads="1"/>
            </p:cNvSpPr>
            <p:nvPr/>
          </p:nvSpPr>
          <p:spPr bwMode="auto">
            <a:xfrm>
              <a:off x="3860800" y="2411413"/>
              <a:ext cx="95250" cy="104775"/>
            </a:xfrm>
            <a:custGeom>
              <a:avLst/>
              <a:gdLst>
                <a:gd name="T0" fmla="*/ 30241875 w 60"/>
                <a:gd name="T1" fmla="*/ 136088438 h 66"/>
                <a:gd name="T2" fmla="*/ 30241875 w 60"/>
                <a:gd name="T3" fmla="*/ 30241875 h 66"/>
                <a:gd name="T4" fmla="*/ 120967500 w 60"/>
                <a:gd name="T5" fmla="*/ 30241875 h 66"/>
                <a:gd name="T6" fmla="*/ 120967500 w 60"/>
                <a:gd name="T7" fmla="*/ 131048125 h 66"/>
                <a:gd name="T8" fmla="*/ 30241875 w 60"/>
                <a:gd name="T9" fmla="*/ 136088438 h 66"/>
                <a:gd name="T10" fmla="*/ 151209375 w 60"/>
                <a:gd name="T11" fmla="*/ 0 h 66"/>
                <a:gd name="T12" fmla="*/ 0 w 60"/>
                <a:gd name="T13" fmla="*/ 0 h 66"/>
                <a:gd name="T14" fmla="*/ 0 w 60"/>
                <a:gd name="T15" fmla="*/ 166330313 h 66"/>
                <a:gd name="T16" fmla="*/ 151209375 w 60"/>
                <a:gd name="T17" fmla="*/ 166330313 h 66"/>
                <a:gd name="T18" fmla="*/ 151209375 w 60"/>
                <a:gd name="T19" fmla="*/ 0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0"/>
                <a:gd name="T31" fmla="*/ 0 h 66"/>
                <a:gd name="T32" fmla="*/ 60 w 60"/>
                <a:gd name="T33" fmla="*/ 66 h 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0" h="66">
                  <a:moveTo>
                    <a:pt x="12" y="54"/>
                  </a:moveTo>
                  <a:lnTo>
                    <a:pt x="12" y="12"/>
                  </a:lnTo>
                  <a:lnTo>
                    <a:pt x="48" y="12"/>
                  </a:lnTo>
                  <a:lnTo>
                    <a:pt x="48" y="52"/>
                  </a:lnTo>
                  <a:lnTo>
                    <a:pt x="12" y="54"/>
                  </a:lnTo>
                  <a:close/>
                  <a:moveTo>
                    <a:pt x="60" y="0"/>
                  </a:moveTo>
                  <a:lnTo>
                    <a:pt x="0" y="0"/>
                  </a:lnTo>
                  <a:lnTo>
                    <a:pt x="0" y="66"/>
                  </a:lnTo>
                  <a:lnTo>
                    <a:pt x="60" y="66"/>
                  </a:lnTo>
                  <a:lnTo>
                    <a:pt x="6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88" name="Freeform 368"/>
            <p:cNvSpPr>
              <a:spLocks noEditPoints="1" noChangeArrowheads="1"/>
            </p:cNvSpPr>
            <p:nvPr/>
          </p:nvSpPr>
          <p:spPr bwMode="auto">
            <a:xfrm>
              <a:off x="3860800" y="2411413"/>
              <a:ext cx="95250" cy="104775"/>
            </a:xfrm>
            <a:custGeom>
              <a:avLst/>
              <a:gdLst>
                <a:gd name="T0" fmla="*/ 30241875 w 60"/>
                <a:gd name="T1" fmla="*/ 136088438 h 66"/>
                <a:gd name="T2" fmla="*/ 30241875 w 60"/>
                <a:gd name="T3" fmla="*/ 30241875 h 66"/>
                <a:gd name="T4" fmla="*/ 120967500 w 60"/>
                <a:gd name="T5" fmla="*/ 30241875 h 66"/>
                <a:gd name="T6" fmla="*/ 120967500 w 60"/>
                <a:gd name="T7" fmla="*/ 131048125 h 66"/>
                <a:gd name="T8" fmla="*/ 30241875 w 60"/>
                <a:gd name="T9" fmla="*/ 136088438 h 66"/>
                <a:gd name="T10" fmla="*/ 151209375 w 60"/>
                <a:gd name="T11" fmla="*/ 0 h 66"/>
                <a:gd name="T12" fmla="*/ 0 w 60"/>
                <a:gd name="T13" fmla="*/ 0 h 66"/>
                <a:gd name="T14" fmla="*/ 0 w 60"/>
                <a:gd name="T15" fmla="*/ 166330313 h 66"/>
                <a:gd name="T16" fmla="*/ 151209375 w 60"/>
                <a:gd name="T17" fmla="*/ 166330313 h 66"/>
                <a:gd name="T18" fmla="*/ 151209375 w 60"/>
                <a:gd name="T19" fmla="*/ 0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0"/>
                <a:gd name="T31" fmla="*/ 0 h 66"/>
                <a:gd name="T32" fmla="*/ 60 w 60"/>
                <a:gd name="T33" fmla="*/ 66 h 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0" h="66">
                  <a:moveTo>
                    <a:pt x="12" y="54"/>
                  </a:moveTo>
                  <a:lnTo>
                    <a:pt x="12" y="12"/>
                  </a:lnTo>
                  <a:lnTo>
                    <a:pt x="48" y="12"/>
                  </a:lnTo>
                  <a:lnTo>
                    <a:pt x="48" y="52"/>
                  </a:lnTo>
                  <a:lnTo>
                    <a:pt x="12" y="54"/>
                  </a:lnTo>
                  <a:moveTo>
                    <a:pt x="60" y="0"/>
                  </a:moveTo>
                  <a:lnTo>
                    <a:pt x="0" y="0"/>
                  </a:lnTo>
                  <a:lnTo>
                    <a:pt x="0" y="66"/>
                  </a:lnTo>
                  <a:lnTo>
                    <a:pt x="60" y="66"/>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89" name="Freeform 369"/>
            <p:cNvSpPr>
              <a:spLocks noChangeArrowheads="1"/>
            </p:cNvSpPr>
            <p:nvPr/>
          </p:nvSpPr>
          <p:spPr bwMode="auto">
            <a:xfrm>
              <a:off x="4613275" y="2335213"/>
              <a:ext cx="307975" cy="384175"/>
            </a:xfrm>
            <a:custGeom>
              <a:avLst/>
              <a:gdLst>
                <a:gd name="T0" fmla="*/ 592450005 w 82"/>
                <a:gd name="T1" fmla="*/ 0 h 102"/>
                <a:gd name="T2" fmla="*/ 536026732 w 82"/>
                <a:gd name="T3" fmla="*/ 28372454 h 102"/>
                <a:gd name="T4" fmla="*/ 28213515 w 82"/>
                <a:gd name="T5" fmla="*/ 680923823 h 102"/>
                <a:gd name="T6" fmla="*/ 28213515 w 82"/>
                <a:gd name="T7" fmla="*/ 808597981 h 102"/>
                <a:gd name="T8" fmla="*/ 225696850 w 82"/>
                <a:gd name="T9" fmla="*/ 1035573844 h 102"/>
                <a:gd name="T10" fmla="*/ 380859913 w 82"/>
                <a:gd name="T11" fmla="*/ 836970435 h 102"/>
                <a:gd name="T12" fmla="*/ 338543397 w 82"/>
                <a:gd name="T13" fmla="*/ 794413637 h 102"/>
                <a:gd name="T14" fmla="*/ 338543397 w 82"/>
                <a:gd name="T15" fmla="*/ 666739479 h 102"/>
                <a:gd name="T16" fmla="*/ 536026732 w 82"/>
                <a:gd name="T17" fmla="*/ 411391162 h 102"/>
                <a:gd name="T18" fmla="*/ 592450005 w 82"/>
                <a:gd name="T19" fmla="*/ 383018709 h 102"/>
                <a:gd name="T20" fmla="*/ 634770277 w 82"/>
                <a:gd name="T21" fmla="*/ 411391162 h 102"/>
                <a:gd name="T22" fmla="*/ 846360370 w 82"/>
                <a:gd name="T23" fmla="*/ 652551369 h 102"/>
                <a:gd name="T24" fmla="*/ 846360370 w 82"/>
                <a:gd name="T25" fmla="*/ 780225527 h 102"/>
                <a:gd name="T26" fmla="*/ 648873279 w 82"/>
                <a:gd name="T27" fmla="*/ 1035573844 h 102"/>
                <a:gd name="T28" fmla="*/ 437286942 w 82"/>
                <a:gd name="T29" fmla="*/ 1305106504 h 102"/>
                <a:gd name="T30" fmla="*/ 536026732 w 82"/>
                <a:gd name="T31" fmla="*/ 1432780663 h 102"/>
                <a:gd name="T32" fmla="*/ 592450005 w 82"/>
                <a:gd name="T33" fmla="*/ 1446965006 h 102"/>
                <a:gd name="T34" fmla="*/ 634770277 w 82"/>
                <a:gd name="T35" fmla="*/ 1418592552 h 102"/>
                <a:gd name="T36" fmla="*/ 1128476737 w 82"/>
                <a:gd name="T37" fmla="*/ 766041184 h 102"/>
                <a:gd name="T38" fmla="*/ 1128476737 w 82"/>
                <a:gd name="T39" fmla="*/ 638367025 h 102"/>
                <a:gd name="T40" fmla="*/ 634770277 w 82"/>
                <a:gd name="T41" fmla="*/ 28372454 h 102"/>
                <a:gd name="T42" fmla="*/ 592450005 w 82"/>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2"/>
                <a:gd name="T67" fmla="*/ 0 h 102"/>
                <a:gd name="T68" fmla="*/ 82 w 82"/>
                <a:gd name="T69" fmla="*/ 102 h 10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2" h="102">
                  <a:moveTo>
                    <a:pt x="42" y="0"/>
                  </a:moveTo>
                  <a:cubicBezTo>
                    <a:pt x="41" y="0"/>
                    <a:pt x="39" y="1"/>
                    <a:pt x="38" y="2"/>
                  </a:cubicBezTo>
                  <a:cubicBezTo>
                    <a:pt x="2" y="48"/>
                    <a:pt x="2" y="48"/>
                    <a:pt x="2" y="48"/>
                  </a:cubicBezTo>
                  <a:cubicBezTo>
                    <a:pt x="0" y="50"/>
                    <a:pt x="0" y="55"/>
                    <a:pt x="2" y="57"/>
                  </a:cubicBezTo>
                  <a:cubicBezTo>
                    <a:pt x="16" y="73"/>
                    <a:pt x="16" y="73"/>
                    <a:pt x="16" y="73"/>
                  </a:cubicBezTo>
                  <a:cubicBezTo>
                    <a:pt x="27" y="59"/>
                    <a:pt x="27" y="59"/>
                    <a:pt x="27" y="59"/>
                  </a:cubicBezTo>
                  <a:cubicBezTo>
                    <a:pt x="24" y="56"/>
                    <a:pt x="24" y="56"/>
                    <a:pt x="24" y="56"/>
                  </a:cubicBezTo>
                  <a:cubicBezTo>
                    <a:pt x="22" y="54"/>
                    <a:pt x="22" y="50"/>
                    <a:pt x="24" y="47"/>
                  </a:cubicBezTo>
                  <a:cubicBezTo>
                    <a:pt x="38" y="29"/>
                    <a:pt x="38" y="29"/>
                    <a:pt x="38" y="29"/>
                  </a:cubicBezTo>
                  <a:cubicBezTo>
                    <a:pt x="39" y="27"/>
                    <a:pt x="41" y="27"/>
                    <a:pt x="42" y="27"/>
                  </a:cubicBezTo>
                  <a:cubicBezTo>
                    <a:pt x="43" y="27"/>
                    <a:pt x="44" y="27"/>
                    <a:pt x="45" y="29"/>
                  </a:cubicBezTo>
                  <a:cubicBezTo>
                    <a:pt x="60" y="46"/>
                    <a:pt x="60" y="46"/>
                    <a:pt x="60" y="46"/>
                  </a:cubicBezTo>
                  <a:cubicBezTo>
                    <a:pt x="61" y="48"/>
                    <a:pt x="61" y="52"/>
                    <a:pt x="60" y="55"/>
                  </a:cubicBezTo>
                  <a:cubicBezTo>
                    <a:pt x="46" y="73"/>
                    <a:pt x="46" y="73"/>
                    <a:pt x="46" y="73"/>
                  </a:cubicBezTo>
                  <a:cubicBezTo>
                    <a:pt x="31" y="92"/>
                    <a:pt x="31" y="92"/>
                    <a:pt x="31" y="92"/>
                  </a:cubicBezTo>
                  <a:cubicBezTo>
                    <a:pt x="38" y="101"/>
                    <a:pt x="38" y="101"/>
                    <a:pt x="38" y="101"/>
                  </a:cubicBezTo>
                  <a:cubicBezTo>
                    <a:pt x="39" y="102"/>
                    <a:pt x="41" y="102"/>
                    <a:pt x="42" y="102"/>
                  </a:cubicBezTo>
                  <a:cubicBezTo>
                    <a:pt x="43" y="102"/>
                    <a:pt x="44" y="102"/>
                    <a:pt x="45" y="100"/>
                  </a:cubicBezTo>
                  <a:cubicBezTo>
                    <a:pt x="80" y="54"/>
                    <a:pt x="80" y="54"/>
                    <a:pt x="80" y="54"/>
                  </a:cubicBezTo>
                  <a:cubicBezTo>
                    <a:pt x="82" y="52"/>
                    <a:pt x="82" y="48"/>
                    <a:pt x="80" y="45"/>
                  </a:cubicBezTo>
                  <a:cubicBezTo>
                    <a:pt x="45" y="2"/>
                    <a:pt x="45" y="2"/>
                    <a:pt x="45" y="2"/>
                  </a:cubicBezTo>
                  <a:cubicBezTo>
                    <a:pt x="44" y="1"/>
                    <a:pt x="43" y="0"/>
                    <a:pt x="4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90" name="Freeform 370"/>
            <p:cNvSpPr>
              <a:spLocks noChangeArrowheads="1"/>
            </p:cNvSpPr>
            <p:nvPr/>
          </p:nvSpPr>
          <p:spPr bwMode="auto">
            <a:xfrm>
              <a:off x="4613275" y="2513013"/>
              <a:ext cx="307975" cy="382588"/>
            </a:xfrm>
            <a:custGeom>
              <a:avLst/>
              <a:gdLst>
                <a:gd name="T0" fmla="*/ 592450005 w 82"/>
                <a:gd name="T1" fmla="*/ 0 h 102"/>
                <a:gd name="T2" fmla="*/ 536026732 w 82"/>
                <a:gd name="T3" fmla="*/ 28138972 h 102"/>
                <a:gd name="T4" fmla="*/ 28213515 w 82"/>
                <a:gd name="T5" fmla="*/ 689378566 h 102"/>
                <a:gd name="T6" fmla="*/ 28213515 w 82"/>
                <a:gd name="T7" fmla="*/ 816000190 h 102"/>
                <a:gd name="T8" fmla="*/ 536026732 w 82"/>
                <a:gd name="T9" fmla="*/ 1420965590 h 102"/>
                <a:gd name="T10" fmla="*/ 592450005 w 82"/>
                <a:gd name="T11" fmla="*/ 1435035076 h 102"/>
                <a:gd name="T12" fmla="*/ 634770277 w 82"/>
                <a:gd name="T13" fmla="*/ 1406896104 h 102"/>
                <a:gd name="T14" fmla="*/ 1128476737 w 82"/>
                <a:gd name="T15" fmla="*/ 745656510 h 102"/>
                <a:gd name="T16" fmla="*/ 1128476737 w 82"/>
                <a:gd name="T17" fmla="*/ 619034886 h 102"/>
                <a:gd name="T18" fmla="*/ 959206916 w 82"/>
                <a:gd name="T19" fmla="*/ 408000095 h 102"/>
                <a:gd name="T20" fmla="*/ 804040098 w 82"/>
                <a:gd name="T21" fmla="*/ 604965400 h 102"/>
                <a:gd name="T22" fmla="*/ 846360370 w 82"/>
                <a:gd name="T23" fmla="*/ 647173858 h 102"/>
                <a:gd name="T24" fmla="*/ 846360370 w 82"/>
                <a:gd name="T25" fmla="*/ 759725996 h 102"/>
                <a:gd name="T26" fmla="*/ 634770277 w 82"/>
                <a:gd name="T27" fmla="*/ 1027034981 h 102"/>
                <a:gd name="T28" fmla="*/ 592450005 w 82"/>
                <a:gd name="T29" fmla="*/ 1055173953 h 102"/>
                <a:gd name="T30" fmla="*/ 536026732 w 82"/>
                <a:gd name="T31" fmla="*/ 1041104467 h 102"/>
                <a:gd name="T32" fmla="*/ 338543397 w 82"/>
                <a:gd name="T33" fmla="*/ 787861218 h 102"/>
                <a:gd name="T34" fmla="*/ 338543397 w 82"/>
                <a:gd name="T35" fmla="*/ 661243344 h 102"/>
                <a:gd name="T36" fmla="*/ 536026732 w 82"/>
                <a:gd name="T37" fmla="*/ 408000095 h 102"/>
                <a:gd name="T38" fmla="*/ 550133489 w 82"/>
                <a:gd name="T39" fmla="*/ 408000095 h 102"/>
                <a:gd name="T40" fmla="*/ 747616824 w 82"/>
                <a:gd name="T41" fmla="*/ 140691111 h 102"/>
                <a:gd name="T42" fmla="*/ 634770277 w 82"/>
                <a:gd name="T43" fmla="*/ 28138972 h 102"/>
                <a:gd name="T44" fmla="*/ 592450005 w 82"/>
                <a:gd name="T45" fmla="*/ 0 h 1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2"/>
                <a:gd name="T70" fmla="*/ 0 h 102"/>
                <a:gd name="T71" fmla="*/ 82 w 82"/>
                <a:gd name="T72" fmla="*/ 102 h 1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2" h="102">
                  <a:moveTo>
                    <a:pt x="42" y="0"/>
                  </a:moveTo>
                  <a:cubicBezTo>
                    <a:pt x="41" y="0"/>
                    <a:pt x="39" y="0"/>
                    <a:pt x="38" y="2"/>
                  </a:cubicBezTo>
                  <a:cubicBezTo>
                    <a:pt x="2" y="49"/>
                    <a:pt x="2" y="49"/>
                    <a:pt x="2" y="49"/>
                  </a:cubicBezTo>
                  <a:cubicBezTo>
                    <a:pt x="0" y="51"/>
                    <a:pt x="0" y="55"/>
                    <a:pt x="2" y="58"/>
                  </a:cubicBezTo>
                  <a:cubicBezTo>
                    <a:pt x="38" y="101"/>
                    <a:pt x="38" y="101"/>
                    <a:pt x="38" y="101"/>
                  </a:cubicBezTo>
                  <a:cubicBezTo>
                    <a:pt x="39" y="102"/>
                    <a:pt x="40" y="102"/>
                    <a:pt x="42" y="102"/>
                  </a:cubicBezTo>
                  <a:cubicBezTo>
                    <a:pt x="43" y="102"/>
                    <a:pt x="44" y="101"/>
                    <a:pt x="45" y="100"/>
                  </a:cubicBezTo>
                  <a:cubicBezTo>
                    <a:pt x="80" y="53"/>
                    <a:pt x="80" y="53"/>
                    <a:pt x="80" y="53"/>
                  </a:cubicBezTo>
                  <a:cubicBezTo>
                    <a:pt x="82" y="51"/>
                    <a:pt x="82" y="47"/>
                    <a:pt x="80" y="44"/>
                  </a:cubicBezTo>
                  <a:cubicBezTo>
                    <a:pt x="68" y="29"/>
                    <a:pt x="68" y="29"/>
                    <a:pt x="68" y="29"/>
                  </a:cubicBezTo>
                  <a:cubicBezTo>
                    <a:pt x="57" y="43"/>
                    <a:pt x="57" y="43"/>
                    <a:pt x="57" y="43"/>
                  </a:cubicBezTo>
                  <a:cubicBezTo>
                    <a:pt x="60" y="46"/>
                    <a:pt x="60" y="46"/>
                    <a:pt x="60" y="46"/>
                  </a:cubicBezTo>
                  <a:cubicBezTo>
                    <a:pt x="61" y="48"/>
                    <a:pt x="61" y="52"/>
                    <a:pt x="60" y="54"/>
                  </a:cubicBezTo>
                  <a:cubicBezTo>
                    <a:pt x="45" y="73"/>
                    <a:pt x="45" y="73"/>
                    <a:pt x="45" y="73"/>
                  </a:cubicBezTo>
                  <a:cubicBezTo>
                    <a:pt x="44" y="75"/>
                    <a:pt x="43" y="75"/>
                    <a:pt x="42" y="75"/>
                  </a:cubicBezTo>
                  <a:cubicBezTo>
                    <a:pt x="40" y="75"/>
                    <a:pt x="39" y="75"/>
                    <a:pt x="38" y="74"/>
                  </a:cubicBezTo>
                  <a:cubicBezTo>
                    <a:pt x="24" y="56"/>
                    <a:pt x="24" y="56"/>
                    <a:pt x="24" y="56"/>
                  </a:cubicBezTo>
                  <a:cubicBezTo>
                    <a:pt x="22" y="54"/>
                    <a:pt x="22" y="50"/>
                    <a:pt x="24" y="47"/>
                  </a:cubicBezTo>
                  <a:cubicBezTo>
                    <a:pt x="38" y="29"/>
                    <a:pt x="38" y="29"/>
                    <a:pt x="38" y="29"/>
                  </a:cubicBezTo>
                  <a:cubicBezTo>
                    <a:pt x="39" y="29"/>
                    <a:pt x="39" y="29"/>
                    <a:pt x="39" y="29"/>
                  </a:cubicBezTo>
                  <a:cubicBezTo>
                    <a:pt x="53" y="10"/>
                    <a:pt x="53" y="10"/>
                    <a:pt x="53" y="10"/>
                  </a:cubicBezTo>
                  <a:cubicBezTo>
                    <a:pt x="45" y="2"/>
                    <a:pt x="45" y="2"/>
                    <a:pt x="45" y="2"/>
                  </a:cubicBezTo>
                  <a:cubicBezTo>
                    <a:pt x="45" y="0"/>
                    <a:pt x="43" y="0"/>
                    <a:pt x="4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pic>
          <p:nvPicPr>
            <p:cNvPr id="8591" name="Picture 37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75100" y="1054100"/>
              <a:ext cx="404813"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92" name="Freeform 375"/>
            <p:cNvSpPr>
              <a:spLocks noChangeArrowheads="1"/>
            </p:cNvSpPr>
            <p:nvPr/>
          </p:nvSpPr>
          <p:spPr bwMode="auto">
            <a:xfrm>
              <a:off x="0" y="287338"/>
              <a:ext cx="1143000" cy="546100"/>
            </a:xfrm>
            <a:custGeom>
              <a:avLst/>
              <a:gdLst>
                <a:gd name="T0" fmla="*/ 2147483647 w 304"/>
                <a:gd name="T1" fmla="*/ 0 h 145"/>
                <a:gd name="T2" fmla="*/ 2147483647 w 304"/>
                <a:gd name="T3" fmla="*/ 14183535 h 145"/>
                <a:gd name="T4" fmla="*/ 2147483647 w 304"/>
                <a:gd name="T5" fmla="*/ 297869303 h 145"/>
                <a:gd name="T6" fmla="*/ 1964989954 w 304"/>
                <a:gd name="T7" fmla="*/ 241135163 h 145"/>
                <a:gd name="T8" fmla="*/ 1639847813 w 304"/>
                <a:gd name="T9" fmla="*/ 368790746 h 145"/>
                <a:gd name="T10" fmla="*/ 1950852849 w 304"/>
                <a:gd name="T11" fmla="*/ 581555072 h 145"/>
                <a:gd name="T12" fmla="*/ 1215749694 w 304"/>
                <a:gd name="T13" fmla="*/ 950349583 h 145"/>
                <a:gd name="T14" fmla="*/ 1187475484 w 304"/>
                <a:gd name="T15" fmla="*/ 978716654 h 145"/>
                <a:gd name="T16" fmla="*/ 212049059 w 304"/>
                <a:gd name="T17" fmla="*/ 808506699 h 145"/>
                <a:gd name="T18" fmla="*/ 0 w 304"/>
                <a:gd name="T19" fmla="*/ 893611677 h 145"/>
                <a:gd name="T20" fmla="*/ 706828944 w 304"/>
                <a:gd name="T21" fmla="*/ 1290773259 h 145"/>
                <a:gd name="T22" fmla="*/ 650284283 w 304"/>
                <a:gd name="T23" fmla="*/ 1489354050 h 145"/>
                <a:gd name="T24" fmla="*/ 692695599 w 304"/>
                <a:gd name="T25" fmla="*/ 1503537585 h 145"/>
                <a:gd name="T26" fmla="*/ 735103155 w 304"/>
                <a:gd name="T27" fmla="*/ 1489354050 h 145"/>
                <a:gd name="T28" fmla="*/ 636147178 w 304"/>
                <a:gd name="T29" fmla="*/ 1872328330 h 145"/>
                <a:gd name="T30" fmla="*/ 862333342 w 304"/>
                <a:gd name="T31" fmla="*/ 1773039818 h 145"/>
                <a:gd name="T32" fmla="*/ 1130927063 w 304"/>
                <a:gd name="T33" fmla="*/ 1390061771 h 145"/>
                <a:gd name="T34" fmla="*/ 2134627697 w 304"/>
                <a:gd name="T35" fmla="*/ 1063825397 h 145"/>
                <a:gd name="T36" fmla="*/ 1894304428 w 304"/>
                <a:gd name="T37" fmla="*/ 2056725586 h 145"/>
                <a:gd name="T38" fmla="*/ 2147483647 w 304"/>
                <a:gd name="T39" fmla="*/ 1858144795 h 145"/>
                <a:gd name="T40" fmla="*/ 2147483647 w 304"/>
                <a:gd name="T41" fmla="*/ 765952328 h 145"/>
                <a:gd name="T42" fmla="*/ 2147483647 w 304"/>
                <a:gd name="T43" fmla="*/ 170209954 h 145"/>
                <a:gd name="T44" fmla="*/ 2147483647 w 304"/>
                <a:gd name="T45" fmla="*/ 42554372 h 145"/>
                <a:gd name="T46" fmla="*/ 2147483647 w 304"/>
                <a:gd name="T47" fmla="*/ 56737907 h 145"/>
                <a:gd name="T48" fmla="*/ 2147483647 w 304"/>
                <a:gd name="T49" fmla="*/ 56737907 h 145"/>
                <a:gd name="T50" fmla="*/ 2147483647 w 304"/>
                <a:gd name="T51" fmla="*/ 28367070 h 145"/>
                <a:gd name="T52" fmla="*/ 2147483647 w 304"/>
                <a:gd name="T53" fmla="*/ 0 h 14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04"/>
                <a:gd name="T82" fmla="*/ 0 h 145"/>
                <a:gd name="T83" fmla="*/ 304 w 304"/>
                <a:gd name="T84" fmla="*/ 145 h 14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04" h="145">
                  <a:moveTo>
                    <a:pt x="247" y="0"/>
                  </a:moveTo>
                  <a:cubicBezTo>
                    <a:pt x="245" y="0"/>
                    <a:pt x="242" y="0"/>
                    <a:pt x="238" y="1"/>
                  </a:cubicBezTo>
                  <a:cubicBezTo>
                    <a:pt x="220" y="6"/>
                    <a:pt x="204" y="14"/>
                    <a:pt x="186" y="21"/>
                  </a:cubicBezTo>
                  <a:cubicBezTo>
                    <a:pt x="139" y="17"/>
                    <a:pt x="139" y="17"/>
                    <a:pt x="139" y="17"/>
                  </a:cubicBezTo>
                  <a:cubicBezTo>
                    <a:pt x="116" y="26"/>
                    <a:pt x="116" y="26"/>
                    <a:pt x="116" y="26"/>
                  </a:cubicBezTo>
                  <a:cubicBezTo>
                    <a:pt x="138" y="41"/>
                    <a:pt x="138" y="41"/>
                    <a:pt x="138" y="41"/>
                  </a:cubicBezTo>
                  <a:cubicBezTo>
                    <a:pt x="119" y="50"/>
                    <a:pt x="105" y="57"/>
                    <a:pt x="86" y="67"/>
                  </a:cubicBezTo>
                  <a:cubicBezTo>
                    <a:pt x="86" y="68"/>
                    <a:pt x="85" y="68"/>
                    <a:pt x="84" y="69"/>
                  </a:cubicBezTo>
                  <a:cubicBezTo>
                    <a:pt x="15" y="57"/>
                    <a:pt x="15" y="57"/>
                    <a:pt x="15" y="57"/>
                  </a:cubicBezTo>
                  <a:cubicBezTo>
                    <a:pt x="0" y="63"/>
                    <a:pt x="0" y="63"/>
                    <a:pt x="0" y="63"/>
                  </a:cubicBezTo>
                  <a:cubicBezTo>
                    <a:pt x="50" y="91"/>
                    <a:pt x="50" y="91"/>
                    <a:pt x="50" y="91"/>
                  </a:cubicBezTo>
                  <a:cubicBezTo>
                    <a:pt x="43" y="97"/>
                    <a:pt x="40" y="104"/>
                    <a:pt x="46" y="105"/>
                  </a:cubicBezTo>
                  <a:cubicBezTo>
                    <a:pt x="48" y="105"/>
                    <a:pt x="48" y="106"/>
                    <a:pt x="49" y="106"/>
                  </a:cubicBezTo>
                  <a:cubicBezTo>
                    <a:pt x="50" y="106"/>
                    <a:pt x="51" y="105"/>
                    <a:pt x="52" y="105"/>
                  </a:cubicBezTo>
                  <a:cubicBezTo>
                    <a:pt x="45" y="132"/>
                    <a:pt x="45" y="132"/>
                    <a:pt x="45" y="132"/>
                  </a:cubicBezTo>
                  <a:cubicBezTo>
                    <a:pt x="61" y="125"/>
                    <a:pt x="61" y="125"/>
                    <a:pt x="61" y="125"/>
                  </a:cubicBezTo>
                  <a:cubicBezTo>
                    <a:pt x="80" y="98"/>
                    <a:pt x="80" y="98"/>
                    <a:pt x="80" y="98"/>
                  </a:cubicBezTo>
                  <a:cubicBezTo>
                    <a:pt x="104" y="91"/>
                    <a:pt x="128" y="83"/>
                    <a:pt x="151" y="75"/>
                  </a:cubicBezTo>
                  <a:cubicBezTo>
                    <a:pt x="134" y="145"/>
                    <a:pt x="134" y="145"/>
                    <a:pt x="134" y="145"/>
                  </a:cubicBezTo>
                  <a:cubicBezTo>
                    <a:pt x="168" y="131"/>
                    <a:pt x="168" y="131"/>
                    <a:pt x="168" y="131"/>
                  </a:cubicBezTo>
                  <a:cubicBezTo>
                    <a:pt x="206" y="54"/>
                    <a:pt x="206" y="54"/>
                    <a:pt x="206" y="54"/>
                  </a:cubicBezTo>
                  <a:cubicBezTo>
                    <a:pt x="237" y="42"/>
                    <a:pt x="267" y="28"/>
                    <a:pt x="297" y="12"/>
                  </a:cubicBezTo>
                  <a:cubicBezTo>
                    <a:pt x="302" y="9"/>
                    <a:pt x="304" y="3"/>
                    <a:pt x="294" y="3"/>
                  </a:cubicBezTo>
                  <a:cubicBezTo>
                    <a:pt x="291" y="3"/>
                    <a:pt x="289" y="4"/>
                    <a:pt x="286" y="4"/>
                  </a:cubicBezTo>
                  <a:cubicBezTo>
                    <a:pt x="286" y="4"/>
                    <a:pt x="285" y="4"/>
                    <a:pt x="285" y="4"/>
                  </a:cubicBezTo>
                  <a:cubicBezTo>
                    <a:pt x="280" y="4"/>
                    <a:pt x="270" y="2"/>
                    <a:pt x="267" y="2"/>
                  </a:cubicBezTo>
                  <a:cubicBezTo>
                    <a:pt x="257" y="1"/>
                    <a:pt x="253" y="0"/>
                    <a:pt x="24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93" name="Freeform 376"/>
            <p:cNvSpPr>
              <a:spLocks noEditPoints="1" noChangeArrowheads="1"/>
            </p:cNvSpPr>
            <p:nvPr/>
          </p:nvSpPr>
          <p:spPr bwMode="auto">
            <a:xfrm>
              <a:off x="2386012" y="2970213"/>
              <a:ext cx="252412" cy="139700"/>
            </a:xfrm>
            <a:custGeom>
              <a:avLst/>
              <a:gdLst>
                <a:gd name="T0" fmla="*/ 178929946 w 159"/>
                <a:gd name="T1" fmla="*/ 214214075 h 88"/>
                <a:gd name="T2" fmla="*/ 173889643 w 159"/>
                <a:gd name="T3" fmla="*/ 221773750 h 88"/>
                <a:gd name="T4" fmla="*/ 178929946 w 159"/>
                <a:gd name="T5" fmla="*/ 221773750 h 88"/>
                <a:gd name="T6" fmla="*/ 178929946 w 159"/>
                <a:gd name="T7" fmla="*/ 214214075 h 88"/>
                <a:gd name="T8" fmla="*/ 400703256 w 159"/>
                <a:gd name="T9" fmla="*/ 0 h 88"/>
                <a:gd name="T10" fmla="*/ 0 w 159"/>
                <a:gd name="T11" fmla="*/ 0 h 88"/>
                <a:gd name="T12" fmla="*/ 0 w 159"/>
                <a:gd name="T13" fmla="*/ 221773750 h 88"/>
                <a:gd name="T14" fmla="*/ 113406013 w 159"/>
                <a:gd name="T15" fmla="*/ 221773750 h 88"/>
                <a:gd name="T16" fmla="*/ 191531496 w 159"/>
                <a:gd name="T17" fmla="*/ 173891575 h 88"/>
                <a:gd name="T18" fmla="*/ 262095731 w 159"/>
                <a:gd name="T19" fmla="*/ 221773750 h 88"/>
                <a:gd name="T20" fmla="*/ 400703256 w 159"/>
                <a:gd name="T21" fmla="*/ 221773750 h 88"/>
                <a:gd name="T22" fmla="*/ 400703256 w 159"/>
                <a:gd name="T23" fmla="*/ 0 h 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9"/>
                <a:gd name="T37" fmla="*/ 0 h 88"/>
                <a:gd name="T38" fmla="*/ 159 w 159"/>
                <a:gd name="T39" fmla="*/ 88 h 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9" h="88">
                  <a:moveTo>
                    <a:pt x="71" y="85"/>
                  </a:moveTo>
                  <a:lnTo>
                    <a:pt x="69" y="88"/>
                  </a:lnTo>
                  <a:lnTo>
                    <a:pt x="71" y="88"/>
                  </a:lnTo>
                  <a:lnTo>
                    <a:pt x="71" y="85"/>
                  </a:lnTo>
                  <a:close/>
                  <a:moveTo>
                    <a:pt x="159" y="0"/>
                  </a:moveTo>
                  <a:lnTo>
                    <a:pt x="0" y="0"/>
                  </a:lnTo>
                  <a:lnTo>
                    <a:pt x="0" y="88"/>
                  </a:lnTo>
                  <a:lnTo>
                    <a:pt x="45" y="88"/>
                  </a:lnTo>
                  <a:lnTo>
                    <a:pt x="76" y="69"/>
                  </a:lnTo>
                  <a:lnTo>
                    <a:pt x="104" y="88"/>
                  </a:lnTo>
                  <a:lnTo>
                    <a:pt x="159" y="88"/>
                  </a:lnTo>
                  <a:lnTo>
                    <a:pt x="15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94" name="Freeform 377"/>
            <p:cNvSpPr>
              <a:spLocks noEditPoints="1" noChangeArrowheads="1"/>
            </p:cNvSpPr>
            <p:nvPr/>
          </p:nvSpPr>
          <p:spPr bwMode="auto">
            <a:xfrm>
              <a:off x="2386012" y="2970213"/>
              <a:ext cx="252412" cy="139700"/>
            </a:xfrm>
            <a:custGeom>
              <a:avLst/>
              <a:gdLst>
                <a:gd name="T0" fmla="*/ 178929946 w 159"/>
                <a:gd name="T1" fmla="*/ 214214075 h 88"/>
                <a:gd name="T2" fmla="*/ 173889643 w 159"/>
                <a:gd name="T3" fmla="*/ 221773750 h 88"/>
                <a:gd name="T4" fmla="*/ 178929946 w 159"/>
                <a:gd name="T5" fmla="*/ 221773750 h 88"/>
                <a:gd name="T6" fmla="*/ 178929946 w 159"/>
                <a:gd name="T7" fmla="*/ 214214075 h 88"/>
                <a:gd name="T8" fmla="*/ 400703256 w 159"/>
                <a:gd name="T9" fmla="*/ 0 h 88"/>
                <a:gd name="T10" fmla="*/ 0 w 159"/>
                <a:gd name="T11" fmla="*/ 0 h 88"/>
                <a:gd name="T12" fmla="*/ 0 w 159"/>
                <a:gd name="T13" fmla="*/ 221773750 h 88"/>
                <a:gd name="T14" fmla="*/ 113406013 w 159"/>
                <a:gd name="T15" fmla="*/ 221773750 h 88"/>
                <a:gd name="T16" fmla="*/ 191531496 w 159"/>
                <a:gd name="T17" fmla="*/ 173891575 h 88"/>
                <a:gd name="T18" fmla="*/ 262095731 w 159"/>
                <a:gd name="T19" fmla="*/ 221773750 h 88"/>
                <a:gd name="T20" fmla="*/ 400703256 w 159"/>
                <a:gd name="T21" fmla="*/ 221773750 h 88"/>
                <a:gd name="T22" fmla="*/ 400703256 w 159"/>
                <a:gd name="T23" fmla="*/ 0 h 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9"/>
                <a:gd name="T37" fmla="*/ 0 h 88"/>
                <a:gd name="T38" fmla="*/ 159 w 159"/>
                <a:gd name="T39" fmla="*/ 88 h 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9" h="88">
                  <a:moveTo>
                    <a:pt x="71" y="85"/>
                  </a:moveTo>
                  <a:lnTo>
                    <a:pt x="69" y="88"/>
                  </a:lnTo>
                  <a:lnTo>
                    <a:pt x="71" y="88"/>
                  </a:lnTo>
                  <a:lnTo>
                    <a:pt x="71" y="85"/>
                  </a:lnTo>
                  <a:moveTo>
                    <a:pt x="159" y="0"/>
                  </a:moveTo>
                  <a:lnTo>
                    <a:pt x="0" y="0"/>
                  </a:lnTo>
                  <a:lnTo>
                    <a:pt x="0" y="88"/>
                  </a:lnTo>
                  <a:lnTo>
                    <a:pt x="45" y="88"/>
                  </a:lnTo>
                  <a:lnTo>
                    <a:pt x="76" y="69"/>
                  </a:lnTo>
                  <a:lnTo>
                    <a:pt x="104" y="88"/>
                  </a:lnTo>
                  <a:lnTo>
                    <a:pt x="159" y="88"/>
                  </a:lnTo>
                  <a:lnTo>
                    <a:pt x="1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95" name="Freeform 378"/>
            <p:cNvSpPr>
              <a:spLocks noChangeArrowheads="1"/>
            </p:cNvSpPr>
            <p:nvPr/>
          </p:nvSpPr>
          <p:spPr bwMode="auto">
            <a:xfrm>
              <a:off x="2344737" y="2981325"/>
              <a:ext cx="38100" cy="115888"/>
            </a:xfrm>
            <a:custGeom>
              <a:avLst/>
              <a:gdLst>
                <a:gd name="T0" fmla="*/ 0 w 24"/>
                <a:gd name="T1" fmla="*/ 0 h 73"/>
                <a:gd name="T2" fmla="*/ 0 w 24"/>
                <a:gd name="T3" fmla="*/ 183972994 h 73"/>
                <a:gd name="T4" fmla="*/ 60483750 w 24"/>
                <a:gd name="T5" fmla="*/ 156250362 h 73"/>
                <a:gd name="T6" fmla="*/ 60483750 w 24"/>
                <a:gd name="T7" fmla="*/ 22682298 h 73"/>
                <a:gd name="T8" fmla="*/ 0 w 24"/>
                <a:gd name="T9" fmla="*/ 0 h 73"/>
                <a:gd name="T10" fmla="*/ 0 60000 65536"/>
                <a:gd name="T11" fmla="*/ 0 60000 65536"/>
                <a:gd name="T12" fmla="*/ 0 60000 65536"/>
                <a:gd name="T13" fmla="*/ 0 60000 65536"/>
                <a:gd name="T14" fmla="*/ 0 60000 65536"/>
                <a:gd name="T15" fmla="*/ 0 w 24"/>
                <a:gd name="T16" fmla="*/ 0 h 73"/>
                <a:gd name="T17" fmla="*/ 24 w 24"/>
                <a:gd name="T18" fmla="*/ 73 h 73"/>
              </a:gdLst>
              <a:ahLst/>
              <a:cxnLst>
                <a:cxn ang="T10">
                  <a:pos x="T0" y="T1"/>
                </a:cxn>
                <a:cxn ang="T11">
                  <a:pos x="T2" y="T3"/>
                </a:cxn>
                <a:cxn ang="T12">
                  <a:pos x="T4" y="T5"/>
                </a:cxn>
                <a:cxn ang="T13">
                  <a:pos x="T6" y="T7"/>
                </a:cxn>
                <a:cxn ang="T14">
                  <a:pos x="T8" y="T9"/>
                </a:cxn>
              </a:cxnLst>
              <a:rect l="T15" t="T16" r="T17" b="T18"/>
              <a:pathLst>
                <a:path w="24" h="73">
                  <a:moveTo>
                    <a:pt x="0" y="0"/>
                  </a:moveTo>
                  <a:lnTo>
                    <a:pt x="0" y="73"/>
                  </a:lnTo>
                  <a:lnTo>
                    <a:pt x="24" y="62"/>
                  </a:lnTo>
                  <a:lnTo>
                    <a:pt x="24" y="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96" name="Freeform 379"/>
            <p:cNvSpPr>
              <a:spLocks noChangeArrowheads="1"/>
            </p:cNvSpPr>
            <p:nvPr/>
          </p:nvSpPr>
          <p:spPr bwMode="auto">
            <a:xfrm>
              <a:off x="2344737" y="2981325"/>
              <a:ext cx="38100" cy="115888"/>
            </a:xfrm>
            <a:custGeom>
              <a:avLst/>
              <a:gdLst>
                <a:gd name="T0" fmla="*/ 0 w 24"/>
                <a:gd name="T1" fmla="*/ 0 h 73"/>
                <a:gd name="T2" fmla="*/ 0 w 24"/>
                <a:gd name="T3" fmla="*/ 183972994 h 73"/>
                <a:gd name="T4" fmla="*/ 60483750 w 24"/>
                <a:gd name="T5" fmla="*/ 156250362 h 73"/>
                <a:gd name="T6" fmla="*/ 60483750 w 24"/>
                <a:gd name="T7" fmla="*/ 22682298 h 73"/>
                <a:gd name="T8" fmla="*/ 0 w 24"/>
                <a:gd name="T9" fmla="*/ 0 h 73"/>
                <a:gd name="T10" fmla="*/ 0 60000 65536"/>
                <a:gd name="T11" fmla="*/ 0 60000 65536"/>
                <a:gd name="T12" fmla="*/ 0 60000 65536"/>
                <a:gd name="T13" fmla="*/ 0 60000 65536"/>
                <a:gd name="T14" fmla="*/ 0 60000 65536"/>
                <a:gd name="T15" fmla="*/ 0 w 24"/>
                <a:gd name="T16" fmla="*/ 0 h 73"/>
                <a:gd name="T17" fmla="*/ 24 w 24"/>
                <a:gd name="T18" fmla="*/ 73 h 73"/>
              </a:gdLst>
              <a:ahLst/>
              <a:cxnLst>
                <a:cxn ang="T10">
                  <a:pos x="T0" y="T1"/>
                </a:cxn>
                <a:cxn ang="T11">
                  <a:pos x="T2" y="T3"/>
                </a:cxn>
                <a:cxn ang="T12">
                  <a:pos x="T4" y="T5"/>
                </a:cxn>
                <a:cxn ang="T13">
                  <a:pos x="T6" y="T7"/>
                </a:cxn>
                <a:cxn ang="T14">
                  <a:pos x="T8" y="T9"/>
                </a:cxn>
              </a:cxnLst>
              <a:rect l="T15" t="T16" r="T17" b="T18"/>
              <a:pathLst>
                <a:path w="24" h="73">
                  <a:moveTo>
                    <a:pt x="0" y="0"/>
                  </a:moveTo>
                  <a:lnTo>
                    <a:pt x="0" y="73"/>
                  </a:lnTo>
                  <a:lnTo>
                    <a:pt x="24" y="62"/>
                  </a:lnTo>
                  <a:lnTo>
                    <a:pt x="24" y="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97" name="Freeform 380"/>
            <p:cNvSpPr>
              <a:spLocks noChangeArrowheads="1"/>
            </p:cNvSpPr>
            <p:nvPr/>
          </p:nvSpPr>
          <p:spPr bwMode="auto">
            <a:xfrm>
              <a:off x="2352675" y="3079750"/>
              <a:ext cx="296862" cy="96838"/>
            </a:xfrm>
            <a:custGeom>
              <a:avLst/>
              <a:gdLst>
                <a:gd name="T0" fmla="*/ 244453951 w 187"/>
                <a:gd name="T1" fmla="*/ 0 h 61"/>
                <a:gd name="T2" fmla="*/ 166330032 w 187"/>
                <a:gd name="T3" fmla="*/ 47884010 h 61"/>
                <a:gd name="T4" fmla="*/ 0 w 187"/>
                <a:gd name="T5" fmla="*/ 153731119 h 61"/>
                <a:gd name="T6" fmla="*/ 57962702 w 187"/>
                <a:gd name="T7" fmla="*/ 153731119 h 61"/>
                <a:gd name="T8" fmla="*/ 226813680 w 187"/>
                <a:gd name="T9" fmla="*/ 47884010 h 61"/>
                <a:gd name="T10" fmla="*/ 231853984 w 187"/>
                <a:gd name="T11" fmla="*/ 40322708 h 61"/>
                <a:gd name="T12" fmla="*/ 231853984 w 187"/>
                <a:gd name="T13" fmla="*/ 47884010 h 61"/>
                <a:gd name="T14" fmla="*/ 231853984 w 187"/>
                <a:gd name="T15" fmla="*/ 153731119 h 61"/>
                <a:gd name="T16" fmla="*/ 262095809 w 187"/>
                <a:gd name="T17" fmla="*/ 153731119 h 61"/>
                <a:gd name="T18" fmla="*/ 262095809 w 187"/>
                <a:gd name="T19" fmla="*/ 47884010 h 61"/>
                <a:gd name="T20" fmla="*/ 415824287 w 187"/>
                <a:gd name="T21" fmla="*/ 153731119 h 61"/>
                <a:gd name="T22" fmla="*/ 471267631 w 187"/>
                <a:gd name="T23" fmla="*/ 153731119 h 61"/>
                <a:gd name="T24" fmla="*/ 315018207 w 187"/>
                <a:gd name="T25" fmla="*/ 47884010 h 61"/>
                <a:gd name="T26" fmla="*/ 244453951 w 187"/>
                <a:gd name="T27" fmla="*/ 0 h 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7"/>
                <a:gd name="T43" fmla="*/ 0 h 61"/>
                <a:gd name="T44" fmla="*/ 187 w 187"/>
                <a:gd name="T45" fmla="*/ 61 h 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7" h="61">
                  <a:moveTo>
                    <a:pt x="97" y="0"/>
                  </a:moveTo>
                  <a:lnTo>
                    <a:pt x="66" y="19"/>
                  </a:lnTo>
                  <a:lnTo>
                    <a:pt x="0" y="61"/>
                  </a:lnTo>
                  <a:lnTo>
                    <a:pt x="23" y="61"/>
                  </a:lnTo>
                  <a:lnTo>
                    <a:pt x="90" y="19"/>
                  </a:lnTo>
                  <a:lnTo>
                    <a:pt x="92" y="16"/>
                  </a:lnTo>
                  <a:lnTo>
                    <a:pt x="92" y="19"/>
                  </a:lnTo>
                  <a:lnTo>
                    <a:pt x="92" y="61"/>
                  </a:lnTo>
                  <a:lnTo>
                    <a:pt x="104" y="61"/>
                  </a:lnTo>
                  <a:lnTo>
                    <a:pt x="104" y="19"/>
                  </a:lnTo>
                  <a:lnTo>
                    <a:pt x="165" y="61"/>
                  </a:lnTo>
                  <a:lnTo>
                    <a:pt x="187" y="61"/>
                  </a:lnTo>
                  <a:lnTo>
                    <a:pt x="125" y="19"/>
                  </a:lnTo>
                  <a:lnTo>
                    <a:pt x="97"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98" name="Freeform 381"/>
            <p:cNvSpPr>
              <a:spLocks noChangeArrowheads="1"/>
            </p:cNvSpPr>
            <p:nvPr/>
          </p:nvSpPr>
          <p:spPr bwMode="auto">
            <a:xfrm>
              <a:off x="2352675" y="3079750"/>
              <a:ext cx="296862" cy="96838"/>
            </a:xfrm>
            <a:custGeom>
              <a:avLst/>
              <a:gdLst>
                <a:gd name="T0" fmla="*/ 244453951 w 187"/>
                <a:gd name="T1" fmla="*/ 0 h 61"/>
                <a:gd name="T2" fmla="*/ 166330032 w 187"/>
                <a:gd name="T3" fmla="*/ 47884010 h 61"/>
                <a:gd name="T4" fmla="*/ 0 w 187"/>
                <a:gd name="T5" fmla="*/ 153731119 h 61"/>
                <a:gd name="T6" fmla="*/ 57962702 w 187"/>
                <a:gd name="T7" fmla="*/ 153731119 h 61"/>
                <a:gd name="T8" fmla="*/ 226813680 w 187"/>
                <a:gd name="T9" fmla="*/ 47884010 h 61"/>
                <a:gd name="T10" fmla="*/ 231853984 w 187"/>
                <a:gd name="T11" fmla="*/ 40322708 h 61"/>
                <a:gd name="T12" fmla="*/ 231853984 w 187"/>
                <a:gd name="T13" fmla="*/ 47884010 h 61"/>
                <a:gd name="T14" fmla="*/ 231853984 w 187"/>
                <a:gd name="T15" fmla="*/ 153731119 h 61"/>
                <a:gd name="T16" fmla="*/ 262095809 w 187"/>
                <a:gd name="T17" fmla="*/ 153731119 h 61"/>
                <a:gd name="T18" fmla="*/ 262095809 w 187"/>
                <a:gd name="T19" fmla="*/ 47884010 h 61"/>
                <a:gd name="T20" fmla="*/ 415824287 w 187"/>
                <a:gd name="T21" fmla="*/ 153731119 h 61"/>
                <a:gd name="T22" fmla="*/ 471267631 w 187"/>
                <a:gd name="T23" fmla="*/ 153731119 h 61"/>
                <a:gd name="T24" fmla="*/ 315018207 w 187"/>
                <a:gd name="T25" fmla="*/ 47884010 h 61"/>
                <a:gd name="T26" fmla="*/ 244453951 w 187"/>
                <a:gd name="T27" fmla="*/ 0 h 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7"/>
                <a:gd name="T43" fmla="*/ 0 h 61"/>
                <a:gd name="T44" fmla="*/ 187 w 187"/>
                <a:gd name="T45" fmla="*/ 61 h 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7" h="61">
                  <a:moveTo>
                    <a:pt x="97" y="0"/>
                  </a:moveTo>
                  <a:lnTo>
                    <a:pt x="66" y="19"/>
                  </a:lnTo>
                  <a:lnTo>
                    <a:pt x="0" y="61"/>
                  </a:lnTo>
                  <a:lnTo>
                    <a:pt x="23" y="61"/>
                  </a:lnTo>
                  <a:lnTo>
                    <a:pt x="90" y="19"/>
                  </a:lnTo>
                  <a:lnTo>
                    <a:pt x="92" y="16"/>
                  </a:lnTo>
                  <a:lnTo>
                    <a:pt x="92" y="19"/>
                  </a:lnTo>
                  <a:lnTo>
                    <a:pt x="92" y="61"/>
                  </a:lnTo>
                  <a:lnTo>
                    <a:pt x="104" y="61"/>
                  </a:lnTo>
                  <a:lnTo>
                    <a:pt x="104" y="19"/>
                  </a:lnTo>
                  <a:lnTo>
                    <a:pt x="165" y="61"/>
                  </a:lnTo>
                  <a:lnTo>
                    <a:pt x="187" y="61"/>
                  </a:lnTo>
                  <a:lnTo>
                    <a:pt x="125" y="19"/>
                  </a:lnTo>
                  <a:lnTo>
                    <a:pt x="9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599" name="Freeform 382"/>
            <p:cNvSpPr>
              <a:spLocks noChangeArrowheads="1"/>
            </p:cNvSpPr>
            <p:nvPr/>
          </p:nvSpPr>
          <p:spPr bwMode="auto">
            <a:xfrm>
              <a:off x="4090987" y="3384550"/>
              <a:ext cx="60325" cy="14288"/>
            </a:xfrm>
            <a:custGeom>
              <a:avLst/>
              <a:gdLst>
                <a:gd name="T0" fmla="*/ 184798097 w 16"/>
                <a:gd name="T1" fmla="*/ 0 h 4"/>
                <a:gd name="T2" fmla="*/ 28431927 w 16"/>
                <a:gd name="T3" fmla="*/ 0 h 4"/>
                <a:gd name="T4" fmla="*/ 0 w 16"/>
                <a:gd name="T5" fmla="*/ 25518368 h 4"/>
                <a:gd name="T6" fmla="*/ 28431927 w 16"/>
                <a:gd name="T7" fmla="*/ 51036736 h 4"/>
                <a:gd name="T8" fmla="*/ 184798097 w 16"/>
                <a:gd name="T9" fmla="*/ 51036736 h 4"/>
                <a:gd name="T10" fmla="*/ 227444102 w 16"/>
                <a:gd name="T11" fmla="*/ 25518368 h 4"/>
                <a:gd name="T12" fmla="*/ 184798097 w 16"/>
                <a:gd name="T13" fmla="*/ 0 h 4"/>
                <a:gd name="T14" fmla="*/ 0 60000 65536"/>
                <a:gd name="T15" fmla="*/ 0 60000 65536"/>
                <a:gd name="T16" fmla="*/ 0 60000 65536"/>
                <a:gd name="T17" fmla="*/ 0 60000 65536"/>
                <a:gd name="T18" fmla="*/ 0 60000 65536"/>
                <a:gd name="T19" fmla="*/ 0 60000 65536"/>
                <a:gd name="T20" fmla="*/ 0 60000 65536"/>
                <a:gd name="T21" fmla="*/ 0 w 16"/>
                <a:gd name="T22" fmla="*/ 0 h 4"/>
                <a:gd name="T23" fmla="*/ 16 w 16"/>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4">
                  <a:moveTo>
                    <a:pt x="13" y="0"/>
                  </a:moveTo>
                  <a:cubicBezTo>
                    <a:pt x="2" y="0"/>
                    <a:pt x="2" y="0"/>
                    <a:pt x="2" y="0"/>
                  </a:cubicBezTo>
                  <a:cubicBezTo>
                    <a:pt x="1" y="0"/>
                    <a:pt x="0" y="1"/>
                    <a:pt x="0" y="2"/>
                  </a:cubicBezTo>
                  <a:cubicBezTo>
                    <a:pt x="0" y="3"/>
                    <a:pt x="1" y="4"/>
                    <a:pt x="2" y="4"/>
                  </a:cubicBezTo>
                  <a:cubicBezTo>
                    <a:pt x="13" y="4"/>
                    <a:pt x="13" y="4"/>
                    <a:pt x="13" y="4"/>
                  </a:cubicBezTo>
                  <a:cubicBezTo>
                    <a:pt x="15" y="4"/>
                    <a:pt x="16" y="3"/>
                    <a:pt x="16" y="2"/>
                  </a:cubicBezTo>
                  <a:cubicBezTo>
                    <a:pt x="16" y="1"/>
                    <a:pt x="15" y="0"/>
                    <a:pt x="1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00" name="Freeform 383"/>
            <p:cNvSpPr>
              <a:spLocks noEditPoints="1" noChangeArrowheads="1"/>
            </p:cNvSpPr>
            <p:nvPr/>
          </p:nvSpPr>
          <p:spPr bwMode="auto">
            <a:xfrm>
              <a:off x="4060825" y="3368675"/>
              <a:ext cx="373062" cy="285750"/>
            </a:xfrm>
            <a:custGeom>
              <a:avLst/>
              <a:gdLst>
                <a:gd name="T0" fmla="*/ 710004815 w 99"/>
                <a:gd name="T1" fmla="*/ 989563530 h 76"/>
                <a:gd name="T2" fmla="*/ 312403626 w 99"/>
                <a:gd name="T3" fmla="*/ 593735862 h 76"/>
                <a:gd name="T4" fmla="*/ 710004815 w 99"/>
                <a:gd name="T5" fmla="*/ 197911954 h 76"/>
                <a:gd name="T6" fmla="*/ 1093407039 w 99"/>
                <a:gd name="T7" fmla="*/ 593735862 h 76"/>
                <a:gd name="T8" fmla="*/ 710004815 w 99"/>
                <a:gd name="T9" fmla="*/ 989563530 h 76"/>
                <a:gd name="T10" fmla="*/ 894606444 w 99"/>
                <a:gd name="T11" fmla="*/ 0 h 76"/>
                <a:gd name="T12" fmla="*/ 511204221 w 99"/>
                <a:gd name="T13" fmla="*/ 0 h 76"/>
                <a:gd name="T14" fmla="*/ 454404589 w 99"/>
                <a:gd name="T15" fmla="*/ 14137105 h 76"/>
                <a:gd name="T16" fmla="*/ 426002889 w 99"/>
                <a:gd name="T17" fmla="*/ 98955977 h 76"/>
                <a:gd name="T18" fmla="*/ 426002889 w 99"/>
                <a:gd name="T19" fmla="*/ 113093082 h 76"/>
                <a:gd name="T20" fmla="*/ 383402224 w 99"/>
                <a:gd name="T21" fmla="*/ 127230188 h 76"/>
                <a:gd name="T22" fmla="*/ 42600666 w 99"/>
                <a:gd name="T23" fmla="*/ 127230188 h 76"/>
                <a:gd name="T24" fmla="*/ 0 w 99"/>
                <a:gd name="T25" fmla="*/ 155504398 h 76"/>
                <a:gd name="T26" fmla="*/ 0 w 99"/>
                <a:gd name="T27" fmla="*/ 1031971086 h 76"/>
                <a:gd name="T28" fmla="*/ 42600666 w 99"/>
                <a:gd name="T29" fmla="*/ 1074382401 h 76"/>
                <a:gd name="T30" fmla="*/ 1377408965 w 99"/>
                <a:gd name="T31" fmla="*/ 1074382401 h 76"/>
                <a:gd name="T32" fmla="*/ 1405810665 w 99"/>
                <a:gd name="T33" fmla="*/ 1031971086 h 76"/>
                <a:gd name="T34" fmla="*/ 1405810665 w 99"/>
                <a:gd name="T35" fmla="*/ 155504398 h 76"/>
                <a:gd name="T36" fmla="*/ 1377408965 w 99"/>
                <a:gd name="T37" fmla="*/ 127230188 h 76"/>
                <a:gd name="T38" fmla="*/ 1022408442 w 99"/>
                <a:gd name="T39" fmla="*/ 127230188 h 76"/>
                <a:gd name="T40" fmla="*/ 994006742 w 99"/>
                <a:gd name="T41" fmla="*/ 113093082 h 76"/>
                <a:gd name="T42" fmla="*/ 994006742 w 99"/>
                <a:gd name="T43" fmla="*/ 98955977 h 76"/>
                <a:gd name="T44" fmla="*/ 951406076 w 99"/>
                <a:gd name="T45" fmla="*/ 14137105 h 76"/>
                <a:gd name="T46" fmla="*/ 894606444 w 99"/>
                <a:gd name="T47" fmla="*/ 0 h 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9"/>
                <a:gd name="T73" fmla="*/ 0 h 76"/>
                <a:gd name="T74" fmla="*/ 99 w 99"/>
                <a:gd name="T75" fmla="*/ 76 h 7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9" h="76">
                  <a:moveTo>
                    <a:pt x="50" y="70"/>
                  </a:moveTo>
                  <a:cubicBezTo>
                    <a:pt x="34" y="70"/>
                    <a:pt x="22" y="58"/>
                    <a:pt x="22" y="42"/>
                  </a:cubicBezTo>
                  <a:cubicBezTo>
                    <a:pt x="22" y="27"/>
                    <a:pt x="34" y="14"/>
                    <a:pt x="50" y="14"/>
                  </a:cubicBezTo>
                  <a:cubicBezTo>
                    <a:pt x="65" y="14"/>
                    <a:pt x="77" y="27"/>
                    <a:pt x="77" y="42"/>
                  </a:cubicBezTo>
                  <a:cubicBezTo>
                    <a:pt x="77" y="58"/>
                    <a:pt x="65" y="70"/>
                    <a:pt x="50" y="70"/>
                  </a:cubicBezTo>
                  <a:moveTo>
                    <a:pt x="63" y="0"/>
                  </a:moveTo>
                  <a:cubicBezTo>
                    <a:pt x="36" y="0"/>
                    <a:pt x="36" y="0"/>
                    <a:pt x="36" y="0"/>
                  </a:cubicBezTo>
                  <a:cubicBezTo>
                    <a:pt x="35" y="0"/>
                    <a:pt x="33" y="0"/>
                    <a:pt x="32" y="1"/>
                  </a:cubicBezTo>
                  <a:cubicBezTo>
                    <a:pt x="32" y="1"/>
                    <a:pt x="30" y="3"/>
                    <a:pt x="30" y="7"/>
                  </a:cubicBezTo>
                  <a:cubicBezTo>
                    <a:pt x="30" y="8"/>
                    <a:pt x="30" y="8"/>
                    <a:pt x="30" y="8"/>
                  </a:cubicBezTo>
                  <a:cubicBezTo>
                    <a:pt x="30" y="8"/>
                    <a:pt x="29" y="9"/>
                    <a:pt x="27" y="9"/>
                  </a:cubicBezTo>
                  <a:cubicBezTo>
                    <a:pt x="3" y="9"/>
                    <a:pt x="3" y="9"/>
                    <a:pt x="3" y="9"/>
                  </a:cubicBezTo>
                  <a:cubicBezTo>
                    <a:pt x="1" y="9"/>
                    <a:pt x="0" y="10"/>
                    <a:pt x="0" y="11"/>
                  </a:cubicBezTo>
                  <a:cubicBezTo>
                    <a:pt x="0" y="73"/>
                    <a:pt x="0" y="73"/>
                    <a:pt x="0" y="73"/>
                  </a:cubicBezTo>
                  <a:cubicBezTo>
                    <a:pt x="0" y="75"/>
                    <a:pt x="1" y="76"/>
                    <a:pt x="3" y="76"/>
                  </a:cubicBezTo>
                  <a:cubicBezTo>
                    <a:pt x="97" y="76"/>
                    <a:pt x="97" y="76"/>
                    <a:pt x="97" y="76"/>
                  </a:cubicBezTo>
                  <a:cubicBezTo>
                    <a:pt x="98" y="76"/>
                    <a:pt x="99" y="75"/>
                    <a:pt x="99" y="73"/>
                  </a:cubicBezTo>
                  <a:cubicBezTo>
                    <a:pt x="99" y="11"/>
                    <a:pt x="99" y="11"/>
                    <a:pt x="99" y="11"/>
                  </a:cubicBezTo>
                  <a:cubicBezTo>
                    <a:pt x="99" y="10"/>
                    <a:pt x="98" y="9"/>
                    <a:pt x="97" y="9"/>
                  </a:cubicBezTo>
                  <a:cubicBezTo>
                    <a:pt x="72" y="9"/>
                    <a:pt x="72" y="9"/>
                    <a:pt x="72" y="9"/>
                  </a:cubicBezTo>
                  <a:cubicBezTo>
                    <a:pt x="71" y="9"/>
                    <a:pt x="70" y="8"/>
                    <a:pt x="70" y="8"/>
                  </a:cubicBezTo>
                  <a:cubicBezTo>
                    <a:pt x="70" y="8"/>
                    <a:pt x="70" y="8"/>
                    <a:pt x="70" y="7"/>
                  </a:cubicBezTo>
                  <a:cubicBezTo>
                    <a:pt x="70" y="3"/>
                    <a:pt x="67" y="1"/>
                    <a:pt x="67" y="1"/>
                  </a:cubicBezTo>
                  <a:cubicBezTo>
                    <a:pt x="66" y="0"/>
                    <a:pt x="64" y="0"/>
                    <a:pt x="6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01" name="Rectangle 384"/>
            <p:cNvSpPr>
              <a:spLocks noChangeArrowheads="1"/>
            </p:cNvSpPr>
            <p:nvPr/>
          </p:nvSpPr>
          <p:spPr bwMode="auto">
            <a:xfrm>
              <a:off x="5338762" y="2819400"/>
              <a:ext cx="15875" cy="33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8602" name="Rectangle 385"/>
            <p:cNvSpPr>
              <a:spLocks noChangeArrowheads="1"/>
            </p:cNvSpPr>
            <p:nvPr/>
          </p:nvSpPr>
          <p:spPr bwMode="auto">
            <a:xfrm>
              <a:off x="5338762" y="2819400"/>
              <a:ext cx="15875"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8603" name="Rectangle 386"/>
            <p:cNvSpPr>
              <a:spLocks noChangeArrowheads="1"/>
            </p:cNvSpPr>
            <p:nvPr/>
          </p:nvSpPr>
          <p:spPr bwMode="auto">
            <a:xfrm>
              <a:off x="5368925" y="2811463"/>
              <a:ext cx="14287" cy="41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8604" name="Rectangle 387"/>
            <p:cNvSpPr>
              <a:spLocks noChangeArrowheads="1"/>
            </p:cNvSpPr>
            <p:nvPr/>
          </p:nvSpPr>
          <p:spPr bwMode="auto">
            <a:xfrm>
              <a:off x="5368925" y="2811463"/>
              <a:ext cx="14287" cy="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8605" name="Rectangle 388"/>
            <p:cNvSpPr>
              <a:spLocks noChangeArrowheads="1"/>
            </p:cNvSpPr>
            <p:nvPr/>
          </p:nvSpPr>
          <p:spPr bwMode="auto">
            <a:xfrm>
              <a:off x="5399087" y="2800350"/>
              <a:ext cx="14287" cy="523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8606" name="Rectangle 389"/>
            <p:cNvSpPr>
              <a:spLocks noChangeArrowheads="1"/>
            </p:cNvSpPr>
            <p:nvPr/>
          </p:nvSpPr>
          <p:spPr bwMode="auto">
            <a:xfrm>
              <a:off x="5399087" y="2800350"/>
              <a:ext cx="1428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8607" name="Rectangle 390"/>
            <p:cNvSpPr>
              <a:spLocks noChangeArrowheads="1"/>
            </p:cNvSpPr>
            <p:nvPr/>
          </p:nvSpPr>
          <p:spPr bwMode="auto">
            <a:xfrm>
              <a:off x="5429250" y="2808288"/>
              <a:ext cx="14287" cy="444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8608" name="Rectangle 391"/>
            <p:cNvSpPr>
              <a:spLocks noChangeArrowheads="1"/>
            </p:cNvSpPr>
            <p:nvPr/>
          </p:nvSpPr>
          <p:spPr bwMode="auto">
            <a:xfrm>
              <a:off x="5429250" y="2808288"/>
              <a:ext cx="14287"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8609" name="Rectangle 392"/>
            <p:cNvSpPr>
              <a:spLocks noChangeArrowheads="1"/>
            </p:cNvSpPr>
            <p:nvPr/>
          </p:nvSpPr>
          <p:spPr bwMode="auto">
            <a:xfrm>
              <a:off x="5459412" y="2789238"/>
              <a:ext cx="14287" cy="635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8610" name="Rectangle 393"/>
            <p:cNvSpPr>
              <a:spLocks noChangeArrowheads="1"/>
            </p:cNvSpPr>
            <p:nvPr/>
          </p:nvSpPr>
          <p:spPr bwMode="auto">
            <a:xfrm>
              <a:off x="5459412" y="2789238"/>
              <a:ext cx="14287" cy="6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8611" name="Rectangle 394"/>
            <p:cNvSpPr>
              <a:spLocks noChangeArrowheads="1"/>
            </p:cNvSpPr>
            <p:nvPr/>
          </p:nvSpPr>
          <p:spPr bwMode="auto">
            <a:xfrm>
              <a:off x="5489575" y="2763838"/>
              <a:ext cx="14287" cy="88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8612" name="Rectangle 395"/>
            <p:cNvSpPr>
              <a:spLocks noChangeArrowheads="1"/>
            </p:cNvSpPr>
            <p:nvPr/>
          </p:nvSpPr>
          <p:spPr bwMode="auto">
            <a:xfrm>
              <a:off x="5489575" y="2763838"/>
              <a:ext cx="14287" cy="8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8613" name="Freeform 396"/>
            <p:cNvSpPr>
              <a:spLocks noEditPoints="1" noChangeArrowheads="1"/>
            </p:cNvSpPr>
            <p:nvPr/>
          </p:nvSpPr>
          <p:spPr bwMode="auto">
            <a:xfrm>
              <a:off x="5294312" y="2714625"/>
              <a:ext cx="258762" cy="198438"/>
            </a:xfrm>
            <a:custGeom>
              <a:avLst/>
              <a:gdLst>
                <a:gd name="T0" fmla="*/ 84382663 w 69"/>
                <a:gd name="T1" fmla="*/ 588773034 h 53"/>
                <a:gd name="T2" fmla="*/ 70319511 w 69"/>
                <a:gd name="T3" fmla="*/ 560737115 h 53"/>
                <a:gd name="T4" fmla="*/ 70319511 w 69"/>
                <a:gd name="T5" fmla="*/ 70093543 h 53"/>
                <a:gd name="T6" fmla="*/ 84382663 w 69"/>
                <a:gd name="T7" fmla="*/ 56071839 h 53"/>
                <a:gd name="T8" fmla="*/ 886019839 w 69"/>
                <a:gd name="T9" fmla="*/ 56071839 h 53"/>
                <a:gd name="T10" fmla="*/ 900082991 w 69"/>
                <a:gd name="T11" fmla="*/ 70093543 h 53"/>
                <a:gd name="T12" fmla="*/ 900082991 w 69"/>
                <a:gd name="T13" fmla="*/ 560737115 h 53"/>
                <a:gd name="T14" fmla="*/ 886019839 w 69"/>
                <a:gd name="T15" fmla="*/ 588773034 h 53"/>
                <a:gd name="T16" fmla="*/ 84382663 w 69"/>
                <a:gd name="T17" fmla="*/ 588773034 h 53"/>
                <a:gd name="T18" fmla="*/ 942276198 w 69"/>
                <a:gd name="T19" fmla="*/ 0 h 53"/>
                <a:gd name="T20" fmla="*/ 28126304 w 69"/>
                <a:gd name="T21" fmla="*/ 0 h 53"/>
                <a:gd name="T22" fmla="*/ 0 w 69"/>
                <a:gd name="T23" fmla="*/ 14017960 h 53"/>
                <a:gd name="T24" fmla="*/ 0 w 69"/>
                <a:gd name="T25" fmla="*/ 714938417 h 53"/>
                <a:gd name="T26" fmla="*/ 28126304 w 69"/>
                <a:gd name="T27" fmla="*/ 742974337 h 53"/>
                <a:gd name="T28" fmla="*/ 942276198 w 69"/>
                <a:gd name="T29" fmla="*/ 742974337 h 53"/>
                <a:gd name="T30" fmla="*/ 970402502 w 69"/>
                <a:gd name="T31" fmla="*/ 714938417 h 53"/>
                <a:gd name="T32" fmla="*/ 970402502 w 69"/>
                <a:gd name="T33" fmla="*/ 14017960 h 53"/>
                <a:gd name="T34" fmla="*/ 942276198 w 69"/>
                <a:gd name="T35" fmla="*/ 0 h 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9"/>
                <a:gd name="T55" fmla="*/ 0 h 53"/>
                <a:gd name="T56" fmla="*/ 69 w 69"/>
                <a:gd name="T57" fmla="*/ 53 h 5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9" h="53">
                  <a:moveTo>
                    <a:pt x="6" y="42"/>
                  </a:moveTo>
                  <a:cubicBezTo>
                    <a:pt x="5" y="42"/>
                    <a:pt x="5" y="41"/>
                    <a:pt x="5" y="40"/>
                  </a:cubicBezTo>
                  <a:cubicBezTo>
                    <a:pt x="5" y="5"/>
                    <a:pt x="5" y="5"/>
                    <a:pt x="5" y="5"/>
                  </a:cubicBezTo>
                  <a:cubicBezTo>
                    <a:pt x="5" y="4"/>
                    <a:pt x="5" y="4"/>
                    <a:pt x="6" y="4"/>
                  </a:cubicBezTo>
                  <a:cubicBezTo>
                    <a:pt x="63" y="4"/>
                    <a:pt x="63" y="4"/>
                    <a:pt x="63" y="4"/>
                  </a:cubicBezTo>
                  <a:cubicBezTo>
                    <a:pt x="63" y="4"/>
                    <a:pt x="64" y="4"/>
                    <a:pt x="64" y="5"/>
                  </a:cubicBezTo>
                  <a:cubicBezTo>
                    <a:pt x="64" y="40"/>
                    <a:pt x="64" y="40"/>
                    <a:pt x="64" y="40"/>
                  </a:cubicBezTo>
                  <a:cubicBezTo>
                    <a:pt x="64" y="41"/>
                    <a:pt x="63" y="42"/>
                    <a:pt x="63" y="42"/>
                  </a:cubicBezTo>
                  <a:cubicBezTo>
                    <a:pt x="6" y="42"/>
                    <a:pt x="6" y="42"/>
                    <a:pt x="6" y="42"/>
                  </a:cubicBezTo>
                  <a:moveTo>
                    <a:pt x="67" y="0"/>
                  </a:moveTo>
                  <a:cubicBezTo>
                    <a:pt x="2" y="0"/>
                    <a:pt x="2" y="0"/>
                    <a:pt x="2" y="0"/>
                  </a:cubicBezTo>
                  <a:cubicBezTo>
                    <a:pt x="1" y="0"/>
                    <a:pt x="0" y="0"/>
                    <a:pt x="0" y="1"/>
                  </a:cubicBezTo>
                  <a:cubicBezTo>
                    <a:pt x="0" y="51"/>
                    <a:pt x="0" y="51"/>
                    <a:pt x="0" y="51"/>
                  </a:cubicBezTo>
                  <a:cubicBezTo>
                    <a:pt x="0" y="52"/>
                    <a:pt x="1" y="53"/>
                    <a:pt x="2" y="53"/>
                  </a:cubicBezTo>
                  <a:cubicBezTo>
                    <a:pt x="67" y="53"/>
                    <a:pt x="67" y="53"/>
                    <a:pt x="67" y="53"/>
                  </a:cubicBezTo>
                  <a:cubicBezTo>
                    <a:pt x="68" y="53"/>
                    <a:pt x="69" y="52"/>
                    <a:pt x="69" y="51"/>
                  </a:cubicBezTo>
                  <a:cubicBezTo>
                    <a:pt x="69" y="1"/>
                    <a:pt x="69" y="1"/>
                    <a:pt x="69" y="1"/>
                  </a:cubicBezTo>
                  <a:cubicBezTo>
                    <a:pt x="69" y="0"/>
                    <a:pt x="68" y="0"/>
                    <a:pt x="6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14" name="Freeform 397"/>
            <p:cNvSpPr>
              <a:spLocks noChangeArrowheads="1"/>
            </p:cNvSpPr>
            <p:nvPr/>
          </p:nvSpPr>
          <p:spPr bwMode="auto">
            <a:xfrm>
              <a:off x="5368925" y="2921000"/>
              <a:ext cx="104775" cy="22225"/>
            </a:xfrm>
            <a:custGeom>
              <a:avLst/>
              <a:gdLst>
                <a:gd name="T0" fmla="*/ 308049726 w 28"/>
                <a:gd name="T1" fmla="*/ 0 h 6"/>
                <a:gd name="T2" fmla="*/ 98017013 w 28"/>
                <a:gd name="T3" fmla="*/ 0 h 6"/>
                <a:gd name="T4" fmla="*/ 56009721 w 28"/>
                <a:gd name="T5" fmla="*/ 13720233 h 6"/>
                <a:gd name="T6" fmla="*/ 14002430 w 28"/>
                <a:gd name="T7" fmla="*/ 68604871 h 6"/>
                <a:gd name="T8" fmla="*/ 28004861 w 28"/>
                <a:gd name="T9" fmla="*/ 82325104 h 6"/>
                <a:gd name="T10" fmla="*/ 378061878 w 28"/>
                <a:gd name="T11" fmla="*/ 82325104 h 6"/>
                <a:gd name="T12" fmla="*/ 392064308 w 28"/>
                <a:gd name="T13" fmla="*/ 68604871 h 6"/>
                <a:gd name="T14" fmla="*/ 350057017 w 28"/>
                <a:gd name="T15" fmla="*/ 13720233 h 6"/>
                <a:gd name="T16" fmla="*/ 308049726 w 2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6"/>
                <a:gd name="T29" fmla="*/ 28 w 2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6">
                  <a:moveTo>
                    <a:pt x="22" y="0"/>
                  </a:moveTo>
                  <a:cubicBezTo>
                    <a:pt x="7" y="0"/>
                    <a:pt x="7" y="0"/>
                    <a:pt x="7" y="0"/>
                  </a:cubicBezTo>
                  <a:cubicBezTo>
                    <a:pt x="6" y="0"/>
                    <a:pt x="5" y="1"/>
                    <a:pt x="4" y="1"/>
                  </a:cubicBezTo>
                  <a:cubicBezTo>
                    <a:pt x="1" y="5"/>
                    <a:pt x="1" y="5"/>
                    <a:pt x="1" y="5"/>
                  </a:cubicBezTo>
                  <a:cubicBezTo>
                    <a:pt x="0" y="5"/>
                    <a:pt x="1" y="6"/>
                    <a:pt x="2" y="6"/>
                  </a:cubicBezTo>
                  <a:cubicBezTo>
                    <a:pt x="27" y="6"/>
                    <a:pt x="27" y="6"/>
                    <a:pt x="27" y="6"/>
                  </a:cubicBezTo>
                  <a:cubicBezTo>
                    <a:pt x="28" y="6"/>
                    <a:pt x="28" y="5"/>
                    <a:pt x="28" y="5"/>
                  </a:cubicBezTo>
                  <a:cubicBezTo>
                    <a:pt x="25" y="1"/>
                    <a:pt x="25" y="1"/>
                    <a:pt x="25" y="1"/>
                  </a:cubicBezTo>
                  <a:cubicBezTo>
                    <a:pt x="24" y="1"/>
                    <a:pt x="23" y="0"/>
                    <a:pt x="2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15" name="Freeform 398"/>
            <p:cNvSpPr>
              <a:spLocks noChangeArrowheads="1"/>
            </p:cNvSpPr>
            <p:nvPr/>
          </p:nvSpPr>
          <p:spPr bwMode="auto">
            <a:xfrm>
              <a:off x="5335587" y="2740025"/>
              <a:ext cx="22225" cy="30163"/>
            </a:xfrm>
            <a:custGeom>
              <a:avLst/>
              <a:gdLst>
                <a:gd name="T0" fmla="*/ 30241875 w 14"/>
                <a:gd name="T1" fmla="*/ 0 h 19"/>
                <a:gd name="T2" fmla="*/ 22682200 w 14"/>
                <a:gd name="T3" fmla="*/ 0 h 19"/>
                <a:gd name="T4" fmla="*/ 17641888 w 14"/>
                <a:gd name="T5" fmla="*/ 0 h 19"/>
                <a:gd name="T6" fmla="*/ 17641888 w 14"/>
                <a:gd name="T7" fmla="*/ 17642180 h 19"/>
                <a:gd name="T8" fmla="*/ 17641888 w 14"/>
                <a:gd name="T9" fmla="*/ 17642180 h 19"/>
                <a:gd name="T10" fmla="*/ 17641888 w 14"/>
                <a:gd name="T11" fmla="*/ 0 h 19"/>
                <a:gd name="T12" fmla="*/ 10080625 w 14"/>
                <a:gd name="T13" fmla="*/ 0 h 19"/>
                <a:gd name="T14" fmla="*/ 5040313 w 14"/>
                <a:gd name="T15" fmla="*/ 0 h 19"/>
                <a:gd name="T16" fmla="*/ 0 w 14"/>
                <a:gd name="T17" fmla="*/ 0 h 19"/>
                <a:gd name="T18" fmla="*/ 0 w 14"/>
                <a:gd name="T19" fmla="*/ 47884556 h 19"/>
                <a:gd name="T20" fmla="*/ 5040313 w 14"/>
                <a:gd name="T21" fmla="*/ 47884556 h 19"/>
                <a:gd name="T22" fmla="*/ 10080625 w 14"/>
                <a:gd name="T23" fmla="*/ 47884556 h 19"/>
                <a:gd name="T24" fmla="*/ 17641888 w 14"/>
                <a:gd name="T25" fmla="*/ 47884556 h 19"/>
                <a:gd name="T26" fmla="*/ 17641888 w 14"/>
                <a:gd name="T27" fmla="*/ 30242376 h 19"/>
                <a:gd name="T28" fmla="*/ 17641888 w 14"/>
                <a:gd name="T29" fmla="*/ 30242376 h 19"/>
                <a:gd name="T30" fmla="*/ 17641888 w 14"/>
                <a:gd name="T31" fmla="*/ 47884556 h 19"/>
                <a:gd name="T32" fmla="*/ 22682200 w 14"/>
                <a:gd name="T33" fmla="*/ 47884556 h 19"/>
                <a:gd name="T34" fmla="*/ 30241875 w 14"/>
                <a:gd name="T35" fmla="*/ 47884556 h 19"/>
                <a:gd name="T36" fmla="*/ 35282188 w 14"/>
                <a:gd name="T37" fmla="*/ 47884556 h 19"/>
                <a:gd name="T38" fmla="*/ 22682200 w 14"/>
                <a:gd name="T39" fmla="*/ 25201980 h 19"/>
                <a:gd name="T40" fmla="*/ 22682200 w 14"/>
                <a:gd name="T41" fmla="*/ 17642180 h 19"/>
                <a:gd name="T42" fmla="*/ 30241875 w 14"/>
                <a:gd name="T43" fmla="*/ 0 h 19"/>
                <a:gd name="T44" fmla="*/ 30241875 w 14"/>
                <a:gd name="T45" fmla="*/ 0 h 1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
                <a:gd name="T70" fmla="*/ 0 h 19"/>
                <a:gd name="T71" fmla="*/ 14 w 14"/>
                <a:gd name="T72" fmla="*/ 19 h 1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 h="19">
                  <a:moveTo>
                    <a:pt x="12" y="0"/>
                  </a:moveTo>
                  <a:lnTo>
                    <a:pt x="9" y="0"/>
                  </a:lnTo>
                  <a:lnTo>
                    <a:pt x="7" y="0"/>
                  </a:lnTo>
                  <a:lnTo>
                    <a:pt x="7" y="7"/>
                  </a:lnTo>
                  <a:lnTo>
                    <a:pt x="7" y="0"/>
                  </a:lnTo>
                  <a:lnTo>
                    <a:pt x="4" y="0"/>
                  </a:lnTo>
                  <a:lnTo>
                    <a:pt x="2" y="0"/>
                  </a:lnTo>
                  <a:lnTo>
                    <a:pt x="0" y="0"/>
                  </a:lnTo>
                  <a:lnTo>
                    <a:pt x="0" y="19"/>
                  </a:lnTo>
                  <a:lnTo>
                    <a:pt x="2" y="19"/>
                  </a:lnTo>
                  <a:lnTo>
                    <a:pt x="4" y="19"/>
                  </a:lnTo>
                  <a:lnTo>
                    <a:pt x="7" y="19"/>
                  </a:lnTo>
                  <a:lnTo>
                    <a:pt x="7" y="12"/>
                  </a:lnTo>
                  <a:lnTo>
                    <a:pt x="7" y="19"/>
                  </a:lnTo>
                  <a:lnTo>
                    <a:pt x="9" y="19"/>
                  </a:lnTo>
                  <a:lnTo>
                    <a:pt x="12" y="19"/>
                  </a:lnTo>
                  <a:lnTo>
                    <a:pt x="14" y="19"/>
                  </a:lnTo>
                  <a:lnTo>
                    <a:pt x="9" y="10"/>
                  </a:lnTo>
                  <a:lnTo>
                    <a:pt x="9" y="7"/>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16" name="Freeform 399"/>
            <p:cNvSpPr>
              <a:spLocks noChangeArrowheads="1"/>
            </p:cNvSpPr>
            <p:nvPr/>
          </p:nvSpPr>
          <p:spPr bwMode="auto">
            <a:xfrm>
              <a:off x="5335587" y="2740025"/>
              <a:ext cx="22225" cy="30163"/>
            </a:xfrm>
            <a:custGeom>
              <a:avLst/>
              <a:gdLst>
                <a:gd name="T0" fmla="*/ 30241875 w 14"/>
                <a:gd name="T1" fmla="*/ 0 h 19"/>
                <a:gd name="T2" fmla="*/ 22682200 w 14"/>
                <a:gd name="T3" fmla="*/ 0 h 19"/>
                <a:gd name="T4" fmla="*/ 17641888 w 14"/>
                <a:gd name="T5" fmla="*/ 0 h 19"/>
                <a:gd name="T6" fmla="*/ 17641888 w 14"/>
                <a:gd name="T7" fmla="*/ 17642180 h 19"/>
                <a:gd name="T8" fmla="*/ 17641888 w 14"/>
                <a:gd name="T9" fmla="*/ 17642180 h 19"/>
                <a:gd name="T10" fmla="*/ 17641888 w 14"/>
                <a:gd name="T11" fmla="*/ 0 h 19"/>
                <a:gd name="T12" fmla="*/ 10080625 w 14"/>
                <a:gd name="T13" fmla="*/ 0 h 19"/>
                <a:gd name="T14" fmla="*/ 5040313 w 14"/>
                <a:gd name="T15" fmla="*/ 0 h 19"/>
                <a:gd name="T16" fmla="*/ 0 w 14"/>
                <a:gd name="T17" fmla="*/ 0 h 19"/>
                <a:gd name="T18" fmla="*/ 0 w 14"/>
                <a:gd name="T19" fmla="*/ 47884556 h 19"/>
                <a:gd name="T20" fmla="*/ 5040313 w 14"/>
                <a:gd name="T21" fmla="*/ 47884556 h 19"/>
                <a:gd name="T22" fmla="*/ 10080625 w 14"/>
                <a:gd name="T23" fmla="*/ 47884556 h 19"/>
                <a:gd name="T24" fmla="*/ 17641888 w 14"/>
                <a:gd name="T25" fmla="*/ 47884556 h 19"/>
                <a:gd name="T26" fmla="*/ 17641888 w 14"/>
                <a:gd name="T27" fmla="*/ 30242376 h 19"/>
                <a:gd name="T28" fmla="*/ 17641888 w 14"/>
                <a:gd name="T29" fmla="*/ 30242376 h 19"/>
                <a:gd name="T30" fmla="*/ 17641888 w 14"/>
                <a:gd name="T31" fmla="*/ 47884556 h 19"/>
                <a:gd name="T32" fmla="*/ 22682200 w 14"/>
                <a:gd name="T33" fmla="*/ 47884556 h 19"/>
                <a:gd name="T34" fmla="*/ 30241875 w 14"/>
                <a:gd name="T35" fmla="*/ 47884556 h 19"/>
                <a:gd name="T36" fmla="*/ 35282188 w 14"/>
                <a:gd name="T37" fmla="*/ 47884556 h 19"/>
                <a:gd name="T38" fmla="*/ 22682200 w 14"/>
                <a:gd name="T39" fmla="*/ 25201980 h 19"/>
                <a:gd name="T40" fmla="*/ 22682200 w 14"/>
                <a:gd name="T41" fmla="*/ 17642180 h 19"/>
                <a:gd name="T42" fmla="*/ 30241875 w 14"/>
                <a:gd name="T43" fmla="*/ 0 h 19"/>
                <a:gd name="T44" fmla="*/ 30241875 w 14"/>
                <a:gd name="T45" fmla="*/ 0 h 1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
                <a:gd name="T70" fmla="*/ 0 h 19"/>
                <a:gd name="T71" fmla="*/ 14 w 14"/>
                <a:gd name="T72" fmla="*/ 19 h 1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 h="19">
                  <a:moveTo>
                    <a:pt x="12" y="0"/>
                  </a:moveTo>
                  <a:lnTo>
                    <a:pt x="9" y="0"/>
                  </a:lnTo>
                  <a:lnTo>
                    <a:pt x="7" y="0"/>
                  </a:lnTo>
                  <a:lnTo>
                    <a:pt x="7" y="7"/>
                  </a:lnTo>
                  <a:lnTo>
                    <a:pt x="7" y="0"/>
                  </a:lnTo>
                  <a:lnTo>
                    <a:pt x="4" y="0"/>
                  </a:lnTo>
                  <a:lnTo>
                    <a:pt x="2" y="0"/>
                  </a:lnTo>
                  <a:lnTo>
                    <a:pt x="0" y="0"/>
                  </a:lnTo>
                  <a:lnTo>
                    <a:pt x="0" y="19"/>
                  </a:lnTo>
                  <a:lnTo>
                    <a:pt x="2" y="19"/>
                  </a:lnTo>
                  <a:lnTo>
                    <a:pt x="4" y="19"/>
                  </a:lnTo>
                  <a:lnTo>
                    <a:pt x="7" y="19"/>
                  </a:lnTo>
                  <a:lnTo>
                    <a:pt x="7" y="12"/>
                  </a:lnTo>
                  <a:lnTo>
                    <a:pt x="7" y="19"/>
                  </a:lnTo>
                  <a:lnTo>
                    <a:pt x="9" y="19"/>
                  </a:lnTo>
                  <a:lnTo>
                    <a:pt x="12" y="19"/>
                  </a:lnTo>
                  <a:lnTo>
                    <a:pt x="14" y="19"/>
                  </a:lnTo>
                  <a:lnTo>
                    <a:pt x="9" y="10"/>
                  </a:lnTo>
                  <a:lnTo>
                    <a:pt x="9" y="7"/>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17" name="Freeform 400"/>
            <p:cNvSpPr>
              <a:spLocks noEditPoints="1" noChangeArrowheads="1"/>
            </p:cNvSpPr>
            <p:nvPr/>
          </p:nvSpPr>
          <p:spPr bwMode="auto">
            <a:xfrm>
              <a:off x="5360987" y="2740025"/>
              <a:ext cx="15875" cy="30163"/>
            </a:xfrm>
            <a:custGeom>
              <a:avLst/>
              <a:gdLst>
                <a:gd name="T0" fmla="*/ 31503938 w 4"/>
                <a:gd name="T1" fmla="*/ 42646712 h 8"/>
                <a:gd name="T2" fmla="*/ 31503938 w 4"/>
                <a:gd name="T3" fmla="*/ 42646712 h 8"/>
                <a:gd name="T4" fmla="*/ 31503938 w 4"/>
                <a:gd name="T5" fmla="*/ 14214314 h 8"/>
                <a:gd name="T6" fmla="*/ 47251938 w 4"/>
                <a:gd name="T7" fmla="*/ 14214314 h 8"/>
                <a:gd name="T8" fmla="*/ 47251938 w 4"/>
                <a:gd name="T9" fmla="*/ 28432398 h 8"/>
                <a:gd name="T10" fmla="*/ 47251938 w 4"/>
                <a:gd name="T11" fmla="*/ 28432398 h 8"/>
                <a:gd name="T12" fmla="*/ 47251938 w 4"/>
                <a:gd name="T13" fmla="*/ 42646712 h 8"/>
                <a:gd name="T14" fmla="*/ 47251938 w 4"/>
                <a:gd name="T15" fmla="*/ 42646712 h 8"/>
                <a:gd name="T16" fmla="*/ 31503938 w 4"/>
                <a:gd name="T17" fmla="*/ 42646712 h 8"/>
                <a:gd name="T18" fmla="*/ 31503938 w 4"/>
                <a:gd name="T19" fmla="*/ 42646712 h 8"/>
                <a:gd name="T20" fmla="*/ 31503938 w 4"/>
                <a:gd name="T21" fmla="*/ 0 h 8"/>
                <a:gd name="T22" fmla="*/ 0 w 4"/>
                <a:gd name="T23" fmla="*/ 0 h 8"/>
                <a:gd name="T24" fmla="*/ 0 w 4"/>
                <a:gd name="T25" fmla="*/ 0 h 8"/>
                <a:gd name="T26" fmla="*/ 0 w 4"/>
                <a:gd name="T27" fmla="*/ 113725821 h 8"/>
                <a:gd name="T28" fmla="*/ 0 w 4"/>
                <a:gd name="T29" fmla="*/ 113725821 h 8"/>
                <a:gd name="T30" fmla="*/ 31503938 w 4"/>
                <a:gd name="T31" fmla="*/ 113725821 h 8"/>
                <a:gd name="T32" fmla="*/ 31503938 w 4"/>
                <a:gd name="T33" fmla="*/ 113725821 h 8"/>
                <a:gd name="T34" fmla="*/ 31503938 w 4"/>
                <a:gd name="T35" fmla="*/ 71079110 h 8"/>
                <a:gd name="T36" fmla="*/ 31503938 w 4"/>
                <a:gd name="T37" fmla="*/ 71079110 h 8"/>
                <a:gd name="T38" fmla="*/ 47251938 w 4"/>
                <a:gd name="T39" fmla="*/ 71079110 h 8"/>
                <a:gd name="T40" fmla="*/ 63003906 w 4"/>
                <a:gd name="T41" fmla="*/ 71079110 h 8"/>
                <a:gd name="T42" fmla="*/ 63003906 w 4"/>
                <a:gd name="T43" fmla="*/ 56864796 h 8"/>
                <a:gd name="T44" fmla="*/ 63003906 w 4"/>
                <a:gd name="T45" fmla="*/ 42646712 h 8"/>
                <a:gd name="T46" fmla="*/ 63003906 w 4"/>
                <a:gd name="T47" fmla="*/ 42646712 h 8"/>
                <a:gd name="T48" fmla="*/ 63003906 w 4"/>
                <a:gd name="T49" fmla="*/ 28432398 h 8"/>
                <a:gd name="T50" fmla="*/ 63003906 w 4"/>
                <a:gd name="T51" fmla="*/ 14214314 h 8"/>
                <a:gd name="T52" fmla="*/ 63003906 w 4"/>
                <a:gd name="T53" fmla="*/ 0 h 8"/>
                <a:gd name="T54" fmla="*/ 47251938 w 4"/>
                <a:gd name="T55" fmla="*/ 0 h 8"/>
                <a:gd name="T56" fmla="*/ 31503938 w 4"/>
                <a:gd name="T57" fmla="*/ 0 h 8"/>
                <a:gd name="T58" fmla="*/ 31503938 w 4"/>
                <a:gd name="T59" fmla="*/ 0 h 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
                <a:gd name="T91" fmla="*/ 0 h 8"/>
                <a:gd name="T92" fmla="*/ 4 w 4"/>
                <a:gd name="T93" fmla="*/ 8 h 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 h="8">
                  <a:moveTo>
                    <a:pt x="2" y="3"/>
                  </a:moveTo>
                  <a:cubicBezTo>
                    <a:pt x="2" y="3"/>
                    <a:pt x="2" y="3"/>
                    <a:pt x="2" y="3"/>
                  </a:cubicBezTo>
                  <a:cubicBezTo>
                    <a:pt x="2" y="1"/>
                    <a:pt x="2" y="1"/>
                    <a:pt x="2" y="1"/>
                  </a:cubicBezTo>
                  <a:cubicBezTo>
                    <a:pt x="3" y="1"/>
                    <a:pt x="3" y="1"/>
                    <a:pt x="3" y="1"/>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3"/>
                    <a:pt x="2" y="3"/>
                    <a:pt x="2" y="3"/>
                  </a:cubicBezTo>
                  <a:moveTo>
                    <a:pt x="2" y="0"/>
                  </a:moveTo>
                  <a:cubicBezTo>
                    <a:pt x="0" y="0"/>
                    <a:pt x="0" y="0"/>
                    <a:pt x="0" y="0"/>
                  </a:cubicBezTo>
                  <a:cubicBezTo>
                    <a:pt x="0" y="0"/>
                    <a:pt x="0" y="0"/>
                    <a:pt x="0" y="0"/>
                  </a:cubicBezTo>
                  <a:cubicBezTo>
                    <a:pt x="0" y="8"/>
                    <a:pt x="0" y="8"/>
                    <a:pt x="0" y="8"/>
                  </a:cubicBezTo>
                  <a:cubicBezTo>
                    <a:pt x="0" y="8"/>
                    <a:pt x="0" y="8"/>
                    <a:pt x="0" y="8"/>
                  </a:cubicBezTo>
                  <a:cubicBezTo>
                    <a:pt x="2" y="8"/>
                    <a:pt x="2" y="8"/>
                    <a:pt x="2" y="8"/>
                  </a:cubicBezTo>
                  <a:cubicBezTo>
                    <a:pt x="2" y="8"/>
                    <a:pt x="2" y="8"/>
                    <a:pt x="2" y="8"/>
                  </a:cubicBezTo>
                  <a:cubicBezTo>
                    <a:pt x="2" y="5"/>
                    <a:pt x="2" y="5"/>
                    <a:pt x="2" y="5"/>
                  </a:cubicBezTo>
                  <a:cubicBezTo>
                    <a:pt x="2" y="5"/>
                    <a:pt x="2" y="5"/>
                    <a:pt x="2" y="5"/>
                  </a:cubicBezTo>
                  <a:cubicBezTo>
                    <a:pt x="3" y="5"/>
                    <a:pt x="3" y="5"/>
                    <a:pt x="3" y="5"/>
                  </a:cubicBezTo>
                  <a:cubicBezTo>
                    <a:pt x="3" y="5"/>
                    <a:pt x="3" y="5"/>
                    <a:pt x="4" y="5"/>
                  </a:cubicBezTo>
                  <a:cubicBezTo>
                    <a:pt x="4" y="4"/>
                    <a:pt x="4" y="4"/>
                    <a:pt x="4" y="4"/>
                  </a:cubicBezTo>
                  <a:cubicBezTo>
                    <a:pt x="4" y="3"/>
                    <a:pt x="4" y="3"/>
                    <a:pt x="4" y="3"/>
                  </a:cubicBezTo>
                  <a:cubicBezTo>
                    <a:pt x="4" y="3"/>
                    <a:pt x="4" y="3"/>
                    <a:pt x="4" y="3"/>
                  </a:cubicBezTo>
                  <a:cubicBezTo>
                    <a:pt x="4" y="2"/>
                    <a:pt x="4" y="2"/>
                    <a:pt x="4" y="2"/>
                  </a:cubicBezTo>
                  <a:cubicBezTo>
                    <a:pt x="4" y="2"/>
                    <a:pt x="4" y="1"/>
                    <a:pt x="4" y="1"/>
                  </a:cubicBezTo>
                  <a:cubicBezTo>
                    <a:pt x="4" y="0"/>
                    <a:pt x="4" y="0"/>
                    <a:pt x="4" y="0"/>
                  </a:cubicBezTo>
                  <a:cubicBezTo>
                    <a:pt x="3" y="0"/>
                    <a:pt x="3" y="0"/>
                    <a:pt x="3" y="0"/>
                  </a:cubicBezTo>
                  <a:cubicBezTo>
                    <a:pt x="2" y="0"/>
                    <a:pt x="2" y="0"/>
                    <a:pt x="2"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18" name="Freeform 401"/>
            <p:cNvSpPr>
              <a:spLocks noChangeArrowheads="1"/>
            </p:cNvSpPr>
            <p:nvPr/>
          </p:nvSpPr>
          <p:spPr bwMode="auto">
            <a:xfrm>
              <a:off x="5383212" y="2740025"/>
              <a:ext cx="7937" cy="30163"/>
            </a:xfrm>
            <a:custGeom>
              <a:avLst/>
              <a:gdLst>
                <a:gd name="T0" fmla="*/ 12599194 w 5"/>
                <a:gd name="T1" fmla="*/ 0 h 19"/>
                <a:gd name="T2" fmla="*/ 0 w 5"/>
                <a:gd name="T3" fmla="*/ 0 h 19"/>
                <a:gd name="T4" fmla="*/ 0 w 5"/>
                <a:gd name="T5" fmla="*/ 0 h 19"/>
                <a:gd name="T6" fmla="*/ 0 w 5"/>
                <a:gd name="T7" fmla="*/ 47884556 h 19"/>
                <a:gd name="T8" fmla="*/ 0 w 5"/>
                <a:gd name="T9" fmla="*/ 47884556 h 19"/>
                <a:gd name="T10" fmla="*/ 12599194 w 5"/>
                <a:gd name="T11" fmla="*/ 47884556 h 19"/>
                <a:gd name="T12" fmla="*/ 12599194 w 5"/>
                <a:gd name="T13" fmla="*/ 47884556 h 19"/>
                <a:gd name="T14" fmla="*/ 12599194 w 5"/>
                <a:gd name="T15" fmla="*/ 0 h 19"/>
                <a:gd name="T16" fmla="*/ 12599194 w 5"/>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9"/>
                <a:gd name="T29" fmla="*/ 5 w 5"/>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9">
                  <a:moveTo>
                    <a:pt x="5" y="0"/>
                  </a:moveTo>
                  <a:lnTo>
                    <a:pt x="0" y="0"/>
                  </a:lnTo>
                  <a:lnTo>
                    <a:pt x="0" y="19"/>
                  </a:lnTo>
                  <a:lnTo>
                    <a:pt x="5" y="19"/>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19" name="Freeform 402"/>
            <p:cNvSpPr>
              <a:spLocks noChangeArrowheads="1"/>
            </p:cNvSpPr>
            <p:nvPr/>
          </p:nvSpPr>
          <p:spPr bwMode="auto">
            <a:xfrm>
              <a:off x="5383212" y="2740025"/>
              <a:ext cx="7937" cy="30163"/>
            </a:xfrm>
            <a:custGeom>
              <a:avLst/>
              <a:gdLst>
                <a:gd name="T0" fmla="*/ 12599194 w 5"/>
                <a:gd name="T1" fmla="*/ 0 h 19"/>
                <a:gd name="T2" fmla="*/ 0 w 5"/>
                <a:gd name="T3" fmla="*/ 0 h 19"/>
                <a:gd name="T4" fmla="*/ 0 w 5"/>
                <a:gd name="T5" fmla="*/ 0 h 19"/>
                <a:gd name="T6" fmla="*/ 0 w 5"/>
                <a:gd name="T7" fmla="*/ 47884556 h 19"/>
                <a:gd name="T8" fmla="*/ 0 w 5"/>
                <a:gd name="T9" fmla="*/ 47884556 h 19"/>
                <a:gd name="T10" fmla="*/ 12599194 w 5"/>
                <a:gd name="T11" fmla="*/ 47884556 h 19"/>
                <a:gd name="T12" fmla="*/ 12599194 w 5"/>
                <a:gd name="T13" fmla="*/ 47884556 h 19"/>
                <a:gd name="T14" fmla="*/ 12599194 w 5"/>
                <a:gd name="T15" fmla="*/ 0 h 19"/>
                <a:gd name="T16" fmla="*/ 12599194 w 5"/>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9"/>
                <a:gd name="T29" fmla="*/ 5 w 5"/>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9">
                  <a:moveTo>
                    <a:pt x="5" y="0"/>
                  </a:moveTo>
                  <a:lnTo>
                    <a:pt x="0" y="0"/>
                  </a:lnTo>
                  <a:lnTo>
                    <a:pt x="0" y="19"/>
                  </a:lnTo>
                  <a:lnTo>
                    <a:pt x="5" y="19"/>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20" name="Freeform 403"/>
            <p:cNvSpPr>
              <a:spLocks noChangeArrowheads="1"/>
            </p:cNvSpPr>
            <p:nvPr/>
          </p:nvSpPr>
          <p:spPr bwMode="auto">
            <a:xfrm>
              <a:off x="1962150" y="731838"/>
              <a:ext cx="393700" cy="488950"/>
            </a:xfrm>
            <a:custGeom>
              <a:avLst/>
              <a:gdLst>
                <a:gd name="T0" fmla="*/ 126531430 w 105"/>
                <a:gd name="T1" fmla="*/ 0 h 130"/>
                <a:gd name="T2" fmla="*/ 42178393 w 105"/>
                <a:gd name="T3" fmla="*/ 42437099 h 130"/>
                <a:gd name="T4" fmla="*/ 28117679 w 105"/>
                <a:gd name="T5" fmla="*/ 169755918 h 130"/>
                <a:gd name="T6" fmla="*/ 112470716 w 105"/>
                <a:gd name="T7" fmla="*/ 297070975 h 130"/>
                <a:gd name="T8" fmla="*/ 210884468 w 105"/>
                <a:gd name="T9" fmla="*/ 396094634 h 130"/>
                <a:gd name="T10" fmla="*/ 435825900 w 105"/>
                <a:gd name="T11" fmla="*/ 636582811 h 130"/>
                <a:gd name="T12" fmla="*/ 506121972 w 105"/>
                <a:gd name="T13" fmla="*/ 721460770 h 130"/>
                <a:gd name="T14" fmla="*/ 478004293 w 105"/>
                <a:gd name="T15" fmla="*/ 721460770 h 130"/>
                <a:gd name="T16" fmla="*/ 435825900 w 105"/>
                <a:gd name="T17" fmla="*/ 721460770 h 130"/>
                <a:gd name="T18" fmla="*/ 379590542 w 105"/>
                <a:gd name="T19" fmla="*/ 763897868 h 130"/>
                <a:gd name="T20" fmla="*/ 337415898 w 105"/>
                <a:gd name="T21" fmla="*/ 834630128 h 130"/>
                <a:gd name="T22" fmla="*/ 365533577 w 105"/>
                <a:gd name="T23" fmla="*/ 933653786 h 130"/>
                <a:gd name="T24" fmla="*/ 309298219 w 105"/>
                <a:gd name="T25" fmla="*/ 976094646 h 130"/>
                <a:gd name="T26" fmla="*/ 267119826 w 105"/>
                <a:gd name="T27" fmla="*/ 1060972605 h 130"/>
                <a:gd name="T28" fmla="*/ 309298219 w 105"/>
                <a:gd name="T29" fmla="*/ 1174141963 h 130"/>
                <a:gd name="T30" fmla="*/ 295237505 w 105"/>
                <a:gd name="T31" fmla="*/ 1188287663 h 130"/>
                <a:gd name="T32" fmla="*/ 309298219 w 105"/>
                <a:gd name="T33" fmla="*/ 1372189280 h 130"/>
                <a:gd name="T34" fmla="*/ 351472863 w 105"/>
                <a:gd name="T35" fmla="*/ 1442921539 h 130"/>
                <a:gd name="T36" fmla="*/ 506121972 w 105"/>
                <a:gd name="T37" fmla="*/ 1598527996 h 130"/>
                <a:gd name="T38" fmla="*/ 576414295 w 105"/>
                <a:gd name="T39" fmla="*/ 1655114556 h 130"/>
                <a:gd name="T40" fmla="*/ 871651800 w 105"/>
                <a:gd name="T41" fmla="*/ 1697551655 h 130"/>
                <a:gd name="T42" fmla="*/ 984126266 w 105"/>
                <a:gd name="T43" fmla="*/ 1754138214 h 130"/>
                <a:gd name="T44" fmla="*/ 1068479303 w 105"/>
                <a:gd name="T45" fmla="*/ 1839016173 h 130"/>
                <a:gd name="T46" fmla="*/ 1321538414 w 105"/>
                <a:gd name="T47" fmla="*/ 1669260255 h 130"/>
                <a:gd name="T48" fmla="*/ 1462126810 w 105"/>
                <a:gd name="T49" fmla="*/ 1457067239 h 130"/>
                <a:gd name="T50" fmla="*/ 1448069845 w 105"/>
                <a:gd name="T51" fmla="*/ 1343897881 h 130"/>
                <a:gd name="T52" fmla="*/ 1293420735 w 105"/>
                <a:gd name="T53" fmla="*/ 1202433362 h 130"/>
                <a:gd name="T54" fmla="*/ 1138771626 w 105"/>
                <a:gd name="T55" fmla="*/ 834630128 h 130"/>
                <a:gd name="T56" fmla="*/ 1054418589 w 105"/>
                <a:gd name="T57" fmla="*/ 721460770 h 130"/>
                <a:gd name="T58" fmla="*/ 871651800 w 105"/>
                <a:gd name="T59" fmla="*/ 579996251 h 130"/>
                <a:gd name="T60" fmla="*/ 787298763 w 105"/>
                <a:gd name="T61" fmla="*/ 523413453 h 130"/>
                <a:gd name="T62" fmla="*/ 702945726 w 105"/>
                <a:gd name="T63" fmla="*/ 480972593 h 130"/>
                <a:gd name="T64" fmla="*/ 379590542 w 105"/>
                <a:gd name="T65" fmla="*/ 169755918 h 130"/>
                <a:gd name="T66" fmla="*/ 182766789 w 105"/>
                <a:gd name="T67" fmla="*/ 0 h 130"/>
                <a:gd name="T68" fmla="*/ 126531430 w 105"/>
                <a:gd name="T69" fmla="*/ 0 h 1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130"/>
                <a:gd name="T107" fmla="*/ 105 w 105"/>
                <a:gd name="T108" fmla="*/ 130 h 1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130">
                  <a:moveTo>
                    <a:pt x="9" y="0"/>
                  </a:moveTo>
                  <a:cubicBezTo>
                    <a:pt x="7" y="0"/>
                    <a:pt x="5" y="1"/>
                    <a:pt x="3" y="3"/>
                  </a:cubicBezTo>
                  <a:cubicBezTo>
                    <a:pt x="1" y="5"/>
                    <a:pt x="0" y="8"/>
                    <a:pt x="2" y="12"/>
                  </a:cubicBezTo>
                  <a:cubicBezTo>
                    <a:pt x="3" y="15"/>
                    <a:pt x="8" y="21"/>
                    <a:pt x="8" y="21"/>
                  </a:cubicBezTo>
                  <a:cubicBezTo>
                    <a:pt x="10" y="23"/>
                    <a:pt x="13" y="26"/>
                    <a:pt x="15" y="28"/>
                  </a:cubicBezTo>
                  <a:cubicBezTo>
                    <a:pt x="31" y="45"/>
                    <a:pt x="31" y="45"/>
                    <a:pt x="31" y="45"/>
                  </a:cubicBezTo>
                  <a:cubicBezTo>
                    <a:pt x="33" y="47"/>
                    <a:pt x="35" y="50"/>
                    <a:pt x="36" y="51"/>
                  </a:cubicBezTo>
                  <a:cubicBezTo>
                    <a:pt x="35" y="51"/>
                    <a:pt x="34" y="51"/>
                    <a:pt x="34" y="51"/>
                  </a:cubicBezTo>
                  <a:cubicBezTo>
                    <a:pt x="33" y="51"/>
                    <a:pt x="32" y="51"/>
                    <a:pt x="31" y="51"/>
                  </a:cubicBezTo>
                  <a:cubicBezTo>
                    <a:pt x="30" y="52"/>
                    <a:pt x="28" y="53"/>
                    <a:pt x="27" y="54"/>
                  </a:cubicBezTo>
                  <a:cubicBezTo>
                    <a:pt x="25" y="55"/>
                    <a:pt x="25" y="57"/>
                    <a:pt x="24" y="59"/>
                  </a:cubicBezTo>
                  <a:cubicBezTo>
                    <a:pt x="24" y="61"/>
                    <a:pt x="25" y="64"/>
                    <a:pt x="26" y="66"/>
                  </a:cubicBezTo>
                  <a:cubicBezTo>
                    <a:pt x="24" y="67"/>
                    <a:pt x="23" y="68"/>
                    <a:pt x="22" y="69"/>
                  </a:cubicBezTo>
                  <a:cubicBezTo>
                    <a:pt x="20" y="71"/>
                    <a:pt x="19" y="73"/>
                    <a:pt x="19" y="75"/>
                  </a:cubicBezTo>
                  <a:cubicBezTo>
                    <a:pt x="19" y="78"/>
                    <a:pt x="20" y="80"/>
                    <a:pt x="22" y="83"/>
                  </a:cubicBezTo>
                  <a:cubicBezTo>
                    <a:pt x="22" y="84"/>
                    <a:pt x="22" y="84"/>
                    <a:pt x="21" y="84"/>
                  </a:cubicBezTo>
                  <a:cubicBezTo>
                    <a:pt x="17" y="89"/>
                    <a:pt x="22" y="97"/>
                    <a:pt x="22" y="97"/>
                  </a:cubicBezTo>
                  <a:cubicBezTo>
                    <a:pt x="23" y="99"/>
                    <a:pt x="25" y="101"/>
                    <a:pt x="25" y="102"/>
                  </a:cubicBezTo>
                  <a:cubicBezTo>
                    <a:pt x="36" y="113"/>
                    <a:pt x="36" y="113"/>
                    <a:pt x="36" y="113"/>
                  </a:cubicBezTo>
                  <a:cubicBezTo>
                    <a:pt x="37" y="114"/>
                    <a:pt x="38" y="115"/>
                    <a:pt x="41" y="117"/>
                  </a:cubicBezTo>
                  <a:cubicBezTo>
                    <a:pt x="47" y="120"/>
                    <a:pt x="62" y="120"/>
                    <a:pt x="62" y="120"/>
                  </a:cubicBezTo>
                  <a:cubicBezTo>
                    <a:pt x="64" y="120"/>
                    <a:pt x="68" y="122"/>
                    <a:pt x="70" y="124"/>
                  </a:cubicBezTo>
                  <a:cubicBezTo>
                    <a:pt x="76" y="130"/>
                    <a:pt x="76" y="130"/>
                    <a:pt x="76" y="130"/>
                  </a:cubicBezTo>
                  <a:cubicBezTo>
                    <a:pt x="83" y="127"/>
                    <a:pt x="89" y="123"/>
                    <a:pt x="94" y="118"/>
                  </a:cubicBezTo>
                  <a:cubicBezTo>
                    <a:pt x="99" y="112"/>
                    <a:pt x="104" y="103"/>
                    <a:pt x="104" y="103"/>
                  </a:cubicBezTo>
                  <a:cubicBezTo>
                    <a:pt x="105" y="101"/>
                    <a:pt x="105" y="97"/>
                    <a:pt x="103" y="95"/>
                  </a:cubicBezTo>
                  <a:cubicBezTo>
                    <a:pt x="92" y="85"/>
                    <a:pt x="92" y="85"/>
                    <a:pt x="92" y="85"/>
                  </a:cubicBezTo>
                  <a:cubicBezTo>
                    <a:pt x="89" y="75"/>
                    <a:pt x="81" y="59"/>
                    <a:pt x="81" y="59"/>
                  </a:cubicBezTo>
                  <a:cubicBezTo>
                    <a:pt x="79" y="56"/>
                    <a:pt x="77" y="53"/>
                    <a:pt x="75" y="51"/>
                  </a:cubicBezTo>
                  <a:cubicBezTo>
                    <a:pt x="62" y="41"/>
                    <a:pt x="62" y="41"/>
                    <a:pt x="62" y="41"/>
                  </a:cubicBezTo>
                  <a:cubicBezTo>
                    <a:pt x="60" y="39"/>
                    <a:pt x="57" y="38"/>
                    <a:pt x="56" y="37"/>
                  </a:cubicBezTo>
                  <a:cubicBezTo>
                    <a:pt x="55" y="37"/>
                    <a:pt x="52" y="36"/>
                    <a:pt x="50" y="34"/>
                  </a:cubicBezTo>
                  <a:cubicBezTo>
                    <a:pt x="27" y="12"/>
                    <a:pt x="27" y="12"/>
                    <a:pt x="27" y="12"/>
                  </a:cubicBezTo>
                  <a:cubicBezTo>
                    <a:pt x="21" y="5"/>
                    <a:pt x="16" y="2"/>
                    <a:pt x="13" y="0"/>
                  </a:cubicBezTo>
                  <a:cubicBezTo>
                    <a:pt x="11" y="0"/>
                    <a:pt x="10"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21" name="Freeform 404"/>
            <p:cNvSpPr>
              <a:spLocks noEditPoints="1" noChangeArrowheads="1"/>
            </p:cNvSpPr>
            <p:nvPr/>
          </p:nvSpPr>
          <p:spPr bwMode="auto">
            <a:xfrm>
              <a:off x="4819650" y="1050925"/>
              <a:ext cx="549275" cy="312738"/>
            </a:xfrm>
            <a:custGeom>
              <a:avLst/>
              <a:gdLst>
                <a:gd name="T0" fmla="*/ 1387073623 w 146"/>
                <a:gd name="T1" fmla="*/ 795047819 h 83"/>
                <a:gd name="T2" fmla="*/ 1627689933 w 146"/>
                <a:gd name="T3" fmla="*/ 752455164 h 83"/>
                <a:gd name="T4" fmla="*/ 1387073623 w 146"/>
                <a:gd name="T5" fmla="*/ 823442922 h 83"/>
                <a:gd name="T6" fmla="*/ 84923182 w 146"/>
                <a:gd name="T7" fmla="*/ 795047819 h 83"/>
                <a:gd name="T8" fmla="*/ 566152039 w 146"/>
                <a:gd name="T9" fmla="*/ 553693209 h 83"/>
                <a:gd name="T10" fmla="*/ 382152438 w 146"/>
                <a:gd name="T11" fmla="*/ 724060061 h 83"/>
                <a:gd name="T12" fmla="*/ 382152438 w 146"/>
                <a:gd name="T13" fmla="*/ 851838025 h 83"/>
                <a:gd name="T14" fmla="*/ 608615511 w 146"/>
                <a:gd name="T15" fmla="*/ 582088312 h 83"/>
                <a:gd name="T16" fmla="*/ 382152438 w 146"/>
                <a:gd name="T17" fmla="*/ 1093188867 h 83"/>
                <a:gd name="T18" fmla="*/ 1528613514 w 146"/>
                <a:gd name="T19" fmla="*/ 539495658 h 83"/>
                <a:gd name="T20" fmla="*/ 1981535898 w 146"/>
                <a:gd name="T21" fmla="*/ 795047819 h 83"/>
                <a:gd name="T22" fmla="*/ 1401230622 w 146"/>
                <a:gd name="T23" fmla="*/ 866035577 h 83"/>
                <a:gd name="T24" fmla="*/ 1684306642 w 146"/>
                <a:gd name="T25" fmla="*/ 866035577 h 83"/>
                <a:gd name="T26" fmla="*/ 1684306642 w 146"/>
                <a:gd name="T27" fmla="*/ 724060061 h 83"/>
                <a:gd name="T28" fmla="*/ 1217231022 w 146"/>
                <a:gd name="T29" fmla="*/ 851838025 h 83"/>
                <a:gd name="T30" fmla="*/ 1302150441 w 146"/>
                <a:gd name="T31" fmla="*/ 369128806 h 83"/>
                <a:gd name="T32" fmla="*/ 1302150441 w 146"/>
                <a:gd name="T33" fmla="*/ 795047819 h 83"/>
                <a:gd name="T34" fmla="*/ 1217231022 w 146"/>
                <a:gd name="T35" fmla="*/ 851838025 h 83"/>
                <a:gd name="T36" fmla="*/ 679385456 w 146"/>
                <a:gd name="T37" fmla="*/ 354931255 h 83"/>
                <a:gd name="T38" fmla="*/ 1259690732 w 146"/>
                <a:gd name="T39" fmla="*/ 354931255 h 83"/>
                <a:gd name="T40" fmla="*/ 1118150841 w 146"/>
                <a:gd name="T41" fmla="*/ 780850267 h 83"/>
                <a:gd name="T42" fmla="*/ 1075691131 w 146"/>
                <a:gd name="T43" fmla="*/ 709862509 h 83"/>
                <a:gd name="T44" fmla="*/ 1118150841 w 146"/>
                <a:gd name="T45" fmla="*/ 681471174 h 83"/>
                <a:gd name="T46" fmla="*/ 1103997604 w 146"/>
                <a:gd name="T47" fmla="*/ 667273622 h 83"/>
                <a:gd name="T48" fmla="*/ 1004921185 w 146"/>
                <a:gd name="T49" fmla="*/ 709862509 h 83"/>
                <a:gd name="T50" fmla="*/ 1019074422 w 146"/>
                <a:gd name="T51" fmla="*/ 724060061 h 83"/>
                <a:gd name="T52" fmla="*/ 1047384658 w 146"/>
                <a:gd name="T53" fmla="*/ 724060061 h 83"/>
                <a:gd name="T54" fmla="*/ 1061537894 w 146"/>
                <a:gd name="T55" fmla="*/ 780850267 h 83"/>
                <a:gd name="T56" fmla="*/ 707691929 w 146"/>
                <a:gd name="T57" fmla="*/ 0 h 83"/>
                <a:gd name="T58" fmla="*/ 665228457 w 146"/>
                <a:gd name="T59" fmla="*/ 99379093 h 83"/>
                <a:gd name="T60" fmla="*/ 594462274 w 146"/>
                <a:gd name="T61" fmla="*/ 454314116 h 83"/>
                <a:gd name="T62" fmla="*/ 0 w 146"/>
                <a:gd name="T63" fmla="*/ 795047819 h 83"/>
                <a:gd name="T64" fmla="*/ 778461875 w 146"/>
                <a:gd name="T65" fmla="*/ 795047819 h 83"/>
                <a:gd name="T66" fmla="*/ 665228457 w 146"/>
                <a:gd name="T67" fmla="*/ 411721461 h 83"/>
                <a:gd name="T68" fmla="*/ 1004921185 w 146"/>
                <a:gd name="T69" fmla="*/ 880233128 h 83"/>
                <a:gd name="T70" fmla="*/ 1132307840 w 146"/>
                <a:gd name="T71" fmla="*/ 1078995083 h 83"/>
                <a:gd name="T72" fmla="*/ 1089844367 w 146"/>
                <a:gd name="T73" fmla="*/ 1107386418 h 83"/>
                <a:gd name="T74" fmla="*/ 1118150841 w 146"/>
                <a:gd name="T75" fmla="*/ 1121583970 h 83"/>
                <a:gd name="T76" fmla="*/ 1203074023 w 146"/>
                <a:gd name="T77" fmla="*/ 1093188867 h 83"/>
                <a:gd name="T78" fmla="*/ 1188920786 w 146"/>
                <a:gd name="T79" fmla="*/ 1078995083 h 83"/>
                <a:gd name="T80" fmla="*/ 1146461076 w 146"/>
                <a:gd name="T81" fmla="*/ 993809773 h 83"/>
                <a:gd name="T82" fmla="*/ 1316307440 w 146"/>
                <a:gd name="T83" fmla="*/ 894426912 h 83"/>
                <a:gd name="T84" fmla="*/ 2066459080 w 146"/>
                <a:gd name="T85" fmla="*/ 795047819 h 83"/>
                <a:gd name="T86" fmla="*/ 1471996805 w 146"/>
                <a:gd name="T87" fmla="*/ 468511667 h 83"/>
                <a:gd name="T88" fmla="*/ 1330460677 w 146"/>
                <a:gd name="T89" fmla="*/ 298141048 h 83"/>
                <a:gd name="T90" fmla="*/ 1415383859 w 146"/>
                <a:gd name="T91" fmla="*/ 255552161 h 83"/>
                <a:gd name="T92" fmla="*/ 1486153804 w 146"/>
                <a:gd name="T93" fmla="*/ 255552161 h 83"/>
                <a:gd name="T94" fmla="*/ 1500307041 w 146"/>
                <a:gd name="T95" fmla="*/ 156169300 h 83"/>
                <a:gd name="T96" fmla="*/ 1316307440 w 146"/>
                <a:gd name="T97" fmla="*/ 170366851 h 83"/>
                <a:gd name="T98" fmla="*/ 1160614313 w 146"/>
                <a:gd name="T99" fmla="*/ 170366851 h 83"/>
                <a:gd name="T100" fmla="*/ 1174767549 w 146"/>
                <a:gd name="T101" fmla="*/ 227157058 h 83"/>
                <a:gd name="T102" fmla="*/ 1273843968 w 146"/>
                <a:gd name="T103" fmla="*/ 298141048 h 83"/>
                <a:gd name="T104" fmla="*/ 735998403 w 146"/>
                <a:gd name="T105" fmla="*/ 184564403 h 83"/>
                <a:gd name="T106" fmla="*/ 721845166 w 146"/>
                <a:gd name="T107" fmla="*/ 85185310 h 83"/>
                <a:gd name="T108" fmla="*/ 735998403 w 146"/>
                <a:gd name="T109" fmla="*/ 56790206 h 83"/>
                <a:gd name="T110" fmla="*/ 919998003 w 146"/>
                <a:gd name="T111" fmla="*/ 56790206 h 83"/>
                <a:gd name="T112" fmla="*/ 905844767 w 146"/>
                <a:gd name="T113" fmla="*/ 0 h 83"/>
                <a:gd name="T114" fmla="*/ 820921585 w 146"/>
                <a:gd name="T115" fmla="*/ 28395103 h 83"/>
                <a:gd name="T116" fmla="*/ 707691929 w 146"/>
                <a:gd name="T117" fmla="*/ 0 h 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6"/>
                <a:gd name="T178" fmla="*/ 0 h 83"/>
                <a:gd name="T179" fmla="*/ 146 w 146"/>
                <a:gd name="T180" fmla="*/ 83 h 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6" h="83">
                  <a:moveTo>
                    <a:pt x="98" y="58"/>
                  </a:moveTo>
                  <a:cubicBezTo>
                    <a:pt x="98" y="57"/>
                    <a:pt x="98" y="56"/>
                    <a:pt x="98" y="56"/>
                  </a:cubicBezTo>
                  <a:cubicBezTo>
                    <a:pt x="98" y="50"/>
                    <a:pt x="101" y="44"/>
                    <a:pt x="105" y="40"/>
                  </a:cubicBezTo>
                  <a:cubicBezTo>
                    <a:pt x="115" y="53"/>
                    <a:pt x="115" y="53"/>
                    <a:pt x="115" y="53"/>
                  </a:cubicBezTo>
                  <a:cubicBezTo>
                    <a:pt x="115" y="53"/>
                    <a:pt x="114" y="54"/>
                    <a:pt x="114" y="54"/>
                  </a:cubicBezTo>
                  <a:cubicBezTo>
                    <a:pt x="98" y="58"/>
                    <a:pt x="98" y="58"/>
                    <a:pt x="98" y="58"/>
                  </a:cubicBezTo>
                  <a:moveTo>
                    <a:pt x="27" y="77"/>
                  </a:moveTo>
                  <a:cubicBezTo>
                    <a:pt x="16" y="77"/>
                    <a:pt x="6" y="67"/>
                    <a:pt x="6" y="56"/>
                  </a:cubicBezTo>
                  <a:cubicBezTo>
                    <a:pt x="6" y="44"/>
                    <a:pt x="16" y="35"/>
                    <a:pt x="27" y="35"/>
                  </a:cubicBezTo>
                  <a:cubicBezTo>
                    <a:pt x="32" y="35"/>
                    <a:pt x="36" y="36"/>
                    <a:pt x="40" y="39"/>
                  </a:cubicBezTo>
                  <a:cubicBezTo>
                    <a:pt x="38" y="47"/>
                    <a:pt x="33" y="50"/>
                    <a:pt x="30" y="52"/>
                  </a:cubicBezTo>
                  <a:cubicBezTo>
                    <a:pt x="29" y="52"/>
                    <a:pt x="28" y="51"/>
                    <a:pt x="27" y="51"/>
                  </a:cubicBezTo>
                  <a:cubicBezTo>
                    <a:pt x="25" y="51"/>
                    <a:pt x="23" y="53"/>
                    <a:pt x="23" y="56"/>
                  </a:cubicBezTo>
                  <a:cubicBezTo>
                    <a:pt x="23" y="58"/>
                    <a:pt x="25" y="60"/>
                    <a:pt x="27" y="60"/>
                  </a:cubicBezTo>
                  <a:cubicBezTo>
                    <a:pt x="30" y="60"/>
                    <a:pt x="31" y="58"/>
                    <a:pt x="32" y="56"/>
                  </a:cubicBezTo>
                  <a:cubicBezTo>
                    <a:pt x="35" y="54"/>
                    <a:pt x="40" y="50"/>
                    <a:pt x="43" y="41"/>
                  </a:cubicBezTo>
                  <a:cubicBezTo>
                    <a:pt x="46" y="45"/>
                    <a:pt x="49" y="50"/>
                    <a:pt x="49" y="56"/>
                  </a:cubicBezTo>
                  <a:cubicBezTo>
                    <a:pt x="49" y="67"/>
                    <a:pt x="39" y="77"/>
                    <a:pt x="27" y="77"/>
                  </a:cubicBezTo>
                  <a:moveTo>
                    <a:pt x="118" y="51"/>
                  </a:moveTo>
                  <a:cubicBezTo>
                    <a:pt x="108" y="38"/>
                    <a:pt x="108" y="38"/>
                    <a:pt x="108" y="38"/>
                  </a:cubicBezTo>
                  <a:cubicBezTo>
                    <a:pt x="111" y="36"/>
                    <a:pt x="115" y="35"/>
                    <a:pt x="119" y="35"/>
                  </a:cubicBezTo>
                  <a:cubicBezTo>
                    <a:pt x="131" y="35"/>
                    <a:pt x="140" y="44"/>
                    <a:pt x="140" y="56"/>
                  </a:cubicBezTo>
                  <a:cubicBezTo>
                    <a:pt x="140" y="67"/>
                    <a:pt x="131" y="77"/>
                    <a:pt x="119" y="77"/>
                  </a:cubicBezTo>
                  <a:cubicBezTo>
                    <a:pt x="109" y="77"/>
                    <a:pt x="101" y="70"/>
                    <a:pt x="99" y="61"/>
                  </a:cubicBezTo>
                  <a:cubicBezTo>
                    <a:pt x="115" y="58"/>
                    <a:pt x="115" y="58"/>
                    <a:pt x="115" y="58"/>
                  </a:cubicBezTo>
                  <a:cubicBezTo>
                    <a:pt x="116" y="60"/>
                    <a:pt x="117" y="61"/>
                    <a:pt x="119" y="61"/>
                  </a:cubicBezTo>
                  <a:cubicBezTo>
                    <a:pt x="122" y="61"/>
                    <a:pt x="124" y="58"/>
                    <a:pt x="124" y="56"/>
                  </a:cubicBezTo>
                  <a:cubicBezTo>
                    <a:pt x="124" y="53"/>
                    <a:pt x="122" y="51"/>
                    <a:pt x="119" y="51"/>
                  </a:cubicBezTo>
                  <a:cubicBezTo>
                    <a:pt x="119" y="51"/>
                    <a:pt x="118" y="51"/>
                    <a:pt x="118" y="51"/>
                  </a:cubicBezTo>
                  <a:moveTo>
                    <a:pt x="86" y="60"/>
                  </a:moveTo>
                  <a:cubicBezTo>
                    <a:pt x="85" y="58"/>
                    <a:pt x="84" y="57"/>
                    <a:pt x="83" y="56"/>
                  </a:cubicBezTo>
                  <a:cubicBezTo>
                    <a:pt x="92" y="26"/>
                    <a:pt x="92" y="26"/>
                    <a:pt x="92" y="26"/>
                  </a:cubicBezTo>
                  <a:cubicBezTo>
                    <a:pt x="101" y="36"/>
                    <a:pt x="101" y="36"/>
                    <a:pt x="101" y="36"/>
                  </a:cubicBezTo>
                  <a:cubicBezTo>
                    <a:pt x="95" y="41"/>
                    <a:pt x="92" y="48"/>
                    <a:pt x="92" y="56"/>
                  </a:cubicBezTo>
                  <a:cubicBezTo>
                    <a:pt x="92" y="57"/>
                    <a:pt x="92" y="58"/>
                    <a:pt x="92" y="59"/>
                  </a:cubicBezTo>
                  <a:cubicBezTo>
                    <a:pt x="86" y="60"/>
                    <a:pt x="86" y="60"/>
                    <a:pt x="86" y="60"/>
                  </a:cubicBezTo>
                  <a:moveTo>
                    <a:pt x="75" y="56"/>
                  </a:moveTo>
                  <a:cubicBezTo>
                    <a:pt x="48" y="25"/>
                    <a:pt x="48" y="25"/>
                    <a:pt x="48" y="25"/>
                  </a:cubicBezTo>
                  <a:cubicBezTo>
                    <a:pt x="48" y="25"/>
                    <a:pt x="48" y="25"/>
                    <a:pt x="48" y="25"/>
                  </a:cubicBezTo>
                  <a:cubicBezTo>
                    <a:pt x="89" y="25"/>
                    <a:pt x="89" y="25"/>
                    <a:pt x="89" y="25"/>
                  </a:cubicBezTo>
                  <a:cubicBezTo>
                    <a:pt x="80" y="55"/>
                    <a:pt x="80" y="55"/>
                    <a:pt x="80" y="55"/>
                  </a:cubicBezTo>
                  <a:cubicBezTo>
                    <a:pt x="79" y="55"/>
                    <a:pt x="79" y="55"/>
                    <a:pt x="79" y="55"/>
                  </a:cubicBezTo>
                  <a:cubicBezTo>
                    <a:pt x="78" y="55"/>
                    <a:pt x="78" y="55"/>
                    <a:pt x="78" y="55"/>
                  </a:cubicBezTo>
                  <a:cubicBezTo>
                    <a:pt x="77" y="53"/>
                    <a:pt x="77" y="51"/>
                    <a:pt x="76" y="50"/>
                  </a:cubicBezTo>
                  <a:cubicBezTo>
                    <a:pt x="78" y="50"/>
                    <a:pt x="78" y="50"/>
                    <a:pt x="78" y="50"/>
                  </a:cubicBezTo>
                  <a:cubicBezTo>
                    <a:pt x="79" y="50"/>
                    <a:pt x="79" y="49"/>
                    <a:pt x="79" y="48"/>
                  </a:cubicBezTo>
                  <a:cubicBezTo>
                    <a:pt x="79" y="48"/>
                    <a:pt x="78" y="47"/>
                    <a:pt x="78" y="47"/>
                  </a:cubicBezTo>
                  <a:cubicBezTo>
                    <a:pt x="78" y="47"/>
                    <a:pt x="78" y="47"/>
                    <a:pt x="78" y="47"/>
                  </a:cubicBezTo>
                  <a:cubicBezTo>
                    <a:pt x="72" y="48"/>
                    <a:pt x="72" y="48"/>
                    <a:pt x="72" y="48"/>
                  </a:cubicBezTo>
                  <a:cubicBezTo>
                    <a:pt x="71" y="49"/>
                    <a:pt x="71" y="49"/>
                    <a:pt x="71" y="50"/>
                  </a:cubicBezTo>
                  <a:cubicBezTo>
                    <a:pt x="71" y="50"/>
                    <a:pt x="72" y="51"/>
                    <a:pt x="72" y="51"/>
                  </a:cubicBezTo>
                  <a:cubicBezTo>
                    <a:pt x="72" y="51"/>
                    <a:pt x="72" y="51"/>
                    <a:pt x="72" y="51"/>
                  </a:cubicBezTo>
                  <a:cubicBezTo>
                    <a:pt x="74" y="50"/>
                    <a:pt x="74" y="50"/>
                    <a:pt x="74" y="50"/>
                  </a:cubicBezTo>
                  <a:cubicBezTo>
                    <a:pt x="74" y="51"/>
                    <a:pt x="74" y="51"/>
                    <a:pt x="74" y="51"/>
                  </a:cubicBezTo>
                  <a:cubicBezTo>
                    <a:pt x="74" y="51"/>
                    <a:pt x="75" y="52"/>
                    <a:pt x="75" y="54"/>
                  </a:cubicBezTo>
                  <a:cubicBezTo>
                    <a:pt x="75" y="54"/>
                    <a:pt x="75" y="55"/>
                    <a:pt x="75" y="55"/>
                  </a:cubicBezTo>
                  <a:cubicBezTo>
                    <a:pt x="75" y="56"/>
                    <a:pt x="75" y="56"/>
                    <a:pt x="75" y="56"/>
                  </a:cubicBezTo>
                  <a:moveTo>
                    <a:pt x="50" y="0"/>
                  </a:moveTo>
                  <a:cubicBezTo>
                    <a:pt x="49" y="0"/>
                    <a:pt x="48" y="0"/>
                    <a:pt x="47" y="1"/>
                  </a:cubicBezTo>
                  <a:cubicBezTo>
                    <a:pt x="45" y="2"/>
                    <a:pt x="47" y="6"/>
                    <a:pt x="47" y="7"/>
                  </a:cubicBezTo>
                  <a:cubicBezTo>
                    <a:pt x="48" y="9"/>
                    <a:pt x="48" y="11"/>
                    <a:pt x="48" y="12"/>
                  </a:cubicBezTo>
                  <a:cubicBezTo>
                    <a:pt x="48" y="14"/>
                    <a:pt x="45" y="22"/>
                    <a:pt x="42" y="32"/>
                  </a:cubicBezTo>
                  <a:cubicBezTo>
                    <a:pt x="37" y="30"/>
                    <a:pt x="33" y="28"/>
                    <a:pt x="27" y="28"/>
                  </a:cubicBezTo>
                  <a:cubicBezTo>
                    <a:pt x="12" y="28"/>
                    <a:pt x="0" y="41"/>
                    <a:pt x="0" y="56"/>
                  </a:cubicBezTo>
                  <a:cubicBezTo>
                    <a:pt x="0" y="71"/>
                    <a:pt x="12" y="83"/>
                    <a:pt x="27" y="83"/>
                  </a:cubicBezTo>
                  <a:cubicBezTo>
                    <a:pt x="42" y="83"/>
                    <a:pt x="55" y="71"/>
                    <a:pt x="55" y="56"/>
                  </a:cubicBezTo>
                  <a:cubicBezTo>
                    <a:pt x="55" y="47"/>
                    <a:pt x="51" y="40"/>
                    <a:pt x="45" y="35"/>
                  </a:cubicBezTo>
                  <a:cubicBezTo>
                    <a:pt x="45" y="33"/>
                    <a:pt x="46" y="31"/>
                    <a:pt x="47" y="29"/>
                  </a:cubicBezTo>
                  <a:cubicBezTo>
                    <a:pt x="72" y="58"/>
                    <a:pt x="72" y="58"/>
                    <a:pt x="72" y="58"/>
                  </a:cubicBezTo>
                  <a:cubicBezTo>
                    <a:pt x="71" y="60"/>
                    <a:pt x="71" y="61"/>
                    <a:pt x="71" y="62"/>
                  </a:cubicBezTo>
                  <a:cubicBezTo>
                    <a:pt x="71" y="66"/>
                    <a:pt x="74" y="70"/>
                    <a:pt x="79" y="70"/>
                  </a:cubicBezTo>
                  <a:cubicBezTo>
                    <a:pt x="79" y="73"/>
                    <a:pt x="80" y="75"/>
                    <a:pt x="80" y="76"/>
                  </a:cubicBezTo>
                  <a:cubicBezTo>
                    <a:pt x="78" y="77"/>
                    <a:pt x="78" y="77"/>
                    <a:pt x="78" y="77"/>
                  </a:cubicBezTo>
                  <a:cubicBezTo>
                    <a:pt x="78" y="77"/>
                    <a:pt x="77" y="77"/>
                    <a:pt x="77" y="78"/>
                  </a:cubicBezTo>
                  <a:cubicBezTo>
                    <a:pt x="77" y="79"/>
                    <a:pt x="78" y="79"/>
                    <a:pt x="78" y="79"/>
                  </a:cubicBezTo>
                  <a:cubicBezTo>
                    <a:pt x="79" y="79"/>
                    <a:pt x="79" y="79"/>
                    <a:pt x="79" y="79"/>
                  </a:cubicBezTo>
                  <a:cubicBezTo>
                    <a:pt x="84" y="78"/>
                    <a:pt x="84" y="78"/>
                    <a:pt x="84" y="78"/>
                  </a:cubicBezTo>
                  <a:cubicBezTo>
                    <a:pt x="85" y="78"/>
                    <a:pt x="85" y="77"/>
                    <a:pt x="85" y="77"/>
                  </a:cubicBezTo>
                  <a:cubicBezTo>
                    <a:pt x="85" y="76"/>
                    <a:pt x="85" y="76"/>
                    <a:pt x="84" y="76"/>
                  </a:cubicBezTo>
                  <a:cubicBezTo>
                    <a:pt x="84" y="76"/>
                    <a:pt x="84" y="76"/>
                    <a:pt x="84" y="76"/>
                  </a:cubicBezTo>
                  <a:cubicBezTo>
                    <a:pt x="82" y="76"/>
                    <a:pt x="82" y="76"/>
                    <a:pt x="82" y="76"/>
                  </a:cubicBezTo>
                  <a:cubicBezTo>
                    <a:pt x="82" y="74"/>
                    <a:pt x="82" y="72"/>
                    <a:pt x="81" y="70"/>
                  </a:cubicBezTo>
                  <a:cubicBezTo>
                    <a:pt x="84" y="69"/>
                    <a:pt x="86" y="67"/>
                    <a:pt x="86" y="64"/>
                  </a:cubicBezTo>
                  <a:cubicBezTo>
                    <a:pt x="93" y="63"/>
                    <a:pt x="93" y="63"/>
                    <a:pt x="93" y="63"/>
                  </a:cubicBezTo>
                  <a:cubicBezTo>
                    <a:pt x="96" y="74"/>
                    <a:pt x="107" y="83"/>
                    <a:pt x="119" y="83"/>
                  </a:cubicBezTo>
                  <a:cubicBezTo>
                    <a:pt x="134" y="83"/>
                    <a:pt x="146" y="71"/>
                    <a:pt x="146" y="56"/>
                  </a:cubicBezTo>
                  <a:cubicBezTo>
                    <a:pt x="146" y="41"/>
                    <a:pt x="134" y="28"/>
                    <a:pt x="119" y="28"/>
                  </a:cubicBezTo>
                  <a:cubicBezTo>
                    <a:pt x="113" y="28"/>
                    <a:pt x="108" y="30"/>
                    <a:pt x="104" y="33"/>
                  </a:cubicBezTo>
                  <a:cubicBezTo>
                    <a:pt x="94" y="21"/>
                    <a:pt x="94" y="21"/>
                    <a:pt x="94" y="21"/>
                  </a:cubicBezTo>
                  <a:cubicBezTo>
                    <a:pt x="94" y="21"/>
                    <a:pt x="94" y="21"/>
                    <a:pt x="94" y="21"/>
                  </a:cubicBezTo>
                  <a:cubicBezTo>
                    <a:pt x="94" y="18"/>
                    <a:pt x="94" y="18"/>
                    <a:pt x="94" y="18"/>
                  </a:cubicBezTo>
                  <a:cubicBezTo>
                    <a:pt x="96" y="18"/>
                    <a:pt x="99" y="18"/>
                    <a:pt x="100" y="18"/>
                  </a:cubicBezTo>
                  <a:cubicBezTo>
                    <a:pt x="101" y="18"/>
                    <a:pt x="101" y="18"/>
                    <a:pt x="101" y="18"/>
                  </a:cubicBezTo>
                  <a:cubicBezTo>
                    <a:pt x="103" y="18"/>
                    <a:pt x="104" y="18"/>
                    <a:pt x="105" y="18"/>
                  </a:cubicBezTo>
                  <a:cubicBezTo>
                    <a:pt x="105" y="18"/>
                    <a:pt x="106" y="18"/>
                    <a:pt x="106" y="18"/>
                  </a:cubicBezTo>
                  <a:cubicBezTo>
                    <a:pt x="107" y="18"/>
                    <a:pt x="107" y="15"/>
                    <a:pt x="106" y="11"/>
                  </a:cubicBezTo>
                  <a:cubicBezTo>
                    <a:pt x="106" y="10"/>
                    <a:pt x="105" y="10"/>
                    <a:pt x="104" y="10"/>
                  </a:cubicBezTo>
                  <a:cubicBezTo>
                    <a:pt x="101" y="10"/>
                    <a:pt x="96" y="11"/>
                    <a:pt x="93" y="12"/>
                  </a:cubicBezTo>
                  <a:cubicBezTo>
                    <a:pt x="91" y="13"/>
                    <a:pt x="89" y="13"/>
                    <a:pt x="88" y="13"/>
                  </a:cubicBezTo>
                  <a:cubicBezTo>
                    <a:pt x="85" y="13"/>
                    <a:pt x="83" y="13"/>
                    <a:pt x="82" y="12"/>
                  </a:cubicBezTo>
                  <a:cubicBezTo>
                    <a:pt x="82" y="12"/>
                    <a:pt x="82" y="12"/>
                    <a:pt x="82" y="12"/>
                  </a:cubicBezTo>
                  <a:cubicBezTo>
                    <a:pt x="79" y="12"/>
                    <a:pt x="76" y="16"/>
                    <a:pt x="83" y="16"/>
                  </a:cubicBezTo>
                  <a:cubicBezTo>
                    <a:pt x="87" y="17"/>
                    <a:pt x="89" y="17"/>
                    <a:pt x="90" y="18"/>
                  </a:cubicBezTo>
                  <a:cubicBezTo>
                    <a:pt x="90" y="21"/>
                    <a:pt x="90" y="21"/>
                    <a:pt x="90" y="21"/>
                  </a:cubicBezTo>
                  <a:cubicBezTo>
                    <a:pt x="49" y="21"/>
                    <a:pt x="49" y="21"/>
                    <a:pt x="49" y="21"/>
                  </a:cubicBezTo>
                  <a:cubicBezTo>
                    <a:pt x="51" y="16"/>
                    <a:pt x="52" y="13"/>
                    <a:pt x="52" y="13"/>
                  </a:cubicBezTo>
                  <a:cubicBezTo>
                    <a:pt x="52" y="12"/>
                    <a:pt x="52" y="12"/>
                    <a:pt x="52" y="12"/>
                  </a:cubicBezTo>
                  <a:cubicBezTo>
                    <a:pt x="52" y="12"/>
                    <a:pt x="52" y="8"/>
                    <a:pt x="51" y="6"/>
                  </a:cubicBezTo>
                  <a:cubicBezTo>
                    <a:pt x="50" y="5"/>
                    <a:pt x="50" y="4"/>
                    <a:pt x="50" y="3"/>
                  </a:cubicBezTo>
                  <a:cubicBezTo>
                    <a:pt x="50" y="4"/>
                    <a:pt x="51" y="4"/>
                    <a:pt x="52" y="4"/>
                  </a:cubicBezTo>
                  <a:cubicBezTo>
                    <a:pt x="54" y="5"/>
                    <a:pt x="56" y="5"/>
                    <a:pt x="58" y="5"/>
                  </a:cubicBezTo>
                  <a:cubicBezTo>
                    <a:pt x="62" y="5"/>
                    <a:pt x="64" y="4"/>
                    <a:pt x="65" y="4"/>
                  </a:cubicBezTo>
                  <a:cubicBezTo>
                    <a:pt x="66" y="4"/>
                    <a:pt x="66" y="3"/>
                    <a:pt x="66" y="2"/>
                  </a:cubicBezTo>
                  <a:cubicBezTo>
                    <a:pt x="65" y="1"/>
                    <a:pt x="65" y="0"/>
                    <a:pt x="64" y="0"/>
                  </a:cubicBezTo>
                  <a:cubicBezTo>
                    <a:pt x="64" y="0"/>
                    <a:pt x="63" y="1"/>
                    <a:pt x="63" y="1"/>
                  </a:cubicBezTo>
                  <a:cubicBezTo>
                    <a:pt x="63" y="1"/>
                    <a:pt x="61" y="2"/>
                    <a:pt x="58" y="2"/>
                  </a:cubicBezTo>
                  <a:cubicBezTo>
                    <a:pt x="57" y="2"/>
                    <a:pt x="55" y="1"/>
                    <a:pt x="54" y="1"/>
                  </a:cubicBezTo>
                  <a:cubicBezTo>
                    <a:pt x="53" y="0"/>
                    <a:pt x="51" y="0"/>
                    <a:pt x="5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22" name="Freeform 405"/>
            <p:cNvSpPr>
              <a:spLocks noChangeArrowheads="1"/>
            </p:cNvSpPr>
            <p:nvPr/>
          </p:nvSpPr>
          <p:spPr bwMode="auto">
            <a:xfrm>
              <a:off x="2987675" y="3813175"/>
              <a:ext cx="1" cy="3175"/>
            </a:xfrm>
            <a:custGeom>
              <a:avLst/>
              <a:gdLst>
                <a:gd name="T0" fmla="*/ 0 w 1"/>
                <a:gd name="T1" fmla="*/ 0 h 2"/>
                <a:gd name="T2" fmla="*/ 0 w 1"/>
                <a:gd name="T3" fmla="*/ 5040313 h 2"/>
                <a:gd name="T4" fmla="*/ 0 w 1"/>
                <a:gd name="T5" fmla="*/ 0 h 2"/>
                <a:gd name="T6" fmla="*/ 0 60000 65536"/>
                <a:gd name="T7" fmla="*/ 0 60000 65536"/>
                <a:gd name="T8" fmla="*/ 0 60000 65536"/>
                <a:gd name="T9" fmla="*/ 0 w 1"/>
                <a:gd name="T10" fmla="*/ 0 h 2"/>
                <a:gd name="T11" fmla="*/ 1 w 1"/>
                <a:gd name="T12" fmla="*/ 2 h 2"/>
              </a:gdLst>
              <a:ahLst/>
              <a:cxnLst>
                <a:cxn ang="T6">
                  <a:pos x="T0" y="T1"/>
                </a:cxn>
                <a:cxn ang="T7">
                  <a:pos x="T2" y="T3"/>
                </a:cxn>
                <a:cxn ang="T8">
                  <a:pos x="T4" y="T5"/>
                </a:cxn>
              </a:cxnLst>
              <a:rect l="T9" t="T10" r="T11" b="T12"/>
              <a:pathLst>
                <a:path w="1" h="2">
                  <a:moveTo>
                    <a:pt x="0" y="0"/>
                  </a:moveTo>
                  <a:lnTo>
                    <a:pt x="0"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23" name="Freeform 406"/>
            <p:cNvSpPr>
              <a:spLocks noChangeArrowheads="1"/>
            </p:cNvSpPr>
            <p:nvPr/>
          </p:nvSpPr>
          <p:spPr bwMode="auto">
            <a:xfrm>
              <a:off x="2987675" y="3813175"/>
              <a:ext cx="1" cy="3175"/>
            </a:xfrm>
            <a:custGeom>
              <a:avLst/>
              <a:gdLst>
                <a:gd name="T0" fmla="*/ 0 w 1"/>
                <a:gd name="T1" fmla="*/ 0 h 2"/>
                <a:gd name="T2" fmla="*/ 0 w 1"/>
                <a:gd name="T3" fmla="*/ 5040313 h 2"/>
                <a:gd name="T4" fmla="*/ 0 w 1"/>
                <a:gd name="T5" fmla="*/ 0 h 2"/>
                <a:gd name="T6" fmla="*/ 0 60000 65536"/>
                <a:gd name="T7" fmla="*/ 0 60000 65536"/>
                <a:gd name="T8" fmla="*/ 0 60000 65536"/>
                <a:gd name="T9" fmla="*/ 0 w 1"/>
                <a:gd name="T10" fmla="*/ 0 h 2"/>
                <a:gd name="T11" fmla="*/ 1 w 1"/>
                <a:gd name="T12" fmla="*/ 2 h 2"/>
              </a:gdLst>
              <a:ahLst/>
              <a:cxnLst>
                <a:cxn ang="T6">
                  <a:pos x="T0" y="T1"/>
                </a:cxn>
                <a:cxn ang="T7">
                  <a:pos x="T2" y="T3"/>
                </a:cxn>
                <a:cxn ang="T8">
                  <a:pos x="T4" y="T5"/>
                </a:cxn>
              </a:cxnLst>
              <a:rect l="T9" t="T10" r="T11" b="T12"/>
              <a:pathLst>
                <a:path w="1" h="2">
                  <a:moveTo>
                    <a:pt x="0" y="0"/>
                  </a:move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24" name="Freeform 407"/>
            <p:cNvSpPr>
              <a:spLocks noEditPoints="1" noChangeArrowheads="1"/>
            </p:cNvSpPr>
            <p:nvPr/>
          </p:nvSpPr>
          <p:spPr bwMode="auto">
            <a:xfrm>
              <a:off x="2987675" y="3459163"/>
              <a:ext cx="314325" cy="354013"/>
            </a:xfrm>
            <a:custGeom>
              <a:avLst/>
              <a:gdLst>
                <a:gd name="T0" fmla="*/ 0 w 84"/>
                <a:gd name="T1" fmla="*/ 1333246853 h 94"/>
                <a:gd name="T2" fmla="*/ 0 w 84"/>
                <a:gd name="T3" fmla="*/ 1333246853 h 94"/>
                <a:gd name="T4" fmla="*/ 0 w 84"/>
                <a:gd name="T5" fmla="*/ 1333246853 h 94"/>
                <a:gd name="T6" fmla="*/ 14002430 w 84"/>
                <a:gd name="T7" fmla="*/ 1319063736 h 94"/>
                <a:gd name="T8" fmla="*/ 350057017 w 84"/>
                <a:gd name="T9" fmla="*/ 865192708 h 94"/>
                <a:gd name="T10" fmla="*/ 350057017 w 84"/>
                <a:gd name="T11" fmla="*/ 836826474 h 94"/>
                <a:gd name="T12" fmla="*/ 392064308 w 84"/>
                <a:gd name="T13" fmla="*/ 794273359 h 94"/>
                <a:gd name="T14" fmla="*/ 434071599 w 84"/>
                <a:gd name="T15" fmla="*/ 836826474 h 94"/>
                <a:gd name="T16" fmla="*/ 392064308 w 84"/>
                <a:gd name="T17" fmla="*/ 879375824 h 94"/>
                <a:gd name="T18" fmla="*/ 378061878 w 84"/>
                <a:gd name="T19" fmla="*/ 879375824 h 94"/>
                <a:gd name="T20" fmla="*/ 14002430 w 84"/>
                <a:gd name="T21" fmla="*/ 1319063736 h 94"/>
                <a:gd name="T22" fmla="*/ 938155350 w 84"/>
                <a:gd name="T23" fmla="*/ 0 h 94"/>
                <a:gd name="T24" fmla="*/ 84014582 w 84"/>
                <a:gd name="T25" fmla="*/ 624072194 h 94"/>
                <a:gd name="T26" fmla="*/ 0 w 84"/>
                <a:gd name="T27" fmla="*/ 1333246853 h 94"/>
                <a:gd name="T28" fmla="*/ 644104313 w 84"/>
                <a:gd name="T29" fmla="*/ 1077943222 h 94"/>
                <a:gd name="T30" fmla="*/ 686111604 w 84"/>
                <a:gd name="T31" fmla="*/ 1077943222 h 94"/>
                <a:gd name="T32" fmla="*/ 1176192924 w 84"/>
                <a:gd name="T33" fmla="*/ 170201165 h 94"/>
                <a:gd name="T34" fmla="*/ 938155350 w 84"/>
                <a:gd name="T35" fmla="*/ 0 h 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94"/>
                <a:gd name="T56" fmla="*/ 84 w 84"/>
                <a:gd name="T57" fmla="*/ 94 h 9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94">
                  <a:moveTo>
                    <a:pt x="0" y="94"/>
                  </a:moveTo>
                  <a:cubicBezTo>
                    <a:pt x="0" y="94"/>
                    <a:pt x="0" y="94"/>
                    <a:pt x="0" y="94"/>
                  </a:cubicBezTo>
                  <a:cubicBezTo>
                    <a:pt x="0" y="94"/>
                    <a:pt x="0" y="94"/>
                    <a:pt x="0" y="94"/>
                  </a:cubicBezTo>
                  <a:moveTo>
                    <a:pt x="1" y="93"/>
                  </a:moveTo>
                  <a:cubicBezTo>
                    <a:pt x="25" y="61"/>
                    <a:pt x="25" y="61"/>
                    <a:pt x="25" y="61"/>
                  </a:cubicBezTo>
                  <a:cubicBezTo>
                    <a:pt x="25" y="60"/>
                    <a:pt x="25" y="60"/>
                    <a:pt x="25" y="59"/>
                  </a:cubicBezTo>
                  <a:cubicBezTo>
                    <a:pt x="25" y="57"/>
                    <a:pt x="26" y="56"/>
                    <a:pt x="28" y="56"/>
                  </a:cubicBezTo>
                  <a:cubicBezTo>
                    <a:pt x="30" y="56"/>
                    <a:pt x="31" y="57"/>
                    <a:pt x="31" y="59"/>
                  </a:cubicBezTo>
                  <a:cubicBezTo>
                    <a:pt x="31" y="61"/>
                    <a:pt x="30" y="62"/>
                    <a:pt x="28" y="62"/>
                  </a:cubicBezTo>
                  <a:cubicBezTo>
                    <a:pt x="27" y="62"/>
                    <a:pt x="27" y="62"/>
                    <a:pt x="27" y="62"/>
                  </a:cubicBezTo>
                  <a:cubicBezTo>
                    <a:pt x="1" y="93"/>
                    <a:pt x="1" y="93"/>
                    <a:pt x="1" y="93"/>
                  </a:cubicBezTo>
                  <a:moveTo>
                    <a:pt x="67" y="0"/>
                  </a:moveTo>
                  <a:cubicBezTo>
                    <a:pt x="47" y="35"/>
                    <a:pt x="6" y="44"/>
                    <a:pt x="6" y="44"/>
                  </a:cubicBezTo>
                  <a:cubicBezTo>
                    <a:pt x="14" y="76"/>
                    <a:pt x="1" y="93"/>
                    <a:pt x="0" y="94"/>
                  </a:cubicBezTo>
                  <a:cubicBezTo>
                    <a:pt x="14" y="77"/>
                    <a:pt x="38" y="76"/>
                    <a:pt x="46" y="76"/>
                  </a:cubicBezTo>
                  <a:cubicBezTo>
                    <a:pt x="48" y="76"/>
                    <a:pt x="49" y="76"/>
                    <a:pt x="49" y="76"/>
                  </a:cubicBezTo>
                  <a:cubicBezTo>
                    <a:pt x="44" y="49"/>
                    <a:pt x="84" y="12"/>
                    <a:pt x="84" y="12"/>
                  </a:cubicBezTo>
                  <a:cubicBezTo>
                    <a:pt x="78" y="1"/>
                    <a:pt x="67" y="0"/>
                    <a:pt x="6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25" name="Freeform 408"/>
            <p:cNvSpPr>
              <a:spLocks noChangeArrowheads="1"/>
            </p:cNvSpPr>
            <p:nvPr/>
          </p:nvSpPr>
          <p:spPr bwMode="auto">
            <a:xfrm>
              <a:off x="3235325" y="3330575"/>
              <a:ext cx="187325" cy="180975"/>
            </a:xfrm>
            <a:custGeom>
              <a:avLst/>
              <a:gdLst>
                <a:gd name="T0" fmla="*/ 266690856 w 50"/>
                <a:gd name="T1" fmla="*/ 0 h 48"/>
                <a:gd name="T2" fmla="*/ 0 w 50"/>
                <a:gd name="T3" fmla="*/ 412242198 h 48"/>
                <a:gd name="T4" fmla="*/ 350908430 w 50"/>
                <a:gd name="T5" fmla="*/ 682332305 h 48"/>
                <a:gd name="T6" fmla="*/ 701813113 w 50"/>
                <a:gd name="T7" fmla="*/ 355382116 h 48"/>
                <a:gd name="T8" fmla="*/ 266690856 w 50"/>
                <a:gd name="T9" fmla="*/ 0 h 48"/>
                <a:gd name="T10" fmla="*/ 0 60000 65536"/>
                <a:gd name="T11" fmla="*/ 0 60000 65536"/>
                <a:gd name="T12" fmla="*/ 0 60000 65536"/>
                <a:gd name="T13" fmla="*/ 0 60000 65536"/>
                <a:gd name="T14" fmla="*/ 0 60000 65536"/>
                <a:gd name="T15" fmla="*/ 0 w 50"/>
                <a:gd name="T16" fmla="*/ 0 h 48"/>
                <a:gd name="T17" fmla="*/ 50 w 50"/>
                <a:gd name="T18" fmla="*/ 48 h 48"/>
              </a:gdLst>
              <a:ahLst/>
              <a:cxnLst>
                <a:cxn ang="T10">
                  <a:pos x="T0" y="T1"/>
                </a:cxn>
                <a:cxn ang="T11">
                  <a:pos x="T2" y="T3"/>
                </a:cxn>
                <a:cxn ang="T12">
                  <a:pos x="T4" y="T5"/>
                </a:cxn>
                <a:cxn ang="T13">
                  <a:pos x="T6" y="T7"/>
                </a:cxn>
                <a:cxn ang="T14">
                  <a:pos x="T8" y="T9"/>
                </a:cxn>
              </a:cxnLst>
              <a:rect l="T15" t="T16" r="T17" b="T18"/>
              <a:pathLst>
                <a:path w="50" h="48">
                  <a:moveTo>
                    <a:pt x="19" y="0"/>
                  </a:moveTo>
                  <a:cubicBezTo>
                    <a:pt x="0" y="29"/>
                    <a:pt x="0" y="29"/>
                    <a:pt x="0" y="29"/>
                  </a:cubicBezTo>
                  <a:cubicBezTo>
                    <a:pt x="0" y="29"/>
                    <a:pt x="18" y="29"/>
                    <a:pt x="25" y="48"/>
                  </a:cubicBezTo>
                  <a:cubicBezTo>
                    <a:pt x="50" y="25"/>
                    <a:pt x="50" y="25"/>
                    <a:pt x="50" y="25"/>
                  </a:cubicBezTo>
                  <a:cubicBezTo>
                    <a:pt x="50" y="25"/>
                    <a:pt x="39" y="2"/>
                    <a:pt x="1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26" name="Rectangle 409"/>
            <p:cNvSpPr>
              <a:spLocks noChangeArrowheads="1"/>
            </p:cNvSpPr>
            <p:nvPr/>
          </p:nvSpPr>
          <p:spPr bwMode="auto">
            <a:xfrm>
              <a:off x="2982912" y="3827463"/>
              <a:ext cx="390525" cy="111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8627" name="Rectangle 410"/>
            <p:cNvSpPr>
              <a:spLocks noChangeArrowheads="1"/>
            </p:cNvSpPr>
            <p:nvPr/>
          </p:nvSpPr>
          <p:spPr bwMode="auto">
            <a:xfrm>
              <a:off x="2982912" y="3827463"/>
              <a:ext cx="3905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8628" name="Rectangle 411"/>
            <p:cNvSpPr>
              <a:spLocks noChangeArrowheads="1"/>
            </p:cNvSpPr>
            <p:nvPr/>
          </p:nvSpPr>
          <p:spPr bwMode="auto">
            <a:xfrm>
              <a:off x="1063625" y="2071688"/>
              <a:ext cx="288925" cy="2968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8629" name="Rectangle 412"/>
            <p:cNvSpPr>
              <a:spLocks noChangeArrowheads="1"/>
            </p:cNvSpPr>
            <p:nvPr/>
          </p:nvSpPr>
          <p:spPr bwMode="auto">
            <a:xfrm>
              <a:off x="1063625" y="2071688"/>
              <a:ext cx="288925" cy="296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8630" name="Freeform 413"/>
            <p:cNvSpPr>
              <a:spLocks noEditPoints="1" noChangeArrowheads="1"/>
            </p:cNvSpPr>
            <p:nvPr/>
          </p:nvSpPr>
          <p:spPr bwMode="auto">
            <a:xfrm>
              <a:off x="1033462" y="1916113"/>
              <a:ext cx="354012" cy="474663"/>
            </a:xfrm>
            <a:custGeom>
              <a:avLst/>
              <a:gdLst>
                <a:gd name="T0" fmla="*/ 42841802 w 223"/>
                <a:gd name="T1" fmla="*/ 234375572 h 299"/>
                <a:gd name="T2" fmla="*/ 519151454 w 223"/>
                <a:gd name="T3" fmla="*/ 723286399 h 299"/>
                <a:gd name="T4" fmla="*/ 17640275 w 223"/>
                <a:gd name="T5" fmla="*/ 221773984 h 299"/>
                <a:gd name="T6" fmla="*/ 65523970 w 223"/>
                <a:gd name="T7" fmla="*/ 78125720 h 299"/>
                <a:gd name="T8" fmla="*/ 17640275 w 223"/>
                <a:gd name="T9" fmla="*/ 221773984 h 299"/>
                <a:gd name="T10" fmla="*/ 78123940 w 223"/>
                <a:gd name="T11" fmla="*/ 17641906 h 299"/>
                <a:gd name="T12" fmla="*/ 126007635 w 223"/>
                <a:gd name="T13" fmla="*/ 161290170 h 299"/>
                <a:gd name="T14" fmla="*/ 136088245 w 223"/>
                <a:gd name="T15" fmla="*/ 161290170 h 299"/>
                <a:gd name="T16" fmla="*/ 183970353 w 223"/>
                <a:gd name="T17" fmla="*/ 17641906 h 299"/>
                <a:gd name="T18" fmla="*/ 136088245 w 223"/>
                <a:gd name="T19" fmla="*/ 161290170 h 299"/>
                <a:gd name="T20" fmla="*/ 204131574 w 223"/>
                <a:gd name="T21" fmla="*/ 17641906 h 299"/>
                <a:gd name="T22" fmla="*/ 244454017 w 223"/>
                <a:gd name="T23" fmla="*/ 161290170 h 299"/>
                <a:gd name="T24" fmla="*/ 262095880 w 223"/>
                <a:gd name="T25" fmla="*/ 161290170 h 299"/>
                <a:gd name="T26" fmla="*/ 309977987 w 223"/>
                <a:gd name="T27" fmla="*/ 17641906 h 299"/>
                <a:gd name="T28" fmla="*/ 262095880 w 223"/>
                <a:gd name="T29" fmla="*/ 161290170 h 299"/>
                <a:gd name="T30" fmla="*/ 322579544 w 223"/>
                <a:gd name="T31" fmla="*/ 17641906 h 299"/>
                <a:gd name="T32" fmla="*/ 370461652 w 223"/>
                <a:gd name="T33" fmla="*/ 161290170 h 299"/>
                <a:gd name="T34" fmla="*/ 383063209 w 223"/>
                <a:gd name="T35" fmla="*/ 161290170 h 299"/>
                <a:gd name="T36" fmla="*/ 428425957 w 223"/>
                <a:gd name="T37" fmla="*/ 17641906 h 299"/>
                <a:gd name="T38" fmla="*/ 383063209 w 223"/>
                <a:gd name="T39" fmla="*/ 161290170 h 299"/>
                <a:gd name="T40" fmla="*/ 441025927 w 223"/>
                <a:gd name="T41" fmla="*/ 17641906 h 299"/>
                <a:gd name="T42" fmla="*/ 488909622 w 223"/>
                <a:gd name="T43" fmla="*/ 161290170 h 299"/>
                <a:gd name="T44" fmla="*/ 493949927 w 223"/>
                <a:gd name="T45" fmla="*/ 161290170 h 299"/>
                <a:gd name="T46" fmla="*/ 541832035 w 223"/>
                <a:gd name="T47" fmla="*/ 17641906 h 299"/>
                <a:gd name="T48" fmla="*/ 493949927 w 223"/>
                <a:gd name="T49" fmla="*/ 161290170 h 299"/>
                <a:gd name="T50" fmla="*/ 83164245 w 223"/>
                <a:gd name="T51" fmla="*/ 0 h 299"/>
                <a:gd name="T52" fmla="*/ 0 w 223"/>
                <a:gd name="T53" fmla="*/ 252015890 h 299"/>
                <a:gd name="T54" fmla="*/ 17640275 w 223"/>
                <a:gd name="T55" fmla="*/ 317540022 h 299"/>
                <a:gd name="T56" fmla="*/ 0 w 223"/>
                <a:gd name="T57" fmla="*/ 753528306 h 299"/>
                <a:gd name="T58" fmla="*/ 561993256 w 223"/>
                <a:gd name="T59" fmla="*/ 435988284 h 299"/>
                <a:gd name="T60" fmla="*/ 536791729 w 223"/>
                <a:gd name="T61" fmla="*/ 199093347 h 299"/>
                <a:gd name="T62" fmla="*/ 561993256 w 223"/>
                <a:gd name="T63" fmla="*/ 0 h 29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3"/>
                <a:gd name="T97" fmla="*/ 0 h 299"/>
                <a:gd name="T98" fmla="*/ 223 w 223"/>
                <a:gd name="T99" fmla="*/ 299 h 29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3" h="299">
                  <a:moveTo>
                    <a:pt x="17" y="287"/>
                  </a:moveTo>
                  <a:lnTo>
                    <a:pt x="17" y="93"/>
                  </a:lnTo>
                  <a:lnTo>
                    <a:pt x="206" y="93"/>
                  </a:lnTo>
                  <a:lnTo>
                    <a:pt x="206" y="287"/>
                  </a:lnTo>
                  <a:lnTo>
                    <a:pt x="17" y="287"/>
                  </a:lnTo>
                  <a:close/>
                  <a:moveTo>
                    <a:pt x="7" y="88"/>
                  </a:moveTo>
                  <a:lnTo>
                    <a:pt x="7" y="31"/>
                  </a:lnTo>
                  <a:lnTo>
                    <a:pt x="26" y="31"/>
                  </a:lnTo>
                  <a:lnTo>
                    <a:pt x="26" y="88"/>
                  </a:lnTo>
                  <a:lnTo>
                    <a:pt x="7" y="88"/>
                  </a:lnTo>
                  <a:close/>
                  <a:moveTo>
                    <a:pt x="31" y="64"/>
                  </a:moveTo>
                  <a:lnTo>
                    <a:pt x="31" y="7"/>
                  </a:lnTo>
                  <a:lnTo>
                    <a:pt x="50" y="7"/>
                  </a:lnTo>
                  <a:lnTo>
                    <a:pt x="50" y="64"/>
                  </a:lnTo>
                  <a:lnTo>
                    <a:pt x="31" y="64"/>
                  </a:lnTo>
                  <a:close/>
                  <a:moveTo>
                    <a:pt x="54" y="64"/>
                  </a:moveTo>
                  <a:lnTo>
                    <a:pt x="54" y="7"/>
                  </a:lnTo>
                  <a:lnTo>
                    <a:pt x="73" y="7"/>
                  </a:lnTo>
                  <a:lnTo>
                    <a:pt x="73" y="64"/>
                  </a:lnTo>
                  <a:lnTo>
                    <a:pt x="54" y="64"/>
                  </a:lnTo>
                  <a:close/>
                  <a:moveTo>
                    <a:pt x="81" y="64"/>
                  </a:moveTo>
                  <a:lnTo>
                    <a:pt x="81" y="7"/>
                  </a:lnTo>
                  <a:lnTo>
                    <a:pt x="97" y="7"/>
                  </a:lnTo>
                  <a:lnTo>
                    <a:pt x="97" y="64"/>
                  </a:lnTo>
                  <a:lnTo>
                    <a:pt x="81" y="64"/>
                  </a:lnTo>
                  <a:close/>
                  <a:moveTo>
                    <a:pt x="104" y="64"/>
                  </a:moveTo>
                  <a:lnTo>
                    <a:pt x="104" y="7"/>
                  </a:lnTo>
                  <a:lnTo>
                    <a:pt x="123" y="7"/>
                  </a:lnTo>
                  <a:lnTo>
                    <a:pt x="123" y="64"/>
                  </a:lnTo>
                  <a:lnTo>
                    <a:pt x="104" y="64"/>
                  </a:lnTo>
                  <a:close/>
                  <a:moveTo>
                    <a:pt x="128" y="64"/>
                  </a:moveTo>
                  <a:lnTo>
                    <a:pt x="128" y="7"/>
                  </a:lnTo>
                  <a:lnTo>
                    <a:pt x="147" y="7"/>
                  </a:lnTo>
                  <a:lnTo>
                    <a:pt x="147" y="64"/>
                  </a:lnTo>
                  <a:lnTo>
                    <a:pt x="128" y="64"/>
                  </a:lnTo>
                  <a:close/>
                  <a:moveTo>
                    <a:pt x="152" y="64"/>
                  </a:moveTo>
                  <a:lnTo>
                    <a:pt x="152" y="7"/>
                  </a:lnTo>
                  <a:lnTo>
                    <a:pt x="170" y="7"/>
                  </a:lnTo>
                  <a:lnTo>
                    <a:pt x="170" y="64"/>
                  </a:lnTo>
                  <a:lnTo>
                    <a:pt x="152" y="64"/>
                  </a:lnTo>
                  <a:close/>
                  <a:moveTo>
                    <a:pt x="175" y="64"/>
                  </a:moveTo>
                  <a:lnTo>
                    <a:pt x="175" y="7"/>
                  </a:lnTo>
                  <a:lnTo>
                    <a:pt x="194" y="7"/>
                  </a:lnTo>
                  <a:lnTo>
                    <a:pt x="194" y="64"/>
                  </a:lnTo>
                  <a:lnTo>
                    <a:pt x="175" y="64"/>
                  </a:lnTo>
                  <a:close/>
                  <a:moveTo>
                    <a:pt x="196" y="64"/>
                  </a:moveTo>
                  <a:lnTo>
                    <a:pt x="196" y="7"/>
                  </a:lnTo>
                  <a:lnTo>
                    <a:pt x="215" y="7"/>
                  </a:lnTo>
                  <a:lnTo>
                    <a:pt x="215" y="64"/>
                  </a:lnTo>
                  <a:lnTo>
                    <a:pt x="196" y="64"/>
                  </a:lnTo>
                  <a:close/>
                  <a:moveTo>
                    <a:pt x="223" y="0"/>
                  </a:moveTo>
                  <a:lnTo>
                    <a:pt x="33" y="0"/>
                  </a:lnTo>
                  <a:lnTo>
                    <a:pt x="0" y="34"/>
                  </a:lnTo>
                  <a:lnTo>
                    <a:pt x="0" y="100"/>
                  </a:lnTo>
                  <a:lnTo>
                    <a:pt x="7" y="100"/>
                  </a:lnTo>
                  <a:lnTo>
                    <a:pt x="7" y="126"/>
                  </a:lnTo>
                  <a:lnTo>
                    <a:pt x="0" y="126"/>
                  </a:lnTo>
                  <a:lnTo>
                    <a:pt x="0" y="299"/>
                  </a:lnTo>
                  <a:lnTo>
                    <a:pt x="223" y="299"/>
                  </a:lnTo>
                  <a:lnTo>
                    <a:pt x="223" y="173"/>
                  </a:lnTo>
                  <a:lnTo>
                    <a:pt x="213" y="173"/>
                  </a:lnTo>
                  <a:lnTo>
                    <a:pt x="213" y="79"/>
                  </a:lnTo>
                  <a:lnTo>
                    <a:pt x="223" y="79"/>
                  </a:lnTo>
                  <a:lnTo>
                    <a:pt x="223"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31" name="Freeform 414"/>
            <p:cNvSpPr>
              <a:spLocks noEditPoints="1" noChangeArrowheads="1"/>
            </p:cNvSpPr>
            <p:nvPr/>
          </p:nvSpPr>
          <p:spPr bwMode="auto">
            <a:xfrm>
              <a:off x="1033462" y="1916113"/>
              <a:ext cx="354012" cy="474663"/>
            </a:xfrm>
            <a:custGeom>
              <a:avLst/>
              <a:gdLst>
                <a:gd name="T0" fmla="*/ 42841802 w 223"/>
                <a:gd name="T1" fmla="*/ 234375572 h 299"/>
                <a:gd name="T2" fmla="*/ 519151454 w 223"/>
                <a:gd name="T3" fmla="*/ 723286399 h 299"/>
                <a:gd name="T4" fmla="*/ 17640275 w 223"/>
                <a:gd name="T5" fmla="*/ 221773984 h 299"/>
                <a:gd name="T6" fmla="*/ 65523970 w 223"/>
                <a:gd name="T7" fmla="*/ 78125720 h 299"/>
                <a:gd name="T8" fmla="*/ 17640275 w 223"/>
                <a:gd name="T9" fmla="*/ 221773984 h 299"/>
                <a:gd name="T10" fmla="*/ 78123940 w 223"/>
                <a:gd name="T11" fmla="*/ 17641906 h 299"/>
                <a:gd name="T12" fmla="*/ 126007635 w 223"/>
                <a:gd name="T13" fmla="*/ 161290170 h 299"/>
                <a:gd name="T14" fmla="*/ 136088245 w 223"/>
                <a:gd name="T15" fmla="*/ 161290170 h 299"/>
                <a:gd name="T16" fmla="*/ 183970353 w 223"/>
                <a:gd name="T17" fmla="*/ 17641906 h 299"/>
                <a:gd name="T18" fmla="*/ 136088245 w 223"/>
                <a:gd name="T19" fmla="*/ 161290170 h 299"/>
                <a:gd name="T20" fmla="*/ 204131574 w 223"/>
                <a:gd name="T21" fmla="*/ 17641906 h 299"/>
                <a:gd name="T22" fmla="*/ 244454017 w 223"/>
                <a:gd name="T23" fmla="*/ 161290170 h 299"/>
                <a:gd name="T24" fmla="*/ 262095880 w 223"/>
                <a:gd name="T25" fmla="*/ 161290170 h 299"/>
                <a:gd name="T26" fmla="*/ 309977987 w 223"/>
                <a:gd name="T27" fmla="*/ 17641906 h 299"/>
                <a:gd name="T28" fmla="*/ 262095880 w 223"/>
                <a:gd name="T29" fmla="*/ 161290170 h 299"/>
                <a:gd name="T30" fmla="*/ 322579544 w 223"/>
                <a:gd name="T31" fmla="*/ 17641906 h 299"/>
                <a:gd name="T32" fmla="*/ 370461652 w 223"/>
                <a:gd name="T33" fmla="*/ 161290170 h 299"/>
                <a:gd name="T34" fmla="*/ 383063209 w 223"/>
                <a:gd name="T35" fmla="*/ 161290170 h 299"/>
                <a:gd name="T36" fmla="*/ 428425957 w 223"/>
                <a:gd name="T37" fmla="*/ 17641906 h 299"/>
                <a:gd name="T38" fmla="*/ 383063209 w 223"/>
                <a:gd name="T39" fmla="*/ 161290170 h 299"/>
                <a:gd name="T40" fmla="*/ 441025927 w 223"/>
                <a:gd name="T41" fmla="*/ 17641906 h 299"/>
                <a:gd name="T42" fmla="*/ 488909622 w 223"/>
                <a:gd name="T43" fmla="*/ 161290170 h 299"/>
                <a:gd name="T44" fmla="*/ 493949927 w 223"/>
                <a:gd name="T45" fmla="*/ 161290170 h 299"/>
                <a:gd name="T46" fmla="*/ 541832035 w 223"/>
                <a:gd name="T47" fmla="*/ 17641906 h 299"/>
                <a:gd name="T48" fmla="*/ 493949927 w 223"/>
                <a:gd name="T49" fmla="*/ 161290170 h 299"/>
                <a:gd name="T50" fmla="*/ 83164245 w 223"/>
                <a:gd name="T51" fmla="*/ 0 h 299"/>
                <a:gd name="T52" fmla="*/ 0 w 223"/>
                <a:gd name="T53" fmla="*/ 252015890 h 299"/>
                <a:gd name="T54" fmla="*/ 17640275 w 223"/>
                <a:gd name="T55" fmla="*/ 317540022 h 299"/>
                <a:gd name="T56" fmla="*/ 0 w 223"/>
                <a:gd name="T57" fmla="*/ 753528306 h 299"/>
                <a:gd name="T58" fmla="*/ 561993256 w 223"/>
                <a:gd name="T59" fmla="*/ 435988284 h 299"/>
                <a:gd name="T60" fmla="*/ 536791729 w 223"/>
                <a:gd name="T61" fmla="*/ 199093347 h 299"/>
                <a:gd name="T62" fmla="*/ 561993256 w 223"/>
                <a:gd name="T63" fmla="*/ 0 h 29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3"/>
                <a:gd name="T97" fmla="*/ 0 h 299"/>
                <a:gd name="T98" fmla="*/ 223 w 223"/>
                <a:gd name="T99" fmla="*/ 299 h 29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3" h="299">
                  <a:moveTo>
                    <a:pt x="17" y="287"/>
                  </a:moveTo>
                  <a:lnTo>
                    <a:pt x="17" y="93"/>
                  </a:lnTo>
                  <a:lnTo>
                    <a:pt x="206" y="93"/>
                  </a:lnTo>
                  <a:lnTo>
                    <a:pt x="206" y="287"/>
                  </a:lnTo>
                  <a:lnTo>
                    <a:pt x="17" y="287"/>
                  </a:lnTo>
                  <a:moveTo>
                    <a:pt x="7" y="88"/>
                  </a:moveTo>
                  <a:lnTo>
                    <a:pt x="7" y="31"/>
                  </a:lnTo>
                  <a:lnTo>
                    <a:pt x="26" y="31"/>
                  </a:lnTo>
                  <a:lnTo>
                    <a:pt x="26" y="88"/>
                  </a:lnTo>
                  <a:lnTo>
                    <a:pt x="7" y="88"/>
                  </a:lnTo>
                  <a:moveTo>
                    <a:pt x="31" y="64"/>
                  </a:moveTo>
                  <a:lnTo>
                    <a:pt x="31" y="7"/>
                  </a:lnTo>
                  <a:lnTo>
                    <a:pt x="50" y="7"/>
                  </a:lnTo>
                  <a:lnTo>
                    <a:pt x="50" y="64"/>
                  </a:lnTo>
                  <a:lnTo>
                    <a:pt x="31" y="64"/>
                  </a:lnTo>
                  <a:moveTo>
                    <a:pt x="54" y="64"/>
                  </a:moveTo>
                  <a:lnTo>
                    <a:pt x="54" y="7"/>
                  </a:lnTo>
                  <a:lnTo>
                    <a:pt x="73" y="7"/>
                  </a:lnTo>
                  <a:lnTo>
                    <a:pt x="73" y="64"/>
                  </a:lnTo>
                  <a:lnTo>
                    <a:pt x="54" y="64"/>
                  </a:lnTo>
                  <a:moveTo>
                    <a:pt x="81" y="64"/>
                  </a:moveTo>
                  <a:lnTo>
                    <a:pt x="81" y="7"/>
                  </a:lnTo>
                  <a:lnTo>
                    <a:pt x="97" y="7"/>
                  </a:lnTo>
                  <a:lnTo>
                    <a:pt x="97" y="64"/>
                  </a:lnTo>
                  <a:lnTo>
                    <a:pt x="81" y="64"/>
                  </a:lnTo>
                  <a:moveTo>
                    <a:pt x="104" y="64"/>
                  </a:moveTo>
                  <a:lnTo>
                    <a:pt x="104" y="7"/>
                  </a:lnTo>
                  <a:lnTo>
                    <a:pt x="123" y="7"/>
                  </a:lnTo>
                  <a:lnTo>
                    <a:pt x="123" y="64"/>
                  </a:lnTo>
                  <a:lnTo>
                    <a:pt x="104" y="64"/>
                  </a:lnTo>
                  <a:moveTo>
                    <a:pt x="128" y="64"/>
                  </a:moveTo>
                  <a:lnTo>
                    <a:pt x="128" y="7"/>
                  </a:lnTo>
                  <a:lnTo>
                    <a:pt x="147" y="7"/>
                  </a:lnTo>
                  <a:lnTo>
                    <a:pt x="147" y="64"/>
                  </a:lnTo>
                  <a:lnTo>
                    <a:pt x="128" y="64"/>
                  </a:lnTo>
                  <a:moveTo>
                    <a:pt x="152" y="64"/>
                  </a:moveTo>
                  <a:lnTo>
                    <a:pt x="152" y="7"/>
                  </a:lnTo>
                  <a:lnTo>
                    <a:pt x="170" y="7"/>
                  </a:lnTo>
                  <a:lnTo>
                    <a:pt x="170" y="64"/>
                  </a:lnTo>
                  <a:lnTo>
                    <a:pt x="152" y="64"/>
                  </a:lnTo>
                  <a:moveTo>
                    <a:pt x="175" y="64"/>
                  </a:moveTo>
                  <a:lnTo>
                    <a:pt x="175" y="7"/>
                  </a:lnTo>
                  <a:lnTo>
                    <a:pt x="194" y="7"/>
                  </a:lnTo>
                  <a:lnTo>
                    <a:pt x="194" y="64"/>
                  </a:lnTo>
                  <a:lnTo>
                    <a:pt x="175" y="64"/>
                  </a:lnTo>
                  <a:moveTo>
                    <a:pt x="196" y="64"/>
                  </a:moveTo>
                  <a:lnTo>
                    <a:pt x="196" y="7"/>
                  </a:lnTo>
                  <a:lnTo>
                    <a:pt x="215" y="7"/>
                  </a:lnTo>
                  <a:lnTo>
                    <a:pt x="215" y="64"/>
                  </a:lnTo>
                  <a:lnTo>
                    <a:pt x="196" y="64"/>
                  </a:lnTo>
                  <a:moveTo>
                    <a:pt x="223" y="0"/>
                  </a:moveTo>
                  <a:lnTo>
                    <a:pt x="33" y="0"/>
                  </a:lnTo>
                  <a:lnTo>
                    <a:pt x="0" y="34"/>
                  </a:lnTo>
                  <a:lnTo>
                    <a:pt x="0" y="100"/>
                  </a:lnTo>
                  <a:lnTo>
                    <a:pt x="7" y="100"/>
                  </a:lnTo>
                  <a:lnTo>
                    <a:pt x="7" y="126"/>
                  </a:lnTo>
                  <a:lnTo>
                    <a:pt x="0" y="126"/>
                  </a:lnTo>
                  <a:lnTo>
                    <a:pt x="0" y="299"/>
                  </a:lnTo>
                  <a:lnTo>
                    <a:pt x="223" y="299"/>
                  </a:lnTo>
                  <a:lnTo>
                    <a:pt x="223" y="173"/>
                  </a:lnTo>
                  <a:lnTo>
                    <a:pt x="213" y="173"/>
                  </a:lnTo>
                  <a:lnTo>
                    <a:pt x="213" y="79"/>
                  </a:lnTo>
                  <a:lnTo>
                    <a:pt x="223" y="79"/>
                  </a:lnTo>
                  <a:lnTo>
                    <a:pt x="2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32" name="Freeform 415"/>
            <p:cNvSpPr>
              <a:spLocks noEditPoints="1" noChangeArrowheads="1"/>
            </p:cNvSpPr>
            <p:nvPr/>
          </p:nvSpPr>
          <p:spPr bwMode="auto">
            <a:xfrm>
              <a:off x="744537" y="3371850"/>
              <a:ext cx="476250" cy="482600"/>
            </a:xfrm>
            <a:custGeom>
              <a:avLst/>
              <a:gdLst>
                <a:gd name="T0" fmla="*/ 1335937500 w 127"/>
                <a:gd name="T1" fmla="*/ 1634754716 h 128"/>
                <a:gd name="T2" fmla="*/ 1350000000 w 127"/>
                <a:gd name="T3" fmla="*/ 1620540638 h 128"/>
                <a:gd name="T4" fmla="*/ 1350000000 w 127"/>
                <a:gd name="T5" fmla="*/ 1620540638 h 128"/>
                <a:gd name="T6" fmla="*/ 632812500 w 127"/>
                <a:gd name="T7" fmla="*/ 1705832647 h 128"/>
                <a:gd name="T8" fmla="*/ 885937500 w 127"/>
                <a:gd name="T9" fmla="*/ 1563676784 h 128"/>
                <a:gd name="T10" fmla="*/ 900000000 w 127"/>
                <a:gd name="T11" fmla="*/ 1762692730 h 128"/>
                <a:gd name="T12" fmla="*/ 210937500 w 127"/>
                <a:gd name="T13" fmla="*/ 1407310614 h 128"/>
                <a:gd name="T14" fmla="*/ 210937500 w 127"/>
                <a:gd name="T15" fmla="*/ 1407310614 h 128"/>
                <a:gd name="T16" fmla="*/ 225000000 w 127"/>
                <a:gd name="T17" fmla="*/ 1336232683 h 128"/>
                <a:gd name="T18" fmla="*/ 337500000 w 127"/>
                <a:gd name="T19" fmla="*/ 1336232683 h 128"/>
                <a:gd name="T20" fmla="*/ 168750000 w 127"/>
                <a:gd name="T21" fmla="*/ 1350450531 h 128"/>
                <a:gd name="T22" fmla="*/ 295312500 w 127"/>
                <a:gd name="T23" fmla="*/ 1094574503 h 128"/>
                <a:gd name="T24" fmla="*/ 281250000 w 127"/>
                <a:gd name="T25" fmla="*/ 1279372600 h 128"/>
                <a:gd name="T26" fmla="*/ 182812500 w 127"/>
                <a:gd name="T27" fmla="*/ 1322018605 h 128"/>
                <a:gd name="T28" fmla="*/ 689062500 w 127"/>
                <a:gd name="T29" fmla="*/ 1123006430 h 128"/>
                <a:gd name="T30" fmla="*/ 1729687500 w 127"/>
                <a:gd name="T31" fmla="*/ 952422411 h 128"/>
                <a:gd name="T32" fmla="*/ 1307812500 w 127"/>
                <a:gd name="T33" fmla="*/ 1606322789 h 128"/>
                <a:gd name="T34" fmla="*/ 900000000 w 127"/>
                <a:gd name="T35" fmla="*/ 1535248628 h 128"/>
                <a:gd name="T36" fmla="*/ 337500000 w 127"/>
                <a:gd name="T37" fmla="*/ 1108788581 h 128"/>
                <a:gd name="T38" fmla="*/ 1729687500 w 127"/>
                <a:gd name="T39" fmla="*/ 952422411 h 128"/>
                <a:gd name="T40" fmla="*/ 1729687500 w 127"/>
                <a:gd name="T41" fmla="*/ 952422411 h 128"/>
                <a:gd name="T42" fmla="*/ 154687500 w 127"/>
                <a:gd name="T43" fmla="*/ 1023500342 h 128"/>
                <a:gd name="T44" fmla="*/ 56250000 w 127"/>
                <a:gd name="T45" fmla="*/ 909776406 h 128"/>
                <a:gd name="T46" fmla="*/ 126562500 w 127"/>
                <a:gd name="T47" fmla="*/ 625472222 h 128"/>
                <a:gd name="T48" fmla="*/ 295312500 w 127"/>
                <a:gd name="T49" fmla="*/ 852916323 h 128"/>
                <a:gd name="T50" fmla="*/ 295312500 w 127"/>
                <a:gd name="T51" fmla="*/ 1023500342 h 128"/>
                <a:gd name="T52" fmla="*/ 154687500 w 127"/>
                <a:gd name="T53" fmla="*/ 511748286 h 128"/>
                <a:gd name="T54" fmla="*/ 154687500 w 127"/>
                <a:gd name="T55" fmla="*/ 511748286 h 128"/>
                <a:gd name="T56" fmla="*/ 182812500 w 127"/>
                <a:gd name="T57" fmla="*/ 454888203 h 128"/>
                <a:gd name="T58" fmla="*/ 196875000 w 127"/>
                <a:gd name="T59" fmla="*/ 440674125 h 128"/>
                <a:gd name="T60" fmla="*/ 196875000 w 127"/>
                <a:gd name="T61" fmla="*/ 440674125 h 128"/>
                <a:gd name="T62" fmla="*/ 829687500 w 127"/>
                <a:gd name="T63" fmla="*/ 625472222 h 128"/>
                <a:gd name="T64" fmla="*/ 1462500000 w 127"/>
                <a:gd name="T65" fmla="*/ 341168038 h 128"/>
                <a:gd name="T66" fmla="*/ 1518750000 w 127"/>
                <a:gd name="T67" fmla="*/ 341168038 h 128"/>
                <a:gd name="T68" fmla="*/ 1125000000 w 127"/>
                <a:gd name="T69" fmla="*/ 1066142577 h 128"/>
                <a:gd name="T70" fmla="*/ 337500000 w 127"/>
                <a:gd name="T71" fmla="*/ 1066142577 h 128"/>
                <a:gd name="T72" fmla="*/ 337500000 w 127"/>
                <a:gd name="T73" fmla="*/ 952422411 h 128"/>
                <a:gd name="T74" fmla="*/ 337500000 w 127"/>
                <a:gd name="T75" fmla="*/ 852916323 h 128"/>
                <a:gd name="T76" fmla="*/ 309375000 w 127"/>
                <a:gd name="T77" fmla="*/ 810270319 h 128"/>
                <a:gd name="T78" fmla="*/ 168750000 w 127"/>
                <a:gd name="T79" fmla="*/ 625472222 h 128"/>
                <a:gd name="T80" fmla="*/ 210937500 w 127"/>
                <a:gd name="T81" fmla="*/ 412242198 h 128"/>
                <a:gd name="T82" fmla="*/ 745312500 w 127"/>
                <a:gd name="T83" fmla="*/ 71077931 h 128"/>
                <a:gd name="T84" fmla="*/ 309375000 w 127"/>
                <a:gd name="T85" fmla="*/ 810270319 h 128"/>
                <a:gd name="T86" fmla="*/ 773437500 w 127"/>
                <a:gd name="T87" fmla="*/ 71077931 h 128"/>
                <a:gd name="T88" fmla="*/ 801562500 w 127"/>
                <a:gd name="T89" fmla="*/ 71077931 h 128"/>
                <a:gd name="T90" fmla="*/ 801562500 w 127"/>
                <a:gd name="T91" fmla="*/ 71077931 h 128"/>
                <a:gd name="T92" fmla="*/ 857812500 w 127"/>
                <a:gd name="T93" fmla="*/ 56860083 h 128"/>
                <a:gd name="T94" fmla="*/ 351562500 w 127"/>
                <a:gd name="T95" fmla="*/ 810270319 h 128"/>
                <a:gd name="T96" fmla="*/ 871875000 w 127"/>
                <a:gd name="T97" fmla="*/ 71077931 h 128"/>
                <a:gd name="T98" fmla="*/ 900000000 w 127"/>
                <a:gd name="T99" fmla="*/ 56860083 h 128"/>
                <a:gd name="T100" fmla="*/ 1462500000 w 127"/>
                <a:gd name="T101" fmla="*/ 298522033 h 128"/>
                <a:gd name="T102" fmla="*/ 815625000 w 127"/>
                <a:gd name="T103" fmla="*/ 582826217 h 128"/>
                <a:gd name="T104" fmla="*/ 900000000 w 127"/>
                <a:gd name="T105" fmla="*/ 0 h 128"/>
                <a:gd name="T106" fmla="*/ 900000000 w 127"/>
                <a:gd name="T107" fmla="*/ 1819552813 h 128"/>
                <a:gd name="T108" fmla="*/ 900000000 w 127"/>
                <a:gd name="T109" fmla="*/ 0 h 1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7"/>
                <a:gd name="T166" fmla="*/ 0 h 128"/>
                <a:gd name="T167" fmla="*/ 127 w 127"/>
                <a:gd name="T168" fmla="*/ 128 h 12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7" h="128">
                  <a:moveTo>
                    <a:pt x="94" y="115"/>
                  </a:moveTo>
                  <a:cubicBezTo>
                    <a:pt x="94" y="115"/>
                    <a:pt x="95" y="115"/>
                    <a:pt x="95" y="115"/>
                  </a:cubicBezTo>
                  <a:cubicBezTo>
                    <a:pt x="95" y="115"/>
                    <a:pt x="94" y="115"/>
                    <a:pt x="94" y="115"/>
                  </a:cubicBezTo>
                  <a:moveTo>
                    <a:pt x="96" y="114"/>
                  </a:moveTo>
                  <a:cubicBezTo>
                    <a:pt x="97" y="114"/>
                    <a:pt x="97" y="113"/>
                    <a:pt x="97" y="113"/>
                  </a:cubicBezTo>
                  <a:cubicBezTo>
                    <a:pt x="97" y="113"/>
                    <a:pt x="97" y="114"/>
                    <a:pt x="96" y="114"/>
                  </a:cubicBezTo>
                  <a:moveTo>
                    <a:pt x="64" y="124"/>
                  </a:moveTo>
                  <a:cubicBezTo>
                    <a:pt x="57" y="124"/>
                    <a:pt x="51" y="122"/>
                    <a:pt x="45" y="120"/>
                  </a:cubicBezTo>
                  <a:cubicBezTo>
                    <a:pt x="37" y="114"/>
                    <a:pt x="31" y="106"/>
                    <a:pt x="27" y="94"/>
                  </a:cubicBezTo>
                  <a:cubicBezTo>
                    <a:pt x="40" y="98"/>
                    <a:pt x="53" y="106"/>
                    <a:pt x="63" y="110"/>
                  </a:cubicBezTo>
                  <a:cubicBezTo>
                    <a:pt x="68" y="112"/>
                    <a:pt x="80" y="116"/>
                    <a:pt x="93" y="116"/>
                  </a:cubicBezTo>
                  <a:cubicBezTo>
                    <a:pt x="84" y="121"/>
                    <a:pt x="74" y="124"/>
                    <a:pt x="64" y="124"/>
                  </a:cubicBezTo>
                  <a:moveTo>
                    <a:pt x="37" y="117"/>
                  </a:moveTo>
                  <a:cubicBezTo>
                    <a:pt x="28" y="113"/>
                    <a:pt x="21" y="107"/>
                    <a:pt x="15" y="99"/>
                  </a:cubicBezTo>
                  <a:cubicBezTo>
                    <a:pt x="15" y="99"/>
                    <a:pt x="15" y="99"/>
                    <a:pt x="15" y="99"/>
                  </a:cubicBezTo>
                  <a:cubicBezTo>
                    <a:pt x="15" y="99"/>
                    <a:pt x="15" y="99"/>
                    <a:pt x="15" y="99"/>
                  </a:cubicBezTo>
                  <a:cubicBezTo>
                    <a:pt x="15" y="98"/>
                    <a:pt x="15" y="98"/>
                    <a:pt x="15" y="97"/>
                  </a:cubicBezTo>
                  <a:cubicBezTo>
                    <a:pt x="15" y="96"/>
                    <a:pt x="15" y="95"/>
                    <a:pt x="16" y="94"/>
                  </a:cubicBezTo>
                  <a:cubicBezTo>
                    <a:pt x="16" y="94"/>
                    <a:pt x="17" y="93"/>
                    <a:pt x="20" y="93"/>
                  </a:cubicBezTo>
                  <a:cubicBezTo>
                    <a:pt x="21" y="93"/>
                    <a:pt x="22" y="93"/>
                    <a:pt x="24" y="94"/>
                  </a:cubicBezTo>
                  <a:cubicBezTo>
                    <a:pt x="27" y="103"/>
                    <a:pt x="32" y="111"/>
                    <a:pt x="37" y="117"/>
                  </a:cubicBezTo>
                  <a:moveTo>
                    <a:pt x="12" y="95"/>
                  </a:moveTo>
                  <a:cubicBezTo>
                    <a:pt x="8" y="88"/>
                    <a:pt x="6" y="81"/>
                    <a:pt x="5" y="73"/>
                  </a:cubicBezTo>
                  <a:cubicBezTo>
                    <a:pt x="8" y="74"/>
                    <a:pt x="13" y="76"/>
                    <a:pt x="21" y="77"/>
                  </a:cubicBezTo>
                  <a:cubicBezTo>
                    <a:pt x="21" y="82"/>
                    <a:pt x="22" y="86"/>
                    <a:pt x="23" y="90"/>
                  </a:cubicBezTo>
                  <a:cubicBezTo>
                    <a:pt x="22" y="90"/>
                    <a:pt x="21" y="90"/>
                    <a:pt x="20" y="90"/>
                  </a:cubicBezTo>
                  <a:cubicBezTo>
                    <a:pt x="20" y="90"/>
                    <a:pt x="20" y="90"/>
                    <a:pt x="20" y="90"/>
                  </a:cubicBezTo>
                  <a:cubicBezTo>
                    <a:pt x="17" y="90"/>
                    <a:pt x="15" y="91"/>
                    <a:pt x="13" y="93"/>
                  </a:cubicBezTo>
                  <a:cubicBezTo>
                    <a:pt x="13" y="93"/>
                    <a:pt x="13" y="94"/>
                    <a:pt x="12" y="95"/>
                  </a:cubicBezTo>
                  <a:moveTo>
                    <a:pt x="49" y="79"/>
                  </a:moveTo>
                  <a:cubicBezTo>
                    <a:pt x="58" y="79"/>
                    <a:pt x="68" y="79"/>
                    <a:pt x="80" y="78"/>
                  </a:cubicBezTo>
                  <a:cubicBezTo>
                    <a:pt x="100" y="76"/>
                    <a:pt x="114" y="72"/>
                    <a:pt x="123" y="67"/>
                  </a:cubicBezTo>
                  <a:cubicBezTo>
                    <a:pt x="122" y="86"/>
                    <a:pt x="112" y="103"/>
                    <a:pt x="98" y="113"/>
                  </a:cubicBezTo>
                  <a:cubicBezTo>
                    <a:pt x="96" y="113"/>
                    <a:pt x="95" y="113"/>
                    <a:pt x="93" y="113"/>
                  </a:cubicBezTo>
                  <a:cubicBezTo>
                    <a:pt x="93" y="113"/>
                    <a:pt x="93" y="113"/>
                    <a:pt x="93" y="113"/>
                  </a:cubicBezTo>
                  <a:cubicBezTo>
                    <a:pt x="81" y="113"/>
                    <a:pt x="69" y="110"/>
                    <a:pt x="64" y="108"/>
                  </a:cubicBezTo>
                  <a:cubicBezTo>
                    <a:pt x="54" y="104"/>
                    <a:pt x="40" y="95"/>
                    <a:pt x="26" y="91"/>
                  </a:cubicBezTo>
                  <a:cubicBezTo>
                    <a:pt x="25" y="87"/>
                    <a:pt x="24" y="83"/>
                    <a:pt x="24" y="78"/>
                  </a:cubicBezTo>
                  <a:cubicBezTo>
                    <a:pt x="30" y="79"/>
                    <a:pt x="39" y="79"/>
                    <a:pt x="49" y="79"/>
                  </a:cubicBezTo>
                  <a:moveTo>
                    <a:pt x="123" y="67"/>
                  </a:moveTo>
                  <a:cubicBezTo>
                    <a:pt x="123" y="66"/>
                    <a:pt x="123" y="65"/>
                    <a:pt x="123" y="64"/>
                  </a:cubicBezTo>
                  <a:cubicBezTo>
                    <a:pt x="123" y="65"/>
                    <a:pt x="123" y="66"/>
                    <a:pt x="123" y="67"/>
                  </a:cubicBezTo>
                  <a:moveTo>
                    <a:pt x="21" y="74"/>
                  </a:moveTo>
                  <a:cubicBezTo>
                    <a:pt x="16" y="74"/>
                    <a:pt x="13" y="73"/>
                    <a:pt x="11" y="72"/>
                  </a:cubicBezTo>
                  <a:cubicBezTo>
                    <a:pt x="7" y="71"/>
                    <a:pt x="5" y="70"/>
                    <a:pt x="4" y="69"/>
                  </a:cubicBezTo>
                  <a:cubicBezTo>
                    <a:pt x="4" y="67"/>
                    <a:pt x="4" y="66"/>
                    <a:pt x="4" y="64"/>
                  </a:cubicBezTo>
                  <a:cubicBezTo>
                    <a:pt x="4" y="55"/>
                    <a:pt x="6" y="46"/>
                    <a:pt x="10" y="38"/>
                  </a:cubicBezTo>
                  <a:cubicBezTo>
                    <a:pt x="10" y="40"/>
                    <a:pt x="9" y="42"/>
                    <a:pt x="9" y="44"/>
                  </a:cubicBezTo>
                  <a:cubicBezTo>
                    <a:pt x="9" y="48"/>
                    <a:pt x="10" y="52"/>
                    <a:pt x="12" y="55"/>
                  </a:cubicBezTo>
                  <a:cubicBezTo>
                    <a:pt x="14" y="57"/>
                    <a:pt x="17" y="59"/>
                    <a:pt x="21" y="60"/>
                  </a:cubicBezTo>
                  <a:cubicBezTo>
                    <a:pt x="21" y="62"/>
                    <a:pt x="21" y="65"/>
                    <a:pt x="21" y="67"/>
                  </a:cubicBezTo>
                  <a:cubicBezTo>
                    <a:pt x="21" y="69"/>
                    <a:pt x="21" y="70"/>
                    <a:pt x="21" y="72"/>
                  </a:cubicBezTo>
                  <a:cubicBezTo>
                    <a:pt x="21" y="73"/>
                    <a:pt x="21" y="74"/>
                    <a:pt x="21" y="74"/>
                  </a:cubicBezTo>
                  <a:moveTo>
                    <a:pt x="11" y="36"/>
                  </a:moveTo>
                  <a:cubicBezTo>
                    <a:pt x="11" y="36"/>
                    <a:pt x="11" y="35"/>
                    <a:pt x="12" y="35"/>
                  </a:cubicBezTo>
                  <a:cubicBezTo>
                    <a:pt x="11" y="35"/>
                    <a:pt x="11" y="36"/>
                    <a:pt x="11" y="36"/>
                  </a:cubicBezTo>
                  <a:moveTo>
                    <a:pt x="12" y="33"/>
                  </a:moveTo>
                  <a:cubicBezTo>
                    <a:pt x="13" y="32"/>
                    <a:pt x="13" y="32"/>
                    <a:pt x="13" y="32"/>
                  </a:cubicBezTo>
                  <a:cubicBezTo>
                    <a:pt x="12" y="33"/>
                    <a:pt x="12" y="33"/>
                    <a:pt x="12" y="33"/>
                  </a:cubicBezTo>
                  <a:moveTo>
                    <a:pt x="14" y="31"/>
                  </a:moveTo>
                  <a:cubicBezTo>
                    <a:pt x="14" y="31"/>
                    <a:pt x="14" y="30"/>
                    <a:pt x="15" y="30"/>
                  </a:cubicBezTo>
                  <a:cubicBezTo>
                    <a:pt x="14" y="30"/>
                    <a:pt x="14" y="31"/>
                    <a:pt x="14" y="31"/>
                  </a:cubicBezTo>
                  <a:moveTo>
                    <a:pt x="24" y="60"/>
                  </a:moveTo>
                  <a:cubicBezTo>
                    <a:pt x="45" y="60"/>
                    <a:pt x="54" y="48"/>
                    <a:pt x="59" y="44"/>
                  </a:cubicBezTo>
                  <a:cubicBezTo>
                    <a:pt x="62" y="42"/>
                    <a:pt x="69" y="37"/>
                    <a:pt x="78" y="32"/>
                  </a:cubicBezTo>
                  <a:cubicBezTo>
                    <a:pt x="86" y="28"/>
                    <a:pt x="96" y="24"/>
                    <a:pt x="104" y="24"/>
                  </a:cubicBezTo>
                  <a:cubicBezTo>
                    <a:pt x="104" y="24"/>
                    <a:pt x="104" y="24"/>
                    <a:pt x="104" y="24"/>
                  </a:cubicBezTo>
                  <a:cubicBezTo>
                    <a:pt x="106" y="24"/>
                    <a:pt x="107" y="24"/>
                    <a:pt x="108" y="24"/>
                  </a:cubicBezTo>
                  <a:cubicBezTo>
                    <a:pt x="117" y="34"/>
                    <a:pt x="123" y="48"/>
                    <a:pt x="123" y="64"/>
                  </a:cubicBezTo>
                  <a:cubicBezTo>
                    <a:pt x="114" y="69"/>
                    <a:pt x="100" y="73"/>
                    <a:pt x="80" y="75"/>
                  </a:cubicBezTo>
                  <a:cubicBezTo>
                    <a:pt x="68" y="76"/>
                    <a:pt x="58" y="76"/>
                    <a:pt x="49" y="76"/>
                  </a:cubicBezTo>
                  <a:cubicBezTo>
                    <a:pt x="38" y="76"/>
                    <a:pt x="30" y="76"/>
                    <a:pt x="24" y="75"/>
                  </a:cubicBezTo>
                  <a:cubicBezTo>
                    <a:pt x="24" y="74"/>
                    <a:pt x="23" y="73"/>
                    <a:pt x="23" y="72"/>
                  </a:cubicBezTo>
                  <a:cubicBezTo>
                    <a:pt x="23" y="70"/>
                    <a:pt x="24" y="69"/>
                    <a:pt x="24" y="67"/>
                  </a:cubicBezTo>
                  <a:cubicBezTo>
                    <a:pt x="24" y="65"/>
                    <a:pt x="24" y="62"/>
                    <a:pt x="24" y="60"/>
                  </a:cubicBezTo>
                  <a:cubicBezTo>
                    <a:pt x="24" y="60"/>
                    <a:pt x="24" y="60"/>
                    <a:pt x="24" y="60"/>
                  </a:cubicBezTo>
                  <a:cubicBezTo>
                    <a:pt x="24" y="60"/>
                    <a:pt x="24" y="60"/>
                    <a:pt x="24" y="60"/>
                  </a:cubicBezTo>
                  <a:moveTo>
                    <a:pt x="22" y="57"/>
                  </a:moveTo>
                  <a:cubicBezTo>
                    <a:pt x="18" y="57"/>
                    <a:pt x="16" y="55"/>
                    <a:pt x="14" y="53"/>
                  </a:cubicBezTo>
                  <a:cubicBezTo>
                    <a:pt x="13" y="51"/>
                    <a:pt x="12" y="48"/>
                    <a:pt x="12" y="44"/>
                  </a:cubicBezTo>
                  <a:cubicBezTo>
                    <a:pt x="12" y="40"/>
                    <a:pt x="13" y="36"/>
                    <a:pt x="14" y="33"/>
                  </a:cubicBezTo>
                  <a:cubicBezTo>
                    <a:pt x="14" y="32"/>
                    <a:pt x="15" y="30"/>
                    <a:pt x="15" y="29"/>
                  </a:cubicBezTo>
                  <a:cubicBezTo>
                    <a:pt x="15" y="29"/>
                    <a:pt x="15" y="29"/>
                    <a:pt x="15" y="29"/>
                  </a:cubicBezTo>
                  <a:cubicBezTo>
                    <a:pt x="24" y="17"/>
                    <a:pt x="37" y="8"/>
                    <a:pt x="53" y="5"/>
                  </a:cubicBezTo>
                  <a:cubicBezTo>
                    <a:pt x="50" y="6"/>
                    <a:pt x="48" y="8"/>
                    <a:pt x="46" y="10"/>
                  </a:cubicBezTo>
                  <a:cubicBezTo>
                    <a:pt x="35" y="17"/>
                    <a:pt x="25" y="31"/>
                    <a:pt x="22" y="57"/>
                  </a:cubicBezTo>
                  <a:moveTo>
                    <a:pt x="54" y="5"/>
                  </a:moveTo>
                  <a:cubicBezTo>
                    <a:pt x="54" y="5"/>
                    <a:pt x="55" y="5"/>
                    <a:pt x="55" y="5"/>
                  </a:cubicBezTo>
                  <a:cubicBezTo>
                    <a:pt x="55" y="5"/>
                    <a:pt x="54" y="5"/>
                    <a:pt x="54" y="5"/>
                  </a:cubicBezTo>
                  <a:moveTo>
                    <a:pt x="57" y="5"/>
                  </a:moveTo>
                  <a:cubicBezTo>
                    <a:pt x="57" y="5"/>
                    <a:pt x="57" y="5"/>
                    <a:pt x="58" y="5"/>
                  </a:cubicBezTo>
                  <a:cubicBezTo>
                    <a:pt x="57" y="5"/>
                    <a:pt x="57" y="5"/>
                    <a:pt x="57" y="5"/>
                  </a:cubicBezTo>
                  <a:moveTo>
                    <a:pt x="60" y="4"/>
                  </a:moveTo>
                  <a:cubicBezTo>
                    <a:pt x="61" y="4"/>
                    <a:pt x="61" y="4"/>
                    <a:pt x="61" y="4"/>
                  </a:cubicBezTo>
                  <a:cubicBezTo>
                    <a:pt x="60" y="4"/>
                    <a:pt x="60" y="4"/>
                    <a:pt x="60" y="4"/>
                  </a:cubicBezTo>
                  <a:moveTo>
                    <a:pt x="25" y="57"/>
                  </a:moveTo>
                  <a:cubicBezTo>
                    <a:pt x="28" y="32"/>
                    <a:pt x="38" y="19"/>
                    <a:pt x="47" y="12"/>
                  </a:cubicBezTo>
                  <a:cubicBezTo>
                    <a:pt x="53" y="8"/>
                    <a:pt x="58" y="6"/>
                    <a:pt x="62" y="5"/>
                  </a:cubicBezTo>
                  <a:cubicBezTo>
                    <a:pt x="63" y="5"/>
                    <a:pt x="63" y="4"/>
                    <a:pt x="64" y="4"/>
                  </a:cubicBezTo>
                  <a:cubicBezTo>
                    <a:pt x="64" y="4"/>
                    <a:pt x="64" y="4"/>
                    <a:pt x="64" y="4"/>
                  </a:cubicBezTo>
                  <a:cubicBezTo>
                    <a:pt x="80" y="4"/>
                    <a:pt x="94" y="11"/>
                    <a:pt x="105" y="21"/>
                  </a:cubicBezTo>
                  <a:cubicBezTo>
                    <a:pt x="104" y="21"/>
                    <a:pt x="104" y="21"/>
                    <a:pt x="104" y="21"/>
                  </a:cubicBezTo>
                  <a:cubicBezTo>
                    <a:pt x="95" y="21"/>
                    <a:pt x="85" y="25"/>
                    <a:pt x="76" y="30"/>
                  </a:cubicBezTo>
                  <a:cubicBezTo>
                    <a:pt x="68" y="34"/>
                    <a:pt x="61" y="39"/>
                    <a:pt x="58" y="41"/>
                  </a:cubicBezTo>
                  <a:cubicBezTo>
                    <a:pt x="51" y="46"/>
                    <a:pt x="44" y="57"/>
                    <a:pt x="25" y="57"/>
                  </a:cubicBezTo>
                  <a:moveTo>
                    <a:pt x="64" y="0"/>
                  </a:moveTo>
                  <a:cubicBezTo>
                    <a:pt x="28" y="0"/>
                    <a:pt x="0" y="29"/>
                    <a:pt x="0" y="64"/>
                  </a:cubicBezTo>
                  <a:cubicBezTo>
                    <a:pt x="0" y="99"/>
                    <a:pt x="28" y="128"/>
                    <a:pt x="64" y="128"/>
                  </a:cubicBezTo>
                  <a:cubicBezTo>
                    <a:pt x="99" y="128"/>
                    <a:pt x="127" y="99"/>
                    <a:pt x="127" y="64"/>
                  </a:cubicBezTo>
                  <a:cubicBezTo>
                    <a:pt x="127" y="29"/>
                    <a:pt x="99" y="0"/>
                    <a:pt x="6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33" name="Freeform 416"/>
            <p:cNvSpPr>
              <a:spLocks noEditPoints="1" noChangeArrowheads="1"/>
            </p:cNvSpPr>
            <p:nvPr/>
          </p:nvSpPr>
          <p:spPr bwMode="auto">
            <a:xfrm>
              <a:off x="1992312" y="1574800"/>
              <a:ext cx="325437" cy="327025"/>
            </a:xfrm>
            <a:custGeom>
              <a:avLst/>
              <a:gdLst>
                <a:gd name="T0" fmla="*/ 489737797 w 87"/>
                <a:gd name="T1" fmla="*/ 1158608227 h 87"/>
                <a:gd name="T2" fmla="*/ 531715429 w 87"/>
                <a:gd name="T3" fmla="*/ 1144482251 h 87"/>
                <a:gd name="T4" fmla="*/ 377798691 w 87"/>
                <a:gd name="T5" fmla="*/ 1172737962 h 87"/>
                <a:gd name="T6" fmla="*/ 111939106 w 87"/>
                <a:gd name="T7" fmla="*/ 1144482251 h 87"/>
                <a:gd name="T8" fmla="*/ 69961474 w 87"/>
                <a:gd name="T9" fmla="*/ 833635591 h 87"/>
                <a:gd name="T10" fmla="*/ 83955265 w 87"/>
                <a:gd name="T11" fmla="*/ 1116222780 h 87"/>
                <a:gd name="T12" fmla="*/ 69961474 w 87"/>
                <a:gd name="T13" fmla="*/ 791246385 h 87"/>
                <a:gd name="T14" fmla="*/ 83955265 w 87"/>
                <a:gd name="T15" fmla="*/ 720597708 h 87"/>
                <a:gd name="T16" fmla="*/ 1133392333 w 87"/>
                <a:gd name="T17" fmla="*/ 536918666 h 87"/>
                <a:gd name="T18" fmla="*/ 1133392333 w 87"/>
                <a:gd name="T19" fmla="*/ 522788931 h 87"/>
                <a:gd name="T20" fmla="*/ 1147386124 w 87"/>
                <a:gd name="T21" fmla="*/ 452140254 h 87"/>
                <a:gd name="T22" fmla="*/ 895520330 w 87"/>
                <a:gd name="T23" fmla="*/ 409751048 h 87"/>
                <a:gd name="T24" fmla="*/ 923504171 w 87"/>
                <a:gd name="T25" fmla="*/ 310846660 h 87"/>
                <a:gd name="T26" fmla="*/ 279849635 w 87"/>
                <a:gd name="T27" fmla="*/ 960799450 h 87"/>
                <a:gd name="T28" fmla="*/ 335821059 w 87"/>
                <a:gd name="T29" fmla="*/ 974929185 h 87"/>
                <a:gd name="T30" fmla="*/ 335821059 w 87"/>
                <a:gd name="T31" fmla="*/ 904280509 h 87"/>
                <a:gd name="T32" fmla="*/ 377798691 w 87"/>
                <a:gd name="T33" fmla="*/ 904280509 h 87"/>
                <a:gd name="T34" fmla="*/ 447760165 w 87"/>
                <a:gd name="T35" fmla="*/ 861891303 h 87"/>
                <a:gd name="T36" fmla="*/ 475744006 w 87"/>
                <a:gd name="T37" fmla="*/ 777116649 h 87"/>
                <a:gd name="T38" fmla="*/ 517721638 w 87"/>
                <a:gd name="T39" fmla="*/ 762986914 h 87"/>
                <a:gd name="T40" fmla="*/ 587686853 w 87"/>
                <a:gd name="T41" fmla="*/ 720597708 h 87"/>
                <a:gd name="T42" fmla="*/ 643654536 w 87"/>
                <a:gd name="T43" fmla="*/ 621693320 h 87"/>
                <a:gd name="T44" fmla="*/ 671638377 w 87"/>
                <a:gd name="T45" fmla="*/ 607563584 h 87"/>
                <a:gd name="T46" fmla="*/ 741603591 w 87"/>
                <a:gd name="T47" fmla="*/ 565174378 h 87"/>
                <a:gd name="T48" fmla="*/ 797571274 w 87"/>
                <a:gd name="T49" fmla="*/ 466269990 h 87"/>
                <a:gd name="T50" fmla="*/ 825558856 w 87"/>
                <a:gd name="T51" fmla="*/ 466269990 h 87"/>
                <a:gd name="T52" fmla="*/ 881526539 w 87"/>
                <a:gd name="T53" fmla="*/ 409751048 h 87"/>
                <a:gd name="T54" fmla="*/ 1119398542 w 87"/>
                <a:gd name="T55" fmla="*/ 113034124 h 87"/>
                <a:gd name="T56" fmla="*/ 1161376174 w 87"/>
                <a:gd name="T57" fmla="*/ 409751048 h 87"/>
                <a:gd name="T58" fmla="*/ 307833477 w 87"/>
                <a:gd name="T59" fmla="*/ 310846660 h 87"/>
                <a:gd name="T60" fmla="*/ 853542697 w 87"/>
                <a:gd name="T61" fmla="*/ 339106130 h 87"/>
                <a:gd name="T62" fmla="*/ 797571274 w 87"/>
                <a:gd name="T63" fmla="*/ 324976395 h 87"/>
                <a:gd name="T64" fmla="*/ 755593642 w 87"/>
                <a:gd name="T65" fmla="*/ 381495336 h 87"/>
                <a:gd name="T66" fmla="*/ 755593642 w 87"/>
                <a:gd name="T67" fmla="*/ 423880784 h 87"/>
                <a:gd name="T68" fmla="*/ 657648327 w 87"/>
                <a:gd name="T69" fmla="*/ 466269990 h 87"/>
                <a:gd name="T70" fmla="*/ 601676903 w 87"/>
                <a:gd name="T71" fmla="*/ 536918666 h 87"/>
                <a:gd name="T72" fmla="*/ 601676903 w 87"/>
                <a:gd name="T73" fmla="*/ 579304114 h 87"/>
                <a:gd name="T74" fmla="*/ 503731588 w 87"/>
                <a:gd name="T75" fmla="*/ 621693320 h 87"/>
                <a:gd name="T76" fmla="*/ 447760165 w 87"/>
                <a:gd name="T77" fmla="*/ 692338237 h 87"/>
                <a:gd name="T78" fmla="*/ 447760165 w 87"/>
                <a:gd name="T79" fmla="*/ 734727443 h 87"/>
                <a:gd name="T80" fmla="*/ 363804900 w 87"/>
                <a:gd name="T81" fmla="*/ 762986914 h 87"/>
                <a:gd name="T82" fmla="*/ 321827268 w 87"/>
                <a:gd name="T83" fmla="*/ 847761567 h 87"/>
                <a:gd name="T84" fmla="*/ 307833477 w 87"/>
                <a:gd name="T85" fmla="*/ 876021038 h 87"/>
                <a:gd name="T86" fmla="*/ 685632168 w 87"/>
                <a:gd name="T87" fmla="*/ 98904389 h 87"/>
                <a:gd name="T88" fmla="*/ 699625959 w 87"/>
                <a:gd name="T89" fmla="*/ 84774653 h 87"/>
                <a:gd name="T90" fmla="*/ 783581224 w 87"/>
                <a:gd name="T91" fmla="*/ 70648677 h 87"/>
                <a:gd name="T92" fmla="*/ 811565065 w 87"/>
                <a:gd name="T93" fmla="*/ 70648677 h 87"/>
                <a:gd name="T94" fmla="*/ 1105408491 w 87"/>
                <a:gd name="T95" fmla="*/ 84774653 h 87"/>
                <a:gd name="T96" fmla="*/ 811565065 w 87"/>
                <a:gd name="T97" fmla="*/ 14129735 h 87"/>
                <a:gd name="T98" fmla="*/ 265855844 w 87"/>
                <a:gd name="T99" fmla="*/ 296716924 h 87"/>
                <a:gd name="T100" fmla="*/ 27983841 w 87"/>
                <a:gd name="T101" fmla="*/ 1116222780 h 87"/>
                <a:gd name="T102" fmla="*/ 41977632 w 87"/>
                <a:gd name="T103" fmla="*/ 1144482251 h 87"/>
                <a:gd name="T104" fmla="*/ 69961474 w 87"/>
                <a:gd name="T105" fmla="*/ 1186867698 h 87"/>
                <a:gd name="T106" fmla="*/ 97949056 w 87"/>
                <a:gd name="T107" fmla="*/ 1200997433 h 87"/>
                <a:gd name="T108" fmla="*/ 307833477 w 87"/>
                <a:gd name="T109" fmla="*/ 1229256904 h 87"/>
                <a:gd name="T110" fmla="*/ 951491753 w 87"/>
                <a:gd name="T111" fmla="*/ 960799450 h 87"/>
                <a:gd name="T112" fmla="*/ 1203353806 w 87"/>
                <a:gd name="T113" fmla="*/ 183682801 h 87"/>
                <a:gd name="T114" fmla="*/ 1189363756 w 87"/>
                <a:gd name="T115" fmla="*/ 98904389 h 87"/>
                <a:gd name="T116" fmla="*/ 1133392333 w 87"/>
                <a:gd name="T117" fmla="*/ 42389206 h 87"/>
                <a:gd name="T118" fmla="*/ 1091414700 w 87"/>
                <a:gd name="T119" fmla="*/ 28259471 h 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
                <a:gd name="T181" fmla="*/ 0 h 87"/>
                <a:gd name="T182" fmla="*/ 87 w 87"/>
                <a:gd name="T183" fmla="*/ 87 h 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 h="87">
                  <a:moveTo>
                    <a:pt x="31" y="82"/>
                  </a:moveTo>
                  <a:cubicBezTo>
                    <a:pt x="32" y="82"/>
                    <a:pt x="32" y="82"/>
                    <a:pt x="32" y="82"/>
                  </a:cubicBezTo>
                  <a:cubicBezTo>
                    <a:pt x="32" y="82"/>
                    <a:pt x="32" y="82"/>
                    <a:pt x="31" y="82"/>
                  </a:cubicBezTo>
                  <a:moveTo>
                    <a:pt x="35" y="82"/>
                  </a:moveTo>
                  <a:cubicBezTo>
                    <a:pt x="35" y="82"/>
                    <a:pt x="35" y="82"/>
                    <a:pt x="35" y="82"/>
                  </a:cubicBezTo>
                  <a:cubicBezTo>
                    <a:pt x="35" y="82"/>
                    <a:pt x="35" y="82"/>
                    <a:pt x="35" y="82"/>
                  </a:cubicBezTo>
                  <a:moveTo>
                    <a:pt x="36" y="82"/>
                  </a:moveTo>
                  <a:cubicBezTo>
                    <a:pt x="37" y="81"/>
                    <a:pt x="37" y="81"/>
                    <a:pt x="38" y="81"/>
                  </a:cubicBezTo>
                  <a:cubicBezTo>
                    <a:pt x="37" y="81"/>
                    <a:pt x="37" y="81"/>
                    <a:pt x="36" y="82"/>
                  </a:cubicBezTo>
                  <a:moveTo>
                    <a:pt x="8" y="80"/>
                  </a:moveTo>
                  <a:cubicBezTo>
                    <a:pt x="14" y="74"/>
                    <a:pt x="14" y="74"/>
                    <a:pt x="14" y="74"/>
                  </a:cubicBezTo>
                  <a:cubicBezTo>
                    <a:pt x="18" y="78"/>
                    <a:pt x="22" y="81"/>
                    <a:pt x="27" y="83"/>
                  </a:cubicBezTo>
                  <a:cubicBezTo>
                    <a:pt x="25" y="83"/>
                    <a:pt x="23" y="83"/>
                    <a:pt x="21" y="83"/>
                  </a:cubicBezTo>
                  <a:cubicBezTo>
                    <a:pt x="17" y="83"/>
                    <a:pt x="14" y="83"/>
                    <a:pt x="12" y="82"/>
                  </a:cubicBezTo>
                  <a:cubicBezTo>
                    <a:pt x="10" y="82"/>
                    <a:pt x="8" y="81"/>
                    <a:pt x="8" y="81"/>
                  </a:cubicBezTo>
                  <a:cubicBezTo>
                    <a:pt x="8" y="81"/>
                    <a:pt x="8" y="81"/>
                    <a:pt x="8" y="81"/>
                  </a:cubicBezTo>
                  <a:cubicBezTo>
                    <a:pt x="8" y="80"/>
                    <a:pt x="8" y="80"/>
                    <a:pt x="8" y="80"/>
                  </a:cubicBezTo>
                  <a:cubicBezTo>
                    <a:pt x="8" y="80"/>
                    <a:pt x="8" y="80"/>
                    <a:pt x="8" y="80"/>
                  </a:cubicBezTo>
                  <a:moveTo>
                    <a:pt x="6" y="79"/>
                  </a:moveTo>
                  <a:cubicBezTo>
                    <a:pt x="6" y="79"/>
                    <a:pt x="3" y="72"/>
                    <a:pt x="5" y="59"/>
                  </a:cubicBezTo>
                  <a:cubicBezTo>
                    <a:pt x="5" y="59"/>
                    <a:pt x="4" y="60"/>
                    <a:pt x="4" y="61"/>
                  </a:cubicBezTo>
                  <a:cubicBezTo>
                    <a:pt x="7" y="65"/>
                    <a:pt x="10" y="69"/>
                    <a:pt x="13" y="73"/>
                  </a:cubicBezTo>
                  <a:cubicBezTo>
                    <a:pt x="7" y="80"/>
                    <a:pt x="7" y="80"/>
                    <a:pt x="7" y="80"/>
                  </a:cubicBezTo>
                  <a:cubicBezTo>
                    <a:pt x="6" y="79"/>
                    <a:pt x="6" y="79"/>
                    <a:pt x="6" y="79"/>
                  </a:cubicBezTo>
                  <a:cubicBezTo>
                    <a:pt x="6" y="79"/>
                    <a:pt x="6" y="79"/>
                    <a:pt x="6" y="79"/>
                  </a:cubicBezTo>
                  <a:moveTo>
                    <a:pt x="5" y="56"/>
                  </a:moveTo>
                  <a:cubicBezTo>
                    <a:pt x="5" y="55"/>
                    <a:pt x="5" y="55"/>
                    <a:pt x="5" y="55"/>
                  </a:cubicBezTo>
                  <a:cubicBezTo>
                    <a:pt x="5" y="56"/>
                    <a:pt x="5" y="56"/>
                    <a:pt x="5" y="56"/>
                  </a:cubicBezTo>
                  <a:moveTo>
                    <a:pt x="5" y="54"/>
                  </a:moveTo>
                  <a:cubicBezTo>
                    <a:pt x="5" y="53"/>
                    <a:pt x="6" y="53"/>
                    <a:pt x="6" y="52"/>
                  </a:cubicBezTo>
                  <a:cubicBezTo>
                    <a:pt x="6" y="53"/>
                    <a:pt x="5" y="53"/>
                    <a:pt x="5" y="54"/>
                  </a:cubicBezTo>
                  <a:moveTo>
                    <a:pt x="6" y="51"/>
                  </a:moveTo>
                  <a:cubicBezTo>
                    <a:pt x="6" y="51"/>
                    <a:pt x="6" y="50"/>
                    <a:pt x="6" y="50"/>
                  </a:cubicBezTo>
                  <a:cubicBezTo>
                    <a:pt x="6" y="50"/>
                    <a:pt x="6" y="51"/>
                    <a:pt x="6" y="51"/>
                  </a:cubicBezTo>
                  <a:moveTo>
                    <a:pt x="80" y="40"/>
                  </a:moveTo>
                  <a:cubicBezTo>
                    <a:pt x="80" y="40"/>
                    <a:pt x="81" y="39"/>
                    <a:pt x="81" y="38"/>
                  </a:cubicBezTo>
                  <a:cubicBezTo>
                    <a:pt x="81" y="39"/>
                    <a:pt x="80" y="40"/>
                    <a:pt x="80" y="40"/>
                  </a:cubicBezTo>
                  <a:moveTo>
                    <a:pt x="81" y="37"/>
                  </a:moveTo>
                  <a:cubicBezTo>
                    <a:pt x="81" y="37"/>
                    <a:pt x="81" y="36"/>
                    <a:pt x="82" y="36"/>
                  </a:cubicBezTo>
                  <a:cubicBezTo>
                    <a:pt x="81" y="36"/>
                    <a:pt x="81" y="37"/>
                    <a:pt x="81" y="37"/>
                  </a:cubicBezTo>
                  <a:moveTo>
                    <a:pt x="82" y="35"/>
                  </a:moveTo>
                  <a:cubicBezTo>
                    <a:pt x="82" y="34"/>
                    <a:pt x="82" y="34"/>
                    <a:pt x="82" y="33"/>
                  </a:cubicBezTo>
                  <a:cubicBezTo>
                    <a:pt x="82" y="34"/>
                    <a:pt x="82" y="34"/>
                    <a:pt x="82" y="35"/>
                  </a:cubicBezTo>
                  <a:moveTo>
                    <a:pt x="82" y="32"/>
                  </a:moveTo>
                  <a:cubicBezTo>
                    <a:pt x="82" y="31"/>
                    <a:pt x="83" y="31"/>
                    <a:pt x="83" y="30"/>
                  </a:cubicBezTo>
                  <a:cubicBezTo>
                    <a:pt x="83" y="31"/>
                    <a:pt x="82" y="31"/>
                    <a:pt x="82" y="32"/>
                  </a:cubicBezTo>
                  <a:moveTo>
                    <a:pt x="63" y="29"/>
                  </a:moveTo>
                  <a:cubicBezTo>
                    <a:pt x="63" y="29"/>
                    <a:pt x="63" y="29"/>
                    <a:pt x="64" y="29"/>
                  </a:cubicBezTo>
                  <a:cubicBezTo>
                    <a:pt x="64" y="29"/>
                    <a:pt x="64" y="28"/>
                    <a:pt x="64" y="28"/>
                  </a:cubicBezTo>
                  <a:cubicBezTo>
                    <a:pt x="63" y="27"/>
                    <a:pt x="63" y="27"/>
                    <a:pt x="63" y="26"/>
                  </a:cubicBezTo>
                  <a:cubicBezTo>
                    <a:pt x="63" y="25"/>
                    <a:pt x="63" y="25"/>
                    <a:pt x="63" y="25"/>
                  </a:cubicBezTo>
                  <a:cubicBezTo>
                    <a:pt x="66" y="22"/>
                    <a:pt x="66" y="22"/>
                    <a:pt x="66" y="22"/>
                  </a:cubicBezTo>
                  <a:cubicBezTo>
                    <a:pt x="72" y="28"/>
                    <a:pt x="77" y="34"/>
                    <a:pt x="80" y="41"/>
                  </a:cubicBezTo>
                  <a:cubicBezTo>
                    <a:pt x="77" y="50"/>
                    <a:pt x="71" y="59"/>
                    <a:pt x="65" y="65"/>
                  </a:cubicBezTo>
                  <a:cubicBezTo>
                    <a:pt x="59" y="72"/>
                    <a:pt x="49" y="78"/>
                    <a:pt x="38" y="81"/>
                  </a:cubicBezTo>
                  <a:cubicBezTo>
                    <a:pt x="32" y="78"/>
                    <a:pt x="26" y="73"/>
                    <a:pt x="20" y="68"/>
                  </a:cubicBezTo>
                  <a:cubicBezTo>
                    <a:pt x="21" y="67"/>
                    <a:pt x="21" y="67"/>
                    <a:pt x="21" y="67"/>
                  </a:cubicBezTo>
                  <a:cubicBezTo>
                    <a:pt x="21" y="68"/>
                    <a:pt x="22" y="68"/>
                    <a:pt x="23" y="69"/>
                  </a:cubicBezTo>
                  <a:cubicBezTo>
                    <a:pt x="24" y="69"/>
                    <a:pt x="24" y="69"/>
                    <a:pt x="24" y="69"/>
                  </a:cubicBezTo>
                  <a:cubicBezTo>
                    <a:pt x="24" y="69"/>
                    <a:pt x="24" y="69"/>
                    <a:pt x="24" y="69"/>
                  </a:cubicBezTo>
                  <a:cubicBezTo>
                    <a:pt x="24" y="68"/>
                    <a:pt x="24" y="68"/>
                    <a:pt x="24" y="68"/>
                  </a:cubicBezTo>
                  <a:cubicBezTo>
                    <a:pt x="23" y="68"/>
                    <a:pt x="22" y="67"/>
                    <a:pt x="21" y="67"/>
                  </a:cubicBezTo>
                  <a:cubicBezTo>
                    <a:pt x="23" y="65"/>
                    <a:pt x="23" y="65"/>
                    <a:pt x="23" y="65"/>
                  </a:cubicBezTo>
                  <a:cubicBezTo>
                    <a:pt x="24" y="64"/>
                    <a:pt x="24" y="64"/>
                    <a:pt x="24" y="64"/>
                  </a:cubicBezTo>
                  <a:cubicBezTo>
                    <a:pt x="25" y="65"/>
                    <a:pt x="26" y="65"/>
                    <a:pt x="26" y="66"/>
                  </a:cubicBezTo>
                  <a:cubicBezTo>
                    <a:pt x="26" y="66"/>
                    <a:pt x="27" y="66"/>
                    <a:pt x="27" y="66"/>
                  </a:cubicBezTo>
                  <a:cubicBezTo>
                    <a:pt x="27" y="66"/>
                    <a:pt x="27" y="66"/>
                    <a:pt x="27" y="65"/>
                  </a:cubicBezTo>
                  <a:cubicBezTo>
                    <a:pt x="28" y="65"/>
                    <a:pt x="28" y="64"/>
                    <a:pt x="27" y="64"/>
                  </a:cubicBezTo>
                  <a:cubicBezTo>
                    <a:pt x="27" y="64"/>
                    <a:pt x="26" y="64"/>
                    <a:pt x="26" y="63"/>
                  </a:cubicBezTo>
                  <a:cubicBezTo>
                    <a:pt x="29" y="60"/>
                    <a:pt x="29" y="60"/>
                    <a:pt x="29" y="60"/>
                  </a:cubicBezTo>
                  <a:cubicBezTo>
                    <a:pt x="30" y="60"/>
                    <a:pt x="31" y="61"/>
                    <a:pt x="31" y="61"/>
                  </a:cubicBezTo>
                  <a:cubicBezTo>
                    <a:pt x="31" y="61"/>
                    <a:pt x="32" y="61"/>
                    <a:pt x="32" y="61"/>
                  </a:cubicBezTo>
                  <a:cubicBezTo>
                    <a:pt x="32" y="61"/>
                    <a:pt x="32" y="61"/>
                    <a:pt x="33" y="61"/>
                  </a:cubicBezTo>
                  <a:cubicBezTo>
                    <a:pt x="33" y="60"/>
                    <a:pt x="33" y="60"/>
                    <a:pt x="32" y="59"/>
                  </a:cubicBezTo>
                  <a:cubicBezTo>
                    <a:pt x="32" y="59"/>
                    <a:pt x="31" y="59"/>
                    <a:pt x="31" y="58"/>
                  </a:cubicBezTo>
                  <a:cubicBezTo>
                    <a:pt x="34" y="55"/>
                    <a:pt x="34" y="55"/>
                    <a:pt x="34" y="55"/>
                  </a:cubicBezTo>
                  <a:cubicBezTo>
                    <a:pt x="35" y="55"/>
                    <a:pt x="35" y="56"/>
                    <a:pt x="36" y="56"/>
                  </a:cubicBezTo>
                  <a:cubicBezTo>
                    <a:pt x="36" y="56"/>
                    <a:pt x="36" y="56"/>
                    <a:pt x="37" y="56"/>
                  </a:cubicBezTo>
                  <a:cubicBezTo>
                    <a:pt x="37" y="56"/>
                    <a:pt x="37" y="56"/>
                    <a:pt x="37" y="56"/>
                  </a:cubicBezTo>
                  <a:cubicBezTo>
                    <a:pt x="38" y="55"/>
                    <a:pt x="38" y="55"/>
                    <a:pt x="37" y="54"/>
                  </a:cubicBezTo>
                  <a:cubicBezTo>
                    <a:pt x="37" y="54"/>
                    <a:pt x="36" y="54"/>
                    <a:pt x="36" y="53"/>
                  </a:cubicBezTo>
                  <a:cubicBezTo>
                    <a:pt x="40" y="49"/>
                    <a:pt x="40" y="49"/>
                    <a:pt x="40" y="49"/>
                  </a:cubicBezTo>
                  <a:cubicBezTo>
                    <a:pt x="41" y="50"/>
                    <a:pt x="41" y="50"/>
                    <a:pt x="41" y="50"/>
                  </a:cubicBezTo>
                  <a:cubicBezTo>
                    <a:pt x="41" y="51"/>
                    <a:pt x="42" y="51"/>
                    <a:pt x="42" y="51"/>
                  </a:cubicBezTo>
                  <a:cubicBezTo>
                    <a:pt x="42" y="51"/>
                    <a:pt x="42" y="51"/>
                    <a:pt x="43" y="50"/>
                  </a:cubicBezTo>
                  <a:cubicBezTo>
                    <a:pt x="43" y="50"/>
                    <a:pt x="43" y="49"/>
                    <a:pt x="43" y="49"/>
                  </a:cubicBezTo>
                  <a:cubicBezTo>
                    <a:pt x="41" y="48"/>
                    <a:pt x="41" y="48"/>
                    <a:pt x="41" y="48"/>
                  </a:cubicBezTo>
                  <a:cubicBezTo>
                    <a:pt x="46" y="44"/>
                    <a:pt x="46" y="44"/>
                    <a:pt x="46" y="44"/>
                  </a:cubicBezTo>
                  <a:cubicBezTo>
                    <a:pt x="47" y="45"/>
                    <a:pt x="47" y="45"/>
                    <a:pt x="47" y="45"/>
                  </a:cubicBezTo>
                  <a:cubicBezTo>
                    <a:pt x="47" y="45"/>
                    <a:pt x="47" y="45"/>
                    <a:pt x="47" y="45"/>
                  </a:cubicBezTo>
                  <a:cubicBezTo>
                    <a:pt x="48" y="45"/>
                    <a:pt x="48" y="45"/>
                    <a:pt x="48" y="45"/>
                  </a:cubicBezTo>
                  <a:cubicBezTo>
                    <a:pt x="49" y="44"/>
                    <a:pt x="49" y="44"/>
                    <a:pt x="48" y="43"/>
                  </a:cubicBezTo>
                  <a:cubicBezTo>
                    <a:pt x="47" y="42"/>
                    <a:pt x="47" y="42"/>
                    <a:pt x="47" y="42"/>
                  </a:cubicBezTo>
                  <a:cubicBezTo>
                    <a:pt x="51" y="38"/>
                    <a:pt x="51" y="38"/>
                    <a:pt x="51" y="38"/>
                  </a:cubicBezTo>
                  <a:cubicBezTo>
                    <a:pt x="52" y="38"/>
                    <a:pt x="52" y="39"/>
                    <a:pt x="52" y="39"/>
                  </a:cubicBezTo>
                  <a:cubicBezTo>
                    <a:pt x="52" y="40"/>
                    <a:pt x="53" y="40"/>
                    <a:pt x="53" y="40"/>
                  </a:cubicBezTo>
                  <a:cubicBezTo>
                    <a:pt x="53" y="40"/>
                    <a:pt x="54" y="40"/>
                    <a:pt x="54" y="40"/>
                  </a:cubicBezTo>
                  <a:cubicBezTo>
                    <a:pt x="54" y="39"/>
                    <a:pt x="54" y="39"/>
                    <a:pt x="54" y="38"/>
                  </a:cubicBezTo>
                  <a:cubicBezTo>
                    <a:pt x="53" y="38"/>
                    <a:pt x="53" y="37"/>
                    <a:pt x="53" y="37"/>
                  </a:cubicBezTo>
                  <a:cubicBezTo>
                    <a:pt x="57" y="33"/>
                    <a:pt x="57" y="33"/>
                    <a:pt x="57" y="33"/>
                  </a:cubicBezTo>
                  <a:cubicBezTo>
                    <a:pt x="57" y="33"/>
                    <a:pt x="57" y="34"/>
                    <a:pt x="57" y="34"/>
                  </a:cubicBezTo>
                  <a:cubicBezTo>
                    <a:pt x="58" y="34"/>
                    <a:pt x="58" y="34"/>
                    <a:pt x="58" y="34"/>
                  </a:cubicBezTo>
                  <a:cubicBezTo>
                    <a:pt x="58" y="34"/>
                    <a:pt x="59" y="34"/>
                    <a:pt x="59" y="34"/>
                  </a:cubicBezTo>
                  <a:cubicBezTo>
                    <a:pt x="59" y="34"/>
                    <a:pt x="59" y="33"/>
                    <a:pt x="59" y="33"/>
                  </a:cubicBezTo>
                  <a:cubicBezTo>
                    <a:pt x="59" y="32"/>
                    <a:pt x="58" y="32"/>
                    <a:pt x="58" y="31"/>
                  </a:cubicBezTo>
                  <a:cubicBezTo>
                    <a:pt x="61" y="28"/>
                    <a:pt x="61" y="28"/>
                    <a:pt x="61" y="28"/>
                  </a:cubicBezTo>
                  <a:cubicBezTo>
                    <a:pt x="62" y="28"/>
                    <a:pt x="62" y="28"/>
                    <a:pt x="62" y="29"/>
                  </a:cubicBezTo>
                  <a:cubicBezTo>
                    <a:pt x="62" y="29"/>
                    <a:pt x="63" y="29"/>
                    <a:pt x="63" y="29"/>
                  </a:cubicBezTo>
                  <a:moveTo>
                    <a:pt x="83" y="30"/>
                  </a:moveTo>
                  <a:cubicBezTo>
                    <a:pt x="80" y="25"/>
                    <a:pt x="77" y="20"/>
                    <a:pt x="72" y="15"/>
                  </a:cubicBezTo>
                  <a:cubicBezTo>
                    <a:pt x="80" y="8"/>
                    <a:pt x="80" y="8"/>
                    <a:pt x="80" y="8"/>
                  </a:cubicBezTo>
                  <a:cubicBezTo>
                    <a:pt x="80" y="8"/>
                    <a:pt x="80" y="8"/>
                    <a:pt x="80" y="8"/>
                  </a:cubicBezTo>
                  <a:cubicBezTo>
                    <a:pt x="80" y="8"/>
                    <a:pt x="80" y="8"/>
                    <a:pt x="80" y="8"/>
                  </a:cubicBezTo>
                  <a:cubicBezTo>
                    <a:pt x="81" y="8"/>
                    <a:pt x="81" y="8"/>
                    <a:pt x="81" y="8"/>
                  </a:cubicBezTo>
                  <a:cubicBezTo>
                    <a:pt x="81" y="8"/>
                    <a:pt x="81" y="8"/>
                    <a:pt x="81" y="8"/>
                  </a:cubicBezTo>
                  <a:cubicBezTo>
                    <a:pt x="81" y="8"/>
                    <a:pt x="84" y="16"/>
                    <a:pt x="83" y="29"/>
                  </a:cubicBezTo>
                  <a:cubicBezTo>
                    <a:pt x="83" y="30"/>
                    <a:pt x="83" y="30"/>
                    <a:pt x="83" y="30"/>
                  </a:cubicBezTo>
                  <a:moveTo>
                    <a:pt x="19" y="67"/>
                  </a:moveTo>
                  <a:cubicBezTo>
                    <a:pt x="14" y="61"/>
                    <a:pt x="10" y="55"/>
                    <a:pt x="6" y="49"/>
                  </a:cubicBezTo>
                  <a:cubicBezTo>
                    <a:pt x="10" y="39"/>
                    <a:pt x="16" y="29"/>
                    <a:pt x="22" y="22"/>
                  </a:cubicBezTo>
                  <a:cubicBezTo>
                    <a:pt x="28" y="16"/>
                    <a:pt x="37" y="11"/>
                    <a:pt x="47" y="7"/>
                  </a:cubicBezTo>
                  <a:cubicBezTo>
                    <a:pt x="53" y="10"/>
                    <a:pt x="60" y="15"/>
                    <a:pt x="66" y="21"/>
                  </a:cubicBezTo>
                  <a:cubicBezTo>
                    <a:pt x="62" y="24"/>
                    <a:pt x="62" y="24"/>
                    <a:pt x="62" y="24"/>
                  </a:cubicBezTo>
                  <a:cubicBezTo>
                    <a:pt x="62" y="24"/>
                    <a:pt x="61" y="24"/>
                    <a:pt x="61" y="24"/>
                  </a:cubicBezTo>
                  <a:cubicBezTo>
                    <a:pt x="61" y="24"/>
                    <a:pt x="61" y="24"/>
                    <a:pt x="61" y="24"/>
                  </a:cubicBezTo>
                  <a:cubicBezTo>
                    <a:pt x="60" y="24"/>
                    <a:pt x="59" y="23"/>
                    <a:pt x="59" y="23"/>
                  </a:cubicBezTo>
                  <a:cubicBezTo>
                    <a:pt x="58" y="23"/>
                    <a:pt x="58" y="23"/>
                    <a:pt x="58" y="23"/>
                  </a:cubicBezTo>
                  <a:cubicBezTo>
                    <a:pt x="58" y="23"/>
                    <a:pt x="57" y="23"/>
                    <a:pt x="57" y="23"/>
                  </a:cubicBezTo>
                  <a:cubicBezTo>
                    <a:pt x="57" y="24"/>
                    <a:pt x="57" y="24"/>
                    <a:pt x="58" y="24"/>
                  </a:cubicBezTo>
                  <a:cubicBezTo>
                    <a:pt x="58" y="25"/>
                    <a:pt x="59" y="25"/>
                    <a:pt x="59" y="25"/>
                  </a:cubicBezTo>
                  <a:cubicBezTo>
                    <a:pt x="56" y="29"/>
                    <a:pt x="56" y="29"/>
                    <a:pt x="56" y="29"/>
                  </a:cubicBezTo>
                  <a:cubicBezTo>
                    <a:pt x="55" y="28"/>
                    <a:pt x="54" y="28"/>
                    <a:pt x="54" y="27"/>
                  </a:cubicBezTo>
                  <a:cubicBezTo>
                    <a:pt x="53" y="27"/>
                    <a:pt x="53" y="27"/>
                    <a:pt x="53" y="27"/>
                  </a:cubicBezTo>
                  <a:cubicBezTo>
                    <a:pt x="53" y="27"/>
                    <a:pt x="52" y="27"/>
                    <a:pt x="52" y="28"/>
                  </a:cubicBezTo>
                  <a:cubicBezTo>
                    <a:pt x="52" y="28"/>
                    <a:pt x="52" y="29"/>
                    <a:pt x="53" y="29"/>
                  </a:cubicBezTo>
                  <a:cubicBezTo>
                    <a:pt x="53" y="30"/>
                    <a:pt x="54" y="30"/>
                    <a:pt x="54" y="30"/>
                  </a:cubicBezTo>
                  <a:cubicBezTo>
                    <a:pt x="50" y="34"/>
                    <a:pt x="50" y="34"/>
                    <a:pt x="50" y="34"/>
                  </a:cubicBezTo>
                  <a:cubicBezTo>
                    <a:pt x="50" y="34"/>
                    <a:pt x="49" y="33"/>
                    <a:pt x="49" y="33"/>
                  </a:cubicBezTo>
                  <a:cubicBezTo>
                    <a:pt x="48" y="33"/>
                    <a:pt x="48" y="33"/>
                    <a:pt x="48" y="33"/>
                  </a:cubicBezTo>
                  <a:cubicBezTo>
                    <a:pt x="48" y="33"/>
                    <a:pt x="47" y="33"/>
                    <a:pt x="47" y="33"/>
                  </a:cubicBezTo>
                  <a:cubicBezTo>
                    <a:pt x="47" y="33"/>
                    <a:pt x="47" y="34"/>
                    <a:pt x="47" y="34"/>
                  </a:cubicBezTo>
                  <a:cubicBezTo>
                    <a:pt x="48" y="35"/>
                    <a:pt x="48" y="35"/>
                    <a:pt x="49" y="36"/>
                  </a:cubicBezTo>
                  <a:cubicBezTo>
                    <a:pt x="45" y="40"/>
                    <a:pt x="45" y="40"/>
                    <a:pt x="45" y="40"/>
                  </a:cubicBezTo>
                  <a:cubicBezTo>
                    <a:pt x="43" y="38"/>
                    <a:pt x="43" y="38"/>
                    <a:pt x="43" y="38"/>
                  </a:cubicBezTo>
                  <a:cubicBezTo>
                    <a:pt x="43" y="38"/>
                    <a:pt x="43" y="38"/>
                    <a:pt x="42" y="38"/>
                  </a:cubicBezTo>
                  <a:cubicBezTo>
                    <a:pt x="42" y="38"/>
                    <a:pt x="42" y="38"/>
                    <a:pt x="42" y="38"/>
                  </a:cubicBezTo>
                  <a:cubicBezTo>
                    <a:pt x="41" y="39"/>
                    <a:pt x="41" y="39"/>
                    <a:pt x="42" y="40"/>
                  </a:cubicBezTo>
                  <a:cubicBezTo>
                    <a:pt x="43" y="41"/>
                    <a:pt x="43" y="41"/>
                    <a:pt x="43" y="41"/>
                  </a:cubicBezTo>
                  <a:cubicBezTo>
                    <a:pt x="39" y="45"/>
                    <a:pt x="39" y="45"/>
                    <a:pt x="39" y="45"/>
                  </a:cubicBezTo>
                  <a:cubicBezTo>
                    <a:pt x="38" y="44"/>
                    <a:pt x="38" y="44"/>
                    <a:pt x="38" y="44"/>
                  </a:cubicBezTo>
                  <a:cubicBezTo>
                    <a:pt x="37" y="44"/>
                    <a:pt x="37" y="44"/>
                    <a:pt x="37" y="44"/>
                  </a:cubicBezTo>
                  <a:cubicBezTo>
                    <a:pt x="37" y="44"/>
                    <a:pt x="36" y="44"/>
                    <a:pt x="36" y="44"/>
                  </a:cubicBezTo>
                  <a:cubicBezTo>
                    <a:pt x="36" y="44"/>
                    <a:pt x="36" y="45"/>
                    <a:pt x="36" y="46"/>
                  </a:cubicBezTo>
                  <a:cubicBezTo>
                    <a:pt x="38" y="47"/>
                    <a:pt x="38" y="47"/>
                    <a:pt x="38" y="47"/>
                  </a:cubicBezTo>
                  <a:cubicBezTo>
                    <a:pt x="33" y="51"/>
                    <a:pt x="33" y="51"/>
                    <a:pt x="33" y="51"/>
                  </a:cubicBezTo>
                  <a:cubicBezTo>
                    <a:pt x="33" y="51"/>
                    <a:pt x="33" y="50"/>
                    <a:pt x="32" y="49"/>
                  </a:cubicBezTo>
                  <a:cubicBezTo>
                    <a:pt x="32" y="49"/>
                    <a:pt x="32" y="49"/>
                    <a:pt x="31" y="49"/>
                  </a:cubicBezTo>
                  <a:cubicBezTo>
                    <a:pt x="31" y="49"/>
                    <a:pt x="31" y="49"/>
                    <a:pt x="31" y="49"/>
                  </a:cubicBezTo>
                  <a:cubicBezTo>
                    <a:pt x="30" y="50"/>
                    <a:pt x="30" y="50"/>
                    <a:pt x="31" y="51"/>
                  </a:cubicBezTo>
                  <a:cubicBezTo>
                    <a:pt x="31" y="51"/>
                    <a:pt x="31" y="52"/>
                    <a:pt x="32" y="52"/>
                  </a:cubicBezTo>
                  <a:cubicBezTo>
                    <a:pt x="28" y="56"/>
                    <a:pt x="28" y="56"/>
                    <a:pt x="28" y="56"/>
                  </a:cubicBezTo>
                  <a:cubicBezTo>
                    <a:pt x="28" y="55"/>
                    <a:pt x="28" y="55"/>
                    <a:pt x="27" y="54"/>
                  </a:cubicBezTo>
                  <a:cubicBezTo>
                    <a:pt x="27" y="54"/>
                    <a:pt x="27" y="54"/>
                    <a:pt x="26" y="54"/>
                  </a:cubicBezTo>
                  <a:cubicBezTo>
                    <a:pt x="26" y="54"/>
                    <a:pt x="26" y="54"/>
                    <a:pt x="26" y="54"/>
                  </a:cubicBezTo>
                  <a:cubicBezTo>
                    <a:pt x="26" y="54"/>
                    <a:pt x="25" y="55"/>
                    <a:pt x="26" y="55"/>
                  </a:cubicBezTo>
                  <a:cubicBezTo>
                    <a:pt x="26" y="56"/>
                    <a:pt x="27" y="57"/>
                    <a:pt x="27" y="57"/>
                  </a:cubicBezTo>
                  <a:cubicBezTo>
                    <a:pt x="24" y="61"/>
                    <a:pt x="24" y="61"/>
                    <a:pt x="24" y="61"/>
                  </a:cubicBezTo>
                  <a:cubicBezTo>
                    <a:pt x="23" y="60"/>
                    <a:pt x="23" y="60"/>
                    <a:pt x="23" y="60"/>
                  </a:cubicBezTo>
                  <a:cubicBezTo>
                    <a:pt x="22" y="59"/>
                    <a:pt x="22" y="59"/>
                    <a:pt x="22" y="59"/>
                  </a:cubicBezTo>
                  <a:cubicBezTo>
                    <a:pt x="22" y="59"/>
                    <a:pt x="21" y="59"/>
                    <a:pt x="21" y="59"/>
                  </a:cubicBezTo>
                  <a:cubicBezTo>
                    <a:pt x="21" y="59"/>
                    <a:pt x="21" y="60"/>
                    <a:pt x="21" y="60"/>
                  </a:cubicBezTo>
                  <a:cubicBezTo>
                    <a:pt x="21" y="61"/>
                    <a:pt x="22" y="62"/>
                    <a:pt x="22" y="62"/>
                  </a:cubicBezTo>
                  <a:cubicBezTo>
                    <a:pt x="22" y="63"/>
                    <a:pt x="22" y="63"/>
                    <a:pt x="22" y="64"/>
                  </a:cubicBezTo>
                  <a:cubicBezTo>
                    <a:pt x="19" y="67"/>
                    <a:pt x="19" y="67"/>
                    <a:pt x="19" y="67"/>
                  </a:cubicBezTo>
                  <a:moveTo>
                    <a:pt x="47" y="7"/>
                  </a:moveTo>
                  <a:cubicBezTo>
                    <a:pt x="48" y="7"/>
                    <a:pt x="49" y="7"/>
                    <a:pt x="49" y="7"/>
                  </a:cubicBezTo>
                  <a:cubicBezTo>
                    <a:pt x="49" y="7"/>
                    <a:pt x="48" y="7"/>
                    <a:pt x="47" y="7"/>
                  </a:cubicBezTo>
                  <a:moveTo>
                    <a:pt x="50" y="6"/>
                  </a:moveTo>
                  <a:cubicBezTo>
                    <a:pt x="51" y="6"/>
                    <a:pt x="51" y="6"/>
                    <a:pt x="52" y="6"/>
                  </a:cubicBezTo>
                  <a:cubicBezTo>
                    <a:pt x="51" y="6"/>
                    <a:pt x="51" y="6"/>
                    <a:pt x="50" y="6"/>
                  </a:cubicBezTo>
                  <a:moveTo>
                    <a:pt x="53" y="6"/>
                  </a:moveTo>
                  <a:cubicBezTo>
                    <a:pt x="53" y="5"/>
                    <a:pt x="54" y="5"/>
                    <a:pt x="55" y="5"/>
                  </a:cubicBezTo>
                  <a:cubicBezTo>
                    <a:pt x="54" y="5"/>
                    <a:pt x="53" y="5"/>
                    <a:pt x="53" y="6"/>
                  </a:cubicBezTo>
                  <a:moveTo>
                    <a:pt x="56" y="5"/>
                  </a:moveTo>
                  <a:cubicBezTo>
                    <a:pt x="56" y="5"/>
                    <a:pt x="57" y="5"/>
                    <a:pt x="57" y="5"/>
                  </a:cubicBezTo>
                  <a:cubicBezTo>
                    <a:pt x="57" y="5"/>
                    <a:pt x="56" y="5"/>
                    <a:pt x="56" y="5"/>
                  </a:cubicBezTo>
                  <a:moveTo>
                    <a:pt x="72" y="15"/>
                  </a:moveTo>
                  <a:cubicBezTo>
                    <a:pt x="67" y="10"/>
                    <a:pt x="63" y="7"/>
                    <a:pt x="58" y="5"/>
                  </a:cubicBezTo>
                  <a:cubicBezTo>
                    <a:pt x="59" y="5"/>
                    <a:pt x="59" y="5"/>
                    <a:pt x="59" y="5"/>
                  </a:cubicBezTo>
                  <a:cubicBezTo>
                    <a:pt x="61" y="4"/>
                    <a:pt x="64" y="4"/>
                    <a:pt x="66" y="4"/>
                  </a:cubicBezTo>
                  <a:cubicBezTo>
                    <a:pt x="70" y="4"/>
                    <a:pt x="73" y="5"/>
                    <a:pt x="76" y="5"/>
                  </a:cubicBezTo>
                  <a:cubicBezTo>
                    <a:pt x="78" y="6"/>
                    <a:pt x="79" y="6"/>
                    <a:pt x="79" y="6"/>
                  </a:cubicBezTo>
                  <a:cubicBezTo>
                    <a:pt x="80" y="7"/>
                    <a:pt x="80" y="7"/>
                    <a:pt x="80" y="7"/>
                  </a:cubicBezTo>
                  <a:cubicBezTo>
                    <a:pt x="72" y="15"/>
                    <a:pt x="72" y="15"/>
                    <a:pt x="72" y="15"/>
                  </a:cubicBezTo>
                  <a:moveTo>
                    <a:pt x="66" y="0"/>
                  </a:moveTo>
                  <a:cubicBezTo>
                    <a:pt x="63" y="0"/>
                    <a:pt x="61" y="1"/>
                    <a:pt x="58" y="1"/>
                  </a:cubicBezTo>
                  <a:cubicBezTo>
                    <a:pt x="51" y="1"/>
                    <a:pt x="44" y="4"/>
                    <a:pt x="38" y="7"/>
                  </a:cubicBezTo>
                  <a:cubicBezTo>
                    <a:pt x="31" y="10"/>
                    <a:pt x="25" y="14"/>
                    <a:pt x="21" y="19"/>
                  </a:cubicBezTo>
                  <a:cubicBezTo>
                    <a:pt x="20" y="20"/>
                    <a:pt x="20" y="20"/>
                    <a:pt x="20" y="20"/>
                  </a:cubicBezTo>
                  <a:cubicBezTo>
                    <a:pt x="19" y="21"/>
                    <a:pt x="19" y="21"/>
                    <a:pt x="19" y="21"/>
                  </a:cubicBezTo>
                  <a:cubicBezTo>
                    <a:pt x="14" y="25"/>
                    <a:pt x="10" y="31"/>
                    <a:pt x="7" y="38"/>
                  </a:cubicBezTo>
                  <a:cubicBezTo>
                    <a:pt x="4" y="44"/>
                    <a:pt x="1" y="51"/>
                    <a:pt x="1" y="58"/>
                  </a:cubicBezTo>
                  <a:cubicBezTo>
                    <a:pt x="0" y="65"/>
                    <a:pt x="0" y="71"/>
                    <a:pt x="1" y="74"/>
                  </a:cubicBezTo>
                  <a:cubicBezTo>
                    <a:pt x="1" y="76"/>
                    <a:pt x="2" y="78"/>
                    <a:pt x="2" y="79"/>
                  </a:cubicBezTo>
                  <a:cubicBezTo>
                    <a:pt x="2" y="79"/>
                    <a:pt x="2" y="80"/>
                    <a:pt x="3" y="80"/>
                  </a:cubicBezTo>
                  <a:cubicBezTo>
                    <a:pt x="3" y="81"/>
                    <a:pt x="3" y="81"/>
                    <a:pt x="3" y="81"/>
                  </a:cubicBezTo>
                  <a:cubicBezTo>
                    <a:pt x="3" y="81"/>
                    <a:pt x="3" y="81"/>
                    <a:pt x="3" y="81"/>
                  </a:cubicBezTo>
                  <a:cubicBezTo>
                    <a:pt x="3" y="81"/>
                    <a:pt x="3" y="81"/>
                    <a:pt x="3" y="81"/>
                  </a:cubicBezTo>
                  <a:cubicBezTo>
                    <a:pt x="3" y="81"/>
                    <a:pt x="3" y="81"/>
                    <a:pt x="3" y="81"/>
                  </a:cubicBezTo>
                  <a:cubicBezTo>
                    <a:pt x="3" y="81"/>
                    <a:pt x="3" y="82"/>
                    <a:pt x="4" y="82"/>
                  </a:cubicBezTo>
                  <a:cubicBezTo>
                    <a:pt x="5" y="83"/>
                    <a:pt x="5" y="83"/>
                    <a:pt x="5" y="83"/>
                  </a:cubicBezTo>
                  <a:cubicBezTo>
                    <a:pt x="5" y="84"/>
                    <a:pt x="5" y="84"/>
                    <a:pt x="5" y="84"/>
                  </a:cubicBezTo>
                  <a:cubicBezTo>
                    <a:pt x="6" y="84"/>
                    <a:pt x="6" y="84"/>
                    <a:pt x="6" y="85"/>
                  </a:cubicBezTo>
                  <a:cubicBezTo>
                    <a:pt x="6" y="85"/>
                    <a:pt x="6" y="85"/>
                    <a:pt x="6" y="85"/>
                  </a:cubicBezTo>
                  <a:cubicBezTo>
                    <a:pt x="7" y="85"/>
                    <a:pt x="7" y="85"/>
                    <a:pt x="7" y="85"/>
                  </a:cubicBezTo>
                  <a:cubicBezTo>
                    <a:pt x="7" y="85"/>
                    <a:pt x="7" y="85"/>
                    <a:pt x="7" y="85"/>
                  </a:cubicBezTo>
                  <a:cubicBezTo>
                    <a:pt x="7" y="85"/>
                    <a:pt x="7" y="85"/>
                    <a:pt x="7" y="85"/>
                  </a:cubicBezTo>
                  <a:cubicBezTo>
                    <a:pt x="7" y="85"/>
                    <a:pt x="7" y="85"/>
                    <a:pt x="7" y="85"/>
                  </a:cubicBezTo>
                  <a:cubicBezTo>
                    <a:pt x="7" y="85"/>
                    <a:pt x="8" y="85"/>
                    <a:pt x="9" y="85"/>
                  </a:cubicBezTo>
                  <a:cubicBezTo>
                    <a:pt x="11" y="86"/>
                    <a:pt x="15" y="87"/>
                    <a:pt x="22" y="87"/>
                  </a:cubicBezTo>
                  <a:cubicBezTo>
                    <a:pt x="24" y="87"/>
                    <a:pt x="26" y="87"/>
                    <a:pt x="29" y="87"/>
                  </a:cubicBezTo>
                  <a:cubicBezTo>
                    <a:pt x="36" y="86"/>
                    <a:pt x="43" y="84"/>
                    <a:pt x="50" y="81"/>
                  </a:cubicBezTo>
                  <a:cubicBezTo>
                    <a:pt x="56" y="77"/>
                    <a:pt x="62" y="73"/>
                    <a:pt x="67" y="69"/>
                  </a:cubicBezTo>
                  <a:cubicBezTo>
                    <a:pt x="68" y="68"/>
                    <a:pt x="68" y="68"/>
                    <a:pt x="68" y="68"/>
                  </a:cubicBezTo>
                  <a:cubicBezTo>
                    <a:pt x="69" y="67"/>
                    <a:pt x="69" y="67"/>
                    <a:pt x="69" y="67"/>
                  </a:cubicBezTo>
                  <a:cubicBezTo>
                    <a:pt x="73" y="62"/>
                    <a:pt x="77" y="56"/>
                    <a:pt x="81" y="50"/>
                  </a:cubicBezTo>
                  <a:cubicBezTo>
                    <a:pt x="84" y="43"/>
                    <a:pt x="86" y="36"/>
                    <a:pt x="87" y="29"/>
                  </a:cubicBezTo>
                  <a:cubicBezTo>
                    <a:pt x="87" y="22"/>
                    <a:pt x="87" y="17"/>
                    <a:pt x="86" y="13"/>
                  </a:cubicBezTo>
                  <a:cubicBezTo>
                    <a:pt x="86" y="11"/>
                    <a:pt x="86" y="10"/>
                    <a:pt x="85" y="9"/>
                  </a:cubicBezTo>
                  <a:cubicBezTo>
                    <a:pt x="85" y="8"/>
                    <a:pt x="85" y="8"/>
                    <a:pt x="85" y="7"/>
                  </a:cubicBezTo>
                  <a:cubicBezTo>
                    <a:pt x="85" y="7"/>
                    <a:pt x="85" y="7"/>
                    <a:pt x="85" y="7"/>
                  </a:cubicBezTo>
                  <a:cubicBezTo>
                    <a:pt x="85" y="7"/>
                    <a:pt x="85" y="7"/>
                    <a:pt x="85" y="7"/>
                  </a:cubicBezTo>
                  <a:cubicBezTo>
                    <a:pt x="84" y="6"/>
                    <a:pt x="84" y="6"/>
                    <a:pt x="84" y="5"/>
                  </a:cubicBezTo>
                  <a:cubicBezTo>
                    <a:pt x="83" y="5"/>
                    <a:pt x="83" y="5"/>
                    <a:pt x="83" y="5"/>
                  </a:cubicBezTo>
                  <a:cubicBezTo>
                    <a:pt x="82" y="4"/>
                    <a:pt x="82" y="4"/>
                    <a:pt x="82" y="4"/>
                  </a:cubicBezTo>
                  <a:cubicBezTo>
                    <a:pt x="82" y="3"/>
                    <a:pt x="81" y="3"/>
                    <a:pt x="81" y="3"/>
                  </a:cubicBezTo>
                  <a:cubicBezTo>
                    <a:pt x="81" y="3"/>
                    <a:pt x="81" y="3"/>
                    <a:pt x="81" y="3"/>
                  </a:cubicBezTo>
                  <a:cubicBezTo>
                    <a:pt x="81" y="3"/>
                    <a:pt x="81" y="3"/>
                    <a:pt x="81" y="3"/>
                  </a:cubicBezTo>
                  <a:cubicBezTo>
                    <a:pt x="80" y="3"/>
                    <a:pt x="80" y="3"/>
                    <a:pt x="80" y="3"/>
                  </a:cubicBezTo>
                  <a:cubicBezTo>
                    <a:pt x="80" y="3"/>
                    <a:pt x="79" y="2"/>
                    <a:pt x="78" y="2"/>
                  </a:cubicBezTo>
                  <a:cubicBezTo>
                    <a:pt x="76" y="1"/>
                    <a:pt x="72" y="0"/>
                    <a:pt x="6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34" name="Freeform 417"/>
            <p:cNvSpPr>
              <a:spLocks noChangeArrowheads="1"/>
            </p:cNvSpPr>
            <p:nvPr/>
          </p:nvSpPr>
          <p:spPr bwMode="auto">
            <a:xfrm>
              <a:off x="2152650" y="1679575"/>
              <a:ext cx="11112" cy="11113"/>
            </a:xfrm>
            <a:custGeom>
              <a:avLst/>
              <a:gdLst>
                <a:gd name="T0" fmla="*/ 41158848 w 3"/>
                <a:gd name="T1" fmla="*/ 0 h 3"/>
                <a:gd name="T2" fmla="*/ 41158848 w 3"/>
                <a:gd name="T3" fmla="*/ 0 h 3"/>
                <a:gd name="T4" fmla="*/ 0 w 3"/>
                <a:gd name="T5" fmla="*/ 41166256 h 3"/>
                <a:gd name="T6" fmla="*/ 0 w 3"/>
                <a:gd name="T7" fmla="*/ 41166256 h 3"/>
                <a:gd name="T8" fmla="*/ 13719616 w 3"/>
                <a:gd name="T9" fmla="*/ 41166256 h 3"/>
                <a:gd name="T10" fmla="*/ 13719616 w 3"/>
                <a:gd name="T11" fmla="*/ 41166256 h 3"/>
                <a:gd name="T12" fmla="*/ 41158848 w 3"/>
                <a:gd name="T13" fmla="*/ 13720851 h 3"/>
                <a:gd name="T14" fmla="*/ 41158848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3" y="0"/>
                    <a:pt x="3" y="0"/>
                    <a:pt x="3" y="0"/>
                  </a:cubicBezTo>
                  <a:cubicBezTo>
                    <a:pt x="2" y="1"/>
                    <a:pt x="1" y="2"/>
                    <a:pt x="0" y="3"/>
                  </a:cubicBezTo>
                  <a:cubicBezTo>
                    <a:pt x="0" y="3"/>
                    <a:pt x="0" y="3"/>
                    <a:pt x="0" y="3"/>
                  </a:cubicBezTo>
                  <a:cubicBezTo>
                    <a:pt x="1" y="3"/>
                    <a:pt x="1" y="3"/>
                    <a:pt x="1" y="3"/>
                  </a:cubicBezTo>
                  <a:cubicBezTo>
                    <a:pt x="1" y="3"/>
                    <a:pt x="1" y="3"/>
                    <a:pt x="1" y="3"/>
                  </a:cubicBezTo>
                  <a:cubicBezTo>
                    <a:pt x="1" y="2"/>
                    <a:pt x="2" y="1"/>
                    <a:pt x="3" y="1"/>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35" name="Freeform 418"/>
            <p:cNvSpPr>
              <a:spLocks noChangeArrowheads="1"/>
            </p:cNvSpPr>
            <p:nvPr/>
          </p:nvSpPr>
          <p:spPr bwMode="auto">
            <a:xfrm>
              <a:off x="2171700" y="1660525"/>
              <a:ext cx="11112" cy="11113"/>
            </a:xfrm>
            <a:custGeom>
              <a:avLst/>
              <a:gdLst>
                <a:gd name="T0" fmla="*/ 41158848 w 3"/>
                <a:gd name="T1" fmla="*/ 0 h 3"/>
                <a:gd name="T2" fmla="*/ 41158848 w 3"/>
                <a:gd name="T3" fmla="*/ 0 h 3"/>
                <a:gd name="T4" fmla="*/ 0 w 3"/>
                <a:gd name="T5" fmla="*/ 27445406 h 3"/>
                <a:gd name="T6" fmla="*/ 0 w 3"/>
                <a:gd name="T7" fmla="*/ 41166256 h 3"/>
                <a:gd name="T8" fmla="*/ 13719616 w 3"/>
                <a:gd name="T9" fmla="*/ 41166256 h 3"/>
                <a:gd name="T10" fmla="*/ 13719616 w 3"/>
                <a:gd name="T11" fmla="*/ 41166256 h 3"/>
                <a:gd name="T12" fmla="*/ 41158848 w 3"/>
                <a:gd name="T13" fmla="*/ 0 h 3"/>
                <a:gd name="T14" fmla="*/ 41158848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3" y="0"/>
                    <a:pt x="3" y="0"/>
                    <a:pt x="3" y="0"/>
                  </a:cubicBezTo>
                  <a:cubicBezTo>
                    <a:pt x="2" y="0"/>
                    <a:pt x="1" y="1"/>
                    <a:pt x="0" y="2"/>
                  </a:cubicBezTo>
                  <a:cubicBezTo>
                    <a:pt x="0" y="3"/>
                    <a:pt x="0" y="3"/>
                    <a:pt x="0" y="3"/>
                  </a:cubicBezTo>
                  <a:cubicBezTo>
                    <a:pt x="1" y="3"/>
                    <a:pt x="1" y="3"/>
                    <a:pt x="1" y="3"/>
                  </a:cubicBezTo>
                  <a:cubicBezTo>
                    <a:pt x="1" y="3"/>
                    <a:pt x="1" y="3"/>
                    <a:pt x="1" y="3"/>
                  </a:cubicBezTo>
                  <a:cubicBezTo>
                    <a:pt x="2" y="2"/>
                    <a:pt x="3" y="1"/>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36" name="Freeform 419"/>
            <p:cNvSpPr>
              <a:spLocks noChangeArrowheads="1"/>
            </p:cNvSpPr>
            <p:nvPr/>
          </p:nvSpPr>
          <p:spPr bwMode="auto">
            <a:xfrm>
              <a:off x="2133600" y="1701800"/>
              <a:ext cx="12700" cy="11113"/>
            </a:xfrm>
            <a:custGeom>
              <a:avLst/>
              <a:gdLst>
                <a:gd name="T0" fmla="*/ 53763333 w 3"/>
                <a:gd name="T1" fmla="*/ 0 h 3"/>
                <a:gd name="T2" fmla="*/ 53763333 w 3"/>
                <a:gd name="T3" fmla="*/ 0 h 3"/>
                <a:gd name="T4" fmla="*/ 0 w 3"/>
                <a:gd name="T5" fmla="*/ 27445406 h 3"/>
                <a:gd name="T6" fmla="*/ 0 w 3"/>
                <a:gd name="T7" fmla="*/ 41166256 h 3"/>
                <a:gd name="T8" fmla="*/ 0 w 3"/>
                <a:gd name="T9" fmla="*/ 41166256 h 3"/>
                <a:gd name="T10" fmla="*/ 0 w 3"/>
                <a:gd name="T11" fmla="*/ 41166256 h 3"/>
                <a:gd name="T12" fmla="*/ 53763333 w 3"/>
                <a:gd name="T13" fmla="*/ 0 h 3"/>
                <a:gd name="T14" fmla="*/ 53763333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3" y="0"/>
                    <a:pt x="3" y="0"/>
                    <a:pt x="3" y="0"/>
                  </a:cubicBezTo>
                  <a:cubicBezTo>
                    <a:pt x="2" y="1"/>
                    <a:pt x="1" y="1"/>
                    <a:pt x="0" y="2"/>
                  </a:cubicBezTo>
                  <a:cubicBezTo>
                    <a:pt x="0" y="3"/>
                    <a:pt x="0" y="3"/>
                    <a:pt x="0" y="3"/>
                  </a:cubicBezTo>
                  <a:cubicBezTo>
                    <a:pt x="0" y="3"/>
                    <a:pt x="0" y="3"/>
                    <a:pt x="0" y="3"/>
                  </a:cubicBezTo>
                  <a:cubicBezTo>
                    <a:pt x="0" y="3"/>
                    <a:pt x="0" y="3"/>
                    <a:pt x="0" y="3"/>
                  </a:cubicBezTo>
                  <a:cubicBezTo>
                    <a:pt x="1" y="2"/>
                    <a:pt x="2" y="1"/>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37" name="Freeform 420"/>
            <p:cNvSpPr>
              <a:spLocks noChangeArrowheads="1"/>
            </p:cNvSpPr>
            <p:nvPr/>
          </p:nvSpPr>
          <p:spPr bwMode="auto">
            <a:xfrm>
              <a:off x="2190750" y="1646238"/>
              <a:ext cx="19050" cy="3175"/>
            </a:xfrm>
            <a:custGeom>
              <a:avLst/>
              <a:gdLst>
                <a:gd name="T0" fmla="*/ 58064400 w 5"/>
                <a:gd name="T1" fmla="*/ 0 h 1"/>
                <a:gd name="T2" fmla="*/ 14516100 w 5"/>
                <a:gd name="T3" fmla="*/ 10080625 h 1"/>
                <a:gd name="T4" fmla="*/ 0 w 5"/>
                <a:gd name="T5" fmla="*/ 10080625 h 1"/>
                <a:gd name="T6" fmla="*/ 14516100 w 5"/>
                <a:gd name="T7" fmla="*/ 10080625 h 1"/>
                <a:gd name="T8" fmla="*/ 58064400 w 5"/>
                <a:gd name="T9" fmla="*/ 0 h 1"/>
                <a:gd name="T10" fmla="*/ 58064400 w 5"/>
                <a:gd name="T11" fmla="*/ 0 h 1"/>
                <a:gd name="T12" fmla="*/ 72580500 w 5"/>
                <a:gd name="T13" fmla="*/ 0 h 1"/>
                <a:gd name="T14" fmla="*/ 58064400 w 5"/>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1"/>
                <a:gd name="T26" fmla="*/ 5 w 5"/>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1">
                  <a:moveTo>
                    <a:pt x="4" y="0"/>
                  </a:moveTo>
                  <a:cubicBezTo>
                    <a:pt x="3" y="0"/>
                    <a:pt x="1" y="0"/>
                    <a:pt x="1" y="1"/>
                  </a:cubicBezTo>
                  <a:cubicBezTo>
                    <a:pt x="0" y="1"/>
                    <a:pt x="0" y="1"/>
                    <a:pt x="0" y="1"/>
                  </a:cubicBezTo>
                  <a:cubicBezTo>
                    <a:pt x="1" y="1"/>
                    <a:pt x="1" y="1"/>
                    <a:pt x="1" y="1"/>
                  </a:cubicBezTo>
                  <a:cubicBezTo>
                    <a:pt x="2" y="1"/>
                    <a:pt x="3" y="0"/>
                    <a:pt x="4" y="0"/>
                  </a:cubicBezTo>
                  <a:cubicBezTo>
                    <a:pt x="4" y="0"/>
                    <a:pt x="4" y="0"/>
                    <a:pt x="4" y="0"/>
                  </a:cubicBezTo>
                  <a:cubicBezTo>
                    <a:pt x="5" y="0"/>
                    <a:pt x="5" y="0"/>
                    <a:pt x="5"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38" name="Freeform 421"/>
            <p:cNvSpPr>
              <a:spLocks noChangeArrowheads="1"/>
            </p:cNvSpPr>
            <p:nvPr/>
          </p:nvSpPr>
          <p:spPr bwMode="auto">
            <a:xfrm>
              <a:off x="2220912" y="1646238"/>
              <a:ext cx="11112" cy="11113"/>
            </a:xfrm>
            <a:custGeom>
              <a:avLst/>
              <a:gdLst>
                <a:gd name="T0" fmla="*/ 0 w 3"/>
                <a:gd name="T1" fmla="*/ 0 h 3"/>
                <a:gd name="T2" fmla="*/ 0 w 3"/>
                <a:gd name="T3" fmla="*/ 0 h 3"/>
                <a:gd name="T4" fmla="*/ 0 w 3"/>
                <a:gd name="T5" fmla="*/ 13720851 h 3"/>
                <a:gd name="T6" fmla="*/ 41158848 w 3"/>
                <a:gd name="T7" fmla="*/ 41166256 h 3"/>
                <a:gd name="T8" fmla="*/ 41158848 w 3"/>
                <a:gd name="T9" fmla="*/ 41166256 h 3"/>
                <a:gd name="T10" fmla="*/ 41158848 w 3"/>
                <a:gd name="T11" fmla="*/ 41166256 h 3"/>
                <a:gd name="T12" fmla="*/ 41158848 w 3"/>
                <a:gd name="T13" fmla="*/ 27445406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0" y="0"/>
                  </a:moveTo>
                  <a:cubicBezTo>
                    <a:pt x="0" y="0"/>
                    <a:pt x="0" y="0"/>
                    <a:pt x="0" y="0"/>
                  </a:cubicBezTo>
                  <a:cubicBezTo>
                    <a:pt x="0" y="1"/>
                    <a:pt x="0" y="1"/>
                    <a:pt x="0" y="1"/>
                  </a:cubicBezTo>
                  <a:cubicBezTo>
                    <a:pt x="1" y="1"/>
                    <a:pt x="2" y="2"/>
                    <a:pt x="3" y="3"/>
                  </a:cubicBezTo>
                  <a:cubicBezTo>
                    <a:pt x="3" y="3"/>
                    <a:pt x="3" y="3"/>
                    <a:pt x="3" y="3"/>
                  </a:cubicBezTo>
                  <a:cubicBezTo>
                    <a:pt x="3" y="3"/>
                    <a:pt x="3" y="3"/>
                    <a:pt x="3" y="3"/>
                  </a:cubicBezTo>
                  <a:cubicBezTo>
                    <a:pt x="3" y="2"/>
                    <a:pt x="3" y="2"/>
                    <a:pt x="3" y="2"/>
                  </a:cubicBezTo>
                  <a:cubicBezTo>
                    <a:pt x="2" y="1"/>
                    <a:pt x="1" y="1"/>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39" name="Freeform 422"/>
            <p:cNvSpPr>
              <a:spLocks noChangeArrowheads="1"/>
            </p:cNvSpPr>
            <p:nvPr/>
          </p:nvSpPr>
          <p:spPr bwMode="auto">
            <a:xfrm>
              <a:off x="2116137" y="1720850"/>
              <a:ext cx="11112" cy="11113"/>
            </a:xfrm>
            <a:custGeom>
              <a:avLst/>
              <a:gdLst>
                <a:gd name="T0" fmla="*/ 27439232 w 3"/>
                <a:gd name="T1" fmla="*/ 0 h 3"/>
                <a:gd name="T2" fmla="*/ 0 w 3"/>
                <a:gd name="T3" fmla="*/ 41166256 h 3"/>
                <a:gd name="T4" fmla="*/ 0 w 3"/>
                <a:gd name="T5" fmla="*/ 41166256 h 3"/>
                <a:gd name="T6" fmla="*/ 0 w 3"/>
                <a:gd name="T7" fmla="*/ 41166256 h 3"/>
                <a:gd name="T8" fmla="*/ 41158848 w 3"/>
                <a:gd name="T9" fmla="*/ 0 h 3"/>
                <a:gd name="T10" fmla="*/ 41158848 w 3"/>
                <a:gd name="T11" fmla="*/ 0 h 3"/>
                <a:gd name="T12" fmla="*/ 27439232 w 3"/>
                <a:gd name="T13" fmla="*/ 0 h 3"/>
                <a:gd name="T14" fmla="*/ 0 60000 65536"/>
                <a:gd name="T15" fmla="*/ 0 60000 65536"/>
                <a:gd name="T16" fmla="*/ 0 60000 65536"/>
                <a:gd name="T17" fmla="*/ 0 60000 65536"/>
                <a:gd name="T18" fmla="*/ 0 60000 65536"/>
                <a:gd name="T19" fmla="*/ 0 60000 65536"/>
                <a:gd name="T20" fmla="*/ 0 60000 65536"/>
                <a:gd name="T21" fmla="*/ 0 w 3"/>
                <a:gd name="T22" fmla="*/ 0 h 3"/>
                <a:gd name="T23" fmla="*/ 3 w 3"/>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3">
                  <a:moveTo>
                    <a:pt x="2" y="0"/>
                  </a:moveTo>
                  <a:cubicBezTo>
                    <a:pt x="2" y="1"/>
                    <a:pt x="1" y="2"/>
                    <a:pt x="0" y="3"/>
                  </a:cubicBezTo>
                  <a:cubicBezTo>
                    <a:pt x="0" y="3"/>
                    <a:pt x="0" y="3"/>
                    <a:pt x="0" y="3"/>
                  </a:cubicBezTo>
                  <a:cubicBezTo>
                    <a:pt x="0" y="3"/>
                    <a:pt x="0" y="3"/>
                    <a:pt x="0" y="3"/>
                  </a:cubicBezTo>
                  <a:cubicBezTo>
                    <a:pt x="1" y="2"/>
                    <a:pt x="2" y="1"/>
                    <a:pt x="3" y="0"/>
                  </a:cubicBezTo>
                  <a:cubicBezTo>
                    <a:pt x="3" y="0"/>
                    <a:pt x="3" y="0"/>
                    <a:pt x="3"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40" name="Freeform 423"/>
            <p:cNvSpPr>
              <a:spLocks noChangeArrowheads="1"/>
            </p:cNvSpPr>
            <p:nvPr/>
          </p:nvSpPr>
          <p:spPr bwMode="auto">
            <a:xfrm>
              <a:off x="2212975" y="1712913"/>
              <a:ext cx="11112" cy="12700"/>
            </a:xfrm>
            <a:custGeom>
              <a:avLst/>
              <a:gdLst>
                <a:gd name="T0" fmla="*/ 41158848 w 3"/>
                <a:gd name="T1" fmla="*/ 0 h 3"/>
                <a:gd name="T2" fmla="*/ 0 w 3"/>
                <a:gd name="T3" fmla="*/ 35843633 h 3"/>
                <a:gd name="T4" fmla="*/ 0 w 3"/>
                <a:gd name="T5" fmla="*/ 53763333 h 3"/>
                <a:gd name="T6" fmla="*/ 13719616 w 3"/>
                <a:gd name="T7" fmla="*/ 53763333 h 3"/>
                <a:gd name="T8" fmla="*/ 41158848 w 3"/>
                <a:gd name="T9" fmla="*/ 0 h 3"/>
                <a:gd name="T10" fmla="*/ 41158848 w 3"/>
                <a:gd name="T11" fmla="*/ 0 h 3"/>
                <a:gd name="T12" fmla="*/ 41158848 w 3"/>
                <a:gd name="T13" fmla="*/ 0 h 3"/>
                <a:gd name="T14" fmla="*/ 41158848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2" y="1"/>
                    <a:pt x="1" y="1"/>
                    <a:pt x="0" y="2"/>
                  </a:cubicBezTo>
                  <a:cubicBezTo>
                    <a:pt x="0" y="3"/>
                    <a:pt x="0" y="3"/>
                    <a:pt x="0" y="3"/>
                  </a:cubicBezTo>
                  <a:cubicBezTo>
                    <a:pt x="1" y="3"/>
                    <a:pt x="1" y="3"/>
                    <a:pt x="1" y="3"/>
                  </a:cubicBezTo>
                  <a:cubicBezTo>
                    <a:pt x="2" y="2"/>
                    <a:pt x="3" y="1"/>
                    <a:pt x="3" y="0"/>
                  </a:cubicBezTo>
                  <a:cubicBezTo>
                    <a:pt x="3" y="0"/>
                    <a:pt x="3" y="0"/>
                    <a:pt x="3" y="0"/>
                  </a:cubicBezTo>
                  <a:cubicBezTo>
                    <a:pt x="3" y="0"/>
                    <a:pt x="3"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41" name="Freeform 424"/>
            <p:cNvSpPr>
              <a:spLocks noChangeArrowheads="1"/>
            </p:cNvSpPr>
            <p:nvPr/>
          </p:nvSpPr>
          <p:spPr bwMode="auto">
            <a:xfrm>
              <a:off x="2193925" y="1731963"/>
              <a:ext cx="11112" cy="11113"/>
            </a:xfrm>
            <a:custGeom>
              <a:avLst/>
              <a:gdLst>
                <a:gd name="T0" fmla="*/ 41158848 w 3"/>
                <a:gd name="T1" fmla="*/ 0 h 3"/>
                <a:gd name="T2" fmla="*/ 0 w 3"/>
                <a:gd name="T3" fmla="*/ 41166256 h 3"/>
                <a:gd name="T4" fmla="*/ 0 w 3"/>
                <a:gd name="T5" fmla="*/ 41166256 h 3"/>
                <a:gd name="T6" fmla="*/ 0 w 3"/>
                <a:gd name="T7" fmla="*/ 41166256 h 3"/>
                <a:gd name="T8" fmla="*/ 41158848 w 3"/>
                <a:gd name="T9" fmla="*/ 0 h 3"/>
                <a:gd name="T10" fmla="*/ 41158848 w 3"/>
                <a:gd name="T11" fmla="*/ 0 h 3"/>
                <a:gd name="T12" fmla="*/ 41158848 w 3"/>
                <a:gd name="T13" fmla="*/ 0 h 3"/>
                <a:gd name="T14" fmla="*/ 41158848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2" y="1"/>
                    <a:pt x="1" y="2"/>
                    <a:pt x="0" y="3"/>
                  </a:cubicBezTo>
                  <a:cubicBezTo>
                    <a:pt x="0" y="3"/>
                    <a:pt x="0" y="3"/>
                    <a:pt x="0" y="3"/>
                  </a:cubicBezTo>
                  <a:cubicBezTo>
                    <a:pt x="0" y="3"/>
                    <a:pt x="0" y="3"/>
                    <a:pt x="0" y="3"/>
                  </a:cubicBezTo>
                  <a:cubicBezTo>
                    <a:pt x="1" y="2"/>
                    <a:pt x="2" y="1"/>
                    <a:pt x="3" y="0"/>
                  </a:cubicBezTo>
                  <a:cubicBezTo>
                    <a:pt x="3" y="0"/>
                    <a:pt x="3" y="0"/>
                    <a:pt x="3" y="0"/>
                  </a:cubicBezTo>
                  <a:cubicBezTo>
                    <a:pt x="3" y="0"/>
                    <a:pt x="3"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42" name="Freeform 425"/>
            <p:cNvSpPr>
              <a:spLocks noChangeArrowheads="1"/>
            </p:cNvSpPr>
            <p:nvPr/>
          </p:nvSpPr>
          <p:spPr bwMode="auto">
            <a:xfrm>
              <a:off x="2174875" y="1751013"/>
              <a:ext cx="12700" cy="11113"/>
            </a:xfrm>
            <a:custGeom>
              <a:avLst/>
              <a:gdLst>
                <a:gd name="T0" fmla="*/ 35843633 w 3"/>
                <a:gd name="T1" fmla="*/ 0 h 3"/>
                <a:gd name="T2" fmla="*/ 0 w 3"/>
                <a:gd name="T3" fmla="*/ 41166256 h 3"/>
                <a:gd name="T4" fmla="*/ 0 w 3"/>
                <a:gd name="T5" fmla="*/ 41166256 h 3"/>
                <a:gd name="T6" fmla="*/ 0 w 3"/>
                <a:gd name="T7" fmla="*/ 41166256 h 3"/>
                <a:gd name="T8" fmla="*/ 0 w 3"/>
                <a:gd name="T9" fmla="*/ 41166256 h 3"/>
                <a:gd name="T10" fmla="*/ 0 w 3"/>
                <a:gd name="T11" fmla="*/ 41166256 h 3"/>
                <a:gd name="T12" fmla="*/ 53763333 w 3"/>
                <a:gd name="T13" fmla="*/ 13720851 h 3"/>
                <a:gd name="T14" fmla="*/ 53763333 w 3"/>
                <a:gd name="T15" fmla="*/ 0 h 3"/>
                <a:gd name="T16" fmla="*/ 35843633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cubicBezTo>
                    <a:pt x="1" y="1"/>
                    <a:pt x="1" y="2"/>
                    <a:pt x="0" y="3"/>
                  </a:cubicBezTo>
                  <a:cubicBezTo>
                    <a:pt x="0" y="3"/>
                    <a:pt x="0" y="3"/>
                    <a:pt x="0" y="3"/>
                  </a:cubicBezTo>
                  <a:cubicBezTo>
                    <a:pt x="0" y="3"/>
                    <a:pt x="0" y="3"/>
                    <a:pt x="0" y="3"/>
                  </a:cubicBezTo>
                  <a:cubicBezTo>
                    <a:pt x="0" y="3"/>
                    <a:pt x="0" y="3"/>
                    <a:pt x="0" y="3"/>
                  </a:cubicBezTo>
                  <a:cubicBezTo>
                    <a:pt x="0" y="3"/>
                    <a:pt x="0" y="3"/>
                    <a:pt x="0" y="3"/>
                  </a:cubicBezTo>
                  <a:cubicBezTo>
                    <a:pt x="1" y="2"/>
                    <a:pt x="2" y="1"/>
                    <a:pt x="3" y="1"/>
                  </a:cubicBezTo>
                  <a:cubicBezTo>
                    <a:pt x="3" y="0"/>
                    <a:pt x="3" y="0"/>
                    <a:pt x="3"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43" name="Freeform 426"/>
            <p:cNvSpPr>
              <a:spLocks noChangeArrowheads="1"/>
            </p:cNvSpPr>
            <p:nvPr/>
          </p:nvSpPr>
          <p:spPr bwMode="auto">
            <a:xfrm>
              <a:off x="2152650" y="1770063"/>
              <a:ext cx="11112" cy="14288"/>
            </a:xfrm>
            <a:custGeom>
              <a:avLst/>
              <a:gdLst>
                <a:gd name="T0" fmla="*/ 41158848 w 3"/>
                <a:gd name="T1" fmla="*/ 0 h 4"/>
                <a:gd name="T2" fmla="*/ 41158848 w 3"/>
                <a:gd name="T3" fmla="*/ 0 h 4"/>
                <a:gd name="T4" fmla="*/ 0 w 3"/>
                <a:gd name="T5" fmla="*/ 38277552 h 4"/>
                <a:gd name="T6" fmla="*/ 0 w 3"/>
                <a:gd name="T7" fmla="*/ 51036736 h 4"/>
                <a:gd name="T8" fmla="*/ 13719616 w 3"/>
                <a:gd name="T9" fmla="*/ 51036736 h 4"/>
                <a:gd name="T10" fmla="*/ 13719616 w 3"/>
                <a:gd name="T11" fmla="*/ 51036736 h 4"/>
                <a:gd name="T12" fmla="*/ 41158848 w 3"/>
                <a:gd name="T13" fmla="*/ 12759184 h 4"/>
                <a:gd name="T14" fmla="*/ 41158848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cubicBezTo>
                    <a:pt x="3" y="0"/>
                    <a:pt x="3" y="0"/>
                    <a:pt x="3" y="0"/>
                  </a:cubicBezTo>
                  <a:cubicBezTo>
                    <a:pt x="2" y="1"/>
                    <a:pt x="1" y="2"/>
                    <a:pt x="0" y="3"/>
                  </a:cubicBezTo>
                  <a:cubicBezTo>
                    <a:pt x="0" y="4"/>
                    <a:pt x="0" y="4"/>
                    <a:pt x="0" y="4"/>
                  </a:cubicBezTo>
                  <a:cubicBezTo>
                    <a:pt x="1" y="4"/>
                    <a:pt x="1" y="4"/>
                    <a:pt x="1" y="4"/>
                  </a:cubicBezTo>
                  <a:cubicBezTo>
                    <a:pt x="1" y="4"/>
                    <a:pt x="1" y="4"/>
                    <a:pt x="1" y="4"/>
                  </a:cubicBezTo>
                  <a:cubicBezTo>
                    <a:pt x="2" y="3"/>
                    <a:pt x="3" y="2"/>
                    <a:pt x="3" y="1"/>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44" name="Freeform 427"/>
            <p:cNvSpPr>
              <a:spLocks noChangeArrowheads="1"/>
            </p:cNvSpPr>
            <p:nvPr/>
          </p:nvSpPr>
          <p:spPr bwMode="auto">
            <a:xfrm>
              <a:off x="2235200" y="1690688"/>
              <a:ext cx="7937" cy="15875"/>
            </a:xfrm>
            <a:custGeom>
              <a:avLst/>
              <a:gdLst>
                <a:gd name="T0" fmla="*/ 31497985 w 2"/>
                <a:gd name="T1" fmla="*/ 0 h 4"/>
                <a:gd name="T2" fmla="*/ 31497985 w 2"/>
                <a:gd name="T3" fmla="*/ 0 h 4"/>
                <a:gd name="T4" fmla="*/ 0 w 2"/>
                <a:gd name="T5" fmla="*/ 47251938 h 4"/>
                <a:gd name="T6" fmla="*/ 0 w 2"/>
                <a:gd name="T7" fmla="*/ 47251938 h 4"/>
                <a:gd name="T8" fmla="*/ 0 w 2"/>
                <a:gd name="T9" fmla="*/ 63003906 h 4"/>
                <a:gd name="T10" fmla="*/ 0 w 2"/>
                <a:gd name="T11" fmla="*/ 63003906 h 4"/>
                <a:gd name="T12" fmla="*/ 15750977 w 2"/>
                <a:gd name="T13" fmla="*/ 47251938 h 4"/>
                <a:gd name="T14" fmla="*/ 31497985 w 2"/>
                <a:gd name="T15" fmla="*/ 0 h 4"/>
                <a:gd name="T16" fmla="*/ 31497985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4"/>
                <a:gd name="T29" fmla="*/ 2 w 2"/>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4">
                  <a:moveTo>
                    <a:pt x="2" y="0"/>
                  </a:moveTo>
                  <a:cubicBezTo>
                    <a:pt x="2" y="0"/>
                    <a:pt x="2" y="0"/>
                    <a:pt x="2" y="0"/>
                  </a:cubicBezTo>
                  <a:cubicBezTo>
                    <a:pt x="1" y="1"/>
                    <a:pt x="1" y="2"/>
                    <a:pt x="0" y="3"/>
                  </a:cubicBezTo>
                  <a:cubicBezTo>
                    <a:pt x="0" y="3"/>
                    <a:pt x="0" y="3"/>
                    <a:pt x="0" y="3"/>
                  </a:cubicBezTo>
                  <a:cubicBezTo>
                    <a:pt x="0" y="4"/>
                    <a:pt x="0" y="4"/>
                    <a:pt x="0" y="4"/>
                  </a:cubicBezTo>
                  <a:cubicBezTo>
                    <a:pt x="0" y="4"/>
                    <a:pt x="0" y="4"/>
                    <a:pt x="0" y="4"/>
                  </a:cubicBezTo>
                  <a:cubicBezTo>
                    <a:pt x="1" y="3"/>
                    <a:pt x="1" y="3"/>
                    <a:pt x="1" y="3"/>
                  </a:cubicBezTo>
                  <a:cubicBezTo>
                    <a:pt x="1" y="2"/>
                    <a:pt x="2" y="2"/>
                    <a:pt x="2"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45" name="Freeform 428"/>
            <p:cNvSpPr>
              <a:spLocks noChangeArrowheads="1"/>
            </p:cNvSpPr>
            <p:nvPr/>
          </p:nvSpPr>
          <p:spPr bwMode="auto">
            <a:xfrm>
              <a:off x="2133600" y="1792288"/>
              <a:ext cx="12700" cy="11113"/>
            </a:xfrm>
            <a:custGeom>
              <a:avLst/>
              <a:gdLst>
                <a:gd name="T0" fmla="*/ 53763333 w 3"/>
                <a:gd name="T1" fmla="*/ 0 h 3"/>
                <a:gd name="T2" fmla="*/ 53763333 w 3"/>
                <a:gd name="T3" fmla="*/ 0 h 3"/>
                <a:gd name="T4" fmla="*/ 0 w 3"/>
                <a:gd name="T5" fmla="*/ 41166256 h 3"/>
                <a:gd name="T6" fmla="*/ 0 w 3"/>
                <a:gd name="T7" fmla="*/ 41166256 h 3"/>
                <a:gd name="T8" fmla="*/ 17919700 w 3"/>
                <a:gd name="T9" fmla="*/ 41166256 h 3"/>
                <a:gd name="T10" fmla="*/ 17919700 w 3"/>
                <a:gd name="T11" fmla="*/ 41166256 h 3"/>
                <a:gd name="T12" fmla="*/ 53763333 w 3"/>
                <a:gd name="T13" fmla="*/ 0 h 3"/>
                <a:gd name="T14" fmla="*/ 53763333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3" y="0"/>
                    <a:pt x="3" y="0"/>
                    <a:pt x="3" y="0"/>
                  </a:cubicBezTo>
                  <a:cubicBezTo>
                    <a:pt x="2" y="1"/>
                    <a:pt x="1" y="2"/>
                    <a:pt x="0" y="3"/>
                  </a:cubicBezTo>
                  <a:cubicBezTo>
                    <a:pt x="0" y="3"/>
                    <a:pt x="0" y="3"/>
                    <a:pt x="0" y="3"/>
                  </a:cubicBezTo>
                  <a:cubicBezTo>
                    <a:pt x="1" y="3"/>
                    <a:pt x="1" y="3"/>
                    <a:pt x="1" y="3"/>
                  </a:cubicBezTo>
                  <a:cubicBezTo>
                    <a:pt x="1" y="3"/>
                    <a:pt x="1" y="3"/>
                    <a:pt x="1" y="3"/>
                  </a:cubicBezTo>
                  <a:cubicBezTo>
                    <a:pt x="2" y="2"/>
                    <a:pt x="3" y="1"/>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46" name="Freeform 429"/>
            <p:cNvSpPr>
              <a:spLocks noChangeArrowheads="1"/>
            </p:cNvSpPr>
            <p:nvPr/>
          </p:nvSpPr>
          <p:spPr bwMode="auto">
            <a:xfrm>
              <a:off x="2092325" y="1739900"/>
              <a:ext cx="12700" cy="11113"/>
            </a:xfrm>
            <a:custGeom>
              <a:avLst/>
              <a:gdLst>
                <a:gd name="T0" fmla="*/ 53763333 w 3"/>
                <a:gd name="T1" fmla="*/ 0 h 3"/>
                <a:gd name="T2" fmla="*/ 0 w 3"/>
                <a:gd name="T3" fmla="*/ 41166256 h 3"/>
                <a:gd name="T4" fmla="*/ 0 w 3"/>
                <a:gd name="T5" fmla="*/ 41166256 h 3"/>
                <a:gd name="T6" fmla="*/ 17919700 w 3"/>
                <a:gd name="T7" fmla="*/ 41166256 h 3"/>
                <a:gd name="T8" fmla="*/ 53763333 w 3"/>
                <a:gd name="T9" fmla="*/ 13720851 h 3"/>
                <a:gd name="T10" fmla="*/ 53763333 w 3"/>
                <a:gd name="T11" fmla="*/ 13720851 h 3"/>
                <a:gd name="T12" fmla="*/ 53763333 w 3"/>
                <a:gd name="T13" fmla="*/ 0 h 3"/>
                <a:gd name="T14" fmla="*/ 53763333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2" y="1"/>
                    <a:pt x="1" y="2"/>
                    <a:pt x="0" y="3"/>
                  </a:cubicBezTo>
                  <a:cubicBezTo>
                    <a:pt x="0" y="3"/>
                    <a:pt x="0" y="3"/>
                    <a:pt x="0" y="3"/>
                  </a:cubicBezTo>
                  <a:cubicBezTo>
                    <a:pt x="1" y="3"/>
                    <a:pt x="1" y="3"/>
                    <a:pt x="1" y="3"/>
                  </a:cubicBezTo>
                  <a:cubicBezTo>
                    <a:pt x="2" y="2"/>
                    <a:pt x="2" y="1"/>
                    <a:pt x="3" y="1"/>
                  </a:cubicBezTo>
                  <a:cubicBezTo>
                    <a:pt x="3" y="1"/>
                    <a:pt x="3" y="1"/>
                    <a:pt x="3" y="1"/>
                  </a:cubicBezTo>
                  <a:cubicBezTo>
                    <a:pt x="3" y="0"/>
                    <a:pt x="3"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47" name="Freeform 430"/>
            <p:cNvSpPr>
              <a:spLocks noChangeArrowheads="1"/>
            </p:cNvSpPr>
            <p:nvPr/>
          </p:nvSpPr>
          <p:spPr bwMode="auto">
            <a:xfrm>
              <a:off x="2239962" y="1665288"/>
              <a:ext cx="6350" cy="14288"/>
            </a:xfrm>
            <a:custGeom>
              <a:avLst/>
              <a:gdLst>
                <a:gd name="T0" fmla="*/ 0 w 2"/>
                <a:gd name="T1" fmla="*/ 0 h 4"/>
                <a:gd name="T2" fmla="*/ 0 w 2"/>
                <a:gd name="T3" fmla="*/ 0 h 4"/>
                <a:gd name="T4" fmla="*/ 10080625 w 2"/>
                <a:gd name="T5" fmla="*/ 51036736 h 4"/>
                <a:gd name="T6" fmla="*/ 20161250 w 2"/>
                <a:gd name="T7" fmla="*/ 51036736 h 4"/>
                <a:gd name="T8" fmla="*/ 20161250 w 2"/>
                <a:gd name="T9" fmla="*/ 51036736 h 4"/>
                <a:gd name="T10" fmla="*/ 20161250 w 2"/>
                <a:gd name="T11" fmla="*/ 51036736 h 4"/>
                <a:gd name="T12" fmla="*/ 10080625 w 2"/>
                <a:gd name="T13" fmla="*/ 0 h 4"/>
                <a:gd name="T14" fmla="*/ 0 w 2"/>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0" y="0"/>
                  </a:moveTo>
                  <a:cubicBezTo>
                    <a:pt x="0" y="0"/>
                    <a:pt x="0" y="0"/>
                    <a:pt x="0" y="0"/>
                  </a:cubicBezTo>
                  <a:cubicBezTo>
                    <a:pt x="1" y="1"/>
                    <a:pt x="1" y="3"/>
                    <a:pt x="1" y="4"/>
                  </a:cubicBezTo>
                  <a:cubicBezTo>
                    <a:pt x="2" y="4"/>
                    <a:pt x="2" y="4"/>
                    <a:pt x="2" y="4"/>
                  </a:cubicBezTo>
                  <a:cubicBezTo>
                    <a:pt x="2" y="4"/>
                    <a:pt x="2" y="4"/>
                    <a:pt x="2" y="4"/>
                  </a:cubicBezTo>
                  <a:cubicBezTo>
                    <a:pt x="2" y="4"/>
                    <a:pt x="2" y="4"/>
                    <a:pt x="2" y="4"/>
                  </a:cubicBezTo>
                  <a:cubicBezTo>
                    <a:pt x="2" y="2"/>
                    <a:pt x="2" y="1"/>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48" name="Freeform 431"/>
            <p:cNvSpPr>
              <a:spLocks noChangeArrowheads="1"/>
            </p:cNvSpPr>
            <p:nvPr/>
          </p:nvSpPr>
          <p:spPr bwMode="auto">
            <a:xfrm>
              <a:off x="2055812" y="1778000"/>
              <a:ext cx="11112" cy="14288"/>
            </a:xfrm>
            <a:custGeom>
              <a:avLst/>
              <a:gdLst>
                <a:gd name="T0" fmla="*/ 27439232 w 3"/>
                <a:gd name="T1" fmla="*/ 0 h 4"/>
                <a:gd name="T2" fmla="*/ 27439232 w 3"/>
                <a:gd name="T3" fmla="*/ 0 h 4"/>
                <a:gd name="T4" fmla="*/ 0 w 3"/>
                <a:gd name="T5" fmla="*/ 51036736 h 4"/>
                <a:gd name="T6" fmla="*/ 0 w 3"/>
                <a:gd name="T7" fmla="*/ 51036736 h 4"/>
                <a:gd name="T8" fmla="*/ 13719616 w 3"/>
                <a:gd name="T9" fmla="*/ 51036736 h 4"/>
                <a:gd name="T10" fmla="*/ 13719616 w 3"/>
                <a:gd name="T11" fmla="*/ 51036736 h 4"/>
                <a:gd name="T12" fmla="*/ 41158848 w 3"/>
                <a:gd name="T13" fmla="*/ 12759184 h 4"/>
                <a:gd name="T14" fmla="*/ 27439232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cubicBezTo>
                    <a:pt x="2" y="0"/>
                    <a:pt x="2" y="0"/>
                    <a:pt x="2" y="0"/>
                  </a:cubicBezTo>
                  <a:cubicBezTo>
                    <a:pt x="1" y="1"/>
                    <a:pt x="1" y="2"/>
                    <a:pt x="0" y="4"/>
                  </a:cubicBezTo>
                  <a:cubicBezTo>
                    <a:pt x="0" y="4"/>
                    <a:pt x="0" y="4"/>
                    <a:pt x="0" y="4"/>
                  </a:cubicBezTo>
                  <a:cubicBezTo>
                    <a:pt x="1" y="4"/>
                    <a:pt x="1" y="4"/>
                    <a:pt x="1" y="4"/>
                  </a:cubicBezTo>
                  <a:cubicBezTo>
                    <a:pt x="1" y="4"/>
                    <a:pt x="1" y="4"/>
                    <a:pt x="1" y="4"/>
                  </a:cubicBezTo>
                  <a:cubicBezTo>
                    <a:pt x="1" y="3"/>
                    <a:pt x="2" y="2"/>
                    <a:pt x="3" y="1"/>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49" name="Freeform 432"/>
            <p:cNvSpPr>
              <a:spLocks noChangeArrowheads="1"/>
            </p:cNvSpPr>
            <p:nvPr/>
          </p:nvSpPr>
          <p:spPr bwMode="auto">
            <a:xfrm>
              <a:off x="2074862" y="1758950"/>
              <a:ext cx="11112" cy="11113"/>
            </a:xfrm>
            <a:custGeom>
              <a:avLst/>
              <a:gdLst>
                <a:gd name="T0" fmla="*/ 27439232 w 3"/>
                <a:gd name="T1" fmla="*/ 0 h 3"/>
                <a:gd name="T2" fmla="*/ 0 w 3"/>
                <a:gd name="T3" fmla="*/ 41166256 h 3"/>
                <a:gd name="T4" fmla="*/ 0 w 3"/>
                <a:gd name="T5" fmla="*/ 41166256 h 3"/>
                <a:gd name="T6" fmla="*/ 0 w 3"/>
                <a:gd name="T7" fmla="*/ 41166256 h 3"/>
                <a:gd name="T8" fmla="*/ 41158848 w 3"/>
                <a:gd name="T9" fmla="*/ 13720851 h 3"/>
                <a:gd name="T10" fmla="*/ 41158848 w 3"/>
                <a:gd name="T11" fmla="*/ 13720851 h 3"/>
                <a:gd name="T12" fmla="*/ 41158848 w 3"/>
                <a:gd name="T13" fmla="*/ 0 h 3"/>
                <a:gd name="T14" fmla="*/ 27439232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cubicBezTo>
                    <a:pt x="1" y="1"/>
                    <a:pt x="0" y="2"/>
                    <a:pt x="0" y="3"/>
                  </a:cubicBezTo>
                  <a:cubicBezTo>
                    <a:pt x="0" y="3"/>
                    <a:pt x="0" y="3"/>
                    <a:pt x="0" y="3"/>
                  </a:cubicBezTo>
                  <a:cubicBezTo>
                    <a:pt x="0" y="3"/>
                    <a:pt x="0" y="3"/>
                    <a:pt x="0" y="3"/>
                  </a:cubicBezTo>
                  <a:cubicBezTo>
                    <a:pt x="1" y="2"/>
                    <a:pt x="2" y="2"/>
                    <a:pt x="3" y="1"/>
                  </a:cubicBezTo>
                  <a:cubicBezTo>
                    <a:pt x="3" y="1"/>
                    <a:pt x="3" y="1"/>
                    <a:pt x="3" y="1"/>
                  </a:cubicBezTo>
                  <a:cubicBezTo>
                    <a:pt x="3" y="0"/>
                    <a:pt x="3" y="0"/>
                    <a:pt x="3"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50" name="Freeform 433"/>
            <p:cNvSpPr>
              <a:spLocks noChangeArrowheads="1"/>
            </p:cNvSpPr>
            <p:nvPr/>
          </p:nvSpPr>
          <p:spPr bwMode="auto">
            <a:xfrm>
              <a:off x="2055812" y="1803400"/>
              <a:ext cx="6350" cy="15875"/>
            </a:xfrm>
            <a:custGeom>
              <a:avLst/>
              <a:gdLst>
                <a:gd name="T0" fmla="*/ 0 w 2"/>
                <a:gd name="T1" fmla="*/ 0 h 4"/>
                <a:gd name="T2" fmla="*/ 0 w 2"/>
                <a:gd name="T3" fmla="*/ 15751969 h 4"/>
                <a:gd name="T4" fmla="*/ 20161250 w 2"/>
                <a:gd name="T5" fmla="*/ 63003906 h 4"/>
                <a:gd name="T6" fmla="*/ 20161250 w 2"/>
                <a:gd name="T7" fmla="*/ 63003906 h 4"/>
                <a:gd name="T8" fmla="*/ 20161250 w 2"/>
                <a:gd name="T9" fmla="*/ 63003906 h 4"/>
                <a:gd name="T10" fmla="*/ 20161250 w 2"/>
                <a:gd name="T11" fmla="*/ 63003906 h 4"/>
                <a:gd name="T12" fmla="*/ 10080625 w 2"/>
                <a:gd name="T13" fmla="*/ 0 h 4"/>
                <a:gd name="T14" fmla="*/ 0 w 2"/>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0" y="0"/>
                  </a:moveTo>
                  <a:cubicBezTo>
                    <a:pt x="0" y="1"/>
                    <a:pt x="0" y="1"/>
                    <a:pt x="0" y="1"/>
                  </a:cubicBezTo>
                  <a:cubicBezTo>
                    <a:pt x="0" y="2"/>
                    <a:pt x="1" y="3"/>
                    <a:pt x="2" y="4"/>
                  </a:cubicBezTo>
                  <a:cubicBezTo>
                    <a:pt x="2" y="4"/>
                    <a:pt x="2" y="4"/>
                    <a:pt x="2" y="4"/>
                  </a:cubicBezTo>
                  <a:cubicBezTo>
                    <a:pt x="2" y="4"/>
                    <a:pt x="2" y="4"/>
                    <a:pt x="2" y="4"/>
                  </a:cubicBezTo>
                  <a:cubicBezTo>
                    <a:pt x="2" y="4"/>
                    <a:pt x="2" y="4"/>
                    <a:pt x="2" y="4"/>
                  </a:cubicBezTo>
                  <a:cubicBezTo>
                    <a:pt x="1" y="3"/>
                    <a:pt x="1" y="1"/>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51" name="Freeform 434"/>
            <p:cNvSpPr>
              <a:spLocks noChangeArrowheads="1"/>
            </p:cNvSpPr>
            <p:nvPr/>
          </p:nvSpPr>
          <p:spPr bwMode="auto">
            <a:xfrm>
              <a:off x="2116137" y="1811338"/>
              <a:ext cx="11112" cy="14288"/>
            </a:xfrm>
            <a:custGeom>
              <a:avLst/>
              <a:gdLst>
                <a:gd name="T0" fmla="*/ 41158848 w 3"/>
                <a:gd name="T1" fmla="*/ 0 h 4"/>
                <a:gd name="T2" fmla="*/ 41158848 w 3"/>
                <a:gd name="T3" fmla="*/ 0 h 4"/>
                <a:gd name="T4" fmla="*/ 0 w 3"/>
                <a:gd name="T5" fmla="*/ 38277552 h 4"/>
                <a:gd name="T6" fmla="*/ 0 w 3"/>
                <a:gd name="T7" fmla="*/ 51036736 h 4"/>
                <a:gd name="T8" fmla="*/ 13719616 w 3"/>
                <a:gd name="T9" fmla="*/ 51036736 h 4"/>
                <a:gd name="T10" fmla="*/ 41158848 w 3"/>
                <a:gd name="T11" fmla="*/ 12759184 h 4"/>
                <a:gd name="T12" fmla="*/ 41158848 w 3"/>
                <a:gd name="T13" fmla="*/ 0 h 4"/>
                <a:gd name="T14" fmla="*/ 0 60000 65536"/>
                <a:gd name="T15" fmla="*/ 0 60000 65536"/>
                <a:gd name="T16" fmla="*/ 0 60000 65536"/>
                <a:gd name="T17" fmla="*/ 0 60000 65536"/>
                <a:gd name="T18" fmla="*/ 0 60000 65536"/>
                <a:gd name="T19" fmla="*/ 0 60000 65536"/>
                <a:gd name="T20" fmla="*/ 0 60000 65536"/>
                <a:gd name="T21" fmla="*/ 0 w 3"/>
                <a:gd name="T22" fmla="*/ 0 h 4"/>
                <a:gd name="T23" fmla="*/ 3 w 3"/>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4">
                  <a:moveTo>
                    <a:pt x="3" y="0"/>
                  </a:moveTo>
                  <a:cubicBezTo>
                    <a:pt x="3" y="0"/>
                    <a:pt x="3" y="0"/>
                    <a:pt x="3" y="0"/>
                  </a:cubicBezTo>
                  <a:cubicBezTo>
                    <a:pt x="2" y="1"/>
                    <a:pt x="1" y="2"/>
                    <a:pt x="0" y="3"/>
                  </a:cubicBezTo>
                  <a:cubicBezTo>
                    <a:pt x="0" y="4"/>
                    <a:pt x="0" y="4"/>
                    <a:pt x="0" y="4"/>
                  </a:cubicBezTo>
                  <a:cubicBezTo>
                    <a:pt x="1" y="4"/>
                    <a:pt x="1" y="4"/>
                    <a:pt x="1" y="4"/>
                  </a:cubicBezTo>
                  <a:cubicBezTo>
                    <a:pt x="2" y="3"/>
                    <a:pt x="2" y="2"/>
                    <a:pt x="3" y="1"/>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52" name="Freeform 435"/>
            <p:cNvSpPr>
              <a:spLocks noChangeArrowheads="1"/>
            </p:cNvSpPr>
            <p:nvPr/>
          </p:nvSpPr>
          <p:spPr bwMode="auto">
            <a:xfrm>
              <a:off x="2092325" y="1833563"/>
              <a:ext cx="15875" cy="4763"/>
            </a:xfrm>
            <a:custGeom>
              <a:avLst/>
              <a:gdLst>
                <a:gd name="T0" fmla="*/ 47251938 w 4"/>
                <a:gd name="T1" fmla="*/ 0 h 1"/>
                <a:gd name="T2" fmla="*/ 0 w 4"/>
                <a:gd name="T3" fmla="*/ 0 h 1"/>
                <a:gd name="T4" fmla="*/ 0 w 4"/>
                <a:gd name="T5" fmla="*/ 0 h 1"/>
                <a:gd name="T6" fmla="*/ 0 w 4"/>
                <a:gd name="T7" fmla="*/ 22686169 h 1"/>
                <a:gd name="T8" fmla="*/ 0 w 4"/>
                <a:gd name="T9" fmla="*/ 22686169 h 1"/>
                <a:gd name="T10" fmla="*/ 0 w 4"/>
                <a:gd name="T11" fmla="*/ 22686169 h 1"/>
                <a:gd name="T12" fmla="*/ 63003906 w 4"/>
                <a:gd name="T13" fmla="*/ 0 h 1"/>
                <a:gd name="T14" fmla="*/ 63003906 w 4"/>
                <a:gd name="T15" fmla="*/ 0 h 1"/>
                <a:gd name="T16" fmla="*/ 63003906 w 4"/>
                <a:gd name="T17" fmla="*/ 0 h 1"/>
                <a:gd name="T18" fmla="*/ 47251938 w 4"/>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1"/>
                <a:gd name="T32" fmla="*/ 4 w 4"/>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1">
                  <a:moveTo>
                    <a:pt x="3" y="0"/>
                  </a:moveTo>
                  <a:cubicBezTo>
                    <a:pt x="2" y="0"/>
                    <a:pt x="1" y="0"/>
                    <a:pt x="0" y="0"/>
                  </a:cubicBezTo>
                  <a:cubicBezTo>
                    <a:pt x="0" y="0"/>
                    <a:pt x="0" y="0"/>
                    <a:pt x="0" y="0"/>
                  </a:cubicBezTo>
                  <a:cubicBezTo>
                    <a:pt x="0" y="1"/>
                    <a:pt x="0" y="1"/>
                    <a:pt x="0" y="1"/>
                  </a:cubicBezTo>
                  <a:cubicBezTo>
                    <a:pt x="0" y="1"/>
                    <a:pt x="0" y="1"/>
                    <a:pt x="0" y="1"/>
                  </a:cubicBezTo>
                  <a:cubicBezTo>
                    <a:pt x="0" y="1"/>
                    <a:pt x="0" y="1"/>
                    <a:pt x="0" y="1"/>
                  </a:cubicBezTo>
                  <a:cubicBezTo>
                    <a:pt x="1" y="1"/>
                    <a:pt x="3" y="1"/>
                    <a:pt x="4" y="0"/>
                  </a:cubicBezTo>
                  <a:cubicBezTo>
                    <a:pt x="4" y="0"/>
                    <a:pt x="4" y="0"/>
                    <a:pt x="4" y="0"/>
                  </a:cubicBezTo>
                  <a:cubicBezTo>
                    <a:pt x="4" y="0"/>
                    <a:pt x="4" y="0"/>
                    <a:pt x="4"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53" name="Freeform 436"/>
            <p:cNvSpPr>
              <a:spLocks noEditPoints="1" noChangeArrowheads="1"/>
            </p:cNvSpPr>
            <p:nvPr/>
          </p:nvSpPr>
          <p:spPr bwMode="auto">
            <a:xfrm>
              <a:off x="169862" y="1698625"/>
              <a:ext cx="742950" cy="747713"/>
            </a:xfrm>
            <a:custGeom>
              <a:avLst/>
              <a:gdLst>
                <a:gd name="T0" fmla="*/ 1745864959 w 198"/>
                <a:gd name="T1" fmla="*/ 2147483647 h 199"/>
                <a:gd name="T2" fmla="*/ 1788104293 w 198"/>
                <a:gd name="T3" fmla="*/ 2147483647 h 199"/>
                <a:gd name="T4" fmla="*/ 1844422155 w 198"/>
                <a:gd name="T5" fmla="*/ 2147483647 h 199"/>
                <a:gd name="T6" fmla="*/ 1900740016 w 198"/>
                <a:gd name="T7" fmla="*/ 2147483647 h 199"/>
                <a:gd name="T8" fmla="*/ 915171814 w 198"/>
                <a:gd name="T9" fmla="*/ 2147483647 h 199"/>
                <a:gd name="T10" fmla="*/ 1098203925 w 198"/>
                <a:gd name="T11" fmla="*/ 2147483647 h 199"/>
                <a:gd name="T12" fmla="*/ 2147483647 w 198"/>
                <a:gd name="T13" fmla="*/ 2147483647 h 199"/>
                <a:gd name="T14" fmla="*/ 887011007 w 198"/>
                <a:gd name="T15" fmla="*/ 1835301011 h 199"/>
                <a:gd name="T16" fmla="*/ 1633229236 w 198"/>
                <a:gd name="T17" fmla="*/ 2147483647 h 199"/>
                <a:gd name="T18" fmla="*/ 2147483647 w 198"/>
                <a:gd name="T19" fmla="*/ 1581180039 h 199"/>
                <a:gd name="T20" fmla="*/ 2147483647 w 198"/>
                <a:gd name="T21" fmla="*/ 2103534595 h 199"/>
                <a:gd name="T22" fmla="*/ 267510780 w 198"/>
                <a:gd name="T23" fmla="*/ 1284709956 h 199"/>
                <a:gd name="T24" fmla="*/ 281589307 w 198"/>
                <a:gd name="T25" fmla="*/ 1397652193 h 199"/>
                <a:gd name="T26" fmla="*/ 309750114 w 198"/>
                <a:gd name="T27" fmla="*/ 1510594429 h 199"/>
                <a:gd name="T28" fmla="*/ 351989448 w 198"/>
                <a:gd name="T29" fmla="*/ 1651769407 h 199"/>
                <a:gd name="T30" fmla="*/ 408307309 w 198"/>
                <a:gd name="T31" fmla="*/ 1750595273 h 199"/>
                <a:gd name="T32" fmla="*/ 422385836 w 198"/>
                <a:gd name="T33" fmla="*/ 1821180883 h 199"/>
                <a:gd name="T34" fmla="*/ 408307309 w 198"/>
                <a:gd name="T35" fmla="*/ 1905886621 h 199"/>
                <a:gd name="T36" fmla="*/ 408307309 w 198"/>
                <a:gd name="T37" fmla="*/ 2061181726 h 199"/>
                <a:gd name="T38" fmla="*/ 436464364 w 198"/>
                <a:gd name="T39" fmla="*/ 2147483647 h 199"/>
                <a:gd name="T40" fmla="*/ 2147483647 w 198"/>
                <a:gd name="T41" fmla="*/ 1284709956 h 199"/>
                <a:gd name="T42" fmla="*/ 1872579209 w 198"/>
                <a:gd name="T43" fmla="*/ 903534135 h 199"/>
                <a:gd name="T44" fmla="*/ 1914818543 w 198"/>
                <a:gd name="T45" fmla="*/ 889414007 h 199"/>
                <a:gd name="T46" fmla="*/ 2147483647 w 198"/>
                <a:gd name="T47" fmla="*/ 861177508 h 199"/>
                <a:gd name="T48" fmla="*/ 2147483647 w 198"/>
                <a:gd name="T49" fmla="*/ 945887004 h 199"/>
                <a:gd name="T50" fmla="*/ 2147483647 w 198"/>
                <a:gd name="T51" fmla="*/ 1171767719 h 199"/>
                <a:gd name="T52" fmla="*/ 2147483647 w 198"/>
                <a:gd name="T53" fmla="*/ 1242357087 h 199"/>
                <a:gd name="T54" fmla="*/ 2147483647 w 198"/>
                <a:gd name="T55" fmla="*/ 1284709956 h 199"/>
                <a:gd name="T56" fmla="*/ 2147483647 w 198"/>
                <a:gd name="T57" fmla="*/ 1567063669 h 199"/>
                <a:gd name="T58" fmla="*/ 1971136405 w 198"/>
                <a:gd name="T59" fmla="*/ 1835301011 h 199"/>
                <a:gd name="T60" fmla="*/ 450546643 w 198"/>
                <a:gd name="T61" fmla="*/ 1778828014 h 199"/>
                <a:gd name="T62" fmla="*/ 366067975 w 198"/>
                <a:gd name="T63" fmla="*/ 1651769407 h 199"/>
                <a:gd name="T64" fmla="*/ 323828641 w 198"/>
                <a:gd name="T65" fmla="*/ 1538827170 h 199"/>
                <a:gd name="T66" fmla="*/ 295671586 w 198"/>
                <a:gd name="T67" fmla="*/ 1425888691 h 199"/>
                <a:gd name="T68" fmla="*/ 281589307 w 198"/>
                <a:gd name="T69" fmla="*/ 1341179196 h 199"/>
                <a:gd name="T70" fmla="*/ 675818089 w 198"/>
                <a:gd name="T71" fmla="*/ 847061138 h 199"/>
                <a:gd name="T72" fmla="*/ 788453811 w 198"/>
                <a:gd name="T73" fmla="*/ 847061138 h 199"/>
                <a:gd name="T74" fmla="*/ 872932480 w 198"/>
                <a:gd name="T75" fmla="*/ 861177508 h 199"/>
                <a:gd name="T76" fmla="*/ 2147483647 w 198"/>
                <a:gd name="T77" fmla="*/ 550591055 h 199"/>
                <a:gd name="T78" fmla="*/ 1436114845 w 198"/>
                <a:gd name="T79" fmla="*/ 240000844 h 199"/>
                <a:gd name="T80" fmla="*/ 1506511234 w 198"/>
                <a:gd name="T81" fmla="*/ 211764345 h 199"/>
                <a:gd name="T82" fmla="*/ 1590989902 w 198"/>
                <a:gd name="T83" fmla="*/ 197647975 h 199"/>
                <a:gd name="T84" fmla="*/ 1717704152 w 198"/>
                <a:gd name="T85" fmla="*/ 197647975 h 199"/>
                <a:gd name="T86" fmla="*/ 1788104293 w 198"/>
                <a:gd name="T87" fmla="*/ 197647975 h 199"/>
                <a:gd name="T88" fmla="*/ 2147483647 w 198"/>
                <a:gd name="T89" fmla="*/ 522354556 h 199"/>
                <a:gd name="T90" fmla="*/ 2147483647 w 198"/>
                <a:gd name="T91" fmla="*/ 847061138 h 199"/>
                <a:gd name="T92" fmla="*/ 2111932934 w 198"/>
                <a:gd name="T93" fmla="*/ 861177508 h 199"/>
                <a:gd name="T94" fmla="*/ 2013375739 w 198"/>
                <a:gd name="T95" fmla="*/ 861177508 h 199"/>
                <a:gd name="T96" fmla="*/ 1928897070 w 198"/>
                <a:gd name="T97" fmla="*/ 875297636 h 199"/>
                <a:gd name="T98" fmla="*/ 1886661489 w 198"/>
                <a:gd name="T99" fmla="*/ 889414007 h 199"/>
                <a:gd name="T100" fmla="*/ 535021559 w 198"/>
                <a:gd name="T101" fmla="*/ 790591898 h 199"/>
                <a:gd name="T102" fmla="*/ 520943032 w 198"/>
                <a:gd name="T103" fmla="*/ 705886160 h 199"/>
                <a:gd name="T104" fmla="*/ 1196761120 w 198"/>
                <a:gd name="T105" fmla="*/ 197647975 h 199"/>
                <a:gd name="T106" fmla="*/ 1295318316 w 198"/>
                <a:gd name="T107" fmla="*/ 211764345 h 199"/>
                <a:gd name="T108" fmla="*/ 1407954039 w 198"/>
                <a:gd name="T109" fmla="*/ 240000844 h 199"/>
                <a:gd name="T110" fmla="*/ 887011007 w 198"/>
                <a:gd name="T111" fmla="*/ 861177508 h 199"/>
                <a:gd name="T112" fmla="*/ 802536091 w 198"/>
                <a:gd name="T113" fmla="*/ 847061138 h 199"/>
                <a:gd name="T114" fmla="*/ 689896616 w 198"/>
                <a:gd name="T115" fmla="*/ 847061138 h 199"/>
                <a:gd name="T116" fmla="*/ 563182366 w 198"/>
                <a:gd name="T117" fmla="*/ 847061138 h 199"/>
                <a:gd name="T118" fmla="*/ 337910920 w 198"/>
                <a:gd name="T119" fmla="*/ 635296793 h 19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8"/>
                <a:gd name="T181" fmla="*/ 0 h 199"/>
                <a:gd name="T182" fmla="*/ 198 w 198"/>
                <a:gd name="T183" fmla="*/ 199 h 19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8" h="199">
                  <a:moveTo>
                    <a:pt x="102" y="164"/>
                  </a:moveTo>
                  <a:cubicBezTo>
                    <a:pt x="107" y="164"/>
                    <a:pt x="112" y="164"/>
                    <a:pt x="117" y="162"/>
                  </a:cubicBezTo>
                  <a:cubicBezTo>
                    <a:pt x="119" y="162"/>
                    <a:pt x="120" y="161"/>
                    <a:pt x="121" y="161"/>
                  </a:cubicBezTo>
                  <a:cubicBezTo>
                    <a:pt x="121" y="161"/>
                    <a:pt x="121" y="162"/>
                    <a:pt x="121" y="162"/>
                  </a:cubicBezTo>
                  <a:cubicBezTo>
                    <a:pt x="122" y="163"/>
                    <a:pt x="122" y="164"/>
                    <a:pt x="123" y="165"/>
                  </a:cubicBezTo>
                  <a:cubicBezTo>
                    <a:pt x="123" y="165"/>
                    <a:pt x="123" y="165"/>
                    <a:pt x="123" y="165"/>
                  </a:cubicBezTo>
                  <a:cubicBezTo>
                    <a:pt x="123" y="165"/>
                    <a:pt x="123" y="165"/>
                    <a:pt x="123" y="165"/>
                  </a:cubicBezTo>
                  <a:cubicBezTo>
                    <a:pt x="123" y="165"/>
                    <a:pt x="123" y="165"/>
                    <a:pt x="123" y="165"/>
                  </a:cubicBezTo>
                  <a:cubicBezTo>
                    <a:pt x="124" y="166"/>
                    <a:pt x="124" y="166"/>
                    <a:pt x="124" y="166"/>
                  </a:cubicBezTo>
                  <a:cubicBezTo>
                    <a:pt x="124" y="166"/>
                    <a:pt x="124" y="166"/>
                    <a:pt x="124" y="166"/>
                  </a:cubicBezTo>
                  <a:cubicBezTo>
                    <a:pt x="124" y="166"/>
                    <a:pt x="124" y="166"/>
                    <a:pt x="124" y="166"/>
                  </a:cubicBezTo>
                  <a:cubicBezTo>
                    <a:pt x="124" y="167"/>
                    <a:pt x="124" y="167"/>
                    <a:pt x="124" y="167"/>
                  </a:cubicBezTo>
                  <a:cubicBezTo>
                    <a:pt x="124" y="167"/>
                    <a:pt x="124" y="167"/>
                    <a:pt x="124" y="167"/>
                  </a:cubicBezTo>
                  <a:cubicBezTo>
                    <a:pt x="125" y="167"/>
                    <a:pt x="125" y="167"/>
                    <a:pt x="125" y="167"/>
                  </a:cubicBezTo>
                  <a:cubicBezTo>
                    <a:pt x="125" y="168"/>
                    <a:pt x="125" y="168"/>
                    <a:pt x="125" y="168"/>
                  </a:cubicBezTo>
                  <a:cubicBezTo>
                    <a:pt x="125" y="168"/>
                    <a:pt x="125" y="168"/>
                    <a:pt x="125" y="168"/>
                  </a:cubicBezTo>
                  <a:cubicBezTo>
                    <a:pt x="125" y="168"/>
                    <a:pt x="125" y="168"/>
                    <a:pt x="125" y="168"/>
                  </a:cubicBezTo>
                  <a:cubicBezTo>
                    <a:pt x="126" y="169"/>
                    <a:pt x="126" y="169"/>
                    <a:pt x="126" y="169"/>
                  </a:cubicBezTo>
                  <a:cubicBezTo>
                    <a:pt x="126" y="169"/>
                    <a:pt x="126" y="169"/>
                    <a:pt x="126" y="169"/>
                  </a:cubicBezTo>
                  <a:cubicBezTo>
                    <a:pt x="126" y="169"/>
                    <a:pt x="126" y="169"/>
                    <a:pt x="126" y="169"/>
                  </a:cubicBezTo>
                  <a:cubicBezTo>
                    <a:pt x="127" y="169"/>
                    <a:pt x="127" y="169"/>
                    <a:pt x="127" y="169"/>
                  </a:cubicBezTo>
                  <a:cubicBezTo>
                    <a:pt x="127" y="170"/>
                    <a:pt x="127" y="170"/>
                    <a:pt x="127" y="170"/>
                  </a:cubicBezTo>
                  <a:cubicBezTo>
                    <a:pt x="127" y="170"/>
                    <a:pt x="127" y="170"/>
                    <a:pt x="127" y="170"/>
                  </a:cubicBezTo>
                  <a:cubicBezTo>
                    <a:pt x="128" y="170"/>
                    <a:pt x="128" y="170"/>
                    <a:pt x="128" y="170"/>
                  </a:cubicBezTo>
                  <a:cubicBezTo>
                    <a:pt x="128" y="171"/>
                    <a:pt x="128" y="171"/>
                    <a:pt x="128" y="171"/>
                  </a:cubicBezTo>
                  <a:cubicBezTo>
                    <a:pt x="128" y="171"/>
                    <a:pt x="128" y="171"/>
                    <a:pt x="128" y="171"/>
                  </a:cubicBezTo>
                  <a:cubicBezTo>
                    <a:pt x="128" y="171"/>
                    <a:pt x="128" y="171"/>
                    <a:pt x="128" y="171"/>
                  </a:cubicBezTo>
                  <a:cubicBezTo>
                    <a:pt x="129" y="172"/>
                    <a:pt x="129" y="172"/>
                    <a:pt x="129" y="172"/>
                  </a:cubicBezTo>
                  <a:cubicBezTo>
                    <a:pt x="129" y="172"/>
                    <a:pt x="129" y="172"/>
                    <a:pt x="129" y="172"/>
                  </a:cubicBezTo>
                  <a:cubicBezTo>
                    <a:pt x="130" y="172"/>
                    <a:pt x="130" y="172"/>
                    <a:pt x="130" y="172"/>
                  </a:cubicBezTo>
                  <a:cubicBezTo>
                    <a:pt x="130" y="172"/>
                    <a:pt x="130" y="172"/>
                    <a:pt x="130" y="172"/>
                  </a:cubicBezTo>
                  <a:cubicBezTo>
                    <a:pt x="130" y="173"/>
                    <a:pt x="130" y="173"/>
                    <a:pt x="130" y="173"/>
                  </a:cubicBezTo>
                  <a:cubicBezTo>
                    <a:pt x="131" y="173"/>
                    <a:pt x="131" y="173"/>
                    <a:pt x="131" y="173"/>
                  </a:cubicBezTo>
                  <a:cubicBezTo>
                    <a:pt x="131" y="173"/>
                    <a:pt x="131" y="173"/>
                    <a:pt x="131" y="173"/>
                  </a:cubicBezTo>
                  <a:cubicBezTo>
                    <a:pt x="131" y="173"/>
                    <a:pt x="131" y="173"/>
                    <a:pt x="131" y="173"/>
                  </a:cubicBezTo>
                  <a:cubicBezTo>
                    <a:pt x="132" y="174"/>
                    <a:pt x="132" y="174"/>
                    <a:pt x="132" y="174"/>
                  </a:cubicBezTo>
                  <a:cubicBezTo>
                    <a:pt x="132" y="174"/>
                    <a:pt x="132" y="174"/>
                    <a:pt x="132" y="174"/>
                  </a:cubicBezTo>
                  <a:cubicBezTo>
                    <a:pt x="133" y="174"/>
                    <a:pt x="133" y="174"/>
                    <a:pt x="133" y="174"/>
                  </a:cubicBezTo>
                  <a:cubicBezTo>
                    <a:pt x="133" y="174"/>
                    <a:pt x="133" y="174"/>
                    <a:pt x="133" y="174"/>
                  </a:cubicBezTo>
                  <a:cubicBezTo>
                    <a:pt x="134" y="174"/>
                    <a:pt x="134" y="174"/>
                    <a:pt x="134" y="174"/>
                  </a:cubicBezTo>
                  <a:cubicBezTo>
                    <a:pt x="134" y="174"/>
                    <a:pt x="134" y="174"/>
                    <a:pt x="134" y="174"/>
                  </a:cubicBezTo>
                  <a:cubicBezTo>
                    <a:pt x="134" y="175"/>
                    <a:pt x="134" y="175"/>
                    <a:pt x="134" y="175"/>
                  </a:cubicBezTo>
                  <a:cubicBezTo>
                    <a:pt x="135" y="175"/>
                    <a:pt x="135" y="175"/>
                    <a:pt x="135" y="175"/>
                  </a:cubicBezTo>
                  <a:cubicBezTo>
                    <a:pt x="135" y="175"/>
                    <a:pt x="135" y="175"/>
                    <a:pt x="135" y="175"/>
                  </a:cubicBezTo>
                  <a:cubicBezTo>
                    <a:pt x="136" y="175"/>
                    <a:pt x="137" y="175"/>
                    <a:pt x="138" y="176"/>
                  </a:cubicBezTo>
                  <a:cubicBezTo>
                    <a:pt x="138" y="176"/>
                    <a:pt x="138" y="176"/>
                    <a:pt x="138" y="176"/>
                  </a:cubicBezTo>
                  <a:cubicBezTo>
                    <a:pt x="137" y="176"/>
                    <a:pt x="137" y="176"/>
                    <a:pt x="137" y="176"/>
                  </a:cubicBezTo>
                  <a:cubicBezTo>
                    <a:pt x="136" y="178"/>
                    <a:pt x="132" y="182"/>
                    <a:pt x="120" y="190"/>
                  </a:cubicBezTo>
                  <a:cubicBezTo>
                    <a:pt x="113" y="191"/>
                    <a:pt x="106" y="192"/>
                    <a:pt x="99" y="192"/>
                  </a:cubicBezTo>
                  <a:cubicBezTo>
                    <a:pt x="92" y="192"/>
                    <a:pt x="86" y="191"/>
                    <a:pt x="79" y="190"/>
                  </a:cubicBezTo>
                  <a:cubicBezTo>
                    <a:pt x="76" y="188"/>
                    <a:pt x="69" y="184"/>
                    <a:pt x="64" y="176"/>
                  </a:cubicBezTo>
                  <a:cubicBezTo>
                    <a:pt x="64" y="176"/>
                    <a:pt x="64" y="176"/>
                    <a:pt x="64" y="176"/>
                  </a:cubicBezTo>
                  <a:cubicBezTo>
                    <a:pt x="64" y="176"/>
                    <a:pt x="64" y="176"/>
                    <a:pt x="64" y="176"/>
                  </a:cubicBezTo>
                  <a:cubicBezTo>
                    <a:pt x="65" y="176"/>
                    <a:pt x="65" y="176"/>
                    <a:pt x="65" y="176"/>
                  </a:cubicBezTo>
                  <a:cubicBezTo>
                    <a:pt x="65" y="176"/>
                    <a:pt x="65" y="176"/>
                    <a:pt x="65" y="176"/>
                  </a:cubicBezTo>
                  <a:cubicBezTo>
                    <a:pt x="65" y="176"/>
                    <a:pt x="65" y="176"/>
                    <a:pt x="65" y="176"/>
                  </a:cubicBezTo>
                  <a:cubicBezTo>
                    <a:pt x="66" y="176"/>
                    <a:pt x="66" y="176"/>
                    <a:pt x="66" y="176"/>
                  </a:cubicBezTo>
                  <a:cubicBezTo>
                    <a:pt x="66" y="176"/>
                    <a:pt x="66" y="176"/>
                    <a:pt x="66" y="176"/>
                  </a:cubicBezTo>
                  <a:cubicBezTo>
                    <a:pt x="66" y="175"/>
                    <a:pt x="67" y="175"/>
                    <a:pt x="67" y="175"/>
                  </a:cubicBezTo>
                  <a:cubicBezTo>
                    <a:pt x="67" y="175"/>
                    <a:pt x="67" y="175"/>
                    <a:pt x="67" y="175"/>
                  </a:cubicBezTo>
                  <a:cubicBezTo>
                    <a:pt x="68" y="174"/>
                    <a:pt x="68" y="174"/>
                    <a:pt x="69" y="174"/>
                  </a:cubicBezTo>
                  <a:cubicBezTo>
                    <a:pt x="69" y="174"/>
                    <a:pt x="69" y="174"/>
                    <a:pt x="69" y="174"/>
                  </a:cubicBezTo>
                  <a:cubicBezTo>
                    <a:pt x="70" y="173"/>
                    <a:pt x="70" y="173"/>
                    <a:pt x="70" y="173"/>
                  </a:cubicBezTo>
                  <a:cubicBezTo>
                    <a:pt x="73" y="171"/>
                    <a:pt x="76" y="169"/>
                    <a:pt x="78" y="166"/>
                  </a:cubicBezTo>
                  <a:cubicBezTo>
                    <a:pt x="78" y="166"/>
                    <a:pt x="78" y="166"/>
                    <a:pt x="78" y="166"/>
                  </a:cubicBezTo>
                  <a:cubicBezTo>
                    <a:pt x="78" y="166"/>
                    <a:pt x="78" y="166"/>
                    <a:pt x="78" y="166"/>
                  </a:cubicBezTo>
                  <a:cubicBezTo>
                    <a:pt x="79" y="165"/>
                    <a:pt x="80" y="163"/>
                    <a:pt x="81" y="162"/>
                  </a:cubicBezTo>
                  <a:cubicBezTo>
                    <a:pt x="82" y="162"/>
                    <a:pt x="92" y="164"/>
                    <a:pt x="102" y="164"/>
                  </a:cubicBezTo>
                  <a:moveTo>
                    <a:pt x="79" y="190"/>
                  </a:moveTo>
                  <a:cubicBezTo>
                    <a:pt x="55" y="185"/>
                    <a:pt x="34" y="170"/>
                    <a:pt x="21" y="150"/>
                  </a:cubicBezTo>
                  <a:cubicBezTo>
                    <a:pt x="27" y="154"/>
                    <a:pt x="29" y="154"/>
                    <a:pt x="31" y="154"/>
                  </a:cubicBezTo>
                  <a:cubicBezTo>
                    <a:pt x="31" y="154"/>
                    <a:pt x="31" y="154"/>
                    <a:pt x="31" y="154"/>
                  </a:cubicBezTo>
                  <a:cubicBezTo>
                    <a:pt x="32" y="155"/>
                    <a:pt x="42" y="168"/>
                    <a:pt x="58" y="174"/>
                  </a:cubicBezTo>
                  <a:cubicBezTo>
                    <a:pt x="61" y="176"/>
                    <a:pt x="63" y="176"/>
                    <a:pt x="63" y="176"/>
                  </a:cubicBezTo>
                  <a:cubicBezTo>
                    <a:pt x="68" y="184"/>
                    <a:pt x="75" y="188"/>
                    <a:pt x="79" y="190"/>
                  </a:cubicBezTo>
                  <a:moveTo>
                    <a:pt x="170" y="153"/>
                  </a:moveTo>
                  <a:cubicBezTo>
                    <a:pt x="170" y="153"/>
                    <a:pt x="170" y="153"/>
                    <a:pt x="170" y="153"/>
                  </a:cubicBezTo>
                  <a:cubicBezTo>
                    <a:pt x="171" y="153"/>
                    <a:pt x="174" y="153"/>
                    <a:pt x="177" y="149"/>
                  </a:cubicBezTo>
                  <a:cubicBezTo>
                    <a:pt x="165" y="169"/>
                    <a:pt x="144" y="184"/>
                    <a:pt x="121" y="190"/>
                  </a:cubicBezTo>
                  <a:cubicBezTo>
                    <a:pt x="135" y="181"/>
                    <a:pt x="138" y="176"/>
                    <a:pt x="138" y="176"/>
                  </a:cubicBezTo>
                  <a:cubicBezTo>
                    <a:pt x="156" y="172"/>
                    <a:pt x="167" y="156"/>
                    <a:pt x="168" y="154"/>
                  </a:cubicBezTo>
                  <a:cubicBezTo>
                    <a:pt x="168" y="153"/>
                    <a:pt x="168" y="153"/>
                    <a:pt x="168" y="153"/>
                  </a:cubicBezTo>
                  <a:cubicBezTo>
                    <a:pt x="169" y="153"/>
                    <a:pt x="169" y="153"/>
                    <a:pt x="170" y="153"/>
                  </a:cubicBezTo>
                  <a:moveTo>
                    <a:pt x="102" y="164"/>
                  </a:moveTo>
                  <a:cubicBezTo>
                    <a:pt x="96" y="164"/>
                    <a:pt x="89" y="163"/>
                    <a:pt x="81" y="161"/>
                  </a:cubicBezTo>
                  <a:cubicBezTo>
                    <a:pt x="81" y="161"/>
                    <a:pt x="78" y="158"/>
                    <a:pt x="74" y="153"/>
                  </a:cubicBezTo>
                  <a:cubicBezTo>
                    <a:pt x="72" y="150"/>
                    <a:pt x="70" y="146"/>
                    <a:pt x="68" y="142"/>
                  </a:cubicBezTo>
                  <a:cubicBezTo>
                    <a:pt x="66" y="138"/>
                    <a:pt x="64" y="134"/>
                    <a:pt x="63" y="130"/>
                  </a:cubicBezTo>
                  <a:cubicBezTo>
                    <a:pt x="74" y="111"/>
                    <a:pt x="74" y="111"/>
                    <a:pt x="74" y="111"/>
                  </a:cubicBezTo>
                  <a:cubicBezTo>
                    <a:pt x="82" y="99"/>
                    <a:pt x="82" y="99"/>
                    <a:pt x="82" y="99"/>
                  </a:cubicBezTo>
                  <a:cubicBezTo>
                    <a:pt x="120" y="99"/>
                    <a:pt x="120" y="99"/>
                    <a:pt x="120" y="99"/>
                  </a:cubicBezTo>
                  <a:cubicBezTo>
                    <a:pt x="121" y="99"/>
                    <a:pt x="124" y="104"/>
                    <a:pt x="128" y="109"/>
                  </a:cubicBezTo>
                  <a:cubicBezTo>
                    <a:pt x="132" y="116"/>
                    <a:pt x="137" y="124"/>
                    <a:pt x="139" y="130"/>
                  </a:cubicBezTo>
                  <a:cubicBezTo>
                    <a:pt x="139" y="130"/>
                    <a:pt x="138" y="134"/>
                    <a:pt x="136" y="138"/>
                  </a:cubicBezTo>
                  <a:cubicBezTo>
                    <a:pt x="136" y="139"/>
                    <a:pt x="136" y="139"/>
                    <a:pt x="136" y="139"/>
                  </a:cubicBezTo>
                  <a:cubicBezTo>
                    <a:pt x="136" y="139"/>
                    <a:pt x="136" y="139"/>
                    <a:pt x="136" y="139"/>
                  </a:cubicBezTo>
                  <a:cubicBezTo>
                    <a:pt x="133" y="145"/>
                    <a:pt x="128" y="153"/>
                    <a:pt x="121" y="161"/>
                  </a:cubicBezTo>
                  <a:cubicBezTo>
                    <a:pt x="120" y="161"/>
                    <a:pt x="118" y="162"/>
                    <a:pt x="117" y="162"/>
                  </a:cubicBezTo>
                  <a:cubicBezTo>
                    <a:pt x="116" y="162"/>
                    <a:pt x="116" y="162"/>
                    <a:pt x="116" y="162"/>
                  </a:cubicBezTo>
                  <a:cubicBezTo>
                    <a:pt x="113" y="163"/>
                    <a:pt x="108" y="164"/>
                    <a:pt x="102" y="164"/>
                  </a:cubicBezTo>
                  <a:moveTo>
                    <a:pt x="170" y="153"/>
                  </a:moveTo>
                  <a:cubicBezTo>
                    <a:pt x="169" y="153"/>
                    <a:pt x="169" y="153"/>
                    <a:pt x="169" y="153"/>
                  </a:cubicBezTo>
                  <a:cubicBezTo>
                    <a:pt x="169" y="153"/>
                    <a:pt x="169" y="153"/>
                    <a:pt x="169" y="153"/>
                  </a:cubicBezTo>
                  <a:cubicBezTo>
                    <a:pt x="171" y="147"/>
                    <a:pt x="171" y="142"/>
                    <a:pt x="171" y="138"/>
                  </a:cubicBezTo>
                  <a:cubicBezTo>
                    <a:pt x="171" y="137"/>
                    <a:pt x="171" y="136"/>
                    <a:pt x="171" y="135"/>
                  </a:cubicBezTo>
                  <a:cubicBezTo>
                    <a:pt x="171" y="130"/>
                    <a:pt x="169" y="127"/>
                    <a:pt x="169" y="126"/>
                  </a:cubicBezTo>
                  <a:cubicBezTo>
                    <a:pt x="170" y="126"/>
                    <a:pt x="173" y="122"/>
                    <a:pt x="176" y="115"/>
                  </a:cubicBezTo>
                  <a:cubicBezTo>
                    <a:pt x="176" y="114"/>
                    <a:pt x="176" y="114"/>
                    <a:pt x="176" y="114"/>
                  </a:cubicBezTo>
                  <a:cubicBezTo>
                    <a:pt x="176" y="113"/>
                    <a:pt x="176" y="113"/>
                    <a:pt x="176" y="113"/>
                  </a:cubicBezTo>
                  <a:cubicBezTo>
                    <a:pt x="176" y="113"/>
                    <a:pt x="177" y="113"/>
                    <a:pt x="177" y="112"/>
                  </a:cubicBezTo>
                  <a:cubicBezTo>
                    <a:pt x="177" y="112"/>
                    <a:pt x="177" y="112"/>
                    <a:pt x="177" y="112"/>
                  </a:cubicBezTo>
                  <a:cubicBezTo>
                    <a:pt x="177" y="112"/>
                    <a:pt x="177" y="111"/>
                    <a:pt x="177" y="111"/>
                  </a:cubicBezTo>
                  <a:cubicBezTo>
                    <a:pt x="177" y="111"/>
                    <a:pt x="177" y="111"/>
                    <a:pt x="177" y="111"/>
                  </a:cubicBezTo>
                  <a:cubicBezTo>
                    <a:pt x="177" y="110"/>
                    <a:pt x="178" y="110"/>
                    <a:pt x="178" y="109"/>
                  </a:cubicBezTo>
                  <a:cubicBezTo>
                    <a:pt x="181" y="100"/>
                    <a:pt x="181" y="92"/>
                    <a:pt x="181" y="91"/>
                  </a:cubicBezTo>
                  <a:cubicBezTo>
                    <a:pt x="189" y="87"/>
                    <a:pt x="189" y="87"/>
                    <a:pt x="189" y="87"/>
                  </a:cubicBezTo>
                  <a:cubicBezTo>
                    <a:pt x="191" y="92"/>
                    <a:pt x="191" y="92"/>
                    <a:pt x="191" y="92"/>
                  </a:cubicBezTo>
                  <a:cubicBezTo>
                    <a:pt x="191" y="94"/>
                    <a:pt x="191" y="96"/>
                    <a:pt x="192" y="98"/>
                  </a:cubicBezTo>
                  <a:cubicBezTo>
                    <a:pt x="192" y="98"/>
                    <a:pt x="192" y="99"/>
                    <a:pt x="192" y="100"/>
                  </a:cubicBezTo>
                  <a:cubicBezTo>
                    <a:pt x="192" y="118"/>
                    <a:pt x="187" y="134"/>
                    <a:pt x="178" y="149"/>
                  </a:cubicBezTo>
                  <a:cubicBezTo>
                    <a:pt x="178" y="149"/>
                    <a:pt x="178" y="149"/>
                    <a:pt x="178" y="149"/>
                  </a:cubicBezTo>
                  <a:cubicBezTo>
                    <a:pt x="174" y="152"/>
                    <a:pt x="171" y="153"/>
                    <a:pt x="170" y="153"/>
                  </a:cubicBezTo>
                  <a:moveTo>
                    <a:pt x="31" y="154"/>
                  </a:moveTo>
                  <a:cubicBezTo>
                    <a:pt x="30" y="154"/>
                    <a:pt x="27" y="153"/>
                    <a:pt x="22" y="150"/>
                  </a:cubicBezTo>
                  <a:cubicBezTo>
                    <a:pt x="21" y="150"/>
                    <a:pt x="21" y="150"/>
                    <a:pt x="21" y="150"/>
                  </a:cubicBezTo>
                  <a:cubicBezTo>
                    <a:pt x="12" y="136"/>
                    <a:pt x="7" y="119"/>
                    <a:pt x="7" y="102"/>
                  </a:cubicBezTo>
                  <a:cubicBezTo>
                    <a:pt x="7" y="101"/>
                    <a:pt x="7" y="101"/>
                    <a:pt x="7" y="100"/>
                  </a:cubicBezTo>
                  <a:cubicBezTo>
                    <a:pt x="7" y="100"/>
                    <a:pt x="7" y="99"/>
                    <a:pt x="7" y="99"/>
                  </a:cubicBezTo>
                  <a:cubicBezTo>
                    <a:pt x="7" y="99"/>
                    <a:pt x="7" y="99"/>
                    <a:pt x="7" y="99"/>
                  </a:cubicBezTo>
                  <a:cubicBezTo>
                    <a:pt x="7" y="98"/>
                    <a:pt x="7" y="93"/>
                    <a:pt x="11" y="87"/>
                  </a:cubicBezTo>
                  <a:cubicBezTo>
                    <a:pt x="11" y="87"/>
                    <a:pt x="13" y="88"/>
                    <a:pt x="15" y="89"/>
                  </a:cubicBezTo>
                  <a:cubicBezTo>
                    <a:pt x="16" y="90"/>
                    <a:pt x="18" y="91"/>
                    <a:pt x="19" y="91"/>
                  </a:cubicBezTo>
                  <a:cubicBezTo>
                    <a:pt x="19" y="91"/>
                    <a:pt x="19" y="93"/>
                    <a:pt x="19" y="95"/>
                  </a:cubicBezTo>
                  <a:cubicBezTo>
                    <a:pt x="19" y="95"/>
                    <a:pt x="19" y="95"/>
                    <a:pt x="19" y="95"/>
                  </a:cubicBezTo>
                  <a:cubicBezTo>
                    <a:pt x="19" y="95"/>
                    <a:pt x="19" y="95"/>
                    <a:pt x="19" y="95"/>
                  </a:cubicBezTo>
                  <a:cubicBezTo>
                    <a:pt x="19" y="95"/>
                    <a:pt x="19" y="95"/>
                    <a:pt x="19" y="95"/>
                  </a:cubicBezTo>
                  <a:cubicBezTo>
                    <a:pt x="20" y="96"/>
                    <a:pt x="20" y="96"/>
                    <a:pt x="20" y="96"/>
                  </a:cubicBezTo>
                  <a:cubicBezTo>
                    <a:pt x="20" y="97"/>
                    <a:pt x="20" y="97"/>
                    <a:pt x="20" y="97"/>
                  </a:cubicBezTo>
                  <a:cubicBezTo>
                    <a:pt x="20" y="97"/>
                    <a:pt x="20" y="97"/>
                    <a:pt x="20" y="97"/>
                  </a:cubicBezTo>
                  <a:cubicBezTo>
                    <a:pt x="20" y="97"/>
                    <a:pt x="20" y="97"/>
                    <a:pt x="20" y="97"/>
                  </a:cubicBezTo>
                  <a:cubicBezTo>
                    <a:pt x="20" y="98"/>
                    <a:pt x="20" y="98"/>
                    <a:pt x="20" y="98"/>
                  </a:cubicBezTo>
                  <a:cubicBezTo>
                    <a:pt x="20" y="99"/>
                    <a:pt x="20" y="99"/>
                    <a:pt x="20" y="99"/>
                  </a:cubicBezTo>
                  <a:cubicBezTo>
                    <a:pt x="20" y="99"/>
                    <a:pt x="20" y="99"/>
                    <a:pt x="20" y="99"/>
                  </a:cubicBezTo>
                  <a:cubicBezTo>
                    <a:pt x="20" y="100"/>
                    <a:pt x="20" y="100"/>
                    <a:pt x="20" y="100"/>
                  </a:cubicBezTo>
                  <a:cubicBezTo>
                    <a:pt x="20" y="101"/>
                    <a:pt x="20" y="101"/>
                    <a:pt x="20" y="101"/>
                  </a:cubicBezTo>
                  <a:cubicBezTo>
                    <a:pt x="20" y="101"/>
                    <a:pt x="20" y="101"/>
                    <a:pt x="20" y="101"/>
                  </a:cubicBezTo>
                  <a:cubicBezTo>
                    <a:pt x="21" y="102"/>
                    <a:pt x="21" y="102"/>
                    <a:pt x="21" y="102"/>
                  </a:cubicBezTo>
                  <a:cubicBezTo>
                    <a:pt x="21" y="103"/>
                    <a:pt x="21" y="103"/>
                    <a:pt x="21" y="103"/>
                  </a:cubicBezTo>
                  <a:cubicBezTo>
                    <a:pt x="21" y="103"/>
                    <a:pt x="21" y="103"/>
                    <a:pt x="21" y="103"/>
                  </a:cubicBezTo>
                  <a:cubicBezTo>
                    <a:pt x="21" y="104"/>
                    <a:pt x="21" y="104"/>
                    <a:pt x="21" y="104"/>
                  </a:cubicBezTo>
                  <a:cubicBezTo>
                    <a:pt x="21" y="104"/>
                    <a:pt x="21" y="105"/>
                    <a:pt x="21" y="105"/>
                  </a:cubicBezTo>
                  <a:cubicBezTo>
                    <a:pt x="21" y="105"/>
                    <a:pt x="21" y="105"/>
                    <a:pt x="21" y="105"/>
                  </a:cubicBezTo>
                  <a:cubicBezTo>
                    <a:pt x="22" y="106"/>
                    <a:pt x="22" y="106"/>
                    <a:pt x="22" y="106"/>
                  </a:cubicBezTo>
                  <a:cubicBezTo>
                    <a:pt x="22" y="107"/>
                    <a:pt x="22" y="107"/>
                    <a:pt x="22" y="107"/>
                  </a:cubicBezTo>
                  <a:cubicBezTo>
                    <a:pt x="22" y="107"/>
                    <a:pt x="22" y="107"/>
                    <a:pt x="22" y="108"/>
                  </a:cubicBezTo>
                  <a:cubicBezTo>
                    <a:pt x="22" y="108"/>
                    <a:pt x="22" y="108"/>
                    <a:pt x="22" y="108"/>
                  </a:cubicBezTo>
                  <a:cubicBezTo>
                    <a:pt x="22" y="108"/>
                    <a:pt x="22" y="109"/>
                    <a:pt x="22" y="109"/>
                  </a:cubicBezTo>
                  <a:cubicBezTo>
                    <a:pt x="22" y="110"/>
                    <a:pt x="22" y="110"/>
                    <a:pt x="22" y="110"/>
                  </a:cubicBezTo>
                  <a:cubicBezTo>
                    <a:pt x="23" y="110"/>
                    <a:pt x="23" y="110"/>
                    <a:pt x="23" y="111"/>
                  </a:cubicBezTo>
                  <a:cubicBezTo>
                    <a:pt x="23" y="111"/>
                    <a:pt x="23" y="111"/>
                    <a:pt x="23" y="111"/>
                  </a:cubicBezTo>
                  <a:cubicBezTo>
                    <a:pt x="23" y="111"/>
                    <a:pt x="23" y="112"/>
                    <a:pt x="23" y="112"/>
                  </a:cubicBezTo>
                  <a:cubicBezTo>
                    <a:pt x="23" y="112"/>
                    <a:pt x="23" y="112"/>
                    <a:pt x="23" y="112"/>
                  </a:cubicBezTo>
                  <a:cubicBezTo>
                    <a:pt x="24" y="113"/>
                    <a:pt x="24" y="113"/>
                    <a:pt x="24" y="114"/>
                  </a:cubicBezTo>
                  <a:cubicBezTo>
                    <a:pt x="24" y="114"/>
                    <a:pt x="24" y="114"/>
                    <a:pt x="24" y="114"/>
                  </a:cubicBezTo>
                  <a:cubicBezTo>
                    <a:pt x="24" y="115"/>
                    <a:pt x="25" y="116"/>
                    <a:pt x="25" y="117"/>
                  </a:cubicBezTo>
                  <a:cubicBezTo>
                    <a:pt x="25" y="117"/>
                    <a:pt x="25" y="117"/>
                    <a:pt x="25" y="117"/>
                  </a:cubicBezTo>
                  <a:cubicBezTo>
                    <a:pt x="26" y="117"/>
                    <a:pt x="26" y="118"/>
                    <a:pt x="26" y="118"/>
                  </a:cubicBezTo>
                  <a:cubicBezTo>
                    <a:pt x="26" y="118"/>
                    <a:pt x="26" y="118"/>
                    <a:pt x="26" y="118"/>
                  </a:cubicBezTo>
                  <a:cubicBezTo>
                    <a:pt x="26" y="119"/>
                    <a:pt x="26" y="119"/>
                    <a:pt x="27" y="120"/>
                  </a:cubicBezTo>
                  <a:cubicBezTo>
                    <a:pt x="27" y="120"/>
                    <a:pt x="27" y="120"/>
                    <a:pt x="27" y="120"/>
                  </a:cubicBezTo>
                  <a:cubicBezTo>
                    <a:pt x="27" y="120"/>
                    <a:pt x="27" y="121"/>
                    <a:pt x="27" y="121"/>
                  </a:cubicBezTo>
                  <a:cubicBezTo>
                    <a:pt x="28" y="121"/>
                    <a:pt x="28" y="121"/>
                    <a:pt x="28" y="121"/>
                  </a:cubicBezTo>
                  <a:cubicBezTo>
                    <a:pt x="28" y="122"/>
                    <a:pt x="28" y="122"/>
                    <a:pt x="28" y="123"/>
                  </a:cubicBezTo>
                  <a:cubicBezTo>
                    <a:pt x="28" y="123"/>
                    <a:pt x="28" y="123"/>
                    <a:pt x="28" y="123"/>
                  </a:cubicBezTo>
                  <a:cubicBezTo>
                    <a:pt x="29" y="123"/>
                    <a:pt x="29" y="124"/>
                    <a:pt x="29" y="124"/>
                  </a:cubicBezTo>
                  <a:cubicBezTo>
                    <a:pt x="29" y="124"/>
                    <a:pt x="29" y="124"/>
                    <a:pt x="29" y="124"/>
                  </a:cubicBezTo>
                  <a:cubicBezTo>
                    <a:pt x="30" y="125"/>
                    <a:pt x="30" y="125"/>
                    <a:pt x="30" y="125"/>
                  </a:cubicBezTo>
                  <a:cubicBezTo>
                    <a:pt x="30" y="126"/>
                    <a:pt x="30" y="126"/>
                    <a:pt x="30" y="126"/>
                  </a:cubicBezTo>
                  <a:cubicBezTo>
                    <a:pt x="31" y="126"/>
                    <a:pt x="31" y="126"/>
                    <a:pt x="31" y="127"/>
                  </a:cubicBezTo>
                  <a:cubicBezTo>
                    <a:pt x="31" y="127"/>
                    <a:pt x="31" y="127"/>
                    <a:pt x="31" y="127"/>
                  </a:cubicBezTo>
                  <a:cubicBezTo>
                    <a:pt x="31" y="127"/>
                    <a:pt x="31" y="127"/>
                    <a:pt x="31" y="127"/>
                  </a:cubicBezTo>
                  <a:cubicBezTo>
                    <a:pt x="31" y="128"/>
                    <a:pt x="31" y="128"/>
                    <a:pt x="31" y="128"/>
                  </a:cubicBezTo>
                  <a:cubicBezTo>
                    <a:pt x="31" y="128"/>
                    <a:pt x="31" y="128"/>
                    <a:pt x="31" y="128"/>
                  </a:cubicBezTo>
                  <a:cubicBezTo>
                    <a:pt x="31" y="128"/>
                    <a:pt x="31" y="128"/>
                    <a:pt x="31" y="128"/>
                  </a:cubicBezTo>
                  <a:cubicBezTo>
                    <a:pt x="31" y="128"/>
                    <a:pt x="31" y="128"/>
                    <a:pt x="31" y="128"/>
                  </a:cubicBezTo>
                  <a:cubicBezTo>
                    <a:pt x="30" y="129"/>
                    <a:pt x="30" y="129"/>
                    <a:pt x="30" y="129"/>
                  </a:cubicBezTo>
                  <a:cubicBezTo>
                    <a:pt x="30" y="129"/>
                    <a:pt x="30" y="129"/>
                    <a:pt x="30" y="129"/>
                  </a:cubicBezTo>
                  <a:cubicBezTo>
                    <a:pt x="30" y="130"/>
                    <a:pt x="30" y="130"/>
                    <a:pt x="30" y="130"/>
                  </a:cubicBezTo>
                  <a:cubicBezTo>
                    <a:pt x="30" y="130"/>
                    <a:pt x="30" y="130"/>
                    <a:pt x="30" y="130"/>
                  </a:cubicBezTo>
                  <a:cubicBezTo>
                    <a:pt x="30" y="131"/>
                    <a:pt x="30" y="131"/>
                    <a:pt x="30" y="131"/>
                  </a:cubicBezTo>
                  <a:cubicBezTo>
                    <a:pt x="30" y="131"/>
                    <a:pt x="30" y="131"/>
                    <a:pt x="30" y="131"/>
                  </a:cubicBezTo>
                  <a:cubicBezTo>
                    <a:pt x="30" y="132"/>
                    <a:pt x="30" y="132"/>
                    <a:pt x="30" y="132"/>
                  </a:cubicBezTo>
                  <a:cubicBezTo>
                    <a:pt x="30" y="132"/>
                    <a:pt x="30" y="132"/>
                    <a:pt x="30" y="132"/>
                  </a:cubicBezTo>
                  <a:cubicBezTo>
                    <a:pt x="30" y="133"/>
                    <a:pt x="30" y="133"/>
                    <a:pt x="30" y="133"/>
                  </a:cubicBezTo>
                  <a:cubicBezTo>
                    <a:pt x="29" y="133"/>
                    <a:pt x="29" y="133"/>
                    <a:pt x="29" y="133"/>
                  </a:cubicBezTo>
                  <a:cubicBezTo>
                    <a:pt x="29" y="134"/>
                    <a:pt x="29" y="134"/>
                    <a:pt x="29" y="134"/>
                  </a:cubicBezTo>
                  <a:cubicBezTo>
                    <a:pt x="29" y="134"/>
                    <a:pt x="29" y="134"/>
                    <a:pt x="29" y="134"/>
                  </a:cubicBezTo>
                  <a:cubicBezTo>
                    <a:pt x="29" y="135"/>
                    <a:pt x="29" y="135"/>
                    <a:pt x="29" y="135"/>
                  </a:cubicBezTo>
                  <a:cubicBezTo>
                    <a:pt x="29" y="136"/>
                    <a:pt x="29" y="136"/>
                    <a:pt x="29" y="136"/>
                  </a:cubicBezTo>
                  <a:cubicBezTo>
                    <a:pt x="29" y="137"/>
                    <a:pt x="29" y="137"/>
                    <a:pt x="29" y="137"/>
                  </a:cubicBezTo>
                  <a:cubicBezTo>
                    <a:pt x="29" y="137"/>
                    <a:pt x="29" y="137"/>
                    <a:pt x="29" y="137"/>
                  </a:cubicBezTo>
                  <a:cubicBezTo>
                    <a:pt x="29" y="138"/>
                    <a:pt x="29" y="138"/>
                    <a:pt x="29" y="138"/>
                  </a:cubicBezTo>
                  <a:cubicBezTo>
                    <a:pt x="29" y="138"/>
                    <a:pt x="29" y="138"/>
                    <a:pt x="29" y="138"/>
                  </a:cubicBezTo>
                  <a:cubicBezTo>
                    <a:pt x="29" y="139"/>
                    <a:pt x="29" y="139"/>
                    <a:pt x="29" y="140"/>
                  </a:cubicBezTo>
                  <a:cubicBezTo>
                    <a:pt x="29" y="140"/>
                    <a:pt x="29" y="140"/>
                    <a:pt x="29" y="140"/>
                  </a:cubicBezTo>
                  <a:cubicBezTo>
                    <a:pt x="29" y="140"/>
                    <a:pt x="29" y="141"/>
                    <a:pt x="29" y="141"/>
                  </a:cubicBezTo>
                  <a:cubicBezTo>
                    <a:pt x="29" y="142"/>
                    <a:pt x="29" y="143"/>
                    <a:pt x="29" y="144"/>
                  </a:cubicBezTo>
                  <a:cubicBezTo>
                    <a:pt x="29" y="145"/>
                    <a:pt x="29" y="145"/>
                    <a:pt x="29" y="145"/>
                  </a:cubicBezTo>
                  <a:cubicBezTo>
                    <a:pt x="29" y="146"/>
                    <a:pt x="29" y="146"/>
                    <a:pt x="29" y="146"/>
                  </a:cubicBezTo>
                  <a:cubicBezTo>
                    <a:pt x="29" y="147"/>
                    <a:pt x="29" y="147"/>
                    <a:pt x="29" y="147"/>
                  </a:cubicBezTo>
                  <a:cubicBezTo>
                    <a:pt x="29" y="148"/>
                    <a:pt x="29" y="148"/>
                    <a:pt x="29" y="148"/>
                  </a:cubicBezTo>
                  <a:cubicBezTo>
                    <a:pt x="29" y="148"/>
                    <a:pt x="29" y="148"/>
                    <a:pt x="29" y="148"/>
                  </a:cubicBezTo>
                  <a:cubicBezTo>
                    <a:pt x="29" y="149"/>
                    <a:pt x="29" y="149"/>
                    <a:pt x="29" y="149"/>
                  </a:cubicBezTo>
                  <a:cubicBezTo>
                    <a:pt x="30" y="150"/>
                    <a:pt x="30" y="150"/>
                    <a:pt x="30" y="150"/>
                  </a:cubicBezTo>
                  <a:cubicBezTo>
                    <a:pt x="30" y="151"/>
                    <a:pt x="30" y="151"/>
                    <a:pt x="30" y="151"/>
                  </a:cubicBezTo>
                  <a:cubicBezTo>
                    <a:pt x="30" y="152"/>
                    <a:pt x="30" y="152"/>
                    <a:pt x="30" y="152"/>
                  </a:cubicBezTo>
                  <a:cubicBezTo>
                    <a:pt x="30" y="152"/>
                    <a:pt x="30" y="152"/>
                    <a:pt x="30" y="152"/>
                  </a:cubicBezTo>
                  <a:cubicBezTo>
                    <a:pt x="31" y="153"/>
                    <a:pt x="31" y="153"/>
                    <a:pt x="31" y="153"/>
                  </a:cubicBezTo>
                  <a:cubicBezTo>
                    <a:pt x="31" y="154"/>
                    <a:pt x="31" y="154"/>
                    <a:pt x="31" y="154"/>
                  </a:cubicBezTo>
                  <a:cubicBezTo>
                    <a:pt x="31" y="154"/>
                    <a:pt x="31" y="154"/>
                    <a:pt x="31" y="154"/>
                  </a:cubicBezTo>
                  <a:moveTo>
                    <a:pt x="6" y="97"/>
                  </a:moveTo>
                  <a:cubicBezTo>
                    <a:pt x="7" y="89"/>
                    <a:pt x="8" y="82"/>
                    <a:pt x="10" y="75"/>
                  </a:cubicBezTo>
                  <a:cubicBezTo>
                    <a:pt x="10" y="76"/>
                    <a:pt x="10" y="78"/>
                    <a:pt x="10" y="79"/>
                  </a:cubicBezTo>
                  <a:cubicBezTo>
                    <a:pt x="10" y="82"/>
                    <a:pt x="10" y="84"/>
                    <a:pt x="10" y="86"/>
                  </a:cubicBezTo>
                  <a:cubicBezTo>
                    <a:pt x="8" y="91"/>
                    <a:pt x="7" y="94"/>
                    <a:pt x="6" y="97"/>
                  </a:cubicBezTo>
                  <a:moveTo>
                    <a:pt x="188" y="74"/>
                  </a:moveTo>
                  <a:cubicBezTo>
                    <a:pt x="188" y="74"/>
                    <a:pt x="188" y="74"/>
                    <a:pt x="188" y="74"/>
                  </a:cubicBezTo>
                  <a:cubicBezTo>
                    <a:pt x="188" y="73"/>
                    <a:pt x="188" y="73"/>
                    <a:pt x="188" y="72"/>
                  </a:cubicBezTo>
                  <a:cubicBezTo>
                    <a:pt x="190" y="79"/>
                    <a:pt x="191" y="87"/>
                    <a:pt x="192" y="94"/>
                  </a:cubicBezTo>
                  <a:cubicBezTo>
                    <a:pt x="192" y="93"/>
                    <a:pt x="191" y="92"/>
                    <a:pt x="191" y="91"/>
                  </a:cubicBezTo>
                  <a:cubicBezTo>
                    <a:pt x="191" y="91"/>
                    <a:pt x="191" y="91"/>
                    <a:pt x="191" y="91"/>
                  </a:cubicBezTo>
                  <a:cubicBezTo>
                    <a:pt x="189" y="87"/>
                    <a:pt x="189" y="87"/>
                    <a:pt x="189" y="87"/>
                  </a:cubicBezTo>
                  <a:cubicBezTo>
                    <a:pt x="189" y="86"/>
                    <a:pt x="189" y="86"/>
                    <a:pt x="189" y="86"/>
                  </a:cubicBezTo>
                  <a:cubicBezTo>
                    <a:pt x="189" y="82"/>
                    <a:pt x="188" y="74"/>
                    <a:pt x="188" y="74"/>
                  </a:cubicBezTo>
                  <a:cubicBezTo>
                    <a:pt x="188" y="74"/>
                    <a:pt x="188" y="74"/>
                    <a:pt x="188" y="74"/>
                  </a:cubicBezTo>
                  <a:moveTo>
                    <a:pt x="140" y="130"/>
                  </a:moveTo>
                  <a:cubicBezTo>
                    <a:pt x="140" y="130"/>
                    <a:pt x="140" y="130"/>
                    <a:pt x="140" y="130"/>
                  </a:cubicBezTo>
                  <a:cubicBezTo>
                    <a:pt x="135" y="117"/>
                    <a:pt x="122" y="100"/>
                    <a:pt x="121" y="98"/>
                  </a:cubicBezTo>
                  <a:cubicBezTo>
                    <a:pt x="129" y="82"/>
                    <a:pt x="132" y="65"/>
                    <a:pt x="133" y="64"/>
                  </a:cubicBezTo>
                  <a:cubicBezTo>
                    <a:pt x="133" y="64"/>
                    <a:pt x="133" y="64"/>
                    <a:pt x="133" y="64"/>
                  </a:cubicBezTo>
                  <a:cubicBezTo>
                    <a:pt x="133" y="64"/>
                    <a:pt x="133" y="64"/>
                    <a:pt x="133" y="64"/>
                  </a:cubicBezTo>
                  <a:cubicBezTo>
                    <a:pt x="133" y="64"/>
                    <a:pt x="133" y="64"/>
                    <a:pt x="133" y="64"/>
                  </a:cubicBezTo>
                  <a:cubicBezTo>
                    <a:pt x="133" y="63"/>
                    <a:pt x="133" y="63"/>
                    <a:pt x="133" y="63"/>
                  </a:cubicBezTo>
                  <a:cubicBezTo>
                    <a:pt x="134" y="63"/>
                    <a:pt x="134" y="63"/>
                    <a:pt x="134" y="63"/>
                  </a:cubicBezTo>
                  <a:cubicBezTo>
                    <a:pt x="134" y="63"/>
                    <a:pt x="134" y="63"/>
                    <a:pt x="134" y="63"/>
                  </a:cubicBezTo>
                  <a:cubicBezTo>
                    <a:pt x="134" y="63"/>
                    <a:pt x="134" y="63"/>
                    <a:pt x="134" y="63"/>
                  </a:cubicBezTo>
                  <a:cubicBezTo>
                    <a:pt x="134" y="63"/>
                    <a:pt x="134" y="63"/>
                    <a:pt x="134" y="63"/>
                  </a:cubicBezTo>
                  <a:cubicBezTo>
                    <a:pt x="135" y="63"/>
                    <a:pt x="135" y="63"/>
                    <a:pt x="135" y="63"/>
                  </a:cubicBezTo>
                  <a:cubicBezTo>
                    <a:pt x="135" y="63"/>
                    <a:pt x="135" y="63"/>
                    <a:pt x="135" y="63"/>
                  </a:cubicBezTo>
                  <a:cubicBezTo>
                    <a:pt x="135" y="63"/>
                    <a:pt x="135" y="63"/>
                    <a:pt x="135" y="63"/>
                  </a:cubicBezTo>
                  <a:cubicBezTo>
                    <a:pt x="136" y="63"/>
                    <a:pt x="136" y="63"/>
                    <a:pt x="136" y="63"/>
                  </a:cubicBezTo>
                  <a:cubicBezTo>
                    <a:pt x="136" y="63"/>
                    <a:pt x="136" y="63"/>
                    <a:pt x="136" y="63"/>
                  </a:cubicBezTo>
                  <a:cubicBezTo>
                    <a:pt x="136" y="63"/>
                    <a:pt x="136" y="63"/>
                    <a:pt x="136" y="63"/>
                  </a:cubicBezTo>
                  <a:cubicBezTo>
                    <a:pt x="136" y="63"/>
                    <a:pt x="136" y="63"/>
                    <a:pt x="136" y="63"/>
                  </a:cubicBezTo>
                  <a:cubicBezTo>
                    <a:pt x="137" y="63"/>
                    <a:pt x="137" y="63"/>
                    <a:pt x="137" y="63"/>
                  </a:cubicBezTo>
                  <a:cubicBezTo>
                    <a:pt x="137" y="63"/>
                    <a:pt x="137" y="63"/>
                    <a:pt x="137" y="63"/>
                  </a:cubicBezTo>
                  <a:cubicBezTo>
                    <a:pt x="137" y="63"/>
                    <a:pt x="137" y="63"/>
                    <a:pt x="137" y="63"/>
                  </a:cubicBezTo>
                  <a:cubicBezTo>
                    <a:pt x="138" y="62"/>
                    <a:pt x="138" y="62"/>
                    <a:pt x="138" y="62"/>
                  </a:cubicBezTo>
                  <a:cubicBezTo>
                    <a:pt x="138" y="62"/>
                    <a:pt x="138" y="62"/>
                    <a:pt x="138" y="62"/>
                  </a:cubicBezTo>
                  <a:cubicBezTo>
                    <a:pt x="138" y="62"/>
                    <a:pt x="138" y="62"/>
                    <a:pt x="138" y="62"/>
                  </a:cubicBezTo>
                  <a:cubicBezTo>
                    <a:pt x="139" y="62"/>
                    <a:pt x="139" y="62"/>
                    <a:pt x="139" y="62"/>
                  </a:cubicBezTo>
                  <a:cubicBezTo>
                    <a:pt x="140" y="62"/>
                    <a:pt x="140" y="62"/>
                    <a:pt x="140" y="62"/>
                  </a:cubicBezTo>
                  <a:cubicBezTo>
                    <a:pt x="142" y="62"/>
                    <a:pt x="145" y="61"/>
                    <a:pt x="149" y="61"/>
                  </a:cubicBezTo>
                  <a:cubicBezTo>
                    <a:pt x="152" y="61"/>
                    <a:pt x="156" y="61"/>
                    <a:pt x="160" y="61"/>
                  </a:cubicBezTo>
                  <a:cubicBezTo>
                    <a:pt x="160" y="61"/>
                    <a:pt x="161" y="61"/>
                    <a:pt x="161" y="61"/>
                  </a:cubicBezTo>
                  <a:cubicBezTo>
                    <a:pt x="162" y="61"/>
                    <a:pt x="162" y="61"/>
                    <a:pt x="162" y="61"/>
                  </a:cubicBezTo>
                  <a:cubicBezTo>
                    <a:pt x="162" y="62"/>
                    <a:pt x="162" y="62"/>
                    <a:pt x="162" y="62"/>
                  </a:cubicBezTo>
                  <a:cubicBezTo>
                    <a:pt x="163" y="63"/>
                    <a:pt x="163" y="63"/>
                    <a:pt x="163" y="63"/>
                  </a:cubicBezTo>
                  <a:cubicBezTo>
                    <a:pt x="164" y="63"/>
                    <a:pt x="164" y="63"/>
                    <a:pt x="164" y="63"/>
                  </a:cubicBezTo>
                  <a:cubicBezTo>
                    <a:pt x="165" y="64"/>
                    <a:pt x="165" y="64"/>
                    <a:pt x="165" y="64"/>
                  </a:cubicBezTo>
                  <a:cubicBezTo>
                    <a:pt x="165" y="65"/>
                    <a:pt x="165" y="65"/>
                    <a:pt x="165" y="65"/>
                  </a:cubicBezTo>
                  <a:cubicBezTo>
                    <a:pt x="166" y="65"/>
                    <a:pt x="166" y="65"/>
                    <a:pt x="166" y="65"/>
                  </a:cubicBezTo>
                  <a:cubicBezTo>
                    <a:pt x="166" y="66"/>
                    <a:pt x="166" y="66"/>
                    <a:pt x="166" y="66"/>
                  </a:cubicBezTo>
                  <a:cubicBezTo>
                    <a:pt x="167" y="67"/>
                    <a:pt x="167" y="67"/>
                    <a:pt x="167" y="67"/>
                  </a:cubicBezTo>
                  <a:cubicBezTo>
                    <a:pt x="168" y="67"/>
                    <a:pt x="168" y="67"/>
                    <a:pt x="168" y="67"/>
                  </a:cubicBezTo>
                  <a:cubicBezTo>
                    <a:pt x="168" y="68"/>
                    <a:pt x="168" y="68"/>
                    <a:pt x="168" y="68"/>
                  </a:cubicBezTo>
                  <a:cubicBezTo>
                    <a:pt x="169" y="69"/>
                    <a:pt x="169" y="69"/>
                    <a:pt x="169" y="69"/>
                  </a:cubicBezTo>
                  <a:cubicBezTo>
                    <a:pt x="169" y="69"/>
                    <a:pt x="169" y="69"/>
                    <a:pt x="170" y="70"/>
                  </a:cubicBezTo>
                  <a:cubicBezTo>
                    <a:pt x="170" y="70"/>
                    <a:pt x="170" y="70"/>
                    <a:pt x="170" y="70"/>
                  </a:cubicBezTo>
                  <a:cubicBezTo>
                    <a:pt x="171" y="72"/>
                    <a:pt x="173" y="74"/>
                    <a:pt x="174" y="76"/>
                  </a:cubicBezTo>
                  <a:cubicBezTo>
                    <a:pt x="174" y="76"/>
                    <a:pt x="174" y="76"/>
                    <a:pt x="174" y="76"/>
                  </a:cubicBezTo>
                  <a:cubicBezTo>
                    <a:pt x="175" y="77"/>
                    <a:pt x="175" y="77"/>
                    <a:pt x="175" y="77"/>
                  </a:cubicBezTo>
                  <a:cubicBezTo>
                    <a:pt x="175" y="78"/>
                    <a:pt x="175" y="78"/>
                    <a:pt x="175" y="78"/>
                  </a:cubicBezTo>
                  <a:cubicBezTo>
                    <a:pt x="175" y="78"/>
                    <a:pt x="175" y="78"/>
                    <a:pt x="175" y="78"/>
                  </a:cubicBezTo>
                  <a:cubicBezTo>
                    <a:pt x="176" y="79"/>
                    <a:pt x="176" y="80"/>
                    <a:pt x="177" y="81"/>
                  </a:cubicBezTo>
                  <a:cubicBezTo>
                    <a:pt x="177" y="82"/>
                    <a:pt x="177" y="82"/>
                    <a:pt x="178" y="83"/>
                  </a:cubicBezTo>
                  <a:cubicBezTo>
                    <a:pt x="178" y="83"/>
                    <a:pt x="178" y="83"/>
                    <a:pt x="178" y="83"/>
                  </a:cubicBezTo>
                  <a:cubicBezTo>
                    <a:pt x="178" y="84"/>
                    <a:pt x="178" y="84"/>
                    <a:pt x="178" y="84"/>
                  </a:cubicBezTo>
                  <a:cubicBezTo>
                    <a:pt x="178" y="84"/>
                    <a:pt x="178" y="84"/>
                    <a:pt x="178" y="84"/>
                  </a:cubicBezTo>
                  <a:cubicBezTo>
                    <a:pt x="179" y="85"/>
                    <a:pt x="179" y="85"/>
                    <a:pt x="179" y="85"/>
                  </a:cubicBezTo>
                  <a:cubicBezTo>
                    <a:pt x="179" y="85"/>
                    <a:pt x="179" y="85"/>
                    <a:pt x="179" y="85"/>
                  </a:cubicBezTo>
                  <a:cubicBezTo>
                    <a:pt x="179" y="86"/>
                    <a:pt x="179" y="86"/>
                    <a:pt x="179" y="86"/>
                  </a:cubicBezTo>
                  <a:cubicBezTo>
                    <a:pt x="179" y="86"/>
                    <a:pt x="179" y="86"/>
                    <a:pt x="179" y="86"/>
                  </a:cubicBezTo>
                  <a:cubicBezTo>
                    <a:pt x="179" y="86"/>
                    <a:pt x="179" y="86"/>
                    <a:pt x="179" y="86"/>
                  </a:cubicBezTo>
                  <a:cubicBezTo>
                    <a:pt x="179" y="87"/>
                    <a:pt x="179" y="87"/>
                    <a:pt x="179" y="87"/>
                  </a:cubicBezTo>
                  <a:cubicBezTo>
                    <a:pt x="180" y="87"/>
                    <a:pt x="180" y="87"/>
                    <a:pt x="180" y="87"/>
                  </a:cubicBezTo>
                  <a:cubicBezTo>
                    <a:pt x="180" y="88"/>
                    <a:pt x="180" y="88"/>
                    <a:pt x="180" y="88"/>
                  </a:cubicBezTo>
                  <a:cubicBezTo>
                    <a:pt x="180" y="88"/>
                    <a:pt x="180" y="88"/>
                    <a:pt x="180" y="88"/>
                  </a:cubicBezTo>
                  <a:cubicBezTo>
                    <a:pt x="180" y="88"/>
                    <a:pt x="180" y="88"/>
                    <a:pt x="180" y="88"/>
                  </a:cubicBezTo>
                  <a:cubicBezTo>
                    <a:pt x="180" y="89"/>
                    <a:pt x="180" y="89"/>
                    <a:pt x="180" y="89"/>
                  </a:cubicBezTo>
                  <a:cubicBezTo>
                    <a:pt x="180" y="89"/>
                    <a:pt x="180" y="89"/>
                    <a:pt x="180" y="89"/>
                  </a:cubicBezTo>
                  <a:cubicBezTo>
                    <a:pt x="180" y="89"/>
                    <a:pt x="180" y="89"/>
                    <a:pt x="180" y="89"/>
                  </a:cubicBezTo>
                  <a:cubicBezTo>
                    <a:pt x="180" y="90"/>
                    <a:pt x="180" y="90"/>
                    <a:pt x="180" y="90"/>
                  </a:cubicBezTo>
                  <a:cubicBezTo>
                    <a:pt x="181" y="90"/>
                    <a:pt x="181" y="90"/>
                    <a:pt x="181" y="90"/>
                  </a:cubicBezTo>
                  <a:cubicBezTo>
                    <a:pt x="181" y="90"/>
                    <a:pt x="181" y="90"/>
                    <a:pt x="181" y="90"/>
                  </a:cubicBezTo>
                  <a:cubicBezTo>
                    <a:pt x="181" y="90"/>
                    <a:pt x="181" y="90"/>
                    <a:pt x="181" y="90"/>
                  </a:cubicBezTo>
                  <a:cubicBezTo>
                    <a:pt x="181" y="90"/>
                    <a:pt x="181" y="90"/>
                    <a:pt x="181" y="90"/>
                  </a:cubicBezTo>
                  <a:cubicBezTo>
                    <a:pt x="181" y="91"/>
                    <a:pt x="181" y="91"/>
                    <a:pt x="181" y="91"/>
                  </a:cubicBezTo>
                  <a:cubicBezTo>
                    <a:pt x="181" y="91"/>
                    <a:pt x="181" y="91"/>
                    <a:pt x="181" y="91"/>
                  </a:cubicBezTo>
                  <a:cubicBezTo>
                    <a:pt x="181" y="91"/>
                    <a:pt x="181" y="91"/>
                    <a:pt x="181" y="91"/>
                  </a:cubicBezTo>
                  <a:cubicBezTo>
                    <a:pt x="181" y="91"/>
                    <a:pt x="181" y="91"/>
                    <a:pt x="181" y="91"/>
                  </a:cubicBezTo>
                  <a:cubicBezTo>
                    <a:pt x="181" y="97"/>
                    <a:pt x="180" y="102"/>
                    <a:pt x="178" y="106"/>
                  </a:cubicBezTo>
                  <a:cubicBezTo>
                    <a:pt x="178" y="106"/>
                    <a:pt x="178" y="106"/>
                    <a:pt x="178" y="106"/>
                  </a:cubicBezTo>
                  <a:cubicBezTo>
                    <a:pt x="178" y="106"/>
                    <a:pt x="178" y="107"/>
                    <a:pt x="178" y="107"/>
                  </a:cubicBezTo>
                  <a:cubicBezTo>
                    <a:pt x="178" y="108"/>
                    <a:pt x="178" y="108"/>
                    <a:pt x="178" y="108"/>
                  </a:cubicBezTo>
                  <a:cubicBezTo>
                    <a:pt x="178" y="108"/>
                    <a:pt x="178" y="108"/>
                    <a:pt x="178" y="109"/>
                  </a:cubicBezTo>
                  <a:cubicBezTo>
                    <a:pt x="177" y="109"/>
                    <a:pt x="177" y="109"/>
                    <a:pt x="177" y="109"/>
                  </a:cubicBezTo>
                  <a:cubicBezTo>
                    <a:pt x="177" y="110"/>
                    <a:pt x="177" y="110"/>
                    <a:pt x="177" y="110"/>
                  </a:cubicBezTo>
                  <a:cubicBezTo>
                    <a:pt x="177" y="111"/>
                    <a:pt x="177" y="111"/>
                    <a:pt x="177" y="111"/>
                  </a:cubicBezTo>
                  <a:cubicBezTo>
                    <a:pt x="177" y="112"/>
                    <a:pt x="177" y="112"/>
                    <a:pt x="177" y="112"/>
                  </a:cubicBezTo>
                  <a:cubicBezTo>
                    <a:pt x="176" y="112"/>
                    <a:pt x="176" y="112"/>
                    <a:pt x="176" y="112"/>
                  </a:cubicBezTo>
                  <a:cubicBezTo>
                    <a:pt x="176" y="113"/>
                    <a:pt x="176" y="113"/>
                    <a:pt x="176" y="113"/>
                  </a:cubicBezTo>
                  <a:cubicBezTo>
                    <a:pt x="176" y="114"/>
                    <a:pt x="176" y="114"/>
                    <a:pt x="176" y="114"/>
                  </a:cubicBezTo>
                  <a:cubicBezTo>
                    <a:pt x="176" y="114"/>
                    <a:pt x="176" y="114"/>
                    <a:pt x="176" y="114"/>
                  </a:cubicBezTo>
                  <a:cubicBezTo>
                    <a:pt x="175" y="115"/>
                    <a:pt x="175" y="115"/>
                    <a:pt x="175" y="115"/>
                  </a:cubicBezTo>
                  <a:cubicBezTo>
                    <a:pt x="175" y="116"/>
                    <a:pt x="175" y="116"/>
                    <a:pt x="175" y="116"/>
                  </a:cubicBezTo>
                  <a:cubicBezTo>
                    <a:pt x="173" y="119"/>
                    <a:pt x="171" y="123"/>
                    <a:pt x="169" y="126"/>
                  </a:cubicBezTo>
                  <a:cubicBezTo>
                    <a:pt x="166" y="127"/>
                    <a:pt x="164" y="127"/>
                    <a:pt x="162" y="128"/>
                  </a:cubicBezTo>
                  <a:cubicBezTo>
                    <a:pt x="157" y="128"/>
                    <a:pt x="153" y="129"/>
                    <a:pt x="149" y="129"/>
                  </a:cubicBezTo>
                  <a:cubicBezTo>
                    <a:pt x="144" y="130"/>
                    <a:pt x="140" y="130"/>
                    <a:pt x="140" y="130"/>
                  </a:cubicBezTo>
                  <a:moveTo>
                    <a:pt x="162" y="61"/>
                  </a:moveTo>
                  <a:cubicBezTo>
                    <a:pt x="161" y="60"/>
                    <a:pt x="161" y="60"/>
                    <a:pt x="161" y="60"/>
                  </a:cubicBezTo>
                  <a:cubicBezTo>
                    <a:pt x="161" y="60"/>
                    <a:pt x="161" y="60"/>
                    <a:pt x="161" y="60"/>
                  </a:cubicBezTo>
                  <a:cubicBezTo>
                    <a:pt x="161" y="60"/>
                    <a:pt x="162" y="61"/>
                    <a:pt x="162" y="61"/>
                  </a:cubicBezTo>
                  <a:moveTo>
                    <a:pt x="57" y="130"/>
                  </a:moveTo>
                  <a:cubicBezTo>
                    <a:pt x="55" y="130"/>
                    <a:pt x="53" y="130"/>
                    <a:pt x="51" y="130"/>
                  </a:cubicBezTo>
                  <a:cubicBezTo>
                    <a:pt x="50" y="130"/>
                    <a:pt x="49" y="130"/>
                    <a:pt x="49" y="130"/>
                  </a:cubicBezTo>
                  <a:cubicBezTo>
                    <a:pt x="48" y="130"/>
                    <a:pt x="48" y="130"/>
                    <a:pt x="48" y="130"/>
                  </a:cubicBezTo>
                  <a:cubicBezTo>
                    <a:pt x="47" y="129"/>
                    <a:pt x="46" y="129"/>
                    <a:pt x="45" y="129"/>
                  </a:cubicBezTo>
                  <a:cubicBezTo>
                    <a:pt x="45" y="129"/>
                    <a:pt x="44" y="129"/>
                    <a:pt x="43" y="129"/>
                  </a:cubicBezTo>
                  <a:cubicBezTo>
                    <a:pt x="40" y="128"/>
                    <a:pt x="36" y="128"/>
                    <a:pt x="32" y="126"/>
                  </a:cubicBezTo>
                  <a:cubicBezTo>
                    <a:pt x="31" y="126"/>
                    <a:pt x="31" y="126"/>
                    <a:pt x="31" y="125"/>
                  </a:cubicBezTo>
                  <a:cubicBezTo>
                    <a:pt x="30" y="125"/>
                    <a:pt x="30" y="125"/>
                    <a:pt x="30" y="125"/>
                  </a:cubicBezTo>
                  <a:cubicBezTo>
                    <a:pt x="30" y="125"/>
                    <a:pt x="30" y="124"/>
                    <a:pt x="30" y="124"/>
                  </a:cubicBezTo>
                  <a:cubicBezTo>
                    <a:pt x="30" y="124"/>
                    <a:pt x="30" y="124"/>
                    <a:pt x="30" y="124"/>
                  </a:cubicBezTo>
                  <a:cubicBezTo>
                    <a:pt x="29" y="123"/>
                    <a:pt x="29" y="123"/>
                    <a:pt x="29" y="122"/>
                  </a:cubicBezTo>
                  <a:cubicBezTo>
                    <a:pt x="29" y="122"/>
                    <a:pt x="29" y="122"/>
                    <a:pt x="29" y="122"/>
                  </a:cubicBezTo>
                  <a:cubicBezTo>
                    <a:pt x="28" y="122"/>
                    <a:pt x="28" y="122"/>
                    <a:pt x="28" y="121"/>
                  </a:cubicBezTo>
                  <a:cubicBezTo>
                    <a:pt x="28" y="121"/>
                    <a:pt x="28" y="121"/>
                    <a:pt x="28" y="121"/>
                  </a:cubicBezTo>
                  <a:cubicBezTo>
                    <a:pt x="27" y="120"/>
                    <a:pt x="27" y="119"/>
                    <a:pt x="26" y="118"/>
                  </a:cubicBezTo>
                  <a:cubicBezTo>
                    <a:pt x="26" y="118"/>
                    <a:pt x="26" y="118"/>
                    <a:pt x="26" y="118"/>
                  </a:cubicBezTo>
                  <a:cubicBezTo>
                    <a:pt x="26" y="118"/>
                    <a:pt x="26" y="117"/>
                    <a:pt x="26" y="117"/>
                  </a:cubicBezTo>
                  <a:cubicBezTo>
                    <a:pt x="26" y="117"/>
                    <a:pt x="26" y="117"/>
                    <a:pt x="26" y="117"/>
                  </a:cubicBezTo>
                  <a:cubicBezTo>
                    <a:pt x="25" y="116"/>
                    <a:pt x="25" y="116"/>
                    <a:pt x="25" y="115"/>
                  </a:cubicBezTo>
                  <a:cubicBezTo>
                    <a:pt x="25" y="115"/>
                    <a:pt x="25" y="115"/>
                    <a:pt x="25" y="115"/>
                  </a:cubicBezTo>
                  <a:cubicBezTo>
                    <a:pt x="25" y="115"/>
                    <a:pt x="25" y="114"/>
                    <a:pt x="24" y="114"/>
                  </a:cubicBezTo>
                  <a:cubicBezTo>
                    <a:pt x="24" y="114"/>
                    <a:pt x="24" y="114"/>
                    <a:pt x="24" y="114"/>
                  </a:cubicBezTo>
                  <a:cubicBezTo>
                    <a:pt x="24" y="113"/>
                    <a:pt x="24" y="113"/>
                    <a:pt x="24" y="112"/>
                  </a:cubicBezTo>
                  <a:cubicBezTo>
                    <a:pt x="24" y="112"/>
                    <a:pt x="24" y="112"/>
                    <a:pt x="24" y="112"/>
                  </a:cubicBezTo>
                  <a:cubicBezTo>
                    <a:pt x="24" y="112"/>
                    <a:pt x="23" y="111"/>
                    <a:pt x="23" y="111"/>
                  </a:cubicBezTo>
                  <a:cubicBezTo>
                    <a:pt x="23" y="110"/>
                    <a:pt x="23" y="110"/>
                    <a:pt x="23" y="110"/>
                  </a:cubicBezTo>
                  <a:cubicBezTo>
                    <a:pt x="23" y="109"/>
                    <a:pt x="23" y="109"/>
                    <a:pt x="23" y="109"/>
                  </a:cubicBezTo>
                  <a:cubicBezTo>
                    <a:pt x="23" y="109"/>
                    <a:pt x="23" y="109"/>
                    <a:pt x="23" y="109"/>
                  </a:cubicBezTo>
                  <a:cubicBezTo>
                    <a:pt x="23" y="109"/>
                    <a:pt x="22" y="108"/>
                    <a:pt x="22" y="108"/>
                  </a:cubicBezTo>
                  <a:cubicBezTo>
                    <a:pt x="22" y="108"/>
                    <a:pt x="22" y="108"/>
                    <a:pt x="22" y="108"/>
                  </a:cubicBezTo>
                  <a:cubicBezTo>
                    <a:pt x="22" y="107"/>
                    <a:pt x="22" y="107"/>
                    <a:pt x="22" y="107"/>
                  </a:cubicBezTo>
                  <a:cubicBezTo>
                    <a:pt x="22" y="106"/>
                    <a:pt x="22" y="106"/>
                    <a:pt x="22" y="106"/>
                  </a:cubicBezTo>
                  <a:cubicBezTo>
                    <a:pt x="22" y="105"/>
                    <a:pt x="22" y="105"/>
                    <a:pt x="22" y="105"/>
                  </a:cubicBezTo>
                  <a:cubicBezTo>
                    <a:pt x="22" y="105"/>
                    <a:pt x="22" y="105"/>
                    <a:pt x="22" y="105"/>
                  </a:cubicBezTo>
                  <a:cubicBezTo>
                    <a:pt x="21" y="104"/>
                    <a:pt x="21" y="104"/>
                    <a:pt x="21" y="104"/>
                  </a:cubicBezTo>
                  <a:cubicBezTo>
                    <a:pt x="21" y="103"/>
                    <a:pt x="21" y="103"/>
                    <a:pt x="21" y="103"/>
                  </a:cubicBezTo>
                  <a:cubicBezTo>
                    <a:pt x="21" y="102"/>
                    <a:pt x="21" y="102"/>
                    <a:pt x="21" y="102"/>
                  </a:cubicBezTo>
                  <a:cubicBezTo>
                    <a:pt x="21" y="102"/>
                    <a:pt x="21" y="102"/>
                    <a:pt x="21" y="102"/>
                  </a:cubicBezTo>
                  <a:cubicBezTo>
                    <a:pt x="21" y="101"/>
                    <a:pt x="21" y="101"/>
                    <a:pt x="21" y="101"/>
                  </a:cubicBezTo>
                  <a:cubicBezTo>
                    <a:pt x="21" y="101"/>
                    <a:pt x="21" y="101"/>
                    <a:pt x="21" y="101"/>
                  </a:cubicBezTo>
                  <a:cubicBezTo>
                    <a:pt x="21" y="101"/>
                    <a:pt x="21" y="100"/>
                    <a:pt x="20" y="100"/>
                  </a:cubicBezTo>
                  <a:cubicBezTo>
                    <a:pt x="20" y="100"/>
                    <a:pt x="20" y="100"/>
                    <a:pt x="20" y="100"/>
                  </a:cubicBezTo>
                  <a:cubicBezTo>
                    <a:pt x="20" y="99"/>
                    <a:pt x="20" y="99"/>
                    <a:pt x="20" y="99"/>
                  </a:cubicBezTo>
                  <a:cubicBezTo>
                    <a:pt x="20" y="99"/>
                    <a:pt x="20" y="99"/>
                    <a:pt x="20" y="99"/>
                  </a:cubicBezTo>
                  <a:cubicBezTo>
                    <a:pt x="20" y="98"/>
                    <a:pt x="20" y="98"/>
                    <a:pt x="20" y="98"/>
                  </a:cubicBezTo>
                  <a:cubicBezTo>
                    <a:pt x="20" y="98"/>
                    <a:pt x="20" y="98"/>
                    <a:pt x="20" y="98"/>
                  </a:cubicBezTo>
                  <a:cubicBezTo>
                    <a:pt x="20" y="97"/>
                    <a:pt x="20" y="97"/>
                    <a:pt x="20" y="97"/>
                  </a:cubicBezTo>
                  <a:cubicBezTo>
                    <a:pt x="20" y="96"/>
                    <a:pt x="20" y="96"/>
                    <a:pt x="20" y="96"/>
                  </a:cubicBezTo>
                  <a:cubicBezTo>
                    <a:pt x="20" y="96"/>
                    <a:pt x="20" y="96"/>
                    <a:pt x="20" y="96"/>
                  </a:cubicBezTo>
                  <a:cubicBezTo>
                    <a:pt x="20" y="95"/>
                    <a:pt x="20" y="95"/>
                    <a:pt x="20" y="95"/>
                  </a:cubicBezTo>
                  <a:cubicBezTo>
                    <a:pt x="19" y="93"/>
                    <a:pt x="19" y="91"/>
                    <a:pt x="19" y="91"/>
                  </a:cubicBezTo>
                  <a:cubicBezTo>
                    <a:pt x="20" y="90"/>
                    <a:pt x="20" y="89"/>
                    <a:pt x="20" y="88"/>
                  </a:cubicBezTo>
                  <a:cubicBezTo>
                    <a:pt x="21" y="87"/>
                    <a:pt x="21" y="86"/>
                    <a:pt x="21" y="86"/>
                  </a:cubicBezTo>
                  <a:cubicBezTo>
                    <a:pt x="21" y="86"/>
                    <a:pt x="21" y="86"/>
                    <a:pt x="21" y="86"/>
                  </a:cubicBezTo>
                  <a:cubicBezTo>
                    <a:pt x="25" y="76"/>
                    <a:pt x="29" y="70"/>
                    <a:pt x="32" y="66"/>
                  </a:cubicBezTo>
                  <a:cubicBezTo>
                    <a:pt x="35" y="63"/>
                    <a:pt x="37" y="61"/>
                    <a:pt x="38" y="60"/>
                  </a:cubicBezTo>
                  <a:cubicBezTo>
                    <a:pt x="38" y="60"/>
                    <a:pt x="38" y="60"/>
                    <a:pt x="38" y="60"/>
                  </a:cubicBezTo>
                  <a:cubicBezTo>
                    <a:pt x="38" y="60"/>
                    <a:pt x="38" y="60"/>
                    <a:pt x="38" y="60"/>
                  </a:cubicBezTo>
                  <a:cubicBezTo>
                    <a:pt x="41" y="60"/>
                    <a:pt x="43" y="60"/>
                    <a:pt x="46" y="60"/>
                  </a:cubicBezTo>
                  <a:cubicBezTo>
                    <a:pt x="46" y="60"/>
                    <a:pt x="47" y="60"/>
                    <a:pt x="47" y="60"/>
                  </a:cubicBezTo>
                  <a:cubicBezTo>
                    <a:pt x="48" y="60"/>
                    <a:pt x="48" y="60"/>
                    <a:pt x="48" y="60"/>
                  </a:cubicBezTo>
                  <a:cubicBezTo>
                    <a:pt x="48" y="60"/>
                    <a:pt x="48" y="60"/>
                    <a:pt x="49" y="60"/>
                  </a:cubicBezTo>
                  <a:cubicBezTo>
                    <a:pt x="49" y="60"/>
                    <a:pt x="49" y="60"/>
                    <a:pt x="49" y="60"/>
                  </a:cubicBezTo>
                  <a:cubicBezTo>
                    <a:pt x="50" y="60"/>
                    <a:pt x="50" y="60"/>
                    <a:pt x="50" y="60"/>
                  </a:cubicBezTo>
                  <a:cubicBezTo>
                    <a:pt x="51" y="60"/>
                    <a:pt x="51" y="60"/>
                    <a:pt x="51" y="60"/>
                  </a:cubicBezTo>
                  <a:cubicBezTo>
                    <a:pt x="52" y="60"/>
                    <a:pt x="52" y="60"/>
                    <a:pt x="52" y="60"/>
                  </a:cubicBezTo>
                  <a:cubicBezTo>
                    <a:pt x="52" y="60"/>
                    <a:pt x="52" y="60"/>
                    <a:pt x="52" y="60"/>
                  </a:cubicBezTo>
                  <a:cubicBezTo>
                    <a:pt x="53" y="60"/>
                    <a:pt x="53" y="60"/>
                    <a:pt x="53" y="60"/>
                  </a:cubicBezTo>
                  <a:cubicBezTo>
                    <a:pt x="54" y="60"/>
                    <a:pt x="54" y="60"/>
                    <a:pt x="54" y="60"/>
                  </a:cubicBezTo>
                  <a:cubicBezTo>
                    <a:pt x="54" y="60"/>
                    <a:pt x="54" y="60"/>
                    <a:pt x="54" y="60"/>
                  </a:cubicBezTo>
                  <a:cubicBezTo>
                    <a:pt x="55" y="60"/>
                    <a:pt x="55" y="60"/>
                    <a:pt x="55" y="60"/>
                  </a:cubicBezTo>
                  <a:cubicBezTo>
                    <a:pt x="55" y="60"/>
                    <a:pt x="56" y="60"/>
                    <a:pt x="56" y="60"/>
                  </a:cubicBezTo>
                  <a:cubicBezTo>
                    <a:pt x="56" y="61"/>
                    <a:pt x="56" y="61"/>
                    <a:pt x="56" y="61"/>
                  </a:cubicBezTo>
                  <a:cubicBezTo>
                    <a:pt x="57" y="61"/>
                    <a:pt x="57" y="61"/>
                    <a:pt x="57" y="61"/>
                  </a:cubicBezTo>
                  <a:cubicBezTo>
                    <a:pt x="58" y="61"/>
                    <a:pt x="58" y="61"/>
                    <a:pt x="58" y="61"/>
                  </a:cubicBezTo>
                  <a:cubicBezTo>
                    <a:pt x="58" y="61"/>
                    <a:pt x="58" y="61"/>
                    <a:pt x="58" y="61"/>
                  </a:cubicBezTo>
                  <a:cubicBezTo>
                    <a:pt x="59" y="61"/>
                    <a:pt x="59" y="61"/>
                    <a:pt x="59" y="61"/>
                  </a:cubicBezTo>
                  <a:cubicBezTo>
                    <a:pt x="59" y="61"/>
                    <a:pt x="59" y="61"/>
                    <a:pt x="59" y="61"/>
                  </a:cubicBezTo>
                  <a:cubicBezTo>
                    <a:pt x="60" y="61"/>
                    <a:pt x="60" y="61"/>
                    <a:pt x="60" y="61"/>
                  </a:cubicBezTo>
                  <a:cubicBezTo>
                    <a:pt x="61" y="61"/>
                    <a:pt x="61" y="61"/>
                    <a:pt x="61" y="61"/>
                  </a:cubicBezTo>
                  <a:cubicBezTo>
                    <a:pt x="61" y="61"/>
                    <a:pt x="61" y="61"/>
                    <a:pt x="61" y="61"/>
                  </a:cubicBezTo>
                  <a:cubicBezTo>
                    <a:pt x="62" y="61"/>
                    <a:pt x="62" y="61"/>
                    <a:pt x="62" y="61"/>
                  </a:cubicBezTo>
                  <a:cubicBezTo>
                    <a:pt x="62" y="61"/>
                    <a:pt x="62" y="61"/>
                    <a:pt x="62" y="61"/>
                  </a:cubicBezTo>
                  <a:cubicBezTo>
                    <a:pt x="63" y="62"/>
                    <a:pt x="63" y="62"/>
                    <a:pt x="64" y="62"/>
                  </a:cubicBezTo>
                  <a:cubicBezTo>
                    <a:pt x="65" y="62"/>
                    <a:pt x="65" y="62"/>
                    <a:pt x="65" y="62"/>
                  </a:cubicBezTo>
                  <a:cubicBezTo>
                    <a:pt x="65" y="62"/>
                    <a:pt x="65" y="62"/>
                    <a:pt x="65" y="62"/>
                  </a:cubicBezTo>
                  <a:cubicBezTo>
                    <a:pt x="68" y="63"/>
                    <a:pt x="69" y="64"/>
                    <a:pt x="70" y="64"/>
                  </a:cubicBezTo>
                  <a:cubicBezTo>
                    <a:pt x="70" y="72"/>
                    <a:pt x="81" y="97"/>
                    <a:pt x="82" y="98"/>
                  </a:cubicBezTo>
                  <a:cubicBezTo>
                    <a:pt x="63" y="130"/>
                    <a:pt x="63" y="130"/>
                    <a:pt x="63" y="130"/>
                  </a:cubicBezTo>
                  <a:cubicBezTo>
                    <a:pt x="61" y="130"/>
                    <a:pt x="59" y="130"/>
                    <a:pt x="57" y="130"/>
                  </a:cubicBezTo>
                  <a:moveTo>
                    <a:pt x="162" y="39"/>
                  </a:moveTo>
                  <a:cubicBezTo>
                    <a:pt x="162" y="38"/>
                    <a:pt x="162" y="38"/>
                    <a:pt x="162" y="38"/>
                  </a:cubicBezTo>
                  <a:cubicBezTo>
                    <a:pt x="162" y="37"/>
                    <a:pt x="162" y="37"/>
                    <a:pt x="162" y="37"/>
                  </a:cubicBezTo>
                  <a:cubicBezTo>
                    <a:pt x="162" y="37"/>
                    <a:pt x="162" y="38"/>
                    <a:pt x="162" y="39"/>
                  </a:cubicBezTo>
                  <a:moveTo>
                    <a:pt x="165" y="38"/>
                  </a:moveTo>
                  <a:cubicBezTo>
                    <a:pt x="165" y="37"/>
                    <a:pt x="165" y="37"/>
                    <a:pt x="165" y="37"/>
                  </a:cubicBezTo>
                  <a:cubicBezTo>
                    <a:pt x="165" y="37"/>
                    <a:pt x="165" y="38"/>
                    <a:pt x="165" y="38"/>
                  </a:cubicBezTo>
                  <a:moveTo>
                    <a:pt x="133" y="63"/>
                  </a:moveTo>
                  <a:cubicBezTo>
                    <a:pt x="122" y="50"/>
                    <a:pt x="103" y="42"/>
                    <a:pt x="102" y="41"/>
                  </a:cubicBezTo>
                  <a:cubicBezTo>
                    <a:pt x="102" y="40"/>
                    <a:pt x="102" y="38"/>
                    <a:pt x="102" y="36"/>
                  </a:cubicBezTo>
                  <a:cubicBezTo>
                    <a:pt x="102" y="36"/>
                    <a:pt x="102" y="36"/>
                    <a:pt x="102" y="36"/>
                  </a:cubicBezTo>
                  <a:cubicBezTo>
                    <a:pt x="102" y="35"/>
                    <a:pt x="102" y="35"/>
                    <a:pt x="102" y="35"/>
                  </a:cubicBezTo>
                  <a:cubicBezTo>
                    <a:pt x="102" y="25"/>
                    <a:pt x="101" y="18"/>
                    <a:pt x="101" y="17"/>
                  </a:cubicBezTo>
                  <a:cubicBezTo>
                    <a:pt x="101" y="17"/>
                    <a:pt x="101" y="17"/>
                    <a:pt x="101" y="17"/>
                  </a:cubicBezTo>
                  <a:cubicBezTo>
                    <a:pt x="102" y="17"/>
                    <a:pt x="102" y="17"/>
                    <a:pt x="102" y="17"/>
                  </a:cubicBezTo>
                  <a:cubicBezTo>
                    <a:pt x="102" y="16"/>
                    <a:pt x="102" y="16"/>
                    <a:pt x="102" y="16"/>
                  </a:cubicBezTo>
                  <a:cubicBezTo>
                    <a:pt x="103" y="16"/>
                    <a:pt x="103" y="16"/>
                    <a:pt x="103" y="16"/>
                  </a:cubicBezTo>
                  <a:cubicBezTo>
                    <a:pt x="103" y="16"/>
                    <a:pt x="103" y="16"/>
                    <a:pt x="103" y="16"/>
                  </a:cubicBezTo>
                  <a:cubicBezTo>
                    <a:pt x="104" y="16"/>
                    <a:pt x="104" y="16"/>
                    <a:pt x="104" y="16"/>
                  </a:cubicBezTo>
                  <a:cubicBezTo>
                    <a:pt x="104" y="16"/>
                    <a:pt x="104" y="16"/>
                    <a:pt x="104" y="16"/>
                  </a:cubicBezTo>
                  <a:cubicBezTo>
                    <a:pt x="105" y="15"/>
                    <a:pt x="105" y="15"/>
                    <a:pt x="105" y="15"/>
                  </a:cubicBezTo>
                  <a:cubicBezTo>
                    <a:pt x="105" y="15"/>
                    <a:pt x="105" y="15"/>
                    <a:pt x="105" y="15"/>
                  </a:cubicBezTo>
                  <a:cubicBezTo>
                    <a:pt x="106" y="15"/>
                    <a:pt x="106" y="15"/>
                    <a:pt x="106" y="15"/>
                  </a:cubicBezTo>
                  <a:cubicBezTo>
                    <a:pt x="106" y="15"/>
                    <a:pt x="106" y="15"/>
                    <a:pt x="106" y="15"/>
                  </a:cubicBezTo>
                  <a:cubicBezTo>
                    <a:pt x="107" y="15"/>
                    <a:pt x="107" y="15"/>
                    <a:pt x="107" y="15"/>
                  </a:cubicBezTo>
                  <a:cubicBezTo>
                    <a:pt x="107" y="15"/>
                    <a:pt x="107" y="15"/>
                    <a:pt x="107" y="15"/>
                  </a:cubicBezTo>
                  <a:cubicBezTo>
                    <a:pt x="108" y="15"/>
                    <a:pt x="108" y="15"/>
                    <a:pt x="108" y="15"/>
                  </a:cubicBezTo>
                  <a:cubicBezTo>
                    <a:pt x="108" y="14"/>
                    <a:pt x="108" y="14"/>
                    <a:pt x="108" y="14"/>
                  </a:cubicBezTo>
                  <a:cubicBezTo>
                    <a:pt x="109" y="14"/>
                    <a:pt x="109" y="14"/>
                    <a:pt x="109" y="14"/>
                  </a:cubicBezTo>
                  <a:cubicBezTo>
                    <a:pt x="109" y="14"/>
                    <a:pt x="109" y="14"/>
                    <a:pt x="109" y="14"/>
                  </a:cubicBezTo>
                  <a:cubicBezTo>
                    <a:pt x="110" y="14"/>
                    <a:pt x="110" y="14"/>
                    <a:pt x="110" y="14"/>
                  </a:cubicBezTo>
                  <a:cubicBezTo>
                    <a:pt x="110" y="14"/>
                    <a:pt x="110" y="14"/>
                    <a:pt x="110" y="14"/>
                  </a:cubicBezTo>
                  <a:cubicBezTo>
                    <a:pt x="111" y="14"/>
                    <a:pt x="111" y="14"/>
                    <a:pt x="111" y="14"/>
                  </a:cubicBezTo>
                  <a:cubicBezTo>
                    <a:pt x="111" y="14"/>
                    <a:pt x="111" y="14"/>
                    <a:pt x="111" y="14"/>
                  </a:cubicBezTo>
                  <a:cubicBezTo>
                    <a:pt x="112" y="14"/>
                    <a:pt x="112" y="14"/>
                    <a:pt x="112" y="14"/>
                  </a:cubicBezTo>
                  <a:cubicBezTo>
                    <a:pt x="112" y="14"/>
                    <a:pt x="112" y="14"/>
                    <a:pt x="112" y="14"/>
                  </a:cubicBezTo>
                  <a:cubicBezTo>
                    <a:pt x="113" y="14"/>
                    <a:pt x="113" y="14"/>
                    <a:pt x="113" y="14"/>
                  </a:cubicBezTo>
                  <a:cubicBezTo>
                    <a:pt x="113" y="14"/>
                    <a:pt x="113" y="14"/>
                    <a:pt x="113" y="14"/>
                  </a:cubicBezTo>
                  <a:cubicBezTo>
                    <a:pt x="114" y="14"/>
                    <a:pt x="114" y="14"/>
                    <a:pt x="114" y="14"/>
                  </a:cubicBezTo>
                  <a:cubicBezTo>
                    <a:pt x="115" y="14"/>
                    <a:pt x="115" y="14"/>
                    <a:pt x="115" y="14"/>
                  </a:cubicBezTo>
                  <a:cubicBezTo>
                    <a:pt x="115" y="14"/>
                    <a:pt x="115" y="14"/>
                    <a:pt x="115" y="14"/>
                  </a:cubicBezTo>
                  <a:cubicBezTo>
                    <a:pt x="116" y="14"/>
                    <a:pt x="117" y="14"/>
                    <a:pt x="117" y="14"/>
                  </a:cubicBezTo>
                  <a:cubicBezTo>
                    <a:pt x="118" y="14"/>
                    <a:pt x="119" y="14"/>
                    <a:pt x="120" y="14"/>
                  </a:cubicBezTo>
                  <a:cubicBezTo>
                    <a:pt x="120" y="14"/>
                    <a:pt x="120" y="14"/>
                    <a:pt x="120" y="14"/>
                  </a:cubicBezTo>
                  <a:cubicBezTo>
                    <a:pt x="121" y="14"/>
                    <a:pt x="121" y="14"/>
                    <a:pt x="121" y="14"/>
                  </a:cubicBezTo>
                  <a:cubicBezTo>
                    <a:pt x="121" y="14"/>
                    <a:pt x="121" y="14"/>
                    <a:pt x="121" y="14"/>
                  </a:cubicBezTo>
                  <a:cubicBezTo>
                    <a:pt x="122" y="14"/>
                    <a:pt x="122" y="14"/>
                    <a:pt x="122" y="14"/>
                  </a:cubicBezTo>
                  <a:cubicBezTo>
                    <a:pt x="122" y="14"/>
                    <a:pt x="122" y="14"/>
                    <a:pt x="122" y="14"/>
                  </a:cubicBezTo>
                  <a:cubicBezTo>
                    <a:pt x="123" y="14"/>
                    <a:pt x="123" y="14"/>
                    <a:pt x="123" y="14"/>
                  </a:cubicBezTo>
                  <a:cubicBezTo>
                    <a:pt x="123" y="14"/>
                    <a:pt x="123" y="14"/>
                    <a:pt x="123" y="14"/>
                  </a:cubicBezTo>
                  <a:cubicBezTo>
                    <a:pt x="124" y="14"/>
                    <a:pt x="124" y="14"/>
                    <a:pt x="124" y="14"/>
                  </a:cubicBezTo>
                  <a:cubicBezTo>
                    <a:pt x="124" y="14"/>
                    <a:pt x="124" y="14"/>
                    <a:pt x="124" y="14"/>
                  </a:cubicBezTo>
                  <a:cubicBezTo>
                    <a:pt x="125" y="14"/>
                    <a:pt x="125" y="14"/>
                    <a:pt x="125" y="14"/>
                  </a:cubicBezTo>
                  <a:cubicBezTo>
                    <a:pt x="125" y="14"/>
                    <a:pt x="125" y="14"/>
                    <a:pt x="125" y="14"/>
                  </a:cubicBezTo>
                  <a:cubicBezTo>
                    <a:pt x="125" y="14"/>
                    <a:pt x="125" y="14"/>
                    <a:pt x="125" y="14"/>
                  </a:cubicBezTo>
                  <a:cubicBezTo>
                    <a:pt x="126" y="14"/>
                    <a:pt x="126" y="14"/>
                    <a:pt x="126" y="14"/>
                  </a:cubicBezTo>
                  <a:cubicBezTo>
                    <a:pt x="126" y="14"/>
                    <a:pt x="126" y="14"/>
                    <a:pt x="126" y="14"/>
                  </a:cubicBezTo>
                  <a:cubicBezTo>
                    <a:pt x="127" y="14"/>
                    <a:pt x="127" y="14"/>
                    <a:pt x="127" y="14"/>
                  </a:cubicBezTo>
                  <a:cubicBezTo>
                    <a:pt x="127" y="14"/>
                    <a:pt x="127" y="14"/>
                    <a:pt x="127" y="14"/>
                  </a:cubicBezTo>
                  <a:cubicBezTo>
                    <a:pt x="127" y="14"/>
                    <a:pt x="127" y="14"/>
                    <a:pt x="127" y="14"/>
                  </a:cubicBezTo>
                  <a:cubicBezTo>
                    <a:pt x="128" y="15"/>
                    <a:pt x="128" y="15"/>
                    <a:pt x="128" y="15"/>
                  </a:cubicBezTo>
                  <a:cubicBezTo>
                    <a:pt x="128" y="15"/>
                    <a:pt x="128" y="15"/>
                    <a:pt x="128" y="15"/>
                  </a:cubicBezTo>
                  <a:cubicBezTo>
                    <a:pt x="128" y="15"/>
                    <a:pt x="128" y="15"/>
                    <a:pt x="128" y="15"/>
                  </a:cubicBezTo>
                  <a:cubicBezTo>
                    <a:pt x="128" y="15"/>
                    <a:pt x="128" y="15"/>
                    <a:pt x="128" y="15"/>
                  </a:cubicBezTo>
                  <a:cubicBezTo>
                    <a:pt x="128" y="15"/>
                    <a:pt x="128" y="15"/>
                    <a:pt x="128" y="15"/>
                  </a:cubicBezTo>
                  <a:cubicBezTo>
                    <a:pt x="129" y="15"/>
                    <a:pt x="129" y="15"/>
                    <a:pt x="129" y="15"/>
                  </a:cubicBezTo>
                  <a:cubicBezTo>
                    <a:pt x="130" y="15"/>
                    <a:pt x="130" y="15"/>
                    <a:pt x="130" y="15"/>
                  </a:cubicBezTo>
                  <a:cubicBezTo>
                    <a:pt x="131" y="15"/>
                    <a:pt x="131" y="15"/>
                    <a:pt x="131" y="15"/>
                  </a:cubicBezTo>
                  <a:cubicBezTo>
                    <a:pt x="141" y="18"/>
                    <a:pt x="149" y="24"/>
                    <a:pt x="154" y="28"/>
                  </a:cubicBezTo>
                  <a:cubicBezTo>
                    <a:pt x="159" y="33"/>
                    <a:pt x="161" y="37"/>
                    <a:pt x="162" y="37"/>
                  </a:cubicBezTo>
                  <a:cubicBezTo>
                    <a:pt x="162" y="40"/>
                    <a:pt x="163" y="42"/>
                    <a:pt x="163" y="44"/>
                  </a:cubicBezTo>
                  <a:cubicBezTo>
                    <a:pt x="163" y="44"/>
                    <a:pt x="163" y="45"/>
                    <a:pt x="163" y="45"/>
                  </a:cubicBezTo>
                  <a:cubicBezTo>
                    <a:pt x="163" y="46"/>
                    <a:pt x="163" y="46"/>
                    <a:pt x="163" y="46"/>
                  </a:cubicBezTo>
                  <a:cubicBezTo>
                    <a:pt x="163" y="47"/>
                    <a:pt x="163" y="48"/>
                    <a:pt x="163" y="50"/>
                  </a:cubicBezTo>
                  <a:cubicBezTo>
                    <a:pt x="163" y="53"/>
                    <a:pt x="163" y="56"/>
                    <a:pt x="162" y="58"/>
                  </a:cubicBezTo>
                  <a:cubicBezTo>
                    <a:pt x="162" y="58"/>
                    <a:pt x="162" y="59"/>
                    <a:pt x="162" y="59"/>
                  </a:cubicBezTo>
                  <a:cubicBezTo>
                    <a:pt x="162" y="59"/>
                    <a:pt x="162" y="59"/>
                    <a:pt x="162" y="59"/>
                  </a:cubicBezTo>
                  <a:cubicBezTo>
                    <a:pt x="161" y="59"/>
                    <a:pt x="161" y="59"/>
                    <a:pt x="161" y="59"/>
                  </a:cubicBezTo>
                  <a:cubicBezTo>
                    <a:pt x="161" y="60"/>
                    <a:pt x="161" y="60"/>
                    <a:pt x="161" y="60"/>
                  </a:cubicBezTo>
                  <a:cubicBezTo>
                    <a:pt x="161" y="60"/>
                    <a:pt x="160" y="60"/>
                    <a:pt x="160" y="60"/>
                  </a:cubicBezTo>
                  <a:cubicBezTo>
                    <a:pt x="159" y="60"/>
                    <a:pt x="159" y="60"/>
                    <a:pt x="158" y="60"/>
                  </a:cubicBezTo>
                  <a:cubicBezTo>
                    <a:pt x="157" y="60"/>
                    <a:pt x="157" y="60"/>
                    <a:pt x="157" y="60"/>
                  </a:cubicBezTo>
                  <a:cubicBezTo>
                    <a:pt x="156" y="60"/>
                    <a:pt x="156" y="60"/>
                    <a:pt x="156" y="60"/>
                  </a:cubicBezTo>
                  <a:cubicBezTo>
                    <a:pt x="156" y="60"/>
                    <a:pt x="156" y="60"/>
                    <a:pt x="156" y="60"/>
                  </a:cubicBezTo>
                  <a:cubicBezTo>
                    <a:pt x="155" y="60"/>
                    <a:pt x="155" y="60"/>
                    <a:pt x="155" y="60"/>
                  </a:cubicBezTo>
                  <a:cubicBezTo>
                    <a:pt x="154" y="60"/>
                    <a:pt x="154" y="60"/>
                    <a:pt x="154" y="60"/>
                  </a:cubicBezTo>
                  <a:cubicBezTo>
                    <a:pt x="153" y="60"/>
                    <a:pt x="153" y="60"/>
                    <a:pt x="153" y="60"/>
                  </a:cubicBezTo>
                  <a:cubicBezTo>
                    <a:pt x="153" y="60"/>
                    <a:pt x="153" y="60"/>
                    <a:pt x="153" y="60"/>
                  </a:cubicBezTo>
                  <a:cubicBezTo>
                    <a:pt x="152" y="60"/>
                    <a:pt x="152" y="60"/>
                    <a:pt x="152" y="60"/>
                  </a:cubicBezTo>
                  <a:cubicBezTo>
                    <a:pt x="151" y="61"/>
                    <a:pt x="151" y="61"/>
                    <a:pt x="151" y="61"/>
                  </a:cubicBezTo>
                  <a:cubicBezTo>
                    <a:pt x="150" y="61"/>
                    <a:pt x="150" y="61"/>
                    <a:pt x="150" y="61"/>
                  </a:cubicBezTo>
                  <a:cubicBezTo>
                    <a:pt x="150" y="61"/>
                    <a:pt x="150" y="61"/>
                    <a:pt x="150" y="61"/>
                  </a:cubicBezTo>
                  <a:cubicBezTo>
                    <a:pt x="149" y="61"/>
                    <a:pt x="149" y="61"/>
                    <a:pt x="149" y="61"/>
                  </a:cubicBezTo>
                  <a:cubicBezTo>
                    <a:pt x="148" y="61"/>
                    <a:pt x="148" y="61"/>
                    <a:pt x="148" y="61"/>
                  </a:cubicBezTo>
                  <a:cubicBezTo>
                    <a:pt x="148" y="61"/>
                    <a:pt x="148" y="61"/>
                    <a:pt x="148" y="61"/>
                  </a:cubicBezTo>
                  <a:cubicBezTo>
                    <a:pt x="147" y="61"/>
                    <a:pt x="147" y="61"/>
                    <a:pt x="147" y="61"/>
                  </a:cubicBezTo>
                  <a:cubicBezTo>
                    <a:pt x="147" y="61"/>
                    <a:pt x="147" y="61"/>
                    <a:pt x="147" y="61"/>
                  </a:cubicBezTo>
                  <a:cubicBezTo>
                    <a:pt x="146" y="61"/>
                    <a:pt x="146" y="61"/>
                    <a:pt x="146" y="61"/>
                  </a:cubicBezTo>
                  <a:cubicBezTo>
                    <a:pt x="145" y="61"/>
                    <a:pt x="145" y="61"/>
                    <a:pt x="145" y="61"/>
                  </a:cubicBezTo>
                  <a:cubicBezTo>
                    <a:pt x="145" y="61"/>
                    <a:pt x="145" y="61"/>
                    <a:pt x="145" y="61"/>
                  </a:cubicBezTo>
                  <a:cubicBezTo>
                    <a:pt x="144" y="61"/>
                    <a:pt x="144" y="61"/>
                    <a:pt x="144" y="61"/>
                  </a:cubicBezTo>
                  <a:cubicBezTo>
                    <a:pt x="144" y="61"/>
                    <a:pt x="144" y="61"/>
                    <a:pt x="144" y="61"/>
                  </a:cubicBezTo>
                  <a:cubicBezTo>
                    <a:pt x="143" y="61"/>
                    <a:pt x="143" y="61"/>
                    <a:pt x="143" y="61"/>
                  </a:cubicBezTo>
                  <a:cubicBezTo>
                    <a:pt x="143" y="61"/>
                    <a:pt x="143" y="61"/>
                    <a:pt x="143" y="61"/>
                  </a:cubicBezTo>
                  <a:cubicBezTo>
                    <a:pt x="142" y="61"/>
                    <a:pt x="142" y="61"/>
                    <a:pt x="142" y="61"/>
                  </a:cubicBezTo>
                  <a:cubicBezTo>
                    <a:pt x="142" y="61"/>
                    <a:pt x="142" y="61"/>
                    <a:pt x="142" y="61"/>
                  </a:cubicBezTo>
                  <a:cubicBezTo>
                    <a:pt x="141" y="62"/>
                    <a:pt x="140" y="62"/>
                    <a:pt x="140" y="62"/>
                  </a:cubicBezTo>
                  <a:cubicBezTo>
                    <a:pt x="140" y="62"/>
                    <a:pt x="140" y="62"/>
                    <a:pt x="140" y="62"/>
                  </a:cubicBezTo>
                  <a:cubicBezTo>
                    <a:pt x="139" y="62"/>
                    <a:pt x="139" y="62"/>
                    <a:pt x="139" y="62"/>
                  </a:cubicBezTo>
                  <a:cubicBezTo>
                    <a:pt x="139" y="62"/>
                    <a:pt x="139" y="62"/>
                    <a:pt x="139" y="62"/>
                  </a:cubicBezTo>
                  <a:cubicBezTo>
                    <a:pt x="138" y="62"/>
                    <a:pt x="138" y="62"/>
                    <a:pt x="138" y="62"/>
                  </a:cubicBezTo>
                  <a:cubicBezTo>
                    <a:pt x="138" y="62"/>
                    <a:pt x="138" y="62"/>
                    <a:pt x="138" y="62"/>
                  </a:cubicBezTo>
                  <a:cubicBezTo>
                    <a:pt x="138" y="62"/>
                    <a:pt x="138" y="62"/>
                    <a:pt x="138" y="62"/>
                  </a:cubicBezTo>
                  <a:cubicBezTo>
                    <a:pt x="137" y="62"/>
                    <a:pt x="137" y="62"/>
                    <a:pt x="137" y="62"/>
                  </a:cubicBezTo>
                  <a:cubicBezTo>
                    <a:pt x="137" y="62"/>
                    <a:pt x="137" y="62"/>
                    <a:pt x="137" y="62"/>
                  </a:cubicBezTo>
                  <a:cubicBezTo>
                    <a:pt x="137" y="62"/>
                    <a:pt x="137" y="62"/>
                    <a:pt x="137" y="62"/>
                  </a:cubicBezTo>
                  <a:cubicBezTo>
                    <a:pt x="136" y="62"/>
                    <a:pt x="136" y="62"/>
                    <a:pt x="136" y="62"/>
                  </a:cubicBezTo>
                  <a:cubicBezTo>
                    <a:pt x="136" y="62"/>
                    <a:pt x="136" y="62"/>
                    <a:pt x="136" y="62"/>
                  </a:cubicBezTo>
                  <a:cubicBezTo>
                    <a:pt x="136" y="63"/>
                    <a:pt x="136" y="63"/>
                    <a:pt x="136" y="63"/>
                  </a:cubicBezTo>
                  <a:cubicBezTo>
                    <a:pt x="135" y="63"/>
                    <a:pt x="135" y="63"/>
                    <a:pt x="135" y="63"/>
                  </a:cubicBezTo>
                  <a:cubicBezTo>
                    <a:pt x="135" y="63"/>
                    <a:pt x="135" y="63"/>
                    <a:pt x="135" y="63"/>
                  </a:cubicBezTo>
                  <a:cubicBezTo>
                    <a:pt x="135" y="63"/>
                    <a:pt x="135" y="63"/>
                    <a:pt x="135" y="63"/>
                  </a:cubicBezTo>
                  <a:cubicBezTo>
                    <a:pt x="135" y="63"/>
                    <a:pt x="135" y="63"/>
                    <a:pt x="135" y="63"/>
                  </a:cubicBezTo>
                  <a:cubicBezTo>
                    <a:pt x="134" y="63"/>
                    <a:pt x="134" y="63"/>
                    <a:pt x="134" y="63"/>
                  </a:cubicBezTo>
                  <a:cubicBezTo>
                    <a:pt x="134" y="63"/>
                    <a:pt x="134" y="63"/>
                    <a:pt x="134" y="63"/>
                  </a:cubicBezTo>
                  <a:cubicBezTo>
                    <a:pt x="134" y="63"/>
                    <a:pt x="134" y="63"/>
                    <a:pt x="134" y="63"/>
                  </a:cubicBezTo>
                  <a:cubicBezTo>
                    <a:pt x="134" y="63"/>
                    <a:pt x="134" y="63"/>
                    <a:pt x="134" y="63"/>
                  </a:cubicBezTo>
                  <a:cubicBezTo>
                    <a:pt x="134" y="63"/>
                    <a:pt x="134" y="63"/>
                    <a:pt x="134" y="63"/>
                  </a:cubicBezTo>
                  <a:cubicBezTo>
                    <a:pt x="134" y="63"/>
                    <a:pt x="134" y="63"/>
                    <a:pt x="134" y="63"/>
                  </a:cubicBezTo>
                  <a:cubicBezTo>
                    <a:pt x="133" y="63"/>
                    <a:pt x="133" y="63"/>
                    <a:pt x="133" y="63"/>
                  </a:cubicBezTo>
                  <a:cubicBezTo>
                    <a:pt x="133" y="63"/>
                    <a:pt x="133" y="63"/>
                    <a:pt x="133" y="63"/>
                  </a:cubicBezTo>
                  <a:cubicBezTo>
                    <a:pt x="133" y="63"/>
                    <a:pt x="133" y="63"/>
                    <a:pt x="133" y="63"/>
                  </a:cubicBezTo>
                  <a:moveTo>
                    <a:pt x="38" y="60"/>
                  </a:moveTo>
                  <a:cubicBezTo>
                    <a:pt x="38" y="59"/>
                    <a:pt x="38" y="58"/>
                    <a:pt x="38" y="56"/>
                  </a:cubicBezTo>
                  <a:cubicBezTo>
                    <a:pt x="38" y="56"/>
                    <a:pt x="38" y="56"/>
                    <a:pt x="38" y="56"/>
                  </a:cubicBezTo>
                  <a:cubicBezTo>
                    <a:pt x="38" y="56"/>
                    <a:pt x="38" y="56"/>
                    <a:pt x="38" y="56"/>
                  </a:cubicBezTo>
                  <a:cubicBezTo>
                    <a:pt x="38" y="55"/>
                    <a:pt x="38" y="55"/>
                    <a:pt x="38" y="55"/>
                  </a:cubicBezTo>
                  <a:cubicBezTo>
                    <a:pt x="38" y="55"/>
                    <a:pt x="38" y="55"/>
                    <a:pt x="38" y="55"/>
                  </a:cubicBezTo>
                  <a:cubicBezTo>
                    <a:pt x="38" y="54"/>
                    <a:pt x="38" y="54"/>
                    <a:pt x="38" y="54"/>
                  </a:cubicBezTo>
                  <a:cubicBezTo>
                    <a:pt x="38" y="54"/>
                    <a:pt x="38" y="54"/>
                    <a:pt x="38" y="54"/>
                  </a:cubicBezTo>
                  <a:cubicBezTo>
                    <a:pt x="38" y="53"/>
                    <a:pt x="38" y="53"/>
                    <a:pt x="38" y="53"/>
                  </a:cubicBezTo>
                  <a:cubicBezTo>
                    <a:pt x="37" y="53"/>
                    <a:pt x="37" y="53"/>
                    <a:pt x="37" y="53"/>
                  </a:cubicBezTo>
                  <a:cubicBezTo>
                    <a:pt x="37" y="52"/>
                    <a:pt x="37" y="52"/>
                    <a:pt x="37" y="52"/>
                  </a:cubicBezTo>
                  <a:cubicBezTo>
                    <a:pt x="37" y="52"/>
                    <a:pt x="37" y="52"/>
                    <a:pt x="37" y="52"/>
                  </a:cubicBezTo>
                  <a:cubicBezTo>
                    <a:pt x="37" y="51"/>
                    <a:pt x="37" y="51"/>
                    <a:pt x="37" y="51"/>
                  </a:cubicBezTo>
                  <a:cubicBezTo>
                    <a:pt x="37" y="51"/>
                    <a:pt x="37" y="51"/>
                    <a:pt x="37" y="51"/>
                  </a:cubicBezTo>
                  <a:cubicBezTo>
                    <a:pt x="37" y="50"/>
                    <a:pt x="37" y="50"/>
                    <a:pt x="37" y="50"/>
                  </a:cubicBezTo>
                  <a:cubicBezTo>
                    <a:pt x="37" y="50"/>
                    <a:pt x="37" y="50"/>
                    <a:pt x="37" y="50"/>
                  </a:cubicBezTo>
                  <a:cubicBezTo>
                    <a:pt x="37" y="49"/>
                    <a:pt x="37" y="49"/>
                    <a:pt x="37" y="49"/>
                  </a:cubicBezTo>
                  <a:cubicBezTo>
                    <a:pt x="37" y="48"/>
                    <a:pt x="37" y="48"/>
                    <a:pt x="37" y="48"/>
                  </a:cubicBezTo>
                  <a:cubicBezTo>
                    <a:pt x="37" y="48"/>
                    <a:pt x="37" y="48"/>
                    <a:pt x="37" y="48"/>
                  </a:cubicBezTo>
                  <a:cubicBezTo>
                    <a:pt x="37" y="44"/>
                    <a:pt x="38" y="40"/>
                    <a:pt x="39" y="36"/>
                  </a:cubicBezTo>
                  <a:cubicBezTo>
                    <a:pt x="39" y="36"/>
                    <a:pt x="39" y="36"/>
                    <a:pt x="40" y="34"/>
                  </a:cubicBezTo>
                  <a:cubicBezTo>
                    <a:pt x="43" y="31"/>
                    <a:pt x="50" y="23"/>
                    <a:pt x="70" y="15"/>
                  </a:cubicBezTo>
                  <a:cubicBezTo>
                    <a:pt x="70" y="15"/>
                    <a:pt x="71" y="15"/>
                    <a:pt x="71" y="15"/>
                  </a:cubicBezTo>
                  <a:cubicBezTo>
                    <a:pt x="72" y="15"/>
                    <a:pt x="72" y="14"/>
                    <a:pt x="73" y="14"/>
                  </a:cubicBezTo>
                  <a:cubicBezTo>
                    <a:pt x="74" y="14"/>
                    <a:pt x="77" y="14"/>
                    <a:pt x="80" y="14"/>
                  </a:cubicBezTo>
                  <a:cubicBezTo>
                    <a:pt x="81" y="14"/>
                    <a:pt x="83" y="14"/>
                    <a:pt x="85" y="14"/>
                  </a:cubicBezTo>
                  <a:cubicBezTo>
                    <a:pt x="85" y="14"/>
                    <a:pt x="85" y="14"/>
                    <a:pt x="85" y="14"/>
                  </a:cubicBezTo>
                  <a:cubicBezTo>
                    <a:pt x="86" y="14"/>
                    <a:pt x="86" y="14"/>
                    <a:pt x="86" y="14"/>
                  </a:cubicBezTo>
                  <a:cubicBezTo>
                    <a:pt x="87" y="14"/>
                    <a:pt x="87" y="14"/>
                    <a:pt x="87" y="14"/>
                  </a:cubicBezTo>
                  <a:cubicBezTo>
                    <a:pt x="87" y="14"/>
                    <a:pt x="87" y="14"/>
                    <a:pt x="87" y="14"/>
                  </a:cubicBezTo>
                  <a:cubicBezTo>
                    <a:pt x="88" y="14"/>
                    <a:pt x="88" y="14"/>
                    <a:pt x="88" y="14"/>
                  </a:cubicBezTo>
                  <a:cubicBezTo>
                    <a:pt x="89" y="14"/>
                    <a:pt x="89" y="14"/>
                    <a:pt x="89" y="14"/>
                  </a:cubicBezTo>
                  <a:cubicBezTo>
                    <a:pt x="90" y="14"/>
                    <a:pt x="90" y="14"/>
                    <a:pt x="90" y="14"/>
                  </a:cubicBezTo>
                  <a:cubicBezTo>
                    <a:pt x="90" y="15"/>
                    <a:pt x="90" y="15"/>
                    <a:pt x="90" y="15"/>
                  </a:cubicBezTo>
                  <a:cubicBezTo>
                    <a:pt x="91" y="15"/>
                    <a:pt x="91" y="15"/>
                    <a:pt x="91" y="15"/>
                  </a:cubicBezTo>
                  <a:cubicBezTo>
                    <a:pt x="91" y="15"/>
                    <a:pt x="91" y="15"/>
                    <a:pt x="91" y="15"/>
                  </a:cubicBezTo>
                  <a:cubicBezTo>
                    <a:pt x="92" y="15"/>
                    <a:pt x="92" y="15"/>
                    <a:pt x="92" y="15"/>
                  </a:cubicBezTo>
                  <a:cubicBezTo>
                    <a:pt x="93" y="15"/>
                    <a:pt x="93" y="15"/>
                    <a:pt x="93" y="15"/>
                  </a:cubicBezTo>
                  <a:cubicBezTo>
                    <a:pt x="93" y="15"/>
                    <a:pt x="93" y="15"/>
                    <a:pt x="94" y="15"/>
                  </a:cubicBezTo>
                  <a:cubicBezTo>
                    <a:pt x="94" y="15"/>
                    <a:pt x="94" y="15"/>
                    <a:pt x="94" y="15"/>
                  </a:cubicBezTo>
                  <a:cubicBezTo>
                    <a:pt x="95" y="15"/>
                    <a:pt x="95" y="16"/>
                    <a:pt x="95" y="16"/>
                  </a:cubicBezTo>
                  <a:cubicBezTo>
                    <a:pt x="96" y="16"/>
                    <a:pt x="96" y="16"/>
                    <a:pt x="96" y="16"/>
                  </a:cubicBezTo>
                  <a:cubicBezTo>
                    <a:pt x="96" y="16"/>
                    <a:pt x="96" y="16"/>
                    <a:pt x="97" y="16"/>
                  </a:cubicBezTo>
                  <a:cubicBezTo>
                    <a:pt x="97" y="16"/>
                    <a:pt x="97" y="16"/>
                    <a:pt x="97" y="16"/>
                  </a:cubicBezTo>
                  <a:cubicBezTo>
                    <a:pt x="98" y="16"/>
                    <a:pt x="98" y="16"/>
                    <a:pt x="98" y="17"/>
                  </a:cubicBezTo>
                  <a:cubicBezTo>
                    <a:pt x="99" y="17"/>
                    <a:pt x="99" y="17"/>
                    <a:pt x="99" y="17"/>
                  </a:cubicBezTo>
                  <a:cubicBezTo>
                    <a:pt x="99" y="17"/>
                    <a:pt x="100" y="17"/>
                    <a:pt x="100" y="17"/>
                  </a:cubicBezTo>
                  <a:cubicBezTo>
                    <a:pt x="100" y="17"/>
                    <a:pt x="100" y="17"/>
                    <a:pt x="100" y="17"/>
                  </a:cubicBezTo>
                  <a:cubicBezTo>
                    <a:pt x="100" y="18"/>
                    <a:pt x="101" y="27"/>
                    <a:pt x="101" y="36"/>
                  </a:cubicBezTo>
                  <a:cubicBezTo>
                    <a:pt x="101" y="37"/>
                    <a:pt x="101" y="39"/>
                    <a:pt x="101" y="41"/>
                  </a:cubicBezTo>
                  <a:cubicBezTo>
                    <a:pt x="101" y="41"/>
                    <a:pt x="101" y="41"/>
                    <a:pt x="101" y="41"/>
                  </a:cubicBezTo>
                  <a:cubicBezTo>
                    <a:pt x="100" y="42"/>
                    <a:pt x="83" y="48"/>
                    <a:pt x="70" y="64"/>
                  </a:cubicBezTo>
                  <a:cubicBezTo>
                    <a:pt x="69" y="63"/>
                    <a:pt x="68" y="63"/>
                    <a:pt x="65" y="62"/>
                  </a:cubicBezTo>
                  <a:cubicBezTo>
                    <a:pt x="65" y="62"/>
                    <a:pt x="65" y="62"/>
                    <a:pt x="65" y="62"/>
                  </a:cubicBezTo>
                  <a:cubicBezTo>
                    <a:pt x="65" y="62"/>
                    <a:pt x="65" y="62"/>
                    <a:pt x="65" y="62"/>
                  </a:cubicBezTo>
                  <a:cubicBezTo>
                    <a:pt x="64" y="62"/>
                    <a:pt x="64" y="62"/>
                    <a:pt x="64" y="62"/>
                  </a:cubicBezTo>
                  <a:cubicBezTo>
                    <a:pt x="64" y="62"/>
                    <a:pt x="64" y="62"/>
                    <a:pt x="64" y="62"/>
                  </a:cubicBezTo>
                  <a:cubicBezTo>
                    <a:pt x="64" y="62"/>
                    <a:pt x="64" y="62"/>
                    <a:pt x="64" y="62"/>
                  </a:cubicBezTo>
                  <a:cubicBezTo>
                    <a:pt x="63" y="61"/>
                    <a:pt x="63" y="61"/>
                    <a:pt x="63" y="61"/>
                  </a:cubicBezTo>
                  <a:cubicBezTo>
                    <a:pt x="63" y="61"/>
                    <a:pt x="63" y="61"/>
                    <a:pt x="63" y="61"/>
                  </a:cubicBezTo>
                  <a:cubicBezTo>
                    <a:pt x="62" y="61"/>
                    <a:pt x="62" y="61"/>
                    <a:pt x="62" y="61"/>
                  </a:cubicBezTo>
                  <a:cubicBezTo>
                    <a:pt x="62" y="61"/>
                    <a:pt x="62" y="61"/>
                    <a:pt x="62" y="61"/>
                  </a:cubicBezTo>
                  <a:cubicBezTo>
                    <a:pt x="61" y="61"/>
                    <a:pt x="61" y="61"/>
                    <a:pt x="61" y="61"/>
                  </a:cubicBezTo>
                  <a:cubicBezTo>
                    <a:pt x="61" y="61"/>
                    <a:pt x="61" y="61"/>
                    <a:pt x="61" y="61"/>
                  </a:cubicBezTo>
                  <a:cubicBezTo>
                    <a:pt x="60" y="61"/>
                    <a:pt x="60" y="61"/>
                    <a:pt x="60" y="61"/>
                  </a:cubicBezTo>
                  <a:cubicBezTo>
                    <a:pt x="60" y="61"/>
                    <a:pt x="60" y="61"/>
                    <a:pt x="60" y="61"/>
                  </a:cubicBezTo>
                  <a:cubicBezTo>
                    <a:pt x="59" y="61"/>
                    <a:pt x="59" y="61"/>
                    <a:pt x="59" y="61"/>
                  </a:cubicBezTo>
                  <a:cubicBezTo>
                    <a:pt x="58" y="60"/>
                    <a:pt x="58" y="60"/>
                    <a:pt x="58" y="60"/>
                  </a:cubicBezTo>
                  <a:cubicBezTo>
                    <a:pt x="58" y="60"/>
                    <a:pt x="58" y="60"/>
                    <a:pt x="58" y="60"/>
                  </a:cubicBezTo>
                  <a:cubicBezTo>
                    <a:pt x="57" y="60"/>
                    <a:pt x="57" y="60"/>
                    <a:pt x="57" y="60"/>
                  </a:cubicBezTo>
                  <a:cubicBezTo>
                    <a:pt x="56" y="60"/>
                    <a:pt x="56" y="60"/>
                    <a:pt x="56" y="60"/>
                  </a:cubicBezTo>
                  <a:cubicBezTo>
                    <a:pt x="56" y="60"/>
                    <a:pt x="56" y="60"/>
                    <a:pt x="56" y="60"/>
                  </a:cubicBezTo>
                  <a:cubicBezTo>
                    <a:pt x="56" y="60"/>
                    <a:pt x="55" y="60"/>
                    <a:pt x="55" y="60"/>
                  </a:cubicBezTo>
                  <a:cubicBezTo>
                    <a:pt x="54" y="60"/>
                    <a:pt x="54" y="60"/>
                    <a:pt x="54" y="60"/>
                  </a:cubicBezTo>
                  <a:cubicBezTo>
                    <a:pt x="54" y="60"/>
                    <a:pt x="54" y="60"/>
                    <a:pt x="54" y="60"/>
                  </a:cubicBezTo>
                  <a:cubicBezTo>
                    <a:pt x="53" y="60"/>
                    <a:pt x="53" y="60"/>
                    <a:pt x="53" y="60"/>
                  </a:cubicBezTo>
                  <a:cubicBezTo>
                    <a:pt x="52" y="60"/>
                    <a:pt x="52" y="60"/>
                    <a:pt x="52" y="60"/>
                  </a:cubicBezTo>
                  <a:cubicBezTo>
                    <a:pt x="52" y="60"/>
                    <a:pt x="52" y="60"/>
                    <a:pt x="52" y="60"/>
                  </a:cubicBezTo>
                  <a:cubicBezTo>
                    <a:pt x="51" y="60"/>
                    <a:pt x="51" y="60"/>
                    <a:pt x="51" y="60"/>
                  </a:cubicBezTo>
                  <a:cubicBezTo>
                    <a:pt x="50" y="60"/>
                    <a:pt x="50" y="60"/>
                    <a:pt x="50" y="60"/>
                  </a:cubicBezTo>
                  <a:cubicBezTo>
                    <a:pt x="49" y="60"/>
                    <a:pt x="49" y="60"/>
                    <a:pt x="49" y="60"/>
                  </a:cubicBezTo>
                  <a:cubicBezTo>
                    <a:pt x="49" y="60"/>
                    <a:pt x="49" y="60"/>
                    <a:pt x="49" y="60"/>
                  </a:cubicBezTo>
                  <a:cubicBezTo>
                    <a:pt x="48" y="60"/>
                    <a:pt x="48" y="60"/>
                    <a:pt x="48" y="60"/>
                  </a:cubicBezTo>
                  <a:cubicBezTo>
                    <a:pt x="47" y="60"/>
                    <a:pt x="47" y="60"/>
                    <a:pt x="47" y="60"/>
                  </a:cubicBezTo>
                  <a:cubicBezTo>
                    <a:pt x="47" y="60"/>
                    <a:pt x="46" y="60"/>
                    <a:pt x="46" y="60"/>
                  </a:cubicBezTo>
                  <a:cubicBezTo>
                    <a:pt x="46" y="60"/>
                    <a:pt x="46" y="60"/>
                    <a:pt x="46" y="60"/>
                  </a:cubicBezTo>
                  <a:cubicBezTo>
                    <a:pt x="45" y="60"/>
                    <a:pt x="45" y="60"/>
                    <a:pt x="45" y="60"/>
                  </a:cubicBezTo>
                  <a:cubicBezTo>
                    <a:pt x="45" y="60"/>
                    <a:pt x="44" y="60"/>
                    <a:pt x="44" y="60"/>
                  </a:cubicBezTo>
                  <a:cubicBezTo>
                    <a:pt x="43" y="60"/>
                    <a:pt x="43" y="60"/>
                    <a:pt x="43" y="60"/>
                  </a:cubicBezTo>
                  <a:cubicBezTo>
                    <a:pt x="43" y="60"/>
                    <a:pt x="42" y="60"/>
                    <a:pt x="42" y="60"/>
                  </a:cubicBezTo>
                  <a:cubicBezTo>
                    <a:pt x="41" y="60"/>
                    <a:pt x="41" y="60"/>
                    <a:pt x="41" y="60"/>
                  </a:cubicBezTo>
                  <a:cubicBezTo>
                    <a:pt x="41" y="60"/>
                    <a:pt x="41" y="60"/>
                    <a:pt x="40" y="60"/>
                  </a:cubicBezTo>
                  <a:cubicBezTo>
                    <a:pt x="39" y="60"/>
                    <a:pt x="39" y="60"/>
                    <a:pt x="39" y="60"/>
                  </a:cubicBezTo>
                  <a:cubicBezTo>
                    <a:pt x="39" y="60"/>
                    <a:pt x="39" y="60"/>
                    <a:pt x="38" y="60"/>
                  </a:cubicBezTo>
                  <a:moveTo>
                    <a:pt x="162" y="37"/>
                  </a:moveTo>
                  <a:cubicBezTo>
                    <a:pt x="161" y="36"/>
                    <a:pt x="151" y="21"/>
                    <a:pt x="131" y="15"/>
                  </a:cubicBezTo>
                  <a:cubicBezTo>
                    <a:pt x="129" y="12"/>
                    <a:pt x="129" y="12"/>
                    <a:pt x="129" y="12"/>
                  </a:cubicBezTo>
                  <a:cubicBezTo>
                    <a:pt x="147" y="18"/>
                    <a:pt x="163" y="30"/>
                    <a:pt x="175" y="46"/>
                  </a:cubicBezTo>
                  <a:cubicBezTo>
                    <a:pt x="174" y="45"/>
                    <a:pt x="174" y="45"/>
                    <a:pt x="174" y="45"/>
                  </a:cubicBezTo>
                  <a:cubicBezTo>
                    <a:pt x="171" y="42"/>
                    <a:pt x="165" y="37"/>
                    <a:pt x="165" y="37"/>
                  </a:cubicBezTo>
                  <a:cubicBezTo>
                    <a:pt x="165" y="37"/>
                    <a:pt x="165" y="37"/>
                    <a:pt x="165" y="37"/>
                  </a:cubicBezTo>
                  <a:cubicBezTo>
                    <a:pt x="162" y="37"/>
                    <a:pt x="162" y="37"/>
                    <a:pt x="162" y="37"/>
                  </a:cubicBezTo>
                  <a:moveTo>
                    <a:pt x="24" y="45"/>
                  </a:moveTo>
                  <a:cubicBezTo>
                    <a:pt x="36" y="28"/>
                    <a:pt x="54" y="16"/>
                    <a:pt x="75" y="10"/>
                  </a:cubicBezTo>
                  <a:cubicBezTo>
                    <a:pt x="70" y="15"/>
                    <a:pt x="70" y="15"/>
                    <a:pt x="70" y="15"/>
                  </a:cubicBezTo>
                  <a:cubicBezTo>
                    <a:pt x="45" y="25"/>
                    <a:pt x="39" y="35"/>
                    <a:pt x="38" y="36"/>
                  </a:cubicBezTo>
                  <a:cubicBezTo>
                    <a:pt x="38" y="36"/>
                    <a:pt x="30" y="38"/>
                    <a:pt x="24" y="45"/>
                  </a:cubicBezTo>
                  <a:moveTo>
                    <a:pt x="99" y="0"/>
                  </a:moveTo>
                  <a:cubicBezTo>
                    <a:pt x="44" y="0"/>
                    <a:pt x="0" y="45"/>
                    <a:pt x="0" y="100"/>
                  </a:cubicBezTo>
                  <a:cubicBezTo>
                    <a:pt x="0" y="154"/>
                    <a:pt x="44" y="199"/>
                    <a:pt x="99" y="199"/>
                  </a:cubicBezTo>
                  <a:cubicBezTo>
                    <a:pt x="154" y="199"/>
                    <a:pt x="198" y="154"/>
                    <a:pt x="198" y="100"/>
                  </a:cubicBezTo>
                  <a:cubicBezTo>
                    <a:pt x="198" y="45"/>
                    <a:pt x="154" y="0"/>
                    <a:pt x="9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54" name="Freeform 437"/>
            <p:cNvSpPr>
              <a:spLocks noEditPoints="1" noChangeArrowheads="1"/>
            </p:cNvSpPr>
            <p:nvPr/>
          </p:nvSpPr>
          <p:spPr bwMode="auto">
            <a:xfrm>
              <a:off x="5294312" y="1330325"/>
              <a:ext cx="547687" cy="492125"/>
            </a:xfrm>
            <a:custGeom>
              <a:avLst/>
              <a:gdLst>
                <a:gd name="T0" fmla="*/ 1097624768 w 146"/>
                <a:gd name="T1" fmla="*/ 1030224242 h 131"/>
                <a:gd name="T2" fmla="*/ 1125766877 w 146"/>
                <a:gd name="T3" fmla="*/ 959658777 h 131"/>
                <a:gd name="T4" fmla="*/ 900615002 w 146"/>
                <a:gd name="T5" fmla="*/ 1016110398 h 131"/>
                <a:gd name="T6" fmla="*/ 900615002 w 146"/>
                <a:gd name="T7" fmla="*/ 1016110398 h 131"/>
                <a:gd name="T8" fmla="*/ 1097624768 w 146"/>
                <a:gd name="T9" fmla="*/ 917321000 h 131"/>
                <a:gd name="T10" fmla="*/ 1266488675 w 146"/>
                <a:gd name="T11" fmla="*/ 917321000 h 131"/>
                <a:gd name="T12" fmla="*/ 1393139418 w 146"/>
                <a:gd name="T13" fmla="*/ 889097068 h 131"/>
                <a:gd name="T14" fmla="*/ 1013190940 w 146"/>
                <a:gd name="T15" fmla="*/ 846759291 h 131"/>
                <a:gd name="T16" fmla="*/ 1224271760 w 146"/>
                <a:gd name="T17" fmla="*/ 804421514 h 131"/>
                <a:gd name="T18" fmla="*/ 1097624768 w 146"/>
                <a:gd name="T19" fmla="*/ 818531602 h 131"/>
                <a:gd name="T20" fmla="*/ 1252417620 w 146"/>
                <a:gd name="T21" fmla="*/ 818531602 h 131"/>
                <a:gd name="T22" fmla="*/ 1604220238 w 146"/>
                <a:gd name="T23" fmla="*/ 860869379 h 131"/>
                <a:gd name="T24" fmla="*/ 1252417620 w 146"/>
                <a:gd name="T25" fmla="*/ 762083738 h 131"/>
                <a:gd name="T26" fmla="*/ 1350922503 w 146"/>
                <a:gd name="T27" fmla="*/ 733856049 h 131"/>
                <a:gd name="T28" fmla="*/ 1167983792 w 146"/>
                <a:gd name="T29" fmla="*/ 747969893 h 131"/>
                <a:gd name="T30" fmla="*/ 1463498441 w 146"/>
                <a:gd name="T31" fmla="*/ 719745961 h 131"/>
                <a:gd name="T32" fmla="*/ 928760862 w 146"/>
                <a:gd name="T33" fmla="*/ 747969893 h 131"/>
                <a:gd name="T34" fmla="*/ 1013190940 w 146"/>
                <a:gd name="T35" fmla="*/ 733856049 h 131"/>
                <a:gd name="T36" fmla="*/ 1702725121 w 146"/>
                <a:gd name="T37" fmla="*/ 733856049 h 131"/>
                <a:gd name="T38" fmla="*/ 1182058597 w 146"/>
                <a:gd name="T39" fmla="*/ 677408184 h 131"/>
                <a:gd name="T40" fmla="*/ 1547932270 w 146"/>
                <a:gd name="T41" fmla="*/ 691518272 h 131"/>
                <a:gd name="T42" fmla="*/ 1111695823 w 146"/>
                <a:gd name="T43" fmla="*/ 677408184 h 131"/>
                <a:gd name="T44" fmla="*/ 1435356332 w 146"/>
                <a:gd name="T45" fmla="*/ 649180495 h 131"/>
                <a:gd name="T46" fmla="*/ 1660508207 w 146"/>
                <a:gd name="T47" fmla="*/ 635070407 h 131"/>
                <a:gd name="T48" fmla="*/ 1153912737 w 146"/>
                <a:gd name="T49" fmla="*/ 592732631 h 131"/>
                <a:gd name="T50" fmla="*/ 1463498441 w 146"/>
                <a:gd name="T51" fmla="*/ 620956563 h 131"/>
                <a:gd name="T52" fmla="*/ 1660508207 w 146"/>
                <a:gd name="T53" fmla="*/ 635070407 h 131"/>
                <a:gd name="T54" fmla="*/ 1182058597 w 146"/>
                <a:gd name="T55" fmla="*/ 606842719 h 131"/>
                <a:gd name="T56" fmla="*/ 1604220238 w 146"/>
                <a:gd name="T57" fmla="*/ 578618786 h 131"/>
                <a:gd name="T58" fmla="*/ 1379068363 w 146"/>
                <a:gd name="T59" fmla="*/ 536281010 h 131"/>
                <a:gd name="T60" fmla="*/ 1252417620 w 146"/>
                <a:gd name="T61" fmla="*/ 564504942 h 131"/>
                <a:gd name="T62" fmla="*/ 999119885 w 146"/>
                <a:gd name="T63" fmla="*/ 578618786 h 131"/>
                <a:gd name="T64" fmla="*/ 1125766877 w 146"/>
                <a:gd name="T65" fmla="*/ 550391097 h 131"/>
                <a:gd name="T66" fmla="*/ 1463498441 w 146"/>
                <a:gd name="T67" fmla="*/ 550391097 h 131"/>
                <a:gd name="T68" fmla="*/ 1590149184 w 146"/>
                <a:gd name="T69" fmla="*/ 493943233 h 131"/>
                <a:gd name="T70" fmla="*/ 1139841683 w 146"/>
                <a:gd name="T71" fmla="*/ 508053321 h 131"/>
                <a:gd name="T72" fmla="*/ 942831917 w 146"/>
                <a:gd name="T73" fmla="*/ 522167165 h 131"/>
                <a:gd name="T74" fmla="*/ 1069478908 w 146"/>
                <a:gd name="T75" fmla="*/ 508053321 h 131"/>
                <a:gd name="T76" fmla="*/ 1407210472 w 146"/>
                <a:gd name="T77" fmla="*/ 451605456 h 131"/>
                <a:gd name="T78" fmla="*/ 1252417620 w 146"/>
                <a:gd name="T79" fmla="*/ 451605456 h 131"/>
                <a:gd name="T80" fmla="*/ 1744942036 w 146"/>
                <a:gd name="T81" fmla="*/ 493943233 h 131"/>
                <a:gd name="T82" fmla="*/ 1491644301 w 146"/>
                <a:gd name="T83" fmla="*/ 465715544 h 131"/>
                <a:gd name="T84" fmla="*/ 1153912737 w 146"/>
                <a:gd name="T85" fmla="*/ 423377767 h 131"/>
                <a:gd name="T86" fmla="*/ 1421281527 w 146"/>
                <a:gd name="T87" fmla="*/ 395153835 h 131"/>
                <a:gd name="T88" fmla="*/ 1027265745 w 146"/>
                <a:gd name="T89" fmla="*/ 395153835 h 131"/>
                <a:gd name="T90" fmla="*/ 1604220238 w 146"/>
                <a:gd name="T91" fmla="*/ 423377767 h 131"/>
                <a:gd name="T92" fmla="*/ 1182058597 w 146"/>
                <a:gd name="T93" fmla="*/ 395153835 h 131"/>
                <a:gd name="T94" fmla="*/ 1379068363 w 146"/>
                <a:gd name="T95" fmla="*/ 352816058 h 131"/>
                <a:gd name="T96" fmla="*/ 1097624768 w 146"/>
                <a:gd name="T97" fmla="*/ 310478281 h 131"/>
                <a:gd name="T98" fmla="*/ 1519786410 w 146"/>
                <a:gd name="T99" fmla="*/ 338702214 h 131"/>
                <a:gd name="T100" fmla="*/ 1182058597 w 146"/>
                <a:gd name="T101" fmla="*/ 338702214 h 131"/>
                <a:gd name="T102" fmla="*/ 1716796176 w 146"/>
                <a:gd name="T103" fmla="*/ 366929903 h 131"/>
                <a:gd name="T104" fmla="*/ 1294634535 w 146"/>
                <a:gd name="T105" fmla="*/ 268140505 h 131"/>
                <a:gd name="T106" fmla="*/ 1576074378 w 146"/>
                <a:gd name="T107" fmla="*/ 225802728 h 131"/>
                <a:gd name="T108" fmla="*/ 1350922503 w 146"/>
                <a:gd name="T109" fmla="*/ 239916573 h 131"/>
                <a:gd name="T110" fmla="*/ 1125766877 w 146"/>
                <a:gd name="T111" fmla="*/ 282254349 h 131"/>
                <a:gd name="T112" fmla="*/ 1167983792 w 146"/>
                <a:gd name="T113" fmla="*/ 254026660 h 131"/>
                <a:gd name="T114" fmla="*/ 1224271760 w 146"/>
                <a:gd name="T115" fmla="*/ 197578796 h 131"/>
                <a:gd name="T116" fmla="*/ 1590149184 w 146"/>
                <a:gd name="T117" fmla="*/ 98789398 h 131"/>
                <a:gd name="T118" fmla="*/ 1364993558 w 146"/>
                <a:gd name="T119" fmla="*/ 98789398 h 131"/>
                <a:gd name="T120" fmla="*/ 1322776643 w 146"/>
                <a:gd name="T121" fmla="*/ 56451621 h 131"/>
                <a:gd name="T122" fmla="*/ 1421281527 w 146"/>
                <a:gd name="T123" fmla="*/ 0 h 1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6"/>
                <a:gd name="T187" fmla="*/ 0 h 131"/>
                <a:gd name="T188" fmla="*/ 146 w 146"/>
                <a:gd name="T189" fmla="*/ 131 h 1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6" h="131">
                  <a:moveTo>
                    <a:pt x="79" y="77"/>
                  </a:moveTo>
                  <a:cubicBezTo>
                    <a:pt x="80" y="75"/>
                    <a:pt x="80" y="75"/>
                    <a:pt x="80" y="75"/>
                  </a:cubicBezTo>
                  <a:cubicBezTo>
                    <a:pt x="81" y="77"/>
                    <a:pt x="81" y="77"/>
                    <a:pt x="81" y="77"/>
                  </a:cubicBezTo>
                  <a:cubicBezTo>
                    <a:pt x="81" y="77"/>
                    <a:pt x="80" y="77"/>
                    <a:pt x="79" y="77"/>
                  </a:cubicBezTo>
                  <a:moveTo>
                    <a:pt x="83" y="76"/>
                  </a:moveTo>
                  <a:cubicBezTo>
                    <a:pt x="86" y="74"/>
                    <a:pt x="86" y="74"/>
                    <a:pt x="86" y="74"/>
                  </a:cubicBezTo>
                  <a:cubicBezTo>
                    <a:pt x="88" y="75"/>
                    <a:pt x="88" y="75"/>
                    <a:pt x="88" y="75"/>
                  </a:cubicBezTo>
                  <a:cubicBezTo>
                    <a:pt x="87" y="76"/>
                    <a:pt x="87" y="76"/>
                    <a:pt x="87" y="76"/>
                  </a:cubicBezTo>
                  <a:cubicBezTo>
                    <a:pt x="86" y="76"/>
                    <a:pt x="85" y="76"/>
                    <a:pt x="83" y="76"/>
                  </a:cubicBezTo>
                  <a:moveTo>
                    <a:pt x="78" y="77"/>
                  </a:moveTo>
                  <a:cubicBezTo>
                    <a:pt x="77" y="77"/>
                    <a:pt x="76" y="77"/>
                    <a:pt x="75" y="76"/>
                  </a:cubicBezTo>
                  <a:cubicBezTo>
                    <a:pt x="78" y="73"/>
                    <a:pt x="78" y="73"/>
                    <a:pt x="78" y="73"/>
                  </a:cubicBezTo>
                  <a:cubicBezTo>
                    <a:pt x="80" y="75"/>
                    <a:pt x="80" y="75"/>
                    <a:pt x="80" y="75"/>
                  </a:cubicBezTo>
                  <a:cubicBezTo>
                    <a:pt x="78" y="77"/>
                    <a:pt x="78" y="77"/>
                    <a:pt x="78" y="77"/>
                  </a:cubicBezTo>
                  <a:moveTo>
                    <a:pt x="88" y="75"/>
                  </a:moveTo>
                  <a:cubicBezTo>
                    <a:pt x="91" y="72"/>
                    <a:pt x="91" y="72"/>
                    <a:pt x="91" y="72"/>
                  </a:cubicBezTo>
                  <a:cubicBezTo>
                    <a:pt x="93" y="74"/>
                    <a:pt x="93" y="74"/>
                    <a:pt x="93" y="74"/>
                  </a:cubicBezTo>
                  <a:cubicBezTo>
                    <a:pt x="91" y="74"/>
                    <a:pt x="90" y="75"/>
                    <a:pt x="88" y="75"/>
                  </a:cubicBezTo>
                  <a:cubicBezTo>
                    <a:pt x="88" y="75"/>
                    <a:pt x="88" y="75"/>
                    <a:pt x="88" y="75"/>
                  </a:cubicBezTo>
                  <a:moveTo>
                    <a:pt x="82" y="77"/>
                  </a:moveTo>
                  <a:cubicBezTo>
                    <a:pt x="81" y="75"/>
                    <a:pt x="81" y="75"/>
                    <a:pt x="81" y="75"/>
                  </a:cubicBezTo>
                  <a:cubicBezTo>
                    <a:pt x="84" y="72"/>
                    <a:pt x="84" y="72"/>
                    <a:pt x="84" y="72"/>
                  </a:cubicBezTo>
                  <a:cubicBezTo>
                    <a:pt x="86" y="73"/>
                    <a:pt x="86" y="73"/>
                    <a:pt x="86" y="73"/>
                  </a:cubicBezTo>
                  <a:cubicBezTo>
                    <a:pt x="83" y="76"/>
                    <a:pt x="83" y="76"/>
                    <a:pt x="83" y="76"/>
                  </a:cubicBezTo>
                  <a:cubicBezTo>
                    <a:pt x="82" y="77"/>
                    <a:pt x="82" y="77"/>
                    <a:pt x="82" y="77"/>
                  </a:cubicBezTo>
                  <a:moveTo>
                    <a:pt x="75" y="76"/>
                  </a:moveTo>
                  <a:cubicBezTo>
                    <a:pt x="74" y="76"/>
                    <a:pt x="73" y="76"/>
                    <a:pt x="72" y="76"/>
                  </a:cubicBezTo>
                  <a:cubicBezTo>
                    <a:pt x="76" y="72"/>
                    <a:pt x="76" y="72"/>
                    <a:pt x="76" y="72"/>
                  </a:cubicBezTo>
                  <a:cubicBezTo>
                    <a:pt x="78" y="73"/>
                    <a:pt x="78" y="73"/>
                    <a:pt x="78" y="73"/>
                  </a:cubicBezTo>
                  <a:cubicBezTo>
                    <a:pt x="75" y="76"/>
                    <a:pt x="75" y="76"/>
                    <a:pt x="75" y="76"/>
                  </a:cubicBezTo>
                  <a:moveTo>
                    <a:pt x="88" y="75"/>
                  </a:moveTo>
                  <a:cubicBezTo>
                    <a:pt x="86" y="73"/>
                    <a:pt x="86" y="73"/>
                    <a:pt x="86" y="73"/>
                  </a:cubicBezTo>
                  <a:cubicBezTo>
                    <a:pt x="89" y="70"/>
                    <a:pt x="89" y="70"/>
                    <a:pt x="89" y="70"/>
                  </a:cubicBezTo>
                  <a:cubicBezTo>
                    <a:pt x="91" y="72"/>
                    <a:pt x="91" y="72"/>
                    <a:pt x="91" y="72"/>
                  </a:cubicBezTo>
                  <a:cubicBezTo>
                    <a:pt x="88" y="75"/>
                    <a:pt x="88" y="75"/>
                    <a:pt x="88" y="75"/>
                  </a:cubicBezTo>
                  <a:moveTo>
                    <a:pt x="80" y="75"/>
                  </a:moveTo>
                  <a:cubicBezTo>
                    <a:pt x="79" y="73"/>
                    <a:pt x="79" y="73"/>
                    <a:pt x="79" y="73"/>
                  </a:cubicBezTo>
                  <a:cubicBezTo>
                    <a:pt x="82" y="70"/>
                    <a:pt x="82" y="70"/>
                    <a:pt x="82" y="70"/>
                  </a:cubicBezTo>
                  <a:cubicBezTo>
                    <a:pt x="84" y="71"/>
                    <a:pt x="84" y="71"/>
                    <a:pt x="84" y="71"/>
                  </a:cubicBezTo>
                  <a:cubicBezTo>
                    <a:pt x="80" y="75"/>
                    <a:pt x="80" y="75"/>
                    <a:pt x="80" y="75"/>
                  </a:cubicBezTo>
                  <a:moveTo>
                    <a:pt x="72" y="76"/>
                  </a:moveTo>
                  <a:cubicBezTo>
                    <a:pt x="71" y="75"/>
                    <a:pt x="70" y="75"/>
                    <a:pt x="69" y="75"/>
                  </a:cubicBezTo>
                  <a:cubicBezTo>
                    <a:pt x="74" y="70"/>
                    <a:pt x="74" y="70"/>
                    <a:pt x="74" y="70"/>
                  </a:cubicBezTo>
                  <a:cubicBezTo>
                    <a:pt x="76" y="71"/>
                    <a:pt x="76" y="71"/>
                    <a:pt x="76" y="71"/>
                  </a:cubicBezTo>
                  <a:cubicBezTo>
                    <a:pt x="72" y="76"/>
                    <a:pt x="72" y="76"/>
                    <a:pt x="72" y="76"/>
                  </a:cubicBezTo>
                  <a:moveTo>
                    <a:pt x="93" y="74"/>
                  </a:moveTo>
                  <a:cubicBezTo>
                    <a:pt x="92" y="72"/>
                    <a:pt x="92" y="72"/>
                    <a:pt x="92" y="72"/>
                  </a:cubicBezTo>
                  <a:cubicBezTo>
                    <a:pt x="94" y="69"/>
                    <a:pt x="94" y="69"/>
                    <a:pt x="94" y="69"/>
                  </a:cubicBezTo>
                  <a:cubicBezTo>
                    <a:pt x="97" y="72"/>
                    <a:pt x="97" y="72"/>
                    <a:pt x="97" y="72"/>
                  </a:cubicBezTo>
                  <a:cubicBezTo>
                    <a:pt x="96" y="73"/>
                    <a:pt x="94" y="73"/>
                    <a:pt x="93" y="74"/>
                  </a:cubicBezTo>
                  <a:moveTo>
                    <a:pt x="86" y="73"/>
                  </a:moveTo>
                  <a:cubicBezTo>
                    <a:pt x="84" y="71"/>
                    <a:pt x="84" y="71"/>
                    <a:pt x="84" y="71"/>
                  </a:cubicBezTo>
                  <a:cubicBezTo>
                    <a:pt x="87" y="68"/>
                    <a:pt x="87" y="68"/>
                    <a:pt x="87" y="68"/>
                  </a:cubicBezTo>
                  <a:cubicBezTo>
                    <a:pt x="89" y="70"/>
                    <a:pt x="89" y="70"/>
                    <a:pt x="89" y="70"/>
                  </a:cubicBezTo>
                  <a:cubicBezTo>
                    <a:pt x="86" y="73"/>
                    <a:pt x="86" y="73"/>
                    <a:pt x="86" y="73"/>
                  </a:cubicBezTo>
                  <a:moveTo>
                    <a:pt x="78" y="73"/>
                  </a:moveTo>
                  <a:cubicBezTo>
                    <a:pt x="77" y="71"/>
                    <a:pt x="77" y="71"/>
                    <a:pt x="77" y="71"/>
                  </a:cubicBezTo>
                  <a:cubicBezTo>
                    <a:pt x="80" y="68"/>
                    <a:pt x="80" y="68"/>
                    <a:pt x="80" y="68"/>
                  </a:cubicBezTo>
                  <a:cubicBezTo>
                    <a:pt x="82" y="69"/>
                    <a:pt x="82" y="69"/>
                    <a:pt x="82" y="69"/>
                  </a:cubicBezTo>
                  <a:cubicBezTo>
                    <a:pt x="78" y="73"/>
                    <a:pt x="78" y="73"/>
                    <a:pt x="78" y="73"/>
                  </a:cubicBezTo>
                  <a:moveTo>
                    <a:pt x="69" y="75"/>
                  </a:moveTo>
                  <a:cubicBezTo>
                    <a:pt x="68" y="74"/>
                    <a:pt x="67" y="74"/>
                    <a:pt x="67" y="73"/>
                  </a:cubicBezTo>
                  <a:cubicBezTo>
                    <a:pt x="72" y="68"/>
                    <a:pt x="72" y="68"/>
                    <a:pt x="72" y="68"/>
                  </a:cubicBezTo>
                  <a:cubicBezTo>
                    <a:pt x="74" y="69"/>
                    <a:pt x="74" y="69"/>
                    <a:pt x="74" y="69"/>
                  </a:cubicBezTo>
                  <a:cubicBezTo>
                    <a:pt x="69" y="75"/>
                    <a:pt x="69" y="75"/>
                    <a:pt x="69" y="75"/>
                  </a:cubicBezTo>
                  <a:moveTo>
                    <a:pt x="91" y="72"/>
                  </a:moveTo>
                  <a:cubicBezTo>
                    <a:pt x="90" y="70"/>
                    <a:pt x="90" y="70"/>
                    <a:pt x="90" y="70"/>
                  </a:cubicBezTo>
                  <a:cubicBezTo>
                    <a:pt x="92" y="68"/>
                    <a:pt x="92" y="68"/>
                    <a:pt x="92" y="68"/>
                  </a:cubicBezTo>
                  <a:cubicBezTo>
                    <a:pt x="94" y="69"/>
                    <a:pt x="94" y="69"/>
                    <a:pt x="94" y="69"/>
                  </a:cubicBezTo>
                  <a:cubicBezTo>
                    <a:pt x="91" y="72"/>
                    <a:pt x="91" y="72"/>
                    <a:pt x="91" y="72"/>
                  </a:cubicBezTo>
                  <a:moveTo>
                    <a:pt x="97" y="72"/>
                  </a:moveTo>
                  <a:cubicBezTo>
                    <a:pt x="94" y="69"/>
                    <a:pt x="94" y="69"/>
                    <a:pt x="94" y="69"/>
                  </a:cubicBezTo>
                  <a:cubicBezTo>
                    <a:pt x="97" y="67"/>
                    <a:pt x="97" y="67"/>
                    <a:pt x="97" y="67"/>
                  </a:cubicBezTo>
                  <a:cubicBezTo>
                    <a:pt x="101" y="70"/>
                    <a:pt x="101" y="70"/>
                    <a:pt x="101" y="70"/>
                  </a:cubicBezTo>
                  <a:cubicBezTo>
                    <a:pt x="99" y="71"/>
                    <a:pt x="98" y="71"/>
                    <a:pt x="97" y="72"/>
                  </a:cubicBezTo>
                  <a:moveTo>
                    <a:pt x="84" y="71"/>
                  </a:moveTo>
                  <a:cubicBezTo>
                    <a:pt x="82" y="69"/>
                    <a:pt x="82" y="69"/>
                    <a:pt x="82" y="69"/>
                  </a:cubicBezTo>
                  <a:cubicBezTo>
                    <a:pt x="85" y="66"/>
                    <a:pt x="85" y="66"/>
                    <a:pt x="85" y="66"/>
                  </a:cubicBezTo>
                  <a:cubicBezTo>
                    <a:pt x="87" y="68"/>
                    <a:pt x="87" y="68"/>
                    <a:pt x="87" y="68"/>
                  </a:cubicBezTo>
                  <a:cubicBezTo>
                    <a:pt x="84" y="71"/>
                    <a:pt x="84" y="71"/>
                    <a:pt x="84" y="71"/>
                  </a:cubicBezTo>
                  <a:moveTo>
                    <a:pt x="76" y="71"/>
                  </a:moveTo>
                  <a:cubicBezTo>
                    <a:pt x="75" y="69"/>
                    <a:pt x="75" y="69"/>
                    <a:pt x="75" y="69"/>
                  </a:cubicBezTo>
                  <a:cubicBezTo>
                    <a:pt x="78" y="66"/>
                    <a:pt x="78" y="66"/>
                    <a:pt x="78" y="66"/>
                  </a:cubicBezTo>
                  <a:cubicBezTo>
                    <a:pt x="80" y="67"/>
                    <a:pt x="80" y="67"/>
                    <a:pt x="80" y="67"/>
                  </a:cubicBezTo>
                  <a:cubicBezTo>
                    <a:pt x="76" y="71"/>
                    <a:pt x="76" y="71"/>
                    <a:pt x="76" y="71"/>
                  </a:cubicBezTo>
                  <a:moveTo>
                    <a:pt x="66" y="73"/>
                  </a:moveTo>
                  <a:cubicBezTo>
                    <a:pt x="65" y="73"/>
                    <a:pt x="65" y="72"/>
                    <a:pt x="64" y="72"/>
                  </a:cubicBezTo>
                  <a:cubicBezTo>
                    <a:pt x="70" y="66"/>
                    <a:pt x="70" y="66"/>
                    <a:pt x="70" y="66"/>
                  </a:cubicBezTo>
                  <a:cubicBezTo>
                    <a:pt x="72" y="67"/>
                    <a:pt x="72" y="67"/>
                    <a:pt x="72" y="67"/>
                  </a:cubicBezTo>
                  <a:cubicBezTo>
                    <a:pt x="66" y="73"/>
                    <a:pt x="66" y="73"/>
                    <a:pt x="66" y="73"/>
                  </a:cubicBezTo>
                  <a:moveTo>
                    <a:pt x="89" y="70"/>
                  </a:moveTo>
                  <a:cubicBezTo>
                    <a:pt x="88" y="68"/>
                    <a:pt x="88" y="68"/>
                    <a:pt x="88" y="68"/>
                  </a:cubicBezTo>
                  <a:cubicBezTo>
                    <a:pt x="90" y="66"/>
                    <a:pt x="90" y="66"/>
                    <a:pt x="90" y="66"/>
                  </a:cubicBezTo>
                  <a:cubicBezTo>
                    <a:pt x="92" y="67"/>
                    <a:pt x="92" y="67"/>
                    <a:pt x="92" y="67"/>
                  </a:cubicBezTo>
                  <a:cubicBezTo>
                    <a:pt x="89" y="70"/>
                    <a:pt x="89" y="70"/>
                    <a:pt x="89" y="70"/>
                  </a:cubicBezTo>
                  <a:moveTo>
                    <a:pt x="94" y="69"/>
                  </a:moveTo>
                  <a:cubicBezTo>
                    <a:pt x="92" y="67"/>
                    <a:pt x="92" y="67"/>
                    <a:pt x="92" y="67"/>
                  </a:cubicBezTo>
                  <a:cubicBezTo>
                    <a:pt x="95" y="65"/>
                    <a:pt x="95" y="65"/>
                    <a:pt x="95" y="65"/>
                  </a:cubicBezTo>
                  <a:cubicBezTo>
                    <a:pt x="97" y="66"/>
                    <a:pt x="97" y="66"/>
                    <a:pt x="97" y="66"/>
                  </a:cubicBezTo>
                  <a:cubicBezTo>
                    <a:pt x="94" y="69"/>
                    <a:pt x="94" y="69"/>
                    <a:pt x="94" y="69"/>
                  </a:cubicBezTo>
                  <a:moveTo>
                    <a:pt x="82" y="69"/>
                  </a:moveTo>
                  <a:cubicBezTo>
                    <a:pt x="80" y="67"/>
                    <a:pt x="80" y="67"/>
                    <a:pt x="80" y="67"/>
                  </a:cubicBezTo>
                  <a:cubicBezTo>
                    <a:pt x="83" y="65"/>
                    <a:pt x="83" y="65"/>
                    <a:pt x="83" y="65"/>
                  </a:cubicBezTo>
                  <a:cubicBezTo>
                    <a:pt x="85" y="66"/>
                    <a:pt x="85" y="66"/>
                    <a:pt x="85" y="66"/>
                  </a:cubicBezTo>
                  <a:cubicBezTo>
                    <a:pt x="82" y="69"/>
                    <a:pt x="82" y="69"/>
                    <a:pt x="82" y="69"/>
                  </a:cubicBezTo>
                  <a:moveTo>
                    <a:pt x="101" y="70"/>
                  </a:moveTo>
                  <a:cubicBezTo>
                    <a:pt x="97" y="66"/>
                    <a:pt x="97" y="66"/>
                    <a:pt x="97" y="66"/>
                  </a:cubicBezTo>
                  <a:cubicBezTo>
                    <a:pt x="99" y="64"/>
                    <a:pt x="99" y="64"/>
                    <a:pt x="99" y="64"/>
                  </a:cubicBezTo>
                  <a:cubicBezTo>
                    <a:pt x="104" y="68"/>
                    <a:pt x="104" y="68"/>
                    <a:pt x="104" y="68"/>
                  </a:cubicBezTo>
                  <a:cubicBezTo>
                    <a:pt x="103" y="69"/>
                    <a:pt x="102" y="70"/>
                    <a:pt x="101" y="70"/>
                  </a:cubicBezTo>
                  <a:moveTo>
                    <a:pt x="74" y="69"/>
                  </a:moveTo>
                  <a:cubicBezTo>
                    <a:pt x="73" y="67"/>
                    <a:pt x="73" y="67"/>
                    <a:pt x="73" y="67"/>
                  </a:cubicBezTo>
                  <a:cubicBezTo>
                    <a:pt x="76" y="64"/>
                    <a:pt x="76" y="64"/>
                    <a:pt x="76" y="64"/>
                  </a:cubicBezTo>
                  <a:cubicBezTo>
                    <a:pt x="78" y="65"/>
                    <a:pt x="78" y="65"/>
                    <a:pt x="78" y="65"/>
                  </a:cubicBezTo>
                  <a:cubicBezTo>
                    <a:pt x="74" y="69"/>
                    <a:pt x="74" y="69"/>
                    <a:pt x="74" y="69"/>
                  </a:cubicBezTo>
                  <a:moveTo>
                    <a:pt x="64" y="72"/>
                  </a:moveTo>
                  <a:cubicBezTo>
                    <a:pt x="63" y="71"/>
                    <a:pt x="63" y="71"/>
                    <a:pt x="62" y="70"/>
                  </a:cubicBezTo>
                  <a:cubicBezTo>
                    <a:pt x="69" y="64"/>
                    <a:pt x="69" y="64"/>
                    <a:pt x="69" y="64"/>
                  </a:cubicBezTo>
                  <a:cubicBezTo>
                    <a:pt x="70" y="65"/>
                    <a:pt x="70" y="65"/>
                    <a:pt x="70" y="65"/>
                  </a:cubicBezTo>
                  <a:cubicBezTo>
                    <a:pt x="64" y="72"/>
                    <a:pt x="64" y="72"/>
                    <a:pt x="64" y="72"/>
                  </a:cubicBezTo>
                  <a:moveTo>
                    <a:pt x="87" y="68"/>
                  </a:moveTo>
                  <a:cubicBezTo>
                    <a:pt x="86" y="66"/>
                    <a:pt x="86" y="66"/>
                    <a:pt x="86" y="66"/>
                  </a:cubicBezTo>
                  <a:cubicBezTo>
                    <a:pt x="88" y="64"/>
                    <a:pt x="88" y="64"/>
                    <a:pt x="88" y="64"/>
                  </a:cubicBezTo>
                  <a:cubicBezTo>
                    <a:pt x="90" y="65"/>
                    <a:pt x="90" y="65"/>
                    <a:pt x="90" y="65"/>
                  </a:cubicBezTo>
                  <a:cubicBezTo>
                    <a:pt x="87" y="68"/>
                    <a:pt x="87" y="68"/>
                    <a:pt x="87" y="68"/>
                  </a:cubicBezTo>
                  <a:moveTo>
                    <a:pt x="42" y="91"/>
                  </a:moveTo>
                  <a:cubicBezTo>
                    <a:pt x="42" y="91"/>
                    <a:pt x="42" y="91"/>
                    <a:pt x="42" y="90"/>
                  </a:cubicBezTo>
                  <a:cubicBezTo>
                    <a:pt x="42" y="90"/>
                    <a:pt x="41" y="90"/>
                    <a:pt x="42" y="88"/>
                  </a:cubicBezTo>
                  <a:cubicBezTo>
                    <a:pt x="43" y="86"/>
                    <a:pt x="49" y="77"/>
                    <a:pt x="51" y="65"/>
                  </a:cubicBezTo>
                  <a:cubicBezTo>
                    <a:pt x="51" y="65"/>
                    <a:pt x="52" y="63"/>
                    <a:pt x="53" y="63"/>
                  </a:cubicBezTo>
                  <a:cubicBezTo>
                    <a:pt x="53" y="63"/>
                    <a:pt x="53" y="63"/>
                    <a:pt x="53" y="63"/>
                  </a:cubicBezTo>
                  <a:cubicBezTo>
                    <a:pt x="55" y="63"/>
                    <a:pt x="55" y="64"/>
                    <a:pt x="55" y="65"/>
                  </a:cubicBezTo>
                  <a:cubicBezTo>
                    <a:pt x="55" y="66"/>
                    <a:pt x="57" y="69"/>
                    <a:pt x="60" y="72"/>
                  </a:cubicBezTo>
                  <a:cubicBezTo>
                    <a:pt x="63" y="75"/>
                    <a:pt x="67" y="77"/>
                    <a:pt x="68" y="77"/>
                  </a:cubicBezTo>
                  <a:cubicBezTo>
                    <a:pt x="69" y="78"/>
                    <a:pt x="69" y="78"/>
                    <a:pt x="69" y="79"/>
                  </a:cubicBezTo>
                  <a:cubicBezTo>
                    <a:pt x="69" y="79"/>
                    <a:pt x="68" y="80"/>
                    <a:pt x="67" y="80"/>
                  </a:cubicBezTo>
                  <a:cubicBezTo>
                    <a:pt x="66" y="80"/>
                    <a:pt x="57" y="82"/>
                    <a:pt x="44" y="90"/>
                  </a:cubicBezTo>
                  <a:cubicBezTo>
                    <a:pt x="44" y="90"/>
                    <a:pt x="43" y="91"/>
                    <a:pt x="42" y="91"/>
                  </a:cubicBezTo>
                  <a:moveTo>
                    <a:pt x="92" y="67"/>
                  </a:moveTo>
                  <a:cubicBezTo>
                    <a:pt x="90" y="65"/>
                    <a:pt x="90" y="65"/>
                    <a:pt x="90" y="65"/>
                  </a:cubicBezTo>
                  <a:cubicBezTo>
                    <a:pt x="93" y="63"/>
                    <a:pt x="93" y="63"/>
                    <a:pt x="93" y="63"/>
                  </a:cubicBezTo>
                  <a:cubicBezTo>
                    <a:pt x="95" y="64"/>
                    <a:pt x="95" y="64"/>
                    <a:pt x="95" y="64"/>
                  </a:cubicBezTo>
                  <a:cubicBezTo>
                    <a:pt x="92" y="67"/>
                    <a:pt x="92" y="67"/>
                    <a:pt x="92" y="67"/>
                  </a:cubicBezTo>
                  <a:moveTo>
                    <a:pt x="80" y="67"/>
                  </a:moveTo>
                  <a:cubicBezTo>
                    <a:pt x="78" y="65"/>
                    <a:pt x="78" y="65"/>
                    <a:pt x="78" y="65"/>
                  </a:cubicBezTo>
                  <a:cubicBezTo>
                    <a:pt x="81" y="63"/>
                    <a:pt x="81" y="63"/>
                    <a:pt x="81" y="63"/>
                  </a:cubicBezTo>
                  <a:cubicBezTo>
                    <a:pt x="83" y="64"/>
                    <a:pt x="83" y="64"/>
                    <a:pt x="83" y="64"/>
                  </a:cubicBezTo>
                  <a:cubicBezTo>
                    <a:pt x="80" y="67"/>
                    <a:pt x="80" y="67"/>
                    <a:pt x="80" y="67"/>
                  </a:cubicBezTo>
                  <a:moveTo>
                    <a:pt x="97" y="66"/>
                  </a:moveTo>
                  <a:cubicBezTo>
                    <a:pt x="95" y="64"/>
                    <a:pt x="95" y="64"/>
                    <a:pt x="95" y="64"/>
                  </a:cubicBezTo>
                  <a:cubicBezTo>
                    <a:pt x="97" y="62"/>
                    <a:pt x="97" y="62"/>
                    <a:pt x="97" y="62"/>
                  </a:cubicBezTo>
                  <a:cubicBezTo>
                    <a:pt x="99" y="64"/>
                    <a:pt x="99" y="64"/>
                    <a:pt x="99" y="64"/>
                  </a:cubicBezTo>
                  <a:cubicBezTo>
                    <a:pt x="97" y="66"/>
                    <a:pt x="97" y="66"/>
                    <a:pt x="97" y="66"/>
                  </a:cubicBezTo>
                  <a:moveTo>
                    <a:pt x="72" y="67"/>
                  </a:moveTo>
                  <a:cubicBezTo>
                    <a:pt x="71" y="65"/>
                    <a:pt x="71" y="65"/>
                    <a:pt x="71" y="65"/>
                  </a:cubicBezTo>
                  <a:cubicBezTo>
                    <a:pt x="74" y="62"/>
                    <a:pt x="74" y="62"/>
                    <a:pt x="74" y="62"/>
                  </a:cubicBezTo>
                  <a:cubicBezTo>
                    <a:pt x="76" y="64"/>
                    <a:pt x="76" y="64"/>
                    <a:pt x="76" y="64"/>
                  </a:cubicBezTo>
                  <a:cubicBezTo>
                    <a:pt x="72" y="67"/>
                    <a:pt x="72" y="67"/>
                    <a:pt x="72" y="67"/>
                  </a:cubicBezTo>
                  <a:moveTo>
                    <a:pt x="62" y="70"/>
                  </a:moveTo>
                  <a:cubicBezTo>
                    <a:pt x="62" y="70"/>
                    <a:pt x="61" y="69"/>
                    <a:pt x="60" y="68"/>
                  </a:cubicBezTo>
                  <a:cubicBezTo>
                    <a:pt x="67" y="62"/>
                    <a:pt x="67" y="62"/>
                    <a:pt x="67" y="62"/>
                  </a:cubicBezTo>
                  <a:cubicBezTo>
                    <a:pt x="68" y="63"/>
                    <a:pt x="68" y="63"/>
                    <a:pt x="68" y="63"/>
                  </a:cubicBezTo>
                  <a:cubicBezTo>
                    <a:pt x="62" y="70"/>
                    <a:pt x="62" y="70"/>
                    <a:pt x="62" y="70"/>
                  </a:cubicBezTo>
                  <a:moveTo>
                    <a:pt x="104" y="68"/>
                  </a:moveTo>
                  <a:cubicBezTo>
                    <a:pt x="100" y="64"/>
                    <a:pt x="100" y="64"/>
                    <a:pt x="100" y="64"/>
                  </a:cubicBezTo>
                  <a:cubicBezTo>
                    <a:pt x="102" y="62"/>
                    <a:pt x="102" y="62"/>
                    <a:pt x="102" y="62"/>
                  </a:cubicBezTo>
                  <a:cubicBezTo>
                    <a:pt x="107" y="66"/>
                    <a:pt x="107" y="66"/>
                    <a:pt x="107" y="66"/>
                  </a:cubicBezTo>
                  <a:cubicBezTo>
                    <a:pt x="106" y="67"/>
                    <a:pt x="105" y="68"/>
                    <a:pt x="104" y="68"/>
                  </a:cubicBezTo>
                  <a:moveTo>
                    <a:pt x="85" y="66"/>
                  </a:moveTo>
                  <a:cubicBezTo>
                    <a:pt x="84" y="64"/>
                    <a:pt x="84" y="64"/>
                    <a:pt x="84" y="64"/>
                  </a:cubicBezTo>
                  <a:cubicBezTo>
                    <a:pt x="86" y="62"/>
                    <a:pt x="86" y="62"/>
                    <a:pt x="86" y="62"/>
                  </a:cubicBezTo>
                  <a:cubicBezTo>
                    <a:pt x="88" y="63"/>
                    <a:pt x="88" y="63"/>
                    <a:pt x="88" y="63"/>
                  </a:cubicBezTo>
                  <a:cubicBezTo>
                    <a:pt x="85" y="66"/>
                    <a:pt x="85" y="66"/>
                    <a:pt x="85" y="66"/>
                  </a:cubicBezTo>
                  <a:moveTo>
                    <a:pt x="90" y="65"/>
                  </a:moveTo>
                  <a:cubicBezTo>
                    <a:pt x="89" y="63"/>
                    <a:pt x="89" y="63"/>
                    <a:pt x="89" y="63"/>
                  </a:cubicBezTo>
                  <a:cubicBezTo>
                    <a:pt x="91" y="61"/>
                    <a:pt x="91" y="61"/>
                    <a:pt x="91" y="61"/>
                  </a:cubicBezTo>
                  <a:cubicBezTo>
                    <a:pt x="93" y="62"/>
                    <a:pt x="93" y="62"/>
                    <a:pt x="93" y="62"/>
                  </a:cubicBezTo>
                  <a:cubicBezTo>
                    <a:pt x="90" y="65"/>
                    <a:pt x="90" y="65"/>
                    <a:pt x="90" y="65"/>
                  </a:cubicBezTo>
                  <a:moveTo>
                    <a:pt x="78" y="65"/>
                  </a:moveTo>
                  <a:cubicBezTo>
                    <a:pt x="76" y="64"/>
                    <a:pt x="76" y="64"/>
                    <a:pt x="76" y="64"/>
                  </a:cubicBezTo>
                  <a:cubicBezTo>
                    <a:pt x="79" y="61"/>
                    <a:pt x="79" y="61"/>
                    <a:pt x="79" y="61"/>
                  </a:cubicBezTo>
                  <a:cubicBezTo>
                    <a:pt x="81" y="62"/>
                    <a:pt x="81" y="62"/>
                    <a:pt x="81" y="62"/>
                  </a:cubicBezTo>
                  <a:cubicBezTo>
                    <a:pt x="78" y="65"/>
                    <a:pt x="78" y="65"/>
                    <a:pt x="78" y="65"/>
                  </a:cubicBezTo>
                  <a:moveTo>
                    <a:pt x="95" y="64"/>
                  </a:moveTo>
                  <a:cubicBezTo>
                    <a:pt x="93" y="62"/>
                    <a:pt x="93" y="62"/>
                    <a:pt x="93" y="62"/>
                  </a:cubicBezTo>
                  <a:cubicBezTo>
                    <a:pt x="95" y="60"/>
                    <a:pt x="95" y="60"/>
                    <a:pt x="95" y="60"/>
                  </a:cubicBezTo>
                  <a:cubicBezTo>
                    <a:pt x="97" y="62"/>
                    <a:pt x="97" y="62"/>
                    <a:pt x="97" y="62"/>
                  </a:cubicBezTo>
                  <a:cubicBezTo>
                    <a:pt x="95" y="64"/>
                    <a:pt x="95" y="64"/>
                    <a:pt x="95" y="64"/>
                  </a:cubicBezTo>
                  <a:moveTo>
                    <a:pt x="70" y="65"/>
                  </a:moveTo>
                  <a:cubicBezTo>
                    <a:pt x="69" y="63"/>
                    <a:pt x="69" y="63"/>
                    <a:pt x="69" y="63"/>
                  </a:cubicBezTo>
                  <a:cubicBezTo>
                    <a:pt x="72" y="60"/>
                    <a:pt x="72" y="60"/>
                    <a:pt x="72" y="60"/>
                  </a:cubicBezTo>
                  <a:cubicBezTo>
                    <a:pt x="74" y="62"/>
                    <a:pt x="74" y="62"/>
                    <a:pt x="74" y="62"/>
                  </a:cubicBezTo>
                  <a:cubicBezTo>
                    <a:pt x="70" y="65"/>
                    <a:pt x="70" y="65"/>
                    <a:pt x="70" y="65"/>
                  </a:cubicBezTo>
                  <a:moveTo>
                    <a:pt x="60" y="68"/>
                  </a:moveTo>
                  <a:cubicBezTo>
                    <a:pt x="59" y="67"/>
                    <a:pt x="59" y="67"/>
                    <a:pt x="59" y="66"/>
                  </a:cubicBezTo>
                  <a:cubicBezTo>
                    <a:pt x="65" y="60"/>
                    <a:pt x="65" y="60"/>
                    <a:pt x="65" y="60"/>
                  </a:cubicBezTo>
                  <a:cubicBezTo>
                    <a:pt x="66" y="61"/>
                    <a:pt x="66" y="61"/>
                    <a:pt x="66" y="61"/>
                  </a:cubicBezTo>
                  <a:cubicBezTo>
                    <a:pt x="60" y="68"/>
                    <a:pt x="60" y="68"/>
                    <a:pt x="60" y="68"/>
                  </a:cubicBezTo>
                  <a:moveTo>
                    <a:pt x="99" y="63"/>
                  </a:moveTo>
                  <a:cubicBezTo>
                    <a:pt x="98" y="62"/>
                    <a:pt x="98" y="62"/>
                    <a:pt x="98" y="62"/>
                  </a:cubicBezTo>
                  <a:cubicBezTo>
                    <a:pt x="100" y="60"/>
                    <a:pt x="100" y="60"/>
                    <a:pt x="100" y="60"/>
                  </a:cubicBezTo>
                  <a:cubicBezTo>
                    <a:pt x="102" y="61"/>
                    <a:pt x="102" y="61"/>
                    <a:pt x="102" y="61"/>
                  </a:cubicBezTo>
                  <a:cubicBezTo>
                    <a:pt x="99" y="63"/>
                    <a:pt x="99" y="63"/>
                    <a:pt x="99" y="63"/>
                  </a:cubicBezTo>
                  <a:moveTo>
                    <a:pt x="83" y="64"/>
                  </a:moveTo>
                  <a:cubicBezTo>
                    <a:pt x="82" y="62"/>
                    <a:pt x="82" y="62"/>
                    <a:pt x="82" y="62"/>
                  </a:cubicBezTo>
                  <a:cubicBezTo>
                    <a:pt x="84" y="60"/>
                    <a:pt x="84" y="60"/>
                    <a:pt x="84" y="60"/>
                  </a:cubicBezTo>
                  <a:cubicBezTo>
                    <a:pt x="86" y="61"/>
                    <a:pt x="86" y="61"/>
                    <a:pt x="86" y="61"/>
                  </a:cubicBezTo>
                  <a:cubicBezTo>
                    <a:pt x="83" y="64"/>
                    <a:pt x="83" y="64"/>
                    <a:pt x="83" y="64"/>
                  </a:cubicBezTo>
                  <a:moveTo>
                    <a:pt x="107" y="66"/>
                  </a:moveTo>
                  <a:cubicBezTo>
                    <a:pt x="102" y="61"/>
                    <a:pt x="102" y="61"/>
                    <a:pt x="102" y="61"/>
                  </a:cubicBezTo>
                  <a:cubicBezTo>
                    <a:pt x="104" y="60"/>
                    <a:pt x="104" y="60"/>
                    <a:pt x="104" y="60"/>
                  </a:cubicBezTo>
                  <a:cubicBezTo>
                    <a:pt x="109" y="65"/>
                    <a:pt x="109" y="65"/>
                    <a:pt x="109" y="65"/>
                  </a:cubicBezTo>
                  <a:cubicBezTo>
                    <a:pt x="108" y="65"/>
                    <a:pt x="108" y="66"/>
                    <a:pt x="107" y="66"/>
                  </a:cubicBezTo>
                  <a:moveTo>
                    <a:pt x="88" y="63"/>
                  </a:moveTo>
                  <a:cubicBezTo>
                    <a:pt x="87" y="61"/>
                    <a:pt x="87" y="61"/>
                    <a:pt x="87" y="61"/>
                  </a:cubicBezTo>
                  <a:cubicBezTo>
                    <a:pt x="89" y="59"/>
                    <a:pt x="89" y="59"/>
                    <a:pt x="89" y="59"/>
                  </a:cubicBezTo>
                  <a:cubicBezTo>
                    <a:pt x="91" y="60"/>
                    <a:pt x="91" y="60"/>
                    <a:pt x="91" y="60"/>
                  </a:cubicBezTo>
                  <a:cubicBezTo>
                    <a:pt x="88" y="63"/>
                    <a:pt x="88" y="63"/>
                    <a:pt x="88" y="63"/>
                  </a:cubicBezTo>
                  <a:moveTo>
                    <a:pt x="76" y="63"/>
                  </a:moveTo>
                  <a:cubicBezTo>
                    <a:pt x="75" y="62"/>
                    <a:pt x="75" y="62"/>
                    <a:pt x="75" y="62"/>
                  </a:cubicBezTo>
                  <a:cubicBezTo>
                    <a:pt x="77" y="59"/>
                    <a:pt x="77" y="59"/>
                    <a:pt x="77" y="59"/>
                  </a:cubicBezTo>
                  <a:cubicBezTo>
                    <a:pt x="79" y="60"/>
                    <a:pt x="79" y="60"/>
                    <a:pt x="79" y="60"/>
                  </a:cubicBezTo>
                  <a:cubicBezTo>
                    <a:pt x="76" y="63"/>
                    <a:pt x="76" y="63"/>
                    <a:pt x="76" y="63"/>
                  </a:cubicBezTo>
                  <a:moveTo>
                    <a:pt x="93" y="62"/>
                  </a:moveTo>
                  <a:cubicBezTo>
                    <a:pt x="91" y="60"/>
                    <a:pt x="91" y="60"/>
                    <a:pt x="91" y="60"/>
                  </a:cubicBezTo>
                  <a:cubicBezTo>
                    <a:pt x="94" y="58"/>
                    <a:pt x="94" y="58"/>
                    <a:pt x="94" y="58"/>
                  </a:cubicBezTo>
                  <a:cubicBezTo>
                    <a:pt x="95" y="60"/>
                    <a:pt x="95" y="60"/>
                    <a:pt x="95" y="60"/>
                  </a:cubicBezTo>
                  <a:cubicBezTo>
                    <a:pt x="93" y="62"/>
                    <a:pt x="93" y="62"/>
                    <a:pt x="93" y="62"/>
                  </a:cubicBezTo>
                  <a:moveTo>
                    <a:pt x="69" y="63"/>
                  </a:moveTo>
                  <a:cubicBezTo>
                    <a:pt x="67" y="61"/>
                    <a:pt x="67" y="61"/>
                    <a:pt x="67" y="61"/>
                  </a:cubicBezTo>
                  <a:cubicBezTo>
                    <a:pt x="70" y="58"/>
                    <a:pt x="70" y="58"/>
                    <a:pt x="70" y="58"/>
                  </a:cubicBezTo>
                  <a:cubicBezTo>
                    <a:pt x="72" y="60"/>
                    <a:pt x="72" y="60"/>
                    <a:pt x="72" y="60"/>
                  </a:cubicBezTo>
                  <a:cubicBezTo>
                    <a:pt x="69" y="63"/>
                    <a:pt x="69" y="63"/>
                    <a:pt x="69" y="63"/>
                  </a:cubicBezTo>
                  <a:moveTo>
                    <a:pt x="58" y="65"/>
                  </a:moveTo>
                  <a:cubicBezTo>
                    <a:pt x="58" y="65"/>
                    <a:pt x="58" y="64"/>
                    <a:pt x="57" y="63"/>
                  </a:cubicBezTo>
                  <a:cubicBezTo>
                    <a:pt x="63" y="58"/>
                    <a:pt x="63" y="58"/>
                    <a:pt x="63" y="58"/>
                  </a:cubicBezTo>
                  <a:cubicBezTo>
                    <a:pt x="64" y="59"/>
                    <a:pt x="64" y="59"/>
                    <a:pt x="64" y="59"/>
                  </a:cubicBezTo>
                  <a:cubicBezTo>
                    <a:pt x="58" y="65"/>
                    <a:pt x="58" y="65"/>
                    <a:pt x="58" y="65"/>
                  </a:cubicBezTo>
                  <a:moveTo>
                    <a:pt x="97" y="62"/>
                  </a:moveTo>
                  <a:cubicBezTo>
                    <a:pt x="96" y="60"/>
                    <a:pt x="96" y="60"/>
                    <a:pt x="96" y="60"/>
                  </a:cubicBezTo>
                  <a:cubicBezTo>
                    <a:pt x="98" y="58"/>
                    <a:pt x="98" y="58"/>
                    <a:pt x="98" y="58"/>
                  </a:cubicBezTo>
                  <a:cubicBezTo>
                    <a:pt x="100" y="59"/>
                    <a:pt x="100" y="59"/>
                    <a:pt x="100" y="59"/>
                  </a:cubicBezTo>
                  <a:cubicBezTo>
                    <a:pt x="97" y="62"/>
                    <a:pt x="97" y="62"/>
                    <a:pt x="97" y="62"/>
                  </a:cubicBezTo>
                  <a:moveTo>
                    <a:pt x="81" y="62"/>
                  </a:moveTo>
                  <a:cubicBezTo>
                    <a:pt x="80" y="60"/>
                    <a:pt x="80" y="60"/>
                    <a:pt x="80" y="60"/>
                  </a:cubicBezTo>
                  <a:cubicBezTo>
                    <a:pt x="82" y="58"/>
                    <a:pt x="82" y="58"/>
                    <a:pt x="82" y="58"/>
                  </a:cubicBezTo>
                  <a:cubicBezTo>
                    <a:pt x="84" y="59"/>
                    <a:pt x="84" y="59"/>
                    <a:pt x="84" y="59"/>
                  </a:cubicBezTo>
                  <a:cubicBezTo>
                    <a:pt x="81" y="62"/>
                    <a:pt x="81" y="62"/>
                    <a:pt x="81" y="62"/>
                  </a:cubicBezTo>
                  <a:moveTo>
                    <a:pt x="102" y="61"/>
                  </a:moveTo>
                  <a:cubicBezTo>
                    <a:pt x="100" y="59"/>
                    <a:pt x="100" y="59"/>
                    <a:pt x="100" y="59"/>
                  </a:cubicBezTo>
                  <a:cubicBezTo>
                    <a:pt x="102" y="58"/>
                    <a:pt x="102" y="58"/>
                    <a:pt x="102" y="58"/>
                  </a:cubicBezTo>
                  <a:cubicBezTo>
                    <a:pt x="104" y="59"/>
                    <a:pt x="104" y="59"/>
                    <a:pt x="104" y="59"/>
                  </a:cubicBezTo>
                  <a:cubicBezTo>
                    <a:pt x="102" y="61"/>
                    <a:pt x="102" y="61"/>
                    <a:pt x="102" y="61"/>
                  </a:cubicBezTo>
                  <a:moveTo>
                    <a:pt x="109" y="64"/>
                  </a:moveTo>
                  <a:cubicBezTo>
                    <a:pt x="104" y="59"/>
                    <a:pt x="104" y="59"/>
                    <a:pt x="104" y="59"/>
                  </a:cubicBezTo>
                  <a:cubicBezTo>
                    <a:pt x="106" y="58"/>
                    <a:pt x="106" y="58"/>
                    <a:pt x="106" y="58"/>
                  </a:cubicBezTo>
                  <a:cubicBezTo>
                    <a:pt x="111" y="63"/>
                    <a:pt x="111" y="63"/>
                    <a:pt x="111" y="63"/>
                  </a:cubicBezTo>
                  <a:cubicBezTo>
                    <a:pt x="111" y="63"/>
                    <a:pt x="110" y="64"/>
                    <a:pt x="109" y="64"/>
                  </a:cubicBezTo>
                  <a:moveTo>
                    <a:pt x="86" y="61"/>
                  </a:moveTo>
                  <a:cubicBezTo>
                    <a:pt x="85" y="59"/>
                    <a:pt x="85" y="59"/>
                    <a:pt x="85" y="59"/>
                  </a:cubicBezTo>
                  <a:cubicBezTo>
                    <a:pt x="87" y="57"/>
                    <a:pt x="87" y="57"/>
                    <a:pt x="87" y="57"/>
                  </a:cubicBezTo>
                  <a:cubicBezTo>
                    <a:pt x="89" y="59"/>
                    <a:pt x="89" y="59"/>
                    <a:pt x="89" y="59"/>
                  </a:cubicBezTo>
                  <a:cubicBezTo>
                    <a:pt x="86" y="61"/>
                    <a:pt x="86" y="61"/>
                    <a:pt x="86" y="61"/>
                  </a:cubicBezTo>
                  <a:moveTo>
                    <a:pt x="74" y="61"/>
                  </a:moveTo>
                  <a:cubicBezTo>
                    <a:pt x="73" y="60"/>
                    <a:pt x="73" y="60"/>
                    <a:pt x="73" y="60"/>
                  </a:cubicBezTo>
                  <a:cubicBezTo>
                    <a:pt x="76" y="57"/>
                    <a:pt x="76" y="57"/>
                    <a:pt x="76" y="57"/>
                  </a:cubicBezTo>
                  <a:cubicBezTo>
                    <a:pt x="77" y="58"/>
                    <a:pt x="77" y="58"/>
                    <a:pt x="77" y="58"/>
                  </a:cubicBezTo>
                  <a:cubicBezTo>
                    <a:pt x="74" y="61"/>
                    <a:pt x="74" y="61"/>
                    <a:pt x="74" y="61"/>
                  </a:cubicBezTo>
                  <a:moveTo>
                    <a:pt x="91" y="60"/>
                  </a:moveTo>
                  <a:cubicBezTo>
                    <a:pt x="89" y="59"/>
                    <a:pt x="89" y="59"/>
                    <a:pt x="89" y="59"/>
                  </a:cubicBezTo>
                  <a:cubicBezTo>
                    <a:pt x="92" y="56"/>
                    <a:pt x="92" y="56"/>
                    <a:pt x="92" y="56"/>
                  </a:cubicBezTo>
                  <a:cubicBezTo>
                    <a:pt x="93" y="58"/>
                    <a:pt x="93" y="58"/>
                    <a:pt x="93" y="58"/>
                  </a:cubicBezTo>
                  <a:cubicBezTo>
                    <a:pt x="91" y="60"/>
                    <a:pt x="91" y="60"/>
                    <a:pt x="91" y="60"/>
                  </a:cubicBezTo>
                  <a:moveTo>
                    <a:pt x="67" y="61"/>
                  </a:moveTo>
                  <a:cubicBezTo>
                    <a:pt x="65" y="59"/>
                    <a:pt x="65" y="59"/>
                    <a:pt x="65" y="59"/>
                  </a:cubicBezTo>
                  <a:cubicBezTo>
                    <a:pt x="68" y="56"/>
                    <a:pt x="68" y="56"/>
                    <a:pt x="68" y="56"/>
                  </a:cubicBezTo>
                  <a:cubicBezTo>
                    <a:pt x="70" y="58"/>
                    <a:pt x="70" y="58"/>
                    <a:pt x="70" y="58"/>
                  </a:cubicBezTo>
                  <a:cubicBezTo>
                    <a:pt x="67" y="61"/>
                    <a:pt x="67" y="61"/>
                    <a:pt x="67" y="61"/>
                  </a:cubicBezTo>
                  <a:moveTo>
                    <a:pt x="57" y="63"/>
                  </a:moveTo>
                  <a:cubicBezTo>
                    <a:pt x="57" y="62"/>
                    <a:pt x="56" y="61"/>
                    <a:pt x="56" y="60"/>
                  </a:cubicBezTo>
                  <a:cubicBezTo>
                    <a:pt x="61" y="56"/>
                    <a:pt x="61" y="56"/>
                    <a:pt x="61" y="56"/>
                  </a:cubicBezTo>
                  <a:cubicBezTo>
                    <a:pt x="62" y="57"/>
                    <a:pt x="62" y="57"/>
                    <a:pt x="62" y="57"/>
                  </a:cubicBezTo>
                  <a:cubicBezTo>
                    <a:pt x="57" y="63"/>
                    <a:pt x="57" y="63"/>
                    <a:pt x="57" y="63"/>
                  </a:cubicBezTo>
                  <a:moveTo>
                    <a:pt x="95" y="60"/>
                  </a:moveTo>
                  <a:cubicBezTo>
                    <a:pt x="94" y="58"/>
                    <a:pt x="94" y="58"/>
                    <a:pt x="94" y="58"/>
                  </a:cubicBezTo>
                  <a:cubicBezTo>
                    <a:pt x="96" y="56"/>
                    <a:pt x="96" y="56"/>
                    <a:pt x="96" y="56"/>
                  </a:cubicBezTo>
                  <a:cubicBezTo>
                    <a:pt x="98" y="57"/>
                    <a:pt x="98" y="57"/>
                    <a:pt x="98" y="57"/>
                  </a:cubicBezTo>
                  <a:cubicBezTo>
                    <a:pt x="95" y="60"/>
                    <a:pt x="95" y="60"/>
                    <a:pt x="95" y="60"/>
                  </a:cubicBezTo>
                  <a:moveTo>
                    <a:pt x="79" y="60"/>
                  </a:moveTo>
                  <a:cubicBezTo>
                    <a:pt x="78" y="58"/>
                    <a:pt x="78" y="58"/>
                    <a:pt x="78" y="58"/>
                  </a:cubicBezTo>
                  <a:cubicBezTo>
                    <a:pt x="80" y="56"/>
                    <a:pt x="80" y="56"/>
                    <a:pt x="80" y="56"/>
                  </a:cubicBezTo>
                  <a:cubicBezTo>
                    <a:pt x="82" y="57"/>
                    <a:pt x="82" y="57"/>
                    <a:pt x="82" y="57"/>
                  </a:cubicBezTo>
                  <a:cubicBezTo>
                    <a:pt x="79" y="60"/>
                    <a:pt x="79" y="60"/>
                    <a:pt x="79" y="60"/>
                  </a:cubicBezTo>
                  <a:moveTo>
                    <a:pt x="100" y="59"/>
                  </a:moveTo>
                  <a:cubicBezTo>
                    <a:pt x="98" y="57"/>
                    <a:pt x="98" y="57"/>
                    <a:pt x="98" y="57"/>
                  </a:cubicBezTo>
                  <a:cubicBezTo>
                    <a:pt x="100" y="56"/>
                    <a:pt x="100" y="56"/>
                    <a:pt x="100" y="56"/>
                  </a:cubicBezTo>
                  <a:cubicBezTo>
                    <a:pt x="102" y="57"/>
                    <a:pt x="102" y="57"/>
                    <a:pt x="102" y="57"/>
                  </a:cubicBezTo>
                  <a:cubicBezTo>
                    <a:pt x="100" y="59"/>
                    <a:pt x="100" y="59"/>
                    <a:pt x="100" y="59"/>
                  </a:cubicBezTo>
                  <a:moveTo>
                    <a:pt x="104" y="59"/>
                  </a:moveTo>
                  <a:cubicBezTo>
                    <a:pt x="102" y="57"/>
                    <a:pt x="102" y="57"/>
                    <a:pt x="102" y="57"/>
                  </a:cubicBezTo>
                  <a:cubicBezTo>
                    <a:pt x="104" y="56"/>
                    <a:pt x="104" y="56"/>
                    <a:pt x="104" y="56"/>
                  </a:cubicBezTo>
                  <a:cubicBezTo>
                    <a:pt x="106" y="57"/>
                    <a:pt x="106" y="57"/>
                    <a:pt x="106" y="57"/>
                  </a:cubicBezTo>
                  <a:cubicBezTo>
                    <a:pt x="104" y="59"/>
                    <a:pt x="104" y="59"/>
                    <a:pt x="104" y="59"/>
                  </a:cubicBezTo>
                  <a:moveTo>
                    <a:pt x="112" y="63"/>
                  </a:moveTo>
                  <a:cubicBezTo>
                    <a:pt x="106" y="57"/>
                    <a:pt x="106" y="57"/>
                    <a:pt x="106" y="57"/>
                  </a:cubicBezTo>
                  <a:cubicBezTo>
                    <a:pt x="108" y="56"/>
                    <a:pt x="108" y="56"/>
                    <a:pt x="108" y="56"/>
                  </a:cubicBezTo>
                  <a:cubicBezTo>
                    <a:pt x="113" y="61"/>
                    <a:pt x="113" y="61"/>
                    <a:pt x="113" y="61"/>
                  </a:cubicBezTo>
                  <a:cubicBezTo>
                    <a:pt x="113" y="62"/>
                    <a:pt x="112" y="62"/>
                    <a:pt x="112" y="63"/>
                  </a:cubicBezTo>
                  <a:moveTo>
                    <a:pt x="84" y="59"/>
                  </a:moveTo>
                  <a:cubicBezTo>
                    <a:pt x="83" y="57"/>
                    <a:pt x="83" y="57"/>
                    <a:pt x="83" y="57"/>
                  </a:cubicBezTo>
                  <a:cubicBezTo>
                    <a:pt x="85" y="55"/>
                    <a:pt x="85" y="55"/>
                    <a:pt x="85" y="55"/>
                  </a:cubicBezTo>
                  <a:cubicBezTo>
                    <a:pt x="87" y="57"/>
                    <a:pt x="87" y="57"/>
                    <a:pt x="87" y="57"/>
                  </a:cubicBezTo>
                  <a:cubicBezTo>
                    <a:pt x="84" y="59"/>
                    <a:pt x="84" y="59"/>
                    <a:pt x="84" y="59"/>
                  </a:cubicBezTo>
                  <a:moveTo>
                    <a:pt x="72" y="59"/>
                  </a:moveTo>
                  <a:cubicBezTo>
                    <a:pt x="71" y="58"/>
                    <a:pt x="71" y="58"/>
                    <a:pt x="71" y="58"/>
                  </a:cubicBezTo>
                  <a:cubicBezTo>
                    <a:pt x="74" y="55"/>
                    <a:pt x="74" y="55"/>
                    <a:pt x="74" y="55"/>
                  </a:cubicBezTo>
                  <a:cubicBezTo>
                    <a:pt x="75" y="56"/>
                    <a:pt x="75" y="56"/>
                    <a:pt x="75" y="56"/>
                  </a:cubicBezTo>
                  <a:cubicBezTo>
                    <a:pt x="72" y="59"/>
                    <a:pt x="72" y="59"/>
                    <a:pt x="72" y="59"/>
                  </a:cubicBezTo>
                  <a:moveTo>
                    <a:pt x="89" y="58"/>
                  </a:moveTo>
                  <a:cubicBezTo>
                    <a:pt x="87" y="57"/>
                    <a:pt x="87" y="57"/>
                    <a:pt x="87" y="57"/>
                  </a:cubicBezTo>
                  <a:cubicBezTo>
                    <a:pt x="90" y="54"/>
                    <a:pt x="90" y="54"/>
                    <a:pt x="90" y="54"/>
                  </a:cubicBezTo>
                  <a:cubicBezTo>
                    <a:pt x="91" y="56"/>
                    <a:pt x="91" y="56"/>
                    <a:pt x="91" y="56"/>
                  </a:cubicBezTo>
                  <a:cubicBezTo>
                    <a:pt x="89" y="58"/>
                    <a:pt x="89" y="58"/>
                    <a:pt x="89" y="58"/>
                  </a:cubicBezTo>
                  <a:moveTo>
                    <a:pt x="65" y="59"/>
                  </a:moveTo>
                  <a:cubicBezTo>
                    <a:pt x="63" y="57"/>
                    <a:pt x="63" y="57"/>
                    <a:pt x="63" y="57"/>
                  </a:cubicBezTo>
                  <a:cubicBezTo>
                    <a:pt x="66" y="54"/>
                    <a:pt x="66" y="54"/>
                    <a:pt x="66" y="54"/>
                  </a:cubicBezTo>
                  <a:cubicBezTo>
                    <a:pt x="68" y="56"/>
                    <a:pt x="68" y="56"/>
                    <a:pt x="68" y="56"/>
                  </a:cubicBezTo>
                  <a:cubicBezTo>
                    <a:pt x="65" y="59"/>
                    <a:pt x="65" y="59"/>
                    <a:pt x="65" y="59"/>
                  </a:cubicBezTo>
                  <a:moveTo>
                    <a:pt x="56" y="60"/>
                  </a:moveTo>
                  <a:cubicBezTo>
                    <a:pt x="56" y="59"/>
                    <a:pt x="56" y="58"/>
                    <a:pt x="55" y="57"/>
                  </a:cubicBezTo>
                  <a:cubicBezTo>
                    <a:pt x="59" y="54"/>
                    <a:pt x="59" y="54"/>
                    <a:pt x="59" y="54"/>
                  </a:cubicBezTo>
                  <a:cubicBezTo>
                    <a:pt x="60" y="55"/>
                    <a:pt x="60" y="55"/>
                    <a:pt x="60" y="55"/>
                  </a:cubicBezTo>
                  <a:cubicBezTo>
                    <a:pt x="56" y="60"/>
                    <a:pt x="56" y="60"/>
                    <a:pt x="56" y="60"/>
                  </a:cubicBezTo>
                  <a:moveTo>
                    <a:pt x="94" y="58"/>
                  </a:moveTo>
                  <a:cubicBezTo>
                    <a:pt x="92" y="56"/>
                    <a:pt x="92" y="56"/>
                    <a:pt x="92" y="56"/>
                  </a:cubicBezTo>
                  <a:cubicBezTo>
                    <a:pt x="94" y="54"/>
                    <a:pt x="94" y="54"/>
                    <a:pt x="94" y="54"/>
                  </a:cubicBezTo>
                  <a:cubicBezTo>
                    <a:pt x="96" y="55"/>
                    <a:pt x="96" y="55"/>
                    <a:pt x="96" y="55"/>
                  </a:cubicBezTo>
                  <a:cubicBezTo>
                    <a:pt x="94" y="58"/>
                    <a:pt x="94" y="58"/>
                    <a:pt x="94" y="58"/>
                  </a:cubicBezTo>
                  <a:moveTo>
                    <a:pt x="77" y="58"/>
                  </a:moveTo>
                  <a:cubicBezTo>
                    <a:pt x="76" y="56"/>
                    <a:pt x="76" y="56"/>
                    <a:pt x="76" y="56"/>
                  </a:cubicBezTo>
                  <a:cubicBezTo>
                    <a:pt x="78" y="54"/>
                    <a:pt x="78" y="54"/>
                    <a:pt x="78" y="54"/>
                  </a:cubicBezTo>
                  <a:cubicBezTo>
                    <a:pt x="80" y="55"/>
                    <a:pt x="80" y="55"/>
                    <a:pt x="80" y="55"/>
                  </a:cubicBezTo>
                  <a:cubicBezTo>
                    <a:pt x="77" y="58"/>
                    <a:pt x="77" y="58"/>
                    <a:pt x="77" y="58"/>
                  </a:cubicBezTo>
                  <a:moveTo>
                    <a:pt x="114" y="61"/>
                  </a:moveTo>
                  <a:cubicBezTo>
                    <a:pt x="108" y="55"/>
                    <a:pt x="108" y="55"/>
                    <a:pt x="108" y="55"/>
                  </a:cubicBezTo>
                  <a:cubicBezTo>
                    <a:pt x="110" y="54"/>
                    <a:pt x="110" y="54"/>
                    <a:pt x="110" y="54"/>
                  </a:cubicBezTo>
                  <a:cubicBezTo>
                    <a:pt x="115" y="59"/>
                    <a:pt x="115" y="59"/>
                    <a:pt x="115" y="59"/>
                  </a:cubicBezTo>
                  <a:cubicBezTo>
                    <a:pt x="115" y="60"/>
                    <a:pt x="114" y="60"/>
                    <a:pt x="114" y="61"/>
                  </a:cubicBezTo>
                  <a:moveTo>
                    <a:pt x="98" y="57"/>
                  </a:moveTo>
                  <a:cubicBezTo>
                    <a:pt x="96" y="55"/>
                    <a:pt x="96" y="55"/>
                    <a:pt x="96" y="55"/>
                  </a:cubicBezTo>
                  <a:cubicBezTo>
                    <a:pt x="98" y="54"/>
                    <a:pt x="98" y="54"/>
                    <a:pt x="98" y="54"/>
                  </a:cubicBezTo>
                  <a:cubicBezTo>
                    <a:pt x="100" y="55"/>
                    <a:pt x="100" y="55"/>
                    <a:pt x="100" y="55"/>
                  </a:cubicBezTo>
                  <a:cubicBezTo>
                    <a:pt x="98" y="57"/>
                    <a:pt x="98" y="57"/>
                    <a:pt x="98" y="57"/>
                  </a:cubicBezTo>
                  <a:moveTo>
                    <a:pt x="102" y="57"/>
                  </a:moveTo>
                  <a:cubicBezTo>
                    <a:pt x="100" y="55"/>
                    <a:pt x="100" y="55"/>
                    <a:pt x="100" y="55"/>
                  </a:cubicBezTo>
                  <a:cubicBezTo>
                    <a:pt x="102" y="54"/>
                    <a:pt x="102" y="54"/>
                    <a:pt x="102" y="54"/>
                  </a:cubicBezTo>
                  <a:cubicBezTo>
                    <a:pt x="104" y="55"/>
                    <a:pt x="104" y="55"/>
                    <a:pt x="104" y="55"/>
                  </a:cubicBezTo>
                  <a:cubicBezTo>
                    <a:pt x="102" y="57"/>
                    <a:pt x="102" y="57"/>
                    <a:pt x="102" y="57"/>
                  </a:cubicBezTo>
                  <a:moveTo>
                    <a:pt x="106" y="57"/>
                  </a:moveTo>
                  <a:cubicBezTo>
                    <a:pt x="104" y="55"/>
                    <a:pt x="104" y="55"/>
                    <a:pt x="104" y="55"/>
                  </a:cubicBezTo>
                  <a:cubicBezTo>
                    <a:pt x="106" y="54"/>
                    <a:pt x="106" y="54"/>
                    <a:pt x="106" y="54"/>
                  </a:cubicBezTo>
                  <a:cubicBezTo>
                    <a:pt x="108" y="55"/>
                    <a:pt x="108" y="55"/>
                    <a:pt x="108" y="55"/>
                  </a:cubicBezTo>
                  <a:cubicBezTo>
                    <a:pt x="106" y="57"/>
                    <a:pt x="106" y="57"/>
                    <a:pt x="106" y="57"/>
                  </a:cubicBezTo>
                  <a:moveTo>
                    <a:pt x="82" y="57"/>
                  </a:moveTo>
                  <a:cubicBezTo>
                    <a:pt x="81" y="55"/>
                    <a:pt x="81" y="55"/>
                    <a:pt x="81" y="55"/>
                  </a:cubicBezTo>
                  <a:cubicBezTo>
                    <a:pt x="83" y="53"/>
                    <a:pt x="83" y="53"/>
                    <a:pt x="83" y="53"/>
                  </a:cubicBezTo>
                  <a:cubicBezTo>
                    <a:pt x="85" y="55"/>
                    <a:pt x="85" y="55"/>
                    <a:pt x="85" y="55"/>
                  </a:cubicBezTo>
                  <a:cubicBezTo>
                    <a:pt x="82" y="57"/>
                    <a:pt x="82" y="57"/>
                    <a:pt x="82" y="57"/>
                  </a:cubicBezTo>
                  <a:moveTo>
                    <a:pt x="70" y="57"/>
                  </a:moveTo>
                  <a:cubicBezTo>
                    <a:pt x="69" y="56"/>
                    <a:pt x="69" y="56"/>
                    <a:pt x="69" y="56"/>
                  </a:cubicBezTo>
                  <a:cubicBezTo>
                    <a:pt x="72" y="53"/>
                    <a:pt x="72" y="53"/>
                    <a:pt x="72" y="53"/>
                  </a:cubicBezTo>
                  <a:cubicBezTo>
                    <a:pt x="73" y="54"/>
                    <a:pt x="73" y="54"/>
                    <a:pt x="73" y="54"/>
                  </a:cubicBezTo>
                  <a:cubicBezTo>
                    <a:pt x="70" y="57"/>
                    <a:pt x="70" y="57"/>
                    <a:pt x="70" y="57"/>
                  </a:cubicBezTo>
                  <a:moveTo>
                    <a:pt x="87" y="56"/>
                  </a:moveTo>
                  <a:cubicBezTo>
                    <a:pt x="85" y="55"/>
                    <a:pt x="85" y="55"/>
                    <a:pt x="85" y="55"/>
                  </a:cubicBezTo>
                  <a:cubicBezTo>
                    <a:pt x="88" y="52"/>
                    <a:pt x="88" y="52"/>
                    <a:pt x="88" y="52"/>
                  </a:cubicBezTo>
                  <a:cubicBezTo>
                    <a:pt x="89" y="54"/>
                    <a:pt x="89" y="54"/>
                    <a:pt x="89" y="54"/>
                  </a:cubicBezTo>
                  <a:cubicBezTo>
                    <a:pt x="87" y="56"/>
                    <a:pt x="87" y="56"/>
                    <a:pt x="87" y="56"/>
                  </a:cubicBezTo>
                  <a:moveTo>
                    <a:pt x="63" y="57"/>
                  </a:moveTo>
                  <a:cubicBezTo>
                    <a:pt x="61" y="55"/>
                    <a:pt x="61" y="55"/>
                    <a:pt x="61" y="55"/>
                  </a:cubicBezTo>
                  <a:cubicBezTo>
                    <a:pt x="64" y="52"/>
                    <a:pt x="64" y="52"/>
                    <a:pt x="64" y="52"/>
                  </a:cubicBezTo>
                  <a:cubicBezTo>
                    <a:pt x="66" y="54"/>
                    <a:pt x="66" y="54"/>
                    <a:pt x="66" y="54"/>
                  </a:cubicBezTo>
                  <a:cubicBezTo>
                    <a:pt x="63" y="57"/>
                    <a:pt x="63" y="57"/>
                    <a:pt x="63" y="57"/>
                  </a:cubicBezTo>
                  <a:moveTo>
                    <a:pt x="115" y="59"/>
                  </a:moveTo>
                  <a:cubicBezTo>
                    <a:pt x="110" y="53"/>
                    <a:pt x="110" y="53"/>
                    <a:pt x="110" y="53"/>
                  </a:cubicBezTo>
                  <a:cubicBezTo>
                    <a:pt x="112" y="52"/>
                    <a:pt x="112" y="52"/>
                    <a:pt x="112" y="52"/>
                  </a:cubicBezTo>
                  <a:cubicBezTo>
                    <a:pt x="117" y="57"/>
                    <a:pt x="117" y="57"/>
                    <a:pt x="117" y="57"/>
                  </a:cubicBezTo>
                  <a:cubicBezTo>
                    <a:pt x="116" y="58"/>
                    <a:pt x="116" y="58"/>
                    <a:pt x="115" y="59"/>
                  </a:cubicBezTo>
                  <a:moveTo>
                    <a:pt x="55" y="57"/>
                  </a:moveTo>
                  <a:cubicBezTo>
                    <a:pt x="55" y="56"/>
                    <a:pt x="55" y="55"/>
                    <a:pt x="55" y="54"/>
                  </a:cubicBezTo>
                  <a:cubicBezTo>
                    <a:pt x="57" y="52"/>
                    <a:pt x="57" y="52"/>
                    <a:pt x="57" y="52"/>
                  </a:cubicBezTo>
                  <a:cubicBezTo>
                    <a:pt x="58" y="54"/>
                    <a:pt x="58" y="54"/>
                    <a:pt x="58" y="54"/>
                  </a:cubicBezTo>
                  <a:cubicBezTo>
                    <a:pt x="55" y="57"/>
                    <a:pt x="55" y="57"/>
                    <a:pt x="55" y="57"/>
                  </a:cubicBezTo>
                  <a:moveTo>
                    <a:pt x="92" y="56"/>
                  </a:moveTo>
                  <a:cubicBezTo>
                    <a:pt x="90" y="54"/>
                    <a:pt x="90" y="54"/>
                    <a:pt x="90" y="54"/>
                  </a:cubicBezTo>
                  <a:cubicBezTo>
                    <a:pt x="92" y="52"/>
                    <a:pt x="92" y="52"/>
                    <a:pt x="92" y="52"/>
                  </a:cubicBezTo>
                  <a:cubicBezTo>
                    <a:pt x="94" y="53"/>
                    <a:pt x="94" y="53"/>
                    <a:pt x="94" y="53"/>
                  </a:cubicBezTo>
                  <a:cubicBezTo>
                    <a:pt x="92" y="56"/>
                    <a:pt x="92" y="56"/>
                    <a:pt x="92" y="56"/>
                  </a:cubicBezTo>
                  <a:moveTo>
                    <a:pt x="76" y="56"/>
                  </a:moveTo>
                  <a:cubicBezTo>
                    <a:pt x="74" y="54"/>
                    <a:pt x="74" y="54"/>
                    <a:pt x="74" y="54"/>
                  </a:cubicBezTo>
                  <a:cubicBezTo>
                    <a:pt x="76" y="52"/>
                    <a:pt x="76" y="52"/>
                    <a:pt x="76" y="52"/>
                  </a:cubicBezTo>
                  <a:cubicBezTo>
                    <a:pt x="78" y="53"/>
                    <a:pt x="78" y="53"/>
                    <a:pt x="78" y="53"/>
                  </a:cubicBezTo>
                  <a:cubicBezTo>
                    <a:pt x="76" y="56"/>
                    <a:pt x="76" y="56"/>
                    <a:pt x="76" y="56"/>
                  </a:cubicBezTo>
                  <a:moveTo>
                    <a:pt x="96" y="55"/>
                  </a:moveTo>
                  <a:cubicBezTo>
                    <a:pt x="94" y="53"/>
                    <a:pt x="94" y="53"/>
                    <a:pt x="94" y="53"/>
                  </a:cubicBezTo>
                  <a:cubicBezTo>
                    <a:pt x="96" y="52"/>
                    <a:pt x="96" y="52"/>
                    <a:pt x="96" y="52"/>
                  </a:cubicBezTo>
                  <a:cubicBezTo>
                    <a:pt x="98" y="53"/>
                    <a:pt x="98" y="53"/>
                    <a:pt x="98" y="53"/>
                  </a:cubicBezTo>
                  <a:cubicBezTo>
                    <a:pt x="96" y="55"/>
                    <a:pt x="96" y="55"/>
                    <a:pt x="96" y="55"/>
                  </a:cubicBezTo>
                  <a:moveTo>
                    <a:pt x="108" y="55"/>
                  </a:moveTo>
                  <a:cubicBezTo>
                    <a:pt x="106" y="53"/>
                    <a:pt x="106" y="53"/>
                    <a:pt x="106" y="53"/>
                  </a:cubicBezTo>
                  <a:cubicBezTo>
                    <a:pt x="108" y="52"/>
                    <a:pt x="108" y="52"/>
                    <a:pt x="108" y="52"/>
                  </a:cubicBezTo>
                  <a:cubicBezTo>
                    <a:pt x="109" y="53"/>
                    <a:pt x="109" y="53"/>
                    <a:pt x="109" y="53"/>
                  </a:cubicBezTo>
                  <a:cubicBezTo>
                    <a:pt x="108" y="55"/>
                    <a:pt x="108" y="55"/>
                    <a:pt x="108" y="55"/>
                  </a:cubicBezTo>
                  <a:moveTo>
                    <a:pt x="100" y="55"/>
                  </a:moveTo>
                  <a:cubicBezTo>
                    <a:pt x="98" y="53"/>
                    <a:pt x="98" y="53"/>
                    <a:pt x="98" y="53"/>
                  </a:cubicBezTo>
                  <a:cubicBezTo>
                    <a:pt x="100" y="52"/>
                    <a:pt x="100" y="52"/>
                    <a:pt x="100" y="52"/>
                  </a:cubicBezTo>
                  <a:cubicBezTo>
                    <a:pt x="102" y="53"/>
                    <a:pt x="102" y="53"/>
                    <a:pt x="102" y="53"/>
                  </a:cubicBezTo>
                  <a:cubicBezTo>
                    <a:pt x="100" y="55"/>
                    <a:pt x="100" y="55"/>
                    <a:pt x="100" y="55"/>
                  </a:cubicBezTo>
                  <a:moveTo>
                    <a:pt x="104" y="55"/>
                  </a:moveTo>
                  <a:cubicBezTo>
                    <a:pt x="102" y="53"/>
                    <a:pt x="102" y="53"/>
                    <a:pt x="102" y="53"/>
                  </a:cubicBezTo>
                  <a:cubicBezTo>
                    <a:pt x="104" y="52"/>
                    <a:pt x="104" y="52"/>
                    <a:pt x="104" y="52"/>
                  </a:cubicBezTo>
                  <a:cubicBezTo>
                    <a:pt x="106" y="53"/>
                    <a:pt x="106" y="53"/>
                    <a:pt x="106" y="53"/>
                  </a:cubicBezTo>
                  <a:cubicBezTo>
                    <a:pt x="104" y="55"/>
                    <a:pt x="104" y="55"/>
                    <a:pt x="104" y="55"/>
                  </a:cubicBezTo>
                  <a:moveTo>
                    <a:pt x="80" y="55"/>
                  </a:moveTo>
                  <a:cubicBezTo>
                    <a:pt x="79" y="53"/>
                    <a:pt x="79" y="53"/>
                    <a:pt x="79" y="53"/>
                  </a:cubicBezTo>
                  <a:cubicBezTo>
                    <a:pt x="81" y="51"/>
                    <a:pt x="81" y="51"/>
                    <a:pt x="81" y="51"/>
                  </a:cubicBezTo>
                  <a:cubicBezTo>
                    <a:pt x="83" y="53"/>
                    <a:pt x="83" y="53"/>
                    <a:pt x="83" y="53"/>
                  </a:cubicBezTo>
                  <a:cubicBezTo>
                    <a:pt x="80" y="55"/>
                    <a:pt x="80" y="55"/>
                    <a:pt x="80" y="55"/>
                  </a:cubicBezTo>
                  <a:moveTo>
                    <a:pt x="68" y="55"/>
                  </a:moveTo>
                  <a:cubicBezTo>
                    <a:pt x="67" y="54"/>
                    <a:pt x="67" y="54"/>
                    <a:pt x="67" y="54"/>
                  </a:cubicBezTo>
                  <a:cubicBezTo>
                    <a:pt x="70" y="51"/>
                    <a:pt x="70" y="51"/>
                    <a:pt x="70" y="51"/>
                  </a:cubicBezTo>
                  <a:cubicBezTo>
                    <a:pt x="71" y="52"/>
                    <a:pt x="71" y="52"/>
                    <a:pt x="71" y="52"/>
                  </a:cubicBezTo>
                  <a:cubicBezTo>
                    <a:pt x="68" y="55"/>
                    <a:pt x="68" y="55"/>
                    <a:pt x="68" y="55"/>
                  </a:cubicBezTo>
                  <a:moveTo>
                    <a:pt x="85" y="54"/>
                  </a:moveTo>
                  <a:cubicBezTo>
                    <a:pt x="83" y="53"/>
                    <a:pt x="83" y="53"/>
                    <a:pt x="83" y="53"/>
                  </a:cubicBezTo>
                  <a:cubicBezTo>
                    <a:pt x="86" y="50"/>
                    <a:pt x="86" y="50"/>
                    <a:pt x="86" y="50"/>
                  </a:cubicBezTo>
                  <a:cubicBezTo>
                    <a:pt x="87" y="52"/>
                    <a:pt x="87" y="52"/>
                    <a:pt x="87" y="52"/>
                  </a:cubicBezTo>
                  <a:cubicBezTo>
                    <a:pt x="85" y="54"/>
                    <a:pt x="85" y="54"/>
                    <a:pt x="85" y="54"/>
                  </a:cubicBezTo>
                  <a:moveTo>
                    <a:pt x="55" y="53"/>
                  </a:moveTo>
                  <a:cubicBezTo>
                    <a:pt x="55" y="52"/>
                    <a:pt x="55" y="51"/>
                    <a:pt x="55" y="50"/>
                  </a:cubicBezTo>
                  <a:cubicBezTo>
                    <a:pt x="56" y="52"/>
                    <a:pt x="56" y="52"/>
                    <a:pt x="56" y="52"/>
                  </a:cubicBezTo>
                  <a:cubicBezTo>
                    <a:pt x="55" y="53"/>
                    <a:pt x="55" y="53"/>
                    <a:pt x="55" y="53"/>
                  </a:cubicBezTo>
                  <a:moveTo>
                    <a:pt x="61" y="55"/>
                  </a:moveTo>
                  <a:cubicBezTo>
                    <a:pt x="59" y="54"/>
                    <a:pt x="59" y="54"/>
                    <a:pt x="59" y="54"/>
                  </a:cubicBezTo>
                  <a:cubicBezTo>
                    <a:pt x="62" y="50"/>
                    <a:pt x="62" y="50"/>
                    <a:pt x="62" y="50"/>
                  </a:cubicBezTo>
                  <a:cubicBezTo>
                    <a:pt x="64" y="52"/>
                    <a:pt x="64" y="52"/>
                    <a:pt x="64" y="52"/>
                  </a:cubicBezTo>
                  <a:cubicBezTo>
                    <a:pt x="61" y="55"/>
                    <a:pt x="61" y="55"/>
                    <a:pt x="61" y="55"/>
                  </a:cubicBezTo>
                  <a:moveTo>
                    <a:pt x="110" y="53"/>
                  </a:moveTo>
                  <a:cubicBezTo>
                    <a:pt x="108" y="51"/>
                    <a:pt x="108" y="51"/>
                    <a:pt x="108" y="51"/>
                  </a:cubicBezTo>
                  <a:cubicBezTo>
                    <a:pt x="110" y="50"/>
                    <a:pt x="110" y="50"/>
                    <a:pt x="110" y="50"/>
                  </a:cubicBezTo>
                  <a:cubicBezTo>
                    <a:pt x="111" y="52"/>
                    <a:pt x="111" y="52"/>
                    <a:pt x="111" y="52"/>
                  </a:cubicBezTo>
                  <a:cubicBezTo>
                    <a:pt x="110" y="53"/>
                    <a:pt x="110" y="53"/>
                    <a:pt x="110" y="53"/>
                  </a:cubicBezTo>
                  <a:moveTo>
                    <a:pt x="90" y="54"/>
                  </a:moveTo>
                  <a:cubicBezTo>
                    <a:pt x="88" y="52"/>
                    <a:pt x="88" y="52"/>
                    <a:pt x="88" y="52"/>
                  </a:cubicBezTo>
                  <a:cubicBezTo>
                    <a:pt x="90" y="50"/>
                    <a:pt x="90" y="50"/>
                    <a:pt x="90" y="50"/>
                  </a:cubicBezTo>
                  <a:cubicBezTo>
                    <a:pt x="92" y="52"/>
                    <a:pt x="92" y="52"/>
                    <a:pt x="92" y="52"/>
                  </a:cubicBezTo>
                  <a:cubicBezTo>
                    <a:pt x="90" y="54"/>
                    <a:pt x="90" y="54"/>
                    <a:pt x="90" y="54"/>
                  </a:cubicBezTo>
                  <a:moveTo>
                    <a:pt x="74" y="54"/>
                  </a:moveTo>
                  <a:cubicBezTo>
                    <a:pt x="72" y="52"/>
                    <a:pt x="72" y="52"/>
                    <a:pt x="72" y="52"/>
                  </a:cubicBezTo>
                  <a:cubicBezTo>
                    <a:pt x="74" y="50"/>
                    <a:pt x="74" y="50"/>
                    <a:pt x="74" y="50"/>
                  </a:cubicBezTo>
                  <a:cubicBezTo>
                    <a:pt x="76" y="52"/>
                    <a:pt x="76" y="52"/>
                    <a:pt x="76" y="52"/>
                  </a:cubicBezTo>
                  <a:cubicBezTo>
                    <a:pt x="74" y="54"/>
                    <a:pt x="74" y="54"/>
                    <a:pt x="74" y="54"/>
                  </a:cubicBezTo>
                  <a:moveTo>
                    <a:pt x="106" y="53"/>
                  </a:moveTo>
                  <a:cubicBezTo>
                    <a:pt x="104" y="51"/>
                    <a:pt x="104" y="51"/>
                    <a:pt x="104" y="51"/>
                  </a:cubicBezTo>
                  <a:cubicBezTo>
                    <a:pt x="106" y="50"/>
                    <a:pt x="106" y="50"/>
                    <a:pt x="106" y="50"/>
                  </a:cubicBezTo>
                  <a:cubicBezTo>
                    <a:pt x="107" y="51"/>
                    <a:pt x="107" y="51"/>
                    <a:pt x="107" y="51"/>
                  </a:cubicBezTo>
                  <a:cubicBezTo>
                    <a:pt x="106" y="53"/>
                    <a:pt x="106" y="53"/>
                    <a:pt x="106" y="53"/>
                  </a:cubicBezTo>
                  <a:moveTo>
                    <a:pt x="94" y="53"/>
                  </a:moveTo>
                  <a:cubicBezTo>
                    <a:pt x="92" y="52"/>
                    <a:pt x="92" y="52"/>
                    <a:pt x="92" y="52"/>
                  </a:cubicBezTo>
                  <a:cubicBezTo>
                    <a:pt x="94" y="50"/>
                    <a:pt x="94" y="50"/>
                    <a:pt x="94" y="50"/>
                  </a:cubicBezTo>
                  <a:cubicBezTo>
                    <a:pt x="96" y="51"/>
                    <a:pt x="96" y="51"/>
                    <a:pt x="96" y="51"/>
                  </a:cubicBezTo>
                  <a:cubicBezTo>
                    <a:pt x="94" y="53"/>
                    <a:pt x="94" y="53"/>
                    <a:pt x="94" y="53"/>
                  </a:cubicBezTo>
                  <a:moveTo>
                    <a:pt x="98" y="53"/>
                  </a:moveTo>
                  <a:cubicBezTo>
                    <a:pt x="96" y="51"/>
                    <a:pt x="96" y="51"/>
                    <a:pt x="96" y="51"/>
                  </a:cubicBezTo>
                  <a:cubicBezTo>
                    <a:pt x="98" y="50"/>
                    <a:pt x="98" y="50"/>
                    <a:pt x="98" y="50"/>
                  </a:cubicBezTo>
                  <a:cubicBezTo>
                    <a:pt x="100" y="51"/>
                    <a:pt x="100" y="51"/>
                    <a:pt x="100" y="51"/>
                  </a:cubicBezTo>
                  <a:cubicBezTo>
                    <a:pt x="98" y="53"/>
                    <a:pt x="98" y="53"/>
                    <a:pt x="98" y="53"/>
                  </a:cubicBezTo>
                  <a:moveTo>
                    <a:pt x="102" y="53"/>
                  </a:moveTo>
                  <a:cubicBezTo>
                    <a:pt x="100" y="51"/>
                    <a:pt x="100" y="51"/>
                    <a:pt x="100" y="51"/>
                  </a:cubicBezTo>
                  <a:cubicBezTo>
                    <a:pt x="102" y="50"/>
                    <a:pt x="102" y="50"/>
                    <a:pt x="102" y="50"/>
                  </a:cubicBezTo>
                  <a:cubicBezTo>
                    <a:pt x="104" y="51"/>
                    <a:pt x="104" y="51"/>
                    <a:pt x="104" y="51"/>
                  </a:cubicBezTo>
                  <a:cubicBezTo>
                    <a:pt x="102" y="53"/>
                    <a:pt x="102" y="53"/>
                    <a:pt x="102" y="53"/>
                  </a:cubicBezTo>
                  <a:moveTo>
                    <a:pt x="117" y="57"/>
                  </a:moveTo>
                  <a:cubicBezTo>
                    <a:pt x="112" y="52"/>
                    <a:pt x="112" y="52"/>
                    <a:pt x="112" y="52"/>
                  </a:cubicBezTo>
                  <a:cubicBezTo>
                    <a:pt x="114" y="50"/>
                    <a:pt x="114" y="50"/>
                    <a:pt x="114" y="50"/>
                  </a:cubicBezTo>
                  <a:cubicBezTo>
                    <a:pt x="119" y="55"/>
                    <a:pt x="119" y="55"/>
                    <a:pt x="119" y="55"/>
                  </a:cubicBezTo>
                  <a:cubicBezTo>
                    <a:pt x="118" y="55"/>
                    <a:pt x="118" y="56"/>
                    <a:pt x="117" y="57"/>
                  </a:cubicBezTo>
                  <a:moveTo>
                    <a:pt x="78" y="53"/>
                  </a:moveTo>
                  <a:cubicBezTo>
                    <a:pt x="77" y="52"/>
                    <a:pt x="77" y="52"/>
                    <a:pt x="77" y="52"/>
                  </a:cubicBezTo>
                  <a:cubicBezTo>
                    <a:pt x="79" y="49"/>
                    <a:pt x="79" y="49"/>
                    <a:pt x="79" y="49"/>
                  </a:cubicBezTo>
                  <a:cubicBezTo>
                    <a:pt x="81" y="51"/>
                    <a:pt x="81" y="51"/>
                    <a:pt x="81" y="51"/>
                  </a:cubicBezTo>
                  <a:cubicBezTo>
                    <a:pt x="78" y="53"/>
                    <a:pt x="78" y="53"/>
                    <a:pt x="78" y="53"/>
                  </a:cubicBezTo>
                  <a:moveTo>
                    <a:pt x="66" y="53"/>
                  </a:moveTo>
                  <a:cubicBezTo>
                    <a:pt x="65" y="52"/>
                    <a:pt x="65" y="52"/>
                    <a:pt x="65" y="52"/>
                  </a:cubicBezTo>
                  <a:cubicBezTo>
                    <a:pt x="68" y="49"/>
                    <a:pt x="68" y="49"/>
                    <a:pt x="68" y="49"/>
                  </a:cubicBezTo>
                  <a:cubicBezTo>
                    <a:pt x="69" y="50"/>
                    <a:pt x="69" y="50"/>
                    <a:pt x="69" y="50"/>
                  </a:cubicBezTo>
                  <a:cubicBezTo>
                    <a:pt x="66" y="53"/>
                    <a:pt x="66" y="53"/>
                    <a:pt x="66" y="53"/>
                  </a:cubicBezTo>
                  <a:moveTo>
                    <a:pt x="83" y="52"/>
                  </a:moveTo>
                  <a:cubicBezTo>
                    <a:pt x="82" y="51"/>
                    <a:pt x="82" y="51"/>
                    <a:pt x="82" y="51"/>
                  </a:cubicBezTo>
                  <a:cubicBezTo>
                    <a:pt x="84" y="48"/>
                    <a:pt x="84" y="48"/>
                    <a:pt x="84" y="48"/>
                  </a:cubicBezTo>
                  <a:cubicBezTo>
                    <a:pt x="85" y="50"/>
                    <a:pt x="85" y="50"/>
                    <a:pt x="85" y="50"/>
                  </a:cubicBezTo>
                  <a:cubicBezTo>
                    <a:pt x="83" y="52"/>
                    <a:pt x="83" y="52"/>
                    <a:pt x="83" y="52"/>
                  </a:cubicBezTo>
                  <a:moveTo>
                    <a:pt x="59" y="53"/>
                  </a:moveTo>
                  <a:cubicBezTo>
                    <a:pt x="57" y="52"/>
                    <a:pt x="57" y="52"/>
                    <a:pt x="57" y="52"/>
                  </a:cubicBezTo>
                  <a:cubicBezTo>
                    <a:pt x="60" y="48"/>
                    <a:pt x="60" y="48"/>
                    <a:pt x="60" y="48"/>
                  </a:cubicBezTo>
                  <a:cubicBezTo>
                    <a:pt x="62" y="50"/>
                    <a:pt x="62" y="50"/>
                    <a:pt x="62" y="50"/>
                  </a:cubicBezTo>
                  <a:cubicBezTo>
                    <a:pt x="59" y="53"/>
                    <a:pt x="59" y="53"/>
                    <a:pt x="59" y="53"/>
                  </a:cubicBezTo>
                  <a:moveTo>
                    <a:pt x="108" y="51"/>
                  </a:moveTo>
                  <a:cubicBezTo>
                    <a:pt x="106" y="50"/>
                    <a:pt x="106" y="50"/>
                    <a:pt x="106" y="50"/>
                  </a:cubicBezTo>
                  <a:cubicBezTo>
                    <a:pt x="108" y="48"/>
                    <a:pt x="108" y="48"/>
                    <a:pt x="108" y="48"/>
                  </a:cubicBezTo>
                  <a:cubicBezTo>
                    <a:pt x="109" y="50"/>
                    <a:pt x="109" y="50"/>
                    <a:pt x="109" y="50"/>
                  </a:cubicBezTo>
                  <a:cubicBezTo>
                    <a:pt x="108" y="51"/>
                    <a:pt x="108" y="51"/>
                    <a:pt x="108" y="51"/>
                  </a:cubicBezTo>
                  <a:moveTo>
                    <a:pt x="88" y="52"/>
                  </a:moveTo>
                  <a:cubicBezTo>
                    <a:pt x="86" y="50"/>
                    <a:pt x="86" y="50"/>
                    <a:pt x="86" y="50"/>
                  </a:cubicBezTo>
                  <a:cubicBezTo>
                    <a:pt x="88" y="48"/>
                    <a:pt x="88" y="48"/>
                    <a:pt x="88" y="48"/>
                  </a:cubicBezTo>
                  <a:cubicBezTo>
                    <a:pt x="90" y="50"/>
                    <a:pt x="90" y="50"/>
                    <a:pt x="90" y="50"/>
                  </a:cubicBezTo>
                  <a:cubicBezTo>
                    <a:pt x="88" y="52"/>
                    <a:pt x="88" y="52"/>
                    <a:pt x="88" y="52"/>
                  </a:cubicBezTo>
                  <a:moveTo>
                    <a:pt x="72" y="52"/>
                  </a:moveTo>
                  <a:cubicBezTo>
                    <a:pt x="70" y="50"/>
                    <a:pt x="70" y="50"/>
                    <a:pt x="70" y="50"/>
                  </a:cubicBezTo>
                  <a:cubicBezTo>
                    <a:pt x="73" y="48"/>
                    <a:pt x="73" y="48"/>
                    <a:pt x="73" y="48"/>
                  </a:cubicBezTo>
                  <a:cubicBezTo>
                    <a:pt x="74" y="50"/>
                    <a:pt x="74" y="50"/>
                    <a:pt x="74" y="50"/>
                  </a:cubicBezTo>
                  <a:cubicBezTo>
                    <a:pt x="72" y="52"/>
                    <a:pt x="72" y="52"/>
                    <a:pt x="72" y="52"/>
                  </a:cubicBezTo>
                  <a:moveTo>
                    <a:pt x="92" y="51"/>
                  </a:moveTo>
                  <a:cubicBezTo>
                    <a:pt x="90" y="50"/>
                    <a:pt x="90" y="50"/>
                    <a:pt x="90" y="50"/>
                  </a:cubicBezTo>
                  <a:cubicBezTo>
                    <a:pt x="92" y="48"/>
                    <a:pt x="92" y="48"/>
                    <a:pt x="92" y="48"/>
                  </a:cubicBezTo>
                  <a:cubicBezTo>
                    <a:pt x="94" y="50"/>
                    <a:pt x="94" y="50"/>
                    <a:pt x="94" y="50"/>
                  </a:cubicBezTo>
                  <a:cubicBezTo>
                    <a:pt x="92" y="51"/>
                    <a:pt x="92" y="51"/>
                    <a:pt x="92" y="51"/>
                  </a:cubicBezTo>
                  <a:moveTo>
                    <a:pt x="104" y="51"/>
                  </a:moveTo>
                  <a:cubicBezTo>
                    <a:pt x="102" y="49"/>
                    <a:pt x="102" y="49"/>
                    <a:pt x="102" y="49"/>
                  </a:cubicBezTo>
                  <a:cubicBezTo>
                    <a:pt x="104" y="48"/>
                    <a:pt x="104" y="48"/>
                    <a:pt x="104" y="48"/>
                  </a:cubicBezTo>
                  <a:cubicBezTo>
                    <a:pt x="106" y="50"/>
                    <a:pt x="106" y="50"/>
                    <a:pt x="106" y="50"/>
                  </a:cubicBezTo>
                  <a:cubicBezTo>
                    <a:pt x="104" y="51"/>
                    <a:pt x="104" y="51"/>
                    <a:pt x="104" y="51"/>
                  </a:cubicBezTo>
                  <a:moveTo>
                    <a:pt x="96" y="51"/>
                  </a:moveTo>
                  <a:cubicBezTo>
                    <a:pt x="94" y="50"/>
                    <a:pt x="94" y="50"/>
                    <a:pt x="94" y="50"/>
                  </a:cubicBezTo>
                  <a:cubicBezTo>
                    <a:pt x="96" y="48"/>
                    <a:pt x="96" y="48"/>
                    <a:pt x="96" y="48"/>
                  </a:cubicBezTo>
                  <a:cubicBezTo>
                    <a:pt x="98" y="49"/>
                    <a:pt x="98" y="49"/>
                    <a:pt x="98" y="49"/>
                  </a:cubicBezTo>
                  <a:cubicBezTo>
                    <a:pt x="96" y="51"/>
                    <a:pt x="96" y="51"/>
                    <a:pt x="96" y="51"/>
                  </a:cubicBezTo>
                  <a:moveTo>
                    <a:pt x="100" y="51"/>
                  </a:moveTo>
                  <a:cubicBezTo>
                    <a:pt x="98" y="49"/>
                    <a:pt x="98" y="49"/>
                    <a:pt x="98" y="49"/>
                  </a:cubicBezTo>
                  <a:cubicBezTo>
                    <a:pt x="100" y="48"/>
                    <a:pt x="100" y="48"/>
                    <a:pt x="100" y="48"/>
                  </a:cubicBezTo>
                  <a:cubicBezTo>
                    <a:pt x="102" y="49"/>
                    <a:pt x="102" y="49"/>
                    <a:pt x="102" y="49"/>
                  </a:cubicBezTo>
                  <a:cubicBezTo>
                    <a:pt x="100" y="51"/>
                    <a:pt x="100" y="51"/>
                    <a:pt x="100" y="51"/>
                  </a:cubicBezTo>
                  <a:moveTo>
                    <a:pt x="112" y="51"/>
                  </a:moveTo>
                  <a:cubicBezTo>
                    <a:pt x="110" y="50"/>
                    <a:pt x="110" y="50"/>
                    <a:pt x="110" y="50"/>
                  </a:cubicBezTo>
                  <a:cubicBezTo>
                    <a:pt x="112" y="48"/>
                    <a:pt x="112" y="48"/>
                    <a:pt x="112" y="48"/>
                  </a:cubicBezTo>
                  <a:cubicBezTo>
                    <a:pt x="114" y="49"/>
                    <a:pt x="114" y="49"/>
                    <a:pt x="114" y="49"/>
                  </a:cubicBezTo>
                  <a:cubicBezTo>
                    <a:pt x="112" y="51"/>
                    <a:pt x="112" y="51"/>
                    <a:pt x="112" y="51"/>
                  </a:cubicBezTo>
                  <a:moveTo>
                    <a:pt x="119" y="54"/>
                  </a:moveTo>
                  <a:cubicBezTo>
                    <a:pt x="114" y="49"/>
                    <a:pt x="114" y="49"/>
                    <a:pt x="114" y="49"/>
                  </a:cubicBezTo>
                  <a:cubicBezTo>
                    <a:pt x="116" y="48"/>
                    <a:pt x="116" y="48"/>
                    <a:pt x="116" y="48"/>
                  </a:cubicBezTo>
                  <a:cubicBezTo>
                    <a:pt x="121" y="52"/>
                    <a:pt x="121" y="52"/>
                    <a:pt x="121" y="52"/>
                  </a:cubicBezTo>
                  <a:cubicBezTo>
                    <a:pt x="120" y="53"/>
                    <a:pt x="120" y="54"/>
                    <a:pt x="119" y="54"/>
                  </a:cubicBezTo>
                  <a:moveTo>
                    <a:pt x="76" y="51"/>
                  </a:moveTo>
                  <a:cubicBezTo>
                    <a:pt x="75" y="50"/>
                    <a:pt x="75" y="50"/>
                    <a:pt x="75" y="50"/>
                  </a:cubicBezTo>
                  <a:cubicBezTo>
                    <a:pt x="77" y="47"/>
                    <a:pt x="77" y="47"/>
                    <a:pt x="77" y="47"/>
                  </a:cubicBezTo>
                  <a:cubicBezTo>
                    <a:pt x="79" y="49"/>
                    <a:pt x="79" y="49"/>
                    <a:pt x="79" y="49"/>
                  </a:cubicBezTo>
                  <a:cubicBezTo>
                    <a:pt x="76" y="51"/>
                    <a:pt x="76" y="51"/>
                    <a:pt x="76" y="51"/>
                  </a:cubicBezTo>
                  <a:moveTo>
                    <a:pt x="64" y="51"/>
                  </a:moveTo>
                  <a:cubicBezTo>
                    <a:pt x="63" y="50"/>
                    <a:pt x="63" y="50"/>
                    <a:pt x="63" y="50"/>
                  </a:cubicBezTo>
                  <a:cubicBezTo>
                    <a:pt x="66" y="47"/>
                    <a:pt x="66" y="47"/>
                    <a:pt x="66" y="47"/>
                  </a:cubicBezTo>
                  <a:cubicBezTo>
                    <a:pt x="67" y="49"/>
                    <a:pt x="67" y="49"/>
                    <a:pt x="67" y="49"/>
                  </a:cubicBezTo>
                  <a:cubicBezTo>
                    <a:pt x="64" y="51"/>
                    <a:pt x="64" y="51"/>
                    <a:pt x="64" y="51"/>
                  </a:cubicBezTo>
                  <a:moveTo>
                    <a:pt x="81" y="50"/>
                  </a:moveTo>
                  <a:cubicBezTo>
                    <a:pt x="80" y="49"/>
                    <a:pt x="80" y="49"/>
                    <a:pt x="80" y="49"/>
                  </a:cubicBezTo>
                  <a:cubicBezTo>
                    <a:pt x="82" y="47"/>
                    <a:pt x="82" y="47"/>
                    <a:pt x="82" y="47"/>
                  </a:cubicBezTo>
                  <a:cubicBezTo>
                    <a:pt x="83" y="48"/>
                    <a:pt x="83" y="48"/>
                    <a:pt x="83" y="48"/>
                  </a:cubicBezTo>
                  <a:cubicBezTo>
                    <a:pt x="81" y="50"/>
                    <a:pt x="81" y="50"/>
                    <a:pt x="81" y="50"/>
                  </a:cubicBezTo>
                  <a:moveTo>
                    <a:pt x="57" y="51"/>
                  </a:moveTo>
                  <a:cubicBezTo>
                    <a:pt x="55" y="50"/>
                    <a:pt x="55" y="50"/>
                    <a:pt x="55" y="50"/>
                  </a:cubicBezTo>
                  <a:cubicBezTo>
                    <a:pt x="55" y="49"/>
                    <a:pt x="55" y="49"/>
                    <a:pt x="55" y="49"/>
                  </a:cubicBezTo>
                  <a:cubicBezTo>
                    <a:pt x="59" y="46"/>
                    <a:pt x="59" y="46"/>
                    <a:pt x="59" y="46"/>
                  </a:cubicBezTo>
                  <a:cubicBezTo>
                    <a:pt x="60" y="48"/>
                    <a:pt x="60" y="48"/>
                    <a:pt x="60" y="48"/>
                  </a:cubicBezTo>
                  <a:cubicBezTo>
                    <a:pt x="57" y="51"/>
                    <a:pt x="57" y="51"/>
                    <a:pt x="57" y="51"/>
                  </a:cubicBezTo>
                  <a:moveTo>
                    <a:pt x="106" y="49"/>
                  </a:moveTo>
                  <a:cubicBezTo>
                    <a:pt x="104" y="48"/>
                    <a:pt x="104" y="48"/>
                    <a:pt x="104" y="48"/>
                  </a:cubicBezTo>
                  <a:cubicBezTo>
                    <a:pt x="106" y="46"/>
                    <a:pt x="106" y="46"/>
                    <a:pt x="106" y="46"/>
                  </a:cubicBezTo>
                  <a:cubicBezTo>
                    <a:pt x="107" y="48"/>
                    <a:pt x="107" y="48"/>
                    <a:pt x="107" y="48"/>
                  </a:cubicBezTo>
                  <a:cubicBezTo>
                    <a:pt x="106" y="49"/>
                    <a:pt x="106" y="49"/>
                    <a:pt x="106" y="49"/>
                  </a:cubicBezTo>
                  <a:moveTo>
                    <a:pt x="86" y="50"/>
                  </a:moveTo>
                  <a:cubicBezTo>
                    <a:pt x="84" y="48"/>
                    <a:pt x="84" y="48"/>
                    <a:pt x="84" y="48"/>
                  </a:cubicBezTo>
                  <a:cubicBezTo>
                    <a:pt x="86" y="46"/>
                    <a:pt x="86" y="46"/>
                    <a:pt x="86" y="46"/>
                  </a:cubicBezTo>
                  <a:cubicBezTo>
                    <a:pt x="88" y="48"/>
                    <a:pt x="88" y="48"/>
                    <a:pt x="88" y="48"/>
                  </a:cubicBezTo>
                  <a:cubicBezTo>
                    <a:pt x="86" y="50"/>
                    <a:pt x="86" y="50"/>
                    <a:pt x="86" y="50"/>
                  </a:cubicBezTo>
                  <a:moveTo>
                    <a:pt x="70" y="50"/>
                  </a:moveTo>
                  <a:cubicBezTo>
                    <a:pt x="68" y="49"/>
                    <a:pt x="68" y="49"/>
                    <a:pt x="68" y="49"/>
                  </a:cubicBezTo>
                  <a:cubicBezTo>
                    <a:pt x="71" y="46"/>
                    <a:pt x="71" y="46"/>
                    <a:pt x="71" y="46"/>
                  </a:cubicBezTo>
                  <a:cubicBezTo>
                    <a:pt x="72" y="48"/>
                    <a:pt x="72" y="48"/>
                    <a:pt x="72" y="48"/>
                  </a:cubicBezTo>
                  <a:cubicBezTo>
                    <a:pt x="70" y="50"/>
                    <a:pt x="70" y="50"/>
                    <a:pt x="70" y="50"/>
                  </a:cubicBezTo>
                  <a:moveTo>
                    <a:pt x="102" y="49"/>
                  </a:moveTo>
                  <a:cubicBezTo>
                    <a:pt x="100" y="48"/>
                    <a:pt x="100" y="48"/>
                    <a:pt x="100" y="48"/>
                  </a:cubicBezTo>
                  <a:cubicBezTo>
                    <a:pt x="102" y="46"/>
                    <a:pt x="102" y="46"/>
                    <a:pt x="102" y="46"/>
                  </a:cubicBezTo>
                  <a:cubicBezTo>
                    <a:pt x="104" y="48"/>
                    <a:pt x="104" y="48"/>
                    <a:pt x="104" y="48"/>
                  </a:cubicBezTo>
                  <a:cubicBezTo>
                    <a:pt x="102" y="49"/>
                    <a:pt x="102" y="49"/>
                    <a:pt x="102" y="49"/>
                  </a:cubicBezTo>
                  <a:moveTo>
                    <a:pt x="90" y="49"/>
                  </a:moveTo>
                  <a:cubicBezTo>
                    <a:pt x="89" y="48"/>
                    <a:pt x="89" y="48"/>
                    <a:pt x="89" y="48"/>
                  </a:cubicBezTo>
                  <a:cubicBezTo>
                    <a:pt x="90" y="46"/>
                    <a:pt x="90" y="46"/>
                    <a:pt x="90" y="46"/>
                  </a:cubicBezTo>
                  <a:cubicBezTo>
                    <a:pt x="92" y="48"/>
                    <a:pt x="92" y="48"/>
                    <a:pt x="92" y="48"/>
                  </a:cubicBezTo>
                  <a:cubicBezTo>
                    <a:pt x="90" y="49"/>
                    <a:pt x="90" y="49"/>
                    <a:pt x="90" y="49"/>
                  </a:cubicBezTo>
                  <a:moveTo>
                    <a:pt x="94" y="49"/>
                  </a:moveTo>
                  <a:cubicBezTo>
                    <a:pt x="92" y="48"/>
                    <a:pt x="92" y="48"/>
                    <a:pt x="92" y="48"/>
                  </a:cubicBezTo>
                  <a:cubicBezTo>
                    <a:pt x="94" y="46"/>
                    <a:pt x="94" y="46"/>
                    <a:pt x="94" y="46"/>
                  </a:cubicBezTo>
                  <a:cubicBezTo>
                    <a:pt x="96" y="48"/>
                    <a:pt x="96" y="48"/>
                    <a:pt x="96" y="48"/>
                  </a:cubicBezTo>
                  <a:cubicBezTo>
                    <a:pt x="94" y="49"/>
                    <a:pt x="94" y="49"/>
                    <a:pt x="94" y="49"/>
                  </a:cubicBezTo>
                  <a:moveTo>
                    <a:pt x="98" y="49"/>
                  </a:moveTo>
                  <a:cubicBezTo>
                    <a:pt x="96" y="48"/>
                    <a:pt x="96" y="48"/>
                    <a:pt x="96" y="48"/>
                  </a:cubicBezTo>
                  <a:cubicBezTo>
                    <a:pt x="98" y="46"/>
                    <a:pt x="98" y="46"/>
                    <a:pt x="98" y="46"/>
                  </a:cubicBezTo>
                  <a:cubicBezTo>
                    <a:pt x="100" y="48"/>
                    <a:pt x="100" y="48"/>
                    <a:pt x="100" y="48"/>
                  </a:cubicBezTo>
                  <a:cubicBezTo>
                    <a:pt x="98" y="49"/>
                    <a:pt x="98" y="49"/>
                    <a:pt x="98" y="49"/>
                  </a:cubicBezTo>
                  <a:moveTo>
                    <a:pt x="110" y="49"/>
                  </a:moveTo>
                  <a:cubicBezTo>
                    <a:pt x="108" y="48"/>
                    <a:pt x="108" y="48"/>
                    <a:pt x="108" y="48"/>
                  </a:cubicBezTo>
                  <a:cubicBezTo>
                    <a:pt x="110" y="46"/>
                    <a:pt x="110" y="46"/>
                    <a:pt x="110" y="46"/>
                  </a:cubicBezTo>
                  <a:cubicBezTo>
                    <a:pt x="112" y="47"/>
                    <a:pt x="112" y="47"/>
                    <a:pt x="112" y="47"/>
                  </a:cubicBezTo>
                  <a:cubicBezTo>
                    <a:pt x="110" y="49"/>
                    <a:pt x="110" y="49"/>
                    <a:pt x="110" y="49"/>
                  </a:cubicBezTo>
                  <a:moveTo>
                    <a:pt x="114" y="49"/>
                  </a:moveTo>
                  <a:cubicBezTo>
                    <a:pt x="112" y="47"/>
                    <a:pt x="112" y="47"/>
                    <a:pt x="112" y="47"/>
                  </a:cubicBezTo>
                  <a:cubicBezTo>
                    <a:pt x="114" y="46"/>
                    <a:pt x="114" y="46"/>
                    <a:pt x="114" y="46"/>
                  </a:cubicBezTo>
                  <a:cubicBezTo>
                    <a:pt x="116" y="47"/>
                    <a:pt x="116" y="47"/>
                    <a:pt x="116" y="47"/>
                  </a:cubicBezTo>
                  <a:cubicBezTo>
                    <a:pt x="114" y="49"/>
                    <a:pt x="114" y="49"/>
                    <a:pt x="114" y="49"/>
                  </a:cubicBezTo>
                  <a:moveTo>
                    <a:pt x="121" y="52"/>
                  </a:moveTo>
                  <a:cubicBezTo>
                    <a:pt x="116" y="47"/>
                    <a:pt x="116" y="47"/>
                    <a:pt x="116" y="47"/>
                  </a:cubicBezTo>
                  <a:cubicBezTo>
                    <a:pt x="118" y="45"/>
                    <a:pt x="118" y="45"/>
                    <a:pt x="118" y="45"/>
                  </a:cubicBezTo>
                  <a:cubicBezTo>
                    <a:pt x="122" y="49"/>
                    <a:pt x="122" y="49"/>
                    <a:pt x="122" y="49"/>
                  </a:cubicBezTo>
                  <a:cubicBezTo>
                    <a:pt x="122" y="50"/>
                    <a:pt x="121" y="51"/>
                    <a:pt x="121" y="52"/>
                  </a:cubicBezTo>
                  <a:moveTo>
                    <a:pt x="74" y="49"/>
                  </a:moveTo>
                  <a:cubicBezTo>
                    <a:pt x="73" y="48"/>
                    <a:pt x="73" y="48"/>
                    <a:pt x="73" y="48"/>
                  </a:cubicBezTo>
                  <a:cubicBezTo>
                    <a:pt x="75" y="45"/>
                    <a:pt x="75" y="45"/>
                    <a:pt x="75" y="45"/>
                  </a:cubicBezTo>
                  <a:cubicBezTo>
                    <a:pt x="77" y="47"/>
                    <a:pt x="77" y="47"/>
                    <a:pt x="77" y="47"/>
                  </a:cubicBezTo>
                  <a:cubicBezTo>
                    <a:pt x="74" y="49"/>
                    <a:pt x="74" y="49"/>
                    <a:pt x="74" y="49"/>
                  </a:cubicBezTo>
                  <a:moveTo>
                    <a:pt x="62" y="49"/>
                  </a:moveTo>
                  <a:cubicBezTo>
                    <a:pt x="61" y="48"/>
                    <a:pt x="61" y="48"/>
                    <a:pt x="61" y="48"/>
                  </a:cubicBezTo>
                  <a:cubicBezTo>
                    <a:pt x="64" y="45"/>
                    <a:pt x="64" y="45"/>
                    <a:pt x="64" y="45"/>
                  </a:cubicBezTo>
                  <a:cubicBezTo>
                    <a:pt x="65" y="47"/>
                    <a:pt x="65" y="47"/>
                    <a:pt x="65" y="47"/>
                  </a:cubicBezTo>
                  <a:cubicBezTo>
                    <a:pt x="62" y="49"/>
                    <a:pt x="62" y="49"/>
                    <a:pt x="62" y="49"/>
                  </a:cubicBezTo>
                  <a:moveTo>
                    <a:pt x="79" y="48"/>
                  </a:moveTo>
                  <a:cubicBezTo>
                    <a:pt x="78" y="47"/>
                    <a:pt x="78" y="47"/>
                    <a:pt x="78" y="47"/>
                  </a:cubicBezTo>
                  <a:cubicBezTo>
                    <a:pt x="80" y="45"/>
                    <a:pt x="80" y="45"/>
                    <a:pt x="80" y="45"/>
                  </a:cubicBezTo>
                  <a:cubicBezTo>
                    <a:pt x="81" y="46"/>
                    <a:pt x="81" y="46"/>
                    <a:pt x="81" y="46"/>
                  </a:cubicBezTo>
                  <a:cubicBezTo>
                    <a:pt x="79" y="48"/>
                    <a:pt x="79" y="48"/>
                    <a:pt x="79" y="48"/>
                  </a:cubicBezTo>
                  <a:moveTo>
                    <a:pt x="55" y="49"/>
                  </a:moveTo>
                  <a:cubicBezTo>
                    <a:pt x="56" y="47"/>
                    <a:pt x="56" y="46"/>
                    <a:pt x="56" y="45"/>
                  </a:cubicBezTo>
                  <a:cubicBezTo>
                    <a:pt x="57" y="44"/>
                    <a:pt x="57" y="44"/>
                    <a:pt x="57" y="44"/>
                  </a:cubicBezTo>
                  <a:cubicBezTo>
                    <a:pt x="58" y="46"/>
                    <a:pt x="58" y="46"/>
                    <a:pt x="58" y="46"/>
                  </a:cubicBezTo>
                  <a:cubicBezTo>
                    <a:pt x="55" y="49"/>
                    <a:pt x="55" y="49"/>
                    <a:pt x="55" y="49"/>
                  </a:cubicBezTo>
                  <a:moveTo>
                    <a:pt x="104" y="47"/>
                  </a:moveTo>
                  <a:cubicBezTo>
                    <a:pt x="102" y="46"/>
                    <a:pt x="102" y="46"/>
                    <a:pt x="102" y="46"/>
                  </a:cubicBezTo>
                  <a:cubicBezTo>
                    <a:pt x="104" y="44"/>
                    <a:pt x="104" y="44"/>
                    <a:pt x="104" y="44"/>
                  </a:cubicBezTo>
                  <a:cubicBezTo>
                    <a:pt x="105" y="46"/>
                    <a:pt x="105" y="46"/>
                    <a:pt x="105" y="46"/>
                  </a:cubicBezTo>
                  <a:cubicBezTo>
                    <a:pt x="104" y="47"/>
                    <a:pt x="104" y="47"/>
                    <a:pt x="104" y="47"/>
                  </a:cubicBezTo>
                  <a:moveTo>
                    <a:pt x="84" y="48"/>
                  </a:moveTo>
                  <a:cubicBezTo>
                    <a:pt x="82" y="46"/>
                    <a:pt x="82" y="46"/>
                    <a:pt x="82" y="46"/>
                  </a:cubicBezTo>
                  <a:cubicBezTo>
                    <a:pt x="84" y="44"/>
                    <a:pt x="84" y="44"/>
                    <a:pt x="84" y="44"/>
                  </a:cubicBezTo>
                  <a:cubicBezTo>
                    <a:pt x="86" y="46"/>
                    <a:pt x="86" y="46"/>
                    <a:pt x="86" y="46"/>
                  </a:cubicBezTo>
                  <a:cubicBezTo>
                    <a:pt x="84" y="48"/>
                    <a:pt x="84" y="48"/>
                    <a:pt x="84" y="48"/>
                  </a:cubicBezTo>
                  <a:moveTo>
                    <a:pt x="68" y="48"/>
                  </a:moveTo>
                  <a:cubicBezTo>
                    <a:pt x="66" y="47"/>
                    <a:pt x="66" y="47"/>
                    <a:pt x="66" y="47"/>
                  </a:cubicBezTo>
                  <a:cubicBezTo>
                    <a:pt x="69" y="44"/>
                    <a:pt x="69" y="44"/>
                    <a:pt x="69" y="44"/>
                  </a:cubicBezTo>
                  <a:cubicBezTo>
                    <a:pt x="70" y="46"/>
                    <a:pt x="70" y="46"/>
                    <a:pt x="70" y="46"/>
                  </a:cubicBezTo>
                  <a:cubicBezTo>
                    <a:pt x="68" y="48"/>
                    <a:pt x="68" y="48"/>
                    <a:pt x="68" y="48"/>
                  </a:cubicBezTo>
                  <a:moveTo>
                    <a:pt x="88" y="47"/>
                  </a:moveTo>
                  <a:cubicBezTo>
                    <a:pt x="87" y="46"/>
                    <a:pt x="87" y="46"/>
                    <a:pt x="87" y="46"/>
                  </a:cubicBezTo>
                  <a:cubicBezTo>
                    <a:pt x="88" y="44"/>
                    <a:pt x="88" y="44"/>
                    <a:pt x="88" y="44"/>
                  </a:cubicBezTo>
                  <a:cubicBezTo>
                    <a:pt x="90" y="46"/>
                    <a:pt x="90" y="46"/>
                    <a:pt x="90" y="46"/>
                  </a:cubicBezTo>
                  <a:cubicBezTo>
                    <a:pt x="88" y="47"/>
                    <a:pt x="88" y="47"/>
                    <a:pt x="88" y="47"/>
                  </a:cubicBezTo>
                  <a:moveTo>
                    <a:pt x="100" y="47"/>
                  </a:moveTo>
                  <a:cubicBezTo>
                    <a:pt x="98" y="46"/>
                    <a:pt x="98" y="46"/>
                    <a:pt x="98" y="46"/>
                  </a:cubicBezTo>
                  <a:cubicBezTo>
                    <a:pt x="100" y="44"/>
                    <a:pt x="100" y="44"/>
                    <a:pt x="100" y="44"/>
                  </a:cubicBezTo>
                  <a:cubicBezTo>
                    <a:pt x="102" y="46"/>
                    <a:pt x="102" y="46"/>
                    <a:pt x="102" y="46"/>
                  </a:cubicBezTo>
                  <a:cubicBezTo>
                    <a:pt x="100" y="47"/>
                    <a:pt x="100" y="47"/>
                    <a:pt x="100" y="47"/>
                  </a:cubicBezTo>
                  <a:moveTo>
                    <a:pt x="92" y="47"/>
                  </a:moveTo>
                  <a:cubicBezTo>
                    <a:pt x="91" y="46"/>
                    <a:pt x="91" y="46"/>
                    <a:pt x="91" y="46"/>
                  </a:cubicBezTo>
                  <a:cubicBezTo>
                    <a:pt x="92" y="44"/>
                    <a:pt x="92" y="44"/>
                    <a:pt x="92" y="44"/>
                  </a:cubicBezTo>
                  <a:cubicBezTo>
                    <a:pt x="94" y="46"/>
                    <a:pt x="94" y="46"/>
                    <a:pt x="94" y="46"/>
                  </a:cubicBezTo>
                  <a:cubicBezTo>
                    <a:pt x="92" y="47"/>
                    <a:pt x="92" y="47"/>
                    <a:pt x="92" y="47"/>
                  </a:cubicBezTo>
                  <a:moveTo>
                    <a:pt x="56" y="44"/>
                  </a:moveTo>
                  <a:cubicBezTo>
                    <a:pt x="56" y="44"/>
                    <a:pt x="56" y="44"/>
                    <a:pt x="56" y="44"/>
                  </a:cubicBezTo>
                  <a:cubicBezTo>
                    <a:pt x="56" y="44"/>
                    <a:pt x="56" y="44"/>
                    <a:pt x="56" y="44"/>
                  </a:cubicBezTo>
                  <a:cubicBezTo>
                    <a:pt x="56" y="44"/>
                    <a:pt x="56" y="44"/>
                    <a:pt x="56" y="44"/>
                  </a:cubicBezTo>
                  <a:moveTo>
                    <a:pt x="96" y="47"/>
                  </a:moveTo>
                  <a:cubicBezTo>
                    <a:pt x="94" y="46"/>
                    <a:pt x="94" y="46"/>
                    <a:pt x="94" y="46"/>
                  </a:cubicBezTo>
                  <a:cubicBezTo>
                    <a:pt x="96" y="44"/>
                    <a:pt x="96" y="44"/>
                    <a:pt x="96" y="44"/>
                  </a:cubicBezTo>
                  <a:cubicBezTo>
                    <a:pt x="98" y="46"/>
                    <a:pt x="98" y="46"/>
                    <a:pt x="98" y="46"/>
                  </a:cubicBezTo>
                  <a:cubicBezTo>
                    <a:pt x="96" y="47"/>
                    <a:pt x="96" y="47"/>
                    <a:pt x="96" y="47"/>
                  </a:cubicBezTo>
                  <a:moveTo>
                    <a:pt x="108" y="47"/>
                  </a:moveTo>
                  <a:cubicBezTo>
                    <a:pt x="106" y="46"/>
                    <a:pt x="106" y="46"/>
                    <a:pt x="106" y="46"/>
                  </a:cubicBezTo>
                  <a:cubicBezTo>
                    <a:pt x="108" y="44"/>
                    <a:pt x="108" y="44"/>
                    <a:pt x="108" y="44"/>
                  </a:cubicBezTo>
                  <a:cubicBezTo>
                    <a:pt x="110" y="45"/>
                    <a:pt x="110" y="45"/>
                    <a:pt x="110" y="45"/>
                  </a:cubicBezTo>
                  <a:cubicBezTo>
                    <a:pt x="108" y="47"/>
                    <a:pt x="108" y="47"/>
                    <a:pt x="108" y="47"/>
                  </a:cubicBezTo>
                  <a:moveTo>
                    <a:pt x="112" y="47"/>
                  </a:moveTo>
                  <a:cubicBezTo>
                    <a:pt x="110" y="45"/>
                    <a:pt x="110" y="45"/>
                    <a:pt x="110" y="45"/>
                  </a:cubicBezTo>
                  <a:cubicBezTo>
                    <a:pt x="112" y="44"/>
                    <a:pt x="112" y="44"/>
                    <a:pt x="112" y="44"/>
                  </a:cubicBezTo>
                  <a:cubicBezTo>
                    <a:pt x="114" y="45"/>
                    <a:pt x="114" y="45"/>
                    <a:pt x="114" y="45"/>
                  </a:cubicBezTo>
                  <a:cubicBezTo>
                    <a:pt x="112" y="47"/>
                    <a:pt x="112" y="47"/>
                    <a:pt x="112" y="47"/>
                  </a:cubicBezTo>
                  <a:moveTo>
                    <a:pt x="116" y="47"/>
                  </a:moveTo>
                  <a:cubicBezTo>
                    <a:pt x="114" y="45"/>
                    <a:pt x="114" y="45"/>
                    <a:pt x="114" y="45"/>
                  </a:cubicBezTo>
                  <a:cubicBezTo>
                    <a:pt x="116" y="43"/>
                    <a:pt x="116" y="43"/>
                    <a:pt x="116" y="43"/>
                  </a:cubicBezTo>
                  <a:cubicBezTo>
                    <a:pt x="118" y="45"/>
                    <a:pt x="118" y="45"/>
                    <a:pt x="118" y="45"/>
                  </a:cubicBezTo>
                  <a:cubicBezTo>
                    <a:pt x="116" y="47"/>
                    <a:pt x="116" y="47"/>
                    <a:pt x="116" y="47"/>
                  </a:cubicBezTo>
                  <a:moveTo>
                    <a:pt x="73" y="47"/>
                  </a:moveTo>
                  <a:cubicBezTo>
                    <a:pt x="71" y="46"/>
                    <a:pt x="71" y="46"/>
                    <a:pt x="71" y="46"/>
                  </a:cubicBezTo>
                  <a:cubicBezTo>
                    <a:pt x="73" y="43"/>
                    <a:pt x="73" y="43"/>
                    <a:pt x="73" y="43"/>
                  </a:cubicBezTo>
                  <a:cubicBezTo>
                    <a:pt x="75" y="45"/>
                    <a:pt x="75" y="45"/>
                    <a:pt x="75" y="45"/>
                  </a:cubicBezTo>
                  <a:cubicBezTo>
                    <a:pt x="73" y="47"/>
                    <a:pt x="73" y="47"/>
                    <a:pt x="73" y="47"/>
                  </a:cubicBezTo>
                  <a:moveTo>
                    <a:pt x="60" y="48"/>
                  </a:moveTo>
                  <a:cubicBezTo>
                    <a:pt x="59" y="46"/>
                    <a:pt x="59" y="46"/>
                    <a:pt x="59" y="46"/>
                  </a:cubicBezTo>
                  <a:cubicBezTo>
                    <a:pt x="62" y="43"/>
                    <a:pt x="62" y="43"/>
                    <a:pt x="62" y="43"/>
                  </a:cubicBezTo>
                  <a:cubicBezTo>
                    <a:pt x="63" y="45"/>
                    <a:pt x="63" y="45"/>
                    <a:pt x="63" y="45"/>
                  </a:cubicBezTo>
                  <a:cubicBezTo>
                    <a:pt x="60" y="48"/>
                    <a:pt x="60" y="48"/>
                    <a:pt x="60" y="48"/>
                  </a:cubicBezTo>
                  <a:moveTo>
                    <a:pt x="77" y="46"/>
                  </a:moveTo>
                  <a:cubicBezTo>
                    <a:pt x="76" y="45"/>
                    <a:pt x="76" y="45"/>
                    <a:pt x="76" y="45"/>
                  </a:cubicBezTo>
                  <a:cubicBezTo>
                    <a:pt x="78" y="43"/>
                    <a:pt x="78" y="43"/>
                    <a:pt x="78" y="43"/>
                  </a:cubicBezTo>
                  <a:cubicBezTo>
                    <a:pt x="79" y="44"/>
                    <a:pt x="79" y="44"/>
                    <a:pt x="79" y="44"/>
                  </a:cubicBezTo>
                  <a:cubicBezTo>
                    <a:pt x="77" y="46"/>
                    <a:pt x="77" y="46"/>
                    <a:pt x="77" y="46"/>
                  </a:cubicBezTo>
                  <a:moveTo>
                    <a:pt x="123" y="49"/>
                  </a:moveTo>
                  <a:cubicBezTo>
                    <a:pt x="119" y="45"/>
                    <a:pt x="119" y="45"/>
                    <a:pt x="119" y="45"/>
                  </a:cubicBezTo>
                  <a:cubicBezTo>
                    <a:pt x="121" y="42"/>
                    <a:pt x="121" y="42"/>
                    <a:pt x="121" y="42"/>
                  </a:cubicBezTo>
                  <a:cubicBezTo>
                    <a:pt x="124" y="46"/>
                    <a:pt x="124" y="46"/>
                    <a:pt x="124" y="46"/>
                  </a:cubicBezTo>
                  <a:cubicBezTo>
                    <a:pt x="124" y="47"/>
                    <a:pt x="123" y="48"/>
                    <a:pt x="123" y="49"/>
                  </a:cubicBezTo>
                  <a:moveTo>
                    <a:pt x="102" y="45"/>
                  </a:moveTo>
                  <a:cubicBezTo>
                    <a:pt x="100" y="44"/>
                    <a:pt x="100" y="44"/>
                    <a:pt x="100" y="44"/>
                  </a:cubicBezTo>
                  <a:cubicBezTo>
                    <a:pt x="102" y="42"/>
                    <a:pt x="102" y="42"/>
                    <a:pt x="102" y="42"/>
                  </a:cubicBezTo>
                  <a:cubicBezTo>
                    <a:pt x="103" y="44"/>
                    <a:pt x="103" y="44"/>
                    <a:pt x="103" y="44"/>
                  </a:cubicBezTo>
                  <a:cubicBezTo>
                    <a:pt x="102" y="45"/>
                    <a:pt x="102" y="45"/>
                    <a:pt x="102" y="45"/>
                  </a:cubicBezTo>
                  <a:moveTo>
                    <a:pt x="82" y="46"/>
                  </a:moveTo>
                  <a:cubicBezTo>
                    <a:pt x="80" y="44"/>
                    <a:pt x="80" y="44"/>
                    <a:pt x="80" y="44"/>
                  </a:cubicBezTo>
                  <a:cubicBezTo>
                    <a:pt x="82" y="42"/>
                    <a:pt x="82" y="42"/>
                    <a:pt x="82" y="42"/>
                  </a:cubicBezTo>
                  <a:cubicBezTo>
                    <a:pt x="84" y="44"/>
                    <a:pt x="84" y="44"/>
                    <a:pt x="84" y="44"/>
                  </a:cubicBezTo>
                  <a:cubicBezTo>
                    <a:pt x="82" y="46"/>
                    <a:pt x="82" y="46"/>
                    <a:pt x="82" y="46"/>
                  </a:cubicBezTo>
                  <a:moveTo>
                    <a:pt x="66" y="46"/>
                  </a:moveTo>
                  <a:cubicBezTo>
                    <a:pt x="64" y="45"/>
                    <a:pt x="64" y="45"/>
                    <a:pt x="64" y="45"/>
                  </a:cubicBezTo>
                  <a:cubicBezTo>
                    <a:pt x="67" y="42"/>
                    <a:pt x="67" y="42"/>
                    <a:pt x="67" y="42"/>
                  </a:cubicBezTo>
                  <a:cubicBezTo>
                    <a:pt x="68" y="44"/>
                    <a:pt x="68" y="44"/>
                    <a:pt x="68" y="44"/>
                  </a:cubicBezTo>
                  <a:cubicBezTo>
                    <a:pt x="66" y="46"/>
                    <a:pt x="66" y="46"/>
                    <a:pt x="66" y="46"/>
                  </a:cubicBezTo>
                  <a:moveTo>
                    <a:pt x="98" y="45"/>
                  </a:moveTo>
                  <a:cubicBezTo>
                    <a:pt x="96" y="44"/>
                    <a:pt x="96" y="44"/>
                    <a:pt x="96" y="44"/>
                  </a:cubicBezTo>
                  <a:cubicBezTo>
                    <a:pt x="98" y="42"/>
                    <a:pt x="98" y="42"/>
                    <a:pt x="98" y="42"/>
                  </a:cubicBezTo>
                  <a:cubicBezTo>
                    <a:pt x="100" y="44"/>
                    <a:pt x="100" y="44"/>
                    <a:pt x="100" y="44"/>
                  </a:cubicBezTo>
                  <a:cubicBezTo>
                    <a:pt x="98" y="45"/>
                    <a:pt x="98" y="45"/>
                    <a:pt x="98" y="45"/>
                  </a:cubicBezTo>
                  <a:moveTo>
                    <a:pt x="86" y="45"/>
                  </a:moveTo>
                  <a:cubicBezTo>
                    <a:pt x="85" y="44"/>
                    <a:pt x="85" y="44"/>
                    <a:pt x="85" y="44"/>
                  </a:cubicBezTo>
                  <a:cubicBezTo>
                    <a:pt x="86" y="42"/>
                    <a:pt x="86" y="42"/>
                    <a:pt x="86" y="42"/>
                  </a:cubicBezTo>
                  <a:cubicBezTo>
                    <a:pt x="88" y="44"/>
                    <a:pt x="88" y="44"/>
                    <a:pt x="88" y="44"/>
                  </a:cubicBezTo>
                  <a:cubicBezTo>
                    <a:pt x="86" y="45"/>
                    <a:pt x="86" y="45"/>
                    <a:pt x="86" y="45"/>
                  </a:cubicBezTo>
                  <a:moveTo>
                    <a:pt x="90" y="45"/>
                  </a:moveTo>
                  <a:cubicBezTo>
                    <a:pt x="89" y="44"/>
                    <a:pt x="89" y="44"/>
                    <a:pt x="89" y="44"/>
                  </a:cubicBezTo>
                  <a:cubicBezTo>
                    <a:pt x="90" y="42"/>
                    <a:pt x="90" y="42"/>
                    <a:pt x="90" y="42"/>
                  </a:cubicBezTo>
                  <a:cubicBezTo>
                    <a:pt x="92" y="44"/>
                    <a:pt x="92" y="44"/>
                    <a:pt x="92" y="44"/>
                  </a:cubicBezTo>
                  <a:cubicBezTo>
                    <a:pt x="90" y="45"/>
                    <a:pt x="90" y="45"/>
                    <a:pt x="90" y="45"/>
                  </a:cubicBezTo>
                  <a:moveTo>
                    <a:pt x="94" y="45"/>
                  </a:moveTo>
                  <a:cubicBezTo>
                    <a:pt x="93" y="44"/>
                    <a:pt x="93" y="44"/>
                    <a:pt x="93" y="44"/>
                  </a:cubicBezTo>
                  <a:cubicBezTo>
                    <a:pt x="94" y="42"/>
                    <a:pt x="94" y="42"/>
                    <a:pt x="94" y="42"/>
                  </a:cubicBezTo>
                  <a:cubicBezTo>
                    <a:pt x="96" y="44"/>
                    <a:pt x="96" y="44"/>
                    <a:pt x="96" y="44"/>
                  </a:cubicBezTo>
                  <a:cubicBezTo>
                    <a:pt x="94" y="45"/>
                    <a:pt x="94" y="45"/>
                    <a:pt x="94" y="45"/>
                  </a:cubicBezTo>
                  <a:moveTo>
                    <a:pt x="106" y="45"/>
                  </a:moveTo>
                  <a:cubicBezTo>
                    <a:pt x="104" y="44"/>
                    <a:pt x="104" y="44"/>
                    <a:pt x="104" y="44"/>
                  </a:cubicBezTo>
                  <a:cubicBezTo>
                    <a:pt x="106" y="42"/>
                    <a:pt x="106" y="42"/>
                    <a:pt x="106" y="42"/>
                  </a:cubicBezTo>
                  <a:cubicBezTo>
                    <a:pt x="108" y="43"/>
                    <a:pt x="108" y="43"/>
                    <a:pt x="108" y="43"/>
                  </a:cubicBezTo>
                  <a:cubicBezTo>
                    <a:pt x="106" y="45"/>
                    <a:pt x="106" y="45"/>
                    <a:pt x="106" y="45"/>
                  </a:cubicBezTo>
                  <a:moveTo>
                    <a:pt x="110" y="45"/>
                  </a:moveTo>
                  <a:cubicBezTo>
                    <a:pt x="108" y="43"/>
                    <a:pt x="108" y="43"/>
                    <a:pt x="108" y="43"/>
                  </a:cubicBezTo>
                  <a:cubicBezTo>
                    <a:pt x="110" y="42"/>
                    <a:pt x="110" y="42"/>
                    <a:pt x="110" y="42"/>
                  </a:cubicBezTo>
                  <a:cubicBezTo>
                    <a:pt x="112" y="43"/>
                    <a:pt x="112" y="43"/>
                    <a:pt x="112" y="43"/>
                  </a:cubicBezTo>
                  <a:cubicBezTo>
                    <a:pt x="110" y="45"/>
                    <a:pt x="110" y="45"/>
                    <a:pt x="110" y="45"/>
                  </a:cubicBezTo>
                  <a:moveTo>
                    <a:pt x="114" y="45"/>
                  </a:moveTo>
                  <a:cubicBezTo>
                    <a:pt x="112" y="43"/>
                    <a:pt x="112" y="43"/>
                    <a:pt x="112" y="43"/>
                  </a:cubicBezTo>
                  <a:cubicBezTo>
                    <a:pt x="114" y="41"/>
                    <a:pt x="114" y="41"/>
                    <a:pt x="114" y="41"/>
                  </a:cubicBezTo>
                  <a:cubicBezTo>
                    <a:pt x="116" y="43"/>
                    <a:pt x="116" y="43"/>
                    <a:pt x="116" y="43"/>
                  </a:cubicBezTo>
                  <a:cubicBezTo>
                    <a:pt x="114" y="45"/>
                    <a:pt x="114" y="45"/>
                    <a:pt x="114" y="45"/>
                  </a:cubicBezTo>
                  <a:moveTo>
                    <a:pt x="71" y="45"/>
                  </a:moveTo>
                  <a:cubicBezTo>
                    <a:pt x="69" y="44"/>
                    <a:pt x="69" y="44"/>
                    <a:pt x="69" y="44"/>
                  </a:cubicBezTo>
                  <a:cubicBezTo>
                    <a:pt x="71" y="41"/>
                    <a:pt x="71" y="41"/>
                    <a:pt x="71" y="41"/>
                  </a:cubicBezTo>
                  <a:cubicBezTo>
                    <a:pt x="73" y="43"/>
                    <a:pt x="73" y="43"/>
                    <a:pt x="73" y="43"/>
                  </a:cubicBezTo>
                  <a:cubicBezTo>
                    <a:pt x="71" y="45"/>
                    <a:pt x="71" y="45"/>
                    <a:pt x="71" y="45"/>
                  </a:cubicBezTo>
                  <a:moveTo>
                    <a:pt x="59" y="46"/>
                  </a:moveTo>
                  <a:cubicBezTo>
                    <a:pt x="57" y="44"/>
                    <a:pt x="57" y="44"/>
                    <a:pt x="57" y="44"/>
                  </a:cubicBezTo>
                  <a:cubicBezTo>
                    <a:pt x="60" y="41"/>
                    <a:pt x="60" y="41"/>
                    <a:pt x="60" y="41"/>
                  </a:cubicBezTo>
                  <a:cubicBezTo>
                    <a:pt x="61" y="43"/>
                    <a:pt x="61" y="43"/>
                    <a:pt x="61" y="43"/>
                  </a:cubicBezTo>
                  <a:cubicBezTo>
                    <a:pt x="59" y="46"/>
                    <a:pt x="59" y="46"/>
                    <a:pt x="59" y="46"/>
                  </a:cubicBezTo>
                  <a:moveTo>
                    <a:pt x="75" y="44"/>
                  </a:moveTo>
                  <a:cubicBezTo>
                    <a:pt x="74" y="43"/>
                    <a:pt x="74" y="43"/>
                    <a:pt x="74" y="43"/>
                  </a:cubicBezTo>
                  <a:cubicBezTo>
                    <a:pt x="76" y="41"/>
                    <a:pt x="76" y="41"/>
                    <a:pt x="76" y="41"/>
                  </a:cubicBezTo>
                  <a:cubicBezTo>
                    <a:pt x="78" y="42"/>
                    <a:pt x="78" y="42"/>
                    <a:pt x="78" y="42"/>
                  </a:cubicBezTo>
                  <a:cubicBezTo>
                    <a:pt x="75" y="44"/>
                    <a:pt x="75" y="44"/>
                    <a:pt x="75" y="44"/>
                  </a:cubicBezTo>
                  <a:moveTo>
                    <a:pt x="118" y="45"/>
                  </a:moveTo>
                  <a:cubicBezTo>
                    <a:pt x="117" y="43"/>
                    <a:pt x="117" y="43"/>
                    <a:pt x="117" y="43"/>
                  </a:cubicBezTo>
                  <a:cubicBezTo>
                    <a:pt x="119" y="41"/>
                    <a:pt x="119" y="41"/>
                    <a:pt x="119" y="41"/>
                  </a:cubicBezTo>
                  <a:cubicBezTo>
                    <a:pt x="121" y="42"/>
                    <a:pt x="121" y="42"/>
                    <a:pt x="121" y="42"/>
                  </a:cubicBezTo>
                  <a:cubicBezTo>
                    <a:pt x="118" y="45"/>
                    <a:pt x="118" y="45"/>
                    <a:pt x="118" y="45"/>
                  </a:cubicBezTo>
                  <a:moveTo>
                    <a:pt x="124" y="45"/>
                  </a:moveTo>
                  <a:cubicBezTo>
                    <a:pt x="121" y="42"/>
                    <a:pt x="121" y="42"/>
                    <a:pt x="121" y="42"/>
                  </a:cubicBezTo>
                  <a:cubicBezTo>
                    <a:pt x="123" y="40"/>
                    <a:pt x="123" y="40"/>
                    <a:pt x="123" y="40"/>
                  </a:cubicBezTo>
                  <a:cubicBezTo>
                    <a:pt x="126" y="42"/>
                    <a:pt x="126" y="42"/>
                    <a:pt x="126" y="42"/>
                  </a:cubicBezTo>
                  <a:cubicBezTo>
                    <a:pt x="125" y="43"/>
                    <a:pt x="125" y="44"/>
                    <a:pt x="124" y="45"/>
                  </a:cubicBezTo>
                  <a:moveTo>
                    <a:pt x="100" y="43"/>
                  </a:moveTo>
                  <a:cubicBezTo>
                    <a:pt x="98" y="42"/>
                    <a:pt x="98" y="42"/>
                    <a:pt x="98" y="42"/>
                  </a:cubicBezTo>
                  <a:cubicBezTo>
                    <a:pt x="100" y="40"/>
                    <a:pt x="100" y="40"/>
                    <a:pt x="100" y="40"/>
                  </a:cubicBezTo>
                  <a:cubicBezTo>
                    <a:pt x="102" y="42"/>
                    <a:pt x="102" y="42"/>
                    <a:pt x="102" y="42"/>
                  </a:cubicBezTo>
                  <a:cubicBezTo>
                    <a:pt x="100" y="43"/>
                    <a:pt x="100" y="43"/>
                    <a:pt x="100" y="43"/>
                  </a:cubicBezTo>
                  <a:moveTo>
                    <a:pt x="80" y="44"/>
                  </a:moveTo>
                  <a:cubicBezTo>
                    <a:pt x="78" y="42"/>
                    <a:pt x="78" y="42"/>
                    <a:pt x="78" y="42"/>
                  </a:cubicBezTo>
                  <a:cubicBezTo>
                    <a:pt x="80" y="40"/>
                    <a:pt x="80" y="40"/>
                    <a:pt x="80" y="40"/>
                  </a:cubicBezTo>
                  <a:cubicBezTo>
                    <a:pt x="82" y="42"/>
                    <a:pt x="82" y="42"/>
                    <a:pt x="82" y="42"/>
                  </a:cubicBezTo>
                  <a:cubicBezTo>
                    <a:pt x="80" y="44"/>
                    <a:pt x="80" y="44"/>
                    <a:pt x="80" y="44"/>
                  </a:cubicBezTo>
                  <a:moveTo>
                    <a:pt x="64" y="44"/>
                  </a:moveTo>
                  <a:cubicBezTo>
                    <a:pt x="62" y="43"/>
                    <a:pt x="62" y="43"/>
                    <a:pt x="62" y="43"/>
                  </a:cubicBezTo>
                  <a:cubicBezTo>
                    <a:pt x="65" y="40"/>
                    <a:pt x="65" y="40"/>
                    <a:pt x="65" y="40"/>
                  </a:cubicBezTo>
                  <a:cubicBezTo>
                    <a:pt x="66" y="42"/>
                    <a:pt x="66" y="42"/>
                    <a:pt x="66" y="42"/>
                  </a:cubicBezTo>
                  <a:cubicBezTo>
                    <a:pt x="64" y="44"/>
                    <a:pt x="64" y="44"/>
                    <a:pt x="64" y="44"/>
                  </a:cubicBezTo>
                  <a:moveTo>
                    <a:pt x="84" y="43"/>
                  </a:moveTo>
                  <a:cubicBezTo>
                    <a:pt x="83" y="42"/>
                    <a:pt x="83" y="42"/>
                    <a:pt x="83" y="42"/>
                  </a:cubicBezTo>
                  <a:cubicBezTo>
                    <a:pt x="84" y="40"/>
                    <a:pt x="84" y="40"/>
                    <a:pt x="84" y="40"/>
                  </a:cubicBezTo>
                  <a:cubicBezTo>
                    <a:pt x="86" y="42"/>
                    <a:pt x="86" y="42"/>
                    <a:pt x="86" y="42"/>
                  </a:cubicBezTo>
                  <a:cubicBezTo>
                    <a:pt x="84" y="43"/>
                    <a:pt x="84" y="43"/>
                    <a:pt x="84" y="43"/>
                  </a:cubicBezTo>
                  <a:moveTo>
                    <a:pt x="96" y="43"/>
                  </a:moveTo>
                  <a:cubicBezTo>
                    <a:pt x="94" y="42"/>
                    <a:pt x="94" y="42"/>
                    <a:pt x="94" y="42"/>
                  </a:cubicBezTo>
                  <a:cubicBezTo>
                    <a:pt x="96" y="40"/>
                    <a:pt x="96" y="40"/>
                    <a:pt x="96" y="40"/>
                  </a:cubicBezTo>
                  <a:cubicBezTo>
                    <a:pt x="98" y="42"/>
                    <a:pt x="98" y="42"/>
                    <a:pt x="98" y="42"/>
                  </a:cubicBezTo>
                  <a:cubicBezTo>
                    <a:pt x="96" y="43"/>
                    <a:pt x="96" y="43"/>
                    <a:pt x="96" y="43"/>
                  </a:cubicBezTo>
                  <a:moveTo>
                    <a:pt x="88" y="43"/>
                  </a:moveTo>
                  <a:cubicBezTo>
                    <a:pt x="87" y="42"/>
                    <a:pt x="87" y="42"/>
                    <a:pt x="87" y="42"/>
                  </a:cubicBezTo>
                  <a:cubicBezTo>
                    <a:pt x="88" y="40"/>
                    <a:pt x="88" y="40"/>
                    <a:pt x="88" y="40"/>
                  </a:cubicBezTo>
                  <a:cubicBezTo>
                    <a:pt x="90" y="42"/>
                    <a:pt x="90" y="42"/>
                    <a:pt x="90" y="42"/>
                  </a:cubicBezTo>
                  <a:cubicBezTo>
                    <a:pt x="88" y="43"/>
                    <a:pt x="88" y="43"/>
                    <a:pt x="88" y="43"/>
                  </a:cubicBezTo>
                  <a:moveTo>
                    <a:pt x="92" y="43"/>
                  </a:moveTo>
                  <a:cubicBezTo>
                    <a:pt x="91" y="42"/>
                    <a:pt x="91" y="42"/>
                    <a:pt x="91" y="42"/>
                  </a:cubicBezTo>
                  <a:cubicBezTo>
                    <a:pt x="92" y="40"/>
                    <a:pt x="92" y="40"/>
                    <a:pt x="92" y="40"/>
                  </a:cubicBezTo>
                  <a:cubicBezTo>
                    <a:pt x="94" y="42"/>
                    <a:pt x="94" y="42"/>
                    <a:pt x="94" y="42"/>
                  </a:cubicBezTo>
                  <a:cubicBezTo>
                    <a:pt x="92" y="43"/>
                    <a:pt x="92" y="43"/>
                    <a:pt x="92" y="43"/>
                  </a:cubicBezTo>
                  <a:moveTo>
                    <a:pt x="104" y="43"/>
                  </a:moveTo>
                  <a:cubicBezTo>
                    <a:pt x="102" y="42"/>
                    <a:pt x="102" y="42"/>
                    <a:pt x="102" y="42"/>
                  </a:cubicBezTo>
                  <a:cubicBezTo>
                    <a:pt x="104" y="40"/>
                    <a:pt x="104" y="40"/>
                    <a:pt x="104" y="40"/>
                  </a:cubicBezTo>
                  <a:cubicBezTo>
                    <a:pt x="106" y="42"/>
                    <a:pt x="106" y="42"/>
                    <a:pt x="106" y="42"/>
                  </a:cubicBezTo>
                  <a:cubicBezTo>
                    <a:pt x="104" y="43"/>
                    <a:pt x="104" y="43"/>
                    <a:pt x="104" y="43"/>
                  </a:cubicBezTo>
                  <a:moveTo>
                    <a:pt x="108" y="43"/>
                  </a:moveTo>
                  <a:cubicBezTo>
                    <a:pt x="106" y="42"/>
                    <a:pt x="106" y="42"/>
                    <a:pt x="106" y="42"/>
                  </a:cubicBezTo>
                  <a:cubicBezTo>
                    <a:pt x="108" y="40"/>
                    <a:pt x="108" y="40"/>
                    <a:pt x="108" y="40"/>
                  </a:cubicBezTo>
                  <a:cubicBezTo>
                    <a:pt x="110" y="41"/>
                    <a:pt x="110" y="41"/>
                    <a:pt x="110" y="41"/>
                  </a:cubicBezTo>
                  <a:cubicBezTo>
                    <a:pt x="108" y="43"/>
                    <a:pt x="108" y="43"/>
                    <a:pt x="108" y="43"/>
                  </a:cubicBezTo>
                  <a:moveTo>
                    <a:pt x="112" y="43"/>
                  </a:moveTo>
                  <a:cubicBezTo>
                    <a:pt x="110" y="41"/>
                    <a:pt x="110" y="41"/>
                    <a:pt x="110" y="41"/>
                  </a:cubicBezTo>
                  <a:cubicBezTo>
                    <a:pt x="112" y="39"/>
                    <a:pt x="112" y="39"/>
                    <a:pt x="112" y="39"/>
                  </a:cubicBezTo>
                  <a:cubicBezTo>
                    <a:pt x="114" y="41"/>
                    <a:pt x="114" y="41"/>
                    <a:pt x="114" y="41"/>
                  </a:cubicBezTo>
                  <a:cubicBezTo>
                    <a:pt x="112" y="43"/>
                    <a:pt x="112" y="43"/>
                    <a:pt x="112" y="43"/>
                  </a:cubicBezTo>
                  <a:moveTo>
                    <a:pt x="69" y="43"/>
                  </a:moveTo>
                  <a:cubicBezTo>
                    <a:pt x="67" y="42"/>
                    <a:pt x="67" y="42"/>
                    <a:pt x="67" y="42"/>
                  </a:cubicBezTo>
                  <a:cubicBezTo>
                    <a:pt x="69" y="39"/>
                    <a:pt x="69" y="39"/>
                    <a:pt x="69" y="39"/>
                  </a:cubicBezTo>
                  <a:cubicBezTo>
                    <a:pt x="71" y="41"/>
                    <a:pt x="71" y="41"/>
                    <a:pt x="71" y="41"/>
                  </a:cubicBezTo>
                  <a:cubicBezTo>
                    <a:pt x="69" y="43"/>
                    <a:pt x="69" y="43"/>
                    <a:pt x="69" y="43"/>
                  </a:cubicBezTo>
                  <a:moveTo>
                    <a:pt x="57" y="44"/>
                  </a:moveTo>
                  <a:cubicBezTo>
                    <a:pt x="56" y="43"/>
                    <a:pt x="56" y="43"/>
                    <a:pt x="56" y="43"/>
                  </a:cubicBezTo>
                  <a:cubicBezTo>
                    <a:pt x="57" y="42"/>
                    <a:pt x="57" y="40"/>
                    <a:pt x="58" y="39"/>
                  </a:cubicBezTo>
                  <a:cubicBezTo>
                    <a:pt x="60" y="41"/>
                    <a:pt x="60" y="41"/>
                    <a:pt x="60" y="41"/>
                  </a:cubicBezTo>
                  <a:cubicBezTo>
                    <a:pt x="57" y="44"/>
                    <a:pt x="57" y="44"/>
                    <a:pt x="57" y="44"/>
                  </a:cubicBezTo>
                  <a:moveTo>
                    <a:pt x="73" y="43"/>
                  </a:moveTo>
                  <a:cubicBezTo>
                    <a:pt x="72" y="41"/>
                    <a:pt x="72" y="41"/>
                    <a:pt x="72" y="41"/>
                  </a:cubicBezTo>
                  <a:cubicBezTo>
                    <a:pt x="74" y="39"/>
                    <a:pt x="74" y="39"/>
                    <a:pt x="74" y="39"/>
                  </a:cubicBezTo>
                  <a:cubicBezTo>
                    <a:pt x="76" y="40"/>
                    <a:pt x="76" y="40"/>
                    <a:pt x="76" y="40"/>
                  </a:cubicBezTo>
                  <a:cubicBezTo>
                    <a:pt x="73" y="43"/>
                    <a:pt x="73" y="43"/>
                    <a:pt x="73" y="43"/>
                  </a:cubicBezTo>
                  <a:moveTo>
                    <a:pt x="116" y="43"/>
                  </a:moveTo>
                  <a:cubicBezTo>
                    <a:pt x="115" y="41"/>
                    <a:pt x="115" y="41"/>
                    <a:pt x="115" y="41"/>
                  </a:cubicBezTo>
                  <a:cubicBezTo>
                    <a:pt x="117" y="39"/>
                    <a:pt x="117" y="39"/>
                    <a:pt x="117" y="39"/>
                  </a:cubicBezTo>
                  <a:cubicBezTo>
                    <a:pt x="119" y="40"/>
                    <a:pt x="119" y="40"/>
                    <a:pt x="119" y="40"/>
                  </a:cubicBezTo>
                  <a:cubicBezTo>
                    <a:pt x="116" y="43"/>
                    <a:pt x="116" y="43"/>
                    <a:pt x="116" y="43"/>
                  </a:cubicBezTo>
                  <a:moveTo>
                    <a:pt x="121" y="42"/>
                  </a:moveTo>
                  <a:cubicBezTo>
                    <a:pt x="119" y="40"/>
                    <a:pt x="119" y="40"/>
                    <a:pt x="119" y="40"/>
                  </a:cubicBezTo>
                  <a:cubicBezTo>
                    <a:pt x="121" y="38"/>
                    <a:pt x="121" y="38"/>
                    <a:pt x="121" y="38"/>
                  </a:cubicBezTo>
                  <a:cubicBezTo>
                    <a:pt x="123" y="40"/>
                    <a:pt x="123" y="40"/>
                    <a:pt x="123" y="40"/>
                  </a:cubicBezTo>
                  <a:cubicBezTo>
                    <a:pt x="121" y="42"/>
                    <a:pt x="121" y="42"/>
                    <a:pt x="121" y="42"/>
                  </a:cubicBezTo>
                  <a:moveTo>
                    <a:pt x="98" y="41"/>
                  </a:moveTo>
                  <a:cubicBezTo>
                    <a:pt x="96" y="40"/>
                    <a:pt x="96" y="40"/>
                    <a:pt x="96" y="40"/>
                  </a:cubicBezTo>
                  <a:cubicBezTo>
                    <a:pt x="98" y="38"/>
                    <a:pt x="98" y="38"/>
                    <a:pt x="98" y="38"/>
                  </a:cubicBezTo>
                  <a:cubicBezTo>
                    <a:pt x="100" y="40"/>
                    <a:pt x="100" y="40"/>
                    <a:pt x="100" y="40"/>
                  </a:cubicBezTo>
                  <a:cubicBezTo>
                    <a:pt x="98" y="41"/>
                    <a:pt x="98" y="41"/>
                    <a:pt x="98" y="41"/>
                  </a:cubicBezTo>
                  <a:moveTo>
                    <a:pt x="78" y="42"/>
                  </a:moveTo>
                  <a:cubicBezTo>
                    <a:pt x="76" y="40"/>
                    <a:pt x="76" y="40"/>
                    <a:pt x="76" y="40"/>
                  </a:cubicBezTo>
                  <a:cubicBezTo>
                    <a:pt x="78" y="38"/>
                    <a:pt x="78" y="38"/>
                    <a:pt x="78" y="38"/>
                  </a:cubicBezTo>
                  <a:cubicBezTo>
                    <a:pt x="80" y="40"/>
                    <a:pt x="80" y="40"/>
                    <a:pt x="80" y="40"/>
                  </a:cubicBezTo>
                  <a:cubicBezTo>
                    <a:pt x="78" y="42"/>
                    <a:pt x="78" y="42"/>
                    <a:pt x="78" y="42"/>
                  </a:cubicBezTo>
                  <a:moveTo>
                    <a:pt x="62" y="42"/>
                  </a:moveTo>
                  <a:cubicBezTo>
                    <a:pt x="60" y="41"/>
                    <a:pt x="60" y="41"/>
                    <a:pt x="60" y="41"/>
                  </a:cubicBezTo>
                  <a:cubicBezTo>
                    <a:pt x="63" y="38"/>
                    <a:pt x="63" y="38"/>
                    <a:pt x="63" y="38"/>
                  </a:cubicBezTo>
                  <a:cubicBezTo>
                    <a:pt x="64" y="40"/>
                    <a:pt x="64" y="40"/>
                    <a:pt x="64" y="40"/>
                  </a:cubicBezTo>
                  <a:cubicBezTo>
                    <a:pt x="62" y="42"/>
                    <a:pt x="62" y="42"/>
                    <a:pt x="62" y="42"/>
                  </a:cubicBezTo>
                  <a:moveTo>
                    <a:pt x="94" y="41"/>
                  </a:moveTo>
                  <a:cubicBezTo>
                    <a:pt x="93" y="40"/>
                    <a:pt x="93" y="40"/>
                    <a:pt x="93" y="40"/>
                  </a:cubicBezTo>
                  <a:cubicBezTo>
                    <a:pt x="94" y="38"/>
                    <a:pt x="94" y="38"/>
                    <a:pt x="94" y="38"/>
                  </a:cubicBezTo>
                  <a:cubicBezTo>
                    <a:pt x="96" y="40"/>
                    <a:pt x="96" y="40"/>
                    <a:pt x="96" y="40"/>
                  </a:cubicBezTo>
                  <a:cubicBezTo>
                    <a:pt x="94" y="41"/>
                    <a:pt x="94" y="41"/>
                    <a:pt x="94" y="41"/>
                  </a:cubicBezTo>
                  <a:moveTo>
                    <a:pt x="82" y="41"/>
                  </a:moveTo>
                  <a:cubicBezTo>
                    <a:pt x="81" y="40"/>
                    <a:pt x="81" y="40"/>
                    <a:pt x="81" y="40"/>
                  </a:cubicBezTo>
                  <a:cubicBezTo>
                    <a:pt x="82" y="38"/>
                    <a:pt x="82" y="38"/>
                    <a:pt x="82" y="38"/>
                  </a:cubicBezTo>
                  <a:cubicBezTo>
                    <a:pt x="84" y="40"/>
                    <a:pt x="84" y="40"/>
                    <a:pt x="84" y="40"/>
                  </a:cubicBezTo>
                  <a:cubicBezTo>
                    <a:pt x="82" y="41"/>
                    <a:pt x="82" y="41"/>
                    <a:pt x="82" y="41"/>
                  </a:cubicBezTo>
                  <a:moveTo>
                    <a:pt x="86" y="41"/>
                  </a:moveTo>
                  <a:cubicBezTo>
                    <a:pt x="85" y="40"/>
                    <a:pt x="85" y="40"/>
                    <a:pt x="85" y="40"/>
                  </a:cubicBezTo>
                  <a:cubicBezTo>
                    <a:pt x="86" y="38"/>
                    <a:pt x="86" y="38"/>
                    <a:pt x="86" y="38"/>
                  </a:cubicBezTo>
                  <a:cubicBezTo>
                    <a:pt x="88" y="40"/>
                    <a:pt x="88" y="40"/>
                    <a:pt x="88" y="40"/>
                  </a:cubicBezTo>
                  <a:cubicBezTo>
                    <a:pt x="86" y="41"/>
                    <a:pt x="86" y="41"/>
                    <a:pt x="86" y="41"/>
                  </a:cubicBezTo>
                  <a:moveTo>
                    <a:pt x="90" y="41"/>
                  </a:moveTo>
                  <a:cubicBezTo>
                    <a:pt x="89" y="40"/>
                    <a:pt x="89" y="40"/>
                    <a:pt x="89" y="40"/>
                  </a:cubicBezTo>
                  <a:cubicBezTo>
                    <a:pt x="90" y="38"/>
                    <a:pt x="90" y="38"/>
                    <a:pt x="90" y="38"/>
                  </a:cubicBezTo>
                  <a:cubicBezTo>
                    <a:pt x="92" y="40"/>
                    <a:pt x="92" y="40"/>
                    <a:pt x="92" y="40"/>
                  </a:cubicBezTo>
                  <a:cubicBezTo>
                    <a:pt x="90" y="41"/>
                    <a:pt x="90" y="41"/>
                    <a:pt x="90" y="41"/>
                  </a:cubicBezTo>
                  <a:moveTo>
                    <a:pt x="102" y="41"/>
                  </a:moveTo>
                  <a:cubicBezTo>
                    <a:pt x="100" y="40"/>
                    <a:pt x="100" y="40"/>
                    <a:pt x="100" y="40"/>
                  </a:cubicBezTo>
                  <a:cubicBezTo>
                    <a:pt x="102" y="38"/>
                    <a:pt x="102" y="38"/>
                    <a:pt x="102" y="38"/>
                  </a:cubicBezTo>
                  <a:cubicBezTo>
                    <a:pt x="104" y="40"/>
                    <a:pt x="104" y="40"/>
                    <a:pt x="104" y="40"/>
                  </a:cubicBezTo>
                  <a:cubicBezTo>
                    <a:pt x="102" y="41"/>
                    <a:pt x="102" y="41"/>
                    <a:pt x="102" y="41"/>
                  </a:cubicBezTo>
                  <a:moveTo>
                    <a:pt x="106" y="41"/>
                  </a:moveTo>
                  <a:cubicBezTo>
                    <a:pt x="104" y="40"/>
                    <a:pt x="104" y="40"/>
                    <a:pt x="104" y="40"/>
                  </a:cubicBezTo>
                  <a:cubicBezTo>
                    <a:pt x="106" y="38"/>
                    <a:pt x="106" y="38"/>
                    <a:pt x="106" y="38"/>
                  </a:cubicBezTo>
                  <a:cubicBezTo>
                    <a:pt x="108" y="39"/>
                    <a:pt x="108" y="39"/>
                    <a:pt x="108" y="39"/>
                  </a:cubicBezTo>
                  <a:cubicBezTo>
                    <a:pt x="106" y="41"/>
                    <a:pt x="106" y="41"/>
                    <a:pt x="106" y="41"/>
                  </a:cubicBezTo>
                  <a:moveTo>
                    <a:pt x="110" y="41"/>
                  </a:moveTo>
                  <a:cubicBezTo>
                    <a:pt x="108" y="39"/>
                    <a:pt x="108" y="39"/>
                    <a:pt x="108" y="39"/>
                  </a:cubicBezTo>
                  <a:cubicBezTo>
                    <a:pt x="110" y="37"/>
                    <a:pt x="110" y="37"/>
                    <a:pt x="110" y="37"/>
                  </a:cubicBezTo>
                  <a:cubicBezTo>
                    <a:pt x="112" y="39"/>
                    <a:pt x="112" y="39"/>
                    <a:pt x="112" y="39"/>
                  </a:cubicBezTo>
                  <a:cubicBezTo>
                    <a:pt x="110" y="41"/>
                    <a:pt x="110" y="41"/>
                    <a:pt x="110" y="41"/>
                  </a:cubicBezTo>
                  <a:moveTo>
                    <a:pt x="67" y="41"/>
                  </a:moveTo>
                  <a:cubicBezTo>
                    <a:pt x="65" y="40"/>
                    <a:pt x="65" y="40"/>
                    <a:pt x="65" y="40"/>
                  </a:cubicBezTo>
                  <a:cubicBezTo>
                    <a:pt x="67" y="37"/>
                    <a:pt x="67" y="37"/>
                    <a:pt x="67" y="37"/>
                  </a:cubicBezTo>
                  <a:cubicBezTo>
                    <a:pt x="69" y="39"/>
                    <a:pt x="69" y="39"/>
                    <a:pt x="69" y="39"/>
                  </a:cubicBezTo>
                  <a:cubicBezTo>
                    <a:pt x="67" y="41"/>
                    <a:pt x="67" y="41"/>
                    <a:pt x="67" y="41"/>
                  </a:cubicBezTo>
                  <a:moveTo>
                    <a:pt x="126" y="42"/>
                  </a:moveTo>
                  <a:cubicBezTo>
                    <a:pt x="124" y="40"/>
                    <a:pt x="124" y="40"/>
                    <a:pt x="124" y="40"/>
                  </a:cubicBezTo>
                  <a:cubicBezTo>
                    <a:pt x="126" y="37"/>
                    <a:pt x="126" y="37"/>
                    <a:pt x="126" y="37"/>
                  </a:cubicBezTo>
                  <a:cubicBezTo>
                    <a:pt x="127" y="38"/>
                    <a:pt x="127" y="38"/>
                    <a:pt x="127" y="38"/>
                  </a:cubicBezTo>
                  <a:cubicBezTo>
                    <a:pt x="127" y="40"/>
                    <a:pt x="126" y="41"/>
                    <a:pt x="126" y="42"/>
                  </a:cubicBezTo>
                  <a:moveTo>
                    <a:pt x="71" y="41"/>
                  </a:moveTo>
                  <a:cubicBezTo>
                    <a:pt x="70" y="39"/>
                    <a:pt x="70" y="39"/>
                    <a:pt x="70" y="39"/>
                  </a:cubicBezTo>
                  <a:cubicBezTo>
                    <a:pt x="72" y="37"/>
                    <a:pt x="72" y="37"/>
                    <a:pt x="72" y="37"/>
                  </a:cubicBezTo>
                  <a:cubicBezTo>
                    <a:pt x="74" y="38"/>
                    <a:pt x="74" y="38"/>
                    <a:pt x="74" y="38"/>
                  </a:cubicBezTo>
                  <a:cubicBezTo>
                    <a:pt x="71" y="41"/>
                    <a:pt x="71" y="41"/>
                    <a:pt x="71" y="41"/>
                  </a:cubicBezTo>
                  <a:moveTo>
                    <a:pt x="114" y="41"/>
                  </a:moveTo>
                  <a:cubicBezTo>
                    <a:pt x="113" y="39"/>
                    <a:pt x="113" y="39"/>
                    <a:pt x="113" y="39"/>
                  </a:cubicBezTo>
                  <a:cubicBezTo>
                    <a:pt x="115" y="37"/>
                    <a:pt x="115" y="37"/>
                    <a:pt x="115" y="37"/>
                  </a:cubicBezTo>
                  <a:cubicBezTo>
                    <a:pt x="117" y="38"/>
                    <a:pt x="117" y="38"/>
                    <a:pt x="117" y="38"/>
                  </a:cubicBezTo>
                  <a:cubicBezTo>
                    <a:pt x="114" y="41"/>
                    <a:pt x="114" y="41"/>
                    <a:pt x="114" y="41"/>
                  </a:cubicBezTo>
                  <a:moveTo>
                    <a:pt x="119" y="40"/>
                  </a:moveTo>
                  <a:cubicBezTo>
                    <a:pt x="117" y="38"/>
                    <a:pt x="117" y="38"/>
                    <a:pt x="117" y="38"/>
                  </a:cubicBezTo>
                  <a:cubicBezTo>
                    <a:pt x="119" y="36"/>
                    <a:pt x="119" y="36"/>
                    <a:pt x="119" y="36"/>
                  </a:cubicBezTo>
                  <a:cubicBezTo>
                    <a:pt x="121" y="38"/>
                    <a:pt x="121" y="38"/>
                    <a:pt x="121" y="38"/>
                  </a:cubicBezTo>
                  <a:cubicBezTo>
                    <a:pt x="119" y="40"/>
                    <a:pt x="119" y="40"/>
                    <a:pt x="119" y="40"/>
                  </a:cubicBezTo>
                  <a:moveTo>
                    <a:pt x="127" y="37"/>
                  </a:moveTo>
                  <a:cubicBezTo>
                    <a:pt x="127" y="37"/>
                    <a:pt x="127" y="37"/>
                    <a:pt x="127" y="37"/>
                  </a:cubicBezTo>
                  <a:cubicBezTo>
                    <a:pt x="127" y="36"/>
                    <a:pt x="127" y="36"/>
                    <a:pt x="127" y="36"/>
                  </a:cubicBezTo>
                  <a:cubicBezTo>
                    <a:pt x="127" y="37"/>
                    <a:pt x="127" y="37"/>
                    <a:pt x="127" y="37"/>
                  </a:cubicBezTo>
                  <a:moveTo>
                    <a:pt x="96" y="39"/>
                  </a:moveTo>
                  <a:cubicBezTo>
                    <a:pt x="94" y="38"/>
                    <a:pt x="94" y="38"/>
                    <a:pt x="94" y="38"/>
                  </a:cubicBezTo>
                  <a:cubicBezTo>
                    <a:pt x="96" y="36"/>
                    <a:pt x="96" y="36"/>
                    <a:pt x="96" y="36"/>
                  </a:cubicBezTo>
                  <a:cubicBezTo>
                    <a:pt x="98" y="38"/>
                    <a:pt x="98" y="38"/>
                    <a:pt x="98" y="38"/>
                  </a:cubicBezTo>
                  <a:cubicBezTo>
                    <a:pt x="96" y="39"/>
                    <a:pt x="96" y="39"/>
                    <a:pt x="96" y="39"/>
                  </a:cubicBezTo>
                  <a:moveTo>
                    <a:pt x="76" y="40"/>
                  </a:moveTo>
                  <a:cubicBezTo>
                    <a:pt x="74" y="38"/>
                    <a:pt x="74" y="38"/>
                    <a:pt x="74" y="38"/>
                  </a:cubicBezTo>
                  <a:cubicBezTo>
                    <a:pt x="76" y="36"/>
                    <a:pt x="76" y="36"/>
                    <a:pt x="76" y="36"/>
                  </a:cubicBezTo>
                  <a:cubicBezTo>
                    <a:pt x="78" y="38"/>
                    <a:pt x="78" y="38"/>
                    <a:pt x="78" y="38"/>
                  </a:cubicBezTo>
                  <a:cubicBezTo>
                    <a:pt x="76" y="40"/>
                    <a:pt x="76" y="40"/>
                    <a:pt x="76" y="40"/>
                  </a:cubicBezTo>
                  <a:moveTo>
                    <a:pt x="80" y="39"/>
                  </a:moveTo>
                  <a:cubicBezTo>
                    <a:pt x="79" y="38"/>
                    <a:pt x="79" y="38"/>
                    <a:pt x="79" y="38"/>
                  </a:cubicBezTo>
                  <a:cubicBezTo>
                    <a:pt x="80" y="36"/>
                    <a:pt x="80" y="36"/>
                    <a:pt x="80" y="36"/>
                  </a:cubicBezTo>
                  <a:cubicBezTo>
                    <a:pt x="82" y="38"/>
                    <a:pt x="82" y="38"/>
                    <a:pt x="82" y="38"/>
                  </a:cubicBezTo>
                  <a:cubicBezTo>
                    <a:pt x="80" y="39"/>
                    <a:pt x="80" y="39"/>
                    <a:pt x="80" y="39"/>
                  </a:cubicBezTo>
                  <a:moveTo>
                    <a:pt x="92" y="39"/>
                  </a:moveTo>
                  <a:cubicBezTo>
                    <a:pt x="91" y="38"/>
                    <a:pt x="91" y="38"/>
                    <a:pt x="91" y="38"/>
                  </a:cubicBezTo>
                  <a:cubicBezTo>
                    <a:pt x="92" y="36"/>
                    <a:pt x="92" y="36"/>
                    <a:pt x="92" y="36"/>
                  </a:cubicBezTo>
                  <a:cubicBezTo>
                    <a:pt x="94" y="38"/>
                    <a:pt x="94" y="38"/>
                    <a:pt x="94" y="38"/>
                  </a:cubicBezTo>
                  <a:cubicBezTo>
                    <a:pt x="92" y="39"/>
                    <a:pt x="92" y="39"/>
                    <a:pt x="92" y="39"/>
                  </a:cubicBezTo>
                  <a:moveTo>
                    <a:pt x="84" y="39"/>
                  </a:moveTo>
                  <a:cubicBezTo>
                    <a:pt x="83" y="38"/>
                    <a:pt x="83" y="38"/>
                    <a:pt x="83" y="38"/>
                  </a:cubicBezTo>
                  <a:cubicBezTo>
                    <a:pt x="84" y="36"/>
                    <a:pt x="84" y="36"/>
                    <a:pt x="84" y="36"/>
                  </a:cubicBezTo>
                  <a:cubicBezTo>
                    <a:pt x="86" y="38"/>
                    <a:pt x="86" y="38"/>
                    <a:pt x="86" y="38"/>
                  </a:cubicBezTo>
                  <a:cubicBezTo>
                    <a:pt x="84" y="39"/>
                    <a:pt x="84" y="39"/>
                    <a:pt x="84" y="39"/>
                  </a:cubicBezTo>
                  <a:moveTo>
                    <a:pt x="88" y="39"/>
                  </a:moveTo>
                  <a:cubicBezTo>
                    <a:pt x="87" y="38"/>
                    <a:pt x="87" y="38"/>
                    <a:pt x="87" y="38"/>
                  </a:cubicBezTo>
                  <a:cubicBezTo>
                    <a:pt x="88" y="36"/>
                    <a:pt x="88" y="36"/>
                    <a:pt x="88" y="36"/>
                  </a:cubicBezTo>
                  <a:cubicBezTo>
                    <a:pt x="90" y="38"/>
                    <a:pt x="90" y="38"/>
                    <a:pt x="90" y="38"/>
                  </a:cubicBezTo>
                  <a:cubicBezTo>
                    <a:pt x="88" y="39"/>
                    <a:pt x="88" y="39"/>
                    <a:pt x="88" y="39"/>
                  </a:cubicBezTo>
                  <a:moveTo>
                    <a:pt x="100" y="39"/>
                  </a:moveTo>
                  <a:cubicBezTo>
                    <a:pt x="98" y="38"/>
                    <a:pt x="98" y="38"/>
                    <a:pt x="98" y="38"/>
                  </a:cubicBezTo>
                  <a:cubicBezTo>
                    <a:pt x="100" y="36"/>
                    <a:pt x="100" y="36"/>
                    <a:pt x="100" y="36"/>
                  </a:cubicBezTo>
                  <a:cubicBezTo>
                    <a:pt x="102" y="38"/>
                    <a:pt x="102" y="38"/>
                    <a:pt x="102" y="38"/>
                  </a:cubicBezTo>
                  <a:cubicBezTo>
                    <a:pt x="100" y="39"/>
                    <a:pt x="100" y="39"/>
                    <a:pt x="100" y="39"/>
                  </a:cubicBezTo>
                  <a:moveTo>
                    <a:pt x="104" y="39"/>
                  </a:moveTo>
                  <a:cubicBezTo>
                    <a:pt x="102" y="38"/>
                    <a:pt x="102" y="38"/>
                    <a:pt x="102" y="38"/>
                  </a:cubicBezTo>
                  <a:cubicBezTo>
                    <a:pt x="104" y="36"/>
                    <a:pt x="104" y="36"/>
                    <a:pt x="104" y="36"/>
                  </a:cubicBezTo>
                  <a:cubicBezTo>
                    <a:pt x="106" y="38"/>
                    <a:pt x="106" y="38"/>
                    <a:pt x="106" y="38"/>
                  </a:cubicBezTo>
                  <a:cubicBezTo>
                    <a:pt x="104" y="39"/>
                    <a:pt x="104" y="39"/>
                    <a:pt x="104" y="39"/>
                  </a:cubicBezTo>
                  <a:moveTo>
                    <a:pt x="108" y="39"/>
                  </a:moveTo>
                  <a:cubicBezTo>
                    <a:pt x="106" y="38"/>
                    <a:pt x="106" y="38"/>
                    <a:pt x="106" y="38"/>
                  </a:cubicBezTo>
                  <a:cubicBezTo>
                    <a:pt x="108" y="36"/>
                    <a:pt x="108" y="36"/>
                    <a:pt x="108" y="36"/>
                  </a:cubicBezTo>
                  <a:cubicBezTo>
                    <a:pt x="110" y="37"/>
                    <a:pt x="110" y="37"/>
                    <a:pt x="110" y="37"/>
                  </a:cubicBezTo>
                  <a:cubicBezTo>
                    <a:pt x="108" y="39"/>
                    <a:pt x="108" y="39"/>
                    <a:pt x="108" y="39"/>
                  </a:cubicBezTo>
                  <a:moveTo>
                    <a:pt x="65" y="39"/>
                  </a:moveTo>
                  <a:cubicBezTo>
                    <a:pt x="63" y="38"/>
                    <a:pt x="63" y="38"/>
                    <a:pt x="63" y="38"/>
                  </a:cubicBezTo>
                  <a:cubicBezTo>
                    <a:pt x="65" y="35"/>
                    <a:pt x="65" y="35"/>
                    <a:pt x="65" y="35"/>
                  </a:cubicBezTo>
                  <a:cubicBezTo>
                    <a:pt x="67" y="37"/>
                    <a:pt x="67" y="37"/>
                    <a:pt x="67" y="37"/>
                  </a:cubicBezTo>
                  <a:cubicBezTo>
                    <a:pt x="65" y="39"/>
                    <a:pt x="65" y="39"/>
                    <a:pt x="65" y="39"/>
                  </a:cubicBezTo>
                  <a:moveTo>
                    <a:pt x="123" y="40"/>
                  </a:moveTo>
                  <a:cubicBezTo>
                    <a:pt x="122" y="38"/>
                    <a:pt x="122" y="38"/>
                    <a:pt x="122" y="38"/>
                  </a:cubicBezTo>
                  <a:cubicBezTo>
                    <a:pt x="124" y="35"/>
                    <a:pt x="124" y="35"/>
                    <a:pt x="124" y="35"/>
                  </a:cubicBezTo>
                  <a:cubicBezTo>
                    <a:pt x="126" y="37"/>
                    <a:pt x="126" y="37"/>
                    <a:pt x="126" y="37"/>
                  </a:cubicBezTo>
                  <a:cubicBezTo>
                    <a:pt x="123" y="40"/>
                    <a:pt x="123" y="40"/>
                    <a:pt x="123" y="40"/>
                  </a:cubicBezTo>
                  <a:moveTo>
                    <a:pt x="60" y="40"/>
                  </a:moveTo>
                  <a:cubicBezTo>
                    <a:pt x="58" y="38"/>
                    <a:pt x="58" y="38"/>
                    <a:pt x="58" y="38"/>
                  </a:cubicBezTo>
                  <a:cubicBezTo>
                    <a:pt x="58" y="38"/>
                    <a:pt x="58" y="38"/>
                    <a:pt x="58" y="38"/>
                  </a:cubicBezTo>
                  <a:cubicBezTo>
                    <a:pt x="58" y="37"/>
                    <a:pt x="59" y="36"/>
                    <a:pt x="59" y="35"/>
                  </a:cubicBezTo>
                  <a:cubicBezTo>
                    <a:pt x="62" y="38"/>
                    <a:pt x="62" y="38"/>
                    <a:pt x="62" y="38"/>
                  </a:cubicBezTo>
                  <a:cubicBezTo>
                    <a:pt x="60" y="40"/>
                    <a:pt x="60" y="40"/>
                    <a:pt x="60" y="40"/>
                  </a:cubicBezTo>
                  <a:moveTo>
                    <a:pt x="69" y="39"/>
                  </a:moveTo>
                  <a:cubicBezTo>
                    <a:pt x="68" y="37"/>
                    <a:pt x="68" y="37"/>
                    <a:pt x="68" y="37"/>
                  </a:cubicBezTo>
                  <a:cubicBezTo>
                    <a:pt x="70" y="35"/>
                    <a:pt x="70" y="35"/>
                    <a:pt x="70" y="35"/>
                  </a:cubicBezTo>
                  <a:cubicBezTo>
                    <a:pt x="72" y="36"/>
                    <a:pt x="72" y="36"/>
                    <a:pt x="72" y="36"/>
                  </a:cubicBezTo>
                  <a:cubicBezTo>
                    <a:pt x="69" y="39"/>
                    <a:pt x="69" y="39"/>
                    <a:pt x="69" y="39"/>
                  </a:cubicBezTo>
                  <a:moveTo>
                    <a:pt x="112" y="39"/>
                  </a:moveTo>
                  <a:cubicBezTo>
                    <a:pt x="111" y="37"/>
                    <a:pt x="111" y="37"/>
                    <a:pt x="111" y="37"/>
                  </a:cubicBezTo>
                  <a:cubicBezTo>
                    <a:pt x="113" y="35"/>
                    <a:pt x="113" y="35"/>
                    <a:pt x="113" y="35"/>
                  </a:cubicBezTo>
                  <a:cubicBezTo>
                    <a:pt x="115" y="36"/>
                    <a:pt x="115" y="36"/>
                    <a:pt x="115" y="36"/>
                  </a:cubicBezTo>
                  <a:cubicBezTo>
                    <a:pt x="112" y="39"/>
                    <a:pt x="112" y="39"/>
                    <a:pt x="112" y="39"/>
                  </a:cubicBezTo>
                  <a:moveTo>
                    <a:pt x="117" y="38"/>
                  </a:moveTo>
                  <a:cubicBezTo>
                    <a:pt x="116" y="36"/>
                    <a:pt x="116" y="36"/>
                    <a:pt x="116" y="36"/>
                  </a:cubicBezTo>
                  <a:cubicBezTo>
                    <a:pt x="117" y="34"/>
                    <a:pt x="117" y="34"/>
                    <a:pt x="117" y="34"/>
                  </a:cubicBezTo>
                  <a:cubicBezTo>
                    <a:pt x="119" y="36"/>
                    <a:pt x="119" y="36"/>
                    <a:pt x="119" y="36"/>
                  </a:cubicBezTo>
                  <a:cubicBezTo>
                    <a:pt x="117" y="38"/>
                    <a:pt x="117" y="38"/>
                    <a:pt x="117" y="38"/>
                  </a:cubicBezTo>
                  <a:moveTo>
                    <a:pt x="94" y="37"/>
                  </a:moveTo>
                  <a:cubicBezTo>
                    <a:pt x="92" y="36"/>
                    <a:pt x="92" y="36"/>
                    <a:pt x="92" y="36"/>
                  </a:cubicBezTo>
                  <a:cubicBezTo>
                    <a:pt x="94" y="34"/>
                    <a:pt x="94" y="34"/>
                    <a:pt x="94" y="34"/>
                  </a:cubicBezTo>
                  <a:cubicBezTo>
                    <a:pt x="96" y="36"/>
                    <a:pt x="96" y="36"/>
                    <a:pt x="96" y="36"/>
                  </a:cubicBezTo>
                  <a:cubicBezTo>
                    <a:pt x="94" y="37"/>
                    <a:pt x="94" y="37"/>
                    <a:pt x="94" y="37"/>
                  </a:cubicBezTo>
                  <a:moveTo>
                    <a:pt x="74" y="38"/>
                  </a:moveTo>
                  <a:cubicBezTo>
                    <a:pt x="72" y="36"/>
                    <a:pt x="72" y="36"/>
                    <a:pt x="72" y="36"/>
                  </a:cubicBezTo>
                  <a:cubicBezTo>
                    <a:pt x="74" y="34"/>
                    <a:pt x="74" y="34"/>
                    <a:pt x="74" y="34"/>
                  </a:cubicBezTo>
                  <a:cubicBezTo>
                    <a:pt x="76" y="36"/>
                    <a:pt x="76" y="36"/>
                    <a:pt x="76" y="36"/>
                  </a:cubicBezTo>
                  <a:cubicBezTo>
                    <a:pt x="74" y="38"/>
                    <a:pt x="74" y="38"/>
                    <a:pt x="74" y="38"/>
                  </a:cubicBezTo>
                  <a:moveTo>
                    <a:pt x="90" y="37"/>
                  </a:moveTo>
                  <a:cubicBezTo>
                    <a:pt x="89" y="36"/>
                    <a:pt x="89" y="36"/>
                    <a:pt x="89" y="36"/>
                  </a:cubicBezTo>
                  <a:cubicBezTo>
                    <a:pt x="90" y="34"/>
                    <a:pt x="90" y="34"/>
                    <a:pt x="90" y="34"/>
                  </a:cubicBezTo>
                  <a:cubicBezTo>
                    <a:pt x="92" y="36"/>
                    <a:pt x="92" y="36"/>
                    <a:pt x="92" y="36"/>
                  </a:cubicBezTo>
                  <a:cubicBezTo>
                    <a:pt x="90" y="37"/>
                    <a:pt x="90" y="37"/>
                    <a:pt x="90" y="37"/>
                  </a:cubicBezTo>
                  <a:moveTo>
                    <a:pt x="78" y="37"/>
                  </a:moveTo>
                  <a:cubicBezTo>
                    <a:pt x="77" y="36"/>
                    <a:pt x="77" y="36"/>
                    <a:pt x="77" y="36"/>
                  </a:cubicBezTo>
                  <a:cubicBezTo>
                    <a:pt x="78" y="34"/>
                    <a:pt x="78" y="34"/>
                    <a:pt x="78" y="34"/>
                  </a:cubicBezTo>
                  <a:cubicBezTo>
                    <a:pt x="80" y="36"/>
                    <a:pt x="80" y="36"/>
                    <a:pt x="80" y="36"/>
                  </a:cubicBezTo>
                  <a:cubicBezTo>
                    <a:pt x="78" y="37"/>
                    <a:pt x="78" y="37"/>
                    <a:pt x="78" y="37"/>
                  </a:cubicBezTo>
                  <a:moveTo>
                    <a:pt x="82" y="37"/>
                  </a:moveTo>
                  <a:cubicBezTo>
                    <a:pt x="81" y="36"/>
                    <a:pt x="81" y="36"/>
                    <a:pt x="81" y="36"/>
                  </a:cubicBezTo>
                  <a:cubicBezTo>
                    <a:pt x="82" y="34"/>
                    <a:pt x="82" y="34"/>
                    <a:pt x="82" y="34"/>
                  </a:cubicBezTo>
                  <a:cubicBezTo>
                    <a:pt x="84" y="36"/>
                    <a:pt x="84" y="36"/>
                    <a:pt x="84" y="36"/>
                  </a:cubicBezTo>
                  <a:cubicBezTo>
                    <a:pt x="82" y="37"/>
                    <a:pt x="82" y="37"/>
                    <a:pt x="82" y="37"/>
                  </a:cubicBezTo>
                  <a:moveTo>
                    <a:pt x="86" y="37"/>
                  </a:moveTo>
                  <a:cubicBezTo>
                    <a:pt x="85" y="36"/>
                    <a:pt x="85" y="36"/>
                    <a:pt x="85" y="36"/>
                  </a:cubicBezTo>
                  <a:cubicBezTo>
                    <a:pt x="86" y="34"/>
                    <a:pt x="86" y="34"/>
                    <a:pt x="86" y="34"/>
                  </a:cubicBezTo>
                  <a:cubicBezTo>
                    <a:pt x="88" y="36"/>
                    <a:pt x="88" y="36"/>
                    <a:pt x="88" y="36"/>
                  </a:cubicBezTo>
                  <a:cubicBezTo>
                    <a:pt x="86" y="37"/>
                    <a:pt x="86" y="37"/>
                    <a:pt x="86" y="37"/>
                  </a:cubicBezTo>
                  <a:moveTo>
                    <a:pt x="98" y="38"/>
                  </a:moveTo>
                  <a:cubicBezTo>
                    <a:pt x="96" y="36"/>
                    <a:pt x="96" y="36"/>
                    <a:pt x="96" y="36"/>
                  </a:cubicBezTo>
                  <a:cubicBezTo>
                    <a:pt x="98" y="34"/>
                    <a:pt x="98" y="34"/>
                    <a:pt x="98" y="34"/>
                  </a:cubicBezTo>
                  <a:cubicBezTo>
                    <a:pt x="100" y="36"/>
                    <a:pt x="100" y="36"/>
                    <a:pt x="100" y="36"/>
                  </a:cubicBezTo>
                  <a:cubicBezTo>
                    <a:pt x="98" y="38"/>
                    <a:pt x="98" y="38"/>
                    <a:pt x="98" y="38"/>
                  </a:cubicBezTo>
                  <a:moveTo>
                    <a:pt x="102" y="37"/>
                  </a:moveTo>
                  <a:cubicBezTo>
                    <a:pt x="100" y="36"/>
                    <a:pt x="100" y="36"/>
                    <a:pt x="100" y="36"/>
                  </a:cubicBezTo>
                  <a:cubicBezTo>
                    <a:pt x="102" y="34"/>
                    <a:pt x="102" y="34"/>
                    <a:pt x="102" y="34"/>
                  </a:cubicBezTo>
                  <a:cubicBezTo>
                    <a:pt x="104" y="36"/>
                    <a:pt x="104" y="36"/>
                    <a:pt x="104" y="36"/>
                  </a:cubicBezTo>
                  <a:cubicBezTo>
                    <a:pt x="102" y="37"/>
                    <a:pt x="102" y="37"/>
                    <a:pt x="102" y="37"/>
                  </a:cubicBezTo>
                  <a:moveTo>
                    <a:pt x="106" y="37"/>
                  </a:moveTo>
                  <a:cubicBezTo>
                    <a:pt x="104" y="36"/>
                    <a:pt x="104" y="36"/>
                    <a:pt x="104" y="36"/>
                  </a:cubicBezTo>
                  <a:cubicBezTo>
                    <a:pt x="106" y="34"/>
                    <a:pt x="106" y="34"/>
                    <a:pt x="106" y="34"/>
                  </a:cubicBezTo>
                  <a:cubicBezTo>
                    <a:pt x="108" y="35"/>
                    <a:pt x="108" y="35"/>
                    <a:pt x="108" y="35"/>
                  </a:cubicBezTo>
                  <a:cubicBezTo>
                    <a:pt x="106" y="37"/>
                    <a:pt x="106" y="37"/>
                    <a:pt x="106" y="37"/>
                  </a:cubicBezTo>
                  <a:moveTo>
                    <a:pt x="121" y="38"/>
                  </a:moveTo>
                  <a:cubicBezTo>
                    <a:pt x="120" y="36"/>
                    <a:pt x="120" y="36"/>
                    <a:pt x="120" y="36"/>
                  </a:cubicBezTo>
                  <a:cubicBezTo>
                    <a:pt x="122" y="33"/>
                    <a:pt x="122" y="33"/>
                    <a:pt x="122" y="33"/>
                  </a:cubicBezTo>
                  <a:cubicBezTo>
                    <a:pt x="124" y="35"/>
                    <a:pt x="124" y="35"/>
                    <a:pt x="124" y="35"/>
                  </a:cubicBezTo>
                  <a:cubicBezTo>
                    <a:pt x="121" y="38"/>
                    <a:pt x="121" y="38"/>
                    <a:pt x="121" y="38"/>
                  </a:cubicBezTo>
                  <a:moveTo>
                    <a:pt x="67" y="37"/>
                  </a:moveTo>
                  <a:cubicBezTo>
                    <a:pt x="66" y="35"/>
                    <a:pt x="66" y="35"/>
                    <a:pt x="66" y="35"/>
                  </a:cubicBezTo>
                  <a:cubicBezTo>
                    <a:pt x="68" y="33"/>
                    <a:pt x="68" y="33"/>
                    <a:pt x="68" y="33"/>
                  </a:cubicBezTo>
                  <a:cubicBezTo>
                    <a:pt x="70" y="34"/>
                    <a:pt x="70" y="34"/>
                    <a:pt x="70" y="34"/>
                  </a:cubicBezTo>
                  <a:cubicBezTo>
                    <a:pt x="67" y="37"/>
                    <a:pt x="67" y="37"/>
                    <a:pt x="67" y="37"/>
                  </a:cubicBezTo>
                  <a:moveTo>
                    <a:pt x="110" y="37"/>
                  </a:moveTo>
                  <a:cubicBezTo>
                    <a:pt x="109" y="35"/>
                    <a:pt x="109" y="35"/>
                    <a:pt x="109" y="35"/>
                  </a:cubicBezTo>
                  <a:cubicBezTo>
                    <a:pt x="111" y="33"/>
                    <a:pt x="111" y="33"/>
                    <a:pt x="111" y="33"/>
                  </a:cubicBezTo>
                  <a:cubicBezTo>
                    <a:pt x="113" y="34"/>
                    <a:pt x="113" y="34"/>
                    <a:pt x="113" y="34"/>
                  </a:cubicBezTo>
                  <a:cubicBezTo>
                    <a:pt x="110" y="37"/>
                    <a:pt x="110" y="37"/>
                    <a:pt x="110" y="37"/>
                  </a:cubicBezTo>
                  <a:moveTo>
                    <a:pt x="115" y="36"/>
                  </a:moveTo>
                  <a:cubicBezTo>
                    <a:pt x="114" y="34"/>
                    <a:pt x="114" y="34"/>
                    <a:pt x="114" y="34"/>
                  </a:cubicBezTo>
                  <a:cubicBezTo>
                    <a:pt x="116" y="32"/>
                    <a:pt x="116" y="32"/>
                    <a:pt x="116" y="32"/>
                  </a:cubicBezTo>
                  <a:cubicBezTo>
                    <a:pt x="117" y="34"/>
                    <a:pt x="117" y="34"/>
                    <a:pt x="117" y="34"/>
                  </a:cubicBezTo>
                  <a:cubicBezTo>
                    <a:pt x="115" y="36"/>
                    <a:pt x="115" y="36"/>
                    <a:pt x="115" y="36"/>
                  </a:cubicBezTo>
                  <a:moveTo>
                    <a:pt x="92" y="35"/>
                  </a:moveTo>
                  <a:cubicBezTo>
                    <a:pt x="91" y="34"/>
                    <a:pt x="91" y="34"/>
                    <a:pt x="91" y="34"/>
                  </a:cubicBezTo>
                  <a:cubicBezTo>
                    <a:pt x="92" y="32"/>
                    <a:pt x="92" y="32"/>
                    <a:pt x="92" y="32"/>
                  </a:cubicBezTo>
                  <a:cubicBezTo>
                    <a:pt x="94" y="34"/>
                    <a:pt x="94" y="34"/>
                    <a:pt x="94" y="34"/>
                  </a:cubicBezTo>
                  <a:cubicBezTo>
                    <a:pt x="92" y="35"/>
                    <a:pt x="92" y="35"/>
                    <a:pt x="92" y="35"/>
                  </a:cubicBezTo>
                  <a:moveTo>
                    <a:pt x="72" y="36"/>
                  </a:moveTo>
                  <a:cubicBezTo>
                    <a:pt x="70" y="34"/>
                    <a:pt x="70" y="34"/>
                    <a:pt x="70" y="34"/>
                  </a:cubicBezTo>
                  <a:cubicBezTo>
                    <a:pt x="72" y="32"/>
                    <a:pt x="72" y="32"/>
                    <a:pt x="72" y="32"/>
                  </a:cubicBezTo>
                  <a:cubicBezTo>
                    <a:pt x="74" y="34"/>
                    <a:pt x="74" y="34"/>
                    <a:pt x="74" y="34"/>
                  </a:cubicBezTo>
                  <a:cubicBezTo>
                    <a:pt x="72" y="36"/>
                    <a:pt x="72" y="36"/>
                    <a:pt x="72" y="36"/>
                  </a:cubicBezTo>
                  <a:moveTo>
                    <a:pt x="76" y="36"/>
                  </a:moveTo>
                  <a:cubicBezTo>
                    <a:pt x="75" y="34"/>
                    <a:pt x="75" y="34"/>
                    <a:pt x="75" y="34"/>
                  </a:cubicBezTo>
                  <a:cubicBezTo>
                    <a:pt x="76" y="32"/>
                    <a:pt x="76" y="32"/>
                    <a:pt x="76" y="32"/>
                  </a:cubicBezTo>
                  <a:cubicBezTo>
                    <a:pt x="78" y="34"/>
                    <a:pt x="78" y="34"/>
                    <a:pt x="78" y="34"/>
                  </a:cubicBezTo>
                  <a:cubicBezTo>
                    <a:pt x="76" y="36"/>
                    <a:pt x="76" y="36"/>
                    <a:pt x="76" y="36"/>
                  </a:cubicBezTo>
                  <a:moveTo>
                    <a:pt x="88" y="35"/>
                  </a:moveTo>
                  <a:cubicBezTo>
                    <a:pt x="87" y="34"/>
                    <a:pt x="87" y="34"/>
                    <a:pt x="87" y="34"/>
                  </a:cubicBezTo>
                  <a:cubicBezTo>
                    <a:pt x="88" y="32"/>
                    <a:pt x="88" y="32"/>
                    <a:pt x="88" y="32"/>
                  </a:cubicBezTo>
                  <a:cubicBezTo>
                    <a:pt x="90" y="34"/>
                    <a:pt x="90" y="34"/>
                    <a:pt x="90" y="34"/>
                  </a:cubicBezTo>
                  <a:cubicBezTo>
                    <a:pt x="88" y="35"/>
                    <a:pt x="88" y="35"/>
                    <a:pt x="88" y="35"/>
                  </a:cubicBezTo>
                  <a:moveTo>
                    <a:pt x="80" y="35"/>
                  </a:moveTo>
                  <a:cubicBezTo>
                    <a:pt x="79" y="34"/>
                    <a:pt x="79" y="34"/>
                    <a:pt x="79" y="34"/>
                  </a:cubicBezTo>
                  <a:cubicBezTo>
                    <a:pt x="80" y="32"/>
                    <a:pt x="80" y="32"/>
                    <a:pt x="80" y="32"/>
                  </a:cubicBezTo>
                  <a:cubicBezTo>
                    <a:pt x="82" y="34"/>
                    <a:pt x="82" y="34"/>
                    <a:pt x="82" y="34"/>
                  </a:cubicBezTo>
                  <a:cubicBezTo>
                    <a:pt x="80" y="35"/>
                    <a:pt x="80" y="35"/>
                    <a:pt x="80" y="35"/>
                  </a:cubicBezTo>
                  <a:moveTo>
                    <a:pt x="84" y="35"/>
                  </a:moveTo>
                  <a:cubicBezTo>
                    <a:pt x="83" y="34"/>
                    <a:pt x="83" y="34"/>
                    <a:pt x="83" y="34"/>
                  </a:cubicBezTo>
                  <a:cubicBezTo>
                    <a:pt x="84" y="32"/>
                    <a:pt x="84" y="32"/>
                    <a:pt x="84" y="32"/>
                  </a:cubicBezTo>
                  <a:cubicBezTo>
                    <a:pt x="86" y="34"/>
                    <a:pt x="86" y="34"/>
                    <a:pt x="86" y="34"/>
                  </a:cubicBezTo>
                  <a:cubicBezTo>
                    <a:pt x="84" y="35"/>
                    <a:pt x="84" y="35"/>
                    <a:pt x="84" y="35"/>
                  </a:cubicBezTo>
                  <a:moveTo>
                    <a:pt x="126" y="36"/>
                  </a:moveTo>
                  <a:cubicBezTo>
                    <a:pt x="125" y="35"/>
                    <a:pt x="125" y="35"/>
                    <a:pt x="125" y="35"/>
                  </a:cubicBezTo>
                  <a:cubicBezTo>
                    <a:pt x="128" y="32"/>
                    <a:pt x="128" y="32"/>
                    <a:pt x="128" y="32"/>
                  </a:cubicBezTo>
                  <a:cubicBezTo>
                    <a:pt x="128" y="32"/>
                    <a:pt x="128" y="32"/>
                    <a:pt x="128" y="32"/>
                  </a:cubicBezTo>
                  <a:cubicBezTo>
                    <a:pt x="128" y="33"/>
                    <a:pt x="128" y="34"/>
                    <a:pt x="127" y="35"/>
                  </a:cubicBezTo>
                  <a:cubicBezTo>
                    <a:pt x="126" y="36"/>
                    <a:pt x="126" y="36"/>
                    <a:pt x="126" y="36"/>
                  </a:cubicBezTo>
                  <a:moveTo>
                    <a:pt x="96" y="36"/>
                  </a:moveTo>
                  <a:cubicBezTo>
                    <a:pt x="94" y="34"/>
                    <a:pt x="94" y="34"/>
                    <a:pt x="94" y="34"/>
                  </a:cubicBezTo>
                  <a:cubicBezTo>
                    <a:pt x="96" y="32"/>
                    <a:pt x="96" y="32"/>
                    <a:pt x="96" y="32"/>
                  </a:cubicBezTo>
                  <a:cubicBezTo>
                    <a:pt x="98" y="34"/>
                    <a:pt x="98" y="34"/>
                    <a:pt x="98" y="34"/>
                  </a:cubicBezTo>
                  <a:cubicBezTo>
                    <a:pt x="96" y="36"/>
                    <a:pt x="96" y="36"/>
                    <a:pt x="96" y="36"/>
                  </a:cubicBezTo>
                  <a:moveTo>
                    <a:pt x="100" y="35"/>
                  </a:moveTo>
                  <a:cubicBezTo>
                    <a:pt x="99" y="34"/>
                    <a:pt x="99" y="34"/>
                    <a:pt x="99" y="34"/>
                  </a:cubicBezTo>
                  <a:cubicBezTo>
                    <a:pt x="100" y="32"/>
                    <a:pt x="100" y="32"/>
                    <a:pt x="100" y="32"/>
                  </a:cubicBezTo>
                  <a:cubicBezTo>
                    <a:pt x="102" y="34"/>
                    <a:pt x="102" y="34"/>
                    <a:pt x="102" y="34"/>
                  </a:cubicBezTo>
                  <a:cubicBezTo>
                    <a:pt x="100" y="35"/>
                    <a:pt x="100" y="35"/>
                    <a:pt x="100" y="35"/>
                  </a:cubicBezTo>
                  <a:moveTo>
                    <a:pt x="104" y="35"/>
                  </a:moveTo>
                  <a:cubicBezTo>
                    <a:pt x="103" y="34"/>
                    <a:pt x="103" y="34"/>
                    <a:pt x="103" y="34"/>
                  </a:cubicBezTo>
                  <a:cubicBezTo>
                    <a:pt x="105" y="32"/>
                    <a:pt x="105" y="32"/>
                    <a:pt x="105" y="32"/>
                  </a:cubicBezTo>
                  <a:cubicBezTo>
                    <a:pt x="106" y="33"/>
                    <a:pt x="106" y="33"/>
                    <a:pt x="106" y="33"/>
                  </a:cubicBezTo>
                  <a:cubicBezTo>
                    <a:pt x="104" y="35"/>
                    <a:pt x="104" y="35"/>
                    <a:pt x="104" y="35"/>
                  </a:cubicBezTo>
                  <a:moveTo>
                    <a:pt x="119" y="36"/>
                  </a:moveTo>
                  <a:cubicBezTo>
                    <a:pt x="118" y="34"/>
                    <a:pt x="118" y="34"/>
                    <a:pt x="118" y="34"/>
                  </a:cubicBezTo>
                  <a:cubicBezTo>
                    <a:pt x="121" y="31"/>
                    <a:pt x="121" y="31"/>
                    <a:pt x="121" y="31"/>
                  </a:cubicBezTo>
                  <a:cubicBezTo>
                    <a:pt x="122" y="33"/>
                    <a:pt x="122" y="33"/>
                    <a:pt x="122" y="33"/>
                  </a:cubicBezTo>
                  <a:cubicBezTo>
                    <a:pt x="119" y="36"/>
                    <a:pt x="119" y="36"/>
                    <a:pt x="119" y="36"/>
                  </a:cubicBezTo>
                  <a:moveTo>
                    <a:pt x="63" y="37"/>
                  </a:moveTo>
                  <a:cubicBezTo>
                    <a:pt x="60" y="34"/>
                    <a:pt x="60" y="34"/>
                    <a:pt x="60" y="34"/>
                  </a:cubicBezTo>
                  <a:cubicBezTo>
                    <a:pt x="60" y="33"/>
                    <a:pt x="61" y="32"/>
                    <a:pt x="61" y="31"/>
                  </a:cubicBezTo>
                  <a:cubicBezTo>
                    <a:pt x="65" y="35"/>
                    <a:pt x="65" y="35"/>
                    <a:pt x="65" y="35"/>
                  </a:cubicBezTo>
                  <a:cubicBezTo>
                    <a:pt x="63" y="37"/>
                    <a:pt x="63" y="37"/>
                    <a:pt x="63" y="37"/>
                  </a:cubicBezTo>
                  <a:moveTo>
                    <a:pt x="108" y="35"/>
                  </a:moveTo>
                  <a:cubicBezTo>
                    <a:pt x="107" y="33"/>
                    <a:pt x="107" y="33"/>
                    <a:pt x="107" y="33"/>
                  </a:cubicBezTo>
                  <a:cubicBezTo>
                    <a:pt x="109" y="31"/>
                    <a:pt x="109" y="31"/>
                    <a:pt x="109" y="31"/>
                  </a:cubicBezTo>
                  <a:cubicBezTo>
                    <a:pt x="111" y="32"/>
                    <a:pt x="111" y="32"/>
                    <a:pt x="111" y="32"/>
                  </a:cubicBezTo>
                  <a:cubicBezTo>
                    <a:pt x="108" y="35"/>
                    <a:pt x="108" y="35"/>
                    <a:pt x="108" y="35"/>
                  </a:cubicBezTo>
                  <a:moveTo>
                    <a:pt x="113" y="34"/>
                  </a:moveTo>
                  <a:cubicBezTo>
                    <a:pt x="112" y="32"/>
                    <a:pt x="112" y="32"/>
                    <a:pt x="112" y="32"/>
                  </a:cubicBezTo>
                  <a:cubicBezTo>
                    <a:pt x="114" y="30"/>
                    <a:pt x="114" y="30"/>
                    <a:pt x="114" y="30"/>
                  </a:cubicBezTo>
                  <a:cubicBezTo>
                    <a:pt x="115" y="32"/>
                    <a:pt x="115" y="32"/>
                    <a:pt x="115" y="32"/>
                  </a:cubicBezTo>
                  <a:cubicBezTo>
                    <a:pt x="113" y="34"/>
                    <a:pt x="113" y="34"/>
                    <a:pt x="113" y="34"/>
                  </a:cubicBezTo>
                  <a:moveTo>
                    <a:pt x="90" y="34"/>
                  </a:moveTo>
                  <a:cubicBezTo>
                    <a:pt x="89" y="32"/>
                    <a:pt x="89" y="32"/>
                    <a:pt x="89" y="32"/>
                  </a:cubicBezTo>
                  <a:cubicBezTo>
                    <a:pt x="90" y="30"/>
                    <a:pt x="90" y="30"/>
                    <a:pt x="90" y="30"/>
                  </a:cubicBezTo>
                  <a:cubicBezTo>
                    <a:pt x="92" y="32"/>
                    <a:pt x="92" y="32"/>
                    <a:pt x="92" y="32"/>
                  </a:cubicBezTo>
                  <a:cubicBezTo>
                    <a:pt x="90" y="34"/>
                    <a:pt x="90" y="34"/>
                    <a:pt x="90" y="34"/>
                  </a:cubicBezTo>
                  <a:moveTo>
                    <a:pt x="70" y="34"/>
                  </a:moveTo>
                  <a:cubicBezTo>
                    <a:pt x="68" y="32"/>
                    <a:pt x="68" y="32"/>
                    <a:pt x="68" y="32"/>
                  </a:cubicBezTo>
                  <a:cubicBezTo>
                    <a:pt x="71" y="30"/>
                    <a:pt x="71" y="30"/>
                    <a:pt x="71" y="30"/>
                  </a:cubicBezTo>
                  <a:cubicBezTo>
                    <a:pt x="72" y="32"/>
                    <a:pt x="72" y="32"/>
                    <a:pt x="72" y="32"/>
                  </a:cubicBezTo>
                  <a:cubicBezTo>
                    <a:pt x="70" y="34"/>
                    <a:pt x="70" y="34"/>
                    <a:pt x="70" y="34"/>
                  </a:cubicBezTo>
                  <a:moveTo>
                    <a:pt x="74" y="34"/>
                  </a:moveTo>
                  <a:cubicBezTo>
                    <a:pt x="73" y="32"/>
                    <a:pt x="73" y="32"/>
                    <a:pt x="73" y="32"/>
                  </a:cubicBezTo>
                  <a:cubicBezTo>
                    <a:pt x="74" y="30"/>
                    <a:pt x="74" y="30"/>
                    <a:pt x="74" y="30"/>
                  </a:cubicBezTo>
                  <a:cubicBezTo>
                    <a:pt x="76" y="32"/>
                    <a:pt x="76" y="32"/>
                    <a:pt x="76" y="32"/>
                  </a:cubicBezTo>
                  <a:cubicBezTo>
                    <a:pt x="74" y="34"/>
                    <a:pt x="74" y="34"/>
                    <a:pt x="74" y="34"/>
                  </a:cubicBezTo>
                  <a:moveTo>
                    <a:pt x="86" y="33"/>
                  </a:moveTo>
                  <a:cubicBezTo>
                    <a:pt x="85" y="32"/>
                    <a:pt x="85" y="32"/>
                    <a:pt x="85" y="32"/>
                  </a:cubicBezTo>
                  <a:cubicBezTo>
                    <a:pt x="86" y="30"/>
                    <a:pt x="86" y="30"/>
                    <a:pt x="86" y="30"/>
                  </a:cubicBezTo>
                  <a:cubicBezTo>
                    <a:pt x="88" y="32"/>
                    <a:pt x="88" y="32"/>
                    <a:pt x="88" y="32"/>
                  </a:cubicBezTo>
                  <a:cubicBezTo>
                    <a:pt x="86" y="33"/>
                    <a:pt x="86" y="33"/>
                    <a:pt x="86" y="33"/>
                  </a:cubicBezTo>
                  <a:moveTo>
                    <a:pt x="78" y="34"/>
                  </a:moveTo>
                  <a:cubicBezTo>
                    <a:pt x="77" y="32"/>
                    <a:pt x="77" y="32"/>
                    <a:pt x="77" y="32"/>
                  </a:cubicBezTo>
                  <a:cubicBezTo>
                    <a:pt x="78" y="30"/>
                    <a:pt x="78" y="30"/>
                    <a:pt x="78" y="30"/>
                  </a:cubicBezTo>
                  <a:cubicBezTo>
                    <a:pt x="80" y="32"/>
                    <a:pt x="80" y="32"/>
                    <a:pt x="80" y="32"/>
                  </a:cubicBezTo>
                  <a:cubicBezTo>
                    <a:pt x="78" y="34"/>
                    <a:pt x="78" y="34"/>
                    <a:pt x="78" y="34"/>
                  </a:cubicBezTo>
                  <a:moveTo>
                    <a:pt x="82" y="33"/>
                  </a:moveTo>
                  <a:cubicBezTo>
                    <a:pt x="81" y="32"/>
                    <a:pt x="81" y="32"/>
                    <a:pt x="81" y="32"/>
                  </a:cubicBezTo>
                  <a:cubicBezTo>
                    <a:pt x="82" y="30"/>
                    <a:pt x="82" y="30"/>
                    <a:pt x="82" y="30"/>
                  </a:cubicBezTo>
                  <a:cubicBezTo>
                    <a:pt x="84" y="32"/>
                    <a:pt x="84" y="32"/>
                    <a:pt x="84" y="32"/>
                  </a:cubicBezTo>
                  <a:cubicBezTo>
                    <a:pt x="82" y="33"/>
                    <a:pt x="82" y="33"/>
                    <a:pt x="82" y="33"/>
                  </a:cubicBezTo>
                  <a:moveTo>
                    <a:pt x="124" y="35"/>
                  </a:moveTo>
                  <a:cubicBezTo>
                    <a:pt x="123" y="33"/>
                    <a:pt x="123" y="33"/>
                    <a:pt x="123" y="33"/>
                  </a:cubicBezTo>
                  <a:cubicBezTo>
                    <a:pt x="126" y="30"/>
                    <a:pt x="126" y="30"/>
                    <a:pt x="126" y="30"/>
                  </a:cubicBezTo>
                  <a:cubicBezTo>
                    <a:pt x="127" y="32"/>
                    <a:pt x="127" y="32"/>
                    <a:pt x="127" y="32"/>
                  </a:cubicBezTo>
                  <a:cubicBezTo>
                    <a:pt x="124" y="35"/>
                    <a:pt x="124" y="35"/>
                    <a:pt x="124" y="35"/>
                  </a:cubicBezTo>
                  <a:moveTo>
                    <a:pt x="94" y="34"/>
                  </a:moveTo>
                  <a:cubicBezTo>
                    <a:pt x="92" y="32"/>
                    <a:pt x="92" y="32"/>
                    <a:pt x="92" y="32"/>
                  </a:cubicBezTo>
                  <a:cubicBezTo>
                    <a:pt x="94" y="30"/>
                    <a:pt x="94" y="30"/>
                    <a:pt x="94" y="30"/>
                  </a:cubicBezTo>
                  <a:cubicBezTo>
                    <a:pt x="96" y="32"/>
                    <a:pt x="96" y="32"/>
                    <a:pt x="96" y="32"/>
                  </a:cubicBezTo>
                  <a:cubicBezTo>
                    <a:pt x="94" y="34"/>
                    <a:pt x="94" y="34"/>
                    <a:pt x="94" y="34"/>
                  </a:cubicBezTo>
                  <a:moveTo>
                    <a:pt x="98" y="33"/>
                  </a:moveTo>
                  <a:cubicBezTo>
                    <a:pt x="97" y="32"/>
                    <a:pt x="97" y="32"/>
                    <a:pt x="97" y="32"/>
                  </a:cubicBezTo>
                  <a:cubicBezTo>
                    <a:pt x="98" y="30"/>
                    <a:pt x="98" y="30"/>
                    <a:pt x="98" y="30"/>
                  </a:cubicBezTo>
                  <a:cubicBezTo>
                    <a:pt x="100" y="32"/>
                    <a:pt x="100" y="32"/>
                    <a:pt x="100" y="32"/>
                  </a:cubicBezTo>
                  <a:cubicBezTo>
                    <a:pt x="98" y="33"/>
                    <a:pt x="98" y="33"/>
                    <a:pt x="98" y="33"/>
                  </a:cubicBezTo>
                  <a:moveTo>
                    <a:pt x="102" y="33"/>
                  </a:moveTo>
                  <a:cubicBezTo>
                    <a:pt x="101" y="32"/>
                    <a:pt x="101" y="32"/>
                    <a:pt x="101" y="32"/>
                  </a:cubicBezTo>
                  <a:cubicBezTo>
                    <a:pt x="103" y="30"/>
                    <a:pt x="103" y="30"/>
                    <a:pt x="103" y="30"/>
                  </a:cubicBezTo>
                  <a:cubicBezTo>
                    <a:pt x="104" y="31"/>
                    <a:pt x="104" y="31"/>
                    <a:pt x="104" y="31"/>
                  </a:cubicBezTo>
                  <a:cubicBezTo>
                    <a:pt x="102" y="33"/>
                    <a:pt x="102" y="33"/>
                    <a:pt x="102" y="33"/>
                  </a:cubicBezTo>
                  <a:moveTo>
                    <a:pt x="117" y="34"/>
                  </a:moveTo>
                  <a:cubicBezTo>
                    <a:pt x="116" y="32"/>
                    <a:pt x="116" y="32"/>
                    <a:pt x="116" y="32"/>
                  </a:cubicBezTo>
                  <a:cubicBezTo>
                    <a:pt x="119" y="29"/>
                    <a:pt x="119" y="29"/>
                    <a:pt x="119" y="29"/>
                  </a:cubicBezTo>
                  <a:cubicBezTo>
                    <a:pt x="120" y="31"/>
                    <a:pt x="120" y="31"/>
                    <a:pt x="120" y="31"/>
                  </a:cubicBezTo>
                  <a:cubicBezTo>
                    <a:pt x="117" y="34"/>
                    <a:pt x="117" y="34"/>
                    <a:pt x="117" y="34"/>
                  </a:cubicBezTo>
                  <a:moveTo>
                    <a:pt x="106" y="33"/>
                  </a:moveTo>
                  <a:cubicBezTo>
                    <a:pt x="105" y="31"/>
                    <a:pt x="105" y="31"/>
                    <a:pt x="105" y="31"/>
                  </a:cubicBezTo>
                  <a:cubicBezTo>
                    <a:pt x="107" y="29"/>
                    <a:pt x="107" y="29"/>
                    <a:pt x="107" y="29"/>
                  </a:cubicBezTo>
                  <a:cubicBezTo>
                    <a:pt x="109" y="30"/>
                    <a:pt x="109" y="30"/>
                    <a:pt x="109" y="30"/>
                  </a:cubicBezTo>
                  <a:cubicBezTo>
                    <a:pt x="106" y="33"/>
                    <a:pt x="106" y="33"/>
                    <a:pt x="106" y="33"/>
                  </a:cubicBezTo>
                  <a:moveTo>
                    <a:pt x="111" y="32"/>
                  </a:moveTo>
                  <a:cubicBezTo>
                    <a:pt x="110" y="30"/>
                    <a:pt x="110" y="30"/>
                    <a:pt x="110" y="30"/>
                  </a:cubicBezTo>
                  <a:cubicBezTo>
                    <a:pt x="112" y="28"/>
                    <a:pt x="112" y="28"/>
                    <a:pt x="112" y="28"/>
                  </a:cubicBezTo>
                  <a:cubicBezTo>
                    <a:pt x="113" y="30"/>
                    <a:pt x="113" y="30"/>
                    <a:pt x="113" y="30"/>
                  </a:cubicBezTo>
                  <a:cubicBezTo>
                    <a:pt x="111" y="32"/>
                    <a:pt x="111" y="32"/>
                    <a:pt x="111" y="32"/>
                  </a:cubicBezTo>
                  <a:moveTo>
                    <a:pt x="88" y="32"/>
                  </a:moveTo>
                  <a:cubicBezTo>
                    <a:pt x="87" y="30"/>
                    <a:pt x="87" y="30"/>
                    <a:pt x="87" y="30"/>
                  </a:cubicBezTo>
                  <a:cubicBezTo>
                    <a:pt x="88" y="28"/>
                    <a:pt x="88" y="28"/>
                    <a:pt x="88" y="28"/>
                  </a:cubicBezTo>
                  <a:cubicBezTo>
                    <a:pt x="90" y="30"/>
                    <a:pt x="90" y="30"/>
                    <a:pt x="90" y="30"/>
                  </a:cubicBezTo>
                  <a:cubicBezTo>
                    <a:pt x="88" y="32"/>
                    <a:pt x="88" y="32"/>
                    <a:pt x="88" y="32"/>
                  </a:cubicBezTo>
                  <a:moveTo>
                    <a:pt x="84" y="31"/>
                  </a:moveTo>
                  <a:cubicBezTo>
                    <a:pt x="83" y="30"/>
                    <a:pt x="83" y="30"/>
                    <a:pt x="83" y="30"/>
                  </a:cubicBezTo>
                  <a:cubicBezTo>
                    <a:pt x="84" y="28"/>
                    <a:pt x="84" y="28"/>
                    <a:pt x="84" y="28"/>
                  </a:cubicBezTo>
                  <a:cubicBezTo>
                    <a:pt x="86" y="30"/>
                    <a:pt x="86" y="30"/>
                    <a:pt x="86" y="30"/>
                  </a:cubicBezTo>
                  <a:cubicBezTo>
                    <a:pt x="84" y="31"/>
                    <a:pt x="84" y="31"/>
                    <a:pt x="84" y="31"/>
                  </a:cubicBezTo>
                  <a:moveTo>
                    <a:pt x="72" y="32"/>
                  </a:moveTo>
                  <a:cubicBezTo>
                    <a:pt x="71" y="30"/>
                    <a:pt x="71" y="30"/>
                    <a:pt x="71" y="30"/>
                  </a:cubicBezTo>
                  <a:cubicBezTo>
                    <a:pt x="73" y="28"/>
                    <a:pt x="73" y="28"/>
                    <a:pt x="73" y="28"/>
                  </a:cubicBezTo>
                  <a:cubicBezTo>
                    <a:pt x="74" y="30"/>
                    <a:pt x="74" y="30"/>
                    <a:pt x="74" y="30"/>
                  </a:cubicBezTo>
                  <a:cubicBezTo>
                    <a:pt x="72" y="32"/>
                    <a:pt x="72" y="32"/>
                    <a:pt x="72" y="32"/>
                  </a:cubicBezTo>
                  <a:moveTo>
                    <a:pt x="76" y="32"/>
                  </a:moveTo>
                  <a:cubicBezTo>
                    <a:pt x="75" y="30"/>
                    <a:pt x="75" y="30"/>
                    <a:pt x="75" y="30"/>
                  </a:cubicBezTo>
                  <a:cubicBezTo>
                    <a:pt x="76" y="28"/>
                    <a:pt x="76" y="28"/>
                    <a:pt x="76" y="28"/>
                  </a:cubicBezTo>
                  <a:cubicBezTo>
                    <a:pt x="78" y="30"/>
                    <a:pt x="78" y="30"/>
                    <a:pt x="78" y="30"/>
                  </a:cubicBezTo>
                  <a:cubicBezTo>
                    <a:pt x="76" y="32"/>
                    <a:pt x="76" y="32"/>
                    <a:pt x="76" y="32"/>
                  </a:cubicBezTo>
                  <a:moveTo>
                    <a:pt x="80" y="32"/>
                  </a:moveTo>
                  <a:cubicBezTo>
                    <a:pt x="79" y="30"/>
                    <a:pt x="79" y="30"/>
                    <a:pt x="79" y="30"/>
                  </a:cubicBezTo>
                  <a:cubicBezTo>
                    <a:pt x="80" y="28"/>
                    <a:pt x="80" y="28"/>
                    <a:pt x="80" y="28"/>
                  </a:cubicBezTo>
                  <a:cubicBezTo>
                    <a:pt x="82" y="30"/>
                    <a:pt x="82" y="30"/>
                    <a:pt x="82" y="30"/>
                  </a:cubicBezTo>
                  <a:cubicBezTo>
                    <a:pt x="80" y="32"/>
                    <a:pt x="80" y="32"/>
                    <a:pt x="80" y="32"/>
                  </a:cubicBezTo>
                  <a:moveTo>
                    <a:pt x="122" y="33"/>
                  </a:moveTo>
                  <a:cubicBezTo>
                    <a:pt x="121" y="31"/>
                    <a:pt x="121" y="31"/>
                    <a:pt x="121" y="31"/>
                  </a:cubicBezTo>
                  <a:cubicBezTo>
                    <a:pt x="124" y="28"/>
                    <a:pt x="124" y="28"/>
                    <a:pt x="124" y="28"/>
                  </a:cubicBezTo>
                  <a:cubicBezTo>
                    <a:pt x="125" y="30"/>
                    <a:pt x="125" y="30"/>
                    <a:pt x="125" y="30"/>
                  </a:cubicBezTo>
                  <a:cubicBezTo>
                    <a:pt x="122" y="33"/>
                    <a:pt x="122" y="33"/>
                    <a:pt x="122" y="33"/>
                  </a:cubicBezTo>
                  <a:moveTo>
                    <a:pt x="92" y="32"/>
                  </a:moveTo>
                  <a:cubicBezTo>
                    <a:pt x="90" y="30"/>
                    <a:pt x="90" y="30"/>
                    <a:pt x="90" y="30"/>
                  </a:cubicBezTo>
                  <a:cubicBezTo>
                    <a:pt x="92" y="28"/>
                    <a:pt x="92" y="28"/>
                    <a:pt x="92" y="28"/>
                  </a:cubicBezTo>
                  <a:cubicBezTo>
                    <a:pt x="94" y="30"/>
                    <a:pt x="94" y="30"/>
                    <a:pt x="94" y="30"/>
                  </a:cubicBezTo>
                  <a:cubicBezTo>
                    <a:pt x="92" y="32"/>
                    <a:pt x="92" y="32"/>
                    <a:pt x="92" y="32"/>
                  </a:cubicBezTo>
                  <a:moveTo>
                    <a:pt x="128" y="31"/>
                  </a:moveTo>
                  <a:cubicBezTo>
                    <a:pt x="126" y="30"/>
                    <a:pt x="126" y="30"/>
                    <a:pt x="126" y="30"/>
                  </a:cubicBezTo>
                  <a:cubicBezTo>
                    <a:pt x="128" y="28"/>
                    <a:pt x="128" y="28"/>
                    <a:pt x="128" y="28"/>
                  </a:cubicBezTo>
                  <a:cubicBezTo>
                    <a:pt x="128" y="29"/>
                    <a:pt x="128" y="30"/>
                    <a:pt x="128" y="31"/>
                  </a:cubicBezTo>
                  <a:cubicBezTo>
                    <a:pt x="128" y="31"/>
                    <a:pt x="128" y="31"/>
                    <a:pt x="128" y="31"/>
                  </a:cubicBezTo>
                  <a:moveTo>
                    <a:pt x="96" y="31"/>
                  </a:moveTo>
                  <a:cubicBezTo>
                    <a:pt x="95" y="30"/>
                    <a:pt x="95" y="30"/>
                    <a:pt x="95" y="30"/>
                  </a:cubicBezTo>
                  <a:cubicBezTo>
                    <a:pt x="96" y="28"/>
                    <a:pt x="96" y="28"/>
                    <a:pt x="96" y="28"/>
                  </a:cubicBezTo>
                  <a:cubicBezTo>
                    <a:pt x="98" y="30"/>
                    <a:pt x="98" y="30"/>
                    <a:pt x="98" y="30"/>
                  </a:cubicBezTo>
                  <a:cubicBezTo>
                    <a:pt x="96" y="31"/>
                    <a:pt x="96" y="31"/>
                    <a:pt x="96" y="31"/>
                  </a:cubicBezTo>
                  <a:moveTo>
                    <a:pt x="65" y="35"/>
                  </a:moveTo>
                  <a:cubicBezTo>
                    <a:pt x="61" y="31"/>
                    <a:pt x="61" y="31"/>
                    <a:pt x="61" y="31"/>
                  </a:cubicBezTo>
                  <a:cubicBezTo>
                    <a:pt x="62" y="30"/>
                    <a:pt x="63" y="29"/>
                    <a:pt x="63" y="28"/>
                  </a:cubicBezTo>
                  <a:cubicBezTo>
                    <a:pt x="68" y="32"/>
                    <a:pt x="68" y="32"/>
                    <a:pt x="68" y="32"/>
                  </a:cubicBezTo>
                  <a:cubicBezTo>
                    <a:pt x="65" y="35"/>
                    <a:pt x="65" y="35"/>
                    <a:pt x="65" y="35"/>
                  </a:cubicBezTo>
                  <a:moveTo>
                    <a:pt x="100" y="31"/>
                  </a:moveTo>
                  <a:cubicBezTo>
                    <a:pt x="99" y="30"/>
                    <a:pt x="99" y="30"/>
                    <a:pt x="99" y="30"/>
                  </a:cubicBezTo>
                  <a:cubicBezTo>
                    <a:pt x="101" y="28"/>
                    <a:pt x="101" y="28"/>
                    <a:pt x="101" y="28"/>
                  </a:cubicBezTo>
                  <a:cubicBezTo>
                    <a:pt x="102" y="29"/>
                    <a:pt x="102" y="29"/>
                    <a:pt x="102" y="29"/>
                  </a:cubicBezTo>
                  <a:cubicBezTo>
                    <a:pt x="100" y="31"/>
                    <a:pt x="100" y="31"/>
                    <a:pt x="100" y="31"/>
                  </a:cubicBezTo>
                  <a:moveTo>
                    <a:pt x="116" y="32"/>
                  </a:moveTo>
                  <a:cubicBezTo>
                    <a:pt x="114" y="30"/>
                    <a:pt x="114" y="30"/>
                    <a:pt x="114" y="30"/>
                  </a:cubicBezTo>
                  <a:cubicBezTo>
                    <a:pt x="117" y="27"/>
                    <a:pt x="117" y="27"/>
                    <a:pt x="117" y="27"/>
                  </a:cubicBezTo>
                  <a:cubicBezTo>
                    <a:pt x="118" y="29"/>
                    <a:pt x="118" y="29"/>
                    <a:pt x="118" y="29"/>
                  </a:cubicBezTo>
                  <a:cubicBezTo>
                    <a:pt x="116" y="32"/>
                    <a:pt x="116" y="32"/>
                    <a:pt x="116" y="32"/>
                  </a:cubicBezTo>
                  <a:moveTo>
                    <a:pt x="105" y="31"/>
                  </a:moveTo>
                  <a:cubicBezTo>
                    <a:pt x="103" y="29"/>
                    <a:pt x="103" y="29"/>
                    <a:pt x="103" y="29"/>
                  </a:cubicBezTo>
                  <a:cubicBezTo>
                    <a:pt x="105" y="27"/>
                    <a:pt x="105" y="27"/>
                    <a:pt x="105" y="27"/>
                  </a:cubicBezTo>
                  <a:cubicBezTo>
                    <a:pt x="107" y="28"/>
                    <a:pt x="107" y="28"/>
                    <a:pt x="107" y="28"/>
                  </a:cubicBezTo>
                  <a:cubicBezTo>
                    <a:pt x="105" y="31"/>
                    <a:pt x="105" y="31"/>
                    <a:pt x="105" y="31"/>
                  </a:cubicBezTo>
                  <a:moveTo>
                    <a:pt x="109" y="30"/>
                  </a:moveTo>
                  <a:cubicBezTo>
                    <a:pt x="108" y="28"/>
                    <a:pt x="108" y="28"/>
                    <a:pt x="108" y="28"/>
                  </a:cubicBezTo>
                  <a:cubicBezTo>
                    <a:pt x="110" y="26"/>
                    <a:pt x="110" y="26"/>
                    <a:pt x="110" y="26"/>
                  </a:cubicBezTo>
                  <a:cubicBezTo>
                    <a:pt x="111" y="28"/>
                    <a:pt x="111" y="28"/>
                    <a:pt x="111" y="28"/>
                  </a:cubicBezTo>
                  <a:cubicBezTo>
                    <a:pt x="109" y="30"/>
                    <a:pt x="109" y="30"/>
                    <a:pt x="109" y="30"/>
                  </a:cubicBezTo>
                  <a:moveTo>
                    <a:pt x="86" y="30"/>
                  </a:moveTo>
                  <a:cubicBezTo>
                    <a:pt x="85" y="28"/>
                    <a:pt x="85" y="28"/>
                    <a:pt x="85" y="28"/>
                  </a:cubicBezTo>
                  <a:cubicBezTo>
                    <a:pt x="86" y="26"/>
                    <a:pt x="86" y="26"/>
                    <a:pt x="86" y="26"/>
                  </a:cubicBezTo>
                  <a:cubicBezTo>
                    <a:pt x="88" y="28"/>
                    <a:pt x="88" y="28"/>
                    <a:pt x="88" y="28"/>
                  </a:cubicBezTo>
                  <a:cubicBezTo>
                    <a:pt x="86" y="30"/>
                    <a:pt x="86" y="30"/>
                    <a:pt x="86" y="30"/>
                  </a:cubicBezTo>
                  <a:moveTo>
                    <a:pt x="82" y="30"/>
                  </a:moveTo>
                  <a:cubicBezTo>
                    <a:pt x="81" y="28"/>
                    <a:pt x="81" y="28"/>
                    <a:pt x="81" y="28"/>
                  </a:cubicBezTo>
                  <a:cubicBezTo>
                    <a:pt x="82" y="26"/>
                    <a:pt x="82" y="26"/>
                    <a:pt x="82" y="26"/>
                  </a:cubicBezTo>
                  <a:cubicBezTo>
                    <a:pt x="84" y="28"/>
                    <a:pt x="84" y="28"/>
                    <a:pt x="84" y="28"/>
                  </a:cubicBezTo>
                  <a:cubicBezTo>
                    <a:pt x="82" y="30"/>
                    <a:pt x="82" y="30"/>
                    <a:pt x="82" y="30"/>
                  </a:cubicBezTo>
                  <a:moveTo>
                    <a:pt x="74" y="30"/>
                  </a:moveTo>
                  <a:cubicBezTo>
                    <a:pt x="73" y="28"/>
                    <a:pt x="73" y="28"/>
                    <a:pt x="73" y="28"/>
                  </a:cubicBezTo>
                  <a:cubicBezTo>
                    <a:pt x="75" y="26"/>
                    <a:pt x="75" y="26"/>
                    <a:pt x="75" y="26"/>
                  </a:cubicBezTo>
                  <a:cubicBezTo>
                    <a:pt x="76" y="28"/>
                    <a:pt x="76" y="28"/>
                    <a:pt x="76" y="28"/>
                  </a:cubicBezTo>
                  <a:cubicBezTo>
                    <a:pt x="74" y="30"/>
                    <a:pt x="74" y="30"/>
                    <a:pt x="74" y="30"/>
                  </a:cubicBezTo>
                  <a:moveTo>
                    <a:pt x="78" y="30"/>
                  </a:moveTo>
                  <a:cubicBezTo>
                    <a:pt x="77" y="28"/>
                    <a:pt x="77" y="28"/>
                    <a:pt x="77" y="28"/>
                  </a:cubicBezTo>
                  <a:cubicBezTo>
                    <a:pt x="78" y="26"/>
                    <a:pt x="78" y="26"/>
                    <a:pt x="78" y="26"/>
                  </a:cubicBezTo>
                  <a:cubicBezTo>
                    <a:pt x="80" y="28"/>
                    <a:pt x="80" y="28"/>
                    <a:pt x="80" y="28"/>
                  </a:cubicBezTo>
                  <a:cubicBezTo>
                    <a:pt x="78" y="30"/>
                    <a:pt x="78" y="30"/>
                    <a:pt x="78" y="30"/>
                  </a:cubicBezTo>
                  <a:moveTo>
                    <a:pt x="121" y="31"/>
                  </a:moveTo>
                  <a:cubicBezTo>
                    <a:pt x="119" y="29"/>
                    <a:pt x="119" y="29"/>
                    <a:pt x="119" y="29"/>
                  </a:cubicBezTo>
                  <a:cubicBezTo>
                    <a:pt x="122" y="26"/>
                    <a:pt x="122" y="26"/>
                    <a:pt x="122" y="26"/>
                  </a:cubicBezTo>
                  <a:cubicBezTo>
                    <a:pt x="123" y="28"/>
                    <a:pt x="123" y="28"/>
                    <a:pt x="123" y="28"/>
                  </a:cubicBezTo>
                  <a:cubicBezTo>
                    <a:pt x="121" y="31"/>
                    <a:pt x="121" y="31"/>
                    <a:pt x="121" y="31"/>
                  </a:cubicBezTo>
                  <a:moveTo>
                    <a:pt x="90" y="30"/>
                  </a:moveTo>
                  <a:cubicBezTo>
                    <a:pt x="88" y="28"/>
                    <a:pt x="88" y="28"/>
                    <a:pt x="88" y="28"/>
                  </a:cubicBezTo>
                  <a:cubicBezTo>
                    <a:pt x="90" y="26"/>
                    <a:pt x="90" y="26"/>
                    <a:pt x="90" y="26"/>
                  </a:cubicBezTo>
                  <a:cubicBezTo>
                    <a:pt x="92" y="28"/>
                    <a:pt x="92" y="28"/>
                    <a:pt x="92" y="28"/>
                  </a:cubicBezTo>
                  <a:cubicBezTo>
                    <a:pt x="90" y="30"/>
                    <a:pt x="90" y="30"/>
                    <a:pt x="90" y="30"/>
                  </a:cubicBezTo>
                  <a:moveTo>
                    <a:pt x="94" y="29"/>
                  </a:moveTo>
                  <a:cubicBezTo>
                    <a:pt x="93" y="28"/>
                    <a:pt x="93" y="28"/>
                    <a:pt x="93" y="28"/>
                  </a:cubicBezTo>
                  <a:cubicBezTo>
                    <a:pt x="94" y="26"/>
                    <a:pt x="94" y="26"/>
                    <a:pt x="94" y="26"/>
                  </a:cubicBezTo>
                  <a:cubicBezTo>
                    <a:pt x="96" y="28"/>
                    <a:pt x="96" y="28"/>
                    <a:pt x="96" y="28"/>
                  </a:cubicBezTo>
                  <a:cubicBezTo>
                    <a:pt x="94" y="29"/>
                    <a:pt x="94" y="29"/>
                    <a:pt x="94" y="29"/>
                  </a:cubicBezTo>
                  <a:moveTo>
                    <a:pt x="98" y="29"/>
                  </a:moveTo>
                  <a:cubicBezTo>
                    <a:pt x="97" y="28"/>
                    <a:pt x="97" y="28"/>
                    <a:pt x="97" y="28"/>
                  </a:cubicBezTo>
                  <a:cubicBezTo>
                    <a:pt x="99" y="26"/>
                    <a:pt x="99" y="26"/>
                    <a:pt x="99" y="26"/>
                  </a:cubicBezTo>
                  <a:cubicBezTo>
                    <a:pt x="100" y="27"/>
                    <a:pt x="100" y="27"/>
                    <a:pt x="100" y="27"/>
                  </a:cubicBezTo>
                  <a:cubicBezTo>
                    <a:pt x="98" y="29"/>
                    <a:pt x="98" y="29"/>
                    <a:pt x="98" y="29"/>
                  </a:cubicBezTo>
                  <a:moveTo>
                    <a:pt x="114" y="30"/>
                  </a:moveTo>
                  <a:cubicBezTo>
                    <a:pt x="112" y="28"/>
                    <a:pt x="112" y="28"/>
                    <a:pt x="112" y="28"/>
                  </a:cubicBezTo>
                  <a:cubicBezTo>
                    <a:pt x="115" y="25"/>
                    <a:pt x="115" y="25"/>
                    <a:pt x="115" y="25"/>
                  </a:cubicBezTo>
                  <a:cubicBezTo>
                    <a:pt x="116" y="27"/>
                    <a:pt x="116" y="27"/>
                    <a:pt x="116" y="27"/>
                  </a:cubicBezTo>
                  <a:cubicBezTo>
                    <a:pt x="114" y="30"/>
                    <a:pt x="114" y="30"/>
                    <a:pt x="114" y="30"/>
                  </a:cubicBezTo>
                  <a:moveTo>
                    <a:pt x="68" y="32"/>
                  </a:moveTo>
                  <a:cubicBezTo>
                    <a:pt x="63" y="27"/>
                    <a:pt x="63" y="27"/>
                    <a:pt x="63" y="27"/>
                  </a:cubicBezTo>
                  <a:cubicBezTo>
                    <a:pt x="64" y="27"/>
                    <a:pt x="65" y="26"/>
                    <a:pt x="65" y="25"/>
                  </a:cubicBezTo>
                  <a:cubicBezTo>
                    <a:pt x="70" y="30"/>
                    <a:pt x="70" y="30"/>
                    <a:pt x="70" y="30"/>
                  </a:cubicBezTo>
                  <a:cubicBezTo>
                    <a:pt x="68" y="32"/>
                    <a:pt x="68" y="32"/>
                    <a:pt x="68" y="32"/>
                  </a:cubicBezTo>
                  <a:moveTo>
                    <a:pt x="103" y="29"/>
                  </a:moveTo>
                  <a:cubicBezTo>
                    <a:pt x="101" y="27"/>
                    <a:pt x="101" y="27"/>
                    <a:pt x="101" y="27"/>
                  </a:cubicBezTo>
                  <a:cubicBezTo>
                    <a:pt x="103" y="25"/>
                    <a:pt x="103" y="25"/>
                    <a:pt x="103" y="25"/>
                  </a:cubicBezTo>
                  <a:cubicBezTo>
                    <a:pt x="105" y="26"/>
                    <a:pt x="105" y="26"/>
                    <a:pt x="105" y="26"/>
                  </a:cubicBezTo>
                  <a:cubicBezTo>
                    <a:pt x="103" y="29"/>
                    <a:pt x="103" y="29"/>
                    <a:pt x="103" y="29"/>
                  </a:cubicBezTo>
                  <a:moveTo>
                    <a:pt x="126" y="29"/>
                  </a:moveTo>
                  <a:cubicBezTo>
                    <a:pt x="124" y="28"/>
                    <a:pt x="124" y="28"/>
                    <a:pt x="124" y="28"/>
                  </a:cubicBezTo>
                  <a:cubicBezTo>
                    <a:pt x="127" y="25"/>
                    <a:pt x="127" y="25"/>
                    <a:pt x="127" y="25"/>
                  </a:cubicBezTo>
                  <a:cubicBezTo>
                    <a:pt x="127" y="26"/>
                    <a:pt x="127" y="27"/>
                    <a:pt x="128" y="27"/>
                  </a:cubicBezTo>
                  <a:cubicBezTo>
                    <a:pt x="126" y="29"/>
                    <a:pt x="126" y="29"/>
                    <a:pt x="126" y="29"/>
                  </a:cubicBezTo>
                  <a:moveTo>
                    <a:pt x="107" y="28"/>
                  </a:moveTo>
                  <a:cubicBezTo>
                    <a:pt x="106" y="26"/>
                    <a:pt x="106" y="26"/>
                    <a:pt x="106" y="26"/>
                  </a:cubicBezTo>
                  <a:cubicBezTo>
                    <a:pt x="108" y="25"/>
                    <a:pt x="108" y="25"/>
                    <a:pt x="108" y="25"/>
                  </a:cubicBezTo>
                  <a:cubicBezTo>
                    <a:pt x="109" y="26"/>
                    <a:pt x="109" y="26"/>
                    <a:pt x="109" y="26"/>
                  </a:cubicBezTo>
                  <a:cubicBezTo>
                    <a:pt x="107" y="28"/>
                    <a:pt x="107" y="28"/>
                    <a:pt x="107" y="28"/>
                  </a:cubicBezTo>
                  <a:moveTo>
                    <a:pt x="84" y="28"/>
                  </a:moveTo>
                  <a:cubicBezTo>
                    <a:pt x="83" y="26"/>
                    <a:pt x="83" y="26"/>
                    <a:pt x="83" y="26"/>
                  </a:cubicBezTo>
                  <a:cubicBezTo>
                    <a:pt x="84" y="24"/>
                    <a:pt x="84" y="24"/>
                    <a:pt x="84" y="24"/>
                  </a:cubicBezTo>
                  <a:cubicBezTo>
                    <a:pt x="86" y="26"/>
                    <a:pt x="86" y="26"/>
                    <a:pt x="86" y="26"/>
                  </a:cubicBezTo>
                  <a:cubicBezTo>
                    <a:pt x="84" y="28"/>
                    <a:pt x="84" y="28"/>
                    <a:pt x="84" y="28"/>
                  </a:cubicBezTo>
                  <a:moveTo>
                    <a:pt x="80" y="28"/>
                  </a:moveTo>
                  <a:cubicBezTo>
                    <a:pt x="79" y="26"/>
                    <a:pt x="79" y="26"/>
                    <a:pt x="79" y="26"/>
                  </a:cubicBezTo>
                  <a:cubicBezTo>
                    <a:pt x="80" y="24"/>
                    <a:pt x="80" y="24"/>
                    <a:pt x="80" y="24"/>
                  </a:cubicBezTo>
                  <a:cubicBezTo>
                    <a:pt x="82" y="26"/>
                    <a:pt x="82" y="26"/>
                    <a:pt x="82" y="26"/>
                  </a:cubicBezTo>
                  <a:cubicBezTo>
                    <a:pt x="80" y="28"/>
                    <a:pt x="80" y="28"/>
                    <a:pt x="80" y="28"/>
                  </a:cubicBezTo>
                  <a:moveTo>
                    <a:pt x="76" y="28"/>
                  </a:moveTo>
                  <a:cubicBezTo>
                    <a:pt x="75" y="26"/>
                    <a:pt x="75" y="26"/>
                    <a:pt x="75" y="26"/>
                  </a:cubicBezTo>
                  <a:cubicBezTo>
                    <a:pt x="77" y="24"/>
                    <a:pt x="77" y="24"/>
                    <a:pt x="77" y="24"/>
                  </a:cubicBezTo>
                  <a:cubicBezTo>
                    <a:pt x="78" y="26"/>
                    <a:pt x="78" y="26"/>
                    <a:pt x="78" y="26"/>
                  </a:cubicBezTo>
                  <a:cubicBezTo>
                    <a:pt x="76" y="28"/>
                    <a:pt x="76" y="28"/>
                    <a:pt x="76" y="28"/>
                  </a:cubicBezTo>
                  <a:moveTo>
                    <a:pt x="119" y="29"/>
                  </a:moveTo>
                  <a:cubicBezTo>
                    <a:pt x="117" y="27"/>
                    <a:pt x="117" y="27"/>
                    <a:pt x="117" y="27"/>
                  </a:cubicBezTo>
                  <a:cubicBezTo>
                    <a:pt x="120" y="24"/>
                    <a:pt x="120" y="24"/>
                    <a:pt x="120" y="24"/>
                  </a:cubicBezTo>
                  <a:cubicBezTo>
                    <a:pt x="121" y="26"/>
                    <a:pt x="121" y="26"/>
                    <a:pt x="121" y="26"/>
                  </a:cubicBezTo>
                  <a:cubicBezTo>
                    <a:pt x="119" y="29"/>
                    <a:pt x="119" y="29"/>
                    <a:pt x="119" y="29"/>
                  </a:cubicBezTo>
                  <a:moveTo>
                    <a:pt x="88" y="28"/>
                  </a:moveTo>
                  <a:cubicBezTo>
                    <a:pt x="87" y="26"/>
                    <a:pt x="87" y="26"/>
                    <a:pt x="87" y="26"/>
                  </a:cubicBezTo>
                  <a:cubicBezTo>
                    <a:pt x="88" y="24"/>
                    <a:pt x="88" y="24"/>
                    <a:pt x="88" y="24"/>
                  </a:cubicBezTo>
                  <a:cubicBezTo>
                    <a:pt x="90" y="26"/>
                    <a:pt x="90" y="26"/>
                    <a:pt x="90" y="26"/>
                  </a:cubicBezTo>
                  <a:cubicBezTo>
                    <a:pt x="88" y="28"/>
                    <a:pt x="88" y="28"/>
                    <a:pt x="88" y="28"/>
                  </a:cubicBezTo>
                  <a:moveTo>
                    <a:pt x="92" y="27"/>
                  </a:moveTo>
                  <a:cubicBezTo>
                    <a:pt x="91" y="26"/>
                    <a:pt x="91" y="26"/>
                    <a:pt x="91" y="26"/>
                  </a:cubicBezTo>
                  <a:cubicBezTo>
                    <a:pt x="92" y="24"/>
                    <a:pt x="92" y="24"/>
                    <a:pt x="92" y="24"/>
                  </a:cubicBezTo>
                  <a:cubicBezTo>
                    <a:pt x="94" y="26"/>
                    <a:pt x="94" y="26"/>
                    <a:pt x="94" y="26"/>
                  </a:cubicBezTo>
                  <a:cubicBezTo>
                    <a:pt x="92" y="27"/>
                    <a:pt x="92" y="27"/>
                    <a:pt x="92" y="27"/>
                  </a:cubicBezTo>
                  <a:moveTo>
                    <a:pt x="96" y="27"/>
                  </a:moveTo>
                  <a:cubicBezTo>
                    <a:pt x="95" y="26"/>
                    <a:pt x="95" y="26"/>
                    <a:pt x="95" y="26"/>
                  </a:cubicBezTo>
                  <a:cubicBezTo>
                    <a:pt x="97" y="24"/>
                    <a:pt x="97" y="24"/>
                    <a:pt x="97" y="24"/>
                  </a:cubicBezTo>
                  <a:cubicBezTo>
                    <a:pt x="98" y="25"/>
                    <a:pt x="98" y="25"/>
                    <a:pt x="98" y="25"/>
                  </a:cubicBezTo>
                  <a:cubicBezTo>
                    <a:pt x="96" y="27"/>
                    <a:pt x="96" y="27"/>
                    <a:pt x="96" y="27"/>
                  </a:cubicBezTo>
                  <a:moveTo>
                    <a:pt x="112" y="28"/>
                  </a:moveTo>
                  <a:cubicBezTo>
                    <a:pt x="110" y="26"/>
                    <a:pt x="110" y="26"/>
                    <a:pt x="110" y="26"/>
                  </a:cubicBezTo>
                  <a:cubicBezTo>
                    <a:pt x="113" y="23"/>
                    <a:pt x="113" y="23"/>
                    <a:pt x="113" y="23"/>
                  </a:cubicBezTo>
                  <a:cubicBezTo>
                    <a:pt x="114" y="25"/>
                    <a:pt x="114" y="25"/>
                    <a:pt x="114" y="25"/>
                  </a:cubicBezTo>
                  <a:cubicBezTo>
                    <a:pt x="112" y="28"/>
                    <a:pt x="112" y="28"/>
                    <a:pt x="112" y="28"/>
                  </a:cubicBezTo>
                  <a:moveTo>
                    <a:pt x="101" y="27"/>
                  </a:moveTo>
                  <a:cubicBezTo>
                    <a:pt x="99" y="25"/>
                    <a:pt x="99" y="25"/>
                    <a:pt x="99" y="25"/>
                  </a:cubicBezTo>
                  <a:cubicBezTo>
                    <a:pt x="101" y="23"/>
                    <a:pt x="101" y="23"/>
                    <a:pt x="101" y="23"/>
                  </a:cubicBezTo>
                  <a:cubicBezTo>
                    <a:pt x="103" y="24"/>
                    <a:pt x="103" y="24"/>
                    <a:pt x="103" y="24"/>
                  </a:cubicBezTo>
                  <a:cubicBezTo>
                    <a:pt x="101" y="27"/>
                    <a:pt x="101" y="27"/>
                    <a:pt x="101" y="27"/>
                  </a:cubicBezTo>
                  <a:moveTo>
                    <a:pt x="71" y="30"/>
                  </a:moveTo>
                  <a:cubicBezTo>
                    <a:pt x="65" y="25"/>
                    <a:pt x="65" y="25"/>
                    <a:pt x="65" y="25"/>
                  </a:cubicBezTo>
                  <a:cubicBezTo>
                    <a:pt x="66" y="24"/>
                    <a:pt x="66" y="23"/>
                    <a:pt x="67" y="23"/>
                  </a:cubicBezTo>
                  <a:cubicBezTo>
                    <a:pt x="72" y="28"/>
                    <a:pt x="72" y="28"/>
                    <a:pt x="72" y="28"/>
                  </a:cubicBezTo>
                  <a:cubicBezTo>
                    <a:pt x="71" y="30"/>
                    <a:pt x="71" y="30"/>
                    <a:pt x="71" y="30"/>
                  </a:cubicBezTo>
                  <a:moveTo>
                    <a:pt x="105" y="26"/>
                  </a:moveTo>
                  <a:cubicBezTo>
                    <a:pt x="104" y="24"/>
                    <a:pt x="104" y="24"/>
                    <a:pt x="104" y="24"/>
                  </a:cubicBezTo>
                  <a:cubicBezTo>
                    <a:pt x="106" y="23"/>
                    <a:pt x="106" y="23"/>
                    <a:pt x="106" y="23"/>
                  </a:cubicBezTo>
                  <a:cubicBezTo>
                    <a:pt x="107" y="24"/>
                    <a:pt x="107" y="24"/>
                    <a:pt x="107" y="24"/>
                  </a:cubicBezTo>
                  <a:cubicBezTo>
                    <a:pt x="105" y="26"/>
                    <a:pt x="105" y="26"/>
                    <a:pt x="105" y="26"/>
                  </a:cubicBezTo>
                  <a:moveTo>
                    <a:pt x="82" y="26"/>
                  </a:moveTo>
                  <a:cubicBezTo>
                    <a:pt x="81" y="24"/>
                    <a:pt x="81" y="24"/>
                    <a:pt x="81" y="24"/>
                  </a:cubicBezTo>
                  <a:cubicBezTo>
                    <a:pt x="82" y="22"/>
                    <a:pt x="82" y="22"/>
                    <a:pt x="82" y="22"/>
                  </a:cubicBezTo>
                  <a:cubicBezTo>
                    <a:pt x="84" y="24"/>
                    <a:pt x="84" y="24"/>
                    <a:pt x="84" y="24"/>
                  </a:cubicBezTo>
                  <a:cubicBezTo>
                    <a:pt x="82" y="26"/>
                    <a:pt x="82" y="26"/>
                    <a:pt x="82" y="26"/>
                  </a:cubicBezTo>
                  <a:moveTo>
                    <a:pt x="78" y="26"/>
                  </a:moveTo>
                  <a:cubicBezTo>
                    <a:pt x="77" y="24"/>
                    <a:pt x="77" y="24"/>
                    <a:pt x="77" y="24"/>
                  </a:cubicBezTo>
                  <a:cubicBezTo>
                    <a:pt x="78" y="22"/>
                    <a:pt x="78" y="22"/>
                    <a:pt x="78" y="22"/>
                  </a:cubicBezTo>
                  <a:cubicBezTo>
                    <a:pt x="80" y="24"/>
                    <a:pt x="80" y="24"/>
                    <a:pt x="80" y="24"/>
                  </a:cubicBezTo>
                  <a:cubicBezTo>
                    <a:pt x="78" y="26"/>
                    <a:pt x="78" y="26"/>
                    <a:pt x="78" y="26"/>
                  </a:cubicBezTo>
                  <a:moveTo>
                    <a:pt x="117" y="27"/>
                  </a:moveTo>
                  <a:cubicBezTo>
                    <a:pt x="115" y="25"/>
                    <a:pt x="115" y="25"/>
                    <a:pt x="115" y="25"/>
                  </a:cubicBezTo>
                  <a:cubicBezTo>
                    <a:pt x="118" y="22"/>
                    <a:pt x="118" y="22"/>
                    <a:pt x="118" y="22"/>
                  </a:cubicBezTo>
                  <a:cubicBezTo>
                    <a:pt x="119" y="24"/>
                    <a:pt x="119" y="24"/>
                    <a:pt x="119" y="24"/>
                  </a:cubicBezTo>
                  <a:cubicBezTo>
                    <a:pt x="117" y="27"/>
                    <a:pt x="117" y="27"/>
                    <a:pt x="117" y="27"/>
                  </a:cubicBezTo>
                  <a:moveTo>
                    <a:pt x="86" y="26"/>
                  </a:moveTo>
                  <a:cubicBezTo>
                    <a:pt x="85" y="24"/>
                    <a:pt x="85" y="24"/>
                    <a:pt x="85" y="24"/>
                  </a:cubicBezTo>
                  <a:cubicBezTo>
                    <a:pt x="86" y="22"/>
                    <a:pt x="86" y="22"/>
                    <a:pt x="86" y="22"/>
                  </a:cubicBezTo>
                  <a:cubicBezTo>
                    <a:pt x="88" y="24"/>
                    <a:pt x="88" y="24"/>
                    <a:pt x="88" y="24"/>
                  </a:cubicBezTo>
                  <a:cubicBezTo>
                    <a:pt x="86" y="26"/>
                    <a:pt x="86" y="26"/>
                    <a:pt x="86" y="26"/>
                  </a:cubicBezTo>
                  <a:moveTo>
                    <a:pt x="90" y="25"/>
                  </a:moveTo>
                  <a:cubicBezTo>
                    <a:pt x="89" y="24"/>
                    <a:pt x="89" y="24"/>
                    <a:pt x="89" y="24"/>
                  </a:cubicBezTo>
                  <a:cubicBezTo>
                    <a:pt x="90" y="22"/>
                    <a:pt x="90" y="22"/>
                    <a:pt x="90" y="22"/>
                  </a:cubicBezTo>
                  <a:cubicBezTo>
                    <a:pt x="92" y="24"/>
                    <a:pt x="92" y="24"/>
                    <a:pt x="92" y="24"/>
                  </a:cubicBezTo>
                  <a:cubicBezTo>
                    <a:pt x="90" y="25"/>
                    <a:pt x="90" y="25"/>
                    <a:pt x="90" y="25"/>
                  </a:cubicBezTo>
                  <a:moveTo>
                    <a:pt x="94" y="25"/>
                  </a:moveTo>
                  <a:cubicBezTo>
                    <a:pt x="93" y="24"/>
                    <a:pt x="93" y="24"/>
                    <a:pt x="93" y="24"/>
                  </a:cubicBezTo>
                  <a:cubicBezTo>
                    <a:pt x="95" y="22"/>
                    <a:pt x="95" y="22"/>
                    <a:pt x="95" y="22"/>
                  </a:cubicBezTo>
                  <a:cubicBezTo>
                    <a:pt x="96" y="23"/>
                    <a:pt x="96" y="23"/>
                    <a:pt x="96" y="23"/>
                  </a:cubicBezTo>
                  <a:cubicBezTo>
                    <a:pt x="94" y="25"/>
                    <a:pt x="94" y="25"/>
                    <a:pt x="94" y="25"/>
                  </a:cubicBezTo>
                  <a:moveTo>
                    <a:pt x="124" y="28"/>
                  </a:moveTo>
                  <a:cubicBezTo>
                    <a:pt x="122" y="26"/>
                    <a:pt x="122" y="26"/>
                    <a:pt x="122" y="26"/>
                  </a:cubicBezTo>
                  <a:cubicBezTo>
                    <a:pt x="126" y="22"/>
                    <a:pt x="126" y="22"/>
                    <a:pt x="126" y="22"/>
                  </a:cubicBezTo>
                  <a:cubicBezTo>
                    <a:pt x="127" y="22"/>
                    <a:pt x="127" y="23"/>
                    <a:pt x="127" y="24"/>
                  </a:cubicBezTo>
                  <a:cubicBezTo>
                    <a:pt x="124" y="28"/>
                    <a:pt x="124" y="28"/>
                    <a:pt x="124" y="28"/>
                  </a:cubicBezTo>
                  <a:moveTo>
                    <a:pt x="110" y="26"/>
                  </a:moveTo>
                  <a:cubicBezTo>
                    <a:pt x="108" y="24"/>
                    <a:pt x="108" y="24"/>
                    <a:pt x="108" y="24"/>
                  </a:cubicBezTo>
                  <a:cubicBezTo>
                    <a:pt x="111" y="21"/>
                    <a:pt x="111" y="21"/>
                    <a:pt x="111" y="21"/>
                  </a:cubicBezTo>
                  <a:cubicBezTo>
                    <a:pt x="112" y="23"/>
                    <a:pt x="112" y="23"/>
                    <a:pt x="112" y="23"/>
                  </a:cubicBezTo>
                  <a:cubicBezTo>
                    <a:pt x="110" y="26"/>
                    <a:pt x="110" y="26"/>
                    <a:pt x="110" y="26"/>
                  </a:cubicBezTo>
                  <a:moveTo>
                    <a:pt x="99" y="25"/>
                  </a:moveTo>
                  <a:cubicBezTo>
                    <a:pt x="97" y="23"/>
                    <a:pt x="97" y="23"/>
                    <a:pt x="97" y="23"/>
                  </a:cubicBezTo>
                  <a:cubicBezTo>
                    <a:pt x="100" y="21"/>
                    <a:pt x="100" y="21"/>
                    <a:pt x="100" y="21"/>
                  </a:cubicBezTo>
                  <a:cubicBezTo>
                    <a:pt x="101" y="23"/>
                    <a:pt x="101" y="23"/>
                    <a:pt x="101" y="23"/>
                  </a:cubicBezTo>
                  <a:cubicBezTo>
                    <a:pt x="99" y="25"/>
                    <a:pt x="99" y="25"/>
                    <a:pt x="99" y="25"/>
                  </a:cubicBezTo>
                  <a:moveTo>
                    <a:pt x="103" y="24"/>
                  </a:moveTo>
                  <a:cubicBezTo>
                    <a:pt x="102" y="23"/>
                    <a:pt x="102" y="23"/>
                    <a:pt x="102" y="23"/>
                  </a:cubicBezTo>
                  <a:cubicBezTo>
                    <a:pt x="104" y="21"/>
                    <a:pt x="104" y="21"/>
                    <a:pt x="104" y="21"/>
                  </a:cubicBezTo>
                  <a:cubicBezTo>
                    <a:pt x="105" y="22"/>
                    <a:pt x="105" y="22"/>
                    <a:pt x="105" y="22"/>
                  </a:cubicBezTo>
                  <a:cubicBezTo>
                    <a:pt x="103" y="24"/>
                    <a:pt x="103" y="24"/>
                    <a:pt x="103" y="24"/>
                  </a:cubicBezTo>
                  <a:moveTo>
                    <a:pt x="80" y="24"/>
                  </a:moveTo>
                  <a:cubicBezTo>
                    <a:pt x="79" y="22"/>
                    <a:pt x="79" y="22"/>
                    <a:pt x="79" y="22"/>
                  </a:cubicBezTo>
                  <a:cubicBezTo>
                    <a:pt x="80" y="21"/>
                    <a:pt x="80" y="21"/>
                    <a:pt x="80" y="21"/>
                  </a:cubicBezTo>
                  <a:cubicBezTo>
                    <a:pt x="82" y="22"/>
                    <a:pt x="82" y="22"/>
                    <a:pt x="82" y="22"/>
                  </a:cubicBezTo>
                  <a:cubicBezTo>
                    <a:pt x="80" y="24"/>
                    <a:pt x="80" y="24"/>
                    <a:pt x="80" y="24"/>
                  </a:cubicBezTo>
                  <a:moveTo>
                    <a:pt x="73" y="28"/>
                  </a:moveTo>
                  <a:cubicBezTo>
                    <a:pt x="67" y="22"/>
                    <a:pt x="67" y="22"/>
                    <a:pt x="67" y="22"/>
                  </a:cubicBezTo>
                  <a:cubicBezTo>
                    <a:pt x="68" y="22"/>
                    <a:pt x="68" y="21"/>
                    <a:pt x="69" y="21"/>
                  </a:cubicBezTo>
                  <a:cubicBezTo>
                    <a:pt x="74" y="26"/>
                    <a:pt x="74" y="26"/>
                    <a:pt x="74" y="26"/>
                  </a:cubicBezTo>
                  <a:cubicBezTo>
                    <a:pt x="73" y="28"/>
                    <a:pt x="73" y="28"/>
                    <a:pt x="73" y="28"/>
                  </a:cubicBezTo>
                  <a:moveTo>
                    <a:pt x="115" y="25"/>
                  </a:moveTo>
                  <a:cubicBezTo>
                    <a:pt x="113" y="23"/>
                    <a:pt x="113" y="23"/>
                    <a:pt x="113" y="23"/>
                  </a:cubicBezTo>
                  <a:cubicBezTo>
                    <a:pt x="116" y="20"/>
                    <a:pt x="116" y="20"/>
                    <a:pt x="116" y="20"/>
                  </a:cubicBezTo>
                  <a:cubicBezTo>
                    <a:pt x="117" y="22"/>
                    <a:pt x="117" y="22"/>
                    <a:pt x="117" y="22"/>
                  </a:cubicBezTo>
                  <a:cubicBezTo>
                    <a:pt x="115" y="25"/>
                    <a:pt x="115" y="25"/>
                    <a:pt x="115" y="25"/>
                  </a:cubicBezTo>
                  <a:moveTo>
                    <a:pt x="84" y="24"/>
                  </a:moveTo>
                  <a:cubicBezTo>
                    <a:pt x="83" y="22"/>
                    <a:pt x="83" y="22"/>
                    <a:pt x="83" y="22"/>
                  </a:cubicBezTo>
                  <a:cubicBezTo>
                    <a:pt x="84" y="20"/>
                    <a:pt x="84" y="20"/>
                    <a:pt x="84" y="20"/>
                  </a:cubicBezTo>
                  <a:cubicBezTo>
                    <a:pt x="86" y="22"/>
                    <a:pt x="86" y="22"/>
                    <a:pt x="86" y="22"/>
                  </a:cubicBezTo>
                  <a:cubicBezTo>
                    <a:pt x="84" y="24"/>
                    <a:pt x="84" y="24"/>
                    <a:pt x="84" y="24"/>
                  </a:cubicBezTo>
                  <a:moveTo>
                    <a:pt x="88" y="24"/>
                  </a:moveTo>
                  <a:cubicBezTo>
                    <a:pt x="87" y="22"/>
                    <a:pt x="87" y="22"/>
                    <a:pt x="87" y="22"/>
                  </a:cubicBezTo>
                  <a:cubicBezTo>
                    <a:pt x="88" y="20"/>
                    <a:pt x="88" y="20"/>
                    <a:pt x="88" y="20"/>
                  </a:cubicBezTo>
                  <a:cubicBezTo>
                    <a:pt x="90" y="22"/>
                    <a:pt x="90" y="22"/>
                    <a:pt x="90" y="22"/>
                  </a:cubicBezTo>
                  <a:cubicBezTo>
                    <a:pt x="88" y="24"/>
                    <a:pt x="88" y="24"/>
                    <a:pt x="88" y="24"/>
                  </a:cubicBezTo>
                  <a:moveTo>
                    <a:pt x="92" y="23"/>
                  </a:moveTo>
                  <a:cubicBezTo>
                    <a:pt x="91" y="22"/>
                    <a:pt x="91" y="22"/>
                    <a:pt x="91" y="22"/>
                  </a:cubicBezTo>
                  <a:cubicBezTo>
                    <a:pt x="93" y="20"/>
                    <a:pt x="93" y="20"/>
                    <a:pt x="93" y="20"/>
                  </a:cubicBezTo>
                  <a:cubicBezTo>
                    <a:pt x="94" y="21"/>
                    <a:pt x="94" y="21"/>
                    <a:pt x="94" y="21"/>
                  </a:cubicBezTo>
                  <a:cubicBezTo>
                    <a:pt x="92" y="23"/>
                    <a:pt x="92" y="23"/>
                    <a:pt x="92" y="23"/>
                  </a:cubicBezTo>
                  <a:moveTo>
                    <a:pt x="108" y="24"/>
                  </a:moveTo>
                  <a:cubicBezTo>
                    <a:pt x="106" y="22"/>
                    <a:pt x="106" y="22"/>
                    <a:pt x="106" y="22"/>
                  </a:cubicBezTo>
                  <a:cubicBezTo>
                    <a:pt x="109" y="20"/>
                    <a:pt x="109" y="20"/>
                    <a:pt x="109" y="20"/>
                  </a:cubicBezTo>
                  <a:cubicBezTo>
                    <a:pt x="110" y="21"/>
                    <a:pt x="110" y="21"/>
                    <a:pt x="110" y="21"/>
                  </a:cubicBezTo>
                  <a:cubicBezTo>
                    <a:pt x="108" y="24"/>
                    <a:pt x="108" y="24"/>
                    <a:pt x="108" y="24"/>
                  </a:cubicBezTo>
                  <a:moveTo>
                    <a:pt x="97" y="23"/>
                  </a:moveTo>
                  <a:cubicBezTo>
                    <a:pt x="95" y="21"/>
                    <a:pt x="95" y="21"/>
                    <a:pt x="95" y="21"/>
                  </a:cubicBezTo>
                  <a:cubicBezTo>
                    <a:pt x="98" y="19"/>
                    <a:pt x="98" y="19"/>
                    <a:pt x="98" y="19"/>
                  </a:cubicBezTo>
                  <a:cubicBezTo>
                    <a:pt x="99" y="21"/>
                    <a:pt x="99" y="21"/>
                    <a:pt x="99" y="21"/>
                  </a:cubicBezTo>
                  <a:cubicBezTo>
                    <a:pt x="97" y="23"/>
                    <a:pt x="97" y="23"/>
                    <a:pt x="97" y="23"/>
                  </a:cubicBezTo>
                  <a:moveTo>
                    <a:pt x="122" y="26"/>
                  </a:moveTo>
                  <a:cubicBezTo>
                    <a:pt x="120" y="24"/>
                    <a:pt x="120" y="24"/>
                    <a:pt x="120" y="24"/>
                  </a:cubicBezTo>
                  <a:cubicBezTo>
                    <a:pt x="125" y="19"/>
                    <a:pt x="125" y="19"/>
                    <a:pt x="125" y="19"/>
                  </a:cubicBezTo>
                  <a:cubicBezTo>
                    <a:pt x="125" y="20"/>
                    <a:pt x="126" y="20"/>
                    <a:pt x="126" y="21"/>
                  </a:cubicBezTo>
                  <a:cubicBezTo>
                    <a:pt x="122" y="26"/>
                    <a:pt x="122" y="26"/>
                    <a:pt x="122" y="26"/>
                  </a:cubicBezTo>
                  <a:moveTo>
                    <a:pt x="101" y="22"/>
                  </a:moveTo>
                  <a:cubicBezTo>
                    <a:pt x="100" y="21"/>
                    <a:pt x="100" y="21"/>
                    <a:pt x="100" y="21"/>
                  </a:cubicBezTo>
                  <a:cubicBezTo>
                    <a:pt x="102" y="19"/>
                    <a:pt x="102" y="19"/>
                    <a:pt x="102" y="19"/>
                  </a:cubicBezTo>
                  <a:cubicBezTo>
                    <a:pt x="103" y="20"/>
                    <a:pt x="103" y="20"/>
                    <a:pt x="103" y="20"/>
                  </a:cubicBezTo>
                  <a:cubicBezTo>
                    <a:pt x="101" y="22"/>
                    <a:pt x="101" y="22"/>
                    <a:pt x="101" y="22"/>
                  </a:cubicBezTo>
                  <a:moveTo>
                    <a:pt x="75" y="26"/>
                  </a:moveTo>
                  <a:cubicBezTo>
                    <a:pt x="69" y="20"/>
                    <a:pt x="69" y="20"/>
                    <a:pt x="69" y="20"/>
                  </a:cubicBezTo>
                  <a:cubicBezTo>
                    <a:pt x="70" y="20"/>
                    <a:pt x="70" y="19"/>
                    <a:pt x="71" y="18"/>
                  </a:cubicBezTo>
                  <a:cubicBezTo>
                    <a:pt x="76" y="24"/>
                    <a:pt x="76" y="24"/>
                    <a:pt x="76" y="24"/>
                  </a:cubicBezTo>
                  <a:cubicBezTo>
                    <a:pt x="75" y="26"/>
                    <a:pt x="75" y="26"/>
                    <a:pt x="75" y="26"/>
                  </a:cubicBezTo>
                  <a:moveTo>
                    <a:pt x="113" y="23"/>
                  </a:moveTo>
                  <a:cubicBezTo>
                    <a:pt x="111" y="21"/>
                    <a:pt x="111" y="21"/>
                    <a:pt x="111" y="21"/>
                  </a:cubicBezTo>
                  <a:cubicBezTo>
                    <a:pt x="114" y="18"/>
                    <a:pt x="114" y="18"/>
                    <a:pt x="114" y="18"/>
                  </a:cubicBezTo>
                  <a:cubicBezTo>
                    <a:pt x="115" y="20"/>
                    <a:pt x="115" y="20"/>
                    <a:pt x="115" y="20"/>
                  </a:cubicBezTo>
                  <a:cubicBezTo>
                    <a:pt x="113" y="23"/>
                    <a:pt x="113" y="23"/>
                    <a:pt x="113" y="23"/>
                  </a:cubicBezTo>
                  <a:moveTo>
                    <a:pt x="82" y="22"/>
                  </a:moveTo>
                  <a:cubicBezTo>
                    <a:pt x="81" y="20"/>
                    <a:pt x="81" y="20"/>
                    <a:pt x="81" y="20"/>
                  </a:cubicBezTo>
                  <a:cubicBezTo>
                    <a:pt x="83" y="18"/>
                    <a:pt x="83" y="18"/>
                    <a:pt x="83" y="18"/>
                  </a:cubicBezTo>
                  <a:cubicBezTo>
                    <a:pt x="84" y="20"/>
                    <a:pt x="84" y="20"/>
                    <a:pt x="84" y="20"/>
                  </a:cubicBezTo>
                  <a:cubicBezTo>
                    <a:pt x="82" y="22"/>
                    <a:pt x="82" y="22"/>
                    <a:pt x="82" y="22"/>
                  </a:cubicBezTo>
                  <a:moveTo>
                    <a:pt x="86" y="22"/>
                  </a:moveTo>
                  <a:cubicBezTo>
                    <a:pt x="85" y="20"/>
                    <a:pt x="85" y="20"/>
                    <a:pt x="85" y="20"/>
                  </a:cubicBezTo>
                  <a:cubicBezTo>
                    <a:pt x="87" y="18"/>
                    <a:pt x="87" y="18"/>
                    <a:pt x="87" y="18"/>
                  </a:cubicBezTo>
                  <a:cubicBezTo>
                    <a:pt x="88" y="20"/>
                    <a:pt x="88" y="20"/>
                    <a:pt x="88" y="20"/>
                  </a:cubicBezTo>
                  <a:cubicBezTo>
                    <a:pt x="86" y="22"/>
                    <a:pt x="86" y="22"/>
                    <a:pt x="86" y="22"/>
                  </a:cubicBezTo>
                  <a:moveTo>
                    <a:pt x="90" y="21"/>
                  </a:moveTo>
                  <a:cubicBezTo>
                    <a:pt x="89" y="20"/>
                    <a:pt x="89" y="20"/>
                    <a:pt x="89" y="20"/>
                  </a:cubicBezTo>
                  <a:cubicBezTo>
                    <a:pt x="91" y="18"/>
                    <a:pt x="91" y="18"/>
                    <a:pt x="91" y="18"/>
                  </a:cubicBezTo>
                  <a:cubicBezTo>
                    <a:pt x="92" y="19"/>
                    <a:pt x="92" y="19"/>
                    <a:pt x="92" y="19"/>
                  </a:cubicBezTo>
                  <a:cubicBezTo>
                    <a:pt x="90" y="21"/>
                    <a:pt x="90" y="21"/>
                    <a:pt x="90" y="21"/>
                  </a:cubicBezTo>
                  <a:moveTo>
                    <a:pt x="106" y="22"/>
                  </a:moveTo>
                  <a:cubicBezTo>
                    <a:pt x="104" y="20"/>
                    <a:pt x="104" y="20"/>
                    <a:pt x="104" y="20"/>
                  </a:cubicBezTo>
                  <a:cubicBezTo>
                    <a:pt x="107" y="18"/>
                    <a:pt x="107" y="18"/>
                    <a:pt x="107" y="18"/>
                  </a:cubicBezTo>
                  <a:cubicBezTo>
                    <a:pt x="108" y="19"/>
                    <a:pt x="108" y="19"/>
                    <a:pt x="108" y="19"/>
                  </a:cubicBezTo>
                  <a:cubicBezTo>
                    <a:pt x="106" y="22"/>
                    <a:pt x="106" y="22"/>
                    <a:pt x="106" y="22"/>
                  </a:cubicBezTo>
                  <a:moveTo>
                    <a:pt x="95" y="21"/>
                  </a:moveTo>
                  <a:cubicBezTo>
                    <a:pt x="93" y="19"/>
                    <a:pt x="93" y="19"/>
                    <a:pt x="93" y="19"/>
                  </a:cubicBezTo>
                  <a:cubicBezTo>
                    <a:pt x="96" y="17"/>
                    <a:pt x="96" y="17"/>
                    <a:pt x="96" y="17"/>
                  </a:cubicBezTo>
                  <a:cubicBezTo>
                    <a:pt x="97" y="19"/>
                    <a:pt x="97" y="19"/>
                    <a:pt x="97" y="19"/>
                  </a:cubicBezTo>
                  <a:cubicBezTo>
                    <a:pt x="95" y="21"/>
                    <a:pt x="95" y="21"/>
                    <a:pt x="95" y="21"/>
                  </a:cubicBezTo>
                  <a:moveTo>
                    <a:pt x="100" y="20"/>
                  </a:moveTo>
                  <a:cubicBezTo>
                    <a:pt x="98" y="19"/>
                    <a:pt x="98" y="19"/>
                    <a:pt x="98" y="19"/>
                  </a:cubicBezTo>
                  <a:cubicBezTo>
                    <a:pt x="100" y="17"/>
                    <a:pt x="100" y="17"/>
                    <a:pt x="100" y="17"/>
                  </a:cubicBezTo>
                  <a:cubicBezTo>
                    <a:pt x="101" y="18"/>
                    <a:pt x="101" y="18"/>
                    <a:pt x="101" y="18"/>
                  </a:cubicBezTo>
                  <a:cubicBezTo>
                    <a:pt x="100" y="20"/>
                    <a:pt x="100" y="20"/>
                    <a:pt x="100" y="20"/>
                  </a:cubicBezTo>
                  <a:moveTo>
                    <a:pt x="77" y="24"/>
                  </a:moveTo>
                  <a:cubicBezTo>
                    <a:pt x="71" y="18"/>
                    <a:pt x="71" y="18"/>
                    <a:pt x="71" y="18"/>
                  </a:cubicBezTo>
                  <a:cubicBezTo>
                    <a:pt x="72" y="18"/>
                    <a:pt x="72" y="17"/>
                    <a:pt x="73" y="17"/>
                  </a:cubicBezTo>
                  <a:cubicBezTo>
                    <a:pt x="78" y="22"/>
                    <a:pt x="78" y="22"/>
                    <a:pt x="78" y="22"/>
                  </a:cubicBezTo>
                  <a:cubicBezTo>
                    <a:pt x="77" y="24"/>
                    <a:pt x="77" y="24"/>
                    <a:pt x="77" y="24"/>
                  </a:cubicBezTo>
                  <a:moveTo>
                    <a:pt x="120" y="24"/>
                  </a:moveTo>
                  <a:cubicBezTo>
                    <a:pt x="118" y="22"/>
                    <a:pt x="118" y="22"/>
                    <a:pt x="118" y="22"/>
                  </a:cubicBezTo>
                  <a:cubicBezTo>
                    <a:pt x="124" y="16"/>
                    <a:pt x="124" y="16"/>
                    <a:pt x="124" y="16"/>
                  </a:cubicBezTo>
                  <a:cubicBezTo>
                    <a:pt x="124" y="17"/>
                    <a:pt x="124" y="18"/>
                    <a:pt x="125" y="18"/>
                  </a:cubicBezTo>
                  <a:cubicBezTo>
                    <a:pt x="120" y="24"/>
                    <a:pt x="120" y="24"/>
                    <a:pt x="120" y="24"/>
                  </a:cubicBezTo>
                  <a:moveTo>
                    <a:pt x="111" y="21"/>
                  </a:moveTo>
                  <a:cubicBezTo>
                    <a:pt x="109" y="19"/>
                    <a:pt x="109" y="19"/>
                    <a:pt x="109" y="19"/>
                  </a:cubicBezTo>
                  <a:cubicBezTo>
                    <a:pt x="112" y="16"/>
                    <a:pt x="112" y="16"/>
                    <a:pt x="112" y="16"/>
                  </a:cubicBezTo>
                  <a:cubicBezTo>
                    <a:pt x="113" y="18"/>
                    <a:pt x="113" y="18"/>
                    <a:pt x="113" y="18"/>
                  </a:cubicBezTo>
                  <a:cubicBezTo>
                    <a:pt x="111" y="21"/>
                    <a:pt x="111" y="21"/>
                    <a:pt x="111" y="21"/>
                  </a:cubicBezTo>
                  <a:moveTo>
                    <a:pt x="84" y="20"/>
                  </a:moveTo>
                  <a:cubicBezTo>
                    <a:pt x="83" y="18"/>
                    <a:pt x="83" y="18"/>
                    <a:pt x="83" y="18"/>
                  </a:cubicBezTo>
                  <a:cubicBezTo>
                    <a:pt x="85" y="16"/>
                    <a:pt x="85" y="16"/>
                    <a:pt x="85" y="16"/>
                  </a:cubicBezTo>
                  <a:cubicBezTo>
                    <a:pt x="86" y="18"/>
                    <a:pt x="86" y="18"/>
                    <a:pt x="86" y="18"/>
                  </a:cubicBezTo>
                  <a:cubicBezTo>
                    <a:pt x="84" y="20"/>
                    <a:pt x="84" y="20"/>
                    <a:pt x="84" y="20"/>
                  </a:cubicBezTo>
                  <a:moveTo>
                    <a:pt x="88" y="20"/>
                  </a:moveTo>
                  <a:cubicBezTo>
                    <a:pt x="87" y="18"/>
                    <a:pt x="87" y="18"/>
                    <a:pt x="87" y="18"/>
                  </a:cubicBezTo>
                  <a:cubicBezTo>
                    <a:pt x="89" y="16"/>
                    <a:pt x="89" y="16"/>
                    <a:pt x="89" y="16"/>
                  </a:cubicBezTo>
                  <a:cubicBezTo>
                    <a:pt x="90" y="18"/>
                    <a:pt x="90" y="18"/>
                    <a:pt x="90" y="18"/>
                  </a:cubicBezTo>
                  <a:cubicBezTo>
                    <a:pt x="88" y="20"/>
                    <a:pt x="88" y="20"/>
                    <a:pt x="88" y="20"/>
                  </a:cubicBezTo>
                  <a:moveTo>
                    <a:pt x="104" y="20"/>
                  </a:moveTo>
                  <a:cubicBezTo>
                    <a:pt x="102" y="18"/>
                    <a:pt x="102" y="18"/>
                    <a:pt x="102" y="18"/>
                  </a:cubicBezTo>
                  <a:cubicBezTo>
                    <a:pt x="105" y="16"/>
                    <a:pt x="105" y="16"/>
                    <a:pt x="105" y="16"/>
                  </a:cubicBezTo>
                  <a:cubicBezTo>
                    <a:pt x="106" y="17"/>
                    <a:pt x="106" y="17"/>
                    <a:pt x="106" y="17"/>
                  </a:cubicBezTo>
                  <a:cubicBezTo>
                    <a:pt x="104" y="20"/>
                    <a:pt x="104" y="20"/>
                    <a:pt x="104" y="20"/>
                  </a:cubicBezTo>
                  <a:moveTo>
                    <a:pt x="93" y="19"/>
                  </a:moveTo>
                  <a:cubicBezTo>
                    <a:pt x="91" y="18"/>
                    <a:pt x="91" y="18"/>
                    <a:pt x="91" y="18"/>
                  </a:cubicBezTo>
                  <a:cubicBezTo>
                    <a:pt x="94" y="15"/>
                    <a:pt x="94" y="15"/>
                    <a:pt x="94" y="15"/>
                  </a:cubicBezTo>
                  <a:cubicBezTo>
                    <a:pt x="95" y="17"/>
                    <a:pt x="95" y="17"/>
                    <a:pt x="95" y="17"/>
                  </a:cubicBezTo>
                  <a:cubicBezTo>
                    <a:pt x="93" y="19"/>
                    <a:pt x="93" y="19"/>
                    <a:pt x="93" y="19"/>
                  </a:cubicBezTo>
                  <a:moveTo>
                    <a:pt x="78" y="22"/>
                  </a:moveTo>
                  <a:cubicBezTo>
                    <a:pt x="73" y="16"/>
                    <a:pt x="73" y="16"/>
                    <a:pt x="73" y="16"/>
                  </a:cubicBezTo>
                  <a:cubicBezTo>
                    <a:pt x="74" y="16"/>
                    <a:pt x="74" y="15"/>
                    <a:pt x="75" y="15"/>
                  </a:cubicBezTo>
                  <a:cubicBezTo>
                    <a:pt x="80" y="20"/>
                    <a:pt x="80" y="20"/>
                    <a:pt x="80" y="20"/>
                  </a:cubicBezTo>
                  <a:cubicBezTo>
                    <a:pt x="78" y="22"/>
                    <a:pt x="78" y="22"/>
                    <a:pt x="78" y="22"/>
                  </a:cubicBezTo>
                  <a:moveTo>
                    <a:pt x="98" y="18"/>
                  </a:moveTo>
                  <a:cubicBezTo>
                    <a:pt x="96" y="17"/>
                    <a:pt x="96" y="17"/>
                    <a:pt x="96" y="17"/>
                  </a:cubicBezTo>
                  <a:cubicBezTo>
                    <a:pt x="98" y="15"/>
                    <a:pt x="98" y="15"/>
                    <a:pt x="98" y="15"/>
                  </a:cubicBezTo>
                  <a:cubicBezTo>
                    <a:pt x="99" y="16"/>
                    <a:pt x="99" y="16"/>
                    <a:pt x="99" y="16"/>
                  </a:cubicBezTo>
                  <a:cubicBezTo>
                    <a:pt x="98" y="18"/>
                    <a:pt x="98" y="18"/>
                    <a:pt x="98" y="18"/>
                  </a:cubicBezTo>
                  <a:moveTo>
                    <a:pt x="109" y="19"/>
                  </a:moveTo>
                  <a:cubicBezTo>
                    <a:pt x="107" y="17"/>
                    <a:pt x="107" y="17"/>
                    <a:pt x="107" y="17"/>
                  </a:cubicBezTo>
                  <a:cubicBezTo>
                    <a:pt x="110" y="14"/>
                    <a:pt x="110" y="14"/>
                    <a:pt x="110" y="14"/>
                  </a:cubicBezTo>
                  <a:cubicBezTo>
                    <a:pt x="112" y="16"/>
                    <a:pt x="112" y="16"/>
                    <a:pt x="112" y="16"/>
                  </a:cubicBezTo>
                  <a:cubicBezTo>
                    <a:pt x="109" y="19"/>
                    <a:pt x="109" y="19"/>
                    <a:pt x="109" y="19"/>
                  </a:cubicBezTo>
                  <a:moveTo>
                    <a:pt x="118" y="22"/>
                  </a:moveTo>
                  <a:cubicBezTo>
                    <a:pt x="116" y="20"/>
                    <a:pt x="116" y="20"/>
                    <a:pt x="116" y="20"/>
                  </a:cubicBezTo>
                  <a:cubicBezTo>
                    <a:pt x="122" y="14"/>
                    <a:pt x="122" y="14"/>
                    <a:pt x="122" y="14"/>
                  </a:cubicBezTo>
                  <a:cubicBezTo>
                    <a:pt x="122" y="15"/>
                    <a:pt x="123" y="15"/>
                    <a:pt x="123" y="16"/>
                  </a:cubicBezTo>
                  <a:cubicBezTo>
                    <a:pt x="118" y="22"/>
                    <a:pt x="118" y="22"/>
                    <a:pt x="118" y="22"/>
                  </a:cubicBezTo>
                  <a:moveTo>
                    <a:pt x="87" y="18"/>
                  </a:moveTo>
                  <a:cubicBezTo>
                    <a:pt x="85" y="16"/>
                    <a:pt x="85" y="16"/>
                    <a:pt x="85" y="16"/>
                  </a:cubicBezTo>
                  <a:cubicBezTo>
                    <a:pt x="87" y="14"/>
                    <a:pt x="87" y="14"/>
                    <a:pt x="87" y="14"/>
                  </a:cubicBezTo>
                  <a:cubicBezTo>
                    <a:pt x="89" y="16"/>
                    <a:pt x="89" y="16"/>
                    <a:pt x="89" y="16"/>
                  </a:cubicBezTo>
                  <a:cubicBezTo>
                    <a:pt x="87" y="18"/>
                    <a:pt x="87" y="18"/>
                    <a:pt x="87" y="18"/>
                  </a:cubicBezTo>
                  <a:moveTo>
                    <a:pt x="102" y="18"/>
                  </a:moveTo>
                  <a:cubicBezTo>
                    <a:pt x="100" y="16"/>
                    <a:pt x="100" y="16"/>
                    <a:pt x="100" y="16"/>
                  </a:cubicBezTo>
                  <a:cubicBezTo>
                    <a:pt x="103" y="14"/>
                    <a:pt x="103" y="14"/>
                    <a:pt x="103" y="14"/>
                  </a:cubicBezTo>
                  <a:cubicBezTo>
                    <a:pt x="105" y="15"/>
                    <a:pt x="105" y="15"/>
                    <a:pt x="105" y="15"/>
                  </a:cubicBezTo>
                  <a:cubicBezTo>
                    <a:pt x="102" y="18"/>
                    <a:pt x="102" y="18"/>
                    <a:pt x="102" y="18"/>
                  </a:cubicBezTo>
                  <a:moveTo>
                    <a:pt x="91" y="17"/>
                  </a:moveTo>
                  <a:cubicBezTo>
                    <a:pt x="89" y="16"/>
                    <a:pt x="89" y="16"/>
                    <a:pt x="89" y="16"/>
                  </a:cubicBezTo>
                  <a:cubicBezTo>
                    <a:pt x="92" y="13"/>
                    <a:pt x="92" y="13"/>
                    <a:pt x="92" y="13"/>
                  </a:cubicBezTo>
                  <a:cubicBezTo>
                    <a:pt x="93" y="15"/>
                    <a:pt x="93" y="15"/>
                    <a:pt x="93" y="15"/>
                  </a:cubicBezTo>
                  <a:cubicBezTo>
                    <a:pt x="91" y="17"/>
                    <a:pt x="91" y="17"/>
                    <a:pt x="91" y="17"/>
                  </a:cubicBezTo>
                  <a:moveTo>
                    <a:pt x="80" y="20"/>
                  </a:moveTo>
                  <a:cubicBezTo>
                    <a:pt x="75" y="15"/>
                    <a:pt x="75" y="15"/>
                    <a:pt x="75" y="15"/>
                  </a:cubicBezTo>
                  <a:cubicBezTo>
                    <a:pt x="76" y="14"/>
                    <a:pt x="76" y="13"/>
                    <a:pt x="77" y="13"/>
                  </a:cubicBezTo>
                  <a:cubicBezTo>
                    <a:pt x="82" y="18"/>
                    <a:pt x="82" y="18"/>
                    <a:pt x="82" y="18"/>
                  </a:cubicBezTo>
                  <a:cubicBezTo>
                    <a:pt x="80" y="20"/>
                    <a:pt x="80" y="20"/>
                    <a:pt x="80" y="20"/>
                  </a:cubicBezTo>
                  <a:moveTo>
                    <a:pt x="96" y="16"/>
                  </a:moveTo>
                  <a:cubicBezTo>
                    <a:pt x="94" y="15"/>
                    <a:pt x="94" y="15"/>
                    <a:pt x="94" y="15"/>
                  </a:cubicBezTo>
                  <a:cubicBezTo>
                    <a:pt x="96" y="13"/>
                    <a:pt x="96" y="13"/>
                    <a:pt x="96" y="13"/>
                  </a:cubicBezTo>
                  <a:cubicBezTo>
                    <a:pt x="98" y="14"/>
                    <a:pt x="98" y="14"/>
                    <a:pt x="98" y="14"/>
                  </a:cubicBezTo>
                  <a:cubicBezTo>
                    <a:pt x="96" y="16"/>
                    <a:pt x="96" y="16"/>
                    <a:pt x="96" y="16"/>
                  </a:cubicBezTo>
                  <a:moveTo>
                    <a:pt x="107" y="17"/>
                  </a:moveTo>
                  <a:cubicBezTo>
                    <a:pt x="105" y="15"/>
                    <a:pt x="105" y="15"/>
                    <a:pt x="105" y="15"/>
                  </a:cubicBezTo>
                  <a:cubicBezTo>
                    <a:pt x="108" y="12"/>
                    <a:pt x="108" y="12"/>
                    <a:pt x="108" y="12"/>
                  </a:cubicBezTo>
                  <a:cubicBezTo>
                    <a:pt x="110" y="14"/>
                    <a:pt x="110" y="14"/>
                    <a:pt x="110" y="14"/>
                  </a:cubicBezTo>
                  <a:cubicBezTo>
                    <a:pt x="107" y="17"/>
                    <a:pt x="107" y="17"/>
                    <a:pt x="107" y="17"/>
                  </a:cubicBezTo>
                  <a:moveTo>
                    <a:pt x="116" y="20"/>
                  </a:moveTo>
                  <a:cubicBezTo>
                    <a:pt x="114" y="18"/>
                    <a:pt x="114" y="18"/>
                    <a:pt x="114" y="18"/>
                  </a:cubicBezTo>
                  <a:cubicBezTo>
                    <a:pt x="120" y="12"/>
                    <a:pt x="120" y="12"/>
                    <a:pt x="120" y="12"/>
                  </a:cubicBezTo>
                  <a:cubicBezTo>
                    <a:pt x="121" y="13"/>
                    <a:pt x="121" y="13"/>
                    <a:pt x="122" y="14"/>
                  </a:cubicBezTo>
                  <a:cubicBezTo>
                    <a:pt x="116" y="20"/>
                    <a:pt x="116" y="20"/>
                    <a:pt x="116" y="20"/>
                  </a:cubicBezTo>
                  <a:moveTo>
                    <a:pt x="100" y="16"/>
                  </a:moveTo>
                  <a:cubicBezTo>
                    <a:pt x="98" y="14"/>
                    <a:pt x="98" y="14"/>
                    <a:pt x="98" y="14"/>
                  </a:cubicBezTo>
                  <a:cubicBezTo>
                    <a:pt x="101" y="12"/>
                    <a:pt x="101" y="12"/>
                    <a:pt x="101" y="12"/>
                  </a:cubicBezTo>
                  <a:cubicBezTo>
                    <a:pt x="103" y="13"/>
                    <a:pt x="103" y="13"/>
                    <a:pt x="103" y="13"/>
                  </a:cubicBezTo>
                  <a:cubicBezTo>
                    <a:pt x="100" y="16"/>
                    <a:pt x="100" y="16"/>
                    <a:pt x="100" y="16"/>
                  </a:cubicBezTo>
                  <a:moveTo>
                    <a:pt x="83" y="18"/>
                  </a:moveTo>
                  <a:cubicBezTo>
                    <a:pt x="77" y="13"/>
                    <a:pt x="77" y="13"/>
                    <a:pt x="77" y="13"/>
                  </a:cubicBezTo>
                  <a:cubicBezTo>
                    <a:pt x="78" y="12"/>
                    <a:pt x="79" y="12"/>
                    <a:pt x="79" y="11"/>
                  </a:cubicBezTo>
                  <a:cubicBezTo>
                    <a:pt x="84" y="16"/>
                    <a:pt x="84" y="16"/>
                    <a:pt x="84" y="16"/>
                  </a:cubicBezTo>
                  <a:cubicBezTo>
                    <a:pt x="83" y="18"/>
                    <a:pt x="83" y="18"/>
                    <a:pt x="83" y="18"/>
                  </a:cubicBezTo>
                  <a:moveTo>
                    <a:pt x="89" y="15"/>
                  </a:moveTo>
                  <a:cubicBezTo>
                    <a:pt x="87" y="14"/>
                    <a:pt x="87" y="14"/>
                    <a:pt x="87" y="14"/>
                  </a:cubicBezTo>
                  <a:cubicBezTo>
                    <a:pt x="90" y="11"/>
                    <a:pt x="90" y="11"/>
                    <a:pt x="90" y="11"/>
                  </a:cubicBezTo>
                  <a:cubicBezTo>
                    <a:pt x="91" y="13"/>
                    <a:pt x="91" y="13"/>
                    <a:pt x="91" y="13"/>
                  </a:cubicBezTo>
                  <a:cubicBezTo>
                    <a:pt x="89" y="15"/>
                    <a:pt x="89" y="15"/>
                    <a:pt x="89" y="15"/>
                  </a:cubicBezTo>
                  <a:moveTo>
                    <a:pt x="94" y="14"/>
                  </a:moveTo>
                  <a:cubicBezTo>
                    <a:pt x="92" y="13"/>
                    <a:pt x="92" y="13"/>
                    <a:pt x="92" y="13"/>
                  </a:cubicBezTo>
                  <a:cubicBezTo>
                    <a:pt x="94" y="11"/>
                    <a:pt x="94" y="11"/>
                    <a:pt x="94" y="11"/>
                  </a:cubicBezTo>
                  <a:cubicBezTo>
                    <a:pt x="96" y="12"/>
                    <a:pt x="96" y="12"/>
                    <a:pt x="96" y="12"/>
                  </a:cubicBezTo>
                  <a:cubicBezTo>
                    <a:pt x="94" y="14"/>
                    <a:pt x="94" y="14"/>
                    <a:pt x="94" y="14"/>
                  </a:cubicBezTo>
                  <a:moveTo>
                    <a:pt x="105" y="15"/>
                  </a:moveTo>
                  <a:cubicBezTo>
                    <a:pt x="103" y="13"/>
                    <a:pt x="103" y="13"/>
                    <a:pt x="103" y="13"/>
                  </a:cubicBezTo>
                  <a:cubicBezTo>
                    <a:pt x="106" y="11"/>
                    <a:pt x="106" y="11"/>
                    <a:pt x="106" y="11"/>
                  </a:cubicBezTo>
                  <a:cubicBezTo>
                    <a:pt x="108" y="12"/>
                    <a:pt x="108" y="12"/>
                    <a:pt x="108" y="12"/>
                  </a:cubicBezTo>
                  <a:cubicBezTo>
                    <a:pt x="105" y="15"/>
                    <a:pt x="105" y="15"/>
                    <a:pt x="105" y="15"/>
                  </a:cubicBezTo>
                  <a:moveTo>
                    <a:pt x="114" y="18"/>
                  </a:moveTo>
                  <a:cubicBezTo>
                    <a:pt x="112" y="16"/>
                    <a:pt x="112" y="16"/>
                    <a:pt x="112" y="16"/>
                  </a:cubicBezTo>
                  <a:cubicBezTo>
                    <a:pt x="118" y="10"/>
                    <a:pt x="118" y="10"/>
                    <a:pt x="118" y="10"/>
                  </a:cubicBezTo>
                  <a:cubicBezTo>
                    <a:pt x="119" y="11"/>
                    <a:pt x="119" y="11"/>
                    <a:pt x="120" y="12"/>
                  </a:cubicBezTo>
                  <a:cubicBezTo>
                    <a:pt x="114" y="18"/>
                    <a:pt x="114" y="18"/>
                    <a:pt x="114" y="18"/>
                  </a:cubicBezTo>
                  <a:moveTo>
                    <a:pt x="98" y="14"/>
                  </a:moveTo>
                  <a:cubicBezTo>
                    <a:pt x="96" y="12"/>
                    <a:pt x="96" y="12"/>
                    <a:pt x="96" y="12"/>
                  </a:cubicBezTo>
                  <a:cubicBezTo>
                    <a:pt x="99" y="10"/>
                    <a:pt x="99" y="10"/>
                    <a:pt x="99" y="10"/>
                  </a:cubicBezTo>
                  <a:cubicBezTo>
                    <a:pt x="101" y="11"/>
                    <a:pt x="101" y="11"/>
                    <a:pt x="101" y="11"/>
                  </a:cubicBezTo>
                  <a:cubicBezTo>
                    <a:pt x="98" y="14"/>
                    <a:pt x="98" y="14"/>
                    <a:pt x="98" y="14"/>
                  </a:cubicBezTo>
                  <a:moveTo>
                    <a:pt x="85" y="16"/>
                  </a:moveTo>
                  <a:cubicBezTo>
                    <a:pt x="80" y="11"/>
                    <a:pt x="80" y="11"/>
                    <a:pt x="80" y="11"/>
                  </a:cubicBezTo>
                  <a:cubicBezTo>
                    <a:pt x="81" y="10"/>
                    <a:pt x="82" y="10"/>
                    <a:pt x="82" y="9"/>
                  </a:cubicBezTo>
                  <a:cubicBezTo>
                    <a:pt x="87" y="14"/>
                    <a:pt x="87" y="14"/>
                    <a:pt x="87" y="14"/>
                  </a:cubicBezTo>
                  <a:cubicBezTo>
                    <a:pt x="85" y="16"/>
                    <a:pt x="85" y="16"/>
                    <a:pt x="85" y="16"/>
                  </a:cubicBezTo>
                  <a:moveTo>
                    <a:pt x="92" y="12"/>
                  </a:moveTo>
                  <a:cubicBezTo>
                    <a:pt x="90" y="11"/>
                    <a:pt x="90" y="11"/>
                    <a:pt x="90" y="11"/>
                  </a:cubicBezTo>
                  <a:cubicBezTo>
                    <a:pt x="92" y="9"/>
                    <a:pt x="92" y="9"/>
                    <a:pt x="92" y="9"/>
                  </a:cubicBezTo>
                  <a:cubicBezTo>
                    <a:pt x="94" y="10"/>
                    <a:pt x="94" y="10"/>
                    <a:pt x="94" y="10"/>
                  </a:cubicBezTo>
                  <a:cubicBezTo>
                    <a:pt x="92" y="12"/>
                    <a:pt x="92" y="12"/>
                    <a:pt x="92" y="12"/>
                  </a:cubicBezTo>
                  <a:moveTo>
                    <a:pt x="103" y="13"/>
                  </a:moveTo>
                  <a:cubicBezTo>
                    <a:pt x="101" y="11"/>
                    <a:pt x="101" y="11"/>
                    <a:pt x="101" y="11"/>
                  </a:cubicBezTo>
                  <a:cubicBezTo>
                    <a:pt x="104" y="9"/>
                    <a:pt x="104" y="9"/>
                    <a:pt x="104" y="9"/>
                  </a:cubicBezTo>
                  <a:cubicBezTo>
                    <a:pt x="106" y="10"/>
                    <a:pt x="106" y="10"/>
                    <a:pt x="106" y="10"/>
                  </a:cubicBezTo>
                  <a:cubicBezTo>
                    <a:pt x="103" y="13"/>
                    <a:pt x="103" y="13"/>
                    <a:pt x="103" y="13"/>
                  </a:cubicBezTo>
                  <a:moveTo>
                    <a:pt x="112" y="16"/>
                  </a:moveTo>
                  <a:cubicBezTo>
                    <a:pt x="110" y="14"/>
                    <a:pt x="110" y="14"/>
                    <a:pt x="110" y="14"/>
                  </a:cubicBezTo>
                  <a:cubicBezTo>
                    <a:pt x="116" y="9"/>
                    <a:pt x="116" y="9"/>
                    <a:pt x="116" y="9"/>
                  </a:cubicBezTo>
                  <a:cubicBezTo>
                    <a:pt x="116" y="9"/>
                    <a:pt x="117" y="9"/>
                    <a:pt x="118" y="10"/>
                  </a:cubicBezTo>
                  <a:cubicBezTo>
                    <a:pt x="112" y="16"/>
                    <a:pt x="112" y="16"/>
                    <a:pt x="112" y="16"/>
                  </a:cubicBezTo>
                  <a:moveTo>
                    <a:pt x="96" y="12"/>
                  </a:moveTo>
                  <a:cubicBezTo>
                    <a:pt x="94" y="10"/>
                    <a:pt x="94" y="10"/>
                    <a:pt x="94" y="10"/>
                  </a:cubicBezTo>
                  <a:cubicBezTo>
                    <a:pt x="97" y="8"/>
                    <a:pt x="97" y="8"/>
                    <a:pt x="97" y="8"/>
                  </a:cubicBezTo>
                  <a:cubicBezTo>
                    <a:pt x="99" y="9"/>
                    <a:pt x="99" y="9"/>
                    <a:pt x="99" y="9"/>
                  </a:cubicBezTo>
                  <a:cubicBezTo>
                    <a:pt x="96" y="12"/>
                    <a:pt x="96" y="12"/>
                    <a:pt x="96" y="12"/>
                  </a:cubicBezTo>
                  <a:moveTo>
                    <a:pt x="87" y="13"/>
                  </a:moveTo>
                  <a:cubicBezTo>
                    <a:pt x="83" y="9"/>
                    <a:pt x="83" y="9"/>
                    <a:pt x="83" y="9"/>
                  </a:cubicBezTo>
                  <a:cubicBezTo>
                    <a:pt x="84" y="8"/>
                    <a:pt x="85" y="8"/>
                    <a:pt x="86" y="7"/>
                  </a:cubicBezTo>
                  <a:cubicBezTo>
                    <a:pt x="89" y="11"/>
                    <a:pt x="89" y="11"/>
                    <a:pt x="89" y="11"/>
                  </a:cubicBezTo>
                  <a:cubicBezTo>
                    <a:pt x="87" y="13"/>
                    <a:pt x="87" y="13"/>
                    <a:pt x="87" y="13"/>
                  </a:cubicBezTo>
                  <a:moveTo>
                    <a:pt x="110" y="14"/>
                  </a:moveTo>
                  <a:cubicBezTo>
                    <a:pt x="108" y="12"/>
                    <a:pt x="108" y="12"/>
                    <a:pt x="108" y="12"/>
                  </a:cubicBezTo>
                  <a:cubicBezTo>
                    <a:pt x="113" y="7"/>
                    <a:pt x="113" y="7"/>
                    <a:pt x="113" y="7"/>
                  </a:cubicBezTo>
                  <a:cubicBezTo>
                    <a:pt x="114" y="7"/>
                    <a:pt x="115" y="8"/>
                    <a:pt x="115" y="8"/>
                  </a:cubicBezTo>
                  <a:cubicBezTo>
                    <a:pt x="110" y="14"/>
                    <a:pt x="110" y="14"/>
                    <a:pt x="110" y="14"/>
                  </a:cubicBezTo>
                  <a:moveTo>
                    <a:pt x="101" y="11"/>
                  </a:moveTo>
                  <a:cubicBezTo>
                    <a:pt x="99" y="9"/>
                    <a:pt x="99" y="9"/>
                    <a:pt x="99" y="9"/>
                  </a:cubicBezTo>
                  <a:cubicBezTo>
                    <a:pt x="102" y="7"/>
                    <a:pt x="102" y="7"/>
                    <a:pt x="102" y="7"/>
                  </a:cubicBezTo>
                  <a:cubicBezTo>
                    <a:pt x="104" y="8"/>
                    <a:pt x="104" y="8"/>
                    <a:pt x="104" y="8"/>
                  </a:cubicBezTo>
                  <a:cubicBezTo>
                    <a:pt x="101" y="11"/>
                    <a:pt x="101" y="11"/>
                    <a:pt x="101" y="11"/>
                  </a:cubicBezTo>
                  <a:moveTo>
                    <a:pt x="90" y="10"/>
                  </a:moveTo>
                  <a:cubicBezTo>
                    <a:pt x="86" y="7"/>
                    <a:pt x="86" y="7"/>
                    <a:pt x="86" y="7"/>
                  </a:cubicBezTo>
                  <a:cubicBezTo>
                    <a:pt x="87" y="7"/>
                    <a:pt x="88" y="6"/>
                    <a:pt x="89" y="6"/>
                  </a:cubicBezTo>
                  <a:cubicBezTo>
                    <a:pt x="92" y="9"/>
                    <a:pt x="92" y="9"/>
                    <a:pt x="92" y="9"/>
                  </a:cubicBezTo>
                  <a:cubicBezTo>
                    <a:pt x="90" y="10"/>
                    <a:pt x="90" y="10"/>
                    <a:pt x="90" y="10"/>
                  </a:cubicBezTo>
                  <a:moveTo>
                    <a:pt x="94" y="10"/>
                  </a:moveTo>
                  <a:cubicBezTo>
                    <a:pt x="92" y="9"/>
                    <a:pt x="92" y="9"/>
                    <a:pt x="92" y="9"/>
                  </a:cubicBezTo>
                  <a:cubicBezTo>
                    <a:pt x="95" y="6"/>
                    <a:pt x="95" y="6"/>
                    <a:pt x="95" y="6"/>
                  </a:cubicBezTo>
                  <a:cubicBezTo>
                    <a:pt x="97" y="7"/>
                    <a:pt x="97" y="7"/>
                    <a:pt x="97" y="7"/>
                  </a:cubicBezTo>
                  <a:cubicBezTo>
                    <a:pt x="94" y="10"/>
                    <a:pt x="94" y="10"/>
                    <a:pt x="94" y="10"/>
                  </a:cubicBezTo>
                  <a:moveTo>
                    <a:pt x="108" y="12"/>
                  </a:moveTo>
                  <a:cubicBezTo>
                    <a:pt x="106" y="10"/>
                    <a:pt x="106" y="10"/>
                    <a:pt x="106" y="10"/>
                  </a:cubicBezTo>
                  <a:cubicBezTo>
                    <a:pt x="111" y="6"/>
                    <a:pt x="111" y="6"/>
                    <a:pt x="111" y="6"/>
                  </a:cubicBezTo>
                  <a:cubicBezTo>
                    <a:pt x="112" y="6"/>
                    <a:pt x="112" y="6"/>
                    <a:pt x="113" y="7"/>
                  </a:cubicBezTo>
                  <a:cubicBezTo>
                    <a:pt x="108" y="12"/>
                    <a:pt x="108" y="12"/>
                    <a:pt x="108" y="12"/>
                  </a:cubicBezTo>
                  <a:moveTo>
                    <a:pt x="106" y="10"/>
                  </a:moveTo>
                  <a:cubicBezTo>
                    <a:pt x="104" y="8"/>
                    <a:pt x="104" y="8"/>
                    <a:pt x="104" y="8"/>
                  </a:cubicBezTo>
                  <a:cubicBezTo>
                    <a:pt x="108" y="5"/>
                    <a:pt x="108" y="5"/>
                    <a:pt x="108" y="5"/>
                  </a:cubicBezTo>
                  <a:cubicBezTo>
                    <a:pt x="109" y="5"/>
                    <a:pt x="110" y="5"/>
                    <a:pt x="110" y="6"/>
                  </a:cubicBezTo>
                  <a:cubicBezTo>
                    <a:pt x="106" y="10"/>
                    <a:pt x="106" y="10"/>
                    <a:pt x="106" y="10"/>
                  </a:cubicBezTo>
                  <a:moveTo>
                    <a:pt x="99" y="9"/>
                  </a:moveTo>
                  <a:cubicBezTo>
                    <a:pt x="97" y="7"/>
                    <a:pt x="97" y="7"/>
                    <a:pt x="97" y="7"/>
                  </a:cubicBezTo>
                  <a:cubicBezTo>
                    <a:pt x="100" y="5"/>
                    <a:pt x="100" y="5"/>
                    <a:pt x="100" y="5"/>
                  </a:cubicBezTo>
                  <a:cubicBezTo>
                    <a:pt x="102" y="6"/>
                    <a:pt x="102" y="6"/>
                    <a:pt x="102" y="6"/>
                  </a:cubicBezTo>
                  <a:cubicBezTo>
                    <a:pt x="99" y="9"/>
                    <a:pt x="99" y="9"/>
                    <a:pt x="99" y="9"/>
                  </a:cubicBezTo>
                  <a:moveTo>
                    <a:pt x="104" y="8"/>
                  </a:moveTo>
                  <a:cubicBezTo>
                    <a:pt x="102" y="6"/>
                    <a:pt x="102" y="6"/>
                    <a:pt x="102" y="6"/>
                  </a:cubicBezTo>
                  <a:cubicBezTo>
                    <a:pt x="105" y="4"/>
                    <a:pt x="105" y="4"/>
                    <a:pt x="105" y="4"/>
                  </a:cubicBezTo>
                  <a:cubicBezTo>
                    <a:pt x="106" y="4"/>
                    <a:pt x="107" y="4"/>
                    <a:pt x="107" y="5"/>
                  </a:cubicBezTo>
                  <a:cubicBezTo>
                    <a:pt x="104" y="8"/>
                    <a:pt x="104" y="8"/>
                    <a:pt x="104" y="8"/>
                  </a:cubicBezTo>
                  <a:moveTo>
                    <a:pt x="102" y="6"/>
                  </a:moveTo>
                  <a:cubicBezTo>
                    <a:pt x="100" y="4"/>
                    <a:pt x="100" y="4"/>
                    <a:pt x="100" y="4"/>
                  </a:cubicBezTo>
                  <a:cubicBezTo>
                    <a:pt x="101" y="4"/>
                    <a:pt x="101" y="4"/>
                    <a:pt x="101" y="4"/>
                  </a:cubicBezTo>
                  <a:cubicBezTo>
                    <a:pt x="102" y="4"/>
                    <a:pt x="103" y="4"/>
                    <a:pt x="104" y="4"/>
                  </a:cubicBezTo>
                  <a:cubicBezTo>
                    <a:pt x="102" y="6"/>
                    <a:pt x="102" y="6"/>
                    <a:pt x="102" y="6"/>
                  </a:cubicBezTo>
                  <a:moveTo>
                    <a:pt x="92" y="8"/>
                  </a:moveTo>
                  <a:cubicBezTo>
                    <a:pt x="90" y="6"/>
                    <a:pt x="90" y="6"/>
                    <a:pt x="90" y="6"/>
                  </a:cubicBezTo>
                  <a:cubicBezTo>
                    <a:pt x="90" y="6"/>
                    <a:pt x="90" y="6"/>
                    <a:pt x="90" y="6"/>
                  </a:cubicBezTo>
                  <a:cubicBezTo>
                    <a:pt x="92" y="5"/>
                    <a:pt x="96" y="4"/>
                    <a:pt x="100" y="4"/>
                  </a:cubicBezTo>
                  <a:cubicBezTo>
                    <a:pt x="100" y="4"/>
                    <a:pt x="100" y="4"/>
                    <a:pt x="101" y="4"/>
                  </a:cubicBezTo>
                  <a:cubicBezTo>
                    <a:pt x="100" y="4"/>
                    <a:pt x="100" y="4"/>
                    <a:pt x="100" y="4"/>
                  </a:cubicBezTo>
                  <a:cubicBezTo>
                    <a:pt x="100" y="4"/>
                    <a:pt x="100" y="4"/>
                    <a:pt x="100" y="4"/>
                  </a:cubicBezTo>
                  <a:cubicBezTo>
                    <a:pt x="99" y="4"/>
                    <a:pt x="99" y="4"/>
                    <a:pt x="99" y="4"/>
                  </a:cubicBezTo>
                  <a:cubicBezTo>
                    <a:pt x="100" y="4"/>
                    <a:pt x="100" y="4"/>
                    <a:pt x="100" y="4"/>
                  </a:cubicBezTo>
                  <a:cubicBezTo>
                    <a:pt x="97" y="7"/>
                    <a:pt x="97" y="7"/>
                    <a:pt x="97" y="7"/>
                  </a:cubicBezTo>
                  <a:cubicBezTo>
                    <a:pt x="95" y="5"/>
                    <a:pt x="95" y="5"/>
                    <a:pt x="95" y="5"/>
                  </a:cubicBezTo>
                  <a:cubicBezTo>
                    <a:pt x="97" y="4"/>
                    <a:pt x="97" y="4"/>
                    <a:pt x="97" y="4"/>
                  </a:cubicBezTo>
                  <a:cubicBezTo>
                    <a:pt x="96" y="4"/>
                    <a:pt x="96" y="4"/>
                    <a:pt x="96" y="4"/>
                  </a:cubicBezTo>
                  <a:cubicBezTo>
                    <a:pt x="95" y="5"/>
                    <a:pt x="95" y="5"/>
                    <a:pt x="95" y="5"/>
                  </a:cubicBezTo>
                  <a:cubicBezTo>
                    <a:pt x="94" y="4"/>
                    <a:pt x="94" y="4"/>
                    <a:pt x="94" y="4"/>
                  </a:cubicBezTo>
                  <a:cubicBezTo>
                    <a:pt x="94" y="4"/>
                    <a:pt x="94" y="4"/>
                    <a:pt x="94" y="4"/>
                  </a:cubicBezTo>
                  <a:cubicBezTo>
                    <a:pt x="95" y="5"/>
                    <a:pt x="95" y="5"/>
                    <a:pt x="95" y="5"/>
                  </a:cubicBezTo>
                  <a:cubicBezTo>
                    <a:pt x="92" y="8"/>
                    <a:pt x="92" y="8"/>
                    <a:pt x="92" y="8"/>
                  </a:cubicBezTo>
                  <a:moveTo>
                    <a:pt x="101" y="0"/>
                  </a:moveTo>
                  <a:cubicBezTo>
                    <a:pt x="85" y="0"/>
                    <a:pt x="71" y="14"/>
                    <a:pt x="67" y="18"/>
                  </a:cubicBezTo>
                  <a:cubicBezTo>
                    <a:pt x="56" y="29"/>
                    <a:pt x="53" y="43"/>
                    <a:pt x="49" y="62"/>
                  </a:cubicBezTo>
                  <a:cubicBezTo>
                    <a:pt x="46" y="81"/>
                    <a:pt x="35" y="92"/>
                    <a:pt x="35" y="92"/>
                  </a:cubicBezTo>
                  <a:cubicBezTo>
                    <a:pt x="35" y="92"/>
                    <a:pt x="34" y="92"/>
                    <a:pt x="34" y="92"/>
                  </a:cubicBezTo>
                  <a:cubicBezTo>
                    <a:pt x="34" y="92"/>
                    <a:pt x="34" y="92"/>
                    <a:pt x="34" y="92"/>
                  </a:cubicBezTo>
                  <a:cubicBezTo>
                    <a:pt x="33" y="92"/>
                    <a:pt x="32" y="94"/>
                    <a:pt x="32" y="94"/>
                  </a:cubicBezTo>
                  <a:cubicBezTo>
                    <a:pt x="32" y="94"/>
                    <a:pt x="32" y="94"/>
                    <a:pt x="32" y="94"/>
                  </a:cubicBezTo>
                  <a:cubicBezTo>
                    <a:pt x="6" y="120"/>
                    <a:pt x="6" y="120"/>
                    <a:pt x="6" y="120"/>
                  </a:cubicBezTo>
                  <a:cubicBezTo>
                    <a:pt x="3" y="121"/>
                    <a:pt x="3" y="121"/>
                    <a:pt x="3" y="121"/>
                  </a:cubicBezTo>
                  <a:cubicBezTo>
                    <a:pt x="3" y="121"/>
                    <a:pt x="0" y="123"/>
                    <a:pt x="1" y="124"/>
                  </a:cubicBezTo>
                  <a:cubicBezTo>
                    <a:pt x="1" y="125"/>
                    <a:pt x="2" y="126"/>
                    <a:pt x="2" y="127"/>
                  </a:cubicBezTo>
                  <a:cubicBezTo>
                    <a:pt x="3" y="127"/>
                    <a:pt x="5" y="129"/>
                    <a:pt x="5" y="129"/>
                  </a:cubicBezTo>
                  <a:cubicBezTo>
                    <a:pt x="5" y="129"/>
                    <a:pt x="7" y="131"/>
                    <a:pt x="8" y="131"/>
                  </a:cubicBezTo>
                  <a:cubicBezTo>
                    <a:pt x="9" y="131"/>
                    <a:pt x="10" y="130"/>
                    <a:pt x="11" y="129"/>
                  </a:cubicBezTo>
                  <a:cubicBezTo>
                    <a:pt x="12" y="127"/>
                    <a:pt x="12" y="126"/>
                    <a:pt x="12" y="126"/>
                  </a:cubicBezTo>
                  <a:cubicBezTo>
                    <a:pt x="38" y="100"/>
                    <a:pt x="38" y="100"/>
                    <a:pt x="38" y="100"/>
                  </a:cubicBezTo>
                  <a:cubicBezTo>
                    <a:pt x="38" y="100"/>
                    <a:pt x="38" y="100"/>
                    <a:pt x="38" y="100"/>
                  </a:cubicBezTo>
                  <a:cubicBezTo>
                    <a:pt x="38" y="100"/>
                    <a:pt x="38" y="100"/>
                    <a:pt x="38" y="100"/>
                  </a:cubicBezTo>
                  <a:cubicBezTo>
                    <a:pt x="39" y="100"/>
                    <a:pt x="40" y="98"/>
                    <a:pt x="40" y="98"/>
                  </a:cubicBezTo>
                  <a:cubicBezTo>
                    <a:pt x="40" y="98"/>
                    <a:pt x="40" y="98"/>
                    <a:pt x="40" y="98"/>
                  </a:cubicBezTo>
                  <a:cubicBezTo>
                    <a:pt x="40" y="97"/>
                    <a:pt x="40" y="97"/>
                    <a:pt x="40" y="97"/>
                  </a:cubicBezTo>
                  <a:cubicBezTo>
                    <a:pt x="48" y="89"/>
                    <a:pt x="61" y="85"/>
                    <a:pt x="67" y="83"/>
                  </a:cubicBezTo>
                  <a:cubicBezTo>
                    <a:pt x="72" y="81"/>
                    <a:pt x="76" y="82"/>
                    <a:pt x="88" y="79"/>
                  </a:cubicBezTo>
                  <a:cubicBezTo>
                    <a:pt x="100" y="76"/>
                    <a:pt x="111" y="67"/>
                    <a:pt x="113" y="65"/>
                  </a:cubicBezTo>
                  <a:cubicBezTo>
                    <a:pt x="116" y="63"/>
                    <a:pt x="146" y="33"/>
                    <a:pt x="123" y="10"/>
                  </a:cubicBezTo>
                  <a:cubicBezTo>
                    <a:pt x="116" y="3"/>
                    <a:pt x="108" y="0"/>
                    <a:pt x="10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55" name="Freeform 438"/>
            <p:cNvSpPr>
              <a:spLocks noEditPoints="1" noChangeArrowheads="1"/>
            </p:cNvSpPr>
            <p:nvPr/>
          </p:nvSpPr>
          <p:spPr bwMode="auto">
            <a:xfrm>
              <a:off x="5545137" y="1695450"/>
              <a:ext cx="142875" cy="138113"/>
            </a:xfrm>
            <a:custGeom>
              <a:avLst/>
              <a:gdLst>
                <a:gd name="T0" fmla="*/ 240323270 w 38"/>
                <a:gd name="T1" fmla="*/ 27868964 h 37"/>
                <a:gd name="T2" fmla="*/ 296867931 w 38"/>
                <a:gd name="T3" fmla="*/ 13934482 h 37"/>
                <a:gd name="T4" fmla="*/ 424098118 w 38"/>
                <a:gd name="T5" fmla="*/ 55734195 h 37"/>
                <a:gd name="T6" fmla="*/ 523054095 w 38"/>
                <a:gd name="T7" fmla="*/ 264740224 h 37"/>
                <a:gd name="T8" fmla="*/ 367553457 w 38"/>
                <a:gd name="T9" fmla="*/ 55734195 h 37"/>
                <a:gd name="T10" fmla="*/ 240323270 w 38"/>
                <a:gd name="T11" fmla="*/ 27868964 h 37"/>
                <a:gd name="T12" fmla="*/ 523054095 w 38"/>
                <a:gd name="T13" fmla="*/ 264740224 h 37"/>
                <a:gd name="T14" fmla="*/ 523054095 w 38"/>
                <a:gd name="T15" fmla="*/ 264740224 h 37"/>
                <a:gd name="T16" fmla="*/ 395823908 w 38"/>
                <a:gd name="T17" fmla="*/ 473746254 h 37"/>
                <a:gd name="T18" fmla="*/ 395823908 w 38"/>
                <a:gd name="T19" fmla="*/ 473746254 h 37"/>
                <a:gd name="T20" fmla="*/ 353416352 w 38"/>
                <a:gd name="T21" fmla="*/ 473746254 h 37"/>
                <a:gd name="T22" fmla="*/ 268597480 w 38"/>
                <a:gd name="T23" fmla="*/ 445877290 h 37"/>
                <a:gd name="T24" fmla="*/ 113093082 w 38"/>
                <a:gd name="T25" fmla="*/ 292605455 h 37"/>
                <a:gd name="T26" fmla="*/ 42411316 w 38"/>
                <a:gd name="T27" fmla="*/ 250805742 h 37"/>
                <a:gd name="T28" fmla="*/ 28274211 w 38"/>
                <a:gd name="T29" fmla="*/ 250805742 h 37"/>
                <a:gd name="T30" fmla="*/ 42411316 w 38"/>
                <a:gd name="T31" fmla="*/ 250805742 h 37"/>
                <a:gd name="T32" fmla="*/ 84818872 w 38"/>
                <a:gd name="T33" fmla="*/ 292605455 h 37"/>
                <a:gd name="T34" fmla="*/ 268597480 w 38"/>
                <a:gd name="T35" fmla="*/ 459811772 h 37"/>
                <a:gd name="T36" fmla="*/ 339279247 w 38"/>
                <a:gd name="T37" fmla="*/ 487677003 h 37"/>
                <a:gd name="T38" fmla="*/ 381686803 w 38"/>
                <a:gd name="T39" fmla="*/ 473746254 h 37"/>
                <a:gd name="T40" fmla="*/ 282730826 w 38"/>
                <a:gd name="T41" fmla="*/ 501611485 h 37"/>
                <a:gd name="T42" fmla="*/ 141367293 w 38"/>
                <a:gd name="T43" fmla="*/ 459811772 h 37"/>
                <a:gd name="T44" fmla="*/ 28274211 w 38"/>
                <a:gd name="T45" fmla="*/ 250805742 h 37"/>
                <a:gd name="T46" fmla="*/ 70681766 w 38"/>
                <a:gd name="T47" fmla="*/ 111468389 h 37"/>
                <a:gd name="T48" fmla="*/ 240323270 w 38"/>
                <a:gd name="T49" fmla="*/ 13934482 h 37"/>
                <a:gd name="T50" fmla="*/ 240323270 w 38"/>
                <a:gd name="T51" fmla="*/ 27868964 h 37"/>
                <a:gd name="T52" fmla="*/ 296867931 w 38"/>
                <a:gd name="T53" fmla="*/ 0 h 37"/>
                <a:gd name="T54" fmla="*/ 240323270 w 38"/>
                <a:gd name="T55" fmla="*/ 0 h 37"/>
                <a:gd name="T56" fmla="*/ 240323270 w 38"/>
                <a:gd name="T57" fmla="*/ 0 h 37"/>
                <a:gd name="T58" fmla="*/ 56544661 w 38"/>
                <a:gd name="T59" fmla="*/ 111468389 h 37"/>
                <a:gd name="T60" fmla="*/ 14137105 w 38"/>
                <a:gd name="T61" fmla="*/ 250805742 h 37"/>
                <a:gd name="T62" fmla="*/ 127230188 w 38"/>
                <a:gd name="T63" fmla="*/ 473746254 h 37"/>
                <a:gd name="T64" fmla="*/ 282730826 w 38"/>
                <a:gd name="T65" fmla="*/ 515545967 h 37"/>
                <a:gd name="T66" fmla="*/ 395823908 w 38"/>
                <a:gd name="T67" fmla="*/ 487677003 h 37"/>
                <a:gd name="T68" fmla="*/ 537191201 w 38"/>
                <a:gd name="T69" fmla="*/ 278674706 h 37"/>
                <a:gd name="T70" fmla="*/ 537191201 w 38"/>
                <a:gd name="T71" fmla="*/ 278674706 h 37"/>
                <a:gd name="T72" fmla="*/ 424098118 w 38"/>
                <a:gd name="T73" fmla="*/ 41799713 h 37"/>
                <a:gd name="T74" fmla="*/ 296867931 w 38"/>
                <a:gd name="T75" fmla="*/ 0 h 3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37"/>
                <a:gd name="T116" fmla="*/ 38 w 38"/>
                <a:gd name="T117" fmla="*/ 37 h 3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37">
                  <a:moveTo>
                    <a:pt x="17" y="2"/>
                  </a:moveTo>
                  <a:cubicBezTo>
                    <a:pt x="17" y="2"/>
                    <a:pt x="19" y="1"/>
                    <a:pt x="21" y="1"/>
                  </a:cubicBezTo>
                  <a:cubicBezTo>
                    <a:pt x="23" y="1"/>
                    <a:pt x="26" y="1"/>
                    <a:pt x="30" y="4"/>
                  </a:cubicBezTo>
                  <a:cubicBezTo>
                    <a:pt x="36" y="8"/>
                    <a:pt x="37" y="15"/>
                    <a:pt x="37" y="19"/>
                  </a:cubicBezTo>
                  <a:cubicBezTo>
                    <a:pt x="37" y="18"/>
                    <a:pt x="36" y="11"/>
                    <a:pt x="26" y="4"/>
                  </a:cubicBezTo>
                  <a:cubicBezTo>
                    <a:pt x="26" y="4"/>
                    <a:pt x="21" y="2"/>
                    <a:pt x="17" y="2"/>
                  </a:cubicBezTo>
                  <a:cubicBezTo>
                    <a:pt x="17" y="2"/>
                    <a:pt x="32" y="5"/>
                    <a:pt x="37" y="19"/>
                  </a:cubicBezTo>
                  <a:cubicBezTo>
                    <a:pt x="37" y="19"/>
                    <a:pt x="37" y="19"/>
                    <a:pt x="37" y="19"/>
                  </a:cubicBezTo>
                  <a:cubicBezTo>
                    <a:pt x="37" y="19"/>
                    <a:pt x="36" y="29"/>
                    <a:pt x="28" y="34"/>
                  </a:cubicBezTo>
                  <a:cubicBezTo>
                    <a:pt x="28" y="34"/>
                    <a:pt x="28" y="34"/>
                    <a:pt x="28" y="34"/>
                  </a:cubicBezTo>
                  <a:cubicBezTo>
                    <a:pt x="27" y="34"/>
                    <a:pt x="26" y="34"/>
                    <a:pt x="25" y="34"/>
                  </a:cubicBezTo>
                  <a:cubicBezTo>
                    <a:pt x="22" y="34"/>
                    <a:pt x="20" y="32"/>
                    <a:pt x="19" y="32"/>
                  </a:cubicBezTo>
                  <a:cubicBezTo>
                    <a:pt x="17" y="31"/>
                    <a:pt x="11" y="25"/>
                    <a:pt x="8" y="21"/>
                  </a:cubicBezTo>
                  <a:cubicBezTo>
                    <a:pt x="5" y="19"/>
                    <a:pt x="4" y="18"/>
                    <a:pt x="3" y="18"/>
                  </a:cubicBezTo>
                  <a:cubicBezTo>
                    <a:pt x="3" y="18"/>
                    <a:pt x="2" y="18"/>
                    <a:pt x="2" y="18"/>
                  </a:cubicBezTo>
                  <a:cubicBezTo>
                    <a:pt x="3" y="18"/>
                    <a:pt x="3" y="18"/>
                    <a:pt x="3" y="18"/>
                  </a:cubicBezTo>
                  <a:cubicBezTo>
                    <a:pt x="4" y="18"/>
                    <a:pt x="5" y="20"/>
                    <a:pt x="6" y="21"/>
                  </a:cubicBezTo>
                  <a:cubicBezTo>
                    <a:pt x="8" y="23"/>
                    <a:pt x="14" y="30"/>
                    <a:pt x="19" y="33"/>
                  </a:cubicBezTo>
                  <a:cubicBezTo>
                    <a:pt x="20" y="34"/>
                    <a:pt x="22" y="35"/>
                    <a:pt x="24" y="35"/>
                  </a:cubicBezTo>
                  <a:cubicBezTo>
                    <a:pt x="25" y="35"/>
                    <a:pt x="27" y="34"/>
                    <a:pt x="27" y="34"/>
                  </a:cubicBezTo>
                  <a:cubicBezTo>
                    <a:pt x="27" y="34"/>
                    <a:pt x="24" y="36"/>
                    <a:pt x="20" y="36"/>
                  </a:cubicBezTo>
                  <a:cubicBezTo>
                    <a:pt x="17" y="36"/>
                    <a:pt x="14" y="35"/>
                    <a:pt x="10" y="33"/>
                  </a:cubicBezTo>
                  <a:cubicBezTo>
                    <a:pt x="1" y="27"/>
                    <a:pt x="2" y="18"/>
                    <a:pt x="2" y="18"/>
                  </a:cubicBezTo>
                  <a:cubicBezTo>
                    <a:pt x="2" y="18"/>
                    <a:pt x="2" y="13"/>
                    <a:pt x="5" y="8"/>
                  </a:cubicBezTo>
                  <a:cubicBezTo>
                    <a:pt x="8" y="4"/>
                    <a:pt x="14" y="1"/>
                    <a:pt x="17" y="1"/>
                  </a:cubicBezTo>
                  <a:cubicBezTo>
                    <a:pt x="17" y="1"/>
                    <a:pt x="17" y="1"/>
                    <a:pt x="17" y="2"/>
                  </a:cubicBezTo>
                  <a:moveTo>
                    <a:pt x="21" y="0"/>
                  </a:moveTo>
                  <a:cubicBezTo>
                    <a:pt x="19" y="0"/>
                    <a:pt x="18" y="0"/>
                    <a:pt x="17" y="0"/>
                  </a:cubicBezTo>
                  <a:cubicBezTo>
                    <a:pt x="17" y="0"/>
                    <a:pt x="17" y="0"/>
                    <a:pt x="17" y="0"/>
                  </a:cubicBezTo>
                  <a:cubicBezTo>
                    <a:pt x="14" y="0"/>
                    <a:pt x="8" y="3"/>
                    <a:pt x="4" y="8"/>
                  </a:cubicBezTo>
                  <a:cubicBezTo>
                    <a:pt x="1" y="12"/>
                    <a:pt x="1" y="17"/>
                    <a:pt x="1" y="18"/>
                  </a:cubicBezTo>
                  <a:cubicBezTo>
                    <a:pt x="1" y="20"/>
                    <a:pt x="0" y="28"/>
                    <a:pt x="9" y="34"/>
                  </a:cubicBezTo>
                  <a:cubicBezTo>
                    <a:pt x="13" y="36"/>
                    <a:pt x="16" y="37"/>
                    <a:pt x="20" y="37"/>
                  </a:cubicBezTo>
                  <a:cubicBezTo>
                    <a:pt x="25" y="37"/>
                    <a:pt x="28" y="35"/>
                    <a:pt x="28" y="35"/>
                  </a:cubicBezTo>
                  <a:cubicBezTo>
                    <a:pt x="37" y="30"/>
                    <a:pt x="38" y="20"/>
                    <a:pt x="38" y="20"/>
                  </a:cubicBezTo>
                  <a:cubicBezTo>
                    <a:pt x="38" y="20"/>
                    <a:pt x="38" y="20"/>
                    <a:pt x="38" y="20"/>
                  </a:cubicBezTo>
                  <a:cubicBezTo>
                    <a:pt x="38" y="17"/>
                    <a:pt x="38" y="8"/>
                    <a:pt x="30" y="3"/>
                  </a:cubicBezTo>
                  <a:cubicBezTo>
                    <a:pt x="27" y="1"/>
                    <a:pt x="24" y="0"/>
                    <a:pt x="2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56" name="Freeform 439"/>
            <p:cNvSpPr>
              <a:spLocks noEditPoints="1" noChangeArrowheads="1"/>
            </p:cNvSpPr>
            <p:nvPr/>
          </p:nvSpPr>
          <p:spPr bwMode="auto">
            <a:xfrm>
              <a:off x="3576637" y="333375"/>
              <a:ext cx="484187" cy="481013"/>
            </a:xfrm>
            <a:custGeom>
              <a:avLst/>
              <a:gdLst>
                <a:gd name="T0" fmla="*/ 972067333 w 129"/>
                <a:gd name="T1" fmla="*/ 1722875829 h 128"/>
                <a:gd name="T2" fmla="*/ 957977116 w 129"/>
                <a:gd name="T3" fmla="*/ 1624020141 h 128"/>
                <a:gd name="T4" fmla="*/ 845274147 w 129"/>
                <a:gd name="T5" fmla="*/ 1666386864 h 128"/>
                <a:gd name="T6" fmla="*/ 619868208 w 129"/>
                <a:gd name="T7" fmla="*/ 1666386864 h 128"/>
                <a:gd name="T8" fmla="*/ 1324262705 w 129"/>
                <a:gd name="T9" fmla="*/ 1581653418 h 128"/>
                <a:gd name="T10" fmla="*/ 422638950 w 129"/>
                <a:gd name="T11" fmla="*/ 1553412694 h 128"/>
                <a:gd name="T12" fmla="*/ 1042507158 w 129"/>
                <a:gd name="T13" fmla="*/ 1624020141 h 128"/>
                <a:gd name="T14" fmla="*/ 591691528 w 129"/>
                <a:gd name="T15" fmla="*/ 1581653418 h 128"/>
                <a:gd name="T16" fmla="*/ 1310176242 w 129"/>
                <a:gd name="T17" fmla="*/ 1454557007 h 128"/>
                <a:gd name="T18" fmla="*/ 507165239 w 129"/>
                <a:gd name="T19" fmla="*/ 1553412694 h 128"/>
                <a:gd name="T20" fmla="*/ 338108908 w 129"/>
                <a:gd name="T21" fmla="*/ 1482801489 h 128"/>
                <a:gd name="T22" fmla="*/ 1549672397 w 129"/>
                <a:gd name="T23" fmla="*/ 1398068042 h 128"/>
                <a:gd name="T24" fmla="*/ 760747858 w 129"/>
                <a:gd name="T25" fmla="*/ 1313338354 h 128"/>
                <a:gd name="T26" fmla="*/ 972067333 w 129"/>
                <a:gd name="T27" fmla="*/ 1454557007 h 128"/>
                <a:gd name="T28" fmla="*/ 493078775 w 129"/>
                <a:gd name="T29" fmla="*/ 1426312525 h 128"/>
                <a:gd name="T30" fmla="*/ 1422879211 w 129"/>
                <a:gd name="T31" fmla="*/ 1270971631 h 128"/>
                <a:gd name="T32" fmla="*/ 394462269 w 129"/>
                <a:gd name="T33" fmla="*/ 1383949559 h 128"/>
                <a:gd name="T34" fmla="*/ 225405939 w 129"/>
                <a:gd name="T35" fmla="*/ 1327460595 h 128"/>
                <a:gd name="T36" fmla="*/ 1648285150 w 129"/>
                <a:gd name="T37" fmla="*/ 1242727149 h 128"/>
                <a:gd name="T38" fmla="*/ 957977116 w 129"/>
                <a:gd name="T39" fmla="*/ 1157997460 h 128"/>
                <a:gd name="T40" fmla="*/ 633954672 w 129"/>
                <a:gd name="T41" fmla="*/ 1270971631 h 128"/>
                <a:gd name="T42" fmla="*/ 1338352922 w 129"/>
                <a:gd name="T43" fmla="*/ 1073264014 h 128"/>
                <a:gd name="T44" fmla="*/ 464902095 w 129"/>
                <a:gd name="T45" fmla="*/ 1228608666 h 128"/>
                <a:gd name="T46" fmla="*/ 253582619 w 129"/>
                <a:gd name="T47" fmla="*/ 1214486425 h 128"/>
                <a:gd name="T48" fmla="*/ 1606022005 w 129"/>
                <a:gd name="T49" fmla="*/ 1101508496 h 128"/>
                <a:gd name="T50" fmla="*/ 140879650 w 129"/>
                <a:gd name="T51" fmla="*/ 1087386255 h 128"/>
                <a:gd name="T52" fmla="*/ 324022444 w 129"/>
                <a:gd name="T53" fmla="*/ 1045023290 h 128"/>
                <a:gd name="T54" fmla="*/ 154966114 w 129"/>
                <a:gd name="T55" fmla="*/ 861437914 h 128"/>
                <a:gd name="T56" fmla="*/ 577605064 w 129"/>
                <a:gd name="T57" fmla="*/ 946167603 h 128"/>
                <a:gd name="T58" fmla="*/ 732571178 w 129"/>
                <a:gd name="T59" fmla="*/ 1059145531 h 128"/>
                <a:gd name="T60" fmla="*/ 1451055892 w 129"/>
                <a:gd name="T61" fmla="*/ 847315673 h 128"/>
                <a:gd name="T62" fmla="*/ 887537291 w 129"/>
                <a:gd name="T63" fmla="*/ 946167603 h 128"/>
                <a:gd name="T64" fmla="*/ 1662375367 w 129"/>
                <a:gd name="T65" fmla="*/ 932045362 h 128"/>
                <a:gd name="T66" fmla="*/ 112702969 w 129"/>
                <a:gd name="T67" fmla="*/ 847315673 h 128"/>
                <a:gd name="T68" fmla="*/ 1662375367 w 129"/>
                <a:gd name="T69" fmla="*/ 677852539 h 128"/>
                <a:gd name="T70" fmla="*/ 239496156 w 129"/>
                <a:gd name="T71" fmla="*/ 677852539 h 128"/>
                <a:gd name="T72" fmla="*/ 380372052 w 129"/>
                <a:gd name="T73" fmla="*/ 847315673 h 128"/>
                <a:gd name="T74" fmla="*/ 535341920 w 129"/>
                <a:gd name="T75" fmla="*/ 748459986 h 128"/>
                <a:gd name="T76" fmla="*/ 1098856766 w 129"/>
                <a:gd name="T77" fmla="*/ 819071191 h 128"/>
                <a:gd name="T78" fmla="*/ 1324262705 w 129"/>
                <a:gd name="T79" fmla="*/ 804948950 h 128"/>
                <a:gd name="T80" fmla="*/ 154966114 w 129"/>
                <a:gd name="T81" fmla="*/ 663730298 h 128"/>
                <a:gd name="T82" fmla="*/ 1549672397 w 129"/>
                <a:gd name="T83" fmla="*/ 494267163 h 128"/>
                <a:gd name="T84" fmla="*/ 380372052 w 129"/>
                <a:gd name="T85" fmla="*/ 593119092 h 128"/>
                <a:gd name="T86" fmla="*/ 746661395 w 129"/>
                <a:gd name="T87" fmla="*/ 621363574 h 128"/>
                <a:gd name="T88" fmla="*/ 1380616067 w 129"/>
                <a:gd name="T89" fmla="*/ 437778199 h 128"/>
                <a:gd name="T90" fmla="*/ 986153797 w 129"/>
                <a:gd name="T91" fmla="*/ 621363574 h 128"/>
                <a:gd name="T92" fmla="*/ 1549672397 w 129"/>
                <a:gd name="T93" fmla="*/ 381292992 h 128"/>
                <a:gd name="T94" fmla="*/ 309935981 w 129"/>
                <a:gd name="T95" fmla="*/ 423655958 h 128"/>
                <a:gd name="T96" fmla="*/ 394462269 w 129"/>
                <a:gd name="T97" fmla="*/ 451900440 h 128"/>
                <a:gd name="T98" fmla="*/ 591691528 w 129"/>
                <a:gd name="T99" fmla="*/ 310681787 h 128"/>
                <a:gd name="T100" fmla="*/ 1324262705 w 129"/>
                <a:gd name="T101" fmla="*/ 310681787 h 128"/>
                <a:gd name="T102" fmla="*/ 1084770303 w 129"/>
                <a:gd name="T103" fmla="*/ 423655958 h 128"/>
                <a:gd name="T104" fmla="*/ 1465142355 w 129"/>
                <a:gd name="T105" fmla="*/ 310681787 h 128"/>
                <a:gd name="T106" fmla="*/ 450811877 w 129"/>
                <a:gd name="T107" fmla="*/ 225952099 h 128"/>
                <a:gd name="T108" fmla="*/ 1394702530 w 129"/>
                <a:gd name="T109" fmla="*/ 282437305 h 128"/>
                <a:gd name="T110" fmla="*/ 1380616067 w 129"/>
                <a:gd name="T111" fmla="*/ 211829858 h 128"/>
                <a:gd name="T112" fmla="*/ 746661395 w 129"/>
                <a:gd name="T113" fmla="*/ 141218653 h 128"/>
                <a:gd name="T114" fmla="*/ 1141119911 w 129"/>
                <a:gd name="T115" fmla="*/ 155340894 h 128"/>
                <a:gd name="T116" fmla="*/ 1197473272 w 129"/>
                <a:gd name="T117" fmla="*/ 155340894 h 128"/>
                <a:gd name="T118" fmla="*/ 718484714 w 129"/>
                <a:gd name="T119" fmla="*/ 84729688 h 128"/>
                <a:gd name="T120" fmla="*/ 915713972 w 129"/>
                <a:gd name="T121" fmla="*/ 98851929 h 128"/>
                <a:gd name="T122" fmla="*/ 915713972 w 129"/>
                <a:gd name="T123" fmla="*/ 0 h 1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9"/>
                <a:gd name="T187" fmla="*/ 0 h 128"/>
                <a:gd name="T188" fmla="*/ 129 w 129"/>
                <a:gd name="T189" fmla="*/ 128 h 12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9" h="128">
                  <a:moveTo>
                    <a:pt x="61" y="123"/>
                  </a:moveTo>
                  <a:cubicBezTo>
                    <a:pt x="61" y="123"/>
                    <a:pt x="60" y="123"/>
                    <a:pt x="60" y="123"/>
                  </a:cubicBezTo>
                  <a:cubicBezTo>
                    <a:pt x="58" y="123"/>
                    <a:pt x="55" y="123"/>
                    <a:pt x="55" y="122"/>
                  </a:cubicBezTo>
                  <a:cubicBezTo>
                    <a:pt x="55" y="122"/>
                    <a:pt x="57" y="121"/>
                    <a:pt x="59" y="121"/>
                  </a:cubicBezTo>
                  <a:cubicBezTo>
                    <a:pt x="60" y="121"/>
                    <a:pt x="60" y="121"/>
                    <a:pt x="60" y="121"/>
                  </a:cubicBezTo>
                  <a:cubicBezTo>
                    <a:pt x="63" y="121"/>
                    <a:pt x="65" y="122"/>
                    <a:pt x="65" y="122"/>
                  </a:cubicBezTo>
                  <a:cubicBezTo>
                    <a:pt x="65" y="123"/>
                    <a:pt x="63" y="123"/>
                    <a:pt x="61" y="123"/>
                  </a:cubicBezTo>
                  <a:moveTo>
                    <a:pt x="71" y="123"/>
                  </a:moveTo>
                  <a:cubicBezTo>
                    <a:pt x="70" y="123"/>
                    <a:pt x="69" y="123"/>
                    <a:pt x="69" y="122"/>
                  </a:cubicBezTo>
                  <a:cubicBezTo>
                    <a:pt x="69" y="122"/>
                    <a:pt x="71" y="121"/>
                    <a:pt x="74" y="121"/>
                  </a:cubicBezTo>
                  <a:cubicBezTo>
                    <a:pt x="75" y="121"/>
                    <a:pt x="76" y="121"/>
                    <a:pt x="77" y="121"/>
                  </a:cubicBezTo>
                  <a:cubicBezTo>
                    <a:pt x="78" y="121"/>
                    <a:pt x="79" y="121"/>
                    <a:pt x="79" y="121"/>
                  </a:cubicBezTo>
                  <a:cubicBezTo>
                    <a:pt x="79" y="122"/>
                    <a:pt x="77" y="122"/>
                    <a:pt x="74" y="123"/>
                  </a:cubicBezTo>
                  <a:cubicBezTo>
                    <a:pt x="73" y="123"/>
                    <a:pt x="72" y="123"/>
                    <a:pt x="71" y="123"/>
                  </a:cubicBezTo>
                  <a:moveTo>
                    <a:pt x="68" y="121"/>
                  </a:moveTo>
                  <a:cubicBezTo>
                    <a:pt x="68" y="121"/>
                    <a:pt x="68" y="121"/>
                    <a:pt x="68" y="121"/>
                  </a:cubicBezTo>
                  <a:cubicBezTo>
                    <a:pt x="65" y="121"/>
                    <a:pt x="62" y="120"/>
                    <a:pt x="62" y="118"/>
                  </a:cubicBezTo>
                  <a:cubicBezTo>
                    <a:pt x="62" y="116"/>
                    <a:pt x="65" y="115"/>
                    <a:pt x="68" y="115"/>
                  </a:cubicBezTo>
                  <a:cubicBezTo>
                    <a:pt x="68" y="115"/>
                    <a:pt x="68" y="115"/>
                    <a:pt x="68" y="115"/>
                  </a:cubicBezTo>
                  <a:cubicBezTo>
                    <a:pt x="71" y="115"/>
                    <a:pt x="73" y="117"/>
                    <a:pt x="73" y="118"/>
                  </a:cubicBezTo>
                  <a:cubicBezTo>
                    <a:pt x="73" y="120"/>
                    <a:pt x="71" y="121"/>
                    <a:pt x="68" y="121"/>
                  </a:cubicBezTo>
                  <a:moveTo>
                    <a:pt x="55" y="121"/>
                  </a:moveTo>
                  <a:cubicBezTo>
                    <a:pt x="55" y="121"/>
                    <a:pt x="54" y="121"/>
                    <a:pt x="53" y="120"/>
                  </a:cubicBezTo>
                  <a:cubicBezTo>
                    <a:pt x="50" y="120"/>
                    <a:pt x="48" y="118"/>
                    <a:pt x="48" y="116"/>
                  </a:cubicBezTo>
                  <a:cubicBezTo>
                    <a:pt x="49" y="115"/>
                    <a:pt x="51" y="114"/>
                    <a:pt x="53" y="114"/>
                  </a:cubicBezTo>
                  <a:cubicBezTo>
                    <a:pt x="53" y="114"/>
                    <a:pt x="54" y="114"/>
                    <a:pt x="55" y="114"/>
                  </a:cubicBezTo>
                  <a:cubicBezTo>
                    <a:pt x="58" y="115"/>
                    <a:pt x="60" y="117"/>
                    <a:pt x="60" y="118"/>
                  </a:cubicBezTo>
                  <a:cubicBezTo>
                    <a:pt x="59" y="120"/>
                    <a:pt x="57" y="121"/>
                    <a:pt x="55" y="121"/>
                  </a:cubicBezTo>
                  <a:moveTo>
                    <a:pt x="80" y="120"/>
                  </a:moveTo>
                  <a:cubicBezTo>
                    <a:pt x="79" y="120"/>
                    <a:pt x="78" y="119"/>
                    <a:pt x="77" y="118"/>
                  </a:cubicBezTo>
                  <a:cubicBezTo>
                    <a:pt x="77" y="117"/>
                    <a:pt x="79" y="115"/>
                    <a:pt x="82" y="114"/>
                  </a:cubicBezTo>
                  <a:cubicBezTo>
                    <a:pt x="83" y="114"/>
                    <a:pt x="84" y="114"/>
                    <a:pt x="85" y="114"/>
                  </a:cubicBezTo>
                  <a:cubicBezTo>
                    <a:pt x="86" y="114"/>
                    <a:pt x="88" y="114"/>
                    <a:pt x="88" y="115"/>
                  </a:cubicBezTo>
                  <a:cubicBezTo>
                    <a:pt x="88" y="116"/>
                    <a:pt x="86" y="118"/>
                    <a:pt x="83" y="119"/>
                  </a:cubicBezTo>
                  <a:cubicBezTo>
                    <a:pt x="82" y="120"/>
                    <a:pt x="81" y="120"/>
                    <a:pt x="80" y="120"/>
                  </a:cubicBezTo>
                  <a:moveTo>
                    <a:pt x="44" y="118"/>
                  </a:moveTo>
                  <a:cubicBezTo>
                    <a:pt x="42" y="118"/>
                    <a:pt x="41" y="118"/>
                    <a:pt x="39" y="117"/>
                  </a:cubicBezTo>
                  <a:cubicBezTo>
                    <a:pt x="37" y="115"/>
                    <a:pt x="35" y="113"/>
                    <a:pt x="36" y="112"/>
                  </a:cubicBezTo>
                  <a:cubicBezTo>
                    <a:pt x="36" y="111"/>
                    <a:pt x="36" y="111"/>
                    <a:pt x="37" y="111"/>
                  </a:cubicBezTo>
                  <a:cubicBezTo>
                    <a:pt x="38" y="111"/>
                    <a:pt x="40" y="112"/>
                    <a:pt x="42" y="113"/>
                  </a:cubicBezTo>
                  <a:cubicBezTo>
                    <a:pt x="44" y="114"/>
                    <a:pt x="46" y="117"/>
                    <a:pt x="45" y="118"/>
                  </a:cubicBezTo>
                  <a:cubicBezTo>
                    <a:pt x="45" y="118"/>
                    <a:pt x="44" y="118"/>
                    <a:pt x="44" y="118"/>
                  </a:cubicBezTo>
                  <a:moveTo>
                    <a:pt x="91" y="116"/>
                  </a:moveTo>
                  <a:cubicBezTo>
                    <a:pt x="91" y="116"/>
                    <a:pt x="90" y="116"/>
                    <a:pt x="90" y="115"/>
                  </a:cubicBezTo>
                  <a:cubicBezTo>
                    <a:pt x="90" y="115"/>
                    <a:pt x="91" y="113"/>
                    <a:pt x="94" y="112"/>
                  </a:cubicBezTo>
                  <a:cubicBezTo>
                    <a:pt x="95" y="111"/>
                    <a:pt x="96" y="111"/>
                    <a:pt x="97" y="111"/>
                  </a:cubicBezTo>
                  <a:cubicBezTo>
                    <a:pt x="98" y="111"/>
                    <a:pt x="98" y="111"/>
                    <a:pt x="99" y="111"/>
                  </a:cubicBezTo>
                  <a:cubicBezTo>
                    <a:pt x="99" y="112"/>
                    <a:pt x="98" y="114"/>
                    <a:pt x="95" y="115"/>
                  </a:cubicBezTo>
                  <a:cubicBezTo>
                    <a:pt x="94" y="116"/>
                    <a:pt x="92" y="116"/>
                    <a:pt x="91" y="116"/>
                  </a:cubicBezTo>
                  <a:moveTo>
                    <a:pt x="33" y="114"/>
                  </a:moveTo>
                  <a:cubicBezTo>
                    <a:pt x="33" y="114"/>
                    <a:pt x="31" y="113"/>
                    <a:pt x="29" y="112"/>
                  </a:cubicBezTo>
                  <a:cubicBezTo>
                    <a:pt x="27" y="110"/>
                    <a:pt x="26" y="109"/>
                    <a:pt x="26" y="108"/>
                  </a:cubicBezTo>
                  <a:cubicBezTo>
                    <a:pt x="26" y="108"/>
                    <a:pt x="26" y="108"/>
                    <a:pt x="26" y="108"/>
                  </a:cubicBezTo>
                  <a:cubicBezTo>
                    <a:pt x="27" y="108"/>
                    <a:pt x="29" y="109"/>
                    <a:pt x="30" y="110"/>
                  </a:cubicBezTo>
                  <a:cubicBezTo>
                    <a:pt x="32" y="112"/>
                    <a:pt x="34" y="113"/>
                    <a:pt x="34" y="114"/>
                  </a:cubicBezTo>
                  <a:cubicBezTo>
                    <a:pt x="34" y="114"/>
                    <a:pt x="33" y="114"/>
                    <a:pt x="33" y="114"/>
                  </a:cubicBezTo>
                  <a:moveTo>
                    <a:pt x="74" y="115"/>
                  </a:moveTo>
                  <a:cubicBezTo>
                    <a:pt x="72" y="115"/>
                    <a:pt x="70" y="114"/>
                    <a:pt x="70" y="112"/>
                  </a:cubicBezTo>
                  <a:cubicBezTo>
                    <a:pt x="68" y="110"/>
                    <a:pt x="70" y="107"/>
                    <a:pt x="74" y="105"/>
                  </a:cubicBezTo>
                  <a:cubicBezTo>
                    <a:pt x="75" y="105"/>
                    <a:pt x="76" y="105"/>
                    <a:pt x="76" y="105"/>
                  </a:cubicBezTo>
                  <a:cubicBezTo>
                    <a:pt x="79" y="105"/>
                    <a:pt x="81" y="106"/>
                    <a:pt x="81" y="107"/>
                  </a:cubicBezTo>
                  <a:cubicBezTo>
                    <a:pt x="82" y="110"/>
                    <a:pt x="81" y="113"/>
                    <a:pt x="77" y="115"/>
                  </a:cubicBezTo>
                  <a:cubicBezTo>
                    <a:pt x="76" y="115"/>
                    <a:pt x="75" y="115"/>
                    <a:pt x="74" y="115"/>
                  </a:cubicBezTo>
                  <a:moveTo>
                    <a:pt x="61" y="115"/>
                  </a:moveTo>
                  <a:cubicBezTo>
                    <a:pt x="57" y="115"/>
                    <a:pt x="54" y="112"/>
                    <a:pt x="54" y="110"/>
                  </a:cubicBezTo>
                  <a:cubicBezTo>
                    <a:pt x="54" y="107"/>
                    <a:pt x="57" y="105"/>
                    <a:pt x="61" y="105"/>
                  </a:cubicBezTo>
                  <a:cubicBezTo>
                    <a:pt x="61" y="105"/>
                    <a:pt x="61" y="105"/>
                    <a:pt x="61" y="105"/>
                  </a:cubicBezTo>
                  <a:cubicBezTo>
                    <a:pt x="64" y="105"/>
                    <a:pt x="67" y="107"/>
                    <a:pt x="67" y="110"/>
                  </a:cubicBezTo>
                  <a:cubicBezTo>
                    <a:pt x="67" y="112"/>
                    <a:pt x="64" y="114"/>
                    <a:pt x="61" y="115"/>
                  </a:cubicBezTo>
                  <a:cubicBezTo>
                    <a:pt x="61" y="115"/>
                    <a:pt x="61" y="115"/>
                    <a:pt x="61" y="115"/>
                  </a:cubicBezTo>
                  <a:moveTo>
                    <a:pt x="46" y="113"/>
                  </a:moveTo>
                  <a:cubicBezTo>
                    <a:pt x="45" y="113"/>
                    <a:pt x="44" y="112"/>
                    <a:pt x="42" y="112"/>
                  </a:cubicBezTo>
                  <a:cubicBezTo>
                    <a:pt x="39" y="111"/>
                    <a:pt x="37" y="108"/>
                    <a:pt x="38" y="106"/>
                  </a:cubicBezTo>
                  <a:cubicBezTo>
                    <a:pt x="39" y="104"/>
                    <a:pt x="40" y="103"/>
                    <a:pt x="42" y="103"/>
                  </a:cubicBezTo>
                  <a:cubicBezTo>
                    <a:pt x="43" y="103"/>
                    <a:pt x="44" y="104"/>
                    <a:pt x="46" y="104"/>
                  </a:cubicBezTo>
                  <a:cubicBezTo>
                    <a:pt x="49" y="105"/>
                    <a:pt x="51" y="108"/>
                    <a:pt x="50" y="110"/>
                  </a:cubicBezTo>
                  <a:cubicBezTo>
                    <a:pt x="49" y="112"/>
                    <a:pt x="48" y="113"/>
                    <a:pt x="46" y="113"/>
                  </a:cubicBezTo>
                  <a:moveTo>
                    <a:pt x="89" y="112"/>
                  </a:moveTo>
                  <a:cubicBezTo>
                    <a:pt x="88" y="112"/>
                    <a:pt x="87" y="112"/>
                    <a:pt x="86" y="111"/>
                  </a:cubicBezTo>
                  <a:cubicBezTo>
                    <a:pt x="85" y="109"/>
                    <a:pt x="86" y="106"/>
                    <a:pt x="89" y="104"/>
                  </a:cubicBezTo>
                  <a:cubicBezTo>
                    <a:pt x="91" y="103"/>
                    <a:pt x="92" y="103"/>
                    <a:pt x="93" y="103"/>
                  </a:cubicBezTo>
                  <a:cubicBezTo>
                    <a:pt x="95" y="103"/>
                    <a:pt x="96" y="103"/>
                    <a:pt x="97" y="104"/>
                  </a:cubicBezTo>
                  <a:cubicBezTo>
                    <a:pt x="98" y="106"/>
                    <a:pt x="96" y="109"/>
                    <a:pt x="94" y="111"/>
                  </a:cubicBezTo>
                  <a:cubicBezTo>
                    <a:pt x="92" y="112"/>
                    <a:pt x="91" y="112"/>
                    <a:pt x="89" y="112"/>
                  </a:cubicBezTo>
                  <a:moveTo>
                    <a:pt x="34" y="110"/>
                  </a:moveTo>
                  <a:cubicBezTo>
                    <a:pt x="33" y="110"/>
                    <a:pt x="31" y="110"/>
                    <a:pt x="30" y="108"/>
                  </a:cubicBezTo>
                  <a:cubicBezTo>
                    <a:pt x="27" y="106"/>
                    <a:pt x="26" y="104"/>
                    <a:pt x="27" y="102"/>
                  </a:cubicBezTo>
                  <a:cubicBezTo>
                    <a:pt x="28" y="102"/>
                    <a:pt x="28" y="102"/>
                    <a:pt x="29" y="102"/>
                  </a:cubicBezTo>
                  <a:cubicBezTo>
                    <a:pt x="30" y="102"/>
                    <a:pt x="32" y="102"/>
                    <a:pt x="34" y="104"/>
                  </a:cubicBezTo>
                  <a:cubicBezTo>
                    <a:pt x="36" y="106"/>
                    <a:pt x="37" y="108"/>
                    <a:pt x="36" y="110"/>
                  </a:cubicBezTo>
                  <a:cubicBezTo>
                    <a:pt x="36" y="110"/>
                    <a:pt x="35" y="110"/>
                    <a:pt x="34" y="110"/>
                  </a:cubicBezTo>
                  <a:moveTo>
                    <a:pt x="100" y="108"/>
                  </a:moveTo>
                  <a:cubicBezTo>
                    <a:pt x="100" y="108"/>
                    <a:pt x="99" y="108"/>
                    <a:pt x="99" y="108"/>
                  </a:cubicBezTo>
                  <a:cubicBezTo>
                    <a:pt x="98" y="106"/>
                    <a:pt x="99" y="104"/>
                    <a:pt x="101" y="102"/>
                  </a:cubicBezTo>
                  <a:cubicBezTo>
                    <a:pt x="103" y="101"/>
                    <a:pt x="104" y="100"/>
                    <a:pt x="106" y="100"/>
                  </a:cubicBezTo>
                  <a:cubicBezTo>
                    <a:pt x="106" y="100"/>
                    <a:pt x="107" y="100"/>
                    <a:pt x="107" y="101"/>
                  </a:cubicBezTo>
                  <a:cubicBezTo>
                    <a:pt x="108" y="102"/>
                    <a:pt x="107" y="104"/>
                    <a:pt x="105" y="106"/>
                  </a:cubicBezTo>
                  <a:cubicBezTo>
                    <a:pt x="103" y="108"/>
                    <a:pt x="102" y="108"/>
                    <a:pt x="100" y="108"/>
                  </a:cubicBezTo>
                  <a:moveTo>
                    <a:pt x="24" y="105"/>
                  </a:moveTo>
                  <a:cubicBezTo>
                    <a:pt x="23" y="105"/>
                    <a:pt x="22" y="104"/>
                    <a:pt x="20" y="102"/>
                  </a:cubicBezTo>
                  <a:cubicBezTo>
                    <a:pt x="18" y="100"/>
                    <a:pt x="17" y="98"/>
                    <a:pt x="18" y="97"/>
                  </a:cubicBezTo>
                  <a:cubicBezTo>
                    <a:pt x="18" y="97"/>
                    <a:pt x="18" y="97"/>
                    <a:pt x="18" y="97"/>
                  </a:cubicBezTo>
                  <a:cubicBezTo>
                    <a:pt x="19" y="97"/>
                    <a:pt x="21" y="98"/>
                    <a:pt x="22" y="100"/>
                  </a:cubicBezTo>
                  <a:cubicBezTo>
                    <a:pt x="24" y="102"/>
                    <a:pt x="25" y="104"/>
                    <a:pt x="24" y="105"/>
                  </a:cubicBezTo>
                  <a:cubicBezTo>
                    <a:pt x="24" y="105"/>
                    <a:pt x="24" y="105"/>
                    <a:pt x="24" y="105"/>
                  </a:cubicBezTo>
                  <a:moveTo>
                    <a:pt x="109" y="103"/>
                  </a:moveTo>
                  <a:cubicBezTo>
                    <a:pt x="109" y="103"/>
                    <a:pt x="108" y="103"/>
                    <a:pt x="108" y="103"/>
                  </a:cubicBezTo>
                  <a:cubicBezTo>
                    <a:pt x="108" y="103"/>
                    <a:pt x="109" y="101"/>
                    <a:pt x="110" y="99"/>
                  </a:cubicBezTo>
                  <a:cubicBezTo>
                    <a:pt x="112" y="98"/>
                    <a:pt x="113" y="96"/>
                    <a:pt x="113" y="96"/>
                  </a:cubicBezTo>
                  <a:cubicBezTo>
                    <a:pt x="113" y="96"/>
                    <a:pt x="113" y="96"/>
                    <a:pt x="113" y="96"/>
                  </a:cubicBezTo>
                  <a:cubicBezTo>
                    <a:pt x="114" y="97"/>
                    <a:pt x="113" y="98"/>
                    <a:pt x="111" y="100"/>
                  </a:cubicBezTo>
                  <a:cubicBezTo>
                    <a:pt x="110" y="102"/>
                    <a:pt x="109" y="103"/>
                    <a:pt x="109" y="103"/>
                  </a:cubicBezTo>
                  <a:moveTo>
                    <a:pt x="53" y="104"/>
                  </a:moveTo>
                  <a:cubicBezTo>
                    <a:pt x="52" y="104"/>
                    <a:pt x="52" y="104"/>
                    <a:pt x="51" y="104"/>
                  </a:cubicBezTo>
                  <a:cubicBezTo>
                    <a:pt x="47" y="103"/>
                    <a:pt x="45" y="99"/>
                    <a:pt x="46" y="96"/>
                  </a:cubicBezTo>
                  <a:cubicBezTo>
                    <a:pt x="46" y="94"/>
                    <a:pt x="49" y="93"/>
                    <a:pt x="52" y="93"/>
                  </a:cubicBezTo>
                  <a:cubicBezTo>
                    <a:pt x="52" y="93"/>
                    <a:pt x="53" y="93"/>
                    <a:pt x="54" y="93"/>
                  </a:cubicBezTo>
                  <a:cubicBezTo>
                    <a:pt x="58" y="94"/>
                    <a:pt x="60" y="97"/>
                    <a:pt x="59" y="100"/>
                  </a:cubicBezTo>
                  <a:cubicBezTo>
                    <a:pt x="58" y="103"/>
                    <a:pt x="56" y="104"/>
                    <a:pt x="53" y="104"/>
                  </a:cubicBezTo>
                  <a:moveTo>
                    <a:pt x="69" y="103"/>
                  </a:moveTo>
                  <a:cubicBezTo>
                    <a:pt x="69" y="103"/>
                    <a:pt x="69" y="103"/>
                    <a:pt x="68" y="103"/>
                  </a:cubicBezTo>
                  <a:cubicBezTo>
                    <a:pt x="65" y="103"/>
                    <a:pt x="62" y="100"/>
                    <a:pt x="62" y="97"/>
                  </a:cubicBezTo>
                  <a:cubicBezTo>
                    <a:pt x="62" y="94"/>
                    <a:pt x="65" y="92"/>
                    <a:pt x="69" y="92"/>
                  </a:cubicBezTo>
                  <a:cubicBezTo>
                    <a:pt x="69" y="92"/>
                    <a:pt x="69" y="92"/>
                    <a:pt x="69" y="92"/>
                  </a:cubicBezTo>
                  <a:cubicBezTo>
                    <a:pt x="73" y="93"/>
                    <a:pt x="76" y="95"/>
                    <a:pt x="75" y="98"/>
                  </a:cubicBezTo>
                  <a:cubicBezTo>
                    <a:pt x="75" y="101"/>
                    <a:pt x="72" y="103"/>
                    <a:pt x="69" y="103"/>
                  </a:cubicBezTo>
                  <a:moveTo>
                    <a:pt x="84" y="104"/>
                  </a:moveTo>
                  <a:cubicBezTo>
                    <a:pt x="82" y="104"/>
                    <a:pt x="80" y="103"/>
                    <a:pt x="79" y="101"/>
                  </a:cubicBezTo>
                  <a:cubicBezTo>
                    <a:pt x="77" y="99"/>
                    <a:pt x="78" y="95"/>
                    <a:pt x="81" y="93"/>
                  </a:cubicBezTo>
                  <a:cubicBezTo>
                    <a:pt x="83" y="92"/>
                    <a:pt x="84" y="92"/>
                    <a:pt x="85" y="92"/>
                  </a:cubicBezTo>
                  <a:cubicBezTo>
                    <a:pt x="87" y="92"/>
                    <a:pt x="89" y="93"/>
                    <a:pt x="90" y="94"/>
                  </a:cubicBezTo>
                  <a:cubicBezTo>
                    <a:pt x="92" y="97"/>
                    <a:pt x="91" y="101"/>
                    <a:pt x="88" y="103"/>
                  </a:cubicBezTo>
                  <a:cubicBezTo>
                    <a:pt x="86" y="103"/>
                    <a:pt x="85" y="104"/>
                    <a:pt x="84" y="104"/>
                  </a:cubicBezTo>
                  <a:moveTo>
                    <a:pt x="39" y="102"/>
                  </a:moveTo>
                  <a:cubicBezTo>
                    <a:pt x="38" y="102"/>
                    <a:pt x="36" y="102"/>
                    <a:pt x="35" y="101"/>
                  </a:cubicBezTo>
                  <a:cubicBezTo>
                    <a:pt x="32" y="99"/>
                    <a:pt x="31" y="96"/>
                    <a:pt x="32" y="93"/>
                  </a:cubicBezTo>
                  <a:cubicBezTo>
                    <a:pt x="33" y="92"/>
                    <a:pt x="34" y="92"/>
                    <a:pt x="36" y="92"/>
                  </a:cubicBezTo>
                  <a:cubicBezTo>
                    <a:pt x="37" y="92"/>
                    <a:pt x="39" y="92"/>
                    <a:pt x="40" y="93"/>
                  </a:cubicBezTo>
                  <a:cubicBezTo>
                    <a:pt x="43" y="95"/>
                    <a:pt x="44" y="99"/>
                    <a:pt x="43" y="101"/>
                  </a:cubicBezTo>
                  <a:cubicBezTo>
                    <a:pt x="42" y="102"/>
                    <a:pt x="40" y="102"/>
                    <a:pt x="39" y="102"/>
                  </a:cubicBezTo>
                  <a:moveTo>
                    <a:pt x="98" y="101"/>
                  </a:moveTo>
                  <a:cubicBezTo>
                    <a:pt x="97" y="101"/>
                    <a:pt x="96" y="101"/>
                    <a:pt x="95" y="100"/>
                  </a:cubicBezTo>
                  <a:cubicBezTo>
                    <a:pt x="93" y="99"/>
                    <a:pt x="93" y="95"/>
                    <a:pt x="96" y="92"/>
                  </a:cubicBezTo>
                  <a:cubicBezTo>
                    <a:pt x="97" y="91"/>
                    <a:pt x="99" y="90"/>
                    <a:pt x="101" y="90"/>
                  </a:cubicBezTo>
                  <a:cubicBezTo>
                    <a:pt x="102" y="90"/>
                    <a:pt x="103" y="90"/>
                    <a:pt x="103" y="91"/>
                  </a:cubicBezTo>
                  <a:cubicBezTo>
                    <a:pt x="105" y="92"/>
                    <a:pt x="105" y="96"/>
                    <a:pt x="103" y="99"/>
                  </a:cubicBezTo>
                  <a:cubicBezTo>
                    <a:pt x="102" y="100"/>
                    <a:pt x="100" y="101"/>
                    <a:pt x="98" y="101"/>
                  </a:cubicBezTo>
                  <a:moveTo>
                    <a:pt x="26" y="99"/>
                  </a:moveTo>
                  <a:cubicBezTo>
                    <a:pt x="25" y="99"/>
                    <a:pt x="23" y="98"/>
                    <a:pt x="21" y="96"/>
                  </a:cubicBezTo>
                  <a:cubicBezTo>
                    <a:pt x="19" y="93"/>
                    <a:pt x="19" y="90"/>
                    <a:pt x="20" y="89"/>
                  </a:cubicBezTo>
                  <a:cubicBezTo>
                    <a:pt x="21" y="89"/>
                    <a:pt x="21" y="88"/>
                    <a:pt x="22" y="88"/>
                  </a:cubicBezTo>
                  <a:cubicBezTo>
                    <a:pt x="24" y="88"/>
                    <a:pt x="25" y="89"/>
                    <a:pt x="27" y="91"/>
                  </a:cubicBezTo>
                  <a:cubicBezTo>
                    <a:pt x="29" y="93"/>
                    <a:pt x="30" y="97"/>
                    <a:pt x="28" y="98"/>
                  </a:cubicBezTo>
                  <a:cubicBezTo>
                    <a:pt x="28" y="98"/>
                    <a:pt x="27" y="99"/>
                    <a:pt x="26" y="99"/>
                  </a:cubicBezTo>
                  <a:moveTo>
                    <a:pt x="109" y="98"/>
                  </a:moveTo>
                  <a:cubicBezTo>
                    <a:pt x="109" y="98"/>
                    <a:pt x="108" y="98"/>
                    <a:pt x="108" y="98"/>
                  </a:cubicBezTo>
                  <a:cubicBezTo>
                    <a:pt x="106" y="97"/>
                    <a:pt x="106" y="94"/>
                    <a:pt x="108" y="91"/>
                  </a:cubicBezTo>
                  <a:cubicBezTo>
                    <a:pt x="109" y="89"/>
                    <a:pt x="111" y="88"/>
                    <a:pt x="113" y="88"/>
                  </a:cubicBezTo>
                  <a:cubicBezTo>
                    <a:pt x="113" y="88"/>
                    <a:pt x="113" y="88"/>
                    <a:pt x="114" y="88"/>
                  </a:cubicBezTo>
                  <a:cubicBezTo>
                    <a:pt x="115" y="89"/>
                    <a:pt x="115" y="92"/>
                    <a:pt x="114" y="95"/>
                  </a:cubicBezTo>
                  <a:cubicBezTo>
                    <a:pt x="112" y="97"/>
                    <a:pt x="110" y="98"/>
                    <a:pt x="109" y="98"/>
                  </a:cubicBezTo>
                  <a:moveTo>
                    <a:pt x="16" y="94"/>
                  </a:moveTo>
                  <a:cubicBezTo>
                    <a:pt x="15" y="94"/>
                    <a:pt x="14" y="92"/>
                    <a:pt x="13" y="90"/>
                  </a:cubicBezTo>
                  <a:cubicBezTo>
                    <a:pt x="12" y="87"/>
                    <a:pt x="11" y="85"/>
                    <a:pt x="12" y="85"/>
                  </a:cubicBezTo>
                  <a:cubicBezTo>
                    <a:pt x="12" y="85"/>
                    <a:pt x="12" y="85"/>
                    <a:pt x="12" y="85"/>
                  </a:cubicBezTo>
                  <a:cubicBezTo>
                    <a:pt x="13" y="85"/>
                    <a:pt x="15" y="86"/>
                    <a:pt x="16" y="89"/>
                  </a:cubicBezTo>
                  <a:cubicBezTo>
                    <a:pt x="17" y="91"/>
                    <a:pt x="17" y="94"/>
                    <a:pt x="16" y="94"/>
                  </a:cubicBezTo>
                  <a:cubicBezTo>
                    <a:pt x="16" y="94"/>
                    <a:pt x="16" y="94"/>
                    <a:pt x="16" y="94"/>
                  </a:cubicBezTo>
                  <a:moveTo>
                    <a:pt x="116" y="92"/>
                  </a:moveTo>
                  <a:cubicBezTo>
                    <a:pt x="116" y="92"/>
                    <a:pt x="116" y="92"/>
                    <a:pt x="116" y="92"/>
                  </a:cubicBezTo>
                  <a:cubicBezTo>
                    <a:pt x="115" y="92"/>
                    <a:pt x="116" y="90"/>
                    <a:pt x="117" y="88"/>
                  </a:cubicBezTo>
                  <a:cubicBezTo>
                    <a:pt x="118" y="86"/>
                    <a:pt x="119" y="84"/>
                    <a:pt x="119" y="84"/>
                  </a:cubicBezTo>
                  <a:cubicBezTo>
                    <a:pt x="119" y="84"/>
                    <a:pt x="120" y="84"/>
                    <a:pt x="120" y="84"/>
                  </a:cubicBezTo>
                  <a:cubicBezTo>
                    <a:pt x="120" y="84"/>
                    <a:pt x="120" y="86"/>
                    <a:pt x="119" y="88"/>
                  </a:cubicBezTo>
                  <a:cubicBezTo>
                    <a:pt x="118" y="90"/>
                    <a:pt x="117" y="92"/>
                    <a:pt x="116" y="92"/>
                  </a:cubicBezTo>
                  <a:moveTo>
                    <a:pt x="61" y="92"/>
                  </a:moveTo>
                  <a:cubicBezTo>
                    <a:pt x="59" y="92"/>
                    <a:pt x="56" y="90"/>
                    <a:pt x="55" y="87"/>
                  </a:cubicBezTo>
                  <a:cubicBezTo>
                    <a:pt x="54" y="84"/>
                    <a:pt x="55" y="80"/>
                    <a:pt x="59" y="78"/>
                  </a:cubicBezTo>
                  <a:cubicBezTo>
                    <a:pt x="60" y="78"/>
                    <a:pt x="60" y="78"/>
                    <a:pt x="61" y="78"/>
                  </a:cubicBezTo>
                  <a:cubicBezTo>
                    <a:pt x="64" y="78"/>
                    <a:pt x="67" y="79"/>
                    <a:pt x="68" y="82"/>
                  </a:cubicBezTo>
                  <a:cubicBezTo>
                    <a:pt x="69" y="85"/>
                    <a:pt x="68" y="89"/>
                    <a:pt x="64" y="91"/>
                  </a:cubicBezTo>
                  <a:cubicBezTo>
                    <a:pt x="63" y="91"/>
                    <a:pt x="62" y="92"/>
                    <a:pt x="61" y="92"/>
                  </a:cubicBezTo>
                  <a:moveTo>
                    <a:pt x="45" y="90"/>
                  </a:moveTo>
                  <a:cubicBezTo>
                    <a:pt x="42" y="90"/>
                    <a:pt x="40" y="88"/>
                    <a:pt x="39" y="86"/>
                  </a:cubicBezTo>
                  <a:cubicBezTo>
                    <a:pt x="37" y="82"/>
                    <a:pt x="39" y="78"/>
                    <a:pt x="42" y="77"/>
                  </a:cubicBezTo>
                  <a:cubicBezTo>
                    <a:pt x="43" y="77"/>
                    <a:pt x="44" y="77"/>
                    <a:pt x="44" y="77"/>
                  </a:cubicBezTo>
                  <a:cubicBezTo>
                    <a:pt x="47" y="77"/>
                    <a:pt x="49" y="78"/>
                    <a:pt x="50" y="81"/>
                  </a:cubicBezTo>
                  <a:cubicBezTo>
                    <a:pt x="52" y="84"/>
                    <a:pt x="50" y="88"/>
                    <a:pt x="47" y="89"/>
                  </a:cubicBezTo>
                  <a:cubicBezTo>
                    <a:pt x="46" y="90"/>
                    <a:pt x="46" y="90"/>
                    <a:pt x="45" y="90"/>
                  </a:cubicBezTo>
                  <a:moveTo>
                    <a:pt x="79" y="91"/>
                  </a:moveTo>
                  <a:cubicBezTo>
                    <a:pt x="75" y="91"/>
                    <a:pt x="72" y="87"/>
                    <a:pt x="72" y="83"/>
                  </a:cubicBezTo>
                  <a:cubicBezTo>
                    <a:pt x="72" y="80"/>
                    <a:pt x="75" y="76"/>
                    <a:pt x="79" y="76"/>
                  </a:cubicBezTo>
                  <a:cubicBezTo>
                    <a:pt x="83" y="76"/>
                    <a:pt x="86" y="80"/>
                    <a:pt x="86" y="83"/>
                  </a:cubicBezTo>
                  <a:cubicBezTo>
                    <a:pt x="86" y="87"/>
                    <a:pt x="83" y="91"/>
                    <a:pt x="79" y="91"/>
                  </a:cubicBezTo>
                  <a:moveTo>
                    <a:pt x="94" y="89"/>
                  </a:moveTo>
                  <a:cubicBezTo>
                    <a:pt x="93" y="89"/>
                    <a:pt x="92" y="89"/>
                    <a:pt x="91" y="88"/>
                  </a:cubicBezTo>
                  <a:cubicBezTo>
                    <a:pt x="89" y="87"/>
                    <a:pt x="88" y="83"/>
                    <a:pt x="90" y="80"/>
                  </a:cubicBezTo>
                  <a:cubicBezTo>
                    <a:pt x="91" y="77"/>
                    <a:pt x="93" y="76"/>
                    <a:pt x="95" y="76"/>
                  </a:cubicBezTo>
                  <a:cubicBezTo>
                    <a:pt x="96" y="76"/>
                    <a:pt x="97" y="76"/>
                    <a:pt x="98" y="77"/>
                  </a:cubicBezTo>
                  <a:cubicBezTo>
                    <a:pt x="101" y="78"/>
                    <a:pt x="102" y="82"/>
                    <a:pt x="100" y="86"/>
                  </a:cubicBezTo>
                  <a:cubicBezTo>
                    <a:pt x="99" y="88"/>
                    <a:pt x="96" y="89"/>
                    <a:pt x="94" y="89"/>
                  </a:cubicBezTo>
                  <a:moveTo>
                    <a:pt x="30" y="88"/>
                  </a:moveTo>
                  <a:cubicBezTo>
                    <a:pt x="28" y="88"/>
                    <a:pt x="26" y="87"/>
                    <a:pt x="25" y="85"/>
                  </a:cubicBezTo>
                  <a:cubicBezTo>
                    <a:pt x="23" y="82"/>
                    <a:pt x="24" y="78"/>
                    <a:pt x="26" y="77"/>
                  </a:cubicBezTo>
                  <a:cubicBezTo>
                    <a:pt x="27" y="76"/>
                    <a:pt x="28" y="76"/>
                    <a:pt x="29" y="76"/>
                  </a:cubicBezTo>
                  <a:cubicBezTo>
                    <a:pt x="31" y="76"/>
                    <a:pt x="33" y="77"/>
                    <a:pt x="34" y="79"/>
                  </a:cubicBezTo>
                  <a:cubicBezTo>
                    <a:pt x="36" y="82"/>
                    <a:pt x="35" y="86"/>
                    <a:pt x="33" y="87"/>
                  </a:cubicBezTo>
                  <a:cubicBezTo>
                    <a:pt x="32" y="88"/>
                    <a:pt x="31" y="88"/>
                    <a:pt x="30" y="88"/>
                  </a:cubicBezTo>
                  <a:moveTo>
                    <a:pt x="106" y="88"/>
                  </a:moveTo>
                  <a:cubicBezTo>
                    <a:pt x="106" y="88"/>
                    <a:pt x="105" y="87"/>
                    <a:pt x="104" y="87"/>
                  </a:cubicBezTo>
                  <a:cubicBezTo>
                    <a:pt x="102" y="86"/>
                    <a:pt x="102" y="82"/>
                    <a:pt x="104" y="79"/>
                  </a:cubicBezTo>
                  <a:cubicBezTo>
                    <a:pt x="105" y="77"/>
                    <a:pt x="107" y="76"/>
                    <a:pt x="109" y="76"/>
                  </a:cubicBezTo>
                  <a:cubicBezTo>
                    <a:pt x="110" y="76"/>
                    <a:pt x="110" y="76"/>
                    <a:pt x="111" y="76"/>
                  </a:cubicBezTo>
                  <a:cubicBezTo>
                    <a:pt x="113" y="77"/>
                    <a:pt x="113" y="81"/>
                    <a:pt x="112" y="84"/>
                  </a:cubicBezTo>
                  <a:cubicBezTo>
                    <a:pt x="110" y="86"/>
                    <a:pt x="108" y="88"/>
                    <a:pt x="106" y="88"/>
                  </a:cubicBezTo>
                  <a:moveTo>
                    <a:pt x="18" y="86"/>
                  </a:moveTo>
                  <a:cubicBezTo>
                    <a:pt x="16" y="86"/>
                    <a:pt x="14" y="84"/>
                    <a:pt x="13" y="81"/>
                  </a:cubicBezTo>
                  <a:cubicBezTo>
                    <a:pt x="12" y="78"/>
                    <a:pt x="13" y="75"/>
                    <a:pt x="15" y="74"/>
                  </a:cubicBezTo>
                  <a:cubicBezTo>
                    <a:pt x="15" y="74"/>
                    <a:pt x="15" y="74"/>
                    <a:pt x="15" y="74"/>
                  </a:cubicBezTo>
                  <a:cubicBezTo>
                    <a:pt x="17" y="74"/>
                    <a:pt x="19" y="76"/>
                    <a:pt x="20" y="79"/>
                  </a:cubicBezTo>
                  <a:cubicBezTo>
                    <a:pt x="21" y="83"/>
                    <a:pt x="20" y="86"/>
                    <a:pt x="19" y="86"/>
                  </a:cubicBezTo>
                  <a:cubicBezTo>
                    <a:pt x="18" y="86"/>
                    <a:pt x="18" y="86"/>
                    <a:pt x="18" y="86"/>
                  </a:cubicBezTo>
                  <a:moveTo>
                    <a:pt x="116" y="85"/>
                  </a:moveTo>
                  <a:cubicBezTo>
                    <a:pt x="116" y="85"/>
                    <a:pt x="116" y="85"/>
                    <a:pt x="116" y="85"/>
                  </a:cubicBezTo>
                  <a:cubicBezTo>
                    <a:pt x="114" y="84"/>
                    <a:pt x="113" y="81"/>
                    <a:pt x="114" y="78"/>
                  </a:cubicBezTo>
                  <a:cubicBezTo>
                    <a:pt x="115" y="76"/>
                    <a:pt x="117" y="74"/>
                    <a:pt x="118" y="74"/>
                  </a:cubicBezTo>
                  <a:cubicBezTo>
                    <a:pt x="119" y="74"/>
                    <a:pt x="119" y="74"/>
                    <a:pt x="119" y="74"/>
                  </a:cubicBezTo>
                  <a:cubicBezTo>
                    <a:pt x="121" y="74"/>
                    <a:pt x="121" y="77"/>
                    <a:pt x="120" y="80"/>
                  </a:cubicBezTo>
                  <a:cubicBezTo>
                    <a:pt x="120" y="83"/>
                    <a:pt x="118" y="85"/>
                    <a:pt x="116" y="85"/>
                  </a:cubicBezTo>
                  <a:moveTo>
                    <a:pt x="10" y="82"/>
                  </a:moveTo>
                  <a:cubicBezTo>
                    <a:pt x="9" y="82"/>
                    <a:pt x="8" y="80"/>
                    <a:pt x="7" y="78"/>
                  </a:cubicBezTo>
                  <a:cubicBezTo>
                    <a:pt x="6" y="75"/>
                    <a:pt x="6" y="73"/>
                    <a:pt x="7" y="73"/>
                  </a:cubicBezTo>
                  <a:cubicBezTo>
                    <a:pt x="7" y="73"/>
                    <a:pt x="7" y="73"/>
                    <a:pt x="7" y="73"/>
                  </a:cubicBezTo>
                  <a:cubicBezTo>
                    <a:pt x="8" y="73"/>
                    <a:pt x="9" y="74"/>
                    <a:pt x="10" y="77"/>
                  </a:cubicBezTo>
                  <a:cubicBezTo>
                    <a:pt x="11" y="79"/>
                    <a:pt x="11" y="82"/>
                    <a:pt x="10" y="82"/>
                  </a:cubicBezTo>
                  <a:cubicBezTo>
                    <a:pt x="10" y="82"/>
                    <a:pt x="10" y="82"/>
                    <a:pt x="10" y="82"/>
                  </a:cubicBezTo>
                  <a:moveTo>
                    <a:pt x="6" y="70"/>
                  </a:moveTo>
                  <a:cubicBezTo>
                    <a:pt x="6" y="70"/>
                    <a:pt x="6" y="70"/>
                    <a:pt x="6" y="70"/>
                  </a:cubicBezTo>
                  <a:cubicBezTo>
                    <a:pt x="6" y="70"/>
                    <a:pt x="5" y="68"/>
                    <a:pt x="5" y="66"/>
                  </a:cubicBezTo>
                  <a:cubicBezTo>
                    <a:pt x="5" y="64"/>
                    <a:pt x="6" y="62"/>
                    <a:pt x="6" y="62"/>
                  </a:cubicBezTo>
                  <a:cubicBezTo>
                    <a:pt x="6" y="62"/>
                    <a:pt x="7" y="64"/>
                    <a:pt x="7" y="66"/>
                  </a:cubicBezTo>
                  <a:cubicBezTo>
                    <a:pt x="7" y="68"/>
                    <a:pt x="6" y="70"/>
                    <a:pt x="6" y="70"/>
                  </a:cubicBezTo>
                  <a:moveTo>
                    <a:pt x="23" y="74"/>
                  </a:moveTo>
                  <a:cubicBezTo>
                    <a:pt x="21" y="74"/>
                    <a:pt x="18" y="73"/>
                    <a:pt x="17" y="70"/>
                  </a:cubicBezTo>
                  <a:cubicBezTo>
                    <a:pt x="16" y="67"/>
                    <a:pt x="17" y="63"/>
                    <a:pt x="19" y="62"/>
                  </a:cubicBezTo>
                  <a:cubicBezTo>
                    <a:pt x="20" y="62"/>
                    <a:pt x="20" y="62"/>
                    <a:pt x="21" y="62"/>
                  </a:cubicBezTo>
                  <a:cubicBezTo>
                    <a:pt x="23" y="62"/>
                    <a:pt x="25" y="63"/>
                    <a:pt x="27" y="66"/>
                  </a:cubicBezTo>
                  <a:cubicBezTo>
                    <a:pt x="28" y="69"/>
                    <a:pt x="27" y="73"/>
                    <a:pt x="25" y="74"/>
                  </a:cubicBezTo>
                  <a:cubicBezTo>
                    <a:pt x="24" y="74"/>
                    <a:pt x="23" y="74"/>
                    <a:pt x="23" y="74"/>
                  </a:cubicBezTo>
                  <a:moveTo>
                    <a:pt x="12" y="74"/>
                  </a:moveTo>
                  <a:cubicBezTo>
                    <a:pt x="11" y="74"/>
                    <a:pt x="9" y="71"/>
                    <a:pt x="9" y="68"/>
                  </a:cubicBezTo>
                  <a:cubicBezTo>
                    <a:pt x="8" y="65"/>
                    <a:pt x="9" y="62"/>
                    <a:pt x="11" y="61"/>
                  </a:cubicBezTo>
                  <a:cubicBezTo>
                    <a:pt x="11" y="61"/>
                    <a:pt x="11" y="61"/>
                    <a:pt x="11" y="61"/>
                  </a:cubicBezTo>
                  <a:cubicBezTo>
                    <a:pt x="12" y="61"/>
                    <a:pt x="14" y="64"/>
                    <a:pt x="14" y="67"/>
                  </a:cubicBezTo>
                  <a:cubicBezTo>
                    <a:pt x="15" y="71"/>
                    <a:pt x="14" y="74"/>
                    <a:pt x="12" y="74"/>
                  </a:cubicBezTo>
                  <a:cubicBezTo>
                    <a:pt x="12" y="74"/>
                    <a:pt x="12" y="74"/>
                    <a:pt x="12" y="74"/>
                  </a:cubicBezTo>
                  <a:moveTo>
                    <a:pt x="36" y="74"/>
                  </a:moveTo>
                  <a:cubicBezTo>
                    <a:pt x="32" y="74"/>
                    <a:pt x="30" y="72"/>
                    <a:pt x="30" y="68"/>
                  </a:cubicBezTo>
                  <a:cubicBezTo>
                    <a:pt x="29" y="64"/>
                    <a:pt x="32" y="61"/>
                    <a:pt x="35" y="61"/>
                  </a:cubicBezTo>
                  <a:cubicBezTo>
                    <a:pt x="35" y="61"/>
                    <a:pt x="35" y="61"/>
                    <a:pt x="35" y="61"/>
                  </a:cubicBezTo>
                  <a:cubicBezTo>
                    <a:pt x="39" y="61"/>
                    <a:pt x="41" y="64"/>
                    <a:pt x="41" y="67"/>
                  </a:cubicBezTo>
                  <a:cubicBezTo>
                    <a:pt x="42" y="71"/>
                    <a:pt x="39" y="74"/>
                    <a:pt x="36" y="74"/>
                  </a:cubicBezTo>
                  <a:cubicBezTo>
                    <a:pt x="36" y="74"/>
                    <a:pt x="36" y="74"/>
                    <a:pt x="36" y="74"/>
                  </a:cubicBezTo>
                  <a:moveTo>
                    <a:pt x="122" y="71"/>
                  </a:moveTo>
                  <a:cubicBezTo>
                    <a:pt x="122" y="71"/>
                    <a:pt x="122" y="71"/>
                    <a:pt x="122" y="71"/>
                  </a:cubicBezTo>
                  <a:cubicBezTo>
                    <a:pt x="121" y="71"/>
                    <a:pt x="120" y="69"/>
                    <a:pt x="120" y="66"/>
                  </a:cubicBezTo>
                  <a:cubicBezTo>
                    <a:pt x="120" y="63"/>
                    <a:pt x="121" y="61"/>
                    <a:pt x="122" y="61"/>
                  </a:cubicBezTo>
                  <a:cubicBezTo>
                    <a:pt x="123" y="61"/>
                    <a:pt x="124" y="63"/>
                    <a:pt x="124" y="66"/>
                  </a:cubicBezTo>
                  <a:cubicBezTo>
                    <a:pt x="124" y="69"/>
                    <a:pt x="123" y="71"/>
                    <a:pt x="122" y="71"/>
                  </a:cubicBezTo>
                  <a:moveTo>
                    <a:pt x="52" y="75"/>
                  </a:moveTo>
                  <a:cubicBezTo>
                    <a:pt x="48" y="75"/>
                    <a:pt x="45" y="71"/>
                    <a:pt x="45" y="68"/>
                  </a:cubicBezTo>
                  <a:cubicBezTo>
                    <a:pt x="45" y="64"/>
                    <a:pt x="48" y="60"/>
                    <a:pt x="52" y="60"/>
                  </a:cubicBezTo>
                  <a:cubicBezTo>
                    <a:pt x="56" y="60"/>
                    <a:pt x="59" y="64"/>
                    <a:pt x="59" y="68"/>
                  </a:cubicBezTo>
                  <a:cubicBezTo>
                    <a:pt x="59" y="71"/>
                    <a:pt x="56" y="75"/>
                    <a:pt x="52" y="75"/>
                  </a:cubicBezTo>
                  <a:moveTo>
                    <a:pt x="102" y="74"/>
                  </a:moveTo>
                  <a:cubicBezTo>
                    <a:pt x="101" y="74"/>
                    <a:pt x="101" y="74"/>
                    <a:pt x="101" y="74"/>
                  </a:cubicBezTo>
                  <a:cubicBezTo>
                    <a:pt x="98" y="73"/>
                    <a:pt x="95" y="70"/>
                    <a:pt x="96" y="66"/>
                  </a:cubicBezTo>
                  <a:cubicBezTo>
                    <a:pt x="96" y="63"/>
                    <a:pt x="99" y="60"/>
                    <a:pt x="102" y="60"/>
                  </a:cubicBezTo>
                  <a:cubicBezTo>
                    <a:pt x="102" y="60"/>
                    <a:pt x="102" y="60"/>
                    <a:pt x="103" y="60"/>
                  </a:cubicBezTo>
                  <a:cubicBezTo>
                    <a:pt x="106" y="61"/>
                    <a:pt x="108" y="64"/>
                    <a:pt x="108" y="68"/>
                  </a:cubicBezTo>
                  <a:cubicBezTo>
                    <a:pt x="107" y="71"/>
                    <a:pt x="105" y="74"/>
                    <a:pt x="102" y="74"/>
                  </a:cubicBezTo>
                  <a:moveTo>
                    <a:pt x="87" y="74"/>
                  </a:moveTo>
                  <a:cubicBezTo>
                    <a:pt x="83" y="74"/>
                    <a:pt x="80" y="71"/>
                    <a:pt x="80" y="67"/>
                  </a:cubicBezTo>
                  <a:cubicBezTo>
                    <a:pt x="80" y="63"/>
                    <a:pt x="83" y="60"/>
                    <a:pt x="87" y="60"/>
                  </a:cubicBezTo>
                  <a:cubicBezTo>
                    <a:pt x="91" y="60"/>
                    <a:pt x="94" y="63"/>
                    <a:pt x="94" y="67"/>
                  </a:cubicBezTo>
                  <a:cubicBezTo>
                    <a:pt x="94" y="71"/>
                    <a:pt x="91" y="74"/>
                    <a:pt x="87" y="74"/>
                  </a:cubicBezTo>
                  <a:moveTo>
                    <a:pt x="70" y="75"/>
                  </a:moveTo>
                  <a:cubicBezTo>
                    <a:pt x="66" y="75"/>
                    <a:pt x="63" y="71"/>
                    <a:pt x="63" y="67"/>
                  </a:cubicBezTo>
                  <a:cubicBezTo>
                    <a:pt x="63" y="63"/>
                    <a:pt x="66" y="60"/>
                    <a:pt x="70" y="60"/>
                  </a:cubicBezTo>
                  <a:cubicBezTo>
                    <a:pt x="74" y="60"/>
                    <a:pt x="77" y="63"/>
                    <a:pt x="77" y="67"/>
                  </a:cubicBezTo>
                  <a:cubicBezTo>
                    <a:pt x="77" y="71"/>
                    <a:pt x="74" y="75"/>
                    <a:pt x="70" y="75"/>
                  </a:cubicBezTo>
                  <a:moveTo>
                    <a:pt x="113" y="72"/>
                  </a:moveTo>
                  <a:cubicBezTo>
                    <a:pt x="113" y="72"/>
                    <a:pt x="113" y="72"/>
                    <a:pt x="113" y="72"/>
                  </a:cubicBezTo>
                  <a:cubicBezTo>
                    <a:pt x="111" y="72"/>
                    <a:pt x="109" y="69"/>
                    <a:pt x="109" y="66"/>
                  </a:cubicBezTo>
                  <a:cubicBezTo>
                    <a:pt x="110" y="63"/>
                    <a:pt x="112" y="60"/>
                    <a:pt x="114" y="60"/>
                  </a:cubicBezTo>
                  <a:cubicBezTo>
                    <a:pt x="114" y="60"/>
                    <a:pt x="114" y="60"/>
                    <a:pt x="114" y="60"/>
                  </a:cubicBezTo>
                  <a:cubicBezTo>
                    <a:pt x="116" y="60"/>
                    <a:pt x="118" y="63"/>
                    <a:pt x="118" y="66"/>
                  </a:cubicBezTo>
                  <a:cubicBezTo>
                    <a:pt x="118" y="70"/>
                    <a:pt x="116" y="72"/>
                    <a:pt x="113" y="72"/>
                  </a:cubicBezTo>
                  <a:moveTo>
                    <a:pt x="123" y="59"/>
                  </a:moveTo>
                  <a:cubicBezTo>
                    <a:pt x="123" y="59"/>
                    <a:pt x="123" y="57"/>
                    <a:pt x="123" y="55"/>
                  </a:cubicBezTo>
                  <a:cubicBezTo>
                    <a:pt x="122" y="53"/>
                    <a:pt x="122" y="52"/>
                    <a:pt x="122" y="52"/>
                  </a:cubicBezTo>
                  <a:cubicBezTo>
                    <a:pt x="122" y="52"/>
                    <a:pt x="122" y="52"/>
                    <a:pt x="122" y="52"/>
                  </a:cubicBezTo>
                  <a:cubicBezTo>
                    <a:pt x="123" y="52"/>
                    <a:pt x="123" y="53"/>
                    <a:pt x="123" y="55"/>
                  </a:cubicBezTo>
                  <a:cubicBezTo>
                    <a:pt x="124" y="57"/>
                    <a:pt x="124" y="59"/>
                    <a:pt x="123" y="59"/>
                  </a:cubicBezTo>
                  <a:cubicBezTo>
                    <a:pt x="123" y="59"/>
                    <a:pt x="123" y="59"/>
                    <a:pt x="123" y="59"/>
                  </a:cubicBezTo>
                  <a:moveTo>
                    <a:pt x="8" y="60"/>
                  </a:moveTo>
                  <a:cubicBezTo>
                    <a:pt x="8" y="60"/>
                    <a:pt x="8" y="60"/>
                    <a:pt x="8" y="60"/>
                  </a:cubicBezTo>
                  <a:cubicBezTo>
                    <a:pt x="7" y="59"/>
                    <a:pt x="6" y="57"/>
                    <a:pt x="7" y="54"/>
                  </a:cubicBezTo>
                  <a:cubicBezTo>
                    <a:pt x="8" y="52"/>
                    <a:pt x="9" y="50"/>
                    <a:pt x="10" y="50"/>
                  </a:cubicBezTo>
                  <a:cubicBezTo>
                    <a:pt x="10" y="50"/>
                    <a:pt x="10" y="50"/>
                    <a:pt x="10" y="50"/>
                  </a:cubicBezTo>
                  <a:cubicBezTo>
                    <a:pt x="11" y="50"/>
                    <a:pt x="11" y="52"/>
                    <a:pt x="10" y="55"/>
                  </a:cubicBezTo>
                  <a:cubicBezTo>
                    <a:pt x="10" y="58"/>
                    <a:pt x="9" y="60"/>
                    <a:pt x="8" y="60"/>
                  </a:cubicBezTo>
                  <a:moveTo>
                    <a:pt x="119" y="60"/>
                  </a:moveTo>
                  <a:cubicBezTo>
                    <a:pt x="117" y="60"/>
                    <a:pt x="115" y="58"/>
                    <a:pt x="115" y="55"/>
                  </a:cubicBezTo>
                  <a:cubicBezTo>
                    <a:pt x="115" y="51"/>
                    <a:pt x="116" y="49"/>
                    <a:pt x="118" y="48"/>
                  </a:cubicBezTo>
                  <a:cubicBezTo>
                    <a:pt x="118" y="48"/>
                    <a:pt x="118" y="48"/>
                    <a:pt x="118" y="48"/>
                  </a:cubicBezTo>
                  <a:cubicBezTo>
                    <a:pt x="120" y="48"/>
                    <a:pt x="121" y="51"/>
                    <a:pt x="121" y="54"/>
                  </a:cubicBezTo>
                  <a:cubicBezTo>
                    <a:pt x="122" y="57"/>
                    <a:pt x="121" y="60"/>
                    <a:pt x="119" y="60"/>
                  </a:cubicBezTo>
                  <a:cubicBezTo>
                    <a:pt x="119" y="60"/>
                    <a:pt x="119" y="60"/>
                    <a:pt x="119" y="60"/>
                  </a:cubicBezTo>
                  <a:moveTo>
                    <a:pt x="16" y="61"/>
                  </a:moveTo>
                  <a:cubicBezTo>
                    <a:pt x="16" y="61"/>
                    <a:pt x="15" y="61"/>
                    <a:pt x="15" y="61"/>
                  </a:cubicBezTo>
                  <a:cubicBezTo>
                    <a:pt x="13" y="60"/>
                    <a:pt x="12" y="57"/>
                    <a:pt x="12" y="54"/>
                  </a:cubicBezTo>
                  <a:cubicBezTo>
                    <a:pt x="13" y="50"/>
                    <a:pt x="15" y="48"/>
                    <a:pt x="17" y="48"/>
                  </a:cubicBezTo>
                  <a:cubicBezTo>
                    <a:pt x="17" y="48"/>
                    <a:pt x="17" y="48"/>
                    <a:pt x="17" y="48"/>
                  </a:cubicBezTo>
                  <a:cubicBezTo>
                    <a:pt x="19" y="48"/>
                    <a:pt x="21" y="51"/>
                    <a:pt x="20" y="55"/>
                  </a:cubicBezTo>
                  <a:cubicBezTo>
                    <a:pt x="20" y="58"/>
                    <a:pt x="18" y="61"/>
                    <a:pt x="16" y="61"/>
                  </a:cubicBezTo>
                  <a:moveTo>
                    <a:pt x="27" y="60"/>
                  </a:moveTo>
                  <a:cubicBezTo>
                    <a:pt x="26" y="60"/>
                    <a:pt x="26" y="60"/>
                    <a:pt x="25" y="59"/>
                  </a:cubicBezTo>
                  <a:cubicBezTo>
                    <a:pt x="22" y="58"/>
                    <a:pt x="21" y="54"/>
                    <a:pt x="22" y="51"/>
                  </a:cubicBezTo>
                  <a:cubicBezTo>
                    <a:pt x="23" y="48"/>
                    <a:pt x="26" y="47"/>
                    <a:pt x="28" y="47"/>
                  </a:cubicBezTo>
                  <a:cubicBezTo>
                    <a:pt x="29" y="47"/>
                    <a:pt x="30" y="47"/>
                    <a:pt x="30" y="47"/>
                  </a:cubicBezTo>
                  <a:cubicBezTo>
                    <a:pt x="33" y="48"/>
                    <a:pt x="35" y="52"/>
                    <a:pt x="33" y="55"/>
                  </a:cubicBezTo>
                  <a:cubicBezTo>
                    <a:pt x="32" y="58"/>
                    <a:pt x="30" y="60"/>
                    <a:pt x="27" y="60"/>
                  </a:cubicBezTo>
                  <a:moveTo>
                    <a:pt x="108" y="59"/>
                  </a:moveTo>
                  <a:cubicBezTo>
                    <a:pt x="105" y="59"/>
                    <a:pt x="103" y="57"/>
                    <a:pt x="102" y="54"/>
                  </a:cubicBezTo>
                  <a:cubicBezTo>
                    <a:pt x="102" y="50"/>
                    <a:pt x="104" y="47"/>
                    <a:pt x="107" y="46"/>
                  </a:cubicBezTo>
                  <a:cubicBezTo>
                    <a:pt x="107" y="46"/>
                    <a:pt x="107" y="46"/>
                    <a:pt x="107" y="46"/>
                  </a:cubicBezTo>
                  <a:cubicBezTo>
                    <a:pt x="110" y="46"/>
                    <a:pt x="112" y="49"/>
                    <a:pt x="113" y="52"/>
                  </a:cubicBezTo>
                  <a:cubicBezTo>
                    <a:pt x="113" y="56"/>
                    <a:pt x="111" y="59"/>
                    <a:pt x="108" y="59"/>
                  </a:cubicBezTo>
                  <a:cubicBezTo>
                    <a:pt x="108" y="59"/>
                    <a:pt x="108" y="59"/>
                    <a:pt x="108" y="59"/>
                  </a:cubicBezTo>
                  <a:moveTo>
                    <a:pt x="44" y="59"/>
                  </a:moveTo>
                  <a:cubicBezTo>
                    <a:pt x="40" y="59"/>
                    <a:pt x="38" y="56"/>
                    <a:pt x="38" y="53"/>
                  </a:cubicBezTo>
                  <a:cubicBezTo>
                    <a:pt x="38" y="49"/>
                    <a:pt x="40" y="46"/>
                    <a:pt x="44" y="46"/>
                  </a:cubicBezTo>
                  <a:cubicBezTo>
                    <a:pt x="47" y="46"/>
                    <a:pt x="50" y="49"/>
                    <a:pt x="50" y="53"/>
                  </a:cubicBezTo>
                  <a:cubicBezTo>
                    <a:pt x="50" y="56"/>
                    <a:pt x="47" y="59"/>
                    <a:pt x="44" y="59"/>
                  </a:cubicBezTo>
                  <a:moveTo>
                    <a:pt x="61" y="59"/>
                  </a:moveTo>
                  <a:cubicBezTo>
                    <a:pt x="58" y="59"/>
                    <a:pt x="54" y="56"/>
                    <a:pt x="54" y="52"/>
                  </a:cubicBezTo>
                  <a:cubicBezTo>
                    <a:pt x="54" y="49"/>
                    <a:pt x="58" y="46"/>
                    <a:pt x="61" y="46"/>
                  </a:cubicBezTo>
                  <a:cubicBezTo>
                    <a:pt x="65" y="46"/>
                    <a:pt x="68" y="49"/>
                    <a:pt x="68" y="52"/>
                  </a:cubicBezTo>
                  <a:cubicBezTo>
                    <a:pt x="68" y="56"/>
                    <a:pt x="65" y="59"/>
                    <a:pt x="61" y="59"/>
                  </a:cubicBezTo>
                  <a:moveTo>
                    <a:pt x="78" y="58"/>
                  </a:moveTo>
                  <a:cubicBezTo>
                    <a:pt x="74" y="58"/>
                    <a:pt x="71" y="55"/>
                    <a:pt x="71" y="52"/>
                  </a:cubicBezTo>
                  <a:cubicBezTo>
                    <a:pt x="71" y="48"/>
                    <a:pt x="74" y="45"/>
                    <a:pt x="78" y="45"/>
                  </a:cubicBezTo>
                  <a:cubicBezTo>
                    <a:pt x="82" y="45"/>
                    <a:pt x="85" y="48"/>
                    <a:pt x="85" y="52"/>
                  </a:cubicBezTo>
                  <a:cubicBezTo>
                    <a:pt x="85" y="55"/>
                    <a:pt x="82" y="58"/>
                    <a:pt x="78" y="58"/>
                  </a:cubicBezTo>
                  <a:moveTo>
                    <a:pt x="94" y="57"/>
                  </a:moveTo>
                  <a:cubicBezTo>
                    <a:pt x="90" y="57"/>
                    <a:pt x="87" y="54"/>
                    <a:pt x="87" y="51"/>
                  </a:cubicBezTo>
                  <a:cubicBezTo>
                    <a:pt x="87" y="47"/>
                    <a:pt x="90" y="44"/>
                    <a:pt x="94" y="44"/>
                  </a:cubicBezTo>
                  <a:cubicBezTo>
                    <a:pt x="97" y="44"/>
                    <a:pt x="100" y="47"/>
                    <a:pt x="100" y="51"/>
                  </a:cubicBezTo>
                  <a:cubicBezTo>
                    <a:pt x="100" y="54"/>
                    <a:pt x="97" y="57"/>
                    <a:pt x="94" y="57"/>
                  </a:cubicBezTo>
                  <a:moveTo>
                    <a:pt x="121" y="48"/>
                  </a:moveTo>
                  <a:cubicBezTo>
                    <a:pt x="120" y="48"/>
                    <a:pt x="119" y="46"/>
                    <a:pt x="118" y="43"/>
                  </a:cubicBezTo>
                  <a:cubicBezTo>
                    <a:pt x="117" y="41"/>
                    <a:pt x="116" y="38"/>
                    <a:pt x="117" y="38"/>
                  </a:cubicBezTo>
                  <a:cubicBezTo>
                    <a:pt x="117" y="38"/>
                    <a:pt x="117" y="38"/>
                    <a:pt x="117" y="38"/>
                  </a:cubicBezTo>
                  <a:cubicBezTo>
                    <a:pt x="118" y="38"/>
                    <a:pt x="119" y="40"/>
                    <a:pt x="120" y="42"/>
                  </a:cubicBezTo>
                  <a:cubicBezTo>
                    <a:pt x="121" y="45"/>
                    <a:pt x="121" y="47"/>
                    <a:pt x="121" y="48"/>
                  </a:cubicBezTo>
                  <a:cubicBezTo>
                    <a:pt x="121" y="48"/>
                    <a:pt x="121" y="48"/>
                    <a:pt x="121" y="48"/>
                  </a:cubicBezTo>
                  <a:moveTo>
                    <a:pt x="12" y="47"/>
                  </a:moveTo>
                  <a:cubicBezTo>
                    <a:pt x="12" y="47"/>
                    <a:pt x="11" y="47"/>
                    <a:pt x="11" y="47"/>
                  </a:cubicBezTo>
                  <a:cubicBezTo>
                    <a:pt x="10" y="46"/>
                    <a:pt x="10" y="43"/>
                    <a:pt x="11" y="41"/>
                  </a:cubicBezTo>
                  <a:cubicBezTo>
                    <a:pt x="12" y="39"/>
                    <a:pt x="14" y="37"/>
                    <a:pt x="15" y="37"/>
                  </a:cubicBezTo>
                  <a:cubicBezTo>
                    <a:pt x="15" y="37"/>
                    <a:pt x="15" y="37"/>
                    <a:pt x="15" y="37"/>
                  </a:cubicBezTo>
                  <a:cubicBezTo>
                    <a:pt x="16" y="37"/>
                    <a:pt x="16" y="40"/>
                    <a:pt x="15" y="43"/>
                  </a:cubicBezTo>
                  <a:cubicBezTo>
                    <a:pt x="14" y="45"/>
                    <a:pt x="13" y="47"/>
                    <a:pt x="12" y="47"/>
                  </a:cubicBezTo>
                  <a:moveTo>
                    <a:pt x="113" y="46"/>
                  </a:moveTo>
                  <a:cubicBezTo>
                    <a:pt x="112" y="46"/>
                    <a:pt x="110" y="45"/>
                    <a:pt x="108" y="42"/>
                  </a:cubicBezTo>
                  <a:cubicBezTo>
                    <a:pt x="107" y="40"/>
                    <a:pt x="107" y="36"/>
                    <a:pt x="109" y="35"/>
                  </a:cubicBezTo>
                  <a:cubicBezTo>
                    <a:pt x="109" y="35"/>
                    <a:pt x="110" y="35"/>
                    <a:pt x="110" y="35"/>
                  </a:cubicBezTo>
                  <a:cubicBezTo>
                    <a:pt x="112" y="35"/>
                    <a:pt x="114" y="36"/>
                    <a:pt x="115" y="39"/>
                  </a:cubicBezTo>
                  <a:cubicBezTo>
                    <a:pt x="117" y="41"/>
                    <a:pt x="116" y="45"/>
                    <a:pt x="115" y="46"/>
                  </a:cubicBezTo>
                  <a:cubicBezTo>
                    <a:pt x="114" y="46"/>
                    <a:pt x="114" y="46"/>
                    <a:pt x="113" y="46"/>
                  </a:cubicBezTo>
                  <a:moveTo>
                    <a:pt x="22" y="47"/>
                  </a:moveTo>
                  <a:cubicBezTo>
                    <a:pt x="21" y="47"/>
                    <a:pt x="21" y="47"/>
                    <a:pt x="21" y="47"/>
                  </a:cubicBezTo>
                  <a:cubicBezTo>
                    <a:pt x="19" y="46"/>
                    <a:pt x="18" y="43"/>
                    <a:pt x="19" y="39"/>
                  </a:cubicBezTo>
                  <a:cubicBezTo>
                    <a:pt x="20" y="36"/>
                    <a:pt x="22" y="34"/>
                    <a:pt x="24" y="34"/>
                  </a:cubicBezTo>
                  <a:cubicBezTo>
                    <a:pt x="24" y="34"/>
                    <a:pt x="24" y="34"/>
                    <a:pt x="25" y="34"/>
                  </a:cubicBezTo>
                  <a:cubicBezTo>
                    <a:pt x="27" y="35"/>
                    <a:pt x="28" y="38"/>
                    <a:pt x="27" y="42"/>
                  </a:cubicBezTo>
                  <a:cubicBezTo>
                    <a:pt x="26" y="45"/>
                    <a:pt x="24" y="47"/>
                    <a:pt x="22" y="47"/>
                  </a:cubicBezTo>
                  <a:moveTo>
                    <a:pt x="35" y="44"/>
                  </a:moveTo>
                  <a:cubicBezTo>
                    <a:pt x="34" y="44"/>
                    <a:pt x="33" y="44"/>
                    <a:pt x="32" y="43"/>
                  </a:cubicBezTo>
                  <a:cubicBezTo>
                    <a:pt x="30" y="41"/>
                    <a:pt x="30" y="37"/>
                    <a:pt x="33" y="34"/>
                  </a:cubicBezTo>
                  <a:cubicBezTo>
                    <a:pt x="34" y="33"/>
                    <a:pt x="36" y="32"/>
                    <a:pt x="38" y="32"/>
                  </a:cubicBezTo>
                  <a:cubicBezTo>
                    <a:pt x="39" y="32"/>
                    <a:pt x="40" y="32"/>
                    <a:pt x="41" y="33"/>
                  </a:cubicBezTo>
                  <a:cubicBezTo>
                    <a:pt x="43" y="35"/>
                    <a:pt x="43" y="39"/>
                    <a:pt x="41" y="42"/>
                  </a:cubicBezTo>
                  <a:cubicBezTo>
                    <a:pt x="39" y="43"/>
                    <a:pt x="37" y="44"/>
                    <a:pt x="35" y="44"/>
                  </a:cubicBezTo>
                  <a:moveTo>
                    <a:pt x="53" y="44"/>
                  </a:moveTo>
                  <a:cubicBezTo>
                    <a:pt x="51" y="44"/>
                    <a:pt x="49" y="43"/>
                    <a:pt x="48" y="41"/>
                  </a:cubicBezTo>
                  <a:cubicBezTo>
                    <a:pt x="46" y="39"/>
                    <a:pt x="47" y="35"/>
                    <a:pt x="50" y="33"/>
                  </a:cubicBezTo>
                  <a:cubicBezTo>
                    <a:pt x="51" y="32"/>
                    <a:pt x="53" y="31"/>
                    <a:pt x="54" y="31"/>
                  </a:cubicBezTo>
                  <a:cubicBezTo>
                    <a:pt x="56" y="31"/>
                    <a:pt x="58" y="32"/>
                    <a:pt x="59" y="34"/>
                  </a:cubicBezTo>
                  <a:cubicBezTo>
                    <a:pt x="61" y="36"/>
                    <a:pt x="60" y="40"/>
                    <a:pt x="57" y="42"/>
                  </a:cubicBezTo>
                  <a:cubicBezTo>
                    <a:pt x="56" y="43"/>
                    <a:pt x="54" y="44"/>
                    <a:pt x="53" y="44"/>
                  </a:cubicBezTo>
                  <a:moveTo>
                    <a:pt x="101" y="44"/>
                  </a:moveTo>
                  <a:cubicBezTo>
                    <a:pt x="98" y="44"/>
                    <a:pt x="96" y="42"/>
                    <a:pt x="95" y="39"/>
                  </a:cubicBezTo>
                  <a:cubicBezTo>
                    <a:pt x="94" y="36"/>
                    <a:pt x="95" y="32"/>
                    <a:pt x="98" y="31"/>
                  </a:cubicBezTo>
                  <a:cubicBezTo>
                    <a:pt x="98" y="31"/>
                    <a:pt x="99" y="31"/>
                    <a:pt x="99" y="31"/>
                  </a:cubicBezTo>
                  <a:cubicBezTo>
                    <a:pt x="102" y="31"/>
                    <a:pt x="104" y="33"/>
                    <a:pt x="105" y="36"/>
                  </a:cubicBezTo>
                  <a:cubicBezTo>
                    <a:pt x="106" y="39"/>
                    <a:pt x="105" y="43"/>
                    <a:pt x="102" y="44"/>
                  </a:cubicBezTo>
                  <a:cubicBezTo>
                    <a:pt x="102" y="44"/>
                    <a:pt x="101" y="44"/>
                    <a:pt x="101" y="44"/>
                  </a:cubicBezTo>
                  <a:moveTo>
                    <a:pt x="70" y="44"/>
                  </a:moveTo>
                  <a:cubicBezTo>
                    <a:pt x="66" y="44"/>
                    <a:pt x="63" y="41"/>
                    <a:pt x="63" y="37"/>
                  </a:cubicBezTo>
                  <a:cubicBezTo>
                    <a:pt x="63" y="34"/>
                    <a:pt x="66" y="31"/>
                    <a:pt x="70" y="31"/>
                  </a:cubicBezTo>
                  <a:cubicBezTo>
                    <a:pt x="74" y="31"/>
                    <a:pt x="77" y="34"/>
                    <a:pt x="77" y="37"/>
                  </a:cubicBezTo>
                  <a:cubicBezTo>
                    <a:pt x="77" y="41"/>
                    <a:pt x="74" y="44"/>
                    <a:pt x="70" y="44"/>
                  </a:cubicBezTo>
                  <a:moveTo>
                    <a:pt x="85" y="43"/>
                  </a:moveTo>
                  <a:cubicBezTo>
                    <a:pt x="81" y="43"/>
                    <a:pt x="78" y="40"/>
                    <a:pt x="78" y="37"/>
                  </a:cubicBezTo>
                  <a:cubicBezTo>
                    <a:pt x="78" y="33"/>
                    <a:pt x="81" y="30"/>
                    <a:pt x="85" y="30"/>
                  </a:cubicBezTo>
                  <a:cubicBezTo>
                    <a:pt x="89" y="30"/>
                    <a:pt x="91" y="33"/>
                    <a:pt x="91" y="37"/>
                  </a:cubicBezTo>
                  <a:cubicBezTo>
                    <a:pt x="91" y="40"/>
                    <a:pt x="89" y="43"/>
                    <a:pt x="85" y="43"/>
                  </a:cubicBezTo>
                  <a:moveTo>
                    <a:pt x="115" y="36"/>
                  </a:moveTo>
                  <a:cubicBezTo>
                    <a:pt x="114" y="36"/>
                    <a:pt x="112" y="35"/>
                    <a:pt x="111" y="33"/>
                  </a:cubicBezTo>
                  <a:cubicBezTo>
                    <a:pt x="109" y="30"/>
                    <a:pt x="109" y="28"/>
                    <a:pt x="110" y="28"/>
                  </a:cubicBezTo>
                  <a:cubicBezTo>
                    <a:pt x="110" y="27"/>
                    <a:pt x="110" y="27"/>
                    <a:pt x="110" y="27"/>
                  </a:cubicBezTo>
                  <a:cubicBezTo>
                    <a:pt x="111" y="27"/>
                    <a:pt x="113" y="29"/>
                    <a:pt x="114" y="31"/>
                  </a:cubicBezTo>
                  <a:cubicBezTo>
                    <a:pt x="115" y="33"/>
                    <a:pt x="116" y="36"/>
                    <a:pt x="115" y="36"/>
                  </a:cubicBezTo>
                  <a:cubicBezTo>
                    <a:pt x="115" y="36"/>
                    <a:pt x="115" y="36"/>
                    <a:pt x="115" y="36"/>
                  </a:cubicBezTo>
                  <a:moveTo>
                    <a:pt x="18" y="33"/>
                  </a:moveTo>
                  <a:cubicBezTo>
                    <a:pt x="18" y="33"/>
                    <a:pt x="18" y="33"/>
                    <a:pt x="17" y="33"/>
                  </a:cubicBezTo>
                  <a:cubicBezTo>
                    <a:pt x="16" y="32"/>
                    <a:pt x="17" y="30"/>
                    <a:pt x="19" y="28"/>
                  </a:cubicBezTo>
                  <a:cubicBezTo>
                    <a:pt x="20" y="26"/>
                    <a:pt x="22" y="25"/>
                    <a:pt x="23" y="25"/>
                  </a:cubicBezTo>
                  <a:cubicBezTo>
                    <a:pt x="23" y="25"/>
                    <a:pt x="24" y="25"/>
                    <a:pt x="24" y="25"/>
                  </a:cubicBezTo>
                  <a:cubicBezTo>
                    <a:pt x="25" y="26"/>
                    <a:pt x="24" y="28"/>
                    <a:pt x="22" y="30"/>
                  </a:cubicBezTo>
                  <a:cubicBezTo>
                    <a:pt x="21" y="32"/>
                    <a:pt x="19" y="33"/>
                    <a:pt x="18" y="33"/>
                  </a:cubicBezTo>
                  <a:moveTo>
                    <a:pt x="106" y="32"/>
                  </a:moveTo>
                  <a:cubicBezTo>
                    <a:pt x="104" y="32"/>
                    <a:pt x="103" y="31"/>
                    <a:pt x="101" y="30"/>
                  </a:cubicBezTo>
                  <a:cubicBezTo>
                    <a:pt x="99" y="28"/>
                    <a:pt x="98" y="25"/>
                    <a:pt x="99" y="24"/>
                  </a:cubicBezTo>
                  <a:cubicBezTo>
                    <a:pt x="100" y="23"/>
                    <a:pt x="101" y="23"/>
                    <a:pt x="102" y="23"/>
                  </a:cubicBezTo>
                  <a:cubicBezTo>
                    <a:pt x="103" y="23"/>
                    <a:pt x="105" y="23"/>
                    <a:pt x="106" y="24"/>
                  </a:cubicBezTo>
                  <a:cubicBezTo>
                    <a:pt x="108" y="27"/>
                    <a:pt x="109" y="29"/>
                    <a:pt x="108" y="31"/>
                  </a:cubicBezTo>
                  <a:cubicBezTo>
                    <a:pt x="107" y="32"/>
                    <a:pt x="106" y="32"/>
                    <a:pt x="106" y="32"/>
                  </a:cubicBezTo>
                  <a:moveTo>
                    <a:pt x="28" y="32"/>
                  </a:moveTo>
                  <a:cubicBezTo>
                    <a:pt x="27" y="32"/>
                    <a:pt x="27" y="32"/>
                    <a:pt x="26" y="31"/>
                  </a:cubicBezTo>
                  <a:cubicBezTo>
                    <a:pt x="25" y="30"/>
                    <a:pt x="26" y="27"/>
                    <a:pt x="28" y="25"/>
                  </a:cubicBezTo>
                  <a:cubicBezTo>
                    <a:pt x="30" y="23"/>
                    <a:pt x="32" y="23"/>
                    <a:pt x="33" y="23"/>
                  </a:cubicBezTo>
                  <a:cubicBezTo>
                    <a:pt x="34" y="23"/>
                    <a:pt x="35" y="23"/>
                    <a:pt x="35" y="23"/>
                  </a:cubicBezTo>
                  <a:cubicBezTo>
                    <a:pt x="37" y="25"/>
                    <a:pt x="36" y="28"/>
                    <a:pt x="33" y="30"/>
                  </a:cubicBezTo>
                  <a:cubicBezTo>
                    <a:pt x="32" y="32"/>
                    <a:pt x="30" y="32"/>
                    <a:pt x="28" y="32"/>
                  </a:cubicBezTo>
                  <a:moveTo>
                    <a:pt x="44" y="32"/>
                  </a:moveTo>
                  <a:cubicBezTo>
                    <a:pt x="43" y="32"/>
                    <a:pt x="42" y="31"/>
                    <a:pt x="41" y="30"/>
                  </a:cubicBezTo>
                  <a:cubicBezTo>
                    <a:pt x="39" y="29"/>
                    <a:pt x="39" y="25"/>
                    <a:pt x="42" y="22"/>
                  </a:cubicBezTo>
                  <a:cubicBezTo>
                    <a:pt x="44" y="21"/>
                    <a:pt x="45" y="20"/>
                    <a:pt x="47" y="20"/>
                  </a:cubicBezTo>
                  <a:cubicBezTo>
                    <a:pt x="48" y="20"/>
                    <a:pt x="49" y="20"/>
                    <a:pt x="50" y="21"/>
                  </a:cubicBezTo>
                  <a:cubicBezTo>
                    <a:pt x="52" y="23"/>
                    <a:pt x="52" y="26"/>
                    <a:pt x="49" y="29"/>
                  </a:cubicBezTo>
                  <a:cubicBezTo>
                    <a:pt x="48" y="31"/>
                    <a:pt x="46" y="32"/>
                    <a:pt x="44" y="32"/>
                  </a:cubicBezTo>
                  <a:moveTo>
                    <a:pt x="92" y="31"/>
                  </a:moveTo>
                  <a:cubicBezTo>
                    <a:pt x="90" y="31"/>
                    <a:pt x="88" y="30"/>
                    <a:pt x="87" y="29"/>
                  </a:cubicBezTo>
                  <a:cubicBezTo>
                    <a:pt x="84" y="26"/>
                    <a:pt x="84" y="23"/>
                    <a:pt x="86" y="21"/>
                  </a:cubicBezTo>
                  <a:cubicBezTo>
                    <a:pt x="86" y="20"/>
                    <a:pt x="87" y="19"/>
                    <a:pt x="89" y="19"/>
                  </a:cubicBezTo>
                  <a:cubicBezTo>
                    <a:pt x="90" y="19"/>
                    <a:pt x="92" y="20"/>
                    <a:pt x="94" y="22"/>
                  </a:cubicBezTo>
                  <a:cubicBezTo>
                    <a:pt x="96" y="24"/>
                    <a:pt x="97" y="28"/>
                    <a:pt x="95" y="30"/>
                  </a:cubicBezTo>
                  <a:cubicBezTo>
                    <a:pt x="94" y="30"/>
                    <a:pt x="93" y="31"/>
                    <a:pt x="92" y="31"/>
                  </a:cubicBezTo>
                  <a:moveTo>
                    <a:pt x="77" y="30"/>
                  </a:moveTo>
                  <a:cubicBezTo>
                    <a:pt x="76" y="30"/>
                    <a:pt x="75" y="30"/>
                    <a:pt x="74" y="29"/>
                  </a:cubicBezTo>
                  <a:cubicBezTo>
                    <a:pt x="71" y="28"/>
                    <a:pt x="69" y="24"/>
                    <a:pt x="70" y="22"/>
                  </a:cubicBezTo>
                  <a:cubicBezTo>
                    <a:pt x="71" y="20"/>
                    <a:pt x="73" y="19"/>
                    <a:pt x="75" y="19"/>
                  </a:cubicBezTo>
                  <a:cubicBezTo>
                    <a:pt x="76" y="19"/>
                    <a:pt x="77" y="19"/>
                    <a:pt x="78" y="20"/>
                  </a:cubicBezTo>
                  <a:cubicBezTo>
                    <a:pt x="82" y="21"/>
                    <a:pt x="83" y="24"/>
                    <a:pt x="82" y="27"/>
                  </a:cubicBezTo>
                  <a:cubicBezTo>
                    <a:pt x="81" y="29"/>
                    <a:pt x="79" y="30"/>
                    <a:pt x="77" y="30"/>
                  </a:cubicBezTo>
                  <a:moveTo>
                    <a:pt x="60" y="29"/>
                  </a:moveTo>
                  <a:cubicBezTo>
                    <a:pt x="58" y="29"/>
                    <a:pt x="55" y="28"/>
                    <a:pt x="55" y="25"/>
                  </a:cubicBezTo>
                  <a:cubicBezTo>
                    <a:pt x="54" y="22"/>
                    <a:pt x="57" y="20"/>
                    <a:pt x="60" y="19"/>
                  </a:cubicBezTo>
                  <a:cubicBezTo>
                    <a:pt x="60" y="19"/>
                    <a:pt x="61" y="19"/>
                    <a:pt x="61" y="19"/>
                  </a:cubicBezTo>
                  <a:cubicBezTo>
                    <a:pt x="64" y="19"/>
                    <a:pt x="67" y="21"/>
                    <a:pt x="67" y="23"/>
                  </a:cubicBezTo>
                  <a:cubicBezTo>
                    <a:pt x="68" y="26"/>
                    <a:pt x="65" y="29"/>
                    <a:pt x="62" y="29"/>
                  </a:cubicBezTo>
                  <a:cubicBezTo>
                    <a:pt x="61" y="29"/>
                    <a:pt x="61" y="29"/>
                    <a:pt x="60" y="29"/>
                  </a:cubicBezTo>
                  <a:moveTo>
                    <a:pt x="108" y="25"/>
                  </a:moveTo>
                  <a:cubicBezTo>
                    <a:pt x="108" y="25"/>
                    <a:pt x="106" y="24"/>
                    <a:pt x="104" y="22"/>
                  </a:cubicBezTo>
                  <a:cubicBezTo>
                    <a:pt x="102" y="20"/>
                    <a:pt x="100" y="18"/>
                    <a:pt x="101" y="18"/>
                  </a:cubicBezTo>
                  <a:cubicBezTo>
                    <a:pt x="101" y="18"/>
                    <a:pt x="101" y="18"/>
                    <a:pt x="101" y="18"/>
                  </a:cubicBezTo>
                  <a:cubicBezTo>
                    <a:pt x="102" y="18"/>
                    <a:pt x="103" y="19"/>
                    <a:pt x="105" y="21"/>
                  </a:cubicBezTo>
                  <a:cubicBezTo>
                    <a:pt x="107" y="23"/>
                    <a:pt x="109" y="24"/>
                    <a:pt x="109" y="25"/>
                  </a:cubicBezTo>
                  <a:cubicBezTo>
                    <a:pt x="108" y="25"/>
                    <a:pt x="108" y="25"/>
                    <a:pt x="108" y="25"/>
                  </a:cubicBezTo>
                  <a:moveTo>
                    <a:pt x="26" y="23"/>
                  </a:moveTo>
                  <a:cubicBezTo>
                    <a:pt x="25" y="23"/>
                    <a:pt x="25" y="23"/>
                    <a:pt x="25" y="23"/>
                  </a:cubicBezTo>
                  <a:cubicBezTo>
                    <a:pt x="24" y="22"/>
                    <a:pt x="25" y="20"/>
                    <a:pt x="27" y="18"/>
                  </a:cubicBezTo>
                  <a:cubicBezTo>
                    <a:pt x="29" y="17"/>
                    <a:pt x="31" y="16"/>
                    <a:pt x="32" y="16"/>
                  </a:cubicBezTo>
                  <a:cubicBezTo>
                    <a:pt x="32" y="16"/>
                    <a:pt x="32" y="16"/>
                    <a:pt x="33" y="16"/>
                  </a:cubicBezTo>
                  <a:cubicBezTo>
                    <a:pt x="33" y="17"/>
                    <a:pt x="32" y="19"/>
                    <a:pt x="30" y="21"/>
                  </a:cubicBezTo>
                  <a:cubicBezTo>
                    <a:pt x="28" y="22"/>
                    <a:pt x="27" y="23"/>
                    <a:pt x="26" y="23"/>
                  </a:cubicBezTo>
                  <a:moveTo>
                    <a:pt x="97" y="21"/>
                  </a:moveTo>
                  <a:cubicBezTo>
                    <a:pt x="96" y="21"/>
                    <a:pt x="94" y="20"/>
                    <a:pt x="93" y="20"/>
                  </a:cubicBezTo>
                  <a:cubicBezTo>
                    <a:pt x="90" y="18"/>
                    <a:pt x="89" y="16"/>
                    <a:pt x="89" y="14"/>
                  </a:cubicBezTo>
                  <a:cubicBezTo>
                    <a:pt x="90" y="14"/>
                    <a:pt x="91" y="13"/>
                    <a:pt x="92" y="13"/>
                  </a:cubicBezTo>
                  <a:cubicBezTo>
                    <a:pt x="93" y="13"/>
                    <a:pt x="94" y="14"/>
                    <a:pt x="96" y="15"/>
                  </a:cubicBezTo>
                  <a:cubicBezTo>
                    <a:pt x="98" y="16"/>
                    <a:pt x="100" y="18"/>
                    <a:pt x="99" y="20"/>
                  </a:cubicBezTo>
                  <a:cubicBezTo>
                    <a:pt x="99" y="20"/>
                    <a:pt x="98" y="21"/>
                    <a:pt x="97" y="21"/>
                  </a:cubicBezTo>
                  <a:moveTo>
                    <a:pt x="35" y="21"/>
                  </a:moveTo>
                  <a:cubicBezTo>
                    <a:pt x="35" y="21"/>
                    <a:pt x="34" y="21"/>
                    <a:pt x="34" y="20"/>
                  </a:cubicBezTo>
                  <a:cubicBezTo>
                    <a:pt x="33" y="19"/>
                    <a:pt x="35" y="17"/>
                    <a:pt x="38" y="15"/>
                  </a:cubicBezTo>
                  <a:cubicBezTo>
                    <a:pt x="40" y="13"/>
                    <a:pt x="42" y="12"/>
                    <a:pt x="43" y="12"/>
                  </a:cubicBezTo>
                  <a:cubicBezTo>
                    <a:pt x="43" y="12"/>
                    <a:pt x="44" y="12"/>
                    <a:pt x="44" y="13"/>
                  </a:cubicBezTo>
                  <a:cubicBezTo>
                    <a:pt x="45" y="14"/>
                    <a:pt x="43" y="16"/>
                    <a:pt x="41" y="18"/>
                  </a:cubicBezTo>
                  <a:cubicBezTo>
                    <a:pt x="39" y="20"/>
                    <a:pt x="36" y="21"/>
                    <a:pt x="35" y="21"/>
                  </a:cubicBezTo>
                  <a:moveTo>
                    <a:pt x="98" y="15"/>
                  </a:moveTo>
                  <a:cubicBezTo>
                    <a:pt x="98" y="15"/>
                    <a:pt x="97" y="15"/>
                    <a:pt x="95" y="14"/>
                  </a:cubicBezTo>
                  <a:cubicBezTo>
                    <a:pt x="93" y="13"/>
                    <a:pt x="92" y="12"/>
                    <a:pt x="92" y="12"/>
                  </a:cubicBezTo>
                  <a:cubicBezTo>
                    <a:pt x="92" y="12"/>
                    <a:pt x="92" y="12"/>
                    <a:pt x="92" y="12"/>
                  </a:cubicBezTo>
                  <a:cubicBezTo>
                    <a:pt x="93" y="12"/>
                    <a:pt x="94" y="12"/>
                    <a:pt x="96" y="13"/>
                  </a:cubicBezTo>
                  <a:cubicBezTo>
                    <a:pt x="97" y="14"/>
                    <a:pt x="99" y="15"/>
                    <a:pt x="99" y="15"/>
                  </a:cubicBezTo>
                  <a:cubicBezTo>
                    <a:pt x="99" y="15"/>
                    <a:pt x="98" y="15"/>
                    <a:pt x="98" y="15"/>
                  </a:cubicBezTo>
                  <a:moveTo>
                    <a:pt x="53" y="18"/>
                  </a:moveTo>
                  <a:cubicBezTo>
                    <a:pt x="50" y="18"/>
                    <a:pt x="48" y="17"/>
                    <a:pt x="48" y="15"/>
                  </a:cubicBezTo>
                  <a:cubicBezTo>
                    <a:pt x="47" y="13"/>
                    <a:pt x="50" y="11"/>
                    <a:pt x="53" y="10"/>
                  </a:cubicBezTo>
                  <a:cubicBezTo>
                    <a:pt x="53" y="10"/>
                    <a:pt x="54" y="10"/>
                    <a:pt x="55" y="10"/>
                  </a:cubicBezTo>
                  <a:cubicBezTo>
                    <a:pt x="57" y="10"/>
                    <a:pt x="59" y="11"/>
                    <a:pt x="60" y="13"/>
                  </a:cubicBezTo>
                  <a:cubicBezTo>
                    <a:pt x="60" y="15"/>
                    <a:pt x="58" y="18"/>
                    <a:pt x="54" y="18"/>
                  </a:cubicBezTo>
                  <a:cubicBezTo>
                    <a:pt x="54" y="18"/>
                    <a:pt x="53" y="18"/>
                    <a:pt x="53" y="18"/>
                  </a:cubicBezTo>
                  <a:moveTo>
                    <a:pt x="82" y="18"/>
                  </a:moveTo>
                  <a:cubicBezTo>
                    <a:pt x="81" y="18"/>
                    <a:pt x="80" y="18"/>
                    <a:pt x="79" y="18"/>
                  </a:cubicBezTo>
                  <a:cubicBezTo>
                    <a:pt x="76" y="17"/>
                    <a:pt x="74" y="15"/>
                    <a:pt x="75" y="13"/>
                  </a:cubicBezTo>
                  <a:cubicBezTo>
                    <a:pt x="75" y="11"/>
                    <a:pt x="77" y="10"/>
                    <a:pt x="79" y="10"/>
                  </a:cubicBezTo>
                  <a:cubicBezTo>
                    <a:pt x="80" y="10"/>
                    <a:pt x="81" y="10"/>
                    <a:pt x="81" y="11"/>
                  </a:cubicBezTo>
                  <a:cubicBezTo>
                    <a:pt x="84" y="11"/>
                    <a:pt x="86" y="14"/>
                    <a:pt x="86" y="16"/>
                  </a:cubicBezTo>
                  <a:cubicBezTo>
                    <a:pt x="85" y="17"/>
                    <a:pt x="84" y="18"/>
                    <a:pt x="82" y="18"/>
                  </a:cubicBezTo>
                  <a:moveTo>
                    <a:pt x="67" y="17"/>
                  </a:moveTo>
                  <a:cubicBezTo>
                    <a:pt x="63" y="17"/>
                    <a:pt x="61" y="15"/>
                    <a:pt x="61" y="13"/>
                  </a:cubicBezTo>
                  <a:cubicBezTo>
                    <a:pt x="61" y="11"/>
                    <a:pt x="63" y="9"/>
                    <a:pt x="67" y="9"/>
                  </a:cubicBezTo>
                  <a:cubicBezTo>
                    <a:pt x="70" y="9"/>
                    <a:pt x="73" y="11"/>
                    <a:pt x="73" y="13"/>
                  </a:cubicBezTo>
                  <a:cubicBezTo>
                    <a:pt x="73" y="15"/>
                    <a:pt x="70" y="17"/>
                    <a:pt x="67" y="17"/>
                  </a:cubicBezTo>
                  <a:moveTo>
                    <a:pt x="90" y="12"/>
                  </a:moveTo>
                  <a:cubicBezTo>
                    <a:pt x="89" y="12"/>
                    <a:pt x="87" y="12"/>
                    <a:pt x="85" y="11"/>
                  </a:cubicBezTo>
                  <a:cubicBezTo>
                    <a:pt x="83" y="10"/>
                    <a:pt x="81" y="9"/>
                    <a:pt x="81" y="8"/>
                  </a:cubicBezTo>
                  <a:cubicBezTo>
                    <a:pt x="81" y="8"/>
                    <a:pt x="82" y="7"/>
                    <a:pt x="82" y="7"/>
                  </a:cubicBezTo>
                  <a:cubicBezTo>
                    <a:pt x="83" y="7"/>
                    <a:pt x="85" y="8"/>
                    <a:pt x="87" y="9"/>
                  </a:cubicBezTo>
                  <a:cubicBezTo>
                    <a:pt x="89" y="10"/>
                    <a:pt x="91" y="11"/>
                    <a:pt x="91" y="12"/>
                  </a:cubicBezTo>
                  <a:cubicBezTo>
                    <a:pt x="91" y="12"/>
                    <a:pt x="90" y="12"/>
                    <a:pt x="90" y="12"/>
                  </a:cubicBezTo>
                  <a:moveTo>
                    <a:pt x="45" y="11"/>
                  </a:moveTo>
                  <a:cubicBezTo>
                    <a:pt x="44" y="11"/>
                    <a:pt x="43" y="11"/>
                    <a:pt x="43" y="10"/>
                  </a:cubicBezTo>
                  <a:cubicBezTo>
                    <a:pt x="43" y="9"/>
                    <a:pt x="45" y="8"/>
                    <a:pt x="47" y="7"/>
                  </a:cubicBezTo>
                  <a:cubicBezTo>
                    <a:pt x="49" y="6"/>
                    <a:pt x="50" y="6"/>
                    <a:pt x="51" y="6"/>
                  </a:cubicBezTo>
                  <a:cubicBezTo>
                    <a:pt x="52" y="6"/>
                    <a:pt x="53" y="6"/>
                    <a:pt x="53" y="7"/>
                  </a:cubicBezTo>
                  <a:cubicBezTo>
                    <a:pt x="53" y="8"/>
                    <a:pt x="51" y="9"/>
                    <a:pt x="49" y="10"/>
                  </a:cubicBezTo>
                  <a:cubicBezTo>
                    <a:pt x="47" y="11"/>
                    <a:pt x="46" y="11"/>
                    <a:pt x="45" y="11"/>
                  </a:cubicBezTo>
                  <a:moveTo>
                    <a:pt x="60" y="9"/>
                  </a:moveTo>
                  <a:cubicBezTo>
                    <a:pt x="60" y="9"/>
                    <a:pt x="60" y="9"/>
                    <a:pt x="60" y="9"/>
                  </a:cubicBezTo>
                  <a:cubicBezTo>
                    <a:pt x="57" y="9"/>
                    <a:pt x="55" y="8"/>
                    <a:pt x="55" y="7"/>
                  </a:cubicBezTo>
                  <a:cubicBezTo>
                    <a:pt x="55" y="6"/>
                    <a:pt x="57" y="5"/>
                    <a:pt x="60" y="5"/>
                  </a:cubicBezTo>
                  <a:cubicBezTo>
                    <a:pt x="60" y="5"/>
                    <a:pt x="60" y="5"/>
                    <a:pt x="60" y="5"/>
                  </a:cubicBezTo>
                  <a:cubicBezTo>
                    <a:pt x="63" y="5"/>
                    <a:pt x="65" y="6"/>
                    <a:pt x="65" y="7"/>
                  </a:cubicBezTo>
                  <a:cubicBezTo>
                    <a:pt x="65" y="8"/>
                    <a:pt x="63" y="9"/>
                    <a:pt x="60" y="9"/>
                  </a:cubicBezTo>
                  <a:moveTo>
                    <a:pt x="76" y="10"/>
                  </a:moveTo>
                  <a:cubicBezTo>
                    <a:pt x="75" y="10"/>
                    <a:pt x="74" y="10"/>
                    <a:pt x="73" y="9"/>
                  </a:cubicBezTo>
                  <a:cubicBezTo>
                    <a:pt x="70" y="9"/>
                    <a:pt x="68" y="7"/>
                    <a:pt x="68" y="6"/>
                  </a:cubicBezTo>
                  <a:cubicBezTo>
                    <a:pt x="68" y="5"/>
                    <a:pt x="69" y="5"/>
                    <a:pt x="71" y="5"/>
                  </a:cubicBezTo>
                  <a:cubicBezTo>
                    <a:pt x="72" y="5"/>
                    <a:pt x="73" y="5"/>
                    <a:pt x="74" y="5"/>
                  </a:cubicBezTo>
                  <a:cubicBezTo>
                    <a:pt x="77" y="6"/>
                    <a:pt x="79" y="7"/>
                    <a:pt x="78" y="9"/>
                  </a:cubicBezTo>
                  <a:cubicBezTo>
                    <a:pt x="78" y="9"/>
                    <a:pt x="77" y="10"/>
                    <a:pt x="76" y="10"/>
                  </a:cubicBezTo>
                  <a:moveTo>
                    <a:pt x="65" y="0"/>
                  </a:moveTo>
                  <a:cubicBezTo>
                    <a:pt x="29" y="0"/>
                    <a:pt x="0" y="28"/>
                    <a:pt x="0" y="64"/>
                  </a:cubicBezTo>
                  <a:cubicBezTo>
                    <a:pt x="0" y="99"/>
                    <a:pt x="29" y="128"/>
                    <a:pt x="65" y="128"/>
                  </a:cubicBezTo>
                  <a:cubicBezTo>
                    <a:pt x="100" y="128"/>
                    <a:pt x="129" y="99"/>
                    <a:pt x="129" y="64"/>
                  </a:cubicBezTo>
                  <a:cubicBezTo>
                    <a:pt x="129" y="28"/>
                    <a:pt x="100" y="0"/>
                    <a:pt x="6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8657" name="Freeform 440"/>
            <p:cNvSpPr>
              <a:spLocks noEditPoints="1" noChangeArrowheads="1"/>
            </p:cNvSpPr>
            <p:nvPr/>
          </p:nvSpPr>
          <p:spPr bwMode="auto">
            <a:xfrm>
              <a:off x="2806700" y="215900"/>
              <a:ext cx="627062" cy="534988"/>
            </a:xfrm>
            <a:custGeom>
              <a:avLst/>
              <a:gdLst>
                <a:gd name="T0" fmla="*/ 451169232 w 167"/>
                <a:gd name="T1" fmla="*/ 1646527293 h 142"/>
                <a:gd name="T2" fmla="*/ 451169232 w 167"/>
                <a:gd name="T3" fmla="*/ 1532974206 h 142"/>
                <a:gd name="T4" fmla="*/ 2147483647 w 167"/>
                <a:gd name="T5" fmla="*/ 1149730655 h 142"/>
                <a:gd name="T6" fmla="*/ 2147483647 w 167"/>
                <a:gd name="T7" fmla="*/ 1249091489 h 142"/>
                <a:gd name="T8" fmla="*/ 451169232 w 167"/>
                <a:gd name="T9" fmla="*/ 1646527293 h 142"/>
                <a:gd name="T10" fmla="*/ 380671692 w 167"/>
                <a:gd name="T11" fmla="*/ 1618139021 h 142"/>
                <a:gd name="T12" fmla="*/ 84593292 w 167"/>
                <a:gd name="T13" fmla="*/ 1007789296 h 142"/>
                <a:gd name="T14" fmla="*/ 84593292 w 167"/>
                <a:gd name="T15" fmla="*/ 922624481 h 142"/>
                <a:gd name="T16" fmla="*/ 380671692 w 167"/>
                <a:gd name="T17" fmla="*/ 1518781954 h 142"/>
                <a:gd name="T18" fmla="*/ 380671692 w 167"/>
                <a:gd name="T19" fmla="*/ 1532974206 h 142"/>
                <a:gd name="T20" fmla="*/ 380671692 w 167"/>
                <a:gd name="T21" fmla="*/ 1618139021 h 142"/>
                <a:gd name="T22" fmla="*/ 2147483647 w 167"/>
                <a:gd name="T23" fmla="*/ 936816733 h 142"/>
                <a:gd name="T24" fmla="*/ 2016154524 w 167"/>
                <a:gd name="T25" fmla="*/ 397439571 h 142"/>
                <a:gd name="T26" fmla="*/ 2016154524 w 167"/>
                <a:gd name="T27" fmla="*/ 283882717 h 142"/>
                <a:gd name="T28" fmla="*/ 2147483647 w 167"/>
                <a:gd name="T29" fmla="*/ 794875375 h 142"/>
                <a:gd name="T30" fmla="*/ 2147483647 w 167"/>
                <a:gd name="T31" fmla="*/ 936816733 h 142"/>
                <a:gd name="T32" fmla="*/ 2147483647 w 167"/>
                <a:gd name="T33" fmla="*/ 738098831 h 142"/>
                <a:gd name="T34" fmla="*/ 2016154524 w 167"/>
                <a:gd name="T35" fmla="*/ 212913921 h 142"/>
                <a:gd name="T36" fmla="*/ 2016154524 w 167"/>
                <a:gd name="T37" fmla="*/ 141941358 h 142"/>
                <a:gd name="T38" fmla="*/ 2147483647 w 167"/>
                <a:gd name="T39" fmla="*/ 695518308 h 142"/>
                <a:gd name="T40" fmla="*/ 2147483647 w 167"/>
                <a:gd name="T41" fmla="*/ 723906579 h 142"/>
                <a:gd name="T42" fmla="*/ 2147483647 w 167"/>
                <a:gd name="T43" fmla="*/ 738098831 h 142"/>
                <a:gd name="T44" fmla="*/ 1987959264 w 167"/>
                <a:gd name="T45" fmla="*/ 0 h 142"/>
                <a:gd name="T46" fmla="*/ 1945660740 w 167"/>
                <a:gd name="T47" fmla="*/ 42584291 h 142"/>
                <a:gd name="T48" fmla="*/ 1945660740 w 167"/>
                <a:gd name="T49" fmla="*/ 312270989 h 142"/>
                <a:gd name="T50" fmla="*/ 56394277 w 167"/>
                <a:gd name="T51" fmla="*/ 723906579 h 142"/>
                <a:gd name="T52" fmla="*/ 42298524 w 167"/>
                <a:gd name="T53" fmla="*/ 723906579 h 142"/>
                <a:gd name="T54" fmla="*/ 0 w 167"/>
                <a:gd name="T55" fmla="*/ 723906579 h 142"/>
                <a:gd name="T56" fmla="*/ 14099508 w 167"/>
                <a:gd name="T57" fmla="*/ 766487103 h 142"/>
                <a:gd name="T58" fmla="*/ 14099508 w 167"/>
                <a:gd name="T59" fmla="*/ 1206507198 h 142"/>
                <a:gd name="T60" fmla="*/ 56394277 w 167"/>
                <a:gd name="T61" fmla="*/ 1249091489 h 142"/>
                <a:gd name="T62" fmla="*/ 84593292 w 167"/>
                <a:gd name="T63" fmla="*/ 1206507198 h 142"/>
                <a:gd name="T64" fmla="*/ 84593292 w 167"/>
                <a:gd name="T65" fmla="*/ 1107150131 h 142"/>
                <a:gd name="T66" fmla="*/ 366572185 w 167"/>
                <a:gd name="T67" fmla="*/ 1717499856 h 142"/>
                <a:gd name="T68" fmla="*/ 380671692 w 167"/>
                <a:gd name="T69" fmla="*/ 1703307604 h 142"/>
                <a:gd name="T70" fmla="*/ 380671692 w 167"/>
                <a:gd name="T71" fmla="*/ 1972994301 h 142"/>
                <a:gd name="T72" fmla="*/ 408870708 w 167"/>
                <a:gd name="T73" fmla="*/ 2015578593 h 142"/>
                <a:gd name="T74" fmla="*/ 451169232 w 167"/>
                <a:gd name="T75" fmla="*/ 1972994301 h 142"/>
                <a:gd name="T76" fmla="*/ 451169232 w 167"/>
                <a:gd name="T77" fmla="*/ 1689111584 h 142"/>
                <a:gd name="T78" fmla="*/ 2147483647 w 167"/>
                <a:gd name="T79" fmla="*/ 1291672013 h 142"/>
                <a:gd name="T80" fmla="*/ 2147483647 w 167"/>
                <a:gd name="T81" fmla="*/ 1561362478 h 142"/>
                <a:gd name="T82" fmla="*/ 2147483647 w 167"/>
                <a:gd name="T83" fmla="*/ 1589750750 h 142"/>
                <a:gd name="T84" fmla="*/ 2147483647 w 167"/>
                <a:gd name="T85" fmla="*/ 1561362478 h 142"/>
                <a:gd name="T86" fmla="*/ 2147483647 w 167"/>
                <a:gd name="T87" fmla="*/ 1135538403 h 142"/>
                <a:gd name="T88" fmla="*/ 2147483647 w 167"/>
                <a:gd name="T89" fmla="*/ 1121342383 h 142"/>
                <a:gd name="T90" fmla="*/ 2147483647 w 167"/>
                <a:gd name="T91" fmla="*/ 1092954111 h 142"/>
                <a:gd name="T92" fmla="*/ 2147483647 w 167"/>
                <a:gd name="T93" fmla="*/ 723906579 h 142"/>
                <a:gd name="T94" fmla="*/ 2147483647 w 167"/>
                <a:gd name="T95" fmla="*/ 681322288 h 142"/>
                <a:gd name="T96" fmla="*/ 2016154524 w 167"/>
                <a:gd name="T97" fmla="*/ 85164815 h 142"/>
                <a:gd name="T98" fmla="*/ 2016154524 w 167"/>
                <a:gd name="T99" fmla="*/ 42584291 h 142"/>
                <a:gd name="T100" fmla="*/ 1987959264 w 167"/>
                <a:gd name="T101" fmla="*/ 0 h 1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7"/>
                <a:gd name="T154" fmla="*/ 0 h 142"/>
                <a:gd name="T155" fmla="*/ 167 w 167"/>
                <a:gd name="T156" fmla="*/ 142 h 1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7" h="142">
                  <a:moveTo>
                    <a:pt x="32" y="116"/>
                  </a:moveTo>
                  <a:cubicBezTo>
                    <a:pt x="32" y="108"/>
                    <a:pt x="32" y="108"/>
                    <a:pt x="32" y="108"/>
                  </a:cubicBezTo>
                  <a:cubicBezTo>
                    <a:pt x="162" y="81"/>
                    <a:pt x="162" y="81"/>
                    <a:pt x="162" y="81"/>
                  </a:cubicBezTo>
                  <a:cubicBezTo>
                    <a:pt x="162" y="88"/>
                    <a:pt x="162" y="88"/>
                    <a:pt x="162" y="88"/>
                  </a:cubicBezTo>
                  <a:cubicBezTo>
                    <a:pt x="32" y="116"/>
                    <a:pt x="32" y="116"/>
                    <a:pt x="32" y="116"/>
                  </a:cubicBezTo>
                  <a:moveTo>
                    <a:pt x="27" y="114"/>
                  </a:moveTo>
                  <a:cubicBezTo>
                    <a:pt x="6" y="71"/>
                    <a:pt x="6" y="71"/>
                    <a:pt x="6" y="71"/>
                  </a:cubicBezTo>
                  <a:cubicBezTo>
                    <a:pt x="6" y="65"/>
                    <a:pt x="6" y="65"/>
                    <a:pt x="6" y="65"/>
                  </a:cubicBezTo>
                  <a:cubicBezTo>
                    <a:pt x="27" y="107"/>
                    <a:pt x="27" y="107"/>
                    <a:pt x="27" y="107"/>
                  </a:cubicBezTo>
                  <a:cubicBezTo>
                    <a:pt x="27" y="108"/>
                    <a:pt x="27" y="108"/>
                    <a:pt x="27" y="108"/>
                  </a:cubicBezTo>
                  <a:cubicBezTo>
                    <a:pt x="27" y="114"/>
                    <a:pt x="27" y="114"/>
                    <a:pt x="27" y="114"/>
                  </a:cubicBezTo>
                  <a:moveTo>
                    <a:pt x="162" y="66"/>
                  </a:moveTo>
                  <a:cubicBezTo>
                    <a:pt x="143" y="28"/>
                    <a:pt x="143" y="28"/>
                    <a:pt x="143" y="28"/>
                  </a:cubicBezTo>
                  <a:cubicBezTo>
                    <a:pt x="143" y="20"/>
                    <a:pt x="143" y="20"/>
                    <a:pt x="143" y="20"/>
                  </a:cubicBezTo>
                  <a:cubicBezTo>
                    <a:pt x="162" y="56"/>
                    <a:pt x="162" y="56"/>
                    <a:pt x="162" y="56"/>
                  </a:cubicBezTo>
                  <a:cubicBezTo>
                    <a:pt x="162" y="66"/>
                    <a:pt x="162" y="66"/>
                    <a:pt x="162" y="66"/>
                  </a:cubicBezTo>
                  <a:moveTo>
                    <a:pt x="162" y="52"/>
                  </a:moveTo>
                  <a:cubicBezTo>
                    <a:pt x="143" y="15"/>
                    <a:pt x="143" y="15"/>
                    <a:pt x="143" y="15"/>
                  </a:cubicBezTo>
                  <a:cubicBezTo>
                    <a:pt x="143" y="10"/>
                    <a:pt x="143" y="10"/>
                    <a:pt x="143" y="10"/>
                  </a:cubicBezTo>
                  <a:cubicBezTo>
                    <a:pt x="163" y="49"/>
                    <a:pt x="163" y="49"/>
                    <a:pt x="163" y="49"/>
                  </a:cubicBezTo>
                  <a:cubicBezTo>
                    <a:pt x="162" y="49"/>
                    <a:pt x="162" y="50"/>
                    <a:pt x="162" y="51"/>
                  </a:cubicBezTo>
                  <a:cubicBezTo>
                    <a:pt x="162" y="52"/>
                    <a:pt x="162" y="52"/>
                    <a:pt x="162" y="52"/>
                  </a:cubicBezTo>
                  <a:moveTo>
                    <a:pt x="141" y="0"/>
                  </a:moveTo>
                  <a:cubicBezTo>
                    <a:pt x="139" y="0"/>
                    <a:pt x="138" y="1"/>
                    <a:pt x="138" y="3"/>
                  </a:cubicBezTo>
                  <a:cubicBezTo>
                    <a:pt x="138" y="22"/>
                    <a:pt x="138" y="22"/>
                    <a:pt x="138" y="22"/>
                  </a:cubicBezTo>
                  <a:cubicBezTo>
                    <a:pt x="4" y="51"/>
                    <a:pt x="4" y="51"/>
                    <a:pt x="4" y="51"/>
                  </a:cubicBezTo>
                  <a:cubicBezTo>
                    <a:pt x="3" y="51"/>
                    <a:pt x="3" y="51"/>
                    <a:pt x="3" y="51"/>
                  </a:cubicBezTo>
                  <a:cubicBezTo>
                    <a:pt x="0" y="51"/>
                    <a:pt x="0" y="51"/>
                    <a:pt x="0" y="51"/>
                  </a:cubicBezTo>
                  <a:cubicBezTo>
                    <a:pt x="1" y="54"/>
                    <a:pt x="1" y="54"/>
                    <a:pt x="1" y="54"/>
                  </a:cubicBezTo>
                  <a:cubicBezTo>
                    <a:pt x="1" y="85"/>
                    <a:pt x="1" y="85"/>
                    <a:pt x="1" y="85"/>
                  </a:cubicBezTo>
                  <a:cubicBezTo>
                    <a:pt x="1" y="86"/>
                    <a:pt x="2" y="88"/>
                    <a:pt x="4" y="88"/>
                  </a:cubicBezTo>
                  <a:cubicBezTo>
                    <a:pt x="5" y="88"/>
                    <a:pt x="6" y="86"/>
                    <a:pt x="6" y="85"/>
                  </a:cubicBezTo>
                  <a:cubicBezTo>
                    <a:pt x="6" y="78"/>
                    <a:pt x="6" y="78"/>
                    <a:pt x="6" y="78"/>
                  </a:cubicBezTo>
                  <a:cubicBezTo>
                    <a:pt x="26" y="121"/>
                    <a:pt x="26" y="121"/>
                    <a:pt x="26" y="121"/>
                  </a:cubicBezTo>
                  <a:cubicBezTo>
                    <a:pt x="27" y="120"/>
                    <a:pt x="27" y="120"/>
                    <a:pt x="27" y="120"/>
                  </a:cubicBezTo>
                  <a:cubicBezTo>
                    <a:pt x="27" y="139"/>
                    <a:pt x="27" y="139"/>
                    <a:pt x="27" y="139"/>
                  </a:cubicBezTo>
                  <a:cubicBezTo>
                    <a:pt x="27" y="141"/>
                    <a:pt x="28" y="142"/>
                    <a:pt x="29" y="142"/>
                  </a:cubicBezTo>
                  <a:cubicBezTo>
                    <a:pt x="31" y="142"/>
                    <a:pt x="32" y="141"/>
                    <a:pt x="32" y="139"/>
                  </a:cubicBezTo>
                  <a:cubicBezTo>
                    <a:pt x="32" y="119"/>
                    <a:pt x="32" y="119"/>
                    <a:pt x="32" y="119"/>
                  </a:cubicBezTo>
                  <a:cubicBezTo>
                    <a:pt x="162" y="91"/>
                    <a:pt x="162" y="91"/>
                    <a:pt x="162" y="91"/>
                  </a:cubicBezTo>
                  <a:cubicBezTo>
                    <a:pt x="162" y="110"/>
                    <a:pt x="162" y="110"/>
                    <a:pt x="162" y="110"/>
                  </a:cubicBezTo>
                  <a:cubicBezTo>
                    <a:pt x="162" y="111"/>
                    <a:pt x="163" y="112"/>
                    <a:pt x="164" y="112"/>
                  </a:cubicBezTo>
                  <a:cubicBezTo>
                    <a:pt x="166" y="112"/>
                    <a:pt x="167" y="111"/>
                    <a:pt x="167" y="110"/>
                  </a:cubicBezTo>
                  <a:cubicBezTo>
                    <a:pt x="167" y="80"/>
                    <a:pt x="167" y="80"/>
                    <a:pt x="167" y="80"/>
                  </a:cubicBezTo>
                  <a:cubicBezTo>
                    <a:pt x="167" y="79"/>
                    <a:pt x="167" y="79"/>
                    <a:pt x="167" y="79"/>
                  </a:cubicBezTo>
                  <a:cubicBezTo>
                    <a:pt x="167" y="77"/>
                    <a:pt x="167" y="77"/>
                    <a:pt x="167" y="77"/>
                  </a:cubicBezTo>
                  <a:cubicBezTo>
                    <a:pt x="167" y="51"/>
                    <a:pt x="167" y="51"/>
                    <a:pt x="167" y="51"/>
                  </a:cubicBezTo>
                  <a:cubicBezTo>
                    <a:pt x="167" y="50"/>
                    <a:pt x="166" y="49"/>
                    <a:pt x="165" y="48"/>
                  </a:cubicBezTo>
                  <a:cubicBezTo>
                    <a:pt x="143" y="6"/>
                    <a:pt x="143" y="6"/>
                    <a:pt x="143" y="6"/>
                  </a:cubicBezTo>
                  <a:cubicBezTo>
                    <a:pt x="143" y="3"/>
                    <a:pt x="143" y="3"/>
                    <a:pt x="143" y="3"/>
                  </a:cubicBezTo>
                  <a:cubicBezTo>
                    <a:pt x="143" y="1"/>
                    <a:pt x="142" y="0"/>
                    <a:pt x="14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sp>
        <p:nvSpPr>
          <p:cNvPr id="8198" name="直接连接符 3200"/>
          <p:cNvSpPr>
            <a:spLocks noChangeShapeType="1"/>
          </p:cNvSpPr>
          <p:nvPr/>
        </p:nvSpPr>
        <p:spPr bwMode="auto">
          <a:xfrm>
            <a:off x="1155700" y="1927225"/>
            <a:ext cx="3168650"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sp>
        <p:nvSpPr>
          <p:cNvPr id="8199" name="文本框 3201"/>
          <p:cNvSpPr>
            <a:spLocks noChangeArrowheads="1"/>
          </p:cNvSpPr>
          <p:nvPr/>
        </p:nvSpPr>
        <p:spPr bwMode="auto">
          <a:xfrm>
            <a:off x="1016000" y="917575"/>
            <a:ext cx="165576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4000">
                <a:solidFill>
                  <a:schemeClr val="bg1"/>
                </a:solidFill>
                <a:latin typeface="微软雅黑" pitchFamily="34" charset="-122"/>
                <a:ea typeface="微软雅黑" pitchFamily="34" charset="-122"/>
                <a:sym typeface="微软雅黑" pitchFamily="34" charset="-122"/>
              </a:rPr>
              <a:t>目录</a:t>
            </a:r>
          </a:p>
        </p:txBody>
      </p:sp>
      <p:sp>
        <p:nvSpPr>
          <p:cNvPr id="8200" name="文本框 3202"/>
          <p:cNvSpPr>
            <a:spLocks noChangeArrowheads="1"/>
          </p:cNvSpPr>
          <p:nvPr/>
        </p:nvSpPr>
        <p:spPr bwMode="auto">
          <a:xfrm>
            <a:off x="1530350" y="1446213"/>
            <a:ext cx="322580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en-US" altLang="zh-CN" sz="2800">
                <a:solidFill>
                  <a:schemeClr val="bg1"/>
                </a:solidFill>
                <a:latin typeface="微软雅黑" pitchFamily="34" charset="-122"/>
                <a:ea typeface="微软雅黑" pitchFamily="34" charset="-122"/>
                <a:sym typeface="微软雅黑" pitchFamily="34" charset="-122"/>
              </a:rPr>
              <a:t>contents</a:t>
            </a:r>
            <a:endParaRPr lang="zh-CN" altLang="en-US" sz="2800">
              <a:solidFill>
                <a:schemeClr val="bg1"/>
              </a:solidFill>
              <a:latin typeface="微软雅黑" pitchFamily="34" charset="-122"/>
              <a:ea typeface="微软雅黑" pitchFamily="34" charset="-122"/>
              <a:sym typeface="微软雅黑" pitchFamily="34" charset="-122"/>
            </a:endParaRPr>
          </a:p>
        </p:txBody>
      </p:sp>
      <p:grpSp>
        <p:nvGrpSpPr>
          <p:cNvPr id="8201" name="组合 3211"/>
          <p:cNvGrpSpPr>
            <a:grpSpLocks/>
          </p:cNvGrpSpPr>
          <p:nvPr/>
        </p:nvGrpSpPr>
        <p:grpSpPr bwMode="auto">
          <a:xfrm>
            <a:off x="1139825" y="2941638"/>
            <a:ext cx="647700" cy="649287"/>
            <a:chOff x="0" y="0"/>
            <a:chExt cx="648072" cy="648072"/>
          </a:xfrm>
        </p:grpSpPr>
        <p:sp>
          <p:nvSpPr>
            <p:cNvPr id="8224" name="矩形 3215"/>
            <p:cNvSpPr>
              <a:spLocks noChangeArrowheads="1"/>
            </p:cNvSpPr>
            <p:nvPr/>
          </p:nvSpPr>
          <p:spPr bwMode="auto">
            <a:xfrm>
              <a:off x="0" y="0"/>
              <a:ext cx="648072" cy="648072"/>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8225" name="文本框 3216"/>
            <p:cNvSpPr>
              <a:spLocks noChangeArrowheads="1"/>
            </p:cNvSpPr>
            <p:nvPr/>
          </p:nvSpPr>
          <p:spPr bwMode="auto">
            <a:xfrm>
              <a:off x="31522" y="31649"/>
              <a:ext cx="585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chemeClr val="bg1"/>
                  </a:solidFill>
                  <a:latin typeface="微软雅黑" pitchFamily="34" charset="-122"/>
                  <a:ea typeface="微软雅黑" pitchFamily="34" charset="-122"/>
                  <a:sym typeface="微软雅黑" pitchFamily="34" charset="-122"/>
                </a:rPr>
                <a:t>二</a:t>
              </a:r>
              <a:endParaRPr lang="zh-CN" altLang="en-US"/>
            </a:p>
          </p:txBody>
        </p:sp>
      </p:grpSp>
      <p:grpSp>
        <p:nvGrpSpPr>
          <p:cNvPr id="8202" name="组合 3218"/>
          <p:cNvGrpSpPr>
            <a:grpSpLocks/>
          </p:cNvGrpSpPr>
          <p:nvPr/>
        </p:nvGrpSpPr>
        <p:grpSpPr bwMode="auto">
          <a:xfrm>
            <a:off x="1139825" y="3725863"/>
            <a:ext cx="647700" cy="647700"/>
            <a:chOff x="0" y="0"/>
            <a:chExt cx="648072" cy="648072"/>
          </a:xfrm>
        </p:grpSpPr>
        <p:sp>
          <p:nvSpPr>
            <p:cNvPr id="8222" name="矩形 3222"/>
            <p:cNvSpPr>
              <a:spLocks noChangeArrowheads="1"/>
            </p:cNvSpPr>
            <p:nvPr/>
          </p:nvSpPr>
          <p:spPr bwMode="auto">
            <a:xfrm>
              <a:off x="0" y="0"/>
              <a:ext cx="648072" cy="648072"/>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8223" name="文本框 3223"/>
            <p:cNvSpPr>
              <a:spLocks noChangeArrowheads="1"/>
            </p:cNvSpPr>
            <p:nvPr/>
          </p:nvSpPr>
          <p:spPr bwMode="auto">
            <a:xfrm>
              <a:off x="31522" y="31649"/>
              <a:ext cx="585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chemeClr val="bg1"/>
                  </a:solidFill>
                  <a:latin typeface="微软雅黑" pitchFamily="34" charset="-122"/>
                  <a:ea typeface="微软雅黑" pitchFamily="34" charset="-122"/>
                  <a:sym typeface="微软雅黑" pitchFamily="34" charset="-122"/>
                </a:rPr>
                <a:t>三</a:t>
              </a:r>
              <a:endParaRPr lang="zh-CN" altLang="en-US"/>
            </a:p>
          </p:txBody>
        </p:sp>
      </p:grpSp>
      <p:grpSp>
        <p:nvGrpSpPr>
          <p:cNvPr id="8203" name="组合 3219"/>
          <p:cNvGrpSpPr>
            <a:grpSpLocks/>
          </p:cNvGrpSpPr>
          <p:nvPr/>
        </p:nvGrpSpPr>
        <p:grpSpPr bwMode="auto">
          <a:xfrm>
            <a:off x="1876425" y="2941638"/>
            <a:ext cx="3960813" cy="647700"/>
            <a:chOff x="0" y="0"/>
            <a:chExt cx="3960440" cy="648000"/>
          </a:xfrm>
        </p:grpSpPr>
        <p:sp>
          <p:nvSpPr>
            <p:cNvPr id="8221" name="文本框 3221"/>
            <p:cNvSpPr>
              <a:spLocks noChangeArrowheads="1"/>
            </p:cNvSpPr>
            <p:nvPr/>
          </p:nvSpPr>
          <p:spPr bwMode="auto">
            <a:xfrm>
              <a:off x="62871" y="77779"/>
              <a:ext cx="383469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2600">
                  <a:solidFill>
                    <a:srgbClr val="383843"/>
                  </a:solidFill>
                  <a:latin typeface="微软雅黑" pitchFamily="34" charset="-122"/>
                  <a:ea typeface="微软雅黑" pitchFamily="34" charset="-122"/>
                  <a:sym typeface="微软雅黑" pitchFamily="34" charset="-122"/>
                </a:rPr>
                <a:t>单击此处添加文字标题   </a:t>
              </a:r>
            </a:p>
          </p:txBody>
        </p:sp>
      </p:grpSp>
      <p:grpSp>
        <p:nvGrpSpPr>
          <p:cNvPr id="8204" name="组合 3225"/>
          <p:cNvGrpSpPr>
            <a:grpSpLocks/>
          </p:cNvGrpSpPr>
          <p:nvPr/>
        </p:nvGrpSpPr>
        <p:grpSpPr bwMode="auto">
          <a:xfrm>
            <a:off x="1139825" y="4510088"/>
            <a:ext cx="647700" cy="647700"/>
            <a:chOff x="0" y="0"/>
            <a:chExt cx="648072" cy="648072"/>
          </a:xfrm>
        </p:grpSpPr>
        <p:sp>
          <p:nvSpPr>
            <p:cNvPr id="8219" name="矩形 3229"/>
            <p:cNvSpPr>
              <a:spLocks noChangeArrowheads="1"/>
            </p:cNvSpPr>
            <p:nvPr/>
          </p:nvSpPr>
          <p:spPr bwMode="auto">
            <a:xfrm>
              <a:off x="0" y="0"/>
              <a:ext cx="648072" cy="648072"/>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8220" name="文本框 3230"/>
            <p:cNvSpPr>
              <a:spLocks noChangeArrowheads="1"/>
            </p:cNvSpPr>
            <p:nvPr/>
          </p:nvSpPr>
          <p:spPr bwMode="auto">
            <a:xfrm>
              <a:off x="31522" y="31649"/>
              <a:ext cx="585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chemeClr val="bg1"/>
                  </a:solidFill>
                  <a:latin typeface="微软雅黑" pitchFamily="34" charset="-122"/>
                  <a:ea typeface="微软雅黑" pitchFamily="34" charset="-122"/>
                  <a:sym typeface="微软雅黑" pitchFamily="34" charset="-122"/>
                </a:rPr>
                <a:t>四</a:t>
              </a:r>
              <a:endParaRPr lang="zh-CN" altLang="en-US"/>
            </a:p>
          </p:txBody>
        </p:sp>
      </p:grpSp>
      <p:grpSp>
        <p:nvGrpSpPr>
          <p:cNvPr id="8205" name="组合 3226"/>
          <p:cNvGrpSpPr>
            <a:grpSpLocks/>
          </p:cNvGrpSpPr>
          <p:nvPr/>
        </p:nvGrpSpPr>
        <p:grpSpPr bwMode="auto">
          <a:xfrm>
            <a:off x="1876425" y="3725863"/>
            <a:ext cx="3960813" cy="647700"/>
            <a:chOff x="0" y="0"/>
            <a:chExt cx="3960440" cy="648000"/>
          </a:xfrm>
        </p:grpSpPr>
        <p:sp>
          <p:nvSpPr>
            <p:cNvPr id="8218" name="文本框 3228"/>
            <p:cNvSpPr>
              <a:spLocks noChangeArrowheads="1"/>
            </p:cNvSpPr>
            <p:nvPr/>
          </p:nvSpPr>
          <p:spPr bwMode="auto">
            <a:xfrm>
              <a:off x="62871" y="77779"/>
              <a:ext cx="383469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2600">
                  <a:solidFill>
                    <a:srgbClr val="383843"/>
                  </a:solidFill>
                  <a:latin typeface="微软雅黑" pitchFamily="34" charset="-122"/>
                  <a:ea typeface="微软雅黑" pitchFamily="34" charset="-122"/>
                  <a:sym typeface="微软雅黑" pitchFamily="34" charset="-122"/>
                </a:rPr>
                <a:t>单击此处添加文字标题   </a:t>
              </a:r>
            </a:p>
          </p:txBody>
        </p:sp>
      </p:grpSp>
      <p:grpSp>
        <p:nvGrpSpPr>
          <p:cNvPr id="8206" name="组合 3231"/>
          <p:cNvGrpSpPr>
            <a:grpSpLocks/>
          </p:cNvGrpSpPr>
          <p:nvPr/>
        </p:nvGrpSpPr>
        <p:grpSpPr bwMode="auto">
          <a:xfrm>
            <a:off x="1139825" y="5294313"/>
            <a:ext cx="4697413" cy="647700"/>
            <a:chOff x="0" y="0"/>
            <a:chExt cx="4697581" cy="648072"/>
          </a:xfrm>
        </p:grpSpPr>
        <p:grpSp>
          <p:nvGrpSpPr>
            <p:cNvPr id="8213" name="组合 3232"/>
            <p:cNvGrpSpPr>
              <a:grpSpLocks/>
            </p:cNvGrpSpPr>
            <p:nvPr/>
          </p:nvGrpSpPr>
          <p:grpSpPr bwMode="auto">
            <a:xfrm>
              <a:off x="0" y="0"/>
              <a:ext cx="648072" cy="648072"/>
              <a:chOff x="0" y="0"/>
              <a:chExt cx="648072" cy="648072"/>
            </a:xfrm>
          </p:grpSpPr>
          <p:sp>
            <p:nvSpPr>
              <p:cNvPr id="8216" name="矩形 3236"/>
              <p:cNvSpPr>
                <a:spLocks noChangeArrowheads="1"/>
              </p:cNvSpPr>
              <p:nvPr/>
            </p:nvSpPr>
            <p:spPr bwMode="auto">
              <a:xfrm>
                <a:off x="0" y="0"/>
                <a:ext cx="648072" cy="648072"/>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8217" name="文本框 3237"/>
              <p:cNvSpPr>
                <a:spLocks noChangeArrowheads="1"/>
              </p:cNvSpPr>
              <p:nvPr/>
            </p:nvSpPr>
            <p:spPr bwMode="auto">
              <a:xfrm>
                <a:off x="31522" y="31649"/>
                <a:ext cx="585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chemeClr val="bg1"/>
                    </a:solidFill>
                    <a:latin typeface="微软雅黑" pitchFamily="34" charset="-122"/>
                    <a:ea typeface="微软雅黑" pitchFamily="34" charset="-122"/>
                    <a:sym typeface="微软雅黑" pitchFamily="34" charset="-122"/>
                  </a:rPr>
                  <a:t>五</a:t>
                </a:r>
                <a:endParaRPr lang="zh-CN" altLang="en-US"/>
              </a:p>
            </p:txBody>
          </p:sp>
        </p:grpSp>
        <p:grpSp>
          <p:nvGrpSpPr>
            <p:cNvPr id="8214" name="组合 3233"/>
            <p:cNvGrpSpPr>
              <a:grpSpLocks/>
            </p:cNvGrpSpPr>
            <p:nvPr/>
          </p:nvGrpSpPr>
          <p:grpSpPr bwMode="auto">
            <a:xfrm>
              <a:off x="737141" y="36"/>
              <a:ext cx="3960440" cy="648000"/>
              <a:chOff x="0" y="0"/>
              <a:chExt cx="3960440" cy="648000"/>
            </a:xfrm>
          </p:grpSpPr>
          <p:sp>
            <p:nvSpPr>
              <p:cNvPr id="8215" name="文本框 3235"/>
              <p:cNvSpPr>
                <a:spLocks noChangeArrowheads="1"/>
              </p:cNvSpPr>
              <p:nvPr/>
            </p:nvSpPr>
            <p:spPr bwMode="auto">
              <a:xfrm>
                <a:off x="62871" y="77779"/>
                <a:ext cx="383469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2600">
                    <a:solidFill>
                      <a:srgbClr val="383843"/>
                    </a:solidFill>
                    <a:latin typeface="微软雅黑" pitchFamily="34" charset="-122"/>
                    <a:ea typeface="微软雅黑" pitchFamily="34" charset="-122"/>
                    <a:sym typeface="微软雅黑" pitchFamily="34" charset="-122"/>
                  </a:rPr>
                  <a:t>单击此处添加文字标题   </a:t>
                </a:r>
              </a:p>
            </p:txBody>
          </p:sp>
        </p:grpSp>
      </p:grpSp>
      <p:grpSp>
        <p:nvGrpSpPr>
          <p:cNvPr id="8207" name="组合 3204"/>
          <p:cNvGrpSpPr>
            <a:grpSpLocks/>
          </p:cNvGrpSpPr>
          <p:nvPr/>
        </p:nvGrpSpPr>
        <p:grpSpPr bwMode="auto">
          <a:xfrm>
            <a:off x="1139825" y="2157413"/>
            <a:ext cx="647700" cy="649287"/>
            <a:chOff x="0" y="0"/>
            <a:chExt cx="648072" cy="648072"/>
          </a:xfrm>
        </p:grpSpPr>
        <p:sp>
          <p:nvSpPr>
            <p:cNvPr id="8211" name="矩形 3208"/>
            <p:cNvSpPr>
              <a:spLocks noChangeArrowheads="1"/>
            </p:cNvSpPr>
            <p:nvPr/>
          </p:nvSpPr>
          <p:spPr bwMode="auto">
            <a:xfrm>
              <a:off x="0" y="0"/>
              <a:ext cx="648072" cy="648072"/>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8212" name="文本框 3209"/>
            <p:cNvSpPr>
              <a:spLocks noChangeArrowheads="1"/>
            </p:cNvSpPr>
            <p:nvPr/>
          </p:nvSpPr>
          <p:spPr bwMode="auto">
            <a:xfrm>
              <a:off x="31522" y="31649"/>
              <a:ext cx="585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chemeClr val="bg1"/>
                  </a:solidFill>
                  <a:latin typeface="微软雅黑" pitchFamily="34" charset="-122"/>
                  <a:ea typeface="微软雅黑" pitchFamily="34" charset="-122"/>
                  <a:sym typeface="微软雅黑" pitchFamily="34" charset="-122"/>
                </a:rPr>
                <a:t>一</a:t>
              </a:r>
            </a:p>
          </p:txBody>
        </p:sp>
      </p:grpSp>
      <p:sp>
        <p:nvSpPr>
          <p:cNvPr id="8208" name="文本框 3207"/>
          <p:cNvSpPr>
            <a:spLocks noChangeArrowheads="1"/>
          </p:cNvSpPr>
          <p:nvPr/>
        </p:nvSpPr>
        <p:spPr bwMode="auto">
          <a:xfrm>
            <a:off x="1939925" y="2235200"/>
            <a:ext cx="3835400"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2600">
                <a:solidFill>
                  <a:srgbClr val="383843"/>
                </a:solidFill>
                <a:latin typeface="微软雅黑" pitchFamily="34" charset="-122"/>
                <a:ea typeface="微软雅黑" pitchFamily="34" charset="-122"/>
                <a:sym typeface="微软雅黑" pitchFamily="34" charset="-122"/>
              </a:rPr>
              <a:t>单击此处添加文字标题   </a:t>
            </a:r>
          </a:p>
        </p:txBody>
      </p:sp>
      <p:grpSp>
        <p:nvGrpSpPr>
          <p:cNvPr id="8209" name="组合 1"/>
          <p:cNvGrpSpPr>
            <a:grpSpLocks/>
          </p:cNvGrpSpPr>
          <p:nvPr/>
        </p:nvGrpSpPr>
        <p:grpSpPr bwMode="auto">
          <a:xfrm>
            <a:off x="1876425" y="4510088"/>
            <a:ext cx="3960813" cy="647700"/>
            <a:chOff x="0" y="0"/>
            <a:chExt cx="3960440" cy="648000"/>
          </a:xfrm>
        </p:grpSpPr>
        <p:sp>
          <p:nvSpPr>
            <p:cNvPr id="8210" name="文本框 3214"/>
            <p:cNvSpPr>
              <a:spLocks noChangeArrowheads="1"/>
            </p:cNvSpPr>
            <p:nvPr/>
          </p:nvSpPr>
          <p:spPr bwMode="auto">
            <a:xfrm>
              <a:off x="62871" y="77779"/>
              <a:ext cx="383469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2600">
                  <a:solidFill>
                    <a:schemeClr val="bg1"/>
                  </a:solidFill>
                  <a:latin typeface="微软雅黑" pitchFamily="34" charset="-122"/>
                  <a:ea typeface="微软雅黑" pitchFamily="34" charset="-122"/>
                  <a:sym typeface="微软雅黑" pitchFamily="34" charset="-122"/>
                </a:rPr>
                <a:t>单击此处添加文字标题   </a:t>
              </a: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Freeform 444"/>
          <p:cNvSpPr>
            <a:spLocks noChangeArrowheads="1"/>
          </p:cNvSpPr>
          <p:nvPr/>
        </p:nvSpPr>
        <p:spPr bwMode="auto">
          <a:xfrm>
            <a:off x="8599488" y="3376613"/>
            <a:ext cx="2460625" cy="2074862"/>
          </a:xfrm>
          <a:custGeom>
            <a:avLst/>
            <a:gdLst>
              <a:gd name="T0" fmla="*/ 376056109 w 1830"/>
              <a:gd name="T1" fmla="*/ 600322256 h 1543"/>
              <a:gd name="T2" fmla="*/ 2147483647 w 1830"/>
              <a:gd name="T3" fmla="*/ 0 h 1543"/>
              <a:gd name="T4" fmla="*/ 2147483647 w 1830"/>
              <a:gd name="T5" fmla="*/ 2147483647 h 1543"/>
              <a:gd name="T6" fmla="*/ 0 w 1830"/>
              <a:gd name="T7" fmla="*/ 2147483647 h 1543"/>
              <a:gd name="T8" fmla="*/ 376056109 w 1830"/>
              <a:gd name="T9" fmla="*/ 600322256 h 1543"/>
              <a:gd name="T10" fmla="*/ 0 60000 65536"/>
              <a:gd name="T11" fmla="*/ 0 60000 65536"/>
              <a:gd name="T12" fmla="*/ 0 60000 65536"/>
              <a:gd name="T13" fmla="*/ 0 60000 65536"/>
              <a:gd name="T14" fmla="*/ 0 60000 65536"/>
              <a:gd name="T15" fmla="*/ 0 w 1830"/>
              <a:gd name="T16" fmla="*/ 0 h 1543"/>
              <a:gd name="T17" fmla="*/ 1830 w 1830"/>
              <a:gd name="T18" fmla="*/ 1543 h 1543"/>
            </a:gdLst>
            <a:ahLst/>
            <a:cxnLst>
              <a:cxn ang="T10">
                <a:pos x="T0" y="T1"/>
              </a:cxn>
              <a:cxn ang="T11">
                <a:pos x="T2" y="T3"/>
              </a:cxn>
              <a:cxn ang="T12">
                <a:pos x="T4" y="T5"/>
              </a:cxn>
              <a:cxn ang="T13">
                <a:pos x="T6" y="T7"/>
              </a:cxn>
              <a:cxn ang="T14">
                <a:pos x="T8" y="T9"/>
              </a:cxn>
            </a:cxnLst>
            <a:rect l="T15" t="T16" r="T17" b="T18"/>
            <a:pathLst>
              <a:path w="1830" h="1543">
                <a:moveTo>
                  <a:pt x="208" y="332"/>
                </a:moveTo>
                <a:lnTo>
                  <a:pt x="1830" y="0"/>
                </a:lnTo>
                <a:lnTo>
                  <a:pt x="1712" y="1543"/>
                </a:lnTo>
                <a:lnTo>
                  <a:pt x="0" y="1411"/>
                </a:lnTo>
                <a:lnTo>
                  <a:pt x="208" y="332"/>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19" name="Freeform 446"/>
          <p:cNvSpPr>
            <a:spLocks noChangeArrowheads="1"/>
          </p:cNvSpPr>
          <p:nvPr/>
        </p:nvSpPr>
        <p:spPr bwMode="auto">
          <a:xfrm>
            <a:off x="6715125" y="5275263"/>
            <a:ext cx="4176713" cy="644525"/>
          </a:xfrm>
          <a:custGeom>
            <a:avLst/>
            <a:gdLst>
              <a:gd name="T0" fmla="*/ 2147483647 w 1312"/>
              <a:gd name="T1" fmla="*/ 0 h 202"/>
              <a:gd name="T2" fmla="*/ 2147483647 w 1312"/>
              <a:gd name="T3" fmla="*/ 631203753 h 202"/>
              <a:gd name="T4" fmla="*/ 2147483647 w 1312"/>
              <a:gd name="T5" fmla="*/ 1038428687 h 202"/>
              <a:gd name="T6" fmla="*/ 2147483647 w 1312"/>
              <a:gd name="T7" fmla="*/ 2056497404 h 202"/>
              <a:gd name="T8" fmla="*/ 111478762 w 1312"/>
              <a:gd name="T9" fmla="*/ 397046544 h 202"/>
              <a:gd name="T10" fmla="*/ 172286228 w 1312"/>
              <a:gd name="T11" fmla="*/ 132347785 h 202"/>
              <a:gd name="T12" fmla="*/ 2147483647 w 1312"/>
              <a:gd name="T13" fmla="*/ 0 h 202"/>
              <a:gd name="T14" fmla="*/ 0 60000 65536"/>
              <a:gd name="T15" fmla="*/ 0 60000 65536"/>
              <a:gd name="T16" fmla="*/ 0 60000 65536"/>
              <a:gd name="T17" fmla="*/ 0 60000 65536"/>
              <a:gd name="T18" fmla="*/ 0 60000 65536"/>
              <a:gd name="T19" fmla="*/ 0 60000 65536"/>
              <a:gd name="T20" fmla="*/ 0 60000 65536"/>
              <a:gd name="T21" fmla="*/ 0 w 1312"/>
              <a:gd name="T22" fmla="*/ 0 h 202"/>
              <a:gd name="T23" fmla="*/ 1312 w 1312"/>
              <a:gd name="T24" fmla="*/ 202 h 2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202">
                <a:moveTo>
                  <a:pt x="589" y="0"/>
                </a:moveTo>
                <a:cubicBezTo>
                  <a:pt x="1312" y="62"/>
                  <a:pt x="1312" y="62"/>
                  <a:pt x="1312" y="62"/>
                </a:cubicBezTo>
                <a:cubicBezTo>
                  <a:pt x="1310" y="102"/>
                  <a:pt x="1310" y="102"/>
                  <a:pt x="1310" y="102"/>
                </a:cubicBezTo>
                <a:cubicBezTo>
                  <a:pt x="601" y="202"/>
                  <a:pt x="601" y="202"/>
                  <a:pt x="601" y="202"/>
                </a:cubicBezTo>
                <a:cubicBezTo>
                  <a:pt x="11" y="39"/>
                  <a:pt x="11" y="39"/>
                  <a:pt x="11" y="39"/>
                </a:cubicBezTo>
                <a:cubicBezTo>
                  <a:pt x="11" y="39"/>
                  <a:pt x="0" y="23"/>
                  <a:pt x="17" y="13"/>
                </a:cubicBezTo>
                <a:lnTo>
                  <a:pt x="589" y="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20" name="Freeform 452"/>
          <p:cNvSpPr>
            <a:spLocks noChangeArrowheads="1"/>
          </p:cNvSpPr>
          <p:nvPr/>
        </p:nvSpPr>
        <p:spPr bwMode="auto">
          <a:xfrm>
            <a:off x="8748713" y="3629025"/>
            <a:ext cx="2085975" cy="1603375"/>
          </a:xfrm>
          <a:custGeom>
            <a:avLst/>
            <a:gdLst>
              <a:gd name="T0" fmla="*/ 309307996 w 1551"/>
              <a:gd name="T1" fmla="*/ 416145758 h 1192"/>
              <a:gd name="T2" fmla="*/ 2147483647 w 1551"/>
              <a:gd name="T3" fmla="*/ 0 h 1192"/>
              <a:gd name="T4" fmla="*/ 2147483647 w 1551"/>
              <a:gd name="T5" fmla="*/ 2147483647 h 1192"/>
              <a:gd name="T6" fmla="*/ 0 w 1551"/>
              <a:gd name="T7" fmla="*/ 2022831082 h 1192"/>
              <a:gd name="T8" fmla="*/ 309307996 w 1551"/>
              <a:gd name="T9" fmla="*/ 416145758 h 1192"/>
              <a:gd name="T10" fmla="*/ 0 60000 65536"/>
              <a:gd name="T11" fmla="*/ 0 60000 65536"/>
              <a:gd name="T12" fmla="*/ 0 60000 65536"/>
              <a:gd name="T13" fmla="*/ 0 60000 65536"/>
              <a:gd name="T14" fmla="*/ 0 60000 65536"/>
              <a:gd name="T15" fmla="*/ 0 w 1551"/>
              <a:gd name="T16" fmla="*/ 0 h 1192"/>
              <a:gd name="T17" fmla="*/ 1551 w 1551"/>
              <a:gd name="T18" fmla="*/ 1192 h 1192"/>
            </a:gdLst>
            <a:ahLst/>
            <a:cxnLst>
              <a:cxn ang="T10">
                <a:pos x="T0" y="T1"/>
              </a:cxn>
              <a:cxn ang="T11">
                <a:pos x="T2" y="T3"/>
              </a:cxn>
              <a:cxn ang="T12">
                <a:pos x="T4" y="T5"/>
              </a:cxn>
              <a:cxn ang="T13">
                <a:pos x="T6" y="T7"/>
              </a:cxn>
              <a:cxn ang="T14">
                <a:pos x="T8" y="T9"/>
              </a:cxn>
            </a:cxnLst>
            <a:rect l="T15" t="T16" r="T17" b="T18"/>
            <a:pathLst>
              <a:path w="1551" h="1192">
                <a:moveTo>
                  <a:pt x="171" y="230"/>
                </a:moveTo>
                <a:lnTo>
                  <a:pt x="1551" y="0"/>
                </a:lnTo>
                <a:lnTo>
                  <a:pt x="1442" y="1192"/>
                </a:lnTo>
                <a:lnTo>
                  <a:pt x="0" y="1118"/>
                </a:lnTo>
                <a:lnTo>
                  <a:pt x="171" y="230"/>
                </a:lnTo>
                <a:close/>
              </a:path>
            </a:pathLst>
          </a:custGeom>
          <a:solidFill>
            <a:srgbClr val="EB61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nvGrpSpPr>
          <p:cNvPr id="9221" name="组合 2479"/>
          <p:cNvGrpSpPr>
            <a:grpSpLocks/>
          </p:cNvGrpSpPr>
          <p:nvPr/>
        </p:nvGrpSpPr>
        <p:grpSpPr bwMode="auto">
          <a:xfrm rot="635633">
            <a:off x="7145338" y="3286125"/>
            <a:ext cx="3470275" cy="2289175"/>
            <a:chOff x="0" y="0"/>
            <a:chExt cx="5841999" cy="3854450"/>
          </a:xfrm>
        </p:grpSpPr>
        <p:sp>
          <p:nvSpPr>
            <p:cNvPr id="9249" name="Freeform 5"/>
            <p:cNvSpPr>
              <a:spLocks noEditPoints="1" noChangeArrowheads="1"/>
            </p:cNvSpPr>
            <p:nvPr/>
          </p:nvSpPr>
          <p:spPr bwMode="auto">
            <a:xfrm>
              <a:off x="4995863" y="2293938"/>
              <a:ext cx="184150" cy="241300"/>
            </a:xfrm>
            <a:custGeom>
              <a:avLst/>
              <a:gdLst>
                <a:gd name="T0" fmla="*/ 353094471 w 49"/>
                <a:gd name="T1" fmla="*/ 156366170 h 64"/>
                <a:gd name="T2" fmla="*/ 353094471 w 49"/>
                <a:gd name="T3" fmla="*/ 156366170 h 64"/>
                <a:gd name="T4" fmla="*/ 127112356 w 49"/>
                <a:gd name="T5" fmla="*/ 454888203 h 64"/>
                <a:gd name="T6" fmla="*/ 353094471 w 49"/>
                <a:gd name="T7" fmla="*/ 753410236 h 64"/>
                <a:gd name="T8" fmla="*/ 353094471 w 49"/>
                <a:gd name="T9" fmla="*/ 753410236 h 64"/>
                <a:gd name="T10" fmla="*/ 579076587 w 49"/>
                <a:gd name="T11" fmla="*/ 454888203 h 64"/>
                <a:gd name="T12" fmla="*/ 353094471 w 49"/>
                <a:gd name="T13" fmla="*/ 156366170 h 64"/>
                <a:gd name="T14" fmla="*/ 353094471 w 49"/>
                <a:gd name="T15" fmla="*/ 781838392 h 64"/>
                <a:gd name="T16" fmla="*/ 98866001 w 49"/>
                <a:gd name="T17" fmla="*/ 454888203 h 64"/>
                <a:gd name="T18" fmla="*/ 353094471 w 49"/>
                <a:gd name="T19" fmla="*/ 127938014 h 64"/>
                <a:gd name="T20" fmla="*/ 353094471 w 49"/>
                <a:gd name="T21" fmla="*/ 127938014 h 64"/>
                <a:gd name="T22" fmla="*/ 607322942 w 49"/>
                <a:gd name="T23" fmla="*/ 454888203 h 64"/>
                <a:gd name="T24" fmla="*/ 353094471 w 49"/>
                <a:gd name="T25" fmla="*/ 781838392 h 64"/>
                <a:gd name="T26" fmla="*/ 353094471 w 49"/>
                <a:gd name="T27" fmla="*/ 781838392 h 64"/>
                <a:gd name="T28" fmla="*/ 353094471 w 49"/>
                <a:gd name="T29" fmla="*/ 0 h 64"/>
                <a:gd name="T30" fmla="*/ 353094471 w 49"/>
                <a:gd name="T31" fmla="*/ 0 h 64"/>
                <a:gd name="T32" fmla="*/ 0 w 49"/>
                <a:gd name="T33" fmla="*/ 469102281 h 64"/>
                <a:gd name="T34" fmla="*/ 338971294 w 49"/>
                <a:gd name="T35" fmla="*/ 909776406 h 64"/>
                <a:gd name="T36" fmla="*/ 353094471 w 49"/>
                <a:gd name="T37" fmla="*/ 909776406 h 64"/>
                <a:gd name="T38" fmla="*/ 692065765 w 49"/>
                <a:gd name="T39" fmla="*/ 454888203 h 64"/>
                <a:gd name="T40" fmla="*/ 353094471 w 49"/>
                <a:gd name="T41" fmla="*/ 0 h 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64"/>
                <a:gd name="T65" fmla="*/ 49 w 49"/>
                <a:gd name="T66" fmla="*/ 64 h 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64">
                  <a:moveTo>
                    <a:pt x="25" y="11"/>
                  </a:moveTo>
                  <a:cubicBezTo>
                    <a:pt x="25" y="11"/>
                    <a:pt x="25" y="11"/>
                    <a:pt x="25" y="11"/>
                  </a:cubicBezTo>
                  <a:cubicBezTo>
                    <a:pt x="16" y="11"/>
                    <a:pt x="9" y="21"/>
                    <a:pt x="9" y="32"/>
                  </a:cubicBezTo>
                  <a:cubicBezTo>
                    <a:pt x="9" y="44"/>
                    <a:pt x="16" y="53"/>
                    <a:pt x="25" y="53"/>
                  </a:cubicBezTo>
                  <a:cubicBezTo>
                    <a:pt x="25" y="53"/>
                    <a:pt x="25" y="53"/>
                    <a:pt x="25" y="53"/>
                  </a:cubicBezTo>
                  <a:cubicBezTo>
                    <a:pt x="34" y="53"/>
                    <a:pt x="41" y="43"/>
                    <a:pt x="41" y="32"/>
                  </a:cubicBezTo>
                  <a:cubicBezTo>
                    <a:pt x="41" y="20"/>
                    <a:pt x="34" y="11"/>
                    <a:pt x="25" y="11"/>
                  </a:cubicBezTo>
                  <a:moveTo>
                    <a:pt x="25" y="55"/>
                  </a:moveTo>
                  <a:cubicBezTo>
                    <a:pt x="15" y="55"/>
                    <a:pt x="7" y="45"/>
                    <a:pt x="7" y="32"/>
                  </a:cubicBezTo>
                  <a:cubicBezTo>
                    <a:pt x="7" y="19"/>
                    <a:pt x="15" y="9"/>
                    <a:pt x="25" y="9"/>
                  </a:cubicBezTo>
                  <a:cubicBezTo>
                    <a:pt x="25" y="9"/>
                    <a:pt x="25" y="9"/>
                    <a:pt x="25" y="9"/>
                  </a:cubicBezTo>
                  <a:cubicBezTo>
                    <a:pt x="35" y="9"/>
                    <a:pt x="43" y="19"/>
                    <a:pt x="43" y="32"/>
                  </a:cubicBezTo>
                  <a:cubicBezTo>
                    <a:pt x="43" y="44"/>
                    <a:pt x="35" y="55"/>
                    <a:pt x="25" y="55"/>
                  </a:cubicBezTo>
                  <a:cubicBezTo>
                    <a:pt x="25" y="55"/>
                    <a:pt x="25" y="55"/>
                    <a:pt x="25" y="55"/>
                  </a:cubicBezTo>
                  <a:moveTo>
                    <a:pt x="25" y="0"/>
                  </a:moveTo>
                  <a:cubicBezTo>
                    <a:pt x="25" y="0"/>
                    <a:pt x="25" y="0"/>
                    <a:pt x="25" y="0"/>
                  </a:cubicBezTo>
                  <a:cubicBezTo>
                    <a:pt x="11" y="0"/>
                    <a:pt x="0" y="14"/>
                    <a:pt x="0" y="33"/>
                  </a:cubicBezTo>
                  <a:cubicBezTo>
                    <a:pt x="0" y="50"/>
                    <a:pt x="11" y="64"/>
                    <a:pt x="24" y="64"/>
                  </a:cubicBezTo>
                  <a:cubicBezTo>
                    <a:pt x="25" y="64"/>
                    <a:pt x="25" y="64"/>
                    <a:pt x="25" y="64"/>
                  </a:cubicBezTo>
                  <a:cubicBezTo>
                    <a:pt x="39" y="64"/>
                    <a:pt x="49" y="49"/>
                    <a:pt x="49" y="32"/>
                  </a:cubicBezTo>
                  <a:cubicBezTo>
                    <a:pt x="49" y="14"/>
                    <a:pt x="39" y="0"/>
                    <a:pt x="2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50" name="Freeform 6"/>
            <p:cNvSpPr>
              <a:spLocks noChangeArrowheads="1"/>
            </p:cNvSpPr>
            <p:nvPr/>
          </p:nvSpPr>
          <p:spPr bwMode="auto">
            <a:xfrm>
              <a:off x="5191125" y="2290763"/>
              <a:ext cx="38100" cy="241300"/>
            </a:xfrm>
            <a:custGeom>
              <a:avLst/>
              <a:gdLst>
                <a:gd name="T0" fmla="*/ 72580500 w 10"/>
                <a:gd name="T1" fmla="*/ 0 h 64"/>
                <a:gd name="T2" fmla="*/ 72580500 w 10"/>
                <a:gd name="T3" fmla="*/ 0 h 64"/>
                <a:gd name="T4" fmla="*/ 0 w 10"/>
                <a:gd name="T5" fmla="*/ 170584019 h 64"/>
                <a:gd name="T6" fmla="*/ 58064400 w 10"/>
                <a:gd name="T7" fmla="*/ 326950189 h 64"/>
                <a:gd name="T8" fmla="*/ 58064400 w 10"/>
                <a:gd name="T9" fmla="*/ 895562328 h 64"/>
                <a:gd name="T10" fmla="*/ 72580500 w 10"/>
                <a:gd name="T11" fmla="*/ 909776406 h 64"/>
                <a:gd name="T12" fmla="*/ 72580500 w 10"/>
                <a:gd name="T13" fmla="*/ 909776406 h 64"/>
                <a:gd name="T14" fmla="*/ 87096600 w 10"/>
                <a:gd name="T15" fmla="*/ 895562328 h 64"/>
                <a:gd name="T16" fmla="*/ 87096600 w 10"/>
                <a:gd name="T17" fmla="*/ 326950189 h 64"/>
                <a:gd name="T18" fmla="*/ 145161000 w 10"/>
                <a:gd name="T19" fmla="*/ 170584019 h 64"/>
                <a:gd name="T20" fmla="*/ 72580500 w 10"/>
                <a:gd name="T21" fmla="*/ 0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64"/>
                <a:gd name="T35" fmla="*/ 10 w 10"/>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64">
                  <a:moveTo>
                    <a:pt x="5" y="0"/>
                  </a:moveTo>
                  <a:cubicBezTo>
                    <a:pt x="5" y="0"/>
                    <a:pt x="5" y="0"/>
                    <a:pt x="5" y="0"/>
                  </a:cubicBezTo>
                  <a:cubicBezTo>
                    <a:pt x="2" y="0"/>
                    <a:pt x="0" y="6"/>
                    <a:pt x="0" y="12"/>
                  </a:cubicBezTo>
                  <a:cubicBezTo>
                    <a:pt x="0" y="18"/>
                    <a:pt x="2" y="22"/>
                    <a:pt x="4" y="23"/>
                  </a:cubicBezTo>
                  <a:cubicBezTo>
                    <a:pt x="4" y="63"/>
                    <a:pt x="4" y="63"/>
                    <a:pt x="4" y="63"/>
                  </a:cubicBezTo>
                  <a:cubicBezTo>
                    <a:pt x="4" y="64"/>
                    <a:pt x="4" y="64"/>
                    <a:pt x="5" y="64"/>
                  </a:cubicBezTo>
                  <a:cubicBezTo>
                    <a:pt x="5" y="64"/>
                    <a:pt x="5" y="64"/>
                    <a:pt x="5" y="64"/>
                  </a:cubicBezTo>
                  <a:cubicBezTo>
                    <a:pt x="6" y="64"/>
                    <a:pt x="6" y="64"/>
                    <a:pt x="6" y="63"/>
                  </a:cubicBezTo>
                  <a:cubicBezTo>
                    <a:pt x="6" y="23"/>
                    <a:pt x="6" y="23"/>
                    <a:pt x="6" y="23"/>
                  </a:cubicBezTo>
                  <a:cubicBezTo>
                    <a:pt x="8" y="22"/>
                    <a:pt x="10" y="17"/>
                    <a:pt x="10" y="12"/>
                  </a:cubicBezTo>
                  <a:cubicBezTo>
                    <a:pt x="10" y="6"/>
                    <a:pt x="7"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51" name="Freeform 7"/>
            <p:cNvSpPr>
              <a:spLocks noChangeArrowheads="1"/>
            </p:cNvSpPr>
            <p:nvPr/>
          </p:nvSpPr>
          <p:spPr bwMode="auto">
            <a:xfrm>
              <a:off x="4954588" y="2293938"/>
              <a:ext cx="30163" cy="249238"/>
            </a:xfrm>
            <a:custGeom>
              <a:avLst/>
              <a:gdLst>
                <a:gd name="T0" fmla="*/ 113725821 w 8"/>
                <a:gd name="T1" fmla="*/ 0 h 66"/>
                <a:gd name="T2" fmla="*/ 99511507 w 8"/>
                <a:gd name="T3" fmla="*/ 0 h 66"/>
                <a:gd name="T4" fmla="*/ 99511507 w 8"/>
                <a:gd name="T5" fmla="*/ 142605676 h 66"/>
                <a:gd name="T6" fmla="*/ 85293423 w 8"/>
                <a:gd name="T7" fmla="*/ 142605676 h 66"/>
                <a:gd name="T8" fmla="*/ 85293423 w 8"/>
                <a:gd name="T9" fmla="*/ 0 h 66"/>
                <a:gd name="T10" fmla="*/ 85293423 w 8"/>
                <a:gd name="T11" fmla="*/ 0 h 66"/>
                <a:gd name="T12" fmla="*/ 85293423 w 8"/>
                <a:gd name="T13" fmla="*/ 0 h 66"/>
                <a:gd name="T14" fmla="*/ 71079110 w 8"/>
                <a:gd name="T15" fmla="*/ 14259435 h 66"/>
                <a:gd name="T16" fmla="*/ 71079110 w 8"/>
                <a:gd name="T17" fmla="*/ 142605676 h 66"/>
                <a:gd name="T18" fmla="*/ 56864796 w 8"/>
                <a:gd name="T19" fmla="*/ 142605676 h 66"/>
                <a:gd name="T20" fmla="*/ 56864796 w 8"/>
                <a:gd name="T21" fmla="*/ 14259435 h 66"/>
                <a:gd name="T22" fmla="*/ 42646712 w 8"/>
                <a:gd name="T23" fmla="*/ 0 h 66"/>
                <a:gd name="T24" fmla="*/ 42646712 w 8"/>
                <a:gd name="T25" fmla="*/ 0 h 66"/>
                <a:gd name="T26" fmla="*/ 42646712 w 8"/>
                <a:gd name="T27" fmla="*/ 14259435 h 66"/>
                <a:gd name="T28" fmla="*/ 42646712 w 8"/>
                <a:gd name="T29" fmla="*/ 142605676 h 66"/>
                <a:gd name="T30" fmla="*/ 28432398 w 8"/>
                <a:gd name="T31" fmla="*/ 142605676 h 66"/>
                <a:gd name="T32" fmla="*/ 28432398 w 8"/>
                <a:gd name="T33" fmla="*/ 14259435 h 66"/>
                <a:gd name="T34" fmla="*/ 14214314 w 8"/>
                <a:gd name="T35" fmla="*/ 0 h 66"/>
                <a:gd name="T36" fmla="*/ 14214314 w 8"/>
                <a:gd name="T37" fmla="*/ 0 h 66"/>
                <a:gd name="T38" fmla="*/ 14214314 w 8"/>
                <a:gd name="T39" fmla="*/ 0 h 66"/>
                <a:gd name="T40" fmla="*/ 0 w 8"/>
                <a:gd name="T41" fmla="*/ 14259435 h 66"/>
                <a:gd name="T42" fmla="*/ 0 w 8"/>
                <a:gd name="T43" fmla="*/ 313733997 h 66"/>
                <a:gd name="T44" fmla="*/ 28432398 w 8"/>
                <a:gd name="T45" fmla="*/ 342256643 h 66"/>
                <a:gd name="T46" fmla="*/ 28432398 w 8"/>
                <a:gd name="T47" fmla="*/ 342256643 h 66"/>
                <a:gd name="T48" fmla="*/ 42646712 w 8"/>
                <a:gd name="T49" fmla="*/ 342256643 h 66"/>
                <a:gd name="T50" fmla="*/ 42646712 w 8"/>
                <a:gd name="T51" fmla="*/ 926946333 h 66"/>
                <a:gd name="T52" fmla="*/ 56864796 w 8"/>
                <a:gd name="T53" fmla="*/ 941205767 h 66"/>
                <a:gd name="T54" fmla="*/ 56864796 w 8"/>
                <a:gd name="T55" fmla="*/ 941205767 h 66"/>
                <a:gd name="T56" fmla="*/ 85293423 w 8"/>
                <a:gd name="T57" fmla="*/ 912683122 h 66"/>
                <a:gd name="T58" fmla="*/ 85293423 w 8"/>
                <a:gd name="T59" fmla="*/ 342256643 h 66"/>
                <a:gd name="T60" fmla="*/ 99511507 w 8"/>
                <a:gd name="T61" fmla="*/ 342256643 h 66"/>
                <a:gd name="T62" fmla="*/ 113725821 w 8"/>
                <a:gd name="T63" fmla="*/ 313733997 h 66"/>
                <a:gd name="T64" fmla="*/ 113725821 w 8"/>
                <a:gd name="T65" fmla="*/ 0 h 66"/>
                <a:gd name="T66" fmla="*/ 113725821 w 8"/>
                <a:gd name="T67" fmla="*/ 0 h 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
                <a:gd name="T103" fmla="*/ 0 h 66"/>
                <a:gd name="T104" fmla="*/ 8 w 8"/>
                <a:gd name="T105" fmla="*/ 66 h 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 h="66">
                  <a:moveTo>
                    <a:pt x="8" y="0"/>
                  </a:moveTo>
                  <a:cubicBezTo>
                    <a:pt x="7" y="0"/>
                    <a:pt x="7" y="0"/>
                    <a:pt x="7" y="0"/>
                  </a:cubicBezTo>
                  <a:cubicBezTo>
                    <a:pt x="7" y="10"/>
                    <a:pt x="7" y="10"/>
                    <a:pt x="7" y="10"/>
                  </a:cubicBezTo>
                  <a:cubicBezTo>
                    <a:pt x="6" y="10"/>
                    <a:pt x="6" y="10"/>
                    <a:pt x="6" y="10"/>
                  </a:cubicBezTo>
                  <a:cubicBezTo>
                    <a:pt x="6" y="0"/>
                    <a:pt x="6" y="0"/>
                    <a:pt x="6" y="0"/>
                  </a:cubicBezTo>
                  <a:cubicBezTo>
                    <a:pt x="6" y="0"/>
                    <a:pt x="6" y="0"/>
                    <a:pt x="6" y="0"/>
                  </a:cubicBezTo>
                  <a:cubicBezTo>
                    <a:pt x="6" y="0"/>
                    <a:pt x="6" y="0"/>
                    <a:pt x="6" y="0"/>
                  </a:cubicBezTo>
                  <a:cubicBezTo>
                    <a:pt x="5" y="0"/>
                    <a:pt x="5" y="0"/>
                    <a:pt x="5" y="1"/>
                  </a:cubicBezTo>
                  <a:cubicBezTo>
                    <a:pt x="5" y="10"/>
                    <a:pt x="5" y="10"/>
                    <a:pt x="5" y="10"/>
                  </a:cubicBezTo>
                  <a:cubicBezTo>
                    <a:pt x="4" y="10"/>
                    <a:pt x="4" y="10"/>
                    <a:pt x="4" y="10"/>
                  </a:cubicBezTo>
                  <a:cubicBezTo>
                    <a:pt x="4" y="1"/>
                    <a:pt x="4" y="1"/>
                    <a:pt x="4" y="1"/>
                  </a:cubicBezTo>
                  <a:cubicBezTo>
                    <a:pt x="4" y="0"/>
                    <a:pt x="4" y="0"/>
                    <a:pt x="3" y="0"/>
                  </a:cubicBezTo>
                  <a:cubicBezTo>
                    <a:pt x="3" y="0"/>
                    <a:pt x="3" y="0"/>
                    <a:pt x="3" y="0"/>
                  </a:cubicBezTo>
                  <a:cubicBezTo>
                    <a:pt x="3" y="0"/>
                    <a:pt x="3" y="0"/>
                    <a:pt x="3" y="1"/>
                  </a:cubicBezTo>
                  <a:cubicBezTo>
                    <a:pt x="3" y="10"/>
                    <a:pt x="3" y="10"/>
                    <a:pt x="3" y="10"/>
                  </a:cubicBezTo>
                  <a:cubicBezTo>
                    <a:pt x="2" y="10"/>
                    <a:pt x="2" y="10"/>
                    <a:pt x="2" y="10"/>
                  </a:cubicBezTo>
                  <a:cubicBezTo>
                    <a:pt x="2" y="1"/>
                    <a:pt x="2" y="1"/>
                    <a:pt x="2" y="1"/>
                  </a:cubicBezTo>
                  <a:cubicBezTo>
                    <a:pt x="2" y="0"/>
                    <a:pt x="1" y="0"/>
                    <a:pt x="1" y="0"/>
                  </a:cubicBezTo>
                  <a:cubicBezTo>
                    <a:pt x="1" y="0"/>
                    <a:pt x="1" y="0"/>
                    <a:pt x="1" y="0"/>
                  </a:cubicBezTo>
                  <a:cubicBezTo>
                    <a:pt x="1" y="0"/>
                    <a:pt x="1" y="0"/>
                    <a:pt x="1" y="0"/>
                  </a:cubicBezTo>
                  <a:cubicBezTo>
                    <a:pt x="1" y="0"/>
                    <a:pt x="0" y="0"/>
                    <a:pt x="0" y="1"/>
                  </a:cubicBezTo>
                  <a:cubicBezTo>
                    <a:pt x="0" y="22"/>
                    <a:pt x="0" y="22"/>
                    <a:pt x="0" y="22"/>
                  </a:cubicBezTo>
                  <a:cubicBezTo>
                    <a:pt x="0" y="23"/>
                    <a:pt x="1" y="24"/>
                    <a:pt x="2" y="24"/>
                  </a:cubicBezTo>
                  <a:cubicBezTo>
                    <a:pt x="2" y="24"/>
                    <a:pt x="2" y="24"/>
                    <a:pt x="2" y="24"/>
                  </a:cubicBezTo>
                  <a:cubicBezTo>
                    <a:pt x="3" y="24"/>
                    <a:pt x="3" y="24"/>
                    <a:pt x="3" y="24"/>
                  </a:cubicBezTo>
                  <a:cubicBezTo>
                    <a:pt x="3" y="65"/>
                    <a:pt x="3" y="65"/>
                    <a:pt x="3" y="65"/>
                  </a:cubicBezTo>
                  <a:cubicBezTo>
                    <a:pt x="3" y="65"/>
                    <a:pt x="4" y="66"/>
                    <a:pt x="4" y="66"/>
                  </a:cubicBezTo>
                  <a:cubicBezTo>
                    <a:pt x="4" y="66"/>
                    <a:pt x="4" y="66"/>
                    <a:pt x="4" y="66"/>
                  </a:cubicBezTo>
                  <a:cubicBezTo>
                    <a:pt x="5" y="66"/>
                    <a:pt x="6" y="65"/>
                    <a:pt x="6" y="64"/>
                  </a:cubicBezTo>
                  <a:cubicBezTo>
                    <a:pt x="6" y="24"/>
                    <a:pt x="6" y="24"/>
                    <a:pt x="6" y="24"/>
                  </a:cubicBezTo>
                  <a:cubicBezTo>
                    <a:pt x="7" y="24"/>
                    <a:pt x="7" y="24"/>
                    <a:pt x="7" y="24"/>
                  </a:cubicBezTo>
                  <a:cubicBezTo>
                    <a:pt x="8" y="24"/>
                    <a:pt x="8" y="23"/>
                    <a:pt x="8" y="22"/>
                  </a:cubicBezTo>
                  <a:cubicBezTo>
                    <a:pt x="8" y="0"/>
                    <a:pt x="8" y="0"/>
                    <a:pt x="8" y="0"/>
                  </a:cubicBezTo>
                  <a:cubicBezTo>
                    <a:pt x="8" y="0"/>
                    <a:pt x="8"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52" name="Freeform 8"/>
            <p:cNvSpPr>
              <a:spLocks noEditPoints="1" noChangeArrowheads="1"/>
            </p:cNvSpPr>
            <p:nvPr/>
          </p:nvSpPr>
          <p:spPr bwMode="auto">
            <a:xfrm>
              <a:off x="3425825" y="1711325"/>
              <a:ext cx="79375" cy="87313"/>
            </a:xfrm>
            <a:custGeom>
              <a:avLst/>
              <a:gdLst>
                <a:gd name="T0" fmla="*/ 157151161 w 21"/>
                <a:gd name="T1" fmla="*/ 244992686 h 23"/>
                <a:gd name="T2" fmla="*/ 142867440 w 21"/>
                <a:gd name="T3" fmla="*/ 244992686 h 23"/>
                <a:gd name="T4" fmla="*/ 71433720 w 21"/>
                <a:gd name="T5" fmla="*/ 158522446 h 23"/>
                <a:gd name="T6" fmla="*/ 142867440 w 21"/>
                <a:gd name="T7" fmla="*/ 72056002 h 23"/>
                <a:gd name="T8" fmla="*/ 142867440 w 21"/>
                <a:gd name="T9" fmla="*/ 72056002 h 23"/>
                <a:gd name="T10" fmla="*/ 228584881 w 21"/>
                <a:gd name="T11" fmla="*/ 172936683 h 23"/>
                <a:gd name="T12" fmla="*/ 157151161 w 21"/>
                <a:gd name="T13" fmla="*/ 244992686 h 23"/>
                <a:gd name="T14" fmla="*/ 142867440 w 21"/>
                <a:gd name="T15" fmla="*/ 0 h 23"/>
                <a:gd name="T16" fmla="*/ 0 w 21"/>
                <a:gd name="T17" fmla="*/ 158522446 h 23"/>
                <a:gd name="T18" fmla="*/ 142867440 w 21"/>
                <a:gd name="T19" fmla="*/ 331459129 h 23"/>
                <a:gd name="T20" fmla="*/ 157151161 w 21"/>
                <a:gd name="T21" fmla="*/ 331459129 h 23"/>
                <a:gd name="T22" fmla="*/ 300018601 w 21"/>
                <a:gd name="T23" fmla="*/ 172936683 h 23"/>
                <a:gd name="T24" fmla="*/ 142867440 w 21"/>
                <a:gd name="T25" fmla="*/ 0 h 23"/>
                <a:gd name="T26" fmla="*/ 142867440 w 21"/>
                <a:gd name="T27" fmla="*/ 0 h 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23"/>
                <a:gd name="T44" fmla="*/ 21 w 21"/>
                <a:gd name="T45" fmla="*/ 23 h 2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23">
                  <a:moveTo>
                    <a:pt x="11" y="17"/>
                  </a:moveTo>
                  <a:cubicBezTo>
                    <a:pt x="10" y="17"/>
                    <a:pt x="10" y="17"/>
                    <a:pt x="10" y="17"/>
                  </a:cubicBezTo>
                  <a:cubicBezTo>
                    <a:pt x="7" y="17"/>
                    <a:pt x="5" y="14"/>
                    <a:pt x="5" y="11"/>
                  </a:cubicBezTo>
                  <a:cubicBezTo>
                    <a:pt x="5" y="8"/>
                    <a:pt x="7" y="5"/>
                    <a:pt x="10" y="5"/>
                  </a:cubicBezTo>
                  <a:cubicBezTo>
                    <a:pt x="10" y="5"/>
                    <a:pt x="10" y="5"/>
                    <a:pt x="10" y="5"/>
                  </a:cubicBezTo>
                  <a:cubicBezTo>
                    <a:pt x="13" y="6"/>
                    <a:pt x="16" y="8"/>
                    <a:pt x="16" y="12"/>
                  </a:cubicBezTo>
                  <a:cubicBezTo>
                    <a:pt x="16" y="15"/>
                    <a:pt x="13" y="17"/>
                    <a:pt x="11" y="17"/>
                  </a:cubicBezTo>
                  <a:moveTo>
                    <a:pt x="10" y="0"/>
                  </a:moveTo>
                  <a:cubicBezTo>
                    <a:pt x="4" y="0"/>
                    <a:pt x="0" y="5"/>
                    <a:pt x="0" y="11"/>
                  </a:cubicBezTo>
                  <a:cubicBezTo>
                    <a:pt x="0" y="17"/>
                    <a:pt x="4" y="22"/>
                    <a:pt x="10" y="23"/>
                  </a:cubicBezTo>
                  <a:cubicBezTo>
                    <a:pt x="10" y="23"/>
                    <a:pt x="11" y="23"/>
                    <a:pt x="11" y="23"/>
                  </a:cubicBezTo>
                  <a:cubicBezTo>
                    <a:pt x="16" y="23"/>
                    <a:pt x="21" y="18"/>
                    <a:pt x="21" y="12"/>
                  </a:cubicBezTo>
                  <a:cubicBezTo>
                    <a:pt x="21" y="6"/>
                    <a:pt x="16" y="0"/>
                    <a:pt x="10" y="0"/>
                  </a:cubicBezTo>
                  <a:cubicBezTo>
                    <a:pt x="10" y="0"/>
                    <a:pt x="10" y="0"/>
                    <a:pt x="1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53" name="Freeform 9"/>
            <p:cNvSpPr>
              <a:spLocks noEditPoints="1" noChangeArrowheads="1"/>
            </p:cNvSpPr>
            <p:nvPr/>
          </p:nvSpPr>
          <p:spPr bwMode="auto">
            <a:xfrm>
              <a:off x="3313113" y="1331913"/>
              <a:ext cx="563563" cy="338138"/>
            </a:xfrm>
            <a:custGeom>
              <a:avLst/>
              <a:gdLst>
                <a:gd name="T0" fmla="*/ 1326875270 w 150"/>
                <a:gd name="T1" fmla="*/ 1129256936 h 90"/>
                <a:gd name="T2" fmla="*/ 1538609646 w 150"/>
                <a:gd name="T3" fmla="*/ 917522435 h 90"/>
                <a:gd name="T4" fmla="*/ 1256298397 w 150"/>
                <a:gd name="T5" fmla="*/ 1129256936 h 90"/>
                <a:gd name="T6" fmla="*/ 945752641 w 150"/>
                <a:gd name="T7" fmla="*/ 875176286 h 90"/>
                <a:gd name="T8" fmla="*/ 1256298397 w 150"/>
                <a:gd name="T9" fmla="*/ 1129256936 h 90"/>
                <a:gd name="T10" fmla="*/ 564626256 w 150"/>
                <a:gd name="T11" fmla="*/ 1072795404 h 90"/>
                <a:gd name="T12" fmla="*/ 889287386 w 150"/>
                <a:gd name="T13" fmla="*/ 875176286 h 90"/>
                <a:gd name="T14" fmla="*/ 494049382 w 150"/>
                <a:gd name="T15" fmla="*/ 1072795404 h 90"/>
                <a:gd name="T16" fmla="*/ 409357135 w 150"/>
                <a:gd name="T17" fmla="*/ 832826380 h 90"/>
                <a:gd name="T18" fmla="*/ 494049382 w 150"/>
                <a:gd name="T19" fmla="*/ 1072795404 h 90"/>
                <a:gd name="T20" fmla="*/ 1326875270 w 150"/>
                <a:gd name="T21" fmla="*/ 832826380 h 90"/>
                <a:gd name="T22" fmla="*/ 1580959527 w 150"/>
                <a:gd name="T23" fmla="*/ 592861112 h 90"/>
                <a:gd name="T24" fmla="*/ 1256298397 w 150"/>
                <a:gd name="T25" fmla="*/ 832826380 h 90"/>
                <a:gd name="T26" fmla="*/ 945752641 w 150"/>
                <a:gd name="T27" fmla="*/ 536395824 h 90"/>
                <a:gd name="T28" fmla="*/ 1256298397 w 150"/>
                <a:gd name="T29" fmla="*/ 832826380 h 90"/>
                <a:gd name="T30" fmla="*/ 564626256 w 150"/>
                <a:gd name="T31" fmla="*/ 776364848 h 90"/>
                <a:gd name="T32" fmla="*/ 889287386 w 150"/>
                <a:gd name="T33" fmla="*/ 522280441 h 90"/>
                <a:gd name="T34" fmla="*/ 494049382 w 150"/>
                <a:gd name="T35" fmla="*/ 776364848 h 90"/>
                <a:gd name="T36" fmla="*/ 268199632 w 150"/>
                <a:gd name="T37" fmla="*/ 479934292 h 90"/>
                <a:gd name="T38" fmla="*/ 494049382 w 150"/>
                <a:gd name="T39" fmla="*/ 776364848 h 90"/>
                <a:gd name="T40" fmla="*/ 1326875270 w 150"/>
                <a:gd name="T41" fmla="*/ 494049675 h 90"/>
                <a:gd name="T42" fmla="*/ 1623305651 w 150"/>
                <a:gd name="T43" fmla="*/ 310545939 h 90"/>
                <a:gd name="T44" fmla="*/ 1256298397 w 150"/>
                <a:gd name="T45" fmla="*/ 494049675 h 90"/>
                <a:gd name="T46" fmla="*/ 945752641 w 150"/>
                <a:gd name="T47" fmla="*/ 239969024 h 90"/>
                <a:gd name="T48" fmla="*/ 1256298397 w 150"/>
                <a:gd name="T49" fmla="*/ 494049675 h 90"/>
                <a:gd name="T50" fmla="*/ 564626256 w 150"/>
                <a:gd name="T51" fmla="*/ 437588143 h 90"/>
                <a:gd name="T52" fmla="*/ 889287386 w 150"/>
                <a:gd name="T53" fmla="*/ 239969024 h 90"/>
                <a:gd name="T54" fmla="*/ 494049382 w 150"/>
                <a:gd name="T55" fmla="*/ 423472760 h 90"/>
                <a:gd name="T56" fmla="*/ 155272878 w 150"/>
                <a:gd name="T57" fmla="*/ 169388353 h 90"/>
                <a:gd name="T58" fmla="*/ 494049382 w 150"/>
                <a:gd name="T59" fmla="*/ 423472760 h 90"/>
                <a:gd name="T60" fmla="*/ 2004428279 w 150"/>
                <a:gd name="T61" fmla="*/ 0 h 90"/>
                <a:gd name="T62" fmla="*/ 2004428279 w 150"/>
                <a:gd name="T63" fmla="*/ 0 h 90"/>
                <a:gd name="T64" fmla="*/ 1722117030 w 150"/>
                <a:gd name="T65" fmla="*/ 197619118 h 90"/>
                <a:gd name="T66" fmla="*/ 70576873 w 150"/>
                <a:gd name="T67" fmla="*/ 42346149 h 90"/>
                <a:gd name="T68" fmla="*/ 14115375 w 150"/>
                <a:gd name="T69" fmla="*/ 56461532 h 90"/>
                <a:gd name="T70" fmla="*/ 395238003 w 150"/>
                <a:gd name="T71" fmla="*/ 1157487702 h 90"/>
                <a:gd name="T72" fmla="*/ 1552728778 w 150"/>
                <a:gd name="T73" fmla="*/ 1270414523 h 90"/>
                <a:gd name="T74" fmla="*/ 1609190276 w 150"/>
                <a:gd name="T75" fmla="*/ 1213952991 h 90"/>
                <a:gd name="T76" fmla="*/ 1736232405 w 150"/>
                <a:gd name="T77" fmla="*/ 225849884 h 90"/>
                <a:gd name="T78" fmla="*/ 1962082155 w 150"/>
                <a:gd name="T79" fmla="*/ 70576915 h 90"/>
                <a:gd name="T80" fmla="*/ 2046778160 w 150"/>
                <a:gd name="T81" fmla="*/ 155272970 h 90"/>
                <a:gd name="T82" fmla="*/ 2032659028 w 150"/>
                <a:gd name="T83" fmla="*/ 0 h 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0"/>
                <a:gd name="T127" fmla="*/ 0 h 90"/>
                <a:gd name="T128" fmla="*/ 150 w 150"/>
                <a:gd name="T129" fmla="*/ 90 h 9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0" h="90">
                  <a:moveTo>
                    <a:pt x="107" y="81"/>
                  </a:moveTo>
                  <a:cubicBezTo>
                    <a:pt x="94" y="80"/>
                    <a:pt x="94" y="80"/>
                    <a:pt x="94" y="80"/>
                  </a:cubicBezTo>
                  <a:cubicBezTo>
                    <a:pt x="94" y="64"/>
                    <a:pt x="94" y="64"/>
                    <a:pt x="94" y="64"/>
                  </a:cubicBezTo>
                  <a:cubicBezTo>
                    <a:pt x="109" y="65"/>
                    <a:pt x="109" y="65"/>
                    <a:pt x="109" y="65"/>
                  </a:cubicBezTo>
                  <a:cubicBezTo>
                    <a:pt x="107" y="81"/>
                    <a:pt x="107" y="81"/>
                    <a:pt x="107" y="81"/>
                  </a:cubicBezTo>
                  <a:moveTo>
                    <a:pt x="89" y="80"/>
                  </a:moveTo>
                  <a:cubicBezTo>
                    <a:pt x="67" y="78"/>
                    <a:pt x="67" y="78"/>
                    <a:pt x="67" y="78"/>
                  </a:cubicBezTo>
                  <a:cubicBezTo>
                    <a:pt x="67" y="62"/>
                    <a:pt x="67" y="62"/>
                    <a:pt x="67" y="62"/>
                  </a:cubicBezTo>
                  <a:cubicBezTo>
                    <a:pt x="89" y="64"/>
                    <a:pt x="89" y="64"/>
                    <a:pt x="89" y="64"/>
                  </a:cubicBezTo>
                  <a:cubicBezTo>
                    <a:pt x="89" y="80"/>
                    <a:pt x="89" y="80"/>
                    <a:pt x="89" y="80"/>
                  </a:cubicBezTo>
                  <a:moveTo>
                    <a:pt x="63" y="78"/>
                  </a:moveTo>
                  <a:cubicBezTo>
                    <a:pt x="40" y="76"/>
                    <a:pt x="40" y="76"/>
                    <a:pt x="40" y="76"/>
                  </a:cubicBezTo>
                  <a:cubicBezTo>
                    <a:pt x="40" y="60"/>
                    <a:pt x="40" y="60"/>
                    <a:pt x="40" y="60"/>
                  </a:cubicBezTo>
                  <a:cubicBezTo>
                    <a:pt x="63" y="62"/>
                    <a:pt x="63" y="62"/>
                    <a:pt x="63" y="62"/>
                  </a:cubicBezTo>
                  <a:cubicBezTo>
                    <a:pt x="63" y="78"/>
                    <a:pt x="63" y="78"/>
                    <a:pt x="63" y="78"/>
                  </a:cubicBezTo>
                  <a:moveTo>
                    <a:pt x="35" y="76"/>
                  </a:moveTo>
                  <a:cubicBezTo>
                    <a:pt x="35" y="76"/>
                    <a:pt x="35" y="76"/>
                    <a:pt x="35" y="76"/>
                  </a:cubicBezTo>
                  <a:cubicBezTo>
                    <a:pt x="29" y="59"/>
                    <a:pt x="29" y="59"/>
                    <a:pt x="29" y="59"/>
                  </a:cubicBezTo>
                  <a:cubicBezTo>
                    <a:pt x="35" y="60"/>
                    <a:pt x="35" y="60"/>
                    <a:pt x="35" y="60"/>
                  </a:cubicBezTo>
                  <a:cubicBezTo>
                    <a:pt x="35" y="76"/>
                    <a:pt x="35" y="76"/>
                    <a:pt x="35" y="76"/>
                  </a:cubicBezTo>
                  <a:moveTo>
                    <a:pt x="110" y="61"/>
                  </a:moveTo>
                  <a:cubicBezTo>
                    <a:pt x="94" y="59"/>
                    <a:pt x="94" y="59"/>
                    <a:pt x="94" y="59"/>
                  </a:cubicBezTo>
                  <a:cubicBezTo>
                    <a:pt x="94" y="40"/>
                    <a:pt x="94" y="40"/>
                    <a:pt x="94" y="40"/>
                  </a:cubicBezTo>
                  <a:cubicBezTo>
                    <a:pt x="112" y="42"/>
                    <a:pt x="112" y="42"/>
                    <a:pt x="112" y="42"/>
                  </a:cubicBezTo>
                  <a:cubicBezTo>
                    <a:pt x="110" y="61"/>
                    <a:pt x="110" y="61"/>
                    <a:pt x="110" y="61"/>
                  </a:cubicBezTo>
                  <a:moveTo>
                    <a:pt x="89" y="59"/>
                  </a:moveTo>
                  <a:cubicBezTo>
                    <a:pt x="67" y="57"/>
                    <a:pt x="67" y="57"/>
                    <a:pt x="67" y="57"/>
                  </a:cubicBezTo>
                  <a:cubicBezTo>
                    <a:pt x="67" y="38"/>
                    <a:pt x="67" y="38"/>
                    <a:pt x="67" y="38"/>
                  </a:cubicBezTo>
                  <a:cubicBezTo>
                    <a:pt x="89" y="40"/>
                    <a:pt x="89" y="40"/>
                    <a:pt x="89" y="40"/>
                  </a:cubicBezTo>
                  <a:cubicBezTo>
                    <a:pt x="89" y="59"/>
                    <a:pt x="89" y="59"/>
                    <a:pt x="89" y="59"/>
                  </a:cubicBezTo>
                  <a:moveTo>
                    <a:pt x="63" y="57"/>
                  </a:moveTo>
                  <a:cubicBezTo>
                    <a:pt x="40" y="55"/>
                    <a:pt x="40" y="55"/>
                    <a:pt x="40" y="55"/>
                  </a:cubicBezTo>
                  <a:cubicBezTo>
                    <a:pt x="40" y="36"/>
                    <a:pt x="40" y="36"/>
                    <a:pt x="40" y="36"/>
                  </a:cubicBezTo>
                  <a:cubicBezTo>
                    <a:pt x="63" y="37"/>
                    <a:pt x="63" y="37"/>
                    <a:pt x="63" y="37"/>
                  </a:cubicBezTo>
                  <a:cubicBezTo>
                    <a:pt x="63" y="57"/>
                    <a:pt x="63" y="57"/>
                    <a:pt x="63" y="57"/>
                  </a:cubicBezTo>
                  <a:moveTo>
                    <a:pt x="35" y="55"/>
                  </a:moveTo>
                  <a:cubicBezTo>
                    <a:pt x="27" y="54"/>
                    <a:pt x="27" y="54"/>
                    <a:pt x="27" y="54"/>
                  </a:cubicBezTo>
                  <a:cubicBezTo>
                    <a:pt x="19" y="34"/>
                    <a:pt x="19" y="34"/>
                    <a:pt x="19" y="34"/>
                  </a:cubicBezTo>
                  <a:cubicBezTo>
                    <a:pt x="35" y="35"/>
                    <a:pt x="35" y="35"/>
                    <a:pt x="35" y="35"/>
                  </a:cubicBezTo>
                  <a:cubicBezTo>
                    <a:pt x="35" y="55"/>
                    <a:pt x="35" y="55"/>
                    <a:pt x="35" y="55"/>
                  </a:cubicBezTo>
                  <a:moveTo>
                    <a:pt x="113" y="37"/>
                  </a:moveTo>
                  <a:cubicBezTo>
                    <a:pt x="94" y="35"/>
                    <a:pt x="94" y="35"/>
                    <a:pt x="94" y="35"/>
                  </a:cubicBezTo>
                  <a:cubicBezTo>
                    <a:pt x="94" y="20"/>
                    <a:pt x="94" y="20"/>
                    <a:pt x="94" y="20"/>
                  </a:cubicBezTo>
                  <a:cubicBezTo>
                    <a:pt x="115" y="22"/>
                    <a:pt x="115" y="22"/>
                    <a:pt x="115" y="22"/>
                  </a:cubicBezTo>
                  <a:cubicBezTo>
                    <a:pt x="113" y="37"/>
                    <a:pt x="113" y="37"/>
                    <a:pt x="113" y="37"/>
                  </a:cubicBezTo>
                  <a:moveTo>
                    <a:pt x="89" y="35"/>
                  </a:moveTo>
                  <a:cubicBezTo>
                    <a:pt x="67" y="33"/>
                    <a:pt x="67" y="33"/>
                    <a:pt x="67" y="33"/>
                  </a:cubicBezTo>
                  <a:cubicBezTo>
                    <a:pt x="67" y="17"/>
                    <a:pt x="67" y="17"/>
                    <a:pt x="67" y="17"/>
                  </a:cubicBezTo>
                  <a:cubicBezTo>
                    <a:pt x="89" y="19"/>
                    <a:pt x="89" y="19"/>
                    <a:pt x="89" y="19"/>
                  </a:cubicBezTo>
                  <a:cubicBezTo>
                    <a:pt x="89" y="35"/>
                    <a:pt x="89" y="35"/>
                    <a:pt x="89" y="35"/>
                  </a:cubicBezTo>
                  <a:moveTo>
                    <a:pt x="63" y="33"/>
                  </a:moveTo>
                  <a:cubicBezTo>
                    <a:pt x="40" y="31"/>
                    <a:pt x="40" y="31"/>
                    <a:pt x="40" y="31"/>
                  </a:cubicBezTo>
                  <a:cubicBezTo>
                    <a:pt x="40" y="15"/>
                    <a:pt x="40" y="15"/>
                    <a:pt x="40" y="15"/>
                  </a:cubicBezTo>
                  <a:cubicBezTo>
                    <a:pt x="63" y="17"/>
                    <a:pt x="63" y="17"/>
                    <a:pt x="63" y="17"/>
                  </a:cubicBezTo>
                  <a:cubicBezTo>
                    <a:pt x="63" y="33"/>
                    <a:pt x="63" y="33"/>
                    <a:pt x="63" y="33"/>
                  </a:cubicBezTo>
                  <a:moveTo>
                    <a:pt x="35" y="30"/>
                  </a:moveTo>
                  <a:cubicBezTo>
                    <a:pt x="17" y="29"/>
                    <a:pt x="17" y="29"/>
                    <a:pt x="17" y="29"/>
                  </a:cubicBezTo>
                  <a:cubicBezTo>
                    <a:pt x="11" y="12"/>
                    <a:pt x="11" y="12"/>
                    <a:pt x="11" y="12"/>
                  </a:cubicBezTo>
                  <a:cubicBezTo>
                    <a:pt x="35" y="15"/>
                    <a:pt x="35" y="15"/>
                    <a:pt x="35" y="15"/>
                  </a:cubicBezTo>
                  <a:cubicBezTo>
                    <a:pt x="35" y="30"/>
                    <a:pt x="35" y="30"/>
                    <a:pt x="35" y="30"/>
                  </a:cubicBezTo>
                  <a:moveTo>
                    <a:pt x="144" y="0"/>
                  </a:moveTo>
                  <a:cubicBezTo>
                    <a:pt x="144" y="0"/>
                    <a:pt x="143" y="0"/>
                    <a:pt x="142" y="0"/>
                  </a:cubicBezTo>
                  <a:cubicBezTo>
                    <a:pt x="142" y="0"/>
                    <a:pt x="142" y="0"/>
                    <a:pt x="142" y="0"/>
                  </a:cubicBezTo>
                  <a:cubicBezTo>
                    <a:pt x="142" y="0"/>
                    <a:pt x="142" y="0"/>
                    <a:pt x="142" y="0"/>
                  </a:cubicBezTo>
                  <a:cubicBezTo>
                    <a:pt x="141" y="1"/>
                    <a:pt x="141" y="1"/>
                    <a:pt x="141" y="1"/>
                  </a:cubicBezTo>
                  <a:cubicBezTo>
                    <a:pt x="122" y="14"/>
                    <a:pt x="122" y="14"/>
                    <a:pt x="122" y="14"/>
                  </a:cubicBezTo>
                  <a:cubicBezTo>
                    <a:pt x="121" y="14"/>
                    <a:pt x="121" y="14"/>
                    <a:pt x="120" y="14"/>
                  </a:cubicBezTo>
                  <a:cubicBezTo>
                    <a:pt x="5" y="3"/>
                    <a:pt x="5" y="3"/>
                    <a:pt x="5" y="3"/>
                  </a:cubicBezTo>
                  <a:cubicBezTo>
                    <a:pt x="5" y="3"/>
                    <a:pt x="4" y="3"/>
                    <a:pt x="4" y="3"/>
                  </a:cubicBezTo>
                  <a:cubicBezTo>
                    <a:pt x="3" y="3"/>
                    <a:pt x="2" y="3"/>
                    <a:pt x="1" y="4"/>
                  </a:cubicBezTo>
                  <a:cubicBezTo>
                    <a:pt x="0" y="6"/>
                    <a:pt x="0" y="7"/>
                    <a:pt x="1" y="9"/>
                  </a:cubicBezTo>
                  <a:cubicBezTo>
                    <a:pt x="28" y="82"/>
                    <a:pt x="28" y="82"/>
                    <a:pt x="28" y="82"/>
                  </a:cubicBezTo>
                  <a:cubicBezTo>
                    <a:pt x="29" y="84"/>
                    <a:pt x="31" y="85"/>
                    <a:pt x="32" y="85"/>
                  </a:cubicBezTo>
                  <a:cubicBezTo>
                    <a:pt x="110" y="90"/>
                    <a:pt x="110" y="90"/>
                    <a:pt x="110" y="90"/>
                  </a:cubicBezTo>
                  <a:cubicBezTo>
                    <a:pt x="110" y="90"/>
                    <a:pt x="110" y="90"/>
                    <a:pt x="110" y="90"/>
                  </a:cubicBezTo>
                  <a:cubicBezTo>
                    <a:pt x="112" y="90"/>
                    <a:pt x="113" y="88"/>
                    <a:pt x="114" y="86"/>
                  </a:cubicBezTo>
                  <a:cubicBezTo>
                    <a:pt x="124" y="19"/>
                    <a:pt x="124" y="19"/>
                    <a:pt x="124" y="19"/>
                  </a:cubicBezTo>
                  <a:cubicBezTo>
                    <a:pt x="124" y="18"/>
                    <a:pt x="124" y="17"/>
                    <a:pt x="123" y="16"/>
                  </a:cubicBezTo>
                  <a:cubicBezTo>
                    <a:pt x="139" y="5"/>
                    <a:pt x="139" y="5"/>
                    <a:pt x="139" y="5"/>
                  </a:cubicBezTo>
                  <a:cubicBezTo>
                    <a:pt x="139" y="5"/>
                    <a:pt x="139" y="5"/>
                    <a:pt x="139" y="5"/>
                  </a:cubicBezTo>
                  <a:cubicBezTo>
                    <a:pt x="140" y="8"/>
                    <a:pt x="142" y="11"/>
                    <a:pt x="145" y="11"/>
                  </a:cubicBezTo>
                  <a:cubicBezTo>
                    <a:pt x="145" y="11"/>
                    <a:pt x="145" y="11"/>
                    <a:pt x="145" y="11"/>
                  </a:cubicBezTo>
                  <a:cubicBezTo>
                    <a:pt x="148" y="11"/>
                    <a:pt x="150" y="9"/>
                    <a:pt x="150" y="6"/>
                  </a:cubicBezTo>
                  <a:cubicBezTo>
                    <a:pt x="150" y="3"/>
                    <a:pt x="147" y="0"/>
                    <a:pt x="144" y="0"/>
                  </a:cubicBezTo>
                  <a:cubicBezTo>
                    <a:pt x="144" y="0"/>
                    <a:pt x="144" y="0"/>
                    <a:pt x="14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54" name="Freeform 10"/>
            <p:cNvSpPr>
              <a:spLocks noEditPoints="1" noChangeArrowheads="1"/>
            </p:cNvSpPr>
            <p:nvPr/>
          </p:nvSpPr>
          <p:spPr bwMode="auto">
            <a:xfrm>
              <a:off x="3635375" y="1689100"/>
              <a:ext cx="106363" cy="120650"/>
            </a:xfrm>
            <a:custGeom>
              <a:avLst/>
              <a:gdLst>
                <a:gd name="T0" fmla="*/ 202021324 w 28"/>
                <a:gd name="T1" fmla="*/ 355382116 h 32"/>
                <a:gd name="T2" fmla="*/ 202021324 w 28"/>
                <a:gd name="T3" fmla="*/ 355382116 h 32"/>
                <a:gd name="T4" fmla="*/ 86579482 w 28"/>
                <a:gd name="T5" fmla="*/ 213230023 h 32"/>
                <a:gd name="T6" fmla="*/ 202021324 w 28"/>
                <a:gd name="T7" fmla="*/ 99506088 h 32"/>
                <a:gd name="T8" fmla="*/ 202021324 w 28"/>
                <a:gd name="T9" fmla="*/ 99506088 h 32"/>
                <a:gd name="T10" fmla="*/ 317459367 w 28"/>
                <a:gd name="T11" fmla="*/ 227444102 h 32"/>
                <a:gd name="T12" fmla="*/ 202021324 w 28"/>
                <a:gd name="T13" fmla="*/ 355382116 h 32"/>
                <a:gd name="T14" fmla="*/ 187590144 w 28"/>
                <a:gd name="T15" fmla="*/ 0 h 32"/>
                <a:gd name="T16" fmla="*/ 0 w 28"/>
                <a:gd name="T17" fmla="*/ 213230023 h 32"/>
                <a:gd name="T18" fmla="*/ 202021324 w 28"/>
                <a:gd name="T19" fmla="*/ 454888203 h 32"/>
                <a:gd name="T20" fmla="*/ 216448705 w 28"/>
                <a:gd name="T21" fmla="*/ 454888203 h 32"/>
                <a:gd name="T22" fmla="*/ 404038849 w 28"/>
                <a:gd name="T23" fmla="*/ 241658180 h 32"/>
                <a:gd name="T24" fmla="*/ 202021324 w 28"/>
                <a:gd name="T25" fmla="*/ 0 h 32"/>
                <a:gd name="T26" fmla="*/ 187590144 w 28"/>
                <a:gd name="T27" fmla="*/ 0 h 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8"/>
                <a:gd name="T43" fmla="*/ 0 h 32"/>
                <a:gd name="T44" fmla="*/ 28 w 28"/>
                <a:gd name="T45" fmla="*/ 32 h 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8" h="32">
                  <a:moveTo>
                    <a:pt x="14" y="25"/>
                  </a:moveTo>
                  <a:cubicBezTo>
                    <a:pt x="14" y="25"/>
                    <a:pt x="14" y="25"/>
                    <a:pt x="14" y="25"/>
                  </a:cubicBezTo>
                  <a:cubicBezTo>
                    <a:pt x="9" y="25"/>
                    <a:pt x="6" y="21"/>
                    <a:pt x="6" y="15"/>
                  </a:cubicBezTo>
                  <a:cubicBezTo>
                    <a:pt x="6" y="10"/>
                    <a:pt x="9" y="7"/>
                    <a:pt x="14" y="7"/>
                  </a:cubicBezTo>
                  <a:cubicBezTo>
                    <a:pt x="14" y="7"/>
                    <a:pt x="14" y="7"/>
                    <a:pt x="14" y="7"/>
                  </a:cubicBezTo>
                  <a:cubicBezTo>
                    <a:pt x="19" y="7"/>
                    <a:pt x="22" y="11"/>
                    <a:pt x="22" y="16"/>
                  </a:cubicBezTo>
                  <a:cubicBezTo>
                    <a:pt x="22" y="21"/>
                    <a:pt x="19" y="25"/>
                    <a:pt x="14" y="25"/>
                  </a:cubicBezTo>
                  <a:moveTo>
                    <a:pt x="13" y="0"/>
                  </a:moveTo>
                  <a:cubicBezTo>
                    <a:pt x="6" y="0"/>
                    <a:pt x="0" y="7"/>
                    <a:pt x="0" y="15"/>
                  </a:cubicBezTo>
                  <a:cubicBezTo>
                    <a:pt x="0" y="24"/>
                    <a:pt x="6" y="31"/>
                    <a:pt x="14" y="32"/>
                  </a:cubicBezTo>
                  <a:cubicBezTo>
                    <a:pt x="14" y="32"/>
                    <a:pt x="14" y="32"/>
                    <a:pt x="15" y="32"/>
                  </a:cubicBezTo>
                  <a:cubicBezTo>
                    <a:pt x="22" y="32"/>
                    <a:pt x="28" y="25"/>
                    <a:pt x="28" y="17"/>
                  </a:cubicBezTo>
                  <a:cubicBezTo>
                    <a:pt x="28" y="8"/>
                    <a:pt x="22" y="1"/>
                    <a:pt x="14" y="0"/>
                  </a:cubicBezTo>
                  <a:cubicBezTo>
                    <a:pt x="14" y="0"/>
                    <a:pt x="13" y="0"/>
                    <a:pt x="1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55" name="Freeform 11"/>
            <p:cNvSpPr>
              <a:spLocks noEditPoints="1" noChangeArrowheads="1"/>
            </p:cNvSpPr>
            <p:nvPr/>
          </p:nvSpPr>
          <p:spPr bwMode="auto">
            <a:xfrm>
              <a:off x="2411413" y="774700"/>
              <a:ext cx="630238" cy="658813"/>
            </a:xfrm>
            <a:custGeom>
              <a:avLst/>
              <a:gdLst>
                <a:gd name="T0" fmla="*/ 1027336708 w 168"/>
                <a:gd name="T1" fmla="*/ 1714878945 h 175"/>
                <a:gd name="T2" fmla="*/ 830316057 w 168"/>
                <a:gd name="T3" fmla="*/ 1403083458 h 175"/>
                <a:gd name="T4" fmla="*/ 1168071105 w 168"/>
                <a:gd name="T5" fmla="*/ 708626792 h 175"/>
                <a:gd name="T6" fmla="*/ 1336948629 w 168"/>
                <a:gd name="T7" fmla="*/ 793662609 h 175"/>
                <a:gd name="T8" fmla="*/ 1322873313 w 168"/>
                <a:gd name="T9" fmla="*/ 1403083458 h 175"/>
                <a:gd name="T10" fmla="*/ 1055483588 w 168"/>
                <a:gd name="T11" fmla="*/ 1729052836 h 175"/>
                <a:gd name="T12" fmla="*/ 351826612 w 168"/>
                <a:gd name="T13" fmla="*/ 255107452 h 175"/>
                <a:gd name="T14" fmla="*/ 379973491 w 168"/>
                <a:gd name="T15" fmla="*/ 2069192341 h 175"/>
                <a:gd name="T16" fmla="*/ 1407313951 w 168"/>
                <a:gd name="T17" fmla="*/ 2147483647 h 175"/>
                <a:gd name="T18" fmla="*/ 2147483647 w 168"/>
                <a:gd name="T19" fmla="*/ 2097540123 h 175"/>
                <a:gd name="T20" fmla="*/ 2147483647 w 168"/>
                <a:gd name="T21" fmla="*/ 2069192341 h 175"/>
                <a:gd name="T22" fmla="*/ 2026530289 w 168"/>
                <a:gd name="T23" fmla="*/ 2040848324 h 175"/>
                <a:gd name="T24" fmla="*/ 1393238636 w 168"/>
                <a:gd name="T25" fmla="*/ 2147483647 h 175"/>
                <a:gd name="T26" fmla="*/ 576997895 w 168"/>
                <a:gd name="T27" fmla="*/ 1899124471 h 175"/>
                <a:gd name="T28" fmla="*/ 576997895 w 168"/>
                <a:gd name="T29" fmla="*/ 453523105 h 175"/>
                <a:gd name="T30" fmla="*/ 1308801750 w 168"/>
                <a:gd name="T31" fmla="*/ 269277579 h 175"/>
                <a:gd name="T32" fmla="*/ 2110970927 w 168"/>
                <a:gd name="T33" fmla="*/ 1147976006 h 175"/>
                <a:gd name="T34" fmla="*/ 1857652765 w 168"/>
                <a:gd name="T35" fmla="*/ 1700705054 h 175"/>
                <a:gd name="T36" fmla="*/ 1674703677 w 168"/>
                <a:gd name="T37" fmla="*/ 1757396854 h 175"/>
                <a:gd name="T38" fmla="*/ 1646556798 w 168"/>
                <a:gd name="T39" fmla="*/ 1672361036 h 175"/>
                <a:gd name="T40" fmla="*/ 1843581201 w 168"/>
                <a:gd name="T41" fmla="*/ 581073066 h 175"/>
                <a:gd name="T42" fmla="*/ 1519897717 w 168"/>
                <a:gd name="T43" fmla="*/ 538558922 h 175"/>
                <a:gd name="T44" fmla="*/ 1505826153 w 168"/>
                <a:gd name="T45" fmla="*/ 552729048 h 175"/>
                <a:gd name="T46" fmla="*/ 1365091757 w 168"/>
                <a:gd name="T47" fmla="*/ 524385031 h 175"/>
                <a:gd name="T48" fmla="*/ 1083630467 w 168"/>
                <a:gd name="T49" fmla="*/ 439349213 h 175"/>
                <a:gd name="T50" fmla="*/ 450338814 w 168"/>
                <a:gd name="T51" fmla="*/ 1289703623 h 175"/>
                <a:gd name="T52" fmla="*/ 999193581 w 168"/>
                <a:gd name="T53" fmla="*/ 1969986397 h 175"/>
                <a:gd name="T54" fmla="*/ 1182142669 w 168"/>
                <a:gd name="T55" fmla="*/ 1941638615 h 175"/>
                <a:gd name="T56" fmla="*/ 1590263039 w 168"/>
                <a:gd name="T57" fmla="*/ 2026674432 h 175"/>
                <a:gd name="T58" fmla="*/ 2110970927 w 168"/>
                <a:gd name="T59" fmla="*/ 1828258780 h 175"/>
                <a:gd name="T60" fmla="*/ 2147483647 w 168"/>
                <a:gd name="T61" fmla="*/ 623590975 h 175"/>
                <a:gd name="T62" fmla="*/ 1294726434 w 168"/>
                <a:gd name="T63" fmla="*/ 14173891 h 17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8"/>
                <a:gd name="T97" fmla="*/ 0 h 175"/>
                <a:gd name="T98" fmla="*/ 168 w 168"/>
                <a:gd name="T99" fmla="*/ 175 h 17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8" h="175">
                  <a:moveTo>
                    <a:pt x="75" y="122"/>
                  </a:moveTo>
                  <a:cubicBezTo>
                    <a:pt x="75" y="122"/>
                    <a:pt x="74" y="122"/>
                    <a:pt x="73" y="121"/>
                  </a:cubicBezTo>
                  <a:cubicBezTo>
                    <a:pt x="69" y="121"/>
                    <a:pt x="66" y="119"/>
                    <a:pt x="63" y="115"/>
                  </a:cubicBezTo>
                  <a:cubicBezTo>
                    <a:pt x="60" y="110"/>
                    <a:pt x="59" y="105"/>
                    <a:pt x="59" y="99"/>
                  </a:cubicBezTo>
                  <a:cubicBezTo>
                    <a:pt x="59" y="86"/>
                    <a:pt x="61" y="74"/>
                    <a:pt x="66" y="64"/>
                  </a:cubicBezTo>
                  <a:cubicBezTo>
                    <a:pt x="70" y="55"/>
                    <a:pt x="76" y="50"/>
                    <a:pt x="83" y="50"/>
                  </a:cubicBezTo>
                  <a:cubicBezTo>
                    <a:pt x="84" y="50"/>
                    <a:pt x="84" y="50"/>
                    <a:pt x="85" y="50"/>
                  </a:cubicBezTo>
                  <a:cubicBezTo>
                    <a:pt x="89" y="51"/>
                    <a:pt x="93" y="53"/>
                    <a:pt x="95" y="56"/>
                  </a:cubicBezTo>
                  <a:cubicBezTo>
                    <a:pt x="98" y="60"/>
                    <a:pt x="99" y="65"/>
                    <a:pt x="99" y="70"/>
                  </a:cubicBezTo>
                  <a:cubicBezTo>
                    <a:pt x="99" y="79"/>
                    <a:pt x="97" y="89"/>
                    <a:pt x="94" y="99"/>
                  </a:cubicBezTo>
                  <a:cubicBezTo>
                    <a:pt x="91" y="109"/>
                    <a:pt x="88" y="115"/>
                    <a:pt x="85" y="118"/>
                  </a:cubicBezTo>
                  <a:cubicBezTo>
                    <a:pt x="82" y="120"/>
                    <a:pt x="79" y="122"/>
                    <a:pt x="75" y="122"/>
                  </a:cubicBezTo>
                  <a:moveTo>
                    <a:pt x="75" y="0"/>
                  </a:moveTo>
                  <a:cubicBezTo>
                    <a:pt x="55" y="0"/>
                    <a:pt x="38" y="6"/>
                    <a:pt x="25" y="18"/>
                  </a:cubicBezTo>
                  <a:cubicBezTo>
                    <a:pt x="9" y="34"/>
                    <a:pt x="0" y="55"/>
                    <a:pt x="0" y="81"/>
                  </a:cubicBezTo>
                  <a:cubicBezTo>
                    <a:pt x="0" y="107"/>
                    <a:pt x="9" y="129"/>
                    <a:pt x="27" y="146"/>
                  </a:cubicBezTo>
                  <a:cubicBezTo>
                    <a:pt x="45" y="163"/>
                    <a:pt x="66" y="173"/>
                    <a:pt x="91" y="175"/>
                  </a:cubicBezTo>
                  <a:cubicBezTo>
                    <a:pt x="94" y="175"/>
                    <a:pt x="97" y="175"/>
                    <a:pt x="100" y="175"/>
                  </a:cubicBezTo>
                  <a:cubicBezTo>
                    <a:pt x="112" y="175"/>
                    <a:pt x="123" y="174"/>
                    <a:pt x="134" y="170"/>
                  </a:cubicBezTo>
                  <a:cubicBezTo>
                    <a:pt x="147" y="166"/>
                    <a:pt x="159" y="158"/>
                    <a:pt x="168" y="148"/>
                  </a:cubicBezTo>
                  <a:cubicBezTo>
                    <a:pt x="168" y="148"/>
                    <a:pt x="168" y="147"/>
                    <a:pt x="168" y="147"/>
                  </a:cubicBezTo>
                  <a:cubicBezTo>
                    <a:pt x="168" y="146"/>
                    <a:pt x="167" y="146"/>
                    <a:pt x="166" y="146"/>
                  </a:cubicBezTo>
                  <a:cubicBezTo>
                    <a:pt x="145" y="144"/>
                    <a:pt x="145" y="144"/>
                    <a:pt x="145" y="144"/>
                  </a:cubicBezTo>
                  <a:cubicBezTo>
                    <a:pt x="144" y="144"/>
                    <a:pt x="144" y="144"/>
                    <a:pt x="144" y="144"/>
                  </a:cubicBezTo>
                  <a:cubicBezTo>
                    <a:pt x="136" y="149"/>
                    <a:pt x="128" y="153"/>
                    <a:pt x="119" y="155"/>
                  </a:cubicBezTo>
                  <a:cubicBezTo>
                    <a:pt x="113" y="157"/>
                    <a:pt x="106" y="158"/>
                    <a:pt x="99" y="158"/>
                  </a:cubicBezTo>
                  <a:cubicBezTo>
                    <a:pt x="97" y="158"/>
                    <a:pt x="94" y="157"/>
                    <a:pt x="91" y="157"/>
                  </a:cubicBezTo>
                  <a:cubicBezTo>
                    <a:pt x="71" y="155"/>
                    <a:pt x="54" y="148"/>
                    <a:pt x="41" y="134"/>
                  </a:cubicBezTo>
                  <a:cubicBezTo>
                    <a:pt x="27" y="121"/>
                    <a:pt x="21" y="103"/>
                    <a:pt x="21" y="82"/>
                  </a:cubicBezTo>
                  <a:cubicBezTo>
                    <a:pt x="21" y="60"/>
                    <a:pt x="28" y="43"/>
                    <a:pt x="41" y="32"/>
                  </a:cubicBezTo>
                  <a:cubicBezTo>
                    <a:pt x="52" y="23"/>
                    <a:pt x="65" y="18"/>
                    <a:pt x="81" y="18"/>
                  </a:cubicBezTo>
                  <a:cubicBezTo>
                    <a:pt x="85" y="18"/>
                    <a:pt x="89" y="19"/>
                    <a:pt x="93" y="19"/>
                  </a:cubicBezTo>
                  <a:cubicBezTo>
                    <a:pt x="110" y="22"/>
                    <a:pt x="124" y="29"/>
                    <a:pt x="135" y="40"/>
                  </a:cubicBezTo>
                  <a:cubicBezTo>
                    <a:pt x="145" y="51"/>
                    <a:pt x="150" y="65"/>
                    <a:pt x="150" y="81"/>
                  </a:cubicBezTo>
                  <a:cubicBezTo>
                    <a:pt x="150" y="90"/>
                    <a:pt x="148" y="98"/>
                    <a:pt x="145" y="105"/>
                  </a:cubicBezTo>
                  <a:cubicBezTo>
                    <a:pt x="141" y="112"/>
                    <a:pt x="137" y="117"/>
                    <a:pt x="132" y="120"/>
                  </a:cubicBezTo>
                  <a:cubicBezTo>
                    <a:pt x="128" y="122"/>
                    <a:pt x="124" y="124"/>
                    <a:pt x="121" y="124"/>
                  </a:cubicBezTo>
                  <a:cubicBezTo>
                    <a:pt x="120" y="124"/>
                    <a:pt x="120" y="124"/>
                    <a:pt x="119" y="124"/>
                  </a:cubicBezTo>
                  <a:cubicBezTo>
                    <a:pt x="117" y="123"/>
                    <a:pt x="117" y="123"/>
                    <a:pt x="117" y="121"/>
                  </a:cubicBezTo>
                  <a:cubicBezTo>
                    <a:pt x="117" y="121"/>
                    <a:pt x="117" y="120"/>
                    <a:pt x="117" y="118"/>
                  </a:cubicBezTo>
                  <a:cubicBezTo>
                    <a:pt x="131" y="42"/>
                    <a:pt x="131" y="42"/>
                    <a:pt x="131" y="42"/>
                  </a:cubicBezTo>
                  <a:cubicBezTo>
                    <a:pt x="131" y="42"/>
                    <a:pt x="131" y="41"/>
                    <a:pt x="131" y="41"/>
                  </a:cubicBezTo>
                  <a:cubicBezTo>
                    <a:pt x="130" y="41"/>
                    <a:pt x="130" y="40"/>
                    <a:pt x="129" y="40"/>
                  </a:cubicBezTo>
                  <a:cubicBezTo>
                    <a:pt x="108" y="38"/>
                    <a:pt x="108" y="38"/>
                    <a:pt x="108" y="38"/>
                  </a:cubicBezTo>
                  <a:cubicBezTo>
                    <a:pt x="108" y="38"/>
                    <a:pt x="108" y="38"/>
                    <a:pt x="108" y="38"/>
                  </a:cubicBezTo>
                  <a:cubicBezTo>
                    <a:pt x="108" y="38"/>
                    <a:pt x="107" y="38"/>
                    <a:pt x="107" y="39"/>
                  </a:cubicBezTo>
                  <a:cubicBezTo>
                    <a:pt x="106" y="46"/>
                    <a:pt x="106" y="46"/>
                    <a:pt x="106" y="46"/>
                  </a:cubicBezTo>
                  <a:cubicBezTo>
                    <a:pt x="103" y="42"/>
                    <a:pt x="100" y="39"/>
                    <a:pt x="97" y="37"/>
                  </a:cubicBezTo>
                  <a:cubicBezTo>
                    <a:pt x="92" y="34"/>
                    <a:pt x="87" y="32"/>
                    <a:pt x="82" y="31"/>
                  </a:cubicBezTo>
                  <a:cubicBezTo>
                    <a:pt x="80" y="31"/>
                    <a:pt x="78" y="31"/>
                    <a:pt x="77" y="31"/>
                  </a:cubicBezTo>
                  <a:cubicBezTo>
                    <a:pt x="65" y="31"/>
                    <a:pt x="55" y="36"/>
                    <a:pt x="47" y="47"/>
                  </a:cubicBezTo>
                  <a:cubicBezTo>
                    <a:pt x="37" y="59"/>
                    <a:pt x="32" y="74"/>
                    <a:pt x="32" y="91"/>
                  </a:cubicBezTo>
                  <a:cubicBezTo>
                    <a:pt x="32" y="104"/>
                    <a:pt x="36" y="115"/>
                    <a:pt x="43" y="124"/>
                  </a:cubicBezTo>
                  <a:cubicBezTo>
                    <a:pt x="50" y="133"/>
                    <a:pt x="59" y="138"/>
                    <a:pt x="71" y="139"/>
                  </a:cubicBezTo>
                  <a:cubicBezTo>
                    <a:pt x="72" y="139"/>
                    <a:pt x="73" y="139"/>
                    <a:pt x="75" y="139"/>
                  </a:cubicBezTo>
                  <a:cubicBezTo>
                    <a:pt x="78" y="139"/>
                    <a:pt x="81" y="138"/>
                    <a:pt x="84" y="137"/>
                  </a:cubicBezTo>
                  <a:cubicBezTo>
                    <a:pt x="88" y="136"/>
                    <a:pt x="91" y="134"/>
                    <a:pt x="96" y="131"/>
                  </a:cubicBezTo>
                  <a:cubicBezTo>
                    <a:pt x="98" y="138"/>
                    <a:pt x="104" y="142"/>
                    <a:pt x="113" y="143"/>
                  </a:cubicBezTo>
                  <a:cubicBezTo>
                    <a:pt x="114" y="143"/>
                    <a:pt x="116" y="143"/>
                    <a:pt x="117" y="143"/>
                  </a:cubicBezTo>
                  <a:cubicBezTo>
                    <a:pt x="128" y="143"/>
                    <a:pt x="139" y="138"/>
                    <a:pt x="150" y="129"/>
                  </a:cubicBezTo>
                  <a:cubicBezTo>
                    <a:pt x="162" y="118"/>
                    <a:pt x="168" y="103"/>
                    <a:pt x="168" y="83"/>
                  </a:cubicBezTo>
                  <a:cubicBezTo>
                    <a:pt x="168" y="68"/>
                    <a:pt x="165" y="55"/>
                    <a:pt x="158" y="44"/>
                  </a:cubicBezTo>
                  <a:cubicBezTo>
                    <a:pt x="151" y="32"/>
                    <a:pt x="143" y="23"/>
                    <a:pt x="133" y="16"/>
                  </a:cubicBezTo>
                  <a:cubicBezTo>
                    <a:pt x="122" y="9"/>
                    <a:pt x="109" y="4"/>
                    <a:pt x="92" y="1"/>
                  </a:cubicBezTo>
                  <a:cubicBezTo>
                    <a:pt x="86" y="1"/>
                    <a:pt x="81" y="0"/>
                    <a:pt x="7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56" name="Freeform 12"/>
            <p:cNvSpPr>
              <a:spLocks noChangeArrowheads="1"/>
            </p:cNvSpPr>
            <p:nvPr/>
          </p:nvSpPr>
          <p:spPr bwMode="auto">
            <a:xfrm>
              <a:off x="3887788" y="2436813"/>
              <a:ext cx="574675" cy="771525"/>
            </a:xfrm>
            <a:custGeom>
              <a:avLst/>
              <a:gdLst>
                <a:gd name="T0" fmla="*/ 2147483647 w 153"/>
                <a:gd name="T1" fmla="*/ 0 h 205"/>
                <a:gd name="T2" fmla="*/ 790042907 w 153"/>
                <a:gd name="T3" fmla="*/ 566566561 h 205"/>
                <a:gd name="T4" fmla="*/ 790042907 w 153"/>
                <a:gd name="T5" fmla="*/ 2147483647 h 205"/>
                <a:gd name="T6" fmla="*/ 578423534 w 153"/>
                <a:gd name="T7" fmla="*/ 2147483647 h 205"/>
                <a:gd name="T8" fmla="*/ 550208118 w 153"/>
                <a:gd name="T9" fmla="*/ 2147483647 h 205"/>
                <a:gd name="T10" fmla="*/ 225727082 w 153"/>
                <a:gd name="T11" fmla="*/ 2147483647 h 205"/>
                <a:gd name="T12" fmla="*/ 0 w 153"/>
                <a:gd name="T13" fmla="*/ 2147483647 h 205"/>
                <a:gd name="T14" fmla="*/ 155188542 w 153"/>
                <a:gd name="T15" fmla="*/ 2147483647 h 205"/>
                <a:gd name="T16" fmla="*/ 409127283 w 153"/>
                <a:gd name="T17" fmla="*/ 2147483647 h 205"/>
                <a:gd name="T18" fmla="*/ 423234991 w 153"/>
                <a:gd name="T19" fmla="*/ 2147483647 h 205"/>
                <a:gd name="T20" fmla="*/ 761823736 w 153"/>
                <a:gd name="T21" fmla="*/ 2147483647 h 205"/>
                <a:gd name="T22" fmla="*/ 959335401 w 153"/>
                <a:gd name="T23" fmla="*/ 2147483647 h 205"/>
                <a:gd name="T24" fmla="*/ 959335401 w 153"/>
                <a:gd name="T25" fmla="*/ 1147299074 h 205"/>
                <a:gd name="T26" fmla="*/ 2003317050 w 153"/>
                <a:gd name="T27" fmla="*/ 694045072 h 205"/>
                <a:gd name="T28" fmla="*/ 2003317050 w 153"/>
                <a:gd name="T29" fmla="*/ 1614719027 h 205"/>
                <a:gd name="T30" fmla="*/ 1791701432 w 153"/>
                <a:gd name="T31" fmla="*/ 1558062747 h 205"/>
                <a:gd name="T32" fmla="*/ 1749378309 w 153"/>
                <a:gd name="T33" fmla="*/ 1558062747 h 205"/>
                <a:gd name="T34" fmla="*/ 1467220396 w 153"/>
                <a:gd name="T35" fmla="*/ 1614719027 h 205"/>
                <a:gd name="T36" fmla="*/ 1255601022 w 153"/>
                <a:gd name="T37" fmla="*/ 1898004190 h 205"/>
                <a:gd name="T38" fmla="*/ 1396681857 w 153"/>
                <a:gd name="T39" fmla="*/ 2138795260 h 205"/>
                <a:gd name="T40" fmla="*/ 1636512890 w 153"/>
                <a:gd name="T41" fmla="*/ 2147483647 h 205"/>
                <a:gd name="T42" fmla="*/ 1664728306 w 153"/>
                <a:gd name="T43" fmla="*/ 2147483647 h 205"/>
                <a:gd name="T44" fmla="*/ 1975101634 w 153"/>
                <a:gd name="T45" fmla="*/ 2110467120 h 205"/>
                <a:gd name="T46" fmla="*/ 2147483647 w 153"/>
                <a:gd name="T47" fmla="*/ 1798853818 h 205"/>
                <a:gd name="T48" fmla="*/ 2147483647 w 153"/>
                <a:gd name="T49" fmla="*/ 0 h 20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3"/>
                <a:gd name="T76" fmla="*/ 0 h 205"/>
                <a:gd name="T77" fmla="*/ 153 w 153"/>
                <a:gd name="T78" fmla="*/ 205 h 20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3" h="205">
                  <a:moveTo>
                    <a:pt x="153" y="0"/>
                  </a:moveTo>
                  <a:cubicBezTo>
                    <a:pt x="56" y="40"/>
                    <a:pt x="56" y="40"/>
                    <a:pt x="56" y="40"/>
                  </a:cubicBezTo>
                  <a:cubicBezTo>
                    <a:pt x="56" y="161"/>
                    <a:pt x="56" y="161"/>
                    <a:pt x="56" y="161"/>
                  </a:cubicBezTo>
                  <a:cubicBezTo>
                    <a:pt x="52" y="158"/>
                    <a:pt x="47" y="157"/>
                    <a:pt x="41" y="157"/>
                  </a:cubicBezTo>
                  <a:cubicBezTo>
                    <a:pt x="40" y="157"/>
                    <a:pt x="39" y="157"/>
                    <a:pt x="39" y="157"/>
                  </a:cubicBezTo>
                  <a:cubicBezTo>
                    <a:pt x="31" y="157"/>
                    <a:pt x="23" y="159"/>
                    <a:pt x="16" y="162"/>
                  </a:cubicBezTo>
                  <a:cubicBezTo>
                    <a:pt x="5" y="167"/>
                    <a:pt x="0" y="174"/>
                    <a:pt x="0" y="183"/>
                  </a:cubicBezTo>
                  <a:cubicBezTo>
                    <a:pt x="0" y="190"/>
                    <a:pt x="4" y="196"/>
                    <a:pt x="11" y="200"/>
                  </a:cubicBezTo>
                  <a:cubicBezTo>
                    <a:pt x="16" y="203"/>
                    <a:pt x="22" y="204"/>
                    <a:pt x="29" y="205"/>
                  </a:cubicBezTo>
                  <a:cubicBezTo>
                    <a:pt x="30" y="205"/>
                    <a:pt x="30" y="205"/>
                    <a:pt x="30" y="205"/>
                  </a:cubicBezTo>
                  <a:cubicBezTo>
                    <a:pt x="38" y="205"/>
                    <a:pt x="46" y="202"/>
                    <a:pt x="54" y="197"/>
                  </a:cubicBezTo>
                  <a:cubicBezTo>
                    <a:pt x="63" y="191"/>
                    <a:pt x="68" y="183"/>
                    <a:pt x="68" y="174"/>
                  </a:cubicBezTo>
                  <a:cubicBezTo>
                    <a:pt x="68" y="81"/>
                    <a:pt x="68" y="81"/>
                    <a:pt x="68" y="81"/>
                  </a:cubicBezTo>
                  <a:cubicBezTo>
                    <a:pt x="142" y="49"/>
                    <a:pt x="142" y="49"/>
                    <a:pt x="142" y="49"/>
                  </a:cubicBezTo>
                  <a:cubicBezTo>
                    <a:pt x="142" y="114"/>
                    <a:pt x="142" y="114"/>
                    <a:pt x="142" y="114"/>
                  </a:cubicBezTo>
                  <a:cubicBezTo>
                    <a:pt x="138" y="112"/>
                    <a:pt x="133" y="110"/>
                    <a:pt x="127" y="110"/>
                  </a:cubicBezTo>
                  <a:cubicBezTo>
                    <a:pt x="126" y="110"/>
                    <a:pt x="125" y="110"/>
                    <a:pt x="124" y="110"/>
                  </a:cubicBezTo>
                  <a:cubicBezTo>
                    <a:pt x="117" y="110"/>
                    <a:pt x="110" y="111"/>
                    <a:pt x="104" y="114"/>
                  </a:cubicBezTo>
                  <a:cubicBezTo>
                    <a:pt x="94" y="119"/>
                    <a:pt x="89" y="126"/>
                    <a:pt x="89" y="134"/>
                  </a:cubicBezTo>
                  <a:cubicBezTo>
                    <a:pt x="89" y="141"/>
                    <a:pt x="92" y="147"/>
                    <a:pt x="99" y="151"/>
                  </a:cubicBezTo>
                  <a:cubicBezTo>
                    <a:pt x="104" y="154"/>
                    <a:pt x="110" y="155"/>
                    <a:pt x="116" y="156"/>
                  </a:cubicBezTo>
                  <a:cubicBezTo>
                    <a:pt x="117" y="156"/>
                    <a:pt x="117" y="156"/>
                    <a:pt x="118" y="156"/>
                  </a:cubicBezTo>
                  <a:cubicBezTo>
                    <a:pt x="125" y="156"/>
                    <a:pt x="133" y="153"/>
                    <a:pt x="140" y="149"/>
                  </a:cubicBezTo>
                  <a:cubicBezTo>
                    <a:pt x="148" y="143"/>
                    <a:pt x="153" y="136"/>
                    <a:pt x="153" y="127"/>
                  </a:cubicBezTo>
                  <a:cubicBezTo>
                    <a:pt x="153" y="0"/>
                    <a:pt x="153" y="0"/>
                    <a:pt x="15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57" name="Freeform 13"/>
            <p:cNvSpPr>
              <a:spLocks noEditPoints="1" noChangeArrowheads="1"/>
            </p:cNvSpPr>
            <p:nvPr/>
          </p:nvSpPr>
          <p:spPr bwMode="auto">
            <a:xfrm>
              <a:off x="4459288" y="2908300"/>
              <a:ext cx="300038" cy="374650"/>
            </a:xfrm>
            <a:custGeom>
              <a:avLst/>
              <a:gdLst>
                <a:gd name="T0" fmla="*/ 1125285018 w 80"/>
                <a:gd name="T1" fmla="*/ 645668064 h 100"/>
                <a:gd name="T2" fmla="*/ 1040888079 w 80"/>
                <a:gd name="T3" fmla="*/ 926393309 h 100"/>
                <a:gd name="T4" fmla="*/ 815833326 w 80"/>
                <a:gd name="T5" fmla="*/ 1249229214 h 100"/>
                <a:gd name="T6" fmla="*/ 576706790 w 80"/>
                <a:gd name="T7" fmla="*/ 1403626225 h 100"/>
                <a:gd name="T8" fmla="*/ 548578228 w 80"/>
                <a:gd name="T9" fmla="*/ 1403626225 h 100"/>
                <a:gd name="T10" fmla="*/ 337584005 w 80"/>
                <a:gd name="T11" fmla="*/ 1305374263 h 100"/>
                <a:gd name="T12" fmla="*/ 98461220 w 80"/>
                <a:gd name="T13" fmla="*/ 1024649018 h 100"/>
                <a:gd name="T14" fmla="*/ 0 w 80"/>
                <a:gd name="T15" fmla="*/ 757958162 h 100"/>
                <a:gd name="T16" fmla="*/ 0 w 80"/>
                <a:gd name="T17" fmla="*/ 757958162 h 100"/>
                <a:gd name="T18" fmla="*/ 520445915 w 80"/>
                <a:gd name="T19" fmla="*/ 1403626225 h 100"/>
                <a:gd name="T20" fmla="*/ 576706790 w 80"/>
                <a:gd name="T21" fmla="*/ 1403626225 h 100"/>
                <a:gd name="T22" fmla="*/ 1125285018 w 80"/>
                <a:gd name="T23" fmla="*/ 645668064 h 100"/>
                <a:gd name="T24" fmla="*/ 1125285018 w 80"/>
                <a:gd name="T25" fmla="*/ 645668064 h 100"/>
                <a:gd name="T26" fmla="*/ 576706790 w 80"/>
                <a:gd name="T27" fmla="*/ 14038136 h 100"/>
                <a:gd name="T28" fmla="*/ 0 w 80"/>
                <a:gd name="T29" fmla="*/ 757958162 h 100"/>
                <a:gd name="T30" fmla="*/ 0 w 80"/>
                <a:gd name="T31" fmla="*/ 757958162 h 100"/>
                <a:gd name="T32" fmla="*/ 98461220 w 80"/>
                <a:gd name="T33" fmla="*/ 477232917 h 100"/>
                <a:gd name="T34" fmla="*/ 337584005 w 80"/>
                <a:gd name="T35" fmla="*/ 154400758 h 100"/>
                <a:gd name="T36" fmla="*/ 576706790 w 80"/>
                <a:gd name="T37" fmla="*/ 14038136 h 100"/>
                <a:gd name="T38" fmla="*/ 576706790 w 80"/>
                <a:gd name="T39" fmla="*/ 14038136 h 100"/>
                <a:gd name="T40" fmla="*/ 618907135 w 80"/>
                <a:gd name="T41" fmla="*/ 0 h 100"/>
                <a:gd name="T42" fmla="*/ 576706790 w 80"/>
                <a:gd name="T43" fmla="*/ 14038136 h 100"/>
                <a:gd name="T44" fmla="*/ 576706790 w 80"/>
                <a:gd name="T45" fmla="*/ 14038136 h 100"/>
                <a:gd name="T46" fmla="*/ 590774822 w 80"/>
                <a:gd name="T47" fmla="*/ 0 h 100"/>
                <a:gd name="T48" fmla="*/ 815833326 w 80"/>
                <a:gd name="T49" fmla="*/ 112290098 h 100"/>
                <a:gd name="T50" fmla="*/ 1040888079 w 80"/>
                <a:gd name="T51" fmla="*/ 393015343 h 100"/>
                <a:gd name="T52" fmla="*/ 1125285018 w 80"/>
                <a:gd name="T53" fmla="*/ 645668064 h 100"/>
                <a:gd name="T54" fmla="*/ 1125285018 w 80"/>
                <a:gd name="T55" fmla="*/ 645668064 h 100"/>
                <a:gd name="T56" fmla="*/ 618907135 w 80"/>
                <a:gd name="T57" fmla="*/ 0 h 1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0"/>
                <a:gd name="T88" fmla="*/ 0 h 100"/>
                <a:gd name="T89" fmla="*/ 80 w 80"/>
                <a:gd name="T90" fmla="*/ 100 h 1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0" h="100">
                  <a:moveTo>
                    <a:pt x="80" y="46"/>
                  </a:moveTo>
                  <a:cubicBezTo>
                    <a:pt x="80" y="53"/>
                    <a:pt x="78" y="60"/>
                    <a:pt x="74" y="66"/>
                  </a:cubicBezTo>
                  <a:cubicBezTo>
                    <a:pt x="71" y="75"/>
                    <a:pt x="65" y="83"/>
                    <a:pt x="58" y="89"/>
                  </a:cubicBezTo>
                  <a:cubicBezTo>
                    <a:pt x="53" y="95"/>
                    <a:pt x="47" y="99"/>
                    <a:pt x="41" y="100"/>
                  </a:cubicBezTo>
                  <a:cubicBezTo>
                    <a:pt x="40" y="100"/>
                    <a:pt x="40" y="100"/>
                    <a:pt x="39" y="100"/>
                  </a:cubicBezTo>
                  <a:cubicBezTo>
                    <a:pt x="33" y="100"/>
                    <a:pt x="28" y="97"/>
                    <a:pt x="24" y="93"/>
                  </a:cubicBezTo>
                  <a:cubicBezTo>
                    <a:pt x="16" y="89"/>
                    <a:pt x="10" y="82"/>
                    <a:pt x="7" y="73"/>
                  </a:cubicBezTo>
                  <a:cubicBezTo>
                    <a:pt x="3" y="68"/>
                    <a:pt x="0" y="62"/>
                    <a:pt x="0" y="54"/>
                  </a:cubicBezTo>
                  <a:cubicBezTo>
                    <a:pt x="0" y="54"/>
                    <a:pt x="0" y="54"/>
                    <a:pt x="0" y="54"/>
                  </a:cubicBezTo>
                  <a:cubicBezTo>
                    <a:pt x="0" y="80"/>
                    <a:pt x="17" y="100"/>
                    <a:pt x="37" y="100"/>
                  </a:cubicBezTo>
                  <a:cubicBezTo>
                    <a:pt x="38" y="100"/>
                    <a:pt x="40" y="100"/>
                    <a:pt x="41" y="100"/>
                  </a:cubicBezTo>
                  <a:cubicBezTo>
                    <a:pt x="63" y="97"/>
                    <a:pt x="80" y="73"/>
                    <a:pt x="80" y="46"/>
                  </a:cubicBezTo>
                  <a:cubicBezTo>
                    <a:pt x="80" y="46"/>
                    <a:pt x="80" y="46"/>
                    <a:pt x="80" y="46"/>
                  </a:cubicBezTo>
                  <a:moveTo>
                    <a:pt x="41" y="1"/>
                  </a:moveTo>
                  <a:cubicBezTo>
                    <a:pt x="19" y="2"/>
                    <a:pt x="0" y="26"/>
                    <a:pt x="0" y="54"/>
                  </a:cubicBezTo>
                  <a:cubicBezTo>
                    <a:pt x="0" y="54"/>
                    <a:pt x="0" y="54"/>
                    <a:pt x="0" y="54"/>
                  </a:cubicBezTo>
                  <a:cubicBezTo>
                    <a:pt x="0" y="47"/>
                    <a:pt x="3" y="40"/>
                    <a:pt x="7" y="34"/>
                  </a:cubicBezTo>
                  <a:cubicBezTo>
                    <a:pt x="10" y="24"/>
                    <a:pt x="16" y="16"/>
                    <a:pt x="24" y="11"/>
                  </a:cubicBezTo>
                  <a:cubicBezTo>
                    <a:pt x="29" y="5"/>
                    <a:pt x="35" y="1"/>
                    <a:pt x="41" y="1"/>
                  </a:cubicBezTo>
                  <a:cubicBezTo>
                    <a:pt x="41" y="1"/>
                    <a:pt x="41" y="1"/>
                    <a:pt x="41" y="1"/>
                  </a:cubicBezTo>
                  <a:moveTo>
                    <a:pt x="44" y="0"/>
                  </a:moveTo>
                  <a:cubicBezTo>
                    <a:pt x="43" y="0"/>
                    <a:pt x="42" y="0"/>
                    <a:pt x="41" y="1"/>
                  </a:cubicBezTo>
                  <a:cubicBezTo>
                    <a:pt x="41" y="1"/>
                    <a:pt x="41" y="1"/>
                    <a:pt x="41" y="1"/>
                  </a:cubicBezTo>
                  <a:cubicBezTo>
                    <a:pt x="41" y="0"/>
                    <a:pt x="42" y="0"/>
                    <a:pt x="42" y="0"/>
                  </a:cubicBezTo>
                  <a:cubicBezTo>
                    <a:pt x="48" y="0"/>
                    <a:pt x="54" y="3"/>
                    <a:pt x="58" y="8"/>
                  </a:cubicBezTo>
                  <a:cubicBezTo>
                    <a:pt x="65" y="12"/>
                    <a:pt x="71" y="19"/>
                    <a:pt x="74" y="28"/>
                  </a:cubicBezTo>
                  <a:cubicBezTo>
                    <a:pt x="78" y="33"/>
                    <a:pt x="80" y="39"/>
                    <a:pt x="80" y="46"/>
                  </a:cubicBezTo>
                  <a:cubicBezTo>
                    <a:pt x="80" y="46"/>
                    <a:pt x="80" y="46"/>
                    <a:pt x="80" y="46"/>
                  </a:cubicBezTo>
                  <a:cubicBezTo>
                    <a:pt x="80" y="20"/>
                    <a:pt x="64" y="0"/>
                    <a:pt x="4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58" name="Freeform 14"/>
            <p:cNvSpPr>
              <a:spLocks noEditPoints="1" noChangeArrowheads="1"/>
            </p:cNvSpPr>
            <p:nvPr/>
          </p:nvSpPr>
          <p:spPr bwMode="auto">
            <a:xfrm>
              <a:off x="4459288" y="2963863"/>
              <a:ext cx="300038" cy="266700"/>
            </a:xfrm>
            <a:custGeom>
              <a:avLst/>
              <a:gdLst>
                <a:gd name="T0" fmla="*/ 464181289 w 80"/>
                <a:gd name="T1" fmla="*/ 973593985 h 71"/>
                <a:gd name="T2" fmla="*/ 506377883 w 80"/>
                <a:gd name="T3" fmla="*/ 1001815352 h 71"/>
                <a:gd name="T4" fmla="*/ 562642509 w 80"/>
                <a:gd name="T5" fmla="*/ 945376373 h 71"/>
                <a:gd name="T6" fmla="*/ 450113257 w 80"/>
                <a:gd name="T7" fmla="*/ 945376373 h 71"/>
                <a:gd name="T8" fmla="*/ 590774822 w 80"/>
                <a:gd name="T9" fmla="*/ 945376373 h 71"/>
                <a:gd name="T10" fmla="*/ 689236042 w 80"/>
                <a:gd name="T11" fmla="*/ 973593985 h 71"/>
                <a:gd name="T12" fmla="*/ 703304074 w 80"/>
                <a:gd name="T13" fmla="*/ 917155006 h 71"/>
                <a:gd name="T14" fmla="*/ 295387411 w 80"/>
                <a:gd name="T15" fmla="*/ 959485179 h 71"/>
                <a:gd name="T16" fmla="*/ 407916663 w 80"/>
                <a:gd name="T17" fmla="*/ 931263811 h 71"/>
                <a:gd name="T18" fmla="*/ 886162233 w 80"/>
                <a:gd name="T19" fmla="*/ 818385854 h 71"/>
                <a:gd name="T20" fmla="*/ 731436387 w 80"/>
                <a:gd name="T21" fmla="*/ 959485179 h 71"/>
                <a:gd name="T22" fmla="*/ 886162233 w 80"/>
                <a:gd name="T23" fmla="*/ 818385854 h 71"/>
                <a:gd name="T24" fmla="*/ 0 w 80"/>
                <a:gd name="T25" fmla="*/ 550292252 h 71"/>
                <a:gd name="T26" fmla="*/ 98461220 w 80"/>
                <a:gd name="T27" fmla="*/ 818385854 h 71"/>
                <a:gd name="T28" fmla="*/ 196926191 w 80"/>
                <a:gd name="T29" fmla="*/ 846603465 h 71"/>
                <a:gd name="T30" fmla="*/ 0 w 80"/>
                <a:gd name="T31" fmla="*/ 550292252 h 71"/>
                <a:gd name="T32" fmla="*/ 1069020392 w 80"/>
                <a:gd name="T33" fmla="*/ 564404814 h 71"/>
                <a:gd name="T34" fmla="*/ 914294546 w 80"/>
                <a:gd name="T35" fmla="*/ 846603465 h 71"/>
                <a:gd name="T36" fmla="*/ 1125285018 w 80"/>
                <a:gd name="T37" fmla="*/ 437410538 h 71"/>
                <a:gd name="T38" fmla="*/ 1125285018 w 80"/>
                <a:gd name="T39" fmla="*/ 437410538 h 71"/>
                <a:gd name="T40" fmla="*/ 98461220 w 80"/>
                <a:gd name="T41" fmla="*/ 268089845 h 71"/>
                <a:gd name="T42" fmla="*/ 70328907 w 80"/>
                <a:gd name="T43" fmla="*/ 437410538 h 71"/>
                <a:gd name="T44" fmla="*/ 225058504 w 80"/>
                <a:gd name="T45" fmla="*/ 126990520 h 71"/>
                <a:gd name="T46" fmla="*/ 956491140 w 80"/>
                <a:gd name="T47" fmla="*/ 155211887 h 71"/>
                <a:gd name="T48" fmla="*/ 1125285018 w 80"/>
                <a:gd name="T49" fmla="*/ 437410538 h 71"/>
                <a:gd name="T50" fmla="*/ 914294546 w 80"/>
                <a:gd name="T51" fmla="*/ 70551541 h 71"/>
                <a:gd name="T52" fmla="*/ 295387411 w 80"/>
                <a:gd name="T53" fmla="*/ 84660346 h 71"/>
                <a:gd name="T54" fmla="*/ 407916663 w 80"/>
                <a:gd name="T55" fmla="*/ 84660346 h 71"/>
                <a:gd name="T56" fmla="*/ 731436387 w 80"/>
                <a:gd name="T57" fmla="*/ 0 h 71"/>
                <a:gd name="T58" fmla="*/ 886162233 w 80"/>
                <a:gd name="T59" fmla="*/ 112881714 h 71"/>
                <a:gd name="T60" fmla="*/ 731436387 w 80"/>
                <a:gd name="T61" fmla="*/ 0 h 71"/>
                <a:gd name="T62" fmla="*/ 464181289 w 80"/>
                <a:gd name="T63" fmla="*/ 14108806 h 71"/>
                <a:gd name="T64" fmla="*/ 450113257 w 80"/>
                <a:gd name="T65" fmla="*/ 70551541 h 71"/>
                <a:gd name="T66" fmla="*/ 562642509 w 80"/>
                <a:gd name="T67" fmla="*/ 0 h 71"/>
                <a:gd name="T68" fmla="*/ 590774822 w 80"/>
                <a:gd name="T69" fmla="*/ 0 h 71"/>
                <a:gd name="T70" fmla="*/ 632971416 w 80"/>
                <a:gd name="T71" fmla="*/ 42330173 h 71"/>
                <a:gd name="T72" fmla="*/ 689236042 w 80"/>
                <a:gd name="T73" fmla="*/ 14108806 h 71"/>
                <a:gd name="T74" fmla="*/ 632971416 w 80"/>
                <a:gd name="T75" fmla="*/ 0 h 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0"/>
                <a:gd name="T115" fmla="*/ 0 h 71"/>
                <a:gd name="T116" fmla="*/ 80 w 80"/>
                <a:gd name="T117" fmla="*/ 71 h 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0" h="71">
                  <a:moveTo>
                    <a:pt x="32" y="67"/>
                  </a:moveTo>
                  <a:cubicBezTo>
                    <a:pt x="32" y="68"/>
                    <a:pt x="33" y="68"/>
                    <a:pt x="33" y="69"/>
                  </a:cubicBezTo>
                  <a:cubicBezTo>
                    <a:pt x="33" y="70"/>
                    <a:pt x="33" y="70"/>
                    <a:pt x="33" y="71"/>
                  </a:cubicBezTo>
                  <a:cubicBezTo>
                    <a:pt x="34" y="71"/>
                    <a:pt x="35" y="71"/>
                    <a:pt x="36" y="71"/>
                  </a:cubicBezTo>
                  <a:cubicBezTo>
                    <a:pt x="37" y="71"/>
                    <a:pt x="38" y="71"/>
                    <a:pt x="40" y="71"/>
                  </a:cubicBezTo>
                  <a:cubicBezTo>
                    <a:pt x="40" y="67"/>
                    <a:pt x="40" y="67"/>
                    <a:pt x="40" y="67"/>
                  </a:cubicBezTo>
                  <a:cubicBezTo>
                    <a:pt x="38" y="67"/>
                    <a:pt x="37" y="67"/>
                    <a:pt x="36" y="67"/>
                  </a:cubicBezTo>
                  <a:cubicBezTo>
                    <a:pt x="35" y="67"/>
                    <a:pt x="34" y="67"/>
                    <a:pt x="32" y="67"/>
                  </a:cubicBezTo>
                  <a:moveTo>
                    <a:pt x="50" y="65"/>
                  </a:moveTo>
                  <a:cubicBezTo>
                    <a:pt x="47" y="66"/>
                    <a:pt x="45" y="66"/>
                    <a:pt x="42" y="67"/>
                  </a:cubicBezTo>
                  <a:cubicBezTo>
                    <a:pt x="42" y="70"/>
                    <a:pt x="42" y="70"/>
                    <a:pt x="42" y="70"/>
                  </a:cubicBezTo>
                  <a:cubicBezTo>
                    <a:pt x="45" y="70"/>
                    <a:pt x="47" y="69"/>
                    <a:pt x="49" y="69"/>
                  </a:cubicBezTo>
                  <a:cubicBezTo>
                    <a:pt x="49" y="68"/>
                    <a:pt x="49" y="68"/>
                    <a:pt x="49" y="67"/>
                  </a:cubicBezTo>
                  <a:cubicBezTo>
                    <a:pt x="49" y="67"/>
                    <a:pt x="49" y="66"/>
                    <a:pt x="50" y="65"/>
                  </a:cubicBezTo>
                  <a:moveTo>
                    <a:pt x="18" y="63"/>
                  </a:moveTo>
                  <a:cubicBezTo>
                    <a:pt x="19" y="65"/>
                    <a:pt x="20" y="66"/>
                    <a:pt x="21" y="68"/>
                  </a:cubicBezTo>
                  <a:cubicBezTo>
                    <a:pt x="24" y="69"/>
                    <a:pt x="27" y="70"/>
                    <a:pt x="30" y="70"/>
                  </a:cubicBezTo>
                  <a:cubicBezTo>
                    <a:pt x="30" y="69"/>
                    <a:pt x="29" y="68"/>
                    <a:pt x="29" y="66"/>
                  </a:cubicBezTo>
                  <a:cubicBezTo>
                    <a:pt x="25" y="66"/>
                    <a:pt x="21" y="64"/>
                    <a:pt x="18" y="63"/>
                  </a:cubicBezTo>
                  <a:moveTo>
                    <a:pt x="63" y="58"/>
                  </a:moveTo>
                  <a:cubicBezTo>
                    <a:pt x="60" y="60"/>
                    <a:pt x="57" y="62"/>
                    <a:pt x="53" y="64"/>
                  </a:cubicBezTo>
                  <a:cubicBezTo>
                    <a:pt x="53" y="65"/>
                    <a:pt x="52" y="66"/>
                    <a:pt x="52" y="68"/>
                  </a:cubicBezTo>
                  <a:cubicBezTo>
                    <a:pt x="55" y="67"/>
                    <a:pt x="58" y="65"/>
                    <a:pt x="61" y="63"/>
                  </a:cubicBezTo>
                  <a:cubicBezTo>
                    <a:pt x="62" y="62"/>
                    <a:pt x="63" y="60"/>
                    <a:pt x="63" y="58"/>
                  </a:cubicBezTo>
                  <a:moveTo>
                    <a:pt x="0" y="39"/>
                  </a:moveTo>
                  <a:cubicBezTo>
                    <a:pt x="0" y="39"/>
                    <a:pt x="0" y="39"/>
                    <a:pt x="0" y="39"/>
                  </a:cubicBezTo>
                  <a:cubicBezTo>
                    <a:pt x="0" y="39"/>
                    <a:pt x="0" y="39"/>
                    <a:pt x="0" y="39"/>
                  </a:cubicBezTo>
                  <a:cubicBezTo>
                    <a:pt x="0" y="47"/>
                    <a:pt x="3" y="53"/>
                    <a:pt x="7" y="58"/>
                  </a:cubicBezTo>
                  <a:cubicBezTo>
                    <a:pt x="9" y="61"/>
                    <a:pt x="12" y="64"/>
                    <a:pt x="16" y="66"/>
                  </a:cubicBezTo>
                  <a:cubicBezTo>
                    <a:pt x="15" y="64"/>
                    <a:pt x="14" y="62"/>
                    <a:pt x="14" y="60"/>
                  </a:cubicBezTo>
                  <a:cubicBezTo>
                    <a:pt x="9" y="56"/>
                    <a:pt x="6" y="52"/>
                    <a:pt x="5" y="47"/>
                  </a:cubicBezTo>
                  <a:cubicBezTo>
                    <a:pt x="2" y="45"/>
                    <a:pt x="0" y="43"/>
                    <a:pt x="0" y="39"/>
                  </a:cubicBezTo>
                  <a:moveTo>
                    <a:pt x="80" y="31"/>
                  </a:moveTo>
                  <a:cubicBezTo>
                    <a:pt x="80" y="34"/>
                    <a:pt x="79" y="37"/>
                    <a:pt x="76" y="40"/>
                  </a:cubicBezTo>
                  <a:cubicBezTo>
                    <a:pt x="75" y="45"/>
                    <a:pt x="72" y="50"/>
                    <a:pt x="68" y="54"/>
                  </a:cubicBezTo>
                  <a:cubicBezTo>
                    <a:pt x="67" y="56"/>
                    <a:pt x="66" y="58"/>
                    <a:pt x="65" y="60"/>
                  </a:cubicBezTo>
                  <a:cubicBezTo>
                    <a:pt x="69" y="57"/>
                    <a:pt x="72" y="54"/>
                    <a:pt x="74" y="51"/>
                  </a:cubicBezTo>
                  <a:cubicBezTo>
                    <a:pt x="78" y="45"/>
                    <a:pt x="80" y="38"/>
                    <a:pt x="80" y="31"/>
                  </a:cubicBezTo>
                  <a:cubicBezTo>
                    <a:pt x="80" y="31"/>
                    <a:pt x="80" y="31"/>
                    <a:pt x="80" y="31"/>
                  </a:cubicBezTo>
                  <a:cubicBezTo>
                    <a:pt x="80" y="31"/>
                    <a:pt x="80" y="31"/>
                    <a:pt x="80" y="31"/>
                  </a:cubicBezTo>
                  <a:moveTo>
                    <a:pt x="16" y="9"/>
                  </a:moveTo>
                  <a:cubicBezTo>
                    <a:pt x="12" y="12"/>
                    <a:pt x="9" y="15"/>
                    <a:pt x="7" y="19"/>
                  </a:cubicBezTo>
                  <a:cubicBezTo>
                    <a:pt x="3" y="25"/>
                    <a:pt x="0" y="32"/>
                    <a:pt x="0" y="39"/>
                  </a:cubicBezTo>
                  <a:cubicBezTo>
                    <a:pt x="0" y="36"/>
                    <a:pt x="2" y="33"/>
                    <a:pt x="5" y="31"/>
                  </a:cubicBezTo>
                  <a:cubicBezTo>
                    <a:pt x="6" y="25"/>
                    <a:pt x="9" y="20"/>
                    <a:pt x="14" y="16"/>
                  </a:cubicBezTo>
                  <a:cubicBezTo>
                    <a:pt x="14" y="14"/>
                    <a:pt x="15" y="11"/>
                    <a:pt x="16" y="9"/>
                  </a:cubicBezTo>
                  <a:moveTo>
                    <a:pt x="65" y="5"/>
                  </a:moveTo>
                  <a:cubicBezTo>
                    <a:pt x="66" y="7"/>
                    <a:pt x="67" y="9"/>
                    <a:pt x="68" y="11"/>
                  </a:cubicBezTo>
                  <a:cubicBezTo>
                    <a:pt x="72" y="14"/>
                    <a:pt x="75" y="19"/>
                    <a:pt x="76" y="24"/>
                  </a:cubicBezTo>
                  <a:cubicBezTo>
                    <a:pt x="79" y="25"/>
                    <a:pt x="80" y="28"/>
                    <a:pt x="80" y="31"/>
                  </a:cubicBezTo>
                  <a:cubicBezTo>
                    <a:pt x="80" y="24"/>
                    <a:pt x="78" y="18"/>
                    <a:pt x="74" y="13"/>
                  </a:cubicBezTo>
                  <a:cubicBezTo>
                    <a:pt x="72" y="10"/>
                    <a:pt x="69" y="7"/>
                    <a:pt x="65" y="5"/>
                  </a:cubicBezTo>
                  <a:moveTo>
                    <a:pt x="30" y="2"/>
                  </a:moveTo>
                  <a:cubicBezTo>
                    <a:pt x="27" y="3"/>
                    <a:pt x="24" y="4"/>
                    <a:pt x="21" y="6"/>
                  </a:cubicBezTo>
                  <a:cubicBezTo>
                    <a:pt x="20" y="8"/>
                    <a:pt x="19" y="10"/>
                    <a:pt x="18" y="12"/>
                  </a:cubicBezTo>
                  <a:cubicBezTo>
                    <a:pt x="21" y="10"/>
                    <a:pt x="25" y="8"/>
                    <a:pt x="29" y="6"/>
                  </a:cubicBezTo>
                  <a:cubicBezTo>
                    <a:pt x="29" y="5"/>
                    <a:pt x="30" y="3"/>
                    <a:pt x="30" y="2"/>
                  </a:cubicBezTo>
                  <a:moveTo>
                    <a:pt x="52" y="0"/>
                  </a:moveTo>
                  <a:cubicBezTo>
                    <a:pt x="52" y="1"/>
                    <a:pt x="53" y="3"/>
                    <a:pt x="53" y="4"/>
                  </a:cubicBezTo>
                  <a:cubicBezTo>
                    <a:pt x="57" y="5"/>
                    <a:pt x="60" y="6"/>
                    <a:pt x="63" y="8"/>
                  </a:cubicBezTo>
                  <a:cubicBezTo>
                    <a:pt x="63" y="6"/>
                    <a:pt x="62" y="4"/>
                    <a:pt x="61" y="3"/>
                  </a:cubicBezTo>
                  <a:cubicBezTo>
                    <a:pt x="58" y="2"/>
                    <a:pt x="55" y="1"/>
                    <a:pt x="52" y="0"/>
                  </a:cubicBezTo>
                  <a:moveTo>
                    <a:pt x="40" y="0"/>
                  </a:moveTo>
                  <a:cubicBezTo>
                    <a:pt x="37" y="0"/>
                    <a:pt x="35" y="0"/>
                    <a:pt x="33" y="1"/>
                  </a:cubicBezTo>
                  <a:cubicBezTo>
                    <a:pt x="33" y="2"/>
                    <a:pt x="33" y="2"/>
                    <a:pt x="33" y="3"/>
                  </a:cubicBezTo>
                  <a:cubicBezTo>
                    <a:pt x="33" y="3"/>
                    <a:pt x="32" y="4"/>
                    <a:pt x="32" y="5"/>
                  </a:cubicBezTo>
                  <a:cubicBezTo>
                    <a:pt x="35" y="4"/>
                    <a:pt x="37" y="4"/>
                    <a:pt x="40" y="4"/>
                  </a:cubicBezTo>
                  <a:cubicBezTo>
                    <a:pt x="40" y="0"/>
                    <a:pt x="40" y="0"/>
                    <a:pt x="40" y="0"/>
                  </a:cubicBezTo>
                  <a:moveTo>
                    <a:pt x="45" y="0"/>
                  </a:moveTo>
                  <a:cubicBezTo>
                    <a:pt x="44" y="0"/>
                    <a:pt x="43" y="0"/>
                    <a:pt x="42" y="0"/>
                  </a:cubicBezTo>
                  <a:cubicBezTo>
                    <a:pt x="42" y="3"/>
                    <a:pt x="42" y="3"/>
                    <a:pt x="42" y="3"/>
                  </a:cubicBezTo>
                  <a:cubicBezTo>
                    <a:pt x="43" y="3"/>
                    <a:pt x="44" y="3"/>
                    <a:pt x="45" y="3"/>
                  </a:cubicBezTo>
                  <a:cubicBezTo>
                    <a:pt x="46" y="3"/>
                    <a:pt x="48" y="3"/>
                    <a:pt x="50" y="4"/>
                  </a:cubicBezTo>
                  <a:cubicBezTo>
                    <a:pt x="49" y="3"/>
                    <a:pt x="49" y="2"/>
                    <a:pt x="49" y="1"/>
                  </a:cubicBezTo>
                  <a:cubicBezTo>
                    <a:pt x="49" y="1"/>
                    <a:pt x="49" y="0"/>
                    <a:pt x="49" y="0"/>
                  </a:cubicBezTo>
                  <a:cubicBezTo>
                    <a:pt x="47" y="0"/>
                    <a:pt x="46" y="0"/>
                    <a:pt x="4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59" name="Freeform 15"/>
            <p:cNvSpPr>
              <a:spLocks noEditPoints="1" noChangeArrowheads="1"/>
            </p:cNvSpPr>
            <p:nvPr/>
          </p:nvSpPr>
          <p:spPr bwMode="auto">
            <a:xfrm>
              <a:off x="4459288" y="3027363"/>
              <a:ext cx="300038" cy="136525"/>
            </a:xfrm>
            <a:custGeom>
              <a:avLst/>
              <a:gdLst>
                <a:gd name="T0" fmla="*/ 436048976 w 80"/>
                <a:gd name="T1" fmla="*/ 460225775 h 36"/>
                <a:gd name="T2" fmla="*/ 421980944 w 80"/>
                <a:gd name="T3" fmla="*/ 517752101 h 36"/>
                <a:gd name="T4" fmla="*/ 562642509 w 80"/>
                <a:gd name="T5" fmla="*/ 517752101 h 36"/>
                <a:gd name="T6" fmla="*/ 196926191 w 80"/>
                <a:gd name="T7" fmla="*/ 431460716 h 36"/>
                <a:gd name="T8" fmla="*/ 379784350 w 80"/>
                <a:gd name="T9" fmla="*/ 517752101 h 36"/>
                <a:gd name="T10" fmla="*/ 196926191 w 80"/>
                <a:gd name="T11" fmla="*/ 431460716 h 36"/>
                <a:gd name="T12" fmla="*/ 590774822 w 80"/>
                <a:gd name="T13" fmla="*/ 460225775 h 36"/>
                <a:gd name="T14" fmla="*/ 731436387 w 80"/>
                <a:gd name="T15" fmla="*/ 488987042 h 36"/>
                <a:gd name="T16" fmla="*/ 942426859 w 80"/>
                <a:gd name="T17" fmla="*/ 359549965 h 36"/>
                <a:gd name="T18" fmla="*/ 773632981 w 80"/>
                <a:gd name="T19" fmla="*/ 474606408 h 36"/>
                <a:gd name="T20" fmla="*/ 942426859 w 80"/>
                <a:gd name="T21" fmla="*/ 359549965 h 36"/>
                <a:gd name="T22" fmla="*/ 70328907 w 80"/>
                <a:gd name="T23" fmla="*/ 201347828 h 36"/>
                <a:gd name="T24" fmla="*/ 0 w 80"/>
                <a:gd name="T25" fmla="*/ 316404272 h 36"/>
                <a:gd name="T26" fmla="*/ 0 w 80"/>
                <a:gd name="T27" fmla="*/ 316404272 h 36"/>
                <a:gd name="T28" fmla="*/ 168793878 w 80"/>
                <a:gd name="T29" fmla="*/ 474606408 h 36"/>
                <a:gd name="T30" fmla="*/ 56264626 w 80"/>
                <a:gd name="T31" fmla="*/ 345169331 h 36"/>
                <a:gd name="T32" fmla="*/ 28132313 w 80"/>
                <a:gd name="T33" fmla="*/ 287639213 h 36"/>
                <a:gd name="T34" fmla="*/ 154725846 w 80"/>
                <a:gd name="T35" fmla="*/ 186967195 h 36"/>
                <a:gd name="T36" fmla="*/ 984623453 w 80"/>
                <a:gd name="T37" fmla="*/ 43145692 h 36"/>
                <a:gd name="T38" fmla="*/ 1083088424 w 80"/>
                <a:gd name="T39" fmla="*/ 186967195 h 36"/>
                <a:gd name="T40" fmla="*/ 1111220737 w 80"/>
                <a:gd name="T41" fmla="*/ 230112888 h 36"/>
                <a:gd name="T42" fmla="*/ 984623453 w 80"/>
                <a:gd name="T43" fmla="*/ 330784906 h 36"/>
                <a:gd name="T44" fmla="*/ 1069020392 w 80"/>
                <a:gd name="T45" fmla="*/ 330784906 h 36"/>
                <a:gd name="T46" fmla="*/ 1125285018 w 80"/>
                <a:gd name="T47" fmla="*/ 201347828 h 36"/>
                <a:gd name="T48" fmla="*/ 1125285018 w 80"/>
                <a:gd name="T49" fmla="*/ 201347828 h 36"/>
                <a:gd name="T50" fmla="*/ 984623453 w 80"/>
                <a:gd name="T51" fmla="*/ 43145692 h 36"/>
                <a:gd name="T52" fmla="*/ 210990472 w 80"/>
                <a:gd name="T53" fmla="*/ 100675810 h 36"/>
                <a:gd name="T54" fmla="*/ 365716318 w 80"/>
                <a:gd name="T55" fmla="*/ 100675810 h 36"/>
                <a:gd name="T56" fmla="*/ 562642509 w 80"/>
                <a:gd name="T57" fmla="*/ 14380633 h 36"/>
                <a:gd name="T58" fmla="*/ 421980944 w 80"/>
                <a:gd name="T59" fmla="*/ 86291385 h 36"/>
                <a:gd name="T60" fmla="*/ 562642509 w 80"/>
                <a:gd name="T61" fmla="*/ 14380633 h 36"/>
                <a:gd name="T62" fmla="*/ 773632981 w 80"/>
                <a:gd name="T63" fmla="*/ 57526326 h 36"/>
                <a:gd name="T64" fmla="*/ 928358827 w 80"/>
                <a:gd name="T65" fmla="*/ 28765059 h 36"/>
                <a:gd name="T66" fmla="*/ 703304074 w 80"/>
                <a:gd name="T67" fmla="*/ 0 h 36"/>
                <a:gd name="T68" fmla="*/ 590774822 w 80"/>
                <a:gd name="T69" fmla="*/ 57526326 h 36"/>
                <a:gd name="T70" fmla="*/ 731436387 w 80"/>
                <a:gd name="T71" fmla="*/ 57526326 h 36"/>
                <a:gd name="T72" fmla="*/ 703304074 w 80"/>
                <a:gd name="T73" fmla="*/ 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0"/>
                <a:gd name="T112" fmla="*/ 0 h 36"/>
                <a:gd name="T113" fmla="*/ 80 w 80"/>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0" h="36">
                  <a:moveTo>
                    <a:pt x="40" y="32"/>
                  </a:moveTo>
                  <a:cubicBezTo>
                    <a:pt x="37" y="32"/>
                    <a:pt x="34" y="32"/>
                    <a:pt x="31" y="32"/>
                  </a:cubicBezTo>
                  <a:cubicBezTo>
                    <a:pt x="31" y="32"/>
                    <a:pt x="30" y="32"/>
                    <a:pt x="30" y="32"/>
                  </a:cubicBezTo>
                  <a:cubicBezTo>
                    <a:pt x="30" y="34"/>
                    <a:pt x="30" y="35"/>
                    <a:pt x="30" y="36"/>
                  </a:cubicBezTo>
                  <a:cubicBezTo>
                    <a:pt x="30" y="36"/>
                    <a:pt x="31" y="36"/>
                    <a:pt x="31" y="36"/>
                  </a:cubicBezTo>
                  <a:cubicBezTo>
                    <a:pt x="34" y="36"/>
                    <a:pt x="37" y="36"/>
                    <a:pt x="40" y="36"/>
                  </a:cubicBezTo>
                  <a:cubicBezTo>
                    <a:pt x="40" y="32"/>
                    <a:pt x="40" y="32"/>
                    <a:pt x="40" y="32"/>
                  </a:cubicBezTo>
                  <a:moveTo>
                    <a:pt x="14" y="30"/>
                  </a:moveTo>
                  <a:cubicBezTo>
                    <a:pt x="15" y="32"/>
                    <a:pt x="15" y="33"/>
                    <a:pt x="15" y="34"/>
                  </a:cubicBezTo>
                  <a:cubicBezTo>
                    <a:pt x="18" y="35"/>
                    <a:pt x="22" y="36"/>
                    <a:pt x="27" y="36"/>
                  </a:cubicBezTo>
                  <a:cubicBezTo>
                    <a:pt x="27" y="35"/>
                    <a:pt x="27" y="34"/>
                    <a:pt x="26" y="32"/>
                  </a:cubicBezTo>
                  <a:cubicBezTo>
                    <a:pt x="22" y="32"/>
                    <a:pt x="18" y="31"/>
                    <a:pt x="14" y="30"/>
                  </a:cubicBezTo>
                  <a:moveTo>
                    <a:pt x="52" y="30"/>
                  </a:moveTo>
                  <a:cubicBezTo>
                    <a:pt x="49" y="31"/>
                    <a:pt x="46" y="31"/>
                    <a:pt x="42" y="32"/>
                  </a:cubicBezTo>
                  <a:cubicBezTo>
                    <a:pt x="42" y="35"/>
                    <a:pt x="42" y="35"/>
                    <a:pt x="42" y="35"/>
                  </a:cubicBezTo>
                  <a:cubicBezTo>
                    <a:pt x="46" y="35"/>
                    <a:pt x="49" y="34"/>
                    <a:pt x="52" y="34"/>
                  </a:cubicBezTo>
                  <a:cubicBezTo>
                    <a:pt x="52" y="33"/>
                    <a:pt x="52" y="31"/>
                    <a:pt x="52" y="30"/>
                  </a:cubicBezTo>
                  <a:moveTo>
                    <a:pt x="67" y="25"/>
                  </a:moveTo>
                  <a:cubicBezTo>
                    <a:pt x="64" y="26"/>
                    <a:pt x="60" y="28"/>
                    <a:pt x="55" y="29"/>
                  </a:cubicBezTo>
                  <a:cubicBezTo>
                    <a:pt x="55" y="30"/>
                    <a:pt x="55" y="32"/>
                    <a:pt x="55" y="33"/>
                  </a:cubicBezTo>
                  <a:cubicBezTo>
                    <a:pt x="59" y="32"/>
                    <a:pt x="63" y="30"/>
                    <a:pt x="66" y="29"/>
                  </a:cubicBezTo>
                  <a:cubicBezTo>
                    <a:pt x="67" y="28"/>
                    <a:pt x="67" y="26"/>
                    <a:pt x="67" y="25"/>
                  </a:cubicBezTo>
                  <a:moveTo>
                    <a:pt x="12" y="9"/>
                  </a:moveTo>
                  <a:cubicBezTo>
                    <a:pt x="9" y="10"/>
                    <a:pt x="7" y="12"/>
                    <a:pt x="5" y="14"/>
                  </a:cubicBezTo>
                  <a:cubicBezTo>
                    <a:pt x="2" y="16"/>
                    <a:pt x="0" y="19"/>
                    <a:pt x="0" y="22"/>
                  </a:cubicBezTo>
                  <a:cubicBezTo>
                    <a:pt x="0" y="22"/>
                    <a:pt x="0" y="22"/>
                    <a:pt x="0" y="22"/>
                  </a:cubicBezTo>
                  <a:cubicBezTo>
                    <a:pt x="0" y="22"/>
                    <a:pt x="0" y="22"/>
                    <a:pt x="0" y="22"/>
                  </a:cubicBezTo>
                  <a:cubicBezTo>
                    <a:pt x="0" y="22"/>
                    <a:pt x="0" y="22"/>
                    <a:pt x="0" y="22"/>
                  </a:cubicBezTo>
                  <a:cubicBezTo>
                    <a:pt x="0" y="26"/>
                    <a:pt x="2" y="28"/>
                    <a:pt x="5" y="30"/>
                  </a:cubicBezTo>
                  <a:cubicBezTo>
                    <a:pt x="7" y="31"/>
                    <a:pt x="9" y="33"/>
                    <a:pt x="12" y="33"/>
                  </a:cubicBezTo>
                  <a:cubicBezTo>
                    <a:pt x="11" y="32"/>
                    <a:pt x="11" y="31"/>
                    <a:pt x="11" y="29"/>
                  </a:cubicBezTo>
                  <a:cubicBezTo>
                    <a:pt x="7" y="28"/>
                    <a:pt x="5" y="26"/>
                    <a:pt x="4" y="24"/>
                  </a:cubicBezTo>
                  <a:cubicBezTo>
                    <a:pt x="2" y="24"/>
                    <a:pt x="2" y="24"/>
                    <a:pt x="2" y="24"/>
                  </a:cubicBezTo>
                  <a:cubicBezTo>
                    <a:pt x="2" y="20"/>
                    <a:pt x="2" y="20"/>
                    <a:pt x="2" y="20"/>
                  </a:cubicBezTo>
                  <a:cubicBezTo>
                    <a:pt x="4" y="20"/>
                    <a:pt x="4" y="20"/>
                    <a:pt x="4" y="20"/>
                  </a:cubicBezTo>
                  <a:cubicBezTo>
                    <a:pt x="5" y="18"/>
                    <a:pt x="7" y="15"/>
                    <a:pt x="11" y="13"/>
                  </a:cubicBezTo>
                  <a:cubicBezTo>
                    <a:pt x="11" y="11"/>
                    <a:pt x="11" y="10"/>
                    <a:pt x="12" y="9"/>
                  </a:cubicBezTo>
                  <a:moveTo>
                    <a:pt x="70" y="3"/>
                  </a:moveTo>
                  <a:cubicBezTo>
                    <a:pt x="70" y="4"/>
                    <a:pt x="70" y="6"/>
                    <a:pt x="70" y="7"/>
                  </a:cubicBezTo>
                  <a:cubicBezTo>
                    <a:pt x="74" y="9"/>
                    <a:pt x="76" y="11"/>
                    <a:pt x="77" y="13"/>
                  </a:cubicBezTo>
                  <a:cubicBezTo>
                    <a:pt x="79" y="12"/>
                    <a:pt x="79" y="12"/>
                    <a:pt x="79" y="12"/>
                  </a:cubicBezTo>
                  <a:cubicBezTo>
                    <a:pt x="79" y="16"/>
                    <a:pt x="79" y="16"/>
                    <a:pt x="79" y="16"/>
                  </a:cubicBezTo>
                  <a:cubicBezTo>
                    <a:pt x="77" y="16"/>
                    <a:pt x="77" y="16"/>
                    <a:pt x="77" y="16"/>
                  </a:cubicBezTo>
                  <a:cubicBezTo>
                    <a:pt x="76" y="18"/>
                    <a:pt x="74" y="21"/>
                    <a:pt x="70" y="23"/>
                  </a:cubicBezTo>
                  <a:cubicBezTo>
                    <a:pt x="70" y="25"/>
                    <a:pt x="70" y="26"/>
                    <a:pt x="70" y="27"/>
                  </a:cubicBezTo>
                  <a:cubicBezTo>
                    <a:pt x="72" y="26"/>
                    <a:pt x="74" y="24"/>
                    <a:pt x="76" y="23"/>
                  </a:cubicBezTo>
                  <a:cubicBezTo>
                    <a:pt x="79" y="20"/>
                    <a:pt x="80" y="17"/>
                    <a:pt x="80" y="14"/>
                  </a:cubicBezTo>
                  <a:cubicBezTo>
                    <a:pt x="80" y="14"/>
                    <a:pt x="80" y="14"/>
                    <a:pt x="80" y="14"/>
                  </a:cubicBezTo>
                  <a:cubicBezTo>
                    <a:pt x="80" y="14"/>
                    <a:pt x="80" y="14"/>
                    <a:pt x="80" y="14"/>
                  </a:cubicBezTo>
                  <a:cubicBezTo>
                    <a:pt x="80" y="14"/>
                    <a:pt x="80" y="14"/>
                    <a:pt x="80" y="14"/>
                  </a:cubicBezTo>
                  <a:cubicBezTo>
                    <a:pt x="80" y="11"/>
                    <a:pt x="79" y="8"/>
                    <a:pt x="76" y="7"/>
                  </a:cubicBezTo>
                  <a:cubicBezTo>
                    <a:pt x="74" y="5"/>
                    <a:pt x="72" y="4"/>
                    <a:pt x="70" y="3"/>
                  </a:cubicBezTo>
                  <a:moveTo>
                    <a:pt x="27" y="3"/>
                  </a:moveTo>
                  <a:cubicBezTo>
                    <a:pt x="22" y="4"/>
                    <a:pt x="18" y="5"/>
                    <a:pt x="15" y="7"/>
                  </a:cubicBezTo>
                  <a:cubicBezTo>
                    <a:pt x="15" y="8"/>
                    <a:pt x="15" y="10"/>
                    <a:pt x="14" y="11"/>
                  </a:cubicBezTo>
                  <a:cubicBezTo>
                    <a:pt x="18" y="9"/>
                    <a:pt x="22" y="8"/>
                    <a:pt x="26" y="7"/>
                  </a:cubicBezTo>
                  <a:cubicBezTo>
                    <a:pt x="27" y="5"/>
                    <a:pt x="27" y="4"/>
                    <a:pt x="27" y="3"/>
                  </a:cubicBezTo>
                  <a:moveTo>
                    <a:pt x="40" y="1"/>
                  </a:moveTo>
                  <a:cubicBezTo>
                    <a:pt x="36" y="1"/>
                    <a:pt x="33" y="2"/>
                    <a:pt x="30" y="2"/>
                  </a:cubicBezTo>
                  <a:cubicBezTo>
                    <a:pt x="30" y="3"/>
                    <a:pt x="30" y="5"/>
                    <a:pt x="30" y="6"/>
                  </a:cubicBezTo>
                  <a:cubicBezTo>
                    <a:pt x="33" y="5"/>
                    <a:pt x="36" y="5"/>
                    <a:pt x="40" y="4"/>
                  </a:cubicBezTo>
                  <a:cubicBezTo>
                    <a:pt x="40" y="1"/>
                    <a:pt x="40" y="1"/>
                    <a:pt x="40" y="1"/>
                  </a:cubicBezTo>
                  <a:moveTo>
                    <a:pt x="55" y="0"/>
                  </a:moveTo>
                  <a:cubicBezTo>
                    <a:pt x="55" y="2"/>
                    <a:pt x="55" y="3"/>
                    <a:pt x="55" y="4"/>
                  </a:cubicBezTo>
                  <a:cubicBezTo>
                    <a:pt x="60" y="4"/>
                    <a:pt x="64" y="5"/>
                    <a:pt x="67" y="6"/>
                  </a:cubicBezTo>
                  <a:cubicBezTo>
                    <a:pt x="67" y="5"/>
                    <a:pt x="67" y="3"/>
                    <a:pt x="66" y="2"/>
                  </a:cubicBezTo>
                  <a:cubicBezTo>
                    <a:pt x="63" y="1"/>
                    <a:pt x="59" y="1"/>
                    <a:pt x="55" y="0"/>
                  </a:cubicBezTo>
                  <a:moveTo>
                    <a:pt x="50" y="0"/>
                  </a:moveTo>
                  <a:cubicBezTo>
                    <a:pt x="47" y="0"/>
                    <a:pt x="45" y="0"/>
                    <a:pt x="42" y="0"/>
                  </a:cubicBezTo>
                  <a:cubicBezTo>
                    <a:pt x="42" y="4"/>
                    <a:pt x="42" y="4"/>
                    <a:pt x="42" y="4"/>
                  </a:cubicBezTo>
                  <a:cubicBezTo>
                    <a:pt x="45" y="4"/>
                    <a:pt x="47" y="4"/>
                    <a:pt x="50" y="4"/>
                  </a:cubicBezTo>
                  <a:cubicBezTo>
                    <a:pt x="51" y="4"/>
                    <a:pt x="51" y="4"/>
                    <a:pt x="52" y="4"/>
                  </a:cubicBezTo>
                  <a:cubicBezTo>
                    <a:pt x="52" y="3"/>
                    <a:pt x="52" y="1"/>
                    <a:pt x="52" y="0"/>
                  </a:cubicBezTo>
                  <a:cubicBezTo>
                    <a:pt x="51" y="0"/>
                    <a:pt x="51" y="0"/>
                    <a:pt x="5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60" name="Freeform 16"/>
            <p:cNvSpPr>
              <a:spLocks noEditPoints="1" noChangeArrowheads="1"/>
            </p:cNvSpPr>
            <p:nvPr/>
          </p:nvSpPr>
          <p:spPr bwMode="auto">
            <a:xfrm>
              <a:off x="4500563" y="2908300"/>
              <a:ext cx="222250" cy="374650"/>
            </a:xfrm>
            <a:custGeom>
              <a:avLst/>
              <a:gdLst>
                <a:gd name="T0" fmla="*/ 837204449 w 59"/>
                <a:gd name="T1" fmla="*/ 687778724 h 100"/>
                <a:gd name="T2" fmla="*/ 808824254 w 59"/>
                <a:gd name="T3" fmla="*/ 687778724 h 100"/>
                <a:gd name="T4" fmla="*/ 794634157 w 59"/>
                <a:gd name="T5" fmla="*/ 800068822 h 100"/>
                <a:gd name="T6" fmla="*/ 780444059 w 59"/>
                <a:gd name="T7" fmla="*/ 856213871 h 100"/>
                <a:gd name="T8" fmla="*/ 737873767 w 59"/>
                <a:gd name="T9" fmla="*/ 1024649018 h 100"/>
                <a:gd name="T10" fmla="*/ 709493572 w 59"/>
                <a:gd name="T11" fmla="*/ 1094828456 h 100"/>
                <a:gd name="T12" fmla="*/ 695307242 w 59"/>
                <a:gd name="T13" fmla="*/ 1136939116 h 100"/>
                <a:gd name="T14" fmla="*/ 525026072 w 59"/>
                <a:gd name="T15" fmla="*/ 1319408652 h 100"/>
                <a:gd name="T16" fmla="*/ 425695390 w 59"/>
                <a:gd name="T17" fmla="*/ 1403626225 h 100"/>
                <a:gd name="T18" fmla="*/ 425695390 w 59"/>
                <a:gd name="T19" fmla="*/ 1403626225 h 100"/>
                <a:gd name="T20" fmla="*/ 326368475 w 59"/>
                <a:gd name="T21" fmla="*/ 1333446787 h 100"/>
                <a:gd name="T22" fmla="*/ 156087305 w 59"/>
                <a:gd name="T23" fmla="*/ 1193084165 h 100"/>
                <a:gd name="T24" fmla="*/ 141897208 w 59"/>
                <a:gd name="T25" fmla="*/ 1165011640 h 100"/>
                <a:gd name="T26" fmla="*/ 99330682 w 59"/>
                <a:gd name="T27" fmla="*/ 1094828456 h 100"/>
                <a:gd name="T28" fmla="*/ 56760390 w 59"/>
                <a:gd name="T29" fmla="*/ 926393309 h 100"/>
                <a:gd name="T30" fmla="*/ 42570292 w 59"/>
                <a:gd name="T31" fmla="*/ 870248260 h 100"/>
                <a:gd name="T32" fmla="*/ 42570292 w 59"/>
                <a:gd name="T33" fmla="*/ 771996297 h 100"/>
                <a:gd name="T34" fmla="*/ 0 w 59"/>
                <a:gd name="T35" fmla="*/ 771996297 h 100"/>
                <a:gd name="T36" fmla="*/ 0 w 59"/>
                <a:gd name="T37" fmla="*/ 856213871 h 100"/>
                <a:gd name="T38" fmla="*/ 14190097 w 59"/>
                <a:gd name="T39" fmla="*/ 912358920 h 100"/>
                <a:gd name="T40" fmla="*/ 42570292 w 59"/>
                <a:gd name="T41" fmla="*/ 1052721542 h 100"/>
                <a:gd name="T42" fmla="*/ 70950487 w 59"/>
                <a:gd name="T43" fmla="*/ 1136939116 h 100"/>
                <a:gd name="T44" fmla="*/ 184467500 w 59"/>
                <a:gd name="T45" fmla="*/ 1305374263 h 100"/>
                <a:gd name="T46" fmla="*/ 397318962 w 59"/>
                <a:gd name="T47" fmla="*/ 1403626225 h 100"/>
                <a:gd name="T48" fmla="*/ 425695390 w 59"/>
                <a:gd name="T49" fmla="*/ 1403626225 h 100"/>
                <a:gd name="T50" fmla="*/ 666927047 w 59"/>
                <a:gd name="T51" fmla="*/ 1249229214 h 100"/>
                <a:gd name="T52" fmla="*/ 766253962 w 59"/>
                <a:gd name="T53" fmla="*/ 1052721542 h 100"/>
                <a:gd name="T54" fmla="*/ 808824254 w 59"/>
                <a:gd name="T55" fmla="*/ 968503969 h 100"/>
                <a:gd name="T56" fmla="*/ 837204449 w 59"/>
                <a:gd name="T57" fmla="*/ 828141346 h 100"/>
                <a:gd name="T58" fmla="*/ 837204449 w 59"/>
                <a:gd name="T59" fmla="*/ 771996297 h 100"/>
                <a:gd name="T60" fmla="*/ 837204449 w 59"/>
                <a:gd name="T61" fmla="*/ 687778724 h 100"/>
                <a:gd name="T62" fmla="*/ 425695390 w 59"/>
                <a:gd name="T63" fmla="*/ 14038136 h 100"/>
                <a:gd name="T64" fmla="*/ 184467500 w 59"/>
                <a:gd name="T65" fmla="*/ 154400758 h 100"/>
                <a:gd name="T66" fmla="*/ 70950487 w 59"/>
                <a:gd name="T67" fmla="*/ 336870294 h 100"/>
                <a:gd name="T68" fmla="*/ 42570292 w 59"/>
                <a:gd name="T69" fmla="*/ 435126003 h 100"/>
                <a:gd name="T70" fmla="*/ 14190097 w 59"/>
                <a:gd name="T71" fmla="*/ 575488626 h 100"/>
                <a:gd name="T72" fmla="*/ 0 w 59"/>
                <a:gd name="T73" fmla="*/ 631633675 h 100"/>
                <a:gd name="T74" fmla="*/ 0 w 59"/>
                <a:gd name="T75" fmla="*/ 715851248 h 100"/>
                <a:gd name="T76" fmla="*/ 42570292 w 59"/>
                <a:gd name="T77" fmla="*/ 715851248 h 100"/>
                <a:gd name="T78" fmla="*/ 42570292 w 59"/>
                <a:gd name="T79" fmla="*/ 603561150 h 100"/>
                <a:gd name="T80" fmla="*/ 56760390 w 59"/>
                <a:gd name="T81" fmla="*/ 547416101 h 100"/>
                <a:gd name="T82" fmla="*/ 99330682 w 59"/>
                <a:gd name="T83" fmla="*/ 378980954 h 100"/>
                <a:gd name="T84" fmla="*/ 141897208 w 59"/>
                <a:gd name="T85" fmla="*/ 294763381 h 100"/>
                <a:gd name="T86" fmla="*/ 156087305 w 59"/>
                <a:gd name="T87" fmla="*/ 266690856 h 100"/>
                <a:gd name="T88" fmla="*/ 326368475 w 59"/>
                <a:gd name="T89" fmla="*/ 84217574 h 100"/>
                <a:gd name="T90" fmla="*/ 425695390 w 59"/>
                <a:gd name="T91" fmla="*/ 14038136 h 100"/>
                <a:gd name="T92" fmla="*/ 439885487 w 59"/>
                <a:gd name="T93" fmla="*/ 0 h 100"/>
                <a:gd name="T94" fmla="*/ 425695390 w 59"/>
                <a:gd name="T95" fmla="*/ 14038136 h 100"/>
                <a:gd name="T96" fmla="*/ 425695390 w 59"/>
                <a:gd name="T97" fmla="*/ 14038136 h 100"/>
                <a:gd name="T98" fmla="*/ 525026072 w 59"/>
                <a:gd name="T99" fmla="*/ 70183185 h 100"/>
                <a:gd name="T100" fmla="*/ 695307242 w 59"/>
                <a:gd name="T101" fmla="*/ 224580196 h 100"/>
                <a:gd name="T102" fmla="*/ 709493572 w 59"/>
                <a:gd name="T103" fmla="*/ 252652721 h 100"/>
                <a:gd name="T104" fmla="*/ 737873767 w 59"/>
                <a:gd name="T105" fmla="*/ 322835905 h 100"/>
                <a:gd name="T106" fmla="*/ 780444059 w 59"/>
                <a:gd name="T107" fmla="*/ 477232917 h 100"/>
                <a:gd name="T108" fmla="*/ 794634157 w 59"/>
                <a:gd name="T109" fmla="*/ 533377966 h 100"/>
                <a:gd name="T110" fmla="*/ 808824254 w 59"/>
                <a:gd name="T111" fmla="*/ 645668064 h 100"/>
                <a:gd name="T112" fmla="*/ 837204449 w 59"/>
                <a:gd name="T113" fmla="*/ 631633675 h 100"/>
                <a:gd name="T114" fmla="*/ 837204449 w 59"/>
                <a:gd name="T115" fmla="*/ 547416101 h 100"/>
                <a:gd name="T116" fmla="*/ 837204449 w 59"/>
                <a:gd name="T117" fmla="*/ 491271052 h 100"/>
                <a:gd name="T118" fmla="*/ 808824254 w 59"/>
                <a:gd name="T119" fmla="*/ 364942819 h 100"/>
                <a:gd name="T120" fmla="*/ 766253962 w 59"/>
                <a:gd name="T121" fmla="*/ 280725245 h 100"/>
                <a:gd name="T122" fmla="*/ 666927047 w 59"/>
                <a:gd name="T123" fmla="*/ 112290098 h 100"/>
                <a:gd name="T124" fmla="*/ 439885487 w 59"/>
                <a:gd name="T125" fmla="*/ 0 h 1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9"/>
                <a:gd name="T190" fmla="*/ 0 h 100"/>
                <a:gd name="T191" fmla="*/ 59 w 59"/>
                <a:gd name="T192" fmla="*/ 100 h 10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9" h="100">
                  <a:moveTo>
                    <a:pt x="59" y="49"/>
                  </a:moveTo>
                  <a:cubicBezTo>
                    <a:pt x="57" y="49"/>
                    <a:pt x="57" y="49"/>
                    <a:pt x="57" y="49"/>
                  </a:cubicBezTo>
                  <a:cubicBezTo>
                    <a:pt x="57" y="52"/>
                    <a:pt x="56" y="54"/>
                    <a:pt x="56" y="57"/>
                  </a:cubicBezTo>
                  <a:cubicBezTo>
                    <a:pt x="56" y="58"/>
                    <a:pt x="56" y="60"/>
                    <a:pt x="55" y="61"/>
                  </a:cubicBezTo>
                  <a:cubicBezTo>
                    <a:pt x="55" y="65"/>
                    <a:pt x="54" y="69"/>
                    <a:pt x="52" y="73"/>
                  </a:cubicBezTo>
                  <a:cubicBezTo>
                    <a:pt x="52" y="75"/>
                    <a:pt x="51" y="77"/>
                    <a:pt x="50" y="78"/>
                  </a:cubicBezTo>
                  <a:cubicBezTo>
                    <a:pt x="50" y="79"/>
                    <a:pt x="49" y="80"/>
                    <a:pt x="49" y="81"/>
                  </a:cubicBezTo>
                  <a:cubicBezTo>
                    <a:pt x="45" y="86"/>
                    <a:pt x="41" y="91"/>
                    <a:pt x="37" y="94"/>
                  </a:cubicBezTo>
                  <a:cubicBezTo>
                    <a:pt x="35" y="97"/>
                    <a:pt x="33" y="99"/>
                    <a:pt x="30" y="100"/>
                  </a:cubicBezTo>
                  <a:cubicBezTo>
                    <a:pt x="30" y="100"/>
                    <a:pt x="30" y="100"/>
                    <a:pt x="30" y="100"/>
                  </a:cubicBezTo>
                  <a:cubicBezTo>
                    <a:pt x="27" y="100"/>
                    <a:pt x="25" y="98"/>
                    <a:pt x="23" y="95"/>
                  </a:cubicBezTo>
                  <a:cubicBezTo>
                    <a:pt x="19" y="94"/>
                    <a:pt x="14" y="90"/>
                    <a:pt x="11" y="85"/>
                  </a:cubicBezTo>
                  <a:cubicBezTo>
                    <a:pt x="11" y="84"/>
                    <a:pt x="10" y="84"/>
                    <a:pt x="10" y="83"/>
                  </a:cubicBezTo>
                  <a:cubicBezTo>
                    <a:pt x="9" y="81"/>
                    <a:pt x="8" y="80"/>
                    <a:pt x="7" y="78"/>
                  </a:cubicBezTo>
                  <a:cubicBezTo>
                    <a:pt x="6" y="74"/>
                    <a:pt x="5" y="71"/>
                    <a:pt x="4" y="66"/>
                  </a:cubicBezTo>
                  <a:cubicBezTo>
                    <a:pt x="4" y="65"/>
                    <a:pt x="4" y="64"/>
                    <a:pt x="3" y="62"/>
                  </a:cubicBezTo>
                  <a:cubicBezTo>
                    <a:pt x="3" y="60"/>
                    <a:pt x="3" y="57"/>
                    <a:pt x="3" y="55"/>
                  </a:cubicBezTo>
                  <a:cubicBezTo>
                    <a:pt x="0" y="55"/>
                    <a:pt x="0" y="55"/>
                    <a:pt x="0" y="55"/>
                  </a:cubicBezTo>
                  <a:cubicBezTo>
                    <a:pt x="0" y="57"/>
                    <a:pt x="0" y="59"/>
                    <a:pt x="0" y="61"/>
                  </a:cubicBezTo>
                  <a:cubicBezTo>
                    <a:pt x="0" y="63"/>
                    <a:pt x="0" y="64"/>
                    <a:pt x="1" y="65"/>
                  </a:cubicBezTo>
                  <a:cubicBezTo>
                    <a:pt x="1" y="69"/>
                    <a:pt x="2" y="72"/>
                    <a:pt x="3" y="75"/>
                  </a:cubicBezTo>
                  <a:cubicBezTo>
                    <a:pt x="3" y="77"/>
                    <a:pt x="4" y="79"/>
                    <a:pt x="5" y="81"/>
                  </a:cubicBezTo>
                  <a:cubicBezTo>
                    <a:pt x="7" y="86"/>
                    <a:pt x="10" y="90"/>
                    <a:pt x="13" y="93"/>
                  </a:cubicBezTo>
                  <a:cubicBezTo>
                    <a:pt x="17" y="97"/>
                    <a:pt x="22" y="100"/>
                    <a:pt x="28" y="100"/>
                  </a:cubicBezTo>
                  <a:cubicBezTo>
                    <a:pt x="29" y="100"/>
                    <a:pt x="29" y="100"/>
                    <a:pt x="30" y="100"/>
                  </a:cubicBezTo>
                  <a:cubicBezTo>
                    <a:pt x="36" y="99"/>
                    <a:pt x="42" y="95"/>
                    <a:pt x="47" y="89"/>
                  </a:cubicBezTo>
                  <a:cubicBezTo>
                    <a:pt x="50" y="85"/>
                    <a:pt x="52" y="80"/>
                    <a:pt x="54" y="75"/>
                  </a:cubicBezTo>
                  <a:cubicBezTo>
                    <a:pt x="55" y="73"/>
                    <a:pt x="56" y="71"/>
                    <a:pt x="57" y="69"/>
                  </a:cubicBezTo>
                  <a:cubicBezTo>
                    <a:pt x="57" y="66"/>
                    <a:pt x="58" y="63"/>
                    <a:pt x="59" y="59"/>
                  </a:cubicBezTo>
                  <a:cubicBezTo>
                    <a:pt x="59" y="58"/>
                    <a:pt x="59" y="57"/>
                    <a:pt x="59" y="55"/>
                  </a:cubicBezTo>
                  <a:cubicBezTo>
                    <a:pt x="59" y="53"/>
                    <a:pt x="59" y="51"/>
                    <a:pt x="59" y="49"/>
                  </a:cubicBezTo>
                  <a:moveTo>
                    <a:pt x="30" y="1"/>
                  </a:moveTo>
                  <a:cubicBezTo>
                    <a:pt x="24" y="1"/>
                    <a:pt x="18" y="5"/>
                    <a:pt x="13" y="11"/>
                  </a:cubicBezTo>
                  <a:cubicBezTo>
                    <a:pt x="10" y="15"/>
                    <a:pt x="7" y="19"/>
                    <a:pt x="5" y="24"/>
                  </a:cubicBezTo>
                  <a:cubicBezTo>
                    <a:pt x="4" y="26"/>
                    <a:pt x="3" y="29"/>
                    <a:pt x="3" y="31"/>
                  </a:cubicBezTo>
                  <a:cubicBezTo>
                    <a:pt x="2" y="34"/>
                    <a:pt x="1" y="37"/>
                    <a:pt x="1" y="41"/>
                  </a:cubicBezTo>
                  <a:cubicBezTo>
                    <a:pt x="0" y="42"/>
                    <a:pt x="0" y="43"/>
                    <a:pt x="0" y="45"/>
                  </a:cubicBezTo>
                  <a:cubicBezTo>
                    <a:pt x="0" y="47"/>
                    <a:pt x="0" y="49"/>
                    <a:pt x="0" y="51"/>
                  </a:cubicBezTo>
                  <a:cubicBezTo>
                    <a:pt x="3" y="51"/>
                    <a:pt x="3" y="51"/>
                    <a:pt x="3" y="51"/>
                  </a:cubicBezTo>
                  <a:cubicBezTo>
                    <a:pt x="3" y="48"/>
                    <a:pt x="3" y="46"/>
                    <a:pt x="3" y="43"/>
                  </a:cubicBezTo>
                  <a:cubicBezTo>
                    <a:pt x="4" y="42"/>
                    <a:pt x="4" y="40"/>
                    <a:pt x="4" y="39"/>
                  </a:cubicBezTo>
                  <a:cubicBezTo>
                    <a:pt x="5" y="35"/>
                    <a:pt x="6" y="31"/>
                    <a:pt x="7" y="27"/>
                  </a:cubicBezTo>
                  <a:cubicBezTo>
                    <a:pt x="8" y="25"/>
                    <a:pt x="9" y="23"/>
                    <a:pt x="10" y="21"/>
                  </a:cubicBezTo>
                  <a:cubicBezTo>
                    <a:pt x="10" y="20"/>
                    <a:pt x="11" y="20"/>
                    <a:pt x="11" y="19"/>
                  </a:cubicBezTo>
                  <a:cubicBezTo>
                    <a:pt x="14" y="13"/>
                    <a:pt x="19" y="9"/>
                    <a:pt x="23" y="6"/>
                  </a:cubicBezTo>
                  <a:cubicBezTo>
                    <a:pt x="25" y="3"/>
                    <a:pt x="27" y="1"/>
                    <a:pt x="30" y="1"/>
                  </a:cubicBezTo>
                  <a:moveTo>
                    <a:pt x="31" y="0"/>
                  </a:moveTo>
                  <a:cubicBezTo>
                    <a:pt x="31" y="0"/>
                    <a:pt x="30" y="0"/>
                    <a:pt x="30" y="1"/>
                  </a:cubicBezTo>
                  <a:cubicBezTo>
                    <a:pt x="30" y="1"/>
                    <a:pt x="30" y="1"/>
                    <a:pt x="30" y="1"/>
                  </a:cubicBezTo>
                  <a:cubicBezTo>
                    <a:pt x="33" y="1"/>
                    <a:pt x="35" y="2"/>
                    <a:pt x="37" y="5"/>
                  </a:cubicBezTo>
                  <a:cubicBezTo>
                    <a:pt x="41" y="7"/>
                    <a:pt x="45" y="11"/>
                    <a:pt x="49" y="16"/>
                  </a:cubicBezTo>
                  <a:cubicBezTo>
                    <a:pt x="49" y="16"/>
                    <a:pt x="49" y="17"/>
                    <a:pt x="50" y="18"/>
                  </a:cubicBezTo>
                  <a:cubicBezTo>
                    <a:pt x="51" y="19"/>
                    <a:pt x="52" y="21"/>
                    <a:pt x="52" y="23"/>
                  </a:cubicBezTo>
                  <a:cubicBezTo>
                    <a:pt x="54" y="26"/>
                    <a:pt x="55" y="30"/>
                    <a:pt x="55" y="34"/>
                  </a:cubicBezTo>
                  <a:cubicBezTo>
                    <a:pt x="56" y="35"/>
                    <a:pt x="56" y="37"/>
                    <a:pt x="56" y="38"/>
                  </a:cubicBezTo>
                  <a:cubicBezTo>
                    <a:pt x="56" y="40"/>
                    <a:pt x="57" y="43"/>
                    <a:pt x="57" y="46"/>
                  </a:cubicBezTo>
                  <a:cubicBezTo>
                    <a:pt x="59" y="45"/>
                    <a:pt x="59" y="45"/>
                    <a:pt x="59" y="45"/>
                  </a:cubicBezTo>
                  <a:cubicBezTo>
                    <a:pt x="59" y="43"/>
                    <a:pt x="59" y="41"/>
                    <a:pt x="59" y="39"/>
                  </a:cubicBezTo>
                  <a:cubicBezTo>
                    <a:pt x="59" y="38"/>
                    <a:pt x="59" y="36"/>
                    <a:pt x="59" y="35"/>
                  </a:cubicBezTo>
                  <a:cubicBezTo>
                    <a:pt x="58" y="32"/>
                    <a:pt x="57" y="29"/>
                    <a:pt x="57" y="26"/>
                  </a:cubicBezTo>
                  <a:cubicBezTo>
                    <a:pt x="56" y="24"/>
                    <a:pt x="55" y="22"/>
                    <a:pt x="54" y="20"/>
                  </a:cubicBezTo>
                  <a:cubicBezTo>
                    <a:pt x="52" y="15"/>
                    <a:pt x="50" y="11"/>
                    <a:pt x="47" y="8"/>
                  </a:cubicBezTo>
                  <a:cubicBezTo>
                    <a:pt x="43" y="3"/>
                    <a:pt x="37" y="0"/>
                    <a:pt x="3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61" name="Freeform 17"/>
            <p:cNvSpPr>
              <a:spLocks noEditPoints="1" noChangeArrowheads="1"/>
            </p:cNvSpPr>
            <p:nvPr/>
          </p:nvSpPr>
          <p:spPr bwMode="auto">
            <a:xfrm>
              <a:off x="4556125" y="2911475"/>
              <a:ext cx="112713" cy="371475"/>
            </a:xfrm>
            <a:custGeom>
              <a:avLst/>
              <a:gdLst>
                <a:gd name="T0" fmla="*/ 381127738 w 30"/>
                <a:gd name="T1" fmla="*/ 703978895 h 99"/>
                <a:gd name="T2" fmla="*/ 367012314 w 30"/>
                <a:gd name="T3" fmla="*/ 915171814 h 99"/>
                <a:gd name="T4" fmla="*/ 324662282 w 30"/>
                <a:gd name="T5" fmla="*/ 1140443259 h 99"/>
                <a:gd name="T6" fmla="*/ 225854309 w 30"/>
                <a:gd name="T7" fmla="*/ 1323479123 h 99"/>
                <a:gd name="T8" fmla="*/ 197619703 w 30"/>
                <a:gd name="T9" fmla="*/ 1365714705 h 99"/>
                <a:gd name="T10" fmla="*/ 98811730 w 30"/>
                <a:gd name="T11" fmla="*/ 1196761120 h 99"/>
                <a:gd name="T12" fmla="*/ 84696305 w 30"/>
                <a:gd name="T13" fmla="*/ 1140443259 h 99"/>
                <a:gd name="T14" fmla="*/ 56461699 w 30"/>
                <a:gd name="T15" fmla="*/ 887011007 h 99"/>
                <a:gd name="T16" fmla="*/ 0 w 30"/>
                <a:gd name="T17" fmla="*/ 732135950 h 99"/>
                <a:gd name="T18" fmla="*/ 14115425 w 30"/>
                <a:gd name="T19" fmla="*/ 943328868 h 99"/>
                <a:gd name="T20" fmla="*/ 56461699 w 30"/>
                <a:gd name="T21" fmla="*/ 1182682593 h 99"/>
                <a:gd name="T22" fmla="*/ 112927155 w 30"/>
                <a:gd name="T23" fmla="*/ 1323479123 h 99"/>
                <a:gd name="T24" fmla="*/ 211738885 w 30"/>
                <a:gd name="T25" fmla="*/ 1393875511 h 99"/>
                <a:gd name="T26" fmla="*/ 367012314 w 30"/>
                <a:gd name="T27" fmla="*/ 1154521786 h 99"/>
                <a:gd name="T28" fmla="*/ 381127738 w 30"/>
                <a:gd name="T29" fmla="*/ 1098203925 h 99"/>
                <a:gd name="T30" fmla="*/ 409358588 w 30"/>
                <a:gd name="T31" fmla="*/ 844771673 h 99"/>
                <a:gd name="T32" fmla="*/ 211738885 w 30"/>
                <a:gd name="T33" fmla="*/ 0 h 99"/>
                <a:gd name="T34" fmla="*/ 211738885 w 30"/>
                <a:gd name="T35" fmla="*/ 0 h 99"/>
                <a:gd name="T36" fmla="*/ 211738885 w 30"/>
                <a:gd name="T37" fmla="*/ 0 h 99"/>
                <a:gd name="T38" fmla="*/ 112927155 w 30"/>
                <a:gd name="T39" fmla="*/ 70396389 h 99"/>
                <a:gd name="T40" fmla="*/ 56461699 w 30"/>
                <a:gd name="T41" fmla="*/ 225271445 h 99"/>
                <a:gd name="T42" fmla="*/ 14115425 w 30"/>
                <a:gd name="T43" fmla="*/ 478703698 h 99"/>
                <a:gd name="T44" fmla="*/ 0 w 30"/>
                <a:gd name="T45" fmla="*/ 689896616 h 99"/>
                <a:gd name="T46" fmla="*/ 56461699 w 30"/>
                <a:gd name="T47" fmla="*/ 520943032 h 99"/>
                <a:gd name="T48" fmla="*/ 84696305 w 30"/>
                <a:gd name="T49" fmla="*/ 267510780 h 99"/>
                <a:gd name="T50" fmla="*/ 98811730 w 30"/>
                <a:gd name="T51" fmla="*/ 211192918 h 99"/>
                <a:gd name="T52" fmla="*/ 197619703 w 30"/>
                <a:gd name="T53" fmla="*/ 14078527 h 99"/>
                <a:gd name="T54" fmla="*/ 225854309 w 30"/>
                <a:gd name="T55" fmla="*/ 42239334 h 99"/>
                <a:gd name="T56" fmla="*/ 324662282 w 30"/>
                <a:gd name="T57" fmla="*/ 211192918 h 99"/>
                <a:gd name="T58" fmla="*/ 367012314 w 30"/>
                <a:gd name="T59" fmla="*/ 436464364 h 99"/>
                <a:gd name="T60" fmla="*/ 381127738 w 30"/>
                <a:gd name="T61" fmla="*/ 647661034 h 99"/>
                <a:gd name="T62" fmla="*/ 409358588 w 30"/>
                <a:gd name="T63" fmla="*/ 492785977 h 99"/>
                <a:gd name="T64" fmla="*/ 381127738 w 30"/>
                <a:gd name="T65" fmla="*/ 253432252 h 99"/>
                <a:gd name="T66" fmla="*/ 367012314 w 30"/>
                <a:gd name="T67" fmla="*/ 197114391 h 99"/>
                <a:gd name="T68" fmla="*/ 211738885 w 30"/>
                <a:gd name="T69" fmla="*/ 0 h 9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0"/>
                <a:gd name="T106" fmla="*/ 0 h 99"/>
                <a:gd name="T107" fmla="*/ 30 w 30"/>
                <a:gd name="T108" fmla="*/ 99 h 9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0" h="99">
                  <a:moveTo>
                    <a:pt x="30" y="49"/>
                  </a:moveTo>
                  <a:cubicBezTo>
                    <a:pt x="27" y="50"/>
                    <a:pt x="27" y="50"/>
                    <a:pt x="27" y="50"/>
                  </a:cubicBezTo>
                  <a:cubicBezTo>
                    <a:pt x="27" y="54"/>
                    <a:pt x="27" y="57"/>
                    <a:pt x="26" y="61"/>
                  </a:cubicBezTo>
                  <a:cubicBezTo>
                    <a:pt x="26" y="62"/>
                    <a:pt x="26" y="64"/>
                    <a:pt x="26" y="65"/>
                  </a:cubicBezTo>
                  <a:cubicBezTo>
                    <a:pt x="25" y="70"/>
                    <a:pt x="25" y="75"/>
                    <a:pt x="24" y="79"/>
                  </a:cubicBezTo>
                  <a:cubicBezTo>
                    <a:pt x="23" y="80"/>
                    <a:pt x="23" y="81"/>
                    <a:pt x="23" y="81"/>
                  </a:cubicBezTo>
                  <a:cubicBezTo>
                    <a:pt x="23" y="82"/>
                    <a:pt x="23" y="82"/>
                    <a:pt x="23" y="83"/>
                  </a:cubicBezTo>
                  <a:cubicBezTo>
                    <a:pt x="21" y="89"/>
                    <a:pt x="18" y="93"/>
                    <a:pt x="16" y="94"/>
                  </a:cubicBezTo>
                  <a:cubicBezTo>
                    <a:pt x="16" y="97"/>
                    <a:pt x="16" y="97"/>
                    <a:pt x="16" y="97"/>
                  </a:cubicBezTo>
                  <a:cubicBezTo>
                    <a:pt x="14" y="97"/>
                    <a:pt x="14" y="97"/>
                    <a:pt x="14" y="97"/>
                  </a:cubicBezTo>
                  <a:cubicBezTo>
                    <a:pt x="14" y="95"/>
                    <a:pt x="14" y="95"/>
                    <a:pt x="14" y="95"/>
                  </a:cubicBezTo>
                  <a:cubicBezTo>
                    <a:pt x="12" y="94"/>
                    <a:pt x="9" y="90"/>
                    <a:pt x="7" y="85"/>
                  </a:cubicBezTo>
                  <a:cubicBezTo>
                    <a:pt x="7" y="84"/>
                    <a:pt x="7" y="84"/>
                    <a:pt x="7" y="83"/>
                  </a:cubicBezTo>
                  <a:cubicBezTo>
                    <a:pt x="7" y="82"/>
                    <a:pt x="6" y="82"/>
                    <a:pt x="6" y="81"/>
                  </a:cubicBezTo>
                  <a:cubicBezTo>
                    <a:pt x="5" y="77"/>
                    <a:pt x="4" y="72"/>
                    <a:pt x="4" y="67"/>
                  </a:cubicBezTo>
                  <a:cubicBezTo>
                    <a:pt x="4" y="66"/>
                    <a:pt x="4" y="65"/>
                    <a:pt x="4" y="63"/>
                  </a:cubicBezTo>
                  <a:cubicBezTo>
                    <a:pt x="3" y="60"/>
                    <a:pt x="3" y="56"/>
                    <a:pt x="3" y="52"/>
                  </a:cubicBezTo>
                  <a:cubicBezTo>
                    <a:pt x="0" y="52"/>
                    <a:pt x="0" y="52"/>
                    <a:pt x="0" y="52"/>
                  </a:cubicBezTo>
                  <a:cubicBezTo>
                    <a:pt x="0" y="56"/>
                    <a:pt x="0" y="60"/>
                    <a:pt x="0" y="63"/>
                  </a:cubicBezTo>
                  <a:cubicBezTo>
                    <a:pt x="1" y="65"/>
                    <a:pt x="1" y="66"/>
                    <a:pt x="1" y="67"/>
                  </a:cubicBezTo>
                  <a:cubicBezTo>
                    <a:pt x="1" y="72"/>
                    <a:pt x="2" y="76"/>
                    <a:pt x="3" y="80"/>
                  </a:cubicBezTo>
                  <a:cubicBezTo>
                    <a:pt x="3" y="82"/>
                    <a:pt x="4" y="83"/>
                    <a:pt x="4" y="84"/>
                  </a:cubicBezTo>
                  <a:cubicBezTo>
                    <a:pt x="4" y="84"/>
                    <a:pt x="4" y="85"/>
                    <a:pt x="4" y="85"/>
                  </a:cubicBezTo>
                  <a:cubicBezTo>
                    <a:pt x="5" y="89"/>
                    <a:pt x="7" y="92"/>
                    <a:pt x="8" y="94"/>
                  </a:cubicBezTo>
                  <a:cubicBezTo>
                    <a:pt x="10" y="97"/>
                    <a:pt x="12" y="99"/>
                    <a:pt x="15" y="99"/>
                  </a:cubicBezTo>
                  <a:cubicBezTo>
                    <a:pt x="15" y="99"/>
                    <a:pt x="15" y="99"/>
                    <a:pt x="15" y="99"/>
                  </a:cubicBezTo>
                  <a:cubicBezTo>
                    <a:pt x="18" y="98"/>
                    <a:pt x="20" y="96"/>
                    <a:pt x="22" y="93"/>
                  </a:cubicBezTo>
                  <a:cubicBezTo>
                    <a:pt x="23" y="90"/>
                    <a:pt x="25" y="86"/>
                    <a:pt x="26" y="82"/>
                  </a:cubicBezTo>
                  <a:cubicBezTo>
                    <a:pt x="26" y="82"/>
                    <a:pt x="26" y="82"/>
                    <a:pt x="26" y="82"/>
                  </a:cubicBezTo>
                  <a:cubicBezTo>
                    <a:pt x="26" y="80"/>
                    <a:pt x="27" y="79"/>
                    <a:pt x="27" y="78"/>
                  </a:cubicBezTo>
                  <a:cubicBezTo>
                    <a:pt x="28" y="74"/>
                    <a:pt x="29" y="69"/>
                    <a:pt x="29" y="64"/>
                  </a:cubicBezTo>
                  <a:cubicBezTo>
                    <a:pt x="29" y="63"/>
                    <a:pt x="29" y="61"/>
                    <a:pt x="29" y="60"/>
                  </a:cubicBezTo>
                  <a:cubicBezTo>
                    <a:pt x="30" y="57"/>
                    <a:pt x="30" y="53"/>
                    <a:pt x="30" y="49"/>
                  </a:cubicBezTo>
                  <a:moveTo>
                    <a:pt x="15" y="0"/>
                  </a:move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2" y="0"/>
                    <a:pt x="10" y="2"/>
                    <a:pt x="8" y="5"/>
                  </a:cubicBezTo>
                  <a:cubicBezTo>
                    <a:pt x="7" y="8"/>
                    <a:pt x="5" y="12"/>
                    <a:pt x="4" y="16"/>
                  </a:cubicBezTo>
                  <a:cubicBezTo>
                    <a:pt x="4" y="16"/>
                    <a:pt x="4" y="16"/>
                    <a:pt x="4" y="16"/>
                  </a:cubicBezTo>
                  <a:cubicBezTo>
                    <a:pt x="4" y="17"/>
                    <a:pt x="3" y="19"/>
                    <a:pt x="3" y="20"/>
                  </a:cubicBezTo>
                  <a:cubicBezTo>
                    <a:pt x="2" y="24"/>
                    <a:pt x="1" y="29"/>
                    <a:pt x="1" y="34"/>
                  </a:cubicBezTo>
                  <a:cubicBezTo>
                    <a:pt x="1" y="35"/>
                    <a:pt x="1" y="36"/>
                    <a:pt x="0" y="38"/>
                  </a:cubicBezTo>
                  <a:cubicBezTo>
                    <a:pt x="0" y="41"/>
                    <a:pt x="0" y="45"/>
                    <a:pt x="0" y="49"/>
                  </a:cubicBezTo>
                  <a:cubicBezTo>
                    <a:pt x="3" y="48"/>
                    <a:pt x="3" y="48"/>
                    <a:pt x="3" y="48"/>
                  </a:cubicBezTo>
                  <a:cubicBezTo>
                    <a:pt x="3" y="44"/>
                    <a:pt x="3" y="41"/>
                    <a:pt x="4" y="37"/>
                  </a:cubicBezTo>
                  <a:cubicBezTo>
                    <a:pt x="4" y="36"/>
                    <a:pt x="4" y="34"/>
                    <a:pt x="4" y="33"/>
                  </a:cubicBezTo>
                  <a:cubicBezTo>
                    <a:pt x="4" y="28"/>
                    <a:pt x="5" y="23"/>
                    <a:pt x="6" y="19"/>
                  </a:cubicBezTo>
                  <a:cubicBezTo>
                    <a:pt x="6" y="18"/>
                    <a:pt x="7" y="17"/>
                    <a:pt x="7" y="17"/>
                  </a:cubicBezTo>
                  <a:cubicBezTo>
                    <a:pt x="7" y="16"/>
                    <a:pt x="7" y="16"/>
                    <a:pt x="7" y="15"/>
                  </a:cubicBezTo>
                  <a:cubicBezTo>
                    <a:pt x="9" y="9"/>
                    <a:pt x="12" y="5"/>
                    <a:pt x="14" y="4"/>
                  </a:cubicBezTo>
                  <a:cubicBezTo>
                    <a:pt x="14" y="1"/>
                    <a:pt x="14" y="1"/>
                    <a:pt x="14" y="1"/>
                  </a:cubicBezTo>
                  <a:cubicBezTo>
                    <a:pt x="16" y="1"/>
                    <a:pt x="16" y="1"/>
                    <a:pt x="16" y="1"/>
                  </a:cubicBezTo>
                  <a:cubicBezTo>
                    <a:pt x="16" y="3"/>
                    <a:pt x="16" y="3"/>
                    <a:pt x="16" y="3"/>
                  </a:cubicBezTo>
                  <a:cubicBezTo>
                    <a:pt x="18" y="4"/>
                    <a:pt x="21" y="8"/>
                    <a:pt x="23" y="14"/>
                  </a:cubicBezTo>
                  <a:cubicBezTo>
                    <a:pt x="23" y="14"/>
                    <a:pt x="23" y="15"/>
                    <a:pt x="23" y="15"/>
                  </a:cubicBezTo>
                  <a:cubicBezTo>
                    <a:pt x="23" y="16"/>
                    <a:pt x="23" y="17"/>
                    <a:pt x="24" y="18"/>
                  </a:cubicBezTo>
                  <a:cubicBezTo>
                    <a:pt x="25" y="21"/>
                    <a:pt x="25" y="26"/>
                    <a:pt x="26" y="31"/>
                  </a:cubicBezTo>
                  <a:cubicBezTo>
                    <a:pt x="26" y="32"/>
                    <a:pt x="26" y="34"/>
                    <a:pt x="26" y="35"/>
                  </a:cubicBezTo>
                  <a:cubicBezTo>
                    <a:pt x="27" y="38"/>
                    <a:pt x="27" y="42"/>
                    <a:pt x="27" y="46"/>
                  </a:cubicBezTo>
                  <a:cubicBezTo>
                    <a:pt x="30" y="46"/>
                    <a:pt x="30" y="46"/>
                    <a:pt x="30" y="46"/>
                  </a:cubicBezTo>
                  <a:cubicBezTo>
                    <a:pt x="30" y="42"/>
                    <a:pt x="30" y="38"/>
                    <a:pt x="29" y="35"/>
                  </a:cubicBezTo>
                  <a:cubicBezTo>
                    <a:pt x="29" y="34"/>
                    <a:pt x="29" y="33"/>
                    <a:pt x="29" y="31"/>
                  </a:cubicBezTo>
                  <a:cubicBezTo>
                    <a:pt x="29" y="26"/>
                    <a:pt x="28" y="22"/>
                    <a:pt x="27" y="18"/>
                  </a:cubicBezTo>
                  <a:cubicBezTo>
                    <a:pt x="27" y="17"/>
                    <a:pt x="26" y="15"/>
                    <a:pt x="26" y="14"/>
                  </a:cubicBezTo>
                  <a:cubicBezTo>
                    <a:pt x="26" y="14"/>
                    <a:pt x="26" y="14"/>
                    <a:pt x="26" y="14"/>
                  </a:cubicBezTo>
                  <a:cubicBezTo>
                    <a:pt x="25" y="10"/>
                    <a:pt x="23" y="7"/>
                    <a:pt x="22" y="4"/>
                  </a:cubicBezTo>
                  <a:cubicBezTo>
                    <a:pt x="20" y="1"/>
                    <a:pt x="18" y="0"/>
                    <a:pt x="1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62" name="Freeform 18"/>
            <p:cNvSpPr>
              <a:spLocks noEditPoints="1" noChangeArrowheads="1"/>
            </p:cNvSpPr>
            <p:nvPr/>
          </p:nvSpPr>
          <p:spPr bwMode="auto">
            <a:xfrm>
              <a:off x="4610100" y="2914650"/>
              <a:ext cx="6350" cy="361950"/>
            </a:xfrm>
            <a:custGeom>
              <a:avLst/>
              <a:gdLst>
                <a:gd name="T0" fmla="*/ 10080625 w 4"/>
                <a:gd name="T1" fmla="*/ 299899388 h 228"/>
                <a:gd name="T2" fmla="*/ 0 w 4"/>
                <a:gd name="T3" fmla="*/ 299899388 h 228"/>
                <a:gd name="T4" fmla="*/ 0 w 4"/>
                <a:gd name="T5" fmla="*/ 370463763 h 228"/>
                <a:gd name="T6" fmla="*/ 0 w 4"/>
                <a:gd name="T7" fmla="*/ 395665325 h 228"/>
                <a:gd name="T8" fmla="*/ 0 w 4"/>
                <a:gd name="T9" fmla="*/ 478829688 h 228"/>
                <a:gd name="T10" fmla="*/ 0 w 4"/>
                <a:gd name="T11" fmla="*/ 501511888 h 228"/>
                <a:gd name="T12" fmla="*/ 0 w 4"/>
                <a:gd name="T13" fmla="*/ 561995638 h 228"/>
                <a:gd name="T14" fmla="*/ 0 w 4"/>
                <a:gd name="T15" fmla="*/ 574595625 h 228"/>
                <a:gd name="T16" fmla="*/ 10080625 w 4"/>
                <a:gd name="T17" fmla="*/ 574595625 h 228"/>
                <a:gd name="T18" fmla="*/ 10080625 w 4"/>
                <a:gd name="T19" fmla="*/ 556955325 h 228"/>
                <a:gd name="T20" fmla="*/ 10080625 w 4"/>
                <a:gd name="T21" fmla="*/ 496471575 h 228"/>
                <a:gd name="T22" fmla="*/ 10080625 w 4"/>
                <a:gd name="T23" fmla="*/ 478829688 h 228"/>
                <a:gd name="T24" fmla="*/ 10080625 w 4"/>
                <a:gd name="T25" fmla="*/ 388104063 h 228"/>
                <a:gd name="T26" fmla="*/ 10080625 w 4"/>
                <a:gd name="T27" fmla="*/ 370463763 h 228"/>
                <a:gd name="T28" fmla="*/ 10080625 w 4"/>
                <a:gd name="T29" fmla="*/ 299899388 h 228"/>
                <a:gd name="T30" fmla="*/ 10080625 w 4"/>
                <a:gd name="T31" fmla="*/ 0 h 228"/>
                <a:gd name="T32" fmla="*/ 0 w 4"/>
                <a:gd name="T33" fmla="*/ 0 h 228"/>
                <a:gd name="T34" fmla="*/ 0 w 4"/>
                <a:gd name="T35" fmla="*/ 17641888 h 228"/>
                <a:gd name="T36" fmla="*/ 0 w 4"/>
                <a:gd name="T37" fmla="*/ 78125638 h 228"/>
                <a:gd name="T38" fmla="*/ 0 w 4"/>
                <a:gd name="T39" fmla="*/ 103327200 h 228"/>
                <a:gd name="T40" fmla="*/ 0 w 4"/>
                <a:gd name="T41" fmla="*/ 186491563 h 228"/>
                <a:gd name="T42" fmla="*/ 0 w 4"/>
                <a:gd name="T43" fmla="*/ 204133450 h 228"/>
                <a:gd name="T44" fmla="*/ 0 w 4"/>
                <a:gd name="T45" fmla="*/ 274697825 h 228"/>
                <a:gd name="T46" fmla="*/ 10080625 w 4"/>
                <a:gd name="T47" fmla="*/ 274697825 h 228"/>
                <a:gd name="T48" fmla="*/ 10080625 w 4"/>
                <a:gd name="T49" fmla="*/ 204133450 h 228"/>
                <a:gd name="T50" fmla="*/ 10080625 w 4"/>
                <a:gd name="T51" fmla="*/ 178931888 h 228"/>
                <a:gd name="T52" fmla="*/ 10080625 w 4"/>
                <a:gd name="T53" fmla="*/ 95765938 h 228"/>
                <a:gd name="T54" fmla="*/ 10080625 w 4"/>
                <a:gd name="T55" fmla="*/ 78125638 h 228"/>
                <a:gd name="T56" fmla="*/ 10080625 w 4"/>
                <a:gd name="T57" fmla="*/ 12601575 h 228"/>
                <a:gd name="T58" fmla="*/ 10080625 w 4"/>
                <a:gd name="T59" fmla="*/ 0 h 2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
                <a:gd name="T91" fmla="*/ 0 h 228"/>
                <a:gd name="T92" fmla="*/ 4 w 4"/>
                <a:gd name="T93" fmla="*/ 228 h 2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 h="228">
                  <a:moveTo>
                    <a:pt x="4" y="119"/>
                  </a:moveTo>
                  <a:lnTo>
                    <a:pt x="0" y="119"/>
                  </a:lnTo>
                  <a:lnTo>
                    <a:pt x="0" y="147"/>
                  </a:lnTo>
                  <a:lnTo>
                    <a:pt x="0" y="157"/>
                  </a:lnTo>
                  <a:lnTo>
                    <a:pt x="0" y="190"/>
                  </a:lnTo>
                  <a:lnTo>
                    <a:pt x="0" y="199"/>
                  </a:lnTo>
                  <a:lnTo>
                    <a:pt x="0" y="223"/>
                  </a:lnTo>
                  <a:lnTo>
                    <a:pt x="0" y="228"/>
                  </a:lnTo>
                  <a:lnTo>
                    <a:pt x="4" y="228"/>
                  </a:lnTo>
                  <a:lnTo>
                    <a:pt x="4" y="221"/>
                  </a:lnTo>
                  <a:lnTo>
                    <a:pt x="4" y="197"/>
                  </a:lnTo>
                  <a:lnTo>
                    <a:pt x="4" y="190"/>
                  </a:lnTo>
                  <a:lnTo>
                    <a:pt x="4" y="154"/>
                  </a:lnTo>
                  <a:lnTo>
                    <a:pt x="4" y="147"/>
                  </a:lnTo>
                  <a:lnTo>
                    <a:pt x="4" y="119"/>
                  </a:lnTo>
                  <a:close/>
                  <a:moveTo>
                    <a:pt x="4" y="0"/>
                  </a:moveTo>
                  <a:lnTo>
                    <a:pt x="0" y="0"/>
                  </a:lnTo>
                  <a:lnTo>
                    <a:pt x="0" y="7"/>
                  </a:lnTo>
                  <a:lnTo>
                    <a:pt x="0" y="31"/>
                  </a:lnTo>
                  <a:lnTo>
                    <a:pt x="0" y="41"/>
                  </a:lnTo>
                  <a:lnTo>
                    <a:pt x="0" y="74"/>
                  </a:lnTo>
                  <a:lnTo>
                    <a:pt x="0" y="81"/>
                  </a:lnTo>
                  <a:lnTo>
                    <a:pt x="0" y="109"/>
                  </a:lnTo>
                  <a:lnTo>
                    <a:pt x="4" y="109"/>
                  </a:lnTo>
                  <a:lnTo>
                    <a:pt x="4" y="81"/>
                  </a:lnTo>
                  <a:lnTo>
                    <a:pt x="4" y="71"/>
                  </a:lnTo>
                  <a:lnTo>
                    <a:pt x="4" y="38"/>
                  </a:lnTo>
                  <a:lnTo>
                    <a:pt x="4" y="31"/>
                  </a:lnTo>
                  <a:lnTo>
                    <a:pt x="4" y="5"/>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63" name="Freeform 19"/>
            <p:cNvSpPr>
              <a:spLocks noEditPoints="1" noChangeArrowheads="1"/>
            </p:cNvSpPr>
            <p:nvPr/>
          </p:nvSpPr>
          <p:spPr bwMode="auto">
            <a:xfrm>
              <a:off x="4610100" y="2914650"/>
              <a:ext cx="6350" cy="361950"/>
            </a:xfrm>
            <a:custGeom>
              <a:avLst/>
              <a:gdLst>
                <a:gd name="T0" fmla="*/ 10080625 w 4"/>
                <a:gd name="T1" fmla="*/ 299899388 h 228"/>
                <a:gd name="T2" fmla="*/ 0 w 4"/>
                <a:gd name="T3" fmla="*/ 299899388 h 228"/>
                <a:gd name="T4" fmla="*/ 0 w 4"/>
                <a:gd name="T5" fmla="*/ 370463763 h 228"/>
                <a:gd name="T6" fmla="*/ 0 w 4"/>
                <a:gd name="T7" fmla="*/ 395665325 h 228"/>
                <a:gd name="T8" fmla="*/ 0 w 4"/>
                <a:gd name="T9" fmla="*/ 478829688 h 228"/>
                <a:gd name="T10" fmla="*/ 0 w 4"/>
                <a:gd name="T11" fmla="*/ 501511888 h 228"/>
                <a:gd name="T12" fmla="*/ 0 w 4"/>
                <a:gd name="T13" fmla="*/ 561995638 h 228"/>
                <a:gd name="T14" fmla="*/ 0 w 4"/>
                <a:gd name="T15" fmla="*/ 574595625 h 228"/>
                <a:gd name="T16" fmla="*/ 10080625 w 4"/>
                <a:gd name="T17" fmla="*/ 574595625 h 228"/>
                <a:gd name="T18" fmla="*/ 10080625 w 4"/>
                <a:gd name="T19" fmla="*/ 556955325 h 228"/>
                <a:gd name="T20" fmla="*/ 10080625 w 4"/>
                <a:gd name="T21" fmla="*/ 496471575 h 228"/>
                <a:gd name="T22" fmla="*/ 10080625 w 4"/>
                <a:gd name="T23" fmla="*/ 478829688 h 228"/>
                <a:gd name="T24" fmla="*/ 10080625 w 4"/>
                <a:gd name="T25" fmla="*/ 388104063 h 228"/>
                <a:gd name="T26" fmla="*/ 10080625 w 4"/>
                <a:gd name="T27" fmla="*/ 370463763 h 228"/>
                <a:gd name="T28" fmla="*/ 10080625 w 4"/>
                <a:gd name="T29" fmla="*/ 299899388 h 228"/>
                <a:gd name="T30" fmla="*/ 10080625 w 4"/>
                <a:gd name="T31" fmla="*/ 0 h 228"/>
                <a:gd name="T32" fmla="*/ 0 w 4"/>
                <a:gd name="T33" fmla="*/ 0 h 228"/>
                <a:gd name="T34" fmla="*/ 0 w 4"/>
                <a:gd name="T35" fmla="*/ 17641888 h 228"/>
                <a:gd name="T36" fmla="*/ 0 w 4"/>
                <a:gd name="T37" fmla="*/ 78125638 h 228"/>
                <a:gd name="T38" fmla="*/ 0 w 4"/>
                <a:gd name="T39" fmla="*/ 103327200 h 228"/>
                <a:gd name="T40" fmla="*/ 0 w 4"/>
                <a:gd name="T41" fmla="*/ 186491563 h 228"/>
                <a:gd name="T42" fmla="*/ 0 w 4"/>
                <a:gd name="T43" fmla="*/ 204133450 h 228"/>
                <a:gd name="T44" fmla="*/ 0 w 4"/>
                <a:gd name="T45" fmla="*/ 274697825 h 228"/>
                <a:gd name="T46" fmla="*/ 10080625 w 4"/>
                <a:gd name="T47" fmla="*/ 274697825 h 228"/>
                <a:gd name="T48" fmla="*/ 10080625 w 4"/>
                <a:gd name="T49" fmla="*/ 204133450 h 228"/>
                <a:gd name="T50" fmla="*/ 10080625 w 4"/>
                <a:gd name="T51" fmla="*/ 178931888 h 228"/>
                <a:gd name="T52" fmla="*/ 10080625 w 4"/>
                <a:gd name="T53" fmla="*/ 95765938 h 228"/>
                <a:gd name="T54" fmla="*/ 10080625 w 4"/>
                <a:gd name="T55" fmla="*/ 78125638 h 228"/>
                <a:gd name="T56" fmla="*/ 10080625 w 4"/>
                <a:gd name="T57" fmla="*/ 12601575 h 228"/>
                <a:gd name="T58" fmla="*/ 10080625 w 4"/>
                <a:gd name="T59" fmla="*/ 0 h 2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
                <a:gd name="T91" fmla="*/ 0 h 228"/>
                <a:gd name="T92" fmla="*/ 4 w 4"/>
                <a:gd name="T93" fmla="*/ 228 h 2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 h="228">
                  <a:moveTo>
                    <a:pt x="4" y="119"/>
                  </a:moveTo>
                  <a:lnTo>
                    <a:pt x="0" y="119"/>
                  </a:lnTo>
                  <a:lnTo>
                    <a:pt x="0" y="147"/>
                  </a:lnTo>
                  <a:lnTo>
                    <a:pt x="0" y="157"/>
                  </a:lnTo>
                  <a:lnTo>
                    <a:pt x="0" y="190"/>
                  </a:lnTo>
                  <a:lnTo>
                    <a:pt x="0" y="199"/>
                  </a:lnTo>
                  <a:lnTo>
                    <a:pt x="0" y="223"/>
                  </a:lnTo>
                  <a:lnTo>
                    <a:pt x="0" y="228"/>
                  </a:lnTo>
                  <a:lnTo>
                    <a:pt x="4" y="228"/>
                  </a:lnTo>
                  <a:lnTo>
                    <a:pt x="4" y="221"/>
                  </a:lnTo>
                  <a:lnTo>
                    <a:pt x="4" y="197"/>
                  </a:lnTo>
                  <a:lnTo>
                    <a:pt x="4" y="190"/>
                  </a:lnTo>
                  <a:lnTo>
                    <a:pt x="4" y="154"/>
                  </a:lnTo>
                  <a:lnTo>
                    <a:pt x="4" y="147"/>
                  </a:lnTo>
                  <a:lnTo>
                    <a:pt x="4" y="119"/>
                  </a:lnTo>
                  <a:moveTo>
                    <a:pt x="4" y="0"/>
                  </a:moveTo>
                  <a:lnTo>
                    <a:pt x="0" y="0"/>
                  </a:lnTo>
                  <a:lnTo>
                    <a:pt x="0" y="7"/>
                  </a:lnTo>
                  <a:lnTo>
                    <a:pt x="0" y="31"/>
                  </a:lnTo>
                  <a:lnTo>
                    <a:pt x="0" y="41"/>
                  </a:lnTo>
                  <a:lnTo>
                    <a:pt x="0" y="74"/>
                  </a:lnTo>
                  <a:lnTo>
                    <a:pt x="0" y="81"/>
                  </a:lnTo>
                  <a:lnTo>
                    <a:pt x="0" y="109"/>
                  </a:lnTo>
                  <a:lnTo>
                    <a:pt x="4" y="109"/>
                  </a:lnTo>
                  <a:lnTo>
                    <a:pt x="4" y="81"/>
                  </a:lnTo>
                  <a:lnTo>
                    <a:pt x="4" y="71"/>
                  </a:lnTo>
                  <a:lnTo>
                    <a:pt x="4" y="38"/>
                  </a:lnTo>
                  <a:lnTo>
                    <a:pt x="4" y="31"/>
                  </a:lnTo>
                  <a:lnTo>
                    <a:pt x="4" y="5"/>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64" name="Freeform 20"/>
            <p:cNvSpPr>
              <a:spLocks noChangeArrowheads="1"/>
            </p:cNvSpPr>
            <p:nvPr/>
          </p:nvSpPr>
          <p:spPr bwMode="auto">
            <a:xfrm>
              <a:off x="4467225" y="3073400"/>
              <a:ext cx="288925" cy="44450"/>
            </a:xfrm>
            <a:custGeom>
              <a:avLst/>
              <a:gdLst>
                <a:gd name="T0" fmla="*/ 458668438 w 182"/>
                <a:gd name="T1" fmla="*/ 0 h 28"/>
                <a:gd name="T2" fmla="*/ 446068450 w 182"/>
                <a:gd name="T3" fmla="*/ 5040313 h 28"/>
                <a:gd name="T4" fmla="*/ 405745950 w 182"/>
                <a:gd name="T5" fmla="*/ 5040313 h 28"/>
                <a:gd name="T6" fmla="*/ 393144375 w 182"/>
                <a:gd name="T7" fmla="*/ 10080625 h 28"/>
                <a:gd name="T8" fmla="*/ 320060638 w 182"/>
                <a:gd name="T9" fmla="*/ 17641888 h 28"/>
                <a:gd name="T10" fmla="*/ 302418750 w 182"/>
                <a:gd name="T11" fmla="*/ 17641888 h 28"/>
                <a:gd name="T12" fmla="*/ 236894688 w 182"/>
                <a:gd name="T13" fmla="*/ 22682200 h 28"/>
                <a:gd name="T14" fmla="*/ 226814063 w 182"/>
                <a:gd name="T15" fmla="*/ 22682200 h 28"/>
                <a:gd name="T16" fmla="*/ 161290000 w 182"/>
                <a:gd name="T17" fmla="*/ 30241875 h 28"/>
                <a:gd name="T18" fmla="*/ 141128750 w 182"/>
                <a:gd name="T19" fmla="*/ 35282188 h 28"/>
                <a:gd name="T20" fmla="*/ 70564375 w 182"/>
                <a:gd name="T21" fmla="*/ 40322500 h 28"/>
                <a:gd name="T22" fmla="*/ 52924075 w 182"/>
                <a:gd name="T23" fmla="*/ 40322500 h 28"/>
                <a:gd name="T24" fmla="*/ 10080625 w 182"/>
                <a:gd name="T25" fmla="*/ 47883763 h 28"/>
                <a:gd name="T26" fmla="*/ 0 w 182"/>
                <a:gd name="T27" fmla="*/ 47883763 h 28"/>
                <a:gd name="T28" fmla="*/ 0 w 182"/>
                <a:gd name="T29" fmla="*/ 70564375 h 28"/>
                <a:gd name="T30" fmla="*/ 10080625 w 182"/>
                <a:gd name="T31" fmla="*/ 70564375 h 28"/>
                <a:gd name="T32" fmla="*/ 52924075 w 182"/>
                <a:gd name="T33" fmla="*/ 65524063 h 28"/>
                <a:gd name="T34" fmla="*/ 70564375 w 182"/>
                <a:gd name="T35" fmla="*/ 65524063 h 28"/>
                <a:gd name="T36" fmla="*/ 141128750 w 182"/>
                <a:gd name="T37" fmla="*/ 52924075 h 28"/>
                <a:gd name="T38" fmla="*/ 161290000 w 182"/>
                <a:gd name="T39" fmla="*/ 52924075 h 28"/>
                <a:gd name="T40" fmla="*/ 226814063 w 182"/>
                <a:gd name="T41" fmla="*/ 47883763 h 28"/>
                <a:gd name="T42" fmla="*/ 236894688 w 182"/>
                <a:gd name="T43" fmla="*/ 47883763 h 28"/>
                <a:gd name="T44" fmla="*/ 302418750 w 182"/>
                <a:gd name="T45" fmla="*/ 40322500 h 28"/>
                <a:gd name="T46" fmla="*/ 320060638 w 182"/>
                <a:gd name="T47" fmla="*/ 35282188 h 28"/>
                <a:gd name="T48" fmla="*/ 393144375 w 182"/>
                <a:gd name="T49" fmla="*/ 30241875 h 28"/>
                <a:gd name="T50" fmla="*/ 405745950 w 182"/>
                <a:gd name="T51" fmla="*/ 30241875 h 28"/>
                <a:gd name="T52" fmla="*/ 446068450 w 182"/>
                <a:gd name="T53" fmla="*/ 22682200 h 28"/>
                <a:gd name="T54" fmla="*/ 458668438 w 182"/>
                <a:gd name="T55" fmla="*/ 22682200 h 28"/>
                <a:gd name="T56" fmla="*/ 458668438 w 182"/>
                <a:gd name="T57" fmla="*/ 0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8"/>
                <a:gd name="T89" fmla="*/ 182 w 182"/>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8">
                  <a:moveTo>
                    <a:pt x="182" y="0"/>
                  </a:moveTo>
                  <a:lnTo>
                    <a:pt x="177" y="2"/>
                  </a:lnTo>
                  <a:lnTo>
                    <a:pt x="161" y="2"/>
                  </a:lnTo>
                  <a:lnTo>
                    <a:pt x="156" y="4"/>
                  </a:lnTo>
                  <a:lnTo>
                    <a:pt x="127" y="7"/>
                  </a:lnTo>
                  <a:lnTo>
                    <a:pt x="120" y="7"/>
                  </a:lnTo>
                  <a:lnTo>
                    <a:pt x="94" y="9"/>
                  </a:lnTo>
                  <a:lnTo>
                    <a:pt x="90" y="9"/>
                  </a:lnTo>
                  <a:lnTo>
                    <a:pt x="64" y="12"/>
                  </a:lnTo>
                  <a:lnTo>
                    <a:pt x="56" y="14"/>
                  </a:lnTo>
                  <a:lnTo>
                    <a:pt x="28" y="16"/>
                  </a:lnTo>
                  <a:lnTo>
                    <a:pt x="21" y="16"/>
                  </a:lnTo>
                  <a:lnTo>
                    <a:pt x="4" y="19"/>
                  </a:lnTo>
                  <a:lnTo>
                    <a:pt x="0" y="19"/>
                  </a:lnTo>
                  <a:lnTo>
                    <a:pt x="0" y="28"/>
                  </a:lnTo>
                  <a:lnTo>
                    <a:pt x="4" y="28"/>
                  </a:lnTo>
                  <a:lnTo>
                    <a:pt x="21" y="26"/>
                  </a:lnTo>
                  <a:lnTo>
                    <a:pt x="28" y="26"/>
                  </a:lnTo>
                  <a:lnTo>
                    <a:pt x="56" y="21"/>
                  </a:lnTo>
                  <a:lnTo>
                    <a:pt x="64" y="21"/>
                  </a:lnTo>
                  <a:lnTo>
                    <a:pt x="90" y="19"/>
                  </a:lnTo>
                  <a:lnTo>
                    <a:pt x="94" y="19"/>
                  </a:lnTo>
                  <a:lnTo>
                    <a:pt x="120" y="16"/>
                  </a:lnTo>
                  <a:lnTo>
                    <a:pt x="127" y="14"/>
                  </a:lnTo>
                  <a:lnTo>
                    <a:pt x="156" y="12"/>
                  </a:lnTo>
                  <a:lnTo>
                    <a:pt x="161" y="12"/>
                  </a:lnTo>
                  <a:lnTo>
                    <a:pt x="177" y="9"/>
                  </a:lnTo>
                  <a:lnTo>
                    <a:pt x="182" y="9"/>
                  </a:lnTo>
                  <a:lnTo>
                    <a:pt x="18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65" name="Freeform 21"/>
            <p:cNvSpPr>
              <a:spLocks noChangeArrowheads="1"/>
            </p:cNvSpPr>
            <p:nvPr/>
          </p:nvSpPr>
          <p:spPr bwMode="auto">
            <a:xfrm>
              <a:off x="4467225" y="3073400"/>
              <a:ext cx="288925" cy="44450"/>
            </a:xfrm>
            <a:custGeom>
              <a:avLst/>
              <a:gdLst>
                <a:gd name="T0" fmla="*/ 458668438 w 182"/>
                <a:gd name="T1" fmla="*/ 0 h 28"/>
                <a:gd name="T2" fmla="*/ 446068450 w 182"/>
                <a:gd name="T3" fmla="*/ 5040313 h 28"/>
                <a:gd name="T4" fmla="*/ 405745950 w 182"/>
                <a:gd name="T5" fmla="*/ 5040313 h 28"/>
                <a:gd name="T6" fmla="*/ 393144375 w 182"/>
                <a:gd name="T7" fmla="*/ 10080625 h 28"/>
                <a:gd name="T8" fmla="*/ 320060638 w 182"/>
                <a:gd name="T9" fmla="*/ 17641888 h 28"/>
                <a:gd name="T10" fmla="*/ 302418750 w 182"/>
                <a:gd name="T11" fmla="*/ 17641888 h 28"/>
                <a:gd name="T12" fmla="*/ 236894688 w 182"/>
                <a:gd name="T13" fmla="*/ 22682200 h 28"/>
                <a:gd name="T14" fmla="*/ 226814063 w 182"/>
                <a:gd name="T15" fmla="*/ 22682200 h 28"/>
                <a:gd name="T16" fmla="*/ 161290000 w 182"/>
                <a:gd name="T17" fmla="*/ 30241875 h 28"/>
                <a:gd name="T18" fmla="*/ 141128750 w 182"/>
                <a:gd name="T19" fmla="*/ 35282188 h 28"/>
                <a:gd name="T20" fmla="*/ 70564375 w 182"/>
                <a:gd name="T21" fmla="*/ 40322500 h 28"/>
                <a:gd name="T22" fmla="*/ 52924075 w 182"/>
                <a:gd name="T23" fmla="*/ 40322500 h 28"/>
                <a:gd name="T24" fmla="*/ 10080625 w 182"/>
                <a:gd name="T25" fmla="*/ 47883763 h 28"/>
                <a:gd name="T26" fmla="*/ 0 w 182"/>
                <a:gd name="T27" fmla="*/ 47883763 h 28"/>
                <a:gd name="T28" fmla="*/ 0 w 182"/>
                <a:gd name="T29" fmla="*/ 70564375 h 28"/>
                <a:gd name="T30" fmla="*/ 10080625 w 182"/>
                <a:gd name="T31" fmla="*/ 70564375 h 28"/>
                <a:gd name="T32" fmla="*/ 52924075 w 182"/>
                <a:gd name="T33" fmla="*/ 65524063 h 28"/>
                <a:gd name="T34" fmla="*/ 70564375 w 182"/>
                <a:gd name="T35" fmla="*/ 65524063 h 28"/>
                <a:gd name="T36" fmla="*/ 141128750 w 182"/>
                <a:gd name="T37" fmla="*/ 52924075 h 28"/>
                <a:gd name="T38" fmla="*/ 161290000 w 182"/>
                <a:gd name="T39" fmla="*/ 52924075 h 28"/>
                <a:gd name="T40" fmla="*/ 226814063 w 182"/>
                <a:gd name="T41" fmla="*/ 47883763 h 28"/>
                <a:gd name="T42" fmla="*/ 236894688 w 182"/>
                <a:gd name="T43" fmla="*/ 47883763 h 28"/>
                <a:gd name="T44" fmla="*/ 302418750 w 182"/>
                <a:gd name="T45" fmla="*/ 40322500 h 28"/>
                <a:gd name="T46" fmla="*/ 320060638 w 182"/>
                <a:gd name="T47" fmla="*/ 35282188 h 28"/>
                <a:gd name="T48" fmla="*/ 393144375 w 182"/>
                <a:gd name="T49" fmla="*/ 30241875 h 28"/>
                <a:gd name="T50" fmla="*/ 405745950 w 182"/>
                <a:gd name="T51" fmla="*/ 30241875 h 28"/>
                <a:gd name="T52" fmla="*/ 446068450 w 182"/>
                <a:gd name="T53" fmla="*/ 22682200 h 28"/>
                <a:gd name="T54" fmla="*/ 458668438 w 182"/>
                <a:gd name="T55" fmla="*/ 22682200 h 28"/>
                <a:gd name="T56" fmla="*/ 458668438 w 182"/>
                <a:gd name="T57" fmla="*/ 0 h 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2"/>
                <a:gd name="T88" fmla="*/ 0 h 28"/>
                <a:gd name="T89" fmla="*/ 182 w 182"/>
                <a:gd name="T90" fmla="*/ 28 h 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2" h="28">
                  <a:moveTo>
                    <a:pt x="182" y="0"/>
                  </a:moveTo>
                  <a:lnTo>
                    <a:pt x="177" y="2"/>
                  </a:lnTo>
                  <a:lnTo>
                    <a:pt x="161" y="2"/>
                  </a:lnTo>
                  <a:lnTo>
                    <a:pt x="156" y="4"/>
                  </a:lnTo>
                  <a:lnTo>
                    <a:pt x="127" y="7"/>
                  </a:lnTo>
                  <a:lnTo>
                    <a:pt x="120" y="7"/>
                  </a:lnTo>
                  <a:lnTo>
                    <a:pt x="94" y="9"/>
                  </a:lnTo>
                  <a:lnTo>
                    <a:pt x="90" y="9"/>
                  </a:lnTo>
                  <a:lnTo>
                    <a:pt x="64" y="12"/>
                  </a:lnTo>
                  <a:lnTo>
                    <a:pt x="56" y="14"/>
                  </a:lnTo>
                  <a:lnTo>
                    <a:pt x="28" y="16"/>
                  </a:lnTo>
                  <a:lnTo>
                    <a:pt x="21" y="16"/>
                  </a:lnTo>
                  <a:lnTo>
                    <a:pt x="4" y="19"/>
                  </a:lnTo>
                  <a:lnTo>
                    <a:pt x="0" y="19"/>
                  </a:lnTo>
                  <a:lnTo>
                    <a:pt x="0" y="28"/>
                  </a:lnTo>
                  <a:lnTo>
                    <a:pt x="4" y="28"/>
                  </a:lnTo>
                  <a:lnTo>
                    <a:pt x="21" y="26"/>
                  </a:lnTo>
                  <a:lnTo>
                    <a:pt x="28" y="26"/>
                  </a:lnTo>
                  <a:lnTo>
                    <a:pt x="56" y="21"/>
                  </a:lnTo>
                  <a:lnTo>
                    <a:pt x="64" y="21"/>
                  </a:lnTo>
                  <a:lnTo>
                    <a:pt x="90" y="19"/>
                  </a:lnTo>
                  <a:lnTo>
                    <a:pt x="94" y="19"/>
                  </a:lnTo>
                  <a:lnTo>
                    <a:pt x="120" y="16"/>
                  </a:lnTo>
                  <a:lnTo>
                    <a:pt x="127" y="14"/>
                  </a:lnTo>
                  <a:lnTo>
                    <a:pt x="156" y="12"/>
                  </a:lnTo>
                  <a:lnTo>
                    <a:pt x="161" y="12"/>
                  </a:lnTo>
                  <a:lnTo>
                    <a:pt x="177" y="9"/>
                  </a:lnTo>
                  <a:lnTo>
                    <a:pt x="182" y="9"/>
                  </a:lnTo>
                  <a:lnTo>
                    <a:pt x="1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66" name="Freeform 22"/>
            <p:cNvSpPr>
              <a:spLocks noEditPoints="1" noChangeArrowheads="1"/>
            </p:cNvSpPr>
            <p:nvPr/>
          </p:nvSpPr>
          <p:spPr bwMode="auto">
            <a:xfrm>
              <a:off x="2459038" y="2305050"/>
              <a:ext cx="873125" cy="466725"/>
            </a:xfrm>
            <a:custGeom>
              <a:avLst/>
              <a:gdLst>
                <a:gd name="T0" fmla="*/ 2147483647 w 232"/>
                <a:gd name="T1" fmla="*/ 779186096 h 124"/>
                <a:gd name="T2" fmla="*/ 2147483647 w 232"/>
                <a:gd name="T3" fmla="*/ 680018325 h 124"/>
                <a:gd name="T4" fmla="*/ 2147483647 w 232"/>
                <a:gd name="T5" fmla="*/ 580846790 h 124"/>
                <a:gd name="T6" fmla="*/ 2147483647 w 232"/>
                <a:gd name="T7" fmla="*/ 580846790 h 124"/>
                <a:gd name="T8" fmla="*/ 2147483647 w 232"/>
                <a:gd name="T9" fmla="*/ 680018325 h 124"/>
                <a:gd name="T10" fmla="*/ 2147483647 w 232"/>
                <a:gd name="T11" fmla="*/ 779186096 h 124"/>
                <a:gd name="T12" fmla="*/ 2147483647 w 232"/>
                <a:gd name="T13" fmla="*/ 779186096 h 124"/>
                <a:gd name="T14" fmla="*/ 2082064413 w 232"/>
                <a:gd name="T15" fmla="*/ 651683601 h 124"/>
                <a:gd name="T16" fmla="*/ 1982919564 w 232"/>
                <a:gd name="T17" fmla="*/ 552515830 h 124"/>
                <a:gd name="T18" fmla="*/ 2082064413 w 232"/>
                <a:gd name="T19" fmla="*/ 453344295 h 124"/>
                <a:gd name="T20" fmla="*/ 2082064413 w 232"/>
                <a:gd name="T21" fmla="*/ 453344295 h 124"/>
                <a:gd name="T22" fmla="*/ 2147483647 w 232"/>
                <a:gd name="T23" fmla="*/ 538348468 h 124"/>
                <a:gd name="T24" fmla="*/ 2082064413 w 232"/>
                <a:gd name="T25" fmla="*/ 651683601 h 124"/>
                <a:gd name="T26" fmla="*/ 2082064413 w 232"/>
                <a:gd name="T27" fmla="*/ 651683601 h 124"/>
                <a:gd name="T28" fmla="*/ 2147483647 w 232"/>
                <a:gd name="T29" fmla="*/ 637516239 h 124"/>
                <a:gd name="T30" fmla="*/ 2147483647 w 232"/>
                <a:gd name="T31" fmla="*/ 538348468 h 124"/>
                <a:gd name="T32" fmla="*/ 2147483647 w 232"/>
                <a:gd name="T33" fmla="*/ 439176933 h 124"/>
                <a:gd name="T34" fmla="*/ 2147483647 w 232"/>
                <a:gd name="T35" fmla="*/ 439176933 h 124"/>
                <a:gd name="T36" fmla="*/ 2147483647 w 232"/>
                <a:gd name="T37" fmla="*/ 538348468 h 124"/>
                <a:gd name="T38" fmla="*/ 2147483647 w 232"/>
                <a:gd name="T39" fmla="*/ 637516239 h 124"/>
                <a:gd name="T40" fmla="*/ 2147483647 w 232"/>
                <a:gd name="T41" fmla="*/ 637516239 h 124"/>
                <a:gd name="T42" fmla="*/ 1260570455 w 232"/>
                <a:gd name="T43" fmla="*/ 835855544 h 124"/>
                <a:gd name="T44" fmla="*/ 1005621719 w 232"/>
                <a:gd name="T45" fmla="*/ 580846790 h 124"/>
                <a:gd name="T46" fmla="*/ 1260570455 w 232"/>
                <a:gd name="T47" fmla="*/ 311674438 h 124"/>
                <a:gd name="T48" fmla="*/ 1260570455 w 232"/>
                <a:gd name="T49" fmla="*/ 311674438 h 124"/>
                <a:gd name="T50" fmla="*/ 1515515428 w 232"/>
                <a:gd name="T51" fmla="*/ 566679428 h 124"/>
                <a:gd name="T52" fmla="*/ 1260570455 w 232"/>
                <a:gd name="T53" fmla="*/ 835855544 h 124"/>
                <a:gd name="T54" fmla="*/ 1260570455 w 232"/>
                <a:gd name="T55" fmla="*/ 835855544 h 124"/>
                <a:gd name="T56" fmla="*/ 2147483647 w 232"/>
                <a:gd name="T57" fmla="*/ 510013744 h 124"/>
                <a:gd name="T58" fmla="*/ 2147483647 w 232"/>
                <a:gd name="T59" fmla="*/ 410842209 h 124"/>
                <a:gd name="T60" fmla="*/ 2147483647 w 232"/>
                <a:gd name="T61" fmla="*/ 311674438 h 124"/>
                <a:gd name="T62" fmla="*/ 2147483647 w 232"/>
                <a:gd name="T63" fmla="*/ 311674438 h 124"/>
                <a:gd name="T64" fmla="*/ 2147483647 w 232"/>
                <a:gd name="T65" fmla="*/ 410842209 h 124"/>
                <a:gd name="T66" fmla="*/ 2147483647 w 232"/>
                <a:gd name="T67" fmla="*/ 510013744 h 124"/>
                <a:gd name="T68" fmla="*/ 2147483647 w 232"/>
                <a:gd name="T69" fmla="*/ 510013744 h 124"/>
                <a:gd name="T70" fmla="*/ 1756298464 w 232"/>
                <a:gd name="T71" fmla="*/ 0 h 124"/>
                <a:gd name="T72" fmla="*/ 1742136527 w 232"/>
                <a:gd name="T73" fmla="*/ 0 h 124"/>
                <a:gd name="T74" fmla="*/ 524055647 w 232"/>
                <a:gd name="T75" fmla="*/ 609181515 h 124"/>
                <a:gd name="T76" fmla="*/ 42489574 w 232"/>
                <a:gd name="T77" fmla="*/ 1430869697 h 124"/>
                <a:gd name="T78" fmla="*/ 169965824 w 232"/>
                <a:gd name="T79" fmla="*/ 1728376773 h 124"/>
                <a:gd name="T80" fmla="*/ 283272610 w 232"/>
                <a:gd name="T81" fmla="*/ 1756711497 h 124"/>
                <a:gd name="T82" fmla="*/ 481566072 w 232"/>
                <a:gd name="T83" fmla="*/ 1671711088 h 124"/>
                <a:gd name="T84" fmla="*/ 1005621719 w 232"/>
                <a:gd name="T85" fmla="*/ 1105027896 h 124"/>
                <a:gd name="T86" fmla="*/ 1642991678 w 232"/>
                <a:gd name="T87" fmla="*/ 1175864707 h 124"/>
                <a:gd name="T88" fmla="*/ 1742136527 w 232"/>
                <a:gd name="T89" fmla="*/ 1175864707 h 124"/>
                <a:gd name="T90" fmla="*/ 2147483647 w 232"/>
                <a:gd name="T91" fmla="*/ 1048358448 h 124"/>
                <a:gd name="T92" fmla="*/ 2147483647 w 232"/>
                <a:gd name="T93" fmla="*/ 1544204829 h 124"/>
                <a:gd name="T94" fmla="*/ 2147483647 w 232"/>
                <a:gd name="T95" fmla="*/ 1600874278 h 124"/>
                <a:gd name="T96" fmla="*/ 2147483647 w 232"/>
                <a:gd name="T97" fmla="*/ 1572539554 h 124"/>
                <a:gd name="T98" fmla="*/ 2147483647 w 232"/>
                <a:gd name="T99" fmla="*/ 1331701926 h 124"/>
                <a:gd name="T100" fmla="*/ 2147483647 w 232"/>
                <a:gd name="T101" fmla="*/ 566679428 h 124"/>
                <a:gd name="T102" fmla="*/ 1756298464 w 232"/>
                <a:gd name="T103" fmla="*/ 0 h 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24"/>
                <a:gd name="T158" fmla="*/ 232 w 232"/>
                <a:gd name="T159" fmla="*/ 124 h 12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24">
                  <a:moveTo>
                    <a:pt x="162" y="55"/>
                  </a:moveTo>
                  <a:cubicBezTo>
                    <a:pt x="158" y="55"/>
                    <a:pt x="156" y="52"/>
                    <a:pt x="156" y="48"/>
                  </a:cubicBezTo>
                  <a:cubicBezTo>
                    <a:pt x="156" y="44"/>
                    <a:pt x="159" y="41"/>
                    <a:pt x="162" y="41"/>
                  </a:cubicBezTo>
                  <a:cubicBezTo>
                    <a:pt x="162" y="41"/>
                    <a:pt x="162" y="41"/>
                    <a:pt x="162" y="41"/>
                  </a:cubicBezTo>
                  <a:cubicBezTo>
                    <a:pt x="166" y="41"/>
                    <a:pt x="169" y="44"/>
                    <a:pt x="169" y="48"/>
                  </a:cubicBezTo>
                  <a:cubicBezTo>
                    <a:pt x="169" y="52"/>
                    <a:pt x="166" y="55"/>
                    <a:pt x="162" y="55"/>
                  </a:cubicBezTo>
                  <a:cubicBezTo>
                    <a:pt x="162" y="55"/>
                    <a:pt x="162" y="55"/>
                    <a:pt x="162" y="55"/>
                  </a:cubicBezTo>
                  <a:moveTo>
                    <a:pt x="147" y="46"/>
                  </a:moveTo>
                  <a:cubicBezTo>
                    <a:pt x="143" y="46"/>
                    <a:pt x="140" y="43"/>
                    <a:pt x="140" y="39"/>
                  </a:cubicBezTo>
                  <a:cubicBezTo>
                    <a:pt x="140" y="35"/>
                    <a:pt x="143" y="32"/>
                    <a:pt x="147" y="32"/>
                  </a:cubicBezTo>
                  <a:cubicBezTo>
                    <a:pt x="147" y="32"/>
                    <a:pt x="147" y="32"/>
                    <a:pt x="147" y="32"/>
                  </a:cubicBezTo>
                  <a:cubicBezTo>
                    <a:pt x="151" y="31"/>
                    <a:pt x="154" y="35"/>
                    <a:pt x="154" y="38"/>
                  </a:cubicBezTo>
                  <a:cubicBezTo>
                    <a:pt x="154" y="42"/>
                    <a:pt x="151" y="46"/>
                    <a:pt x="147" y="46"/>
                  </a:cubicBezTo>
                  <a:cubicBezTo>
                    <a:pt x="147" y="46"/>
                    <a:pt x="147" y="46"/>
                    <a:pt x="147" y="46"/>
                  </a:cubicBezTo>
                  <a:moveTo>
                    <a:pt x="177" y="45"/>
                  </a:moveTo>
                  <a:cubicBezTo>
                    <a:pt x="174" y="45"/>
                    <a:pt x="171" y="42"/>
                    <a:pt x="171" y="38"/>
                  </a:cubicBezTo>
                  <a:cubicBezTo>
                    <a:pt x="171" y="34"/>
                    <a:pt x="174" y="31"/>
                    <a:pt x="177" y="31"/>
                  </a:cubicBezTo>
                  <a:cubicBezTo>
                    <a:pt x="178" y="31"/>
                    <a:pt x="178" y="31"/>
                    <a:pt x="178" y="31"/>
                  </a:cubicBezTo>
                  <a:cubicBezTo>
                    <a:pt x="181" y="31"/>
                    <a:pt x="184" y="34"/>
                    <a:pt x="184" y="38"/>
                  </a:cubicBezTo>
                  <a:cubicBezTo>
                    <a:pt x="184" y="42"/>
                    <a:pt x="181" y="45"/>
                    <a:pt x="177" y="45"/>
                  </a:cubicBezTo>
                  <a:cubicBezTo>
                    <a:pt x="177" y="45"/>
                    <a:pt x="177" y="45"/>
                    <a:pt x="177" y="45"/>
                  </a:cubicBezTo>
                  <a:moveTo>
                    <a:pt x="89" y="59"/>
                  </a:moveTo>
                  <a:cubicBezTo>
                    <a:pt x="79" y="59"/>
                    <a:pt x="71" y="51"/>
                    <a:pt x="71" y="41"/>
                  </a:cubicBezTo>
                  <a:cubicBezTo>
                    <a:pt x="71" y="31"/>
                    <a:pt x="79" y="22"/>
                    <a:pt x="89" y="22"/>
                  </a:cubicBezTo>
                  <a:cubicBezTo>
                    <a:pt x="89" y="22"/>
                    <a:pt x="89" y="22"/>
                    <a:pt x="89" y="22"/>
                  </a:cubicBezTo>
                  <a:cubicBezTo>
                    <a:pt x="99" y="22"/>
                    <a:pt x="107" y="30"/>
                    <a:pt x="107" y="40"/>
                  </a:cubicBezTo>
                  <a:cubicBezTo>
                    <a:pt x="107" y="51"/>
                    <a:pt x="99" y="59"/>
                    <a:pt x="89" y="59"/>
                  </a:cubicBezTo>
                  <a:cubicBezTo>
                    <a:pt x="89" y="59"/>
                    <a:pt x="89" y="59"/>
                    <a:pt x="89" y="59"/>
                  </a:cubicBezTo>
                  <a:moveTo>
                    <a:pt x="162" y="36"/>
                  </a:moveTo>
                  <a:cubicBezTo>
                    <a:pt x="159" y="36"/>
                    <a:pt x="156" y="33"/>
                    <a:pt x="156" y="29"/>
                  </a:cubicBezTo>
                  <a:cubicBezTo>
                    <a:pt x="156" y="26"/>
                    <a:pt x="159" y="22"/>
                    <a:pt x="162" y="22"/>
                  </a:cubicBezTo>
                  <a:cubicBezTo>
                    <a:pt x="162" y="22"/>
                    <a:pt x="162" y="22"/>
                    <a:pt x="162" y="22"/>
                  </a:cubicBezTo>
                  <a:cubicBezTo>
                    <a:pt x="166" y="22"/>
                    <a:pt x="169" y="25"/>
                    <a:pt x="169" y="29"/>
                  </a:cubicBezTo>
                  <a:cubicBezTo>
                    <a:pt x="169" y="33"/>
                    <a:pt x="166" y="36"/>
                    <a:pt x="162" y="36"/>
                  </a:cubicBezTo>
                  <a:cubicBezTo>
                    <a:pt x="162" y="36"/>
                    <a:pt x="162" y="36"/>
                    <a:pt x="162" y="36"/>
                  </a:cubicBezTo>
                  <a:moveTo>
                    <a:pt x="124" y="0"/>
                  </a:moveTo>
                  <a:cubicBezTo>
                    <a:pt x="123" y="0"/>
                    <a:pt x="123" y="0"/>
                    <a:pt x="123" y="0"/>
                  </a:cubicBezTo>
                  <a:cubicBezTo>
                    <a:pt x="61" y="0"/>
                    <a:pt x="37" y="43"/>
                    <a:pt x="37" y="43"/>
                  </a:cubicBezTo>
                  <a:cubicBezTo>
                    <a:pt x="3" y="101"/>
                    <a:pt x="3" y="101"/>
                    <a:pt x="3" y="101"/>
                  </a:cubicBezTo>
                  <a:cubicBezTo>
                    <a:pt x="3" y="101"/>
                    <a:pt x="0" y="115"/>
                    <a:pt x="12" y="122"/>
                  </a:cubicBezTo>
                  <a:cubicBezTo>
                    <a:pt x="14" y="123"/>
                    <a:pt x="17" y="124"/>
                    <a:pt x="20" y="124"/>
                  </a:cubicBezTo>
                  <a:cubicBezTo>
                    <a:pt x="28" y="124"/>
                    <a:pt x="34" y="118"/>
                    <a:pt x="34" y="118"/>
                  </a:cubicBezTo>
                  <a:cubicBezTo>
                    <a:pt x="71" y="78"/>
                    <a:pt x="71" y="78"/>
                    <a:pt x="71" y="78"/>
                  </a:cubicBezTo>
                  <a:cubicBezTo>
                    <a:pt x="71" y="78"/>
                    <a:pt x="89" y="83"/>
                    <a:pt x="116" y="83"/>
                  </a:cubicBezTo>
                  <a:cubicBezTo>
                    <a:pt x="118" y="83"/>
                    <a:pt x="121" y="83"/>
                    <a:pt x="123" y="83"/>
                  </a:cubicBezTo>
                  <a:cubicBezTo>
                    <a:pt x="153" y="82"/>
                    <a:pt x="177" y="74"/>
                    <a:pt x="177" y="74"/>
                  </a:cubicBezTo>
                  <a:cubicBezTo>
                    <a:pt x="203" y="109"/>
                    <a:pt x="203" y="109"/>
                    <a:pt x="203" y="109"/>
                  </a:cubicBezTo>
                  <a:cubicBezTo>
                    <a:pt x="203" y="109"/>
                    <a:pt x="209" y="113"/>
                    <a:pt x="216" y="113"/>
                  </a:cubicBezTo>
                  <a:cubicBezTo>
                    <a:pt x="218" y="113"/>
                    <a:pt x="221" y="113"/>
                    <a:pt x="223" y="111"/>
                  </a:cubicBezTo>
                  <a:cubicBezTo>
                    <a:pt x="232" y="106"/>
                    <a:pt x="232" y="94"/>
                    <a:pt x="232" y="94"/>
                  </a:cubicBezTo>
                  <a:cubicBezTo>
                    <a:pt x="207" y="40"/>
                    <a:pt x="207" y="40"/>
                    <a:pt x="207" y="40"/>
                  </a:cubicBezTo>
                  <a:cubicBezTo>
                    <a:pt x="207" y="40"/>
                    <a:pt x="183" y="0"/>
                    <a:pt x="12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67" name="Freeform 23"/>
            <p:cNvSpPr>
              <a:spLocks noChangeArrowheads="1"/>
            </p:cNvSpPr>
            <p:nvPr/>
          </p:nvSpPr>
          <p:spPr bwMode="auto">
            <a:xfrm>
              <a:off x="2733675" y="2395538"/>
              <a:ext cx="120650" cy="128588"/>
            </a:xfrm>
            <a:custGeom>
              <a:avLst/>
              <a:gdLst>
                <a:gd name="T0" fmla="*/ 120967500 w 76"/>
                <a:gd name="T1" fmla="*/ 0 h 81"/>
                <a:gd name="T2" fmla="*/ 73085325 w 76"/>
                <a:gd name="T3" fmla="*/ 0 h 81"/>
                <a:gd name="T4" fmla="*/ 73085325 w 76"/>
                <a:gd name="T5" fmla="*/ 78125941 h 81"/>
                <a:gd name="T6" fmla="*/ 0 w 76"/>
                <a:gd name="T7" fmla="*/ 78125941 h 81"/>
                <a:gd name="T8" fmla="*/ 0 w 76"/>
                <a:gd name="T9" fmla="*/ 126008302 h 81"/>
                <a:gd name="T10" fmla="*/ 73085325 w 76"/>
                <a:gd name="T11" fmla="*/ 126008302 h 81"/>
                <a:gd name="T12" fmla="*/ 73085325 w 76"/>
                <a:gd name="T13" fmla="*/ 204134244 h 81"/>
                <a:gd name="T14" fmla="*/ 120967500 w 76"/>
                <a:gd name="T15" fmla="*/ 204134244 h 81"/>
                <a:gd name="T16" fmla="*/ 120967500 w 76"/>
                <a:gd name="T17" fmla="*/ 126008302 h 81"/>
                <a:gd name="T18" fmla="*/ 191531875 w 76"/>
                <a:gd name="T19" fmla="*/ 120967970 h 81"/>
                <a:gd name="T20" fmla="*/ 191531875 w 76"/>
                <a:gd name="T21" fmla="*/ 78125941 h 81"/>
                <a:gd name="T22" fmla="*/ 120967500 w 76"/>
                <a:gd name="T23" fmla="*/ 78125941 h 81"/>
                <a:gd name="T24" fmla="*/ 120967500 w 76"/>
                <a:gd name="T25" fmla="*/ 0 h 8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6"/>
                <a:gd name="T40" fmla="*/ 0 h 81"/>
                <a:gd name="T41" fmla="*/ 76 w 76"/>
                <a:gd name="T42" fmla="*/ 81 h 8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6" h="81">
                  <a:moveTo>
                    <a:pt x="48" y="0"/>
                  </a:moveTo>
                  <a:lnTo>
                    <a:pt x="29" y="0"/>
                  </a:lnTo>
                  <a:lnTo>
                    <a:pt x="29" y="31"/>
                  </a:lnTo>
                  <a:lnTo>
                    <a:pt x="0" y="31"/>
                  </a:lnTo>
                  <a:lnTo>
                    <a:pt x="0" y="50"/>
                  </a:lnTo>
                  <a:lnTo>
                    <a:pt x="29" y="50"/>
                  </a:lnTo>
                  <a:lnTo>
                    <a:pt x="29" y="81"/>
                  </a:lnTo>
                  <a:lnTo>
                    <a:pt x="48" y="81"/>
                  </a:lnTo>
                  <a:lnTo>
                    <a:pt x="48" y="50"/>
                  </a:lnTo>
                  <a:lnTo>
                    <a:pt x="76" y="48"/>
                  </a:lnTo>
                  <a:lnTo>
                    <a:pt x="76" y="31"/>
                  </a:lnTo>
                  <a:lnTo>
                    <a:pt x="48" y="31"/>
                  </a:lnTo>
                  <a:lnTo>
                    <a:pt x="48"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68" name="Freeform 24"/>
            <p:cNvSpPr>
              <a:spLocks noChangeArrowheads="1"/>
            </p:cNvSpPr>
            <p:nvPr/>
          </p:nvSpPr>
          <p:spPr bwMode="auto">
            <a:xfrm>
              <a:off x="2733675" y="2395538"/>
              <a:ext cx="120650" cy="128588"/>
            </a:xfrm>
            <a:custGeom>
              <a:avLst/>
              <a:gdLst>
                <a:gd name="T0" fmla="*/ 120967500 w 76"/>
                <a:gd name="T1" fmla="*/ 0 h 81"/>
                <a:gd name="T2" fmla="*/ 73085325 w 76"/>
                <a:gd name="T3" fmla="*/ 0 h 81"/>
                <a:gd name="T4" fmla="*/ 73085325 w 76"/>
                <a:gd name="T5" fmla="*/ 78125941 h 81"/>
                <a:gd name="T6" fmla="*/ 0 w 76"/>
                <a:gd name="T7" fmla="*/ 78125941 h 81"/>
                <a:gd name="T8" fmla="*/ 0 w 76"/>
                <a:gd name="T9" fmla="*/ 126008302 h 81"/>
                <a:gd name="T10" fmla="*/ 73085325 w 76"/>
                <a:gd name="T11" fmla="*/ 126008302 h 81"/>
                <a:gd name="T12" fmla="*/ 73085325 w 76"/>
                <a:gd name="T13" fmla="*/ 204134244 h 81"/>
                <a:gd name="T14" fmla="*/ 120967500 w 76"/>
                <a:gd name="T15" fmla="*/ 204134244 h 81"/>
                <a:gd name="T16" fmla="*/ 120967500 w 76"/>
                <a:gd name="T17" fmla="*/ 126008302 h 81"/>
                <a:gd name="T18" fmla="*/ 191531875 w 76"/>
                <a:gd name="T19" fmla="*/ 120967970 h 81"/>
                <a:gd name="T20" fmla="*/ 191531875 w 76"/>
                <a:gd name="T21" fmla="*/ 78125941 h 81"/>
                <a:gd name="T22" fmla="*/ 120967500 w 76"/>
                <a:gd name="T23" fmla="*/ 78125941 h 81"/>
                <a:gd name="T24" fmla="*/ 120967500 w 76"/>
                <a:gd name="T25" fmla="*/ 0 h 8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6"/>
                <a:gd name="T40" fmla="*/ 0 h 81"/>
                <a:gd name="T41" fmla="*/ 76 w 76"/>
                <a:gd name="T42" fmla="*/ 81 h 8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6" h="81">
                  <a:moveTo>
                    <a:pt x="48" y="0"/>
                  </a:moveTo>
                  <a:lnTo>
                    <a:pt x="29" y="0"/>
                  </a:lnTo>
                  <a:lnTo>
                    <a:pt x="29" y="31"/>
                  </a:lnTo>
                  <a:lnTo>
                    <a:pt x="0" y="31"/>
                  </a:lnTo>
                  <a:lnTo>
                    <a:pt x="0" y="50"/>
                  </a:lnTo>
                  <a:lnTo>
                    <a:pt x="29" y="50"/>
                  </a:lnTo>
                  <a:lnTo>
                    <a:pt x="29" y="81"/>
                  </a:lnTo>
                  <a:lnTo>
                    <a:pt x="48" y="81"/>
                  </a:lnTo>
                  <a:lnTo>
                    <a:pt x="48" y="50"/>
                  </a:lnTo>
                  <a:lnTo>
                    <a:pt x="76" y="48"/>
                  </a:lnTo>
                  <a:lnTo>
                    <a:pt x="76" y="31"/>
                  </a:lnTo>
                  <a:lnTo>
                    <a:pt x="48" y="31"/>
                  </a:lnTo>
                  <a:lnTo>
                    <a:pt x="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69" name="Freeform 25"/>
            <p:cNvSpPr>
              <a:spLocks noEditPoints="1" noChangeArrowheads="1"/>
            </p:cNvSpPr>
            <p:nvPr/>
          </p:nvSpPr>
          <p:spPr bwMode="auto">
            <a:xfrm>
              <a:off x="2362200" y="1489075"/>
              <a:ext cx="781050" cy="587375"/>
            </a:xfrm>
            <a:custGeom>
              <a:avLst/>
              <a:gdLst>
                <a:gd name="T0" fmla="*/ 1164312188 w 492"/>
                <a:gd name="T1" fmla="*/ 849293450 h 370"/>
                <a:gd name="T2" fmla="*/ 95765938 w 492"/>
                <a:gd name="T3" fmla="*/ 824091888 h 370"/>
                <a:gd name="T4" fmla="*/ 95765938 w 492"/>
                <a:gd name="T5" fmla="*/ 143649700 h 370"/>
                <a:gd name="T6" fmla="*/ 645160000 w 492"/>
                <a:gd name="T7" fmla="*/ 587197200 h 370"/>
                <a:gd name="T8" fmla="*/ 1164312188 w 492"/>
                <a:gd name="T9" fmla="*/ 216733438 h 370"/>
                <a:gd name="T10" fmla="*/ 1164312188 w 492"/>
                <a:gd name="T11" fmla="*/ 849293450 h 370"/>
                <a:gd name="T12" fmla="*/ 645160000 w 492"/>
                <a:gd name="T13" fmla="*/ 478829688 h 370"/>
                <a:gd name="T14" fmla="*/ 183972200 w 492"/>
                <a:gd name="T15" fmla="*/ 103327200 h 370"/>
                <a:gd name="T16" fmla="*/ 1086188138 w 492"/>
                <a:gd name="T17" fmla="*/ 168851263 h 370"/>
                <a:gd name="T18" fmla="*/ 645160000 w 492"/>
                <a:gd name="T19" fmla="*/ 478829688 h 370"/>
                <a:gd name="T20" fmla="*/ 0 w 492"/>
                <a:gd name="T21" fmla="*/ 0 h 370"/>
                <a:gd name="T22" fmla="*/ 0 w 492"/>
                <a:gd name="T23" fmla="*/ 914817513 h 370"/>
                <a:gd name="T24" fmla="*/ 1239916875 w 492"/>
                <a:gd name="T25" fmla="*/ 932457813 h 370"/>
                <a:gd name="T26" fmla="*/ 1239916875 w 492"/>
                <a:gd name="T27" fmla="*/ 90725625 h 370"/>
                <a:gd name="T28" fmla="*/ 0 w 492"/>
                <a:gd name="T29" fmla="*/ 0 h 3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2"/>
                <a:gd name="T46" fmla="*/ 0 h 370"/>
                <a:gd name="T47" fmla="*/ 492 w 492"/>
                <a:gd name="T48" fmla="*/ 370 h 37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2" h="370">
                  <a:moveTo>
                    <a:pt x="462" y="337"/>
                  </a:moveTo>
                  <a:lnTo>
                    <a:pt x="38" y="327"/>
                  </a:lnTo>
                  <a:lnTo>
                    <a:pt x="38" y="57"/>
                  </a:lnTo>
                  <a:lnTo>
                    <a:pt x="256" y="233"/>
                  </a:lnTo>
                  <a:lnTo>
                    <a:pt x="462" y="86"/>
                  </a:lnTo>
                  <a:lnTo>
                    <a:pt x="462" y="337"/>
                  </a:lnTo>
                  <a:close/>
                  <a:moveTo>
                    <a:pt x="256" y="190"/>
                  </a:moveTo>
                  <a:lnTo>
                    <a:pt x="73" y="41"/>
                  </a:lnTo>
                  <a:lnTo>
                    <a:pt x="431" y="67"/>
                  </a:lnTo>
                  <a:lnTo>
                    <a:pt x="256" y="190"/>
                  </a:lnTo>
                  <a:close/>
                  <a:moveTo>
                    <a:pt x="0" y="0"/>
                  </a:moveTo>
                  <a:lnTo>
                    <a:pt x="0" y="363"/>
                  </a:lnTo>
                  <a:lnTo>
                    <a:pt x="492" y="370"/>
                  </a:lnTo>
                  <a:lnTo>
                    <a:pt x="492" y="3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70" name="Freeform 26"/>
            <p:cNvSpPr>
              <a:spLocks noEditPoints="1" noChangeArrowheads="1"/>
            </p:cNvSpPr>
            <p:nvPr/>
          </p:nvSpPr>
          <p:spPr bwMode="auto">
            <a:xfrm>
              <a:off x="2362200" y="1489075"/>
              <a:ext cx="781050" cy="587375"/>
            </a:xfrm>
            <a:custGeom>
              <a:avLst/>
              <a:gdLst>
                <a:gd name="T0" fmla="*/ 1164312188 w 492"/>
                <a:gd name="T1" fmla="*/ 849293450 h 370"/>
                <a:gd name="T2" fmla="*/ 95765938 w 492"/>
                <a:gd name="T3" fmla="*/ 824091888 h 370"/>
                <a:gd name="T4" fmla="*/ 95765938 w 492"/>
                <a:gd name="T5" fmla="*/ 143649700 h 370"/>
                <a:gd name="T6" fmla="*/ 645160000 w 492"/>
                <a:gd name="T7" fmla="*/ 587197200 h 370"/>
                <a:gd name="T8" fmla="*/ 1164312188 w 492"/>
                <a:gd name="T9" fmla="*/ 216733438 h 370"/>
                <a:gd name="T10" fmla="*/ 1164312188 w 492"/>
                <a:gd name="T11" fmla="*/ 849293450 h 370"/>
                <a:gd name="T12" fmla="*/ 645160000 w 492"/>
                <a:gd name="T13" fmla="*/ 478829688 h 370"/>
                <a:gd name="T14" fmla="*/ 183972200 w 492"/>
                <a:gd name="T15" fmla="*/ 103327200 h 370"/>
                <a:gd name="T16" fmla="*/ 1086188138 w 492"/>
                <a:gd name="T17" fmla="*/ 168851263 h 370"/>
                <a:gd name="T18" fmla="*/ 645160000 w 492"/>
                <a:gd name="T19" fmla="*/ 478829688 h 370"/>
                <a:gd name="T20" fmla="*/ 0 w 492"/>
                <a:gd name="T21" fmla="*/ 0 h 370"/>
                <a:gd name="T22" fmla="*/ 0 w 492"/>
                <a:gd name="T23" fmla="*/ 914817513 h 370"/>
                <a:gd name="T24" fmla="*/ 1239916875 w 492"/>
                <a:gd name="T25" fmla="*/ 932457813 h 370"/>
                <a:gd name="T26" fmla="*/ 1239916875 w 492"/>
                <a:gd name="T27" fmla="*/ 90725625 h 370"/>
                <a:gd name="T28" fmla="*/ 0 w 492"/>
                <a:gd name="T29" fmla="*/ 0 h 3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2"/>
                <a:gd name="T46" fmla="*/ 0 h 370"/>
                <a:gd name="T47" fmla="*/ 492 w 492"/>
                <a:gd name="T48" fmla="*/ 370 h 37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2" h="370">
                  <a:moveTo>
                    <a:pt x="462" y="337"/>
                  </a:moveTo>
                  <a:lnTo>
                    <a:pt x="38" y="327"/>
                  </a:lnTo>
                  <a:lnTo>
                    <a:pt x="38" y="57"/>
                  </a:lnTo>
                  <a:lnTo>
                    <a:pt x="256" y="233"/>
                  </a:lnTo>
                  <a:lnTo>
                    <a:pt x="462" y="86"/>
                  </a:lnTo>
                  <a:lnTo>
                    <a:pt x="462" y="337"/>
                  </a:lnTo>
                  <a:moveTo>
                    <a:pt x="256" y="190"/>
                  </a:moveTo>
                  <a:lnTo>
                    <a:pt x="73" y="41"/>
                  </a:lnTo>
                  <a:lnTo>
                    <a:pt x="431" y="67"/>
                  </a:lnTo>
                  <a:lnTo>
                    <a:pt x="256" y="190"/>
                  </a:lnTo>
                  <a:moveTo>
                    <a:pt x="0" y="0"/>
                  </a:moveTo>
                  <a:lnTo>
                    <a:pt x="0" y="363"/>
                  </a:lnTo>
                  <a:lnTo>
                    <a:pt x="492" y="370"/>
                  </a:lnTo>
                  <a:lnTo>
                    <a:pt x="492" y="3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71" name="Freeform 27"/>
            <p:cNvSpPr>
              <a:spLocks noChangeArrowheads="1"/>
            </p:cNvSpPr>
            <p:nvPr/>
          </p:nvSpPr>
          <p:spPr bwMode="auto">
            <a:xfrm>
              <a:off x="2876550" y="2862263"/>
              <a:ext cx="200025" cy="87313"/>
            </a:xfrm>
            <a:custGeom>
              <a:avLst/>
              <a:gdLst>
                <a:gd name="T0" fmla="*/ 669445934 w 53"/>
                <a:gd name="T1" fmla="*/ 0 h 23"/>
                <a:gd name="T2" fmla="*/ 655202645 w 53"/>
                <a:gd name="T3" fmla="*/ 0 h 23"/>
                <a:gd name="T4" fmla="*/ 113946317 w 53"/>
                <a:gd name="T5" fmla="*/ 43235120 h 23"/>
                <a:gd name="T6" fmla="*/ 0 w 53"/>
                <a:gd name="T7" fmla="*/ 158522446 h 23"/>
                <a:gd name="T8" fmla="*/ 0 w 53"/>
                <a:gd name="T9" fmla="*/ 331459129 h 23"/>
                <a:gd name="T10" fmla="*/ 99703027 w 53"/>
                <a:gd name="T11" fmla="*/ 331459129 h 23"/>
                <a:gd name="T12" fmla="*/ 99703027 w 53"/>
                <a:gd name="T13" fmla="*/ 201757566 h 23"/>
                <a:gd name="T14" fmla="*/ 185166539 w 53"/>
                <a:gd name="T15" fmla="*/ 115291122 h 23"/>
                <a:gd name="T16" fmla="*/ 598225712 w 53"/>
                <a:gd name="T17" fmla="*/ 100880681 h 23"/>
                <a:gd name="T18" fmla="*/ 598225712 w 53"/>
                <a:gd name="T19" fmla="*/ 100880681 h 23"/>
                <a:gd name="T20" fmla="*/ 669445934 w 53"/>
                <a:gd name="T21" fmla="*/ 172936683 h 23"/>
                <a:gd name="T22" fmla="*/ 669445934 w 53"/>
                <a:gd name="T23" fmla="*/ 288224009 h 23"/>
                <a:gd name="T24" fmla="*/ 754905672 w 53"/>
                <a:gd name="T25" fmla="*/ 288224009 h 23"/>
                <a:gd name="T26" fmla="*/ 754905672 w 53"/>
                <a:gd name="T27" fmla="*/ 100880681 h 23"/>
                <a:gd name="T28" fmla="*/ 669445934 w 53"/>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23"/>
                <a:gd name="T47" fmla="*/ 53 w 53"/>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23">
                  <a:moveTo>
                    <a:pt x="47" y="0"/>
                  </a:moveTo>
                  <a:cubicBezTo>
                    <a:pt x="47" y="0"/>
                    <a:pt x="47" y="0"/>
                    <a:pt x="46" y="0"/>
                  </a:cubicBezTo>
                  <a:cubicBezTo>
                    <a:pt x="8" y="3"/>
                    <a:pt x="8" y="3"/>
                    <a:pt x="8" y="3"/>
                  </a:cubicBezTo>
                  <a:cubicBezTo>
                    <a:pt x="4" y="3"/>
                    <a:pt x="0" y="6"/>
                    <a:pt x="0" y="11"/>
                  </a:cubicBezTo>
                  <a:cubicBezTo>
                    <a:pt x="0" y="23"/>
                    <a:pt x="0" y="23"/>
                    <a:pt x="0" y="23"/>
                  </a:cubicBezTo>
                  <a:cubicBezTo>
                    <a:pt x="7" y="23"/>
                    <a:pt x="7" y="23"/>
                    <a:pt x="7" y="23"/>
                  </a:cubicBezTo>
                  <a:cubicBezTo>
                    <a:pt x="7" y="14"/>
                    <a:pt x="7" y="14"/>
                    <a:pt x="7" y="14"/>
                  </a:cubicBezTo>
                  <a:cubicBezTo>
                    <a:pt x="7" y="11"/>
                    <a:pt x="10" y="9"/>
                    <a:pt x="13" y="8"/>
                  </a:cubicBezTo>
                  <a:cubicBezTo>
                    <a:pt x="42" y="7"/>
                    <a:pt x="42" y="7"/>
                    <a:pt x="42" y="7"/>
                  </a:cubicBezTo>
                  <a:cubicBezTo>
                    <a:pt x="42" y="7"/>
                    <a:pt x="42" y="7"/>
                    <a:pt x="42" y="7"/>
                  </a:cubicBezTo>
                  <a:cubicBezTo>
                    <a:pt x="45" y="7"/>
                    <a:pt x="47" y="9"/>
                    <a:pt x="47" y="12"/>
                  </a:cubicBezTo>
                  <a:cubicBezTo>
                    <a:pt x="47" y="20"/>
                    <a:pt x="47" y="20"/>
                    <a:pt x="47" y="20"/>
                  </a:cubicBezTo>
                  <a:cubicBezTo>
                    <a:pt x="53" y="20"/>
                    <a:pt x="53" y="20"/>
                    <a:pt x="53" y="20"/>
                  </a:cubicBezTo>
                  <a:cubicBezTo>
                    <a:pt x="53" y="7"/>
                    <a:pt x="53" y="7"/>
                    <a:pt x="53" y="7"/>
                  </a:cubicBezTo>
                  <a:cubicBezTo>
                    <a:pt x="53" y="3"/>
                    <a:pt x="51" y="0"/>
                    <a:pt x="4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72" name="Freeform 28"/>
            <p:cNvSpPr>
              <a:spLocks noChangeArrowheads="1"/>
            </p:cNvSpPr>
            <p:nvPr/>
          </p:nvSpPr>
          <p:spPr bwMode="auto">
            <a:xfrm>
              <a:off x="2727325" y="2941638"/>
              <a:ext cx="492125" cy="371475"/>
            </a:xfrm>
            <a:custGeom>
              <a:avLst/>
              <a:gdLst>
                <a:gd name="T0" fmla="*/ 1735856359 w 131"/>
                <a:gd name="T1" fmla="*/ 0 h 99"/>
                <a:gd name="T2" fmla="*/ 1735856359 w 131"/>
                <a:gd name="T3" fmla="*/ 0 h 99"/>
                <a:gd name="T4" fmla="*/ 127013330 w 131"/>
                <a:gd name="T5" fmla="*/ 112635723 h 99"/>
                <a:gd name="T6" fmla="*/ 0 w 131"/>
                <a:gd name="T7" fmla="*/ 267510780 h 99"/>
                <a:gd name="T8" fmla="*/ 0 w 131"/>
                <a:gd name="T9" fmla="*/ 1281239789 h 99"/>
                <a:gd name="T10" fmla="*/ 112899486 w 131"/>
                <a:gd name="T11" fmla="*/ 1393875511 h 99"/>
                <a:gd name="T12" fmla="*/ 127013330 w 131"/>
                <a:gd name="T13" fmla="*/ 1393875511 h 99"/>
                <a:gd name="T14" fmla="*/ 1735856359 w 131"/>
                <a:gd name="T15" fmla="*/ 1224921927 h 99"/>
                <a:gd name="T16" fmla="*/ 1848755844 w 131"/>
                <a:gd name="T17" fmla="*/ 1084125398 h 99"/>
                <a:gd name="T18" fmla="*/ 1848755844 w 131"/>
                <a:gd name="T19" fmla="*/ 126714250 h 99"/>
                <a:gd name="T20" fmla="*/ 1735856359 w 131"/>
                <a:gd name="T21" fmla="*/ 0 h 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1"/>
                <a:gd name="T34" fmla="*/ 0 h 99"/>
                <a:gd name="T35" fmla="*/ 131 w 131"/>
                <a:gd name="T36" fmla="*/ 99 h 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1" h="99">
                  <a:moveTo>
                    <a:pt x="123" y="0"/>
                  </a:moveTo>
                  <a:cubicBezTo>
                    <a:pt x="123" y="0"/>
                    <a:pt x="123" y="0"/>
                    <a:pt x="123" y="0"/>
                  </a:cubicBezTo>
                  <a:cubicBezTo>
                    <a:pt x="9" y="8"/>
                    <a:pt x="9" y="8"/>
                    <a:pt x="9" y="8"/>
                  </a:cubicBezTo>
                  <a:cubicBezTo>
                    <a:pt x="4" y="9"/>
                    <a:pt x="0" y="13"/>
                    <a:pt x="0" y="19"/>
                  </a:cubicBezTo>
                  <a:cubicBezTo>
                    <a:pt x="0" y="91"/>
                    <a:pt x="0" y="91"/>
                    <a:pt x="0" y="91"/>
                  </a:cubicBezTo>
                  <a:cubicBezTo>
                    <a:pt x="0" y="96"/>
                    <a:pt x="3" y="99"/>
                    <a:pt x="8" y="99"/>
                  </a:cubicBezTo>
                  <a:cubicBezTo>
                    <a:pt x="9" y="99"/>
                    <a:pt x="9" y="99"/>
                    <a:pt x="9" y="99"/>
                  </a:cubicBezTo>
                  <a:cubicBezTo>
                    <a:pt x="123" y="87"/>
                    <a:pt x="123" y="87"/>
                    <a:pt x="123" y="87"/>
                  </a:cubicBezTo>
                  <a:cubicBezTo>
                    <a:pt x="128" y="87"/>
                    <a:pt x="131" y="82"/>
                    <a:pt x="131" y="77"/>
                  </a:cubicBezTo>
                  <a:cubicBezTo>
                    <a:pt x="131" y="9"/>
                    <a:pt x="131" y="9"/>
                    <a:pt x="131" y="9"/>
                  </a:cubicBezTo>
                  <a:cubicBezTo>
                    <a:pt x="131" y="4"/>
                    <a:pt x="128" y="0"/>
                    <a:pt x="12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73" name="Freeform 29"/>
            <p:cNvSpPr>
              <a:spLocks noChangeArrowheads="1"/>
            </p:cNvSpPr>
            <p:nvPr/>
          </p:nvSpPr>
          <p:spPr bwMode="auto">
            <a:xfrm>
              <a:off x="2790825" y="2941638"/>
              <a:ext cx="63500" cy="14288"/>
            </a:xfrm>
            <a:custGeom>
              <a:avLst/>
              <a:gdLst>
                <a:gd name="T0" fmla="*/ 223239853 w 17"/>
                <a:gd name="T1" fmla="*/ 0 h 4"/>
                <a:gd name="T2" fmla="*/ 209284794 w 17"/>
                <a:gd name="T3" fmla="*/ 0 h 4"/>
                <a:gd name="T4" fmla="*/ 13951324 w 17"/>
                <a:gd name="T5" fmla="*/ 0 h 4"/>
                <a:gd name="T6" fmla="*/ 0 w 17"/>
                <a:gd name="T7" fmla="*/ 25518368 h 4"/>
                <a:gd name="T8" fmla="*/ 13951324 w 17"/>
                <a:gd name="T9" fmla="*/ 51036736 h 4"/>
                <a:gd name="T10" fmla="*/ 13951324 w 17"/>
                <a:gd name="T11" fmla="*/ 51036736 h 4"/>
                <a:gd name="T12" fmla="*/ 209284794 w 17"/>
                <a:gd name="T13" fmla="*/ 38277552 h 4"/>
                <a:gd name="T14" fmla="*/ 237191176 w 17"/>
                <a:gd name="T15" fmla="*/ 12759184 h 4"/>
                <a:gd name="T16" fmla="*/ 223239853 w 17"/>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4"/>
                <a:gd name="T29" fmla="*/ 17 w 17"/>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4">
                  <a:moveTo>
                    <a:pt x="16" y="0"/>
                  </a:moveTo>
                  <a:cubicBezTo>
                    <a:pt x="16" y="0"/>
                    <a:pt x="15" y="0"/>
                    <a:pt x="15" y="0"/>
                  </a:cubicBezTo>
                  <a:cubicBezTo>
                    <a:pt x="1" y="0"/>
                    <a:pt x="1" y="0"/>
                    <a:pt x="1" y="0"/>
                  </a:cubicBezTo>
                  <a:cubicBezTo>
                    <a:pt x="0" y="1"/>
                    <a:pt x="0" y="1"/>
                    <a:pt x="0" y="2"/>
                  </a:cubicBezTo>
                  <a:cubicBezTo>
                    <a:pt x="0" y="3"/>
                    <a:pt x="0" y="4"/>
                    <a:pt x="1" y="4"/>
                  </a:cubicBezTo>
                  <a:cubicBezTo>
                    <a:pt x="1" y="4"/>
                    <a:pt x="1" y="4"/>
                    <a:pt x="1" y="4"/>
                  </a:cubicBezTo>
                  <a:cubicBezTo>
                    <a:pt x="15" y="3"/>
                    <a:pt x="15" y="3"/>
                    <a:pt x="15" y="3"/>
                  </a:cubicBezTo>
                  <a:cubicBezTo>
                    <a:pt x="16" y="3"/>
                    <a:pt x="17" y="2"/>
                    <a:pt x="17" y="1"/>
                  </a:cubicBezTo>
                  <a:cubicBezTo>
                    <a:pt x="17" y="0"/>
                    <a:pt x="16" y="0"/>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74" name="Freeform 30"/>
            <p:cNvSpPr>
              <a:spLocks noChangeArrowheads="1"/>
            </p:cNvSpPr>
            <p:nvPr/>
          </p:nvSpPr>
          <p:spPr bwMode="auto">
            <a:xfrm>
              <a:off x="3095625" y="2919413"/>
              <a:ext cx="63500" cy="14288"/>
            </a:xfrm>
            <a:custGeom>
              <a:avLst/>
              <a:gdLst>
                <a:gd name="T0" fmla="*/ 209284794 w 17"/>
                <a:gd name="T1" fmla="*/ 0 h 4"/>
                <a:gd name="T2" fmla="*/ 209284794 w 17"/>
                <a:gd name="T3" fmla="*/ 0 h 4"/>
                <a:gd name="T4" fmla="*/ 27906382 w 17"/>
                <a:gd name="T5" fmla="*/ 12759184 h 4"/>
                <a:gd name="T6" fmla="*/ 0 w 17"/>
                <a:gd name="T7" fmla="*/ 38277552 h 4"/>
                <a:gd name="T8" fmla="*/ 27906382 w 17"/>
                <a:gd name="T9" fmla="*/ 51036736 h 4"/>
                <a:gd name="T10" fmla="*/ 27906382 w 17"/>
                <a:gd name="T11" fmla="*/ 51036736 h 4"/>
                <a:gd name="T12" fmla="*/ 209284794 w 17"/>
                <a:gd name="T13" fmla="*/ 38277552 h 4"/>
                <a:gd name="T14" fmla="*/ 237191176 w 17"/>
                <a:gd name="T15" fmla="*/ 25518368 h 4"/>
                <a:gd name="T16" fmla="*/ 209284794 w 17"/>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4"/>
                <a:gd name="T29" fmla="*/ 17 w 17"/>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4">
                  <a:moveTo>
                    <a:pt x="15" y="0"/>
                  </a:moveTo>
                  <a:cubicBezTo>
                    <a:pt x="15" y="0"/>
                    <a:pt x="15" y="0"/>
                    <a:pt x="15" y="0"/>
                  </a:cubicBezTo>
                  <a:cubicBezTo>
                    <a:pt x="2" y="1"/>
                    <a:pt x="2" y="1"/>
                    <a:pt x="2" y="1"/>
                  </a:cubicBezTo>
                  <a:cubicBezTo>
                    <a:pt x="1" y="1"/>
                    <a:pt x="0" y="2"/>
                    <a:pt x="0" y="3"/>
                  </a:cubicBezTo>
                  <a:cubicBezTo>
                    <a:pt x="0" y="3"/>
                    <a:pt x="1" y="4"/>
                    <a:pt x="2" y="4"/>
                  </a:cubicBezTo>
                  <a:cubicBezTo>
                    <a:pt x="2" y="4"/>
                    <a:pt x="2" y="4"/>
                    <a:pt x="2" y="4"/>
                  </a:cubicBezTo>
                  <a:cubicBezTo>
                    <a:pt x="15" y="3"/>
                    <a:pt x="15" y="3"/>
                    <a:pt x="15" y="3"/>
                  </a:cubicBezTo>
                  <a:cubicBezTo>
                    <a:pt x="16" y="3"/>
                    <a:pt x="17" y="2"/>
                    <a:pt x="17" y="2"/>
                  </a:cubicBezTo>
                  <a:cubicBezTo>
                    <a:pt x="17" y="1"/>
                    <a:pt x="16" y="0"/>
                    <a:pt x="1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75" name="Freeform 31"/>
            <p:cNvSpPr>
              <a:spLocks noEditPoints="1" noChangeArrowheads="1"/>
            </p:cNvSpPr>
            <p:nvPr/>
          </p:nvSpPr>
          <p:spPr bwMode="auto">
            <a:xfrm>
              <a:off x="3290888" y="2689225"/>
              <a:ext cx="401638" cy="436563"/>
            </a:xfrm>
            <a:custGeom>
              <a:avLst/>
              <a:gdLst>
                <a:gd name="T0" fmla="*/ 394513618 w 107"/>
                <a:gd name="T1" fmla="*/ 849822568 h 116"/>
                <a:gd name="T2" fmla="*/ 803114594 w 107"/>
                <a:gd name="T3" fmla="*/ 396583614 h 116"/>
                <a:gd name="T4" fmla="*/ 774932369 w 107"/>
                <a:gd name="T5" fmla="*/ 1232244229 h 116"/>
                <a:gd name="T6" fmla="*/ 845384178 w 107"/>
                <a:gd name="T7" fmla="*/ 0 h 116"/>
                <a:gd name="T8" fmla="*/ 676305841 w 107"/>
                <a:gd name="T9" fmla="*/ 42489623 h 116"/>
                <a:gd name="T10" fmla="*/ 648127370 w 107"/>
                <a:gd name="T11" fmla="*/ 141638349 h 116"/>
                <a:gd name="T12" fmla="*/ 521318617 w 107"/>
                <a:gd name="T13" fmla="*/ 184127972 h 116"/>
                <a:gd name="T14" fmla="*/ 464961673 w 107"/>
                <a:gd name="T15" fmla="*/ 113310679 h 116"/>
                <a:gd name="T16" fmla="*/ 422692089 w 107"/>
                <a:gd name="T17" fmla="*/ 99144963 h 116"/>
                <a:gd name="T18" fmla="*/ 295883336 w 107"/>
                <a:gd name="T19" fmla="*/ 254949029 h 116"/>
                <a:gd name="T20" fmla="*/ 324061808 w 107"/>
                <a:gd name="T21" fmla="*/ 339928275 h 116"/>
                <a:gd name="T22" fmla="*/ 211344168 w 107"/>
                <a:gd name="T23" fmla="*/ 467404671 h 116"/>
                <a:gd name="T24" fmla="*/ 154987224 w 107"/>
                <a:gd name="T25" fmla="*/ 424911284 h 116"/>
                <a:gd name="T26" fmla="*/ 112717640 w 107"/>
                <a:gd name="T27" fmla="*/ 439077001 h 116"/>
                <a:gd name="T28" fmla="*/ 70448056 w 107"/>
                <a:gd name="T29" fmla="*/ 637366926 h 116"/>
                <a:gd name="T30" fmla="*/ 140896112 w 107"/>
                <a:gd name="T31" fmla="*/ 694022266 h 116"/>
                <a:gd name="T32" fmla="*/ 126808753 w 107"/>
                <a:gd name="T33" fmla="*/ 863988285 h 116"/>
                <a:gd name="T34" fmla="*/ 42269584 w 107"/>
                <a:gd name="T35" fmla="*/ 878150238 h 116"/>
                <a:gd name="T36" fmla="*/ 28178472 w 107"/>
                <a:gd name="T37" fmla="*/ 1076443927 h 116"/>
                <a:gd name="T38" fmla="*/ 70448056 w 107"/>
                <a:gd name="T39" fmla="*/ 1104771597 h 116"/>
                <a:gd name="T40" fmla="*/ 126808753 w 107"/>
                <a:gd name="T41" fmla="*/ 1076443927 h 116"/>
                <a:gd name="T42" fmla="*/ 211344168 w 107"/>
                <a:gd name="T43" fmla="*/ 1218082276 h 116"/>
                <a:gd name="T44" fmla="*/ 154987224 w 107"/>
                <a:gd name="T45" fmla="*/ 1303065286 h 116"/>
                <a:gd name="T46" fmla="*/ 253613752 w 107"/>
                <a:gd name="T47" fmla="*/ 1473027541 h 116"/>
                <a:gd name="T48" fmla="*/ 295883336 w 107"/>
                <a:gd name="T49" fmla="*/ 1458865588 h 116"/>
                <a:gd name="T50" fmla="*/ 352244033 w 107"/>
                <a:gd name="T51" fmla="*/ 1402210248 h 116"/>
                <a:gd name="T52" fmla="*/ 479049032 w 107"/>
                <a:gd name="T53" fmla="*/ 1473027541 h 116"/>
                <a:gd name="T54" fmla="*/ 479049032 w 107"/>
                <a:gd name="T55" fmla="*/ 1572176267 h 116"/>
                <a:gd name="T56" fmla="*/ 634036257 w 107"/>
                <a:gd name="T57" fmla="*/ 1642993560 h 116"/>
                <a:gd name="T58" fmla="*/ 676305841 w 107"/>
                <a:gd name="T59" fmla="*/ 1614665890 h 116"/>
                <a:gd name="T60" fmla="*/ 718575426 w 107"/>
                <a:gd name="T61" fmla="*/ 1529682881 h 116"/>
                <a:gd name="T62" fmla="*/ 718575426 w 107"/>
                <a:gd name="T63" fmla="*/ 1529682881 h 116"/>
                <a:gd name="T64" fmla="*/ 831293066 w 107"/>
                <a:gd name="T65" fmla="*/ 1515520928 h 116"/>
                <a:gd name="T66" fmla="*/ 873562650 w 107"/>
                <a:gd name="T67" fmla="*/ 1543848597 h 116"/>
                <a:gd name="T68" fmla="*/ 901741122 w 107"/>
                <a:gd name="T69" fmla="*/ 1628831607 h 116"/>
                <a:gd name="T70" fmla="*/ 1056728346 w 107"/>
                <a:gd name="T71" fmla="*/ 1558010551 h 116"/>
                <a:gd name="T72" fmla="*/ 1056728346 w 107"/>
                <a:gd name="T73" fmla="*/ 1473027541 h 116"/>
                <a:gd name="T74" fmla="*/ 1169445986 w 107"/>
                <a:gd name="T75" fmla="*/ 1345554909 h 116"/>
                <a:gd name="T76" fmla="*/ 1211715571 w 107"/>
                <a:gd name="T77" fmla="*/ 1345554909 h 116"/>
                <a:gd name="T78" fmla="*/ 1253985155 w 107"/>
                <a:gd name="T79" fmla="*/ 1388044532 h 116"/>
                <a:gd name="T80" fmla="*/ 1380790154 w 107"/>
                <a:gd name="T81" fmla="*/ 1246409946 h 116"/>
                <a:gd name="T82" fmla="*/ 1338520570 w 107"/>
                <a:gd name="T83" fmla="*/ 1175588890 h 116"/>
                <a:gd name="T84" fmla="*/ 1366702795 w 107"/>
                <a:gd name="T85" fmla="*/ 1005626634 h 116"/>
                <a:gd name="T86" fmla="*/ 1408972379 w 107"/>
                <a:gd name="T87" fmla="*/ 977298964 h 116"/>
                <a:gd name="T88" fmla="*/ 1465329323 w 107"/>
                <a:gd name="T89" fmla="*/ 991460917 h 116"/>
                <a:gd name="T90" fmla="*/ 1507598907 w 107"/>
                <a:gd name="T91" fmla="*/ 807332945 h 116"/>
                <a:gd name="T92" fmla="*/ 1507598907 w 107"/>
                <a:gd name="T93" fmla="*/ 764843322 h 116"/>
                <a:gd name="T94" fmla="*/ 1437150851 w 107"/>
                <a:gd name="T95" fmla="*/ 779005275 h 116"/>
                <a:gd name="T96" fmla="*/ 1408972379 w 107"/>
                <a:gd name="T97" fmla="*/ 736515652 h 116"/>
                <a:gd name="T98" fmla="*/ 1408972379 w 107"/>
                <a:gd name="T99" fmla="*/ 566549633 h 116"/>
                <a:gd name="T100" fmla="*/ 1465329323 w 107"/>
                <a:gd name="T101" fmla="*/ 509894294 h 116"/>
                <a:gd name="T102" fmla="*/ 1380790154 w 107"/>
                <a:gd name="T103" fmla="*/ 354093991 h 116"/>
                <a:gd name="T104" fmla="*/ 1338520570 w 107"/>
                <a:gd name="T105" fmla="*/ 382421661 h 116"/>
                <a:gd name="T106" fmla="*/ 1282163627 w 107"/>
                <a:gd name="T107" fmla="*/ 382421661 h 116"/>
                <a:gd name="T108" fmla="*/ 1211715571 w 107"/>
                <a:gd name="T109" fmla="*/ 240783312 h 116"/>
                <a:gd name="T110" fmla="*/ 1239894042 w 107"/>
                <a:gd name="T111" fmla="*/ 155800302 h 116"/>
                <a:gd name="T112" fmla="*/ 1098997930 w 107"/>
                <a:gd name="T113" fmla="*/ 70817293 h 116"/>
                <a:gd name="T114" fmla="*/ 1056728346 w 107"/>
                <a:gd name="T115" fmla="*/ 127472633 h 116"/>
                <a:gd name="T116" fmla="*/ 1014458762 w 107"/>
                <a:gd name="T117" fmla="*/ 155800302 h 116"/>
                <a:gd name="T118" fmla="*/ 873562650 w 107"/>
                <a:gd name="T119" fmla="*/ 84983010 h 116"/>
                <a:gd name="T120" fmla="*/ 845384178 w 107"/>
                <a:gd name="T121" fmla="*/ 0 h 1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7"/>
                <a:gd name="T184" fmla="*/ 0 h 116"/>
                <a:gd name="T185" fmla="*/ 107 w 107"/>
                <a:gd name="T186" fmla="*/ 116 h 1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7" h="116">
                  <a:moveTo>
                    <a:pt x="53" y="87"/>
                  </a:moveTo>
                  <a:cubicBezTo>
                    <a:pt x="39" y="87"/>
                    <a:pt x="28" y="75"/>
                    <a:pt x="28" y="60"/>
                  </a:cubicBezTo>
                  <a:cubicBezTo>
                    <a:pt x="28" y="43"/>
                    <a:pt x="40" y="29"/>
                    <a:pt x="55" y="28"/>
                  </a:cubicBezTo>
                  <a:cubicBezTo>
                    <a:pt x="56" y="28"/>
                    <a:pt x="56" y="28"/>
                    <a:pt x="57" y="28"/>
                  </a:cubicBezTo>
                  <a:cubicBezTo>
                    <a:pt x="71" y="28"/>
                    <a:pt x="82" y="40"/>
                    <a:pt x="82" y="56"/>
                  </a:cubicBezTo>
                  <a:cubicBezTo>
                    <a:pt x="82" y="72"/>
                    <a:pt x="70" y="86"/>
                    <a:pt x="55" y="87"/>
                  </a:cubicBezTo>
                  <a:cubicBezTo>
                    <a:pt x="54" y="87"/>
                    <a:pt x="54" y="87"/>
                    <a:pt x="53" y="87"/>
                  </a:cubicBezTo>
                  <a:moveTo>
                    <a:pt x="60" y="0"/>
                  </a:moveTo>
                  <a:cubicBezTo>
                    <a:pt x="50" y="0"/>
                    <a:pt x="50" y="0"/>
                    <a:pt x="50" y="0"/>
                  </a:cubicBezTo>
                  <a:cubicBezTo>
                    <a:pt x="48" y="0"/>
                    <a:pt x="47" y="2"/>
                    <a:pt x="48" y="3"/>
                  </a:cubicBezTo>
                  <a:cubicBezTo>
                    <a:pt x="48" y="7"/>
                    <a:pt x="48" y="7"/>
                    <a:pt x="48" y="7"/>
                  </a:cubicBezTo>
                  <a:cubicBezTo>
                    <a:pt x="48" y="8"/>
                    <a:pt x="47" y="9"/>
                    <a:pt x="46" y="10"/>
                  </a:cubicBezTo>
                  <a:cubicBezTo>
                    <a:pt x="38" y="13"/>
                    <a:pt x="38" y="13"/>
                    <a:pt x="38" y="13"/>
                  </a:cubicBezTo>
                  <a:cubicBezTo>
                    <a:pt x="38" y="13"/>
                    <a:pt x="37" y="13"/>
                    <a:pt x="37" y="13"/>
                  </a:cubicBezTo>
                  <a:cubicBezTo>
                    <a:pt x="36" y="13"/>
                    <a:pt x="35" y="12"/>
                    <a:pt x="35" y="11"/>
                  </a:cubicBezTo>
                  <a:cubicBezTo>
                    <a:pt x="33" y="8"/>
                    <a:pt x="33" y="8"/>
                    <a:pt x="33" y="8"/>
                  </a:cubicBezTo>
                  <a:cubicBezTo>
                    <a:pt x="33" y="7"/>
                    <a:pt x="32" y="7"/>
                    <a:pt x="32" y="7"/>
                  </a:cubicBezTo>
                  <a:cubicBezTo>
                    <a:pt x="31" y="7"/>
                    <a:pt x="31" y="7"/>
                    <a:pt x="30" y="7"/>
                  </a:cubicBezTo>
                  <a:cubicBezTo>
                    <a:pt x="21" y="14"/>
                    <a:pt x="21" y="14"/>
                    <a:pt x="21" y="14"/>
                  </a:cubicBezTo>
                  <a:cubicBezTo>
                    <a:pt x="20" y="15"/>
                    <a:pt x="20" y="17"/>
                    <a:pt x="21" y="18"/>
                  </a:cubicBezTo>
                  <a:cubicBezTo>
                    <a:pt x="23" y="20"/>
                    <a:pt x="23" y="20"/>
                    <a:pt x="23" y="20"/>
                  </a:cubicBezTo>
                  <a:cubicBezTo>
                    <a:pt x="24" y="21"/>
                    <a:pt x="24" y="23"/>
                    <a:pt x="23" y="24"/>
                  </a:cubicBezTo>
                  <a:cubicBezTo>
                    <a:pt x="17" y="31"/>
                    <a:pt x="17" y="31"/>
                    <a:pt x="17" y="31"/>
                  </a:cubicBezTo>
                  <a:cubicBezTo>
                    <a:pt x="17" y="32"/>
                    <a:pt x="16" y="33"/>
                    <a:pt x="15" y="33"/>
                  </a:cubicBezTo>
                  <a:cubicBezTo>
                    <a:pt x="15" y="33"/>
                    <a:pt x="14" y="32"/>
                    <a:pt x="14" y="32"/>
                  </a:cubicBezTo>
                  <a:cubicBezTo>
                    <a:pt x="11" y="30"/>
                    <a:pt x="11" y="30"/>
                    <a:pt x="11" y="30"/>
                  </a:cubicBezTo>
                  <a:cubicBezTo>
                    <a:pt x="11" y="30"/>
                    <a:pt x="10" y="30"/>
                    <a:pt x="10" y="30"/>
                  </a:cubicBezTo>
                  <a:cubicBezTo>
                    <a:pt x="9" y="30"/>
                    <a:pt x="8" y="31"/>
                    <a:pt x="8" y="31"/>
                  </a:cubicBezTo>
                  <a:cubicBezTo>
                    <a:pt x="3" y="42"/>
                    <a:pt x="3" y="42"/>
                    <a:pt x="3" y="42"/>
                  </a:cubicBezTo>
                  <a:cubicBezTo>
                    <a:pt x="3" y="44"/>
                    <a:pt x="4" y="45"/>
                    <a:pt x="5" y="45"/>
                  </a:cubicBezTo>
                  <a:cubicBezTo>
                    <a:pt x="8" y="46"/>
                    <a:pt x="8" y="46"/>
                    <a:pt x="8" y="46"/>
                  </a:cubicBezTo>
                  <a:cubicBezTo>
                    <a:pt x="9" y="47"/>
                    <a:pt x="10" y="48"/>
                    <a:pt x="10" y="49"/>
                  </a:cubicBezTo>
                  <a:cubicBezTo>
                    <a:pt x="10" y="49"/>
                    <a:pt x="9" y="56"/>
                    <a:pt x="9" y="61"/>
                  </a:cubicBezTo>
                  <a:cubicBezTo>
                    <a:pt x="9" y="61"/>
                    <a:pt x="9" y="61"/>
                    <a:pt x="9" y="61"/>
                  </a:cubicBezTo>
                  <a:cubicBezTo>
                    <a:pt x="9" y="61"/>
                    <a:pt x="8" y="61"/>
                    <a:pt x="6" y="61"/>
                  </a:cubicBezTo>
                  <a:cubicBezTo>
                    <a:pt x="3" y="62"/>
                    <a:pt x="3" y="62"/>
                    <a:pt x="3" y="62"/>
                  </a:cubicBezTo>
                  <a:cubicBezTo>
                    <a:pt x="1" y="62"/>
                    <a:pt x="0" y="63"/>
                    <a:pt x="1" y="64"/>
                  </a:cubicBezTo>
                  <a:cubicBezTo>
                    <a:pt x="2" y="76"/>
                    <a:pt x="2" y="76"/>
                    <a:pt x="2" y="76"/>
                  </a:cubicBezTo>
                  <a:cubicBezTo>
                    <a:pt x="2" y="77"/>
                    <a:pt x="3" y="78"/>
                    <a:pt x="4" y="78"/>
                  </a:cubicBezTo>
                  <a:cubicBezTo>
                    <a:pt x="4" y="78"/>
                    <a:pt x="5" y="78"/>
                    <a:pt x="5" y="78"/>
                  </a:cubicBezTo>
                  <a:cubicBezTo>
                    <a:pt x="8" y="76"/>
                    <a:pt x="8" y="76"/>
                    <a:pt x="8" y="76"/>
                  </a:cubicBezTo>
                  <a:cubicBezTo>
                    <a:pt x="9" y="76"/>
                    <a:pt x="9" y="76"/>
                    <a:pt x="9" y="76"/>
                  </a:cubicBezTo>
                  <a:cubicBezTo>
                    <a:pt x="10" y="76"/>
                    <a:pt x="11" y="77"/>
                    <a:pt x="11" y="78"/>
                  </a:cubicBezTo>
                  <a:cubicBezTo>
                    <a:pt x="15" y="86"/>
                    <a:pt x="15" y="86"/>
                    <a:pt x="15" y="86"/>
                  </a:cubicBezTo>
                  <a:cubicBezTo>
                    <a:pt x="16" y="87"/>
                    <a:pt x="15" y="89"/>
                    <a:pt x="14" y="90"/>
                  </a:cubicBezTo>
                  <a:cubicBezTo>
                    <a:pt x="11" y="92"/>
                    <a:pt x="11" y="92"/>
                    <a:pt x="11" y="92"/>
                  </a:cubicBezTo>
                  <a:cubicBezTo>
                    <a:pt x="10" y="93"/>
                    <a:pt x="10" y="94"/>
                    <a:pt x="11" y="95"/>
                  </a:cubicBezTo>
                  <a:cubicBezTo>
                    <a:pt x="18" y="104"/>
                    <a:pt x="18" y="104"/>
                    <a:pt x="18" y="104"/>
                  </a:cubicBezTo>
                  <a:cubicBezTo>
                    <a:pt x="18" y="104"/>
                    <a:pt x="19" y="104"/>
                    <a:pt x="19" y="104"/>
                  </a:cubicBezTo>
                  <a:cubicBezTo>
                    <a:pt x="20" y="104"/>
                    <a:pt x="21" y="104"/>
                    <a:pt x="21" y="103"/>
                  </a:cubicBezTo>
                  <a:cubicBezTo>
                    <a:pt x="23" y="100"/>
                    <a:pt x="23" y="100"/>
                    <a:pt x="23" y="100"/>
                  </a:cubicBezTo>
                  <a:cubicBezTo>
                    <a:pt x="24" y="100"/>
                    <a:pt x="25" y="99"/>
                    <a:pt x="25" y="99"/>
                  </a:cubicBezTo>
                  <a:cubicBezTo>
                    <a:pt x="26" y="99"/>
                    <a:pt x="26" y="99"/>
                    <a:pt x="27" y="100"/>
                  </a:cubicBezTo>
                  <a:cubicBezTo>
                    <a:pt x="34" y="104"/>
                    <a:pt x="34" y="104"/>
                    <a:pt x="34" y="104"/>
                  </a:cubicBezTo>
                  <a:cubicBezTo>
                    <a:pt x="35" y="104"/>
                    <a:pt x="36" y="106"/>
                    <a:pt x="35" y="107"/>
                  </a:cubicBezTo>
                  <a:cubicBezTo>
                    <a:pt x="34" y="111"/>
                    <a:pt x="34" y="111"/>
                    <a:pt x="34" y="111"/>
                  </a:cubicBezTo>
                  <a:cubicBezTo>
                    <a:pt x="33" y="112"/>
                    <a:pt x="34" y="114"/>
                    <a:pt x="35" y="114"/>
                  </a:cubicBezTo>
                  <a:cubicBezTo>
                    <a:pt x="45" y="116"/>
                    <a:pt x="45" y="116"/>
                    <a:pt x="45" y="116"/>
                  </a:cubicBezTo>
                  <a:cubicBezTo>
                    <a:pt x="45" y="116"/>
                    <a:pt x="45" y="116"/>
                    <a:pt x="45" y="116"/>
                  </a:cubicBezTo>
                  <a:cubicBezTo>
                    <a:pt x="47" y="116"/>
                    <a:pt x="48" y="115"/>
                    <a:pt x="48" y="114"/>
                  </a:cubicBezTo>
                  <a:cubicBezTo>
                    <a:pt x="48" y="110"/>
                    <a:pt x="48" y="110"/>
                    <a:pt x="48" y="110"/>
                  </a:cubicBezTo>
                  <a:cubicBezTo>
                    <a:pt x="48" y="109"/>
                    <a:pt x="50" y="108"/>
                    <a:pt x="51" y="108"/>
                  </a:cubicBezTo>
                  <a:cubicBezTo>
                    <a:pt x="51" y="108"/>
                    <a:pt x="51" y="108"/>
                    <a:pt x="51" y="108"/>
                  </a:cubicBezTo>
                  <a:cubicBezTo>
                    <a:pt x="51" y="108"/>
                    <a:pt x="51" y="108"/>
                    <a:pt x="51" y="108"/>
                  </a:cubicBezTo>
                  <a:cubicBezTo>
                    <a:pt x="52" y="108"/>
                    <a:pt x="53" y="108"/>
                    <a:pt x="55" y="108"/>
                  </a:cubicBezTo>
                  <a:cubicBezTo>
                    <a:pt x="57" y="108"/>
                    <a:pt x="59" y="107"/>
                    <a:pt x="59" y="107"/>
                  </a:cubicBezTo>
                  <a:cubicBezTo>
                    <a:pt x="59" y="107"/>
                    <a:pt x="59" y="107"/>
                    <a:pt x="60" y="107"/>
                  </a:cubicBezTo>
                  <a:cubicBezTo>
                    <a:pt x="61" y="107"/>
                    <a:pt x="62" y="108"/>
                    <a:pt x="62" y="109"/>
                  </a:cubicBezTo>
                  <a:cubicBezTo>
                    <a:pt x="62" y="113"/>
                    <a:pt x="62" y="113"/>
                    <a:pt x="62" y="113"/>
                  </a:cubicBezTo>
                  <a:cubicBezTo>
                    <a:pt x="62" y="114"/>
                    <a:pt x="63" y="115"/>
                    <a:pt x="64" y="115"/>
                  </a:cubicBezTo>
                  <a:cubicBezTo>
                    <a:pt x="64" y="115"/>
                    <a:pt x="65" y="114"/>
                    <a:pt x="65" y="114"/>
                  </a:cubicBezTo>
                  <a:cubicBezTo>
                    <a:pt x="75" y="110"/>
                    <a:pt x="75" y="110"/>
                    <a:pt x="75" y="110"/>
                  </a:cubicBezTo>
                  <a:cubicBezTo>
                    <a:pt x="76" y="110"/>
                    <a:pt x="77" y="108"/>
                    <a:pt x="76" y="107"/>
                  </a:cubicBezTo>
                  <a:cubicBezTo>
                    <a:pt x="75" y="104"/>
                    <a:pt x="75" y="104"/>
                    <a:pt x="75" y="104"/>
                  </a:cubicBezTo>
                  <a:cubicBezTo>
                    <a:pt x="74" y="103"/>
                    <a:pt x="75" y="101"/>
                    <a:pt x="76" y="100"/>
                  </a:cubicBezTo>
                  <a:cubicBezTo>
                    <a:pt x="83" y="95"/>
                    <a:pt x="83" y="95"/>
                    <a:pt x="83" y="95"/>
                  </a:cubicBezTo>
                  <a:cubicBezTo>
                    <a:pt x="83" y="94"/>
                    <a:pt x="84" y="94"/>
                    <a:pt x="84" y="94"/>
                  </a:cubicBezTo>
                  <a:cubicBezTo>
                    <a:pt x="85" y="94"/>
                    <a:pt x="85" y="94"/>
                    <a:pt x="86" y="95"/>
                  </a:cubicBezTo>
                  <a:cubicBezTo>
                    <a:pt x="88" y="97"/>
                    <a:pt x="88" y="97"/>
                    <a:pt x="88" y="97"/>
                  </a:cubicBezTo>
                  <a:cubicBezTo>
                    <a:pt x="88" y="98"/>
                    <a:pt x="89" y="98"/>
                    <a:pt x="89" y="98"/>
                  </a:cubicBezTo>
                  <a:cubicBezTo>
                    <a:pt x="90" y="98"/>
                    <a:pt x="91" y="98"/>
                    <a:pt x="91" y="97"/>
                  </a:cubicBezTo>
                  <a:cubicBezTo>
                    <a:pt x="98" y="88"/>
                    <a:pt x="98" y="88"/>
                    <a:pt x="98" y="88"/>
                  </a:cubicBezTo>
                  <a:cubicBezTo>
                    <a:pt x="99" y="87"/>
                    <a:pt x="98" y="85"/>
                    <a:pt x="97" y="85"/>
                  </a:cubicBezTo>
                  <a:cubicBezTo>
                    <a:pt x="95" y="83"/>
                    <a:pt x="95" y="83"/>
                    <a:pt x="95" y="83"/>
                  </a:cubicBezTo>
                  <a:cubicBezTo>
                    <a:pt x="94" y="82"/>
                    <a:pt x="93" y="81"/>
                    <a:pt x="94" y="80"/>
                  </a:cubicBezTo>
                  <a:cubicBezTo>
                    <a:pt x="97" y="71"/>
                    <a:pt x="97" y="71"/>
                    <a:pt x="97" y="71"/>
                  </a:cubicBezTo>
                  <a:cubicBezTo>
                    <a:pt x="98" y="70"/>
                    <a:pt x="99" y="69"/>
                    <a:pt x="100" y="69"/>
                  </a:cubicBezTo>
                  <a:cubicBezTo>
                    <a:pt x="100" y="69"/>
                    <a:pt x="100" y="69"/>
                    <a:pt x="100" y="69"/>
                  </a:cubicBezTo>
                  <a:cubicBezTo>
                    <a:pt x="103" y="70"/>
                    <a:pt x="103" y="70"/>
                    <a:pt x="103" y="70"/>
                  </a:cubicBezTo>
                  <a:cubicBezTo>
                    <a:pt x="103" y="70"/>
                    <a:pt x="103" y="70"/>
                    <a:pt x="104" y="70"/>
                  </a:cubicBezTo>
                  <a:cubicBezTo>
                    <a:pt x="105" y="70"/>
                    <a:pt x="105" y="69"/>
                    <a:pt x="106" y="68"/>
                  </a:cubicBezTo>
                  <a:cubicBezTo>
                    <a:pt x="107" y="57"/>
                    <a:pt x="107" y="57"/>
                    <a:pt x="107" y="57"/>
                  </a:cubicBezTo>
                  <a:cubicBezTo>
                    <a:pt x="107" y="56"/>
                    <a:pt x="107" y="54"/>
                    <a:pt x="107" y="54"/>
                  </a:cubicBezTo>
                  <a:cubicBezTo>
                    <a:pt x="107" y="54"/>
                    <a:pt x="107" y="54"/>
                    <a:pt x="107" y="54"/>
                  </a:cubicBezTo>
                  <a:cubicBezTo>
                    <a:pt x="107" y="54"/>
                    <a:pt x="106" y="54"/>
                    <a:pt x="105" y="54"/>
                  </a:cubicBezTo>
                  <a:cubicBezTo>
                    <a:pt x="102" y="55"/>
                    <a:pt x="102" y="55"/>
                    <a:pt x="102" y="55"/>
                  </a:cubicBezTo>
                  <a:cubicBezTo>
                    <a:pt x="102" y="55"/>
                    <a:pt x="102" y="55"/>
                    <a:pt x="102" y="55"/>
                  </a:cubicBezTo>
                  <a:cubicBezTo>
                    <a:pt x="101" y="55"/>
                    <a:pt x="100" y="54"/>
                    <a:pt x="100" y="52"/>
                  </a:cubicBezTo>
                  <a:cubicBezTo>
                    <a:pt x="98" y="44"/>
                    <a:pt x="98" y="44"/>
                    <a:pt x="98" y="44"/>
                  </a:cubicBezTo>
                  <a:cubicBezTo>
                    <a:pt x="98" y="42"/>
                    <a:pt x="99" y="41"/>
                    <a:pt x="100" y="40"/>
                  </a:cubicBezTo>
                  <a:cubicBezTo>
                    <a:pt x="103" y="39"/>
                    <a:pt x="103" y="39"/>
                    <a:pt x="103" y="39"/>
                  </a:cubicBezTo>
                  <a:cubicBezTo>
                    <a:pt x="104" y="39"/>
                    <a:pt x="105" y="37"/>
                    <a:pt x="104" y="36"/>
                  </a:cubicBezTo>
                  <a:cubicBezTo>
                    <a:pt x="100" y="26"/>
                    <a:pt x="100" y="26"/>
                    <a:pt x="100" y="26"/>
                  </a:cubicBezTo>
                  <a:cubicBezTo>
                    <a:pt x="100" y="25"/>
                    <a:pt x="99" y="25"/>
                    <a:pt x="98" y="25"/>
                  </a:cubicBezTo>
                  <a:cubicBezTo>
                    <a:pt x="98" y="25"/>
                    <a:pt x="98" y="25"/>
                    <a:pt x="97" y="25"/>
                  </a:cubicBezTo>
                  <a:cubicBezTo>
                    <a:pt x="95" y="27"/>
                    <a:pt x="95" y="27"/>
                    <a:pt x="95" y="27"/>
                  </a:cubicBezTo>
                  <a:cubicBezTo>
                    <a:pt x="94" y="28"/>
                    <a:pt x="94" y="28"/>
                    <a:pt x="93" y="28"/>
                  </a:cubicBezTo>
                  <a:cubicBezTo>
                    <a:pt x="92" y="28"/>
                    <a:pt x="92" y="28"/>
                    <a:pt x="91" y="27"/>
                  </a:cubicBezTo>
                  <a:cubicBezTo>
                    <a:pt x="86" y="20"/>
                    <a:pt x="86" y="20"/>
                    <a:pt x="86" y="20"/>
                  </a:cubicBezTo>
                  <a:cubicBezTo>
                    <a:pt x="85" y="20"/>
                    <a:pt x="85" y="18"/>
                    <a:pt x="86" y="17"/>
                  </a:cubicBezTo>
                  <a:cubicBezTo>
                    <a:pt x="88" y="14"/>
                    <a:pt x="88" y="14"/>
                    <a:pt x="88" y="14"/>
                  </a:cubicBezTo>
                  <a:cubicBezTo>
                    <a:pt x="89" y="13"/>
                    <a:pt x="89" y="11"/>
                    <a:pt x="88" y="11"/>
                  </a:cubicBezTo>
                  <a:cubicBezTo>
                    <a:pt x="79" y="5"/>
                    <a:pt x="79" y="5"/>
                    <a:pt x="79" y="5"/>
                  </a:cubicBezTo>
                  <a:cubicBezTo>
                    <a:pt x="79" y="5"/>
                    <a:pt x="78" y="5"/>
                    <a:pt x="78" y="5"/>
                  </a:cubicBezTo>
                  <a:cubicBezTo>
                    <a:pt x="77" y="5"/>
                    <a:pt x="76" y="5"/>
                    <a:pt x="76" y="6"/>
                  </a:cubicBezTo>
                  <a:cubicBezTo>
                    <a:pt x="75" y="9"/>
                    <a:pt x="75" y="9"/>
                    <a:pt x="75" y="9"/>
                  </a:cubicBezTo>
                  <a:cubicBezTo>
                    <a:pt x="74" y="10"/>
                    <a:pt x="73" y="11"/>
                    <a:pt x="72" y="11"/>
                  </a:cubicBezTo>
                  <a:cubicBezTo>
                    <a:pt x="72" y="11"/>
                    <a:pt x="72" y="11"/>
                    <a:pt x="72" y="11"/>
                  </a:cubicBezTo>
                  <a:cubicBezTo>
                    <a:pt x="64" y="9"/>
                    <a:pt x="64" y="9"/>
                    <a:pt x="64" y="9"/>
                  </a:cubicBezTo>
                  <a:cubicBezTo>
                    <a:pt x="62" y="9"/>
                    <a:pt x="62" y="7"/>
                    <a:pt x="62" y="6"/>
                  </a:cubicBezTo>
                  <a:cubicBezTo>
                    <a:pt x="62" y="2"/>
                    <a:pt x="62" y="2"/>
                    <a:pt x="62" y="2"/>
                  </a:cubicBezTo>
                  <a:cubicBezTo>
                    <a:pt x="62" y="1"/>
                    <a:pt x="61" y="0"/>
                    <a:pt x="6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76" name="Freeform 32"/>
            <p:cNvSpPr>
              <a:spLocks noChangeArrowheads="1"/>
            </p:cNvSpPr>
            <p:nvPr/>
          </p:nvSpPr>
          <p:spPr bwMode="auto">
            <a:xfrm>
              <a:off x="3414713" y="2817813"/>
              <a:ext cx="165100" cy="176213"/>
            </a:xfrm>
            <a:custGeom>
              <a:avLst/>
              <a:gdLst>
                <a:gd name="T0" fmla="*/ 323828641 w 44"/>
                <a:gd name="T1" fmla="*/ 0 h 47"/>
                <a:gd name="T2" fmla="*/ 309750114 w 44"/>
                <a:gd name="T3" fmla="*/ 0 h 47"/>
                <a:gd name="T4" fmla="*/ 0 w 44"/>
                <a:gd name="T5" fmla="*/ 351413713 h 47"/>
                <a:gd name="T6" fmla="*/ 281589307 w 44"/>
                <a:gd name="T7" fmla="*/ 660660029 h 47"/>
                <a:gd name="T8" fmla="*/ 309750114 w 44"/>
                <a:gd name="T9" fmla="*/ 660660029 h 47"/>
                <a:gd name="T10" fmla="*/ 619500227 w 44"/>
                <a:gd name="T11" fmla="*/ 309246317 h 47"/>
                <a:gd name="T12" fmla="*/ 323828641 w 44"/>
                <a:gd name="T13" fmla="*/ 0 h 47"/>
                <a:gd name="T14" fmla="*/ 0 60000 65536"/>
                <a:gd name="T15" fmla="*/ 0 60000 65536"/>
                <a:gd name="T16" fmla="*/ 0 60000 65536"/>
                <a:gd name="T17" fmla="*/ 0 60000 65536"/>
                <a:gd name="T18" fmla="*/ 0 60000 65536"/>
                <a:gd name="T19" fmla="*/ 0 60000 65536"/>
                <a:gd name="T20" fmla="*/ 0 60000 65536"/>
                <a:gd name="T21" fmla="*/ 0 w 44"/>
                <a:gd name="T22" fmla="*/ 0 h 47"/>
                <a:gd name="T23" fmla="*/ 44 w 44"/>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47">
                  <a:moveTo>
                    <a:pt x="23" y="0"/>
                  </a:moveTo>
                  <a:cubicBezTo>
                    <a:pt x="23" y="0"/>
                    <a:pt x="22" y="0"/>
                    <a:pt x="22" y="0"/>
                  </a:cubicBezTo>
                  <a:cubicBezTo>
                    <a:pt x="10" y="1"/>
                    <a:pt x="0" y="12"/>
                    <a:pt x="0" y="25"/>
                  </a:cubicBezTo>
                  <a:cubicBezTo>
                    <a:pt x="0" y="38"/>
                    <a:pt x="9" y="47"/>
                    <a:pt x="20" y="47"/>
                  </a:cubicBezTo>
                  <a:cubicBezTo>
                    <a:pt x="21" y="47"/>
                    <a:pt x="22" y="47"/>
                    <a:pt x="22" y="47"/>
                  </a:cubicBezTo>
                  <a:cubicBezTo>
                    <a:pt x="34" y="46"/>
                    <a:pt x="44" y="35"/>
                    <a:pt x="44" y="22"/>
                  </a:cubicBezTo>
                  <a:cubicBezTo>
                    <a:pt x="44" y="10"/>
                    <a:pt x="35" y="0"/>
                    <a:pt x="2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77" name="Freeform 33"/>
            <p:cNvSpPr>
              <a:spLocks noEditPoints="1" noChangeArrowheads="1"/>
            </p:cNvSpPr>
            <p:nvPr/>
          </p:nvSpPr>
          <p:spPr bwMode="auto">
            <a:xfrm>
              <a:off x="3673475" y="2708275"/>
              <a:ext cx="236538" cy="263525"/>
            </a:xfrm>
            <a:custGeom>
              <a:avLst/>
              <a:gdLst>
                <a:gd name="T0" fmla="*/ 225548369 w 63"/>
                <a:gd name="T1" fmla="*/ 510210753 h 70"/>
                <a:gd name="T2" fmla="*/ 465195155 w 63"/>
                <a:gd name="T3" fmla="*/ 240933378 h 70"/>
                <a:gd name="T4" fmla="*/ 451096739 w 63"/>
                <a:gd name="T5" fmla="*/ 751144131 h 70"/>
                <a:gd name="T6" fmla="*/ 493388231 w 63"/>
                <a:gd name="T7" fmla="*/ 0 h 70"/>
                <a:gd name="T8" fmla="*/ 394710585 w 63"/>
                <a:gd name="T9" fmla="*/ 28343996 h 70"/>
                <a:gd name="T10" fmla="*/ 380612169 w 63"/>
                <a:gd name="T11" fmla="*/ 85035753 h 70"/>
                <a:gd name="T12" fmla="*/ 310131355 w 63"/>
                <a:gd name="T13" fmla="*/ 113379749 h 70"/>
                <a:gd name="T14" fmla="*/ 267839862 w 63"/>
                <a:gd name="T15" fmla="*/ 70861873 h 70"/>
                <a:gd name="T16" fmla="*/ 253741446 w 63"/>
                <a:gd name="T17" fmla="*/ 70861873 h 70"/>
                <a:gd name="T18" fmla="*/ 169162216 w 63"/>
                <a:gd name="T19" fmla="*/ 155897625 h 70"/>
                <a:gd name="T20" fmla="*/ 183256877 w 63"/>
                <a:gd name="T21" fmla="*/ 212589382 h 70"/>
                <a:gd name="T22" fmla="*/ 126870723 w 63"/>
                <a:gd name="T23" fmla="*/ 283451255 h 70"/>
                <a:gd name="T24" fmla="*/ 98677646 w 63"/>
                <a:gd name="T25" fmla="*/ 255107259 h 70"/>
                <a:gd name="T26" fmla="*/ 70484569 w 63"/>
                <a:gd name="T27" fmla="*/ 269277374 h 70"/>
                <a:gd name="T28" fmla="*/ 42291493 w 63"/>
                <a:gd name="T29" fmla="*/ 396831004 h 70"/>
                <a:gd name="T30" fmla="*/ 84579231 w 63"/>
                <a:gd name="T31" fmla="*/ 425175000 h 70"/>
                <a:gd name="T32" fmla="*/ 70484569 w 63"/>
                <a:gd name="T33" fmla="*/ 524384633 h 70"/>
                <a:gd name="T34" fmla="*/ 28193077 w 63"/>
                <a:gd name="T35" fmla="*/ 524384633 h 70"/>
                <a:gd name="T36" fmla="*/ 14098416 w 63"/>
                <a:gd name="T37" fmla="*/ 651938262 h 70"/>
                <a:gd name="T38" fmla="*/ 42291493 w 63"/>
                <a:gd name="T39" fmla="*/ 666108378 h 70"/>
                <a:gd name="T40" fmla="*/ 70484569 w 63"/>
                <a:gd name="T41" fmla="*/ 651938262 h 70"/>
                <a:gd name="T42" fmla="*/ 126870723 w 63"/>
                <a:gd name="T43" fmla="*/ 736970250 h 70"/>
                <a:gd name="T44" fmla="*/ 98677646 w 63"/>
                <a:gd name="T45" fmla="*/ 779488127 h 70"/>
                <a:gd name="T46" fmla="*/ 140969139 w 63"/>
                <a:gd name="T47" fmla="*/ 878697760 h 70"/>
                <a:gd name="T48" fmla="*/ 169162216 w 63"/>
                <a:gd name="T49" fmla="*/ 878697760 h 70"/>
                <a:gd name="T50" fmla="*/ 211453708 w 63"/>
                <a:gd name="T51" fmla="*/ 850353764 h 70"/>
                <a:gd name="T52" fmla="*/ 281934523 w 63"/>
                <a:gd name="T53" fmla="*/ 892871640 h 70"/>
                <a:gd name="T54" fmla="*/ 267839862 w 63"/>
                <a:gd name="T55" fmla="*/ 949559633 h 70"/>
                <a:gd name="T56" fmla="*/ 366517508 w 63"/>
                <a:gd name="T57" fmla="*/ 992077509 h 70"/>
                <a:gd name="T58" fmla="*/ 394710585 w 63"/>
                <a:gd name="T59" fmla="*/ 977903629 h 70"/>
                <a:gd name="T60" fmla="*/ 408809001 w 63"/>
                <a:gd name="T61" fmla="*/ 921215636 h 70"/>
                <a:gd name="T62" fmla="*/ 422903662 w 63"/>
                <a:gd name="T63" fmla="*/ 921215636 h 70"/>
                <a:gd name="T64" fmla="*/ 479289816 w 63"/>
                <a:gd name="T65" fmla="*/ 921215636 h 70"/>
                <a:gd name="T66" fmla="*/ 507486647 w 63"/>
                <a:gd name="T67" fmla="*/ 935385752 h 70"/>
                <a:gd name="T68" fmla="*/ 521581308 w 63"/>
                <a:gd name="T69" fmla="*/ 977903629 h 70"/>
                <a:gd name="T70" fmla="*/ 620258955 w 63"/>
                <a:gd name="T71" fmla="*/ 949559633 h 70"/>
                <a:gd name="T72" fmla="*/ 620258955 w 63"/>
                <a:gd name="T73" fmla="*/ 892871640 h 70"/>
                <a:gd name="T74" fmla="*/ 676645108 w 63"/>
                <a:gd name="T75" fmla="*/ 822006003 h 70"/>
                <a:gd name="T76" fmla="*/ 704841940 w 63"/>
                <a:gd name="T77" fmla="*/ 822006003 h 70"/>
                <a:gd name="T78" fmla="*/ 733035017 w 63"/>
                <a:gd name="T79" fmla="*/ 850353764 h 70"/>
                <a:gd name="T80" fmla="*/ 803519586 w 63"/>
                <a:gd name="T81" fmla="*/ 765318011 h 70"/>
                <a:gd name="T82" fmla="*/ 775322755 w 63"/>
                <a:gd name="T83" fmla="*/ 722800135 h 70"/>
                <a:gd name="T84" fmla="*/ 803519586 w 63"/>
                <a:gd name="T85" fmla="*/ 609420386 h 70"/>
                <a:gd name="T86" fmla="*/ 817614247 w 63"/>
                <a:gd name="T87" fmla="*/ 595246505 h 70"/>
                <a:gd name="T88" fmla="*/ 859905740 w 63"/>
                <a:gd name="T89" fmla="*/ 609420386 h 70"/>
                <a:gd name="T90" fmla="*/ 888098817 w 63"/>
                <a:gd name="T91" fmla="*/ 496040637 h 70"/>
                <a:gd name="T92" fmla="*/ 888098817 w 63"/>
                <a:gd name="T93" fmla="*/ 467692876 h 70"/>
                <a:gd name="T94" fmla="*/ 845807324 w 63"/>
                <a:gd name="T95" fmla="*/ 467692876 h 70"/>
                <a:gd name="T96" fmla="*/ 817614247 w 63"/>
                <a:gd name="T97" fmla="*/ 453522760 h 70"/>
                <a:gd name="T98" fmla="*/ 817614247 w 63"/>
                <a:gd name="T99" fmla="*/ 354313127 h 70"/>
                <a:gd name="T100" fmla="*/ 859905740 w 63"/>
                <a:gd name="T101" fmla="*/ 311795251 h 70"/>
                <a:gd name="T102" fmla="*/ 817614247 w 63"/>
                <a:gd name="T103" fmla="*/ 212589382 h 70"/>
                <a:gd name="T104" fmla="*/ 775322755 w 63"/>
                <a:gd name="T105" fmla="*/ 240933378 h 70"/>
                <a:gd name="T106" fmla="*/ 747129678 w 63"/>
                <a:gd name="T107" fmla="*/ 240933378 h 70"/>
                <a:gd name="T108" fmla="*/ 704841940 w 63"/>
                <a:gd name="T109" fmla="*/ 141723745 h 70"/>
                <a:gd name="T110" fmla="*/ 718936601 w 63"/>
                <a:gd name="T111" fmla="*/ 99209633 h 70"/>
                <a:gd name="T112" fmla="*/ 634357370 w 63"/>
                <a:gd name="T113" fmla="*/ 42517876 h 70"/>
                <a:gd name="T114" fmla="*/ 606164293 w 63"/>
                <a:gd name="T115" fmla="*/ 85035753 h 70"/>
                <a:gd name="T116" fmla="*/ 592065878 w 63"/>
                <a:gd name="T117" fmla="*/ 99209633 h 70"/>
                <a:gd name="T118" fmla="*/ 507486647 w 63"/>
                <a:gd name="T119" fmla="*/ 56691757 h 70"/>
                <a:gd name="T120" fmla="*/ 493388231 w 63"/>
                <a:gd name="T121" fmla="*/ 0 h 7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
                <a:gd name="T184" fmla="*/ 0 h 70"/>
                <a:gd name="T185" fmla="*/ 63 w 63"/>
                <a:gd name="T186" fmla="*/ 70 h 7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 h="70">
                  <a:moveTo>
                    <a:pt x="31" y="53"/>
                  </a:moveTo>
                  <a:cubicBezTo>
                    <a:pt x="23" y="53"/>
                    <a:pt x="16" y="46"/>
                    <a:pt x="16" y="36"/>
                  </a:cubicBezTo>
                  <a:cubicBezTo>
                    <a:pt x="16" y="26"/>
                    <a:pt x="23" y="18"/>
                    <a:pt x="32" y="17"/>
                  </a:cubicBezTo>
                  <a:cubicBezTo>
                    <a:pt x="32" y="17"/>
                    <a:pt x="33" y="17"/>
                    <a:pt x="33" y="17"/>
                  </a:cubicBezTo>
                  <a:cubicBezTo>
                    <a:pt x="41" y="17"/>
                    <a:pt x="48" y="25"/>
                    <a:pt x="48" y="34"/>
                  </a:cubicBezTo>
                  <a:cubicBezTo>
                    <a:pt x="48" y="44"/>
                    <a:pt x="41" y="52"/>
                    <a:pt x="32" y="53"/>
                  </a:cubicBezTo>
                  <a:cubicBezTo>
                    <a:pt x="32" y="53"/>
                    <a:pt x="31" y="53"/>
                    <a:pt x="31" y="53"/>
                  </a:cubicBezTo>
                  <a:moveTo>
                    <a:pt x="35" y="0"/>
                  </a:moveTo>
                  <a:cubicBezTo>
                    <a:pt x="29" y="0"/>
                    <a:pt x="29" y="0"/>
                    <a:pt x="29" y="0"/>
                  </a:cubicBezTo>
                  <a:cubicBezTo>
                    <a:pt x="28" y="0"/>
                    <a:pt x="28" y="1"/>
                    <a:pt x="28" y="2"/>
                  </a:cubicBezTo>
                  <a:cubicBezTo>
                    <a:pt x="28" y="4"/>
                    <a:pt x="28" y="4"/>
                    <a:pt x="28" y="4"/>
                  </a:cubicBezTo>
                  <a:cubicBezTo>
                    <a:pt x="28" y="5"/>
                    <a:pt x="28" y="6"/>
                    <a:pt x="27" y="6"/>
                  </a:cubicBezTo>
                  <a:cubicBezTo>
                    <a:pt x="22" y="8"/>
                    <a:pt x="22" y="8"/>
                    <a:pt x="22" y="8"/>
                  </a:cubicBezTo>
                  <a:cubicBezTo>
                    <a:pt x="22" y="8"/>
                    <a:pt x="22" y="8"/>
                    <a:pt x="22" y="8"/>
                  </a:cubicBezTo>
                  <a:cubicBezTo>
                    <a:pt x="21" y="8"/>
                    <a:pt x="20" y="8"/>
                    <a:pt x="20" y="7"/>
                  </a:cubicBezTo>
                  <a:cubicBezTo>
                    <a:pt x="19" y="5"/>
                    <a:pt x="19" y="5"/>
                    <a:pt x="19" y="5"/>
                  </a:cubicBezTo>
                  <a:cubicBezTo>
                    <a:pt x="19" y="5"/>
                    <a:pt x="19" y="4"/>
                    <a:pt x="18" y="4"/>
                  </a:cubicBezTo>
                  <a:cubicBezTo>
                    <a:pt x="18" y="4"/>
                    <a:pt x="18" y="5"/>
                    <a:pt x="18" y="5"/>
                  </a:cubicBezTo>
                  <a:cubicBezTo>
                    <a:pt x="12" y="9"/>
                    <a:pt x="12" y="9"/>
                    <a:pt x="12" y="9"/>
                  </a:cubicBezTo>
                  <a:cubicBezTo>
                    <a:pt x="12" y="9"/>
                    <a:pt x="12" y="10"/>
                    <a:pt x="12" y="11"/>
                  </a:cubicBezTo>
                  <a:cubicBezTo>
                    <a:pt x="13" y="12"/>
                    <a:pt x="13" y="12"/>
                    <a:pt x="13" y="12"/>
                  </a:cubicBezTo>
                  <a:cubicBezTo>
                    <a:pt x="14" y="13"/>
                    <a:pt x="14" y="14"/>
                    <a:pt x="13" y="15"/>
                  </a:cubicBezTo>
                  <a:cubicBezTo>
                    <a:pt x="10" y="19"/>
                    <a:pt x="10" y="19"/>
                    <a:pt x="10" y="19"/>
                  </a:cubicBezTo>
                  <a:cubicBezTo>
                    <a:pt x="10" y="20"/>
                    <a:pt x="9" y="20"/>
                    <a:pt x="9" y="20"/>
                  </a:cubicBezTo>
                  <a:cubicBezTo>
                    <a:pt x="9" y="20"/>
                    <a:pt x="8" y="20"/>
                    <a:pt x="8" y="20"/>
                  </a:cubicBezTo>
                  <a:cubicBezTo>
                    <a:pt x="7" y="18"/>
                    <a:pt x="7" y="18"/>
                    <a:pt x="7" y="18"/>
                  </a:cubicBezTo>
                  <a:cubicBezTo>
                    <a:pt x="6" y="18"/>
                    <a:pt x="6" y="18"/>
                    <a:pt x="6" y="18"/>
                  </a:cubicBezTo>
                  <a:cubicBezTo>
                    <a:pt x="5" y="18"/>
                    <a:pt x="5" y="19"/>
                    <a:pt x="5" y="19"/>
                  </a:cubicBezTo>
                  <a:cubicBezTo>
                    <a:pt x="2" y="26"/>
                    <a:pt x="2" y="26"/>
                    <a:pt x="2" y="26"/>
                  </a:cubicBezTo>
                  <a:cubicBezTo>
                    <a:pt x="2" y="27"/>
                    <a:pt x="2" y="27"/>
                    <a:pt x="3" y="28"/>
                  </a:cubicBezTo>
                  <a:cubicBezTo>
                    <a:pt x="5" y="28"/>
                    <a:pt x="5" y="28"/>
                    <a:pt x="5" y="28"/>
                  </a:cubicBezTo>
                  <a:cubicBezTo>
                    <a:pt x="6" y="28"/>
                    <a:pt x="6" y="29"/>
                    <a:pt x="6" y="30"/>
                  </a:cubicBezTo>
                  <a:cubicBezTo>
                    <a:pt x="6" y="30"/>
                    <a:pt x="5" y="34"/>
                    <a:pt x="5" y="37"/>
                  </a:cubicBezTo>
                  <a:cubicBezTo>
                    <a:pt x="5" y="37"/>
                    <a:pt x="5" y="37"/>
                    <a:pt x="5" y="37"/>
                  </a:cubicBezTo>
                  <a:cubicBezTo>
                    <a:pt x="5" y="37"/>
                    <a:pt x="4" y="37"/>
                    <a:pt x="4" y="37"/>
                  </a:cubicBezTo>
                  <a:cubicBezTo>
                    <a:pt x="2" y="37"/>
                    <a:pt x="2" y="37"/>
                    <a:pt x="2" y="37"/>
                  </a:cubicBezTo>
                  <a:cubicBezTo>
                    <a:pt x="1" y="37"/>
                    <a:pt x="0" y="38"/>
                    <a:pt x="0" y="39"/>
                  </a:cubicBezTo>
                  <a:cubicBezTo>
                    <a:pt x="1" y="46"/>
                    <a:pt x="1" y="46"/>
                    <a:pt x="1" y="46"/>
                  </a:cubicBezTo>
                  <a:cubicBezTo>
                    <a:pt x="1" y="46"/>
                    <a:pt x="2" y="47"/>
                    <a:pt x="2" y="47"/>
                  </a:cubicBezTo>
                  <a:cubicBezTo>
                    <a:pt x="3" y="47"/>
                    <a:pt x="3" y="47"/>
                    <a:pt x="3" y="47"/>
                  </a:cubicBezTo>
                  <a:cubicBezTo>
                    <a:pt x="5" y="46"/>
                    <a:pt x="5" y="46"/>
                    <a:pt x="5" y="46"/>
                  </a:cubicBezTo>
                  <a:cubicBezTo>
                    <a:pt x="5" y="46"/>
                    <a:pt x="5" y="46"/>
                    <a:pt x="5" y="46"/>
                  </a:cubicBezTo>
                  <a:cubicBezTo>
                    <a:pt x="6" y="46"/>
                    <a:pt x="6" y="46"/>
                    <a:pt x="7" y="47"/>
                  </a:cubicBezTo>
                  <a:cubicBezTo>
                    <a:pt x="9" y="52"/>
                    <a:pt x="9" y="52"/>
                    <a:pt x="9" y="52"/>
                  </a:cubicBezTo>
                  <a:cubicBezTo>
                    <a:pt x="9" y="53"/>
                    <a:pt x="9" y="54"/>
                    <a:pt x="8" y="54"/>
                  </a:cubicBezTo>
                  <a:cubicBezTo>
                    <a:pt x="7" y="55"/>
                    <a:pt x="7" y="55"/>
                    <a:pt x="7" y="55"/>
                  </a:cubicBezTo>
                  <a:cubicBezTo>
                    <a:pt x="6" y="56"/>
                    <a:pt x="6" y="57"/>
                    <a:pt x="6" y="57"/>
                  </a:cubicBezTo>
                  <a:cubicBezTo>
                    <a:pt x="10" y="62"/>
                    <a:pt x="10" y="62"/>
                    <a:pt x="10" y="62"/>
                  </a:cubicBezTo>
                  <a:cubicBezTo>
                    <a:pt x="11" y="63"/>
                    <a:pt x="11" y="63"/>
                    <a:pt x="11" y="63"/>
                  </a:cubicBezTo>
                  <a:cubicBezTo>
                    <a:pt x="12" y="63"/>
                    <a:pt x="12" y="63"/>
                    <a:pt x="12" y="62"/>
                  </a:cubicBezTo>
                  <a:cubicBezTo>
                    <a:pt x="14" y="60"/>
                    <a:pt x="14" y="60"/>
                    <a:pt x="14" y="60"/>
                  </a:cubicBezTo>
                  <a:cubicBezTo>
                    <a:pt x="14" y="60"/>
                    <a:pt x="14" y="60"/>
                    <a:pt x="15" y="60"/>
                  </a:cubicBezTo>
                  <a:cubicBezTo>
                    <a:pt x="15" y="60"/>
                    <a:pt x="15" y="60"/>
                    <a:pt x="16" y="60"/>
                  </a:cubicBezTo>
                  <a:cubicBezTo>
                    <a:pt x="20" y="63"/>
                    <a:pt x="20" y="63"/>
                    <a:pt x="20" y="63"/>
                  </a:cubicBezTo>
                  <a:cubicBezTo>
                    <a:pt x="20" y="63"/>
                    <a:pt x="21" y="64"/>
                    <a:pt x="20" y="65"/>
                  </a:cubicBezTo>
                  <a:cubicBezTo>
                    <a:pt x="19" y="67"/>
                    <a:pt x="19" y="67"/>
                    <a:pt x="19" y="67"/>
                  </a:cubicBezTo>
                  <a:cubicBezTo>
                    <a:pt x="19" y="68"/>
                    <a:pt x="19" y="69"/>
                    <a:pt x="20" y="69"/>
                  </a:cubicBezTo>
                  <a:cubicBezTo>
                    <a:pt x="26" y="70"/>
                    <a:pt x="26" y="70"/>
                    <a:pt x="26" y="70"/>
                  </a:cubicBezTo>
                  <a:cubicBezTo>
                    <a:pt x="26" y="70"/>
                    <a:pt x="26" y="70"/>
                    <a:pt x="26" y="70"/>
                  </a:cubicBezTo>
                  <a:cubicBezTo>
                    <a:pt x="27" y="70"/>
                    <a:pt x="28" y="70"/>
                    <a:pt x="28" y="69"/>
                  </a:cubicBezTo>
                  <a:cubicBezTo>
                    <a:pt x="28" y="67"/>
                    <a:pt x="28" y="67"/>
                    <a:pt x="28" y="67"/>
                  </a:cubicBezTo>
                  <a:cubicBezTo>
                    <a:pt x="28" y="66"/>
                    <a:pt x="29" y="65"/>
                    <a:pt x="29" y="65"/>
                  </a:cubicBezTo>
                  <a:cubicBezTo>
                    <a:pt x="30" y="65"/>
                    <a:pt x="30" y="65"/>
                    <a:pt x="30" y="65"/>
                  </a:cubicBezTo>
                  <a:cubicBezTo>
                    <a:pt x="30" y="65"/>
                    <a:pt x="30" y="65"/>
                    <a:pt x="30" y="65"/>
                  </a:cubicBezTo>
                  <a:cubicBezTo>
                    <a:pt x="31" y="65"/>
                    <a:pt x="31" y="65"/>
                    <a:pt x="32" y="65"/>
                  </a:cubicBezTo>
                  <a:cubicBezTo>
                    <a:pt x="33" y="65"/>
                    <a:pt x="34" y="65"/>
                    <a:pt x="34" y="65"/>
                  </a:cubicBezTo>
                  <a:cubicBezTo>
                    <a:pt x="34" y="65"/>
                    <a:pt x="35" y="65"/>
                    <a:pt x="35" y="65"/>
                  </a:cubicBezTo>
                  <a:cubicBezTo>
                    <a:pt x="35" y="65"/>
                    <a:pt x="36" y="65"/>
                    <a:pt x="36" y="66"/>
                  </a:cubicBezTo>
                  <a:cubicBezTo>
                    <a:pt x="36" y="68"/>
                    <a:pt x="36" y="68"/>
                    <a:pt x="36" y="68"/>
                  </a:cubicBezTo>
                  <a:cubicBezTo>
                    <a:pt x="36" y="69"/>
                    <a:pt x="37" y="69"/>
                    <a:pt x="37" y="69"/>
                  </a:cubicBezTo>
                  <a:cubicBezTo>
                    <a:pt x="37" y="69"/>
                    <a:pt x="38" y="69"/>
                    <a:pt x="38" y="69"/>
                  </a:cubicBezTo>
                  <a:cubicBezTo>
                    <a:pt x="44" y="67"/>
                    <a:pt x="44" y="67"/>
                    <a:pt x="44" y="67"/>
                  </a:cubicBezTo>
                  <a:cubicBezTo>
                    <a:pt x="44" y="67"/>
                    <a:pt x="45" y="66"/>
                    <a:pt x="44" y="65"/>
                  </a:cubicBezTo>
                  <a:cubicBezTo>
                    <a:pt x="44" y="63"/>
                    <a:pt x="44" y="63"/>
                    <a:pt x="44" y="63"/>
                  </a:cubicBezTo>
                  <a:cubicBezTo>
                    <a:pt x="43" y="62"/>
                    <a:pt x="43" y="61"/>
                    <a:pt x="44" y="61"/>
                  </a:cubicBezTo>
                  <a:cubicBezTo>
                    <a:pt x="48" y="58"/>
                    <a:pt x="48" y="58"/>
                    <a:pt x="48" y="58"/>
                  </a:cubicBezTo>
                  <a:cubicBezTo>
                    <a:pt x="48" y="57"/>
                    <a:pt x="49" y="57"/>
                    <a:pt x="49" y="57"/>
                  </a:cubicBezTo>
                  <a:cubicBezTo>
                    <a:pt x="50" y="57"/>
                    <a:pt x="50" y="57"/>
                    <a:pt x="50" y="58"/>
                  </a:cubicBezTo>
                  <a:cubicBezTo>
                    <a:pt x="51" y="59"/>
                    <a:pt x="51" y="59"/>
                    <a:pt x="51" y="59"/>
                  </a:cubicBezTo>
                  <a:cubicBezTo>
                    <a:pt x="52" y="60"/>
                    <a:pt x="52" y="60"/>
                    <a:pt x="52" y="60"/>
                  </a:cubicBezTo>
                  <a:cubicBezTo>
                    <a:pt x="53" y="60"/>
                    <a:pt x="53" y="60"/>
                    <a:pt x="53" y="59"/>
                  </a:cubicBezTo>
                  <a:cubicBezTo>
                    <a:pt x="57" y="54"/>
                    <a:pt x="57" y="54"/>
                    <a:pt x="57" y="54"/>
                  </a:cubicBezTo>
                  <a:cubicBezTo>
                    <a:pt x="58" y="53"/>
                    <a:pt x="57" y="52"/>
                    <a:pt x="57" y="52"/>
                  </a:cubicBezTo>
                  <a:cubicBezTo>
                    <a:pt x="55" y="51"/>
                    <a:pt x="55" y="51"/>
                    <a:pt x="55" y="51"/>
                  </a:cubicBezTo>
                  <a:cubicBezTo>
                    <a:pt x="55" y="50"/>
                    <a:pt x="54" y="49"/>
                    <a:pt x="55" y="49"/>
                  </a:cubicBezTo>
                  <a:cubicBezTo>
                    <a:pt x="57" y="43"/>
                    <a:pt x="57" y="43"/>
                    <a:pt x="57" y="43"/>
                  </a:cubicBezTo>
                  <a:cubicBezTo>
                    <a:pt x="57" y="43"/>
                    <a:pt x="58" y="42"/>
                    <a:pt x="58" y="42"/>
                  </a:cubicBezTo>
                  <a:cubicBezTo>
                    <a:pt x="58" y="42"/>
                    <a:pt x="58" y="42"/>
                    <a:pt x="58" y="42"/>
                  </a:cubicBezTo>
                  <a:cubicBezTo>
                    <a:pt x="60" y="43"/>
                    <a:pt x="60" y="43"/>
                    <a:pt x="60" y="43"/>
                  </a:cubicBezTo>
                  <a:cubicBezTo>
                    <a:pt x="60" y="43"/>
                    <a:pt x="60" y="43"/>
                    <a:pt x="61" y="43"/>
                  </a:cubicBezTo>
                  <a:cubicBezTo>
                    <a:pt x="61" y="43"/>
                    <a:pt x="62" y="42"/>
                    <a:pt x="62" y="42"/>
                  </a:cubicBezTo>
                  <a:cubicBezTo>
                    <a:pt x="63" y="35"/>
                    <a:pt x="63" y="35"/>
                    <a:pt x="63" y="35"/>
                  </a:cubicBezTo>
                  <a:cubicBezTo>
                    <a:pt x="63" y="34"/>
                    <a:pt x="63" y="33"/>
                    <a:pt x="63" y="33"/>
                  </a:cubicBezTo>
                  <a:cubicBezTo>
                    <a:pt x="63" y="33"/>
                    <a:pt x="63" y="33"/>
                    <a:pt x="63" y="33"/>
                  </a:cubicBezTo>
                  <a:cubicBezTo>
                    <a:pt x="62" y="33"/>
                    <a:pt x="62" y="33"/>
                    <a:pt x="61" y="33"/>
                  </a:cubicBezTo>
                  <a:cubicBezTo>
                    <a:pt x="60" y="33"/>
                    <a:pt x="60" y="33"/>
                    <a:pt x="60" y="33"/>
                  </a:cubicBezTo>
                  <a:cubicBezTo>
                    <a:pt x="60" y="33"/>
                    <a:pt x="60" y="33"/>
                    <a:pt x="59" y="33"/>
                  </a:cubicBezTo>
                  <a:cubicBezTo>
                    <a:pt x="59" y="33"/>
                    <a:pt x="58" y="33"/>
                    <a:pt x="58" y="32"/>
                  </a:cubicBezTo>
                  <a:cubicBezTo>
                    <a:pt x="57" y="27"/>
                    <a:pt x="57" y="27"/>
                    <a:pt x="57" y="27"/>
                  </a:cubicBezTo>
                  <a:cubicBezTo>
                    <a:pt x="57" y="26"/>
                    <a:pt x="58" y="25"/>
                    <a:pt x="58" y="25"/>
                  </a:cubicBezTo>
                  <a:cubicBezTo>
                    <a:pt x="60" y="24"/>
                    <a:pt x="60" y="24"/>
                    <a:pt x="60" y="24"/>
                  </a:cubicBezTo>
                  <a:cubicBezTo>
                    <a:pt x="61" y="24"/>
                    <a:pt x="61" y="23"/>
                    <a:pt x="61" y="22"/>
                  </a:cubicBezTo>
                  <a:cubicBezTo>
                    <a:pt x="59" y="16"/>
                    <a:pt x="59" y="16"/>
                    <a:pt x="59" y="16"/>
                  </a:cubicBezTo>
                  <a:cubicBezTo>
                    <a:pt x="58" y="16"/>
                    <a:pt x="58" y="15"/>
                    <a:pt x="58" y="15"/>
                  </a:cubicBezTo>
                  <a:cubicBezTo>
                    <a:pt x="57" y="15"/>
                    <a:pt x="57" y="15"/>
                    <a:pt x="57" y="16"/>
                  </a:cubicBezTo>
                  <a:cubicBezTo>
                    <a:pt x="55" y="17"/>
                    <a:pt x="55" y="17"/>
                    <a:pt x="55" y="17"/>
                  </a:cubicBezTo>
                  <a:cubicBezTo>
                    <a:pt x="55" y="17"/>
                    <a:pt x="55" y="17"/>
                    <a:pt x="54" y="17"/>
                  </a:cubicBezTo>
                  <a:cubicBezTo>
                    <a:pt x="54" y="17"/>
                    <a:pt x="54" y="17"/>
                    <a:pt x="53" y="17"/>
                  </a:cubicBezTo>
                  <a:cubicBezTo>
                    <a:pt x="50" y="13"/>
                    <a:pt x="50" y="13"/>
                    <a:pt x="50" y="13"/>
                  </a:cubicBezTo>
                  <a:cubicBezTo>
                    <a:pt x="50" y="12"/>
                    <a:pt x="50" y="11"/>
                    <a:pt x="50" y="10"/>
                  </a:cubicBezTo>
                  <a:cubicBezTo>
                    <a:pt x="51" y="9"/>
                    <a:pt x="51" y="9"/>
                    <a:pt x="51" y="9"/>
                  </a:cubicBezTo>
                  <a:cubicBezTo>
                    <a:pt x="52" y="8"/>
                    <a:pt x="52" y="7"/>
                    <a:pt x="51" y="7"/>
                  </a:cubicBezTo>
                  <a:cubicBezTo>
                    <a:pt x="46" y="3"/>
                    <a:pt x="46" y="3"/>
                    <a:pt x="46" y="3"/>
                  </a:cubicBezTo>
                  <a:cubicBezTo>
                    <a:pt x="46" y="3"/>
                    <a:pt x="46" y="3"/>
                    <a:pt x="45" y="3"/>
                  </a:cubicBezTo>
                  <a:cubicBezTo>
                    <a:pt x="45" y="3"/>
                    <a:pt x="44" y="3"/>
                    <a:pt x="44" y="4"/>
                  </a:cubicBezTo>
                  <a:cubicBezTo>
                    <a:pt x="43" y="6"/>
                    <a:pt x="43" y="6"/>
                    <a:pt x="43" y="6"/>
                  </a:cubicBezTo>
                  <a:cubicBezTo>
                    <a:pt x="43" y="7"/>
                    <a:pt x="43" y="7"/>
                    <a:pt x="42" y="7"/>
                  </a:cubicBezTo>
                  <a:cubicBezTo>
                    <a:pt x="42" y="7"/>
                    <a:pt x="42" y="7"/>
                    <a:pt x="42" y="7"/>
                  </a:cubicBezTo>
                  <a:cubicBezTo>
                    <a:pt x="37" y="6"/>
                    <a:pt x="37" y="6"/>
                    <a:pt x="37" y="6"/>
                  </a:cubicBezTo>
                  <a:cubicBezTo>
                    <a:pt x="36" y="5"/>
                    <a:pt x="36" y="5"/>
                    <a:pt x="36" y="4"/>
                  </a:cubicBezTo>
                  <a:cubicBezTo>
                    <a:pt x="36" y="2"/>
                    <a:pt x="36" y="2"/>
                    <a:pt x="36" y="2"/>
                  </a:cubicBezTo>
                  <a:cubicBezTo>
                    <a:pt x="36" y="1"/>
                    <a:pt x="36" y="0"/>
                    <a:pt x="3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78" name="Freeform 34"/>
            <p:cNvSpPr>
              <a:spLocks noChangeArrowheads="1"/>
            </p:cNvSpPr>
            <p:nvPr/>
          </p:nvSpPr>
          <p:spPr bwMode="auto">
            <a:xfrm>
              <a:off x="3748088" y="2790825"/>
              <a:ext cx="87313" cy="98425"/>
            </a:xfrm>
            <a:custGeom>
              <a:avLst/>
              <a:gdLst>
                <a:gd name="T0" fmla="*/ 187347124 w 23"/>
                <a:gd name="T1" fmla="*/ 0 h 26"/>
                <a:gd name="T2" fmla="*/ 172936683 w 23"/>
                <a:gd name="T3" fmla="*/ 0 h 26"/>
                <a:gd name="T4" fmla="*/ 0 w 23"/>
                <a:gd name="T5" fmla="*/ 200628006 h 26"/>
                <a:gd name="T6" fmla="*/ 158522446 w 23"/>
                <a:gd name="T7" fmla="*/ 372595409 h 26"/>
                <a:gd name="T8" fmla="*/ 172936683 w 23"/>
                <a:gd name="T9" fmla="*/ 372595409 h 26"/>
                <a:gd name="T10" fmla="*/ 331459129 w 23"/>
                <a:gd name="T11" fmla="*/ 171967403 h 26"/>
                <a:gd name="T12" fmla="*/ 187347124 w 23"/>
                <a:gd name="T13" fmla="*/ 0 h 26"/>
                <a:gd name="T14" fmla="*/ 0 60000 65536"/>
                <a:gd name="T15" fmla="*/ 0 60000 65536"/>
                <a:gd name="T16" fmla="*/ 0 60000 65536"/>
                <a:gd name="T17" fmla="*/ 0 60000 65536"/>
                <a:gd name="T18" fmla="*/ 0 60000 65536"/>
                <a:gd name="T19" fmla="*/ 0 60000 65536"/>
                <a:gd name="T20" fmla="*/ 0 60000 65536"/>
                <a:gd name="T21" fmla="*/ 0 w 23"/>
                <a:gd name="T22" fmla="*/ 0 h 26"/>
                <a:gd name="T23" fmla="*/ 23 w 23"/>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26">
                  <a:moveTo>
                    <a:pt x="13" y="0"/>
                  </a:moveTo>
                  <a:cubicBezTo>
                    <a:pt x="12" y="0"/>
                    <a:pt x="12" y="0"/>
                    <a:pt x="12" y="0"/>
                  </a:cubicBezTo>
                  <a:cubicBezTo>
                    <a:pt x="6" y="0"/>
                    <a:pt x="0" y="7"/>
                    <a:pt x="0" y="14"/>
                  </a:cubicBezTo>
                  <a:cubicBezTo>
                    <a:pt x="0" y="21"/>
                    <a:pt x="5" y="26"/>
                    <a:pt x="11" y="26"/>
                  </a:cubicBezTo>
                  <a:cubicBezTo>
                    <a:pt x="11" y="26"/>
                    <a:pt x="12" y="26"/>
                    <a:pt x="12" y="26"/>
                  </a:cubicBezTo>
                  <a:cubicBezTo>
                    <a:pt x="18" y="26"/>
                    <a:pt x="23" y="19"/>
                    <a:pt x="23" y="12"/>
                  </a:cubicBezTo>
                  <a:cubicBezTo>
                    <a:pt x="23" y="5"/>
                    <a:pt x="19" y="0"/>
                    <a:pt x="1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79" name="Freeform 35"/>
            <p:cNvSpPr>
              <a:spLocks noChangeArrowheads="1"/>
            </p:cNvSpPr>
            <p:nvPr/>
          </p:nvSpPr>
          <p:spPr bwMode="auto">
            <a:xfrm>
              <a:off x="4338638" y="1903413"/>
              <a:ext cx="173038" cy="338138"/>
            </a:xfrm>
            <a:custGeom>
              <a:avLst/>
              <a:gdLst>
                <a:gd name="T0" fmla="*/ 0 w 109"/>
                <a:gd name="T1" fmla="*/ 0 h 213"/>
                <a:gd name="T2" fmla="*/ 0 w 109"/>
                <a:gd name="T3" fmla="*/ 536794869 h 213"/>
                <a:gd name="T4" fmla="*/ 274698619 w 109"/>
                <a:gd name="T5" fmla="*/ 536794869 h 213"/>
                <a:gd name="T6" fmla="*/ 274698619 w 109"/>
                <a:gd name="T7" fmla="*/ 12601594 h 213"/>
                <a:gd name="T8" fmla="*/ 0 w 109"/>
                <a:gd name="T9" fmla="*/ 0 h 213"/>
                <a:gd name="T10" fmla="*/ 0 60000 65536"/>
                <a:gd name="T11" fmla="*/ 0 60000 65536"/>
                <a:gd name="T12" fmla="*/ 0 60000 65536"/>
                <a:gd name="T13" fmla="*/ 0 60000 65536"/>
                <a:gd name="T14" fmla="*/ 0 60000 65536"/>
                <a:gd name="T15" fmla="*/ 0 w 109"/>
                <a:gd name="T16" fmla="*/ 0 h 213"/>
                <a:gd name="T17" fmla="*/ 109 w 109"/>
                <a:gd name="T18" fmla="*/ 213 h 213"/>
              </a:gdLst>
              <a:ahLst/>
              <a:cxnLst>
                <a:cxn ang="T10">
                  <a:pos x="T0" y="T1"/>
                </a:cxn>
                <a:cxn ang="T11">
                  <a:pos x="T2" y="T3"/>
                </a:cxn>
                <a:cxn ang="T12">
                  <a:pos x="T4" y="T5"/>
                </a:cxn>
                <a:cxn ang="T13">
                  <a:pos x="T6" y="T7"/>
                </a:cxn>
                <a:cxn ang="T14">
                  <a:pos x="T8" y="T9"/>
                </a:cxn>
              </a:cxnLst>
              <a:rect l="T15" t="T16" r="T17" b="T18"/>
              <a:pathLst>
                <a:path w="109" h="213">
                  <a:moveTo>
                    <a:pt x="0" y="0"/>
                  </a:moveTo>
                  <a:lnTo>
                    <a:pt x="0" y="213"/>
                  </a:lnTo>
                  <a:lnTo>
                    <a:pt x="109" y="213"/>
                  </a:lnTo>
                  <a:lnTo>
                    <a:pt x="109"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80" name="Freeform 36"/>
            <p:cNvSpPr>
              <a:spLocks noChangeArrowheads="1"/>
            </p:cNvSpPr>
            <p:nvPr/>
          </p:nvSpPr>
          <p:spPr bwMode="auto">
            <a:xfrm>
              <a:off x="4338638" y="1903413"/>
              <a:ext cx="173038" cy="338138"/>
            </a:xfrm>
            <a:custGeom>
              <a:avLst/>
              <a:gdLst>
                <a:gd name="T0" fmla="*/ 0 w 109"/>
                <a:gd name="T1" fmla="*/ 0 h 213"/>
                <a:gd name="T2" fmla="*/ 0 w 109"/>
                <a:gd name="T3" fmla="*/ 536794869 h 213"/>
                <a:gd name="T4" fmla="*/ 274698619 w 109"/>
                <a:gd name="T5" fmla="*/ 536794869 h 213"/>
                <a:gd name="T6" fmla="*/ 274698619 w 109"/>
                <a:gd name="T7" fmla="*/ 12601594 h 213"/>
                <a:gd name="T8" fmla="*/ 0 w 109"/>
                <a:gd name="T9" fmla="*/ 0 h 213"/>
                <a:gd name="T10" fmla="*/ 0 60000 65536"/>
                <a:gd name="T11" fmla="*/ 0 60000 65536"/>
                <a:gd name="T12" fmla="*/ 0 60000 65536"/>
                <a:gd name="T13" fmla="*/ 0 60000 65536"/>
                <a:gd name="T14" fmla="*/ 0 60000 65536"/>
                <a:gd name="T15" fmla="*/ 0 w 109"/>
                <a:gd name="T16" fmla="*/ 0 h 213"/>
                <a:gd name="T17" fmla="*/ 109 w 109"/>
                <a:gd name="T18" fmla="*/ 213 h 213"/>
              </a:gdLst>
              <a:ahLst/>
              <a:cxnLst>
                <a:cxn ang="T10">
                  <a:pos x="T0" y="T1"/>
                </a:cxn>
                <a:cxn ang="T11">
                  <a:pos x="T2" y="T3"/>
                </a:cxn>
                <a:cxn ang="T12">
                  <a:pos x="T4" y="T5"/>
                </a:cxn>
                <a:cxn ang="T13">
                  <a:pos x="T6" y="T7"/>
                </a:cxn>
                <a:cxn ang="T14">
                  <a:pos x="T8" y="T9"/>
                </a:cxn>
              </a:cxnLst>
              <a:rect l="T15" t="T16" r="T17" b="T18"/>
              <a:pathLst>
                <a:path w="109" h="213">
                  <a:moveTo>
                    <a:pt x="0" y="0"/>
                  </a:moveTo>
                  <a:lnTo>
                    <a:pt x="0" y="213"/>
                  </a:lnTo>
                  <a:lnTo>
                    <a:pt x="109" y="213"/>
                  </a:lnTo>
                  <a:lnTo>
                    <a:pt x="109"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81" name="Freeform 37"/>
            <p:cNvSpPr>
              <a:spLocks noChangeArrowheads="1"/>
            </p:cNvSpPr>
            <p:nvPr/>
          </p:nvSpPr>
          <p:spPr bwMode="auto">
            <a:xfrm>
              <a:off x="4319588" y="1828800"/>
              <a:ext cx="206375" cy="71438"/>
            </a:xfrm>
            <a:custGeom>
              <a:avLst/>
              <a:gdLst>
                <a:gd name="T0" fmla="*/ 103327200 w 130"/>
                <a:gd name="T1" fmla="*/ 0 h 45"/>
                <a:gd name="T2" fmla="*/ 103327200 w 130"/>
                <a:gd name="T3" fmla="*/ 35282434 h 45"/>
                <a:gd name="T4" fmla="*/ 0 w 130"/>
                <a:gd name="T5" fmla="*/ 27722707 h 45"/>
                <a:gd name="T6" fmla="*/ 0 w 130"/>
                <a:gd name="T7" fmla="*/ 100806956 h 45"/>
                <a:gd name="T8" fmla="*/ 327620313 w 130"/>
                <a:gd name="T9" fmla="*/ 113408619 h 45"/>
                <a:gd name="T10" fmla="*/ 327620313 w 130"/>
                <a:gd name="T11" fmla="*/ 47884098 h 45"/>
                <a:gd name="T12" fmla="*/ 234375325 w 130"/>
                <a:gd name="T13" fmla="*/ 40322782 h 45"/>
                <a:gd name="T14" fmla="*/ 234375325 w 130"/>
                <a:gd name="T15" fmla="*/ 5040348 h 45"/>
                <a:gd name="T16" fmla="*/ 103327200 w 130"/>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45"/>
                <a:gd name="T29" fmla="*/ 130 w 130"/>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45">
                  <a:moveTo>
                    <a:pt x="41" y="0"/>
                  </a:moveTo>
                  <a:lnTo>
                    <a:pt x="41" y="14"/>
                  </a:lnTo>
                  <a:lnTo>
                    <a:pt x="0" y="11"/>
                  </a:lnTo>
                  <a:lnTo>
                    <a:pt x="0" y="40"/>
                  </a:lnTo>
                  <a:lnTo>
                    <a:pt x="130" y="45"/>
                  </a:lnTo>
                  <a:lnTo>
                    <a:pt x="130" y="19"/>
                  </a:lnTo>
                  <a:lnTo>
                    <a:pt x="93" y="16"/>
                  </a:lnTo>
                  <a:lnTo>
                    <a:pt x="93" y="2"/>
                  </a:lnTo>
                  <a:lnTo>
                    <a:pt x="4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82" name="Freeform 38"/>
            <p:cNvSpPr>
              <a:spLocks noChangeArrowheads="1"/>
            </p:cNvSpPr>
            <p:nvPr/>
          </p:nvSpPr>
          <p:spPr bwMode="auto">
            <a:xfrm>
              <a:off x="4319588" y="1828800"/>
              <a:ext cx="206375" cy="71438"/>
            </a:xfrm>
            <a:custGeom>
              <a:avLst/>
              <a:gdLst>
                <a:gd name="T0" fmla="*/ 103327200 w 130"/>
                <a:gd name="T1" fmla="*/ 0 h 45"/>
                <a:gd name="T2" fmla="*/ 103327200 w 130"/>
                <a:gd name="T3" fmla="*/ 35282434 h 45"/>
                <a:gd name="T4" fmla="*/ 0 w 130"/>
                <a:gd name="T5" fmla="*/ 27722707 h 45"/>
                <a:gd name="T6" fmla="*/ 0 w 130"/>
                <a:gd name="T7" fmla="*/ 100806956 h 45"/>
                <a:gd name="T8" fmla="*/ 327620313 w 130"/>
                <a:gd name="T9" fmla="*/ 113408619 h 45"/>
                <a:gd name="T10" fmla="*/ 327620313 w 130"/>
                <a:gd name="T11" fmla="*/ 47884098 h 45"/>
                <a:gd name="T12" fmla="*/ 234375325 w 130"/>
                <a:gd name="T13" fmla="*/ 40322782 h 45"/>
                <a:gd name="T14" fmla="*/ 234375325 w 130"/>
                <a:gd name="T15" fmla="*/ 5040348 h 45"/>
                <a:gd name="T16" fmla="*/ 103327200 w 130"/>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45"/>
                <a:gd name="T29" fmla="*/ 130 w 130"/>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45">
                  <a:moveTo>
                    <a:pt x="41" y="0"/>
                  </a:moveTo>
                  <a:lnTo>
                    <a:pt x="41" y="14"/>
                  </a:lnTo>
                  <a:lnTo>
                    <a:pt x="0" y="11"/>
                  </a:lnTo>
                  <a:lnTo>
                    <a:pt x="0" y="40"/>
                  </a:lnTo>
                  <a:lnTo>
                    <a:pt x="130" y="45"/>
                  </a:lnTo>
                  <a:lnTo>
                    <a:pt x="130" y="19"/>
                  </a:lnTo>
                  <a:lnTo>
                    <a:pt x="93" y="16"/>
                  </a:lnTo>
                  <a:lnTo>
                    <a:pt x="93" y="2"/>
                  </a:lnTo>
                  <a:lnTo>
                    <a:pt x="4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83" name="Freeform 39"/>
            <p:cNvSpPr>
              <a:spLocks noChangeArrowheads="1"/>
            </p:cNvSpPr>
            <p:nvPr/>
          </p:nvSpPr>
          <p:spPr bwMode="auto">
            <a:xfrm>
              <a:off x="4319588" y="2252663"/>
              <a:ext cx="206375" cy="65088"/>
            </a:xfrm>
            <a:custGeom>
              <a:avLst/>
              <a:gdLst>
                <a:gd name="T0" fmla="*/ 327620313 w 130"/>
                <a:gd name="T1" fmla="*/ 0 h 41"/>
                <a:gd name="T2" fmla="*/ 0 w 130"/>
                <a:gd name="T3" fmla="*/ 0 h 41"/>
                <a:gd name="T4" fmla="*/ 0 w 130"/>
                <a:gd name="T5" fmla="*/ 65524566 h 41"/>
                <a:gd name="T6" fmla="*/ 103327200 w 130"/>
                <a:gd name="T7" fmla="*/ 65524566 h 41"/>
                <a:gd name="T8" fmla="*/ 103327200 w 130"/>
                <a:gd name="T9" fmla="*/ 103327994 h 41"/>
                <a:gd name="T10" fmla="*/ 234375325 w 130"/>
                <a:gd name="T11" fmla="*/ 103327994 h 41"/>
                <a:gd name="T12" fmla="*/ 234375325 w 130"/>
                <a:gd name="T13" fmla="*/ 65524566 h 41"/>
                <a:gd name="T14" fmla="*/ 327620313 w 130"/>
                <a:gd name="T15" fmla="*/ 65524566 h 41"/>
                <a:gd name="T16" fmla="*/ 327620313 w 130"/>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41"/>
                <a:gd name="T29" fmla="*/ 130 w 130"/>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41">
                  <a:moveTo>
                    <a:pt x="130" y="0"/>
                  </a:moveTo>
                  <a:lnTo>
                    <a:pt x="0" y="0"/>
                  </a:lnTo>
                  <a:lnTo>
                    <a:pt x="0" y="26"/>
                  </a:lnTo>
                  <a:lnTo>
                    <a:pt x="41" y="26"/>
                  </a:lnTo>
                  <a:lnTo>
                    <a:pt x="41" y="41"/>
                  </a:lnTo>
                  <a:lnTo>
                    <a:pt x="93" y="41"/>
                  </a:lnTo>
                  <a:lnTo>
                    <a:pt x="93" y="26"/>
                  </a:lnTo>
                  <a:lnTo>
                    <a:pt x="130" y="26"/>
                  </a:lnTo>
                  <a:lnTo>
                    <a:pt x="13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84" name="Freeform 40"/>
            <p:cNvSpPr>
              <a:spLocks noChangeArrowheads="1"/>
            </p:cNvSpPr>
            <p:nvPr/>
          </p:nvSpPr>
          <p:spPr bwMode="auto">
            <a:xfrm>
              <a:off x="4319588" y="2252663"/>
              <a:ext cx="206375" cy="65088"/>
            </a:xfrm>
            <a:custGeom>
              <a:avLst/>
              <a:gdLst>
                <a:gd name="T0" fmla="*/ 327620313 w 130"/>
                <a:gd name="T1" fmla="*/ 0 h 41"/>
                <a:gd name="T2" fmla="*/ 0 w 130"/>
                <a:gd name="T3" fmla="*/ 0 h 41"/>
                <a:gd name="T4" fmla="*/ 0 w 130"/>
                <a:gd name="T5" fmla="*/ 65524566 h 41"/>
                <a:gd name="T6" fmla="*/ 103327200 w 130"/>
                <a:gd name="T7" fmla="*/ 65524566 h 41"/>
                <a:gd name="T8" fmla="*/ 103327200 w 130"/>
                <a:gd name="T9" fmla="*/ 103327994 h 41"/>
                <a:gd name="T10" fmla="*/ 234375325 w 130"/>
                <a:gd name="T11" fmla="*/ 103327994 h 41"/>
                <a:gd name="T12" fmla="*/ 234375325 w 130"/>
                <a:gd name="T13" fmla="*/ 65524566 h 41"/>
                <a:gd name="T14" fmla="*/ 327620313 w 130"/>
                <a:gd name="T15" fmla="*/ 65524566 h 41"/>
                <a:gd name="T16" fmla="*/ 327620313 w 130"/>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41"/>
                <a:gd name="T29" fmla="*/ 130 w 130"/>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41">
                  <a:moveTo>
                    <a:pt x="130" y="0"/>
                  </a:moveTo>
                  <a:lnTo>
                    <a:pt x="0" y="0"/>
                  </a:lnTo>
                  <a:lnTo>
                    <a:pt x="0" y="26"/>
                  </a:lnTo>
                  <a:lnTo>
                    <a:pt x="41" y="26"/>
                  </a:lnTo>
                  <a:lnTo>
                    <a:pt x="41" y="41"/>
                  </a:lnTo>
                  <a:lnTo>
                    <a:pt x="93" y="41"/>
                  </a:lnTo>
                  <a:lnTo>
                    <a:pt x="93" y="26"/>
                  </a:lnTo>
                  <a:lnTo>
                    <a:pt x="130" y="26"/>
                  </a:lnTo>
                  <a:lnTo>
                    <a:pt x="1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85" name="Freeform 41"/>
            <p:cNvSpPr>
              <a:spLocks noEditPoints="1" noChangeArrowheads="1"/>
            </p:cNvSpPr>
            <p:nvPr/>
          </p:nvSpPr>
          <p:spPr bwMode="auto">
            <a:xfrm>
              <a:off x="4522788" y="1911350"/>
              <a:ext cx="195263" cy="330200"/>
            </a:xfrm>
            <a:custGeom>
              <a:avLst/>
              <a:gdLst>
                <a:gd name="T0" fmla="*/ 423014759 w 52"/>
                <a:gd name="T1" fmla="*/ 1140443259 h 88"/>
                <a:gd name="T2" fmla="*/ 296108829 w 52"/>
                <a:gd name="T3" fmla="*/ 1140443259 h 88"/>
                <a:gd name="T4" fmla="*/ 296108829 w 52"/>
                <a:gd name="T5" fmla="*/ 985568202 h 88"/>
                <a:gd name="T6" fmla="*/ 423014759 w 52"/>
                <a:gd name="T7" fmla="*/ 999646730 h 88"/>
                <a:gd name="T8" fmla="*/ 423014759 w 52"/>
                <a:gd name="T9" fmla="*/ 1140443259 h 88"/>
                <a:gd name="T10" fmla="*/ 225607621 w 52"/>
                <a:gd name="T11" fmla="*/ 1140443259 h 88"/>
                <a:gd name="T12" fmla="*/ 98701691 w 52"/>
                <a:gd name="T13" fmla="*/ 1140443259 h 88"/>
                <a:gd name="T14" fmla="*/ 98701691 w 52"/>
                <a:gd name="T15" fmla="*/ 985568202 h 88"/>
                <a:gd name="T16" fmla="*/ 225607621 w 52"/>
                <a:gd name="T17" fmla="*/ 985568202 h 88"/>
                <a:gd name="T18" fmla="*/ 225607621 w 52"/>
                <a:gd name="T19" fmla="*/ 1140443259 h 88"/>
                <a:gd name="T20" fmla="*/ 620421897 w 52"/>
                <a:gd name="T21" fmla="*/ 267510780 h 88"/>
                <a:gd name="T22" fmla="*/ 507616209 w 52"/>
                <a:gd name="T23" fmla="*/ 267510780 h 88"/>
                <a:gd name="T24" fmla="*/ 507616209 w 52"/>
                <a:gd name="T25" fmla="*/ 126714250 h 88"/>
                <a:gd name="T26" fmla="*/ 620421897 w 52"/>
                <a:gd name="T27" fmla="*/ 126714250 h 88"/>
                <a:gd name="T28" fmla="*/ 620421897 w 52"/>
                <a:gd name="T29" fmla="*/ 267510780 h 88"/>
                <a:gd name="T30" fmla="*/ 423014759 w 52"/>
                <a:gd name="T31" fmla="*/ 267510780 h 88"/>
                <a:gd name="T32" fmla="*/ 296108829 w 52"/>
                <a:gd name="T33" fmla="*/ 267510780 h 88"/>
                <a:gd name="T34" fmla="*/ 296108829 w 52"/>
                <a:gd name="T35" fmla="*/ 112635723 h 88"/>
                <a:gd name="T36" fmla="*/ 423014759 w 52"/>
                <a:gd name="T37" fmla="*/ 126714250 h 88"/>
                <a:gd name="T38" fmla="*/ 423014759 w 52"/>
                <a:gd name="T39" fmla="*/ 267510780 h 88"/>
                <a:gd name="T40" fmla="*/ 225607621 w 52"/>
                <a:gd name="T41" fmla="*/ 253432252 h 88"/>
                <a:gd name="T42" fmla="*/ 98701691 w 52"/>
                <a:gd name="T43" fmla="*/ 253432252 h 88"/>
                <a:gd name="T44" fmla="*/ 98701691 w 52"/>
                <a:gd name="T45" fmla="*/ 112635723 h 88"/>
                <a:gd name="T46" fmla="*/ 225607621 w 52"/>
                <a:gd name="T47" fmla="*/ 112635723 h 88"/>
                <a:gd name="T48" fmla="*/ 225607621 w 52"/>
                <a:gd name="T49" fmla="*/ 253432252 h 88"/>
                <a:gd name="T50" fmla="*/ 0 w 52"/>
                <a:gd name="T51" fmla="*/ 0 h 88"/>
                <a:gd name="T52" fmla="*/ 0 w 52"/>
                <a:gd name="T53" fmla="*/ 1239000455 h 88"/>
                <a:gd name="T54" fmla="*/ 549916934 w 52"/>
                <a:gd name="T55" fmla="*/ 1239000455 h 88"/>
                <a:gd name="T56" fmla="*/ 549916934 w 52"/>
                <a:gd name="T57" fmla="*/ 520943032 h 88"/>
                <a:gd name="T58" fmla="*/ 733223830 w 52"/>
                <a:gd name="T59" fmla="*/ 366067975 h 88"/>
                <a:gd name="T60" fmla="*/ 733223830 w 52"/>
                <a:gd name="T61" fmla="*/ 28160807 h 88"/>
                <a:gd name="T62" fmla="*/ 0 w 52"/>
                <a:gd name="T63" fmla="*/ 0 h 8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2"/>
                <a:gd name="T97" fmla="*/ 0 h 88"/>
                <a:gd name="T98" fmla="*/ 52 w 52"/>
                <a:gd name="T99" fmla="*/ 88 h 8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2" h="88">
                  <a:moveTo>
                    <a:pt x="30" y="81"/>
                  </a:moveTo>
                  <a:cubicBezTo>
                    <a:pt x="21" y="81"/>
                    <a:pt x="21" y="81"/>
                    <a:pt x="21" y="81"/>
                  </a:cubicBezTo>
                  <a:cubicBezTo>
                    <a:pt x="21" y="70"/>
                    <a:pt x="21" y="70"/>
                    <a:pt x="21" y="70"/>
                  </a:cubicBezTo>
                  <a:cubicBezTo>
                    <a:pt x="30" y="71"/>
                    <a:pt x="30" y="71"/>
                    <a:pt x="30" y="71"/>
                  </a:cubicBezTo>
                  <a:cubicBezTo>
                    <a:pt x="30" y="81"/>
                    <a:pt x="30" y="81"/>
                    <a:pt x="30" y="81"/>
                  </a:cubicBezTo>
                  <a:moveTo>
                    <a:pt x="16" y="81"/>
                  </a:moveTo>
                  <a:cubicBezTo>
                    <a:pt x="7" y="81"/>
                    <a:pt x="7" y="81"/>
                    <a:pt x="7" y="81"/>
                  </a:cubicBezTo>
                  <a:cubicBezTo>
                    <a:pt x="7" y="70"/>
                    <a:pt x="7" y="70"/>
                    <a:pt x="7" y="70"/>
                  </a:cubicBezTo>
                  <a:cubicBezTo>
                    <a:pt x="16" y="70"/>
                    <a:pt x="16" y="70"/>
                    <a:pt x="16" y="70"/>
                  </a:cubicBezTo>
                  <a:cubicBezTo>
                    <a:pt x="16" y="81"/>
                    <a:pt x="16" y="81"/>
                    <a:pt x="16" y="81"/>
                  </a:cubicBezTo>
                  <a:moveTo>
                    <a:pt x="44" y="19"/>
                  </a:moveTo>
                  <a:cubicBezTo>
                    <a:pt x="36" y="19"/>
                    <a:pt x="36" y="19"/>
                    <a:pt x="36" y="19"/>
                  </a:cubicBezTo>
                  <a:cubicBezTo>
                    <a:pt x="36" y="9"/>
                    <a:pt x="36" y="9"/>
                    <a:pt x="36" y="9"/>
                  </a:cubicBezTo>
                  <a:cubicBezTo>
                    <a:pt x="44" y="9"/>
                    <a:pt x="44" y="9"/>
                    <a:pt x="44" y="9"/>
                  </a:cubicBezTo>
                  <a:cubicBezTo>
                    <a:pt x="44" y="19"/>
                    <a:pt x="44" y="19"/>
                    <a:pt x="44" y="19"/>
                  </a:cubicBezTo>
                  <a:moveTo>
                    <a:pt x="30" y="19"/>
                  </a:moveTo>
                  <a:cubicBezTo>
                    <a:pt x="21" y="19"/>
                    <a:pt x="21" y="19"/>
                    <a:pt x="21" y="19"/>
                  </a:cubicBezTo>
                  <a:cubicBezTo>
                    <a:pt x="21" y="8"/>
                    <a:pt x="21" y="8"/>
                    <a:pt x="21" y="8"/>
                  </a:cubicBezTo>
                  <a:cubicBezTo>
                    <a:pt x="30" y="9"/>
                    <a:pt x="30" y="9"/>
                    <a:pt x="30" y="9"/>
                  </a:cubicBezTo>
                  <a:cubicBezTo>
                    <a:pt x="30" y="19"/>
                    <a:pt x="30" y="19"/>
                    <a:pt x="30" y="19"/>
                  </a:cubicBezTo>
                  <a:moveTo>
                    <a:pt x="16" y="18"/>
                  </a:moveTo>
                  <a:cubicBezTo>
                    <a:pt x="7" y="18"/>
                    <a:pt x="7" y="18"/>
                    <a:pt x="7" y="18"/>
                  </a:cubicBezTo>
                  <a:cubicBezTo>
                    <a:pt x="7" y="8"/>
                    <a:pt x="7" y="8"/>
                    <a:pt x="7" y="8"/>
                  </a:cubicBezTo>
                  <a:cubicBezTo>
                    <a:pt x="16" y="8"/>
                    <a:pt x="16" y="8"/>
                    <a:pt x="16" y="8"/>
                  </a:cubicBezTo>
                  <a:cubicBezTo>
                    <a:pt x="16" y="18"/>
                    <a:pt x="16" y="18"/>
                    <a:pt x="16" y="18"/>
                  </a:cubicBezTo>
                  <a:moveTo>
                    <a:pt x="0" y="0"/>
                  </a:moveTo>
                  <a:cubicBezTo>
                    <a:pt x="0" y="88"/>
                    <a:pt x="0" y="88"/>
                    <a:pt x="0" y="88"/>
                  </a:cubicBezTo>
                  <a:cubicBezTo>
                    <a:pt x="39" y="88"/>
                    <a:pt x="39" y="88"/>
                    <a:pt x="39" y="88"/>
                  </a:cubicBezTo>
                  <a:cubicBezTo>
                    <a:pt x="39" y="88"/>
                    <a:pt x="39" y="45"/>
                    <a:pt x="39" y="37"/>
                  </a:cubicBezTo>
                  <a:cubicBezTo>
                    <a:pt x="39" y="28"/>
                    <a:pt x="52" y="26"/>
                    <a:pt x="52" y="26"/>
                  </a:cubicBezTo>
                  <a:cubicBezTo>
                    <a:pt x="52" y="2"/>
                    <a:pt x="52" y="2"/>
                    <a:pt x="52" y="2"/>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86" name="Freeform 42"/>
            <p:cNvSpPr>
              <a:spLocks noChangeArrowheads="1"/>
            </p:cNvSpPr>
            <p:nvPr/>
          </p:nvSpPr>
          <p:spPr bwMode="auto">
            <a:xfrm>
              <a:off x="3362325" y="944563"/>
              <a:ext cx="41275" cy="180975"/>
            </a:xfrm>
            <a:custGeom>
              <a:avLst/>
              <a:gdLst>
                <a:gd name="T0" fmla="*/ 42239334 w 11"/>
                <a:gd name="T1" fmla="*/ 0 h 48"/>
                <a:gd name="T2" fmla="*/ 14078527 w 11"/>
                <a:gd name="T3" fmla="*/ 85292009 h 48"/>
                <a:gd name="T4" fmla="*/ 28160807 w 11"/>
                <a:gd name="T5" fmla="*/ 99506088 h 48"/>
                <a:gd name="T6" fmla="*/ 0 w 11"/>
                <a:gd name="T7" fmla="*/ 582826217 h 48"/>
                <a:gd name="T8" fmla="*/ 70396389 w 11"/>
                <a:gd name="T9" fmla="*/ 682332305 h 48"/>
                <a:gd name="T10" fmla="*/ 154875057 w 11"/>
                <a:gd name="T11" fmla="*/ 597040295 h 48"/>
                <a:gd name="T12" fmla="*/ 112635723 w 11"/>
                <a:gd name="T13" fmla="*/ 99506088 h 48"/>
                <a:gd name="T14" fmla="*/ 126714250 w 11"/>
                <a:gd name="T15" fmla="*/ 85292009 h 48"/>
                <a:gd name="T16" fmla="*/ 112635723 w 11"/>
                <a:gd name="T17" fmla="*/ 0 h 48"/>
                <a:gd name="T18" fmla="*/ 42239334 w 11"/>
                <a:gd name="T19" fmla="*/ 0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48"/>
                <a:gd name="T32" fmla="*/ 11 w 11"/>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48">
                  <a:moveTo>
                    <a:pt x="3" y="0"/>
                  </a:moveTo>
                  <a:cubicBezTo>
                    <a:pt x="3" y="0"/>
                    <a:pt x="2" y="2"/>
                    <a:pt x="1" y="6"/>
                  </a:cubicBezTo>
                  <a:cubicBezTo>
                    <a:pt x="1" y="6"/>
                    <a:pt x="2" y="6"/>
                    <a:pt x="2" y="7"/>
                  </a:cubicBezTo>
                  <a:cubicBezTo>
                    <a:pt x="0" y="41"/>
                    <a:pt x="0" y="41"/>
                    <a:pt x="0" y="41"/>
                  </a:cubicBezTo>
                  <a:cubicBezTo>
                    <a:pt x="5" y="48"/>
                    <a:pt x="5" y="48"/>
                    <a:pt x="5" y="48"/>
                  </a:cubicBezTo>
                  <a:cubicBezTo>
                    <a:pt x="11" y="42"/>
                    <a:pt x="11" y="42"/>
                    <a:pt x="11" y="42"/>
                  </a:cubicBezTo>
                  <a:cubicBezTo>
                    <a:pt x="8" y="7"/>
                    <a:pt x="8" y="7"/>
                    <a:pt x="8" y="7"/>
                  </a:cubicBezTo>
                  <a:cubicBezTo>
                    <a:pt x="9" y="7"/>
                    <a:pt x="9" y="6"/>
                    <a:pt x="9" y="6"/>
                  </a:cubicBezTo>
                  <a:cubicBezTo>
                    <a:pt x="9" y="6"/>
                    <a:pt x="9" y="3"/>
                    <a:pt x="8"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87" name="Freeform 43"/>
            <p:cNvSpPr>
              <a:spLocks noChangeArrowheads="1"/>
            </p:cNvSpPr>
            <p:nvPr/>
          </p:nvSpPr>
          <p:spPr bwMode="auto">
            <a:xfrm>
              <a:off x="3148013" y="936625"/>
              <a:ext cx="454025" cy="274638"/>
            </a:xfrm>
            <a:custGeom>
              <a:avLst/>
              <a:gdLst>
                <a:gd name="T0" fmla="*/ 577260893 w 121"/>
                <a:gd name="T1" fmla="*/ 0 h 73"/>
                <a:gd name="T2" fmla="*/ 563182366 w 121"/>
                <a:gd name="T3" fmla="*/ 0 h 73"/>
                <a:gd name="T4" fmla="*/ 464625170 w 121"/>
                <a:gd name="T5" fmla="*/ 396310158 h 73"/>
                <a:gd name="T6" fmla="*/ 577260893 w 121"/>
                <a:gd name="T7" fmla="*/ 396310158 h 73"/>
                <a:gd name="T8" fmla="*/ 563182366 w 121"/>
                <a:gd name="T9" fmla="*/ 580310094 h 73"/>
                <a:gd name="T10" fmla="*/ 802536091 w 121"/>
                <a:gd name="T11" fmla="*/ 750156767 h 73"/>
                <a:gd name="T12" fmla="*/ 520943032 w 121"/>
                <a:gd name="T13" fmla="*/ 622769881 h 73"/>
                <a:gd name="T14" fmla="*/ 535021559 w 121"/>
                <a:gd name="T15" fmla="*/ 452923208 h 73"/>
                <a:gd name="T16" fmla="*/ 436464364 w 121"/>
                <a:gd name="T17" fmla="*/ 438769946 h 73"/>
                <a:gd name="T18" fmla="*/ 563182366 w 121"/>
                <a:gd name="T19" fmla="*/ 0 h 73"/>
                <a:gd name="T20" fmla="*/ 0 w 121"/>
                <a:gd name="T21" fmla="*/ 849233366 h 73"/>
                <a:gd name="T22" fmla="*/ 366067975 w 121"/>
                <a:gd name="T23" fmla="*/ 891693154 h 73"/>
                <a:gd name="T24" fmla="*/ 1365714705 w 121"/>
                <a:gd name="T25" fmla="*/ 990773515 h 73"/>
                <a:gd name="T26" fmla="*/ 1703625625 w 121"/>
                <a:gd name="T27" fmla="*/ 1033233302 h 73"/>
                <a:gd name="T28" fmla="*/ 1168604066 w 121"/>
                <a:gd name="T29" fmla="*/ 84923337 h 73"/>
                <a:gd name="T30" fmla="*/ 1168604066 w 121"/>
                <a:gd name="T31" fmla="*/ 84923337 h 73"/>
                <a:gd name="T32" fmla="*/ 1168604066 w 121"/>
                <a:gd name="T33" fmla="*/ 84923337 h 73"/>
                <a:gd name="T34" fmla="*/ 1168604066 w 121"/>
                <a:gd name="T35" fmla="*/ 84923337 h 73"/>
                <a:gd name="T36" fmla="*/ 1295318316 w 121"/>
                <a:gd name="T37" fmla="*/ 551999807 h 73"/>
                <a:gd name="T38" fmla="*/ 1196761120 w 121"/>
                <a:gd name="T39" fmla="*/ 537846545 h 73"/>
                <a:gd name="T40" fmla="*/ 1224921927 w 121"/>
                <a:gd name="T41" fmla="*/ 707693218 h 73"/>
                <a:gd name="T42" fmla="*/ 929250341 w 121"/>
                <a:gd name="T43" fmla="*/ 764310030 h 73"/>
                <a:gd name="T44" fmla="*/ 1168604066 w 121"/>
                <a:gd name="T45" fmla="*/ 651080168 h 73"/>
                <a:gd name="T46" fmla="*/ 1168604066 w 121"/>
                <a:gd name="T47" fmla="*/ 481233495 h 73"/>
                <a:gd name="T48" fmla="*/ 1267161261 w 121"/>
                <a:gd name="T49" fmla="*/ 495386757 h 73"/>
                <a:gd name="T50" fmla="*/ 1168604066 w 121"/>
                <a:gd name="T51" fmla="*/ 84923337 h 73"/>
                <a:gd name="T52" fmla="*/ 872932480 w 121"/>
                <a:gd name="T53" fmla="*/ 764310030 h 73"/>
                <a:gd name="T54" fmla="*/ 577260893 w 121"/>
                <a:gd name="T55" fmla="*/ 0 h 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21"/>
                <a:gd name="T85" fmla="*/ 0 h 73"/>
                <a:gd name="T86" fmla="*/ 121 w 121"/>
                <a:gd name="T87" fmla="*/ 73 h 7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21" h="73">
                  <a:moveTo>
                    <a:pt x="41" y="0"/>
                  </a:moveTo>
                  <a:cubicBezTo>
                    <a:pt x="40" y="0"/>
                    <a:pt x="40" y="0"/>
                    <a:pt x="40" y="0"/>
                  </a:cubicBezTo>
                  <a:cubicBezTo>
                    <a:pt x="31" y="19"/>
                    <a:pt x="33" y="28"/>
                    <a:pt x="33" y="28"/>
                  </a:cubicBezTo>
                  <a:cubicBezTo>
                    <a:pt x="41" y="28"/>
                    <a:pt x="41" y="28"/>
                    <a:pt x="41" y="28"/>
                  </a:cubicBezTo>
                  <a:cubicBezTo>
                    <a:pt x="40" y="41"/>
                    <a:pt x="40" y="41"/>
                    <a:pt x="40" y="41"/>
                  </a:cubicBezTo>
                  <a:cubicBezTo>
                    <a:pt x="57" y="53"/>
                    <a:pt x="57" y="53"/>
                    <a:pt x="57" y="53"/>
                  </a:cubicBezTo>
                  <a:cubicBezTo>
                    <a:pt x="37" y="44"/>
                    <a:pt x="37" y="44"/>
                    <a:pt x="37" y="44"/>
                  </a:cubicBezTo>
                  <a:cubicBezTo>
                    <a:pt x="38" y="32"/>
                    <a:pt x="38" y="32"/>
                    <a:pt x="38" y="32"/>
                  </a:cubicBezTo>
                  <a:cubicBezTo>
                    <a:pt x="31" y="31"/>
                    <a:pt x="31" y="31"/>
                    <a:pt x="31" y="31"/>
                  </a:cubicBezTo>
                  <a:cubicBezTo>
                    <a:pt x="29" y="16"/>
                    <a:pt x="39" y="1"/>
                    <a:pt x="40" y="0"/>
                  </a:cubicBezTo>
                  <a:cubicBezTo>
                    <a:pt x="17" y="4"/>
                    <a:pt x="0" y="19"/>
                    <a:pt x="0" y="60"/>
                  </a:cubicBezTo>
                  <a:cubicBezTo>
                    <a:pt x="26" y="63"/>
                    <a:pt x="26" y="63"/>
                    <a:pt x="26" y="63"/>
                  </a:cubicBezTo>
                  <a:cubicBezTo>
                    <a:pt x="97" y="70"/>
                    <a:pt x="97" y="70"/>
                    <a:pt x="97" y="70"/>
                  </a:cubicBezTo>
                  <a:cubicBezTo>
                    <a:pt x="121" y="73"/>
                    <a:pt x="121" y="73"/>
                    <a:pt x="121" y="73"/>
                  </a:cubicBezTo>
                  <a:cubicBezTo>
                    <a:pt x="121" y="34"/>
                    <a:pt x="105" y="16"/>
                    <a:pt x="83" y="6"/>
                  </a:cubicBezTo>
                  <a:cubicBezTo>
                    <a:pt x="83" y="6"/>
                    <a:pt x="83" y="6"/>
                    <a:pt x="83" y="6"/>
                  </a:cubicBezTo>
                  <a:cubicBezTo>
                    <a:pt x="83" y="6"/>
                    <a:pt x="83" y="6"/>
                    <a:pt x="83" y="6"/>
                  </a:cubicBezTo>
                  <a:cubicBezTo>
                    <a:pt x="83" y="6"/>
                    <a:pt x="83" y="6"/>
                    <a:pt x="83" y="6"/>
                  </a:cubicBezTo>
                  <a:cubicBezTo>
                    <a:pt x="83" y="6"/>
                    <a:pt x="94" y="23"/>
                    <a:pt x="92" y="39"/>
                  </a:cubicBezTo>
                  <a:cubicBezTo>
                    <a:pt x="85" y="38"/>
                    <a:pt x="85" y="38"/>
                    <a:pt x="85" y="38"/>
                  </a:cubicBezTo>
                  <a:cubicBezTo>
                    <a:pt x="87" y="50"/>
                    <a:pt x="87" y="50"/>
                    <a:pt x="87" y="50"/>
                  </a:cubicBezTo>
                  <a:cubicBezTo>
                    <a:pt x="66" y="54"/>
                    <a:pt x="66" y="54"/>
                    <a:pt x="66" y="54"/>
                  </a:cubicBezTo>
                  <a:cubicBezTo>
                    <a:pt x="83" y="46"/>
                    <a:pt x="83" y="46"/>
                    <a:pt x="83" y="46"/>
                  </a:cubicBezTo>
                  <a:cubicBezTo>
                    <a:pt x="83" y="34"/>
                    <a:pt x="83" y="34"/>
                    <a:pt x="83" y="34"/>
                  </a:cubicBezTo>
                  <a:cubicBezTo>
                    <a:pt x="90" y="35"/>
                    <a:pt x="90" y="35"/>
                    <a:pt x="90" y="35"/>
                  </a:cubicBezTo>
                  <a:cubicBezTo>
                    <a:pt x="90" y="35"/>
                    <a:pt x="92" y="26"/>
                    <a:pt x="83" y="6"/>
                  </a:cubicBezTo>
                  <a:cubicBezTo>
                    <a:pt x="83" y="10"/>
                    <a:pt x="82" y="41"/>
                    <a:pt x="62" y="54"/>
                  </a:cubicBezTo>
                  <a:cubicBezTo>
                    <a:pt x="62" y="54"/>
                    <a:pt x="36" y="32"/>
                    <a:pt x="4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88" name="Freeform 44"/>
            <p:cNvSpPr>
              <a:spLocks noChangeArrowheads="1"/>
            </p:cNvSpPr>
            <p:nvPr/>
          </p:nvSpPr>
          <p:spPr bwMode="auto">
            <a:xfrm>
              <a:off x="3305175" y="928688"/>
              <a:ext cx="60325" cy="49213"/>
            </a:xfrm>
            <a:custGeom>
              <a:avLst/>
              <a:gdLst>
                <a:gd name="T0" fmla="*/ 113723936 w 16"/>
                <a:gd name="T1" fmla="*/ 0 h 13"/>
                <a:gd name="T2" fmla="*/ 0 w 16"/>
                <a:gd name="T3" fmla="*/ 28660894 h 13"/>
                <a:gd name="T4" fmla="*/ 199012175 w 16"/>
                <a:gd name="T5" fmla="*/ 186301490 h 13"/>
                <a:gd name="T6" fmla="*/ 227444102 w 16"/>
                <a:gd name="T7" fmla="*/ 42993234 h 13"/>
                <a:gd name="T8" fmla="*/ 127938014 w 16"/>
                <a:gd name="T9" fmla="*/ 0 h 13"/>
                <a:gd name="T10" fmla="*/ 113723936 w 16"/>
                <a:gd name="T11" fmla="*/ 0 h 13"/>
                <a:gd name="T12" fmla="*/ 0 60000 65536"/>
                <a:gd name="T13" fmla="*/ 0 60000 65536"/>
                <a:gd name="T14" fmla="*/ 0 60000 65536"/>
                <a:gd name="T15" fmla="*/ 0 60000 65536"/>
                <a:gd name="T16" fmla="*/ 0 60000 65536"/>
                <a:gd name="T17" fmla="*/ 0 60000 65536"/>
                <a:gd name="T18" fmla="*/ 0 w 16"/>
                <a:gd name="T19" fmla="*/ 0 h 13"/>
                <a:gd name="T20" fmla="*/ 16 w 16"/>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6" h="13">
                  <a:moveTo>
                    <a:pt x="8" y="0"/>
                  </a:moveTo>
                  <a:cubicBezTo>
                    <a:pt x="5" y="0"/>
                    <a:pt x="0" y="2"/>
                    <a:pt x="0" y="2"/>
                  </a:cubicBezTo>
                  <a:cubicBezTo>
                    <a:pt x="14" y="13"/>
                    <a:pt x="14" y="13"/>
                    <a:pt x="14" y="13"/>
                  </a:cubicBezTo>
                  <a:cubicBezTo>
                    <a:pt x="13" y="7"/>
                    <a:pt x="16" y="3"/>
                    <a:pt x="16" y="3"/>
                  </a:cubicBezTo>
                  <a:cubicBezTo>
                    <a:pt x="11" y="2"/>
                    <a:pt x="9" y="0"/>
                    <a:pt x="9" y="0"/>
                  </a:cubicBezTo>
                  <a:cubicBezTo>
                    <a:pt x="8" y="0"/>
                    <a:pt x="8"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89" name="Freeform 45"/>
            <p:cNvSpPr>
              <a:spLocks noChangeArrowheads="1"/>
            </p:cNvSpPr>
            <p:nvPr/>
          </p:nvSpPr>
          <p:spPr bwMode="auto">
            <a:xfrm>
              <a:off x="3395663" y="941388"/>
              <a:ext cx="60325" cy="44450"/>
            </a:xfrm>
            <a:custGeom>
              <a:avLst/>
              <a:gdLst>
                <a:gd name="T0" fmla="*/ 113723936 w 16"/>
                <a:gd name="T1" fmla="*/ 0 h 12"/>
                <a:gd name="T2" fmla="*/ 28431927 w 16"/>
                <a:gd name="T3" fmla="*/ 13720233 h 12"/>
                <a:gd name="T4" fmla="*/ 0 w 16"/>
                <a:gd name="T5" fmla="*/ 13720233 h 12"/>
                <a:gd name="T6" fmla="*/ 28431927 w 16"/>
                <a:gd name="T7" fmla="*/ 164650208 h 12"/>
                <a:gd name="T8" fmla="*/ 227444102 w 16"/>
                <a:gd name="T9" fmla="*/ 54884638 h 12"/>
                <a:gd name="T10" fmla="*/ 113723936 w 16"/>
                <a:gd name="T11" fmla="*/ 0 h 12"/>
                <a:gd name="T12" fmla="*/ 0 60000 65536"/>
                <a:gd name="T13" fmla="*/ 0 60000 65536"/>
                <a:gd name="T14" fmla="*/ 0 60000 65536"/>
                <a:gd name="T15" fmla="*/ 0 60000 65536"/>
                <a:gd name="T16" fmla="*/ 0 60000 65536"/>
                <a:gd name="T17" fmla="*/ 0 60000 65536"/>
                <a:gd name="T18" fmla="*/ 0 w 16"/>
                <a:gd name="T19" fmla="*/ 0 h 12"/>
                <a:gd name="T20" fmla="*/ 16 w 16"/>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6" h="12">
                  <a:moveTo>
                    <a:pt x="8" y="0"/>
                  </a:moveTo>
                  <a:cubicBezTo>
                    <a:pt x="8" y="0"/>
                    <a:pt x="6" y="1"/>
                    <a:pt x="2" y="1"/>
                  </a:cubicBezTo>
                  <a:cubicBezTo>
                    <a:pt x="2" y="1"/>
                    <a:pt x="1" y="1"/>
                    <a:pt x="0" y="1"/>
                  </a:cubicBezTo>
                  <a:cubicBezTo>
                    <a:pt x="0" y="1"/>
                    <a:pt x="3" y="6"/>
                    <a:pt x="2" y="12"/>
                  </a:cubicBezTo>
                  <a:cubicBezTo>
                    <a:pt x="16" y="4"/>
                    <a:pt x="16" y="4"/>
                    <a:pt x="16" y="4"/>
                  </a:cubicBezTo>
                  <a:cubicBezTo>
                    <a:pt x="16" y="4"/>
                    <a:pt x="11" y="1"/>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90" name="Freeform 46"/>
            <p:cNvSpPr>
              <a:spLocks noEditPoints="1" noChangeArrowheads="1"/>
            </p:cNvSpPr>
            <p:nvPr/>
          </p:nvSpPr>
          <p:spPr bwMode="auto">
            <a:xfrm>
              <a:off x="3255963" y="658813"/>
              <a:ext cx="244475" cy="269875"/>
            </a:xfrm>
            <a:custGeom>
              <a:avLst/>
              <a:gdLst>
                <a:gd name="T0" fmla="*/ 495118292 w 65"/>
                <a:gd name="T1" fmla="*/ 871066542 h 72"/>
                <a:gd name="T2" fmla="*/ 466826893 w 65"/>
                <a:gd name="T3" fmla="*/ 871066542 h 72"/>
                <a:gd name="T4" fmla="*/ 212193017 w 65"/>
                <a:gd name="T5" fmla="*/ 632227167 h 72"/>
                <a:gd name="T6" fmla="*/ 707315070 w 65"/>
                <a:gd name="T7" fmla="*/ 702473380 h 72"/>
                <a:gd name="T8" fmla="*/ 495118292 w 65"/>
                <a:gd name="T9" fmla="*/ 871066542 h 72"/>
                <a:gd name="T10" fmla="*/ 565850552 w 65"/>
                <a:gd name="T11" fmla="*/ 561980953 h 72"/>
                <a:gd name="T12" fmla="*/ 551704852 w 65"/>
                <a:gd name="T13" fmla="*/ 561980953 h 72"/>
                <a:gd name="T14" fmla="*/ 495118292 w 65"/>
                <a:gd name="T15" fmla="*/ 491730991 h 72"/>
                <a:gd name="T16" fmla="*/ 551704852 w 65"/>
                <a:gd name="T17" fmla="*/ 435533271 h 72"/>
                <a:gd name="T18" fmla="*/ 551704852 w 65"/>
                <a:gd name="T19" fmla="*/ 435533271 h 72"/>
                <a:gd name="T20" fmla="*/ 622437111 w 65"/>
                <a:gd name="T21" fmla="*/ 505783233 h 72"/>
                <a:gd name="T22" fmla="*/ 565850552 w 65"/>
                <a:gd name="T23" fmla="*/ 561980953 h 72"/>
                <a:gd name="T24" fmla="*/ 381948934 w 65"/>
                <a:gd name="T25" fmla="*/ 533880219 h 72"/>
                <a:gd name="T26" fmla="*/ 367803235 w 65"/>
                <a:gd name="T27" fmla="*/ 533880219 h 72"/>
                <a:gd name="T28" fmla="*/ 311216675 w 65"/>
                <a:gd name="T29" fmla="*/ 463634005 h 72"/>
                <a:gd name="T30" fmla="*/ 367803235 w 65"/>
                <a:gd name="T31" fmla="*/ 407436285 h 72"/>
                <a:gd name="T32" fmla="*/ 367803235 w 65"/>
                <a:gd name="T33" fmla="*/ 407436285 h 72"/>
                <a:gd name="T34" fmla="*/ 438535494 w 65"/>
                <a:gd name="T35" fmla="*/ 477682498 h 72"/>
                <a:gd name="T36" fmla="*/ 381948934 w 65"/>
                <a:gd name="T37" fmla="*/ 533880219 h 72"/>
                <a:gd name="T38" fmla="*/ 396094634 w 65"/>
                <a:gd name="T39" fmla="*/ 0 h 72"/>
                <a:gd name="T40" fmla="*/ 0 w 65"/>
                <a:gd name="T41" fmla="*/ 435533271 h 72"/>
                <a:gd name="T42" fmla="*/ 466826893 w 65"/>
                <a:gd name="T43" fmla="*/ 997514224 h 72"/>
                <a:gd name="T44" fmla="*/ 523413453 w 65"/>
                <a:gd name="T45" fmla="*/ 1011562717 h 72"/>
                <a:gd name="T46" fmla="*/ 919508087 w 65"/>
                <a:gd name="T47" fmla="*/ 576029446 h 72"/>
                <a:gd name="T48" fmla="*/ 466826893 w 65"/>
                <a:gd name="T49" fmla="*/ 0 h 72"/>
                <a:gd name="T50" fmla="*/ 396094634 w 65"/>
                <a:gd name="T51" fmla="*/ 0 h 7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5"/>
                <a:gd name="T79" fmla="*/ 0 h 72"/>
                <a:gd name="T80" fmla="*/ 65 w 65"/>
                <a:gd name="T81" fmla="*/ 72 h 7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5" h="72">
                  <a:moveTo>
                    <a:pt x="35" y="62"/>
                  </a:moveTo>
                  <a:cubicBezTo>
                    <a:pt x="34" y="62"/>
                    <a:pt x="34" y="62"/>
                    <a:pt x="33" y="62"/>
                  </a:cubicBezTo>
                  <a:cubicBezTo>
                    <a:pt x="24" y="61"/>
                    <a:pt x="17" y="54"/>
                    <a:pt x="15" y="45"/>
                  </a:cubicBezTo>
                  <a:cubicBezTo>
                    <a:pt x="50" y="50"/>
                    <a:pt x="50" y="50"/>
                    <a:pt x="50" y="50"/>
                  </a:cubicBezTo>
                  <a:cubicBezTo>
                    <a:pt x="49" y="57"/>
                    <a:pt x="43" y="62"/>
                    <a:pt x="35" y="62"/>
                  </a:cubicBezTo>
                  <a:moveTo>
                    <a:pt x="40" y="40"/>
                  </a:moveTo>
                  <a:cubicBezTo>
                    <a:pt x="40" y="40"/>
                    <a:pt x="39" y="40"/>
                    <a:pt x="39" y="40"/>
                  </a:cubicBezTo>
                  <a:cubicBezTo>
                    <a:pt x="37" y="40"/>
                    <a:pt x="35" y="38"/>
                    <a:pt x="35" y="35"/>
                  </a:cubicBezTo>
                  <a:cubicBezTo>
                    <a:pt x="35" y="33"/>
                    <a:pt x="36" y="31"/>
                    <a:pt x="39" y="31"/>
                  </a:cubicBezTo>
                  <a:cubicBezTo>
                    <a:pt x="39" y="31"/>
                    <a:pt x="39" y="31"/>
                    <a:pt x="39" y="31"/>
                  </a:cubicBezTo>
                  <a:cubicBezTo>
                    <a:pt x="42" y="31"/>
                    <a:pt x="44" y="34"/>
                    <a:pt x="44" y="36"/>
                  </a:cubicBezTo>
                  <a:cubicBezTo>
                    <a:pt x="44" y="39"/>
                    <a:pt x="42" y="40"/>
                    <a:pt x="40" y="40"/>
                  </a:cubicBezTo>
                  <a:moveTo>
                    <a:pt x="27" y="38"/>
                  </a:moveTo>
                  <a:cubicBezTo>
                    <a:pt x="27" y="38"/>
                    <a:pt x="27" y="38"/>
                    <a:pt x="26" y="38"/>
                  </a:cubicBezTo>
                  <a:cubicBezTo>
                    <a:pt x="24" y="38"/>
                    <a:pt x="22" y="36"/>
                    <a:pt x="22" y="33"/>
                  </a:cubicBezTo>
                  <a:cubicBezTo>
                    <a:pt x="22" y="31"/>
                    <a:pt x="24" y="29"/>
                    <a:pt x="26" y="29"/>
                  </a:cubicBezTo>
                  <a:cubicBezTo>
                    <a:pt x="26" y="29"/>
                    <a:pt x="26" y="29"/>
                    <a:pt x="26" y="29"/>
                  </a:cubicBezTo>
                  <a:cubicBezTo>
                    <a:pt x="29" y="29"/>
                    <a:pt x="31" y="32"/>
                    <a:pt x="31" y="34"/>
                  </a:cubicBezTo>
                  <a:cubicBezTo>
                    <a:pt x="31" y="37"/>
                    <a:pt x="29" y="38"/>
                    <a:pt x="27" y="38"/>
                  </a:cubicBezTo>
                  <a:moveTo>
                    <a:pt x="28" y="0"/>
                  </a:moveTo>
                  <a:cubicBezTo>
                    <a:pt x="12" y="0"/>
                    <a:pt x="0" y="13"/>
                    <a:pt x="0" y="31"/>
                  </a:cubicBezTo>
                  <a:cubicBezTo>
                    <a:pt x="0" y="51"/>
                    <a:pt x="15" y="69"/>
                    <a:pt x="33" y="71"/>
                  </a:cubicBezTo>
                  <a:cubicBezTo>
                    <a:pt x="34" y="71"/>
                    <a:pt x="36" y="72"/>
                    <a:pt x="37" y="72"/>
                  </a:cubicBezTo>
                  <a:cubicBezTo>
                    <a:pt x="53" y="72"/>
                    <a:pt x="65" y="59"/>
                    <a:pt x="65" y="41"/>
                  </a:cubicBezTo>
                  <a:cubicBezTo>
                    <a:pt x="65" y="21"/>
                    <a:pt x="51" y="3"/>
                    <a:pt x="33" y="0"/>
                  </a:cubicBezTo>
                  <a:cubicBezTo>
                    <a:pt x="31" y="0"/>
                    <a:pt x="30" y="0"/>
                    <a:pt x="2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91" name="Freeform 47"/>
            <p:cNvSpPr>
              <a:spLocks noChangeArrowheads="1"/>
            </p:cNvSpPr>
            <p:nvPr/>
          </p:nvSpPr>
          <p:spPr bwMode="auto">
            <a:xfrm>
              <a:off x="1271588" y="1301750"/>
              <a:ext cx="76200" cy="274638"/>
            </a:xfrm>
            <a:custGeom>
              <a:avLst/>
              <a:gdLst>
                <a:gd name="T0" fmla="*/ 87096600 w 20"/>
                <a:gd name="T1" fmla="*/ 0 h 73"/>
                <a:gd name="T2" fmla="*/ 43548300 w 20"/>
                <a:gd name="T3" fmla="*/ 141540148 h 73"/>
                <a:gd name="T4" fmla="*/ 72580500 w 20"/>
                <a:gd name="T5" fmla="*/ 169846673 h 73"/>
                <a:gd name="T6" fmla="*/ 0 w 20"/>
                <a:gd name="T7" fmla="*/ 891693154 h 73"/>
                <a:gd name="T8" fmla="*/ 145161000 w 20"/>
                <a:gd name="T9" fmla="*/ 1033233302 h 73"/>
                <a:gd name="T10" fmla="*/ 290322000 w 20"/>
                <a:gd name="T11" fmla="*/ 920003441 h 73"/>
                <a:gd name="T12" fmla="*/ 232257600 w 20"/>
                <a:gd name="T13" fmla="*/ 169846673 h 73"/>
                <a:gd name="T14" fmla="*/ 246773700 w 20"/>
                <a:gd name="T15" fmla="*/ 141540148 h 73"/>
                <a:gd name="T16" fmla="*/ 217741500 w 20"/>
                <a:gd name="T17" fmla="*/ 14153262 h 73"/>
                <a:gd name="T18" fmla="*/ 87096600 w 20"/>
                <a:gd name="T19" fmla="*/ 0 h 7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
                <a:gd name="T31" fmla="*/ 0 h 73"/>
                <a:gd name="T32" fmla="*/ 20 w 20"/>
                <a:gd name="T33" fmla="*/ 73 h 7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 h="73">
                  <a:moveTo>
                    <a:pt x="6" y="0"/>
                  </a:moveTo>
                  <a:cubicBezTo>
                    <a:pt x="6" y="0"/>
                    <a:pt x="3" y="4"/>
                    <a:pt x="3" y="10"/>
                  </a:cubicBezTo>
                  <a:cubicBezTo>
                    <a:pt x="3" y="10"/>
                    <a:pt x="3" y="11"/>
                    <a:pt x="5" y="12"/>
                  </a:cubicBezTo>
                  <a:cubicBezTo>
                    <a:pt x="0" y="63"/>
                    <a:pt x="0" y="63"/>
                    <a:pt x="0" y="63"/>
                  </a:cubicBezTo>
                  <a:cubicBezTo>
                    <a:pt x="10" y="73"/>
                    <a:pt x="10" y="73"/>
                    <a:pt x="10" y="73"/>
                  </a:cubicBezTo>
                  <a:cubicBezTo>
                    <a:pt x="20" y="65"/>
                    <a:pt x="20" y="65"/>
                    <a:pt x="20" y="65"/>
                  </a:cubicBezTo>
                  <a:cubicBezTo>
                    <a:pt x="16" y="12"/>
                    <a:pt x="16" y="12"/>
                    <a:pt x="16" y="12"/>
                  </a:cubicBezTo>
                  <a:cubicBezTo>
                    <a:pt x="17" y="11"/>
                    <a:pt x="17" y="10"/>
                    <a:pt x="17" y="10"/>
                  </a:cubicBezTo>
                  <a:cubicBezTo>
                    <a:pt x="17" y="10"/>
                    <a:pt x="17" y="6"/>
                    <a:pt x="15" y="1"/>
                  </a:cubicBezTo>
                  <a:cubicBezTo>
                    <a:pt x="6"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92" name="Freeform 48"/>
            <p:cNvSpPr>
              <a:spLocks noChangeArrowheads="1"/>
            </p:cNvSpPr>
            <p:nvPr/>
          </p:nvSpPr>
          <p:spPr bwMode="auto">
            <a:xfrm>
              <a:off x="869950" y="1298575"/>
              <a:ext cx="841375" cy="393700"/>
            </a:xfrm>
            <a:custGeom>
              <a:avLst/>
              <a:gdLst>
                <a:gd name="T0" fmla="*/ 1086361614 w 224"/>
                <a:gd name="T1" fmla="*/ 0 h 105"/>
                <a:gd name="T2" fmla="*/ 1086361614 w 224"/>
                <a:gd name="T3" fmla="*/ 0 h 105"/>
                <a:gd name="T4" fmla="*/ 888841321 w 224"/>
                <a:gd name="T5" fmla="*/ 604535724 h 105"/>
                <a:gd name="T6" fmla="*/ 1086361614 w 224"/>
                <a:gd name="T7" fmla="*/ 604535724 h 105"/>
                <a:gd name="T8" fmla="*/ 1072253559 w 224"/>
                <a:gd name="T9" fmla="*/ 871651800 h 105"/>
                <a:gd name="T10" fmla="*/ 1523726369 w 224"/>
                <a:gd name="T11" fmla="*/ 1110653947 h 105"/>
                <a:gd name="T12" fmla="*/ 987601468 w 224"/>
                <a:gd name="T13" fmla="*/ 941947872 h 105"/>
                <a:gd name="T14" fmla="*/ 1029925635 w 224"/>
                <a:gd name="T15" fmla="*/ 674828047 h 105"/>
                <a:gd name="T16" fmla="*/ 846513397 w 224"/>
                <a:gd name="T17" fmla="*/ 674828047 h 105"/>
                <a:gd name="T18" fmla="*/ 1086361614 w 224"/>
                <a:gd name="T19" fmla="*/ 0 h 105"/>
                <a:gd name="T20" fmla="*/ 0 w 224"/>
                <a:gd name="T21" fmla="*/ 1321538414 h 105"/>
                <a:gd name="T22" fmla="*/ 705429083 w 224"/>
                <a:gd name="T23" fmla="*/ 1349656093 h 105"/>
                <a:gd name="T24" fmla="*/ 2147483647 w 224"/>
                <a:gd name="T25" fmla="*/ 1434009130 h 105"/>
                <a:gd name="T26" fmla="*/ 2147483647 w 224"/>
                <a:gd name="T27" fmla="*/ 1476187524 h 105"/>
                <a:gd name="T28" fmla="*/ 2147483647 w 224"/>
                <a:gd name="T29" fmla="*/ 84353037 h 105"/>
                <a:gd name="T30" fmla="*/ 2147483647 w 224"/>
                <a:gd name="T31" fmla="*/ 84353037 h 105"/>
                <a:gd name="T32" fmla="*/ 2147483647 w 224"/>
                <a:gd name="T33" fmla="*/ 84353037 h 105"/>
                <a:gd name="T34" fmla="*/ 2147483647 w 224"/>
                <a:gd name="T35" fmla="*/ 84353037 h 105"/>
                <a:gd name="T36" fmla="*/ 2147483647 w 224"/>
                <a:gd name="T37" fmla="*/ 773241798 h 105"/>
                <a:gd name="T38" fmla="*/ 2147483647 w 224"/>
                <a:gd name="T39" fmla="*/ 759181084 h 105"/>
                <a:gd name="T40" fmla="*/ 2147483647 w 224"/>
                <a:gd name="T41" fmla="*/ 1012243945 h 105"/>
                <a:gd name="T42" fmla="*/ 1749462774 w 224"/>
                <a:gd name="T43" fmla="*/ 1124714661 h 105"/>
                <a:gd name="T44" fmla="*/ 2147483647 w 224"/>
                <a:gd name="T45" fmla="*/ 941947872 h 105"/>
                <a:gd name="T46" fmla="*/ 2147483647 w 224"/>
                <a:gd name="T47" fmla="*/ 674828047 h 105"/>
                <a:gd name="T48" fmla="*/ 2147483647 w 224"/>
                <a:gd name="T49" fmla="*/ 702945726 h 105"/>
                <a:gd name="T50" fmla="*/ 2147483647 w 224"/>
                <a:gd name="T51" fmla="*/ 84353037 h 105"/>
                <a:gd name="T52" fmla="*/ 1650702627 w 224"/>
                <a:gd name="T53" fmla="*/ 1124714661 h 105"/>
                <a:gd name="T54" fmla="*/ 1086361614 w 224"/>
                <a:gd name="T55" fmla="*/ 0 h 10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4"/>
                <a:gd name="T85" fmla="*/ 0 h 105"/>
                <a:gd name="T86" fmla="*/ 224 w 224"/>
                <a:gd name="T87" fmla="*/ 105 h 10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4" h="105">
                  <a:moveTo>
                    <a:pt x="77" y="0"/>
                  </a:moveTo>
                  <a:cubicBezTo>
                    <a:pt x="77" y="0"/>
                    <a:pt x="77" y="0"/>
                    <a:pt x="77" y="0"/>
                  </a:cubicBezTo>
                  <a:cubicBezTo>
                    <a:pt x="60" y="29"/>
                    <a:pt x="63" y="43"/>
                    <a:pt x="63" y="43"/>
                  </a:cubicBezTo>
                  <a:cubicBezTo>
                    <a:pt x="77" y="43"/>
                    <a:pt x="77" y="43"/>
                    <a:pt x="77" y="43"/>
                  </a:cubicBezTo>
                  <a:cubicBezTo>
                    <a:pt x="76" y="62"/>
                    <a:pt x="76" y="62"/>
                    <a:pt x="76" y="62"/>
                  </a:cubicBezTo>
                  <a:cubicBezTo>
                    <a:pt x="108" y="79"/>
                    <a:pt x="108" y="79"/>
                    <a:pt x="108" y="79"/>
                  </a:cubicBezTo>
                  <a:cubicBezTo>
                    <a:pt x="70" y="67"/>
                    <a:pt x="70" y="67"/>
                    <a:pt x="70" y="67"/>
                  </a:cubicBezTo>
                  <a:cubicBezTo>
                    <a:pt x="73" y="48"/>
                    <a:pt x="73" y="48"/>
                    <a:pt x="73" y="48"/>
                  </a:cubicBezTo>
                  <a:cubicBezTo>
                    <a:pt x="60" y="48"/>
                    <a:pt x="60" y="48"/>
                    <a:pt x="60" y="48"/>
                  </a:cubicBezTo>
                  <a:cubicBezTo>
                    <a:pt x="55" y="24"/>
                    <a:pt x="75" y="2"/>
                    <a:pt x="77" y="0"/>
                  </a:cubicBezTo>
                  <a:cubicBezTo>
                    <a:pt x="33" y="7"/>
                    <a:pt x="0" y="32"/>
                    <a:pt x="0" y="94"/>
                  </a:cubicBezTo>
                  <a:cubicBezTo>
                    <a:pt x="50" y="96"/>
                    <a:pt x="50" y="96"/>
                    <a:pt x="50" y="96"/>
                  </a:cubicBezTo>
                  <a:cubicBezTo>
                    <a:pt x="180" y="102"/>
                    <a:pt x="180" y="102"/>
                    <a:pt x="180" y="102"/>
                  </a:cubicBezTo>
                  <a:cubicBezTo>
                    <a:pt x="224" y="105"/>
                    <a:pt x="224" y="105"/>
                    <a:pt x="224" y="105"/>
                  </a:cubicBezTo>
                  <a:cubicBezTo>
                    <a:pt x="224" y="47"/>
                    <a:pt x="196" y="20"/>
                    <a:pt x="155" y="6"/>
                  </a:cubicBezTo>
                  <a:cubicBezTo>
                    <a:pt x="155" y="6"/>
                    <a:pt x="155" y="6"/>
                    <a:pt x="155" y="6"/>
                  </a:cubicBezTo>
                  <a:cubicBezTo>
                    <a:pt x="155" y="6"/>
                    <a:pt x="155" y="6"/>
                    <a:pt x="155" y="6"/>
                  </a:cubicBezTo>
                  <a:cubicBezTo>
                    <a:pt x="155" y="6"/>
                    <a:pt x="155" y="6"/>
                    <a:pt x="155" y="6"/>
                  </a:cubicBezTo>
                  <a:cubicBezTo>
                    <a:pt x="155" y="6"/>
                    <a:pt x="175" y="32"/>
                    <a:pt x="171" y="55"/>
                  </a:cubicBezTo>
                  <a:cubicBezTo>
                    <a:pt x="158" y="54"/>
                    <a:pt x="158" y="54"/>
                    <a:pt x="158" y="54"/>
                  </a:cubicBezTo>
                  <a:cubicBezTo>
                    <a:pt x="162" y="72"/>
                    <a:pt x="162" y="72"/>
                    <a:pt x="162" y="72"/>
                  </a:cubicBezTo>
                  <a:cubicBezTo>
                    <a:pt x="124" y="80"/>
                    <a:pt x="124" y="80"/>
                    <a:pt x="124" y="80"/>
                  </a:cubicBezTo>
                  <a:cubicBezTo>
                    <a:pt x="156" y="67"/>
                    <a:pt x="156" y="67"/>
                    <a:pt x="156" y="67"/>
                  </a:cubicBezTo>
                  <a:cubicBezTo>
                    <a:pt x="154" y="48"/>
                    <a:pt x="154" y="48"/>
                    <a:pt x="154" y="48"/>
                  </a:cubicBezTo>
                  <a:cubicBezTo>
                    <a:pt x="167" y="50"/>
                    <a:pt x="167" y="50"/>
                    <a:pt x="167" y="50"/>
                  </a:cubicBezTo>
                  <a:cubicBezTo>
                    <a:pt x="167" y="50"/>
                    <a:pt x="171" y="37"/>
                    <a:pt x="155" y="6"/>
                  </a:cubicBezTo>
                  <a:cubicBezTo>
                    <a:pt x="156" y="13"/>
                    <a:pt x="154" y="60"/>
                    <a:pt x="117" y="80"/>
                  </a:cubicBezTo>
                  <a:cubicBezTo>
                    <a:pt x="117" y="80"/>
                    <a:pt x="69" y="48"/>
                    <a:pt x="7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93" name="Freeform 49"/>
            <p:cNvSpPr>
              <a:spLocks noChangeArrowheads="1"/>
            </p:cNvSpPr>
            <p:nvPr/>
          </p:nvSpPr>
          <p:spPr bwMode="auto">
            <a:xfrm>
              <a:off x="1169988" y="1287463"/>
              <a:ext cx="112713" cy="71438"/>
            </a:xfrm>
            <a:custGeom>
              <a:avLst/>
              <a:gdLst>
                <a:gd name="T0" fmla="*/ 211738885 w 30"/>
                <a:gd name="T1" fmla="*/ 0 h 19"/>
                <a:gd name="T2" fmla="*/ 0 w 30"/>
                <a:gd name="T3" fmla="*/ 42411613 h 19"/>
                <a:gd name="T4" fmla="*/ 352896889 w 30"/>
                <a:gd name="T5" fmla="*/ 268599360 h 19"/>
                <a:gd name="T6" fmla="*/ 423474012 w 30"/>
                <a:gd name="T7" fmla="*/ 56548817 h 19"/>
                <a:gd name="T8" fmla="*/ 225854309 w 30"/>
                <a:gd name="T9" fmla="*/ 0 h 19"/>
                <a:gd name="T10" fmla="*/ 211738885 w 30"/>
                <a:gd name="T11" fmla="*/ 0 h 19"/>
                <a:gd name="T12" fmla="*/ 0 60000 65536"/>
                <a:gd name="T13" fmla="*/ 0 60000 65536"/>
                <a:gd name="T14" fmla="*/ 0 60000 65536"/>
                <a:gd name="T15" fmla="*/ 0 60000 65536"/>
                <a:gd name="T16" fmla="*/ 0 60000 65536"/>
                <a:gd name="T17" fmla="*/ 0 60000 65536"/>
                <a:gd name="T18" fmla="*/ 0 w 30"/>
                <a:gd name="T19" fmla="*/ 0 h 19"/>
                <a:gd name="T20" fmla="*/ 30 w 30"/>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30" h="19">
                  <a:moveTo>
                    <a:pt x="15" y="0"/>
                  </a:moveTo>
                  <a:cubicBezTo>
                    <a:pt x="9" y="0"/>
                    <a:pt x="0" y="3"/>
                    <a:pt x="0" y="3"/>
                  </a:cubicBezTo>
                  <a:cubicBezTo>
                    <a:pt x="25" y="19"/>
                    <a:pt x="25" y="19"/>
                    <a:pt x="25" y="19"/>
                  </a:cubicBezTo>
                  <a:cubicBezTo>
                    <a:pt x="23" y="9"/>
                    <a:pt x="30" y="4"/>
                    <a:pt x="30" y="4"/>
                  </a:cubicBezTo>
                  <a:cubicBezTo>
                    <a:pt x="20" y="2"/>
                    <a:pt x="16" y="0"/>
                    <a:pt x="16" y="0"/>
                  </a:cubicBezTo>
                  <a:cubicBezTo>
                    <a:pt x="16" y="0"/>
                    <a:pt x="15" y="0"/>
                    <a:pt x="1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94" name="Freeform 50"/>
            <p:cNvSpPr>
              <a:spLocks noChangeArrowheads="1"/>
            </p:cNvSpPr>
            <p:nvPr/>
          </p:nvSpPr>
          <p:spPr bwMode="auto">
            <a:xfrm>
              <a:off x="1336675" y="1298575"/>
              <a:ext cx="107950" cy="66675"/>
            </a:xfrm>
            <a:custGeom>
              <a:avLst/>
              <a:gdLst>
                <a:gd name="T0" fmla="*/ 193989872 w 29"/>
                <a:gd name="T1" fmla="*/ 0 h 18"/>
                <a:gd name="T2" fmla="*/ 27713371 w 29"/>
                <a:gd name="T3" fmla="*/ 27440467 h 18"/>
                <a:gd name="T4" fmla="*/ 0 w 29"/>
                <a:gd name="T5" fmla="*/ 27440467 h 18"/>
                <a:gd name="T6" fmla="*/ 55426741 w 29"/>
                <a:gd name="T7" fmla="*/ 246975313 h 18"/>
                <a:gd name="T8" fmla="*/ 401834569 w 29"/>
                <a:gd name="T9" fmla="*/ 68604871 h 18"/>
                <a:gd name="T10" fmla="*/ 193989872 w 29"/>
                <a:gd name="T11" fmla="*/ 0 h 18"/>
                <a:gd name="T12" fmla="*/ 0 60000 65536"/>
                <a:gd name="T13" fmla="*/ 0 60000 65536"/>
                <a:gd name="T14" fmla="*/ 0 60000 65536"/>
                <a:gd name="T15" fmla="*/ 0 60000 65536"/>
                <a:gd name="T16" fmla="*/ 0 60000 65536"/>
                <a:gd name="T17" fmla="*/ 0 60000 65536"/>
                <a:gd name="T18" fmla="*/ 0 w 29"/>
                <a:gd name="T19" fmla="*/ 0 h 18"/>
                <a:gd name="T20" fmla="*/ 29 w 29"/>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29" h="18">
                  <a:moveTo>
                    <a:pt x="14" y="0"/>
                  </a:moveTo>
                  <a:cubicBezTo>
                    <a:pt x="14" y="0"/>
                    <a:pt x="10" y="2"/>
                    <a:pt x="2" y="2"/>
                  </a:cubicBezTo>
                  <a:cubicBezTo>
                    <a:pt x="1" y="2"/>
                    <a:pt x="1" y="2"/>
                    <a:pt x="0" y="2"/>
                  </a:cubicBezTo>
                  <a:cubicBezTo>
                    <a:pt x="0" y="2"/>
                    <a:pt x="6" y="9"/>
                    <a:pt x="4" y="18"/>
                  </a:cubicBezTo>
                  <a:cubicBezTo>
                    <a:pt x="29" y="5"/>
                    <a:pt x="29" y="5"/>
                    <a:pt x="29" y="5"/>
                  </a:cubicBezTo>
                  <a:cubicBezTo>
                    <a:pt x="29" y="5"/>
                    <a:pt x="20" y="1"/>
                    <a:pt x="1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95" name="Freeform 51"/>
            <p:cNvSpPr>
              <a:spLocks noEditPoints="1" noChangeArrowheads="1"/>
            </p:cNvSpPr>
            <p:nvPr/>
          </p:nvSpPr>
          <p:spPr bwMode="auto">
            <a:xfrm>
              <a:off x="1076325" y="873125"/>
              <a:ext cx="455613" cy="406400"/>
            </a:xfrm>
            <a:custGeom>
              <a:avLst/>
              <a:gdLst>
                <a:gd name="T0" fmla="*/ 921584606 w 121"/>
                <a:gd name="T1" fmla="*/ 1331031496 h 108"/>
                <a:gd name="T2" fmla="*/ 864870201 w 121"/>
                <a:gd name="T3" fmla="*/ 1331031496 h 108"/>
                <a:gd name="T4" fmla="*/ 411170023 w 121"/>
                <a:gd name="T5" fmla="*/ 977030756 h 108"/>
                <a:gd name="T6" fmla="*/ 1318574145 w 121"/>
                <a:gd name="T7" fmla="*/ 1061990933 h 108"/>
                <a:gd name="T8" fmla="*/ 921584606 w 121"/>
                <a:gd name="T9" fmla="*/ 1331031496 h 108"/>
                <a:gd name="T10" fmla="*/ 1049186369 w 121"/>
                <a:gd name="T11" fmla="*/ 863754281 h 108"/>
                <a:gd name="T12" fmla="*/ 1035009651 w 121"/>
                <a:gd name="T13" fmla="*/ 863754281 h 108"/>
                <a:gd name="T14" fmla="*/ 921584606 w 121"/>
                <a:gd name="T15" fmla="*/ 750474044 h 108"/>
                <a:gd name="T16" fmla="*/ 1020832932 w 121"/>
                <a:gd name="T17" fmla="*/ 665513867 h 108"/>
                <a:gd name="T18" fmla="*/ 1035009651 w 121"/>
                <a:gd name="T19" fmla="*/ 665513867 h 108"/>
                <a:gd name="T20" fmla="*/ 1148434696 w 121"/>
                <a:gd name="T21" fmla="*/ 778794104 h 108"/>
                <a:gd name="T22" fmla="*/ 1049186369 w 121"/>
                <a:gd name="T23" fmla="*/ 863754281 h 108"/>
                <a:gd name="T24" fmla="*/ 723087954 w 121"/>
                <a:gd name="T25" fmla="*/ 835434222 h 108"/>
                <a:gd name="T26" fmla="*/ 708911236 w 121"/>
                <a:gd name="T27" fmla="*/ 835434222 h 108"/>
                <a:gd name="T28" fmla="*/ 595486191 w 121"/>
                <a:gd name="T29" fmla="*/ 722153985 h 108"/>
                <a:gd name="T30" fmla="*/ 694730752 w 121"/>
                <a:gd name="T31" fmla="*/ 623033778 h 108"/>
                <a:gd name="T32" fmla="*/ 708911236 w 121"/>
                <a:gd name="T33" fmla="*/ 623033778 h 108"/>
                <a:gd name="T34" fmla="*/ 822336280 w 121"/>
                <a:gd name="T35" fmla="*/ 736314015 h 108"/>
                <a:gd name="T36" fmla="*/ 723087954 w 121"/>
                <a:gd name="T37" fmla="*/ 835434222 h 108"/>
                <a:gd name="T38" fmla="*/ 751445157 w 121"/>
                <a:gd name="T39" fmla="*/ 0 h 108"/>
                <a:gd name="T40" fmla="*/ 0 w 121"/>
                <a:gd name="T41" fmla="*/ 679673896 h 108"/>
                <a:gd name="T42" fmla="*/ 864870201 w 121"/>
                <a:gd name="T43" fmla="*/ 1529268148 h 108"/>
                <a:gd name="T44" fmla="*/ 949941809 w 121"/>
                <a:gd name="T45" fmla="*/ 1529268148 h 108"/>
                <a:gd name="T46" fmla="*/ 1715563684 w 121"/>
                <a:gd name="T47" fmla="*/ 849594252 h 108"/>
                <a:gd name="T48" fmla="*/ 864870201 w 121"/>
                <a:gd name="T49" fmla="*/ 14160030 h 108"/>
                <a:gd name="T50" fmla="*/ 751445157 w 121"/>
                <a:gd name="T51" fmla="*/ 0 h 10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1"/>
                <a:gd name="T79" fmla="*/ 0 h 108"/>
                <a:gd name="T80" fmla="*/ 121 w 121"/>
                <a:gd name="T81" fmla="*/ 108 h 10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1" h="108">
                  <a:moveTo>
                    <a:pt x="65" y="94"/>
                  </a:moveTo>
                  <a:cubicBezTo>
                    <a:pt x="64" y="94"/>
                    <a:pt x="63" y="94"/>
                    <a:pt x="61" y="94"/>
                  </a:cubicBezTo>
                  <a:cubicBezTo>
                    <a:pt x="46" y="93"/>
                    <a:pt x="32" y="82"/>
                    <a:pt x="29" y="69"/>
                  </a:cubicBezTo>
                  <a:cubicBezTo>
                    <a:pt x="93" y="75"/>
                    <a:pt x="93" y="75"/>
                    <a:pt x="93" y="75"/>
                  </a:cubicBezTo>
                  <a:cubicBezTo>
                    <a:pt x="90" y="86"/>
                    <a:pt x="79" y="94"/>
                    <a:pt x="65" y="94"/>
                  </a:cubicBezTo>
                  <a:moveTo>
                    <a:pt x="74" y="61"/>
                  </a:moveTo>
                  <a:cubicBezTo>
                    <a:pt x="74" y="61"/>
                    <a:pt x="73" y="61"/>
                    <a:pt x="73" y="61"/>
                  </a:cubicBezTo>
                  <a:cubicBezTo>
                    <a:pt x="69" y="60"/>
                    <a:pt x="65" y="57"/>
                    <a:pt x="65" y="53"/>
                  </a:cubicBezTo>
                  <a:cubicBezTo>
                    <a:pt x="65" y="49"/>
                    <a:pt x="68" y="47"/>
                    <a:pt x="72" y="47"/>
                  </a:cubicBezTo>
                  <a:cubicBezTo>
                    <a:pt x="72" y="47"/>
                    <a:pt x="73" y="47"/>
                    <a:pt x="73" y="47"/>
                  </a:cubicBezTo>
                  <a:cubicBezTo>
                    <a:pt x="77" y="47"/>
                    <a:pt x="81" y="51"/>
                    <a:pt x="81" y="55"/>
                  </a:cubicBezTo>
                  <a:cubicBezTo>
                    <a:pt x="81" y="58"/>
                    <a:pt x="78" y="61"/>
                    <a:pt x="74" y="61"/>
                  </a:cubicBezTo>
                  <a:moveTo>
                    <a:pt x="51" y="59"/>
                  </a:moveTo>
                  <a:cubicBezTo>
                    <a:pt x="50" y="59"/>
                    <a:pt x="50" y="59"/>
                    <a:pt x="50" y="59"/>
                  </a:cubicBezTo>
                  <a:cubicBezTo>
                    <a:pt x="45" y="58"/>
                    <a:pt x="42" y="55"/>
                    <a:pt x="42" y="51"/>
                  </a:cubicBezTo>
                  <a:cubicBezTo>
                    <a:pt x="42" y="47"/>
                    <a:pt x="45" y="44"/>
                    <a:pt x="49" y="44"/>
                  </a:cubicBezTo>
                  <a:cubicBezTo>
                    <a:pt x="49" y="44"/>
                    <a:pt x="49" y="44"/>
                    <a:pt x="50" y="44"/>
                  </a:cubicBezTo>
                  <a:cubicBezTo>
                    <a:pt x="54" y="45"/>
                    <a:pt x="58" y="48"/>
                    <a:pt x="58" y="52"/>
                  </a:cubicBezTo>
                  <a:cubicBezTo>
                    <a:pt x="58" y="56"/>
                    <a:pt x="55" y="59"/>
                    <a:pt x="51" y="59"/>
                  </a:cubicBezTo>
                  <a:moveTo>
                    <a:pt x="53" y="0"/>
                  </a:moveTo>
                  <a:cubicBezTo>
                    <a:pt x="23" y="0"/>
                    <a:pt x="0" y="20"/>
                    <a:pt x="0" y="48"/>
                  </a:cubicBezTo>
                  <a:cubicBezTo>
                    <a:pt x="0" y="78"/>
                    <a:pt x="28" y="105"/>
                    <a:pt x="61" y="108"/>
                  </a:cubicBezTo>
                  <a:cubicBezTo>
                    <a:pt x="63" y="108"/>
                    <a:pt x="65" y="108"/>
                    <a:pt x="67" y="108"/>
                  </a:cubicBezTo>
                  <a:cubicBezTo>
                    <a:pt x="97" y="108"/>
                    <a:pt x="121" y="87"/>
                    <a:pt x="121" y="60"/>
                  </a:cubicBezTo>
                  <a:cubicBezTo>
                    <a:pt x="121" y="31"/>
                    <a:pt x="94" y="5"/>
                    <a:pt x="61" y="1"/>
                  </a:cubicBezTo>
                  <a:cubicBezTo>
                    <a:pt x="59" y="0"/>
                    <a:pt x="56" y="0"/>
                    <a:pt x="5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96" name="Freeform 52"/>
            <p:cNvSpPr>
              <a:spLocks noChangeArrowheads="1"/>
            </p:cNvSpPr>
            <p:nvPr/>
          </p:nvSpPr>
          <p:spPr bwMode="auto">
            <a:xfrm>
              <a:off x="708025" y="1189038"/>
              <a:ext cx="49213" cy="173038"/>
            </a:xfrm>
            <a:custGeom>
              <a:avLst/>
              <a:gdLst>
                <a:gd name="T0" fmla="*/ 42993234 w 13"/>
                <a:gd name="T1" fmla="*/ 0 h 46"/>
                <a:gd name="T2" fmla="*/ 28660894 w 13"/>
                <a:gd name="T3" fmla="*/ 84901471 h 46"/>
                <a:gd name="T4" fmla="*/ 42993234 w 13"/>
                <a:gd name="T5" fmla="*/ 99052970 h 46"/>
                <a:gd name="T6" fmla="*/ 0 w 13"/>
                <a:gd name="T7" fmla="*/ 566014821 h 46"/>
                <a:gd name="T8" fmla="*/ 85986468 w 13"/>
                <a:gd name="T9" fmla="*/ 650916292 h 46"/>
                <a:gd name="T10" fmla="*/ 186301490 w 13"/>
                <a:gd name="T11" fmla="*/ 580166320 h 46"/>
                <a:gd name="T12" fmla="*/ 143308256 w 13"/>
                <a:gd name="T13" fmla="*/ 99052970 h 46"/>
                <a:gd name="T14" fmla="*/ 157640596 w 13"/>
                <a:gd name="T15" fmla="*/ 84901471 h 46"/>
                <a:gd name="T16" fmla="*/ 128979702 w 13"/>
                <a:gd name="T17" fmla="*/ 14151499 h 46"/>
                <a:gd name="T18" fmla="*/ 42993234 w 13"/>
                <a:gd name="T19" fmla="*/ 0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46"/>
                <a:gd name="T32" fmla="*/ 13 w 13"/>
                <a:gd name="T33" fmla="*/ 46 h 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46">
                  <a:moveTo>
                    <a:pt x="3" y="0"/>
                  </a:moveTo>
                  <a:cubicBezTo>
                    <a:pt x="3" y="0"/>
                    <a:pt x="2" y="3"/>
                    <a:pt x="2" y="6"/>
                  </a:cubicBezTo>
                  <a:cubicBezTo>
                    <a:pt x="2" y="6"/>
                    <a:pt x="2" y="7"/>
                    <a:pt x="3" y="7"/>
                  </a:cubicBezTo>
                  <a:cubicBezTo>
                    <a:pt x="0" y="40"/>
                    <a:pt x="0" y="40"/>
                    <a:pt x="0" y="40"/>
                  </a:cubicBezTo>
                  <a:cubicBezTo>
                    <a:pt x="6" y="46"/>
                    <a:pt x="6" y="46"/>
                    <a:pt x="6" y="46"/>
                  </a:cubicBezTo>
                  <a:cubicBezTo>
                    <a:pt x="13" y="41"/>
                    <a:pt x="13" y="41"/>
                    <a:pt x="13" y="41"/>
                  </a:cubicBezTo>
                  <a:cubicBezTo>
                    <a:pt x="10" y="7"/>
                    <a:pt x="10" y="7"/>
                    <a:pt x="10" y="7"/>
                  </a:cubicBezTo>
                  <a:cubicBezTo>
                    <a:pt x="11" y="7"/>
                    <a:pt x="11" y="6"/>
                    <a:pt x="11" y="6"/>
                  </a:cubicBezTo>
                  <a:cubicBezTo>
                    <a:pt x="11" y="6"/>
                    <a:pt x="11" y="4"/>
                    <a:pt x="9" y="1"/>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97" name="Freeform 53"/>
            <p:cNvSpPr>
              <a:spLocks noChangeArrowheads="1"/>
            </p:cNvSpPr>
            <p:nvPr/>
          </p:nvSpPr>
          <p:spPr bwMode="auto">
            <a:xfrm>
              <a:off x="641350" y="1177925"/>
              <a:ext cx="71438" cy="44450"/>
            </a:xfrm>
            <a:custGeom>
              <a:avLst/>
              <a:gdLst>
                <a:gd name="T0" fmla="*/ 141368282 w 19"/>
                <a:gd name="T1" fmla="*/ 0 h 12"/>
                <a:gd name="T2" fmla="*/ 0 w 19"/>
                <a:gd name="T3" fmla="*/ 27440467 h 12"/>
                <a:gd name="T4" fmla="*/ 226187748 w 19"/>
                <a:gd name="T5" fmla="*/ 164650208 h 12"/>
                <a:gd name="T6" fmla="*/ 268599360 w 19"/>
                <a:gd name="T7" fmla="*/ 41164404 h 12"/>
                <a:gd name="T8" fmla="*/ 141368282 w 19"/>
                <a:gd name="T9" fmla="*/ 0 h 12"/>
                <a:gd name="T10" fmla="*/ 141368282 w 19"/>
                <a:gd name="T11" fmla="*/ 0 h 12"/>
                <a:gd name="T12" fmla="*/ 0 60000 65536"/>
                <a:gd name="T13" fmla="*/ 0 60000 65536"/>
                <a:gd name="T14" fmla="*/ 0 60000 65536"/>
                <a:gd name="T15" fmla="*/ 0 60000 65536"/>
                <a:gd name="T16" fmla="*/ 0 60000 65536"/>
                <a:gd name="T17" fmla="*/ 0 60000 65536"/>
                <a:gd name="T18" fmla="*/ 0 w 19"/>
                <a:gd name="T19" fmla="*/ 0 h 12"/>
                <a:gd name="T20" fmla="*/ 19 w 1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9" h="12">
                  <a:moveTo>
                    <a:pt x="10" y="0"/>
                  </a:moveTo>
                  <a:cubicBezTo>
                    <a:pt x="6" y="0"/>
                    <a:pt x="0" y="2"/>
                    <a:pt x="0" y="2"/>
                  </a:cubicBezTo>
                  <a:cubicBezTo>
                    <a:pt x="16" y="12"/>
                    <a:pt x="16" y="12"/>
                    <a:pt x="16" y="12"/>
                  </a:cubicBezTo>
                  <a:cubicBezTo>
                    <a:pt x="15" y="6"/>
                    <a:pt x="19" y="3"/>
                    <a:pt x="19" y="3"/>
                  </a:cubicBezTo>
                  <a:cubicBezTo>
                    <a:pt x="13" y="2"/>
                    <a:pt x="10" y="0"/>
                    <a:pt x="10" y="0"/>
                  </a:cubicBezTo>
                  <a:cubicBezTo>
                    <a:pt x="10" y="0"/>
                    <a:pt x="10" y="0"/>
                    <a:pt x="1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98" name="Freeform 54"/>
            <p:cNvSpPr>
              <a:spLocks noChangeArrowheads="1"/>
            </p:cNvSpPr>
            <p:nvPr/>
          </p:nvSpPr>
          <p:spPr bwMode="auto">
            <a:xfrm>
              <a:off x="749300" y="1189038"/>
              <a:ext cx="71438" cy="41275"/>
            </a:xfrm>
            <a:custGeom>
              <a:avLst/>
              <a:gdLst>
                <a:gd name="T0" fmla="*/ 127231078 w 19"/>
                <a:gd name="T1" fmla="*/ 0 h 11"/>
                <a:gd name="T2" fmla="*/ 14137204 w 19"/>
                <a:gd name="T3" fmla="*/ 0 h 11"/>
                <a:gd name="T4" fmla="*/ 0 w 19"/>
                <a:gd name="T5" fmla="*/ 0 h 11"/>
                <a:gd name="T6" fmla="*/ 42411613 w 19"/>
                <a:gd name="T7" fmla="*/ 154875057 h 11"/>
                <a:gd name="T8" fmla="*/ 268599360 w 19"/>
                <a:gd name="T9" fmla="*/ 42239334 h 11"/>
                <a:gd name="T10" fmla="*/ 127231078 w 19"/>
                <a:gd name="T11" fmla="*/ 0 h 11"/>
                <a:gd name="T12" fmla="*/ 0 60000 65536"/>
                <a:gd name="T13" fmla="*/ 0 60000 65536"/>
                <a:gd name="T14" fmla="*/ 0 60000 65536"/>
                <a:gd name="T15" fmla="*/ 0 60000 65536"/>
                <a:gd name="T16" fmla="*/ 0 60000 65536"/>
                <a:gd name="T17" fmla="*/ 0 60000 65536"/>
                <a:gd name="T18" fmla="*/ 0 w 19"/>
                <a:gd name="T19" fmla="*/ 0 h 11"/>
                <a:gd name="T20" fmla="*/ 19 w 1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9" h="11">
                  <a:moveTo>
                    <a:pt x="9" y="0"/>
                  </a:moveTo>
                  <a:cubicBezTo>
                    <a:pt x="9" y="0"/>
                    <a:pt x="7" y="0"/>
                    <a:pt x="1" y="0"/>
                  </a:cubicBezTo>
                  <a:cubicBezTo>
                    <a:pt x="1" y="0"/>
                    <a:pt x="0" y="0"/>
                    <a:pt x="0" y="0"/>
                  </a:cubicBezTo>
                  <a:cubicBezTo>
                    <a:pt x="0" y="0"/>
                    <a:pt x="4" y="5"/>
                    <a:pt x="3" y="11"/>
                  </a:cubicBezTo>
                  <a:cubicBezTo>
                    <a:pt x="19" y="3"/>
                    <a:pt x="19" y="3"/>
                    <a:pt x="19" y="3"/>
                  </a:cubicBezTo>
                  <a:cubicBezTo>
                    <a:pt x="19" y="3"/>
                    <a:pt x="13"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299" name="Freeform 55"/>
            <p:cNvSpPr>
              <a:spLocks noChangeArrowheads="1"/>
            </p:cNvSpPr>
            <p:nvPr/>
          </p:nvSpPr>
          <p:spPr bwMode="auto">
            <a:xfrm>
              <a:off x="449263" y="1185863"/>
              <a:ext cx="522288" cy="244475"/>
            </a:xfrm>
            <a:custGeom>
              <a:avLst/>
              <a:gdLst>
                <a:gd name="T0" fmla="*/ 691809909 w 139"/>
                <a:gd name="T1" fmla="*/ 0 h 65"/>
                <a:gd name="T2" fmla="*/ 691809909 w 139"/>
                <a:gd name="T3" fmla="*/ 0 h 65"/>
                <a:gd name="T4" fmla="*/ 564743627 w 139"/>
                <a:gd name="T5" fmla="*/ 381948934 h 65"/>
                <a:gd name="T6" fmla="*/ 691809909 w 139"/>
                <a:gd name="T7" fmla="*/ 381948934 h 65"/>
                <a:gd name="T8" fmla="*/ 677689346 w 139"/>
                <a:gd name="T9" fmla="*/ 551704852 h 65"/>
                <a:gd name="T10" fmla="*/ 988300407 w 139"/>
                <a:gd name="T11" fmla="*/ 707315070 h 65"/>
                <a:gd name="T12" fmla="*/ 621218365 w 139"/>
                <a:gd name="T13" fmla="*/ 594141951 h 65"/>
                <a:gd name="T14" fmla="*/ 663572540 w 139"/>
                <a:gd name="T15" fmla="*/ 424389794 h 65"/>
                <a:gd name="T16" fmla="*/ 536506257 w 139"/>
                <a:gd name="T17" fmla="*/ 424389794 h 65"/>
                <a:gd name="T18" fmla="*/ 691809909 w 139"/>
                <a:gd name="T19" fmla="*/ 0 h 65"/>
                <a:gd name="T20" fmla="*/ 0 w 139"/>
                <a:gd name="T21" fmla="*/ 820484428 h 65"/>
                <a:gd name="T22" fmla="*/ 451794150 w 139"/>
                <a:gd name="T23" fmla="*/ 848775827 h 65"/>
                <a:gd name="T24" fmla="*/ 1567160840 w 139"/>
                <a:gd name="T25" fmla="*/ 919508087 h 65"/>
                <a:gd name="T26" fmla="*/ 1962480251 w 139"/>
                <a:gd name="T27" fmla="*/ 480972593 h 65"/>
                <a:gd name="T28" fmla="*/ 1411857188 w 139"/>
                <a:gd name="T29" fmla="*/ 56586560 h 65"/>
                <a:gd name="T30" fmla="*/ 1411857188 w 139"/>
                <a:gd name="T31" fmla="*/ 56586560 h 65"/>
                <a:gd name="T32" fmla="*/ 1411857188 w 139"/>
                <a:gd name="T33" fmla="*/ 56586560 h 65"/>
                <a:gd name="T34" fmla="*/ 1411857188 w 139"/>
                <a:gd name="T35" fmla="*/ 56586560 h 65"/>
                <a:gd name="T36" fmla="*/ 1567160840 w 139"/>
                <a:gd name="T37" fmla="*/ 495118292 h 65"/>
                <a:gd name="T38" fmla="*/ 1454211363 w 139"/>
                <a:gd name="T39" fmla="*/ 480972593 h 65"/>
                <a:gd name="T40" fmla="*/ 1482448732 w 139"/>
                <a:gd name="T41" fmla="*/ 650728510 h 65"/>
                <a:gd name="T42" fmla="*/ 1129483496 w 139"/>
                <a:gd name="T43" fmla="*/ 721460770 h 65"/>
                <a:gd name="T44" fmla="*/ 1425973994 w 139"/>
                <a:gd name="T45" fmla="*/ 608291412 h 65"/>
                <a:gd name="T46" fmla="*/ 1411857188 w 139"/>
                <a:gd name="T47" fmla="*/ 438535494 h 65"/>
                <a:gd name="T48" fmla="*/ 1538923471 w 139"/>
                <a:gd name="T49" fmla="*/ 452681193 h 65"/>
                <a:gd name="T50" fmla="*/ 1411857188 w 139"/>
                <a:gd name="T51" fmla="*/ 56586560 h 65"/>
                <a:gd name="T52" fmla="*/ 1073012515 w 139"/>
                <a:gd name="T53" fmla="*/ 707315070 h 65"/>
                <a:gd name="T54" fmla="*/ 691809909 w 139"/>
                <a:gd name="T55" fmla="*/ 0 h 6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9"/>
                <a:gd name="T85" fmla="*/ 0 h 65"/>
                <a:gd name="T86" fmla="*/ 139 w 139"/>
                <a:gd name="T87" fmla="*/ 65 h 6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9" h="65">
                  <a:moveTo>
                    <a:pt x="49" y="0"/>
                  </a:moveTo>
                  <a:cubicBezTo>
                    <a:pt x="49" y="0"/>
                    <a:pt x="49" y="0"/>
                    <a:pt x="49" y="0"/>
                  </a:cubicBezTo>
                  <a:cubicBezTo>
                    <a:pt x="38" y="18"/>
                    <a:pt x="40" y="27"/>
                    <a:pt x="40" y="27"/>
                  </a:cubicBezTo>
                  <a:cubicBezTo>
                    <a:pt x="49" y="27"/>
                    <a:pt x="49" y="27"/>
                    <a:pt x="49" y="27"/>
                  </a:cubicBezTo>
                  <a:cubicBezTo>
                    <a:pt x="48" y="39"/>
                    <a:pt x="48" y="39"/>
                    <a:pt x="48" y="39"/>
                  </a:cubicBezTo>
                  <a:cubicBezTo>
                    <a:pt x="70" y="50"/>
                    <a:pt x="70" y="50"/>
                    <a:pt x="70" y="50"/>
                  </a:cubicBezTo>
                  <a:cubicBezTo>
                    <a:pt x="44" y="42"/>
                    <a:pt x="44" y="42"/>
                    <a:pt x="44" y="42"/>
                  </a:cubicBezTo>
                  <a:cubicBezTo>
                    <a:pt x="47" y="30"/>
                    <a:pt x="47" y="30"/>
                    <a:pt x="47" y="30"/>
                  </a:cubicBezTo>
                  <a:cubicBezTo>
                    <a:pt x="38" y="30"/>
                    <a:pt x="38" y="30"/>
                    <a:pt x="38" y="30"/>
                  </a:cubicBezTo>
                  <a:cubicBezTo>
                    <a:pt x="35" y="15"/>
                    <a:pt x="48" y="1"/>
                    <a:pt x="49" y="0"/>
                  </a:cubicBezTo>
                  <a:cubicBezTo>
                    <a:pt x="20" y="5"/>
                    <a:pt x="0" y="20"/>
                    <a:pt x="0" y="58"/>
                  </a:cubicBezTo>
                  <a:cubicBezTo>
                    <a:pt x="32" y="60"/>
                    <a:pt x="32" y="60"/>
                    <a:pt x="32" y="60"/>
                  </a:cubicBezTo>
                  <a:cubicBezTo>
                    <a:pt x="111" y="65"/>
                    <a:pt x="111" y="65"/>
                    <a:pt x="111" y="65"/>
                  </a:cubicBezTo>
                  <a:cubicBezTo>
                    <a:pt x="117" y="50"/>
                    <a:pt x="127" y="40"/>
                    <a:pt x="139" y="34"/>
                  </a:cubicBezTo>
                  <a:cubicBezTo>
                    <a:pt x="131" y="19"/>
                    <a:pt x="117" y="10"/>
                    <a:pt x="100" y="4"/>
                  </a:cubicBezTo>
                  <a:cubicBezTo>
                    <a:pt x="100" y="4"/>
                    <a:pt x="100" y="4"/>
                    <a:pt x="100" y="4"/>
                  </a:cubicBezTo>
                  <a:cubicBezTo>
                    <a:pt x="100" y="4"/>
                    <a:pt x="100" y="4"/>
                    <a:pt x="100" y="4"/>
                  </a:cubicBezTo>
                  <a:cubicBezTo>
                    <a:pt x="100" y="4"/>
                    <a:pt x="100" y="4"/>
                    <a:pt x="100" y="4"/>
                  </a:cubicBezTo>
                  <a:cubicBezTo>
                    <a:pt x="100" y="4"/>
                    <a:pt x="114" y="21"/>
                    <a:pt x="111" y="35"/>
                  </a:cubicBezTo>
                  <a:cubicBezTo>
                    <a:pt x="103" y="34"/>
                    <a:pt x="103" y="34"/>
                    <a:pt x="103" y="34"/>
                  </a:cubicBezTo>
                  <a:cubicBezTo>
                    <a:pt x="105" y="46"/>
                    <a:pt x="105" y="46"/>
                    <a:pt x="105" y="46"/>
                  </a:cubicBezTo>
                  <a:cubicBezTo>
                    <a:pt x="80" y="51"/>
                    <a:pt x="80" y="51"/>
                    <a:pt x="80" y="51"/>
                  </a:cubicBezTo>
                  <a:cubicBezTo>
                    <a:pt x="101" y="43"/>
                    <a:pt x="101" y="43"/>
                    <a:pt x="101" y="43"/>
                  </a:cubicBezTo>
                  <a:cubicBezTo>
                    <a:pt x="100" y="31"/>
                    <a:pt x="100" y="31"/>
                    <a:pt x="100" y="31"/>
                  </a:cubicBezTo>
                  <a:cubicBezTo>
                    <a:pt x="109" y="32"/>
                    <a:pt x="109" y="32"/>
                    <a:pt x="109" y="32"/>
                  </a:cubicBezTo>
                  <a:cubicBezTo>
                    <a:pt x="109" y="32"/>
                    <a:pt x="111" y="24"/>
                    <a:pt x="100" y="4"/>
                  </a:cubicBezTo>
                  <a:cubicBezTo>
                    <a:pt x="101" y="8"/>
                    <a:pt x="100" y="38"/>
                    <a:pt x="76" y="50"/>
                  </a:cubicBezTo>
                  <a:cubicBezTo>
                    <a:pt x="76" y="50"/>
                    <a:pt x="44" y="30"/>
                    <a:pt x="4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00" name="Freeform 56"/>
            <p:cNvSpPr>
              <a:spLocks noEditPoints="1" noChangeArrowheads="1"/>
            </p:cNvSpPr>
            <p:nvPr/>
          </p:nvSpPr>
          <p:spPr bwMode="auto">
            <a:xfrm>
              <a:off x="576263" y="922338"/>
              <a:ext cx="301625" cy="250825"/>
            </a:xfrm>
            <a:custGeom>
              <a:avLst/>
              <a:gdLst>
                <a:gd name="T0" fmla="*/ 611254373 w 80"/>
                <a:gd name="T1" fmla="*/ 826883921 h 67"/>
                <a:gd name="T2" fmla="*/ 568612139 w 80"/>
                <a:gd name="T3" fmla="*/ 826883921 h 67"/>
                <a:gd name="T4" fmla="*/ 227444102 w 80"/>
                <a:gd name="T5" fmla="*/ 560597619 h 67"/>
                <a:gd name="T6" fmla="*/ 923990484 w 80"/>
                <a:gd name="T7" fmla="*/ 630675129 h 67"/>
                <a:gd name="T8" fmla="*/ 611254373 w 80"/>
                <a:gd name="T9" fmla="*/ 826883921 h 67"/>
                <a:gd name="T10" fmla="*/ 710764231 w 80"/>
                <a:gd name="T11" fmla="*/ 476507601 h 67"/>
                <a:gd name="T12" fmla="*/ 696546383 w 80"/>
                <a:gd name="T13" fmla="*/ 476507601 h 67"/>
                <a:gd name="T14" fmla="*/ 611254373 w 80"/>
                <a:gd name="T15" fmla="*/ 406433835 h 67"/>
                <a:gd name="T16" fmla="*/ 696546383 w 80"/>
                <a:gd name="T17" fmla="*/ 336360069 h 67"/>
                <a:gd name="T18" fmla="*/ 696546383 w 80"/>
                <a:gd name="T19" fmla="*/ 336360069 h 67"/>
                <a:gd name="T20" fmla="*/ 781838392 w 80"/>
                <a:gd name="T21" fmla="*/ 420450086 h 67"/>
                <a:gd name="T22" fmla="*/ 710764231 w 80"/>
                <a:gd name="T23" fmla="*/ 476507601 h 67"/>
                <a:gd name="T24" fmla="*/ 454888203 w 80"/>
                <a:gd name="T25" fmla="*/ 462495094 h 67"/>
                <a:gd name="T26" fmla="*/ 454888203 w 80"/>
                <a:gd name="T27" fmla="*/ 462495094 h 67"/>
                <a:gd name="T28" fmla="*/ 355382116 w 80"/>
                <a:gd name="T29" fmla="*/ 378405077 h 67"/>
                <a:gd name="T30" fmla="*/ 440674125 w 80"/>
                <a:gd name="T31" fmla="*/ 308327567 h 67"/>
                <a:gd name="T32" fmla="*/ 454888203 w 80"/>
                <a:gd name="T33" fmla="*/ 308327567 h 67"/>
                <a:gd name="T34" fmla="*/ 540180213 w 80"/>
                <a:gd name="T35" fmla="*/ 392417584 h 67"/>
                <a:gd name="T36" fmla="*/ 454888203 w 80"/>
                <a:gd name="T37" fmla="*/ 462495094 h 67"/>
                <a:gd name="T38" fmla="*/ 497534208 w 80"/>
                <a:gd name="T39" fmla="*/ 0 h 67"/>
                <a:gd name="T40" fmla="*/ 0 w 80"/>
                <a:gd name="T41" fmla="*/ 420450086 h 67"/>
                <a:gd name="T42" fmla="*/ 582826217 w 80"/>
                <a:gd name="T43" fmla="*/ 939002696 h 67"/>
                <a:gd name="T44" fmla="*/ 639686300 w 80"/>
                <a:gd name="T45" fmla="*/ 939002696 h 67"/>
                <a:gd name="T46" fmla="*/ 1137220508 w 80"/>
                <a:gd name="T47" fmla="*/ 518552610 h 67"/>
                <a:gd name="T48" fmla="*/ 568612139 w 80"/>
                <a:gd name="T49" fmla="*/ 0 h 67"/>
                <a:gd name="T50" fmla="*/ 497534208 w 80"/>
                <a:gd name="T51" fmla="*/ 0 h 6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0"/>
                <a:gd name="T79" fmla="*/ 0 h 67"/>
                <a:gd name="T80" fmla="*/ 80 w 80"/>
                <a:gd name="T81" fmla="*/ 67 h 6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0" h="67">
                  <a:moveTo>
                    <a:pt x="43" y="59"/>
                  </a:moveTo>
                  <a:cubicBezTo>
                    <a:pt x="42" y="59"/>
                    <a:pt x="41" y="59"/>
                    <a:pt x="40" y="59"/>
                  </a:cubicBezTo>
                  <a:cubicBezTo>
                    <a:pt x="29" y="58"/>
                    <a:pt x="18" y="50"/>
                    <a:pt x="16" y="40"/>
                  </a:cubicBezTo>
                  <a:cubicBezTo>
                    <a:pt x="65" y="45"/>
                    <a:pt x="65" y="45"/>
                    <a:pt x="65" y="45"/>
                  </a:cubicBezTo>
                  <a:cubicBezTo>
                    <a:pt x="62" y="53"/>
                    <a:pt x="54" y="59"/>
                    <a:pt x="43" y="59"/>
                  </a:cubicBezTo>
                  <a:moveTo>
                    <a:pt x="50" y="34"/>
                  </a:moveTo>
                  <a:cubicBezTo>
                    <a:pt x="50" y="34"/>
                    <a:pt x="50" y="34"/>
                    <a:pt x="49" y="34"/>
                  </a:cubicBezTo>
                  <a:cubicBezTo>
                    <a:pt x="46" y="34"/>
                    <a:pt x="43" y="31"/>
                    <a:pt x="43" y="29"/>
                  </a:cubicBezTo>
                  <a:cubicBezTo>
                    <a:pt x="43" y="26"/>
                    <a:pt x="46" y="24"/>
                    <a:pt x="49" y="24"/>
                  </a:cubicBezTo>
                  <a:cubicBezTo>
                    <a:pt x="49" y="24"/>
                    <a:pt x="49" y="24"/>
                    <a:pt x="49" y="24"/>
                  </a:cubicBezTo>
                  <a:cubicBezTo>
                    <a:pt x="53" y="24"/>
                    <a:pt x="55" y="27"/>
                    <a:pt x="55" y="30"/>
                  </a:cubicBezTo>
                  <a:cubicBezTo>
                    <a:pt x="55" y="32"/>
                    <a:pt x="53" y="34"/>
                    <a:pt x="50" y="34"/>
                  </a:cubicBezTo>
                  <a:moveTo>
                    <a:pt x="32" y="33"/>
                  </a:moveTo>
                  <a:cubicBezTo>
                    <a:pt x="32" y="33"/>
                    <a:pt x="32" y="33"/>
                    <a:pt x="32" y="33"/>
                  </a:cubicBezTo>
                  <a:cubicBezTo>
                    <a:pt x="28" y="32"/>
                    <a:pt x="25" y="30"/>
                    <a:pt x="25" y="27"/>
                  </a:cubicBezTo>
                  <a:cubicBezTo>
                    <a:pt x="25" y="24"/>
                    <a:pt x="28" y="22"/>
                    <a:pt x="31" y="22"/>
                  </a:cubicBezTo>
                  <a:cubicBezTo>
                    <a:pt x="31" y="22"/>
                    <a:pt x="31" y="22"/>
                    <a:pt x="32" y="22"/>
                  </a:cubicBezTo>
                  <a:cubicBezTo>
                    <a:pt x="35" y="23"/>
                    <a:pt x="38" y="25"/>
                    <a:pt x="38" y="28"/>
                  </a:cubicBezTo>
                  <a:cubicBezTo>
                    <a:pt x="38" y="31"/>
                    <a:pt x="35" y="33"/>
                    <a:pt x="32" y="33"/>
                  </a:cubicBezTo>
                  <a:moveTo>
                    <a:pt x="35" y="0"/>
                  </a:moveTo>
                  <a:cubicBezTo>
                    <a:pt x="15" y="0"/>
                    <a:pt x="0" y="12"/>
                    <a:pt x="0" y="30"/>
                  </a:cubicBezTo>
                  <a:cubicBezTo>
                    <a:pt x="0" y="48"/>
                    <a:pt x="19" y="65"/>
                    <a:pt x="41" y="67"/>
                  </a:cubicBezTo>
                  <a:cubicBezTo>
                    <a:pt x="42" y="67"/>
                    <a:pt x="43" y="67"/>
                    <a:pt x="45" y="67"/>
                  </a:cubicBezTo>
                  <a:cubicBezTo>
                    <a:pt x="64" y="67"/>
                    <a:pt x="80" y="54"/>
                    <a:pt x="80" y="37"/>
                  </a:cubicBezTo>
                  <a:cubicBezTo>
                    <a:pt x="79" y="19"/>
                    <a:pt x="62" y="2"/>
                    <a:pt x="40" y="0"/>
                  </a:cubicBezTo>
                  <a:cubicBezTo>
                    <a:pt x="38" y="0"/>
                    <a:pt x="37" y="0"/>
                    <a:pt x="3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01" name="Freeform 57"/>
            <p:cNvSpPr>
              <a:spLocks noChangeArrowheads="1"/>
            </p:cNvSpPr>
            <p:nvPr/>
          </p:nvSpPr>
          <p:spPr bwMode="auto">
            <a:xfrm>
              <a:off x="1806575" y="1287463"/>
              <a:ext cx="44450" cy="153988"/>
            </a:xfrm>
            <a:custGeom>
              <a:avLst/>
              <a:gdLst>
                <a:gd name="T0" fmla="*/ 54884638 w 12"/>
                <a:gd name="T1" fmla="*/ 0 h 41"/>
                <a:gd name="T2" fmla="*/ 27440467 w 12"/>
                <a:gd name="T3" fmla="*/ 70530260 h 41"/>
                <a:gd name="T4" fmla="*/ 41164404 w 12"/>
                <a:gd name="T5" fmla="*/ 84637063 h 41"/>
                <a:gd name="T6" fmla="*/ 0 w 12"/>
                <a:gd name="T7" fmla="*/ 493711819 h 41"/>
                <a:gd name="T8" fmla="*/ 82325104 w 12"/>
                <a:gd name="T9" fmla="*/ 578348882 h 41"/>
                <a:gd name="T10" fmla="*/ 164650208 w 12"/>
                <a:gd name="T11" fmla="*/ 507818622 h 41"/>
                <a:gd name="T12" fmla="*/ 123489508 w 12"/>
                <a:gd name="T13" fmla="*/ 84637063 h 41"/>
                <a:gd name="T14" fmla="*/ 137209742 w 12"/>
                <a:gd name="T15" fmla="*/ 70530260 h 41"/>
                <a:gd name="T16" fmla="*/ 109765571 w 12"/>
                <a:gd name="T17" fmla="*/ 0 h 41"/>
                <a:gd name="T18" fmla="*/ 54884638 w 12"/>
                <a:gd name="T19" fmla="*/ 0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41"/>
                <a:gd name="T32" fmla="*/ 12 w 12"/>
                <a:gd name="T33" fmla="*/ 41 h 4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41">
                  <a:moveTo>
                    <a:pt x="4" y="0"/>
                  </a:moveTo>
                  <a:cubicBezTo>
                    <a:pt x="2" y="2"/>
                    <a:pt x="2" y="5"/>
                    <a:pt x="2" y="5"/>
                  </a:cubicBezTo>
                  <a:cubicBezTo>
                    <a:pt x="2" y="5"/>
                    <a:pt x="3" y="5"/>
                    <a:pt x="3" y="6"/>
                  </a:cubicBezTo>
                  <a:cubicBezTo>
                    <a:pt x="0" y="35"/>
                    <a:pt x="0" y="35"/>
                    <a:pt x="0" y="35"/>
                  </a:cubicBezTo>
                  <a:cubicBezTo>
                    <a:pt x="6" y="41"/>
                    <a:pt x="6" y="41"/>
                    <a:pt x="6" y="41"/>
                  </a:cubicBezTo>
                  <a:cubicBezTo>
                    <a:pt x="12" y="36"/>
                    <a:pt x="12" y="36"/>
                    <a:pt x="12" y="36"/>
                  </a:cubicBezTo>
                  <a:cubicBezTo>
                    <a:pt x="9" y="6"/>
                    <a:pt x="9" y="6"/>
                    <a:pt x="9" y="6"/>
                  </a:cubicBezTo>
                  <a:cubicBezTo>
                    <a:pt x="10" y="6"/>
                    <a:pt x="10" y="5"/>
                    <a:pt x="10" y="5"/>
                  </a:cubicBezTo>
                  <a:cubicBezTo>
                    <a:pt x="10" y="2"/>
                    <a:pt x="8" y="0"/>
                    <a:pt x="8"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02" name="Freeform 58"/>
            <p:cNvSpPr>
              <a:spLocks noChangeArrowheads="1"/>
            </p:cNvSpPr>
            <p:nvPr/>
          </p:nvSpPr>
          <p:spPr bwMode="auto">
            <a:xfrm>
              <a:off x="1843088" y="1282700"/>
              <a:ext cx="60325" cy="38100"/>
            </a:xfrm>
            <a:custGeom>
              <a:avLst/>
              <a:gdLst>
                <a:gd name="T0" fmla="*/ 113723936 w 16"/>
                <a:gd name="T1" fmla="*/ 0 h 10"/>
                <a:gd name="T2" fmla="*/ 14214078 w 16"/>
                <a:gd name="T3" fmla="*/ 14516100 h 10"/>
                <a:gd name="T4" fmla="*/ 0 w 16"/>
                <a:gd name="T5" fmla="*/ 14516100 h 10"/>
                <a:gd name="T6" fmla="*/ 42646005 w 16"/>
                <a:gd name="T7" fmla="*/ 145161000 h 10"/>
                <a:gd name="T8" fmla="*/ 227444102 w 16"/>
                <a:gd name="T9" fmla="*/ 43548300 h 10"/>
                <a:gd name="T10" fmla="*/ 113723936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8" y="0"/>
                  </a:moveTo>
                  <a:cubicBezTo>
                    <a:pt x="8" y="0"/>
                    <a:pt x="6" y="1"/>
                    <a:pt x="1" y="1"/>
                  </a:cubicBezTo>
                  <a:cubicBezTo>
                    <a:pt x="1" y="1"/>
                    <a:pt x="1" y="1"/>
                    <a:pt x="0" y="1"/>
                  </a:cubicBezTo>
                  <a:cubicBezTo>
                    <a:pt x="0" y="1"/>
                    <a:pt x="4" y="5"/>
                    <a:pt x="3" y="10"/>
                  </a:cubicBezTo>
                  <a:cubicBezTo>
                    <a:pt x="16" y="3"/>
                    <a:pt x="16" y="3"/>
                    <a:pt x="16" y="3"/>
                  </a:cubicBezTo>
                  <a:cubicBezTo>
                    <a:pt x="16" y="3"/>
                    <a:pt x="11" y="1"/>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03" name="Freeform 59"/>
            <p:cNvSpPr>
              <a:spLocks noChangeArrowheads="1"/>
            </p:cNvSpPr>
            <p:nvPr/>
          </p:nvSpPr>
          <p:spPr bwMode="auto">
            <a:xfrm>
              <a:off x="1757363" y="1274763"/>
              <a:ext cx="60325" cy="41275"/>
            </a:xfrm>
            <a:custGeom>
              <a:avLst/>
              <a:gdLst>
                <a:gd name="T0" fmla="*/ 113723936 w 16"/>
                <a:gd name="T1" fmla="*/ 0 h 11"/>
                <a:gd name="T2" fmla="*/ 0 w 16"/>
                <a:gd name="T3" fmla="*/ 14078527 h 11"/>
                <a:gd name="T4" fmla="*/ 184798097 w 16"/>
                <a:gd name="T5" fmla="*/ 154875057 h 11"/>
                <a:gd name="T6" fmla="*/ 227444102 w 16"/>
                <a:gd name="T7" fmla="*/ 28160807 h 11"/>
                <a:gd name="T8" fmla="*/ 113723936 w 16"/>
                <a:gd name="T9" fmla="*/ 0 h 11"/>
                <a:gd name="T10" fmla="*/ 113723936 w 16"/>
                <a:gd name="T11" fmla="*/ 0 h 11"/>
                <a:gd name="T12" fmla="*/ 0 60000 65536"/>
                <a:gd name="T13" fmla="*/ 0 60000 65536"/>
                <a:gd name="T14" fmla="*/ 0 60000 65536"/>
                <a:gd name="T15" fmla="*/ 0 60000 65536"/>
                <a:gd name="T16" fmla="*/ 0 60000 65536"/>
                <a:gd name="T17" fmla="*/ 0 60000 65536"/>
                <a:gd name="T18" fmla="*/ 0 w 16"/>
                <a:gd name="T19" fmla="*/ 0 h 11"/>
                <a:gd name="T20" fmla="*/ 16 w 16"/>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6" h="11">
                  <a:moveTo>
                    <a:pt x="8" y="0"/>
                  </a:moveTo>
                  <a:cubicBezTo>
                    <a:pt x="4" y="0"/>
                    <a:pt x="0" y="1"/>
                    <a:pt x="0" y="1"/>
                  </a:cubicBezTo>
                  <a:cubicBezTo>
                    <a:pt x="13" y="11"/>
                    <a:pt x="13" y="11"/>
                    <a:pt x="13" y="11"/>
                  </a:cubicBezTo>
                  <a:cubicBezTo>
                    <a:pt x="12" y="5"/>
                    <a:pt x="16" y="2"/>
                    <a:pt x="16" y="2"/>
                  </a:cubicBezTo>
                  <a:cubicBezTo>
                    <a:pt x="10" y="1"/>
                    <a:pt x="8" y="0"/>
                    <a:pt x="8" y="0"/>
                  </a:cubicBezTo>
                  <a:cubicBezTo>
                    <a:pt x="8" y="0"/>
                    <a:pt x="8"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04" name="Freeform 60"/>
            <p:cNvSpPr>
              <a:spLocks noEditPoints="1" noChangeArrowheads="1"/>
            </p:cNvSpPr>
            <p:nvPr/>
          </p:nvSpPr>
          <p:spPr bwMode="auto">
            <a:xfrm>
              <a:off x="1622425" y="1282700"/>
              <a:ext cx="431800" cy="230188"/>
            </a:xfrm>
            <a:custGeom>
              <a:avLst/>
              <a:gdLst>
                <a:gd name="T0" fmla="*/ 479346812 w 115"/>
                <a:gd name="T1" fmla="*/ 0 h 61"/>
                <a:gd name="T2" fmla="*/ 479346812 w 115"/>
                <a:gd name="T3" fmla="*/ 0 h 61"/>
                <a:gd name="T4" fmla="*/ 479346812 w 115"/>
                <a:gd name="T5" fmla="*/ 0 h 61"/>
                <a:gd name="T6" fmla="*/ 479346812 w 115"/>
                <a:gd name="T7" fmla="*/ 0 h 61"/>
                <a:gd name="T8" fmla="*/ 479346812 w 115"/>
                <a:gd name="T9" fmla="*/ 0 h 61"/>
                <a:gd name="T10" fmla="*/ 0 w 115"/>
                <a:gd name="T11" fmla="*/ 299036853 h 61"/>
                <a:gd name="T12" fmla="*/ 352461443 w 115"/>
                <a:gd name="T13" fmla="*/ 768952448 h 61"/>
                <a:gd name="T14" fmla="*/ 1268853687 w 115"/>
                <a:gd name="T15" fmla="*/ 840152238 h 61"/>
                <a:gd name="T16" fmla="*/ 1621315130 w 115"/>
                <a:gd name="T17" fmla="*/ 868631399 h 61"/>
                <a:gd name="T18" fmla="*/ 1085575238 w 115"/>
                <a:gd name="T19" fmla="*/ 56958322 h 61"/>
                <a:gd name="T20" fmla="*/ 1198365153 w 115"/>
                <a:gd name="T21" fmla="*/ 455674127 h 61"/>
                <a:gd name="T22" fmla="*/ 1099674447 w 115"/>
                <a:gd name="T23" fmla="*/ 441436433 h 61"/>
                <a:gd name="T24" fmla="*/ 1127872864 w 115"/>
                <a:gd name="T25" fmla="*/ 583836013 h 61"/>
                <a:gd name="T26" fmla="*/ 845903710 w 115"/>
                <a:gd name="T27" fmla="*/ 655032029 h 61"/>
                <a:gd name="T28" fmla="*/ 1085575238 w 115"/>
                <a:gd name="T29" fmla="*/ 541115384 h 61"/>
                <a:gd name="T30" fmla="*/ 1071476030 w 115"/>
                <a:gd name="T31" fmla="*/ 398715805 h 61"/>
                <a:gd name="T32" fmla="*/ 1184265944 w 115"/>
                <a:gd name="T33" fmla="*/ 412957272 h 61"/>
                <a:gd name="T34" fmla="*/ 1085575238 w 115"/>
                <a:gd name="T35" fmla="*/ 56958322 h 61"/>
                <a:gd name="T36" fmla="*/ 1085575238 w 115"/>
                <a:gd name="T37" fmla="*/ 56958322 h 61"/>
                <a:gd name="T38" fmla="*/ 775411421 w 115"/>
                <a:gd name="T39" fmla="*/ 640794336 h 61"/>
                <a:gd name="T40" fmla="*/ 479346812 w 115"/>
                <a:gd name="T41" fmla="*/ 0 h 61"/>
                <a:gd name="T42" fmla="*/ 380656106 w 115"/>
                <a:gd name="T43" fmla="*/ 341757482 h 61"/>
                <a:gd name="T44" fmla="*/ 479346812 w 115"/>
                <a:gd name="T45" fmla="*/ 341757482 h 61"/>
                <a:gd name="T46" fmla="*/ 479346812 w 115"/>
                <a:gd name="T47" fmla="*/ 498394756 h 61"/>
                <a:gd name="T48" fmla="*/ 719018341 w 115"/>
                <a:gd name="T49" fmla="*/ 640794336 h 61"/>
                <a:gd name="T50" fmla="*/ 422949977 w 115"/>
                <a:gd name="T51" fmla="*/ 526873917 h 61"/>
                <a:gd name="T52" fmla="*/ 451148395 w 115"/>
                <a:gd name="T53" fmla="*/ 384474337 h 61"/>
                <a:gd name="T54" fmla="*/ 352461443 w 115"/>
                <a:gd name="T55" fmla="*/ 384474337 h 61"/>
                <a:gd name="T56" fmla="*/ 479346812 w 115"/>
                <a:gd name="T57" fmla="*/ 0 h 61"/>
                <a:gd name="T58" fmla="*/ 479346812 w 115"/>
                <a:gd name="T59" fmla="*/ 0 h 61"/>
                <a:gd name="T60" fmla="*/ 479346812 w 115"/>
                <a:gd name="T61" fmla="*/ 0 h 6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61"/>
                <a:gd name="T95" fmla="*/ 115 w 115"/>
                <a:gd name="T96" fmla="*/ 61 h 6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61">
                  <a:moveTo>
                    <a:pt x="34" y="0"/>
                  </a:moveTo>
                  <a:cubicBezTo>
                    <a:pt x="34" y="0"/>
                    <a:pt x="34" y="0"/>
                    <a:pt x="34" y="0"/>
                  </a:cubicBezTo>
                  <a:cubicBezTo>
                    <a:pt x="34" y="0"/>
                    <a:pt x="34" y="0"/>
                    <a:pt x="34" y="0"/>
                  </a:cubicBezTo>
                  <a:cubicBezTo>
                    <a:pt x="34" y="0"/>
                    <a:pt x="34" y="0"/>
                    <a:pt x="34" y="0"/>
                  </a:cubicBezTo>
                  <a:moveTo>
                    <a:pt x="34" y="0"/>
                  </a:moveTo>
                  <a:cubicBezTo>
                    <a:pt x="20" y="2"/>
                    <a:pt x="7" y="8"/>
                    <a:pt x="0" y="21"/>
                  </a:cubicBezTo>
                  <a:cubicBezTo>
                    <a:pt x="11" y="29"/>
                    <a:pt x="20" y="40"/>
                    <a:pt x="25" y="54"/>
                  </a:cubicBezTo>
                  <a:cubicBezTo>
                    <a:pt x="90" y="59"/>
                    <a:pt x="90" y="59"/>
                    <a:pt x="90" y="59"/>
                  </a:cubicBezTo>
                  <a:cubicBezTo>
                    <a:pt x="115" y="61"/>
                    <a:pt x="115" y="61"/>
                    <a:pt x="115" y="61"/>
                  </a:cubicBezTo>
                  <a:cubicBezTo>
                    <a:pt x="115" y="28"/>
                    <a:pt x="99" y="12"/>
                    <a:pt x="77" y="4"/>
                  </a:cubicBezTo>
                  <a:cubicBezTo>
                    <a:pt x="78" y="5"/>
                    <a:pt x="88" y="19"/>
                    <a:pt x="85" y="32"/>
                  </a:cubicBezTo>
                  <a:cubicBezTo>
                    <a:pt x="78" y="31"/>
                    <a:pt x="78" y="31"/>
                    <a:pt x="78" y="31"/>
                  </a:cubicBezTo>
                  <a:cubicBezTo>
                    <a:pt x="80" y="41"/>
                    <a:pt x="80" y="41"/>
                    <a:pt x="80" y="41"/>
                  </a:cubicBezTo>
                  <a:cubicBezTo>
                    <a:pt x="60" y="46"/>
                    <a:pt x="60" y="46"/>
                    <a:pt x="60" y="46"/>
                  </a:cubicBezTo>
                  <a:cubicBezTo>
                    <a:pt x="77" y="38"/>
                    <a:pt x="77" y="38"/>
                    <a:pt x="77" y="38"/>
                  </a:cubicBezTo>
                  <a:cubicBezTo>
                    <a:pt x="76" y="28"/>
                    <a:pt x="76" y="28"/>
                    <a:pt x="76" y="28"/>
                  </a:cubicBezTo>
                  <a:cubicBezTo>
                    <a:pt x="84" y="29"/>
                    <a:pt x="84" y="29"/>
                    <a:pt x="84" y="29"/>
                  </a:cubicBezTo>
                  <a:cubicBezTo>
                    <a:pt x="84" y="29"/>
                    <a:pt x="86" y="21"/>
                    <a:pt x="77" y="4"/>
                  </a:cubicBezTo>
                  <a:cubicBezTo>
                    <a:pt x="77" y="4"/>
                    <a:pt x="77" y="4"/>
                    <a:pt x="77" y="4"/>
                  </a:cubicBezTo>
                  <a:cubicBezTo>
                    <a:pt x="80" y="31"/>
                    <a:pt x="55" y="45"/>
                    <a:pt x="55" y="45"/>
                  </a:cubicBezTo>
                  <a:cubicBezTo>
                    <a:pt x="35" y="31"/>
                    <a:pt x="34" y="3"/>
                    <a:pt x="34" y="0"/>
                  </a:cubicBezTo>
                  <a:cubicBezTo>
                    <a:pt x="25" y="16"/>
                    <a:pt x="27" y="24"/>
                    <a:pt x="27" y="24"/>
                  </a:cubicBezTo>
                  <a:cubicBezTo>
                    <a:pt x="34" y="24"/>
                    <a:pt x="34" y="24"/>
                    <a:pt x="34" y="24"/>
                  </a:cubicBezTo>
                  <a:cubicBezTo>
                    <a:pt x="34" y="35"/>
                    <a:pt x="34" y="35"/>
                    <a:pt x="34" y="35"/>
                  </a:cubicBezTo>
                  <a:cubicBezTo>
                    <a:pt x="51" y="45"/>
                    <a:pt x="51" y="45"/>
                    <a:pt x="51" y="45"/>
                  </a:cubicBezTo>
                  <a:cubicBezTo>
                    <a:pt x="30" y="37"/>
                    <a:pt x="30" y="37"/>
                    <a:pt x="30" y="37"/>
                  </a:cubicBezTo>
                  <a:cubicBezTo>
                    <a:pt x="32" y="27"/>
                    <a:pt x="32" y="27"/>
                    <a:pt x="32" y="27"/>
                  </a:cubicBezTo>
                  <a:cubicBezTo>
                    <a:pt x="25" y="27"/>
                    <a:pt x="25" y="27"/>
                    <a:pt x="25" y="27"/>
                  </a:cubicBezTo>
                  <a:cubicBezTo>
                    <a:pt x="23" y="13"/>
                    <a:pt x="34" y="0"/>
                    <a:pt x="34" y="0"/>
                  </a:cubicBezTo>
                  <a:cubicBezTo>
                    <a:pt x="34" y="0"/>
                    <a:pt x="34" y="0"/>
                    <a:pt x="34" y="0"/>
                  </a:cubicBezTo>
                  <a:cubicBezTo>
                    <a:pt x="34" y="0"/>
                    <a:pt x="34" y="0"/>
                    <a:pt x="3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05" name="Freeform 61"/>
            <p:cNvSpPr>
              <a:spLocks noEditPoints="1" noChangeArrowheads="1"/>
            </p:cNvSpPr>
            <p:nvPr/>
          </p:nvSpPr>
          <p:spPr bwMode="auto">
            <a:xfrm>
              <a:off x="1708150" y="1042988"/>
              <a:ext cx="244475" cy="228600"/>
            </a:xfrm>
            <a:custGeom>
              <a:avLst/>
              <a:gdLst>
                <a:gd name="T0" fmla="*/ 495118292 w 65"/>
                <a:gd name="T1" fmla="*/ 744336590 h 61"/>
                <a:gd name="T2" fmla="*/ 466826893 w 65"/>
                <a:gd name="T3" fmla="*/ 744336590 h 61"/>
                <a:gd name="T4" fmla="*/ 169755918 w 65"/>
                <a:gd name="T5" fmla="*/ 519630285 h 61"/>
                <a:gd name="T6" fmla="*/ 749752169 w 65"/>
                <a:gd name="T7" fmla="*/ 561763889 h 61"/>
                <a:gd name="T8" fmla="*/ 495118292 w 65"/>
                <a:gd name="T9" fmla="*/ 744336590 h 61"/>
                <a:gd name="T10" fmla="*/ 579996251 w 65"/>
                <a:gd name="T11" fmla="*/ 435366826 h 61"/>
                <a:gd name="T12" fmla="*/ 565850552 w 65"/>
                <a:gd name="T13" fmla="*/ 435366826 h 61"/>
                <a:gd name="T14" fmla="*/ 495118292 w 65"/>
                <a:gd name="T15" fmla="*/ 365145403 h 61"/>
                <a:gd name="T16" fmla="*/ 565850552 w 65"/>
                <a:gd name="T17" fmla="*/ 308969764 h 61"/>
                <a:gd name="T18" fmla="*/ 565850552 w 65"/>
                <a:gd name="T19" fmla="*/ 308969764 h 61"/>
                <a:gd name="T20" fmla="*/ 636582811 w 65"/>
                <a:gd name="T21" fmla="*/ 379191187 h 61"/>
                <a:gd name="T22" fmla="*/ 579996251 w 65"/>
                <a:gd name="T23" fmla="*/ 435366826 h 61"/>
                <a:gd name="T24" fmla="*/ 367803235 w 65"/>
                <a:gd name="T25" fmla="*/ 421321043 h 61"/>
                <a:gd name="T26" fmla="*/ 353657535 w 65"/>
                <a:gd name="T27" fmla="*/ 421321043 h 61"/>
                <a:gd name="T28" fmla="*/ 282925276 w 65"/>
                <a:gd name="T29" fmla="*/ 337057584 h 61"/>
                <a:gd name="T30" fmla="*/ 353657535 w 65"/>
                <a:gd name="T31" fmla="*/ 280881944 h 61"/>
                <a:gd name="T32" fmla="*/ 353657535 w 65"/>
                <a:gd name="T33" fmla="*/ 280881944 h 61"/>
                <a:gd name="T34" fmla="*/ 438535494 w 65"/>
                <a:gd name="T35" fmla="*/ 351103367 h 61"/>
                <a:gd name="T36" fmla="*/ 367803235 w 65"/>
                <a:gd name="T37" fmla="*/ 421321043 h 61"/>
                <a:gd name="T38" fmla="*/ 410240333 w 65"/>
                <a:gd name="T39" fmla="*/ 0 h 61"/>
                <a:gd name="T40" fmla="*/ 0 w 65"/>
                <a:gd name="T41" fmla="*/ 379191187 h 61"/>
                <a:gd name="T42" fmla="*/ 466826893 w 65"/>
                <a:gd name="T43" fmla="*/ 856687869 h 61"/>
                <a:gd name="T44" fmla="*/ 509267753 w 65"/>
                <a:gd name="T45" fmla="*/ 856687869 h 61"/>
                <a:gd name="T46" fmla="*/ 919508087 w 65"/>
                <a:gd name="T47" fmla="*/ 477496682 h 61"/>
                <a:gd name="T48" fmla="*/ 466826893 w 65"/>
                <a:gd name="T49" fmla="*/ 0 h 61"/>
                <a:gd name="T50" fmla="*/ 410240333 w 65"/>
                <a:gd name="T51" fmla="*/ 0 h 6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5"/>
                <a:gd name="T79" fmla="*/ 0 h 61"/>
                <a:gd name="T80" fmla="*/ 65 w 65"/>
                <a:gd name="T81" fmla="*/ 61 h 6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5" h="61">
                  <a:moveTo>
                    <a:pt x="35" y="53"/>
                  </a:moveTo>
                  <a:cubicBezTo>
                    <a:pt x="34" y="53"/>
                    <a:pt x="34" y="53"/>
                    <a:pt x="33" y="53"/>
                  </a:cubicBezTo>
                  <a:cubicBezTo>
                    <a:pt x="23" y="52"/>
                    <a:pt x="15" y="45"/>
                    <a:pt x="12" y="37"/>
                  </a:cubicBezTo>
                  <a:cubicBezTo>
                    <a:pt x="53" y="40"/>
                    <a:pt x="53" y="40"/>
                    <a:pt x="53" y="40"/>
                  </a:cubicBezTo>
                  <a:cubicBezTo>
                    <a:pt x="51" y="48"/>
                    <a:pt x="44" y="53"/>
                    <a:pt x="35" y="53"/>
                  </a:cubicBezTo>
                  <a:moveTo>
                    <a:pt x="41" y="31"/>
                  </a:moveTo>
                  <a:cubicBezTo>
                    <a:pt x="41" y="31"/>
                    <a:pt x="40" y="31"/>
                    <a:pt x="40" y="31"/>
                  </a:cubicBezTo>
                  <a:cubicBezTo>
                    <a:pt x="37" y="31"/>
                    <a:pt x="35" y="29"/>
                    <a:pt x="35" y="26"/>
                  </a:cubicBezTo>
                  <a:cubicBezTo>
                    <a:pt x="35" y="24"/>
                    <a:pt x="37" y="22"/>
                    <a:pt x="40" y="22"/>
                  </a:cubicBezTo>
                  <a:cubicBezTo>
                    <a:pt x="40" y="22"/>
                    <a:pt x="40" y="22"/>
                    <a:pt x="40" y="22"/>
                  </a:cubicBezTo>
                  <a:cubicBezTo>
                    <a:pt x="43" y="22"/>
                    <a:pt x="45" y="24"/>
                    <a:pt x="45" y="27"/>
                  </a:cubicBezTo>
                  <a:cubicBezTo>
                    <a:pt x="45" y="29"/>
                    <a:pt x="43" y="31"/>
                    <a:pt x="41" y="31"/>
                  </a:cubicBezTo>
                  <a:moveTo>
                    <a:pt x="26" y="30"/>
                  </a:moveTo>
                  <a:cubicBezTo>
                    <a:pt x="26" y="30"/>
                    <a:pt x="26" y="30"/>
                    <a:pt x="25" y="30"/>
                  </a:cubicBezTo>
                  <a:cubicBezTo>
                    <a:pt x="23" y="29"/>
                    <a:pt x="20" y="27"/>
                    <a:pt x="20" y="24"/>
                  </a:cubicBezTo>
                  <a:cubicBezTo>
                    <a:pt x="20" y="22"/>
                    <a:pt x="22" y="20"/>
                    <a:pt x="25" y="20"/>
                  </a:cubicBezTo>
                  <a:cubicBezTo>
                    <a:pt x="25" y="20"/>
                    <a:pt x="25" y="20"/>
                    <a:pt x="25" y="20"/>
                  </a:cubicBezTo>
                  <a:cubicBezTo>
                    <a:pt x="28" y="21"/>
                    <a:pt x="31" y="23"/>
                    <a:pt x="31" y="25"/>
                  </a:cubicBezTo>
                  <a:cubicBezTo>
                    <a:pt x="31" y="28"/>
                    <a:pt x="29" y="30"/>
                    <a:pt x="26" y="30"/>
                  </a:cubicBezTo>
                  <a:moveTo>
                    <a:pt x="29" y="0"/>
                  </a:moveTo>
                  <a:cubicBezTo>
                    <a:pt x="13" y="0"/>
                    <a:pt x="0" y="11"/>
                    <a:pt x="0" y="27"/>
                  </a:cubicBezTo>
                  <a:cubicBezTo>
                    <a:pt x="0" y="44"/>
                    <a:pt x="14" y="59"/>
                    <a:pt x="33" y="61"/>
                  </a:cubicBezTo>
                  <a:cubicBezTo>
                    <a:pt x="34" y="61"/>
                    <a:pt x="35" y="61"/>
                    <a:pt x="36" y="61"/>
                  </a:cubicBezTo>
                  <a:cubicBezTo>
                    <a:pt x="52" y="61"/>
                    <a:pt x="65" y="49"/>
                    <a:pt x="65" y="34"/>
                  </a:cubicBezTo>
                  <a:cubicBezTo>
                    <a:pt x="65" y="17"/>
                    <a:pt x="51" y="2"/>
                    <a:pt x="33" y="0"/>
                  </a:cubicBezTo>
                  <a:cubicBezTo>
                    <a:pt x="32" y="0"/>
                    <a:pt x="30" y="0"/>
                    <a:pt x="2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06" name="Freeform 62"/>
            <p:cNvSpPr>
              <a:spLocks noChangeArrowheads="1"/>
            </p:cNvSpPr>
            <p:nvPr/>
          </p:nvSpPr>
          <p:spPr bwMode="auto">
            <a:xfrm>
              <a:off x="2049463" y="79375"/>
              <a:ext cx="12700" cy="49213"/>
            </a:xfrm>
            <a:custGeom>
              <a:avLst/>
              <a:gdLst>
                <a:gd name="T0" fmla="*/ 17919700 w 3"/>
                <a:gd name="T1" fmla="*/ 0 h 13"/>
                <a:gd name="T2" fmla="*/ 0 w 3"/>
                <a:gd name="T3" fmla="*/ 28660894 h 13"/>
                <a:gd name="T4" fmla="*/ 17919700 w 3"/>
                <a:gd name="T5" fmla="*/ 28660894 h 13"/>
                <a:gd name="T6" fmla="*/ 0 w 3"/>
                <a:gd name="T7" fmla="*/ 157640596 h 13"/>
                <a:gd name="T8" fmla="*/ 17919700 w 3"/>
                <a:gd name="T9" fmla="*/ 186301490 h 13"/>
                <a:gd name="T10" fmla="*/ 53763333 w 3"/>
                <a:gd name="T11" fmla="*/ 171969150 h 13"/>
                <a:gd name="T12" fmla="*/ 35843633 w 3"/>
                <a:gd name="T13" fmla="*/ 42993234 h 13"/>
                <a:gd name="T14" fmla="*/ 53763333 w 3"/>
                <a:gd name="T15" fmla="*/ 28660894 h 13"/>
                <a:gd name="T16" fmla="*/ 35843633 w 3"/>
                <a:gd name="T17" fmla="*/ 14332340 h 13"/>
                <a:gd name="T18" fmla="*/ 17919700 w 3"/>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13"/>
                <a:gd name="T32" fmla="*/ 3 w 3"/>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13">
                  <a:moveTo>
                    <a:pt x="1" y="0"/>
                  </a:moveTo>
                  <a:cubicBezTo>
                    <a:pt x="1" y="0"/>
                    <a:pt x="0" y="1"/>
                    <a:pt x="0" y="2"/>
                  </a:cubicBezTo>
                  <a:cubicBezTo>
                    <a:pt x="1" y="2"/>
                    <a:pt x="1" y="2"/>
                    <a:pt x="1" y="2"/>
                  </a:cubicBezTo>
                  <a:cubicBezTo>
                    <a:pt x="0" y="11"/>
                    <a:pt x="0" y="11"/>
                    <a:pt x="0" y="11"/>
                  </a:cubicBezTo>
                  <a:cubicBezTo>
                    <a:pt x="1" y="13"/>
                    <a:pt x="1" y="13"/>
                    <a:pt x="1" y="13"/>
                  </a:cubicBezTo>
                  <a:cubicBezTo>
                    <a:pt x="3" y="12"/>
                    <a:pt x="3" y="12"/>
                    <a:pt x="3" y="12"/>
                  </a:cubicBezTo>
                  <a:cubicBezTo>
                    <a:pt x="2" y="3"/>
                    <a:pt x="2" y="3"/>
                    <a:pt x="2" y="3"/>
                  </a:cubicBezTo>
                  <a:cubicBezTo>
                    <a:pt x="3" y="2"/>
                    <a:pt x="3" y="2"/>
                    <a:pt x="3" y="2"/>
                  </a:cubicBezTo>
                  <a:cubicBezTo>
                    <a:pt x="3" y="2"/>
                    <a:pt x="3" y="1"/>
                    <a:pt x="2" y="1"/>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07" name="Freeform 63"/>
            <p:cNvSpPr>
              <a:spLocks noChangeArrowheads="1"/>
            </p:cNvSpPr>
            <p:nvPr/>
          </p:nvSpPr>
          <p:spPr bwMode="auto">
            <a:xfrm>
              <a:off x="1982788" y="76200"/>
              <a:ext cx="142875" cy="85725"/>
            </a:xfrm>
            <a:custGeom>
              <a:avLst/>
              <a:gdLst>
                <a:gd name="T0" fmla="*/ 183774849 w 38"/>
                <a:gd name="T1" fmla="*/ 0 h 23"/>
                <a:gd name="T2" fmla="*/ 183774849 w 38"/>
                <a:gd name="T3" fmla="*/ 0 h 23"/>
                <a:gd name="T4" fmla="*/ 141367293 w 38"/>
                <a:gd name="T5" fmla="*/ 111133145 h 23"/>
                <a:gd name="T6" fmla="*/ 183774849 w 38"/>
                <a:gd name="T7" fmla="*/ 111133145 h 23"/>
                <a:gd name="T8" fmla="*/ 169637743 w 38"/>
                <a:gd name="T9" fmla="*/ 152810403 h 23"/>
                <a:gd name="T10" fmla="*/ 254460375 w 38"/>
                <a:gd name="T11" fmla="*/ 208378839 h 23"/>
                <a:gd name="T12" fmla="*/ 155504398 w 38"/>
                <a:gd name="T13" fmla="*/ 166701580 h 23"/>
                <a:gd name="T14" fmla="*/ 169637743 w 38"/>
                <a:gd name="T15" fmla="*/ 125028049 h 23"/>
                <a:gd name="T16" fmla="*/ 141367293 w 38"/>
                <a:gd name="T17" fmla="*/ 125028049 h 23"/>
                <a:gd name="T18" fmla="*/ 183774849 w 38"/>
                <a:gd name="T19" fmla="*/ 0 h 23"/>
                <a:gd name="T20" fmla="*/ 0 w 38"/>
                <a:gd name="T21" fmla="*/ 208378839 h 23"/>
                <a:gd name="T22" fmla="*/ 113093082 w 38"/>
                <a:gd name="T23" fmla="*/ 236161193 h 23"/>
                <a:gd name="T24" fmla="*/ 424098118 w 38"/>
                <a:gd name="T25" fmla="*/ 291729629 h 23"/>
                <a:gd name="T26" fmla="*/ 537191201 w 38"/>
                <a:gd name="T27" fmla="*/ 319511984 h 23"/>
                <a:gd name="T28" fmla="*/ 367553457 w 38"/>
                <a:gd name="T29" fmla="*/ 41677259 h 23"/>
                <a:gd name="T30" fmla="*/ 367553457 w 38"/>
                <a:gd name="T31" fmla="*/ 41677259 h 23"/>
                <a:gd name="T32" fmla="*/ 367553457 w 38"/>
                <a:gd name="T33" fmla="*/ 41677259 h 23"/>
                <a:gd name="T34" fmla="*/ 367553457 w 38"/>
                <a:gd name="T35" fmla="*/ 41677259 h 23"/>
                <a:gd name="T36" fmla="*/ 409961013 w 38"/>
                <a:gd name="T37" fmla="*/ 166701580 h 23"/>
                <a:gd name="T38" fmla="*/ 367553457 w 38"/>
                <a:gd name="T39" fmla="*/ 166701580 h 23"/>
                <a:gd name="T40" fmla="*/ 381686803 w 38"/>
                <a:gd name="T41" fmla="*/ 208378839 h 23"/>
                <a:gd name="T42" fmla="*/ 296867931 w 38"/>
                <a:gd name="T43" fmla="*/ 222270016 h 23"/>
                <a:gd name="T44" fmla="*/ 367553457 w 38"/>
                <a:gd name="T45" fmla="*/ 194483935 h 23"/>
                <a:gd name="T46" fmla="*/ 367553457 w 38"/>
                <a:gd name="T47" fmla="*/ 152810403 h 23"/>
                <a:gd name="T48" fmla="*/ 395823908 w 38"/>
                <a:gd name="T49" fmla="*/ 152810403 h 23"/>
                <a:gd name="T50" fmla="*/ 367553457 w 38"/>
                <a:gd name="T51" fmla="*/ 41677259 h 23"/>
                <a:gd name="T52" fmla="*/ 268597480 w 38"/>
                <a:gd name="T53" fmla="*/ 222270016 h 23"/>
                <a:gd name="T54" fmla="*/ 183774849 w 38"/>
                <a:gd name="T55" fmla="*/ 0 h 2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8"/>
                <a:gd name="T85" fmla="*/ 0 h 23"/>
                <a:gd name="T86" fmla="*/ 38 w 38"/>
                <a:gd name="T87" fmla="*/ 23 h 2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8" h="23">
                  <a:moveTo>
                    <a:pt x="13" y="0"/>
                  </a:moveTo>
                  <a:cubicBezTo>
                    <a:pt x="13" y="0"/>
                    <a:pt x="13" y="0"/>
                    <a:pt x="13" y="0"/>
                  </a:cubicBezTo>
                  <a:cubicBezTo>
                    <a:pt x="10" y="5"/>
                    <a:pt x="10" y="8"/>
                    <a:pt x="10" y="8"/>
                  </a:cubicBezTo>
                  <a:cubicBezTo>
                    <a:pt x="13" y="8"/>
                    <a:pt x="13" y="8"/>
                    <a:pt x="13" y="8"/>
                  </a:cubicBezTo>
                  <a:cubicBezTo>
                    <a:pt x="12" y="11"/>
                    <a:pt x="12" y="11"/>
                    <a:pt x="12" y="11"/>
                  </a:cubicBezTo>
                  <a:cubicBezTo>
                    <a:pt x="18" y="15"/>
                    <a:pt x="18" y="15"/>
                    <a:pt x="18" y="15"/>
                  </a:cubicBezTo>
                  <a:cubicBezTo>
                    <a:pt x="11" y="12"/>
                    <a:pt x="11" y="12"/>
                    <a:pt x="11" y="12"/>
                  </a:cubicBezTo>
                  <a:cubicBezTo>
                    <a:pt x="12" y="9"/>
                    <a:pt x="12" y="9"/>
                    <a:pt x="12" y="9"/>
                  </a:cubicBezTo>
                  <a:cubicBezTo>
                    <a:pt x="10" y="9"/>
                    <a:pt x="10" y="9"/>
                    <a:pt x="10" y="9"/>
                  </a:cubicBezTo>
                  <a:cubicBezTo>
                    <a:pt x="9" y="4"/>
                    <a:pt x="12" y="1"/>
                    <a:pt x="13" y="0"/>
                  </a:cubicBezTo>
                  <a:cubicBezTo>
                    <a:pt x="5" y="1"/>
                    <a:pt x="0" y="4"/>
                    <a:pt x="0" y="15"/>
                  </a:cubicBezTo>
                  <a:cubicBezTo>
                    <a:pt x="8" y="17"/>
                    <a:pt x="8" y="17"/>
                    <a:pt x="8" y="17"/>
                  </a:cubicBezTo>
                  <a:cubicBezTo>
                    <a:pt x="30" y="21"/>
                    <a:pt x="30" y="21"/>
                    <a:pt x="30" y="21"/>
                  </a:cubicBezTo>
                  <a:cubicBezTo>
                    <a:pt x="38" y="23"/>
                    <a:pt x="38" y="23"/>
                    <a:pt x="38" y="23"/>
                  </a:cubicBezTo>
                  <a:cubicBezTo>
                    <a:pt x="38" y="12"/>
                    <a:pt x="33" y="6"/>
                    <a:pt x="26" y="3"/>
                  </a:cubicBezTo>
                  <a:cubicBezTo>
                    <a:pt x="26" y="3"/>
                    <a:pt x="26" y="3"/>
                    <a:pt x="26" y="3"/>
                  </a:cubicBezTo>
                  <a:cubicBezTo>
                    <a:pt x="26" y="3"/>
                    <a:pt x="26" y="3"/>
                    <a:pt x="26" y="3"/>
                  </a:cubicBezTo>
                  <a:cubicBezTo>
                    <a:pt x="26" y="3"/>
                    <a:pt x="26" y="3"/>
                    <a:pt x="26" y="3"/>
                  </a:cubicBezTo>
                  <a:cubicBezTo>
                    <a:pt x="26" y="3"/>
                    <a:pt x="29" y="8"/>
                    <a:pt x="29" y="12"/>
                  </a:cubicBezTo>
                  <a:cubicBezTo>
                    <a:pt x="26" y="12"/>
                    <a:pt x="26" y="12"/>
                    <a:pt x="26" y="12"/>
                  </a:cubicBezTo>
                  <a:cubicBezTo>
                    <a:pt x="27" y="15"/>
                    <a:pt x="27" y="15"/>
                    <a:pt x="27" y="15"/>
                  </a:cubicBezTo>
                  <a:cubicBezTo>
                    <a:pt x="21" y="16"/>
                    <a:pt x="21" y="16"/>
                    <a:pt x="21" y="16"/>
                  </a:cubicBezTo>
                  <a:cubicBezTo>
                    <a:pt x="26" y="14"/>
                    <a:pt x="26" y="14"/>
                    <a:pt x="26" y="14"/>
                  </a:cubicBezTo>
                  <a:cubicBezTo>
                    <a:pt x="26" y="11"/>
                    <a:pt x="26" y="11"/>
                    <a:pt x="26" y="11"/>
                  </a:cubicBezTo>
                  <a:cubicBezTo>
                    <a:pt x="28" y="11"/>
                    <a:pt x="28" y="11"/>
                    <a:pt x="28" y="11"/>
                  </a:cubicBezTo>
                  <a:cubicBezTo>
                    <a:pt x="28" y="11"/>
                    <a:pt x="29" y="9"/>
                    <a:pt x="26" y="3"/>
                  </a:cubicBezTo>
                  <a:cubicBezTo>
                    <a:pt x="26" y="4"/>
                    <a:pt x="26" y="13"/>
                    <a:pt x="19" y="16"/>
                  </a:cubicBezTo>
                  <a:cubicBezTo>
                    <a:pt x="19" y="16"/>
                    <a:pt x="11" y="9"/>
                    <a:pt x="1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08" name="Freeform 64"/>
            <p:cNvSpPr>
              <a:spLocks noChangeArrowheads="1"/>
            </p:cNvSpPr>
            <p:nvPr/>
          </p:nvSpPr>
          <p:spPr bwMode="auto">
            <a:xfrm>
              <a:off x="2032000" y="76200"/>
              <a:ext cx="17463" cy="14288"/>
            </a:xfrm>
            <a:custGeom>
              <a:avLst/>
              <a:gdLst>
                <a:gd name="T0" fmla="*/ 24395811 w 5"/>
                <a:gd name="T1" fmla="*/ 0 h 4"/>
                <a:gd name="T2" fmla="*/ 0 w 5"/>
                <a:gd name="T3" fmla="*/ 0 h 4"/>
                <a:gd name="T4" fmla="*/ 48791622 w 5"/>
                <a:gd name="T5" fmla="*/ 51036736 h 4"/>
                <a:gd name="T6" fmla="*/ 60991274 w 5"/>
                <a:gd name="T7" fmla="*/ 12759184 h 4"/>
                <a:gd name="T8" fmla="*/ 36595463 w 5"/>
                <a:gd name="T9" fmla="*/ 0 h 4"/>
                <a:gd name="T10" fmla="*/ 24395811 w 5"/>
                <a:gd name="T11" fmla="*/ 0 h 4"/>
                <a:gd name="T12" fmla="*/ 0 60000 65536"/>
                <a:gd name="T13" fmla="*/ 0 60000 65536"/>
                <a:gd name="T14" fmla="*/ 0 60000 65536"/>
                <a:gd name="T15" fmla="*/ 0 60000 65536"/>
                <a:gd name="T16" fmla="*/ 0 60000 65536"/>
                <a:gd name="T17" fmla="*/ 0 60000 65536"/>
                <a:gd name="T18" fmla="*/ 0 w 5"/>
                <a:gd name="T19" fmla="*/ 0 h 4"/>
                <a:gd name="T20" fmla="*/ 5 w 5"/>
                <a:gd name="T21" fmla="*/ 4 h 4"/>
              </a:gdLst>
              <a:ahLst/>
              <a:cxnLst>
                <a:cxn ang="T12">
                  <a:pos x="T0" y="T1"/>
                </a:cxn>
                <a:cxn ang="T13">
                  <a:pos x="T2" y="T3"/>
                </a:cxn>
                <a:cxn ang="T14">
                  <a:pos x="T4" y="T5"/>
                </a:cxn>
                <a:cxn ang="T15">
                  <a:pos x="T6" y="T7"/>
                </a:cxn>
                <a:cxn ang="T16">
                  <a:pos x="T8" y="T9"/>
                </a:cxn>
                <a:cxn ang="T17">
                  <a:pos x="T10" y="T11"/>
                </a:cxn>
              </a:cxnLst>
              <a:rect l="T18" t="T19" r="T20" b="T21"/>
              <a:pathLst>
                <a:path w="5" h="4">
                  <a:moveTo>
                    <a:pt x="2" y="0"/>
                  </a:moveTo>
                  <a:cubicBezTo>
                    <a:pt x="1" y="0"/>
                    <a:pt x="0" y="0"/>
                    <a:pt x="0" y="0"/>
                  </a:cubicBezTo>
                  <a:cubicBezTo>
                    <a:pt x="4" y="4"/>
                    <a:pt x="4" y="4"/>
                    <a:pt x="4" y="4"/>
                  </a:cubicBezTo>
                  <a:cubicBezTo>
                    <a:pt x="4" y="2"/>
                    <a:pt x="5" y="1"/>
                    <a:pt x="5" y="1"/>
                  </a:cubicBezTo>
                  <a:cubicBezTo>
                    <a:pt x="3" y="1"/>
                    <a:pt x="3" y="0"/>
                    <a:pt x="3" y="0"/>
                  </a:cubicBezTo>
                  <a:cubicBezTo>
                    <a:pt x="3"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09" name="Freeform 65"/>
            <p:cNvSpPr>
              <a:spLocks noChangeArrowheads="1"/>
            </p:cNvSpPr>
            <p:nvPr/>
          </p:nvSpPr>
          <p:spPr bwMode="auto">
            <a:xfrm>
              <a:off x="2062163" y="79375"/>
              <a:ext cx="14288" cy="15875"/>
            </a:xfrm>
            <a:custGeom>
              <a:avLst/>
              <a:gdLst>
                <a:gd name="T0" fmla="*/ 0 w 4"/>
                <a:gd name="T1" fmla="*/ 0 h 4"/>
                <a:gd name="T2" fmla="*/ 0 w 4"/>
                <a:gd name="T3" fmla="*/ 63003906 h 4"/>
                <a:gd name="T4" fmla="*/ 51036736 w 4"/>
                <a:gd name="T5" fmla="*/ 31503938 h 4"/>
                <a:gd name="T6" fmla="*/ 25518368 w 4"/>
                <a:gd name="T7" fmla="*/ 15751969 h 4"/>
                <a:gd name="T8" fmla="*/ 12759184 w 4"/>
                <a:gd name="T9" fmla="*/ 15751969 h 4"/>
                <a:gd name="T10" fmla="*/ 0 w 4"/>
                <a:gd name="T11" fmla="*/ 0 h 4"/>
                <a:gd name="T12" fmla="*/ 0 60000 65536"/>
                <a:gd name="T13" fmla="*/ 0 60000 65536"/>
                <a:gd name="T14" fmla="*/ 0 60000 65536"/>
                <a:gd name="T15" fmla="*/ 0 60000 65536"/>
                <a:gd name="T16" fmla="*/ 0 60000 65536"/>
                <a:gd name="T17" fmla="*/ 0 60000 65536"/>
                <a:gd name="T18" fmla="*/ 0 w 4"/>
                <a:gd name="T19" fmla="*/ 0 h 4"/>
                <a:gd name="T20" fmla="*/ 4 w 4"/>
                <a:gd name="T21" fmla="*/ 4 h 4"/>
              </a:gdLst>
              <a:ahLst/>
              <a:cxnLst>
                <a:cxn ang="T12">
                  <a:pos x="T0" y="T1"/>
                </a:cxn>
                <a:cxn ang="T13">
                  <a:pos x="T2" y="T3"/>
                </a:cxn>
                <a:cxn ang="T14">
                  <a:pos x="T4" y="T5"/>
                </a:cxn>
                <a:cxn ang="T15">
                  <a:pos x="T6" y="T7"/>
                </a:cxn>
                <a:cxn ang="T16">
                  <a:pos x="T8" y="T9"/>
                </a:cxn>
                <a:cxn ang="T17">
                  <a:pos x="T10" y="T11"/>
                </a:cxn>
              </a:cxnLst>
              <a:rect l="T18" t="T19" r="T20" b="T21"/>
              <a:pathLst>
                <a:path w="4" h="4">
                  <a:moveTo>
                    <a:pt x="0" y="0"/>
                  </a:moveTo>
                  <a:cubicBezTo>
                    <a:pt x="0" y="0"/>
                    <a:pt x="1" y="2"/>
                    <a:pt x="0" y="4"/>
                  </a:cubicBezTo>
                  <a:cubicBezTo>
                    <a:pt x="4" y="2"/>
                    <a:pt x="4" y="2"/>
                    <a:pt x="4" y="2"/>
                  </a:cubicBezTo>
                  <a:cubicBezTo>
                    <a:pt x="4" y="2"/>
                    <a:pt x="3" y="1"/>
                    <a:pt x="2" y="1"/>
                  </a:cubicBezTo>
                  <a:cubicBezTo>
                    <a:pt x="2" y="1"/>
                    <a:pt x="2" y="1"/>
                    <a:pt x="1" y="1"/>
                  </a:cubicBezTo>
                  <a:cubicBezTo>
                    <a:pt x="1" y="1"/>
                    <a:pt x="0" y="1"/>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10" name="Freeform 66"/>
            <p:cNvSpPr>
              <a:spLocks noEditPoints="1" noChangeArrowheads="1"/>
            </p:cNvSpPr>
            <p:nvPr/>
          </p:nvSpPr>
          <p:spPr bwMode="auto">
            <a:xfrm>
              <a:off x="2016125" y="0"/>
              <a:ext cx="74613" cy="76200"/>
            </a:xfrm>
            <a:custGeom>
              <a:avLst/>
              <a:gdLst>
                <a:gd name="T0" fmla="*/ 153094684 w 20"/>
                <a:gd name="T1" fmla="*/ 261289800 h 20"/>
                <a:gd name="T2" fmla="*/ 139179360 w 20"/>
                <a:gd name="T3" fmla="*/ 261289800 h 20"/>
                <a:gd name="T4" fmla="*/ 69587814 w 20"/>
                <a:gd name="T5" fmla="*/ 174193200 h 20"/>
                <a:gd name="T6" fmla="*/ 222682499 w 20"/>
                <a:gd name="T7" fmla="*/ 217741500 h 20"/>
                <a:gd name="T8" fmla="*/ 153094684 w 20"/>
                <a:gd name="T9" fmla="*/ 261289800 h 20"/>
                <a:gd name="T10" fmla="*/ 180929064 w 20"/>
                <a:gd name="T11" fmla="*/ 174193200 h 20"/>
                <a:gd name="T12" fmla="*/ 167013739 w 20"/>
                <a:gd name="T13" fmla="*/ 174193200 h 20"/>
                <a:gd name="T14" fmla="*/ 153094684 w 20"/>
                <a:gd name="T15" fmla="*/ 145161000 h 20"/>
                <a:gd name="T16" fmla="*/ 167013739 w 20"/>
                <a:gd name="T17" fmla="*/ 130644900 h 20"/>
                <a:gd name="T18" fmla="*/ 167013739 w 20"/>
                <a:gd name="T19" fmla="*/ 130644900 h 20"/>
                <a:gd name="T20" fmla="*/ 194848119 w 20"/>
                <a:gd name="T21" fmla="*/ 159677100 h 20"/>
                <a:gd name="T22" fmla="*/ 180929064 w 20"/>
                <a:gd name="T23" fmla="*/ 174193200 h 20"/>
                <a:gd name="T24" fmla="*/ 125260304 w 20"/>
                <a:gd name="T25" fmla="*/ 159677100 h 20"/>
                <a:gd name="T26" fmla="*/ 111341249 w 20"/>
                <a:gd name="T27" fmla="*/ 159677100 h 20"/>
                <a:gd name="T28" fmla="*/ 97425925 w 20"/>
                <a:gd name="T29" fmla="*/ 130644900 h 20"/>
                <a:gd name="T30" fmla="*/ 111341249 w 20"/>
                <a:gd name="T31" fmla="*/ 116128800 h 20"/>
                <a:gd name="T32" fmla="*/ 111341249 w 20"/>
                <a:gd name="T33" fmla="*/ 116128800 h 20"/>
                <a:gd name="T34" fmla="*/ 139179360 w 20"/>
                <a:gd name="T35" fmla="*/ 145161000 h 20"/>
                <a:gd name="T36" fmla="*/ 125260304 w 20"/>
                <a:gd name="T37" fmla="*/ 159677100 h 20"/>
                <a:gd name="T38" fmla="*/ 111341249 w 20"/>
                <a:gd name="T39" fmla="*/ 0 h 20"/>
                <a:gd name="T40" fmla="*/ 0 w 20"/>
                <a:gd name="T41" fmla="*/ 116128800 h 20"/>
                <a:gd name="T42" fmla="*/ 139179360 w 20"/>
                <a:gd name="T43" fmla="*/ 290322000 h 20"/>
                <a:gd name="T44" fmla="*/ 167013739 w 20"/>
                <a:gd name="T45" fmla="*/ 290322000 h 20"/>
                <a:gd name="T46" fmla="*/ 278354988 w 20"/>
                <a:gd name="T47" fmla="*/ 174193200 h 20"/>
                <a:gd name="T48" fmla="*/ 139179360 w 20"/>
                <a:gd name="T49" fmla="*/ 14516100 h 20"/>
                <a:gd name="T50" fmla="*/ 111341249 w 20"/>
                <a:gd name="T51" fmla="*/ 0 h 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0"/>
                <a:gd name="T79" fmla="*/ 0 h 20"/>
                <a:gd name="T80" fmla="*/ 20 w 20"/>
                <a:gd name="T81" fmla="*/ 20 h 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0" h="20">
                  <a:moveTo>
                    <a:pt x="11" y="18"/>
                  </a:moveTo>
                  <a:cubicBezTo>
                    <a:pt x="11" y="18"/>
                    <a:pt x="11" y="18"/>
                    <a:pt x="10" y="18"/>
                  </a:cubicBezTo>
                  <a:cubicBezTo>
                    <a:pt x="8" y="17"/>
                    <a:pt x="5" y="15"/>
                    <a:pt x="5" y="12"/>
                  </a:cubicBezTo>
                  <a:cubicBezTo>
                    <a:pt x="16" y="15"/>
                    <a:pt x="16" y="15"/>
                    <a:pt x="16" y="15"/>
                  </a:cubicBezTo>
                  <a:cubicBezTo>
                    <a:pt x="15" y="17"/>
                    <a:pt x="14" y="18"/>
                    <a:pt x="11" y="18"/>
                  </a:cubicBezTo>
                  <a:moveTo>
                    <a:pt x="13" y="12"/>
                  </a:moveTo>
                  <a:cubicBezTo>
                    <a:pt x="12" y="12"/>
                    <a:pt x="12" y="12"/>
                    <a:pt x="12" y="12"/>
                  </a:cubicBezTo>
                  <a:cubicBezTo>
                    <a:pt x="12" y="12"/>
                    <a:pt x="11" y="11"/>
                    <a:pt x="11" y="10"/>
                  </a:cubicBezTo>
                  <a:cubicBezTo>
                    <a:pt x="11" y="10"/>
                    <a:pt x="11" y="9"/>
                    <a:pt x="12" y="9"/>
                  </a:cubicBezTo>
                  <a:cubicBezTo>
                    <a:pt x="12" y="9"/>
                    <a:pt x="12" y="9"/>
                    <a:pt x="12" y="9"/>
                  </a:cubicBezTo>
                  <a:cubicBezTo>
                    <a:pt x="13" y="9"/>
                    <a:pt x="14" y="10"/>
                    <a:pt x="14" y="11"/>
                  </a:cubicBezTo>
                  <a:cubicBezTo>
                    <a:pt x="14" y="11"/>
                    <a:pt x="13" y="12"/>
                    <a:pt x="13" y="12"/>
                  </a:cubicBezTo>
                  <a:moveTo>
                    <a:pt x="9" y="11"/>
                  </a:moveTo>
                  <a:cubicBezTo>
                    <a:pt x="8" y="11"/>
                    <a:pt x="8" y="11"/>
                    <a:pt x="8" y="11"/>
                  </a:cubicBezTo>
                  <a:cubicBezTo>
                    <a:pt x="8" y="11"/>
                    <a:pt x="7" y="10"/>
                    <a:pt x="7" y="9"/>
                  </a:cubicBezTo>
                  <a:cubicBezTo>
                    <a:pt x="7" y="9"/>
                    <a:pt x="7" y="8"/>
                    <a:pt x="8" y="8"/>
                  </a:cubicBezTo>
                  <a:cubicBezTo>
                    <a:pt x="8" y="8"/>
                    <a:pt x="8" y="8"/>
                    <a:pt x="8" y="8"/>
                  </a:cubicBezTo>
                  <a:cubicBezTo>
                    <a:pt x="9" y="9"/>
                    <a:pt x="10" y="9"/>
                    <a:pt x="10" y="10"/>
                  </a:cubicBezTo>
                  <a:cubicBezTo>
                    <a:pt x="10" y="11"/>
                    <a:pt x="9" y="11"/>
                    <a:pt x="9" y="11"/>
                  </a:cubicBezTo>
                  <a:moveTo>
                    <a:pt x="8" y="0"/>
                  </a:moveTo>
                  <a:cubicBezTo>
                    <a:pt x="3" y="0"/>
                    <a:pt x="0" y="4"/>
                    <a:pt x="0" y="8"/>
                  </a:cubicBezTo>
                  <a:cubicBezTo>
                    <a:pt x="0" y="14"/>
                    <a:pt x="5" y="19"/>
                    <a:pt x="10" y="20"/>
                  </a:cubicBezTo>
                  <a:cubicBezTo>
                    <a:pt x="11" y="20"/>
                    <a:pt x="12" y="20"/>
                    <a:pt x="12" y="20"/>
                  </a:cubicBezTo>
                  <a:cubicBezTo>
                    <a:pt x="17" y="20"/>
                    <a:pt x="20" y="17"/>
                    <a:pt x="20" y="12"/>
                  </a:cubicBezTo>
                  <a:cubicBezTo>
                    <a:pt x="20" y="7"/>
                    <a:pt x="16" y="2"/>
                    <a:pt x="10" y="1"/>
                  </a:cubicBezTo>
                  <a:cubicBezTo>
                    <a:pt x="10" y="1"/>
                    <a:pt x="9"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11" name="Freeform 67"/>
            <p:cNvSpPr>
              <a:spLocks noChangeArrowheads="1"/>
            </p:cNvSpPr>
            <p:nvPr/>
          </p:nvSpPr>
          <p:spPr bwMode="auto">
            <a:xfrm>
              <a:off x="1798638" y="173038"/>
              <a:ext cx="14288" cy="65088"/>
            </a:xfrm>
            <a:custGeom>
              <a:avLst/>
              <a:gdLst>
                <a:gd name="T0" fmla="*/ 12759184 w 4"/>
                <a:gd name="T1" fmla="*/ 0 h 17"/>
                <a:gd name="T2" fmla="*/ 0 w 4"/>
                <a:gd name="T3" fmla="*/ 29316401 h 17"/>
                <a:gd name="T4" fmla="*/ 12759184 w 4"/>
                <a:gd name="T5" fmla="*/ 29316401 h 17"/>
                <a:gd name="T6" fmla="*/ 0 w 4"/>
                <a:gd name="T7" fmla="*/ 205226293 h 17"/>
                <a:gd name="T8" fmla="*/ 25518368 w 4"/>
                <a:gd name="T9" fmla="*/ 249202808 h 17"/>
                <a:gd name="T10" fmla="*/ 51036736 w 4"/>
                <a:gd name="T11" fmla="*/ 219886408 h 17"/>
                <a:gd name="T12" fmla="*/ 38277552 w 4"/>
                <a:gd name="T13" fmla="*/ 43976516 h 17"/>
                <a:gd name="T14" fmla="*/ 51036736 w 4"/>
                <a:gd name="T15" fmla="*/ 29316401 h 17"/>
                <a:gd name="T16" fmla="*/ 38277552 w 4"/>
                <a:gd name="T17" fmla="*/ 0 h 17"/>
                <a:gd name="T18" fmla="*/ 12759184 w 4"/>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17"/>
                <a:gd name="T32" fmla="*/ 4 w 4"/>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17">
                  <a:moveTo>
                    <a:pt x="1" y="0"/>
                  </a:moveTo>
                  <a:cubicBezTo>
                    <a:pt x="1" y="0"/>
                    <a:pt x="0" y="0"/>
                    <a:pt x="0" y="2"/>
                  </a:cubicBezTo>
                  <a:cubicBezTo>
                    <a:pt x="1" y="2"/>
                    <a:pt x="1" y="2"/>
                    <a:pt x="1" y="2"/>
                  </a:cubicBezTo>
                  <a:cubicBezTo>
                    <a:pt x="0" y="14"/>
                    <a:pt x="0" y="14"/>
                    <a:pt x="0" y="14"/>
                  </a:cubicBezTo>
                  <a:cubicBezTo>
                    <a:pt x="2" y="17"/>
                    <a:pt x="2" y="17"/>
                    <a:pt x="2" y="17"/>
                  </a:cubicBezTo>
                  <a:cubicBezTo>
                    <a:pt x="4" y="15"/>
                    <a:pt x="4" y="15"/>
                    <a:pt x="4" y="15"/>
                  </a:cubicBezTo>
                  <a:cubicBezTo>
                    <a:pt x="3" y="3"/>
                    <a:pt x="3" y="3"/>
                    <a:pt x="3" y="3"/>
                  </a:cubicBezTo>
                  <a:cubicBezTo>
                    <a:pt x="4" y="2"/>
                    <a:pt x="4" y="2"/>
                    <a:pt x="4" y="2"/>
                  </a:cubicBezTo>
                  <a:cubicBezTo>
                    <a:pt x="4" y="2"/>
                    <a:pt x="4" y="1"/>
                    <a:pt x="3"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12" name="Freeform 68"/>
            <p:cNvSpPr>
              <a:spLocks noChangeArrowheads="1"/>
            </p:cNvSpPr>
            <p:nvPr/>
          </p:nvSpPr>
          <p:spPr bwMode="auto">
            <a:xfrm>
              <a:off x="1711325" y="169863"/>
              <a:ext cx="188913" cy="104775"/>
            </a:xfrm>
            <a:custGeom>
              <a:avLst/>
              <a:gdLst>
                <a:gd name="T0" fmla="*/ 228403374 w 50"/>
                <a:gd name="T1" fmla="*/ 0 h 28"/>
                <a:gd name="T2" fmla="*/ 228403374 w 50"/>
                <a:gd name="T3" fmla="*/ 0 h 28"/>
                <a:gd name="T4" fmla="*/ 185576796 w 50"/>
                <a:gd name="T5" fmla="*/ 126021873 h 28"/>
                <a:gd name="T6" fmla="*/ 228403374 w 50"/>
                <a:gd name="T7" fmla="*/ 140024304 h 28"/>
                <a:gd name="T8" fmla="*/ 228403374 w 50"/>
                <a:gd name="T9" fmla="*/ 196034025 h 28"/>
                <a:gd name="T10" fmla="*/ 328330794 w 50"/>
                <a:gd name="T11" fmla="*/ 266042435 h 28"/>
                <a:gd name="T12" fmla="*/ 214129107 w 50"/>
                <a:gd name="T13" fmla="*/ 210032713 h 28"/>
                <a:gd name="T14" fmla="*/ 214129107 w 50"/>
                <a:gd name="T15" fmla="*/ 154026734 h 28"/>
                <a:gd name="T16" fmla="*/ 171302530 w 50"/>
                <a:gd name="T17" fmla="*/ 140024304 h 28"/>
                <a:gd name="T18" fmla="*/ 228403374 w 50"/>
                <a:gd name="T19" fmla="*/ 0 h 28"/>
                <a:gd name="T20" fmla="*/ 0 w 50"/>
                <a:gd name="T21" fmla="*/ 266042435 h 28"/>
                <a:gd name="T22" fmla="*/ 142753998 w 50"/>
                <a:gd name="T23" fmla="*/ 294047296 h 28"/>
                <a:gd name="T24" fmla="*/ 556734168 w 50"/>
                <a:gd name="T25" fmla="*/ 364059447 h 28"/>
                <a:gd name="T26" fmla="*/ 713762431 w 50"/>
                <a:gd name="T27" fmla="*/ 392064308 h 28"/>
                <a:gd name="T28" fmla="*/ 471084792 w 50"/>
                <a:gd name="T29" fmla="*/ 42007291 h 28"/>
                <a:gd name="T30" fmla="*/ 471084792 w 50"/>
                <a:gd name="T31" fmla="*/ 42007291 h 28"/>
                <a:gd name="T32" fmla="*/ 471084792 w 50"/>
                <a:gd name="T33" fmla="*/ 42007291 h 28"/>
                <a:gd name="T34" fmla="*/ 471084792 w 50"/>
                <a:gd name="T35" fmla="*/ 42007291 h 28"/>
                <a:gd name="T36" fmla="*/ 528185635 w 50"/>
                <a:gd name="T37" fmla="*/ 210032713 h 28"/>
                <a:gd name="T38" fmla="*/ 485359058 w 50"/>
                <a:gd name="T39" fmla="*/ 196034025 h 28"/>
                <a:gd name="T40" fmla="*/ 499633324 w 50"/>
                <a:gd name="T41" fmla="*/ 252040004 h 28"/>
                <a:gd name="T42" fmla="*/ 385431637 w 50"/>
                <a:gd name="T43" fmla="*/ 266042435 h 28"/>
                <a:gd name="T44" fmla="*/ 485359058 w 50"/>
                <a:gd name="T45" fmla="*/ 238037574 h 28"/>
                <a:gd name="T46" fmla="*/ 471084792 w 50"/>
                <a:gd name="T47" fmla="*/ 182031595 h 28"/>
                <a:gd name="T48" fmla="*/ 513907590 w 50"/>
                <a:gd name="T49" fmla="*/ 182031595 h 28"/>
                <a:gd name="T50" fmla="*/ 471084792 w 50"/>
                <a:gd name="T51" fmla="*/ 42007291 h 28"/>
                <a:gd name="T52" fmla="*/ 356883105 w 50"/>
                <a:gd name="T53" fmla="*/ 266042435 h 28"/>
                <a:gd name="T54" fmla="*/ 228403374 w 50"/>
                <a:gd name="T55" fmla="*/ 0 h 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8"/>
                <a:gd name="T86" fmla="*/ 50 w 50"/>
                <a:gd name="T87" fmla="*/ 28 h 2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8">
                  <a:moveTo>
                    <a:pt x="16" y="0"/>
                  </a:moveTo>
                  <a:cubicBezTo>
                    <a:pt x="16" y="0"/>
                    <a:pt x="16" y="0"/>
                    <a:pt x="16" y="0"/>
                  </a:cubicBezTo>
                  <a:cubicBezTo>
                    <a:pt x="12" y="6"/>
                    <a:pt x="13" y="9"/>
                    <a:pt x="13" y="9"/>
                  </a:cubicBezTo>
                  <a:cubicBezTo>
                    <a:pt x="16" y="10"/>
                    <a:pt x="16" y="10"/>
                    <a:pt x="16" y="10"/>
                  </a:cubicBezTo>
                  <a:cubicBezTo>
                    <a:pt x="16" y="14"/>
                    <a:pt x="16" y="14"/>
                    <a:pt x="16" y="14"/>
                  </a:cubicBezTo>
                  <a:cubicBezTo>
                    <a:pt x="23" y="19"/>
                    <a:pt x="23" y="19"/>
                    <a:pt x="23" y="19"/>
                  </a:cubicBezTo>
                  <a:cubicBezTo>
                    <a:pt x="15" y="15"/>
                    <a:pt x="15" y="15"/>
                    <a:pt x="15" y="15"/>
                  </a:cubicBezTo>
                  <a:cubicBezTo>
                    <a:pt x="15" y="11"/>
                    <a:pt x="15" y="11"/>
                    <a:pt x="15" y="11"/>
                  </a:cubicBezTo>
                  <a:cubicBezTo>
                    <a:pt x="12" y="10"/>
                    <a:pt x="12" y="10"/>
                    <a:pt x="12" y="10"/>
                  </a:cubicBezTo>
                  <a:cubicBezTo>
                    <a:pt x="11" y="5"/>
                    <a:pt x="16" y="0"/>
                    <a:pt x="16" y="0"/>
                  </a:cubicBezTo>
                  <a:cubicBezTo>
                    <a:pt x="7" y="0"/>
                    <a:pt x="0" y="5"/>
                    <a:pt x="0" y="19"/>
                  </a:cubicBezTo>
                  <a:cubicBezTo>
                    <a:pt x="10" y="21"/>
                    <a:pt x="10" y="21"/>
                    <a:pt x="10" y="21"/>
                  </a:cubicBezTo>
                  <a:cubicBezTo>
                    <a:pt x="39" y="26"/>
                    <a:pt x="39" y="26"/>
                    <a:pt x="39" y="26"/>
                  </a:cubicBezTo>
                  <a:cubicBezTo>
                    <a:pt x="50" y="28"/>
                    <a:pt x="50" y="28"/>
                    <a:pt x="50" y="28"/>
                  </a:cubicBezTo>
                  <a:cubicBezTo>
                    <a:pt x="50" y="14"/>
                    <a:pt x="43" y="7"/>
                    <a:pt x="33" y="3"/>
                  </a:cubicBezTo>
                  <a:cubicBezTo>
                    <a:pt x="33" y="3"/>
                    <a:pt x="33" y="3"/>
                    <a:pt x="33" y="3"/>
                  </a:cubicBezTo>
                  <a:cubicBezTo>
                    <a:pt x="33" y="3"/>
                    <a:pt x="33" y="3"/>
                    <a:pt x="33" y="3"/>
                  </a:cubicBezTo>
                  <a:cubicBezTo>
                    <a:pt x="33" y="3"/>
                    <a:pt x="33" y="3"/>
                    <a:pt x="33" y="3"/>
                  </a:cubicBezTo>
                  <a:cubicBezTo>
                    <a:pt x="33" y="3"/>
                    <a:pt x="38" y="9"/>
                    <a:pt x="37" y="15"/>
                  </a:cubicBezTo>
                  <a:cubicBezTo>
                    <a:pt x="34" y="14"/>
                    <a:pt x="34" y="14"/>
                    <a:pt x="34" y="14"/>
                  </a:cubicBezTo>
                  <a:cubicBezTo>
                    <a:pt x="35" y="18"/>
                    <a:pt x="35" y="18"/>
                    <a:pt x="35" y="18"/>
                  </a:cubicBezTo>
                  <a:cubicBezTo>
                    <a:pt x="27" y="19"/>
                    <a:pt x="27" y="19"/>
                    <a:pt x="27" y="19"/>
                  </a:cubicBezTo>
                  <a:cubicBezTo>
                    <a:pt x="34" y="17"/>
                    <a:pt x="34" y="17"/>
                    <a:pt x="34" y="17"/>
                  </a:cubicBezTo>
                  <a:cubicBezTo>
                    <a:pt x="33" y="13"/>
                    <a:pt x="33" y="13"/>
                    <a:pt x="33" y="13"/>
                  </a:cubicBezTo>
                  <a:cubicBezTo>
                    <a:pt x="36" y="13"/>
                    <a:pt x="36" y="13"/>
                    <a:pt x="36" y="13"/>
                  </a:cubicBezTo>
                  <a:cubicBezTo>
                    <a:pt x="36" y="13"/>
                    <a:pt x="37" y="10"/>
                    <a:pt x="33" y="3"/>
                  </a:cubicBezTo>
                  <a:cubicBezTo>
                    <a:pt x="34" y="4"/>
                    <a:pt x="33" y="15"/>
                    <a:pt x="25" y="19"/>
                  </a:cubicBezTo>
                  <a:cubicBezTo>
                    <a:pt x="25" y="19"/>
                    <a:pt x="15" y="11"/>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13" name="Freeform 69"/>
            <p:cNvSpPr>
              <a:spLocks noChangeArrowheads="1"/>
            </p:cNvSpPr>
            <p:nvPr/>
          </p:nvSpPr>
          <p:spPr bwMode="auto">
            <a:xfrm>
              <a:off x="1776413" y="166688"/>
              <a:ext cx="22225" cy="17463"/>
            </a:xfrm>
            <a:custGeom>
              <a:avLst/>
              <a:gdLst>
                <a:gd name="T0" fmla="*/ 41164404 w 6"/>
                <a:gd name="T1" fmla="*/ 0 h 5"/>
                <a:gd name="T2" fmla="*/ 0 w 6"/>
                <a:gd name="T3" fmla="*/ 12199652 h 5"/>
                <a:gd name="T4" fmla="*/ 68604871 w 6"/>
                <a:gd name="T5" fmla="*/ 60991274 h 5"/>
                <a:gd name="T6" fmla="*/ 82325104 w 6"/>
                <a:gd name="T7" fmla="*/ 12199652 h 5"/>
                <a:gd name="T8" fmla="*/ 41164404 w 6"/>
                <a:gd name="T9" fmla="*/ 0 h 5"/>
                <a:gd name="T10" fmla="*/ 41164404 w 6"/>
                <a:gd name="T11" fmla="*/ 0 h 5"/>
                <a:gd name="T12" fmla="*/ 0 60000 65536"/>
                <a:gd name="T13" fmla="*/ 0 60000 65536"/>
                <a:gd name="T14" fmla="*/ 0 60000 65536"/>
                <a:gd name="T15" fmla="*/ 0 60000 65536"/>
                <a:gd name="T16" fmla="*/ 0 60000 65536"/>
                <a:gd name="T17" fmla="*/ 0 60000 65536"/>
                <a:gd name="T18" fmla="*/ 0 w 6"/>
                <a:gd name="T19" fmla="*/ 0 h 5"/>
                <a:gd name="T20" fmla="*/ 6 w 6"/>
                <a:gd name="T21" fmla="*/ 5 h 5"/>
              </a:gdLst>
              <a:ahLst/>
              <a:cxnLst>
                <a:cxn ang="T12">
                  <a:pos x="T0" y="T1"/>
                </a:cxn>
                <a:cxn ang="T13">
                  <a:pos x="T2" y="T3"/>
                </a:cxn>
                <a:cxn ang="T14">
                  <a:pos x="T4" y="T5"/>
                </a:cxn>
                <a:cxn ang="T15">
                  <a:pos x="T6" y="T7"/>
                </a:cxn>
                <a:cxn ang="T16">
                  <a:pos x="T8" y="T9"/>
                </a:cxn>
                <a:cxn ang="T17">
                  <a:pos x="T10" y="T11"/>
                </a:cxn>
              </a:cxnLst>
              <a:rect l="T18" t="T19" r="T20" b="T21"/>
              <a:pathLst>
                <a:path w="6" h="5">
                  <a:moveTo>
                    <a:pt x="3" y="0"/>
                  </a:moveTo>
                  <a:cubicBezTo>
                    <a:pt x="1" y="0"/>
                    <a:pt x="0" y="1"/>
                    <a:pt x="0" y="1"/>
                  </a:cubicBezTo>
                  <a:cubicBezTo>
                    <a:pt x="5" y="5"/>
                    <a:pt x="5" y="5"/>
                    <a:pt x="5" y="5"/>
                  </a:cubicBezTo>
                  <a:cubicBezTo>
                    <a:pt x="5" y="3"/>
                    <a:pt x="6" y="1"/>
                    <a:pt x="6" y="1"/>
                  </a:cubicBezTo>
                  <a:cubicBezTo>
                    <a:pt x="4" y="1"/>
                    <a:pt x="3"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14" name="Freeform 70"/>
            <p:cNvSpPr>
              <a:spLocks noChangeArrowheads="1"/>
            </p:cNvSpPr>
            <p:nvPr/>
          </p:nvSpPr>
          <p:spPr bwMode="auto">
            <a:xfrm>
              <a:off x="1812925" y="173038"/>
              <a:ext cx="22225" cy="15875"/>
            </a:xfrm>
            <a:custGeom>
              <a:avLst/>
              <a:gdLst>
                <a:gd name="T0" fmla="*/ 0 w 6"/>
                <a:gd name="T1" fmla="*/ 0 h 4"/>
                <a:gd name="T2" fmla="*/ 13720233 w 6"/>
                <a:gd name="T3" fmla="*/ 63003906 h 4"/>
                <a:gd name="T4" fmla="*/ 82325104 w 6"/>
                <a:gd name="T5" fmla="*/ 31503938 h 4"/>
                <a:gd name="T6" fmla="*/ 41164404 w 6"/>
                <a:gd name="T7" fmla="*/ 0 h 4"/>
                <a:gd name="T8" fmla="*/ 13720233 w 6"/>
                <a:gd name="T9" fmla="*/ 0 h 4"/>
                <a:gd name="T10" fmla="*/ 0 w 6"/>
                <a:gd name="T11" fmla="*/ 0 h 4"/>
                <a:gd name="T12" fmla="*/ 0 60000 65536"/>
                <a:gd name="T13" fmla="*/ 0 60000 65536"/>
                <a:gd name="T14" fmla="*/ 0 60000 65536"/>
                <a:gd name="T15" fmla="*/ 0 60000 65536"/>
                <a:gd name="T16" fmla="*/ 0 60000 65536"/>
                <a:gd name="T17" fmla="*/ 0 60000 65536"/>
                <a:gd name="T18" fmla="*/ 0 w 6"/>
                <a:gd name="T19" fmla="*/ 0 h 4"/>
                <a:gd name="T20" fmla="*/ 6 w 6"/>
                <a:gd name="T21" fmla="*/ 4 h 4"/>
              </a:gdLst>
              <a:ahLst/>
              <a:cxnLst>
                <a:cxn ang="T12">
                  <a:pos x="T0" y="T1"/>
                </a:cxn>
                <a:cxn ang="T13">
                  <a:pos x="T2" y="T3"/>
                </a:cxn>
                <a:cxn ang="T14">
                  <a:pos x="T4" y="T5"/>
                </a:cxn>
                <a:cxn ang="T15">
                  <a:pos x="T6" y="T7"/>
                </a:cxn>
                <a:cxn ang="T16">
                  <a:pos x="T8" y="T9"/>
                </a:cxn>
                <a:cxn ang="T17">
                  <a:pos x="T10" y="T11"/>
                </a:cxn>
              </a:cxnLst>
              <a:rect l="T18" t="T19" r="T20" b="T21"/>
              <a:pathLst>
                <a:path w="6" h="4">
                  <a:moveTo>
                    <a:pt x="0" y="0"/>
                  </a:moveTo>
                  <a:cubicBezTo>
                    <a:pt x="0" y="0"/>
                    <a:pt x="1" y="2"/>
                    <a:pt x="1" y="4"/>
                  </a:cubicBezTo>
                  <a:cubicBezTo>
                    <a:pt x="6" y="2"/>
                    <a:pt x="6" y="2"/>
                    <a:pt x="6" y="2"/>
                  </a:cubicBezTo>
                  <a:cubicBezTo>
                    <a:pt x="6" y="2"/>
                    <a:pt x="4" y="0"/>
                    <a:pt x="3" y="0"/>
                  </a:cubicBezTo>
                  <a:cubicBezTo>
                    <a:pt x="3" y="0"/>
                    <a:pt x="2" y="0"/>
                    <a:pt x="1" y="0"/>
                  </a:cubicBezTo>
                  <a:cubicBezTo>
                    <a:pt x="1"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15" name="Freeform 71"/>
            <p:cNvSpPr>
              <a:spLocks noEditPoints="1" noChangeArrowheads="1"/>
            </p:cNvSpPr>
            <p:nvPr/>
          </p:nvSpPr>
          <p:spPr bwMode="auto">
            <a:xfrm>
              <a:off x="1752600" y="71438"/>
              <a:ext cx="101600" cy="95250"/>
            </a:xfrm>
            <a:custGeom>
              <a:avLst/>
              <a:gdLst>
                <a:gd name="T0" fmla="*/ 212396681 w 27"/>
                <a:gd name="T1" fmla="*/ 319354200 h 25"/>
                <a:gd name="T2" fmla="*/ 198236652 w 27"/>
                <a:gd name="T3" fmla="*/ 319354200 h 25"/>
                <a:gd name="T4" fmla="*/ 99120207 w 27"/>
                <a:gd name="T5" fmla="*/ 217741500 h 25"/>
                <a:gd name="T6" fmla="*/ 297356859 w 27"/>
                <a:gd name="T7" fmla="*/ 261289800 h 25"/>
                <a:gd name="T8" fmla="*/ 212396681 w 27"/>
                <a:gd name="T9" fmla="*/ 319354200 h 25"/>
                <a:gd name="T10" fmla="*/ 240716741 w 27"/>
                <a:gd name="T11" fmla="*/ 217741500 h 25"/>
                <a:gd name="T12" fmla="*/ 226556711 w 27"/>
                <a:gd name="T13" fmla="*/ 217741500 h 25"/>
                <a:gd name="T14" fmla="*/ 212396681 w 27"/>
                <a:gd name="T15" fmla="*/ 188709300 h 25"/>
                <a:gd name="T16" fmla="*/ 226556711 w 27"/>
                <a:gd name="T17" fmla="*/ 159677100 h 25"/>
                <a:gd name="T18" fmla="*/ 226556711 w 27"/>
                <a:gd name="T19" fmla="*/ 159677100 h 25"/>
                <a:gd name="T20" fmla="*/ 254876770 w 27"/>
                <a:gd name="T21" fmla="*/ 188709300 h 25"/>
                <a:gd name="T22" fmla="*/ 240716741 w 27"/>
                <a:gd name="T23" fmla="*/ 217741500 h 25"/>
                <a:gd name="T24" fmla="*/ 169920356 w 27"/>
                <a:gd name="T25" fmla="*/ 203225400 h 25"/>
                <a:gd name="T26" fmla="*/ 155760326 w 27"/>
                <a:gd name="T27" fmla="*/ 203225400 h 25"/>
                <a:gd name="T28" fmla="*/ 127440267 w 27"/>
                <a:gd name="T29" fmla="*/ 174193200 h 25"/>
                <a:gd name="T30" fmla="*/ 155760326 w 27"/>
                <a:gd name="T31" fmla="*/ 145161000 h 25"/>
                <a:gd name="T32" fmla="*/ 155760326 w 27"/>
                <a:gd name="T33" fmla="*/ 145161000 h 25"/>
                <a:gd name="T34" fmla="*/ 184080385 w 27"/>
                <a:gd name="T35" fmla="*/ 174193200 h 25"/>
                <a:gd name="T36" fmla="*/ 169920356 w 27"/>
                <a:gd name="T37" fmla="*/ 203225400 h 25"/>
                <a:gd name="T38" fmla="*/ 155760326 w 27"/>
                <a:gd name="T39" fmla="*/ 0 h 25"/>
                <a:gd name="T40" fmla="*/ 0 w 27"/>
                <a:gd name="T41" fmla="*/ 145161000 h 25"/>
                <a:gd name="T42" fmla="*/ 198236652 w 27"/>
                <a:gd name="T43" fmla="*/ 362902500 h 25"/>
                <a:gd name="T44" fmla="*/ 240716741 w 27"/>
                <a:gd name="T45" fmla="*/ 362902500 h 25"/>
                <a:gd name="T46" fmla="*/ 382317037 w 27"/>
                <a:gd name="T47" fmla="*/ 217741500 h 25"/>
                <a:gd name="T48" fmla="*/ 198236652 w 27"/>
                <a:gd name="T49" fmla="*/ 0 h 25"/>
                <a:gd name="T50" fmla="*/ 155760326 w 27"/>
                <a:gd name="T51" fmla="*/ 0 h 2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
                <a:gd name="T79" fmla="*/ 0 h 25"/>
                <a:gd name="T80" fmla="*/ 27 w 27"/>
                <a:gd name="T81" fmla="*/ 25 h 2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 h="25">
                  <a:moveTo>
                    <a:pt x="15" y="22"/>
                  </a:moveTo>
                  <a:cubicBezTo>
                    <a:pt x="15" y="22"/>
                    <a:pt x="14" y="22"/>
                    <a:pt x="14" y="22"/>
                  </a:cubicBezTo>
                  <a:cubicBezTo>
                    <a:pt x="10" y="21"/>
                    <a:pt x="7" y="19"/>
                    <a:pt x="7" y="15"/>
                  </a:cubicBezTo>
                  <a:cubicBezTo>
                    <a:pt x="21" y="18"/>
                    <a:pt x="21" y="18"/>
                    <a:pt x="21" y="18"/>
                  </a:cubicBezTo>
                  <a:cubicBezTo>
                    <a:pt x="20" y="21"/>
                    <a:pt x="18" y="22"/>
                    <a:pt x="15" y="22"/>
                  </a:cubicBezTo>
                  <a:moveTo>
                    <a:pt x="17" y="15"/>
                  </a:moveTo>
                  <a:cubicBezTo>
                    <a:pt x="17" y="15"/>
                    <a:pt x="17" y="15"/>
                    <a:pt x="16" y="15"/>
                  </a:cubicBezTo>
                  <a:cubicBezTo>
                    <a:pt x="15" y="14"/>
                    <a:pt x="15" y="13"/>
                    <a:pt x="15" y="13"/>
                  </a:cubicBezTo>
                  <a:cubicBezTo>
                    <a:pt x="15" y="12"/>
                    <a:pt x="15" y="11"/>
                    <a:pt x="16" y="11"/>
                  </a:cubicBezTo>
                  <a:cubicBezTo>
                    <a:pt x="16" y="11"/>
                    <a:pt x="16" y="11"/>
                    <a:pt x="16" y="11"/>
                  </a:cubicBezTo>
                  <a:cubicBezTo>
                    <a:pt x="17" y="11"/>
                    <a:pt x="18" y="12"/>
                    <a:pt x="18" y="13"/>
                  </a:cubicBezTo>
                  <a:cubicBezTo>
                    <a:pt x="18" y="14"/>
                    <a:pt x="18" y="15"/>
                    <a:pt x="17" y="15"/>
                  </a:cubicBezTo>
                  <a:moveTo>
                    <a:pt x="12" y="14"/>
                  </a:moveTo>
                  <a:cubicBezTo>
                    <a:pt x="11" y="14"/>
                    <a:pt x="11" y="14"/>
                    <a:pt x="11" y="14"/>
                  </a:cubicBezTo>
                  <a:cubicBezTo>
                    <a:pt x="10" y="13"/>
                    <a:pt x="9" y="12"/>
                    <a:pt x="9" y="12"/>
                  </a:cubicBezTo>
                  <a:cubicBezTo>
                    <a:pt x="9" y="11"/>
                    <a:pt x="10" y="10"/>
                    <a:pt x="11" y="10"/>
                  </a:cubicBezTo>
                  <a:cubicBezTo>
                    <a:pt x="11" y="10"/>
                    <a:pt x="11" y="10"/>
                    <a:pt x="11" y="10"/>
                  </a:cubicBezTo>
                  <a:cubicBezTo>
                    <a:pt x="12" y="10"/>
                    <a:pt x="13" y="11"/>
                    <a:pt x="13" y="12"/>
                  </a:cubicBezTo>
                  <a:cubicBezTo>
                    <a:pt x="13" y="13"/>
                    <a:pt x="12" y="14"/>
                    <a:pt x="12" y="14"/>
                  </a:cubicBezTo>
                  <a:moveTo>
                    <a:pt x="11" y="0"/>
                  </a:moveTo>
                  <a:cubicBezTo>
                    <a:pt x="5" y="0"/>
                    <a:pt x="0" y="4"/>
                    <a:pt x="0" y="10"/>
                  </a:cubicBezTo>
                  <a:cubicBezTo>
                    <a:pt x="0" y="17"/>
                    <a:pt x="6" y="24"/>
                    <a:pt x="14" y="25"/>
                  </a:cubicBezTo>
                  <a:cubicBezTo>
                    <a:pt x="15" y="25"/>
                    <a:pt x="16" y="25"/>
                    <a:pt x="17" y="25"/>
                  </a:cubicBezTo>
                  <a:cubicBezTo>
                    <a:pt x="23" y="25"/>
                    <a:pt x="27" y="21"/>
                    <a:pt x="27" y="15"/>
                  </a:cubicBezTo>
                  <a:cubicBezTo>
                    <a:pt x="27" y="8"/>
                    <a:pt x="21" y="2"/>
                    <a:pt x="14" y="0"/>
                  </a:cubicBezTo>
                  <a:cubicBezTo>
                    <a:pt x="13" y="0"/>
                    <a:pt x="12" y="0"/>
                    <a:pt x="1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16" name="Freeform 72"/>
            <p:cNvSpPr>
              <a:spLocks noChangeArrowheads="1"/>
            </p:cNvSpPr>
            <p:nvPr/>
          </p:nvSpPr>
          <p:spPr bwMode="auto">
            <a:xfrm>
              <a:off x="2287588" y="263525"/>
              <a:ext cx="14288" cy="60325"/>
            </a:xfrm>
            <a:custGeom>
              <a:avLst/>
              <a:gdLst>
                <a:gd name="T0" fmla="*/ 12759184 w 4"/>
                <a:gd name="T1" fmla="*/ 0 h 16"/>
                <a:gd name="T2" fmla="*/ 12759184 w 4"/>
                <a:gd name="T3" fmla="*/ 28431927 h 16"/>
                <a:gd name="T4" fmla="*/ 12759184 w 4"/>
                <a:gd name="T5" fmla="*/ 28431927 h 16"/>
                <a:gd name="T6" fmla="*/ 0 w 4"/>
                <a:gd name="T7" fmla="*/ 199012175 h 16"/>
                <a:gd name="T8" fmla="*/ 25518368 w 4"/>
                <a:gd name="T9" fmla="*/ 227444102 h 16"/>
                <a:gd name="T10" fmla="*/ 51036736 w 4"/>
                <a:gd name="T11" fmla="*/ 213230023 h 16"/>
                <a:gd name="T12" fmla="*/ 38277552 w 4"/>
                <a:gd name="T13" fmla="*/ 42646005 h 16"/>
                <a:gd name="T14" fmla="*/ 38277552 w 4"/>
                <a:gd name="T15" fmla="*/ 28431927 h 16"/>
                <a:gd name="T16" fmla="*/ 38277552 w 4"/>
                <a:gd name="T17" fmla="*/ 0 h 16"/>
                <a:gd name="T18" fmla="*/ 12759184 w 4"/>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16"/>
                <a:gd name="T32" fmla="*/ 4 w 4"/>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16">
                  <a:moveTo>
                    <a:pt x="1" y="0"/>
                  </a:moveTo>
                  <a:cubicBezTo>
                    <a:pt x="1" y="0"/>
                    <a:pt x="1" y="1"/>
                    <a:pt x="1" y="2"/>
                  </a:cubicBezTo>
                  <a:cubicBezTo>
                    <a:pt x="1" y="2"/>
                    <a:pt x="1" y="2"/>
                    <a:pt x="1" y="2"/>
                  </a:cubicBezTo>
                  <a:cubicBezTo>
                    <a:pt x="0" y="14"/>
                    <a:pt x="0" y="14"/>
                    <a:pt x="0" y="14"/>
                  </a:cubicBezTo>
                  <a:cubicBezTo>
                    <a:pt x="2" y="16"/>
                    <a:pt x="2" y="16"/>
                    <a:pt x="2" y="16"/>
                  </a:cubicBezTo>
                  <a:cubicBezTo>
                    <a:pt x="4" y="15"/>
                    <a:pt x="4" y="15"/>
                    <a:pt x="4" y="15"/>
                  </a:cubicBezTo>
                  <a:cubicBezTo>
                    <a:pt x="3" y="3"/>
                    <a:pt x="3" y="3"/>
                    <a:pt x="3" y="3"/>
                  </a:cubicBezTo>
                  <a:cubicBezTo>
                    <a:pt x="3" y="2"/>
                    <a:pt x="3" y="2"/>
                    <a:pt x="3" y="2"/>
                  </a:cubicBezTo>
                  <a:cubicBezTo>
                    <a:pt x="3" y="2"/>
                    <a:pt x="3" y="1"/>
                    <a:pt x="3"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17" name="Freeform 73"/>
            <p:cNvSpPr>
              <a:spLocks noChangeArrowheads="1"/>
            </p:cNvSpPr>
            <p:nvPr/>
          </p:nvSpPr>
          <p:spPr bwMode="auto">
            <a:xfrm>
              <a:off x="2208213" y="260350"/>
              <a:ext cx="168275" cy="101600"/>
            </a:xfrm>
            <a:custGeom>
              <a:avLst/>
              <a:gdLst>
                <a:gd name="T0" fmla="*/ 209752918 w 45"/>
                <a:gd name="T1" fmla="*/ 0 h 27"/>
                <a:gd name="T2" fmla="*/ 209752918 w 45"/>
                <a:gd name="T3" fmla="*/ 0 h 27"/>
                <a:gd name="T4" fmla="*/ 167800091 w 45"/>
                <a:gd name="T5" fmla="*/ 127440267 h 27"/>
                <a:gd name="T6" fmla="*/ 209752918 w 45"/>
                <a:gd name="T7" fmla="*/ 127440267 h 27"/>
                <a:gd name="T8" fmla="*/ 209752918 w 45"/>
                <a:gd name="T9" fmla="*/ 198236652 h 27"/>
                <a:gd name="T10" fmla="*/ 293651093 w 45"/>
                <a:gd name="T11" fmla="*/ 254876770 h 27"/>
                <a:gd name="T12" fmla="*/ 181785613 w 45"/>
                <a:gd name="T13" fmla="*/ 198236652 h 27"/>
                <a:gd name="T14" fmla="*/ 195767396 w 45"/>
                <a:gd name="T15" fmla="*/ 141600296 h 27"/>
                <a:gd name="T16" fmla="*/ 153818308 w 45"/>
                <a:gd name="T17" fmla="*/ 141600296 h 27"/>
                <a:gd name="T18" fmla="*/ 209752918 w 45"/>
                <a:gd name="T19" fmla="*/ 0 h 27"/>
                <a:gd name="T20" fmla="*/ 0 w 45"/>
                <a:gd name="T21" fmla="*/ 269036800 h 27"/>
                <a:gd name="T22" fmla="*/ 125851003 w 45"/>
                <a:gd name="T23" fmla="*/ 283196830 h 27"/>
                <a:gd name="T24" fmla="*/ 503404011 w 45"/>
                <a:gd name="T25" fmla="*/ 353996978 h 27"/>
                <a:gd name="T26" fmla="*/ 629255014 w 45"/>
                <a:gd name="T27" fmla="*/ 382317037 h 27"/>
                <a:gd name="T28" fmla="*/ 433487618 w 45"/>
                <a:gd name="T29" fmla="*/ 42480089 h 27"/>
                <a:gd name="T30" fmla="*/ 433487618 w 45"/>
                <a:gd name="T31" fmla="*/ 42480089 h 27"/>
                <a:gd name="T32" fmla="*/ 433487618 w 45"/>
                <a:gd name="T33" fmla="*/ 42480089 h 27"/>
                <a:gd name="T34" fmla="*/ 433487618 w 45"/>
                <a:gd name="T35" fmla="*/ 42480089 h 27"/>
                <a:gd name="T36" fmla="*/ 475436706 w 45"/>
                <a:gd name="T37" fmla="*/ 198236652 h 27"/>
                <a:gd name="T38" fmla="*/ 433487618 w 45"/>
                <a:gd name="T39" fmla="*/ 198236652 h 27"/>
                <a:gd name="T40" fmla="*/ 447469401 w 45"/>
                <a:gd name="T41" fmla="*/ 254876770 h 27"/>
                <a:gd name="T42" fmla="*/ 335603921 w 45"/>
                <a:gd name="T43" fmla="*/ 269036800 h 27"/>
                <a:gd name="T44" fmla="*/ 433487618 w 45"/>
                <a:gd name="T45" fmla="*/ 240716741 h 27"/>
                <a:gd name="T46" fmla="*/ 433487618 w 45"/>
                <a:gd name="T47" fmla="*/ 169920356 h 27"/>
                <a:gd name="T48" fmla="*/ 461454923 w 45"/>
                <a:gd name="T49" fmla="*/ 184080385 h 27"/>
                <a:gd name="T50" fmla="*/ 433487618 w 45"/>
                <a:gd name="T51" fmla="*/ 42480089 h 27"/>
                <a:gd name="T52" fmla="*/ 321618398 w 45"/>
                <a:gd name="T53" fmla="*/ 254876770 h 27"/>
                <a:gd name="T54" fmla="*/ 209752918 w 45"/>
                <a:gd name="T55" fmla="*/ 0 h 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5"/>
                <a:gd name="T85" fmla="*/ 0 h 27"/>
                <a:gd name="T86" fmla="*/ 45 w 45"/>
                <a:gd name="T87" fmla="*/ 27 h 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5" h="27">
                  <a:moveTo>
                    <a:pt x="15" y="0"/>
                  </a:moveTo>
                  <a:cubicBezTo>
                    <a:pt x="15" y="0"/>
                    <a:pt x="15" y="0"/>
                    <a:pt x="15" y="0"/>
                  </a:cubicBezTo>
                  <a:cubicBezTo>
                    <a:pt x="11" y="6"/>
                    <a:pt x="12" y="9"/>
                    <a:pt x="12" y="9"/>
                  </a:cubicBezTo>
                  <a:cubicBezTo>
                    <a:pt x="15" y="9"/>
                    <a:pt x="15" y="9"/>
                    <a:pt x="15" y="9"/>
                  </a:cubicBezTo>
                  <a:cubicBezTo>
                    <a:pt x="15" y="14"/>
                    <a:pt x="15" y="14"/>
                    <a:pt x="15" y="14"/>
                  </a:cubicBezTo>
                  <a:cubicBezTo>
                    <a:pt x="21" y="18"/>
                    <a:pt x="21" y="18"/>
                    <a:pt x="21" y="18"/>
                  </a:cubicBezTo>
                  <a:cubicBezTo>
                    <a:pt x="13" y="14"/>
                    <a:pt x="13" y="14"/>
                    <a:pt x="13" y="14"/>
                  </a:cubicBezTo>
                  <a:cubicBezTo>
                    <a:pt x="14" y="10"/>
                    <a:pt x="14" y="10"/>
                    <a:pt x="14" y="10"/>
                  </a:cubicBezTo>
                  <a:cubicBezTo>
                    <a:pt x="11" y="10"/>
                    <a:pt x="11" y="10"/>
                    <a:pt x="11" y="10"/>
                  </a:cubicBezTo>
                  <a:cubicBezTo>
                    <a:pt x="11" y="5"/>
                    <a:pt x="14" y="0"/>
                    <a:pt x="15" y="0"/>
                  </a:cubicBezTo>
                  <a:cubicBezTo>
                    <a:pt x="6" y="1"/>
                    <a:pt x="0" y="5"/>
                    <a:pt x="0" y="19"/>
                  </a:cubicBezTo>
                  <a:cubicBezTo>
                    <a:pt x="9" y="20"/>
                    <a:pt x="9" y="20"/>
                    <a:pt x="9" y="20"/>
                  </a:cubicBezTo>
                  <a:cubicBezTo>
                    <a:pt x="36" y="25"/>
                    <a:pt x="36" y="25"/>
                    <a:pt x="36" y="25"/>
                  </a:cubicBezTo>
                  <a:cubicBezTo>
                    <a:pt x="45" y="27"/>
                    <a:pt x="45" y="27"/>
                    <a:pt x="45" y="27"/>
                  </a:cubicBezTo>
                  <a:cubicBezTo>
                    <a:pt x="45" y="14"/>
                    <a:pt x="39" y="7"/>
                    <a:pt x="31" y="3"/>
                  </a:cubicBezTo>
                  <a:cubicBezTo>
                    <a:pt x="31" y="3"/>
                    <a:pt x="31" y="3"/>
                    <a:pt x="31" y="3"/>
                  </a:cubicBezTo>
                  <a:cubicBezTo>
                    <a:pt x="31" y="3"/>
                    <a:pt x="31" y="3"/>
                    <a:pt x="31" y="3"/>
                  </a:cubicBezTo>
                  <a:cubicBezTo>
                    <a:pt x="31" y="3"/>
                    <a:pt x="31" y="3"/>
                    <a:pt x="31" y="3"/>
                  </a:cubicBezTo>
                  <a:cubicBezTo>
                    <a:pt x="31" y="3"/>
                    <a:pt x="35" y="9"/>
                    <a:pt x="34" y="14"/>
                  </a:cubicBezTo>
                  <a:cubicBezTo>
                    <a:pt x="31" y="14"/>
                    <a:pt x="31" y="14"/>
                    <a:pt x="31" y="14"/>
                  </a:cubicBezTo>
                  <a:cubicBezTo>
                    <a:pt x="32" y="18"/>
                    <a:pt x="32" y="18"/>
                    <a:pt x="32" y="18"/>
                  </a:cubicBezTo>
                  <a:cubicBezTo>
                    <a:pt x="24" y="19"/>
                    <a:pt x="24" y="19"/>
                    <a:pt x="24" y="19"/>
                  </a:cubicBezTo>
                  <a:cubicBezTo>
                    <a:pt x="31" y="17"/>
                    <a:pt x="31" y="17"/>
                    <a:pt x="31" y="17"/>
                  </a:cubicBezTo>
                  <a:cubicBezTo>
                    <a:pt x="31" y="12"/>
                    <a:pt x="31" y="12"/>
                    <a:pt x="31" y="12"/>
                  </a:cubicBezTo>
                  <a:cubicBezTo>
                    <a:pt x="33" y="13"/>
                    <a:pt x="33" y="13"/>
                    <a:pt x="33" y="13"/>
                  </a:cubicBezTo>
                  <a:cubicBezTo>
                    <a:pt x="33" y="13"/>
                    <a:pt x="34" y="10"/>
                    <a:pt x="31" y="3"/>
                  </a:cubicBezTo>
                  <a:cubicBezTo>
                    <a:pt x="31" y="4"/>
                    <a:pt x="30" y="15"/>
                    <a:pt x="23" y="18"/>
                  </a:cubicBezTo>
                  <a:cubicBezTo>
                    <a:pt x="23" y="18"/>
                    <a:pt x="13" y="10"/>
                    <a:pt x="1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18" name="Freeform 74"/>
            <p:cNvSpPr>
              <a:spLocks noChangeArrowheads="1"/>
            </p:cNvSpPr>
            <p:nvPr/>
          </p:nvSpPr>
          <p:spPr bwMode="auto">
            <a:xfrm>
              <a:off x="2268538" y="260350"/>
              <a:ext cx="19050" cy="14288"/>
            </a:xfrm>
            <a:custGeom>
              <a:avLst/>
              <a:gdLst>
                <a:gd name="T0" fmla="*/ 29032200 w 5"/>
                <a:gd name="T1" fmla="*/ 0 h 4"/>
                <a:gd name="T2" fmla="*/ 0 w 5"/>
                <a:gd name="T3" fmla="*/ 0 h 4"/>
                <a:gd name="T4" fmla="*/ 72580500 w 5"/>
                <a:gd name="T5" fmla="*/ 51036736 h 4"/>
                <a:gd name="T6" fmla="*/ 72580500 w 5"/>
                <a:gd name="T7" fmla="*/ 12759184 h 4"/>
                <a:gd name="T8" fmla="*/ 43548300 w 5"/>
                <a:gd name="T9" fmla="*/ 0 h 4"/>
                <a:gd name="T10" fmla="*/ 29032200 w 5"/>
                <a:gd name="T11" fmla="*/ 0 h 4"/>
                <a:gd name="T12" fmla="*/ 0 60000 65536"/>
                <a:gd name="T13" fmla="*/ 0 60000 65536"/>
                <a:gd name="T14" fmla="*/ 0 60000 65536"/>
                <a:gd name="T15" fmla="*/ 0 60000 65536"/>
                <a:gd name="T16" fmla="*/ 0 60000 65536"/>
                <a:gd name="T17" fmla="*/ 0 60000 65536"/>
                <a:gd name="T18" fmla="*/ 0 w 5"/>
                <a:gd name="T19" fmla="*/ 0 h 4"/>
                <a:gd name="T20" fmla="*/ 5 w 5"/>
                <a:gd name="T21" fmla="*/ 4 h 4"/>
              </a:gdLst>
              <a:ahLst/>
              <a:cxnLst>
                <a:cxn ang="T12">
                  <a:pos x="T0" y="T1"/>
                </a:cxn>
                <a:cxn ang="T13">
                  <a:pos x="T2" y="T3"/>
                </a:cxn>
                <a:cxn ang="T14">
                  <a:pos x="T4" y="T5"/>
                </a:cxn>
                <a:cxn ang="T15">
                  <a:pos x="T6" y="T7"/>
                </a:cxn>
                <a:cxn ang="T16">
                  <a:pos x="T8" y="T9"/>
                </a:cxn>
                <a:cxn ang="T17">
                  <a:pos x="T10" y="T11"/>
                </a:cxn>
              </a:cxnLst>
              <a:rect l="T18" t="T19" r="T20" b="T21"/>
              <a:pathLst>
                <a:path w="5" h="4">
                  <a:moveTo>
                    <a:pt x="2" y="0"/>
                  </a:moveTo>
                  <a:cubicBezTo>
                    <a:pt x="1" y="0"/>
                    <a:pt x="0" y="0"/>
                    <a:pt x="0" y="0"/>
                  </a:cubicBezTo>
                  <a:cubicBezTo>
                    <a:pt x="5" y="4"/>
                    <a:pt x="5" y="4"/>
                    <a:pt x="5" y="4"/>
                  </a:cubicBezTo>
                  <a:cubicBezTo>
                    <a:pt x="4" y="2"/>
                    <a:pt x="5" y="1"/>
                    <a:pt x="5" y="1"/>
                  </a:cubicBezTo>
                  <a:cubicBezTo>
                    <a:pt x="3" y="0"/>
                    <a:pt x="3" y="0"/>
                    <a:pt x="3"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19" name="Freeform 75"/>
            <p:cNvSpPr>
              <a:spLocks noChangeArrowheads="1"/>
            </p:cNvSpPr>
            <p:nvPr/>
          </p:nvSpPr>
          <p:spPr bwMode="auto">
            <a:xfrm>
              <a:off x="2298700" y="263525"/>
              <a:ext cx="22225" cy="15875"/>
            </a:xfrm>
            <a:custGeom>
              <a:avLst/>
              <a:gdLst>
                <a:gd name="T0" fmla="*/ 0 w 6"/>
                <a:gd name="T1" fmla="*/ 0 h 4"/>
                <a:gd name="T2" fmla="*/ 13720233 w 6"/>
                <a:gd name="T3" fmla="*/ 63003906 h 4"/>
                <a:gd name="T4" fmla="*/ 82325104 w 6"/>
                <a:gd name="T5" fmla="*/ 31503938 h 4"/>
                <a:gd name="T6" fmla="*/ 41164404 w 6"/>
                <a:gd name="T7" fmla="*/ 0 h 4"/>
                <a:gd name="T8" fmla="*/ 27440467 w 6"/>
                <a:gd name="T9" fmla="*/ 0 h 4"/>
                <a:gd name="T10" fmla="*/ 0 w 6"/>
                <a:gd name="T11" fmla="*/ 0 h 4"/>
                <a:gd name="T12" fmla="*/ 0 60000 65536"/>
                <a:gd name="T13" fmla="*/ 0 60000 65536"/>
                <a:gd name="T14" fmla="*/ 0 60000 65536"/>
                <a:gd name="T15" fmla="*/ 0 60000 65536"/>
                <a:gd name="T16" fmla="*/ 0 60000 65536"/>
                <a:gd name="T17" fmla="*/ 0 60000 65536"/>
                <a:gd name="T18" fmla="*/ 0 w 6"/>
                <a:gd name="T19" fmla="*/ 0 h 4"/>
                <a:gd name="T20" fmla="*/ 6 w 6"/>
                <a:gd name="T21" fmla="*/ 4 h 4"/>
              </a:gdLst>
              <a:ahLst/>
              <a:cxnLst>
                <a:cxn ang="T12">
                  <a:pos x="T0" y="T1"/>
                </a:cxn>
                <a:cxn ang="T13">
                  <a:pos x="T2" y="T3"/>
                </a:cxn>
                <a:cxn ang="T14">
                  <a:pos x="T4" y="T5"/>
                </a:cxn>
                <a:cxn ang="T15">
                  <a:pos x="T6" y="T7"/>
                </a:cxn>
                <a:cxn ang="T16">
                  <a:pos x="T8" y="T9"/>
                </a:cxn>
                <a:cxn ang="T17">
                  <a:pos x="T10" y="T11"/>
                </a:cxn>
              </a:cxnLst>
              <a:rect l="T18" t="T19" r="T20" b="T21"/>
              <a:pathLst>
                <a:path w="6" h="4">
                  <a:moveTo>
                    <a:pt x="0" y="0"/>
                  </a:moveTo>
                  <a:cubicBezTo>
                    <a:pt x="0" y="0"/>
                    <a:pt x="2" y="2"/>
                    <a:pt x="1" y="4"/>
                  </a:cubicBezTo>
                  <a:cubicBezTo>
                    <a:pt x="6" y="2"/>
                    <a:pt x="6" y="2"/>
                    <a:pt x="6" y="2"/>
                  </a:cubicBezTo>
                  <a:cubicBezTo>
                    <a:pt x="6" y="2"/>
                    <a:pt x="4" y="1"/>
                    <a:pt x="3" y="0"/>
                  </a:cubicBezTo>
                  <a:cubicBezTo>
                    <a:pt x="3" y="0"/>
                    <a:pt x="3" y="0"/>
                    <a:pt x="2" y="0"/>
                  </a:cubicBezTo>
                  <a:cubicBezTo>
                    <a:pt x="2" y="0"/>
                    <a:pt x="1"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20" name="Freeform 76"/>
            <p:cNvSpPr>
              <a:spLocks noEditPoints="1" noChangeArrowheads="1"/>
            </p:cNvSpPr>
            <p:nvPr/>
          </p:nvSpPr>
          <p:spPr bwMode="auto">
            <a:xfrm>
              <a:off x="2246313" y="166688"/>
              <a:ext cx="93663" cy="93663"/>
            </a:xfrm>
            <a:custGeom>
              <a:avLst/>
              <a:gdLst>
                <a:gd name="T0" fmla="*/ 196508721 w 25"/>
                <a:gd name="T1" fmla="*/ 308799418 h 25"/>
                <a:gd name="T2" fmla="*/ 182474257 w 25"/>
                <a:gd name="T3" fmla="*/ 308799418 h 25"/>
                <a:gd name="T4" fmla="*/ 84218023 w 25"/>
                <a:gd name="T5" fmla="*/ 210546931 h 25"/>
                <a:gd name="T6" fmla="*/ 266692280 w 25"/>
                <a:gd name="T7" fmla="*/ 252654069 h 25"/>
                <a:gd name="T8" fmla="*/ 196508721 w 25"/>
                <a:gd name="T9" fmla="*/ 308799418 h 25"/>
                <a:gd name="T10" fmla="*/ 210546931 w 25"/>
                <a:gd name="T11" fmla="*/ 196508721 h 25"/>
                <a:gd name="T12" fmla="*/ 210546931 w 25"/>
                <a:gd name="T13" fmla="*/ 196508721 h 25"/>
                <a:gd name="T14" fmla="*/ 196508721 w 25"/>
                <a:gd name="T15" fmla="*/ 168436046 h 25"/>
                <a:gd name="T16" fmla="*/ 210546931 w 25"/>
                <a:gd name="T17" fmla="*/ 154401582 h 25"/>
                <a:gd name="T18" fmla="*/ 210546931 w 25"/>
                <a:gd name="T19" fmla="*/ 154401582 h 25"/>
                <a:gd name="T20" fmla="*/ 238619605 w 25"/>
                <a:gd name="T21" fmla="*/ 182474257 h 25"/>
                <a:gd name="T22" fmla="*/ 210546931 w 25"/>
                <a:gd name="T23" fmla="*/ 196508721 h 25"/>
                <a:gd name="T24" fmla="*/ 154401582 w 25"/>
                <a:gd name="T25" fmla="*/ 182474257 h 25"/>
                <a:gd name="T26" fmla="*/ 140363372 w 25"/>
                <a:gd name="T27" fmla="*/ 182474257 h 25"/>
                <a:gd name="T28" fmla="*/ 126328908 w 25"/>
                <a:gd name="T29" fmla="*/ 154401582 h 25"/>
                <a:gd name="T30" fmla="*/ 140363372 w 25"/>
                <a:gd name="T31" fmla="*/ 140363372 h 25"/>
                <a:gd name="T32" fmla="*/ 140363372 w 25"/>
                <a:gd name="T33" fmla="*/ 140363372 h 25"/>
                <a:gd name="T34" fmla="*/ 168436046 w 25"/>
                <a:gd name="T35" fmla="*/ 168436046 h 25"/>
                <a:gd name="T36" fmla="*/ 154401582 w 25"/>
                <a:gd name="T37" fmla="*/ 182474257 h 25"/>
                <a:gd name="T38" fmla="*/ 140363372 w 25"/>
                <a:gd name="T39" fmla="*/ 0 h 25"/>
                <a:gd name="T40" fmla="*/ 0 w 25"/>
                <a:gd name="T41" fmla="*/ 140363372 h 25"/>
                <a:gd name="T42" fmla="*/ 182474257 w 25"/>
                <a:gd name="T43" fmla="*/ 350910303 h 25"/>
                <a:gd name="T44" fmla="*/ 210546931 w 25"/>
                <a:gd name="T45" fmla="*/ 350910303 h 25"/>
                <a:gd name="T46" fmla="*/ 350910303 w 25"/>
                <a:gd name="T47" fmla="*/ 210546931 h 25"/>
                <a:gd name="T48" fmla="*/ 182474257 w 25"/>
                <a:gd name="T49" fmla="*/ 14038210 h 25"/>
                <a:gd name="T50" fmla="*/ 140363372 w 25"/>
                <a:gd name="T51" fmla="*/ 0 h 2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
                <a:gd name="T79" fmla="*/ 0 h 25"/>
                <a:gd name="T80" fmla="*/ 25 w 25"/>
                <a:gd name="T81" fmla="*/ 25 h 2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 h="25">
                  <a:moveTo>
                    <a:pt x="14" y="22"/>
                  </a:moveTo>
                  <a:cubicBezTo>
                    <a:pt x="14" y="22"/>
                    <a:pt x="13" y="22"/>
                    <a:pt x="13" y="22"/>
                  </a:cubicBezTo>
                  <a:cubicBezTo>
                    <a:pt x="10" y="21"/>
                    <a:pt x="7" y="18"/>
                    <a:pt x="6" y="15"/>
                  </a:cubicBezTo>
                  <a:cubicBezTo>
                    <a:pt x="19" y="18"/>
                    <a:pt x="19" y="18"/>
                    <a:pt x="19" y="18"/>
                  </a:cubicBezTo>
                  <a:cubicBezTo>
                    <a:pt x="19" y="20"/>
                    <a:pt x="17" y="22"/>
                    <a:pt x="14" y="22"/>
                  </a:cubicBezTo>
                  <a:moveTo>
                    <a:pt x="15" y="14"/>
                  </a:moveTo>
                  <a:cubicBezTo>
                    <a:pt x="15" y="14"/>
                    <a:pt x="15" y="14"/>
                    <a:pt x="15" y="14"/>
                  </a:cubicBezTo>
                  <a:cubicBezTo>
                    <a:pt x="14" y="14"/>
                    <a:pt x="14" y="13"/>
                    <a:pt x="14" y="12"/>
                  </a:cubicBezTo>
                  <a:cubicBezTo>
                    <a:pt x="14" y="12"/>
                    <a:pt x="14" y="11"/>
                    <a:pt x="15" y="11"/>
                  </a:cubicBezTo>
                  <a:cubicBezTo>
                    <a:pt x="15" y="11"/>
                    <a:pt x="15" y="11"/>
                    <a:pt x="15" y="11"/>
                  </a:cubicBezTo>
                  <a:cubicBezTo>
                    <a:pt x="16" y="11"/>
                    <a:pt x="17" y="12"/>
                    <a:pt x="17" y="13"/>
                  </a:cubicBezTo>
                  <a:cubicBezTo>
                    <a:pt x="17" y="14"/>
                    <a:pt x="16" y="14"/>
                    <a:pt x="15" y="14"/>
                  </a:cubicBezTo>
                  <a:moveTo>
                    <a:pt x="11" y="13"/>
                  </a:moveTo>
                  <a:cubicBezTo>
                    <a:pt x="11" y="13"/>
                    <a:pt x="10" y="13"/>
                    <a:pt x="10" y="13"/>
                  </a:cubicBezTo>
                  <a:cubicBezTo>
                    <a:pt x="9" y="13"/>
                    <a:pt x="9" y="12"/>
                    <a:pt x="9" y="11"/>
                  </a:cubicBezTo>
                  <a:cubicBezTo>
                    <a:pt x="9" y="11"/>
                    <a:pt x="9" y="10"/>
                    <a:pt x="10" y="10"/>
                  </a:cubicBezTo>
                  <a:cubicBezTo>
                    <a:pt x="10" y="10"/>
                    <a:pt x="10" y="10"/>
                    <a:pt x="10" y="10"/>
                  </a:cubicBezTo>
                  <a:cubicBezTo>
                    <a:pt x="11" y="10"/>
                    <a:pt x="12" y="11"/>
                    <a:pt x="12" y="12"/>
                  </a:cubicBezTo>
                  <a:cubicBezTo>
                    <a:pt x="12" y="13"/>
                    <a:pt x="11" y="13"/>
                    <a:pt x="11" y="13"/>
                  </a:cubicBezTo>
                  <a:moveTo>
                    <a:pt x="10" y="0"/>
                  </a:moveTo>
                  <a:cubicBezTo>
                    <a:pt x="5" y="0"/>
                    <a:pt x="0" y="4"/>
                    <a:pt x="0" y="10"/>
                  </a:cubicBezTo>
                  <a:cubicBezTo>
                    <a:pt x="0" y="17"/>
                    <a:pt x="6" y="23"/>
                    <a:pt x="13" y="25"/>
                  </a:cubicBezTo>
                  <a:cubicBezTo>
                    <a:pt x="14" y="25"/>
                    <a:pt x="14" y="25"/>
                    <a:pt x="15" y="25"/>
                  </a:cubicBezTo>
                  <a:cubicBezTo>
                    <a:pt x="21" y="25"/>
                    <a:pt x="25" y="21"/>
                    <a:pt x="25" y="15"/>
                  </a:cubicBezTo>
                  <a:cubicBezTo>
                    <a:pt x="25" y="8"/>
                    <a:pt x="20" y="2"/>
                    <a:pt x="13" y="1"/>
                  </a:cubicBezTo>
                  <a:cubicBezTo>
                    <a:pt x="12" y="1"/>
                    <a:pt x="11" y="0"/>
                    <a:pt x="1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21" name="Freeform 77"/>
            <p:cNvSpPr>
              <a:spLocks noChangeArrowheads="1"/>
            </p:cNvSpPr>
            <p:nvPr/>
          </p:nvSpPr>
          <p:spPr bwMode="auto">
            <a:xfrm>
              <a:off x="1584325" y="357188"/>
              <a:ext cx="25400" cy="98425"/>
            </a:xfrm>
            <a:custGeom>
              <a:avLst/>
              <a:gdLst>
                <a:gd name="T0" fmla="*/ 26332543 w 7"/>
                <a:gd name="T1" fmla="*/ 0 h 26"/>
                <a:gd name="T2" fmla="*/ 13168086 w 7"/>
                <a:gd name="T3" fmla="*/ 42992797 h 26"/>
                <a:gd name="T4" fmla="*/ 26332543 w 7"/>
                <a:gd name="T5" fmla="*/ 57321206 h 26"/>
                <a:gd name="T6" fmla="*/ 0 w 7"/>
                <a:gd name="T7" fmla="*/ 315274203 h 26"/>
                <a:gd name="T8" fmla="*/ 52665086 w 7"/>
                <a:gd name="T9" fmla="*/ 372595409 h 26"/>
                <a:gd name="T10" fmla="*/ 92165714 w 7"/>
                <a:gd name="T11" fmla="*/ 329602612 h 26"/>
                <a:gd name="T12" fmla="*/ 78997629 w 7"/>
                <a:gd name="T13" fmla="*/ 71653400 h 26"/>
                <a:gd name="T14" fmla="*/ 78997629 w 7"/>
                <a:gd name="T15" fmla="*/ 57321206 h 26"/>
                <a:gd name="T16" fmla="*/ 65833171 w 7"/>
                <a:gd name="T17" fmla="*/ 14332194 h 26"/>
                <a:gd name="T18" fmla="*/ 26332543 w 7"/>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26"/>
                <a:gd name="T32" fmla="*/ 7 w 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26">
                  <a:moveTo>
                    <a:pt x="2" y="0"/>
                  </a:moveTo>
                  <a:cubicBezTo>
                    <a:pt x="2" y="0"/>
                    <a:pt x="2" y="2"/>
                    <a:pt x="1" y="3"/>
                  </a:cubicBezTo>
                  <a:cubicBezTo>
                    <a:pt x="1" y="3"/>
                    <a:pt x="2" y="4"/>
                    <a:pt x="2" y="4"/>
                  </a:cubicBezTo>
                  <a:cubicBezTo>
                    <a:pt x="0" y="22"/>
                    <a:pt x="0" y="22"/>
                    <a:pt x="0" y="22"/>
                  </a:cubicBezTo>
                  <a:cubicBezTo>
                    <a:pt x="4" y="26"/>
                    <a:pt x="4" y="26"/>
                    <a:pt x="4" y="26"/>
                  </a:cubicBezTo>
                  <a:cubicBezTo>
                    <a:pt x="7" y="23"/>
                    <a:pt x="7" y="23"/>
                    <a:pt x="7" y="23"/>
                  </a:cubicBezTo>
                  <a:cubicBezTo>
                    <a:pt x="6" y="5"/>
                    <a:pt x="6" y="5"/>
                    <a:pt x="6" y="5"/>
                  </a:cubicBezTo>
                  <a:cubicBezTo>
                    <a:pt x="6" y="4"/>
                    <a:pt x="6" y="4"/>
                    <a:pt x="6" y="4"/>
                  </a:cubicBezTo>
                  <a:cubicBezTo>
                    <a:pt x="6" y="4"/>
                    <a:pt x="6" y="3"/>
                    <a:pt x="5" y="1"/>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22" name="Freeform 78"/>
            <p:cNvSpPr>
              <a:spLocks noChangeArrowheads="1"/>
            </p:cNvSpPr>
            <p:nvPr/>
          </p:nvSpPr>
          <p:spPr bwMode="auto">
            <a:xfrm>
              <a:off x="1452563" y="354013"/>
              <a:ext cx="285750" cy="153988"/>
            </a:xfrm>
            <a:custGeom>
              <a:avLst/>
              <a:gdLst>
                <a:gd name="T0" fmla="*/ 353416352 w 76"/>
                <a:gd name="T1" fmla="*/ 0 h 41"/>
                <a:gd name="T2" fmla="*/ 353416352 w 76"/>
                <a:gd name="T3" fmla="*/ 0 h 41"/>
                <a:gd name="T4" fmla="*/ 296867931 w 76"/>
                <a:gd name="T5" fmla="*/ 197483976 h 41"/>
                <a:gd name="T6" fmla="*/ 353416352 w 76"/>
                <a:gd name="T7" fmla="*/ 211590779 h 41"/>
                <a:gd name="T8" fmla="*/ 353416352 w 76"/>
                <a:gd name="T9" fmla="*/ 296227842 h 41"/>
                <a:gd name="T10" fmla="*/ 508916990 w 76"/>
                <a:gd name="T11" fmla="*/ 394971708 h 41"/>
                <a:gd name="T12" fmla="*/ 325142141 w 76"/>
                <a:gd name="T13" fmla="*/ 324441449 h 41"/>
                <a:gd name="T14" fmla="*/ 339279247 w 76"/>
                <a:gd name="T15" fmla="*/ 225697583 h 41"/>
                <a:gd name="T16" fmla="*/ 282730826 w 76"/>
                <a:gd name="T17" fmla="*/ 225697583 h 41"/>
                <a:gd name="T18" fmla="*/ 353416352 w 76"/>
                <a:gd name="T19" fmla="*/ 0 h 41"/>
                <a:gd name="T20" fmla="*/ 0 w 76"/>
                <a:gd name="T21" fmla="*/ 423181559 h 41"/>
                <a:gd name="T22" fmla="*/ 226186164 w 76"/>
                <a:gd name="T23" fmla="*/ 451395165 h 41"/>
                <a:gd name="T24" fmla="*/ 862333342 w 76"/>
                <a:gd name="T25" fmla="*/ 550135275 h 41"/>
                <a:gd name="T26" fmla="*/ 1074382401 w 76"/>
                <a:gd name="T27" fmla="*/ 578348882 h 41"/>
                <a:gd name="T28" fmla="*/ 735103155 w 76"/>
                <a:gd name="T29" fmla="*/ 56423457 h 41"/>
                <a:gd name="T30" fmla="*/ 735103155 w 76"/>
                <a:gd name="T31" fmla="*/ 56423457 h 41"/>
                <a:gd name="T32" fmla="*/ 735103155 w 76"/>
                <a:gd name="T33" fmla="*/ 56423457 h 41"/>
                <a:gd name="T34" fmla="*/ 735103155 w 76"/>
                <a:gd name="T35" fmla="*/ 56423457 h 41"/>
                <a:gd name="T36" fmla="*/ 805788681 w 76"/>
                <a:gd name="T37" fmla="*/ 310334645 h 41"/>
                <a:gd name="T38" fmla="*/ 749240260 w 76"/>
                <a:gd name="T39" fmla="*/ 296227842 h 41"/>
                <a:gd name="T40" fmla="*/ 763377365 w 76"/>
                <a:gd name="T41" fmla="*/ 394971708 h 41"/>
                <a:gd name="T42" fmla="*/ 579602516 w 76"/>
                <a:gd name="T43" fmla="*/ 409074756 h 41"/>
                <a:gd name="T44" fmla="*/ 735103155 w 76"/>
                <a:gd name="T45" fmla="*/ 366758102 h 41"/>
                <a:gd name="T46" fmla="*/ 735103155 w 76"/>
                <a:gd name="T47" fmla="*/ 268014236 h 41"/>
                <a:gd name="T48" fmla="*/ 791651576 w 76"/>
                <a:gd name="T49" fmla="*/ 282121039 h 41"/>
                <a:gd name="T50" fmla="*/ 735103155 w 76"/>
                <a:gd name="T51" fmla="*/ 56423457 h 41"/>
                <a:gd name="T52" fmla="*/ 551328306 w 76"/>
                <a:gd name="T53" fmla="*/ 409074756 h 41"/>
                <a:gd name="T54" fmla="*/ 353416352 w 76"/>
                <a:gd name="T55" fmla="*/ 0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
                <a:gd name="T85" fmla="*/ 0 h 41"/>
                <a:gd name="T86" fmla="*/ 76 w 76"/>
                <a:gd name="T87" fmla="*/ 41 h 4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 h="41">
                  <a:moveTo>
                    <a:pt x="25" y="0"/>
                  </a:moveTo>
                  <a:cubicBezTo>
                    <a:pt x="25" y="0"/>
                    <a:pt x="25" y="0"/>
                    <a:pt x="25" y="0"/>
                  </a:cubicBezTo>
                  <a:cubicBezTo>
                    <a:pt x="20" y="9"/>
                    <a:pt x="21" y="14"/>
                    <a:pt x="21" y="14"/>
                  </a:cubicBezTo>
                  <a:cubicBezTo>
                    <a:pt x="25" y="15"/>
                    <a:pt x="25" y="15"/>
                    <a:pt x="25" y="15"/>
                  </a:cubicBezTo>
                  <a:cubicBezTo>
                    <a:pt x="25" y="21"/>
                    <a:pt x="25" y="21"/>
                    <a:pt x="25" y="21"/>
                  </a:cubicBezTo>
                  <a:cubicBezTo>
                    <a:pt x="36" y="28"/>
                    <a:pt x="36" y="28"/>
                    <a:pt x="36" y="28"/>
                  </a:cubicBezTo>
                  <a:cubicBezTo>
                    <a:pt x="23" y="23"/>
                    <a:pt x="23" y="23"/>
                    <a:pt x="23" y="23"/>
                  </a:cubicBezTo>
                  <a:cubicBezTo>
                    <a:pt x="24" y="16"/>
                    <a:pt x="24" y="16"/>
                    <a:pt x="24" y="16"/>
                  </a:cubicBezTo>
                  <a:cubicBezTo>
                    <a:pt x="20" y="16"/>
                    <a:pt x="20" y="16"/>
                    <a:pt x="20" y="16"/>
                  </a:cubicBezTo>
                  <a:cubicBezTo>
                    <a:pt x="18" y="8"/>
                    <a:pt x="25" y="1"/>
                    <a:pt x="25" y="0"/>
                  </a:cubicBezTo>
                  <a:cubicBezTo>
                    <a:pt x="11" y="1"/>
                    <a:pt x="0" y="9"/>
                    <a:pt x="0" y="30"/>
                  </a:cubicBezTo>
                  <a:cubicBezTo>
                    <a:pt x="16" y="32"/>
                    <a:pt x="16" y="32"/>
                    <a:pt x="16" y="32"/>
                  </a:cubicBezTo>
                  <a:cubicBezTo>
                    <a:pt x="61" y="39"/>
                    <a:pt x="61" y="39"/>
                    <a:pt x="61" y="39"/>
                  </a:cubicBezTo>
                  <a:cubicBezTo>
                    <a:pt x="76" y="41"/>
                    <a:pt x="76" y="41"/>
                    <a:pt x="76" y="41"/>
                  </a:cubicBezTo>
                  <a:cubicBezTo>
                    <a:pt x="76" y="21"/>
                    <a:pt x="66" y="10"/>
                    <a:pt x="52" y="4"/>
                  </a:cubicBezTo>
                  <a:cubicBezTo>
                    <a:pt x="52" y="4"/>
                    <a:pt x="52" y="4"/>
                    <a:pt x="52" y="4"/>
                  </a:cubicBezTo>
                  <a:cubicBezTo>
                    <a:pt x="52" y="4"/>
                    <a:pt x="52" y="4"/>
                    <a:pt x="52" y="4"/>
                  </a:cubicBezTo>
                  <a:cubicBezTo>
                    <a:pt x="52" y="4"/>
                    <a:pt x="52" y="4"/>
                    <a:pt x="52" y="4"/>
                  </a:cubicBezTo>
                  <a:cubicBezTo>
                    <a:pt x="52" y="4"/>
                    <a:pt x="59" y="14"/>
                    <a:pt x="57" y="22"/>
                  </a:cubicBezTo>
                  <a:cubicBezTo>
                    <a:pt x="53" y="21"/>
                    <a:pt x="53" y="21"/>
                    <a:pt x="53" y="21"/>
                  </a:cubicBezTo>
                  <a:cubicBezTo>
                    <a:pt x="54" y="28"/>
                    <a:pt x="54" y="28"/>
                    <a:pt x="54" y="28"/>
                  </a:cubicBezTo>
                  <a:cubicBezTo>
                    <a:pt x="41" y="29"/>
                    <a:pt x="41" y="29"/>
                    <a:pt x="41" y="29"/>
                  </a:cubicBezTo>
                  <a:cubicBezTo>
                    <a:pt x="52" y="26"/>
                    <a:pt x="52" y="26"/>
                    <a:pt x="52" y="26"/>
                  </a:cubicBezTo>
                  <a:cubicBezTo>
                    <a:pt x="52" y="19"/>
                    <a:pt x="52" y="19"/>
                    <a:pt x="52" y="19"/>
                  </a:cubicBezTo>
                  <a:cubicBezTo>
                    <a:pt x="56" y="20"/>
                    <a:pt x="56" y="20"/>
                    <a:pt x="56" y="20"/>
                  </a:cubicBezTo>
                  <a:cubicBezTo>
                    <a:pt x="56" y="20"/>
                    <a:pt x="57" y="15"/>
                    <a:pt x="52" y="4"/>
                  </a:cubicBezTo>
                  <a:cubicBezTo>
                    <a:pt x="52" y="7"/>
                    <a:pt x="51" y="23"/>
                    <a:pt x="39" y="29"/>
                  </a:cubicBezTo>
                  <a:cubicBezTo>
                    <a:pt x="39" y="29"/>
                    <a:pt x="23" y="16"/>
                    <a:pt x="2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23" name="Freeform 79"/>
            <p:cNvSpPr>
              <a:spLocks noChangeArrowheads="1"/>
            </p:cNvSpPr>
            <p:nvPr/>
          </p:nvSpPr>
          <p:spPr bwMode="auto">
            <a:xfrm>
              <a:off x="1550988" y="350838"/>
              <a:ext cx="36513" cy="25400"/>
            </a:xfrm>
            <a:custGeom>
              <a:avLst/>
              <a:gdLst>
                <a:gd name="T0" fmla="*/ 66661784 w 10"/>
                <a:gd name="T1" fmla="*/ 0 h 7"/>
                <a:gd name="T2" fmla="*/ 0 w 10"/>
                <a:gd name="T3" fmla="*/ 13168086 h 7"/>
                <a:gd name="T4" fmla="*/ 119989021 w 10"/>
                <a:gd name="T5" fmla="*/ 92165714 h 7"/>
                <a:gd name="T6" fmla="*/ 133319917 w 10"/>
                <a:gd name="T7" fmla="*/ 26332543 h 7"/>
                <a:gd name="T8" fmla="*/ 79992680 w 10"/>
                <a:gd name="T9" fmla="*/ 0 h 7"/>
                <a:gd name="T10" fmla="*/ 66661784 w 10"/>
                <a:gd name="T11" fmla="*/ 0 h 7"/>
                <a:gd name="T12" fmla="*/ 0 60000 65536"/>
                <a:gd name="T13" fmla="*/ 0 60000 65536"/>
                <a:gd name="T14" fmla="*/ 0 60000 65536"/>
                <a:gd name="T15" fmla="*/ 0 60000 65536"/>
                <a:gd name="T16" fmla="*/ 0 60000 65536"/>
                <a:gd name="T17" fmla="*/ 0 60000 65536"/>
                <a:gd name="T18" fmla="*/ 0 w 10"/>
                <a:gd name="T19" fmla="*/ 0 h 7"/>
                <a:gd name="T20" fmla="*/ 10 w 10"/>
                <a:gd name="T21" fmla="*/ 7 h 7"/>
              </a:gdLst>
              <a:ahLst/>
              <a:cxnLst>
                <a:cxn ang="T12">
                  <a:pos x="T0" y="T1"/>
                </a:cxn>
                <a:cxn ang="T13">
                  <a:pos x="T2" y="T3"/>
                </a:cxn>
                <a:cxn ang="T14">
                  <a:pos x="T4" y="T5"/>
                </a:cxn>
                <a:cxn ang="T15">
                  <a:pos x="T6" y="T7"/>
                </a:cxn>
                <a:cxn ang="T16">
                  <a:pos x="T8" y="T9"/>
                </a:cxn>
                <a:cxn ang="T17">
                  <a:pos x="T10" y="T11"/>
                </a:cxn>
              </a:cxnLst>
              <a:rect l="T18" t="T19" r="T20" b="T21"/>
              <a:pathLst>
                <a:path w="10" h="7">
                  <a:moveTo>
                    <a:pt x="5" y="0"/>
                  </a:moveTo>
                  <a:cubicBezTo>
                    <a:pt x="3" y="0"/>
                    <a:pt x="0" y="1"/>
                    <a:pt x="0" y="1"/>
                  </a:cubicBezTo>
                  <a:cubicBezTo>
                    <a:pt x="9" y="7"/>
                    <a:pt x="9" y="7"/>
                    <a:pt x="9" y="7"/>
                  </a:cubicBezTo>
                  <a:cubicBezTo>
                    <a:pt x="8" y="4"/>
                    <a:pt x="10" y="2"/>
                    <a:pt x="10" y="2"/>
                  </a:cubicBezTo>
                  <a:cubicBezTo>
                    <a:pt x="7" y="1"/>
                    <a:pt x="6" y="0"/>
                    <a:pt x="6" y="0"/>
                  </a:cubicBezTo>
                  <a:cubicBezTo>
                    <a:pt x="5" y="0"/>
                    <a:pt x="5"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24" name="Freeform 80"/>
            <p:cNvSpPr>
              <a:spLocks noChangeArrowheads="1"/>
            </p:cNvSpPr>
            <p:nvPr/>
          </p:nvSpPr>
          <p:spPr bwMode="auto">
            <a:xfrm>
              <a:off x="1606550" y="361950"/>
              <a:ext cx="38100" cy="22225"/>
            </a:xfrm>
            <a:custGeom>
              <a:avLst/>
              <a:gdLst>
                <a:gd name="T0" fmla="*/ 72580500 w 10"/>
                <a:gd name="T1" fmla="*/ 0 h 6"/>
                <a:gd name="T2" fmla="*/ 43548300 w 10"/>
                <a:gd name="T3" fmla="*/ 0 h 6"/>
                <a:gd name="T4" fmla="*/ 0 w 10"/>
                <a:gd name="T5" fmla="*/ 0 h 6"/>
                <a:gd name="T6" fmla="*/ 29032200 w 10"/>
                <a:gd name="T7" fmla="*/ 82325104 h 6"/>
                <a:gd name="T8" fmla="*/ 145161000 w 10"/>
                <a:gd name="T9" fmla="*/ 27440467 h 6"/>
                <a:gd name="T10" fmla="*/ 72580500 w 10"/>
                <a:gd name="T11" fmla="*/ 0 h 6"/>
                <a:gd name="T12" fmla="*/ 0 60000 65536"/>
                <a:gd name="T13" fmla="*/ 0 60000 65536"/>
                <a:gd name="T14" fmla="*/ 0 60000 65536"/>
                <a:gd name="T15" fmla="*/ 0 60000 65536"/>
                <a:gd name="T16" fmla="*/ 0 60000 65536"/>
                <a:gd name="T17" fmla="*/ 0 60000 65536"/>
                <a:gd name="T18" fmla="*/ 0 w 10"/>
                <a:gd name="T19" fmla="*/ 0 h 6"/>
                <a:gd name="T20" fmla="*/ 10 w 10"/>
                <a:gd name="T21" fmla="*/ 6 h 6"/>
              </a:gdLst>
              <a:ahLst/>
              <a:cxnLst>
                <a:cxn ang="T12">
                  <a:pos x="T0" y="T1"/>
                </a:cxn>
                <a:cxn ang="T13">
                  <a:pos x="T2" y="T3"/>
                </a:cxn>
                <a:cxn ang="T14">
                  <a:pos x="T4" y="T5"/>
                </a:cxn>
                <a:cxn ang="T15">
                  <a:pos x="T6" y="T7"/>
                </a:cxn>
                <a:cxn ang="T16">
                  <a:pos x="T8" y="T9"/>
                </a:cxn>
                <a:cxn ang="T17">
                  <a:pos x="T10" y="T11"/>
                </a:cxn>
              </a:cxnLst>
              <a:rect l="T18" t="T19" r="T20" b="T21"/>
              <a:pathLst>
                <a:path w="10" h="6">
                  <a:moveTo>
                    <a:pt x="5" y="0"/>
                  </a:moveTo>
                  <a:cubicBezTo>
                    <a:pt x="5" y="0"/>
                    <a:pt x="4" y="0"/>
                    <a:pt x="3" y="0"/>
                  </a:cubicBezTo>
                  <a:cubicBezTo>
                    <a:pt x="2" y="0"/>
                    <a:pt x="1" y="0"/>
                    <a:pt x="0" y="0"/>
                  </a:cubicBezTo>
                  <a:cubicBezTo>
                    <a:pt x="0" y="0"/>
                    <a:pt x="2" y="2"/>
                    <a:pt x="2" y="6"/>
                  </a:cubicBezTo>
                  <a:cubicBezTo>
                    <a:pt x="10" y="2"/>
                    <a:pt x="10" y="2"/>
                    <a:pt x="10" y="2"/>
                  </a:cubicBezTo>
                  <a:cubicBezTo>
                    <a:pt x="10" y="2"/>
                    <a:pt x="7"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25" name="Freeform 81"/>
            <p:cNvSpPr>
              <a:spLocks noEditPoints="1" noChangeArrowheads="1"/>
            </p:cNvSpPr>
            <p:nvPr/>
          </p:nvSpPr>
          <p:spPr bwMode="auto">
            <a:xfrm>
              <a:off x="1520825" y="211138"/>
              <a:ext cx="153988" cy="139700"/>
            </a:xfrm>
            <a:custGeom>
              <a:avLst/>
              <a:gdLst>
                <a:gd name="T0" fmla="*/ 324441449 w 41"/>
                <a:gd name="T1" fmla="*/ 470437862 h 37"/>
                <a:gd name="T2" fmla="*/ 296227842 w 41"/>
                <a:gd name="T3" fmla="*/ 456184686 h 37"/>
                <a:gd name="T4" fmla="*/ 141060520 w 41"/>
                <a:gd name="T5" fmla="*/ 327883451 h 37"/>
                <a:gd name="T6" fmla="*/ 451395165 w 41"/>
                <a:gd name="T7" fmla="*/ 384903705 h 37"/>
                <a:gd name="T8" fmla="*/ 324441449 w 41"/>
                <a:gd name="T9" fmla="*/ 470437862 h 37"/>
                <a:gd name="T10" fmla="*/ 352651299 w 41"/>
                <a:gd name="T11" fmla="*/ 299369549 h 37"/>
                <a:gd name="T12" fmla="*/ 352651299 w 41"/>
                <a:gd name="T13" fmla="*/ 299369549 h 37"/>
                <a:gd name="T14" fmla="*/ 310334645 w 41"/>
                <a:gd name="T15" fmla="*/ 256602470 h 37"/>
                <a:gd name="T16" fmla="*/ 338544496 w 41"/>
                <a:gd name="T17" fmla="*/ 228092343 h 37"/>
                <a:gd name="T18" fmla="*/ 352651299 w 41"/>
                <a:gd name="T19" fmla="*/ 228092343 h 37"/>
                <a:gd name="T20" fmla="*/ 380864905 w 41"/>
                <a:gd name="T21" fmla="*/ 270859422 h 37"/>
                <a:gd name="T22" fmla="*/ 352651299 w 41"/>
                <a:gd name="T23" fmla="*/ 299369549 h 37"/>
                <a:gd name="T24" fmla="*/ 239804386 w 41"/>
                <a:gd name="T25" fmla="*/ 285116373 h 37"/>
                <a:gd name="T26" fmla="*/ 239804386 w 41"/>
                <a:gd name="T27" fmla="*/ 285116373 h 37"/>
                <a:gd name="T28" fmla="*/ 197483976 w 41"/>
                <a:gd name="T29" fmla="*/ 242345519 h 37"/>
                <a:gd name="T30" fmla="*/ 225697583 w 41"/>
                <a:gd name="T31" fmla="*/ 213835392 h 37"/>
                <a:gd name="T32" fmla="*/ 239804386 w 41"/>
                <a:gd name="T33" fmla="*/ 213835392 h 37"/>
                <a:gd name="T34" fmla="*/ 268014236 w 41"/>
                <a:gd name="T35" fmla="*/ 256602470 h 37"/>
                <a:gd name="T36" fmla="*/ 239804386 w 41"/>
                <a:gd name="T37" fmla="*/ 285116373 h 37"/>
                <a:gd name="T38" fmla="*/ 239804386 w 41"/>
                <a:gd name="T39" fmla="*/ 0 h 37"/>
                <a:gd name="T40" fmla="*/ 0 w 41"/>
                <a:gd name="T41" fmla="*/ 213835392 h 37"/>
                <a:gd name="T42" fmla="*/ 296227842 w 41"/>
                <a:gd name="T43" fmla="*/ 527461892 h 37"/>
                <a:gd name="T44" fmla="*/ 338544496 w 41"/>
                <a:gd name="T45" fmla="*/ 527461892 h 37"/>
                <a:gd name="T46" fmla="*/ 578348882 w 41"/>
                <a:gd name="T47" fmla="*/ 313626500 h 37"/>
                <a:gd name="T48" fmla="*/ 296227842 w 41"/>
                <a:gd name="T49" fmla="*/ 0 h 37"/>
                <a:gd name="T50" fmla="*/ 239804386 w 41"/>
                <a:gd name="T51" fmla="*/ 0 h 3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1"/>
                <a:gd name="T79" fmla="*/ 0 h 37"/>
                <a:gd name="T80" fmla="*/ 41 w 41"/>
                <a:gd name="T81" fmla="*/ 37 h 3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1" h="37">
                  <a:moveTo>
                    <a:pt x="23" y="33"/>
                  </a:moveTo>
                  <a:cubicBezTo>
                    <a:pt x="22" y="33"/>
                    <a:pt x="21" y="33"/>
                    <a:pt x="21" y="32"/>
                  </a:cubicBezTo>
                  <a:cubicBezTo>
                    <a:pt x="15" y="32"/>
                    <a:pt x="11" y="27"/>
                    <a:pt x="10" y="23"/>
                  </a:cubicBezTo>
                  <a:cubicBezTo>
                    <a:pt x="32" y="27"/>
                    <a:pt x="32" y="27"/>
                    <a:pt x="32" y="27"/>
                  </a:cubicBezTo>
                  <a:cubicBezTo>
                    <a:pt x="30" y="30"/>
                    <a:pt x="27" y="33"/>
                    <a:pt x="23" y="33"/>
                  </a:cubicBezTo>
                  <a:moveTo>
                    <a:pt x="25" y="21"/>
                  </a:moveTo>
                  <a:cubicBezTo>
                    <a:pt x="25" y="21"/>
                    <a:pt x="25" y="21"/>
                    <a:pt x="25" y="21"/>
                  </a:cubicBezTo>
                  <a:cubicBezTo>
                    <a:pt x="23" y="21"/>
                    <a:pt x="22" y="20"/>
                    <a:pt x="22" y="18"/>
                  </a:cubicBezTo>
                  <a:cubicBezTo>
                    <a:pt x="22" y="17"/>
                    <a:pt x="23" y="16"/>
                    <a:pt x="24" y="16"/>
                  </a:cubicBezTo>
                  <a:cubicBezTo>
                    <a:pt x="24" y="16"/>
                    <a:pt x="24" y="16"/>
                    <a:pt x="25" y="16"/>
                  </a:cubicBezTo>
                  <a:cubicBezTo>
                    <a:pt x="26" y="16"/>
                    <a:pt x="27" y="18"/>
                    <a:pt x="27" y="19"/>
                  </a:cubicBezTo>
                  <a:cubicBezTo>
                    <a:pt x="27" y="20"/>
                    <a:pt x="26" y="21"/>
                    <a:pt x="25" y="21"/>
                  </a:cubicBezTo>
                  <a:moveTo>
                    <a:pt x="17" y="20"/>
                  </a:moveTo>
                  <a:cubicBezTo>
                    <a:pt x="17" y="20"/>
                    <a:pt x="17" y="20"/>
                    <a:pt x="17" y="20"/>
                  </a:cubicBezTo>
                  <a:cubicBezTo>
                    <a:pt x="15" y="19"/>
                    <a:pt x="14" y="18"/>
                    <a:pt x="14" y="17"/>
                  </a:cubicBezTo>
                  <a:cubicBezTo>
                    <a:pt x="14" y="16"/>
                    <a:pt x="15" y="15"/>
                    <a:pt x="16" y="15"/>
                  </a:cubicBezTo>
                  <a:cubicBezTo>
                    <a:pt x="16" y="15"/>
                    <a:pt x="16" y="15"/>
                    <a:pt x="17" y="15"/>
                  </a:cubicBezTo>
                  <a:cubicBezTo>
                    <a:pt x="18" y="15"/>
                    <a:pt x="19" y="16"/>
                    <a:pt x="19" y="18"/>
                  </a:cubicBezTo>
                  <a:cubicBezTo>
                    <a:pt x="19" y="19"/>
                    <a:pt x="18" y="20"/>
                    <a:pt x="17" y="20"/>
                  </a:cubicBezTo>
                  <a:moveTo>
                    <a:pt x="17" y="0"/>
                  </a:moveTo>
                  <a:cubicBezTo>
                    <a:pt x="7" y="0"/>
                    <a:pt x="0" y="6"/>
                    <a:pt x="0" y="15"/>
                  </a:cubicBezTo>
                  <a:cubicBezTo>
                    <a:pt x="0" y="25"/>
                    <a:pt x="9" y="35"/>
                    <a:pt x="21" y="37"/>
                  </a:cubicBezTo>
                  <a:cubicBezTo>
                    <a:pt x="22" y="37"/>
                    <a:pt x="23" y="37"/>
                    <a:pt x="24" y="37"/>
                  </a:cubicBezTo>
                  <a:cubicBezTo>
                    <a:pt x="34" y="37"/>
                    <a:pt x="41" y="31"/>
                    <a:pt x="41" y="22"/>
                  </a:cubicBezTo>
                  <a:cubicBezTo>
                    <a:pt x="41" y="12"/>
                    <a:pt x="32" y="2"/>
                    <a:pt x="21" y="0"/>
                  </a:cubicBezTo>
                  <a:cubicBezTo>
                    <a:pt x="19" y="0"/>
                    <a:pt x="18" y="0"/>
                    <a:pt x="1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26" name="Freeform 82"/>
            <p:cNvSpPr>
              <a:spLocks noChangeArrowheads="1"/>
            </p:cNvSpPr>
            <p:nvPr/>
          </p:nvSpPr>
          <p:spPr bwMode="auto">
            <a:xfrm>
              <a:off x="2452688" y="504825"/>
              <a:ext cx="22225" cy="85725"/>
            </a:xfrm>
            <a:custGeom>
              <a:avLst/>
              <a:gdLst>
                <a:gd name="T0" fmla="*/ 27440467 w 6"/>
                <a:gd name="T1" fmla="*/ 0 h 23"/>
                <a:gd name="T2" fmla="*/ 13720233 w 6"/>
                <a:gd name="T3" fmla="*/ 41677259 h 23"/>
                <a:gd name="T4" fmla="*/ 27440467 w 6"/>
                <a:gd name="T5" fmla="*/ 41677259 h 23"/>
                <a:gd name="T6" fmla="*/ 0 w 6"/>
                <a:gd name="T7" fmla="*/ 277834725 h 23"/>
                <a:gd name="T8" fmla="*/ 41164404 w 6"/>
                <a:gd name="T9" fmla="*/ 319511984 h 23"/>
                <a:gd name="T10" fmla="*/ 82325104 w 6"/>
                <a:gd name="T11" fmla="*/ 291729629 h 23"/>
                <a:gd name="T12" fmla="*/ 68604871 w 6"/>
                <a:gd name="T13" fmla="*/ 55568436 h 23"/>
                <a:gd name="T14" fmla="*/ 68604871 w 6"/>
                <a:gd name="T15" fmla="*/ 41677259 h 23"/>
                <a:gd name="T16" fmla="*/ 54884638 w 6"/>
                <a:gd name="T17" fmla="*/ 0 h 23"/>
                <a:gd name="T18" fmla="*/ 27440467 w 6"/>
                <a:gd name="T19" fmla="*/ 0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23"/>
                <a:gd name="T32" fmla="*/ 6 w 6"/>
                <a:gd name="T33" fmla="*/ 23 h 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23">
                  <a:moveTo>
                    <a:pt x="2" y="0"/>
                  </a:moveTo>
                  <a:cubicBezTo>
                    <a:pt x="2" y="0"/>
                    <a:pt x="1" y="1"/>
                    <a:pt x="1" y="3"/>
                  </a:cubicBezTo>
                  <a:cubicBezTo>
                    <a:pt x="1" y="3"/>
                    <a:pt x="1" y="3"/>
                    <a:pt x="2" y="3"/>
                  </a:cubicBezTo>
                  <a:cubicBezTo>
                    <a:pt x="0" y="20"/>
                    <a:pt x="0" y="20"/>
                    <a:pt x="0" y="20"/>
                  </a:cubicBezTo>
                  <a:cubicBezTo>
                    <a:pt x="3" y="23"/>
                    <a:pt x="3" y="23"/>
                    <a:pt x="3" y="23"/>
                  </a:cubicBezTo>
                  <a:cubicBezTo>
                    <a:pt x="6" y="21"/>
                    <a:pt x="6" y="21"/>
                    <a:pt x="6" y="21"/>
                  </a:cubicBezTo>
                  <a:cubicBezTo>
                    <a:pt x="5" y="4"/>
                    <a:pt x="5" y="4"/>
                    <a:pt x="5" y="4"/>
                  </a:cubicBezTo>
                  <a:cubicBezTo>
                    <a:pt x="5" y="3"/>
                    <a:pt x="5" y="3"/>
                    <a:pt x="5" y="3"/>
                  </a:cubicBezTo>
                  <a:cubicBezTo>
                    <a:pt x="5" y="3"/>
                    <a:pt x="5" y="2"/>
                    <a:pt x="4"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27" name="Freeform 83"/>
            <p:cNvSpPr>
              <a:spLocks noChangeArrowheads="1"/>
            </p:cNvSpPr>
            <p:nvPr/>
          </p:nvSpPr>
          <p:spPr bwMode="auto">
            <a:xfrm>
              <a:off x="2339975" y="500063"/>
              <a:ext cx="244475" cy="139700"/>
            </a:xfrm>
            <a:custGeom>
              <a:avLst/>
              <a:gdLst>
                <a:gd name="T0" fmla="*/ 311216675 w 65"/>
                <a:gd name="T1" fmla="*/ 0 h 37"/>
                <a:gd name="T2" fmla="*/ 311216675 w 65"/>
                <a:gd name="T3" fmla="*/ 0 h 37"/>
                <a:gd name="T4" fmla="*/ 254633877 w 65"/>
                <a:gd name="T5" fmla="*/ 185325265 h 37"/>
                <a:gd name="T6" fmla="*/ 311216675 w 65"/>
                <a:gd name="T7" fmla="*/ 185325265 h 37"/>
                <a:gd name="T8" fmla="*/ 297070975 w 65"/>
                <a:gd name="T9" fmla="*/ 270859422 h 37"/>
                <a:gd name="T10" fmla="*/ 438535494 w 65"/>
                <a:gd name="T11" fmla="*/ 370650530 h 37"/>
                <a:gd name="T12" fmla="*/ 282925276 w 65"/>
                <a:gd name="T13" fmla="*/ 299369549 h 37"/>
                <a:gd name="T14" fmla="*/ 282925276 w 65"/>
                <a:gd name="T15" fmla="*/ 213835392 h 37"/>
                <a:gd name="T16" fmla="*/ 240488177 w 65"/>
                <a:gd name="T17" fmla="*/ 199578441 h 37"/>
                <a:gd name="T18" fmla="*/ 311216675 w 65"/>
                <a:gd name="T19" fmla="*/ 0 h 37"/>
                <a:gd name="T20" fmla="*/ 0 w 65"/>
                <a:gd name="T21" fmla="*/ 384903705 h 37"/>
                <a:gd name="T22" fmla="*/ 198047317 w 65"/>
                <a:gd name="T23" fmla="*/ 413417608 h 37"/>
                <a:gd name="T24" fmla="*/ 735606469 w 65"/>
                <a:gd name="T25" fmla="*/ 498951765 h 37"/>
                <a:gd name="T26" fmla="*/ 919508087 w 65"/>
                <a:gd name="T27" fmla="*/ 527461892 h 37"/>
                <a:gd name="T28" fmla="*/ 622437111 w 65"/>
                <a:gd name="T29" fmla="*/ 42767078 h 37"/>
                <a:gd name="T30" fmla="*/ 622437111 w 65"/>
                <a:gd name="T31" fmla="*/ 42767078 h 37"/>
                <a:gd name="T32" fmla="*/ 622437111 w 65"/>
                <a:gd name="T33" fmla="*/ 42767078 h 37"/>
                <a:gd name="T34" fmla="*/ 622437111 w 65"/>
                <a:gd name="T35" fmla="*/ 42767078 h 37"/>
                <a:gd name="T36" fmla="*/ 693169370 w 65"/>
                <a:gd name="T37" fmla="*/ 285116373 h 37"/>
                <a:gd name="T38" fmla="*/ 636582811 w 65"/>
                <a:gd name="T39" fmla="*/ 270859422 h 37"/>
                <a:gd name="T40" fmla="*/ 650728510 w 65"/>
                <a:gd name="T41" fmla="*/ 356393578 h 37"/>
                <a:gd name="T42" fmla="*/ 495118292 w 65"/>
                <a:gd name="T43" fmla="*/ 370650530 h 37"/>
                <a:gd name="T44" fmla="*/ 622437111 w 65"/>
                <a:gd name="T45" fmla="*/ 327883451 h 37"/>
                <a:gd name="T46" fmla="*/ 622437111 w 65"/>
                <a:gd name="T47" fmla="*/ 242345519 h 37"/>
                <a:gd name="T48" fmla="*/ 679019910 w 65"/>
                <a:gd name="T49" fmla="*/ 256602470 h 37"/>
                <a:gd name="T50" fmla="*/ 622437111 w 65"/>
                <a:gd name="T51" fmla="*/ 42767078 h 37"/>
                <a:gd name="T52" fmla="*/ 466826893 w 65"/>
                <a:gd name="T53" fmla="*/ 370650530 h 37"/>
                <a:gd name="T54" fmla="*/ 311216675 w 65"/>
                <a:gd name="T55" fmla="*/ 0 h 3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5"/>
                <a:gd name="T85" fmla="*/ 0 h 37"/>
                <a:gd name="T86" fmla="*/ 65 w 65"/>
                <a:gd name="T87" fmla="*/ 37 h 3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5" h="37">
                  <a:moveTo>
                    <a:pt x="22" y="0"/>
                  </a:moveTo>
                  <a:cubicBezTo>
                    <a:pt x="22" y="0"/>
                    <a:pt x="22" y="0"/>
                    <a:pt x="22" y="0"/>
                  </a:cubicBezTo>
                  <a:cubicBezTo>
                    <a:pt x="17" y="8"/>
                    <a:pt x="18" y="13"/>
                    <a:pt x="18" y="13"/>
                  </a:cubicBezTo>
                  <a:cubicBezTo>
                    <a:pt x="22" y="13"/>
                    <a:pt x="22" y="13"/>
                    <a:pt x="22" y="13"/>
                  </a:cubicBezTo>
                  <a:cubicBezTo>
                    <a:pt x="21" y="19"/>
                    <a:pt x="21" y="19"/>
                    <a:pt x="21" y="19"/>
                  </a:cubicBezTo>
                  <a:cubicBezTo>
                    <a:pt x="31" y="26"/>
                    <a:pt x="31" y="26"/>
                    <a:pt x="31" y="26"/>
                  </a:cubicBezTo>
                  <a:cubicBezTo>
                    <a:pt x="20" y="21"/>
                    <a:pt x="20" y="21"/>
                    <a:pt x="20" y="21"/>
                  </a:cubicBezTo>
                  <a:cubicBezTo>
                    <a:pt x="20" y="15"/>
                    <a:pt x="20" y="15"/>
                    <a:pt x="20" y="15"/>
                  </a:cubicBezTo>
                  <a:cubicBezTo>
                    <a:pt x="17" y="14"/>
                    <a:pt x="17" y="14"/>
                    <a:pt x="17" y="14"/>
                  </a:cubicBezTo>
                  <a:cubicBezTo>
                    <a:pt x="15" y="7"/>
                    <a:pt x="21" y="0"/>
                    <a:pt x="22" y="0"/>
                  </a:cubicBezTo>
                  <a:cubicBezTo>
                    <a:pt x="9" y="1"/>
                    <a:pt x="0" y="8"/>
                    <a:pt x="0" y="27"/>
                  </a:cubicBezTo>
                  <a:cubicBezTo>
                    <a:pt x="14" y="29"/>
                    <a:pt x="14" y="29"/>
                    <a:pt x="14" y="29"/>
                  </a:cubicBezTo>
                  <a:cubicBezTo>
                    <a:pt x="52" y="35"/>
                    <a:pt x="52" y="35"/>
                    <a:pt x="52" y="35"/>
                  </a:cubicBezTo>
                  <a:cubicBezTo>
                    <a:pt x="65" y="37"/>
                    <a:pt x="65" y="37"/>
                    <a:pt x="65" y="37"/>
                  </a:cubicBezTo>
                  <a:cubicBezTo>
                    <a:pt x="65" y="18"/>
                    <a:pt x="56" y="9"/>
                    <a:pt x="44" y="3"/>
                  </a:cubicBezTo>
                  <a:cubicBezTo>
                    <a:pt x="44" y="3"/>
                    <a:pt x="44" y="3"/>
                    <a:pt x="44" y="3"/>
                  </a:cubicBezTo>
                  <a:cubicBezTo>
                    <a:pt x="44" y="3"/>
                    <a:pt x="44" y="3"/>
                    <a:pt x="44" y="3"/>
                  </a:cubicBezTo>
                  <a:cubicBezTo>
                    <a:pt x="44" y="3"/>
                    <a:pt x="44" y="3"/>
                    <a:pt x="44" y="3"/>
                  </a:cubicBezTo>
                  <a:cubicBezTo>
                    <a:pt x="44" y="3"/>
                    <a:pt x="50" y="12"/>
                    <a:pt x="49" y="20"/>
                  </a:cubicBezTo>
                  <a:cubicBezTo>
                    <a:pt x="45" y="19"/>
                    <a:pt x="45" y="19"/>
                    <a:pt x="45" y="19"/>
                  </a:cubicBezTo>
                  <a:cubicBezTo>
                    <a:pt x="46" y="25"/>
                    <a:pt x="46" y="25"/>
                    <a:pt x="46" y="25"/>
                  </a:cubicBezTo>
                  <a:cubicBezTo>
                    <a:pt x="35" y="26"/>
                    <a:pt x="35" y="26"/>
                    <a:pt x="35" y="26"/>
                  </a:cubicBezTo>
                  <a:cubicBezTo>
                    <a:pt x="44" y="23"/>
                    <a:pt x="44" y="23"/>
                    <a:pt x="44" y="23"/>
                  </a:cubicBezTo>
                  <a:cubicBezTo>
                    <a:pt x="44" y="17"/>
                    <a:pt x="44" y="17"/>
                    <a:pt x="44" y="17"/>
                  </a:cubicBezTo>
                  <a:cubicBezTo>
                    <a:pt x="48" y="18"/>
                    <a:pt x="48" y="18"/>
                    <a:pt x="48" y="18"/>
                  </a:cubicBezTo>
                  <a:cubicBezTo>
                    <a:pt x="48" y="18"/>
                    <a:pt x="49" y="14"/>
                    <a:pt x="44" y="3"/>
                  </a:cubicBezTo>
                  <a:cubicBezTo>
                    <a:pt x="44" y="5"/>
                    <a:pt x="44" y="21"/>
                    <a:pt x="33" y="26"/>
                  </a:cubicBezTo>
                  <a:cubicBezTo>
                    <a:pt x="33" y="26"/>
                    <a:pt x="19" y="15"/>
                    <a:pt x="2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28" name="Freeform 84"/>
            <p:cNvSpPr>
              <a:spLocks noChangeArrowheads="1"/>
            </p:cNvSpPr>
            <p:nvPr/>
          </p:nvSpPr>
          <p:spPr bwMode="auto">
            <a:xfrm>
              <a:off x="2425700" y="496888"/>
              <a:ext cx="30163" cy="22225"/>
            </a:xfrm>
            <a:custGeom>
              <a:avLst/>
              <a:gdLst>
                <a:gd name="T0" fmla="*/ 42646712 w 8"/>
                <a:gd name="T1" fmla="*/ 0 h 6"/>
                <a:gd name="T2" fmla="*/ 0 w 8"/>
                <a:gd name="T3" fmla="*/ 0 h 6"/>
                <a:gd name="T4" fmla="*/ 99511507 w 8"/>
                <a:gd name="T5" fmla="*/ 82325104 h 6"/>
                <a:gd name="T6" fmla="*/ 113725821 w 8"/>
                <a:gd name="T7" fmla="*/ 13720233 h 6"/>
                <a:gd name="T8" fmla="*/ 56864796 w 8"/>
                <a:gd name="T9" fmla="*/ 0 h 6"/>
                <a:gd name="T10" fmla="*/ 42646712 w 8"/>
                <a:gd name="T11" fmla="*/ 0 h 6"/>
                <a:gd name="T12" fmla="*/ 0 60000 65536"/>
                <a:gd name="T13" fmla="*/ 0 60000 65536"/>
                <a:gd name="T14" fmla="*/ 0 60000 65536"/>
                <a:gd name="T15" fmla="*/ 0 60000 65536"/>
                <a:gd name="T16" fmla="*/ 0 60000 65536"/>
                <a:gd name="T17" fmla="*/ 0 60000 65536"/>
                <a:gd name="T18" fmla="*/ 0 w 8"/>
                <a:gd name="T19" fmla="*/ 0 h 6"/>
                <a:gd name="T20" fmla="*/ 8 w 8"/>
                <a:gd name="T21" fmla="*/ 6 h 6"/>
              </a:gdLst>
              <a:ahLst/>
              <a:cxnLst>
                <a:cxn ang="T12">
                  <a:pos x="T0" y="T1"/>
                </a:cxn>
                <a:cxn ang="T13">
                  <a:pos x="T2" y="T3"/>
                </a:cxn>
                <a:cxn ang="T14">
                  <a:pos x="T4" y="T5"/>
                </a:cxn>
                <a:cxn ang="T15">
                  <a:pos x="T6" y="T7"/>
                </a:cxn>
                <a:cxn ang="T16">
                  <a:pos x="T8" y="T9"/>
                </a:cxn>
                <a:cxn ang="T17">
                  <a:pos x="T10" y="T11"/>
                </a:cxn>
              </a:cxnLst>
              <a:rect l="T18" t="T19" r="T20" b="T21"/>
              <a:pathLst>
                <a:path w="8" h="6">
                  <a:moveTo>
                    <a:pt x="3" y="0"/>
                  </a:moveTo>
                  <a:cubicBezTo>
                    <a:pt x="2" y="0"/>
                    <a:pt x="0" y="0"/>
                    <a:pt x="0" y="0"/>
                  </a:cubicBezTo>
                  <a:cubicBezTo>
                    <a:pt x="7" y="6"/>
                    <a:pt x="7" y="6"/>
                    <a:pt x="7" y="6"/>
                  </a:cubicBezTo>
                  <a:cubicBezTo>
                    <a:pt x="6" y="3"/>
                    <a:pt x="8" y="1"/>
                    <a:pt x="8" y="1"/>
                  </a:cubicBezTo>
                  <a:cubicBezTo>
                    <a:pt x="5" y="1"/>
                    <a:pt x="4" y="0"/>
                    <a:pt x="4" y="0"/>
                  </a:cubicBezTo>
                  <a:cubicBezTo>
                    <a:pt x="4" y="0"/>
                    <a:pt x="4"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29" name="Freeform 85"/>
            <p:cNvSpPr>
              <a:spLocks noChangeArrowheads="1"/>
            </p:cNvSpPr>
            <p:nvPr/>
          </p:nvSpPr>
          <p:spPr bwMode="auto">
            <a:xfrm>
              <a:off x="2471738" y="504825"/>
              <a:ext cx="28575" cy="19050"/>
            </a:xfrm>
            <a:custGeom>
              <a:avLst/>
              <a:gdLst>
                <a:gd name="T0" fmla="*/ 51034950 w 8"/>
                <a:gd name="T1" fmla="*/ 0 h 5"/>
                <a:gd name="T2" fmla="*/ 25517475 w 8"/>
                <a:gd name="T3" fmla="*/ 0 h 5"/>
                <a:gd name="T4" fmla="*/ 0 w 8"/>
                <a:gd name="T5" fmla="*/ 0 h 5"/>
                <a:gd name="T6" fmla="*/ 12758738 w 8"/>
                <a:gd name="T7" fmla="*/ 72580500 h 5"/>
                <a:gd name="T8" fmla="*/ 102066328 w 8"/>
                <a:gd name="T9" fmla="*/ 29032200 h 5"/>
                <a:gd name="T10" fmla="*/ 51034950 w 8"/>
                <a:gd name="T11" fmla="*/ 0 h 5"/>
                <a:gd name="T12" fmla="*/ 0 60000 65536"/>
                <a:gd name="T13" fmla="*/ 0 60000 65536"/>
                <a:gd name="T14" fmla="*/ 0 60000 65536"/>
                <a:gd name="T15" fmla="*/ 0 60000 65536"/>
                <a:gd name="T16" fmla="*/ 0 60000 65536"/>
                <a:gd name="T17" fmla="*/ 0 60000 65536"/>
                <a:gd name="T18" fmla="*/ 0 w 8"/>
                <a:gd name="T19" fmla="*/ 0 h 5"/>
                <a:gd name="T20" fmla="*/ 8 w 8"/>
                <a:gd name="T21" fmla="*/ 5 h 5"/>
              </a:gdLst>
              <a:ahLst/>
              <a:cxnLst>
                <a:cxn ang="T12">
                  <a:pos x="T0" y="T1"/>
                </a:cxn>
                <a:cxn ang="T13">
                  <a:pos x="T2" y="T3"/>
                </a:cxn>
                <a:cxn ang="T14">
                  <a:pos x="T4" y="T5"/>
                </a:cxn>
                <a:cxn ang="T15">
                  <a:pos x="T6" y="T7"/>
                </a:cxn>
                <a:cxn ang="T16">
                  <a:pos x="T8" y="T9"/>
                </a:cxn>
                <a:cxn ang="T17">
                  <a:pos x="T10" y="T11"/>
                </a:cxn>
              </a:cxnLst>
              <a:rect l="T18" t="T19" r="T20" b="T21"/>
              <a:pathLst>
                <a:path w="8" h="5">
                  <a:moveTo>
                    <a:pt x="4" y="0"/>
                  </a:moveTo>
                  <a:cubicBezTo>
                    <a:pt x="4" y="0"/>
                    <a:pt x="4" y="0"/>
                    <a:pt x="2" y="0"/>
                  </a:cubicBezTo>
                  <a:cubicBezTo>
                    <a:pt x="2" y="0"/>
                    <a:pt x="1" y="0"/>
                    <a:pt x="0" y="0"/>
                  </a:cubicBezTo>
                  <a:cubicBezTo>
                    <a:pt x="0" y="0"/>
                    <a:pt x="2" y="2"/>
                    <a:pt x="1" y="5"/>
                  </a:cubicBezTo>
                  <a:cubicBezTo>
                    <a:pt x="8" y="2"/>
                    <a:pt x="8" y="2"/>
                    <a:pt x="8" y="2"/>
                  </a:cubicBezTo>
                  <a:cubicBezTo>
                    <a:pt x="8" y="2"/>
                    <a:pt x="6"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30" name="Freeform 86"/>
            <p:cNvSpPr>
              <a:spLocks noEditPoints="1" noChangeArrowheads="1"/>
            </p:cNvSpPr>
            <p:nvPr/>
          </p:nvSpPr>
          <p:spPr bwMode="auto">
            <a:xfrm>
              <a:off x="2395538" y="365125"/>
              <a:ext cx="131763" cy="131763"/>
            </a:xfrm>
            <a:custGeom>
              <a:avLst/>
              <a:gdLst>
                <a:gd name="T0" fmla="*/ 283452330 w 35"/>
                <a:gd name="T1" fmla="*/ 425180378 h 35"/>
                <a:gd name="T2" fmla="*/ 255108227 w 35"/>
                <a:gd name="T3" fmla="*/ 425180378 h 35"/>
                <a:gd name="T4" fmla="*/ 127554113 w 35"/>
                <a:gd name="T5" fmla="*/ 311796434 h 35"/>
                <a:gd name="T6" fmla="*/ 382662340 w 35"/>
                <a:gd name="T7" fmla="*/ 354314472 h 35"/>
                <a:gd name="T8" fmla="*/ 283452330 w 35"/>
                <a:gd name="T9" fmla="*/ 425180378 h 35"/>
                <a:gd name="T10" fmla="*/ 311796434 w 35"/>
                <a:gd name="T11" fmla="*/ 283452330 h 35"/>
                <a:gd name="T12" fmla="*/ 297626264 w 35"/>
                <a:gd name="T13" fmla="*/ 283452330 h 35"/>
                <a:gd name="T14" fmla="*/ 269278396 w 35"/>
                <a:gd name="T15" fmla="*/ 240934292 h 35"/>
                <a:gd name="T16" fmla="*/ 297626264 w 35"/>
                <a:gd name="T17" fmla="*/ 212590189 h 35"/>
                <a:gd name="T18" fmla="*/ 297626264 w 35"/>
                <a:gd name="T19" fmla="*/ 212590189 h 35"/>
                <a:gd name="T20" fmla="*/ 340144302 w 35"/>
                <a:gd name="T21" fmla="*/ 255108227 h 35"/>
                <a:gd name="T22" fmla="*/ 311796434 w 35"/>
                <a:gd name="T23" fmla="*/ 283452330 h 35"/>
                <a:gd name="T24" fmla="*/ 212590189 w 35"/>
                <a:gd name="T25" fmla="*/ 269278396 h 35"/>
                <a:gd name="T26" fmla="*/ 212590189 w 35"/>
                <a:gd name="T27" fmla="*/ 269278396 h 35"/>
                <a:gd name="T28" fmla="*/ 170072151 w 35"/>
                <a:gd name="T29" fmla="*/ 226764123 h 35"/>
                <a:gd name="T30" fmla="*/ 198416255 w 35"/>
                <a:gd name="T31" fmla="*/ 198416255 h 35"/>
                <a:gd name="T32" fmla="*/ 212590189 w 35"/>
                <a:gd name="T33" fmla="*/ 198416255 h 35"/>
                <a:gd name="T34" fmla="*/ 240934292 w 35"/>
                <a:gd name="T35" fmla="*/ 240934292 h 35"/>
                <a:gd name="T36" fmla="*/ 212590189 w 35"/>
                <a:gd name="T37" fmla="*/ 269278396 h 35"/>
                <a:gd name="T38" fmla="*/ 212590189 w 35"/>
                <a:gd name="T39" fmla="*/ 0 h 35"/>
                <a:gd name="T40" fmla="*/ 0 w 35"/>
                <a:gd name="T41" fmla="*/ 198416255 h 35"/>
                <a:gd name="T42" fmla="*/ 255108227 w 35"/>
                <a:gd name="T43" fmla="*/ 496042519 h 35"/>
                <a:gd name="T44" fmla="*/ 297626264 w 35"/>
                <a:gd name="T45" fmla="*/ 496042519 h 35"/>
                <a:gd name="T46" fmla="*/ 496042519 w 35"/>
                <a:gd name="T47" fmla="*/ 297626264 h 35"/>
                <a:gd name="T48" fmla="*/ 255108227 w 35"/>
                <a:gd name="T49" fmla="*/ 0 h 35"/>
                <a:gd name="T50" fmla="*/ 212590189 w 35"/>
                <a:gd name="T51" fmla="*/ 0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5"/>
                <a:gd name="T79" fmla="*/ 0 h 35"/>
                <a:gd name="T80" fmla="*/ 35 w 35"/>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5" h="35">
                  <a:moveTo>
                    <a:pt x="20" y="30"/>
                  </a:moveTo>
                  <a:cubicBezTo>
                    <a:pt x="19" y="30"/>
                    <a:pt x="18" y="30"/>
                    <a:pt x="18" y="30"/>
                  </a:cubicBezTo>
                  <a:cubicBezTo>
                    <a:pt x="13" y="30"/>
                    <a:pt x="10" y="26"/>
                    <a:pt x="9" y="22"/>
                  </a:cubicBezTo>
                  <a:cubicBezTo>
                    <a:pt x="27" y="25"/>
                    <a:pt x="27" y="25"/>
                    <a:pt x="27" y="25"/>
                  </a:cubicBezTo>
                  <a:cubicBezTo>
                    <a:pt x="26" y="28"/>
                    <a:pt x="23" y="30"/>
                    <a:pt x="20" y="30"/>
                  </a:cubicBezTo>
                  <a:moveTo>
                    <a:pt x="22" y="20"/>
                  </a:moveTo>
                  <a:cubicBezTo>
                    <a:pt x="22" y="20"/>
                    <a:pt x="21" y="20"/>
                    <a:pt x="21" y="20"/>
                  </a:cubicBezTo>
                  <a:cubicBezTo>
                    <a:pt x="20" y="20"/>
                    <a:pt x="19" y="18"/>
                    <a:pt x="19" y="17"/>
                  </a:cubicBezTo>
                  <a:cubicBezTo>
                    <a:pt x="19" y="16"/>
                    <a:pt x="20" y="15"/>
                    <a:pt x="21" y="15"/>
                  </a:cubicBezTo>
                  <a:cubicBezTo>
                    <a:pt x="21" y="15"/>
                    <a:pt x="21" y="15"/>
                    <a:pt x="21" y="15"/>
                  </a:cubicBezTo>
                  <a:cubicBezTo>
                    <a:pt x="23" y="15"/>
                    <a:pt x="24" y="17"/>
                    <a:pt x="24" y="18"/>
                  </a:cubicBezTo>
                  <a:cubicBezTo>
                    <a:pt x="24" y="19"/>
                    <a:pt x="23" y="20"/>
                    <a:pt x="22" y="20"/>
                  </a:cubicBezTo>
                  <a:moveTo>
                    <a:pt x="15" y="19"/>
                  </a:moveTo>
                  <a:cubicBezTo>
                    <a:pt x="15" y="19"/>
                    <a:pt x="15" y="19"/>
                    <a:pt x="15" y="19"/>
                  </a:cubicBezTo>
                  <a:cubicBezTo>
                    <a:pt x="13" y="18"/>
                    <a:pt x="12" y="17"/>
                    <a:pt x="12" y="16"/>
                  </a:cubicBezTo>
                  <a:cubicBezTo>
                    <a:pt x="12" y="15"/>
                    <a:pt x="13" y="14"/>
                    <a:pt x="14" y="14"/>
                  </a:cubicBezTo>
                  <a:cubicBezTo>
                    <a:pt x="14" y="14"/>
                    <a:pt x="14" y="14"/>
                    <a:pt x="15" y="14"/>
                  </a:cubicBezTo>
                  <a:cubicBezTo>
                    <a:pt x="16" y="14"/>
                    <a:pt x="17" y="16"/>
                    <a:pt x="17" y="17"/>
                  </a:cubicBezTo>
                  <a:cubicBezTo>
                    <a:pt x="17" y="18"/>
                    <a:pt x="16" y="19"/>
                    <a:pt x="15" y="19"/>
                  </a:cubicBezTo>
                  <a:moveTo>
                    <a:pt x="15" y="0"/>
                  </a:moveTo>
                  <a:cubicBezTo>
                    <a:pt x="7" y="0"/>
                    <a:pt x="0" y="6"/>
                    <a:pt x="0" y="14"/>
                  </a:cubicBezTo>
                  <a:cubicBezTo>
                    <a:pt x="0" y="24"/>
                    <a:pt x="8" y="33"/>
                    <a:pt x="18" y="35"/>
                  </a:cubicBezTo>
                  <a:cubicBezTo>
                    <a:pt x="19" y="35"/>
                    <a:pt x="20" y="35"/>
                    <a:pt x="21" y="35"/>
                  </a:cubicBezTo>
                  <a:cubicBezTo>
                    <a:pt x="29" y="35"/>
                    <a:pt x="35" y="29"/>
                    <a:pt x="35" y="21"/>
                  </a:cubicBezTo>
                  <a:cubicBezTo>
                    <a:pt x="35" y="11"/>
                    <a:pt x="28" y="2"/>
                    <a:pt x="18" y="0"/>
                  </a:cubicBezTo>
                  <a:cubicBezTo>
                    <a:pt x="17" y="0"/>
                    <a:pt x="16" y="0"/>
                    <a:pt x="1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31" name="Freeform 87"/>
            <p:cNvSpPr>
              <a:spLocks noChangeArrowheads="1"/>
            </p:cNvSpPr>
            <p:nvPr/>
          </p:nvSpPr>
          <p:spPr bwMode="auto">
            <a:xfrm>
              <a:off x="1809750" y="180975"/>
              <a:ext cx="477838" cy="414338"/>
            </a:xfrm>
            <a:custGeom>
              <a:avLst/>
              <a:gdLst>
                <a:gd name="T0" fmla="*/ 274698112 w 301"/>
                <a:gd name="T1" fmla="*/ 0 h 261"/>
                <a:gd name="T2" fmla="*/ 0 w 301"/>
                <a:gd name="T3" fmla="*/ 536794723 h 261"/>
                <a:gd name="T4" fmla="*/ 758568619 w 301"/>
                <a:gd name="T5" fmla="*/ 657762369 h 261"/>
                <a:gd name="T6" fmla="*/ 501512412 w 301"/>
                <a:gd name="T7" fmla="*/ 47883820 h 261"/>
                <a:gd name="T8" fmla="*/ 274698112 w 301"/>
                <a:gd name="T9" fmla="*/ 0 h 261"/>
                <a:gd name="T10" fmla="*/ 0 60000 65536"/>
                <a:gd name="T11" fmla="*/ 0 60000 65536"/>
                <a:gd name="T12" fmla="*/ 0 60000 65536"/>
                <a:gd name="T13" fmla="*/ 0 60000 65536"/>
                <a:gd name="T14" fmla="*/ 0 60000 65536"/>
                <a:gd name="T15" fmla="*/ 0 w 301"/>
                <a:gd name="T16" fmla="*/ 0 h 261"/>
                <a:gd name="T17" fmla="*/ 301 w 301"/>
                <a:gd name="T18" fmla="*/ 261 h 261"/>
              </a:gdLst>
              <a:ahLst/>
              <a:cxnLst>
                <a:cxn ang="T10">
                  <a:pos x="T0" y="T1"/>
                </a:cxn>
                <a:cxn ang="T11">
                  <a:pos x="T2" y="T3"/>
                </a:cxn>
                <a:cxn ang="T12">
                  <a:pos x="T4" y="T5"/>
                </a:cxn>
                <a:cxn ang="T13">
                  <a:pos x="T6" y="T7"/>
                </a:cxn>
                <a:cxn ang="T14">
                  <a:pos x="T8" y="T9"/>
                </a:cxn>
              </a:cxnLst>
              <a:rect l="T15" t="T16" r="T17" b="T18"/>
              <a:pathLst>
                <a:path w="301" h="261">
                  <a:moveTo>
                    <a:pt x="109" y="0"/>
                  </a:moveTo>
                  <a:lnTo>
                    <a:pt x="0" y="213"/>
                  </a:lnTo>
                  <a:lnTo>
                    <a:pt x="301" y="261"/>
                  </a:lnTo>
                  <a:lnTo>
                    <a:pt x="199" y="19"/>
                  </a:lnTo>
                  <a:lnTo>
                    <a:pt x="10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32" name="Freeform 88"/>
            <p:cNvSpPr>
              <a:spLocks noChangeArrowheads="1"/>
            </p:cNvSpPr>
            <p:nvPr/>
          </p:nvSpPr>
          <p:spPr bwMode="auto">
            <a:xfrm>
              <a:off x="1809750" y="180975"/>
              <a:ext cx="477838" cy="414338"/>
            </a:xfrm>
            <a:custGeom>
              <a:avLst/>
              <a:gdLst>
                <a:gd name="T0" fmla="*/ 274698112 w 301"/>
                <a:gd name="T1" fmla="*/ 0 h 261"/>
                <a:gd name="T2" fmla="*/ 0 w 301"/>
                <a:gd name="T3" fmla="*/ 536794723 h 261"/>
                <a:gd name="T4" fmla="*/ 758568619 w 301"/>
                <a:gd name="T5" fmla="*/ 657762369 h 261"/>
                <a:gd name="T6" fmla="*/ 501512412 w 301"/>
                <a:gd name="T7" fmla="*/ 47883820 h 261"/>
                <a:gd name="T8" fmla="*/ 274698112 w 301"/>
                <a:gd name="T9" fmla="*/ 0 h 261"/>
                <a:gd name="T10" fmla="*/ 0 60000 65536"/>
                <a:gd name="T11" fmla="*/ 0 60000 65536"/>
                <a:gd name="T12" fmla="*/ 0 60000 65536"/>
                <a:gd name="T13" fmla="*/ 0 60000 65536"/>
                <a:gd name="T14" fmla="*/ 0 60000 65536"/>
                <a:gd name="T15" fmla="*/ 0 w 301"/>
                <a:gd name="T16" fmla="*/ 0 h 261"/>
                <a:gd name="T17" fmla="*/ 301 w 301"/>
                <a:gd name="T18" fmla="*/ 261 h 261"/>
              </a:gdLst>
              <a:ahLst/>
              <a:cxnLst>
                <a:cxn ang="T10">
                  <a:pos x="T0" y="T1"/>
                </a:cxn>
                <a:cxn ang="T11">
                  <a:pos x="T2" y="T3"/>
                </a:cxn>
                <a:cxn ang="T12">
                  <a:pos x="T4" y="T5"/>
                </a:cxn>
                <a:cxn ang="T13">
                  <a:pos x="T6" y="T7"/>
                </a:cxn>
                <a:cxn ang="T14">
                  <a:pos x="T8" y="T9"/>
                </a:cxn>
              </a:cxnLst>
              <a:rect l="T15" t="T16" r="T17" b="T18"/>
              <a:pathLst>
                <a:path w="301" h="261">
                  <a:moveTo>
                    <a:pt x="109" y="0"/>
                  </a:moveTo>
                  <a:lnTo>
                    <a:pt x="0" y="213"/>
                  </a:lnTo>
                  <a:lnTo>
                    <a:pt x="301" y="261"/>
                  </a:lnTo>
                  <a:lnTo>
                    <a:pt x="199" y="19"/>
                  </a:lnTo>
                  <a:lnTo>
                    <a:pt x="1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33" name="Freeform 89"/>
            <p:cNvSpPr>
              <a:spLocks noChangeArrowheads="1"/>
            </p:cNvSpPr>
            <p:nvPr/>
          </p:nvSpPr>
          <p:spPr bwMode="auto">
            <a:xfrm>
              <a:off x="603250" y="3046413"/>
              <a:ext cx="57150" cy="184150"/>
            </a:xfrm>
            <a:custGeom>
              <a:avLst/>
              <a:gdLst>
                <a:gd name="T0" fmla="*/ 159677100 w 15"/>
                <a:gd name="T1" fmla="*/ 0 h 49"/>
                <a:gd name="T2" fmla="*/ 72580500 w 15"/>
                <a:gd name="T3" fmla="*/ 0 h 49"/>
                <a:gd name="T4" fmla="*/ 43548300 w 15"/>
                <a:gd name="T5" fmla="*/ 98866001 h 49"/>
                <a:gd name="T6" fmla="*/ 58064400 w 15"/>
                <a:gd name="T7" fmla="*/ 112989179 h 49"/>
                <a:gd name="T8" fmla="*/ 0 w 15"/>
                <a:gd name="T9" fmla="*/ 607322942 h 49"/>
                <a:gd name="T10" fmla="*/ 116128800 w 15"/>
                <a:gd name="T11" fmla="*/ 692065765 h 49"/>
                <a:gd name="T12" fmla="*/ 217741500 w 15"/>
                <a:gd name="T13" fmla="*/ 593199764 h 49"/>
                <a:gd name="T14" fmla="*/ 174193200 w 15"/>
                <a:gd name="T15" fmla="*/ 98866001 h 49"/>
                <a:gd name="T16" fmla="*/ 188709300 w 15"/>
                <a:gd name="T17" fmla="*/ 84742823 h 49"/>
                <a:gd name="T18" fmla="*/ 159677100 w 15"/>
                <a:gd name="T19" fmla="*/ 0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49"/>
                <a:gd name="T32" fmla="*/ 15 w 15"/>
                <a:gd name="T33" fmla="*/ 49 h 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49">
                  <a:moveTo>
                    <a:pt x="11" y="0"/>
                  </a:moveTo>
                  <a:cubicBezTo>
                    <a:pt x="5" y="0"/>
                    <a:pt x="5" y="0"/>
                    <a:pt x="5" y="0"/>
                  </a:cubicBezTo>
                  <a:cubicBezTo>
                    <a:pt x="5" y="0"/>
                    <a:pt x="3" y="3"/>
                    <a:pt x="3" y="7"/>
                  </a:cubicBezTo>
                  <a:cubicBezTo>
                    <a:pt x="3" y="7"/>
                    <a:pt x="3" y="7"/>
                    <a:pt x="4" y="8"/>
                  </a:cubicBezTo>
                  <a:cubicBezTo>
                    <a:pt x="0" y="43"/>
                    <a:pt x="0" y="43"/>
                    <a:pt x="0" y="43"/>
                  </a:cubicBezTo>
                  <a:cubicBezTo>
                    <a:pt x="8" y="49"/>
                    <a:pt x="8" y="49"/>
                    <a:pt x="8" y="49"/>
                  </a:cubicBezTo>
                  <a:cubicBezTo>
                    <a:pt x="15" y="42"/>
                    <a:pt x="15" y="42"/>
                    <a:pt x="15" y="42"/>
                  </a:cubicBezTo>
                  <a:cubicBezTo>
                    <a:pt x="12" y="7"/>
                    <a:pt x="12" y="7"/>
                    <a:pt x="12" y="7"/>
                  </a:cubicBezTo>
                  <a:cubicBezTo>
                    <a:pt x="12" y="7"/>
                    <a:pt x="13" y="6"/>
                    <a:pt x="13" y="6"/>
                  </a:cubicBezTo>
                  <a:cubicBezTo>
                    <a:pt x="13" y="6"/>
                    <a:pt x="13" y="3"/>
                    <a:pt x="1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34" name="Freeform 90"/>
            <p:cNvSpPr>
              <a:spLocks noChangeArrowheads="1"/>
            </p:cNvSpPr>
            <p:nvPr/>
          </p:nvSpPr>
          <p:spPr bwMode="auto">
            <a:xfrm>
              <a:off x="320675" y="3043238"/>
              <a:ext cx="601663" cy="277813"/>
            </a:xfrm>
            <a:custGeom>
              <a:avLst/>
              <a:gdLst>
                <a:gd name="T0" fmla="*/ 1555460552 w 160"/>
                <a:gd name="T1" fmla="*/ 0 h 74"/>
                <a:gd name="T2" fmla="*/ 1555460552 w 160"/>
                <a:gd name="T3" fmla="*/ 0 h 74"/>
                <a:gd name="T4" fmla="*/ 1555460552 w 160"/>
                <a:gd name="T5" fmla="*/ 0 h 74"/>
                <a:gd name="T6" fmla="*/ 1555460552 w 160"/>
                <a:gd name="T7" fmla="*/ 0 h 74"/>
                <a:gd name="T8" fmla="*/ 1711009239 w 160"/>
                <a:gd name="T9" fmla="*/ 451014389 h 74"/>
                <a:gd name="T10" fmla="*/ 1583742473 w 160"/>
                <a:gd name="T11" fmla="*/ 451014389 h 74"/>
                <a:gd name="T12" fmla="*/ 1626163475 w 160"/>
                <a:gd name="T13" fmla="*/ 620146192 h 74"/>
                <a:gd name="T14" fmla="*/ 1244370698 w 160"/>
                <a:gd name="T15" fmla="*/ 746994106 h 74"/>
                <a:gd name="T16" fmla="*/ 1555460552 w 160"/>
                <a:gd name="T17" fmla="*/ 577862303 h 74"/>
                <a:gd name="T18" fmla="*/ 1541321471 w 160"/>
                <a:gd name="T19" fmla="*/ 408734253 h 74"/>
                <a:gd name="T20" fmla="*/ 1682727318 w 160"/>
                <a:gd name="T21" fmla="*/ 408734253 h 74"/>
                <a:gd name="T22" fmla="*/ 1555460552 w 160"/>
                <a:gd name="T23" fmla="*/ 0 h 74"/>
                <a:gd name="T24" fmla="*/ 1173667774 w 160"/>
                <a:gd name="T25" fmla="*/ 761087485 h 74"/>
                <a:gd name="T26" fmla="*/ 763589315 w 160"/>
                <a:gd name="T27" fmla="*/ 56377268 h 74"/>
                <a:gd name="T28" fmla="*/ 763589315 w 160"/>
                <a:gd name="T29" fmla="*/ 56377268 h 74"/>
                <a:gd name="T30" fmla="*/ 636326310 w 160"/>
                <a:gd name="T31" fmla="*/ 479204900 h 74"/>
                <a:gd name="T32" fmla="*/ 763589315 w 160"/>
                <a:gd name="T33" fmla="*/ 465111521 h 74"/>
                <a:gd name="T34" fmla="*/ 749450235 w 160"/>
                <a:gd name="T35" fmla="*/ 648336703 h 74"/>
                <a:gd name="T36" fmla="*/ 1074682930 w 160"/>
                <a:gd name="T37" fmla="*/ 761087485 h 74"/>
                <a:gd name="T38" fmla="*/ 692886392 w 160"/>
                <a:gd name="T39" fmla="*/ 690616838 h 74"/>
                <a:gd name="T40" fmla="*/ 721168313 w 160"/>
                <a:gd name="T41" fmla="*/ 521488789 h 74"/>
                <a:gd name="T42" fmla="*/ 593905308 w 160"/>
                <a:gd name="T43" fmla="*/ 535582167 h 74"/>
                <a:gd name="T44" fmla="*/ 763589315 w 160"/>
                <a:gd name="T45" fmla="*/ 56377268 h 74"/>
                <a:gd name="T46" fmla="*/ 0 w 160"/>
                <a:gd name="T47" fmla="*/ 1042973824 h 74"/>
                <a:gd name="T48" fmla="*/ 494920463 w 160"/>
                <a:gd name="T49" fmla="*/ 1000689934 h 74"/>
                <a:gd name="T50" fmla="*/ 1809990324 w 160"/>
                <a:gd name="T51" fmla="*/ 887935399 h 74"/>
                <a:gd name="T52" fmla="*/ 2147483647 w 160"/>
                <a:gd name="T53" fmla="*/ 845655264 h 74"/>
                <a:gd name="T54" fmla="*/ 1555460552 w 160"/>
                <a:gd name="T55" fmla="*/ 0 h 7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0"/>
                <a:gd name="T85" fmla="*/ 0 h 74"/>
                <a:gd name="T86" fmla="*/ 160 w 160"/>
                <a:gd name="T87" fmla="*/ 74 h 7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0" h="74">
                  <a:moveTo>
                    <a:pt x="110" y="0"/>
                  </a:moveTo>
                  <a:cubicBezTo>
                    <a:pt x="110" y="0"/>
                    <a:pt x="110" y="0"/>
                    <a:pt x="110" y="0"/>
                  </a:cubicBezTo>
                  <a:cubicBezTo>
                    <a:pt x="110" y="0"/>
                    <a:pt x="110" y="0"/>
                    <a:pt x="110" y="0"/>
                  </a:cubicBezTo>
                  <a:cubicBezTo>
                    <a:pt x="110" y="0"/>
                    <a:pt x="110" y="0"/>
                    <a:pt x="110" y="0"/>
                  </a:cubicBezTo>
                  <a:cubicBezTo>
                    <a:pt x="110" y="0"/>
                    <a:pt x="124" y="16"/>
                    <a:pt x="121" y="32"/>
                  </a:cubicBezTo>
                  <a:cubicBezTo>
                    <a:pt x="112" y="32"/>
                    <a:pt x="112" y="32"/>
                    <a:pt x="112" y="32"/>
                  </a:cubicBezTo>
                  <a:cubicBezTo>
                    <a:pt x="115" y="44"/>
                    <a:pt x="115" y="44"/>
                    <a:pt x="115" y="44"/>
                  </a:cubicBezTo>
                  <a:cubicBezTo>
                    <a:pt x="88" y="53"/>
                    <a:pt x="88" y="53"/>
                    <a:pt x="88" y="53"/>
                  </a:cubicBezTo>
                  <a:cubicBezTo>
                    <a:pt x="110" y="41"/>
                    <a:pt x="110" y="41"/>
                    <a:pt x="110" y="41"/>
                  </a:cubicBezTo>
                  <a:cubicBezTo>
                    <a:pt x="109" y="29"/>
                    <a:pt x="109" y="29"/>
                    <a:pt x="109" y="29"/>
                  </a:cubicBezTo>
                  <a:cubicBezTo>
                    <a:pt x="119" y="29"/>
                    <a:pt x="119" y="29"/>
                    <a:pt x="119" y="29"/>
                  </a:cubicBezTo>
                  <a:cubicBezTo>
                    <a:pt x="119" y="29"/>
                    <a:pt x="121" y="19"/>
                    <a:pt x="110" y="0"/>
                  </a:cubicBezTo>
                  <a:cubicBezTo>
                    <a:pt x="110" y="5"/>
                    <a:pt x="109" y="37"/>
                    <a:pt x="83" y="54"/>
                  </a:cubicBezTo>
                  <a:cubicBezTo>
                    <a:pt x="83" y="54"/>
                    <a:pt x="49" y="37"/>
                    <a:pt x="54" y="4"/>
                  </a:cubicBezTo>
                  <a:cubicBezTo>
                    <a:pt x="54" y="4"/>
                    <a:pt x="54" y="4"/>
                    <a:pt x="54" y="4"/>
                  </a:cubicBezTo>
                  <a:cubicBezTo>
                    <a:pt x="42" y="25"/>
                    <a:pt x="45" y="34"/>
                    <a:pt x="45" y="34"/>
                  </a:cubicBezTo>
                  <a:cubicBezTo>
                    <a:pt x="54" y="33"/>
                    <a:pt x="54" y="33"/>
                    <a:pt x="54" y="33"/>
                  </a:cubicBezTo>
                  <a:cubicBezTo>
                    <a:pt x="53" y="46"/>
                    <a:pt x="53" y="46"/>
                    <a:pt x="53" y="46"/>
                  </a:cubicBezTo>
                  <a:cubicBezTo>
                    <a:pt x="76" y="54"/>
                    <a:pt x="76" y="54"/>
                    <a:pt x="76" y="54"/>
                  </a:cubicBezTo>
                  <a:cubicBezTo>
                    <a:pt x="49" y="49"/>
                    <a:pt x="49" y="49"/>
                    <a:pt x="49" y="49"/>
                  </a:cubicBezTo>
                  <a:cubicBezTo>
                    <a:pt x="51" y="37"/>
                    <a:pt x="51" y="37"/>
                    <a:pt x="51" y="37"/>
                  </a:cubicBezTo>
                  <a:cubicBezTo>
                    <a:pt x="42" y="38"/>
                    <a:pt x="42" y="38"/>
                    <a:pt x="42" y="38"/>
                  </a:cubicBezTo>
                  <a:cubicBezTo>
                    <a:pt x="39" y="23"/>
                    <a:pt x="53" y="6"/>
                    <a:pt x="54" y="4"/>
                  </a:cubicBezTo>
                  <a:cubicBezTo>
                    <a:pt x="23" y="13"/>
                    <a:pt x="0" y="33"/>
                    <a:pt x="0" y="74"/>
                  </a:cubicBezTo>
                  <a:cubicBezTo>
                    <a:pt x="35" y="71"/>
                    <a:pt x="35" y="71"/>
                    <a:pt x="35" y="71"/>
                  </a:cubicBezTo>
                  <a:cubicBezTo>
                    <a:pt x="128" y="63"/>
                    <a:pt x="128" y="63"/>
                    <a:pt x="128" y="63"/>
                  </a:cubicBezTo>
                  <a:cubicBezTo>
                    <a:pt x="160" y="60"/>
                    <a:pt x="160" y="60"/>
                    <a:pt x="160" y="60"/>
                  </a:cubicBezTo>
                  <a:cubicBezTo>
                    <a:pt x="160" y="21"/>
                    <a:pt x="139" y="5"/>
                    <a:pt x="11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35" name="Freeform 91"/>
            <p:cNvSpPr>
              <a:spLocks noChangeArrowheads="1"/>
            </p:cNvSpPr>
            <p:nvPr/>
          </p:nvSpPr>
          <p:spPr bwMode="auto">
            <a:xfrm>
              <a:off x="534988" y="3043238"/>
              <a:ext cx="79375" cy="44450"/>
            </a:xfrm>
            <a:custGeom>
              <a:avLst/>
              <a:gdLst>
                <a:gd name="T0" fmla="*/ 142867440 w 21"/>
                <a:gd name="T1" fmla="*/ 0 h 12"/>
                <a:gd name="T2" fmla="*/ 0 w 21"/>
                <a:gd name="T3" fmla="*/ 41164404 h 12"/>
                <a:gd name="T4" fmla="*/ 242872381 w 21"/>
                <a:gd name="T5" fmla="*/ 164650208 h 12"/>
                <a:gd name="T6" fmla="*/ 300018601 w 21"/>
                <a:gd name="T7" fmla="*/ 13720233 h 12"/>
                <a:gd name="T8" fmla="*/ 285731101 w 21"/>
                <a:gd name="T9" fmla="*/ 13720233 h 12"/>
                <a:gd name="T10" fmla="*/ 142867440 w 21"/>
                <a:gd name="T11" fmla="*/ 0 h 12"/>
                <a:gd name="T12" fmla="*/ 0 60000 65536"/>
                <a:gd name="T13" fmla="*/ 0 60000 65536"/>
                <a:gd name="T14" fmla="*/ 0 60000 65536"/>
                <a:gd name="T15" fmla="*/ 0 60000 65536"/>
                <a:gd name="T16" fmla="*/ 0 60000 65536"/>
                <a:gd name="T17" fmla="*/ 0 60000 65536"/>
                <a:gd name="T18" fmla="*/ 0 w 21"/>
                <a:gd name="T19" fmla="*/ 0 h 12"/>
                <a:gd name="T20" fmla="*/ 21 w 2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1" h="12">
                  <a:moveTo>
                    <a:pt x="10" y="0"/>
                  </a:moveTo>
                  <a:cubicBezTo>
                    <a:pt x="6" y="1"/>
                    <a:pt x="0" y="3"/>
                    <a:pt x="0" y="3"/>
                  </a:cubicBezTo>
                  <a:cubicBezTo>
                    <a:pt x="17" y="12"/>
                    <a:pt x="17" y="12"/>
                    <a:pt x="17" y="12"/>
                  </a:cubicBezTo>
                  <a:cubicBezTo>
                    <a:pt x="16" y="6"/>
                    <a:pt x="21" y="1"/>
                    <a:pt x="21" y="1"/>
                  </a:cubicBezTo>
                  <a:cubicBezTo>
                    <a:pt x="20" y="1"/>
                    <a:pt x="20" y="1"/>
                    <a:pt x="20" y="1"/>
                  </a:cubicBezTo>
                  <a:cubicBezTo>
                    <a:pt x="13" y="1"/>
                    <a:pt x="10" y="0"/>
                    <a:pt x="1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36" name="Freeform 92"/>
            <p:cNvSpPr>
              <a:spLocks noChangeArrowheads="1"/>
            </p:cNvSpPr>
            <p:nvPr/>
          </p:nvSpPr>
          <p:spPr bwMode="auto">
            <a:xfrm>
              <a:off x="647700" y="3035300"/>
              <a:ext cx="79375" cy="49213"/>
            </a:xfrm>
            <a:custGeom>
              <a:avLst/>
              <a:gdLst>
                <a:gd name="T0" fmla="*/ 157151161 w 21"/>
                <a:gd name="T1" fmla="*/ 0 h 13"/>
                <a:gd name="T2" fmla="*/ 157151161 w 21"/>
                <a:gd name="T3" fmla="*/ 0 h 13"/>
                <a:gd name="T4" fmla="*/ 0 w 21"/>
                <a:gd name="T5" fmla="*/ 28660894 h 13"/>
                <a:gd name="T6" fmla="*/ 57146220 w 21"/>
                <a:gd name="T7" fmla="*/ 186301490 h 13"/>
                <a:gd name="T8" fmla="*/ 300018601 w 21"/>
                <a:gd name="T9" fmla="*/ 28660894 h 13"/>
                <a:gd name="T10" fmla="*/ 157151161 w 21"/>
                <a:gd name="T11" fmla="*/ 0 h 13"/>
                <a:gd name="T12" fmla="*/ 0 60000 65536"/>
                <a:gd name="T13" fmla="*/ 0 60000 65536"/>
                <a:gd name="T14" fmla="*/ 0 60000 65536"/>
                <a:gd name="T15" fmla="*/ 0 60000 65536"/>
                <a:gd name="T16" fmla="*/ 0 60000 65536"/>
                <a:gd name="T17" fmla="*/ 0 60000 65536"/>
                <a:gd name="T18" fmla="*/ 0 w 21"/>
                <a:gd name="T19" fmla="*/ 0 h 13"/>
                <a:gd name="T20" fmla="*/ 21 w 21"/>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1" h="13">
                  <a:moveTo>
                    <a:pt x="11" y="0"/>
                  </a:moveTo>
                  <a:cubicBezTo>
                    <a:pt x="11" y="0"/>
                    <a:pt x="11" y="0"/>
                    <a:pt x="11" y="0"/>
                  </a:cubicBezTo>
                  <a:cubicBezTo>
                    <a:pt x="11" y="0"/>
                    <a:pt x="8" y="2"/>
                    <a:pt x="0" y="2"/>
                  </a:cubicBezTo>
                  <a:cubicBezTo>
                    <a:pt x="0" y="2"/>
                    <a:pt x="5" y="6"/>
                    <a:pt x="4" y="13"/>
                  </a:cubicBezTo>
                  <a:cubicBezTo>
                    <a:pt x="21" y="2"/>
                    <a:pt x="21" y="2"/>
                    <a:pt x="21" y="2"/>
                  </a:cubicBezTo>
                  <a:cubicBezTo>
                    <a:pt x="21" y="2"/>
                    <a:pt x="15" y="0"/>
                    <a:pt x="1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37" name="Freeform 93"/>
            <p:cNvSpPr>
              <a:spLocks noEditPoints="1" noChangeArrowheads="1"/>
            </p:cNvSpPr>
            <p:nvPr/>
          </p:nvSpPr>
          <p:spPr bwMode="auto">
            <a:xfrm>
              <a:off x="468313" y="2757488"/>
              <a:ext cx="322263" cy="274638"/>
            </a:xfrm>
            <a:custGeom>
              <a:avLst/>
              <a:gdLst>
                <a:gd name="T0" fmla="*/ 575715355 w 86"/>
                <a:gd name="T1" fmla="*/ 891693154 h 73"/>
                <a:gd name="T2" fmla="*/ 280837216 w 86"/>
                <a:gd name="T3" fmla="*/ 707693218 h 73"/>
                <a:gd name="T4" fmla="*/ 926760938 w 86"/>
                <a:gd name="T5" fmla="*/ 665233431 h 73"/>
                <a:gd name="T6" fmla="*/ 603800950 w 86"/>
                <a:gd name="T7" fmla="*/ 891693154 h 73"/>
                <a:gd name="T8" fmla="*/ 575715355 w 86"/>
                <a:gd name="T9" fmla="*/ 891693154 h 73"/>
                <a:gd name="T10" fmla="*/ 477421393 w 86"/>
                <a:gd name="T11" fmla="*/ 580310094 h 73"/>
                <a:gd name="T12" fmla="*/ 407213026 w 86"/>
                <a:gd name="T13" fmla="*/ 509540020 h 73"/>
                <a:gd name="T14" fmla="*/ 491466064 w 86"/>
                <a:gd name="T15" fmla="*/ 438769946 h 73"/>
                <a:gd name="T16" fmla="*/ 491466064 w 86"/>
                <a:gd name="T17" fmla="*/ 438769946 h 73"/>
                <a:gd name="T18" fmla="*/ 575715355 w 86"/>
                <a:gd name="T19" fmla="*/ 495386757 h 73"/>
                <a:gd name="T20" fmla="*/ 491466064 w 86"/>
                <a:gd name="T21" fmla="*/ 580310094 h 73"/>
                <a:gd name="T22" fmla="*/ 477421393 w 86"/>
                <a:gd name="T23" fmla="*/ 580310094 h 73"/>
                <a:gd name="T24" fmla="*/ 716132089 w 86"/>
                <a:gd name="T25" fmla="*/ 566156832 h 73"/>
                <a:gd name="T26" fmla="*/ 645923722 w 86"/>
                <a:gd name="T27" fmla="*/ 495386757 h 73"/>
                <a:gd name="T28" fmla="*/ 716132089 w 86"/>
                <a:gd name="T29" fmla="*/ 424616683 h 73"/>
                <a:gd name="T30" fmla="*/ 730176760 w 86"/>
                <a:gd name="T31" fmla="*/ 424616683 h 73"/>
                <a:gd name="T32" fmla="*/ 800385127 w 86"/>
                <a:gd name="T33" fmla="*/ 495386757 h 73"/>
                <a:gd name="T34" fmla="*/ 716132089 w 86"/>
                <a:gd name="T35" fmla="*/ 566156832 h 73"/>
                <a:gd name="T36" fmla="*/ 716132089 w 86"/>
                <a:gd name="T37" fmla="*/ 566156832 h 73"/>
                <a:gd name="T38" fmla="*/ 631882798 w 86"/>
                <a:gd name="T39" fmla="*/ 0 h 73"/>
                <a:gd name="T40" fmla="*/ 603800950 w 86"/>
                <a:gd name="T41" fmla="*/ 0 h 73"/>
                <a:gd name="T42" fmla="*/ 0 w 86"/>
                <a:gd name="T43" fmla="*/ 551999807 h 73"/>
                <a:gd name="T44" fmla="*/ 561674431 w 86"/>
                <a:gd name="T45" fmla="*/ 1033233302 h 73"/>
                <a:gd name="T46" fmla="*/ 603800950 w 86"/>
                <a:gd name="T47" fmla="*/ 1019080040 h 73"/>
                <a:gd name="T48" fmla="*/ 1207598153 w 86"/>
                <a:gd name="T49" fmla="*/ 481233495 h 73"/>
                <a:gd name="T50" fmla="*/ 631882798 w 86"/>
                <a:gd name="T51" fmla="*/ 0 h 7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
                <a:gd name="T79" fmla="*/ 0 h 73"/>
                <a:gd name="T80" fmla="*/ 86 w 86"/>
                <a:gd name="T81" fmla="*/ 73 h 7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 h="73">
                  <a:moveTo>
                    <a:pt x="41" y="63"/>
                  </a:moveTo>
                  <a:cubicBezTo>
                    <a:pt x="31" y="63"/>
                    <a:pt x="22" y="58"/>
                    <a:pt x="20" y="50"/>
                  </a:cubicBezTo>
                  <a:cubicBezTo>
                    <a:pt x="66" y="47"/>
                    <a:pt x="66" y="47"/>
                    <a:pt x="66" y="47"/>
                  </a:cubicBezTo>
                  <a:cubicBezTo>
                    <a:pt x="64" y="56"/>
                    <a:pt x="54" y="63"/>
                    <a:pt x="43" y="63"/>
                  </a:cubicBezTo>
                  <a:cubicBezTo>
                    <a:pt x="43" y="63"/>
                    <a:pt x="42" y="63"/>
                    <a:pt x="41" y="63"/>
                  </a:cubicBezTo>
                  <a:moveTo>
                    <a:pt x="34" y="41"/>
                  </a:moveTo>
                  <a:cubicBezTo>
                    <a:pt x="31" y="41"/>
                    <a:pt x="29" y="39"/>
                    <a:pt x="29" y="36"/>
                  </a:cubicBezTo>
                  <a:cubicBezTo>
                    <a:pt x="29" y="33"/>
                    <a:pt x="32" y="31"/>
                    <a:pt x="35" y="31"/>
                  </a:cubicBezTo>
                  <a:cubicBezTo>
                    <a:pt x="35" y="31"/>
                    <a:pt x="35" y="31"/>
                    <a:pt x="35" y="31"/>
                  </a:cubicBezTo>
                  <a:cubicBezTo>
                    <a:pt x="38" y="31"/>
                    <a:pt x="41" y="33"/>
                    <a:pt x="41" y="35"/>
                  </a:cubicBezTo>
                  <a:cubicBezTo>
                    <a:pt x="41" y="38"/>
                    <a:pt x="38" y="40"/>
                    <a:pt x="35" y="41"/>
                  </a:cubicBezTo>
                  <a:cubicBezTo>
                    <a:pt x="35" y="41"/>
                    <a:pt x="35" y="41"/>
                    <a:pt x="34" y="41"/>
                  </a:cubicBezTo>
                  <a:moveTo>
                    <a:pt x="51" y="40"/>
                  </a:moveTo>
                  <a:cubicBezTo>
                    <a:pt x="48" y="40"/>
                    <a:pt x="46" y="38"/>
                    <a:pt x="46" y="35"/>
                  </a:cubicBezTo>
                  <a:cubicBezTo>
                    <a:pt x="46" y="32"/>
                    <a:pt x="48" y="30"/>
                    <a:pt x="51" y="30"/>
                  </a:cubicBezTo>
                  <a:cubicBezTo>
                    <a:pt x="52" y="30"/>
                    <a:pt x="52" y="30"/>
                    <a:pt x="52" y="30"/>
                  </a:cubicBezTo>
                  <a:cubicBezTo>
                    <a:pt x="55" y="30"/>
                    <a:pt x="57" y="32"/>
                    <a:pt x="57" y="35"/>
                  </a:cubicBezTo>
                  <a:cubicBezTo>
                    <a:pt x="57" y="37"/>
                    <a:pt x="55" y="39"/>
                    <a:pt x="51" y="40"/>
                  </a:cubicBezTo>
                  <a:cubicBezTo>
                    <a:pt x="51" y="40"/>
                    <a:pt x="51" y="40"/>
                    <a:pt x="51" y="40"/>
                  </a:cubicBezTo>
                  <a:moveTo>
                    <a:pt x="45" y="0"/>
                  </a:moveTo>
                  <a:cubicBezTo>
                    <a:pt x="45" y="0"/>
                    <a:pt x="44" y="0"/>
                    <a:pt x="43" y="0"/>
                  </a:cubicBezTo>
                  <a:cubicBezTo>
                    <a:pt x="19" y="1"/>
                    <a:pt x="0" y="18"/>
                    <a:pt x="0" y="39"/>
                  </a:cubicBezTo>
                  <a:cubicBezTo>
                    <a:pt x="0" y="58"/>
                    <a:pt x="18" y="73"/>
                    <a:pt x="40" y="73"/>
                  </a:cubicBezTo>
                  <a:cubicBezTo>
                    <a:pt x="41" y="73"/>
                    <a:pt x="42" y="73"/>
                    <a:pt x="43" y="72"/>
                  </a:cubicBezTo>
                  <a:cubicBezTo>
                    <a:pt x="67" y="71"/>
                    <a:pt x="86" y="54"/>
                    <a:pt x="86" y="34"/>
                  </a:cubicBezTo>
                  <a:cubicBezTo>
                    <a:pt x="86" y="15"/>
                    <a:pt x="68" y="0"/>
                    <a:pt x="4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38" name="Freeform 94"/>
            <p:cNvSpPr>
              <a:spLocks noChangeArrowheads="1"/>
            </p:cNvSpPr>
            <p:nvPr/>
          </p:nvSpPr>
          <p:spPr bwMode="auto">
            <a:xfrm>
              <a:off x="738188" y="2501900"/>
              <a:ext cx="615950" cy="661988"/>
            </a:xfrm>
            <a:custGeom>
              <a:avLst/>
              <a:gdLst>
                <a:gd name="T0" fmla="*/ 2059473895 w 164"/>
                <a:gd name="T1" fmla="*/ 0 h 176"/>
                <a:gd name="T2" fmla="*/ 2045367137 w 164"/>
                <a:gd name="T3" fmla="*/ 0 h 176"/>
                <a:gd name="T4" fmla="*/ 282120123 w 164"/>
                <a:gd name="T5" fmla="*/ 42442458 h 176"/>
                <a:gd name="T6" fmla="*/ 0 w 164"/>
                <a:gd name="T7" fmla="*/ 297093444 h 176"/>
                <a:gd name="T8" fmla="*/ 0 w 164"/>
                <a:gd name="T9" fmla="*/ 976165248 h 176"/>
                <a:gd name="T10" fmla="*/ 112846547 w 164"/>
                <a:gd name="T11" fmla="*/ 1046903932 h 176"/>
                <a:gd name="T12" fmla="*/ 112846547 w 164"/>
                <a:gd name="T13" fmla="*/ 297093444 h 176"/>
                <a:gd name="T14" fmla="*/ 282120123 w 164"/>
                <a:gd name="T15" fmla="*/ 141473606 h 176"/>
                <a:gd name="T16" fmla="*/ 2045367137 w 164"/>
                <a:gd name="T17" fmla="*/ 99031148 h 176"/>
                <a:gd name="T18" fmla="*/ 2059473895 w 164"/>
                <a:gd name="T19" fmla="*/ 99031148 h 176"/>
                <a:gd name="T20" fmla="*/ 2147483647 w 164"/>
                <a:gd name="T21" fmla="*/ 240504754 h 176"/>
                <a:gd name="T22" fmla="*/ 2147483647 w 164"/>
                <a:gd name="T23" fmla="*/ 2136250321 h 176"/>
                <a:gd name="T24" fmla="*/ 2045367137 w 164"/>
                <a:gd name="T25" fmla="*/ 2147483647 h 176"/>
                <a:gd name="T26" fmla="*/ 705300308 w 164"/>
                <a:gd name="T27" fmla="*/ 2147483647 h 176"/>
                <a:gd name="T28" fmla="*/ 747616824 w 164"/>
                <a:gd name="T29" fmla="*/ 2147483647 h 176"/>
                <a:gd name="T30" fmla="*/ 2045367137 w 164"/>
                <a:gd name="T31" fmla="*/ 2147483647 h 176"/>
                <a:gd name="T32" fmla="*/ 2147483647 w 164"/>
                <a:gd name="T33" fmla="*/ 2136250321 h 176"/>
                <a:gd name="T34" fmla="*/ 2147483647 w 164"/>
                <a:gd name="T35" fmla="*/ 226358522 h 176"/>
                <a:gd name="T36" fmla="*/ 2059473895 w 164"/>
                <a:gd name="T37" fmla="*/ 0 h 1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4"/>
                <a:gd name="T58" fmla="*/ 0 h 176"/>
                <a:gd name="T59" fmla="*/ 164 w 164"/>
                <a:gd name="T60" fmla="*/ 176 h 1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4" h="176">
                  <a:moveTo>
                    <a:pt x="146" y="0"/>
                  </a:moveTo>
                  <a:cubicBezTo>
                    <a:pt x="146" y="0"/>
                    <a:pt x="146" y="0"/>
                    <a:pt x="145" y="0"/>
                  </a:cubicBezTo>
                  <a:cubicBezTo>
                    <a:pt x="20" y="3"/>
                    <a:pt x="20" y="3"/>
                    <a:pt x="20" y="3"/>
                  </a:cubicBezTo>
                  <a:cubicBezTo>
                    <a:pt x="9" y="3"/>
                    <a:pt x="0" y="11"/>
                    <a:pt x="0" y="21"/>
                  </a:cubicBezTo>
                  <a:cubicBezTo>
                    <a:pt x="0" y="69"/>
                    <a:pt x="0" y="69"/>
                    <a:pt x="0" y="69"/>
                  </a:cubicBezTo>
                  <a:cubicBezTo>
                    <a:pt x="2" y="70"/>
                    <a:pt x="5" y="72"/>
                    <a:pt x="8" y="74"/>
                  </a:cubicBezTo>
                  <a:cubicBezTo>
                    <a:pt x="8" y="21"/>
                    <a:pt x="8" y="21"/>
                    <a:pt x="8" y="21"/>
                  </a:cubicBezTo>
                  <a:cubicBezTo>
                    <a:pt x="8" y="15"/>
                    <a:pt x="14" y="10"/>
                    <a:pt x="20" y="10"/>
                  </a:cubicBezTo>
                  <a:cubicBezTo>
                    <a:pt x="145" y="7"/>
                    <a:pt x="145" y="7"/>
                    <a:pt x="145" y="7"/>
                  </a:cubicBezTo>
                  <a:cubicBezTo>
                    <a:pt x="145" y="7"/>
                    <a:pt x="146" y="7"/>
                    <a:pt x="146" y="7"/>
                  </a:cubicBezTo>
                  <a:cubicBezTo>
                    <a:pt x="152" y="7"/>
                    <a:pt x="157" y="11"/>
                    <a:pt x="157" y="17"/>
                  </a:cubicBezTo>
                  <a:cubicBezTo>
                    <a:pt x="157" y="151"/>
                    <a:pt x="157" y="151"/>
                    <a:pt x="157" y="151"/>
                  </a:cubicBezTo>
                  <a:cubicBezTo>
                    <a:pt x="157" y="157"/>
                    <a:pt x="152" y="162"/>
                    <a:pt x="145" y="162"/>
                  </a:cubicBezTo>
                  <a:cubicBezTo>
                    <a:pt x="50" y="169"/>
                    <a:pt x="50" y="169"/>
                    <a:pt x="50" y="169"/>
                  </a:cubicBezTo>
                  <a:cubicBezTo>
                    <a:pt x="51" y="171"/>
                    <a:pt x="52" y="173"/>
                    <a:pt x="53" y="176"/>
                  </a:cubicBezTo>
                  <a:cubicBezTo>
                    <a:pt x="145" y="169"/>
                    <a:pt x="145" y="169"/>
                    <a:pt x="145" y="169"/>
                  </a:cubicBezTo>
                  <a:cubicBezTo>
                    <a:pt x="156" y="168"/>
                    <a:pt x="164" y="160"/>
                    <a:pt x="164" y="151"/>
                  </a:cubicBezTo>
                  <a:cubicBezTo>
                    <a:pt x="164" y="16"/>
                    <a:pt x="164" y="16"/>
                    <a:pt x="164" y="16"/>
                  </a:cubicBezTo>
                  <a:cubicBezTo>
                    <a:pt x="164" y="7"/>
                    <a:pt x="156" y="0"/>
                    <a:pt x="14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39" name="Freeform 95"/>
            <p:cNvSpPr>
              <a:spLocks noChangeArrowheads="1"/>
            </p:cNvSpPr>
            <p:nvPr/>
          </p:nvSpPr>
          <p:spPr bwMode="auto">
            <a:xfrm>
              <a:off x="844550" y="2843213"/>
              <a:ext cx="41275" cy="123825"/>
            </a:xfrm>
            <a:custGeom>
              <a:avLst/>
              <a:gdLst>
                <a:gd name="T0" fmla="*/ 65524063 w 26"/>
                <a:gd name="T1" fmla="*/ 0 h 78"/>
                <a:gd name="T2" fmla="*/ 0 w 26"/>
                <a:gd name="T3" fmla="*/ 7561263 h 78"/>
                <a:gd name="T4" fmla="*/ 0 w 26"/>
                <a:gd name="T5" fmla="*/ 196572188 h 78"/>
                <a:gd name="T6" fmla="*/ 65524063 w 26"/>
                <a:gd name="T7" fmla="*/ 196572188 h 78"/>
                <a:gd name="T8" fmla="*/ 65524063 w 26"/>
                <a:gd name="T9" fmla="*/ 0 h 78"/>
                <a:gd name="T10" fmla="*/ 0 60000 65536"/>
                <a:gd name="T11" fmla="*/ 0 60000 65536"/>
                <a:gd name="T12" fmla="*/ 0 60000 65536"/>
                <a:gd name="T13" fmla="*/ 0 60000 65536"/>
                <a:gd name="T14" fmla="*/ 0 60000 65536"/>
                <a:gd name="T15" fmla="*/ 0 w 26"/>
                <a:gd name="T16" fmla="*/ 0 h 78"/>
                <a:gd name="T17" fmla="*/ 26 w 26"/>
                <a:gd name="T18" fmla="*/ 78 h 78"/>
              </a:gdLst>
              <a:ahLst/>
              <a:cxnLst>
                <a:cxn ang="T10">
                  <a:pos x="T0" y="T1"/>
                </a:cxn>
                <a:cxn ang="T11">
                  <a:pos x="T2" y="T3"/>
                </a:cxn>
                <a:cxn ang="T12">
                  <a:pos x="T4" y="T5"/>
                </a:cxn>
                <a:cxn ang="T13">
                  <a:pos x="T6" y="T7"/>
                </a:cxn>
                <a:cxn ang="T14">
                  <a:pos x="T8" y="T9"/>
                </a:cxn>
              </a:cxnLst>
              <a:rect l="T15" t="T16" r="T17" b="T18"/>
              <a:pathLst>
                <a:path w="26" h="78">
                  <a:moveTo>
                    <a:pt x="26" y="0"/>
                  </a:moveTo>
                  <a:lnTo>
                    <a:pt x="0" y="3"/>
                  </a:lnTo>
                  <a:lnTo>
                    <a:pt x="0" y="78"/>
                  </a:lnTo>
                  <a:lnTo>
                    <a:pt x="26" y="78"/>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40" name="Freeform 96"/>
            <p:cNvSpPr>
              <a:spLocks noChangeArrowheads="1"/>
            </p:cNvSpPr>
            <p:nvPr/>
          </p:nvSpPr>
          <p:spPr bwMode="auto">
            <a:xfrm>
              <a:off x="844550" y="2843213"/>
              <a:ext cx="41275" cy="123825"/>
            </a:xfrm>
            <a:custGeom>
              <a:avLst/>
              <a:gdLst>
                <a:gd name="T0" fmla="*/ 65524063 w 26"/>
                <a:gd name="T1" fmla="*/ 0 h 78"/>
                <a:gd name="T2" fmla="*/ 0 w 26"/>
                <a:gd name="T3" fmla="*/ 7561263 h 78"/>
                <a:gd name="T4" fmla="*/ 0 w 26"/>
                <a:gd name="T5" fmla="*/ 196572188 h 78"/>
                <a:gd name="T6" fmla="*/ 65524063 w 26"/>
                <a:gd name="T7" fmla="*/ 196572188 h 78"/>
                <a:gd name="T8" fmla="*/ 65524063 w 26"/>
                <a:gd name="T9" fmla="*/ 0 h 78"/>
                <a:gd name="T10" fmla="*/ 0 60000 65536"/>
                <a:gd name="T11" fmla="*/ 0 60000 65536"/>
                <a:gd name="T12" fmla="*/ 0 60000 65536"/>
                <a:gd name="T13" fmla="*/ 0 60000 65536"/>
                <a:gd name="T14" fmla="*/ 0 60000 65536"/>
                <a:gd name="T15" fmla="*/ 0 w 26"/>
                <a:gd name="T16" fmla="*/ 0 h 78"/>
                <a:gd name="T17" fmla="*/ 26 w 26"/>
                <a:gd name="T18" fmla="*/ 78 h 78"/>
              </a:gdLst>
              <a:ahLst/>
              <a:cxnLst>
                <a:cxn ang="T10">
                  <a:pos x="T0" y="T1"/>
                </a:cxn>
                <a:cxn ang="T11">
                  <a:pos x="T2" y="T3"/>
                </a:cxn>
                <a:cxn ang="T12">
                  <a:pos x="T4" y="T5"/>
                </a:cxn>
                <a:cxn ang="T13">
                  <a:pos x="T6" y="T7"/>
                </a:cxn>
                <a:cxn ang="T14">
                  <a:pos x="T8" y="T9"/>
                </a:cxn>
              </a:cxnLst>
              <a:rect l="T15" t="T16" r="T17" b="T18"/>
              <a:pathLst>
                <a:path w="26" h="78">
                  <a:moveTo>
                    <a:pt x="26" y="0"/>
                  </a:moveTo>
                  <a:lnTo>
                    <a:pt x="0" y="3"/>
                  </a:lnTo>
                  <a:lnTo>
                    <a:pt x="0" y="78"/>
                  </a:lnTo>
                  <a:lnTo>
                    <a:pt x="26" y="78"/>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41" name="Freeform 97"/>
            <p:cNvSpPr>
              <a:spLocks noChangeArrowheads="1"/>
            </p:cNvSpPr>
            <p:nvPr/>
          </p:nvSpPr>
          <p:spPr bwMode="auto">
            <a:xfrm>
              <a:off x="922338" y="2813050"/>
              <a:ext cx="46038" cy="150813"/>
            </a:xfrm>
            <a:custGeom>
              <a:avLst/>
              <a:gdLst>
                <a:gd name="T0" fmla="*/ 73086119 w 29"/>
                <a:gd name="T1" fmla="*/ 0 h 95"/>
                <a:gd name="T2" fmla="*/ 0 w 29"/>
                <a:gd name="T3" fmla="*/ 0 h 95"/>
                <a:gd name="T4" fmla="*/ 0 w 29"/>
                <a:gd name="T5" fmla="*/ 239416431 h 95"/>
                <a:gd name="T6" fmla="*/ 73086119 w 29"/>
                <a:gd name="T7" fmla="*/ 234376102 h 95"/>
                <a:gd name="T8" fmla="*/ 73086119 w 29"/>
                <a:gd name="T9" fmla="*/ 0 h 95"/>
                <a:gd name="T10" fmla="*/ 0 60000 65536"/>
                <a:gd name="T11" fmla="*/ 0 60000 65536"/>
                <a:gd name="T12" fmla="*/ 0 60000 65536"/>
                <a:gd name="T13" fmla="*/ 0 60000 65536"/>
                <a:gd name="T14" fmla="*/ 0 60000 65536"/>
                <a:gd name="T15" fmla="*/ 0 w 29"/>
                <a:gd name="T16" fmla="*/ 0 h 95"/>
                <a:gd name="T17" fmla="*/ 29 w 29"/>
                <a:gd name="T18" fmla="*/ 95 h 95"/>
              </a:gdLst>
              <a:ahLst/>
              <a:cxnLst>
                <a:cxn ang="T10">
                  <a:pos x="T0" y="T1"/>
                </a:cxn>
                <a:cxn ang="T11">
                  <a:pos x="T2" y="T3"/>
                </a:cxn>
                <a:cxn ang="T12">
                  <a:pos x="T4" y="T5"/>
                </a:cxn>
                <a:cxn ang="T13">
                  <a:pos x="T6" y="T7"/>
                </a:cxn>
                <a:cxn ang="T14">
                  <a:pos x="T8" y="T9"/>
                </a:cxn>
              </a:cxnLst>
              <a:rect l="T15" t="T16" r="T17" b="T18"/>
              <a:pathLst>
                <a:path w="29" h="95">
                  <a:moveTo>
                    <a:pt x="29" y="0"/>
                  </a:moveTo>
                  <a:lnTo>
                    <a:pt x="0" y="0"/>
                  </a:lnTo>
                  <a:lnTo>
                    <a:pt x="0" y="95"/>
                  </a:lnTo>
                  <a:lnTo>
                    <a:pt x="29" y="93"/>
                  </a:lnTo>
                  <a:lnTo>
                    <a:pt x="2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42" name="Freeform 98"/>
            <p:cNvSpPr>
              <a:spLocks noChangeArrowheads="1"/>
            </p:cNvSpPr>
            <p:nvPr/>
          </p:nvSpPr>
          <p:spPr bwMode="auto">
            <a:xfrm>
              <a:off x="922338" y="2813050"/>
              <a:ext cx="46038" cy="150813"/>
            </a:xfrm>
            <a:custGeom>
              <a:avLst/>
              <a:gdLst>
                <a:gd name="T0" fmla="*/ 73086119 w 29"/>
                <a:gd name="T1" fmla="*/ 0 h 95"/>
                <a:gd name="T2" fmla="*/ 0 w 29"/>
                <a:gd name="T3" fmla="*/ 0 h 95"/>
                <a:gd name="T4" fmla="*/ 0 w 29"/>
                <a:gd name="T5" fmla="*/ 239416431 h 95"/>
                <a:gd name="T6" fmla="*/ 73086119 w 29"/>
                <a:gd name="T7" fmla="*/ 234376102 h 95"/>
                <a:gd name="T8" fmla="*/ 73086119 w 29"/>
                <a:gd name="T9" fmla="*/ 0 h 95"/>
                <a:gd name="T10" fmla="*/ 0 60000 65536"/>
                <a:gd name="T11" fmla="*/ 0 60000 65536"/>
                <a:gd name="T12" fmla="*/ 0 60000 65536"/>
                <a:gd name="T13" fmla="*/ 0 60000 65536"/>
                <a:gd name="T14" fmla="*/ 0 60000 65536"/>
                <a:gd name="T15" fmla="*/ 0 w 29"/>
                <a:gd name="T16" fmla="*/ 0 h 95"/>
                <a:gd name="T17" fmla="*/ 29 w 29"/>
                <a:gd name="T18" fmla="*/ 95 h 95"/>
              </a:gdLst>
              <a:ahLst/>
              <a:cxnLst>
                <a:cxn ang="T10">
                  <a:pos x="T0" y="T1"/>
                </a:cxn>
                <a:cxn ang="T11">
                  <a:pos x="T2" y="T3"/>
                </a:cxn>
                <a:cxn ang="T12">
                  <a:pos x="T4" y="T5"/>
                </a:cxn>
                <a:cxn ang="T13">
                  <a:pos x="T6" y="T7"/>
                </a:cxn>
                <a:cxn ang="T14">
                  <a:pos x="T8" y="T9"/>
                </a:cxn>
              </a:cxnLst>
              <a:rect l="T15" t="T16" r="T17" b="T18"/>
              <a:pathLst>
                <a:path w="29" h="95">
                  <a:moveTo>
                    <a:pt x="29" y="0"/>
                  </a:moveTo>
                  <a:lnTo>
                    <a:pt x="0" y="0"/>
                  </a:lnTo>
                  <a:lnTo>
                    <a:pt x="0" y="95"/>
                  </a:lnTo>
                  <a:lnTo>
                    <a:pt x="29" y="93"/>
                  </a:lnTo>
                  <a:lnTo>
                    <a:pt x="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43" name="Freeform 99"/>
            <p:cNvSpPr>
              <a:spLocks noChangeArrowheads="1"/>
            </p:cNvSpPr>
            <p:nvPr/>
          </p:nvSpPr>
          <p:spPr bwMode="auto">
            <a:xfrm>
              <a:off x="1001713" y="2782888"/>
              <a:ext cx="44450" cy="177800"/>
            </a:xfrm>
            <a:custGeom>
              <a:avLst/>
              <a:gdLst>
                <a:gd name="T0" fmla="*/ 70564375 w 28"/>
                <a:gd name="T1" fmla="*/ 0 h 112"/>
                <a:gd name="T2" fmla="*/ 0 w 28"/>
                <a:gd name="T3" fmla="*/ 0 h 112"/>
                <a:gd name="T4" fmla="*/ 0 w 28"/>
                <a:gd name="T5" fmla="*/ 282257500 h 112"/>
                <a:gd name="T6" fmla="*/ 70564375 w 28"/>
                <a:gd name="T7" fmla="*/ 274697825 h 112"/>
                <a:gd name="T8" fmla="*/ 70564375 w 28"/>
                <a:gd name="T9" fmla="*/ 0 h 112"/>
                <a:gd name="T10" fmla="*/ 0 60000 65536"/>
                <a:gd name="T11" fmla="*/ 0 60000 65536"/>
                <a:gd name="T12" fmla="*/ 0 60000 65536"/>
                <a:gd name="T13" fmla="*/ 0 60000 65536"/>
                <a:gd name="T14" fmla="*/ 0 60000 65536"/>
                <a:gd name="T15" fmla="*/ 0 w 28"/>
                <a:gd name="T16" fmla="*/ 0 h 112"/>
                <a:gd name="T17" fmla="*/ 28 w 28"/>
                <a:gd name="T18" fmla="*/ 112 h 112"/>
              </a:gdLst>
              <a:ahLst/>
              <a:cxnLst>
                <a:cxn ang="T10">
                  <a:pos x="T0" y="T1"/>
                </a:cxn>
                <a:cxn ang="T11">
                  <a:pos x="T2" y="T3"/>
                </a:cxn>
                <a:cxn ang="T12">
                  <a:pos x="T4" y="T5"/>
                </a:cxn>
                <a:cxn ang="T13">
                  <a:pos x="T6" y="T7"/>
                </a:cxn>
                <a:cxn ang="T14">
                  <a:pos x="T8" y="T9"/>
                </a:cxn>
              </a:cxnLst>
              <a:rect l="T15" t="T16" r="T17" b="T18"/>
              <a:pathLst>
                <a:path w="28" h="112">
                  <a:moveTo>
                    <a:pt x="28" y="0"/>
                  </a:moveTo>
                  <a:lnTo>
                    <a:pt x="0" y="0"/>
                  </a:lnTo>
                  <a:lnTo>
                    <a:pt x="0" y="112"/>
                  </a:lnTo>
                  <a:lnTo>
                    <a:pt x="28" y="109"/>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44" name="Freeform 100"/>
            <p:cNvSpPr>
              <a:spLocks noChangeArrowheads="1"/>
            </p:cNvSpPr>
            <p:nvPr/>
          </p:nvSpPr>
          <p:spPr bwMode="auto">
            <a:xfrm>
              <a:off x="1001713" y="2782888"/>
              <a:ext cx="44450" cy="177800"/>
            </a:xfrm>
            <a:custGeom>
              <a:avLst/>
              <a:gdLst>
                <a:gd name="T0" fmla="*/ 70564375 w 28"/>
                <a:gd name="T1" fmla="*/ 0 h 112"/>
                <a:gd name="T2" fmla="*/ 0 w 28"/>
                <a:gd name="T3" fmla="*/ 0 h 112"/>
                <a:gd name="T4" fmla="*/ 0 w 28"/>
                <a:gd name="T5" fmla="*/ 282257500 h 112"/>
                <a:gd name="T6" fmla="*/ 70564375 w 28"/>
                <a:gd name="T7" fmla="*/ 274697825 h 112"/>
                <a:gd name="T8" fmla="*/ 70564375 w 28"/>
                <a:gd name="T9" fmla="*/ 0 h 112"/>
                <a:gd name="T10" fmla="*/ 0 60000 65536"/>
                <a:gd name="T11" fmla="*/ 0 60000 65536"/>
                <a:gd name="T12" fmla="*/ 0 60000 65536"/>
                <a:gd name="T13" fmla="*/ 0 60000 65536"/>
                <a:gd name="T14" fmla="*/ 0 60000 65536"/>
                <a:gd name="T15" fmla="*/ 0 w 28"/>
                <a:gd name="T16" fmla="*/ 0 h 112"/>
                <a:gd name="T17" fmla="*/ 28 w 28"/>
                <a:gd name="T18" fmla="*/ 112 h 112"/>
              </a:gdLst>
              <a:ahLst/>
              <a:cxnLst>
                <a:cxn ang="T10">
                  <a:pos x="T0" y="T1"/>
                </a:cxn>
                <a:cxn ang="T11">
                  <a:pos x="T2" y="T3"/>
                </a:cxn>
                <a:cxn ang="T12">
                  <a:pos x="T4" y="T5"/>
                </a:cxn>
                <a:cxn ang="T13">
                  <a:pos x="T6" y="T7"/>
                </a:cxn>
                <a:cxn ang="T14">
                  <a:pos x="T8" y="T9"/>
                </a:cxn>
              </a:cxnLst>
              <a:rect l="T15" t="T16" r="T17" b="T18"/>
              <a:pathLst>
                <a:path w="28" h="112">
                  <a:moveTo>
                    <a:pt x="28" y="0"/>
                  </a:moveTo>
                  <a:lnTo>
                    <a:pt x="0" y="0"/>
                  </a:lnTo>
                  <a:lnTo>
                    <a:pt x="0" y="112"/>
                  </a:lnTo>
                  <a:lnTo>
                    <a:pt x="28" y="109"/>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45" name="Freeform 101"/>
            <p:cNvSpPr>
              <a:spLocks noChangeArrowheads="1"/>
            </p:cNvSpPr>
            <p:nvPr/>
          </p:nvSpPr>
          <p:spPr bwMode="auto">
            <a:xfrm>
              <a:off x="1081088" y="2794000"/>
              <a:ext cx="41275" cy="161925"/>
            </a:xfrm>
            <a:custGeom>
              <a:avLst/>
              <a:gdLst>
                <a:gd name="T0" fmla="*/ 65524063 w 26"/>
                <a:gd name="T1" fmla="*/ 0 h 102"/>
                <a:gd name="T2" fmla="*/ 0 w 26"/>
                <a:gd name="T3" fmla="*/ 7561263 h 102"/>
                <a:gd name="T4" fmla="*/ 0 w 26"/>
                <a:gd name="T5" fmla="*/ 257055938 h 102"/>
                <a:gd name="T6" fmla="*/ 65524063 w 26"/>
                <a:gd name="T7" fmla="*/ 252015625 h 102"/>
                <a:gd name="T8" fmla="*/ 65524063 w 26"/>
                <a:gd name="T9" fmla="*/ 0 h 102"/>
                <a:gd name="T10" fmla="*/ 0 60000 65536"/>
                <a:gd name="T11" fmla="*/ 0 60000 65536"/>
                <a:gd name="T12" fmla="*/ 0 60000 65536"/>
                <a:gd name="T13" fmla="*/ 0 60000 65536"/>
                <a:gd name="T14" fmla="*/ 0 60000 65536"/>
                <a:gd name="T15" fmla="*/ 0 w 26"/>
                <a:gd name="T16" fmla="*/ 0 h 102"/>
                <a:gd name="T17" fmla="*/ 26 w 26"/>
                <a:gd name="T18" fmla="*/ 102 h 102"/>
              </a:gdLst>
              <a:ahLst/>
              <a:cxnLst>
                <a:cxn ang="T10">
                  <a:pos x="T0" y="T1"/>
                </a:cxn>
                <a:cxn ang="T11">
                  <a:pos x="T2" y="T3"/>
                </a:cxn>
                <a:cxn ang="T12">
                  <a:pos x="T4" y="T5"/>
                </a:cxn>
                <a:cxn ang="T13">
                  <a:pos x="T6" y="T7"/>
                </a:cxn>
                <a:cxn ang="T14">
                  <a:pos x="T8" y="T9"/>
                </a:cxn>
              </a:cxnLst>
              <a:rect l="T15" t="T16" r="T17" b="T18"/>
              <a:pathLst>
                <a:path w="26" h="102">
                  <a:moveTo>
                    <a:pt x="26" y="0"/>
                  </a:moveTo>
                  <a:lnTo>
                    <a:pt x="0" y="3"/>
                  </a:lnTo>
                  <a:lnTo>
                    <a:pt x="0" y="102"/>
                  </a:lnTo>
                  <a:lnTo>
                    <a:pt x="26" y="100"/>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46" name="Freeform 102"/>
            <p:cNvSpPr>
              <a:spLocks noChangeArrowheads="1"/>
            </p:cNvSpPr>
            <p:nvPr/>
          </p:nvSpPr>
          <p:spPr bwMode="auto">
            <a:xfrm>
              <a:off x="1081088" y="2794000"/>
              <a:ext cx="41275" cy="161925"/>
            </a:xfrm>
            <a:custGeom>
              <a:avLst/>
              <a:gdLst>
                <a:gd name="T0" fmla="*/ 65524063 w 26"/>
                <a:gd name="T1" fmla="*/ 0 h 102"/>
                <a:gd name="T2" fmla="*/ 0 w 26"/>
                <a:gd name="T3" fmla="*/ 7561263 h 102"/>
                <a:gd name="T4" fmla="*/ 0 w 26"/>
                <a:gd name="T5" fmla="*/ 257055938 h 102"/>
                <a:gd name="T6" fmla="*/ 65524063 w 26"/>
                <a:gd name="T7" fmla="*/ 252015625 h 102"/>
                <a:gd name="T8" fmla="*/ 65524063 w 26"/>
                <a:gd name="T9" fmla="*/ 0 h 102"/>
                <a:gd name="T10" fmla="*/ 0 60000 65536"/>
                <a:gd name="T11" fmla="*/ 0 60000 65536"/>
                <a:gd name="T12" fmla="*/ 0 60000 65536"/>
                <a:gd name="T13" fmla="*/ 0 60000 65536"/>
                <a:gd name="T14" fmla="*/ 0 60000 65536"/>
                <a:gd name="T15" fmla="*/ 0 w 26"/>
                <a:gd name="T16" fmla="*/ 0 h 102"/>
                <a:gd name="T17" fmla="*/ 26 w 26"/>
                <a:gd name="T18" fmla="*/ 102 h 102"/>
              </a:gdLst>
              <a:ahLst/>
              <a:cxnLst>
                <a:cxn ang="T10">
                  <a:pos x="T0" y="T1"/>
                </a:cxn>
                <a:cxn ang="T11">
                  <a:pos x="T2" y="T3"/>
                </a:cxn>
                <a:cxn ang="T12">
                  <a:pos x="T4" y="T5"/>
                </a:cxn>
                <a:cxn ang="T13">
                  <a:pos x="T6" y="T7"/>
                </a:cxn>
                <a:cxn ang="T14">
                  <a:pos x="T8" y="T9"/>
                </a:cxn>
              </a:cxnLst>
              <a:rect l="T15" t="T16" r="T17" b="T18"/>
              <a:pathLst>
                <a:path w="26" h="102">
                  <a:moveTo>
                    <a:pt x="26" y="0"/>
                  </a:moveTo>
                  <a:lnTo>
                    <a:pt x="0" y="3"/>
                  </a:lnTo>
                  <a:lnTo>
                    <a:pt x="0" y="102"/>
                  </a:lnTo>
                  <a:lnTo>
                    <a:pt x="26" y="10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47" name="Rectangle 103"/>
            <p:cNvSpPr>
              <a:spLocks noChangeArrowheads="1"/>
            </p:cNvSpPr>
            <p:nvPr/>
          </p:nvSpPr>
          <p:spPr bwMode="auto">
            <a:xfrm>
              <a:off x="1158875" y="2735263"/>
              <a:ext cx="41275" cy="214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9348" name="Rectangle 104"/>
            <p:cNvSpPr>
              <a:spLocks noChangeArrowheads="1"/>
            </p:cNvSpPr>
            <p:nvPr/>
          </p:nvSpPr>
          <p:spPr bwMode="auto">
            <a:xfrm>
              <a:off x="1158875" y="2735263"/>
              <a:ext cx="4127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9349" name="Freeform 105"/>
            <p:cNvSpPr>
              <a:spLocks noChangeArrowheads="1"/>
            </p:cNvSpPr>
            <p:nvPr/>
          </p:nvSpPr>
          <p:spPr bwMode="auto">
            <a:xfrm>
              <a:off x="1235075" y="2640013"/>
              <a:ext cx="41275" cy="304800"/>
            </a:xfrm>
            <a:custGeom>
              <a:avLst/>
              <a:gdLst>
                <a:gd name="T0" fmla="*/ 65524063 w 26"/>
                <a:gd name="T1" fmla="*/ 0 h 192"/>
                <a:gd name="T2" fmla="*/ 0 w 26"/>
                <a:gd name="T3" fmla="*/ 7561263 h 192"/>
                <a:gd name="T4" fmla="*/ 0 w 26"/>
                <a:gd name="T5" fmla="*/ 483870000 h 192"/>
                <a:gd name="T6" fmla="*/ 65524063 w 26"/>
                <a:gd name="T7" fmla="*/ 478829688 h 192"/>
                <a:gd name="T8" fmla="*/ 65524063 w 26"/>
                <a:gd name="T9" fmla="*/ 0 h 192"/>
                <a:gd name="T10" fmla="*/ 0 60000 65536"/>
                <a:gd name="T11" fmla="*/ 0 60000 65536"/>
                <a:gd name="T12" fmla="*/ 0 60000 65536"/>
                <a:gd name="T13" fmla="*/ 0 60000 65536"/>
                <a:gd name="T14" fmla="*/ 0 60000 65536"/>
                <a:gd name="T15" fmla="*/ 0 w 26"/>
                <a:gd name="T16" fmla="*/ 0 h 192"/>
                <a:gd name="T17" fmla="*/ 26 w 26"/>
                <a:gd name="T18" fmla="*/ 192 h 192"/>
              </a:gdLst>
              <a:ahLst/>
              <a:cxnLst>
                <a:cxn ang="T10">
                  <a:pos x="T0" y="T1"/>
                </a:cxn>
                <a:cxn ang="T11">
                  <a:pos x="T2" y="T3"/>
                </a:cxn>
                <a:cxn ang="T12">
                  <a:pos x="T4" y="T5"/>
                </a:cxn>
                <a:cxn ang="T13">
                  <a:pos x="T6" y="T7"/>
                </a:cxn>
                <a:cxn ang="T14">
                  <a:pos x="T8" y="T9"/>
                </a:cxn>
              </a:cxnLst>
              <a:rect l="T15" t="T16" r="T17" b="T18"/>
              <a:pathLst>
                <a:path w="26" h="192">
                  <a:moveTo>
                    <a:pt x="26" y="0"/>
                  </a:moveTo>
                  <a:lnTo>
                    <a:pt x="0" y="3"/>
                  </a:lnTo>
                  <a:lnTo>
                    <a:pt x="0" y="192"/>
                  </a:lnTo>
                  <a:lnTo>
                    <a:pt x="26" y="190"/>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50" name="Freeform 106"/>
            <p:cNvSpPr>
              <a:spLocks noChangeArrowheads="1"/>
            </p:cNvSpPr>
            <p:nvPr/>
          </p:nvSpPr>
          <p:spPr bwMode="auto">
            <a:xfrm>
              <a:off x="1235075" y="2640013"/>
              <a:ext cx="41275" cy="304800"/>
            </a:xfrm>
            <a:custGeom>
              <a:avLst/>
              <a:gdLst>
                <a:gd name="T0" fmla="*/ 65524063 w 26"/>
                <a:gd name="T1" fmla="*/ 0 h 192"/>
                <a:gd name="T2" fmla="*/ 0 w 26"/>
                <a:gd name="T3" fmla="*/ 7561263 h 192"/>
                <a:gd name="T4" fmla="*/ 0 w 26"/>
                <a:gd name="T5" fmla="*/ 483870000 h 192"/>
                <a:gd name="T6" fmla="*/ 65524063 w 26"/>
                <a:gd name="T7" fmla="*/ 478829688 h 192"/>
                <a:gd name="T8" fmla="*/ 65524063 w 26"/>
                <a:gd name="T9" fmla="*/ 0 h 192"/>
                <a:gd name="T10" fmla="*/ 0 60000 65536"/>
                <a:gd name="T11" fmla="*/ 0 60000 65536"/>
                <a:gd name="T12" fmla="*/ 0 60000 65536"/>
                <a:gd name="T13" fmla="*/ 0 60000 65536"/>
                <a:gd name="T14" fmla="*/ 0 60000 65536"/>
                <a:gd name="T15" fmla="*/ 0 w 26"/>
                <a:gd name="T16" fmla="*/ 0 h 192"/>
                <a:gd name="T17" fmla="*/ 26 w 26"/>
                <a:gd name="T18" fmla="*/ 192 h 192"/>
              </a:gdLst>
              <a:ahLst/>
              <a:cxnLst>
                <a:cxn ang="T10">
                  <a:pos x="T0" y="T1"/>
                </a:cxn>
                <a:cxn ang="T11">
                  <a:pos x="T2" y="T3"/>
                </a:cxn>
                <a:cxn ang="T12">
                  <a:pos x="T4" y="T5"/>
                </a:cxn>
                <a:cxn ang="T13">
                  <a:pos x="T6" y="T7"/>
                </a:cxn>
                <a:cxn ang="T14">
                  <a:pos x="T8" y="T9"/>
                </a:cxn>
              </a:cxnLst>
              <a:rect l="T15" t="T16" r="T17" b="T18"/>
              <a:pathLst>
                <a:path w="26" h="192">
                  <a:moveTo>
                    <a:pt x="26" y="0"/>
                  </a:moveTo>
                  <a:lnTo>
                    <a:pt x="0" y="3"/>
                  </a:lnTo>
                  <a:lnTo>
                    <a:pt x="0" y="192"/>
                  </a:lnTo>
                  <a:lnTo>
                    <a:pt x="26" y="19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51" name="Freeform 107"/>
            <p:cNvSpPr>
              <a:spLocks noChangeArrowheads="1"/>
            </p:cNvSpPr>
            <p:nvPr/>
          </p:nvSpPr>
          <p:spPr bwMode="auto">
            <a:xfrm>
              <a:off x="3857625" y="1023938"/>
              <a:ext cx="11113" cy="36513"/>
            </a:xfrm>
            <a:custGeom>
              <a:avLst/>
              <a:gdLst>
                <a:gd name="T0" fmla="*/ 13720851 w 3"/>
                <a:gd name="T1" fmla="*/ 0 h 10"/>
                <a:gd name="T2" fmla="*/ 13720851 w 3"/>
                <a:gd name="T3" fmla="*/ 26665444 h 10"/>
                <a:gd name="T4" fmla="*/ 13720851 w 3"/>
                <a:gd name="T5" fmla="*/ 26665444 h 10"/>
                <a:gd name="T6" fmla="*/ 0 w 3"/>
                <a:gd name="T7" fmla="*/ 119989021 h 10"/>
                <a:gd name="T8" fmla="*/ 27445406 w 3"/>
                <a:gd name="T9" fmla="*/ 133319917 h 10"/>
                <a:gd name="T10" fmla="*/ 41166256 w 3"/>
                <a:gd name="T11" fmla="*/ 119989021 h 10"/>
                <a:gd name="T12" fmla="*/ 27445406 w 3"/>
                <a:gd name="T13" fmla="*/ 26665444 h 10"/>
                <a:gd name="T14" fmla="*/ 27445406 w 3"/>
                <a:gd name="T15" fmla="*/ 26665444 h 10"/>
                <a:gd name="T16" fmla="*/ 27445406 w 3"/>
                <a:gd name="T17" fmla="*/ 0 h 10"/>
                <a:gd name="T18" fmla="*/ 13720851 w 3"/>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10"/>
                <a:gd name="T32" fmla="*/ 3 w 3"/>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10">
                  <a:moveTo>
                    <a:pt x="1" y="0"/>
                  </a:moveTo>
                  <a:cubicBezTo>
                    <a:pt x="1" y="0"/>
                    <a:pt x="1" y="1"/>
                    <a:pt x="1" y="2"/>
                  </a:cubicBezTo>
                  <a:cubicBezTo>
                    <a:pt x="1" y="2"/>
                    <a:pt x="1" y="2"/>
                    <a:pt x="1" y="2"/>
                  </a:cubicBezTo>
                  <a:cubicBezTo>
                    <a:pt x="0" y="9"/>
                    <a:pt x="0" y="9"/>
                    <a:pt x="0" y="9"/>
                  </a:cubicBezTo>
                  <a:cubicBezTo>
                    <a:pt x="2" y="10"/>
                    <a:pt x="2" y="10"/>
                    <a:pt x="2" y="10"/>
                  </a:cubicBezTo>
                  <a:cubicBezTo>
                    <a:pt x="3" y="9"/>
                    <a:pt x="3" y="9"/>
                    <a:pt x="3" y="9"/>
                  </a:cubicBezTo>
                  <a:cubicBezTo>
                    <a:pt x="2" y="2"/>
                    <a:pt x="2" y="2"/>
                    <a:pt x="2" y="2"/>
                  </a:cubicBezTo>
                  <a:cubicBezTo>
                    <a:pt x="2" y="2"/>
                    <a:pt x="2" y="2"/>
                    <a:pt x="2" y="2"/>
                  </a:cubicBezTo>
                  <a:cubicBezTo>
                    <a:pt x="2" y="2"/>
                    <a:pt x="2" y="1"/>
                    <a:pt x="2"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52" name="Freeform 108"/>
            <p:cNvSpPr>
              <a:spLocks noChangeArrowheads="1"/>
            </p:cNvSpPr>
            <p:nvPr/>
          </p:nvSpPr>
          <p:spPr bwMode="auto">
            <a:xfrm>
              <a:off x="3816350" y="1023938"/>
              <a:ext cx="93663" cy="60325"/>
            </a:xfrm>
            <a:custGeom>
              <a:avLst/>
              <a:gdLst>
                <a:gd name="T0" fmla="*/ 112290697 w 25"/>
                <a:gd name="T1" fmla="*/ 0 h 16"/>
                <a:gd name="T2" fmla="*/ 112290697 w 25"/>
                <a:gd name="T3" fmla="*/ 0 h 16"/>
                <a:gd name="T4" fmla="*/ 98256234 w 25"/>
                <a:gd name="T5" fmla="*/ 85292009 h 16"/>
                <a:gd name="T6" fmla="*/ 112290697 w 25"/>
                <a:gd name="T7" fmla="*/ 85292009 h 16"/>
                <a:gd name="T8" fmla="*/ 112290697 w 25"/>
                <a:gd name="T9" fmla="*/ 127938014 h 16"/>
                <a:gd name="T10" fmla="*/ 168436046 w 25"/>
                <a:gd name="T11" fmla="*/ 156366170 h 16"/>
                <a:gd name="T12" fmla="*/ 98256234 w 25"/>
                <a:gd name="T13" fmla="*/ 127938014 h 16"/>
                <a:gd name="T14" fmla="*/ 112290697 w 25"/>
                <a:gd name="T15" fmla="*/ 99506088 h 16"/>
                <a:gd name="T16" fmla="*/ 84218023 w 25"/>
                <a:gd name="T17" fmla="*/ 99506088 h 16"/>
                <a:gd name="T18" fmla="*/ 112290697 w 25"/>
                <a:gd name="T19" fmla="*/ 0 h 16"/>
                <a:gd name="T20" fmla="*/ 0 w 25"/>
                <a:gd name="T21" fmla="*/ 170584019 h 16"/>
                <a:gd name="T22" fmla="*/ 70183559 w 25"/>
                <a:gd name="T23" fmla="*/ 184798097 h 16"/>
                <a:gd name="T24" fmla="*/ 280726744 w 25"/>
                <a:gd name="T25" fmla="*/ 213230023 h 16"/>
                <a:gd name="T26" fmla="*/ 350910303 w 25"/>
                <a:gd name="T27" fmla="*/ 227444102 h 16"/>
                <a:gd name="T28" fmla="*/ 238619605 w 25"/>
                <a:gd name="T29" fmla="*/ 14214078 h 16"/>
                <a:gd name="T30" fmla="*/ 238619605 w 25"/>
                <a:gd name="T31" fmla="*/ 14214078 h 16"/>
                <a:gd name="T32" fmla="*/ 238619605 w 25"/>
                <a:gd name="T33" fmla="*/ 14214078 h 16"/>
                <a:gd name="T34" fmla="*/ 238619605 w 25"/>
                <a:gd name="T35" fmla="*/ 14214078 h 16"/>
                <a:gd name="T36" fmla="*/ 252654069 w 25"/>
                <a:gd name="T37" fmla="*/ 113723936 h 16"/>
                <a:gd name="T38" fmla="*/ 238619605 w 25"/>
                <a:gd name="T39" fmla="*/ 113723936 h 16"/>
                <a:gd name="T40" fmla="*/ 238619605 w 25"/>
                <a:gd name="T41" fmla="*/ 142152092 h 16"/>
                <a:gd name="T42" fmla="*/ 182474257 w 25"/>
                <a:gd name="T43" fmla="*/ 156366170 h 16"/>
                <a:gd name="T44" fmla="*/ 238619605 w 25"/>
                <a:gd name="T45" fmla="*/ 142152092 h 16"/>
                <a:gd name="T46" fmla="*/ 238619605 w 25"/>
                <a:gd name="T47" fmla="*/ 99506088 h 16"/>
                <a:gd name="T48" fmla="*/ 252654069 w 25"/>
                <a:gd name="T49" fmla="*/ 99506088 h 16"/>
                <a:gd name="T50" fmla="*/ 238619605 w 25"/>
                <a:gd name="T51" fmla="*/ 14214078 h 16"/>
                <a:gd name="T52" fmla="*/ 182474257 w 25"/>
                <a:gd name="T53" fmla="*/ 156366170 h 16"/>
                <a:gd name="T54" fmla="*/ 112290697 w 25"/>
                <a:gd name="T55" fmla="*/ 0 h 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
                <a:gd name="T85" fmla="*/ 0 h 16"/>
                <a:gd name="T86" fmla="*/ 25 w 25"/>
                <a:gd name="T87" fmla="*/ 16 h 1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 h="16">
                  <a:moveTo>
                    <a:pt x="8" y="0"/>
                  </a:moveTo>
                  <a:cubicBezTo>
                    <a:pt x="8" y="0"/>
                    <a:pt x="8" y="0"/>
                    <a:pt x="8" y="0"/>
                  </a:cubicBezTo>
                  <a:cubicBezTo>
                    <a:pt x="6" y="4"/>
                    <a:pt x="7" y="6"/>
                    <a:pt x="7" y="6"/>
                  </a:cubicBezTo>
                  <a:cubicBezTo>
                    <a:pt x="8" y="6"/>
                    <a:pt x="8" y="6"/>
                    <a:pt x="8" y="6"/>
                  </a:cubicBezTo>
                  <a:cubicBezTo>
                    <a:pt x="8" y="9"/>
                    <a:pt x="8" y="9"/>
                    <a:pt x="8" y="9"/>
                  </a:cubicBezTo>
                  <a:cubicBezTo>
                    <a:pt x="12" y="11"/>
                    <a:pt x="12" y="11"/>
                    <a:pt x="12" y="11"/>
                  </a:cubicBezTo>
                  <a:cubicBezTo>
                    <a:pt x="7" y="9"/>
                    <a:pt x="7" y="9"/>
                    <a:pt x="7" y="9"/>
                  </a:cubicBezTo>
                  <a:cubicBezTo>
                    <a:pt x="8" y="7"/>
                    <a:pt x="8" y="7"/>
                    <a:pt x="8" y="7"/>
                  </a:cubicBezTo>
                  <a:cubicBezTo>
                    <a:pt x="6" y="7"/>
                    <a:pt x="6" y="7"/>
                    <a:pt x="6" y="7"/>
                  </a:cubicBezTo>
                  <a:cubicBezTo>
                    <a:pt x="6" y="3"/>
                    <a:pt x="8" y="0"/>
                    <a:pt x="8" y="0"/>
                  </a:cubicBezTo>
                  <a:cubicBezTo>
                    <a:pt x="3" y="1"/>
                    <a:pt x="0" y="4"/>
                    <a:pt x="0" y="12"/>
                  </a:cubicBezTo>
                  <a:cubicBezTo>
                    <a:pt x="5" y="13"/>
                    <a:pt x="5" y="13"/>
                    <a:pt x="5" y="13"/>
                  </a:cubicBezTo>
                  <a:cubicBezTo>
                    <a:pt x="20" y="15"/>
                    <a:pt x="20" y="15"/>
                    <a:pt x="20" y="15"/>
                  </a:cubicBezTo>
                  <a:cubicBezTo>
                    <a:pt x="25" y="16"/>
                    <a:pt x="25" y="16"/>
                    <a:pt x="25" y="16"/>
                  </a:cubicBezTo>
                  <a:cubicBezTo>
                    <a:pt x="25" y="7"/>
                    <a:pt x="21" y="3"/>
                    <a:pt x="17" y="1"/>
                  </a:cubicBezTo>
                  <a:cubicBezTo>
                    <a:pt x="17" y="1"/>
                    <a:pt x="17" y="1"/>
                    <a:pt x="17" y="1"/>
                  </a:cubicBezTo>
                  <a:cubicBezTo>
                    <a:pt x="17" y="1"/>
                    <a:pt x="17" y="1"/>
                    <a:pt x="17" y="1"/>
                  </a:cubicBezTo>
                  <a:cubicBezTo>
                    <a:pt x="17" y="1"/>
                    <a:pt x="17" y="1"/>
                    <a:pt x="17" y="1"/>
                  </a:cubicBezTo>
                  <a:cubicBezTo>
                    <a:pt x="17" y="1"/>
                    <a:pt x="19" y="5"/>
                    <a:pt x="18" y="8"/>
                  </a:cubicBezTo>
                  <a:cubicBezTo>
                    <a:pt x="17" y="8"/>
                    <a:pt x="17" y="8"/>
                    <a:pt x="17" y="8"/>
                  </a:cubicBezTo>
                  <a:cubicBezTo>
                    <a:pt x="17" y="10"/>
                    <a:pt x="17" y="10"/>
                    <a:pt x="17" y="10"/>
                  </a:cubicBezTo>
                  <a:cubicBezTo>
                    <a:pt x="13" y="11"/>
                    <a:pt x="13" y="11"/>
                    <a:pt x="13" y="11"/>
                  </a:cubicBezTo>
                  <a:cubicBezTo>
                    <a:pt x="17" y="10"/>
                    <a:pt x="17" y="10"/>
                    <a:pt x="17" y="10"/>
                  </a:cubicBezTo>
                  <a:cubicBezTo>
                    <a:pt x="17" y="7"/>
                    <a:pt x="17" y="7"/>
                    <a:pt x="17" y="7"/>
                  </a:cubicBezTo>
                  <a:cubicBezTo>
                    <a:pt x="18" y="7"/>
                    <a:pt x="18" y="7"/>
                    <a:pt x="18" y="7"/>
                  </a:cubicBezTo>
                  <a:cubicBezTo>
                    <a:pt x="18" y="7"/>
                    <a:pt x="19" y="6"/>
                    <a:pt x="17" y="1"/>
                  </a:cubicBezTo>
                  <a:cubicBezTo>
                    <a:pt x="17" y="2"/>
                    <a:pt x="17" y="9"/>
                    <a:pt x="13" y="11"/>
                  </a:cubicBezTo>
                  <a:cubicBezTo>
                    <a:pt x="13" y="11"/>
                    <a:pt x="7" y="7"/>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53" name="Freeform 109"/>
            <p:cNvSpPr>
              <a:spLocks noChangeArrowheads="1"/>
            </p:cNvSpPr>
            <p:nvPr/>
          </p:nvSpPr>
          <p:spPr bwMode="auto">
            <a:xfrm>
              <a:off x="3849688" y="1023938"/>
              <a:ext cx="11113" cy="6350"/>
            </a:xfrm>
            <a:custGeom>
              <a:avLst/>
              <a:gdLst>
                <a:gd name="T0" fmla="*/ 13720851 w 3"/>
                <a:gd name="T1" fmla="*/ 0 h 2"/>
                <a:gd name="T2" fmla="*/ 0 w 3"/>
                <a:gd name="T3" fmla="*/ 0 h 2"/>
                <a:gd name="T4" fmla="*/ 27445406 w 3"/>
                <a:gd name="T5" fmla="*/ 20161250 h 2"/>
                <a:gd name="T6" fmla="*/ 41166256 w 3"/>
                <a:gd name="T7" fmla="*/ 0 h 2"/>
                <a:gd name="T8" fmla="*/ 13720851 w 3"/>
                <a:gd name="T9" fmla="*/ 0 h 2"/>
                <a:gd name="T10" fmla="*/ 13720851 w 3"/>
                <a:gd name="T11" fmla="*/ 0 h 2"/>
                <a:gd name="T12" fmla="*/ 0 60000 65536"/>
                <a:gd name="T13" fmla="*/ 0 60000 65536"/>
                <a:gd name="T14" fmla="*/ 0 60000 65536"/>
                <a:gd name="T15" fmla="*/ 0 60000 65536"/>
                <a:gd name="T16" fmla="*/ 0 60000 65536"/>
                <a:gd name="T17" fmla="*/ 0 60000 65536"/>
                <a:gd name="T18" fmla="*/ 0 w 3"/>
                <a:gd name="T19" fmla="*/ 0 h 2"/>
                <a:gd name="T20" fmla="*/ 3 w 3"/>
                <a:gd name="T21" fmla="*/ 2 h 2"/>
              </a:gdLst>
              <a:ahLst/>
              <a:cxnLst>
                <a:cxn ang="T12">
                  <a:pos x="T0" y="T1"/>
                </a:cxn>
                <a:cxn ang="T13">
                  <a:pos x="T2" y="T3"/>
                </a:cxn>
                <a:cxn ang="T14">
                  <a:pos x="T4" y="T5"/>
                </a:cxn>
                <a:cxn ang="T15">
                  <a:pos x="T6" y="T7"/>
                </a:cxn>
                <a:cxn ang="T16">
                  <a:pos x="T8" y="T9"/>
                </a:cxn>
                <a:cxn ang="T17">
                  <a:pos x="T10" y="T11"/>
                </a:cxn>
              </a:cxnLst>
              <a:rect l="T18" t="T19" r="T20" b="T21"/>
              <a:pathLst>
                <a:path w="3" h="2">
                  <a:moveTo>
                    <a:pt x="1" y="0"/>
                  </a:moveTo>
                  <a:cubicBezTo>
                    <a:pt x="0" y="0"/>
                    <a:pt x="0" y="0"/>
                    <a:pt x="0" y="0"/>
                  </a:cubicBezTo>
                  <a:cubicBezTo>
                    <a:pt x="2" y="2"/>
                    <a:pt x="2" y="2"/>
                    <a:pt x="2" y="2"/>
                  </a:cubicBezTo>
                  <a:cubicBezTo>
                    <a:pt x="2" y="1"/>
                    <a:pt x="3" y="0"/>
                    <a:pt x="3" y="0"/>
                  </a:cubicBezTo>
                  <a:cubicBezTo>
                    <a:pt x="2" y="0"/>
                    <a:pt x="1" y="0"/>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54" name="Freeform 110"/>
            <p:cNvSpPr>
              <a:spLocks noChangeArrowheads="1"/>
            </p:cNvSpPr>
            <p:nvPr/>
          </p:nvSpPr>
          <p:spPr bwMode="auto">
            <a:xfrm>
              <a:off x="3865563" y="1023938"/>
              <a:ext cx="11113" cy="11113"/>
            </a:xfrm>
            <a:custGeom>
              <a:avLst/>
              <a:gdLst>
                <a:gd name="T0" fmla="*/ 27445406 w 3"/>
                <a:gd name="T1" fmla="*/ 0 h 3"/>
                <a:gd name="T2" fmla="*/ 13720851 w 3"/>
                <a:gd name="T3" fmla="*/ 0 h 3"/>
                <a:gd name="T4" fmla="*/ 0 w 3"/>
                <a:gd name="T5" fmla="*/ 0 h 3"/>
                <a:gd name="T6" fmla="*/ 13720851 w 3"/>
                <a:gd name="T7" fmla="*/ 41166256 h 3"/>
                <a:gd name="T8" fmla="*/ 41166256 w 3"/>
                <a:gd name="T9" fmla="*/ 13720851 h 3"/>
                <a:gd name="T10" fmla="*/ 27445406 w 3"/>
                <a:gd name="T11" fmla="*/ 0 h 3"/>
                <a:gd name="T12" fmla="*/ 0 60000 65536"/>
                <a:gd name="T13" fmla="*/ 0 60000 65536"/>
                <a:gd name="T14" fmla="*/ 0 60000 65536"/>
                <a:gd name="T15" fmla="*/ 0 60000 65536"/>
                <a:gd name="T16" fmla="*/ 0 60000 65536"/>
                <a:gd name="T17" fmla="*/ 0 60000 65536"/>
                <a:gd name="T18" fmla="*/ 0 w 3"/>
                <a:gd name="T19" fmla="*/ 0 h 3"/>
                <a:gd name="T20" fmla="*/ 3 w 3"/>
                <a:gd name="T21" fmla="*/ 3 h 3"/>
              </a:gdLst>
              <a:ahLst/>
              <a:cxnLst>
                <a:cxn ang="T12">
                  <a:pos x="T0" y="T1"/>
                </a:cxn>
                <a:cxn ang="T13">
                  <a:pos x="T2" y="T3"/>
                </a:cxn>
                <a:cxn ang="T14">
                  <a:pos x="T4" y="T5"/>
                </a:cxn>
                <a:cxn ang="T15">
                  <a:pos x="T6" y="T7"/>
                </a:cxn>
                <a:cxn ang="T16">
                  <a:pos x="T8" y="T9"/>
                </a:cxn>
                <a:cxn ang="T17">
                  <a:pos x="T10" y="T11"/>
                </a:cxn>
              </a:cxnLst>
              <a:rect l="T18" t="T19" r="T20" b="T21"/>
              <a:pathLst>
                <a:path w="3" h="3">
                  <a:moveTo>
                    <a:pt x="2" y="0"/>
                  </a:moveTo>
                  <a:cubicBezTo>
                    <a:pt x="2" y="0"/>
                    <a:pt x="1" y="0"/>
                    <a:pt x="1" y="0"/>
                  </a:cubicBezTo>
                  <a:cubicBezTo>
                    <a:pt x="1" y="0"/>
                    <a:pt x="0" y="0"/>
                    <a:pt x="0" y="0"/>
                  </a:cubicBezTo>
                  <a:cubicBezTo>
                    <a:pt x="0" y="0"/>
                    <a:pt x="1" y="1"/>
                    <a:pt x="1" y="3"/>
                  </a:cubicBezTo>
                  <a:cubicBezTo>
                    <a:pt x="3" y="1"/>
                    <a:pt x="3" y="1"/>
                    <a:pt x="3" y="1"/>
                  </a:cubicBezTo>
                  <a:cubicBezTo>
                    <a:pt x="3" y="1"/>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55" name="Freeform 111"/>
            <p:cNvSpPr>
              <a:spLocks noEditPoints="1" noChangeArrowheads="1"/>
            </p:cNvSpPr>
            <p:nvPr/>
          </p:nvSpPr>
          <p:spPr bwMode="auto">
            <a:xfrm>
              <a:off x="3838575" y="963613"/>
              <a:ext cx="49213" cy="55563"/>
            </a:xfrm>
            <a:custGeom>
              <a:avLst/>
              <a:gdLst>
                <a:gd name="T0" fmla="*/ 100315022 w 13"/>
                <a:gd name="T1" fmla="*/ 178375751 h 15"/>
                <a:gd name="T2" fmla="*/ 85986468 w 13"/>
                <a:gd name="T3" fmla="*/ 178375751 h 15"/>
                <a:gd name="T4" fmla="*/ 42993234 w 13"/>
                <a:gd name="T5" fmla="*/ 137210976 h 15"/>
                <a:gd name="T6" fmla="*/ 143308256 w 13"/>
                <a:gd name="T7" fmla="*/ 150931333 h 15"/>
                <a:gd name="T8" fmla="*/ 100315022 w 13"/>
                <a:gd name="T9" fmla="*/ 178375751 h 15"/>
                <a:gd name="T10" fmla="*/ 114647362 w 13"/>
                <a:gd name="T11" fmla="*/ 123490620 h 15"/>
                <a:gd name="T12" fmla="*/ 114647362 w 13"/>
                <a:gd name="T13" fmla="*/ 123490620 h 15"/>
                <a:gd name="T14" fmla="*/ 100315022 w 13"/>
                <a:gd name="T15" fmla="*/ 109770263 h 15"/>
                <a:gd name="T16" fmla="*/ 114647362 w 13"/>
                <a:gd name="T17" fmla="*/ 96046202 h 15"/>
                <a:gd name="T18" fmla="*/ 114647362 w 13"/>
                <a:gd name="T19" fmla="*/ 96046202 h 15"/>
                <a:gd name="T20" fmla="*/ 128979702 w 13"/>
                <a:gd name="T21" fmla="*/ 109770263 h 15"/>
                <a:gd name="T22" fmla="*/ 114647362 w 13"/>
                <a:gd name="T23" fmla="*/ 123490620 h 15"/>
                <a:gd name="T24" fmla="*/ 71654128 w 13"/>
                <a:gd name="T25" fmla="*/ 109770263 h 15"/>
                <a:gd name="T26" fmla="*/ 71654128 w 13"/>
                <a:gd name="T27" fmla="*/ 109770263 h 15"/>
                <a:gd name="T28" fmla="*/ 57321788 w 13"/>
                <a:gd name="T29" fmla="*/ 96046202 h 15"/>
                <a:gd name="T30" fmla="*/ 71654128 w 13"/>
                <a:gd name="T31" fmla="*/ 82325845 h 15"/>
                <a:gd name="T32" fmla="*/ 71654128 w 13"/>
                <a:gd name="T33" fmla="*/ 82325845 h 15"/>
                <a:gd name="T34" fmla="*/ 85986468 w 13"/>
                <a:gd name="T35" fmla="*/ 109770263 h 15"/>
                <a:gd name="T36" fmla="*/ 71654128 w 13"/>
                <a:gd name="T37" fmla="*/ 109770263 h 15"/>
                <a:gd name="T38" fmla="*/ 85986468 w 13"/>
                <a:gd name="T39" fmla="*/ 0 h 15"/>
                <a:gd name="T40" fmla="*/ 0 w 13"/>
                <a:gd name="T41" fmla="*/ 96046202 h 15"/>
                <a:gd name="T42" fmla="*/ 85986468 w 13"/>
                <a:gd name="T43" fmla="*/ 205816465 h 15"/>
                <a:gd name="T44" fmla="*/ 100315022 w 13"/>
                <a:gd name="T45" fmla="*/ 205816465 h 15"/>
                <a:gd name="T46" fmla="*/ 186301490 w 13"/>
                <a:gd name="T47" fmla="*/ 123490620 h 15"/>
                <a:gd name="T48" fmla="*/ 85986468 w 13"/>
                <a:gd name="T49" fmla="*/ 0 h 15"/>
                <a:gd name="T50" fmla="*/ 85986468 w 13"/>
                <a:gd name="T51" fmla="*/ 0 h 1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
                <a:gd name="T79" fmla="*/ 0 h 15"/>
                <a:gd name="T80" fmla="*/ 13 w 13"/>
                <a:gd name="T81" fmla="*/ 15 h 1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 h="15">
                  <a:moveTo>
                    <a:pt x="7" y="13"/>
                  </a:moveTo>
                  <a:cubicBezTo>
                    <a:pt x="7" y="13"/>
                    <a:pt x="7" y="13"/>
                    <a:pt x="6" y="13"/>
                  </a:cubicBezTo>
                  <a:cubicBezTo>
                    <a:pt x="5" y="13"/>
                    <a:pt x="3" y="12"/>
                    <a:pt x="3" y="10"/>
                  </a:cubicBezTo>
                  <a:cubicBezTo>
                    <a:pt x="10" y="11"/>
                    <a:pt x="10" y="11"/>
                    <a:pt x="10" y="11"/>
                  </a:cubicBezTo>
                  <a:cubicBezTo>
                    <a:pt x="10" y="12"/>
                    <a:pt x="8" y="13"/>
                    <a:pt x="7" y="13"/>
                  </a:cubicBezTo>
                  <a:moveTo>
                    <a:pt x="8" y="9"/>
                  </a:moveTo>
                  <a:cubicBezTo>
                    <a:pt x="8" y="9"/>
                    <a:pt x="8" y="9"/>
                    <a:pt x="8" y="9"/>
                  </a:cubicBezTo>
                  <a:cubicBezTo>
                    <a:pt x="7" y="9"/>
                    <a:pt x="7" y="8"/>
                    <a:pt x="7" y="8"/>
                  </a:cubicBezTo>
                  <a:cubicBezTo>
                    <a:pt x="7" y="7"/>
                    <a:pt x="7" y="7"/>
                    <a:pt x="8" y="7"/>
                  </a:cubicBezTo>
                  <a:cubicBezTo>
                    <a:pt x="8" y="7"/>
                    <a:pt x="8" y="7"/>
                    <a:pt x="8" y="7"/>
                  </a:cubicBezTo>
                  <a:cubicBezTo>
                    <a:pt x="8" y="7"/>
                    <a:pt x="9" y="7"/>
                    <a:pt x="9" y="8"/>
                  </a:cubicBezTo>
                  <a:cubicBezTo>
                    <a:pt x="9" y="8"/>
                    <a:pt x="8" y="9"/>
                    <a:pt x="8" y="9"/>
                  </a:cubicBezTo>
                  <a:moveTo>
                    <a:pt x="5" y="8"/>
                  </a:moveTo>
                  <a:cubicBezTo>
                    <a:pt x="5" y="8"/>
                    <a:pt x="5" y="8"/>
                    <a:pt x="5" y="8"/>
                  </a:cubicBezTo>
                  <a:cubicBezTo>
                    <a:pt x="5" y="8"/>
                    <a:pt x="4" y="8"/>
                    <a:pt x="4" y="7"/>
                  </a:cubicBezTo>
                  <a:cubicBezTo>
                    <a:pt x="4" y="7"/>
                    <a:pt x="5" y="6"/>
                    <a:pt x="5" y="6"/>
                  </a:cubicBezTo>
                  <a:cubicBezTo>
                    <a:pt x="5" y="6"/>
                    <a:pt x="5" y="6"/>
                    <a:pt x="5" y="6"/>
                  </a:cubicBezTo>
                  <a:cubicBezTo>
                    <a:pt x="6" y="6"/>
                    <a:pt x="6" y="7"/>
                    <a:pt x="6" y="8"/>
                  </a:cubicBezTo>
                  <a:cubicBezTo>
                    <a:pt x="6" y="8"/>
                    <a:pt x="6" y="8"/>
                    <a:pt x="5" y="8"/>
                  </a:cubicBezTo>
                  <a:moveTo>
                    <a:pt x="6" y="0"/>
                  </a:moveTo>
                  <a:cubicBezTo>
                    <a:pt x="2" y="0"/>
                    <a:pt x="0" y="3"/>
                    <a:pt x="0" y="7"/>
                  </a:cubicBezTo>
                  <a:cubicBezTo>
                    <a:pt x="0" y="11"/>
                    <a:pt x="3" y="15"/>
                    <a:pt x="6" y="15"/>
                  </a:cubicBezTo>
                  <a:cubicBezTo>
                    <a:pt x="7" y="15"/>
                    <a:pt x="7" y="15"/>
                    <a:pt x="7" y="15"/>
                  </a:cubicBezTo>
                  <a:cubicBezTo>
                    <a:pt x="11" y="15"/>
                    <a:pt x="13" y="13"/>
                    <a:pt x="13" y="9"/>
                  </a:cubicBezTo>
                  <a:cubicBezTo>
                    <a:pt x="13" y="5"/>
                    <a:pt x="10" y="1"/>
                    <a:pt x="6" y="0"/>
                  </a:cubicBezTo>
                  <a:cubicBezTo>
                    <a:pt x="6"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56" name="Freeform 112"/>
            <p:cNvSpPr>
              <a:spLocks noChangeArrowheads="1"/>
            </p:cNvSpPr>
            <p:nvPr/>
          </p:nvSpPr>
          <p:spPr bwMode="auto">
            <a:xfrm>
              <a:off x="4003675" y="996950"/>
              <a:ext cx="4763" cy="22225"/>
            </a:xfrm>
            <a:custGeom>
              <a:avLst/>
              <a:gdLst>
                <a:gd name="T0" fmla="*/ 0 w 1"/>
                <a:gd name="T1" fmla="*/ 0 h 6"/>
                <a:gd name="T2" fmla="*/ 0 w 1"/>
                <a:gd name="T3" fmla="*/ 13720233 h 6"/>
                <a:gd name="T4" fmla="*/ 0 w 1"/>
                <a:gd name="T5" fmla="*/ 13720233 h 6"/>
                <a:gd name="T6" fmla="*/ 0 w 1"/>
                <a:gd name="T7" fmla="*/ 82325104 h 6"/>
                <a:gd name="T8" fmla="*/ 22686169 w 1"/>
                <a:gd name="T9" fmla="*/ 82325104 h 6"/>
                <a:gd name="T10" fmla="*/ 22686169 w 1"/>
                <a:gd name="T11" fmla="*/ 82325104 h 6"/>
                <a:gd name="T12" fmla="*/ 22686169 w 1"/>
                <a:gd name="T13" fmla="*/ 13720233 h 6"/>
                <a:gd name="T14" fmla="*/ 22686169 w 1"/>
                <a:gd name="T15" fmla="*/ 13720233 h 6"/>
                <a:gd name="T16" fmla="*/ 22686169 w 1"/>
                <a:gd name="T17" fmla="*/ 0 h 6"/>
                <a:gd name="T18" fmla="*/ 0 w 1"/>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6"/>
                <a:gd name="T32" fmla="*/ 1 w 1"/>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6">
                  <a:moveTo>
                    <a:pt x="0" y="0"/>
                  </a:moveTo>
                  <a:cubicBezTo>
                    <a:pt x="0" y="0"/>
                    <a:pt x="0" y="0"/>
                    <a:pt x="0" y="1"/>
                  </a:cubicBezTo>
                  <a:cubicBezTo>
                    <a:pt x="0" y="1"/>
                    <a:pt x="0" y="1"/>
                    <a:pt x="0" y="1"/>
                  </a:cubicBezTo>
                  <a:cubicBezTo>
                    <a:pt x="0" y="6"/>
                    <a:pt x="0" y="6"/>
                    <a:pt x="0" y="6"/>
                  </a:cubicBezTo>
                  <a:cubicBezTo>
                    <a:pt x="1" y="6"/>
                    <a:pt x="1" y="6"/>
                    <a:pt x="1" y="6"/>
                  </a:cubicBezTo>
                  <a:cubicBezTo>
                    <a:pt x="1" y="6"/>
                    <a:pt x="1" y="6"/>
                    <a:pt x="1" y="6"/>
                  </a:cubicBezTo>
                  <a:cubicBezTo>
                    <a:pt x="1" y="1"/>
                    <a:pt x="1" y="1"/>
                    <a:pt x="1" y="1"/>
                  </a:cubicBezTo>
                  <a:cubicBezTo>
                    <a:pt x="1" y="1"/>
                    <a:pt x="1" y="1"/>
                    <a:pt x="1" y="1"/>
                  </a:cubicBezTo>
                  <a:cubicBezTo>
                    <a:pt x="1" y="1"/>
                    <a:pt x="1" y="1"/>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57" name="Freeform 113"/>
            <p:cNvSpPr>
              <a:spLocks noChangeArrowheads="1"/>
            </p:cNvSpPr>
            <p:nvPr/>
          </p:nvSpPr>
          <p:spPr bwMode="auto">
            <a:xfrm>
              <a:off x="3978275" y="996950"/>
              <a:ext cx="55563" cy="38100"/>
            </a:xfrm>
            <a:custGeom>
              <a:avLst/>
              <a:gdLst>
                <a:gd name="T0" fmla="*/ 68605488 w 15"/>
                <a:gd name="T1" fmla="*/ 0 h 10"/>
                <a:gd name="T2" fmla="*/ 68605488 w 15"/>
                <a:gd name="T3" fmla="*/ 0 h 10"/>
                <a:gd name="T4" fmla="*/ 54885131 w 15"/>
                <a:gd name="T5" fmla="*/ 58064400 h 10"/>
                <a:gd name="T6" fmla="*/ 68605488 w 15"/>
                <a:gd name="T7" fmla="*/ 58064400 h 10"/>
                <a:gd name="T8" fmla="*/ 68605488 w 15"/>
                <a:gd name="T9" fmla="*/ 72580500 h 10"/>
                <a:gd name="T10" fmla="*/ 96046202 w 15"/>
                <a:gd name="T11" fmla="*/ 101612700 h 10"/>
                <a:gd name="T12" fmla="*/ 68605488 w 15"/>
                <a:gd name="T13" fmla="*/ 87096600 h 10"/>
                <a:gd name="T14" fmla="*/ 68605488 w 15"/>
                <a:gd name="T15" fmla="*/ 58064400 h 10"/>
                <a:gd name="T16" fmla="*/ 54885131 w 15"/>
                <a:gd name="T17" fmla="*/ 58064400 h 10"/>
                <a:gd name="T18" fmla="*/ 68605488 w 15"/>
                <a:gd name="T19" fmla="*/ 0 h 10"/>
                <a:gd name="T20" fmla="*/ 0 w 15"/>
                <a:gd name="T21" fmla="*/ 116128800 h 10"/>
                <a:gd name="T22" fmla="*/ 41164775 w 15"/>
                <a:gd name="T23" fmla="*/ 116128800 h 10"/>
                <a:gd name="T24" fmla="*/ 164651690 w 15"/>
                <a:gd name="T25" fmla="*/ 130644900 h 10"/>
                <a:gd name="T26" fmla="*/ 205816465 w 15"/>
                <a:gd name="T27" fmla="*/ 145161000 h 10"/>
                <a:gd name="T28" fmla="*/ 137210976 w 15"/>
                <a:gd name="T29" fmla="*/ 14516100 h 10"/>
                <a:gd name="T30" fmla="*/ 137210976 w 15"/>
                <a:gd name="T31" fmla="*/ 14516100 h 10"/>
                <a:gd name="T32" fmla="*/ 137210976 w 15"/>
                <a:gd name="T33" fmla="*/ 14516100 h 10"/>
                <a:gd name="T34" fmla="*/ 137210976 w 15"/>
                <a:gd name="T35" fmla="*/ 14516100 h 10"/>
                <a:gd name="T36" fmla="*/ 150931333 w 15"/>
                <a:gd name="T37" fmla="*/ 72580500 h 10"/>
                <a:gd name="T38" fmla="*/ 137210976 w 15"/>
                <a:gd name="T39" fmla="*/ 72580500 h 10"/>
                <a:gd name="T40" fmla="*/ 150931333 w 15"/>
                <a:gd name="T41" fmla="*/ 87096600 h 10"/>
                <a:gd name="T42" fmla="*/ 109770263 w 15"/>
                <a:gd name="T43" fmla="*/ 101612700 h 10"/>
                <a:gd name="T44" fmla="*/ 137210976 w 15"/>
                <a:gd name="T45" fmla="*/ 87096600 h 10"/>
                <a:gd name="T46" fmla="*/ 137210976 w 15"/>
                <a:gd name="T47" fmla="*/ 58064400 h 10"/>
                <a:gd name="T48" fmla="*/ 150931333 w 15"/>
                <a:gd name="T49" fmla="*/ 72580500 h 10"/>
                <a:gd name="T50" fmla="*/ 137210976 w 15"/>
                <a:gd name="T51" fmla="*/ 14516100 h 10"/>
                <a:gd name="T52" fmla="*/ 109770263 w 15"/>
                <a:gd name="T53" fmla="*/ 101612700 h 10"/>
                <a:gd name="T54" fmla="*/ 68605488 w 15"/>
                <a:gd name="T55" fmla="*/ 0 h 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
                <a:gd name="T85" fmla="*/ 0 h 10"/>
                <a:gd name="T86" fmla="*/ 15 w 15"/>
                <a:gd name="T87" fmla="*/ 10 h 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 h="10">
                  <a:moveTo>
                    <a:pt x="5" y="0"/>
                  </a:moveTo>
                  <a:cubicBezTo>
                    <a:pt x="5" y="0"/>
                    <a:pt x="5" y="0"/>
                    <a:pt x="5" y="0"/>
                  </a:cubicBezTo>
                  <a:cubicBezTo>
                    <a:pt x="4" y="2"/>
                    <a:pt x="4" y="4"/>
                    <a:pt x="4" y="4"/>
                  </a:cubicBezTo>
                  <a:cubicBezTo>
                    <a:pt x="5" y="4"/>
                    <a:pt x="5" y="4"/>
                    <a:pt x="5" y="4"/>
                  </a:cubicBezTo>
                  <a:cubicBezTo>
                    <a:pt x="5" y="5"/>
                    <a:pt x="5" y="5"/>
                    <a:pt x="5" y="5"/>
                  </a:cubicBezTo>
                  <a:cubicBezTo>
                    <a:pt x="7" y="7"/>
                    <a:pt x="7" y="7"/>
                    <a:pt x="7" y="7"/>
                  </a:cubicBezTo>
                  <a:cubicBezTo>
                    <a:pt x="5" y="6"/>
                    <a:pt x="5" y="6"/>
                    <a:pt x="5" y="6"/>
                  </a:cubicBezTo>
                  <a:cubicBezTo>
                    <a:pt x="5" y="4"/>
                    <a:pt x="5" y="4"/>
                    <a:pt x="5" y="4"/>
                  </a:cubicBezTo>
                  <a:cubicBezTo>
                    <a:pt x="4" y="4"/>
                    <a:pt x="4" y="4"/>
                    <a:pt x="4" y="4"/>
                  </a:cubicBezTo>
                  <a:cubicBezTo>
                    <a:pt x="4" y="2"/>
                    <a:pt x="5" y="0"/>
                    <a:pt x="5" y="0"/>
                  </a:cubicBezTo>
                  <a:cubicBezTo>
                    <a:pt x="2" y="1"/>
                    <a:pt x="0" y="2"/>
                    <a:pt x="0" y="8"/>
                  </a:cubicBezTo>
                  <a:cubicBezTo>
                    <a:pt x="3" y="8"/>
                    <a:pt x="3" y="8"/>
                    <a:pt x="3" y="8"/>
                  </a:cubicBezTo>
                  <a:cubicBezTo>
                    <a:pt x="12" y="9"/>
                    <a:pt x="12" y="9"/>
                    <a:pt x="12" y="9"/>
                  </a:cubicBezTo>
                  <a:cubicBezTo>
                    <a:pt x="15" y="10"/>
                    <a:pt x="15" y="10"/>
                    <a:pt x="15" y="10"/>
                  </a:cubicBezTo>
                  <a:cubicBezTo>
                    <a:pt x="15" y="4"/>
                    <a:pt x="13" y="2"/>
                    <a:pt x="10" y="1"/>
                  </a:cubicBezTo>
                  <a:cubicBezTo>
                    <a:pt x="10" y="1"/>
                    <a:pt x="10" y="1"/>
                    <a:pt x="10" y="1"/>
                  </a:cubicBezTo>
                  <a:cubicBezTo>
                    <a:pt x="10" y="1"/>
                    <a:pt x="10" y="1"/>
                    <a:pt x="10" y="1"/>
                  </a:cubicBezTo>
                  <a:cubicBezTo>
                    <a:pt x="10" y="1"/>
                    <a:pt x="10" y="1"/>
                    <a:pt x="10" y="1"/>
                  </a:cubicBezTo>
                  <a:cubicBezTo>
                    <a:pt x="10" y="1"/>
                    <a:pt x="12" y="3"/>
                    <a:pt x="11" y="5"/>
                  </a:cubicBezTo>
                  <a:cubicBezTo>
                    <a:pt x="10" y="5"/>
                    <a:pt x="10" y="5"/>
                    <a:pt x="10" y="5"/>
                  </a:cubicBezTo>
                  <a:cubicBezTo>
                    <a:pt x="11" y="6"/>
                    <a:pt x="11" y="6"/>
                    <a:pt x="11" y="6"/>
                  </a:cubicBezTo>
                  <a:cubicBezTo>
                    <a:pt x="8" y="7"/>
                    <a:pt x="8" y="7"/>
                    <a:pt x="8" y="7"/>
                  </a:cubicBezTo>
                  <a:cubicBezTo>
                    <a:pt x="10" y="6"/>
                    <a:pt x="10" y="6"/>
                    <a:pt x="10" y="6"/>
                  </a:cubicBezTo>
                  <a:cubicBezTo>
                    <a:pt x="10" y="4"/>
                    <a:pt x="10" y="4"/>
                    <a:pt x="10" y="4"/>
                  </a:cubicBezTo>
                  <a:cubicBezTo>
                    <a:pt x="11" y="5"/>
                    <a:pt x="11" y="5"/>
                    <a:pt x="11" y="5"/>
                  </a:cubicBezTo>
                  <a:cubicBezTo>
                    <a:pt x="11" y="5"/>
                    <a:pt x="11" y="3"/>
                    <a:pt x="10" y="1"/>
                  </a:cubicBezTo>
                  <a:cubicBezTo>
                    <a:pt x="10" y="1"/>
                    <a:pt x="10" y="5"/>
                    <a:pt x="8" y="7"/>
                  </a:cubicBezTo>
                  <a:cubicBezTo>
                    <a:pt x="8" y="7"/>
                    <a:pt x="5" y="4"/>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58" name="Freeform 114"/>
            <p:cNvSpPr>
              <a:spLocks noChangeArrowheads="1"/>
            </p:cNvSpPr>
            <p:nvPr/>
          </p:nvSpPr>
          <p:spPr bwMode="auto">
            <a:xfrm>
              <a:off x="3997325" y="996950"/>
              <a:ext cx="6350" cy="3175"/>
            </a:xfrm>
            <a:custGeom>
              <a:avLst/>
              <a:gdLst>
                <a:gd name="T0" fmla="*/ 10080625 w 2"/>
                <a:gd name="T1" fmla="*/ 0 h 1"/>
                <a:gd name="T2" fmla="*/ 0 w 2"/>
                <a:gd name="T3" fmla="*/ 0 h 1"/>
                <a:gd name="T4" fmla="*/ 20161250 w 2"/>
                <a:gd name="T5" fmla="*/ 10080625 h 1"/>
                <a:gd name="T6" fmla="*/ 20161250 w 2"/>
                <a:gd name="T7" fmla="*/ 0 h 1"/>
                <a:gd name="T8" fmla="*/ 10080625 w 2"/>
                <a:gd name="T9" fmla="*/ 0 h 1"/>
                <a:gd name="T10" fmla="*/ 10080625 w 2"/>
                <a:gd name="T11" fmla="*/ 0 h 1"/>
                <a:gd name="T12" fmla="*/ 0 60000 65536"/>
                <a:gd name="T13" fmla="*/ 0 60000 65536"/>
                <a:gd name="T14" fmla="*/ 0 60000 65536"/>
                <a:gd name="T15" fmla="*/ 0 60000 65536"/>
                <a:gd name="T16" fmla="*/ 0 60000 65536"/>
                <a:gd name="T17" fmla="*/ 0 60000 65536"/>
                <a:gd name="T18" fmla="*/ 0 w 2"/>
                <a:gd name="T19" fmla="*/ 0 h 1"/>
                <a:gd name="T20" fmla="*/ 2 w 2"/>
                <a:gd name="T21" fmla="*/ 1 h 1"/>
              </a:gdLst>
              <a:ahLst/>
              <a:cxnLst>
                <a:cxn ang="T12">
                  <a:pos x="T0" y="T1"/>
                </a:cxn>
                <a:cxn ang="T13">
                  <a:pos x="T2" y="T3"/>
                </a:cxn>
                <a:cxn ang="T14">
                  <a:pos x="T4" y="T5"/>
                </a:cxn>
                <a:cxn ang="T15">
                  <a:pos x="T6" y="T7"/>
                </a:cxn>
                <a:cxn ang="T16">
                  <a:pos x="T8" y="T9"/>
                </a:cxn>
                <a:cxn ang="T17">
                  <a:pos x="T10" y="T11"/>
                </a:cxn>
              </a:cxnLst>
              <a:rect l="T18" t="T19" r="T20" b="T21"/>
              <a:pathLst>
                <a:path w="2" h="1">
                  <a:moveTo>
                    <a:pt x="1" y="0"/>
                  </a:moveTo>
                  <a:cubicBezTo>
                    <a:pt x="1" y="0"/>
                    <a:pt x="0" y="0"/>
                    <a:pt x="0" y="0"/>
                  </a:cubicBezTo>
                  <a:cubicBezTo>
                    <a:pt x="2" y="1"/>
                    <a:pt x="2" y="1"/>
                    <a:pt x="2" y="1"/>
                  </a:cubicBezTo>
                  <a:cubicBezTo>
                    <a:pt x="2" y="1"/>
                    <a:pt x="2" y="0"/>
                    <a:pt x="2" y="0"/>
                  </a:cubicBezTo>
                  <a:cubicBezTo>
                    <a:pt x="2" y="0"/>
                    <a:pt x="1" y="0"/>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59" name="Freeform 115"/>
            <p:cNvSpPr>
              <a:spLocks noChangeArrowheads="1"/>
            </p:cNvSpPr>
            <p:nvPr/>
          </p:nvSpPr>
          <p:spPr bwMode="auto">
            <a:xfrm>
              <a:off x="4008438" y="996950"/>
              <a:ext cx="7938" cy="7938"/>
            </a:xfrm>
            <a:custGeom>
              <a:avLst/>
              <a:gdLst>
                <a:gd name="T0" fmla="*/ 15752961 w 2"/>
                <a:gd name="T1" fmla="*/ 0 h 2"/>
                <a:gd name="T2" fmla="*/ 0 w 2"/>
                <a:gd name="T3" fmla="*/ 0 h 2"/>
                <a:gd name="T4" fmla="*/ 0 w 2"/>
                <a:gd name="T5" fmla="*/ 0 h 2"/>
                <a:gd name="T6" fmla="*/ 0 w 2"/>
                <a:gd name="T7" fmla="*/ 31505922 h 2"/>
                <a:gd name="T8" fmla="*/ 31505922 w 2"/>
                <a:gd name="T9" fmla="*/ 15752961 h 2"/>
                <a:gd name="T10" fmla="*/ 15752961 w 2"/>
                <a:gd name="T11" fmla="*/ 0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1" y="0"/>
                  </a:moveTo>
                  <a:cubicBezTo>
                    <a:pt x="1" y="0"/>
                    <a:pt x="1" y="0"/>
                    <a:pt x="0" y="0"/>
                  </a:cubicBezTo>
                  <a:cubicBezTo>
                    <a:pt x="0" y="0"/>
                    <a:pt x="0" y="0"/>
                    <a:pt x="0" y="0"/>
                  </a:cubicBezTo>
                  <a:cubicBezTo>
                    <a:pt x="0" y="0"/>
                    <a:pt x="1" y="1"/>
                    <a:pt x="0" y="2"/>
                  </a:cubicBezTo>
                  <a:cubicBezTo>
                    <a:pt x="2" y="1"/>
                    <a:pt x="2" y="1"/>
                    <a:pt x="2" y="1"/>
                  </a:cubicBezTo>
                  <a:cubicBezTo>
                    <a:pt x="2" y="1"/>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60" name="Freeform 116"/>
            <p:cNvSpPr>
              <a:spLocks noEditPoints="1" noChangeArrowheads="1"/>
            </p:cNvSpPr>
            <p:nvPr/>
          </p:nvSpPr>
          <p:spPr bwMode="auto">
            <a:xfrm>
              <a:off x="3992563" y="958850"/>
              <a:ext cx="30163" cy="38100"/>
            </a:xfrm>
            <a:custGeom>
              <a:avLst/>
              <a:gdLst>
                <a:gd name="T0" fmla="*/ 56864796 w 8"/>
                <a:gd name="T1" fmla="*/ 116128800 h 10"/>
                <a:gd name="T2" fmla="*/ 56864796 w 8"/>
                <a:gd name="T3" fmla="*/ 116128800 h 10"/>
                <a:gd name="T4" fmla="*/ 14214314 w 8"/>
                <a:gd name="T5" fmla="*/ 87096600 h 10"/>
                <a:gd name="T6" fmla="*/ 85293423 w 8"/>
                <a:gd name="T7" fmla="*/ 101612700 h 10"/>
                <a:gd name="T8" fmla="*/ 56864796 w 8"/>
                <a:gd name="T9" fmla="*/ 116128800 h 10"/>
                <a:gd name="T10" fmla="*/ 56864796 w 8"/>
                <a:gd name="T11" fmla="*/ 87096600 h 10"/>
                <a:gd name="T12" fmla="*/ 56864796 w 8"/>
                <a:gd name="T13" fmla="*/ 72580500 h 10"/>
                <a:gd name="T14" fmla="*/ 56864796 w 8"/>
                <a:gd name="T15" fmla="*/ 58064400 h 10"/>
                <a:gd name="T16" fmla="*/ 71079110 w 8"/>
                <a:gd name="T17" fmla="*/ 72580500 h 10"/>
                <a:gd name="T18" fmla="*/ 56864796 w 8"/>
                <a:gd name="T19" fmla="*/ 87096600 h 10"/>
                <a:gd name="T20" fmla="*/ 42646712 w 8"/>
                <a:gd name="T21" fmla="*/ 72580500 h 10"/>
                <a:gd name="T22" fmla="*/ 28432398 w 8"/>
                <a:gd name="T23" fmla="*/ 72580500 h 10"/>
                <a:gd name="T24" fmla="*/ 42646712 w 8"/>
                <a:gd name="T25" fmla="*/ 58064400 h 10"/>
                <a:gd name="T26" fmla="*/ 42646712 w 8"/>
                <a:gd name="T27" fmla="*/ 72580500 h 10"/>
                <a:gd name="T28" fmla="*/ 42646712 w 8"/>
                <a:gd name="T29" fmla="*/ 72580500 h 10"/>
                <a:gd name="T30" fmla="*/ 42646712 w 8"/>
                <a:gd name="T31" fmla="*/ 0 h 10"/>
                <a:gd name="T32" fmla="*/ 0 w 8"/>
                <a:gd name="T33" fmla="*/ 58064400 h 10"/>
                <a:gd name="T34" fmla="*/ 56864796 w 8"/>
                <a:gd name="T35" fmla="*/ 145161000 h 10"/>
                <a:gd name="T36" fmla="*/ 56864796 w 8"/>
                <a:gd name="T37" fmla="*/ 145161000 h 10"/>
                <a:gd name="T38" fmla="*/ 113725821 w 8"/>
                <a:gd name="T39" fmla="*/ 87096600 h 10"/>
                <a:gd name="T40" fmla="*/ 56864796 w 8"/>
                <a:gd name="T41" fmla="*/ 0 h 10"/>
                <a:gd name="T42" fmla="*/ 42646712 w 8"/>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
                <a:gd name="T67" fmla="*/ 0 h 10"/>
                <a:gd name="T68" fmla="*/ 8 w 8"/>
                <a:gd name="T69" fmla="*/ 10 h 1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 h="10">
                  <a:moveTo>
                    <a:pt x="4" y="8"/>
                  </a:moveTo>
                  <a:cubicBezTo>
                    <a:pt x="4" y="8"/>
                    <a:pt x="4" y="8"/>
                    <a:pt x="4" y="8"/>
                  </a:cubicBezTo>
                  <a:cubicBezTo>
                    <a:pt x="3" y="8"/>
                    <a:pt x="2" y="7"/>
                    <a:pt x="1" y="6"/>
                  </a:cubicBezTo>
                  <a:cubicBezTo>
                    <a:pt x="6" y="7"/>
                    <a:pt x="6" y="7"/>
                    <a:pt x="6" y="7"/>
                  </a:cubicBezTo>
                  <a:cubicBezTo>
                    <a:pt x="6" y="8"/>
                    <a:pt x="5" y="8"/>
                    <a:pt x="4" y="8"/>
                  </a:cubicBezTo>
                  <a:moveTo>
                    <a:pt x="4" y="6"/>
                  </a:moveTo>
                  <a:cubicBezTo>
                    <a:pt x="4" y="5"/>
                    <a:pt x="4" y="5"/>
                    <a:pt x="4" y="5"/>
                  </a:cubicBezTo>
                  <a:cubicBezTo>
                    <a:pt x="4" y="4"/>
                    <a:pt x="4" y="4"/>
                    <a:pt x="4" y="4"/>
                  </a:cubicBezTo>
                  <a:cubicBezTo>
                    <a:pt x="5" y="5"/>
                    <a:pt x="5" y="5"/>
                    <a:pt x="5" y="5"/>
                  </a:cubicBezTo>
                  <a:cubicBezTo>
                    <a:pt x="4" y="6"/>
                    <a:pt x="4" y="6"/>
                    <a:pt x="4" y="6"/>
                  </a:cubicBezTo>
                  <a:moveTo>
                    <a:pt x="3" y="5"/>
                  </a:moveTo>
                  <a:cubicBezTo>
                    <a:pt x="2" y="5"/>
                    <a:pt x="2" y="5"/>
                    <a:pt x="2" y="5"/>
                  </a:cubicBezTo>
                  <a:cubicBezTo>
                    <a:pt x="3" y="4"/>
                    <a:pt x="3" y="4"/>
                    <a:pt x="3" y="4"/>
                  </a:cubicBezTo>
                  <a:cubicBezTo>
                    <a:pt x="3" y="5"/>
                    <a:pt x="3" y="5"/>
                    <a:pt x="3" y="5"/>
                  </a:cubicBezTo>
                  <a:cubicBezTo>
                    <a:pt x="3" y="5"/>
                    <a:pt x="3" y="5"/>
                    <a:pt x="3" y="5"/>
                  </a:cubicBezTo>
                  <a:moveTo>
                    <a:pt x="3" y="0"/>
                  </a:moveTo>
                  <a:cubicBezTo>
                    <a:pt x="1" y="0"/>
                    <a:pt x="0" y="2"/>
                    <a:pt x="0" y="4"/>
                  </a:cubicBezTo>
                  <a:cubicBezTo>
                    <a:pt x="0" y="7"/>
                    <a:pt x="1" y="9"/>
                    <a:pt x="4" y="10"/>
                  </a:cubicBezTo>
                  <a:cubicBezTo>
                    <a:pt x="4" y="10"/>
                    <a:pt x="4" y="10"/>
                    <a:pt x="4" y="10"/>
                  </a:cubicBezTo>
                  <a:cubicBezTo>
                    <a:pt x="6" y="10"/>
                    <a:pt x="8" y="8"/>
                    <a:pt x="8" y="6"/>
                  </a:cubicBezTo>
                  <a:cubicBezTo>
                    <a:pt x="8" y="3"/>
                    <a:pt x="6" y="1"/>
                    <a:pt x="4"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61" name="Freeform 117"/>
            <p:cNvSpPr>
              <a:spLocks noEditPoints="1" noChangeArrowheads="1"/>
            </p:cNvSpPr>
            <p:nvPr/>
          </p:nvSpPr>
          <p:spPr bwMode="auto">
            <a:xfrm>
              <a:off x="3756025" y="869950"/>
              <a:ext cx="365125" cy="371475"/>
            </a:xfrm>
            <a:custGeom>
              <a:avLst/>
              <a:gdLst>
                <a:gd name="T0" fmla="*/ 1261043881 w 97"/>
                <a:gd name="T1" fmla="*/ 1126364732 h 99"/>
                <a:gd name="T2" fmla="*/ 1261043881 w 97"/>
                <a:gd name="T3" fmla="*/ 1126364732 h 99"/>
                <a:gd name="T4" fmla="*/ 113350610 w 97"/>
                <a:gd name="T5" fmla="*/ 985568202 h 99"/>
                <a:gd name="T6" fmla="*/ 85013898 w 97"/>
                <a:gd name="T7" fmla="*/ 957411148 h 99"/>
                <a:gd name="T8" fmla="*/ 85013898 w 97"/>
                <a:gd name="T9" fmla="*/ 140796530 h 99"/>
                <a:gd name="T10" fmla="*/ 113350610 w 97"/>
                <a:gd name="T11" fmla="*/ 112635723 h 99"/>
                <a:gd name="T12" fmla="*/ 113350610 w 97"/>
                <a:gd name="T13" fmla="*/ 112635723 h 99"/>
                <a:gd name="T14" fmla="*/ 1261043881 w 97"/>
                <a:gd name="T15" fmla="*/ 281589307 h 99"/>
                <a:gd name="T16" fmla="*/ 1289380593 w 97"/>
                <a:gd name="T17" fmla="*/ 309750114 h 99"/>
                <a:gd name="T18" fmla="*/ 1289380593 w 97"/>
                <a:gd name="T19" fmla="*/ 1112286205 h 99"/>
                <a:gd name="T20" fmla="*/ 1261043881 w 97"/>
                <a:gd name="T21" fmla="*/ 1126364732 h 99"/>
                <a:gd name="T22" fmla="*/ 28336711 w 97"/>
                <a:gd name="T23" fmla="*/ 0 h 99"/>
                <a:gd name="T24" fmla="*/ 0 w 97"/>
                <a:gd name="T25" fmla="*/ 42239334 h 99"/>
                <a:gd name="T26" fmla="*/ 0 w 97"/>
                <a:gd name="T27" fmla="*/ 1196761120 h 99"/>
                <a:gd name="T28" fmla="*/ 28336711 w 97"/>
                <a:gd name="T29" fmla="*/ 1239000455 h 99"/>
                <a:gd name="T30" fmla="*/ 1346057780 w 97"/>
                <a:gd name="T31" fmla="*/ 1379796984 h 99"/>
                <a:gd name="T32" fmla="*/ 1346057780 w 97"/>
                <a:gd name="T33" fmla="*/ 1393875511 h 99"/>
                <a:gd name="T34" fmla="*/ 1374394491 w 97"/>
                <a:gd name="T35" fmla="*/ 1351636177 h 99"/>
                <a:gd name="T36" fmla="*/ 1374394491 w 97"/>
                <a:gd name="T37" fmla="*/ 239353725 h 99"/>
                <a:gd name="T38" fmla="*/ 1346057780 w 97"/>
                <a:gd name="T39" fmla="*/ 197114391 h 99"/>
                <a:gd name="T40" fmla="*/ 28336711 w 97"/>
                <a:gd name="T41" fmla="*/ 0 h 99"/>
                <a:gd name="T42" fmla="*/ 28336711 w 97"/>
                <a:gd name="T43" fmla="*/ 0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7"/>
                <a:gd name="T67" fmla="*/ 0 h 99"/>
                <a:gd name="T68" fmla="*/ 97 w 97"/>
                <a:gd name="T69" fmla="*/ 99 h 9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7" h="99">
                  <a:moveTo>
                    <a:pt x="89" y="80"/>
                  </a:moveTo>
                  <a:cubicBezTo>
                    <a:pt x="89" y="80"/>
                    <a:pt x="89" y="80"/>
                    <a:pt x="89" y="80"/>
                  </a:cubicBezTo>
                  <a:cubicBezTo>
                    <a:pt x="8" y="70"/>
                    <a:pt x="8" y="70"/>
                    <a:pt x="8" y="70"/>
                  </a:cubicBezTo>
                  <a:cubicBezTo>
                    <a:pt x="7" y="70"/>
                    <a:pt x="6" y="69"/>
                    <a:pt x="6" y="68"/>
                  </a:cubicBezTo>
                  <a:cubicBezTo>
                    <a:pt x="6" y="10"/>
                    <a:pt x="6" y="10"/>
                    <a:pt x="6" y="10"/>
                  </a:cubicBezTo>
                  <a:cubicBezTo>
                    <a:pt x="6" y="9"/>
                    <a:pt x="7" y="8"/>
                    <a:pt x="8" y="8"/>
                  </a:cubicBezTo>
                  <a:cubicBezTo>
                    <a:pt x="8" y="8"/>
                    <a:pt x="8" y="8"/>
                    <a:pt x="8" y="8"/>
                  </a:cubicBezTo>
                  <a:cubicBezTo>
                    <a:pt x="89" y="20"/>
                    <a:pt x="89" y="20"/>
                    <a:pt x="89" y="20"/>
                  </a:cubicBezTo>
                  <a:cubicBezTo>
                    <a:pt x="90" y="20"/>
                    <a:pt x="91" y="21"/>
                    <a:pt x="91" y="22"/>
                  </a:cubicBezTo>
                  <a:cubicBezTo>
                    <a:pt x="91" y="79"/>
                    <a:pt x="91" y="79"/>
                    <a:pt x="91" y="79"/>
                  </a:cubicBezTo>
                  <a:cubicBezTo>
                    <a:pt x="91" y="80"/>
                    <a:pt x="90" y="80"/>
                    <a:pt x="89" y="80"/>
                  </a:cubicBezTo>
                  <a:moveTo>
                    <a:pt x="2" y="0"/>
                  </a:moveTo>
                  <a:cubicBezTo>
                    <a:pt x="1" y="0"/>
                    <a:pt x="0" y="1"/>
                    <a:pt x="0" y="3"/>
                  </a:cubicBezTo>
                  <a:cubicBezTo>
                    <a:pt x="0" y="85"/>
                    <a:pt x="0" y="85"/>
                    <a:pt x="0" y="85"/>
                  </a:cubicBezTo>
                  <a:cubicBezTo>
                    <a:pt x="0" y="86"/>
                    <a:pt x="1" y="88"/>
                    <a:pt x="2" y="88"/>
                  </a:cubicBezTo>
                  <a:cubicBezTo>
                    <a:pt x="95" y="98"/>
                    <a:pt x="95" y="98"/>
                    <a:pt x="95" y="98"/>
                  </a:cubicBezTo>
                  <a:cubicBezTo>
                    <a:pt x="95" y="99"/>
                    <a:pt x="95" y="99"/>
                    <a:pt x="95" y="99"/>
                  </a:cubicBezTo>
                  <a:cubicBezTo>
                    <a:pt x="96" y="99"/>
                    <a:pt x="97" y="98"/>
                    <a:pt x="97" y="96"/>
                  </a:cubicBezTo>
                  <a:cubicBezTo>
                    <a:pt x="97" y="17"/>
                    <a:pt x="97" y="17"/>
                    <a:pt x="97" y="17"/>
                  </a:cubicBezTo>
                  <a:cubicBezTo>
                    <a:pt x="97" y="16"/>
                    <a:pt x="96" y="14"/>
                    <a:pt x="95" y="14"/>
                  </a:cubicBezTo>
                  <a:cubicBezTo>
                    <a:pt x="2" y="0"/>
                    <a:pt x="2" y="0"/>
                    <a:pt x="2"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62" name="Freeform 118"/>
            <p:cNvSpPr>
              <a:spLocks noChangeArrowheads="1"/>
            </p:cNvSpPr>
            <p:nvPr/>
          </p:nvSpPr>
          <p:spPr bwMode="auto">
            <a:xfrm>
              <a:off x="3865563" y="1230313"/>
              <a:ext cx="150813" cy="49213"/>
            </a:xfrm>
            <a:custGeom>
              <a:avLst/>
              <a:gdLst>
                <a:gd name="T0" fmla="*/ 127938438 w 40"/>
                <a:gd name="T1" fmla="*/ 0 h 13"/>
                <a:gd name="T2" fmla="*/ 71078167 w 40"/>
                <a:gd name="T3" fmla="*/ 28660894 h 13"/>
                <a:gd name="T4" fmla="*/ 14214125 w 40"/>
                <a:gd name="T5" fmla="*/ 100315022 h 13"/>
                <a:gd name="T6" fmla="*/ 28432021 w 40"/>
                <a:gd name="T7" fmla="*/ 128979702 h 13"/>
                <a:gd name="T8" fmla="*/ 540182003 w 40"/>
                <a:gd name="T9" fmla="*/ 186301490 h 13"/>
                <a:gd name="T10" fmla="*/ 540182003 w 40"/>
                <a:gd name="T11" fmla="*/ 186301490 h 13"/>
                <a:gd name="T12" fmla="*/ 554399899 w 40"/>
                <a:gd name="T13" fmla="*/ 157640596 h 13"/>
                <a:gd name="T14" fmla="*/ 497535857 w 40"/>
                <a:gd name="T15" fmla="*/ 71654128 h 13"/>
                <a:gd name="T16" fmla="*/ 440675586 w 40"/>
                <a:gd name="T17" fmla="*/ 28660894 h 13"/>
                <a:gd name="T18" fmla="*/ 142152563 w 40"/>
                <a:gd name="T19" fmla="*/ 0 h 13"/>
                <a:gd name="T20" fmla="*/ 127938438 w 40"/>
                <a:gd name="T21" fmla="*/ 0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3"/>
                <a:gd name="T35" fmla="*/ 40 w 40"/>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3">
                  <a:moveTo>
                    <a:pt x="9" y="0"/>
                  </a:moveTo>
                  <a:cubicBezTo>
                    <a:pt x="8" y="0"/>
                    <a:pt x="6" y="1"/>
                    <a:pt x="5" y="2"/>
                  </a:cubicBezTo>
                  <a:cubicBezTo>
                    <a:pt x="1" y="7"/>
                    <a:pt x="1" y="7"/>
                    <a:pt x="1" y="7"/>
                  </a:cubicBezTo>
                  <a:cubicBezTo>
                    <a:pt x="0" y="8"/>
                    <a:pt x="1" y="9"/>
                    <a:pt x="2" y="9"/>
                  </a:cubicBezTo>
                  <a:cubicBezTo>
                    <a:pt x="38" y="13"/>
                    <a:pt x="38" y="13"/>
                    <a:pt x="38" y="13"/>
                  </a:cubicBezTo>
                  <a:cubicBezTo>
                    <a:pt x="38" y="13"/>
                    <a:pt x="38" y="13"/>
                    <a:pt x="38" y="13"/>
                  </a:cubicBezTo>
                  <a:cubicBezTo>
                    <a:pt x="40" y="13"/>
                    <a:pt x="40" y="12"/>
                    <a:pt x="39" y="11"/>
                  </a:cubicBezTo>
                  <a:cubicBezTo>
                    <a:pt x="35" y="5"/>
                    <a:pt x="35" y="5"/>
                    <a:pt x="35" y="5"/>
                  </a:cubicBezTo>
                  <a:cubicBezTo>
                    <a:pt x="34" y="4"/>
                    <a:pt x="32" y="2"/>
                    <a:pt x="31" y="2"/>
                  </a:cubicBezTo>
                  <a:cubicBezTo>
                    <a:pt x="10" y="0"/>
                    <a:pt x="10" y="0"/>
                    <a:pt x="10" y="0"/>
                  </a:cubicBezTo>
                  <a:cubicBezTo>
                    <a:pt x="10" y="0"/>
                    <a:pt x="10"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63" name="Freeform 119"/>
            <p:cNvSpPr>
              <a:spLocks noChangeArrowheads="1"/>
            </p:cNvSpPr>
            <p:nvPr/>
          </p:nvSpPr>
          <p:spPr bwMode="auto">
            <a:xfrm>
              <a:off x="3937000" y="944563"/>
              <a:ext cx="131763" cy="184150"/>
            </a:xfrm>
            <a:custGeom>
              <a:avLst/>
              <a:gdLst>
                <a:gd name="T0" fmla="*/ 14173934 w 35"/>
                <a:gd name="T1" fmla="*/ 0 h 49"/>
                <a:gd name="T2" fmla="*/ 0 w 35"/>
                <a:gd name="T3" fmla="*/ 14123178 h 49"/>
                <a:gd name="T4" fmla="*/ 0 w 35"/>
                <a:gd name="T5" fmla="*/ 677942588 h 49"/>
                <a:gd name="T6" fmla="*/ 14173934 w 35"/>
                <a:gd name="T7" fmla="*/ 692065765 h 49"/>
                <a:gd name="T8" fmla="*/ 14173934 w 35"/>
                <a:gd name="T9" fmla="*/ 692065765 h 49"/>
                <a:gd name="T10" fmla="*/ 28344104 w 35"/>
                <a:gd name="T11" fmla="*/ 692065765 h 49"/>
                <a:gd name="T12" fmla="*/ 28344104 w 35"/>
                <a:gd name="T13" fmla="*/ 367217649 h 49"/>
                <a:gd name="T14" fmla="*/ 481868585 w 35"/>
                <a:gd name="T15" fmla="*/ 423714117 h 49"/>
                <a:gd name="T16" fmla="*/ 481868585 w 35"/>
                <a:gd name="T17" fmla="*/ 423714117 h 49"/>
                <a:gd name="T18" fmla="*/ 496042519 w 35"/>
                <a:gd name="T19" fmla="*/ 409590940 h 49"/>
                <a:gd name="T20" fmla="*/ 481868585 w 35"/>
                <a:gd name="T21" fmla="*/ 395467762 h 49"/>
                <a:gd name="T22" fmla="*/ 28344104 w 35"/>
                <a:gd name="T23" fmla="*/ 338971294 h 49"/>
                <a:gd name="T24" fmla="*/ 28344104 w 35"/>
                <a:gd name="T25" fmla="*/ 14123178 h 49"/>
                <a:gd name="T26" fmla="*/ 14173934 w 35"/>
                <a:gd name="T27" fmla="*/ 0 h 49"/>
                <a:gd name="T28" fmla="*/ 14173934 w 35"/>
                <a:gd name="T29" fmla="*/ 0 h 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5"/>
                <a:gd name="T46" fmla="*/ 0 h 49"/>
                <a:gd name="T47" fmla="*/ 35 w 35"/>
                <a:gd name="T48" fmla="*/ 49 h 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5" h="49">
                  <a:moveTo>
                    <a:pt x="1" y="0"/>
                  </a:moveTo>
                  <a:cubicBezTo>
                    <a:pt x="1" y="0"/>
                    <a:pt x="0" y="1"/>
                    <a:pt x="0" y="1"/>
                  </a:cubicBezTo>
                  <a:cubicBezTo>
                    <a:pt x="0" y="48"/>
                    <a:pt x="0" y="48"/>
                    <a:pt x="0" y="48"/>
                  </a:cubicBezTo>
                  <a:cubicBezTo>
                    <a:pt x="0" y="49"/>
                    <a:pt x="1" y="49"/>
                    <a:pt x="1" y="49"/>
                  </a:cubicBezTo>
                  <a:cubicBezTo>
                    <a:pt x="1" y="49"/>
                    <a:pt x="1" y="49"/>
                    <a:pt x="1" y="49"/>
                  </a:cubicBezTo>
                  <a:cubicBezTo>
                    <a:pt x="2" y="49"/>
                    <a:pt x="2" y="49"/>
                    <a:pt x="2" y="49"/>
                  </a:cubicBezTo>
                  <a:cubicBezTo>
                    <a:pt x="2" y="26"/>
                    <a:pt x="2" y="26"/>
                    <a:pt x="2" y="26"/>
                  </a:cubicBezTo>
                  <a:cubicBezTo>
                    <a:pt x="34" y="30"/>
                    <a:pt x="34" y="30"/>
                    <a:pt x="34" y="30"/>
                  </a:cubicBezTo>
                  <a:cubicBezTo>
                    <a:pt x="34" y="30"/>
                    <a:pt x="34" y="30"/>
                    <a:pt x="34" y="30"/>
                  </a:cubicBezTo>
                  <a:cubicBezTo>
                    <a:pt x="35" y="30"/>
                    <a:pt x="35" y="30"/>
                    <a:pt x="35" y="29"/>
                  </a:cubicBezTo>
                  <a:cubicBezTo>
                    <a:pt x="35" y="29"/>
                    <a:pt x="35" y="29"/>
                    <a:pt x="34" y="28"/>
                  </a:cubicBezTo>
                  <a:cubicBezTo>
                    <a:pt x="2" y="24"/>
                    <a:pt x="2" y="24"/>
                    <a:pt x="2" y="24"/>
                  </a:cubicBezTo>
                  <a:cubicBezTo>
                    <a:pt x="2" y="1"/>
                    <a:pt x="2" y="1"/>
                    <a:pt x="2" y="1"/>
                  </a:cubicBezTo>
                  <a:cubicBezTo>
                    <a:pt x="2" y="1"/>
                    <a:pt x="1" y="1"/>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64" name="Rectangle 120"/>
            <p:cNvSpPr>
              <a:spLocks noChangeArrowheads="1"/>
            </p:cNvSpPr>
            <p:nvPr/>
          </p:nvSpPr>
          <p:spPr bwMode="auto">
            <a:xfrm>
              <a:off x="1628775" y="2252663"/>
              <a:ext cx="49213" cy="101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9365" name="Rectangle 121"/>
            <p:cNvSpPr>
              <a:spLocks noChangeArrowheads="1"/>
            </p:cNvSpPr>
            <p:nvPr/>
          </p:nvSpPr>
          <p:spPr bwMode="auto">
            <a:xfrm>
              <a:off x="1628775" y="2252663"/>
              <a:ext cx="49213"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9366" name="Rectangle 122"/>
            <p:cNvSpPr>
              <a:spLocks noChangeArrowheads="1"/>
            </p:cNvSpPr>
            <p:nvPr/>
          </p:nvSpPr>
          <p:spPr bwMode="auto">
            <a:xfrm>
              <a:off x="1722438" y="2230438"/>
              <a:ext cx="49213" cy="1238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9367" name="Rectangle 123"/>
            <p:cNvSpPr>
              <a:spLocks noChangeArrowheads="1"/>
            </p:cNvSpPr>
            <p:nvPr/>
          </p:nvSpPr>
          <p:spPr bwMode="auto">
            <a:xfrm>
              <a:off x="1722438" y="2230438"/>
              <a:ext cx="4921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9368" name="Freeform 124"/>
            <p:cNvSpPr>
              <a:spLocks noChangeArrowheads="1"/>
            </p:cNvSpPr>
            <p:nvPr/>
          </p:nvSpPr>
          <p:spPr bwMode="auto">
            <a:xfrm>
              <a:off x="1812925" y="2205038"/>
              <a:ext cx="49213" cy="149225"/>
            </a:xfrm>
            <a:custGeom>
              <a:avLst/>
              <a:gdLst>
                <a:gd name="T0" fmla="*/ 0 w 31"/>
                <a:gd name="T1" fmla="*/ 0 h 94"/>
                <a:gd name="T2" fmla="*/ 0 w 31"/>
                <a:gd name="T3" fmla="*/ 236894688 h 94"/>
                <a:gd name="T4" fmla="*/ 78126431 w 31"/>
                <a:gd name="T5" fmla="*/ 236894688 h 94"/>
                <a:gd name="T6" fmla="*/ 78126431 w 31"/>
                <a:gd name="T7" fmla="*/ 5040313 h 94"/>
                <a:gd name="T8" fmla="*/ 0 w 31"/>
                <a:gd name="T9" fmla="*/ 0 h 94"/>
                <a:gd name="T10" fmla="*/ 0 60000 65536"/>
                <a:gd name="T11" fmla="*/ 0 60000 65536"/>
                <a:gd name="T12" fmla="*/ 0 60000 65536"/>
                <a:gd name="T13" fmla="*/ 0 60000 65536"/>
                <a:gd name="T14" fmla="*/ 0 60000 65536"/>
                <a:gd name="T15" fmla="*/ 0 w 31"/>
                <a:gd name="T16" fmla="*/ 0 h 94"/>
                <a:gd name="T17" fmla="*/ 31 w 31"/>
                <a:gd name="T18" fmla="*/ 94 h 94"/>
              </a:gdLst>
              <a:ahLst/>
              <a:cxnLst>
                <a:cxn ang="T10">
                  <a:pos x="T0" y="T1"/>
                </a:cxn>
                <a:cxn ang="T11">
                  <a:pos x="T2" y="T3"/>
                </a:cxn>
                <a:cxn ang="T12">
                  <a:pos x="T4" y="T5"/>
                </a:cxn>
                <a:cxn ang="T13">
                  <a:pos x="T6" y="T7"/>
                </a:cxn>
                <a:cxn ang="T14">
                  <a:pos x="T8" y="T9"/>
                </a:cxn>
              </a:cxnLst>
              <a:rect l="T15" t="T16" r="T17" b="T18"/>
              <a:pathLst>
                <a:path w="31" h="94">
                  <a:moveTo>
                    <a:pt x="0" y="0"/>
                  </a:moveTo>
                  <a:lnTo>
                    <a:pt x="0" y="94"/>
                  </a:lnTo>
                  <a:lnTo>
                    <a:pt x="31" y="94"/>
                  </a:lnTo>
                  <a:lnTo>
                    <a:pt x="31"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69" name="Freeform 125"/>
            <p:cNvSpPr>
              <a:spLocks noChangeArrowheads="1"/>
            </p:cNvSpPr>
            <p:nvPr/>
          </p:nvSpPr>
          <p:spPr bwMode="auto">
            <a:xfrm>
              <a:off x="1812925" y="2205038"/>
              <a:ext cx="49213" cy="149225"/>
            </a:xfrm>
            <a:custGeom>
              <a:avLst/>
              <a:gdLst>
                <a:gd name="T0" fmla="*/ 0 w 31"/>
                <a:gd name="T1" fmla="*/ 0 h 94"/>
                <a:gd name="T2" fmla="*/ 0 w 31"/>
                <a:gd name="T3" fmla="*/ 236894688 h 94"/>
                <a:gd name="T4" fmla="*/ 78126431 w 31"/>
                <a:gd name="T5" fmla="*/ 236894688 h 94"/>
                <a:gd name="T6" fmla="*/ 78126431 w 31"/>
                <a:gd name="T7" fmla="*/ 5040313 h 94"/>
                <a:gd name="T8" fmla="*/ 0 w 31"/>
                <a:gd name="T9" fmla="*/ 0 h 94"/>
                <a:gd name="T10" fmla="*/ 0 60000 65536"/>
                <a:gd name="T11" fmla="*/ 0 60000 65536"/>
                <a:gd name="T12" fmla="*/ 0 60000 65536"/>
                <a:gd name="T13" fmla="*/ 0 60000 65536"/>
                <a:gd name="T14" fmla="*/ 0 60000 65536"/>
                <a:gd name="T15" fmla="*/ 0 w 31"/>
                <a:gd name="T16" fmla="*/ 0 h 94"/>
                <a:gd name="T17" fmla="*/ 31 w 31"/>
                <a:gd name="T18" fmla="*/ 94 h 94"/>
              </a:gdLst>
              <a:ahLst/>
              <a:cxnLst>
                <a:cxn ang="T10">
                  <a:pos x="T0" y="T1"/>
                </a:cxn>
                <a:cxn ang="T11">
                  <a:pos x="T2" y="T3"/>
                </a:cxn>
                <a:cxn ang="T12">
                  <a:pos x="T4" y="T5"/>
                </a:cxn>
                <a:cxn ang="T13">
                  <a:pos x="T6" y="T7"/>
                </a:cxn>
                <a:cxn ang="T14">
                  <a:pos x="T8" y="T9"/>
                </a:cxn>
              </a:cxnLst>
              <a:rect l="T15" t="T16" r="T17" b="T18"/>
              <a:pathLst>
                <a:path w="31" h="94">
                  <a:moveTo>
                    <a:pt x="0" y="0"/>
                  </a:moveTo>
                  <a:lnTo>
                    <a:pt x="0" y="94"/>
                  </a:lnTo>
                  <a:lnTo>
                    <a:pt x="31" y="94"/>
                  </a:lnTo>
                  <a:lnTo>
                    <a:pt x="31"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70" name="Rectangle 126"/>
            <p:cNvSpPr>
              <a:spLocks noChangeArrowheads="1"/>
            </p:cNvSpPr>
            <p:nvPr/>
          </p:nvSpPr>
          <p:spPr bwMode="auto">
            <a:xfrm>
              <a:off x="1903413" y="2222500"/>
              <a:ext cx="49213" cy="1317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9371" name="Rectangle 127"/>
            <p:cNvSpPr>
              <a:spLocks noChangeArrowheads="1"/>
            </p:cNvSpPr>
            <p:nvPr/>
          </p:nvSpPr>
          <p:spPr bwMode="auto">
            <a:xfrm>
              <a:off x="1903413" y="2222500"/>
              <a:ext cx="49213" cy="1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9372" name="Rectangle 128"/>
            <p:cNvSpPr>
              <a:spLocks noChangeArrowheads="1"/>
            </p:cNvSpPr>
            <p:nvPr/>
          </p:nvSpPr>
          <p:spPr bwMode="auto">
            <a:xfrm>
              <a:off x="1993900" y="2170113"/>
              <a:ext cx="49213" cy="1809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9373" name="Rectangle 129"/>
            <p:cNvSpPr>
              <a:spLocks noChangeArrowheads="1"/>
            </p:cNvSpPr>
            <p:nvPr/>
          </p:nvSpPr>
          <p:spPr bwMode="auto">
            <a:xfrm>
              <a:off x="1993900" y="2170113"/>
              <a:ext cx="49213"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9374" name="Rectangle 130"/>
            <p:cNvSpPr>
              <a:spLocks noChangeArrowheads="1"/>
            </p:cNvSpPr>
            <p:nvPr/>
          </p:nvSpPr>
          <p:spPr bwMode="auto">
            <a:xfrm>
              <a:off x="2079625" y="2098675"/>
              <a:ext cx="49213" cy="2524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9375" name="Rectangle 131"/>
            <p:cNvSpPr>
              <a:spLocks noChangeArrowheads="1"/>
            </p:cNvSpPr>
            <p:nvPr/>
          </p:nvSpPr>
          <p:spPr bwMode="auto">
            <a:xfrm>
              <a:off x="2079625" y="2098675"/>
              <a:ext cx="49213"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9376" name="Freeform 132"/>
            <p:cNvSpPr>
              <a:spLocks noEditPoints="1" noChangeArrowheads="1"/>
            </p:cNvSpPr>
            <p:nvPr/>
          </p:nvSpPr>
          <p:spPr bwMode="auto">
            <a:xfrm>
              <a:off x="1490663" y="1944688"/>
              <a:ext cx="769938" cy="576263"/>
            </a:xfrm>
            <a:custGeom>
              <a:avLst/>
              <a:gdLst>
                <a:gd name="T0" fmla="*/ 268013540 w 205"/>
                <a:gd name="T1" fmla="*/ 1716499156 h 153"/>
                <a:gd name="T2" fmla="*/ 197483463 w 205"/>
                <a:gd name="T3" fmla="*/ 1673942322 h 153"/>
                <a:gd name="T4" fmla="*/ 197483463 w 205"/>
                <a:gd name="T5" fmla="*/ 226976060 h 153"/>
                <a:gd name="T6" fmla="*/ 253906773 w 205"/>
                <a:gd name="T7" fmla="*/ 184419226 h 153"/>
                <a:gd name="T8" fmla="*/ 268013540 w 205"/>
                <a:gd name="T9" fmla="*/ 184419226 h 153"/>
                <a:gd name="T10" fmla="*/ 2147483647 w 205"/>
                <a:gd name="T11" fmla="*/ 241160416 h 153"/>
                <a:gd name="T12" fmla="*/ 2147483647 w 205"/>
                <a:gd name="T13" fmla="*/ 283717250 h 153"/>
                <a:gd name="T14" fmla="*/ 2147483647 w 205"/>
                <a:gd name="T15" fmla="*/ 1645569843 h 153"/>
                <a:gd name="T16" fmla="*/ 2147483647 w 205"/>
                <a:gd name="T17" fmla="*/ 1688130444 h 153"/>
                <a:gd name="T18" fmla="*/ 268013540 w 205"/>
                <a:gd name="T19" fmla="*/ 1716499156 h 153"/>
                <a:gd name="T20" fmla="*/ 268013540 w 205"/>
                <a:gd name="T21" fmla="*/ 1716499156 h 153"/>
                <a:gd name="T22" fmla="*/ 70530077 w 205"/>
                <a:gd name="T23" fmla="*/ 0 h 153"/>
                <a:gd name="T24" fmla="*/ 0 w 205"/>
                <a:gd name="T25" fmla="*/ 70929313 h 153"/>
                <a:gd name="T26" fmla="*/ 0 w 205"/>
                <a:gd name="T27" fmla="*/ 2113706319 h 153"/>
                <a:gd name="T28" fmla="*/ 70530077 w 205"/>
                <a:gd name="T29" fmla="*/ 2147483647 h 153"/>
                <a:gd name="T30" fmla="*/ 70530077 w 205"/>
                <a:gd name="T31" fmla="*/ 2147483647 h 153"/>
                <a:gd name="T32" fmla="*/ 2147483647 w 205"/>
                <a:gd name="T33" fmla="*/ 2113706319 h 153"/>
                <a:gd name="T34" fmla="*/ 2147483647 w 205"/>
                <a:gd name="T35" fmla="*/ 2042777007 h 153"/>
                <a:gd name="T36" fmla="*/ 2147483647 w 205"/>
                <a:gd name="T37" fmla="*/ 141858625 h 153"/>
                <a:gd name="T38" fmla="*/ 2147483647 w 205"/>
                <a:gd name="T39" fmla="*/ 85117435 h 153"/>
                <a:gd name="T40" fmla="*/ 70530077 w 205"/>
                <a:gd name="T41" fmla="*/ 0 h 153"/>
                <a:gd name="T42" fmla="*/ 70530077 w 205"/>
                <a:gd name="T43" fmla="*/ 0 h 15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5"/>
                <a:gd name="T67" fmla="*/ 0 h 153"/>
                <a:gd name="T68" fmla="*/ 205 w 205"/>
                <a:gd name="T69" fmla="*/ 153 h 15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5" h="153">
                  <a:moveTo>
                    <a:pt x="19" y="121"/>
                  </a:moveTo>
                  <a:cubicBezTo>
                    <a:pt x="16" y="121"/>
                    <a:pt x="14" y="120"/>
                    <a:pt x="14" y="118"/>
                  </a:cubicBezTo>
                  <a:cubicBezTo>
                    <a:pt x="14" y="16"/>
                    <a:pt x="14" y="16"/>
                    <a:pt x="14" y="16"/>
                  </a:cubicBezTo>
                  <a:cubicBezTo>
                    <a:pt x="14" y="14"/>
                    <a:pt x="16" y="13"/>
                    <a:pt x="18" y="13"/>
                  </a:cubicBezTo>
                  <a:cubicBezTo>
                    <a:pt x="19" y="13"/>
                    <a:pt x="19" y="13"/>
                    <a:pt x="19" y="13"/>
                  </a:cubicBezTo>
                  <a:cubicBezTo>
                    <a:pt x="189" y="17"/>
                    <a:pt x="189" y="17"/>
                    <a:pt x="189" y="17"/>
                  </a:cubicBezTo>
                  <a:cubicBezTo>
                    <a:pt x="191" y="17"/>
                    <a:pt x="193" y="18"/>
                    <a:pt x="193" y="20"/>
                  </a:cubicBezTo>
                  <a:cubicBezTo>
                    <a:pt x="193" y="116"/>
                    <a:pt x="193" y="116"/>
                    <a:pt x="193" y="116"/>
                  </a:cubicBezTo>
                  <a:cubicBezTo>
                    <a:pt x="193" y="118"/>
                    <a:pt x="191" y="119"/>
                    <a:pt x="189" y="119"/>
                  </a:cubicBezTo>
                  <a:cubicBezTo>
                    <a:pt x="19" y="121"/>
                    <a:pt x="19" y="121"/>
                    <a:pt x="19" y="121"/>
                  </a:cubicBezTo>
                  <a:cubicBezTo>
                    <a:pt x="19" y="121"/>
                    <a:pt x="19" y="121"/>
                    <a:pt x="19" y="121"/>
                  </a:cubicBezTo>
                  <a:moveTo>
                    <a:pt x="5" y="0"/>
                  </a:moveTo>
                  <a:cubicBezTo>
                    <a:pt x="2" y="0"/>
                    <a:pt x="0" y="2"/>
                    <a:pt x="0" y="5"/>
                  </a:cubicBezTo>
                  <a:cubicBezTo>
                    <a:pt x="0" y="149"/>
                    <a:pt x="0" y="149"/>
                    <a:pt x="0" y="149"/>
                  </a:cubicBezTo>
                  <a:cubicBezTo>
                    <a:pt x="0" y="151"/>
                    <a:pt x="2" y="153"/>
                    <a:pt x="5" y="153"/>
                  </a:cubicBezTo>
                  <a:cubicBezTo>
                    <a:pt x="5" y="153"/>
                    <a:pt x="5" y="153"/>
                    <a:pt x="5" y="153"/>
                  </a:cubicBezTo>
                  <a:cubicBezTo>
                    <a:pt x="201" y="149"/>
                    <a:pt x="201" y="149"/>
                    <a:pt x="201" y="149"/>
                  </a:cubicBezTo>
                  <a:cubicBezTo>
                    <a:pt x="203" y="149"/>
                    <a:pt x="205" y="147"/>
                    <a:pt x="205" y="144"/>
                  </a:cubicBezTo>
                  <a:cubicBezTo>
                    <a:pt x="205" y="10"/>
                    <a:pt x="205" y="10"/>
                    <a:pt x="205" y="10"/>
                  </a:cubicBezTo>
                  <a:cubicBezTo>
                    <a:pt x="205" y="8"/>
                    <a:pt x="203" y="6"/>
                    <a:pt x="201" y="6"/>
                  </a:cubicBezTo>
                  <a:cubicBezTo>
                    <a:pt x="5" y="0"/>
                    <a:pt x="5" y="0"/>
                    <a:pt x="5" y="0"/>
                  </a:cubicBezTo>
                  <a:cubicBezTo>
                    <a:pt x="5" y="0"/>
                    <a:pt x="5"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77" name="Freeform 133"/>
            <p:cNvSpPr>
              <a:spLocks noChangeArrowheads="1"/>
            </p:cNvSpPr>
            <p:nvPr/>
          </p:nvSpPr>
          <p:spPr bwMode="auto">
            <a:xfrm>
              <a:off x="1727200" y="2535238"/>
              <a:ext cx="319088" cy="71438"/>
            </a:xfrm>
            <a:custGeom>
              <a:avLst/>
              <a:gdLst>
                <a:gd name="T0" fmla="*/ 916000291 w 85"/>
                <a:gd name="T1" fmla="*/ 0 h 19"/>
                <a:gd name="T2" fmla="*/ 916000291 w 85"/>
                <a:gd name="T3" fmla="*/ 0 h 19"/>
                <a:gd name="T4" fmla="*/ 295940981 w 85"/>
                <a:gd name="T5" fmla="*/ 14137204 h 19"/>
                <a:gd name="T6" fmla="*/ 155016704 w 85"/>
                <a:gd name="T7" fmla="*/ 70682261 h 19"/>
                <a:gd name="T8" fmla="*/ 42277283 w 85"/>
                <a:gd name="T9" fmla="*/ 212050543 h 19"/>
                <a:gd name="T10" fmla="*/ 56369711 w 85"/>
                <a:gd name="T11" fmla="*/ 268599360 h 19"/>
                <a:gd name="T12" fmla="*/ 70462138 w 85"/>
                <a:gd name="T13" fmla="*/ 268599360 h 19"/>
                <a:gd name="T14" fmla="*/ 1141479133 w 85"/>
                <a:gd name="T15" fmla="*/ 240324952 h 19"/>
                <a:gd name="T16" fmla="*/ 1169663989 w 85"/>
                <a:gd name="T17" fmla="*/ 183779895 h 19"/>
                <a:gd name="T18" fmla="*/ 1042832140 w 85"/>
                <a:gd name="T19" fmla="*/ 56548817 h 19"/>
                <a:gd name="T20" fmla="*/ 916000291 w 8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9"/>
                <a:gd name="T35" fmla="*/ 85 w 8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9">
                  <a:moveTo>
                    <a:pt x="65" y="0"/>
                  </a:moveTo>
                  <a:cubicBezTo>
                    <a:pt x="65" y="0"/>
                    <a:pt x="65" y="0"/>
                    <a:pt x="65" y="0"/>
                  </a:cubicBezTo>
                  <a:cubicBezTo>
                    <a:pt x="21" y="1"/>
                    <a:pt x="21" y="1"/>
                    <a:pt x="21" y="1"/>
                  </a:cubicBezTo>
                  <a:cubicBezTo>
                    <a:pt x="18" y="1"/>
                    <a:pt x="14" y="3"/>
                    <a:pt x="11" y="5"/>
                  </a:cubicBezTo>
                  <a:cubicBezTo>
                    <a:pt x="3" y="15"/>
                    <a:pt x="3" y="15"/>
                    <a:pt x="3" y="15"/>
                  </a:cubicBezTo>
                  <a:cubicBezTo>
                    <a:pt x="0" y="17"/>
                    <a:pt x="1" y="19"/>
                    <a:pt x="4" y="19"/>
                  </a:cubicBezTo>
                  <a:cubicBezTo>
                    <a:pt x="4" y="19"/>
                    <a:pt x="4" y="19"/>
                    <a:pt x="5" y="19"/>
                  </a:cubicBezTo>
                  <a:cubicBezTo>
                    <a:pt x="81" y="17"/>
                    <a:pt x="81" y="17"/>
                    <a:pt x="81" y="17"/>
                  </a:cubicBezTo>
                  <a:cubicBezTo>
                    <a:pt x="84" y="17"/>
                    <a:pt x="85" y="15"/>
                    <a:pt x="83" y="13"/>
                  </a:cubicBezTo>
                  <a:cubicBezTo>
                    <a:pt x="74" y="4"/>
                    <a:pt x="74" y="4"/>
                    <a:pt x="74" y="4"/>
                  </a:cubicBezTo>
                  <a:cubicBezTo>
                    <a:pt x="72" y="2"/>
                    <a:pt x="68" y="0"/>
                    <a:pt x="6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78" name="Freeform 134"/>
            <p:cNvSpPr>
              <a:spLocks noChangeArrowheads="1"/>
            </p:cNvSpPr>
            <p:nvPr/>
          </p:nvSpPr>
          <p:spPr bwMode="auto">
            <a:xfrm>
              <a:off x="1622425" y="2024063"/>
              <a:ext cx="63500" cy="90488"/>
            </a:xfrm>
            <a:custGeom>
              <a:avLst/>
              <a:gdLst>
                <a:gd name="T0" fmla="*/ 13951324 w 17"/>
                <a:gd name="T1" fmla="*/ 0 h 24"/>
                <a:gd name="T2" fmla="*/ 0 w 17"/>
                <a:gd name="T3" fmla="*/ 14214157 h 24"/>
                <a:gd name="T4" fmla="*/ 0 w 17"/>
                <a:gd name="T5" fmla="*/ 326955766 h 24"/>
                <a:gd name="T6" fmla="*/ 13951324 w 17"/>
                <a:gd name="T7" fmla="*/ 341169923 h 24"/>
                <a:gd name="T8" fmla="*/ 83715412 w 17"/>
                <a:gd name="T9" fmla="*/ 341169923 h 24"/>
                <a:gd name="T10" fmla="*/ 83715412 w 17"/>
                <a:gd name="T11" fmla="*/ 341169923 h 24"/>
                <a:gd name="T12" fmla="*/ 97666735 w 17"/>
                <a:gd name="T13" fmla="*/ 326955766 h 24"/>
                <a:gd name="T14" fmla="*/ 97666735 w 17"/>
                <a:gd name="T15" fmla="*/ 213231202 h 24"/>
                <a:gd name="T16" fmla="*/ 97666735 w 17"/>
                <a:gd name="T17" fmla="*/ 199017045 h 24"/>
                <a:gd name="T18" fmla="*/ 97666735 w 17"/>
                <a:gd name="T19" fmla="*/ 213231202 h 24"/>
                <a:gd name="T20" fmla="*/ 139524441 w 17"/>
                <a:gd name="T21" fmla="*/ 326955766 h 24"/>
                <a:gd name="T22" fmla="*/ 153475765 w 17"/>
                <a:gd name="T23" fmla="*/ 341169923 h 24"/>
                <a:gd name="T24" fmla="*/ 223239853 w 17"/>
                <a:gd name="T25" fmla="*/ 341169923 h 24"/>
                <a:gd name="T26" fmla="*/ 223239853 w 17"/>
                <a:gd name="T27" fmla="*/ 341169923 h 24"/>
                <a:gd name="T28" fmla="*/ 237191176 w 17"/>
                <a:gd name="T29" fmla="*/ 341169923 h 24"/>
                <a:gd name="T30" fmla="*/ 181382147 w 17"/>
                <a:gd name="T31" fmla="*/ 170584961 h 24"/>
                <a:gd name="T32" fmla="*/ 181382147 w 17"/>
                <a:gd name="T33" fmla="*/ 156370805 h 24"/>
                <a:gd name="T34" fmla="*/ 223239853 w 17"/>
                <a:gd name="T35" fmla="*/ 14214157 h 24"/>
                <a:gd name="T36" fmla="*/ 223239853 w 17"/>
                <a:gd name="T37" fmla="*/ 14214157 h 24"/>
                <a:gd name="T38" fmla="*/ 153475765 w 17"/>
                <a:gd name="T39" fmla="*/ 14214157 h 24"/>
                <a:gd name="T40" fmla="*/ 153475765 w 17"/>
                <a:gd name="T41" fmla="*/ 14214157 h 24"/>
                <a:gd name="T42" fmla="*/ 139524441 w 17"/>
                <a:gd name="T43" fmla="*/ 14214157 h 24"/>
                <a:gd name="T44" fmla="*/ 97666735 w 17"/>
                <a:gd name="T45" fmla="*/ 127938721 h 24"/>
                <a:gd name="T46" fmla="*/ 97666735 w 17"/>
                <a:gd name="T47" fmla="*/ 127938721 h 24"/>
                <a:gd name="T48" fmla="*/ 97666735 w 17"/>
                <a:gd name="T49" fmla="*/ 127938721 h 24"/>
                <a:gd name="T50" fmla="*/ 97666735 w 17"/>
                <a:gd name="T51" fmla="*/ 14214157 h 24"/>
                <a:gd name="T52" fmla="*/ 83715412 w 17"/>
                <a:gd name="T53" fmla="*/ 14214157 h 24"/>
                <a:gd name="T54" fmla="*/ 13951324 w 17"/>
                <a:gd name="T55" fmla="*/ 0 h 24"/>
                <a:gd name="T56" fmla="*/ 13951324 w 17"/>
                <a:gd name="T57" fmla="*/ 0 h 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
                <a:gd name="T88" fmla="*/ 0 h 24"/>
                <a:gd name="T89" fmla="*/ 17 w 17"/>
                <a:gd name="T90" fmla="*/ 24 h 2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 h="24">
                  <a:moveTo>
                    <a:pt x="1" y="0"/>
                  </a:moveTo>
                  <a:cubicBezTo>
                    <a:pt x="1" y="0"/>
                    <a:pt x="0" y="1"/>
                    <a:pt x="0" y="1"/>
                  </a:cubicBezTo>
                  <a:cubicBezTo>
                    <a:pt x="0" y="23"/>
                    <a:pt x="0" y="23"/>
                    <a:pt x="0" y="23"/>
                  </a:cubicBezTo>
                  <a:cubicBezTo>
                    <a:pt x="0" y="24"/>
                    <a:pt x="1" y="24"/>
                    <a:pt x="1" y="24"/>
                  </a:cubicBezTo>
                  <a:cubicBezTo>
                    <a:pt x="6" y="24"/>
                    <a:pt x="6" y="24"/>
                    <a:pt x="6" y="24"/>
                  </a:cubicBezTo>
                  <a:cubicBezTo>
                    <a:pt x="6" y="24"/>
                    <a:pt x="6" y="24"/>
                    <a:pt x="6" y="24"/>
                  </a:cubicBezTo>
                  <a:cubicBezTo>
                    <a:pt x="7" y="24"/>
                    <a:pt x="7" y="24"/>
                    <a:pt x="7" y="23"/>
                  </a:cubicBezTo>
                  <a:cubicBezTo>
                    <a:pt x="7" y="15"/>
                    <a:pt x="7" y="15"/>
                    <a:pt x="7" y="15"/>
                  </a:cubicBezTo>
                  <a:cubicBezTo>
                    <a:pt x="7" y="15"/>
                    <a:pt x="7" y="14"/>
                    <a:pt x="7" y="14"/>
                  </a:cubicBezTo>
                  <a:cubicBezTo>
                    <a:pt x="7" y="14"/>
                    <a:pt x="7" y="15"/>
                    <a:pt x="7" y="15"/>
                  </a:cubicBezTo>
                  <a:cubicBezTo>
                    <a:pt x="10" y="23"/>
                    <a:pt x="10" y="23"/>
                    <a:pt x="10" y="23"/>
                  </a:cubicBezTo>
                  <a:cubicBezTo>
                    <a:pt x="10" y="24"/>
                    <a:pt x="10" y="24"/>
                    <a:pt x="11" y="24"/>
                  </a:cubicBezTo>
                  <a:cubicBezTo>
                    <a:pt x="16" y="24"/>
                    <a:pt x="16" y="24"/>
                    <a:pt x="16" y="24"/>
                  </a:cubicBezTo>
                  <a:cubicBezTo>
                    <a:pt x="16" y="24"/>
                    <a:pt x="16" y="24"/>
                    <a:pt x="16" y="24"/>
                  </a:cubicBezTo>
                  <a:cubicBezTo>
                    <a:pt x="16" y="24"/>
                    <a:pt x="17" y="24"/>
                    <a:pt x="17" y="24"/>
                  </a:cubicBezTo>
                  <a:cubicBezTo>
                    <a:pt x="13" y="12"/>
                    <a:pt x="13" y="12"/>
                    <a:pt x="13" y="12"/>
                  </a:cubicBezTo>
                  <a:cubicBezTo>
                    <a:pt x="13" y="12"/>
                    <a:pt x="13" y="11"/>
                    <a:pt x="13" y="11"/>
                  </a:cubicBezTo>
                  <a:cubicBezTo>
                    <a:pt x="16" y="1"/>
                    <a:pt x="16" y="1"/>
                    <a:pt x="16" y="1"/>
                  </a:cubicBezTo>
                  <a:cubicBezTo>
                    <a:pt x="16" y="1"/>
                    <a:pt x="16" y="1"/>
                    <a:pt x="16" y="1"/>
                  </a:cubicBezTo>
                  <a:cubicBezTo>
                    <a:pt x="11" y="1"/>
                    <a:pt x="11" y="1"/>
                    <a:pt x="11" y="1"/>
                  </a:cubicBezTo>
                  <a:cubicBezTo>
                    <a:pt x="11" y="1"/>
                    <a:pt x="11" y="1"/>
                    <a:pt x="11" y="1"/>
                  </a:cubicBezTo>
                  <a:cubicBezTo>
                    <a:pt x="11" y="1"/>
                    <a:pt x="10" y="1"/>
                    <a:pt x="10" y="1"/>
                  </a:cubicBezTo>
                  <a:cubicBezTo>
                    <a:pt x="7" y="9"/>
                    <a:pt x="7" y="9"/>
                    <a:pt x="7" y="9"/>
                  </a:cubicBezTo>
                  <a:cubicBezTo>
                    <a:pt x="7" y="9"/>
                    <a:pt x="7" y="9"/>
                    <a:pt x="7" y="9"/>
                  </a:cubicBezTo>
                  <a:cubicBezTo>
                    <a:pt x="7" y="9"/>
                    <a:pt x="7" y="9"/>
                    <a:pt x="7" y="9"/>
                  </a:cubicBezTo>
                  <a:cubicBezTo>
                    <a:pt x="7" y="1"/>
                    <a:pt x="7" y="1"/>
                    <a:pt x="7" y="1"/>
                  </a:cubicBezTo>
                  <a:cubicBezTo>
                    <a:pt x="7" y="1"/>
                    <a:pt x="7" y="1"/>
                    <a:pt x="6" y="1"/>
                  </a:cubicBezTo>
                  <a:cubicBezTo>
                    <a:pt x="1" y="0"/>
                    <a:pt x="1" y="0"/>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79" name="Freeform 135"/>
            <p:cNvSpPr>
              <a:spLocks noEditPoints="1" noChangeArrowheads="1"/>
            </p:cNvSpPr>
            <p:nvPr/>
          </p:nvSpPr>
          <p:spPr bwMode="auto">
            <a:xfrm>
              <a:off x="1700213" y="2027238"/>
              <a:ext cx="52388" cy="87313"/>
            </a:xfrm>
            <a:custGeom>
              <a:avLst/>
              <a:gdLst>
                <a:gd name="T0" fmla="*/ 98017948 w 14"/>
                <a:gd name="T1" fmla="*/ 144112005 h 23"/>
                <a:gd name="T2" fmla="*/ 98017948 w 14"/>
                <a:gd name="T3" fmla="*/ 144112005 h 23"/>
                <a:gd name="T4" fmla="*/ 98017948 w 14"/>
                <a:gd name="T5" fmla="*/ 144112005 h 23"/>
                <a:gd name="T6" fmla="*/ 84015384 w 14"/>
                <a:gd name="T7" fmla="*/ 129701563 h 23"/>
                <a:gd name="T8" fmla="*/ 84015384 w 14"/>
                <a:gd name="T9" fmla="*/ 57645561 h 23"/>
                <a:gd name="T10" fmla="*/ 112020512 w 14"/>
                <a:gd name="T11" fmla="*/ 57645561 h 23"/>
                <a:gd name="T12" fmla="*/ 112020512 w 14"/>
                <a:gd name="T13" fmla="*/ 72056002 h 23"/>
                <a:gd name="T14" fmla="*/ 112020512 w 14"/>
                <a:gd name="T15" fmla="*/ 100880681 h 23"/>
                <a:gd name="T16" fmla="*/ 112020512 w 14"/>
                <a:gd name="T17" fmla="*/ 115291122 h 23"/>
                <a:gd name="T18" fmla="*/ 112020512 w 14"/>
                <a:gd name="T19" fmla="*/ 144112005 h 23"/>
                <a:gd name="T20" fmla="*/ 98017948 w 14"/>
                <a:gd name="T21" fmla="*/ 144112005 h 23"/>
                <a:gd name="T22" fmla="*/ 0 w 14"/>
                <a:gd name="T23" fmla="*/ 0 h 23"/>
                <a:gd name="T24" fmla="*/ 0 w 14"/>
                <a:gd name="T25" fmla="*/ 14410441 h 23"/>
                <a:gd name="T26" fmla="*/ 0 w 14"/>
                <a:gd name="T27" fmla="*/ 331459129 h 23"/>
                <a:gd name="T28" fmla="*/ 0 w 14"/>
                <a:gd name="T29" fmla="*/ 331459129 h 23"/>
                <a:gd name="T30" fmla="*/ 70012820 w 14"/>
                <a:gd name="T31" fmla="*/ 331459129 h 23"/>
                <a:gd name="T32" fmla="*/ 70012820 w 14"/>
                <a:gd name="T33" fmla="*/ 331459129 h 23"/>
                <a:gd name="T34" fmla="*/ 84015384 w 14"/>
                <a:gd name="T35" fmla="*/ 331459129 h 23"/>
                <a:gd name="T36" fmla="*/ 84015384 w 14"/>
                <a:gd name="T37" fmla="*/ 216168007 h 23"/>
                <a:gd name="T38" fmla="*/ 98017948 w 14"/>
                <a:gd name="T39" fmla="*/ 201757566 h 23"/>
                <a:gd name="T40" fmla="*/ 98017948 w 14"/>
                <a:gd name="T41" fmla="*/ 201757566 h 23"/>
                <a:gd name="T42" fmla="*/ 112020512 w 14"/>
                <a:gd name="T43" fmla="*/ 201757566 h 23"/>
                <a:gd name="T44" fmla="*/ 112020512 w 14"/>
                <a:gd name="T45" fmla="*/ 201757566 h 23"/>
                <a:gd name="T46" fmla="*/ 168030768 w 14"/>
                <a:gd name="T47" fmla="*/ 187347124 h 23"/>
                <a:gd name="T48" fmla="*/ 182033332 w 14"/>
                <a:gd name="T49" fmla="*/ 172936683 h 23"/>
                <a:gd name="T50" fmla="*/ 196035896 w 14"/>
                <a:gd name="T51" fmla="*/ 129701563 h 23"/>
                <a:gd name="T52" fmla="*/ 196035896 w 14"/>
                <a:gd name="T53" fmla="*/ 115291122 h 23"/>
                <a:gd name="T54" fmla="*/ 196035896 w 14"/>
                <a:gd name="T55" fmla="*/ 100880681 h 23"/>
                <a:gd name="T56" fmla="*/ 196035896 w 14"/>
                <a:gd name="T57" fmla="*/ 43235120 h 23"/>
                <a:gd name="T58" fmla="*/ 182033332 w 14"/>
                <a:gd name="T59" fmla="*/ 28820882 h 23"/>
                <a:gd name="T60" fmla="*/ 140025640 w 14"/>
                <a:gd name="T61" fmla="*/ 0 h 23"/>
                <a:gd name="T62" fmla="*/ 98017948 w 14"/>
                <a:gd name="T63" fmla="*/ 0 h 23"/>
                <a:gd name="T64" fmla="*/ 70012820 w 14"/>
                <a:gd name="T65" fmla="*/ 0 h 23"/>
                <a:gd name="T66" fmla="*/ 0 w 14"/>
                <a:gd name="T67" fmla="*/ 0 h 23"/>
                <a:gd name="T68" fmla="*/ 0 w 14"/>
                <a:gd name="T69" fmla="*/ 0 h 2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3"/>
                <a:gd name="T107" fmla="*/ 14 w 14"/>
                <a:gd name="T108" fmla="*/ 23 h 2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3">
                  <a:moveTo>
                    <a:pt x="7" y="10"/>
                  </a:moveTo>
                  <a:cubicBezTo>
                    <a:pt x="7" y="10"/>
                    <a:pt x="7" y="10"/>
                    <a:pt x="7" y="10"/>
                  </a:cubicBezTo>
                  <a:cubicBezTo>
                    <a:pt x="7" y="10"/>
                    <a:pt x="7" y="10"/>
                    <a:pt x="7" y="10"/>
                  </a:cubicBezTo>
                  <a:cubicBezTo>
                    <a:pt x="6" y="10"/>
                    <a:pt x="6" y="10"/>
                    <a:pt x="6" y="9"/>
                  </a:cubicBezTo>
                  <a:cubicBezTo>
                    <a:pt x="6" y="4"/>
                    <a:pt x="6" y="4"/>
                    <a:pt x="6" y="4"/>
                  </a:cubicBezTo>
                  <a:cubicBezTo>
                    <a:pt x="7" y="4"/>
                    <a:pt x="8" y="4"/>
                    <a:pt x="8" y="4"/>
                  </a:cubicBezTo>
                  <a:cubicBezTo>
                    <a:pt x="8" y="5"/>
                    <a:pt x="8" y="5"/>
                    <a:pt x="8" y="5"/>
                  </a:cubicBezTo>
                  <a:cubicBezTo>
                    <a:pt x="8" y="6"/>
                    <a:pt x="8" y="6"/>
                    <a:pt x="8" y="7"/>
                  </a:cubicBezTo>
                  <a:cubicBezTo>
                    <a:pt x="8" y="8"/>
                    <a:pt x="8" y="8"/>
                    <a:pt x="8" y="8"/>
                  </a:cubicBezTo>
                  <a:cubicBezTo>
                    <a:pt x="8" y="9"/>
                    <a:pt x="8" y="9"/>
                    <a:pt x="8" y="10"/>
                  </a:cubicBezTo>
                  <a:cubicBezTo>
                    <a:pt x="8" y="10"/>
                    <a:pt x="7" y="10"/>
                    <a:pt x="7" y="10"/>
                  </a:cubicBezTo>
                  <a:moveTo>
                    <a:pt x="0" y="0"/>
                  </a:moveTo>
                  <a:cubicBezTo>
                    <a:pt x="0" y="0"/>
                    <a:pt x="0" y="0"/>
                    <a:pt x="0" y="1"/>
                  </a:cubicBezTo>
                  <a:cubicBezTo>
                    <a:pt x="0" y="23"/>
                    <a:pt x="0" y="23"/>
                    <a:pt x="0" y="23"/>
                  </a:cubicBezTo>
                  <a:cubicBezTo>
                    <a:pt x="0" y="23"/>
                    <a:pt x="0" y="23"/>
                    <a:pt x="0" y="23"/>
                  </a:cubicBezTo>
                  <a:cubicBezTo>
                    <a:pt x="5" y="23"/>
                    <a:pt x="5" y="23"/>
                    <a:pt x="5" y="23"/>
                  </a:cubicBezTo>
                  <a:cubicBezTo>
                    <a:pt x="5" y="23"/>
                    <a:pt x="5" y="23"/>
                    <a:pt x="5" y="23"/>
                  </a:cubicBezTo>
                  <a:cubicBezTo>
                    <a:pt x="6" y="23"/>
                    <a:pt x="6" y="23"/>
                    <a:pt x="6" y="23"/>
                  </a:cubicBezTo>
                  <a:cubicBezTo>
                    <a:pt x="6" y="15"/>
                    <a:pt x="6" y="15"/>
                    <a:pt x="6" y="15"/>
                  </a:cubicBezTo>
                  <a:cubicBezTo>
                    <a:pt x="6" y="14"/>
                    <a:pt x="7" y="14"/>
                    <a:pt x="7" y="14"/>
                  </a:cubicBezTo>
                  <a:cubicBezTo>
                    <a:pt x="7" y="14"/>
                    <a:pt x="7" y="14"/>
                    <a:pt x="7" y="14"/>
                  </a:cubicBezTo>
                  <a:cubicBezTo>
                    <a:pt x="8" y="14"/>
                    <a:pt x="8" y="14"/>
                    <a:pt x="8" y="14"/>
                  </a:cubicBezTo>
                  <a:cubicBezTo>
                    <a:pt x="8" y="14"/>
                    <a:pt x="8" y="14"/>
                    <a:pt x="8" y="14"/>
                  </a:cubicBezTo>
                  <a:cubicBezTo>
                    <a:pt x="10" y="14"/>
                    <a:pt x="11" y="14"/>
                    <a:pt x="12" y="13"/>
                  </a:cubicBezTo>
                  <a:cubicBezTo>
                    <a:pt x="12" y="13"/>
                    <a:pt x="13" y="13"/>
                    <a:pt x="13" y="12"/>
                  </a:cubicBezTo>
                  <a:cubicBezTo>
                    <a:pt x="14" y="11"/>
                    <a:pt x="14" y="9"/>
                    <a:pt x="14" y="9"/>
                  </a:cubicBezTo>
                  <a:cubicBezTo>
                    <a:pt x="14" y="9"/>
                    <a:pt x="14" y="8"/>
                    <a:pt x="14" y="8"/>
                  </a:cubicBezTo>
                  <a:cubicBezTo>
                    <a:pt x="14" y="7"/>
                    <a:pt x="14" y="7"/>
                    <a:pt x="14" y="7"/>
                  </a:cubicBezTo>
                  <a:cubicBezTo>
                    <a:pt x="14" y="5"/>
                    <a:pt x="14" y="4"/>
                    <a:pt x="14" y="3"/>
                  </a:cubicBezTo>
                  <a:cubicBezTo>
                    <a:pt x="13" y="3"/>
                    <a:pt x="13" y="2"/>
                    <a:pt x="13" y="2"/>
                  </a:cubicBezTo>
                  <a:cubicBezTo>
                    <a:pt x="12" y="1"/>
                    <a:pt x="11" y="1"/>
                    <a:pt x="10" y="0"/>
                  </a:cubicBezTo>
                  <a:cubicBezTo>
                    <a:pt x="9" y="0"/>
                    <a:pt x="7" y="0"/>
                    <a:pt x="7" y="0"/>
                  </a:cubicBezTo>
                  <a:cubicBezTo>
                    <a:pt x="7" y="0"/>
                    <a:pt x="6" y="0"/>
                    <a:pt x="5" y="0"/>
                  </a:cubicBezTo>
                  <a:cubicBezTo>
                    <a:pt x="0" y="0"/>
                    <a:pt x="0" y="0"/>
                    <a:pt x="0"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80" name="Freeform 136"/>
            <p:cNvSpPr>
              <a:spLocks noChangeArrowheads="1"/>
            </p:cNvSpPr>
            <p:nvPr/>
          </p:nvSpPr>
          <p:spPr bwMode="auto">
            <a:xfrm>
              <a:off x="1768475" y="2027238"/>
              <a:ext cx="22225" cy="90488"/>
            </a:xfrm>
            <a:custGeom>
              <a:avLst/>
              <a:gdLst>
                <a:gd name="T0" fmla="*/ 0 w 6"/>
                <a:gd name="T1" fmla="*/ 0 h 24"/>
                <a:gd name="T2" fmla="*/ 0 w 6"/>
                <a:gd name="T3" fmla="*/ 14214157 h 24"/>
                <a:gd name="T4" fmla="*/ 0 w 6"/>
                <a:gd name="T5" fmla="*/ 326955766 h 24"/>
                <a:gd name="T6" fmla="*/ 0 w 6"/>
                <a:gd name="T7" fmla="*/ 341169923 h 24"/>
                <a:gd name="T8" fmla="*/ 68604871 w 6"/>
                <a:gd name="T9" fmla="*/ 341169923 h 24"/>
                <a:gd name="T10" fmla="*/ 68604871 w 6"/>
                <a:gd name="T11" fmla="*/ 341169923 h 24"/>
                <a:gd name="T12" fmla="*/ 82325104 w 6"/>
                <a:gd name="T13" fmla="*/ 326955766 h 24"/>
                <a:gd name="T14" fmla="*/ 82325104 w 6"/>
                <a:gd name="T15" fmla="*/ 14214157 h 24"/>
                <a:gd name="T16" fmla="*/ 68604871 w 6"/>
                <a:gd name="T17" fmla="*/ 0 h 24"/>
                <a:gd name="T18" fmla="*/ 0 w 6"/>
                <a:gd name="T19" fmla="*/ 0 h 24"/>
                <a:gd name="T20" fmla="*/ 0 w 6"/>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24"/>
                <a:gd name="T35" fmla="*/ 6 w 6"/>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24">
                  <a:moveTo>
                    <a:pt x="0" y="0"/>
                  </a:moveTo>
                  <a:cubicBezTo>
                    <a:pt x="0" y="0"/>
                    <a:pt x="0" y="1"/>
                    <a:pt x="0" y="1"/>
                  </a:cubicBezTo>
                  <a:cubicBezTo>
                    <a:pt x="0" y="23"/>
                    <a:pt x="0" y="23"/>
                    <a:pt x="0" y="23"/>
                  </a:cubicBezTo>
                  <a:cubicBezTo>
                    <a:pt x="0" y="23"/>
                    <a:pt x="0" y="24"/>
                    <a:pt x="0" y="24"/>
                  </a:cubicBezTo>
                  <a:cubicBezTo>
                    <a:pt x="5" y="24"/>
                    <a:pt x="5" y="24"/>
                    <a:pt x="5" y="24"/>
                  </a:cubicBezTo>
                  <a:cubicBezTo>
                    <a:pt x="5" y="24"/>
                    <a:pt x="5" y="24"/>
                    <a:pt x="5" y="24"/>
                  </a:cubicBezTo>
                  <a:cubicBezTo>
                    <a:pt x="6" y="24"/>
                    <a:pt x="6" y="23"/>
                    <a:pt x="6" y="23"/>
                  </a:cubicBezTo>
                  <a:cubicBezTo>
                    <a:pt x="6" y="1"/>
                    <a:pt x="6" y="1"/>
                    <a:pt x="6" y="1"/>
                  </a:cubicBezTo>
                  <a:cubicBezTo>
                    <a:pt x="6" y="1"/>
                    <a:pt x="6" y="0"/>
                    <a:pt x="5" y="0"/>
                  </a:cubicBezTo>
                  <a:cubicBezTo>
                    <a:pt x="0" y="0"/>
                    <a:pt x="0" y="0"/>
                    <a:pt x="0"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81" name="Freeform 137"/>
            <p:cNvSpPr>
              <a:spLocks noChangeArrowheads="1"/>
            </p:cNvSpPr>
            <p:nvPr/>
          </p:nvSpPr>
          <p:spPr bwMode="auto">
            <a:xfrm>
              <a:off x="5292725" y="2027238"/>
              <a:ext cx="7938" cy="34925"/>
            </a:xfrm>
            <a:custGeom>
              <a:avLst/>
              <a:gdLst>
                <a:gd name="T0" fmla="*/ 15752961 w 2"/>
                <a:gd name="T1" fmla="*/ 0 h 9"/>
                <a:gd name="T2" fmla="*/ 15752961 w 2"/>
                <a:gd name="T3" fmla="*/ 15060436 h 9"/>
                <a:gd name="T4" fmla="*/ 15752961 w 2"/>
                <a:gd name="T5" fmla="*/ 30116992 h 9"/>
                <a:gd name="T6" fmla="*/ 0 w 2"/>
                <a:gd name="T7" fmla="*/ 120467967 h 9"/>
                <a:gd name="T8" fmla="*/ 15752961 w 2"/>
                <a:gd name="T9" fmla="*/ 135528403 h 9"/>
                <a:gd name="T10" fmla="*/ 31505922 w 2"/>
                <a:gd name="T11" fmla="*/ 120467967 h 9"/>
                <a:gd name="T12" fmla="*/ 31505922 w 2"/>
                <a:gd name="T13" fmla="*/ 30116992 h 9"/>
                <a:gd name="T14" fmla="*/ 31505922 w 2"/>
                <a:gd name="T15" fmla="*/ 15060436 h 9"/>
                <a:gd name="T16" fmla="*/ 31505922 w 2"/>
                <a:gd name="T17" fmla="*/ 0 h 9"/>
                <a:gd name="T18" fmla="*/ 15752961 w 2"/>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
                <a:gd name="T31" fmla="*/ 0 h 9"/>
                <a:gd name="T32" fmla="*/ 2 w 2"/>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 h="9">
                  <a:moveTo>
                    <a:pt x="1" y="0"/>
                  </a:moveTo>
                  <a:cubicBezTo>
                    <a:pt x="1" y="0"/>
                    <a:pt x="1" y="1"/>
                    <a:pt x="1" y="1"/>
                  </a:cubicBezTo>
                  <a:cubicBezTo>
                    <a:pt x="1" y="2"/>
                    <a:pt x="1" y="2"/>
                    <a:pt x="1" y="2"/>
                  </a:cubicBezTo>
                  <a:cubicBezTo>
                    <a:pt x="0" y="8"/>
                    <a:pt x="0" y="8"/>
                    <a:pt x="0" y="8"/>
                  </a:cubicBezTo>
                  <a:cubicBezTo>
                    <a:pt x="1" y="9"/>
                    <a:pt x="1" y="9"/>
                    <a:pt x="1" y="9"/>
                  </a:cubicBezTo>
                  <a:cubicBezTo>
                    <a:pt x="2" y="8"/>
                    <a:pt x="2" y="8"/>
                    <a:pt x="2" y="8"/>
                  </a:cubicBezTo>
                  <a:cubicBezTo>
                    <a:pt x="2" y="2"/>
                    <a:pt x="2" y="2"/>
                    <a:pt x="2" y="2"/>
                  </a:cubicBezTo>
                  <a:cubicBezTo>
                    <a:pt x="2" y="1"/>
                    <a:pt x="2" y="1"/>
                    <a:pt x="2" y="1"/>
                  </a:cubicBezTo>
                  <a:cubicBezTo>
                    <a:pt x="2" y="1"/>
                    <a:pt x="2" y="1"/>
                    <a:pt x="2"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82" name="Freeform 138"/>
            <p:cNvSpPr>
              <a:spLocks noChangeArrowheads="1"/>
            </p:cNvSpPr>
            <p:nvPr/>
          </p:nvSpPr>
          <p:spPr bwMode="auto">
            <a:xfrm>
              <a:off x="5262563" y="2027238"/>
              <a:ext cx="71438" cy="49213"/>
            </a:xfrm>
            <a:custGeom>
              <a:avLst/>
              <a:gdLst>
                <a:gd name="T0" fmla="*/ 84819465 w 19"/>
                <a:gd name="T1" fmla="*/ 0 h 13"/>
                <a:gd name="T2" fmla="*/ 84819465 w 19"/>
                <a:gd name="T3" fmla="*/ 0 h 13"/>
                <a:gd name="T4" fmla="*/ 70682261 w 19"/>
                <a:gd name="T5" fmla="*/ 85986468 h 13"/>
                <a:gd name="T6" fmla="*/ 84819465 w 19"/>
                <a:gd name="T7" fmla="*/ 85986468 h 13"/>
                <a:gd name="T8" fmla="*/ 84819465 w 19"/>
                <a:gd name="T9" fmla="*/ 114647362 h 13"/>
                <a:gd name="T10" fmla="*/ 113093874 w 19"/>
                <a:gd name="T11" fmla="*/ 143308256 h 13"/>
                <a:gd name="T12" fmla="*/ 70682261 w 19"/>
                <a:gd name="T13" fmla="*/ 128979702 h 13"/>
                <a:gd name="T14" fmla="*/ 84819465 w 19"/>
                <a:gd name="T15" fmla="*/ 85986468 h 13"/>
                <a:gd name="T16" fmla="*/ 56548817 w 19"/>
                <a:gd name="T17" fmla="*/ 100315022 h 13"/>
                <a:gd name="T18" fmla="*/ 84819465 w 19"/>
                <a:gd name="T19" fmla="*/ 0 h 13"/>
                <a:gd name="T20" fmla="*/ 0 w 19"/>
                <a:gd name="T21" fmla="*/ 186301490 h 13"/>
                <a:gd name="T22" fmla="*/ 56548817 w 19"/>
                <a:gd name="T23" fmla="*/ 186301490 h 13"/>
                <a:gd name="T24" fmla="*/ 212050543 w 19"/>
                <a:gd name="T25" fmla="*/ 186301490 h 13"/>
                <a:gd name="T26" fmla="*/ 268599360 w 19"/>
                <a:gd name="T27" fmla="*/ 186301490 h 13"/>
                <a:gd name="T28" fmla="*/ 169642691 w 19"/>
                <a:gd name="T29" fmla="*/ 0 h 13"/>
                <a:gd name="T30" fmla="*/ 169642691 w 19"/>
                <a:gd name="T31" fmla="*/ 0 h 13"/>
                <a:gd name="T32" fmla="*/ 169642691 w 19"/>
                <a:gd name="T33" fmla="*/ 0 h 13"/>
                <a:gd name="T34" fmla="*/ 169642691 w 19"/>
                <a:gd name="T35" fmla="*/ 0 h 13"/>
                <a:gd name="T36" fmla="*/ 197917099 w 19"/>
                <a:gd name="T37" fmla="*/ 100315022 h 13"/>
                <a:gd name="T38" fmla="*/ 183779895 w 19"/>
                <a:gd name="T39" fmla="*/ 100315022 h 13"/>
                <a:gd name="T40" fmla="*/ 183779895 w 19"/>
                <a:gd name="T41" fmla="*/ 128979702 h 13"/>
                <a:gd name="T42" fmla="*/ 141368282 w 19"/>
                <a:gd name="T43" fmla="*/ 143308256 h 13"/>
                <a:gd name="T44" fmla="*/ 183779895 w 19"/>
                <a:gd name="T45" fmla="*/ 114647362 h 13"/>
                <a:gd name="T46" fmla="*/ 169642691 w 19"/>
                <a:gd name="T47" fmla="*/ 85986468 h 13"/>
                <a:gd name="T48" fmla="*/ 197917099 w 19"/>
                <a:gd name="T49" fmla="*/ 85986468 h 13"/>
                <a:gd name="T50" fmla="*/ 169642691 w 19"/>
                <a:gd name="T51" fmla="*/ 0 h 13"/>
                <a:gd name="T52" fmla="*/ 127231078 w 19"/>
                <a:gd name="T53" fmla="*/ 143308256 h 13"/>
                <a:gd name="T54" fmla="*/ 84819465 w 19"/>
                <a:gd name="T55" fmla="*/ 0 h 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9"/>
                <a:gd name="T85" fmla="*/ 0 h 13"/>
                <a:gd name="T86" fmla="*/ 19 w 19"/>
                <a:gd name="T87" fmla="*/ 13 h 1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9" h="13">
                  <a:moveTo>
                    <a:pt x="6" y="0"/>
                  </a:moveTo>
                  <a:cubicBezTo>
                    <a:pt x="6" y="0"/>
                    <a:pt x="6" y="0"/>
                    <a:pt x="6" y="0"/>
                  </a:cubicBezTo>
                  <a:cubicBezTo>
                    <a:pt x="4" y="4"/>
                    <a:pt x="5" y="6"/>
                    <a:pt x="5" y="6"/>
                  </a:cubicBezTo>
                  <a:cubicBezTo>
                    <a:pt x="6" y="6"/>
                    <a:pt x="6" y="6"/>
                    <a:pt x="6" y="6"/>
                  </a:cubicBezTo>
                  <a:cubicBezTo>
                    <a:pt x="6" y="8"/>
                    <a:pt x="6" y="8"/>
                    <a:pt x="6" y="8"/>
                  </a:cubicBezTo>
                  <a:cubicBezTo>
                    <a:pt x="8" y="10"/>
                    <a:pt x="8" y="10"/>
                    <a:pt x="8" y="10"/>
                  </a:cubicBezTo>
                  <a:cubicBezTo>
                    <a:pt x="5" y="9"/>
                    <a:pt x="5" y="9"/>
                    <a:pt x="5" y="9"/>
                  </a:cubicBezTo>
                  <a:cubicBezTo>
                    <a:pt x="6" y="6"/>
                    <a:pt x="6" y="6"/>
                    <a:pt x="6" y="6"/>
                  </a:cubicBezTo>
                  <a:cubicBezTo>
                    <a:pt x="4" y="7"/>
                    <a:pt x="4" y="7"/>
                    <a:pt x="4" y="7"/>
                  </a:cubicBezTo>
                  <a:cubicBezTo>
                    <a:pt x="4" y="4"/>
                    <a:pt x="6" y="1"/>
                    <a:pt x="6" y="0"/>
                  </a:cubicBezTo>
                  <a:cubicBezTo>
                    <a:pt x="2" y="2"/>
                    <a:pt x="0" y="5"/>
                    <a:pt x="0" y="13"/>
                  </a:cubicBezTo>
                  <a:cubicBezTo>
                    <a:pt x="4" y="13"/>
                    <a:pt x="4" y="13"/>
                    <a:pt x="4" y="13"/>
                  </a:cubicBezTo>
                  <a:cubicBezTo>
                    <a:pt x="15" y="13"/>
                    <a:pt x="15" y="13"/>
                    <a:pt x="15" y="13"/>
                  </a:cubicBezTo>
                  <a:cubicBezTo>
                    <a:pt x="19" y="13"/>
                    <a:pt x="19" y="13"/>
                    <a:pt x="19" y="13"/>
                  </a:cubicBezTo>
                  <a:cubicBezTo>
                    <a:pt x="19" y="5"/>
                    <a:pt x="16" y="2"/>
                    <a:pt x="12" y="0"/>
                  </a:cubicBezTo>
                  <a:cubicBezTo>
                    <a:pt x="12" y="0"/>
                    <a:pt x="12" y="0"/>
                    <a:pt x="12" y="0"/>
                  </a:cubicBezTo>
                  <a:cubicBezTo>
                    <a:pt x="12" y="0"/>
                    <a:pt x="12" y="0"/>
                    <a:pt x="12" y="0"/>
                  </a:cubicBezTo>
                  <a:cubicBezTo>
                    <a:pt x="12" y="0"/>
                    <a:pt x="12" y="0"/>
                    <a:pt x="12" y="0"/>
                  </a:cubicBezTo>
                  <a:cubicBezTo>
                    <a:pt x="12" y="0"/>
                    <a:pt x="14" y="4"/>
                    <a:pt x="14" y="7"/>
                  </a:cubicBezTo>
                  <a:cubicBezTo>
                    <a:pt x="13" y="7"/>
                    <a:pt x="13" y="7"/>
                    <a:pt x="13" y="7"/>
                  </a:cubicBezTo>
                  <a:cubicBezTo>
                    <a:pt x="13" y="9"/>
                    <a:pt x="13" y="9"/>
                    <a:pt x="13" y="9"/>
                  </a:cubicBezTo>
                  <a:cubicBezTo>
                    <a:pt x="10" y="10"/>
                    <a:pt x="10" y="10"/>
                    <a:pt x="10" y="10"/>
                  </a:cubicBezTo>
                  <a:cubicBezTo>
                    <a:pt x="13" y="8"/>
                    <a:pt x="13" y="8"/>
                    <a:pt x="13" y="8"/>
                  </a:cubicBezTo>
                  <a:cubicBezTo>
                    <a:pt x="12" y="6"/>
                    <a:pt x="12" y="6"/>
                    <a:pt x="12" y="6"/>
                  </a:cubicBezTo>
                  <a:cubicBezTo>
                    <a:pt x="14" y="6"/>
                    <a:pt x="14" y="6"/>
                    <a:pt x="14" y="6"/>
                  </a:cubicBezTo>
                  <a:cubicBezTo>
                    <a:pt x="14" y="6"/>
                    <a:pt x="14" y="4"/>
                    <a:pt x="12" y="0"/>
                  </a:cubicBezTo>
                  <a:cubicBezTo>
                    <a:pt x="13" y="1"/>
                    <a:pt x="12" y="7"/>
                    <a:pt x="9" y="10"/>
                  </a:cubicBezTo>
                  <a:cubicBezTo>
                    <a:pt x="9" y="10"/>
                    <a:pt x="5" y="7"/>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83" name="Freeform 139"/>
            <p:cNvSpPr>
              <a:spLocks noChangeArrowheads="1"/>
            </p:cNvSpPr>
            <p:nvPr/>
          </p:nvSpPr>
          <p:spPr bwMode="auto">
            <a:xfrm>
              <a:off x="5286375" y="2027238"/>
              <a:ext cx="11113" cy="7938"/>
            </a:xfrm>
            <a:custGeom>
              <a:avLst/>
              <a:gdLst>
                <a:gd name="T0" fmla="*/ 13720851 w 3"/>
                <a:gd name="T1" fmla="*/ 0 h 2"/>
                <a:gd name="T2" fmla="*/ 0 w 3"/>
                <a:gd name="T3" fmla="*/ 0 h 2"/>
                <a:gd name="T4" fmla="*/ 27445406 w 3"/>
                <a:gd name="T5" fmla="*/ 31505922 h 2"/>
                <a:gd name="T6" fmla="*/ 41166256 w 3"/>
                <a:gd name="T7" fmla="*/ 0 h 2"/>
                <a:gd name="T8" fmla="*/ 13720851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0"/>
                  </a:moveTo>
                  <a:cubicBezTo>
                    <a:pt x="1" y="0"/>
                    <a:pt x="0" y="0"/>
                    <a:pt x="0" y="0"/>
                  </a:cubicBezTo>
                  <a:cubicBezTo>
                    <a:pt x="2" y="2"/>
                    <a:pt x="2" y="2"/>
                    <a:pt x="2" y="2"/>
                  </a:cubicBezTo>
                  <a:cubicBezTo>
                    <a:pt x="2" y="1"/>
                    <a:pt x="3" y="0"/>
                    <a:pt x="3" y="0"/>
                  </a:cubicBezTo>
                  <a:cubicBezTo>
                    <a:pt x="2"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84" name="Freeform 140"/>
            <p:cNvSpPr>
              <a:spLocks noChangeArrowheads="1"/>
            </p:cNvSpPr>
            <p:nvPr/>
          </p:nvSpPr>
          <p:spPr bwMode="auto">
            <a:xfrm>
              <a:off x="5300663" y="2027238"/>
              <a:ext cx="7938" cy="7938"/>
            </a:xfrm>
            <a:custGeom>
              <a:avLst/>
              <a:gdLst>
                <a:gd name="T0" fmla="*/ 15752961 w 2"/>
                <a:gd name="T1" fmla="*/ 0 h 2"/>
                <a:gd name="T2" fmla="*/ 0 w 2"/>
                <a:gd name="T3" fmla="*/ 0 h 2"/>
                <a:gd name="T4" fmla="*/ 0 w 2"/>
                <a:gd name="T5" fmla="*/ 31505922 h 2"/>
                <a:gd name="T6" fmla="*/ 31505922 w 2"/>
                <a:gd name="T7" fmla="*/ 0 h 2"/>
                <a:gd name="T8" fmla="*/ 15752961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1" y="0"/>
                    <a:pt x="1" y="0"/>
                    <a:pt x="0" y="0"/>
                  </a:cubicBezTo>
                  <a:cubicBezTo>
                    <a:pt x="0" y="0"/>
                    <a:pt x="0" y="1"/>
                    <a:pt x="0" y="2"/>
                  </a:cubicBezTo>
                  <a:cubicBezTo>
                    <a:pt x="2" y="0"/>
                    <a:pt x="2" y="0"/>
                    <a:pt x="2" y="0"/>
                  </a:cubicBezTo>
                  <a:cubicBezTo>
                    <a:pt x="2"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85" name="Freeform 141"/>
            <p:cNvSpPr>
              <a:spLocks noEditPoints="1" noChangeArrowheads="1"/>
            </p:cNvSpPr>
            <p:nvPr/>
          </p:nvSpPr>
          <p:spPr bwMode="auto">
            <a:xfrm>
              <a:off x="5278438" y="1971675"/>
              <a:ext cx="38100" cy="52388"/>
            </a:xfrm>
            <a:custGeom>
              <a:avLst/>
              <a:gdLst>
                <a:gd name="T0" fmla="*/ 72580500 w 10"/>
                <a:gd name="T1" fmla="*/ 182033332 h 14"/>
                <a:gd name="T2" fmla="*/ 72580500 w 10"/>
                <a:gd name="T3" fmla="*/ 182033332 h 14"/>
                <a:gd name="T4" fmla="*/ 29032200 w 10"/>
                <a:gd name="T5" fmla="*/ 140025640 h 14"/>
                <a:gd name="T6" fmla="*/ 116128800 w 10"/>
                <a:gd name="T7" fmla="*/ 140025640 h 14"/>
                <a:gd name="T8" fmla="*/ 72580500 w 10"/>
                <a:gd name="T9" fmla="*/ 182033332 h 14"/>
                <a:gd name="T10" fmla="*/ 87096600 w 10"/>
                <a:gd name="T11" fmla="*/ 112020512 h 14"/>
                <a:gd name="T12" fmla="*/ 87096600 w 10"/>
                <a:gd name="T13" fmla="*/ 112020512 h 14"/>
                <a:gd name="T14" fmla="*/ 72580500 w 10"/>
                <a:gd name="T15" fmla="*/ 98017948 h 14"/>
                <a:gd name="T16" fmla="*/ 87096600 w 10"/>
                <a:gd name="T17" fmla="*/ 84015384 h 14"/>
                <a:gd name="T18" fmla="*/ 87096600 w 10"/>
                <a:gd name="T19" fmla="*/ 84015384 h 14"/>
                <a:gd name="T20" fmla="*/ 101612700 w 10"/>
                <a:gd name="T21" fmla="*/ 98017948 h 14"/>
                <a:gd name="T22" fmla="*/ 87096600 w 10"/>
                <a:gd name="T23" fmla="*/ 112020512 h 14"/>
                <a:gd name="T24" fmla="*/ 58064400 w 10"/>
                <a:gd name="T25" fmla="*/ 112020512 h 14"/>
                <a:gd name="T26" fmla="*/ 58064400 w 10"/>
                <a:gd name="T27" fmla="*/ 112020512 h 14"/>
                <a:gd name="T28" fmla="*/ 43548300 w 10"/>
                <a:gd name="T29" fmla="*/ 98017948 h 14"/>
                <a:gd name="T30" fmla="*/ 58064400 w 10"/>
                <a:gd name="T31" fmla="*/ 84015384 h 14"/>
                <a:gd name="T32" fmla="*/ 58064400 w 10"/>
                <a:gd name="T33" fmla="*/ 84015384 h 14"/>
                <a:gd name="T34" fmla="*/ 72580500 w 10"/>
                <a:gd name="T35" fmla="*/ 98017948 h 14"/>
                <a:gd name="T36" fmla="*/ 58064400 w 10"/>
                <a:gd name="T37" fmla="*/ 112020512 h 14"/>
                <a:gd name="T38" fmla="*/ 72580500 w 10"/>
                <a:gd name="T39" fmla="*/ 0 h 14"/>
                <a:gd name="T40" fmla="*/ 0 w 10"/>
                <a:gd name="T41" fmla="*/ 98017948 h 14"/>
                <a:gd name="T42" fmla="*/ 72580500 w 10"/>
                <a:gd name="T43" fmla="*/ 196035896 h 14"/>
                <a:gd name="T44" fmla="*/ 72580500 w 10"/>
                <a:gd name="T45" fmla="*/ 196035896 h 14"/>
                <a:gd name="T46" fmla="*/ 145161000 w 10"/>
                <a:gd name="T47" fmla="*/ 112020512 h 14"/>
                <a:gd name="T48" fmla="*/ 72580500 w 10"/>
                <a:gd name="T49" fmla="*/ 0 h 14"/>
                <a:gd name="T50" fmla="*/ 72580500 w 10"/>
                <a:gd name="T51" fmla="*/ 0 h 1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14"/>
                <a:gd name="T80" fmla="*/ 10 w 10"/>
                <a:gd name="T81" fmla="*/ 14 h 1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14">
                  <a:moveTo>
                    <a:pt x="5" y="13"/>
                  </a:moveTo>
                  <a:cubicBezTo>
                    <a:pt x="5" y="13"/>
                    <a:pt x="5" y="13"/>
                    <a:pt x="5" y="13"/>
                  </a:cubicBezTo>
                  <a:cubicBezTo>
                    <a:pt x="4" y="13"/>
                    <a:pt x="3" y="11"/>
                    <a:pt x="2" y="10"/>
                  </a:cubicBezTo>
                  <a:cubicBezTo>
                    <a:pt x="8" y="10"/>
                    <a:pt x="8" y="10"/>
                    <a:pt x="8" y="10"/>
                  </a:cubicBezTo>
                  <a:cubicBezTo>
                    <a:pt x="8" y="11"/>
                    <a:pt x="6" y="13"/>
                    <a:pt x="5" y="13"/>
                  </a:cubicBezTo>
                  <a:moveTo>
                    <a:pt x="6" y="8"/>
                  </a:moveTo>
                  <a:cubicBezTo>
                    <a:pt x="6" y="8"/>
                    <a:pt x="6" y="8"/>
                    <a:pt x="6" y="8"/>
                  </a:cubicBezTo>
                  <a:cubicBezTo>
                    <a:pt x="6" y="8"/>
                    <a:pt x="5" y="8"/>
                    <a:pt x="5" y="7"/>
                  </a:cubicBezTo>
                  <a:cubicBezTo>
                    <a:pt x="5" y="7"/>
                    <a:pt x="6" y="6"/>
                    <a:pt x="6" y="6"/>
                  </a:cubicBezTo>
                  <a:cubicBezTo>
                    <a:pt x="6" y="6"/>
                    <a:pt x="6" y="6"/>
                    <a:pt x="6" y="6"/>
                  </a:cubicBezTo>
                  <a:cubicBezTo>
                    <a:pt x="6" y="6"/>
                    <a:pt x="7" y="7"/>
                    <a:pt x="7" y="7"/>
                  </a:cubicBezTo>
                  <a:cubicBezTo>
                    <a:pt x="7" y="8"/>
                    <a:pt x="7" y="8"/>
                    <a:pt x="6" y="8"/>
                  </a:cubicBezTo>
                  <a:moveTo>
                    <a:pt x="4" y="8"/>
                  </a:moveTo>
                  <a:cubicBezTo>
                    <a:pt x="4" y="8"/>
                    <a:pt x="4" y="8"/>
                    <a:pt x="4" y="8"/>
                  </a:cubicBezTo>
                  <a:cubicBezTo>
                    <a:pt x="4" y="8"/>
                    <a:pt x="3" y="8"/>
                    <a:pt x="3" y="7"/>
                  </a:cubicBezTo>
                  <a:cubicBezTo>
                    <a:pt x="3" y="7"/>
                    <a:pt x="4" y="6"/>
                    <a:pt x="4" y="6"/>
                  </a:cubicBezTo>
                  <a:cubicBezTo>
                    <a:pt x="4" y="6"/>
                    <a:pt x="4" y="6"/>
                    <a:pt x="4" y="6"/>
                  </a:cubicBezTo>
                  <a:cubicBezTo>
                    <a:pt x="5" y="6"/>
                    <a:pt x="5" y="7"/>
                    <a:pt x="5" y="7"/>
                  </a:cubicBezTo>
                  <a:cubicBezTo>
                    <a:pt x="5" y="8"/>
                    <a:pt x="5" y="8"/>
                    <a:pt x="4" y="8"/>
                  </a:cubicBezTo>
                  <a:moveTo>
                    <a:pt x="5" y="0"/>
                  </a:moveTo>
                  <a:cubicBezTo>
                    <a:pt x="2" y="0"/>
                    <a:pt x="0" y="3"/>
                    <a:pt x="0" y="7"/>
                  </a:cubicBezTo>
                  <a:cubicBezTo>
                    <a:pt x="0" y="11"/>
                    <a:pt x="2" y="14"/>
                    <a:pt x="5" y="14"/>
                  </a:cubicBezTo>
                  <a:cubicBezTo>
                    <a:pt x="5" y="14"/>
                    <a:pt x="5" y="14"/>
                    <a:pt x="5" y="14"/>
                  </a:cubicBezTo>
                  <a:cubicBezTo>
                    <a:pt x="8" y="14"/>
                    <a:pt x="10" y="11"/>
                    <a:pt x="10" y="8"/>
                  </a:cubicBezTo>
                  <a:cubicBezTo>
                    <a:pt x="10" y="4"/>
                    <a:pt x="8" y="1"/>
                    <a:pt x="5" y="0"/>
                  </a:cubicBezTo>
                  <a:cubicBezTo>
                    <a:pt x="5" y="0"/>
                    <a:pt x="5"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86" name="Freeform 142"/>
            <p:cNvSpPr>
              <a:spLocks noChangeArrowheads="1"/>
            </p:cNvSpPr>
            <p:nvPr/>
          </p:nvSpPr>
          <p:spPr bwMode="auto">
            <a:xfrm>
              <a:off x="5297488" y="2174875"/>
              <a:ext cx="3175" cy="22225"/>
            </a:xfrm>
            <a:custGeom>
              <a:avLst/>
              <a:gdLst>
                <a:gd name="T0" fmla="*/ 0 w 1"/>
                <a:gd name="T1" fmla="*/ 0 h 6"/>
                <a:gd name="T2" fmla="*/ 0 w 1"/>
                <a:gd name="T3" fmla="*/ 13720233 h 6"/>
                <a:gd name="T4" fmla="*/ 0 w 1"/>
                <a:gd name="T5" fmla="*/ 13720233 h 6"/>
                <a:gd name="T6" fmla="*/ 0 w 1"/>
                <a:gd name="T7" fmla="*/ 68604871 h 6"/>
                <a:gd name="T8" fmla="*/ 0 w 1"/>
                <a:gd name="T9" fmla="*/ 82325104 h 6"/>
                <a:gd name="T10" fmla="*/ 10080625 w 1"/>
                <a:gd name="T11" fmla="*/ 68604871 h 6"/>
                <a:gd name="T12" fmla="*/ 10080625 w 1"/>
                <a:gd name="T13" fmla="*/ 13720233 h 6"/>
                <a:gd name="T14" fmla="*/ 10080625 w 1"/>
                <a:gd name="T15" fmla="*/ 13720233 h 6"/>
                <a:gd name="T16" fmla="*/ 10080625 w 1"/>
                <a:gd name="T17" fmla="*/ 0 h 6"/>
                <a:gd name="T18" fmla="*/ 0 w 1"/>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6"/>
                <a:gd name="T32" fmla="*/ 1 w 1"/>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6">
                  <a:moveTo>
                    <a:pt x="0" y="0"/>
                  </a:moveTo>
                  <a:cubicBezTo>
                    <a:pt x="0" y="0"/>
                    <a:pt x="0" y="0"/>
                    <a:pt x="0" y="1"/>
                  </a:cubicBezTo>
                  <a:cubicBezTo>
                    <a:pt x="0" y="1"/>
                    <a:pt x="0" y="1"/>
                    <a:pt x="0" y="1"/>
                  </a:cubicBezTo>
                  <a:cubicBezTo>
                    <a:pt x="0" y="5"/>
                    <a:pt x="0" y="5"/>
                    <a:pt x="0" y="5"/>
                  </a:cubicBezTo>
                  <a:cubicBezTo>
                    <a:pt x="0" y="6"/>
                    <a:pt x="0" y="6"/>
                    <a:pt x="0" y="6"/>
                  </a:cubicBezTo>
                  <a:cubicBezTo>
                    <a:pt x="1" y="5"/>
                    <a:pt x="1" y="5"/>
                    <a:pt x="1" y="5"/>
                  </a:cubicBezTo>
                  <a:cubicBezTo>
                    <a:pt x="1" y="1"/>
                    <a:pt x="1" y="1"/>
                    <a:pt x="1" y="1"/>
                  </a:cubicBezTo>
                  <a:cubicBezTo>
                    <a:pt x="1" y="1"/>
                    <a:pt x="1" y="1"/>
                    <a:pt x="1" y="1"/>
                  </a:cubicBezTo>
                  <a:cubicBezTo>
                    <a:pt x="1" y="1"/>
                    <a:pt x="1" y="0"/>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87" name="Freeform 143"/>
            <p:cNvSpPr>
              <a:spLocks noChangeArrowheads="1"/>
            </p:cNvSpPr>
            <p:nvPr/>
          </p:nvSpPr>
          <p:spPr bwMode="auto">
            <a:xfrm>
              <a:off x="5275263" y="2174875"/>
              <a:ext cx="47625" cy="30163"/>
            </a:xfrm>
            <a:custGeom>
              <a:avLst/>
              <a:gdLst>
                <a:gd name="T0" fmla="*/ 53684365 w 13"/>
                <a:gd name="T1" fmla="*/ 0 h 8"/>
                <a:gd name="T2" fmla="*/ 53684365 w 13"/>
                <a:gd name="T3" fmla="*/ 0 h 8"/>
                <a:gd name="T4" fmla="*/ 40261442 w 13"/>
                <a:gd name="T5" fmla="*/ 56864796 h 8"/>
                <a:gd name="T6" fmla="*/ 53684365 w 13"/>
                <a:gd name="T7" fmla="*/ 56864796 h 8"/>
                <a:gd name="T8" fmla="*/ 53684365 w 13"/>
                <a:gd name="T9" fmla="*/ 71079110 h 8"/>
                <a:gd name="T10" fmla="*/ 80526548 w 13"/>
                <a:gd name="T11" fmla="*/ 99511507 h 8"/>
                <a:gd name="T12" fmla="*/ 53684365 w 13"/>
                <a:gd name="T13" fmla="*/ 85293423 h 8"/>
                <a:gd name="T14" fmla="*/ 53684365 w 13"/>
                <a:gd name="T15" fmla="*/ 56864796 h 8"/>
                <a:gd name="T16" fmla="*/ 40261442 w 13"/>
                <a:gd name="T17" fmla="*/ 56864796 h 8"/>
                <a:gd name="T18" fmla="*/ 53684365 w 13"/>
                <a:gd name="T19" fmla="*/ 0 h 8"/>
                <a:gd name="T20" fmla="*/ 0 w 13"/>
                <a:gd name="T21" fmla="*/ 113725821 h 8"/>
                <a:gd name="T22" fmla="*/ 40261442 w 13"/>
                <a:gd name="T23" fmla="*/ 113725821 h 8"/>
                <a:gd name="T24" fmla="*/ 134210913 w 13"/>
                <a:gd name="T25" fmla="*/ 113725821 h 8"/>
                <a:gd name="T26" fmla="*/ 174472356 w 13"/>
                <a:gd name="T27" fmla="*/ 113725821 h 8"/>
                <a:gd name="T28" fmla="*/ 120787990 w 13"/>
                <a:gd name="T29" fmla="*/ 0 h 8"/>
                <a:gd name="T30" fmla="*/ 120787990 w 13"/>
                <a:gd name="T31" fmla="*/ 0 h 8"/>
                <a:gd name="T32" fmla="*/ 120787990 w 13"/>
                <a:gd name="T33" fmla="*/ 0 h 8"/>
                <a:gd name="T34" fmla="*/ 120787990 w 13"/>
                <a:gd name="T35" fmla="*/ 0 h 8"/>
                <a:gd name="T36" fmla="*/ 134210913 w 13"/>
                <a:gd name="T37" fmla="*/ 56864796 h 8"/>
                <a:gd name="T38" fmla="*/ 120787990 w 13"/>
                <a:gd name="T39" fmla="*/ 56864796 h 8"/>
                <a:gd name="T40" fmla="*/ 120787990 w 13"/>
                <a:gd name="T41" fmla="*/ 85293423 h 8"/>
                <a:gd name="T42" fmla="*/ 93945808 w 13"/>
                <a:gd name="T43" fmla="*/ 99511507 h 8"/>
                <a:gd name="T44" fmla="*/ 120787990 w 13"/>
                <a:gd name="T45" fmla="*/ 71079110 h 8"/>
                <a:gd name="T46" fmla="*/ 120787990 w 13"/>
                <a:gd name="T47" fmla="*/ 56864796 h 8"/>
                <a:gd name="T48" fmla="*/ 120787990 w 13"/>
                <a:gd name="T49" fmla="*/ 56864796 h 8"/>
                <a:gd name="T50" fmla="*/ 120787990 w 13"/>
                <a:gd name="T51" fmla="*/ 0 h 8"/>
                <a:gd name="T52" fmla="*/ 80526548 w 13"/>
                <a:gd name="T53" fmla="*/ 99511507 h 8"/>
                <a:gd name="T54" fmla="*/ 53684365 w 13"/>
                <a:gd name="T55" fmla="*/ 0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
                <a:gd name="T85" fmla="*/ 0 h 8"/>
                <a:gd name="T86" fmla="*/ 13 w 13"/>
                <a:gd name="T87" fmla="*/ 8 h 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 h="8">
                  <a:moveTo>
                    <a:pt x="4" y="0"/>
                  </a:moveTo>
                  <a:cubicBezTo>
                    <a:pt x="4" y="0"/>
                    <a:pt x="4" y="0"/>
                    <a:pt x="4" y="0"/>
                  </a:cubicBezTo>
                  <a:cubicBezTo>
                    <a:pt x="3" y="2"/>
                    <a:pt x="3" y="4"/>
                    <a:pt x="3" y="4"/>
                  </a:cubicBezTo>
                  <a:cubicBezTo>
                    <a:pt x="4" y="4"/>
                    <a:pt x="4" y="4"/>
                    <a:pt x="4" y="4"/>
                  </a:cubicBezTo>
                  <a:cubicBezTo>
                    <a:pt x="4" y="5"/>
                    <a:pt x="4" y="5"/>
                    <a:pt x="4" y="5"/>
                  </a:cubicBezTo>
                  <a:cubicBezTo>
                    <a:pt x="6" y="7"/>
                    <a:pt x="6" y="7"/>
                    <a:pt x="6" y="7"/>
                  </a:cubicBezTo>
                  <a:cubicBezTo>
                    <a:pt x="4" y="6"/>
                    <a:pt x="4" y="6"/>
                    <a:pt x="4" y="6"/>
                  </a:cubicBezTo>
                  <a:cubicBezTo>
                    <a:pt x="4" y="4"/>
                    <a:pt x="4" y="4"/>
                    <a:pt x="4" y="4"/>
                  </a:cubicBezTo>
                  <a:cubicBezTo>
                    <a:pt x="3" y="4"/>
                    <a:pt x="3" y="4"/>
                    <a:pt x="3" y="4"/>
                  </a:cubicBezTo>
                  <a:cubicBezTo>
                    <a:pt x="3" y="2"/>
                    <a:pt x="4" y="0"/>
                    <a:pt x="4" y="0"/>
                  </a:cubicBezTo>
                  <a:cubicBezTo>
                    <a:pt x="2" y="1"/>
                    <a:pt x="0" y="3"/>
                    <a:pt x="0" y="8"/>
                  </a:cubicBezTo>
                  <a:cubicBezTo>
                    <a:pt x="3" y="8"/>
                    <a:pt x="3" y="8"/>
                    <a:pt x="3" y="8"/>
                  </a:cubicBezTo>
                  <a:cubicBezTo>
                    <a:pt x="10" y="8"/>
                    <a:pt x="10" y="8"/>
                    <a:pt x="10" y="8"/>
                  </a:cubicBezTo>
                  <a:cubicBezTo>
                    <a:pt x="13" y="8"/>
                    <a:pt x="13" y="8"/>
                    <a:pt x="13" y="8"/>
                  </a:cubicBezTo>
                  <a:cubicBezTo>
                    <a:pt x="13" y="3"/>
                    <a:pt x="11" y="1"/>
                    <a:pt x="9" y="0"/>
                  </a:cubicBezTo>
                  <a:cubicBezTo>
                    <a:pt x="9" y="0"/>
                    <a:pt x="9" y="0"/>
                    <a:pt x="9" y="0"/>
                  </a:cubicBezTo>
                  <a:cubicBezTo>
                    <a:pt x="9" y="0"/>
                    <a:pt x="9" y="0"/>
                    <a:pt x="9" y="0"/>
                  </a:cubicBezTo>
                  <a:cubicBezTo>
                    <a:pt x="9" y="0"/>
                    <a:pt x="9" y="0"/>
                    <a:pt x="9" y="0"/>
                  </a:cubicBezTo>
                  <a:cubicBezTo>
                    <a:pt x="9" y="0"/>
                    <a:pt x="10" y="2"/>
                    <a:pt x="10" y="4"/>
                  </a:cubicBezTo>
                  <a:cubicBezTo>
                    <a:pt x="9" y="4"/>
                    <a:pt x="9" y="4"/>
                    <a:pt x="9" y="4"/>
                  </a:cubicBezTo>
                  <a:cubicBezTo>
                    <a:pt x="9" y="6"/>
                    <a:pt x="9" y="6"/>
                    <a:pt x="9" y="6"/>
                  </a:cubicBezTo>
                  <a:cubicBezTo>
                    <a:pt x="7" y="7"/>
                    <a:pt x="7" y="7"/>
                    <a:pt x="7" y="7"/>
                  </a:cubicBezTo>
                  <a:cubicBezTo>
                    <a:pt x="9" y="5"/>
                    <a:pt x="9" y="5"/>
                    <a:pt x="9" y="5"/>
                  </a:cubicBezTo>
                  <a:cubicBezTo>
                    <a:pt x="9" y="4"/>
                    <a:pt x="9" y="4"/>
                    <a:pt x="9" y="4"/>
                  </a:cubicBezTo>
                  <a:cubicBezTo>
                    <a:pt x="9" y="4"/>
                    <a:pt x="9" y="4"/>
                    <a:pt x="9" y="4"/>
                  </a:cubicBezTo>
                  <a:cubicBezTo>
                    <a:pt x="9" y="4"/>
                    <a:pt x="10" y="3"/>
                    <a:pt x="9" y="0"/>
                  </a:cubicBezTo>
                  <a:cubicBezTo>
                    <a:pt x="9" y="0"/>
                    <a:pt x="9" y="5"/>
                    <a:pt x="6" y="7"/>
                  </a:cubicBezTo>
                  <a:cubicBezTo>
                    <a:pt x="6" y="7"/>
                    <a:pt x="4" y="4"/>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88" name="Freeform 144"/>
            <p:cNvSpPr>
              <a:spLocks noChangeArrowheads="1"/>
            </p:cNvSpPr>
            <p:nvPr/>
          </p:nvSpPr>
          <p:spPr bwMode="auto">
            <a:xfrm>
              <a:off x="5289550" y="2170113"/>
              <a:ext cx="7938" cy="7938"/>
            </a:xfrm>
            <a:custGeom>
              <a:avLst/>
              <a:gdLst>
                <a:gd name="T0" fmla="*/ 15752961 w 2"/>
                <a:gd name="T1" fmla="*/ 0 h 2"/>
                <a:gd name="T2" fmla="*/ 0 w 2"/>
                <a:gd name="T3" fmla="*/ 15752961 h 2"/>
                <a:gd name="T4" fmla="*/ 31505922 w 2"/>
                <a:gd name="T5" fmla="*/ 31505922 h 2"/>
                <a:gd name="T6" fmla="*/ 31505922 w 2"/>
                <a:gd name="T7" fmla="*/ 15752961 h 2"/>
                <a:gd name="T8" fmla="*/ 15752961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0" y="1"/>
                    <a:pt x="0" y="1"/>
                    <a:pt x="0" y="1"/>
                  </a:cubicBezTo>
                  <a:cubicBezTo>
                    <a:pt x="2" y="2"/>
                    <a:pt x="2" y="2"/>
                    <a:pt x="2" y="2"/>
                  </a:cubicBezTo>
                  <a:cubicBezTo>
                    <a:pt x="2" y="1"/>
                    <a:pt x="2" y="1"/>
                    <a:pt x="2" y="1"/>
                  </a:cubicBezTo>
                  <a:cubicBezTo>
                    <a:pt x="1" y="1"/>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89" name="Freeform 145"/>
            <p:cNvSpPr>
              <a:spLocks noChangeArrowheads="1"/>
            </p:cNvSpPr>
            <p:nvPr/>
          </p:nvSpPr>
          <p:spPr bwMode="auto">
            <a:xfrm>
              <a:off x="5300663" y="2170113"/>
              <a:ext cx="7938" cy="7938"/>
            </a:xfrm>
            <a:custGeom>
              <a:avLst/>
              <a:gdLst>
                <a:gd name="T0" fmla="*/ 15752961 w 2"/>
                <a:gd name="T1" fmla="*/ 0 h 2"/>
                <a:gd name="T2" fmla="*/ 0 w 2"/>
                <a:gd name="T3" fmla="*/ 15752961 h 2"/>
                <a:gd name="T4" fmla="*/ 0 w 2"/>
                <a:gd name="T5" fmla="*/ 31505922 h 2"/>
                <a:gd name="T6" fmla="*/ 31505922 w 2"/>
                <a:gd name="T7" fmla="*/ 15752961 h 2"/>
                <a:gd name="T8" fmla="*/ 15752961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1" y="0"/>
                    <a:pt x="0" y="1"/>
                    <a:pt x="0" y="1"/>
                  </a:cubicBezTo>
                  <a:cubicBezTo>
                    <a:pt x="0" y="1"/>
                    <a:pt x="0" y="1"/>
                    <a:pt x="0" y="2"/>
                  </a:cubicBezTo>
                  <a:cubicBezTo>
                    <a:pt x="2" y="1"/>
                    <a:pt x="2" y="1"/>
                    <a:pt x="2" y="1"/>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90" name="Freeform 146"/>
            <p:cNvSpPr>
              <a:spLocks noEditPoints="1" noChangeArrowheads="1"/>
            </p:cNvSpPr>
            <p:nvPr/>
          </p:nvSpPr>
          <p:spPr bwMode="auto">
            <a:xfrm>
              <a:off x="5286375" y="2133600"/>
              <a:ext cx="25400" cy="36513"/>
            </a:xfrm>
            <a:custGeom>
              <a:avLst/>
              <a:gdLst>
                <a:gd name="T0" fmla="*/ 39500629 w 7"/>
                <a:gd name="T1" fmla="*/ 119989021 h 10"/>
                <a:gd name="T2" fmla="*/ 39500629 w 7"/>
                <a:gd name="T3" fmla="*/ 119989021 h 10"/>
                <a:gd name="T4" fmla="*/ 13168086 w 7"/>
                <a:gd name="T5" fmla="*/ 93323577 h 10"/>
                <a:gd name="T6" fmla="*/ 65833171 w 7"/>
                <a:gd name="T7" fmla="*/ 93323577 h 10"/>
                <a:gd name="T8" fmla="*/ 39500629 w 7"/>
                <a:gd name="T9" fmla="*/ 119989021 h 10"/>
                <a:gd name="T10" fmla="*/ 52665086 w 7"/>
                <a:gd name="T11" fmla="*/ 79992680 h 10"/>
                <a:gd name="T12" fmla="*/ 52665086 w 7"/>
                <a:gd name="T13" fmla="*/ 66661784 h 10"/>
                <a:gd name="T14" fmla="*/ 52665086 w 7"/>
                <a:gd name="T15" fmla="*/ 53327237 h 10"/>
                <a:gd name="T16" fmla="*/ 65833171 w 7"/>
                <a:gd name="T17" fmla="*/ 66661784 h 10"/>
                <a:gd name="T18" fmla="*/ 52665086 w 7"/>
                <a:gd name="T19" fmla="*/ 79992680 h 10"/>
                <a:gd name="T20" fmla="*/ 39500629 w 7"/>
                <a:gd name="T21" fmla="*/ 79992680 h 10"/>
                <a:gd name="T22" fmla="*/ 26332543 w 7"/>
                <a:gd name="T23" fmla="*/ 66661784 h 10"/>
                <a:gd name="T24" fmla="*/ 39500629 w 7"/>
                <a:gd name="T25" fmla="*/ 53327237 h 10"/>
                <a:gd name="T26" fmla="*/ 39500629 w 7"/>
                <a:gd name="T27" fmla="*/ 66661784 h 10"/>
                <a:gd name="T28" fmla="*/ 39500629 w 7"/>
                <a:gd name="T29" fmla="*/ 79992680 h 10"/>
                <a:gd name="T30" fmla="*/ 39500629 w 7"/>
                <a:gd name="T31" fmla="*/ 0 h 10"/>
                <a:gd name="T32" fmla="*/ 0 w 7"/>
                <a:gd name="T33" fmla="*/ 66661784 h 10"/>
                <a:gd name="T34" fmla="*/ 39500629 w 7"/>
                <a:gd name="T35" fmla="*/ 133319917 h 10"/>
                <a:gd name="T36" fmla="*/ 39500629 w 7"/>
                <a:gd name="T37" fmla="*/ 133319917 h 10"/>
                <a:gd name="T38" fmla="*/ 92165714 w 7"/>
                <a:gd name="T39" fmla="*/ 66661784 h 10"/>
                <a:gd name="T40" fmla="*/ 39500629 w 7"/>
                <a:gd name="T41" fmla="*/ 0 h 10"/>
                <a:gd name="T42" fmla="*/ 39500629 w 7"/>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10"/>
                <a:gd name="T68" fmla="*/ 7 w 7"/>
                <a:gd name="T69" fmla="*/ 10 h 1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10">
                  <a:moveTo>
                    <a:pt x="3" y="9"/>
                  </a:moveTo>
                  <a:cubicBezTo>
                    <a:pt x="3" y="9"/>
                    <a:pt x="3" y="9"/>
                    <a:pt x="3" y="9"/>
                  </a:cubicBezTo>
                  <a:cubicBezTo>
                    <a:pt x="2" y="9"/>
                    <a:pt x="2" y="8"/>
                    <a:pt x="1" y="7"/>
                  </a:cubicBezTo>
                  <a:cubicBezTo>
                    <a:pt x="5" y="7"/>
                    <a:pt x="5" y="7"/>
                    <a:pt x="5" y="7"/>
                  </a:cubicBezTo>
                  <a:cubicBezTo>
                    <a:pt x="5" y="8"/>
                    <a:pt x="4" y="9"/>
                    <a:pt x="3" y="9"/>
                  </a:cubicBezTo>
                  <a:moveTo>
                    <a:pt x="4" y="6"/>
                  </a:moveTo>
                  <a:cubicBezTo>
                    <a:pt x="4" y="5"/>
                    <a:pt x="4" y="5"/>
                    <a:pt x="4" y="5"/>
                  </a:cubicBezTo>
                  <a:cubicBezTo>
                    <a:pt x="4" y="4"/>
                    <a:pt x="4" y="4"/>
                    <a:pt x="4" y="4"/>
                  </a:cubicBezTo>
                  <a:cubicBezTo>
                    <a:pt x="5" y="5"/>
                    <a:pt x="5" y="5"/>
                    <a:pt x="5" y="5"/>
                  </a:cubicBezTo>
                  <a:cubicBezTo>
                    <a:pt x="4" y="6"/>
                    <a:pt x="4" y="6"/>
                    <a:pt x="4" y="6"/>
                  </a:cubicBezTo>
                  <a:moveTo>
                    <a:pt x="3" y="6"/>
                  </a:moveTo>
                  <a:cubicBezTo>
                    <a:pt x="2" y="6"/>
                    <a:pt x="2" y="5"/>
                    <a:pt x="2" y="5"/>
                  </a:cubicBezTo>
                  <a:cubicBezTo>
                    <a:pt x="3" y="4"/>
                    <a:pt x="3" y="4"/>
                    <a:pt x="3" y="4"/>
                  </a:cubicBezTo>
                  <a:cubicBezTo>
                    <a:pt x="3" y="5"/>
                    <a:pt x="3" y="5"/>
                    <a:pt x="3" y="5"/>
                  </a:cubicBezTo>
                  <a:cubicBezTo>
                    <a:pt x="3" y="6"/>
                    <a:pt x="3" y="6"/>
                    <a:pt x="3" y="6"/>
                  </a:cubicBezTo>
                  <a:moveTo>
                    <a:pt x="3" y="0"/>
                  </a:moveTo>
                  <a:cubicBezTo>
                    <a:pt x="1" y="0"/>
                    <a:pt x="0" y="3"/>
                    <a:pt x="0" y="5"/>
                  </a:cubicBezTo>
                  <a:cubicBezTo>
                    <a:pt x="0" y="8"/>
                    <a:pt x="1" y="10"/>
                    <a:pt x="3" y="10"/>
                  </a:cubicBezTo>
                  <a:cubicBezTo>
                    <a:pt x="3" y="10"/>
                    <a:pt x="3" y="10"/>
                    <a:pt x="3" y="10"/>
                  </a:cubicBezTo>
                  <a:cubicBezTo>
                    <a:pt x="5" y="10"/>
                    <a:pt x="7" y="8"/>
                    <a:pt x="7" y="5"/>
                  </a:cubicBezTo>
                  <a:cubicBezTo>
                    <a:pt x="7" y="3"/>
                    <a:pt x="5"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91" name="Freeform 147"/>
            <p:cNvSpPr>
              <a:spLocks noChangeArrowheads="1"/>
            </p:cNvSpPr>
            <p:nvPr/>
          </p:nvSpPr>
          <p:spPr bwMode="auto">
            <a:xfrm>
              <a:off x="5221288" y="2170113"/>
              <a:ext cx="4763" cy="26988"/>
            </a:xfrm>
            <a:custGeom>
              <a:avLst/>
              <a:gdLst>
                <a:gd name="T0" fmla="*/ 22686169 w 1"/>
                <a:gd name="T1" fmla="*/ 0 h 7"/>
                <a:gd name="T2" fmla="*/ 0 w 1"/>
                <a:gd name="T3" fmla="*/ 14862677 h 7"/>
                <a:gd name="T4" fmla="*/ 0 w 1"/>
                <a:gd name="T5" fmla="*/ 14862677 h 7"/>
                <a:gd name="T6" fmla="*/ 0 w 1"/>
                <a:gd name="T7" fmla="*/ 89187629 h 7"/>
                <a:gd name="T8" fmla="*/ 22686169 w 1"/>
                <a:gd name="T9" fmla="*/ 104050306 h 7"/>
                <a:gd name="T10" fmla="*/ 22686169 w 1"/>
                <a:gd name="T11" fmla="*/ 89187629 h 7"/>
                <a:gd name="T12" fmla="*/ 22686169 w 1"/>
                <a:gd name="T13" fmla="*/ 14862677 h 7"/>
                <a:gd name="T14" fmla="*/ 22686169 w 1"/>
                <a:gd name="T15" fmla="*/ 14862677 h 7"/>
                <a:gd name="T16" fmla="*/ 22686169 w 1"/>
                <a:gd name="T17" fmla="*/ 0 h 7"/>
                <a:gd name="T18" fmla="*/ 22686169 w 1"/>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7"/>
                <a:gd name="T32" fmla="*/ 1 w 1"/>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7">
                  <a:moveTo>
                    <a:pt x="1" y="0"/>
                  </a:moveTo>
                  <a:cubicBezTo>
                    <a:pt x="1" y="0"/>
                    <a:pt x="0" y="1"/>
                    <a:pt x="0" y="1"/>
                  </a:cubicBezTo>
                  <a:cubicBezTo>
                    <a:pt x="0" y="1"/>
                    <a:pt x="0" y="1"/>
                    <a:pt x="0" y="1"/>
                  </a:cubicBezTo>
                  <a:cubicBezTo>
                    <a:pt x="0" y="6"/>
                    <a:pt x="0" y="6"/>
                    <a:pt x="0" y="6"/>
                  </a:cubicBezTo>
                  <a:cubicBezTo>
                    <a:pt x="1" y="7"/>
                    <a:pt x="1" y="7"/>
                    <a:pt x="1" y="7"/>
                  </a:cubicBezTo>
                  <a:cubicBezTo>
                    <a:pt x="1" y="6"/>
                    <a:pt x="1" y="6"/>
                    <a:pt x="1" y="6"/>
                  </a:cubicBezTo>
                  <a:cubicBezTo>
                    <a:pt x="1" y="1"/>
                    <a:pt x="1" y="1"/>
                    <a:pt x="1" y="1"/>
                  </a:cubicBezTo>
                  <a:cubicBezTo>
                    <a:pt x="1" y="1"/>
                    <a:pt x="1" y="1"/>
                    <a:pt x="1" y="1"/>
                  </a:cubicBezTo>
                  <a:cubicBezTo>
                    <a:pt x="1" y="1"/>
                    <a:pt x="1" y="1"/>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92" name="Freeform 148"/>
            <p:cNvSpPr>
              <a:spLocks noChangeArrowheads="1"/>
            </p:cNvSpPr>
            <p:nvPr/>
          </p:nvSpPr>
          <p:spPr bwMode="auto">
            <a:xfrm>
              <a:off x="5199063" y="2174875"/>
              <a:ext cx="49213" cy="30163"/>
            </a:xfrm>
            <a:custGeom>
              <a:avLst/>
              <a:gdLst>
                <a:gd name="T0" fmla="*/ 57321788 w 13"/>
                <a:gd name="T1" fmla="*/ 0 h 8"/>
                <a:gd name="T2" fmla="*/ 57321788 w 13"/>
                <a:gd name="T3" fmla="*/ 0 h 8"/>
                <a:gd name="T4" fmla="*/ 57321788 w 13"/>
                <a:gd name="T5" fmla="*/ 56864796 h 8"/>
                <a:gd name="T6" fmla="*/ 57321788 w 13"/>
                <a:gd name="T7" fmla="*/ 42646712 h 8"/>
                <a:gd name="T8" fmla="*/ 57321788 w 13"/>
                <a:gd name="T9" fmla="*/ 71079110 h 8"/>
                <a:gd name="T10" fmla="*/ 85986468 w 13"/>
                <a:gd name="T11" fmla="*/ 99511507 h 8"/>
                <a:gd name="T12" fmla="*/ 57321788 w 13"/>
                <a:gd name="T13" fmla="*/ 85293423 h 8"/>
                <a:gd name="T14" fmla="*/ 57321788 w 13"/>
                <a:gd name="T15" fmla="*/ 56864796 h 8"/>
                <a:gd name="T16" fmla="*/ 42993234 w 13"/>
                <a:gd name="T17" fmla="*/ 56864796 h 8"/>
                <a:gd name="T18" fmla="*/ 57321788 w 13"/>
                <a:gd name="T19" fmla="*/ 0 h 8"/>
                <a:gd name="T20" fmla="*/ 0 w 13"/>
                <a:gd name="T21" fmla="*/ 113725821 h 8"/>
                <a:gd name="T22" fmla="*/ 42993234 w 13"/>
                <a:gd name="T23" fmla="*/ 113725821 h 8"/>
                <a:gd name="T24" fmla="*/ 157640596 w 13"/>
                <a:gd name="T25" fmla="*/ 113725821 h 8"/>
                <a:gd name="T26" fmla="*/ 186301490 w 13"/>
                <a:gd name="T27" fmla="*/ 113725821 h 8"/>
                <a:gd name="T28" fmla="*/ 128979702 w 13"/>
                <a:gd name="T29" fmla="*/ 0 h 8"/>
                <a:gd name="T30" fmla="*/ 128979702 w 13"/>
                <a:gd name="T31" fmla="*/ 0 h 8"/>
                <a:gd name="T32" fmla="*/ 128979702 w 13"/>
                <a:gd name="T33" fmla="*/ 0 h 8"/>
                <a:gd name="T34" fmla="*/ 128979702 w 13"/>
                <a:gd name="T35" fmla="*/ 0 h 8"/>
                <a:gd name="T36" fmla="*/ 143308256 w 13"/>
                <a:gd name="T37" fmla="*/ 56864796 h 8"/>
                <a:gd name="T38" fmla="*/ 128979702 w 13"/>
                <a:gd name="T39" fmla="*/ 56864796 h 8"/>
                <a:gd name="T40" fmla="*/ 143308256 w 13"/>
                <a:gd name="T41" fmla="*/ 85293423 h 8"/>
                <a:gd name="T42" fmla="*/ 100315022 w 13"/>
                <a:gd name="T43" fmla="*/ 99511507 h 8"/>
                <a:gd name="T44" fmla="*/ 128979702 w 13"/>
                <a:gd name="T45" fmla="*/ 71079110 h 8"/>
                <a:gd name="T46" fmla="*/ 128979702 w 13"/>
                <a:gd name="T47" fmla="*/ 56864796 h 8"/>
                <a:gd name="T48" fmla="*/ 143308256 w 13"/>
                <a:gd name="T49" fmla="*/ 56864796 h 8"/>
                <a:gd name="T50" fmla="*/ 128979702 w 13"/>
                <a:gd name="T51" fmla="*/ 0 h 8"/>
                <a:gd name="T52" fmla="*/ 100315022 w 13"/>
                <a:gd name="T53" fmla="*/ 99511507 h 8"/>
                <a:gd name="T54" fmla="*/ 57321788 w 13"/>
                <a:gd name="T55" fmla="*/ 0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
                <a:gd name="T85" fmla="*/ 0 h 8"/>
                <a:gd name="T86" fmla="*/ 13 w 13"/>
                <a:gd name="T87" fmla="*/ 8 h 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 h="8">
                  <a:moveTo>
                    <a:pt x="4" y="0"/>
                  </a:moveTo>
                  <a:cubicBezTo>
                    <a:pt x="4" y="0"/>
                    <a:pt x="4" y="0"/>
                    <a:pt x="4" y="0"/>
                  </a:cubicBezTo>
                  <a:cubicBezTo>
                    <a:pt x="3" y="2"/>
                    <a:pt x="4" y="4"/>
                    <a:pt x="4" y="4"/>
                  </a:cubicBezTo>
                  <a:cubicBezTo>
                    <a:pt x="4" y="3"/>
                    <a:pt x="4" y="3"/>
                    <a:pt x="4" y="3"/>
                  </a:cubicBezTo>
                  <a:cubicBezTo>
                    <a:pt x="4" y="5"/>
                    <a:pt x="4" y="5"/>
                    <a:pt x="4" y="5"/>
                  </a:cubicBezTo>
                  <a:cubicBezTo>
                    <a:pt x="6" y="7"/>
                    <a:pt x="6" y="7"/>
                    <a:pt x="6" y="7"/>
                  </a:cubicBezTo>
                  <a:cubicBezTo>
                    <a:pt x="4" y="6"/>
                    <a:pt x="4" y="6"/>
                    <a:pt x="4" y="6"/>
                  </a:cubicBezTo>
                  <a:cubicBezTo>
                    <a:pt x="4" y="4"/>
                    <a:pt x="4" y="4"/>
                    <a:pt x="4" y="4"/>
                  </a:cubicBezTo>
                  <a:cubicBezTo>
                    <a:pt x="3" y="4"/>
                    <a:pt x="3" y="4"/>
                    <a:pt x="3" y="4"/>
                  </a:cubicBezTo>
                  <a:cubicBezTo>
                    <a:pt x="3" y="2"/>
                    <a:pt x="4" y="0"/>
                    <a:pt x="4" y="0"/>
                  </a:cubicBezTo>
                  <a:cubicBezTo>
                    <a:pt x="2" y="1"/>
                    <a:pt x="0" y="3"/>
                    <a:pt x="0" y="8"/>
                  </a:cubicBezTo>
                  <a:cubicBezTo>
                    <a:pt x="3" y="8"/>
                    <a:pt x="3" y="8"/>
                    <a:pt x="3" y="8"/>
                  </a:cubicBezTo>
                  <a:cubicBezTo>
                    <a:pt x="11" y="8"/>
                    <a:pt x="11" y="8"/>
                    <a:pt x="11" y="8"/>
                  </a:cubicBezTo>
                  <a:cubicBezTo>
                    <a:pt x="13" y="8"/>
                    <a:pt x="13" y="8"/>
                    <a:pt x="13" y="8"/>
                  </a:cubicBezTo>
                  <a:cubicBezTo>
                    <a:pt x="13" y="3"/>
                    <a:pt x="12" y="1"/>
                    <a:pt x="9" y="0"/>
                  </a:cubicBezTo>
                  <a:cubicBezTo>
                    <a:pt x="9" y="0"/>
                    <a:pt x="9" y="0"/>
                    <a:pt x="9" y="0"/>
                  </a:cubicBezTo>
                  <a:cubicBezTo>
                    <a:pt x="9" y="0"/>
                    <a:pt x="9" y="0"/>
                    <a:pt x="9" y="0"/>
                  </a:cubicBezTo>
                  <a:cubicBezTo>
                    <a:pt x="9" y="0"/>
                    <a:pt x="9" y="0"/>
                    <a:pt x="9" y="0"/>
                  </a:cubicBezTo>
                  <a:cubicBezTo>
                    <a:pt x="9" y="0"/>
                    <a:pt x="10" y="2"/>
                    <a:pt x="10" y="4"/>
                  </a:cubicBezTo>
                  <a:cubicBezTo>
                    <a:pt x="9" y="4"/>
                    <a:pt x="9" y="4"/>
                    <a:pt x="9" y="4"/>
                  </a:cubicBezTo>
                  <a:cubicBezTo>
                    <a:pt x="10" y="6"/>
                    <a:pt x="10" y="6"/>
                    <a:pt x="10" y="6"/>
                  </a:cubicBezTo>
                  <a:cubicBezTo>
                    <a:pt x="7" y="7"/>
                    <a:pt x="7" y="7"/>
                    <a:pt x="7" y="7"/>
                  </a:cubicBezTo>
                  <a:cubicBezTo>
                    <a:pt x="9" y="5"/>
                    <a:pt x="9" y="5"/>
                    <a:pt x="9" y="5"/>
                  </a:cubicBezTo>
                  <a:cubicBezTo>
                    <a:pt x="9" y="4"/>
                    <a:pt x="9" y="4"/>
                    <a:pt x="9" y="4"/>
                  </a:cubicBezTo>
                  <a:cubicBezTo>
                    <a:pt x="10" y="4"/>
                    <a:pt x="10" y="4"/>
                    <a:pt x="10" y="4"/>
                  </a:cubicBezTo>
                  <a:cubicBezTo>
                    <a:pt x="10" y="4"/>
                    <a:pt x="10" y="2"/>
                    <a:pt x="9" y="0"/>
                  </a:cubicBezTo>
                  <a:cubicBezTo>
                    <a:pt x="9" y="0"/>
                    <a:pt x="9" y="5"/>
                    <a:pt x="7" y="7"/>
                  </a:cubicBezTo>
                  <a:cubicBezTo>
                    <a:pt x="7" y="7"/>
                    <a:pt x="4" y="4"/>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93" name="Freeform 149"/>
            <p:cNvSpPr>
              <a:spLocks noChangeArrowheads="1"/>
            </p:cNvSpPr>
            <p:nvPr/>
          </p:nvSpPr>
          <p:spPr bwMode="auto">
            <a:xfrm>
              <a:off x="5218113" y="2170113"/>
              <a:ext cx="3175" cy="7938"/>
            </a:xfrm>
            <a:custGeom>
              <a:avLst/>
              <a:gdLst>
                <a:gd name="T0" fmla="*/ 10080625 w 1"/>
                <a:gd name="T1" fmla="*/ 0 h 2"/>
                <a:gd name="T2" fmla="*/ 0 w 1"/>
                <a:gd name="T3" fmla="*/ 15752961 h 2"/>
                <a:gd name="T4" fmla="*/ 10080625 w 1"/>
                <a:gd name="T5" fmla="*/ 31505922 h 2"/>
                <a:gd name="T6" fmla="*/ 10080625 w 1"/>
                <a:gd name="T7" fmla="*/ 0 h 2"/>
                <a:gd name="T8" fmla="*/ 10080625 w 1"/>
                <a:gd name="T9" fmla="*/ 0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1" y="0"/>
                  </a:moveTo>
                  <a:cubicBezTo>
                    <a:pt x="0" y="1"/>
                    <a:pt x="0" y="1"/>
                    <a:pt x="0" y="1"/>
                  </a:cubicBezTo>
                  <a:cubicBezTo>
                    <a:pt x="1" y="2"/>
                    <a:pt x="1" y="2"/>
                    <a:pt x="1" y="2"/>
                  </a:cubicBezTo>
                  <a:cubicBezTo>
                    <a:pt x="1" y="1"/>
                    <a:pt x="1" y="0"/>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94" name="Freeform 150"/>
            <p:cNvSpPr>
              <a:spLocks noChangeArrowheads="1"/>
            </p:cNvSpPr>
            <p:nvPr/>
          </p:nvSpPr>
          <p:spPr bwMode="auto">
            <a:xfrm>
              <a:off x="5226050" y="2170113"/>
              <a:ext cx="7938" cy="7938"/>
            </a:xfrm>
            <a:custGeom>
              <a:avLst/>
              <a:gdLst>
                <a:gd name="T0" fmla="*/ 15752961 w 2"/>
                <a:gd name="T1" fmla="*/ 0 h 2"/>
                <a:gd name="T2" fmla="*/ 0 w 2"/>
                <a:gd name="T3" fmla="*/ 0 h 2"/>
                <a:gd name="T4" fmla="*/ 0 w 2"/>
                <a:gd name="T5" fmla="*/ 31505922 h 2"/>
                <a:gd name="T6" fmla="*/ 31505922 w 2"/>
                <a:gd name="T7" fmla="*/ 15752961 h 2"/>
                <a:gd name="T8" fmla="*/ 15752961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1" y="0"/>
                    <a:pt x="1" y="0"/>
                    <a:pt x="0" y="0"/>
                  </a:cubicBezTo>
                  <a:cubicBezTo>
                    <a:pt x="0" y="0"/>
                    <a:pt x="1" y="1"/>
                    <a:pt x="0" y="2"/>
                  </a:cubicBezTo>
                  <a:cubicBezTo>
                    <a:pt x="2" y="1"/>
                    <a:pt x="2" y="1"/>
                    <a:pt x="2" y="1"/>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95" name="Freeform 151"/>
            <p:cNvSpPr>
              <a:spLocks noEditPoints="1" noChangeArrowheads="1"/>
            </p:cNvSpPr>
            <p:nvPr/>
          </p:nvSpPr>
          <p:spPr bwMode="auto">
            <a:xfrm>
              <a:off x="5210175" y="2133600"/>
              <a:ext cx="26988" cy="36513"/>
            </a:xfrm>
            <a:custGeom>
              <a:avLst/>
              <a:gdLst>
                <a:gd name="T0" fmla="*/ 59458419 w 7"/>
                <a:gd name="T1" fmla="*/ 119989021 h 10"/>
                <a:gd name="T2" fmla="*/ 59458419 w 7"/>
                <a:gd name="T3" fmla="*/ 119989021 h 10"/>
                <a:gd name="T4" fmla="*/ 29729210 w 7"/>
                <a:gd name="T5" fmla="*/ 93323577 h 10"/>
                <a:gd name="T6" fmla="*/ 89187629 w 7"/>
                <a:gd name="T7" fmla="*/ 93323577 h 10"/>
                <a:gd name="T8" fmla="*/ 59458419 w 7"/>
                <a:gd name="T9" fmla="*/ 119989021 h 10"/>
                <a:gd name="T10" fmla="*/ 59458419 w 7"/>
                <a:gd name="T11" fmla="*/ 79992680 h 10"/>
                <a:gd name="T12" fmla="*/ 59458419 w 7"/>
                <a:gd name="T13" fmla="*/ 66661784 h 10"/>
                <a:gd name="T14" fmla="*/ 59458419 w 7"/>
                <a:gd name="T15" fmla="*/ 53327237 h 10"/>
                <a:gd name="T16" fmla="*/ 74321097 w 7"/>
                <a:gd name="T17" fmla="*/ 66661784 h 10"/>
                <a:gd name="T18" fmla="*/ 59458419 w 7"/>
                <a:gd name="T19" fmla="*/ 79992680 h 10"/>
                <a:gd name="T20" fmla="*/ 44591887 w 7"/>
                <a:gd name="T21" fmla="*/ 66661784 h 10"/>
                <a:gd name="T22" fmla="*/ 44591887 w 7"/>
                <a:gd name="T23" fmla="*/ 66661784 h 10"/>
                <a:gd name="T24" fmla="*/ 44591887 w 7"/>
                <a:gd name="T25" fmla="*/ 66661784 h 10"/>
                <a:gd name="T26" fmla="*/ 44591887 w 7"/>
                <a:gd name="T27" fmla="*/ 53327237 h 10"/>
                <a:gd name="T28" fmla="*/ 59458419 w 7"/>
                <a:gd name="T29" fmla="*/ 66661784 h 10"/>
                <a:gd name="T30" fmla="*/ 44591887 w 7"/>
                <a:gd name="T31" fmla="*/ 66661784 h 10"/>
                <a:gd name="T32" fmla="*/ 59458419 w 7"/>
                <a:gd name="T33" fmla="*/ 0 h 10"/>
                <a:gd name="T34" fmla="*/ 0 w 7"/>
                <a:gd name="T35" fmla="*/ 66661784 h 10"/>
                <a:gd name="T36" fmla="*/ 59458419 w 7"/>
                <a:gd name="T37" fmla="*/ 133319917 h 10"/>
                <a:gd name="T38" fmla="*/ 59458419 w 7"/>
                <a:gd name="T39" fmla="*/ 133319917 h 10"/>
                <a:gd name="T40" fmla="*/ 104050306 w 7"/>
                <a:gd name="T41" fmla="*/ 66661784 h 10"/>
                <a:gd name="T42" fmla="*/ 59458419 w 7"/>
                <a:gd name="T43" fmla="*/ 0 h 10"/>
                <a:gd name="T44" fmla="*/ 59458419 w 7"/>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4" y="9"/>
                  </a:moveTo>
                  <a:cubicBezTo>
                    <a:pt x="4" y="9"/>
                    <a:pt x="4" y="9"/>
                    <a:pt x="4" y="9"/>
                  </a:cubicBezTo>
                  <a:cubicBezTo>
                    <a:pt x="3" y="9"/>
                    <a:pt x="2" y="8"/>
                    <a:pt x="2" y="7"/>
                  </a:cubicBezTo>
                  <a:cubicBezTo>
                    <a:pt x="6" y="7"/>
                    <a:pt x="6" y="7"/>
                    <a:pt x="6" y="7"/>
                  </a:cubicBezTo>
                  <a:cubicBezTo>
                    <a:pt x="5" y="8"/>
                    <a:pt x="5" y="9"/>
                    <a:pt x="4" y="9"/>
                  </a:cubicBezTo>
                  <a:moveTo>
                    <a:pt x="4" y="6"/>
                  </a:moveTo>
                  <a:cubicBezTo>
                    <a:pt x="4" y="6"/>
                    <a:pt x="4" y="5"/>
                    <a:pt x="4" y="5"/>
                  </a:cubicBezTo>
                  <a:cubicBezTo>
                    <a:pt x="4" y="4"/>
                    <a:pt x="4" y="4"/>
                    <a:pt x="4" y="4"/>
                  </a:cubicBezTo>
                  <a:cubicBezTo>
                    <a:pt x="5" y="5"/>
                    <a:pt x="5" y="5"/>
                    <a:pt x="5" y="5"/>
                  </a:cubicBezTo>
                  <a:cubicBezTo>
                    <a:pt x="5" y="5"/>
                    <a:pt x="5" y="6"/>
                    <a:pt x="4" y="6"/>
                  </a:cubicBezTo>
                  <a:moveTo>
                    <a:pt x="3" y="5"/>
                  </a:moveTo>
                  <a:cubicBezTo>
                    <a:pt x="3" y="5"/>
                    <a:pt x="3" y="5"/>
                    <a:pt x="3" y="5"/>
                  </a:cubicBezTo>
                  <a:cubicBezTo>
                    <a:pt x="3" y="5"/>
                    <a:pt x="3" y="5"/>
                    <a:pt x="3" y="5"/>
                  </a:cubicBezTo>
                  <a:cubicBezTo>
                    <a:pt x="3" y="4"/>
                    <a:pt x="3" y="4"/>
                    <a:pt x="3" y="4"/>
                  </a:cubicBezTo>
                  <a:cubicBezTo>
                    <a:pt x="4" y="5"/>
                    <a:pt x="4" y="5"/>
                    <a:pt x="4" y="5"/>
                  </a:cubicBezTo>
                  <a:cubicBezTo>
                    <a:pt x="4" y="5"/>
                    <a:pt x="3" y="5"/>
                    <a:pt x="3" y="5"/>
                  </a:cubicBezTo>
                  <a:moveTo>
                    <a:pt x="4" y="0"/>
                  </a:moveTo>
                  <a:cubicBezTo>
                    <a:pt x="2" y="0"/>
                    <a:pt x="0" y="2"/>
                    <a:pt x="0" y="5"/>
                  </a:cubicBezTo>
                  <a:cubicBezTo>
                    <a:pt x="0" y="8"/>
                    <a:pt x="2" y="10"/>
                    <a:pt x="4" y="10"/>
                  </a:cubicBezTo>
                  <a:cubicBezTo>
                    <a:pt x="4" y="10"/>
                    <a:pt x="4" y="10"/>
                    <a:pt x="4" y="10"/>
                  </a:cubicBezTo>
                  <a:cubicBezTo>
                    <a:pt x="6" y="10"/>
                    <a:pt x="7" y="8"/>
                    <a:pt x="7" y="5"/>
                  </a:cubicBezTo>
                  <a:cubicBezTo>
                    <a:pt x="7" y="2"/>
                    <a:pt x="6" y="0"/>
                    <a:pt x="4"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96" name="Freeform 152"/>
            <p:cNvSpPr>
              <a:spLocks noChangeArrowheads="1"/>
            </p:cNvSpPr>
            <p:nvPr/>
          </p:nvSpPr>
          <p:spPr bwMode="auto">
            <a:xfrm>
              <a:off x="5368925" y="2174875"/>
              <a:ext cx="3175" cy="22225"/>
            </a:xfrm>
            <a:custGeom>
              <a:avLst/>
              <a:gdLst>
                <a:gd name="T0" fmla="*/ 0 w 1"/>
                <a:gd name="T1" fmla="*/ 0 h 6"/>
                <a:gd name="T2" fmla="*/ 0 w 1"/>
                <a:gd name="T3" fmla="*/ 13720233 h 6"/>
                <a:gd name="T4" fmla="*/ 0 w 1"/>
                <a:gd name="T5" fmla="*/ 13720233 h 6"/>
                <a:gd name="T6" fmla="*/ 0 w 1"/>
                <a:gd name="T7" fmla="*/ 82325104 h 6"/>
                <a:gd name="T8" fmla="*/ 10080625 w 1"/>
                <a:gd name="T9" fmla="*/ 82325104 h 6"/>
                <a:gd name="T10" fmla="*/ 10080625 w 1"/>
                <a:gd name="T11" fmla="*/ 82325104 h 6"/>
                <a:gd name="T12" fmla="*/ 10080625 w 1"/>
                <a:gd name="T13" fmla="*/ 13720233 h 6"/>
                <a:gd name="T14" fmla="*/ 10080625 w 1"/>
                <a:gd name="T15" fmla="*/ 13720233 h 6"/>
                <a:gd name="T16" fmla="*/ 10080625 w 1"/>
                <a:gd name="T17" fmla="*/ 0 h 6"/>
                <a:gd name="T18" fmla="*/ 0 w 1"/>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6"/>
                <a:gd name="T32" fmla="*/ 1 w 1"/>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6">
                  <a:moveTo>
                    <a:pt x="0" y="0"/>
                  </a:moveTo>
                  <a:cubicBezTo>
                    <a:pt x="0" y="0"/>
                    <a:pt x="0" y="0"/>
                    <a:pt x="0" y="1"/>
                  </a:cubicBezTo>
                  <a:cubicBezTo>
                    <a:pt x="0" y="1"/>
                    <a:pt x="0" y="1"/>
                    <a:pt x="0" y="1"/>
                  </a:cubicBezTo>
                  <a:cubicBezTo>
                    <a:pt x="0" y="6"/>
                    <a:pt x="0" y="6"/>
                    <a:pt x="0" y="6"/>
                  </a:cubicBezTo>
                  <a:cubicBezTo>
                    <a:pt x="1" y="6"/>
                    <a:pt x="1" y="6"/>
                    <a:pt x="1" y="6"/>
                  </a:cubicBezTo>
                  <a:cubicBezTo>
                    <a:pt x="1" y="6"/>
                    <a:pt x="1" y="6"/>
                    <a:pt x="1" y="6"/>
                  </a:cubicBezTo>
                  <a:cubicBezTo>
                    <a:pt x="1" y="1"/>
                    <a:pt x="1" y="1"/>
                    <a:pt x="1" y="1"/>
                  </a:cubicBezTo>
                  <a:cubicBezTo>
                    <a:pt x="1" y="1"/>
                    <a:pt x="1" y="1"/>
                    <a:pt x="1" y="1"/>
                  </a:cubicBezTo>
                  <a:cubicBezTo>
                    <a:pt x="1" y="1"/>
                    <a:pt x="1" y="0"/>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97" name="Freeform 153"/>
            <p:cNvSpPr>
              <a:spLocks noEditPoints="1" noChangeArrowheads="1"/>
            </p:cNvSpPr>
            <p:nvPr/>
          </p:nvSpPr>
          <p:spPr bwMode="auto">
            <a:xfrm>
              <a:off x="5346700" y="2174875"/>
              <a:ext cx="47625" cy="33338"/>
            </a:xfrm>
            <a:custGeom>
              <a:avLst/>
              <a:gdLst>
                <a:gd name="T0" fmla="*/ 40261442 w 13"/>
                <a:gd name="T1" fmla="*/ 54885461 h 9"/>
                <a:gd name="T2" fmla="*/ 53684365 w 13"/>
                <a:gd name="T3" fmla="*/ 0 h 9"/>
                <a:gd name="T4" fmla="*/ 53684365 w 13"/>
                <a:gd name="T5" fmla="*/ 54885461 h 9"/>
                <a:gd name="T6" fmla="*/ 53684365 w 13"/>
                <a:gd name="T7" fmla="*/ 54885461 h 9"/>
                <a:gd name="T8" fmla="*/ 53684365 w 13"/>
                <a:gd name="T9" fmla="*/ 68605900 h 9"/>
                <a:gd name="T10" fmla="*/ 80526548 w 13"/>
                <a:gd name="T11" fmla="*/ 96050482 h 9"/>
                <a:gd name="T12" fmla="*/ 53684365 w 13"/>
                <a:gd name="T13" fmla="*/ 82326339 h 9"/>
                <a:gd name="T14" fmla="*/ 53684365 w 13"/>
                <a:gd name="T15" fmla="*/ 54885461 h 9"/>
                <a:gd name="T16" fmla="*/ 40261442 w 13"/>
                <a:gd name="T17" fmla="*/ 54885461 h 9"/>
                <a:gd name="T18" fmla="*/ 53684365 w 13"/>
                <a:gd name="T19" fmla="*/ 0 h 9"/>
                <a:gd name="T20" fmla="*/ 53684365 w 13"/>
                <a:gd name="T21" fmla="*/ 0 h 9"/>
                <a:gd name="T22" fmla="*/ 53684365 w 13"/>
                <a:gd name="T23" fmla="*/ 0 h 9"/>
                <a:gd name="T24" fmla="*/ 0 w 13"/>
                <a:gd name="T25" fmla="*/ 123491360 h 9"/>
                <a:gd name="T26" fmla="*/ 40261442 w 13"/>
                <a:gd name="T27" fmla="*/ 123491360 h 9"/>
                <a:gd name="T28" fmla="*/ 134210913 w 13"/>
                <a:gd name="T29" fmla="*/ 123491360 h 9"/>
                <a:gd name="T30" fmla="*/ 174472356 w 13"/>
                <a:gd name="T31" fmla="*/ 123491360 h 9"/>
                <a:gd name="T32" fmla="*/ 120787990 w 13"/>
                <a:gd name="T33" fmla="*/ 0 h 9"/>
                <a:gd name="T34" fmla="*/ 120787990 w 13"/>
                <a:gd name="T35" fmla="*/ 0 h 9"/>
                <a:gd name="T36" fmla="*/ 120787990 w 13"/>
                <a:gd name="T37" fmla="*/ 0 h 9"/>
                <a:gd name="T38" fmla="*/ 120787990 w 13"/>
                <a:gd name="T39" fmla="*/ 0 h 9"/>
                <a:gd name="T40" fmla="*/ 134210913 w 13"/>
                <a:gd name="T41" fmla="*/ 54885461 h 9"/>
                <a:gd name="T42" fmla="*/ 120787990 w 13"/>
                <a:gd name="T43" fmla="*/ 54885461 h 9"/>
                <a:gd name="T44" fmla="*/ 120787990 w 13"/>
                <a:gd name="T45" fmla="*/ 82326339 h 9"/>
                <a:gd name="T46" fmla="*/ 93945808 w 13"/>
                <a:gd name="T47" fmla="*/ 96050482 h 9"/>
                <a:gd name="T48" fmla="*/ 120787990 w 13"/>
                <a:gd name="T49" fmla="*/ 82326339 h 9"/>
                <a:gd name="T50" fmla="*/ 120787990 w 13"/>
                <a:gd name="T51" fmla="*/ 54885461 h 9"/>
                <a:gd name="T52" fmla="*/ 134210913 w 13"/>
                <a:gd name="T53" fmla="*/ 54885461 h 9"/>
                <a:gd name="T54" fmla="*/ 120787990 w 13"/>
                <a:gd name="T55" fmla="*/ 0 h 9"/>
                <a:gd name="T56" fmla="*/ 93945808 w 13"/>
                <a:gd name="T57" fmla="*/ 96050482 h 9"/>
                <a:gd name="T58" fmla="*/ 53684365 w 13"/>
                <a:gd name="T59" fmla="*/ 0 h 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
                <a:gd name="T91" fmla="*/ 0 h 9"/>
                <a:gd name="T92" fmla="*/ 13 w 13"/>
                <a:gd name="T93" fmla="*/ 9 h 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 h="9">
                  <a:moveTo>
                    <a:pt x="3" y="4"/>
                  </a:moveTo>
                  <a:cubicBezTo>
                    <a:pt x="3" y="2"/>
                    <a:pt x="4" y="0"/>
                    <a:pt x="4" y="0"/>
                  </a:cubicBezTo>
                  <a:cubicBezTo>
                    <a:pt x="3" y="3"/>
                    <a:pt x="4" y="4"/>
                    <a:pt x="4" y="4"/>
                  </a:cubicBezTo>
                  <a:cubicBezTo>
                    <a:pt x="4" y="4"/>
                    <a:pt x="4" y="4"/>
                    <a:pt x="4" y="4"/>
                  </a:cubicBezTo>
                  <a:cubicBezTo>
                    <a:pt x="4" y="5"/>
                    <a:pt x="4" y="5"/>
                    <a:pt x="4" y="5"/>
                  </a:cubicBezTo>
                  <a:cubicBezTo>
                    <a:pt x="6" y="7"/>
                    <a:pt x="6" y="7"/>
                    <a:pt x="6" y="7"/>
                  </a:cubicBezTo>
                  <a:cubicBezTo>
                    <a:pt x="4" y="6"/>
                    <a:pt x="4" y="6"/>
                    <a:pt x="4" y="6"/>
                  </a:cubicBezTo>
                  <a:cubicBezTo>
                    <a:pt x="4" y="4"/>
                    <a:pt x="4" y="4"/>
                    <a:pt x="4" y="4"/>
                  </a:cubicBezTo>
                  <a:cubicBezTo>
                    <a:pt x="3" y="4"/>
                    <a:pt x="3" y="4"/>
                    <a:pt x="3" y="4"/>
                  </a:cubicBezTo>
                  <a:moveTo>
                    <a:pt x="4" y="0"/>
                  </a:moveTo>
                  <a:cubicBezTo>
                    <a:pt x="4" y="0"/>
                    <a:pt x="4" y="0"/>
                    <a:pt x="4" y="0"/>
                  </a:cubicBezTo>
                  <a:cubicBezTo>
                    <a:pt x="4" y="0"/>
                    <a:pt x="4" y="0"/>
                    <a:pt x="4" y="0"/>
                  </a:cubicBezTo>
                  <a:cubicBezTo>
                    <a:pt x="2" y="1"/>
                    <a:pt x="0" y="3"/>
                    <a:pt x="0" y="9"/>
                  </a:cubicBezTo>
                  <a:cubicBezTo>
                    <a:pt x="3" y="9"/>
                    <a:pt x="3" y="9"/>
                    <a:pt x="3" y="9"/>
                  </a:cubicBezTo>
                  <a:cubicBezTo>
                    <a:pt x="10" y="9"/>
                    <a:pt x="10" y="9"/>
                    <a:pt x="10" y="9"/>
                  </a:cubicBezTo>
                  <a:cubicBezTo>
                    <a:pt x="13" y="9"/>
                    <a:pt x="13" y="9"/>
                    <a:pt x="13" y="9"/>
                  </a:cubicBezTo>
                  <a:cubicBezTo>
                    <a:pt x="13" y="3"/>
                    <a:pt x="11" y="1"/>
                    <a:pt x="9" y="0"/>
                  </a:cubicBezTo>
                  <a:cubicBezTo>
                    <a:pt x="9" y="0"/>
                    <a:pt x="9" y="0"/>
                    <a:pt x="9" y="0"/>
                  </a:cubicBezTo>
                  <a:cubicBezTo>
                    <a:pt x="9" y="0"/>
                    <a:pt x="9" y="0"/>
                    <a:pt x="9" y="0"/>
                  </a:cubicBezTo>
                  <a:cubicBezTo>
                    <a:pt x="9" y="0"/>
                    <a:pt x="9" y="0"/>
                    <a:pt x="9" y="0"/>
                  </a:cubicBezTo>
                  <a:cubicBezTo>
                    <a:pt x="9" y="0"/>
                    <a:pt x="10" y="2"/>
                    <a:pt x="10" y="4"/>
                  </a:cubicBezTo>
                  <a:cubicBezTo>
                    <a:pt x="9" y="4"/>
                    <a:pt x="9" y="4"/>
                    <a:pt x="9" y="4"/>
                  </a:cubicBezTo>
                  <a:cubicBezTo>
                    <a:pt x="9" y="6"/>
                    <a:pt x="9" y="6"/>
                    <a:pt x="9" y="6"/>
                  </a:cubicBezTo>
                  <a:cubicBezTo>
                    <a:pt x="7" y="7"/>
                    <a:pt x="7" y="7"/>
                    <a:pt x="7" y="7"/>
                  </a:cubicBezTo>
                  <a:cubicBezTo>
                    <a:pt x="9" y="6"/>
                    <a:pt x="9" y="6"/>
                    <a:pt x="9" y="6"/>
                  </a:cubicBezTo>
                  <a:cubicBezTo>
                    <a:pt x="9" y="4"/>
                    <a:pt x="9" y="4"/>
                    <a:pt x="9" y="4"/>
                  </a:cubicBezTo>
                  <a:cubicBezTo>
                    <a:pt x="10" y="4"/>
                    <a:pt x="10" y="4"/>
                    <a:pt x="10" y="4"/>
                  </a:cubicBezTo>
                  <a:cubicBezTo>
                    <a:pt x="10" y="4"/>
                    <a:pt x="10" y="3"/>
                    <a:pt x="9" y="0"/>
                  </a:cubicBezTo>
                  <a:cubicBezTo>
                    <a:pt x="9" y="1"/>
                    <a:pt x="9" y="5"/>
                    <a:pt x="7" y="7"/>
                  </a:cubicBezTo>
                  <a:cubicBezTo>
                    <a:pt x="7" y="7"/>
                    <a:pt x="4" y="4"/>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98" name="Freeform 154"/>
            <p:cNvSpPr>
              <a:spLocks noChangeArrowheads="1"/>
            </p:cNvSpPr>
            <p:nvPr/>
          </p:nvSpPr>
          <p:spPr bwMode="auto">
            <a:xfrm>
              <a:off x="5364163" y="2174875"/>
              <a:ext cx="4763" cy="3175"/>
            </a:xfrm>
            <a:custGeom>
              <a:avLst/>
              <a:gdLst>
                <a:gd name="T0" fmla="*/ 0 w 1"/>
                <a:gd name="T1" fmla="*/ 0 h 1"/>
                <a:gd name="T2" fmla="*/ 0 w 1"/>
                <a:gd name="T3" fmla="*/ 0 h 1"/>
                <a:gd name="T4" fmla="*/ 22686169 w 1"/>
                <a:gd name="T5" fmla="*/ 10080625 h 1"/>
                <a:gd name="T6" fmla="*/ 22686169 w 1"/>
                <a:gd name="T7" fmla="*/ 0 h 1"/>
                <a:gd name="T8" fmla="*/ 0 w 1"/>
                <a:gd name="T9" fmla="*/ 0 h 1"/>
                <a:gd name="T10" fmla="*/ 0 60000 65536"/>
                <a:gd name="T11" fmla="*/ 0 60000 65536"/>
                <a:gd name="T12" fmla="*/ 0 60000 65536"/>
                <a:gd name="T13" fmla="*/ 0 60000 65536"/>
                <a:gd name="T14" fmla="*/ 0 60000 65536"/>
                <a:gd name="T15" fmla="*/ 0 w 1"/>
                <a:gd name="T16" fmla="*/ 0 h 1"/>
                <a:gd name="T17" fmla="*/ 1 w 1"/>
                <a:gd name="T18" fmla="*/ 1 h 1"/>
              </a:gdLst>
              <a:ahLst/>
              <a:cxnLst>
                <a:cxn ang="T10">
                  <a:pos x="T0" y="T1"/>
                </a:cxn>
                <a:cxn ang="T11">
                  <a:pos x="T2" y="T3"/>
                </a:cxn>
                <a:cxn ang="T12">
                  <a:pos x="T4" y="T5"/>
                </a:cxn>
                <a:cxn ang="T13">
                  <a:pos x="T6" y="T7"/>
                </a:cxn>
                <a:cxn ang="T14">
                  <a:pos x="T8" y="T9"/>
                </a:cxn>
              </a:cxnLst>
              <a:rect l="T15" t="T16" r="T17" b="T18"/>
              <a:pathLst>
                <a:path w="1" h="1">
                  <a:moveTo>
                    <a:pt x="0" y="0"/>
                  </a:moveTo>
                  <a:cubicBezTo>
                    <a:pt x="0" y="0"/>
                    <a:pt x="0" y="0"/>
                    <a:pt x="0" y="0"/>
                  </a:cubicBezTo>
                  <a:cubicBezTo>
                    <a:pt x="1" y="1"/>
                    <a:pt x="1" y="1"/>
                    <a:pt x="1" y="1"/>
                  </a:cubicBezTo>
                  <a:cubicBezTo>
                    <a:pt x="1" y="0"/>
                    <a:pt x="1" y="0"/>
                    <a:pt x="1" y="0"/>
                  </a:cubicBezTo>
                  <a:cubicBezTo>
                    <a:pt x="1"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399" name="Freeform 155"/>
            <p:cNvSpPr>
              <a:spLocks noChangeArrowheads="1"/>
            </p:cNvSpPr>
            <p:nvPr/>
          </p:nvSpPr>
          <p:spPr bwMode="auto">
            <a:xfrm>
              <a:off x="5372100" y="2174875"/>
              <a:ext cx="7938" cy="3175"/>
            </a:xfrm>
            <a:custGeom>
              <a:avLst/>
              <a:gdLst>
                <a:gd name="T0" fmla="*/ 15752961 w 2"/>
                <a:gd name="T1" fmla="*/ 0 h 1"/>
                <a:gd name="T2" fmla="*/ 0 w 2"/>
                <a:gd name="T3" fmla="*/ 0 h 1"/>
                <a:gd name="T4" fmla="*/ 0 w 2"/>
                <a:gd name="T5" fmla="*/ 10080625 h 1"/>
                <a:gd name="T6" fmla="*/ 31505922 w 2"/>
                <a:gd name="T7" fmla="*/ 0 h 1"/>
                <a:gd name="T8" fmla="*/ 15752961 w 2"/>
                <a:gd name="T9" fmla="*/ 0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1" y="0"/>
                  </a:moveTo>
                  <a:cubicBezTo>
                    <a:pt x="1" y="0"/>
                    <a:pt x="1" y="0"/>
                    <a:pt x="0" y="0"/>
                  </a:cubicBezTo>
                  <a:cubicBezTo>
                    <a:pt x="0" y="0"/>
                    <a:pt x="0" y="0"/>
                    <a:pt x="0" y="1"/>
                  </a:cubicBezTo>
                  <a:cubicBezTo>
                    <a:pt x="2" y="0"/>
                    <a:pt x="2" y="0"/>
                    <a:pt x="2"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00" name="Freeform 156"/>
            <p:cNvSpPr>
              <a:spLocks noEditPoints="1" noChangeArrowheads="1"/>
            </p:cNvSpPr>
            <p:nvPr/>
          </p:nvSpPr>
          <p:spPr bwMode="auto">
            <a:xfrm>
              <a:off x="5357813" y="2136775"/>
              <a:ext cx="25400" cy="33338"/>
            </a:xfrm>
            <a:custGeom>
              <a:avLst/>
              <a:gdLst>
                <a:gd name="T0" fmla="*/ 52665086 w 7"/>
                <a:gd name="T1" fmla="*/ 109770921 h 9"/>
                <a:gd name="T2" fmla="*/ 52665086 w 7"/>
                <a:gd name="T3" fmla="*/ 109770921 h 9"/>
                <a:gd name="T4" fmla="*/ 26332543 w 7"/>
                <a:gd name="T5" fmla="*/ 82326339 h 9"/>
                <a:gd name="T6" fmla="*/ 65833171 w 7"/>
                <a:gd name="T7" fmla="*/ 82326339 h 9"/>
                <a:gd name="T8" fmla="*/ 52665086 w 7"/>
                <a:gd name="T9" fmla="*/ 109770921 h 9"/>
                <a:gd name="T10" fmla="*/ 52665086 w 7"/>
                <a:gd name="T11" fmla="*/ 68605900 h 9"/>
                <a:gd name="T12" fmla="*/ 52665086 w 7"/>
                <a:gd name="T13" fmla="*/ 54885461 h 9"/>
                <a:gd name="T14" fmla="*/ 52665086 w 7"/>
                <a:gd name="T15" fmla="*/ 54885461 h 9"/>
                <a:gd name="T16" fmla="*/ 65833171 w 7"/>
                <a:gd name="T17" fmla="*/ 54885461 h 9"/>
                <a:gd name="T18" fmla="*/ 52665086 w 7"/>
                <a:gd name="T19" fmla="*/ 68605900 h 9"/>
                <a:gd name="T20" fmla="*/ 39500629 w 7"/>
                <a:gd name="T21" fmla="*/ 68605900 h 9"/>
                <a:gd name="T22" fmla="*/ 26332543 w 7"/>
                <a:gd name="T23" fmla="*/ 54885461 h 9"/>
                <a:gd name="T24" fmla="*/ 39500629 w 7"/>
                <a:gd name="T25" fmla="*/ 54885461 h 9"/>
                <a:gd name="T26" fmla="*/ 39500629 w 7"/>
                <a:gd name="T27" fmla="*/ 54885461 h 9"/>
                <a:gd name="T28" fmla="*/ 39500629 w 7"/>
                <a:gd name="T29" fmla="*/ 68605900 h 9"/>
                <a:gd name="T30" fmla="*/ 52665086 w 7"/>
                <a:gd name="T31" fmla="*/ 0 h 9"/>
                <a:gd name="T32" fmla="*/ 0 w 7"/>
                <a:gd name="T33" fmla="*/ 54885461 h 9"/>
                <a:gd name="T34" fmla="*/ 52665086 w 7"/>
                <a:gd name="T35" fmla="*/ 123491360 h 9"/>
                <a:gd name="T36" fmla="*/ 52665086 w 7"/>
                <a:gd name="T37" fmla="*/ 123491360 h 9"/>
                <a:gd name="T38" fmla="*/ 92165714 w 7"/>
                <a:gd name="T39" fmla="*/ 68605900 h 9"/>
                <a:gd name="T40" fmla="*/ 52665086 w 7"/>
                <a:gd name="T41" fmla="*/ 0 h 9"/>
                <a:gd name="T42" fmla="*/ 52665086 w 7"/>
                <a:gd name="T43" fmla="*/ 0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4" y="8"/>
                  </a:moveTo>
                  <a:cubicBezTo>
                    <a:pt x="4" y="8"/>
                    <a:pt x="4" y="8"/>
                    <a:pt x="4" y="8"/>
                  </a:cubicBezTo>
                  <a:cubicBezTo>
                    <a:pt x="3" y="8"/>
                    <a:pt x="2" y="7"/>
                    <a:pt x="2" y="6"/>
                  </a:cubicBezTo>
                  <a:cubicBezTo>
                    <a:pt x="5" y="6"/>
                    <a:pt x="5" y="6"/>
                    <a:pt x="5" y="6"/>
                  </a:cubicBezTo>
                  <a:cubicBezTo>
                    <a:pt x="5" y="7"/>
                    <a:pt x="5" y="8"/>
                    <a:pt x="4" y="8"/>
                  </a:cubicBezTo>
                  <a:moveTo>
                    <a:pt x="4" y="5"/>
                  </a:moveTo>
                  <a:cubicBezTo>
                    <a:pt x="4" y="4"/>
                    <a:pt x="4" y="4"/>
                    <a:pt x="4" y="4"/>
                  </a:cubicBezTo>
                  <a:cubicBezTo>
                    <a:pt x="4" y="4"/>
                    <a:pt x="4" y="4"/>
                    <a:pt x="4" y="4"/>
                  </a:cubicBezTo>
                  <a:cubicBezTo>
                    <a:pt x="5" y="4"/>
                    <a:pt x="5" y="4"/>
                    <a:pt x="5" y="4"/>
                  </a:cubicBezTo>
                  <a:cubicBezTo>
                    <a:pt x="4" y="5"/>
                    <a:pt x="4" y="5"/>
                    <a:pt x="4" y="5"/>
                  </a:cubicBezTo>
                  <a:moveTo>
                    <a:pt x="3" y="5"/>
                  </a:moveTo>
                  <a:cubicBezTo>
                    <a:pt x="2" y="4"/>
                    <a:pt x="2" y="4"/>
                    <a:pt x="2" y="4"/>
                  </a:cubicBezTo>
                  <a:cubicBezTo>
                    <a:pt x="3" y="4"/>
                    <a:pt x="3" y="4"/>
                    <a:pt x="3" y="4"/>
                  </a:cubicBezTo>
                  <a:cubicBezTo>
                    <a:pt x="3" y="4"/>
                    <a:pt x="3" y="4"/>
                    <a:pt x="3" y="4"/>
                  </a:cubicBezTo>
                  <a:cubicBezTo>
                    <a:pt x="3" y="5"/>
                    <a:pt x="3" y="5"/>
                    <a:pt x="3" y="5"/>
                  </a:cubicBezTo>
                  <a:moveTo>
                    <a:pt x="4" y="0"/>
                  </a:moveTo>
                  <a:cubicBezTo>
                    <a:pt x="2" y="0"/>
                    <a:pt x="0" y="2"/>
                    <a:pt x="0" y="4"/>
                  </a:cubicBezTo>
                  <a:cubicBezTo>
                    <a:pt x="0" y="7"/>
                    <a:pt x="2" y="9"/>
                    <a:pt x="4" y="9"/>
                  </a:cubicBezTo>
                  <a:cubicBezTo>
                    <a:pt x="4" y="9"/>
                    <a:pt x="4" y="9"/>
                    <a:pt x="4" y="9"/>
                  </a:cubicBezTo>
                  <a:cubicBezTo>
                    <a:pt x="6" y="9"/>
                    <a:pt x="7" y="7"/>
                    <a:pt x="7" y="5"/>
                  </a:cubicBezTo>
                  <a:cubicBezTo>
                    <a:pt x="7" y="2"/>
                    <a:pt x="6" y="0"/>
                    <a:pt x="4"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01" name="Freeform 157"/>
            <p:cNvSpPr>
              <a:spLocks noChangeArrowheads="1"/>
            </p:cNvSpPr>
            <p:nvPr/>
          </p:nvSpPr>
          <p:spPr bwMode="auto">
            <a:xfrm>
              <a:off x="5226050" y="2106613"/>
              <a:ext cx="146050" cy="22225"/>
            </a:xfrm>
            <a:custGeom>
              <a:avLst/>
              <a:gdLst>
                <a:gd name="T0" fmla="*/ 0 w 92"/>
                <a:gd name="T1" fmla="*/ 0 h 14"/>
                <a:gd name="T2" fmla="*/ 0 w 92"/>
                <a:gd name="T3" fmla="*/ 0 h 14"/>
                <a:gd name="T4" fmla="*/ 0 w 92"/>
                <a:gd name="T5" fmla="*/ 30241875 h 14"/>
                <a:gd name="T6" fmla="*/ 0 w 92"/>
                <a:gd name="T7" fmla="*/ 35282188 h 14"/>
                <a:gd name="T8" fmla="*/ 0 w 92"/>
                <a:gd name="T9" fmla="*/ 30241875 h 14"/>
                <a:gd name="T10" fmla="*/ 0 w 92"/>
                <a:gd name="T11" fmla="*/ 0 h 14"/>
                <a:gd name="T12" fmla="*/ 231854375 w 92"/>
                <a:gd name="T13" fmla="*/ 5040313 h 14"/>
                <a:gd name="T14" fmla="*/ 231854375 w 92"/>
                <a:gd name="T15" fmla="*/ 35282188 h 14"/>
                <a:gd name="T16" fmla="*/ 231854375 w 92"/>
                <a:gd name="T17" fmla="*/ 35282188 h 14"/>
                <a:gd name="T18" fmla="*/ 231854375 w 92"/>
                <a:gd name="T19" fmla="*/ 35282188 h 14"/>
                <a:gd name="T20" fmla="*/ 231854375 w 92"/>
                <a:gd name="T21" fmla="*/ 5040313 h 14"/>
                <a:gd name="T22" fmla="*/ 231854375 w 92"/>
                <a:gd name="T23" fmla="*/ 0 h 14"/>
                <a:gd name="T24" fmla="*/ 113407825 w 92"/>
                <a:gd name="T25" fmla="*/ 0 h 14"/>
                <a:gd name="T26" fmla="*/ 113407825 w 92"/>
                <a:gd name="T27" fmla="*/ 0 h 14"/>
                <a:gd name="T28" fmla="*/ 113407825 w 92"/>
                <a:gd name="T29" fmla="*/ 5040313 h 14"/>
                <a:gd name="T30" fmla="*/ 113407825 w 92"/>
                <a:gd name="T31" fmla="*/ 0 h 14"/>
                <a:gd name="T32" fmla="*/ 113407825 w 92"/>
                <a:gd name="T33" fmla="*/ 0 h 14"/>
                <a:gd name="T34" fmla="*/ 0 w 92"/>
                <a:gd name="T35" fmla="*/ 0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2"/>
                <a:gd name="T55" fmla="*/ 0 h 14"/>
                <a:gd name="T56" fmla="*/ 92 w 92"/>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2" h="14">
                  <a:moveTo>
                    <a:pt x="0" y="0"/>
                  </a:moveTo>
                  <a:lnTo>
                    <a:pt x="0" y="0"/>
                  </a:lnTo>
                  <a:lnTo>
                    <a:pt x="0" y="12"/>
                  </a:lnTo>
                  <a:lnTo>
                    <a:pt x="0" y="14"/>
                  </a:lnTo>
                  <a:lnTo>
                    <a:pt x="0" y="12"/>
                  </a:lnTo>
                  <a:lnTo>
                    <a:pt x="0" y="0"/>
                  </a:lnTo>
                  <a:lnTo>
                    <a:pt x="92" y="2"/>
                  </a:lnTo>
                  <a:lnTo>
                    <a:pt x="92" y="14"/>
                  </a:lnTo>
                  <a:lnTo>
                    <a:pt x="92" y="2"/>
                  </a:lnTo>
                  <a:lnTo>
                    <a:pt x="92" y="0"/>
                  </a:lnTo>
                  <a:lnTo>
                    <a:pt x="45" y="0"/>
                  </a:lnTo>
                  <a:lnTo>
                    <a:pt x="45" y="2"/>
                  </a:lnTo>
                  <a:lnTo>
                    <a:pt x="4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02" name="Freeform 158"/>
            <p:cNvSpPr>
              <a:spLocks noChangeArrowheads="1"/>
            </p:cNvSpPr>
            <p:nvPr/>
          </p:nvSpPr>
          <p:spPr bwMode="auto">
            <a:xfrm>
              <a:off x="5226050" y="2106613"/>
              <a:ext cx="146050" cy="22225"/>
            </a:xfrm>
            <a:custGeom>
              <a:avLst/>
              <a:gdLst>
                <a:gd name="T0" fmla="*/ 0 w 92"/>
                <a:gd name="T1" fmla="*/ 0 h 14"/>
                <a:gd name="T2" fmla="*/ 0 w 92"/>
                <a:gd name="T3" fmla="*/ 0 h 14"/>
                <a:gd name="T4" fmla="*/ 0 w 92"/>
                <a:gd name="T5" fmla="*/ 30241875 h 14"/>
                <a:gd name="T6" fmla="*/ 0 w 92"/>
                <a:gd name="T7" fmla="*/ 35282188 h 14"/>
                <a:gd name="T8" fmla="*/ 0 w 92"/>
                <a:gd name="T9" fmla="*/ 30241875 h 14"/>
                <a:gd name="T10" fmla="*/ 0 w 92"/>
                <a:gd name="T11" fmla="*/ 0 h 14"/>
                <a:gd name="T12" fmla="*/ 231854375 w 92"/>
                <a:gd name="T13" fmla="*/ 5040313 h 14"/>
                <a:gd name="T14" fmla="*/ 231854375 w 92"/>
                <a:gd name="T15" fmla="*/ 35282188 h 14"/>
                <a:gd name="T16" fmla="*/ 231854375 w 92"/>
                <a:gd name="T17" fmla="*/ 35282188 h 14"/>
                <a:gd name="T18" fmla="*/ 231854375 w 92"/>
                <a:gd name="T19" fmla="*/ 35282188 h 14"/>
                <a:gd name="T20" fmla="*/ 231854375 w 92"/>
                <a:gd name="T21" fmla="*/ 5040313 h 14"/>
                <a:gd name="T22" fmla="*/ 231854375 w 92"/>
                <a:gd name="T23" fmla="*/ 0 h 14"/>
                <a:gd name="T24" fmla="*/ 113407825 w 92"/>
                <a:gd name="T25" fmla="*/ 0 h 14"/>
                <a:gd name="T26" fmla="*/ 113407825 w 92"/>
                <a:gd name="T27" fmla="*/ 0 h 14"/>
                <a:gd name="T28" fmla="*/ 113407825 w 92"/>
                <a:gd name="T29" fmla="*/ 5040313 h 14"/>
                <a:gd name="T30" fmla="*/ 113407825 w 92"/>
                <a:gd name="T31" fmla="*/ 0 h 14"/>
                <a:gd name="T32" fmla="*/ 113407825 w 92"/>
                <a:gd name="T33" fmla="*/ 0 h 14"/>
                <a:gd name="T34" fmla="*/ 0 w 92"/>
                <a:gd name="T35" fmla="*/ 0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2"/>
                <a:gd name="T55" fmla="*/ 0 h 14"/>
                <a:gd name="T56" fmla="*/ 92 w 92"/>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2" h="14">
                  <a:moveTo>
                    <a:pt x="0" y="0"/>
                  </a:moveTo>
                  <a:lnTo>
                    <a:pt x="0" y="0"/>
                  </a:lnTo>
                  <a:lnTo>
                    <a:pt x="0" y="12"/>
                  </a:lnTo>
                  <a:lnTo>
                    <a:pt x="0" y="14"/>
                  </a:lnTo>
                  <a:lnTo>
                    <a:pt x="0" y="12"/>
                  </a:lnTo>
                  <a:lnTo>
                    <a:pt x="0" y="0"/>
                  </a:lnTo>
                  <a:lnTo>
                    <a:pt x="92" y="2"/>
                  </a:lnTo>
                  <a:lnTo>
                    <a:pt x="92" y="14"/>
                  </a:lnTo>
                  <a:lnTo>
                    <a:pt x="92" y="2"/>
                  </a:lnTo>
                  <a:lnTo>
                    <a:pt x="92" y="0"/>
                  </a:lnTo>
                  <a:lnTo>
                    <a:pt x="45" y="0"/>
                  </a:lnTo>
                  <a:lnTo>
                    <a:pt x="45" y="2"/>
                  </a:lnTo>
                  <a:lnTo>
                    <a:pt x="45"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03" name="Freeform 159"/>
            <p:cNvSpPr>
              <a:spLocks noChangeArrowheads="1"/>
            </p:cNvSpPr>
            <p:nvPr/>
          </p:nvSpPr>
          <p:spPr bwMode="auto">
            <a:xfrm>
              <a:off x="5297488" y="2084388"/>
              <a:ext cx="1" cy="25400"/>
            </a:xfrm>
            <a:custGeom>
              <a:avLst/>
              <a:gdLst>
                <a:gd name="T0" fmla="*/ 0 w 1"/>
                <a:gd name="T1" fmla="*/ 0 h 16"/>
                <a:gd name="T2" fmla="*/ 0 w 1"/>
                <a:gd name="T3" fmla="*/ 0 h 16"/>
                <a:gd name="T4" fmla="*/ 0 w 1"/>
                <a:gd name="T5" fmla="*/ 35282188 h 16"/>
                <a:gd name="T6" fmla="*/ 0 w 1"/>
                <a:gd name="T7" fmla="*/ 35282188 h 16"/>
                <a:gd name="T8" fmla="*/ 0 w 1"/>
                <a:gd name="T9" fmla="*/ 40322500 h 16"/>
                <a:gd name="T10" fmla="*/ 0 w 1"/>
                <a:gd name="T11" fmla="*/ 35282188 h 16"/>
                <a:gd name="T12" fmla="*/ 0 w 1"/>
                <a:gd name="T13" fmla="*/ 35282188 h 16"/>
                <a:gd name="T14" fmla="*/ 0 w 1"/>
                <a:gd name="T15" fmla="*/ 0 h 16"/>
                <a:gd name="T16" fmla="*/ 0 w 1"/>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6"/>
                <a:gd name="T29" fmla="*/ 1 w 1"/>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6">
                  <a:moveTo>
                    <a:pt x="0" y="0"/>
                  </a:moveTo>
                  <a:lnTo>
                    <a:pt x="0" y="0"/>
                  </a:lnTo>
                  <a:lnTo>
                    <a:pt x="0" y="14"/>
                  </a:lnTo>
                  <a:lnTo>
                    <a:pt x="0" y="16"/>
                  </a:lnTo>
                  <a:lnTo>
                    <a:pt x="0"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04" name="Freeform 160"/>
            <p:cNvSpPr>
              <a:spLocks noChangeArrowheads="1"/>
            </p:cNvSpPr>
            <p:nvPr/>
          </p:nvSpPr>
          <p:spPr bwMode="auto">
            <a:xfrm>
              <a:off x="5297488" y="2084388"/>
              <a:ext cx="1" cy="25400"/>
            </a:xfrm>
            <a:custGeom>
              <a:avLst/>
              <a:gdLst>
                <a:gd name="T0" fmla="*/ 0 w 1"/>
                <a:gd name="T1" fmla="*/ 0 h 16"/>
                <a:gd name="T2" fmla="*/ 0 w 1"/>
                <a:gd name="T3" fmla="*/ 0 h 16"/>
                <a:gd name="T4" fmla="*/ 0 w 1"/>
                <a:gd name="T5" fmla="*/ 35282188 h 16"/>
                <a:gd name="T6" fmla="*/ 0 w 1"/>
                <a:gd name="T7" fmla="*/ 35282188 h 16"/>
                <a:gd name="T8" fmla="*/ 0 w 1"/>
                <a:gd name="T9" fmla="*/ 40322500 h 16"/>
                <a:gd name="T10" fmla="*/ 0 w 1"/>
                <a:gd name="T11" fmla="*/ 35282188 h 16"/>
                <a:gd name="T12" fmla="*/ 0 w 1"/>
                <a:gd name="T13" fmla="*/ 35282188 h 16"/>
                <a:gd name="T14" fmla="*/ 0 w 1"/>
                <a:gd name="T15" fmla="*/ 0 h 16"/>
                <a:gd name="T16" fmla="*/ 0 w 1"/>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6"/>
                <a:gd name="T29" fmla="*/ 1 w 1"/>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6">
                  <a:moveTo>
                    <a:pt x="0" y="0"/>
                  </a:moveTo>
                  <a:lnTo>
                    <a:pt x="0" y="0"/>
                  </a:lnTo>
                  <a:lnTo>
                    <a:pt x="0" y="14"/>
                  </a:lnTo>
                  <a:lnTo>
                    <a:pt x="0" y="16"/>
                  </a:lnTo>
                  <a:lnTo>
                    <a:pt x="0" y="1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05" name="Freeform 161"/>
            <p:cNvSpPr>
              <a:spLocks noChangeArrowheads="1"/>
            </p:cNvSpPr>
            <p:nvPr/>
          </p:nvSpPr>
          <p:spPr bwMode="auto">
            <a:xfrm>
              <a:off x="3527425" y="3414713"/>
              <a:ext cx="19050" cy="79375"/>
            </a:xfrm>
            <a:custGeom>
              <a:avLst/>
              <a:gdLst>
                <a:gd name="T0" fmla="*/ 58064400 w 5"/>
                <a:gd name="T1" fmla="*/ 0 h 21"/>
                <a:gd name="T2" fmla="*/ 29032200 w 5"/>
                <a:gd name="T3" fmla="*/ 0 h 21"/>
                <a:gd name="T4" fmla="*/ 14516100 w 5"/>
                <a:gd name="T5" fmla="*/ 42858720 h 21"/>
                <a:gd name="T6" fmla="*/ 14516100 w 5"/>
                <a:gd name="T7" fmla="*/ 42858720 h 21"/>
                <a:gd name="T8" fmla="*/ 0 w 5"/>
                <a:gd name="T9" fmla="*/ 271443601 h 21"/>
                <a:gd name="T10" fmla="*/ 43548300 w 5"/>
                <a:gd name="T11" fmla="*/ 300018601 h 21"/>
                <a:gd name="T12" fmla="*/ 72580500 w 5"/>
                <a:gd name="T13" fmla="*/ 257159881 h 21"/>
                <a:gd name="T14" fmla="*/ 58064400 w 5"/>
                <a:gd name="T15" fmla="*/ 42858720 h 21"/>
                <a:gd name="T16" fmla="*/ 58064400 w 5"/>
                <a:gd name="T17" fmla="*/ 28575000 h 21"/>
                <a:gd name="T18" fmla="*/ 58064400 w 5"/>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21"/>
                <a:gd name="T32" fmla="*/ 5 w 5"/>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21">
                  <a:moveTo>
                    <a:pt x="4" y="0"/>
                  </a:moveTo>
                  <a:cubicBezTo>
                    <a:pt x="2" y="0"/>
                    <a:pt x="2" y="0"/>
                    <a:pt x="2" y="0"/>
                  </a:cubicBezTo>
                  <a:cubicBezTo>
                    <a:pt x="2" y="0"/>
                    <a:pt x="1" y="1"/>
                    <a:pt x="1" y="3"/>
                  </a:cubicBezTo>
                  <a:cubicBezTo>
                    <a:pt x="1" y="3"/>
                    <a:pt x="1" y="3"/>
                    <a:pt x="1" y="3"/>
                  </a:cubicBezTo>
                  <a:cubicBezTo>
                    <a:pt x="0" y="19"/>
                    <a:pt x="0" y="19"/>
                    <a:pt x="0" y="19"/>
                  </a:cubicBezTo>
                  <a:cubicBezTo>
                    <a:pt x="3" y="21"/>
                    <a:pt x="3" y="21"/>
                    <a:pt x="3" y="21"/>
                  </a:cubicBezTo>
                  <a:cubicBezTo>
                    <a:pt x="5" y="18"/>
                    <a:pt x="5" y="18"/>
                    <a:pt x="5" y="18"/>
                  </a:cubicBezTo>
                  <a:cubicBezTo>
                    <a:pt x="4" y="3"/>
                    <a:pt x="4" y="3"/>
                    <a:pt x="4" y="3"/>
                  </a:cubicBezTo>
                  <a:cubicBezTo>
                    <a:pt x="4" y="2"/>
                    <a:pt x="4" y="2"/>
                    <a:pt x="4" y="2"/>
                  </a:cubicBezTo>
                  <a:cubicBezTo>
                    <a:pt x="4" y="2"/>
                    <a:pt x="4" y="1"/>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06" name="Freeform 162"/>
            <p:cNvSpPr>
              <a:spLocks noChangeArrowheads="1"/>
            </p:cNvSpPr>
            <p:nvPr/>
          </p:nvSpPr>
          <p:spPr bwMode="auto">
            <a:xfrm>
              <a:off x="3436938" y="3411538"/>
              <a:ext cx="198438" cy="123825"/>
            </a:xfrm>
            <a:custGeom>
              <a:avLst/>
              <a:gdLst>
                <a:gd name="T0" fmla="*/ 504661531 w 53"/>
                <a:gd name="T1" fmla="*/ 0 h 33"/>
                <a:gd name="T2" fmla="*/ 504661531 w 53"/>
                <a:gd name="T3" fmla="*/ 0 h 33"/>
                <a:gd name="T4" fmla="*/ 504661531 w 53"/>
                <a:gd name="T5" fmla="*/ 0 h 33"/>
                <a:gd name="T6" fmla="*/ 504661531 w 53"/>
                <a:gd name="T7" fmla="*/ 0 h 33"/>
                <a:gd name="T8" fmla="*/ 546715411 w 53"/>
                <a:gd name="T9" fmla="*/ 197114391 h 33"/>
                <a:gd name="T10" fmla="*/ 504661531 w 53"/>
                <a:gd name="T11" fmla="*/ 197114391 h 33"/>
                <a:gd name="T12" fmla="*/ 518679491 w 53"/>
                <a:gd name="T13" fmla="*/ 267510780 h 33"/>
                <a:gd name="T14" fmla="*/ 392514108 w 53"/>
                <a:gd name="T15" fmla="*/ 323828641 h 33"/>
                <a:gd name="T16" fmla="*/ 504661531 w 53"/>
                <a:gd name="T17" fmla="*/ 253432252 h 33"/>
                <a:gd name="T18" fmla="*/ 490643571 w 53"/>
                <a:gd name="T19" fmla="*/ 183035864 h 33"/>
                <a:gd name="T20" fmla="*/ 546715411 w 53"/>
                <a:gd name="T21" fmla="*/ 168953584 h 33"/>
                <a:gd name="T22" fmla="*/ 504661531 w 53"/>
                <a:gd name="T23" fmla="*/ 0 h 33"/>
                <a:gd name="T24" fmla="*/ 378496148 w 53"/>
                <a:gd name="T25" fmla="*/ 337910920 h 33"/>
                <a:gd name="T26" fmla="*/ 238312806 w 53"/>
                <a:gd name="T27" fmla="*/ 28160807 h 33"/>
                <a:gd name="T28" fmla="*/ 238312806 w 53"/>
                <a:gd name="T29" fmla="*/ 42239334 h 33"/>
                <a:gd name="T30" fmla="*/ 196258926 w 53"/>
                <a:gd name="T31" fmla="*/ 225271445 h 33"/>
                <a:gd name="T32" fmla="*/ 238312806 w 53"/>
                <a:gd name="T33" fmla="*/ 211192918 h 33"/>
                <a:gd name="T34" fmla="*/ 238312806 w 53"/>
                <a:gd name="T35" fmla="*/ 281589307 h 33"/>
                <a:gd name="T36" fmla="*/ 350460229 w 53"/>
                <a:gd name="T37" fmla="*/ 337910920 h 33"/>
                <a:gd name="T38" fmla="*/ 224294846 w 53"/>
                <a:gd name="T39" fmla="*/ 309750114 h 33"/>
                <a:gd name="T40" fmla="*/ 224294846 w 53"/>
                <a:gd name="T41" fmla="*/ 239353725 h 33"/>
                <a:gd name="T42" fmla="*/ 182237222 w 53"/>
                <a:gd name="T43" fmla="*/ 239353725 h 33"/>
                <a:gd name="T44" fmla="*/ 238312806 w 53"/>
                <a:gd name="T45" fmla="*/ 42239334 h 33"/>
                <a:gd name="T46" fmla="*/ 0 w 53"/>
                <a:gd name="T47" fmla="*/ 464625170 h 33"/>
                <a:gd name="T48" fmla="*/ 154201302 w 53"/>
                <a:gd name="T49" fmla="*/ 436464364 h 33"/>
                <a:gd name="T50" fmla="*/ 588773034 w 53"/>
                <a:gd name="T51" fmla="*/ 380146502 h 33"/>
                <a:gd name="T52" fmla="*/ 742974337 w 53"/>
                <a:gd name="T53" fmla="*/ 366067975 h 33"/>
                <a:gd name="T54" fmla="*/ 504661531 w 53"/>
                <a:gd name="T55" fmla="*/ 0 h 3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3"/>
                <a:gd name="T85" fmla="*/ 0 h 33"/>
                <a:gd name="T86" fmla="*/ 53 w 53"/>
                <a:gd name="T87" fmla="*/ 33 h 3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3" h="33">
                  <a:moveTo>
                    <a:pt x="36" y="0"/>
                  </a:moveTo>
                  <a:cubicBezTo>
                    <a:pt x="36" y="0"/>
                    <a:pt x="36" y="0"/>
                    <a:pt x="36" y="0"/>
                  </a:cubicBezTo>
                  <a:cubicBezTo>
                    <a:pt x="36" y="0"/>
                    <a:pt x="36" y="0"/>
                    <a:pt x="36" y="0"/>
                  </a:cubicBezTo>
                  <a:cubicBezTo>
                    <a:pt x="36" y="0"/>
                    <a:pt x="36" y="0"/>
                    <a:pt x="36" y="0"/>
                  </a:cubicBezTo>
                  <a:cubicBezTo>
                    <a:pt x="36" y="0"/>
                    <a:pt x="40" y="7"/>
                    <a:pt x="39" y="14"/>
                  </a:cubicBezTo>
                  <a:cubicBezTo>
                    <a:pt x="36" y="14"/>
                    <a:pt x="36" y="14"/>
                    <a:pt x="36" y="14"/>
                  </a:cubicBezTo>
                  <a:cubicBezTo>
                    <a:pt x="37" y="19"/>
                    <a:pt x="37" y="19"/>
                    <a:pt x="37" y="19"/>
                  </a:cubicBezTo>
                  <a:cubicBezTo>
                    <a:pt x="28" y="23"/>
                    <a:pt x="28" y="23"/>
                    <a:pt x="28" y="23"/>
                  </a:cubicBezTo>
                  <a:cubicBezTo>
                    <a:pt x="36" y="18"/>
                    <a:pt x="36" y="18"/>
                    <a:pt x="36" y="18"/>
                  </a:cubicBezTo>
                  <a:cubicBezTo>
                    <a:pt x="35" y="13"/>
                    <a:pt x="35" y="13"/>
                    <a:pt x="35" y="13"/>
                  </a:cubicBezTo>
                  <a:cubicBezTo>
                    <a:pt x="39" y="12"/>
                    <a:pt x="39" y="12"/>
                    <a:pt x="39" y="12"/>
                  </a:cubicBezTo>
                  <a:cubicBezTo>
                    <a:pt x="39" y="12"/>
                    <a:pt x="39" y="8"/>
                    <a:pt x="36" y="0"/>
                  </a:cubicBezTo>
                  <a:cubicBezTo>
                    <a:pt x="36" y="2"/>
                    <a:pt x="35" y="16"/>
                    <a:pt x="27" y="24"/>
                  </a:cubicBezTo>
                  <a:cubicBezTo>
                    <a:pt x="27" y="24"/>
                    <a:pt x="16" y="17"/>
                    <a:pt x="17" y="2"/>
                  </a:cubicBezTo>
                  <a:cubicBezTo>
                    <a:pt x="17" y="3"/>
                    <a:pt x="17" y="3"/>
                    <a:pt x="17" y="3"/>
                  </a:cubicBezTo>
                  <a:cubicBezTo>
                    <a:pt x="13" y="12"/>
                    <a:pt x="14" y="16"/>
                    <a:pt x="14" y="16"/>
                  </a:cubicBezTo>
                  <a:cubicBezTo>
                    <a:pt x="17" y="15"/>
                    <a:pt x="17" y="15"/>
                    <a:pt x="17" y="15"/>
                  </a:cubicBezTo>
                  <a:cubicBezTo>
                    <a:pt x="17" y="20"/>
                    <a:pt x="17" y="20"/>
                    <a:pt x="17" y="20"/>
                  </a:cubicBezTo>
                  <a:cubicBezTo>
                    <a:pt x="25" y="24"/>
                    <a:pt x="25" y="24"/>
                    <a:pt x="25" y="24"/>
                  </a:cubicBezTo>
                  <a:cubicBezTo>
                    <a:pt x="16" y="22"/>
                    <a:pt x="16" y="22"/>
                    <a:pt x="16" y="22"/>
                  </a:cubicBezTo>
                  <a:cubicBezTo>
                    <a:pt x="16" y="17"/>
                    <a:pt x="16" y="17"/>
                    <a:pt x="16" y="17"/>
                  </a:cubicBezTo>
                  <a:cubicBezTo>
                    <a:pt x="13" y="17"/>
                    <a:pt x="13" y="17"/>
                    <a:pt x="13" y="17"/>
                  </a:cubicBezTo>
                  <a:cubicBezTo>
                    <a:pt x="12" y="11"/>
                    <a:pt x="17" y="3"/>
                    <a:pt x="17" y="3"/>
                  </a:cubicBezTo>
                  <a:cubicBezTo>
                    <a:pt x="7" y="7"/>
                    <a:pt x="0" y="15"/>
                    <a:pt x="0" y="33"/>
                  </a:cubicBezTo>
                  <a:cubicBezTo>
                    <a:pt x="11" y="31"/>
                    <a:pt x="11" y="31"/>
                    <a:pt x="11" y="31"/>
                  </a:cubicBezTo>
                  <a:cubicBezTo>
                    <a:pt x="42" y="27"/>
                    <a:pt x="42" y="27"/>
                    <a:pt x="42" y="27"/>
                  </a:cubicBezTo>
                  <a:cubicBezTo>
                    <a:pt x="53" y="26"/>
                    <a:pt x="53" y="26"/>
                    <a:pt x="53" y="26"/>
                  </a:cubicBezTo>
                  <a:cubicBezTo>
                    <a:pt x="53" y="9"/>
                    <a:pt x="45" y="2"/>
                    <a:pt x="3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07" name="Freeform 163"/>
            <p:cNvSpPr>
              <a:spLocks noChangeArrowheads="1"/>
            </p:cNvSpPr>
            <p:nvPr/>
          </p:nvSpPr>
          <p:spPr bwMode="auto">
            <a:xfrm>
              <a:off x="3505200" y="3414713"/>
              <a:ext cx="25400" cy="19050"/>
            </a:xfrm>
            <a:custGeom>
              <a:avLst/>
              <a:gdLst>
                <a:gd name="T0" fmla="*/ 52665086 w 7"/>
                <a:gd name="T1" fmla="*/ 0 h 5"/>
                <a:gd name="T2" fmla="*/ 0 w 7"/>
                <a:gd name="T3" fmla="*/ 14516100 h 5"/>
                <a:gd name="T4" fmla="*/ 78997629 w 7"/>
                <a:gd name="T5" fmla="*/ 72580500 h 5"/>
                <a:gd name="T6" fmla="*/ 92165714 w 7"/>
                <a:gd name="T7" fmla="*/ 0 h 5"/>
                <a:gd name="T8" fmla="*/ 78997629 w 7"/>
                <a:gd name="T9" fmla="*/ 0 h 5"/>
                <a:gd name="T10" fmla="*/ 52665086 w 7"/>
                <a:gd name="T11" fmla="*/ 0 h 5"/>
                <a:gd name="T12" fmla="*/ 0 60000 65536"/>
                <a:gd name="T13" fmla="*/ 0 60000 65536"/>
                <a:gd name="T14" fmla="*/ 0 60000 65536"/>
                <a:gd name="T15" fmla="*/ 0 60000 65536"/>
                <a:gd name="T16" fmla="*/ 0 60000 65536"/>
                <a:gd name="T17" fmla="*/ 0 60000 65536"/>
                <a:gd name="T18" fmla="*/ 0 w 7"/>
                <a:gd name="T19" fmla="*/ 0 h 5"/>
                <a:gd name="T20" fmla="*/ 7 w 7"/>
                <a:gd name="T21" fmla="*/ 5 h 5"/>
              </a:gdLst>
              <a:ahLst/>
              <a:cxnLst>
                <a:cxn ang="T12">
                  <a:pos x="T0" y="T1"/>
                </a:cxn>
                <a:cxn ang="T13">
                  <a:pos x="T2" y="T3"/>
                </a:cxn>
                <a:cxn ang="T14">
                  <a:pos x="T4" y="T5"/>
                </a:cxn>
                <a:cxn ang="T15">
                  <a:pos x="T6" y="T7"/>
                </a:cxn>
                <a:cxn ang="T16">
                  <a:pos x="T8" y="T9"/>
                </a:cxn>
                <a:cxn ang="T17">
                  <a:pos x="T10" y="T11"/>
                </a:cxn>
              </a:cxnLst>
              <a:rect l="T18" t="T19" r="T20" b="T21"/>
              <a:pathLst>
                <a:path w="7" h="5">
                  <a:moveTo>
                    <a:pt x="4" y="0"/>
                  </a:moveTo>
                  <a:cubicBezTo>
                    <a:pt x="2" y="0"/>
                    <a:pt x="0" y="1"/>
                    <a:pt x="0" y="1"/>
                  </a:cubicBezTo>
                  <a:cubicBezTo>
                    <a:pt x="6" y="5"/>
                    <a:pt x="6" y="5"/>
                    <a:pt x="6" y="5"/>
                  </a:cubicBezTo>
                  <a:cubicBezTo>
                    <a:pt x="6" y="2"/>
                    <a:pt x="7" y="0"/>
                    <a:pt x="7" y="0"/>
                  </a:cubicBezTo>
                  <a:cubicBezTo>
                    <a:pt x="7" y="0"/>
                    <a:pt x="6" y="0"/>
                    <a:pt x="6"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08" name="Freeform 164"/>
            <p:cNvSpPr>
              <a:spLocks noChangeArrowheads="1"/>
            </p:cNvSpPr>
            <p:nvPr/>
          </p:nvSpPr>
          <p:spPr bwMode="auto">
            <a:xfrm>
              <a:off x="3541713" y="3408363"/>
              <a:ext cx="26988" cy="22225"/>
            </a:xfrm>
            <a:custGeom>
              <a:avLst/>
              <a:gdLst>
                <a:gd name="T0" fmla="*/ 59458419 w 7"/>
                <a:gd name="T1" fmla="*/ 0 h 6"/>
                <a:gd name="T2" fmla="*/ 59458419 w 7"/>
                <a:gd name="T3" fmla="*/ 0 h 6"/>
                <a:gd name="T4" fmla="*/ 0 w 7"/>
                <a:gd name="T5" fmla="*/ 27440467 h 6"/>
                <a:gd name="T6" fmla="*/ 14862677 w 7"/>
                <a:gd name="T7" fmla="*/ 82325104 h 6"/>
                <a:gd name="T8" fmla="*/ 104050306 w 7"/>
                <a:gd name="T9" fmla="*/ 13720233 h 6"/>
                <a:gd name="T10" fmla="*/ 59458419 w 7"/>
                <a:gd name="T11" fmla="*/ 0 h 6"/>
                <a:gd name="T12" fmla="*/ 0 60000 65536"/>
                <a:gd name="T13" fmla="*/ 0 60000 65536"/>
                <a:gd name="T14" fmla="*/ 0 60000 65536"/>
                <a:gd name="T15" fmla="*/ 0 60000 65536"/>
                <a:gd name="T16" fmla="*/ 0 60000 65536"/>
                <a:gd name="T17" fmla="*/ 0 60000 65536"/>
                <a:gd name="T18" fmla="*/ 0 w 7"/>
                <a:gd name="T19" fmla="*/ 0 h 6"/>
                <a:gd name="T20" fmla="*/ 7 w 7"/>
                <a:gd name="T21" fmla="*/ 6 h 6"/>
              </a:gdLst>
              <a:ahLst/>
              <a:cxnLst>
                <a:cxn ang="T12">
                  <a:pos x="T0" y="T1"/>
                </a:cxn>
                <a:cxn ang="T13">
                  <a:pos x="T2" y="T3"/>
                </a:cxn>
                <a:cxn ang="T14">
                  <a:pos x="T4" y="T5"/>
                </a:cxn>
                <a:cxn ang="T15">
                  <a:pos x="T6" y="T7"/>
                </a:cxn>
                <a:cxn ang="T16">
                  <a:pos x="T8" y="T9"/>
                </a:cxn>
                <a:cxn ang="T17">
                  <a:pos x="T10" y="T11"/>
                </a:cxn>
              </a:cxnLst>
              <a:rect l="T18" t="T19" r="T20" b="T21"/>
              <a:pathLst>
                <a:path w="7" h="6">
                  <a:moveTo>
                    <a:pt x="4" y="0"/>
                  </a:moveTo>
                  <a:cubicBezTo>
                    <a:pt x="4" y="0"/>
                    <a:pt x="4" y="0"/>
                    <a:pt x="4" y="0"/>
                  </a:cubicBezTo>
                  <a:cubicBezTo>
                    <a:pt x="4" y="0"/>
                    <a:pt x="3" y="1"/>
                    <a:pt x="0" y="2"/>
                  </a:cubicBezTo>
                  <a:cubicBezTo>
                    <a:pt x="0" y="2"/>
                    <a:pt x="2" y="3"/>
                    <a:pt x="1" y="6"/>
                  </a:cubicBezTo>
                  <a:cubicBezTo>
                    <a:pt x="7" y="1"/>
                    <a:pt x="7" y="1"/>
                    <a:pt x="7" y="1"/>
                  </a:cubicBezTo>
                  <a:cubicBezTo>
                    <a:pt x="7" y="1"/>
                    <a:pt x="5"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09" name="Freeform 165"/>
            <p:cNvSpPr>
              <a:spLocks noEditPoints="1" noChangeArrowheads="1"/>
            </p:cNvSpPr>
            <p:nvPr/>
          </p:nvSpPr>
          <p:spPr bwMode="auto">
            <a:xfrm>
              <a:off x="3481388" y="3290888"/>
              <a:ext cx="109538" cy="117475"/>
            </a:xfrm>
            <a:custGeom>
              <a:avLst/>
              <a:gdLst>
                <a:gd name="T0" fmla="*/ 199736877 w 29"/>
                <a:gd name="T1" fmla="*/ 387731922 h 31"/>
                <a:gd name="T2" fmla="*/ 99868439 w 29"/>
                <a:gd name="T3" fmla="*/ 301569694 h 31"/>
                <a:gd name="T4" fmla="*/ 313875473 w 29"/>
                <a:gd name="T5" fmla="*/ 287207427 h 31"/>
                <a:gd name="T6" fmla="*/ 214007035 w 29"/>
                <a:gd name="T7" fmla="*/ 387731922 h 31"/>
                <a:gd name="T8" fmla="*/ 199736877 w 29"/>
                <a:gd name="T9" fmla="*/ 387731922 h 31"/>
                <a:gd name="T10" fmla="*/ 171204117 w 29"/>
                <a:gd name="T11" fmla="*/ 244128208 h 31"/>
                <a:gd name="T12" fmla="*/ 142671356 w 29"/>
                <a:gd name="T13" fmla="*/ 215407465 h 31"/>
                <a:gd name="T14" fmla="*/ 171204117 w 29"/>
                <a:gd name="T15" fmla="*/ 186686723 h 31"/>
                <a:gd name="T16" fmla="*/ 171204117 w 29"/>
                <a:gd name="T17" fmla="*/ 186686723 h 31"/>
                <a:gd name="T18" fmla="*/ 199736877 w 29"/>
                <a:gd name="T19" fmla="*/ 215407465 h 31"/>
                <a:gd name="T20" fmla="*/ 171204117 w 29"/>
                <a:gd name="T21" fmla="*/ 244128208 h 31"/>
                <a:gd name="T22" fmla="*/ 171204117 w 29"/>
                <a:gd name="T23" fmla="*/ 244128208 h 31"/>
                <a:gd name="T24" fmla="*/ 242539795 w 29"/>
                <a:gd name="T25" fmla="*/ 244128208 h 31"/>
                <a:gd name="T26" fmla="*/ 214007035 w 29"/>
                <a:gd name="T27" fmla="*/ 215407465 h 31"/>
                <a:gd name="T28" fmla="*/ 242539795 w 29"/>
                <a:gd name="T29" fmla="*/ 186686723 h 31"/>
                <a:gd name="T30" fmla="*/ 242539795 w 29"/>
                <a:gd name="T31" fmla="*/ 186686723 h 31"/>
                <a:gd name="T32" fmla="*/ 271072555 w 29"/>
                <a:gd name="T33" fmla="*/ 201045199 h 31"/>
                <a:gd name="T34" fmla="*/ 242539795 w 29"/>
                <a:gd name="T35" fmla="*/ 244128208 h 31"/>
                <a:gd name="T36" fmla="*/ 242539795 w 29"/>
                <a:gd name="T37" fmla="*/ 244128208 h 31"/>
                <a:gd name="T38" fmla="*/ 228273415 w 29"/>
                <a:gd name="T39" fmla="*/ 0 h 31"/>
                <a:gd name="T40" fmla="*/ 214007035 w 29"/>
                <a:gd name="T41" fmla="*/ 0 h 31"/>
                <a:gd name="T42" fmla="*/ 0 w 29"/>
                <a:gd name="T43" fmla="*/ 244128208 h 31"/>
                <a:gd name="T44" fmla="*/ 185470497 w 29"/>
                <a:gd name="T45" fmla="*/ 445173407 h 31"/>
                <a:gd name="T46" fmla="*/ 214007035 w 29"/>
                <a:gd name="T47" fmla="*/ 445173407 h 31"/>
                <a:gd name="T48" fmla="*/ 413743912 w 29"/>
                <a:gd name="T49" fmla="*/ 201045199 h 31"/>
                <a:gd name="T50" fmla="*/ 228273415 w 29"/>
                <a:gd name="T51" fmla="*/ 0 h 3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9"/>
                <a:gd name="T79" fmla="*/ 0 h 31"/>
                <a:gd name="T80" fmla="*/ 29 w 29"/>
                <a:gd name="T81" fmla="*/ 31 h 3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9" h="31">
                  <a:moveTo>
                    <a:pt x="14" y="27"/>
                  </a:moveTo>
                  <a:cubicBezTo>
                    <a:pt x="10" y="27"/>
                    <a:pt x="8" y="25"/>
                    <a:pt x="7" y="21"/>
                  </a:cubicBezTo>
                  <a:cubicBezTo>
                    <a:pt x="22" y="20"/>
                    <a:pt x="22" y="20"/>
                    <a:pt x="22" y="20"/>
                  </a:cubicBezTo>
                  <a:cubicBezTo>
                    <a:pt x="21" y="23"/>
                    <a:pt x="18" y="27"/>
                    <a:pt x="15" y="27"/>
                  </a:cubicBezTo>
                  <a:cubicBezTo>
                    <a:pt x="14" y="27"/>
                    <a:pt x="14" y="27"/>
                    <a:pt x="14" y="27"/>
                  </a:cubicBezTo>
                  <a:moveTo>
                    <a:pt x="12" y="17"/>
                  </a:moveTo>
                  <a:cubicBezTo>
                    <a:pt x="11" y="17"/>
                    <a:pt x="10" y="17"/>
                    <a:pt x="10" y="15"/>
                  </a:cubicBezTo>
                  <a:cubicBezTo>
                    <a:pt x="10" y="14"/>
                    <a:pt x="11" y="13"/>
                    <a:pt x="12" y="13"/>
                  </a:cubicBezTo>
                  <a:cubicBezTo>
                    <a:pt x="12" y="13"/>
                    <a:pt x="12" y="13"/>
                    <a:pt x="12" y="13"/>
                  </a:cubicBezTo>
                  <a:cubicBezTo>
                    <a:pt x="13" y="13"/>
                    <a:pt x="14" y="14"/>
                    <a:pt x="14" y="15"/>
                  </a:cubicBezTo>
                  <a:cubicBezTo>
                    <a:pt x="14" y="16"/>
                    <a:pt x="13" y="17"/>
                    <a:pt x="12" y="17"/>
                  </a:cubicBezTo>
                  <a:cubicBezTo>
                    <a:pt x="12" y="17"/>
                    <a:pt x="12" y="17"/>
                    <a:pt x="12" y="17"/>
                  </a:cubicBezTo>
                  <a:moveTo>
                    <a:pt x="17" y="17"/>
                  </a:moveTo>
                  <a:cubicBezTo>
                    <a:pt x="16" y="17"/>
                    <a:pt x="15" y="16"/>
                    <a:pt x="15" y="15"/>
                  </a:cubicBezTo>
                  <a:cubicBezTo>
                    <a:pt x="15" y="14"/>
                    <a:pt x="16" y="13"/>
                    <a:pt x="17" y="13"/>
                  </a:cubicBezTo>
                  <a:cubicBezTo>
                    <a:pt x="17" y="13"/>
                    <a:pt x="17" y="13"/>
                    <a:pt x="17" y="13"/>
                  </a:cubicBezTo>
                  <a:cubicBezTo>
                    <a:pt x="18" y="13"/>
                    <a:pt x="19" y="13"/>
                    <a:pt x="19" y="14"/>
                  </a:cubicBezTo>
                  <a:cubicBezTo>
                    <a:pt x="19" y="16"/>
                    <a:pt x="18" y="17"/>
                    <a:pt x="17" y="17"/>
                  </a:cubicBezTo>
                  <a:cubicBezTo>
                    <a:pt x="17" y="17"/>
                    <a:pt x="17" y="17"/>
                    <a:pt x="17" y="17"/>
                  </a:cubicBezTo>
                  <a:moveTo>
                    <a:pt x="16" y="0"/>
                  </a:moveTo>
                  <a:cubicBezTo>
                    <a:pt x="16" y="0"/>
                    <a:pt x="15" y="0"/>
                    <a:pt x="15" y="0"/>
                  </a:cubicBezTo>
                  <a:cubicBezTo>
                    <a:pt x="7" y="1"/>
                    <a:pt x="0" y="8"/>
                    <a:pt x="0" y="17"/>
                  </a:cubicBezTo>
                  <a:cubicBezTo>
                    <a:pt x="0" y="25"/>
                    <a:pt x="6" y="31"/>
                    <a:pt x="13" y="31"/>
                  </a:cubicBezTo>
                  <a:cubicBezTo>
                    <a:pt x="14" y="31"/>
                    <a:pt x="14" y="31"/>
                    <a:pt x="15" y="31"/>
                  </a:cubicBezTo>
                  <a:cubicBezTo>
                    <a:pt x="22" y="30"/>
                    <a:pt x="29" y="22"/>
                    <a:pt x="29" y="14"/>
                  </a:cubicBezTo>
                  <a:cubicBezTo>
                    <a:pt x="29" y="6"/>
                    <a:pt x="23" y="0"/>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10" name="Freeform 166"/>
            <p:cNvSpPr>
              <a:spLocks noEditPoints="1" noChangeArrowheads="1"/>
            </p:cNvSpPr>
            <p:nvPr/>
          </p:nvSpPr>
          <p:spPr bwMode="auto">
            <a:xfrm>
              <a:off x="3546475" y="3175000"/>
              <a:ext cx="47625" cy="47625"/>
            </a:xfrm>
            <a:custGeom>
              <a:avLst/>
              <a:gdLst>
                <a:gd name="T0" fmla="*/ 80526548 w 13"/>
                <a:gd name="T1" fmla="*/ 147630173 h 13"/>
                <a:gd name="T2" fmla="*/ 53684365 w 13"/>
                <a:gd name="T3" fmla="*/ 134210913 h 13"/>
                <a:gd name="T4" fmla="*/ 40261442 w 13"/>
                <a:gd name="T5" fmla="*/ 67103625 h 13"/>
                <a:gd name="T6" fmla="*/ 93945808 w 13"/>
                <a:gd name="T7" fmla="*/ 26842183 h 13"/>
                <a:gd name="T8" fmla="*/ 107368731 w 13"/>
                <a:gd name="T9" fmla="*/ 26842183 h 13"/>
                <a:gd name="T10" fmla="*/ 134210913 w 13"/>
                <a:gd name="T11" fmla="*/ 107368731 h 13"/>
                <a:gd name="T12" fmla="*/ 80526548 w 13"/>
                <a:gd name="T13" fmla="*/ 147630173 h 13"/>
                <a:gd name="T14" fmla="*/ 93945808 w 13"/>
                <a:gd name="T15" fmla="*/ 0 h 13"/>
                <a:gd name="T16" fmla="*/ 13419260 w 13"/>
                <a:gd name="T17" fmla="*/ 53684365 h 13"/>
                <a:gd name="T18" fmla="*/ 53684365 w 13"/>
                <a:gd name="T19" fmla="*/ 161053096 h 13"/>
                <a:gd name="T20" fmla="*/ 80526548 w 13"/>
                <a:gd name="T21" fmla="*/ 174472356 h 13"/>
                <a:gd name="T22" fmla="*/ 147630173 w 13"/>
                <a:gd name="T23" fmla="*/ 120787990 h 13"/>
                <a:gd name="T24" fmla="*/ 120787990 w 13"/>
                <a:gd name="T25" fmla="*/ 0 h 13"/>
                <a:gd name="T26" fmla="*/ 93945808 w 13"/>
                <a:gd name="T27" fmla="*/ 0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
                <a:gd name="T43" fmla="*/ 0 h 13"/>
                <a:gd name="T44" fmla="*/ 13 w 13"/>
                <a:gd name="T45" fmla="*/ 13 h 1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 h="13">
                  <a:moveTo>
                    <a:pt x="6" y="11"/>
                  </a:moveTo>
                  <a:cubicBezTo>
                    <a:pt x="5" y="11"/>
                    <a:pt x="5" y="11"/>
                    <a:pt x="4" y="10"/>
                  </a:cubicBezTo>
                  <a:cubicBezTo>
                    <a:pt x="2" y="10"/>
                    <a:pt x="2" y="7"/>
                    <a:pt x="3" y="5"/>
                  </a:cubicBezTo>
                  <a:cubicBezTo>
                    <a:pt x="3" y="3"/>
                    <a:pt x="5" y="2"/>
                    <a:pt x="7" y="2"/>
                  </a:cubicBezTo>
                  <a:cubicBezTo>
                    <a:pt x="7" y="2"/>
                    <a:pt x="8" y="2"/>
                    <a:pt x="8" y="2"/>
                  </a:cubicBezTo>
                  <a:cubicBezTo>
                    <a:pt x="10" y="3"/>
                    <a:pt x="11" y="6"/>
                    <a:pt x="10" y="8"/>
                  </a:cubicBezTo>
                  <a:cubicBezTo>
                    <a:pt x="9" y="10"/>
                    <a:pt x="8" y="11"/>
                    <a:pt x="6" y="11"/>
                  </a:cubicBezTo>
                  <a:moveTo>
                    <a:pt x="7" y="0"/>
                  </a:moveTo>
                  <a:cubicBezTo>
                    <a:pt x="4" y="0"/>
                    <a:pt x="2" y="1"/>
                    <a:pt x="1" y="4"/>
                  </a:cubicBezTo>
                  <a:cubicBezTo>
                    <a:pt x="0" y="7"/>
                    <a:pt x="1" y="11"/>
                    <a:pt x="4" y="12"/>
                  </a:cubicBezTo>
                  <a:cubicBezTo>
                    <a:pt x="4" y="13"/>
                    <a:pt x="5" y="13"/>
                    <a:pt x="6" y="13"/>
                  </a:cubicBezTo>
                  <a:cubicBezTo>
                    <a:pt x="8" y="13"/>
                    <a:pt x="10" y="11"/>
                    <a:pt x="11" y="9"/>
                  </a:cubicBezTo>
                  <a:cubicBezTo>
                    <a:pt x="13" y="5"/>
                    <a:pt x="12" y="1"/>
                    <a:pt x="9" y="0"/>
                  </a:cubicBezTo>
                  <a:cubicBezTo>
                    <a:pt x="8"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11" name="Freeform 167"/>
            <p:cNvSpPr>
              <a:spLocks noChangeArrowheads="1"/>
            </p:cNvSpPr>
            <p:nvPr/>
          </p:nvSpPr>
          <p:spPr bwMode="auto">
            <a:xfrm>
              <a:off x="3590925" y="3208338"/>
              <a:ext cx="30163" cy="14288"/>
            </a:xfrm>
            <a:custGeom>
              <a:avLst/>
              <a:gdLst>
                <a:gd name="T0" fmla="*/ 0 w 19"/>
                <a:gd name="T1" fmla="*/ 0 h 9"/>
                <a:gd name="T2" fmla="*/ 0 w 19"/>
                <a:gd name="T3" fmla="*/ 0 h 9"/>
                <a:gd name="T4" fmla="*/ 0 w 19"/>
                <a:gd name="T5" fmla="*/ 0 h 9"/>
                <a:gd name="T6" fmla="*/ 42844160 w 19"/>
                <a:gd name="T7" fmla="*/ 22682994 h 9"/>
                <a:gd name="T8" fmla="*/ 47884556 w 19"/>
                <a:gd name="T9" fmla="*/ 22682994 h 9"/>
                <a:gd name="T10" fmla="*/ 47884556 w 19"/>
                <a:gd name="T11" fmla="*/ 22682994 h 9"/>
                <a:gd name="T12" fmla="*/ 47884556 w 19"/>
                <a:gd name="T13" fmla="*/ 17642505 h 9"/>
                <a:gd name="T14" fmla="*/ 0 w 19"/>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9"/>
                <a:gd name="T26" fmla="*/ 19 w 19"/>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9">
                  <a:moveTo>
                    <a:pt x="0" y="0"/>
                  </a:moveTo>
                  <a:lnTo>
                    <a:pt x="0" y="0"/>
                  </a:lnTo>
                  <a:lnTo>
                    <a:pt x="17" y="9"/>
                  </a:lnTo>
                  <a:lnTo>
                    <a:pt x="19" y="9"/>
                  </a:lnTo>
                  <a:lnTo>
                    <a:pt x="19" y="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12" name="Freeform 168"/>
            <p:cNvSpPr>
              <a:spLocks noChangeArrowheads="1"/>
            </p:cNvSpPr>
            <p:nvPr/>
          </p:nvSpPr>
          <p:spPr bwMode="auto">
            <a:xfrm>
              <a:off x="3590925" y="3208338"/>
              <a:ext cx="30163" cy="14288"/>
            </a:xfrm>
            <a:custGeom>
              <a:avLst/>
              <a:gdLst>
                <a:gd name="T0" fmla="*/ 0 w 19"/>
                <a:gd name="T1" fmla="*/ 0 h 9"/>
                <a:gd name="T2" fmla="*/ 0 w 19"/>
                <a:gd name="T3" fmla="*/ 0 h 9"/>
                <a:gd name="T4" fmla="*/ 0 w 19"/>
                <a:gd name="T5" fmla="*/ 0 h 9"/>
                <a:gd name="T6" fmla="*/ 42844160 w 19"/>
                <a:gd name="T7" fmla="*/ 22682994 h 9"/>
                <a:gd name="T8" fmla="*/ 47884556 w 19"/>
                <a:gd name="T9" fmla="*/ 22682994 h 9"/>
                <a:gd name="T10" fmla="*/ 47884556 w 19"/>
                <a:gd name="T11" fmla="*/ 22682994 h 9"/>
                <a:gd name="T12" fmla="*/ 47884556 w 19"/>
                <a:gd name="T13" fmla="*/ 17642505 h 9"/>
                <a:gd name="T14" fmla="*/ 0 w 19"/>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9"/>
                <a:gd name="T26" fmla="*/ 19 w 19"/>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9">
                  <a:moveTo>
                    <a:pt x="0" y="0"/>
                  </a:moveTo>
                  <a:lnTo>
                    <a:pt x="0" y="0"/>
                  </a:lnTo>
                  <a:lnTo>
                    <a:pt x="17" y="9"/>
                  </a:lnTo>
                  <a:lnTo>
                    <a:pt x="19" y="9"/>
                  </a:lnTo>
                  <a:lnTo>
                    <a:pt x="19"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13" name="Freeform 169"/>
            <p:cNvSpPr>
              <a:spLocks noChangeArrowheads="1"/>
            </p:cNvSpPr>
            <p:nvPr/>
          </p:nvSpPr>
          <p:spPr bwMode="auto">
            <a:xfrm>
              <a:off x="3624263" y="3265488"/>
              <a:ext cx="11113" cy="17463"/>
            </a:xfrm>
            <a:custGeom>
              <a:avLst/>
              <a:gdLst>
                <a:gd name="T0" fmla="*/ 17642681 w 7"/>
                <a:gd name="T1" fmla="*/ 0 h 11"/>
                <a:gd name="T2" fmla="*/ 12602142 w 7"/>
                <a:gd name="T3" fmla="*/ 0 h 11"/>
                <a:gd name="T4" fmla="*/ 0 w 7"/>
                <a:gd name="T5" fmla="*/ 27723306 h 11"/>
                <a:gd name="T6" fmla="*/ 0 w 7"/>
                <a:gd name="T7" fmla="*/ 27723306 h 11"/>
                <a:gd name="T8" fmla="*/ 7561603 w 7"/>
                <a:gd name="T9" fmla="*/ 27723306 h 11"/>
                <a:gd name="T10" fmla="*/ 17642681 w 7"/>
                <a:gd name="T11" fmla="*/ 0 h 11"/>
                <a:gd name="T12" fmla="*/ 17642681 w 7"/>
                <a:gd name="T13" fmla="*/ 0 h 11"/>
                <a:gd name="T14" fmla="*/ 17642681 w 7"/>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1"/>
                <a:gd name="T26" fmla="*/ 7 w 7"/>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1">
                  <a:moveTo>
                    <a:pt x="7" y="0"/>
                  </a:moveTo>
                  <a:lnTo>
                    <a:pt x="5" y="0"/>
                  </a:lnTo>
                  <a:lnTo>
                    <a:pt x="0" y="11"/>
                  </a:lnTo>
                  <a:lnTo>
                    <a:pt x="3" y="11"/>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14" name="Freeform 170"/>
            <p:cNvSpPr>
              <a:spLocks noChangeArrowheads="1"/>
            </p:cNvSpPr>
            <p:nvPr/>
          </p:nvSpPr>
          <p:spPr bwMode="auto">
            <a:xfrm>
              <a:off x="3624263" y="3265488"/>
              <a:ext cx="11113" cy="17463"/>
            </a:xfrm>
            <a:custGeom>
              <a:avLst/>
              <a:gdLst>
                <a:gd name="T0" fmla="*/ 17642681 w 7"/>
                <a:gd name="T1" fmla="*/ 0 h 11"/>
                <a:gd name="T2" fmla="*/ 12602142 w 7"/>
                <a:gd name="T3" fmla="*/ 0 h 11"/>
                <a:gd name="T4" fmla="*/ 0 w 7"/>
                <a:gd name="T5" fmla="*/ 27723306 h 11"/>
                <a:gd name="T6" fmla="*/ 0 w 7"/>
                <a:gd name="T7" fmla="*/ 27723306 h 11"/>
                <a:gd name="T8" fmla="*/ 7561603 w 7"/>
                <a:gd name="T9" fmla="*/ 27723306 h 11"/>
                <a:gd name="T10" fmla="*/ 17642681 w 7"/>
                <a:gd name="T11" fmla="*/ 0 h 11"/>
                <a:gd name="T12" fmla="*/ 17642681 w 7"/>
                <a:gd name="T13" fmla="*/ 0 h 11"/>
                <a:gd name="T14" fmla="*/ 17642681 w 7"/>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1"/>
                <a:gd name="T26" fmla="*/ 7 w 7"/>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1">
                  <a:moveTo>
                    <a:pt x="7" y="0"/>
                  </a:moveTo>
                  <a:lnTo>
                    <a:pt x="5" y="0"/>
                  </a:lnTo>
                  <a:lnTo>
                    <a:pt x="0" y="11"/>
                  </a:lnTo>
                  <a:lnTo>
                    <a:pt x="3" y="11"/>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15" name="Freeform 171"/>
            <p:cNvSpPr>
              <a:spLocks noChangeArrowheads="1"/>
            </p:cNvSpPr>
            <p:nvPr/>
          </p:nvSpPr>
          <p:spPr bwMode="auto">
            <a:xfrm>
              <a:off x="3662363" y="3178175"/>
              <a:ext cx="11113" cy="22225"/>
            </a:xfrm>
            <a:custGeom>
              <a:avLst/>
              <a:gdLst>
                <a:gd name="T0" fmla="*/ 17642681 w 7"/>
                <a:gd name="T1" fmla="*/ 0 h 14"/>
                <a:gd name="T2" fmla="*/ 12602142 w 7"/>
                <a:gd name="T3" fmla="*/ 0 h 14"/>
                <a:gd name="T4" fmla="*/ 0 w 7"/>
                <a:gd name="T5" fmla="*/ 35282188 h 14"/>
                <a:gd name="T6" fmla="*/ 0 w 7"/>
                <a:gd name="T7" fmla="*/ 35282188 h 14"/>
                <a:gd name="T8" fmla="*/ 0 w 7"/>
                <a:gd name="T9" fmla="*/ 35282188 h 14"/>
                <a:gd name="T10" fmla="*/ 17642681 w 7"/>
                <a:gd name="T11" fmla="*/ 0 h 14"/>
                <a:gd name="T12" fmla="*/ 17642681 w 7"/>
                <a:gd name="T13" fmla="*/ 0 h 14"/>
                <a:gd name="T14" fmla="*/ 17642681 w 7"/>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4"/>
                <a:gd name="T26" fmla="*/ 7 w 7"/>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4">
                  <a:moveTo>
                    <a:pt x="7" y="0"/>
                  </a:moveTo>
                  <a:lnTo>
                    <a:pt x="5" y="0"/>
                  </a:lnTo>
                  <a:lnTo>
                    <a:pt x="0" y="14"/>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16" name="Freeform 172"/>
            <p:cNvSpPr>
              <a:spLocks noChangeArrowheads="1"/>
            </p:cNvSpPr>
            <p:nvPr/>
          </p:nvSpPr>
          <p:spPr bwMode="auto">
            <a:xfrm>
              <a:off x="3662363" y="3178175"/>
              <a:ext cx="11113" cy="22225"/>
            </a:xfrm>
            <a:custGeom>
              <a:avLst/>
              <a:gdLst>
                <a:gd name="T0" fmla="*/ 17642681 w 7"/>
                <a:gd name="T1" fmla="*/ 0 h 14"/>
                <a:gd name="T2" fmla="*/ 12602142 w 7"/>
                <a:gd name="T3" fmla="*/ 0 h 14"/>
                <a:gd name="T4" fmla="*/ 0 w 7"/>
                <a:gd name="T5" fmla="*/ 35282188 h 14"/>
                <a:gd name="T6" fmla="*/ 0 w 7"/>
                <a:gd name="T7" fmla="*/ 35282188 h 14"/>
                <a:gd name="T8" fmla="*/ 0 w 7"/>
                <a:gd name="T9" fmla="*/ 35282188 h 14"/>
                <a:gd name="T10" fmla="*/ 17642681 w 7"/>
                <a:gd name="T11" fmla="*/ 0 h 14"/>
                <a:gd name="T12" fmla="*/ 17642681 w 7"/>
                <a:gd name="T13" fmla="*/ 0 h 14"/>
                <a:gd name="T14" fmla="*/ 17642681 w 7"/>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4"/>
                <a:gd name="T26" fmla="*/ 7 w 7"/>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4">
                  <a:moveTo>
                    <a:pt x="7" y="0"/>
                  </a:moveTo>
                  <a:lnTo>
                    <a:pt x="5" y="0"/>
                  </a:lnTo>
                  <a:lnTo>
                    <a:pt x="0" y="14"/>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17" name="Freeform 173"/>
            <p:cNvSpPr>
              <a:spLocks noEditPoints="1" noChangeArrowheads="1"/>
            </p:cNvSpPr>
            <p:nvPr/>
          </p:nvSpPr>
          <p:spPr bwMode="auto">
            <a:xfrm>
              <a:off x="3605213" y="3287713"/>
              <a:ext cx="26988" cy="25400"/>
            </a:xfrm>
            <a:custGeom>
              <a:avLst/>
              <a:gdLst>
                <a:gd name="T0" fmla="*/ 44591887 w 7"/>
                <a:gd name="T1" fmla="*/ 78997629 h 7"/>
                <a:gd name="T2" fmla="*/ 44591887 w 7"/>
                <a:gd name="T3" fmla="*/ 78997629 h 7"/>
                <a:gd name="T4" fmla="*/ 29729210 w 7"/>
                <a:gd name="T5" fmla="*/ 26332543 h 7"/>
                <a:gd name="T6" fmla="*/ 59458419 w 7"/>
                <a:gd name="T7" fmla="*/ 13168086 h 7"/>
                <a:gd name="T8" fmla="*/ 74321097 w 7"/>
                <a:gd name="T9" fmla="*/ 13168086 h 7"/>
                <a:gd name="T10" fmla="*/ 89187629 w 7"/>
                <a:gd name="T11" fmla="*/ 52665086 h 7"/>
                <a:gd name="T12" fmla="*/ 44591887 w 7"/>
                <a:gd name="T13" fmla="*/ 78997629 h 7"/>
                <a:gd name="T14" fmla="*/ 59458419 w 7"/>
                <a:gd name="T15" fmla="*/ 0 h 7"/>
                <a:gd name="T16" fmla="*/ 14862677 w 7"/>
                <a:gd name="T17" fmla="*/ 26332543 h 7"/>
                <a:gd name="T18" fmla="*/ 29729210 w 7"/>
                <a:gd name="T19" fmla="*/ 92165714 h 7"/>
                <a:gd name="T20" fmla="*/ 44591887 w 7"/>
                <a:gd name="T21" fmla="*/ 92165714 h 7"/>
                <a:gd name="T22" fmla="*/ 104050306 w 7"/>
                <a:gd name="T23" fmla="*/ 65833171 h 7"/>
                <a:gd name="T24" fmla="*/ 74321097 w 7"/>
                <a:gd name="T25" fmla="*/ 0 h 7"/>
                <a:gd name="T26" fmla="*/ 59458419 w 7"/>
                <a:gd name="T27" fmla="*/ 0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7"/>
                <a:gd name="T44" fmla="*/ 7 w 7"/>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7">
                  <a:moveTo>
                    <a:pt x="3" y="6"/>
                  </a:moveTo>
                  <a:cubicBezTo>
                    <a:pt x="3" y="6"/>
                    <a:pt x="3" y="6"/>
                    <a:pt x="3" y="6"/>
                  </a:cubicBezTo>
                  <a:cubicBezTo>
                    <a:pt x="1" y="5"/>
                    <a:pt x="1" y="4"/>
                    <a:pt x="2" y="2"/>
                  </a:cubicBezTo>
                  <a:cubicBezTo>
                    <a:pt x="2" y="1"/>
                    <a:pt x="3" y="1"/>
                    <a:pt x="4" y="1"/>
                  </a:cubicBezTo>
                  <a:cubicBezTo>
                    <a:pt x="4" y="1"/>
                    <a:pt x="4" y="1"/>
                    <a:pt x="5" y="1"/>
                  </a:cubicBezTo>
                  <a:cubicBezTo>
                    <a:pt x="6" y="1"/>
                    <a:pt x="6" y="3"/>
                    <a:pt x="6" y="4"/>
                  </a:cubicBezTo>
                  <a:cubicBezTo>
                    <a:pt x="5" y="5"/>
                    <a:pt x="4" y="6"/>
                    <a:pt x="3" y="6"/>
                  </a:cubicBezTo>
                  <a:moveTo>
                    <a:pt x="4" y="0"/>
                  </a:moveTo>
                  <a:cubicBezTo>
                    <a:pt x="3" y="0"/>
                    <a:pt x="1" y="1"/>
                    <a:pt x="1" y="2"/>
                  </a:cubicBezTo>
                  <a:cubicBezTo>
                    <a:pt x="0" y="4"/>
                    <a:pt x="1" y="6"/>
                    <a:pt x="2" y="7"/>
                  </a:cubicBezTo>
                  <a:cubicBezTo>
                    <a:pt x="3" y="7"/>
                    <a:pt x="3" y="7"/>
                    <a:pt x="3" y="7"/>
                  </a:cubicBezTo>
                  <a:cubicBezTo>
                    <a:pt x="5" y="7"/>
                    <a:pt x="6" y="6"/>
                    <a:pt x="7" y="5"/>
                  </a:cubicBezTo>
                  <a:cubicBezTo>
                    <a:pt x="7" y="3"/>
                    <a:pt x="7" y="1"/>
                    <a:pt x="5" y="0"/>
                  </a:cubicBezTo>
                  <a:cubicBezTo>
                    <a:pt x="5"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18" name="Freeform 174"/>
            <p:cNvSpPr>
              <a:spLocks noEditPoints="1" noChangeArrowheads="1"/>
            </p:cNvSpPr>
            <p:nvPr/>
          </p:nvSpPr>
          <p:spPr bwMode="auto">
            <a:xfrm>
              <a:off x="3662363" y="3136900"/>
              <a:ext cx="38100" cy="38100"/>
            </a:xfrm>
            <a:custGeom>
              <a:avLst/>
              <a:gdLst>
                <a:gd name="T0" fmla="*/ 72580500 w 10"/>
                <a:gd name="T1" fmla="*/ 130644900 h 10"/>
                <a:gd name="T2" fmla="*/ 58064400 w 10"/>
                <a:gd name="T3" fmla="*/ 116128800 h 10"/>
                <a:gd name="T4" fmla="*/ 29032200 w 10"/>
                <a:gd name="T5" fmla="*/ 58064400 h 10"/>
                <a:gd name="T6" fmla="*/ 72580500 w 10"/>
                <a:gd name="T7" fmla="*/ 29032200 h 10"/>
                <a:gd name="T8" fmla="*/ 87096600 w 10"/>
                <a:gd name="T9" fmla="*/ 29032200 h 10"/>
                <a:gd name="T10" fmla="*/ 116128800 w 10"/>
                <a:gd name="T11" fmla="*/ 87096600 h 10"/>
                <a:gd name="T12" fmla="*/ 72580500 w 10"/>
                <a:gd name="T13" fmla="*/ 130644900 h 10"/>
                <a:gd name="T14" fmla="*/ 72580500 w 10"/>
                <a:gd name="T15" fmla="*/ 0 h 10"/>
                <a:gd name="T16" fmla="*/ 14516100 w 10"/>
                <a:gd name="T17" fmla="*/ 58064400 h 10"/>
                <a:gd name="T18" fmla="*/ 43548300 w 10"/>
                <a:gd name="T19" fmla="*/ 145161000 h 10"/>
                <a:gd name="T20" fmla="*/ 58064400 w 10"/>
                <a:gd name="T21" fmla="*/ 145161000 h 10"/>
                <a:gd name="T22" fmla="*/ 130644900 w 10"/>
                <a:gd name="T23" fmla="*/ 101612700 h 10"/>
                <a:gd name="T24" fmla="*/ 101612700 w 10"/>
                <a:gd name="T25" fmla="*/ 14516100 h 10"/>
                <a:gd name="T26" fmla="*/ 72580500 w 10"/>
                <a:gd name="T27" fmla="*/ 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
                <a:gd name="T43" fmla="*/ 0 h 10"/>
                <a:gd name="T44" fmla="*/ 10 w 10"/>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 h="10">
                  <a:moveTo>
                    <a:pt x="5" y="9"/>
                  </a:moveTo>
                  <a:cubicBezTo>
                    <a:pt x="4" y="9"/>
                    <a:pt x="4" y="9"/>
                    <a:pt x="4" y="8"/>
                  </a:cubicBezTo>
                  <a:cubicBezTo>
                    <a:pt x="2" y="8"/>
                    <a:pt x="1" y="6"/>
                    <a:pt x="2" y="4"/>
                  </a:cubicBezTo>
                  <a:cubicBezTo>
                    <a:pt x="3" y="3"/>
                    <a:pt x="4" y="2"/>
                    <a:pt x="5" y="2"/>
                  </a:cubicBezTo>
                  <a:cubicBezTo>
                    <a:pt x="5" y="2"/>
                    <a:pt x="6" y="2"/>
                    <a:pt x="6" y="2"/>
                  </a:cubicBezTo>
                  <a:cubicBezTo>
                    <a:pt x="8" y="3"/>
                    <a:pt x="8" y="5"/>
                    <a:pt x="8" y="6"/>
                  </a:cubicBezTo>
                  <a:cubicBezTo>
                    <a:pt x="7" y="8"/>
                    <a:pt x="6" y="9"/>
                    <a:pt x="5" y="9"/>
                  </a:cubicBezTo>
                  <a:moveTo>
                    <a:pt x="5" y="0"/>
                  </a:moveTo>
                  <a:cubicBezTo>
                    <a:pt x="3" y="0"/>
                    <a:pt x="2" y="2"/>
                    <a:pt x="1" y="4"/>
                  </a:cubicBezTo>
                  <a:cubicBezTo>
                    <a:pt x="0" y="6"/>
                    <a:pt x="1" y="9"/>
                    <a:pt x="3" y="10"/>
                  </a:cubicBezTo>
                  <a:cubicBezTo>
                    <a:pt x="3" y="10"/>
                    <a:pt x="4" y="10"/>
                    <a:pt x="4" y="10"/>
                  </a:cubicBezTo>
                  <a:cubicBezTo>
                    <a:pt x="6" y="10"/>
                    <a:pt x="8" y="9"/>
                    <a:pt x="9" y="7"/>
                  </a:cubicBezTo>
                  <a:cubicBezTo>
                    <a:pt x="10" y="5"/>
                    <a:pt x="9" y="2"/>
                    <a:pt x="7" y="1"/>
                  </a:cubicBezTo>
                  <a:cubicBezTo>
                    <a:pt x="6" y="1"/>
                    <a:pt x="6" y="0"/>
                    <a:pt x="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19" name="Freeform 175"/>
            <p:cNvSpPr>
              <a:spLocks noChangeArrowheads="1"/>
            </p:cNvSpPr>
            <p:nvPr/>
          </p:nvSpPr>
          <p:spPr bwMode="auto">
            <a:xfrm>
              <a:off x="3681413" y="3208338"/>
              <a:ext cx="11113" cy="7938"/>
            </a:xfrm>
            <a:custGeom>
              <a:avLst/>
              <a:gdLst>
                <a:gd name="T0" fmla="*/ 17642681 w 7"/>
                <a:gd name="T1" fmla="*/ 0 h 5"/>
                <a:gd name="T2" fmla="*/ 0 w 7"/>
                <a:gd name="T3" fmla="*/ 12602369 h 5"/>
                <a:gd name="T4" fmla="*/ 0 w 7"/>
                <a:gd name="T5" fmla="*/ 12602369 h 5"/>
                <a:gd name="T6" fmla="*/ 0 w 7"/>
                <a:gd name="T7" fmla="*/ 12602369 h 5"/>
                <a:gd name="T8" fmla="*/ 17642681 w 7"/>
                <a:gd name="T9" fmla="*/ 5040630 h 5"/>
                <a:gd name="T10" fmla="*/ 17642681 w 7"/>
                <a:gd name="T11" fmla="*/ 5040630 h 5"/>
                <a:gd name="T12" fmla="*/ 17642681 w 7"/>
                <a:gd name="T13" fmla="*/ 0 h 5"/>
                <a:gd name="T14" fmla="*/ 17642681 w 7"/>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7" y="0"/>
                  </a:moveTo>
                  <a:lnTo>
                    <a:pt x="0" y="5"/>
                  </a:lnTo>
                  <a:lnTo>
                    <a:pt x="7" y="2"/>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20" name="Freeform 176"/>
            <p:cNvSpPr>
              <a:spLocks noChangeArrowheads="1"/>
            </p:cNvSpPr>
            <p:nvPr/>
          </p:nvSpPr>
          <p:spPr bwMode="auto">
            <a:xfrm>
              <a:off x="3681413" y="3208338"/>
              <a:ext cx="11113" cy="7938"/>
            </a:xfrm>
            <a:custGeom>
              <a:avLst/>
              <a:gdLst>
                <a:gd name="T0" fmla="*/ 17642681 w 7"/>
                <a:gd name="T1" fmla="*/ 0 h 5"/>
                <a:gd name="T2" fmla="*/ 0 w 7"/>
                <a:gd name="T3" fmla="*/ 12602369 h 5"/>
                <a:gd name="T4" fmla="*/ 0 w 7"/>
                <a:gd name="T5" fmla="*/ 12602369 h 5"/>
                <a:gd name="T6" fmla="*/ 0 w 7"/>
                <a:gd name="T7" fmla="*/ 12602369 h 5"/>
                <a:gd name="T8" fmla="*/ 17642681 w 7"/>
                <a:gd name="T9" fmla="*/ 5040630 h 5"/>
                <a:gd name="T10" fmla="*/ 17642681 w 7"/>
                <a:gd name="T11" fmla="*/ 5040630 h 5"/>
                <a:gd name="T12" fmla="*/ 17642681 w 7"/>
                <a:gd name="T13" fmla="*/ 0 h 5"/>
                <a:gd name="T14" fmla="*/ 17642681 w 7"/>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7" y="0"/>
                  </a:moveTo>
                  <a:lnTo>
                    <a:pt x="0" y="5"/>
                  </a:lnTo>
                  <a:lnTo>
                    <a:pt x="7" y="2"/>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21" name="Freeform 177"/>
            <p:cNvSpPr>
              <a:spLocks noEditPoints="1" noChangeArrowheads="1"/>
            </p:cNvSpPr>
            <p:nvPr/>
          </p:nvSpPr>
          <p:spPr bwMode="auto">
            <a:xfrm>
              <a:off x="3692525" y="3194050"/>
              <a:ext cx="19050" cy="22225"/>
            </a:xfrm>
            <a:custGeom>
              <a:avLst/>
              <a:gdLst>
                <a:gd name="T0" fmla="*/ 43548300 w 5"/>
                <a:gd name="T1" fmla="*/ 68604871 h 6"/>
                <a:gd name="T2" fmla="*/ 14516100 w 5"/>
                <a:gd name="T3" fmla="*/ 54884638 h 6"/>
                <a:gd name="T4" fmla="*/ 29032200 w 5"/>
                <a:gd name="T5" fmla="*/ 13720233 h 6"/>
                <a:gd name="T6" fmla="*/ 43548300 w 5"/>
                <a:gd name="T7" fmla="*/ 13720233 h 6"/>
                <a:gd name="T8" fmla="*/ 58064400 w 5"/>
                <a:gd name="T9" fmla="*/ 27440467 h 6"/>
                <a:gd name="T10" fmla="*/ 43548300 w 5"/>
                <a:gd name="T11" fmla="*/ 68604871 h 6"/>
                <a:gd name="T12" fmla="*/ 43548300 w 5"/>
                <a:gd name="T13" fmla="*/ 68604871 h 6"/>
                <a:gd name="T14" fmla="*/ 43548300 w 5"/>
                <a:gd name="T15" fmla="*/ 0 h 6"/>
                <a:gd name="T16" fmla="*/ 29032200 w 5"/>
                <a:gd name="T17" fmla="*/ 13720233 h 6"/>
                <a:gd name="T18" fmla="*/ 14516100 w 5"/>
                <a:gd name="T19" fmla="*/ 54884638 h 6"/>
                <a:gd name="T20" fmla="*/ 43548300 w 5"/>
                <a:gd name="T21" fmla="*/ 82325104 h 6"/>
                <a:gd name="T22" fmla="*/ 58064400 w 5"/>
                <a:gd name="T23" fmla="*/ 68604871 h 6"/>
                <a:gd name="T24" fmla="*/ 72580500 w 5"/>
                <a:gd name="T25" fmla="*/ 27440467 h 6"/>
                <a:gd name="T26" fmla="*/ 43548300 w 5"/>
                <a:gd name="T27" fmla="*/ 0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
                <a:gd name="T43" fmla="*/ 0 h 6"/>
                <a:gd name="T44" fmla="*/ 5 w 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 h="6">
                  <a:moveTo>
                    <a:pt x="3" y="5"/>
                  </a:moveTo>
                  <a:cubicBezTo>
                    <a:pt x="2" y="5"/>
                    <a:pt x="2" y="4"/>
                    <a:pt x="1" y="4"/>
                  </a:cubicBezTo>
                  <a:cubicBezTo>
                    <a:pt x="1" y="3"/>
                    <a:pt x="2" y="2"/>
                    <a:pt x="2" y="1"/>
                  </a:cubicBezTo>
                  <a:cubicBezTo>
                    <a:pt x="3" y="1"/>
                    <a:pt x="3" y="1"/>
                    <a:pt x="3" y="1"/>
                  </a:cubicBezTo>
                  <a:cubicBezTo>
                    <a:pt x="4" y="1"/>
                    <a:pt x="4" y="2"/>
                    <a:pt x="4" y="2"/>
                  </a:cubicBezTo>
                  <a:cubicBezTo>
                    <a:pt x="5" y="3"/>
                    <a:pt x="4" y="4"/>
                    <a:pt x="3" y="5"/>
                  </a:cubicBezTo>
                  <a:cubicBezTo>
                    <a:pt x="3" y="5"/>
                    <a:pt x="3" y="5"/>
                    <a:pt x="3" y="5"/>
                  </a:cubicBezTo>
                  <a:moveTo>
                    <a:pt x="3" y="0"/>
                  </a:moveTo>
                  <a:cubicBezTo>
                    <a:pt x="3" y="0"/>
                    <a:pt x="2" y="1"/>
                    <a:pt x="2" y="1"/>
                  </a:cubicBezTo>
                  <a:cubicBezTo>
                    <a:pt x="1" y="1"/>
                    <a:pt x="0" y="3"/>
                    <a:pt x="1" y="4"/>
                  </a:cubicBezTo>
                  <a:cubicBezTo>
                    <a:pt x="1" y="5"/>
                    <a:pt x="2" y="6"/>
                    <a:pt x="3" y="6"/>
                  </a:cubicBezTo>
                  <a:cubicBezTo>
                    <a:pt x="3" y="6"/>
                    <a:pt x="3" y="6"/>
                    <a:pt x="4" y="5"/>
                  </a:cubicBezTo>
                  <a:cubicBezTo>
                    <a:pt x="5" y="5"/>
                    <a:pt x="5" y="3"/>
                    <a:pt x="5" y="2"/>
                  </a:cubicBezTo>
                  <a:cubicBezTo>
                    <a:pt x="5" y="1"/>
                    <a:pt x="4"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22" name="Freeform 178"/>
            <p:cNvSpPr>
              <a:spLocks noChangeArrowheads="1"/>
            </p:cNvSpPr>
            <p:nvPr/>
          </p:nvSpPr>
          <p:spPr bwMode="auto">
            <a:xfrm>
              <a:off x="3598863" y="3249613"/>
              <a:ext cx="19050" cy="7938"/>
            </a:xfrm>
            <a:custGeom>
              <a:avLst/>
              <a:gdLst>
                <a:gd name="T0" fmla="*/ 30241875 w 12"/>
                <a:gd name="T1" fmla="*/ 0 h 5"/>
                <a:gd name="T2" fmla="*/ 5040313 w 12"/>
                <a:gd name="T3" fmla="*/ 12602369 h 5"/>
                <a:gd name="T4" fmla="*/ 0 w 12"/>
                <a:gd name="T5" fmla="*/ 12602369 h 5"/>
                <a:gd name="T6" fmla="*/ 0 w 12"/>
                <a:gd name="T7" fmla="*/ 12602369 h 5"/>
                <a:gd name="T8" fmla="*/ 5040313 w 12"/>
                <a:gd name="T9" fmla="*/ 12602369 h 5"/>
                <a:gd name="T10" fmla="*/ 30241875 w 12"/>
                <a:gd name="T11" fmla="*/ 0 h 5"/>
                <a:gd name="T12" fmla="*/ 30241875 w 12"/>
                <a:gd name="T13" fmla="*/ 0 h 5"/>
                <a:gd name="T14" fmla="*/ 30241875 w 12"/>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5"/>
                <a:gd name="T26" fmla="*/ 12 w 12"/>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5">
                  <a:moveTo>
                    <a:pt x="12" y="0"/>
                  </a:moveTo>
                  <a:lnTo>
                    <a:pt x="2" y="5"/>
                  </a:lnTo>
                  <a:lnTo>
                    <a:pt x="0" y="5"/>
                  </a:lnTo>
                  <a:lnTo>
                    <a:pt x="2" y="5"/>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23" name="Freeform 179"/>
            <p:cNvSpPr>
              <a:spLocks noChangeArrowheads="1"/>
            </p:cNvSpPr>
            <p:nvPr/>
          </p:nvSpPr>
          <p:spPr bwMode="auto">
            <a:xfrm>
              <a:off x="3598863" y="3249613"/>
              <a:ext cx="19050" cy="7938"/>
            </a:xfrm>
            <a:custGeom>
              <a:avLst/>
              <a:gdLst>
                <a:gd name="T0" fmla="*/ 30241875 w 12"/>
                <a:gd name="T1" fmla="*/ 0 h 5"/>
                <a:gd name="T2" fmla="*/ 5040313 w 12"/>
                <a:gd name="T3" fmla="*/ 12602369 h 5"/>
                <a:gd name="T4" fmla="*/ 0 w 12"/>
                <a:gd name="T5" fmla="*/ 12602369 h 5"/>
                <a:gd name="T6" fmla="*/ 0 w 12"/>
                <a:gd name="T7" fmla="*/ 12602369 h 5"/>
                <a:gd name="T8" fmla="*/ 5040313 w 12"/>
                <a:gd name="T9" fmla="*/ 12602369 h 5"/>
                <a:gd name="T10" fmla="*/ 30241875 w 12"/>
                <a:gd name="T11" fmla="*/ 0 h 5"/>
                <a:gd name="T12" fmla="*/ 30241875 w 12"/>
                <a:gd name="T13" fmla="*/ 0 h 5"/>
                <a:gd name="T14" fmla="*/ 30241875 w 12"/>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5"/>
                <a:gd name="T26" fmla="*/ 12 w 12"/>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5">
                  <a:moveTo>
                    <a:pt x="12" y="0"/>
                  </a:moveTo>
                  <a:lnTo>
                    <a:pt x="2" y="5"/>
                  </a:lnTo>
                  <a:lnTo>
                    <a:pt x="0" y="5"/>
                  </a:lnTo>
                  <a:lnTo>
                    <a:pt x="2" y="5"/>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24" name="Freeform 180"/>
            <p:cNvSpPr>
              <a:spLocks noEditPoints="1" noChangeArrowheads="1"/>
            </p:cNvSpPr>
            <p:nvPr/>
          </p:nvSpPr>
          <p:spPr bwMode="auto">
            <a:xfrm>
              <a:off x="3576638" y="3252788"/>
              <a:ext cx="22225" cy="23813"/>
            </a:xfrm>
            <a:custGeom>
              <a:avLst/>
              <a:gdLst>
                <a:gd name="T0" fmla="*/ 41164404 w 6"/>
                <a:gd name="T1" fmla="*/ 78757529 h 6"/>
                <a:gd name="T2" fmla="*/ 13720233 w 6"/>
                <a:gd name="T3" fmla="*/ 63005229 h 6"/>
                <a:gd name="T4" fmla="*/ 27440467 w 6"/>
                <a:gd name="T5" fmla="*/ 15752300 h 6"/>
                <a:gd name="T6" fmla="*/ 41164404 w 6"/>
                <a:gd name="T7" fmla="*/ 15752300 h 6"/>
                <a:gd name="T8" fmla="*/ 68604871 w 6"/>
                <a:gd name="T9" fmla="*/ 31504599 h 6"/>
                <a:gd name="T10" fmla="*/ 54884638 w 6"/>
                <a:gd name="T11" fmla="*/ 78757529 h 6"/>
                <a:gd name="T12" fmla="*/ 41164404 w 6"/>
                <a:gd name="T13" fmla="*/ 78757529 h 6"/>
                <a:gd name="T14" fmla="*/ 41164404 w 6"/>
                <a:gd name="T15" fmla="*/ 0 h 6"/>
                <a:gd name="T16" fmla="*/ 27440467 w 6"/>
                <a:gd name="T17" fmla="*/ 0 h 6"/>
                <a:gd name="T18" fmla="*/ 0 w 6"/>
                <a:gd name="T19" fmla="*/ 63005229 h 6"/>
                <a:gd name="T20" fmla="*/ 41164404 w 6"/>
                <a:gd name="T21" fmla="*/ 94509828 h 6"/>
                <a:gd name="T22" fmla="*/ 54884638 w 6"/>
                <a:gd name="T23" fmla="*/ 94509828 h 6"/>
                <a:gd name="T24" fmla="*/ 82325104 w 6"/>
                <a:gd name="T25" fmla="*/ 31504599 h 6"/>
                <a:gd name="T26" fmla="*/ 41164404 w 6"/>
                <a:gd name="T27" fmla="*/ 0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6"/>
                <a:gd name="T44" fmla="*/ 6 w 6"/>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6">
                  <a:moveTo>
                    <a:pt x="3" y="5"/>
                  </a:moveTo>
                  <a:cubicBezTo>
                    <a:pt x="2" y="5"/>
                    <a:pt x="1" y="5"/>
                    <a:pt x="1" y="4"/>
                  </a:cubicBezTo>
                  <a:cubicBezTo>
                    <a:pt x="1" y="3"/>
                    <a:pt x="1" y="1"/>
                    <a:pt x="2" y="1"/>
                  </a:cubicBezTo>
                  <a:cubicBezTo>
                    <a:pt x="3" y="1"/>
                    <a:pt x="3" y="1"/>
                    <a:pt x="3" y="1"/>
                  </a:cubicBezTo>
                  <a:cubicBezTo>
                    <a:pt x="4" y="1"/>
                    <a:pt x="5" y="1"/>
                    <a:pt x="5" y="2"/>
                  </a:cubicBezTo>
                  <a:cubicBezTo>
                    <a:pt x="5" y="3"/>
                    <a:pt x="5" y="4"/>
                    <a:pt x="4" y="5"/>
                  </a:cubicBezTo>
                  <a:cubicBezTo>
                    <a:pt x="3" y="5"/>
                    <a:pt x="3" y="5"/>
                    <a:pt x="3" y="5"/>
                  </a:cubicBezTo>
                  <a:moveTo>
                    <a:pt x="3" y="0"/>
                  </a:moveTo>
                  <a:cubicBezTo>
                    <a:pt x="3" y="0"/>
                    <a:pt x="2" y="0"/>
                    <a:pt x="2" y="0"/>
                  </a:cubicBezTo>
                  <a:cubicBezTo>
                    <a:pt x="0" y="1"/>
                    <a:pt x="0" y="3"/>
                    <a:pt x="0" y="4"/>
                  </a:cubicBezTo>
                  <a:cubicBezTo>
                    <a:pt x="1" y="5"/>
                    <a:pt x="2" y="6"/>
                    <a:pt x="3" y="6"/>
                  </a:cubicBezTo>
                  <a:cubicBezTo>
                    <a:pt x="3" y="6"/>
                    <a:pt x="4" y="6"/>
                    <a:pt x="4" y="6"/>
                  </a:cubicBezTo>
                  <a:cubicBezTo>
                    <a:pt x="5" y="5"/>
                    <a:pt x="6" y="3"/>
                    <a:pt x="6" y="2"/>
                  </a:cubicBezTo>
                  <a:cubicBezTo>
                    <a:pt x="5" y="0"/>
                    <a:pt x="4"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25" name="Freeform 181"/>
            <p:cNvSpPr>
              <a:spLocks noChangeArrowheads="1"/>
            </p:cNvSpPr>
            <p:nvPr/>
          </p:nvSpPr>
          <p:spPr bwMode="auto">
            <a:xfrm>
              <a:off x="3632200" y="3194050"/>
              <a:ext cx="3175" cy="6350"/>
            </a:xfrm>
            <a:custGeom>
              <a:avLst/>
              <a:gdLst>
                <a:gd name="T0" fmla="*/ 0 w 2"/>
                <a:gd name="T1" fmla="*/ 0 h 4"/>
                <a:gd name="T2" fmla="*/ 0 w 2"/>
                <a:gd name="T3" fmla="*/ 0 h 4"/>
                <a:gd name="T4" fmla="*/ 0 w 2"/>
                <a:gd name="T5" fmla="*/ 0 h 4"/>
                <a:gd name="T6" fmla="*/ 5040313 w 2"/>
                <a:gd name="T7" fmla="*/ 10080625 h 4"/>
                <a:gd name="T8" fmla="*/ 5040313 w 2"/>
                <a:gd name="T9" fmla="*/ 10080625 h 4"/>
                <a:gd name="T10" fmla="*/ 5040313 w 2"/>
                <a:gd name="T11" fmla="*/ 10080625 h 4"/>
                <a:gd name="T12" fmla="*/ 0 w 2"/>
                <a:gd name="T13" fmla="*/ 0 h 4"/>
                <a:gd name="T14" fmla="*/ 0 w 2"/>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0" y="0"/>
                  </a:moveTo>
                  <a:lnTo>
                    <a:pt x="0" y="0"/>
                  </a:lnTo>
                  <a:lnTo>
                    <a:pt x="2" y="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26" name="Freeform 182"/>
            <p:cNvSpPr>
              <a:spLocks noChangeArrowheads="1"/>
            </p:cNvSpPr>
            <p:nvPr/>
          </p:nvSpPr>
          <p:spPr bwMode="auto">
            <a:xfrm>
              <a:off x="3632200" y="3194050"/>
              <a:ext cx="3175" cy="6350"/>
            </a:xfrm>
            <a:custGeom>
              <a:avLst/>
              <a:gdLst>
                <a:gd name="T0" fmla="*/ 0 w 2"/>
                <a:gd name="T1" fmla="*/ 0 h 4"/>
                <a:gd name="T2" fmla="*/ 0 w 2"/>
                <a:gd name="T3" fmla="*/ 0 h 4"/>
                <a:gd name="T4" fmla="*/ 0 w 2"/>
                <a:gd name="T5" fmla="*/ 0 h 4"/>
                <a:gd name="T6" fmla="*/ 5040313 w 2"/>
                <a:gd name="T7" fmla="*/ 10080625 h 4"/>
                <a:gd name="T8" fmla="*/ 5040313 w 2"/>
                <a:gd name="T9" fmla="*/ 10080625 h 4"/>
                <a:gd name="T10" fmla="*/ 5040313 w 2"/>
                <a:gd name="T11" fmla="*/ 10080625 h 4"/>
                <a:gd name="T12" fmla="*/ 0 w 2"/>
                <a:gd name="T13" fmla="*/ 0 h 4"/>
                <a:gd name="T14" fmla="*/ 0 w 2"/>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0" y="0"/>
                  </a:moveTo>
                  <a:lnTo>
                    <a:pt x="0" y="0"/>
                  </a:lnTo>
                  <a:lnTo>
                    <a:pt x="2"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27" name="Freeform 183"/>
            <p:cNvSpPr>
              <a:spLocks noEditPoints="1" noChangeArrowheads="1"/>
            </p:cNvSpPr>
            <p:nvPr/>
          </p:nvSpPr>
          <p:spPr bwMode="auto">
            <a:xfrm>
              <a:off x="3624263" y="3181350"/>
              <a:ext cx="11113" cy="12700"/>
            </a:xfrm>
            <a:custGeom>
              <a:avLst/>
              <a:gdLst>
                <a:gd name="T0" fmla="*/ 27445406 w 3"/>
                <a:gd name="T1" fmla="*/ 35843633 h 3"/>
                <a:gd name="T2" fmla="*/ 13720851 w 3"/>
                <a:gd name="T3" fmla="*/ 35843633 h 3"/>
                <a:gd name="T4" fmla="*/ 13720851 w 3"/>
                <a:gd name="T5" fmla="*/ 0 h 3"/>
                <a:gd name="T6" fmla="*/ 27445406 w 3"/>
                <a:gd name="T7" fmla="*/ 0 h 3"/>
                <a:gd name="T8" fmla="*/ 27445406 w 3"/>
                <a:gd name="T9" fmla="*/ 17919700 h 3"/>
                <a:gd name="T10" fmla="*/ 27445406 w 3"/>
                <a:gd name="T11" fmla="*/ 35843633 h 3"/>
                <a:gd name="T12" fmla="*/ 27445406 w 3"/>
                <a:gd name="T13" fmla="*/ 35843633 h 3"/>
                <a:gd name="T14" fmla="*/ 27445406 w 3"/>
                <a:gd name="T15" fmla="*/ 0 h 3"/>
                <a:gd name="T16" fmla="*/ 13720851 w 3"/>
                <a:gd name="T17" fmla="*/ 0 h 3"/>
                <a:gd name="T18" fmla="*/ 0 w 3"/>
                <a:gd name="T19" fmla="*/ 35843633 h 3"/>
                <a:gd name="T20" fmla="*/ 13720851 w 3"/>
                <a:gd name="T21" fmla="*/ 53763333 h 3"/>
                <a:gd name="T22" fmla="*/ 27445406 w 3"/>
                <a:gd name="T23" fmla="*/ 53763333 h 3"/>
                <a:gd name="T24" fmla="*/ 41166256 w 3"/>
                <a:gd name="T25" fmla="*/ 17919700 h 3"/>
                <a:gd name="T26" fmla="*/ 27445406 w 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3"/>
                <a:gd name="T44" fmla="*/ 3 w 3"/>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3">
                  <a:moveTo>
                    <a:pt x="2" y="2"/>
                  </a:moveTo>
                  <a:cubicBezTo>
                    <a:pt x="1" y="2"/>
                    <a:pt x="1" y="2"/>
                    <a:pt x="1" y="2"/>
                  </a:cubicBezTo>
                  <a:cubicBezTo>
                    <a:pt x="1" y="1"/>
                    <a:pt x="1" y="1"/>
                    <a:pt x="1" y="0"/>
                  </a:cubicBezTo>
                  <a:cubicBezTo>
                    <a:pt x="1" y="0"/>
                    <a:pt x="2" y="0"/>
                    <a:pt x="2" y="0"/>
                  </a:cubicBezTo>
                  <a:cubicBezTo>
                    <a:pt x="2" y="0"/>
                    <a:pt x="2" y="1"/>
                    <a:pt x="2" y="1"/>
                  </a:cubicBezTo>
                  <a:cubicBezTo>
                    <a:pt x="3" y="1"/>
                    <a:pt x="2" y="2"/>
                    <a:pt x="2" y="2"/>
                  </a:cubicBezTo>
                  <a:cubicBezTo>
                    <a:pt x="2" y="2"/>
                    <a:pt x="2" y="2"/>
                    <a:pt x="2" y="2"/>
                  </a:cubicBezTo>
                  <a:moveTo>
                    <a:pt x="2" y="0"/>
                  </a:moveTo>
                  <a:cubicBezTo>
                    <a:pt x="2" y="0"/>
                    <a:pt x="1" y="0"/>
                    <a:pt x="1" y="0"/>
                  </a:cubicBezTo>
                  <a:cubicBezTo>
                    <a:pt x="0" y="0"/>
                    <a:pt x="0" y="1"/>
                    <a:pt x="0" y="2"/>
                  </a:cubicBezTo>
                  <a:cubicBezTo>
                    <a:pt x="0" y="3"/>
                    <a:pt x="1" y="3"/>
                    <a:pt x="1" y="3"/>
                  </a:cubicBezTo>
                  <a:cubicBezTo>
                    <a:pt x="2" y="3"/>
                    <a:pt x="2" y="3"/>
                    <a:pt x="2" y="3"/>
                  </a:cubicBezTo>
                  <a:cubicBezTo>
                    <a:pt x="3" y="2"/>
                    <a:pt x="3" y="2"/>
                    <a:pt x="3" y="1"/>
                  </a:cubicBezTo>
                  <a:cubicBezTo>
                    <a:pt x="3"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28" name="Freeform 184"/>
            <p:cNvSpPr>
              <a:spLocks noChangeArrowheads="1"/>
            </p:cNvSpPr>
            <p:nvPr/>
          </p:nvSpPr>
          <p:spPr bwMode="auto">
            <a:xfrm>
              <a:off x="3659188" y="3268663"/>
              <a:ext cx="3175" cy="11113"/>
            </a:xfrm>
            <a:custGeom>
              <a:avLst/>
              <a:gdLst>
                <a:gd name="T0" fmla="*/ 0 w 2"/>
                <a:gd name="T1" fmla="*/ 0 h 7"/>
                <a:gd name="T2" fmla="*/ 0 w 2"/>
                <a:gd name="T3" fmla="*/ 0 h 7"/>
                <a:gd name="T4" fmla="*/ 5040313 w 2"/>
                <a:gd name="T5" fmla="*/ 17642681 h 7"/>
                <a:gd name="T6" fmla="*/ 5040313 w 2"/>
                <a:gd name="T7" fmla="*/ 17642681 h 7"/>
                <a:gd name="T8" fmla="*/ 5040313 w 2"/>
                <a:gd name="T9" fmla="*/ 17642681 h 7"/>
                <a:gd name="T10" fmla="*/ 5040313 w 2"/>
                <a:gd name="T11" fmla="*/ 12602142 h 7"/>
                <a:gd name="T12" fmla="*/ 0 w 2"/>
                <a:gd name="T13" fmla="*/ 0 h 7"/>
                <a:gd name="T14" fmla="*/ 0 w 2"/>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7"/>
                <a:gd name="T26" fmla="*/ 2 w 2"/>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7">
                  <a:moveTo>
                    <a:pt x="0" y="0"/>
                  </a:moveTo>
                  <a:lnTo>
                    <a:pt x="0" y="0"/>
                  </a:lnTo>
                  <a:lnTo>
                    <a:pt x="2" y="7"/>
                  </a:lnTo>
                  <a:lnTo>
                    <a:pt x="2"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29" name="Freeform 185"/>
            <p:cNvSpPr>
              <a:spLocks noChangeArrowheads="1"/>
            </p:cNvSpPr>
            <p:nvPr/>
          </p:nvSpPr>
          <p:spPr bwMode="auto">
            <a:xfrm>
              <a:off x="3659188" y="3268663"/>
              <a:ext cx="3175" cy="11113"/>
            </a:xfrm>
            <a:custGeom>
              <a:avLst/>
              <a:gdLst>
                <a:gd name="T0" fmla="*/ 0 w 2"/>
                <a:gd name="T1" fmla="*/ 0 h 7"/>
                <a:gd name="T2" fmla="*/ 0 w 2"/>
                <a:gd name="T3" fmla="*/ 0 h 7"/>
                <a:gd name="T4" fmla="*/ 5040313 w 2"/>
                <a:gd name="T5" fmla="*/ 17642681 h 7"/>
                <a:gd name="T6" fmla="*/ 5040313 w 2"/>
                <a:gd name="T7" fmla="*/ 17642681 h 7"/>
                <a:gd name="T8" fmla="*/ 5040313 w 2"/>
                <a:gd name="T9" fmla="*/ 17642681 h 7"/>
                <a:gd name="T10" fmla="*/ 5040313 w 2"/>
                <a:gd name="T11" fmla="*/ 12602142 h 7"/>
                <a:gd name="T12" fmla="*/ 0 w 2"/>
                <a:gd name="T13" fmla="*/ 0 h 7"/>
                <a:gd name="T14" fmla="*/ 0 w 2"/>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7"/>
                <a:gd name="T26" fmla="*/ 2 w 2"/>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7">
                  <a:moveTo>
                    <a:pt x="0" y="0"/>
                  </a:moveTo>
                  <a:lnTo>
                    <a:pt x="0" y="0"/>
                  </a:lnTo>
                  <a:lnTo>
                    <a:pt x="2" y="7"/>
                  </a:lnTo>
                  <a:lnTo>
                    <a:pt x="2"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30" name="Freeform 186"/>
            <p:cNvSpPr>
              <a:spLocks noEditPoints="1" noChangeArrowheads="1"/>
            </p:cNvSpPr>
            <p:nvPr/>
          </p:nvSpPr>
          <p:spPr bwMode="auto">
            <a:xfrm>
              <a:off x="3659188" y="3279775"/>
              <a:ext cx="11113" cy="11113"/>
            </a:xfrm>
            <a:custGeom>
              <a:avLst/>
              <a:gdLst>
                <a:gd name="T0" fmla="*/ 13720851 w 3"/>
                <a:gd name="T1" fmla="*/ 41166256 h 3"/>
                <a:gd name="T2" fmla="*/ 0 w 3"/>
                <a:gd name="T3" fmla="*/ 27445406 h 3"/>
                <a:gd name="T4" fmla="*/ 13720851 w 3"/>
                <a:gd name="T5" fmla="*/ 0 h 3"/>
                <a:gd name="T6" fmla="*/ 27445406 w 3"/>
                <a:gd name="T7" fmla="*/ 0 h 3"/>
                <a:gd name="T8" fmla="*/ 41166256 w 3"/>
                <a:gd name="T9" fmla="*/ 13720851 h 3"/>
                <a:gd name="T10" fmla="*/ 27445406 w 3"/>
                <a:gd name="T11" fmla="*/ 41166256 h 3"/>
                <a:gd name="T12" fmla="*/ 13720851 w 3"/>
                <a:gd name="T13" fmla="*/ 41166256 h 3"/>
                <a:gd name="T14" fmla="*/ 27445406 w 3"/>
                <a:gd name="T15" fmla="*/ 0 h 3"/>
                <a:gd name="T16" fmla="*/ 13720851 w 3"/>
                <a:gd name="T17" fmla="*/ 0 h 3"/>
                <a:gd name="T18" fmla="*/ 0 w 3"/>
                <a:gd name="T19" fmla="*/ 27445406 h 3"/>
                <a:gd name="T20" fmla="*/ 13720851 w 3"/>
                <a:gd name="T21" fmla="*/ 41166256 h 3"/>
                <a:gd name="T22" fmla="*/ 27445406 w 3"/>
                <a:gd name="T23" fmla="*/ 41166256 h 3"/>
                <a:gd name="T24" fmla="*/ 41166256 w 3"/>
                <a:gd name="T25" fmla="*/ 13720851 h 3"/>
                <a:gd name="T26" fmla="*/ 27445406 w 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3"/>
                <a:gd name="T44" fmla="*/ 3 w 3"/>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3">
                  <a:moveTo>
                    <a:pt x="1" y="3"/>
                  </a:moveTo>
                  <a:cubicBezTo>
                    <a:pt x="1" y="3"/>
                    <a:pt x="1" y="3"/>
                    <a:pt x="0" y="2"/>
                  </a:cubicBezTo>
                  <a:cubicBezTo>
                    <a:pt x="0" y="1"/>
                    <a:pt x="1" y="1"/>
                    <a:pt x="1" y="0"/>
                  </a:cubicBezTo>
                  <a:cubicBezTo>
                    <a:pt x="1" y="0"/>
                    <a:pt x="1" y="0"/>
                    <a:pt x="2" y="0"/>
                  </a:cubicBezTo>
                  <a:cubicBezTo>
                    <a:pt x="2" y="0"/>
                    <a:pt x="2" y="1"/>
                    <a:pt x="3" y="1"/>
                  </a:cubicBezTo>
                  <a:cubicBezTo>
                    <a:pt x="3" y="2"/>
                    <a:pt x="2" y="2"/>
                    <a:pt x="2" y="3"/>
                  </a:cubicBezTo>
                  <a:cubicBezTo>
                    <a:pt x="2" y="3"/>
                    <a:pt x="2" y="3"/>
                    <a:pt x="1" y="3"/>
                  </a:cubicBezTo>
                  <a:moveTo>
                    <a:pt x="2" y="0"/>
                  </a:moveTo>
                  <a:cubicBezTo>
                    <a:pt x="1" y="0"/>
                    <a:pt x="1" y="0"/>
                    <a:pt x="1" y="0"/>
                  </a:cubicBezTo>
                  <a:cubicBezTo>
                    <a:pt x="0" y="0"/>
                    <a:pt x="0" y="1"/>
                    <a:pt x="0" y="2"/>
                  </a:cubicBezTo>
                  <a:cubicBezTo>
                    <a:pt x="0" y="3"/>
                    <a:pt x="1" y="3"/>
                    <a:pt x="1" y="3"/>
                  </a:cubicBezTo>
                  <a:cubicBezTo>
                    <a:pt x="2" y="3"/>
                    <a:pt x="2" y="3"/>
                    <a:pt x="2" y="3"/>
                  </a:cubicBezTo>
                  <a:cubicBezTo>
                    <a:pt x="3" y="3"/>
                    <a:pt x="3" y="2"/>
                    <a:pt x="3" y="1"/>
                  </a:cubicBezTo>
                  <a:cubicBezTo>
                    <a:pt x="3"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31" name="Freeform 187"/>
            <p:cNvSpPr>
              <a:spLocks noEditPoints="1" noChangeArrowheads="1"/>
            </p:cNvSpPr>
            <p:nvPr/>
          </p:nvSpPr>
          <p:spPr bwMode="auto">
            <a:xfrm>
              <a:off x="3617913" y="3200400"/>
              <a:ext cx="63500" cy="65088"/>
            </a:xfrm>
            <a:custGeom>
              <a:avLst/>
              <a:gdLst>
                <a:gd name="T0" fmla="*/ 111618059 w 17"/>
                <a:gd name="T1" fmla="*/ 219886408 h 17"/>
                <a:gd name="T2" fmla="*/ 83715412 w 17"/>
                <a:gd name="T3" fmla="*/ 205226293 h 17"/>
                <a:gd name="T4" fmla="*/ 55809029 w 17"/>
                <a:gd name="T5" fmla="*/ 87953032 h 17"/>
                <a:gd name="T6" fmla="*/ 125573118 w 17"/>
                <a:gd name="T7" fmla="*/ 43976516 h 17"/>
                <a:gd name="T8" fmla="*/ 153475765 w 17"/>
                <a:gd name="T9" fmla="*/ 43976516 h 17"/>
                <a:gd name="T10" fmla="*/ 181382147 w 17"/>
                <a:gd name="T11" fmla="*/ 161249777 h 17"/>
                <a:gd name="T12" fmla="*/ 111618059 w 17"/>
                <a:gd name="T13" fmla="*/ 219886408 h 17"/>
                <a:gd name="T14" fmla="*/ 125573118 w 17"/>
                <a:gd name="T15" fmla="*/ 0 h 17"/>
                <a:gd name="T16" fmla="*/ 27906382 w 17"/>
                <a:gd name="T17" fmla="*/ 87953032 h 17"/>
                <a:gd name="T18" fmla="*/ 69760353 w 17"/>
                <a:gd name="T19" fmla="*/ 249202808 h 17"/>
                <a:gd name="T20" fmla="*/ 111618059 w 17"/>
                <a:gd name="T21" fmla="*/ 249202808 h 17"/>
                <a:gd name="T22" fmla="*/ 209284794 w 17"/>
                <a:gd name="T23" fmla="*/ 175906063 h 17"/>
                <a:gd name="T24" fmla="*/ 167430824 w 17"/>
                <a:gd name="T25" fmla="*/ 14660115 h 17"/>
                <a:gd name="T26" fmla="*/ 125573118 w 17"/>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
                <a:gd name="T43" fmla="*/ 0 h 17"/>
                <a:gd name="T44" fmla="*/ 17 w 17"/>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 h="17">
                  <a:moveTo>
                    <a:pt x="8" y="15"/>
                  </a:moveTo>
                  <a:cubicBezTo>
                    <a:pt x="7" y="15"/>
                    <a:pt x="7" y="15"/>
                    <a:pt x="6" y="14"/>
                  </a:cubicBezTo>
                  <a:cubicBezTo>
                    <a:pt x="3" y="13"/>
                    <a:pt x="2" y="10"/>
                    <a:pt x="4" y="6"/>
                  </a:cubicBezTo>
                  <a:cubicBezTo>
                    <a:pt x="5" y="4"/>
                    <a:pt x="7" y="3"/>
                    <a:pt x="9" y="3"/>
                  </a:cubicBezTo>
                  <a:cubicBezTo>
                    <a:pt x="10" y="3"/>
                    <a:pt x="10" y="3"/>
                    <a:pt x="11" y="3"/>
                  </a:cubicBezTo>
                  <a:cubicBezTo>
                    <a:pt x="14" y="4"/>
                    <a:pt x="15" y="8"/>
                    <a:pt x="13" y="11"/>
                  </a:cubicBezTo>
                  <a:cubicBezTo>
                    <a:pt x="12" y="13"/>
                    <a:pt x="10" y="15"/>
                    <a:pt x="8" y="15"/>
                  </a:cubicBezTo>
                  <a:moveTo>
                    <a:pt x="9" y="0"/>
                  </a:moveTo>
                  <a:cubicBezTo>
                    <a:pt x="6" y="0"/>
                    <a:pt x="3" y="2"/>
                    <a:pt x="2" y="6"/>
                  </a:cubicBezTo>
                  <a:cubicBezTo>
                    <a:pt x="0" y="10"/>
                    <a:pt x="1" y="15"/>
                    <a:pt x="5" y="17"/>
                  </a:cubicBezTo>
                  <a:cubicBezTo>
                    <a:pt x="6" y="17"/>
                    <a:pt x="7" y="17"/>
                    <a:pt x="8" y="17"/>
                  </a:cubicBezTo>
                  <a:cubicBezTo>
                    <a:pt x="11" y="17"/>
                    <a:pt x="14" y="15"/>
                    <a:pt x="15" y="12"/>
                  </a:cubicBezTo>
                  <a:cubicBezTo>
                    <a:pt x="17" y="7"/>
                    <a:pt x="16" y="2"/>
                    <a:pt x="12" y="1"/>
                  </a:cubicBezTo>
                  <a:cubicBezTo>
                    <a:pt x="11" y="0"/>
                    <a:pt x="10"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32" name="Freeform 188"/>
            <p:cNvSpPr>
              <a:spLocks noChangeArrowheads="1"/>
            </p:cNvSpPr>
            <p:nvPr/>
          </p:nvSpPr>
          <p:spPr bwMode="auto">
            <a:xfrm>
              <a:off x="3676650" y="3246438"/>
              <a:ext cx="15875" cy="6350"/>
            </a:xfrm>
            <a:custGeom>
              <a:avLst/>
              <a:gdLst>
                <a:gd name="T0" fmla="*/ 0 w 10"/>
                <a:gd name="T1" fmla="*/ 0 h 4"/>
                <a:gd name="T2" fmla="*/ 0 w 10"/>
                <a:gd name="T3" fmla="*/ 0 h 4"/>
                <a:gd name="T4" fmla="*/ 0 w 10"/>
                <a:gd name="T5" fmla="*/ 0 h 4"/>
                <a:gd name="T6" fmla="*/ 25201563 w 10"/>
                <a:gd name="T7" fmla="*/ 10080625 h 4"/>
                <a:gd name="T8" fmla="*/ 25201563 w 10"/>
                <a:gd name="T9" fmla="*/ 10080625 h 4"/>
                <a:gd name="T10" fmla="*/ 25201563 w 10"/>
                <a:gd name="T11" fmla="*/ 10080625 h 4"/>
                <a:gd name="T12" fmla="*/ 25201563 w 10"/>
                <a:gd name="T13" fmla="*/ 5040313 h 4"/>
                <a:gd name="T14" fmla="*/ 0 w 10"/>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4"/>
                <a:gd name="T26" fmla="*/ 10 w 10"/>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4">
                  <a:moveTo>
                    <a:pt x="0" y="0"/>
                  </a:moveTo>
                  <a:lnTo>
                    <a:pt x="0" y="0"/>
                  </a:lnTo>
                  <a:lnTo>
                    <a:pt x="10" y="4"/>
                  </a:lnTo>
                  <a:lnTo>
                    <a:pt x="10"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33" name="Freeform 189"/>
            <p:cNvSpPr>
              <a:spLocks noChangeArrowheads="1"/>
            </p:cNvSpPr>
            <p:nvPr/>
          </p:nvSpPr>
          <p:spPr bwMode="auto">
            <a:xfrm>
              <a:off x="3676650" y="3246438"/>
              <a:ext cx="15875" cy="6350"/>
            </a:xfrm>
            <a:custGeom>
              <a:avLst/>
              <a:gdLst>
                <a:gd name="T0" fmla="*/ 0 w 10"/>
                <a:gd name="T1" fmla="*/ 0 h 4"/>
                <a:gd name="T2" fmla="*/ 0 w 10"/>
                <a:gd name="T3" fmla="*/ 0 h 4"/>
                <a:gd name="T4" fmla="*/ 0 w 10"/>
                <a:gd name="T5" fmla="*/ 0 h 4"/>
                <a:gd name="T6" fmla="*/ 25201563 w 10"/>
                <a:gd name="T7" fmla="*/ 10080625 h 4"/>
                <a:gd name="T8" fmla="*/ 25201563 w 10"/>
                <a:gd name="T9" fmla="*/ 10080625 h 4"/>
                <a:gd name="T10" fmla="*/ 25201563 w 10"/>
                <a:gd name="T11" fmla="*/ 10080625 h 4"/>
                <a:gd name="T12" fmla="*/ 25201563 w 10"/>
                <a:gd name="T13" fmla="*/ 5040313 h 4"/>
                <a:gd name="T14" fmla="*/ 0 w 10"/>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4"/>
                <a:gd name="T26" fmla="*/ 10 w 10"/>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4">
                  <a:moveTo>
                    <a:pt x="0" y="0"/>
                  </a:moveTo>
                  <a:lnTo>
                    <a:pt x="0" y="0"/>
                  </a:lnTo>
                  <a:lnTo>
                    <a:pt x="10" y="4"/>
                  </a:lnTo>
                  <a:lnTo>
                    <a:pt x="1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34" name="Freeform 190"/>
            <p:cNvSpPr>
              <a:spLocks noEditPoints="1" noChangeArrowheads="1"/>
            </p:cNvSpPr>
            <p:nvPr/>
          </p:nvSpPr>
          <p:spPr bwMode="auto">
            <a:xfrm>
              <a:off x="3689350" y="3235325"/>
              <a:ext cx="58738" cy="55563"/>
            </a:xfrm>
            <a:custGeom>
              <a:avLst/>
              <a:gdLst>
                <a:gd name="T0" fmla="*/ 94340570 w 16"/>
                <a:gd name="T1" fmla="*/ 178375751 h 15"/>
                <a:gd name="T2" fmla="*/ 80863870 w 16"/>
                <a:gd name="T3" fmla="*/ 178375751 h 15"/>
                <a:gd name="T4" fmla="*/ 53910471 w 16"/>
                <a:gd name="T5" fmla="*/ 82325845 h 15"/>
                <a:gd name="T6" fmla="*/ 107817270 w 16"/>
                <a:gd name="T7" fmla="*/ 41164775 h 15"/>
                <a:gd name="T8" fmla="*/ 134770670 w 16"/>
                <a:gd name="T9" fmla="*/ 41164775 h 15"/>
                <a:gd name="T10" fmla="*/ 161727741 w 16"/>
                <a:gd name="T11" fmla="*/ 137210976 h 15"/>
                <a:gd name="T12" fmla="*/ 94340570 w 16"/>
                <a:gd name="T13" fmla="*/ 178375751 h 15"/>
                <a:gd name="T14" fmla="*/ 121293970 w 16"/>
                <a:gd name="T15" fmla="*/ 0 h 15"/>
                <a:gd name="T16" fmla="*/ 26953400 w 16"/>
                <a:gd name="T17" fmla="*/ 68605488 h 15"/>
                <a:gd name="T18" fmla="*/ 67387171 w 16"/>
                <a:gd name="T19" fmla="*/ 205816465 h 15"/>
                <a:gd name="T20" fmla="*/ 94340570 w 16"/>
                <a:gd name="T21" fmla="*/ 205816465 h 15"/>
                <a:gd name="T22" fmla="*/ 188681141 w 16"/>
                <a:gd name="T23" fmla="*/ 150931333 h 15"/>
                <a:gd name="T24" fmla="*/ 148247370 w 16"/>
                <a:gd name="T25" fmla="*/ 13720357 h 15"/>
                <a:gd name="T26" fmla="*/ 121293970 w 16"/>
                <a:gd name="T27" fmla="*/ 0 h 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
                <a:gd name="T43" fmla="*/ 0 h 15"/>
                <a:gd name="T44" fmla="*/ 16 w 16"/>
                <a:gd name="T45" fmla="*/ 15 h 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 h="15">
                  <a:moveTo>
                    <a:pt x="7" y="13"/>
                  </a:moveTo>
                  <a:cubicBezTo>
                    <a:pt x="7" y="13"/>
                    <a:pt x="6" y="13"/>
                    <a:pt x="6" y="13"/>
                  </a:cubicBezTo>
                  <a:cubicBezTo>
                    <a:pt x="3" y="12"/>
                    <a:pt x="2" y="9"/>
                    <a:pt x="4" y="6"/>
                  </a:cubicBezTo>
                  <a:cubicBezTo>
                    <a:pt x="5" y="4"/>
                    <a:pt x="6" y="3"/>
                    <a:pt x="8" y="3"/>
                  </a:cubicBezTo>
                  <a:cubicBezTo>
                    <a:pt x="9" y="3"/>
                    <a:pt x="9" y="3"/>
                    <a:pt x="10" y="3"/>
                  </a:cubicBezTo>
                  <a:cubicBezTo>
                    <a:pt x="12" y="4"/>
                    <a:pt x="13" y="7"/>
                    <a:pt x="12" y="10"/>
                  </a:cubicBezTo>
                  <a:cubicBezTo>
                    <a:pt x="11" y="12"/>
                    <a:pt x="9" y="13"/>
                    <a:pt x="7" y="13"/>
                  </a:cubicBezTo>
                  <a:moveTo>
                    <a:pt x="9" y="0"/>
                  </a:moveTo>
                  <a:cubicBezTo>
                    <a:pt x="6" y="0"/>
                    <a:pt x="3" y="2"/>
                    <a:pt x="2" y="5"/>
                  </a:cubicBezTo>
                  <a:cubicBezTo>
                    <a:pt x="0" y="9"/>
                    <a:pt x="2" y="13"/>
                    <a:pt x="5" y="15"/>
                  </a:cubicBezTo>
                  <a:cubicBezTo>
                    <a:pt x="6" y="15"/>
                    <a:pt x="6" y="15"/>
                    <a:pt x="7" y="15"/>
                  </a:cubicBezTo>
                  <a:cubicBezTo>
                    <a:pt x="10" y="15"/>
                    <a:pt x="13" y="14"/>
                    <a:pt x="14" y="11"/>
                  </a:cubicBezTo>
                  <a:cubicBezTo>
                    <a:pt x="16" y="7"/>
                    <a:pt x="14" y="2"/>
                    <a:pt x="11" y="1"/>
                  </a:cubicBezTo>
                  <a:cubicBezTo>
                    <a:pt x="10" y="0"/>
                    <a:pt x="9"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35" name="Freeform 191"/>
            <p:cNvSpPr>
              <a:spLocks noChangeArrowheads="1"/>
            </p:cNvSpPr>
            <p:nvPr/>
          </p:nvSpPr>
          <p:spPr bwMode="auto">
            <a:xfrm>
              <a:off x="3654425" y="3336925"/>
              <a:ext cx="11113" cy="30163"/>
            </a:xfrm>
            <a:custGeom>
              <a:avLst/>
              <a:gdLst>
                <a:gd name="T0" fmla="*/ 41166256 w 3"/>
                <a:gd name="T1" fmla="*/ 0 h 8"/>
                <a:gd name="T2" fmla="*/ 27445406 w 3"/>
                <a:gd name="T3" fmla="*/ 0 h 8"/>
                <a:gd name="T4" fmla="*/ 0 w 3"/>
                <a:gd name="T5" fmla="*/ 28432398 h 8"/>
                <a:gd name="T6" fmla="*/ 0 w 3"/>
                <a:gd name="T7" fmla="*/ 42646712 h 8"/>
                <a:gd name="T8" fmla="*/ 0 w 3"/>
                <a:gd name="T9" fmla="*/ 42646712 h 8"/>
                <a:gd name="T10" fmla="*/ 13720851 w 3"/>
                <a:gd name="T11" fmla="*/ 42646712 h 8"/>
                <a:gd name="T12" fmla="*/ 13720851 w 3"/>
                <a:gd name="T13" fmla="*/ 42646712 h 8"/>
                <a:gd name="T14" fmla="*/ 13720851 w 3"/>
                <a:gd name="T15" fmla="*/ 42646712 h 8"/>
                <a:gd name="T16" fmla="*/ 13720851 w 3"/>
                <a:gd name="T17" fmla="*/ 56864796 h 8"/>
                <a:gd name="T18" fmla="*/ 13720851 w 3"/>
                <a:gd name="T19" fmla="*/ 113725821 h 8"/>
                <a:gd name="T20" fmla="*/ 41166256 w 3"/>
                <a:gd name="T21" fmla="*/ 99511507 h 8"/>
                <a:gd name="T22" fmla="*/ 41166256 w 3"/>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
                <a:gd name="T37" fmla="*/ 0 h 8"/>
                <a:gd name="T38" fmla="*/ 3 w 3"/>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 h="8">
                  <a:moveTo>
                    <a:pt x="3" y="0"/>
                  </a:moveTo>
                  <a:cubicBezTo>
                    <a:pt x="2" y="0"/>
                    <a:pt x="2" y="0"/>
                    <a:pt x="2" y="0"/>
                  </a:cubicBezTo>
                  <a:cubicBezTo>
                    <a:pt x="1" y="1"/>
                    <a:pt x="1" y="1"/>
                    <a:pt x="0" y="2"/>
                  </a:cubicBezTo>
                  <a:cubicBezTo>
                    <a:pt x="0" y="3"/>
                    <a:pt x="0" y="3"/>
                    <a:pt x="0" y="3"/>
                  </a:cubicBezTo>
                  <a:cubicBezTo>
                    <a:pt x="0" y="3"/>
                    <a:pt x="0" y="3"/>
                    <a:pt x="0" y="3"/>
                  </a:cubicBezTo>
                  <a:cubicBezTo>
                    <a:pt x="0" y="3"/>
                    <a:pt x="0" y="3"/>
                    <a:pt x="1" y="3"/>
                  </a:cubicBezTo>
                  <a:cubicBezTo>
                    <a:pt x="1" y="3"/>
                    <a:pt x="1" y="3"/>
                    <a:pt x="1" y="3"/>
                  </a:cubicBezTo>
                  <a:cubicBezTo>
                    <a:pt x="1" y="3"/>
                    <a:pt x="1" y="3"/>
                    <a:pt x="1" y="3"/>
                  </a:cubicBezTo>
                  <a:cubicBezTo>
                    <a:pt x="1" y="3"/>
                    <a:pt x="1" y="3"/>
                    <a:pt x="1" y="4"/>
                  </a:cubicBezTo>
                  <a:cubicBezTo>
                    <a:pt x="1" y="8"/>
                    <a:pt x="1" y="8"/>
                    <a:pt x="1" y="8"/>
                  </a:cubicBezTo>
                  <a:cubicBezTo>
                    <a:pt x="3" y="7"/>
                    <a:pt x="3" y="7"/>
                    <a:pt x="3" y="7"/>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36" name="Freeform 192"/>
            <p:cNvSpPr>
              <a:spLocks noChangeArrowheads="1"/>
            </p:cNvSpPr>
            <p:nvPr/>
          </p:nvSpPr>
          <p:spPr bwMode="auto">
            <a:xfrm>
              <a:off x="3654425" y="3389313"/>
              <a:ext cx="15875" cy="30163"/>
            </a:xfrm>
            <a:custGeom>
              <a:avLst/>
              <a:gdLst>
                <a:gd name="T0" fmla="*/ 31503938 w 4"/>
                <a:gd name="T1" fmla="*/ 0 h 8"/>
                <a:gd name="T2" fmla="*/ 31503938 w 4"/>
                <a:gd name="T3" fmla="*/ 0 h 8"/>
                <a:gd name="T4" fmla="*/ 15751969 w 4"/>
                <a:gd name="T5" fmla="*/ 14214314 h 8"/>
                <a:gd name="T6" fmla="*/ 0 w 4"/>
                <a:gd name="T7" fmla="*/ 14214314 h 8"/>
                <a:gd name="T8" fmla="*/ 0 w 4"/>
                <a:gd name="T9" fmla="*/ 28432398 h 8"/>
                <a:gd name="T10" fmla="*/ 0 w 4"/>
                <a:gd name="T11" fmla="*/ 42646712 h 8"/>
                <a:gd name="T12" fmla="*/ 0 w 4"/>
                <a:gd name="T13" fmla="*/ 42646712 h 8"/>
                <a:gd name="T14" fmla="*/ 31503938 w 4"/>
                <a:gd name="T15" fmla="*/ 42646712 h 8"/>
                <a:gd name="T16" fmla="*/ 31503938 w 4"/>
                <a:gd name="T17" fmla="*/ 28432398 h 8"/>
                <a:gd name="T18" fmla="*/ 31503938 w 4"/>
                <a:gd name="T19" fmla="*/ 28432398 h 8"/>
                <a:gd name="T20" fmla="*/ 31503938 w 4"/>
                <a:gd name="T21" fmla="*/ 28432398 h 8"/>
                <a:gd name="T22" fmla="*/ 31503938 w 4"/>
                <a:gd name="T23" fmla="*/ 28432398 h 8"/>
                <a:gd name="T24" fmla="*/ 31503938 w 4"/>
                <a:gd name="T25" fmla="*/ 28432398 h 8"/>
                <a:gd name="T26" fmla="*/ 31503938 w 4"/>
                <a:gd name="T27" fmla="*/ 42646712 h 8"/>
                <a:gd name="T28" fmla="*/ 0 w 4"/>
                <a:gd name="T29" fmla="*/ 99511507 h 8"/>
                <a:gd name="T30" fmla="*/ 0 w 4"/>
                <a:gd name="T31" fmla="*/ 113725821 h 8"/>
                <a:gd name="T32" fmla="*/ 63003906 w 4"/>
                <a:gd name="T33" fmla="*/ 99511507 h 8"/>
                <a:gd name="T34" fmla="*/ 63003906 w 4"/>
                <a:gd name="T35" fmla="*/ 85293423 h 8"/>
                <a:gd name="T36" fmla="*/ 31503938 w 4"/>
                <a:gd name="T37" fmla="*/ 85293423 h 8"/>
                <a:gd name="T38" fmla="*/ 47251938 w 4"/>
                <a:gd name="T39" fmla="*/ 42646712 h 8"/>
                <a:gd name="T40" fmla="*/ 63003906 w 4"/>
                <a:gd name="T41" fmla="*/ 28432398 h 8"/>
                <a:gd name="T42" fmla="*/ 47251938 w 4"/>
                <a:gd name="T43" fmla="*/ 14214314 h 8"/>
                <a:gd name="T44" fmla="*/ 31503938 w 4"/>
                <a:gd name="T45" fmla="*/ 0 h 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
                <a:gd name="T70" fmla="*/ 0 h 8"/>
                <a:gd name="T71" fmla="*/ 4 w 4"/>
                <a:gd name="T72" fmla="*/ 8 h 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 h="8">
                  <a:moveTo>
                    <a:pt x="2" y="0"/>
                  </a:moveTo>
                  <a:cubicBezTo>
                    <a:pt x="2" y="0"/>
                    <a:pt x="2" y="0"/>
                    <a:pt x="2" y="0"/>
                  </a:cubicBezTo>
                  <a:cubicBezTo>
                    <a:pt x="1" y="1"/>
                    <a:pt x="1" y="1"/>
                    <a:pt x="1" y="1"/>
                  </a:cubicBezTo>
                  <a:cubicBezTo>
                    <a:pt x="0" y="1"/>
                    <a:pt x="0" y="1"/>
                    <a:pt x="0" y="1"/>
                  </a:cubicBezTo>
                  <a:cubicBezTo>
                    <a:pt x="0" y="2"/>
                    <a:pt x="0" y="2"/>
                    <a:pt x="0" y="2"/>
                  </a:cubicBezTo>
                  <a:cubicBezTo>
                    <a:pt x="0" y="2"/>
                    <a:pt x="0" y="3"/>
                    <a:pt x="0" y="3"/>
                  </a:cubicBezTo>
                  <a:cubicBezTo>
                    <a:pt x="0" y="3"/>
                    <a:pt x="0" y="3"/>
                    <a:pt x="0"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3"/>
                    <a:pt x="2" y="3"/>
                  </a:cubicBezTo>
                  <a:cubicBezTo>
                    <a:pt x="2" y="4"/>
                    <a:pt x="1" y="5"/>
                    <a:pt x="0" y="7"/>
                  </a:cubicBezTo>
                  <a:cubicBezTo>
                    <a:pt x="0" y="8"/>
                    <a:pt x="0" y="8"/>
                    <a:pt x="0" y="8"/>
                  </a:cubicBezTo>
                  <a:cubicBezTo>
                    <a:pt x="4" y="7"/>
                    <a:pt x="4" y="7"/>
                    <a:pt x="4" y="7"/>
                  </a:cubicBezTo>
                  <a:cubicBezTo>
                    <a:pt x="4" y="6"/>
                    <a:pt x="4" y="6"/>
                    <a:pt x="4" y="6"/>
                  </a:cubicBezTo>
                  <a:cubicBezTo>
                    <a:pt x="2" y="6"/>
                    <a:pt x="2" y="6"/>
                    <a:pt x="2" y="6"/>
                  </a:cubicBezTo>
                  <a:cubicBezTo>
                    <a:pt x="3" y="5"/>
                    <a:pt x="3" y="4"/>
                    <a:pt x="3" y="3"/>
                  </a:cubicBezTo>
                  <a:cubicBezTo>
                    <a:pt x="4" y="3"/>
                    <a:pt x="4" y="2"/>
                    <a:pt x="4" y="2"/>
                  </a:cubicBezTo>
                  <a:cubicBezTo>
                    <a:pt x="4" y="2"/>
                    <a:pt x="4" y="1"/>
                    <a:pt x="3" y="1"/>
                  </a:cubicBezTo>
                  <a:cubicBezTo>
                    <a:pt x="3" y="1"/>
                    <a:pt x="3"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37" name="Freeform 193"/>
            <p:cNvSpPr>
              <a:spLocks noChangeArrowheads="1"/>
            </p:cNvSpPr>
            <p:nvPr/>
          </p:nvSpPr>
          <p:spPr bwMode="auto">
            <a:xfrm>
              <a:off x="3654425" y="3444875"/>
              <a:ext cx="15875" cy="26988"/>
            </a:xfrm>
            <a:custGeom>
              <a:avLst/>
              <a:gdLst>
                <a:gd name="T0" fmla="*/ 31503938 w 4"/>
                <a:gd name="T1" fmla="*/ 0 h 7"/>
                <a:gd name="T2" fmla="*/ 31503938 w 4"/>
                <a:gd name="T3" fmla="*/ 0 h 7"/>
                <a:gd name="T4" fmla="*/ 15751969 w 4"/>
                <a:gd name="T5" fmla="*/ 0 h 7"/>
                <a:gd name="T6" fmla="*/ 0 w 4"/>
                <a:gd name="T7" fmla="*/ 29729210 h 7"/>
                <a:gd name="T8" fmla="*/ 0 w 4"/>
                <a:gd name="T9" fmla="*/ 29729210 h 7"/>
                <a:gd name="T10" fmla="*/ 31503938 w 4"/>
                <a:gd name="T11" fmla="*/ 29729210 h 7"/>
                <a:gd name="T12" fmla="*/ 31503938 w 4"/>
                <a:gd name="T13" fmla="*/ 14862677 h 7"/>
                <a:gd name="T14" fmla="*/ 31503938 w 4"/>
                <a:gd name="T15" fmla="*/ 14862677 h 7"/>
                <a:gd name="T16" fmla="*/ 31503938 w 4"/>
                <a:gd name="T17" fmla="*/ 14862677 h 7"/>
                <a:gd name="T18" fmla="*/ 31503938 w 4"/>
                <a:gd name="T19" fmla="*/ 14862677 h 7"/>
                <a:gd name="T20" fmla="*/ 31503938 w 4"/>
                <a:gd name="T21" fmla="*/ 14862677 h 7"/>
                <a:gd name="T22" fmla="*/ 31503938 w 4"/>
                <a:gd name="T23" fmla="*/ 29729210 h 7"/>
                <a:gd name="T24" fmla="*/ 31503938 w 4"/>
                <a:gd name="T25" fmla="*/ 29729210 h 7"/>
                <a:gd name="T26" fmla="*/ 31503938 w 4"/>
                <a:gd name="T27" fmla="*/ 29729210 h 7"/>
                <a:gd name="T28" fmla="*/ 15751969 w 4"/>
                <a:gd name="T29" fmla="*/ 44591887 h 7"/>
                <a:gd name="T30" fmla="*/ 15751969 w 4"/>
                <a:gd name="T31" fmla="*/ 59458419 h 7"/>
                <a:gd name="T32" fmla="*/ 31503938 w 4"/>
                <a:gd name="T33" fmla="*/ 59458419 h 7"/>
                <a:gd name="T34" fmla="*/ 31503938 w 4"/>
                <a:gd name="T35" fmla="*/ 59458419 h 7"/>
                <a:gd name="T36" fmla="*/ 31503938 w 4"/>
                <a:gd name="T37" fmla="*/ 59458419 h 7"/>
                <a:gd name="T38" fmla="*/ 31503938 w 4"/>
                <a:gd name="T39" fmla="*/ 74321097 h 7"/>
                <a:gd name="T40" fmla="*/ 31503938 w 4"/>
                <a:gd name="T41" fmla="*/ 89187629 h 7"/>
                <a:gd name="T42" fmla="*/ 31503938 w 4"/>
                <a:gd name="T43" fmla="*/ 89187629 h 7"/>
                <a:gd name="T44" fmla="*/ 31503938 w 4"/>
                <a:gd name="T45" fmla="*/ 89187629 h 7"/>
                <a:gd name="T46" fmla="*/ 31503938 w 4"/>
                <a:gd name="T47" fmla="*/ 74321097 h 7"/>
                <a:gd name="T48" fmla="*/ 31503938 w 4"/>
                <a:gd name="T49" fmla="*/ 59458419 h 7"/>
                <a:gd name="T50" fmla="*/ 0 w 4"/>
                <a:gd name="T51" fmla="*/ 59458419 h 7"/>
                <a:gd name="T52" fmla="*/ 0 w 4"/>
                <a:gd name="T53" fmla="*/ 74321097 h 7"/>
                <a:gd name="T54" fmla="*/ 0 w 4"/>
                <a:gd name="T55" fmla="*/ 89187629 h 7"/>
                <a:gd name="T56" fmla="*/ 15751969 w 4"/>
                <a:gd name="T57" fmla="*/ 104050306 h 7"/>
                <a:gd name="T58" fmla="*/ 31503938 w 4"/>
                <a:gd name="T59" fmla="*/ 104050306 h 7"/>
                <a:gd name="T60" fmla="*/ 31503938 w 4"/>
                <a:gd name="T61" fmla="*/ 104050306 h 7"/>
                <a:gd name="T62" fmla="*/ 47251938 w 4"/>
                <a:gd name="T63" fmla="*/ 104050306 h 7"/>
                <a:gd name="T64" fmla="*/ 63003906 w 4"/>
                <a:gd name="T65" fmla="*/ 89187629 h 7"/>
                <a:gd name="T66" fmla="*/ 63003906 w 4"/>
                <a:gd name="T67" fmla="*/ 74321097 h 7"/>
                <a:gd name="T68" fmla="*/ 63003906 w 4"/>
                <a:gd name="T69" fmla="*/ 44591887 h 7"/>
                <a:gd name="T70" fmla="*/ 47251938 w 4"/>
                <a:gd name="T71" fmla="*/ 44591887 h 7"/>
                <a:gd name="T72" fmla="*/ 63003906 w 4"/>
                <a:gd name="T73" fmla="*/ 29729210 h 7"/>
                <a:gd name="T74" fmla="*/ 63003906 w 4"/>
                <a:gd name="T75" fmla="*/ 14862677 h 7"/>
                <a:gd name="T76" fmla="*/ 47251938 w 4"/>
                <a:gd name="T77" fmla="*/ 0 h 7"/>
                <a:gd name="T78" fmla="*/ 31503938 w 4"/>
                <a:gd name="T79" fmla="*/ 0 h 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
                <a:gd name="T121" fmla="*/ 0 h 7"/>
                <a:gd name="T122" fmla="*/ 4 w 4"/>
                <a:gd name="T123" fmla="*/ 7 h 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 h="7">
                  <a:moveTo>
                    <a:pt x="2" y="0"/>
                  </a:moveTo>
                  <a:cubicBezTo>
                    <a:pt x="2" y="0"/>
                    <a:pt x="2" y="0"/>
                    <a:pt x="2" y="0"/>
                  </a:cubicBezTo>
                  <a:cubicBezTo>
                    <a:pt x="1" y="0"/>
                    <a:pt x="1" y="0"/>
                    <a:pt x="1" y="0"/>
                  </a:cubicBezTo>
                  <a:cubicBezTo>
                    <a:pt x="0" y="0"/>
                    <a:pt x="0" y="1"/>
                    <a:pt x="0" y="2"/>
                  </a:cubicBezTo>
                  <a:cubicBezTo>
                    <a:pt x="0" y="2"/>
                    <a:pt x="0" y="2"/>
                    <a:pt x="0"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3"/>
                    <a:pt x="1" y="3"/>
                  </a:cubicBezTo>
                  <a:cubicBezTo>
                    <a:pt x="1" y="4"/>
                    <a:pt x="1" y="4"/>
                    <a:pt x="1" y="4"/>
                  </a:cubicBezTo>
                  <a:cubicBezTo>
                    <a:pt x="2" y="4"/>
                    <a:pt x="2" y="4"/>
                    <a:pt x="2" y="4"/>
                  </a:cubicBezTo>
                  <a:cubicBezTo>
                    <a:pt x="2" y="4"/>
                    <a:pt x="2" y="4"/>
                    <a:pt x="2" y="4"/>
                  </a:cubicBezTo>
                  <a:cubicBezTo>
                    <a:pt x="2" y="4"/>
                    <a:pt x="2" y="4"/>
                    <a:pt x="2" y="4"/>
                  </a:cubicBezTo>
                  <a:cubicBezTo>
                    <a:pt x="2" y="5"/>
                    <a:pt x="2" y="5"/>
                    <a:pt x="2" y="5"/>
                  </a:cubicBezTo>
                  <a:cubicBezTo>
                    <a:pt x="2" y="5"/>
                    <a:pt x="2" y="6"/>
                    <a:pt x="2" y="6"/>
                  </a:cubicBezTo>
                  <a:cubicBezTo>
                    <a:pt x="2" y="6"/>
                    <a:pt x="2" y="6"/>
                    <a:pt x="2" y="6"/>
                  </a:cubicBezTo>
                  <a:cubicBezTo>
                    <a:pt x="2" y="6"/>
                    <a:pt x="2" y="6"/>
                    <a:pt x="2" y="6"/>
                  </a:cubicBezTo>
                  <a:cubicBezTo>
                    <a:pt x="2" y="5"/>
                    <a:pt x="2" y="5"/>
                    <a:pt x="2" y="5"/>
                  </a:cubicBezTo>
                  <a:cubicBezTo>
                    <a:pt x="2" y="4"/>
                    <a:pt x="2" y="4"/>
                    <a:pt x="2" y="4"/>
                  </a:cubicBezTo>
                  <a:cubicBezTo>
                    <a:pt x="0" y="4"/>
                    <a:pt x="0" y="4"/>
                    <a:pt x="0" y="4"/>
                  </a:cubicBezTo>
                  <a:cubicBezTo>
                    <a:pt x="0" y="5"/>
                    <a:pt x="0" y="5"/>
                    <a:pt x="0" y="5"/>
                  </a:cubicBezTo>
                  <a:cubicBezTo>
                    <a:pt x="0" y="6"/>
                    <a:pt x="0" y="6"/>
                    <a:pt x="0" y="6"/>
                  </a:cubicBezTo>
                  <a:cubicBezTo>
                    <a:pt x="1" y="7"/>
                    <a:pt x="1" y="7"/>
                    <a:pt x="1" y="7"/>
                  </a:cubicBezTo>
                  <a:cubicBezTo>
                    <a:pt x="1" y="7"/>
                    <a:pt x="1" y="7"/>
                    <a:pt x="2" y="7"/>
                  </a:cubicBezTo>
                  <a:cubicBezTo>
                    <a:pt x="2" y="7"/>
                    <a:pt x="2" y="7"/>
                    <a:pt x="2" y="7"/>
                  </a:cubicBezTo>
                  <a:cubicBezTo>
                    <a:pt x="2" y="7"/>
                    <a:pt x="3" y="7"/>
                    <a:pt x="3" y="7"/>
                  </a:cubicBezTo>
                  <a:cubicBezTo>
                    <a:pt x="4" y="6"/>
                    <a:pt x="4" y="6"/>
                    <a:pt x="4" y="6"/>
                  </a:cubicBezTo>
                  <a:cubicBezTo>
                    <a:pt x="4" y="6"/>
                    <a:pt x="4" y="5"/>
                    <a:pt x="4" y="5"/>
                  </a:cubicBezTo>
                  <a:cubicBezTo>
                    <a:pt x="4" y="4"/>
                    <a:pt x="4" y="3"/>
                    <a:pt x="4" y="3"/>
                  </a:cubicBezTo>
                  <a:cubicBezTo>
                    <a:pt x="3" y="3"/>
                    <a:pt x="3" y="3"/>
                    <a:pt x="3" y="3"/>
                  </a:cubicBezTo>
                  <a:cubicBezTo>
                    <a:pt x="4" y="2"/>
                    <a:pt x="4" y="2"/>
                    <a:pt x="4" y="2"/>
                  </a:cubicBezTo>
                  <a:cubicBezTo>
                    <a:pt x="4" y="2"/>
                    <a:pt x="4" y="2"/>
                    <a:pt x="4" y="1"/>
                  </a:cubicBezTo>
                  <a:cubicBezTo>
                    <a:pt x="4" y="1"/>
                    <a:pt x="4" y="0"/>
                    <a:pt x="3" y="0"/>
                  </a:cubicBezTo>
                  <a:cubicBezTo>
                    <a:pt x="3" y="0"/>
                    <a:pt x="3"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38" name="Freeform 194"/>
            <p:cNvSpPr>
              <a:spLocks noChangeArrowheads="1"/>
            </p:cNvSpPr>
            <p:nvPr/>
          </p:nvSpPr>
          <p:spPr bwMode="auto">
            <a:xfrm>
              <a:off x="3673475" y="3340100"/>
              <a:ext cx="112713" cy="22225"/>
            </a:xfrm>
            <a:custGeom>
              <a:avLst/>
              <a:gdLst>
                <a:gd name="T0" fmla="*/ 178932681 w 71"/>
                <a:gd name="T1" fmla="*/ 0 h 14"/>
                <a:gd name="T2" fmla="*/ 0 w 71"/>
                <a:gd name="T3" fmla="*/ 17641888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7"/>
                  </a:lnTo>
                  <a:lnTo>
                    <a:pt x="0" y="14"/>
                  </a:lnTo>
                  <a:lnTo>
                    <a:pt x="71" y="5"/>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39" name="Freeform 195"/>
            <p:cNvSpPr>
              <a:spLocks noChangeArrowheads="1"/>
            </p:cNvSpPr>
            <p:nvPr/>
          </p:nvSpPr>
          <p:spPr bwMode="auto">
            <a:xfrm>
              <a:off x="3673475" y="3340100"/>
              <a:ext cx="112713" cy="22225"/>
            </a:xfrm>
            <a:custGeom>
              <a:avLst/>
              <a:gdLst>
                <a:gd name="T0" fmla="*/ 178932681 w 71"/>
                <a:gd name="T1" fmla="*/ 0 h 14"/>
                <a:gd name="T2" fmla="*/ 0 w 71"/>
                <a:gd name="T3" fmla="*/ 17641888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7"/>
                  </a:lnTo>
                  <a:lnTo>
                    <a:pt x="0" y="14"/>
                  </a:lnTo>
                  <a:lnTo>
                    <a:pt x="71" y="5"/>
                  </a:lnTo>
                  <a:lnTo>
                    <a:pt x="7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40" name="Freeform 196"/>
            <p:cNvSpPr>
              <a:spLocks noChangeArrowheads="1"/>
            </p:cNvSpPr>
            <p:nvPr/>
          </p:nvSpPr>
          <p:spPr bwMode="auto">
            <a:xfrm>
              <a:off x="3673475" y="3392488"/>
              <a:ext cx="112713" cy="22225"/>
            </a:xfrm>
            <a:custGeom>
              <a:avLst/>
              <a:gdLst>
                <a:gd name="T0" fmla="*/ 178932681 w 71"/>
                <a:gd name="T1" fmla="*/ 0 h 14"/>
                <a:gd name="T2" fmla="*/ 0 w 71"/>
                <a:gd name="T3" fmla="*/ 25201563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10"/>
                  </a:lnTo>
                  <a:lnTo>
                    <a:pt x="0" y="14"/>
                  </a:lnTo>
                  <a:lnTo>
                    <a:pt x="71" y="5"/>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41" name="Freeform 197"/>
            <p:cNvSpPr>
              <a:spLocks noChangeArrowheads="1"/>
            </p:cNvSpPr>
            <p:nvPr/>
          </p:nvSpPr>
          <p:spPr bwMode="auto">
            <a:xfrm>
              <a:off x="3673475" y="3392488"/>
              <a:ext cx="112713" cy="22225"/>
            </a:xfrm>
            <a:custGeom>
              <a:avLst/>
              <a:gdLst>
                <a:gd name="T0" fmla="*/ 178932681 w 71"/>
                <a:gd name="T1" fmla="*/ 0 h 14"/>
                <a:gd name="T2" fmla="*/ 0 w 71"/>
                <a:gd name="T3" fmla="*/ 25201563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10"/>
                  </a:lnTo>
                  <a:lnTo>
                    <a:pt x="0" y="14"/>
                  </a:lnTo>
                  <a:lnTo>
                    <a:pt x="71" y="5"/>
                  </a:lnTo>
                  <a:lnTo>
                    <a:pt x="7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42" name="Freeform 198"/>
            <p:cNvSpPr>
              <a:spLocks noChangeArrowheads="1"/>
            </p:cNvSpPr>
            <p:nvPr/>
          </p:nvSpPr>
          <p:spPr bwMode="auto">
            <a:xfrm>
              <a:off x="3673475" y="3444875"/>
              <a:ext cx="112713" cy="22225"/>
            </a:xfrm>
            <a:custGeom>
              <a:avLst/>
              <a:gdLst>
                <a:gd name="T0" fmla="*/ 178932681 w 71"/>
                <a:gd name="T1" fmla="*/ 0 h 14"/>
                <a:gd name="T2" fmla="*/ 0 w 71"/>
                <a:gd name="T3" fmla="*/ 25201563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10"/>
                  </a:lnTo>
                  <a:lnTo>
                    <a:pt x="0" y="14"/>
                  </a:lnTo>
                  <a:lnTo>
                    <a:pt x="71" y="5"/>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43" name="Freeform 199"/>
            <p:cNvSpPr>
              <a:spLocks noChangeArrowheads="1"/>
            </p:cNvSpPr>
            <p:nvPr/>
          </p:nvSpPr>
          <p:spPr bwMode="auto">
            <a:xfrm>
              <a:off x="3673475" y="3444875"/>
              <a:ext cx="112713" cy="22225"/>
            </a:xfrm>
            <a:custGeom>
              <a:avLst/>
              <a:gdLst>
                <a:gd name="T0" fmla="*/ 178932681 w 71"/>
                <a:gd name="T1" fmla="*/ 0 h 14"/>
                <a:gd name="T2" fmla="*/ 0 w 71"/>
                <a:gd name="T3" fmla="*/ 25201563 h 14"/>
                <a:gd name="T4" fmla="*/ 0 w 71"/>
                <a:gd name="T5" fmla="*/ 35282188 h 14"/>
                <a:gd name="T6" fmla="*/ 178932681 w 71"/>
                <a:gd name="T7" fmla="*/ 12601575 h 14"/>
                <a:gd name="T8" fmla="*/ 178932681 w 71"/>
                <a:gd name="T9" fmla="*/ 0 h 14"/>
                <a:gd name="T10" fmla="*/ 0 60000 65536"/>
                <a:gd name="T11" fmla="*/ 0 60000 65536"/>
                <a:gd name="T12" fmla="*/ 0 60000 65536"/>
                <a:gd name="T13" fmla="*/ 0 60000 65536"/>
                <a:gd name="T14" fmla="*/ 0 60000 65536"/>
                <a:gd name="T15" fmla="*/ 0 w 71"/>
                <a:gd name="T16" fmla="*/ 0 h 14"/>
                <a:gd name="T17" fmla="*/ 71 w 71"/>
                <a:gd name="T18" fmla="*/ 14 h 14"/>
              </a:gdLst>
              <a:ahLst/>
              <a:cxnLst>
                <a:cxn ang="T10">
                  <a:pos x="T0" y="T1"/>
                </a:cxn>
                <a:cxn ang="T11">
                  <a:pos x="T2" y="T3"/>
                </a:cxn>
                <a:cxn ang="T12">
                  <a:pos x="T4" y="T5"/>
                </a:cxn>
                <a:cxn ang="T13">
                  <a:pos x="T6" y="T7"/>
                </a:cxn>
                <a:cxn ang="T14">
                  <a:pos x="T8" y="T9"/>
                </a:cxn>
              </a:cxnLst>
              <a:rect l="T15" t="T16" r="T17" b="T18"/>
              <a:pathLst>
                <a:path w="71" h="14">
                  <a:moveTo>
                    <a:pt x="71" y="0"/>
                  </a:moveTo>
                  <a:lnTo>
                    <a:pt x="0" y="10"/>
                  </a:lnTo>
                  <a:lnTo>
                    <a:pt x="0" y="14"/>
                  </a:lnTo>
                  <a:lnTo>
                    <a:pt x="71" y="5"/>
                  </a:lnTo>
                  <a:lnTo>
                    <a:pt x="7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44" name="Freeform 200"/>
            <p:cNvSpPr>
              <a:spLocks noChangeArrowheads="1"/>
            </p:cNvSpPr>
            <p:nvPr/>
          </p:nvSpPr>
          <p:spPr bwMode="auto">
            <a:xfrm>
              <a:off x="2073275" y="2828925"/>
              <a:ext cx="63500" cy="60325"/>
            </a:xfrm>
            <a:custGeom>
              <a:avLst/>
              <a:gdLst>
                <a:gd name="T0" fmla="*/ 125573118 w 17"/>
                <a:gd name="T1" fmla="*/ 0 h 16"/>
                <a:gd name="T2" fmla="*/ 111618059 w 17"/>
                <a:gd name="T3" fmla="*/ 0 h 16"/>
                <a:gd name="T4" fmla="*/ 0 w 17"/>
                <a:gd name="T5" fmla="*/ 127938014 h 16"/>
                <a:gd name="T6" fmla="*/ 111618059 w 17"/>
                <a:gd name="T7" fmla="*/ 227444102 h 16"/>
                <a:gd name="T8" fmla="*/ 111618059 w 17"/>
                <a:gd name="T9" fmla="*/ 227444102 h 16"/>
                <a:gd name="T10" fmla="*/ 237191176 w 17"/>
                <a:gd name="T11" fmla="*/ 113723936 h 16"/>
                <a:gd name="T12" fmla="*/ 125573118 w 17"/>
                <a:gd name="T13" fmla="*/ 0 h 16"/>
                <a:gd name="T14" fmla="*/ 0 60000 65536"/>
                <a:gd name="T15" fmla="*/ 0 60000 65536"/>
                <a:gd name="T16" fmla="*/ 0 60000 65536"/>
                <a:gd name="T17" fmla="*/ 0 60000 65536"/>
                <a:gd name="T18" fmla="*/ 0 60000 65536"/>
                <a:gd name="T19" fmla="*/ 0 60000 65536"/>
                <a:gd name="T20" fmla="*/ 0 60000 65536"/>
                <a:gd name="T21" fmla="*/ 0 w 17"/>
                <a:gd name="T22" fmla="*/ 0 h 16"/>
                <a:gd name="T23" fmla="*/ 17 w 17"/>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6">
                  <a:moveTo>
                    <a:pt x="9" y="0"/>
                  </a:moveTo>
                  <a:cubicBezTo>
                    <a:pt x="9" y="0"/>
                    <a:pt x="9" y="0"/>
                    <a:pt x="8" y="0"/>
                  </a:cubicBezTo>
                  <a:cubicBezTo>
                    <a:pt x="4" y="0"/>
                    <a:pt x="0" y="4"/>
                    <a:pt x="0" y="9"/>
                  </a:cubicBezTo>
                  <a:cubicBezTo>
                    <a:pt x="0" y="13"/>
                    <a:pt x="3" y="16"/>
                    <a:pt x="8" y="16"/>
                  </a:cubicBezTo>
                  <a:cubicBezTo>
                    <a:pt x="8" y="16"/>
                    <a:pt x="8" y="16"/>
                    <a:pt x="8" y="16"/>
                  </a:cubicBezTo>
                  <a:cubicBezTo>
                    <a:pt x="13" y="16"/>
                    <a:pt x="17" y="12"/>
                    <a:pt x="17" y="8"/>
                  </a:cubicBezTo>
                  <a:cubicBezTo>
                    <a:pt x="17" y="3"/>
                    <a:pt x="13"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45" name="Freeform 201"/>
            <p:cNvSpPr>
              <a:spLocks noEditPoints="1" noChangeArrowheads="1"/>
            </p:cNvSpPr>
            <p:nvPr/>
          </p:nvSpPr>
          <p:spPr bwMode="auto">
            <a:xfrm>
              <a:off x="1947863" y="2719388"/>
              <a:ext cx="304800" cy="285750"/>
            </a:xfrm>
            <a:custGeom>
              <a:avLst/>
              <a:gdLst>
                <a:gd name="T0" fmla="*/ 283196830 w 81"/>
                <a:gd name="T1" fmla="*/ 551328306 h 76"/>
                <a:gd name="T2" fmla="*/ 594713719 w 81"/>
                <a:gd name="T3" fmla="*/ 254460375 h 76"/>
                <a:gd name="T4" fmla="*/ 580553689 w 81"/>
                <a:gd name="T5" fmla="*/ 805788681 h 76"/>
                <a:gd name="T6" fmla="*/ 637193807 w 81"/>
                <a:gd name="T7" fmla="*/ 0 h 76"/>
                <a:gd name="T8" fmla="*/ 495597274 w 81"/>
                <a:gd name="T9" fmla="*/ 28274211 h 76"/>
                <a:gd name="T10" fmla="*/ 481437244 w 81"/>
                <a:gd name="T11" fmla="*/ 84818872 h 76"/>
                <a:gd name="T12" fmla="*/ 382317037 w 81"/>
                <a:gd name="T13" fmla="*/ 127230188 h 76"/>
                <a:gd name="T14" fmla="*/ 353996978 w 81"/>
                <a:gd name="T15" fmla="*/ 70681766 h 76"/>
                <a:gd name="T16" fmla="*/ 325676919 w 81"/>
                <a:gd name="T17" fmla="*/ 70681766 h 76"/>
                <a:gd name="T18" fmla="*/ 212396681 w 81"/>
                <a:gd name="T19" fmla="*/ 169637743 h 76"/>
                <a:gd name="T20" fmla="*/ 240716741 w 81"/>
                <a:gd name="T21" fmla="*/ 226186164 h 76"/>
                <a:gd name="T22" fmla="*/ 155760326 w 81"/>
                <a:gd name="T23" fmla="*/ 296867931 h 76"/>
                <a:gd name="T24" fmla="*/ 113280237 w 81"/>
                <a:gd name="T25" fmla="*/ 282730826 h 76"/>
                <a:gd name="T26" fmla="*/ 84960178 w 81"/>
                <a:gd name="T27" fmla="*/ 296867931 h 76"/>
                <a:gd name="T28" fmla="*/ 42480089 w 81"/>
                <a:gd name="T29" fmla="*/ 424098118 h 76"/>
                <a:gd name="T30" fmla="*/ 99120207 w 81"/>
                <a:gd name="T31" fmla="*/ 452372329 h 76"/>
                <a:gd name="T32" fmla="*/ 84960178 w 81"/>
                <a:gd name="T33" fmla="*/ 565465411 h 76"/>
                <a:gd name="T34" fmla="*/ 28320059 w 81"/>
                <a:gd name="T35" fmla="*/ 565465411 h 76"/>
                <a:gd name="T36" fmla="*/ 14160030 w 81"/>
                <a:gd name="T37" fmla="*/ 706828944 h 76"/>
                <a:gd name="T38" fmla="*/ 56640119 w 81"/>
                <a:gd name="T39" fmla="*/ 720966049 h 76"/>
                <a:gd name="T40" fmla="*/ 99120207 w 81"/>
                <a:gd name="T41" fmla="*/ 706828944 h 76"/>
                <a:gd name="T42" fmla="*/ 155760326 w 81"/>
                <a:gd name="T43" fmla="*/ 791651576 h 76"/>
                <a:gd name="T44" fmla="*/ 113280237 w 81"/>
                <a:gd name="T45" fmla="*/ 848196237 h 76"/>
                <a:gd name="T46" fmla="*/ 184080385 w 81"/>
                <a:gd name="T47" fmla="*/ 961289319 h 76"/>
                <a:gd name="T48" fmla="*/ 226556711 w 81"/>
                <a:gd name="T49" fmla="*/ 947152214 h 76"/>
                <a:gd name="T50" fmla="*/ 269036800 w 81"/>
                <a:gd name="T51" fmla="*/ 918878003 h 76"/>
                <a:gd name="T52" fmla="*/ 353996978 w 81"/>
                <a:gd name="T53" fmla="*/ 961289319 h 76"/>
                <a:gd name="T54" fmla="*/ 353996978 w 81"/>
                <a:gd name="T55" fmla="*/ 1031971086 h 76"/>
                <a:gd name="T56" fmla="*/ 481437244 w 81"/>
                <a:gd name="T57" fmla="*/ 1074382401 h 76"/>
                <a:gd name="T58" fmla="*/ 495597274 w 81"/>
                <a:gd name="T59" fmla="*/ 1060245296 h 76"/>
                <a:gd name="T60" fmla="*/ 538077363 w 81"/>
                <a:gd name="T61" fmla="*/ 1003700635 h 76"/>
                <a:gd name="T62" fmla="*/ 552237393 w 81"/>
                <a:gd name="T63" fmla="*/ 1003700635 h 76"/>
                <a:gd name="T64" fmla="*/ 623033778 w 81"/>
                <a:gd name="T65" fmla="*/ 989563530 h 76"/>
                <a:gd name="T66" fmla="*/ 651353837 w 81"/>
                <a:gd name="T67" fmla="*/ 1017837740 h 76"/>
                <a:gd name="T68" fmla="*/ 679673896 w 81"/>
                <a:gd name="T69" fmla="*/ 1060245296 h 76"/>
                <a:gd name="T70" fmla="*/ 792954133 w 81"/>
                <a:gd name="T71" fmla="*/ 1031971086 h 76"/>
                <a:gd name="T72" fmla="*/ 792954133 w 81"/>
                <a:gd name="T73" fmla="*/ 961289319 h 76"/>
                <a:gd name="T74" fmla="*/ 877914311 w 81"/>
                <a:gd name="T75" fmla="*/ 876470447 h 76"/>
                <a:gd name="T76" fmla="*/ 906234370 w 81"/>
                <a:gd name="T77" fmla="*/ 876470447 h 76"/>
                <a:gd name="T78" fmla="*/ 948714459 w 81"/>
                <a:gd name="T79" fmla="*/ 918878003 h 76"/>
                <a:gd name="T80" fmla="*/ 1033670874 w 81"/>
                <a:gd name="T81" fmla="*/ 819922026 h 76"/>
                <a:gd name="T82" fmla="*/ 1005350815 w 81"/>
                <a:gd name="T83" fmla="*/ 777514470 h 76"/>
                <a:gd name="T84" fmla="*/ 1033670874 w 81"/>
                <a:gd name="T85" fmla="*/ 664421388 h 76"/>
                <a:gd name="T86" fmla="*/ 1061990933 w 81"/>
                <a:gd name="T87" fmla="*/ 650284283 h 76"/>
                <a:gd name="T88" fmla="*/ 1104471022 w 81"/>
                <a:gd name="T89" fmla="*/ 650284283 h 76"/>
                <a:gd name="T90" fmla="*/ 1132791081 w 81"/>
                <a:gd name="T91" fmla="*/ 523054095 h 76"/>
                <a:gd name="T92" fmla="*/ 1132791081 w 81"/>
                <a:gd name="T93" fmla="*/ 508916990 h 76"/>
                <a:gd name="T94" fmla="*/ 1076150963 w 81"/>
                <a:gd name="T95" fmla="*/ 508916990 h 76"/>
                <a:gd name="T96" fmla="*/ 1061990933 w 81"/>
                <a:gd name="T97" fmla="*/ 480646539 h 76"/>
                <a:gd name="T98" fmla="*/ 1061990933 w 81"/>
                <a:gd name="T99" fmla="*/ 381686803 h 76"/>
                <a:gd name="T100" fmla="*/ 1104471022 w 81"/>
                <a:gd name="T101" fmla="*/ 339279247 h 76"/>
                <a:gd name="T102" fmla="*/ 1047830904 w 81"/>
                <a:gd name="T103" fmla="*/ 226186164 h 76"/>
                <a:gd name="T104" fmla="*/ 1005350815 w 81"/>
                <a:gd name="T105" fmla="*/ 254460375 h 76"/>
                <a:gd name="T106" fmla="*/ 962870726 w 81"/>
                <a:gd name="T107" fmla="*/ 254460375 h 76"/>
                <a:gd name="T108" fmla="*/ 906234370 w 81"/>
                <a:gd name="T109" fmla="*/ 155504398 h 76"/>
                <a:gd name="T110" fmla="*/ 934554430 w 81"/>
                <a:gd name="T111" fmla="*/ 98955977 h 76"/>
                <a:gd name="T112" fmla="*/ 821274193 w 81"/>
                <a:gd name="T113" fmla="*/ 42411316 h 76"/>
                <a:gd name="T114" fmla="*/ 792954133 w 81"/>
                <a:gd name="T115" fmla="*/ 84818872 h 76"/>
                <a:gd name="T116" fmla="*/ 750474044 w 81"/>
                <a:gd name="T117" fmla="*/ 98955977 h 76"/>
                <a:gd name="T118" fmla="*/ 651353837 w 81"/>
                <a:gd name="T119" fmla="*/ 56544661 h 76"/>
                <a:gd name="T120" fmla="*/ 637193807 w 81"/>
                <a:gd name="T121" fmla="*/ 0 h 7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1"/>
                <a:gd name="T184" fmla="*/ 0 h 76"/>
                <a:gd name="T185" fmla="*/ 81 w 81"/>
                <a:gd name="T186" fmla="*/ 76 h 7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1" h="76">
                  <a:moveTo>
                    <a:pt x="40" y="57"/>
                  </a:moveTo>
                  <a:cubicBezTo>
                    <a:pt x="29" y="57"/>
                    <a:pt x="20" y="49"/>
                    <a:pt x="20" y="39"/>
                  </a:cubicBezTo>
                  <a:cubicBezTo>
                    <a:pt x="20" y="28"/>
                    <a:pt x="30" y="19"/>
                    <a:pt x="41" y="18"/>
                  </a:cubicBezTo>
                  <a:cubicBezTo>
                    <a:pt x="41" y="18"/>
                    <a:pt x="42" y="18"/>
                    <a:pt x="42" y="18"/>
                  </a:cubicBezTo>
                  <a:cubicBezTo>
                    <a:pt x="53" y="18"/>
                    <a:pt x="61" y="26"/>
                    <a:pt x="61" y="37"/>
                  </a:cubicBezTo>
                  <a:cubicBezTo>
                    <a:pt x="61" y="47"/>
                    <a:pt x="52" y="57"/>
                    <a:pt x="41" y="57"/>
                  </a:cubicBezTo>
                  <a:cubicBezTo>
                    <a:pt x="41" y="57"/>
                    <a:pt x="40" y="57"/>
                    <a:pt x="40" y="57"/>
                  </a:cubicBezTo>
                  <a:moveTo>
                    <a:pt x="45" y="0"/>
                  </a:moveTo>
                  <a:cubicBezTo>
                    <a:pt x="37" y="0"/>
                    <a:pt x="37" y="0"/>
                    <a:pt x="37" y="0"/>
                  </a:cubicBezTo>
                  <a:cubicBezTo>
                    <a:pt x="36" y="0"/>
                    <a:pt x="35" y="1"/>
                    <a:pt x="35" y="2"/>
                  </a:cubicBezTo>
                  <a:cubicBezTo>
                    <a:pt x="36" y="4"/>
                    <a:pt x="36" y="4"/>
                    <a:pt x="36" y="4"/>
                  </a:cubicBezTo>
                  <a:cubicBezTo>
                    <a:pt x="36" y="5"/>
                    <a:pt x="35" y="6"/>
                    <a:pt x="34" y="6"/>
                  </a:cubicBezTo>
                  <a:cubicBezTo>
                    <a:pt x="28" y="8"/>
                    <a:pt x="28" y="8"/>
                    <a:pt x="28" y="8"/>
                  </a:cubicBezTo>
                  <a:cubicBezTo>
                    <a:pt x="28" y="9"/>
                    <a:pt x="28" y="9"/>
                    <a:pt x="27" y="9"/>
                  </a:cubicBezTo>
                  <a:cubicBezTo>
                    <a:pt x="27" y="9"/>
                    <a:pt x="26" y="8"/>
                    <a:pt x="26" y="8"/>
                  </a:cubicBezTo>
                  <a:cubicBezTo>
                    <a:pt x="25" y="5"/>
                    <a:pt x="25" y="5"/>
                    <a:pt x="25" y="5"/>
                  </a:cubicBezTo>
                  <a:cubicBezTo>
                    <a:pt x="25" y="5"/>
                    <a:pt x="24" y="5"/>
                    <a:pt x="23" y="5"/>
                  </a:cubicBezTo>
                  <a:cubicBezTo>
                    <a:pt x="23" y="5"/>
                    <a:pt x="23" y="5"/>
                    <a:pt x="23" y="5"/>
                  </a:cubicBezTo>
                  <a:cubicBezTo>
                    <a:pt x="16" y="9"/>
                    <a:pt x="16" y="9"/>
                    <a:pt x="16" y="9"/>
                  </a:cubicBezTo>
                  <a:cubicBezTo>
                    <a:pt x="15" y="10"/>
                    <a:pt x="15" y="11"/>
                    <a:pt x="15" y="12"/>
                  </a:cubicBezTo>
                  <a:cubicBezTo>
                    <a:pt x="17" y="13"/>
                    <a:pt x="17" y="13"/>
                    <a:pt x="17" y="13"/>
                  </a:cubicBezTo>
                  <a:cubicBezTo>
                    <a:pt x="18" y="14"/>
                    <a:pt x="18" y="15"/>
                    <a:pt x="17" y="16"/>
                  </a:cubicBezTo>
                  <a:cubicBezTo>
                    <a:pt x="13" y="21"/>
                    <a:pt x="13" y="21"/>
                    <a:pt x="13" y="21"/>
                  </a:cubicBezTo>
                  <a:cubicBezTo>
                    <a:pt x="12" y="21"/>
                    <a:pt x="12" y="21"/>
                    <a:pt x="11" y="21"/>
                  </a:cubicBezTo>
                  <a:cubicBezTo>
                    <a:pt x="11" y="21"/>
                    <a:pt x="11" y="21"/>
                    <a:pt x="10" y="21"/>
                  </a:cubicBezTo>
                  <a:cubicBezTo>
                    <a:pt x="8" y="20"/>
                    <a:pt x="8" y="20"/>
                    <a:pt x="8" y="20"/>
                  </a:cubicBezTo>
                  <a:cubicBezTo>
                    <a:pt x="8" y="20"/>
                    <a:pt x="8" y="20"/>
                    <a:pt x="7" y="20"/>
                  </a:cubicBezTo>
                  <a:cubicBezTo>
                    <a:pt x="7" y="20"/>
                    <a:pt x="6" y="20"/>
                    <a:pt x="6" y="21"/>
                  </a:cubicBezTo>
                  <a:cubicBezTo>
                    <a:pt x="2" y="28"/>
                    <a:pt x="2" y="28"/>
                    <a:pt x="2" y="28"/>
                  </a:cubicBezTo>
                  <a:cubicBezTo>
                    <a:pt x="2" y="29"/>
                    <a:pt x="3" y="30"/>
                    <a:pt x="3" y="30"/>
                  </a:cubicBezTo>
                  <a:cubicBezTo>
                    <a:pt x="6" y="30"/>
                    <a:pt x="6" y="30"/>
                    <a:pt x="6" y="30"/>
                  </a:cubicBezTo>
                  <a:cubicBezTo>
                    <a:pt x="7" y="31"/>
                    <a:pt x="7" y="31"/>
                    <a:pt x="7" y="32"/>
                  </a:cubicBezTo>
                  <a:cubicBezTo>
                    <a:pt x="7" y="32"/>
                    <a:pt x="6" y="37"/>
                    <a:pt x="6" y="40"/>
                  </a:cubicBezTo>
                  <a:cubicBezTo>
                    <a:pt x="6" y="40"/>
                    <a:pt x="6" y="40"/>
                    <a:pt x="6" y="40"/>
                  </a:cubicBezTo>
                  <a:cubicBezTo>
                    <a:pt x="6" y="40"/>
                    <a:pt x="5" y="40"/>
                    <a:pt x="4" y="40"/>
                  </a:cubicBezTo>
                  <a:cubicBezTo>
                    <a:pt x="2" y="40"/>
                    <a:pt x="2" y="40"/>
                    <a:pt x="2" y="40"/>
                  </a:cubicBezTo>
                  <a:cubicBezTo>
                    <a:pt x="1" y="40"/>
                    <a:pt x="0" y="41"/>
                    <a:pt x="0" y="42"/>
                  </a:cubicBezTo>
                  <a:cubicBezTo>
                    <a:pt x="1" y="50"/>
                    <a:pt x="1" y="50"/>
                    <a:pt x="1" y="50"/>
                  </a:cubicBezTo>
                  <a:cubicBezTo>
                    <a:pt x="2" y="50"/>
                    <a:pt x="2" y="51"/>
                    <a:pt x="3" y="51"/>
                  </a:cubicBezTo>
                  <a:cubicBezTo>
                    <a:pt x="3" y="51"/>
                    <a:pt x="3" y="51"/>
                    <a:pt x="4" y="51"/>
                  </a:cubicBezTo>
                  <a:cubicBezTo>
                    <a:pt x="6" y="50"/>
                    <a:pt x="6" y="50"/>
                    <a:pt x="6" y="50"/>
                  </a:cubicBezTo>
                  <a:cubicBezTo>
                    <a:pt x="6" y="50"/>
                    <a:pt x="6" y="50"/>
                    <a:pt x="7" y="50"/>
                  </a:cubicBezTo>
                  <a:cubicBezTo>
                    <a:pt x="7" y="50"/>
                    <a:pt x="8" y="50"/>
                    <a:pt x="8" y="51"/>
                  </a:cubicBezTo>
                  <a:cubicBezTo>
                    <a:pt x="11" y="56"/>
                    <a:pt x="11" y="56"/>
                    <a:pt x="11" y="56"/>
                  </a:cubicBezTo>
                  <a:cubicBezTo>
                    <a:pt x="11" y="57"/>
                    <a:pt x="11" y="58"/>
                    <a:pt x="10" y="59"/>
                  </a:cubicBezTo>
                  <a:cubicBezTo>
                    <a:pt x="8" y="60"/>
                    <a:pt x="8" y="60"/>
                    <a:pt x="8" y="60"/>
                  </a:cubicBezTo>
                  <a:cubicBezTo>
                    <a:pt x="7" y="61"/>
                    <a:pt x="7" y="62"/>
                    <a:pt x="8" y="62"/>
                  </a:cubicBezTo>
                  <a:cubicBezTo>
                    <a:pt x="13" y="68"/>
                    <a:pt x="13" y="68"/>
                    <a:pt x="13" y="68"/>
                  </a:cubicBezTo>
                  <a:cubicBezTo>
                    <a:pt x="13" y="68"/>
                    <a:pt x="14" y="68"/>
                    <a:pt x="14" y="68"/>
                  </a:cubicBezTo>
                  <a:cubicBezTo>
                    <a:pt x="15" y="68"/>
                    <a:pt x="15" y="68"/>
                    <a:pt x="16" y="67"/>
                  </a:cubicBezTo>
                  <a:cubicBezTo>
                    <a:pt x="17" y="66"/>
                    <a:pt x="17" y="66"/>
                    <a:pt x="17" y="66"/>
                  </a:cubicBezTo>
                  <a:cubicBezTo>
                    <a:pt x="18" y="65"/>
                    <a:pt x="18" y="65"/>
                    <a:pt x="19" y="65"/>
                  </a:cubicBezTo>
                  <a:cubicBezTo>
                    <a:pt x="19" y="65"/>
                    <a:pt x="19" y="65"/>
                    <a:pt x="20" y="65"/>
                  </a:cubicBezTo>
                  <a:cubicBezTo>
                    <a:pt x="25" y="68"/>
                    <a:pt x="25" y="68"/>
                    <a:pt x="25" y="68"/>
                  </a:cubicBezTo>
                  <a:cubicBezTo>
                    <a:pt x="26" y="68"/>
                    <a:pt x="26" y="69"/>
                    <a:pt x="26" y="70"/>
                  </a:cubicBezTo>
                  <a:cubicBezTo>
                    <a:pt x="25" y="73"/>
                    <a:pt x="25" y="73"/>
                    <a:pt x="25" y="73"/>
                  </a:cubicBezTo>
                  <a:cubicBezTo>
                    <a:pt x="24" y="73"/>
                    <a:pt x="25" y="74"/>
                    <a:pt x="26" y="75"/>
                  </a:cubicBezTo>
                  <a:cubicBezTo>
                    <a:pt x="34" y="76"/>
                    <a:pt x="34" y="76"/>
                    <a:pt x="34" y="76"/>
                  </a:cubicBezTo>
                  <a:cubicBezTo>
                    <a:pt x="34" y="76"/>
                    <a:pt x="34" y="76"/>
                    <a:pt x="34" y="76"/>
                  </a:cubicBezTo>
                  <a:cubicBezTo>
                    <a:pt x="35" y="76"/>
                    <a:pt x="35" y="76"/>
                    <a:pt x="35" y="75"/>
                  </a:cubicBezTo>
                  <a:cubicBezTo>
                    <a:pt x="36" y="72"/>
                    <a:pt x="36" y="72"/>
                    <a:pt x="36" y="72"/>
                  </a:cubicBezTo>
                  <a:cubicBezTo>
                    <a:pt x="36" y="72"/>
                    <a:pt x="37" y="71"/>
                    <a:pt x="38" y="71"/>
                  </a:cubicBezTo>
                  <a:cubicBezTo>
                    <a:pt x="38" y="71"/>
                    <a:pt x="38" y="71"/>
                    <a:pt x="38" y="71"/>
                  </a:cubicBezTo>
                  <a:cubicBezTo>
                    <a:pt x="38" y="71"/>
                    <a:pt x="38" y="71"/>
                    <a:pt x="39" y="71"/>
                  </a:cubicBezTo>
                  <a:cubicBezTo>
                    <a:pt x="39" y="71"/>
                    <a:pt x="40" y="71"/>
                    <a:pt x="41" y="71"/>
                  </a:cubicBezTo>
                  <a:cubicBezTo>
                    <a:pt x="43" y="71"/>
                    <a:pt x="44" y="70"/>
                    <a:pt x="44" y="70"/>
                  </a:cubicBezTo>
                  <a:cubicBezTo>
                    <a:pt x="44" y="70"/>
                    <a:pt x="44" y="70"/>
                    <a:pt x="44" y="70"/>
                  </a:cubicBezTo>
                  <a:cubicBezTo>
                    <a:pt x="45" y="70"/>
                    <a:pt x="46" y="71"/>
                    <a:pt x="46" y="72"/>
                  </a:cubicBezTo>
                  <a:cubicBezTo>
                    <a:pt x="46" y="74"/>
                    <a:pt x="46" y="74"/>
                    <a:pt x="46" y="74"/>
                  </a:cubicBezTo>
                  <a:cubicBezTo>
                    <a:pt x="47" y="75"/>
                    <a:pt x="47" y="75"/>
                    <a:pt x="48" y="75"/>
                  </a:cubicBezTo>
                  <a:cubicBezTo>
                    <a:pt x="48" y="75"/>
                    <a:pt x="48" y="75"/>
                    <a:pt x="48" y="75"/>
                  </a:cubicBezTo>
                  <a:cubicBezTo>
                    <a:pt x="56" y="73"/>
                    <a:pt x="56" y="73"/>
                    <a:pt x="56" y="73"/>
                  </a:cubicBezTo>
                  <a:cubicBezTo>
                    <a:pt x="57" y="72"/>
                    <a:pt x="57" y="71"/>
                    <a:pt x="57" y="70"/>
                  </a:cubicBezTo>
                  <a:cubicBezTo>
                    <a:pt x="56" y="68"/>
                    <a:pt x="56" y="68"/>
                    <a:pt x="56" y="68"/>
                  </a:cubicBezTo>
                  <a:cubicBezTo>
                    <a:pt x="55" y="67"/>
                    <a:pt x="56" y="66"/>
                    <a:pt x="57" y="66"/>
                  </a:cubicBezTo>
                  <a:cubicBezTo>
                    <a:pt x="62" y="62"/>
                    <a:pt x="62" y="62"/>
                    <a:pt x="62" y="62"/>
                  </a:cubicBezTo>
                  <a:cubicBezTo>
                    <a:pt x="62" y="62"/>
                    <a:pt x="63" y="62"/>
                    <a:pt x="63" y="62"/>
                  </a:cubicBezTo>
                  <a:cubicBezTo>
                    <a:pt x="64" y="62"/>
                    <a:pt x="64" y="62"/>
                    <a:pt x="64" y="62"/>
                  </a:cubicBezTo>
                  <a:cubicBezTo>
                    <a:pt x="66" y="64"/>
                    <a:pt x="66" y="64"/>
                    <a:pt x="66" y="64"/>
                  </a:cubicBezTo>
                  <a:cubicBezTo>
                    <a:pt x="66" y="64"/>
                    <a:pt x="67" y="65"/>
                    <a:pt x="67" y="65"/>
                  </a:cubicBezTo>
                  <a:cubicBezTo>
                    <a:pt x="67" y="65"/>
                    <a:pt x="68" y="64"/>
                    <a:pt x="68" y="64"/>
                  </a:cubicBezTo>
                  <a:cubicBezTo>
                    <a:pt x="73" y="58"/>
                    <a:pt x="73" y="58"/>
                    <a:pt x="73" y="58"/>
                  </a:cubicBezTo>
                  <a:cubicBezTo>
                    <a:pt x="74" y="57"/>
                    <a:pt x="74" y="56"/>
                    <a:pt x="73" y="56"/>
                  </a:cubicBezTo>
                  <a:cubicBezTo>
                    <a:pt x="71" y="55"/>
                    <a:pt x="71" y="55"/>
                    <a:pt x="71" y="55"/>
                  </a:cubicBezTo>
                  <a:cubicBezTo>
                    <a:pt x="70" y="54"/>
                    <a:pt x="70" y="53"/>
                    <a:pt x="70" y="52"/>
                  </a:cubicBezTo>
                  <a:cubicBezTo>
                    <a:pt x="73" y="47"/>
                    <a:pt x="73" y="47"/>
                    <a:pt x="73" y="47"/>
                  </a:cubicBezTo>
                  <a:cubicBezTo>
                    <a:pt x="73" y="46"/>
                    <a:pt x="74" y="46"/>
                    <a:pt x="75" y="46"/>
                  </a:cubicBezTo>
                  <a:cubicBezTo>
                    <a:pt x="75" y="46"/>
                    <a:pt x="75" y="46"/>
                    <a:pt x="75" y="46"/>
                  </a:cubicBezTo>
                  <a:cubicBezTo>
                    <a:pt x="77" y="46"/>
                    <a:pt x="77" y="46"/>
                    <a:pt x="77" y="46"/>
                  </a:cubicBezTo>
                  <a:cubicBezTo>
                    <a:pt x="78" y="46"/>
                    <a:pt x="78" y="46"/>
                    <a:pt x="78" y="46"/>
                  </a:cubicBezTo>
                  <a:cubicBezTo>
                    <a:pt x="79" y="46"/>
                    <a:pt x="79" y="46"/>
                    <a:pt x="79" y="45"/>
                  </a:cubicBezTo>
                  <a:cubicBezTo>
                    <a:pt x="80" y="37"/>
                    <a:pt x="80" y="37"/>
                    <a:pt x="80" y="37"/>
                  </a:cubicBezTo>
                  <a:cubicBezTo>
                    <a:pt x="81" y="37"/>
                    <a:pt x="81" y="36"/>
                    <a:pt x="81" y="36"/>
                  </a:cubicBezTo>
                  <a:cubicBezTo>
                    <a:pt x="81" y="36"/>
                    <a:pt x="81" y="36"/>
                    <a:pt x="80" y="36"/>
                  </a:cubicBezTo>
                  <a:cubicBezTo>
                    <a:pt x="80" y="36"/>
                    <a:pt x="80" y="36"/>
                    <a:pt x="79" y="36"/>
                  </a:cubicBezTo>
                  <a:cubicBezTo>
                    <a:pt x="76" y="36"/>
                    <a:pt x="76" y="36"/>
                    <a:pt x="76" y="36"/>
                  </a:cubicBezTo>
                  <a:cubicBezTo>
                    <a:pt x="76" y="36"/>
                    <a:pt x="76" y="36"/>
                    <a:pt x="76" y="36"/>
                  </a:cubicBezTo>
                  <a:cubicBezTo>
                    <a:pt x="75" y="36"/>
                    <a:pt x="75" y="35"/>
                    <a:pt x="75" y="34"/>
                  </a:cubicBezTo>
                  <a:cubicBezTo>
                    <a:pt x="74" y="29"/>
                    <a:pt x="74" y="29"/>
                    <a:pt x="74" y="29"/>
                  </a:cubicBezTo>
                  <a:cubicBezTo>
                    <a:pt x="74" y="28"/>
                    <a:pt x="74" y="27"/>
                    <a:pt x="75" y="27"/>
                  </a:cubicBezTo>
                  <a:cubicBezTo>
                    <a:pt x="77" y="26"/>
                    <a:pt x="77" y="26"/>
                    <a:pt x="77" y="26"/>
                  </a:cubicBezTo>
                  <a:cubicBezTo>
                    <a:pt x="78" y="25"/>
                    <a:pt x="79" y="25"/>
                    <a:pt x="78" y="24"/>
                  </a:cubicBezTo>
                  <a:cubicBezTo>
                    <a:pt x="75" y="17"/>
                    <a:pt x="75" y="17"/>
                    <a:pt x="75" y="17"/>
                  </a:cubicBezTo>
                  <a:cubicBezTo>
                    <a:pt x="75" y="17"/>
                    <a:pt x="74" y="16"/>
                    <a:pt x="74" y="16"/>
                  </a:cubicBezTo>
                  <a:cubicBezTo>
                    <a:pt x="74" y="16"/>
                    <a:pt x="73" y="16"/>
                    <a:pt x="73" y="17"/>
                  </a:cubicBezTo>
                  <a:cubicBezTo>
                    <a:pt x="71" y="18"/>
                    <a:pt x="71" y="18"/>
                    <a:pt x="71" y="18"/>
                  </a:cubicBezTo>
                  <a:cubicBezTo>
                    <a:pt x="71" y="18"/>
                    <a:pt x="70" y="18"/>
                    <a:pt x="70" y="18"/>
                  </a:cubicBezTo>
                  <a:cubicBezTo>
                    <a:pt x="69" y="18"/>
                    <a:pt x="69" y="18"/>
                    <a:pt x="68" y="18"/>
                  </a:cubicBezTo>
                  <a:cubicBezTo>
                    <a:pt x="64" y="13"/>
                    <a:pt x="64" y="13"/>
                    <a:pt x="64" y="13"/>
                  </a:cubicBezTo>
                  <a:cubicBezTo>
                    <a:pt x="64" y="13"/>
                    <a:pt x="64" y="12"/>
                    <a:pt x="64" y="11"/>
                  </a:cubicBezTo>
                  <a:cubicBezTo>
                    <a:pt x="66" y="9"/>
                    <a:pt x="66" y="9"/>
                    <a:pt x="66" y="9"/>
                  </a:cubicBezTo>
                  <a:cubicBezTo>
                    <a:pt x="66" y="8"/>
                    <a:pt x="66" y="7"/>
                    <a:pt x="66" y="7"/>
                  </a:cubicBezTo>
                  <a:cubicBezTo>
                    <a:pt x="59" y="3"/>
                    <a:pt x="59" y="3"/>
                    <a:pt x="59" y="3"/>
                  </a:cubicBezTo>
                  <a:cubicBezTo>
                    <a:pt x="59" y="3"/>
                    <a:pt x="59" y="3"/>
                    <a:pt x="58" y="3"/>
                  </a:cubicBezTo>
                  <a:cubicBezTo>
                    <a:pt x="58" y="3"/>
                    <a:pt x="57" y="3"/>
                    <a:pt x="57" y="4"/>
                  </a:cubicBezTo>
                  <a:cubicBezTo>
                    <a:pt x="56" y="6"/>
                    <a:pt x="56" y="6"/>
                    <a:pt x="56" y="6"/>
                  </a:cubicBezTo>
                  <a:cubicBezTo>
                    <a:pt x="55" y="7"/>
                    <a:pt x="55" y="7"/>
                    <a:pt x="54" y="7"/>
                  </a:cubicBezTo>
                  <a:cubicBezTo>
                    <a:pt x="54" y="7"/>
                    <a:pt x="54" y="7"/>
                    <a:pt x="53" y="7"/>
                  </a:cubicBezTo>
                  <a:cubicBezTo>
                    <a:pt x="47" y="6"/>
                    <a:pt x="47" y="6"/>
                    <a:pt x="47" y="6"/>
                  </a:cubicBezTo>
                  <a:cubicBezTo>
                    <a:pt x="47" y="6"/>
                    <a:pt x="46" y="5"/>
                    <a:pt x="46" y="4"/>
                  </a:cubicBezTo>
                  <a:cubicBezTo>
                    <a:pt x="46" y="2"/>
                    <a:pt x="46" y="2"/>
                    <a:pt x="46" y="2"/>
                  </a:cubicBezTo>
                  <a:cubicBezTo>
                    <a:pt x="46" y="1"/>
                    <a:pt x="46" y="0"/>
                    <a:pt x="4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46" name="Freeform 202"/>
            <p:cNvSpPr>
              <a:spLocks noChangeArrowheads="1"/>
            </p:cNvSpPr>
            <p:nvPr/>
          </p:nvSpPr>
          <p:spPr bwMode="auto">
            <a:xfrm>
              <a:off x="1817688" y="3170238"/>
              <a:ext cx="41275" cy="158750"/>
            </a:xfrm>
            <a:custGeom>
              <a:avLst/>
              <a:gdLst>
                <a:gd name="T0" fmla="*/ 112635723 w 11"/>
                <a:gd name="T1" fmla="*/ 0 h 42"/>
                <a:gd name="T2" fmla="*/ 42239334 w 11"/>
                <a:gd name="T3" fmla="*/ 0 h 42"/>
                <a:gd name="T4" fmla="*/ 28160807 w 11"/>
                <a:gd name="T5" fmla="*/ 85721220 h 42"/>
                <a:gd name="T6" fmla="*/ 42239334 w 11"/>
                <a:gd name="T7" fmla="*/ 100004940 h 42"/>
                <a:gd name="T8" fmla="*/ 0 w 11"/>
                <a:gd name="T9" fmla="*/ 542890982 h 42"/>
                <a:gd name="T10" fmla="*/ 70396389 w 11"/>
                <a:gd name="T11" fmla="*/ 600037202 h 42"/>
                <a:gd name="T12" fmla="*/ 154875057 w 11"/>
                <a:gd name="T13" fmla="*/ 514315982 h 42"/>
                <a:gd name="T14" fmla="*/ 126714250 w 11"/>
                <a:gd name="T15" fmla="*/ 85721220 h 42"/>
                <a:gd name="T16" fmla="*/ 126714250 w 11"/>
                <a:gd name="T17" fmla="*/ 71433720 h 42"/>
                <a:gd name="T18" fmla="*/ 112635723 w 11"/>
                <a:gd name="T19" fmla="*/ 0 h 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42"/>
                <a:gd name="T32" fmla="*/ 11 w 11"/>
                <a:gd name="T33" fmla="*/ 42 h 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42">
                  <a:moveTo>
                    <a:pt x="8" y="0"/>
                  </a:moveTo>
                  <a:cubicBezTo>
                    <a:pt x="3" y="0"/>
                    <a:pt x="3" y="0"/>
                    <a:pt x="3" y="0"/>
                  </a:cubicBezTo>
                  <a:cubicBezTo>
                    <a:pt x="3" y="0"/>
                    <a:pt x="2" y="3"/>
                    <a:pt x="2" y="6"/>
                  </a:cubicBezTo>
                  <a:cubicBezTo>
                    <a:pt x="2" y="6"/>
                    <a:pt x="2" y="6"/>
                    <a:pt x="3" y="7"/>
                  </a:cubicBezTo>
                  <a:cubicBezTo>
                    <a:pt x="0" y="38"/>
                    <a:pt x="0" y="38"/>
                    <a:pt x="0" y="38"/>
                  </a:cubicBezTo>
                  <a:cubicBezTo>
                    <a:pt x="5" y="42"/>
                    <a:pt x="5" y="42"/>
                    <a:pt x="5" y="42"/>
                  </a:cubicBezTo>
                  <a:cubicBezTo>
                    <a:pt x="11" y="36"/>
                    <a:pt x="11" y="36"/>
                    <a:pt x="11" y="36"/>
                  </a:cubicBezTo>
                  <a:cubicBezTo>
                    <a:pt x="9" y="6"/>
                    <a:pt x="9" y="6"/>
                    <a:pt x="9" y="6"/>
                  </a:cubicBezTo>
                  <a:cubicBezTo>
                    <a:pt x="9" y="5"/>
                    <a:pt x="9" y="5"/>
                    <a:pt x="9" y="5"/>
                  </a:cubicBezTo>
                  <a:cubicBezTo>
                    <a:pt x="9" y="5"/>
                    <a:pt x="9" y="2"/>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47" name="Freeform 203"/>
            <p:cNvSpPr>
              <a:spLocks noChangeArrowheads="1"/>
            </p:cNvSpPr>
            <p:nvPr/>
          </p:nvSpPr>
          <p:spPr bwMode="auto">
            <a:xfrm>
              <a:off x="1595438" y="3167063"/>
              <a:ext cx="469900" cy="244475"/>
            </a:xfrm>
            <a:custGeom>
              <a:avLst/>
              <a:gdLst>
                <a:gd name="T0" fmla="*/ 1215315527 w 125"/>
                <a:gd name="T1" fmla="*/ 0 h 65"/>
                <a:gd name="T2" fmla="*/ 1215315527 w 125"/>
                <a:gd name="T3" fmla="*/ 0 h 65"/>
                <a:gd name="T4" fmla="*/ 1215315527 w 125"/>
                <a:gd name="T5" fmla="*/ 0 h 65"/>
                <a:gd name="T6" fmla="*/ 1215315527 w 125"/>
                <a:gd name="T7" fmla="*/ 0 h 65"/>
                <a:gd name="T8" fmla="*/ 1342500541 w 125"/>
                <a:gd name="T9" fmla="*/ 381948934 h 65"/>
                <a:gd name="T10" fmla="*/ 1243580952 w 125"/>
                <a:gd name="T11" fmla="*/ 396094634 h 65"/>
                <a:gd name="T12" fmla="*/ 1257711785 w 125"/>
                <a:gd name="T13" fmla="*/ 537559152 h 65"/>
                <a:gd name="T14" fmla="*/ 960949259 w 125"/>
                <a:gd name="T15" fmla="*/ 650728510 h 65"/>
                <a:gd name="T16" fmla="*/ 1215315527 w 125"/>
                <a:gd name="T17" fmla="*/ 509267753 h 65"/>
                <a:gd name="T18" fmla="*/ 1201184694 w 125"/>
                <a:gd name="T19" fmla="*/ 353657535 h 65"/>
                <a:gd name="T20" fmla="*/ 1314238875 w 125"/>
                <a:gd name="T21" fmla="*/ 353657535 h 65"/>
                <a:gd name="T22" fmla="*/ 1215315527 w 125"/>
                <a:gd name="T23" fmla="*/ 0 h 65"/>
                <a:gd name="T24" fmla="*/ 918553002 w 125"/>
                <a:gd name="T25" fmla="*/ 664874210 h 65"/>
                <a:gd name="T26" fmla="*/ 593525051 w 125"/>
                <a:gd name="T27" fmla="*/ 56586560 h 65"/>
                <a:gd name="T28" fmla="*/ 593525051 w 125"/>
                <a:gd name="T29" fmla="*/ 56586560 h 65"/>
                <a:gd name="T30" fmla="*/ 494605462 w 125"/>
                <a:gd name="T31" fmla="*/ 424389794 h 65"/>
                <a:gd name="T32" fmla="*/ 593525051 w 125"/>
                <a:gd name="T33" fmla="*/ 410240333 h 65"/>
                <a:gd name="T34" fmla="*/ 579394218 w 125"/>
                <a:gd name="T35" fmla="*/ 565850552 h 65"/>
                <a:gd name="T36" fmla="*/ 847895078 w 125"/>
                <a:gd name="T37" fmla="*/ 664874210 h 65"/>
                <a:gd name="T38" fmla="*/ 537001720 w 125"/>
                <a:gd name="T39" fmla="*/ 608291412 h 65"/>
                <a:gd name="T40" fmla="*/ 565263386 w 125"/>
                <a:gd name="T41" fmla="*/ 452681193 h 65"/>
                <a:gd name="T42" fmla="*/ 466343797 w 125"/>
                <a:gd name="T43" fmla="*/ 466826893 h 65"/>
                <a:gd name="T44" fmla="*/ 593525051 w 125"/>
                <a:gd name="T45" fmla="*/ 56586560 h 65"/>
                <a:gd name="T46" fmla="*/ 0 w 125"/>
                <a:gd name="T47" fmla="*/ 919508087 h 65"/>
                <a:gd name="T48" fmla="*/ 381551282 w 125"/>
                <a:gd name="T49" fmla="*/ 877070988 h 65"/>
                <a:gd name="T50" fmla="*/ 1413158464 w 125"/>
                <a:gd name="T51" fmla="*/ 778043568 h 65"/>
                <a:gd name="T52" fmla="*/ 1766448080 w 125"/>
                <a:gd name="T53" fmla="*/ 735606469 h 65"/>
                <a:gd name="T54" fmla="*/ 1215315527 w 125"/>
                <a:gd name="T55" fmla="*/ 0 h 6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25"/>
                <a:gd name="T85" fmla="*/ 0 h 65"/>
                <a:gd name="T86" fmla="*/ 125 w 125"/>
                <a:gd name="T87" fmla="*/ 65 h 6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25" h="65">
                  <a:moveTo>
                    <a:pt x="86" y="0"/>
                  </a:moveTo>
                  <a:cubicBezTo>
                    <a:pt x="86" y="0"/>
                    <a:pt x="86" y="0"/>
                    <a:pt x="86" y="0"/>
                  </a:cubicBezTo>
                  <a:cubicBezTo>
                    <a:pt x="86" y="0"/>
                    <a:pt x="86" y="0"/>
                    <a:pt x="86" y="0"/>
                  </a:cubicBezTo>
                  <a:cubicBezTo>
                    <a:pt x="86" y="0"/>
                    <a:pt x="86" y="0"/>
                    <a:pt x="86" y="0"/>
                  </a:cubicBezTo>
                  <a:cubicBezTo>
                    <a:pt x="86" y="0"/>
                    <a:pt x="97" y="13"/>
                    <a:pt x="95" y="27"/>
                  </a:cubicBezTo>
                  <a:cubicBezTo>
                    <a:pt x="88" y="28"/>
                    <a:pt x="88" y="28"/>
                    <a:pt x="88" y="28"/>
                  </a:cubicBezTo>
                  <a:cubicBezTo>
                    <a:pt x="89" y="38"/>
                    <a:pt x="89" y="38"/>
                    <a:pt x="89" y="38"/>
                  </a:cubicBezTo>
                  <a:cubicBezTo>
                    <a:pt x="68" y="46"/>
                    <a:pt x="68" y="46"/>
                    <a:pt x="68" y="46"/>
                  </a:cubicBezTo>
                  <a:cubicBezTo>
                    <a:pt x="86" y="36"/>
                    <a:pt x="86" y="36"/>
                    <a:pt x="86" y="36"/>
                  </a:cubicBezTo>
                  <a:cubicBezTo>
                    <a:pt x="85" y="25"/>
                    <a:pt x="85" y="25"/>
                    <a:pt x="85" y="25"/>
                  </a:cubicBezTo>
                  <a:cubicBezTo>
                    <a:pt x="93" y="25"/>
                    <a:pt x="93" y="25"/>
                    <a:pt x="93" y="25"/>
                  </a:cubicBezTo>
                  <a:cubicBezTo>
                    <a:pt x="93" y="25"/>
                    <a:pt x="95" y="17"/>
                    <a:pt x="86" y="0"/>
                  </a:cubicBezTo>
                  <a:cubicBezTo>
                    <a:pt x="86" y="4"/>
                    <a:pt x="85" y="32"/>
                    <a:pt x="65" y="47"/>
                  </a:cubicBezTo>
                  <a:cubicBezTo>
                    <a:pt x="65" y="47"/>
                    <a:pt x="38" y="33"/>
                    <a:pt x="42" y="4"/>
                  </a:cubicBezTo>
                  <a:cubicBezTo>
                    <a:pt x="42" y="4"/>
                    <a:pt x="42" y="4"/>
                    <a:pt x="42" y="4"/>
                  </a:cubicBezTo>
                  <a:cubicBezTo>
                    <a:pt x="32" y="22"/>
                    <a:pt x="35" y="30"/>
                    <a:pt x="35" y="30"/>
                  </a:cubicBezTo>
                  <a:cubicBezTo>
                    <a:pt x="42" y="29"/>
                    <a:pt x="42" y="29"/>
                    <a:pt x="42" y="29"/>
                  </a:cubicBezTo>
                  <a:cubicBezTo>
                    <a:pt x="41" y="40"/>
                    <a:pt x="41" y="40"/>
                    <a:pt x="41" y="40"/>
                  </a:cubicBezTo>
                  <a:cubicBezTo>
                    <a:pt x="60" y="47"/>
                    <a:pt x="60" y="47"/>
                    <a:pt x="60" y="47"/>
                  </a:cubicBezTo>
                  <a:cubicBezTo>
                    <a:pt x="38" y="43"/>
                    <a:pt x="38" y="43"/>
                    <a:pt x="38" y="43"/>
                  </a:cubicBezTo>
                  <a:cubicBezTo>
                    <a:pt x="40" y="32"/>
                    <a:pt x="40" y="32"/>
                    <a:pt x="40" y="32"/>
                  </a:cubicBezTo>
                  <a:cubicBezTo>
                    <a:pt x="33" y="33"/>
                    <a:pt x="33" y="33"/>
                    <a:pt x="33" y="33"/>
                  </a:cubicBezTo>
                  <a:cubicBezTo>
                    <a:pt x="30" y="20"/>
                    <a:pt x="41" y="5"/>
                    <a:pt x="42" y="4"/>
                  </a:cubicBezTo>
                  <a:cubicBezTo>
                    <a:pt x="18" y="12"/>
                    <a:pt x="0" y="29"/>
                    <a:pt x="0" y="65"/>
                  </a:cubicBezTo>
                  <a:cubicBezTo>
                    <a:pt x="27" y="62"/>
                    <a:pt x="27" y="62"/>
                    <a:pt x="27" y="62"/>
                  </a:cubicBezTo>
                  <a:cubicBezTo>
                    <a:pt x="100" y="55"/>
                    <a:pt x="100" y="55"/>
                    <a:pt x="100" y="55"/>
                  </a:cubicBezTo>
                  <a:cubicBezTo>
                    <a:pt x="125" y="52"/>
                    <a:pt x="125" y="52"/>
                    <a:pt x="125" y="52"/>
                  </a:cubicBezTo>
                  <a:cubicBezTo>
                    <a:pt x="125" y="17"/>
                    <a:pt x="109" y="4"/>
                    <a:pt x="8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48" name="Freeform 204"/>
            <p:cNvSpPr>
              <a:spLocks noChangeArrowheads="1"/>
            </p:cNvSpPr>
            <p:nvPr/>
          </p:nvSpPr>
          <p:spPr bwMode="auto">
            <a:xfrm>
              <a:off x="1760538" y="3167063"/>
              <a:ext cx="60325" cy="38100"/>
            </a:xfrm>
            <a:custGeom>
              <a:avLst/>
              <a:gdLst>
                <a:gd name="T0" fmla="*/ 113723936 w 16"/>
                <a:gd name="T1" fmla="*/ 0 h 10"/>
                <a:gd name="T2" fmla="*/ 0 w 16"/>
                <a:gd name="T3" fmla="*/ 43548300 h 10"/>
                <a:gd name="T4" fmla="*/ 199012175 w 16"/>
                <a:gd name="T5" fmla="*/ 145161000 h 10"/>
                <a:gd name="T6" fmla="*/ 227444102 w 16"/>
                <a:gd name="T7" fmla="*/ 14516100 h 10"/>
                <a:gd name="T8" fmla="*/ 213230023 w 16"/>
                <a:gd name="T9" fmla="*/ 14516100 h 10"/>
                <a:gd name="T10" fmla="*/ 113723936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8" y="0"/>
                  </a:moveTo>
                  <a:cubicBezTo>
                    <a:pt x="5" y="1"/>
                    <a:pt x="0" y="3"/>
                    <a:pt x="0" y="3"/>
                  </a:cubicBezTo>
                  <a:cubicBezTo>
                    <a:pt x="14" y="10"/>
                    <a:pt x="14" y="10"/>
                    <a:pt x="14" y="10"/>
                  </a:cubicBezTo>
                  <a:cubicBezTo>
                    <a:pt x="13" y="5"/>
                    <a:pt x="16" y="1"/>
                    <a:pt x="16" y="1"/>
                  </a:cubicBezTo>
                  <a:cubicBezTo>
                    <a:pt x="16" y="1"/>
                    <a:pt x="16" y="1"/>
                    <a:pt x="15" y="1"/>
                  </a:cubicBezTo>
                  <a:cubicBezTo>
                    <a:pt x="10" y="1"/>
                    <a:pt x="8"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49" name="Freeform 206"/>
            <p:cNvSpPr>
              <a:spLocks noChangeArrowheads="1"/>
            </p:cNvSpPr>
            <p:nvPr/>
          </p:nvSpPr>
          <p:spPr bwMode="auto">
            <a:xfrm>
              <a:off x="1851025" y="3159125"/>
              <a:ext cx="60325" cy="41275"/>
            </a:xfrm>
            <a:custGeom>
              <a:avLst/>
              <a:gdLst>
                <a:gd name="T0" fmla="*/ 113723936 w 16"/>
                <a:gd name="T1" fmla="*/ 0 h 11"/>
                <a:gd name="T2" fmla="*/ 113723936 w 16"/>
                <a:gd name="T3" fmla="*/ 0 h 11"/>
                <a:gd name="T4" fmla="*/ 0 w 16"/>
                <a:gd name="T5" fmla="*/ 28160807 h 11"/>
                <a:gd name="T6" fmla="*/ 42646005 w 16"/>
                <a:gd name="T7" fmla="*/ 154875057 h 11"/>
                <a:gd name="T8" fmla="*/ 227444102 w 16"/>
                <a:gd name="T9" fmla="*/ 28160807 h 11"/>
                <a:gd name="T10" fmla="*/ 113723936 w 16"/>
                <a:gd name="T11" fmla="*/ 0 h 11"/>
                <a:gd name="T12" fmla="*/ 0 60000 65536"/>
                <a:gd name="T13" fmla="*/ 0 60000 65536"/>
                <a:gd name="T14" fmla="*/ 0 60000 65536"/>
                <a:gd name="T15" fmla="*/ 0 60000 65536"/>
                <a:gd name="T16" fmla="*/ 0 60000 65536"/>
                <a:gd name="T17" fmla="*/ 0 60000 65536"/>
                <a:gd name="T18" fmla="*/ 0 w 16"/>
                <a:gd name="T19" fmla="*/ 0 h 11"/>
                <a:gd name="T20" fmla="*/ 16 w 16"/>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6" h="11">
                  <a:moveTo>
                    <a:pt x="8" y="0"/>
                  </a:moveTo>
                  <a:cubicBezTo>
                    <a:pt x="8" y="0"/>
                    <a:pt x="8" y="0"/>
                    <a:pt x="8" y="0"/>
                  </a:cubicBezTo>
                  <a:cubicBezTo>
                    <a:pt x="8" y="0"/>
                    <a:pt x="6" y="1"/>
                    <a:pt x="0" y="2"/>
                  </a:cubicBezTo>
                  <a:cubicBezTo>
                    <a:pt x="0" y="2"/>
                    <a:pt x="4" y="6"/>
                    <a:pt x="3" y="11"/>
                  </a:cubicBezTo>
                  <a:cubicBezTo>
                    <a:pt x="16" y="2"/>
                    <a:pt x="16" y="2"/>
                    <a:pt x="16" y="2"/>
                  </a:cubicBezTo>
                  <a:cubicBezTo>
                    <a:pt x="16" y="2"/>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50" name="Freeform 207"/>
            <p:cNvSpPr>
              <a:spLocks noEditPoints="1" noChangeArrowheads="1"/>
            </p:cNvSpPr>
            <p:nvPr/>
          </p:nvSpPr>
          <p:spPr bwMode="auto">
            <a:xfrm>
              <a:off x="1708150" y="2919413"/>
              <a:ext cx="252413" cy="236538"/>
            </a:xfrm>
            <a:custGeom>
              <a:avLst/>
              <a:gdLst>
                <a:gd name="T0" fmla="*/ 454173869 w 67"/>
                <a:gd name="T1" fmla="*/ 775322755 h 63"/>
                <a:gd name="T2" fmla="*/ 227088818 w 67"/>
                <a:gd name="T3" fmla="*/ 606164293 h 63"/>
                <a:gd name="T4" fmla="*/ 738036775 w 67"/>
                <a:gd name="T5" fmla="*/ 577967462 h 63"/>
                <a:gd name="T6" fmla="*/ 482560913 w 67"/>
                <a:gd name="T7" fmla="*/ 775322755 h 63"/>
                <a:gd name="T8" fmla="*/ 454173869 w 67"/>
                <a:gd name="T9" fmla="*/ 775322755 h 63"/>
                <a:gd name="T10" fmla="*/ 383211910 w 67"/>
                <a:gd name="T11" fmla="*/ 493388231 h 63"/>
                <a:gd name="T12" fmla="*/ 326437821 w 67"/>
                <a:gd name="T13" fmla="*/ 437002078 h 63"/>
                <a:gd name="T14" fmla="*/ 383211910 w 67"/>
                <a:gd name="T15" fmla="*/ 380612169 h 63"/>
                <a:gd name="T16" fmla="*/ 397403548 w 67"/>
                <a:gd name="T17" fmla="*/ 380612169 h 63"/>
                <a:gd name="T18" fmla="*/ 454173869 w 67"/>
                <a:gd name="T19" fmla="*/ 437002078 h 63"/>
                <a:gd name="T20" fmla="*/ 383211910 w 67"/>
                <a:gd name="T21" fmla="*/ 493388231 h 63"/>
                <a:gd name="T22" fmla="*/ 383211910 w 67"/>
                <a:gd name="T23" fmla="*/ 493388231 h 63"/>
                <a:gd name="T24" fmla="*/ 567718278 w 67"/>
                <a:gd name="T25" fmla="*/ 479289816 h 63"/>
                <a:gd name="T26" fmla="*/ 510947957 w 67"/>
                <a:gd name="T27" fmla="*/ 422903662 h 63"/>
                <a:gd name="T28" fmla="*/ 581913684 w 67"/>
                <a:gd name="T29" fmla="*/ 366517508 h 63"/>
                <a:gd name="T30" fmla="*/ 581913684 w 67"/>
                <a:gd name="T31" fmla="*/ 366517508 h 63"/>
                <a:gd name="T32" fmla="*/ 638684005 w 67"/>
                <a:gd name="T33" fmla="*/ 422903662 h 63"/>
                <a:gd name="T34" fmla="*/ 581913684 w 67"/>
                <a:gd name="T35" fmla="*/ 479289816 h 63"/>
                <a:gd name="T36" fmla="*/ 567718278 w 67"/>
                <a:gd name="T37" fmla="*/ 479289816 h 63"/>
                <a:gd name="T38" fmla="*/ 510947957 w 67"/>
                <a:gd name="T39" fmla="*/ 0 h 63"/>
                <a:gd name="T40" fmla="*/ 482560913 w 67"/>
                <a:gd name="T41" fmla="*/ 0 h 63"/>
                <a:gd name="T42" fmla="*/ 0 w 67"/>
                <a:gd name="T43" fmla="*/ 479289816 h 63"/>
                <a:gd name="T44" fmla="*/ 439982231 w 67"/>
                <a:gd name="T45" fmla="*/ 888098817 h 63"/>
                <a:gd name="T46" fmla="*/ 482560913 w 67"/>
                <a:gd name="T47" fmla="*/ 888098817 h 63"/>
                <a:gd name="T48" fmla="*/ 950930188 w 67"/>
                <a:gd name="T49" fmla="*/ 408809001 h 63"/>
                <a:gd name="T50" fmla="*/ 510947957 w 67"/>
                <a:gd name="T51" fmla="*/ 0 h 6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7"/>
                <a:gd name="T79" fmla="*/ 0 h 63"/>
                <a:gd name="T80" fmla="*/ 67 w 67"/>
                <a:gd name="T81" fmla="*/ 63 h 6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7" h="63">
                  <a:moveTo>
                    <a:pt x="32" y="55"/>
                  </a:moveTo>
                  <a:cubicBezTo>
                    <a:pt x="24" y="55"/>
                    <a:pt x="18" y="50"/>
                    <a:pt x="16" y="43"/>
                  </a:cubicBezTo>
                  <a:cubicBezTo>
                    <a:pt x="52" y="41"/>
                    <a:pt x="52" y="41"/>
                    <a:pt x="52" y="41"/>
                  </a:cubicBezTo>
                  <a:cubicBezTo>
                    <a:pt x="50" y="48"/>
                    <a:pt x="43" y="54"/>
                    <a:pt x="34" y="55"/>
                  </a:cubicBezTo>
                  <a:cubicBezTo>
                    <a:pt x="33" y="55"/>
                    <a:pt x="33" y="55"/>
                    <a:pt x="32" y="55"/>
                  </a:cubicBezTo>
                  <a:moveTo>
                    <a:pt x="27" y="35"/>
                  </a:moveTo>
                  <a:cubicBezTo>
                    <a:pt x="25" y="35"/>
                    <a:pt x="23" y="34"/>
                    <a:pt x="23" y="31"/>
                  </a:cubicBezTo>
                  <a:cubicBezTo>
                    <a:pt x="23" y="29"/>
                    <a:pt x="25" y="27"/>
                    <a:pt x="27" y="27"/>
                  </a:cubicBezTo>
                  <a:cubicBezTo>
                    <a:pt x="28" y="27"/>
                    <a:pt x="28" y="27"/>
                    <a:pt x="28" y="27"/>
                  </a:cubicBezTo>
                  <a:cubicBezTo>
                    <a:pt x="30" y="27"/>
                    <a:pt x="32" y="29"/>
                    <a:pt x="32" y="31"/>
                  </a:cubicBezTo>
                  <a:cubicBezTo>
                    <a:pt x="32" y="33"/>
                    <a:pt x="30" y="35"/>
                    <a:pt x="27" y="35"/>
                  </a:cubicBezTo>
                  <a:cubicBezTo>
                    <a:pt x="27" y="35"/>
                    <a:pt x="27" y="35"/>
                    <a:pt x="27" y="35"/>
                  </a:cubicBezTo>
                  <a:moveTo>
                    <a:pt x="40" y="34"/>
                  </a:moveTo>
                  <a:cubicBezTo>
                    <a:pt x="38" y="34"/>
                    <a:pt x="36" y="33"/>
                    <a:pt x="36" y="30"/>
                  </a:cubicBezTo>
                  <a:cubicBezTo>
                    <a:pt x="36" y="28"/>
                    <a:pt x="38" y="26"/>
                    <a:pt x="41" y="26"/>
                  </a:cubicBezTo>
                  <a:cubicBezTo>
                    <a:pt x="41" y="26"/>
                    <a:pt x="41" y="26"/>
                    <a:pt x="41" y="26"/>
                  </a:cubicBezTo>
                  <a:cubicBezTo>
                    <a:pt x="43" y="26"/>
                    <a:pt x="45" y="28"/>
                    <a:pt x="45" y="30"/>
                  </a:cubicBezTo>
                  <a:cubicBezTo>
                    <a:pt x="45" y="32"/>
                    <a:pt x="43" y="34"/>
                    <a:pt x="41" y="34"/>
                  </a:cubicBezTo>
                  <a:cubicBezTo>
                    <a:pt x="40" y="34"/>
                    <a:pt x="40" y="34"/>
                    <a:pt x="40" y="34"/>
                  </a:cubicBezTo>
                  <a:moveTo>
                    <a:pt x="36" y="0"/>
                  </a:moveTo>
                  <a:cubicBezTo>
                    <a:pt x="36" y="0"/>
                    <a:pt x="35" y="0"/>
                    <a:pt x="34" y="0"/>
                  </a:cubicBezTo>
                  <a:cubicBezTo>
                    <a:pt x="15" y="1"/>
                    <a:pt x="0" y="16"/>
                    <a:pt x="0" y="34"/>
                  </a:cubicBezTo>
                  <a:cubicBezTo>
                    <a:pt x="0" y="50"/>
                    <a:pt x="14" y="63"/>
                    <a:pt x="31" y="63"/>
                  </a:cubicBezTo>
                  <a:cubicBezTo>
                    <a:pt x="32" y="63"/>
                    <a:pt x="33" y="63"/>
                    <a:pt x="34" y="63"/>
                  </a:cubicBezTo>
                  <a:cubicBezTo>
                    <a:pt x="53" y="61"/>
                    <a:pt x="67" y="46"/>
                    <a:pt x="67" y="29"/>
                  </a:cubicBezTo>
                  <a:cubicBezTo>
                    <a:pt x="67" y="13"/>
                    <a:pt x="54" y="0"/>
                    <a:pt x="3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51" name="Freeform 208"/>
            <p:cNvSpPr>
              <a:spLocks noChangeArrowheads="1"/>
            </p:cNvSpPr>
            <p:nvPr/>
          </p:nvSpPr>
          <p:spPr bwMode="auto">
            <a:xfrm>
              <a:off x="4481513" y="955675"/>
              <a:ext cx="7938" cy="44450"/>
            </a:xfrm>
            <a:custGeom>
              <a:avLst/>
              <a:gdLst>
                <a:gd name="T0" fmla="*/ 0 w 2"/>
                <a:gd name="T1" fmla="*/ 0 h 12"/>
                <a:gd name="T2" fmla="*/ 0 w 2"/>
                <a:gd name="T3" fmla="*/ 27440467 h 12"/>
                <a:gd name="T4" fmla="*/ 0 w 2"/>
                <a:gd name="T5" fmla="*/ 27440467 h 12"/>
                <a:gd name="T6" fmla="*/ 0 w 2"/>
                <a:gd name="T7" fmla="*/ 137209742 h 12"/>
                <a:gd name="T8" fmla="*/ 15752961 w 2"/>
                <a:gd name="T9" fmla="*/ 164650208 h 12"/>
                <a:gd name="T10" fmla="*/ 31505922 w 2"/>
                <a:gd name="T11" fmla="*/ 150929975 h 12"/>
                <a:gd name="T12" fmla="*/ 31505922 w 2"/>
                <a:gd name="T13" fmla="*/ 27440467 h 12"/>
                <a:gd name="T14" fmla="*/ 31505922 w 2"/>
                <a:gd name="T15" fmla="*/ 27440467 h 12"/>
                <a:gd name="T16" fmla="*/ 15752961 w 2"/>
                <a:gd name="T17" fmla="*/ 0 h 12"/>
                <a:gd name="T18" fmla="*/ 0 w 2"/>
                <a:gd name="T19" fmla="*/ 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
                <a:gd name="T31" fmla="*/ 0 h 12"/>
                <a:gd name="T32" fmla="*/ 2 w 2"/>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 h="12">
                  <a:moveTo>
                    <a:pt x="0" y="0"/>
                  </a:moveTo>
                  <a:cubicBezTo>
                    <a:pt x="0" y="0"/>
                    <a:pt x="0" y="1"/>
                    <a:pt x="0" y="2"/>
                  </a:cubicBezTo>
                  <a:cubicBezTo>
                    <a:pt x="0" y="2"/>
                    <a:pt x="0" y="2"/>
                    <a:pt x="0" y="2"/>
                  </a:cubicBezTo>
                  <a:cubicBezTo>
                    <a:pt x="0" y="10"/>
                    <a:pt x="0" y="10"/>
                    <a:pt x="0" y="10"/>
                  </a:cubicBezTo>
                  <a:cubicBezTo>
                    <a:pt x="1" y="12"/>
                    <a:pt x="1" y="12"/>
                    <a:pt x="1" y="12"/>
                  </a:cubicBezTo>
                  <a:cubicBezTo>
                    <a:pt x="2" y="11"/>
                    <a:pt x="2" y="11"/>
                    <a:pt x="2" y="11"/>
                  </a:cubicBezTo>
                  <a:cubicBezTo>
                    <a:pt x="2" y="2"/>
                    <a:pt x="2" y="2"/>
                    <a:pt x="2" y="2"/>
                  </a:cubicBezTo>
                  <a:cubicBezTo>
                    <a:pt x="2" y="2"/>
                    <a:pt x="2" y="2"/>
                    <a:pt x="2" y="2"/>
                  </a:cubicBezTo>
                  <a:cubicBezTo>
                    <a:pt x="2" y="2"/>
                    <a:pt x="2" y="1"/>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52" name="Freeform 209"/>
            <p:cNvSpPr>
              <a:spLocks noChangeArrowheads="1"/>
            </p:cNvSpPr>
            <p:nvPr/>
          </p:nvSpPr>
          <p:spPr bwMode="auto">
            <a:xfrm>
              <a:off x="4437063" y="955675"/>
              <a:ext cx="96838" cy="68263"/>
            </a:xfrm>
            <a:custGeom>
              <a:avLst/>
              <a:gdLst>
                <a:gd name="T0" fmla="*/ 110976348 w 26"/>
                <a:gd name="T1" fmla="*/ 0 h 18"/>
                <a:gd name="T2" fmla="*/ 110976348 w 26"/>
                <a:gd name="T3" fmla="*/ 0 h 18"/>
                <a:gd name="T4" fmla="*/ 97106167 w 26"/>
                <a:gd name="T5" fmla="*/ 100676548 h 18"/>
                <a:gd name="T6" fmla="*/ 110976348 w 26"/>
                <a:gd name="T7" fmla="*/ 100676548 h 18"/>
                <a:gd name="T8" fmla="*/ 110976348 w 26"/>
                <a:gd name="T9" fmla="*/ 143822556 h 18"/>
                <a:gd name="T10" fmla="*/ 166464522 w 26"/>
                <a:gd name="T11" fmla="*/ 186968565 h 18"/>
                <a:gd name="T12" fmla="*/ 97106167 w 26"/>
                <a:gd name="T13" fmla="*/ 143822556 h 18"/>
                <a:gd name="T14" fmla="*/ 110976348 w 26"/>
                <a:gd name="T15" fmla="*/ 100676548 h 18"/>
                <a:gd name="T16" fmla="*/ 83232261 w 26"/>
                <a:gd name="T17" fmla="*/ 100676548 h 18"/>
                <a:gd name="T18" fmla="*/ 110976348 w 26"/>
                <a:gd name="T19" fmla="*/ 0 h 18"/>
                <a:gd name="T20" fmla="*/ 0 w 26"/>
                <a:gd name="T21" fmla="*/ 201349303 h 18"/>
                <a:gd name="T22" fmla="*/ 69362080 w 26"/>
                <a:gd name="T23" fmla="*/ 215733834 h 18"/>
                <a:gd name="T24" fmla="*/ 277444595 w 26"/>
                <a:gd name="T25" fmla="*/ 244499104 h 18"/>
                <a:gd name="T26" fmla="*/ 360676856 w 26"/>
                <a:gd name="T27" fmla="*/ 258879843 h 18"/>
                <a:gd name="T28" fmla="*/ 235826602 w 26"/>
                <a:gd name="T29" fmla="*/ 14380739 h 18"/>
                <a:gd name="T30" fmla="*/ 235826602 w 26"/>
                <a:gd name="T31" fmla="*/ 14380739 h 18"/>
                <a:gd name="T32" fmla="*/ 235826602 w 26"/>
                <a:gd name="T33" fmla="*/ 14380739 h 18"/>
                <a:gd name="T34" fmla="*/ 235826602 w 26"/>
                <a:gd name="T35" fmla="*/ 14380739 h 18"/>
                <a:gd name="T36" fmla="*/ 263570689 w 26"/>
                <a:gd name="T37" fmla="*/ 129441818 h 18"/>
                <a:gd name="T38" fmla="*/ 249700508 w 26"/>
                <a:gd name="T39" fmla="*/ 129441818 h 18"/>
                <a:gd name="T40" fmla="*/ 249700508 w 26"/>
                <a:gd name="T41" fmla="*/ 172587826 h 18"/>
                <a:gd name="T42" fmla="*/ 194212334 w 26"/>
                <a:gd name="T43" fmla="*/ 186968565 h 18"/>
                <a:gd name="T44" fmla="*/ 235826602 w 26"/>
                <a:gd name="T45" fmla="*/ 158203295 h 18"/>
                <a:gd name="T46" fmla="*/ 235826602 w 26"/>
                <a:gd name="T47" fmla="*/ 115057287 h 18"/>
                <a:gd name="T48" fmla="*/ 263570689 w 26"/>
                <a:gd name="T49" fmla="*/ 115057287 h 18"/>
                <a:gd name="T50" fmla="*/ 235826602 w 26"/>
                <a:gd name="T51" fmla="*/ 14380739 h 18"/>
                <a:gd name="T52" fmla="*/ 180338428 w 26"/>
                <a:gd name="T53" fmla="*/ 186968565 h 18"/>
                <a:gd name="T54" fmla="*/ 110976348 w 26"/>
                <a:gd name="T55" fmla="*/ 0 h 1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
                <a:gd name="T85" fmla="*/ 0 h 18"/>
                <a:gd name="T86" fmla="*/ 26 w 26"/>
                <a:gd name="T87" fmla="*/ 18 h 1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 h="18">
                  <a:moveTo>
                    <a:pt x="8" y="0"/>
                  </a:moveTo>
                  <a:cubicBezTo>
                    <a:pt x="8" y="0"/>
                    <a:pt x="8" y="0"/>
                    <a:pt x="8" y="0"/>
                  </a:cubicBezTo>
                  <a:cubicBezTo>
                    <a:pt x="6" y="4"/>
                    <a:pt x="7" y="7"/>
                    <a:pt x="7" y="7"/>
                  </a:cubicBezTo>
                  <a:cubicBezTo>
                    <a:pt x="8" y="7"/>
                    <a:pt x="8" y="7"/>
                    <a:pt x="8" y="7"/>
                  </a:cubicBezTo>
                  <a:cubicBezTo>
                    <a:pt x="8" y="10"/>
                    <a:pt x="8" y="10"/>
                    <a:pt x="8" y="10"/>
                  </a:cubicBezTo>
                  <a:cubicBezTo>
                    <a:pt x="12" y="13"/>
                    <a:pt x="12" y="13"/>
                    <a:pt x="12" y="13"/>
                  </a:cubicBezTo>
                  <a:cubicBezTo>
                    <a:pt x="7" y="10"/>
                    <a:pt x="7" y="10"/>
                    <a:pt x="7" y="10"/>
                  </a:cubicBezTo>
                  <a:cubicBezTo>
                    <a:pt x="8" y="7"/>
                    <a:pt x="8" y="7"/>
                    <a:pt x="8" y="7"/>
                  </a:cubicBezTo>
                  <a:cubicBezTo>
                    <a:pt x="6" y="7"/>
                    <a:pt x="6" y="7"/>
                    <a:pt x="6" y="7"/>
                  </a:cubicBezTo>
                  <a:cubicBezTo>
                    <a:pt x="6" y="4"/>
                    <a:pt x="8" y="0"/>
                    <a:pt x="8" y="0"/>
                  </a:cubicBezTo>
                  <a:cubicBezTo>
                    <a:pt x="3" y="1"/>
                    <a:pt x="0" y="4"/>
                    <a:pt x="0" y="14"/>
                  </a:cubicBezTo>
                  <a:cubicBezTo>
                    <a:pt x="5" y="15"/>
                    <a:pt x="5" y="15"/>
                    <a:pt x="5" y="15"/>
                  </a:cubicBezTo>
                  <a:cubicBezTo>
                    <a:pt x="20" y="17"/>
                    <a:pt x="20" y="17"/>
                    <a:pt x="20" y="17"/>
                  </a:cubicBezTo>
                  <a:cubicBezTo>
                    <a:pt x="26" y="18"/>
                    <a:pt x="26" y="18"/>
                    <a:pt x="26" y="18"/>
                  </a:cubicBezTo>
                  <a:cubicBezTo>
                    <a:pt x="26" y="8"/>
                    <a:pt x="22" y="4"/>
                    <a:pt x="17" y="1"/>
                  </a:cubicBezTo>
                  <a:cubicBezTo>
                    <a:pt x="17" y="1"/>
                    <a:pt x="17" y="1"/>
                    <a:pt x="17" y="1"/>
                  </a:cubicBezTo>
                  <a:cubicBezTo>
                    <a:pt x="17" y="1"/>
                    <a:pt x="17" y="1"/>
                    <a:pt x="17" y="1"/>
                  </a:cubicBezTo>
                  <a:cubicBezTo>
                    <a:pt x="17" y="1"/>
                    <a:pt x="17" y="1"/>
                    <a:pt x="17" y="1"/>
                  </a:cubicBezTo>
                  <a:cubicBezTo>
                    <a:pt x="17" y="1"/>
                    <a:pt x="20" y="6"/>
                    <a:pt x="19" y="9"/>
                  </a:cubicBezTo>
                  <a:cubicBezTo>
                    <a:pt x="18" y="9"/>
                    <a:pt x="18" y="9"/>
                    <a:pt x="18" y="9"/>
                  </a:cubicBezTo>
                  <a:cubicBezTo>
                    <a:pt x="18" y="12"/>
                    <a:pt x="18" y="12"/>
                    <a:pt x="18" y="12"/>
                  </a:cubicBezTo>
                  <a:cubicBezTo>
                    <a:pt x="14" y="13"/>
                    <a:pt x="14" y="13"/>
                    <a:pt x="14" y="13"/>
                  </a:cubicBezTo>
                  <a:cubicBezTo>
                    <a:pt x="17" y="11"/>
                    <a:pt x="17" y="11"/>
                    <a:pt x="17" y="11"/>
                  </a:cubicBezTo>
                  <a:cubicBezTo>
                    <a:pt x="17" y="8"/>
                    <a:pt x="17" y="8"/>
                    <a:pt x="17" y="8"/>
                  </a:cubicBezTo>
                  <a:cubicBezTo>
                    <a:pt x="19" y="8"/>
                    <a:pt x="19" y="8"/>
                    <a:pt x="19" y="8"/>
                  </a:cubicBezTo>
                  <a:cubicBezTo>
                    <a:pt x="19" y="8"/>
                    <a:pt x="19" y="6"/>
                    <a:pt x="17" y="1"/>
                  </a:cubicBezTo>
                  <a:cubicBezTo>
                    <a:pt x="17" y="2"/>
                    <a:pt x="17" y="10"/>
                    <a:pt x="13" y="13"/>
                  </a:cubicBezTo>
                  <a:cubicBezTo>
                    <a:pt x="13" y="13"/>
                    <a:pt x="7" y="7"/>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53" name="Freeform 210"/>
            <p:cNvSpPr>
              <a:spLocks noChangeArrowheads="1"/>
            </p:cNvSpPr>
            <p:nvPr/>
          </p:nvSpPr>
          <p:spPr bwMode="auto">
            <a:xfrm>
              <a:off x="4470400" y="952500"/>
              <a:ext cx="11113" cy="14288"/>
            </a:xfrm>
            <a:custGeom>
              <a:avLst/>
              <a:gdLst>
                <a:gd name="T0" fmla="*/ 13720851 w 3"/>
                <a:gd name="T1" fmla="*/ 0 h 4"/>
                <a:gd name="T2" fmla="*/ 0 w 3"/>
                <a:gd name="T3" fmla="*/ 12759184 h 4"/>
                <a:gd name="T4" fmla="*/ 41166256 w 3"/>
                <a:gd name="T5" fmla="*/ 51036736 h 4"/>
                <a:gd name="T6" fmla="*/ 41166256 w 3"/>
                <a:gd name="T7" fmla="*/ 12759184 h 4"/>
                <a:gd name="T8" fmla="*/ 13720851 w 3"/>
                <a:gd name="T9" fmla="*/ 0 h 4"/>
                <a:gd name="T10" fmla="*/ 13720851 w 3"/>
                <a:gd name="T11" fmla="*/ 0 h 4"/>
                <a:gd name="T12" fmla="*/ 0 60000 65536"/>
                <a:gd name="T13" fmla="*/ 0 60000 65536"/>
                <a:gd name="T14" fmla="*/ 0 60000 65536"/>
                <a:gd name="T15" fmla="*/ 0 60000 65536"/>
                <a:gd name="T16" fmla="*/ 0 60000 65536"/>
                <a:gd name="T17" fmla="*/ 0 60000 65536"/>
                <a:gd name="T18" fmla="*/ 0 w 3"/>
                <a:gd name="T19" fmla="*/ 0 h 4"/>
                <a:gd name="T20" fmla="*/ 3 w 3"/>
                <a:gd name="T21" fmla="*/ 4 h 4"/>
              </a:gdLst>
              <a:ahLst/>
              <a:cxnLst>
                <a:cxn ang="T12">
                  <a:pos x="T0" y="T1"/>
                </a:cxn>
                <a:cxn ang="T13">
                  <a:pos x="T2" y="T3"/>
                </a:cxn>
                <a:cxn ang="T14">
                  <a:pos x="T4" y="T5"/>
                </a:cxn>
                <a:cxn ang="T15">
                  <a:pos x="T6" y="T7"/>
                </a:cxn>
                <a:cxn ang="T16">
                  <a:pos x="T8" y="T9"/>
                </a:cxn>
                <a:cxn ang="T17">
                  <a:pos x="T10" y="T11"/>
                </a:cxn>
              </a:cxnLst>
              <a:rect l="T18" t="T19" r="T20" b="T21"/>
              <a:pathLst>
                <a:path w="3" h="4">
                  <a:moveTo>
                    <a:pt x="1" y="0"/>
                  </a:moveTo>
                  <a:cubicBezTo>
                    <a:pt x="1" y="0"/>
                    <a:pt x="0" y="1"/>
                    <a:pt x="0" y="1"/>
                  </a:cubicBezTo>
                  <a:cubicBezTo>
                    <a:pt x="3" y="4"/>
                    <a:pt x="3" y="4"/>
                    <a:pt x="3" y="4"/>
                  </a:cubicBezTo>
                  <a:cubicBezTo>
                    <a:pt x="2" y="2"/>
                    <a:pt x="3" y="1"/>
                    <a:pt x="3" y="1"/>
                  </a:cubicBezTo>
                  <a:cubicBezTo>
                    <a:pt x="2" y="1"/>
                    <a:pt x="1" y="0"/>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54" name="Freeform 211"/>
            <p:cNvSpPr>
              <a:spLocks noChangeArrowheads="1"/>
            </p:cNvSpPr>
            <p:nvPr/>
          </p:nvSpPr>
          <p:spPr bwMode="auto">
            <a:xfrm>
              <a:off x="4489450" y="955675"/>
              <a:ext cx="11113" cy="11113"/>
            </a:xfrm>
            <a:custGeom>
              <a:avLst/>
              <a:gdLst>
                <a:gd name="T0" fmla="*/ 13720851 w 3"/>
                <a:gd name="T1" fmla="*/ 0 h 3"/>
                <a:gd name="T2" fmla="*/ 0 w 3"/>
                <a:gd name="T3" fmla="*/ 0 h 3"/>
                <a:gd name="T4" fmla="*/ 0 w 3"/>
                <a:gd name="T5" fmla="*/ 0 h 3"/>
                <a:gd name="T6" fmla="*/ 0 w 3"/>
                <a:gd name="T7" fmla="*/ 41166256 h 3"/>
                <a:gd name="T8" fmla="*/ 41166256 w 3"/>
                <a:gd name="T9" fmla="*/ 13720851 h 3"/>
                <a:gd name="T10" fmla="*/ 13720851 w 3"/>
                <a:gd name="T11" fmla="*/ 0 h 3"/>
                <a:gd name="T12" fmla="*/ 0 60000 65536"/>
                <a:gd name="T13" fmla="*/ 0 60000 65536"/>
                <a:gd name="T14" fmla="*/ 0 60000 65536"/>
                <a:gd name="T15" fmla="*/ 0 60000 65536"/>
                <a:gd name="T16" fmla="*/ 0 60000 65536"/>
                <a:gd name="T17" fmla="*/ 0 60000 65536"/>
                <a:gd name="T18" fmla="*/ 0 w 3"/>
                <a:gd name="T19" fmla="*/ 0 h 3"/>
                <a:gd name="T20" fmla="*/ 3 w 3"/>
                <a:gd name="T21" fmla="*/ 3 h 3"/>
              </a:gdLst>
              <a:ahLst/>
              <a:cxnLst>
                <a:cxn ang="T12">
                  <a:pos x="T0" y="T1"/>
                </a:cxn>
                <a:cxn ang="T13">
                  <a:pos x="T2" y="T3"/>
                </a:cxn>
                <a:cxn ang="T14">
                  <a:pos x="T4" y="T5"/>
                </a:cxn>
                <a:cxn ang="T15">
                  <a:pos x="T6" y="T7"/>
                </a:cxn>
                <a:cxn ang="T16">
                  <a:pos x="T8" y="T9"/>
                </a:cxn>
                <a:cxn ang="T17">
                  <a:pos x="T10" y="T11"/>
                </a:cxn>
              </a:cxnLst>
              <a:rect l="T18" t="T19" r="T20" b="T21"/>
              <a:pathLst>
                <a:path w="3" h="3">
                  <a:moveTo>
                    <a:pt x="1" y="0"/>
                  </a:moveTo>
                  <a:cubicBezTo>
                    <a:pt x="1" y="0"/>
                    <a:pt x="1" y="0"/>
                    <a:pt x="0" y="0"/>
                  </a:cubicBezTo>
                  <a:cubicBezTo>
                    <a:pt x="0" y="0"/>
                    <a:pt x="0" y="0"/>
                    <a:pt x="0" y="0"/>
                  </a:cubicBezTo>
                  <a:cubicBezTo>
                    <a:pt x="0" y="0"/>
                    <a:pt x="0" y="1"/>
                    <a:pt x="0" y="3"/>
                  </a:cubicBezTo>
                  <a:cubicBezTo>
                    <a:pt x="3" y="1"/>
                    <a:pt x="3" y="1"/>
                    <a:pt x="3" y="1"/>
                  </a:cubicBezTo>
                  <a:cubicBezTo>
                    <a:pt x="3" y="1"/>
                    <a:pt x="2"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55" name="Freeform 212"/>
            <p:cNvSpPr>
              <a:spLocks noEditPoints="1" noChangeArrowheads="1"/>
            </p:cNvSpPr>
            <p:nvPr/>
          </p:nvSpPr>
          <p:spPr bwMode="auto">
            <a:xfrm>
              <a:off x="4459288" y="887413"/>
              <a:ext cx="52388" cy="65088"/>
            </a:xfrm>
            <a:custGeom>
              <a:avLst/>
              <a:gdLst>
                <a:gd name="T0" fmla="*/ 98017948 w 14"/>
                <a:gd name="T1" fmla="*/ 219886408 h 17"/>
                <a:gd name="T2" fmla="*/ 98017948 w 14"/>
                <a:gd name="T3" fmla="*/ 219886408 h 17"/>
                <a:gd name="T4" fmla="*/ 42007692 w 14"/>
                <a:gd name="T5" fmla="*/ 161249777 h 17"/>
                <a:gd name="T6" fmla="*/ 154028204 w 14"/>
                <a:gd name="T7" fmla="*/ 175906063 h 17"/>
                <a:gd name="T8" fmla="*/ 98017948 w 14"/>
                <a:gd name="T9" fmla="*/ 219886408 h 17"/>
                <a:gd name="T10" fmla="*/ 112020512 w 14"/>
                <a:gd name="T11" fmla="*/ 146589662 h 17"/>
                <a:gd name="T12" fmla="*/ 112020512 w 14"/>
                <a:gd name="T13" fmla="*/ 146589662 h 17"/>
                <a:gd name="T14" fmla="*/ 98017948 w 14"/>
                <a:gd name="T15" fmla="*/ 117273261 h 17"/>
                <a:gd name="T16" fmla="*/ 112020512 w 14"/>
                <a:gd name="T17" fmla="*/ 102613146 h 17"/>
                <a:gd name="T18" fmla="*/ 112020512 w 14"/>
                <a:gd name="T19" fmla="*/ 102613146 h 17"/>
                <a:gd name="T20" fmla="*/ 126023076 w 14"/>
                <a:gd name="T21" fmla="*/ 131929547 h 17"/>
                <a:gd name="T22" fmla="*/ 112020512 w 14"/>
                <a:gd name="T23" fmla="*/ 146589662 h 17"/>
                <a:gd name="T24" fmla="*/ 84015384 w 14"/>
                <a:gd name="T25" fmla="*/ 131929547 h 17"/>
                <a:gd name="T26" fmla="*/ 70012820 w 14"/>
                <a:gd name="T27" fmla="*/ 131929547 h 17"/>
                <a:gd name="T28" fmla="*/ 70012820 w 14"/>
                <a:gd name="T29" fmla="*/ 117273261 h 17"/>
                <a:gd name="T30" fmla="*/ 70012820 w 14"/>
                <a:gd name="T31" fmla="*/ 102613146 h 17"/>
                <a:gd name="T32" fmla="*/ 70012820 w 14"/>
                <a:gd name="T33" fmla="*/ 102613146 h 17"/>
                <a:gd name="T34" fmla="*/ 84015384 w 14"/>
                <a:gd name="T35" fmla="*/ 117273261 h 17"/>
                <a:gd name="T36" fmla="*/ 84015384 w 14"/>
                <a:gd name="T37" fmla="*/ 131929547 h 17"/>
                <a:gd name="T38" fmla="*/ 84015384 w 14"/>
                <a:gd name="T39" fmla="*/ 0 h 17"/>
                <a:gd name="T40" fmla="*/ 0 w 14"/>
                <a:gd name="T41" fmla="*/ 117273261 h 17"/>
                <a:gd name="T42" fmla="*/ 98017948 w 14"/>
                <a:gd name="T43" fmla="*/ 249202808 h 17"/>
                <a:gd name="T44" fmla="*/ 112020512 w 14"/>
                <a:gd name="T45" fmla="*/ 249202808 h 17"/>
                <a:gd name="T46" fmla="*/ 196035896 w 14"/>
                <a:gd name="T47" fmla="*/ 146589662 h 17"/>
                <a:gd name="T48" fmla="*/ 98017948 w 14"/>
                <a:gd name="T49" fmla="*/ 0 h 17"/>
                <a:gd name="T50" fmla="*/ 84015384 w 14"/>
                <a:gd name="T51" fmla="*/ 0 h 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
                <a:gd name="T79" fmla="*/ 0 h 17"/>
                <a:gd name="T80" fmla="*/ 14 w 14"/>
                <a:gd name="T81" fmla="*/ 17 h 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 h="17">
                  <a:moveTo>
                    <a:pt x="7" y="15"/>
                  </a:moveTo>
                  <a:cubicBezTo>
                    <a:pt x="7" y="15"/>
                    <a:pt x="7" y="15"/>
                    <a:pt x="7" y="15"/>
                  </a:cubicBezTo>
                  <a:cubicBezTo>
                    <a:pt x="5" y="15"/>
                    <a:pt x="4" y="13"/>
                    <a:pt x="3" y="11"/>
                  </a:cubicBezTo>
                  <a:cubicBezTo>
                    <a:pt x="11" y="12"/>
                    <a:pt x="11" y="12"/>
                    <a:pt x="11" y="12"/>
                  </a:cubicBezTo>
                  <a:cubicBezTo>
                    <a:pt x="10" y="14"/>
                    <a:pt x="9" y="15"/>
                    <a:pt x="7" y="15"/>
                  </a:cubicBezTo>
                  <a:moveTo>
                    <a:pt x="8" y="10"/>
                  </a:moveTo>
                  <a:cubicBezTo>
                    <a:pt x="8" y="10"/>
                    <a:pt x="8" y="10"/>
                    <a:pt x="8" y="10"/>
                  </a:cubicBezTo>
                  <a:cubicBezTo>
                    <a:pt x="8" y="10"/>
                    <a:pt x="7" y="9"/>
                    <a:pt x="7" y="8"/>
                  </a:cubicBezTo>
                  <a:cubicBezTo>
                    <a:pt x="7" y="8"/>
                    <a:pt x="8" y="7"/>
                    <a:pt x="8" y="7"/>
                  </a:cubicBezTo>
                  <a:cubicBezTo>
                    <a:pt x="8" y="7"/>
                    <a:pt x="8" y="7"/>
                    <a:pt x="8" y="7"/>
                  </a:cubicBezTo>
                  <a:cubicBezTo>
                    <a:pt x="9" y="8"/>
                    <a:pt x="9" y="8"/>
                    <a:pt x="9" y="9"/>
                  </a:cubicBezTo>
                  <a:cubicBezTo>
                    <a:pt x="9" y="9"/>
                    <a:pt x="9" y="10"/>
                    <a:pt x="8" y="10"/>
                  </a:cubicBezTo>
                  <a:moveTo>
                    <a:pt x="6" y="9"/>
                  </a:moveTo>
                  <a:cubicBezTo>
                    <a:pt x="6" y="9"/>
                    <a:pt x="6" y="9"/>
                    <a:pt x="5" y="9"/>
                  </a:cubicBezTo>
                  <a:cubicBezTo>
                    <a:pt x="5" y="9"/>
                    <a:pt x="5" y="9"/>
                    <a:pt x="5" y="8"/>
                  </a:cubicBezTo>
                  <a:cubicBezTo>
                    <a:pt x="5" y="7"/>
                    <a:pt x="5" y="7"/>
                    <a:pt x="5" y="7"/>
                  </a:cubicBezTo>
                  <a:cubicBezTo>
                    <a:pt x="5" y="7"/>
                    <a:pt x="5" y="7"/>
                    <a:pt x="5" y="7"/>
                  </a:cubicBezTo>
                  <a:cubicBezTo>
                    <a:pt x="6" y="7"/>
                    <a:pt x="6" y="8"/>
                    <a:pt x="6" y="8"/>
                  </a:cubicBezTo>
                  <a:cubicBezTo>
                    <a:pt x="6" y="9"/>
                    <a:pt x="6" y="9"/>
                    <a:pt x="6" y="9"/>
                  </a:cubicBezTo>
                  <a:moveTo>
                    <a:pt x="6" y="0"/>
                  </a:moveTo>
                  <a:cubicBezTo>
                    <a:pt x="2" y="0"/>
                    <a:pt x="0" y="3"/>
                    <a:pt x="0" y="8"/>
                  </a:cubicBezTo>
                  <a:cubicBezTo>
                    <a:pt x="0" y="12"/>
                    <a:pt x="3" y="17"/>
                    <a:pt x="7" y="17"/>
                  </a:cubicBezTo>
                  <a:cubicBezTo>
                    <a:pt x="7" y="17"/>
                    <a:pt x="7" y="17"/>
                    <a:pt x="8" y="17"/>
                  </a:cubicBezTo>
                  <a:cubicBezTo>
                    <a:pt x="11" y="17"/>
                    <a:pt x="14" y="14"/>
                    <a:pt x="14" y="10"/>
                  </a:cubicBezTo>
                  <a:cubicBezTo>
                    <a:pt x="14" y="5"/>
                    <a:pt x="11" y="1"/>
                    <a:pt x="7" y="0"/>
                  </a:cubicBezTo>
                  <a:cubicBezTo>
                    <a:pt x="7"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56" name="Freeform 213"/>
            <p:cNvSpPr>
              <a:spLocks noChangeArrowheads="1"/>
            </p:cNvSpPr>
            <p:nvPr/>
          </p:nvSpPr>
          <p:spPr bwMode="auto">
            <a:xfrm>
              <a:off x="4371975" y="1155700"/>
              <a:ext cx="12700" cy="41275"/>
            </a:xfrm>
            <a:custGeom>
              <a:avLst/>
              <a:gdLst>
                <a:gd name="T0" fmla="*/ 17919700 w 3"/>
                <a:gd name="T1" fmla="*/ 0 h 11"/>
                <a:gd name="T2" fmla="*/ 17919700 w 3"/>
                <a:gd name="T3" fmla="*/ 14078527 h 11"/>
                <a:gd name="T4" fmla="*/ 17919700 w 3"/>
                <a:gd name="T5" fmla="*/ 14078527 h 11"/>
                <a:gd name="T6" fmla="*/ 0 w 3"/>
                <a:gd name="T7" fmla="*/ 140796530 h 11"/>
                <a:gd name="T8" fmla="*/ 35843633 w 3"/>
                <a:gd name="T9" fmla="*/ 154875057 h 11"/>
                <a:gd name="T10" fmla="*/ 53763333 w 3"/>
                <a:gd name="T11" fmla="*/ 140796530 h 11"/>
                <a:gd name="T12" fmla="*/ 35843633 w 3"/>
                <a:gd name="T13" fmla="*/ 14078527 h 11"/>
                <a:gd name="T14" fmla="*/ 35843633 w 3"/>
                <a:gd name="T15" fmla="*/ 14078527 h 11"/>
                <a:gd name="T16" fmla="*/ 35843633 w 3"/>
                <a:gd name="T17" fmla="*/ 0 h 11"/>
                <a:gd name="T18" fmla="*/ 17919700 w 3"/>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11"/>
                <a:gd name="T32" fmla="*/ 3 w 3"/>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11">
                  <a:moveTo>
                    <a:pt x="1" y="0"/>
                  </a:moveTo>
                  <a:cubicBezTo>
                    <a:pt x="1" y="0"/>
                    <a:pt x="1" y="0"/>
                    <a:pt x="1" y="1"/>
                  </a:cubicBezTo>
                  <a:cubicBezTo>
                    <a:pt x="1" y="1"/>
                    <a:pt x="1" y="1"/>
                    <a:pt x="1" y="1"/>
                  </a:cubicBezTo>
                  <a:cubicBezTo>
                    <a:pt x="0" y="10"/>
                    <a:pt x="0" y="10"/>
                    <a:pt x="0" y="10"/>
                  </a:cubicBezTo>
                  <a:cubicBezTo>
                    <a:pt x="2" y="11"/>
                    <a:pt x="2" y="11"/>
                    <a:pt x="2" y="11"/>
                  </a:cubicBezTo>
                  <a:cubicBezTo>
                    <a:pt x="3" y="10"/>
                    <a:pt x="3" y="10"/>
                    <a:pt x="3" y="10"/>
                  </a:cubicBezTo>
                  <a:cubicBezTo>
                    <a:pt x="2" y="1"/>
                    <a:pt x="2" y="1"/>
                    <a:pt x="2" y="1"/>
                  </a:cubicBezTo>
                  <a:cubicBezTo>
                    <a:pt x="2" y="1"/>
                    <a:pt x="2" y="1"/>
                    <a:pt x="2" y="1"/>
                  </a:cubicBezTo>
                  <a:cubicBezTo>
                    <a:pt x="2" y="1"/>
                    <a:pt x="2" y="0"/>
                    <a:pt x="2"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57" name="Freeform 214"/>
            <p:cNvSpPr>
              <a:spLocks noChangeArrowheads="1"/>
            </p:cNvSpPr>
            <p:nvPr/>
          </p:nvSpPr>
          <p:spPr bwMode="auto">
            <a:xfrm>
              <a:off x="4327525" y="1150938"/>
              <a:ext cx="101600" cy="68263"/>
            </a:xfrm>
            <a:custGeom>
              <a:avLst/>
              <a:gdLst>
                <a:gd name="T0" fmla="*/ 127440267 w 27"/>
                <a:gd name="T1" fmla="*/ 0 h 18"/>
                <a:gd name="T2" fmla="*/ 127440267 w 27"/>
                <a:gd name="T3" fmla="*/ 0 h 18"/>
                <a:gd name="T4" fmla="*/ 99120207 w 27"/>
                <a:gd name="T5" fmla="*/ 100676548 h 18"/>
                <a:gd name="T6" fmla="*/ 127440267 w 27"/>
                <a:gd name="T7" fmla="*/ 100676548 h 18"/>
                <a:gd name="T8" fmla="*/ 127440267 w 27"/>
                <a:gd name="T9" fmla="*/ 143822556 h 18"/>
                <a:gd name="T10" fmla="*/ 169920356 w 27"/>
                <a:gd name="T11" fmla="*/ 186968565 h 18"/>
                <a:gd name="T12" fmla="*/ 113280237 w 27"/>
                <a:gd name="T13" fmla="*/ 158203295 h 18"/>
                <a:gd name="T14" fmla="*/ 113280237 w 27"/>
                <a:gd name="T15" fmla="*/ 115057287 h 18"/>
                <a:gd name="T16" fmla="*/ 99120207 w 27"/>
                <a:gd name="T17" fmla="*/ 115057287 h 18"/>
                <a:gd name="T18" fmla="*/ 127440267 w 27"/>
                <a:gd name="T19" fmla="*/ 0 h 18"/>
                <a:gd name="T20" fmla="*/ 0 w 27"/>
                <a:gd name="T21" fmla="*/ 215733834 h 18"/>
                <a:gd name="T22" fmla="*/ 84960178 w 27"/>
                <a:gd name="T23" fmla="*/ 215733834 h 18"/>
                <a:gd name="T24" fmla="*/ 297356859 w 27"/>
                <a:gd name="T25" fmla="*/ 244499104 h 18"/>
                <a:gd name="T26" fmla="*/ 382317037 w 27"/>
                <a:gd name="T27" fmla="*/ 258879843 h 18"/>
                <a:gd name="T28" fmla="*/ 254876770 w 27"/>
                <a:gd name="T29" fmla="*/ 14380739 h 18"/>
                <a:gd name="T30" fmla="*/ 254876770 w 27"/>
                <a:gd name="T31" fmla="*/ 14380739 h 18"/>
                <a:gd name="T32" fmla="*/ 254876770 w 27"/>
                <a:gd name="T33" fmla="*/ 14380739 h 18"/>
                <a:gd name="T34" fmla="*/ 254876770 w 27"/>
                <a:gd name="T35" fmla="*/ 14380739 h 18"/>
                <a:gd name="T36" fmla="*/ 283196830 w 27"/>
                <a:gd name="T37" fmla="*/ 143822556 h 18"/>
                <a:gd name="T38" fmla="*/ 254876770 w 27"/>
                <a:gd name="T39" fmla="*/ 129441818 h 18"/>
                <a:gd name="T40" fmla="*/ 269036800 w 27"/>
                <a:gd name="T41" fmla="*/ 172587826 h 18"/>
                <a:gd name="T42" fmla="*/ 198236652 w 27"/>
                <a:gd name="T43" fmla="*/ 186968565 h 18"/>
                <a:gd name="T44" fmla="*/ 254876770 w 27"/>
                <a:gd name="T45" fmla="*/ 158203295 h 18"/>
                <a:gd name="T46" fmla="*/ 254876770 w 27"/>
                <a:gd name="T47" fmla="*/ 115057287 h 18"/>
                <a:gd name="T48" fmla="*/ 283196830 w 27"/>
                <a:gd name="T49" fmla="*/ 129441818 h 18"/>
                <a:gd name="T50" fmla="*/ 254876770 w 27"/>
                <a:gd name="T51" fmla="*/ 14380739 h 18"/>
                <a:gd name="T52" fmla="*/ 198236652 w 27"/>
                <a:gd name="T53" fmla="*/ 186968565 h 18"/>
                <a:gd name="T54" fmla="*/ 127440267 w 27"/>
                <a:gd name="T55" fmla="*/ 0 h 1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7"/>
                <a:gd name="T85" fmla="*/ 0 h 18"/>
                <a:gd name="T86" fmla="*/ 27 w 27"/>
                <a:gd name="T87" fmla="*/ 18 h 1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7" h="18">
                  <a:moveTo>
                    <a:pt x="9" y="0"/>
                  </a:moveTo>
                  <a:cubicBezTo>
                    <a:pt x="9" y="0"/>
                    <a:pt x="9" y="0"/>
                    <a:pt x="9" y="0"/>
                  </a:cubicBezTo>
                  <a:cubicBezTo>
                    <a:pt x="7" y="5"/>
                    <a:pt x="7" y="7"/>
                    <a:pt x="7" y="7"/>
                  </a:cubicBezTo>
                  <a:cubicBezTo>
                    <a:pt x="9" y="7"/>
                    <a:pt x="9" y="7"/>
                    <a:pt x="9" y="7"/>
                  </a:cubicBezTo>
                  <a:cubicBezTo>
                    <a:pt x="9" y="10"/>
                    <a:pt x="9" y="10"/>
                    <a:pt x="9" y="10"/>
                  </a:cubicBezTo>
                  <a:cubicBezTo>
                    <a:pt x="12" y="13"/>
                    <a:pt x="12" y="13"/>
                    <a:pt x="12" y="13"/>
                  </a:cubicBezTo>
                  <a:cubicBezTo>
                    <a:pt x="8" y="11"/>
                    <a:pt x="8" y="11"/>
                    <a:pt x="8" y="11"/>
                  </a:cubicBezTo>
                  <a:cubicBezTo>
                    <a:pt x="8" y="8"/>
                    <a:pt x="8" y="8"/>
                    <a:pt x="8" y="8"/>
                  </a:cubicBezTo>
                  <a:cubicBezTo>
                    <a:pt x="7" y="8"/>
                    <a:pt x="7" y="8"/>
                    <a:pt x="7" y="8"/>
                  </a:cubicBezTo>
                  <a:cubicBezTo>
                    <a:pt x="6" y="4"/>
                    <a:pt x="9" y="1"/>
                    <a:pt x="9" y="0"/>
                  </a:cubicBezTo>
                  <a:cubicBezTo>
                    <a:pt x="4" y="1"/>
                    <a:pt x="0" y="5"/>
                    <a:pt x="0" y="15"/>
                  </a:cubicBezTo>
                  <a:cubicBezTo>
                    <a:pt x="6" y="15"/>
                    <a:pt x="6" y="15"/>
                    <a:pt x="6" y="15"/>
                  </a:cubicBezTo>
                  <a:cubicBezTo>
                    <a:pt x="21" y="17"/>
                    <a:pt x="21" y="17"/>
                    <a:pt x="21" y="17"/>
                  </a:cubicBezTo>
                  <a:cubicBezTo>
                    <a:pt x="27" y="18"/>
                    <a:pt x="27" y="18"/>
                    <a:pt x="27" y="18"/>
                  </a:cubicBezTo>
                  <a:cubicBezTo>
                    <a:pt x="27" y="8"/>
                    <a:pt x="23" y="4"/>
                    <a:pt x="18" y="1"/>
                  </a:cubicBezTo>
                  <a:cubicBezTo>
                    <a:pt x="18" y="1"/>
                    <a:pt x="18" y="1"/>
                    <a:pt x="18" y="1"/>
                  </a:cubicBezTo>
                  <a:cubicBezTo>
                    <a:pt x="18" y="1"/>
                    <a:pt x="18" y="1"/>
                    <a:pt x="18" y="1"/>
                  </a:cubicBezTo>
                  <a:cubicBezTo>
                    <a:pt x="18" y="1"/>
                    <a:pt x="18" y="1"/>
                    <a:pt x="18" y="1"/>
                  </a:cubicBezTo>
                  <a:cubicBezTo>
                    <a:pt x="18" y="1"/>
                    <a:pt x="21" y="6"/>
                    <a:pt x="20" y="10"/>
                  </a:cubicBezTo>
                  <a:cubicBezTo>
                    <a:pt x="18" y="9"/>
                    <a:pt x="18" y="9"/>
                    <a:pt x="18" y="9"/>
                  </a:cubicBezTo>
                  <a:cubicBezTo>
                    <a:pt x="19" y="12"/>
                    <a:pt x="19" y="12"/>
                    <a:pt x="19" y="12"/>
                  </a:cubicBezTo>
                  <a:cubicBezTo>
                    <a:pt x="14" y="13"/>
                    <a:pt x="14" y="13"/>
                    <a:pt x="14" y="13"/>
                  </a:cubicBezTo>
                  <a:cubicBezTo>
                    <a:pt x="18" y="11"/>
                    <a:pt x="18" y="11"/>
                    <a:pt x="18" y="11"/>
                  </a:cubicBezTo>
                  <a:cubicBezTo>
                    <a:pt x="18" y="8"/>
                    <a:pt x="18" y="8"/>
                    <a:pt x="18" y="8"/>
                  </a:cubicBezTo>
                  <a:cubicBezTo>
                    <a:pt x="20" y="9"/>
                    <a:pt x="20" y="9"/>
                    <a:pt x="20" y="9"/>
                  </a:cubicBezTo>
                  <a:cubicBezTo>
                    <a:pt x="20" y="9"/>
                    <a:pt x="20" y="7"/>
                    <a:pt x="18" y="1"/>
                  </a:cubicBezTo>
                  <a:cubicBezTo>
                    <a:pt x="18" y="3"/>
                    <a:pt x="18" y="10"/>
                    <a:pt x="14" y="13"/>
                  </a:cubicBezTo>
                  <a:cubicBezTo>
                    <a:pt x="14" y="13"/>
                    <a:pt x="8" y="8"/>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58" name="Freeform 215"/>
            <p:cNvSpPr>
              <a:spLocks noChangeArrowheads="1"/>
            </p:cNvSpPr>
            <p:nvPr/>
          </p:nvSpPr>
          <p:spPr bwMode="auto">
            <a:xfrm>
              <a:off x="4379913" y="1150938"/>
              <a:ext cx="15875" cy="11113"/>
            </a:xfrm>
            <a:custGeom>
              <a:avLst/>
              <a:gdLst>
                <a:gd name="T0" fmla="*/ 31503938 w 4"/>
                <a:gd name="T1" fmla="*/ 0 h 3"/>
                <a:gd name="T2" fmla="*/ 15751969 w 4"/>
                <a:gd name="T3" fmla="*/ 13720851 h 3"/>
                <a:gd name="T4" fmla="*/ 0 w 4"/>
                <a:gd name="T5" fmla="*/ 13720851 h 3"/>
                <a:gd name="T6" fmla="*/ 15751969 w 4"/>
                <a:gd name="T7" fmla="*/ 41166256 h 3"/>
                <a:gd name="T8" fmla="*/ 63003906 w 4"/>
                <a:gd name="T9" fmla="*/ 13720851 h 3"/>
                <a:gd name="T10" fmla="*/ 31503938 w 4"/>
                <a:gd name="T11" fmla="*/ 0 h 3"/>
                <a:gd name="T12" fmla="*/ 0 60000 65536"/>
                <a:gd name="T13" fmla="*/ 0 60000 65536"/>
                <a:gd name="T14" fmla="*/ 0 60000 65536"/>
                <a:gd name="T15" fmla="*/ 0 60000 65536"/>
                <a:gd name="T16" fmla="*/ 0 60000 65536"/>
                <a:gd name="T17" fmla="*/ 0 60000 65536"/>
                <a:gd name="T18" fmla="*/ 0 w 4"/>
                <a:gd name="T19" fmla="*/ 0 h 3"/>
                <a:gd name="T20" fmla="*/ 4 w 4"/>
                <a:gd name="T21" fmla="*/ 3 h 3"/>
              </a:gdLst>
              <a:ahLst/>
              <a:cxnLst>
                <a:cxn ang="T12">
                  <a:pos x="T0" y="T1"/>
                </a:cxn>
                <a:cxn ang="T13">
                  <a:pos x="T2" y="T3"/>
                </a:cxn>
                <a:cxn ang="T14">
                  <a:pos x="T4" y="T5"/>
                </a:cxn>
                <a:cxn ang="T15">
                  <a:pos x="T6" y="T7"/>
                </a:cxn>
                <a:cxn ang="T16">
                  <a:pos x="T8" y="T9"/>
                </a:cxn>
                <a:cxn ang="T17">
                  <a:pos x="T10" y="T11"/>
                </a:cxn>
              </a:cxnLst>
              <a:rect l="T18" t="T19" r="T20" b="T21"/>
              <a:pathLst>
                <a:path w="4" h="3">
                  <a:moveTo>
                    <a:pt x="2" y="0"/>
                  </a:moveTo>
                  <a:cubicBezTo>
                    <a:pt x="2" y="0"/>
                    <a:pt x="2" y="1"/>
                    <a:pt x="1" y="1"/>
                  </a:cubicBezTo>
                  <a:cubicBezTo>
                    <a:pt x="1" y="1"/>
                    <a:pt x="0" y="1"/>
                    <a:pt x="0" y="1"/>
                  </a:cubicBezTo>
                  <a:cubicBezTo>
                    <a:pt x="0" y="1"/>
                    <a:pt x="1" y="2"/>
                    <a:pt x="1" y="3"/>
                  </a:cubicBezTo>
                  <a:cubicBezTo>
                    <a:pt x="4" y="1"/>
                    <a:pt x="4" y="1"/>
                    <a:pt x="4" y="1"/>
                  </a:cubicBezTo>
                  <a:cubicBezTo>
                    <a:pt x="4" y="1"/>
                    <a:pt x="3" y="1"/>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59" name="Freeform 216"/>
            <p:cNvSpPr>
              <a:spLocks noEditPoints="1" noChangeArrowheads="1"/>
            </p:cNvSpPr>
            <p:nvPr/>
          </p:nvSpPr>
          <p:spPr bwMode="auto">
            <a:xfrm>
              <a:off x="4349750" y="1084263"/>
              <a:ext cx="57150" cy="66675"/>
            </a:xfrm>
            <a:custGeom>
              <a:avLst/>
              <a:gdLst>
                <a:gd name="T0" fmla="*/ 116128800 w 15"/>
                <a:gd name="T1" fmla="*/ 205814613 h 18"/>
                <a:gd name="T2" fmla="*/ 101612700 w 15"/>
                <a:gd name="T3" fmla="*/ 205814613 h 18"/>
                <a:gd name="T4" fmla="*/ 58064400 w 15"/>
                <a:gd name="T5" fmla="*/ 150929975 h 18"/>
                <a:gd name="T6" fmla="*/ 159677100 w 15"/>
                <a:gd name="T7" fmla="*/ 164650208 h 18"/>
                <a:gd name="T8" fmla="*/ 116128800 w 15"/>
                <a:gd name="T9" fmla="*/ 205814613 h 18"/>
                <a:gd name="T10" fmla="*/ 130644900 w 15"/>
                <a:gd name="T11" fmla="*/ 137209742 h 18"/>
                <a:gd name="T12" fmla="*/ 130644900 w 15"/>
                <a:gd name="T13" fmla="*/ 137209742 h 18"/>
                <a:gd name="T14" fmla="*/ 116128800 w 15"/>
                <a:gd name="T15" fmla="*/ 123489508 h 18"/>
                <a:gd name="T16" fmla="*/ 130644900 w 15"/>
                <a:gd name="T17" fmla="*/ 109765571 h 18"/>
                <a:gd name="T18" fmla="*/ 130644900 w 15"/>
                <a:gd name="T19" fmla="*/ 109765571 h 18"/>
                <a:gd name="T20" fmla="*/ 145161000 w 15"/>
                <a:gd name="T21" fmla="*/ 123489508 h 18"/>
                <a:gd name="T22" fmla="*/ 130644900 w 15"/>
                <a:gd name="T23" fmla="*/ 137209742 h 18"/>
                <a:gd name="T24" fmla="*/ 87096600 w 15"/>
                <a:gd name="T25" fmla="*/ 137209742 h 18"/>
                <a:gd name="T26" fmla="*/ 87096600 w 15"/>
                <a:gd name="T27" fmla="*/ 137209742 h 18"/>
                <a:gd name="T28" fmla="*/ 72580500 w 15"/>
                <a:gd name="T29" fmla="*/ 109765571 h 18"/>
                <a:gd name="T30" fmla="*/ 87096600 w 15"/>
                <a:gd name="T31" fmla="*/ 96045338 h 18"/>
                <a:gd name="T32" fmla="*/ 87096600 w 15"/>
                <a:gd name="T33" fmla="*/ 96045338 h 18"/>
                <a:gd name="T34" fmla="*/ 101612700 w 15"/>
                <a:gd name="T35" fmla="*/ 123489508 h 18"/>
                <a:gd name="T36" fmla="*/ 87096600 w 15"/>
                <a:gd name="T37" fmla="*/ 137209742 h 18"/>
                <a:gd name="T38" fmla="*/ 101612700 w 15"/>
                <a:gd name="T39" fmla="*/ 0 h 18"/>
                <a:gd name="T40" fmla="*/ 0 w 15"/>
                <a:gd name="T41" fmla="*/ 109765571 h 18"/>
                <a:gd name="T42" fmla="*/ 101612700 w 15"/>
                <a:gd name="T43" fmla="*/ 246975313 h 18"/>
                <a:gd name="T44" fmla="*/ 116128800 w 15"/>
                <a:gd name="T45" fmla="*/ 246975313 h 18"/>
                <a:gd name="T46" fmla="*/ 217741500 w 15"/>
                <a:gd name="T47" fmla="*/ 137209742 h 18"/>
                <a:gd name="T48" fmla="*/ 101612700 w 15"/>
                <a:gd name="T49" fmla="*/ 0 h 18"/>
                <a:gd name="T50" fmla="*/ 101612700 w 15"/>
                <a:gd name="T51" fmla="*/ 0 h 1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
                <a:gd name="T79" fmla="*/ 0 h 18"/>
                <a:gd name="T80" fmla="*/ 15 w 15"/>
                <a:gd name="T81" fmla="*/ 18 h 1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 h="18">
                  <a:moveTo>
                    <a:pt x="8" y="15"/>
                  </a:moveTo>
                  <a:cubicBezTo>
                    <a:pt x="8" y="15"/>
                    <a:pt x="8" y="15"/>
                    <a:pt x="7" y="15"/>
                  </a:cubicBezTo>
                  <a:cubicBezTo>
                    <a:pt x="6" y="15"/>
                    <a:pt x="4" y="13"/>
                    <a:pt x="4" y="11"/>
                  </a:cubicBezTo>
                  <a:cubicBezTo>
                    <a:pt x="11" y="12"/>
                    <a:pt x="11" y="12"/>
                    <a:pt x="11" y="12"/>
                  </a:cubicBezTo>
                  <a:cubicBezTo>
                    <a:pt x="11" y="14"/>
                    <a:pt x="10" y="15"/>
                    <a:pt x="8" y="15"/>
                  </a:cubicBezTo>
                  <a:moveTo>
                    <a:pt x="9" y="10"/>
                  </a:moveTo>
                  <a:cubicBezTo>
                    <a:pt x="9" y="10"/>
                    <a:pt x="9" y="10"/>
                    <a:pt x="9" y="10"/>
                  </a:cubicBezTo>
                  <a:cubicBezTo>
                    <a:pt x="8" y="10"/>
                    <a:pt x="8" y="9"/>
                    <a:pt x="8" y="9"/>
                  </a:cubicBezTo>
                  <a:cubicBezTo>
                    <a:pt x="8" y="8"/>
                    <a:pt x="8" y="8"/>
                    <a:pt x="9" y="8"/>
                  </a:cubicBezTo>
                  <a:cubicBezTo>
                    <a:pt x="9" y="8"/>
                    <a:pt x="9" y="8"/>
                    <a:pt x="9" y="8"/>
                  </a:cubicBezTo>
                  <a:cubicBezTo>
                    <a:pt x="9" y="8"/>
                    <a:pt x="10" y="8"/>
                    <a:pt x="10" y="9"/>
                  </a:cubicBezTo>
                  <a:cubicBezTo>
                    <a:pt x="10" y="10"/>
                    <a:pt x="9" y="10"/>
                    <a:pt x="9" y="10"/>
                  </a:cubicBezTo>
                  <a:moveTo>
                    <a:pt x="6" y="10"/>
                  </a:moveTo>
                  <a:cubicBezTo>
                    <a:pt x="6" y="10"/>
                    <a:pt x="6" y="10"/>
                    <a:pt x="6" y="10"/>
                  </a:cubicBezTo>
                  <a:cubicBezTo>
                    <a:pt x="6" y="10"/>
                    <a:pt x="5" y="9"/>
                    <a:pt x="5" y="8"/>
                  </a:cubicBezTo>
                  <a:cubicBezTo>
                    <a:pt x="5" y="8"/>
                    <a:pt x="5" y="7"/>
                    <a:pt x="6" y="7"/>
                  </a:cubicBezTo>
                  <a:cubicBezTo>
                    <a:pt x="6" y="7"/>
                    <a:pt x="6" y="7"/>
                    <a:pt x="6" y="7"/>
                  </a:cubicBezTo>
                  <a:cubicBezTo>
                    <a:pt x="7" y="7"/>
                    <a:pt x="7" y="8"/>
                    <a:pt x="7" y="9"/>
                  </a:cubicBezTo>
                  <a:cubicBezTo>
                    <a:pt x="7" y="9"/>
                    <a:pt x="7" y="10"/>
                    <a:pt x="6" y="10"/>
                  </a:cubicBezTo>
                  <a:moveTo>
                    <a:pt x="7" y="0"/>
                  </a:moveTo>
                  <a:cubicBezTo>
                    <a:pt x="3" y="0"/>
                    <a:pt x="0" y="3"/>
                    <a:pt x="0" y="8"/>
                  </a:cubicBezTo>
                  <a:cubicBezTo>
                    <a:pt x="0" y="13"/>
                    <a:pt x="3" y="17"/>
                    <a:pt x="7" y="18"/>
                  </a:cubicBezTo>
                  <a:cubicBezTo>
                    <a:pt x="8" y="18"/>
                    <a:pt x="8" y="18"/>
                    <a:pt x="8" y="18"/>
                  </a:cubicBezTo>
                  <a:cubicBezTo>
                    <a:pt x="12" y="18"/>
                    <a:pt x="15" y="14"/>
                    <a:pt x="15" y="10"/>
                  </a:cubicBezTo>
                  <a:cubicBezTo>
                    <a:pt x="15" y="5"/>
                    <a:pt x="11" y="1"/>
                    <a:pt x="7"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60" name="Freeform 217"/>
            <p:cNvSpPr>
              <a:spLocks noChangeArrowheads="1"/>
            </p:cNvSpPr>
            <p:nvPr/>
          </p:nvSpPr>
          <p:spPr bwMode="auto">
            <a:xfrm>
              <a:off x="4586288" y="1181100"/>
              <a:ext cx="7938" cy="41275"/>
            </a:xfrm>
            <a:custGeom>
              <a:avLst/>
              <a:gdLst>
                <a:gd name="T0" fmla="*/ 15752961 w 2"/>
                <a:gd name="T1" fmla="*/ 0 h 11"/>
                <a:gd name="T2" fmla="*/ 15752961 w 2"/>
                <a:gd name="T3" fmla="*/ 14078527 h 11"/>
                <a:gd name="T4" fmla="*/ 15752961 w 2"/>
                <a:gd name="T5" fmla="*/ 28160807 h 11"/>
                <a:gd name="T6" fmla="*/ 0 w 2"/>
                <a:gd name="T7" fmla="*/ 140796530 h 11"/>
                <a:gd name="T8" fmla="*/ 15752961 w 2"/>
                <a:gd name="T9" fmla="*/ 154875057 h 11"/>
                <a:gd name="T10" fmla="*/ 31505922 w 2"/>
                <a:gd name="T11" fmla="*/ 140796530 h 11"/>
                <a:gd name="T12" fmla="*/ 31505922 w 2"/>
                <a:gd name="T13" fmla="*/ 28160807 h 11"/>
                <a:gd name="T14" fmla="*/ 31505922 w 2"/>
                <a:gd name="T15" fmla="*/ 14078527 h 11"/>
                <a:gd name="T16" fmla="*/ 31505922 w 2"/>
                <a:gd name="T17" fmla="*/ 0 h 11"/>
                <a:gd name="T18" fmla="*/ 15752961 w 2"/>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
                <a:gd name="T31" fmla="*/ 0 h 11"/>
                <a:gd name="T32" fmla="*/ 2 w 2"/>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 h="11">
                  <a:moveTo>
                    <a:pt x="1" y="0"/>
                  </a:moveTo>
                  <a:cubicBezTo>
                    <a:pt x="1" y="0"/>
                    <a:pt x="1" y="0"/>
                    <a:pt x="1" y="1"/>
                  </a:cubicBezTo>
                  <a:cubicBezTo>
                    <a:pt x="1" y="2"/>
                    <a:pt x="1" y="2"/>
                    <a:pt x="1" y="2"/>
                  </a:cubicBezTo>
                  <a:cubicBezTo>
                    <a:pt x="0" y="10"/>
                    <a:pt x="0" y="10"/>
                    <a:pt x="0" y="10"/>
                  </a:cubicBezTo>
                  <a:cubicBezTo>
                    <a:pt x="1" y="11"/>
                    <a:pt x="1" y="11"/>
                    <a:pt x="1" y="11"/>
                  </a:cubicBezTo>
                  <a:cubicBezTo>
                    <a:pt x="2" y="10"/>
                    <a:pt x="2" y="10"/>
                    <a:pt x="2" y="10"/>
                  </a:cubicBezTo>
                  <a:cubicBezTo>
                    <a:pt x="2" y="2"/>
                    <a:pt x="2" y="2"/>
                    <a:pt x="2" y="2"/>
                  </a:cubicBezTo>
                  <a:cubicBezTo>
                    <a:pt x="2" y="1"/>
                    <a:pt x="2" y="1"/>
                    <a:pt x="2" y="1"/>
                  </a:cubicBezTo>
                  <a:cubicBezTo>
                    <a:pt x="2" y="1"/>
                    <a:pt x="2" y="1"/>
                    <a:pt x="2"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61" name="Freeform 218"/>
            <p:cNvSpPr>
              <a:spLocks noChangeArrowheads="1"/>
            </p:cNvSpPr>
            <p:nvPr/>
          </p:nvSpPr>
          <p:spPr bwMode="auto">
            <a:xfrm>
              <a:off x="4545013" y="1181100"/>
              <a:ext cx="95250" cy="63500"/>
            </a:xfrm>
            <a:custGeom>
              <a:avLst/>
              <a:gdLst>
                <a:gd name="T0" fmla="*/ 116128800 w 25"/>
                <a:gd name="T1" fmla="*/ 0 h 17"/>
                <a:gd name="T2" fmla="*/ 116128800 w 25"/>
                <a:gd name="T3" fmla="*/ 0 h 17"/>
                <a:gd name="T4" fmla="*/ 87096600 w 25"/>
                <a:gd name="T5" fmla="*/ 83715412 h 17"/>
                <a:gd name="T6" fmla="*/ 116128800 w 25"/>
                <a:gd name="T7" fmla="*/ 83715412 h 17"/>
                <a:gd name="T8" fmla="*/ 116128800 w 25"/>
                <a:gd name="T9" fmla="*/ 125573118 h 17"/>
                <a:gd name="T10" fmla="*/ 159677100 w 25"/>
                <a:gd name="T11" fmla="*/ 167430824 h 17"/>
                <a:gd name="T12" fmla="*/ 101612700 w 25"/>
                <a:gd name="T13" fmla="*/ 139524441 h 17"/>
                <a:gd name="T14" fmla="*/ 101612700 w 25"/>
                <a:gd name="T15" fmla="*/ 97666735 h 17"/>
                <a:gd name="T16" fmla="*/ 87096600 w 25"/>
                <a:gd name="T17" fmla="*/ 97666735 h 17"/>
                <a:gd name="T18" fmla="*/ 116128800 w 25"/>
                <a:gd name="T19" fmla="*/ 0 h 17"/>
                <a:gd name="T20" fmla="*/ 0 w 25"/>
                <a:gd name="T21" fmla="*/ 195333471 h 17"/>
                <a:gd name="T22" fmla="*/ 72580500 w 25"/>
                <a:gd name="T23" fmla="*/ 195333471 h 17"/>
                <a:gd name="T24" fmla="*/ 290322000 w 25"/>
                <a:gd name="T25" fmla="*/ 223239853 h 17"/>
                <a:gd name="T26" fmla="*/ 362902500 w 25"/>
                <a:gd name="T27" fmla="*/ 237191176 h 17"/>
                <a:gd name="T28" fmla="*/ 246773700 w 25"/>
                <a:gd name="T29" fmla="*/ 13951324 h 17"/>
                <a:gd name="T30" fmla="*/ 246773700 w 25"/>
                <a:gd name="T31" fmla="*/ 13951324 h 17"/>
                <a:gd name="T32" fmla="*/ 246773700 w 25"/>
                <a:gd name="T33" fmla="*/ 13951324 h 17"/>
                <a:gd name="T34" fmla="*/ 246773700 w 25"/>
                <a:gd name="T35" fmla="*/ 13951324 h 17"/>
                <a:gd name="T36" fmla="*/ 261289800 w 25"/>
                <a:gd name="T37" fmla="*/ 125573118 h 17"/>
                <a:gd name="T38" fmla="*/ 246773700 w 25"/>
                <a:gd name="T39" fmla="*/ 111618059 h 17"/>
                <a:gd name="T40" fmla="*/ 246773700 w 25"/>
                <a:gd name="T41" fmla="*/ 153475765 h 17"/>
                <a:gd name="T42" fmla="*/ 188709300 w 25"/>
                <a:gd name="T43" fmla="*/ 167430824 h 17"/>
                <a:gd name="T44" fmla="*/ 246773700 w 25"/>
                <a:gd name="T45" fmla="*/ 139524441 h 17"/>
                <a:gd name="T46" fmla="*/ 246773700 w 25"/>
                <a:gd name="T47" fmla="*/ 97666735 h 17"/>
                <a:gd name="T48" fmla="*/ 261289800 w 25"/>
                <a:gd name="T49" fmla="*/ 111618059 h 17"/>
                <a:gd name="T50" fmla="*/ 246773700 w 25"/>
                <a:gd name="T51" fmla="*/ 13951324 h 17"/>
                <a:gd name="T52" fmla="*/ 174193200 w 25"/>
                <a:gd name="T53" fmla="*/ 167430824 h 17"/>
                <a:gd name="T54" fmla="*/ 116128800 w 25"/>
                <a:gd name="T55" fmla="*/ 0 h 1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
                <a:gd name="T85" fmla="*/ 0 h 17"/>
                <a:gd name="T86" fmla="*/ 25 w 25"/>
                <a:gd name="T87" fmla="*/ 17 h 1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 h="17">
                  <a:moveTo>
                    <a:pt x="8" y="0"/>
                  </a:moveTo>
                  <a:cubicBezTo>
                    <a:pt x="8" y="0"/>
                    <a:pt x="8" y="0"/>
                    <a:pt x="8" y="0"/>
                  </a:cubicBezTo>
                  <a:cubicBezTo>
                    <a:pt x="6" y="4"/>
                    <a:pt x="6" y="6"/>
                    <a:pt x="6" y="6"/>
                  </a:cubicBezTo>
                  <a:cubicBezTo>
                    <a:pt x="8" y="6"/>
                    <a:pt x="8" y="6"/>
                    <a:pt x="8" y="6"/>
                  </a:cubicBezTo>
                  <a:cubicBezTo>
                    <a:pt x="8" y="9"/>
                    <a:pt x="8" y="9"/>
                    <a:pt x="8" y="9"/>
                  </a:cubicBezTo>
                  <a:cubicBezTo>
                    <a:pt x="11" y="12"/>
                    <a:pt x="11" y="12"/>
                    <a:pt x="11" y="12"/>
                  </a:cubicBezTo>
                  <a:cubicBezTo>
                    <a:pt x="7" y="10"/>
                    <a:pt x="7" y="10"/>
                    <a:pt x="7" y="10"/>
                  </a:cubicBezTo>
                  <a:cubicBezTo>
                    <a:pt x="7" y="7"/>
                    <a:pt x="7" y="7"/>
                    <a:pt x="7" y="7"/>
                  </a:cubicBezTo>
                  <a:cubicBezTo>
                    <a:pt x="6" y="7"/>
                    <a:pt x="6" y="7"/>
                    <a:pt x="6" y="7"/>
                  </a:cubicBezTo>
                  <a:cubicBezTo>
                    <a:pt x="5" y="3"/>
                    <a:pt x="8" y="0"/>
                    <a:pt x="8" y="0"/>
                  </a:cubicBezTo>
                  <a:cubicBezTo>
                    <a:pt x="3" y="1"/>
                    <a:pt x="0" y="4"/>
                    <a:pt x="0" y="14"/>
                  </a:cubicBezTo>
                  <a:cubicBezTo>
                    <a:pt x="5" y="14"/>
                    <a:pt x="5" y="14"/>
                    <a:pt x="5" y="14"/>
                  </a:cubicBezTo>
                  <a:cubicBezTo>
                    <a:pt x="20" y="16"/>
                    <a:pt x="20" y="16"/>
                    <a:pt x="20" y="16"/>
                  </a:cubicBezTo>
                  <a:cubicBezTo>
                    <a:pt x="25" y="17"/>
                    <a:pt x="25" y="17"/>
                    <a:pt x="25" y="17"/>
                  </a:cubicBezTo>
                  <a:cubicBezTo>
                    <a:pt x="25" y="7"/>
                    <a:pt x="21" y="3"/>
                    <a:pt x="17" y="1"/>
                  </a:cubicBezTo>
                  <a:cubicBezTo>
                    <a:pt x="17" y="1"/>
                    <a:pt x="17" y="1"/>
                    <a:pt x="17" y="1"/>
                  </a:cubicBezTo>
                  <a:cubicBezTo>
                    <a:pt x="17" y="1"/>
                    <a:pt x="17" y="1"/>
                    <a:pt x="17" y="1"/>
                  </a:cubicBezTo>
                  <a:cubicBezTo>
                    <a:pt x="17" y="1"/>
                    <a:pt x="17" y="1"/>
                    <a:pt x="17" y="1"/>
                  </a:cubicBezTo>
                  <a:cubicBezTo>
                    <a:pt x="17" y="1"/>
                    <a:pt x="19" y="5"/>
                    <a:pt x="18" y="9"/>
                  </a:cubicBezTo>
                  <a:cubicBezTo>
                    <a:pt x="17" y="8"/>
                    <a:pt x="17" y="8"/>
                    <a:pt x="17" y="8"/>
                  </a:cubicBezTo>
                  <a:cubicBezTo>
                    <a:pt x="17" y="11"/>
                    <a:pt x="17" y="11"/>
                    <a:pt x="17" y="11"/>
                  </a:cubicBezTo>
                  <a:cubicBezTo>
                    <a:pt x="13" y="12"/>
                    <a:pt x="13" y="12"/>
                    <a:pt x="13" y="12"/>
                  </a:cubicBezTo>
                  <a:cubicBezTo>
                    <a:pt x="17" y="10"/>
                    <a:pt x="17" y="10"/>
                    <a:pt x="17" y="10"/>
                  </a:cubicBezTo>
                  <a:cubicBezTo>
                    <a:pt x="17" y="7"/>
                    <a:pt x="17" y="7"/>
                    <a:pt x="17" y="7"/>
                  </a:cubicBezTo>
                  <a:cubicBezTo>
                    <a:pt x="18" y="8"/>
                    <a:pt x="18" y="8"/>
                    <a:pt x="18" y="8"/>
                  </a:cubicBezTo>
                  <a:cubicBezTo>
                    <a:pt x="18" y="8"/>
                    <a:pt x="19" y="6"/>
                    <a:pt x="17" y="1"/>
                  </a:cubicBezTo>
                  <a:cubicBezTo>
                    <a:pt x="17" y="2"/>
                    <a:pt x="17" y="9"/>
                    <a:pt x="12" y="12"/>
                  </a:cubicBezTo>
                  <a:cubicBezTo>
                    <a:pt x="12" y="12"/>
                    <a:pt x="7" y="7"/>
                    <a:pt x="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62" name="Freeform 219"/>
            <p:cNvSpPr>
              <a:spLocks noChangeArrowheads="1"/>
            </p:cNvSpPr>
            <p:nvPr/>
          </p:nvSpPr>
          <p:spPr bwMode="auto">
            <a:xfrm>
              <a:off x="4575175" y="1177925"/>
              <a:ext cx="15875" cy="11113"/>
            </a:xfrm>
            <a:custGeom>
              <a:avLst/>
              <a:gdLst>
                <a:gd name="T0" fmla="*/ 31503938 w 4"/>
                <a:gd name="T1" fmla="*/ 0 h 3"/>
                <a:gd name="T2" fmla="*/ 0 w 4"/>
                <a:gd name="T3" fmla="*/ 13720851 h 3"/>
                <a:gd name="T4" fmla="*/ 47251938 w 4"/>
                <a:gd name="T5" fmla="*/ 41166256 h 3"/>
                <a:gd name="T6" fmla="*/ 63003906 w 4"/>
                <a:gd name="T7" fmla="*/ 13720851 h 3"/>
                <a:gd name="T8" fmla="*/ 31503938 w 4"/>
                <a:gd name="T9" fmla="*/ 0 h 3"/>
                <a:gd name="T10" fmla="*/ 31503938 w 4"/>
                <a:gd name="T11" fmla="*/ 0 h 3"/>
                <a:gd name="T12" fmla="*/ 0 60000 65536"/>
                <a:gd name="T13" fmla="*/ 0 60000 65536"/>
                <a:gd name="T14" fmla="*/ 0 60000 65536"/>
                <a:gd name="T15" fmla="*/ 0 60000 65536"/>
                <a:gd name="T16" fmla="*/ 0 60000 65536"/>
                <a:gd name="T17" fmla="*/ 0 60000 65536"/>
                <a:gd name="T18" fmla="*/ 0 w 4"/>
                <a:gd name="T19" fmla="*/ 0 h 3"/>
                <a:gd name="T20" fmla="*/ 4 w 4"/>
                <a:gd name="T21" fmla="*/ 3 h 3"/>
              </a:gdLst>
              <a:ahLst/>
              <a:cxnLst>
                <a:cxn ang="T12">
                  <a:pos x="T0" y="T1"/>
                </a:cxn>
                <a:cxn ang="T13">
                  <a:pos x="T2" y="T3"/>
                </a:cxn>
                <a:cxn ang="T14">
                  <a:pos x="T4" y="T5"/>
                </a:cxn>
                <a:cxn ang="T15">
                  <a:pos x="T6" y="T7"/>
                </a:cxn>
                <a:cxn ang="T16">
                  <a:pos x="T8" y="T9"/>
                </a:cxn>
                <a:cxn ang="T17">
                  <a:pos x="T10" y="T11"/>
                </a:cxn>
              </a:cxnLst>
              <a:rect l="T18" t="T19" r="T20" b="T21"/>
              <a:pathLst>
                <a:path w="4" h="3">
                  <a:moveTo>
                    <a:pt x="2" y="0"/>
                  </a:moveTo>
                  <a:cubicBezTo>
                    <a:pt x="1" y="0"/>
                    <a:pt x="0" y="1"/>
                    <a:pt x="0" y="1"/>
                  </a:cubicBezTo>
                  <a:cubicBezTo>
                    <a:pt x="3" y="3"/>
                    <a:pt x="3" y="3"/>
                    <a:pt x="3" y="3"/>
                  </a:cubicBezTo>
                  <a:cubicBezTo>
                    <a:pt x="3" y="2"/>
                    <a:pt x="4" y="1"/>
                    <a:pt x="4" y="1"/>
                  </a:cubicBezTo>
                  <a:cubicBezTo>
                    <a:pt x="2" y="1"/>
                    <a:pt x="2" y="0"/>
                    <a:pt x="2"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63" name="Freeform 220"/>
            <p:cNvSpPr>
              <a:spLocks noChangeArrowheads="1"/>
            </p:cNvSpPr>
            <p:nvPr/>
          </p:nvSpPr>
          <p:spPr bwMode="auto">
            <a:xfrm>
              <a:off x="4594225" y="1181100"/>
              <a:ext cx="11113" cy="11113"/>
            </a:xfrm>
            <a:custGeom>
              <a:avLst/>
              <a:gdLst>
                <a:gd name="T0" fmla="*/ 27445406 w 3"/>
                <a:gd name="T1" fmla="*/ 0 h 3"/>
                <a:gd name="T2" fmla="*/ 0 w 3"/>
                <a:gd name="T3" fmla="*/ 0 h 3"/>
                <a:gd name="T4" fmla="*/ 0 w 3"/>
                <a:gd name="T5" fmla="*/ 0 h 3"/>
                <a:gd name="T6" fmla="*/ 13720851 w 3"/>
                <a:gd name="T7" fmla="*/ 41166256 h 3"/>
                <a:gd name="T8" fmla="*/ 41166256 w 3"/>
                <a:gd name="T9" fmla="*/ 13720851 h 3"/>
                <a:gd name="T10" fmla="*/ 27445406 w 3"/>
                <a:gd name="T11" fmla="*/ 0 h 3"/>
                <a:gd name="T12" fmla="*/ 0 60000 65536"/>
                <a:gd name="T13" fmla="*/ 0 60000 65536"/>
                <a:gd name="T14" fmla="*/ 0 60000 65536"/>
                <a:gd name="T15" fmla="*/ 0 60000 65536"/>
                <a:gd name="T16" fmla="*/ 0 60000 65536"/>
                <a:gd name="T17" fmla="*/ 0 60000 65536"/>
                <a:gd name="T18" fmla="*/ 0 w 3"/>
                <a:gd name="T19" fmla="*/ 0 h 3"/>
                <a:gd name="T20" fmla="*/ 3 w 3"/>
                <a:gd name="T21" fmla="*/ 3 h 3"/>
              </a:gdLst>
              <a:ahLst/>
              <a:cxnLst>
                <a:cxn ang="T12">
                  <a:pos x="T0" y="T1"/>
                </a:cxn>
                <a:cxn ang="T13">
                  <a:pos x="T2" y="T3"/>
                </a:cxn>
                <a:cxn ang="T14">
                  <a:pos x="T4" y="T5"/>
                </a:cxn>
                <a:cxn ang="T15">
                  <a:pos x="T6" y="T7"/>
                </a:cxn>
                <a:cxn ang="T16">
                  <a:pos x="T8" y="T9"/>
                </a:cxn>
                <a:cxn ang="T17">
                  <a:pos x="T10" y="T11"/>
                </a:cxn>
              </a:cxnLst>
              <a:rect l="T18" t="T19" r="T20" b="T21"/>
              <a:pathLst>
                <a:path w="3" h="3">
                  <a:moveTo>
                    <a:pt x="2" y="0"/>
                  </a:moveTo>
                  <a:cubicBezTo>
                    <a:pt x="2" y="0"/>
                    <a:pt x="1" y="0"/>
                    <a:pt x="0" y="0"/>
                  </a:cubicBezTo>
                  <a:cubicBezTo>
                    <a:pt x="0" y="0"/>
                    <a:pt x="0" y="0"/>
                    <a:pt x="0" y="0"/>
                  </a:cubicBezTo>
                  <a:cubicBezTo>
                    <a:pt x="0" y="0"/>
                    <a:pt x="1" y="1"/>
                    <a:pt x="1" y="3"/>
                  </a:cubicBezTo>
                  <a:cubicBezTo>
                    <a:pt x="3" y="1"/>
                    <a:pt x="3" y="1"/>
                    <a:pt x="3" y="1"/>
                  </a:cubicBezTo>
                  <a:cubicBezTo>
                    <a:pt x="3" y="1"/>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64" name="Freeform 221"/>
            <p:cNvSpPr>
              <a:spLocks noEditPoints="1" noChangeArrowheads="1"/>
            </p:cNvSpPr>
            <p:nvPr/>
          </p:nvSpPr>
          <p:spPr bwMode="auto">
            <a:xfrm>
              <a:off x="4564063" y="1114425"/>
              <a:ext cx="52388" cy="63500"/>
            </a:xfrm>
            <a:custGeom>
              <a:avLst/>
              <a:gdLst>
                <a:gd name="T0" fmla="*/ 112020512 w 14"/>
                <a:gd name="T1" fmla="*/ 209284794 h 17"/>
                <a:gd name="T2" fmla="*/ 98017948 w 14"/>
                <a:gd name="T3" fmla="*/ 209284794 h 17"/>
                <a:gd name="T4" fmla="*/ 56010256 w 14"/>
                <a:gd name="T5" fmla="*/ 153475765 h 17"/>
                <a:gd name="T6" fmla="*/ 154028204 w 14"/>
                <a:gd name="T7" fmla="*/ 167430824 h 17"/>
                <a:gd name="T8" fmla="*/ 112020512 w 14"/>
                <a:gd name="T9" fmla="*/ 209284794 h 17"/>
                <a:gd name="T10" fmla="*/ 126023076 w 14"/>
                <a:gd name="T11" fmla="*/ 125573118 h 17"/>
                <a:gd name="T12" fmla="*/ 126023076 w 14"/>
                <a:gd name="T13" fmla="*/ 125573118 h 17"/>
                <a:gd name="T14" fmla="*/ 112020512 w 14"/>
                <a:gd name="T15" fmla="*/ 111618059 h 17"/>
                <a:gd name="T16" fmla="*/ 112020512 w 14"/>
                <a:gd name="T17" fmla="*/ 97666735 h 17"/>
                <a:gd name="T18" fmla="*/ 126023076 w 14"/>
                <a:gd name="T19" fmla="*/ 97666735 h 17"/>
                <a:gd name="T20" fmla="*/ 126023076 w 14"/>
                <a:gd name="T21" fmla="*/ 111618059 h 17"/>
                <a:gd name="T22" fmla="*/ 126023076 w 14"/>
                <a:gd name="T23" fmla="*/ 125573118 h 17"/>
                <a:gd name="T24" fmla="*/ 84015384 w 14"/>
                <a:gd name="T25" fmla="*/ 125573118 h 17"/>
                <a:gd name="T26" fmla="*/ 84015384 w 14"/>
                <a:gd name="T27" fmla="*/ 125573118 h 17"/>
                <a:gd name="T28" fmla="*/ 70012820 w 14"/>
                <a:gd name="T29" fmla="*/ 111618059 h 17"/>
                <a:gd name="T30" fmla="*/ 84015384 w 14"/>
                <a:gd name="T31" fmla="*/ 97666735 h 17"/>
                <a:gd name="T32" fmla="*/ 84015384 w 14"/>
                <a:gd name="T33" fmla="*/ 97666735 h 17"/>
                <a:gd name="T34" fmla="*/ 98017948 w 14"/>
                <a:gd name="T35" fmla="*/ 111618059 h 17"/>
                <a:gd name="T36" fmla="*/ 84015384 w 14"/>
                <a:gd name="T37" fmla="*/ 125573118 h 17"/>
                <a:gd name="T38" fmla="*/ 98017948 w 14"/>
                <a:gd name="T39" fmla="*/ 0 h 17"/>
                <a:gd name="T40" fmla="*/ 0 w 14"/>
                <a:gd name="T41" fmla="*/ 97666735 h 17"/>
                <a:gd name="T42" fmla="*/ 98017948 w 14"/>
                <a:gd name="T43" fmla="*/ 237191176 h 17"/>
                <a:gd name="T44" fmla="*/ 112020512 w 14"/>
                <a:gd name="T45" fmla="*/ 237191176 h 17"/>
                <a:gd name="T46" fmla="*/ 196035896 w 14"/>
                <a:gd name="T47" fmla="*/ 125573118 h 17"/>
                <a:gd name="T48" fmla="*/ 98017948 w 14"/>
                <a:gd name="T49" fmla="*/ 0 h 17"/>
                <a:gd name="T50" fmla="*/ 98017948 w 14"/>
                <a:gd name="T51" fmla="*/ 0 h 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
                <a:gd name="T79" fmla="*/ 0 h 17"/>
                <a:gd name="T80" fmla="*/ 14 w 14"/>
                <a:gd name="T81" fmla="*/ 17 h 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 h="17">
                  <a:moveTo>
                    <a:pt x="8" y="15"/>
                  </a:moveTo>
                  <a:cubicBezTo>
                    <a:pt x="8" y="15"/>
                    <a:pt x="7" y="15"/>
                    <a:pt x="7" y="15"/>
                  </a:cubicBezTo>
                  <a:cubicBezTo>
                    <a:pt x="5" y="14"/>
                    <a:pt x="4" y="13"/>
                    <a:pt x="4" y="11"/>
                  </a:cubicBezTo>
                  <a:cubicBezTo>
                    <a:pt x="11" y="12"/>
                    <a:pt x="11" y="12"/>
                    <a:pt x="11" y="12"/>
                  </a:cubicBezTo>
                  <a:cubicBezTo>
                    <a:pt x="11" y="13"/>
                    <a:pt x="9" y="15"/>
                    <a:pt x="8" y="15"/>
                  </a:cubicBezTo>
                  <a:moveTo>
                    <a:pt x="9" y="9"/>
                  </a:moveTo>
                  <a:cubicBezTo>
                    <a:pt x="9" y="9"/>
                    <a:pt x="9" y="9"/>
                    <a:pt x="9" y="9"/>
                  </a:cubicBezTo>
                  <a:cubicBezTo>
                    <a:pt x="8" y="9"/>
                    <a:pt x="8" y="9"/>
                    <a:pt x="8" y="8"/>
                  </a:cubicBezTo>
                  <a:cubicBezTo>
                    <a:pt x="8" y="8"/>
                    <a:pt x="8" y="7"/>
                    <a:pt x="8" y="7"/>
                  </a:cubicBezTo>
                  <a:cubicBezTo>
                    <a:pt x="9" y="7"/>
                    <a:pt x="9" y="7"/>
                    <a:pt x="9" y="7"/>
                  </a:cubicBezTo>
                  <a:cubicBezTo>
                    <a:pt x="9" y="7"/>
                    <a:pt x="9" y="8"/>
                    <a:pt x="9" y="8"/>
                  </a:cubicBezTo>
                  <a:cubicBezTo>
                    <a:pt x="9" y="9"/>
                    <a:pt x="9" y="9"/>
                    <a:pt x="9" y="9"/>
                  </a:cubicBezTo>
                  <a:moveTo>
                    <a:pt x="6" y="9"/>
                  </a:moveTo>
                  <a:cubicBezTo>
                    <a:pt x="6" y="9"/>
                    <a:pt x="6" y="9"/>
                    <a:pt x="6" y="9"/>
                  </a:cubicBezTo>
                  <a:cubicBezTo>
                    <a:pt x="5" y="9"/>
                    <a:pt x="5" y="8"/>
                    <a:pt x="5" y="8"/>
                  </a:cubicBezTo>
                  <a:cubicBezTo>
                    <a:pt x="5" y="7"/>
                    <a:pt x="5" y="7"/>
                    <a:pt x="6" y="7"/>
                  </a:cubicBezTo>
                  <a:cubicBezTo>
                    <a:pt x="6" y="7"/>
                    <a:pt x="6" y="7"/>
                    <a:pt x="6" y="7"/>
                  </a:cubicBezTo>
                  <a:cubicBezTo>
                    <a:pt x="6" y="7"/>
                    <a:pt x="7" y="7"/>
                    <a:pt x="7" y="8"/>
                  </a:cubicBezTo>
                  <a:cubicBezTo>
                    <a:pt x="7" y="9"/>
                    <a:pt x="6" y="9"/>
                    <a:pt x="6" y="9"/>
                  </a:cubicBezTo>
                  <a:moveTo>
                    <a:pt x="7" y="0"/>
                  </a:moveTo>
                  <a:cubicBezTo>
                    <a:pt x="3" y="0"/>
                    <a:pt x="0" y="3"/>
                    <a:pt x="0" y="7"/>
                  </a:cubicBezTo>
                  <a:cubicBezTo>
                    <a:pt x="0" y="12"/>
                    <a:pt x="3" y="16"/>
                    <a:pt x="7" y="17"/>
                  </a:cubicBezTo>
                  <a:cubicBezTo>
                    <a:pt x="8" y="17"/>
                    <a:pt x="8" y="17"/>
                    <a:pt x="8" y="17"/>
                  </a:cubicBezTo>
                  <a:cubicBezTo>
                    <a:pt x="11" y="17"/>
                    <a:pt x="14" y="14"/>
                    <a:pt x="14" y="9"/>
                  </a:cubicBezTo>
                  <a:cubicBezTo>
                    <a:pt x="14" y="5"/>
                    <a:pt x="11" y="0"/>
                    <a:pt x="7"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65" name="Freeform 222"/>
            <p:cNvSpPr>
              <a:spLocks noChangeArrowheads="1"/>
            </p:cNvSpPr>
            <p:nvPr/>
          </p:nvSpPr>
          <p:spPr bwMode="auto">
            <a:xfrm>
              <a:off x="4432300" y="1030288"/>
              <a:ext cx="106363" cy="161925"/>
            </a:xfrm>
            <a:custGeom>
              <a:avLst/>
              <a:gdLst>
                <a:gd name="T0" fmla="*/ 202021324 w 28"/>
                <a:gd name="T1" fmla="*/ 0 h 43"/>
                <a:gd name="T2" fmla="*/ 187590144 w 28"/>
                <a:gd name="T3" fmla="*/ 14181617 h 43"/>
                <a:gd name="T4" fmla="*/ 187590144 w 28"/>
                <a:gd name="T5" fmla="*/ 340332459 h 43"/>
                <a:gd name="T6" fmla="*/ 0 w 28"/>
                <a:gd name="T7" fmla="*/ 538860040 h 43"/>
                <a:gd name="T8" fmla="*/ 0 w 28"/>
                <a:gd name="T9" fmla="*/ 553037892 h 43"/>
                <a:gd name="T10" fmla="*/ 14431180 w 28"/>
                <a:gd name="T11" fmla="*/ 553037892 h 43"/>
                <a:gd name="T12" fmla="*/ 14431180 w 28"/>
                <a:gd name="T13" fmla="*/ 553037892 h 43"/>
                <a:gd name="T14" fmla="*/ 202021324 w 28"/>
                <a:gd name="T15" fmla="*/ 354510310 h 43"/>
                <a:gd name="T16" fmla="*/ 389607669 w 28"/>
                <a:gd name="T17" fmla="*/ 609760596 h 43"/>
                <a:gd name="T18" fmla="*/ 404038849 w 28"/>
                <a:gd name="T19" fmla="*/ 609760596 h 43"/>
                <a:gd name="T20" fmla="*/ 404038849 w 28"/>
                <a:gd name="T21" fmla="*/ 609760596 h 43"/>
                <a:gd name="T22" fmla="*/ 404038849 w 28"/>
                <a:gd name="T23" fmla="*/ 595578978 h 43"/>
                <a:gd name="T24" fmla="*/ 216448705 w 28"/>
                <a:gd name="T25" fmla="*/ 340332459 h 43"/>
                <a:gd name="T26" fmla="*/ 216448705 w 28"/>
                <a:gd name="T27" fmla="*/ 14181617 h 43"/>
                <a:gd name="T28" fmla="*/ 202021324 w 28"/>
                <a:gd name="T29" fmla="*/ 0 h 43"/>
                <a:gd name="T30" fmla="*/ 202021324 w 28"/>
                <a:gd name="T31" fmla="*/ 0 h 4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
                <a:gd name="T49" fmla="*/ 0 h 43"/>
                <a:gd name="T50" fmla="*/ 28 w 28"/>
                <a:gd name="T51" fmla="*/ 43 h 4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 h="43">
                  <a:moveTo>
                    <a:pt x="14" y="0"/>
                  </a:moveTo>
                  <a:cubicBezTo>
                    <a:pt x="14" y="0"/>
                    <a:pt x="13" y="1"/>
                    <a:pt x="13" y="1"/>
                  </a:cubicBezTo>
                  <a:cubicBezTo>
                    <a:pt x="13" y="24"/>
                    <a:pt x="13" y="24"/>
                    <a:pt x="13" y="24"/>
                  </a:cubicBezTo>
                  <a:cubicBezTo>
                    <a:pt x="0" y="38"/>
                    <a:pt x="0" y="38"/>
                    <a:pt x="0" y="38"/>
                  </a:cubicBezTo>
                  <a:cubicBezTo>
                    <a:pt x="0" y="39"/>
                    <a:pt x="0" y="39"/>
                    <a:pt x="0" y="39"/>
                  </a:cubicBezTo>
                  <a:cubicBezTo>
                    <a:pt x="1" y="39"/>
                    <a:pt x="1" y="39"/>
                    <a:pt x="1" y="39"/>
                  </a:cubicBezTo>
                  <a:cubicBezTo>
                    <a:pt x="1" y="39"/>
                    <a:pt x="1" y="39"/>
                    <a:pt x="1" y="39"/>
                  </a:cubicBezTo>
                  <a:cubicBezTo>
                    <a:pt x="14" y="25"/>
                    <a:pt x="14" y="25"/>
                    <a:pt x="14" y="25"/>
                  </a:cubicBezTo>
                  <a:cubicBezTo>
                    <a:pt x="27" y="43"/>
                    <a:pt x="27" y="43"/>
                    <a:pt x="27" y="43"/>
                  </a:cubicBezTo>
                  <a:cubicBezTo>
                    <a:pt x="28" y="43"/>
                    <a:pt x="28" y="43"/>
                    <a:pt x="28" y="43"/>
                  </a:cubicBezTo>
                  <a:cubicBezTo>
                    <a:pt x="28" y="43"/>
                    <a:pt x="28" y="43"/>
                    <a:pt x="28" y="43"/>
                  </a:cubicBezTo>
                  <a:cubicBezTo>
                    <a:pt x="28" y="42"/>
                    <a:pt x="28" y="42"/>
                    <a:pt x="28" y="42"/>
                  </a:cubicBezTo>
                  <a:cubicBezTo>
                    <a:pt x="15" y="24"/>
                    <a:pt x="15" y="24"/>
                    <a:pt x="15" y="24"/>
                  </a:cubicBezTo>
                  <a:cubicBezTo>
                    <a:pt x="15" y="1"/>
                    <a:pt x="15" y="1"/>
                    <a:pt x="15" y="1"/>
                  </a:cubicBezTo>
                  <a:cubicBezTo>
                    <a:pt x="15" y="1"/>
                    <a:pt x="14" y="1"/>
                    <a:pt x="14" y="0"/>
                  </a:cubicBezTo>
                  <a:cubicBezTo>
                    <a:pt x="14" y="0"/>
                    <a:pt x="14" y="0"/>
                    <a:pt x="1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66" name="Freeform 223"/>
            <p:cNvSpPr>
              <a:spLocks noEditPoints="1" noChangeArrowheads="1"/>
            </p:cNvSpPr>
            <p:nvPr/>
          </p:nvSpPr>
          <p:spPr bwMode="auto">
            <a:xfrm>
              <a:off x="3275013" y="2016125"/>
              <a:ext cx="390525" cy="541338"/>
            </a:xfrm>
            <a:custGeom>
              <a:avLst/>
              <a:gdLst>
                <a:gd name="T0" fmla="*/ 888324213 w 104"/>
                <a:gd name="T1" fmla="*/ 1780667443 h 144"/>
                <a:gd name="T2" fmla="*/ 592216142 w 104"/>
                <a:gd name="T3" fmla="*/ 1554549809 h 144"/>
                <a:gd name="T4" fmla="*/ 775522569 w 104"/>
                <a:gd name="T5" fmla="*/ 1088183362 h 144"/>
                <a:gd name="T6" fmla="*/ 902424419 w 104"/>
                <a:gd name="T7" fmla="*/ 1059921008 h 144"/>
                <a:gd name="T8" fmla="*/ 1198532490 w 104"/>
                <a:gd name="T9" fmla="*/ 1286038642 h 144"/>
                <a:gd name="T10" fmla="*/ 1015226063 w 104"/>
                <a:gd name="T11" fmla="*/ 1752401329 h 144"/>
                <a:gd name="T12" fmla="*/ 888324213 w 104"/>
                <a:gd name="T13" fmla="*/ 1780667443 h 144"/>
                <a:gd name="T14" fmla="*/ 338408688 w 104"/>
                <a:gd name="T15" fmla="*/ 1017523716 h 144"/>
                <a:gd name="T16" fmla="*/ 112801644 w 104"/>
                <a:gd name="T17" fmla="*/ 409834218 h 144"/>
                <a:gd name="T18" fmla="*/ 846023597 w 104"/>
                <a:gd name="T19" fmla="*/ 113056938 h 144"/>
                <a:gd name="T20" fmla="*/ 1057530435 w 104"/>
                <a:gd name="T21" fmla="*/ 720746436 h 144"/>
                <a:gd name="T22" fmla="*/ 338408688 w 104"/>
                <a:gd name="T23" fmla="*/ 1017523716 h 144"/>
                <a:gd name="T24" fmla="*/ 860123802 w 104"/>
                <a:gd name="T25" fmla="*/ 0 h 144"/>
                <a:gd name="T26" fmla="*/ 846023597 w 104"/>
                <a:gd name="T27" fmla="*/ 0 h 144"/>
                <a:gd name="T28" fmla="*/ 42300617 w 104"/>
                <a:gd name="T29" fmla="*/ 310908458 h 144"/>
                <a:gd name="T30" fmla="*/ 14100206 w 104"/>
                <a:gd name="T31" fmla="*/ 395703041 h 144"/>
                <a:gd name="T32" fmla="*/ 578115937 w 104"/>
                <a:gd name="T33" fmla="*/ 1992650141 h 144"/>
                <a:gd name="T34" fmla="*/ 634516759 w 104"/>
                <a:gd name="T35" fmla="*/ 2035047432 h 144"/>
                <a:gd name="T36" fmla="*/ 662717170 w 104"/>
                <a:gd name="T37" fmla="*/ 2035047432 h 144"/>
                <a:gd name="T38" fmla="*/ 1424139534 w 104"/>
                <a:gd name="T39" fmla="*/ 1681741683 h 144"/>
                <a:gd name="T40" fmla="*/ 1466440150 w 104"/>
                <a:gd name="T41" fmla="*/ 1596947100 h 144"/>
                <a:gd name="T42" fmla="*/ 916524625 w 104"/>
                <a:gd name="T43" fmla="*/ 42397291 h 144"/>
                <a:gd name="T44" fmla="*/ 860123802 w 104"/>
                <a:gd name="T45" fmla="*/ 0 h 14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4"/>
                <a:gd name="T70" fmla="*/ 0 h 144"/>
                <a:gd name="T71" fmla="*/ 104 w 104"/>
                <a:gd name="T72" fmla="*/ 144 h 14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4" h="144">
                  <a:moveTo>
                    <a:pt x="63" y="126"/>
                  </a:moveTo>
                  <a:cubicBezTo>
                    <a:pt x="54" y="126"/>
                    <a:pt x="45" y="120"/>
                    <a:pt x="42" y="110"/>
                  </a:cubicBezTo>
                  <a:cubicBezTo>
                    <a:pt x="37" y="97"/>
                    <a:pt x="43" y="82"/>
                    <a:pt x="55" y="77"/>
                  </a:cubicBezTo>
                  <a:cubicBezTo>
                    <a:pt x="58" y="76"/>
                    <a:pt x="61" y="75"/>
                    <a:pt x="64" y="75"/>
                  </a:cubicBezTo>
                  <a:cubicBezTo>
                    <a:pt x="73" y="75"/>
                    <a:pt x="82" y="81"/>
                    <a:pt x="85" y="91"/>
                  </a:cubicBezTo>
                  <a:cubicBezTo>
                    <a:pt x="90" y="104"/>
                    <a:pt x="84" y="119"/>
                    <a:pt x="72" y="124"/>
                  </a:cubicBezTo>
                  <a:cubicBezTo>
                    <a:pt x="69" y="126"/>
                    <a:pt x="66" y="126"/>
                    <a:pt x="63" y="126"/>
                  </a:cubicBezTo>
                  <a:moveTo>
                    <a:pt x="24" y="72"/>
                  </a:moveTo>
                  <a:cubicBezTo>
                    <a:pt x="8" y="29"/>
                    <a:pt x="8" y="29"/>
                    <a:pt x="8" y="29"/>
                  </a:cubicBezTo>
                  <a:cubicBezTo>
                    <a:pt x="60" y="8"/>
                    <a:pt x="60" y="8"/>
                    <a:pt x="60" y="8"/>
                  </a:cubicBezTo>
                  <a:cubicBezTo>
                    <a:pt x="75" y="51"/>
                    <a:pt x="75" y="51"/>
                    <a:pt x="75" y="51"/>
                  </a:cubicBezTo>
                  <a:cubicBezTo>
                    <a:pt x="24" y="72"/>
                    <a:pt x="24" y="72"/>
                    <a:pt x="24" y="72"/>
                  </a:cubicBezTo>
                  <a:moveTo>
                    <a:pt x="61" y="0"/>
                  </a:moveTo>
                  <a:cubicBezTo>
                    <a:pt x="60" y="0"/>
                    <a:pt x="60" y="0"/>
                    <a:pt x="60" y="0"/>
                  </a:cubicBezTo>
                  <a:cubicBezTo>
                    <a:pt x="3" y="22"/>
                    <a:pt x="3" y="22"/>
                    <a:pt x="3" y="22"/>
                  </a:cubicBezTo>
                  <a:cubicBezTo>
                    <a:pt x="1" y="23"/>
                    <a:pt x="0" y="26"/>
                    <a:pt x="1" y="28"/>
                  </a:cubicBezTo>
                  <a:cubicBezTo>
                    <a:pt x="41" y="141"/>
                    <a:pt x="41" y="141"/>
                    <a:pt x="41" y="141"/>
                  </a:cubicBezTo>
                  <a:cubicBezTo>
                    <a:pt x="42" y="143"/>
                    <a:pt x="44" y="144"/>
                    <a:pt x="45" y="144"/>
                  </a:cubicBezTo>
                  <a:cubicBezTo>
                    <a:pt x="46" y="144"/>
                    <a:pt x="46" y="144"/>
                    <a:pt x="47" y="144"/>
                  </a:cubicBezTo>
                  <a:cubicBezTo>
                    <a:pt x="101" y="119"/>
                    <a:pt x="101" y="119"/>
                    <a:pt x="101" y="119"/>
                  </a:cubicBezTo>
                  <a:cubicBezTo>
                    <a:pt x="103" y="118"/>
                    <a:pt x="104" y="115"/>
                    <a:pt x="104" y="113"/>
                  </a:cubicBezTo>
                  <a:cubicBezTo>
                    <a:pt x="65" y="3"/>
                    <a:pt x="65" y="3"/>
                    <a:pt x="65" y="3"/>
                  </a:cubicBezTo>
                  <a:cubicBezTo>
                    <a:pt x="64" y="1"/>
                    <a:pt x="63" y="0"/>
                    <a:pt x="6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67" name="Freeform 224"/>
            <p:cNvSpPr>
              <a:spLocks noEditPoints="1" noChangeArrowheads="1"/>
            </p:cNvSpPr>
            <p:nvPr/>
          </p:nvSpPr>
          <p:spPr bwMode="auto">
            <a:xfrm>
              <a:off x="3433763" y="2317750"/>
              <a:ext cx="157163" cy="153988"/>
            </a:xfrm>
            <a:custGeom>
              <a:avLst/>
              <a:gdLst>
                <a:gd name="T0" fmla="*/ 154027224 w 42"/>
                <a:gd name="T1" fmla="*/ 366758102 h 41"/>
                <a:gd name="T2" fmla="*/ 182032174 w 42"/>
                <a:gd name="T3" fmla="*/ 310334645 h 41"/>
                <a:gd name="T4" fmla="*/ 196034649 w 42"/>
                <a:gd name="T5" fmla="*/ 380864905 h 41"/>
                <a:gd name="T6" fmla="*/ 154027224 w 42"/>
                <a:gd name="T7" fmla="*/ 366758102 h 41"/>
                <a:gd name="T8" fmla="*/ 168029699 w 42"/>
                <a:gd name="T9" fmla="*/ 394971708 h 41"/>
                <a:gd name="T10" fmla="*/ 112019799 w 42"/>
                <a:gd name="T11" fmla="*/ 380864905 h 41"/>
                <a:gd name="T12" fmla="*/ 126022274 w 42"/>
                <a:gd name="T13" fmla="*/ 409074756 h 41"/>
                <a:gd name="T14" fmla="*/ 126022274 w 42"/>
                <a:gd name="T15" fmla="*/ 423181559 h 41"/>
                <a:gd name="T16" fmla="*/ 112019799 w 42"/>
                <a:gd name="T17" fmla="*/ 409074756 h 41"/>
                <a:gd name="T18" fmla="*/ 98017324 w 42"/>
                <a:gd name="T19" fmla="*/ 352651299 h 41"/>
                <a:gd name="T20" fmla="*/ 98017324 w 42"/>
                <a:gd name="T21" fmla="*/ 352651299 h 41"/>
                <a:gd name="T22" fmla="*/ 98017324 w 42"/>
                <a:gd name="T23" fmla="*/ 352651299 h 41"/>
                <a:gd name="T24" fmla="*/ 112019799 w 42"/>
                <a:gd name="T25" fmla="*/ 380864905 h 41"/>
                <a:gd name="T26" fmla="*/ 140024749 w 42"/>
                <a:gd name="T27" fmla="*/ 324441449 h 41"/>
                <a:gd name="T28" fmla="*/ 154027224 w 42"/>
                <a:gd name="T29" fmla="*/ 366758102 h 41"/>
                <a:gd name="T30" fmla="*/ 322053181 w 42"/>
                <a:gd name="T31" fmla="*/ 409074756 h 41"/>
                <a:gd name="T32" fmla="*/ 252044548 w 42"/>
                <a:gd name="T33" fmla="*/ 197483976 h 41"/>
                <a:gd name="T34" fmla="*/ 378063080 w 42"/>
                <a:gd name="T35" fmla="*/ 268014236 h 41"/>
                <a:gd name="T36" fmla="*/ 322053181 w 42"/>
                <a:gd name="T37" fmla="*/ 409074756 h 41"/>
                <a:gd name="T38" fmla="*/ 504085355 w 42"/>
                <a:gd name="T39" fmla="*/ 211590779 h 41"/>
                <a:gd name="T40" fmla="*/ 490082880 w 42"/>
                <a:gd name="T41" fmla="*/ 183377173 h 41"/>
                <a:gd name="T42" fmla="*/ 490082880 w 42"/>
                <a:gd name="T43" fmla="*/ 169274126 h 41"/>
                <a:gd name="T44" fmla="*/ 504085355 w 42"/>
                <a:gd name="T45" fmla="*/ 169274126 h 41"/>
                <a:gd name="T46" fmla="*/ 518087830 w 42"/>
                <a:gd name="T47" fmla="*/ 239804386 h 41"/>
                <a:gd name="T48" fmla="*/ 518087830 w 42"/>
                <a:gd name="T49" fmla="*/ 239804386 h 41"/>
                <a:gd name="T50" fmla="*/ 504085355 w 42"/>
                <a:gd name="T51" fmla="*/ 239804386 h 41"/>
                <a:gd name="T52" fmla="*/ 504085355 w 42"/>
                <a:gd name="T53" fmla="*/ 211590779 h 41"/>
                <a:gd name="T54" fmla="*/ 476080405 w 42"/>
                <a:gd name="T55" fmla="*/ 268014236 h 41"/>
                <a:gd name="T56" fmla="*/ 462077930 w 42"/>
                <a:gd name="T57" fmla="*/ 225697583 h 41"/>
                <a:gd name="T58" fmla="*/ 434072980 w 42"/>
                <a:gd name="T59" fmla="*/ 282121039 h 41"/>
                <a:gd name="T60" fmla="*/ 420070505 w 42"/>
                <a:gd name="T61" fmla="*/ 211590779 h 41"/>
                <a:gd name="T62" fmla="*/ 462077930 w 42"/>
                <a:gd name="T63" fmla="*/ 225697583 h 41"/>
                <a:gd name="T64" fmla="*/ 448075455 w 42"/>
                <a:gd name="T65" fmla="*/ 197483976 h 41"/>
                <a:gd name="T66" fmla="*/ 504085355 w 42"/>
                <a:gd name="T67" fmla="*/ 211590779 h 41"/>
                <a:gd name="T68" fmla="*/ 308050706 w 42"/>
                <a:gd name="T69" fmla="*/ 0 h 41"/>
                <a:gd name="T70" fmla="*/ 210037124 w 42"/>
                <a:gd name="T71" fmla="*/ 28213606 h 41"/>
                <a:gd name="T72" fmla="*/ 56009900 w 42"/>
                <a:gd name="T73" fmla="*/ 394971708 h 41"/>
                <a:gd name="T74" fmla="*/ 294051973 w 42"/>
                <a:gd name="T75" fmla="*/ 578348882 h 41"/>
                <a:gd name="T76" fmla="*/ 392065555 w 42"/>
                <a:gd name="T77" fmla="*/ 564242078 h 41"/>
                <a:gd name="T78" fmla="*/ 546092779 w 42"/>
                <a:gd name="T79" fmla="*/ 183377173 h 41"/>
                <a:gd name="T80" fmla="*/ 308050706 w 42"/>
                <a:gd name="T81" fmla="*/ 0 h 4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2"/>
                <a:gd name="T124" fmla="*/ 0 h 41"/>
                <a:gd name="T125" fmla="*/ 42 w 42"/>
                <a:gd name="T126" fmla="*/ 41 h 4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2" h="41">
                  <a:moveTo>
                    <a:pt x="11" y="26"/>
                  </a:moveTo>
                  <a:cubicBezTo>
                    <a:pt x="13" y="22"/>
                    <a:pt x="13" y="22"/>
                    <a:pt x="13" y="22"/>
                  </a:cubicBezTo>
                  <a:cubicBezTo>
                    <a:pt x="14" y="27"/>
                    <a:pt x="14" y="27"/>
                    <a:pt x="14" y="27"/>
                  </a:cubicBezTo>
                  <a:cubicBezTo>
                    <a:pt x="11" y="26"/>
                    <a:pt x="11" y="26"/>
                    <a:pt x="11" y="26"/>
                  </a:cubicBezTo>
                  <a:cubicBezTo>
                    <a:pt x="12" y="28"/>
                    <a:pt x="12" y="28"/>
                    <a:pt x="12" y="28"/>
                  </a:cubicBezTo>
                  <a:cubicBezTo>
                    <a:pt x="8" y="27"/>
                    <a:pt x="8" y="27"/>
                    <a:pt x="8" y="27"/>
                  </a:cubicBezTo>
                  <a:cubicBezTo>
                    <a:pt x="9" y="29"/>
                    <a:pt x="9" y="29"/>
                    <a:pt x="9" y="29"/>
                  </a:cubicBezTo>
                  <a:cubicBezTo>
                    <a:pt x="9" y="30"/>
                    <a:pt x="9" y="30"/>
                    <a:pt x="9" y="30"/>
                  </a:cubicBezTo>
                  <a:cubicBezTo>
                    <a:pt x="8" y="29"/>
                    <a:pt x="8" y="29"/>
                    <a:pt x="8" y="29"/>
                  </a:cubicBezTo>
                  <a:cubicBezTo>
                    <a:pt x="7" y="25"/>
                    <a:pt x="7" y="25"/>
                    <a:pt x="7" y="25"/>
                  </a:cubicBezTo>
                  <a:cubicBezTo>
                    <a:pt x="7" y="25"/>
                    <a:pt x="7" y="25"/>
                    <a:pt x="7" y="25"/>
                  </a:cubicBezTo>
                  <a:cubicBezTo>
                    <a:pt x="7" y="25"/>
                    <a:pt x="7" y="25"/>
                    <a:pt x="7" y="25"/>
                  </a:cubicBezTo>
                  <a:cubicBezTo>
                    <a:pt x="8" y="27"/>
                    <a:pt x="8" y="27"/>
                    <a:pt x="8" y="27"/>
                  </a:cubicBezTo>
                  <a:cubicBezTo>
                    <a:pt x="10" y="23"/>
                    <a:pt x="10" y="23"/>
                    <a:pt x="10" y="23"/>
                  </a:cubicBezTo>
                  <a:cubicBezTo>
                    <a:pt x="11" y="26"/>
                    <a:pt x="11" y="26"/>
                    <a:pt x="11" y="26"/>
                  </a:cubicBezTo>
                  <a:moveTo>
                    <a:pt x="23" y="29"/>
                  </a:moveTo>
                  <a:cubicBezTo>
                    <a:pt x="18" y="14"/>
                    <a:pt x="18" y="14"/>
                    <a:pt x="18" y="14"/>
                  </a:cubicBezTo>
                  <a:cubicBezTo>
                    <a:pt x="27" y="19"/>
                    <a:pt x="27" y="19"/>
                    <a:pt x="27" y="19"/>
                  </a:cubicBezTo>
                  <a:cubicBezTo>
                    <a:pt x="23" y="29"/>
                    <a:pt x="23" y="29"/>
                    <a:pt x="23" y="29"/>
                  </a:cubicBezTo>
                  <a:moveTo>
                    <a:pt x="36" y="15"/>
                  </a:moveTo>
                  <a:cubicBezTo>
                    <a:pt x="35" y="13"/>
                    <a:pt x="35" y="13"/>
                    <a:pt x="35" y="13"/>
                  </a:cubicBezTo>
                  <a:cubicBezTo>
                    <a:pt x="35" y="12"/>
                    <a:pt x="35" y="12"/>
                    <a:pt x="35" y="12"/>
                  </a:cubicBezTo>
                  <a:cubicBezTo>
                    <a:pt x="36" y="12"/>
                    <a:pt x="36" y="12"/>
                    <a:pt x="36" y="12"/>
                  </a:cubicBezTo>
                  <a:cubicBezTo>
                    <a:pt x="37" y="17"/>
                    <a:pt x="37" y="17"/>
                    <a:pt x="37" y="17"/>
                  </a:cubicBezTo>
                  <a:cubicBezTo>
                    <a:pt x="37" y="17"/>
                    <a:pt x="37" y="17"/>
                    <a:pt x="37" y="17"/>
                  </a:cubicBezTo>
                  <a:cubicBezTo>
                    <a:pt x="36" y="17"/>
                    <a:pt x="36" y="17"/>
                    <a:pt x="36" y="17"/>
                  </a:cubicBezTo>
                  <a:cubicBezTo>
                    <a:pt x="36" y="15"/>
                    <a:pt x="36" y="15"/>
                    <a:pt x="36" y="15"/>
                  </a:cubicBezTo>
                  <a:cubicBezTo>
                    <a:pt x="34" y="19"/>
                    <a:pt x="34" y="19"/>
                    <a:pt x="34" y="19"/>
                  </a:cubicBezTo>
                  <a:cubicBezTo>
                    <a:pt x="33" y="16"/>
                    <a:pt x="33" y="16"/>
                    <a:pt x="33" y="16"/>
                  </a:cubicBezTo>
                  <a:cubicBezTo>
                    <a:pt x="31" y="20"/>
                    <a:pt x="31" y="20"/>
                    <a:pt x="31" y="20"/>
                  </a:cubicBezTo>
                  <a:cubicBezTo>
                    <a:pt x="30" y="15"/>
                    <a:pt x="30" y="15"/>
                    <a:pt x="30" y="15"/>
                  </a:cubicBezTo>
                  <a:cubicBezTo>
                    <a:pt x="33" y="16"/>
                    <a:pt x="33" y="16"/>
                    <a:pt x="33" y="16"/>
                  </a:cubicBezTo>
                  <a:cubicBezTo>
                    <a:pt x="32" y="14"/>
                    <a:pt x="32" y="14"/>
                    <a:pt x="32" y="14"/>
                  </a:cubicBezTo>
                  <a:cubicBezTo>
                    <a:pt x="36" y="15"/>
                    <a:pt x="36" y="15"/>
                    <a:pt x="36" y="15"/>
                  </a:cubicBezTo>
                  <a:moveTo>
                    <a:pt x="22" y="0"/>
                  </a:moveTo>
                  <a:cubicBezTo>
                    <a:pt x="19" y="0"/>
                    <a:pt x="17" y="1"/>
                    <a:pt x="15" y="2"/>
                  </a:cubicBezTo>
                  <a:cubicBezTo>
                    <a:pt x="5" y="6"/>
                    <a:pt x="0" y="18"/>
                    <a:pt x="4" y="28"/>
                  </a:cubicBezTo>
                  <a:cubicBezTo>
                    <a:pt x="7" y="36"/>
                    <a:pt x="14" y="41"/>
                    <a:pt x="21" y="41"/>
                  </a:cubicBezTo>
                  <a:cubicBezTo>
                    <a:pt x="24" y="41"/>
                    <a:pt x="26" y="41"/>
                    <a:pt x="28" y="40"/>
                  </a:cubicBezTo>
                  <a:cubicBezTo>
                    <a:pt x="38" y="35"/>
                    <a:pt x="42" y="24"/>
                    <a:pt x="39" y="13"/>
                  </a:cubicBezTo>
                  <a:cubicBezTo>
                    <a:pt x="36" y="5"/>
                    <a:pt x="29" y="0"/>
                    <a:pt x="2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68" name="Freeform 225"/>
            <p:cNvSpPr>
              <a:spLocks noChangeArrowheads="1"/>
            </p:cNvSpPr>
            <p:nvPr/>
          </p:nvSpPr>
          <p:spPr bwMode="auto">
            <a:xfrm>
              <a:off x="3368675" y="2257425"/>
              <a:ext cx="38100" cy="19050"/>
            </a:xfrm>
            <a:custGeom>
              <a:avLst/>
              <a:gdLst>
                <a:gd name="T0" fmla="*/ 55443438 w 24"/>
                <a:gd name="T1" fmla="*/ 0 h 12"/>
                <a:gd name="T2" fmla="*/ 0 w 24"/>
                <a:gd name="T3" fmla="*/ 22682200 h 12"/>
                <a:gd name="T4" fmla="*/ 7561263 w 24"/>
                <a:gd name="T5" fmla="*/ 30241875 h 12"/>
                <a:gd name="T6" fmla="*/ 60483750 w 24"/>
                <a:gd name="T7" fmla="*/ 504031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9"/>
                  </a:lnTo>
                  <a:lnTo>
                    <a:pt x="3" y="12"/>
                  </a:lnTo>
                  <a:lnTo>
                    <a:pt x="24"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69" name="Freeform 226"/>
            <p:cNvSpPr>
              <a:spLocks noChangeArrowheads="1"/>
            </p:cNvSpPr>
            <p:nvPr/>
          </p:nvSpPr>
          <p:spPr bwMode="auto">
            <a:xfrm>
              <a:off x="3368675" y="2257425"/>
              <a:ext cx="38100" cy="19050"/>
            </a:xfrm>
            <a:custGeom>
              <a:avLst/>
              <a:gdLst>
                <a:gd name="T0" fmla="*/ 55443438 w 24"/>
                <a:gd name="T1" fmla="*/ 0 h 12"/>
                <a:gd name="T2" fmla="*/ 0 w 24"/>
                <a:gd name="T3" fmla="*/ 22682200 h 12"/>
                <a:gd name="T4" fmla="*/ 7561263 w 24"/>
                <a:gd name="T5" fmla="*/ 30241875 h 12"/>
                <a:gd name="T6" fmla="*/ 60483750 w 24"/>
                <a:gd name="T7" fmla="*/ 504031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9"/>
                  </a:lnTo>
                  <a:lnTo>
                    <a:pt x="3" y="12"/>
                  </a:lnTo>
                  <a:lnTo>
                    <a:pt x="24"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70" name="Freeform 227"/>
            <p:cNvSpPr>
              <a:spLocks noChangeArrowheads="1"/>
            </p:cNvSpPr>
            <p:nvPr/>
          </p:nvSpPr>
          <p:spPr bwMode="auto">
            <a:xfrm>
              <a:off x="3368675" y="22494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71" name="Freeform 228"/>
            <p:cNvSpPr>
              <a:spLocks noChangeArrowheads="1"/>
            </p:cNvSpPr>
            <p:nvPr/>
          </p:nvSpPr>
          <p:spPr bwMode="auto">
            <a:xfrm>
              <a:off x="3368675" y="22494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72" name="Freeform 229"/>
            <p:cNvSpPr>
              <a:spLocks noChangeArrowheads="1"/>
            </p:cNvSpPr>
            <p:nvPr/>
          </p:nvSpPr>
          <p:spPr bwMode="auto">
            <a:xfrm>
              <a:off x="3365500" y="2246313"/>
              <a:ext cx="38100" cy="14288"/>
            </a:xfrm>
            <a:custGeom>
              <a:avLst/>
              <a:gdLst>
                <a:gd name="T0" fmla="*/ 52924075 w 24"/>
                <a:gd name="T1" fmla="*/ 0 h 9"/>
                <a:gd name="T2" fmla="*/ 0 w 24"/>
                <a:gd name="T3" fmla="*/ 17642505 h 9"/>
                <a:gd name="T4" fmla="*/ 5040313 w 24"/>
                <a:gd name="T5" fmla="*/ 22682994 h 9"/>
                <a:gd name="T6" fmla="*/ 60483750 w 24"/>
                <a:gd name="T7" fmla="*/ 5040489 h 9"/>
                <a:gd name="T8" fmla="*/ 52924075 w 24"/>
                <a:gd name="T9" fmla="*/ 0 h 9"/>
                <a:gd name="T10" fmla="*/ 0 60000 65536"/>
                <a:gd name="T11" fmla="*/ 0 60000 65536"/>
                <a:gd name="T12" fmla="*/ 0 60000 65536"/>
                <a:gd name="T13" fmla="*/ 0 60000 65536"/>
                <a:gd name="T14" fmla="*/ 0 60000 65536"/>
                <a:gd name="T15" fmla="*/ 0 w 24"/>
                <a:gd name="T16" fmla="*/ 0 h 9"/>
                <a:gd name="T17" fmla="*/ 24 w 24"/>
                <a:gd name="T18" fmla="*/ 9 h 9"/>
              </a:gdLst>
              <a:ahLst/>
              <a:cxnLst>
                <a:cxn ang="T10">
                  <a:pos x="T0" y="T1"/>
                </a:cxn>
                <a:cxn ang="T11">
                  <a:pos x="T2" y="T3"/>
                </a:cxn>
                <a:cxn ang="T12">
                  <a:pos x="T4" y="T5"/>
                </a:cxn>
                <a:cxn ang="T13">
                  <a:pos x="T6" y="T7"/>
                </a:cxn>
                <a:cxn ang="T14">
                  <a:pos x="T8" y="T9"/>
                </a:cxn>
              </a:cxnLst>
              <a:rect l="T15" t="T16" r="T17" b="T18"/>
              <a:pathLst>
                <a:path w="24" h="9">
                  <a:moveTo>
                    <a:pt x="21" y="0"/>
                  </a:moveTo>
                  <a:lnTo>
                    <a:pt x="0" y="7"/>
                  </a:lnTo>
                  <a:lnTo>
                    <a:pt x="2" y="9"/>
                  </a:lnTo>
                  <a:lnTo>
                    <a:pt x="24"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73" name="Freeform 230"/>
            <p:cNvSpPr>
              <a:spLocks noChangeArrowheads="1"/>
            </p:cNvSpPr>
            <p:nvPr/>
          </p:nvSpPr>
          <p:spPr bwMode="auto">
            <a:xfrm>
              <a:off x="3365500" y="2246313"/>
              <a:ext cx="38100" cy="14288"/>
            </a:xfrm>
            <a:custGeom>
              <a:avLst/>
              <a:gdLst>
                <a:gd name="T0" fmla="*/ 52924075 w 24"/>
                <a:gd name="T1" fmla="*/ 0 h 9"/>
                <a:gd name="T2" fmla="*/ 0 w 24"/>
                <a:gd name="T3" fmla="*/ 17642505 h 9"/>
                <a:gd name="T4" fmla="*/ 5040313 w 24"/>
                <a:gd name="T5" fmla="*/ 22682994 h 9"/>
                <a:gd name="T6" fmla="*/ 60483750 w 24"/>
                <a:gd name="T7" fmla="*/ 5040489 h 9"/>
                <a:gd name="T8" fmla="*/ 52924075 w 24"/>
                <a:gd name="T9" fmla="*/ 0 h 9"/>
                <a:gd name="T10" fmla="*/ 0 60000 65536"/>
                <a:gd name="T11" fmla="*/ 0 60000 65536"/>
                <a:gd name="T12" fmla="*/ 0 60000 65536"/>
                <a:gd name="T13" fmla="*/ 0 60000 65536"/>
                <a:gd name="T14" fmla="*/ 0 60000 65536"/>
                <a:gd name="T15" fmla="*/ 0 w 24"/>
                <a:gd name="T16" fmla="*/ 0 h 9"/>
                <a:gd name="T17" fmla="*/ 24 w 24"/>
                <a:gd name="T18" fmla="*/ 9 h 9"/>
              </a:gdLst>
              <a:ahLst/>
              <a:cxnLst>
                <a:cxn ang="T10">
                  <a:pos x="T0" y="T1"/>
                </a:cxn>
                <a:cxn ang="T11">
                  <a:pos x="T2" y="T3"/>
                </a:cxn>
                <a:cxn ang="T12">
                  <a:pos x="T4" y="T5"/>
                </a:cxn>
                <a:cxn ang="T13">
                  <a:pos x="T6" y="T7"/>
                </a:cxn>
                <a:cxn ang="T14">
                  <a:pos x="T8" y="T9"/>
                </a:cxn>
              </a:cxnLst>
              <a:rect l="T15" t="T16" r="T17" b="T18"/>
              <a:pathLst>
                <a:path w="24" h="9">
                  <a:moveTo>
                    <a:pt x="21" y="0"/>
                  </a:moveTo>
                  <a:lnTo>
                    <a:pt x="0" y="7"/>
                  </a:lnTo>
                  <a:lnTo>
                    <a:pt x="2" y="9"/>
                  </a:lnTo>
                  <a:lnTo>
                    <a:pt x="24"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74" name="Freeform 231"/>
            <p:cNvSpPr>
              <a:spLocks noChangeArrowheads="1"/>
            </p:cNvSpPr>
            <p:nvPr/>
          </p:nvSpPr>
          <p:spPr bwMode="auto">
            <a:xfrm>
              <a:off x="3365500" y="223837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75" name="Freeform 232"/>
            <p:cNvSpPr>
              <a:spLocks noChangeArrowheads="1"/>
            </p:cNvSpPr>
            <p:nvPr/>
          </p:nvSpPr>
          <p:spPr bwMode="auto">
            <a:xfrm>
              <a:off x="3365500" y="223837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76" name="Freeform 233"/>
            <p:cNvSpPr>
              <a:spLocks noChangeArrowheads="1"/>
            </p:cNvSpPr>
            <p:nvPr/>
          </p:nvSpPr>
          <p:spPr bwMode="auto">
            <a:xfrm>
              <a:off x="3362325" y="2230438"/>
              <a:ext cx="33338" cy="19050"/>
            </a:xfrm>
            <a:custGeom>
              <a:avLst/>
              <a:gdLst>
                <a:gd name="T0" fmla="*/ 52924869 w 21"/>
                <a:gd name="T1" fmla="*/ 0 h 12"/>
                <a:gd name="T2" fmla="*/ 0 w 21"/>
                <a:gd name="T3" fmla="*/ 25201563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77" name="Freeform 234"/>
            <p:cNvSpPr>
              <a:spLocks noChangeArrowheads="1"/>
            </p:cNvSpPr>
            <p:nvPr/>
          </p:nvSpPr>
          <p:spPr bwMode="auto">
            <a:xfrm>
              <a:off x="3362325" y="2230438"/>
              <a:ext cx="33338" cy="19050"/>
            </a:xfrm>
            <a:custGeom>
              <a:avLst/>
              <a:gdLst>
                <a:gd name="T0" fmla="*/ 52924869 w 21"/>
                <a:gd name="T1" fmla="*/ 0 h 12"/>
                <a:gd name="T2" fmla="*/ 0 w 21"/>
                <a:gd name="T3" fmla="*/ 25201563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78" name="Freeform 235"/>
            <p:cNvSpPr>
              <a:spLocks noChangeArrowheads="1"/>
            </p:cNvSpPr>
            <p:nvPr/>
          </p:nvSpPr>
          <p:spPr bwMode="auto">
            <a:xfrm>
              <a:off x="3357563" y="2222500"/>
              <a:ext cx="38100" cy="19050"/>
            </a:xfrm>
            <a:custGeom>
              <a:avLst/>
              <a:gdLst>
                <a:gd name="T0" fmla="*/ 55443438 w 24"/>
                <a:gd name="T1" fmla="*/ 0 h 12"/>
                <a:gd name="T2" fmla="*/ 0 w 24"/>
                <a:gd name="T3" fmla="*/ 25201563 h 12"/>
                <a:gd name="T4" fmla="*/ 7561263 w 24"/>
                <a:gd name="T5" fmla="*/ 30241875 h 12"/>
                <a:gd name="T6" fmla="*/ 60483750 w 24"/>
                <a:gd name="T7" fmla="*/ 12601575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5"/>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79" name="Freeform 236"/>
            <p:cNvSpPr>
              <a:spLocks noChangeArrowheads="1"/>
            </p:cNvSpPr>
            <p:nvPr/>
          </p:nvSpPr>
          <p:spPr bwMode="auto">
            <a:xfrm>
              <a:off x="3357563" y="2222500"/>
              <a:ext cx="38100" cy="19050"/>
            </a:xfrm>
            <a:custGeom>
              <a:avLst/>
              <a:gdLst>
                <a:gd name="T0" fmla="*/ 55443438 w 24"/>
                <a:gd name="T1" fmla="*/ 0 h 12"/>
                <a:gd name="T2" fmla="*/ 0 w 24"/>
                <a:gd name="T3" fmla="*/ 25201563 h 12"/>
                <a:gd name="T4" fmla="*/ 7561263 w 24"/>
                <a:gd name="T5" fmla="*/ 30241875 h 12"/>
                <a:gd name="T6" fmla="*/ 60483750 w 24"/>
                <a:gd name="T7" fmla="*/ 12601575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5"/>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80" name="Freeform 237"/>
            <p:cNvSpPr>
              <a:spLocks noChangeArrowheads="1"/>
            </p:cNvSpPr>
            <p:nvPr/>
          </p:nvSpPr>
          <p:spPr bwMode="auto">
            <a:xfrm>
              <a:off x="3357563" y="2219325"/>
              <a:ext cx="34925" cy="19050"/>
            </a:xfrm>
            <a:custGeom>
              <a:avLst/>
              <a:gdLst>
                <a:gd name="T0" fmla="*/ 55443438 w 22"/>
                <a:gd name="T1" fmla="*/ 0 h 12"/>
                <a:gd name="T2" fmla="*/ 0 w 22"/>
                <a:gd name="T3" fmla="*/ 17641888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7"/>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81" name="Freeform 238"/>
            <p:cNvSpPr>
              <a:spLocks noChangeArrowheads="1"/>
            </p:cNvSpPr>
            <p:nvPr/>
          </p:nvSpPr>
          <p:spPr bwMode="auto">
            <a:xfrm>
              <a:off x="3357563" y="2219325"/>
              <a:ext cx="34925" cy="19050"/>
            </a:xfrm>
            <a:custGeom>
              <a:avLst/>
              <a:gdLst>
                <a:gd name="T0" fmla="*/ 55443438 w 22"/>
                <a:gd name="T1" fmla="*/ 0 h 12"/>
                <a:gd name="T2" fmla="*/ 0 w 22"/>
                <a:gd name="T3" fmla="*/ 17641888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7"/>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82" name="Freeform 239"/>
            <p:cNvSpPr>
              <a:spLocks noChangeArrowheads="1"/>
            </p:cNvSpPr>
            <p:nvPr/>
          </p:nvSpPr>
          <p:spPr bwMode="auto">
            <a:xfrm>
              <a:off x="3354388" y="2211388"/>
              <a:ext cx="33338" cy="19050"/>
            </a:xfrm>
            <a:custGeom>
              <a:avLst/>
              <a:gdLst>
                <a:gd name="T0" fmla="*/ 52924869 w 21"/>
                <a:gd name="T1" fmla="*/ 0 h 12"/>
                <a:gd name="T2" fmla="*/ 0 w 21"/>
                <a:gd name="T3" fmla="*/ 25201563 h 12"/>
                <a:gd name="T4" fmla="*/ 0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83" name="Freeform 240"/>
            <p:cNvSpPr>
              <a:spLocks noChangeArrowheads="1"/>
            </p:cNvSpPr>
            <p:nvPr/>
          </p:nvSpPr>
          <p:spPr bwMode="auto">
            <a:xfrm>
              <a:off x="3354388" y="2211388"/>
              <a:ext cx="33338" cy="19050"/>
            </a:xfrm>
            <a:custGeom>
              <a:avLst/>
              <a:gdLst>
                <a:gd name="T0" fmla="*/ 52924869 w 21"/>
                <a:gd name="T1" fmla="*/ 0 h 12"/>
                <a:gd name="T2" fmla="*/ 0 w 21"/>
                <a:gd name="T3" fmla="*/ 25201563 h 12"/>
                <a:gd name="T4" fmla="*/ 0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84" name="Freeform 241"/>
            <p:cNvSpPr>
              <a:spLocks noChangeArrowheads="1"/>
            </p:cNvSpPr>
            <p:nvPr/>
          </p:nvSpPr>
          <p:spPr bwMode="auto">
            <a:xfrm>
              <a:off x="3351213" y="2205038"/>
              <a:ext cx="36513" cy="17463"/>
            </a:xfrm>
            <a:custGeom>
              <a:avLst/>
              <a:gdLst>
                <a:gd name="T0" fmla="*/ 52924800 w 23"/>
                <a:gd name="T1" fmla="*/ 0 h 11"/>
                <a:gd name="T2" fmla="*/ 0 w 23"/>
                <a:gd name="T3" fmla="*/ 22682849 h 11"/>
                <a:gd name="T4" fmla="*/ 5040382 w 23"/>
                <a:gd name="T5" fmla="*/ 27723306 h 11"/>
                <a:gd name="T6" fmla="*/ 57965181 w 23"/>
                <a:gd name="T7" fmla="*/ 5040457 h 11"/>
                <a:gd name="T8" fmla="*/ 52924800 w 23"/>
                <a:gd name="T9" fmla="*/ 0 h 11"/>
                <a:gd name="T10" fmla="*/ 0 60000 65536"/>
                <a:gd name="T11" fmla="*/ 0 60000 65536"/>
                <a:gd name="T12" fmla="*/ 0 60000 65536"/>
                <a:gd name="T13" fmla="*/ 0 60000 65536"/>
                <a:gd name="T14" fmla="*/ 0 60000 65536"/>
                <a:gd name="T15" fmla="*/ 0 w 23"/>
                <a:gd name="T16" fmla="*/ 0 h 11"/>
                <a:gd name="T17" fmla="*/ 23 w 23"/>
                <a:gd name="T18" fmla="*/ 11 h 11"/>
              </a:gdLst>
              <a:ahLst/>
              <a:cxnLst>
                <a:cxn ang="T10">
                  <a:pos x="T0" y="T1"/>
                </a:cxn>
                <a:cxn ang="T11">
                  <a:pos x="T2" y="T3"/>
                </a:cxn>
                <a:cxn ang="T12">
                  <a:pos x="T4" y="T5"/>
                </a:cxn>
                <a:cxn ang="T13">
                  <a:pos x="T6" y="T7"/>
                </a:cxn>
                <a:cxn ang="T14">
                  <a:pos x="T8" y="T9"/>
                </a:cxn>
              </a:cxnLst>
              <a:rect l="T15" t="T16" r="T17" b="T18"/>
              <a:pathLst>
                <a:path w="23" h="11">
                  <a:moveTo>
                    <a:pt x="21" y="0"/>
                  </a:moveTo>
                  <a:lnTo>
                    <a:pt x="0" y="9"/>
                  </a:lnTo>
                  <a:lnTo>
                    <a:pt x="2" y="11"/>
                  </a:lnTo>
                  <a:lnTo>
                    <a:pt x="23"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85" name="Freeform 242"/>
            <p:cNvSpPr>
              <a:spLocks noChangeArrowheads="1"/>
            </p:cNvSpPr>
            <p:nvPr/>
          </p:nvSpPr>
          <p:spPr bwMode="auto">
            <a:xfrm>
              <a:off x="3351213" y="2205038"/>
              <a:ext cx="36513" cy="17463"/>
            </a:xfrm>
            <a:custGeom>
              <a:avLst/>
              <a:gdLst>
                <a:gd name="T0" fmla="*/ 52924800 w 23"/>
                <a:gd name="T1" fmla="*/ 0 h 11"/>
                <a:gd name="T2" fmla="*/ 0 w 23"/>
                <a:gd name="T3" fmla="*/ 22682849 h 11"/>
                <a:gd name="T4" fmla="*/ 5040382 w 23"/>
                <a:gd name="T5" fmla="*/ 27723306 h 11"/>
                <a:gd name="T6" fmla="*/ 57965181 w 23"/>
                <a:gd name="T7" fmla="*/ 5040457 h 11"/>
                <a:gd name="T8" fmla="*/ 52924800 w 23"/>
                <a:gd name="T9" fmla="*/ 0 h 11"/>
                <a:gd name="T10" fmla="*/ 0 60000 65536"/>
                <a:gd name="T11" fmla="*/ 0 60000 65536"/>
                <a:gd name="T12" fmla="*/ 0 60000 65536"/>
                <a:gd name="T13" fmla="*/ 0 60000 65536"/>
                <a:gd name="T14" fmla="*/ 0 60000 65536"/>
                <a:gd name="T15" fmla="*/ 0 w 23"/>
                <a:gd name="T16" fmla="*/ 0 h 11"/>
                <a:gd name="T17" fmla="*/ 23 w 23"/>
                <a:gd name="T18" fmla="*/ 11 h 11"/>
              </a:gdLst>
              <a:ahLst/>
              <a:cxnLst>
                <a:cxn ang="T10">
                  <a:pos x="T0" y="T1"/>
                </a:cxn>
                <a:cxn ang="T11">
                  <a:pos x="T2" y="T3"/>
                </a:cxn>
                <a:cxn ang="T12">
                  <a:pos x="T4" y="T5"/>
                </a:cxn>
                <a:cxn ang="T13">
                  <a:pos x="T6" y="T7"/>
                </a:cxn>
                <a:cxn ang="T14">
                  <a:pos x="T8" y="T9"/>
                </a:cxn>
              </a:cxnLst>
              <a:rect l="T15" t="T16" r="T17" b="T18"/>
              <a:pathLst>
                <a:path w="23" h="11">
                  <a:moveTo>
                    <a:pt x="21" y="0"/>
                  </a:moveTo>
                  <a:lnTo>
                    <a:pt x="0" y="9"/>
                  </a:lnTo>
                  <a:lnTo>
                    <a:pt x="2" y="11"/>
                  </a:lnTo>
                  <a:lnTo>
                    <a:pt x="23"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86" name="Freeform 243"/>
            <p:cNvSpPr>
              <a:spLocks noChangeArrowheads="1"/>
            </p:cNvSpPr>
            <p:nvPr/>
          </p:nvSpPr>
          <p:spPr bwMode="auto">
            <a:xfrm>
              <a:off x="3351213" y="2197100"/>
              <a:ext cx="33338" cy="19050"/>
            </a:xfrm>
            <a:custGeom>
              <a:avLst/>
              <a:gdLst>
                <a:gd name="T0" fmla="*/ 52924869 w 21"/>
                <a:gd name="T1" fmla="*/ 0 h 12"/>
                <a:gd name="T2" fmla="*/ 0 w 21"/>
                <a:gd name="T3" fmla="*/ 22682200 h 12"/>
                <a:gd name="T4" fmla="*/ 0 w 21"/>
                <a:gd name="T5" fmla="*/ 30241875 h 12"/>
                <a:gd name="T6" fmla="*/ 52924869 w 21"/>
                <a:gd name="T7" fmla="*/ 12601575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5"/>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87" name="Freeform 244"/>
            <p:cNvSpPr>
              <a:spLocks noChangeArrowheads="1"/>
            </p:cNvSpPr>
            <p:nvPr/>
          </p:nvSpPr>
          <p:spPr bwMode="auto">
            <a:xfrm>
              <a:off x="3351213" y="2197100"/>
              <a:ext cx="33338" cy="19050"/>
            </a:xfrm>
            <a:custGeom>
              <a:avLst/>
              <a:gdLst>
                <a:gd name="T0" fmla="*/ 52924869 w 21"/>
                <a:gd name="T1" fmla="*/ 0 h 12"/>
                <a:gd name="T2" fmla="*/ 0 w 21"/>
                <a:gd name="T3" fmla="*/ 22682200 h 12"/>
                <a:gd name="T4" fmla="*/ 0 w 21"/>
                <a:gd name="T5" fmla="*/ 30241875 h 12"/>
                <a:gd name="T6" fmla="*/ 52924869 w 21"/>
                <a:gd name="T7" fmla="*/ 12601575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5"/>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88" name="Freeform 245"/>
            <p:cNvSpPr>
              <a:spLocks noChangeArrowheads="1"/>
            </p:cNvSpPr>
            <p:nvPr/>
          </p:nvSpPr>
          <p:spPr bwMode="auto">
            <a:xfrm>
              <a:off x="3346450" y="2192338"/>
              <a:ext cx="38100" cy="19050"/>
            </a:xfrm>
            <a:custGeom>
              <a:avLst/>
              <a:gdLst>
                <a:gd name="T0" fmla="*/ 52924075 w 24"/>
                <a:gd name="T1" fmla="*/ 0 h 12"/>
                <a:gd name="T2" fmla="*/ 0 w 24"/>
                <a:gd name="T3" fmla="*/ 20161250 h 12"/>
                <a:gd name="T4" fmla="*/ 756126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8"/>
                  </a:lnTo>
                  <a:lnTo>
                    <a:pt x="3" y="12"/>
                  </a:lnTo>
                  <a:lnTo>
                    <a:pt x="24"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89" name="Freeform 246"/>
            <p:cNvSpPr>
              <a:spLocks noChangeArrowheads="1"/>
            </p:cNvSpPr>
            <p:nvPr/>
          </p:nvSpPr>
          <p:spPr bwMode="auto">
            <a:xfrm>
              <a:off x="3346450" y="2192338"/>
              <a:ext cx="38100" cy="19050"/>
            </a:xfrm>
            <a:custGeom>
              <a:avLst/>
              <a:gdLst>
                <a:gd name="T0" fmla="*/ 52924075 w 24"/>
                <a:gd name="T1" fmla="*/ 0 h 12"/>
                <a:gd name="T2" fmla="*/ 0 w 24"/>
                <a:gd name="T3" fmla="*/ 20161250 h 12"/>
                <a:gd name="T4" fmla="*/ 756126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8"/>
                  </a:lnTo>
                  <a:lnTo>
                    <a:pt x="3" y="12"/>
                  </a:lnTo>
                  <a:lnTo>
                    <a:pt x="24"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90" name="Freeform 247"/>
            <p:cNvSpPr>
              <a:spLocks noChangeArrowheads="1"/>
            </p:cNvSpPr>
            <p:nvPr/>
          </p:nvSpPr>
          <p:spPr bwMode="auto">
            <a:xfrm>
              <a:off x="3346450" y="218598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91" name="Freeform 248"/>
            <p:cNvSpPr>
              <a:spLocks noChangeArrowheads="1"/>
            </p:cNvSpPr>
            <p:nvPr/>
          </p:nvSpPr>
          <p:spPr bwMode="auto">
            <a:xfrm>
              <a:off x="3346450" y="218598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92" name="Freeform 249"/>
            <p:cNvSpPr>
              <a:spLocks noChangeArrowheads="1"/>
            </p:cNvSpPr>
            <p:nvPr/>
          </p:nvSpPr>
          <p:spPr bwMode="auto">
            <a:xfrm>
              <a:off x="3343275" y="2178050"/>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93" name="Freeform 250"/>
            <p:cNvSpPr>
              <a:spLocks noChangeArrowheads="1"/>
            </p:cNvSpPr>
            <p:nvPr/>
          </p:nvSpPr>
          <p:spPr bwMode="auto">
            <a:xfrm>
              <a:off x="3343275" y="2178050"/>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94" name="Freeform 251"/>
            <p:cNvSpPr>
              <a:spLocks noChangeArrowheads="1"/>
            </p:cNvSpPr>
            <p:nvPr/>
          </p:nvSpPr>
          <p:spPr bwMode="auto">
            <a:xfrm>
              <a:off x="3338513" y="2170113"/>
              <a:ext cx="38100" cy="19050"/>
            </a:xfrm>
            <a:custGeom>
              <a:avLst/>
              <a:gdLst>
                <a:gd name="T0" fmla="*/ 55443438 w 24"/>
                <a:gd name="T1" fmla="*/ 0 h 12"/>
                <a:gd name="T2" fmla="*/ 0 w 24"/>
                <a:gd name="T3" fmla="*/ 25201563 h 12"/>
                <a:gd name="T4" fmla="*/ 7561263 w 24"/>
                <a:gd name="T5" fmla="*/ 30241875 h 12"/>
                <a:gd name="T6" fmla="*/ 60483750 w 24"/>
                <a:gd name="T7" fmla="*/ 12601575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5"/>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95" name="Freeform 252"/>
            <p:cNvSpPr>
              <a:spLocks noChangeArrowheads="1"/>
            </p:cNvSpPr>
            <p:nvPr/>
          </p:nvSpPr>
          <p:spPr bwMode="auto">
            <a:xfrm>
              <a:off x="3338513" y="2170113"/>
              <a:ext cx="38100" cy="19050"/>
            </a:xfrm>
            <a:custGeom>
              <a:avLst/>
              <a:gdLst>
                <a:gd name="T0" fmla="*/ 55443438 w 24"/>
                <a:gd name="T1" fmla="*/ 0 h 12"/>
                <a:gd name="T2" fmla="*/ 0 w 24"/>
                <a:gd name="T3" fmla="*/ 25201563 h 12"/>
                <a:gd name="T4" fmla="*/ 7561263 w 24"/>
                <a:gd name="T5" fmla="*/ 30241875 h 12"/>
                <a:gd name="T6" fmla="*/ 60483750 w 24"/>
                <a:gd name="T7" fmla="*/ 12601575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5"/>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96" name="Freeform 253"/>
            <p:cNvSpPr>
              <a:spLocks noChangeArrowheads="1"/>
            </p:cNvSpPr>
            <p:nvPr/>
          </p:nvSpPr>
          <p:spPr bwMode="auto">
            <a:xfrm>
              <a:off x="3338513" y="2166938"/>
              <a:ext cx="34925" cy="19050"/>
            </a:xfrm>
            <a:custGeom>
              <a:avLst/>
              <a:gdLst>
                <a:gd name="T0" fmla="*/ 55443438 w 22"/>
                <a:gd name="T1" fmla="*/ 0 h 12"/>
                <a:gd name="T2" fmla="*/ 0 w 22"/>
                <a:gd name="T3" fmla="*/ 17641888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7"/>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97" name="Freeform 254"/>
            <p:cNvSpPr>
              <a:spLocks noChangeArrowheads="1"/>
            </p:cNvSpPr>
            <p:nvPr/>
          </p:nvSpPr>
          <p:spPr bwMode="auto">
            <a:xfrm>
              <a:off x="3338513" y="2166938"/>
              <a:ext cx="34925" cy="19050"/>
            </a:xfrm>
            <a:custGeom>
              <a:avLst/>
              <a:gdLst>
                <a:gd name="T0" fmla="*/ 55443438 w 22"/>
                <a:gd name="T1" fmla="*/ 0 h 12"/>
                <a:gd name="T2" fmla="*/ 0 w 22"/>
                <a:gd name="T3" fmla="*/ 17641888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7"/>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98" name="Freeform 255"/>
            <p:cNvSpPr>
              <a:spLocks noChangeArrowheads="1"/>
            </p:cNvSpPr>
            <p:nvPr/>
          </p:nvSpPr>
          <p:spPr bwMode="auto">
            <a:xfrm>
              <a:off x="3335338" y="2159000"/>
              <a:ext cx="33338" cy="19050"/>
            </a:xfrm>
            <a:custGeom>
              <a:avLst/>
              <a:gdLst>
                <a:gd name="T0" fmla="*/ 52924869 w 21"/>
                <a:gd name="T1" fmla="*/ 0 h 12"/>
                <a:gd name="T2" fmla="*/ 0 w 21"/>
                <a:gd name="T3" fmla="*/ 25201563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499" name="Freeform 256"/>
            <p:cNvSpPr>
              <a:spLocks noChangeArrowheads="1"/>
            </p:cNvSpPr>
            <p:nvPr/>
          </p:nvSpPr>
          <p:spPr bwMode="auto">
            <a:xfrm>
              <a:off x="3335338" y="2159000"/>
              <a:ext cx="33338" cy="19050"/>
            </a:xfrm>
            <a:custGeom>
              <a:avLst/>
              <a:gdLst>
                <a:gd name="T0" fmla="*/ 52924869 w 21"/>
                <a:gd name="T1" fmla="*/ 0 h 12"/>
                <a:gd name="T2" fmla="*/ 0 w 21"/>
                <a:gd name="T3" fmla="*/ 25201563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00" name="Freeform 257"/>
            <p:cNvSpPr>
              <a:spLocks noChangeArrowheads="1"/>
            </p:cNvSpPr>
            <p:nvPr/>
          </p:nvSpPr>
          <p:spPr bwMode="auto">
            <a:xfrm>
              <a:off x="3332163" y="2151063"/>
              <a:ext cx="36513" cy="19050"/>
            </a:xfrm>
            <a:custGeom>
              <a:avLst/>
              <a:gdLst>
                <a:gd name="T0" fmla="*/ 52924800 w 23"/>
                <a:gd name="T1" fmla="*/ 0 h 12"/>
                <a:gd name="T2" fmla="*/ 0 w 23"/>
                <a:gd name="T3" fmla="*/ 25201563 h 12"/>
                <a:gd name="T4" fmla="*/ 5040382 w 23"/>
                <a:gd name="T5" fmla="*/ 30241875 h 12"/>
                <a:gd name="T6" fmla="*/ 57965181 w 23"/>
                <a:gd name="T7" fmla="*/ 7561263 h 12"/>
                <a:gd name="T8" fmla="*/ 52924800 w 23"/>
                <a:gd name="T9" fmla="*/ 0 h 12"/>
                <a:gd name="T10" fmla="*/ 0 60000 65536"/>
                <a:gd name="T11" fmla="*/ 0 60000 65536"/>
                <a:gd name="T12" fmla="*/ 0 60000 65536"/>
                <a:gd name="T13" fmla="*/ 0 60000 65536"/>
                <a:gd name="T14" fmla="*/ 0 60000 65536"/>
                <a:gd name="T15" fmla="*/ 0 w 23"/>
                <a:gd name="T16" fmla="*/ 0 h 12"/>
                <a:gd name="T17" fmla="*/ 23 w 23"/>
                <a:gd name="T18" fmla="*/ 12 h 12"/>
              </a:gdLst>
              <a:ahLst/>
              <a:cxnLst>
                <a:cxn ang="T10">
                  <a:pos x="T0" y="T1"/>
                </a:cxn>
                <a:cxn ang="T11">
                  <a:pos x="T2" y="T3"/>
                </a:cxn>
                <a:cxn ang="T12">
                  <a:pos x="T4" y="T5"/>
                </a:cxn>
                <a:cxn ang="T13">
                  <a:pos x="T6" y="T7"/>
                </a:cxn>
                <a:cxn ang="T14">
                  <a:pos x="T8" y="T9"/>
                </a:cxn>
              </a:cxnLst>
              <a:rect l="T15" t="T16" r="T17" b="T18"/>
              <a:pathLst>
                <a:path w="23" h="12">
                  <a:moveTo>
                    <a:pt x="21" y="0"/>
                  </a:moveTo>
                  <a:lnTo>
                    <a:pt x="0" y="10"/>
                  </a:lnTo>
                  <a:lnTo>
                    <a:pt x="2" y="12"/>
                  </a:lnTo>
                  <a:lnTo>
                    <a:pt x="23"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01" name="Freeform 258"/>
            <p:cNvSpPr>
              <a:spLocks noChangeArrowheads="1"/>
            </p:cNvSpPr>
            <p:nvPr/>
          </p:nvSpPr>
          <p:spPr bwMode="auto">
            <a:xfrm>
              <a:off x="3332163" y="2151063"/>
              <a:ext cx="36513" cy="19050"/>
            </a:xfrm>
            <a:custGeom>
              <a:avLst/>
              <a:gdLst>
                <a:gd name="T0" fmla="*/ 52924800 w 23"/>
                <a:gd name="T1" fmla="*/ 0 h 12"/>
                <a:gd name="T2" fmla="*/ 0 w 23"/>
                <a:gd name="T3" fmla="*/ 25201563 h 12"/>
                <a:gd name="T4" fmla="*/ 5040382 w 23"/>
                <a:gd name="T5" fmla="*/ 30241875 h 12"/>
                <a:gd name="T6" fmla="*/ 57965181 w 23"/>
                <a:gd name="T7" fmla="*/ 7561263 h 12"/>
                <a:gd name="T8" fmla="*/ 52924800 w 23"/>
                <a:gd name="T9" fmla="*/ 0 h 12"/>
                <a:gd name="T10" fmla="*/ 0 60000 65536"/>
                <a:gd name="T11" fmla="*/ 0 60000 65536"/>
                <a:gd name="T12" fmla="*/ 0 60000 65536"/>
                <a:gd name="T13" fmla="*/ 0 60000 65536"/>
                <a:gd name="T14" fmla="*/ 0 60000 65536"/>
                <a:gd name="T15" fmla="*/ 0 w 23"/>
                <a:gd name="T16" fmla="*/ 0 h 12"/>
                <a:gd name="T17" fmla="*/ 23 w 23"/>
                <a:gd name="T18" fmla="*/ 12 h 12"/>
              </a:gdLst>
              <a:ahLst/>
              <a:cxnLst>
                <a:cxn ang="T10">
                  <a:pos x="T0" y="T1"/>
                </a:cxn>
                <a:cxn ang="T11">
                  <a:pos x="T2" y="T3"/>
                </a:cxn>
                <a:cxn ang="T12">
                  <a:pos x="T4" y="T5"/>
                </a:cxn>
                <a:cxn ang="T13">
                  <a:pos x="T6" y="T7"/>
                </a:cxn>
                <a:cxn ang="T14">
                  <a:pos x="T8" y="T9"/>
                </a:cxn>
              </a:cxnLst>
              <a:rect l="T15" t="T16" r="T17" b="T18"/>
              <a:pathLst>
                <a:path w="23" h="12">
                  <a:moveTo>
                    <a:pt x="21" y="0"/>
                  </a:moveTo>
                  <a:lnTo>
                    <a:pt x="0" y="10"/>
                  </a:lnTo>
                  <a:lnTo>
                    <a:pt x="2" y="12"/>
                  </a:lnTo>
                  <a:lnTo>
                    <a:pt x="23"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02" name="Freeform 259"/>
            <p:cNvSpPr>
              <a:spLocks noChangeArrowheads="1"/>
            </p:cNvSpPr>
            <p:nvPr/>
          </p:nvSpPr>
          <p:spPr bwMode="auto">
            <a:xfrm>
              <a:off x="3332163" y="2144713"/>
              <a:ext cx="33338" cy="17463"/>
            </a:xfrm>
            <a:custGeom>
              <a:avLst/>
              <a:gdLst>
                <a:gd name="T0" fmla="*/ 52924869 w 21"/>
                <a:gd name="T1" fmla="*/ 0 h 11"/>
                <a:gd name="T2" fmla="*/ 0 w 21"/>
                <a:gd name="T3" fmla="*/ 22682849 h 11"/>
                <a:gd name="T4" fmla="*/ 0 w 21"/>
                <a:gd name="T5" fmla="*/ 27723306 h 11"/>
                <a:gd name="T6" fmla="*/ 52924869 w 21"/>
                <a:gd name="T7" fmla="*/ 10080914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4"/>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03" name="Freeform 260"/>
            <p:cNvSpPr>
              <a:spLocks noChangeArrowheads="1"/>
            </p:cNvSpPr>
            <p:nvPr/>
          </p:nvSpPr>
          <p:spPr bwMode="auto">
            <a:xfrm>
              <a:off x="3332163" y="2144713"/>
              <a:ext cx="33338" cy="17463"/>
            </a:xfrm>
            <a:custGeom>
              <a:avLst/>
              <a:gdLst>
                <a:gd name="T0" fmla="*/ 52924869 w 21"/>
                <a:gd name="T1" fmla="*/ 0 h 11"/>
                <a:gd name="T2" fmla="*/ 0 w 21"/>
                <a:gd name="T3" fmla="*/ 22682849 h 11"/>
                <a:gd name="T4" fmla="*/ 0 w 21"/>
                <a:gd name="T5" fmla="*/ 27723306 h 11"/>
                <a:gd name="T6" fmla="*/ 52924869 w 21"/>
                <a:gd name="T7" fmla="*/ 10080914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04" name="Freeform 261"/>
            <p:cNvSpPr>
              <a:spLocks noChangeArrowheads="1"/>
            </p:cNvSpPr>
            <p:nvPr/>
          </p:nvSpPr>
          <p:spPr bwMode="auto">
            <a:xfrm>
              <a:off x="3327400" y="2139950"/>
              <a:ext cx="38100" cy="19050"/>
            </a:xfrm>
            <a:custGeom>
              <a:avLst/>
              <a:gdLst>
                <a:gd name="T0" fmla="*/ 55443438 w 24"/>
                <a:gd name="T1" fmla="*/ 0 h 12"/>
                <a:gd name="T2" fmla="*/ 0 w 24"/>
                <a:gd name="T3" fmla="*/ 17641888 h 12"/>
                <a:gd name="T4" fmla="*/ 0 w 24"/>
                <a:gd name="T5" fmla="*/ 30241875 h 12"/>
                <a:gd name="T6" fmla="*/ 60483750 w 24"/>
                <a:gd name="T7" fmla="*/ 756126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7"/>
                  </a:lnTo>
                  <a:lnTo>
                    <a:pt x="0" y="12"/>
                  </a:lnTo>
                  <a:lnTo>
                    <a:pt x="24" y="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05" name="Freeform 262"/>
            <p:cNvSpPr>
              <a:spLocks noChangeArrowheads="1"/>
            </p:cNvSpPr>
            <p:nvPr/>
          </p:nvSpPr>
          <p:spPr bwMode="auto">
            <a:xfrm>
              <a:off x="3327400" y="2139950"/>
              <a:ext cx="38100" cy="19050"/>
            </a:xfrm>
            <a:custGeom>
              <a:avLst/>
              <a:gdLst>
                <a:gd name="T0" fmla="*/ 55443438 w 24"/>
                <a:gd name="T1" fmla="*/ 0 h 12"/>
                <a:gd name="T2" fmla="*/ 0 w 24"/>
                <a:gd name="T3" fmla="*/ 17641888 h 12"/>
                <a:gd name="T4" fmla="*/ 0 w 24"/>
                <a:gd name="T5" fmla="*/ 30241875 h 12"/>
                <a:gd name="T6" fmla="*/ 60483750 w 24"/>
                <a:gd name="T7" fmla="*/ 756126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7"/>
                  </a:lnTo>
                  <a:lnTo>
                    <a:pt x="0" y="12"/>
                  </a:lnTo>
                  <a:lnTo>
                    <a:pt x="24" y="3"/>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06" name="Freeform 263"/>
            <p:cNvSpPr>
              <a:spLocks noChangeArrowheads="1"/>
            </p:cNvSpPr>
            <p:nvPr/>
          </p:nvSpPr>
          <p:spPr bwMode="auto">
            <a:xfrm>
              <a:off x="3324225" y="2133600"/>
              <a:ext cx="38100" cy="17463"/>
            </a:xfrm>
            <a:custGeom>
              <a:avLst/>
              <a:gdLst>
                <a:gd name="T0" fmla="*/ 60483750 w 24"/>
                <a:gd name="T1" fmla="*/ 0 h 11"/>
                <a:gd name="T2" fmla="*/ 0 w 24"/>
                <a:gd name="T3" fmla="*/ 22682849 h 11"/>
                <a:gd name="T4" fmla="*/ 5040313 w 24"/>
                <a:gd name="T5" fmla="*/ 27723306 h 11"/>
                <a:gd name="T6" fmla="*/ 60483750 w 24"/>
                <a:gd name="T7" fmla="*/ 5040457 h 11"/>
                <a:gd name="T8" fmla="*/ 60483750 w 24"/>
                <a:gd name="T9" fmla="*/ 0 h 11"/>
                <a:gd name="T10" fmla="*/ 0 60000 65536"/>
                <a:gd name="T11" fmla="*/ 0 60000 65536"/>
                <a:gd name="T12" fmla="*/ 0 60000 65536"/>
                <a:gd name="T13" fmla="*/ 0 60000 65536"/>
                <a:gd name="T14" fmla="*/ 0 60000 65536"/>
                <a:gd name="T15" fmla="*/ 0 w 24"/>
                <a:gd name="T16" fmla="*/ 0 h 11"/>
                <a:gd name="T17" fmla="*/ 24 w 24"/>
                <a:gd name="T18" fmla="*/ 11 h 11"/>
              </a:gdLst>
              <a:ahLst/>
              <a:cxnLst>
                <a:cxn ang="T10">
                  <a:pos x="T0" y="T1"/>
                </a:cxn>
                <a:cxn ang="T11">
                  <a:pos x="T2" y="T3"/>
                </a:cxn>
                <a:cxn ang="T12">
                  <a:pos x="T4" y="T5"/>
                </a:cxn>
                <a:cxn ang="T13">
                  <a:pos x="T6" y="T7"/>
                </a:cxn>
                <a:cxn ang="T14">
                  <a:pos x="T8" y="T9"/>
                </a:cxn>
              </a:cxnLst>
              <a:rect l="T15" t="T16" r="T17" b="T18"/>
              <a:pathLst>
                <a:path w="24" h="11">
                  <a:moveTo>
                    <a:pt x="24" y="0"/>
                  </a:moveTo>
                  <a:lnTo>
                    <a:pt x="0" y="9"/>
                  </a:lnTo>
                  <a:lnTo>
                    <a:pt x="2" y="11"/>
                  </a:lnTo>
                  <a:lnTo>
                    <a:pt x="24" y="2"/>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07" name="Freeform 264"/>
            <p:cNvSpPr>
              <a:spLocks noChangeArrowheads="1"/>
            </p:cNvSpPr>
            <p:nvPr/>
          </p:nvSpPr>
          <p:spPr bwMode="auto">
            <a:xfrm>
              <a:off x="3324225" y="2133600"/>
              <a:ext cx="38100" cy="17463"/>
            </a:xfrm>
            <a:custGeom>
              <a:avLst/>
              <a:gdLst>
                <a:gd name="T0" fmla="*/ 60483750 w 24"/>
                <a:gd name="T1" fmla="*/ 0 h 11"/>
                <a:gd name="T2" fmla="*/ 0 w 24"/>
                <a:gd name="T3" fmla="*/ 22682849 h 11"/>
                <a:gd name="T4" fmla="*/ 5040313 w 24"/>
                <a:gd name="T5" fmla="*/ 27723306 h 11"/>
                <a:gd name="T6" fmla="*/ 60483750 w 24"/>
                <a:gd name="T7" fmla="*/ 5040457 h 11"/>
                <a:gd name="T8" fmla="*/ 60483750 w 24"/>
                <a:gd name="T9" fmla="*/ 0 h 11"/>
                <a:gd name="T10" fmla="*/ 0 60000 65536"/>
                <a:gd name="T11" fmla="*/ 0 60000 65536"/>
                <a:gd name="T12" fmla="*/ 0 60000 65536"/>
                <a:gd name="T13" fmla="*/ 0 60000 65536"/>
                <a:gd name="T14" fmla="*/ 0 60000 65536"/>
                <a:gd name="T15" fmla="*/ 0 w 24"/>
                <a:gd name="T16" fmla="*/ 0 h 11"/>
                <a:gd name="T17" fmla="*/ 24 w 24"/>
                <a:gd name="T18" fmla="*/ 11 h 11"/>
              </a:gdLst>
              <a:ahLst/>
              <a:cxnLst>
                <a:cxn ang="T10">
                  <a:pos x="T0" y="T1"/>
                </a:cxn>
                <a:cxn ang="T11">
                  <a:pos x="T2" y="T3"/>
                </a:cxn>
                <a:cxn ang="T12">
                  <a:pos x="T4" y="T5"/>
                </a:cxn>
                <a:cxn ang="T13">
                  <a:pos x="T6" y="T7"/>
                </a:cxn>
                <a:cxn ang="T14">
                  <a:pos x="T8" y="T9"/>
                </a:cxn>
              </a:cxnLst>
              <a:rect l="T15" t="T16" r="T17" b="T18"/>
              <a:pathLst>
                <a:path w="24" h="11">
                  <a:moveTo>
                    <a:pt x="24" y="0"/>
                  </a:moveTo>
                  <a:lnTo>
                    <a:pt x="0" y="9"/>
                  </a:lnTo>
                  <a:lnTo>
                    <a:pt x="2" y="11"/>
                  </a:lnTo>
                  <a:lnTo>
                    <a:pt x="24" y="2"/>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08" name="Freeform 265"/>
            <p:cNvSpPr>
              <a:spLocks noChangeArrowheads="1"/>
            </p:cNvSpPr>
            <p:nvPr/>
          </p:nvSpPr>
          <p:spPr bwMode="auto">
            <a:xfrm>
              <a:off x="3417888" y="223837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09" name="Freeform 266"/>
            <p:cNvSpPr>
              <a:spLocks noChangeArrowheads="1"/>
            </p:cNvSpPr>
            <p:nvPr/>
          </p:nvSpPr>
          <p:spPr bwMode="auto">
            <a:xfrm>
              <a:off x="3417888" y="223837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10" name="Freeform 267"/>
            <p:cNvSpPr>
              <a:spLocks noChangeArrowheads="1"/>
            </p:cNvSpPr>
            <p:nvPr/>
          </p:nvSpPr>
          <p:spPr bwMode="auto">
            <a:xfrm>
              <a:off x="3414713" y="2230438"/>
              <a:ext cx="33338" cy="19050"/>
            </a:xfrm>
            <a:custGeom>
              <a:avLst/>
              <a:gdLst>
                <a:gd name="T0" fmla="*/ 52924869 w 21"/>
                <a:gd name="T1" fmla="*/ 0 h 12"/>
                <a:gd name="T2" fmla="*/ 0 w 21"/>
                <a:gd name="T3" fmla="*/ 25201563 h 12"/>
                <a:gd name="T4" fmla="*/ 5040388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2"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11" name="Freeform 268"/>
            <p:cNvSpPr>
              <a:spLocks noChangeArrowheads="1"/>
            </p:cNvSpPr>
            <p:nvPr/>
          </p:nvSpPr>
          <p:spPr bwMode="auto">
            <a:xfrm>
              <a:off x="3414713" y="2230438"/>
              <a:ext cx="33338" cy="19050"/>
            </a:xfrm>
            <a:custGeom>
              <a:avLst/>
              <a:gdLst>
                <a:gd name="T0" fmla="*/ 52924869 w 21"/>
                <a:gd name="T1" fmla="*/ 0 h 12"/>
                <a:gd name="T2" fmla="*/ 0 w 21"/>
                <a:gd name="T3" fmla="*/ 25201563 h 12"/>
                <a:gd name="T4" fmla="*/ 5040388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2"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12" name="Freeform 269"/>
            <p:cNvSpPr>
              <a:spLocks noChangeArrowheads="1"/>
            </p:cNvSpPr>
            <p:nvPr/>
          </p:nvSpPr>
          <p:spPr bwMode="auto">
            <a:xfrm>
              <a:off x="3414713" y="2227263"/>
              <a:ext cx="33338" cy="14288"/>
            </a:xfrm>
            <a:custGeom>
              <a:avLst/>
              <a:gdLst>
                <a:gd name="T0" fmla="*/ 47884481 w 21"/>
                <a:gd name="T1" fmla="*/ 0 h 9"/>
                <a:gd name="T2" fmla="*/ 0 w 21"/>
                <a:gd name="T3" fmla="*/ 17642505 h 9"/>
                <a:gd name="T4" fmla="*/ 0 w 21"/>
                <a:gd name="T5" fmla="*/ 22682994 h 9"/>
                <a:gd name="T6" fmla="*/ 52924869 w 21"/>
                <a:gd name="T7" fmla="*/ 5040489 h 9"/>
                <a:gd name="T8" fmla="*/ 47884481 w 21"/>
                <a:gd name="T9" fmla="*/ 0 h 9"/>
                <a:gd name="T10" fmla="*/ 0 60000 65536"/>
                <a:gd name="T11" fmla="*/ 0 60000 65536"/>
                <a:gd name="T12" fmla="*/ 0 60000 65536"/>
                <a:gd name="T13" fmla="*/ 0 60000 65536"/>
                <a:gd name="T14" fmla="*/ 0 60000 65536"/>
                <a:gd name="T15" fmla="*/ 0 w 21"/>
                <a:gd name="T16" fmla="*/ 0 h 9"/>
                <a:gd name="T17" fmla="*/ 21 w 21"/>
                <a:gd name="T18" fmla="*/ 9 h 9"/>
              </a:gdLst>
              <a:ahLst/>
              <a:cxnLst>
                <a:cxn ang="T10">
                  <a:pos x="T0" y="T1"/>
                </a:cxn>
                <a:cxn ang="T11">
                  <a:pos x="T2" y="T3"/>
                </a:cxn>
                <a:cxn ang="T12">
                  <a:pos x="T4" y="T5"/>
                </a:cxn>
                <a:cxn ang="T13">
                  <a:pos x="T6" y="T7"/>
                </a:cxn>
                <a:cxn ang="T14">
                  <a:pos x="T8" y="T9"/>
                </a:cxn>
              </a:cxnLst>
              <a:rect l="T15" t="T16" r="T17" b="T18"/>
              <a:pathLst>
                <a:path w="21" h="9">
                  <a:moveTo>
                    <a:pt x="19" y="0"/>
                  </a:moveTo>
                  <a:lnTo>
                    <a:pt x="0" y="7"/>
                  </a:lnTo>
                  <a:lnTo>
                    <a:pt x="0" y="9"/>
                  </a:lnTo>
                  <a:lnTo>
                    <a:pt x="21" y="2"/>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13" name="Freeform 270"/>
            <p:cNvSpPr>
              <a:spLocks noChangeArrowheads="1"/>
            </p:cNvSpPr>
            <p:nvPr/>
          </p:nvSpPr>
          <p:spPr bwMode="auto">
            <a:xfrm>
              <a:off x="3414713" y="2227263"/>
              <a:ext cx="33338" cy="14288"/>
            </a:xfrm>
            <a:custGeom>
              <a:avLst/>
              <a:gdLst>
                <a:gd name="T0" fmla="*/ 47884481 w 21"/>
                <a:gd name="T1" fmla="*/ 0 h 9"/>
                <a:gd name="T2" fmla="*/ 0 w 21"/>
                <a:gd name="T3" fmla="*/ 17642505 h 9"/>
                <a:gd name="T4" fmla="*/ 0 w 21"/>
                <a:gd name="T5" fmla="*/ 22682994 h 9"/>
                <a:gd name="T6" fmla="*/ 52924869 w 21"/>
                <a:gd name="T7" fmla="*/ 5040489 h 9"/>
                <a:gd name="T8" fmla="*/ 47884481 w 21"/>
                <a:gd name="T9" fmla="*/ 0 h 9"/>
                <a:gd name="T10" fmla="*/ 0 60000 65536"/>
                <a:gd name="T11" fmla="*/ 0 60000 65536"/>
                <a:gd name="T12" fmla="*/ 0 60000 65536"/>
                <a:gd name="T13" fmla="*/ 0 60000 65536"/>
                <a:gd name="T14" fmla="*/ 0 60000 65536"/>
                <a:gd name="T15" fmla="*/ 0 w 21"/>
                <a:gd name="T16" fmla="*/ 0 h 9"/>
                <a:gd name="T17" fmla="*/ 21 w 21"/>
                <a:gd name="T18" fmla="*/ 9 h 9"/>
              </a:gdLst>
              <a:ahLst/>
              <a:cxnLst>
                <a:cxn ang="T10">
                  <a:pos x="T0" y="T1"/>
                </a:cxn>
                <a:cxn ang="T11">
                  <a:pos x="T2" y="T3"/>
                </a:cxn>
                <a:cxn ang="T12">
                  <a:pos x="T4" y="T5"/>
                </a:cxn>
                <a:cxn ang="T13">
                  <a:pos x="T6" y="T7"/>
                </a:cxn>
                <a:cxn ang="T14">
                  <a:pos x="T8" y="T9"/>
                </a:cxn>
              </a:cxnLst>
              <a:rect l="T15" t="T16" r="T17" b="T18"/>
              <a:pathLst>
                <a:path w="21" h="9">
                  <a:moveTo>
                    <a:pt x="19" y="0"/>
                  </a:moveTo>
                  <a:lnTo>
                    <a:pt x="0" y="7"/>
                  </a:lnTo>
                  <a:lnTo>
                    <a:pt x="0" y="9"/>
                  </a:lnTo>
                  <a:lnTo>
                    <a:pt x="21" y="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14" name="Freeform 271"/>
            <p:cNvSpPr>
              <a:spLocks noChangeArrowheads="1"/>
            </p:cNvSpPr>
            <p:nvPr/>
          </p:nvSpPr>
          <p:spPr bwMode="auto">
            <a:xfrm>
              <a:off x="3409950" y="2219325"/>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15" name="Freeform 272"/>
            <p:cNvSpPr>
              <a:spLocks noChangeArrowheads="1"/>
            </p:cNvSpPr>
            <p:nvPr/>
          </p:nvSpPr>
          <p:spPr bwMode="auto">
            <a:xfrm>
              <a:off x="3409950" y="2219325"/>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16" name="Freeform 273"/>
            <p:cNvSpPr>
              <a:spLocks noChangeArrowheads="1"/>
            </p:cNvSpPr>
            <p:nvPr/>
          </p:nvSpPr>
          <p:spPr bwMode="auto">
            <a:xfrm>
              <a:off x="3406775" y="2211388"/>
              <a:ext cx="38100" cy="19050"/>
            </a:xfrm>
            <a:custGeom>
              <a:avLst/>
              <a:gdLst>
                <a:gd name="T0" fmla="*/ 52924075 w 24"/>
                <a:gd name="T1" fmla="*/ 0 h 12"/>
                <a:gd name="T2" fmla="*/ 0 w 24"/>
                <a:gd name="T3" fmla="*/ 25201563 h 12"/>
                <a:gd name="T4" fmla="*/ 504031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10"/>
                  </a:lnTo>
                  <a:lnTo>
                    <a:pt x="2" y="12"/>
                  </a:lnTo>
                  <a:lnTo>
                    <a:pt x="24"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17" name="Freeform 274"/>
            <p:cNvSpPr>
              <a:spLocks noChangeArrowheads="1"/>
            </p:cNvSpPr>
            <p:nvPr/>
          </p:nvSpPr>
          <p:spPr bwMode="auto">
            <a:xfrm>
              <a:off x="3406775" y="2211388"/>
              <a:ext cx="38100" cy="19050"/>
            </a:xfrm>
            <a:custGeom>
              <a:avLst/>
              <a:gdLst>
                <a:gd name="T0" fmla="*/ 52924075 w 24"/>
                <a:gd name="T1" fmla="*/ 0 h 12"/>
                <a:gd name="T2" fmla="*/ 0 w 24"/>
                <a:gd name="T3" fmla="*/ 25201563 h 12"/>
                <a:gd name="T4" fmla="*/ 504031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10"/>
                  </a:lnTo>
                  <a:lnTo>
                    <a:pt x="2" y="12"/>
                  </a:lnTo>
                  <a:lnTo>
                    <a:pt x="24"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18" name="Freeform 275"/>
            <p:cNvSpPr>
              <a:spLocks noChangeArrowheads="1"/>
            </p:cNvSpPr>
            <p:nvPr/>
          </p:nvSpPr>
          <p:spPr bwMode="auto">
            <a:xfrm>
              <a:off x="3406775" y="2205038"/>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19" name="Freeform 276"/>
            <p:cNvSpPr>
              <a:spLocks noChangeArrowheads="1"/>
            </p:cNvSpPr>
            <p:nvPr/>
          </p:nvSpPr>
          <p:spPr bwMode="auto">
            <a:xfrm>
              <a:off x="3406775" y="2205038"/>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20" name="Freeform 277"/>
            <p:cNvSpPr>
              <a:spLocks noChangeArrowheads="1"/>
            </p:cNvSpPr>
            <p:nvPr/>
          </p:nvSpPr>
          <p:spPr bwMode="auto">
            <a:xfrm>
              <a:off x="3403600" y="2200275"/>
              <a:ext cx="33338" cy="15875"/>
            </a:xfrm>
            <a:custGeom>
              <a:avLst/>
              <a:gdLst>
                <a:gd name="T0" fmla="*/ 52924869 w 21"/>
                <a:gd name="T1" fmla="*/ 0 h 10"/>
                <a:gd name="T2" fmla="*/ 0 w 21"/>
                <a:gd name="T3" fmla="*/ 17641888 h 10"/>
                <a:gd name="T4" fmla="*/ 0 w 21"/>
                <a:gd name="T5" fmla="*/ 25201563 h 10"/>
                <a:gd name="T6" fmla="*/ 52924869 w 21"/>
                <a:gd name="T7" fmla="*/ 7561263 h 10"/>
                <a:gd name="T8" fmla="*/ 52924869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21" y="0"/>
                  </a:moveTo>
                  <a:lnTo>
                    <a:pt x="0" y="7"/>
                  </a:lnTo>
                  <a:lnTo>
                    <a:pt x="0" y="10"/>
                  </a:lnTo>
                  <a:lnTo>
                    <a:pt x="21"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21" name="Freeform 278"/>
            <p:cNvSpPr>
              <a:spLocks noChangeArrowheads="1"/>
            </p:cNvSpPr>
            <p:nvPr/>
          </p:nvSpPr>
          <p:spPr bwMode="auto">
            <a:xfrm>
              <a:off x="3403600" y="2200275"/>
              <a:ext cx="33338" cy="15875"/>
            </a:xfrm>
            <a:custGeom>
              <a:avLst/>
              <a:gdLst>
                <a:gd name="T0" fmla="*/ 52924869 w 21"/>
                <a:gd name="T1" fmla="*/ 0 h 10"/>
                <a:gd name="T2" fmla="*/ 0 w 21"/>
                <a:gd name="T3" fmla="*/ 17641888 h 10"/>
                <a:gd name="T4" fmla="*/ 0 w 21"/>
                <a:gd name="T5" fmla="*/ 25201563 h 10"/>
                <a:gd name="T6" fmla="*/ 52924869 w 21"/>
                <a:gd name="T7" fmla="*/ 7561263 h 10"/>
                <a:gd name="T8" fmla="*/ 52924869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21" y="0"/>
                  </a:moveTo>
                  <a:lnTo>
                    <a:pt x="0" y="7"/>
                  </a:lnTo>
                  <a:lnTo>
                    <a:pt x="0" y="10"/>
                  </a:lnTo>
                  <a:lnTo>
                    <a:pt x="21"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22" name="Freeform 279"/>
            <p:cNvSpPr>
              <a:spLocks noChangeArrowheads="1"/>
            </p:cNvSpPr>
            <p:nvPr/>
          </p:nvSpPr>
          <p:spPr bwMode="auto">
            <a:xfrm>
              <a:off x="3398838" y="2192338"/>
              <a:ext cx="38100" cy="19050"/>
            </a:xfrm>
            <a:custGeom>
              <a:avLst/>
              <a:gdLst>
                <a:gd name="T0" fmla="*/ 55443438 w 24"/>
                <a:gd name="T1" fmla="*/ 0 h 12"/>
                <a:gd name="T2" fmla="*/ 0 w 24"/>
                <a:gd name="T3" fmla="*/ 25201563 h 12"/>
                <a:gd name="T4" fmla="*/ 7561263 w 24"/>
                <a:gd name="T5" fmla="*/ 30241875 h 12"/>
                <a:gd name="T6" fmla="*/ 60483750 w 24"/>
                <a:gd name="T7" fmla="*/ 756126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23" name="Freeform 280"/>
            <p:cNvSpPr>
              <a:spLocks noChangeArrowheads="1"/>
            </p:cNvSpPr>
            <p:nvPr/>
          </p:nvSpPr>
          <p:spPr bwMode="auto">
            <a:xfrm>
              <a:off x="3398838" y="2192338"/>
              <a:ext cx="38100" cy="19050"/>
            </a:xfrm>
            <a:custGeom>
              <a:avLst/>
              <a:gdLst>
                <a:gd name="T0" fmla="*/ 55443438 w 24"/>
                <a:gd name="T1" fmla="*/ 0 h 12"/>
                <a:gd name="T2" fmla="*/ 0 w 24"/>
                <a:gd name="T3" fmla="*/ 25201563 h 12"/>
                <a:gd name="T4" fmla="*/ 7561263 w 24"/>
                <a:gd name="T5" fmla="*/ 30241875 h 12"/>
                <a:gd name="T6" fmla="*/ 60483750 w 24"/>
                <a:gd name="T7" fmla="*/ 7561263 h 12"/>
                <a:gd name="T8" fmla="*/ 55443438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2" y="0"/>
                  </a:moveTo>
                  <a:lnTo>
                    <a:pt x="0" y="10"/>
                  </a:lnTo>
                  <a:lnTo>
                    <a:pt x="3" y="12"/>
                  </a:lnTo>
                  <a:lnTo>
                    <a:pt x="24" y="3"/>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24" name="Freeform 281"/>
            <p:cNvSpPr>
              <a:spLocks noChangeArrowheads="1"/>
            </p:cNvSpPr>
            <p:nvPr/>
          </p:nvSpPr>
          <p:spPr bwMode="auto">
            <a:xfrm>
              <a:off x="3398838" y="21859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25" name="Freeform 282"/>
            <p:cNvSpPr>
              <a:spLocks noChangeArrowheads="1"/>
            </p:cNvSpPr>
            <p:nvPr/>
          </p:nvSpPr>
          <p:spPr bwMode="auto">
            <a:xfrm>
              <a:off x="3398838" y="21859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26" name="Freeform 283"/>
            <p:cNvSpPr>
              <a:spLocks noChangeArrowheads="1"/>
            </p:cNvSpPr>
            <p:nvPr/>
          </p:nvSpPr>
          <p:spPr bwMode="auto">
            <a:xfrm>
              <a:off x="3395663" y="2178050"/>
              <a:ext cx="38100" cy="19050"/>
            </a:xfrm>
            <a:custGeom>
              <a:avLst/>
              <a:gdLst>
                <a:gd name="T0" fmla="*/ 52924075 w 24"/>
                <a:gd name="T1" fmla="*/ 0 h 12"/>
                <a:gd name="T2" fmla="*/ 0 w 24"/>
                <a:gd name="T3" fmla="*/ 22682200 h 12"/>
                <a:gd name="T4" fmla="*/ 5040313 w 24"/>
                <a:gd name="T5" fmla="*/ 30241875 h 12"/>
                <a:gd name="T6" fmla="*/ 60483750 w 24"/>
                <a:gd name="T7" fmla="*/ 504031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9"/>
                  </a:lnTo>
                  <a:lnTo>
                    <a:pt x="2" y="12"/>
                  </a:lnTo>
                  <a:lnTo>
                    <a:pt x="24"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27" name="Freeform 284"/>
            <p:cNvSpPr>
              <a:spLocks noChangeArrowheads="1"/>
            </p:cNvSpPr>
            <p:nvPr/>
          </p:nvSpPr>
          <p:spPr bwMode="auto">
            <a:xfrm>
              <a:off x="3395663" y="2178050"/>
              <a:ext cx="38100" cy="19050"/>
            </a:xfrm>
            <a:custGeom>
              <a:avLst/>
              <a:gdLst>
                <a:gd name="T0" fmla="*/ 52924075 w 24"/>
                <a:gd name="T1" fmla="*/ 0 h 12"/>
                <a:gd name="T2" fmla="*/ 0 w 24"/>
                <a:gd name="T3" fmla="*/ 22682200 h 12"/>
                <a:gd name="T4" fmla="*/ 5040313 w 24"/>
                <a:gd name="T5" fmla="*/ 30241875 h 12"/>
                <a:gd name="T6" fmla="*/ 60483750 w 24"/>
                <a:gd name="T7" fmla="*/ 504031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9"/>
                  </a:lnTo>
                  <a:lnTo>
                    <a:pt x="2" y="12"/>
                  </a:lnTo>
                  <a:lnTo>
                    <a:pt x="24"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28" name="Freeform 285"/>
            <p:cNvSpPr>
              <a:spLocks noChangeArrowheads="1"/>
            </p:cNvSpPr>
            <p:nvPr/>
          </p:nvSpPr>
          <p:spPr bwMode="auto">
            <a:xfrm>
              <a:off x="3395663" y="2174875"/>
              <a:ext cx="33338" cy="14288"/>
            </a:xfrm>
            <a:custGeom>
              <a:avLst/>
              <a:gdLst>
                <a:gd name="T0" fmla="*/ 52924869 w 21"/>
                <a:gd name="T1" fmla="*/ 0 h 9"/>
                <a:gd name="T2" fmla="*/ 0 w 21"/>
                <a:gd name="T3" fmla="*/ 17642505 h 9"/>
                <a:gd name="T4" fmla="*/ 0 w 21"/>
                <a:gd name="T5" fmla="*/ 22682994 h 9"/>
                <a:gd name="T6" fmla="*/ 52924869 w 21"/>
                <a:gd name="T7" fmla="*/ 5040489 h 9"/>
                <a:gd name="T8" fmla="*/ 52924869 w 21"/>
                <a:gd name="T9" fmla="*/ 0 h 9"/>
                <a:gd name="T10" fmla="*/ 0 60000 65536"/>
                <a:gd name="T11" fmla="*/ 0 60000 65536"/>
                <a:gd name="T12" fmla="*/ 0 60000 65536"/>
                <a:gd name="T13" fmla="*/ 0 60000 65536"/>
                <a:gd name="T14" fmla="*/ 0 60000 65536"/>
                <a:gd name="T15" fmla="*/ 0 w 21"/>
                <a:gd name="T16" fmla="*/ 0 h 9"/>
                <a:gd name="T17" fmla="*/ 21 w 21"/>
                <a:gd name="T18" fmla="*/ 9 h 9"/>
              </a:gdLst>
              <a:ahLst/>
              <a:cxnLst>
                <a:cxn ang="T10">
                  <a:pos x="T0" y="T1"/>
                </a:cxn>
                <a:cxn ang="T11">
                  <a:pos x="T2" y="T3"/>
                </a:cxn>
                <a:cxn ang="T12">
                  <a:pos x="T4" y="T5"/>
                </a:cxn>
                <a:cxn ang="T13">
                  <a:pos x="T6" y="T7"/>
                </a:cxn>
                <a:cxn ang="T14">
                  <a:pos x="T8" y="T9"/>
                </a:cxn>
              </a:cxnLst>
              <a:rect l="T15" t="T16" r="T17" b="T18"/>
              <a:pathLst>
                <a:path w="21" h="9">
                  <a:moveTo>
                    <a:pt x="21" y="0"/>
                  </a:moveTo>
                  <a:lnTo>
                    <a:pt x="0" y="7"/>
                  </a:lnTo>
                  <a:lnTo>
                    <a:pt x="0" y="9"/>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29" name="Freeform 286"/>
            <p:cNvSpPr>
              <a:spLocks noChangeArrowheads="1"/>
            </p:cNvSpPr>
            <p:nvPr/>
          </p:nvSpPr>
          <p:spPr bwMode="auto">
            <a:xfrm>
              <a:off x="3395663" y="2174875"/>
              <a:ext cx="33338" cy="14288"/>
            </a:xfrm>
            <a:custGeom>
              <a:avLst/>
              <a:gdLst>
                <a:gd name="T0" fmla="*/ 52924869 w 21"/>
                <a:gd name="T1" fmla="*/ 0 h 9"/>
                <a:gd name="T2" fmla="*/ 0 w 21"/>
                <a:gd name="T3" fmla="*/ 17642505 h 9"/>
                <a:gd name="T4" fmla="*/ 0 w 21"/>
                <a:gd name="T5" fmla="*/ 22682994 h 9"/>
                <a:gd name="T6" fmla="*/ 52924869 w 21"/>
                <a:gd name="T7" fmla="*/ 5040489 h 9"/>
                <a:gd name="T8" fmla="*/ 52924869 w 21"/>
                <a:gd name="T9" fmla="*/ 0 h 9"/>
                <a:gd name="T10" fmla="*/ 0 60000 65536"/>
                <a:gd name="T11" fmla="*/ 0 60000 65536"/>
                <a:gd name="T12" fmla="*/ 0 60000 65536"/>
                <a:gd name="T13" fmla="*/ 0 60000 65536"/>
                <a:gd name="T14" fmla="*/ 0 60000 65536"/>
                <a:gd name="T15" fmla="*/ 0 w 21"/>
                <a:gd name="T16" fmla="*/ 0 h 9"/>
                <a:gd name="T17" fmla="*/ 21 w 21"/>
                <a:gd name="T18" fmla="*/ 9 h 9"/>
              </a:gdLst>
              <a:ahLst/>
              <a:cxnLst>
                <a:cxn ang="T10">
                  <a:pos x="T0" y="T1"/>
                </a:cxn>
                <a:cxn ang="T11">
                  <a:pos x="T2" y="T3"/>
                </a:cxn>
                <a:cxn ang="T12">
                  <a:pos x="T4" y="T5"/>
                </a:cxn>
                <a:cxn ang="T13">
                  <a:pos x="T6" y="T7"/>
                </a:cxn>
                <a:cxn ang="T14">
                  <a:pos x="T8" y="T9"/>
                </a:cxn>
              </a:cxnLst>
              <a:rect l="T15" t="T16" r="T17" b="T18"/>
              <a:pathLst>
                <a:path w="21" h="9">
                  <a:moveTo>
                    <a:pt x="21" y="0"/>
                  </a:moveTo>
                  <a:lnTo>
                    <a:pt x="0" y="7"/>
                  </a:lnTo>
                  <a:lnTo>
                    <a:pt x="0" y="9"/>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30" name="Freeform 287"/>
            <p:cNvSpPr>
              <a:spLocks noChangeArrowheads="1"/>
            </p:cNvSpPr>
            <p:nvPr/>
          </p:nvSpPr>
          <p:spPr bwMode="auto">
            <a:xfrm>
              <a:off x="3392488" y="216693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31" name="Freeform 288"/>
            <p:cNvSpPr>
              <a:spLocks noChangeArrowheads="1"/>
            </p:cNvSpPr>
            <p:nvPr/>
          </p:nvSpPr>
          <p:spPr bwMode="auto">
            <a:xfrm>
              <a:off x="3392488" y="216693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32" name="Freeform 289"/>
            <p:cNvSpPr>
              <a:spLocks noChangeArrowheads="1"/>
            </p:cNvSpPr>
            <p:nvPr/>
          </p:nvSpPr>
          <p:spPr bwMode="auto">
            <a:xfrm>
              <a:off x="3463925" y="221932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33" name="Freeform 290"/>
            <p:cNvSpPr>
              <a:spLocks noChangeArrowheads="1"/>
            </p:cNvSpPr>
            <p:nvPr/>
          </p:nvSpPr>
          <p:spPr bwMode="auto">
            <a:xfrm>
              <a:off x="3463925" y="2219325"/>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34" name="Freeform 291"/>
            <p:cNvSpPr>
              <a:spLocks noChangeArrowheads="1"/>
            </p:cNvSpPr>
            <p:nvPr/>
          </p:nvSpPr>
          <p:spPr bwMode="auto">
            <a:xfrm>
              <a:off x="3459163" y="2211388"/>
              <a:ext cx="38100" cy="19050"/>
            </a:xfrm>
            <a:custGeom>
              <a:avLst/>
              <a:gdLst>
                <a:gd name="T0" fmla="*/ 52924075 w 24"/>
                <a:gd name="T1" fmla="*/ 0 h 12"/>
                <a:gd name="T2" fmla="*/ 0 w 24"/>
                <a:gd name="T3" fmla="*/ 25201563 h 12"/>
                <a:gd name="T4" fmla="*/ 756126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10"/>
                  </a:lnTo>
                  <a:lnTo>
                    <a:pt x="3" y="12"/>
                  </a:lnTo>
                  <a:lnTo>
                    <a:pt x="24"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35" name="Freeform 292"/>
            <p:cNvSpPr>
              <a:spLocks noChangeArrowheads="1"/>
            </p:cNvSpPr>
            <p:nvPr/>
          </p:nvSpPr>
          <p:spPr bwMode="auto">
            <a:xfrm>
              <a:off x="3459163" y="2211388"/>
              <a:ext cx="38100" cy="19050"/>
            </a:xfrm>
            <a:custGeom>
              <a:avLst/>
              <a:gdLst>
                <a:gd name="T0" fmla="*/ 52924075 w 24"/>
                <a:gd name="T1" fmla="*/ 0 h 12"/>
                <a:gd name="T2" fmla="*/ 0 w 24"/>
                <a:gd name="T3" fmla="*/ 25201563 h 12"/>
                <a:gd name="T4" fmla="*/ 7561263 w 24"/>
                <a:gd name="T5" fmla="*/ 30241875 h 12"/>
                <a:gd name="T6" fmla="*/ 60483750 w 24"/>
                <a:gd name="T7" fmla="*/ 756126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10"/>
                  </a:lnTo>
                  <a:lnTo>
                    <a:pt x="3" y="12"/>
                  </a:lnTo>
                  <a:lnTo>
                    <a:pt x="24"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36" name="Freeform 293"/>
            <p:cNvSpPr>
              <a:spLocks noChangeArrowheads="1"/>
            </p:cNvSpPr>
            <p:nvPr/>
          </p:nvSpPr>
          <p:spPr bwMode="auto">
            <a:xfrm>
              <a:off x="3459163" y="2205038"/>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37" name="Freeform 294"/>
            <p:cNvSpPr>
              <a:spLocks noChangeArrowheads="1"/>
            </p:cNvSpPr>
            <p:nvPr/>
          </p:nvSpPr>
          <p:spPr bwMode="auto">
            <a:xfrm>
              <a:off x="3459163" y="2205038"/>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38" name="Freeform 295"/>
            <p:cNvSpPr>
              <a:spLocks noChangeArrowheads="1"/>
            </p:cNvSpPr>
            <p:nvPr/>
          </p:nvSpPr>
          <p:spPr bwMode="auto">
            <a:xfrm>
              <a:off x="3455988" y="2200275"/>
              <a:ext cx="33338" cy="15875"/>
            </a:xfrm>
            <a:custGeom>
              <a:avLst/>
              <a:gdLst>
                <a:gd name="T0" fmla="*/ 52924869 w 21"/>
                <a:gd name="T1" fmla="*/ 0 h 10"/>
                <a:gd name="T2" fmla="*/ 0 w 21"/>
                <a:gd name="T3" fmla="*/ 17641888 h 10"/>
                <a:gd name="T4" fmla="*/ 5040388 w 21"/>
                <a:gd name="T5" fmla="*/ 25201563 h 10"/>
                <a:gd name="T6" fmla="*/ 52924869 w 21"/>
                <a:gd name="T7" fmla="*/ 7561263 h 10"/>
                <a:gd name="T8" fmla="*/ 52924869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21" y="0"/>
                  </a:moveTo>
                  <a:lnTo>
                    <a:pt x="0" y="7"/>
                  </a:lnTo>
                  <a:lnTo>
                    <a:pt x="2" y="10"/>
                  </a:lnTo>
                  <a:lnTo>
                    <a:pt x="21"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39" name="Freeform 296"/>
            <p:cNvSpPr>
              <a:spLocks noChangeArrowheads="1"/>
            </p:cNvSpPr>
            <p:nvPr/>
          </p:nvSpPr>
          <p:spPr bwMode="auto">
            <a:xfrm>
              <a:off x="3455988" y="2200275"/>
              <a:ext cx="33338" cy="15875"/>
            </a:xfrm>
            <a:custGeom>
              <a:avLst/>
              <a:gdLst>
                <a:gd name="T0" fmla="*/ 52924869 w 21"/>
                <a:gd name="T1" fmla="*/ 0 h 10"/>
                <a:gd name="T2" fmla="*/ 0 w 21"/>
                <a:gd name="T3" fmla="*/ 17641888 h 10"/>
                <a:gd name="T4" fmla="*/ 5040388 w 21"/>
                <a:gd name="T5" fmla="*/ 25201563 h 10"/>
                <a:gd name="T6" fmla="*/ 52924869 w 21"/>
                <a:gd name="T7" fmla="*/ 7561263 h 10"/>
                <a:gd name="T8" fmla="*/ 52924869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21" y="0"/>
                  </a:moveTo>
                  <a:lnTo>
                    <a:pt x="0" y="7"/>
                  </a:lnTo>
                  <a:lnTo>
                    <a:pt x="2" y="10"/>
                  </a:lnTo>
                  <a:lnTo>
                    <a:pt x="21"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40" name="Freeform 297"/>
            <p:cNvSpPr>
              <a:spLocks noChangeArrowheads="1"/>
            </p:cNvSpPr>
            <p:nvPr/>
          </p:nvSpPr>
          <p:spPr bwMode="auto">
            <a:xfrm>
              <a:off x="3455988" y="2192338"/>
              <a:ext cx="33338" cy="19050"/>
            </a:xfrm>
            <a:custGeom>
              <a:avLst/>
              <a:gdLst>
                <a:gd name="T0" fmla="*/ 47884481 w 21"/>
                <a:gd name="T1" fmla="*/ 0 h 12"/>
                <a:gd name="T2" fmla="*/ 0 w 21"/>
                <a:gd name="T3" fmla="*/ 25201563 h 12"/>
                <a:gd name="T4" fmla="*/ 0 w 21"/>
                <a:gd name="T5" fmla="*/ 30241875 h 12"/>
                <a:gd name="T6" fmla="*/ 52924869 w 21"/>
                <a:gd name="T7" fmla="*/ 756126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3"/>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41" name="Freeform 298"/>
            <p:cNvSpPr>
              <a:spLocks noChangeArrowheads="1"/>
            </p:cNvSpPr>
            <p:nvPr/>
          </p:nvSpPr>
          <p:spPr bwMode="auto">
            <a:xfrm>
              <a:off x="3455988" y="2192338"/>
              <a:ext cx="33338" cy="19050"/>
            </a:xfrm>
            <a:custGeom>
              <a:avLst/>
              <a:gdLst>
                <a:gd name="T0" fmla="*/ 47884481 w 21"/>
                <a:gd name="T1" fmla="*/ 0 h 12"/>
                <a:gd name="T2" fmla="*/ 0 w 21"/>
                <a:gd name="T3" fmla="*/ 25201563 h 12"/>
                <a:gd name="T4" fmla="*/ 0 w 21"/>
                <a:gd name="T5" fmla="*/ 30241875 h 12"/>
                <a:gd name="T6" fmla="*/ 52924869 w 21"/>
                <a:gd name="T7" fmla="*/ 756126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3"/>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42" name="Freeform 299"/>
            <p:cNvSpPr>
              <a:spLocks noChangeArrowheads="1"/>
            </p:cNvSpPr>
            <p:nvPr/>
          </p:nvSpPr>
          <p:spPr bwMode="auto">
            <a:xfrm>
              <a:off x="3451225" y="21859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43" name="Freeform 300"/>
            <p:cNvSpPr>
              <a:spLocks noChangeArrowheads="1"/>
            </p:cNvSpPr>
            <p:nvPr/>
          </p:nvSpPr>
          <p:spPr bwMode="auto">
            <a:xfrm>
              <a:off x="3451225" y="2185988"/>
              <a:ext cx="34925" cy="19050"/>
            </a:xfrm>
            <a:custGeom>
              <a:avLst/>
              <a:gdLst>
                <a:gd name="T0" fmla="*/ 55443438 w 22"/>
                <a:gd name="T1" fmla="*/ 0 h 12"/>
                <a:gd name="T2" fmla="*/ 0 w 22"/>
                <a:gd name="T3" fmla="*/ 22682200 h 12"/>
                <a:gd name="T4" fmla="*/ 0 w 22"/>
                <a:gd name="T5" fmla="*/ 30241875 h 12"/>
                <a:gd name="T6" fmla="*/ 55443438 w 22"/>
                <a:gd name="T7" fmla="*/ 504031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9"/>
                  </a:lnTo>
                  <a:lnTo>
                    <a:pt x="0" y="12"/>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44" name="Freeform 301"/>
            <p:cNvSpPr>
              <a:spLocks noChangeArrowheads="1"/>
            </p:cNvSpPr>
            <p:nvPr/>
          </p:nvSpPr>
          <p:spPr bwMode="auto">
            <a:xfrm>
              <a:off x="3448050" y="2181225"/>
              <a:ext cx="38100" cy="15875"/>
            </a:xfrm>
            <a:custGeom>
              <a:avLst/>
              <a:gdLst>
                <a:gd name="T0" fmla="*/ 52924075 w 24"/>
                <a:gd name="T1" fmla="*/ 0 h 10"/>
                <a:gd name="T2" fmla="*/ 0 w 24"/>
                <a:gd name="T3" fmla="*/ 17641888 h 10"/>
                <a:gd name="T4" fmla="*/ 5040313 w 24"/>
                <a:gd name="T5" fmla="*/ 25201563 h 10"/>
                <a:gd name="T6" fmla="*/ 60483750 w 24"/>
                <a:gd name="T7" fmla="*/ 7561263 h 10"/>
                <a:gd name="T8" fmla="*/ 52924075 w 24"/>
                <a:gd name="T9" fmla="*/ 0 h 10"/>
                <a:gd name="T10" fmla="*/ 0 60000 65536"/>
                <a:gd name="T11" fmla="*/ 0 60000 65536"/>
                <a:gd name="T12" fmla="*/ 0 60000 65536"/>
                <a:gd name="T13" fmla="*/ 0 60000 65536"/>
                <a:gd name="T14" fmla="*/ 0 60000 65536"/>
                <a:gd name="T15" fmla="*/ 0 w 24"/>
                <a:gd name="T16" fmla="*/ 0 h 10"/>
                <a:gd name="T17" fmla="*/ 24 w 24"/>
                <a:gd name="T18" fmla="*/ 10 h 10"/>
              </a:gdLst>
              <a:ahLst/>
              <a:cxnLst>
                <a:cxn ang="T10">
                  <a:pos x="T0" y="T1"/>
                </a:cxn>
                <a:cxn ang="T11">
                  <a:pos x="T2" y="T3"/>
                </a:cxn>
                <a:cxn ang="T12">
                  <a:pos x="T4" y="T5"/>
                </a:cxn>
                <a:cxn ang="T13">
                  <a:pos x="T6" y="T7"/>
                </a:cxn>
                <a:cxn ang="T14">
                  <a:pos x="T8" y="T9"/>
                </a:cxn>
              </a:cxnLst>
              <a:rect l="T15" t="T16" r="T17" b="T18"/>
              <a:pathLst>
                <a:path w="24" h="10">
                  <a:moveTo>
                    <a:pt x="21" y="0"/>
                  </a:moveTo>
                  <a:lnTo>
                    <a:pt x="0" y="7"/>
                  </a:lnTo>
                  <a:lnTo>
                    <a:pt x="2" y="10"/>
                  </a:lnTo>
                  <a:lnTo>
                    <a:pt x="24"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45" name="Freeform 302"/>
            <p:cNvSpPr>
              <a:spLocks noChangeArrowheads="1"/>
            </p:cNvSpPr>
            <p:nvPr/>
          </p:nvSpPr>
          <p:spPr bwMode="auto">
            <a:xfrm>
              <a:off x="3448050" y="2181225"/>
              <a:ext cx="38100" cy="15875"/>
            </a:xfrm>
            <a:custGeom>
              <a:avLst/>
              <a:gdLst>
                <a:gd name="T0" fmla="*/ 52924075 w 24"/>
                <a:gd name="T1" fmla="*/ 0 h 10"/>
                <a:gd name="T2" fmla="*/ 0 w 24"/>
                <a:gd name="T3" fmla="*/ 17641888 h 10"/>
                <a:gd name="T4" fmla="*/ 5040313 w 24"/>
                <a:gd name="T5" fmla="*/ 25201563 h 10"/>
                <a:gd name="T6" fmla="*/ 60483750 w 24"/>
                <a:gd name="T7" fmla="*/ 7561263 h 10"/>
                <a:gd name="T8" fmla="*/ 52924075 w 24"/>
                <a:gd name="T9" fmla="*/ 0 h 10"/>
                <a:gd name="T10" fmla="*/ 0 60000 65536"/>
                <a:gd name="T11" fmla="*/ 0 60000 65536"/>
                <a:gd name="T12" fmla="*/ 0 60000 65536"/>
                <a:gd name="T13" fmla="*/ 0 60000 65536"/>
                <a:gd name="T14" fmla="*/ 0 60000 65536"/>
                <a:gd name="T15" fmla="*/ 0 w 24"/>
                <a:gd name="T16" fmla="*/ 0 h 10"/>
                <a:gd name="T17" fmla="*/ 24 w 24"/>
                <a:gd name="T18" fmla="*/ 10 h 10"/>
              </a:gdLst>
              <a:ahLst/>
              <a:cxnLst>
                <a:cxn ang="T10">
                  <a:pos x="T0" y="T1"/>
                </a:cxn>
                <a:cxn ang="T11">
                  <a:pos x="T2" y="T3"/>
                </a:cxn>
                <a:cxn ang="T12">
                  <a:pos x="T4" y="T5"/>
                </a:cxn>
                <a:cxn ang="T13">
                  <a:pos x="T6" y="T7"/>
                </a:cxn>
                <a:cxn ang="T14">
                  <a:pos x="T8" y="T9"/>
                </a:cxn>
              </a:cxnLst>
              <a:rect l="T15" t="T16" r="T17" b="T18"/>
              <a:pathLst>
                <a:path w="24" h="10">
                  <a:moveTo>
                    <a:pt x="21" y="0"/>
                  </a:moveTo>
                  <a:lnTo>
                    <a:pt x="0" y="7"/>
                  </a:lnTo>
                  <a:lnTo>
                    <a:pt x="2" y="10"/>
                  </a:lnTo>
                  <a:lnTo>
                    <a:pt x="24"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46" name="Freeform 303"/>
            <p:cNvSpPr>
              <a:spLocks noChangeArrowheads="1"/>
            </p:cNvSpPr>
            <p:nvPr/>
          </p:nvSpPr>
          <p:spPr bwMode="auto">
            <a:xfrm>
              <a:off x="3448050" y="2174875"/>
              <a:ext cx="33338" cy="17463"/>
            </a:xfrm>
            <a:custGeom>
              <a:avLst/>
              <a:gdLst>
                <a:gd name="T0" fmla="*/ 52924869 w 21"/>
                <a:gd name="T1" fmla="*/ 0 h 11"/>
                <a:gd name="T2" fmla="*/ 0 w 21"/>
                <a:gd name="T3" fmla="*/ 17642393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7"/>
                  </a:lnTo>
                  <a:lnTo>
                    <a:pt x="0" y="11"/>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47" name="Freeform 304"/>
            <p:cNvSpPr>
              <a:spLocks noChangeArrowheads="1"/>
            </p:cNvSpPr>
            <p:nvPr/>
          </p:nvSpPr>
          <p:spPr bwMode="auto">
            <a:xfrm>
              <a:off x="3448050" y="2174875"/>
              <a:ext cx="33338" cy="17463"/>
            </a:xfrm>
            <a:custGeom>
              <a:avLst/>
              <a:gdLst>
                <a:gd name="T0" fmla="*/ 52924869 w 21"/>
                <a:gd name="T1" fmla="*/ 0 h 11"/>
                <a:gd name="T2" fmla="*/ 0 w 21"/>
                <a:gd name="T3" fmla="*/ 17642393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7"/>
                  </a:lnTo>
                  <a:lnTo>
                    <a:pt x="0" y="11"/>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48" name="Freeform 305"/>
            <p:cNvSpPr>
              <a:spLocks noChangeArrowheads="1"/>
            </p:cNvSpPr>
            <p:nvPr/>
          </p:nvSpPr>
          <p:spPr bwMode="auto">
            <a:xfrm>
              <a:off x="3444875" y="2166938"/>
              <a:ext cx="33338" cy="19050"/>
            </a:xfrm>
            <a:custGeom>
              <a:avLst/>
              <a:gdLst>
                <a:gd name="T0" fmla="*/ 52924869 w 21"/>
                <a:gd name="T1" fmla="*/ 0 h 12"/>
                <a:gd name="T2" fmla="*/ 0 w 21"/>
                <a:gd name="T3" fmla="*/ 22682200 h 12"/>
                <a:gd name="T4" fmla="*/ 5040388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2"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49" name="Freeform 306"/>
            <p:cNvSpPr>
              <a:spLocks noChangeArrowheads="1"/>
            </p:cNvSpPr>
            <p:nvPr/>
          </p:nvSpPr>
          <p:spPr bwMode="auto">
            <a:xfrm>
              <a:off x="3444875" y="2166938"/>
              <a:ext cx="33338" cy="19050"/>
            </a:xfrm>
            <a:custGeom>
              <a:avLst/>
              <a:gdLst>
                <a:gd name="T0" fmla="*/ 52924869 w 21"/>
                <a:gd name="T1" fmla="*/ 0 h 12"/>
                <a:gd name="T2" fmla="*/ 0 w 21"/>
                <a:gd name="T3" fmla="*/ 22682200 h 12"/>
                <a:gd name="T4" fmla="*/ 5040388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2"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50" name="Freeform 307"/>
            <p:cNvSpPr>
              <a:spLocks noChangeArrowheads="1"/>
            </p:cNvSpPr>
            <p:nvPr/>
          </p:nvSpPr>
          <p:spPr bwMode="auto">
            <a:xfrm>
              <a:off x="3444875" y="2159000"/>
              <a:ext cx="33338" cy="19050"/>
            </a:xfrm>
            <a:custGeom>
              <a:avLst/>
              <a:gdLst>
                <a:gd name="T0" fmla="*/ 47884481 w 21"/>
                <a:gd name="T1" fmla="*/ 0 h 12"/>
                <a:gd name="T2" fmla="*/ 0 w 21"/>
                <a:gd name="T3" fmla="*/ 25201563 h 12"/>
                <a:gd name="T4" fmla="*/ 0 w 21"/>
                <a:gd name="T5" fmla="*/ 30241875 h 12"/>
                <a:gd name="T6" fmla="*/ 52924869 w 21"/>
                <a:gd name="T7" fmla="*/ 504031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2"/>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51" name="Freeform 308"/>
            <p:cNvSpPr>
              <a:spLocks noChangeArrowheads="1"/>
            </p:cNvSpPr>
            <p:nvPr/>
          </p:nvSpPr>
          <p:spPr bwMode="auto">
            <a:xfrm>
              <a:off x="3444875" y="2159000"/>
              <a:ext cx="33338" cy="19050"/>
            </a:xfrm>
            <a:custGeom>
              <a:avLst/>
              <a:gdLst>
                <a:gd name="T0" fmla="*/ 47884481 w 21"/>
                <a:gd name="T1" fmla="*/ 0 h 12"/>
                <a:gd name="T2" fmla="*/ 0 w 21"/>
                <a:gd name="T3" fmla="*/ 25201563 h 12"/>
                <a:gd name="T4" fmla="*/ 0 w 21"/>
                <a:gd name="T5" fmla="*/ 30241875 h 12"/>
                <a:gd name="T6" fmla="*/ 52924869 w 21"/>
                <a:gd name="T7" fmla="*/ 504031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52" name="Freeform 309"/>
            <p:cNvSpPr>
              <a:spLocks noChangeArrowheads="1"/>
            </p:cNvSpPr>
            <p:nvPr/>
          </p:nvSpPr>
          <p:spPr bwMode="auto">
            <a:xfrm>
              <a:off x="3440113" y="2155825"/>
              <a:ext cx="34925" cy="14288"/>
            </a:xfrm>
            <a:custGeom>
              <a:avLst/>
              <a:gdLst>
                <a:gd name="T0" fmla="*/ 55443438 w 22"/>
                <a:gd name="T1" fmla="*/ 0 h 9"/>
                <a:gd name="T2" fmla="*/ 0 w 22"/>
                <a:gd name="T3" fmla="*/ 17642505 h 9"/>
                <a:gd name="T4" fmla="*/ 0 w 22"/>
                <a:gd name="T5" fmla="*/ 22682994 h 9"/>
                <a:gd name="T6" fmla="*/ 55443438 w 22"/>
                <a:gd name="T7" fmla="*/ 5040489 h 9"/>
                <a:gd name="T8" fmla="*/ 55443438 w 22"/>
                <a:gd name="T9" fmla="*/ 0 h 9"/>
                <a:gd name="T10" fmla="*/ 0 60000 65536"/>
                <a:gd name="T11" fmla="*/ 0 60000 65536"/>
                <a:gd name="T12" fmla="*/ 0 60000 65536"/>
                <a:gd name="T13" fmla="*/ 0 60000 65536"/>
                <a:gd name="T14" fmla="*/ 0 60000 65536"/>
                <a:gd name="T15" fmla="*/ 0 w 22"/>
                <a:gd name="T16" fmla="*/ 0 h 9"/>
                <a:gd name="T17" fmla="*/ 22 w 22"/>
                <a:gd name="T18" fmla="*/ 9 h 9"/>
              </a:gdLst>
              <a:ahLst/>
              <a:cxnLst>
                <a:cxn ang="T10">
                  <a:pos x="T0" y="T1"/>
                </a:cxn>
                <a:cxn ang="T11">
                  <a:pos x="T2" y="T3"/>
                </a:cxn>
                <a:cxn ang="T12">
                  <a:pos x="T4" y="T5"/>
                </a:cxn>
                <a:cxn ang="T13">
                  <a:pos x="T6" y="T7"/>
                </a:cxn>
                <a:cxn ang="T14">
                  <a:pos x="T8" y="T9"/>
                </a:cxn>
              </a:cxnLst>
              <a:rect l="T15" t="T16" r="T17" b="T18"/>
              <a:pathLst>
                <a:path w="22" h="9">
                  <a:moveTo>
                    <a:pt x="22" y="0"/>
                  </a:moveTo>
                  <a:lnTo>
                    <a:pt x="0" y="7"/>
                  </a:lnTo>
                  <a:lnTo>
                    <a:pt x="0" y="9"/>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53" name="Freeform 310"/>
            <p:cNvSpPr>
              <a:spLocks noChangeArrowheads="1"/>
            </p:cNvSpPr>
            <p:nvPr/>
          </p:nvSpPr>
          <p:spPr bwMode="auto">
            <a:xfrm>
              <a:off x="3440113" y="2155825"/>
              <a:ext cx="34925" cy="14288"/>
            </a:xfrm>
            <a:custGeom>
              <a:avLst/>
              <a:gdLst>
                <a:gd name="T0" fmla="*/ 55443438 w 22"/>
                <a:gd name="T1" fmla="*/ 0 h 9"/>
                <a:gd name="T2" fmla="*/ 0 w 22"/>
                <a:gd name="T3" fmla="*/ 17642505 h 9"/>
                <a:gd name="T4" fmla="*/ 0 w 22"/>
                <a:gd name="T5" fmla="*/ 22682994 h 9"/>
                <a:gd name="T6" fmla="*/ 55443438 w 22"/>
                <a:gd name="T7" fmla="*/ 5040489 h 9"/>
                <a:gd name="T8" fmla="*/ 55443438 w 22"/>
                <a:gd name="T9" fmla="*/ 0 h 9"/>
                <a:gd name="T10" fmla="*/ 0 60000 65536"/>
                <a:gd name="T11" fmla="*/ 0 60000 65536"/>
                <a:gd name="T12" fmla="*/ 0 60000 65536"/>
                <a:gd name="T13" fmla="*/ 0 60000 65536"/>
                <a:gd name="T14" fmla="*/ 0 60000 65536"/>
                <a:gd name="T15" fmla="*/ 0 w 22"/>
                <a:gd name="T16" fmla="*/ 0 h 9"/>
                <a:gd name="T17" fmla="*/ 22 w 22"/>
                <a:gd name="T18" fmla="*/ 9 h 9"/>
              </a:gdLst>
              <a:ahLst/>
              <a:cxnLst>
                <a:cxn ang="T10">
                  <a:pos x="T0" y="T1"/>
                </a:cxn>
                <a:cxn ang="T11">
                  <a:pos x="T2" y="T3"/>
                </a:cxn>
                <a:cxn ang="T12">
                  <a:pos x="T4" y="T5"/>
                </a:cxn>
                <a:cxn ang="T13">
                  <a:pos x="T6" y="T7"/>
                </a:cxn>
                <a:cxn ang="T14">
                  <a:pos x="T8" y="T9"/>
                </a:cxn>
              </a:cxnLst>
              <a:rect l="T15" t="T16" r="T17" b="T18"/>
              <a:pathLst>
                <a:path w="22" h="9">
                  <a:moveTo>
                    <a:pt x="22" y="0"/>
                  </a:moveTo>
                  <a:lnTo>
                    <a:pt x="0" y="7"/>
                  </a:lnTo>
                  <a:lnTo>
                    <a:pt x="0" y="9"/>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54" name="Freeform 311"/>
            <p:cNvSpPr>
              <a:spLocks noChangeArrowheads="1"/>
            </p:cNvSpPr>
            <p:nvPr/>
          </p:nvSpPr>
          <p:spPr bwMode="auto">
            <a:xfrm>
              <a:off x="3436938" y="2147888"/>
              <a:ext cx="38100" cy="19050"/>
            </a:xfrm>
            <a:custGeom>
              <a:avLst/>
              <a:gdLst>
                <a:gd name="T0" fmla="*/ 52924075 w 24"/>
                <a:gd name="T1" fmla="*/ 0 h 12"/>
                <a:gd name="T2" fmla="*/ 0 w 24"/>
                <a:gd name="T3" fmla="*/ 22682200 h 12"/>
                <a:gd name="T4" fmla="*/ 5040313 w 24"/>
                <a:gd name="T5" fmla="*/ 30241875 h 12"/>
                <a:gd name="T6" fmla="*/ 60483750 w 24"/>
                <a:gd name="T7" fmla="*/ 504031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9"/>
                  </a:lnTo>
                  <a:lnTo>
                    <a:pt x="2" y="12"/>
                  </a:lnTo>
                  <a:lnTo>
                    <a:pt x="24"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55" name="Freeform 312"/>
            <p:cNvSpPr>
              <a:spLocks noChangeArrowheads="1"/>
            </p:cNvSpPr>
            <p:nvPr/>
          </p:nvSpPr>
          <p:spPr bwMode="auto">
            <a:xfrm>
              <a:off x="3436938" y="2147888"/>
              <a:ext cx="38100" cy="19050"/>
            </a:xfrm>
            <a:custGeom>
              <a:avLst/>
              <a:gdLst>
                <a:gd name="T0" fmla="*/ 52924075 w 24"/>
                <a:gd name="T1" fmla="*/ 0 h 12"/>
                <a:gd name="T2" fmla="*/ 0 w 24"/>
                <a:gd name="T3" fmla="*/ 22682200 h 12"/>
                <a:gd name="T4" fmla="*/ 5040313 w 24"/>
                <a:gd name="T5" fmla="*/ 30241875 h 12"/>
                <a:gd name="T6" fmla="*/ 60483750 w 24"/>
                <a:gd name="T7" fmla="*/ 5040313 h 12"/>
                <a:gd name="T8" fmla="*/ 52924075 w 24"/>
                <a:gd name="T9" fmla="*/ 0 h 12"/>
                <a:gd name="T10" fmla="*/ 0 60000 65536"/>
                <a:gd name="T11" fmla="*/ 0 60000 65536"/>
                <a:gd name="T12" fmla="*/ 0 60000 65536"/>
                <a:gd name="T13" fmla="*/ 0 60000 65536"/>
                <a:gd name="T14" fmla="*/ 0 60000 65536"/>
                <a:gd name="T15" fmla="*/ 0 w 24"/>
                <a:gd name="T16" fmla="*/ 0 h 12"/>
                <a:gd name="T17" fmla="*/ 24 w 24"/>
                <a:gd name="T18" fmla="*/ 12 h 12"/>
              </a:gdLst>
              <a:ahLst/>
              <a:cxnLst>
                <a:cxn ang="T10">
                  <a:pos x="T0" y="T1"/>
                </a:cxn>
                <a:cxn ang="T11">
                  <a:pos x="T2" y="T3"/>
                </a:cxn>
                <a:cxn ang="T12">
                  <a:pos x="T4" y="T5"/>
                </a:cxn>
                <a:cxn ang="T13">
                  <a:pos x="T6" y="T7"/>
                </a:cxn>
                <a:cxn ang="T14">
                  <a:pos x="T8" y="T9"/>
                </a:cxn>
              </a:cxnLst>
              <a:rect l="T15" t="T16" r="T17" b="T18"/>
              <a:pathLst>
                <a:path w="24" h="12">
                  <a:moveTo>
                    <a:pt x="21" y="0"/>
                  </a:moveTo>
                  <a:lnTo>
                    <a:pt x="0" y="9"/>
                  </a:lnTo>
                  <a:lnTo>
                    <a:pt x="2" y="12"/>
                  </a:lnTo>
                  <a:lnTo>
                    <a:pt x="24"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56" name="Freeform 313"/>
            <p:cNvSpPr>
              <a:spLocks noChangeArrowheads="1"/>
            </p:cNvSpPr>
            <p:nvPr/>
          </p:nvSpPr>
          <p:spPr bwMode="auto">
            <a:xfrm>
              <a:off x="3436938" y="2139950"/>
              <a:ext cx="33338" cy="19050"/>
            </a:xfrm>
            <a:custGeom>
              <a:avLst/>
              <a:gdLst>
                <a:gd name="T0" fmla="*/ 52924869 w 21"/>
                <a:gd name="T1" fmla="*/ 0 h 12"/>
                <a:gd name="T2" fmla="*/ 0 w 21"/>
                <a:gd name="T3" fmla="*/ 25201563 h 12"/>
                <a:gd name="T4" fmla="*/ 0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57" name="Freeform 314"/>
            <p:cNvSpPr>
              <a:spLocks noChangeArrowheads="1"/>
            </p:cNvSpPr>
            <p:nvPr/>
          </p:nvSpPr>
          <p:spPr bwMode="auto">
            <a:xfrm>
              <a:off x="3436938" y="2139950"/>
              <a:ext cx="33338" cy="19050"/>
            </a:xfrm>
            <a:custGeom>
              <a:avLst/>
              <a:gdLst>
                <a:gd name="T0" fmla="*/ 52924869 w 21"/>
                <a:gd name="T1" fmla="*/ 0 h 12"/>
                <a:gd name="T2" fmla="*/ 0 w 21"/>
                <a:gd name="T3" fmla="*/ 25201563 h 12"/>
                <a:gd name="T4" fmla="*/ 0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10"/>
                  </a:lnTo>
                  <a:lnTo>
                    <a:pt x="0" y="12"/>
                  </a:lnTo>
                  <a:lnTo>
                    <a:pt x="21"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58" name="Freeform 315"/>
            <p:cNvSpPr>
              <a:spLocks noChangeArrowheads="1"/>
            </p:cNvSpPr>
            <p:nvPr/>
          </p:nvSpPr>
          <p:spPr bwMode="auto">
            <a:xfrm>
              <a:off x="3433763" y="2133600"/>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59" name="Freeform 316"/>
            <p:cNvSpPr>
              <a:spLocks noChangeArrowheads="1"/>
            </p:cNvSpPr>
            <p:nvPr/>
          </p:nvSpPr>
          <p:spPr bwMode="auto">
            <a:xfrm>
              <a:off x="3433763" y="2133600"/>
              <a:ext cx="33338" cy="17463"/>
            </a:xfrm>
            <a:custGeom>
              <a:avLst/>
              <a:gdLst>
                <a:gd name="T0" fmla="*/ 52924869 w 21"/>
                <a:gd name="T1" fmla="*/ 0 h 11"/>
                <a:gd name="T2" fmla="*/ 0 w 21"/>
                <a:gd name="T3" fmla="*/ 22682849 h 11"/>
                <a:gd name="T4" fmla="*/ 0 w 21"/>
                <a:gd name="T5" fmla="*/ 27723306 h 11"/>
                <a:gd name="T6" fmla="*/ 52924869 w 21"/>
                <a:gd name="T7" fmla="*/ 5040457 h 11"/>
                <a:gd name="T8" fmla="*/ 52924869 w 21"/>
                <a:gd name="T9" fmla="*/ 0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0"/>
                  </a:moveTo>
                  <a:lnTo>
                    <a:pt x="0" y="9"/>
                  </a:lnTo>
                  <a:lnTo>
                    <a:pt x="0" y="11"/>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60" name="Freeform 317"/>
            <p:cNvSpPr>
              <a:spLocks noChangeArrowheads="1"/>
            </p:cNvSpPr>
            <p:nvPr/>
          </p:nvSpPr>
          <p:spPr bwMode="auto">
            <a:xfrm>
              <a:off x="3429000" y="2128838"/>
              <a:ext cx="38100" cy="15875"/>
            </a:xfrm>
            <a:custGeom>
              <a:avLst/>
              <a:gdLst>
                <a:gd name="T0" fmla="*/ 55443438 w 24"/>
                <a:gd name="T1" fmla="*/ 0 h 10"/>
                <a:gd name="T2" fmla="*/ 0 w 24"/>
                <a:gd name="T3" fmla="*/ 17641888 h 10"/>
                <a:gd name="T4" fmla="*/ 7561263 w 24"/>
                <a:gd name="T5" fmla="*/ 25201563 h 10"/>
                <a:gd name="T6" fmla="*/ 60483750 w 24"/>
                <a:gd name="T7" fmla="*/ 7561263 h 10"/>
                <a:gd name="T8" fmla="*/ 55443438 w 24"/>
                <a:gd name="T9" fmla="*/ 0 h 10"/>
                <a:gd name="T10" fmla="*/ 0 60000 65536"/>
                <a:gd name="T11" fmla="*/ 0 60000 65536"/>
                <a:gd name="T12" fmla="*/ 0 60000 65536"/>
                <a:gd name="T13" fmla="*/ 0 60000 65536"/>
                <a:gd name="T14" fmla="*/ 0 60000 65536"/>
                <a:gd name="T15" fmla="*/ 0 w 24"/>
                <a:gd name="T16" fmla="*/ 0 h 10"/>
                <a:gd name="T17" fmla="*/ 24 w 24"/>
                <a:gd name="T18" fmla="*/ 10 h 10"/>
              </a:gdLst>
              <a:ahLst/>
              <a:cxnLst>
                <a:cxn ang="T10">
                  <a:pos x="T0" y="T1"/>
                </a:cxn>
                <a:cxn ang="T11">
                  <a:pos x="T2" y="T3"/>
                </a:cxn>
                <a:cxn ang="T12">
                  <a:pos x="T4" y="T5"/>
                </a:cxn>
                <a:cxn ang="T13">
                  <a:pos x="T6" y="T7"/>
                </a:cxn>
                <a:cxn ang="T14">
                  <a:pos x="T8" y="T9"/>
                </a:cxn>
              </a:cxnLst>
              <a:rect l="T15" t="T16" r="T17" b="T18"/>
              <a:pathLst>
                <a:path w="24" h="10">
                  <a:moveTo>
                    <a:pt x="22" y="0"/>
                  </a:moveTo>
                  <a:lnTo>
                    <a:pt x="0" y="7"/>
                  </a:lnTo>
                  <a:lnTo>
                    <a:pt x="3" y="10"/>
                  </a:lnTo>
                  <a:lnTo>
                    <a:pt x="24" y="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61" name="Freeform 318"/>
            <p:cNvSpPr>
              <a:spLocks noChangeArrowheads="1"/>
            </p:cNvSpPr>
            <p:nvPr/>
          </p:nvSpPr>
          <p:spPr bwMode="auto">
            <a:xfrm>
              <a:off x="3429000" y="2128838"/>
              <a:ext cx="38100" cy="15875"/>
            </a:xfrm>
            <a:custGeom>
              <a:avLst/>
              <a:gdLst>
                <a:gd name="T0" fmla="*/ 55443438 w 24"/>
                <a:gd name="T1" fmla="*/ 0 h 10"/>
                <a:gd name="T2" fmla="*/ 0 w 24"/>
                <a:gd name="T3" fmla="*/ 17641888 h 10"/>
                <a:gd name="T4" fmla="*/ 7561263 w 24"/>
                <a:gd name="T5" fmla="*/ 25201563 h 10"/>
                <a:gd name="T6" fmla="*/ 60483750 w 24"/>
                <a:gd name="T7" fmla="*/ 7561263 h 10"/>
                <a:gd name="T8" fmla="*/ 55443438 w 24"/>
                <a:gd name="T9" fmla="*/ 0 h 10"/>
                <a:gd name="T10" fmla="*/ 0 60000 65536"/>
                <a:gd name="T11" fmla="*/ 0 60000 65536"/>
                <a:gd name="T12" fmla="*/ 0 60000 65536"/>
                <a:gd name="T13" fmla="*/ 0 60000 65536"/>
                <a:gd name="T14" fmla="*/ 0 60000 65536"/>
                <a:gd name="T15" fmla="*/ 0 w 24"/>
                <a:gd name="T16" fmla="*/ 0 h 10"/>
                <a:gd name="T17" fmla="*/ 24 w 24"/>
                <a:gd name="T18" fmla="*/ 10 h 10"/>
              </a:gdLst>
              <a:ahLst/>
              <a:cxnLst>
                <a:cxn ang="T10">
                  <a:pos x="T0" y="T1"/>
                </a:cxn>
                <a:cxn ang="T11">
                  <a:pos x="T2" y="T3"/>
                </a:cxn>
                <a:cxn ang="T12">
                  <a:pos x="T4" y="T5"/>
                </a:cxn>
                <a:cxn ang="T13">
                  <a:pos x="T6" y="T7"/>
                </a:cxn>
                <a:cxn ang="T14">
                  <a:pos x="T8" y="T9"/>
                </a:cxn>
              </a:cxnLst>
              <a:rect l="T15" t="T16" r="T17" b="T18"/>
              <a:pathLst>
                <a:path w="24" h="10">
                  <a:moveTo>
                    <a:pt x="22" y="0"/>
                  </a:moveTo>
                  <a:lnTo>
                    <a:pt x="0" y="7"/>
                  </a:lnTo>
                  <a:lnTo>
                    <a:pt x="3" y="10"/>
                  </a:lnTo>
                  <a:lnTo>
                    <a:pt x="24" y="3"/>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62" name="Freeform 319"/>
            <p:cNvSpPr>
              <a:spLocks noChangeArrowheads="1"/>
            </p:cNvSpPr>
            <p:nvPr/>
          </p:nvSpPr>
          <p:spPr bwMode="auto">
            <a:xfrm>
              <a:off x="3429000" y="2120900"/>
              <a:ext cx="34925" cy="19050"/>
            </a:xfrm>
            <a:custGeom>
              <a:avLst/>
              <a:gdLst>
                <a:gd name="T0" fmla="*/ 55443438 w 22"/>
                <a:gd name="T1" fmla="*/ 0 h 12"/>
                <a:gd name="T2" fmla="*/ 0 w 22"/>
                <a:gd name="T3" fmla="*/ 25201563 h 12"/>
                <a:gd name="T4" fmla="*/ 0 w 22"/>
                <a:gd name="T5" fmla="*/ 30241875 h 12"/>
                <a:gd name="T6" fmla="*/ 55443438 w 22"/>
                <a:gd name="T7" fmla="*/ 756126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10"/>
                  </a:lnTo>
                  <a:lnTo>
                    <a:pt x="0" y="12"/>
                  </a:lnTo>
                  <a:lnTo>
                    <a:pt x="22" y="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63" name="Freeform 320"/>
            <p:cNvSpPr>
              <a:spLocks noChangeArrowheads="1"/>
            </p:cNvSpPr>
            <p:nvPr/>
          </p:nvSpPr>
          <p:spPr bwMode="auto">
            <a:xfrm>
              <a:off x="3429000" y="2120900"/>
              <a:ext cx="34925" cy="19050"/>
            </a:xfrm>
            <a:custGeom>
              <a:avLst/>
              <a:gdLst>
                <a:gd name="T0" fmla="*/ 55443438 w 22"/>
                <a:gd name="T1" fmla="*/ 0 h 12"/>
                <a:gd name="T2" fmla="*/ 0 w 22"/>
                <a:gd name="T3" fmla="*/ 25201563 h 12"/>
                <a:gd name="T4" fmla="*/ 0 w 22"/>
                <a:gd name="T5" fmla="*/ 30241875 h 12"/>
                <a:gd name="T6" fmla="*/ 55443438 w 22"/>
                <a:gd name="T7" fmla="*/ 7561263 h 12"/>
                <a:gd name="T8" fmla="*/ 55443438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2" y="0"/>
                  </a:moveTo>
                  <a:lnTo>
                    <a:pt x="0" y="10"/>
                  </a:lnTo>
                  <a:lnTo>
                    <a:pt x="0" y="12"/>
                  </a:lnTo>
                  <a:lnTo>
                    <a:pt x="22" y="3"/>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64" name="Freeform 321"/>
            <p:cNvSpPr>
              <a:spLocks noChangeArrowheads="1"/>
            </p:cNvSpPr>
            <p:nvPr/>
          </p:nvSpPr>
          <p:spPr bwMode="auto">
            <a:xfrm>
              <a:off x="3508375" y="2200275"/>
              <a:ext cx="33338" cy="19050"/>
            </a:xfrm>
            <a:custGeom>
              <a:avLst/>
              <a:gdLst>
                <a:gd name="T0" fmla="*/ 52924869 w 21"/>
                <a:gd name="T1" fmla="*/ 0 h 12"/>
                <a:gd name="T2" fmla="*/ 0 w 21"/>
                <a:gd name="T3" fmla="*/ 17641888 h 12"/>
                <a:gd name="T4" fmla="*/ 5040388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7"/>
                  </a:lnTo>
                  <a:lnTo>
                    <a:pt x="2" y="12"/>
                  </a:lnTo>
                  <a:lnTo>
                    <a:pt x="21" y="3"/>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65" name="Freeform 322"/>
            <p:cNvSpPr>
              <a:spLocks noChangeArrowheads="1"/>
            </p:cNvSpPr>
            <p:nvPr/>
          </p:nvSpPr>
          <p:spPr bwMode="auto">
            <a:xfrm>
              <a:off x="3508375" y="2200275"/>
              <a:ext cx="33338" cy="19050"/>
            </a:xfrm>
            <a:custGeom>
              <a:avLst/>
              <a:gdLst>
                <a:gd name="T0" fmla="*/ 52924869 w 21"/>
                <a:gd name="T1" fmla="*/ 0 h 12"/>
                <a:gd name="T2" fmla="*/ 0 w 21"/>
                <a:gd name="T3" fmla="*/ 17641888 h 12"/>
                <a:gd name="T4" fmla="*/ 5040388 w 21"/>
                <a:gd name="T5" fmla="*/ 30241875 h 12"/>
                <a:gd name="T6" fmla="*/ 52924869 w 21"/>
                <a:gd name="T7" fmla="*/ 756126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7"/>
                  </a:lnTo>
                  <a:lnTo>
                    <a:pt x="2" y="12"/>
                  </a:lnTo>
                  <a:lnTo>
                    <a:pt x="21" y="3"/>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66" name="Freeform 323"/>
            <p:cNvSpPr>
              <a:spLocks noChangeArrowheads="1"/>
            </p:cNvSpPr>
            <p:nvPr/>
          </p:nvSpPr>
          <p:spPr bwMode="auto">
            <a:xfrm>
              <a:off x="3508375" y="2192338"/>
              <a:ext cx="33338" cy="19050"/>
            </a:xfrm>
            <a:custGeom>
              <a:avLst/>
              <a:gdLst>
                <a:gd name="T0" fmla="*/ 47884481 w 21"/>
                <a:gd name="T1" fmla="*/ 0 h 12"/>
                <a:gd name="T2" fmla="*/ 0 w 21"/>
                <a:gd name="T3" fmla="*/ 25201563 h 12"/>
                <a:gd name="T4" fmla="*/ 0 w 21"/>
                <a:gd name="T5" fmla="*/ 30241875 h 12"/>
                <a:gd name="T6" fmla="*/ 52924869 w 21"/>
                <a:gd name="T7" fmla="*/ 756126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3"/>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67" name="Freeform 324"/>
            <p:cNvSpPr>
              <a:spLocks noChangeArrowheads="1"/>
            </p:cNvSpPr>
            <p:nvPr/>
          </p:nvSpPr>
          <p:spPr bwMode="auto">
            <a:xfrm>
              <a:off x="3508375" y="2192338"/>
              <a:ext cx="33338" cy="19050"/>
            </a:xfrm>
            <a:custGeom>
              <a:avLst/>
              <a:gdLst>
                <a:gd name="T0" fmla="*/ 47884481 w 21"/>
                <a:gd name="T1" fmla="*/ 0 h 12"/>
                <a:gd name="T2" fmla="*/ 0 w 21"/>
                <a:gd name="T3" fmla="*/ 25201563 h 12"/>
                <a:gd name="T4" fmla="*/ 0 w 21"/>
                <a:gd name="T5" fmla="*/ 30241875 h 12"/>
                <a:gd name="T6" fmla="*/ 52924869 w 21"/>
                <a:gd name="T7" fmla="*/ 7561263 h 12"/>
                <a:gd name="T8" fmla="*/ 47884481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19" y="0"/>
                  </a:moveTo>
                  <a:lnTo>
                    <a:pt x="0" y="10"/>
                  </a:lnTo>
                  <a:lnTo>
                    <a:pt x="0" y="12"/>
                  </a:lnTo>
                  <a:lnTo>
                    <a:pt x="21" y="3"/>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68" name="Freeform 325"/>
            <p:cNvSpPr>
              <a:spLocks noChangeArrowheads="1"/>
            </p:cNvSpPr>
            <p:nvPr/>
          </p:nvSpPr>
          <p:spPr bwMode="auto">
            <a:xfrm>
              <a:off x="3505200" y="218598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69" name="Freeform 326"/>
            <p:cNvSpPr>
              <a:spLocks noChangeArrowheads="1"/>
            </p:cNvSpPr>
            <p:nvPr/>
          </p:nvSpPr>
          <p:spPr bwMode="auto">
            <a:xfrm>
              <a:off x="3505200" y="218598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70" name="Freeform 327"/>
            <p:cNvSpPr>
              <a:spLocks noChangeArrowheads="1"/>
            </p:cNvSpPr>
            <p:nvPr/>
          </p:nvSpPr>
          <p:spPr bwMode="auto">
            <a:xfrm>
              <a:off x="3500438" y="2181225"/>
              <a:ext cx="34925" cy="15875"/>
            </a:xfrm>
            <a:custGeom>
              <a:avLst/>
              <a:gdLst>
                <a:gd name="T0" fmla="*/ 55443438 w 22"/>
                <a:gd name="T1" fmla="*/ 0 h 10"/>
                <a:gd name="T2" fmla="*/ 0 w 22"/>
                <a:gd name="T3" fmla="*/ 17641888 h 10"/>
                <a:gd name="T4" fmla="*/ 7561263 w 22"/>
                <a:gd name="T5" fmla="*/ 25201563 h 10"/>
                <a:gd name="T6" fmla="*/ 55443438 w 22"/>
                <a:gd name="T7" fmla="*/ 7561263 h 10"/>
                <a:gd name="T8" fmla="*/ 55443438 w 22"/>
                <a:gd name="T9" fmla="*/ 0 h 10"/>
                <a:gd name="T10" fmla="*/ 0 60000 65536"/>
                <a:gd name="T11" fmla="*/ 0 60000 65536"/>
                <a:gd name="T12" fmla="*/ 0 60000 65536"/>
                <a:gd name="T13" fmla="*/ 0 60000 65536"/>
                <a:gd name="T14" fmla="*/ 0 60000 65536"/>
                <a:gd name="T15" fmla="*/ 0 w 22"/>
                <a:gd name="T16" fmla="*/ 0 h 10"/>
                <a:gd name="T17" fmla="*/ 22 w 22"/>
                <a:gd name="T18" fmla="*/ 10 h 10"/>
              </a:gdLst>
              <a:ahLst/>
              <a:cxnLst>
                <a:cxn ang="T10">
                  <a:pos x="T0" y="T1"/>
                </a:cxn>
                <a:cxn ang="T11">
                  <a:pos x="T2" y="T3"/>
                </a:cxn>
                <a:cxn ang="T12">
                  <a:pos x="T4" y="T5"/>
                </a:cxn>
                <a:cxn ang="T13">
                  <a:pos x="T6" y="T7"/>
                </a:cxn>
                <a:cxn ang="T14">
                  <a:pos x="T8" y="T9"/>
                </a:cxn>
              </a:cxnLst>
              <a:rect l="T15" t="T16" r="T17" b="T18"/>
              <a:pathLst>
                <a:path w="22" h="10">
                  <a:moveTo>
                    <a:pt x="22" y="0"/>
                  </a:moveTo>
                  <a:lnTo>
                    <a:pt x="0" y="7"/>
                  </a:lnTo>
                  <a:lnTo>
                    <a:pt x="3" y="10"/>
                  </a:lnTo>
                  <a:lnTo>
                    <a:pt x="22" y="3"/>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71" name="Freeform 328"/>
            <p:cNvSpPr>
              <a:spLocks noChangeArrowheads="1"/>
            </p:cNvSpPr>
            <p:nvPr/>
          </p:nvSpPr>
          <p:spPr bwMode="auto">
            <a:xfrm>
              <a:off x="3500438" y="2181225"/>
              <a:ext cx="34925" cy="15875"/>
            </a:xfrm>
            <a:custGeom>
              <a:avLst/>
              <a:gdLst>
                <a:gd name="T0" fmla="*/ 55443438 w 22"/>
                <a:gd name="T1" fmla="*/ 0 h 10"/>
                <a:gd name="T2" fmla="*/ 0 w 22"/>
                <a:gd name="T3" fmla="*/ 17641888 h 10"/>
                <a:gd name="T4" fmla="*/ 7561263 w 22"/>
                <a:gd name="T5" fmla="*/ 25201563 h 10"/>
                <a:gd name="T6" fmla="*/ 55443438 w 22"/>
                <a:gd name="T7" fmla="*/ 7561263 h 10"/>
                <a:gd name="T8" fmla="*/ 55443438 w 22"/>
                <a:gd name="T9" fmla="*/ 0 h 10"/>
                <a:gd name="T10" fmla="*/ 0 60000 65536"/>
                <a:gd name="T11" fmla="*/ 0 60000 65536"/>
                <a:gd name="T12" fmla="*/ 0 60000 65536"/>
                <a:gd name="T13" fmla="*/ 0 60000 65536"/>
                <a:gd name="T14" fmla="*/ 0 60000 65536"/>
                <a:gd name="T15" fmla="*/ 0 w 22"/>
                <a:gd name="T16" fmla="*/ 0 h 10"/>
                <a:gd name="T17" fmla="*/ 22 w 22"/>
                <a:gd name="T18" fmla="*/ 10 h 10"/>
              </a:gdLst>
              <a:ahLst/>
              <a:cxnLst>
                <a:cxn ang="T10">
                  <a:pos x="T0" y="T1"/>
                </a:cxn>
                <a:cxn ang="T11">
                  <a:pos x="T2" y="T3"/>
                </a:cxn>
                <a:cxn ang="T12">
                  <a:pos x="T4" y="T5"/>
                </a:cxn>
                <a:cxn ang="T13">
                  <a:pos x="T6" y="T7"/>
                </a:cxn>
                <a:cxn ang="T14">
                  <a:pos x="T8" y="T9"/>
                </a:cxn>
              </a:cxnLst>
              <a:rect l="T15" t="T16" r="T17" b="T18"/>
              <a:pathLst>
                <a:path w="22" h="10">
                  <a:moveTo>
                    <a:pt x="22" y="0"/>
                  </a:moveTo>
                  <a:lnTo>
                    <a:pt x="0" y="7"/>
                  </a:lnTo>
                  <a:lnTo>
                    <a:pt x="3" y="10"/>
                  </a:lnTo>
                  <a:lnTo>
                    <a:pt x="22" y="3"/>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72" name="Freeform 329"/>
            <p:cNvSpPr>
              <a:spLocks noChangeArrowheads="1"/>
            </p:cNvSpPr>
            <p:nvPr/>
          </p:nvSpPr>
          <p:spPr bwMode="auto">
            <a:xfrm>
              <a:off x="3500438" y="2174875"/>
              <a:ext cx="34925" cy="17463"/>
            </a:xfrm>
            <a:custGeom>
              <a:avLst/>
              <a:gdLst>
                <a:gd name="T0" fmla="*/ 47883763 w 22"/>
                <a:gd name="T1" fmla="*/ 0 h 11"/>
                <a:gd name="T2" fmla="*/ 0 w 22"/>
                <a:gd name="T3" fmla="*/ 22682849 h 11"/>
                <a:gd name="T4" fmla="*/ 0 w 22"/>
                <a:gd name="T5" fmla="*/ 27723306 h 11"/>
                <a:gd name="T6" fmla="*/ 55443438 w 22"/>
                <a:gd name="T7" fmla="*/ 5040457 h 11"/>
                <a:gd name="T8" fmla="*/ 47883763 w 22"/>
                <a:gd name="T9" fmla="*/ 0 h 11"/>
                <a:gd name="T10" fmla="*/ 0 60000 65536"/>
                <a:gd name="T11" fmla="*/ 0 60000 65536"/>
                <a:gd name="T12" fmla="*/ 0 60000 65536"/>
                <a:gd name="T13" fmla="*/ 0 60000 65536"/>
                <a:gd name="T14" fmla="*/ 0 60000 65536"/>
                <a:gd name="T15" fmla="*/ 0 w 22"/>
                <a:gd name="T16" fmla="*/ 0 h 11"/>
                <a:gd name="T17" fmla="*/ 22 w 22"/>
                <a:gd name="T18" fmla="*/ 11 h 11"/>
              </a:gdLst>
              <a:ahLst/>
              <a:cxnLst>
                <a:cxn ang="T10">
                  <a:pos x="T0" y="T1"/>
                </a:cxn>
                <a:cxn ang="T11">
                  <a:pos x="T2" y="T3"/>
                </a:cxn>
                <a:cxn ang="T12">
                  <a:pos x="T4" y="T5"/>
                </a:cxn>
                <a:cxn ang="T13">
                  <a:pos x="T6" y="T7"/>
                </a:cxn>
                <a:cxn ang="T14">
                  <a:pos x="T8" y="T9"/>
                </a:cxn>
              </a:cxnLst>
              <a:rect l="T15" t="T16" r="T17" b="T18"/>
              <a:pathLst>
                <a:path w="22" h="11">
                  <a:moveTo>
                    <a:pt x="19" y="0"/>
                  </a:moveTo>
                  <a:lnTo>
                    <a:pt x="0" y="9"/>
                  </a:lnTo>
                  <a:lnTo>
                    <a:pt x="0" y="11"/>
                  </a:lnTo>
                  <a:lnTo>
                    <a:pt x="22" y="2"/>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73" name="Freeform 330"/>
            <p:cNvSpPr>
              <a:spLocks noChangeArrowheads="1"/>
            </p:cNvSpPr>
            <p:nvPr/>
          </p:nvSpPr>
          <p:spPr bwMode="auto">
            <a:xfrm>
              <a:off x="3500438" y="2174875"/>
              <a:ext cx="34925" cy="17463"/>
            </a:xfrm>
            <a:custGeom>
              <a:avLst/>
              <a:gdLst>
                <a:gd name="T0" fmla="*/ 47883763 w 22"/>
                <a:gd name="T1" fmla="*/ 0 h 11"/>
                <a:gd name="T2" fmla="*/ 0 w 22"/>
                <a:gd name="T3" fmla="*/ 22682849 h 11"/>
                <a:gd name="T4" fmla="*/ 0 w 22"/>
                <a:gd name="T5" fmla="*/ 27723306 h 11"/>
                <a:gd name="T6" fmla="*/ 55443438 w 22"/>
                <a:gd name="T7" fmla="*/ 5040457 h 11"/>
                <a:gd name="T8" fmla="*/ 47883763 w 22"/>
                <a:gd name="T9" fmla="*/ 0 h 11"/>
                <a:gd name="T10" fmla="*/ 0 60000 65536"/>
                <a:gd name="T11" fmla="*/ 0 60000 65536"/>
                <a:gd name="T12" fmla="*/ 0 60000 65536"/>
                <a:gd name="T13" fmla="*/ 0 60000 65536"/>
                <a:gd name="T14" fmla="*/ 0 60000 65536"/>
                <a:gd name="T15" fmla="*/ 0 w 22"/>
                <a:gd name="T16" fmla="*/ 0 h 11"/>
                <a:gd name="T17" fmla="*/ 22 w 22"/>
                <a:gd name="T18" fmla="*/ 11 h 11"/>
              </a:gdLst>
              <a:ahLst/>
              <a:cxnLst>
                <a:cxn ang="T10">
                  <a:pos x="T0" y="T1"/>
                </a:cxn>
                <a:cxn ang="T11">
                  <a:pos x="T2" y="T3"/>
                </a:cxn>
                <a:cxn ang="T12">
                  <a:pos x="T4" y="T5"/>
                </a:cxn>
                <a:cxn ang="T13">
                  <a:pos x="T6" y="T7"/>
                </a:cxn>
                <a:cxn ang="T14">
                  <a:pos x="T8" y="T9"/>
                </a:cxn>
              </a:cxnLst>
              <a:rect l="T15" t="T16" r="T17" b="T18"/>
              <a:pathLst>
                <a:path w="22" h="11">
                  <a:moveTo>
                    <a:pt x="19" y="0"/>
                  </a:moveTo>
                  <a:lnTo>
                    <a:pt x="0" y="9"/>
                  </a:lnTo>
                  <a:lnTo>
                    <a:pt x="0" y="11"/>
                  </a:lnTo>
                  <a:lnTo>
                    <a:pt x="22" y="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74" name="Freeform 331"/>
            <p:cNvSpPr>
              <a:spLocks noChangeArrowheads="1"/>
            </p:cNvSpPr>
            <p:nvPr/>
          </p:nvSpPr>
          <p:spPr bwMode="auto">
            <a:xfrm>
              <a:off x="3497263" y="216693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75" name="Freeform 332"/>
            <p:cNvSpPr>
              <a:spLocks noChangeArrowheads="1"/>
            </p:cNvSpPr>
            <p:nvPr/>
          </p:nvSpPr>
          <p:spPr bwMode="auto">
            <a:xfrm>
              <a:off x="3497263" y="2166938"/>
              <a:ext cx="33338" cy="19050"/>
            </a:xfrm>
            <a:custGeom>
              <a:avLst/>
              <a:gdLst>
                <a:gd name="T0" fmla="*/ 52924869 w 21"/>
                <a:gd name="T1" fmla="*/ 0 h 12"/>
                <a:gd name="T2" fmla="*/ 0 w 21"/>
                <a:gd name="T3" fmla="*/ 22682200 h 12"/>
                <a:gd name="T4" fmla="*/ 0 w 21"/>
                <a:gd name="T5" fmla="*/ 30241875 h 12"/>
                <a:gd name="T6" fmla="*/ 52924869 w 21"/>
                <a:gd name="T7" fmla="*/ 5040313 h 12"/>
                <a:gd name="T8" fmla="*/ 52924869 w 21"/>
                <a:gd name="T9" fmla="*/ 0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0"/>
                  </a:moveTo>
                  <a:lnTo>
                    <a:pt x="0" y="9"/>
                  </a:lnTo>
                  <a:lnTo>
                    <a:pt x="0" y="12"/>
                  </a:lnTo>
                  <a:lnTo>
                    <a:pt x="21" y="2"/>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76" name="Freeform 333"/>
            <p:cNvSpPr>
              <a:spLocks noChangeArrowheads="1"/>
            </p:cNvSpPr>
            <p:nvPr/>
          </p:nvSpPr>
          <p:spPr bwMode="auto">
            <a:xfrm>
              <a:off x="3497263" y="2162175"/>
              <a:ext cx="33338" cy="15875"/>
            </a:xfrm>
            <a:custGeom>
              <a:avLst/>
              <a:gdLst>
                <a:gd name="T0" fmla="*/ 47884481 w 21"/>
                <a:gd name="T1" fmla="*/ 0 h 10"/>
                <a:gd name="T2" fmla="*/ 0 w 21"/>
                <a:gd name="T3" fmla="*/ 20161250 h 10"/>
                <a:gd name="T4" fmla="*/ 0 w 21"/>
                <a:gd name="T5" fmla="*/ 25201563 h 10"/>
                <a:gd name="T6" fmla="*/ 52924869 w 21"/>
                <a:gd name="T7" fmla="*/ 7561263 h 10"/>
                <a:gd name="T8" fmla="*/ 47884481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19" y="0"/>
                  </a:moveTo>
                  <a:lnTo>
                    <a:pt x="0" y="8"/>
                  </a:lnTo>
                  <a:lnTo>
                    <a:pt x="0" y="10"/>
                  </a:lnTo>
                  <a:lnTo>
                    <a:pt x="21" y="3"/>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77" name="Freeform 334"/>
            <p:cNvSpPr>
              <a:spLocks noChangeArrowheads="1"/>
            </p:cNvSpPr>
            <p:nvPr/>
          </p:nvSpPr>
          <p:spPr bwMode="auto">
            <a:xfrm>
              <a:off x="3497263" y="2162175"/>
              <a:ext cx="33338" cy="15875"/>
            </a:xfrm>
            <a:custGeom>
              <a:avLst/>
              <a:gdLst>
                <a:gd name="T0" fmla="*/ 47884481 w 21"/>
                <a:gd name="T1" fmla="*/ 0 h 10"/>
                <a:gd name="T2" fmla="*/ 0 w 21"/>
                <a:gd name="T3" fmla="*/ 20161250 h 10"/>
                <a:gd name="T4" fmla="*/ 0 w 21"/>
                <a:gd name="T5" fmla="*/ 25201563 h 10"/>
                <a:gd name="T6" fmla="*/ 52924869 w 21"/>
                <a:gd name="T7" fmla="*/ 7561263 h 10"/>
                <a:gd name="T8" fmla="*/ 47884481 w 21"/>
                <a:gd name="T9" fmla="*/ 0 h 10"/>
                <a:gd name="T10" fmla="*/ 0 60000 65536"/>
                <a:gd name="T11" fmla="*/ 0 60000 65536"/>
                <a:gd name="T12" fmla="*/ 0 60000 65536"/>
                <a:gd name="T13" fmla="*/ 0 60000 65536"/>
                <a:gd name="T14" fmla="*/ 0 60000 65536"/>
                <a:gd name="T15" fmla="*/ 0 w 21"/>
                <a:gd name="T16" fmla="*/ 0 h 10"/>
                <a:gd name="T17" fmla="*/ 21 w 21"/>
                <a:gd name="T18" fmla="*/ 10 h 10"/>
              </a:gdLst>
              <a:ahLst/>
              <a:cxnLst>
                <a:cxn ang="T10">
                  <a:pos x="T0" y="T1"/>
                </a:cxn>
                <a:cxn ang="T11">
                  <a:pos x="T2" y="T3"/>
                </a:cxn>
                <a:cxn ang="T12">
                  <a:pos x="T4" y="T5"/>
                </a:cxn>
                <a:cxn ang="T13">
                  <a:pos x="T6" y="T7"/>
                </a:cxn>
                <a:cxn ang="T14">
                  <a:pos x="T8" y="T9"/>
                </a:cxn>
              </a:cxnLst>
              <a:rect l="T15" t="T16" r="T17" b="T18"/>
              <a:pathLst>
                <a:path w="21" h="10">
                  <a:moveTo>
                    <a:pt x="19" y="0"/>
                  </a:moveTo>
                  <a:lnTo>
                    <a:pt x="0" y="8"/>
                  </a:lnTo>
                  <a:lnTo>
                    <a:pt x="0" y="10"/>
                  </a:lnTo>
                  <a:lnTo>
                    <a:pt x="21" y="3"/>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78" name="Freeform 335"/>
            <p:cNvSpPr>
              <a:spLocks noChangeArrowheads="1"/>
            </p:cNvSpPr>
            <p:nvPr/>
          </p:nvSpPr>
          <p:spPr bwMode="auto">
            <a:xfrm>
              <a:off x="3492500" y="2155825"/>
              <a:ext cx="34925" cy="14288"/>
            </a:xfrm>
            <a:custGeom>
              <a:avLst/>
              <a:gdLst>
                <a:gd name="T0" fmla="*/ 55443438 w 22"/>
                <a:gd name="T1" fmla="*/ 0 h 9"/>
                <a:gd name="T2" fmla="*/ 0 w 22"/>
                <a:gd name="T3" fmla="*/ 17642505 h 9"/>
                <a:gd name="T4" fmla="*/ 0 w 22"/>
                <a:gd name="T5" fmla="*/ 22682994 h 9"/>
                <a:gd name="T6" fmla="*/ 55443438 w 22"/>
                <a:gd name="T7" fmla="*/ 5040489 h 9"/>
                <a:gd name="T8" fmla="*/ 55443438 w 22"/>
                <a:gd name="T9" fmla="*/ 0 h 9"/>
                <a:gd name="T10" fmla="*/ 0 60000 65536"/>
                <a:gd name="T11" fmla="*/ 0 60000 65536"/>
                <a:gd name="T12" fmla="*/ 0 60000 65536"/>
                <a:gd name="T13" fmla="*/ 0 60000 65536"/>
                <a:gd name="T14" fmla="*/ 0 60000 65536"/>
                <a:gd name="T15" fmla="*/ 0 w 22"/>
                <a:gd name="T16" fmla="*/ 0 h 9"/>
                <a:gd name="T17" fmla="*/ 22 w 22"/>
                <a:gd name="T18" fmla="*/ 9 h 9"/>
              </a:gdLst>
              <a:ahLst/>
              <a:cxnLst>
                <a:cxn ang="T10">
                  <a:pos x="T0" y="T1"/>
                </a:cxn>
                <a:cxn ang="T11">
                  <a:pos x="T2" y="T3"/>
                </a:cxn>
                <a:cxn ang="T12">
                  <a:pos x="T4" y="T5"/>
                </a:cxn>
                <a:cxn ang="T13">
                  <a:pos x="T6" y="T7"/>
                </a:cxn>
                <a:cxn ang="T14">
                  <a:pos x="T8" y="T9"/>
                </a:cxn>
              </a:cxnLst>
              <a:rect l="T15" t="T16" r="T17" b="T18"/>
              <a:pathLst>
                <a:path w="22" h="9">
                  <a:moveTo>
                    <a:pt x="22" y="0"/>
                  </a:moveTo>
                  <a:lnTo>
                    <a:pt x="0" y="7"/>
                  </a:lnTo>
                  <a:lnTo>
                    <a:pt x="0" y="9"/>
                  </a:lnTo>
                  <a:lnTo>
                    <a:pt x="22" y="2"/>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79" name="Freeform 336"/>
            <p:cNvSpPr>
              <a:spLocks noChangeArrowheads="1"/>
            </p:cNvSpPr>
            <p:nvPr/>
          </p:nvSpPr>
          <p:spPr bwMode="auto">
            <a:xfrm>
              <a:off x="3492500" y="2155825"/>
              <a:ext cx="34925" cy="14288"/>
            </a:xfrm>
            <a:custGeom>
              <a:avLst/>
              <a:gdLst>
                <a:gd name="T0" fmla="*/ 55443438 w 22"/>
                <a:gd name="T1" fmla="*/ 0 h 9"/>
                <a:gd name="T2" fmla="*/ 0 w 22"/>
                <a:gd name="T3" fmla="*/ 17642505 h 9"/>
                <a:gd name="T4" fmla="*/ 0 w 22"/>
                <a:gd name="T5" fmla="*/ 22682994 h 9"/>
                <a:gd name="T6" fmla="*/ 55443438 w 22"/>
                <a:gd name="T7" fmla="*/ 5040489 h 9"/>
                <a:gd name="T8" fmla="*/ 55443438 w 22"/>
                <a:gd name="T9" fmla="*/ 0 h 9"/>
                <a:gd name="T10" fmla="*/ 0 60000 65536"/>
                <a:gd name="T11" fmla="*/ 0 60000 65536"/>
                <a:gd name="T12" fmla="*/ 0 60000 65536"/>
                <a:gd name="T13" fmla="*/ 0 60000 65536"/>
                <a:gd name="T14" fmla="*/ 0 60000 65536"/>
                <a:gd name="T15" fmla="*/ 0 w 22"/>
                <a:gd name="T16" fmla="*/ 0 h 9"/>
                <a:gd name="T17" fmla="*/ 22 w 22"/>
                <a:gd name="T18" fmla="*/ 9 h 9"/>
              </a:gdLst>
              <a:ahLst/>
              <a:cxnLst>
                <a:cxn ang="T10">
                  <a:pos x="T0" y="T1"/>
                </a:cxn>
                <a:cxn ang="T11">
                  <a:pos x="T2" y="T3"/>
                </a:cxn>
                <a:cxn ang="T12">
                  <a:pos x="T4" y="T5"/>
                </a:cxn>
                <a:cxn ang="T13">
                  <a:pos x="T6" y="T7"/>
                </a:cxn>
                <a:cxn ang="T14">
                  <a:pos x="T8" y="T9"/>
                </a:cxn>
              </a:cxnLst>
              <a:rect l="T15" t="T16" r="T17" b="T18"/>
              <a:pathLst>
                <a:path w="22" h="9">
                  <a:moveTo>
                    <a:pt x="22" y="0"/>
                  </a:moveTo>
                  <a:lnTo>
                    <a:pt x="0" y="7"/>
                  </a:lnTo>
                  <a:lnTo>
                    <a:pt x="0" y="9"/>
                  </a:lnTo>
                  <a:lnTo>
                    <a:pt x="22"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80" name="Freeform 337"/>
            <p:cNvSpPr>
              <a:spLocks noChangeArrowheads="1"/>
            </p:cNvSpPr>
            <p:nvPr/>
          </p:nvSpPr>
          <p:spPr bwMode="auto">
            <a:xfrm>
              <a:off x="3282950" y="1889125"/>
              <a:ext cx="322263" cy="184150"/>
            </a:xfrm>
            <a:custGeom>
              <a:avLst/>
              <a:gdLst>
                <a:gd name="T0" fmla="*/ 435298621 w 86"/>
                <a:gd name="T1" fmla="*/ 0 h 49"/>
                <a:gd name="T2" fmla="*/ 322963735 w 86"/>
                <a:gd name="T3" fmla="*/ 28246355 h 49"/>
                <a:gd name="T4" fmla="*/ 42126519 w 86"/>
                <a:gd name="T5" fmla="*/ 240105293 h 49"/>
                <a:gd name="T6" fmla="*/ 28081848 w 86"/>
                <a:gd name="T7" fmla="*/ 480210586 h 49"/>
                <a:gd name="T8" fmla="*/ 0 w 86"/>
                <a:gd name="T9" fmla="*/ 494333763 h 49"/>
                <a:gd name="T10" fmla="*/ 70208367 w 86"/>
                <a:gd name="T11" fmla="*/ 692065765 h 49"/>
                <a:gd name="T12" fmla="*/ 140416734 w 86"/>
                <a:gd name="T13" fmla="*/ 663819410 h 49"/>
                <a:gd name="T14" fmla="*/ 70208367 w 86"/>
                <a:gd name="T15" fmla="*/ 466083650 h 49"/>
                <a:gd name="T16" fmla="*/ 42126519 w 86"/>
                <a:gd name="T17" fmla="*/ 480210586 h 49"/>
                <a:gd name="T18" fmla="*/ 70208367 w 86"/>
                <a:gd name="T19" fmla="*/ 254228470 h 49"/>
                <a:gd name="T20" fmla="*/ 322963735 w 86"/>
                <a:gd name="T21" fmla="*/ 56496468 h 49"/>
                <a:gd name="T22" fmla="*/ 449339545 w 86"/>
                <a:gd name="T23" fmla="*/ 28246355 h 49"/>
                <a:gd name="T24" fmla="*/ 758258608 w 86"/>
                <a:gd name="T25" fmla="*/ 183608824 h 49"/>
                <a:gd name="T26" fmla="*/ 1067181419 w 86"/>
                <a:gd name="T27" fmla="*/ 338971294 h 49"/>
                <a:gd name="T28" fmla="*/ 1207598153 w 86"/>
                <a:gd name="T29" fmla="*/ 310724939 h 49"/>
                <a:gd name="T30" fmla="*/ 1207598153 w 86"/>
                <a:gd name="T31" fmla="*/ 310724939 h 49"/>
                <a:gd name="T32" fmla="*/ 1207598153 w 86"/>
                <a:gd name="T33" fmla="*/ 296598003 h 49"/>
                <a:gd name="T34" fmla="*/ 1193557229 w 86"/>
                <a:gd name="T35" fmla="*/ 282474826 h 49"/>
                <a:gd name="T36" fmla="*/ 1193557229 w 86"/>
                <a:gd name="T37" fmla="*/ 282474826 h 49"/>
                <a:gd name="T38" fmla="*/ 1067181419 w 86"/>
                <a:gd name="T39" fmla="*/ 310724939 h 49"/>
                <a:gd name="T40" fmla="*/ 772299532 w 86"/>
                <a:gd name="T41" fmla="*/ 169485647 h 49"/>
                <a:gd name="T42" fmla="*/ 435298621 w 86"/>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49"/>
                <a:gd name="T68" fmla="*/ 86 w 86"/>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49">
                  <a:moveTo>
                    <a:pt x="31" y="0"/>
                  </a:moveTo>
                  <a:cubicBezTo>
                    <a:pt x="29" y="0"/>
                    <a:pt x="26" y="1"/>
                    <a:pt x="23" y="2"/>
                  </a:cubicBezTo>
                  <a:cubicBezTo>
                    <a:pt x="13" y="5"/>
                    <a:pt x="6" y="10"/>
                    <a:pt x="3" y="17"/>
                  </a:cubicBezTo>
                  <a:cubicBezTo>
                    <a:pt x="0" y="24"/>
                    <a:pt x="1" y="30"/>
                    <a:pt x="2" y="34"/>
                  </a:cubicBezTo>
                  <a:cubicBezTo>
                    <a:pt x="0" y="35"/>
                    <a:pt x="0" y="35"/>
                    <a:pt x="0" y="35"/>
                  </a:cubicBezTo>
                  <a:cubicBezTo>
                    <a:pt x="5" y="49"/>
                    <a:pt x="5" y="49"/>
                    <a:pt x="5" y="49"/>
                  </a:cubicBezTo>
                  <a:cubicBezTo>
                    <a:pt x="10" y="47"/>
                    <a:pt x="10" y="47"/>
                    <a:pt x="10" y="47"/>
                  </a:cubicBezTo>
                  <a:cubicBezTo>
                    <a:pt x="5" y="33"/>
                    <a:pt x="5" y="33"/>
                    <a:pt x="5" y="33"/>
                  </a:cubicBezTo>
                  <a:cubicBezTo>
                    <a:pt x="3" y="34"/>
                    <a:pt x="3" y="34"/>
                    <a:pt x="3" y="34"/>
                  </a:cubicBezTo>
                  <a:cubicBezTo>
                    <a:pt x="3" y="30"/>
                    <a:pt x="2" y="24"/>
                    <a:pt x="5" y="18"/>
                  </a:cubicBezTo>
                  <a:cubicBezTo>
                    <a:pt x="7" y="11"/>
                    <a:pt x="14" y="6"/>
                    <a:pt x="23" y="4"/>
                  </a:cubicBezTo>
                  <a:cubicBezTo>
                    <a:pt x="26" y="3"/>
                    <a:pt x="29" y="2"/>
                    <a:pt x="32" y="2"/>
                  </a:cubicBezTo>
                  <a:cubicBezTo>
                    <a:pt x="41" y="2"/>
                    <a:pt x="48" y="8"/>
                    <a:pt x="54" y="13"/>
                  </a:cubicBezTo>
                  <a:cubicBezTo>
                    <a:pt x="61" y="18"/>
                    <a:pt x="67" y="24"/>
                    <a:pt x="76" y="24"/>
                  </a:cubicBezTo>
                  <a:cubicBezTo>
                    <a:pt x="79" y="24"/>
                    <a:pt x="82" y="23"/>
                    <a:pt x="86" y="22"/>
                  </a:cubicBezTo>
                  <a:cubicBezTo>
                    <a:pt x="86" y="22"/>
                    <a:pt x="86" y="22"/>
                    <a:pt x="86" y="22"/>
                  </a:cubicBezTo>
                  <a:cubicBezTo>
                    <a:pt x="86" y="22"/>
                    <a:pt x="86" y="21"/>
                    <a:pt x="86" y="21"/>
                  </a:cubicBezTo>
                  <a:cubicBezTo>
                    <a:pt x="86" y="20"/>
                    <a:pt x="86" y="20"/>
                    <a:pt x="85" y="20"/>
                  </a:cubicBezTo>
                  <a:cubicBezTo>
                    <a:pt x="85" y="20"/>
                    <a:pt x="85" y="20"/>
                    <a:pt x="85" y="20"/>
                  </a:cubicBezTo>
                  <a:cubicBezTo>
                    <a:pt x="82" y="21"/>
                    <a:pt x="79" y="22"/>
                    <a:pt x="76" y="22"/>
                  </a:cubicBezTo>
                  <a:cubicBezTo>
                    <a:pt x="68" y="22"/>
                    <a:pt x="62" y="17"/>
                    <a:pt x="55" y="12"/>
                  </a:cubicBezTo>
                  <a:cubicBezTo>
                    <a:pt x="49" y="6"/>
                    <a:pt x="42" y="0"/>
                    <a:pt x="3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81" name="Freeform 338"/>
            <p:cNvSpPr>
              <a:spLocks noChangeArrowheads="1"/>
            </p:cNvSpPr>
            <p:nvPr/>
          </p:nvSpPr>
          <p:spPr bwMode="auto">
            <a:xfrm>
              <a:off x="4876800" y="1403350"/>
              <a:ext cx="201613" cy="233363"/>
            </a:xfrm>
            <a:custGeom>
              <a:avLst/>
              <a:gdLst>
                <a:gd name="T0" fmla="*/ 738795904 w 54"/>
                <a:gd name="T1" fmla="*/ 0 h 62"/>
                <a:gd name="T2" fmla="*/ 460006195 w 54"/>
                <a:gd name="T3" fmla="*/ 255009300 h 62"/>
                <a:gd name="T4" fmla="*/ 223032514 w 54"/>
                <a:gd name="T5" fmla="*/ 637517605 h 62"/>
                <a:gd name="T6" fmla="*/ 209095082 w 54"/>
                <a:gd name="T7" fmla="*/ 580851799 h 62"/>
                <a:gd name="T8" fmla="*/ 111518124 w 54"/>
                <a:gd name="T9" fmla="*/ 425014246 h 62"/>
                <a:gd name="T10" fmla="*/ 111518124 w 54"/>
                <a:gd name="T11" fmla="*/ 425014246 h 62"/>
                <a:gd name="T12" fmla="*/ 0 w 54"/>
                <a:gd name="T13" fmla="*/ 495847444 h 62"/>
                <a:gd name="T14" fmla="*/ 69698361 w 54"/>
                <a:gd name="T15" fmla="*/ 566684406 h 62"/>
                <a:gd name="T16" fmla="*/ 125455556 w 54"/>
                <a:gd name="T17" fmla="*/ 722521959 h 62"/>
                <a:gd name="T18" fmla="*/ 139396722 w 54"/>
                <a:gd name="T19" fmla="*/ 765024137 h 62"/>
                <a:gd name="T20" fmla="*/ 181212751 w 54"/>
                <a:gd name="T21" fmla="*/ 878359512 h 62"/>
                <a:gd name="T22" fmla="*/ 250911112 w 54"/>
                <a:gd name="T23" fmla="*/ 821689943 h 62"/>
                <a:gd name="T24" fmla="*/ 278789710 w 54"/>
                <a:gd name="T25" fmla="*/ 793355158 h 62"/>
                <a:gd name="T26" fmla="*/ 501825958 w 54"/>
                <a:gd name="T27" fmla="*/ 354177283 h 62"/>
                <a:gd name="T28" fmla="*/ 752737070 w 54"/>
                <a:gd name="T29" fmla="*/ 28334785 h 62"/>
                <a:gd name="T30" fmla="*/ 738795904 w 54"/>
                <a:gd name="T31" fmla="*/ 0 h 6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62"/>
                <a:gd name="T50" fmla="*/ 54 w 54"/>
                <a:gd name="T51" fmla="*/ 62 h 6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62">
                  <a:moveTo>
                    <a:pt x="53" y="0"/>
                  </a:moveTo>
                  <a:cubicBezTo>
                    <a:pt x="46" y="4"/>
                    <a:pt x="40" y="10"/>
                    <a:pt x="33" y="18"/>
                  </a:cubicBezTo>
                  <a:cubicBezTo>
                    <a:pt x="26" y="27"/>
                    <a:pt x="20" y="36"/>
                    <a:pt x="16" y="45"/>
                  </a:cubicBezTo>
                  <a:cubicBezTo>
                    <a:pt x="15" y="41"/>
                    <a:pt x="15" y="41"/>
                    <a:pt x="15" y="41"/>
                  </a:cubicBezTo>
                  <a:cubicBezTo>
                    <a:pt x="12" y="34"/>
                    <a:pt x="10" y="30"/>
                    <a:pt x="8" y="30"/>
                  </a:cubicBezTo>
                  <a:cubicBezTo>
                    <a:pt x="8" y="30"/>
                    <a:pt x="8" y="30"/>
                    <a:pt x="8" y="30"/>
                  </a:cubicBezTo>
                  <a:cubicBezTo>
                    <a:pt x="5" y="30"/>
                    <a:pt x="3" y="32"/>
                    <a:pt x="0" y="35"/>
                  </a:cubicBezTo>
                  <a:cubicBezTo>
                    <a:pt x="2" y="36"/>
                    <a:pt x="3" y="38"/>
                    <a:pt x="5" y="40"/>
                  </a:cubicBezTo>
                  <a:cubicBezTo>
                    <a:pt x="6" y="42"/>
                    <a:pt x="8" y="46"/>
                    <a:pt x="9" y="51"/>
                  </a:cubicBezTo>
                  <a:cubicBezTo>
                    <a:pt x="10" y="54"/>
                    <a:pt x="10" y="54"/>
                    <a:pt x="10" y="54"/>
                  </a:cubicBezTo>
                  <a:cubicBezTo>
                    <a:pt x="11" y="58"/>
                    <a:pt x="12" y="61"/>
                    <a:pt x="13" y="62"/>
                  </a:cubicBezTo>
                  <a:cubicBezTo>
                    <a:pt x="13" y="61"/>
                    <a:pt x="15" y="60"/>
                    <a:pt x="18" y="58"/>
                  </a:cubicBezTo>
                  <a:cubicBezTo>
                    <a:pt x="20" y="56"/>
                    <a:pt x="20" y="56"/>
                    <a:pt x="20" y="56"/>
                  </a:cubicBezTo>
                  <a:cubicBezTo>
                    <a:pt x="24" y="46"/>
                    <a:pt x="29" y="36"/>
                    <a:pt x="36" y="25"/>
                  </a:cubicBezTo>
                  <a:cubicBezTo>
                    <a:pt x="43" y="15"/>
                    <a:pt x="49" y="7"/>
                    <a:pt x="54" y="2"/>
                  </a:cubicBezTo>
                  <a:cubicBezTo>
                    <a:pt x="53" y="0"/>
                    <a:pt x="53" y="0"/>
                    <a:pt x="5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82" name="Freeform 339"/>
            <p:cNvSpPr>
              <a:spLocks noChangeArrowheads="1"/>
            </p:cNvSpPr>
            <p:nvPr/>
          </p:nvSpPr>
          <p:spPr bwMode="auto">
            <a:xfrm>
              <a:off x="4846638" y="1471613"/>
              <a:ext cx="157163" cy="209550"/>
            </a:xfrm>
            <a:custGeom>
              <a:avLst/>
              <a:gdLst>
                <a:gd name="T0" fmla="*/ 84014849 w 42"/>
                <a:gd name="T1" fmla="*/ 0 h 56"/>
                <a:gd name="T2" fmla="*/ 0 w 42"/>
                <a:gd name="T3" fmla="*/ 112019443 h 56"/>
                <a:gd name="T4" fmla="*/ 0 w 42"/>
                <a:gd name="T5" fmla="*/ 630101882 h 56"/>
                <a:gd name="T6" fmla="*/ 98017324 w 42"/>
                <a:gd name="T7" fmla="*/ 756123755 h 56"/>
                <a:gd name="T8" fmla="*/ 490082880 w 42"/>
                <a:gd name="T9" fmla="*/ 784128616 h 56"/>
                <a:gd name="T10" fmla="*/ 490082880 w 42"/>
                <a:gd name="T11" fmla="*/ 784128616 h 56"/>
                <a:gd name="T12" fmla="*/ 588100204 w 42"/>
                <a:gd name="T13" fmla="*/ 672109173 h 56"/>
                <a:gd name="T14" fmla="*/ 588100204 w 42"/>
                <a:gd name="T15" fmla="*/ 322052156 h 56"/>
                <a:gd name="T16" fmla="*/ 532090304 w 42"/>
                <a:gd name="T17" fmla="*/ 392064308 h 56"/>
                <a:gd name="T18" fmla="*/ 532090304 w 42"/>
                <a:gd name="T19" fmla="*/ 658106743 h 56"/>
                <a:gd name="T20" fmla="*/ 490082880 w 42"/>
                <a:gd name="T21" fmla="*/ 714116464 h 56"/>
                <a:gd name="T22" fmla="*/ 490082880 w 42"/>
                <a:gd name="T23" fmla="*/ 714116464 h 56"/>
                <a:gd name="T24" fmla="*/ 98017324 w 42"/>
                <a:gd name="T25" fmla="*/ 686111604 h 56"/>
                <a:gd name="T26" fmla="*/ 56009900 w 42"/>
                <a:gd name="T27" fmla="*/ 630101882 h 56"/>
                <a:gd name="T28" fmla="*/ 56009900 w 42"/>
                <a:gd name="T29" fmla="*/ 112019443 h 56"/>
                <a:gd name="T30" fmla="*/ 98017324 w 42"/>
                <a:gd name="T31" fmla="*/ 70012152 h 56"/>
                <a:gd name="T32" fmla="*/ 98017324 w 42"/>
                <a:gd name="T33" fmla="*/ 70012152 h 56"/>
                <a:gd name="T34" fmla="*/ 392065555 w 42"/>
                <a:gd name="T35" fmla="*/ 98017013 h 56"/>
                <a:gd name="T36" fmla="*/ 434072980 w 42"/>
                <a:gd name="T37" fmla="*/ 28004861 h 56"/>
                <a:gd name="T38" fmla="*/ 98017324 w 42"/>
                <a:gd name="T39" fmla="*/ 0 h 56"/>
                <a:gd name="T40" fmla="*/ 84014849 w 42"/>
                <a:gd name="T41" fmla="*/ 0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56"/>
                <a:gd name="T65" fmla="*/ 42 w 42"/>
                <a:gd name="T66" fmla="*/ 56 h 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56">
                  <a:moveTo>
                    <a:pt x="6" y="0"/>
                  </a:moveTo>
                  <a:cubicBezTo>
                    <a:pt x="3" y="0"/>
                    <a:pt x="0" y="3"/>
                    <a:pt x="0" y="8"/>
                  </a:cubicBezTo>
                  <a:cubicBezTo>
                    <a:pt x="0" y="45"/>
                    <a:pt x="0" y="45"/>
                    <a:pt x="0" y="45"/>
                  </a:cubicBezTo>
                  <a:cubicBezTo>
                    <a:pt x="0" y="49"/>
                    <a:pt x="3" y="54"/>
                    <a:pt x="7" y="54"/>
                  </a:cubicBezTo>
                  <a:cubicBezTo>
                    <a:pt x="35" y="56"/>
                    <a:pt x="35" y="56"/>
                    <a:pt x="35" y="56"/>
                  </a:cubicBezTo>
                  <a:cubicBezTo>
                    <a:pt x="35" y="56"/>
                    <a:pt x="35" y="56"/>
                    <a:pt x="35" y="56"/>
                  </a:cubicBezTo>
                  <a:cubicBezTo>
                    <a:pt x="39" y="56"/>
                    <a:pt x="42" y="52"/>
                    <a:pt x="42" y="48"/>
                  </a:cubicBezTo>
                  <a:cubicBezTo>
                    <a:pt x="42" y="23"/>
                    <a:pt x="42" y="23"/>
                    <a:pt x="42" y="23"/>
                  </a:cubicBezTo>
                  <a:cubicBezTo>
                    <a:pt x="38" y="28"/>
                    <a:pt x="38" y="28"/>
                    <a:pt x="38" y="28"/>
                  </a:cubicBezTo>
                  <a:cubicBezTo>
                    <a:pt x="38" y="47"/>
                    <a:pt x="38" y="47"/>
                    <a:pt x="38" y="47"/>
                  </a:cubicBezTo>
                  <a:cubicBezTo>
                    <a:pt x="38" y="50"/>
                    <a:pt x="37" y="51"/>
                    <a:pt x="35" y="51"/>
                  </a:cubicBezTo>
                  <a:cubicBezTo>
                    <a:pt x="35" y="51"/>
                    <a:pt x="35" y="51"/>
                    <a:pt x="35" y="51"/>
                  </a:cubicBezTo>
                  <a:cubicBezTo>
                    <a:pt x="7" y="49"/>
                    <a:pt x="7" y="49"/>
                    <a:pt x="7" y="49"/>
                  </a:cubicBezTo>
                  <a:cubicBezTo>
                    <a:pt x="5" y="49"/>
                    <a:pt x="4" y="47"/>
                    <a:pt x="4" y="45"/>
                  </a:cubicBezTo>
                  <a:cubicBezTo>
                    <a:pt x="4" y="8"/>
                    <a:pt x="4" y="8"/>
                    <a:pt x="4" y="8"/>
                  </a:cubicBezTo>
                  <a:cubicBezTo>
                    <a:pt x="4" y="6"/>
                    <a:pt x="5" y="5"/>
                    <a:pt x="7" y="5"/>
                  </a:cubicBezTo>
                  <a:cubicBezTo>
                    <a:pt x="7" y="5"/>
                    <a:pt x="7" y="5"/>
                    <a:pt x="7" y="5"/>
                  </a:cubicBezTo>
                  <a:cubicBezTo>
                    <a:pt x="28" y="7"/>
                    <a:pt x="28" y="7"/>
                    <a:pt x="28" y="7"/>
                  </a:cubicBezTo>
                  <a:cubicBezTo>
                    <a:pt x="29" y="5"/>
                    <a:pt x="31" y="4"/>
                    <a:pt x="31" y="2"/>
                  </a:cubicBezTo>
                  <a:cubicBezTo>
                    <a:pt x="7" y="0"/>
                    <a:pt x="7" y="0"/>
                    <a:pt x="7" y="0"/>
                  </a:cubicBezTo>
                  <a:cubicBezTo>
                    <a:pt x="7"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83" name="Freeform 340"/>
            <p:cNvSpPr>
              <a:spLocks noChangeArrowheads="1"/>
            </p:cNvSpPr>
            <p:nvPr/>
          </p:nvSpPr>
          <p:spPr bwMode="auto">
            <a:xfrm>
              <a:off x="4995863" y="2636838"/>
              <a:ext cx="101600" cy="127000"/>
            </a:xfrm>
            <a:custGeom>
              <a:avLst/>
              <a:gdLst>
                <a:gd name="T0" fmla="*/ 368157007 w 27"/>
                <a:gd name="T1" fmla="*/ 0 h 34"/>
                <a:gd name="T2" fmla="*/ 226556711 w 27"/>
                <a:gd name="T3" fmla="*/ 153475765 h 34"/>
                <a:gd name="T4" fmla="*/ 113280237 w 27"/>
                <a:gd name="T5" fmla="*/ 348809235 h 34"/>
                <a:gd name="T6" fmla="*/ 113280237 w 27"/>
                <a:gd name="T7" fmla="*/ 320906588 h 34"/>
                <a:gd name="T8" fmla="*/ 56640119 w 27"/>
                <a:gd name="T9" fmla="*/ 251142500 h 34"/>
                <a:gd name="T10" fmla="*/ 56640119 w 27"/>
                <a:gd name="T11" fmla="*/ 251142500 h 34"/>
                <a:gd name="T12" fmla="*/ 0 w 27"/>
                <a:gd name="T13" fmla="*/ 293000206 h 34"/>
                <a:gd name="T14" fmla="*/ 42480089 w 27"/>
                <a:gd name="T15" fmla="*/ 320906588 h 34"/>
                <a:gd name="T16" fmla="*/ 70800148 w 27"/>
                <a:gd name="T17" fmla="*/ 390666941 h 34"/>
                <a:gd name="T18" fmla="*/ 70800148 w 27"/>
                <a:gd name="T19" fmla="*/ 418573324 h 34"/>
                <a:gd name="T20" fmla="*/ 84960178 w 27"/>
                <a:gd name="T21" fmla="*/ 474382353 h 34"/>
                <a:gd name="T22" fmla="*/ 127440267 w 27"/>
                <a:gd name="T23" fmla="*/ 432524647 h 34"/>
                <a:gd name="T24" fmla="*/ 141600296 w 27"/>
                <a:gd name="T25" fmla="*/ 418573324 h 34"/>
                <a:gd name="T26" fmla="*/ 254876770 w 27"/>
                <a:gd name="T27" fmla="*/ 195333471 h 34"/>
                <a:gd name="T28" fmla="*/ 382317037 w 27"/>
                <a:gd name="T29" fmla="*/ 13951324 h 34"/>
                <a:gd name="T30" fmla="*/ 368157007 w 27"/>
                <a:gd name="T31" fmla="*/ 0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34"/>
                <a:gd name="T50" fmla="*/ 27 w 27"/>
                <a:gd name="T51" fmla="*/ 34 h 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34">
                  <a:moveTo>
                    <a:pt x="26" y="0"/>
                  </a:moveTo>
                  <a:cubicBezTo>
                    <a:pt x="23" y="2"/>
                    <a:pt x="20" y="6"/>
                    <a:pt x="16" y="11"/>
                  </a:cubicBezTo>
                  <a:cubicBezTo>
                    <a:pt x="13" y="15"/>
                    <a:pt x="10" y="20"/>
                    <a:pt x="8" y="25"/>
                  </a:cubicBezTo>
                  <a:cubicBezTo>
                    <a:pt x="8" y="23"/>
                    <a:pt x="8" y="23"/>
                    <a:pt x="8" y="23"/>
                  </a:cubicBezTo>
                  <a:cubicBezTo>
                    <a:pt x="6" y="20"/>
                    <a:pt x="5" y="18"/>
                    <a:pt x="4" y="18"/>
                  </a:cubicBezTo>
                  <a:cubicBezTo>
                    <a:pt x="4" y="18"/>
                    <a:pt x="4" y="18"/>
                    <a:pt x="4" y="18"/>
                  </a:cubicBezTo>
                  <a:cubicBezTo>
                    <a:pt x="3" y="18"/>
                    <a:pt x="2" y="19"/>
                    <a:pt x="0" y="21"/>
                  </a:cubicBezTo>
                  <a:cubicBezTo>
                    <a:pt x="1" y="22"/>
                    <a:pt x="2" y="22"/>
                    <a:pt x="3" y="23"/>
                  </a:cubicBezTo>
                  <a:cubicBezTo>
                    <a:pt x="3" y="24"/>
                    <a:pt x="4" y="26"/>
                    <a:pt x="5" y="28"/>
                  </a:cubicBezTo>
                  <a:cubicBezTo>
                    <a:pt x="5" y="30"/>
                    <a:pt x="5" y="30"/>
                    <a:pt x="5" y="30"/>
                  </a:cubicBezTo>
                  <a:cubicBezTo>
                    <a:pt x="6" y="32"/>
                    <a:pt x="6" y="33"/>
                    <a:pt x="6" y="34"/>
                  </a:cubicBezTo>
                  <a:cubicBezTo>
                    <a:pt x="7" y="33"/>
                    <a:pt x="8" y="32"/>
                    <a:pt x="9" y="31"/>
                  </a:cubicBezTo>
                  <a:cubicBezTo>
                    <a:pt x="10" y="30"/>
                    <a:pt x="10" y="30"/>
                    <a:pt x="10" y="30"/>
                  </a:cubicBezTo>
                  <a:cubicBezTo>
                    <a:pt x="12" y="25"/>
                    <a:pt x="15" y="20"/>
                    <a:pt x="18" y="14"/>
                  </a:cubicBezTo>
                  <a:cubicBezTo>
                    <a:pt x="21" y="8"/>
                    <a:pt x="24" y="4"/>
                    <a:pt x="27" y="1"/>
                  </a:cubicBezTo>
                  <a:cubicBezTo>
                    <a:pt x="26" y="0"/>
                    <a:pt x="26" y="0"/>
                    <a:pt x="2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84" name="Freeform 341"/>
            <p:cNvSpPr>
              <a:spLocks noChangeArrowheads="1"/>
            </p:cNvSpPr>
            <p:nvPr/>
          </p:nvSpPr>
          <p:spPr bwMode="auto">
            <a:xfrm>
              <a:off x="4981575" y="2681288"/>
              <a:ext cx="79375" cy="101600"/>
            </a:xfrm>
            <a:custGeom>
              <a:avLst/>
              <a:gdLst>
                <a:gd name="T0" fmla="*/ 228584881 w 21"/>
                <a:gd name="T1" fmla="*/ 0 h 27"/>
                <a:gd name="T2" fmla="*/ 57146220 w 21"/>
                <a:gd name="T3" fmla="*/ 14160030 h 27"/>
                <a:gd name="T4" fmla="*/ 0 w 21"/>
                <a:gd name="T5" fmla="*/ 70800148 h 27"/>
                <a:gd name="T6" fmla="*/ 0 w 21"/>
                <a:gd name="T7" fmla="*/ 325676919 h 27"/>
                <a:gd name="T8" fmla="*/ 57146220 w 21"/>
                <a:gd name="T9" fmla="*/ 382317037 h 27"/>
                <a:gd name="T10" fmla="*/ 57146220 w 21"/>
                <a:gd name="T11" fmla="*/ 382317037 h 27"/>
                <a:gd name="T12" fmla="*/ 242872381 w 21"/>
                <a:gd name="T13" fmla="*/ 382317037 h 27"/>
                <a:gd name="T14" fmla="*/ 300018601 w 21"/>
                <a:gd name="T15" fmla="*/ 311516889 h 27"/>
                <a:gd name="T16" fmla="*/ 300018601 w 21"/>
                <a:gd name="T17" fmla="*/ 141600296 h 27"/>
                <a:gd name="T18" fmla="*/ 271443601 w 21"/>
                <a:gd name="T19" fmla="*/ 169920356 h 27"/>
                <a:gd name="T20" fmla="*/ 271443601 w 21"/>
                <a:gd name="T21" fmla="*/ 311516889 h 27"/>
                <a:gd name="T22" fmla="*/ 242872381 w 21"/>
                <a:gd name="T23" fmla="*/ 339836948 h 27"/>
                <a:gd name="T24" fmla="*/ 57146220 w 21"/>
                <a:gd name="T25" fmla="*/ 353996978 h 27"/>
                <a:gd name="T26" fmla="*/ 57146220 w 21"/>
                <a:gd name="T27" fmla="*/ 353996978 h 27"/>
                <a:gd name="T28" fmla="*/ 28575000 w 21"/>
                <a:gd name="T29" fmla="*/ 325676919 h 27"/>
                <a:gd name="T30" fmla="*/ 28575000 w 21"/>
                <a:gd name="T31" fmla="*/ 70800148 h 27"/>
                <a:gd name="T32" fmla="*/ 57146220 w 21"/>
                <a:gd name="T33" fmla="*/ 42480089 h 27"/>
                <a:gd name="T34" fmla="*/ 200013661 w 21"/>
                <a:gd name="T35" fmla="*/ 42480089 h 27"/>
                <a:gd name="T36" fmla="*/ 228584881 w 21"/>
                <a:gd name="T37" fmla="*/ 0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7"/>
                <a:gd name="T59" fmla="*/ 21 w 21"/>
                <a:gd name="T60" fmla="*/ 27 h 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7">
                  <a:moveTo>
                    <a:pt x="16" y="0"/>
                  </a:moveTo>
                  <a:cubicBezTo>
                    <a:pt x="4" y="1"/>
                    <a:pt x="4" y="1"/>
                    <a:pt x="4" y="1"/>
                  </a:cubicBezTo>
                  <a:cubicBezTo>
                    <a:pt x="2" y="1"/>
                    <a:pt x="0" y="3"/>
                    <a:pt x="0" y="5"/>
                  </a:cubicBezTo>
                  <a:cubicBezTo>
                    <a:pt x="0" y="23"/>
                    <a:pt x="0" y="23"/>
                    <a:pt x="0" y="23"/>
                  </a:cubicBezTo>
                  <a:cubicBezTo>
                    <a:pt x="0" y="26"/>
                    <a:pt x="2" y="27"/>
                    <a:pt x="4" y="27"/>
                  </a:cubicBezTo>
                  <a:cubicBezTo>
                    <a:pt x="4" y="27"/>
                    <a:pt x="4" y="27"/>
                    <a:pt x="4" y="27"/>
                  </a:cubicBezTo>
                  <a:cubicBezTo>
                    <a:pt x="17" y="27"/>
                    <a:pt x="17" y="27"/>
                    <a:pt x="17" y="27"/>
                  </a:cubicBezTo>
                  <a:cubicBezTo>
                    <a:pt x="19" y="26"/>
                    <a:pt x="21" y="24"/>
                    <a:pt x="21" y="22"/>
                  </a:cubicBezTo>
                  <a:cubicBezTo>
                    <a:pt x="21" y="10"/>
                    <a:pt x="21" y="10"/>
                    <a:pt x="21" y="10"/>
                  </a:cubicBezTo>
                  <a:cubicBezTo>
                    <a:pt x="19" y="12"/>
                    <a:pt x="19" y="12"/>
                    <a:pt x="19" y="12"/>
                  </a:cubicBezTo>
                  <a:cubicBezTo>
                    <a:pt x="19" y="22"/>
                    <a:pt x="19" y="22"/>
                    <a:pt x="19" y="22"/>
                  </a:cubicBezTo>
                  <a:cubicBezTo>
                    <a:pt x="19" y="23"/>
                    <a:pt x="18" y="24"/>
                    <a:pt x="17" y="24"/>
                  </a:cubicBezTo>
                  <a:cubicBezTo>
                    <a:pt x="4" y="25"/>
                    <a:pt x="4" y="25"/>
                    <a:pt x="4" y="25"/>
                  </a:cubicBezTo>
                  <a:cubicBezTo>
                    <a:pt x="4" y="25"/>
                    <a:pt x="4" y="25"/>
                    <a:pt x="4" y="25"/>
                  </a:cubicBezTo>
                  <a:cubicBezTo>
                    <a:pt x="3" y="25"/>
                    <a:pt x="2" y="24"/>
                    <a:pt x="2" y="23"/>
                  </a:cubicBezTo>
                  <a:cubicBezTo>
                    <a:pt x="2" y="5"/>
                    <a:pt x="2" y="5"/>
                    <a:pt x="2" y="5"/>
                  </a:cubicBezTo>
                  <a:cubicBezTo>
                    <a:pt x="2" y="4"/>
                    <a:pt x="3" y="3"/>
                    <a:pt x="4" y="3"/>
                  </a:cubicBezTo>
                  <a:cubicBezTo>
                    <a:pt x="14" y="3"/>
                    <a:pt x="14" y="3"/>
                    <a:pt x="14" y="3"/>
                  </a:cubicBezTo>
                  <a:cubicBezTo>
                    <a:pt x="15" y="2"/>
                    <a:pt x="15" y="1"/>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85" name="Freeform 342"/>
            <p:cNvSpPr>
              <a:spLocks noChangeArrowheads="1"/>
            </p:cNvSpPr>
            <p:nvPr/>
          </p:nvSpPr>
          <p:spPr bwMode="auto">
            <a:xfrm>
              <a:off x="4995863" y="2768600"/>
              <a:ext cx="101600" cy="127000"/>
            </a:xfrm>
            <a:custGeom>
              <a:avLst/>
              <a:gdLst>
                <a:gd name="T0" fmla="*/ 368157007 w 27"/>
                <a:gd name="T1" fmla="*/ 0 h 34"/>
                <a:gd name="T2" fmla="*/ 226556711 w 27"/>
                <a:gd name="T3" fmla="*/ 139524441 h 34"/>
                <a:gd name="T4" fmla="*/ 113280237 w 27"/>
                <a:gd name="T5" fmla="*/ 348809235 h 34"/>
                <a:gd name="T6" fmla="*/ 113280237 w 27"/>
                <a:gd name="T7" fmla="*/ 320906588 h 34"/>
                <a:gd name="T8" fmla="*/ 56640119 w 27"/>
                <a:gd name="T9" fmla="*/ 251142500 h 34"/>
                <a:gd name="T10" fmla="*/ 56640119 w 27"/>
                <a:gd name="T11" fmla="*/ 251142500 h 34"/>
                <a:gd name="T12" fmla="*/ 0 w 27"/>
                <a:gd name="T13" fmla="*/ 293000206 h 34"/>
                <a:gd name="T14" fmla="*/ 42480089 w 27"/>
                <a:gd name="T15" fmla="*/ 320906588 h 34"/>
                <a:gd name="T16" fmla="*/ 70800148 w 27"/>
                <a:gd name="T17" fmla="*/ 390666941 h 34"/>
                <a:gd name="T18" fmla="*/ 70800148 w 27"/>
                <a:gd name="T19" fmla="*/ 418573324 h 34"/>
                <a:gd name="T20" fmla="*/ 84960178 w 27"/>
                <a:gd name="T21" fmla="*/ 474382353 h 34"/>
                <a:gd name="T22" fmla="*/ 127440267 w 27"/>
                <a:gd name="T23" fmla="*/ 432524647 h 34"/>
                <a:gd name="T24" fmla="*/ 141600296 w 27"/>
                <a:gd name="T25" fmla="*/ 418573324 h 34"/>
                <a:gd name="T26" fmla="*/ 254876770 w 27"/>
                <a:gd name="T27" fmla="*/ 195333471 h 34"/>
                <a:gd name="T28" fmla="*/ 382317037 w 27"/>
                <a:gd name="T29" fmla="*/ 13951324 h 34"/>
                <a:gd name="T30" fmla="*/ 368157007 w 27"/>
                <a:gd name="T31" fmla="*/ 0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34"/>
                <a:gd name="T50" fmla="*/ 27 w 27"/>
                <a:gd name="T51" fmla="*/ 34 h 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34">
                  <a:moveTo>
                    <a:pt x="26" y="0"/>
                  </a:moveTo>
                  <a:cubicBezTo>
                    <a:pt x="23" y="2"/>
                    <a:pt x="20" y="6"/>
                    <a:pt x="16" y="10"/>
                  </a:cubicBezTo>
                  <a:cubicBezTo>
                    <a:pt x="13" y="15"/>
                    <a:pt x="10" y="20"/>
                    <a:pt x="8" y="25"/>
                  </a:cubicBezTo>
                  <a:cubicBezTo>
                    <a:pt x="8" y="23"/>
                    <a:pt x="8" y="23"/>
                    <a:pt x="8" y="23"/>
                  </a:cubicBezTo>
                  <a:cubicBezTo>
                    <a:pt x="6" y="20"/>
                    <a:pt x="5" y="18"/>
                    <a:pt x="4" y="18"/>
                  </a:cubicBezTo>
                  <a:cubicBezTo>
                    <a:pt x="4" y="18"/>
                    <a:pt x="4" y="18"/>
                    <a:pt x="4" y="18"/>
                  </a:cubicBezTo>
                  <a:cubicBezTo>
                    <a:pt x="3" y="18"/>
                    <a:pt x="2" y="19"/>
                    <a:pt x="0" y="21"/>
                  </a:cubicBezTo>
                  <a:cubicBezTo>
                    <a:pt x="1" y="22"/>
                    <a:pt x="2" y="22"/>
                    <a:pt x="3" y="23"/>
                  </a:cubicBezTo>
                  <a:cubicBezTo>
                    <a:pt x="3" y="24"/>
                    <a:pt x="4" y="26"/>
                    <a:pt x="5" y="28"/>
                  </a:cubicBezTo>
                  <a:cubicBezTo>
                    <a:pt x="5" y="30"/>
                    <a:pt x="5" y="30"/>
                    <a:pt x="5" y="30"/>
                  </a:cubicBezTo>
                  <a:cubicBezTo>
                    <a:pt x="6" y="32"/>
                    <a:pt x="6" y="33"/>
                    <a:pt x="6" y="34"/>
                  </a:cubicBezTo>
                  <a:cubicBezTo>
                    <a:pt x="7" y="33"/>
                    <a:pt x="8" y="32"/>
                    <a:pt x="9" y="31"/>
                  </a:cubicBezTo>
                  <a:cubicBezTo>
                    <a:pt x="10" y="30"/>
                    <a:pt x="10" y="30"/>
                    <a:pt x="10" y="30"/>
                  </a:cubicBezTo>
                  <a:cubicBezTo>
                    <a:pt x="12" y="25"/>
                    <a:pt x="15" y="19"/>
                    <a:pt x="18" y="14"/>
                  </a:cubicBezTo>
                  <a:cubicBezTo>
                    <a:pt x="21" y="8"/>
                    <a:pt x="24" y="4"/>
                    <a:pt x="27" y="1"/>
                  </a:cubicBezTo>
                  <a:cubicBezTo>
                    <a:pt x="26" y="0"/>
                    <a:pt x="26" y="0"/>
                    <a:pt x="2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86" name="Freeform 343"/>
            <p:cNvSpPr>
              <a:spLocks noChangeArrowheads="1"/>
            </p:cNvSpPr>
            <p:nvPr/>
          </p:nvSpPr>
          <p:spPr bwMode="auto">
            <a:xfrm>
              <a:off x="4981575" y="2813050"/>
              <a:ext cx="79375" cy="106363"/>
            </a:xfrm>
            <a:custGeom>
              <a:avLst/>
              <a:gdLst>
                <a:gd name="T0" fmla="*/ 228584881 w 21"/>
                <a:gd name="T1" fmla="*/ 0 h 28"/>
                <a:gd name="T2" fmla="*/ 57146220 w 21"/>
                <a:gd name="T3" fmla="*/ 14431180 h 28"/>
                <a:gd name="T4" fmla="*/ 0 w 21"/>
                <a:gd name="T5" fmla="*/ 86579482 h 28"/>
                <a:gd name="T6" fmla="*/ 0 w 21"/>
                <a:gd name="T7" fmla="*/ 331890547 h 28"/>
                <a:gd name="T8" fmla="*/ 57146220 w 21"/>
                <a:gd name="T9" fmla="*/ 404038849 h 28"/>
                <a:gd name="T10" fmla="*/ 57146220 w 21"/>
                <a:gd name="T11" fmla="*/ 404038849 h 28"/>
                <a:gd name="T12" fmla="*/ 242872381 w 21"/>
                <a:gd name="T13" fmla="*/ 375180288 h 28"/>
                <a:gd name="T14" fmla="*/ 300018601 w 21"/>
                <a:gd name="T15" fmla="*/ 317459367 h 28"/>
                <a:gd name="T16" fmla="*/ 300018601 w 21"/>
                <a:gd name="T17" fmla="*/ 144300403 h 28"/>
                <a:gd name="T18" fmla="*/ 271443601 w 21"/>
                <a:gd name="T19" fmla="*/ 173158964 h 28"/>
                <a:gd name="T20" fmla="*/ 271443601 w 21"/>
                <a:gd name="T21" fmla="*/ 317459367 h 28"/>
                <a:gd name="T22" fmla="*/ 242872381 w 21"/>
                <a:gd name="T23" fmla="*/ 346317928 h 28"/>
                <a:gd name="T24" fmla="*/ 57146220 w 21"/>
                <a:gd name="T25" fmla="*/ 360749108 h 28"/>
                <a:gd name="T26" fmla="*/ 57146220 w 21"/>
                <a:gd name="T27" fmla="*/ 360749108 h 28"/>
                <a:gd name="T28" fmla="*/ 28575000 w 21"/>
                <a:gd name="T29" fmla="*/ 331890547 h 28"/>
                <a:gd name="T30" fmla="*/ 28575000 w 21"/>
                <a:gd name="T31" fmla="*/ 72148302 h 28"/>
                <a:gd name="T32" fmla="*/ 57146220 w 21"/>
                <a:gd name="T33" fmla="*/ 43289741 h 28"/>
                <a:gd name="T34" fmla="*/ 200013661 w 21"/>
                <a:gd name="T35" fmla="*/ 43289741 h 28"/>
                <a:gd name="T36" fmla="*/ 228584881 w 21"/>
                <a:gd name="T37" fmla="*/ 0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8"/>
                <a:gd name="T59" fmla="*/ 21 w 21"/>
                <a:gd name="T60" fmla="*/ 28 h 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8">
                  <a:moveTo>
                    <a:pt x="16" y="0"/>
                  </a:moveTo>
                  <a:cubicBezTo>
                    <a:pt x="4" y="1"/>
                    <a:pt x="4" y="1"/>
                    <a:pt x="4" y="1"/>
                  </a:cubicBezTo>
                  <a:cubicBezTo>
                    <a:pt x="2" y="1"/>
                    <a:pt x="0" y="3"/>
                    <a:pt x="0" y="6"/>
                  </a:cubicBezTo>
                  <a:cubicBezTo>
                    <a:pt x="0" y="23"/>
                    <a:pt x="0" y="23"/>
                    <a:pt x="0" y="23"/>
                  </a:cubicBezTo>
                  <a:cubicBezTo>
                    <a:pt x="0" y="26"/>
                    <a:pt x="2" y="28"/>
                    <a:pt x="4" y="28"/>
                  </a:cubicBezTo>
                  <a:cubicBezTo>
                    <a:pt x="4" y="28"/>
                    <a:pt x="4" y="28"/>
                    <a:pt x="4" y="28"/>
                  </a:cubicBezTo>
                  <a:cubicBezTo>
                    <a:pt x="17" y="26"/>
                    <a:pt x="17" y="26"/>
                    <a:pt x="17" y="26"/>
                  </a:cubicBezTo>
                  <a:cubicBezTo>
                    <a:pt x="19" y="26"/>
                    <a:pt x="21" y="24"/>
                    <a:pt x="21" y="22"/>
                  </a:cubicBezTo>
                  <a:cubicBezTo>
                    <a:pt x="21" y="10"/>
                    <a:pt x="21" y="10"/>
                    <a:pt x="21" y="10"/>
                  </a:cubicBezTo>
                  <a:cubicBezTo>
                    <a:pt x="19" y="12"/>
                    <a:pt x="19" y="12"/>
                    <a:pt x="19" y="12"/>
                  </a:cubicBezTo>
                  <a:cubicBezTo>
                    <a:pt x="19" y="22"/>
                    <a:pt x="19" y="22"/>
                    <a:pt x="19" y="22"/>
                  </a:cubicBezTo>
                  <a:cubicBezTo>
                    <a:pt x="19" y="23"/>
                    <a:pt x="18" y="24"/>
                    <a:pt x="17" y="24"/>
                  </a:cubicBezTo>
                  <a:cubicBezTo>
                    <a:pt x="4" y="25"/>
                    <a:pt x="4" y="25"/>
                    <a:pt x="4" y="25"/>
                  </a:cubicBezTo>
                  <a:cubicBezTo>
                    <a:pt x="4" y="25"/>
                    <a:pt x="4" y="25"/>
                    <a:pt x="4" y="25"/>
                  </a:cubicBezTo>
                  <a:cubicBezTo>
                    <a:pt x="3" y="25"/>
                    <a:pt x="2" y="24"/>
                    <a:pt x="2" y="23"/>
                  </a:cubicBezTo>
                  <a:cubicBezTo>
                    <a:pt x="2" y="5"/>
                    <a:pt x="2" y="5"/>
                    <a:pt x="2" y="5"/>
                  </a:cubicBezTo>
                  <a:cubicBezTo>
                    <a:pt x="2" y="4"/>
                    <a:pt x="3" y="3"/>
                    <a:pt x="4" y="3"/>
                  </a:cubicBezTo>
                  <a:cubicBezTo>
                    <a:pt x="14" y="3"/>
                    <a:pt x="14" y="3"/>
                    <a:pt x="14" y="3"/>
                  </a:cubicBezTo>
                  <a:cubicBezTo>
                    <a:pt x="15" y="2"/>
                    <a:pt x="15" y="1"/>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87" name="Freeform 344"/>
            <p:cNvSpPr>
              <a:spLocks noChangeArrowheads="1"/>
            </p:cNvSpPr>
            <p:nvPr/>
          </p:nvSpPr>
          <p:spPr bwMode="auto">
            <a:xfrm>
              <a:off x="4995863" y="2895600"/>
              <a:ext cx="101600" cy="131763"/>
            </a:xfrm>
            <a:custGeom>
              <a:avLst/>
              <a:gdLst>
                <a:gd name="T0" fmla="*/ 368157007 w 27"/>
                <a:gd name="T1" fmla="*/ 0 h 35"/>
                <a:gd name="T2" fmla="*/ 226556711 w 27"/>
                <a:gd name="T3" fmla="*/ 155898217 h 35"/>
                <a:gd name="T4" fmla="*/ 113280237 w 27"/>
                <a:gd name="T5" fmla="*/ 368488406 h 35"/>
                <a:gd name="T6" fmla="*/ 113280237 w 27"/>
                <a:gd name="T7" fmla="*/ 340144302 h 35"/>
                <a:gd name="T8" fmla="*/ 56640119 w 27"/>
                <a:gd name="T9" fmla="*/ 269278396 h 35"/>
                <a:gd name="T10" fmla="*/ 56640119 w 27"/>
                <a:gd name="T11" fmla="*/ 269278396 h 35"/>
                <a:gd name="T12" fmla="*/ 0 w 27"/>
                <a:gd name="T13" fmla="*/ 311796434 h 35"/>
                <a:gd name="T14" fmla="*/ 42480089 w 27"/>
                <a:gd name="T15" fmla="*/ 340144302 h 35"/>
                <a:gd name="T16" fmla="*/ 70800148 w 27"/>
                <a:gd name="T17" fmla="*/ 411006444 h 35"/>
                <a:gd name="T18" fmla="*/ 70800148 w 27"/>
                <a:gd name="T19" fmla="*/ 439350547 h 35"/>
                <a:gd name="T20" fmla="*/ 84960178 w 27"/>
                <a:gd name="T21" fmla="*/ 496042519 h 35"/>
                <a:gd name="T22" fmla="*/ 127440267 w 27"/>
                <a:gd name="T23" fmla="*/ 453524481 h 35"/>
                <a:gd name="T24" fmla="*/ 141600296 w 27"/>
                <a:gd name="T25" fmla="*/ 439350547 h 35"/>
                <a:gd name="T26" fmla="*/ 254876770 w 27"/>
                <a:gd name="T27" fmla="*/ 198416255 h 35"/>
                <a:gd name="T28" fmla="*/ 382317037 w 27"/>
                <a:gd name="T29" fmla="*/ 14173934 h 35"/>
                <a:gd name="T30" fmla="*/ 368157007 w 27"/>
                <a:gd name="T31" fmla="*/ 0 h 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35"/>
                <a:gd name="T50" fmla="*/ 27 w 27"/>
                <a:gd name="T51" fmla="*/ 35 h 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35">
                  <a:moveTo>
                    <a:pt x="26" y="0"/>
                  </a:moveTo>
                  <a:cubicBezTo>
                    <a:pt x="23" y="3"/>
                    <a:pt x="20" y="6"/>
                    <a:pt x="16" y="11"/>
                  </a:cubicBezTo>
                  <a:cubicBezTo>
                    <a:pt x="13" y="16"/>
                    <a:pt x="10" y="21"/>
                    <a:pt x="8" y="26"/>
                  </a:cubicBezTo>
                  <a:cubicBezTo>
                    <a:pt x="8" y="24"/>
                    <a:pt x="8" y="24"/>
                    <a:pt x="8" y="24"/>
                  </a:cubicBezTo>
                  <a:cubicBezTo>
                    <a:pt x="6" y="21"/>
                    <a:pt x="5" y="19"/>
                    <a:pt x="4" y="19"/>
                  </a:cubicBezTo>
                  <a:cubicBezTo>
                    <a:pt x="4" y="19"/>
                    <a:pt x="4" y="19"/>
                    <a:pt x="4" y="19"/>
                  </a:cubicBezTo>
                  <a:cubicBezTo>
                    <a:pt x="3" y="19"/>
                    <a:pt x="2" y="20"/>
                    <a:pt x="0" y="22"/>
                  </a:cubicBezTo>
                  <a:cubicBezTo>
                    <a:pt x="1" y="23"/>
                    <a:pt x="2" y="23"/>
                    <a:pt x="3" y="24"/>
                  </a:cubicBezTo>
                  <a:cubicBezTo>
                    <a:pt x="3" y="25"/>
                    <a:pt x="4" y="27"/>
                    <a:pt x="5" y="29"/>
                  </a:cubicBezTo>
                  <a:cubicBezTo>
                    <a:pt x="5" y="31"/>
                    <a:pt x="5" y="31"/>
                    <a:pt x="5" y="31"/>
                  </a:cubicBezTo>
                  <a:cubicBezTo>
                    <a:pt x="6" y="33"/>
                    <a:pt x="6" y="34"/>
                    <a:pt x="6" y="35"/>
                  </a:cubicBezTo>
                  <a:cubicBezTo>
                    <a:pt x="7" y="34"/>
                    <a:pt x="8" y="33"/>
                    <a:pt x="9" y="32"/>
                  </a:cubicBezTo>
                  <a:cubicBezTo>
                    <a:pt x="10" y="31"/>
                    <a:pt x="10" y="31"/>
                    <a:pt x="10" y="31"/>
                  </a:cubicBezTo>
                  <a:cubicBezTo>
                    <a:pt x="12" y="26"/>
                    <a:pt x="15" y="20"/>
                    <a:pt x="18" y="14"/>
                  </a:cubicBezTo>
                  <a:cubicBezTo>
                    <a:pt x="21" y="9"/>
                    <a:pt x="24" y="4"/>
                    <a:pt x="27" y="1"/>
                  </a:cubicBezTo>
                  <a:cubicBezTo>
                    <a:pt x="26" y="0"/>
                    <a:pt x="26" y="0"/>
                    <a:pt x="2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88" name="Freeform 345"/>
            <p:cNvSpPr>
              <a:spLocks noChangeArrowheads="1"/>
            </p:cNvSpPr>
            <p:nvPr/>
          </p:nvSpPr>
          <p:spPr bwMode="auto">
            <a:xfrm>
              <a:off x="4981575" y="2944813"/>
              <a:ext cx="79375" cy="106363"/>
            </a:xfrm>
            <a:custGeom>
              <a:avLst/>
              <a:gdLst>
                <a:gd name="T0" fmla="*/ 228584881 w 21"/>
                <a:gd name="T1" fmla="*/ 0 h 28"/>
                <a:gd name="T2" fmla="*/ 57146220 w 21"/>
                <a:gd name="T3" fmla="*/ 14431180 h 28"/>
                <a:gd name="T4" fmla="*/ 0 w 21"/>
                <a:gd name="T5" fmla="*/ 86579482 h 28"/>
                <a:gd name="T6" fmla="*/ 0 w 21"/>
                <a:gd name="T7" fmla="*/ 346317928 h 28"/>
                <a:gd name="T8" fmla="*/ 57146220 w 21"/>
                <a:gd name="T9" fmla="*/ 404038849 h 28"/>
                <a:gd name="T10" fmla="*/ 57146220 w 21"/>
                <a:gd name="T11" fmla="*/ 404038849 h 28"/>
                <a:gd name="T12" fmla="*/ 242872381 w 21"/>
                <a:gd name="T13" fmla="*/ 375180288 h 28"/>
                <a:gd name="T14" fmla="*/ 300018601 w 21"/>
                <a:gd name="T15" fmla="*/ 317459367 h 28"/>
                <a:gd name="T16" fmla="*/ 300018601 w 21"/>
                <a:gd name="T17" fmla="*/ 129869223 h 28"/>
                <a:gd name="T18" fmla="*/ 271443601 w 21"/>
                <a:gd name="T19" fmla="*/ 173158964 h 28"/>
                <a:gd name="T20" fmla="*/ 271443601 w 21"/>
                <a:gd name="T21" fmla="*/ 317459367 h 28"/>
                <a:gd name="T22" fmla="*/ 242872381 w 21"/>
                <a:gd name="T23" fmla="*/ 346317928 h 28"/>
                <a:gd name="T24" fmla="*/ 57146220 w 21"/>
                <a:gd name="T25" fmla="*/ 360749108 h 28"/>
                <a:gd name="T26" fmla="*/ 57146220 w 21"/>
                <a:gd name="T27" fmla="*/ 360749108 h 28"/>
                <a:gd name="T28" fmla="*/ 28575000 w 21"/>
                <a:gd name="T29" fmla="*/ 331890547 h 28"/>
                <a:gd name="T30" fmla="*/ 28575000 w 21"/>
                <a:gd name="T31" fmla="*/ 86579482 h 28"/>
                <a:gd name="T32" fmla="*/ 57146220 w 21"/>
                <a:gd name="T33" fmla="*/ 43289741 h 28"/>
                <a:gd name="T34" fmla="*/ 200013661 w 21"/>
                <a:gd name="T35" fmla="*/ 43289741 h 28"/>
                <a:gd name="T36" fmla="*/ 228584881 w 21"/>
                <a:gd name="T37" fmla="*/ 0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8"/>
                <a:gd name="T59" fmla="*/ 21 w 21"/>
                <a:gd name="T60" fmla="*/ 28 h 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8">
                  <a:moveTo>
                    <a:pt x="16" y="0"/>
                  </a:moveTo>
                  <a:cubicBezTo>
                    <a:pt x="4" y="1"/>
                    <a:pt x="4" y="1"/>
                    <a:pt x="4" y="1"/>
                  </a:cubicBezTo>
                  <a:cubicBezTo>
                    <a:pt x="2" y="1"/>
                    <a:pt x="0" y="3"/>
                    <a:pt x="0" y="6"/>
                  </a:cubicBezTo>
                  <a:cubicBezTo>
                    <a:pt x="0" y="24"/>
                    <a:pt x="0" y="24"/>
                    <a:pt x="0" y="24"/>
                  </a:cubicBezTo>
                  <a:cubicBezTo>
                    <a:pt x="0" y="26"/>
                    <a:pt x="2" y="28"/>
                    <a:pt x="4" y="28"/>
                  </a:cubicBezTo>
                  <a:cubicBezTo>
                    <a:pt x="4" y="28"/>
                    <a:pt x="4" y="28"/>
                    <a:pt x="4" y="28"/>
                  </a:cubicBezTo>
                  <a:cubicBezTo>
                    <a:pt x="17" y="26"/>
                    <a:pt x="17" y="26"/>
                    <a:pt x="17" y="26"/>
                  </a:cubicBezTo>
                  <a:cubicBezTo>
                    <a:pt x="19" y="26"/>
                    <a:pt x="21" y="24"/>
                    <a:pt x="21" y="22"/>
                  </a:cubicBezTo>
                  <a:cubicBezTo>
                    <a:pt x="21" y="9"/>
                    <a:pt x="21" y="9"/>
                    <a:pt x="21" y="9"/>
                  </a:cubicBezTo>
                  <a:cubicBezTo>
                    <a:pt x="19" y="12"/>
                    <a:pt x="19" y="12"/>
                    <a:pt x="19" y="12"/>
                  </a:cubicBezTo>
                  <a:cubicBezTo>
                    <a:pt x="19" y="22"/>
                    <a:pt x="19" y="22"/>
                    <a:pt x="19" y="22"/>
                  </a:cubicBezTo>
                  <a:cubicBezTo>
                    <a:pt x="19" y="23"/>
                    <a:pt x="18" y="24"/>
                    <a:pt x="17" y="24"/>
                  </a:cubicBezTo>
                  <a:cubicBezTo>
                    <a:pt x="4" y="25"/>
                    <a:pt x="4" y="25"/>
                    <a:pt x="4" y="25"/>
                  </a:cubicBezTo>
                  <a:cubicBezTo>
                    <a:pt x="4" y="25"/>
                    <a:pt x="4" y="25"/>
                    <a:pt x="4" y="25"/>
                  </a:cubicBezTo>
                  <a:cubicBezTo>
                    <a:pt x="3" y="25"/>
                    <a:pt x="2" y="24"/>
                    <a:pt x="2" y="23"/>
                  </a:cubicBezTo>
                  <a:cubicBezTo>
                    <a:pt x="2" y="6"/>
                    <a:pt x="2" y="6"/>
                    <a:pt x="2" y="6"/>
                  </a:cubicBezTo>
                  <a:cubicBezTo>
                    <a:pt x="2" y="4"/>
                    <a:pt x="3" y="4"/>
                    <a:pt x="4" y="3"/>
                  </a:cubicBezTo>
                  <a:cubicBezTo>
                    <a:pt x="14" y="3"/>
                    <a:pt x="14" y="3"/>
                    <a:pt x="14" y="3"/>
                  </a:cubicBezTo>
                  <a:cubicBezTo>
                    <a:pt x="15" y="2"/>
                    <a:pt x="15" y="1"/>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89" name="Freeform 346"/>
            <p:cNvSpPr>
              <a:spLocks noChangeArrowheads="1"/>
            </p:cNvSpPr>
            <p:nvPr/>
          </p:nvSpPr>
          <p:spPr bwMode="auto">
            <a:xfrm>
              <a:off x="2384425" y="3238500"/>
              <a:ext cx="184150" cy="176213"/>
            </a:xfrm>
            <a:custGeom>
              <a:avLst/>
              <a:gdLst>
                <a:gd name="T0" fmla="*/ 338971294 w 49"/>
                <a:gd name="T1" fmla="*/ 0 h 47"/>
                <a:gd name="T2" fmla="*/ 254228470 w 49"/>
                <a:gd name="T3" fmla="*/ 42171145 h 47"/>
                <a:gd name="T4" fmla="*/ 0 w 49"/>
                <a:gd name="T5" fmla="*/ 309246317 h 47"/>
                <a:gd name="T6" fmla="*/ 409590940 w 49"/>
                <a:gd name="T7" fmla="*/ 660660029 h 47"/>
                <a:gd name="T8" fmla="*/ 649696233 w 49"/>
                <a:gd name="T9" fmla="*/ 393584858 h 47"/>
                <a:gd name="T10" fmla="*/ 649696233 w 49"/>
                <a:gd name="T11" fmla="*/ 253019373 h 47"/>
                <a:gd name="T12" fmla="*/ 395467762 w 49"/>
                <a:gd name="T13" fmla="*/ 28111597 h 47"/>
                <a:gd name="T14" fmla="*/ 338971294 w 49"/>
                <a:gd name="T15" fmla="*/ 0 h 47"/>
                <a:gd name="T16" fmla="*/ 0 60000 65536"/>
                <a:gd name="T17" fmla="*/ 0 60000 65536"/>
                <a:gd name="T18" fmla="*/ 0 60000 65536"/>
                <a:gd name="T19" fmla="*/ 0 60000 65536"/>
                <a:gd name="T20" fmla="*/ 0 60000 65536"/>
                <a:gd name="T21" fmla="*/ 0 60000 65536"/>
                <a:gd name="T22" fmla="*/ 0 60000 65536"/>
                <a:gd name="T23" fmla="*/ 0 60000 65536"/>
                <a:gd name="T24" fmla="*/ 0 w 49"/>
                <a:gd name="T25" fmla="*/ 0 h 47"/>
                <a:gd name="T26" fmla="*/ 49 w 49"/>
                <a:gd name="T27" fmla="*/ 47 h 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 h="47">
                  <a:moveTo>
                    <a:pt x="24" y="0"/>
                  </a:moveTo>
                  <a:cubicBezTo>
                    <a:pt x="22" y="0"/>
                    <a:pt x="20" y="1"/>
                    <a:pt x="18" y="3"/>
                  </a:cubicBezTo>
                  <a:cubicBezTo>
                    <a:pt x="0" y="22"/>
                    <a:pt x="0" y="22"/>
                    <a:pt x="0" y="22"/>
                  </a:cubicBezTo>
                  <a:cubicBezTo>
                    <a:pt x="29" y="47"/>
                    <a:pt x="29" y="47"/>
                    <a:pt x="29" y="47"/>
                  </a:cubicBezTo>
                  <a:cubicBezTo>
                    <a:pt x="46" y="28"/>
                    <a:pt x="46" y="28"/>
                    <a:pt x="46" y="28"/>
                  </a:cubicBezTo>
                  <a:cubicBezTo>
                    <a:pt x="49" y="25"/>
                    <a:pt x="49" y="20"/>
                    <a:pt x="46" y="18"/>
                  </a:cubicBezTo>
                  <a:cubicBezTo>
                    <a:pt x="28" y="2"/>
                    <a:pt x="28" y="2"/>
                    <a:pt x="28" y="2"/>
                  </a:cubicBezTo>
                  <a:cubicBezTo>
                    <a:pt x="27" y="1"/>
                    <a:pt x="26" y="0"/>
                    <a:pt x="2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90" name="Freeform 347"/>
            <p:cNvSpPr>
              <a:spLocks noChangeArrowheads="1"/>
            </p:cNvSpPr>
            <p:nvPr/>
          </p:nvSpPr>
          <p:spPr bwMode="auto">
            <a:xfrm>
              <a:off x="2354263" y="3332163"/>
              <a:ext cx="131763" cy="120650"/>
            </a:xfrm>
            <a:custGeom>
              <a:avLst/>
              <a:gdLst>
                <a:gd name="T0" fmla="*/ 35282321 w 83"/>
                <a:gd name="T1" fmla="*/ 0 h 76"/>
                <a:gd name="T2" fmla="*/ 0 w 83"/>
                <a:gd name="T3" fmla="*/ 42843450 h 76"/>
                <a:gd name="T4" fmla="*/ 166330944 w 83"/>
                <a:gd name="T5" fmla="*/ 191531875 h 76"/>
                <a:gd name="T6" fmla="*/ 209174556 w 83"/>
                <a:gd name="T7" fmla="*/ 143649700 h 76"/>
                <a:gd name="T8" fmla="*/ 35282321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91" name="Freeform 348"/>
            <p:cNvSpPr>
              <a:spLocks noChangeArrowheads="1"/>
            </p:cNvSpPr>
            <p:nvPr/>
          </p:nvSpPr>
          <p:spPr bwMode="auto">
            <a:xfrm>
              <a:off x="2354263" y="3332163"/>
              <a:ext cx="131763" cy="120650"/>
            </a:xfrm>
            <a:custGeom>
              <a:avLst/>
              <a:gdLst>
                <a:gd name="T0" fmla="*/ 35282321 w 83"/>
                <a:gd name="T1" fmla="*/ 0 h 76"/>
                <a:gd name="T2" fmla="*/ 0 w 83"/>
                <a:gd name="T3" fmla="*/ 42843450 h 76"/>
                <a:gd name="T4" fmla="*/ 166330944 w 83"/>
                <a:gd name="T5" fmla="*/ 191531875 h 76"/>
                <a:gd name="T6" fmla="*/ 209174556 w 83"/>
                <a:gd name="T7" fmla="*/ 143649700 h 76"/>
                <a:gd name="T8" fmla="*/ 35282321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92" name="Freeform 349"/>
            <p:cNvSpPr>
              <a:spLocks noChangeArrowheads="1"/>
            </p:cNvSpPr>
            <p:nvPr/>
          </p:nvSpPr>
          <p:spPr bwMode="auto">
            <a:xfrm>
              <a:off x="2181225" y="3367088"/>
              <a:ext cx="271463" cy="273050"/>
            </a:xfrm>
            <a:custGeom>
              <a:avLst/>
              <a:gdLst>
                <a:gd name="T0" fmla="*/ 611259270 w 72"/>
                <a:gd name="T1" fmla="*/ 0 h 73"/>
                <a:gd name="T2" fmla="*/ 42646083 w 72"/>
                <a:gd name="T3" fmla="*/ 601600218 h 73"/>
                <a:gd name="T4" fmla="*/ 0 w 72"/>
                <a:gd name="T5" fmla="*/ 839441729 h 73"/>
                <a:gd name="T6" fmla="*/ 156370229 w 72"/>
                <a:gd name="T7" fmla="*/ 895402018 h 73"/>
                <a:gd name="T8" fmla="*/ 241658625 w 72"/>
                <a:gd name="T9" fmla="*/ 1021319212 h 73"/>
                <a:gd name="T10" fmla="*/ 469106916 w 72"/>
                <a:gd name="T11" fmla="*/ 951366047 h 73"/>
                <a:gd name="T12" fmla="*/ 1023502227 w 72"/>
                <a:gd name="T13" fmla="*/ 349765829 h 73"/>
                <a:gd name="T14" fmla="*/ 611259270 w 72"/>
                <a:gd name="T15" fmla="*/ 0 h 73"/>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73"/>
                <a:gd name="T26" fmla="*/ 72 w 72"/>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73">
                  <a:moveTo>
                    <a:pt x="43" y="0"/>
                  </a:moveTo>
                  <a:cubicBezTo>
                    <a:pt x="3" y="43"/>
                    <a:pt x="3" y="43"/>
                    <a:pt x="3" y="43"/>
                  </a:cubicBezTo>
                  <a:cubicBezTo>
                    <a:pt x="0" y="60"/>
                    <a:pt x="0" y="60"/>
                    <a:pt x="0" y="60"/>
                  </a:cubicBezTo>
                  <a:cubicBezTo>
                    <a:pt x="4" y="60"/>
                    <a:pt x="8" y="62"/>
                    <a:pt x="11" y="64"/>
                  </a:cubicBezTo>
                  <a:cubicBezTo>
                    <a:pt x="13" y="67"/>
                    <a:pt x="15" y="69"/>
                    <a:pt x="17" y="73"/>
                  </a:cubicBezTo>
                  <a:cubicBezTo>
                    <a:pt x="33" y="68"/>
                    <a:pt x="33" y="68"/>
                    <a:pt x="33" y="68"/>
                  </a:cubicBezTo>
                  <a:cubicBezTo>
                    <a:pt x="72" y="25"/>
                    <a:pt x="72" y="25"/>
                    <a:pt x="72" y="25"/>
                  </a:cubicBezTo>
                  <a:cubicBezTo>
                    <a:pt x="43" y="0"/>
                    <a:pt x="43" y="0"/>
                    <a:pt x="4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93" name="Freeform 350"/>
            <p:cNvSpPr>
              <a:spLocks noChangeArrowheads="1"/>
            </p:cNvSpPr>
            <p:nvPr/>
          </p:nvSpPr>
          <p:spPr bwMode="auto">
            <a:xfrm>
              <a:off x="2170113" y="3606800"/>
              <a:ext cx="57150" cy="52388"/>
            </a:xfrm>
            <a:custGeom>
              <a:avLst/>
              <a:gdLst>
                <a:gd name="T0" fmla="*/ 43548300 w 15"/>
                <a:gd name="T1" fmla="*/ 0 h 14"/>
                <a:gd name="T2" fmla="*/ 0 w 15"/>
                <a:gd name="T3" fmla="*/ 196035896 h 14"/>
                <a:gd name="T4" fmla="*/ 217741500 w 15"/>
                <a:gd name="T5" fmla="*/ 140025640 h 14"/>
                <a:gd name="T6" fmla="*/ 145161000 w 15"/>
                <a:gd name="T7" fmla="*/ 56010256 h 14"/>
                <a:gd name="T8" fmla="*/ 43548300 w 15"/>
                <a:gd name="T9" fmla="*/ 0 h 14"/>
                <a:gd name="T10" fmla="*/ 0 60000 65536"/>
                <a:gd name="T11" fmla="*/ 0 60000 65536"/>
                <a:gd name="T12" fmla="*/ 0 60000 65536"/>
                <a:gd name="T13" fmla="*/ 0 60000 65536"/>
                <a:gd name="T14" fmla="*/ 0 60000 65536"/>
                <a:gd name="T15" fmla="*/ 0 w 15"/>
                <a:gd name="T16" fmla="*/ 0 h 14"/>
                <a:gd name="T17" fmla="*/ 15 w 15"/>
                <a:gd name="T18" fmla="*/ 14 h 14"/>
              </a:gdLst>
              <a:ahLst/>
              <a:cxnLst>
                <a:cxn ang="T10">
                  <a:pos x="T0" y="T1"/>
                </a:cxn>
                <a:cxn ang="T11">
                  <a:pos x="T2" y="T3"/>
                </a:cxn>
                <a:cxn ang="T12">
                  <a:pos x="T4" y="T5"/>
                </a:cxn>
                <a:cxn ang="T13">
                  <a:pos x="T6" y="T7"/>
                </a:cxn>
                <a:cxn ang="T14">
                  <a:pos x="T8" y="T9"/>
                </a:cxn>
              </a:cxnLst>
              <a:rect l="T15" t="T16" r="T17" b="T18"/>
              <a:pathLst>
                <a:path w="15" h="14">
                  <a:moveTo>
                    <a:pt x="3" y="0"/>
                  </a:moveTo>
                  <a:cubicBezTo>
                    <a:pt x="0" y="14"/>
                    <a:pt x="0" y="14"/>
                    <a:pt x="0" y="14"/>
                  </a:cubicBezTo>
                  <a:cubicBezTo>
                    <a:pt x="15" y="10"/>
                    <a:pt x="15" y="10"/>
                    <a:pt x="15" y="10"/>
                  </a:cubicBezTo>
                  <a:cubicBezTo>
                    <a:pt x="14" y="8"/>
                    <a:pt x="12" y="6"/>
                    <a:pt x="10" y="4"/>
                  </a:cubicBezTo>
                  <a:cubicBezTo>
                    <a:pt x="8" y="2"/>
                    <a:pt x="6" y="1"/>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94" name="Freeform 351"/>
            <p:cNvSpPr>
              <a:spLocks noChangeArrowheads="1"/>
            </p:cNvSpPr>
            <p:nvPr/>
          </p:nvSpPr>
          <p:spPr bwMode="auto">
            <a:xfrm>
              <a:off x="2170113" y="3633788"/>
              <a:ext cx="376238" cy="63500"/>
            </a:xfrm>
            <a:custGeom>
              <a:avLst/>
              <a:gdLst>
                <a:gd name="T0" fmla="*/ 597278619 w 237"/>
                <a:gd name="T1" fmla="*/ 0 h 40"/>
                <a:gd name="T2" fmla="*/ 0 w 237"/>
                <a:gd name="T3" fmla="*/ 75604688 h 40"/>
                <a:gd name="T4" fmla="*/ 0 w 237"/>
                <a:gd name="T5" fmla="*/ 100806250 h 40"/>
                <a:gd name="T6" fmla="*/ 597278619 w 237"/>
                <a:gd name="T7" fmla="*/ 17641888 h 40"/>
                <a:gd name="T8" fmla="*/ 597278619 w 237"/>
                <a:gd name="T9" fmla="*/ 0 h 40"/>
                <a:gd name="T10" fmla="*/ 0 60000 65536"/>
                <a:gd name="T11" fmla="*/ 0 60000 65536"/>
                <a:gd name="T12" fmla="*/ 0 60000 65536"/>
                <a:gd name="T13" fmla="*/ 0 60000 65536"/>
                <a:gd name="T14" fmla="*/ 0 60000 65536"/>
                <a:gd name="T15" fmla="*/ 0 w 237"/>
                <a:gd name="T16" fmla="*/ 0 h 40"/>
                <a:gd name="T17" fmla="*/ 237 w 237"/>
                <a:gd name="T18" fmla="*/ 40 h 40"/>
              </a:gdLst>
              <a:ahLst/>
              <a:cxnLst>
                <a:cxn ang="T10">
                  <a:pos x="T0" y="T1"/>
                </a:cxn>
                <a:cxn ang="T11">
                  <a:pos x="T2" y="T3"/>
                </a:cxn>
                <a:cxn ang="T12">
                  <a:pos x="T4" y="T5"/>
                </a:cxn>
                <a:cxn ang="T13">
                  <a:pos x="T6" y="T7"/>
                </a:cxn>
                <a:cxn ang="T14">
                  <a:pos x="T8" y="T9"/>
                </a:cxn>
              </a:cxnLst>
              <a:rect l="T15" t="T16" r="T17" b="T18"/>
              <a:pathLst>
                <a:path w="237" h="40">
                  <a:moveTo>
                    <a:pt x="237" y="0"/>
                  </a:moveTo>
                  <a:lnTo>
                    <a:pt x="0" y="30"/>
                  </a:lnTo>
                  <a:lnTo>
                    <a:pt x="0" y="40"/>
                  </a:lnTo>
                  <a:lnTo>
                    <a:pt x="237" y="7"/>
                  </a:lnTo>
                  <a:lnTo>
                    <a:pt x="237"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95" name="Freeform 352"/>
            <p:cNvSpPr>
              <a:spLocks noChangeArrowheads="1"/>
            </p:cNvSpPr>
            <p:nvPr/>
          </p:nvSpPr>
          <p:spPr bwMode="auto">
            <a:xfrm>
              <a:off x="2170113" y="3633788"/>
              <a:ext cx="376238" cy="63500"/>
            </a:xfrm>
            <a:custGeom>
              <a:avLst/>
              <a:gdLst>
                <a:gd name="T0" fmla="*/ 597278619 w 237"/>
                <a:gd name="T1" fmla="*/ 0 h 40"/>
                <a:gd name="T2" fmla="*/ 0 w 237"/>
                <a:gd name="T3" fmla="*/ 75604688 h 40"/>
                <a:gd name="T4" fmla="*/ 0 w 237"/>
                <a:gd name="T5" fmla="*/ 100806250 h 40"/>
                <a:gd name="T6" fmla="*/ 597278619 w 237"/>
                <a:gd name="T7" fmla="*/ 17641888 h 40"/>
                <a:gd name="T8" fmla="*/ 597278619 w 237"/>
                <a:gd name="T9" fmla="*/ 0 h 40"/>
                <a:gd name="T10" fmla="*/ 0 60000 65536"/>
                <a:gd name="T11" fmla="*/ 0 60000 65536"/>
                <a:gd name="T12" fmla="*/ 0 60000 65536"/>
                <a:gd name="T13" fmla="*/ 0 60000 65536"/>
                <a:gd name="T14" fmla="*/ 0 60000 65536"/>
                <a:gd name="T15" fmla="*/ 0 w 237"/>
                <a:gd name="T16" fmla="*/ 0 h 40"/>
                <a:gd name="T17" fmla="*/ 237 w 237"/>
                <a:gd name="T18" fmla="*/ 40 h 40"/>
              </a:gdLst>
              <a:ahLst/>
              <a:cxnLst>
                <a:cxn ang="T10">
                  <a:pos x="T0" y="T1"/>
                </a:cxn>
                <a:cxn ang="T11">
                  <a:pos x="T2" y="T3"/>
                </a:cxn>
                <a:cxn ang="T12">
                  <a:pos x="T4" y="T5"/>
                </a:cxn>
                <a:cxn ang="T13">
                  <a:pos x="T6" y="T7"/>
                </a:cxn>
                <a:cxn ang="T14">
                  <a:pos x="T8" y="T9"/>
                </a:cxn>
              </a:cxnLst>
              <a:rect l="T15" t="T16" r="T17" b="T18"/>
              <a:pathLst>
                <a:path w="237" h="40">
                  <a:moveTo>
                    <a:pt x="237" y="0"/>
                  </a:moveTo>
                  <a:lnTo>
                    <a:pt x="0" y="30"/>
                  </a:lnTo>
                  <a:lnTo>
                    <a:pt x="0" y="40"/>
                  </a:lnTo>
                  <a:lnTo>
                    <a:pt x="237" y="7"/>
                  </a:lnTo>
                  <a:lnTo>
                    <a:pt x="23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96" name="Freeform 353"/>
            <p:cNvSpPr>
              <a:spLocks noChangeArrowheads="1"/>
            </p:cNvSpPr>
            <p:nvPr/>
          </p:nvSpPr>
          <p:spPr bwMode="auto">
            <a:xfrm>
              <a:off x="4797425" y="2079625"/>
              <a:ext cx="165100" cy="196850"/>
            </a:xfrm>
            <a:custGeom>
              <a:avLst/>
              <a:gdLst>
                <a:gd name="T0" fmla="*/ 225271445 w 44"/>
                <a:gd name="T1" fmla="*/ 0 h 52"/>
                <a:gd name="T2" fmla="*/ 183035864 w 44"/>
                <a:gd name="T3" fmla="*/ 71653400 h 52"/>
                <a:gd name="T4" fmla="*/ 168953584 w 44"/>
                <a:gd name="T5" fmla="*/ 114646197 h 52"/>
                <a:gd name="T6" fmla="*/ 140796530 w 44"/>
                <a:gd name="T7" fmla="*/ 143306800 h 52"/>
                <a:gd name="T8" fmla="*/ 126714250 w 44"/>
                <a:gd name="T9" fmla="*/ 200628006 h 52"/>
                <a:gd name="T10" fmla="*/ 112635723 w 44"/>
                <a:gd name="T11" fmla="*/ 200628006 h 52"/>
                <a:gd name="T12" fmla="*/ 112635723 w 44"/>
                <a:gd name="T13" fmla="*/ 200628006 h 52"/>
                <a:gd name="T14" fmla="*/ 112635723 w 44"/>
                <a:gd name="T15" fmla="*/ 200628006 h 52"/>
                <a:gd name="T16" fmla="*/ 98557195 w 44"/>
                <a:gd name="T17" fmla="*/ 214960200 h 52"/>
                <a:gd name="T18" fmla="*/ 98557195 w 44"/>
                <a:gd name="T19" fmla="*/ 257949212 h 52"/>
                <a:gd name="T20" fmla="*/ 84478668 w 44"/>
                <a:gd name="T21" fmla="*/ 286613600 h 52"/>
                <a:gd name="T22" fmla="*/ 70396389 w 44"/>
                <a:gd name="T23" fmla="*/ 272281406 h 52"/>
                <a:gd name="T24" fmla="*/ 56317861 w 44"/>
                <a:gd name="T25" fmla="*/ 286613600 h 52"/>
                <a:gd name="T26" fmla="*/ 56317861 w 44"/>
                <a:gd name="T27" fmla="*/ 329602612 h 52"/>
                <a:gd name="T28" fmla="*/ 42239334 w 44"/>
                <a:gd name="T29" fmla="*/ 358263214 h 52"/>
                <a:gd name="T30" fmla="*/ 140796530 w 44"/>
                <a:gd name="T31" fmla="*/ 702198020 h 52"/>
                <a:gd name="T32" fmla="*/ 281589307 w 44"/>
                <a:gd name="T33" fmla="*/ 745190817 h 52"/>
                <a:gd name="T34" fmla="*/ 422385836 w 44"/>
                <a:gd name="T35" fmla="*/ 716530214 h 52"/>
                <a:gd name="T36" fmla="*/ 436464364 w 44"/>
                <a:gd name="T37" fmla="*/ 673537417 h 52"/>
                <a:gd name="T38" fmla="*/ 478703698 w 44"/>
                <a:gd name="T39" fmla="*/ 644876814 h 52"/>
                <a:gd name="T40" fmla="*/ 478703698 w 44"/>
                <a:gd name="T41" fmla="*/ 587555609 h 52"/>
                <a:gd name="T42" fmla="*/ 520943032 w 44"/>
                <a:gd name="T43" fmla="*/ 573223414 h 52"/>
                <a:gd name="T44" fmla="*/ 520943032 w 44"/>
                <a:gd name="T45" fmla="*/ 515902209 h 52"/>
                <a:gd name="T46" fmla="*/ 563182366 w 44"/>
                <a:gd name="T47" fmla="*/ 501570014 h 52"/>
                <a:gd name="T48" fmla="*/ 563182366 w 44"/>
                <a:gd name="T49" fmla="*/ 444248809 h 52"/>
                <a:gd name="T50" fmla="*/ 591339420 w 44"/>
                <a:gd name="T51" fmla="*/ 429916614 h 52"/>
                <a:gd name="T52" fmla="*/ 605421700 w 44"/>
                <a:gd name="T53" fmla="*/ 429916614 h 52"/>
                <a:gd name="T54" fmla="*/ 619500227 w 44"/>
                <a:gd name="T55" fmla="*/ 401256012 h 52"/>
                <a:gd name="T56" fmla="*/ 225271445 w 44"/>
                <a:gd name="T57" fmla="*/ 0 h 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4"/>
                <a:gd name="T88" fmla="*/ 0 h 52"/>
                <a:gd name="T89" fmla="*/ 44 w 44"/>
                <a:gd name="T90" fmla="*/ 52 h 5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4" h="52">
                  <a:moveTo>
                    <a:pt x="16" y="0"/>
                  </a:moveTo>
                  <a:cubicBezTo>
                    <a:pt x="16" y="0"/>
                    <a:pt x="14" y="4"/>
                    <a:pt x="13" y="5"/>
                  </a:cubicBezTo>
                  <a:cubicBezTo>
                    <a:pt x="12" y="6"/>
                    <a:pt x="13" y="7"/>
                    <a:pt x="12" y="8"/>
                  </a:cubicBezTo>
                  <a:cubicBezTo>
                    <a:pt x="12" y="9"/>
                    <a:pt x="10" y="9"/>
                    <a:pt x="10" y="10"/>
                  </a:cubicBezTo>
                  <a:cubicBezTo>
                    <a:pt x="9" y="11"/>
                    <a:pt x="10" y="13"/>
                    <a:pt x="9" y="14"/>
                  </a:cubicBezTo>
                  <a:cubicBezTo>
                    <a:pt x="9" y="14"/>
                    <a:pt x="9" y="14"/>
                    <a:pt x="8" y="14"/>
                  </a:cubicBezTo>
                  <a:cubicBezTo>
                    <a:pt x="8" y="14"/>
                    <a:pt x="8" y="14"/>
                    <a:pt x="8" y="14"/>
                  </a:cubicBezTo>
                  <a:cubicBezTo>
                    <a:pt x="8" y="14"/>
                    <a:pt x="8" y="14"/>
                    <a:pt x="8" y="14"/>
                  </a:cubicBezTo>
                  <a:cubicBezTo>
                    <a:pt x="8" y="14"/>
                    <a:pt x="7" y="14"/>
                    <a:pt x="7" y="15"/>
                  </a:cubicBezTo>
                  <a:cubicBezTo>
                    <a:pt x="7" y="16"/>
                    <a:pt x="6" y="17"/>
                    <a:pt x="7" y="18"/>
                  </a:cubicBezTo>
                  <a:cubicBezTo>
                    <a:pt x="7" y="19"/>
                    <a:pt x="6" y="20"/>
                    <a:pt x="6" y="20"/>
                  </a:cubicBezTo>
                  <a:cubicBezTo>
                    <a:pt x="6" y="20"/>
                    <a:pt x="5" y="19"/>
                    <a:pt x="5" y="19"/>
                  </a:cubicBezTo>
                  <a:cubicBezTo>
                    <a:pt x="5" y="19"/>
                    <a:pt x="4" y="20"/>
                    <a:pt x="4" y="20"/>
                  </a:cubicBezTo>
                  <a:cubicBezTo>
                    <a:pt x="3" y="22"/>
                    <a:pt x="4" y="23"/>
                    <a:pt x="4" y="23"/>
                  </a:cubicBezTo>
                  <a:cubicBezTo>
                    <a:pt x="3" y="24"/>
                    <a:pt x="3" y="25"/>
                    <a:pt x="3" y="25"/>
                  </a:cubicBezTo>
                  <a:cubicBezTo>
                    <a:pt x="0" y="36"/>
                    <a:pt x="10" y="49"/>
                    <a:pt x="10" y="49"/>
                  </a:cubicBezTo>
                  <a:cubicBezTo>
                    <a:pt x="12" y="52"/>
                    <a:pt x="16" y="52"/>
                    <a:pt x="20" y="52"/>
                  </a:cubicBezTo>
                  <a:cubicBezTo>
                    <a:pt x="25" y="52"/>
                    <a:pt x="30" y="51"/>
                    <a:pt x="30" y="50"/>
                  </a:cubicBezTo>
                  <a:cubicBezTo>
                    <a:pt x="31" y="49"/>
                    <a:pt x="30" y="48"/>
                    <a:pt x="31" y="47"/>
                  </a:cubicBezTo>
                  <a:cubicBezTo>
                    <a:pt x="31" y="46"/>
                    <a:pt x="33" y="47"/>
                    <a:pt x="34" y="45"/>
                  </a:cubicBezTo>
                  <a:cubicBezTo>
                    <a:pt x="34" y="44"/>
                    <a:pt x="33" y="43"/>
                    <a:pt x="34" y="41"/>
                  </a:cubicBezTo>
                  <a:cubicBezTo>
                    <a:pt x="35" y="40"/>
                    <a:pt x="36" y="41"/>
                    <a:pt x="37" y="40"/>
                  </a:cubicBezTo>
                  <a:cubicBezTo>
                    <a:pt x="38" y="39"/>
                    <a:pt x="37" y="37"/>
                    <a:pt x="37" y="36"/>
                  </a:cubicBezTo>
                  <a:cubicBezTo>
                    <a:pt x="38" y="35"/>
                    <a:pt x="40" y="36"/>
                    <a:pt x="40" y="35"/>
                  </a:cubicBezTo>
                  <a:cubicBezTo>
                    <a:pt x="41" y="34"/>
                    <a:pt x="40" y="32"/>
                    <a:pt x="40" y="31"/>
                  </a:cubicBezTo>
                  <a:cubicBezTo>
                    <a:pt x="41" y="30"/>
                    <a:pt x="42" y="30"/>
                    <a:pt x="42" y="30"/>
                  </a:cubicBezTo>
                  <a:cubicBezTo>
                    <a:pt x="43" y="30"/>
                    <a:pt x="43" y="30"/>
                    <a:pt x="43" y="30"/>
                  </a:cubicBezTo>
                  <a:cubicBezTo>
                    <a:pt x="44" y="28"/>
                    <a:pt x="44" y="28"/>
                    <a:pt x="44" y="28"/>
                  </a:cubicBezTo>
                  <a:cubicBezTo>
                    <a:pt x="29" y="18"/>
                    <a:pt x="16" y="0"/>
                    <a:pt x="1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97" name="Freeform 354"/>
            <p:cNvSpPr>
              <a:spLocks noEditPoints="1" noChangeArrowheads="1"/>
            </p:cNvSpPr>
            <p:nvPr/>
          </p:nvSpPr>
          <p:spPr bwMode="auto">
            <a:xfrm>
              <a:off x="4860925" y="1681163"/>
              <a:ext cx="373063" cy="488950"/>
            </a:xfrm>
            <a:custGeom>
              <a:avLst/>
              <a:gdLst>
                <a:gd name="T0" fmla="*/ 426004031 w 99"/>
                <a:gd name="T1" fmla="*/ 1386334980 h 130"/>
                <a:gd name="T2" fmla="*/ 284002687 w 99"/>
                <a:gd name="T3" fmla="*/ 1655114556 h 130"/>
                <a:gd name="T4" fmla="*/ 397606023 w 99"/>
                <a:gd name="T5" fmla="*/ 1386334980 h 130"/>
                <a:gd name="T6" fmla="*/ 269803684 w 99"/>
                <a:gd name="T7" fmla="*/ 1640968856 h 130"/>
                <a:gd name="T8" fmla="*/ 369204247 w 99"/>
                <a:gd name="T9" fmla="*/ 1329748420 h 130"/>
                <a:gd name="T10" fmla="*/ 241401908 w 99"/>
                <a:gd name="T11" fmla="*/ 1612677457 h 130"/>
                <a:gd name="T12" fmla="*/ 340806240 w 99"/>
                <a:gd name="T13" fmla="*/ 1315602720 h 130"/>
                <a:gd name="T14" fmla="*/ 213003900 w 99"/>
                <a:gd name="T15" fmla="*/ 1584382297 h 130"/>
                <a:gd name="T16" fmla="*/ 355005243 w 99"/>
                <a:gd name="T17" fmla="*/ 1301457021 h 130"/>
                <a:gd name="T18" fmla="*/ 213003900 w 99"/>
                <a:gd name="T19" fmla="*/ 1584382297 h 130"/>
                <a:gd name="T20" fmla="*/ 497006587 w 99"/>
                <a:gd name="T21" fmla="*/ 1343897881 h 130"/>
                <a:gd name="T22" fmla="*/ 383403251 w 99"/>
                <a:gd name="T23" fmla="*/ 1343897881 h 130"/>
                <a:gd name="T24" fmla="*/ 411805027 w 99"/>
                <a:gd name="T25" fmla="*/ 1216579062 h 130"/>
                <a:gd name="T26" fmla="*/ 426004031 w 99"/>
                <a:gd name="T27" fmla="*/ 1216579062 h 130"/>
                <a:gd name="T28" fmla="*/ 440206803 w 99"/>
                <a:gd name="T29" fmla="*/ 1287311321 h 130"/>
                <a:gd name="T30" fmla="*/ 426004031 w 99"/>
                <a:gd name="T31" fmla="*/ 1372189280 h 130"/>
                <a:gd name="T32" fmla="*/ 369204247 w 99"/>
                <a:gd name="T33" fmla="*/ 1202433362 h 130"/>
                <a:gd name="T34" fmla="*/ 468604811 w 99"/>
                <a:gd name="T35" fmla="*/ 1216579062 h 130"/>
                <a:gd name="T36" fmla="*/ 553806371 w 99"/>
                <a:gd name="T37" fmla="*/ 1089264004 h 130"/>
                <a:gd name="T38" fmla="*/ 525408363 w 99"/>
                <a:gd name="T39" fmla="*/ 1046823144 h 130"/>
                <a:gd name="T40" fmla="*/ 539607367 w 99"/>
                <a:gd name="T41" fmla="*/ 1032677445 h 130"/>
                <a:gd name="T42" fmla="*/ 553806371 w 99"/>
                <a:gd name="T43" fmla="*/ 1046823144 h 130"/>
                <a:gd name="T44" fmla="*/ 582208147 w 99"/>
                <a:gd name="T45" fmla="*/ 1089264004 h 130"/>
                <a:gd name="T46" fmla="*/ 582208147 w 99"/>
                <a:gd name="T47" fmla="*/ 1117555403 h 130"/>
                <a:gd name="T48" fmla="*/ 738408495 w 99"/>
                <a:gd name="T49" fmla="*/ 961945185 h 130"/>
                <a:gd name="T50" fmla="*/ 497006587 w 99"/>
                <a:gd name="T51" fmla="*/ 1287311321 h 130"/>
                <a:gd name="T52" fmla="*/ 553806371 w 99"/>
                <a:gd name="T53" fmla="*/ 1089264004 h 130"/>
                <a:gd name="T54" fmla="*/ 568009143 w 99"/>
                <a:gd name="T55" fmla="*/ 1046823144 h 130"/>
                <a:gd name="T56" fmla="*/ 639007931 w 99"/>
                <a:gd name="T57" fmla="*/ 919508087 h 130"/>
                <a:gd name="T58" fmla="*/ 411805027 w 99"/>
                <a:gd name="T59" fmla="*/ 1202433362 h 130"/>
                <a:gd name="T60" fmla="*/ 553806371 w 99"/>
                <a:gd name="T61" fmla="*/ 806338728 h 130"/>
                <a:gd name="T62" fmla="*/ 525408363 w 99"/>
                <a:gd name="T63" fmla="*/ 1018531745 h 130"/>
                <a:gd name="T64" fmla="*/ 426004031 w 99"/>
                <a:gd name="T65" fmla="*/ 1202433362 h 130"/>
                <a:gd name="T66" fmla="*/ 170403120 w 99"/>
                <a:gd name="T67" fmla="*/ 1188287663 h 130"/>
                <a:gd name="T68" fmla="*/ 639007931 w 99"/>
                <a:gd name="T69" fmla="*/ 99023658 h 130"/>
                <a:gd name="T70" fmla="*/ 1150213522 w 99"/>
                <a:gd name="T71" fmla="*/ 1131701103 h 130"/>
                <a:gd name="T72" fmla="*/ 397606023 w 99"/>
                <a:gd name="T73" fmla="*/ 1754138214 h 130"/>
                <a:gd name="T74" fmla="*/ 454405807 w 99"/>
                <a:gd name="T75" fmla="*/ 1386334980 h 130"/>
                <a:gd name="T76" fmla="*/ 653206935 w 99"/>
                <a:gd name="T77" fmla="*/ 1159996263 h 130"/>
                <a:gd name="T78" fmla="*/ 752611267 w 99"/>
                <a:gd name="T79" fmla="*/ 1046823144 h 130"/>
                <a:gd name="T80" fmla="*/ 766810271 w 99"/>
                <a:gd name="T81" fmla="*/ 933653786 h 130"/>
                <a:gd name="T82" fmla="*/ 752611267 w 99"/>
                <a:gd name="T83" fmla="*/ 933653786 h 130"/>
                <a:gd name="T84" fmla="*/ 653206935 w 99"/>
                <a:gd name="T85" fmla="*/ 905362387 h 130"/>
                <a:gd name="T86" fmla="*/ 582208147 w 99"/>
                <a:gd name="T87" fmla="*/ 763897868 h 130"/>
                <a:gd name="T88" fmla="*/ 468604811 w 99"/>
                <a:gd name="T89" fmla="*/ 763897868 h 130"/>
                <a:gd name="T90" fmla="*/ 383403251 w 99"/>
                <a:gd name="T91" fmla="*/ 1188287663 h 130"/>
                <a:gd name="T92" fmla="*/ 312404464 w 99"/>
                <a:gd name="T93" fmla="*/ 1315602720 h 130"/>
                <a:gd name="T94" fmla="*/ 284002687 w 99"/>
                <a:gd name="T95" fmla="*/ 297070975 h 130"/>
                <a:gd name="T96" fmla="*/ 113603336 w 99"/>
                <a:gd name="T97" fmla="*/ 1598527996 h 130"/>
                <a:gd name="T98" fmla="*/ 142001344 w 99"/>
                <a:gd name="T99" fmla="*/ 1640968856 h 130"/>
                <a:gd name="T100" fmla="*/ 198801128 w 99"/>
                <a:gd name="T101" fmla="*/ 1683405955 h 130"/>
                <a:gd name="T102" fmla="*/ 241401908 w 99"/>
                <a:gd name="T103" fmla="*/ 1725846815 h 130"/>
                <a:gd name="T104" fmla="*/ 255604680 w 99"/>
                <a:gd name="T105" fmla="*/ 1739992515 h 130"/>
                <a:gd name="T106" fmla="*/ 766810271 w 99"/>
                <a:gd name="T107" fmla="*/ 1541945198 h 1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9"/>
                <a:gd name="T163" fmla="*/ 0 h 130"/>
                <a:gd name="T164" fmla="*/ 99 w 99"/>
                <a:gd name="T165" fmla="*/ 130 h 1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9" h="130">
                  <a:moveTo>
                    <a:pt x="20" y="117"/>
                  </a:moveTo>
                  <a:cubicBezTo>
                    <a:pt x="19" y="117"/>
                    <a:pt x="19" y="117"/>
                    <a:pt x="19" y="117"/>
                  </a:cubicBezTo>
                  <a:cubicBezTo>
                    <a:pt x="23" y="110"/>
                    <a:pt x="28" y="102"/>
                    <a:pt x="29" y="100"/>
                  </a:cubicBezTo>
                  <a:cubicBezTo>
                    <a:pt x="29" y="100"/>
                    <a:pt x="30" y="99"/>
                    <a:pt x="30" y="98"/>
                  </a:cubicBezTo>
                  <a:cubicBezTo>
                    <a:pt x="31" y="98"/>
                    <a:pt x="31" y="98"/>
                    <a:pt x="31" y="98"/>
                  </a:cubicBezTo>
                  <a:cubicBezTo>
                    <a:pt x="31" y="99"/>
                    <a:pt x="31" y="99"/>
                    <a:pt x="31" y="99"/>
                  </a:cubicBezTo>
                  <a:cubicBezTo>
                    <a:pt x="30" y="100"/>
                    <a:pt x="30" y="100"/>
                    <a:pt x="29" y="102"/>
                  </a:cubicBezTo>
                  <a:cubicBezTo>
                    <a:pt x="28" y="104"/>
                    <a:pt x="23" y="111"/>
                    <a:pt x="20" y="117"/>
                  </a:cubicBezTo>
                  <a:moveTo>
                    <a:pt x="19" y="116"/>
                  </a:moveTo>
                  <a:cubicBezTo>
                    <a:pt x="18" y="116"/>
                    <a:pt x="18" y="115"/>
                    <a:pt x="17" y="115"/>
                  </a:cubicBezTo>
                  <a:cubicBezTo>
                    <a:pt x="21" y="109"/>
                    <a:pt x="26" y="100"/>
                    <a:pt x="27" y="100"/>
                  </a:cubicBezTo>
                  <a:cubicBezTo>
                    <a:pt x="28" y="98"/>
                    <a:pt x="27" y="98"/>
                    <a:pt x="28" y="98"/>
                  </a:cubicBezTo>
                  <a:cubicBezTo>
                    <a:pt x="29" y="97"/>
                    <a:pt x="29" y="97"/>
                    <a:pt x="29" y="97"/>
                  </a:cubicBezTo>
                  <a:cubicBezTo>
                    <a:pt x="30" y="98"/>
                    <a:pt x="30" y="98"/>
                    <a:pt x="30" y="98"/>
                  </a:cubicBezTo>
                  <a:cubicBezTo>
                    <a:pt x="29" y="98"/>
                    <a:pt x="29" y="99"/>
                    <a:pt x="28" y="100"/>
                  </a:cubicBezTo>
                  <a:cubicBezTo>
                    <a:pt x="27" y="101"/>
                    <a:pt x="23" y="110"/>
                    <a:pt x="19" y="116"/>
                  </a:cubicBezTo>
                  <a:moveTo>
                    <a:pt x="17" y="114"/>
                  </a:moveTo>
                  <a:cubicBezTo>
                    <a:pt x="16" y="114"/>
                    <a:pt x="16" y="113"/>
                    <a:pt x="15" y="113"/>
                  </a:cubicBezTo>
                  <a:cubicBezTo>
                    <a:pt x="25" y="96"/>
                    <a:pt x="25" y="96"/>
                    <a:pt x="25" y="96"/>
                  </a:cubicBezTo>
                  <a:cubicBezTo>
                    <a:pt x="25" y="96"/>
                    <a:pt x="26" y="95"/>
                    <a:pt x="26" y="94"/>
                  </a:cubicBezTo>
                  <a:cubicBezTo>
                    <a:pt x="26" y="95"/>
                    <a:pt x="26" y="95"/>
                    <a:pt x="27" y="96"/>
                  </a:cubicBezTo>
                  <a:cubicBezTo>
                    <a:pt x="27" y="96"/>
                    <a:pt x="28" y="96"/>
                    <a:pt x="28" y="97"/>
                  </a:cubicBezTo>
                  <a:cubicBezTo>
                    <a:pt x="27" y="97"/>
                    <a:pt x="27" y="98"/>
                    <a:pt x="27" y="98"/>
                  </a:cubicBezTo>
                  <a:cubicBezTo>
                    <a:pt x="17" y="114"/>
                    <a:pt x="17" y="114"/>
                    <a:pt x="17" y="114"/>
                  </a:cubicBezTo>
                  <a:moveTo>
                    <a:pt x="13" y="110"/>
                  </a:moveTo>
                  <a:cubicBezTo>
                    <a:pt x="12" y="110"/>
                    <a:pt x="12" y="110"/>
                    <a:pt x="12" y="110"/>
                  </a:cubicBezTo>
                  <a:cubicBezTo>
                    <a:pt x="16" y="104"/>
                    <a:pt x="21" y="96"/>
                    <a:pt x="22" y="95"/>
                  </a:cubicBezTo>
                  <a:cubicBezTo>
                    <a:pt x="22" y="94"/>
                    <a:pt x="23" y="93"/>
                    <a:pt x="24" y="93"/>
                  </a:cubicBezTo>
                  <a:cubicBezTo>
                    <a:pt x="23" y="94"/>
                    <a:pt x="23" y="94"/>
                    <a:pt x="23" y="95"/>
                  </a:cubicBezTo>
                  <a:cubicBezTo>
                    <a:pt x="22" y="95"/>
                    <a:pt x="22" y="95"/>
                    <a:pt x="22" y="95"/>
                  </a:cubicBezTo>
                  <a:cubicBezTo>
                    <a:pt x="13" y="110"/>
                    <a:pt x="13" y="110"/>
                    <a:pt x="13" y="110"/>
                  </a:cubicBezTo>
                  <a:moveTo>
                    <a:pt x="15" y="112"/>
                  </a:moveTo>
                  <a:cubicBezTo>
                    <a:pt x="14" y="112"/>
                    <a:pt x="14" y="111"/>
                    <a:pt x="13" y="111"/>
                  </a:cubicBezTo>
                  <a:cubicBezTo>
                    <a:pt x="23" y="95"/>
                    <a:pt x="23" y="95"/>
                    <a:pt x="23" y="95"/>
                  </a:cubicBezTo>
                  <a:cubicBezTo>
                    <a:pt x="23" y="95"/>
                    <a:pt x="23" y="95"/>
                    <a:pt x="23" y="95"/>
                  </a:cubicBezTo>
                  <a:cubicBezTo>
                    <a:pt x="23" y="95"/>
                    <a:pt x="24" y="94"/>
                    <a:pt x="25" y="92"/>
                  </a:cubicBezTo>
                  <a:cubicBezTo>
                    <a:pt x="25" y="93"/>
                    <a:pt x="25" y="93"/>
                    <a:pt x="25" y="94"/>
                  </a:cubicBezTo>
                  <a:cubicBezTo>
                    <a:pt x="25" y="94"/>
                    <a:pt x="25" y="94"/>
                    <a:pt x="25" y="95"/>
                  </a:cubicBezTo>
                  <a:cubicBezTo>
                    <a:pt x="25" y="96"/>
                    <a:pt x="25" y="95"/>
                    <a:pt x="24" y="97"/>
                  </a:cubicBezTo>
                  <a:cubicBezTo>
                    <a:pt x="23" y="97"/>
                    <a:pt x="18" y="106"/>
                    <a:pt x="15" y="112"/>
                  </a:cubicBezTo>
                  <a:moveTo>
                    <a:pt x="31" y="98"/>
                  </a:moveTo>
                  <a:cubicBezTo>
                    <a:pt x="31" y="97"/>
                    <a:pt x="31" y="97"/>
                    <a:pt x="31" y="97"/>
                  </a:cubicBezTo>
                  <a:cubicBezTo>
                    <a:pt x="32" y="96"/>
                    <a:pt x="33" y="94"/>
                    <a:pt x="35" y="92"/>
                  </a:cubicBezTo>
                  <a:cubicBezTo>
                    <a:pt x="35" y="93"/>
                    <a:pt x="36" y="94"/>
                    <a:pt x="35" y="95"/>
                  </a:cubicBezTo>
                  <a:cubicBezTo>
                    <a:pt x="35" y="95"/>
                    <a:pt x="33" y="97"/>
                    <a:pt x="32" y="97"/>
                  </a:cubicBezTo>
                  <a:cubicBezTo>
                    <a:pt x="32" y="97"/>
                    <a:pt x="31" y="97"/>
                    <a:pt x="31" y="98"/>
                  </a:cubicBezTo>
                  <a:moveTo>
                    <a:pt x="30" y="97"/>
                  </a:moveTo>
                  <a:cubicBezTo>
                    <a:pt x="29" y="97"/>
                    <a:pt x="28" y="96"/>
                    <a:pt x="27" y="95"/>
                  </a:cubicBezTo>
                  <a:cubicBezTo>
                    <a:pt x="26" y="94"/>
                    <a:pt x="26" y="93"/>
                    <a:pt x="25" y="92"/>
                  </a:cubicBezTo>
                  <a:cubicBezTo>
                    <a:pt x="26" y="90"/>
                    <a:pt x="27" y="88"/>
                    <a:pt x="28" y="85"/>
                  </a:cubicBezTo>
                  <a:cubicBezTo>
                    <a:pt x="28" y="85"/>
                    <a:pt x="29" y="86"/>
                    <a:pt x="29" y="86"/>
                  </a:cubicBezTo>
                  <a:cubicBezTo>
                    <a:pt x="29" y="86"/>
                    <a:pt x="29" y="86"/>
                    <a:pt x="29" y="86"/>
                  </a:cubicBezTo>
                  <a:cubicBezTo>
                    <a:pt x="30" y="86"/>
                    <a:pt x="30" y="86"/>
                    <a:pt x="30" y="86"/>
                  </a:cubicBezTo>
                  <a:cubicBezTo>
                    <a:pt x="28" y="89"/>
                    <a:pt x="28" y="89"/>
                    <a:pt x="28" y="89"/>
                  </a:cubicBezTo>
                  <a:cubicBezTo>
                    <a:pt x="28" y="89"/>
                    <a:pt x="28" y="89"/>
                    <a:pt x="28" y="89"/>
                  </a:cubicBezTo>
                  <a:cubicBezTo>
                    <a:pt x="30" y="86"/>
                    <a:pt x="30" y="86"/>
                    <a:pt x="30" y="86"/>
                  </a:cubicBezTo>
                  <a:cubicBezTo>
                    <a:pt x="31" y="86"/>
                    <a:pt x="32" y="86"/>
                    <a:pt x="33" y="86"/>
                  </a:cubicBezTo>
                  <a:cubicBezTo>
                    <a:pt x="33" y="87"/>
                    <a:pt x="33" y="87"/>
                    <a:pt x="33" y="87"/>
                  </a:cubicBezTo>
                  <a:cubicBezTo>
                    <a:pt x="31" y="91"/>
                    <a:pt x="31" y="91"/>
                    <a:pt x="31" y="91"/>
                  </a:cubicBezTo>
                  <a:cubicBezTo>
                    <a:pt x="31" y="91"/>
                    <a:pt x="31" y="91"/>
                    <a:pt x="31" y="91"/>
                  </a:cubicBezTo>
                  <a:cubicBezTo>
                    <a:pt x="33" y="88"/>
                    <a:pt x="33" y="88"/>
                    <a:pt x="33" y="88"/>
                  </a:cubicBezTo>
                  <a:cubicBezTo>
                    <a:pt x="33" y="89"/>
                    <a:pt x="33" y="90"/>
                    <a:pt x="34" y="91"/>
                  </a:cubicBezTo>
                  <a:cubicBezTo>
                    <a:pt x="34" y="91"/>
                    <a:pt x="34" y="91"/>
                    <a:pt x="34" y="92"/>
                  </a:cubicBezTo>
                  <a:cubicBezTo>
                    <a:pt x="33" y="93"/>
                    <a:pt x="31" y="95"/>
                    <a:pt x="30" y="97"/>
                  </a:cubicBezTo>
                  <a:moveTo>
                    <a:pt x="25" y="91"/>
                  </a:moveTo>
                  <a:cubicBezTo>
                    <a:pt x="24" y="91"/>
                    <a:pt x="24" y="91"/>
                    <a:pt x="24" y="91"/>
                  </a:cubicBezTo>
                  <a:cubicBezTo>
                    <a:pt x="24" y="90"/>
                    <a:pt x="24" y="90"/>
                    <a:pt x="24" y="89"/>
                  </a:cubicBezTo>
                  <a:cubicBezTo>
                    <a:pt x="24" y="88"/>
                    <a:pt x="26" y="85"/>
                    <a:pt x="26" y="85"/>
                  </a:cubicBezTo>
                  <a:cubicBezTo>
                    <a:pt x="27" y="85"/>
                    <a:pt x="27" y="85"/>
                    <a:pt x="27" y="85"/>
                  </a:cubicBezTo>
                  <a:cubicBezTo>
                    <a:pt x="26" y="87"/>
                    <a:pt x="25" y="89"/>
                    <a:pt x="25" y="91"/>
                  </a:cubicBezTo>
                  <a:moveTo>
                    <a:pt x="33" y="86"/>
                  </a:moveTo>
                  <a:cubicBezTo>
                    <a:pt x="33" y="86"/>
                    <a:pt x="33" y="86"/>
                    <a:pt x="33" y="86"/>
                  </a:cubicBezTo>
                  <a:cubicBezTo>
                    <a:pt x="32" y="85"/>
                    <a:pt x="32" y="85"/>
                    <a:pt x="31" y="85"/>
                  </a:cubicBezTo>
                  <a:cubicBezTo>
                    <a:pt x="37" y="75"/>
                    <a:pt x="37" y="75"/>
                    <a:pt x="37" y="75"/>
                  </a:cubicBezTo>
                  <a:cubicBezTo>
                    <a:pt x="37" y="76"/>
                    <a:pt x="38" y="76"/>
                    <a:pt x="38" y="76"/>
                  </a:cubicBezTo>
                  <a:cubicBezTo>
                    <a:pt x="39" y="77"/>
                    <a:pt x="39" y="77"/>
                    <a:pt x="39" y="77"/>
                  </a:cubicBezTo>
                  <a:cubicBezTo>
                    <a:pt x="33" y="86"/>
                    <a:pt x="33" y="86"/>
                    <a:pt x="33" y="86"/>
                  </a:cubicBezTo>
                  <a:moveTo>
                    <a:pt x="41" y="78"/>
                  </a:moveTo>
                  <a:cubicBezTo>
                    <a:pt x="41" y="78"/>
                    <a:pt x="39" y="77"/>
                    <a:pt x="38" y="76"/>
                  </a:cubicBezTo>
                  <a:cubicBezTo>
                    <a:pt x="38" y="75"/>
                    <a:pt x="37" y="74"/>
                    <a:pt x="37" y="74"/>
                  </a:cubicBezTo>
                  <a:cubicBezTo>
                    <a:pt x="36" y="73"/>
                    <a:pt x="36" y="73"/>
                    <a:pt x="36" y="73"/>
                  </a:cubicBezTo>
                  <a:cubicBezTo>
                    <a:pt x="36" y="72"/>
                    <a:pt x="36" y="72"/>
                    <a:pt x="36" y="72"/>
                  </a:cubicBezTo>
                  <a:cubicBezTo>
                    <a:pt x="37" y="72"/>
                    <a:pt x="37" y="72"/>
                    <a:pt x="37" y="72"/>
                  </a:cubicBezTo>
                  <a:cubicBezTo>
                    <a:pt x="37" y="72"/>
                    <a:pt x="37" y="73"/>
                    <a:pt x="38" y="73"/>
                  </a:cubicBezTo>
                  <a:cubicBezTo>
                    <a:pt x="37" y="74"/>
                    <a:pt x="37" y="74"/>
                    <a:pt x="37" y="74"/>
                  </a:cubicBezTo>
                  <a:cubicBezTo>
                    <a:pt x="38" y="74"/>
                    <a:pt x="38" y="74"/>
                    <a:pt x="38" y="74"/>
                  </a:cubicBezTo>
                  <a:cubicBezTo>
                    <a:pt x="38" y="73"/>
                    <a:pt x="38" y="73"/>
                    <a:pt x="38" y="73"/>
                  </a:cubicBezTo>
                  <a:cubicBezTo>
                    <a:pt x="39" y="73"/>
                    <a:pt x="39" y="74"/>
                    <a:pt x="39" y="74"/>
                  </a:cubicBezTo>
                  <a:cubicBezTo>
                    <a:pt x="40" y="75"/>
                    <a:pt x="40" y="76"/>
                    <a:pt x="41" y="76"/>
                  </a:cubicBezTo>
                  <a:cubicBezTo>
                    <a:pt x="41" y="77"/>
                    <a:pt x="41" y="77"/>
                    <a:pt x="41" y="77"/>
                  </a:cubicBezTo>
                  <a:cubicBezTo>
                    <a:pt x="41" y="77"/>
                    <a:pt x="41" y="77"/>
                    <a:pt x="41" y="77"/>
                  </a:cubicBezTo>
                  <a:cubicBezTo>
                    <a:pt x="41" y="77"/>
                    <a:pt x="41" y="77"/>
                    <a:pt x="41" y="77"/>
                  </a:cubicBezTo>
                  <a:cubicBezTo>
                    <a:pt x="41" y="77"/>
                    <a:pt x="41" y="77"/>
                    <a:pt x="41" y="77"/>
                  </a:cubicBezTo>
                  <a:cubicBezTo>
                    <a:pt x="41" y="78"/>
                    <a:pt x="41" y="78"/>
                    <a:pt x="41" y="78"/>
                  </a:cubicBezTo>
                  <a:cubicBezTo>
                    <a:pt x="41" y="78"/>
                    <a:pt x="41" y="78"/>
                    <a:pt x="41" y="78"/>
                  </a:cubicBezTo>
                  <a:moveTo>
                    <a:pt x="41" y="79"/>
                  </a:moveTo>
                  <a:cubicBezTo>
                    <a:pt x="41" y="79"/>
                    <a:pt x="42" y="78"/>
                    <a:pt x="42" y="78"/>
                  </a:cubicBezTo>
                  <a:cubicBezTo>
                    <a:pt x="42" y="78"/>
                    <a:pt x="42" y="77"/>
                    <a:pt x="42" y="76"/>
                  </a:cubicBezTo>
                  <a:cubicBezTo>
                    <a:pt x="51" y="68"/>
                    <a:pt x="51" y="68"/>
                    <a:pt x="51" y="68"/>
                  </a:cubicBezTo>
                  <a:cubicBezTo>
                    <a:pt x="52" y="68"/>
                    <a:pt x="52" y="68"/>
                    <a:pt x="52" y="68"/>
                  </a:cubicBezTo>
                  <a:cubicBezTo>
                    <a:pt x="52" y="69"/>
                    <a:pt x="51" y="73"/>
                    <a:pt x="53" y="74"/>
                  </a:cubicBezTo>
                  <a:cubicBezTo>
                    <a:pt x="53" y="75"/>
                    <a:pt x="53" y="75"/>
                    <a:pt x="53" y="75"/>
                  </a:cubicBezTo>
                  <a:cubicBezTo>
                    <a:pt x="51" y="77"/>
                    <a:pt x="38" y="88"/>
                    <a:pt x="36" y="90"/>
                  </a:cubicBezTo>
                  <a:cubicBezTo>
                    <a:pt x="35" y="90"/>
                    <a:pt x="35" y="91"/>
                    <a:pt x="35" y="91"/>
                  </a:cubicBezTo>
                  <a:cubicBezTo>
                    <a:pt x="35" y="91"/>
                    <a:pt x="34" y="90"/>
                    <a:pt x="34" y="90"/>
                  </a:cubicBezTo>
                  <a:cubicBezTo>
                    <a:pt x="34" y="89"/>
                    <a:pt x="34" y="88"/>
                    <a:pt x="33" y="87"/>
                  </a:cubicBezTo>
                  <a:cubicBezTo>
                    <a:pt x="39" y="78"/>
                    <a:pt x="39" y="78"/>
                    <a:pt x="39" y="78"/>
                  </a:cubicBezTo>
                  <a:cubicBezTo>
                    <a:pt x="39" y="77"/>
                    <a:pt x="39" y="77"/>
                    <a:pt x="39" y="77"/>
                  </a:cubicBezTo>
                  <a:cubicBezTo>
                    <a:pt x="39" y="78"/>
                    <a:pt x="40" y="78"/>
                    <a:pt x="40" y="78"/>
                  </a:cubicBezTo>
                  <a:cubicBezTo>
                    <a:pt x="41" y="78"/>
                    <a:pt x="41" y="79"/>
                    <a:pt x="41" y="79"/>
                  </a:cubicBezTo>
                  <a:moveTo>
                    <a:pt x="41" y="76"/>
                  </a:moveTo>
                  <a:cubicBezTo>
                    <a:pt x="41" y="75"/>
                    <a:pt x="40" y="74"/>
                    <a:pt x="40" y="74"/>
                  </a:cubicBezTo>
                  <a:cubicBezTo>
                    <a:pt x="39" y="73"/>
                    <a:pt x="39" y="73"/>
                    <a:pt x="38" y="72"/>
                  </a:cubicBezTo>
                  <a:cubicBezTo>
                    <a:pt x="41" y="57"/>
                    <a:pt x="41" y="57"/>
                    <a:pt x="41" y="57"/>
                  </a:cubicBezTo>
                  <a:cubicBezTo>
                    <a:pt x="41" y="57"/>
                    <a:pt x="41" y="57"/>
                    <a:pt x="41" y="57"/>
                  </a:cubicBezTo>
                  <a:cubicBezTo>
                    <a:pt x="42" y="58"/>
                    <a:pt x="43" y="62"/>
                    <a:pt x="45" y="65"/>
                  </a:cubicBezTo>
                  <a:cubicBezTo>
                    <a:pt x="47" y="66"/>
                    <a:pt x="49" y="68"/>
                    <a:pt x="51" y="68"/>
                  </a:cubicBezTo>
                  <a:cubicBezTo>
                    <a:pt x="41" y="76"/>
                    <a:pt x="41" y="76"/>
                    <a:pt x="41" y="76"/>
                  </a:cubicBezTo>
                  <a:moveTo>
                    <a:pt x="30" y="85"/>
                  </a:moveTo>
                  <a:cubicBezTo>
                    <a:pt x="30" y="85"/>
                    <a:pt x="29" y="85"/>
                    <a:pt x="29" y="85"/>
                  </a:cubicBezTo>
                  <a:cubicBezTo>
                    <a:pt x="28" y="85"/>
                    <a:pt x="28" y="85"/>
                    <a:pt x="28" y="84"/>
                  </a:cubicBezTo>
                  <a:cubicBezTo>
                    <a:pt x="28" y="83"/>
                    <a:pt x="28" y="82"/>
                    <a:pt x="28" y="81"/>
                  </a:cubicBezTo>
                  <a:cubicBezTo>
                    <a:pt x="29" y="75"/>
                    <a:pt x="33" y="58"/>
                    <a:pt x="33" y="55"/>
                  </a:cubicBezTo>
                  <a:cubicBezTo>
                    <a:pt x="34" y="55"/>
                    <a:pt x="37" y="57"/>
                    <a:pt x="39" y="57"/>
                  </a:cubicBezTo>
                  <a:cubicBezTo>
                    <a:pt x="40" y="57"/>
                    <a:pt x="40" y="57"/>
                    <a:pt x="41" y="57"/>
                  </a:cubicBezTo>
                  <a:cubicBezTo>
                    <a:pt x="38" y="72"/>
                    <a:pt x="38" y="72"/>
                    <a:pt x="38" y="72"/>
                  </a:cubicBezTo>
                  <a:cubicBezTo>
                    <a:pt x="37" y="72"/>
                    <a:pt x="37" y="72"/>
                    <a:pt x="37" y="72"/>
                  </a:cubicBezTo>
                  <a:cubicBezTo>
                    <a:pt x="37" y="72"/>
                    <a:pt x="37" y="72"/>
                    <a:pt x="37" y="72"/>
                  </a:cubicBezTo>
                  <a:cubicBezTo>
                    <a:pt x="36" y="72"/>
                    <a:pt x="36" y="72"/>
                    <a:pt x="36" y="72"/>
                  </a:cubicBezTo>
                  <a:cubicBezTo>
                    <a:pt x="36" y="73"/>
                    <a:pt x="36" y="73"/>
                    <a:pt x="36" y="74"/>
                  </a:cubicBezTo>
                  <a:cubicBezTo>
                    <a:pt x="37" y="75"/>
                    <a:pt x="37" y="75"/>
                    <a:pt x="37" y="75"/>
                  </a:cubicBezTo>
                  <a:cubicBezTo>
                    <a:pt x="30" y="85"/>
                    <a:pt x="30" y="85"/>
                    <a:pt x="30" y="85"/>
                  </a:cubicBezTo>
                  <a:moveTo>
                    <a:pt x="11" y="108"/>
                  </a:moveTo>
                  <a:cubicBezTo>
                    <a:pt x="9" y="106"/>
                    <a:pt x="7" y="103"/>
                    <a:pt x="6" y="102"/>
                  </a:cubicBezTo>
                  <a:cubicBezTo>
                    <a:pt x="6" y="100"/>
                    <a:pt x="6" y="96"/>
                    <a:pt x="9" y="90"/>
                  </a:cubicBezTo>
                  <a:cubicBezTo>
                    <a:pt x="10" y="87"/>
                    <a:pt x="11" y="85"/>
                    <a:pt x="12" y="84"/>
                  </a:cubicBezTo>
                  <a:cubicBezTo>
                    <a:pt x="14" y="79"/>
                    <a:pt x="15" y="76"/>
                    <a:pt x="16" y="67"/>
                  </a:cubicBezTo>
                  <a:cubicBezTo>
                    <a:pt x="16" y="65"/>
                    <a:pt x="16" y="62"/>
                    <a:pt x="16" y="59"/>
                  </a:cubicBezTo>
                  <a:cubicBezTo>
                    <a:pt x="16" y="49"/>
                    <a:pt x="16" y="37"/>
                    <a:pt x="24" y="25"/>
                  </a:cubicBezTo>
                  <a:cubicBezTo>
                    <a:pt x="29" y="16"/>
                    <a:pt x="37" y="10"/>
                    <a:pt x="45" y="7"/>
                  </a:cubicBezTo>
                  <a:cubicBezTo>
                    <a:pt x="47" y="7"/>
                    <a:pt x="49" y="6"/>
                    <a:pt x="51" y="6"/>
                  </a:cubicBezTo>
                  <a:cubicBezTo>
                    <a:pt x="59" y="6"/>
                    <a:pt x="67" y="10"/>
                    <a:pt x="74" y="18"/>
                  </a:cubicBezTo>
                  <a:cubicBezTo>
                    <a:pt x="78" y="23"/>
                    <a:pt x="82" y="29"/>
                    <a:pt x="84" y="34"/>
                  </a:cubicBezTo>
                  <a:cubicBezTo>
                    <a:pt x="92" y="54"/>
                    <a:pt x="86" y="72"/>
                    <a:pt x="81" y="80"/>
                  </a:cubicBezTo>
                  <a:cubicBezTo>
                    <a:pt x="74" y="92"/>
                    <a:pt x="65" y="97"/>
                    <a:pt x="57" y="101"/>
                  </a:cubicBezTo>
                  <a:cubicBezTo>
                    <a:pt x="55" y="102"/>
                    <a:pt x="54" y="102"/>
                    <a:pt x="52" y="103"/>
                  </a:cubicBezTo>
                  <a:cubicBezTo>
                    <a:pt x="43" y="108"/>
                    <a:pt x="40" y="110"/>
                    <a:pt x="36" y="117"/>
                  </a:cubicBezTo>
                  <a:cubicBezTo>
                    <a:pt x="34" y="120"/>
                    <a:pt x="30" y="124"/>
                    <a:pt x="28" y="124"/>
                  </a:cubicBezTo>
                  <a:cubicBezTo>
                    <a:pt x="27" y="123"/>
                    <a:pt x="24" y="121"/>
                    <a:pt x="21" y="118"/>
                  </a:cubicBezTo>
                  <a:cubicBezTo>
                    <a:pt x="24" y="114"/>
                    <a:pt x="27" y="109"/>
                    <a:pt x="28" y="107"/>
                  </a:cubicBezTo>
                  <a:cubicBezTo>
                    <a:pt x="29" y="105"/>
                    <a:pt x="30" y="104"/>
                    <a:pt x="30" y="103"/>
                  </a:cubicBezTo>
                  <a:cubicBezTo>
                    <a:pt x="30" y="101"/>
                    <a:pt x="31" y="99"/>
                    <a:pt x="32" y="98"/>
                  </a:cubicBezTo>
                  <a:cubicBezTo>
                    <a:pt x="33" y="97"/>
                    <a:pt x="36" y="96"/>
                    <a:pt x="36" y="95"/>
                  </a:cubicBezTo>
                  <a:cubicBezTo>
                    <a:pt x="36" y="94"/>
                    <a:pt x="36" y="93"/>
                    <a:pt x="35" y="92"/>
                  </a:cubicBezTo>
                  <a:cubicBezTo>
                    <a:pt x="35" y="91"/>
                    <a:pt x="36" y="91"/>
                    <a:pt x="36" y="91"/>
                  </a:cubicBezTo>
                  <a:cubicBezTo>
                    <a:pt x="37" y="89"/>
                    <a:pt x="42" y="85"/>
                    <a:pt x="46" y="82"/>
                  </a:cubicBezTo>
                  <a:cubicBezTo>
                    <a:pt x="50" y="78"/>
                    <a:pt x="54" y="75"/>
                    <a:pt x="54" y="75"/>
                  </a:cubicBezTo>
                  <a:cubicBezTo>
                    <a:pt x="54" y="74"/>
                    <a:pt x="54" y="74"/>
                    <a:pt x="54" y="74"/>
                  </a:cubicBezTo>
                  <a:cubicBezTo>
                    <a:pt x="54" y="74"/>
                    <a:pt x="54" y="74"/>
                    <a:pt x="54" y="74"/>
                  </a:cubicBezTo>
                  <a:cubicBezTo>
                    <a:pt x="53" y="74"/>
                    <a:pt x="53" y="74"/>
                    <a:pt x="53" y="74"/>
                  </a:cubicBezTo>
                  <a:cubicBezTo>
                    <a:pt x="53" y="73"/>
                    <a:pt x="52" y="72"/>
                    <a:pt x="52" y="70"/>
                  </a:cubicBezTo>
                  <a:cubicBezTo>
                    <a:pt x="52" y="69"/>
                    <a:pt x="52" y="68"/>
                    <a:pt x="52" y="68"/>
                  </a:cubicBezTo>
                  <a:cubicBezTo>
                    <a:pt x="52" y="67"/>
                    <a:pt x="52" y="67"/>
                    <a:pt x="52" y="67"/>
                  </a:cubicBezTo>
                  <a:cubicBezTo>
                    <a:pt x="54" y="66"/>
                    <a:pt x="54" y="66"/>
                    <a:pt x="54" y="66"/>
                  </a:cubicBezTo>
                  <a:cubicBezTo>
                    <a:pt x="54" y="66"/>
                    <a:pt x="54" y="66"/>
                    <a:pt x="54" y="66"/>
                  </a:cubicBezTo>
                  <a:cubicBezTo>
                    <a:pt x="54" y="65"/>
                    <a:pt x="54" y="65"/>
                    <a:pt x="54" y="65"/>
                  </a:cubicBezTo>
                  <a:cubicBezTo>
                    <a:pt x="53" y="65"/>
                    <a:pt x="53" y="65"/>
                    <a:pt x="53" y="65"/>
                  </a:cubicBezTo>
                  <a:cubicBezTo>
                    <a:pt x="53" y="66"/>
                    <a:pt x="53" y="66"/>
                    <a:pt x="53" y="66"/>
                  </a:cubicBezTo>
                  <a:cubicBezTo>
                    <a:pt x="52" y="66"/>
                    <a:pt x="52" y="66"/>
                    <a:pt x="52" y="67"/>
                  </a:cubicBezTo>
                  <a:cubicBezTo>
                    <a:pt x="51" y="67"/>
                    <a:pt x="51" y="67"/>
                    <a:pt x="51" y="67"/>
                  </a:cubicBezTo>
                  <a:cubicBezTo>
                    <a:pt x="51" y="67"/>
                    <a:pt x="50" y="67"/>
                    <a:pt x="50" y="67"/>
                  </a:cubicBezTo>
                  <a:cubicBezTo>
                    <a:pt x="49" y="66"/>
                    <a:pt x="47" y="65"/>
                    <a:pt x="46" y="64"/>
                  </a:cubicBezTo>
                  <a:cubicBezTo>
                    <a:pt x="44" y="62"/>
                    <a:pt x="43" y="61"/>
                    <a:pt x="43" y="59"/>
                  </a:cubicBezTo>
                  <a:cubicBezTo>
                    <a:pt x="42" y="58"/>
                    <a:pt x="42" y="57"/>
                    <a:pt x="42" y="56"/>
                  </a:cubicBezTo>
                  <a:cubicBezTo>
                    <a:pt x="42" y="54"/>
                    <a:pt x="42" y="54"/>
                    <a:pt x="42" y="54"/>
                  </a:cubicBezTo>
                  <a:cubicBezTo>
                    <a:pt x="41" y="54"/>
                    <a:pt x="41" y="54"/>
                    <a:pt x="41" y="54"/>
                  </a:cubicBezTo>
                  <a:cubicBezTo>
                    <a:pt x="41" y="56"/>
                    <a:pt x="41" y="56"/>
                    <a:pt x="41" y="56"/>
                  </a:cubicBezTo>
                  <a:cubicBezTo>
                    <a:pt x="40" y="57"/>
                    <a:pt x="40" y="57"/>
                    <a:pt x="39" y="57"/>
                  </a:cubicBezTo>
                  <a:cubicBezTo>
                    <a:pt x="38" y="57"/>
                    <a:pt x="37" y="56"/>
                    <a:pt x="36" y="56"/>
                  </a:cubicBezTo>
                  <a:cubicBezTo>
                    <a:pt x="34" y="55"/>
                    <a:pt x="33" y="54"/>
                    <a:pt x="33" y="54"/>
                  </a:cubicBezTo>
                  <a:cubicBezTo>
                    <a:pt x="33" y="54"/>
                    <a:pt x="33" y="54"/>
                    <a:pt x="33" y="54"/>
                  </a:cubicBezTo>
                  <a:cubicBezTo>
                    <a:pt x="33" y="54"/>
                    <a:pt x="33" y="54"/>
                    <a:pt x="33" y="54"/>
                  </a:cubicBezTo>
                  <a:cubicBezTo>
                    <a:pt x="33" y="54"/>
                    <a:pt x="29" y="74"/>
                    <a:pt x="28" y="81"/>
                  </a:cubicBezTo>
                  <a:cubicBezTo>
                    <a:pt x="28" y="82"/>
                    <a:pt x="27" y="83"/>
                    <a:pt x="27" y="84"/>
                  </a:cubicBezTo>
                  <a:cubicBezTo>
                    <a:pt x="27" y="84"/>
                    <a:pt x="26" y="84"/>
                    <a:pt x="26" y="84"/>
                  </a:cubicBezTo>
                  <a:cubicBezTo>
                    <a:pt x="26" y="84"/>
                    <a:pt x="26" y="84"/>
                    <a:pt x="26" y="84"/>
                  </a:cubicBezTo>
                  <a:cubicBezTo>
                    <a:pt x="25" y="84"/>
                    <a:pt x="23" y="87"/>
                    <a:pt x="23" y="90"/>
                  </a:cubicBezTo>
                  <a:cubicBezTo>
                    <a:pt x="24" y="92"/>
                    <a:pt x="23" y="92"/>
                    <a:pt x="22" y="93"/>
                  </a:cubicBezTo>
                  <a:cubicBezTo>
                    <a:pt x="20" y="94"/>
                    <a:pt x="19" y="95"/>
                    <a:pt x="19" y="95"/>
                  </a:cubicBezTo>
                  <a:cubicBezTo>
                    <a:pt x="11" y="108"/>
                    <a:pt x="11" y="108"/>
                    <a:pt x="11" y="108"/>
                  </a:cubicBezTo>
                  <a:moveTo>
                    <a:pt x="51" y="0"/>
                  </a:moveTo>
                  <a:cubicBezTo>
                    <a:pt x="38" y="0"/>
                    <a:pt x="26" y="11"/>
                    <a:pt x="20" y="21"/>
                  </a:cubicBezTo>
                  <a:cubicBezTo>
                    <a:pt x="9" y="38"/>
                    <a:pt x="12" y="57"/>
                    <a:pt x="11" y="66"/>
                  </a:cubicBezTo>
                  <a:cubicBezTo>
                    <a:pt x="10" y="76"/>
                    <a:pt x="8" y="77"/>
                    <a:pt x="4" y="87"/>
                  </a:cubicBezTo>
                  <a:cubicBezTo>
                    <a:pt x="0" y="96"/>
                    <a:pt x="1" y="103"/>
                    <a:pt x="1" y="103"/>
                  </a:cubicBezTo>
                  <a:cubicBezTo>
                    <a:pt x="2" y="106"/>
                    <a:pt x="5" y="109"/>
                    <a:pt x="8" y="113"/>
                  </a:cubicBezTo>
                  <a:cubicBezTo>
                    <a:pt x="8" y="113"/>
                    <a:pt x="8" y="113"/>
                    <a:pt x="8" y="113"/>
                  </a:cubicBezTo>
                  <a:cubicBezTo>
                    <a:pt x="9" y="114"/>
                    <a:pt x="9" y="114"/>
                    <a:pt x="9" y="115"/>
                  </a:cubicBezTo>
                  <a:cubicBezTo>
                    <a:pt x="9" y="115"/>
                    <a:pt x="9" y="115"/>
                    <a:pt x="9" y="115"/>
                  </a:cubicBezTo>
                  <a:cubicBezTo>
                    <a:pt x="10" y="116"/>
                    <a:pt x="10" y="116"/>
                    <a:pt x="10" y="116"/>
                  </a:cubicBezTo>
                  <a:cubicBezTo>
                    <a:pt x="10" y="116"/>
                    <a:pt x="10" y="116"/>
                    <a:pt x="10" y="116"/>
                  </a:cubicBezTo>
                  <a:cubicBezTo>
                    <a:pt x="11" y="116"/>
                    <a:pt x="11" y="117"/>
                    <a:pt x="12" y="117"/>
                  </a:cubicBezTo>
                  <a:cubicBezTo>
                    <a:pt x="12" y="117"/>
                    <a:pt x="12" y="117"/>
                    <a:pt x="12" y="117"/>
                  </a:cubicBezTo>
                  <a:cubicBezTo>
                    <a:pt x="13" y="118"/>
                    <a:pt x="13" y="118"/>
                    <a:pt x="14" y="119"/>
                  </a:cubicBezTo>
                  <a:cubicBezTo>
                    <a:pt x="14" y="119"/>
                    <a:pt x="14" y="119"/>
                    <a:pt x="14" y="119"/>
                  </a:cubicBezTo>
                  <a:cubicBezTo>
                    <a:pt x="15" y="120"/>
                    <a:pt x="16" y="121"/>
                    <a:pt x="17" y="122"/>
                  </a:cubicBezTo>
                  <a:cubicBezTo>
                    <a:pt x="17" y="122"/>
                    <a:pt x="17" y="122"/>
                    <a:pt x="17" y="122"/>
                  </a:cubicBezTo>
                  <a:cubicBezTo>
                    <a:pt x="17" y="122"/>
                    <a:pt x="17" y="122"/>
                    <a:pt x="17" y="122"/>
                  </a:cubicBezTo>
                  <a:cubicBezTo>
                    <a:pt x="17" y="122"/>
                    <a:pt x="17" y="122"/>
                    <a:pt x="17" y="122"/>
                  </a:cubicBezTo>
                  <a:cubicBezTo>
                    <a:pt x="17" y="122"/>
                    <a:pt x="17" y="122"/>
                    <a:pt x="17" y="122"/>
                  </a:cubicBezTo>
                  <a:cubicBezTo>
                    <a:pt x="17" y="122"/>
                    <a:pt x="18" y="123"/>
                    <a:pt x="18" y="123"/>
                  </a:cubicBezTo>
                  <a:cubicBezTo>
                    <a:pt x="18" y="123"/>
                    <a:pt x="18" y="123"/>
                    <a:pt x="18" y="123"/>
                  </a:cubicBezTo>
                  <a:cubicBezTo>
                    <a:pt x="23" y="127"/>
                    <a:pt x="26" y="130"/>
                    <a:pt x="28" y="130"/>
                  </a:cubicBezTo>
                  <a:cubicBezTo>
                    <a:pt x="28" y="130"/>
                    <a:pt x="28" y="130"/>
                    <a:pt x="28" y="130"/>
                  </a:cubicBezTo>
                  <a:cubicBezTo>
                    <a:pt x="31" y="130"/>
                    <a:pt x="37" y="125"/>
                    <a:pt x="40" y="120"/>
                  </a:cubicBezTo>
                  <a:cubicBezTo>
                    <a:pt x="43" y="115"/>
                    <a:pt x="45" y="114"/>
                    <a:pt x="54" y="109"/>
                  </a:cubicBezTo>
                  <a:cubicBezTo>
                    <a:pt x="63" y="104"/>
                    <a:pt x="75" y="99"/>
                    <a:pt x="84" y="84"/>
                  </a:cubicBezTo>
                  <a:cubicBezTo>
                    <a:pt x="93" y="70"/>
                    <a:pt x="99" y="39"/>
                    <a:pt x="77" y="14"/>
                  </a:cubicBezTo>
                  <a:cubicBezTo>
                    <a:pt x="68" y="4"/>
                    <a:pt x="59" y="0"/>
                    <a:pt x="5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98" name="Freeform 355"/>
            <p:cNvSpPr>
              <a:spLocks noEditPoints="1" noChangeArrowheads="1"/>
            </p:cNvSpPr>
            <p:nvPr/>
          </p:nvSpPr>
          <p:spPr bwMode="auto">
            <a:xfrm>
              <a:off x="4105275" y="1233488"/>
              <a:ext cx="327025" cy="387350"/>
            </a:xfrm>
            <a:custGeom>
              <a:avLst/>
              <a:gdLst>
                <a:gd name="T0" fmla="*/ 664082526 w 87"/>
                <a:gd name="T1" fmla="*/ 1414271260 h 103"/>
                <a:gd name="T2" fmla="*/ 621693320 w 87"/>
                <a:gd name="T3" fmla="*/ 1414271260 h 103"/>
                <a:gd name="T4" fmla="*/ 56518941 w 87"/>
                <a:gd name="T5" fmla="*/ 678851559 h 103"/>
                <a:gd name="T6" fmla="*/ 565174378 w 87"/>
                <a:gd name="T7" fmla="*/ 56571903 h 103"/>
                <a:gd name="T8" fmla="*/ 621693320 w 87"/>
                <a:gd name="T9" fmla="*/ 56571903 h 103"/>
                <a:gd name="T10" fmla="*/ 1186867698 w 87"/>
                <a:gd name="T11" fmla="*/ 777847689 h 103"/>
                <a:gd name="T12" fmla="*/ 664082526 w 87"/>
                <a:gd name="T13" fmla="*/ 1414271260 h 103"/>
                <a:gd name="T14" fmla="*/ 565174378 w 87"/>
                <a:gd name="T15" fmla="*/ 0 h 103"/>
                <a:gd name="T16" fmla="*/ 0 w 87"/>
                <a:gd name="T17" fmla="*/ 678851559 h 103"/>
                <a:gd name="T18" fmla="*/ 621693320 w 87"/>
                <a:gd name="T19" fmla="*/ 1456699248 h 103"/>
                <a:gd name="T20" fmla="*/ 664082526 w 87"/>
                <a:gd name="T21" fmla="*/ 1456699248 h 103"/>
                <a:gd name="T22" fmla="*/ 1229256904 w 87"/>
                <a:gd name="T23" fmla="*/ 791991605 h 103"/>
                <a:gd name="T24" fmla="*/ 621693320 w 87"/>
                <a:gd name="T25" fmla="*/ 0 h 103"/>
                <a:gd name="T26" fmla="*/ 565174378 w 87"/>
                <a:gd name="T27" fmla="*/ 0 h 10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7"/>
                <a:gd name="T43" fmla="*/ 0 h 103"/>
                <a:gd name="T44" fmla="*/ 87 w 87"/>
                <a:gd name="T45" fmla="*/ 103 h 10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7" h="103">
                  <a:moveTo>
                    <a:pt x="47" y="100"/>
                  </a:moveTo>
                  <a:cubicBezTo>
                    <a:pt x="46" y="100"/>
                    <a:pt x="45" y="100"/>
                    <a:pt x="44" y="100"/>
                  </a:cubicBezTo>
                  <a:cubicBezTo>
                    <a:pt x="22" y="98"/>
                    <a:pt x="4" y="75"/>
                    <a:pt x="4" y="48"/>
                  </a:cubicBezTo>
                  <a:cubicBezTo>
                    <a:pt x="4" y="23"/>
                    <a:pt x="20" y="4"/>
                    <a:pt x="40" y="4"/>
                  </a:cubicBezTo>
                  <a:cubicBezTo>
                    <a:pt x="42" y="4"/>
                    <a:pt x="43" y="4"/>
                    <a:pt x="44" y="4"/>
                  </a:cubicBezTo>
                  <a:cubicBezTo>
                    <a:pt x="66" y="7"/>
                    <a:pt x="84" y="30"/>
                    <a:pt x="84" y="55"/>
                  </a:cubicBezTo>
                  <a:cubicBezTo>
                    <a:pt x="84" y="80"/>
                    <a:pt x="68" y="100"/>
                    <a:pt x="47" y="100"/>
                  </a:cubicBezTo>
                  <a:moveTo>
                    <a:pt x="40" y="0"/>
                  </a:moveTo>
                  <a:cubicBezTo>
                    <a:pt x="18" y="0"/>
                    <a:pt x="0" y="20"/>
                    <a:pt x="0" y="48"/>
                  </a:cubicBezTo>
                  <a:cubicBezTo>
                    <a:pt x="0" y="77"/>
                    <a:pt x="20" y="102"/>
                    <a:pt x="44" y="103"/>
                  </a:cubicBezTo>
                  <a:cubicBezTo>
                    <a:pt x="45" y="103"/>
                    <a:pt x="46" y="103"/>
                    <a:pt x="47" y="103"/>
                  </a:cubicBezTo>
                  <a:cubicBezTo>
                    <a:pt x="69" y="103"/>
                    <a:pt x="87" y="83"/>
                    <a:pt x="87" y="56"/>
                  </a:cubicBezTo>
                  <a:cubicBezTo>
                    <a:pt x="87" y="28"/>
                    <a:pt x="68" y="3"/>
                    <a:pt x="44" y="0"/>
                  </a:cubicBezTo>
                  <a:cubicBezTo>
                    <a:pt x="43" y="0"/>
                    <a:pt x="41" y="0"/>
                    <a:pt x="4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599" name="Freeform 356"/>
            <p:cNvSpPr>
              <a:spLocks noEditPoints="1" noChangeArrowheads="1"/>
            </p:cNvSpPr>
            <p:nvPr/>
          </p:nvSpPr>
          <p:spPr bwMode="auto">
            <a:xfrm>
              <a:off x="4143375" y="1271588"/>
              <a:ext cx="263525" cy="319088"/>
            </a:xfrm>
            <a:custGeom>
              <a:avLst/>
              <a:gdLst>
                <a:gd name="T0" fmla="*/ 113379749 w 70"/>
                <a:gd name="T1" fmla="*/ 972370001 h 85"/>
                <a:gd name="T2" fmla="*/ 836179884 w 70"/>
                <a:gd name="T3" fmla="*/ 1000554857 h 85"/>
                <a:gd name="T4" fmla="*/ 623590501 w 70"/>
                <a:gd name="T5" fmla="*/ 1085109423 h 85"/>
                <a:gd name="T6" fmla="*/ 368487008 w 70"/>
                <a:gd name="T7" fmla="*/ 1113294278 h 85"/>
                <a:gd name="T8" fmla="*/ 269277374 w 70"/>
                <a:gd name="T9" fmla="*/ 1056924567 h 85"/>
                <a:gd name="T10" fmla="*/ 907041756 w 70"/>
                <a:gd name="T11" fmla="*/ 831449479 h 85"/>
                <a:gd name="T12" fmla="*/ 623590501 w 70"/>
                <a:gd name="T13" fmla="*/ 718710057 h 85"/>
                <a:gd name="T14" fmla="*/ 850353764 w 70"/>
                <a:gd name="T15" fmla="*/ 732802485 h 85"/>
                <a:gd name="T16" fmla="*/ 921215636 w 70"/>
                <a:gd name="T17" fmla="*/ 803264623 h 85"/>
                <a:gd name="T18" fmla="*/ 907041756 w 70"/>
                <a:gd name="T19" fmla="*/ 676432774 h 85"/>
                <a:gd name="T20" fmla="*/ 949559633 w 70"/>
                <a:gd name="T21" fmla="*/ 634155491 h 85"/>
                <a:gd name="T22" fmla="*/ 892871640 w 70"/>
                <a:gd name="T23" fmla="*/ 620063064 h 85"/>
                <a:gd name="T24" fmla="*/ 807835888 w 70"/>
                <a:gd name="T25" fmla="*/ 605970636 h 85"/>
                <a:gd name="T26" fmla="*/ 850353764 w 70"/>
                <a:gd name="T27" fmla="*/ 563693353 h 85"/>
                <a:gd name="T28" fmla="*/ 864523880 w 70"/>
                <a:gd name="T29" fmla="*/ 535508498 h 85"/>
                <a:gd name="T30" fmla="*/ 170071506 w 70"/>
                <a:gd name="T31" fmla="*/ 408676648 h 85"/>
                <a:gd name="T32" fmla="*/ 878697760 w 70"/>
                <a:gd name="T33" fmla="*/ 422769076 h 85"/>
                <a:gd name="T34" fmla="*/ 878697760 w 70"/>
                <a:gd name="T35" fmla="*/ 352306938 h 85"/>
                <a:gd name="T36" fmla="*/ 0 w 70"/>
                <a:gd name="T37" fmla="*/ 281848553 h 85"/>
                <a:gd name="T38" fmla="*/ 283451255 w 70"/>
                <a:gd name="T39" fmla="*/ 239571270 h 85"/>
                <a:gd name="T40" fmla="*/ 425175000 w 70"/>
                <a:gd name="T41" fmla="*/ 197293987 h 85"/>
                <a:gd name="T42" fmla="*/ 396831004 w 70"/>
                <a:gd name="T43" fmla="*/ 98646994 h 85"/>
                <a:gd name="T44" fmla="*/ 170071506 w 70"/>
                <a:gd name="T45" fmla="*/ 140924277 h 85"/>
                <a:gd name="T46" fmla="*/ 155897625 w 70"/>
                <a:gd name="T47" fmla="*/ 140924277 h 85"/>
                <a:gd name="T48" fmla="*/ 14173880 w 70"/>
                <a:gd name="T49" fmla="*/ 253663698 h 85"/>
                <a:gd name="T50" fmla="*/ 70861873 w 70"/>
                <a:gd name="T51" fmla="*/ 253663698 h 85"/>
                <a:gd name="T52" fmla="*/ 85035753 w 70"/>
                <a:gd name="T53" fmla="*/ 422769076 h 85"/>
                <a:gd name="T54" fmla="*/ 170071506 w 70"/>
                <a:gd name="T55" fmla="*/ 563693353 h 85"/>
                <a:gd name="T56" fmla="*/ 226759498 w 70"/>
                <a:gd name="T57" fmla="*/ 916000291 h 85"/>
                <a:gd name="T58" fmla="*/ 269277374 w 70"/>
                <a:gd name="T59" fmla="*/ 789172196 h 85"/>
                <a:gd name="T60" fmla="*/ 255107259 w 70"/>
                <a:gd name="T61" fmla="*/ 577785781 h 85"/>
                <a:gd name="T62" fmla="*/ 141723745 w 70"/>
                <a:gd name="T63" fmla="*/ 450953931 h 85"/>
                <a:gd name="T64" fmla="*/ 198415502 w 70"/>
                <a:gd name="T65" fmla="*/ 324122082 h 85"/>
                <a:gd name="T66" fmla="*/ 255107259 w 70"/>
                <a:gd name="T67" fmla="*/ 225478843 h 85"/>
                <a:gd name="T68" fmla="*/ 212589382 w 70"/>
                <a:gd name="T69" fmla="*/ 225478843 h 85"/>
                <a:gd name="T70" fmla="*/ 240933378 w 70"/>
                <a:gd name="T71" fmla="*/ 112739421 h 85"/>
                <a:gd name="T72" fmla="*/ 184241621 w 70"/>
                <a:gd name="T73" fmla="*/ 98646994 h 85"/>
                <a:gd name="T74" fmla="*/ 269277374 w 70"/>
                <a:gd name="T75" fmla="*/ 126831849 h 85"/>
                <a:gd name="T76" fmla="*/ 510210753 w 70"/>
                <a:gd name="T77" fmla="*/ 70462138 h 85"/>
                <a:gd name="T78" fmla="*/ 496040637 w 70"/>
                <a:gd name="T79" fmla="*/ 155016704 h 85"/>
                <a:gd name="T80" fmla="*/ 453522760 w 70"/>
                <a:gd name="T81" fmla="*/ 211386415 h 85"/>
                <a:gd name="T82" fmla="*/ 496040637 w 70"/>
                <a:gd name="T83" fmla="*/ 281848553 h 85"/>
                <a:gd name="T84" fmla="*/ 566902509 w 70"/>
                <a:gd name="T85" fmla="*/ 253663698 h 85"/>
                <a:gd name="T86" fmla="*/ 510210753 w 70"/>
                <a:gd name="T87" fmla="*/ 366399365 h 85"/>
                <a:gd name="T88" fmla="*/ 396831004 w 70"/>
                <a:gd name="T89" fmla="*/ 493231214 h 85"/>
                <a:gd name="T90" fmla="*/ 510210753 w 70"/>
                <a:gd name="T91" fmla="*/ 859634334 h 85"/>
                <a:gd name="T92" fmla="*/ 595246505 w 70"/>
                <a:gd name="T93" fmla="*/ 521416070 h 85"/>
                <a:gd name="T94" fmla="*/ 623590501 w 70"/>
                <a:gd name="T95" fmla="*/ 493231214 h 85"/>
                <a:gd name="T96" fmla="*/ 708626254 w 70"/>
                <a:gd name="T97" fmla="*/ 493231214 h 85"/>
                <a:gd name="T98" fmla="*/ 793662007 w 70"/>
                <a:gd name="T99" fmla="*/ 563693353 h 85"/>
                <a:gd name="T100" fmla="*/ 836179884 w 70"/>
                <a:gd name="T101" fmla="*/ 450953931 h 85"/>
                <a:gd name="T102" fmla="*/ 850353764 w 70"/>
                <a:gd name="T103" fmla="*/ 366399365 h 85"/>
                <a:gd name="T104" fmla="*/ 892871640 w 70"/>
                <a:gd name="T105" fmla="*/ 324122082 h 85"/>
                <a:gd name="T106" fmla="*/ 850353764 w 70"/>
                <a:gd name="T107" fmla="*/ 211386415 h 85"/>
                <a:gd name="T108" fmla="*/ 708626254 w 70"/>
                <a:gd name="T109" fmla="*/ 112739421 h 85"/>
                <a:gd name="T110" fmla="*/ 637764382 w 70"/>
                <a:gd name="T111" fmla="*/ 126831849 h 85"/>
                <a:gd name="T112" fmla="*/ 524384633 w 70"/>
                <a:gd name="T113" fmla="*/ 84554566 h 85"/>
                <a:gd name="T114" fmla="*/ 212589382 w 70"/>
                <a:gd name="T115" fmla="*/ 70462138 h 85"/>
                <a:gd name="T116" fmla="*/ 255107259 w 70"/>
                <a:gd name="T117" fmla="*/ 56369711 h 85"/>
                <a:gd name="T118" fmla="*/ 481866756 w 70"/>
                <a:gd name="T119" fmla="*/ 28184855 h 85"/>
                <a:gd name="T120" fmla="*/ 297625135 w 70"/>
                <a:gd name="T121" fmla="*/ 56369711 h 85"/>
                <a:gd name="T122" fmla="*/ 340139247 w 70"/>
                <a:gd name="T123" fmla="*/ 112739421 h 85"/>
                <a:gd name="T124" fmla="*/ 411004884 w 70"/>
                <a:gd name="T125" fmla="*/ 14092428 h 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0"/>
                <a:gd name="T190" fmla="*/ 0 h 85"/>
                <a:gd name="T191" fmla="*/ 70 w 70"/>
                <a:gd name="T192" fmla="*/ 85 h 8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0" h="85">
                  <a:moveTo>
                    <a:pt x="23" y="79"/>
                  </a:moveTo>
                  <a:cubicBezTo>
                    <a:pt x="22" y="79"/>
                    <a:pt x="22" y="79"/>
                    <a:pt x="22" y="79"/>
                  </a:cubicBezTo>
                  <a:cubicBezTo>
                    <a:pt x="23" y="79"/>
                    <a:pt x="23" y="79"/>
                    <a:pt x="24" y="80"/>
                  </a:cubicBezTo>
                  <a:cubicBezTo>
                    <a:pt x="24" y="80"/>
                    <a:pt x="24" y="80"/>
                    <a:pt x="24" y="80"/>
                  </a:cubicBezTo>
                  <a:cubicBezTo>
                    <a:pt x="24" y="79"/>
                    <a:pt x="23" y="79"/>
                    <a:pt x="23" y="79"/>
                  </a:cubicBezTo>
                  <a:moveTo>
                    <a:pt x="18" y="72"/>
                  </a:moveTo>
                  <a:cubicBezTo>
                    <a:pt x="17" y="72"/>
                    <a:pt x="17" y="72"/>
                    <a:pt x="17" y="72"/>
                  </a:cubicBezTo>
                  <a:cubicBezTo>
                    <a:pt x="18" y="73"/>
                    <a:pt x="18" y="73"/>
                    <a:pt x="18" y="73"/>
                  </a:cubicBezTo>
                  <a:cubicBezTo>
                    <a:pt x="18" y="74"/>
                    <a:pt x="18" y="74"/>
                    <a:pt x="18" y="74"/>
                  </a:cubicBezTo>
                  <a:cubicBezTo>
                    <a:pt x="18" y="74"/>
                    <a:pt x="18" y="74"/>
                    <a:pt x="18" y="74"/>
                  </a:cubicBezTo>
                  <a:cubicBezTo>
                    <a:pt x="19" y="74"/>
                    <a:pt x="19" y="74"/>
                    <a:pt x="19" y="74"/>
                  </a:cubicBezTo>
                  <a:cubicBezTo>
                    <a:pt x="18" y="72"/>
                    <a:pt x="18" y="72"/>
                    <a:pt x="18" y="72"/>
                  </a:cubicBezTo>
                  <a:moveTo>
                    <a:pt x="13" y="72"/>
                  </a:moveTo>
                  <a:cubicBezTo>
                    <a:pt x="14" y="72"/>
                    <a:pt x="14" y="72"/>
                    <a:pt x="14" y="72"/>
                  </a:cubicBezTo>
                  <a:cubicBezTo>
                    <a:pt x="13" y="72"/>
                    <a:pt x="13" y="72"/>
                    <a:pt x="13" y="72"/>
                  </a:cubicBezTo>
                  <a:moveTo>
                    <a:pt x="19" y="71"/>
                  </a:moveTo>
                  <a:cubicBezTo>
                    <a:pt x="19" y="71"/>
                    <a:pt x="19" y="71"/>
                    <a:pt x="19" y="71"/>
                  </a:cubicBezTo>
                  <a:cubicBezTo>
                    <a:pt x="19" y="71"/>
                    <a:pt x="19" y="71"/>
                    <a:pt x="19" y="71"/>
                  </a:cubicBezTo>
                  <a:cubicBezTo>
                    <a:pt x="19" y="71"/>
                    <a:pt x="19" y="71"/>
                    <a:pt x="19" y="71"/>
                  </a:cubicBezTo>
                  <a:moveTo>
                    <a:pt x="13" y="71"/>
                  </a:moveTo>
                  <a:cubicBezTo>
                    <a:pt x="13" y="71"/>
                    <a:pt x="14" y="71"/>
                    <a:pt x="14" y="72"/>
                  </a:cubicBezTo>
                  <a:cubicBezTo>
                    <a:pt x="13" y="71"/>
                    <a:pt x="13" y="71"/>
                    <a:pt x="13" y="71"/>
                  </a:cubicBezTo>
                  <a:cubicBezTo>
                    <a:pt x="13" y="71"/>
                    <a:pt x="13" y="71"/>
                    <a:pt x="13" y="71"/>
                  </a:cubicBezTo>
                  <a:moveTo>
                    <a:pt x="6" y="67"/>
                  </a:moveTo>
                  <a:cubicBezTo>
                    <a:pt x="7" y="68"/>
                    <a:pt x="7" y="68"/>
                    <a:pt x="7" y="68"/>
                  </a:cubicBezTo>
                  <a:cubicBezTo>
                    <a:pt x="7" y="68"/>
                    <a:pt x="7" y="69"/>
                    <a:pt x="8" y="69"/>
                  </a:cubicBezTo>
                  <a:cubicBezTo>
                    <a:pt x="8" y="69"/>
                    <a:pt x="8" y="69"/>
                    <a:pt x="8" y="69"/>
                  </a:cubicBezTo>
                  <a:cubicBezTo>
                    <a:pt x="8" y="69"/>
                    <a:pt x="8" y="69"/>
                    <a:pt x="8" y="69"/>
                  </a:cubicBezTo>
                  <a:cubicBezTo>
                    <a:pt x="8" y="69"/>
                    <a:pt x="8" y="69"/>
                    <a:pt x="8" y="69"/>
                  </a:cubicBezTo>
                  <a:cubicBezTo>
                    <a:pt x="8" y="70"/>
                    <a:pt x="8" y="70"/>
                    <a:pt x="8" y="70"/>
                  </a:cubicBezTo>
                  <a:cubicBezTo>
                    <a:pt x="9" y="71"/>
                    <a:pt x="9" y="71"/>
                    <a:pt x="9" y="71"/>
                  </a:cubicBezTo>
                  <a:cubicBezTo>
                    <a:pt x="8" y="70"/>
                    <a:pt x="8" y="70"/>
                    <a:pt x="8" y="70"/>
                  </a:cubicBezTo>
                  <a:cubicBezTo>
                    <a:pt x="7" y="69"/>
                    <a:pt x="7" y="69"/>
                    <a:pt x="6" y="68"/>
                  </a:cubicBezTo>
                  <a:cubicBezTo>
                    <a:pt x="6" y="69"/>
                    <a:pt x="6" y="69"/>
                    <a:pt x="6" y="69"/>
                  </a:cubicBezTo>
                  <a:cubicBezTo>
                    <a:pt x="7" y="69"/>
                    <a:pt x="7" y="69"/>
                    <a:pt x="7" y="69"/>
                  </a:cubicBezTo>
                  <a:cubicBezTo>
                    <a:pt x="7" y="70"/>
                    <a:pt x="7" y="70"/>
                    <a:pt x="7" y="70"/>
                  </a:cubicBezTo>
                  <a:cubicBezTo>
                    <a:pt x="8" y="70"/>
                    <a:pt x="8" y="70"/>
                    <a:pt x="8" y="70"/>
                  </a:cubicBezTo>
                  <a:cubicBezTo>
                    <a:pt x="8" y="70"/>
                    <a:pt x="8" y="70"/>
                    <a:pt x="8" y="70"/>
                  </a:cubicBezTo>
                  <a:cubicBezTo>
                    <a:pt x="8" y="71"/>
                    <a:pt x="8" y="71"/>
                    <a:pt x="8" y="71"/>
                  </a:cubicBezTo>
                  <a:cubicBezTo>
                    <a:pt x="16" y="80"/>
                    <a:pt x="26" y="85"/>
                    <a:pt x="37" y="85"/>
                  </a:cubicBezTo>
                  <a:cubicBezTo>
                    <a:pt x="43" y="85"/>
                    <a:pt x="49" y="83"/>
                    <a:pt x="54" y="79"/>
                  </a:cubicBezTo>
                  <a:cubicBezTo>
                    <a:pt x="54" y="79"/>
                    <a:pt x="54" y="79"/>
                    <a:pt x="54" y="79"/>
                  </a:cubicBezTo>
                  <a:cubicBezTo>
                    <a:pt x="55" y="79"/>
                    <a:pt x="55" y="79"/>
                    <a:pt x="55" y="79"/>
                  </a:cubicBezTo>
                  <a:cubicBezTo>
                    <a:pt x="55" y="78"/>
                    <a:pt x="55" y="78"/>
                    <a:pt x="55" y="78"/>
                  </a:cubicBezTo>
                  <a:cubicBezTo>
                    <a:pt x="56" y="78"/>
                    <a:pt x="56" y="78"/>
                    <a:pt x="56" y="78"/>
                  </a:cubicBezTo>
                  <a:cubicBezTo>
                    <a:pt x="56" y="77"/>
                    <a:pt x="56" y="77"/>
                    <a:pt x="56" y="77"/>
                  </a:cubicBezTo>
                  <a:cubicBezTo>
                    <a:pt x="55" y="77"/>
                    <a:pt x="55" y="78"/>
                    <a:pt x="55" y="78"/>
                  </a:cubicBezTo>
                  <a:cubicBezTo>
                    <a:pt x="55" y="78"/>
                    <a:pt x="55" y="77"/>
                    <a:pt x="55" y="77"/>
                  </a:cubicBezTo>
                  <a:cubicBezTo>
                    <a:pt x="54" y="77"/>
                    <a:pt x="54" y="77"/>
                    <a:pt x="54" y="77"/>
                  </a:cubicBezTo>
                  <a:cubicBezTo>
                    <a:pt x="55" y="77"/>
                    <a:pt x="55" y="77"/>
                    <a:pt x="55" y="77"/>
                  </a:cubicBezTo>
                  <a:cubicBezTo>
                    <a:pt x="55" y="77"/>
                    <a:pt x="55" y="77"/>
                    <a:pt x="55" y="77"/>
                  </a:cubicBezTo>
                  <a:cubicBezTo>
                    <a:pt x="55" y="76"/>
                    <a:pt x="56" y="76"/>
                    <a:pt x="56" y="76"/>
                  </a:cubicBezTo>
                  <a:cubicBezTo>
                    <a:pt x="56" y="75"/>
                    <a:pt x="56" y="75"/>
                    <a:pt x="56" y="75"/>
                  </a:cubicBezTo>
                  <a:cubicBezTo>
                    <a:pt x="56" y="75"/>
                    <a:pt x="56" y="75"/>
                    <a:pt x="56" y="75"/>
                  </a:cubicBezTo>
                  <a:cubicBezTo>
                    <a:pt x="57" y="74"/>
                    <a:pt x="58" y="73"/>
                    <a:pt x="58" y="73"/>
                  </a:cubicBezTo>
                  <a:cubicBezTo>
                    <a:pt x="58" y="73"/>
                    <a:pt x="58" y="73"/>
                    <a:pt x="58" y="73"/>
                  </a:cubicBezTo>
                  <a:cubicBezTo>
                    <a:pt x="59" y="72"/>
                    <a:pt x="58" y="73"/>
                    <a:pt x="59" y="72"/>
                  </a:cubicBezTo>
                  <a:cubicBezTo>
                    <a:pt x="59" y="71"/>
                    <a:pt x="59" y="71"/>
                    <a:pt x="59" y="71"/>
                  </a:cubicBezTo>
                  <a:cubicBezTo>
                    <a:pt x="59" y="71"/>
                    <a:pt x="59" y="71"/>
                    <a:pt x="59" y="71"/>
                  </a:cubicBezTo>
                  <a:cubicBezTo>
                    <a:pt x="59" y="71"/>
                    <a:pt x="59" y="71"/>
                    <a:pt x="58" y="71"/>
                  </a:cubicBezTo>
                  <a:cubicBezTo>
                    <a:pt x="57" y="71"/>
                    <a:pt x="57" y="71"/>
                    <a:pt x="57" y="71"/>
                  </a:cubicBezTo>
                  <a:cubicBezTo>
                    <a:pt x="57" y="72"/>
                    <a:pt x="57" y="72"/>
                    <a:pt x="57" y="72"/>
                  </a:cubicBezTo>
                  <a:cubicBezTo>
                    <a:pt x="57" y="72"/>
                    <a:pt x="57" y="72"/>
                    <a:pt x="57" y="72"/>
                  </a:cubicBezTo>
                  <a:cubicBezTo>
                    <a:pt x="56" y="72"/>
                    <a:pt x="56" y="71"/>
                    <a:pt x="56" y="71"/>
                  </a:cubicBezTo>
                  <a:cubicBezTo>
                    <a:pt x="56" y="71"/>
                    <a:pt x="56" y="71"/>
                    <a:pt x="56" y="71"/>
                  </a:cubicBezTo>
                  <a:cubicBezTo>
                    <a:pt x="56" y="71"/>
                    <a:pt x="56" y="71"/>
                    <a:pt x="56" y="71"/>
                  </a:cubicBezTo>
                  <a:cubicBezTo>
                    <a:pt x="56" y="72"/>
                    <a:pt x="55" y="72"/>
                    <a:pt x="54" y="72"/>
                  </a:cubicBezTo>
                  <a:cubicBezTo>
                    <a:pt x="54" y="72"/>
                    <a:pt x="54" y="72"/>
                    <a:pt x="54" y="72"/>
                  </a:cubicBezTo>
                  <a:cubicBezTo>
                    <a:pt x="54" y="72"/>
                    <a:pt x="54" y="72"/>
                    <a:pt x="54" y="72"/>
                  </a:cubicBezTo>
                  <a:cubicBezTo>
                    <a:pt x="54" y="72"/>
                    <a:pt x="54" y="72"/>
                    <a:pt x="54" y="72"/>
                  </a:cubicBezTo>
                  <a:cubicBezTo>
                    <a:pt x="53" y="73"/>
                    <a:pt x="53" y="73"/>
                    <a:pt x="53" y="73"/>
                  </a:cubicBezTo>
                  <a:cubicBezTo>
                    <a:pt x="53" y="73"/>
                    <a:pt x="53" y="73"/>
                    <a:pt x="53" y="73"/>
                  </a:cubicBezTo>
                  <a:cubicBezTo>
                    <a:pt x="53" y="73"/>
                    <a:pt x="53" y="73"/>
                    <a:pt x="53" y="73"/>
                  </a:cubicBezTo>
                  <a:cubicBezTo>
                    <a:pt x="53" y="73"/>
                    <a:pt x="53" y="73"/>
                    <a:pt x="53" y="73"/>
                  </a:cubicBezTo>
                  <a:cubicBezTo>
                    <a:pt x="53" y="73"/>
                    <a:pt x="53" y="73"/>
                    <a:pt x="53" y="73"/>
                  </a:cubicBezTo>
                  <a:cubicBezTo>
                    <a:pt x="52" y="73"/>
                    <a:pt x="52" y="73"/>
                    <a:pt x="52" y="73"/>
                  </a:cubicBezTo>
                  <a:cubicBezTo>
                    <a:pt x="51" y="73"/>
                    <a:pt x="51" y="73"/>
                    <a:pt x="51" y="73"/>
                  </a:cubicBezTo>
                  <a:cubicBezTo>
                    <a:pt x="51" y="74"/>
                    <a:pt x="51" y="74"/>
                    <a:pt x="51" y="74"/>
                  </a:cubicBezTo>
                  <a:cubicBezTo>
                    <a:pt x="51" y="74"/>
                    <a:pt x="51" y="74"/>
                    <a:pt x="51" y="74"/>
                  </a:cubicBezTo>
                  <a:cubicBezTo>
                    <a:pt x="50" y="74"/>
                    <a:pt x="49" y="75"/>
                    <a:pt x="48" y="75"/>
                  </a:cubicBezTo>
                  <a:cubicBezTo>
                    <a:pt x="48" y="75"/>
                    <a:pt x="48" y="75"/>
                    <a:pt x="48" y="75"/>
                  </a:cubicBezTo>
                  <a:cubicBezTo>
                    <a:pt x="47" y="75"/>
                    <a:pt x="47" y="75"/>
                    <a:pt x="47" y="75"/>
                  </a:cubicBezTo>
                  <a:cubicBezTo>
                    <a:pt x="47" y="75"/>
                    <a:pt x="47" y="75"/>
                    <a:pt x="47" y="75"/>
                  </a:cubicBezTo>
                  <a:cubicBezTo>
                    <a:pt x="47" y="75"/>
                    <a:pt x="46" y="76"/>
                    <a:pt x="46" y="76"/>
                  </a:cubicBezTo>
                  <a:cubicBezTo>
                    <a:pt x="45" y="76"/>
                    <a:pt x="45" y="76"/>
                    <a:pt x="45" y="76"/>
                  </a:cubicBezTo>
                  <a:cubicBezTo>
                    <a:pt x="45" y="77"/>
                    <a:pt x="45" y="77"/>
                    <a:pt x="45" y="77"/>
                  </a:cubicBezTo>
                  <a:cubicBezTo>
                    <a:pt x="44" y="77"/>
                    <a:pt x="44" y="77"/>
                    <a:pt x="44" y="77"/>
                  </a:cubicBezTo>
                  <a:cubicBezTo>
                    <a:pt x="43" y="78"/>
                    <a:pt x="43" y="78"/>
                    <a:pt x="43" y="78"/>
                  </a:cubicBezTo>
                  <a:cubicBezTo>
                    <a:pt x="43" y="78"/>
                    <a:pt x="43" y="78"/>
                    <a:pt x="43" y="78"/>
                  </a:cubicBezTo>
                  <a:cubicBezTo>
                    <a:pt x="43" y="77"/>
                    <a:pt x="43" y="77"/>
                    <a:pt x="43" y="77"/>
                  </a:cubicBezTo>
                  <a:cubicBezTo>
                    <a:pt x="43" y="77"/>
                    <a:pt x="43" y="77"/>
                    <a:pt x="43" y="77"/>
                  </a:cubicBezTo>
                  <a:cubicBezTo>
                    <a:pt x="43" y="77"/>
                    <a:pt x="42" y="77"/>
                    <a:pt x="41" y="77"/>
                  </a:cubicBezTo>
                  <a:cubicBezTo>
                    <a:pt x="41" y="77"/>
                    <a:pt x="41" y="77"/>
                    <a:pt x="41" y="77"/>
                  </a:cubicBezTo>
                  <a:cubicBezTo>
                    <a:pt x="41" y="76"/>
                    <a:pt x="41" y="76"/>
                    <a:pt x="41" y="76"/>
                  </a:cubicBezTo>
                  <a:cubicBezTo>
                    <a:pt x="41" y="76"/>
                    <a:pt x="41" y="76"/>
                    <a:pt x="41" y="76"/>
                  </a:cubicBezTo>
                  <a:cubicBezTo>
                    <a:pt x="40" y="76"/>
                    <a:pt x="39" y="77"/>
                    <a:pt x="39" y="77"/>
                  </a:cubicBezTo>
                  <a:cubicBezTo>
                    <a:pt x="39" y="77"/>
                    <a:pt x="39" y="77"/>
                    <a:pt x="39" y="77"/>
                  </a:cubicBezTo>
                  <a:cubicBezTo>
                    <a:pt x="38" y="77"/>
                    <a:pt x="38" y="77"/>
                    <a:pt x="38" y="77"/>
                  </a:cubicBezTo>
                  <a:cubicBezTo>
                    <a:pt x="38" y="78"/>
                    <a:pt x="38" y="78"/>
                    <a:pt x="38" y="78"/>
                  </a:cubicBezTo>
                  <a:cubicBezTo>
                    <a:pt x="37" y="78"/>
                    <a:pt x="37" y="78"/>
                    <a:pt x="37" y="78"/>
                  </a:cubicBezTo>
                  <a:cubicBezTo>
                    <a:pt x="37" y="78"/>
                    <a:pt x="37" y="78"/>
                    <a:pt x="37" y="77"/>
                  </a:cubicBezTo>
                  <a:cubicBezTo>
                    <a:pt x="37" y="78"/>
                    <a:pt x="37" y="78"/>
                    <a:pt x="37" y="78"/>
                  </a:cubicBezTo>
                  <a:cubicBezTo>
                    <a:pt x="36" y="78"/>
                    <a:pt x="35" y="78"/>
                    <a:pt x="35" y="78"/>
                  </a:cubicBezTo>
                  <a:cubicBezTo>
                    <a:pt x="34" y="78"/>
                    <a:pt x="33" y="78"/>
                    <a:pt x="32" y="78"/>
                  </a:cubicBezTo>
                  <a:cubicBezTo>
                    <a:pt x="32" y="78"/>
                    <a:pt x="32" y="78"/>
                    <a:pt x="32" y="78"/>
                  </a:cubicBezTo>
                  <a:cubicBezTo>
                    <a:pt x="32" y="78"/>
                    <a:pt x="31" y="78"/>
                    <a:pt x="31" y="78"/>
                  </a:cubicBezTo>
                  <a:cubicBezTo>
                    <a:pt x="31" y="78"/>
                    <a:pt x="30" y="78"/>
                    <a:pt x="30" y="78"/>
                  </a:cubicBezTo>
                  <a:cubicBezTo>
                    <a:pt x="29" y="78"/>
                    <a:pt x="29" y="78"/>
                    <a:pt x="29" y="78"/>
                  </a:cubicBezTo>
                  <a:cubicBezTo>
                    <a:pt x="29" y="78"/>
                    <a:pt x="29" y="78"/>
                    <a:pt x="29" y="78"/>
                  </a:cubicBezTo>
                  <a:cubicBezTo>
                    <a:pt x="29" y="78"/>
                    <a:pt x="29" y="78"/>
                    <a:pt x="29" y="78"/>
                  </a:cubicBezTo>
                  <a:cubicBezTo>
                    <a:pt x="28" y="78"/>
                    <a:pt x="28" y="78"/>
                    <a:pt x="28" y="78"/>
                  </a:cubicBezTo>
                  <a:cubicBezTo>
                    <a:pt x="28" y="78"/>
                    <a:pt x="28" y="78"/>
                    <a:pt x="28" y="78"/>
                  </a:cubicBezTo>
                  <a:cubicBezTo>
                    <a:pt x="28" y="78"/>
                    <a:pt x="28" y="78"/>
                    <a:pt x="28" y="78"/>
                  </a:cubicBezTo>
                  <a:cubicBezTo>
                    <a:pt x="28" y="79"/>
                    <a:pt x="28" y="79"/>
                    <a:pt x="28" y="79"/>
                  </a:cubicBezTo>
                  <a:cubicBezTo>
                    <a:pt x="27" y="79"/>
                    <a:pt x="27" y="79"/>
                    <a:pt x="27" y="79"/>
                  </a:cubicBezTo>
                  <a:cubicBezTo>
                    <a:pt x="27" y="79"/>
                    <a:pt x="26" y="79"/>
                    <a:pt x="26" y="79"/>
                  </a:cubicBezTo>
                  <a:cubicBezTo>
                    <a:pt x="26" y="79"/>
                    <a:pt x="26" y="79"/>
                    <a:pt x="26" y="79"/>
                  </a:cubicBezTo>
                  <a:cubicBezTo>
                    <a:pt x="25" y="79"/>
                    <a:pt x="25" y="79"/>
                    <a:pt x="25" y="79"/>
                  </a:cubicBezTo>
                  <a:cubicBezTo>
                    <a:pt x="25" y="79"/>
                    <a:pt x="25" y="79"/>
                    <a:pt x="25" y="79"/>
                  </a:cubicBezTo>
                  <a:cubicBezTo>
                    <a:pt x="25" y="80"/>
                    <a:pt x="26" y="80"/>
                    <a:pt x="26" y="80"/>
                  </a:cubicBezTo>
                  <a:cubicBezTo>
                    <a:pt x="26" y="80"/>
                    <a:pt x="26" y="80"/>
                    <a:pt x="26" y="80"/>
                  </a:cubicBezTo>
                  <a:cubicBezTo>
                    <a:pt x="25" y="80"/>
                    <a:pt x="25" y="80"/>
                    <a:pt x="25" y="80"/>
                  </a:cubicBezTo>
                  <a:cubicBezTo>
                    <a:pt x="25" y="80"/>
                    <a:pt x="24" y="80"/>
                    <a:pt x="24" y="80"/>
                  </a:cubicBezTo>
                  <a:cubicBezTo>
                    <a:pt x="21" y="79"/>
                    <a:pt x="21" y="79"/>
                    <a:pt x="19" y="77"/>
                  </a:cubicBezTo>
                  <a:cubicBezTo>
                    <a:pt x="18" y="77"/>
                    <a:pt x="18" y="77"/>
                    <a:pt x="18" y="77"/>
                  </a:cubicBezTo>
                  <a:cubicBezTo>
                    <a:pt x="18" y="76"/>
                    <a:pt x="17" y="76"/>
                    <a:pt x="17" y="76"/>
                  </a:cubicBezTo>
                  <a:cubicBezTo>
                    <a:pt x="17" y="76"/>
                    <a:pt x="18" y="76"/>
                    <a:pt x="18" y="77"/>
                  </a:cubicBezTo>
                  <a:cubicBezTo>
                    <a:pt x="18" y="77"/>
                    <a:pt x="18" y="77"/>
                    <a:pt x="18" y="77"/>
                  </a:cubicBezTo>
                  <a:cubicBezTo>
                    <a:pt x="18" y="77"/>
                    <a:pt x="18" y="77"/>
                    <a:pt x="18" y="76"/>
                  </a:cubicBezTo>
                  <a:cubicBezTo>
                    <a:pt x="18" y="76"/>
                    <a:pt x="17" y="76"/>
                    <a:pt x="17" y="75"/>
                  </a:cubicBezTo>
                  <a:cubicBezTo>
                    <a:pt x="17" y="75"/>
                    <a:pt x="17" y="75"/>
                    <a:pt x="17" y="75"/>
                  </a:cubicBezTo>
                  <a:cubicBezTo>
                    <a:pt x="18" y="75"/>
                    <a:pt x="19" y="76"/>
                    <a:pt x="20" y="76"/>
                  </a:cubicBezTo>
                  <a:cubicBezTo>
                    <a:pt x="20" y="76"/>
                    <a:pt x="20" y="76"/>
                    <a:pt x="20" y="76"/>
                  </a:cubicBezTo>
                  <a:cubicBezTo>
                    <a:pt x="20" y="76"/>
                    <a:pt x="20" y="76"/>
                    <a:pt x="20" y="76"/>
                  </a:cubicBezTo>
                  <a:cubicBezTo>
                    <a:pt x="20" y="76"/>
                    <a:pt x="20" y="76"/>
                    <a:pt x="20" y="76"/>
                  </a:cubicBezTo>
                  <a:cubicBezTo>
                    <a:pt x="20" y="75"/>
                    <a:pt x="20" y="74"/>
                    <a:pt x="19" y="73"/>
                  </a:cubicBezTo>
                  <a:cubicBezTo>
                    <a:pt x="19" y="73"/>
                    <a:pt x="19" y="73"/>
                    <a:pt x="19" y="73"/>
                  </a:cubicBezTo>
                  <a:cubicBezTo>
                    <a:pt x="19" y="73"/>
                    <a:pt x="18" y="73"/>
                    <a:pt x="18" y="72"/>
                  </a:cubicBezTo>
                  <a:cubicBezTo>
                    <a:pt x="19" y="72"/>
                    <a:pt x="19" y="72"/>
                    <a:pt x="19" y="72"/>
                  </a:cubicBezTo>
                  <a:cubicBezTo>
                    <a:pt x="19" y="72"/>
                    <a:pt x="19" y="72"/>
                    <a:pt x="19" y="72"/>
                  </a:cubicBezTo>
                  <a:cubicBezTo>
                    <a:pt x="19" y="71"/>
                    <a:pt x="19" y="71"/>
                    <a:pt x="19" y="71"/>
                  </a:cubicBezTo>
                  <a:cubicBezTo>
                    <a:pt x="19" y="71"/>
                    <a:pt x="19" y="71"/>
                    <a:pt x="19" y="71"/>
                  </a:cubicBezTo>
                  <a:cubicBezTo>
                    <a:pt x="19" y="71"/>
                    <a:pt x="19" y="71"/>
                    <a:pt x="18" y="72"/>
                  </a:cubicBezTo>
                  <a:cubicBezTo>
                    <a:pt x="18" y="72"/>
                    <a:pt x="18" y="71"/>
                    <a:pt x="18" y="73"/>
                  </a:cubicBezTo>
                  <a:cubicBezTo>
                    <a:pt x="18" y="73"/>
                    <a:pt x="19" y="74"/>
                    <a:pt x="19" y="75"/>
                  </a:cubicBezTo>
                  <a:cubicBezTo>
                    <a:pt x="17" y="74"/>
                    <a:pt x="17" y="74"/>
                    <a:pt x="17" y="74"/>
                  </a:cubicBezTo>
                  <a:cubicBezTo>
                    <a:pt x="17" y="74"/>
                    <a:pt x="17" y="74"/>
                    <a:pt x="17" y="74"/>
                  </a:cubicBezTo>
                  <a:cubicBezTo>
                    <a:pt x="17" y="74"/>
                    <a:pt x="17" y="74"/>
                    <a:pt x="17" y="74"/>
                  </a:cubicBezTo>
                  <a:cubicBezTo>
                    <a:pt x="16" y="73"/>
                    <a:pt x="15" y="72"/>
                    <a:pt x="14" y="72"/>
                  </a:cubicBezTo>
                  <a:cubicBezTo>
                    <a:pt x="14" y="72"/>
                    <a:pt x="14" y="72"/>
                    <a:pt x="14" y="72"/>
                  </a:cubicBezTo>
                  <a:cubicBezTo>
                    <a:pt x="13" y="72"/>
                    <a:pt x="13" y="72"/>
                    <a:pt x="13" y="72"/>
                  </a:cubicBezTo>
                  <a:cubicBezTo>
                    <a:pt x="13" y="71"/>
                    <a:pt x="13" y="71"/>
                    <a:pt x="13" y="71"/>
                  </a:cubicBezTo>
                  <a:cubicBezTo>
                    <a:pt x="14" y="72"/>
                    <a:pt x="14" y="72"/>
                    <a:pt x="14" y="72"/>
                  </a:cubicBezTo>
                  <a:cubicBezTo>
                    <a:pt x="14" y="73"/>
                    <a:pt x="14" y="73"/>
                    <a:pt x="14" y="73"/>
                  </a:cubicBezTo>
                  <a:cubicBezTo>
                    <a:pt x="13" y="72"/>
                    <a:pt x="13" y="72"/>
                    <a:pt x="13" y="72"/>
                  </a:cubicBezTo>
                  <a:cubicBezTo>
                    <a:pt x="11" y="70"/>
                    <a:pt x="9" y="68"/>
                    <a:pt x="7" y="67"/>
                  </a:cubicBezTo>
                  <a:cubicBezTo>
                    <a:pt x="7" y="68"/>
                    <a:pt x="7" y="68"/>
                    <a:pt x="7" y="68"/>
                  </a:cubicBezTo>
                  <a:cubicBezTo>
                    <a:pt x="6" y="67"/>
                    <a:pt x="6" y="67"/>
                    <a:pt x="6" y="67"/>
                  </a:cubicBezTo>
                  <a:moveTo>
                    <a:pt x="17" y="66"/>
                  </a:moveTo>
                  <a:cubicBezTo>
                    <a:pt x="17" y="66"/>
                    <a:pt x="17" y="66"/>
                    <a:pt x="17" y="66"/>
                  </a:cubicBezTo>
                  <a:cubicBezTo>
                    <a:pt x="17" y="66"/>
                    <a:pt x="17" y="66"/>
                    <a:pt x="17" y="66"/>
                  </a:cubicBezTo>
                  <a:moveTo>
                    <a:pt x="16" y="66"/>
                  </a:moveTo>
                  <a:cubicBezTo>
                    <a:pt x="16" y="66"/>
                    <a:pt x="16" y="66"/>
                    <a:pt x="16" y="66"/>
                  </a:cubicBezTo>
                  <a:cubicBezTo>
                    <a:pt x="16" y="66"/>
                    <a:pt x="16" y="66"/>
                    <a:pt x="16" y="66"/>
                  </a:cubicBezTo>
                  <a:cubicBezTo>
                    <a:pt x="16" y="66"/>
                    <a:pt x="16" y="66"/>
                    <a:pt x="16" y="66"/>
                  </a:cubicBezTo>
                  <a:moveTo>
                    <a:pt x="15" y="62"/>
                  </a:moveTo>
                  <a:cubicBezTo>
                    <a:pt x="15" y="62"/>
                    <a:pt x="15" y="62"/>
                    <a:pt x="15" y="62"/>
                  </a:cubicBezTo>
                  <a:cubicBezTo>
                    <a:pt x="15" y="62"/>
                    <a:pt x="15" y="62"/>
                    <a:pt x="15" y="62"/>
                  </a:cubicBezTo>
                  <a:moveTo>
                    <a:pt x="64" y="59"/>
                  </a:moveTo>
                  <a:cubicBezTo>
                    <a:pt x="64" y="59"/>
                    <a:pt x="64" y="59"/>
                    <a:pt x="64" y="59"/>
                  </a:cubicBezTo>
                  <a:cubicBezTo>
                    <a:pt x="63" y="59"/>
                    <a:pt x="63" y="59"/>
                    <a:pt x="63" y="59"/>
                  </a:cubicBezTo>
                  <a:cubicBezTo>
                    <a:pt x="63" y="60"/>
                    <a:pt x="63" y="60"/>
                    <a:pt x="63" y="60"/>
                  </a:cubicBezTo>
                  <a:cubicBezTo>
                    <a:pt x="64" y="60"/>
                    <a:pt x="64" y="60"/>
                    <a:pt x="64" y="59"/>
                  </a:cubicBezTo>
                  <a:cubicBezTo>
                    <a:pt x="64" y="59"/>
                    <a:pt x="64" y="59"/>
                    <a:pt x="64" y="59"/>
                  </a:cubicBezTo>
                  <a:moveTo>
                    <a:pt x="68" y="57"/>
                  </a:moveTo>
                  <a:cubicBezTo>
                    <a:pt x="67" y="58"/>
                    <a:pt x="67" y="58"/>
                    <a:pt x="67" y="58"/>
                  </a:cubicBezTo>
                  <a:cubicBezTo>
                    <a:pt x="67" y="58"/>
                    <a:pt x="67" y="58"/>
                    <a:pt x="67" y="58"/>
                  </a:cubicBezTo>
                  <a:cubicBezTo>
                    <a:pt x="67" y="59"/>
                    <a:pt x="67" y="59"/>
                    <a:pt x="67" y="59"/>
                  </a:cubicBezTo>
                  <a:cubicBezTo>
                    <a:pt x="67" y="59"/>
                    <a:pt x="67" y="59"/>
                    <a:pt x="67" y="59"/>
                  </a:cubicBezTo>
                  <a:cubicBezTo>
                    <a:pt x="67" y="59"/>
                    <a:pt x="67" y="59"/>
                    <a:pt x="67" y="59"/>
                  </a:cubicBezTo>
                  <a:cubicBezTo>
                    <a:pt x="67" y="58"/>
                    <a:pt x="67" y="58"/>
                    <a:pt x="67" y="58"/>
                  </a:cubicBezTo>
                  <a:cubicBezTo>
                    <a:pt x="68" y="58"/>
                    <a:pt x="68" y="58"/>
                    <a:pt x="68" y="58"/>
                  </a:cubicBezTo>
                  <a:cubicBezTo>
                    <a:pt x="68" y="58"/>
                    <a:pt x="68" y="58"/>
                    <a:pt x="68" y="58"/>
                  </a:cubicBezTo>
                  <a:cubicBezTo>
                    <a:pt x="68" y="58"/>
                    <a:pt x="68" y="58"/>
                    <a:pt x="68" y="58"/>
                  </a:cubicBezTo>
                  <a:cubicBezTo>
                    <a:pt x="68" y="57"/>
                    <a:pt x="68" y="57"/>
                    <a:pt x="68" y="57"/>
                  </a:cubicBezTo>
                  <a:cubicBezTo>
                    <a:pt x="68" y="57"/>
                    <a:pt x="68" y="57"/>
                    <a:pt x="68" y="57"/>
                  </a:cubicBezTo>
                  <a:moveTo>
                    <a:pt x="70" y="55"/>
                  </a:moveTo>
                  <a:cubicBezTo>
                    <a:pt x="69" y="55"/>
                    <a:pt x="69" y="55"/>
                    <a:pt x="69" y="55"/>
                  </a:cubicBezTo>
                  <a:cubicBezTo>
                    <a:pt x="69" y="55"/>
                    <a:pt x="69" y="55"/>
                    <a:pt x="69" y="55"/>
                  </a:cubicBezTo>
                  <a:cubicBezTo>
                    <a:pt x="69" y="55"/>
                    <a:pt x="69" y="55"/>
                    <a:pt x="69" y="55"/>
                  </a:cubicBezTo>
                  <a:cubicBezTo>
                    <a:pt x="69" y="55"/>
                    <a:pt x="69" y="55"/>
                    <a:pt x="69" y="55"/>
                  </a:cubicBezTo>
                  <a:cubicBezTo>
                    <a:pt x="69" y="55"/>
                    <a:pt x="69" y="55"/>
                    <a:pt x="69" y="55"/>
                  </a:cubicBezTo>
                  <a:cubicBezTo>
                    <a:pt x="69" y="55"/>
                    <a:pt x="69" y="55"/>
                    <a:pt x="69" y="55"/>
                  </a:cubicBezTo>
                  <a:cubicBezTo>
                    <a:pt x="69" y="56"/>
                    <a:pt x="69" y="56"/>
                    <a:pt x="69" y="56"/>
                  </a:cubicBezTo>
                  <a:cubicBezTo>
                    <a:pt x="69" y="56"/>
                    <a:pt x="69" y="56"/>
                    <a:pt x="69" y="56"/>
                  </a:cubicBezTo>
                  <a:cubicBezTo>
                    <a:pt x="69" y="56"/>
                    <a:pt x="69" y="56"/>
                    <a:pt x="69" y="56"/>
                  </a:cubicBezTo>
                  <a:cubicBezTo>
                    <a:pt x="69" y="57"/>
                    <a:pt x="69" y="57"/>
                    <a:pt x="69" y="57"/>
                  </a:cubicBezTo>
                  <a:cubicBezTo>
                    <a:pt x="69" y="56"/>
                    <a:pt x="69" y="56"/>
                    <a:pt x="69" y="56"/>
                  </a:cubicBezTo>
                  <a:cubicBezTo>
                    <a:pt x="69" y="56"/>
                    <a:pt x="69" y="56"/>
                    <a:pt x="69" y="56"/>
                  </a:cubicBezTo>
                  <a:cubicBezTo>
                    <a:pt x="70" y="55"/>
                    <a:pt x="70" y="55"/>
                    <a:pt x="70" y="55"/>
                  </a:cubicBezTo>
                  <a:moveTo>
                    <a:pt x="44" y="49"/>
                  </a:moveTo>
                  <a:cubicBezTo>
                    <a:pt x="44" y="50"/>
                    <a:pt x="44" y="50"/>
                    <a:pt x="44" y="50"/>
                  </a:cubicBezTo>
                  <a:cubicBezTo>
                    <a:pt x="44" y="51"/>
                    <a:pt x="44" y="51"/>
                    <a:pt x="44" y="51"/>
                  </a:cubicBezTo>
                  <a:cubicBezTo>
                    <a:pt x="43" y="51"/>
                    <a:pt x="43" y="51"/>
                    <a:pt x="43" y="51"/>
                  </a:cubicBezTo>
                  <a:cubicBezTo>
                    <a:pt x="43" y="51"/>
                    <a:pt x="43" y="51"/>
                    <a:pt x="43" y="51"/>
                  </a:cubicBezTo>
                  <a:cubicBezTo>
                    <a:pt x="43" y="52"/>
                    <a:pt x="43" y="53"/>
                    <a:pt x="43" y="53"/>
                  </a:cubicBezTo>
                  <a:cubicBezTo>
                    <a:pt x="43" y="54"/>
                    <a:pt x="42" y="54"/>
                    <a:pt x="42" y="54"/>
                  </a:cubicBezTo>
                  <a:cubicBezTo>
                    <a:pt x="42" y="54"/>
                    <a:pt x="42" y="55"/>
                    <a:pt x="42" y="56"/>
                  </a:cubicBezTo>
                  <a:cubicBezTo>
                    <a:pt x="42" y="56"/>
                    <a:pt x="43" y="56"/>
                    <a:pt x="43" y="56"/>
                  </a:cubicBezTo>
                  <a:cubicBezTo>
                    <a:pt x="43" y="56"/>
                    <a:pt x="43" y="56"/>
                    <a:pt x="43" y="56"/>
                  </a:cubicBezTo>
                  <a:cubicBezTo>
                    <a:pt x="44" y="52"/>
                    <a:pt x="44" y="52"/>
                    <a:pt x="44" y="52"/>
                  </a:cubicBezTo>
                  <a:cubicBezTo>
                    <a:pt x="44" y="52"/>
                    <a:pt x="44" y="52"/>
                    <a:pt x="44" y="52"/>
                  </a:cubicBezTo>
                  <a:cubicBezTo>
                    <a:pt x="44" y="51"/>
                    <a:pt x="44" y="51"/>
                    <a:pt x="44" y="50"/>
                  </a:cubicBezTo>
                  <a:cubicBezTo>
                    <a:pt x="44" y="49"/>
                    <a:pt x="44" y="49"/>
                    <a:pt x="44" y="49"/>
                  </a:cubicBezTo>
                  <a:cubicBezTo>
                    <a:pt x="44" y="49"/>
                    <a:pt x="44" y="49"/>
                    <a:pt x="44" y="49"/>
                  </a:cubicBezTo>
                  <a:moveTo>
                    <a:pt x="63" y="48"/>
                  </a:moveTo>
                  <a:cubicBezTo>
                    <a:pt x="63" y="48"/>
                    <a:pt x="63" y="48"/>
                    <a:pt x="63" y="48"/>
                  </a:cubicBezTo>
                  <a:cubicBezTo>
                    <a:pt x="63" y="48"/>
                    <a:pt x="63" y="48"/>
                    <a:pt x="63" y="48"/>
                  </a:cubicBezTo>
                  <a:cubicBezTo>
                    <a:pt x="62" y="49"/>
                    <a:pt x="62" y="49"/>
                    <a:pt x="62" y="49"/>
                  </a:cubicBezTo>
                  <a:cubicBezTo>
                    <a:pt x="62" y="49"/>
                    <a:pt x="63" y="50"/>
                    <a:pt x="62" y="50"/>
                  </a:cubicBezTo>
                  <a:cubicBezTo>
                    <a:pt x="62" y="50"/>
                    <a:pt x="62" y="50"/>
                    <a:pt x="62" y="50"/>
                  </a:cubicBezTo>
                  <a:cubicBezTo>
                    <a:pt x="62" y="49"/>
                    <a:pt x="62" y="49"/>
                    <a:pt x="62" y="49"/>
                  </a:cubicBezTo>
                  <a:cubicBezTo>
                    <a:pt x="62" y="49"/>
                    <a:pt x="62" y="49"/>
                    <a:pt x="62" y="49"/>
                  </a:cubicBezTo>
                  <a:cubicBezTo>
                    <a:pt x="61" y="50"/>
                    <a:pt x="61" y="50"/>
                    <a:pt x="61" y="50"/>
                  </a:cubicBezTo>
                  <a:cubicBezTo>
                    <a:pt x="61" y="50"/>
                    <a:pt x="61" y="50"/>
                    <a:pt x="61" y="50"/>
                  </a:cubicBezTo>
                  <a:cubicBezTo>
                    <a:pt x="61" y="51"/>
                    <a:pt x="61" y="51"/>
                    <a:pt x="61" y="51"/>
                  </a:cubicBezTo>
                  <a:cubicBezTo>
                    <a:pt x="61" y="50"/>
                    <a:pt x="61" y="50"/>
                    <a:pt x="61" y="50"/>
                  </a:cubicBezTo>
                  <a:cubicBezTo>
                    <a:pt x="61" y="51"/>
                    <a:pt x="61" y="51"/>
                    <a:pt x="61" y="51"/>
                  </a:cubicBezTo>
                  <a:cubicBezTo>
                    <a:pt x="61" y="51"/>
                    <a:pt x="61" y="51"/>
                    <a:pt x="61" y="51"/>
                  </a:cubicBezTo>
                  <a:cubicBezTo>
                    <a:pt x="60" y="52"/>
                    <a:pt x="60" y="52"/>
                    <a:pt x="60" y="52"/>
                  </a:cubicBezTo>
                  <a:cubicBezTo>
                    <a:pt x="60" y="52"/>
                    <a:pt x="60" y="52"/>
                    <a:pt x="60" y="52"/>
                  </a:cubicBezTo>
                  <a:cubicBezTo>
                    <a:pt x="60" y="52"/>
                    <a:pt x="60" y="52"/>
                    <a:pt x="60" y="52"/>
                  </a:cubicBezTo>
                  <a:cubicBezTo>
                    <a:pt x="60" y="52"/>
                    <a:pt x="60" y="52"/>
                    <a:pt x="60" y="52"/>
                  </a:cubicBezTo>
                  <a:cubicBezTo>
                    <a:pt x="59" y="52"/>
                    <a:pt x="59" y="53"/>
                    <a:pt x="59" y="54"/>
                  </a:cubicBezTo>
                  <a:cubicBezTo>
                    <a:pt x="59" y="55"/>
                    <a:pt x="59" y="55"/>
                    <a:pt x="59" y="55"/>
                  </a:cubicBezTo>
                  <a:cubicBezTo>
                    <a:pt x="58" y="55"/>
                    <a:pt x="58" y="55"/>
                    <a:pt x="58" y="55"/>
                  </a:cubicBezTo>
                  <a:cubicBezTo>
                    <a:pt x="58" y="55"/>
                    <a:pt x="59" y="56"/>
                    <a:pt x="59" y="56"/>
                  </a:cubicBezTo>
                  <a:cubicBezTo>
                    <a:pt x="59" y="57"/>
                    <a:pt x="59" y="57"/>
                    <a:pt x="59" y="57"/>
                  </a:cubicBezTo>
                  <a:cubicBezTo>
                    <a:pt x="59" y="57"/>
                    <a:pt x="59" y="57"/>
                    <a:pt x="59" y="57"/>
                  </a:cubicBezTo>
                  <a:cubicBezTo>
                    <a:pt x="58" y="58"/>
                    <a:pt x="58" y="58"/>
                    <a:pt x="58" y="58"/>
                  </a:cubicBezTo>
                  <a:cubicBezTo>
                    <a:pt x="58" y="59"/>
                    <a:pt x="59" y="59"/>
                    <a:pt x="59" y="59"/>
                  </a:cubicBezTo>
                  <a:cubicBezTo>
                    <a:pt x="59" y="59"/>
                    <a:pt x="59" y="58"/>
                    <a:pt x="59" y="58"/>
                  </a:cubicBezTo>
                  <a:cubicBezTo>
                    <a:pt x="60" y="58"/>
                    <a:pt x="60" y="58"/>
                    <a:pt x="60" y="58"/>
                  </a:cubicBezTo>
                  <a:cubicBezTo>
                    <a:pt x="60" y="57"/>
                    <a:pt x="60" y="57"/>
                    <a:pt x="60" y="57"/>
                  </a:cubicBezTo>
                  <a:cubicBezTo>
                    <a:pt x="61" y="57"/>
                    <a:pt x="61" y="57"/>
                    <a:pt x="61" y="57"/>
                  </a:cubicBezTo>
                  <a:cubicBezTo>
                    <a:pt x="61" y="57"/>
                    <a:pt x="61" y="57"/>
                    <a:pt x="61" y="57"/>
                  </a:cubicBezTo>
                  <a:cubicBezTo>
                    <a:pt x="61" y="57"/>
                    <a:pt x="61" y="57"/>
                    <a:pt x="61" y="57"/>
                  </a:cubicBezTo>
                  <a:cubicBezTo>
                    <a:pt x="61" y="57"/>
                    <a:pt x="61" y="57"/>
                    <a:pt x="61" y="57"/>
                  </a:cubicBezTo>
                  <a:cubicBezTo>
                    <a:pt x="61" y="56"/>
                    <a:pt x="61" y="56"/>
                    <a:pt x="61" y="56"/>
                  </a:cubicBezTo>
                  <a:cubicBezTo>
                    <a:pt x="62" y="56"/>
                    <a:pt x="62" y="56"/>
                    <a:pt x="62" y="56"/>
                  </a:cubicBezTo>
                  <a:cubicBezTo>
                    <a:pt x="62" y="57"/>
                    <a:pt x="62" y="57"/>
                    <a:pt x="62" y="57"/>
                  </a:cubicBezTo>
                  <a:cubicBezTo>
                    <a:pt x="62" y="57"/>
                    <a:pt x="62" y="57"/>
                    <a:pt x="62" y="57"/>
                  </a:cubicBezTo>
                  <a:cubicBezTo>
                    <a:pt x="63" y="56"/>
                    <a:pt x="63" y="56"/>
                    <a:pt x="63" y="56"/>
                  </a:cubicBezTo>
                  <a:cubicBezTo>
                    <a:pt x="63" y="57"/>
                    <a:pt x="63" y="57"/>
                    <a:pt x="63" y="57"/>
                  </a:cubicBezTo>
                  <a:cubicBezTo>
                    <a:pt x="63" y="57"/>
                    <a:pt x="63" y="57"/>
                    <a:pt x="63" y="57"/>
                  </a:cubicBezTo>
                  <a:cubicBezTo>
                    <a:pt x="63" y="57"/>
                    <a:pt x="63" y="57"/>
                    <a:pt x="63" y="57"/>
                  </a:cubicBezTo>
                  <a:cubicBezTo>
                    <a:pt x="63" y="58"/>
                    <a:pt x="63" y="58"/>
                    <a:pt x="63" y="58"/>
                  </a:cubicBezTo>
                  <a:cubicBezTo>
                    <a:pt x="64" y="58"/>
                    <a:pt x="64" y="58"/>
                    <a:pt x="64" y="58"/>
                  </a:cubicBezTo>
                  <a:cubicBezTo>
                    <a:pt x="64" y="58"/>
                    <a:pt x="64" y="58"/>
                    <a:pt x="64" y="58"/>
                  </a:cubicBezTo>
                  <a:cubicBezTo>
                    <a:pt x="64" y="58"/>
                    <a:pt x="64" y="58"/>
                    <a:pt x="64" y="58"/>
                  </a:cubicBezTo>
                  <a:cubicBezTo>
                    <a:pt x="65" y="57"/>
                    <a:pt x="65" y="57"/>
                    <a:pt x="65" y="57"/>
                  </a:cubicBezTo>
                  <a:cubicBezTo>
                    <a:pt x="65" y="57"/>
                    <a:pt x="65" y="56"/>
                    <a:pt x="65" y="56"/>
                  </a:cubicBezTo>
                  <a:cubicBezTo>
                    <a:pt x="66" y="55"/>
                    <a:pt x="66" y="55"/>
                    <a:pt x="66" y="55"/>
                  </a:cubicBezTo>
                  <a:cubicBezTo>
                    <a:pt x="66" y="55"/>
                    <a:pt x="66" y="55"/>
                    <a:pt x="66" y="55"/>
                  </a:cubicBezTo>
                  <a:cubicBezTo>
                    <a:pt x="66" y="54"/>
                    <a:pt x="66" y="54"/>
                    <a:pt x="66" y="54"/>
                  </a:cubicBezTo>
                  <a:cubicBezTo>
                    <a:pt x="66" y="54"/>
                    <a:pt x="66" y="54"/>
                    <a:pt x="66" y="54"/>
                  </a:cubicBezTo>
                  <a:cubicBezTo>
                    <a:pt x="66" y="53"/>
                    <a:pt x="66" y="53"/>
                    <a:pt x="66" y="53"/>
                  </a:cubicBezTo>
                  <a:cubicBezTo>
                    <a:pt x="66" y="52"/>
                    <a:pt x="66" y="52"/>
                    <a:pt x="66" y="52"/>
                  </a:cubicBezTo>
                  <a:cubicBezTo>
                    <a:pt x="66" y="52"/>
                    <a:pt x="66" y="51"/>
                    <a:pt x="66" y="51"/>
                  </a:cubicBezTo>
                  <a:cubicBezTo>
                    <a:pt x="66" y="51"/>
                    <a:pt x="66" y="51"/>
                    <a:pt x="66" y="51"/>
                  </a:cubicBezTo>
                  <a:cubicBezTo>
                    <a:pt x="66" y="51"/>
                    <a:pt x="66" y="51"/>
                    <a:pt x="66" y="51"/>
                  </a:cubicBezTo>
                  <a:cubicBezTo>
                    <a:pt x="66" y="51"/>
                    <a:pt x="66" y="51"/>
                    <a:pt x="66" y="51"/>
                  </a:cubicBezTo>
                  <a:cubicBezTo>
                    <a:pt x="66" y="51"/>
                    <a:pt x="66" y="51"/>
                    <a:pt x="66" y="51"/>
                  </a:cubicBezTo>
                  <a:cubicBezTo>
                    <a:pt x="66" y="50"/>
                    <a:pt x="66" y="50"/>
                    <a:pt x="66" y="50"/>
                  </a:cubicBezTo>
                  <a:cubicBezTo>
                    <a:pt x="66" y="50"/>
                    <a:pt x="65" y="50"/>
                    <a:pt x="65" y="49"/>
                  </a:cubicBezTo>
                  <a:cubicBezTo>
                    <a:pt x="65" y="49"/>
                    <a:pt x="65" y="49"/>
                    <a:pt x="65" y="49"/>
                  </a:cubicBezTo>
                  <a:cubicBezTo>
                    <a:pt x="65" y="49"/>
                    <a:pt x="65" y="49"/>
                    <a:pt x="65" y="49"/>
                  </a:cubicBezTo>
                  <a:cubicBezTo>
                    <a:pt x="65" y="48"/>
                    <a:pt x="65" y="48"/>
                    <a:pt x="65" y="48"/>
                  </a:cubicBezTo>
                  <a:cubicBezTo>
                    <a:pt x="65" y="48"/>
                    <a:pt x="65" y="48"/>
                    <a:pt x="65" y="48"/>
                  </a:cubicBezTo>
                  <a:cubicBezTo>
                    <a:pt x="65" y="48"/>
                    <a:pt x="65" y="48"/>
                    <a:pt x="65" y="48"/>
                  </a:cubicBezTo>
                  <a:cubicBezTo>
                    <a:pt x="65" y="49"/>
                    <a:pt x="65" y="49"/>
                    <a:pt x="65" y="49"/>
                  </a:cubicBezTo>
                  <a:cubicBezTo>
                    <a:pt x="64" y="50"/>
                    <a:pt x="64" y="50"/>
                    <a:pt x="64" y="50"/>
                  </a:cubicBezTo>
                  <a:cubicBezTo>
                    <a:pt x="64" y="50"/>
                    <a:pt x="64" y="50"/>
                    <a:pt x="64" y="50"/>
                  </a:cubicBezTo>
                  <a:cubicBezTo>
                    <a:pt x="64" y="50"/>
                    <a:pt x="64" y="50"/>
                    <a:pt x="64" y="50"/>
                  </a:cubicBezTo>
                  <a:cubicBezTo>
                    <a:pt x="64" y="50"/>
                    <a:pt x="64" y="50"/>
                    <a:pt x="64" y="50"/>
                  </a:cubicBezTo>
                  <a:cubicBezTo>
                    <a:pt x="64" y="50"/>
                    <a:pt x="64" y="50"/>
                    <a:pt x="64" y="50"/>
                  </a:cubicBezTo>
                  <a:cubicBezTo>
                    <a:pt x="64" y="50"/>
                    <a:pt x="64" y="50"/>
                    <a:pt x="64" y="50"/>
                  </a:cubicBezTo>
                  <a:cubicBezTo>
                    <a:pt x="64" y="50"/>
                    <a:pt x="64" y="49"/>
                    <a:pt x="64" y="49"/>
                  </a:cubicBezTo>
                  <a:cubicBezTo>
                    <a:pt x="64" y="49"/>
                    <a:pt x="64" y="49"/>
                    <a:pt x="64" y="48"/>
                  </a:cubicBezTo>
                  <a:cubicBezTo>
                    <a:pt x="64" y="48"/>
                    <a:pt x="64" y="48"/>
                    <a:pt x="64" y="48"/>
                  </a:cubicBezTo>
                  <a:cubicBezTo>
                    <a:pt x="63" y="48"/>
                    <a:pt x="63" y="48"/>
                    <a:pt x="63" y="48"/>
                  </a:cubicBezTo>
                  <a:moveTo>
                    <a:pt x="63" y="48"/>
                  </a:moveTo>
                  <a:cubicBezTo>
                    <a:pt x="63" y="48"/>
                    <a:pt x="63" y="48"/>
                    <a:pt x="63" y="48"/>
                  </a:cubicBezTo>
                  <a:cubicBezTo>
                    <a:pt x="63" y="48"/>
                    <a:pt x="63" y="48"/>
                    <a:pt x="63" y="48"/>
                  </a:cubicBezTo>
                  <a:cubicBezTo>
                    <a:pt x="63" y="48"/>
                    <a:pt x="63" y="48"/>
                    <a:pt x="63" y="48"/>
                  </a:cubicBezTo>
                  <a:moveTo>
                    <a:pt x="61" y="47"/>
                  </a:moveTo>
                  <a:cubicBezTo>
                    <a:pt x="60" y="47"/>
                    <a:pt x="60" y="47"/>
                    <a:pt x="60" y="47"/>
                  </a:cubicBezTo>
                  <a:cubicBezTo>
                    <a:pt x="61" y="47"/>
                    <a:pt x="61" y="47"/>
                    <a:pt x="61" y="47"/>
                  </a:cubicBezTo>
                  <a:cubicBezTo>
                    <a:pt x="61" y="47"/>
                    <a:pt x="61" y="47"/>
                    <a:pt x="61" y="47"/>
                  </a:cubicBezTo>
                  <a:moveTo>
                    <a:pt x="62" y="47"/>
                  </a:moveTo>
                  <a:cubicBezTo>
                    <a:pt x="62" y="47"/>
                    <a:pt x="62" y="47"/>
                    <a:pt x="61" y="47"/>
                  </a:cubicBezTo>
                  <a:cubicBezTo>
                    <a:pt x="61" y="47"/>
                    <a:pt x="61" y="47"/>
                    <a:pt x="61" y="47"/>
                  </a:cubicBezTo>
                  <a:cubicBezTo>
                    <a:pt x="61" y="47"/>
                    <a:pt x="61" y="47"/>
                    <a:pt x="62" y="47"/>
                  </a:cubicBezTo>
                  <a:cubicBezTo>
                    <a:pt x="62" y="47"/>
                    <a:pt x="62" y="47"/>
                    <a:pt x="62" y="47"/>
                  </a:cubicBezTo>
                  <a:cubicBezTo>
                    <a:pt x="62" y="47"/>
                    <a:pt x="62" y="47"/>
                    <a:pt x="62" y="47"/>
                  </a:cubicBezTo>
                  <a:moveTo>
                    <a:pt x="58" y="46"/>
                  </a:moveTo>
                  <a:cubicBezTo>
                    <a:pt x="58" y="46"/>
                    <a:pt x="58" y="46"/>
                    <a:pt x="58" y="46"/>
                  </a:cubicBezTo>
                  <a:cubicBezTo>
                    <a:pt x="57" y="46"/>
                    <a:pt x="57" y="46"/>
                    <a:pt x="58" y="47"/>
                  </a:cubicBezTo>
                  <a:cubicBezTo>
                    <a:pt x="58" y="47"/>
                    <a:pt x="58" y="47"/>
                    <a:pt x="58" y="47"/>
                  </a:cubicBezTo>
                  <a:cubicBezTo>
                    <a:pt x="59" y="47"/>
                    <a:pt x="59" y="47"/>
                    <a:pt x="59" y="47"/>
                  </a:cubicBezTo>
                  <a:cubicBezTo>
                    <a:pt x="59" y="47"/>
                    <a:pt x="59" y="47"/>
                    <a:pt x="59" y="47"/>
                  </a:cubicBezTo>
                  <a:cubicBezTo>
                    <a:pt x="59" y="47"/>
                    <a:pt x="59" y="47"/>
                    <a:pt x="59" y="47"/>
                  </a:cubicBezTo>
                  <a:cubicBezTo>
                    <a:pt x="59" y="47"/>
                    <a:pt x="59" y="47"/>
                    <a:pt x="59" y="47"/>
                  </a:cubicBezTo>
                  <a:cubicBezTo>
                    <a:pt x="59" y="46"/>
                    <a:pt x="59" y="46"/>
                    <a:pt x="59" y="46"/>
                  </a:cubicBezTo>
                  <a:cubicBezTo>
                    <a:pt x="58" y="46"/>
                    <a:pt x="58" y="46"/>
                    <a:pt x="58" y="46"/>
                  </a:cubicBezTo>
                  <a:cubicBezTo>
                    <a:pt x="58" y="46"/>
                    <a:pt x="58" y="46"/>
                    <a:pt x="58" y="46"/>
                  </a:cubicBezTo>
                  <a:moveTo>
                    <a:pt x="67" y="44"/>
                  </a:moveTo>
                  <a:cubicBezTo>
                    <a:pt x="67" y="45"/>
                    <a:pt x="67" y="45"/>
                    <a:pt x="67" y="45"/>
                  </a:cubicBezTo>
                  <a:cubicBezTo>
                    <a:pt x="67" y="45"/>
                    <a:pt x="67" y="45"/>
                    <a:pt x="67" y="45"/>
                  </a:cubicBezTo>
                  <a:cubicBezTo>
                    <a:pt x="67" y="44"/>
                    <a:pt x="67" y="44"/>
                    <a:pt x="67" y="44"/>
                  </a:cubicBezTo>
                  <a:moveTo>
                    <a:pt x="63" y="44"/>
                  </a:moveTo>
                  <a:cubicBezTo>
                    <a:pt x="63" y="44"/>
                    <a:pt x="63" y="44"/>
                    <a:pt x="63" y="44"/>
                  </a:cubicBezTo>
                  <a:cubicBezTo>
                    <a:pt x="63" y="44"/>
                    <a:pt x="63" y="44"/>
                    <a:pt x="63" y="44"/>
                  </a:cubicBezTo>
                  <a:cubicBezTo>
                    <a:pt x="63" y="45"/>
                    <a:pt x="63" y="45"/>
                    <a:pt x="63" y="45"/>
                  </a:cubicBezTo>
                  <a:cubicBezTo>
                    <a:pt x="63" y="45"/>
                    <a:pt x="63" y="45"/>
                    <a:pt x="63" y="45"/>
                  </a:cubicBezTo>
                  <a:cubicBezTo>
                    <a:pt x="63" y="45"/>
                    <a:pt x="63" y="45"/>
                    <a:pt x="63" y="45"/>
                  </a:cubicBezTo>
                  <a:cubicBezTo>
                    <a:pt x="64" y="45"/>
                    <a:pt x="64" y="45"/>
                    <a:pt x="64" y="45"/>
                  </a:cubicBezTo>
                  <a:cubicBezTo>
                    <a:pt x="64" y="46"/>
                    <a:pt x="64" y="46"/>
                    <a:pt x="64" y="46"/>
                  </a:cubicBezTo>
                  <a:cubicBezTo>
                    <a:pt x="64" y="47"/>
                    <a:pt x="64" y="47"/>
                    <a:pt x="64" y="47"/>
                  </a:cubicBezTo>
                  <a:cubicBezTo>
                    <a:pt x="65" y="47"/>
                    <a:pt x="65" y="47"/>
                    <a:pt x="65" y="47"/>
                  </a:cubicBezTo>
                  <a:cubicBezTo>
                    <a:pt x="65" y="47"/>
                    <a:pt x="65" y="47"/>
                    <a:pt x="65" y="47"/>
                  </a:cubicBezTo>
                  <a:cubicBezTo>
                    <a:pt x="65" y="47"/>
                    <a:pt x="65" y="46"/>
                    <a:pt x="65" y="46"/>
                  </a:cubicBezTo>
                  <a:cubicBezTo>
                    <a:pt x="65" y="46"/>
                    <a:pt x="65" y="46"/>
                    <a:pt x="65" y="46"/>
                  </a:cubicBezTo>
                  <a:cubicBezTo>
                    <a:pt x="66" y="47"/>
                    <a:pt x="66" y="47"/>
                    <a:pt x="66" y="47"/>
                  </a:cubicBezTo>
                  <a:cubicBezTo>
                    <a:pt x="66" y="47"/>
                    <a:pt x="66" y="47"/>
                    <a:pt x="66" y="47"/>
                  </a:cubicBezTo>
                  <a:cubicBezTo>
                    <a:pt x="67" y="47"/>
                    <a:pt x="67" y="47"/>
                    <a:pt x="67" y="47"/>
                  </a:cubicBezTo>
                  <a:cubicBezTo>
                    <a:pt x="67" y="47"/>
                    <a:pt x="67" y="47"/>
                    <a:pt x="67" y="47"/>
                  </a:cubicBezTo>
                  <a:cubicBezTo>
                    <a:pt x="66" y="47"/>
                    <a:pt x="66" y="47"/>
                    <a:pt x="66" y="47"/>
                  </a:cubicBezTo>
                  <a:cubicBezTo>
                    <a:pt x="66" y="46"/>
                    <a:pt x="66" y="46"/>
                    <a:pt x="66" y="46"/>
                  </a:cubicBezTo>
                  <a:cubicBezTo>
                    <a:pt x="66" y="46"/>
                    <a:pt x="66" y="46"/>
                    <a:pt x="66" y="46"/>
                  </a:cubicBezTo>
                  <a:cubicBezTo>
                    <a:pt x="66" y="46"/>
                    <a:pt x="66" y="46"/>
                    <a:pt x="66" y="46"/>
                  </a:cubicBezTo>
                  <a:cubicBezTo>
                    <a:pt x="66" y="45"/>
                    <a:pt x="66" y="45"/>
                    <a:pt x="66" y="45"/>
                  </a:cubicBezTo>
                  <a:cubicBezTo>
                    <a:pt x="66" y="45"/>
                    <a:pt x="66" y="45"/>
                    <a:pt x="66" y="45"/>
                  </a:cubicBezTo>
                  <a:cubicBezTo>
                    <a:pt x="65" y="44"/>
                    <a:pt x="65" y="44"/>
                    <a:pt x="65" y="44"/>
                  </a:cubicBezTo>
                  <a:cubicBezTo>
                    <a:pt x="64" y="44"/>
                    <a:pt x="64" y="44"/>
                    <a:pt x="64" y="44"/>
                  </a:cubicBezTo>
                  <a:cubicBezTo>
                    <a:pt x="64" y="45"/>
                    <a:pt x="64" y="45"/>
                    <a:pt x="64" y="45"/>
                  </a:cubicBezTo>
                  <a:cubicBezTo>
                    <a:pt x="64" y="45"/>
                    <a:pt x="64" y="45"/>
                    <a:pt x="64" y="45"/>
                  </a:cubicBezTo>
                  <a:cubicBezTo>
                    <a:pt x="64" y="45"/>
                    <a:pt x="64" y="44"/>
                    <a:pt x="63" y="44"/>
                  </a:cubicBezTo>
                  <a:cubicBezTo>
                    <a:pt x="63" y="44"/>
                    <a:pt x="63" y="44"/>
                    <a:pt x="63" y="44"/>
                  </a:cubicBezTo>
                  <a:moveTo>
                    <a:pt x="61" y="43"/>
                  </a:moveTo>
                  <a:cubicBezTo>
                    <a:pt x="61" y="43"/>
                    <a:pt x="61" y="43"/>
                    <a:pt x="61" y="43"/>
                  </a:cubicBezTo>
                  <a:cubicBezTo>
                    <a:pt x="60" y="44"/>
                    <a:pt x="60" y="44"/>
                    <a:pt x="60" y="45"/>
                  </a:cubicBezTo>
                  <a:cubicBezTo>
                    <a:pt x="61" y="46"/>
                    <a:pt x="61" y="46"/>
                    <a:pt x="61" y="46"/>
                  </a:cubicBezTo>
                  <a:cubicBezTo>
                    <a:pt x="61" y="45"/>
                    <a:pt x="61" y="45"/>
                    <a:pt x="61" y="45"/>
                  </a:cubicBezTo>
                  <a:cubicBezTo>
                    <a:pt x="61" y="44"/>
                    <a:pt x="61" y="44"/>
                    <a:pt x="61" y="44"/>
                  </a:cubicBezTo>
                  <a:cubicBezTo>
                    <a:pt x="61" y="45"/>
                    <a:pt x="61" y="45"/>
                    <a:pt x="61" y="45"/>
                  </a:cubicBezTo>
                  <a:cubicBezTo>
                    <a:pt x="61" y="45"/>
                    <a:pt x="61" y="45"/>
                    <a:pt x="61" y="45"/>
                  </a:cubicBezTo>
                  <a:cubicBezTo>
                    <a:pt x="61" y="44"/>
                    <a:pt x="61" y="44"/>
                    <a:pt x="61" y="44"/>
                  </a:cubicBezTo>
                  <a:cubicBezTo>
                    <a:pt x="61" y="44"/>
                    <a:pt x="61" y="44"/>
                    <a:pt x="61" y="44"/>
                  </a:cubicBezTo>
                  <a:cubicBezTo>
                    <a:pt x="61" y="44"/>
                    <a:pt x="61" y="44"/>
                    <a:pt x="61" y="44"/>
                  </a:cubicBezTo>
                  <a:cubicBezTo>
                    <a:pt x="61" y="43"/>
                    <a:pt x="61" y="43"/>
                    <a:pt x="61" y="43"/>
                  </a:cubicBezTo>
                  <a:cubicBezTo>
                    <a:pt x="61" y="43"/>
                    <a:pt x="61" y="43"/>
                    <a:pt x="61" y="43"/>
                  </a:cubicBezTo>
                  <a:cubicBezTo>
                    <a:pt x="61" y="43"/>
                    <a:pt x="61" y="43"/>
                    <a:pt x="61" y="43"/>
                  </a:cubicBezTo>
                  <a:moveTo>
                    <a:pt x="55" y="41"/>
                  </a:moveTo>
                  <a:cubicBezTo>
                    <a:pt x="55" y="42"/>
                    <a:pt x="55" y="42"/>
                    <a:pt x="55" y="42"/>
                  </a:cubicBezTo>
                  <a:cubicBezTo>
                    <a:pt x="55" y="42"/>
                    <a:pt x="55" y="42"/>
                    <a:pt x="55" y="42"/>
                  </a:cubicBezTo>
                  <a:cubicBezTo>
                    <a:pt x="56" y="42"/>
                    <a:pt x="56" y="42"/>
                    <a:pt x="56" y="42"/>
                  </a:cubicBezTo>
                  <a:cubicBezTo>
                    <a:pt x="56" y="43"/>
                    <a:pt x="56" y="43"/>
                    <a:pt x="56" y="43"/>
                  </a:cubicBezTo>
                  <a:cubicBezTo>
                    <a:pt x="56" y="43"/>
                    <a:pt x="56" y="43"/>
                    <a:pt x="56" y="43"/>
                  </a:cubicBezTo>
                  <a:cubicBezTo>
                    <a:pt x="56" y="44"/>
                    <a:pt x="56" y="44"/>
                    <a:pt x="56" y="44"/>
                  </a:cubicBezTo>
                  <a:cubicBezTo>
                    <a:pt x="56" y="44"/>
                    <a:pt x="56" y="44"/>
                    <a:pt x="56" y="44"/>
                  </a:cubicBezTo>
                  <a:cubicBezTo>
                    <a:pt x="56" y="45"/>
                    <a:pt x="57" y="45"/>
                    <a:pt x="57" y="46"/>
                  </a:cubicBezTo>
                  <a:cubicBezTo>
                    <a:pt x="57" y="46"/>
                    <a:pt x="57" y="46"/>
                    <a:pt x="57" y="46"/>
                  </a:cubicBezTo>
                  <a:cubicBezTo>
                    <a:pt x="57" y="45"/>
                    <a:pt x="57" y="45"/>
                    <a:pt x="57" y="45"/>
                  </a:cubicBezTo>
                  <a:cubicBezTo>
                    <a:pt x="57" y="45"/>
                    <a:pt x="57" y="45"/>
                    <a:pt x="57" y="45"/>
                  </a:cubicBezTo>
                  <a:cubicBezTo>
                    <a:pt x="57" y="45"/>
                    <a:pt x="57" y="45"/>
                    <a:pt x="57" y="45"/>
                  </a:cubicBezTo>
                  <a:cubicBezTo>
                    <a:pt x="57" y="44"/>
                    <a:pt x="57" y="44"/>
                    <a:pt x="57" y="43"/>
                  </a:cubicBezTo>
                  <a:cubicBezTo>
                    <a:pt x="57" y="43"/>
                    <a:pt x="57" y="43"/>
                    <a:pt x="57" y="43"/>
                  </a:cubicBezTo>
                  <a:cubicBezTo>
                    <a:pt x="57" y="43"/>
                    <a:pt x="57" y="43"/>
                    <a:pt x="57" y="43"/>
                  </a:cubicBezTo>
                  <a:cubicBezTo>
                    <a:pt x="56" y="42"/>
                    <a:pt x="56" y="42"/>
                    <a:pt x="56" y="42"/>
                  </a:cubicBezTo>
                  <a:cubicBezTo>
                    <a:pt x="56" y="42"/>
                    <a:pt x="56" y="42"/>
                    <a:pt x="56" y="42"/>
                  </a:cubicBezTo>
                  <a:cubicBezTo>
                    <a:pt x="56" y="42"/>
                    <a:pt x="57" y="42"/>
                    <a:pt x="56" y="41"/>
                  </a:cubicBezTo>
                  <a:cubicBezTo>
                    <a:pt x="55" y="41"/>
                    <a:pt x="55" y="41"/>
                    <a:pt x="55" y="41"/>
                  </a:cubicBezTo>
                  <a:moveTo>
                    <a:pt x="60" y="40"/>
                  </a:moveTo>
                  <a:cubicBezTo>
                    <a:pt x="59" y="41"/>
                    <a:pt x="59" y="41"/>
                    <a:pt x="59" y="41"/>
                  </a:cubicBezTo>
                  <a:cubicBezTo>
                    <a:pt x="59" y="42"/>
                    <a:pt x="59" y="41"/>
                    <a:pt x="59" y="42"/>
                  </a:cubicBezTo>
                  <a:cubicBezTo>
                    <a:pt x="59" y="42"/>
                    <a:pt x="59" y="42"/>
                    <a:pt x="59" y="42"/>
                  </a:cubicBezTo>
                  <a:cubicBezTo>
                    <a:pt x="59" y="43"/>
                    <a:pt x="59" y="43"/>
                    <a:pt x="59" y="43"/>
                  </a:cubicBezTo>
                  <a:cubicBezTo>
                    <a:pt x="58" y="42"/>
                    <a:pt x="58" y="42"/>
                    <a:pt x="58" y="42"/>
                  </a:cubicBezTo>
                  <a:cubicBezTo>
                    <a:pt x="58" y="44"/>
                    <a:pt x="58" y="44"/>
                    <a:pt x="58" y="44"/>
                  </a:cubicBezTo>
                  <a:cubicBezTo>
                    <a:pt x="58" y="45"/>
                    <a:pt x="59" y="45"/>
                    <a:pt x="59" y="45"/>
                  </a:cubicBezTo>
                  <a:cubicBezTo>
                    <a:pt x="59" y="45"/>
                    <a:pt x="59" y="45"/>
                    <a:pt x="59" y="45"/>
                  </a:cubicBezTo>
                  <a:cubicBezTo>
                    <a:pt x="59" y="45"/>
                    <a:pt x="59" y="45"/>
                    <a:pt x="59" y="45"/>
                  </a:cubicBezTo>
                  <a:cubicBezTo>
                    <a:pt x="59" y="45"/>
                    <a:pt x="59" y="45"/>
                    <a:pt x="59" y="45"/>
                  </a:cubicBezTo>
                  <a:cubicBezTo>
                    <a:pt x="59" y="45"/>
                    <a:pt x="59" y="45"/>
                    <a:pt x="59" y="45"/>
                  </a:cubicBezTo>
                  <a:cubicBezTo>
                    <a:pt x="59" y="45"/>
                    <a:pt x="59" y="45"/>
                    <a:pt x="59" y="45"/>
                  </a:cubicBezTo>
                  <a:cubicBezTo>
                    <a:pt x="60" y="45"/>
                    <a:pt x="60" y="44"/>
                    <a:pt x="60" y="44"/>
                  </a:cubicBezTo>
                  <a:cubicBezTo>
                    <a:pt x="60" y="43"/>
                    <a:pt x="60" y="43"/>
                    <a:pt x="60" y="43"/>
                  </a:cubicBezTo>
                  <a:cubicBezTo>
                    <a:pt x="60" y="43"/>
                    <a:pt x="60" y="43"/>
                    <a:pt x="60" y="43"/>
                  </a:cubicBezTo>
                  <a:cubicBezTo>
                    <a:pt x="60" y="43"/>
                    <a:pt x="60" y="43"/>
                    <a:pt x="60" y="43"/>
                  </a:cubicBezTo>
                  <a:cubicBezTo>
                    <a:pt x="60" y="42"/>
                    <a:pt x="60" y="42"/>
                    <a:pt x="60" y="42"/>
                  </a:cubicBezTo>
                  <a:cubicBezTo>
                    <a:pt x="60" y="42"/>
                    <a:pt x="60" y="42"/>
                    <a:pt x="60" y="42"/>
                  </a:cubicBezTo>
                  <a:cubicBezTo>
                    <a:pt x="60" y="42"/>
                    <a:pt x="60" y="42"/>
                    <a:pt x="60" y="42"/>
                  </a:cubicBezTo>
                  <a:cubicBezTo>
                    <a:pt x="60" y="41"/>
                    <a:pt x="60" y="42"/>
                    <a:pt x="60" y="41"/>
                  </a:cubicBezTo>
                  <a:cubicBezTo>
                    <a:pt x="60" y="41"/>
                    <a:pt x="60" y="41"/>
                    <a:pt x="60" y="41"/>
                  </a:cubicBezTo>
                  <a:cubicBezTo>
                    <a:pt x="60" y="40"/>
                    <a:pt x="60" y="40"/>
                    <a:pt x="60" y="40"/>
                  </a:cubicBezTo>
                  <a:moveTo>
                    <a:pt x="19" y="40"/>
                  </a:moveTo>
                  <a:cubicBezTo>
                    <a:pt x="19" y="40"/>
                    <a:pt x="19" y="40"/>
                    <a:pt x="19" y="40"/>
                  </a:cubicBezTo>
                  <a:cubicBezTo>
                    <a:pt x="19" y="40"/>
                    <a:pt x="19" y="40"/>
                    <a:pt x="19" y="40"/>
                  </a:cubicBezTo>
                  <a:cubicBezTo>
                    <a:pt x="19" y="40"/>
                    <a:pt x="19" y="40"/>
                    <a:pt x="19" y="40"/>
                  </a:cubicBezTo>
                  <a:moveTo>
                    <a:pt x="61" y="39"/>
                  </a:moveTo>
                  <a:cubicBezTo>
                    <a:pt x="62" y="40"/>
                    <a:pt x="62" y="40"/>
                    <a:pt x="62" y="40"/>
                  </a:cubicBezTo>
                  <a:cubicBezTo>
                    <a:pt x="61" y="40"/>
                    <a:pt x="61" y="40"/>
                    <a:pt x="61" y="40"/>
                  </a:cubicBezTo>
                  <a:cubicBezTo>
                    <a:pt x="61" y="40"/>
                    <a:pt x="61" y="40"/>
                    <a:pt x="61" y="40"/>
                  </a:cubicBezTo>
                  <a:cubicBezTo>
                    <a:pt x="61" y="41"/>
                    <a:pt x="61" y="41"/>
                    <a:pt x="61" y="41"/>
                  </a:cubicBezTo>
                  <a:cubicBezTo>
                    <a:pt x="61" y="40"/>
                    <a:pt x="61" y="40"/>
                    <a:pt x="61" y="40"/>
                  </a:cubicBezTo>
                  <a:cubicBezTo>
                    <a:pt x="62" y="41"/>
                    <a:pt x="62" y="41"/>
                    <a:pt x="62" y="41"/>
                  </a:cubicBezTo>
                  <a:cubicBezTo>
                    <a:pt x="62" y="41"/>
                    <a:pt x="62" y="41"/>
                    <a:pt x="62" y="41"/>
                  </a:cubicBezTo>
                  <a:cubicBezTo>
                    <a:pt x="62" y="41"/>
                    <a:pt x="62" y="41"/>
                    <a:pt x="62" y="41"/>
                  </a:cubicBezTo>
                  <a:cubicBezTo>
                    <a:pt x="62" y="40"/>
                    <a:pt x="62" y="40"/>
                    <a:pt x="61" y="39"/>
                  </a:cubicBezTo>
                  <a:moveTo>
                    <a:pt x="60" y="39"/>
                  </a:moveTo>
                  <a:cubicBezTo>
                    <a:pt x="60" y="40"/>
                    <a:pt x="60" y="40"/>
                    <a:pt x="60" y="40"/>
                  </a:cubicBezTo>
                  <a:cubicBezTo>
                    <a:pt x="60" y="40"/>
                    <a:pt x="60" y="40"/>
                    <a:pt x="60" y="40"/>
                  </a:cubicBezTo>
                  <a:cubicBezTo>
                    <a:pt x="60" y="39"/>
                    <a:pt x="60" y="39"/>
                    <a:pt x="60" y="39"/>
                  </a:cubicBezTo>
                  <a:moveTo>
                    <a:pt x="52" y="39"/>
                  </a:moveTo>
                  <a:cubicBezTo>
                    <a:pt x="51" y="40"/>
                    <a:pt x="51" y="40"/>
                    <a:pt x="51" y="40"/>
                  </a:cubicBezTo>
                  <a:cubicBezTo>
                    <a:pt x="51" y="40"/>
                    <a:pt x="51" y="40"/>
                    <a:pt x="51" y="40"/>
                  </a:cubicBezTo>
                  <a:cubicBezTo>
                    <a:pt x="52" y="40"/>
                    <a:pt x="52" y="40"/>
                    <a:pt x="52" y="40"/>
                  </a:cubicBezTo>
                  <a:cubicBezTo>
                    <a:pt x="52" y="39"/>
                    <a:pt x="52" y="39"/>
                    <a:pt x="52" y="39"/>
                  </a:cubicBezTo>
                  <a:moveTo>
                    <a:pt x="60" y="39"/>
                  </a:moveTo>
                  <a:cubicBezTo>
                    <a:pt x="60" y="39"/>
                    <a:pt x="60" y="39"/>
                    <a:pt x="60" y="39"/>
                  </a:cubicBezTo>
                  <a:cubicBezTo>
                    <a:pt x="60" y="39"/>
                    <a:pt x="60" y="39"/>
                    <a:pt x="60" y="39"/>
                  </a:cubicBezTo>
                  <a:cubicBezTo>
                    <a:pt x="60" y="39"/>
                    <a:pt x="60" y="39"/>
                    <a:pt x="60" y="39"/>
                  </a:cubicBezTo>
                  <a:moveTo>
                    <a:pt x="61" y="38"/>
                  </a:moveTo>
                  <a:cubicBezTo>
                    <a:pt x="61" y="38"/>
                    <a:pt x="61" y="38"/>
                    <a:pt x="61" y="38"/>
                  </a:cubicBezTo>
                  <a:cubicBezTo>
                    <a:pt x="61" y="38"/>
                    <a:pt x="61" y="38"/>
                    <a:pt x="61" y="38"/>
                  </a:cubicBezTo>
                  <a:cubicBezTo>
                    <a:pt x="61" y="38"/>
                    <a:pt x="61" y="38"/>
                    <a:pt x="61" y="38"/>
                  </a:cubicBezTo>
                  <a:moveTo>
                    <a:pt x="60" y="36"/>
                  </a:moveTo>
                  <a:cubicBezTo>
                    <a:pt x="60" y="37"/>
                    <a:pt x="60" y="37"/>
                    <a:pt x="60" y="37"/>
                  </a:cubicBezTo>
                  <a:cubicBezTo>
                    <a:pt x="60" y="37"/>
                    <a:pt x="60" y="37"/>
                    <a:pt x="60" y="37"/>
                  </a:cubicBezTo>
                  <a:cubicBezTo>
                    <a:pt x="60" y="38"/>
                    <a:pt x="60" y="38"/>
                    <a:pt x="60"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0" y="37"/>
                    <a:pt x="61" y="37"/>
                    <a:pt x="61" y="36"/>
                  </a:cubicBezTo>
                  <a:cubicBezTo>
                    <a:pt x="60" y="36"/>
                    <a:pt x="60" y="36"/>
                    <a:pt x="60" y="36"/>
                  </a:cubicBezTo>
                  <a:cubicBezTo>
                    <a:pt x="60" y="36"/>
                    <a:pt x="60" y="36"/>
                    <a:pt x="60" y="36"/>
                  </a:cubicBezTo>
                  <a:moveTo>
                    <a:pt x="58" y="35"/>
                  </a:moveTo>
                  <a:cubicBezTo>
                    <a:pt x="58" y="35"/>
                    <a:pt x="58" y="35"/>
                    <a:pt x="58" y="35"/>
                  </a:cubicBezTo>
                  <a:cubicBezTo>
                    <a:pt x="58" y="35"/>
                    <a:pt x="58" y="35"/>
                    <a:pt x="58" y="35"/>
                  </a:cubicBezTo>
                  <a:cubicBezTo>
                    <a:pt x="58" y="35"/>
                    <a:pt x="58" y="35"/>
                    <a:pt x="58" y="35"/>
                  </a:cubicBezTo>
                  <a:moveTo>
                    <a:pt x="60" y="33"/>
                  </a:moveTo>
                  <a:cubicBezTo>
                    <a:pt x="60" y="33"/>
                    <a:pt x="60" y="33"/>
                    <a:pt x="60" y="33"/>
                  </a:cubicBezTo>
                  <a:cubicBezTo>
                    <a:pt x="60" y="34"/>
                    <a:pt x="60" y="34"/>
                    <a:pt x="60" y="34"/>
                  </a:cubicBezTo>
                  <a:cubicBezTo>
                    <a:pt x="60" y="34"/>
                    <a:pt x="60" y="33"/>
                    <a:pt x="60" y="33"/>
                  </a:cubicBezTo>
                  <a:moveTo>
                    <a:pt x="14" y="31"/>
                  </a:moveTo>
                  <a:cubicBezTo>
                    <a:pt x="14" y="31"/>
                    <a:pt x="14" y="31"/>
                    <a:pt x="15" y="31"/>
                  </a:cubicBezTo>
                  <a:cubicBezTo>
                    <a:pt x="15" y="31"/>
                    <a:pt x="15" y="31"/>
                    <a:pt x="15" y="31"/>
                  </a:cubicBezTo>
                  <a:cubicBezTo>
                    <a:pt x="14" y="31"/>
                    <a:pt x="14" y="31"/>
                    <a:pt x="14" y="31"/>
                  </a:cubicBezTo>
                  <a:cubicBezTo>
                    <a:pt x="14" y="31"/>
                    <a:pt x="14" y="31"/>
                    <a:pt x="14" y="31"/>
                  </a:cubicBezTo>
                  <a:moveTo>
                    <a:pt x="12" y="29"/>
                  </a:moveTo>
                  <a:cubicBezTo>
                    <a:pt x="12" y="29"/>
                    <a:pt x="11" y="29"/>
                    <a:pt x="11" y="30"/>
                  </a:cubicBezTo>
                  <a:cubicBezTo>
                    <a:pt x="12" y="29"/>
                    <a:pt x="12" y="29"/>
                    <a:pt x="12" y="29"/>
                  </a:cubicBezTo>
                  <a:cubicBezTo>
                    <a:pt x="12" y="30"/>
                    <a:pt x="12" y="30"/>
                    <a:pt x="12"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1"/>
                    <a:pt x="13" y="31"/>
                    <a:pt x="13" y="31"/>
                  </a:cubicBezTo>
                  <a:cubicBezTo>
                    <a:pt x="14" y="30"/>
                    <a:pt x="14" y="30"/>
                    <a:pt x="14" y="30"/>
                  </a:cubicBezTo>
                  <a:cubicBezTo>
                    <a:pt x="13" y="30"/>
                    <a:pt x="13" y="30"/>
                    <a:pt x="13" y="30"/>
                  </a:cubicBezTo>
                  <a:cubicBezTo>
                    <a:pt x="13" y="30"/>
                    <a:pt x="13" y="30"/>
                    <a:pt x="13" y="30"/>
                  </a:cubicBezTo>
                  <a:cubicBezTo>
                    <a:pt x="12" y="29"/>
                    <a:pt x="12" y="29"/>
                    <a:pt x="12" y="29"/>
                  </a:cubicBezTo>
                  <a:cubicBezTo>
                    <a:pt x="12" y="29"/>
                    <a:pt x="12" y="29"/>
                    <a:pt x="12" y="29"/>
                  </a:cubicBezTo>
                  <a:moveTo>
                    <a:pt x="5" y="29"/>
                  </a:moveTo>
                  <a:cubicBezTo>
                    <a:pt x="5" y="29"/>
                    <a:pt x="5" y="29"/>
                    <a:pt x="5" y="29"/>
                  </a:cubicBezTo>
                  <a:cubicBezTo>
                    <a:pt x="5" y="29"/>
                    <a:pt x="5" y="29"/>
                    <a:pt x="5" y="29"/>
                  </a:cubicBezTo>
                  <a:moveTo>
                    <a:pt x="62" y="27"/>
                  </a:moveTo>
                  <a:cubicBezTo>
                    <a:pt x="62" y="29"/>
                    <a:pt x="62" y="29"/>
                    <a:pt x="62" y="29"/>
                  </a:cubicBezTo>
                  <a:cubicBezTo>
                    <a:pt x="62" y="29"/>
                    <a:pt x="62" y="29"/>
                    <a:pt x="62" y="29"/>
                  </a:cubicBezTo>
                  <a:cubicBezTo>
                    <a:pt x="62" y="29"/>
                    <a:pt x="62" y="29"/>
                    <a:pt x="62" y="29"/>
                  </a:cubicBezTo>
                  <a:cubicBezTo>
                    <a:pt x="61" y="29"/>
                    <a:pt x="61" y="29"/>
                    <a:pt x="61" y="29"/>
                  </a:cubicBezTo>
                  <a:cubicBezTo>
                    <a:pt x="61" y="30"/>
                    <a:pt x="61" y="30"/>
                    <a:pt x="61" y="30"/>
                  </a:cubicBezTo>
                  <a:cubicBezTo>
                    <a:pt x="61" y="30"/>
                    <a:pt x="61" y="30"/>
                    <a:pt x="61" y="30"/>
                  </a:cubicBezTo>
                  <a:cubicBezTo>
                    <a:pt x="61" y="30"/>
                    <a:pt x="61" y="31"/>
                    <a:pt x="61" y="31"/>
                  </a:cubicBezTo>
                  <a:cubicBezTo>
                    <a:pt x="61" y="31"/>
                    <a:pt x="61" y="30"/>
                    <a:pt x="61" y="30"/>
                  </a:cubicBezTo>
                  <a:cubicBezTo>
                    <a:pt x="61" y="30"/>
                    <a:pt x="61" y="30"/>
                    <a:pt x="61" y="30"/>
                  </a:cubicBezTo>
                  <a:cubicBezTo>
                    <a:pt x="62" y="30"/>
                    <a:pt x="62" y="30"/>
                    <a:pt x="62" y="30"/>
                  </a:cubicBezTo>
                  <a:cubicBezTo>
                    <a:pt x="62" y="30"/>
                    <a:pt x="62" y="30"/>
                    <a:pt x="62" y="30"/>
                  </a:cubicBezTo>
                  <a:cubicBezTo>
                    <a:pt x="63" y="30"/>
                    <a:pt x="63" y="30"/>
                    <a:pt x="63" y="30"/>
                  </a:cubicBezTo>
                  <a:cubicBezTo>
                    <a:pt x="63" y="30"/>
                    <a:pt x="63" y="30"/>
                    <a:pt x="63" y="30"/>
                  </a:cubicBezTo>
                  <a:cubicBezTo>
                    <a:pt x="63" y="29"/>
                    <a:pt x="63" y="29"/>
                    <a:pt x="63" y="29"/>
                  </a:cubicBezTo>
                  <a:cubicBezTo>
                    <a:pt x="63" y="29"/>
                    <a:pt x="63" y="29"/>
                    <a:pt x="63" y="29"/>
                  </a:cubicBezTo>
                  <a:cubicBezTo>
                    <a:pt x="63" y="28"/>
                    <a:pt x="63" y="28"/>
                    <a:pt x="63" y="28"/>
                  </a:cubicBezTo>
                  <a:cubicBezTo>
                    <a:pt x="63" y="28"/>
                    <a:pt x="63" y="28"/>
                    <a:pt x="63" y="28"/>
                  </a:cubicBezTo>
                  <a:cubicBezTo>
                    <a:pt x="62" y="27"/>
                    <a:pt x="62" y="27"/>
                    <a:pt x="62" y="27"/>
                  </a:cubicBezTo>
                  <a:moveTo>
                    <a:pt x="9" y="27"/>
                  </a:moveTo>
                  <a:cubicBezTo>
                    <a:pt x="9" y="27"/>
                    <a:pt x="9" y="27"/>
                    <a:pt x="9" y="27"/>
                  </a:cubicBezTo>
                  <a:cubicBezTo>
                    <a:pt x="9" y="27"/>
                    <a:pt x="9" y="27"/>
                    <a:pt x="9" y="27"/>
                  </a:cubicBezTo>
                  <a:cubicBezTo>
                    <a:pt x="9" y="27"/>
                    <a:pt x="9" y="27"/>
                    <a:pt x="9" y="27"/>
                  </a:cubicBezTo>
                  <a:moveTo>
                    <a:pt x="62" y="25"/>
                  </a:moveTo>
                  <a:cubicBezTo>
                    <a:pt x="62" y="26"/>
                    <a:pt x="62" y="26"/>
                    <a:pt x="62" y="26"/>
                  </a:cubicBezTo>
                  <a:cubicBezTo>
                    <a:pt x="62" y="26"/>
                    <a:pt x="62" y="26"/>
                    <a:pt x="62" y="26"/>
                  </a:cubicBezTo>
                  <a:cubicBezTo>
                    <a:pt x="62" y="27"/>
                    <a:pt x="62" y="27"/>
                    <a:pt x="62" y="27"/>
                  </a:cubicBezTo>
                  <a:cubicBezTo>
                    <a:pt x="62" y="27"/>
                    <a:pt x="62" y="27"/>
                    <a:pt x="62" y="27"/>
                  </a:cubicBezTo>
                  <a:cubicBezTo>
                    <a:pt x="62" y="26"/>
                    <a:pt x="62" y="26"/>
                    <a:pt x="62" y="26"/>
                  </a:cubicBezTo>
                  <a:cubicBezTo>
                    <a:pt x="62" y="27"/>
                    <a:pt x="62" y="27"/>
                    <a:pt x="62" y="27"/>
                  </a:cubicBezTo>
                  <a:cubicBezTo>
                    <a:pt x="63" y="27"/>
                    <a:pt x="63" y="27"/>
                    <a:pt x="63" y="27"/>
                  </a:cubicBezTo>
                  <a:cubicBezTo>
                    <a:pt x="62" y="26"/>
                    <a:pt x="62" y="26"/>
                    <a:pt x="62" y="26"/>
                  </a:cubicBezTo>
                  <a:cubicBezTo>
                    <a:pt x="62" y="25"/>
                    <a:pt x="62" y="25"/>
                    <a:pt x="62" y="25"/>
                  </a:cubicBezTo>
                  <a:moveTo>
                    <a:pt x="66" y="25"/>
                  </a:moveTo>
                  <a:cubicBezTo>
                    <a:pt x="66" y="25"/>
                    <a:pt x="66" y="25"/>
                    <a:pt x="66" y="25"/>
                  </a:cubicBezTo>
                  <a:cubicBezTo>
                    <a:pt x="66" y="25"/>
                    <a:pt x="66" y="25"/>
                    <a:pt x="66" y="25"/>
                  </a:cubicBezTo>
                  <a:moveTo>
                    <a:pt x="66" y="25"/>
                  </a:moveTo>
                  <a:cubicBezTo>
                    <a:pt x="66" y="25"/>
                    <a:pt x="66" y="25"/>
                    <a:pt x="66" y="25"/>
                  </a:cubicBezTo>
                  <a:cubicBezTo>
                    <a:pt x="66" y="25"/>
                    <a:pt x="66" y="25"/>
                    <a:pt x="66" y="25"/>
                  </a:cubicBezTo>
                  <a:cubicBezTo>
                    <a:pt x="66" y="25"/>
                    <a:pt x="66" y="25"/>
                    <a:pt x="66" y="25"/>
                  </a:cubicBezTo>
                  <a:moveTo>
                    <a:pt x="62" y="25"/>
                  </a:moveTo>
                  <a:cubicBezTo>
                    <a:pt x="62" y="25"/>
                    <a:pt x="62" y="25"/>
                    <a:pt x="62" y="25"/>
                  </a:cubicBezTo>
                  <a:cubicBezTo>
                    <a:pt x="62" y="25"/>
                    <a:pt x="62" y="25"/>
                    <a:pt x="62" y="25"/>
                  </a:cubicBezTo>
                  <a:moveTo>
                    <a:pt x="40" y="24"/>
                  </a:moveTo>
                  <a:cubicBezTo>
                    <a:pt x="39" y="24"/>
                    <a:pt x="39" y="24"/>
                    <a:pt x="39" y="24"/>
                  </a:cubicBezTo>
                  <a:cubicBezTo>
                    <a:pt x="40" y="24"/>
                    <a:pt x="40" y="24"/>
                    <a:pt x="40" y="24"/>
                  </a:cubicBezTo>
                  <a:moveTo>
                    <a:pt x="14" y="23"/>
                  </a:moveTo>
                  <a:cubicBezTo>
                    <a:pt x="14" y="23"/>
                    <a:pt x="14" y="23"/>
                    <a:pt x="14" y="23"/>
                  </a:cubicBezTo>
                  <a:cubicBezTo>
                    <a:pt x="14" y="23"/>
                    <a:pt x="14" y="23"/>
                    <a:pt x="14" y="23"/>
                  </a:cubicBezTo>
                  <a:moveTo>
                    <a:pt x="34" y="22"/>
                  </a:moveTo>
                  <a:cubicBezTo>
                    <a:pt x="34" y="22"/>
                    <a:pt x="34" y="22"/>
                    <a:pt x="34" y="22"/>
                  </a:cubicBezTo>
                  <a:cubicBezTo>
                    <a:pt x="35" y="23"/>
                    <a:pt x="35" y="23"/>
                    <a:pt x="35" y="23"/>
                  </a:cubicBezTo>
                  <a:cubicBezTo>
                    <a:pt x="35" y="22"/>
                    <a:pt x="35" y="22"/>
                    <a:pt x="35" y="22"/>
                  </a:cubicBezTo>
                  <a:cubicBezTo>
                    <a:pt x="34" y="22"/>
                    <a:pt x="34" y="22"/>
                    <a:pt x="34" y="22"/>
                  </a:cubicBezTo>
                  <a:moveTo>
                    <a:pt x="60" y="21"/>
                  </a:moveTo>
                  <a:cubicBezTo>
                    <a:pt x="60" y="22"/>
                    <a:pt x="60" y="22"/>
                    <a:pt x="60" y="22"/>
                  </a:cubicBezTo>
                  <a:cubicBezTo>
                    <a:pt x="61" y="23"/>
                    <a:pt x="61" y="23"/>
                    <a:pt x="61" y="23"/>
                  </a:cubicBezTo>
                  <a:cubicBezTo>
                    <a:pt x="61" y="23"/>
                    <a:pt x="61" y="23"/>
                    <a:pt x="61" y="23"/>
                  </a:cubicBezTo>
                  <a:cubicBezTo>
                    <a:pt x="61" y="23"/>
                    <a:pt x="61" y="23"/>
                    <a:pt x="61" y="23"/>
                  </a:cubicBezTo>
                  <a:cubicBezTo>
                    <a:pt x="61" y="23"/>
                    <a:pt x="61" y="23"/>
                    <a:pt x="61" y="23"/>
                  </a:cubicBezTo>
                  <a:cubicBezTo>
                    <a:pt x="61" y="23"/>
                    <a:pt x="61" y="23"/>
                    <a:pt x="61" y="24"/>
                  </a:cubicBezTo>
                  <a:cubicBezTo>
                    <a:pt x="62" y="25"/>
                    <a:pt x="62" y="25"/>
                    <a:pt x="62" y="25"/>
                  </a:cubicBezTo>
                  <a:cubicBezTo>
                    <a:pt x="62" y="25"/>
                    <a:pt x="62" y="25"/>
                    <a:pt x="62" y="25"/>
                  </a:cubicBezTo>
                  <a:cubicBezTo>
                    <a:pt x="61" y="24"/>
                    <a:pt x="61" y="24"/>
                    <a:pt x="61" y="24"/>
                  </a:cubicBezTo>
                  <a:cubicBezTo>
                    <a:pt x="62" y="24"/>
                    <a:pt x="62" y="24"/>
                    <a:pt x="62" y="24"/>
                  </a:cubicBezTo>
                  <a:cubicBezTo>
                    <a:pt x="61" y="23"/>
                    <a:pt x="61" y="23"/>
                    <a:pt x="61" y="23"/>
                  </a:cubicBezTo>
                  <a:cubicBezTo>
                    <a:pt x="61" y="23"/>
                    <a:pt x="61" y="23"/>
                    <a:pt x="61" y="23"/>
                  </a:cubicBezTo>
                  <a:cubicBezTo>
                    <a:pt x="61" y="22"/>
                    <a:pt x="61" y="22"/>
                    <a:pt x="61" y="22"/>
                  </a:cubicBezTo>
                  <a:cubicBezTo>
                    <a:pt x="60" y="21"/>
                    <a:pt x="60" y="21"/>
                    <a:pt x="60" y="21"/>
                  </a:cubicBezTo>
                  <a:moveTo>
                    <a:pt x="0" y="20"/>
                  </a:moveTo>
                  <a:cubicBezTo>
                    <a:pt x="0" y="21"/>
                    <a:pt x="0" y="21"/>
                    <a:pt x="0" y="21"/>
                  </a:cubicBezTo>
                  <a:cubicBezTo>
                    <a:pt x="0" y="20"/>
                    <a:pt x="0" y="20"/>
                    <a:pt x="0" y="20"/>
                  </a:cubicBezTo>
                  <a:moveTo>
                    <a:pt x="34" y="20"/>
                  </a:moveTo>
                  <a:cubicBezTo>
                    <a:pt x="33" y="20"/>
                    <a:pt x="33" y="20"/>
                    <a:pt x="33" y="20"/>
                  </a:cubicBezTo>
                  <a:cubicBezTo>
                    <a:pt x="33" y="21"/>
                    <a:pt x="33" y="21"/>
                    <a:pt x="33" y="21"/>
                  </a:cubicBezTo>
                  <a:cubicBezTo>
                    <a:pt x="34" y="21"/>
                    <a:pt x="34" y="20"/>
                    <a:pt x="34" y="20"/>
                  </a:cubicBezTo>
                  <a:moveTo>
                    <a:pt x="5" y="19"/>
                  </a:moveTo>
                  <a:cubicBezTo>
                    <a:pt x="5" y="20"/>
                    <a:pt x="5" y="20"/>
                    <a:pt x="5" y="20"/>
                  </a:cubicBezTo>
                  <a:cubicBezTo>
                    <a:pt x="6" y="20"/>
                    <a:pt x="6" y="20"/>
                    <a:pt x="6" y="20"/>
                  </a:cubicBezTo>
                  <a:cubicBezTo>
                    <a:pt x="5" y="19"/>
                    <a:pt x="5" y="19"/>
                    <a:pt x="5" y="19"/>
                  </a:cubicBezTo>
                  <a:moveTo>
                    <a:pt x="1" y="16"/>
                  </a:moveTo>
                  <a:cubicBezTo>
                    <a:pt x="1" y="16"/>
                    <a:pt x="1" y="16"/>
                    <a:pt x="1" y="16"/>
                  </a:cubicBezTo>
                  <a:cubicBezTo>
                    <a:pt x="1" y="17"/>
                    <a:pt x="1" y="17"/>
                    <a:pt x="1" y="17"/>
                  </a:cubicBezTo>
                  <a:cubicBezTo>
                    <a:pt x="0" y="17"/>
                    <a:pt x="0" y="17"/>
                    <a:pt x="0" y="17"/>
                  </a:cubicBezTo>
                  <a:cubicBezTo>
                    <a:pt x="0" y="18"/>
                    <a:pt x="0" y="18"/>
                    <a:pt x="0" y="18"/>
                  </a:cubicBezTo>
                  <a:cubicBezTo>
                    <a:pt x="0" y="18"/>
                    <a:pt x="0" y="18"/>
                    <a:pt x="0" y="18"/>
                  </a:cubicBezTo>
                  <a:cubicBezTo>
                    <a:pt x="0" y="18"/>
                    <a:pt x="0" y="18"/>
                    <a:pt x="0" y="18"/>
                  </a:cubicBezTo>
                  <a:cubicBezTo>
                    <a:pt x="0" y="17"/>
                    <a:pt x="0" y="17"/>
                    <a:pt x="0" y="17"/>
                  </a:cubicBezTo>
                  <a:cubicBezTo>
                    <a:pt x="1" y="18"/>
                    <a:pt x="1" y="18"/>
                    <a:pt x="1" y="18"/>
                  </a:cubicBezTo>
                  <a:cubicBezTo>
                    <a:pt x="1" y="17"/>
                    <a:pt x="1" y="17"/>
                    <a:pt x="1" y="17"/>
                  </a:cubicBezTo>
                  <a:cubicBezTo>
                    <a:pt x="1" y="17"/>
                    <a:pt x="1" y="17"/>
                    <a:pt x="1" y="17"/>
                  </a:cubicBezTo>
                  <a:cubicBezTo>
                    <a:pt x="2" y="16"/>
                    <a:pt x="2" y="16"/>
                    <a:pt x="2" y="16"/>
                  </a:cubicBezTo>
                  <a:cubicBezTo>
                    <a:pt x="1" y="16"/>
                    <a:pt x="1" y="16"/>
                    <a:pt x="1" y="16"/>
                  </a:cubicBezTo>
                  <a:cubicBezTo>
                    <a:pt x="1" y="16"/>
                    <a:pt x="1" y="16"/>
                    <a:pt x="1" y="16"/>
                  </a:cubicBezTo>
                  <a:moveTo>
                    <a:pt x="20" y="15"/>
                  </a:moveTo>
                  <a:cubicBezTo>
                    <a:pt x="20" y="15"/>
                    <a:pt x="19" y="15"/>
                    <a:pt x="19" y="16"/>
                  </a:cubicBezTo>
                  <a:cubicBezTo>
                    <a:pt x="19" y="17"/>
                    <a:pt x="19" y="17"/>
                    <a:pt x="19" y="17"/>
                  </a:cubicBezTo>
                  <a:cubicBezTo>
                    <a:pt x="19" y="17"/>
                    <a:pt x="19" y="17"/>
                    <a:pt x="19" y="17"/>
                  </a:cubicBezTo>
                  <a:cubicBezTo>
                    <a:pt x="20" y="17"/>
                    <a:pt x="20" y="17"/>
                    <a:pt x="20" y="17"/>
                  </a:cubicBezTo>
                  <a:cubicBezTo>
                    <a:pt x="20" y="17"/>
                    <a:pt x="20" y="17"/>
                    <a:pt x="20" y="17"/>
                  </a:cubicBezTo>
                  <a:cubicBezTo>
                    <a:pt x="20" y="16"/>
                    <a:pt x="20" y="16"/>
                    <a:pt x="20" y="16"/>
                  </a:cubicBezTo>
                  <a:cubicBezTo>
                    <a:pt x="19" y="16"/>
                    <a:pt x="19" y="16"/>
                    <a:pt x="19" y="16"/>
                  </a:cubicBezTo>
                  <a:cubicBezTo>
                    <a:pt x="19" y="16"/>
                    <a:pt x="19" y="15"/>
                    <a:pt x="20" y="15"/>
                  </a:cubicBezTo>
                  <a:moveTo>
                    <a:pt x="15" y="13"/>
                  </a:moveTo>
                  <a:cubicBezTo>
                    <a:pt x="15" y="14"/>
                    <a:pt x="15" y="14"/>
                    <a:pt x="15" y="14"/>
                  </a:cubicBezTo>
                  <a:cubicBezTo>
                    <a:pt x="15" y="13"/>
                    <a:pt x="15" y="13"/>
                    <a:pt x="15" y="13"/>
                  </a:cubicBezTo>
                  <a:moveTo>
                    <a:pt x="29" y="13"/>
                  </a:moveTo>
                  <a:cubicBezTo>
                    <a:pt x="29" y="13"/>
                    <a:pt x="29" y="13"/>
                    <a:pt x="29" y="13"/>
                  </a:cubicBezTo>
                  <a:cubicBezTo>
                    <a:pt x="30" y="14"/>
                    <a:pt x="30" y="14"/>
                    <a:pt x="30" y="14"/>
                  </a:cubicBezTo>
                  <a:cubicBezTo>
                    <a:pt x="29" y="14"/>
                    <a:pt x="29" y="14"/>
                    <a:pt x="29" y="14"/>
                  </a:cubicBezTo>
                  <a:cubicBezTo>
                    <a:pt x="29" y="14"/>
                    <a:pt x="29" y="14"/>
                    <a:pt x="29" y="14"/>
                  </a:cubicBezTo>
                  <a:cubicBezTo>
                    <a:pt x="29" y="14"/>
                    <a:pt x="30" y="14"/>
                    <a:pt x="30" y="14"/>
                  </a:cubicBezTo>
                  <a:cubicBezTo>
                    <a:pt x="30" y="14"/>
                    <a:pt x="30" y="14"/>
                    <a:pt x="30" y="13"/>
                  </a:cubicBezTo>
                  <a:cubicBezTo>
                    <a:pt x="29" y="13"/>
                    <a:pt x="29" y="13"/>
                    <a:pt x="29" y="13"/>
                  </a:cubicBezTo>
                  <a:moveTo>
                    <a:pt x="34" y="11"/>
                  </a:moveTo>
                  <a:cubicBezTo>
                    <a:pt x="33" y="12"/>
                    <a:pt x="33" y="12"/>
                    <a:pt x="33" y="12"/>
                  </a:cubicBezTo>
                  <a:cubicBezTo>
                    <a:pt x="34" y="12"/>
                    <a:pt x="34" y="12"/>
                    <a:pt x="34" y="12"/>
                  </a:cubicBezTo>
                  <a:cubicBezTo>
                    <a:pt x="34" y="11"/>
                    <a:pt x="34" y="11"/>
                    <a:pt x="34" y="11"/>
                  </a:cubicBezTo>
                  <a:moveTo>
                    <a:pt x="8" y="11"/>
                  </a:moveTo>
                  <a:cubicBezTo>
                    <a:pt x="8" y="11"/>
                    <a:pt x="8" y="11"/>
                    <a:pt x="8" y="11"/>
                  </a:cubicBezTo>
                  <a:cubicBezTo>
                    <a:pt x="8" y="11"/>
                    <a:pt x="8" y="11"/>
                    <a:pt x="8" y="11"/>
                  </a:cubicBezTo>
                  <a:moveTo>
                    <a:pt x="30" y="11"/>
                  </a:moveTo>
                  <a:cubicBezTo>
                    <a:pt x="30" y="12"/>
                    <a:pt x="30" y="12"/>
                    <a:pt x="30" y="12"/>
                  </a:cubicBezTo>
                  <a:cubicBezTo>
                    <a:pt x="30" y="13"/>
                    <a:pt x="30" y="13"/>
                    <a:pt x="30" y="13"/>
                  </a:cubicBezTo>
                  <a:cubicBezTo>
                    <a:pt x="30" y="12"/>
                    <a:pt x="30" y="12"/>
                    <a:pt x="30" y="12"/>
                  </a:cubicBezTo>
                  <a:cubicBezTo>
                    <a:pt x="30" y="13"/>
                    <a:pt x="30" y="13"/>
                    <a:pt x="30" y="13"/>
                  </a:cubicBezTo>
                  <a:cubicBezTo>
                    <a:pt x="31" y="13"/>
                    <a:pt x="31" y="13"/>
                    <a:pt x="31" y="13"/>
                  </a:cubicBezTo>
                  <a:cubicBezTo>
                    <a:pt x="31" y="14"/>
                    <a:pt x="30" y="14"/>
                    <a:pt x="30" y="14"/>
                  </a:cubicBezTo>
                  <a:cubicBezTo>
                    <a:pt x="30" y="14"/>
                    <a:pt x="30" y="14"/>
                    <a:pt x="30" y="14"/>
                  </a:cubicBezTo>
                  <a:cubicBezTo>
                    <a:pt x="31" y="14"/>
                    <a:pt x="31" y="14"/>
                    <a:pt x="31" y="14"/>
                  </a:cubicBezTo>
                  <a:cubicBezTo>
                    <a:pt x="31" y="15"/>
                    <a:pt x="31" y="15"/>
                    <a:pt x="31" y="15"/>
                  </a:cubicBezTo>
                  <a:cubicBezTo>
                    <a:pt x="31" y="15"/>
                    <a:pt x="31" y="15"/>
                    <a:pt x="31" y="15"/>
                  </a:cubicBezTo>
                  <a:cubicBezTo>
                    <a:pt x="32" y="14"/>
                    <a:pt x="32" y="14"/>
                    <a:pt x="32" y="14"/>
                  </a:cubicBezTo>
                  <a:cubicBezTo>
                    <a:pt x="31" y="13"/>
                    <a:pt x="31" y="13"/>
                    <a:pt x="31" y="13"/>
                  </a:cubicBezTo>
                  <a:cubicBezTo>
                    <a:pt x="31" y="13"/>
                    <a:pt x="31" y="13"/>
                    <a:pt x="31" y="13"/>
                  </a:cubicBezTo>
                  <a:cubicBezTo>
                    <a:pt x="31" y="12"/>
                    <a:pt x="31" y="12"/>
                    <a:pt x="31" y="12"/>
                  </a:cubicBezTo>
                  <a:cubicBezTo>
                    <a:pt x="31" y="12"/>
                    <a:pt x="31" y="12"/>
                    <a:pt x="31" y="12"/>
                  </a:cubicBezTo>
                  <a:cubicBezTo>
                    <a:pt x="31" y="11"/>
                    <a:pt x="31" y="11"/>
                    <a:pt x="31" y="11"/>
                  </a:cubicBezTo>
                  <a:cubicBezTo>
                    <a:pt x="30" y="11"/>
                    <a:pt x="30" y="11"/>
                    <a:pt x="30" y="11"/>
                  </a:cubicBezTo>
                  <a:cubicBezTo>
                    <a:pt x="30" y="11"/>
                    <a:pt x="30" y="11"/>
                    <a:pt x="30" y="11"/>
                  </a:cubicBezTo>
                  <a:moveTo>
                    <a:pt x="55" y="10"/>
                  </a:moveTo>
                  <a:cubicBezTo>
                    <a:pt x="56" y="11"/>
                    <a:pt x="56" y="11"/>
                    <a:pt x="56" y="11"/>
                  </a:cubicBezTo>
                  <a:cubicBezTo>
                    <a:pt x="56" y="11"/>
                    <a:pt x="56" y="11"/>
                    <a:pt x="56" y="11"/>
                  </a:cubicBezTo>
                  <a:cubicBezTo>
                    <a:pt x="55" y="10"/>
                    <a:pt x="55" y="10"/>
                    <a:pt x="55" y="10"/>
                  </a:cubicBezTo>
                  <a:moveTo>
                    <a:pt x="52" y="9"/>
                  </a:moveTo>
                  <a:cubicBezTo>
                    <a:pt x="53" y="10"/>
                    <a:pt x="53" y="10"/>
                    <a:pt x="53" y="10"/>
                  </a:cubicBezTo>
                  <a:cubicBezTo>
                    <a:pt x="53" y="9"/>
                    <a:pt x="53" y="9"/>
                    <a:pt x="53" y="9"/>
                  </a:cubicBezTo>
                  <a:cubicBezTo>
                    <a:pt x="52" y="9"/>
                    <a:pt x="52" y="9"/>
                    <a:pt x="52" y="9"/>
                  </a:cubicBezTo>
                  <a:moveTo>
                    <a:pt x="54" y="9"/>
                  </a:moveTo>
                  <a:cubicBezTo>
                    <a:pt x="54" y="9"/>
                    <a:pt x="54" y="9"/>
                    <a:pt x="54" y="9"/>
                  </a:cubicBezTo>
                  <a:cubicBezTo>
                    <a:pt x="54" y="10"/>
                    <a:pt x="54" y="10"/>
                    <a:pt x="54" y="10"/>
                  </a:cubicBezTo>
                  <a:cubicBezTo>
                    <a:pt x="55" y="10"/>
                    <a:pt x="55" y="10"/>
                    <a:pt x="55" y="10"/>
                  </a:cubicBezTo>
                  <a:cubicBezTo>
                    <a:pt x="55" y="10"/>
                    <a:pt x="54" y="9"/>
                    <a:pt x="54" y="9"/>
                  </a:cubicBezTo>
                  <a:moveTo>
                    <a:pt x="14" y="8"/>
                  </a:moveTo>
                  <a:cubicBezTo>
                    <a:pt x="14" y="9"/>
                    <a:pt x="14" y="9"/>
                    <a:pt x="14" y="9"/>
                  </a:cubicBezTo>
                  <a:cubicBezTo>
                    <a:pt x="14" y="8"/>
                    <a:pt x="14" y="8"/>
                    <a:pt x="14" y="8"/>
                  </a:cubicBezTo>
                  <a:moveTo>
                    <a:pt x="28" y="7"/>
                  </a:move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8" y="9"/>
                    <a:pt x="28" y="9"/>
                    <a:pt x="28" y="9"/>
                  </a:cubicBezTo>
                  <a:cubicBezTo>
                    <a:pt x="29" y="8"/>
                    <a:pt x="29" y="8"/>
                    <a:pt x="29" y="8"/>
                  </a:cubicBezTo>
                  <a:cubicBezTo>
                    <a:pt x="29" y="8"/>
                    <a:pt x="29" y="8"/>
                    <a:pt x="29" y="8"/>
                  </a:cubicBezTo>
                  <a:cubicBezTo>
                    <a:pt x="28" y="7"/>
                    <a:pt x="28" y="7"/>
                    <a:pt x="28" y="7"/>
                  </a:cubicBezTo>
                  <a:moveTo>
                    <a:pt x="13" y="7"/>
                  </a:moveTo>
                  <a:cubicBezTo>
                    <a:pt x="13" y="7"/>
                    <a:pt x="13" y="7"/>
                    <a:pt x="13" y="7"/>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0" y="9"/>
                    <a:pt x="10" y="9"/>
                    <a:pt x="10" y="9"/>
                  </a:cubicBezTo>
                  <a:cubicBezTo>
                    <a:pt x="10" y="9"/>
                    <a:pt x="10" y="9"/>
                    <a:pt x="10" y="9"/>
                  </a:cubicBezTo>
                  <a:cubicBezTo>
                    <a:pt x="11" y="9"/>
                    <a:pt x="11" y="9"/>
                    <a:pt x="11" y="9"/>
                  </a:cubicBezTo>
                  <a:cubicBezTo>
                    <a:pt x="11" y="9"/>
                    <a:pt x="11" y="9"/>
                    <a:pt x="11" y="9"/>
                  </a:cubicBezTo>
                  <a:cubicBezTo>
                    <a:pt x="12" y="9"/>
                    <a:pt x="12" y="9"/>
                    <a:pt x="12" y="9"/>
                  </a:cubicBezTo>
                  <a:cubicBezTo>
                    <a:pt x="11" y="9"/>
                    <a:pt x="11" y="9"/>
                    <a:pt x="11" y="9"/>
                  </a:cubicBezTo>
                  <a:cubicBezTo>
                    <a:pt x="11" y="9"/>
                    <a:pt x="11" y="9"/>
                    <a:pt x="11" y="9"/>
                  </a:cubicBezTo>
                  <a:cubicBezTo>
                    <a:pt x="11" y="10"/>
                    <a:pt x="11" y="10"/>
                    <a:pt x="11" y="10"/>
                  </a:cubicBezTo>
                  <a:cubicBezTo>
                    <a:pt x="11" y="10"/>
                    <a:pt x="11" y="10"/>
                    <a:pt x="12" y="10"/>
                  </a:cubicBezTo>
                  <a:cubicBezTo>
                    <a:pt x="12" y="10"/>
                    <a:pt x="12" y="10"/>
                    <a:pt x="12" y="9"/>
                  </a:cubicBezTo>
                  <a:cubicBezTo>
                    <a:pt x="13" y="9"/>
                    <a:pt x="13" y="9"/>
                    <a:pt x="13" y="9"/>
                  </a:cubicBezTo>
                  <a:cubicBezTo>
                    <a:pt x="13" y="9"/>
                    <a:pt x="13" y="9"/>
                    <a:pt x="13" y="9"/>
                  </a:cubicBezTo>
                  <a:cubicBezTo>
                    <a:pt x="14" y="8"/>
                    <a:pt x="14" y="8"/>
                    <a:pt x="14" y="8"/>
                  </a:cubicBezTo>
                  <a:cubicBezTo>
                    <a:pt x="14" y="8"/>
                    <a:pt x="13" y="7"/>
                    <a:pt x="13" y="7"/>
                  </a:cubicBezTo>
                  <a:moveTo>
                    <a:pt x="19" y="41"/>
                  </a:moveTo>
                  <a:cubicBezTo>
                    <a:pt x="19" y="41"/>
                    <a:pt x="19" y="41"/>
                    <a:pt x="19" y="41"/>
                  </a:cubicBezTo>
                  <a:cubicBezTo>
                    <a:pt x="19" y="41"/>
                    <a:pt x="19" y="41"/>
                    <a:pt x="19" y="41"/>
                  </a:cubicBezTo>
                  <a:cubicBezTo>
                    <a:pt x="19" y="41"/>
                    <a:pt x="19" y="41"/>
                    <a:pt x="19" y="41"/>
                  </a:cubicBezTo>
                  <a:moveTo>
                    <a:pt x="15" y="10"/>
                  </a:moveTo>
                  <a:cubicBezTo>
                    <a:pt x="15" y="10"/>
                    <a:pt x="15" y="10"/>
                    <a:pt x="15" y="10"/>
                  </a:cubicBezTo>
                  <a:cubicBezTo>
                    <a:pt x="15" y="10"/>
                    <a:pt x="15" y="10"/>
                    <a:pt x="15" y="10"/>
                  </a:cubicBezTo>
                  <a:cubicBezTo>
                    <a:pt x="15" y="10"/>
                    <a:pt x="15" y="10"/>
                    <a:pt x="15" y="10"/>
                  </a:cubicBezTo>
                  <a:moveTo>
                    <a:pt x="15" y="7"/>
                  </a:moveTo>
                  <a:cubicBezTo>
                    <a:pt x="15" y="8"/>
                    <a:pt x="15" y="8"/>
                    <a:pt x="15" y="8"/>
                  </a:cubicBezTo>
                  <a:cubicBezTo>
                    <a:pt x="14" y="8"/>
                    <a:pt x="14" y="8"/>
                    <a:pt x="14" y="8"/>
                  </a:cubicBezTo>
                  <a:cubicBezTo>
                    <a:pt x="15" y="9"/>
                    <a:pt x="15" y="9"/>
                    <a:pt x="15" y="9"/>
                  </a:cubicBezTo>
                  <a:cubicBezTo>
                    <a:pt x="14" y="9"/>
                    <a:pt x="14" y="9"/>
                    <a:pt x="14" y="9"/>
                  </a:cubicBezTo>
                  <a:cubicBezTo>
                    <a:pt x="14" y="10"/>
                    <a:pt x="14" y="10"/>
                    <a:pt x="14" y="10"/>
                  </a:cubicBezTo>
                  <a:cubicBezTo>
                    <a:pt x="14" y="9"/>
                    <a:pt x="14" y="9"/>
                    <a:pt x="14" y="9"/>
                  </a:cubicBezTo>
                  <a:cubicBezTo>
                    <a:pt x="14" y="9"/>
                    <a:pt x="14" y="9"/>
                    <a:pt x="14" y="9"/>
                  </a:cubicBezTo>
                  <a:cubicBezTo>
                    <a:pt x="14" y="9"/>
                    <a:pt x="14" y="9"/>
                    <a:pt x="14" y="9"/>
                  </a:cubicBezTo>
                  <a:cubicBezTo>
                    <a:pt x="13" y="10"/>
                    <a:pt x="13" y="10"/>
                    <a:pt x="13" y="10"/>
                  </a:cubicBezTo>
                  <a:cubicBezTo>
                    <a:pt x="13" y="9"/>
                    <a:pt x="13" y="9"/>
                    <a:pt x="13" y="9"/>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0"/>
                    <a:pt x="10" y="10"/>
                    <a:pt x="10" y="10"/>
                  </a:cubicBezTo>
                  <a:cubicBezTo>
                    <a:pt x="10" y="10"/>
                    <a:pt x="10" y="10"/>
                    <a:pt x="10" y="10"/>
                  </a:cubicBezTo>
                  <a:cubicBezTo>
                    <a:pt x="10" y="10"/>
                    <a:pt x="10" y="10"/>
                    <a:pt x="10" y="10"/>
                  </a:cubicBezTo>
                  <a:cubicBezTo>
                    <a:pt x="9" y="10"/>
                    <a:pt x="9" y="10"/>
                    <a:pt x="9" y="10"/>
                  </a:cubicBezTo>
                  <a:cubicBezTo>
                    <a:pt x="9" y="10"/>
                    <a:pt x="9" y="10"/>
                    <a:pt x="9" y="10"/>
                  </a:cubicBezTo>
                  <a:cubicBezTo>
                    <a:pt x="9" y="11"/>
                    <a:pt x="8" y="11"/>
                    <a:pt x="8" y="11"/>
                  </a:cubicBezTo>
                  <a:cubicBezTo>
                    <a:pt x="8" y="11"/>
                    <a:pt x="8" y="11"/>
                    <a:pt x="8" y="11"/>
                  </a:cubicBezTo>
                  <a:cubicBezTo>
                    <a:pt x="8" y="12"/>
                    <a:pt x="8" y="12"/>
                    <a:pt x="8" y="12"/>
                  </a:cubicBezTo>
                  <a:cubicBezTo>
                    <a:pt x="7" y="12"/>
                    <a:pt x="6"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4" y="13"/>
                    <a:pt x="4" y="13"/>
                    <a:pt x="4" y="13"/>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1" y="16"/>
                    <a:pt x="2" y="16"/>
                  </a:cubicBezTo>
                  <a:cubicBezTo>
                    <a:pt x="2" y="16"/>
                    <a:pt x="2" y="16"/>
                    <a:pt x="2" y="16"/>
                  </a:cubicBezTo>
                  <a:cubicBezTo>
                    <a:pt x="3" y="16"/>
                    <a:pt x="3" y="16"/>
                    <a:pt x="3" y="16"/>
                  </a:cubicBezTo>
                  <a:cubicBezTo>
                    <a:pt x="2" y="16"/>
                    <a:pt x="2" y="17"/>
                    <a:pt x="2" y="17"/>
                  </a:cubicBezTo>
                  <a:cubicBezTo>
                    <a:pt x="2" y="17"/>
                    <a:pt x="2" y="17"/>
                    <a:pt x="2" y="17"/>
                  </a:cubicBezTo>
                  <a:cubicBezTo>
                    <a:pt x="1" y="18"/>
                    <a:pt x="1" y="18"/>
                    <a:pt x="1" y="18"/>
                  </a:cubicBezTo>
                  <a:cubicBezTo>
                    <a:pt x="1" y="18"/>
                    <a:pt x="1" y="18"/>
                    <a:pt x="1" y="18"/>
                  </a:cubicBezTo>
                  <a:cubicBezTo>
                    <a:pt x="1" y="18"/>
                    <a:pt x="1" y="18"/>
                    <a:pt x="1" y="18"/>
                  </a:cubicBezTo>
                  <a:cubicBezTo>
                    <a:pt x="1" y="19"/>
                    <a:pt x="1" y="19"/>
                    <a:pt x="1" y="19"/>
                  </a:cubicBezTo>
                  <a:cubicBezTo>
                    <a:pt x="1" y="18"/>
                    <a:pt x="1" y="18"/>
                    <a:pt x="1" y="18"/>
                  </a:cubicBezTo>
                  <a:cubicBezTo>
                    <a:pt x="1" y="19"/>
                    <a:pt x="1" y="19"/>
                    <a:pt x="1" y="19"/>
                  </a:cubicBezTo>
                  <a:cubicBezTo>
                    <a:pt x="1" y="19"/>
                    <a:pt x="1" y="19"/>
                    <a:pt x="1" y="19"/>
                  </a:cubicBezTo>
                  <a:cubicBezTo>
                    <a:pt x="2" y="19"/>
                    <a:pt x="2" y="19"/>
                    <a:pt x="2" y="19"/>
                  </a:cubicBezTo>
                  <a:cubicBezTo>
                    <a:pt x="2" y="18"/>
                    <a:pt x="2" y="18"/>
                    <a:pt x="2" y="18"/>
                  </a:cubicBezTo>
                  <a:cubicBezTo>
                    <a:pt x="2" y="19"/>
                    <a:pt x="2" y="19"/>
                    <a:pt x="2" y="19"/>
                  </a:cubicBezTo>
                  <a:cubicBezTo>
                    <a:pt x="1" y="19"/>
                    <a:pt x="1" y="19"/>
                    <a:pt x="1" y="19"/>
                  </a:cubicBezTo>
                  <a:cubicBezTo>
                    <a:pt x="1" y="19"/>
                    <a:pt x="1" y="19"/>
                    <a:pt x="1" y="19"/>
                  </a:cubicBezTo>
                  <a:cubicBezTo>
                    <a:pt x="1" y="20"/>
                    <a:pt x="1" y="20"/>
                    <a:pt x="1" y="20"/>
                  </a:cubicBezTo>
                  <a:cubicBezTo>
                    <a:pt x="0" y="20"/>
                    <a:pt x="0" y="20"/>
                    <a:pt x="0" y="20"/>
                  </a:cubicBezTo>
                  <a:cubicBezTo>
                    <a:pt x="0" y="21"/>
                    <a:pt x="0" y="21"/>
                    <a:pt x="0" y="21"/>
                  </a:cubicBezTo>
                  <a:cubicBezTo>
                    <a:pt x="0" y="21"/>
                    <a:pt x="0" y="21"/>
                    <a:pt x="0" y="21"/>
                  </a:cubicBezTo>
                  <a:cubicBezTo>
                    <a:pt x="0" y="20"/>
                    <a:pt x="1" y="20"/>
                    <a:pt x="1" y="19"/>
                  </a:cubicBezTo>
                  <a:cubicBezTo>
                    <a:pt x="2" y="19"/>
                    <a:pt x="2" y="19"/>
                    <a:pt x="2" y="19"/>
                  </a:cubicBezTo>
                  <a:cubicBezTo>
                    <a:pt x="2" y="18"/>
                    <a:pt x="2" y="19"/>
                    <a:pt x="2" y="18"/>
                  </a:cubicBezTo>
                  <a:cubicBezTo>
                    <a:pt x="3" y="17"/>
                    <a:pt x="3" y="18"/>
                    <a:pt x="3" y="17"/>
                  </a:cubicBezTo>
                  <a:cubicBezTo>
                    <a:pt x="4" y="17"/>
                    <a:pt x="4" y="17"/>
                    <a:pt x="4" y="17"/>
                  </a:cubicBezTo>
                  <a:cubicBezTo>
                    <a:pt x="3" y="18"/>
                    <a:pt x="3" y="18"/>
                    <a:pt x="3" y="18"/>
                  </a:cubicBezTo>
                  <a:cubicBezTo>
                    <a:pt x="4" y="16"/>
                    <a:pt x="4" y="16"/>
                    <a:pt x="4" y="16"/>
                  </a:cubicBezTo>
                  <a:cubicBezTo>
                    <a:pt x="5" y="16"/>
                    <a:pt x="5" y="16"/>
                    <a:pt x="5" y="16"/>
                  </a:cubicBezTo>
                  <a:cubicBezTo>
                    <a:pt x="5" y="16"/>
                    <a:pt x="5" y="16"/>
                    <a:pt x="5" y="16"/>
                  </a:cubicBezTo>
                  <a:cubicBezTo>
                    <a:pt x="5" y="17"/>
                    <a:pt x="5" y="17"/>
                    <a:pt x="5" y="17"/>
                  </a:cubicBezTo>
                  <a:cubicBezTo>
                    <a:pt x="6" y="16"/>
                    <a:pt x="6" y="16"/>
                    <a:pt x="6" y="16"/>
                  </a:cubicBezTo>
                  <a:cubicBezTo>
                    <a:pt x="5" y="17"/>
                    <a:pt x="5" y="17"/>
                    <a:pt x="5" y="17"/>
                  </a:cubicBezTo>
                  <a:cubicBezTo>
                    <a:pt x="5" y="17"/>
                    <a:pt x="5" y="17"/>
                    <a:pt x="5" y="17"/>
                  </a:cubicBezTo>
                  <a:cubicBezTo>
                    <a:pt x="6" y="17"/>
                    <a:pt x="6" y="17"/>
                    <a:pt x="6" y="17"/>
                  </a:cubicBezTo>
                  <a:cubicBezTo>
                    <a:pt x="5" y="18"/>
                    <a:pt x="5" y="18"/>
                    <a:pt x="5" y="18"/>
                  </a:cubicBezTo>
                  <a:cubicBezTo>
                    <a:pt x="6" y="17"/>
                    <a:pt x="6" y="17"/>
                    <a:pt x="6" y="17"/>
                  </a:cubicBezTo>
                  <a:cubicBezTo>
                    <a:pt x="5" y="18"/>
                    <a:pt x="5" y="18"/>
                    <a:pt x="5" y="18"/>
                  </a:cubicBezTo>
                  <a:cubicBezTo>
                    <a:pt x="5" y="18"/>
                    <a:pt x="5" y="18"/>
                    <a:pt x="5" y="18"/>
                  </a:cubicBezTo>
                  <a:cubicBezTo>
                    <a:pt x="5" y="18"/>
                    <a:pt x="5" y="18"/>
                    <a:pt x="6" y="18"/>
                  </a:cubicBezTo>
                  <a:cubicBezTo>
                    <a:pt x="6" y="18"/>
                    <a:pt x="6" y="18"/>
                    <a:pt x="6" y="18"/>
                  </a:cubicBezTo>
                  <a:cubicBezTo>
                    <a:pt x="6" y="18"/>
                    <a:pt x="6" y="18"/>
                    <a:pt x="6" y="18"/>
                  </a:cubicBezTo>
                  <a:cubicBezTo>
                    <a:pt x="5" y="19"/>
                    <a:pt x="5" y="19"/>
                    <a:pt x="5" y="19"/>
                  </a:cubicBezTo>
                  <a:cubicBezTo>
                    <a:pt x="5" y="19"/>
                    <a:pt x="5" y="19"/>
                    <a:pt x="5" y="19"/>
                  </a:cubicBezTo>
                  <a:cubicBezTo>
                    <a:pt x="6" y="19"/>
                    <a:pt x="6" y="19"/>
                    <a:pt x="6" y="19"/>
                  </a:cubicBezTo>
                  <a:cubicBezTo>
                    <a:pt x="6" y="19"/>
                    <a:pt x="6" y="20"/>
                    <a:pt x="6" y="20"/>
                  </a:cubicBezTo>
                  <a:cubicBezTo>
                    <a:pt x="5" y="21"/>
                    <a:pt x="5" y="21"/>
                    <a:pt x="5" y="22"/>
                  </a:cubicBezTo>
                  <a:cubicBezTo>
                    <a:pt x="5" y="22"/>
                    <a:pt x="5" y="22"/>
                    <a:pt x="5" y="22"/>
                  </a:cubicBezTo>
                  <a:cubicBezTo>
                    <a:pt x="5" y="23"/>
                    <a:pt x="5" y="23"/>
                    <a:pt x="5" y="23"/>
                  </a:cubicBezTo>
                  <a:cubicBezTo>
                    <a:pt x="4" y="23"/>
                    <a:pt x="4" y="23"/>
                    <a:pt x="4" y="23"/>
                  </a:cubicBezTo>
                  <a:cubicBezTo>
                    <a:pt x="4" y="24"/>
                    <a:pt x="4" y="24"/>
                    <a:pt x="4" y="24"/>
                  </a:cubicBezTo>
                  <a:cubicBezTo>
                    <a:pt x="4" y="24"/>
                    <a:pt x="4" y="24"/>
                    <a:pt x="4" y="24"/>
                  </a:cubicBezTo>
                  <a:cubicBezTo>
                    <a:pt x="5" y="24"/>
                    <a:pt x="5" y="24"/>
                    <a:pt x="5" y="24"/>
                  </a:cubicBezTo>
                  <a:cubicBezTo>
                    <a:pt x="5" y="25"/>
                    <a:pt x="5" y="25"/>
                    <a:pt x="4" y="25"/>
                  </a:cubicBezTo>
                  <a:cubicBezTo>
                    <a:pt x="4" y="26"/>
                    <a:pt x="4" y="26"/>
                    <a:pt x="4" y="26"/>
                  </a:cubicBezTo>
                  <a:cubicBezTo>
                    <a:pt x="5" y="26"/>
                    <a:pt x="5" y="26"/>
                    <a:pt x="5" y="26"/>
                  </a:cubicBezTo>
                  <a:cubicBezTo>
                    <a:pt x="5" y="26"/>
                    <a:pt x="5" y="26"/>
                    <a:pt x="5" y="27"/>
                  </a:cubicBezTo>
                  <a:cubicBezTo>
                    <a:pt x="5" y="27"/>
                    <a:pt x="5" y="27"/>
                    <a:pt x="5" y="27"/>
                  </a:cubicBezTo>
                  <a:cubicBezTo>
                    <a:pt x="5" y="28"/>
                    <a:pt x="5" y="28"/>
                    <a:pt x="5" y="28"/>
                  </a:cubicBezTo>
                  <a:cubicBezTo>
                    <a:pt x="5" y="28"/>
                    <a:pt x="5" y="28"/>
                    <a:pt x="5" y="28"/>
                  </a:cubicBezTo>
                  <a:cubicBezTo>
                    <a:pt x="5" y="28"/>
                    <a:pt x="5" y="28"/>
                    <a:pt x="5" y="28"/>
                  </a:cubicBezTo>
                  <a:cubicBezTo>
                    <a:pt x="5" y="29"/>
                    <a:pt x="5" y="29"/>
                    <a:pt x="5" y="29"/>
                  </a:cubicBezTo>
                  <a:cubicBezTo>
                    <a:pt x="5" y="29"/>
                    <a:pt x="5" y="29"/>
                    <a:pt x="5" y="29"/>
                  </a:cubicBezTo>
                  <a:cubicBezTo>
                    <a:pt x="6" y="30"/>
                    <a:pt x="6" y="30"/>
                    <a:pt x="6" y="30"/>
                  </a:cubicBezTo>
                  <a:cubicBezTo>
                    <a:pt x="6" y="30"/>
                    <a:pt x="6" y="30"/>
                    <a:pt x="6" y="30"/>
                  </a:cubicBezTo>
                  <a:cubicBezTo>
                    <a:pt x="6" y="29"/>
                    <a:pt x="6" y="28"/>
                    <a:pt x="5" y="28"/>
                  </a:cubicBezTo>
                  <a:cubicBezTo>
                    <a:pt x="5" y="28"/>
                    <a:pt x="5" y="28"/>
                    <a:pt x="5" y="28"/>
                  </a:cubicBezTo>
                  <a:cubicBezTo>
                    <a:pt x="5" y="27"/>
                    <a:pt x="5" y="27"/>
                    <a:pt x="5" y="26"/>
                  </a:cubicBezTo>
                  <a:cubicBezTo>
                    <a:pt x="6" y="26"/>
                    <a:pt x="6" y="26"/>
                    <a:pt x="6" y="26"/>
                  </a:cubicBezTo>
                  <a:cubicBezTo>
                    <a:pt x="6" y="27"/>
                    <a:pt x="6" y="27"/>
                    <a:pt x="6" y="27"/>
                  </a:cubicBezTo>
                  <a:cubicBezTo>
                    <a:pt x="6" y="28"/>
                    <a:pt x="6" y="28"/>
                    <a:pt x="6" y="28"/>
                  </a:cubicBezTo>
                  <a:cubicBezTo>
                    <a:pt x="6" y="29"/>
                    <a:pt x="6" y="29"/>
                    <a:pt x="6" y="29"/>
                  </a:cubicBezTo>
                  <a:cubicBezTo>
                    <a:pt x="6" y="29"/>
                    <a:pt x="6" y="29"/>
                    <a:pt x="7" y="29"/>
                  </a:cubicBezTo>
                  <a:cubicBezTo>
                    <a:pt x="7" y="31"/>
                    <a:pt x="6" y="31"/>
                    <a:pt x="7" y="31"/>
                  </a:cubicBezTo>
                  <a:cubicBezTo>
                    <a:pt x="8" y="32"/>
                    <a:pt x="8" y="32"/>
                    <a:pt x="9" y="32"/>
                  </a:cubicBezTo>
                  <a:cubicBezTo>
                    <a:pt x="9" y="32"/>
                    <a:pt x="9" y="32"/>
                    <a:pt x="9" y="33"/>
                  </a:cubicBezTo>
                  <a:cubicBezTo>
                    <a:pt x="10" y="33"/>
                    <a:pt x="10" y="33"/>
                    <a:pt x="10" y="33"/>
                  </a:cubicBezTo>
                  <a:cubicBezTo>
                    <a:pt x="10" y="34"/>
                    <a:pt x="10" y="34"/>
                    <a:pt x="10" y="34"/>
                  </a:cubicBezTo>
                  <a:cubicBezTo>
                    <a:pt x="11" y="34"/>
                    <a:pt x="11" y="34"/>
                    <a:pt x="11" y="34"/>
                  </a:cubicBezTo>
                  <a:cubicBezTo>
                    <a:pt x="11" y="35"/>
                    <a:pt x="11" y="35"/>
                    <a:pt x="11" y="35"/>
                  </a:cubicBezTo>
                  <a:cubicBezTo>
                    <a:pt x="11" y="35"/>
                    <a:pt x="11" y="35"/>
                    <a:pt x="11" y="35"/>
                  </a:cubicBezTo>
                  <a:cubicBezTo>
                    <a:pt x="11" y="36"/>
                    <a:pt x="11" y="36"/>
                    <a:pt x="11" y="36"/>
                  </a:cubicBezTo>
                  <a:cubicBezTo>
                    <a:pt x="11" y="36"/>
                    <a:pt x="11" y="36"/>
                    <a:pt x="11" y="36"/>
                  </a:cubicBezTo>
                  <a:cubicBezTo>
                    <a:pt x="12" y="35"/>
                    <a:pt x="12" y="35"/>
                    <a:pt x="12" y="35"/>
                  </a:cubicBezTo>
                  <a:cubicBezTo>
                    <a:pt x="12" y="35"/>
                    <a:pt x="12" y="35"/>
                    <a:pt x="12" y="35"/>
                  </a:cubicBezTo>
                  <a:cubicBezTo>
                    <a:pt x="12" y="36"/>
                    <a:pt x="12" y="36"/>
                    <a:pt x="12" y="36"/>
                  </a:cubicBezTo>
                  <a:cubicBezTo>
                    <a:pt x="12" y="36"/>
                    <a:pt x="12" y="37"/>
                    <a:pt x="12" y="38"/>
                  </a:cubicBezTo>
                  <a:cubicBezTo>
                    <a:pt x="13" y="38"/>
                    <a:pt x="13" y="38"/>
                    <a:pt x="13" y="38"/>
                  </a:cubicBezTo>
                  <a:cubicBezTo>
                    <a:pt x="12" y="39"/>
                    <a:pt x="12" y="39"/>
                    <a:pt x="12" y="39"/>
                  </a:cubicBezTo>
                  <a:cubicBezTo>
                    <a:pt x="12" y="39"/>
                    <a:pt x="12" y="39"/>
                    <a:pt x="12" y="39"/>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1"/>
                    <a:pt x="12" y="41"/>
                    <a:pt x="12" y="41"/>
                  </a:cubicBezTo>
                  <a:cubicBezTo>
                    <a:pt x="12" y="42"/>
                    <a:pt x="12" y="42"/>
                    <a:pt x="12" y="42"/>
                  </a:cubicBezTo>
                  <a:cubicBezTo>
                    <a:pt x="12" y="42"/>
                    <a:pt x="12" y="42"/>
                    <a:pt x="12" y="42"/>
                  </a:cubicBezTo>
                  <a:cubicBezTo>
                    <a:pt x="12" y="42"/>
                    <a:pt x="12" y="42"/>
                    <a:pt x="12" y="42"/>
                  </a:cubicBezTo>
                  <a:cubicBezTo>
                    <a:pt x="12" y="43"/>
                    <a:pt x="12" y="44"/>
                    <a:pt x="12" y="45"/>
                  </a:cubicBezTo>
                  <a:cubicBezTo>
                    <a:pt x="13" y="45"/>
                    <a:pt x="13" y="45"/>
                    <a:pt x="13" y="46"/>
                  </a:cubicBezTo>
                  <a:cubicBezTo>
                    <a:pt x="13" y="46"/>
                    <a:pt x="13" y="46"/>
                    <a:pt x="13" y="46"/>
                  </a:cubicBezTo>
                  <a:cubicBezTo>
                    <a:pt x="13" y="47"/>
                    <a:pt x="14" y="47"/>
                    <a:pt x="14" y="48"/>
                  </a:cubicBezTo>
                  <a:cubicBezTo>
                    <a:pt x="14" y="48"/>
                    <a:pt x="14" y="51"/>
                    <a:pt x="14" y="52"/>
                  </a:cubicBezTo>
                  <a:cubicBezTo>
                    <a:pt x="14" y="53"/>
                    <a:pt x="14" y="53"/>
                    <a:pt x="14" y="53"/>
                  </a:cubicBezTo>
                  <a:cubicBezTo>
                    <a:pt x="14" y="53"/>
                    <a:pt x="14" y="53"/>
                    <a:pt x="14" y="53"/>
                  </a:cubicBezTo>
                  <a:cubicBezTo>
                    <a:pt x="14" y="54"/>
                    <a:pt x="14" y="54"/>
                    <a:pt x="14" y="54"/>
                  </a:cubicBezTo>
                  <a:cubicBezTo>
                    <a:pt x="14" y="54"/>
                    <a:pt x="14" y="54"/>
                    <a:pt x="14" y="54"/>
                  </a:cubicBezTo>
                  <a:cubicBezTo>
                    <a:pt x="14" y="55"/>
                    <a:pt x="14" y="56"/>
                    <a:pt x="14" y="56"/>
                  </a:cubicBezTo>
                  <a:cubicBezTo>
                    <a:pt x="14" y="57"/>
                    <a:pt x="14" y="57"/>
                    <a:pt x="14" y="57"/>
                  </a:cubicBezTo>
                  <a:cubicBezTo>
                    <a:pt x="14" y="57"/>
                    <a:pt x="14" y="57"/>
                    <a:pt x="14" y="57"/>
                  </a:cubicBezTo>
                  <a:cubicBezTo>
                    <a:pt x="14" y="57"/>
                    <a:pt x="15" y="58"/>
                    <a:pt x="15" y="58"/>
                  </a:cubicBezTo>
                  <a:cubicBezTo>
                    <a:pt x="15" y="59"/>
                    <a:pt x="15" y="59"/>
                    <a:pt x="15" y="59"/>
                  </a:cubicBezTo>
                  <a:cubicBezTo>
                    <a:pt x="15" y="59"/>
                    <a:pt x="15" y="59"/>
                    <a:pt x="15" y="59"/>
                  </a:cubicBezTo>
                  <a:cubicBezTo>
                    <a:pt x="15" y="60"/>
                    <a:pt x="15" y="60"/>
                    <a:pt x="15" y="60"/>
                  </a:cubicBezTo>
                  <a:cubicBezTo>
                    <a:pt x="15" y="61"/>
                    <a:pt x="15" y="61"/>
                    <a:pt x="15" y="61"/>
                  </a:cubicBezTo>
                  <a:cubicBezTo>
                    <a:pt x="15" y="61"/>
                    <a:pt x="15" y="61"/>
                    <a:pt x="15" y="61"/>
                  </a:cubicBezTo>
                  <a:cubicBezTo>
                    <a:pt x="15" y="62"/>
                    <a:pt x="15" y="62"/>
                    <a:pt x="15" y="62"/>
                  </a:cubicBezTo>
                  <a:cubicBezTo>
                    <a:pt x="15" y="62"/>
                    <a:pt x="15" y="62"/>
                    <a:pt x="15" y="62"/>
                  </a:cubicBezTo>
                  <a:cubicBezTo>
                    <a:pt x="15" y="62"/>
                    <a:pt x="15" y="62"/>
                    <a:pt x="15" y="62"/>
                  </a:cubicBezTo>
                  <a:cubicBezTo>
                    <a:pt x="15" y="63"/>
                    <a:pt x="16" y="64"/>
                    <a:pt x="16" y="64"/>
                  </a:cubicBezTo>
                  <a:cubicBezTo>
                    <a:pt x="16" y="65"/>
                    <a:pt x="16" y="65"/>
                    <a:pt x="16" y="65"/>
                  </a:cubicBezTo>
                  <a:cubicBezTo>
                    <a:pt x="16" y="65"/>
                    <a:pt x="16" y="65"/>
                    <a:pt x="16" y="65"/>
                  </a:cubicBezTo>
                  <a:cubicBezTo>
                    <a:pt x="16" y="65"/>
                    <a:pt x="16" y="65"/>
                    <a:pt x="16" y="65"/>
                  </a:cubicBezTo>
                  <a:cubicBezTo>
                    <a:pt x="17" y="65"/>
                    <a:pt x="17" y="65"/>
                    <a:pt x="17" y="65"/>
                  </a:cubicBezTo>
                  <a:cubicBezTo>
                    <a:pt x="17" y="66"/>
                    <a:pt x="17" y="66"/>
                    <a:pt x="18" y="67"/>
                  </a:cubicBezTo>
                  <a:cubicBezTo>
                    <a:pt x="18" y="67"/>
                    <a:pt x="18" y="67"/>
                    <a:pt x="18" y="67"/>
                  </a:cubicBezTo>
                  <a:cubicBezTo>
                    <a:pt x="18" y="66"/>
                    <a:pt x="17" y="66"/>
                    <a:pt x="17" y="66"/>
                  </a:cubicBezTo>
                  <a:cubicBezTo>
                    <a:pt x="17" y="65"/>
                    <a:pt x="17" y="65"/>
                    <a:pt x="17" y="65"/>
                  </a:cubicBezTo>
                  <a:cubicBezTo>
                    <a:pt x="17" y="65"/>
                    <a:pt x="17" y="65"/>
                    <a:pt x="17" y="65"/>
                  </a:cubicBezTo>
                  <a:cubicBezTo>
                    <a:pt x="17" y="65"/>
                    <a:pt x="17" y="65"/>
                    <a:pt x="17" y="65"/>
                  </a:cubicBezTo>
                  <a:cubicBezTo>
                    <a:pt x="17" y="65"/>
                    <a:pt x="17" y="64"/>
                    <a:pt x="17" y="64"/>
                  </a:cubicBezTo>
                  <a:cubicBezTo>
                    <a:pt x="16" y="64"/>
                    <a:pt x="16" y="64"/>
                    <a:pt x="16" y="64"/>
                  </a:cubicBezTo>
                  <a:cubicBezTo>
                    <a:pt x="17" y="63"/>
                    <a:pt x="17" y="63"/>
                    <a:pt x="17" y="63"/>
                  </a:cubicBezTo>
                  <a:cubicBezTo>
                    <a:pt x="17" y="62"/>
                    <a:pt x="16" y="62"/>
                    <a:pt x="16" y="62"/>
                  </a:cubicBezTo>
                  <a:cubicBezTo>
                    <a:pt x="17" y="62"/>
                    <a:pt x="17" y="62"/>
                    <a:pt x="17" y="62"/>
                  </a:cubicBezTo>
                  <a:cubicBezTo>
                    <a:pt x="17" y="61"/>
                    <a:pt x="17" y="61"/>
                    <a:pt x="17" y="61"/>
                  </a:cubicBezTo>
                  <a:cubicBezTo>
                    <a:pt x="17" y="61"/>
                    <a:pt x="17" y="61"/>
                    <a:pt x="17" y="61"/>
                  </a:cubicBezTo>
                  <a:cubicBezTo>
                    <a:pt x="17" y="60"/>
                    <a:pt x="17" y="60"/>
                    <a:pt x="17" y="60"/>
                  </a:cubicBezTo>
                  <a:cubicBezTo>
                    <a:pt x="17" y="60"/>
                    <a:pt x="17" y="60"/>
                    <a:pt x="17" y="60"/>
                  </a:cubicBezTo>
                  <a:cubicBezTo>
                    <a:pt x="17" y="60"/>
                    <a:pt x="17" y="60"/>
                    <a:pt x="17" y="60"/>
                  </a:cubicBezTo>
                  <a:cubicBezTo>
                    <a:pt x="17" y="59"/>
                    <a:pt x="17" y="59"/>
                    <a:pt x="17" y="59"/>
                  </a:cubicBezTo>
                  <a:cubicBezTo>
                    <a:pt x="18" y="59"/>
                    <a:pt x="18" y="59"/>
                    <a:pt x="18" y="59"/>
                  </a:cubicBezTo>
                  <a:cubicBezTo>
                    <a:pt x="18" y="59"/>
                    <a:pt x="18" y="59"/>
                    <a:pt x="18" y="58"/>
                  </a:cubicBezTo>
                  <a:cubicBezTo>
                    <a:pt x="18" y="58"/>
                    <a:pt x="17" y="56"/>
                    <a:pt x="18" y="56"/>
                  </a:cubicBezTo>
                  <a:cubicBezTo>
                    <a:pt x="18" y="56"/>
                    <a:pt x="18" y="56"/>
                    <a:pt x="18" y="56"/>
                  </a:cubicBezTo>
                  <a:cubicBezTo>
                    <a:pt x="18" y="56"/>
                    <a:pt x="18" y="56"/>
                    <a:pt x="18" y="56"/>
                  </a:cubicBezTo>
                  <a:cubicBezTo>
                    <a:pt x="18" y="56"/>
                    <a:pt x="18" y="57"/>
                    <a:pt x="18" y="58"/>
                  </a:cubicBezTo>
                  <a:cubicBezTo>
                    <a:pt x="19" y="57"/>
                    <a:pt x="19" y="57"/>
                    <a:pt x="19" y="57"/>
                  </a:cubicBezTo>
                  <a:cubicBezTo>
                    <a:pt x="19" y="57"/>
                    <a:pt x="19" y="56"/>
                    <a:pt x="19" y="56"/>
                  </a:cubicBezTo>
                  <a:cubicBezTo>
                    <a:pt x="19" y="55"/>
                    <a:pt x="19" y="55"/>
                    <a:pt x="19" y="55"/>
                  </a:cubicBezTo>
                  <a:cubicBezTo>
                    <a:pt x="19" y="56"/>
                    <a:pt x="19" y="56"/>
                    <a:pt x="19" y="56"/>
                  </a:cubicBezTo>
                  <a:cubicBezTo>
                    <a:pt x="19" y="56"/>
                    <a:pt x="19" y="56"/>
                    <a:pt x="19" y="56"/>
                  </a:cubicBezTo>
                  <a:cubicBezTo>
                    <a:pt x="19" y="56"/>
                    <a:pt x="19" y="56"/>
                    <a:pt x="19" y="56"/>
                  </a:cubicBezTo>
                  <a:cubicBezTo>
                    <a:pt x="19" y="55"/>
                    <a:pt x="19" y="55"/>
                    <a:pt x="19" y="55"/>
                  </a:cubicBezTo>
                  <a:cubicBezTo>
                    <a:pt x="20" y="54"/>
                    <a:pt x="19" y="54"/>
                    <a:pt x="20" y="53"/>
                  </a:cubicBezTo>
                  <a:cubicBezTo>
                    <a:pt x="20" y="53"/>
                    <a:pt x="20" y="53"/>
                    <a:pt x="20" y="53"/>
                  </a:cubicBezTo>
                  <a:cubicBezTo>
                    <a:pt x="20" y="53"/>
                    <a:pt x="20" y="53"/>
                    <a:pt x="20" y="53"/>
                  </a:cubicBezTo>
                  <a:cubicBezTo>
                    <a:pt x="20" y="53"/>
                    <a:pt x="20" y="53"/>
                    <a:pt x="20" y="53"/>
                  </a:cubicBezTo>
                  <a:cubicBezTo>
                    <a:pt x="21" y="52"/>
                    <a:pt x="21" y="52"/>
                    <a:pt x="21" y="52"/>
                  </a:cubicBezTo>
                  <a:cubicBezTo>
                    <a:pt x="21" y="52"/>
                    <a:pt x="21" y="52"/>
                    <a:pt x="21" y="52"/>
                  </a:cubicBezTo>
                  <a:cubicBezTo>
                    <a:pt x="22" y="50"/>
                    <a:pt x="22" y="50"/>
                    <a:pt x="22" y="49"/>
                  </a:cubicBezTo>
                  <a:cubicBezTo>
                    <a:pt x="22" y="47"/>
                    <a:pt x="22" y="47"/>
                    <a:pt x="22" y="47"/>
                  </a:cubicBezTo>
                  <a:cubicBezTo>
                    <a:pt x="22" y="47"/>
                    <a:pt x="22" y="47"/>
                    <a:pt x="22" y="47"/>
                  </a:cubicBezTo>
                  <a:cubicBezTo>
                    <a:pt x="22" y="46"/>
                    <a:pt x="22" y="46"/>
                    <a:pt x="22" y="46"/>
                  </a:cubicBezTo>
                  <a:cubicBezTo>
                    <a:pt x="22" y="46"/>
                    <a:pt x="22" y="46"/>
                    <a:pt x="22" y="46"/>
                  </a:cubicBezTo>
                  <a:cubicBezTo>
                    <a:pt x="22" y="46"/>
                    <a:pt x="23" y="44"/>
                    <a:pt x="23" y="44"/>
                  </a:cubicBezTo>
                  <a:cubicBezTo>
                    <a:pt x="22" y="43"/>
                    <a:pt x="22" y="43"/>
                    <a:pt x="22" y="43"/>
                  </a:cubicBezTo>
                  <a:cubicBezTo>
                    <a:pt x="22" y="43"/>
                    <a:pt x="22" y="43"/>
                    <a:pt x="22" y="43"/>
                  </a:cubicBezTo>
                  <a:cubicBezTo>
                    <a:pt x="21" y="42"/>
                    <a:pt x="21" y="43"/>
                    <a:pt x="20" y="42"/>
                  </a:cubicBezTo>
                  <a:cubicBezTo>
                    <a:pt x="20" y="41"/>
                    <a:pt x="20" y="41"/>
                    <a:pt x="20" y="41"/>
                  </a:cubicBezTo>
                  <a:cubicBezTo>
                    <a:pt x="20" y="41"/>
                    <a:pt x="20" y="41"/>
                    <a:pt x="20"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8" y="41"/>
                    <a:pt x="18" y="41"/>
                    <a:pt x="18" y="41"/>
                  </a:cubicBezTo>
                  <a:cubicBezTo>
                    <a:pt x="19" y="40"/>
                    <a:pt x="19" y="40"/>
                    <a:pt x="19" y="40"/>
                  </a:cubicBezTo>
                  <a:cubicBezTo>
                    <a:pt x="19" y="39"/>
                    <a:pt x="19" y="39"/>
                    <a:pt x="19" y="38"/>
                  </a:cubicBezTo>
                  <a:cubicBezTo>
                    <a:pt x="19" y="38"/>
                    <a:pt x="19" y="38"/>
                    <a:pt x="19" y="38"/>
                  </a:cubicBezTo>
                  <a:cubicBezTo>
                    <a:pt x="19" y="38"/>
                    <a:pt x="19" y="38"/>
                    <a:pt x="19" y="38"/>
                  </a:cubicBezTo>
                  <a:cubicBezTo>
                    <a:pt x="18" y="38"/>
                    <a:pt x="18" y="38"/>
                    <a:pt x="17" y="37"/>
                  </a:cubicBezTo>
                  <a:cubicBezTo>
                    <a:pt x="17" y="38"/>
                    <a:pt x="17" y="38"/>
                    <a:pt x="17" y="38"/>
                  </a:cubicBezTo>
                  <a:cubicBezTo>
                    <a:pt x="16" y="37"/>
                    <a:pt x="17" y="37"/>
                    <a:pt x="17" y="37"/>
                  </a:cubicBezTo>
                  <a:cubicBezTo>
                    <a:pt x="17" y="36"/>
                    <a:pt x="17" y="36"/>
                    <a:pt x="17" y="36"/>
                  </a:cubicBezTo>
                  <a:cubicBezTo>
                    <a:pt x="16" y="36"/>
                    <a:pt x="16" y="36"/>
                    <a:pt x="16" y="36"/>
                  </a:cubicBezTo>
                  <a:cubicBezTo>
                    <a:pt x="16" y="36"/>
                    <a:pt x="16" y="36"/>
                    <a:pt x="16" y="36"/>
                  </a:cubicBezTo>
                  <a:cubicBezTo>
                    <a:pt x="16" y="35"/>
                    <a:pt x="16" y="35"/>
                    <a:pt x="15" y="35"/>
                  </a:cubicBezTo>
                  <a:cubicBezTo>
                    <a:pt x="15" y="35"/>
                    <a:pt x="15" y="35"/>
                    <a:pt x="15" y="35"/>
                  </a:cubicBezTo>
                  <a:cubicBezTo>
                    <a:pt x="14" y="34"/>
                    <a:pt x="14" y="34"/>
                    <a:pt x="14" y="34"/>
                  </a:cubicBezTo>
                  <a:cubicBezTo>
                    <a:pt x="14" y="34"/>
                    <a:pt x="14" y="34"/>
                    <a:pt x="14" y="34"/>
                  </a:cubicBezTo>
                  <a:cubicBezTo>
                    <a:pt x="14" y="35"/>
                    <a:pt x="14" y="35"/>
                    <a:pt x="14" y="35"/>
                  </a:cubicBezTo>
                  <a:cubicBezTo>
                    <a:pt x="14" y="35"/>
                    <a:pt x="14" y="35"/>
                    <a:pt x="14" y="35"/>
                  </a:cubicBezTo>
                  <a:cubicBezTo>
                    <a:pt x="13" y="34"/>
                    <a:pt x="13" y="34"/>
                    <a:pt x="13" y="34"/>
                  </a:cubicBezTo>
                  <a:cubicBezTo>
                    <a:pt x="13" y="34"/>
                    <a:pt x="13" y="34"/>
                    <a:pt x="13" y="34"/>
                  </a:cubicBezTo>
                  <a:cubicBezTo>
                    <a:pt x="13" y="35"/>
                    <a:pt x="13" y="35"/>
                    <a:pt x="13" y="35"/>
                  </a:cubicBezTo>
                  <a:cubicBezTo>
                    <a:pt x="13" y="35"/>
                    <a:pt x="13" y="35"/>
                    <a:pt x="13" y="35"/>
                  </a:cubicBezTo>
                  <a:cubicBezTo>
                    <a:pt x="13" y="35"/>
                    <a:pt x="13" y="35"/>
                    <a:pt x="13" y="35"/>
                  </a:cubicBezTo>
                  <a:cubicBezTo>
                    <a:pt x="12" y="36"/>
                    <a:pt x="12" y="36"/>
                    <a:pt x="12" y="36"/>
                  </a:cubicBezTo>
                  <a:cubicBezTo>
                    <a:pt x="12" y="35"/>
                    <a:pt x="12" y="35"/>
                    <a:pt x="12" y="35"/>
                  </a:cubicBezTo>
                  <a:cubicBezTo>
                    <a:pt x="12" y="35"/>
                    <a:pt x="11" y="35"/>
                    <a:pt x="11" y="34"/>
                  </a:cubicBezTo>
                  <a:cubicBezTo>
                    <a:pt x="11" y="34"/>
                    <a:pt x="11" y="33"/>
                    <a:pt x="11" y="33"/>
                  </a:cubicBezTo>
                  <a:cubicBezTo>
                    <a:pt x="11" y="33"/>
                    <a:pt x="11" y="33"/>
                    <a:pt x="11" y="33"/>
                  </a:cubicBezTo>
                  <a:cubicBezTo>
                    <a:pt x="10" y="32"/>
                    <a:pt x="10" y="32"/>
                    <a:pt x="10" y="32"/>
                  </a:cubicBezTo>
                  <a:cubicBezTo>
                    <a:pt x="10" y="32"/>
                    <a:pt x="10" y="32"/>
                    <a:pt x="10" y="32"/>
                  </a:cubicBezTo>
                  <a:cubicBezTo>
                    <a:pt x="10" y="32"/>
                    <a:pt x="10" y="32"/>
                    <a:pt x="10" y="32"/>
                  </a:cubicBezTo>
                  <a:cubicBezTo>
                    <a:pt x="10" y="31"/>
                    <a:pt x="10" y="31"/>
                    <a:pt x="10" y="31"/>
                  </a:cubicBezTo>
                  <a:cubicBezTo>
                    <a:pt x="10" y="31"/>
                    <a:pt x="10" y="31"/>
                    <a:pt x="10" y="31"/>
                  </a:cubicBezTo>
                  <a:cubicBezTo>
                    <a:pt x="11" y="30"/>
                    <a:pt x="11" y="30"/>
                    <a:pt x="11" y="30"/>
                  </a:cubicBezTo>
                  <a:cubicBezTo>
                    <a:pt x="10" y="30"/>
                    <a:pt x="10" y="30"/>
                    <a:pt x="10" y="30"/>
                  </a:cubicBezTo>
                  <a:cubicBezTo>
                    <a:pt x="10" y="31"/>
                    <a:pt x="10" y="31"/>
                    <a:pt x="10" y="31"/>
                  </a:cubicBezTo>
                  <a:cubicBezTo>
                    <a:pt x="9" y="31"/>
                    <a:pt x="9" y="31"/>
                    <a:pt x="9" y="31"/>
                  </a:cubicBezTo>
                  <a:cubicBezTo>
                    <a:pt x="9" y="31"/>
                    <a:pt x="9" y="31"/>
                    <a:pt x="9" y="31"/>
                  </a:cubicBezTo>
                  <a:cubicBezTo>
                    <a:pt x="8" y="30"/>
                    <a:pt x="8" y="30"/>
                    <a:pt x="8" y="29"/>
                  </a:cubicBezTo>
                  <a:cubicBezTo>
                    <a:pt x="9" y="28"/>
                    <a:pt x="9" y="28"/>
                    <a:pt x="9" y="28"/>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10" y="26"/>
                    <a:pt x="10" y="26"/>
                    <a:pt x="10" y="26"/>
                  </a:cubicBezTo>
                  <a:cubicBezTo>
                    <a:pt x="10" y="27"/>
                    <a:pt x="10" y="27"/>
                    <a:pt x="10" y="27"/>
                  </a:cubicBezTo>
                  <a:cubicBezTo>
                    <a:pt x="10" y="27"/>
                    <a:pt x="10" y="27"/>
                    <a:pt x="10" y="27"/>
                  </a:cubicBezTo>
                  <a:cubicBezTo>
                    <a:pt x="11" y="26"/>
                    <a:pt x="11" y="26"/>
                    <a:pt x="11" y="26"/>
                  </a:cubicBezTo>
                  <a:cubicBezTo>
                    <a:pt x="12" y="26"/>
                    <a:pt x="12" y="27"/>
                    <a:pt x="12" y="27"/>
                  </a:cubicBezTo>
                  <a:cubicBezTo>
                    <a:pt x="12" y="28"/>
                    <a:pt x="12" y="28"/>
                    <a:pt x="12" y="28"/>
                  </a:cubicBezTo>
                  <a:cubicBezTo>
                    <a:pt x="12" y="28"/>
                    <a:pt x="12" y="28"/>
                    <a:pt x="12" y="28"/>
                  </a:cubicBezTo>
                  <a:cubicBezTo>
                    <a:pt x="12" y="28"/>
                    <a:pt x="12" y="28"/>
                    <a:pt x="12" y="28"/>
                  </a:cubicBezTo>
                  <a:cubicBezTo>
                    <a:pt x="13" y="27"/>
                    <a:pt x="12" y="27"/>
                    <a:pt x="12" y="26"/>
                  </a:cubicBezTo>
                  <a:cubicBezTo>
                    <a:pt x="12" y="25"/>
                    <a:pt x="14" y="24"/>
                    <a:pt x="14" y="23"/>
                  </a:cubicBezTo>
                  <a:cubicBezTo>
                    <a:pt x="14" y="23"/>
                    <a:pt x="14" y="23"/>
                    <a:pt x="14" y="23"/>
                  </a:cubicBezTo>
                  <a:cubicBezTo>
                    <a:pt x="14" y="23"/>
                    <a:pt x="14" y="23"/>
                    <a:pt x="14" y="23"/>
                  </a:cubicBezTo>
                  <a:cubicBezTo>
                    <a:pt x="14" y="23"/>
                    <a:pt x="14" y="23"/>
                    <a:pt x="14" y="23"/>
                  </a:cubicBezTo>
                  <a:cubicBezTo>
                    <a:pt x="14" y="22"/>
                    <a:pt x="14" y="22"/>
                    <a:pt x="14" y="22"/>
                  </a:cubicBezTo>
                  <a:cubicBezTo>
                    <a:pt x="14" y="23"/>
                    <a:pt x="14" y="23"/>
                    <a:pt x="14" y="23"/>
                  </a:cubicBezTo>
                  <a:cubicBezTo>
                    <a:pt x="14" y="22"/>
                    <a:pt x="14" y="22"/>
                    <a:pt x="14" y="22"/>
                  </a:cubicBezTo>
                  <a:cubicBezTo>
                    <a:pt x="14" y="21"/>
                    <a:pt x="14" y="21"/>
                    <a:pt x="14" y="21"/>
                  </a:cubicBezTo>
                  <a:cubicBezTo>
                    <a:pt x="14" y="22"/>
                    <a:pt x="14" y="22"/>
                    <a:pt x="14" y="22"/>
                  </a:cubicBezTo>
                  <a:cubicBezTo>
                    <a:pt x="15" y="21"/>
                    <a:pt x="15" y="21"/>
                    <a:pt x="15" y="21"/>
                  </a:cubicBezTo>
                  <a:cubicBezTo>
                    <a:pt x="15" y="20"/>
                    <a:pt x="15" y="21"/>
                    <a:pt x="15" y="20"/>
                  </a:cubicBezTo>
                  <a:cubicBezTo>
                    <a:pt x="16" y="20"/>
                    <a:pt x="16" y="20"/>
                    <a:pt x="16" y="20"/>
                  </a:cubicBezTo>
                  <a:cubicBezTo>
                    <a:pt x="16" y="19"/>
                    <a:pt x="16" y="19"/>
                    <a:pt x="16" y="19"/>
                  </a:cubicBezTo>
                  <a:cubicBezTo>
                    <a:pt x="16" y="19"/>
                    <a:pt x="16" y="19"/>
                    <a:pt x="16" y="19"/>
                  </a:cubicBezTo>
                  <a:cubicBezTo>
                    <a:pt x="17" y="18"/>
                    <a:pt x="17"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8" y="18"/>
                    <a:pt x="18" y="18"/>
                    <a:pt x="18" y="18"/>
                  </a:cubicBezTo>
                  <a:cubicBezTo>
                    <a:pt x="18" y="18"/>
                    <a:pt x="18" y="18"/>
                    <a:pt x="18" y="18"/>
                  </a:cubicBezTo>
                  <a:cubicBezTo>
                    <a:pt x="17" y="18"/>
                    <a:pt x="17" y="18"/>
                    <a:pt x="17" y="18"/>
                  </a:cubicBezTo>
                  <a:cubicBezTo>
                    <a:pt x="17" y="17"/>
                    <a:pt x="17" y="17"/>
                    <a:pt x="17" y="17"/>
                  </a:cubicBezTo>
                  <a:cubicBezTo>
                    <a:pt x="17" y="17"/>
                    <a:pt x="17" y="17"/>
                    <a:pt x="17" y="17"/>
                  </a:cubicBezTo>
                  <a:cubicBezTo>
                    <a:pt x="17" y="17"/>
                    <a:pt x="17" y="17"/>
                    <a:pt x="17" y="17"/>
                  </a:cubicBezTo>
                  <a:cubicBezTo>
                    <a:pt x="17" y="16"/>
                    <a:pt x="17" y="16"/>
                    <a:pt x="17" y="16"/>
                  </a:cubicBezTo>
                  <a:cubicBezTo>
                    <a:pt x="16" y="17"/>
                    <a:pt x="16" y="17"/>
                    <a:pt x="16" y="17"/>
                  </a:cubicBezTo>
                  <a:cubicBezTo>
                    <a:pt x="16" y="18"/>
                    <a:pt x="16" y="18"/>
                    <a:pt x="16" y="18"/>
                  </a:cubicBezTo>
                  <a:cubicBezTo>
                    <a:pt x="16" y="18"/>
                    <a:pt x="16" y="18"/>
                    <a:pt x="16" y="18"/>
                  </a:cubicBezTo>
                  <a:cubicBezTo>
                    <a:pt x="16" y="17"/>
                    <a:pt x="16" y="17"/>
                    <a:pt x="16" y="17"/>
                  </a:cubicBezTo>
                  <a:cubicBezTo>
                    <a:pt x="17" y="17"/>
                    <a:pt x="17" y="17"/>
                    <a:pt x="17" y="17"/>
                  </a:cubicBezTo>
                  <a:cubicBezTo>
                    <a:pt x="17" y="16"/>
                    <a:pt x="18" y="16"/>
                    <a:pt x="18" y="16"/>
                  </a:cubicBezTo>
                  <a:cubicBezTo>
                    <a:pt x="18" y="16"/>
                    <a:pt x="18" y="16"/>
                    <a:pt x="18" y="16"/>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20" y="15"/>
                  </a:cubicBezTo>
                  <a:cubicBezTo>
                    <a:pt x="20"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2"/>
                    <a:pt x="19" y="11"/>
                  </a:cubicBezTo>
                  <a:cubicBezTo>
                    <a:pt x="19" y="11"/>
                    <a:pt x="19" y="11"/>
                    <a:pt x="19" y="11"/>
                  </a:cubicBezTo>
                  <a:cubicBezTo>
                    <a:pt x="19" y="11"/>
                    <a:pt x="19" y="11"/>
                    <a:pt x="19" y="11"/>
                  </a:cubicBezTo>
                  <a:cubicBezTo>
                    <a:pt x="18" y="12"/>
                    <a:pt x="18" y="12"/>
                    <a:pt x="18" y="12"/>
                  </a:cubicBezTo>
                  <a:cubicBezTo>
                    <a:pt x="17" y="12"/>
                    <a:pt x="17" y="12"/>
                    <a:pt x="17" y="12"/>
                  </a:cubicBezTo>
                  <a:cubicBezTo>
                    <a:pt x="18" y="12"/>
                    <a:pt x="18" y="12"/>
                    <a:pt x="18" y="12"/>
                  </a:cubicBezTo>
                  <a:cubicBezTo>
                    <a:pt x="17" y="11"/>
                    <a:pt x="17" y="11"/>
                    <a:pt x="17" y="11"/>
                  </a:cubicBezTo>
                  <a:cubicBezTo>
                    <a:pt x="18" y="11"/>
                    <a:pt x="18" y="11"/>
                    <a:pt x="18" y="11"/>
                  </a:cubicBezTo>
                  <a:cubicBezTo>
                    <a:pt x="17" y="11"/>
                    <a:pt x="17" y="11"/>
                    <a:pt x="17" y="11"/>
                  </a:cubicBezTo>
                  <a:cubicBezTo>
                    <a:pt x="16" y="11"/>
                    <a:pt x="16" y="11"/>
                    <a:pt x="16" y="11"/>
                  </a:cubicBezTo>
                  <a:cubicBezTo>
                    <a:pt x="16" y="11"/>
                    <a:pt x="16" y="11"/>
                    <a:pt x="16" y="12"/>
                  </a:cubicBezTo>
                  <a:cubicBezTo>
                    <a:pt x="16" y="12"/>
                    <a:pt x="16" y="12"/>
                    <a:pt x="16" y="12"/>
                  </a:cubicBezTo>
                  <a:cubicBezTo>
                    <a:pt x="16" y="13"/>
                    <a:pt x="16" y="13"/>
                    <a:pt x="16" y="13"/>
                  </a:cubicBezTo>
                  <a:cubicBezTo>
                    <a:pt x="16" y="14"/>
                    <a:pt x="15" y="14"/>
                    <a:pt x="15" y="14"/>
                  </a:cubicBezTo>
                  <a:cubicBezTo>
                    <a:pt x="15" y="15"/>
                    <a:pt x="15" y="15"/>
                    <a:pt x="15" y="15"/>
                  </a:cubicBezTo>
                  <a:cubicBezTo>
                    <a:pt x="15" y="16"/>
                    <a:pt x="15" y="16"/>
                    <a:pt x="15" y="16"/>
                  </a:cubicBezTo>
                  <a:cubicBezTo>
                    <a:pt x="15" y="16"/>
                    <a:pt x="15" y="16"/>
                    <a:pt x="15" y="16"/>
                  </a:cubicBezTo>
                  <a:cubicBezTo>
                    <a:pt x="14" y="16"/>
                    <a:pt x="14" y="16"/>
                    <a:pt x="14" y="16"/>
                  </a:cubicBezTo>
                  <a:cubicBezTo>
                    <a:pt x="14" y="15"/>
                    <a:pt x="14" y="15"/>
                    <a:pt x="15" y="14"/>
                  </a:cubicBezTo>
                  <a:cubicBezTo>
                    <a:pt x="15" y="14"/>
                    <a:pt x="15" y="14"/>
                    <a:pt x="15" y="14"/>
                  </a:cubicBezTo>
                  <a:cubicBezTo>
                    <a:pt x="14" y="14"/>
                    <a:pt x="14" y="14"/>
                    <a:pt x="14" y="14"/>
                  </a:cubicBezTo>
                  <a:cubicBezTo>
                    <a:pt x="14" y="15"/>
                    <a:pt x="14" y="15"/>
                    <a:pt x="14" y="15"/>
                  </a:cubicBezTo>
                  <a:cubicBezTo>
                    <a:pt x="13" y="14"/>
                    <a:pt x="13" y="14"/>
                    <a:pt x="13" y="14"/>
                  </a:cubicBezTo>
                  <a:cubicBezTo>
                    <a:pt x="13" y="13"/>
                    <a:pt x="13" y="13"/>
                    <a:pt x="13" y="13"/>
                  </a:cubicBezTo>
                  <a:cubicBezTo>
                    <a:pt x="13" y="13"/>
                    <a:pt x="13" y="12"/>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0"/>
                    <a:pt x="15" y="10"/>
                    <a:pt x="15" y="10"/>
                  </a:cubicBezTo>
                  <a:cubicBezTo>
                    <a:pt x="15" y="10"/>
                    <a:pt x="15" y="10"/>
                    <a:pt x="15" y="10"/>
                  </a:cubicBezTo>
                  <a:cubicBezTo>
                    <a:pt x="15" y="9"/>
                    <a:pt x="15" y="9"/>
                    <a:pt x="15" y="9"/>
                  </a:cubicBezTo>
                  <a:cubicBezTo>
                    <a:pt x="15" y="10"/>
                    <a:pt x="15" y="10"/>
                    <a:pt x="15" y="10"/>
                  </a:cubicBezTo>
                  <a:cubicBezTo>
                    <a:pt x="16" y="10"/>
                    <a:pt x="16" y="10"/>
                    <a:pt x="16" y="10"/>
                  </a:cubicBezTo>
                  <a:cubicBezTo>
                    <a:pt x="16" y="10"/>
                    <a:pt x="16" y="10"/>
                    <a:pt x="16" y="10"/>
                  </a:cubicBezTo>
                  <a:cubicBezTo>
                    <a:pt x="16" y="9"/>
                    <a:pt x="16" y="9"/>
                    <a:pt x="16"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7" y="8"/>
                    <a:pt x="17" y="8"/>
                    <a:pt x="17" y="8"/>
                  </a:cubicBezTo>
                  <a:cubicBezTo>
                    <a:pt x="17" y="8"/>
                    <a:pt x="17" y="8"/>
                    <a:pt x="17" y="8"/>
                  </a:cubicBezTo>
                  <a:cubicBezTo>
                    <a:pt x="17" y="7"/>
                    <a:pt x="17" y="7"/>
                    <a:pt x="17" y="7"/>
                  </a:cubicBezTo>
                  <a:cubicBezTo>
                    <a:pt x="16" y="8"/>
                    <a:pt x="16" y="8"/>
                    <a:pt x="16" y="8"/>
                  </a:cubicBezTo>
                  <a:cubicBezTo>
                    <a:pt x="16" y="8"/>
                    <a:pt x="16" y="9"/>
                    <a:pt x="16" y="9"/>
                  </a:cubicBezTo>
                  <a:cubicBezTo>
                    <a:pt x="16" y="9"/>
                    <a:pt x="16" y="9"/>
                    <a:pt x="16" y="9"/>
                  </a:cubicBezTo>
                  <a:cubicBezTo>
                    <a:pt x="16" y="8"/>
                    <a:pt x="16" y="8"/>
                    <a:pt x="16" y="8"/>
                  </a:cubicBezTo>
                  <a:cubicBezTo>
                    <a:pt x="15" y="8"/>
                    <a:pt x="15" y="8"/>
                    <a:pt x="15" y="8"/>
                  </a:cubicBezTo>
                  <a:cubicBezTo>
                    <a:pt x="15" y="7"/>
                    <a:pt x="15" y="7"/>
                    <a:pt x="15" y="7"/>
                  </a:cubicBezTo>
                  <a:moveTo>
                    <a:pt x="15" y="7"/>
                  </a:moveTo>
                  <a:cubicBezTo>
                    <a:pt x="14" y="7"/>
                    <a:pt x="14" y="7"/>
                    <a:pt x="14" y="7"/>
                  </a:cubicBezTo>
                  <a:cubicBezTo>
                    <a:pt x="14" y="7"/>
                    <a:pt x="14" y="7"/>
                    <a:pt x="14" y="7"/>
                  </a:cubicBezTo>
                  <a:cubicBezTo>
                    <a:pt x="15" y="7"/>
                    <a:pt x="15" y="7"/>
                    <a:pt x="15" y="7"/>
                  </a:cubicBezTo>
                  <a:cubicBezTo>
                    <a:pt x="15" y="7"/>
                    <a:pt x="15" y="7"/>
                    <a:pt x="15" y="7"/>
                  </a:cubicBezTo>
                  <a:cubicBezTo>
                    <a:pt x="15" y="7"/>
                    <a:pt x="15" y="7"/>
                    <a:pt x="15" y="7"/>
                  </a:cubicBezTo>
                  <a:moveTo>
                    <a:pt x="15" y="6"/>
                  </a:moveTo>
                  <a:cubicBezTo>
                    <a:pt x="15" y="7"/>
                    <a:pt x="15" y="7"/>
                    <a:pt x="15" y="7"/>
                  </a:cubicBezTo>
                  <a:cubicBezTo>
                    <a:pt x="16" y="7"/>
                    <a:pt x="16" y="7"/>
                    <a:pt x="16" y="7"/>
                  </a:cubicBezTo>
                  <a:cubicBezTo>
                    <a:pt x="15" y="6"/>
                    <a:pt x="15" y="6"/>
                    <a:pt x="15" y="6"/>
                  </a:cubicBezTo>
                  <a:moveTo>
                    <a:pt x="14" y="6"/>
                  </a:moveTo>
                  <a:cubicBezTo>
                    <a:pt x="13" y="6"/>
                    <a:pt x="13" y="6"/>
                    <a:pt x="13" y="6"/>
                  </a:cubicBezTo>
                  <a:cubicBezTo>
                    <a:pt x="13" y="7"/>
                    <a:pt x="13" y="7"/>
                    <a:pt x="13" y="7"/>
                  </a:cubicBezTo>
                  <a:cubicBezTo>
                    <a:pt x="12" y="7"/>
                    <a:pt x="12" y="7"/>
                    <a:pt x="12" y="7"/>
                  </a:cubicBezTo>
                  <a:cubicBezTo>
                    <a:pt x="13" y="6"/>
                    <a:pt x="13" y="6"/>
                    <a:pt x="13" y="6"/>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4" y="6"/>
                    <a:pt x="14" y="6"/>
                    <a:pt x="14" y="6"/>
                  </a:cubicBezTo>
                  <a:cubicBezTo>
                    <a:pt x="14" y="6"/>
                    <a:pt x="14" y="6"/>
                    <a:pt x="14" y="6"/>
                  </a:cubicBezTo>
                  <a:cubicBezTo>
                    <a:pt x="14" y="6"/>
                    <a:pt x="14" y="6"/>
                    <a:pt x="14" y="6"/>
                  </a:cubicBezTo>
                  <a:moveTo>
                    <a:pt x="18" y="6"/>
                  </a:moveTo>
                  <a:cubicBezTo>
                    <a:pt x="17" y="6"/>
                    <a:pt x="17" y="6"/>
                    <a:pt x="17" y="6"/>
                  </a:cubicBezTo>
                  <a:cubicBezTo>
                    <a:pt x="17" y="6"/>
                    <a:pt x="17" y="6"/>
                    <a:pt x="17" y="6"/>
                  </a:cubicBezTo>
                  <a:cubicBezTo>
                    <a:pt x="17" y="7"/>
                    <a:pt x="17" y="7"/>
                    <a:pt x="17" y="7"/>
                  </a:cubicBezTo>
                  <a:cubicBezTo>
                    <a:pt x="16" y="7"/>
                    <a:pt x="16" y="7"/>
                    <a:pt x="16" y="7"/>
                  </a:cubicBezTo>
                  <a:cubicBezTo>
                    <a:pt x="16" y="6"/>
                    <a:pt x="17" y="6"/>
                    <a:pt x="17" y="6"/>
                  </a:cubicBezTo>
                  <a:cubicBezTo>
                    <a:pt x="17" y="6"/>
                    <a:pt x="17" y="6"/>
                    <a:pt x="17" y="6"/>
                  </a:cubicBezTo>
                  <a:cubicBezTo>
                    <a:pt x="16" y="6"/>
                    <a:pt x="16" y="6"/>
                    <a:pt x="16" y="7"/>
                  </a:cubicBezTo>
                  <a:cubicBezTo>
                    <a:pt x="16" y="7"/>
                    <a:pt x="16" y="7"/>
                    <a:pt x="16" y="7"/>
                  </a:cubicBezTo>
                  <a:cubicBezTo>
                    <a:pt x="16" y="7"/>
                    <a:pt x="16" y="7"/>
                    <a:pt x="17" y="7"/>
                  </a:cubicBezTo>
                  <a:cubicBezTo>
                    <a:pt x="17" y="7"/>
                    <a:pt x="17" y="7"/>
                    <a:pt x="17" y="7"/>
                  </a:cubicBezTo>
                  <a:cubicBezTo>
                    <a:pt x="17" y="7"/>
                    <a:pt x="17" y="7"/>
                    <a:pt x="17"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9"/>
                    <a:pt x="18" y="9"/>
                    <a:pt x="18" y="9"/>
                  </a:cubicBezTo>
                  <a:cubicBezTo>
                    <a:pt x="18" y="9"/>
                    <a:pt x="18" y="9"/>
                    <a:pt x="18" y="9"/>
                  </a:cubicBezTo>
                  <a:cubicBezTo>
                    <a:pt x="17" y="9"/>
                    <a:pt x="17" y="9"/>
                    <a:pt x="17" y="9"/>
                  </a:cubicBezTo>
                  <a:cubicBezTo>
                    <a:pt x="17" y="9"/>
                    <a:pt x="17" y="9"/>
                    <a:pt x="17" y="9"/>
                  </a:cubicBezTo>
                  <a:cubicBezTo>
                    <a:pt x="17" y="10"/>
                    <a:pt x="17" y="10"/>
                    <a:pt x="17" y="10"/>
                  </a:cubicBezTo>
                  <a:cubicBezTo>
                    <a:pt x="17" y="10"/>
                    <a:pt x="17" y="10"/>
                    <a:pt x="17" y="10"/>
                  </a:cubicBezTo>
                  <a:cubicBezTo>
                    <a:pt x="17" y="10"/>
                    <a:pt x="18" y="10"/>
                    <a:pt x="19" y="10"/>
                  </a:cubicBezTo>
                  <a:cubicBezTo>
                    <a:pt x="19" y="10"/>
                    <a:pt x="19" y="10"/>
                    <a:pt x="19" y="10"/>
                  </a:cubicBezTo>
                  <a:cubicBezTo>
                    <a:pt x="19" y="9"/>
                    <a:pt x="19" y="9"/>
                    <a:pt x="19" y="9"/>
                  </a:cubicBezTo>
                  <a:cubicBezTo>
                    <a:pt x="19" y="8"/>
                    <a:pt x="19" y="8"/>
                    <a:pt x="19" y="8"/>
                  </a:cubicBezTo>
                  <a:cubicBezTo>
                    <a:pt x="19" y="9"/>
                    <a:pt x="19" y="9"/>
                    <a:pt x="19" y="9"/>
                  </a:cubicBezTo>
                  <a:cubicBezTo>
                    <a:pt x="20" y="8"/>
                    <a:pt x="20" y="8"/>
                    <a:pt x="20" y="8"/>
                  </a:cubicBezTo>
                  <a:cubicBezTo>
                    <a:pt x="20" y="8"/>
                    <a:pt x="20" y="8"/>
                    <a:pt x="20" y="8"/>
                  </a:cubicBezTo>
                  <a:cubicBezTo>
                    <a:pt x="20" y="8"/>
                    <a:pt x="20" y="7"/>
                    <a:pt x="20" y="7"/>
                  </a:cubicBezTo>
                  <a:cubicBezTo>
                    <a:pt x="20" y="7"/>
                    <a:pt x="20" y="7"/>
                    <a:pt x="20"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7"/>
                    <a:pt x="19" y="7"/>
                    <a:pt x="19" y="7"/>
                  </a:cubicBezTo>
                  <a:cubicBezTo>
                    <a:pt x="18" y="6"/>
                    <a:pt x="18" y="6"/>
                    <a:pt x="18" y="6"/>
                  </a:cubicBezTo>
                  <a:cubicBezTo>
                    <a:pt x="18" y="6"/>
                    <a:pt x="18" y="6"/>
                    <a:pt x="18" y="6"/>
                  </a:cubicBezTo>
                  <a:cubicBezTo>
                    <a:pt x="18" y="6"/>
                    <a:pt x="18" y="6"/>
                    <a:pt x="18" y="6"/>
                  </a:cubicBezTo>
                  <a:cubicBezTo>
                    <a:pt x="18" y="6"/>
                    <a:pt x="18" y="6"/>
                    <a:pt x="18" y="6"/>
                  </a:cubicBezTo>
                  <a:cubicBezTo>
                    <a:pt x="17" y="6"/>
                    <a:pt x="17" y="6"/>
                    <a:pt x="17" y="6"/>
                  </a:cubicBezTo>
                  <a:cubicBezTo>
                    <a:pt x="18" y="6"/>
                    <a:pt x="18" y="6"/>
                    <a:pt x="18" y="6"/>
                  </a:cubicBezTo>
                  <a:moveTo>
                    <a:pt x="15" y="6"/>
                  </a:moveTo>
                  <a:cubicBezTo>
                    <a:pt x="15" y="6"/>
                    <a:pt x="15" y="6"/>
                    <a:pt x="15" y="6"/>
                  </a:cubicBezTo>
                  <a:cubicBezTo>
                    <a:pt x="15" y="6"/>
                    <a:pt x="15" y="6"/>
                    <a:pt x="15" y="6"/>
                  </a:cubicBezTo>
                  <a:moveTo>
                    <a:pt x="22" y="5"/>
                  </a:moveTo>
                  <a:cubicBezTo>
                    <a:pt x="22" y="6"/>
                    <a:pt x="22" y="6"/>
                    <a:pt x="22" y="6"/>
                  </a:cubicBezTo>
                  <a:cubicBezTo>
                    <a:pt x="22" y="5"/>
                    <a:pt x="22" y="5"/>
                    <a:pt x="22" y="5"/>
                  </a:cubicBezTo>
                  <a:moveTo>
                    <a:pt x="36" y="5"/>
                  </a:move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7"/>
                    <a:pt x="34" y="7"/>
                    <a:pt x="34" y="7"/>
                  </a:cubicBezTo>
                  <a:cubicBezTo>
                    <a:pt x="34" y="7"/>
                    <a:pt x="34" y="7"/>
                    <a:pt x="34" y="7"/>
                  </a:cubicBezTo>
                  <a:cubicBezTo>
                    <a:pt x="34" y="7"/>
                    <a:pt x="34" y="7"/>
                    <a:pt x="34" y="7"/>
                  </a:cubicBezTo>
                  <a:cubicBezTo>
                    <a:pt x="33" y="8"/>
                    <a:pt x="33" y="8"/>
                    <a:pt x="33" y="8"/>
                  </a:cubicBezTo>
                  <a:cubicBezTo>
                    <a:pt x="33" y="8"/>
                    <a:pt x="33" y="8"/>
                    <a:pt x="33" y="8"/>
                  </a:cubicBezTo>
                  <a:cubicBezTo>
                    <a:pt x="34" y="8"/>
                    <a:pt x="34" y="8"/>
                    <a:pt x="34" y="8"/>
                  </a:cubicBezTo>
                  <a:cubicBezTo>
                    <a:pt x="33" y="9"/>
                    <a:pt x="33" y="9"/>
                    <a:pt x="33" y="9"/>
                  </a:cubicBezTo>
                  <a:cubicBezTo>
                    <a:pt x="33" y="9"/>
                    <a:pt x="33" y="9"/>
                    <a:pt x="33" y="9"/>
                  </a:cubicBezTo>
                  <a:cubicBezTo>
                    <a:pt x="33" y="9"/>
                    <a:pt x="33" y="9"/>
                    <a:pt x="33" y="9"/>
                  </a:cubicBezTo>
                  <a:cubicBezTo>
                    <a:pt x="33" y="9"/>
                    <a:pt x="33" y="9"/>
                    <a:pt x="33" y="9"/>
                  </a:cubicBezTo>
                  <a:cubicBezTo>
                    <a:pt x="32" y="9"/>
                    <a:pt x="32" y="9"/>
                    <a:pt x="32" y="9"/>
                  </a:cubicBezTo>
                  <a:cubicBezTo>
                    <a:pt x="33" y="9"/>
                    <a:pt x="33" y="9"/>
                    <a:pt x="33" y="9"/>
                  </a:cubicBezTo>
                  <a:cubicBezTo>
                    <a:pt x="32" y="10"/>
                    <a:pt x="32" y="10"/>
                    <a:pt x="32" y="10"/>
                  </a:cubicBezTo>
                  <a:cubicBezTo>
                    <a:pt x="33" y="10"/>
                    <a:pt x="33" y="10"/>
                    <a:pt x="33" y="10"/>
                  </a:cubicBezTo>
                  <a:cubicBezTo>
                    <a:pt x="32" y="10"/>
                    <a:pt x="32" y="10"/>
                    <a:pt x="32" y="10"/>
                  </a:cubicBezTo>
                  <a:cubicBezTo>
                    <a:pt x="33" y="11"/>
                    <a:pt x="33" y="11"/>
                    <a:pt x="33" y="11"/>
                  </a:cubicBezTo>
                  <a:cubicBezTo>
                    <a:pt x="33" y="10"/>
                    <a:pt x="33" y="10"/>
                    <a:pt x="33" y="10"/>
                  </a:cubicBezTo>
                  <a:cubicBezTo>
                    <a:pt x="34" y="11"/>
                    <a:pt x="34" y="11"/>
                    <a:pt x="34" y="11"/>
                  </a:cubicBezTo>
                  <a:cubicBezTo>
                    <a:pt x="34" y="12"/>
                    <a:pt x="34" y="12"/>
                    <a:pt x="34" y="12"/>
                  </a:cubicBezTo>
                  <a:cubicBezTo>
                    <a:pt x="34" y="13"/>
                    <a:pt x="34" y="13"/>
                    <a:pt x="34" y="13"/>
                  </a:cubicBezTo>
                  <a:cubicBezTo>
                    <a:pt x="34" y="12"/>
                    <a:pt x="35" y="12"/>
                    <a:pt x="35" y="11"/>
                  </a:cubicBezTo>
                  <a:cubicBezTo>
                    <a:pt x="35" y="11"/>
                    <a:pt x="35" y="11"/>
                    <a:pt x="35" y="11"/>
                  </a:cubicBezTo>
                  <a:cubicBezTo>
                    <a:pt x="35" y="11"/>
                    <a:pt x="35" y="11"/>
                    <a:pt x="35" y="11"/>
                  </a:cubicBezTo>
                  <a:cubicBezTo>
                    <a:pt x="35" y="11"/>
                    <a:pt x="35" y="11"/>
                    <a:pt x="35" y="11"/>
                  </a:cubicBezTo>
                  <a:cubicBezTo>
                    <a:pt x="35" y="10"/>
                    <a:pt x="35" y="10"/>
                    <a:pt x="35" y="10"/>
                  </a:cubicBezTo>
                  <a:cubicBezTo>
                    <a:pt x="35" y="9"/>
                    <a:pt x="35" y="9"/>
                    <a:pt x="35" y="9"/>
                  </a:cubicBezTo>
                  <a:cubicBezTo>
                    <a:pt x="35" y="9"/>
                    <a:pt x="35" y="9"/>
                    <a:pt x="35" y="9"/>
                  </a:cubicBezTo>
                  <a:cubicBezTo>
                    <a:pt x="35" y="9"/>
                    <a:pt x="35" y="9"/>
                    <a:pt x="35" y="9"/>
                  </a:cubicBezTo>
                  <a:cubicBezTo>
                    <a:pt x="36" y="8"/>
                    <a:pt x="35" y="8"/>
                    <a:pt x="36" y="8"/>
                  </a:cubicBezTo>
                  <a:cubicBezTo>
                    <a:pt x="36" y="8"/>
                    <a:pt x="36" y="8"/>
                    <a:pt x="36" y="8"/>
                  </a:cubicBezTo>
                  <a:cubicBezTo>
                    <a:pt x="36" y="9"/>
                    <a:pt x="35" y="9"/>
                    <a:pt x="36" y="10"/>
                  </a:cubicBezTo>
                  <a:cubicBezTo>
                    <a:pt x="36" y="11"/>
                    <a:pt x="36" y="11"/>
                    <a:pt x="36" y="11"/>
                  </a:cubicBezTo>
                  <a:cubicBezTo>
                    <a:pt x="36" y="11"/>
                    <a:pt x="37" y="10"/>
                    <a:pt x="37" y="10"/>
                  </a:cubicBezTo>
                  <a:cubicBezTo>
                    <a:pt x="37" y="10"/>
                    <a:pt x="37" y="10"/>
                    <a:pt x="37" y="10"/>
                  </a:cubicBezTo>
                  <a:cubicBezTo>
                    <a:pt x="37" y="11"/>
                    <a:pt x="37" y="11"/>
                    <a:pt x="37" y="11"/>
                  </a:cubicBezTo>
                  <a:cubicBezTo>
                    <a:pt x="36" y="11"/>
                    <a:pt x="36" y="11"/>
                    <a:pt x="36" y="11"/>
                  </a:cubicBezTo>
                  <a:cubicBezTo>
                    <a:pt x="36" y="11"/>
                    <a:pt x="36" y="12"/>
                    <a:pt x="36" y="12"/>
                  </a:cubicBezTo>
                  <a:cubicBezTo>
                    <a:pt x="36" y="12"/>
                    <a:pt x="36" y="12"/>
                    <a:pt x="36" y="12"/>
                  </a:cubicBezTo>
                  <a:cubicBezTo>
                    <a:pt x="35" y="13"/>
                    <a:pt x="35" y="13"/>
                    <a:pt x="35" y="13"/>
                  </a:cubicBezTo>
                  <a:cubicBezTo>
                    <a:pt x="35" y="13"/>
                    <a:pt x="35" y="13"/>
                    <a:pt x="35" y="13"/>
                  </a:cubicBezTo>
                  <a:cubicBezTo>
                    <a:pt x="34" y="13"/>
                    <a:pt x="34" y="13"/>
                    <a:pt x="34" y="13"/>
                  </a:cubicBezTo>
                  <a:cubicBezTo>
                    <a:pt x="34" y="14"/>
                    <a:pt x="34" y="14"/>
                    <a:pt x="34" y="14"/>
                  </a:cubicBezTo>
                  <a:cubicBezTo>
                    <a:pt x="34" y="13"/>
                    <a:pt x="34" y="13"/>
                    <a:pt x="34" y="13"/>
                  </a:cubicBezTo>
                  <a:cubicBezTo>
                    <a:pt x="34" y="13"/>
                    <a:pt x="34" y="13"/>
                    <a:pt x="34" y="13"/>
                  </a:cubicBezTo>
                  <a:cubicBezTo>
                    <a:pt x="33" y="13"/>
                    <a:pt x="33" y="13"/>
                    <a:pt x="33" y="12"/>
                  </a:cubicBezTo>
                  <a:cubicBezTo>
                    <a:pt x="33" y="12"/>
                    <a:pt x="33" y="12"/>
                    <a:pt x="33" y="12"/>
                  </a:cubicBezTo>
                  <a:cubicBezTo>
                    <a:pt x="33" y="13"/>
                    <a:pt x="34" y="13"/>
                    <a:pt x="33" y="14"/>
                  </a:cubicBezTo>
                  <a:cubicBezTo>
                    <a:pt x="32" y="14"/>
                    <a:pt x="32" y="14"/>
                    <a:pt x="32" y="14"/>
                  </a:cubicBezTo>
                  <a:cubicBezTo>
                    <a:pt x="32" y="15"/>
                    <a:pt x="32" y="15"/>
                    <a:pt x="32" y="15"/>
                  </a:cubicBezTo>
                  <a:cubicBezTo>
                    <a:pt x="32" y="15"/>
                    <a:pt x="32" y="15"/>
                    <a:pt x="32" y="15"/>
                  </a:cubicBezTo>
                  <a:cubicBezTo>
                    <a:pt x="31" y="16"/>
                    <a:pt x="31" y="16"/>
                    <a:pt x="31" y="16"/>
                  </a:cubicBezTo>
                  <a:cubicBezTo>
                    <a:pt x="31" y="15"/>
                    <a:pt x="31" y="15"/>
                    <a:pt x="31" y="15"/>
                  </a:cubicBezTo>
                  <a:cubicBezTo>
                    <a:pt x="31" y="16"/>
                    <a:pt x="31" y="16"/>
                    <a:pt x="31" y="16"/>
                  </a:cubicBezTo>
                  <a:cubicBezTo>
                    <a:pt x="30" y="16"/>
                    <a:pt x="30" y="16"/>
                    <a:pt x="30" y="16"/>
                  </a:cubicBezTo>
                  <a:cubicBezTo>
                    <a:pt x="30" y="16"/>
                    <a:pt x="32" y="17"/>
                    <a:pt x="31" y="18"/>
                  </a:cubicBezTo>
                  <a:cubicBezTo>
                    <a:pt x="31" y="19"/>
                    <a:pt x="30" y="18"/>
                    <a:pt x="30" y="19"/>
                  </a:cubicBezTo>
                  <a:cubicBezTo>
                    <a:pt x="30" y="18"/>
                    <a:pt x="30" y="18"/>
                    <a:pt x="30" y="18"/>
                  </a:cubicBezTo>
                  <a:cubicBezTo>
                    <a:pt x="29" y="19"/>
                    <a:pt x="30" y="19"/>
                    <a:pt x="29" y="20"/>
                  </a:cubicBezTo>
                  <a:cubicBezTo>
                    <a:pt x="29" y="20"/>
                    <a:pt x="29" y="21"/>
                    <a:pt x="29" y="21"/>
                  </a:cubicBezTo>
                  <a:cubicBezTo>
                    <a:pt x="29" y="22"/>
                    <a:pt x="29" y="22"/>
                    <a:pt x="29" y="22"/>
                  </a:cubicBezTo>
                  <a:cubicBezTo>
                    <a:pt x="30" y="23"/>
                    <a:pt x="30" y="23"/>
                    <a:pt x="30" y="23"/>
                  </a:cubicBezTo>
                  <a:cubicBezTo>
                    <a:pt x="30" y="22"/>
                    <a:pt x="30" y="22"/>
                    <a:pt x="30" y="22"/>
                  </a:cubicBezTo>
                  <a:cubicBezTo>
                    <a:pt x="31" y="22"/>
                    <a:pt x="31" y="22"/>
                    <a:pt x="31" y="22"/>
                  </a:cubicBezTo>
                  <a:cubicBezTo>
                    <a:pt x="31" y="22"/>
                    <a:pt x="31" y="22"/>
                    <a:pt x="31" y="21"/>
                  </a:cubicBezTo>
                  <a:cubicBezTo>
                    <a:pt x="31" y="21"/>
                    <a:pt x="31" y="21"/>
                    <a:pt x="31" y="21"/>
                  </a:cubicBezTo>
                  <a:cubicBezTo>
                    <a:pt x="32" y="20"/>
                    <a:pt x="32" y="20"/>
                    <a:pt x="32" y="20"/>
                  </a:cubicBezTo>
                  <a:cubicBezTo>
                    <a:pt x="32" y="20"/>
                    <a:pt x="32" y="20"/>
                    <a:pt x="32" y="20"/>
                  </a:cubicBezTo>
                  <a:cubicBezTo>
                    <a:pt x="32" y="19"/>
                    <a:pt x="32" y="19"/>
                    <a:pt x="32" y="19"/>
                  </a:cubicBezTo>
                  <a:cubicBezTo>
                    <a:pt x="33" y="19"/>
                    <a:pt x="33" y="19"/>
                    <a:pt x="33" y="19"/>
                  </a:cubicBezTo>
                  <a:cubicBezTo>
                    <a:pt x="33" y="19"/>
                    <a:pt x="33" y="18"/>
                    <a:pt x="33" y="18"/>
                  </a:cubicBezTo>
                  <a:cubicBezTo>
                    <a:pt x="33" y="18"/>
                    <a:pt x="34" y="18"/>
                    <a:pt x="34" y="19"/>
                  </a:cubicBezTo>
                  <a:cubicBezTo>
                    <a:pt x="34" y="19"/>
                    <a:pt x="34" y="19"/>
                    <a:pt x="34" y="19"/>
                  </a:cubicBezTo>
                  <a:cubicBezTo>
                    <a:pt x="34" y="20"/>
                    <a:pt x="34" y="20"/>
                    <a:pt x="34" y="20"/>
                  </a:cubicBezTo>
                  <a:cubicBezTo>
                    <a:pt x="35" y="20"/>
                    <a:pt x="35" y="20"/>
                    <a:pt x="35" y="20"/>
                  </a:cubicBezTo>
                  <a:cubicBezTo>
                    <a:pt x="35" y="21"/>
                    <a:pt x="35" y="21"/>
                    <a:pt x="35" y="21"/>
                  </a:cubicBezTo>
                  <a:cubicBezTo>
                    <a:pt x="35" y="22"/>
                    <a:pt x="35" y="22"/>
                    <a:pt x="35" y="22"/>
                  </a:cubicBezTo>
                  <a:cubicBezTo>
                    <a:pt x="35" y="22"/>
                    <a:pt x="35" y="22"/>
                    <a:pt x="35" y="22"/>
                  </a:cubicBezTo>
                  <a:cubicBezTo>
                    <a:pt x="36" y="22"/>
                    <a:pt x="36" y="21"/>
                    <a:pt x="36" y="21"/>
                  </a:cubicBezTo>
                  <a:cubicBezTo>
                    <a:pt x="35" y="20"/>
                    <a:pt x="35" y="20"/>
                    <a:pt x="35" y="20"/>
                  </a:cubicBezTo>
                  <a:cubicBezTo>
                    <a:pt x="35" y="20"/>
                    <a:pt x="35" y="20"/>
                    <a:pt x="35" y="20"/>
                  </a:cubicBezTo>
                  <a:cubicBezTo>
                    <a:pt x="35" y="19"/>
                    <a:pt x="35" y="19"/>
                    <a:pt x="35" y="19"/>
                  </a:cubicBezTo>
                  <a:cubicBezTo>
                    <a:pt x="34" y="18"/>
                    <a:pt x="34" y="19"/>
                    <a:pt x="34" y="18"/>
                  </a:cubicBezTo>
                  <a:cubicBezTo>
                    <a:pt x="35" y="18"/>
                    <a:pt x="35" y="18"/>
                    <a:pt x="35" y="18"/>
                  </a:cubicBezTo>
                  <a:cubicBezTo>
                    <a:pt x="35" y="18"/>
                    <a:pt x="35" y="18"/>
                    <a:pt x="35" y="19"/>
                  </a:cubicBezTo>
                  <a:cubicBezTo>
                    <a:pt x="35" y="19"/>
                    <a:pt x="35" y="19"/>
                    <a:pt x="35" y="19"/>
                  </a:cubicBezTo>
                  <a:cubicBezTo>
                    <a:pt x="35" y="19"/>
                    <a:pt x="35" y="19"/>
                    <a:pt x="35" y="19"/>
                  </a:cubicBezTo>
                  <a:cubicBezTo>
                    <a:pt x="36" y="20"/>
                    <a:pt x="36" y="20"/>
                    <a:pt x="36" y="20"/>
                  </a:cubicBezTo>
                  <a:cubicBezTo>
                    <a:pt x="36" y="20"/>
                    <a:pt x="36" y="21"/>
                    <a:pt x="36" y="21"/>
                  </a:cubicBezTo>
                  <a:cubicBezTo>
                    <a:pt x="36" y="21"/>
                    <a:pt x="37" y="22"/>
                    <a:pt x="37" y="22"/>
                  </a:cubicBezTo>
                  <a:cubicBezTo>
                    <a:pt x="36" y="22"/>
                    <a:pt x="36" y="22"/>
                    <a:pt x="36" y="22"/>
                  </a:cubicBezTo>
                  <a:cubicBezTo>
                    <a:pt x="37" y="23"/>
                    <a:pt x="37" y="23"/>
                    <a:pt x="37" y="23"/>
                  </a:cubicBezTo>
                  <a:cubicBezTo>
                    <a:pt x="37" y="23"/>
                    <a:pt x="37" y="23"/>
                    <a:pt x="37" y="23"/>
                  </a:cubicBezTo>
                  <a:cubicBezTo>
                    <a:pt x="37" y="22"/>
                    <a:pt x="37" y="22"/>
                    <a:pt x="37" y="22"/>
                  </a:cubicBezTo>
                  <a:cubicBezTo>
                    <a:pt x="37" y="22"/>
                    <a:pt x="37" y="22"/>
                    <a:pt x="37" y="22"/>
                  </a:cubicBezTo>
                  <a:cubicBezTo>
                    <a:pt x="37" y="22"/>
                    <a:pt x="37" y="22"/>
                    <a:pt x="37" y="22"/>
                  </a:cubicBezTo>
                  <a:cubicBezTo>
                    <a:pt x="37" y="21"/>
                    <a:pt x="37" y="21"/>
                    <a:pt x="38" y="21"/>
                  </a:cubicBezTo>
                  <a:cubicBezTo>
                    <a:pt x="38" y="20"/>
                    <a:pt x="38" y="19"/>
                    <a:pt x="38" y="18"/>
                  </a:cubicBezTo>
                  <a:cubicBezTo>
                    <a:pt x="38" y="18"/>
                    <a:pt x="38" y="18"/>
                    <a:pt x="38" y="18"/>
                  </a:cubicBezTo>
                  <a:cubicBezTo>
                    <a:pt x="38" y="18"/>
                    <a:pt x="38" y="18"/>
                    <a:pt x="38" y="18"/>
                  </a:cubicBezTo>
                  <a:cubicBezTo>
                    <a:pt x="39" y="18"/>
                    <a:pt x="39" y="18"/>
                    <a:pt x="39" y="18"/>
                  </a:cubicBezTo>
                  <a:cubicBezTo>
                    <a:pt x="39" y="18"/>
                    <a:pt x="39" y="18"/>
                    <a:pt x="39" y="18"/>
                  </a:cubicBezTo>
                  <a:cubicBezTo>
                    <a:pt x="39" y="18"/>
                    <a:pt x="39" y="18"/>
                    <a:pt x="39" y="18"/>
                  </a:cubicBezTo>
                  <a:cubicBezTo>
                    <a:pt x="39" y="18"/>
                    <a:pt x="39" y="18"/>
                    <a:pt x="39" y="18"/>
                  </a:cubicBezTo>
                  <a:cubicBezTo>
                    <a:pt x="39" y="19"/>
                    <a:pt x="39" y="19"/>
                    <a:pt x="39" y="19"/>
                  </a:cubicBezTo>
                  <a:cubicBezTo>
                    <a:pt x="39" y="19"/>
                    <a:pt x="40" y="19"/>
                    <a:pt x="40" y="19"/>
                  </a:cubicBezTo>
                  <a:cubicBezTo>
                    <a:pt x="39" y="18"/>
                    <a:pt x="39" y="18"/>
                    <a:pt x="39" y="18"/>
                  </a:cubicBezTo>
                  <a:cubicBezTo>
                    <a:pt x="39" y="18"/>
                    <a:pt x="40" y="18"/>
                    <a:pt x="40" y="18"/>
                  </a:cubicBezTo>
                  <a:cubicBezTo>
                    <a:pt x="40" y="18"/>
                    <a:pt x="40" y="18"/>
                    <a:pt x="40" y="18"/>
                  </a:cubicBezTo>
                  <a:cubicBezTo>
                    <a:pt x="40" y="18"/>
                    <a:pt x="40" y="18"/>
                    <a:pt x="40" y="18"/>
                  </a:cubicBezTo>
                  <a:cubicBezTo>
                    <a:pt x="40" y="18"/>
                    <a:pt x="40" y="18"/>
                    <a:pt x="40" y="18"/>
                  </a:cubicBezTo>
                  <a:cubicBezTo>
                    <a:pt x="40" y="19"/>
                    <a:pt x="40" y="19"/>
                    <a:pt x="40" y="19"/>
                  </a:cubicBezTo>
                  <a:cubicBezTo>
                    <a:pt x="40" y="19"/>
                    <a:pt x="40" y="19"/>
                    <a:pt x="40" y="19"/>
                  </a:cubicBezTo>
                  <a:cubicBezTo>
                    <a:pt x="41" y="21"/>
                    <a:pt x="41" y="21"/>
                    <a:pt x="41" y="21"/>
                  </a:cubicBezTo>
                  <a:cubicBezTo>
                    <a:pt x="40" y="21"/>
                    <a:pt x="40" y="21"/>
                    <a:pt x="40" y="21"/>
                  </a:cubicBezTo>
                  <a:cubicBezTo>
                    <a:pt x="40" y="21"/>
                    <a:pt x="40" y="21"/>
                    <a:pt x="40" y="21"/>
                  </a:cubicBezTo>
                  <a:cubicBezTo>
                    <a:pt x="40" y="21"/>
                    <a:pt x="40" y="20"/>
                    <a:pt x="39" y="20"/>
                  </a:cubicBezTo>
                  <a:cubicBezTo>
                    <a:pt x="39" y="20"/>
                    <a:pt x="39" y="20"/>
                    <a:pt x="39" y="21"/>
                  </a:cubicBezTo>
                  <a:cubicBezTo>
                    <a:pt x="38" y="21"/>
                    <a:pt x="38" y="21"/>
                    <a:pt x="38" y="21"/>
                  </a:cubicBezTo>
                  <a:cubicBezTo>
                    <a:pt x="38" y="21"/>
                    <a:pt x="37" y="21"/>
                    <a:pt x="37" y="21"/>
                  </a:cubicBezTo>
                  <a:cubicBezTo>
                    <a:pt x="38" y="22"/>
                    <a:pt x="38" y="22"/>
                    <a:pt x="38" y="22"/>
                  </a:cubicBezTo>
                  <a:cubicBezTo>
                    <a:pt x="38" y="22"/>
                    <a:pt x="38" y="22"/>
                    <a:pt x="38" y="22"/>
                  </a:cubicBezTo>
                  <a:cubicBezTo>
                    <a:pt x="38" y="23"/>
                    <a:pt x="38" y="23"/>
                    <a:pt x="38" y="23"/>
                  </a:cubicBezTo>
                  <a:cubicBezTo>
                    <a:pt x="38" y="23"/>
                    <a:pt x="38" y="23"/>
                    <a:pt x="38" y="23"/>
                  </a:cubicBezTo>
                  <a:cubicBezTo>
                    <a:pt x="38" y="23"/>
                    <a:pt x="38" y="23"/>
                    <a:pt x="38" y="23"/>
                  </a:cubicBezTo>
                  <a:cubicBezTo>
                    <a:pt x="39" y="23"/>
                    <a:pt x="39" y="23"/>
                    <a:pt x="39" y="23"/>
                  </a:cubicBezTo>
                  <a:cubicBezTo>
                    <a:pt x="39" y="23"/>
                    <a:pt x="39" y="23"/>
                    <a:pt x="39" y="23"/>
                  </a:cubicBezTo>
                  <a:cubicBezTo>
                    <a:pt x="40" y="23"/>
                    <a:pt x="40" y="23"/>
                    <a:pt x="40" y="23"/>
                  </a:cubicBezTo>
                  <a:cubicBezTo>
                    <a:pt x="40" y="25"/>
                    <a:pt x="40" y="25"/>
                    <a:pt x="40" y="25"/>
                  </a:cubicBezTo>
                  <a:cubicBezTo>
                    <a:pt x="39" y="26"/>
                    <a:pt x="39" y="26"/>
                    <a:pt x="39" y="26"/>
                  </a:cubicBezTo>
                  <a:cubicBezTo>
                    <a:pt x="38" y="26"/>
                    <a:pt x="38" y="26"/>
                    <a:pt x="38" y="26"/>
                  </a:cubicBezTo>
                  <a:cubicBezTo>
                    <a:pt x="38" y="26"/>
                    <a:pt x="38" y="26"/>
                    <a:pt x="38" y="26"/>
                  </a:cubicBezTo>
                  <a:cubicBezTo>
                    <a:pt x="38" y="26"/>
                    <a:pt x="38" y="26"/>
                    <a:pt x="37" y="25"/>
                  </a:cubicBezTo>
                  <a:cubicBezTo>
                    <a:pt x="37" y="25"/>
                    <a:pt x="37" y="25"/>
                    <a:pt x="37" y="25"/>
                  </a:cubicBezTo>
                  <a:cubicBezTo>
                    <a:pt x="37" y="25"/>
                    <a:pt x="37" y="25"/>
                    <a:pt x="37" y="25"/>
                  </a:cubicBezTo>
                  <a:cubicBezTo>
                    <a:pt x="36" y="25"/>
                    <a:pt x="36" y="25"/>
                    <a:pt x="36" y="25"/>
                  </a:cubicBezTo>
                  <a:cubicBezTo>
                    <a:pt x="36" y="26"/>
                    <a:pt x="36" y="26"/>
                    <a:pt x="36" y="26"/>
                  </a:cubicBezTo>
                  <a:cubicBezTo>
                    <a:pt x="36" y="26"/>
                    <a:pt x="36" y="26"/>
                    <a:pt x="36" y="26"/>
                  </a:cubicBezTo>
                  <a:cubicBezTo>
                    <a:pt x="35" y="25"/>
                    <a:pt x="35" y="25"/>
                    <a:pt x="35" y="25"/>
                  </a:cubicBezTo>
                  <a:cubicBezTo>
                    <a:pt x="35" y="25"/>
                    <a:pt x="35" y="25"/>
                    <a:pt x="35" y="25"/>
                  </a:cubicBezTo>
                  <a:cubicBezTo>
                    <a:pt x="35" y="24"/>
                    <a:pt x="35" y="25"/>
                    <a:pt x="34" y="24"/>
                  </a:cubicBezTo>
                  <a:cubicBezTo>
                    <a:pt x="34" y="24"/>
                    <a:pt x="34" y="24"/>
                    <a:pt x="34" y="24"/>
                  </a:cubicBezTo>
                  <a:cubicBezTo>
                    <a:pt x="34" y="23"/>
                    <a:pt x="34" y="23"/>
                    <a:pt x="34" y="23"/>
                  </a:cubicBezTo>
                  <a:cubicBezTo>
                    <a:pt x="34" y="23"/>
                    <a:pt x="33" y="22"/>
                    <a:pt x="32" y="22"/>
                  </a:cubicBezTo>
                  <a:cubicBezTo>
                    <a:pt x="32" y="22"/>
                    <a:pt x="32" y="22"/>
                    <a:pt x="32" y="22"/>
                  </a:cubicBezTo>
                  <a:cubicBezTo>
                    <a:pt x="31" y="23"/>
                    <a:pt x="32" y="23"/>
                    <a:pt x="31" y="23"/>
                  </a:cubicBezTo>
                  <a:cubicBezTo>
                    <a:pt x="30" y="23"/>
                    <a:pt x="30" y="23"/>
                    <a:pt x="30" y="23"/>
                  </a:cubicBezTo>
                  <a:cubicBezTo>
                    <a:pt x="30" y="23"/>
                    <a:pt x="30" y="23"/>
                    <a:pt x="30" y="23"/>
                  </a:cubicBezTo>
                  <a:cubicBezTo>
                    <a:pt x="30" y="24"/>
                    <a:pt x="30" y="24"/>
                    <a:pt x="30" y="24"/>
                  </a:cubicBezTo>
                  <a:cubicBezTo>
                    <a:pt x="29" y="24"/>
                    <a:pt x="29" y="23"/>
                    <a:pt x="29" y="25"/>
                  </a:cubicBezTo>
                  <a:cubicBezTo>
                    <a:pt x="29" y="26"/>
                    <a:pt x="29" y="25"/>
                    <a:pt x="29" y="26"/>
                  </a:cubicBezTo>
                  <a:cubicBezTo>
                    <a:pt x="29" y="27"/>
                    <a:pt x="29" y="26"/>
                    <a:pt x="28" y="27"/>
                  </a:cubicBezTo>
                  <a:cubicBezTo>
                    <a:pt x="28" y="29"/>
                    <a:pt x="28" y="29"/>
                    <a:pt x="28" y="29"/>
                  </a:cubicBezTo>
                  <a:cubicBezTo>
                    <a:pt x="28" y="29"/>
                    <a:pt x="28" y="29"/>
                    <a:pt x="28" y="29"/>
                  </a:cubicBezTo>
                  <a:cubicBezTo>
                    <a:pt x="27" y="30"/>
                    <a:pt x="27" y="30"/>
                    <a:pt x="27" y="30"/>
                  </a:cubicBezTo>
                  <a:cubicBezTo>
                    <a:pt x="27" y="31"/>
                    <a:pt x="27" y="31"/>
                    <a:pt x="27" y="32"/>
                  </a:cubicBezTo>
                  <a:cubicBezTo>
                    <a:pt x="28" y="33"/>
                    <a:pt x="27" y="34"/>
                    <a:pt x="27" y="34"/>
                  </a:cubicBezTo>
                  <a:cubicBezTo>
                    <a:pt x="27" y="34"/>
                    <a:pt x="27" y="33"/>
                    <a:pt x="27" y="33"/>
                  </a:cubicBezTo>
                  <a:cubicBezTo>
                    <a:pt x="27" y="33"/>
                    <a:pt x="27" y="33"/>
                    <a:pt x="27" y="33"/>
                  </a:cubicBezTo>
                  <a:cubicBezTo>
                    <a:pt x="27" y="33"/>
                    <a:pt x="27" y="33"/>
                    <a:pt x="27" y="34"/>
                  </a:cubicBezTo>
                  <a:cubicBezTo>
                    <a:pt x="27" y="34"/>
                    <a:pt x="27" y="34"/>
                    <a:pt x="27" y="34"/>
                  </a:cubicBezTo>
                  <a:cubicBezTo>
                    <a:pt x="27" y="34"/>
                    <a:pt x="27" y="34"/>
                    <a:pt x="27" y="34"/>
                  </a:cubicBezTo>
                  <a:cubicBezTo>
                    <a:pt x="27" y="34"/>
                    <a:pt x="27" y="34"/>
                    <a:pt x="27" y="34"/>
                  </a:cubicBezTo>
                  <a:cubicBezTo>
                    <a:pt x="27" y="34"/>
                    <a:pt x="28" y="34"/>
                    <a:pt x="28" y="34"/>
                  </a:cubicBezTo>
                  <a:cubicBezTo>
                    <a:pt x="28" y="35"/>
                    <a:pt x="28" y="35"/>
                    <a:pt x="28" y="35"/>
                  </a:cubicBezTo>
                  <a:cubicBezTo>
                    <a:pt x="27" y="35"/>
                    <a:pt x="27" y="35"/>
                    <a:pt x="27" y="35"/>
                  </a:cubicBezTo>
                  <a:cubicBezTo>
                    <a:pt x="28" y="35"/>
                    <a:pt x="28" y="35"/>
                    <a:pt x="28" y="35"/>
                  </a:cubicBezTo>
                  <a:cubicBezTo>
                    <a:pt x="28" y="36"/>
                    <a:pt x="28" y="36"/>
                    <a:pt x="28" y="36"/>
                  </a:cubicBezTo>
                  <a:cubicBezTo>
                    <a:pt x="28" y="36"/>
                    <a:pt x="28" y="36"/>
                    <a:pt x="28" y="36"/>
                  </a:cubicBezTo>
                  <a:cubicBezTo>
                    <a:pt x="28" y="36"/>
                    <a:pt x="28" y="36"/>
                    <a:pt x="28" y="37"/>
                  </a:cubicBezTo>
                  <a:cubicBezTo>
                    <a:pt x="28" y="38"/>
                    <a:pt x="28" y="38"/>
                    <a:pt x="28" y="38"/>
                  </a:cubicBezTo>
                  <a:cubicBezTo>
                    <a:pt x="29" y="38"/>
                    <a:pt x="29" y="38"/>
                    <a:pt x="29" y="38"/>
                  </a:cubicBezTo>
                  <a:cubicBezTo>
                    <a:pt x="29" y="38"/>
                    <a:pt x="29" y="39"/>
                    <a:pt x="29" y="39"/>
                  </a:cubicBezTo>
                  <a:cubicBezTo>
                    <a:pt x="29" y="39"/>
                    <a:pt x="29" y="38"/>
                    <a:pt x="29" y="38"/>
                  </a:cubicBezTo>
                  <a:cubicBezTo>
                    <a:pt x="29" y="38"/>
                    <a:pt x="29" y="38"/>
                    <a:pt x="29" y="38"/>
                  </a:cubicBezTo>
                  <a:cubicBezTo>
                    <a:pt x="29" y="38"/>
                    <a:pt x="29" y="38"/>
                    <a:pt x="29" y="39"/>
                  </a:cubicBezTo>
                  <a:cubicBezTo>
                    <a:pt x="30" y="39"/>
                    <a:pt x="30" y="39"/>
                    <a:pt x="30" y="39"/>
                  </a:cubicBezTo>
                  <a:cubicBezTo>
                    <a:pt x="30" y="39"/>
                    <a:pt x="30" y="39"/>
                    <a:pt x="30" y="39"/>
                  </a:cubicBezTo>
                  <a:cubicBezTo>
                    <a:pt x="31" y="39"/>
                    <a:pt x="31" y="39"/>
                    <a:pt x="31" y="39"/>
                  </a:cubicBezTo>
                  <a:cubicBezTo>
                    <a:pt x="32" y="39"/>
                    <a:pt x="32" y="39"/>
                    <a:pt x="32" y="39"/>
                  </a:cubicBezTo>
                  <a:cubicBezTo>
                    <a:pt x="33" y="39"/>
                    <a:pt x="33" y="39"/>
                    <a:pt x="33" y="39"/>
                  </a:cubicBezTo>
                  <a:cubicBezTo>
                    <a:pt x="34" y="39"/>
                    <a:pt x="34" y="40"/>
                    <a:pt x="34" y="40"/>
                  </a:cubicBezTo>
                  <a:cubicBezTo>
                    <a:pt x="34" y="41"/>
                    <a:pt x="34" y="42"/>
                    <a:pt x="34" y="43"/>
                  </a:cubicBezTo>
                  <a:cubicBezTo>
                    <a:pt x="34" y="43"/>
                    <a:pt x="35" y="45"/>
                    <a:pt x="35" y="45"/>
                  </a:cubicBezTo>
                  <a:cubicBezTo>
                    <a:pt x="35" y="46"/>
                    <a:pt x="35" y="46"/>
                    <a:pt x="35" y="46"/>
                  </a:cubicBezTo>
                  <a:cubicBezTo>
                    <a:pt x="35" y="47"/>
                    <a:pt x="35" y="48"/>
                    <a:pt x="35" y="49"/>
                  </a:cubicBezTo>
                  <a:cubicBezTo>
                    <a:pt x="35" y="49"/>
                    <a:pt x="35" y="49"/>
                    <a:pt x="35" y="49"/>
                  </a:cubicBezTo>
                  <a:cubicBezTo>
                    <a:pt x="35" y="50"/>
                    <a:pt x="35" y="51"/>
                    <a:pt x="35" y="52"/>
                  </a:cubicBezTo>
                  <a:cubicBezTo>
                    <a:pt x="35" y="53"/>
                    <a:pt x="35" y="53"/>
                    <a:pt x="35" y="53"/>
                  </a:cubicBezTo>
                  <a:cubicBezTo>
                    <a:pt x="35" y="53"/>
                    <a:pt x="35" y="53"/>
                    <a:pt x="35" y="53"/>
                  </a:cubicBezTo>
                  <a:cubicBezTo>
                    <a:pt x="35" y="54"/>
                    <a:pt x="35" y="56"/>
                    <a:pt x="35" y="57"/>
                  </a:cubicBezTo>
                  <a:cubicBezTo>
                    <a:pt x="35" y="57"/>
                    <a:pt x="35" y="57"/>
                    <a:pt x="35" y="57"/>
                  </a:cubicBezTo>
                  <a:cubicBezTo>
                    <a:pt x="35" y="57"/>
                    <a:pt x="35" y="57"/>
                    <a:pt x="35" y="57"/>
                  </a:cubicBezTo>
                  <a:cubicBezTo>
                    <a:pt x="35" y="57"/>
                    <a:pt x="35" y="57"/>
                    <a:pt x="35" y="57"/>
                  </a:cubicBezTo>
                  <a:cubicBezTo>
                    <a:pt x="35" y="57"/>
                    <a:pt x="35" y="57"/>
                    <a:pt x="36" y="58"/>
                  </a:cubicBezTo>
                  <a:cubicBezTo>
                    <a:pt x="36" y="59"/>
                    <a:pt x="36" y="61"/>
                    <a:pt x="36" y="61"/>
                  </a:cubicBezTo>
                  <a:cubicBezTo>
                    <a:pt x="37" y="61"/>
                    <a:pt x="37" y="61"/>
                    <a:pt x="37" y="61"/>
                  </a:cubicBezTo>
                  <a:cubicBezTo>
                    <a:pt x="37" y="61"/>
                    <a:pt x="37" y="61"/>
                    <a:pt x="37" y="61"/>
                  </a:cubicBezTo>
                  <a:cubicBezTo>
                    <a:pt x="38" y="61"/>
                    <a:pt x="38" y="61"/>
                    <a:pt x="38" y="61"/>
                  </a:cubicBezTo>
                  <a:cubicBezTo>
                    <a:pt x="38" y="61"/>
                    <a:pt x="39" y="58"/>
                    <a:pt x="40" y="57"/>
                  </a:cubicBezTo>
                  <a:cubicBezTo>
                    <a:pt x="40" y="56"/>
                    <a:pt x="40" y="56"/>
                    <a:pt x="40" y="56"/>
                  </a:cubicBezTo>
                  <a:cubicBezTo>
                    <a:pt x="40" y="55"/>
                    <a:pt x="40" y="54"/>
                    <a:pt x="40" y="53"/>
                  </a:cubicBezTo>
                  <a:cubicBezTo>
                    <a:pt x="40" y="53"/>
                    <a:pt x="40" y="53"/>
                    <a:pt x="40" y="53"/>
                  </a:cubicBezTo>
                  <a:cubicBezTo>
                    <a:pt x="41" y="53"/>
                    <a:pt x="41" y="53"/>
                    <a:pt x="41" y="53"/>
                  </a:cubicBezTo>
                  <a:cubicBezTo>
                    <a:pt x="41" y="52"/>
                    <a:pt x="41" y="52"/>
                    <a:pt x="41" y="52"/>
                  </a:cubicBezTo>
                  <a:cubicBezTo>
                    <a:pt x="42" y="51"/>
                    <a:pt x="42" y="51"/>
                    <a:pt x="42" y="51"/>
                  </a:cubicBezTo>
                  <a:cubicBezTo>
                    <a:pt x="42" y="51"/>
                    <a:pt x="42" y="49"/>
                    <a:pt x="42" y="48"/>
                  </a:cubicBezTo>
                  <a:cubicBezTo>
                    <a:pt x="42" y="48"/>
                    <a:pt x="42" y="48"/>
                    <a:pt x="42" y="48"/>
                  </a:cubicBezTo>
                  <a:cubicBezTo>
                    <a:pt x="42" y="47"/>
                    <a:pt x="41" y="46"/>
                    <a:pt x="41" y="45"/>
                  </a:cubicBezTo>
                  <a:cubicBezTo>
                    <a:pt x="42" y="45"/>
                    <a:pt x="42" y="44"/>
                    <a:pt x="42" y="44"/>
                  </a:cubicBezTo>
                  <a:cubicBezTo>
                    <a:pt x="42" y="44"/>
                    <a:pt x="42" y="44"/>
                    <a:pt x="42" y="44"/>
                  </a:cubicBezTo>
                  <a:cubicBezTo>
                    <a:pt x="42" y="43"/>
                    <a:pt x="42" y="43"/>
                    <a:pt x="42" y="43"/>
                  </a:cubicBezTo>
                  <a:cubicBezTo>
                    <a:pt x="43" y="43"/>
                    <a:pt x="43" y="43"/>
                    <a:pt x="43" y="43"/>
                  </a:cubicBezTo>
                  <a:cubicBezTo>
                    <a:pt x="43" y="42"/>
                    <a:pt x="43" y="41"/>
                    <a:pt x="43" y="41"/>
                  </a:cubicBezTo>
                  <a:cubicBezTo>
                    <a:pt x="43" y="41"/>
                    <a:pt x="43" y="42"/>
                    <a:pt x="43" y="42"/>
                  </a:cubicBezTo>
                  <a:cubicBezTo>
                    <a:pt x="43" y="42"/>
                    <a:pt x="43" y="42"/>
                    <a:pt x="43" y="42"/>
                  </a:cubicBezTo>
                  <a:cubicBezTo>
                    <a:pt x="43" y="42"/>
                    <a:pt x="43" y="42"/>
                    <a:pt x="43" y="42"/>
                  </a:cubicBezTo>
                  <a:cubicBezTo>
                    <a:pt x="43" y="41"/>
                    <a:pt x="44" y="40"/>
                    <a:pt x="44" y="40"/>
                  </a:cubicBezTo>
                  <a:cubicBezTo>
                    <a:pt x="44" y="39"/>
                    <a:pt x="44" y="39"/>
                    <a:pt x="44" y="39"/>
                  </a:cubicBezTo>
                  <a:cubicBezTo>
                    <a:pt x="44" y="38"/>
                    <a:pt x="45" y="39"/>
                    <a:pt x="44" y="37"/>
                  </a:cubicBezTo>
                  <a:cubicBezTo>
                    <a:pt x="44" y="37"/>
                    <a:pt x="44" y="37"/>
                    <a:pt x="43" y="37"/>
                  </a:cubicBezTo>
                  <a:cubicBezTo>
                    <a:pt x="43" y="37"/>
                    <a:pt x="43" y="37"/>
                    <a:pt x="43" y="37"/>
                  </a:cubicBezTo>
                  <a:cubicBezTo>
                    <a:pt x="43" y="37"/>
                    <a:pt x="43" y="37"/>
                    <a:pt x="43" y="37"/>
                  </a:cubicBezTo>
                  <a:cubicBezTo>
                    <a:pt x="42" y="37"/>
                    <a:pt x="42" y="37"/>
                    <a:pt x="42" y="37"/>
                  </a:cubicBezTo>
                  <a:cubicBezTo>
                    <a:pt x="42" y="37"/>
                    <a:pt x="42" y="37"/>
                    <a:pt x="42" y="37"/>
                  </a:cubicBezTo>
                  <a:cubicBezTo>
                    <a:pt x="42" y="36"/>
                    <a:pt x="42" y="36"/>
                    <a:pt x="42" y="36"/>
                  </a:cubicBezTo>
                  <a:cubicBezTo>
                    <a:pt x="42" y="35"/>
                    <a:pt x="42" y="35"/>
                    <a:pt x="42" y="35"/>
                  </a:cubicBezTo>
                  <a:cubicBezTo>
                    <a:pt x="42" y="35"/>
                    <a:pt x="42" y="35"/>
                    <a:pt x="42" y="35"/>
                  </a:cubicBezTo>
                  <a:cubicBezTo>
                    <a:pt x="41" y="35"/>
                    <a:pt x="41" y="35"/>
                    <a:pt x="41" y="35"/>
                  </a:cubicBezTo>
                  <a:cubicBezTo>
                    <a:pt x="41" y="34"/>
                    <a:pt x="41" y="34"/>
                    <a:pt x="41" y="34"/>
                  </a:cubicBezTo>
                  <a:cubicBezTo>
                    <a:pt x="41" y="33"/>
                    <a:pt x="41" y="32"/>
                    <a:pt x="41" y="32"/>
                  </a:cubicBezTo>
                  <a:cubicBezTo>
                    <a:pt x="41" y="31"/>
                    <a:pt x="41" y="31"/>
                    <a:pt x="41" y="31"/>
                  </a:cubicBezTo>
                  <a:cubicBezTo>
                    <a:pt x="40" y="30"/>
                    <a:pt x="40" y="30"/>
                    <a:pt x="40" y="30"/>
                  </a:cubicBezTo>
                  <a:cubicBezTo>
                    <a:pt x="40" y="30"/>
                    <a:pt x="40" y="30"/>
                    <a:pt x="40" y="30"/>
                  </a:cubicBezTo>
                  <a:cubicBezTo>
                    <a:pt x="40" y="29"/>
                    <a:pt x="40" y="29"/>
                    <a:pt x="40" y="28"/>
                  </a:cubicBezTo>
                  <a:cubicBezTo>
                    <a:pt x="40" y="28"/>
                    <a:pt x="40" y="28"/>
                    <a:pt x="40" y="28"/>
                  </a:cubicBezTo>
                  <a:cubicBezTo>
                    <a:pt x="39" y="27"/>
                    <a:pt x="39" y="27"/>
                    <a:pt x="39" y="27"/>
                  </a:cubicBezTo>
                  <a:cubicBezTo>
                    <a:pt x="39" y="27"/>
                    <a:pt x="39" y="27"/>
                    <a:pt x="39" y="27"/>
                  </a:cubicBezTo>
                  <a:cubicBezTo>
                    <a:pt x="40" y="27"/>
                    <a:pt x="40" y="27"/>
                    <a:pt x="40" y="27"/>
                  </a:cubicBezTo>
                  <a:cubicBezTo>
                    <a:pt x="40" y="28"/>
                    <a:pt x="40" y="28"/>
                    <a:pt x="40" y="28"/>
                  </a:cubicBezTo>
                  <a:cubicBezTo>
                    <a:pt x="40" y="28"/>
                    <a:pt x="40" y="28"/>
                    <a:pt x="40" y="28"/>
                  </a:cubicBezTo>
                  <a:cubicBezTo>
                    <a:pt x="40" y="28"/>
                    <a:pt x="40" y="28"/>
                    <a:pt x="40" y="28"/>
                  </a:cubicBezTo>
                  <a:cubicBezTo>
                    <a:pt x="41" y="29"/>
                    <a:pt x="41" y="29"/>
                    <a:pt x="41" y="29"/>
                  </a:cubicBezTo>
                  <a:cubicBezTo>
                    <a:pt x="41" y="30"/>
                    <a:pt x="41" y="30"/>
                    <a:pt x="41" y="30"/>
                  </a:cubicBezTo>
                  <a:cubicBezTo>
                    <a:pt x="41" y="30"/>
                    <a:pt x="41" y="31"/>
                    <a:pt x="41" y="31"/>
                  </a:cubicBezTo>
                  <a:cubicBezTo>
                    <a:pt x="41" y="32"/>
                    <a:pt x="41" y="32"/>
                    <a:pt x="41" y="32"/>
                  </a:cubicBezTo>
                  <a:cubicBezTo>
                    <a:pt x="42" y="32"/>
                    <a:pt x="42" y="32"/>
                    <a:pt x="42" y="32"/>
                  </a:cubicBezTo>
                  <a:cubicBezTo>
                    <a:pt x="42" y="33"/>
                    <a:pt x="42" y="33"/>
                    <a:pt x="42" y="33"/>
                  </a:cubicBezTo>
                  <a:cubicBezTo>
                    <a:pt x="42" y="34"/>
                    <a:pt x="42" y="34"/>
                    <a:pt x="42" y="34"/>
                  </a:cubicBezTo>
                  <a:cubicBezTo>
                    <a:pt x="42" y="34"/>
                    <a:pt x="42" y="35"/>
                    <a:pt x="42" y="36"/>
                  </a:cubicBezTo>
                  <a:cubicBezTo>
                    <a:pt x="42" y="36"/>
                    <a:pt x="42" y="36"/>
                    <a:pt x="42" y="36"/>
                  </a:cubicBezTo>
                  <a:cubicBezTo>
                    <a:pt x="43" y="36"/>
                    <a:pt x="43" y="36"/>
                    <a:pt x="43" y="36"/>
                  </a:cubicBezTo>
                  <a:cubicBezTo>
                    <a:pt x="44" y="36"/>
                    <a:pt x="44" y="36"/>
                    <a:pt x="44" y="36"/>
                  </a:cubicBezTo>
                  <a:cubicBezTo>
                    <a:pt x="44" y="35"/>
                    <a:pt x="44" y="35"/>
                    <a:pt x="44" y="35"/>
                  </a:cubicBezTo>
                  <a:cubicBezTo>
                    <a:pt x="44" y="35"/>
                    <a:pt x="44" y="35"/>
                    <a:pt x="44" y="35"/>
                  </a:cubicBezTo>
                  <a:cubicBezTo>
                    <a:pt x="44" y="34"/>
                    <a:pt x="44" y="34"/>
                    <a:pt x="44" y="34"/>
                  </a:cubicBezTo>
                  <a:cubicBezTo>
                    <a:pt x="45" y="34"/>
                    <a:pt x="45" y="34"/>
                    <a:pt x="45" y="34"/>
                  </a:cubicBezTo>
                  <a:cubicBezTo>
                    <a:pt x="46" y="33"/>
                    <a:pt x="46" y="33"/>
                    <a:pt x="46" y="33"/>
                  </a:cubicBezTo>
                  <a:cubicBezTo>
                    <a:pt x="46" y="33"/>
                    <a:pt x="46" y="33"/>
                    <a:pt x="46" y="33"/>
                  </a:cubicBezTo>
                  <a:cubicBezTo>
                    <a:pt x="46" y="33"/>
                    <a:pt x="46" y="33"/>
                    <a:pt x="46" y="33"/>
                  </a:cubicBezTo>
                  <a:cubicBezTo>
                    <a:pt x="46" y="32"/>
                    <a:pt x="46" y="32"/>
                    <a:pt x="46" y="32"/>
                  </a:cubicBezTo>
                  <a:cubicBezTo>
                    <a:pt x="46" y="31"/>
                    <a:pt x="46" y="31"/>
                    <a:pt x="45" y="31"/>
                  </a:cubicBezTo>
                  <a:cubicBezTo>
                    <a:pt x="45" y="30"/>
                    <a:pt x="45" y="30"/>
                    <a:pt x="45" y="30"/>
                  </a:cubicBezTo>
                  <a:cubicBezTo>
                    <a:pt x="45" y="29"/>
                    <a:pt x="45" y="29"/>
                    <a:pt x="45" y="29"/>
                  </a:cubicBezTo>
                  <a:cubicBezTo>
                    <a:pt x="45" y="29"/>
                    <a:pt x="45" y="29"/>
                    <a:pt x="45" y="29"/>
                  </a:cubicBezTo>
                  <a:cubicBezTo>
                    <a:pt x="44" y="29"/>
                    <a:pt x="44" y="29"/>
                    <a:pt x="44" y="29"/>
                  </a:cubicBezTo>
                  <a:cubicBezTo>
                    <a:pt x="44" y="30"/>
                    <a:pt x="44" y="30"/>
                    <a:pt x="44" y="30"/>
                  </a:cubicBezTo>
                  <a:cubicBezTo>
                    <a:pt x="44" y="29"/>
                    <a:pt x="44" y="29"/>
                    <a:pt x="44" y="29"/>
                  </a:cubicBezTo>
                  <a:cubicBezTo>
                    <a:pt x="44" y="29"/>
                    <a:pt x="43" y="28"/>
                    <a:pt x="43" y="27"/>
                  </a:cubicBezTo>
                  <a:cubicBezTo>
                    <a:pt x="44" y="27"/>
                    <a:pt x="44" y="27"/>
                    <a:pt x="44" y="27"/>
                  </a:cubicBezTo>
                  <a:cubicBezTo>
                    <a:pt x="44" y="28"/>
                    <a:pt x="44" y="28"/>
                    <a:pt x="44" y="28"/>
                  </a:cubicBezTo>
                  <a:cubicBezTo>
                    <a:pt x="44" y="29"/>
                    <a:pt x="44" y="29"/>
                    <a:pt x="44" y="29"/>
                  </a:cubicBezTo>
                  <a:cubicBezTo>
                    <a:pt x="45" y="29"/>
                    <a:pt x="45" y="29"/>
                    <a:pt x="45" y="29"/>
                  </a:cubicBezTo>
                  <a:cubicBezTo>
                    <a:pt x="45" y="29"/>
                    <a:pt x="45" y="29"/>
                    <a:pt x="45" y="29"/>
                  </a:cubicBezTo>
                  <a:cubicBezTo>
                    <a:pt x="45" y="29"/>
                    <a:pt x="45" y="29"/>
                    <a:pt x="45" y="29"/>
                  </a:cubicBezTo>
                  <a:cubicBezTo>
                    <a:pt x="46" y="30"/>
                    <a:pt x="47" y="30"/>
                    <a:pt x="48" y="30"/>
                  </a:cubicBezTo>
                  <a:cubicBezTo>
                    <a:pt x="48" y="30"/>
                    <a:pt x="48" y="30"/>
                    <a:pt x="48" y="30"/>
                  </a:cubicBezTo>
                  <a:cubicBezTo>
                    <a:pt x="48" y="31"/>
                    <a:pt x="48" y="31"/>
                    <a:pt x="48" y="31"/>
                  </a:cubicBezTo>
                  <a:cubicBezTo>
                    <a:pt x="49" y="32"/>
                    <a:pt x="49" y="32"/>
                    <a:pt x="49" y="32"/>
                  </a:cubicBezTo>
                  <a:cubicBezTo>
                    <a:pt x="48" y="32"/>
                    <a:pt x="48" y="32"/>
                    <a:pt x="48" y="32"/>
                  </a:cubicBezTo>
                  <a:cubicBezTo>
                    <a:pt x="48" y="32"/>
                    <a:pt x="49" y="33"/>
                    <a:pt x="49" y="33"/>
                  </a:cubicBezTo>
                  <a:cubicBezTo>
                    <a:pt x="49" y="33"/>
                    <a:pt x="49" y="33"/>
                    <a:pt x="49" y="33"/>
                  </a:cubicBezTo>
                  <a:cubicBezTo>
                    <a:pt x="50" y="35"/>
                    <a:pt x="50" y="35"/>
                    <a:pt x="50" y="35"/>
                  </a:cubicBezTo>
                  <a:cubicBezTo>
                    <a:pt x="50" y="36"/>
                    <a:pt x="50" y="36"/>
                    <a:pt x="50" y="36"/>
                  </a:cubicBezTo>
                  <a:cubicBezTo>
                    <a:pt x="50" y="36"/>
                    <a:pt x="50" y="36"/>
                    <a:pt x="50" y="36"/>
                  </a:cubicBezTo>
                  <a:cubicBezTo>
                    <a:pt x="50" y="37"/>
                    <a:pt x="50" y="37"/>
                    <a:pt x="50" y="37"/>
                  </a:cubicBezTo>
                  <a:cubicBezTo>
                    <a:pt x="50" y="37"/>
                    <a:pt x="50" y="37"/>
                    <a:pt x="50" y="37"/>
                  </a:cubicBezTo>
                  <a:cubicBezTo>
                    <a:pt x="50" y="37"/>
                    <a:pt x="50" y="37"/>
                    <a:pt x="50" y="37"/>
                  </a:cubicBezTo>
                  <a:cubicBezTo>
                    <a:pt x="50" y="37"/>
                    <a:pt x="50" y="37"/>
                    <a:pt x="50" y="37"/>
                  </a:cubicBezTo>
                  <a:cubicBezTo>
                    <a:pt x="50" y="38"/>
                    <a:pt x="50" y="38"/>
                    <a:pt x="50" y="38"/>
                  </a:cubicBezTo>
                  <a:cubicBezTo>
                    <a:pt x="51" y="39"/>
                    <a:pt x="51" y="39"/>
                    <a:pt x="51" y="39"/>
                  </a:cubicBezTo>
                  <a:cubicBezTo>
                    <a:pt x="51" y="39"/>
                    <a:pt x="51" y="39"/>
                    <a:pt x="51" y="39"/>
                  </a:cubicBezTo>
                  <a:cubicBezTo>
                    <a:pt x="51" y="38"/>
                    <a:pt x="51" y="37"/>
                    <a:pt x="51" y="36"/>
                  </a:cubicBezTo>
                  <a:cubicBezTo>
                    <a:pt x="51" y="36"/>
                    <a:pt x="51" y="36"/>
                    <a:pt x="51" y="36"/>
                  </a:cubicBezTo>
                  <a:cubicBezTo>
                    <a:pt x="51" y="35"/>
                    <a:pt x="52" y="35"/>
                    <a:pt x="52" y="34"/>
                  </a:cubicBezTo>
                  <a:cubicBezTo>
                    <a:pt x="52" y="34"/>
                    <a:pt x="52" y="34"/>
                    <a:pt x="52" y="34"/>
                  </a:cubicBezTo>
                  <a:cubicBezTo>
                    <a:pt x="52" y="34"/>
                    <a:pt x="52" y="34"/>
                    <a:pt x="52" y="34"/>
                  </a:cubicBezTo>
                  <a:cubicBezTo>
                    <a:pt x="53" y="33"/>
                    <a:pt x="53" y="33"/>
                    <a:pt x="53" y="33"/>
                  </a:cubicBezTo>
                  <a:cubicBezTo>
                    <a:pt x="53" y="33"/>
                    <a:pt x="53" y="33"/>
                    <a:pt x="53" y="33"/>
                  </a:cubicBezTo>
                  <a:cubicBezTo>
                    <a:pt x="53" y="32"/>
                    <a:pt x="53" y="32"/>
                    <a:pt x="53" y="32"/>
                  </a:cubicBezTo>
                  <a:cubicBezTo>
                    <a:pt x="53" y="32"/>
                    <a:pt x="53" y="32"/>
                    <a:pt x="53" y="32"/>
                  </a:cubicBezTo>
                  <a:cubicBezTo>
                    <a:pt x="54" y="32"/>
                    <a:pt x="54" y="32"/>
                    <a:pt x="54" y="32"/>
                  </a:cubicBezTo>
                  <a:cubicBezTo>
                    <a:pt x="54" y="33"/>
                    <a:pt x="54" y="33"/>
                    <a:pt x="54" y="33"/>
                  </a:cubicBezTo>
                  <a:cubicBezTo>
                    <a:pt x="54" y="35"/>
                    <a:pt x="54" y="35"/>
                    <a:pt x="54" y="35"/>
                  </a:cubicBezTo>
                  <a:cubicBezTo>
                    <a:pt x="54" y="36"/>
                    <a:pt x="54" y="36"/>
                    <a:pt x="54" y="36"/>
                  </a:cubicBezTo>
                  <a:cubicBezTo>
                    <a:pt x="55" y="36"/>
                    <a:pt x="55" y="36"/>
                    <a:pt x="55" y="36"/>
                  </a:cubicBezTo>
                  <a:cubicBezTo>
                    <a:pt x="55" y="35"/>
                    <a:pt x="55" y="35"/>
                    <a:pt x="55" y="35"/>
                  </a:cubicBezTo>
                  <a:cubicBezTo>
                    <a:pt x="55" y="36"/>
                    <a:pt x="55" y="37"/>
                    <a:pt x="55" y="37"/>
                  </a:cubicBezTo>
                  <a:cubicBezTo>
                    <a:pt x="55" y="37"/>
                    <a:pt x="55" y="37"/>
                    <a:pt x="55" y="37"/>
                  </a:cubicBezTo>
                  <a:cubicBezTo>
                    <a:pt x="55" y="37"/>
                    <a:pt x="56" y="38"/>
                    <a:pt x="56" y="39"/>
                  </a:cubicBezTo>
                  <a:cubicBezTo>
                    <a:pt x="56" y="40"/>
                    <a:pt x="56" y="40"/>
                    <a:pt x="56" y="40"/>
                  </a:cubicBezTo>
                  <a:cubicBezTo>
                    <a:pt x="56" y="40"/>
                    <a:pt x="56" y="40"/>
                    <a:pt x="56" y="40"/>
                  </a:cubicBezTo>
                  <a:cubicBezTo>
                    <a:pt x="56" y="40"/>
                    <a:pt x="56" y="41"/>
                    <a:pt x="56" y="42"/>
                  </a:cubicBezTo>
                  <a:cubicBezTo>
                    <a:pt x="56" y="42"/>
                    <a:pt x="56" y="42"/>
                    <a:pt x="56" y="42"/>
                  </a:cubicBezTo>
                  <a:cubicBezTo>
                    <a:pt x="57" y="43"/>
                    <a:pt x="57" y="43"/>
                    <a:pt x="57" y="43"/>
                  </a:cubicBezTo>
                  <a:cubicBezTo>
                    <a:pt x="57" y="43"/>
                    <a:pt x="57" y="43"/>
                    <a:pt x="57" y="43"/>
                  </a:cubicBezTo>
                  <a:cubicBezTo>
                    <a:pt x="57" y="42"/>
                    <a:pt x="57" y="42"/>
                    <a:pt x="57" y="42"/>
                  </a:cubicBezTo>
                  <a:cubicBezTo>
                    <a:pt x="57" y="41"/>
                    <a:pt x="57" y="41"/>
                    <a:pt x="57" y="41"/>
                  </a:cubicBezTo>
                  <a:cubicBezTo>
                    <a:pt x="56" y="40"/>
                    <a:pt x="56" y="40"/>
                    <a:pt x="56" y="40"/>
                  </a:cubicBezTo>
                  <a:cubicBezTo>
                    <a:pt x="56" y="39"/>
                    <a:pt x="56" y="38"/>
                    <a:pt x="56" y="37"/>
                  </a:cubicBezTo>
                  <a:cubicBezTo>
                    <a:pt x="56" y="37"/>
                    <a:pt x="56" y="37"/>
                    <a:pt x="56" y="37"/>
                  </a:cubicBezTo>
                  <a:cubicBezTo>
                    <a:pt x="56" y="38"/>
                    <a:pt x="56" y="38"/>
                    <a:pt x="56" y="38"/>
                  </a:cubicBezTo>
                  <a:cubicBezTo>
                    <a:pt x="57" y="38"/>
                    <a:pt x="57" y="38"/>
                    <a:pt x="57" y="38"/>
                  </a:cubicBezTo>
                  <a:cubicBezTo>
                    <a:pt x="57" y="39"/>
                    <a:pt x="57" y="39"/>
                    <a:pt x="57" y="39"/>
                  </a:cubicBezTo>
                  <a:cubicBezTo>
                    <a:pt x="57" y="40"/>
                    <a:pt x="57" y="40"/>
                    <a:pt x="57" y="40"/>
                  </a:cubicBezTo>
                  <a:cubicBezTo>
                    <a:pt x="57" y="39"/>
                    <a:pt x="57" y="39"/>
                    <a:pt x="57" y="39"/>
                  </a:cubicBezTo>
                  <a:cubicBezTo>
                    <a:pt x="57" y="39"/>
                    <a:pt x="57" y="39"/>
                    <a:pt x="57" y="39"/>
                  </a:cubicBezTo>
                  <a:cubicBezTo>
                    <a:pt x="58" y="39"/>
                    <a:pt x="58" y="39"/>
                    <a:pt x="58" y="39"/>
                  </a:cubicBezTo>
                  <a:cubicBezTo>
                    <a:pt x="58" y="38"/>
                    <a:pt x="58" y="37"/>
                    <a:pt x="58" y="37"/>
                  </a:cubicBezTo>
                  <a:cubicBezTo>
                    <a:pt x="58" y="37"/>
                    <a:pt x="58" y="37"/>
                    <a:pt x="58" y="37"/>
                  </a:cubicBezTo>
                  <a:cubicBezTo>
                    <a:pt x="57" y="36"/>
                    <a:pt x="57" y="35"/>
                    <a:pt x="57" y="35"/>
                  </a:cubicBezTo>
                  <a:cubicBezTo>
                    <a:pt x="57" y="34"/>
                    <a:pt x="57" y="34"/>
                    <a:pt x="57" y="34"/>
                  </a:cubicBezTo>
                  <a:cubicBezTo>
                    <a:pt x="57" y="34"/>
                    <a:pt x="58" y="34"/>
                    <a:pt x="58" y="34"/>
                  </a:cubicBezTo>
                  <a:cubicBezTo>
                    <a:pt x="58" y="34"/>
                    <a:pt x="58" y="34"/>
                    <a:pt x="58" y="34"/>
                  </a:cubicBezTo>
                  <a:cubicBezTo>
                    <a:pt x="58" y="34"/>
                    <a:pt x="58" y="34"/>
                    <a:pt x="58" y="34"/>
                  </a:cubicBezTo>
                  <a:cubicBezTo>
                    <a:pt x="58" y="34"/>
                    <a:pt x="58" y="34"/>
                    <a:pt x="58" y="34"/>
                  </a:cubicBezTo>
                  <a:cubicBezTo>
                    <a:pt x="59" y="33"/>
                    <a:pt x="59" y="33"/>
                    <a:pt x="59" y="33"/>
                  </a:cubicBezTo>
                  <a:cubicBezTo>
                    <a:pt x="59" y="33"/>
                    <a:pt x="59" y="33"/>
                    <a:pt x="59" y="33"/>
                  </a:cubicBezTo>
                  <a:cubicBezTo>
                    <a:pt x="59" y="33"/>
                    <a:pt x="59" y="33"/>
                    <a:pt x="59" y="33"/>
                  </a:cubicBezTo>
                  <a:cubicBezTo>
                    <a:pt x="60" y="32"/>
                    <a:pt x="60" y="32"/>
                    <a:pt x="60" y="32"/>
                  </a:cubicBezTo>
                  <a:cubicBezTo>
                    <a:pt x="59" y="32"/>
                    <a:pt x="59" y="32"/>
                    <a:pt x="59" y="32"/>
                  </a:cubicBezTo>
                  <a:cubicBezTo>
                    <a:pt x="59" y="32"/>
                    <a:pt x="60" y="32"/>
                    <a:pt x="60" y="31"/>
                  </a:cubicBezTo>
                  <a:cubicBezTo>
                    <a:pt x="59" y="31"/>
                    <a:pt x="59" y="31"/>
                    <a:pt x="59" y="31"/>
                  </a:cubicBezTo>
                  <a:cubicBezTo>
                    <a:pt x="60" y="30"/>
                    <a:pt x="60" y="30"/>
                    <a:pt x="60" y="30"/>
                  </a:cubicBezTo>
                  <a:cubicBezTo>
                    <a:pt x="59" y="30"/>
                    <a:pt x="59" y="30"/>
                    <a:pt x="59" y="30"/>
                  </a:cubicBezTo>
                  <a:cubicBezTo>
                    <a:pt x="59" y="30"/>
                    <a:pt x="59" y="30"/>
                    <a:pt x="59" y="30"/>
                  </a:cubicBezTo>
                  <a:cubicBezTo>
                    <a:pt x="60" y="30"/>
                    <a:pt x="60" y="30"/>
                    <a:pt x="60" y="30"/>
                  </a:cubicBezTo>
                  <a:cubicBezTo>
                    <a:pt x="59" y="30"/>
                    <a:pt x="59" y="30"/>
                    <a:pt x="59" y="30"/>
                  </a:cubicBezTo>
                  <a:cubicBezTo>
                    <a:pt x="59" y="29"/>
                    <a:pt x="59" y="29"/>
                    <a:pt x="59" y="28"/>
                  </a:cubicBezTo>
                  <a:cubicBezTo>
                    <a:pt x="59" y="28"/>
                    <a:pt x="59" y="28"/>
                    <a:pt x="59" y="28"/>
                  </a:cubicBezTo>
                  <a:cubicBezTo>
                    <a:pt x="59" y="28"/>
                    <a:pt x="59" y="28"/>
                    <a:pt x="59" y="28"/>
                  </a:cubicBezTo>
                  <a:cubicBezTo>
                    <a:pt x="59" y="27"/>
                    <a:pt x="59" y="27"/>
                    <a:pt x="59" y="27"/>
                  </a:cubicBezTo>
                  <a:cubicBezTo>
                    <a:pt x="59" y="27"/>
                    <a:pt x="59" y="27"/>
                    <a:pt x="59" y="27"/>
                  </a:cubicBezTo>
                  <a:cubicBezTo>
                    <a:pt x="59" y="27"/>
                    <a:pt x="59" y="27"/>
                    <a:pt x="59" y="27"/>
                  </a:cubicBezTo>
                  <a:cubicBezTo>
                    <a:pt x="58" y="27"/>
                    <a:pt x="58" y="27"/>
                    <a:pt x="58" y="27"/>
                  </a:cubicBezTo>
                  <a:cubicBezTo>
                    <a:pt x="58" y="27"/>
                    <a:pt x="58" y="26"/>
                    <a:pt x="58" y="26"/>
                  </a:cubicBezTo>
                  <a:cubicBezTo>
                    <a:pt x="59" y="26"/>
                    <a:pt x="59" y="26"/>
                    <a:pt x="59" y="26"/>
                  </a:cubicBezTo>
                  <a:cubicBezTo>
                    <a:pt x="59" y="27"/>
                    <a:pt x="59" y="27"/>
                    <a:pt x="59" y="27"/>
                  </a:cubicBezTo>
                  <a:cubicBezTo>
                    <a:pt x="59" y="27"/>
                    <a:pt x="59" y="27"/>
                    <a:pt x="59" y="27"/>
                  </a:cubicBezTo>
                  <a:cubicBezTo>
                    <a:pt x="59" y="27"/>
                    <a:pt x="59" y="27"/>
                    <a:pt x="59" y="27"/>
                  </a:cubicBezTo>
                  <a:cubicBezTo>
                    <a:pt x="59" y="26"/>
                    <a:pt x="59" y="26"/>
                    <a:pt x="59" y="26"/>
                  </a:cubicBezTo>
                  <a:cubicBezTo>
                    <a:pt x="59" y="26"/>
                    <a:pt x="59" y="26"/>
                    <a:pt x="59" y="26"/>
                  </a:cubicBezTo>
                  <a:cubicBezTo>
                    <a:pt x="59" y="27"/>
                    <a:pt x="59" y="27"/>
                    <a:pt x="59" y="27"/>
                  </a:cubicBezTo>
                  <a:cubicBezTo>
                    <a:pt x="60" y="28"/>
                    <a:pt x="60" y="28"/>
                    <a:pt x="60" y="28"/>
                  </a:cubicBezTo>
                  <a:cubicBezTo>
                    <a:pt x="60" y="28"/>
                    <a:pt x="60" y="28"/>
                    <a:pt x="60" y="28"/>
                  </a:cubicBezTo>
                  <a:cubicBezTo>
                    <a:pt x="60" y="29"/>
                    <a:pt x="60" y="29"/>
                    <a:pt x="60" y="29"/>
                  </a:cubicBezTo>
                  <a:cubicBezTo>
                    <a:pt x="60" y="29"/>
                    <a:pt x="60" y="29"/>
                    <a:pt x="60" y="29"/>
                  </a:cubicBezTo>
                  <a:cubicBezTo>
                    <a:pt x="61" y="29"/>
                    <a:pt x="61" y="29"/>
                    <a:pt x="61" y="29"/>
                  </a:cubicBezTo>
                  <a:cubicBezTo>
                    <a:pt x="61" y="28"/>
                    <a:pt x="60" y="27"/>
                    <a:pt x="60" y="27"/>
                  </a:cubicBezTo>
                  <a:cubicBezTo>
                    <a:pt x="60" y="26"/>
                    <a:pt x="60" y="26"/>
                    <a:pt x="60" y="26"/>
                  </a:cubicBezTo>
                  <a:cubicBezTo>
                    <a:pt x="60" y="25"/>
                    <a:pt x="60" y="25"/>
                    <a:pt x="60" y="25"/>
                  </a:cubicBezTo>
                  <a:cubicBezTo>
                    <a:pt x="60" y="26"/>
                    <a:pt x="60" y="26"/>
                    <a:pt x="60" y="26"/>
                  </a:cubicBezTo>
                  <a:cubicBezTo>
                    <a:pt x="61" y="25"/>
                    <a:pt x="61" y="25"/>
                    <a:pt x="61" y="24"/>
                  </a:cubicBezTo>
                  <a:cubicBezTo>
                    <a:pt x="61" y="24"/>
                    <a:pt x="61" y="24"/>
                    <a:pt x="61" y="24"/>
                  </a:cubicBezTo>
                  <a:cubicBezTo>
                    <a:pt x="61" y="23"/>
                    <a:pt x="61" y="23"/>
                    <a:pt x="60" y="23"/>
                  </a:cubicBezTo>
                  <a:cubicBezTo>
                    <a:pt x="60" y="22"/>
                    <a:pt x="60" y="22"/>
                    <a:pt x="60" y="22"/>
                  </a:cubicBezTo>
                  <a:cubicBezTo>
                    <a:pt x="60" y="21"/>
                    <a:pt x="60" y="21"/>
                    <a:pt x="60" y="21"/>
                  </a:cubicBezTo>
                  <a:cubicBezTo>
                    <a:pt x="60" y="21"/>
                    <a:pt x="60" y="21"/>
                    <a:pt x="60" y="21"/>
                  </a:cubicBezTo>
                  <a:cubicBezTo>
                    <a:pt x="60" y="21"/>
                    <a:pt x="60" y="21"/>
                    <a:pt x="60" y="21"/>
                  </a:cubicBezTo>
                  <a:cubicBezTo>
                    <a:pt x="60" y="21"/>
                    <a:pt x="60" y="21"/>
                    <a:pt x="60" y="21"/>
                  </a:cubicBezTo>
                  <a:cubicBezTo>
                    <a:pt x="59" y="21"/>
                    <a:pt x="59" y="21"/>
                    <a:pt x="59" y="21"/>
                  </a:cubicBezTo>
                  <a:cubicBezTo>
                    <a:pt x="58" y="20"/>
                    <a:pt x="59" y="20"/>
                    <a:pt x="59" y="19"/>
                  </a:cubicBezTo>
                  <a:cubicBezTo>
                    <a:pt x="59" y="19"/>
                    <a:pt x="59" y="19"/>
                    <a:pt x="59" y="19"/>
                  </a:cubicBezTo>
                  <a:cubicBezTo>
                    <a:pt x="60" y="19"/>
                    <a:pt x="60" y="19"/>
                    <a:pt x="60" y="19"/>
                  </a:cubicBezTo>
                  <a:cubicBezTo>
                    <a:pt x="60" y="19"/>
                    <a:pt x="60" y="19"/>
                    <a:pt x="60" y="19"/>
                  </a:cubicBezTo>
                  <a:cubicBezTo>
                    <a:pt x="61" y="20"/>
                    <a:pt x="61" y="20"/>
                    <a:pt x="61" y="20"/>
                  </a:cubicBezTo>
                  <a:cubicBezTo>
                    <a:pt x="61" y="19"/>
                    <a:pt x="61" y="19"/>
                    <a:pt x="61" y="19"/>
                  </a:cubicBezTo>
                  <a:cubicBezTo>
                    <a:pt x="61" y="20"/>
                    <a:pt x="61" y="20"/>
                    <a:pt x="61" y="20"/>
                  </a:cubicBezTo>
                  <a:cubicBezTo>
                    <a:pt x="61" y="20"/>
                    <a:pt x="61" y="20"/>
                    <a:pt x="61" y="20"/>
                  </a:cubicBezTo>
                  <a:cubicBezTo>
                    <a:pt x="61" y="19"/>
                    <a:pt x="61" y="19"/>
                    <a:pt x="61" y="19"/>
                  </a:cubicBezTo>
                  <a:cubicBezTo>
                    <a:pt x="61" y="19"/>
                    <a:pt x="61" y="19"/>
                    <a:pt x="61" y="19"/>
                  </a:cubicBezTo>
                  <a:cubicBezTo>
                    <a:pt x="61" y="19"/>
                    <a:pt x="61" y="19"/>
                    <a:pt x="61" y="19"/>
                  </a:cubicBezTo>
                  <a:cubicBezTo>
                    <a:pt x="62" y="20"/>
                    <a:pt x="62" y="20"/>
                    <a:pt x="62" y="20"/>
                  </a:cubicBezTo>
                  <a:cubicBezTo>
                    <a:pt x="62" y="19"/>
                    <a:pt x="62" y="19"/>
                    <a:pt x="62" y="19"/>
                  </a:cubicBezTo>
                  <a:cubicBezTo>
                    <a:pt x="62" y="19"/>
                    <a:pt x="62" y="19"/>
                    <a:pt x="62" y="19"/>
                  </a:cubicBezTo>
                  <a:cubicBezTo>
                    <a:pt x="62" y="19"/>
                    <a:pt x="62" y="20"/>
                    <a:pt x="62" y="21"/>
                  </a:cubicBezTo>
                  <a:cubicBezTo>
                    <a:pt x="62" y="21"/>
                    <a:pt x="62" y="21"/>
                    <a:pt x="62" y="21"/>
                  </a:cubicBezTo>
                  <a:cubicBezTo>
                    <a:pt x="62" y="22"/>
                    <a:pt x="62" y="22"/>
                    <a:pt x="62" y="22"/>
                  </a:cubicBezTo>
                  <a:cubicBezTo>
                    <a:pt x="62" y="22"/>
                    <a:pt x="63" y="23"/>
                    <a:pt x="63" y="23"/>
                  </a:cubicBezTo>
                  <a:cubicBezTo>
                    <a:pt x="63" y="24"/>
                    <a:pt x="63" y="24"/>
                    <a:pt x="63" y="24"/>
                  </a:cubicBezTo>
                  <a:cubicBezTo>
                    <a:pt x="63" y="23"/>
                    <a:pt x="63" y="23"/>
                    <a:pt x="63" y="23"/>
                  </a:cubicBezTo>
                  <a:cubicBezTo>
                    <a:pt x="63" y="23"/>
                    <a:pt x="63" y="23"/>
                    <a:pt x="63" y="23"/>
                  </a:cubicBezTo>
                  <a:cubicBezTo>
                    <a:pt x="63" y="23"/>
                    <a:pt x="63" y="23"/>
                    <a:pt x="63" y="23"/>
                  </a:cubicBezTo>
                  <a:cubicBezTo>
                    <a:pt x="63" y="22"/>
                    <a:pt x="63" y="22"/>
                    <a:pt x="63" y="22"/>
                  </a:cubicBezTo>
                  <a:cubicBezTo>
                    <a:pt x="63" y="22"/>
                    <a:pt x="62" y="21"/>
                    <a:pt x="62" y="20"/>
                  </a:cubicBezTo>
                  <a:cubicBezTo>
                    <a:pt x="63" y="20"/>
                    <a:pt x="63" y="20"/>
                    <a:pt x="63" y="20"/>
                  </a:cubicBezTo>
                  <a:cubicBezTo>
                    <a:pt x="63" y="21"/>
                    <a:pt x="63" y="21"/>
                    <a:pt x="63" y="21"/>
                  </a:cubicBezTo>
                  <a:cubicBezTo>
                    <a:pt x="64" y="21"/>
                    <a:pt x="64" y="21"/>
                    <a:pt x="64" y="21"/>
                  </a:cubicBezTo>
                  <a:cubicBezTo>
                    <a:pt x="64" y="20"/>
                    <a:pt x="64" y="20"/>
                    <a:pt x="64" y="20"/>
                  </a:cubicBezTo>
                  <a:cubicBezTo>
                    <a:pt x="64" y="20"/>
                    <a:pt x="64" y="20"/>
                    <a:pt x="64" y="20"/>
                  </a:cubicBezTo>
                  <a:cubicBezTo>
                    <a:pt x="64" y="20"/>
                    <a:pt x="64" y="20"/>
                    <a:pt x="64" y="20"/>
                  </a:cubicBezTo>
                  <a:cubicBezTo>
                    <a:pt x="64" y="21"/>
                    <a:pt x="64" y="21"/>
                    <a:pt x="64" y="21"/>
                  </a:cubicBezTo>
                  <a:cubicBezTo>
                    <a:pt x="64" y="20"/>
                    <a:pt x="64" y="20"/>
                    <a:pt x="64" y="20"/>
                  </a:cubicBezTo>
                  <a:cubicBezTo>
                    <a:pt x="64" y="19"/>
                    <a:pt x="64" y="19"/>
                    <a:pt x="64" y="19"/>
                  </a:cubicBezTo>
                  <a:cubicBezTo>
                    <a:pt x="63" y="19"/>
                    <a:pt x="63" y="19"/>
                    <a:pt x="63" y="19"/>
                  </a:cubicBezTo>
                  <a:cubicBezTo>
                    <a:pt x="63" y="18"/>
                    <a:pt x="63" y="18"/>
                    <a:pt x="63" y="18"/>
                  </a:cubicBezTo>
                  <a:cubicBezTo>
                    <a:pt x="63" y="18"/>
                    <a:pt x="63" y="18"/>
                    <a:pt x="63" y="18"/>
                  </a:cubicBezTo>
                  <a:cubicBezTo>
                    <a:pt x="63" y="18"/>
                    <a:pt x="63" y="18"/>
                    <a:pt x="63" y="18"/>
                  </a:cubicBezTo>
                  <a:cubicBezTo>
                    <a:pt x="63" y="17"/>
                    <a:pt x="63" y="17"/>
                    <a:pt x="63" y="17"/>
                  </a:cubicBezTo>
                  <a:cubicBezTo>
                    <a:pt x="62" y="17"/>
                    <a:pt x="62" y="17"/>
                    <a:pt x="62" y="17"/>
                  </a:cubicBezTo>
                  <a:cubicBezTo>
                    <a:pt x="62" y="17"/>
                    <a:pt x="62" y="17"/>
                    <a:pt x="62" y="17"/>
                  </a:cubicBezTo>
                  <a:cubicBezTo>
                    <a:pt x="62" y="17"/>
                    <a:pt x="62" y="17"/>
                    <a:pt x="62" y="17"/>
                  </a:cubicBezTo>
                  <a:cubicBezTo>
                    <a:pt x="62" y="16"/>
                    <a:pt x="61" y="16"/>
                    <a:pt x="61" y="15"/>
                  </a:cubicBezTo>
                  <a:cubicBezTo>
                    <a:pt x="61" y="16"/>
                    <a:pt x="61" y="16"/>
                    <a:pt x="61" y="16"/>
                  </a:cubicBezTo>
                  <a:cubicBezTo>
                    <a:pt x="61" y="16"/>
                    <a:pt x="61" y="16"/>
                    <a:pt x="61" y="16"/>
                  </a:cubicBezTo>
                  <a:cubicBezTo>
                    <a:pt x="61" y="16"/>
                    <a:pt x="61" y="16"/>
                    <a:pt x="61" y="16"/>
                  </a:cubicBezTo>
                  <a:cubicBezTo>
                    <a:pt x="59" y="15"/>
                    <a:pt x="59" y="15"/>
                    <a:pt x="59" y="15"/>
                  </a:cubicBezTo>
                  <a:cubicBezTo>
                    <a:pt x="60" y="15"/>
                    <a:pt x="60" y="15"/>
                    <a:pt x="60" y="15"/>
                  </a:cubicBezTo>
                  <a:cubicBezTo>
                    <a:pt x="58" y="14"/>
                    <a:pt x="59" y="15"/>
                    <a:pt x="59" y="14"/>
                  </a:cubicBezTo>
                  <a:cubicBezTo>
                    <a:pt x="58" y="14"/>
                    <a:pt x="58" y="14"/>
                    <a:pt x="58" y="14"/>
                  </a:cubicBezTo>
                  <a:cubicBezTo>
                    <a:pt x="58" y="13"/>
                    <a:pt x="58" y="14"/>
                    <a:pt x="57" y="12"/>
                  </a:cubicBezTo>
                  <a:cubicBezTo>
                    <a:pt x="57" y="12"/>
                    <a:pt x="57" y="12"/>
                    <a:pt x="57" y="12"/>
                  </a:cubicBezTo>
                  <a:cubicBezTo>
                    <a:pt x="57" y="12"/>
                    <a:pt x="56" y="12"/>
                    <a:pt x="56" y="12"/>
                  </a:cubicBezTo>
                  <a:cubicBezTo>
                    <a:pt x="56" y="12"/>
                    <a:pt x="56" y="12"/>
                    <a:pt x="56" y="12"/>
                  </a:cubicBezTo>
                  <a:cubicBezTo>
                    <a:pt x="56" y="12"/>
                    <a:pt x="56" y="12"/>
                    <a:pt x="56" y="12"/>
                  </a:cubicBezTo>
                  <a:cubicBezTo>
                    <a:pt x="56" y="12"/>
                    <a:pt x="56" y="12"/>
                    <a:pt x="56" y="12"/>
                  </a:cubicBezTo>
                  <a:cubicBezTo>
                    <a:pt x="55" y="11"/>
                    <a:pt x="55" y="11"/>
                    <a:pt x="55" y="11"/>
                  </a:cubicBezTo>
                  <a:cubicBezTo>
                    <a:pt x="55" y="11"/>
                    <a:pt x="55" y="11"/>
                    <a:pt x="55" y="11"/>
                  </a:cubicBezTo>
                  <a:cubicBezTo>
                    <a:pt x="54" y="11"/>
                    <a:pt x="54" y="11"/>
                    <a:pt x="54" y="11"/>
                  </a:cubicBezTo>
                  <a:cubicBezTo>
                    <a:pt x="54" y="11"/>
                    <a:pt x="54" y="11"/>
                    <a:pt x="54" y="11"/>
                  </a:cubicBezTo>
                  <a:cubicBezTo>
                    <a:pt x="54" y="11"/>
                    <a:pt x="54" y="11"/>
                    <a:pt x="54" y="11"/>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3" y="10"/>
                    <a:pt x="52" y="9"/>
                    <a:pt x="51" y="9"/>
                  </a:cubicBezTo>
                  <a:cubicBezTo>
                    <a:pt x="51" y="9"/>
                    <a:pt x="51" y="9"/>
                    <a:pt x="51" y="9"/>
                  </a:cubicBezTo>
                  <a:cubicBezTo>
                    <a:pt x="51" y="8"/>
                    <a:pt x="51" y="8"/>
                    <a:pt x="51" y="8"/>
                  </a:cubicBezTo>
                  <a:cubicBezTo>
                    <a:pt x="51" y="8"/>
                    <a:pt x="51" y="8"/>
                    <a:pt x="51" y="8"/>
                  </a:cubicBezTo>
                  <a:cubicBezTo>
                    <a:pt x="51" y="8"/>
                    <a:pt x="51" y="8"/>
                    <a:pt x="51" y="8"/>
                  </a:cubicBezTo>
                  <a:cubicBezTo>
                    <a:pt x="50" y="8"/>
                    <a:pt x="50" y="8"/>
                    <a:pt x="50" y="8"/>
                  </a:cubicBezTo>
                  <a:cubicBezTo>
                    <a:pt x="49" y="8"/>
                    <a:pt x="49" y="8"/>
                    <a:pt x="49" y="8"/>
                  </a:cubicBezTo>
                  <a:cubicBezTo>
                    <a:pt x="49" y="8"/>
                    <a:pt x="49" y="8"/>
                    <a:pt x="49"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7"/>
                  </a:cubicBezTo>
                  <a:cubicBezTo>
                    <a:pt x="49" y="7"/>
                    <a:pt x="49" y="7"/>
                    <a:pt x="49" y="7"/>
                  </a:cubicBezTo>
                  <a:cubicBezTo>
                    <a:pt x="48" y="6"/>
                    <a:pt x="48" y="6"/>
                    <a:pt x="48" y="6"/>
                  </a:cubicBezTo>
                  <a:cubicBezTo>
                    <a:pt x="47" y="6"/>
                    <a:pt x="47" y="6"/>
                    <a:pt x="46" y="6"/>
                  </a:cubicBezTo>
                  <a:cubicBezTo>
                    <a:pt x="46" y="6"/>
                    <a:pt x="46" y="6"/>
                    <a:pt x="46" y="6"/>
                  </a:cubicBezTo>
                  <a:cubicBezTo>
                    <a:pt x="46" y="6"/>
                    <a:pt x="46" y="6"/>
                    <a:pt x="46" y="6"/>
                  </a:cubicBezTo>
                  <a:cubicBezTo>
                    <a:pt x="46" y="6"/>
                    <a:pt x="46" y="6"/>
                    <a:pt x="46" y="6"/>
                  </a:cubicBezTo>
                  <a:cubicBezTo>
                    <a:pt x="46" y="6"/>
                    <a:pt x="46" y="6"/>
                    <a:pt x="46" y="7"/>
                  </a:cubicBezTo>
                  <a:cubicBezTo>
                    <a:pt x="46" y="6"/>
                    <a:pt x="46" y="6"/>
                    <a:pt x="46" y="6"/>
                  </a:cubicBezTo>
                  <a:cubicBezTo>
                    <a:pt x="45" y="6"/>
                    <a:pt x="45" y="6"/>
                    <a:pt x="45" y="6"/>
                  </a:cubicBezTo>
                  <a:cubicBezTo>
                    <a:pt x="45" y="7"/>
                    <a:pt x="45" y="7"/>
                    <a:pt x="45" y="7"/>
                  </a:cubicBezTo>
                  <a:cubicBezTo>
                    <a:pt x="46" y="7"/>
                    <a:pt x="46" y="7"/>
                    <a:pt x="46" y="7"/>
                  </a:cubicBezTo>
                  <a:cubicBezTo>
                    <a:pt x="46" y="7"/>
                    <a:pt x="46" y="7"/>
                    <a:pt x="46" y="7"/>
                  </a:cubicBezTo>
                  <a:cubicBezTo>
                    <a:pt x="46" y="7"/>
                    <a:pt x="46" y="7"/>
                    <a:pt x="46" y="7"/>
                  </a:cubicBezTo>
                  <a:cubicBezTo>
                    <a:pt x="45" y="7"/>
                    <a:pt x="45" y="7"/>
                    <a:pt x="45" y="7"/>
                  </a:cubicBezTo>
                  <a:cubicBezTo>
                    <a:pt x="45" y="7"/>
                    <a:pt x="45" y="7"/>
                    <a:pt x="45" y="7"/>
                  </a:cubicBezTo>
                  <a:cubicBezTo>
                    <a:pt x="45" y="7"/>
                    <a:pt x="45" y="7"/>
                    <a:pt x="45" y="7"/>
                  </a:cubicBezTo>
                  <a:cubicBezTo>
                    <a:pt x="44" y="6"/>
                    <a:pt x="44" y="6"/>
                    <a:pt x="44" y="6"/>
                  </a:cubicBezTo>
                  <a:cubicBezTo>
                    <a:pt x="44" y="8"/>
                    <a:pt x="45" y="8"/>
                    <a:pt x="45" y="8"/>
                  </a:cubicBezTo>
                  <a:cubicBezTo>
                    <a:pt x="46" y="9"/>
                    <a:pt x="46" y="9"/>
                    <a:pt x="46" y="9"/>
                  </a:cubicBezTo>
                  <a:cubicBezTo>
                    <a:pt x="46" y="9"/>
                    <a:pt x="46" y="9"/>
                    <a:pt x="46" y="9"/>
                  </a:cubicBezTo>
                  <a:cubicBezTo>
                    <a:pt x="46" y="9"/>
                    <a:pt x="46" y="9"/>
                    <a:pt x="45" y="9"/>
                  </a:cubicBezTo>
                  <a:cubicBezTo>
                    <a:pt x="45" y="8"/>
                    <a:pt x="45" y="8"/>
                    <a:pt x="45" y="8"/>
                  </a:cubicBezTo>
                  <a:cubicBezTo>
                    <a:pt x="45" y="8"/>
                    <a:pt x="45" y="8"/>
                    <a:pt x="45" y="8"/>
                  </a:cubicBezTo>
                  <a:cubicBezTo>
                    <a:pt x="45" y="8"/>
                    <a:pt x="45" y="9"/>
                    <a:pt x="45" y="9"/>
                  </a:cubicBezTo>
                  <a:cubicBezTo>
                    <a:pt x="45" y="9"/>
                    <a:pt x="44" y="9"/>
                    <a:pt x="44" y="9"/>
                  </a:cubicBezTo>
                  <a:cubicBezTo>
                    <a:pt x="44" y="9"/>
                    <a:pt x="44" y="9"/>
                    <a:pt x="44" y="9"/>
                  </a:cubicBezTo>
                  <a:cubicBezTo>
                    <a:pt x="45" y="9"/>
                    <a:pt x="45" y="9"/>
                    <a:pt x="45" y="9"/>
                  </a:cubicBezTo>
                  <a:cubicBezTo>
                    <a:pt x="44" y="8"/>
                    <a:pt x="44" y="8"/>
                    <a:pt x="44" y="8"/>
                  </a:cubicBezTo>
                  <a:cubicBezTo>
                    <a:pt x="44" y="7"/>
                    <a:pt x="44" y="7"/>
                    <a:pt x="44" y="7"/>
                  </a:cubicBezTo>
                  <a:cubicBezTo>
                    <a:pt x="44" y="7"/>
                    <a:pt x="44" y="7"/>
                    <a:pt x="44" y="7"/>
                  </a:cubicBezTo>
                  <a:cubicBezTo>
                    <a:pt x="43" y="6"/>
                    <a:pt x="43" y="6"/>
                    <a:pt x="43" y="6"/>
                  </a:cubicBezTo>
                  <a:cubicBezTo>
                    <a:pt x="43" y="6"/>
                    <a:pt x="43" y="6"/>
                    <a:pt x="43" y="6"/>
                  </a:cubicBezTo>
                  <a:cubicBezTo>
                    <a:pt x="43" y="7"/>
                    <a:pt x="43" y="7"/>
                    <a:pt x="43" y="7"/>
                  </a:cubicBezTo>
                  <a:cubicBezTo>
                    <a:pt x="43" y="7"/>
                    <a:pt x="44" y="8"/>
                    <a:pt x="44" y="8"/>
                  </a:cubicBezTo>
                  <a:cubicBezTo>
                    <a:pt x="44" y="8"/>
                    <a:pt x="44" y="8"/>
                    <a:pt x="44" y="8"/>
                  </a:cubicBezTo>
                  <a:cubicBezTo>
                    <a:pt x="43" y="8"/>
                    <a:pt x="43" y="8"/>
                    <a:pt x="43" y="8"/>
                  </a:cubicBezTo>
                  <a:cubicBezTo>
                    <a:pt x="42" y="7"/>
                    <a:pt x="42" y="7"/>
                    <a:pt x="42" y="7"/>
                  </a:cubicBezTo>
                  <a:cubicBezTo>
                    <a:pt x="42" y="7"/>
                    <a:pt x="42" y="7"/>
                    <a:pt x="42" y="7"/>
                  </a:cubicBezTo>
                  <a:cubicBezTo>
                    <a:pt x="42" y="7"/>
                    <a:pt x="41" y="7"/>
                    <a:pt x="41" y="7"/>
                  </a:cubicBezTo>
                  <a:cubicBezTo>
                    <a:pt x="40" y="8"/>
                    <a:pt x="40" y="8"/>
                    <a:pt x="40" y="8"/>
                  </a:cubicBezTo>
                  <a:cubicBezTo>
                    <a:pt x="40" y="8"/>
                    <a:pt x="40" y="8"/>
                    <a:pt x="40" y="8"/>
                  </a:cubicBezTo>
                  <a:cubicBezTo>
                    <a:pt x="40" y="8"/>
                    <a:pt x="40" y="8"/>
                    <a:pt x="40" y="7"/>
                  </a:cubicBezTo>
                  <a:cubicBezTo>
                    <a:pt x="40" y="7"/>
                    <a:pt x="40" y="7"/>
                    <a:pt x="40" y="7"/>
                  </a:cubicBezTo>
                  <a:cubicBezTo>
                    <a:pt x="40" y="7"/>
                    <a:pt x="40" y="7"/>
                    <a:pt x="39" y="7"/>
                  </a:cubicBezTo>
                  <a:cubicBezTo>
                    <a:pt x="39" y="8"/>
                    <a:pt x="39" y="8"/>
                    <a:pt x="39" y="8"/>
                  </a:cubicBezTo>
                  <a:cubicBezTo>
                    <a:pt x="39" y="8"/>
                    <a:pt x="39" y="8"/>
                    <a:pt x="39" y="8"/>
                  </a:cubicBezTo>
                  <a:cubicBezTo>
                    <a:pt x="39" y="9"/>
                    <a:pt x="39" y="9"/>
                    <a:pt x="39" y="9"/>
                  </a:cubicBezTo>
                  <a:cubicBezTo>
                    <a:pt x="38" y="8"/>
                    <a:pt x="38" y="8"/>
                    <a:pt x="38" y="8"/>
                  </a:cubicBezTo>
                  <a:cubicBezTo>
                    <a:pt x="39" y="9"/>
                    <a:pt x="39" y="9"/>
                    <a:pt x="39" y="9"/>
                  </a:cubicBezTo>
                  <a:cubicBezTo>
                    <a:pt x="39" y="9"/>
                    <a:pt x="38" y="9"/>
                    <a:pt x="38" y="9"/>
                  </a:cubicBezTo>
                  <a:cubicBezTo>
                    <a:pt x="38" y="9"/>
                    <a:pt x="38" y="8"/>
                    <a:pt x="38" y="8"/>
                  </a:cubicBezTo>
                  <a:cubicBezTo>
                    <a:pt x="37" y="7"/>
                    <a:pt x="37" y="7"/>
                    <a:pt x="37" y="7"/>
                  </a:cubicBezTo>
                  <a:cubicBezTo>
                    <a:pt x="38" y="7"/>
                    <a:pt x="38" y="8"/>
                    <a:pt x="39" y="8"/>
                  </a:cubicBezTo>
                  <a:cubicBezTo>
                    <a:pt x="39" y="8"/>
                    <a:pt x="39" y="8"/>
                    <a:pt x="39" y="8"/>
                  </a:cubicBezTo>
                  <a:cubicBezTo>
                    <a:pt x="39" y="7"/>
                    <a:pt x="39" y="7"/>
                    <a:pt x="39" y="7"/>
                  </a:cubicBezTo>
                  <a:cubicBezTo>
                    <a:pt x="39" y="7"/>
                    <a:pt x="37" y="7"/>
                    <a:pt x="37" y="6"/>
                  </a:cubicBezTo>
                  <a:cubicBezTo>
                    <a:pt x="37" y="6"/>
                    <a:pt x="37" y="6"/>
                    <a:pt x="37" y="6"/>
                  </a:cubicBezTo>
                  <a:cubicBezTo>
                    <a:pt x="36" y="5"/>
                    <a:pt x="36" y="5"/>
                    <a:pt x="36" y="5"/>
                  </a:cubicBezTo>
                  <a:moveTo>
                    <a:pt x="41" y="5"/>
                  </a:moveTo>
                  <a:cubicBezTo>
                    <a:pt x="40" y="6"/>
                    <a:pt x="40" y="6"/>
                    <a:pt x="40" y="6"/>
                  </a:cubicBezTo>
                  <a:cubicBezTo>
                    <a:pt x="41" y="6"/>
                    <a:pt x="41" y="6"/>
                    <a:pt x="41" y="6"/>
                  </a:cubicBezTo>
                  <a:cubicBezTo>
                    <a:pt x="41" y="6"/>
                    <a:pt x="41" y="6"/>
                    <a:pt x="41" y="6"/>
                  </a:cubicBezTo>
                  <a:cubicBezTo>
                    <a:pt x="42" y="6"/>
                    <a:pt x="42" y="6"/>
                    <a:pt x="42" y="6"/>
                  </a:cubicBezTo>
                  <a:cubicBezTo>
                    <a:pt x="41" y="6"/>
                    <a:pt x="41" y="6"/>
                    <a:pt x="41" y="6"/>
                  </a:cubicBezTo>
                  <a:cubicBezTo>
                    <a:pt x="41" y="5"/>
                    <a:pt x="41" y="5"/>
                    <a:pt x="41" y="5"/>
                  </a:cubicBezTo>
                  <a:moveTo>
                    <a:pt x="15" y="5"/>
                  </a:moveTo>
                  <a:cubicBezTo>
                    <a:pt x="15" y="5"/>
                    <a:pt x="15" y="6"/>
                    <a:pt x="15" y="6"/>
                  </a:cubicBezTo>
                  <a:cubicBezTo>
                    <a:pt x="15" y="6"/>
                    <a:pt x="15" y="6"/>
                    <a:pt x="15" y="6"/>
                  </a:cubicBezTo>
                  <a:cubicBezTo>
                    <a:pt x="15" y="5"/>
                    <a:pt x="15" y="5"/>
                    <a:pt x="15" y="5"/>
                  </a:cubicBezTo>
                  <a:moveTo>
                    <a:pt x="47" y="5"/>
                  </a:moveTo>
                  <a:cubicBezTo>
                    <a:pt x="47" y="5"/>
                    <a:pt x="47" y="5"/>
                    <a:pt x="47" y="5"/>
                  </a:cubicBezTo>
                  <a:cubicBezTo>
                    <a:pt x="47" y="5"/>
                    <a:pt x="47" y="5"/>
                    <a:pt x="47" y="5"/>
                  </a:cubicBezTo>
                  <a:moveTo>
                    <a:pt x="17" y="5"/>
                  </a:moveTo>
                  <a:cubicBezTo>
                    <a:pt x="16" y="5"/>
                    <a:pt x="16" y="5"/>
                    <a:pt x="16" y="5"/>
                  </a:cubicBezTo>
                  <a:cubicBezTo>
                    <a:pt x="16" y="5"/>
                    <a:pt x="16" y="5"/>
                    <a:pt x="16" y="5"/>
                  </a:cubicBezTo>
                  <a:cubicBezTo>
                    <a:pt x="16" y="5"/>
                    <a:pt x="17"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moveTo>
                    <a:pt x="15" y="4"/>
                  </a:moveTo>
                  <a:cubicBezTo>
                    <a:pt x="15" y="5"/>
                    <a:pt x="15" y="5"/>
                    <a:pt x="15" y="5"/>
                  </a:cubicBezTo>
                  <a:cubicBezTo>
                    <a:pt x="15" y="5"/>
                    <a:pt x="15" y="5"/>
                    <a:pt x="15" y="5"/>
                  </a:cubicBezTo>
                  <a:cubicBezTo>
                    <a:pt x="15" y="4"/>
                    <a:pt x="15" y="4"/>
                    <a:pt x="15" y="4"/>
                  </a:cubicBezTo>
                  <a:moveTo>
                    <a:pt x="42" y="4"/>
                  </a:moveTo>
                  <a:cubicBezTo>
                    <a:pt x="42" y="4"/>
                    <a:pt x="41" y="4"/>
                    <a:pt x="41" y="4"/>
                  </a:cubicBezTo>
                  <a:cubicBezTo>
                    <a:pt x="41" y="4"/>
                    <a:pt x="41" y="4"/>
                    <a:pt x="41" y="4"/>
                  </a:cubicBezTo>
                  <a:cubicBezTo>
                    <a:pt x="41" y="5"/>
                    <a:pt x="41" y="5"/>
                    <a:pt x="41" y="5"/>
                  </a:cubicBezTo>
                  <a:cubicBezTo>
                    <a:pt x="41" y="5"/>
                    <a:pt x="41" y="5"/>
                    <a:pt x="41" y="5"/>
                  </a:cubicBezTo>
                  <a:cubicBezTo>
                    <a:pt x="41" y="5"/>
                    <a:pt x="41" y="5"/>
                    <a:pt x="41" y="5"/>
                  </a:cubicBezTo>
                  <a:cubicBezTo>
                    <a:pt x="42" y="5"/>
                    <a:pt x="42" y="4"/>
                    <a:pt x="42" y="4"/>
                  </a:cubicBezTo>
                  <a:cubicBezTo>
                    <a:pt x="43" y="4"/>
                    <a:pt x="43" y="4"/>
                    <a:pt x="43" y="4"/>
                  </a:cubicBezTo>
                  <a:cubicBezTo>
                    <a:pt x="42" y="4"/>
                    <a:pt x="42" y="4"/>
                    <a:pt x="42" y="4"/>
                  </a:cubicBezTo>
                  <a:moveTo>
                    <a:pt x="45" y="4"/>
                  </a:moveTo>
                  <a:cubicBezTo>
                    <a:pt x="45" y="4"/>
                    <a:pt x="45" y="4"/>
                    <a:pt x="45" y="4"/>
                  </a:cubicBezTo>
                  <a:cubicBezTo>
                    <a:pt x="46" y="4"/>
                    <a:pt x="46" y="4"/>
                    <a:pt x="46" y="4"/>
                  </a:cubicBezTo>
                  <a:cubicBezTo>
                    <a:pt x="45" y="4"/>
                    <a:pt x="45" y="4"/>
                    <a:pt x="45" y="4"/>
                  </a:cubicBezTo>
                  <a:moveTo>
                    <a:pt x="21" y="2"/>
                  </a:moveTo>
                  <a:cubicBezTo>
                    <a:pt x="21" y="2"/>
                    <a:pt x="20" y="2"/>
                    <a:pt x="20" y="2"/>
                  </a:cubicBezTo>
                  <a:cubicBezTo>
                    <a:pt x="19" y="2"/>
                    <a:pt x="19" y="2"/>
                    <a:pt x="18" y="3"/>
                  </a:cubicBezTo>
                  <a:cubicBezTo>
                    <a:pt x="18" y="3"/>
                    <a:pt x="18" y="3"/>
                    <a:pt x="18" y="3"/>
                  </a:cubicBezTo>
                  <a:cubicBezTo>
                    <a:pt x="18" y="3"/>
                    <a:pt x="18" y="3"/>
                    <a:pt x="18" y="3"/>
                  </a:cubicBezTo>
                  <a:cubicBezTo>
                    <a:pt x="18" y="3"/>
                    <a:pt x="18" y="3"/>
                    <a:pt x="18" y="3"/>
                  </a:cubicBezTo>
                  <a:cubicBezTo>
                    <a:pt x="18"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7" y="3"/>
                    <a:pt x="17" y="3"/>
                    <a:pt x="17" y="3"/>
                  </a:cubicBezTo>
                  <a:cubicBezTo>
                    <a:pt x="18" y="4"/>
                    <a:pt x="18" y="4"/>
                    <a:pt x="18" y="4"/>
                  </a:cubicBezTo>
                  <a:cubicBezTo>
                    <a:pt x="18" y="4"/>
                    <a:pt x="18" y="4"/>
                    <a:pt x="18" y="4"/>
                  </a:cubicBezTo>
                  <a:cubicBezTo>
                    <a:pt x="18" y="4"/>
                    <a:pt x="18" y="4"/>
                    <a:pt x="18" y="4"/>
                  </a:cubicBezTo>
                  <a:cubicBezTo>
                    <a:pt x="18" y="4"/>
                    <a:pt x="17" y="4"/>
                    <a:pt x="17" y="5"/>
                  </a:cubicBezTo>
                  <a:cubicBezTo>
                    <a:pt x="17" y="5"/>
                    <a:pt x="17" y="5"/>
                    <a:pt x="17" y="5"/>
                  </a:cubicBezTo>
                  <a:cubicBezTo>
                    <a:pt x="17" y="5"/>
                    <a:pt x="17" y="5"/>
                    <a:pt x="17" y="5"/>
                  </a:cubicBezTo>
                  <a:cubicBezTo>
                    <a:pt x="17"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5"/>
                    <a:pt x="18" y="5"/>
                    <a:pt x="18" y="5"/>
                  </a:cubicBezTo>
                  <a:cubicBezTo>
                    <a:pt x="19" y="4"/>
                    <a:pt x="18" y="4"/>
                    <a:pt x="19" y="4"/>
                  </a:cubicBezTo>
                  <a:cubicBezTo>
                    <a:pt x="19" y="4"/>
                    <a:pt x="19" y="4"/>
                    <a:pt x="19" y="4"/>
                  </a:cubicBezTo>
                  <a:cubicBezTo>
                    <a:pt x="19" y="3"/>
                    <a:pt x="19" y="3"/>
                    <a:pt x="19" y="3"/>
                  </a:cubicBezTo>
                  <a:cubicBezTo>
                    <a:pt x="20" y="3"/>
                    <a:pt x="21" y="2"/>
                    <a:pt x="21" y="2"/>
                  </a:cubicBezTo>
                  <a:cubicBezTo>
                    <a:pt x="22" y="2"/>
                    <a:pt x="22" y="2"/>
                    <a:pt x="22" y="2"/>
                  </a:cubicBezTo>
                  <a:cubicBezTo>
                    <a:pt x="22" y="2"/>
                    <a:pt x="21" y="2"/>
                    <a:pt x="21" y="2"/>
                  </a:cubicBezTo>
                  <a:moveTo>
                    <a:pt x="34" y="1"/>
                  </a:moveTo>
                  <a:cubicBezTo>
                    <a:pt x="34" y="2"/>
                    <a:pt x="34" y="2"/>
                    <a:pt x="34" y="2"/>
                  </a:cubicBezTo>
                  <a:cubicBezTo>
                    <a:pt x="34" y="2"/>
                    <a:pt x="34" y="2"/>
                    <a:pt x="34" y="2"/>
                  </a:cubicBezTo>
                  <a:cubicBezTo>
                    <a:pt x="34" y="1"/>
                    <a:pt x="34" y="1"/>
                    <a:pt x="34" y="1"/>
                  </a:cubicBezTo>
                  <a:cubicBezTo>
                    <a:pt x="34" y="2"/>
                    <a:pt x="34" y="2"/>
                    <a:pt x="34" y="2"/>
                  </a:cubicBezTo>
                  <a:cubicBezTo>
                    <a:pt x="33" y="1"/>
                    <a:pt x="33" y="1"/>
                    <a:pt x="33" y="1"/>
                  </a:cubicBezTo>
                  <a:cubicBezTo>
                    <a:pt x="33" y="2"/>
                    <a:pt x="33" y="2"/>
                    <a:pt x="33"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3"/>
                    <a:pt x="34" y="3"/>
                    <a:pt x="34" y="3"/>
                  </a:cubicBezTo>
                  <a:cubicBezTo>
                    <a:pt x="34" y="3"/>
                    <a:pt x="34" y="3"/>
                    <a:pt x="34" y="3"/>
                  </a:cubicBezTo>
                  <a:cubicBezTo>
                    <a:pt x="34" y="3"/>
                    <a:pt x="35" y="3"/>
                    <a:pt x="35" y="2"/>
                  </a:cubicBezTo>
                  <a:cubicBezTo>
                    <a:pt x="35" y="2"/>
                    <a:pt x="35" y="2"/>
                    <a:pt x="35" y="2"/>
                  </a:cubicBezTo>
                  <a:cubicBezTo>
                    <a:pt x="35" y="2"/>
                    <a:pt x="35" y="2"/>
                    <a:pt x="35" y="2"/>
                  </a:cubicBezTo>
                  <a:cubicBezTo>
                    <a:pt x="35" y="1"/>
                    <a:pt x="35" y="1"/>
                    <a:pt x="35" y="1"/>
                  </a:cubicBezTo>
                  <a:cubicBezTo>
                    <a:pt x="34" y="1"/>
                    <a:pt x="34" y="1"/>
                    <a:pt x="34" y="1"/>
                  </a:cubicBezTo>
                  <a:cubicBezTo>
                    <a:pt x="34" y="1"/>
                    <a:pt x="34" y="1"/>
                    <a:pt x="34" y="1"/>
                  </a:cubicBezTo>
                  <a:moveTo>
                    <a:pt x="28" y="0"/>
                  </a:moveTo>
                  <a:cubicBezTo>
                    <a:pt x="28" y="0"/>
                    <a:pt x="28" y="0"/>
                    <a:pt x="28" y="0"/>
                  </a:cubicBezTo>
                  <a:cubicBezTo>
                    <a:pt x="28" y="0"/>
                    <a:pt x="28" y="0"/>
                    <a:pt x="28" y="0"/>
                  </a:cubicBezTo>
                  <a:moveTo>
                    <a:pt x="22" y="5"/>
                  </a:moveTo>
                  <a:cubicBezTo>
                    <a:pt x="22" y="5"/>
                    <a:pt x="22" y="5"/>
                    <a:pt x="22" y="5"/>
                  </a:cubicBezTo>
                  <a:moveTo>
                    <a:pt x="27" y="0"/>
                  </a:moveTo>
                  <a:cubicBezTo>
                    <a:pt x="26" y="0"/>
                    <a:pt x="24" y="1"/>
                    <a:pt x="23" y="1"/>
                  </a:cubicBezTo>
                  <a:cubicBezTo>
                    <a:pt x="23" y="1"/>
                    <a:pt x="23" y="1"/>
                    <a:pt x="23" y="1"/>
                  </a:cubicBezTo>
                  <a:cubicBezTo>
                    <a:pt x="23" y="2"/>
                    <a:pt x="23" y="2"/>
                    <a:pt x="23" y="2"/>
                  </a:cubicBezTo>
                  <a:cubicBezTo>
                    <a:pt x="22" y="1"/>
                    <a:pt x="22" y="1"/>
                    <a:pt x="22" y="1"/>
                  </a:cubicBezTo>
                  <a:cubicBezTo>
                    <a:pt x="22" y="2"/>
                    <a:pt x="21" y="2"/>
                    <a:pt x="21" y="2"/>
                  </a:cubicBezTo>
                  <a:cubicBezTo>
                    <a:pt x="22" y="2"/>
                    <a:pt x="22" y="2"/>
                    <a:pt x="22" y="2"/>
                  </a:cubicBezTo>
                  <a:cubicBezTo>
                    <a:pt x="21" y="3"/>
                    <a:pt x="21" y="3"/>
                    <a:pt x="20" y="3"/>
                  </a:cubicBezTo>
                  <a:cubicBezTo>
                    <a:pt x="20" y="3"/>
                    <a:pt x="20" y="3"/>
                    <a:pt x="20" y="3"/>
                  </a:cubicBezTo>
                  <a:cubicBezTo>
                    <a:pt x="20" y="4"/>
                    <a:pt x="20" y="4"/>
                    <a:pt x="20" y="4"/>
                  </a:cubicBezTo>
                  <a:cubicBezTo>
                    <a:pt x="20" y="4"/>
                    <a:pt x="20" y="4"/>
                    <a:pt x="20" y="4"/>
                  </a:cubicBezTo>
                  <a:cubicBezTo>
                    <a:pt x="20" y="4"/>
                    <a:pt x="20" y="4"/>
                    <a:pt x="20" y="4"/>
                  </a:cubicBezTo>
                  <a:cubicBezTo>
                    <a:pt x="20" y="4"/>
                    <a:pt x="20" y="4"/>
                    <a:pt x="21" y="4"/>
                  </a:cubicBezTo>
                  <a:cubicBezTo>
                    <a:pt x="21" y="4"/>
                    <a:pt x="21" y="4"/>
                    <a:pt x="21" y="4"/>
                  </a:cubicBezTo>
                  <a:cubicBezTo>
                    <a:pt x="21" y="4"/>
                    <a:pt x="21" y="4"/>
                    <a:pt x="21" y="4"/>
                  </a:cubicBezTo>
                  <a:cubicBezTo>
                    <a:pt x="21" y="4"/>
                    <a:pt x="21" y="4"/>
                    <a:pt x="21" y="4"/>
                  </a:cubicBezTo>
                  <a:cubicBezTo>
                    <a:pt x="22" y="4"/>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6"/>
                    <a:pt x="22" y="6"/>
                    <a:pt x="22" y="6"/>
                  </a:cubicBezTo>
                  <a:cubicBezTo>
                    <a:pt x="22" y="6"/>
                    <a:pt x="22" y="6"/>
                    <a:pt x="22"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8"/>
                    <a:pt x="21" y="8"/>
                    <a:pt x="21" y="8"/>
                  </a:cubicBezTo>
                  <a:cubicBezTo>
                    <a:pt x="21" y="8"/>
                    <a:pt x="21" y="8"/>
                    <a:pt x="21" y="8"/>
                  </a:cubicBezTo>
                  <a:cubicBezTo>
                    <a:pt x="21" y="8"/>
                    <a:pt x="21" y="8"/>
                    <a:pt x="21" y="8"/>
                  </a:cubicBezTo>
                  <a:cubicBezTo>
                    <a:pt x="22" y="8"/>
                    <a:pt x="22" y="8"/>
                    <a:pt x="22" y="8"/>
                  </a:cubicBezTo>
                  <a:cubicBezTo>
                    <a:pt x="21" y="9"/>
                    <a:pt x="21" y="9"/>
                    <a:pt x="21" y="9"/>
                  </a:cubicBezTo>
                  <a:cubicBezTo>
                    <a:pt x="22" y="8"/>
                    <a:pt x="22" y="8"/>
                    <a:pt x="22" y="8"/>
                  </a:cubicBezTo>
                  <a:cubicBezTo>
                    <a:pt x="22" y="9"/>
                    <a:pt x="22" y="9"/>
                    <a:pt x="22" y="9"/>
                  </a:cubicBezTo>
                  <a:cubicBezTo>
                    <a:pt x="22" y="9"/>
                    <a:pt x="22" y="10"/>
                    <a:pt x="22" y="10"/>
                  </a:cubicBezTo>
                  <a:cubicBezTo>
                    <a:pt x="22" y="10"/>
                    <a:pt x="22" y="10"/>
                    <a:pt x="22" y="10"/>
                  </a:cubicBezTo>
                  <a:cubicBezTo>
                    <a:pt x="22" y="11"/>
                    <a:pt x="22" y="11"/>
                    <a:pt x="22" y="11"/>
                  </a:cubicBezTo>
                  <a:cubicBezTo>
                    <a:pt x="23" y="10"/>
                    <a:pt x="23" y="10"/>
                    <a:pt x="23" y="10"/>
                  </a:cubicBezTo>
                  <a:cubicBezTo>
                    <a:pt x="23" y="9"/>
                    <a:pt x="23" y="9"/>
                    <a:pt x="23" y="9"/>
                  </a:cubicBezTo>
                  <a:cubicBezTo>
                    <a:pt x="23" y="9"/>
                    <a:pt x="23" y="9"/>
                    <a:pt x="24" y="8"/>
                  </a:cubicBezTo>
                  <a:cubicBezTo>
                    <a:pt x="24" y="8"/>
                    <a:pt x="24" y="8"/>
                    <a:pt x="24" y="8"/>
                  </a:cubicBezTo>
                  <a:cubicBezTo>
                    <a:pt x="25" y="7"/>
                    <a:pt x="25" y="7"/>
                    <a:pt x="25" y="7"/>
                  </a:cubicBezTo>
                  <a:cubicBezTo>
                    <a:pt x="25" y="7"/>
                    <a:pt x="25" y="7"/>
                    <a:pt x="25" y="7"/>
                  </a:cubicBezTo>
                  <a:cubicBezTo>
                    <a:pt x="25" y="7"/>
                    <a:pt x="25" y="7"/>
                    <a:pt x="25" y="7"/>
                  </a:cubicBezTo>
                  <a:cubicBezTo>
                    <a:pt x="26" y="6"/>
                    <a:pt x="26" y="6"/>
                    <a:pt x="26" y="6"/>
                  </a:cubicBezTo>
                  <a:cubicBezTo>
                    <a:pt x="27" y="5"/>
                    <a:pt x="27" y="5"/>
                    <a:pt x="27" y="5"/>
                  </a:cubicBezTo>
                  <a:cubicBezTo>
                    <a:pt x="26" y="5"/>
                    <a:pt x="26" y="5"/>
                    <a:pt x="26" y="5"/>
                  </a:cubicBezTo>
                  <a:cubicBezTo>
                    <a:pt x="26" y="5"/>
                    <a:pt x="26" y="5"/>
                    <a:pt x="27" y="5"/>
                  </a:cubicBezTo>
                  <a:cubicBezTo>
                    <a:pt x="27" y="5"/>
                    <a:pt x="27" y="5"/>
                    <a:pt x="27" y="5"/>
                  </a:cubicBezTo>
                  <a:cubicBezTo>
                    <a:pt x="27" y="5"/>
                    <a:pt x="27" y="5"/>
                    <a:pt x="27" y="5"/>
                  </a:cubicBezTo>
                  <a:cubicBezTo>
                    <a:pt x="28" y="5"/>
                    <a:pt x="28" y="5"/>
                    <a:pt x="28" y="5"/>
                  </a:cubicBezTo>
                  <a:cubicBezTo>
                    <a:pt x="27" y="5"/>
                    <a:pt x="27" y="5"/>
                    <a:pt x="27" y="5"/>
                  </a:cubicBezTo>
                  <a:cubicBezTo>
                    <a:pt x="27" y="5"/>
                    <a:pt x="27" y="5"/>
                    <a:pt x="27" y="5"/>
                  </a:cubicBezTo>
                  <a:cubicBezTo>
                    <a:pt x="27" y="5"/>
                    <a:pt x="27" y="5"/>
                    <a:pt x="27" y="5"/>
                  </a:cubicBezTo>
                  <a:cubicBezTo>
                    <a:pt x="27" y="5"/>
                    <a:pt x="27" y="5"/>
                    <a:pt x="27" y="5"/>
                  </a:cubicBezTo>
                  <a:cubicBezTo>
                    <a:pt x="26" y="5"/>
                    <a:pt x="26" y="4"/>
                    <a:pt x="27" y="4"/>
                  </a:cubicBezTo>
                  <a:cubicBezTo>
                    <a:pt x="27" y="4"/>
                    <a:pt x="27" y="4"/>
                    <a:pt x="27" y="4"/>
                  </a:cubicBezTo>
                  <a:cubicBezTo>
                    <a:pt x="27" y="4"/>
                    <a:pt x="27" y="4"/>
                    <a:pt x="27" y="4"/>
                  </a:cubicBezTo>
                  <a:cubicBezTo>
                    <a:pt x="27" y="4"/>
                    <a:pt x="28" y="4"/>
                    <a:pt x="28" y="4"/>
                  </a:cubicBezTo>
                  <a:cubicBezTo>
                    <a:pt x="28" y="4"/>
                    <a:pt x="28" y="4"/>
                    <a:pt x="28"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2"/>
                    <a:pt x="28" y="2"/>
                    <a:pt x="28" y="2"/>
                  </a:cubicBezTo>
                  <a:cubicBezTo>
                    <a:pt x="28" y="2"/>
                    <a:pt x="28" y="2"/>
                    <a:pt x="28" y="2"/>
                  </a:cubicBezTo>
                  <a:cubicBezTo>
                    <a:pt x="28" y="2"/>
                    <a:pt x="28" y="2"/>
                    <a:pt x="28" y="2"/>
                  </a:cubicBezTo>
                  <a:cubicBezTo>
                    <a:pt x="28" y="2"/>
                    <a:pt x="28" y="2"/>
                    <a:pt x="28" y="2"/>
                  </a:cubicBezTo>
                  <a:cubicBezTo>
                    <a:pt x="28" y="2"/>
                    <a:pt x="28"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7" y="0"/>
                    <a:pt x="27" y="0"/>
                    <a:pt x="27" y="0"/>
                  </a:cubicBezTo>
                  <a:cubicBezTo>
                    <a:pt x="28" y="0"/>
                    <a:pt x="28" y="0"/>
                    <a:pt x="28" y="0"/>
                  </a:cubicBezTo>
                  <a:cubicBezTo>
                    <a:pt x="27" y="0"/>
                    <a:pt x="27" y="0"/>
                    <a:pt x="2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00" name="Freeform 357"/>
            <p:cNvSpPr>
              <a:spLocks noChangeArrowheads="1"/>
            </p:cNvSpPr>
            <p:nvPr/>
          </p:nvSpPr>
          <p:spPr bwMode="auto">
            <a:xfrm>
              <a:off x="4508500" y="1381125"/>
              <a:ext cx="277813" cy="428625"/>
            </a:xfrm>
            <a:custGeom>
              <a:avLst/>
              <a:gdLst>
                <a:gd name="T0" fmla="*/ 394637121 w 74"/>
                <a:gd name="T1" fmla="*/ 0 h 114"/>
                <a:gd name="T2" fmla="*/ 394637121 w 74"/>
                <a:gd name="T3" fmla="*/ 0 h 114"/>
                <a:gd name="T4" fmla="*/ 225509071 w 74"/>
                <a:gd name="T5" fmla="*/ 226186164 h 114"/>
                <a:gd name="T6" fmla="*/ 281886339 w 74"/>
                <a:gd name="T7" fmla="*/ 409961013 h 114"/>
                <a:gd name="T8" fmla="*/ 324166474 w 74"/>
                <a:gd name="T9" fmla="*/ 466509434 h 114"/>
                <a:gd name="T10" fmla="*/ 380543742 w 74"/>
                <a:gd name="T11" fmla="*/ 692695599 h 114"/>
                <a:gd name="T12" fmla="*/ 324166474 w 74"/>
                <a:gd name="T13" fmla="*/ 678558493 h 114"/>
                <a:gd name="T14" fmla="*/ 281886339 w 74"/>
                <a:gd name="T15" fmla="*/ 678558493 h 114"/>
                <a:gd name="T16" fmla="*/ 84564025 w 74"/>
                <a:gd name="T17" fmla="*/ 720966049 h 114"/>
                <a:gd name="T18" fmla="*/ 0 w 74"/>
                <a:gd name="T19" fmla="*/ 876470447 h 114"/>
                <a:gd name="T20" fmla="*/ 56377268 w 74"/>
                <a:gd name="T21" fmla="*/ 1046108191 h 114"/>
                <a:gd name="T22" fmla="*/ 28186757 w 74"/>
                <a:gd name="T23" fmla="*/ 1130927063 h 114"/>
                <a:gd name="T24" fmla="*/ 56377268 w 74"/>
                <a:gd name="T25" fmla="*/ 1215749694 h 114"/>
                <a:gd name="T26" fmla="*/ 112754536 w 74"/>
                <a:gd name="T27" fmla="*/ 1258157250 h 114"/>
                <a:gd name="T28" fmla="*/ 112754536 w 74"/>
                <a:gd name="T29" fmla="*/ 1300568566 h 114"/>
                <a:gd name="T30" fmla="*/ 225509071 w 74"/>
                <a:gd name="T31" fmla="*/ 1427798753 h 114"/>
                <a:gd name="T32" fmla="*/ 225509071 w 74"/>
                <a:gd name="T33" fmla="*/ 1456069204 h 114"/>
                <a:gd name="T34" fmla="*/ 366450364 w 74"/>
                <a:gd name="T35" fmla="*/ 1597436497 h 114"/>
                <a:gd name="T36" fmla="*/ 408734253 w 74"/>
                <a:gd name="T37" fmla="*/ 1597436497 h 114"/>
                <a:gd name="T38" fmla="*/ 451014389 w 74"/>
                <a:gd name="T39" fmla="*/ 1569162286 h 114"/>
                <a:gd name="T40" fmla="*/ 563768924 w 74"/>
                <a:gd name="T41" fmla="*/ 1611573602 h 114"/>
                <a:gd name="T42" fmla="*/ 577862303 w 74"/>
                <a:gd name="T43" fmla="*/ 1611573602 h 114"/>
                <a:gd name="T44" fmla="*/ 620146192 w 74"/>
                <a:gd name="T45" fmla="*/ 1597436497 h 114"/>
                <a:gd name="T46" fmla="*/ 845655264 w 74"/>
                <a:gd name="T47" fmla="*/ 1357113227 h 114"/>
                <a:gd name="T48" fmla="*/ 986596556 w 74"/>
                <a:gd name="T49" fmla="*/ 1413661648 h 114"/>
                <a:gd name="T50" fmla="*/ 1042973824 w 74"/>
                <a:gd name="T51" fmla="*/ 1173338378 h 114"/>
                <a:gd name="T52" fmla="*/ 986596556 w 74"/>
                <a:gd name="T53" fmla="*/ 834059132 h 114"/>
                <a:gd name="T54" fmla="*/ 859748642 w 74"/>
                <a:gd name="T55" fmla="*/ 862333342 h 114"/>
                <a:gd name="T56" fmla="*/ 817464753 w 74"/>
                <a:gd name="T57" fmla="*/ 805788681 h 114"/>
                <a:gd name="T58" fmla="*/ 746994106 w 74"/>
                <a:gd name="T59" fmla="*/ 706828944 h 114"/>
                <a:gd name="T60" fmla="*/ 718807349 w 74"/>
                <a:gd name="T61" fmla="*/ 650284283 h 114"/>
                <a:gd name="T62" fmla="*/ 648336703 w 74"/>
                <a:gd name="T63" fmla="*/ 551328306 h 114"/>
                <a:gd name="T64" fmla="*/ 465111521 w 74"/>
                <a:gd name="T65" fmla="*/ 282730826 h 114"/>
                <a:gd name="T66" fmla="*/ 436921010 w 74"/>
                <a:gd name="T67" fmla="*/ 70681766 h 114"/>
                <a:gd name="T68" fmla="*/ 394637121 w 74"/>
                <a:gd name="T69" fmla="*/ 0 h 1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114"/>
                <a:gd name="T107" fmla="*/ 74 w 74"/>
                <a:gd name="T108" fmla="*/ 114 h 11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114">
                  <a:moveTo>
                    <a:pt x="28" y="0"/>
                  </a:moveTo>
                  <a:cubicBezTo>
                    <a:pt x="28" y="0"/>
                    <a:pt x="28" y="0"/>
                    <a:pt x="28" y="0"/>
                  </a:cubicBezTo>
                  <a:cubicBezTo>
                    <a:pt x="20" y="2"/>
                    <a:pt x="16" y="7"/>
                    <a:pt x="16" y="16"/>
                  </a:cubicBezTo>
                  <a:cubicBezTo>
                    <a:pt x="16" y="19"/>
                    <a:pt x="17" y="23"/>
                    <a:pt x="20" y="29"/>
                  </a:cubicBezTo>
                  <a:cubicBezTo>
                    <a:pt x="23" y="33"/>
                    <a:pt x="23" y="33"/>
                    <a:pt x="23" y="33"/>
                  </a:cubicBezTo>
                  <a:cubicBezTo>
                    <a:pt x="25" y="39"/>
                    <a:pt x="26" y="43"/>
                    <a:pt x="27" y="49"/>
                  </a:cubicBezTo>
                  <a:cubicBezTo>
                    <a:pt x="23" y="48"/>
                    <a:pt x="23" y="48"/>
                    <a:pt x="23" y="48"/>
                  </a:cubicBezTo>
                  <a:cubicBezTo>
                    <a:pt x="22" y="48"/>
                    <a:pt x="21" y="48"/>
                    <a:pt x="20" y="48"/>
                  </a:cubicBezTo>
                  <a:cubicBezTo>
                    <a:pt x="14" y="48"/>
                    <a:pt x="10" y="49"/>
                    <a:pt x="6" y="51"/>
                  </a:cubicBezTo>
                  <a:cubicBezTo>
                    <a:pt x="2" y="54"/>
                    <a:pt x="0" y="58"/>
                    <a:pt x="0" y="62"/>
                  </a:cubicBezTo>
                  <a:cubicBezTo>
                    <a:pt x="0" y="67"/>
                    <a:pt x="1" y="71"/>
                    <a:pt x="4" y="74"/>
                  </a:cubicBezTo>
                  <a:cubicBezTo>
                    <a:pt x="3" y="76"/>
                    <a:pt x="2" y="78"/>
                    <a:pt x="2" y="80"/>
                  </a:cubicBezTo>
                  <a:cubicBezTo>
                    <a:pt x="2" y="82"/>
                    <a:pt x="3" y="84"/>
                    <a:pt x="4" y="86"/>
                  </a:cubicBezTo>
                  <a:cubicBezTo>
                    <a:pt x="5" y="87"/>
                    <a:pt x="6" y="88"/>
                    <a:pt x="8" y="89"/>
                  </a:cubicBezTo>
                  <a:cubicBezTo>
                    <a:pt x="8" y="90"/>
                    <a:pt x="8" y="91"/>
                    <a:pt x="8" y="92"/>
                  </a:cubicBezTo>
                  <a:cubicBezTo>
                    <a:pt x="8" y="97"/>
                    <a:pt x="11" y="100"/>
                    <a:pt x="16" y="101"/>
                  </a:cubicBezTo>
                  <a:cubicBezTo>
                    <a:pt x="16" y="102"/>
                    <a:pt x="16" y="102"/>
                    <a:pt x="16" y="103"/>
                  </a:cubicBezTo>
                  <a:cubicBezTo>
                    <a:pt x="16" y="109"/>
                    <a:pt x="19" y="112"/>
                    <a:pt x="26" y="113"/>
                  </a:cubicBezTo>
                  <a:cubicBezTo>
                    <a:pt x="29" y="113"/>
                    <a:pt x="29" y="113"/>
                    <a:pt x="29" y="113"/>
                  </a:cubicBezTo>
                  <a:cubicBezTo>
                    <a:pt x="32" y="111"/>
                    <a:pt x="32" y="111"/>
                    <a:pt x="32" y="111"/>
                  </a:cubicBezTo>
                  <a:cubicBezTo>
                    <a:pt x="35" y="113"/>
                    <a:pt x="38" y="113"/>
                    <a:pt x="40" y="114"/>
                  </a:cubicBezTo>
                  <a:cubicBezTo>
                    <a:pt x="40" y="114"/>
                    <a:pt x="41" y="114"/>
                    <a:pt x="41" y="114"/>
                  </a:cubicBezTo>
                  <a:cubicBezTo>
                    <a:pt x="42" y="114"/>
                    <a:pt x="43" y="114"/>
                    <a:pt x="44" y="113"/>
                  </a:cubicBezTo>
                  <a:cubicBezTo>
                    <a:pt x="50" y="111"/>
                    <a:pt x="55" y="103"/>
                    <a:pt x="60" y="96"/>
                  </a:cubicBezTo>
                  <a:cubicBezTo>
                    <a:pt x="70" y="100"/>
                    <a:pt x="70" y="100"/>
                    <a:pt x="70" y="100"/>
                  </a:cubicBezTo>
                  <a:cubicBezTo>
                    <a:pt x="69" y="90"/>
                    <a:pt x="73" y="90"/>
                    <a:pt x="74" y="83"/>
                  </a:cubicBezTo>
                  <a:cubicBezTo>
                    <a:pt x="74" y="76"/>
                    <a:pt x="73" y="70"/>
                    <a:pt x="70" y="59"/>
                  </a:cubicBezTo>
                  <a:cubicBezTo>
                    <a:pt x="61" y="61"/>
                    <a:pt x="61" y="61"/>
                    <a:pt x="61" y="61"/>
                  </a:cubicBezTo>
                  <a:cubicBezTo>
                    <a:pt x="60" y="60"/>
                    <a:pt x="59" y="58"/>
                    <a:pt x="58" y="57"/>
                  </a:cubicBezTo>
                  <a:cubicBezTo>
                    <a:pt x="57" y="56"/>
                    <a:pt x="55" y="54"/>
                    <a:pt x="53" y="50"/>
                  </a:cubicBezTo>
                  <a:cubicBezTo>
                    <a:pt x="51" y="46"/>
                    <a:pt x="51" y="46"/>
                    <a:pt x="51" y="46"/>
                  </a:cubicBezTo>
                  <a:cubicBezTo>
                    <a:pt x="49" y="43"/>
                    <a:pt x="47" y="40"/>
                    <a:pt x="46" y="39"/>
                  </a:cubicBezTo>
                  <a:cubicBezTo>
                    <a:pt x="33" y="20"/>
                    <a:pt x="33" y="20"/>
                    <a:pt x="33" y="20"/>
                  </a:cubicBezTo>
                  <a:cubicBezTo>
                    <a:pt x="30" y="15"/>
                    <a:pt x="32" y="10"/>
                    <a:pt x="31" y="5"/>
                  </a:cubicBezTo>
                  <a:cubicBezTo>
                    <a:pt x="31" y="1"/>
                    <a:pt x="28" y="0"/>
                    <a:pt x="28"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01" name="Freeform 358"/>
            <p:cNvSpPr>
              <a:spLocks noChangeArrowheads="1"/>
            </p:cNvSpPr>
            <p:nvPr/>
          </p:nvSpPr>
          <p:spPr bwMode="auto">
            <a:xfrm>
              <a:off x="3898900" y="1804988"/>
              <a:ext cx="109538" cy="309563"/>
            </a:xfrm>
            <a:custGeom>
              <a:avLst/>
              <a:gdLst>
                <a:gd name="T0" fmla="*/ 0 w 69"/>
                <a:gd name="T1" fmla="*/ 0 h 195"/>
                <a:gd name="T2" fmla="*/ 0 w 69"/>
                <a:gd name="T3" fmla="*/ 491432056 h 195"/>
                <a:gd name="T4" fmla="*/ 173892369 w 69"/>
                <a:gd name="T5" fmla="*/ 491432056 h 195"/>
                <a:gd name="T6" fmla="*/ 173892369 w 69"/>
                <a:gd name="T7" fmla="*/ 12601595 h 195"/>
                <a:gd name="T8" fmla="*/ 0 w 69"/>
                <a:gd name="T9" fmla="*/ 0 h 195"/>
                <a:gd name="T10" fmla="*/ 0 60000 65536"/>
                <a:gd name="T11" fmla="*/ 0 60000 65536"/>
                <a:gd name="T12" fmla="*/ 0 60000 65536"/>
                <a:gd name="T13" fmla="*/ 0 60000 65536"/>
                <a:gd name="T14" fmla="*/ 0 60000 65536"/>
                <a:gd name="T15" fmla="*/ 0 w 69"/>
                <a:gd name="T16" fmla="*/ 0 h 195"/>
                <a:gd name="T17" fmla="*/ 69 w 69"/>
                <a:gd name="T18" fmla="*/ 195 h 195"/>
              </a:gdLst>
              <a:ahLst/>
              <a:cxnLst>
                <a:cxn ang="T10">
                  <a:pos x="T0" y="T1"/>
                </a:cxn>
                <a:cxn ang="T11">
                  <a:pos x="T2" y="T3"/>
                </a:cxn>
                <a:cxn ang="T12">
                  <a:pos x="T4" y="T5"/>
                </a:cxn>
                <a:cxn ang="T13">
                  <a:pos x="T6" y="T7"/>
                </a:cxn>
                <a:cxn ang="T14">
                  <a:pos x="T8" y="T9"/>
                </a:cxn>
              </a:cxnLst>
              <a:rect l="T15" t="T16" r="T17" b="T18"/>
              <a:pathLst>
                <a:path w="69" h="195">
                  <a:moveTo>
                    <a:pt x="0" y="0"/>
                  </a:moveTo>
                  <a:lnTo>
                    <a:pt x="0" y="195"/>
                  </a:lnTo>
                  <a:lnTo>
                    <a:pt x="69" y="195"/>
                  </a:lnTo>
                  <a:lnTo>
                    <a:pt x="69"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02" name="Freeform 359"/>
            <p:cNvSpPr>
              <a:spLocks noChangeArrowheads="1"/>
            </p:cNvSpPr>
            <p:nvPr/>
          </p:nvSpPr>
          <p:spPr bwMode="auto">
            <a:xfrm>
              <a:off x="3898900" y="1804988"/>
              <a:ext cx="109538" cy="309563"/>
            </a:xfrm>
            <a:custGeom>
              <a:avLst/>
              <a:gdLst>
                <a:gd name="T0" fmla="*/ 0 w 69"/>
                <a:gd name="T1" fmla="*/ 0 h 195"/>
                <a:gd name="T2" fmla="*/ 0 w 69"/>
                <a:gd name="T3" fmla="*/ 491432056 h 195"/>
                <a:gd name="T4" fmla="*/ 173892369 w 69"/>
                <a:gd name="T5" fmla="*/ 491432056 h 195"/>
                <a:gd name="T6" fmla="*/ 173892369 w 69"/>
                <a:gd name="T7" fmla="*/ 12601595 h 195"/>
                <a:gd name="T8" fmla="*/ 0 w 69"/>
                <a:gd name="T9" fmla="*/ 0 h 195"/>
                <a:gd name="T10" fmla="*/ 0 60000 65536"/>
                <a:gd name="T11" fmla="*/ 0 60000 65536"/>
                <a:gd name="T12" fmla="*/ 0 60000 65536"/>
                <a:gd name="T13" fmla="*/ 0 60000 65536"/>
                <a:gd name="T14" fmla="*/ 0 60000 65536"/>
                <a:gd name="T15" fmla="*/ 0 w 69"/>
                <a:gd name="T16" fmla="*/ 0 h 195"/>
                <a:gd name="T17" fmla="*/ 69 w 69"/>
                <a:gd name="T18" fmla="*/ 195 h 195"/>
              </a:gdLst>
              <a:ahLst/>
              <a:cxnLst>
                <a:cxn ang="T10">
                  <a:pos x="T0" y="T1"/>
                </a:cxn>
                <a:cxn ang="T11">
                  <a:pos x="T2" y="T3"/>
                </a:cxn>
                <a:cxn ang="T12">
                  <a:pos x="T4" y="T5"/>
                </a:cxn>
                <a:cxn ang="T13">
                  <a:pos x="T6" y="T7"/>
                </a:cxn>
                <a:cxn ang="T14">
                  <a:pos x="T8" y="T9"/>
                </a:cxn>
              </a:cxnLst>
              <a:rect l="T15" t="T16" r="T17" b="T18"/>
              <a:pathLst>
                <a:path w="69" h="195">
                  <a:moveTo>
                    <a:pt x="0" y="0"/>
                  </a:moveTo>
                  <a:lnTo>
                    <a:pt x="0" y="195"/>
                  </a:lnTo>
                  <a:lnTo>
                    <a:pt x="69" y="195"/>
                  </a:lnTo>
                  <a:lnTo>
                    <a:pt x="69"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03" name="Freeform 360"/>
            <p:cNvSpPr>
              <a:spLocks noChangeArrowheads="1"/>
            </p:cNvSpPr>
            <p:nvPr/>
          </p:nvSpPr>
          <p:spPr bwMode="auto">
            <a:xfrm>
              <a:off x="4090988" y="1817688"/>
              <a:ext cx="104775" cy="300038"/>
            </a:xfrm>
            <a:custGeom>
              <a:avLst/>
              <a:gdLst>
                <a:gd name="T0" fmla="*/ 0 w 66"/>
                <a:gd name="T1" fmla="*/ 0 h 189"/>
                <a:gd name="T2" fmla="*/ 0 w 66"/>
                <a:gd name="T3" fmla="*/ 471270798 h 189"/>
                <a:gd name="T4" fmla="*/ 166330313 w 66"/>
                <a:gd name="T5" fmla="*/ 476311119 h 189"/>
                <a:gd name="T6" fmla="*/ 166330313 w 66"/>
                <a:gd name="T7" fmla="*/ 5040321 h 189"/>
                <a:gd name="T8" fmla="*/ 0 w 66"/>
                <a:gd name="T9" fmla="*/ 0 h 189"/>
                <a:gd name="T10" fmla="*/ 0 60000 65536"/>
                <a:gd name="T11" fmla="*/ 0 60000 65536"/>
                <a:gd name="T12" fmla="*/ 0 60000 65536"/>
                <a:gd name="T13" fmla="*/ 0 60000 65536"/>
                <a:gd name="T14" fmla="*/ 0 60000 65536"/>
                <a:gd name="T15" fmla="*/ 0 w 66"/>
                <a:gd name="T16" fmla="*/ 0 h 189"/>
                <a:gd name="T17" fmla="*/ 66 w 66"/>
                <a:gd name="T18" fmla="*/ 189 h 189"/>
              </a:gdLst>
              <a:ahLst/>
              <a:cxnLst>
                <a:cxn ang="T10">
                  <a:pos x="T0" y="T1"/>
                </a:cxn>
                <a:cxn ang="T11">
                  <a:pos x="T2" y="T3"/>
                </a:cxn>
                <a:cxn ang="T12">
                  <a:pos x="T4" y="T5"/>
                </a:cxn>
                <a:cxn ang="T13">
                  <a:pos x="T6" y="T7"/>
                </a:cxn>
                <a:cxn ang="T14">
                  <a:pos x="T8" y="T9"/>
                </a:cxn>
              </a:cxnLst>
              <a:rect l="T15" t="T16" r="T17" b="T18"/>
              <a:pathLst>
                <a:path w="66" h="189">
                  <a:moveTo>
                    <a:pt x="0" y="0"/>
                  </a:moveTo>
                  <a:lnTo>
                    <a:pt x="0" y="187"/>
                  </a:lnTo>
                  <a:lnTo>
                    <a:pt x="66" y="189"/>
                  </a:lnTo>
                  <a:lnTo>
                    <a:pt x="66"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04" name="Freeform 361"/>
            <p:cNvSpPr>
              <a:spLocks noChangeArrowheads="1"/>
            </p:cNvSpPr>
            <p:nvPr/>
          </p:nvSpPr>
          <p:spPr bwMode="auto">
            <a:xfrm>
              <a:off x="4090988" y="1817688"/>
              <a:ext cx="104775" cy="300038"/>
            </a:xfrm>
            <a:custGeom>
              <a:avLst/>
              <a:gdLst>
                <a:gd name="T0" fmla="*/ 0 w 66"/>
                <a:gd name="T1" fmla="*/ 0 h 189"/>
                <a:gd name="T2" fmla="*/ 0 w 66"/>
                <a:gd name="T3" fmla="*/ 471270798 h 189"/>
                <a:gd name="T4" fmla="*/ 166330313 w 66"/>
                <a:gd name="T5" fmla="*/ 476311119 h 189"/>
                <a:gd name="T6" fmla="*/ 166330313 w 66"/>
                <a:gd name="T7" fmla="*/ 5040321 h 189"/>
                <a:gd name="T8" fmla="*/ 0 w 66"/>
                <a:gd name="T9" fmla="*/ 0 h 189"/>
                <a:gd name="T10" fmla="*/ 0 60000 65536"/>
                <a:gd name="T11" fmla="*/ 0 60000 65536"/>
                <a:gd name="T12" fmla="*/ 0 60000 65536"/>
                <a:gd name="T13" fmla="*/ 0 60000 65536"/>
                <a:gd name="T14" fmla="*/ 0 60000 65536"/>
                <a:gd name="T15" fmla="*/ 0 w 66"/>
                <a:gd name="T16" fmla="*/ 0 h 189"/>
                <a:gd name="T17" fmla="*/ 66 w 66"/>
                <a:gd name="T18" fmla="*/ 189 h 189"/>
              </a:gdLst>
              <a:ahLst/>
              <a:cxnLst>
                <a:cxn ang="T10">
                  <a:pos x="T0" y="T1"/>
                </a:cxn>
                <a:cxn ang="T11">
                  <a:pos x="T2" y="T3"/>
                </a:cxn>
                <a:cxn ang="T12">
                  <a:pos x="T4" y="T5"/>
                </a:cxn>
                <a:cxn ang="T13">
                  <a:pos x="T6" y="T7"/>
                </a:cxn>
                <a:cxn ang="T14">
                  <a:pos x="T8" y="T9"/>
                </a:cxn>
              </a:cxnLst>
              <a:rect l="T15" t="T16" r="T17" b="T18"/>
              <a:pathLst>
                <a:path w="66" h="189">
                  <a:moveTo>
                    <a:pt x="0" y="0"/>
                  </a:moveTo>
                  <a:lnTo>
                    <a:pt x="0" y="187"/>
                  </a:lnTo>
                  <a:lnTo>
                    <a:pt x="66" y="189"/>
                  </a:lnTo>
                  <a:lnTo>
                    <a:pt x="66"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05" name="Freeform 362"/>
            <p:cNvSpPr>
              <a:spLocks noChangeArrowheads="1"/>
            </p:cNvSpPr>
            <p:nvPr/>
          </p:nvSpPr>
          <p:spPr bwMode="auto">
            <a:xfrm>
              <a:off x="4027488" y="1809750"/>
              <a:ext cx="44450" cy="307975"/>
            </a:xfrm>
            <a:custGeom>
              <a:avLst/>
              <a:gdLst>
                <a:gd name="T0" fmla="*/ 0 w 28"/>
                <a:gd name="T1" fmla="*/ 0 h 194"/>
                <a:gd name="T2" fmla="*/ 0 w 28"/>
                <a:gd name="T3" fmla="*/ 488910313 h 194"/>
                <a:gd name="T4" fmla="*/ 70564375 w 28"/>
                <a:gd name="T5" fmla="*/ 488910313 h 194"/>
                <a:gd name="T6" fmla="*/ 70564375 w 28"/>
                <a:gd name="T7" fmla="*/ 5040313 h 194"/>
                <a:gd name="T8" fmla="*/ 0 w 28"/>
                <a:gd name="T9" fmla="*/ 0 h 194"/>
                <a:gd name="T10" fmla="*/ 0 60000 65536"/>
                <a:gd name="T11" fmla="*/ 0 60000 65536"/>
                <a:gd name="T12" fmla="*/ 0 60000 65536"/>
                <a:gd name="T13" fmla="*/ 0 60000 65536"/>
                <a:gd name="T14" fmla="*/ 0 60000 65536"/>
                <a:gd name="T15" fmla="*/ 0 w 28"/>
                <a:gd name="T16" fmla="*/ 0 h 194"/>
                <a:gd name="T17" fmla="*/ 28 w 28"/>
                <a:gd name="T18" fmla="*/ 194 h 194"/>
              </a:gdLst>
              <a:ahLst/>
              <a:cxnLst>
                <a:cxn ang="T10">
                  <a:pos x="T0" y="T1"/>
                </a:cxn>
                <a:cxn ang="T11">
                  <a:pos x="T2" y="T3"/>
                </a:cxn>
                <a:cxn ang="T12">
                  <a:pos x="T4" y="T5"/>
                </a:cxn>
                <a:cxn ang="T13">
                  <a:pos x="T6" y="T7"/>
                </a:cxn>
                <a:cxn ang="T14">
                  <a:pos x="T8" y="T9"/>
                </a:cxn>
              </a:cxnLst>
              <a:rect l="T15" t="T16" r="T17" b="T18"/>
              <a:pathLst>
                <a:path w="28" h="194">
                  <a:moveTo>
                    <a:pt x="0" y="0"/>
                  </a:moveTo>
                  <a:lnTo>
                    <a:pt x="0" y="194"/>
                  </a:lnTo>
                  <a:lnTo>
                    <a:pt x="28" y="194"/>
                  </a:lnTo>
                  <a:lnTo>
                    <a:pt x="28"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06" name="Freeform 363"/>
            <p:cNvSpPr>
              <a:spLocks noChangeArrowheads="1"/>
            </p:cNvSpPr>
            <p:nvPr/>
          </p:nvSpPr>
          <p:spPr bwMode="auto">
            <a:xfrm>
              <a:off x="4027488" y="1809750"/>
              <a:ext cx="44450" cy="307975"/>
            </a:xfrm>
            <a:custGeom>
              <a:avLst/>
              <a:gdLst>
                <a:gd name="T0" fmla="*/ 0 w 28"/>
                <a:gd name="T1" fmla="*/ 0 h 194"/>
                <a:gd name="T2" fmla="*/ 0 w 28"/>
                <a:gd name="T3" fmla="*/ 488910313 h 194"/>
                <a:gd name="T4" fmla="*/ 70564375 w 28"/>
                <a:gd name="T5" fmla="*/ 488910313 h 194"/>
                <a:gd name="T6" fmla="*/ 70564375 w 28"/>
                <a:gd name="T7" fmla="*/ 5040313 h 194"/>
                <a:gd name="T8" fmla="*/ 0 w 28"/>
                <a:gd name="T9" fmla="*/ 0 h 194"/>
                <a:gd name="T10" fmla="*/ 0 60000 65536"/>
                <a:gd name="T11" fmla="*/ 0 60000 65536"/>
                <a:gd name="T12" fmla="*/ 0 60000 65536"/>
                <a:gd name="T13" fmla="*/ 0 60000 65536"/>
                <a:gd name="T14" fmla="*/ 0 60000 65536"/>
                <a:gd name="T15" fmla="*/ 0 w 28"/>
                <a:gd name="T16" fmla="*/ 0 h 194"/>
                <a:gd name="T17" fmla="*/ 28 w 28"/>
                <a:gd name="T18" fmla="*/ 194 h 194"/>
              </a:gdLst>
              <a:ahLst/>
              <a:cxnLst>
                <a:cxn ang="T10">
                  <a:pos x="T0" y="T1"/>
                </a:cxn>
                <a:cxn ang="T11">
                  <a:pos x="T2" y="T3"/>
                </a:cxn>
                <a:cxn ang="T12">
                  <a:pos x="T4" y="T5"/>
                </a:cxn>
                <a:cxn ang="T13">
                  <a:pos x="T6" y="T7"/>
                </a:cxn>
                <a:cxn ang="T14">
                  <a:pos x="T8" y="T9"/>
                </a:cxn>
              </a:cxnLst>
              <a:rect l="T15" t="T16" r="T17" b="T18"/>
              <a:pathLst>
                <a:path w="28" h="194">
                  <a:moveTo>
                    <a:pt x="0" y="0"/>
                  </a:moveTo>
                  <a:lnTo>
                    <a:pt x="0" y="194"/>
                  </a:lnTo>
                  <a:lnTo>
                    <a:pt x="28" y="194"/>
                  </a:lnTo>
                  <a:lnTo>
                    <a:pt x="28"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07" name="Freeform 364"/>
            <p:cNvSpPr>
              <a:spLocks noEditPoints="1" noChangeArrowheads="1"/>
            </p:cNvSpPr>
            <p:nvPr/>
          </p:nvSpPr>
          <p:spPr bwMode="auto">
            <a:xfrm>
              <a:off x="3879850" y="1651000"/>
              <a:ext cx="334963" cy="150813"/>
            </a:xfrm>
            <a:custGeom>
              <a:avLst/>
              <a:gdLst>
                <a:gd name="T0" fmla="*/ 679914672 w 89"/>
                <a:gd name="T1" fmla="*/ 511753753 h 40"/>
                <a:gd name="T2" fmla="*/ 665752135 w 89"/>
                <a:gd name="T3" fmla="*/ 511753753 h 40"/>
                <a:gd name="T4" fmla="*/ 665752135 w 89"/>
                <a:gd name="T5" fmla="*/ 497535857 h 40"/>
                <a:gd name="T6" fmla="*/ 679914672 w 89"/>
                <a:gd name="T7" fmla="*/ 426461461 h 40"/>
                <a:gd name="T8" fmla="*/ 708243509 w 89"/>
                <a:gd name="T9" fmla="*/ 383815315 h 40"/>
                <a:gd name="T10" fmla="*/ 878224059 w 89"/>
                <a:gd name="T11" fmla="*/ 298523023 h 40"/>
                <a:gd name="T12" fmla="*/ 892390359 w 89"/>
                <a:gd name="T13" fmla="*/ 298523023 h 40"/>
                <a:gd name="T14" fmla="*/ 963214334 w 89"/>
                <a:gd name="T15" fmla="*/ 369597419 h 40"/>
                <a:gd name="T16" fmla="*/ 963214334 w 89"/>
                <a:gd name="T17" fmla="*/ 440675586 h 40"/>
                <a:gd name="T18" fmla="*/ 679914672 w 89"/>
                <a:gd name="T19" fmla="*/ 511753753 h 40"/>
                <a:gd name="T20" fmla="*/ 609090697 w 89"/>
                <a:gd name="T21" fmla="*/ 497535857 h 40"/>
                <a:gd name="T22" fmla="*/ 226638224 w 89"/>
                <a:gd name="T23" fmla="*/ 213230730 h 40"/>
                <a:gd name="T24" fmla="*/ 254967061 w 89"/>
                <a:gd name="T25" fmla="*/ 99506417 h 40"/>
                <a:gd name="T26" fmla="*/ 339957336 w 89"/>
                <a:gd name="T27" fmla="*/ 42646146 h 40"/>
                <a:gd name="T28" fmla="*/ 410781311 w 89"/>
                <a:gd name="T29" fmla="*/ 56860271 h 40"/>
                <a:gd name="T30" fmla="*/ 623256998 w 89"/>
                <a:gd name="T31" fmla="*/ 298523023 h 40"/>
                <a:gd name="T32" fmla="*/ 609090697 w 89"/>
                <a:gd name="T33" fmla="*/ 497535857 h 40"/>
                <a:gd name="T34" fmla="*/ 339957336 w 89"/>
                <a:gd name="T35" fmla="*/ 0 h 40"/>
                <a:gd name="T36" fmla="*/ 212471924 w 89"/>
                <a:gd name="T37" fmla="*/ 71078167 h 40"/>
                <a:gd name="T38" fmla="*/ 184143087 w 89"/>
                <a:gd name="T39" fmla="*/ 227444856 h 40"/>
                <a:gd name="T40" fmla="*/ 524100422 w 89"/>
                <a:gd name="T41" fmla="*/ 525967878 h 40"/>
                <a:gd name="T42" fmla="*/ 410781311 w 89"/>
                <a:gd name="T43" fmla="*/ 497535857 h 40"/>
                <a:gd name="T44" fmla="*/ 42495137 w 89"/>
                <a:gd name="T45" fmla="*/ 383815315 h 40"/>
                <a:gd name="T46" fmla="*/ 28328837 w 89"/>
                <a:gd name="T47" fmla="*/ 383815315 h 40"/>
                <a:gd name="T48" fmla="*/ 14166300 w 89"/>
                <a:gd name="T49" fmla="*/ 383815315 h 40"/>
                <a:gd name="T50" fmla="*/ 28328837 w 89"/>
                <a:gd name="T51" fmla="*/ 426461461 h 40"/>
                <a:gd name="T52" fmla="*/ 410781311 w 89"/>
                <a:gd name="T53" fmla="*/ 554399899 h 40"/>
                <a:gd name="T54" fmla="*/ 609090697 w 89"/>
                <a:gd name="T55" fmla="*/ 568614024 h 40"/>
                <a:gd name="T56" fmla="*/ 694080972 w 89"/>
                <a:gd name="T57" fmla="*/ 568614024 h 40"/>
                <a:gd name="T58" fmla="*/ 1246510232 w 89"/>
                <a:gd name="T59" fmla="*/ 454889711 h 40"/>
                <a:gd name="T60" fmla="*/ 1246510232 w 89"/>
                <a:gd name="T61" fmla="*/ 426461461 h 40"/>
                <a:gd name="T62" fmla="*/ 1232347695 w 89"/>
                <a:gd name="T63" fmla="*/ 412243565 h 40"/>
                <a:gd name="T64" fmla="*/ 1218181395 w 89"/>
                <a:gd name="T65" fmla="*/ 412243565 h 40"/>
                <a:gd name="T66" fmla="*/ 934885497 w 89"/>
                <a:gd name="T67" fmla="*/ 497535857 h 40"/>
                <a:gd name="T68" fmla="*/ 991543171 w 89"/>
                <a:gd name="T69" fmla="*/ 469107607 h 40"/>
                <a:gd name="T70" fmla="*/ 1005709471 w 89"/>
                <a:gd name="T71" fmla="*/ 355383294 h 40"/>
                <a:gd name="T72" fmla="*/ 892390359 w 89"/>
                <a:gd name="T73" fmla="*/ 270091002 h 40"/>
                <a:gd name="T74" fmla="*/ 878224059 w 89"/>
                <a:gd name="T75" fmla="*/ 270091002 h 40"/>
                <a:gd name="T76" fmla="*/ 679914672 w 89"/>
                <a:gd name="T77" fmla="*/ 355383294 h 40"/>
                <a:gd name="T78" fmla="*/ 665752135 w 89"/>
                <a:gd name="T79" fmla="*/ 284308897 h 40"/>
                <a:gd name="T80" fmla="*/ 424947611 w 89"/>
                <a:gd name="T81" fmla="*/ 14214125 h 40"/>
                <a:gd name="T82" fmla="*/ 339957336 w 89"/>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9"/>
                <a:gd name="T127" fmla="*/ 0 h 40"/>
                <a:gd name="T128" fmla="*/ 89 w 89"/>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9" h="40">
                  <a:moveTo>
                    <a:pt x="48" y="36"/>
                  </a:moveTo>
                  <a:cubicBezTo>
                    <a:pt x="48" y="36"/>
                    <a:pt x="48" y="36"/>
                    <a:pt x="47" y="36"/>
                  </a:cubicBezTo>
                  <a:cubicBezTo>
                    <a:pt x="47" y="36"/>
                    <a:pt x="47" y="36"/>
                    <a:pt x="47" y="35"/>
                  </a:cubicBezTo>
                  <a:cubicBezTo>
                    <a:pt x="48" y="33"/>
                    <a:pt x="48" y="32"/>
                    <a:pt x="48" y="30"/>
                  </a:cubicBezTo>
                  <a:cubicBezTo>
                    <a:pt x="49" y="29"/>
                    <a:pt x="49" y="28"/>
                    <a:pt x="50" y="27"/>
                  </a:cubicBezTo>
                  <a:cubicBezTo>
                    <a:pt x="53" y="24"/>
                    <a:pt x="58" y="21"/>
                    <a:pt x="62" y="21"/>
                  </a:cubicBezTo>
                  <a:cubicBezTo>
                    <a:pt x="62" y="21"/>
                    <a:pt x="62" y="21"/>
                    <a:pt x="63" y="21"/>
                  </a:cubicBezTo>
                  <a:cubicBezTo>
                    <a:pt x="65" y="21"/>
                    <a:pt x="67" y="22"/>
                    <a:pt x="68" y="26"/>
                  </a:cubicBezTo>
                  <a:cubicBezTo>
                    <a:pt x="69" y="28"/>
                    <a:pt x="69" y="30"/>
                    <a:pt x="68" y="31"/>
                  </a:cubicBezTo>
                  <a:cubicBezTo>
                    <a:pt x="64" y="36"/>
                    <a:pt x="53" y="36"/>
                    <a:pt x="48" y="36"/>
                  </a:cubicBezTo>
                  <a:moveTo>
                    <a:pt x="43" y="35"/>
                  </a:moveTo>
                  <a:cubicBezTo>
                    <a:pt x="38" y="33"/>
                    <a:pt x="20" y="25"/>
                    <a:pt x="16" y="15"/>
                  </a:cubicBezTo>
                  <a:cubicBezTo>
                    <a:pt x="15" y="12"/>
                    <a:pt x="16" y="10"/>
                    <a:pt x="18" y="7"/>
                  </a:cubicBezTo>
                  <a:cubicBezTo>
                    <a:pt x="20" y="4"/>
                    <a:pt x="22" y="3"/>
                    <a:pt x="24" y="3"/>
                  </a:cubicBezTo>
                  <a:cubicBezTo>
                    <a:pt x="26" y="3"/>
                    <a:pt x="27" y="4"/>
                    <a:pt x="29" y="4"/>
                  </a:cubicBezTo>
                  <a:cubicBezTo>
                    <a:pt x="35" y="7"/>
                    <a:pt x="41" y="14"/>
                    <a:pt x="44" y="21"/>
                  </a:cubicBezTo>
                  <a:cubicBezTo>
                    <a:pt x="45" y="25"/>
                    <a:pt x="46" y="30"/>
                    <a:pt x="43" y="35"/>
                  </a:cubicBezTo>
                  <a:moveTo>
                    <a:pt x="24" y="0"/>
                  </a:moveTo>
                  <a:cubicBezTo>
                    <a:pt x="20" y="0"/>
                    <a:pt x="17" y="1"/>
                    <a:pt x="15" y="5"/>
                  </a:cubicBezTo>
                  <a:cubicBezTo>
                    <a:pt x="12" y="8"/>
                    <a:pt x="11" y="12"/>
                    <a:pt x="13" y="16"/>
                  </a:cubicBezTo>
                  <a:cubicBezTo>
                    <a:pt x="16" y="25"/>
                    <a:pt x="29" y="33"/>
                    <a:pt x="37" y="37"/>
                  </a:cubicBezTo>
                  <a:cubicBezTo>
                    <a:pt x="34" y="36"/>
                    <a:pt x="32" y="36"/>
                    <a:pt x="29" y="35"/>
                  </a:cubicBezTo>
                  <a:cubicBezTo>
                    <a:pt x="14" y="32"/>
                    <a:pt x="3" y="27"/>
                    <a:pt x="3" y="27"/>
                  </a:cubicBezTo>
                  <a:cubicBezTo>
                    <a:pt x="3" y="27"/>
                    <a:pt x="2" y="27"/>
                    <a:pt x="2" y="27"/>
                  </a:cubicBezTo>
                  <a:cubicBezTo>
                    <a:pt x="2" y="27"/>
                    <a:pt x="1" y="27"/>
                    <a:pt x="1" y="27"/>
                  </a:cubicBezTo>
                  <a:cubicBezTo>
                    <a:pt x="0" y="28"/>
                    <a:pt x="1" y="29"/>
                    <a:pt x="2" y="30"/>
                  </a:cubicBezTo>
                  <a:cubicBezTo>
                    <a:pt x="2" y="30"/>
                    <a:pt x="13" y="36"/>
                    <a:pt x="29" y="39"/>
                  </a:cubicBezTo>
                  <a:cubicBezTo>
                    <a:pt x="33" y="39"/>
                    <a:pt x="38" y="40"/>
                    <a:pt x="43" y="40"/>
                  </a:cubicBezTo>
                  <a:cubicBezTo>
                    <a:pt x="45" y="40"/>
                    <a:pt x="47" y="40"/>
                    <a:pt x="49" y="40"/>
                  </a:cubicBezTo>
                  <a:cubicBezTo>
                    <a:pt x="60" y="40"/>
                    <a:pt x="74" y="38"/>
                    <a:pt x="88" y="32"/>
                  </a:cubicBezTo>
                  <a:cubicBezTo>
                    <a:pt x="88" y="31"/>
                    <a:pt x="89" y="30"/>
                    <a:pt x="88" y="30"/>
                  </a:cubicBezTo>
                  <a:cubicBezTo>
                    <a:pt x="88" y="29"/>
                    <a:pt x="87" y="29"/>
                    <a:pt x="87" y="29"/>
                  </a:cubicBezTo>
                  <a:cubicBezTo>
                    <a:pt x="87" y="29"/>
                    <a:pt x="86" y="29"/>
                    <a:pt x="86" y="29"/>
                  </a:cubicBezTo>
                  <a:cubicBezTo>
                    <a:pt x="80" y="32"/>
                    <a:pt x="73" y="34"/>
                    <a:pt x="66" y="35"/>
                  </a:cubicBezTo>
                  <a:cubicBezTo>
                    <a:pt x="68" y="35"/>
                    <a:pt x="69" y="34"/>
                    <a:pt x="70" y="33"/>
                  </a:cubicBezTo>
                  <a:cubicBezTo>
                    <a:pt x="71" y="31"/>
                    <a:pt x="72" y="28"/>
                    <a:pt x="71" y="25"/>
                  </a:cubicBezTo>
                  <a:cubicBezTo>
                    <a:pt x="70" y="21"/>
                    <a:pt x="67" y="19"/>
                    <a:pt x="63" y="19"/>
                  </a:cubicBezTo>
                  <a:cubicBezTo>
                    <a:pt x="62" y="19"/>
                    <a:pt x="62" y="19"/>
                    <a:pt x="62" y="19"/>
                  </a:cubicBezTo>
                  <a:cubicBezTo>
                    <a:pt x="57" y="19"/>
                    <a:pt x="52" y="21"/>
                    <a:pt x="48" y="25"/>
                  </a:cubicBezTo>
                  <a:cubicBezTo>
                    <a:pt x="48" y="24"/>
                    <a:pt x="48" y="22"/>
                    <a:pt x="47" y="20"/>
                  </a:cubicBezTo>
                  <a:cubicBezTo>
                    <a:pt x="44" y="12"/>
                    <a:pt x="37" y="4"/>
                    <a:pt x="30" y="1"/>
                  </a:cubicBezTo>
                  <a:cubicBezTo>
                    <a:pt x="28" y="0"/>
                    <a:pt x="26" y="0"/>
                    <a:pt x="2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08" name="Freeform 365"/>
            <p:cNvSpPr>
              <a:spLocks noEditPoints="1" noChangeArrowheads="1"/>
            </p:cNvSpPr>
            <p:nvPr/>
          </p:nvSpPr>
          <p:spPr bwMode="auto">
            <a:xfrm>
              <a:off x="3703638" y="2263775"/>
              <a:ext cx="398463" cy="320675"/>
            </a:xfrm>
            <a:custGeom>
              <a:avLst/>
              <a:gdLst>
                <a:gd name="T0" fmla="*/ 95766058 w 251"/>
                <a:gd name="T1" fmla="*/ 209173763 h 202"/>
                <a:gd name="T2" fmla="*/ 322580405 w 251"/>
                <a:gd name="T3" fmla="*/ 37803138 h 202"/>
                <a:gd name="T4" fmla="*/ 428427100 w 251"/>
                <a:gd name="T5" fmla="*/ 113407825 h 202"/>
                <a:gd name="T6" fmla="*/ 428427100 w 251"/>
                <a:gd name="T7" fmla="*/ 42843450 h 202"/>
                <a:gd name="T8" fmla="*/ 483870607 w 251"/>
                <a:gd name="T9" fmla="*/ 42843450 h 202"/>
                <a:gd name="T10" fmla="*/ 483870607 w 251"/>
                <a:gd name="T11" fmla="*/ 156249688 h 202"/>
                <a:gd name="T12" fmla="*/ 541835067 w 251"/>
                <a:gd name="T13" fmla="*/ 204133450 h 202"/>
                <a:gd name="T14" fmla="*/ 483870607 w 251"/>
                <a:gd name="T15" fmla="*/ 204133450 h 202"/>
                <a:gd name="T16" fmla="*/ 483870607 w 251"/>
                <a:gd name="T17" fmla="*/ 466229700 h 202"/>
                <a:gd name="T18" fmla="*/ 161290202 w 251"/>
                <a:gd name="T19" fmla="*/ 478829688 h 202"/>
                <a:gd name="T20" fmla="*/ 161290202 w 251"/>
                <a:gd name="T21" fmla="*/ 204133450 h 202"/>
                <a:gd name="T22" fmla="*/ 95766058 w 251"/>
                <a:gd name="T23" fmla="*/ 209173763 h 202"/>
                <a:gd name="T24" fmla="*/ 322580405 w 251"/>
                <a:gd name="T25" fmla="*/ 0 h 202"/>
                <a:gd name="T26" fmla="*/ 0 w 251"/>
                <a:gd name="T27" fmla="*/ 239415638 h 202"/>
                <a:gd name="T28" fmla="*/ 136088608 w 251"/>
                <a:gd name="T29" fmla="*/ 239415638 h 202"/>
                <a:gd name="T30" fmla="*/ 136088608 w 251"/>
                <a:gd name="T31" fmla="*/ 509071563 h 202"/>
                <a:gd name="T32" fmla="*/ 506552836 w 251"/>
                <a:gd name="T33" fmla="*/ 496471575 h 202"/>
                <a:gd name="T34" fmla="*/ 506552836 w 251"/>
                <a:gd name="T35" fmla="*/ 234375325 h 202"/>
                <a:gd name="T36" fmla="*/ 632560806 w 251"/>
                <a:gd name="T37" fmla="*/ 226814063 h 202"/>
                <a:gd name="T38" fmla="*/ 506552836 w 251"/>
                <a:gd name="T39" fmla="*/ 138609388 h 202"/>
                <a:gd name="T40" fmla="*/ 506552836 w 251"/>
                <a:gd name="T41" fmla="*/ 73085325 h 202"/>
                <a:gd name="T42" fmla="*/ 531754430 w 251"/>
                <a:gd name="T43" fmla="*/ 73085325 h 202"/>
                <a:gd name="T44" fmla="*/ 531754430 w 251"/>
                <a:gd name="T45" fmla="*/ 12601575 h 202"/>
                <a:gd name="T46" fmla="*/ 383064231 w 251"/>
                <a:gd name="T47" fmla="*/ 12601575 h 202"/>
                <a:gd name="T48" fmla="*/ 383064231 w 251"/>
                <a:gd name="T49" fmla="*/ 42843450 h 202"/>
                <a:gd name="T50" fmla="*/ 322580405 w 251"/>
                <a:gd name="T51" fmla="*/ 0 h 20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1"/>
                <a:gd name="T79" fmla="*/ 0 h 202"/>
                <a:gd name="T80" fmla="*/ 251 w 251"/>
                <a:gd name="T81" fmla="*/ 202 h 20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1" h="202">
                  <a:moveTo>
                    <a:pt x="38" y="83"/>
                  </a:moveTo>
                  <a:lnTo>
                    <a:pt x="128" y="15"/>
                  </a:lnTo>
                  <a:lnTo>
                    <a:pt x="170" y="45"/>
                  </a:lnTo>
                  <a:lnTo>
                    <a:pt x="170" y="17"/>
                  </a:lnTo>
                  <a:lnTo>
                    <a:pt x="192" y="17"/>
                  </a:lnTo>
                  <a:lnTo>
                    <a:pt x="192" y="62"/>
                  </a:lnTo>
                  <a:lnTo>
                    <a:pt x="215" y="81"/>
                  </a:lnTo>
                  <a:lnTo>
                    <a:pt x="192" y="81"/>
                  </a:lnTo>
                  <a:lnTo>
                    <a:pt x="192" y="185"/>
                  </a:lnTo>
                  <a:lnTo>
                    <a:pt x="64" y="190"/>
                  </a:lnTo>
                  <a:lnTo>
                    <a:pt x="64" y="81"/>
                  </a:lnTo>
                  <a:lnTo>
                    <a:pt x="38" y="83"/>
                  </a:lnTo>
                  <a:close/>
                  <a:moveTo>
                    <a:pt x="128" y="0"/>
                  </a:moveTo>
                  <a:lnTo>
                    <a:pt x="0" y="95"/>
                  </a:lnTo>
                  <a:lnTo>
                    <a:pt x="54" y="95"/>
                  </a:lnTo>
                  <a:lnTo>
                    <a:pt x="54" y="202"/>
                  </a:lnTo>
                  <a:lnTo>
                    <a:pt x="201" y="197"/>
                  </a:lnTo>
                  <a:lnTo>
                    <a:pt x="201" y="93"/>
                  </a:lnTo>
                  <a:lnTo>
                    <a:pt x="251" y="90"/>
                  </a:lnTo>
                  <a:lnTo>
                    <a:pt x="201" y="55"/>
                  </a:lnTo>
                  <a:lnTo>
                    <a:pt x="201" y="29"/>
                  </a:lnTo>
                  <a:lnTo>
                    <a:pt x="211" y="29"/>
                  </a:lnTo>
                  <a:lnTo>
                    <a:pt x="211" y="5"/>
                  </a:lnTo>
                  <a:lnTo>
                    <a:pt x="152" y="5"/>
                  </a:lnTo>
                  <a:lnTo>
                    <a:pt x="152" y="17"/>
                  </a:lnTo>
                  <a:lnTo>
                    <a:pt x="128"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09" name="Freeform 366"/>
            <p:cNvSpPr>
              <a:spLocks noEditPoints="1" noChangeArrowheads="1"/>
            </p:cNvSpPr>
            <p:nvPr/>
          </p:nvSpPr>
          <p:spPr bwMode="auto">
            <a:xfrm>
              <a:off x="3703638" y="2263775"/>
              <a:ext cx="398463" cy="320675"/>
            </a:xfrm>
            <a:custGeom>
              <a:avLst/>
              <a:gdLst>
                <a:gd name="T0" fmla="*/ 95766058 w 251"/>
                <a:gd name="T1" fmla="*/ 209173763 h 202"/>
                <a:gd name="T2" fmla="*/ 322580405 w 251"/>
                <a:gd name="T3" fmla="*/ 37803138 h 202"/>
                <a:gd name="T4" fmla="*/ 428427100 w 251"/>
                <a:gd name="T5" fmla="*/ 113407825 h 202"/>
                <a:gd name="T6" fmla="*/ 428427100 w 251"/>
                <a:gd name="T7" fmla="*/ 42843450 h 202"/>
                <a:gd name="T8" fmla="*/ 483870607 w 251"/>
                <a:gd name="T9" fmla="*/ 42843450 h 202"/>
                <a:gd name="T10" fmla="*/ 483870607 w 251"/>
                <a:gd name="T11" fmla="*/ 156249688 h 202"/>
                <a:gd name="T12" fmla="*/ 541835067 w 251"/>
                <a:gd name="T13" fmla="*/ 204133450 h 202"/>
                <a:gd name="T14" fmla="*/ 483870607 w 251"/>
                <a:gd name="T15" fmla="*/ 204133450 h 202"/>
                <a:gd name="T16" fmla="*/ 483870607 w 251"/>
                <a:gd name="T17" fmla="*/ 466229700 h 202"/>
                <a:gd name="T18" fmla="*/ 161290202 w 251"/>
                <a:gd name="T19" fmla="*/ 478829688 h 202"/>
                <a:gd name="T20" fmla="*/ 161290202 w 251"/>
                <a:gd name="T21" fmla="*/ 204133450 h 202"/>
                <a:gd name="T22" fmla="*/ 95766058 w 251"/>
                <a:gd name="T23" fmla="*/ 209173763 h 202"/>
                <a:gd name="T24" fmla="*/ 322580405 w 251"/>
                <a:gd name="T25" fmla="*/ 0 h 202"/>
                <a:gd name="T26" fmla="*/ 0 w 251"/>
                <a:gd name="T27" fmla="*/ 239415638 h 202"/>
                <a:gd name="T28" fmla="*/ 136088608 w 251"/>
                <a:gd name="T29" fmla="*/ 239415638 h 202"/>
                <a:gd name="T30" fmla="*/ 136088608 w 251"/>
                <a:gd name="T31" fmla="*/ 509071563 h 202"/>
                <a:gd name="T32" fmla="*/ 506552836 w 251"/>
                <a:gd name="T33" fmla="*/ 496471575 h 202"/>
                <a:gd name="T34" fmla="*/ 506552836 w 251"/>
                <a:gd name="T35" fmla="*/ 234375325 h 202"/>
                <a:gd name="T36" fmla="*/ 632560806 w 251"/>
                <a:gd name="T37" fmla="*/ 226814063 h 202"/>
                <a:gd name="T38" fmla="*/ 506552836 w 251"/>
                <a:gd name="T39" fmla="*/ 138609388 h 202"/>
                <a:gd name="T40" fmla="*/ 506552836 w 251"/>
                <a:gd name="T41" fmla="*/ 73085325 h 202"/>
                <a:gd name="T42" fmla="*/ 531754430 w 251"/>
                <a:gd name="T43" fmla="*/ 73085325 h 202"/>
                <a:gd name="T44" fmla="*/ 531754430 w 251"/>
                <a:gd name="T45" fmla="*/ 12601575 h 202"/>
                <a:gd name="T46" fmla="*/ 383064231 w 251"/>
                <a:gd name="T47" fmla="*/ 12601575 h 202"/>
                <a:gd name="T48" fmla="*/ 383064231 w 251"/>
                <a:gd name="T49" fmla="*/ 42843450 h 202"/>
                <a:gd name="T50" fmla="*/ 322580405 w 251"/>
                <a:gd name="T51" fmla="*/ 0 h 20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1"/>
                <a:gd name="T79" fmla="*/ 0 h 202"/>
                <a:gd name="T80" fmla="*/ 251 w 251"/>
                <a:gd name="T81" fmla="*/ 202 h 20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1" h="202">
                  <a:moveTo>
                    <a:pt x="38" y="83"/>
                  </a:moveTo>
                  <a:lnTo>
                    <a:pt x="128" y="15"/>
                  </a:lnTo>
                  <a:lnTo>
                    <a:pt x="170" y="45"/>
                  </a:lnTo>
                  <a:lnTo>
                    <a:pt x="170" y="17"/>
                  </a:lnTo>
                  <a:lnTo>
                    <a:pt x="192" y="17"/>
                  </a:lnTo>
                  <a:lnTo>
                    <a:pt x="192" y="62"/>
                  </a:lnTo>
                  <a:lnTo>
                    <a:pt x="215" y="81"/>
                  </a:lnTo>
                  <a:lnTo>
                    <a:pt x="192" y="81"/>
                  </a:lnTo>
                  <a:lnTo>
                    <a:pt x="192" y="185"/>
                  </a:lnTo>
                  <a:lnTo>
                    <a:pt x="64" y="190"/>
                  </a:lnTo>
                  <a:lnTo>
                    <a:pt x="64" y="81"/>
                  </a:lnTo>
                  <a:lnTo>
                    <a:pt x="38" y="83"/>
                  </a:lnTo>
                  <a:moveTo>
                    <a:pt x="128" y="0"/>
                  </a:moveTo>
                  <a:lnTo>
                    <a:pt x="0" y="95"/>
                  </a:lnTo>
                  <a:lnTo>
                    <a:pt x="54" y="95"/>
                  </a:lnTo>
                  <a:lnTo>
                    <a:pt x="54" y="202"/>
                  </a:lnTo>
                  <a:lnTo>
                    <a:pt x="201" y="197"/>
                  </a:lnTo>
                  <a:lnTo>
                    <a:pt x="201" y="93"/>
                  </a:lnTo>
                  <a:lnTo>
                    <a:pt x="251" y="90"/>
                  </a:lnTo>
                  <a:lnTo>
                    <a:pt x="201" y="55"/>
                  </a:lnTo>
                  <a:lnTo>
                    <a:pt x="201" y="29"/>
                  </a:lnTo>
                  <a:lnTo>
                    <a:pt x="211" y="29"/>
                  </a:lnTo>
                  <a:lnTo>
                    <a:pt x="211" y="5"/>
                  </a:lnTo>
                  <a:lnTo>
                    <a:pt x="152" y="5"/>
                  </a:lnTo>
                  <a:lnTo>
                    <a:pt x="152" y="17"/>
                  </a:lnTo>
                  <a:lnTo>
                    <a:pt x="1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10" name="Freeform 367"/>
            <p:cNvSpPr>
              <a:spLocks noEditPoints="1" noChangeArrowheads="1"/>
            </p:cNvSpPr>
            <p:nvPr/>
          </p:nvSpPr>
          <p:spPr bwMode="auto">
            <a:xfrm>
              <a:off x="3860800" y="2411413"/>
              <a:ext cx="95250" cy="104775"/>
            </a:xfrm>
            <a:custGeom>
              <a:avLst/>
              <a:gdLst>
                <a:gd name="T0" fmla="*/ 30241875 w 60"/>
                <a:gd name="T1" fmla="*/ 136088438 h 66"/>
                <a:gd name="T2" fmla="*/ 30241875 w 60"/>
                <a:gd name="T3" fmla="*/ 30241875 h 66"/>
                <a:gd name="T4" fmla="*/ 120967500 w 60"/>
                <a:gd name="T5" fmla="*/ 30241875 h 66"/>
                <a:gd name="T6" fmla="*/ 120967500 w 60"/>
                <a:gd name="T7" fmla="*/ 131048125 h 66"/>
                <a:gd name="T8" fmla="*/ 30241875 w 60"/>
                <a:gd name="T9" fmla="*/ 136088438 h 66"/>
                <a:gd name="T10" fmla="*/ 151209375 w 60"/>
                <a:gd name="T11" fmla="*/ 0 h 66"/>
                <a:gd name="T12" fmla="*/ 0 w 60"/>
                <a:gd name="T13" fmla="*/ 0 h 66"/>
                <a:gd name="T14" fmla="*/ 0 w 60"/>
                <a:gd name="T15" fmla="*/ 166330313 h 66"/>
                <a:gd name="T16" fmla="*/ 151209375 w 60"/>
                <a:gd name="T17" fmla="*/ 166330313 h 66"/>
                <a:gd name="T18" fmla="*/ 151209375 w 60"/>
                <a:gd name="T19" fmla="*/ 0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0"/>
                <a:gd name="T31" fmla="*/ 0 h 66"/>
                <a:gd name="T32" fmla="*/ 60 w 60"/>
                <a:gd name="T33" fmla="*/ 66 h 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0" h="66">
                  <a:moveTo>
                    <a:pt x="12" y="54"/>
                  </a:moveTo>
                  <a:lnTo>
                    <a:pt x="12" y="12"/>
                  </a:lnTo>
                  <a:lnTo>
                    <a:pt x="48" y="12"/>
                  </a:lnTo>
                  <a:lnTo>
                    <a:pt x="48" y="52"/>
                  </a:lnTo>
                  <a:lnTo>
                    <a:pt x="12" y="54"/>
                  </a:lnTo>
                  <a:close/>
                  <a:moveTo>
                    <a:pt x="60" y="0"/>
                  </a:moveTo>
                  <a:lnTo>
                    <a:pt x="0" y="0"/>
                  </a:lnTo>
                  <a:lnTo>
                    <a:pt x="0" y="66"/>
                  </a:lnTo>
                  <a:lnTo>
                    <a:pt x="60" y="66"/>
                  </a:lnTo>
                  <a:lnTo>
                    <a:pt x="6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11" name="Freeform 368"/>
            <p:cNvSpPr>
              <a:spLocks noEditPoints="1" noChangeArrowheads="1"/>
            </p:cNvSpPr>
            <p:nvPr/>
          </p:nvSpPr>
          <p:spPr bwMode="auto">
            <a:xfrm>
              <a:off x="3860800" y="2411413"/>
              <a:ext cx="95250" cy="104775"/>
            </a:xfrm>
            <a:custGeom>
              <a:avLst/>
              <a:gdLst>
                <a:gd name="T0" fmla="*/ 30241875 w 60"/>
                <a:gd name="T1" fmla="*/ 136088438 h 66"/>
                <a:gd name="T2" fmla="*/ 30241875 w 60"/>
                <a:gd name="T3" fmla="*/ 30241875 h 66"/>
                <a:gd name="T4" fmla="*/ 120967500 w 60"/>
                <a:gd name="T5" fmla="*/ 30241875 h 66"/>
                <a:gd name="T6" fmla="*/ 120967500 w 60"/>
                <a:gd name="T7" fmla="*/ 131048125 h 66"/>
                <a:gd name="T8" fmla="*/ 30241875 w 60"/>
                <a:gd name="T9" fmla="*/ 136088438 h 66"/>
                <a:gd name="T10" fmla="*/ 151209375 w 60"/>
                <a:gd name="T11" fmla="*/ 0 h 66"/>
                <a:gd name="T12" fmla="*/ 0 w 60"/>
                <a:gd name="T13" fmla="*/ 0 h 66"/>
                <a:gd name="T14" fmla="*/ 0 w 60"/>
                <a:gd name="T15" fmla="*/ 166330313 h 66"/>
                <a:gd name="T16" fmla="*/ 151209375 w 60"/>
                <a:gd name="T17" fmla="*/ 166330313 h 66"/>
                <a:gd name="T18" fmla="*/ 151209375 w 60"/>
                <a:gd name="T19" fmla="*/ 0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0"/>
                <a:gd name="T31" fmla="*/ 0 h 66"/>
                <a:gd name="T32" fmla="*/ 60 w 60"/>
                <a:gd name="T33" fmla="*/ 66 h 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0" h="66">
                  <a:moveTo>
                    <a:pt x="12" y="54"/>
                  </a:moveTo>
                  <a:lnTo>
                    <a:pt x="12" y="12"/>
                  </a:lnTo>
                  <a:lnTo>
                    <a:pt x="48" y="12"/>
                  </a:lnTo>
                  <a:lnTo>
                    <a:pt x="48" y="52"/>
                  </a:lnTo>
                  <a:lnTo>
                    <a:pt x="12" y="54"/>
                  </a:lnTo>
                  <a:moveTo>
                    <a:pt x="60" y="0"/>
                  </a:moveTo>
                  <a:lnTo>
                    <a:pt x="0" y="0"/>
                  </a:lnTo>
                  <a:lnTo>
                    <a:pt x="0" y="66"/>
                  </a:lnTo>
                  <a:lnTo>
                    <a:pt x="60" y="66"/>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12" name="Freeform 369"/>
            <p:cNvSpPr>
              <a:spLocks noChangeArrowheads="1"/>
            </p:cNvSpPr>
            <p:nvPr/>
          </p:nvSpPr>
          <p:spPr bwMode="auto">
            <a:xfrm>
              <a:off x="4613275" y="2335213"/>
              <a:ext cx="307975" cy="384175"/>
            </a:xfrm>
            <a:custGeom>
              <a:avLst/>
              <a:gdLst>
                <a:gd name="T0" fmla="*/ 592450005 w 82"/>
                <a:gd name="T1" fmla="*/ 0 h 102"/>
                <a:gd name="T2" fmla="*/ 536026732 w 82"/>
                <a:gd name="T3" fmla="*/ 28372454 h 102"/>
                <a:gd name="T4" fmla="*/ 28213515 w 82"/>
                <a:gd name="T5" fmla="*/ 680923823 h 102"/>
                <a:gd name="T6" fmla="*/ 28213515 w 82"/>
                <a:gd name="T7" fmla="*/ 808597981 h 102"/>
                <a:gd name="T8" fmla="*/ 225696850 w 82"/>
                <a:gd name="T9" fmla="*/ 1035573844 h 102"/>
                <a:gd name="T10" fmla="*/ 380859913 w 82"/>
                <a:gd name="T11" fmla="*/ 836970435 h 102"/>
                <a:gd name="T12" fmla="*/ 338543397 w 82"/>
                <a:gd name="T13" fmla="*/ 794413637 h 102"/>
                <a:gd name="T14" fmla="*/ 338543397 w 82"/>
                <a:gd name="T15" fmla="*/ 666739479 h 102"/>
                <a:gd name="T16" fmla="*/ 536026732 w 82"/>
                <a:gd name="T17" fmla="*/ 411391162 h 102"/>
                <a:gd name="T18" fmla="*/ 592450005 w 82"/>
                <a:gd name="T19" fmla="*/ 383018709 h 102"/>
                <a:gd name="T20" fmla="*/ 634770277 w 82"/>
                <a:gd name="T21" fmla="*/ 411391162 h 102"/>
                <a:gd name="T22" fmla="*/ 846360370 w 82"/>
                <a:gd name="T23" fmla="*/ 652551369 h 102"/>
                <a:gd name="T24" fmla="*/ 846360370 w 82"/>
                <a:gd name="T25" fmla="*/ 780225527 h 102"/>
                <a:gd name="T26" fmla="*/ 648873279 w 82"/>
                <a:gd name="T27" fmla="*/ 1035573844 h 102"/>
                <a:gd name="T28" fmla="*/ 437286942 w 82"/>
                <a:gd name="T29" fmla="*/ 1305106504 h 102"/>
                <a:gd name="T30" fmla="*/ 536026732 w 82"/>
                <a:gd name="T31" fmla="*/ 1432780663 h 102"/>
                <a:gd name="T32" fmla="*/ 592450005 w 82"/>
                <a:gd name="T33" fmla="*/ 1446965006 h 102"/>
                <a:gd name="T34" fmla="*/ 634770277 w 82"/>
                <a:gd name="T35" fmla="*/ 1418592552 h 102"/>
                <a:gd name="T36" fmla="*/ 1128476737 w 82"/>
                <a:gd name="T37" fmla="*/ 766041184 h 102"/>
                <a:gd name="T38" fmla="*/ 1128476737 w 82"/>
                <a:gd name="T39" fmla="*/ 638367025 h 102"/>
                <a:gd name="T40" fmla="*/ 634770277 w 82"/>
                <a:gd name="T41" fmla="*/ 28372454 h 102"/>
                <a:gd name="T42" fmla="*/ 592450005 w 82"/>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2"/>
                <a:gd name="T67" fmla="*/ 0 h 102"/>
                <a:gd name="T68" fmla="*/ 82 w 82"/>
                <a:gd name="T69" fmla="*/ 102 h 10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2" h="102">
                  <a:moveTo>
                    <a:pt x="42" y="0"/>
                  </a:moveTo>
                  <a:cubicBezTo>
                    <a:pt x="41" y="0"/>
                    <a:pt x="39" y="1"/>
                    <a:pt x="38" y="2"/>
                  </a:cubicBezTo>
                  <a:cubicBezTo>
                    <a:pt x="2" y="48"/>
                    <a:pt x="2" y="48"/>
                    <a:pt x="2" y="48"/>
                  </a:cubicBezTo>
                  <a:cubicBezTo>
                    <a:pt x="0" y="50"/>
                    <a:pt x="0" y="55"/>
                    <a:pt x="2" y="57"/>
                  </a:cubicBezTo>
                  <a:cubicBezTo>
                    <a:pt x="16" y="73"/>
                    <a:pt x="16" y="73"/>
                    <a:pt x="16" y="73"/>
                  </a:cubicBezTo>
                  <a:cubicBezTo>
                    <a:pt x="27" y="59"/>
                    <a:pt x="27" y="59"/>
                    <a:pt x="27" y="59"/>
                  </a:cubicBezTo>
                  <a:cubicBezTo>
                    <a:pt x="24" y="56"/>
                    <a:pt x="24" y="56"/>
                    <a:pt x="24" y="56"/>
                  </a:cubicBezTo>
                  <a:cubicBezTo>
                    <a:pt x="22" y="54"/>
                    <a:pt x="22" y="50"/>
                    <a:pt x="24" y="47"/>
                  </a:cubicBezTo>
                  <a:cubicBezTo>
                    <a:pt x="38" y="29"/>
                    <a:pt x="38" y="29"/>
                    <a:pt x="38" y="29"/>
                  </a:cubicBezTo>
                  <a:cubicBezTo>
                    <a:pt x="39" y="27"/>
                    <a:pt x="41" y="27"/>
                    <a:pt x="42" y="27"/>
                  </a:cubicBezTo>
                  <a:cubicBezTo>
                    <a:pt x="43" y="27"/>
                    <a:pt x="44" y="27"/>
                    <a:pt x="45" y="29"/>
                  </a:cubicBezTo>
                  <a:cubicBezTo>
                    <a:pt x="60" y="46"/>
                    <a:pt x="60" y="46"/>
                    <a:pt x="60" y="46"/>
                  </a:cubicBezTo>
                  <a:cubicBezTo>
                    <a:pt x="61" y="48"/>
                    <a:pt x="61" y="52"/>
                    <a:pt x="60" y="55"/>
                  </a:cubicBezTo>
                  <a:cubicBezTo>
                    <a:pt x="46" y="73"/>
                    <a:pt x="46" y="73"/>
                    <a:pt x="46" y="73"/>
                  </a:cubicBezTo>
                  <a:cubicBezTo>
                    <a:pt x="31" y="92"/>
                    <a:pt x="31" y="92"/>
                    <a:pt x="31" y="92"/>
                  </a:cubicBezTo>
                  <a:cubicBezTo>
                    <a:pt x="38" y="101"/>
                    <a:pt x="38" y="101"/>
                    <a:pt x="38" y="101"/>
                  </a:cubicBezTo>
                  <a:cubicBezTo>
                    <a:pt x="39" y="102"/>
                    <a:pt x="41" y="102"/>
                    <a:pt x="42" y="102"/>
                  </a:cubicBezTo>
                  <a:cubicBezTo>
                    <a:pt x="43" y="102"/>
                    <a:pt x="44" y="102"/>
                    <a:pt x="45" y="100"/>
                  </a:cubicBezTo>
                  <a:cubicBezTo>
                    <a:pt x="80" y="54"/>
                    <a:pt x="80" y="54"/>
                    <a:pt x="80" y="54"/>
                  </a:cubicBezTo>
                  <a:cubicBezTo>
                    <a:pt x="82" y="52"/>
                    <a:pt x="82" y="48"/>
                    <a:pt x="80" y="45"/>
                  </a:cubicBezTo>
                  <a:cubicBezTo>
                    <a:pt x="45" y="2"/>
                    <a:pt x="45" y="2"/>
                    <a:pt x="45" y="2"/>
                  </a:cubicBezTo>
                  <a:cubicBezTo>
                    <a:pt x="44" y="1"/>
                    <a:pt x="43" y="0"/>
                    <a:pt x="4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13" name="Freeform 370"/>
            <p:cNvSpPr>
              <a:spLocks noChangeArrowheads="1"/>
            </p:cNvSpPr>
            <p:nvPr/>
          </p:nvSpPr>
          <p:spPr bwMode="auto">
            <a:xfrm>
              <a:off x="4613275" y="2513013"/>
              <a:ext cx="307975" cy="382588"/>
            </a:xfrm>
            <a:custGeom>
              <a:avLst/>
              <a:gdLst>
                <a:gd name="T0" fmla="*/ 592450005 w 82"/>
                <a:gd name="T1" fmla="*/ 0 h 102"/>
                <a:gd name="T2" fmla="*/ 536026732 w 82"/>
                <a:gd name="T3" fmla="*/ 28138972 h 102"/>
                <a:gd name="T4" fmla="*/ 28213515 w 82"/>
                <a:gd name="T5" fmla="*/ 689378566 h 102"/>
                <a:gd name="T6" fmla="*/ 28213515 w 82"/>
                <a:gd name="T7" fmla="*/ 816000190 h 102"/>
                <a:gd name="T8" fmla="*/ 536026732 w 82"/>
                <a:gd name="T9" fmla="*/ 1420965590 h 102"/>
                <a:gd name="T10" fmla="*/ 592450005 w 82"/>
                <a:gd name="T11" fmla="*/ 1435035076 h 102"/>
                <a:gd name="T12" fmla="*/ 634770277 w 82"/>
                <a:gd name="T13" fmla="*/ 1406896104 h 102"/>
                <a:gd name="T14" fmla="*/ 1128476737 w 82"/>
                <a:gd name="T15" fmla="*/ 745656510 h 102"/>
                <a:gd name="T16" fmla="*/ 1128476737 w 82"/>
                <a:gd name="T17" fmla="*/ 619034886 h 102"/>
                <a:gd name="T18" fmla="*/ 959206916 w 82"/>
                <a:gd name="T19" fmla="*/ 408000095 h 102"/>
                <a:gd name="T20" fmla="*/ 804040098 w 82"/>
                <a:gd name="T21" fmla="*/ 604965400 h 102"/>
                <a:gd name="T22" fmla="*/ 846360370 w 82"/>
                <a:gd name="T23" fmla="*/ 647173858 h 102"/>
                <a:gd name="T24" fmla="*/ 846360370 w 82"/>
                <a:gd name="T25" fmla="*/ 759725996 h 102"/>
                <a:gd name="T26" fmla="*/ 634770277 w 82"/>
                <a:gd name="T27" fmla="*/ 1027034981 h 102"/>
                <a:gd name="T28" fmla="*/ 592450005 w 82"/>
                <a:gd name="T29" fmla="*/ 1055173953 h 102"/>
                <a:gd name="T30" fmla="*/ 536026732 w 82"/>
                <a:gd name="T31" fmla="*/ 1041104467 h 102"/>
                <a:gd name="T32" fmla="*/ 338543397 w 82"/>
                <a:gd name="T33" fmla="*/ 787861218 h 102"/>
                <a:gd name="T34" fmla="*/ 338543397 w 82"/>
                <a:gd name="T35" fmla="*/ 661243344 h 102"/>
                <a:gd name="T36" fmla="*/ 536026732 w 82"/>
                <a:gd name="T37" fmla="*/ 408000095 h 102"/>
                <a:gd name="T38" fmla="*/ 550133489 w 82"/>
                <a:gd name="T39" fmla="*/ 408000095 h 102"/>
                <a:gd name="T40" fmla="*/ 747616824 w 82"/>
                <a:gd name="T41" fmla="*/ 140691111 h 102"/>
                <a:gd name="T42" fmla="*/ 634770277 w 82"/>
                <a:gd name="T43" fmla="*/ 28138972 h 102"/>
                <a:gd name="T44" fmla="*/ 592450005 w 82"/>
                <a:gd name="T45" fmla="*/ 0 h 1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2"/>
                <a:gd name="T70" fmla="*/ 0 h 102"/>
                <a:gd name="T71" fmla="*/ 82 w 82"/>
                <a:gd name="T72" fmla="*/ 102 h 1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2" h="102">
                  <a:moveTo>
                    <a:pt x="42" y="0"/>
                  </a:moveTo>
                  <a:cubicBezTo>
                    <a:pt x="41" y="0"/>
                    <a:pt x="39" y="0"/>
                    <a:pt x="38" y="2"/>
                  </a:cubicBezTo>
                  <a:cubicBezTo>
                    <a:pt x="2" y="49"/>
                    <a:pt x="2" y="49"/>
                    <a:pt x="2" y="49"/>
                  </a:cubicBezTo>
                  <a:cubicBezTo>
                    <a:pt x="0" y="51"/>
                    <a:pt x="0" y="55"/>
                    <a:pt x="2" y="58"/>
                  </a:cubicBezTo>
                  <a:cubicBezTo>
                    <a:pt x="38" y="101"/>
                    <a:pt x="38" y="101"/>
                    <a:pt x="38" y="101"/>
                  </a:cubicBezTo>
                  <a:cubicBezTo>
                    <a:pt x="39" y="102"/>
                    <a:pt x="40" y="102"/>
                    <a:pt x="42" y="102"/>
                  </a:cubicBezTo>
                  <a:cubicBezTo>
                    <a:pt x="43" y="102"/>
                    <a:pt x="44" y="101"/>
                    <a:pt x="45" y="100"/>
                  </a:cubicBezTo>
                  <a:cubicBezTo>
                    <a:pt x="80" y="53"/>
                    <a:pt x="80" y="53"/>
                    <a:pt x="80" y="53"/>
                  </a:cubicBezTo>
                  <a:cubicBezTo>
                    <a:pt x="82" y="51"/>
                    <a:pt x="82" y="47"/>
                    <a:pt x="80" y="44"/>
                  </a:cubicBezTo>
                  <a:cubicBezTo>
                    <a:pt x="68" y="29"/>
                    <a:pt x="68" y="29"/>
                    <a:pt x="68" y="29"/>
                  </a:cubicBezTo>
                  <a:cubicBezTo>
                    <a:pt x="57" y="43"/>
                    <a:pt x="57" y="43"/>
                    <a:pt x="57" y="43"/>
                  </a:cubicBezTo>
                  <a:cubicBezTo>
                    <a:pt x="60" y="46"/>
                    <a:pt x="60" y="46"/>
                    <a:pt x="60" y="46"/>
                  </a:cubicBezTo>
                  <a:cubicBezTo>
                    <a:pt x="61" y="48"/>
                    <a:pt x="61" y="52"/>
                    <a:pt x="60" y="54"/>
                  </a:cubicBezTo>
                  <a:cubicBezTo>
                    <a:pt x="45" y="73"/>
                    <a:pt x="45" y="73"/>
                    <a:pt x="45" y="73"/>
                  </a:cubicBezTo>
                  <a:cubicBezTo>
                    <a:pt x="44" y="75"/>
                    <a:pt x="43" y="75"/>
                    <a:pt x="42" y="75"/>
                  </a:cubicBezTo>
                  <a:cubicBezTo>
                    <a:pt x="40" y="75"/>
                    <a:pt x="39" y="75"/>
                    <a:pt x="38" y="74"/>
                  </a:cubicBezTo>
                  <a:cubicBezTo>
                    <a:pt x="24" y="56"/>
                    <a:pt x="24" y="56"/>
                    <a:pt x="24" y="56"/>
                  </a:cubicBezTo>
                  <a:cubicBezTo>
                    <a:pt x="22" y="54"/>
                    <a:pt x="22" y="50"/>
                    <a:pt x="24" y="47"/>
                  </a:cubicBezTo>
                  <a:cubicBezTo>
                    <a:pt x="38" y="29"/>
                    <a:pt x="38" y="29"/>
                    <a:pt x="38" y="29"/>
                  </a:cubicBezTo>
                  <a:cubicBezTo>
                    <a:pt x="39" y="29"/>
                    <a:pt x="39" y="29"/>
                    <a:pt x="39" y="29"/>
                  </a:cubicBezTo>
                  <a:cubicBezTo>
                    <a:pt x="53" y="10"/>
                    <a:pt x="53" y="10"/>
                    <a:pt x="53" y="10"/>
                  </a:cubicBezTo>
                  <a:cubicBezTo>
                    <a:pt x="45" y="2"/>
                    <a:pt x="45" y="2"/>
                    <a:pt x="45" y="2"/>
                  </a:cubicBezTo>
                  <a:cubicBezTo>
                    <a:pt x="45" y="0"/>
                    <a:pt x="43" y="0"/>
                    <a:pt x="4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pic>
          <p:nvPicPr>
            <p:cNvPr id="9614" name="Picture 37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75100" y="1054100"/>
              <a:ext cx="404813"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15" name="Freeform 375"/>
            <p:cNvSpPr>
              <a:spLocks noChangeArrowheads="1"/>
            </p:cNvSpPr>
            <p:nvPr/>
          </p:nvSpPr>
          <p:spPr bwMode="auto">
            <a:xfrm>
              <a:off x="0" y="287338"/>
              <a:ext cx="1143000" cy="546100"/>
            </a:xfrm>
            <a:custGeom>
              <a:avLst/>
              <a:gdLst>
                <a:gd name="T0" fmla="*/ 2147483647 w 304"/>
                <a:gd name="T1" fmla="*/ 0 h 145"/>
                <a:gd name="T2" fmla="*/ 2147483647 w 304"/>
                <a:gd name="T3" fmla="*/ 14183535 h 145"/>
                <a:gd name="T4" fmla="*/ 2147483647 w 304"/>
                <a:gd name="T5" fmla="*/ 297869303 h 145"/>
                <a:gd name="T6" fmla="*/ 1964989954 w 304"/>
                <a:gd name="T7" fmla="*/ 241135163 h 145"/>
                <a:gd name="T8" fmla="*/ 1639847813 w 304"/>
                <a:gd name="T9" fmla="*/ 368790746 h 145"/>
                <a:gd name="T10" fmla="*/ 1950852849 w 304"/>
                <a:gd name="T11" fmla="*/ 581555072 h 145"/>
                <a:gd name="T12" fmla="*/ 1215749694 w 304"/>
                <a:gd name="T13" fmla="*/ 950349583 h 145"/>
                <a:gd name="T14" fmla="*/ 1187475484 w 304"/>
                <a:gd name="T15" fmla="*/ 978716654 h 145"/>
                <a:gd name="T16" fmla="*/ 212049059 w 304"/>
                <a:gd name="T17" fmla="*/ 808506699 h 145"/>
                <a:gd name="T18" fmla="*/ 0 w 304"/>
                <a:gd name="T19" fmla="*/ 893611677 h 145"/>
                <a:gd name="T20" fmla="*/ 706828944 w 304"/>
                <a:gd name="T21" fmla="*/ 1290773259 h 145"/>
                <a:gd name="T22" fmla="*/ 650284283 w 304"/>
                <a:gd name="T23" fmla="*/ 1489354050 h 145"/>
                <a:gd name="T24" fmla="*/ 692695599 w 304"/>
                <a:gd name="T25" fmla="*/ 1503537585 h 145"/>
                <a:gd name="T26" fmla="*/ 735103155 w 304"/>
                <a:gd name="T27" fmla="*/ 1489354050 h 145"/>
                <a:gd name="T28" fmla="*/ 636147178 w 304"/>
                <a:gd name="T29" fmla="*/ 1872328330 h 145"/>
                <a:gd name="T30" fmla="*/ 862333342 w 304"/>
                <a:gd name="T31" fmla="*/ 1773039818 h 145"/>
                <a:gd name="T32" fmla="*/ 1130927063 w 304"/>
                <a:gd name="T33" fmla="*/ 1390061771 h 145"/>
                <a:gd name="T34" fmla="*/ 2134627697 w 304"/>
                <a:gd name="T35" fmla="*/ 1063825397 h 145"/>
                <a:gd name="T36" fmla="*/ 1894304428 w 304"/>
                <a:gd name="T37" fmla="*/ 2056725586 h 145"/>
                <a:gd name="T38" fmla="*/ 2147483647 w 304"/>
                <a:gd name="T39" fmla="*/ 1858144795 h 145"/>
                <a:gd name="T40" fmla="*/ 2147483647 w 304"/>
                <a:gd name="T41" fmla="*/ 765952328 h 145"/>
                <a:gd name="T42" fmla="*/ 2147483647 w 304"/>
                <a:gd name="T43" fmla="*/ 170209954 h 145"/>
                <a:gd name="T44" fmla="*/ 2147483647 w 304"/>
                <a:gd name="T45" fmla="*/ 42554372 h 145"/>
                <a:gd name="T46" fmla="*/ 2147483647 w 304"/>
                <a:gd name="T47" fmla="*/ 56737907 h 145"/>
                <a:gd name="T48" fmla="*/ 2147483647 w 304"/>
                <a:gd name="T49" fmla="*/ 56737907 h 145"/>
                <a:gd name="T50" fmla="*/ 2147483647 w 304"/>
                <a:gd name="T51" fmla="*/ 28367070 h 145"/>
                <a:gd name="T52" fmla="*/ 2147483647 w 304"/>
                <a:gd name="T53" fmla="*/ 0 h 14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04"/>
                <a:gd name="T82" fmla="*/ 0 h 145"/>
                <a:gd name="T83" fmla="*/ 304 w 304"/>
                <a:gd name="T84" fmla="*/ 145 h 14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04" h="145">
                  <a:moveTo>
                    <a:pt x="247" y="0"/>
                  </a:moveTo>
                  <a:cubicBezTo>
                    <a:pt x="245" y="0"/>
                    <a:pt x="242" y="0"/>
                    <a:pt x="238" y="1"/>
                  </a:cubicBezTo>
                  <a:cubicBezTo>
                    <a:pt x="220" y="6"/>
                    <a:pt x="204" y="14"/>
                    <a:pt x="186" y="21"/>
                  </a:cubicBezTo>
                  <a:cubicBezTo>
                    <a:pt x="139" y="17"/>
                    <a:pt x="139" y="17"/>
                    <a:pt x="139" y="17"/>
                  </a:cubicBezTo>
                  <a:cubicBezTo>
                    <a:pt x="116" y="26"/>
                    <a:pt x="116" y="26"/>
                    <a:pt x="116" y="26"/>
                  </a:cubicBezTo>
                  <a:cubicBezTo>
                    <a:pt x="138" y="41"/>
                    <a:pt x="138" y="41"/>
                    <a:pt x="138" y="41"/>
                  </a:cubicBezTo>
                  <a:cubicBezTo>
                    <a:pt x="119" y="50"/>
                    <a:pt x="105" y="57"/>
                    <a:pt x="86" y="67"/>
                  </a:cubicBezTo>
                  <a:cubicBezTo>
                    <a:pt x="86" y="68"/>
                    <a:pt x="85" y="68"/>
                    <a:pt x="84" y="69"/>
                  </a:cubicBezTo>
                  <a:cubicBezTo>
                    <a:pt x="15" y="57"/>
                    <a:pt x="15" y="57"/>
                    <a:pt x="15" y="57"/>
                  </a:cubicBezTo>
                  <a:cubicBezTo>
                    <a:pt x="0" y="63"/>
                    <a:pt x="0" y="63"/>
                    <a:pt x="0" y="63"/>
                  </a:cubicBezTo>
                  <a:cubicBezTo>
                    <a:pt x="50" y="91"/>
                    <a:pt x="50" y="91"/>
                    <a:pt x="50" y="91"/>
                  </a:cubicBezTo>
                  <a:cubicBezTo>
                    <a:pt x="43" y="97"/>
                    <a:pt x="40" y="104"/>
                    <a:pt x="46" y="105"/>
                  </a:cubicBezTo>
                  <a:cubicBezTo>
                    <a:pt x="48" y="105"/>
                    <a:pt x="48" y="106"/>
                    <a:pt x="49" y="106"/>
                  </a:cubicBezTo>
                  <a:cubicBezTo>
                    <a:pt x="50" y="106"/>
                    <a:pt x="51" y="105"/>
                    <a:pt x="52" y="105"/>
                  </a:cubicBezTo>
                  <a:cubicBezTo>
                    <a:pt x="45" y="132"/>
                    <a:pt x="45" y="132"/>
                    <a:pt x="45" y="132"/>
                  </a:cubicBezTo>
                  <a:cubicBezTo>
                    <a:pt x="61" y="125"/>
                    <a:pt x="61" y="125"/>
                    <a:pt x="61" y="125"/>
                  </a:cubicBezTo>
                  <a:cubicBezTo>
                    <a:pt x="80" y="98"/>
                    <a:pt x="80" y="98"/>
                    <a:pt x="80" y="98"/>
                  </a:cubicBezTo>
                  <a:cubicBezTo>
                    <a:pt x="104" y="91"/>
                    <a:pt x="128" y="83"/>
                    <a:pt x="151" y="75"/>
                  </a:cubicBezTo>
                  <a:cubicBezTo>
                    <a:pt x="134" y="145"/>
                    <a:pt x="134" y="145"/>
                    <a:pt x="134" y="145"/>
                  </a:cubicBezTo>
                  <a:cubicBezTo>
                    <a:pt x="168" y="131"/>
                    <a:pt x="168" y="131"/>
                    <a:pt x="168" y="131"/>
                  </a:cubicBezTo>
                  <a:cubicBezTo>
                    <a:pt x="206" y="54"/>
                    <a:pt x="206" y="54"/>
                    <a:pt x="206" y="54"/>
                  </a:cubicBezTo>
                  <a:cubicBezTo>
                    <a:pt x="237" y="42"/>
                    <a:pt x="267" y="28"/>
                    <a:pt x="297" y="12"/>
                  </a:cubicBezTo>
                  <a:cubicBezTo>
                    <a:pt x="302" y="9"/>
                    <a:pt x="304" y="3"/>
                    <a:pt x="294" y="3"/>
                  </a:cubicBezTo>
                  <a:cubicBezTo>
                    <a:pt x="291" y="3"/>
                    <a:pt x="289" y="4"/>
                    <a:pt x="286" y="4"/>
                  </a:cubicBezTo>
                  <a:cubicBezTo>
                    <a:pt x="286" y="4"/>
                    <a:pt x="285" y="4"/>
                    <a:pt x="285" y="4"/>
                  </a:cubicBezTo>
                  <a:cubicBezTo>
                    <a:pt x="280" y="4"/>
                    <a:pt x="270" y="2"/>
                    <a:pt x="267" y="2"/>
                  </a:cubicBezTo>
                  <a:cubicBezTo>
                    <a:pt x="257" y="1"/>
                    <a:pt x="253" y="0"/>
                    <a:pt x="24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16" name="Freeform 376"/>
            <p:cNvSpPr>
              <a:spLocks noEditPoints="1" noChangeArrowheads="1"/>
            </p:cNvSpPr>
            <p:nvPr/>
          </p:nvSpPr>
          <p:spPr bwMode="auto">
            <a:xfrm>
              <a:off x="2386012" y="2970213"/>
              <a:ext cx="252412" cy="139700"/>
            </a:xfrm>
            <a:custGeom>
              <a:avLst/>
              <a:gdLst>
                <a:gd name="T0" fmla="*/ 178929946 w 159"/>
                <a:gd name="T1" fmla="*/ 214214075 h 88"/>
                <a:gd name="T2" fmla="*/ 173889643 w 159"/>
                <a:gd name="T3" fmla="*/ 221773750 h 88"/>
                <a:gd name="T4" fmla="*/ 178929946 w 159"/>
                <a:gd name="T5" fmla="*/ 221773750 h 88"/>
                <a:gd name="T6" fmla="*/ 178929946 w 159"/>
                <a:gd name="T7" fmla="*/ 214214075 h 88"/>
                <a:gd name="T8" fmla="*/ 400703256 w 159"/>
                <a:gd name="T9" fmla="*/ 0 h 88"/>
                <a:gd name="T10" fmla="*/ 0 w 159"/>
                <a:gd name="T11" fmla="*/ 0 h 88"/>
                <a:gd name="T12" fmla="*/ 0 w 159"/>
                <a:gd name="T13" fmla="*/ 221773750 h 88"/>
                <a:gd name="T14" fmla="*/ 113406013 w 159"/>
                <a:gd name="T15" fmla="*/ 221773750 h 88"/>
                <a:gd name="T16" fmla="*/ 191531496 w 159"/>
                <a:gd name="T17" fmla="*/ 173891575 h 88"/>
                <a:gd name="T18" fmla="*/ 262095731 w 159"/>
                <a:gd name="T19" fmla="*/ 221773750 h 88"/>
                <a:gd name="T20" fmla="*/ 400703256 w 159"/>
                <a:gd name="T21" fmla="*/ 221773750 h 88"/>
                <a:gd name="T22" fmla="*/ 400703256 w 159"/>
                <a:gd name="T23" fmla="*/ 0 h 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9"/>
                <a:gd name="T37" fmla="*/ 0 h 88"/>
                <a:gd name="T38" fmla="*/ 159 w 159"/>
                <a:gd name="T39" fmla="*/ 88 h 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9" h="88">
                  <a:moveTo>
                    <a:pt x="71" y="85"/>
                  </a:moveTo>
                  <a:lnTo>
                    <a:pt x="69" y="88"/>
                  </a:lnTo>
                  <a:lnTo>
                    <a:pt x="71" y="88"/>
                  </a:lnTo>
                  <a:lnTo>
                    <a:pt x="71" y="85"/>
                  </a:lnTo>
                  <a:close/>
                  <a:moveTo>
                    <a:pt x="159" y="0"/>
                  </a:moveTo>
                  <a:lnTo>
                    <a:pt x="0" y="0"/>
                  </a:lnTo>
                  <a:lnTo>
                    <a:pt x="0" y="88"/>
                  </a:lnTo>
                  <a:lnTo>
                    <a:pt x="45" y="88"/>
                  </a:lnTo>
                  <a:lnTo>
                    <a:pt x="76" y="69"/>
                  </a:lnTo>
                  <a:lnTo>
                    <a:pt x="104" y="88"/>
                  </a:lnTo>
                  <a:lnTo>
                    <a:pt x="159" y="88"/>
                  </a:lnTo>
                  <a:lnTo>
                    <a:pt x="159"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17" name="Freeform 377"/>
            <p:cNvSpPr>
              <a:spLocks noEditPoints="1" noChangeArrowheads="1"/>
            </p:cNvSpPr>
            <p:nvPr/>
          </p:nvSpPr>
          <p:spPr bwMode="auto">
            <a:xfrm>
              <a:off x="2386012" y="2970213"/>
              <a:ext cx="252412" cy="139700"/>
            </a:xfrm>
            <a:custGeom>
              <a:avLst/>
              <a:gdLst>
                <a:gd name="T0" fmla="*/ 178929946 w 159"/>
                <a:gd name="T1" fmla="*/ 214214075 h 88"/>
                <a:gd name="T2" fmla="*/ 173889643 w 159"/>
                <a:gd name="T3" fmla="*/ 221773750 h 88"/>
                <a:gd name="T4" fmla="*/ 178929946 w 159"/>
                <a:gd name="T5" fmla="*/ 221773750 h 88"/>
                <a:gd name="T6" fmla="*/ 178929946 w 159"/>
                <a:gd name="T7" fmla="*/ 214214075 h 88"/>
                <a:gd name="T8" fmla="*/ 400703256 w 159"/>
                <a:gd name="T9" fmla="*/ 0 h 88"/>
                <a:gd name="T10" fmla="*/ 0 w 159"/>
                <a:gd name="T11" fmla="*/ 0 h 88"/>
                <a:gd name="T12" fmla="*/ 0 w 159"/>
                <a:gd name="T13" fmla="*/ 221773750 h 88"/>
                <a:gd name="T14" fmla="*/ 113406013 w 159"/>
                <a:gd name="T15" fmla="*/ 221773750 h 88"/>
                <a:gd name="T16" fmla="*/ 191531496 w 159"/>
                <a:gd name="T17" fmla="*/ 173891575 h 88"/>
                <a:gd name="T18" fmla="*/ 262095731 w 159"/>
                <a:gd name="T19" fmla="*/ 221773750 h 88"/>
                <a:gd name="T20" fmla="*/ 400703256 w 159"/>
                <a:gd name="T21" fmla="*/ 221773750 h 88"/>
                <a:gd name="T22" fmla="*/ 400703256 w 159"/>
                <a:gd name="T23" fmla="*/ 0 h 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9"/>
                <a:gd name="T37" fmla="*/ 0 h 88"/>
                <a:gd name="T38" fmla="*/ 159 w 159"/>
                <a:gd name="T39" fmla="*/ 88 h 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9" h="88">
                  <a:moveTo>
                    <a:pt x="71" y="85"/>
                  </a:moveTo>
                  <a:lnTo>
                    <a:pt x="69" y="88"/>
                  </a:lnTo>
                  <a:lnTo>
                    <a:pt x="71" y="88"/>
                  </a:lnTo>
                  <a:lnTo>
                    <a:pt x="71" y="85"/>
                  </a:lnTo>
                  <a:moveTo>
                    <a:pt x="159" y="0"/>
                  </a:moveTo>
                  <a:lnTo>
                    <a:pt x="0" y="0"/>
                  </a:lnTo>
                  <a:lnTo>
                    <a:pt x="0" y="88"/>
                  </a:lnTo>
                  <a:lnTo>
                    <a:pt x="45" y="88"/>
                  </a:lnTo>
                  <a:lnTo>
                    <a:pt x="76" y="69"/>
                  </a:lnTo>
                  <a:lnTo>
                    <a:pt x="104" y="88"/>
                  </a:lnTo>
                  <a:lnTo>
                    <a:pt x="159" y="88"/>
                  </a:lnTo>
                  <a:lnTo>
                    <a:pt x="1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18" name="Freeform 378"/>
            <p:cNvSpPr>
              <a:spLocks noChangeArrowheads="1"/>
            </p:cNvSpPr>
            <p:nvPr/>
          </p:nvSpPr>
          <p:spPr bwMode="auto">
            <a:xfrm>
              <a:off x="2344737" y="2981325"/>
              <a:ext cx="38100" cy="115888"/>
            </a:xfrm>
            <a:custGeom>
              <a:avLst/>
              <a:gdLst>
                <a:gd name="T0" fmla="*/ 0 w 24"/>
                <a:gd name="T1" fmla="*/ 0 h 73"/>
                <a:gd name="T2" fmla="*/ 0 w 24"/>
                <a:gd name="T3" fmla="*/ 183972994 h 73"/>
                <a:gd name="T4" fmla="*/ 60483750 w 24"/>
                <a:gd name="T5" fmla="*/ 156250362 h 73"/>
                <a:gd name="T6" fmla="*/ 60483750 w 24"/>
                <a:gd name="T7" fmla="*/ 22682298 h 73"/>
                <a:gd name="T8" fmla="*/ 0 w 24"/>
                <a:gd name="T9" fmla="*/ 0 h 73"/>
                <a:gd name="T10" fmla="*/ 0 60000 65536"/>
                <a:gd name="T11" fmla="*/ 0 60000 65536"/>
                <a:gd name="T12" fmla="*/ 0 60000 65536"/>
                <a:gd name="T13" fmla="*/ 0 60000 65536"/>
                <a:gd name="T14" fmla="*/ 0 60000 65536"/>
                <a:gd name="T15" fmla="*/ 0 w 24"/>
                <a:gd name="T16" fmla="*/ 0 h 73"/>
                <a:gd name="T17" fmla="*/ 24 w 24"/>
                <a:gd name="T18" fmla="*/ 73 h 73"/>
              </a:gdLst>
              <a:ahLst/>
              <a:cxnLst>
                <a:cxn ang="T10">
                  <a:pos x="T0" y="T1"/>
                </a:cxn>
                <a:cxn ang="T11">
                  <a:pos x="T2" y="T3"/>
                </a:cxn>
                <a:cxn ang="T12">
                  <a:pos x="T4" y="T5"/>
                </a:cxn>
                <a:cxn ang="T13">
                  <a:pos x="T6" y="T7"/>
                </a:cxn>
                <a:cxn ang="T14">
                  <a:pos x="T8" y="T9"/>
                </a:cxn>
              </a:cxnLst>
              <a:rect l="T15" t="T16" r="T17" b="T18"/>
              <a:pathLst>
                <a:path w="24" h="73">
                  <a:moveTo>
                    <a:pt x="0" y="0"/>
                  </a:moveTo>
                  <a:lnTo>
                    <a:pt x="0" y="73"/>
                  </a:lnTo>
                  <a:lnTo>
                    <a:pt x="24" y="62"/>
                  </a:lnTo>
                  <a:lnTo>
                    <a:pt x="24" y="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19" name="Freeform 379"/>
            <p:cNvSpPr>
              <a:spLocks noChangeArrowheads="1"/>
            </p:cNvSpPr>
            <p:nvPr/>
          </p:nvSpPr>
          <p:spPr bwMode="auto">
            <a:xfrm>
              <a:off x="2344737" y="2981325"/>
              <a:ext cx="38100" cy="115888"/>
            </a:xfrm>
            <a:custGeom>
              <a:avLst/>
              <a:gdLst>
                <a:gd name="T0" fmla="*/ 0 w 24"/>
                <a:gd name="T1" fmla="*/ 0 h 73"/>
                <a:gd name="T2" fmla="*/ 0 w 24"/>
                <a:gd name="T3" fmla="*/ 183972994 h 73"/>
                <a:gd name="T4" fmla="*/ 60483750 w 24"/>
                <a:gd name="T5" fmla="*/ 156250362 h 73"/>
                <a:gd name="T6" fmla="*/ 60483750 w 24"/>
                <a:gd name="T7" fmla="*/ 22682298 h 73"/>
                <a:gd name="T8" fmla="*/ 0 w 24"/>
                <a:gd name="T9" fmla="*/ 0 h 73"/>
                <a:gd name="T10" fmla="*/ 0 60000 65536"/>
                <a:gd name="T11" fmla="*/ 0 60000 65536"/>
                <a:gd name="T12" fmla="*/ 0 60000 65536"/>
                <a:gd name="T13" fmla="*/ 0 60000 65536"/>
                <a:gd name="T14" fmla="*/ 0 60000 65536"/>
                <a:gd name="T15" fmla="*/ 0 w 24"/>
                <a:gd name="T16" fmla="*/ 0 h 73"/>
                <a:gd name="T17" fmla="*/ 24 w 24"/>
                <a:gd name="T18" fmla="*/ 73 h 73"/>
              </a:gdLst>
              <a:ahLst/>
              <a:cxnLst>
                <a:cxn ang="T10">
                  <a:pos x="T0" y="T1"/>
                </a:cxn>
                <a:cxn ang="T11">
                  <a:pos x="T2" y="T3"/>
                </a:cxn>
                <a:cxn ang="T12">
                  <a:pos x="T4" y="T5"/>
                </a:cxn>
                <a:cxn ang="T13">
                  <a:pos x="T6" y="T7"/>
                </a:cxn>
                <a:cxn ang="T14">
                  <a:pos x="T8" y="T9"/>
                </a:cxn>
              </a:cxnLst>
              <a:rect l="T15" t="T16" r="T17" b="T18"/>
              <a:pathLst>
                <a:path w="24" h="73">
                  <a:moveTo>
                    <a:pt x="0" y="0"/>
                  </a:moveTo>
                  <a:lnTo>
                    <a:pt x="0" y="73"/>
                  </a:lnTo>
                  <a:lnTo>
                    <a:pt x="24" y="62"/>
                  </a:lnTo>
                  <a:lnTo>
                    <a:pt x="24" y="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20" name="Freeform 380"/>
            <p:cNvSpPr>
              <a:spLocks noChangeArrowheads="1"/>
            </p:cNvSpPr>
            <p:nvPr/>
          </p:nvSpPr>
          <p:spPr bwMode="auto">
            <a:xfrm>
              <a:off x="2352675" y="3079750"/>
              <a:ext cx="296862" cy="96838"/>
            </a:xfrm>
            <a:custGeom>
              <a:avLst/>
              <a:gdLst>
                <a:gd name="T0" fmla="*/ 244453951 w 187"/>
                <a:gd name="T1" fmla="*/ 0 h 61"/>
                <a:gd name="T2" fmla="*/ 166330032 w 187"/>
                <a:gd name="T3" fmla="*/ 47884010 h 61"/>
                <a:gd name="T4" fmla="*/ 0 w 187"/>
                <a:gd name="T5" fmla="*/ 153731119 h 61"/>
                <a:gd name="T6" fmla="*/ 57962702 w 187"/>
                <a:gd name="T7" fmla="*/ 153731119 h 61"/>
                <a:gd name="T8" fmla="*/ 226813680 w 187"/>
                <a:gd name="T9" fmla="*/ 47884010 h 61"/>
                <a:gd name="T10" fmla="*/ 231853984 w 187"/>
                <a:gd name="T11" fmla="*/ 40322708 h 61"/>
                <a:gd name="T12" fmla="*/ 231853984 w 187"/>
                <a:gd name="T13" fmla="*/ 47884010 h 61"/>
                <a:gd name="T14" fmla="*/ 231853984 w 187"/>
                <a:gd name="T15" fmla="*/ 153731119 h 61"/>
                <a:gd name="T16" fmla="*/ 262095809 w 187"/>
                <a:gd name="T17" fmla="*/ 153731119 h 61"/>
                <a:gd name="T18" fmla="*/ 262095809 w 187"/>
                <a:gd name="T19" fmla="*/ 47884010 h 61"/>
                <a:gd name="T20" fmla="*/ 415824287 w 187"/>
                <a:gd name="T21" fmla="*/ 153731119 h 61"/>
                <a:gd name="T22" fmla="*/ 471267631 w 187"/>
                <a:gd name="T23" fmla="*/ 153731119 h 61"/>
                <a:gd name="T24" fmla="*/ 315018207 w 187"/>
                <a:gd name="T25" fmla="*/ 47884010 h 61"/>
                <a:gd name="T26" fmla="*/ 244453951 w 187"/>
                <a:gd name="T27" fmla="*/ 0 h 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7"/>
                <a:gd name="T43" fmla="*/ 0 h 61"/>
                <a:gd name="T44" fmla="*/ 187 w 187"/>
                <a:gd name="T45" fmla="*/ 61 h 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7" h="61">
                  <a:moveTo>
                    <a:pt x="97" y="0"/>
                  </a:moveTo>
                  <a:lnTo>
                    <a:pt x="66" y="19"/>
                  </a:lnTo>
                  <a:lnTo>
                    <a:pt x="0" y="61"/>
                  </a:lnTo>
                  <a:lnTo>
                    <a:pt x="23" y="61"/>
                  </a:lnTo>
                  <a:lnTo>
                    <a:pt x="90" y="19"/>
                  </a:lnTo>
                  <a:lnTo>
                    <a:pt x="92" y="16"/>
                  </a:lnTo>
                  <a:lnTo>
                    <a:pt x="92" y="19"/>
                  </a:lnTo>
                  <a:lnTo>
                    <a:pt x="92" y="61"/>
                  </a:lnTo>
                  <a:lnTo>
                    <a:pt x="104" y="61"/>
                  </a:lnTo>
                  <a:lnTo>
                    <a:pt x="104" y="19"/>
                  </a:lnTo>
                  <a:lnTo>
                    <a:pt x="165" y="61"/>
                  </a:lnTo>
                  <a:lnTo>
                    <a:pt x="187" y="61"/>
                  </a:lnTo>
                  <a:lnTo>
                    <a:pt x="125" y="19"/>
                  </a:lnTo>
                  <a:lnTo>
                    <a:pt x="97"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21" name="Freeform 381"/>
            <p:cNvSpPr>
              <a:spLocks noChangeArrowheads="1"/>
            </p:cNvSpPr>
            <p:nvPr/>
          </p:nvSpPr>
          <p:spPr bwMode="auto">
            <a:xfrm>
              <a:off x="2352675" y="3079750"/>
              <a:ext cx="296862" cy="96838"/>
            </a:xfrm>
            <a:custGeom>
              <a:avLst/>
              <a:gdLst>
                <a:gd name="T0" fmla="*/ 244453951 w 187"/>
                <a:gd name="T1" fmla="*/ 0 h 61"/>
                <a:gd name="T2" fmla="*/ 166330032 w 187"/>
                <a:gd name="T3" fmla="*/ 47884010 h 61"/>
                <a:gd name="T4" fmla="*/ 0 w 187"/>
                <a:gd name="T5" fmla="*/ 153731119 h 61"/>
                <a:gd name="T6" fmla="*/ 57962702 w 187"/>
                <a:gd name="T7" fmla="*/ 153731119 h 61"/>
                <a:gd name="T8" fmla="*/ 226813680 w 187"/>
                <a:gd name="T9" fmla="*/ 47884010 h 61"/>
                <a:gd name="T10" fmla="*/ 231853984 w 187"/>
                <a:gd name="T11" fmla="*/ 40322708 h 61"/>
                <a:gd name="T12" fmla="*/ 231853984 w 187"/>
                <a:gd name="T13" fmla="*/ 47884010 h 61"/>
                <a:gd name="T14" fmla="*/ 231853984 w 187"/>
                <a:gd name="T15" fmla="*/ 153731119 h 61"/>
                <a:gd name="T16" fmla="*/ 262095809 w 187"/>
                <a:gd name="T17" fmla="*/ 153731119 h 61"/>
                <a:gd name="T18" fmla="*/ 262095809 w 187"/>
                <a:gd name="T19" fmla="*/ 47884010 h 61"/>
                <a:gd name="T20" fmla="*/ 415824287 w 187"/>
                <a:gd name="T21" fmla="*/ 153731119 h 61"/>
                <a:gd name="T22" fmla="*/ 471267631 w 187"/>
                <a:gd name="T23" fmla="*/ 153731119 h 61"/>
                <a:gd name="T24" fmla="*/ 315018207 w 187"/>
                <a:gd name="T25" fmla="*/ 47884010 h 61"/>
                <a:gd name="T26" fmla="*/ 244453951 w 187"/>
                <a:gd name="T27" fmla="*/ 0 h 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7"/>
                <a:gd name="T43" fmla="*/ 0 h 61"/>
                <a:gd name="T44" fmla="*/ 187 w 187"/>
                <a:gd name="T45" fmla="*/ 61 h 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7" h="61">
                  <a:moveTo>
                    <a:pt x="97" y="0"/>
                  </a:moveTo>
                  <a:lnTo>
                    <a:pt x="66" y="19"/>
                  </a:lnTo>
                  <a:lnTo>
                    <a:pt x="0" y="61"/>
                  </a:lnTo>
                  <a:lnTo>
                    <a:pt x="23" y="61"/>
                  </a:lnTo>
                  <a:lnTo>
                    <a:pt x="90" y="19"/>
                  </a:lnTo>
                  <a:lnTo>
                    <a:pt x="92" y="16"/>
                  </a:lnTo>
                  <a:lnTo>
                    <a:pt x="92" y="19"/>
                  </a:lnTo>
                  <a:lnTo>
                    <a:pt x="92" y="61"/>
                  </a:lnTo>
                  <a:lnTo>
                    <a:pt x="104" y="61"/>
                  </a:lnTo>
                  <a:lnTo>
                    <a:pt x="104" y="19"/>
                  </a:lnTo>
                  <a:lnTo>
                    <a:pt x="165" y="61"/>
                  </a:lnTo>
                  <a:lnTo>
                    <a:pt x="187" y="61"/>
                  </a:lnTo>
                  <a:lnTo>
                    <a:pt x="125" y="19"/>
                  </a:lnTo>
                  <a:lnTo>
                    <a:pt x="9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22" name="Freeform 382"/>
            <p:cNvSpPr>
              <a:spLocks noChangeArrowheads="1"/>
            </p:cNvSpPr>
            <p:nvPr/>
          </p:nvSpPr>
          <p:spPr bwMode="auto">
            <a:xfrm>
              <a:off x="4090987" y="3384550"/>
              <a:ext cx="60325" cy="14288"/>
            </a:xfrm>
            <a:custGeom>
              <a:avLst/>
              <a:gdLst>
                <a:gd name="T0" fmla="*/ 184798097 w 16"/>
                <a:gd name="T1" fmla="*/ 0 h 4"/>
                <a:gd name="T2" fmla="*/ 28431927 w 16"/>
                <a:gd name="T3" fmla="*/ 0 h 4"/>
                <a:gd name="T4" fmla="*/ 0 w 16"/>
                <a:gd name="T5" fmla="*/ 25518368 h 4"/>
                <a:gd name="T6" fmla="*/ 28431927 w 16"/>
                <a:gd name="T7" fmla="*/ 51036736 h 4"/>
                <a:gd name="T8" fmla="*/ 184798097 w 16"/>
                <a:gd name="T9" fmla="*/ 51036736 h 4"/>
                <a:gd name="T10" fmla="*/ 227444102 w 16"/>
                <a:gd name="T11" fmla="*/ 25518368 h 4"/>
                <a:gd name="T12" fmla="*/ 184798097 w 16"/>
                <a:gd name="T13" fmla="*/ 0 h 4"/>
                <a:gd name="T14" fmla="*/ 0 60000 65536"/>
                <a:gd name="T15" fmla="*/ 0 60000 65536"/>
                <a:gd name="T16" fmla="*/ 0 60000 65536"/>
                <a:gd name="T17" fmla="*/ 0 60000 65536"/>
                <a:gd name="T18" fmla="*/ 0 60000 65536"/>
                <a:gd name="T19" fmla="*/ 0 60000 65536"/>
                <a:gd name="T20" fmla="*/ 0 60000 65536"/>
                <a:gd name="T21" fmla="*/ 0 w 16"/>
                <a:gd name="T22" fmla="*/ 0 h 4"/>
                <a:gd name="T23" fmla="*/ 16 w 16"/>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4">
                  <a:moveTo>
                    <a:pt x="13" y="0"/>
                  </a:moveTo>
                  <a:cubicBezTo>
                    <a:pt x="2" y="0"/>
                    <a:pt x="2" y="0"/>
                    <a:pt x="2" y="0"/>
                  </a:cubicBezTo>
                  <a:cubicBezTo>
                    <a:pt x="1" y="0"/>
                    <a:pt x="0" y="1"/>
                    <a:pt x="0" y="2"/>
                  </a:cubicBezTo>
                  <a:cubicBezTo>
                    <a:pt x="0" y="3"/>
                    <a:pt x="1" y="4"/>
                    <a:pt x="2" y="4"/>
                  </a:cubicBezTo>
                  <a:cubicBezTo>
                    <a:pt x="13" y="4"/>
                    <a:pt x="13" y="4"/>
                    <a:pt x="13" y="4"/>
                  </a:cubicBezTo>
                  <a:cubicBezTo>
                    <a:pt x="15" y="4"/>
                    <a:pt x="16" y="3"/>
                    <a:pt x="16" y="2"/>
                  </a:cubicBezTo>
                  <a:cubicBezTo>
                    <a:pt x="16" y="1"/>
                    <a:pt x="15" y="0"/>
                    <a:pt x="1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23" name="Freeform 383"/>
            <p:cNvSpPr>
              <a:spLocks noEditPoints="1" noChangeArrowheads="1"/>
            </p:cNvSpPr>
            <p:nvPr/>
          </p:nvSpPr>
          <p:spPr bwMode="auto">
            <a:xfrm>
              <a:off x="4060825" y="3368675"/>
              <a:ext cx="373062" cy="285750"/>
            </a:xfrm>
            <a:custGeom>
              <a:avLst/>
              <a:gdLst>
                <a:gd name="T0" fmla="*/ 710004815 w 99"/>
                <a:gd name="T1" fmla="*/ 989563530 h 76"/>
                <a:gd name="T2" fmla="*/ 312403626 w 99"/>
                <a:gd name="T3" fmla="*/ 593735862 h 76"/>
                <a:gd name="T4" fmla="*/ 710004815 w 99"/>
                <a:gd name="T5" fmla="*/ 197911954 h 76"/>
                <a:gd name="T6" fmla="*/ 1093407039 w 99"/>
                <a:gd name="T7" fmla="*/ 593735862 h 76"/>
                <a:gd name="T8" fmla="*/ 710004815 w 99"/>
                <a:gd name="T9" fmla="*/ 989563530 h 76"/>
                <a:gd name="T10" fmla="*/ 894606444 w 99"/>
                <a:gd name="T11" fmla="*/ 0 h 76"/>
                <a:gd name="T12" fmla="*/ 511204221 w 99"/>
                <a:gd name="T13" fmla="*/ 0 h 76"/>
                <a:gd name="T14" fmla="*/ 454404589 w 99"/>
                <a:gd name="T15" fmla="*/ 14137105 h 76"/>
                <a:gd name="T16" fmla="*/ 426002889 w 99"/>
                <a:gd name="T17" fmla="*/ 98955977 h 76"/>
                <a:gd name="T18" fmla="*/ 426002889 w 99"/>
                <a:gd name="T19" fmla="*/ 113093082 h 76"/>
                <a:gd name="T20" fmla="*/ 383402224 w 99"/>
                <a:gd name="T21" fmla="*/ 127230188 h 76"/>
                <a:gd name="T22" fmla="*/ 42600666 w 99"/>
                <a:gd name="T23" fmla="*/ 127230188 h 76"/>
                <a:gd name="T24" fmla="*/ 0 w 99"/>
                <a:gd name="T25" fmla="*/ 155504398 h 76"/>
                <a:gd name="T26" fmla="*/ 0 w 99"/>
                <a:gd name="T27" fmla="*/ 1031971086 h 76"/>
                <a:gd name="T28" fmla="*/ 42600666 w 99"/>
                <a:gd name="T29" fmla="*/ 1074382401 h 76"/>
                <a:gd name="T30" fmla="*/ 1377408965 w 99"/>
                <a:gd name="T31" fmla="*/ 1074382401 h 76"/>
                <a:gd name="T32" fmla="*/ 1405810665 w 99"/>
                <a:gd name="T33" fmla="*/ 1031971086 h 76"/>
                <a:gd name="T34" fmla="*/ 1405810665 w 99"/>
                <a:gd name="T35" fmla="*/ 155504398 h 76"/>
                <a:gd name="T36" fmla="*/ 1377408965 w 99"/>
                <a:gd name="T37" fmla="*/ 127230188 h 76"/>
                <a:gd name="T38" fmla="*/ 1022408442 w 99"/>
                <a:gd name="T39" fmla="*/ 127230188 h 76"/>
                <a:gd name="T40" fmla="*/ 994006742 w 99"/>
                <a:gd name="T41" fmla="*/ 113093082 h 76"/>
                <a:gd name="T42" fmla="*/ 994006742 w 99"/>
                <a:gd name="T43" fmla="*/ 98955977 h 76"/>
                <a:gd name="T44" fmla="*/ 951406076 w 99"/>
                <a:gd name="T45" fmla="*/ 14137105 h 76"/>
                <a:gd name="T46" fmla="*/ 894606444 w 99"/>
                <a:gd name="T47" fmla="*/ 0 h 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9"/>
                <a:gd name="T73" fmla="*/ 0 h 76"/>
                <a:gd name="T74" fmla="*/ 99 w 99"/>
                <a:gd name="T75" fmla="*/ 76 h 7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9" h="76">
                  <a:moveTo>
                    <a:pt x="50" y="70"/>
                  </a:moveTo>
                  <a:cubicBezTo>
                    <a:pt x="34" y="70"/>
                    <a:pt x="22" y="58"/>
                    <a:pt x="22" y="42"/>
                  </a:cubicBezTo>
                  <a:cubicBezTo>
                    <a:pt x="22" y="27"/>
                    <a:pt x="34" y="14"/>
                    <a:pt x="50" y="14"/>
                  </a:cubicBezTo>
                  <a:cubicBezTo>
                    <a:pt x="65" y="14"/>
                    <a:pt x="77" y="27"/>
                    <a:pt x="77" y="42"/>
                  </a:cubicBezTo>
                  <a:cubicBezTo>
                    <a:pt x="77" y="58"/>
                    <a:pt x="65" y="70"/>
                    <a:pt x="50" y="70"/>
                  </a:cubicBezTo>
                  <a:moveTo>
                    <a:pt x="63" y="0"/>
                  </a:moveTo>
                  <a:cubicBezTo>
                    <a:pt x="36" y="0"/>
                    <a:pt x="36" y="0"/>
                    <a:pt x="36" y="0"/>
                  </a:cubicBezTo>
                  <a:cubicBezTo>
                    <a:pt x="35" y="0"/>
                    <a:pt x="33" y="0"/>
                    <a:pt x="32" y="1"/>
                  </a:cubicBezTo>
                  <a:cubicBezTo>
                    <a:pt x="32" y="1"/>
                    <a:pt x="30" y="3"/>
                    <a:pt x="30" y="7"/>
                  </a:cubicBezTo>
                  <a:cubicBezTo>
                    <a:pt x="30" y="8"/>
                    <a:pt x="30" y="8"/>
                    <a:pt x="30" y="8"/>
                  </a:cubicBezTo>
                  <a:cubicBezTo>
                    <a:pt x="30" y="8"/>
                    <a:pt x="29" y="9"/>
                    <a:pt x="27" y="9"/>
                  </a:cubicBezTo>
                  <a:cubicBezTo>
                    <a:pt x="3" y="9"/>
                    <a:pt x="3" y="9"/>
                    <a:pt x="3" y="9"/>
                  </a:cubicBezTo>
                  <a:cubicBezTo>
                    <a:pt x="1" y="9"/>
                    <a:pt x="0" y="10"/>
                    <a:pt x="0" y="11"/>
                  </a:cubicBezTo>
                  <a:cubicBezTo>
                    <a:pt x="0" y="73"/>
                    <a:pt x="0" y="73"/>
                    <a:pt x="0" y="73"/>
                  </a:cubicBezTo>
                  <a:cubicBezTo>
                    <a:pt x="0" y="75"/>
                    <a:pt x="1" y="76"/>
                    <a:pt x="3" y="76"/>
                  </a:cubicBezTo>
                  <a:cubicBezTo>
                    <a:pt x="97" y="76"/>
                    <a:pt x="97" y="76"/>
                    <a:pt x="97" y="76"/>
                  </a:cubicBezTo>
                  <a:cubicBezTo>
                    <a:pt x="98" y="76"/>
                    <a:pt x="99" y="75"/>
                    <a:pt x="99" y="73"/>
                  </a:cubicBezTo>
                  <a:cubicBezTo>
                    <a:pt x="99" y="11"/>
                    <a:pt x="99" y="11"/>
                    <a:pt x="99" y="11"/>
                  </a:cubicBezTo>
                  <a:cubicBezTo>
                    <a:pt x="99" y="10"/>
                    <a:pt x="98" y="9"/>
                    <a:pt x="97" y="9"/>
                  </a:cubicBezTo>
                  <a:cubicBezTo>
                    <a:pt x="72" y="9"/>
                    <a:pt x="72" y="9"/>
                    <a:pt x="72" y="9"/>
                  </a:cubicBezTo>
                  <a:cubicBezTo>
                    <a:pt x="71" y="9"/>
                    <a:pt x="70" y="8"/>
                    <a:pt x="70" y="8"/>
                  </a:cubicBezTo>
                  <a:cubicBezTo>
                    <a:pt x="70" y="8"/>
                    <a:pt x="70" y="8"/>
                    <a:pt x="70" y="7"/>
                  </a:cubicBezTo>
                  <a:cubicBezTo>
                    <a:pt x="70" y="3"/>
                    <a:pt x="67" y="1"/>
                    <a:pt x="67" y="1"/>
                  </a:cubicBezTo>
                  <a:cubicBezTo>
                    <a:pt x="66" y="0"/>
                    <a:pt x="64" y="0"/>
                    <a:pt x="6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24" name="Rectangle 384"/>
            <p:cNvSpPr>
              <a:spLocks noChangeArrowheads="1"/>
            </p:cNvSpPr>
            <p:nvPr/>
          </p:nvSpPr>
          <p:spPr bwMode="auto">
            <a:xfrm>
              <a:off x="5338762" y="2819400"/>
              <a:ext cx="15875" cy="33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9625" name="Rectangle 385"/>
            <p:cNvSpPr>
              <a:spLocks noChangeArrowheads="1"/>
            </p:cNvSpPr>
            <p:nvPr/>
          </p:nvSpPr>
          <p:spPr bwMode="auto">
            <a:xfrm>
              <a:off x="5338762" y="2819400"/>
              <a:ext cx="15875"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9626" name="Rectangle 386"/>
            <p:cNvSpPr>
              <a:spLocks noChangeArrowheads="1"/>
            </p:cNvSpPr>
            <p:nvPr/>
          </p:nvSpPr>
          <p:spPr bwMode="auto">
            <a:xfrm>
              <a:off x="5368925" y="2811463"/>
              <a:ext cx="14287" cy="41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9627" name="Rectangle 387"/>
            <p:cNvSpPr>
              <a:spLocks noChangeArrowheads="1"/>
            </p:cNvSpPr>
            <p:nvPr/>
          </p:nvSpPr>
          <p:spPr bwMode="auto">
            <a:xfrm>
              <a:off x="5368925" y="2811463"/>
              <a:ext cx="14287" cy="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9628" name="Rectangle 388"/>
            <p:cNvSpPr>
              <a:spLocks noChangeArrowheads="1"/>
            </p:cNvSpPr>
            <p:nvPr/>
          </p:nvSpPr>
          <p:spPr bwMode="auto">
            <a:xfrm>
              <a:off x="5399087" y="2800350"/>
              <a:ext cx="14287" cy="523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9629" name="Rectangle 389"/>
            <p:cNvSpPr>
              <a:spLocks noChangeArrowheads="1"/>
            </p:cNvSpPr>
            <p:nvPr/>
          </p:nvSpPr>
          <p:spPr bwMode="auto">
            <a:xfrm>
              <a:off x="5399087" y="2800350"/>
              <a:ext cx="1428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9630" name="Rectangle 390"/>
            <p:cNvSpPr>
              <a:spLocks noChangeArrowheads="1"/>
            </p:cNvSpPr>
            <p:nvPr/>
          </p:nvSpPr>
          <p:spPr bwMode="auto">
            <a:xfrm>
              <a:off x="5429250" y="2808288"/>
              <a:ext cx="14287" cy="444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9631" name="Rectangle 391"/>
            <p:cNvSpPr>
              <a:spLocks noChangeArrowheads="1"/>
            </p:cNvSpPr>
            <p:nvPr/>
          </p:nvSpPr>
          <p:spPr bwMode="auto">
            <a:xfrm>
              <a:off x="5429250" y="2808288"/>
              <a:ext cx="14287"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9632" name="Rectangle 392"/>
            <p:cNvSpPr>
              <a:spLocks noChangeArrowheads="1"/>
            </p:cNvSpPr>
            <p:nvPr/>
          </p:nvSpPr>
          <p:spPr bwMode="auto">
            <a:xfrm>
              <a:off x="5459412" y="2789238"/>
              <a:ext cx="14287" cy="635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9633" name="Rectangle 393"/>
            <p:cNvSpPr>
              <a:spLocks noChangeArrowheads="1"/>
            </p:cNvSpPr>
            <p:nvPr/>
          </p:nvSpPr>
          <p:spPr bwMode="auto">
            <a:xfrm>
              <a:off x="5459412" y="2789238"/>
              <a:ext cx="14287" cy="6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9634" name="Rectangle 394"/>
            <p:cNvSpPr>
              <a:spLocks noChangeArrowheads="1"/>
            </p:cNvSpPr>
            <p:nvPr/>
          </p:nvSpPr>
          <p:spPr bwMode="auto">
            <a:xfrm>
              <a:off x="5489575" y="2763838"/>
              <a:ext cx="14287" cy="88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9635" name="Rectangle 395"/>
            <p:cNvSpPr>
              <a:spLocks noChangeArrowheads="1"/>
            </p:cNvSpPr>
            <p:nvPr/>
          </p:nvSpPr>
          <p:spPr bwMode="auto">
            <a:xfrm>
              <a:off x="5489575" y="2763838"/>
              <a:ext cx="14287" cy="8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9636" name="Freeform 396"/>
            <p:cNvSpPr>
              <a:spLocks noEditPoints="1" noChangeArrowheads="1"/>
            </p:cNvSpPr>
            <p:nvPr/>
          </p:nvSpPr>
          <p:spPr bwMode="auto">
            <a:xfrm>
              <a:off x="5294312" y="2714625"/>
              <a:ext cx="258762" cy="198438"/>
            </a:xfrm>
            <a:custGeom>
              <a:avLst/>
              <a:gdLst>
                <a:gd name="T0" fmla="*/ 84382663 w 69"/>
                <a:gd name="T1" fmla="*/ 588773034 h 53"/>
                <a:gd name="T2" fmla="*/ 70319511 w 69"/>
                <a:gd name="T3" fmla="*/ 560737115 h 53"/>
                <a:gd name="T4" fmla="*/ 70319511 w 69"/>
                <a:gd name="T5" fmla="*/ 70093543 h 53"/>
                <a:gd name="T6" fmla="*/ 84382663 w 69"/>
                <a:gd name="T7" fmla="*/ 56071839 h 53"/>
                <a:gd name="T8" fmla="*/ 886019839 w 69"/>
                <a:gd name="T9" fmla="*/ 56071839 h 53"/>
                <a:gd name="T10" fmla="*/ 900082991 w 69"/>
                <a:gd name="T11" fmla="*/ 70093543 h 53"/>
                <a:gd name="T12" fmla="*/ 900082991 w 69"/>
                <a:gd name="T13" fmla="*/ 560737115 h 53"/>
                <a:gd name="T14" fmla="*/ 886019839 w 69"/>
                <a:gd name="T15" fmla="*/ 588773034 h 53"/>
                <a:gd name="T16" fmla="*/ 84382663 w 69"/>
                <a:gd name="T17" fmla="*/ 588773034 h 53"/>
                <a:gd name="T18" fmla="*/ 942276198 w 69"/>
                <a:gd name="T19" fmla="*/ 0 h 53"/>
                <a:gd name="T20" fmla="*/ 28126304 w 69"/>
                <a:gd name="T21" fmla="*/ 0 h 53"/>
                <a:gd name="T22" fmla="*/ 0 w 69"/>
                <a:gd name="T23" fmla="*/ 14017960 h 53"/>
                <a:gd name="T24" fmla="*/ 0 w 69"/>
                <a:gd name="T25" fmla="*/ 714938417 h 53"/>
                <a:gd name="T26" fmla="*/ 28126304 w 69"/>
                <a:gd name="T27" fmla="*/ 742974337 h 53"/>
                <a:gd name="T28" fmla="*/ 942276198 w 69"/>
                <a:gd name="T29" fmla="*/ 742974337 h 53"/>
                <a:gd name="T30" fmla="*/ 970402502 w 69"/>
                <a:gd name="T31" fmla="*/ 714938417 h 53"/>
                <a:gd name="T32" fmla="*/ 970402502 w 69"/>
                <a:gd name="T33" fmla="*/ 14017960 h 53"/>
                <a:gd name="T34" fmla="*/ 942276198 w 69"/>
                <a:gd name="T35" fmla="*/ 0 h 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9"/>
                <a:gd name="T55" fmla="*/ 0 h 53"/>
                <a:gd name="T56" fmla="*/ 69 w 69"/>
                <a:gd name="T57" fmla="*/ 53 h 5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9" h="53">
                  <a:moveTo>
                    <a:pt x="6" y="42"/>
                  </a:moveTo>
                  <a:cubicBezTo>
                    <a:pt x="5" y="42"/>
                    <a:pt x="5" y="41"/>
                    <a:pt x="5" y="40"/>
                  </a:cubicBezTo>
                  <a:cubicBezTo>
                    <a:pt x="5" y="5"/>
                    <a:pt x="5" y="5"/>
                    <a:pt x="5" y="5"/>
                  </a:cubicBezTo>
                  <a:cubicBezTo>
                    <a:pt x="5" y="4"/>
                    <a:pt x="5" y="4"/>
                    <a:pt x="6" y="4"/>
                  </a:cubicBezTo>
                  <a:cubicBezTo>
                    <a:pt x="63" y="4"/>
                    <a:pt x="63" y="4"/>
                    <a:pt x="63" y="4"/>
                  </a:cubicBezTo>
                  <a:cubicBezTo>
                    <a:pt x="63" y="4"/>
                    <a:pt x="64" y="4"/>
                    <a:pt x="64" y="5"/>
                  </a:cubicBezTo>
                  <a:cubicBezTo>
                    <a:pt x="64" y="40"/>
                    <a:pt x="64" y="40"/>
                    <a:pt x="64" y="40"/>
                  </a:cubicBezTo>
                  <a:cubicBezTo>
                    <a:pt x="64" y="41"/>
                    <a:pt x="63" y="42"/>
                    <a:pt x="63" y="42"/>
                  </a:cubicBezTo>
                  <a:cubicBezTo>
                    <a:pt x="6" y="42"/>
                    <a:pt x="6" y="42"/>
                    <a:pt x="6" y="42"/>
                  </a:cubicBezTo>
                  <a:moveTo>
                    <a:pt x="67" y="0"/>
                  </a:moveTo>
                  <a:cubicBezTo>
                    <a:pt x="2" y="0"/>
                    <a:pt x="2" y="0"/>
                    <a:pt x="2" y="0"/>
                  </a:cubicBezTo>
                  <a:cubicBezTo>
                    <a:pt x="1" y="0"/>
                    <a:pt x="0" y="0"/>
                    <a:pt x="0" y="1"/>
                  </a:cubicBezTo>
                  <a:cubicBezTo>
                    <a:pt x="0" y="51"/>
                    <a:pt x="0" y="51"/>
                    <a:pt x="0" y="51"/>
                  </a:cubicBezTo>
                  <a:cubicBezTo>
                    <a:pt x="0" y="52"/>
                    <a:pt x="1" y="53"/>
                    <a:pt x="2" y="53"/>
                  </a:cubicBezTo>
                  <a:cubicBezTo>
                    <a:pt x="67" y="53"/>
                    <a:pt x="67" y="53"/>
                    <a:pt x="67" y="53"/>
                  </a:cubicBezTo>
                  <a:cubicBezTo>
                    <a:pt x="68" y="53"/>
                    <a:pt x="69" y="52"/>
                    <a:pt x="69" y="51"/>
                  </a:cubicBezTo>
                  <a:cubicBezTo>
                    <a:pt x="69" y="1"/>
                    <a:pt x="69" y="1"/>
                    <a:pt x="69" y="1"/>
                  </a:cubicBezTo>
                  <a:cubicBezTo>
                    <a:pt x="69" y="0"/>
                    <a:pt x="68" y="0"/>
                    <a:pt x="6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37" name="Freeform 397"/>
            <p:cNvSpPr>
              <a:spLocks noChangeArrowheads="1"/>
            </p:cNvSpPr>
            <p:nvPr/>
          </p:nvSpPr>
          <p:spPr bwMode="auto">
            <a:xfrm>
              <a:off x="5368925" y="2921000"/>
              <a:ext cx="104775" cy="22225"/>
            </a:xfrm>
            <a:custGeom>
              <a:avLst/>
              <a:gdLst>
                <a:gd name="T0" fmla="*/ 308049726 w 28"/>
                <a:gd name="T1" fmla="*/ 0 h 6"/>
                <a:gd name="T2" fmla="*/ 98017013 w 28"/>
                <a:gd name="T3" fmla="*/ 0 h 6"/>
                <a:gd name="T4" fmla="*/ 56009721 w 28"/>
                <a:gd name="T5" fmla="*/ 13720233 h 6"/>
                <a:gd name="T6" fmla="*/ 14002430 w 28"/>
                <a:gd name="T7" fmla="*/ 68604871 h 6"/>
                <a:gd name="T8" fmla="*/ 28004861 w 28"/>
                <a:gd name="T9" fmla="*/ 82325104 h 6"/>
                <a:gd name="T10" fmla="*/ 378061878 w 28"/>
                <a:gd name="T11" fmla="*/ 82325104 h 6"/>
                <a:gd name="T12" fmla="*/ 392064308 w 28"/>
                <a:gd name="T13" fmla="*/ 68604871 h 6"/>
                <a:gd name="T14" fmla="*/ 350057017 w 28"/>
                <a:gd name="T15" fmla="*/ 13720233 h 6"/>
                <a:gd name="T16" fmla="*/ 308049726 w 2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6"/>
                <a:gd name="T29" fmla="*/ 28 w 2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6">
                  <a:moveTo>
                    <a:pt x="22" y="0"/>
                  </a:moveTo>
                  <a:cubicBezTo>
                    <a:pt x="7" y="0"/>
                    <a:pt x="7" y="0"/>
                    <a:pt x="7" y="0"/>
                  </a:cubicBezTo>
                  <a:cubicBezTo>
                    <a:pt x="6" y="0"/>
                    <a:pt x="5" y="1"/>
                    <a:pt x="4" y="1"/>
                  </a:cubicBezTo>
                  <a:cubicBezTo>
                    <a:pt x="1" y="5"/>
                    <a:pt x="1" y="5"/>
                    <a:pt x="1" y="5"/>
                  </a:cubicBezTo>
                  <a:cubicBezTo>
                    <a:pt x="0" y="5"/>
                    <a:pt x="1" y="6"/>
                    <a:pt x="2" y="6"/>
                  </a:cubicBezTo>
                  <a:cubicBezTo>
                    <a:pt x="27" y="6"/>
                    <a:pt x="27" y="6"/>
                    <a:pt x="27" y="6"/>
                  </a:cubicBezTo>
                  <a:cubicBezTo>
                    <a:pt x="28" y="6"/>
                    <a:pt x="28" y="5"/>
                    <a:pt x="28" y="5"/>
                  </a:cubicBezTo>
                  <a:cubicBezTo>
                    <a:pt x="25" y="1"/>
                    <a:pt x="25" y="1"/>
                    <a:pt x="25" y="1"/>
                  </a:cubicBezTo>
                  <a:cubicBezTo>
                    <a:pt x="24" y="1"/>
                    <a:pt x="23" y="0"/>
                    <a:pt x="2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38" name="Freeform 398"/>
            <p:cNvSpPr>
              <a:spLocks noChangeArrowheads="1"/>
            </p:cNvSpPr>
            <p:nvPr/>
          </p:nvSpPr>
          <p:spPr bwMode="auto">
            <a:xfrm>
              <a:off x="5335587" y="2740025"/>
              <a:ext cx="22225" cy="30163"/>
            </a:xfrm>
            <a:custGeom>
              <a:avLst/>
              <a:gdLst>
                <a:gd name="T0" fmla="*/ 30241875 w 14"/>
                <a:gd name="T1" fmla="*/ 0 h 19"/>
                <a:gd name="T2" fmla="*/ 22682200 w 14"/>
                <a:gd name="T3" fmla="*/ 0 h 19"/>
                <a:gd name="T4" fmla="*/ 17641888 w 14"/>
                <a:gd name="T5" fmla="*/ 0 h 19"/>
                <a:gd name="T6" fmla="*/ 17641888 w 14"/>
                <a:gd name="T7" fmla="*/ 17642180 h 19"/>
                <a:gd name="T8" fmla="*/ 17641888 w 14"/>
                <a:gd name="T9" fmla="*/ 17642180 h 19"/>
                <a:gd name="T10" fmla="*/ 17641888 w 14"/>
                <a:gd name="T11" fmla="*/ 0 h 19"/>
                <a:gd name="T12" fmla="*/ 10080625 w 14"/>
                <a:gd name="T13" fmla="*/ 0 h 19"/>
                <a:gd name="T14" fmla="*/ 5040313 w 14"/>
                <a:gd name="T15" fmla="*/ 0 h 19"/>
                <a:gd name="T16" fmla="*/ 0 w 14"/>
                <a:gd name="T17" fmla="*/ 0 h 19"/>
                <a:gd name="T18" fmla="*/ 0 w 14"/>
                <a:gd name="T19" fmla="*/ 47884556 h 19"/>
                <a:gd name="T20" fmla="*/ 5040313 w 14"/>
                <a:gd name="T21" fmla="*/ 47884556 h 19"/>
                <a:gd name="T22" fmla="*/ 10080625 w 14"/>
                <a:gd name="T23" fmla="*/ 47884556 h 19"/>
                <a:gd name="T24" fmla="*/ 17641888 w 14"/>
                <a:gd name="T25" fmla="*/ 47884556 h 19"/>
                <a:gd name="T26" fmla="*/ 17641888 w 14"/>
                <a:gd name="T27" fmla="*/ 30242376 h 19"/>
                <a:gd name="T28" fmla="*/ 17641888 w 14"/>
                <a:gd name="T29" fmla="*/ 30242376 h 19"/>
                <a:gd name="T30" fmla="*/ 17641888 w 14"/>
                <a:gd name="T31" fmla="*/ 47884556 h 19"/>
                <a:gd name="T32" fmla="*/ 22682200 w 14"/>
                <a:gd name="T33" fmla="*/ 47884556 h 19"/>
                <a:gd name="T34" fmla="*/ 30241875 w 14"/>
                <a:gd name="T35" fmla="*/ 47884556 h 19"/>
                <a:gd name="T36" fmla="*/ 35282188 w 14"/>
                <a:gd name="T37" fmla="*/ 47884556 h 19"/>
                <a:gd name="T38" fmla="*/ 22682200 w 14"/>
                <a:gd name="T39" fmla="*/ 25201980 h 19"/>
                <a:gd name="T40" fmla="*/ 22682200 w 14"/>
                <a:gd name="T41" fmla="*/ 17642180 h 19"/>
                <a:gd name="T42" fmla="*/ 30241875 w 14"/>
                <a:gd name="T43" fmla="*/ 0 h 19"/>
                <a:gd name="T44" fmla="*/ 30241875 w 14"/>
                <a:gd name="T45" fmla="*/ 0 h 1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
                <a:gd name="T70" fmla="*/ 0 h 19"/>
                <a:gd name="T71" fmla="*/ 14 w 14"/>
                <a:gd name="T72" fmla="*/ 19 h 1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 h="19">
                  <a:moveTo>
                    <a:pt x="12" y="0"/>
                  </a:moveTo>
                  <a:lnTo>
                    <a:pt x="9" y="0"/>
                  </a:lnTo>
                  <a:lnTo>
                    <a:pt x="7" y="0"/>
                  </a:lnTo>
                  <a:lnTo>
                    <a:pt x="7" y="7"/>
                  </a:lnTo>
                  <a:lnTo>
                    <a:pt x="7" y="0"/>
                  </a:lnTo>
                  <a:lnTo>
                    <a:pt x="4" y="0"/>
                  </a:lnTo>
                  <a:lnTo>
                    <a:pt x="2" y="0"/>
                  </a:lnTo>
                  <a:lnTo>
                    <a:pt x="0" y="0"/>
                  </a:lnTo>
                  <a:lnTo>
                    <a:pt x="0" y="19"/>
                  </a:lnTo>
                  <a:lnTo>
                    <a:pt x="2" y="19"/>
                  </a:lnTo>
                  <a:lnTo>
                    <a:pt x="4" y="19"/>
                  </a:lnTo>
                  <a:lnTo>
                    <a:pt x="7" y="19"/>
                  </a:lnTo>
                  <a:lnTo>
                    <a:pt x="7" y="12"/>
                  </a:lnTo>
                  <a:lnTo>
                    <a:pt x="7" y="19"/>
                  </a:lnTo>
                  <a:lnTo>
                    <a:pt x="9" y="19"/>
                  </a:lnTo>
                  <a:lnTo>
                    <a:pt x="12" y="19"/>
                  </a:lnTo>
                  <a:lnTo>
                    <a:pt x="14" y="19"/>
                  </a:lnTo>
                  <a:lnTo>
                    <a:pt x="9" y="10"/>
                  </a:lnTo>
                  <a:lnTo>
                    <a:pt x="9" y="7"/>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39" name="Freeform 399"/>
            <p:cNvSpPr>
              <a:spLocks noChangeArrowheads="1"/>
            </p:cNvSpPr>
            <p:nvPr/>
          </p:nvSpPr>
          <p:spPr bwMode="auto">
            <a:xfrm>
              <a:off x="5335587" y="2740025"/>
              <a:ext cx="22225" cy="30163"/>
            </a:xfrm>
            <a:custGeom>
              <a:avLst/>
              <a:gdLst>
                <a:gd name="T0" fmla="*/ 30241875 w 14"/>
                <a:gd name="T1" fmla="*/ 0 h 19"/>
                <a:gd name="T2" fmla="*/ 22682200 w 14"/>
                <a:gd name="T3" fmla="*/ 0 h 19"/>
                <a:gd name="T4" fmla="*/ 17641888 w 14"/>
                <a:gd name="T5" fmla="*/ 0 h 19"/>
                <a:gd name="T6" fmla="*/ 17641888 w 14"/>
                <a:gd name="T7" fmla="*/ 17642180 h 19"/>
                <a:gd name="T8" fmla="*/ 17641888 w 14"/>
                <a:gd name="T9" fmla="*/ 17642180 h 19"/>
                <a:gd name="T10" fmla="*/ 17641888 w 14"/>
                <a:gd name="T11" fmla="*/ 0 h 19"/>
                <a:gd name="T12" fmla="*/ 10080625 w 14"/>
                <a:gd name="T13" fmla="*/ 0 h 19"/>
                <a:gd name="T14" fmla="*/ 5040313 w 14"/>
                <a:gd name="T15" fmla="*/ 0 h 19"/>
                <a:gd name="T16" fmla="*/ 0 w 14"/>
                <a:gd name="T17" fmla="*/ 0 h 19"/>
                <a:gd name="T18" fmla="*/ 0 w 14"/>
                <a:gd name="T19" fmla="*/ 47884556 h 19"/>
                <a:gd name="T20" fmla="*/ 5040313 w 14"/>
                <a:gd name="T21" fmla="*/ 47884556 h 19"/>
                <a:gd name="T22" fmla="*/ 10080625 w 14"/>
                <a:gd name="T23" fmla="*/ 47884556 h 19"/>
                <a:gd name="T24" fmla="*/ 17641888 w 14"/>
                <a:gd name="T25" fmla="*/ 47884556 h 19"/>
                <a:gd name="T26" fmla="*/ 17641888 w 14"/>
                <a:gd name="T27" fmla="*/ 30242376 h 19"/>
                <a:gd name="T28" fmla="*/ 17641888 w 14"/>
                <a:gd name="T29" fmla="*/ 30242376 h 19"/>
                <a:gd name="T30" fmla="*/ 17641888 w 14"/>
                <a:gd name="T31" fmla="*/ 47884556 h 19"/>
                <a:gd name="T32" fmla="*/ 22682200 w 14"/>
                <a:gd name="T33" fmla="*/ 47884556 h 19"/>
                <a:gd name="T34" fmla="*/ 30241875 w 14"/>
                <a:gd name="T35" fmla="*/ 47884556 h 19"/>
                <a:gd name="T36" fmla="*/ 35282188 w 14"/>
                <a:gd name="T37" fmla="*/ 47884556 h 19"/>
                <a:gd name="T38" fmla="*/ 22682200 w 14"/>
                <a:gd name="T39" fmla="*/ 25201980 h 19"/>
                <a:gd name="T40" fmla="*/ 22682200 w 14"/>
                <a:gd name="T41" fmla="*/ 17642180 h 19"/>
                <a:gd name="T42" fmla="*/ 30241875 w 14"/>
                <a:gd name="T43" fmla="*/ 0 h 19"/>
                <a:gd name="T44" fmla="*/ 30241875 w 14"/>
                <a:gd name="T45" fmla="*/ 0 h 1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
                <a:gd name="T70" fmla="*/ 0 h 19"/>
                <a:gd name="T71" fmla="*/ 14 w 14"/>
                <a:gd name="T72" fmla="*/ 19 h 1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 h="19">
                  <a:moveTo>
                    <a:pt x="12" y="0"/>
                  </a:moveTo>
                  <a:lnTo>
                    <a:pt x="9" y="0"/>
                  </a:lnTo>
                  <a:lnTo>
                    <a:pt x="7" y="0"/>
                  </a:lnTo>
                  <a:lnTo>
                    <a:pt x="7" y="7"/>
                  </a:lnTo>
                  <a:lnTo>
                    <a:pt x="7" y="0"/>
                  </a:lnTo>
                  <a:lnTo>
                    <a:pt x="4" y="0"/>
                  </a:lnTo>
                  <a:lnTo>
                    <a:pt x="2" y="0"/>
                  </a:lnTo>
                  <a:lnTo>
                    <a:pt x="0" y="0"/>
                  </a:lnTo>
                  <a:lnTo>
                    <a:pt x="0" y="19"/>
                  </a:lnTo>
                  <a:lnTo>
                    <a:pt x="2" y="19"/>
                  </a:lnTo>
                  <a:lnTo>
                    <a:pt x="4" y="19"/>
                  </a:lnTo>
                  <a:lnTo>
                    <a:pt x="7" y="19"/>
                  </a:lnTo>
                  <a:lnTo>
                    <a:pt x="7" y="12"/>
                  </a:lnTo>
                  <a:lnTo>
                    <a:pt x="7" y="19"/>
                  </a:lnTo>
                  <a:lnTo>
                    <a:pt x="9" y="19"/>
                  </a:lnTo>
                  <a:lnTo>
                    <a:pt x="12" y="19"/>
                  </a:lnTo>
                  <a:lnTo>
                    <a:pt x="14" y="19"/>
                  </a:lnTo>
                  <a:lnTo>
                    <a:pt x="9" y="10"/>
                  </a:lnTo>
                  <a:lnTo>
                    <a:pt x="9" y="7"/>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40" name="Freeform 400"/>
            <p:cNvSpPr>
              <a:spLocks noEditPoints="1" noChangeArrowheads="1"/>
            </p:cNvSpPr>
            <p:nvPr/>
          </p:nvSpPr>
          <p:spPr bwMode="auto">
            <a:xfrm>
              <a:off x="5360987" y="2740025"/>
              <a:ext cx="15875" cy="30163"/>
            </a:xfrm>
            <a:custGeom>
              <a:avLst/>
              <a:gdLst>
                <a:gd name="T0" fmla="*/ 31503938 w 4"/>
                <a:gd name="T1" fmla="*/ 42646712 h 8"/>
                <a:gd name="T2" fmla="*/ 31503938 w 4"/>
                <a:gd name="T3" fmla="*/ 42646712 h 8"/>
                <a:gd name="T4" fmla="*/ 31503938 w 4"/>
                <a:gd name="T5" fmla="*/ 14214314 h 8"/>
                <a:gd name="T6" fmla="*/ 47251938 w 4"/>
                <a:gd name="T7" fmla="*/ 14214314 h 8"/>
                <a:gd name="T8" fmla="*/ 47251938 w 4"/>
                <a:gd name="T9" fmla="*/ 28432398 h 8"/>
                <a:gd name="T10" fmla="*/ 47251938 w 4"/>
                <a:gd name="T11" fmla="*/ 28432398 h 8"/>
                <a:gd name="T12" fmla="*/ 47251938 w 4"/>
                <a:gd name="T13" fmla="*/ 42646712 h 8"/>
                <a:gd name="T14" fmla="*/ 47251938 w 4"/>
                <a:gd name="T15" fmla="*/ 42646712 h 8"/>
                <a:gd name="T16" fmla="*/ 31503938 w 4"/>
                <a:gd name="T17" fmla="*/ 42646712 h 8"/>
                <a:gd name="T18" fmla="*/ 31503938 w 4"/>
                <a:gd name="T19" fmla="*/ 42646712 h 8"/>
                <a:gd name="T20" fmla="*/ 31503938 w 4"/>
                <a:gd name="T21" fmla="*/ 0 h 8"/>
                <a:gd name="T22" fmla="*/ 0 w 4"/>
                <a:gd name="T23" fmla="*/ 0 h 8"/>
                <a:gd name="T24" fmla="*/ 0 w 4"/>
                <a:gd name="T25" fmla="*/ 0 h 8"/>
                <a:gd name="T26" fmla="*/ 0 w 4"/>
                <a:gd name="T27" fmla="*/ 113725821 h 8"/>
                <a:gd name="T28" fmla="*/ 0 w 4"/>
                <a:gd name="T29" fmla="*/ 113725821 h 8"/>
                <a:gd name="T30" fmla="*/ 31503938 w 4"/>
                <a:gd name="T31" fmla="*/ 113725821 h 8"/>
                <a:gd name="T32" fmla="*/ 31503938 w 4"/>
                <a:gd name="T33" fmla="*/ 113725821 h 8"/>
                <a:gd name="T34" fmla="*/ 31503938 w 4"/>
                <a:gd name="T35" fmla="*/ 71079110 h 8"/>
                <a:gd name="T36" fmla="*/ 31503938 w 4"/>
                <a:gd name="T37" fmla="*/ 71079110 h 8"/>
                <a:gd name="T38" fmla="*/ 47251938 w 4"/>
                <a:gd name="T39" fmla="*/ 71079110 h 8"/>
                <a:gd name="T40" fmla="*/ 63003906 w 4"/>
                <a:gd name="T41" fmla="*/ 71079110 h 8"/>
                <a:gd name="T42" fmla="*/ 63003906 w 4"/>
                <a:gd name="T43" fmla="*/ 56864796 h 8"/>
                <a:gd name="T44" fmla="*/ 63003906 w 4"/>
                <a:gd name="T45" fmla="*/ 42646712 h 8"/>
                <a:gd name="T46" fmla="*/ 63003906 w 4"/>
                <a:gd name="T47" fmla="*/ 42646712 h 8"/>
                <a:gd name="T48" fmla="*/ 63003906 w 4"/>
                <a:gd name="T49" fmla="*/ 28432398 h 8"/>
                <a:gd name="T50" fmla="*/ 63003906 w 4"/>
                <a:gd name="T51" fmla="*/ 14214314 h 8"/>
                <a:gd name="T52" fmla="*/ 63003906 w 4"/>
                <a:gd name="T53" fmla="*/ 0 h 8"/>
                <a:gd name="T54" fmla="*/ 47251938 w 4"/>
                <a:gd name="T55" fmla="*/ 0 h 8"/>
                <a:gd name="T56" fmla="*/ 31503938 w 4"/>
                <a:gd name="T57" fmla="*/ 0 h 8"/>
                <a:gd name="T58" fmla="*/ 31503938 w 4"/>
                <a:gd name="T59" fmla="*/ 0 h 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
                <a:gd name="T91" fmla="*/ 0 h 8"/>
                <a:gd name="T92" fmla="*/ 4 w 4"/>
                <a:gd name="T93" fmla="*/ 8 h 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 h="8">
                  <a:moveTo>
                    <a:pt x="2" y="3"/>
                  </a:moveTo>
                  <a:cubicBezTo>
                    <a:pt x="2" y="3"/>
                    <a:pt x="2" y="3"/>
                    <a:pt x="2" y="3"/>
                  </a:cubicBezTo>
                  <a:cubicBezTo>
                    <a:pt x="2" y="1"/>
                    <a:pt x="2" y="1"/>
                    <a:pt x="2" y="1"/>
                  </a:cubicBezTo>
                  <a:cubicBezTo>
                    <a:pt x="3" y="1"/>
                    <a:pt x="3" y="1"/>
                    <a:pt x="3" y="1"/>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3"/>
                    <a:pt x="2" y="3"/>
                    <a:pt x="2" y="3"/>
                  </a:cubicBezTo>
                  <a:moveTo>
                    <a:pt x="2" y="0"/>
                  </a:moveTo>
                  <a:cubicBezTo>
                    <a:pt x="0" y="0"/>
                    <a:pt x="0" y="0"/>
                    <a:pt x="0" y="0"/>
                  </a:cubicBezTo>
                  <a:cubicBezTo>
                    <a:pt x="0" y="0"/>
                    <a:pt x="0" y="0"/>
                    <a:pt x="0" y="0"/>
                  </a:cubicBezTo>
                  <a:cubicBezTo>
                    <a:pt x="0" y="8"/>
                    <a:pt x="0" y="8"/>
                    <a:pt x="0" y="8"/>
                  </a:cubicBezTo>
                  <a:cubicBezTo>
                    <a:pt x="0" y="8"/>
                    <a:pt x="0" y="8"/>
                    <a:pt x="0" y="8"/>
                  </a:cubicBezTo>
                  <a:cubicBezTo>
                    <a:pt x="2" y="8"/>
                    <a:pt x="2" y="8"/>
                    <a:pt x="2" y="8"/>
                  </a:cubicBezTo>
                  <a:cubicBezTo>
                    <a:pt x="2" y="8"/>
                    <a:pt x="2" y="8"/>
                    <a:pt x="2" y="8"/>
                  </a:cubicBezTo>
                  <a:cubicBezTo>
                    <a:pt x="2" y="5"/>
                    <a:pt x="2" y="5"/>
                    <a:pt x="2" y="5"/>
                  </a:cubicBezTo>
                  <a:cubicBezTo>
                    <a:pt x="2" y="5"/>
                    <a:pt x="2" y="5"/>
                    <a:pt x="2" y="5"/>
                  </a:cubicBezTo>
                  <a:cubicBezTo>
                    <a:pt x="3" y="5"/>
                    <a:pt x="3" y="5"/>
                    <a:pt x="3" y="5"/>
                  </a:cubicBezTo>
                  <a:cubicBezTo>
                    <a:pt x="3" y="5"/>
                    <a:pt x="3" y="5"/>
                    <a:pt x="4" y="5"/>
                  </a:cubicBezTo>
                  <a:cubicBezTo>
                    <a:pt x="4" y="4"/>
                    <a:pt x="4" y="4"/>
                    <a:pt x="4" y="4"/>
                  </a:cubicBezTo>
                  <a:cubicBezTo>
                    <a:pt x="4" y="3"/>
                    <a:pt x="4" y="3"/>
                    <a:pt x="4" y="3"/>
                  </a:cubicBezTo>
                  <a:cubicBezTo>
                    <a:pt x="4" y="3"/>
                    <a:pt x="4" y="3"/>
                    <a:pt x="4" y="3"/>
                  </a:cubicBezTo>
                  <a:cubicBezTo>
                    <a:pt x="4" y="2"/>
                    <a:pt x="4" y="2"/>
                    <a:pt x="4" y="2"/>
                  </a:cubicBezTo>
                  <a:cubicBezTo>
                    <a:pt x="4" y="2"/>
                    <a:pt x="4" y="1"/>
                    <a:pt x="4" y="1"/>
                  </a:cubicBezTo>
                  <a:cubicBezTo>
                    <a:pt x="4" y="0"/>
                    <a:pt x="4" y="0"/>
                    <a:pt x="4" y="0"/>
                  </a:cubicBezTo>
                  <a:cubicBezTo>
                    <a:pt x="3" y="0"/>
                    <a:pt x="3" y="0"/>
                    <a:pt x="3" y="0"/>
                  </a:cubicBezTo>
                  <a:cubicBezTo>
                    <a:pt x="2" y="0"/>
                    <a:pt x="2" y="0"/>
                    <a:pt x="2"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41" name="Freeform 401"/>
            <p:cNvSpPr>
              <a:spLocks noChangeArrowheads="1"/>
            </p:cNvSpPr>
            <p:nvPr/>
          </p:nvSpPr>
          <p:spPr bwMode="auto">
            <a:xfrm>
              <a:off x="5383212" y="2740025"/>
              <a:ext cx="7937" cy="30163"/>
            </a:xfrm>
            <a:custGeom>
              <a:avLst/>
              <a:gdLst>
                <a:gd name="T0" fmla="*/ 12599194 w 5"/>
                <a:gd name="T1" fmla="*/ 0 h 19"/>
                <a:gd name="T2" fmla="*/ 0 w 5"/>
                <a:gd name="T3" fmla="*/ 0 h 19"/>
                <a:gd name="T4" fmla="*/ 0 w 5"/>
                <a:gd name="T5" fmla="*/ 0 h 19"/>
                <a:gd name="T6" fmla="*/ 0 w 5"/>
                <a:gd name="T7" fmla="*/ 47884556 h 19"/>
                <a:gd name="T8" fmla="*/ 0 w 5"/>
                <a:gd name="T9" fmla="*/ 47884556 h 19"/>
                <a:gd name="T10" fmla="*/ 12599194 w 5"/>
                <a:gd name="T11" fmla="*/ 47884556 h 19"/>
                <a:gd name="T12" fmla="*/ 12599194 w 5"/>
                <a:gd name="T13" fmla="*/ 47884556 h 19"/>
                <a:gd name="T14" fmla="*/ 12599194 w 5"/>
                <a:gd name="T15" fmla="*/ 0 h 19"/>
                <a:gd name="T16" fmla="*/ 12599194 w 5"/>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9"/>
                <a:gd name="T29" fmla="*/ 5 w 5"/>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9">
                  <a:moveTo>
                    <a:pt x="5" y="0"/>
                  </a:moveTo>
                  <a:lnTo>
                    <a:pt x="0" y="0"/>
                  </a:lnTo>
                  <a:lnTo>
                    <a:pt x="0" y="19"/>
                  </a:lnTo>
                  <a:lnTo>
                    <a:pt x="5" y="19"/>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42" name="Freeform 402"/>
            <p:cNvSpPr>
              <a:spLocks noChangeArrowheads="1"/>
            </p:cNvSpPr>
            <p:nvPr/>
          </p:nvSpPr>
          <p:spPr bwMode="auto">
            <a:xfrm>
              <a:off x="5383212" y="2740025"/>
              <a:ext cx="7937" cy="30163"/>
            </a:xfrm>
            <a:custGeom>
              <a:avLst/>
              <a:gdLst>
                <a:gd name="T0" fmla="*/ 12599194 w 5"/>
                <a:gd name="T1" fmla="*/ 0 h 19"/>
                <a:gd name="T2" fmla="*/ 0 w 5"/>
                <a:gd name="T3" fmla="*/ 0 h 19"/>
                <a:gd name="T4" fmla="*/ 0 w 5"/>
                <a:gd name="T5" fmla="*/ 0 h 19"/>
                <a:gd name="T6" fmla="*/ 0 w 5"/>
                <a:gd name="T7" fmla="*/ 47884556 h 19"/>
                <a:gd name="T8" fmla="*/ 0 w 5"/>
                <a:gd name="T9" fmla="*/ 47884556 h 19"/>
                <a:gd name="T10" fmla="*/ 12599194 w 5"/>
                <a:gd name="T11" fmla="*/ 47884556 h 19"/>
                <a:gd name="T12" fmla="*/ 12599194 w 5"/>
                <a:gd name="T13" fmla="*/ 47884556 h 19"/>
                <a:gd name="T14" fmla="*/ 12599194 w 5"/>
                <a:gd name="T15" fmla="*/ 0 h 19"/>
                <a:gd name="T16" fmla="*/ 12599194 w 5"/>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9"/>
                <a:gd name="T29" fmla="*/ 5 w 5"/>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9">
                  <a:moveTo>
                    <a:pt x="5" y="0"/>
                  </a:moveTo>
                  <a:lnTo>
                    <a:pt x="0" y="0"/>
                  </a:lnTo>
                  <a:lnTo>
                    <a:pt x="0" y="19"/>
                  </a:lnTo>
                  <a:lnTo>
                    <a:pt x="5" y="19"/>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43" name="Freeform 403"/>
            <p:cNvSpPr>
              <a:spLocks noChangeArrowheads="1"/>
            </p:cNvSpPr>
            <p:nvPr/>
          </p:nvSpPr>
          <p:spPr bwMode="auto">
            <a:xfrm>
              <a:off x="1962150" y="731838"/>
              <a:ext cx="393700" cy="488950"/>
            </a:xfrm>
            <a:custGeom>
              <a:avLst/>
              <a:gdLst>
                <a:gd name="T0" fmla="*/ 126531430 w 105"/>
                <a:gd name="T1" fmla="*/ 0 h 130"/>
                <a:gd name="T2" fmla="*/ 42178393 w 105"/>
                <a:gd name="T3" fmla="*/ 42437099 h 130"/>
                <a:gd name="T4" fmla="*/ 28117679 w 105"/>
                <a:gd name="T5" fmla="*/ 169755918 h 130"/>
                <a:gd name="T6" fmla="*/ 112470716 w 105"/>
                <a:gd name="T7" fmla="*/ 297070975 h 130"/>
                <a:gd name="T8" fmla="*/ 210884468 w 105"/>
                <a:gd name="T9" fmla="*/ 396094634 h 130"/>
                <a:gd name="T10" fmla="*/ 435825900 w 105"/>
                <a:gd name="T11" fmla="*/ 636582811 h 130"/>
                <a:gd name="T12" fmla="*/ 506121972 w 105"/>
                <a:gd name="T13" fmla="*/ 721460770 h 130"/>
                <a:gd name="T14" fmla="*/ 478004293 w 105"/>
                <a:gd name="T15" fmla="*/ 721460770 h 130"/>
                <a:gd name="T16" fmla="*/ 435825900 w 105"/>
                <a:gd name="T17" fmla="*/ 721460770 h 130"/>
                <a:gd name="T18" fmla="*/ 379590542 w 105"/>
                <a:gd name="T19" fmla="*/ 763897868 h 130"/>
                <a:gd name="T20" fmla="*/ 337415898 w 105"/>
                <a:gd name="T21" fmla="*/ 834630128 h 130"/>
                <a:gd name="T22" fmla="*/ 365533577 w 105"/>
                <a:gd name="T23" fmla="*/ 933653786 h 130"/>
                <a:gd name="T24" fmla="*/ 309298219 w 105"/>
                <a:gd name="T25" fmla="*/ 976094646 h 130"/>
                <a:gd name="T26" fmla="*/ 267119826 w 105"/>
                <a:gd name="T27" fmla="*/ 1060972605 h 130"/>
                <a:gd name="T28" fmla="*/ 309298219 w 105"/>
                <a:gd name="T29" fmla="*/ 1174141963 h 130"/>
                <a:gd name="T30" fmla="*/ 295237505 w 105"/>
                <a:gd name="T31" fmla="*/ 1188287663 h 130"/>
                <a:gd name="T32" fmla="*/ 309298219 w 105"/>
                <a:gd name="T33" fmla="*/ 1372189280 h 130"/>
                <a:gd name="T34" fmla="*/ 351472863 w 105"/>
                <a:gd name="T35" fmla="*/ 1442921539 h 130"/>
                <a:gd name="T36" fmla="*/ 506121972 w 105"/>
                <a:gd name="T37" fmla="*/ 1598527996 h 130"/>
                <a:gd name="T38" fmla="*/ 576414295 w 105"/>
                <a:gd name="T39" fmla="*/ 1655114556 h 130"/>
                <a:gd name="T40" fmla="*/ 871651800 w 105"/>
                <a:gd name="T41" fmla="*/ 1697551655 h 130"/>
                <a:gd name="T42" fmla="*/ 984126266 w 105"/>
                <a:gd name="T43" fmla="*/ 1754138214 h 130"/>
                <a:gd name="T44" fmla="*/ 1068479303 w 105"/>
                <a:gd name="T45" fmla="*/ 1839016173 h 130"/>
                <a:gd name="T46" fmla="*/ 1321538414 w 105"/>
                <a:gd name="T47" fmla="*/ 1669260255 h 130"/>
                <a:gd name="T48" fmla="*/ 1462126810 w 105"/>
                <a:gd name="T49" fmla="*/ 1457067239 h 130"/>
                <a:gd name="T50" fmla="*/ 1448069845 w 105"/>
                <a:gd name="T51" fmla="*/ 1343897881 h 130"/>
                <a:gd name="T52" fmla="*/ 1293420735 w 105"/>
                <a:gd name="T53" fmla="*/ 1202433362 h 130"/>
                <a:gd name="T54" fmla="*/ 1138771626 w 105"/>
                <a:gd name="T55" fmla="*/ 834630128 h 130"/>
                <a:gd name="T56" fmla="*/ 1054418589 w 105"/>
                <a:gd name="T57" fmla="*/ 721460770 h 130"/>
                <a:gd name="T58" fmla="*/ 871651800 w 105"/>
                <a:gd name="T59" fmla="*/ 579996251 h 130"/>
                <a:gd name="T60" fmla="*/ 787298763 w 105"/>
                <a:gd name="T61" fmla="*/ 523413453 h 130"/>
                <a:gd name="T62" fmla="*/ 702945726 w 105"/>
                <a:gd name="T63" fmla="*/ 480972593 h 130"/>
                <a:gd name="T64" fmla="*/ 379590542 w 105"/>
                <a:gd name="T65" fmla="*/ 169755918 h 130"/>
                <a:gd name="T66" fmla="*/ 182766789 w 105"/>
                <a:gd name="T67" fmla="*/ 0 h 130"/>
                <a:gd name="T68" fmla="*/ 126531430 w 105"/>
                <a:gd name="T69" fmla="*/ 0 h 1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130"/>
                <a:gd name="T107" fmla="*/ 105 w 105"/>
                <a:gd name="T108" fmla="*/ 130 h 1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130">
                  <a:moveTo>
                    <a:pt x="9" y="0"/>
                  </a:moveTo>
                  <a:cubicBezTo>
                    <a:pt x="7" y="0"/>
                    <a:pt x="5" y="1"/>
                    <a:pt x="3" y="3"/>
                  </a:cubicBezTo>
                  <a:cubicBezTo>
                    <a:pt x="1" y="5"/>
                    <a:pt x="0" y="8"/>
                    <a:pt x="2" y="12"/>
                  </a:cubicBezTo>
                  <a:cubicBezTo>
                    <a:pt x="3" y="15"/>
                    <a:pt x="8" y="21"/>
                    <a:pt x="8" y="21"/>
                  </a:cubicBezTo>
                  <a:cubicBezTo>
                    <a:pt x="10" y="23"/>
                    <a:pt x="13" y="26"/>
                    <a:pt x="15" y="28"/>
                  </a:cubicBezTo>
                  <a:cubicBezTo>
                    <a:pt x="31" y="45"/>
                    <a:pt x="31" y="45"/>
                    <a:pt x="31" y="45"/>
                  </a:cubicBezTo>
                  <a:cubicBezTo>
                    <a:pt x="33" y="47"/>
                    <a:pt x="35" y="50"/>
                    <a:pt x="36" y="51"/>
                  </a:cubicBezTo>
                  <a:cubicBezTo>
                    <a:pt x="35" y="51"/>
                    <a:pt x="34" y="51"/>
                    <a:pt x="34" y="51"/>
                  </a:cubicBezTo>
                  <a:cubicBezTo>
                    <a:pt x="33" y="51"/>
                    <a:pt x="32" y="51"/>
                    <a:pt x="31" y="51"/>
                  </a:cubicBezTo>
                  <a:cubicBezTo>
                    <a:pt x="30" y="52"/>
                    <a:pt x="28" y="53"/>
                    <a:pt x="27" y="54"/>
                  </a:cubicBezTo>
                  <a:cubicBezTo>
                    <a:pt x="25" y="55"/>
                    <a:pt x="25" y="57"/>
                    <a:pt x="24" y="59"/>
                  </a:cubicBezTo>
                  <a:cubicBezTo>
                    <a:pt x="24" y="61"/>
                    <a:pt x="25" y="64"/>
                    <a:pt x="26" y="66"/>
                  </a:cubicBezTo>
                  <a:cubicBezTo>
                    <a:pt x="24" y="67"/>
                    <a:pt x="23" y="68"/>
                    <a:pt x="22" y="69"/>
                  </a:cubicBezTo>
                  <a:cubicBezTo>
                    <a:pt x="20" y="71"/>
                    <a:pt x="19" y="73"/>
                    <a:pt x="19" y="75"/>
                  </a:cubicBezTo>
                  <a:cubicBezTo>
                    <a:pt x="19" y="78"/>
                    <a:pt x="20" y="80"/>
                    <a:pt x="22" y="83"/>
                  </a:cubicBezTo>
                  <a:cubicBezTo>
                    <a:pt x="22" y="84"/>
                    <a:pt x="22" y="84"/>
                    <a:pt x="21" y="84"/>
                  </a:cubicBezTo>
                  <a:cubicBezTo>
                    <a:pt x="17" y="89"/>
                    <a:pt x="22" y="97"/>
                    <a:pt x="22" y="97"/>
                  </a:cubicBezTo>
                  <a:cubicBezTo>
                    <a:pt x="23" y="99"/>
                    <a:pt x="25" y="101"/>
                    <a:pt x="25" y="102"/>
                  </a:cubicBezTo>
                  <a:cubicBezTo>
                    <a:pt x="36" y="113"/>
                    <a:pt x="36" y="113"/>
                    <a:pt x="36" y="113"/>
                  </a:cubicBezTo>
                  <a:cubicBezTo>
                    <a:pt x="37" y="114"/>
                    <a:pt x="38" y="115"/>
                    <a:pt x="41" y="117"/>
                  </a:cubicBezTo>
                  <a:cubicBezTo>
                    <a:pt x="47" y="120"/>
                    <a:pt x="62" y="120"/>
                    <a:pt x="62" y="120"/>
                  </a:cubicBezTo>
                  <a:cubicBezTo>
                    <a:pt x="64" y="120"/>
                    <a:pt x="68" y="122"/>
                    <a:pt x="70" y="124"/>
                  </a:cubicBezTo>
                  <a:cubicBezTo>
                    <a:pt x="76" y="130"/>
                    <a:pt x="76" y="130"/>
                    <a:pt x="76" y="130"/>
                  </a:cubicBezTo>
                  <a:cubicBezTo>
                    <a:pt x="83" y="127"/>
                    <a:pt x="89" y="123"/>
                    <a:pt x="94" y="118"/>
                  </a:cubicBezTo>
                  <a:cubicBezTo>
                    <a:pt x="99" y="112"/>
                    <a:pt x="104" y="103"/>
                    <a:pt x="104" y="103"/>
                  </a:cubicBezTo>
                  <a:cubicBezTo>
                    <a:pt x="105" y="101"/>
                    <a:pt x="105" y="97"/>
                    <a:pt x="103" y="95"/>
                  </a:cubicBezTo>
                  <a:cubicBezTo>
                    <a:pt x="92" y="85"/>
                    <a:pt x="92" y="85"/>
                    <a:pt x="92" y="85"/>
                  </a:cubicBezTo>
                  <a:cubicBezTo>
                    <a:pt x="89" y="75"/>
                    <a:pt x="81" y="59"/>
                    <a:pt x="81" y="59"/>
                  </a:cubicBezTo>
                  <a:cubicBezTo>
                    <a:pt x="79" y="56"/>
                    <a:pt x="77" y="53"/>
                    <a:pt x="75" y="51"/>
                  </a:cubicBezTo>
                  <a:cubicBezTo>
                    <a:pt x="62" y="41"/>
                    <a:pt x="62" y="41"/>
                    <a:pt x="62" y="41"/>
                  </a:cubicBezTo>
                  <a:cubicBezTo>
                    <a:pt x="60" y="39"/>
                    <a:pt x="57" y="38"/>
                    <a:pt x="56" y="37"/>
                  </a:cubicBezTo>
                  <a:cubicBezTo>
                    <a:pt x="55" y="37"/>
                    <a:pt x="52" y="36"/>
                    <a:pt x="50" y="34"/>
                  </a:cubicBezTo>
                  <a:cubicBezTo>
                    <a:pt x="27" y="12"/>
                    <a:pt x="27" y="12"/>
                    <a:pt x="27" y="12"/>
                  </a:cubicBezTo>
                  <a:cubicBezTo>
                    <a:pt x="21" y="5"/>
                    <a:pt x="16" y="2"/>
                    <a:pt x="13" y="0"/>
                  </a:cubicBezTo>
                  <a:cubicBezTo>
                    <a:pt x="11" y="0"/>
                    <a:pt x="10" y="0"/>
                    <a:pt x="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44" name="Freeform 404"/>
            <p:cNvSpPr>
              <a:spLocks noEditPoints="1" noChangeArrowheads="1"/>
            </p:cNvSpPr>
            <p:nvPr/>
          </p:nvSpPr>
          <p:spPr bwMode="auto">
            <a:xfrm>
              <a:off x="4819650" y="1050925"/>
              <a:ext cx="549275" cy="312738"/>
            </a:xfrm>
            <a:custGeom>
              <a:avLst/>
              <a:gdLst>
                <a:gd name="T0" fmla="*/ 1387073623 w 146"/>
                <a:gd name="T1" fmla="*/ 795047819 h 83"/>
                <a:gd name="T2" fmla="*/ 1627689933 w 146"/>
                <a:gd name="T3" fmla="*/ 752455164 h 83"/>
                <a:gd name="T4" fmla="*/ 1387073623 w 146"/>
                <a:gd name="T5" fmla="*/ 823442922 h 83"/>
                <a:gd name="T6" fmla="*/ 84923182 w 146"/>
                <a:gd name="T7" fmla="*/ 795047819 h 83"/>
                <a:gd name="T8" fmla="*/ 566152039 w 146"/>
                <a:gd name="T9" fmla="*/ 553693209 h 83"/>
                <a:gd name="T10" fmla="*/ 382152438 w 146"/>
                <a:gd name="T11" fmla="*/ 724060061 h 83"/>
                <a:gd name="T12" fmla="*/ 382152438 w 146"/>
                <a:gd name="T13" fmla="*/ 851838025 h 83"/>
                <a:gd name="T14" fmla="*/ 608615511 w 146"/>
                <a:gd name="T15" fmla="*/ 582088312 h 83"/>
                <a:gd name="T16" fmla="*/ 382152438 w 146"/>
                <a:gd name="T17" fmla="*/ 1093188867 h 83"/>
                <a:gd name="T18" fmla="*/ 1528613514 w 146"/>
                <a:gd name="T19" fmla="*/ 539495658 h 83"/>
                <a:gd name="T20" fmla="*/ 1981535898 w 146"/>
                <a:gd name="T21" fmla="*/ 795047819 h 83"/>
                <a:gd name="T22" fmla="*/ 1401230622 w 146"/>
                <a:gd name="T23" fmla="*/ 866035577 h 83"/>
                <a:gd name="T24" fmla="*/ 1684306642 w 146"/>
                <a:gd name="T25" fmla="*/ 866035577 h 83"/>
                <a:gd name="T26" fmla="*/ 1684306642 w 146"/>
                <a:gd name="T27" fmla="*/ 724060061 h 83"/>
                <a:gd name="T28" fmla="*/ 1217231022 w 146"/>
                <a:gd name="T29" fmla="*/ 851838025 h 83"/>
                <a:gd name="T30" fmla="*/ 1302150441 w 146"/>
                <a:gd name="T31" fmla="*/ 369128806 h 83"/>
                <a:gd name="T32" fmla="*/ 1302150441 w 146"/>
                <a:gd name="T33" fmla="*/ 795047819 h 83"/>
                <a:gd name="T34" fmla="*/ 1217231022 w 146"/>
                <a:gd name="T35" fmla="*/ 851838025 h 83"/>
                <a:gd name="T36" fmla="*/ 679385456 w 146"/>
                <a:gd name="T37" fmla="*/ 354931255 h 83"/>
                <a:gd name="T38" fmla="*/ 1259690732 w 146"/>
                <a:gd name="T39" fmla="*/ 354931255 h 83"/>
                <a:gd name="T40" fmla="*/ 1118150841 w 146"/>
                <a:gd name="T41" fmla="*/ 780850267 h 83"/>
                <a:gd name="T42" fmla="*/ 1075691131 w 146"/>
                <a:gd name="T43" fmla="*/ 709862509 h 83"/>
                <a:gd name="T44" fmla="*/ 1118150841 w 146"/>
                <a:gd name="T45" fmla="*/ 681471174 h 83"/>
                <a:gd name="T46" fmla="*/ 1103997604 w 146"/>
                <a:gd name="T47" fmla="*/ 667273622 h 83"/>
                <a:gd name="T48" fmla="*/ 1004921185 w 146"/>
                <a:gd name="T49" fmla="*/ 709862509 h 83"/>
                <a:gd name="T50" fmla="*/ 1019074422 w 146"/>
                <a:gd name="T51" fmla="*/ 724060061 h 83"/>
                <a:gd name="T52" fmla="*/ 1047384658 w 146"/>
                <a:gd name="T53" fmla="*/ 724060061 h 83"/>
                <a:gd name="T54" fmla="*/ 1061537894 w 146"/>
                <a:gd name="T55" fmla="*/ 780850267 h 83"/>
                <a:gd name="T56" fmla="*/ 707691929 w 146"/>
                <a:gd name="T57" fmla="*/ 0 h 83"/>
                <a:gd name="T58" fmla="*/ 665228457 w 146"/>
                <a:gd name="T59" fmla="*/ 99379093 h 83"/>
                <a:gd name="T60" fmla="*/ 594462274 w 146"/>
                <a:gd name="T61" fmla="*/ 454314116 h 83"/>
                <a:gd name="T62" fmla="*/ 0 w 146"/>
                <a:gd name="T63" fmla="*/ 795047819 h 83"/>
                <a:gd name="T64" fmla="*/ 778461875 w 146"/>
                <a:gd name="T65" fmla="*/ 795047819 h 83"/>
                <a:gd name="T66" fmla="*/ 665228457 w 146"/>
                <a:gd name="T67" fmla="*/ 411721461 h 83"/>
                <a:gd name="T68" fmla="*/ 1004921185 w 146"/>
                <a:gd name="T69" fmla="*/ 880233128 h 83"/>
                <a:gd name="T70" fmla="*/ 1132307840 w 146"/>
                <a:gd name="T71" fmla="*/ 1078995083 h 83"/>
                <a:gd name="T72" fmla="*/ 1089844367 w 146"/>
                <a:gd name="T73" fmla="*/ 1107386418 h 83"/>
                <a:gd name="T74" fmla="*/ 1118150841 w 146"/>
                <a:gd name="T75" fmla="*/ 1121583970 h 83"/>
                <a:gd name="T76" fmla="*/ 1203074023 w 146"/>
                <a:gd name="T77" fmla="*/ 1093188867 h 83"/>
                <a:gd name="T78" fmla="*/ 1188920786 w 146"/>
                <a:gd name="T79" fmla="*/ 1078995083 h 83"/>
                <a:gd name="T80" fmla="*/ 1146461076 w 146"/>
                <a:gd name="T81" fmla="*/ 993809773 h 83"/>
                <a:gd name="T82" fmla="*/ 1316307440 w 146"/>
                <a:gd name="T83" fmla="*/ 894426912 h 83"/>
                <a:gd name="T84" fmla="*/ 2066459080 w 146"/>
                <a:gd name="T85" fmla="*/ 795047819 h 83"/>
                <a:gd name="T86" fmla="*/ 1471996805 w 146"/>
                <a:gd name="T87" fmla="*/ 468511667 h 83"/>
                <a:gd name="T88" fmla="*/ 1330460677 w 146"/>
                <a:gd name="T89" fmla="*/ 298141048 h 83"/>
                <a:gd name="T90" fmla="*/ 1415383859 w 146"/>
                <a:gd name="T91" fmla="*/ 255552161 h 83"/>
                <a:gd name="T92" fmla="*/ 1486153804 w 146"/>
                <a:gd name="T93" fmla="*/ 255552161 h 83"/>
                <a:gd name="T94" fmla="*/ 1500307041 w 146"/>
                <a:gd name="T95" fmla="*/ 156169300 h 83"/>
                <a:gd name="T96" fmla="*/ 1316307440 w 146"/>
                <a:gd name="T97" fmla="*/ 170366851 h 83"/>
                <a:gd name="T98" fmla="*/ 1160614313 w 146"/>
                <a:gd name="T99" fmla="*/ 170366851 h 83"/>
                <a:gd name="T100" fmla="*/ 1174767549 w 146"/>
                <a:gd name="T101" fmla="*/ 227157058 h 83"/>
                <a:gd name="T102" fmla="*/ 1273843968 w 146"/>
                <a:gd name="T103" fmla="*/ 298141048 h 83"/>
                <a:gd name="T104" fmla="*/ 735998403 w 146"/>
                <a:gd name="T105" fmla="*/ 184564403 h 83"/>
                <a:gd name="T106" fmla="*/ 721845166 w 146"/>
                <a:gd name="T107" fmla="*/ 85185310 h 83"/>
                <a:gd name="T108" fmla="*/ 735998403 w 146"/>
                <a:gd name="T109" fmla="*/ 56790206 h 83"/>
                <a:gd name="T110" fmla="*/ 919998003 w 146"/>
                <a:gd name="T111" fmla="*/ 56790206 h 83"/>
                <a:gd name="T112" fmla="*/ 905844767 w 146"/>
                <a:gd name="T113" fmla="*/ 0 h 83"/>
                <a:gd name="T114" fmla="*/ 820921585 w 146"/>
                <a:gd name="T115" fmla="*/ 28395103 h 83"/>
                <a:gd name="T116" fmla="*/ 707691929 w 146"/>
                <a:gd name="T117" fmla="*/ 0 h 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6"/>
                <a:gd name="T178" fmla="*/ 0 h 83"/>
                <a:gd name="T179" fmla="*/ 146 w 146"/>
                <a:gd name="T180" fmla="*/ 83 h 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6" h="83">
                  <a:moveTo>
                    <a:pt x="98" y="58"/>
                  </a:moveTo>
                  <a:cubicBezTo>
                    <a:pt x="98" y="57"/>
                    <a:pt x="98" y="56"/>
                    <a:pt x="98" y="56"/>
                  </a:cubicBezTo>
                  <a:cubicBezTo>
                    <a:pt x="98" y="50"/>
                    <a:pt x="101" y="44"/>
                    <a:pt x="105" y="40"/>
                  </a:cubicBezTo>
                  <a:cubicBezTo>
                    <a:pt x="115" y="53"/>
                    <a:pt x="115" y="53"/>
                    <a:pt x="115" y="53"/>
                  </a:cubicBezTo>
                  <a:cubicBezTo>
                    <a:pt x="115" y="53"/>
                    <a:pt x="114" y="54"/>
                    <a:pt x="114" y="54"/>
                  </a:cubicBezTo>
                  <a:cubicBezTo>
                    <a:pt x="98" y="58"/>
                    <a:pt x="98" y="58"/>
                    <a:pt x="98" y="58"/>
                  </a:cubicBezTo>
                  <a:moveTo>
                    <a:pt x="27" y="77"/>
                  </a:moveTo>
                  <a:cubicBezTo>
                    <a:pt x="16" y="77"/>
                    <a:pt x="6" y="67"/>
                    <a:pt x="6" y="56"/>
                  </a:cubicBezTo>
                  <a:cubicBezTo>
                    <a:pt x="6" y="44"/>
                    <a:pt x="16" y="35"/>
                    <a:pt x="27" y="35"/>
                  </a:cubicBezTo>
                  <a:cubicBezTo>
                    <a:pt x="32" y="35"/>
                    <a:pt x="36" y="36"/>
                    <a:pt x="40" y="39"/>
                  </a:cubicBezTo>
                  <a:cubicBezTo>
                    <a:pt x="38" y="47"/>
                    <a:pt x="33" y="50"/>
                    <a:pt x="30" y="52"/>
                  </a:cubicBezTo>
                  <a:cubicBezTo>
                    <a:pt x="29" y="52"/>
                    <a:pt x="28" y="51"/>
                    <a:pt x="27" y="51"/>
                  </a:cubicBezTo>
                  <a:cubicBezTo>
                    <a:pt x="25" y="51"/>
                    <a:pt x="23" y="53"/>
                    <a:pt x="23" y="56"/>
                  </a:cubicBezTo>
                  <a:cubicBezTo>
                    <a:pt x="23" y="58"/>
                    <a:pt x="25" y="60"/>
                    <a:pt x="27" y="60"/>
                  </a:cubicBezTo>
                  <a:cubicBezTo>
                    <a:pt x="30" y="60"/>
                    <a:pt x="31" y="58"/>
                    <a:pt x="32" y="56"/>
                  </a:cubicBezTo>
                  <a:cubicBezTo>
                    <a:pt x="35" y="54"/>
                    <a:pt x="40" y="50"/>
                    <a:pt x="43" y="41"/>
                  </a:cubicBezTo>
                  <a:cubicBezTo>
                    <a:pt x="46" y="45"/>
                    <a:pt x="49" y="50"/>
                    <a:pt x="49" y="56"/>
                  </a:cubicBezTo>
                  <a:cubicBezTo>
                    <a:pt x="49" y="67"/>
                    <a:pt x="39" y="77"/>
                    <a:pt x="27" y="77"/>
                  </a:cubicBezTo>
                  <a:moveTo>
                    <a:pt x="118" y="51"/>
                  </a:moveTo>
                  <a:cubicBezTo>
                    <a:pt x="108" y="38"/>
                    <a:pt x="108" y="38"/>
                    <a:pt x="108" y="38"/>
                  </a:cubicBezTo>
                  <a:cubicBezTo>
                    <a:pt x="111" y="36"/>
                    <a:pt x="115" y="35"/>
                    <a:pt x="119" y="35"/>
                  </a:cubicBezTo>
                  <a:cubicBezTo>
                    <a:pt x="131" y="35"/>
                    <a:pt x="140" y="44"/>
                    <a:pt x="140" y="56"/>
                  </a:cubicBezTo>
                  <a:cubicBezTo>
                    <a:pt x="140" y="67"/>
                    <a:pt x="131" y="77"/>
                    <a:pt x="119" y="77"/>
                  </a:cubicBezTo>
                  <a:cubicBezTo>
                    <a:pt x="109" y="77"/>
                    <a:pt x="101" y="70"/>
                    <a:pt x="99" y="61"/>
                  </a:cubicBezTo>
                  <a:cubicBezTo>
                    <a:pt x="115" y="58"/>
                    <a:pt x="115" y="58"/>
                    <a:pt x="115" y="58"/>
                  </a:cubicBezTo>
                  <a:cubicBezTo>
                    <a:pt x="116" y="60"/>
                    <a:pt x="117" y="61"/>
                    <a:pt x="119" y="61"/>
                  </a:cubicBezTo>
                  <a:cubicBezTo>
                    <a:pt x="122" y="61"/>
                    <a:pt x="124" y="58"/>
                    <a:pt x="124" y="56"/>
                  </a:cubicBezTo>
                  <a:cubicBezTo>
                    <a:pt x="124" y="53"/>
                    <a:pt x="122" y="51"/>
                    <a:pt x="119" y="51"/>
                  </a:cubicBezTo>
                  <a:cubicBezTo>
                    <a:pt x="119" y="51"/>
                    <a:pt x="118" y="51"/>
                    <a:pt x="118" y="51"/>
                  </a:cubicBezTo>
                  <a:moveTo>
                    <a:pt x="86" y="60"/>
                  </a:moveTo>
                  <a:cubicBezTo>
                    <a:pt x="85" y="58"/>
                    <a:pt x="84" y="57"/>
                    <a:pt x="83" y="56"/>
                  </a:cubicBezTo>
                  <a:cubicBezTo>
                    <a:pt x="92" y="26"/>
                    <a:pt x="92" y="26"/>
                    <a:pt x="92" y="26"/>
                  </a:cubicBezTo>
                  <a:cubicBezTo>
                    <a:pt x="101" y="36"/>
                    <a:pt x="101" y="36"/>
                    <a:pt x="101" y="36"/>
                  </a:cubicBezTo>
                  <a:cubicBezTo>
                    <a:pt x="95" y="41"/>
                    <a:pt x="92" y="48"/>
                    <a:pt x="92" y="56"/>
                  </a:cubicBezTo>
                  <a:cubicBezTo>
                    <a:pt x="92" y="57"/>
                    <a:pt x="92" y="58"/>
                    <a:pt x="92" y="59"/>
                  </a:cubicBezTo>
                  <a:cubicBezTo>
                    <a:pt x="86" y="60"/>
                    <a:pt x="86" y="60"/>
                    <a:pt x="86" y="60"/>
                  </a:cubicBezTo>
                  <a:moveTo>
                    <a:pt x="75" y="56"/>
                  </a:moveTo>
                  <a:cubicBezTo>
                    <a:pt x="48" y="25"/>
                    <a:pt x="48" y="25"/>
                    <a:pt x="48" y="25"/>
                  </a:cubicBezTo>
                  <a:cubicBezTo>
                    <a:pt x="48" y="25"/>
                    <a:pt x="48" y="25"/>
                    <a:pt x="48" y="25"/>
                  </a:cubicBezTo>
                  <a:cubicBezTo>
                    <a:pt x="89" y="25"/>
                    <a:pt x="89" y="25"/>
                    <a:pt x="89" y="25"/>
                  </a:cubicBezTo>
                  <a:cubicBezTo>
                    <a:pt x="80" y="55"/>
                    <a:pt x="80" y="55"/>
                    <a:pt x="80" y="55"/>
                  </a:cubicBezTo>
                  <a:cubicBezTo>
                    <a:pt x="79" y="55"/>
                    <a:pt x="79" y="55"/>
                    <a:pt x="79" y="55"/>
                  </a:cubicBezTo>
                  <a:cubicBezTo>
                    <a:pt x="78" y="55"/>
                    <a:pt x="78" y="55"/>
                    <a:pt x="78" y="55"/>
                  </a:cubicBezTo>
                  <a:cubicBezTo>
                    <a:pt x="77" y="53"/>
                    <a:pt x="77" y="51"/>
                    <a:pt x="76" y="50"/>
                  </a:cubicBezTo>
                  <a:cubicBezTo>
                    <a:pt x="78" y="50"/>
                    <a:pt x="78" y="50"/>
                    <a:pt x="78" y="50"/>
                  </a:cubicBezTo>
                  <a:cubicBezTo>
                    <a:pt x="79" y="50"/>
                    <a:pt x="79" y="49"/>
                    <a:pt x="79" y="48"/>
                  </a:cubicBezTo>
                  <a:cubicBezTo>
                    <a:pt x="79" y="48"/>
                    <a:pt x="78" y="47"/>
                    <a:pt x="78" y="47"/>
                  </a:cubicBezTo>
                  <a:cubicBezTo>
                    <a:pt x="78" y="47"/>
                    <a:pt x="78" y="47"/>
                    <a:pt x="78" y="47"/>
                  </a:cubicBezTo>
                  <a:cubicBezTo>
                    <a:pt x="72" y="48"/>
                    <a:pt x="72" y="48"/>
                    <a:pt x="72" y="48"/>
                  </a:cubicBezTo>
                  <a:cubicBezTo>
                    <a:pt x="71" y="49"/>
                    <a:pt x="71" y="49"/>
                    <a:pt x="71" y="50"/>
                  </a:cubicBezTo>
                  <a:cubicBezTo>
                    <a:pt x="71" y="50"/>
                    <a:pt x="72" y="51"/>
                    <a:pt x="72" y="51"/>
                  </a:cubicBezTo>
                  <a:cubicBezTo>
                    <a:pt x="72" y="51"/>
                    <a:pt x="72" y="51"/>
                    <a:pt x="72" y="51"/>
                  </a:cubicBezTo>
                  <a:cubicBezTo>
                    <a:pt x="74" y="50"/>
                    <a:pt x="74" y="50"/>
                    <a:pt x="74" y="50"/>
                  </a:cubicBezTo>
                  <a:cubicBezTo>
                    <a:pt x="74" y="51"/>
                    <a:pt x="74" y="51"/>
                    <a:pt x="74" y="51"/>
                  </a:cubicBezTo>
                  <a:cubicBezTo>
                    <a:pt x="74" y="51"/>
                    <a:pt x="75" y="52"/>
                    <a:pt x="75" y="54"/>
                  </a:cubicBezTo>
                  <a:cubicBezTo>
                    <a:pt x="75" y="54"/>
                    <a:pt x="75" y="55"/>
                    <a:pt x="75" y="55"/>
                  </a:cubicBezTo>
                  <a:cubicBezTo>
                    <a:pt x="75" y="56"/>
                    <a:pt x="75" y="56"/>
                    <a:pt x="75" y="56"/>
                  </a:cubicBezTo>
                  <a:moveTo>
                    <a:pt x="50" y="0"/>
                  </a:moveTo>
                  <a:cubicBezTo>
                    <a:pt x="49" y="0"/>
                    <a:pt x="48" y="0"/>
                    <a:pt x="47" y="1"/>
                  </a:cubicBezTo>
                  <a:cubicBezTo>
                    <a:pt x="45" y="2"/>
                    <a:pt x="47" y="6"/>
                    <a:pt x="47" y="7"/>
                  </a:cubicBezTo>
                  <a:cubicBezTo>
                    <a:pt x="48" y="9"/>
                    <a:pt x="48" y="11"/>
                    <a:pt x="48" y="12"/>
                  </a:cubicBezTo>
                  <a:cubicBezTo>
                    <a:pt x="48" y="14"/>
                    <a:pt x="45" y="22"/>
                    <a:pt x="42" y="32"/>
                  </a:cubicBezTo>
                  <a:cubicBezTo>
                    <a:pt x="37" y="30"/>
                    <a:pt x="33" y="28"/>
                    <a:pt x="27" y="28"/>
                  </a:cubicBezTo>
                  <a:cubicBezTo>
                    <a:pt x="12" y="28"/>
                    <a:pt x="0" y="41"/>
                    <a:pt x="0" y="56"/>
                  </a:cubicBezTo>
                  <a:cubicBezTo>
                    <a:pt x="0" y="71"/>
                    <a:pt x="12" y="83"/>
                    <a:pt x="27" y="83"/>
                  </a:cubicBezTo>
                  <a:cubicBezTo>
                    <a:pt x="42" y="83"/>
                    <a:pt x="55" y="71"/>
                    <a:pt x="55" y="56"/>
                  </a:cubicBezTo>
                  <a:cubicBezTo>
                    <a:pt x="55" y="47"/>
                    <a:pt x="51" y="40"/>
                    <a:pt x="45" y="35"/>
                  </a:cubicBezTo>
                  <a:cubicBezTo>
                    <a:pt x="45" y="33"/>
                    <a:pt x="46" y="31"/>
                    <a:pt x="47" y="29"/>
                  </a:cubicBezTo>
                  <a:cubicBezTo>
                    <a:pt x="72" y="58"/>
                    <a:pt x="72" y="58"/>
                    <a:pt x="72" y="58"/>
                  </a:cubicBezTo>
                  <a:cubicBezTo>
                    <a:pt x="71" y="60"/>
                    <a:pt x="71" y="61"/>
                    <a:pt x="71" y="62"/>
                  </a:cubicBezTo>
                  <a:cubicBezTo>
                    <a:pt x="71" y="66"/>
                    <a:pt x="74" y="70"/>
                    <a:pt x="79" y="70"/>
                  </a:cubicBezTo>
                  <a:cubicBezTo>
                    <a:pt x="79" y="73"/>
                    <a:pt x="80" y="75"/>
                    <a:pt x="80" y="76"/>
                  </a:cubicBezTo>
                  <a:cubicBezTo>
                    <a:pt x="78" y="77"/>
                    <a:pt x="78" y="77"/>
                    <a:pt x="78" y="77"/>
                  </a:cubicBezTo>
                  <a:cubicBezTo>
                    <a:pt x="78" y="77"/>
                    <a:pt x="77" y="77"/>
                    <a:pt x="77" y="78"/>
                  </a:cubicBezTo>
                  <a:cubicBezTo>
                    <a:pt x="77" y="79"/>
                    <a:pt x="78" y="79"/>
                    <a:pt x="78" y="79"/>
                  </a:cubicBezTo>
                  <a:cubicBezTo>
                    <a:pt x="79" y="79"/>
                    <a:pt x="79" y="79"/>
                    <a:pt x="79" y="79"/>
                  </a:cubicBezTo>
                  <a:cubicBezTo>
                    <a:pt x="84" y="78"/>
                    <a:pt x="84" y="78"/>
                    <a:pt x="84" y="78"/>
                  </a:cubicBezTo>
                  <a:cubicBezTo>
                    <a:pt x="85" y="78"/>
                    <a:pt x="85" y="77"/>
                    <a:pt x="85" y="77"/>
                  </a:cubicBezTo>
                  <a:cubicBezTo>
                    <a:pt x="85" y="76"/>
                    <a:pt x="85" y="76"/>
                    <a:pt x="84" y="76"/>
                  </a:cubicBezTo>
                  <a:cubicBezTo>
                    <a:pt x="84" y="76"/>
                    <a:pt x="84" y="76"/>
                    <a:pt x="84" y="76"/>
                  </a:cubicBezTo>
                  <a:cubicBezTo>
                    <a:pt x="82" y="76"/>
                    <a:pt x="82" y="76"/>
                    <a:pt x="82" y="76"/>
                  </a:cubicBezTo>
                  <a:cubicBezTo>
                    <a:pt x="82" y="74"/>
                    <a:pt x="82" y="72"/>
                    <a:pt x="81" y="70"/>
                  </a:cubicBezTo>
                  <a:cubicBezTo>
                    <a:pt x="84" y="69"/>
                    <a:pt x="86" y="67"/>
                    <a:pt x="86" y="64"/>
                  </a:cubicBezTo>
                  <a:cubicBezTo>
                    <a:pt x="93" y="63"/>
                    <a:pt x="93" y="63"/>
                    <a:pt x="93" y="63"/>
                  </a:cubicBezTo>
                  <a:cubicBezTo>
                    <a:pt x="96" y="74"/>
                    <a:pt x="107" y="83"/>
                    <a:pt x="119" y="83"/>
                  </a:cubicBezTo>
                  <a:cubicBezTo>
                    <a:pt x="134" y="83"/>
                    <a:pt x="146" y="71"/>
                    <a:pt x="146" y="56"/>
                  </a:cubicBezTo>
                  <a:cubicBezTo>
                    <a:pt x="146" y="41"/>
                    <a:pt x="134" y="28"/>
                    <a:pt x="119" y="28"/>
                  </a:cubicBezTo>
                  <a:cubicBezTo>
                    <a:pt x="113" y="28"/>
                    <a:pt x="108" y="30"/>
                    <a:pt x="104" y="33"/>
                  </a:cubicBezTo>
                  <a:cubicBezTo>
                    <a:pt x="94" y="21"/>
                    <a:pt x="94" y="21"/>
                    <a:pt x="94" y="21"/>
                  </a:cubicBezTo>
                  <a:cubicBezTo>
                    <a:pt x="94" y="21"/>
                    <a:pt x="94" y="21"/>
                    <a:pt x="94" y="21"/>
                  </a:cubicBezTo>
                  <a:cubicBezTo>
                    <a:pt x="94" y="18"/>
                    <a:pt x="94" y="18"/>
                    <a:pt x="94" y="18"/>
                  </a:cubicBezTo>
                  <a:cubicBezTo>
                    <a:pt x="96" y="18"/>
                    <a:pt x="99" y="18"/>
                    <a:pt x="100" y="18"/>
                  </a:cubicBezTo>
                  <a:cubicBezTo>
                    <a:pt x="101" y="18"/>
                    <a:pt x="101" y="18"/>
                    <a:pt x="101" y="18"/>
                  </a:cubicBezTo>
                  <a:cubicBezTo>
                    <a:pt x="103" y="18"/>
                    <a:pt x="104" y="18"/>
                    <a:pt x="105" y="18"/>
                  </a:cubicBezTo>
                  <a:cubicBezTo>
                    <a:pt x="105" y="18"/>
                    <a:pt x="106" y="18"/>
                    <a:pt x="106" y="18"/>
                  </a:cubicBezTo>
                  <a:cubicBezTo>
                    <a:pt x="107" y="18"/>
                    <a:pt x="107" y="15"/>
                    <a:pt x="106" y="11"/>
                  </a:cubicBezTo>
                  <a:cubicBezTo>
                    <a:pt x="106" y="10"/>
                    <a:pt x="105" y="10"/>
                    <a:pt x="104" y="10"/>
                  </a:cubicBezTo>
                  <a:cubicBezTo>
                    <a:pt x="101" y="10"/>
                    <a:pt x="96" y="11"/>
                    <a:pt x="93" y="12"/>
                  </a:cubicBezTo>
                  <a:cubicBezTo>
                    <a:pt x="91" y="13"/>
                    <a:pt x="89" y="13"/>
                    <a:pt x="88" y="13"/>
                  </a:cubicBezTo>
                  <a:cubicBezTo>
                    <a:pt x="85" y="13"/>
                    <a:pt x="83" y="13"/>
                    <a:pt x="82" y="12"/>
                  </a:cubicBezTo>
                  <a:cubicBezTo>
                    <a:pt x="82" y="12"/>
                    <a:pt x="82" y="12"/>
                    <a:pt x="82" y="12"/>
                  </a:cubicBezTo>
                  <a:cubicBezTo>
                    <a:pt x="79" y="12"/>
                    <a:pt x="76" y="16"/>
                    <a:pt x="83" y="16"/>
                  </a:cubicBezTo>
                  <a:cubicBezTo>
                    <a:pt x="87" y="17"/>
                    <a:pt x="89" y="17"/>
                    <a:pt x="90" y="18"/>
                  </a:cubicBezTo>
                  <a:cubicBezTo>
                    <a:pt x="90" y="21"/>
                    <a:pt x="90" y="21"/>
                    <a:pt x="90" y="21"/>
                  </a:cubicBezTo>
                  <a:cubicBezTo>
                    <a:pt x="49" y="21"/>
                    <a:pt x="49" y="21"/>
                    <a:pt x="49" y="21"/>
                  </a:cubicBezTo>
                  <a:cubicBezTo>
                    <a:pt x="51" y="16"/>
                    <a:pt x="52" y="13"/>
                    <a:pt x="52" y="13"/>
                  </a:cubicBezTo>
                  <a:cubicBezTo>
                    <a:pt x="52" y="12"/>
                    <a:pt x="52" y="12"/>
                    <a:pt x="52" y="12"/>
                  </a:cubicBezTo>
                  <a:cubicBezTo>
                    <a:pt x="52" y="12"/>
                    <a:pt x="52" y="8"/>
                    <a:pt x="51" y="6"/>
                  </a:cubicBezTo>
                  <a:cubicBezTo>
                    <a:pt x="50" y="5"/>
                    <a:pt x="50" y="4"/>
                    <a:pt x="50" y="3"/>
                  </a:cubicBezTo>
                  <a:cubicBezTo>
                    <a:pt x="50" y="4"/>
                    <a:pt x="51" y="4"/>
                    <a:pt x="52" y="4"/>
                  </a:cubicBezTo>
                  <a:cubicBezTo>
                    <a:pt x="54" y="5"/>
                    <a:pt x="56" y="5"/>
                    <a:pt x="58" y="5"/>
                  </a:cubicBezTo>
                  <a:cubicBezTo>
                    <a:pt x="62" y="5"/>
                    <a:pt x="64" y="4"/>
                    <a:pt x="65" y="4"/>
                  </a:cubicBezTo>
                  <a:cubicBezTo>
                    <a:pt x="66" y="4"/>
                    <a:pt x="66" y="3"/>
                    <a:pt x="66" y="2"/>
                  </a:cubicBezTo>
                  <a:cubicBezTo>
                    <a:pt x="65" y="1"/>
                    <a:pt x="65" y="0"/>
                    <a:pt x="64" y="0"/>
                  </a:cubicBezTo>
                  <a:cubicBezTo>
                    <a:pt x="64" y="0"/>
                    <a:pt x="63" y="1"/>
                    <a:pt x="63" y="1"/>
                  </a:cubicBezTo>
                  <a:cubicBezTo>
                    <a:pt x="63" y="1"/>
                    <a:pt x="61" y="2"/>
                    <a:pt x="58" y="2"/>
                  </a:cubicBezTo>
                  <a:cubicBezTo>
                    <a:pt x="57" y="2"/>
                    <a:pt x="55" y="1"/>
                    <a:pt x="54" y="1"/>
                  </a:cubicBezTo>
                  <a:cubicBezTo>
                    <a:pt x="53" y="0"/>
                    <a:pt x="51" y="0"/>
                    <a:pt x="5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45" name="Freeform 405"/>
            <p:cNvSpPr>
              <a:spLocks noChangeArrowheads="1"/>
            </p:cNvSpPr>
            <p:nvPr/>
          </p:nvSpPr>
          <p:spPr bwMode="auto">
            <a:xfrm>
              <a:off x="2987675" y="3813175"/>
              <a:ext cx="1" cy="3175"/>
            </a:xfrm>
            <a:custGeom>
              <a:avLst/>
              <a:gdLst>
                <a:gd name="T0" fmla="*/ 0 w 1"/>
                <a:gd name="T1" fmla="*/ 0 h 2"/>
                <a:gd name="T2" fmla="*/ 0 w 1"/>
                <a:gd name="T3" fmla="*/ 5040313 h 2"/>
                <a:gd name="T4" fmla="*/ 0 w 1"/>
                <a:gd name="T5" fmla="*/ 0 h 2"/>
                <a:gd name="T6" fmla="*/ 0 60000 65536"/>
                <a:gd name="T7" fmla="*/ 0 60000 65536"/>
                <a:gd name="T8" fmla="*/ 0 60000 65536"/>
                <a:gd name="T9" fmla="*/ 0 w 1"/>
                <a:gd name="T10" fmla="*/ 0 h 2"/>
                <a:gd name="T11" fmla="*/ 1 w 1"/>
                <a:gd name="T12" fmla="*/ 2 h 2"/>
              </a:gdLst>
              <a:ahLst/>
              <a:cxnLst>
                <a:cxn ang="T6">
                  <a:pos x="T0" y="T1"/>
                </a:cxn>
                <a:cxn ang="T7">
                  <a:pos x="T2" y="T3"/>
                </a:cxn>
                <a:cxn ang="T8">
                  <a:pos x="T4" y="T5"/>
                </a:cxn>
              </a:cxnLst>
              <a:rect l="T9" t="T10" r="T11" b="T12"/>
              <a:pathLst>
                <a:path w="1" h="2">
                  <a:moveTo>
                    <a:pt x="0" y="0"/>
                  </a:moveTo>
                  <a:lnTo>
                    <a:pt x="0"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46" name="Freeform 406"/>
            <p:cNvSpPr>
              <a:spLocks noChangeArrowheads="1"/>
            </p:cNvSpPr>
            <p:nvPr/>
          </p:nvSpPr>
          <p:spPr bwMode="auto">
            <a:xfrm>
              <a:off x="2987675" y="3813175"/>
              <a:ext cx="1" cy="3175"/>
            </a:xfrm>
            <a:custGeom>
              <a:avLst/>
              <a:gdLst>
                <a:gd name="T0" fmla="*/ 0 w 1"/>
                <a:gd name="T1" fmla="*/ 0 h 2"/>
                <a:gd name="T2" fmla="*/ 0 w 1"/>
                <a:gd name="T3" fmla="*/ 5040313 h 2"/>
                <a:gd name="T4" fmla="*/ 0 w 1"/>
                <a:gd name="T5" fmla="*/ 0 h 2"/>
                <a:gd name="T6" fmla="*/ 0 60000 65536"/>
                <a:gd name="T7" fmla="*/ 0 60000 65536"/>
                <a:gd name="T8" fmla="*/ 0 60000 65536"/>
                <a:gd name="T9" fmla="*/ 0 w 1"/>
                <a:gd name="T10" fmla="*/ 0 h 2"/>
                <a:gd name="T11" fmla="*/ 1 w 1"/>
                <a:gd name="T12" fmla="*/ 2 h 2"/>
              </a:gdLst>
              <a:ahLst/>
              <a:cxnLst>
                <a:cxn ang="T6">
                  <a:pos x="T0" y="T1"/>
                </a:cxn>
                <a:cxn ang="T7">
                  <a:pos x="T2" y="T3"/>
                </a:cxn>
                <a:cxn ang="T8">
                  <a:pos x="T4" y="T5"/>
                </a:cxn>
              </a:cxnLst>
              <a:rect l="T9" t="T10" r="T11" b="T12"/>
              <a:pathLst>
                <a:path w="1" h="2">
                  <a:moveTo>
                    <a:pt x="0" y="0"/>
                  </a:move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47" name="Freeform 407"/>
            <p:cNvSpPr>
              <a:spLocks noEditPoints="1" noChangeArrowheads="1"/>
            </p:cNvSpPr>
            <p:nvPr/>
          </p:nvSpPr>
          <p:spPr bwMode="auto">
            <a:xfrm>
              <a:off x="2987675" y="3459163"/>
              <a:ext cx="314325" cy="354013"/>
            </a:xfrm>
            <a:custGeom>
              <a:avLst/>
              <a:gdLst>
                <a:gd name="T0" fmla="*/ 0 w 84"/>
                <a:gd name="T1" fmla="*/ 1333246853 h 94"/>
                <a:gd name="T2" fmla="*/ 0 w 84"/>
                <a:gd name="T3" fmla="*/ 1333246853 h 94"/>
                <a:gd name="T4" fmla="*/ 0 w 84"/>
                <a:gd name="T5" fmla="*/ 1333246853 h 94"/>
                <a:gd name="T6" fmla="*/ 14002430 w 84"/>
                <a:gd name="T7" fmla="*/ 1319063736 h 94"/>
                <a:gd name="T8" fmla="*/ 350057017 w 84"/>
                <a:gd name="T9" fmla="*/ 865192708 h 94"/>
                <a:gd name="T10" fmla="*/ 350057017 w 84"/>
                <a:gd name="T11" fmla="*/ 836826474 h 94"/>
                <a:gd name="T12" fmla="*/ 392064308 w 84"/>
                <a:gd name="T13" fmla="*/ 794273359 h 94"/>
                <a:gd name="T14" fmla="*/ 434071599 w 84"/>
                <a:gd name="T15" fmla="*/ 836826474 h 94"/>
                <a:gd name="T16" fmla="*/ 392064308 w 84"/>
                <a:gd name="T17" fmla="*/ 879375824 h 94"/>
                <a:gd name="T18" fmla="*/ 378061878 w 84"/>
                <a:gd name="T19" fmla="*/ 879375824 h 94"/>
                <a:gd name="T20" fmla="*/ 14002430 w 84"/>
                <a:gd name="T21" fmla="*/ 1319063736 h 94"/>
                <a:gd name="T22" fmla="*/ 938155350 w 84"/>
                <a:gd name="T23" fmla="*/ 0 h 94"/>
                <a:gd name="T24" fmla="*/ 84014582 w 84"/>
                <a:gd name="T25" fmla="*/ 624072194 h 94"/>
                <a:gd name="T26" fmla="*/ 0 w 84"/>
                <a:gd name="T27" fmla="*/ 1333246853 h 94"/>
                <a:gd name="T28" fmla="*/ 644104313 w 84"/>
                <a:gd name="T29" fmla="*/ 1077943222 h 94"/>
                <a:gd name="T30" fmla="*/ 686111604 w 84"/>
                <a:gd name="T31" fmla="*/ 1077943222 h 94"/>
                <a:gd name="T32" fmla="*/ 1176192924 w 84"/>
                <a:gd name="T33" fmla="*/ 170201165 h 94"/>
                <a:gd name="T34" fmla="*/ 938155350 w 84"/>
                <a:gd name="T35" fmla="*/ 0 h 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94"/>
                <a:gd name="T56" fmla="*/ 84 w 84"/>
                <a:gd name="T57" fmla="*/ 94 h 9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94">
                  <a:moveTo>
                    <a:pt x="0" y="94"/>
                  </a:moveTo>
                  <a:cubicBezTo>
                    <a:pt x="0" y="94"/>
                    <a:pt x="0" y="94"/>
                    <a:pt x="0" y="94"/>
                  </a:cubicBezTo>
                  <a:cubicBezTo>
                    <a:pt x="0" y="94"/>
                    <a:pt x="0" y="94"/>
                    <a:pt x="0" y="94"/>
                  </a:cubicBezTo>
                  <a:moveTo>
                    <a:pt x="1" y="93"/>
                  </a:moveTo>
                  <a:cubicBezTo>
                    <a:pt x="25" y="61"/>
                    <a:pt x="25" y="61"/>
                    <a:pt x="25" y="61"/>
                  </a:cubicBezTo>
                  <a:cubicBezTo>
                    <a:pt x="25" y="60"/>
                    <a:pt x="25" y="60"/>
                    <a:pt x="25" y="59"/>
                  </a:cubicBezTo>
                  <a:cubicBezTo>
                    <a:pt x="25" y="57"/>
                    <a:pt x="26" y="56"/>
                    <a:pt x="28" y="56"/>
                  </a:cubicBezTo>
                  <a:cubicBezTo>
                    <a:pt x="30" y="56"/>
                    <a:pt x="31" y="57"/>
                    <a:pt x="31" y="59"/>
                  </a:cubicBezTo>
                  <a:cubicBezTo>
                    <a:pt x="31" y="61"/>
                    <a:pt x="30" y="62"/>
                    <a:pt x="28" y="62"/>
                  </a:cubicBezTo>
                  <a:cubicBezTo>
                    <a:pt x="27" y="62"/>
                    <a:pt x="27" y="62"/>
                    <a:pt x="27" y="62"/>
                  </a:cubicBezTo>
                  <a:cubicBezTo>
                    <a:pt x="1" y="93"/>
                    <a:pt x="1" y="93"/>
                    <a:pt x="1" y="93"/>
                  </a:cubicBezTo>
                  <a:moveTo>
                    <a:pt x="67" y="0"/>
                  </a:moveTo>
                  <a:cubicBezTo>
                    <a:pt x="47" y="35"/>
                    <a:pt x="6" y="44"/>
                    <a:pt x="6" y="44"/>
                  </a:cubicBezTo>
                  <a:cubicBezTo>
                    <a:pt x="14" y="76"/>
                    <a:pt x="1" y="93"/>
                    <a:pt x="0" y="94"/>
                  </a:cubicBezTo>
                  <a:cubicBezTo>
                    <a:pt x="14" y="77"/>
                    <a:pt x="38" y="76"/>
                    <a:pt x="46" y="76"/>
                  </a:cubicBezTo>
                  <a:cubicBezTo>
                    <a:pt x="48" y="76"/>
                    <a:pt x="49" y="76"/>
                    <a:pt x="49" y="76"/>
                  </a:cubicBezTo>
                  <a:cubicBezTo>
                    <a:pt x="44" y="49"/>
                    <a:pt x="84" y="12"/>
                    <a:pt x="84" y="12"/>
                  </a:cubicBezTo>
                  <a:cubicBezTo>
                    <a:pt x="78" y="1"/>
                    <a:pt x="67" y="0"/>
                    <a:pt x="67"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48" name="Freeform 408"/>
            <p:cNvSpPr>
              <a:spLocks noChangeArrowheads="1"/>
            </p:cNvSpPr>
            <p:nvPr/>
          </p:nvSpPr>
          <p:spPr bwMode="auto">
            <a:xfrm>
              <a:off x="3235325" y="3330575"/>
              <a:ext cx="187325" cy="180975"/>
            </a:xfrm>
            <a:custGeom>
              <a:avLst/>
              <a:gdLst>
                <a:gd name="T0" fmla="*/ 266690856 w 50"/>
                <a:gd name="T1" fmla="*/ 0 h 48"/>
                <a:gd name="T2" fmla="*/ 0 w 50"/>
                <a:gd name="T3" fmla="*/ 412242198 h 48"/>
                <a:gd name="T4" fmla="*/ 350908430 w 50"/>
                <a:gd name="T5" fmla="*/ 682332305 h 48"/>
                <a:gd name="T6" fmla="*/ 701813113 w 50"/>
                <a:gd name="T7" fmla="*/ 355382116 h 48"/>
                <a:gd name="T8" fmla="*/ 266690856 w 50"/>
                <a:gd name="T9" fmla="*/ 0 h 48"/>
                <a:gd name="T10" fmla="*/ 0 60000 65536"/>
                <a:gd name="T11" fmla="*/ 0 60000 65536"/>
                <a:gd name="T12" fmla="*/ 0 60000 65536"/>
                <a:gd name="T13" fmla="*/ 0 60000 65536"/>
                <a:gd name="T14" fmla="*/ 0 60000 65536"/>
                <a:gd name="T15" fmla="*/ 0 w 50"/>
                <a:gd name="T16" fmla="*/ 0 h 48"/>
                <a:gd name="T17" fmla="*/ 50 w 50"/>
                <a:gd name="T18" fmla="*/ 48 h 48"/>
              </a:gdLst>
              <a:ahLst/>
              <a:cxnLst>
                <a:cxn ang="T10">
                  <a:pos x="T0" y="T1"/>
                </a:cxn>
                <a:cxn ang="T11">
                  <a:pos x="T2" y="T3"/>
                </a:cxn>
                <a:cxn ang="T12">
                  <a:pos x="T4" y="T5"/>
                </a:cxn>
                <a:cxn ang="T13">
                  <a:pos x="T6" y="T7"/>
                </a:cxn>
                <a:cxn ang="T14">
                  <a:pos x="T8" y="T9"/>
                </a:cxn>
              </a:cxnLst>
              <a:rect l="T15" t="T16" r="T17" b="T18"/>
              <a:pathLst>
                <a:path w="50" h="48">
                  <a:moveTo>
                    <a:pt x="19" y="0"/>
                  </a:moveTo>
                  <a:cubicBezTo>
                    <a:pt x="0" y="29"/>
                    <a:pt x="0" y="29"/>
                    <a:pt x="0" y="29"/>
                  </a:cubicBezTo>
                  <a:cubicBezTo>
                    <a:pt x="0" y="29"/>
                    <a:pt x="18" y="29"/>
                    <a:pt x="25" y="48"/>
                  </a:cubicBezTo>
                  <a:cubicBezTo>
                    <a:pt x="50" y="25"/>
                    <a:pt x="50" y="25"/>
                    <a:pt x="50" y="25"/>
                  </a:cubicBezTo>
                  <a:cubicBezTo>
                    <a:pt x="50" y="25"/>
                    <a:pt x="39" y="2"/>
                    <a:pt x="1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49" name="Rectangle 409"/>
            <p:cNvSpPr>
              <a:spLocks noChangeArrowheads="1"/>
            </p:cNvSpPr>
            <p:nvPr/>
          </p:nvSpPr>
          <p:spPr bwMode="auto">
            <a:xfrm>
              <a:off x="2982912" y="3827463"/>
              <a:ext cx="390525" cy="111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9650" name="Rectangle 410"/>
            <p:cNvSpPr>
              <a:spLocks noChangeArrowheads="1"/>
            </p:cNvSpPr>
            <p:nvPr/>
          </p:nvSpPr>
          <p:spPr bwMode="auto">
            <a:xfrm>
              <a:off x="2982912" y="3827463"/>
              <a:ext cx="3905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9651" name="Rectangle 411"/>
            <p:cNvSpPr>
              <a:spLocks noChangeArrowheads="1"/>
            </p:cNvSpPr>
            <p:nvPr/>
          </p:nvSpPr>
          <p:spPr bwMode="auto">
            <a:xfrm>
              <a:off x="1063625" y="2071688"/>
              <a:ext cx="288925" cy="2968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9652" name="Rectangle 412"/>
            <p:cNvSpPr>
              <a:spLocks noChangeArrowheads="1"/>
            </p:cNvSpPr>
            <p:nvPr/>
          </p:nvSpPr>
          <p:spPr bwMode="auto">
            <a:xfrm>
              <a:off x="1063625" y="2071688"/>
              <a:ext cx="288925" cy="296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solidFill>
                  <a:srgbClr val="000000"/>
                </a:solidFill>
                <a:ea typeface="黑体" pitchFamily="49" charset="-122"/>
                <a:sym typeface="黑体" pitchFamily="49" charset="-122"/>
              </a:endParaRPr>
            </a:p>
          </p:txBody>
        </p:sp>
        <p:sp>
          <p:nvSpPr>
            <p:cNvPr id="9653" name="Freeform 413"/>
            <p:cNvSpPr>
              <a:spLocks noEditPoints="1" noChangeArrowheads="1"/>
            </p:cNvSpPr>
            <p:nvPr/>
          </p:nvSpPr>
          <p:spPr bwMode="auto">
            <a:xfrm>
              <a:off x="1033462" y="1916113"/>
              <a:ext cx="354012" cy="474663"/>
            </a:xfrm>
            <a:custGeom>
              <a:avLst/>
              <a:gdLst>
                <a:gd name="T0" fmla="*/ 42841802 w 223"/>
                <a:gd name="T1" fmla="*/ 234375572 h 299"/>
                <a:gd name="T2" fmla="*/ 519151454 w 223"/>
                <a:gd name="T3" fmla="*/ 723286399 h 299"/>
                <a:gd name="T4" fmla="*/ 17640275 w 223"/>
                <a:gd name="T5" fmla="*/ 221773984 h 299"/>
                <a:gd name="T6" fmla="*/ 65523970 w 223"/>
                <a:gd name="T7" fmla="*/ 78125720 h 299"/>
                <a:gd name="T8" fmla="*/ 17640275 w 223"/>
                <a:gd name="T9" fmla="*/ 221773984 h 299"/>
                <a:gd name="T10" fmla="*/ 78123940 w 223"/>
                <a:gd name="T11" fmla="*/ 17641906 h 299"/>
                <a:gd name="T12" fmla="*/ 126007635 w 223"/>
                <a:gd name="T13" fmla="*/ 161290170 h 299"/>
                <a:gd name="T14" fmla="*/ 136088245 w 223"/>
                <a:gd name="T15" fmla="*/ 161290170 h 299"/>
                <a:gd name="T16" fmla="*/ 183970353 w 223"/>
                <a:gd name="T17" fmla="*/ 17641906 h 299"/>
                <a:gd name="T18" fmla="*/ 136088245 w 223"/>
                <a:gd name="T19" fmla="*/ 161290170 h 299"/>
                <a:gd name="T20" fmla="*/ 204131574 w 223"/>
                <a:gd name="T21" fmla="*/ 17641906 h 299"/>
                <a:gd name="T22" fmla="*/ 244454017 w 223"/>
                <a:gd name="T23" fmla="*/ 161290170 h 299"/>
                <a:gd name="T24" fmla="*/ 262095880 w 223"/>
                <a:gd name="T25" fmla="*/ 161290170 h 299"/>
                <a:gd name="T26" fmla="*/ 309977987 w 223"/>
                <a:gd name="T27" fmla="*/ 17641906 h 299"/>
                <a:gd name="T28" fmla="*/ 262095880 w 223"/>
                <a:gd name="T29" fmla="*/ 161290170 h 299"/>
                <a:gd name="T30" fmla="*/ 322579544 w 223"/>
                <a:gd name="T31" fmla="*/ 17641906 h 299"/>
                <a:gd name="T32" fmla="*/ 370461652 w 223"/>
                <a:gd name="T33" fmla="*/ 161290170 h 299"/>
                <a:gd name="T34" fmla="*/ 383063209 w 223"/>
                <a:gd name="T35" fmla="*/ 161290170 h 299"/>
                <a:gd name="T36" fmla="*/ 428425957 w 223"/>
                <a:gd name="T37" fmla="*/ 17641906 h 299"/>
                <a:gd name="T38" fmla="*/ 383063209 w 223"/>
                <a:gd name="T39" fmla="*/ 161290170 h 299"/>
                <a:gd name="T40" fmla="*/ 441025927 w 223"/>
                <a:gd name="T41" fmla="*/ 17641906 h 299"/>
                <a:gd name="T42" fmla="*/ 488909622 w 223"/>
                <a:gd name="T43" fmla="*/ 161290170 h 299"/>
                <a:gd name="T44" fmla="*/ 493949927 w 223"/>
                <a:gd name="T45" fmla="*/ 161290170 h 299"/>
                <a:gd name="T46" fmla="*/ 541832035 w 223"/>
                <a:gd name="T47" fmla="*/ 17641906 h 299"/>
                <a:gd name="T48" fmla="*/ 493949927 w 223"/>
                <a:gd name="T49" fmla="*/ 161290170 h 299"/>
                <a:gd name="T50" fmla="*/ 83164245 w 223"/>
                <a:gd name="T51" fmla="*/ 0 h 299"/>
                <a:gd name="T52" fmla="*/ 0 w 223"/>
                <a:gd name="T53" fmla="*/ 252015890 h 299"/>
                <a:gd name="T54" fmla="*/ 17640275 w 223"/>
                <a:gd name="T55" fmla="*/ 317540022 h 299"/>
                <a:gd name="T56" fmla="*/ 0 w 223"/>
                <a:gd name="T57" fmla="*/ 753528306 h 299"/>
                <a:gd name="T58" fmla="*/ 561993256 w 223"/>
                <a:gd name="T59" fmla="*/ 435988284 h 299"/>
                <a:gd name="T60" fmla="*/ 536791729 w 223"/>
                <a:gd name="T61" fmla="*/ 199093347 h 299"/>
                <a:gd name="T62" fmla="*/ 561993256 w 223"/>
                <a:gd name="T63" fmla="*/ 0 h 29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3"/>
                <a:gd name="T97" fmla="*/ 0 h 299"/>
                <a:gd name="T98" fmla="*/ 223 w 223"/>
                <a:gd name="T99" fmla="*/ 299 h 29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3" h="299">
                  <a:moveTo>
                    <a:pt x="17" y="287"/>
                  </a:moveTo>
                  <a:lnTo>
                    <a:pt x="17" y="93"/>
                  </a:lnTo>
                  <a:lnTo>
                    <a:pt x="206" y="93"/>
                  </a:lnTo>
                  <a:lnTo>
                    <a:pt x="206" y="287"/>
                  </a:lnTo>
                  <a:lnTo>
                    <a:pt x="17" y="287"/>
                  </a:lnTo>
                  <a:close/>
                  <a:moveTo>
                    <a:pt x="7" y="88"/>
                  </a:moveTo>
                  <a:lnTo>
                    <a:pt x="7" y="31"/>
                  </a:lnTo>
                  <a:lnTo>
                    <a:pt x="26" y="31"/>
                  </a:lnTo>
                  <a:lnTo>
                    <a:pt x="26" y="88"/>
                  </a:lnTo>
                  <a:lnTo>
                    <a:pt x="7" y="88"/>
                  </a:lnTo>
                  <a:close/>
                  <a:moveTo>
                    <a:pt x="31" y="64"/>
                  </a:moveTo>
                  <a:lnTo>
                    <a:pt x="31" y="7"/>
                  </a:lnTo>
                  <a:lnTo>
                    <a:pt x="50" y="7"/>
                  </a:lnTo>
                  <a:lnTo>
                    <a:pt x="50" y="64"/>
                  </a:lnTo>
                  <a:lnTo>
                    <a:pt x="31" y="64"/>
                  </a:lnTo>
                  <a:close/>
                  <a:moveTo>
                    <a:pt x="54" y="64"/>
                  </a:moveTo>
                  <a:lnTo>
                    <a:pt x="54" y="7"/>
                  </a:lnTo>
                  <a:lnTo>
                    <a:pt x="73" y="7"/>
                  </a:lnTo>
                  <a:lnTo>
                    <a:pt x="73" y="64"/>
                  </a:lnTo>
                  <a:lnTo>
                    <a:pt x="54" y="64"/>
                  </a:lnTo>
                  <a:close/>
                  <a:moveTo>
                    <a:pt x="81" y="64"/>
                  </a:moveTo>
                  <a:lnTo>
                    <a:pt x="81" y="7"/>
                  </a:lnTo>
                  <a:lnTo>
                    <a:pt x="97" y="7"/>
                  </a:lnTo>
                  <a:lnTo>
                    <a:pt x="97" y="64"/>
                  </a:lnTo>
                  <a:lnTo>
                    <a:pt x="81" y="64"/>
                  </a:lnTo>
                  <a:close/>
                  <a:moveTo>
                    <a:pt x="104" y="64"/>
                  </a:moveTo>
                  <a:lnTo>
                    <a:pt x="104" y="7"/>
                  </a:lnTo>
                  <a:lnTo>
                    <a:pt x="123" y="7"/>
                  </a:lnTo>
                  <a:lnTo>
                    <a:pt x="123" y="64"/>
                  </a:lnTo>
                  <a:lnTo>
                    <a:pt x="104" y="64"/>
                  </a:lnTo>
                  <a:close/>
                  <a:moveTo>
                    <a:pt x="128" y="64"/>
                  </a:moveTo>
                  <a:lnTo>
                    <a:pt x="128" y="7"/>
                  </a:lnTo>
                  <a:lnTo>
                    <a:pt x="147" y="7"/>
                  </a:lnTo>
                  <a:lnTo>
                    <a:pt x="147" y="64"/>
                  </a:lnTo>
                  <a:lnTo>
                    <a:pt x="128" y="64"/>
                  </a:lnTo>
                  <a:close/>
                  <a:moveTo>
                    <a:pt x="152" y="64"/>
                  </a:moveTo>
                  <a:lnTo>
                    <a:pt x="152" y="7"/>
                  </a:lnTo>
                  <a:lnTo>
                    <a:pt x="170" y="7"/>
                  </a:lnTo>
                  <a:lnTo>
                    <a:pt x="170" y="64"/>
                  </a:lnTo>
                  <a:lnTo>
                    <a:pt x="152" y="64"/>
                  </a:lnTo>
                  <a:close/>
                  <a:moveTo>
                    <a:pt x="175" y="64"/>
                  </a:moveTo>
                  <a:lnTo>
                    <a:pt x="175" y="7"/>
                  </a:lnTo>
                  <a:lnTo>
                    <a:pt x="194" y="7"/>
                  </a:lnTo>
                  <a:lnTo>
                    <a:pt x="194" y="64"/>
                  </a:lnTo>
                  <a:lnTo>
                    <a:pt x="175" y="64"/>
                  </a:lnTo>
                  <a:close/>
                  <a:moveTo>
                    <a:pt x="196" y="64"/>
                  </a:moveTo>
                  <a:lnTo>
                    <a:pt x="196" y="7"/>
                  </a:lnTo>
                  <a:lnTo>
                    <a:pt x="215" y="7"/>
                  </a:lnTo>
                  <a:lnTo>
                    <a:pt x="215" y="64"/>
                  </a:lnTo>
                  <a:lnTo>
                    <a:pt x="196" y="64"/>
                  </a:lnTo>
                  <a:close/>
                  <a:moveTo>
                    <a:pt x="223" y="0"/>
                  </a:moveTo>
                  <a:lnTo>
                    <a:pt x="33" y="0"/>
                  </a:lnTo>
                  <a:lnTo>
                    <a:pt x="0" y="34"/>
                  </a:lnTo>
                  <a:lnTo>
                    <a:pt x="0" y="100"/>
                  </a:lnTo>
                  <a:lnTo>
                    <a:pt x="7" y="100"/>
                  </a:lnTo>
                  <a:lnTo>
                    <a:pt x="7" y="126"/>
                  </a:lnTo>
                  <a:lnTo>
                    <a:pt x="0" y="126"/>
                  </a:lnTo>
                  <a:lnTo>
                    <a:pt x="0" y="299"/>
                  </a:lnTo>
                  <a:lnTo>
                    <a:pt x="223" y="299"/>
                  </a:lnTo>
                  <a:lnTo>
                    <a:pt x="223" y="173"/>
                  </a:lnTo>
                  <a:lnTo>
                    <a:pt x="213" y="173"/>
                  </a:lnTo>
                  <a:lnTo>
                    <a:pt x="213" y="79"/>
                  </a:lnTo>
                  <a:lnTo>
                    <a:pt x="223" y="79"/>
                  </a:lnTo>
                  <a:lnTo>
                    <a:pt x="223" y="0"/>
                  </a:lnTo>
                  <a:close/>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54" name="Freeform 414"/>
            <p:cNvSpPr>
              <a:spLocks noEditPoints="1" noChangeArrowheads="1"/>
            </p:cNvSpPr>
            <p:nvPr/>
          </p:nvSpPr>
          <p:spPr bwMode="auto">
            <a:xfrm>
              <a:off x="1033462" y="1916113"/>
              <a:ext cx="354012" cy="474663"/>
            </a:xfrm>
            <a:custGeom>
              <a:avLst/>
              <a:gdLst>
                <a:gd name="T0" fmla="*/ 42841802 w 223"/>
                <a:gd name="T1" fmla="*/ 234375572 h 299"/>
                <a:gd name="T2" fmla="*/ 519151454 w 223"/>
                <a:gd name="T3" fmla="*/ 723286399 h 299"/>
                <a:gd name="T4" fmla="*/ 17640275 w 223"/>
                <a:gd name="T5" fmla="*/ 221773984 h 299"/>
                <a:gd name="T6" fmla="*/ 65523970 w 223"/>
                <a:gd name="T7" fmla="*/ 78125720 h 299"/>
                <a:gd name="T8" fmla="*/ 17640275 w 223"/>
                <a:gd name="T9" fmla="*/ 221773984 h 299"/>
                <a:gd name="T10" fmla="*/ 78123940 w 223"/>
                <a:gd name="T11" fmla="*/ 17641906 h 299"/>
                <a:gd name="T12" fmla="*/ 126007635 w 223"/>
                <a:gd name="T13" fmla="*/ 161290170 h 299"/>
                <a:gd name="T14" fmla="*/ 136088245 w 223"/>
                <a:gd name="T15" fmla="*/ 161290170 h 299"/>
                <a:gd name="T16" fmla="*/ 183970353 w 223"/>
                <a:gd name="T17" fmla="*/ 17641906 h 299"/>
                <a:gd name="T18" fmla="*/ 136088245 w 223"/>
                <a:gd name="T19" fmla="*/ 161290170 h 299"/>
                <a:gd name="T20" fmla="*/ 204131574 w 223"/>
                <a:gd name="T21" fmla="*/ 17641906 h 299"/>
                <a:gd name="T22" fmla="*/ 244454017 w 223"/>
                <a:gd name="T23" fmla="*/ 161290170 h 299"/>
                <a:gd name="T24" fmla="*/ 262095880 w 223"/>
                <a:gd name="T25" fmla="*/ 161290170 h 299"/>
                <a:gd name="T26" fmla="*/ 309977987 w 223"/>
                <a:gd name="T27" fmla="*/ 17641906 h 299"/>
                <a:gd name="T28" fmla="*/ 262095880 w 223"/>
                <a:gd name="T29" fmla="*/ 161290170 h 299"/>
                <a:gd name="T30" fmla="*/ 322579544 w 223"/>
                <a:gd name="T31" fmla="*/ 17641906 h 299"/>
                <a:gd name="T32" fmla="*/ 370461652 w 223"/>
                <a:gd name="T33" fmla="*/ 161290170 h 299"/>
                <a:gd name="T34" fmla="*/ 383063209 w 223"/>
                <a:gd name="T35" fmla="*/ 161290170 h 299"/>
                <a:gd name="T36" fmla="*/ 428425957 w 223"/>
                <a:gd name="T37" fmla="*/ 17641906 h 299"/>
                <a:gd name="T38" fmla="*/ 383063209 w 223"/>
                <a:gd name="T39" fmla="*/ 161290170 h 299"/>
                <a:gd name="T40" fmla="*/ 441025927 w 223"/>
                <a:gd name="T41" fmla="*/ 17641906 h 299"/>
                <a:gd name="T42" fmla="*/ 488909622 w 223"/>
                <a:gd name="T43" fmla="*/ 161290170 h 299"/>
                <a:gd name="T44" fmla="*/ 493949927 w 223"/>
                <a:gd name="T45" fmla="*/ 161290170 h 299"/>
                <a:gd name="T46" fmla="*/ 541832035 w 223"/>
                <a:gd name="T47" fmla="*/ 17641906 h 299"/>
                <a:gd name="T48" fmla="*/ 493949927 w 223"/>
                <a:gd name="T49" fmla="*/ 161290170 h 299"/>
                <a:gd name="T50" fmla="*/ 83164245 w 223"/>
                <a:gd name="T51" fmla="*/ 0 h 299"/>
                <a:gd name="T52" fmla="*/ 0 w 223"/>
                <a:gd name="T53" fmla="*/ 252015890 h 299"/>
                <a:gd name="T54" fmla="*/ 17640275 w 223"/>
                <a:gd name="T55" fmla="*/ 317540022 h 299"/>
                <a:gd name="T56" fmla="*/ 0 w 223"/>
                <a:gd name="T57" fmla="*/ 753528306 h 299"/>
                <a:gd name="T58" fmla="*/ 561993256 w 223"/>
                <a:gd name="T59" fmla="*/ 435988284 h 299"/>
                <a:gd name="T60" fmla="*/ 536791729 w 223"/>
                <a:gd name="T61" fmla="*/ 199093347 h 299"/>
                <a:gd name="T62" fmla="*/ 561993256 w 223"/>
                <a:gd name="T63" fmla="*/ 0 h 29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3"/>
                <a:gd name="T97" fmla="*/ 0 h 299"/>
                <a:gd name="T98" fmla="*/ 223 w 223"/>
                <a:gd name="T99" fmla="*/ 299 h 29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3" h="299">
                  <a:moveTo>
                    <a:pt x="17" y="287"/>
                  </a:moveTo>
                  <a:lnTo>
                    <a:pt x="17" y="93"/>
                  </a:lnTo>
                  <a:lnTo>
                    <a:pt x="206" y="93"/>
                  </a:lnTo>
                  <a:lnTo>
                    <a:pt x="206" y="287"/>
                  </a:lnTo>
                  <a:lnTo>
                    <a:pt x="17" y="287"/>
                  </a:lnTo>
                  <a:moveTo>
                    <a:pt x="7" y="88"/>
                  </a:moveTo>
                  <a:lnTo>
                    <a:pt x="7" y="31"/>
                  </a:lnTo>
                  <a:lnTo>
                    <a:pt x="26" y="31"/>
                  </a:lnTo>
                  <a:lnTo>
                    <a:pt x="26" y="88"/>
                  </a:lnTo>
                  <a:lnTo>
                    <a:pt x="7" y="88"/>
                  </a:lnTo>
                  <a:moveTo>
                    <a:pt x="31" y="64"/>
                  </a:moveTo>
                  <a:lnTo>
                    <a:pt x="31" y="7"/>
                  </a:lnTo>
                  <a:lnTo>
                    <a:pt x="50" y="7"/>
                  </a:lnTo>
                  <a:lnTo>
                    <a:pt x="50" y="64"/>
                  </a:lnTo>
                  <a:lnTo>
                    <a:pt x="31" y="64"/>
                  </a:lnTo>
                  <a:moveTo>
                    <a:pt x="54" y="64"/>
                  </a:moveTo>
                  <a:lnTo>
                    <a:pt x="54" y="7"/>
                  </a:lnTo>
                  <a:lnTo>
                    <a:pt x="73" y="7"/>
                  </a:lnTo>
                  <a:lnTo>
                    <a:pt x="73" y="64"/>
                  </a:lnTo>
                  <a:lnTo>
                    <a:pt x="54" y="64"/>
                  </a:lnTo>
                  <a:moveTo>
                    <a:pt x="81" y="64"/>
                  </a:moveTo>
                  <a:lnTo>
                    <a:pt x="81" y="7"/>
                  </a:lnTo>
                  <a:lnTo>
                    <a:pt x="97" y="7"/>
                  </a:lnTo>
                  <a:lnTo>
                    <a:pt x="97" y="64"/>
                  </a:lnTo>
                  <a:lnTo>
                    <a:pt x="81" y="64"/>
                  </a:lnTo>
                  <a:moveTo>
                    <a:pt x="104" y="64"/>
                  </a:moveTo>
                  <a:lnTo>
                    <a:pt x="104" y="7"/>
                  </a:lnTo>
                  <a:lnTo>
                    <a:pt x="123" y="7"/>
                  </a:lnTo>
                  <a:lnTo>
                    <a:pt x="123" y="64"/>
                  </a:lnTo>
                  <a:lnTo>
                    <a:pt x="104" y="64"/>
                  </a:lnTo>
                  <a:moveTo>
                    <a:pt x="128" y="64"/>
                  </a:moveTo>
                  <a:lnTo>
                    <a:pt x="128" y="7"/>
                  </a:lnTo>
                  <a:lnTo>
                    <a:pt x="147" y="7"/>
                  </a:lnTo>
                  <a:lnTo>
                    <a:pt x="147" y="64"/>
                  </a:lnTo>
                  <a:lnTo>
                    <a:pt x="128" y="64"/>
                  </a:lnTo>
                  <a:moveTo>
                    <a:pt x="152" y="64"/>
                  </a:moveTo>
                  <a:lnTo>
                    <a:pt x="152" y="7"/>
                  </a:lnTo>
                  <a:lnTo>
                    <a:pt x="170" y="7"/>
                  </a:lnTo>
                  <a:lnTo>
                    <a:pt x="170" y="64"/>
                  </a:lnTo>
                  <a:lnTo>
                    <a:pt x="152" y="64"/>
                  </a:lnTo>
                  <a:moveTo>
                    <a:pt x="175" y="64"/>
                  </a:moveTo>
                  <a:lnTo>
                    <a:pt x="175" y="7"/>
                  </a:lnTo>
                  <a:lnTo>
                    <a:pt x="194" y="7"/>
                  </a:lnTo>
                  <a:lnTo>
                    <a:pt x="194" y="64"/>
                  </a:lnTo>
                  <a:lnTo>
                    <a:pt x="175" y="64"/>
                  </a:lnTo>
                  <a:moveTo>
                    <a:pt x="196" y="64"/>
                  </a:moveTo>
                  <a:lnTo>
                    <a:pt x="196" y="7"/>
                  </a:lnTo>
                  <a:lnTo>
                    <a:pt x="215" y="7"/>
                  </a:lnTo>
                  <a:lnTo>
                    <a:pt x="215" y="64"/>
                  </a:lnTo>
                  <a:lnTo>
                    <a:pt x="196" y="64"/>
                  </a:lnTo>
                  <a:moveTo>
                    <a:pt x="223" y="0"/>
                  </a:moveTo>
                  <a:lnTo>
                    <a:pt x="33" y="0"/>
                  </a:lnTo>
                  <a:lnTo>
                    <a:pt x="0" y="34"/>
                  </a:lnTo>
                  <a:lnTo>
                    <a:pt x="0" y="100"/>
                  </a:lnTo>
                  <a:lnTo>
                    <a:pt x="7" y="100"/>
                  </a:lnTo>
                  <a:lnTo>
                    <a:pt x="7" y="126"/>
                  </a:lnTo>
                  <a:lnTo>
                    <a:pt x="0" y="126"/>
                  </a:lnTo>
                  <a:lnTo>
                    <a:pt x="0" y="299"/>
                  </a:lnTo>
                  <a:lnTo>
                    <a:pt x="223" y="299"/>
                  </a:lnTo>
                  <a:lnTo>
                    <a:pt x="223" y="173"/>
                  </a:lnTo>
                  <a:lnTo>
                    <a:pt x="213" y="173"/>
                  </a:lnTo>
                  <a:lnTo>
                    <a:pt x="213" y="79"/>
                  </a:lnTo>
                  <a:lnTo>
                    <a:pt x="223" y="79"/>
                  </a:lnTo>
                  <a:lnTo>
                    <a:pt x="2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55" name="Freeform 415"/>
            <p:cNvSpPr>
              <a:spLocks noEditPoints="1" noChangeArrowheads="1"/>
            </p:cNvSpPr>
            <p:nvPr/>
          </p:nvSpPr>
          <p:spPr bwMode="auto">
            <a:xfrm>
              <a:off x="744537" y="3371850"/>
              <a:ext cx="476250" cy="482600"/>
            </a:xfrm>
            <a:custGeom>
              <a:avLst/>
              <a:gdLst>
                <a:gd name="T0" fmla="*/ 1335937500 w 127"/>
                <a:gd name="T1" fmla="*/ 1634754716 h 128"/>
                <a:gd name="T2" fmla="*/ 1350000000 w 127"/>
                <a:gd name="T3" fmla="*/ 1620540638 h 128"/>
                <a:gd name="T4" fmla="*/ 1350000000 w 127"/>
                <a:gd name="T5" fmla="*/ 1620540638 h 128"/>
                <a:gd name="T6" fmla="*/ 632812500 w 127"/>
                <a:gd name="T7" fmla="*/ 1705832647 h 128"/>
                <a:gd name="T8" fmla="*/ 885937500 w 127"/>
                <a:gd name="T9" fmla="*/ 1563676784 h 128"/>
                <a:gd name="T10" fmla="*/ 900000000 w 127"/>
                <a:gd name="T11" fmla="*/ 1762692730 h 128"/>
                <a:gd name="T12" fmla="*/ 210937500 w 127"/>
                <a:gd name="T13" fmla="*/ 1407310614 h 128"/>
                <a:gd name="T14" fmla="*/ 210937500 w 127"/>
                <a:gd name="T15" fmla="*/ 1407310614 h 128"/>
                <a:gd name="T16" fmla="*/ 225000000 w 127"/>
                <a:gd name="T17" fmla="*/ 1336232683 h 128"/>
                <a:gd name="T18" fmla="*/ 337500000 w 127"/>
                <a:gd name="T19" fmla="*/ 1336232683 h 128"/>
                <a:gd name="T20" fmla="*/ 168750000 w 127"/>
                <a:gd name="T21" fmla="*/ 1350450531 h 128"/>
                <a:gd name="T22" fmla="*/ 295312500 w 127"/>
                <a:gd name="T23" fmla="*/ 1094574503 h 128"/>
                <a:gd name="T24" fmla="*/ 281250000 w 127"/>
                <a:gd name="T25" fmla="*/ 1279372600 h 128"/>
                <a:gd name="T26" fmla="*/ 182812500 w 127"/>
                <a:gd name="T27" fmla="*/ 1322018605 h 128"/>
                <a:gd name="T28" fmla="*/ 689062500 w 127"/>
                <a:gd name="T29" fmla="*/ 1123006430 h 128"/>
                <a:gd name="T30" fmla="*/ 1729687500 w 127"/>
                <a:gd name="T31" fmla="*/ 952422411 h 128"/>
                <a:gd name="T32" fmla="*/ 1307812500 w 127"/>
                <a:gd name="T33" fmla="*/ 1606322789 h 128"/>
                <a:gd name="T34" fmla="*/ 900000000 w 127"/>
                <a:gd name="T35" fmla="*/ 1535248628 h 128"/>
                <a:gd name="T36" fmla="*/ 337500000 w 127"/>
                <a:gd name="T37" fmla="*/ 1108788581 h 128"/>
                <a:gd name="T38" fmla="*/ 1729687500 w 127"/>
                <a:gd name="T39" fmla="*/ 952422411 h 128"/>
                <a:gd name="T40" fmla="*/ 1729687500 w 127"/>
                <a:gd name="T41" fmla="*/ 952422411 h 128"/>
                <a:gd name="T42" fmla="*/ 154687500 w 127"/>
                <a:gd name="T43" fmla="*/ 1023500342 h 128"/>
                <a:gd name="T44" fmla="*/ 56250000 w 127"/>
                <a:gd name="T45" fmla="*/ 909776406 h 128"/>
                <a:gd name="T46" fmla="*/ 126562500 w 127"/>
                <a:gd name="T47" fmla="*/ 625472222 h 128"/>
                <a:gd name="T48" fmla="*/ 295312500 w 127"/>
                <a:gd name="T49" fmla="*/ 852916323 h 128"/>
                <a:gd name="T50" fmla="*/ 295312500 w 127"/>
                <a:gd name="T51" fmla="*/ 1023500342 h 128"/>
                <a:gd name="T52" fmla="*/ 154687500 w 127"/>
                <a:gd name="T53" fmla="*/ 511748286 h 128"/>
                <a:gd name="T54" fmla="*/ 154687500 w 127"/>
                <a:gd name="T55" fmla="*/ 511748286 h 128"/>
                <a:gd name="T56" fmla="*/ 182812500 w 127"/>
                <a:gd name="T57" fmla="*/ 454888203 h 128"/>
                <a:gd name="T58" fmla="*/ 196875000 w 127"/>
                <a:gd name="T59" fmla="*/ 440674125 h 128"/>
                <a:gd name="T60" fmla="*/ 196875000 w 127"/>
                <a:gd name="T61" fmla="*/ 440674125 h 128"/>
                <a:gd name="T62" fmla="*/ 829687500 w 127"/>
                <a:gd name="T63" fmla="*/ 625472222 h 128"/>
                <a:gd name="T64" fmla="*/ 1462500000 w 127"/>
                <a:gd name="T65" fmla="*/ 341168038 h 128"/>
                <a:gd name="T66" fmla="*/ 1518750000 w 127"/>
                <a:gd name="T67" fmla="*/ 341168038 h 128"/>
                <a:gd name="T68" fmla="*/ 1125000000 w 127"/>
                <a:gd name="T69" fmla="*/ 1066142577 h 128"/>
                <a:gd name="T70" fmla="*/ 337500000 w 127"/>
                <a:gd name="T71" fmla="*/ 1066142577 h 128"/>
                <a:gd name="T72" fmla="*/ 337500000 w 127"/>
                <a:gd name="T73" fmla="*/ 952422411 h 128"/>
                <a:gd name="T74" fmla="*/ 337500000 w 127"/>
                <a:gd name="T75" fmla="*/ 852916323 h 128"/>
                <a:gd name="T76" fmla="*/ 309375000 w 127"/>
                <a:gd name="T77" fmla="*/ 810270319 h 128"/>
                <a:gd name="T78" fmla="*/ 168750000 w 127"/>
                <a:gd name="T79" fmla="*/ 625472222 h 128"/>
                <a:gd name="T80" fmla="*/ 210937500 w 127"/>
                <a:gd name="T81" fmla="*/ 412242198 h 128"/>
                <a:gd name="T82" fmla="*/ 745312500 w 127"/>
                <a:gd name="T83" fmla="*/ 71077931 h 128"/>
                <a:gd name="T84" fmla="*/ 309375000 w 127"/>
                <a:gd name="T85" fmla="*/ 810270319 h 128"/>
                <a:gd name="T86" fmla="*/ 773437500 w 127"/>
                <a:gd name="T87" fmla="*/ 71077931 h 128"/>
                <a:gd name="T88" fmla="*/ 801562500 w 127"/>
                <a:gd name="T89" fmla="*/ 71077931 h 128"/>
                <a:gd name="T90" fmla="*/ 801562500 w 127"/>
                <a:gd name="T91" fmla="*/ 71077931 h 128"/>
                <a:gd name="T92" fmla="*/ 857812500 w 127"/>
                <a:gd name="T93" fmla="*/ 56860083 h 128"/>
                <a:gd name="T94" fmla="*/ 351562500 w 127"/>
                <a:gd name="T95" fmla="*/ 810270319 h 128"/>
                <a:gd name="T96" fmla="*/ 871875000 w 127"/>
                <a:gd name="T97" fmla="*/ 71077931 h 128"/>
                <a:gd name="T98" fmla="*/ 900000000 w 127"/>
                <a:gd name="T99" fmla="*/ 56860083 h 128"/>
                <a:gd name="T100" fmla="*/ 1462500000 w 127"/>
                <a:gd name="T101" fmla="*/ 298522033 h 128"/>
                <a:gd name="T102" fmla="*/ 815625000 w 127"/>
                <a:gd name="T103" fmla="*/ 582826217 h 128"/>
                <a:gd name="T104" fmla="*/ 900000000 w 127"/>
                <a:gd name="T105" fmla="*/ 0 h 128"/>
                <a:gd name="T106" fmla="*/ 900000000 w 127"/>
                <a:gd name="T107" fmla="*/ 1819552813 h 128"/>
                <a:gd name="T108" fmla="*/ 900000000 w 127"/>
                <a:gd name="T109" fmla="*/ 0 h 1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7"/>
                <a:gd name="T166" fmla="*/ 0 h 128"/>
                <a:gd name="T167" fmla="*/ 127 w 127"/>
                <a:gd name="T168" fmla="*/ 128 h 12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7" h="128">
                  <a:moveTo>
                    <a:pt x="94" y="115"/>
                  </a:moveTo>
                  <a:cubicBezTo>
                    <a:pt x="94" y="115"/>
                    <a:pt x="95" y="115"/>
                    <a:pt x="95" y="115"/>
                  </a:cubicBezTo>
                  <a:cubicBezTo>
                    <a:pt x="95" y="115"/>
                    <a:pt x="94" y="115"/>
                    <a:pt x="94" y="115"/>
                  </a:cubicBezTo>
                  <a:moveTo>
                    <a:pt x="96" y="114"/>
                  </a:moveTo>
                  <a:cubicBezTo>
                    <a:pt x="97" y="114"/>
                    <a:pt x="97" y="113"/>
                    <a:pt x="97" y="113"/>
                  </a:cubicBezTo>
                  <a:cubicBezTo>
                    <a:pt x="97" y="113"/>
                    <a:pt x="97" y="114"/>
                    <a:pt x="96" y="114"/>
                  </a:cubicBezTo>
                  <a:moveTo>
                    <a:pt x="64" y="124"/>
                  </a:moveTo>
                  <a:cubicBezTo>
                    <a:pt x="57" y="124"/>
                    <a:pt x="51" y="122"/>
                    <a:pt x="45" y="120"/>
                  </a:cubicBezTo>
                  <a:cubicBezTo>
                    <a:pt x="37" y="114"/>
                    <a:pt x="31" y="106"/>
                    <a:pt x="27" y="94"/>
                  </a:cubicBezTo>
                  <a:cubicBezTo>
                    <a:pt x="40" y="98"/>
                    <a:pt x="53" y="106"/>
                    <a:pt x="63" y="110"/>
                  </a:cubicBezTo>
                  <a:cubicBezTo>
                    <a:pt x="68" y="112"/>
                    <a:pt x="80" y="116"/>
                    <a:pt x="93" y="116"/>
                  </a:cubicBezTo>
                  <a:cubicBezTo>
                    <a:pt x="84" y="121"/>
                    <a:pt x="74" y="124"/>
                    <a:pt x="64" y="124"/>
                  </a:cubicBezTo>
                  <a:moveTo>
                    <a:pt x="37" y="117"/>
                  </a:moveTo>
                  <a:cubicBezTo>
                    <a:pt x="28" y="113"/>
                    <a:pt x="21" y="107"/>
                    <a:pt x="15" y="99"/>
                  </a:cubicBezTo>
                  <a:cubicBezTo>
                    <a:pt x="15" y="99"/>
                    <a:pt x="15" y="99"/>
                    <a:pt x="15" y="99"/>
                  </a:cubicBezTo>
                  <a:cubicBezTo>
                    <a:pt x="15" y="99"/>
                    <a:pt x="15" y="99"/>
                    <a:pt x="15" y="99"/>
                  </a:cubicBezTo>
                  <a:cubicBezTo>
                    <a:pt x="15" y="98"/>
                    <a:pt x="15" y="98"/>
                    <a:pt x="15" y="97"/>
                  </a:cubicBezTo>
                  <a:cubicBezTo>
                    <a:pt x="15" y="96"/>
                    <a:pt x="15" y="95"/>
                    <a:pt x="16" y="94"/>
                  </a:cubicBezTo>
                  <a:cubicBezTo>
                    <a:pt x="16" y="94"/>
                    <a:pt x="17" y="93"/>
                    <a:pt x="20" y="93"/>
                  </a:cubicBezTo>
                  <a:cubicBezTo>
                    <a:pt x="21" y="93"/>
                    <a:pt x="22" y="93"/>
                    <a:pt x="24" y="94"/>
                  </a:cubicBezTo>
                  <a:cubicBezTo>
                    <a:pt x="27" y="103"/>
                    <a:pt x="32" y="111"/>
                    <a:pt x="37" y="117"/>
                  </a:cubicBezTo>
                  <a:moveTo>
                    <a:pt x="12" y="95"/>
                  </a:moveTo>
                  <a:cubicBezTo>
                    <a:pt x="8" y="88"/>
                    <a:pt x="6" y="81"/>
                    <a:pt x="5" y="73"/>
                  </a:cubicBezTo>
                  <a:cubicBezTo>
                    <a:pt x="8" y="74"/>
                    <a:pt x="13" y="76"/>
                    <a:pt x="21" y="77"/>
                  </a:cubicBezTo>
                  <a:cubicBezTo>
                    <a:pt x="21" y="82"/>
                    <a:pt x="22" y="86"/>
                    <a:pt x="23" y="90"/>
                  </a:cubicBezTo>
                  <a:cubicBezTo>
                    <a:pt x="22" y="90"/>
                    <a:pt x="21" y="90"/>
                    <a:pt x="20" y="90"/>
                  </a:cubicBezTo>
                  <a:cubicBezTo>
                    <a:pt x="20" y="90"/>
                    <a:pt x="20" y="90"/>
                    <a:pt x="20" y="90"/>
                  </a:cubicBezTo>
                  <a:cubicBezTo>
                    <a:pt x="17" y="90"/>
                    <a:pt x="15" y="91"/>
                    <a:pt x="13" y="93"/>
                  </a:cubicBezTo>
                  <a:cubicBezTo>
                    <a:pt x="13" y="93"/>
                    <a:pt x="13" y="94"/>
                    <a:pt x="12" y="95"/>
                  </a:cubicBezTo>
                  <a:moveTo>
                    <a:pt x="49" y="79"/>
                  </a:moveTo>
                  <a:cubicBezTo>
                    <a:pt x="58" y="79"/>
                    <a:pt x="68" y="79"/>
                    <a:pt x="80" y="78"/>
                  </a:cubicBezTo>
                  <a:cubicBezTo>
                    <a:pt x="100" y="76"/>
                    <a:pt x="114" y="72"/>
                    <a:pt x="123" y="67"/>
                  </a:cubicBezTo>
                  <a:cubicBezTo>
                    <a:pt x="122" y="86"/>
                    <a:pt x="112" y="103"/>
                    <a:pt x="98" y="113"/>
                  </a:cubicBezTo>
                  <a:cubicBezTo>
                    <a:pt x="96" y="113"/>
                    <a:pt x="95" y="113"/>
                    <a:pt x="93" y="113"/>
                  </a:cubicBezTo>
                  <a:cubicBezTo>
                    <a:pt x="93" y="113"/>
                    <a:pt x="93" y="113"/>
                    <a:pt x="93" y="113"/>
                  </a:cubicBezTo>
                  <a:cubicBezTo>
                    <a:pt x="81" y="113"/>
                    <a:pt x="69" y="110"/>
                    <a:pt x="64" y="108"/>
                  </a:cubicBezTo>
                  <a:cubicBezTo>
                    <a:pt x="54" y="104"/>
                    <a:pt x="40" y="95"/>
                    <a:pt x="26" y="91"/>
                  </a:cubicBezTo>
                  <a:cubicBezTo>
                    <a:pt x="25" y="87"/>
                    <a:pt x="24" y="83"/>
                    <a:pt x="24" y="78"/>
                  </a:cubicBezTo>
                  <a:cubicBezTo>
                    <a:pt x="30" y="79"/>
                    <a:pt x="39" y="79"/>
                    <a:pt x="49" y="79"/>
                  </a:cubicBezTo>
                  <a:moveTo>
                    <a:pt x="123" y="67"/>
                  </a:moveTo>
                  <a:cubicBezTo>
                    <a:pt x="123" y="66"/>
                    <a:pt x="123" y="65"/>
                    <a:pt x="123" y="64"/>
                  </a:cubicBezTo>
                  <a:cubicBezTo>
                    <a:pt x="123" y="65"/>
                    <a:pt x="123" y="66"/>
                    <a:pt x="123" y="67"/>
                  </a:cubicBezTo>
                  <a:moveTo>
                    <a:pt x="21" y="74"/>
                  </a:moveTo>
                  <a:cubicBezTo>
                    <a:pt x="16" y="74"/>
                    <a:pt x="13" y="73"/>
                    <a:pt x="11" y="72"/>
                  </a:cubicBezTo>
                  <a:cubicBezTo>
                    <a:pt x="7" y="71"/>
                    <a:pt x="5" y="70"/>
                    <a:pt x="4" y="69"/>
                  </a:cubicBezTo>
                  <a:cubicBezTo>
                    <a:pt x="4" y="67"/>
                    <a:pt x="4" y="66"/>
                    <a:pt x="4" y="64"/>
                  </a:cubicBezTo>
                  <a:cubicBezTo>
                    <a:pt x="4" y="55"/>
                    <a:pt x="6" y="46"/>
                    <a:pt x="10" y="38"/>
                  </a:cubicBezTo>
                  <a:cubicBezTo>
                    <a:pt x="10" y="40"/>
                    <a:pt x="9" y="42"/>
                    <a:pt x="9" y="44"/>
                  </a:cubicBezTo>
                  <a:cubicBezTo>
                    <a:pt x="9" y="48"/>
                    <a:pt x="10" y="52"/>
                    <a:pt x="12" y="55"/>
                  </a:cubicBezTo>
                  <a:cubicBezTo>
                    <a:pt x="14" y="57"/>
                    <a:pt x="17" y="59"/>
                    <a:pt x="21" y="60"/>
                  </a:cubicBezTo>
                  <a:cubicBezTo>
                    <a:pt x="21" y="62"/>
                    <a:pt x="21" y="65"/>
                    <a:pt x="21" y="67"/>
                  </a:cubicBezTo>
                  <a:cubicBezTo>
                    <a:pt x="21" y="69"/>
                    <a:pt x="21" y="70"/>
                    <a:pt x="21" y="72"/>
                  </a:cubicBezTo>
                  <a:cubicBezTo>
                    <a:pt x="21" y="73"/>
                    <a:pt x="21" y="74"/>
                    <a:pt x="21" y="74"/>
                  </a:cubicBezTo>
                  <a:moveTo>
                    <a:pt x="11" y="36"/>
                  </a:moveTo>
                  <a:cubicBezTo>
                    <a:pt x="11" y="36"/>
                    <a:pt x="11" y="35"/>
                    <a:pt x="12" y="35"/>
                  </a:cubicBezTo>
                  <a:cubicBezTo>
                    <a:pt x="11" y="35"/>
                    <a:pt x="11" y="36"/>
                    <a:pt x="11" y="36"/>
                  </a:cubicBezTo>
                  <a:moveTo>
                    <a:pt x="12" y="33"/>
                  </a:moveTo>
                  <a:cubicBezTo>
                    <a:pt x="13" y="32"/>
                    <a:pt x="13" y="32"/>
                    <a:pt x="13" y="32"/>
                  </a:cubicBezTo>
                  <a:cubicBezTo>
                    <a:pt x="12" y="33"/>
                    <a:pt x="12" y="33"/>
                    <a:pt x="12" y="33"/>
                  </a:cubicBezTo>
                  <a:moveTo>
                    <a:pt x="14" y="31"/>
                  </a:moveTo>
                  <a:cubicBezTo>
                    <a:pt x="14" y="31"/>
                    <a:pt x="14" y="30"/>
                    <a:pt x="15" y="30"/>
                  </a:cubicBezTo>
                  <a:cubicBezTo>
                    <a:pt x="14" y="30"/>
                    <a:pt x="14" y="31"/>
                    <a:pt x="14" y="31"/>
                  </a:cubicBezTo>
                  <a:moveTo>
                    <a:pt x="24" y="60"/>
                  </a:moveTo>
                  <a:cubicBezTo>
                    <a:pt x="45" y="60"/>
                    <a:pt x="54" y="48"/>
                    <a:pt x="59" y="44"/>
                  </a:cubicBezTo>
                  <a:cubicBezTo>
                    <a:pt x="62" y="42"/>
                    <a:pt x="69" y="37"/>
                    <a:pt x="78" y="32"/>
                  </a:cubicBezTo>
                  <a:cubicBezTo>
                    <a:pt x="86" y="28"/>
                    <a:pt x="96" y="24"/>
                    <a:pt x="104" y="24"/>
                  </a:cubicBezTo>
                  <a:cubicBezTo>
                    <a:pt x="104" y="24"/>
                    <a:pt x="104" y="24"/>
                    <a:pt x="104" y="24"/>
                  </a:cubicBezTo>
                  <a:cubicBezTo>
                    <a:pt x="106" y="24"/>
                    <a:pt x="107" y="24"/>
                    <a:pt x="108" y="24"/>
                  </a:cubicBezTo>
                  <a:cubicBezTo>
                    <a:pt x="117" y="34"/>
                    <a:pt x="123" y="48"/>
                    <a:pt x="123" y="64"/>
                  </a:cubicBezTo>
                  <a:cubicBezTo>
                    <a:pt x="114" y="69"/>
                    <a:pt x="100" y="73"/>
                    <a:pt x="80" y="75"/>
                  </a:cubicBezTo>
                  <a:cubicBezTo>
                    <a:pt x="68" y="76"/>
                    <a:pt x="58" y="76"/>
                    <a:pt x="49" y="76"/>
                  </a:cubicBezTo>
                  <a:cubicBezTo>
                    <a:pt x="38" y="76"/>
                    <a:pt x="30" y="76"/>
                    <a:pt x="24" y="75"/>
                  </a:cubicBezTo>
                  <a:cubicBezTo>
                    <a:pt x="24" y="74"/>
                    <a:pt x="23" y="73"/>
                    <a:pt x="23" y="72"/>
                  </a:cubicBezTo>
                  <a:cubicBezTo>
                    <a:pt x="23" y="70"/>
                    <a:pt x="24" y="69"/>
                    <a:pt x="24" y="67"/>
                  </a:cubicBezTo>
                  <a:cubicBezTo>
                    <a:pt x="24" y="65"/>
                    <a:pt x="24" y="62"/>
                    <a:pt x="24" y="60"/>
                  </a:cubicBezTo>
                  <a:cubicBezTo>
                    <a:pt x="24" y="60"/>
                    <a:pt x="24" y="60"/>
                    <a:pt x="24" y="60"/>
                  </a:cubicBezTo>
                  <a:cubicBezTo>
                    <a:pt x="24" y="60"/>
                    <a:pt x="24" y="60"/>
                    <a:pt x="24" y="60"/>
                  </a:cubicBezTo>
                  <a:moveTo>
                    <a:pt x="22" y="57"/>
                  </a:moveTo>
                  <a:cubicBezTo>
                    <a:pt x="18" y="57"/>
                    <a:pt x="16" y="55"/>
                    <a:pt x="14" y="53"/>
                  </a:cubicBezTo>
                  <a:cubicBezTo>
                    <a:pt x="13" y="51"/>
                    <a:pt x="12" y="48"/>
                    <a:pt x="12" y="44"/>
                  </a:cubicBezTo>
                  <a:cubicBezTo>
                    <a:pt x="12" y="40"/>
                    <a:pt x="13" y="36"/>
                    <a:pt x="14" y="33"/>
                  </a:cubicBezTo>
                  <a:cubicBezTo>
                    <a:pt x="14" y="32"/>
                    <a:pt x="15" y="30"/>
                    <a:pt x="15" y="29"/>
                  </a:cubicBezTo>
                  <a:cubicBezTo>
                    <a:pt x="15" y="29"/>
                    <a:pt x="15" y="29"/>
                    <a:pt x="15" y="29"/>
                  </a:cubicBezTo>
                  <a:cubicBezTo>
                    <a:pt x="24" y="17"/>
                    <a:pt x="37" y="8"/>
                    <a:pt x="53" y="5"/>
                  </a:cubicBezTo>
                  <a:cubicBezTo>
                    <a:pt x="50" y="6"/>
                    <a:pt x="48" y="8"/>
                    <a:pt x="46" y="10"/>
                  </a:cubicBezTo>
                  <a:cubicBezTo>
                    <a:pt x="35" y="17"/>
                    <a:pt x="25" y="31"/>
                    <a:pt x="22" y="57"/>
                  </a:cubicBezTo>
                  <a:moveTo>
                    <a:pt x="54" y="5"/>
                  </a:moveTo>
                  <a:cubicBezTo>
                    <a:pt x="54" y="5"/>
                    <a:pt x="55" y="5"/>
                    <a:pt x="55" y="5"/>
                  </a:cubicBezTo>
                  <a:cubicBezTo>
                    <a:pt x="55" y="5"/>
                    <a:pt x="54" y="5"/>
                    <a:pt x="54" y="5"/>
                  </a:cubicBezTo>
                  <a:moveTo>
                    <a:pt x="57" y="5"/>
                  </a:moveTo>
                  <a:cubicBezTo>
                    <a:pt x="57" y="5"/>
                    <a:pt x="57" y="5"/>
                    <a:pt x="58" y="5"/>
                  </a:cubicBezTo>
                  <a:cubicBezTo>
                    <a:pt x="57" y="5"/>
                    <a:pt x="57" y="5"/>
                    <a:pt x="57" y="5"/>
                  </a:cubicBezTo>
                  <a:moveTo>
                    <a:pt x="60" y="4"/>
                  </a:moveTo>
                  <a:cubicBezTo>
                    <a:pt x="61" y="4"/>
                    <a:pt x="61" y="4"/>
                    <a:pt x="61" y="4"/>
                  </a:cubicBezTo>
                  <a:cubicBezTo>
                    <a:pt x="60" y="4"/>
                    <a:pt x="60" y="4"/>
                    <a:pt x="60" y="4"/>
                  </a:cubicBezTo>
                  <a:moveTo>
                    <a:pt x="25" y="57"/>
                  </a:moveTo>
                  <a:cubicBezTo>
                    <a:pt x="28" y="32"/>
                    <a:pt x="38" y="19"/>
                    <a:pt x="47" y="12"/>
                  </a:cubicBezTo>
                  <a:cubicBezTo>
                    <a:pt x="53" y="8"/>
                    <a:pt x="58" y="6"/>
                    <a:pt x="62" y="5"/>
                  </a:cubicBezTo>
                  <a:cubicBezTo>
                    <a:pt x="63" y="5"/>
                    <a:pt x="63" y="4"/>
                    <a:pt x="64" y="4"/>
                  </a:cubicBezTo>
                  <a:cubicBezTo>
                    <a:pt x="64" y="4"/>
                    <a:pt x="64" y="4"/>
                    <a:pt x="64" y="4"/>
                  </a:cubicBezTo>
                  <a:cubicBezTo>
                    <a:pt x="80" y="4"/>
                    <a:pt x="94" y="11"/>
                    <a:pt x="105" y="21"/>
                  </a:cubicBezTo>
                  <a:cubicBezTo>
                    <a:pt x="104" y="21"/>
                    <a:pt x="104" y="21"/>
                    <a:pt x="104" y="21"/>
                  </a:cubicBezTo>
                  <a:cubicBezTo>
                    <a:pt x="95" y="21"/>
                    <a:pt x="85" y="25"/>
                    <a:pt x="76" y="30"/>
                  </a:cubicBezTo>
                  <a:cubicBezTo>
                    <a:pt x="68" y="34"/>
                    <a:pt x="61" y="39"/>
                    <a:pt x="58" y="41"/>
                  </a:cubicBezTo>
                  <a:cubicBezTo>
                    <a:pt x="51" y="46"/>
                    <a:pt x="44" y="57"/>
                    <a:pt x="25" y="57"/>
                  </a:cubicBezTo>
                  <a:moveTo>
                    <a:pt x="64" y="0"/>
                  </a:moveTo>
                  <a:cubicBezTo>
                    <a:pt x="28" y="0"/>
                    <a:pt x="0" y="29"/>
                    <a:pt x="0" y="64"/>
                  </a:cubicBezTo>
                  <a:cubicBezTo>
                    <a:pt x="0" y="99"/>
                    <a:pt x="28" y="128"/>
                    <a:pt x="64" y="128"/>
                  </a:cubicBezTo>
                  <a:cubicBezTo>
                    <a:pt x="99" y="128"/>
                    <a:pt x="127" y="99"/>
                    <a:pt x="127" y="64"/>
                  </a:cubicBezTo>
                  <a:cubicBezTo>
                    <a:pt x="127" y="29"/>
                    <a:pt x="99" y="0"/>
                    <a:pt x="6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56" name="Freeform 416"/>
            <p:cNvSpPr>
              <a:spLocks noEditPoints="1" noChangeArrowheads="1"/>
            </p:cNvSpPr>
            <p:nvPr/>
          </p:nvSpPr>
          <p:spPr bwMode="auto">
            <a:xfrm>
              <a:off x="1992312" y="1574800"/>
              <a:ext cx="325437" cy="327025"/>
            </a:xfrm>
            <a:custGeom>
              <a:avLst/>
              <a:gdLst>
                <a:gd name="T0" fmla="*/ 489737797 w 87"/>
                <a:gd name="T1" fmla="*/ 1158608227 h 87"/>
                <a:gd name="T2" fmla="*/ 531715429 w 87"/>
                <a:gd name="T3" fmla="*/ 1144482251 h 87"/>
                <a:gd name="T4" fmla="*/ 377798691 w 87"/>
                <a:gd name="T5" fmla="*/ 1172737962 h 87"/>
                <a:gd name="T6" fmla="*/ 111939106 w 87"/>
                <a:gd name="T7" fmla="*/ 1144482251 h 87"/>
                <a:gd name="T8" fmla="*/ 69961474 w 87"/>
                <a:gd name="T9" fmla="*/ 833635591 h 87"/>
                <a:gd name="T10" fmla="*/ 83955265 w 87"/>
                <a:gd name="T11" fmla="*/ 1116222780 h 87"/>
                <a:gd name="T12" fmla="*/ 69961474 w 87"/>
                <a:gd name="T13" fmla="*/ 791246385 h 87"/>
                <a:gd name="T14" fmla="*/ 83955265 w 87"/>
                <a:gd name="T15" fmla="*/ 720597708 h 87"/>
                <a:gd name="T16" fmla="*/ 1133392333 w 87"/>
                <a:gd name="T17" fmla="*/ 536918666 h 87"/>
                <a:gd name="T18" fmla="*/ 1133392333 w 87"/>
                <a:gd name="T19" fmla="*/ 522788931 h 87"/>
                <a:gd name="T20" fmla="*/ 1147386124 w 87"/>
                <a:gd name="T21" fmla="*/ 452140254 h 87"/>
                <a:gd name="T22" fmla="*/ 895520330 w 87"/>
                <a:gd name="T23" fmla="*/ 409751048 h 87"/>
                <a:gd name="T24" fmla="*/ 923504171 w 87"/>
                <a:gd name="T25" fmla="*/ 310846660 h 87"/>
                <a:gd name="T26" fmla="*/ 279849635 w 87"/>
                <a:gd name="T27" fmla="*/ 960799450 h 87"/>
                <a:gd name="T28" fmla="*/ 335821059 w 87"/>
                <a:gd name="T29" fmla="*/ 974929185 h 87"/>
                <a:gd name="T30" fmla="*/ 335821059 w 87"/>
                <a:gd name="T31" fmla="*/ 904280509 h 87"/>
                <a:gd name="T32" fmla="*/ 377798691 w 87"/>
                <a:gd name="T33" fmla="*/ 904280509 h 87"/>
                <a:gd name="T34" fmla="*/ 447760165 w 87"/>
                <a:gd name="T35" fmla="*/ 861891303 h 87"/>
                <a:gd name="T36" fmla="*/ 475744006 w 87"/>
                <a:gd name="T37" fmla="*/ 777116649 h 87"/>
                <a:gd name="T38" fmla="*/ 517721638 w 87"/>
                <a:gd name="T39" fmla="*/ 762986914 h 87"/>
                <a:gd name="T40" fmla="*/ 587686853 w 87"/>
                <a:gd name="T41" fmla="*/ 720597708 h 87"/>
                <a:gd name="T42" fmla="*/ 643654536 w 87"/>
                <a:gd name="T43" fmla="*/ 621693320 h 87"/>
                <a:gd name="T44" fmla="*/ 671638377 w 87"/>
                <a:gd name="T45" fmla="*/ 607563584 h 87"/>
                <a:gd name="T46" fmla="*/ 741603591 w 87"/>
                <a:gd name="T47" fmla="*/ 565174378 h 87"/>
                <a:gd name="T48" fmla="*/ 797571274 w 87"/>
                <a:gd name="T49" fmla="*/ 466269990 h 87"/>
                <a:gd name="T50" fmla="*/ 825558856 w 87"/>
                <a:gd name="T51" fmla="*/ 466269990 h 87"/>
                <a:gd name="T52" fmla="*/ 881526539 w 87"/>
                <a:gd name="T53" fmla="*/ 409751048 h 87"/>
                <a:gd name="T54" fmla="*/ 1119398542 w 87"/>
                <a:gd name="T55" fmla="*/ 113034124 h 87"/>
                <a:gd name="T56" fmla="*/ 1161376174 w 87"/>
                <a:gd name="T57" fmla="*/ 409751048 h 87"/>
                <a:gd name="T58" fmla="*/ 307833477 w 87"/>
                <a:gd name="T59" fmla="*/ 310846660 h 87"/>
                <a:gd name="T60" fmla="*/ 853542697 w 87"/>
                <a:gd name="T61" fmla="*/ 339106130 h 87"/>
                <a:gd name="T62" fmla="*/ 797571274 w 87"/>
                <a:gd name="T63" fmla="*/ 324976395 h 87"/>
                <a:gd name="T64" fmla="*/ 755593642 w 87"/>
                <a:gd name="T65" fmla="*/ 381495336 h 87"/>
                <a:gd name="T66" fmla="*/ 755593642 w 87"/>
                <a:gd name="T67" fmla="*/ 423880784 h 87"/>
                <a:gd name="T68" fmla="*/ 657648327 w 87"/>
                <a:gd name="T69" fmla="*/ 466269990 h 87"/>
                <a:gd name="T70" fmla="*/ 601676903 w 87"/>
                <a:gd name="T71" fmla="*/ 536918666 h 87"/>
                <a:gd name="T72" fmla="*/ 601676903 w 87"/>
                <a:gd name="T73" fmla="*/ 579304114 h 87"/>
                <a:gd name="T74" fmla="*/ 503731588 w 87"/>
                <a:gd name="T75" fmla="*/ 621693320 h 87"/>
                <a:gd name="T76" fmla="*/ 447760165 w 87"/>
                <a:gd name="T77" fmla="*/ 692338237 h 87"/>
                <a:gd name="T78" fmla="*/ 447760165 w 87"/>
                <a:gd name="T79" fmla="*/ 734727443 h 87"/>
                <a:gd name="T80" fmla="*/ 363804900 w 87"/>
                <a:gd name="T81" fmla="*/ 762986914 h 87"/>
                <a:gd name="T82" fmla="*/ 321827268 w 87"/>
                <a:gd name="T83" fmla="*/ 847761567 h 87"/>
                <a:gd name="T84" fmla="*/ 307833477 w 87"/>
                <a:gd name="T85" fmla="*/ 876021038 h 87"/>
                <a:gd name="T86" fmla="*/ 685632168 w 87"/>
                <a:gd name="T87" fmla="*/ 98904389 h 87"/>
                <a:gd name="T88" fmla="*/ 699625959 w 87"/>
                <a:gd name="T89" fmla="*/ 84774653 h 87"/>
                <a:gd name="T90" fmla="*/ 783581224 w 87"/>
                <a:gd name="T91" fmla="*/ 70648677 h 87"/>
                <a:gd name="T92" fmla="*/ 811565065 w 87"/>
                <a:gd name="T93" fmla="*/ 70648677 h 87"/>
                <a:gd name="T94" fmla="*/ 1105408491 w 87"/>
                <a:gd name="T95" fmla="*/ 84774653 h 87"/>
                <a:gd name="T96" fmla="*/ 811565065 w 87"/>
                <a:gd name="T97" fmla="*/ 14129735 h 87"/>
                <a:gd name="T98" fmla="*/ 265855844 w 87"/>
                <a:gd name="T99" fmla="*/ 296716924 h 87"/>
                <a:gd name="T100" fmla="*/ 27983841 w 87"/>
                <a:gd name="T101" fmla="*/ 1116222780 h 87"/>
                <a:gd name="T102" fmla="*/ 41977632 w 87"/>
                <a:gd name="T103" fmla="*/ 1144482251 h 87"/>
                <a:gd name="T104" fmla="*/ 69961474 w 87"/>
                <a:gd name="T105" fmla="*/ 1186867698 h 87"/>
                <a:gd name="T106" fmla="*/ 97949056 w 87"/>
                <a:gd name="T107" fmla="*/ 1200997433 h 87"/>
                <a:gd name="T108" fmla="*/ 307833477 w 87"/>
                <a:gd name="T109" fmla="*/ 1229256904 h 87"/>
                <a:gd name="T110" fmla="*/ 951491753 w 87"/>
                <a:gd name="T111" fmla="*/ 960799450 h 87"/>
                <a:gd name="T112" fmla="*/ 1203353806 w 87"/>
                <a:gd name="T113" fmla="*/ 183682801 h 87"/>
                <a:gd name="T114" fmla="*/ 1189363756 w 87"/>
                <a:gd name="T115" fmla="*/ 98904389 h 87"/>
                <a:gd name="T116" fmla="*/ 1133392333 w 87"/>
                <a:gd name="T117" fmla="*/ 42389206 h 87"/>
                <a:gd name="T118" fmla="*/ 1091414700 w 87"/>
                <a:gd name="T119" fmla="*/ 28259471 h 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
                <a:gd name="T181" fmla="*/ 0 h 87"/>
                <a:gd name="T182" fmla="*/ 87 w 87"/>
                <a:gd name="T183" fmla="*/ 87 h 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 h="87">
                  <a:moveTo>
                    <a:pt x="31" y="82"/>
                  </a:moveTo>
                  <a:cubicBezTo>
                    <a:pt x="32" y="82"/>
                    <a:pt x="32" y="82"/>
                    <a:pt x="32" y="82"/>
                  </a:cubicBezTo>
                  <a:cubicBezTo>
                    <a:pt x="32" y="82"/>
                    <a:pt x="32" y="82"/>
                    <a:pt x="31" y="82"/>
                  </a:cubicBezTo>
                  <a:moveTo>
                    <a:pt x="35" y="82"/>
                  </a:moveTo>
                  <a:cubicBezTo>
                    <a:pt x="35" y="82"/>
                    <a:pt x="35" y="82"/>
                    <a:pt x="35" y="82"/>
                  </a:cubicBezTo>
                  <a:cubicBezTo>
                    <a:pt x="35" y="82"/>
                    <a:pt x="35" y="82"/>
                    <a:pt x="35" y="82"/>
                  </a:cubicBezTo>
                  <a:moveTo>
                    <a:pt x="36" y="82"/>
                  </a:moveTo>
                  <a:cubicBezTo>
                    <a:pt x="37" y="81"/>
                    <a:pt x="37" y="81"/>
                    <a:pt x="38" y="81"/>
                  </a:cubicBezTo>
                  <a:cubicBezTo>
                    <a:pt x="37" y="81"/>
                    <a:pt x="37" y="81"/>
                    <a:pt x="36" y="82"/>
                  </a:cubicBezTo>
                  <a:moveTo>
                    <a:pt x="8" y="80"/>
                  </a:moveTo>
                  <a:cubicBezTo>
                    <a:pt x="14" y="74"/>
                    <a:pt x="14" y="74"/>
                    <a:pt x="14" y="74"/>
                  </a:cubicBezTo>
                  <a:cubicBezTo>
                    <a:pt x="18" y="78"/>
                    <a:pt x="22" y="81"/>
                    <a:pt x="27" y="83"/>
                  </a:cubicBezTo>
                  <a:cubicBezTo>
                    <a:pt x="25" y="83"/>
                    <a:pt x="23" y="83"/>
                    <a:pt x="21" y="83"/>
                  </a:cubicBezTo>
                  <a:cubicBezTo>
                    <a:pt x="17" y="83"/>
                    <a:pt x="14" y="83"/>
                    <a:pt x="12" y="82"/>
                  </a:cubicBezTo>
                  <a:cubicBezTo>
                    <a:pt x="10" y="82"/>
                    <a:pt x="8" y="81"/>
                    <a:pt x="8" y="81"/>
                  </a:cubicBezTo>
                  <a:cubicBezTo>
                    <a:pt x="8" y="81"/>
                    <a:pt x="8" y="81"/>
                    <a:pt x="8" y="81"/>
                  </a:cubicBezTo>
                  <a:cubicBezTo>
                    <a:pt x="8" y="80"/>
                    <a:pt x="8" y="80"/>
                    <a:pt x="8" y="80"/>
                  </a:cubicBezTo>
                  <a:cubicBezTo>
                    <a:pt x="8" y="80"/>
                    <a:pt x="8" y="80"/>
                    <a:pt x="8" y="80"/>
                  </a:cubicBezTo>
                  <a:moveTo>
                    <a:pt x="6" y="79"/>
                  </a:moveTo>
                  <a:cubicBezTo>
                    <a:pt x="6" y="79"/>
                    <a:pt x="3" y="72"/>
                    <a:pt x="5" y="59"/>
                  </a:cubicBezTo>
                  <a:cubicBezTo>
                    <a:pt x="5" y="59"/>
                    <a:pt x="4" y="60"/>
                    <a:pt x="4" y="61"/>
                  </a:cubicBezTo>
                  <a:cubicBezTo>
                    <a:pt x="7" y="65"/>
                    <a:pt x="10" y="69"/>
                    <a:pt x="13" y="73"/>
                  </a:cubicBezTo>
                  <a:cubicBezTo>
                    <a:pt x="7" y="80"/>
                    <a:pt x="7" y="80"/>
                    <a:pt x="7" y="80"/>
                  </a:cubicBezTo>
                  <a:cubicBezTo>
                    <a:pt x="6" y="79"/>
                    <a:pt x="6" y="79"/>
                    <a:pt x="6" y="79"/>
                  </a:cubicBezTo>
                  <a:cubicBezTo>
                    <a:pt x="6" y="79"/>
                    <a:pt x="6" y="79"/>
                    <a:pt x="6" y="79"/>
                  </a:cubicBezTo>
                  <a:moveTo>
                    <a:pt x="5" y="56"/>
                  </a:moveTo>
                  <a:cubicBezTo>
                    <a:pt x="5" y="55"/>
                    <a:pt x="5" y="55"/>
                    <a:pt x="5" y="55"/>
                  </a:cubicBezTo>
                  <a:cubicBezTo>
                    <a:pt x="5" y="56"/>
                    <a:pt x="5" y="56"/>
                    <a:pt x="5" y="56"/>
                  </a:cubicBezTo>
                  <a:moveTo>
                    <a:pt x="5" y="54"/>
                  </a:moveTo>
                  <a:cubicBezTo>
                    <a:pt x="5" y="53"/>
                    <a:pt x="6" y="53"/>
                    <a:pt x="6" y="52"/>
                  </a:cubicBezTo>
                  <a:cubicBezTo>
                    <a:pt x="6" y="53"/>
                    <a:pt x="5" y="53"/>
                    <a:pt x="5" y="54"/>
                  </a:cubicBezTo>
                  <a:moveTo>
                    <a:pt x="6" y="51"/>
                  </a:moveTo>
                  <a:cubicBezTo>
                    <a:pt x="6" y="51"/>
                    <a:pt x="6" y="50"/>
                    <a:pt x="6" y="50"/>
                  </a:cubicBezTo>
                  <a:cubicBezTo>
                    <a:pt x="6" y="50"/>
                    <a:pt x="6" y="51"/>
                    <a:pt x="6" y="51"/>
                  </a:cubicBezTo>
                  <a:moveTo>
                    <a:pt x="80" y="40"/>
                  </a:moveTo>
                  <a:cubicBezTo>
                    <a:pt x="80" y="40"/>
                    <a:pt x="81" y="39"/>
                    <a:pt x="81" y="38"/>
                  </a:cubicBezTo>
                  <a:cubicBezTo>
                    <a:pt x="81" y="39"/>
                    <a:pt x="80" y="40"/>
                    <a:pt x="80" y="40"/>
                  </a:cubicBezTo>
                  <a:moveTo>
                    <a:pt x="81" y="37"/>
                  </a:moveTo>
                  <a:cubicBezTo>
                    <a:pt x="81" y="37"/>
                    <a:pt x="81" y="36"/>
                    <a:pt x="82" y="36"/>
                  </a:cubicBezTo>
                  <a:cubicBezTo>
                    <a:pt x="81" y="36"/>
                    <a:pt x="81" y="37"/>
                    <a:pt x="81" y="37"/>
                  </a:cubicBezTo>
                  <a:moveTo>
                    <a:pt x="82" y="35"/>
                  </a:moveTo>
                  <a:cubicBezTo>
                    <a:pt x="82" y="34"/>
                    <a:pt x="82" y="34"/>
                    <a:pt x="82" y="33"/>
                  </a:cubicBezTo>
                  <a:cubicBezTo>
                    <a:pt x="82" y="34"/>
                    <a:pt x="82" y="34"/>
                    <a:pt x="82" y="35"/>
                  </a:cubicBezTo>
                  <a:moveTo>
                    <a:pt x="82" y="32"/>
                  </a:moveTo>
                  <a:cubicBezTo>
                    <a:pt x="82" y="31"/>
                    <a:pt x="83" y="31"/>
                    <a:pt x="83" y="30"/>
                  </a:cubicBezTo>
                  <a:cubicBezTo>
                    <a:pt x="83" y="31"/>
                    <a:pt x="82" y="31"/>
                    <a:pt x="82" y="32"/>
                  </a:cubicBezTo>
                  <a:moveTo>
                    <a:pt x="63" y="29"/>
                  </a:moveTo>
                  <a:cubicBezTo>
                    <a:pt x="63" y="29"/>
                    <a:pt x="63" y="29"/>
                    <a:pt x="64" y="29"/>
                  </a:cubicBezTo>
                  <a:cubicBezTo>
                    <a:pt x="64" y="29"/>
                    <a:pt x="64" y="28"/>
                    <a:pt x="64" y="28"/>
                  </a:cubicBezTo>
                  <a:cubicBezTo>
                    <a:pt x="63" y="27"/>
                    <a:pt x="63" y="27"/>
                    <a:pt x="63" y="26"/>
                  </a:cubicBezTo>
                  <a:cubicBezTo>
                    <a:pt x="63" y="25"/>
                    <a:pt x="63" y="25"/>
                    <a:pt x="63" y="25"/>
                  </a:cubicBezTo>
                  <a:cubicBezTo>
                    <a:pt x="66" y="22"/>
                    <a:pt x="66" y="22"/>
                    <a:pt x="66" y="22"/>
                  </a:cubicBezTo>
                  <a:cubicBezTo>
                    <a:pt x="72" y="28"/>
                    <a:pt x="77" y="34"/>
                    <a:pt x="80" y="41"/>
                  </a:cubicBezTo>
                  <a:cubicBezTo>
                    <a:pt x="77" y="50"/>
                    <a:pt x="71" y="59"/>
                    <a:pt x="65" y="65"/>
                  </a:cubicBezTo>
                  <a:cubicBezTo>
                    <a:pt x="59" y="72"/>
                    <a:pt x="49" y="78"/>
                    <a:pt x="38" y="81"/>
                  </a:cubicBezTo>
                  <a:cubicBezTo>
                    <a:pt x="32" y="78"/>
                    <a:pt x="26" y="73"/>
                    <a:pt x="20" y="68"/>
                  </a:cubicBezTo>
                  <a:cubicBezTo>
                    <a:pt x="21" y="67"/>
                    <a:pt x="21" y="67"/>
                    <a:pt x="21" y="67"/>
                  </a:cubicBezTo>
                  <a:cubicBezTo>
                    <a:pt x="21" y="68"/>
                    <a:pt x="22" y="68"/>
                    <a:pt x="23" y="69"/>
                  </a:cubicBezTo>
                  <a:cubicBezTo>
                    <a:pt x="24" y="69"/>
                    <a:pt x="24" y="69"/>
                    <a:pt x="24" y="69"/>
                  </a:cubicBezTo>
                  <a:cubicBezTo>
                    <a:pt x="24" y="69"/>
                    <a:pt x="24" y="69"/>
                    <a:pt x="24" y="69"/>
                  </a:cubicBezTo>
                  <a:cubicBezTo>
                    <a:pt x="24" y="68"/>
                    <a:pt x="24" y="68"/>
                    <a:pt x="24" y="68"/>
                  </a:cubicBezTo>
                  <a:cubicBezTo>
                    <a:pt x="23" y="68"/>
                    <a:pt x="22" y="67"/>
                    <a:pt x="21" y="67"/>
                  </a:cubicBezTo>
                  <a:cubicBezTo>
                    <a:pt x="23" y="65"/>
                    <a:pt x="23" y="65"/>
                    <a:pt x="23" y="65"/>
                  </a:cubicBezTo>
                  <a:cubicBezTo>
                    <a:pt x="24" y="64"/>
                    <a:pt x="24" y="64"/>
                    <a:pt x="24" y="64"/>
                  </a:cubicBezTo>
                  <a:cubicBezTo>
                    <a:pt x="25" y="65"/>
                    <a:pt x="26" y="65"/>
                    <a:pt x="26" y="66"/>
                  </a:cubicBezTo>
                  <a:cubicBezTo>
                    <a:pt x="26" y="66"/>
                    <a:pt x="27" y="66"/>
                    <a:pt x="27" y="66"/>
                  </a:cubicBezTo>
                  <a:cubicBezTo>
                    <a:pt x="27" y="66"/>
                    <a:pt x="27" y="66"/>
                    <a:pt x="27" y="65"/>
                  </a:cubicBezTo>
                  <a:cubicBezTo>
                    <a:pt x="28" y="65"/>
                    <a:pt x="28" y="64"/>
                    <a:pt x="27" y="64"/>
                  </a:cubicBezTo>
                  <a:cubicBezTo>
                    <a:pt x="27" y="64"/>
                    <a:pt x="26" y="64"/>
                    <a:pt x="26" y="63"/>
                  </a:cubicBezTo>
                  <a:cubicBezTo>
                    <a:pt x="29" y="60"/>
                    <a:pt x="29" y="60"/>
                    <a:pt x="29" y="60"/>
                  </a:cubicBezTo>
                  <a:cubicBezTo>
                    <a:pt x="30" y="60"/>
                    <a:pt x="31" y="61"/>
                    <a:pt x="31" y="61"/>
                  </a:cubicBezTo>
                  <a:cubicBezTo>
                    <a:pt x="31" y="61"/>
                    <a:pt x="32" y="61"/>
                    <a:pt x="32" y="61"/>
                  </a:cubicBezTo>
                  <a:cubicBezTo>
                    <a:pt x="32" y="61"/>
                    <a:pt x="32" y="61"/>
                    <a:pt x="33" y="61"/>
                  </a:cubicBezTo>
                  <a:cubicBezTo>
                    <a:pt x="33" y="60"/>
                    <a:pt x="33" y="60"/>
                    <a:pt x="32" y="59"/>
                  </a:cubicBezTo>
                  <a:cubicBezTo>
                    <a:pt x="32" y="59"/>
                    <a:pt x="31" y="59"/>
                    <a:pt x="31" y="58"/>
                  </a:cubicBezTo>
                  <a:cubicBezTo>
                    <a:pt x="34" y="55"/>
                    <a:pt x="34" y="55"/>
                    <a:pt x="34" y="55"/>
                  </a:cubicBezTo>
                  <a:cubicBezTo>
                    <a:pt x="35" y="55"/>
                    <a:pt x="35" y="56"/>
                    <a:pt x="36" y="56"/>
                  </a:cubicBezTo>
                  <a:cubicBezTo>
                    <a:pt x="36" y="56"/>
                    <a:pt x="36" y="56"/>
                    <a:pt x="37" y="56"/>
                  </a:cubicBezTo>
                  <a:cubicBezTo>
                    <a:pt x="37" y="56"/>
                    <a:pt x="37" y="56"/>
                    <a:pt x="37" y="56"/>
                  </a:cubicBezTo>
                  <a:cubicBezTo>
                    <a:pt x="38" y="55"/>
                    <a:pt x="38" y="55"/>
                    <a:pt x="37" y="54"/>
                  </a:cubicBezTo>
                  <a:cubicBezTo>
                    <a:pt x="37" y="54"/>
                    <a:pt x="36" y="54"/>
                    <a:pt x="36" y="53"/>
                  </a:cubicBezTo>
                  <a:cubicBezTo>
                    <a:pt x="40" y="49"/>
                    <a:pt x="40" y="49"/>
                    <a:pt x="40" y="49"/>
                  </a:cubicBezTo>
                  <a:cubicBezTo>
                    <a:pt x="41" y="50"/>
                    <a:pt x="41" y="50"/>
                    <a:pt x="41" y="50"/>
                  </a:cubicBezTo>
                  <a:cubicBezTo>
                    <a:pt x="41" y="51"/>
                    <a:pt x="42" y="51"/>
                    <a:pt x="42" y="51"/>
                  </a:cubicBezTo>
                  <a:cubicBezTo>
                    <a:pt x="42" y="51"/>
                    <a:pt x="42" y="51"/>
                    <a:pt x="43" y="50"/>
                  </a:cubicBezTo>
                  <a:cubicBezTo>
                    <a:pt x="43" y="50"/>
                    <a:pt x="43" y="49"/>
                    <a:pt x="43" y="49"/>
                  </a:cubicBezTo>
                  <a:cubicBezTo>
                    <a:pt x="41" y="48"/>
                    <a:pt x="41" y="48"/>
                    <a:pt x="41" y="48"/>
                  </a:cubicBezTo>
                  <a:cubicBezTo>
                    <a:pt x="46" y="44"/>
                    <a:pt x="46" y="44"/>
                    <a:pt x="46" y="44"/>
                  </a:cubicBezTo>
                  <a:cubicBezTo>
                    <a:pt x="47" y="45"/>
                    <a:pt x="47" y="45"/>
                    <a:pt x="47" y="45"/>
                  </a:cubicBezTo>
                  <a:cubicBezTo>
                    <a:pt x="47" y="45"/>
                    <a:pt x="47" y="45"/>
                    <a:pt x="47" y="45"/>
                  </a:cubicBezTo>
                  <a:cubicBezTo>
                    <a:pt x="48" y="45"/>
                    <a:pt x="48" y="45"/>
                    <a:pt x="48" y="45"/>
                  </a:cubicBezTo>
                  <a:cubicBezTo>
                    <a:pt x="49" y="44"/>
                    <a:pt x="49" y="44"/>
                    <a:pt x="48" y="43"/>
                  </a:cubicBezTo>
                  <a:cubicBezTo>
                    <a:pt x="47" y="42"/>
                    <a:pt x="47" y="42"/>
                    <a:pt x="47" y="42"/>
                  </a:cubicBezTo>
                  <a:cubicBezTo>
                    <a:pt x="51" y="38"/>
                    <a:pt x="51" y="38"/>
                    <a:pt x="51" y="38"/>
                  </a:cubicBezTo>
                  <a:cubicBezTo>
                    <a:pt x="52" y="38"/>
                    <a:pt x="52" y="39"/>
                    <a:pt x="52" y="39"/>
                  </a:cubicBezTo>
                  <a:cubicBezTo>
                    <a:pt x="52" y="40"/>
                    <a:pt x="53" y="40"/>
                    <a:pt x="53" y="40"/>
                  </a:cubicBezTo>
                  <a:cubicBezTo>
                    <a:pt x="53" y="40"/>
                    <a:pt x="54" y="40"/>
                    <a:pt x="54" y="40"/>
                  </a:cubicBezTo>
                  <a:cubicBezTo>
                    <a:pt x="54" y="39"/>
                    <a:pt x="54" y="39"/>
                    <a:pt x="54" y="38"/>
                  </a:cubicBezTo>
                  <a:cubicBezTo>
                    <a:pt x="53" y="38"/>
                    <a:pt x="53" y="37"/>
                    <a:pt x="53" y="37"/>
                  </a:cubicBezTo>
                  <a:cubicBezTo>
                    <a:pt x="57" y="33"/>
                    <a:pt x="57" y="33"/>
                    <a:pt x="57" y="33"/>
                  </a:cubicBezTo>
                  <a:cubicBezTo>
                    <a:pt x="57" y="33"/>
                    <a:pt x="57" y="34"/>
                    <a:pt x="57" y="34"/>
                  </a:cubicBezTo>
                  <a:cubicBezTo>
                    <a:pt x="58" y="34"/>
                    <a:pt x="58" y="34"/>
                    <a:pt x="58" y="34"/>
                  </a:cubicBezTo>
                  <a:cubicBezTo>
                    <a:pt x="58" y="34"/>
                    <a:pt x="59" y="34"/>
                    <a:pt x="59" y="34"/>
                  </a:cubicBezTo>
                  <a:cubicBezTo>
                    <a:pt x="59" y="34"/>
                    <a:pt x="59" y="33"/>
                    <a:pt x="59" y="33"/>
                  </a:cubicBezTo>
                  <a:cubicBezTo>
                    <a:pt x="59" y="32"/>
                    <a:pt x="58" y="32"/>
                    <a:pt x="58" y="31"/>
                  </a:cubicBezTo>
                  <a:cubicBezTo>
                    <a:pt x="61" y="28"/>
                    <a:pt x="61" y="28"/>
                    <a:pt x="61" y="28"/>
                  </a:cubicBezTo>
                  <a:cubicBezTo>
                    <a:pt x="62" y="28"/>
                    <a:pt x="62" y="28"/>
                    <a:pt x="62" y="29"/>
                  </a:cubicBezTo>
                  <a:cubicBezTo>
                    <a:pt x="62" y="29"/>
                    <a:pt x="63" y="29"/>
                    <a:pt x="63" y="29"/>
                  </a:cubicBezTo>
                  <a:moveTo>
                    <a:pt x="83" y="30"/>
                  </a:moveTo>
                  <a:cubicBezTo>
                    <a:pt x="80" y="25"/>
                    <a:pt x="77" y="20"/>
                    <a:pt x="72" y="15"/>
                  </a:cubicBezTo>
                  <a:cubicBezTo>
                    <a:pt x="80" y="8"/>
                    <a:pt x="80" y="8"/>
                    <a:pt x="80" y="8"/>
                  </a:cubicBezTo>
                  <a:cubicBezTo>
                    <a:pt x="80" y="8"/>
                    <a:pt x="80" y="8"/>
                    <a:pt x="80" y="8"/>
                  </a:cubicBezTo>
                  <a:cubicBezTo>
                    <a:pt x="80" y="8"/>
                    <a:pt x="80" y="8"/>
                    <a:pt x="80" y="8"/>
                  </a:cubicBezTo>
                  <a:cubicBezTo>
                    <a:pt x="81" y="8"/>
                    <a:pt x="81" y="8"/>
                    <a:pt x="81" y="8"/>
                  </a:cubicBezTo>
                  <a:cubicBezTo>
                    <a:pt x="81" y="8"/>
                    <a:pt x="81" y="8"/>
                    <a:pt x="81" y="8"/>
                  </a:cubicBezTo>
                  <a:cubicBezTo>
                    <a:pt x="81" y="8"/>
                    <a:pt x="84" y="16"/>
                    <a:pt x="83" y="29"/>
                  </a:cubicBezTo>
                  <a:cubicBezTo>
                    <a:pt x="83" y="30"/>
                    <a:pt x="83" y="30"/>
                    <a:pt x="83" y="30"/>
                  </a:cubicBezTo>
                  <a:moveTo>
                    <a:pt x="19" y="67"/>
                  </a:moveTo>
                  <a:cubicBezTo>
                    <a:pt x="14" y="61"/>
                    <a:pt x="10" y="55"/>
                    <a:pt x="6" y="49"/>
                  </a:cubicBezTo>
                  <a:cubicBezTo>
                    <a:pt x="10" y="39"/>
                    <a:pt x="16" y="29"/>
                    <a:pt x="22" y="22"/>
                  </a:cubicBezTo>
                  <a:cubicBezTo>
                    <a:pt x="28" y="16"/>
                    <a:pt x="37" y="11"/>
                    <a:pt x="47" y="7"/>
                  </a:cubicBezTo>
                  <a:cubicBezTo>
                    <a:pt x="53" y="10"/>
                    <a:pt x="60" y="15"/>
                    <a:pt x="66" y="21"/>
                  </a:cubicBezTo>
                  <a:cubicBezTo>
                    <a:pt x="62" y="24"/>
                    <a:pt x="62" y="24"/>
                    <a:pt x="62" y="24"/>
                  </a:cubicBezTo>
                  <a:cubicBezTo>
                    <a:pt x="62" y="24"/>
                    <a:pt x="61" y="24"/>
                    <a:pt x="61" y="24"/>
                  </a:cubicBezTo>
                  <a:cubicBezTo>
                    <a:pt x="61" y="24"/>
                    <a:pt x="61" y="24"/>
                    <a:pt x="61" y="24"/>
                  </a:cubicBezTo>
                  <a:cubicBezTo>
                    <a:pt x="60" y="24"/>
                    <a:pt x="59" y="23"/>
                    <a:pt x="59" y="23"/>
                  </a:cubicBezTo>
                  <a:cubicBezTo>
                    <a:pt x="58" y="23"/>
                    <a:pt x="58" y="23"/>
                    <a:pt x="58" y="23"/>
                  </a:cubicBezTo>
                  <a:cubicBezTo>
                    <a:pt x="58" y="23"/>
                    <a:pt x="57" y="23"/>
                    <a:pt x="57" y="23"/>
                  </a:cubicBezTo>
                  <a:cubicBezTo>
                    <a:pt x="57" y="24"/>
                    <a:pt x="57" y="24"/>
                    <a:pt x="58" y="24"/>
                  </a:cubicBezTo>
                  <a:cubicBezTo>
                    <a:pt x="58" y="25"/>
                    <a:pt x="59" y="25"/>
                    <a:pt x="59" y="25"/>
                  </a:cubicBezTo>
                  <a:cubicBezTo>
                    <a:pt x="56" y="29"/>
                    <a:pt x="56" y="29"/>
                    <a:pt x="56" y="29"/>
                  </a:cubicBezTo>
                  <a:cubicBezTo>
                    <a:pt x="55" y="28"/>
                    <a:pt x="54" y="28"/>
                    <a:pt x="54" y="27"/>
                  </a:cubicBezTo>
                  <a:cubicBezTo>
                    <a:pt x="53" y="27"/>
                    <a:pt x="53" y="27"/>
                    <a:pt x="53" y="27"/>
                  </a:cubicBezTo>
                  <a:cubicBezTo>
                    <a:pt x="53" y="27"/>
                    <a:pt x="52" y="27"/>
                    <a:pt x="52" y="28"/>
                  </a:cubicBezTo>
                  <a:cubicBezTo>
                    <a:pt x="52" y="28"/>
                    <a:pt x="52" y="29"/>
                    <a:pt x="53" y="29"/>
                  </a:cubicBezTo>
                  <a:cubicBezTo>
                    <a:pt x="53" y="30"/>
                    <a:pt x="54" y="30"/>
                    <a:pt x="54" y="30"/>
                  </a:cubicBezTo>
                  <a:cubicBezTo>
                    <a:pt x="50" y="34"/>
                    <a:pt x="50" y="34"/>
                    <a:pt x="50" y="34"/>
                  </a:cubicBezTo>
                  <a:cubicBezTo>
                    <a:pt x="50" y="34"/>
                    <a:pt x="49" y="33"/>
                    <a:pt x="49" y="33"/>
                  </a:cubicBezTo>
                  <a:cubicBezTo>
                    <a:pt x="48" y="33"/>
                    <a:pt x="48" y="33"/>
                    <a:pt x="48" y="33"/>
                  </a:cubicBezTo>
                  <a:cubicBezTo>
                    <a:pt x="48" y="33"/>
                    <a:pt x="47" y="33"/>
                    <a:pt x="47" y="33"/>
                  </a:cubicBezTo>
                  <a:cubicBezTo>
                    <a:pt x="47" y="33"/>
                    <a:pt x="47" y="34"/>
                    <a:pt x="47" y="34"/>
                  </a:cubicBezTo>
                  <a:cubicBezTo>
                    <a:pt x="48" y="35"/>
                    <a:pt x="48" y="35"/>
                    <a:pt x="49" y="36"/>
                  </a:cubicBezTo>
                  <a:cubicBezTo>
                    <a:pt x="45" y="40"/>
                    <a:pt x="45" y="40"/>
                    <a:pt x="45" y="40"/>
                  </a:cubicBezTo>
                  <a:cubicBezTo>
                    <a:pt x="43" y="38"/>
                    <a:pt x="43" y="38"/>
                    <a:pt x="43" y="38"/>
                  </a:cubicBezTo>
                  <a:cubicBezTo>
                    <a:pt x="43" y="38"/>
                    <a:pt x="43" y="38"/>
                    <a:pt x="42" y="38"/>
                  </a:cubicBezTo>
                  <a:cubicBezTo>
                    <a:pt x="42" y="38"/>
                    <a:pt x="42" y="38"/>
                    <a:pt x="42" y="38"/>
                  </a:cubicBezTo>
                  <a:cubicBezTo>
                    <a:pt x="41" y="39"/>
                    <a:pt x="41" y="39"/>
                    <a:pt x="42" y="40"/>
                  </a:cubicBezTo>
                  <a:cubicBezTo>
                    <a:pt x="43" y="41"/>
                    <a:pt x="43" y="41"/>
                    <a:pt x="43" y="41"/>
                  </a:cubicBezTo>
                  <a:cubicBezTo>
                    <a:pt x="39" y="45"/>
                    <a:pt x="39" y="45"/>
                    <a:pt x="39" y="45"/>
                  </a:cubicBezTo>
                  <a:cubicBezTo>
                    <a:pt x="38" y="44"/>
                    <a:pt x="38" y="44"/>
                    <a:pt x="38" y="44"/>
                  </a:cubicBezTo>
                  <a:cubicBezTo>
                    <a:pt x="37" y="44"/>
                    <a:pt x="37" y="44"/>
                    <a:pt x="37" y="44"/>
                  </a:cubicBezTo>
                  <a:cubicBezTo>
                    <a:pt x="37" y="44"/>
                    <a:pt x="36" y="44"/>
                    <a:pt x="36" y="44"/>
                  </a:cubicBezTo>
                  <a:cubicBezTo>
                    <a:pt x="36" y="44"/>
                    <a:pt x="36" y="45"/>
                    <a:pt x="36" y="46"/>
                  </a:cubicBezTo>
                  <a:cubicBezTo>
                    <a:pt x="38" y="47"/>
                    <a:pt x="38" y="47"/>
                    <a:pt x="38" y="47"/>
                  </a:cubicBezTo>
                  <a:cubicBezTo>
                    <a:pt x="33" y="51"/>
                    <a:pt x="33" y="51"/>
                    <a:pt x="33" y="51"/>
                  </a:cubicBezTo>
                  <a:cubicBezTo>
                    <a:pt x="33" y="51"/>
                    <a:pt x="33" y="50"/>
                    <a:pt x="32" y="49"/>
                  </a:cubicBezTo>
                  <a:cubicBezTo>
                    <a:pt x="32" y="49"/>
                    <a:pt x="32" y="49"/>
                    <a:pt x="31" y="49"/>
                  </a:cubicBezTo>
                  <a:cubicBezTo>
                    <a:pt x="31" y="49"/>
                    <a:pt x="31" y="49"/>
                    <a:pt x="31" y="49"/>
                  </a:cubicBezTo>
                  <a:cubicBezTo>
                    <a:pt x="30" y="50"/>
                    <a:pt x="30" y="50"/>
                    <a:pt x="31" y="51"/>
                  </a:cubicBezTo>
                  <a:cubicBezTo>
                    <a:pt x="31" y="51"/>
                    <a:pt x="31" y="52"/>
                    <a:pt x="32" y="52"/>
                  </a:cubicBezTo>
                  <a:cubicBezTo>
                    <a:pt x="28" y="56"/>
                    <a:pt x="28" y="56"/>
                    <a:pt x="28" y="56"/>
                  </a:cubicBezTo>
                  <a:cubicBezTo>
                    <a:pt x="28" y="55"/>
                    <a:pt x="28" y="55"/>
                    <a:pt x="27" y="54"/>
                  </a:cubicBezTo>
                  <a:cubicBezTo>
                    <a:pt x="27" y="54"/>
                    <a:pt x="27" y="54"/>
                    <a:pt x="26" y="54"/>
                  </a:cubicBezTo>
                  <a:cubicBezTo>
                    <a:pt x="26" y="54"/>
                    <a:pt x="26" y="54"/>
                    <a:pt x="26" y="54"/>
                  </a:cubicBezTo>
                  <a:cubicBezTo>
                    <a:pt x="26" y="54"/>
                    <a:pt x="25" y="55"/>
                    <a:pt x="26" y="55"/>
                  </a:cubicBezTo>
                  <a:cubicBezTo>
                    <a:pt x="26" y="56"/>
                    <a:pt x="27" y="57"/>
                    <a:pt x="27" y="57"/>
                  </a:cubicBezTo>
                  <a:cubicBezTo>
                    <a:pt x="24" y="61"/>
                    <a:pt x="24" y="61"/>
                    <a:pt x="24" y="61"/>
                  </a:cubicBezTo>
                  <a:cubicBezTo>
                    <a:pt x="23" y="60"/>
                    <a:pt x="23" y="60"/>
                    <a:pt x="23" y="60"/>
                  </a:cubicBezTo>
                  <a:cubicBezTo>
                    <a:pt x="22" y="59"/>
                    <a:pt x="22" y="59"/>
                    <a:pt x="22" y="59"/>
                  </a:cubicBezTo>
                  <a:cubicBezTo>
                    <a:pt x="22" y="59"/>
                    <a:pt x="21" y="59"/>
                    <a:pt x="21" y="59"/>
                  </a:cubicBezTo>
                  <a:cubicBezTo>
                    <a:pt x="21" y="59"/>
                    <a:pt x="21" y="60"/>
                    <a:pt x="21" y="60"/>
                  </a:cubicBezTo>
                  <a:cubicBezTo>
                    <a:pt x="21" y="61"/>
                    <a:pt x="22" y="62"/>
                    <a:pt x="22" y="62"/>
                  </a:cubicBezTo>
                  <a:cubicBezTo>
                    <a:pt x="22" y="63"/>
                    <a:pt x="22" y="63"/>
                    <a:pt x="22" y="64"/>
                  </a:cubicBezTo>
                  <a:cubicBezTo>
                    <a:pt x="19" y="67"/>
                    <a:pt x="19" y="67"/>
                    <a:pt x="19" y="67"/>
                  </a:cubicBezTo>
                  <a:moveTo>
                    <a:pt x="47" y="7"/>
                  </a:moveTo>
                  <a:cubicBezTo>
                    <a:pt x="48" y="7"/>
                    <a:pt x="49" y="7"/>
                    <a:pt x="49" y="7"/>
                  </a:cubicBezTo>
                  <a:cubicBezTo>
                    <a:pt x="49" y="7"/>
                    <a:pt x="48" y="7"/>
                    <a:pt x="47" y="7"/>
                  </a:cubicBezTo>
                  <a:moveTo>
                    <a:pt x="50" y="6"/>
                  </a:moveTo>
                  <a:cubicBezTo>
                    <a:pt x="51" y="6"/>
                    <a:pt x="51" y="6"/>
                    <a:pt x="52" y="6"/>
                  </a:cubicBezTo>
                  <a:cubicBezTo>
                    <a:pt x="51" y="6"/>
                    <a:pt x="51" y="6"/>
                    <a:pt x="50" y="6"/>
                  </a:cubicBezTo>
                  <a:moveTo>
                    <a:pt x="53" y="6"/>
                  </a:moveTo>
                  <a:cubicBezTo>
                    <a:pt x="53" y="5"/>
                    <a:pt x="54" y="5"/>
                    <a:pt x="55" y="5"/>
                  </a:cubicBezTo>
                  <a:cubicBezTo>
                    <a:pt x="54" y="5"/>
                    <a:pt x="53" y="5"/>
                    <a:pt x="53" y="6"/>
                  </a:cubicBezTo>
                  <a:moveTo>
                    <a:pt x="56" y="5"/>
                  </a:moveTo>
                  <a:cubicBezTo>
                    <a:pt x="56" y="5"/>
                    <a:pt x="57" y="5"/>
                    <a:pt x="57" y="5"/>
                  </a:cubicBezTo>
                  <a:cubicBezTo>
                    <a:pt x="57" y="5"/>
                    <a:pt x="56" y="5"/>
                    <a:pt x="56" y="5"/>
                  </a:cubicBezTo>
                  <a:moveTo>
                    <a:pt x="72" y="15"/>
                  </a:moveTo>
                  <a:cubicBezTo>
                    <a:pt x="67" y="10"/>
                    <a:pt x="63" y="7"/>
                    <a:pt x="58" y="5"/>
                  </a:cubicBezTo>
                  <a:cubicBezTo>
                    <a:pt x="59" y="5"/>
                    <a:pt x="59" y="5"/>
                    <a:pt x="59" y="5"/>
                  </a:cubicBezTo>
                  <a:cubicBezTo>
                    <a:pt x="61" y="4"/>
                    <a:pt x="64" y="4"/>
                    <a:pt x="66" y="4"/>
                  </a:cubicBezTo>
                  <a:cubicBezTo>
                    <a:pt x="70" y="4"/>
                    <a:pt x="73" y="5"/>
                    <a:pt x="76" y="5"/>
                  </a:cubicBezTo>
                  <a:cubicBezTo>
                    <a:pt x="78" y="6"/>
                    <a:pt x="79" y="6"/>
                    <a:pt x="79" y="6"/>
                  </a:cubicBezTo>
                  <a:cubicBezTo>
                    <a:pt x="80" y="7"/>
                    <a:pt x="80" y="7"/>
                    <a:pt x="80" y="7"/>
                  </a:cubicBezTo>
                  <a:cubicBezTo>
                    <a:pt x="72" y="15"/>
                    <a:pt x="72" y="15"/>
                    <a:pt x="72" y="15"/>
                  </a:cubicBezTo>
                  <a:moveTo>
                    <a:pt x="66" y="0"/>
                  </a:moveTo>
                  <a:cubicBezTo>
                    <a:pt x="63" y="0"/>
                    <a:pt x="61" y="1"/>
                    <a:pt x="58" y="1"/>
                  </a:cubicBezTo>
                  <a:cubicBezTo>
                    <a:pt x="51" y="1"/>
                    <a:pt x="44" y="4"/>
                    <a:pt x="38" y="7"/>
                  </a:cubicBezTo>
                  <a:cubicBezTo>
                    <a:pt x="31" y="10"/>
                    <a:pt x="25" y="14"/>
                    <a:pt x="21" y="19"/>
                  </a:cubicBezTo>
                  <a:cubicBezTo>
                    <a:pt x="20" y="20"/>
                    <a:pt x="20" y="20"/>
                    <a:pt x="20" y="20"/>
                  </a:cubicBezTo>
                  <a:cubicBezTo>
                    <a:pt x="19" y="21"/>
                    <a:pt x="19" y="21"/>
                    <a:pt x="19" y="21"/>
                  </a:cubicBezTo>
                  <a:cubicBezTo>
                    <a:pt x="14" y="25"/>
                    <a:pt x="10" y="31"/>
                    <a:pt x="7" y="38"/>
                  </a:cubicBezTo>
                  <a:cubicBezTo>
                    <a:pt x="4" y="44"/>
                    <a:pt x="1" y="51"/>
                    <a:pt x="1" y="58"/>
                  </a:cubicBezTo>
                  <a:cubicBezTo>
                    <a:pt x="0" y="65"/>
                    <a:pt x="0" y="71"/>
                    <a:pt x="1" y="74"/>
                  </a:cubicBezTo>
                  <a:cubicBezTo>
                    <a:pt x="1" y="76"/>
                    <a:pt x="2" y="78"/>
                    <a:pt x="2" y="79"/>
                  </a:cubicBezTo>
                  <a:cubicBezTo>
                    <a:pt x="2" y="79"/>
                    <a:pt x="2" y="80"/>
                    <a:pt x="3" y="80"/>
                  </a:cubicBezTo>
                  <a:cubicBezTo>
                    <a:pt x="3" y="81"/>
                    <a:pt x="3" y="81"/>
                    <a:pt x="3" y="81"/>
                  </a:cubicBezTo>
                  <a:cubicBezTo>
                    <a:pt x="3" y="81"/>
                    <a:pt x="3" y="81"/>
                    <a:pt x="3" y="81"/>
                  </a:cubicBezTo>
                  <a:cubicBezTo>
                    <a:pt x="3" y="81"/>
                    <a:pt x="3" y="81"/>
                    <a:pt x="3" y="81"/>
                  </a:cubicBezTo>
                  <a:cubicBezTo>
                    <a:pt x="3" y="81"/>
                    <a:pt x="3" y="81"/>
                    <a:pt x="3" y="81"/>
                  </a:cubicBezTo>
                  <a:cubicBezTo>
                    <a:pt x="3" y="81"/>
                    <a:pt x="3" y="82"/>
                    <a:pt x="4" y="82"/>
                  </a:cubicBezTo>
                  <a:cubicBezTo>
                    <a:pt x="5" y="83"/>
                    <a:pt x="5" y="83"/>
                    <a:pt x="5" y="83"/>
                  </a:cubicBezTo>
                  <a:cubicBezTo>
                    <a:pt x="5" y="84"/>
                    <a:pt x="5" y="84"/>
                    <a:pt x="5" y="84"/>
                  </a:cubicBezTo>
                  <a:cubicBezTo>
                    <a:pt x="6" y="84"/>
                    <a:pt x="6" y="84"/>
                    <a:pt x="6" y="85"/>
                  </a:cubicBezTo>
                  <a:cubicBezTo>
                    <a:pt x="6" y="85"/>
                    <a:pt x="6" y="85"/>
                    <a:pt x="6" y="85"/>
                  </a:cubicBezTo>
                  <a:cubicBezTo>
                    <a:pt x="7" y="85"/>
                    <a:pt x="7" y="85"/>
                    <a:pt x="7" y="85"/>
                  </a:cubicBezTo>
                  <a:cubicBezTo>
                    <a:pt x="7" y="85"/>
                    <a:pt x="7" y="85"/>
                    <a:pt x="7" y="85"/>
                  </a:cubicBezTo>
                  <a:cubicBezTo>
                    <a:pt x="7" y="85"/>
                    <a:pt x="7" y="85"/>
                    <a:pt x="7" y="85"/>
                  </a:cubicBezTo>
                  <a:cubicBezTo>
                    <a:pt x="7" y="85"/>
                    <a:pt x="7" y="85"/>
                    <a:pt x="7" y="85"/>
                  </a:cubicBezTo>
                  <a:cubicBezTo>
                    <a:pt x="7" y="85"/>
                    <a:pt x="8" y="85"/>
                    <a:pt x="9" y="85"/>
                  </a:cubicBezTo>
                  <a:cubicBezTo>
                    <a:pt x="11" y="86"/>
                    <a:pt x="15" y="87"/>
                    <a:pt x="22" y="87"/>
                  </a:cubicBezTo>
                  <a:cubicBezTo>
                    <a:pt x="24" y="87"/>
                    <a:pt x="26" y="87"/>
                    <a:pt x="29" y="87"/>
                  </a:cubicBezTo>
                  <a:cubicBezTo>
                    <a:pt x="36" y="86"/>
                    <a:pt x="43" y="84"/>
                    <a:pt x="50" y="81"/>
                  </a:cubicBezTo>
                  <a:cubicBezTo>
                    <a:pt x="56" y="77"/>
                    <a:pt x="62" y="73"/>
                    <a:pt x="67" y="69"/>
                  </a:cubicBezTo>
                  <a:cubicBezTo>
                    <a:pt x="68" y="68"/>
                    <a:pt x="68" y="68"/>
                    <a:pt x="68" y="68"/>
                  </a:cubicBezTo>
                  <a:cubicBezTo>
                    <a:pt x="69" y="67"/>
                    <a:pt x="69" y="67"/>
                    <a:pt x="69" y="67"/>
                  </a:cubicBezTo>
                  <a:cubicBezTo>
                    <a:pt x="73" y="62"/>
                    <a:pt x="77" y="56"/>
                    <a:pt x="81" y="50"/>
                  </a:cubicBezTo>
                  <a:cubicBezTo>
                    <a:pt x="84" y="43"/>
                    <a:pt x="86" y="36"/>
                    <a:pt x="87" y="29"/>
                  </a:cubicBezTo>
                  <a:cubicBezTo>
                    <a:pt x="87" y="22"/>
                    <a:pt x="87" y="17"/>
                    <a:pt x="86" y="13"/>
                  </a:cubicBezTo>
                  <a:cubicBezTo>
                    <a:pt x="86" y="11"/>
                    <a:pt x="86" y="10"/>
                    <a:pt x="85" y="9"/>
                  </a:cubicBezTo>
                  <a:cubicBezTo>
                    <a:pt x="85" y="8"/>
                    <a:pt x="85" y="8"/>
                    <a:pt x="85" y="7"/>
                  </a:cubicBezTo>
                  <a:cubicBezTo>
                    <a:pt x="85" y="7"/>
                    <a:pt x="85" y="7"/>
                    <a:pt x="85" y="7"/>
                  </a:cubicBezTo>
                  <a:cubicBezTo>
                    <a:pt x="85" y="7"/>
                    <a:pt x="85" y="7"/>
                    <a:pt x="85" y="7"/>
                  </a:cubicBezTo>
                  <a:cubicBezTo>
                    <a:pt x="84" y="6"/>
                    <a:pt x="84" y="6"/>
                    <a:pt x="84" y="5"/>
                  </a:cubicBezTo>
                  <a:cubicBezTo>
                    <a:pt x="83" y="5"/>
                    <a:pt x="83" y="5"/>
                    <a:pt x="83" y="5"/>
                  </a:cubicBezTo>
                  <a:cubicBezTo>
                    <a:pt x="82" y="4"/>
                    <a:pt x="82" y="4"/>
                    <a:pt x="82" y="4"/>
                  </a:cubicBezTo>
                  <a:cubicBezTo>
                    <a:pt x="82" y="3"/>
                    <a:pt x="81" y="3"/>
                    <a:pt x="81" y="3"/>
                  </a:cubicBezTo>
                  <a:cubicBezTo>
                    <a:pt x="81" y="3"/>
                    <a:pt x="81" y="3"/>
                    <a:pt x="81" y="3"/>
                  </a:cubicBezTo>
                  <a:cubicBezTo>
                    <a:pt x="81" y="3"/>
                    <a:pt x="81" y="3"/>
                    <a:pt x="81" y="3"/>
                  </a:cubicBezTo>
                  <a:cubicBezTo>
                    <a:pt x="80" y="3"/>
                    <a:pt x="80" y="3"/>
                    <a:pt x="80" y="3"/>
                  </a:cubicBezTo>
                  <a:cubicBezTo>
                    <a:pt x="80" y="3"/>
                    <a:pt x="79" y="2"/>
                    <a:pt x="78" y="2"/>
                  </a:cubicBezTo>
                  <a:cubicBezTo>
                    <a:pt x="76" y="1"/>
                    <a:pt x="72" y="0"/>
                    <a:pt x="66"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57" name="Freeform 417"/>
            <p:cNvSpPr>
              <a:spLocks noChangeArrowheads="1"/>
            </p:cNvSpPr>
            <p:nvPr/>
          </p:nvSpPr>
          <p:spPr bwMode="auto">
            <a:xfrm>
              <a:off x="2152650" y="1679575"/>
              <a:ext cx="11112" cy="11113"/>
            </a:xfrm>
            <a:custGeom>
              <a:avLst/>
              <a:gdLst>
                <a:gd name="T0" fmla="*/ 41158848 w 3"/>
                <a:gd name="T1" fmla="*/ 0 h 3"/>
                <a:gd name="T2" fmla="*/ 41158848 w 3"/>
                <a:gd name="T3" fmla="*/ 0 h 3"/>
                <a:gd name="T4" fmla="*/ 0 w 3"/>
                <a:gd name="T5" fmla="*/ 41166256 h 3"/>
                <a:gd name="T6" fmla="*/ 0 w 3"/>
                <a:gd name="T7" fmla="*/ 41166256 h 3"/>
                <a:gd name="T8" fmla="*/ 13719616 w 3"/>
                <a:gd name="T9" fmla="*/ 41166256 h 3"/>
                <a:gd name="T10" fmla="*/ 13719616 w 3"/>
                <a:gd name="T11" fmla="*/ 41166256 h 3"/>
                <a:gd name="T12" fmla="*/ 41158848 w 3"/>
                <a:gd name="T13" fmla="*/ 13720851 h 3"/>
                <a:gd name="T14" fmla="*/ 41158848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3" y="0"/>
                    <a:pt x="3" y="0"/>
                    <a:pt x="3" y="0"/>
                  </a:cubicBezTo>
                  <a:cubicBezTo>
                    <a:pt x="2" y="1"/>
                    <a:pt x="1" y="2"/>
                    <a:pt x="0" y="3"/>
                  </a:cubicBezTo>
                  <a:cubicBezTo>
                    <a:pt x="0" y="3"/>
                    <a:pt x="0" y="3"/>
                    <a:pt x="0" y="3"/>
                  </a:cubicBezTo>
                  <a:cubicBezTo>
                    <a:pt x="1" y="3"/>
                    <a:pt x="1" y="3"/>
                    <a:pt x="1" y="3"/>
                  </a:cubicBezTo>
                  <a:cubicBezTo>
                    <a:pt x="1" y="3"/>
                    <a:pt x="1" y="3"/>
                    <a:pt x="1" y="3"/>
                  </a:cubicBezTo>
                  <a:cubicBezTo>
                    <a:pt x="1" y="2"/>
                    <a:pt x="2" y="1"/>
                    <a:pt x="3" y="1"/>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58" name="Freeform 418"/>
            <p:cNvSpPr>
              <a:spLocks noChangeArrowheads="1"/>
            </p:cNvSpPr>
            <p:nvPr/>
          </p:nvSpPr>
          <p:spPr bwMode="auto">
            <a:xfrm>
              <a:off x="2171700" y="1660525"/>
              <a:ext cx="11112" cy="11113"/>
            </a:xfrm>
            <a:custGeom>
              <a:avLst/>
              <a:gdLst>
                <a:gd name="T0" fmla="*/ 41158848 w 3"/>
                <a:gd name="T1" fmla="*/ 0 h 3"/>
                <a:gd name="T2" fmla="*/ 41158848 w 3"/>
                <a:gd name="T3" fmla="*/ 0 h 3"/>
                <a:gd name="T4" fmla="*/ 0 w 3"/>
                <a:gd name="T5" fmla="*/ 27445406 h 3"/>
                <a:gd name="T6" fmla="*/ 0 w 3"/>
                <a:gd name="T7" fmla="*/ 41166256 h 3"/>
                <a:gd name="T8" fmla="*/ 13719616 w 3"/>
                <a:gd name="T9" fmla="*/ 41166256 h 3"/>
                <a:gd name="T10" fmla="*/ 13719616 w 3"/>
                <a:gd name="T11" fmla="*/ 41166256 h 3"/>
                <a:gd name="T12" fmla="*/ 41158848 w 3"/>
                <a:gd name="T13" fmla="*/ 0 h 3"/>
                <a:gd name="T14" fmla="*/ 41158848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3" y="0"/>
                    <a:pt x="3" y="0"/>
                    <a:pt x="3" y="0"/>
                  </a:cubicBezTo>
                  <a:cubicBezTo>
                    <a:pt x="2" y="0"/>
                    <a:pt x="1" y="1"/>
                    <a:pt x="0" y="2"/>
                  </a:cubicBezTo>
                  <a:cubicBezTo>
                    <a:pt x="0" y="3"/>
                    <a:pt x="0" y="3"/>
                    <a:pt x="0" y="3"/>
                  </a:cubicBezTo>
                  <a:cubicBezTo>
                    <a:pt x="1" y="3"/>
                    <a:pt x="1" y="3"/>
                    <a:pt x="1" y="3"/>
                  </a:cubicBezTo>
                  <a:cubicBezTo>
                    <a:pt x="1" y="3"/>
                    <a:pt x="1" y="3"/>
                    <a:pt x="1" y="3"/>
                  </a:cubicBezTo>
                  <a:cubicBezTo>
                    <a:pt x="2" y="2"/>
                    <a:pt x="3" y="1"/>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59" name="Freeform 419"/>
            <p:cNvSpPr>
              <a:spLocks noChangeArrowheads="1"/>
            </p:cNvSpPr>
            <p:nvPr/>
          </p:nvSpPr>
          <p:spPr bwMode="auto">
            <a:xfrm>
              <a:off x="2133600" y="1701800"/>
              <a:ext cx="12700" cy="11113"/>
            </a:xfrm>
            <a:custGeom>
              <a:avLst/>
              <a:gdLst>
                <a:gd name="T0" fmla="*/ 53763333 w 3"/>
                <a:gd name="T1" fmla="*/ 0 h 3"/>
                <a:gd name="T2" fmla="*/ 53763333 w 3"/>
                <a:gd name="T3" fmla="*/ 0 h 3"/>
                <a:gd name="T4" fmla="*/ 0 w 3"/>
                <a:gd name="T5" fmla="*/ 27445406 h 3"/>
                <a:gd name="T6" fmla="*/ 0 w 3"/>
                <a:gd name="T7" fmla="*/ 41166256 h 3"/>
                <a:gd name="T8" fmla="*/ 0 w 3"/>
                <a:gd name="T9" fmla="*/ 41166256 h 3"/>
                <a:gd name="T10" fmla="*/ 0 w 3"/>
                <a:gd name="T11" fmla="*/ 41166256 h 3"/>
                <a:gd name="T12" fmla="*/ 53763333 w 3"/>
                <a:gd name="T13" fmla="*/ 0 h 3"/>
                <a:gd name="T14" fmla="*/ 53763333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3" y="0"/>
                    <a:pt x="3" y="0"/>
                    <a:pt x="3" y="0"/>
                  </a:cubicBezTo>
                  <a:cubicBezTo>
                    <a:pt x="2" y="1"/>
                    <a:pt x="1" y="1"/>
                    <a:pt x="0" y="2"/>
                  </a:cubicBezTo>
                  <a:cubicBezTo>
                    <a:pt x="0" y="3"/>
                    <a:pt x="0" y="3"/>
                    <a:pt x="0" y="3"/>
                  </a:cubicBezTo>
                  <a:cubicBezTo>
                    <a:pt x="0" y="3"/>
                    <a:pt x="0" y="3"/>
                    <a:pt x="0" y="3"/>
                  </a:cubicBezTo>
                  <a:cubicBezTo>
                    <a:pt x="0" y="3"/>
                    <a:pt x="0" y="3"/>
                    <a:pt x="0" y="3"/>
                  </a:cubicBezTo>
                  <a:cubicBezTo>
                    <a:pt x="1" y="2"/>
                    <a:pt x="2" y="1"/>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60" name="Freeform 420"/>
            <p:cNvSpPr>
              <a:spLocks noChangeArrowheads="1"/>
            </p:cNvSpPr>
            <p:nvPr/>
          </p:nvSpPr>
          <p:spPr bwMode="auto">
            <a:xfrm>
              <a:off x="2190750" y="1646238"/>
              <a:ext cx="19050" cy="3175"/>
            </a:xfrm>
            <a:custGeom>
              <a:avLst/>
              <a:gdLst>
                <a:gd name="T0" fmla="*/ 58064400 w 5"/>
                <a:gd name="T1" fmla="*/ 0 h 1"/>
                <a:gd name="T2" fmla="*/ 14516100 w 5"/>
                <a:gd name="T3" fmla="*/ 10080625 h 1"/>
                <a:gd name="T4" fmla="*/ 0 w 5"/>
                <a:gd name="T5" fmla="*/ 10080625 h 1"/>
                <a:gd name="T6" fmla="*/ 14516100 w 5"/>
                <a:gd name="T7" fmla="*/ 10080625 h 1"/>
                <a:gd name="T8" fmla="*/ 58064400 w 5"/>
                <a:gd name="T9" fmla="*/ 0 h 1"/>
                <a:gd name="T10" fmla="*/ 58064400 w 5"/>
                <a:gd name="T11" fmla="*/ 0 h 1"/>
                <a:gd name="T12" fmla="*/ 72580500 w 5"/>
                <a:gd name="T13" fmla="*/ 0 h 1"/>
                <a:gd name="T14" fmla="*/ 58064400 w 5"/>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1"/>
                <a:gd name="T26" fmla="*/ 5 w 5"/>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1">
                  <a:moveTo>
                    <a:pt x="4" y="0"/>
                  </a:moveTo>
                  <a:cubicBezTo>
                    <a:pt x="3" y="0"/>
                    <a:pt x="1" y="0"/>
                    <a:pt x="1" y="1"/>
                  </a:cubicBezTo>
                  <a:cubicBezTo>
                    <a:pt x="0" y="1"/>
                    <a:pt x="0" y="1"/>
                    <a:pt x="0" y="1"/>
                  </a:cubicBezTo>
                  <a:cubicBezTo>
                    <a:pt x="1" y="1"/>
                    <a:pt x="1" y="1"/>
                    <a:pt x="1" y="1"/>
                  </a:cubicBezTo>
                  <a:cubicBezTo>
                    <a:pt x="2" y="1"/>
                    <a:pt x="3" y="0"/>
                    <a:pt x="4" y="0"/>
                  </a:cubicBezTo>
                  <a:cubicBezTo>
                    <a:pt x="4" y="0"/>
                    <a:pt x="4" y="0"/>
                    <a:pt x="4" y="0"/>
                  </a:cubicBezTo>
                  <a:cubicBezTo>
                    <a:pt x="5" y="0"/>
                    <a:pt x="5" y="0"/>
                    <a:pt x="5"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61" name="Freeform 421"/>
            <p:cNvSpPr>
              <a:spLocks noChangeArrowheads="1"/>
            </p:cNvSpPr>
            <p:nvPr/>
          </p:nvSpPr>
          <p:spPr bwMode="auto">
            <a:xfrm>
              <a:off x="2220912" y="1646238"/>
              <a:ext cx="11112" cy="11113"/>
            </a:xfrm>
            <a:custGeom>
              <a:avLst/>
              <a:gdLst>
                <a:gd name="T0" fmla="*/ 0 w 3"/>
                <a:gd name="T1" fmla="*/ 0 h 3"/>
                <a:gd name="T2" fmla="*/ 0 w 3"/>
                <a:gd name="T3" fmla="*/ 0 h 3"/>
                <a:gd name="T4" fmla="*/ 0 w 3"/>
                <a:gd name="T5" fmla="*/ 13720851 h 3"/>
                <a:gd name="T6" fmla="*/ 41158848 w 3"/>
                <a:gd name="T7" fmla="*/ 41166256 h 3"/>
                <a:gd name="T8" fmla="*/ 41158848 w 3"/>
                <a:gd name="T9" fmla="*/ 41166256 h 3"/>
                <a:gd name="T10" fmla="*/ 41158848 w 3"/>
                <a:gd name="T11" fmla="*/ 41166256 h 3"/>
                <a:gd name="T12" fmla="*/ 41158848 w 3"/>
                <a:gd name="T13" fmla="*/ 27445406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0" y="0"/>
                  </a:moveTo>
                  <a:cubicBezTo>
                    <a:pt x="0" y="0"/>
                    <a:pt x="0" y="0"/>
                    <a:pt x="0" y="0"/>
                  </a:cubicBezTo>
                  <a:cubicBezTo>
                    <a:pt x="0" y="1"/>
                    <a:pt x="0" y="1"/>
                    <a:pt x="0" y="1"/>
                  </a:cubicBezTo>
                  <a:cubicBezTo>
                    <a:pt x="1" y="1"/>
                    <a:pt x="2" y="2"/>
                    <a:pt x="3" y="3"/>
                  </a:cubicBezTo>
                  <a:cubicBezTo>
                    <a:pt x="3" y="3"/>
                    <a:pt x="3" y="3"/>
                    <a:pt x="3" y="3"/>
                  </a:cubicBezTo>
                  <a:cubicBezTo>
                    <a:pt x="3" y="3"/>
                    <a:pt x="3" y="3"/>
                    <a:pt x="3" y="3"/>
                  </a:cubicBezTo>
                  <a:cubicBezTo>
                    <a:pt x="3" y="2"/>
                    <a:pt x="3" y="2"/>
                    <a:pt x="3" y="2"/>
                  </a:cubicBezTo>
                  <a:cubicBezTo>
                    <a:pt x="2" y="1"/>
                    <a:pt x="1" y="1"/>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62" name="Freeform 422"/>
            <p:cNvSpPr>
              <a:spLocks noChangeArrowheads="1"/>
            </p:cNvSpPr>
            <p:nvPr/>
          </p:nvSpPr>
          <p:spPr bwMode="auto">
            <a:xfrm>
              <a:off x="2116137" y="1720850"/>
              <a:ext cx="11112" cy="11113"/>
            </a:xfrm>
            <a:custGeom>
              <a:avLst/>
              <a:gdLst>
                <a:gd name="T0" fmla="*/ 27439232 w 3"/>
                <a:gd name="T1" fmla="*/ 0 h 3"/>
                <a:gd name="T2" fmla="*/ 0 w 3"/>
                <a:gd name="T3" fmla="*/ 41166256 h 3"/>
                <a:gd name="T4" fmla="*/ 0 w 3"/>
                <a:gd name="T5" fmla="*/ 41166256 h 3"/>
                <a:gd name="T6" fmla="*/ 0 w 3"/>
                <a:gd name="T7" fmla="*/ 41166256 h 3"/>
                <a:gd name="T8" fmla="*/ 41158848 w 3"/>
                <a:gd name="T9" fmla="*/ 0 h 3"/>
                <a:gd name="T10" fmla="*/ 41158848 w 3"/>
                <a:gd name="T11" fmla="*/ 0 h 3"/>
                <a:gd name="T12" fmla="*/ 27439232 w 3"/>
                <a:gd name="T13" fmla="*/ 0 h 3"/>
                <a:gd name="T14" fmla="*/ 0 60000 65536"/>
                <a:gd name="T15" fmla="*/ 0 60000 65536"/>
                <a:gd name="T16" fmla="*/ 0 60000 65536"/>
                <a:gd name="T17" fmla="*/ 0 60000 65536"/>
                <a:gd name="T18" fmla="*/ 0 60000 65536"/>
                <a:gd name="T19" fmla="*/ 0 60000 65536"/>
                <a:gd name="T20" fmla="*/ 0 60000 65536"/>
                <a:gd name="T21" fmla="*/ 0 w 3"/>
                <a:gd name="T22" fmla="*/ 0 h 3"/>
                <a:gd name="T23" fmla="*/ 3 w 3"/>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3">
                  <a:moveTo>
                    <a:pt x="2" y="0"/>
                  </a:moveTo>
                  <a:cubicBezTo>
                    <a:pt x="2" y="1"/>
                    <a:pt x="1" y="2"/>
                    <a:pt x="0" y="3"/>
                  </a:cubicBezTo>
                  <a:cubicBezTo>
                    <a:pt x="0" y="3"/>
                    <a:pt x="0" y="3"/>
                    <a:pt x="0" y="3"/>
                  </a:cubicBezTo>
                  <a:cubicBezTo>
                    <a:pt x="0" y="3"/>
                    <a:pt x="0" y="3"/>
                    <a:pt x="0" y="3"/>
                  </a:cubicBezTo>
                  <a:cubicBezTo>
                    <a:pt x="1" y="2"/>
                    <a:pt x="2" y="1"/>
                    <a:pt x="3" y="0"/>
                  </a:cubicBezTo>
                  <a:cubicBezTo>
                    <a:pt x="3" y="0"/>
                    <a:pt x="3" y="0"/>
                    <a:pt x="3"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63" name="Freeform 423"/>
            <p:cNvSpPr>
              <a:spLocks noChangeArrowheads="1"/>
            </p:cNvSpPr>
            <p:nvPr/>
          </p:nvSpPr>
          <p:spPr bwMode="auto">
            <a:xfrm>
              <a:off x="2212975" y="1712913"/>
              <a:ext cx="11112" cy="12700"/>
            </a:xfrm>
            <a:custGeom>
              <a:avLst/>
              <a:gdLst>
                <a:gd name="T0" fmla="*/ 41158848 w 3"/>
                <a:gd name="T1" fmla="*/ 0 h 3"/>
                <a:gd name="T2" fmla="*/ 0 w 3"/>
                <a:gd name="T3" fmla="*/ 35843633 h 3"/>
                <a:gd name="T4" fmla="*/ 0 w 3"/>
                <a:gd name="T5" fmla="*/ 53763333 h 3"/>
                <a:gd name="T6" fmla="*/ 13719616 w 3"/>
                <a:gd name="T7" fmla="*/ 53763333 h 3"/>
                <a:gd name="T8" fmla="*/ 41158848 w 3"/>
                <a:gd name="T9" fmla="*/ 0 h 3"/>
                <a:gd name="T10" fmla="*/ 41158848 w 3"/>
                <a:gd name="T11" fmla="*/ 0 h 3"/>
                <a:gd name="T12" fmla="*/ 41158848 w 3"/>
                <a:gd name="T13" fmla="*/ 0 h 3"/>
                <a:gd name="T14" fmla="*/ 41158848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2" y="1"/>
                    <a:pt x="1" y="1"/>
                    <a:pt x="0" y="2"/>
                  </a:cubicBezTo>
                  <a:cubicBezTo>
                    <a:pt x="0" y="3"/>
                    <a:pt x="0" y="3"/>
                    <a:pt x="0" y="3"/>
                  </a:cubicBezTo>
                  <a:cubicBezTo>
                    <a:pt x="1" y="3"/>
                    <a:pt x="1" y="3"/>
                    <a:pt x="1" y="3"/>
                  </a:cubicBezTo>
                  <a:cubicBezTo>
                    <a:pt x="2" y="2"/>
                    <a:pt x="3" y="1"/>
                    <a:pt x="3" y="0"/>
                  </a:cubicBezTo>
                  <a:cubicBezTo>
                    <a:pt x="3" y="0"/>
                    <a:pt x="3" y="0"/>
                    <a:pt x="3" y="0"/>
                  </a:cubicBezTo>
                  <a:cubicBezTo>
                    <a:pt x="3" y="0"/>
                    <a:pt x="3"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64" name="Freeform 424"/>
            <p:cNvSpPr>
              <a:spLocks noChangeArrowheads="1"/>
            </p:cNvSpPr>
            <p:nvPr/>
          </p:nvSpPr>
          <p:spPr bwMode="auto">
            <a:xfrm>
              <a:off x="2193925" y="1731963"/>
              <a:ext cx="11112" cy="11113"/>
            </a:xfrm>
            <a:custGeom>
              <a:avLst/>
              <a:gdLst>
                <a:gd name="T0" fmla="*/ 41158848 w 3"/>
                <a:gd name="T1" fmla="*/ 0 h 3"/>
                <a:gd name="T2" fmla="*/ 0 w 3"/>
                <a:gd name="T3" fmla="*/ 41166256 h 3"/>
                <a:gd name="T4" fmla="*/ 0 w 3"/>
                <a:gd name="T5" fmla="*/ 41166256 h 3"/>
                <a:gd name="T6" fmla="*/ 0 w 3"/>
                <a:gd name="T7" fmla="*/ 41166256 h 3"/>
                <a:gd name="T8" fmla="*/ 41158848 w 3"/>
                <a:gd name="T9" fmla="*/ 0 h 3"/>
                <a:gd name="T10" fmla="*/ 41158848 w 3"/>
                <a:gd name="T11" fmla="*/ 0 h 3"/>
                <a:gd name="T12" fmla="*/ 41158848 w 3"/>
                <a:gd name="T13" fmla="*/ 0 h 3"/>
                <a:gd name="T14" fmla="*/ 41158848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2" y="1"/>
                    <a:pt x="1" y="2"/>
                    <a:pt x="0" y="3"/>
                  </a:cubicBezTo>
                  <a:cubicBezTo>
                    <a:pt x="0" y="3"/>
                    <a:pt x="0" y="3"/>
                    <a:pt x="0" y="3"/>
                  </a:cubicBezTo>
                  <a:cubicBezTo>
                    <a:pt x="0" y="3"/>
                    <a:pt x="0" y="3"/>
                    <a:pt x="0" y="3"/>
                  </a:cubicBezTo>
                  <a:cubicBezTo>
                    <a:pt x="1" y="2"/>
                    <a:pt x="2" y="1"/>
                    <a:pt x="3" y="0"/>
                  </a:cubicBezTo>
                  <a:cubicBezTo>
                    <a:pt x="3" y="0"/>
                    <a:pt x="3" y="0"/>
                    <a:pt x="3" y="0"/>
                  </a:cubicBezTo>
                  <a:cubicBezTo>
                    <a:pt x="3" y="0"/>
                    <a:pt x="3"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65" name="Freeform 425"/>
            <p:cNvSpPr>
              <a:spLocks noChangeArrowheads="1"/>
            </p:cNvSpPr>
            <p:nvPr/>
          </p:nvSpPr>
          <p:spPr bwMode="auto">
            <a:xfrm>
              <a:off x="2174875" y="1751013"/>
              <a:ext cx="12700" cy="11113"/>
            </a:xfrm>
            <a:custGeom>
              <a:avLst/>
              <a:gdLst>
                <a:gd name="T0" fmla="*/ 35843633 w 3"/>
                <a:gd name="T1" fmla="*/ 0 h 3"/>
                <a:gd name="T2" fmla="*/ 0 w 3"/>
                <a:gd name="T3" fmla="*/ 41166256 h 3"/>
                <a:gd name="T4" fmla="*/ 0 w 3"/>
                <a:gd name="T5" fmla="*/ 41166256 h 3"/>
                <a:gd name="T6" fmla="*/ 0 w 3"/>
                <a:gd name="T7" fmla="*/ 41166256 h 3"/>
                <a:gd name="T8" fmla="*/ 0 w 3"/>
                <a:gd name="T9" fmla="*/ 41166256 h 3"/>
                <a:gd name="T10" fmla="*/ 0 w 3"/>
                <a:gd name="T11" fmla="*/ 41166256 h 3"/>
                <a:gd name="T12" fmla="*/ 53763333 w 3"/>
                <a:gd name="T13" fmla="*/ 13720851 h 3"/>
                <a:gd name="T14" fmla="*/ 53763333 w 3"/>
                <a:gd name="T15" fmla="*/ 0 h 3"/>
                <a:gd name="T16" fmla="*/ 35843633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cubicBezTo>
                    <a:pt x="1" y="1"/>
                    <a:pt x="1" y="2"/>
                    <a:pt x="0" y="3"/>
                  </a:cubicBezTo>
                  <a:cubicBezTo>
                    <a:pt x="0" y="3"/>
                    <a:pt x="0" y="3"/>
                    <a:pt x="0" y="3"/>
                  </a:cubicBezTo>
                  <a:cubicBezTo>
                    <a:pt x="0" y="3"/>
                    <a:pt x="0" y="3"/>
                    <a:pt x="0" y="3"/>
                  </a:cubicBezTo>
                  <a:cubicBezTo>
                    <a:pt x="0" y="3"/>
                    <a:pt x="0" y="3"/>
                    <a:pt x="0" y="3"/>
                  </a:cubicBezTo>
                  <a:cubicBezTo>
                    <a:pt x="0" y="3"/>
                    <a:pt x="0" y="3"/>
                    <a:pt x="0" y="3"/>
                  </a:cubicBezTo>
                  <a:cubicBezTo>
                    <a:pt x="1" y="2"/>
                    <a:pt x="2" y="1"/>
                    <a:pt x="3" y="1"/>
                  </a:cubicBezTo>
                  <a:cubicBezTo>
                    <a:pt x="3" y="0"/>
                    <a:pt x="3" y="0"/>
                    <a:pt x="3"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66" name="Freeform 426"/>
            <p:cNvSpPr>
              <a:spLocks noChangeArrowheads="1"/>
            </p:cNvSpPr>
            <p:nvPr/>
          </p:nvSpPr>
          <p:spPr bwMode="auto">
            <a:xfrm>
              <a:off x="2152650" y="1770063"/>
              <a:ext cx="11112" cy="14288"/>
            </a:xfrm>
            <a:custGeom>
              <a:avLst/>
              <a:gdLst>
                <a:gd name="T0" fmla="*/ 41158848 w 3"/>
                <a:gd name="T1" fmla="*/ 0 h 4"/>
                <a:gd name="T2" fmla="*/ 41158848 w 3"/>
                <a:gd name="T3" fmla="*/ 0 h 4"/>
                <a:gd name="T4" fmla="*/ 0 w 3"/>
                <a:gd name="T5" fmla="*/ 38277552 h 4"/>
                <a:gd name="T6" fmla="*/ 0 w 3"/>
                <a:gd name="T7" fmla="*/ 51036736 h 4"/>
                <a:gd name="T8" fmla="*/ 13719616 w 3"/>
                <a:gd name="T9" fmla="*/ 51036736 h 4"/>
                <a:gd name="T10" fmla="*/ 13719616 w 3"/>
                <a:gd name="T11" fmla="*/ 51036736 h 4"/>
                <a:gd name="T12" fmla="*/ 41158848 w 3"/>
                <a:gd name="T13" fmla="*/ 12759184 h 4"/>
                <a:gd name="T14" fmla="*/ 41158848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cubicBezTo>
                    <a:pt x="3" y="0"/>
                    <a:pt x="3" y="0"/>
                    <a:pt x="3" y="0"/>
                  </a:cubicBezTo>
                  <a:cubicBezTo>
                    <a:pt x="2" y="1"/>
                    <a:pt x="1" y="2"/>
                    <a:pt x="0" y="3"/>
                  </a:cubicBezTo>
                  <a:cubicBezTo>
                    <a:pt x="0" y="4"/>
                    <a:pt x="0" y="4"/>
                    <a:pt x="0" y="4"/>
                  </a:cubicBezTo>
                  <a:cubicBezTo>
                    <a:pt x="1" y="4"/>
                    <a:pt x="1" y="4"/>
                    <a:pt x="1" y="4"/>
                  </a:cubicBezTo>
                  <a:cubicBezTo>
                    <a:pt x="1" y="4"/>
                    <a:pt x="1" y="4"/>
                    <a:pt x="1" y="4"/>
                  </a:cubicBezTo>
                  <a:cubicBezTo>
                    <a:pt x="2" y="3"/>
                    <a:pt x="3" y="2"/>
                    <a:pt x="3" y="1"/>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67" name="Freeform 427"/>
            <p:cNvSpPr>
              <a:spLocks noChangeArrowheads="1"/>
            </p:cNvSpPr>
            <p:nvPr/>
          </p:nvSpPr>
          <p:spPr bwMode="auto">
            <a:xfrm>
              <a:off x="2235200" y="1690688"/>
              <a:ext cx="7937" cy="15875"/>
            </a:xfrm>
            <a:custGeom>
              <a:avLst/>
              <a:gdLst>
                <a:gd name="T0" fmla="*/ 31497985 w 2"/>
                <a:gd name="T1" fmla="*/ 0 h 4"/>
                <a:gd name="T2" fmla="*/ 31497985 w 2"/>
                <a:gd name="T3" fmla="*/ 0 h 4"/>
                <a:gd name="T4" fmla="*/ 0 w 2"/>
                <a:gd name="T5" fmla="*/ 47251938 h 4"/>
                <a:gd name="T6" fmla="*/ 0 w 2"/>
                <a:gd name="T7" fmla="*/ 47251938 h 4"/>
                <a:gd name="T8" fmla="*/ 0 w 2"/>
                <a:gd name="T9" fmla="*/ 63003906 h 4"/>
                <a:gd name="T10" fmla="*/ 0 w 2"/>
                <a:gd name="T11" fmla="*/ 63003906 h 4"/>
                <a:gd name="T12" fmla="*/ 15750977 w 2"/>
                <a:gd name="T13" fmla="*/ 47251938 h 4"/>
                <a:gd name="T14" fmla="*/ 31497985 w 2"/>
                <a:gd name="T15" fmla="*/ 0 h 4"/>
                <a:gd name="T16" fmla="*/ 31497985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4"/>
                <a:gd name="T29" fmla="*/ 2 w 2"/>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4">
                  <a:moveTo>
                    <a:pt x="2" y="0"/>
                  </a:moveTo>
                  <a:cubicBezTo>
                    <a:pt x="2" y="0"/>
                    <a:pt x="2" y="0"/>
                    <a:pt x="2" y="0"/>
                  </a:cubicBezTo>
                  <a:cubicBezTo>
                    <a:pt x="1" y="1"/>
                    <a:pt x="1" y="2"/>
                    <a:pt x="0" y="3"/>
                  </a:cubicBezTo>
                  <a:cubicBezTo>
                    <a:pt x="0" y="3"/>
                    <a:pt x="0" y="3"/>
                    <a:pt x="0" y="3"/>
                  </a:cubicBezTo>
                  <a:cubicBezTo>
                    <a:pt x="0" y="4"/>
                    <a:pt x="0" y="4"/>
                    <a:pt x="0" y="4"/>
                  </a:cubicBezTo>
                  <a:cubicBezTo>
                    <a:pt x="0" y="4"/>
                    <a:pt x="0" y="4"/>
                    <a:pt x="0" y="4"/>
                  </a:cubicBezTo>
                  <a:cubicBezTo>
                    <a:pt x="1" y="3"/>
                    <a:pt x="1" y="3"/>
                    <a:pt x="1" y="3"/>
                  </a:cubicBezTo>
                  <a:cubicBezTo>
                    <a:pt x="1" y="2"/>
                    <a:pt x="2" y="2"/>
                    <a:pt x="2"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68" name="Freeform 428"/>
            <p:cNvSpPr>
              <a:spLocks noChangeArrowheads="1"/>
            </p:cNvSpPr>
            <p:nvPr/>
          </p:nvSpPr>
          <p:spPr bwMode="auto">
            <a:xfrm>
              <a:off x="2133600" y="1792288"/>
              <a:ext cx="12700" cy="11113"/>
            </a:xfrm>
            <a:custGeom>
              <a:avLst/>
              <a:gdLst>
                <a:gd name="T0" fmla="*/ 53763333 w 3"/>
                <a:gd name="T1" fmla="*/ 0 h 3"/>
                <a:gd name="T2" fmla="*/ 53763333 w 3"/>
                <a:gd name="T3" fmla="*/ 0 h 3"/>
                <a:gd name="T4" fmla="*/ 0 w 3"/>
                <a:gd name="T5" fmla="*/ 41166256 h 3"/>
                <a:gd name="T6" fmla="*/ 0 w 3"/>
                <a:gd name="T7" fmla="*/ 41166256 h 3"/>
                <a:gd name="T8" fmla="*/ 17919700 w 3"/>
                <a:gd name="T9" fmla="*/ 41166256 h 3"/>
                <a:gd name="T10" fmla="*/ 17919700 w 3"/>
                <a:gd name="T11" fmla="*/ 41166256 h 3"/>
                <a:gd name="T12" fmla="*/ 53763333 w 3"/>
                <a:gd name="T13" fmla="*/ 0 h 3"/>
                <a:gd name="T14" fmla="*/ 53763333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3" y="0"/>
                    <a:pt x="3" y="0"/>
                    <a:pt x="3" y="0"/>
                  </a:cubicBezTo>
                  <a:cubicBezTo>
                    <a:pt x="2" y="1"/>
                    <a:pt x="1" y="2"/>
                    <a:pt x="0" y="3"/>
                  </a:cubicBezTo>
                  <a:cubicBezTo>
                    <a:pt x="0" y="3"/>
                    <a:pt x="0" y="3"/>
                    <a:pt x="0" y="3"/>
                  </a:cubicBezTo>
                  <a:cubicBezTo>
                    <a:pt x="1" y="3"/>
                    <a:pt x="1" y="3"/>
                    <a:pt x="1" y="3"/>
                  </a:cubicBezTo>
                  <a:cubicBezTo>
                    <a:pt x="1" y="3"/>
                    <a:pt x="1" y="3"/>
                    <a:pt x="1" y="3"/>
                  </a:cubicBezTo>
                  <a:cubicBezTo>
                    <a:pt x="2" y="2"/>
                    <a:pt x="3" y="1"/>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69" name="Freeform 429"/>
            <p:cNvSpPr>
              <a:spLocks noChangeArrowheads="1"/>
            </p:cNvSpPr>
            <p:nvPr/>
          </p:nvSpPr>
          <p:spPr bwMode="auto">
            <a:xfrm>
              <a:off x="2092325" y="1739900"/>
              <a:ext cx="12700" cy="11113"/>
            </a:xfrm>
            <a:custGeom>
              <a:avLst/>
              <a:gdLst>
                <a:gd name="T0" fmla="*/ 53763333 w 3"/>
                <a:gd name="T1" fmla="*/ 0 h 3"/>
                <a:gd name="T2" fmla="*/ 0 w 3"/>
                <a:gd name="T3" fmla="*/ 41166256 h 3"/>
                <a:gd name="T4" fmla="*/ 0 w 3"/>
                <a:gd name="T5" fmla="*/ 41166256 h 3"/>
                <a:gd name="T6" fmla="*/ 17919700 w 3"/>
                <a:gd name="T7" fmla="*/ 41166256 h 3"/>
                <a:gd name="T8" fmla="*/ 53763333 w 3"/>
                <a:gd name="T9" fmla="*/ 13720851 h 3"/>
                <a:gd name="T10" fmla="*/ 53763333 w 3"/>
                <a:gd name="T11" fmla="*/ 13720851 h 3"/>
                <a:gd name="T12" fmla="*/ 53763333 w 3"/>
                <a:gd name="T13" fmla="*/ 0 h 3"/>
                <a:gd name="T14" fmla="*/ 53763333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cubicBezTo>
                    <a:pt x="2" y="1"/>
                    <a:pt x="1" y="2"/>
                    <a:pt x="0" y="3"/>
                  </a:cubicBezTo>
                  <a:cubicBezTo>
                    <a:pt x="0" y="3"/>
                    <a:pt x="0" y="3"/>
                    <a:pt x="0" y="3"/>
                  </a:cubicBezTo>
                  <a:cubicBezTo>
                    <a:pt x="1" y="3"/>
                    <a:pt x="1" y="3"/>
                    <a:pt x="1" y="3"/>
                  </a:cubicBezTo>
                  <a:cubicBezTo>
                    <a:pt x="2" y="2"/>
                    <a:pt x="2" y="1"/>
                    <a:pt x="3" y="1"/>
                  </a:cubicBezTo>
                  <a:cubicBezTo>
                    <a:pt x="3" y="1"/>
                    <a:pt x="3" y="1"/>
                    <a:pt x="3" y="1"/>
                  </a:cubicBezTo>
                  <a:cubicBezTo>
                    <a:pt x="3" y="0"/>
                    <a:pt x="3" y="0"/>
                    <a:pt x="3"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70" name="Freeform 430"/>
            <p:cNvSpPr>
              <a:spLocks noChangeArrowheads="1"/>
            </p:cNvSpPr>
            <p:nvPr/>
          </p:nvSpPr>
          <p:spPr bwMode="auto">
            <a:xfrm>
              <a:off x="2239962" y="1665288"/>
              <a:ext cx="6350" cy="14288"/>
            </a:xfrm>
            <a:custGeom>
              <a:avLst/>
              <a:gdLst>
                <a:gd name="T0" fmla="*/ 0 w 2"/>
                <a:gd name="T1" fmla="*/ 0 h 4"/>
                <a:gd name="T2" fmla="*/ 0 w 2"/>
                <a:gd name="T3" fmla="*/ 0 h 4"/>
                <a:gd name="T4" fmla="*/ 10080625 w 2"/>
                <a:gd name="T5" fmla="*/ 51036736 h 4"/>
                <a:gd name="T6" fmla="*/ 20161250 w 2"/>
                <a:gd name="T7" fmla="*/ 51036736 h 4"/>
                <a:gd name="T8" fmla="*/ 20161250 w 2"/>
                <a:gd name="T9" fmla="*/ 51036736 h 4"/>
                <a:gd name="T10" fmla="*/ 20161250 w 2"/>
                <a:gd name="T11" fmla="*/ 51036736 h 4"/>
                <a:gd name="T12" fmla="*/ 10080625 w 2"/>
                <a:gd name="T13" fmla="*/ 0 h 4"/>
                <a:gd name="T14" fmla="*/ 0 w 2"/>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0" y="0"/>
                  </a:moveTo>
                  <a:cubicBezTo>
                    <a:pt x="0" y="0"/>
                    <a:pt x="0" y="0"/>
                    <a:pt x="0" y="0"/>
                  </a:cubicBezTo>
                  <a:cubicBezTo>
                    <a:pt x="1" y="1"/>
                    <a:pt x="1" y="3"/>
                    <a:pt x="1" y="4"/>
                  </a:cubicBezTo>
                  <a:cubicBezTo>
                    <a:pt x="2" y="4"/>
                    <a:pt x="2" y="4"/>
                    <a:pt x="2" y="4"/>
                  </a:cubicBezTo>
                  <a:cubicBezTo>
                    <a:pt x="2" y="4"/>
                    <a:pt x="2" y="4"/>
                    <a:pt x="2" y="4"/>
                  </a:cubicBezTo>
                  <a:cubicBezTo>
                    <a:pt x="2" y="4"/>
                    <a:pt x="2" y="4"/>
                    <a:pt x="2" y="4"/>
                  </a:cubicBezTo>
                  <a:cubicBezTo>
                    <a:pt x="2" y="2"/>
                    <a:pt x="2" y="1"/>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71" name="Freeform 431"/>
            <p:cNvSpPr>
              <a:spLocks noChangeArrowheads="1"/>
            </p:cNvSpPr>
            <p:nvPr/>
          </p:nvSpPr>
          <p:spPr bwMode="auto">
            <a:xfrm>
              <a:off x="2055812" y="1778000"/>
              <a:ext cx="11112" cy="14288"/>
            </a:xfrm>
            <a:custGeom>
              <a:avLst/>
              <a:gdLst>
                <a:gd name="T0" fmla="*/ 27439232 w 3"/>
                <a:gd name="T1" fmla="*/ 0 h 4"/>
                <a:gd name="T2" fmla="*/ 27439232 w 3"/>
                <a:gd name="T3" fmla="*/ 0 h 4"/>
                <a:gd name="T4" fmla="*/ 0 w 3"/>
                <a:gd name="T5" fmla="*/ 51036736 h 4"/>
                <a:gd name="T6" fmla="*/ 0 w 3"/>
                <a:gd name="T7" fmla="*/ 51036736 h 4"/>
                <a:gd name="T8" fmla="*/ 13719616 w 3"/>
                <a:gd name="T9" fmla="*/ 51036736 h 4"/>
                <a:gd name="T10" fmla="*/ 13719616 w 3"/>
                <a:gd name="T11" fmla="*/ 51036736 h 4"/>
                <a:gd name="T12" fmla="*/ 41158848 w 3"/>
                <a:gd name="T13" fmla="*/ 12759184 h 4"/>
                <a:gd name="T14" fmla="*/ 27439232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cubicBezTo>
                    <a:pt x="2" y="0"/>
                    <a:pt x="2" y="0"/>
                    <a:pt x="2" y="0"/>
                  </a:cubicBezTo>
                  <a:cubicBezTo>
                    <a:pt x="1" y="1"/>
                    <a:pt x="1" y="2"/>
                    <a:pt x="0" y="4"/>
                  </a:cubicBezTo>
                  <a:cubicBezTo>
                    <a:pt x="0" y="4"/>
                    <a:pt x="0" y="4"/>
                    <a:pt x="0" y="4"/>
                  </a:cubicBezTo>
                  <a:cubicBezTo>
                    <a:pt x="1" y="4"/>
                    <a:pt x="1" y="4"/>
                    <a:pt x="1" y="4"/>
                  </a:cubicBezTo>
                  <a:cubicBezTo>
                    <a:pt x="1" y="4"/>
                    <a:pt x="1" y="4"/>
                    <a:pt x="1" y="4"/>
                  </a:cubicBezTo>
                  <a:cubicBezTo>
                    <a:pt x="1" y="3"/>
                    <a:pt x="2" y="2"/>
                    <a:pt x="3" y="1"/>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72" name="Freeform 432"/>
            <p:cNvSpPr>
              <a:spLocks noChangeArrowheads="1"/>
            </p:cNvSpPr>
            <p:nvPr/>
          </p:nvSpPr>
          <p:spPr bwMode="auto">
            <a:xfrm>
              <a:off x="2074862" y="1758950"/>
              <a:ext cx="11112" cy="11113"/>
            </a:xfrm>
            <a:custGeom>
              <a:avLst/>
              <a:gdLst>
                <a:gd name="T0" fmla="*/ 27439232 w 3"/>
                <a:gd name="T1" fmla="*/ 0 h 3"/>
                <a:gd name="T2" fmla="*/ 0 w 3"/>
                <a:gd name="T3" fmla="*/ 41166256 h 3"/>
                <a:gd name="T4" fmla="*/ 0 w 3"/>
                <a:gd name="T5" fmla="*/ 41166256 h 3"/>
                <a:gd name="T6" fmla="*/ 0 w 3"/>
                <a:gd name="T7" fmla="*/ 41166256 h 3"/>
                <a:gd name="T8" fmla="*/ 41158848 w 3"/>
                <a:gd name="T9" fmla="*/ 13720851 h 3"/>
                <a:gd name="T10" fmla="*/ 41158848 w 3"/>
                <a:gd name="T11" fmla="*/ 13720851 h 3"/>
                <a:gd name="T12" fmla="*/ 41158848 w 3"/>
                <a:gd name="T13" fmla="*/ 0 h 3"/>
                <a:gd name="T14" fmla="*/ 27439232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cubicBezTo>
                    <a:pt x="1" y="1"/>
                    <a:pt x="0" y="2"/>
                    <a:pt x="0" y="3"/>
                  </a:cubicBezTo>
                  <a:cubicBezTo>
                    <a:pt x="0" y="3"/>
                    <a:pt x="0" y="3"/>
                    <a:pt x="0" y="3"/>
                  </a:cubicBezTo>
                  <a:cubicBezTo>
                    <a:pt x="0" y="3"/>
                    <a:pt x="0" y="3"/>
                    <a:pt x="0" y="3"/>
                  </a:cubicBezTo>
                  <a:cubicBezTo>
                    <a:pt x="1" y="2"/>
                    <a:pt x="2" y="2"/>
                    <a:pt x="3" y="1"/>
                  </a:cubicBezTo>
                  <a:cubicBezTo>
                    <a:pt x="3" y="1"/>
                    <a:pt x="3" y="1"/>
                    <a:pt x="3" y="1"/>
                  </a:cubicBezTo>
                  <a:cubicBezTo>
                    <a:pt x="3" y="0"/>
                    <a:pt x="3" y="0"/>
                    <a:pt x="3"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73" name="Freeform 433"/>
            <p:cNvSpPr>
              <a:spLocks noChangeArrowheads="1"/>
            </p:cNvSpPr>
            <p:nvPr/>
          </p:nvSpPr>
          <p:spPr bwMode="auto">
            <a:xfrm>
              <a:off x="2055812" y="1803400"/>
              <a:ext cx="6350" cy="15875"/>
            </a:xfrm>
            <a:custGeom>
              <a:avLst/>
              <a:gdLst>
                <a:gd name="T0" fmla="*/ 0 w 2"/>
                <a:gd name="T1" fmla="*/ 0 h 4"/>
                <a:gd name="T2" fmla="*/ 0 w 2"/>
                <a:gd name="T3" fmla="*/ 15751969 h 4"/>
                <a:gd name="T4" fmla="*/ 20161250 w 2"/>
                <a:gd name="T5" fmla="*/ 63003906 h 4"/>
                <a:gd name="T6" fmla="*/ 20161250 w 2"/>
                <a:gd name="T7" fmla="*/ 63003906 h 4"/>
                <a:gd name="T8" fmla="*/ 20161250 w 2"/>
                <a:gd name="T9" fmla="*/ 63003906 h 4"/>
                <a:gd name="T10" fmla="*/ 20161250 w 2"/>
                <a:gd name="T11" fmla="*/ 63003906 h 4"/>
                <a:gd name="T12" fmla="*/ 10080625 w 2"/>
                <a:gd name="T13" fmla="*/ 0 h 4"/>
                <a:gd name="T14" fmla="*/ 0 w 2"/>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0" y="0"/>
                  </a:moveTo>
                  <a:cubicBezTo>
                    <a:pt x="0" y="1"/>
                    <a:pt x="0" y="1"/>
                    <a:pt x="0" y="1"/>
                  </a:cubicBezTo>
                  <a:cubicBezTo>
                    <a:pt x="0" y="2"/>
                    <a:pt x="1" y="3"/>
                    <a:pt x="2" y="4"/>
                  </a:cubicBezTo>
                  <a:cubicBezTo>
                    <a:pt x="2" y="4"/>
                    <a:pt x="2" y="4"/>
                    <a:pt x="2" y="4"/>
                  </a:cubicBezTo>
                  <a:cubicBezTo>
                    <a:pt x="2" y="4"/>
                    <a:pt x="2" y="4"/>
                    <a:pt x="2" y="4"/>
                  </a:cubicBezTo>
                  <a:cubicBezTo>
                    <a:pt x="2" y="4"/>
                    <a:pt x="2" y="4"/>
                    <a:pt x="2" y="4"/>
                  </a:cubicBezTo>
                  <a:cubicBezTo>
                    <a:pt x="1" y="3"/>
                    <a:pt x="1" y="1"/>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74" name="Freeform 434"/>
            <p:cNvSpPr>
              <a:spLocks noChangeArrowheads="1"/>
            </p:cNvSpPr>
            <p:nvPr/>
          </p:nvSpPr>
          <p:spPr bwMode="auto">
            <a:xfrm>
              <a:off x="2116137" y="1811338"/>
              <a:ext cx="11112" cy="14288"/>
            </a:xfrm>
            <a:custGeom>
              <a:avLst/>
              <a:gdLst>
                <a:gd name="T0" fmla="*/ 41158848 w 3"/>
                <a:gd name="T1" fmla="*/ 0 h 4"/>
                <a:gd name="T2" fmla="*/ 41158848 w 3"/>
                <a:gd name="T3" fmla="*/ 0 h 4"/>
                <a:gd name="T4" fmla="*/ 0 w 3"/>
                <a:gd name="T5" fmla="*/ 38277552 h 4"/>
                <a:gd name="T6" fmla="*/ 0 w 3"/>
                <a:gd name="T7" fmla="*/ 51036736 h 4"/>
                <a:gd name="T8" fmla="*/ 13719616 w 3"/>
                <a:gd name="T9" fmla="*/ 51036736 h 4"/>
                <a:gd name="T10" fmla="*/ 41158848 w 3"/>
                <a:gd name="T11" fmla="*/ 12759184 h 4"/>
                <a:gd name="T12" fmla="*/ 41158848 w 3"/>
                <a:gd name="T13" fmla="*/ 0 h 4"/>
                <a:gd name="T14" fmla="*/ 0 60000 65536"/>
                <a:gd name="T15" fmla="*/ 0 60000 65536"/>
                <a:gd name="T16" fmla="*/ 0 60000 65536"/>
                <a:gd name="T17" fmla="*/ 0 60000 65536"/>
                <a:gd name="T18" fmla="*/ 0 60000 65536"/>
                <a:gd name="T19" fmla="*/ 0 60000 65536"/>
                <a:gd name="T20" fmla="*/ 0 60000 65536"/>
                <a:gd name="T21" fmla="*/ 0 w 3"/>
                <a:gd name="T22" fmla="*/ 0 h 4"/>
                <a:gd name="T23" fmla="*/ 3 w 3"/>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4">
                  <a:moveTo>
                    <a:pt x="3" y="0"/>
                  </a:moveTo>
                  <a:cubicBezTo>
                    <a:pt x="3" y="0"/>
                    <a:pt x="3" y="0"/>
                    <a:pt x="3" y="0"/>
                  </a:cubicBezTo>
                  <a:cubicBezTo>
                    <a:pt x="2" y="1"/>
                    <a:pt x="1" y="2"/>
                    <a:pt x="0" y="3"/>
                  </a:cubicBezTo>
                  <a:cubicBezTo>
                    <a:pt x="0" y="4"/>
                    <a:pt x="0" y="4"/>
                    <a:pt x="0" y="4"/>
                  </a:cubicBezTo>
                  <a:cubicBezTo>
                    <a:pt x="1" y="4"/>
                    <a:pt x="1" y="4"/>
                    <a:pt x="1" y="4"/>
                  </a:cubicBezTo>
                  <a:cubicBezTo>
                    <a:pt x="2" y="3"/>
                    <a:pt x="2" y="2"/>
                    <a:pt x="3" y="1"/>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75" name="Freeform 435"/>
            <p:cNvSpPr>
              <a:spLocks noChangeArrowheads="1"/>
            </p:cNvSpPr>
            <p:nvPr/>
          </p:nvSpPr>
          <p:spPr bwMode="auto">
            <a:xfrm>
              <a:off x="2092325" y="1833563"/>
              <a:ext cx="15875" cy="4763"/>
            </a:xfrm>
            <a:custGeom>
              <a:avLst/>
              <a:gdLst>
                <a:gd name="T0" fmla="*/ 47251938 w 4"/>
                <a:gd name="T1" fmla="*/ 0 h 1"/>
                <a:gd name="T2" fmla="*/ 0 w 4"/>
                <a:gd name="T3" fmla="*/ 0 h 1"/>
                <a:gd name="T4" fmla="*/ 0 w 4"/>
                <a:gd name="T5" fmla="*/ 0 h 1"/>
                <a:gd name="T6" fmla="*/ 0 w 4"/>
                <a:gd name="T7" fmla="*/ 22686169 h 1"/>
                <a:gd name="T8" fmla="*/ 0 w 4"/>
                <a:gd name="T9" fmla="*/ 22686169 h 1"/>
                <a:gd name="T10" fmla="*/ 0 w 4"/>
                <a:gd name="T11" fmla="*/ 22686169 h 1"/>
                <a:gd name="T12" fmla="*/ 63003906 w 4"/>
                <a:gd name="T13" fmla="*/ 0 h 1"/>
                <a:gd name="T14" fmla="*/ 63003906 w 4"/>
                <a:gd name="T15" fmla="*/ 0 h 1"/>
                <a:gd name="T16" fmla="*/ 63003906 w 4"/>
                <a:gd name="T17" fmla="*/ 0 h 1"/>
                <a:gd name="T18" fmla="*/ 47251938 w 4"/>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1"/>
                <a:gd name="T32" fmla="*/ 4 w 4"/>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1">
                  <a:moveTo>
                    <a:pt x="3" y="0"/>
                  </a:moveTo>
                  <a:cubicBezTo>
                    <a:pt x="2" y="0"/>
                    <a:pt x="1" y="0"/>
                    <a:pt x="0" y="0"/>
                  </a:cubicBezTo>
                  <a:cubicBezTo>
                    <a:pt x="0" y="0"/>
                    <a:pt x="0" y="0"/>
                    <a:pt x="0" y="0"/>
                  </a:cubicBezTo>
                  <a:cubicBezTo>
                    <a:pt x="0" y="1"/>
                    <a:pt x="0" y="1"/>
                    <a:pt x="0" y="1"/>
                  </a:cubicBezTo>
                  <a:cubicBezTo>
                    <a:pt x="0" y="1"/>
                    <a:pt x="0" y="1"/>
                    <a:pt x="0" y="1"/>
                  </a:cubicBezTo>
                  <a:cubicBezTo>
                    <a:pt x="0" y="1"/>
                    <a:pt x="0" y="1"/>
                    <a:pt x="0" y="1"/>
                  </a:cubicBezTo>
                  <a:cubicBezTo>
                    <a:pt x="1" y="1"/>
                    <a:pt x="3" y="1"/>
                    <a:pt x="4" y="0"/>
                  </a:cubicBezTo>
                  <a:cubicBezTo>
                    <a:pt x="4" y="0"/>
                    <a:pt x="4" y="0"/>
                    <a:pt x="4" y="0"/>
                  </a:cubicBezTo>
                  <a:cubicBezTo>
                    <a:pt x="4" y="0"/>
                    <a:pt x="4" y="0"/>
                    <a:pt x="4" y="0"/>
                  </a:cubicBezTo>
                  <a:cubicBezTo>
                    <a:pt x="3" y="0"/>
                    <a:pt x="3" y="0"/>
                    <a:pt x="3"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76" name="Freeform 436"/>
            <p:cNvSpPr>
              <a:spLocks noEditPoints="1" noChangeArrowheads="1"/>
            </p:cNvSpPr>
            <p:nvPr/>
          </p:nvSpPr>
          <p:spPr bwMode="auto">
            <a:xfrm>
              <a:off x="169862" y="1698625"/>
              <a:ext cx="742950" cy="747713"/>
            </a:xfrm>
            <a:custGeom>
              <a:avLst/>
              <a:gdLst>
                <a:gd name="T0" fmla="*/ 1745864959 w 198"/>
                <a:gd name="T1" fmla="*/ 2147483647 h 199"/>
                <a:gd name="T2" fmla="*/ 1788104293 w 198"/>
                <a:gd name="T3" fmla="*/ 2147483647 h 199"/>
                <a:gd name="T4" fmla="*/ 1844422155 w 198"/>
                <a:gd name="T5" fmla="*/ 2147483647 h 199"/>
                <a:gd name="T6" fmla="*/ 1900740016 w 198"/>
                <a:gd name="T7" fmla="*/ 2147483647 h 199"/>
                <a:gd name="T8" fmla="*/ 915171814 w 198"/>
                <a:gd name="T9" fmla="*/ 2147483647 h 199"/>
                <a:gd name="T10" fmla="*/ 1098203925 w 198"/>
                <a:gd name="T11" fmla="*/ 2147483647 h 199"/>
                <a:gd name="T12" fmla="*/ 2147483647 w 198"/>
                <a:gd name="T13" fmla="*/ 2147483647 h 199"/>
                <a:gd name="T14" fmla="*/ 887011007 w 198"/>
                <a:gd name="T15" fmla="*/ 1835301011 h 199"/>
                <a:gd name="T16" fmla="*/ 1633229236 w 198"/>
                <a:gd name="T17" fmla="*/ 2147483647 h 199"/>
                <a:gd name="T18" fmla="*/ 2147483647 w 198"/>
                <a:gd name="T19" fmla="*/ 1581180039 h 199"/>
                <a:gd name="T20" fmla="*/ 2147483647 w 198"/>
                <a:gd name="T21" fmla="*/ 2103534595 h 199"/>
                <a:gd name="T22" fmla="*/ 267510780 w 198"/>
                <a:gd name="T23" fmla="*/ 1284709956 h 199"/>
                <a:gd name="T24" fmla="*/ 281589307 w 198"/>
                <a:gd name="T25" fmla="*/ 1397652193 h 199"/>
                <a:gd name="T26" fmla="*/ 309750114 w 198"/>
                <a:gd name="T27" fmla="*/ 1510594429 h 199"/>
                <a:gd name="T28" fmla="*/ 351989448 w 198"/>
                <a:gd name="T29" fmla="*/ 1651769407 h 199"/>
                <a:gd name="T30" fmla="*/ 408307309 w 198"/>
                <a:gd name="T31" fmla="*/ 1750595273 h 199"/>
                <a:gd name="T32" fmla="*/ 422385836 w 198"/>
                <a:gd name="T33" fmla="*/ 1821180883 h 199"/>
                <a:gd name="T34" fmla="*/ 408307309 w 198"/>
                <a:gd name="T35" fmla="*/ 1905886621 h 199"/>
                <a:gd name="T36" fmla="*/ 408307309 w 198"/>
                <a:gd name="T37" fmla="*/ 2061181726 h 199"/>
                <a:gd name="T38" fmla="*/ 436464364 w 198"/>
                <a:gd name="T39" fmla="*/ 2147483647 h 199"/>
                <a:gd name="T40" fmla="*/ 2147483647 w 198"/>
                <a:gd name="T41" fmla="*/ 1284709956 h 199"/>
                <a:gd name="T42" fmla="*/ 1872579209 w 198"/>
                <a:gd name="T43" fmla="*/ 903534135 h 199"/>
                <a:gd name="T44" fmla="*/ 1914818543 w 198"/>
                <a:gd name="T45" fmla="*/ 889414007 h 199"/>
                <a:gd name="T46" fmla="*/ 2147483647 w 198"/>
                <a:gd name="T47" fmla="*/ 861177508 h 199"/>
                <a:gd name="T48" fmla="*/ 2147483647 w 198"/>
                <a:gd name="T49" fmla="*/ 945887004 h 199"/>
                <a:gd name="T50" fmla="*/ 2147483647 w 198"/>
                <a:gd name="T51" fmla="*/ 1171767719 h 199"/>
                <a:gd name="T52" fmla="*/ 2147483647 w 198"/>
                <a:gd name="T53" fmla="*/ 1242357087 h 199"/>
                <a:gd name="T54" fmla="*/ 2147483647 w 198"/>
                <a:gd name="T55" fmla="*/ 1284709956 h 199"/>
                <a:gd name="T56" fmla="*/ 2147483647 w 198"/>
                <a:gd name="T57" fmla="*/ 1567063669 h 199"/>
                <a:gd name="T58" fmla="*/ 1971136405 w 198"/>
                <a:gd name="T59" fmla="*/ 1835301011 h 199"/>
                <a:gd name="T60" fmla="*/ 450546643 w 198"/>
                <a:gd name="T61" fmla="*/ 1778828014 h 199"/>
                <a:gd name="T62" fmla="*/ 366067975 w 198"/>
                <a:gd name="T63" fmla="*/ 1651769407 h 199"/>
                <a:gd name="T64" fmla="*/ 323828641 w 198"/>
                <a:gd name="T65" fmla="*/ 1538827170 h 199"/>
                <a:gd name="T66" fmla="*/ 295671586 w 198"/>
                <a:gd name="T67" fmla="*/ 1425888691 h 199"/>
                <a:gd name="T68" fmla="*/ 281589307 w 198"/>
                <a:gd name="T69" fmla="*/ 1341179196 h 199"/>
                <a:gd name="T70" fmla="*/ 675818089 w 198"/>
                <a:gd name="T71" fmla="*/ 847061138 h 199"/>
                <a:gd name="T72" fmla="*/ 788453811 w 198"/>
                <a:gd name="T73" fmla="*/ 847061138 h 199"/>
                <a:gd name="T74" fmla="*/ 872932480 w 198"/>
                <a:gd name="T75" fmla="*/ 861177508 h 199"/>
                <a:gd name="T76" fmla="*/ 2147483647 w 198"/>
                <a:gd name="T77" fmla="*/ 550591055 h 199"/>
                <a:gd name="T78" fmla="*/ 1436114845 w 198"/>
                <a:gd name="T79" fmla="*/ 240000844 h 199"/>
                <a:gd name="T80" fmla="*/ 1506511234 w 198"/>
                <a:gd name="T81" fmla="*/ 211764345 h 199"/>
                <a:gd name="T82" fmla="*/ 1590989902 w 198"/>
                <a:gd name="T83" fmla="*/ 197647975 h 199"/>
                <a:gd name="T84" fmla="*/ 1717704152 w 198"/>
                <a:gd name="T85" fmla="*/ 197647975 h 199"/>
                <a:gd name="T86" fmla="*/ 1788104293 w 198"/>
                <a:gd name="T87" fmla="*/ 197647975 h 199"/>
                <a:gd name="T88" fmla="*/ 2147483647 w 198"/>
                <a:gd name="T89" fmla="*/ 522354556 h 199"/>
                <a:gd name="T90" fmla="*/ 2147483647 w 198"/>
                <a:gd name="T91" fmla="*/ 847061138 h 199"/>
                <a:gd name="T92" fmla="*/ 2111932934 w 198"/>
                <a:gd name="T93" fmla="*/ 861177508 h 199"/>
                <a:gd name="T94" fmla="*/ 2013375739 w 198"/>
                <a:gd name="T95" fmla="*/ 861177508 h 199"/>
                <a:gd name="T96" fmla="*/ 1928897070 w 198"/>
                <a:gd name="T97" fmla="*/ 875297636 h 199"/>
                <a:gd name="T98" fmla="*/ 1886661489 w 198"/>
                <a:gd name="T99" fmla="*/ 889414007 h 199"/>
                <a:gd name="T100" fmla="*/ 535021559 w 198"/>
                <a:gd name="T101" fmla="*/ 790591898 h 199"/>
                <a:gd name="T102" fmla="*/ 520943032 w 198"/>
                <a:gd name="T103" fmla="*/ 705886160 h 199"/>
                <a:gd name="T104" fmla="*/ 1196761120 w 198"/>
                <a:gd name="T105" fmla="*/ 197647975 h 199"/>
                <a:gd name="T106" fmla="*/ 1295318316 w 198"/>
                <a:gd name="T107" fmla="*/ 211764345 h 199"/>
                <a:gd name="T108" fmla="*/ 1407954039 w 198"/>
                <a:gd name="T109" fmla="*/ 240000844 h 199"/>
                <a:gd name="T110" fmla="*/ 887011007 w 198"/>
                <a:gd name="T111" fmla="*/ 861177508 h 199"/>
                <a:gd name="T112" fmla="*/ 802536091 w 198"/>
                <a:gd name="T113" fmla="*/ 847061138 h 199"/>
                <a:gd name="T114" fmla="*/ 689896616 w 198"/>
                <a:gd name="T115" fmla="*/ 847061138 h 199"/>
                <a:gd name="T116" fmla="*/ 563182366 w 198"/>
                <a:gd name="T117" fmla="*/ 847061138 h 199"/>
                <a:gd name="T118" fmla="*/ 337910920 w 198"/>
                <a:gd name="T119" fmla="*/ 635296793 h 19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8"/>
                <a:gd name="T181" fmla="*/ 0 h 199"/>
                <a:gd name="T182" fmla="*/ 198 w 198"/>
                <a:gd name="T183" fmla="*/ 199 h 19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8" h="199">
                  <a:moveTo>
                    <a:pt x="102" y="164"/>
                  </a:moveTo>
                  <a:cubicBezTo>
                    <a:pt x="107" y="164"/>
                    <a:pt x="112" y="164"/>
                    <a:pt x="117" y="162"/>
                  </a:cubicBezTo>
                  <a:cubicBezTo>
                    <a:pt x="119" y="162"/>
                    <a:pt x="120" y="161"/>
                    <a:pt x="121" y="161"/>
                  </a:cubicBezTo>
                  <a:cubicBezTo>
                    <a:pt x="121" y="161"/>
                    <a:pt x="121" y="162"/>
                    <a:pt x="121" y="162"/>
                  </a:cubicBezTo>
                  <a:cubicBezTo>
                    <a:pt x="122" y="163"/>
                    <a:pt x="122" y="164"/>
                    <a:pt x="123" y="165"/>
                  </a:cubicBezTo>
                  <a:cubicBezTo>
                    <a:pt x="123" y="165"/>
                    <a:pt x="123" y="165"/>
                    <a:pt x="123" y="165"/>
                  </a:cubicBezTo>
                  <a:cubicBezTo>
                    <a:pt x="123" y="165"/>
                    <a:pt x="123" y="165"/>
                    <a:pt x="123" y="165"/>
                  </a:cubicBezTo>
                  <a:cubicBezTo>
                    <a:pt x="123" y="165"/>
                    <a:pt x="123" y="165"/>
                    <a:pt x="123" y="165"/>
                  </a:cubicBezTo>
                  <a:cubicBezTo>
                    <a:pt x="124" y="166"/>
                    <a:pt x="124" y="166"/>
                    <a:pt x="124" y="166"/>
                  </a:cubicBezTo>
                  <a:cubicBezTo>
                    <a:pt x="124" y="166"/>
                    <a:pt x="124" y="166"/>
                    <a:pt x="124" y="166"/>
                  </a:cubicBezTo>
                  <a:cubicBezTo>
                    <a:pt x="124" y="166"/>
                    <a:pt x="124" y="166"/>
                    <a:pt x="124" y="166"/>
                  </a:cubicBezTo>
                  <a:cubicBezTo>
                    <a:pt x="124" y="167"/>
                    <a:pt x="124" y="167"/>
                    <a:pt x="124" y="167"/>
                  </a:cubicBezTo>
                  <a:cubicBezTo>
                    <a:pt x="124" y="167"/>
                    <a:pt x="124" y="167"/>
                    <a:pt x="124" y="167"/>
                  </a:cubicBezTo>
                  <a:cubicBezTo>
                    <a:pt x="125" y="167"/>
                    <a:pt x="125" y="167"/>
                    <a:pt x="125" y="167"/>
                  </a:cubicBezTo>
                  <a:cubicBezTo>
                    <a:pt x="125" y="168"/>
                    <a:pt x="125" y="168"/>
                    <a:pt x="125" y="168"/>
                  </a:cubicBezTo>
                  <a:cubicBezTo>
                    <a:pt x="125" y="168"/>
                    <a:pt x="125" y="168"/>
                    <a:pt x="125" y="168"/>
                  </a:cubicBezTo>
                  <a:cubicBezTo>
                    <a:pt x="125" y="168"/>
                    <a:pt x="125" y="168"/>
                    <a:pt x="125" y="168"/>
                  </a:cubicBezTo>
                  <a:cubicBezTo>
                    <a:pt x="126" y="169"/>
                    <a:pt x="126" y="169"/>
                    <a:pt x="126" y="169"/>
                  </a:cubicBezTo>
                  <a:cubicBezTo>
                    <a:pt x="126" y="169"/>
                    <a:pt x="126" y="169"/>
                    <a:pt x="126" y="169"/>
                  </a:cubicBezTo>
                  <a:cubicBezTo>
                    <a:pt x="126" y="169"/>
                    <a:pt x="126" y="169"/>
                    <a:pt x="126" y="169"/>
                  </a:cubicBezTo>
                  <a:cubicBezTo>
                    <a:pt x="127" y="169"/>
                    <a:pt x="127" y="169"/>
                    <a:pt x="127" y="169"/>
                  </a:cubicBezTo>
                  <a:cubicBezTo>
                    <a:pt x="127" y="170"/>
                    <a:pt x="127" y="170"/>
                    <a:pt x="127" y="170"/>
                  </a:cubicBezTo>
                  <a:cubicBezTo>
                    <a:pt x="127" y="170"/>
                    <a:pt x="127" y="170"/>
                    <a:pt x="127" y="170"/>
                  </a:cubicBezTo>
                  <a:cubicBezTo>
                    <a:pt x="128" y="170"/>
                    <a:pt x="128" y="170"/>
                    <a:pt x="128" y="170"/>
                  </a:cubicBezTo>
                  <a:cubicBezTo>
                    <a:pt x="128" y="171"/>
                    <a:pt x="128" y="171"/>
                    <a:pt x="128" y="171"/>
                  </a:cubicBezTo>
                  <a:cubicBezTo>
                    <a:pt x="128" y="171"/>
                    <a:pt x="128" y="171"/>
                    <a:pt x="128" y="171"/>
                  </a:cubicBezTo>
                  <a:cubicBezTo>
                    <a:pt x="128" y="171"/>
                    <a:pt x="128" y="171"/>
                    <a:pt x="128" y="171"/>
                  </a:cubicBezTo>
                  <a:cubicBezTo>
                    <a:pt x="129" y="172"/>
                    <a:pt x="129" y="172"/>
                    <a:pt x="129" y="172"/>
                  </a:cubicBezTo>
                  <a:cubicBezTo>
                    <a:pt x="129" y="172"/>
                    <a:pt x="129" y="172"/>
                    <a:pt x="129" y="172"/>
                  </a:cubicBezTo>
                  <a:cubicBezTo>
                    <a:pt x="130" y="172"/>
                    <a:pt x="130" y="172"/>
                    <a:pt x="130" y="172"/>
                  </a:cubicBezTo>
                  <a:cubicBezTo>
                    <a:pt x="130" y="172"/>
                    <a:pt x="130" y="172"/>
                    <a:pt x="130" y="172"/>
                  </a:cubicBezTo>
                  <a:cubicBezTo>
                    <a:pt x="130" y="173"/>
                    <a:pt x="130" y="173"/>
                    <a:pt x="130" y="173"/>
                  </a:cubicBezTo>
                  <a:cubicBezTo>
                    <a:pt x="131" y="173"/>
                    <a:pt x="131" y="173"/>
                    <a:pt x="131" y="173"/>
                  </a:cubicBezTo>
                  <a:cubicBezTo>
                    <a:pt x="131" y="173"/>
                    <a:pt x="131" y="173"/>
                    <a:pt x="131" y="173"/>
                  </a:cubicBezTo>
                  <a:cubicBezTo>
                    <a:pt x="131" y="173"/>
                    <a:pt x="131" y="173"/>
                    <a:pt x="131" y="173"/>
                  </a:cubicBezTo>
                  <a:cubicBezTo>
                    <a:pt x="132" y="174"/>
                    <a:pt x="132" y="174"/>
                    <a:pt x="132" y="174"/>
                  </a:cubicBezTo>
                  <a:cubicBezTo>
                    <a:pt x="132" y="174"/>
                    <a:pt x="132" y="174"/>
                    <a:pt x="132" y="174"/>
                  </a:cubicBezTo>
                  <a:cubicBezTo>
                    <a:pt x="133" y="174"/>
                    <a:pt x="133" y="174"/>
                    <a:pt x="133" y="174"/>
                  </a:cubicBezTo>
                  <a:cubicBezTo>
                    <a:pt x="133" y="174"/>
                    <a:pt x="133" y="174"/>
                    <a:pt x="133" y="174"/>
                  </a:cubicBezTo>
                  <a:cubicBezTo>
                    <a:pt x="134" y="174"/>
                    <a:pt x="134" y="174"/>
                    <a:pt x="134" y="174"/>
                  </a:cubicBezTo>
                  <a:cubicBezTo>
                    <a:pt x="134" y="174"/>
                    <a:pt x="134" y="174"/>
                    <a:pt x="134" y="174"/>
                  </a:cubicBezTo>
                  <a:cubicBezTo>
                    <a:pt x="134" y="175"/>
                    <a:pt x="134" y="175"/>
                    <a:pt x="134" y="175"/>
                  </a:cubicBezTo>
                  <a:cubicBezTo>
                    <a:pt x="135" y="175"/>
                    <a:pt x="135" y="175"/>
                    <a:pt x="135" y="175"/>
                  </a:cubicBezTo>
                  <a:cubicBezTo>
                    <a:pt x="135" y="175"/>
                    <a:pt x="135" y="175"/>
                    <a:pt x="135" y="175"/>
                  </a:cubicBezTo>
                  <a:cubicBezTo>
                    <a:pt x="136" y="175"/>
                    <a:pt x="137" y="175"/>
                    <a:pt x="138" y="176"/>
                  </a:cubicBezTo>
                  <a:cubicBezTo>
                    <a:pt x="138" y="176"/>
                    <a:pt x="138" y="176"/>
                    <a:pt x="138" y="176"/>
                  </a:cubicBezTo>
                  <a:cubicBezTo>
                    <a:pt x="137" y="176"/>
                    <a:pt x="137" y="176"/>
                    <a:pt x="137" y="176"/>
                  </a:cubicBezTo>
                  <a:cubicBezTo>
                    <a:pt x="136" y="178"/>
                    <a:pt x="132" y="182"/>
                    <a:pt x="120" y="190"/>
                  </a:cubicBezTo>
                  <a:cubicBezTo>
                    <a:pt x="113" y="191"/>
                    <a:pt x="106" y="192"/>
                    <a:pt x="99" y="192"/>
                  </a:cubicBezTo>
                  <a:cubicBezTo>
                    <a:pt x="92" y="192"/>
                    <a:pt x="86" y="191"/>
                    <a:pt x="79" y="190"/>
                  </a:cubicBezTo>
                  <a:cubicBezTo>
                    <a:pt x="76" y="188"/>
                    <a:pt x="69" y="184"/>
                    <a:pt x="64" y="176"/>
                  </a:cubicBezTo>
                  <a:cubicBezTo>
                    <a:pt x="64" y="176"/>
                    <a:pt x="64" y="176"/>
                    <a:pt x="64" y="176"/>
                  </a:cubicBezTo>
                  <a:cubicBezTo>
                    <a:pt x="64" y="176"/>
                    <a:pt x="64" y="176"/>
                    <a:pt x="64" y="176"/>
                  </a:cubicBezTo>
                  <a:cubicBezTo>
                    <a:pt x="65" y="176"/>
                    <a:pt x="65" y="176"/>
                    <a:pt x="65" y="176"/>
                  </a:cubicBezTo>
                  <a:cubicBezTo>
                    <a:pt x="65" y="176"/>
                    <a:pt x="65" y="176"/>
                    <a:pt x="65" y="176"/>
                  </a:cubicBezTo>
                  <a:cubicBezTo>
                    <a:pt x="65" y="176"/>
                    <a:pt x="65" y="176"/>
                    <a:pt x="65" y="176"/>
                  </a:cubicBezTo>
                  <a:cubicBezTo>
                    <a:pt x="66" y="176"/>
                    <a:pt x="66" y="176"/>
                    <a:pt x="66" y="176"/>
                  </a:cubicBezTo>
                  <a:cubicBezTo>
                    <a:pt x="66" y="176"/>
                    <a:pt x="66" y="176"/>
                    <a:pt x="66" y="176"/>
                  </a:cubicBezTo>
                  <a:cubicBezTo>
                    <a:pt x="66" y="175"/>
                    <a:pt x="67" y="175"/>
                    <a:pt x="67" y="175"/>
                  </a:cubicBezTo>
                  <a:cubicBezTo>
                    <a:pt x="67" y="175"/>
                    <a:pt x="67" y="175"/>
                    <a:pt x="67" y="175"/>
                  </a:cubicBezTo>
                  <a:cubicBezTo>
                    <a:pt x="68" y="174"/>
                    <a:pt x="68" y="174"/>
                    <a:pt x="69" y="174"/>
                  </a:cubicBezTo>
                  <a:cubicBezTo>
                    <a:pt x="69" y="174"/>
                    <a:pt x="69" y="174"/>
                    <a:pt x="69" y="174"/>
                  </a:cubicBezTo>
                  <a:cubicBezTo>
                    <a:pt x="70" y="173"/>
                    <a:pt x="70" y="173"/>
                    <a:pt x="70" y="173"/>
                  </a:cubicBezTo>
                  <a:cubicBezTo>
                    <a:pt x="73" y="171"/>
                    <a:pt x="76" y="169"/>
                    <a:pt x="78" y="166"/>
                  </a:cubicBezTo>
                  <a:cubicBezTo>
                    <a:pt x="78" y="166"/>
                    <a:pt x="78" y="166"/>
                    <a:pt x="78" y="166"/>
                  </a:cubicBezTo>
                  <a:cubicBezTo>
                    <a:pt x="78" y="166"/>
                    <a:pt x="78" y="166"/>
                    <a:pt x="78" y="166"/>
                  </a:cubicBezTo>
                  <a:cubicBezTo>
                    <a:pt x="79" y="165"/>
                    <a:pt x="80" y="163"/>
                    <a:pt x="81" y="162"/>
                  </a:cubicBezTo>
                  <a:cubicBezTo>
                    <a:pt x="82" y="162"/>
                    <a:pt x="92" y="164"/>
                    <a:pt x="102" y="164"/>
                  </a:cubicBezTo>
                  <a:moveTo>
                    <a:pt x="79" y="190"/>
                  </a:moveTo>
                  <a:cubicBezTo>
                    <a:pt x="55" y="185"/>
                    <a:pt x="34" y="170"/>
                    <a:pt x="21" y="150"/>
                  </a:cubicBezTo>
                  <a:cubicBezTo>
                    <a:pt x="27" y="154"/>
                    <a:pt x="29" y="154"/>
                    <a:pt x="31" y="154"/>
                  </a:cubicBezTo>
                  <a:cubicBezTo>
                    <a:pt x="31" y="154"/>
                    <a:pt x="31" y="154"/>
                    <a:pt x="31" y="154"/>
                  </a:cubicBezTo>
                  <a:cubicBezTo>
                    <a:pt x="32" y="155"/>
                    <a:pt x="42" y="168"/>
                    <a:pt x="58" y="174"/>
                  </a:cubicBezTo>
                  <a:cubicBezTo>
                    <a:pt x="61" y="176"/>
                    <a:pt x="63" y="176"/>
                    <a:pt x="63" y="176"/>
                  </a:cubicBezTo>
                  <a:cubicBezTo>
                    <a:pt x="68" y="184"/>
                    <a:pt x="75" y="188"/>
                    <a:pt x="79" y="190"/>
                  </a:cubicBezTo>
                  <a:moveTo>
                    <a:pt x="170" y="153"/>
                  </a:moveTo>
                  <a:cubicBezTo>
                    <a:pt x="170" y="153"/>
                    <a:pt x="170" y="153"/>
                    <a:pt x="170" y="153"/>
                  </a:cubicBezTo>
                  <a:cubicBezTo>
                    <a:pt x="171" y="153"/>
                    <a:pt x="174" y="153"/>
                    <a:pt x="177" y="149"/>
                  </a:cubicBezTo>
                  <a:cubicBezTo>
                    <a:pt x="165" y="169"/>
                    <a:pt x="144" y="184"/>
                    <a:pt x="121" y="190"/>
                  </a:cubicBezTo>
                  <a:cubicBezTo>
                    <a:pt x="135" y="181"/>
                    <a:pt x="138" y="176"/>
                    <a:pt x="138" y="176"/>
                  </a:cubicBezTo>
                  <a:cubicBezTo>
                    <a:pt x="156" y="172"/>
                    <a:pt x="167" y="156"/>
                    <a:pt x="168" y="154"/>
                  </a:cubicBezTo>
                  <a:cubicBezTo>
                    <a:pt x="168" y="153"/>
                    <a:pt x="168" y="153"/>
                    <a:pt x="168" y="153"/>
                  </a:cubicBezTo>
                  <a:cubicBezTo>
                    <a:pt x="169" y="153"/>
                    <a:pt x="169" y="153"/>
                    <a:pt x="170" y="153"/>
                  </a:cubicBezTo>
                  <a:moveTo>
                    <a:pt x="102" y="164"/>
                  </a:moveTo>
                  <a:cubicBezTo>
                    <a:pt x="96" y="164"/>
                    <a:pt x="89" y="163"/>
                    <a:pt x="81" y="161"/>
                  </a:cubicBezTo>
                  <a:cubicBezTo>
                    <a:pt x="81" y="161"/>
                    <a:pt x="78" y="158"/>
                    <a:pt x="74" y="153"/>
                  </a:cubicBezTo>
                  <a:cubicBezTo>
                    <a:pt x="72" y="150"/>
                    <a:pt x="70" y="146"/>
                    <a:pt x="68" y="142"/>
                  </a:cubicBezTo>
                  <a:cubicBezTo>
                    <a:pt x="66" y="138"/>
                    <a:pt x="64" y="134"/>
                    <a:pt x="63" y="130"/>
                  </a:cubicBezTo>
                  <a:cubicBezTo>
                    <a:pt x="74" y="111"/>
                    <a:pt x="74" y="111"/>
                    <a:pt x="74" y="111"/>
                  </a:cubicBezTo>
                  <a:cubicBezTo>
                    <a:pt x="82" y="99"/>
                    <a:pt x="82" y="99"/>
                    <a:pt x="82" y="99"/>
                  </a:cubicBezTo>
                  <a:cubicBezTo>
                    <a:pt x="120" y="99"/>
                    <a:pt x="120" y="99"/>
                    <a:pt x="120" y="99"/>
                  </a:cubicBezTo>
                  <a:cubicBezTo>
                    <a:pt x="121" y="99"/>
                    <a:pt x="124" y="104"/>
                    <a:pt x="128" y="109"/>
                  </a:cubicBezTo>
                  <a:cubicBezTo>
                    <a:pt x="132" y="116"/>
                    <a:pt x="137" y="124"/>
                    <a:pt x="139" y="130"/>
                  </a:cubicBezTo>
                  <a:cubicBezTo>
                    <a:pt x="139" y="130"/>
                    <a:pt x="138" y="134"/>
                    <a:pt x="136" y="138"/>
                  </a:cubicBezTo>
                  <a:cubicBezTo>
                    <a:pt x="136" y="139"/>
                    <a:pt x="136" y="139"/>
                    <a:pt x="136" y="139"/>
                  </a:cubicBezTo>
                  <a:cubicBezTo>
                    <a:pt x="136" y="139"/>
                    <a:pt x="136" y="139"/>
                    <a:pt x="136" y="139"/>
                  </a:cubicBezTo>
                  <a:cubicBezTo>
                    <a:pt x="133" y="145"/>
                    <a:pt x="128" y="153"/>
                    <a:pt x="121" y="161"/>
                  </a:cubicBezTo>
                  <a:cubicBezTo>
                    <a:pt x="120" y="161"/>
                    <a:pt x="118" y="162"/>
                    <a:pt x="117" y="162"/>
                  </a:cubicBezTo>
                  <a:cubicBezTo>
                    <a:pt x="116" y="162"/>
                    <a:pt x="116" y="162"/>
                    <a:pt x="116" y="162"/>
                  </a:cubicBezTo>
                  <a:cubicBezTo>
                    <a:pt x="113" y="163"/>
                    <a:pt x="108" y="164"/>
                    <a:pt x="102" y="164"/>
                  </a:cubicBezTo>
                  <a:moveTo>
                    <a:pt x="170" y="153"/>
                  </a:moveTo>
                  <a:cubicBezTo>
                    <a:pt x="169" y="153"/>
                    <a:pt x="169" y="153"/>
                    <a:pt x="169" y="153"/>
                  </a:cubicBezTo>
                  <a:cubicBezTo>
                    <a:pt x="169" y="153"/>
                    <a:pt x="169" y="153"/>
                    <a:pt x="169" y="153"/>
                  </a:cubicBezTo>
                  <a:cubicBezTo>
                    <a:pt x="171" y="147"/>
                    <a:pt x="171" y="142"/>
                    <a:pt x="171" y="138"/>
                  </a:cubicBezTo>
                  <a:cubicBezTo>
                    <a:pt x="171" y="137"/>
                    <a:pt x="171" y="136"/>
                    <a:pt x="171" y="135"/>
                  </a:cubicBezTo>
                  <a:cubicBezTo>
                    <a:pt x="171" y="130"/>
                    <a:pt x="169" y="127"/>
                    <a:pt x="169" y="126"/>
                  </a:cubicBezTo>
                  <a:cubicBezTo>
                    <a:pt x="170" y="126"/>
                    <a:pt x="173" y="122"/>
                    <a:pt x="176" y="115"/>
                  </a:cubicBezTo>
                  <a:cubicBezTo>
                    <a:pt x="176" y="114"/>
                    <a:pt x="176" y="114"/>
                    <a:pt x="176" y="114"/>
                  </a:cubicBezTo>
                  <a:cubicBezTo>
                    <a:pt x="176" y="113"/>
                    <a:pt x="176" y="113"/>
                    <a:pt x="176" y="113"/>
                  </a:cubicBezTo>
                  <a:cubicBezTo>
                    <a:pt x="176" y="113"/>
                    <a:pt x="177" y="113"/>
                    <a:pt x="177" y="112"/>
                  </a:cubicBezTo>
                  <a:cubicBezTo>
                    <a:pt x="177" y="112"/>
                    <a:pt x="177" y="112"/>
                    <a:pt x="177" y="112"/>
                  </a:cubicBezTo>
                  <a:cubicBezTo>
                    <a:pt x="177" y="112"/>
                    <a:pt x="177" y="111"/>
                    <a:pt x="177" y="111"/>
                  </a:cubicBezTo>
                  <a:cubicBezTo>
                    <a:pt x="177" y="111"/>
                    <a:pt x="177" y="111"/>
                    <a:pt x="177" y="111"/>
                  </a:cubicBezTo>
                  <a:cubicBezTo>
                    <a:pt x="177" y="110"/>
                    <a:pt x="178" y="110"/>
                    <a:pt x="178" y="109"/>
                  </a:cubicBezTo>
                  <a:cubicBezTo>
                    <a:pt x="181" y="100"/>
                    <a:pt x="181" y="92"/>
                    <a:pt x="181" y="91"/>
                  </a:cubicBezTo>
                  <a:cubicBezTo>
                    <a:pt x="189" y="87"/>
                    <a:pt x="189" y="87"/>
                    <a:pt x="189" y="87"/>
                  </a:cubicBezTo>
                  <a:cubicBezTo>
                    <a:pt x="191" y="92"/>
                    <a:pt x="191" y="92"/>
                    <a:pt x="191" y="92"/>
                  </a:cubicBezTo>
                  <a:cubicBezTo>
                    <a:pt x="191" y="94"/>
                    <a:pt x="191" y="96"/>
                    <a:pt x="192" y="98"/>
                  </a:cubicBezTo>
                  <a:cubicBezTo>
                    <a:pt x="192" y="98"/>
                    <a:pt x="192" y="99"/>
                    <a:pt x="192" y="100"/>
                  </a:cubicBezTo>
                  <a:cubicBezTo>
                    <a:pt x="192" y="118"/>
                    <a:pt x="187" y="134"/>
                    <a:pt x="178" y="149"/>
                  </a:cubicBezTo>
                  <a:cubicBezTo>
                    <a:pt x="178" y="149"/>
                    <a:pt x="178" y="149"/>
                    <a:pt x="178" y="149"/>
                  </a:cubicBezTo>
                  <a:cubicBezTo>
                    <a:pt x="174" y="152"/>
                    <a:pt x="171" y="153"/>
                    <a:pt x="170" y="153"/>
                  </a:cubicBezTo>
                  <a:moveTo>
                    <a:pt x="31" y="154"/>
                  </a:moveTo>
                  <a:cubicBezTo>
                    <a:pt x="30" y="154"/>
                    <a:pt x="27" y="153"/>
                    <a:pt x="22" y="150"/>
                  </a:cubicBezTo>
                  <a:cubicBezTo>
                    <a:pt x="21" y="150"/>
                    <a:pt x="21" y="150"/>
                    <a:pt x="21" y="150"/>
                  </a:cubicBezTo>
                  <a:cubicBezTo>
                    <a:pt x="12" y="136"/>
                    <a:pt x="7" y="119"/>
                    <a:pt x="7" y="102"/>
                  </a:cubicBezTo>
                  <a:cubicBezTo>
                    <a:pt x="7" y="101"/>
                    <a:pt x="7" y="101"/>
                    <a:pt x="7" y="100"/>
                  </a:cubicBezTo>
                  <a:cubicBezTo>
                    <a:pt x="7" y="100"/>
                    <a:pt x="7" y="99"/>
                    <a:pt x="7" y="99"/>
                  </a:cubicBezTo>
                  <a:cubicBezTo>
                    <a:pt x="7" y="99"/>
                    <a:pt x="7" y="99"/>
                    <a:pt x="7" y="99"/>
                  </a:cubicBezTo>
                  <a:cubicBezTo>
                    <a:pt x="7" y="98"/>
                    <a:pt x="7" y="93"/>
                    <a:pt x="11" y="87"/>
                  </a:cubicBezTo>
                  <a:cubicBezTo>
                    <a:pt x="11" y="87"/>
                    <a:pt x="13" y="88"/>
                    <a:pt x="15" y="89"/>
                  </a:cubicBezTo>
                  <a:cubicBezTo>
                    <a:pt x="16" y="90"/>
                    <a:pt x="18" y="91"/>
                    <a:pt x="19" y="91"/>
                  </a:cubicBezTo>
                  <a:cubicBezTo>
                    <a:pt x="19" y="91"/>
                    <a:pt x="19" y="93"/>
                    <a:pt x="19" y="95"/>
                  </a:cubicBezTo>
                  <a:cubicBezTo>
                    <a:pt x="19" y="95"/>
                    <a:pt x="19" y="95"/>
                    <a:pt x="19" y="95"/>
                  </a:cubicBezTo>
                  <a:cubicBezTo>
                    <a:pt x="19" y="95"/>
                    <a:pt x="19" y="95"/>
                    <a:pt x="19" y="95"/>
                  </a:cubicBezTo>
                  <a:cubicBezTo>
                    <a:pt x="19" y="95"/>
                    <a:pt x="19" y="95"/>
                    <a:pt x="19" y="95"/>
                  </a:cubicBezTo>
                  <a:cubicBezTo>
                    <a:pt x="20" y="96"/>
                    <a:pt x="20" y="96"/>
                    <a:pt x="20" y="96"/>
                  </a:cubicBezTo>
                  <a:cubicBezTo>
                    <a:pt x="20" y="97"/>
                    <a:pt x="20" y="97"/>
                    <a:pt x="20" y="97"/>
                  </a:cubicBezTo>
                  <a:cubicBezTo>
                    <a:pt x="20" y="97"/>
                    <a:pt x="20" y="97"/>
                    <a:pt x="20" y="97"/>
                  </a:cubicBezTo>
                  <a:cubicBezTo>
                    <a:pt x="20" y="97"/>
                    <a:pt x="20" y="97"/>
                    <a:pt x="20" y="97"/>
                  </a:cubicBezTo>
                  <a:cubicBezTo>
                    <a:pt x="20" y="98"/>
                    <a:pt x="20" y="98"/>
                    <a:pt x="20" y="98"/>
                  </a:cubicBezTo>
                  <a:cubicBezTo>
                    <a:pt x="20" y="99"/>
                    <a:pt x="20" y="99"/>
                    <a:pt x="20" y="99"/>
                  </a:cubicBezTo>
                  <a:cubicBezTo>
                    <a:pt x="20" y="99"/>
                    <a:pt x="20" y="99"/>
                    <a:pt x="20" y="99"/>
                  </a:cubicBezTo>
                  <a:cubicBezTo>
                    <a:pt x="20" y="100"/>
                    <a:pt x="20" y="100"/>
                    <a:pt x="20" y="100"/>
                  </a:cubicBezTo>
                  <a:cubicBezTo>
                    <a:pt x="20" y="101"/>
                    <a:pt x="20" y="101"/>
                    <a:pt x="20" y="101"/>
                  </a:cubicBezTo>
                  <a:cubicBezTo>
                    <a:pt x="20" y="101"/>
                    <a:pt x="20" y="101"/>
                    <a:pt x="20" y="101"/>
                  </a:cubicBezTo>
                  <a:cubicBezTo>
                    <a:pt x="21" y="102"/>
                    <a:pt x="21" y="102"/>
                    <a:pt x="21" y="102"/>
                  </a:cubicBezTo>
                  <a:cubicBezTo>
                    <a:pt x="21" y="103"/>
                    <a:pt x="21" y="103"/>
                    <a:pt x="21" y="103"/>
                  </a:cubicBezTo>
                  <a:cubicBezTo>
                    <a:pt x="21" y="103"/>
                    <a:pt x="21" y="103"/>
                    <a:pt x="21" y="103"/>
                  </a:cubicBezTo>
                  <a:cubicBezTo>
                    <a:pt x="21" y="104"/>
                    <a:pt x="21" y="104"/>
                    <a:pt x="21" y="104"/>
                  </a:cubicBezTo>
                  <a:cubicBezTo>
                    <a:pt x="21" y="104"/>
                    <a:pt x="21" y="105"/>
                    <a:pt x="21" y="105"/>
                  </a:cubicBezTo>
                  <a:cubicBezTo>
                    <a:pt x="21" y="105"/>
                    <a:pt x="21" y="105"/>
                    <a:pt x="21" y="105"/>
                  </a:cubicBezTo>
                  <a:cubicBezTo>
                    <a:pt x="22" y="106"/>
                    <a:pt x="22" y="106"/>
                    <a:pt x="22" y="106"/>
                  </a:cubicBezTo>
                  <a:cubicBezTo>
                    <a:pt x="22" y="107"/>
                    <a:pt x="22" y="107"/>
                    <a:pt x="22" y="107"/>
                  </a:cubicBezTo>
                  <a:cubicBezTo>
                    <a:pt x="22" y="107"/>
                    <a:pt x="22" y="107"/>
                    <a:pt x="22" y="108"/>
                  </a:cubicBezTo>
                  <a:cubicBezTo>
                    <a:pt x="22" y="108"/>
                    <a:pt x="22" y="108"/>
                    <a:pt x="22" y="108"/>
                  </a:cubicBezTo>
                  <a:cubicBezTo>
                    <a:pt x="22" y="108"/>
                    <a:pt x="22" y="109"/>
                    <a:pt x="22" y="109"/>
                  </a:cubicBezTo>
                  <a:cubicBezTo>
                    <a:pt x="22" y="110"/>
                    <a:pt x="22" y="110"/>
                    <a:pt x="22" y="110"/>
                  </a:cubicBezTo>
                  <a:cubicBezTo>
                    <a:pt x="23" y="110"/>
                    <a:pt x="23" y="110"/>
                    <a:pt x="23" y="111"/>
                  </a:cubicBezTo>
                  <a:cubicBezTo>
                    <a:pt x="23" y="111"/>
                    <a:pt x="23" y="111"/>
                    <a:pt x="23" y="111"/>
                  </a:cubicBezTo>
                  <a:cubicBezTo>
                    <a:pt x="23" y="111"/>
                    <a:pt x="23" y="112"/>
                    <a:pt x="23" y="112"/>
                  </a:cubicBezTo>
                  <a:cubicBezTo>
                    <a:pt x="23" y="112"/>
                    <a:pt x="23" y="112"/>
                    <a:pt x="23" y="112"/>
                  </a:cubicBezTo>
                  <a:cubicBezTo>
                    <a:pt x="24" y="113"/>
                    <a:pt x="24" y="113"/>
                    <a:pt x="24" y="114"/>
                  </a:cubicBezTo>
                  <a:cubicBezTo>
                    <a:pt x="24" y="114"/>
                    <a:pt x="24" y="114"/>
                    <a:pt x="24" y="114"/>
                  </a:cubicBezTo>
                  <a:cubicBezTo>
                    <a:pt x="24" y="115"/>
                    <a:pt x="25" y="116"/>
                    <a:pt x="25" y="117"/>
                  </a:cubicBezTo>
                  <a:cubicBezTo>
                    <a:pt x="25" y="117"/>
                    <a:pt x="25" y="117"/>
                    <a:pt x="25" y="117"/>
                  </a:cubicBezTo>
                  <a:cubicBezTo>
                    <a:pt x="26" y="117"/>
                    <a:pt x="26" y="118"/>
                    <a:pt x="26" y="118"/>
                  </a:cubicBezTo>
                  <a:cubicBezTo>
                    <a:pt x="26" y="118"/>
                    <a:pt x="26" y="118"/>
                    <a:pt x="26" y="118"/>
                  </a:cubicBezTo>
                  <a:cubicBezTo>
                    <a:pt x="26" y="119"/>
                    <a:pt x="26" y="119"/>
                    <a:pt x="27" y="120"/>
                  </a:cubicBezTo>
                  <a:cubicBezTo>
                    <a:pt x="27" y="120"/>
                    <a:pt x="27" y="120"/>
                    <a:pt x="27" y="120"/>
                  </a:cubicBezTo>
                  <a:cubicBezTo>
                    <a:pt x="27" y="120"/>
                    <a:pt x="27" y="121"/>
                    <a:pt x="27" y="121"/>
                  </a:cubicBezTo>
                  <a:cubicBezTo>
                    <a:pt x="28" y="121"/>
                    <a:pt x="28" y="121"/>
                    <a:pt x="28" y="121"/>
                  </a:cubicBezTo>
                  <a:cubicBezTo>
                    <a:pt x="28" y="122"/>
                    <a:pt x="28" y="122"/>
                    <a:pt x="28" y="123"/>
                  </a:cubicBezTo>
                  <a:cubicBezTo>
                    <a:pt x="28" y="123"/>
                    <a:pt x="28" y="123"/>
                    <a:pt x="28" y="123"/>
                  </a:cubicBezTo>
                  <a:cubicBezTo>
                    <a:pt x="29" y="123"/>
                    <a:pt x="29" y="124"/>
                    <a:pt x="29" y="124"/>
                  </a:cubicBezTo>
                  <a:cubicBezTo>
                    <a:pt x="29" y="124"/>
                    <a:pt x="29" y="124"/>
                    <a:pt x="29" y="124"/>
                  </a:cubicBezTo>
                  <a:cubicBezTo>
                    <a:pt x="30" y="125"/>
                    <a:pt x="30" y="125"/>
                    <a:pt x="30" y="125"/>
                  </a:cubicBezTo>
                  <a:cubicBezTo>
                    <a:pt x="30" y="126"/>
                    <a:pt x="30" y="126"/>
                    <a:pt x="30" y="126"/>
                  </a:cubicBezTo>
                  <a:cubicBezTo>
                    <a:pt x="31" y="126"/>
                    <a:pt x="31" y="126"/>
                    <a:pt x="31" y="127"/>
                  </a:cubicBezTo>
                  <a:cubicBezTo>
                    <a:pt x="31" y="127"/>
                    <a:pt x="31" y="127"/>
                    <a:pt x="31" y="127"/>
                  </a:cubicBezTo>
                  <a:cubicBezTo>
                    <a:pt x="31" y="127"/>
                    <a:pt x="31" y="127"/>
                    <a:pt x="31" y="127"/>
                  </a:cubicBezTo>
                  <a:cubicBezTo>
                    <a:pt x="31" y="128"/>
                    <a:pt x="31" y="128"/>
                    <a:pt x="31" y="128"/>
                  </a:cubicBezTo>
                  <a:cubicBezTo>
                    <a:pt x="31" y="128"/>
                    <a:pt x="31" y="128"/>
                    <a:pt x="31" y="128"/>
                  </a:cubicBezTo>
                  <a:cubicBezTo>
                    <a:pt x="31" y="128"/>
                    <a:pt x="31" y="128"/>
                    <a:pt x="31" y="128"/>
                  </a:cubicBezTo>
                  <a:cubicBezTo>
                    <a:pt x="31" y="128"/>
                    <a:pt x="31" y="128"/>
                    <a:pt x="31" y="128"/>
                  </a:cubicBezTo>
                  <a:cubicBezTo>
                    <a:pt x="30" y="129"/>
                    <a:pt x="30" y="129"/>
                    <a:pt x="30" y="129"/>
                  </a:cubicBezTo>
                  <a:cubicBezTo>
                    <a:pt x="30" y="129"/>
                    <a:pt x="30" y="129"/>
                    <a:pt x="30" y="129"/>
                  </a:cubicBezTo>
                  <a:cubicBezTo>
                    <a:pt x="30" y="130"/>
                    <a:pt x="30" y="130"/>
                    <a:pt x="30" y="130"/>
                  </a:cubicBezTo>
                  <a:cubicBezTo>
                    <a:pt x="30" y="130"/>
                    <a:pt x="30" y="130"/>
                    <a:pt x="30" y="130"/>
                  </a:cubicBezTo>
                  <a:cubicBezTo>
                    <a:pt x="30" y="131"/>
                    <a:pt x="30" y="131"/>
                    <a:pt x="30" y="131"/>
                  </a:cubicBezTo>
                  <a:cubicBezTo>
                    <a:pt x="30" y="131"/>
                    <a:pt x="30" y="131"/>
                    <a:pt x="30" y="131"/>
                  </a:cubicBezTo>
                  <a:cubicBezTo>
                    <a:pt x="30" y="132"/>
                    <a:pt x="30" y="132"/>
                    <a:pt x="30" y="132"/>
                  </a:cubicBezTo>
                  <a:cubicBezTo>
                    <a:pt x="30" y="132"/>
                    <a:pt x="30" y="132"/>
                    <a:pt x="30" y="132"/>
                  </a:cubicBezTo>
                  <a:cubicBezTo>
                    <a:pt x="30" y="133"/>
                    <a:pt x="30" y="133"/>
                    <a:pt x="30" y="133"/>
                  </a:cubicBezTo>
                  <a:cubicBezTo>
                    <a:pt x="29" y="133"/>
                    <a:pt x="29" y="133"/>
                    <a:pt x="29" y="133"/>
                  </a:cubicBezTo>
                  <a:cubicBezTo>
                    <a:pt x="29" y="134"/>
                    <a:pt x="29" y="134"/>
                    <a:pt x="29" y="134"/>
                  </a:cubicBezTo>
                  <a:cubicBezTo>
                    <a:pt x="29" y="134"/>
                    <a:pt x="29" y="134"/>
                    <a:pt x="29" y="134"/>
                  </a:cubicBezTo>
                  <a:cubicBezTo>
                    <a:pt x="29" y="135"/>
                    <a:pt x="29" y="135"/>
                    <a:pt x="29" y="135"/>
                  </a:cubicBezTo>
                  <a:cubicBezTo>
                    <a:pt x="29" y="136"/>
                    <a:pt x="29" y="136"/>
                    <a:pt x="29" y="136"/>
                  </a:cubicBezTo>
                  <a:cubicBezTo>
                    <a:pt x="29" y="137"/>
                    <a:pt x="29" y="137"/>
                    <a:pt x="29" y="137"/>
                  </a:cubicBezTo>
                  <a:cubicBezTo>
                    <a:pt x="29" y="137"/>
                    <a:pt x="29" y="137"/>
                    <a:pt x="29" y="137"/>
                  </a:cubicBezTo>
                  <a:cubicBezTo>
                    <a:pt x="29" y="138"/>
                    <a:pt x="29" y="138"/>
                    <a:pt x="29" y="138"/>
                  </a:cubicBezTo>
                  <a:cubicBezTo>
                    <a:pt x="29" y="138"/>
                    <a:pt x="29" y="138"/>
                    <a:pt x="29" y="138"/>
                  </a:cubicBezTo>
                  <a:cubicBezTo>
                    <a:pt x="29" y="139"/>
                    <a:pt x="29" y="139"/>
                    <a:pt x="29" y="140"/>
                  </a:cubicBezTo>
                  <a:cubicBezTo>
                    <a:pt x="29" y="140"/>
                    <a:pt x="29" y="140"/>
                    <a:pt x="29" y="140"/>
                  </a:cubicBezTo>
                  <a:cubicBezTo>
                    <a:pt x="29" y="140"/>
                    <a:pt x="29" y="141"/>
                    <a:pt x="29" y="141"/>
                  </a:cubicBezTo>
                  <a:cubicBezTo>
                    <a:pt x="29" y="142"/>
                    <a:pt x="29" y="143"/>
                    <a:pt x="29" y="144"/>
                  </a:cubicBezTo>
                  <a:cubicBezTo>
                    <a:pt x="29" y="145"/>
                    <a:pt x="29" y="145"/>
                    <a:pt x="29" y="145"/>
                  </a:cubicBezTo>
                  <a:cubicBezTo>
                    <a:pt x="29" y="146"/>
                    <a:pt x="29" y="146"/>
                    <a:pt x="29" y="146"/>
                  </a:cubicBezTo>
                  <a:cubicBezTo>
                    <a:pt x="29" y="147"/>
                    <a:pt x="29" y="147"/>
                    <a:pt x="29" y="147"/>
                  </a:cubicBezTo>
                  <a:cubicBezTo>
                    <a:pt x="29" y="148"/>
                    <a:pt x="29" y="148"/>
                    <a:pt x="29" y="148"/>
                  </a:cubicBezTo>
                  <a:cubicBezTo>
                    <a:pt x="29" y="148"/>
                    <a:pt x="29" y="148"/>
                    <a:pt x="29" y="148"/>
                  </a:cubicBezTo>
                  <a:cubicBezTo>
                    <a:pt x="29" y="149"/>
                    <a:pt x="29" y="149"/>
                    <a:pt x="29" y="149"/>
                  </a:cubicBezTo>
                  <a:cubicBezTo>
                    <a:pt x="30" y="150"/>
                    <a:pt x="30" y="150"/>
                    <a:pt x="30" y="150"/>
                  </a:cubicBezTo>
                  <a:cubicBezTo>
                    <a:pt x="30" y="151"/>
                    <a:pt x="30" y="151"/>
                    <a:pt x="30" y="151"/>
                  </a:cubicBezTo>
                  <a:cubicBezTo>
                    <a:pt x="30" y="152"/>
                    <a:pt x="30" y="152"/>
                    <a:pt x="30" y="152"/>
                  </a:cubicBezTo>
                  <a:cubicBezTo>
                    <a:pt x="30" y="152"/>
                    <a:pt x="30" y="152"/>
                    <a:pt x="30" y="152"/>
                  </a:cubicBezTo>
                  <a:cubicBezTo>
                    <a:pt x="31" y="153"/>
                    <a:pt x="31" y="153"/>
                    <a:pt x="31" y="153"/>
                  </a:cubicBezTo>
                  <a:cubicBezTo>
                    <a:pt x="31" y="154"/>
                    <a:pt x="31" y="154"/>
                    <a:pt x="31" y="154"/>
                  </a:cubicBezTo>
                  <a:cubicBezTo>
                    <a:pt x="31" y="154"/>
                    <a:pt x="31" y="154"/>
                    <a:pt x="31" y="154"/>
                  </a:cubicBezTo>
                  <a:moveTo>
                    <a:pt x="6" y="97"/>
                  </a:moveTo>
                  <a:cubicBezTo>
                    <a:pt x="7" y="89"/>
                    <a:pt x="8" y="82"/>
                    <a:pt x="10" y="75"/>
                  </a:cubicBezTo>
                  <a:cubicBezTo>
                    <a:pt x="10" y="76"/>
                    <a:pt x="10" y="78"/>
                    <a:pt x="10" y="79"/>
                  </a:cubicBezTo>
                  <a:cubicBezTo>
                    <a:pt x="10" y="82"/>
                    <a:pt x="10" y="84"/>
                    <a:pt x="10" y="86"/>
                  </a:cubicBezTo>
                  <a:cubicBezTo>
                    <a:pt x="8" y="91"/>
                    <a:pt x="7" y="94"/>
                    <a:pt x="6" y="97"/>
                  </a:cubicBezTo>
                  <a:moveTo>
                    <a:pt x="188" y="74"/>
                  </a:moveTo>
                  <a:cubicBezTo>
                    <a:pt x="188" y="74"/>
                    <a:pt x="188" y="74"/>
                    <a:pt x="188" y="74"/>
                  </a:cubicBezTo>
                  <a:cubicBezTo>
                    <a:pt x="188" y="73"/>
                    <a:pt x="188" y="73"/>
                    <a:pt x="188" y="72"/>
                  </a:cubicBezTo>
                  <a:cubicBezTo>
                    <a:pt x="190" y="79"/>
                    <a:pt x="191" y="87"/>
                    <a:pt x="192" y="94"/>
                  </a:cubicBezTo>
                  <a:cubicBezTo>
                    <a:pt x="192" y="93"/>
                    <a:pt x="191" y="92"/>
                    <a:pt x="191" y="91"/>
                  </a:cubicBezTo>
                  <a:cubicBezTo>
                    <a:pt x="191" y="91"/>
                    <a:pt x="191" y="91"/>
                    <a:pt x="191" y="91"/>
                  </a:cubicBezTo>
                  <a:cubicBezTo>
                    <a:pt x="189" y="87"/>
                    <a:pt x="189" y="87"/>
                    <a:pt x="189" y="87"/>
                  </a:cubicBezTo>
                  <a:cubicBezTo>
                    <a:pt x="189" y="86"/>
                    <a:pt x="189" y="86"/>
                    <a:pt x="189" y="86"/>
                  </a:cubicBezTo>
                  <a:cubicBezTo>
                    <a:pt x="189" y="82"/>
                    <a:pt x="188" y="74"/>
                    <a:pt x="188" y="74"/>
                  </a:cubicBezTo>
                  <a:cubicBezTo>
                    <a:pt x="188" y="74"/>
                    <a:pt x="188" y="74"/>
                    <a:pt x="188" y="74"/>
                  </a:cubicBezTo>
                  <a:moveTo>
                    <a:pt x="140" y="130"/>
                  </a:moveTo>
                  <a:cubicBezTo>
                    <a:pt x="140" y="130"/>
                    <a:pt x="140" y="130"/>
                    <a:pt x="140" y="130"/>
                  </a:cubicBezTo>
                  <a:cubicBezTo>
                    <a:pt x="135" y="117"/>
                    <a:pt x="122" y="100"/>
                    <a:pt x="121" y="98"/>
                  </a:cubicBezTo>
                  <a:cubicBezTo>
                    <a:pt x="129" y="82"/>
                    <a:pt x="132" y="65"/>
                    <a:pt x="133" y="64"/>
                  </a:cubicBezTo>
                  <a:cubicBezTo>
                    <a:pt x="133" y="64"/>
                    <a:pt x="133" y="64"/>
                    <a:pt x="133" y="64"/>
                  </a:cubicBezTo>
                  <a:cubicBezTo>
                    <a:pt x="133" y="64"/>
                    <a:pt x="133" y="64"/>
                    <a:pt x="133" y="64"/>
                  </a:cubicBezTo>
                  <a:cubicBezTo>
                    <a:pt x="133" y="64"/>
                    <a:pt x="133" y="64"/>
                    <a:pt x="133" y="64"/>
                  </a:cubicBezTo>
                  <a:cubicBezTo>
                    <a:pt x="133" y="63"/>
                    <a:pt x="133" y="63"/>
                    <a:pt x="133" y="63"/>
                  </a:cubicBezTo>
                  <a:cubicBezTo>
                    <a:pt x="134" y="63"/>
                    <a:pt x="134" y="63"/>
                    <a:pt x="134" y="63"/>
                  </a:cubicBezTo>
                  <a:cubicBezTo>
                    <a:pt x="134" y="63"/>
                    <a:pt x="134" y="63"/>
                    <a:pt x="134" y="63"/>
                  </a:cubicBezTo>
                  <a:cubicBezTo>
                    <a:pt x="134" y="63"/>
                    <a:pt x="134" y="63"/>
                    <a:pt x="134" y="63"/>
                  </a:cubicBezTo>
                  <a:cubicBezTo>
                    <a:pt x="134" y="63"/>
                    <a:pt x="134" y="63"/>
                    <a:pt x="134" y="63"/>
                  </a:cubicBezTo>
                  <a:cubicBezTo>
                    <a:pt x="135" y="63"/>
                    <a:pt x="135" y="63"/>
                    <a:pt x="135" y="63"/>
                  </a:cubicBezTo>
                  <a:cubicBezTo>
                    <a:pt x="135" y="63"/>
                    <a:pt x="135" y="63"/>
                    <a:pt x="135" y="63"/>
                  </a:cubicBezTo>
                  <a:cubicBezTo>
                    <a:pt x="135" y="63"/>
                    <a:pt x="135" y="63"/>
                    <a:pt x="135" y="63"/>
                  </a:cubicBezTo>
                  <a:cubicBezTo>
                    <a:pt x="136" y="63"/>
                    <a:pt x="136" y="63"/>
                    <a:pt x="136" y="63"/>
                  </a:cubicBezTo>
                  <a:cubicBezTo>
                    <a:pt x="136" y="63"/>
                    <a:pt x="136" y="63"/>
                    <a:pt x="136" y="63"/>
                  </a:cubicBezTo>
                  <a:cubicBezTo>
                    <a:pt x="136" y="63"/>
                    <a:pt x="136" y="63"/>
                    <a:pt x="136" y="63"/>
                  </a:cubicBezTo>
                  <a:cubicBezTo>
                    <a:pt x="136" y="63"/>
                    <a:pt x="136" y="63"/>
                    <a:pt x="136" y="63"/>
                  </a:cubicBezTo>
                  <a:cubicBezTo>
                    <a:pt x="137" y="63"/>
                    <a:pt x="137" y="63"/>
                    <a:pt x="137" y="63"/>
                  </a:cubicBezTo>
                  <a:cubicBezTo>
                    <a:pt x="137" y="63"/>
                    <a:pt x="137" y="63"/>
                    <a:pt x="137" y="63"/>
                  </a:cubicBezTo>
                  <a:cubicBezTo>
                    <a:pt x="137" y="63"/>
                    <a:pt x="137" y="63"/>
                    <a:pt x="137" y="63"/>
                  </a:cubicBezTo>
                  <a:cubicBezTo>
                    <a:pt x="138" y="62"/>
                    <a:pt x="138" y="62"/>
                    <a:pt x="138" y="62"/>
                  </a:cubicBezTo>
                  <a:cubicBezTo>
                    <a:pt x="138" y="62"/>
                    <a:pt x="138" y="62"/>
                    <a:pt x="138" y="62"/>
                  </a:cubicBezTo>
                  <a:cubicBezTo>
                    <a:pt x="138" y="62"/>
                    <a:pt x="138" y="62"/>
                    <a:pt x="138" y="62"/>
                  </a:cubicBezTo>
                  <a:cubicBezTo>
                    <a:pt x="139" y="62"/>
                    <a:pt x="139" y="62"/>
                    <a:pt x="139" y="62"/>
                  </a:cubicBezTo>
                  <a:cubicBezTo>
                    <a:pt x="140" y="62"/>
                    <a:pt x="140" y="62"/>
                    <a:pt x="140" y="62"/>
                  </a:cubicBezTo>
                  <a:cubicBezTo>
                    <a:pt x="142" y="62"/>
                    <a:pt x="145" y="61"/>
                    <a:pt x="149" y="61"/>
                  </a:cubicBezTo>
                  <a:cubicBezTo>
                    <a:pt x="152" y="61"/>
                    <a:pt x="156" y="61"/>
                    <a:pt x="160" y="61"/>
                  </a:cubicBezTo>
                  <a:cubicBezTo>
                    <a:pt x="160" y="61"/>
                    <a:pt x="161" y="61"/>
                    <a:pt x="161" y="61"/>
                  </a:cubicBezTo>
                  <a:cubicBezTo>
                    <a:pt x="162" y="61"/>
                    <a:pt x="162" y="61"/>
                    <a:pt x="162" y="61"/>
                  </a:cubicBezTo>
                  <a:cubicBezTo>
                    <a:pt x="162" y="62"/>
                    <a:pt x="162" y="62"/>
                    <a:pt x="162" y="62"/>
                  </a:cubicBezTo>
                  <a:cubicBezTo>
                    <a:pt x="163" y="63"/>
                    <a:pt x="163" y="63"/>
                    <a:pt x="163" y="63"/>
                  </a:cubicBezTo>
                  <a:cubicBezTo>
                    <a:pt x="164" y="63"/>
                    <a:pt x="164" y="63"/>
                    <a:pt x="164" y="63"/>
                  </a:cubicBezTo>
                  <a:cubicBezTo>
                    <a:pt x="165" y="64"/>
                    <a:pt x="165" y="64"/>
                    <a:pt x="165" y="64"/>
                  </a:cubicBezTo>
                  <a:cubicBezTo>
                    <a:pt x="165" y="65"/>
                    <a:pt x="165" y="65"/>
                    <a:pt x="165" y="65"/>
                  </a:cubicBezTo>
                  <a:cubicBezTo>
                    <a:pt x="166" y="65"/>
                    <a:pt x="166" y="65"/>
                    <a:pt x="166" y="65"/>
                  </a:cubicBezTo>
                  <a:cubicBezTo>
                    <a:pt x="166" y="66"/>
                    <a:pt x="166" y="66"/>
                    <a:pt x="166" y="66"/>
                  </a:cubicBezTo>
                  <a:cubicBezTo>
                    <a:pt x="167" y="67"/>
                    <a:pt x="167" y="67"/>
                    <a:pt x="167" y="67"/>
                  </a:cubicBezTo>
                  <a:cubicBezTo>
                    <a:pt x="168" y="67"/>
                    <a:pt x="168" y="67"/>
                    <a:pt x="168" y="67"/>
                  </a:cubicBezTo>
                  <a:cubicBezTo>
                    <a:pt x="168" y="68"/>
                    <a:pt x="168" y="68"/>
                    <a:pt x="168" y="68"/>
                  </a:cubicBezTo>
                  <a:cubicBezTo>
                    <a:pt x="169" y="69"/>
                    <a:pt x="169" y="69"/>
                    <a:pt x="169" y="69"/>
                  </a:cubicBezTo>
                  <a:cubicBezTo>
                    <a:pt x="169" y="69"/>
                    <a:pt x="169" y="69"/>
                    <a:pt x="170" y="70"/>
                  </a:cubicBezTo>
                  <a:cubicBezTo>
                    <a:pt x="170" y="70"/>
                    <a:pt x="170" y="70"/>
                    <a:pt x="170" y="70"/>
                  </a:cubicBezTo>
                  <a:cubicBezTo>
                    <a:pt x="171" y="72"/>
                    <a:pt x="173" y="74"/>
                    <a:pt x="174" y="76"/>
                  </a:cubicBezTo>
                  <a:cubicBezTo>
                    <a:pt x="174" y="76"/>
                    <a:pt x="174" y="76"/>
                    <a:pt x="174" y="76"/>
                  </a:cubicBezTo>
                  <a:cubicBezTo>
                    <a:pt x="175" y="77"/>
                    <a:pt x="175" y="77"/>
                    <a:pt x="175" y="77"/>
                  </a:cubicBezTo>
                  <a:cubicBezTo>
                    <a:pt x="175" y="78"/>
                    <a:pt x="175" y="78"/>
                    <a:pt x="175" y="78"/>
                  </a:cubicBezTo>
                  <a:cubicBezTo>
                    <a:pt x="175" y="78"/>
                    <a:pt x="175" y="78"/>
                    <a:pt x="175" y="78"/>
                  </a:cubicBezTo>
                  <a:cubicBezTo>
                    <a:pt x="176" y="79"/>
                    <a:pt x="176" y="80"/>
                    <a:pt x="177" y="81"/>
                  </a:cubicBezTo>
                  <a:cubicBezTo>
                    <a:pt x="177" y="82"/>
                    <a:pt x="177" y="82"/>
                    <a:pt x="178" y="83"/>
                  </a:cubicBezTo>
                  <a:cubicBezTo>
                    <a:pt x="178" y="83"/>
                    <a:pt x="178" y="83"/>
                    <a:pt x="178" y="83"/>
                  </a:cubicBezTo>
                  <a:cubicBezTo>
                    <a:pt x="178" y="84"/>
                    <a:pt x="178" y="84"/>
                    <a:pt x="178" y="84"/>
                  </a:cubicBezTo>
                  <a:cubicBezTo>
                    <a:pt x="178" y="84"/>
                    <a:pt x="178" y="84"/>
                    <a:pt x="178" y="84"/>
                  </a:cubicBezTo>
                  <a:cubicBezTo>
                    <a:pt x="179" y="85"/>
                    <a:pt x="179" y="85"/>
                    <a:pt x="179" y="85"/>
                  </a:cubicBezTo>
                  <a:cubicBezTo>
                    <a:pt x="179" y="85"/>
                    <a:pt x="179" y="85"/>
                    <a:pt x="179" y="85"/>
                  </a:cubicBezTo>
                  <a:cubicBezTo>
                    <a:pt x="179" y="86"/>
                    <a:pt x="179" y="86"/>
                    <a:pt x="179" y="86"/>
                  </a:cubicBezTo>
                  <a:cubicBezTo>
                    <a:pt x="179" y="86"/>
                    <a:pt x="179" y="86"/>
                    <a:pt x="179" y="86"/>
                  </a:cubicBezTo>
                  <a:cubicBezTo>
                    <a:pt x="179" y="86"/>
                    <a:pt x="179" y="86"/>
                    <a:pt x="179" y="86"/>
                  </a:cubicBezTo>
                  <a:cubicBezTo>
                    <a:pt x="179" y="87"/>
                    <a:pt x="179" y="87"/>
                    <a:pt x="179" y="87"/>
                  </a:cubicBezTo>
                  <a:cubicBezTo>
                    <a:pt x="180" y="87"/>
                    <a:pt x="180" y="87"/>
                    <a:pt x="180" y="87"/>
                  </a:cubicBezTo>
                  <a:cubicBezTo>
                    <a:pt x="180" y="88"/>
                    <a:pt x="180" y="88"/>
                    <a:pt x="180" y="88"/>
                  </a:cubicBezTo>
                  <a:cubicBezTo>
                    <a:pt x="180" y="88"/>
                    <a:pt x="180" y="88"/>
                    <a:pt x="180" y="88"/>
                  </a:cubicBezTo>
                  <a:cubicBezTo>
                    <a:pt x="180" y="88"/>
                    <a:pt x="180" y="88"/>
                    <a:pt x="180" y="88"/>
                  </a:cubicBezTo>
                  <a:cubicBezTo>
                    <a:pt x="180" y="89"/>
                    <a:pt x="180" y="89"/>
                    <a:pt x="180" y="89"/>
                  </a:cubicBezTo>
                  <a:cubicBezTo>
                    <a:pt x="180" y="89"/>
                    <a:pt x="180" y="89"/>
                    <a:pt x="180" y="89"/>
                  </a:cubicBezTo>
                  <a:cubicBezTo>
                    <a:pt x="180" y="89"/>
                    <a:pt x="180" y="89"/>
                    <a:pt x="180" y="89"/>
                  </a:cubicBezTo>
                  <a:cubicBezTo>
                    <a:pt x="180" y="90"/>
                    <a:pt x="180" y="90"/>
                    <a:pt x="180" y="90"/>
                  </a:cubicBezTo>
                  <a:cubicBezTo>
                    <a:pt x="181" y="90"/>
                    <a:pt x="181" y="90"/>
                    <a:pt x="181" y="90"/>
                  </a:cubicBezTo>
                  <a:cubicBezTo>
                    <a:pt x="181" y="90"/>
                    <a:pt x="181" y="90"/>
                    <a:pt x="181" y="90"/>
                  </a:cubicBezTo>
                  <a:cubicBezTo>
                    <a:pt x="181" y="90"/>
                    <a:pt x="181" y="90"/>
                    <a:pt x="181" y="90"/>
                  </a:cubicBezTo>
                  <a:cubicBezTo>
                    <a:pt x="181" y="90"/>
                    <a:pt x="181" y="90"/>
                    <a:pt x="181" y="90"/>
                  </a:cubicBezTo>
                  <a:cubicBezTo>
                    <a:pt x="181" y="91"/>
                    <a:pt x="181" y="91"/>
                    <a:pt x="181" y="91"/>
                  </a:cubicBezTo>
                  <a:cubicBezTo>
                    <a:pt x="181" y="91"/>
                    <a:pt x="181" y="91"/>
                    <a:pt x="181" y="91"/>
                  </a:cubicBezTo>
                  <a:cubicBezTo>
                    <a:pt x="181" y="91"/>
                    <a:pt x="181" y="91"/>
                    <a:pt x="181" y="91"/>
                  </a:cubicBezTo>
                  <a:cubicBezTo>
                    <a:pt x="181" y="91"/>
                    <a:pt x="181" y="91"/>
                    <a:pt x="181" y="91"/>
                  </a:cubicBezTo>
                  <a:cubicBezTo>
                    <a:pt x="181" y="97"/>
                    <a:pt x="180" y="102"/>
                    <a:pt x="178" y="106"/>
                  </a:cubicBezTo>
                  <a:cubicBezTo>
                    <a:pt x="178" y="106"/>
                    <a:pt x="178" y="106"/>
                    <a:pt x="178" y="106"/>
                  </a:cubicBezTo>
                  <a:cubicBezTo>
                    <a:pt x="178" y="106"/>
                    <a:pt x="178" y="107"/>
                    <a:pt x="178" y="107"/>
                  </a:cubicBezTo>
                  <a:cubicBezTo>
                    <a:pt x="178" y="108"/>
                    <a:pt x="178" y="108"/>
                    <a:pt x="178" y="108"/>
                  </a:cubicBezTo>
                  <a:cubicBezTo>
                    <a:pt x="178" y="108"/>
                    <a:pt x="178" y="108"/>
                    <a:pt x="178" y="109"/>
                  </a:cubicBezTo>
                  <a:cubicBezTo>
                    <a:pt x="177" y="109"/>
                    <a:pt x="177" y="109"/>
                    <a:pt x="177" y="109"/>
                  </a:cubicBezTo>
                  <a:cubicBezTo>
                    <a:pt x="177" y="110"/>
                    <a:pt x="177" y="110"/>
                    <a:pt x="177" y="110"/>
                  </a:cubicBezTo>
                  <a:cubicBezTo>
                    <a:pt x="177" y="111"/>
                    <a:pt x="177" y="111"/>
                    <a:pt x="177" y="111"/>
                  </a:cubicBezTo>
                  <a:cubicBezTo>
                    <a:pt x="177" y="112"/>
                    <a:pt x="177" y="112"/>
                    <a:pt x="177" y="112"/>
                  </a:cubicBezTo>
                  <a:cubicBezTo>
                    <a:pt x="176" y="112"/>
                    <a:pt x="176" y="112"/>
                    <a:pt x="176" y="112"/>
                  </a:cubicBezTo>
                  <a:cubicBezTo>
                    <a:pt x="176" y="113"/>
                    <a:pt x="176" y="113"/>
                    <a:pt x="176" y="113"/>
                  </a:cubicBezTo>
                  <a:cubicBezTo>
                    <a:pt x="176" y="114"/>
                    <a:pt x="176" y="114"/>
                    <a:pt x="176" y="114"/>
                  </a:cubicBezTo>
                  <a:cubicBezTo>
                    <a:pt x="176" y="114"/>
                    <a:pt x="176" y="114"/>
                    <a:pt x="176" y="114"/>
                  </a:cubicBezTo>
                  <a:cubicBezTo>
                    <a:pt x="175" y="115"/>
                    <a:pt x="175" y="115"/>
                    <a:pt x="175" y="115"/>
                  </a:cubicBezTo>
                  <a:cubicBezTo>
                    <a:pt x="175" y="116"/>
                    <a:pt x="175" y="116"/>
                    <a:pt x="175" y="116"/>
                  </a:cubicBezTo>
                  <a:cubicBezTo>
                    <a:pt x="173" y="119"/>
                    <a:pt x="171" y="123"/>
                    <a:pt x="169" y="126"/>
                  </a:cubicBezTo>
                  <a:cubicBezTo>
                    <a:pt x="166" y="127"/>
                    <a:pt x="164" y="127"/>
                    <a:pt x="162" y="128"/>
                  </a:cubicBezTo>
                  <a:cubicBezTo>
                    <a:pt x="157" y="128"/>
                    <a:pt x="153" y="129"/>
                    <a:pt x="149" y="129"/>
                  </a:cubicBezTo>
                  <a:cubicBezTo>
                    <a:pt x="144" y="130"/>
                    <a:pt x="140" y="130"/>
                    <a:pt x="140" y="130"/>
                  </a:cubicBezTo>
                  <a:moveTo>
                    <a:pt x="162" y="61"/>
                  </a:moveTo>
                  <a:cubicBezTo>
                    <a:pt x="161" y="60"/>
                    <a:pt x="161" y="60"/>
                    <a:pt x="161" y="60"/>
                  </a:cubicBezTo>
                  <a:cubicBezTo>
                    <a:pt x="161" y="60"/>
                    <a:pt x="161" y="60"/>
                    <a:pt x="161" y="60"/>
                  </a:cubicBezTo>
                  <a:cubicBezTo>
                    <a:pt x="161" y="60"/>
                    <a:pt x="162" y="61"/>
                    <a:pt x="162" y="61"/>
                  </a:cubicBezTo>
                  <a:moveTo>
                    <a:pt x="57" y="130"/>
                  </a:moveTo>
                  <a:cubicBezTo>
                    <a:pt x="55" y="130"/>
                    <a:pt x="53" y="130"/>
                    <a:pt x="51" y="130"/>
                  </a:cubicBezTo>
                  <a:cubicBezTo>
                    <a:pt x="50" y="130"/>
                    <a:pt x="49" y="130"/>
                    <a:pt x="49" y="130"/>
                  </a:cubicBezTo>
                  <a:cubicBezTo>
                    <a:pt x="48" y="130"/>
                    <a:pt x="48" y="130"/>
                    <a:pt x="48" y="130"/>
                  </a:cubicBezTo>
                  <a:cubicBezTo>
                    <a:pt x="47" y="129"/>
                    <a:pt x="46" y="129"/>
                    <a:pt x="45" y="129"/>
                  </a:cubicBezTo>
                  <a:cubicBezTo>
                    <a:pt x="45" y="129"/>
                    <a:pt x="44" y="129"/>
                    <a:pt x="43" y="129"/>
                  </a:cubicBezTo>
                  <a:cubicBezTo>
                    <a:pt x="40" y="128"/>
                    <a:pt x="36" y="128"/>
                    <a:pt x="32" y="126"/>
                  </a:cubicBezTo>
                  <a:cubicBezTo>
                    <a:pt x="31" y="126"/>
                    <a:pt x="31" y="126"/>
                    <a:pt x="31" y="125"/>
                  </a:cubicBezTo>
                  <a:cubicBezTo>
                    <a:pt x="30" y="125"/>
                    <a:pt x="30" y="125"/>
                    <a:pt x="30" y="125"/>
                  </a:cubicBezTo>
                  <a:cubicBezTo>
                    <a:pt x="30" y="125"/>
                    <a:pt x="30" y="124"/>
                    <a:pt x="30" y="124"/>
                  </a:cubicBezTo>
                  <a:cubicBezTo>
                    <a:pt x="30" y="124"/>
                    <a:pt x="30" y="124"/>
                    <a:pt x="30" y="124"/>
                  </a:cubicBezTo>
                  <a:cubicBezTo>
                    <a:pt x="29" y="123"/>
                    <a:pt x="29" y="123"/>
                    <a:pt x="29" y="122"/>
                  </a:cubicBezTo>
                  <a:cubicBezTo>
                    <a:pt x="29" y="122"/>
                    <a:pt x="29" y="122"/>
                    <a:pt x="29" y="122"/>
                  </a:cubicBezTo>
                  <a:cubicBezTo>
                    <a:pt x="28" y="122"/>
                    <a:pt x="28" y="122"/>
                    <a:pt x="28" y="121"/>
                  </a:cubicBezTo>
                  <a:cubicBezTo>
                    <a:pt x="28" y="121"/>
                    <a:pt x="28" y="121"/>
                    <a:pt x="28" y="121"/>
                  </a:cubicBezTo>
                  <a:cubicBezTo>
                    <a:pt x="27" y="120"/>
                    <a:pt x="27" y="119"/>
                    <a:pt x="26" y="118"/>
                  </a:cubicBezTo>
                  <a:cubicBezTo>
                    <a:pt x="26" y="118"/>
                    <a:pt x="26" y="118"/>
                    <a:pt x="26" y="118"/>
                  </a:cubicBezTo>
                  <a:cubicBezTo>
                    <a:pt x="26" y="118"/>
                    <a:pt x="26" y="117"/>
                    <a:pt x="26" y="117"/>
                  </a:cubicBezTo>
                  <a:cubicBezTo>
                    <a:pt x="26" y="117"/>
                    <a:pt x="26" y="117"/>
                    <a:pt x="26" y="117"/>
                  </a:cubicBezTo>
                  <a:cubicBezTo>
                    <a:pt x="25" y="116"/>
                    <a:pt x="25" y="116"/>
                    <a:pt x="25" y="115"/>
                  </a:cubicBezTo>
                  <a:cubicBezTo>
                    <a:pt x="25" y="115"/>
                    <a:pt x="25" y="115"/>
                    <a:pt x="25" y="115"/>
                  </a:cubicBezTo>
                  <a:cubicBezTo>
                    <a:pt x="25" y="115"/>
                    <a:pt x="25" y="114"/>
                    <a:pt x="24" y="114"/>
                  </a:cubicBezTo>
                  <a:cubicBezTo>
                    <a:pt x="24" y="114"/>
                    <a:pt x="24" y="114"/>
                    <a:pt x="24" y="114"/>
                  </a:cubicBezTo>
                  <a:cubicBezTo>
                    <a:pt x="24" y="113"/>
                    <a:pt x="24" y="113"/>
                    <a:pt x="24" y="112"/>
                  </a:cubicBezTo>
                  <a:cubicBezTo>
                    <a:pt x="24" y="112"/>
                    <a:pt x="24" y="112"/>
                    <a:pt x="24" y="112"/>
                  </a:cubicBezTo>
                  <a:cubicBezTo>
                    <a:pt x="24" y="112"/>
                    <a:pt x="23" y="111"/>
                    <a:pt x="23" y="111"/>
                  </a:cubicBezTo>
                  <a:cubicBezTo>
                    <a:pt x="23" y="110"/>
                    <a:pt x="23" y="110"/>
                    <a:pt x="23" y="110"/>
                  </a:cubicBezTo>
                  <a:cubicBezTo>
                    <a:pt x="23" y="109"/>
                    <a:pt x="23" y="109"/>
                    <a:pt x="23" y="109"/>
                  </a:cubicBezTo>
                  <a:cubicBezTo>
                    <a:pt x="23" y="109"/>
                    <a:pt x="23" y="109"/>
                    <a:pt x="23" y="109"/>
                  </a:cubicBezTo>
                  <a:cubicBezTo>
                    <a:pt x="23" y="109"/>
                    <a:pt x="22" y="108"/>
                    <a:pt x="22" y="108"/>
                  </a:cubicBezTo>
                  <a:cubicBezTo>
                    <a:pt x="22" y="108"/>
                    <a:pt x="22" y="108"/>
                    <a:pt x="22" y="108"/>
                  </a:cubicBezTo>
                  <a:cubicBezTo>
                    <a:pt x="22" y="107"/>
                    <a:pt x="22" y="107"/>
                    <a:pt x="22" y="107"/>
                  </a:cubicBezTo>
                  <a:cubicBezTo>
                    <a:pt x="22" y="106"/>
                    <a:pt x="22" y="106"/>
                    <a:pt x="22" y="106"/>
                  </a:cubicBezTo>
                  <a:cubicBezTo>
                    <a:pt x="22" y="105"/>
                    <a:pt x="22" y="105"/>
                    <a:pt x="22" y="105"/>
                  </a:cubicBezTo>
                  <a:cubicBezTo>
                    <a:pt x="22" y="105"/>
                    <a:pt x="22" y="105"/>
                    <a:pt x="22" y="105"/>
                  </a:cubicBezTo>
                  <a:cubicBezTo>
                    <a:pt x="21" y="104"/>
                    <a:pt x="21" y="104"/>
                    <a:pt x="21" y="104"/>
                  </a:cubicBezTo>
                  <a:cubicBezTo>
                    <a:pt x="21" y="103"/>
                    <a:pt x="21" y="103"/>
                    <a:pt x="21" y="103"/>
                  </a:cubicBezTo>
                  <a:cubicBezTo>
                    <a:pt x="21" y="102"/>
                    <a:pt x="21" y="102"/>
                    <a:pt x="21" y="102"/>
                  </a:cubicBezTo>
                  <a:cubicBezTo>
                    <a:pt x="21" y="102"/>
                    <a:pt x="21" y="102"/>
                    <a:pt x="21" y="102"/>
                  </a:cubicBezTo>
                  <a:cubicBezTo>
                    <a:pt x="21" y="101"/>
                    <a:pt x="21" y="101"/>
                    <a:pt x="21" y="101"/>
                  </a:cubicBezTo>
                  <a:cubicBezTo>
                    <a:pt x="21" y="101"/>
                    <a:pt x="21" y="101"/>
                    <a:pt x="21" y="101"/>
                  </a:cubicBezTo>
                  <a:cubicBezTo>
                    <a:pt x="21" y="101"/>
                    <a:pt x="21" y="100"/>
                    <a:pt x="20" y="100"/>
                  </a:cubicBezTo>
                  <a:cubicBezTo>
                    <a:pt x="20" y="100"/>
                    <a:pt x="20" y="100"/>
                    <a:pt x="20" y="100"/>
                  </a:cubicBezTo>
                  <a:cubicBezTo>
                    <a:pt x="20" y="99"/>
                    <a:pt x="20" y="99"/>
                    <a:pt x="20" y="99"/>
                  </a:cubicBezTo>
                  <a:cubicBezTo>
                    <a:pt x="20" y="99"/>
                    <a:pt x="20" y="99"/>
                    <a:pt x="20" y="99"/>
                  </a:cubicBezTo>
                  <a:cubicBezTo>
                    <a:pt x="20" y="98"/>
                    <a:pt x="20" y="98"/>
                    <a:pt x="20" y="98"/>
                  </a:cubicBezTo>
                  <a:cubicBezTo>
                    <a:pt x="20" y="98"/>
                    <a:pt x="20" y="98"/>
                    <a:pt x="20" y="98"/>
                  </a:cubicBezTo>
                  <a:cubicBezTo>
                    <a:pt x="20" y="97"/>
                    <a:pt x="20" y="97"/>
                    <a:pt x="20" y="97"/>
                  </a:cubicBezTo>
                  <a:cubicBezTo>
                    <a:pt x="20" y="96"/>
                    <a:pt x="20" y="96"/>
                    <a:pt x="20" y="96"/>
                  </a:cubicBezTo>
                  <a:cubicBezTo>
                    <a:pt x="20" y="96"/>
                    <a:pt x="20" y="96"/>
                    <a:pt x="20" y="96"/>
                  </a:cubicBezTo>
                  <a:cubicBezTo>
                    <a:pt x="20" y="95"/>
                    <a:pt x="20" y="95"/>
                    <a:pt x="20" y="95"/>
                  </a:cubicBezTo>
                  <a:cubicBezTo>
                    <a:pt x="19" y="93"/>
                    <a:pt x="19" y="91"/>
                    <a:pt x="19" y="91"/>
                  </a:cubicBezTo>
                  <a:cubicBezTo>
                    <a:pt x="20" y="90"/>
                    <a:pt x="20" y="89"/>
                    <a:pt x="20" y="88"/>
                  </a:cubicBezTo>
                  <a:cubicBezTo>
                    <a:pt x="21" y="87"/>
                    <a:pt x="21" y="86"/>
                    <a:pt x="21" y="86"/>
                  </a:cubicBezTo>
                  <a:cubicBezTo>
                    <a:pt x="21" y="86"/>
                    <a:pt x="21" y="86"/>
                    <a:pt x="21" y="86"/>
                  </a:cubicBezTo>
                  <a:cubicBezTo>
                    <a:pt x="25" y="76"/>
                    <a:pt x="29" y="70"/>
                    <a:pt x="32" y="66"/>
                  </a:cubicBezTo>
                  <a:cubicBezTo>
                    <a:pt x="35" y="63"/>
                    <a:pt x="37" y="61"/>
                    <a:pt x="38" y="60"/>
                  </a:cubicBezTo>
                  <a:cubicBezTo>
                    <a:pt x="38" y="60"/>
                    <a:pt x="38" y="60"/>
                    <a:pt x="38" y="60"/>
                  </a:cubicBezTo>
                  <a:cubicBezTo>
                    <a:pt x="38" y="60"/>
                    <a:pt x="38" y="60"/>
                    <a:pt x="38" y="60"/>
                  </a:cubicBezTo>
                  <a:cubicBezTo>
                    <a:pt x="41" y="60"/>
                    <a:pt x="43" y="60"/>
                    <a:pt x="46" y="60"/>
                  </a:cubicBezTo>
                  <a:cubicBezTo>
                    <a:pt x="46" y="60"/>
                    <a:pt x="47" y="60"/>
                    <a:pt x="47" y="60"/>
                  </a:cubicBezTo>
                  <a:cubicBezTo>
                    <a:pt x="48" y="60"/>
                    <a:pt x="48" y="60"/>
                    <a:pt x="48" y="60"/>
                  </a:cubicBezTo>
                  <a:cubicBezTo>
                    <a:pt x="48" y="60"/>
                    <a:pt x="48" y="60"/>
                    <a:pt x="49" y="60"/>
                  </a:cubicBezTo>
                  <a:cubicBezTo>
                    <a:pt x="49" y="60"/>
                    <a:pt x="49" y="60"/>
                    <a:pt x="49" y="60"/>
                  </a:cubicBezTo>
                  <a:cubicBezTo>
                    <a:pt x="50" y="60"/>
                    <a:pt x="50" y="60"/>
                    <a:pt x="50" y="60"/>
                  </a:cubicBezTo>
                  <a:cubicBezTo>
                    <a:pt x="51" y="60"/>
                    <a:pt x="51" y="60"/>
                    <a:pt x="51" y="60"/>
                  </a:cubicBezTo>
                  <a:cubicBezTo>
                    <a:pt x="52" y="60"/>
                    <a:pt x="52" y="60"/>
                    <a:pt x="52" y="60"/>
                  </a:cubicBezTo>
                  <a:cubicBezTo>
                    <a:pt x="52" y="60"/>
                    <a:pt x="52" y="60"/>
                    <a:pt x="52" y="60"/>
                  </a:cubicBezTo>
                  <a:cubicBezTo>
                    <a:pt x="53" y="60"/>
                    <a:pt x="53" y="60"/>
                    <a:pt x="53" y="60"/>
                  </a:cubicBezTo>
                  <a:cubicBezTo>
                    <a:pt x="54" y="60"/>
                    <a:pt x="54" y="60"/>
                    <a:pt x="54" y="60"/>
                  </a:cubicBezTo>
                  <a:cubicBezTo>
                    <a:pt x="54" y="60"/>
                    <a:pt x="54" y="60"/>
                    <a:pt x="54" y="60"/>
                  </a:cubicBezTo>
                  <a:cubicBezTo>
                    <a:pt x="55" y="60"/>
                    <a:pt x="55" y="60"/>
                    <a:pt x="55" y="60"/>
                  </a:cubicBezTo>
                  <a:cubicBezTo>
                    <a:pt x="55" y="60"/>
                    <a:pt x="56" y="60"/>
                    <a:pt x="56" y="60"/>
                  </a:cubicBezTo>
                  <a:cubicBezTo>
                    <a:pt x="56" y="61"/>
                    <a:pt x="56" y="61"/>
                    <a:pt x="56" y="61"/>
                  </a:cubicBezTo>
                  <a:cubicBezTo>
                    <a:pt x="57" y="61"/>
                    <a:pt x="57" y="61"/>
                    <a:pt x="57" y="61"/>
                  </a:cubicBezTo>
                  <a:cubicBezTo>
                    <a:pt x="58" y="61"/>
                    <a:pt x="58" y="61"/>
                    <a:pt x="58" y="61"/>
                  </a:cubicBezTo>
                  <a:cubicBezTo>
                    <a:pt x="58" y="61"/>
                    <a:pt x="58" y="61"/>
                    <a:pt x="58" y="61"/>
                  </a:cubicBezTo>
                  <a:cubicBezTo>
                    <a:pt x="59" y="61"/>
                    <a:pt x="59" y="61"/>
                    <a:pt x="59" y="61"/>
                  </a:cubicBezTo>
                  <a:cubicBezTo>
                    <a:pt x="59" y="61"/>
                    <a:pt x="59" y="61"/>
                    <a:pt x="59" y="61"/>
                  </a:cubicBezTo>
                  <a:cubicBezTo>
                    <a:pt x="60" y="61"/>
                    <a:pt x="60" y="61"/>
                    <a:pt x="60" y="61"/>
                  </a:cubicBezTo>
                  <a:cubicBezTo>
                    <a:pt x="61" y="61"/>
                    <a:pt x="61" y="61"/>
                    <a:pt x="61" y="61"/>
                  </a:cubicBezTo>
                  <a:cubicBezTo>
                    <a:pt x="61" y="61"/>
                    <a:pt x="61" y="61"/>
                    <a:pt x="61" y="61"/>
                  </a:cubicBezTo>
                  <a:cubicBezTo>
                    <a:pt x="62" y="61"/>
                    <a:pt x="62" y="61"/>
                    <a:pt x="62" y="61"/>
                  </a:cubicBezTo>
                  <a:cubicBezTo>
                    <a:pt x="62" y="61"/>
                    <a:pt x="62" y="61"/>
                    <a:pt x="62" y="61"/>
                  </a:cubicBezTo>
                  <a:cubicBezTo>
                    <a:pt x="63" y="62"/>
                    <a:pt x="63" y="62"/>
                    <a:pt x="64" y="62"/>
                  </a:cubicBezTo>
                  <a:cubicBezTo>
                    <a:pt x="65" y="62"/>
                    <a:pt x="65" y="62"/>
                    <a:pt x="65" y="62"/>
                  </a:cubicBezTo>
                  <a:cubicBezTo>
                    <a:pt x="65" y="62"/>
                    <a:pt x="65" y="62"/>
                    <a:pt x="65" y="62"/>
                  </a:cubicBezTo>
                  <a:cubicBezTo>
                    <a:pt x="68" y="63"/>
                    <a:pt x="69" y="64"/>
                    <a:pt x="70" y="64"/>
                  </a:cubicBezTo>
                  <a:cubicBezTo>
                    <a:pt x="70" y="72"/>
                    <a:pt x="81" y="97"/>
                    <a:pt x="82" y="98"/>
                  </a:cubicBezTo>
                  <a:cubicBezTo>
                    <a:pt x="63" y="130"/>
                    <a:pt x="63" y="130"/>
                    <a:pt x="63" y="130"/>
                  </a:cubicBezTo>
                  <a:cubicBezTo>
                    <a:pt x="61" y="130"/>
                    <a:pt x="59" y="130"/>
                    <a:pt x="57" y="130"/>
                  </a:cubicBezTo>
                  <a:moveTo>
                    <a:pt x="162" y="39"/>
                  </a:moveTo>
                  <a:cubicBezTo>
                    <a:pt x="162" y="38"/>
                    <a:pt x="162" y="38"/>
                    <a:pt x="162" y="38"/>
                  </a:cubicBezTo>
                  <a:cubicBezTo>
                    <a:pt x="162" y="37"/>
                    <a:pt x="162" y="37"/>
                    <a:pt x="162" y="37"/>
                  </a:cubicBezTo>
                  <a:cubicBezTo>
                    <a:pt x="162" y="37"/>
                    <a:pt x="162" y="38"/>
                    <a:pt x="162" y="39"/>
                  </a:cubicBezTo>
                  <a:moveTo>
                    <a:pt x="165" y="38"/>
                  </a:moveTo>
                  <a:cubicBezTo>
                    <a:pt x="165" y="37"/>
                    <a:pt x="165" y="37"/>
                    <a:pt x="165" y="37"/>
                  </a:cubicBezTo>
                  <a:cubicBezTo>
                    <a:pt x="165" y="37"/>
                    <a:pt x="165" y="38"/>
                    <a:pt x="165" y="38"/>
                  </a:cubicBezTo>
                  <a:moveTo>
                    <a:pt x="133" y="63"/>
                  </a:moveTo>
                  <a:cubicBezTo>
                    <a:pt x="122" y="50"/>
                    <a:pt x="103" y="42"/>
                    <a:pt x="102" y="41"/>
                  </a:cubicBezTo>
                  <a:cubicBezTo>
                    <a:pt x="102" y="40"/>
                    <a:pt x="102" y="38"/>
                    <a:pt x="102" y="36"/>
                  </a:cubicBezTo>
                  <a:cubicBezTo>
                    <a:pt x="102" y="36"/>
                    <a:pt x="102" y="36"/>
                    <a:pt x="102" y="36"/>
                  </a:cubicBezTo>
                  <a:cubicBezTo>
                    <a:pt x="102" y="35"/>
                    <a:pt x="102" y="35"/>
                    <a:pt x="102" y="35"/>
                  </a:cubicBezTo>
                  <a:cubicBezTo>
                    <a:pt x="102" y="25"/>
                    <a:pt x="101" y="18"/>
                    <a:pt x="101" y="17"/>
                  </a:cubicBezTo>
                  <a:cubicBezTo>
                    <a:pt x="101" y="17"/>
                    <a:pt x="101" y="17"/>
                    <a:pt x="101" y="17"/>
                  </a:cubicBezTo>
                  <a:cubicBezTo>
                    <a:pt x="102" y="17"/>
                    <a:pt x="102" y="17"/>
                    <a:pt x="102" y="17"/>
                  </a:cubicBezTo>
                  <a:cubicBezTo>
                    <a:pt x="102" y="16"/>
                    <a:pt x="102" y="16"/>
                    <a:pt x="102" y="16"/>
                  </a:cubicBezTo>
                  <a:cubicBezTo>
                    <a:pt x="103" y="16"/>
                    <a:pt x="103" y="16"/>
                    <a:pt x="103" y="16"/>
                  </a:cubicBezTo>
                  <a:cubicBezTo>
                    <a:pt x="103" y="16"/>
                    <a:pt x="103" y="16"/>
                    <a:pt x="103" y="16"/>
                  </a:cubicBezTo>
                  <a:cubicBezTo>
                    <a:pt x="104" y="16"/>
                    <a:pt x="104" y="16"/>
                    <a:pt x="104" y="16"/>
                  </a:cubicBezTo>
                  <a:cubicBezTo>
                    <a:pt x="104" y="16"/>
                    <a:pt x="104" y="16"/>
                    <a:pt x="104" y="16"/>
                  </a:cubicBezTo>
                  <a:cubicBezTo>
                    <a:pt x="105" y="15"/>
                    <a:pt x="105" y="15"/>
                    <a:pt x="105" y="15"/>
                  </a:cubicBezTo>
                  <a:cubicBezTo>
                    <a:pt x="105" y="15"/>
                    <a:pt x="105" y="15"/>
                    <a:pt x="105" y="15"/>
                  </a:cubicBezTo>
                  <a:cubicBezTo>
                    <a:pt x="106" y="15"/>
                    <a:pt x="106" y="15"/>
                    <a:pt x="106" y="15"/>
                  </a:cubicBezTo>
                  <a:cubicBezTo>
                    <a:pt x="106" y="15"/>
                    <a:pt x="106" y="15"/>
                    <a:pt x="106" y="15"/>
                  </a:cubicBezTo>
                  <a:cubicBezTo>
                    <a:pt x="107" y="15"/>
                    <a:pt x="107" y="15"/>
                    <a:pt x="107" y="15"/>
                  </a:cubicBezTo>
                  <a:cubicBezTo>
                    <a:pt x="107" y="15"/>
                    <a:pt x="107" y="15"/>
                    <a:pt x="107" y="15"/>
                  </a:cubicBezTo>
                  <a:cubicBezTo>
                    <a:pt x="108" y="15"/>
                    <a:pt x="108" y="15"/>
                    <a:pt x="108" y="15"/>
                  </a:cubicBezTo>
                  <a:cubicBezTo>
                    <a:pt x="108" y="14"/>
                    <a:pt x="108" y="14"/>
                    <a:pt x="108" y="14"/>
                  </a:cubicBezTo>
                  <a:cubicBezTo>
                    <a:pt x="109" y="14"/>
                    <a:pt x="109" y="14"/>
                    <a:pt x="109" y="14"/>
                  </a:cubicBezTo>
                  <a:cubicBezTo>
                    <a:pt x="109" y="14"/>
                    <a:pt x="109" y="14"/>
                    <a:pt x="109" y="14"/>
                  </a:cubicBezTo>
                  <a:cubicBezTo>
                    <a:pt x="110" y="14"/>
                    <a:pt x="110" y="14"/>
                    <a:pt x="110" y="14"/>
                  </a:cubicBezTo>
                  <a:cubicBezTo>
                    <a:pt x="110" y="14"/>
                    <a:pt x="110" y="14"/>
                    <a:pt x="110" y="14"/>
                  </a:cubicBezTo>
                  <a:cubicBezTo>
                    <a:pt x="111" y="14"/>
                    <a:pt x="111" y="14"/>
                    <a:pt x="111" y="14"/>
                  </a:cubicBezTo>
                  <a:cubicBezTo>
                    <a:pt x="111" y="14"/>
                    <a:pt x="111" y="14"/>
                    <a:pt x="111" y="14"/>
                  </a:cubicBezTo>
                  <a:cubicBezTo>
                    <a:pt x="112" y="14"/>
                    <a:pt x="112" y="14"/>
                    <a:pt x="112" y="14"/>
                  </a:cubicBezTo>
                  <a:cubicBezTo>
                    <a:pt x="112" y="14"/>
                    <a:pt x="112" y="14"/>
                    <a:pt x="112" y="14"/>
                  </a:cubicBezTo>
                  <a:cubicBezTo>
                    <a:pt x="113" y="14"/>
                    <a:pt x="113" y="14"/>
                    <a:pt x="113" y="14"/>
                  </a:cubicBezTo>
                  <a:cubicBezTo>
                    <a:pt x="113" y="14"/>
                    <a:pt x="113" y="14"/>
                    <a:pt x="113" y="14"/>
                  </a:cubicBezTo>
                  <a:cubicBezTo>
                    <a:pt x="114" y="14"/>
                    <a:pt x="114" y="14"/>
                    <a:pt x="114" y="14"/>
                  </a:cubicBezTo>
                  <a:cubicBezTo>
                    <a:pt x="115" y="14"/>
                    <a:pt x="115" y="14"/>
                    <a:pt x="115" y="14"/>
                  </a:cubicBezTo>
                  <a:cubicBezTo>
                    <a:pt x="115" y="14"/>
                    <a:pt x="115" y="14"/>
                    <a:pt x="115" y="14"/>
                  </a:cubicBezTo>
                  <a:cubicBezTo>
                    <a:pt x="116" y="14"/>
                    <a:pt x="117" y="14"/>
                    <a:pt x="117" y="14"/>
                  </a:cubicBezTo>
                  <a:cubicBezTo>
                    <a:pt x="118" y="14"/>
                    <a:pt x="119" y="14"/>
                    <a:pt x="120" y="14"/>
                  </a:cubicBezTo>
                  <a:cubicBezTo>
                    <a:pt x="120" y="14"/>
                    <a:pt x="120" y="14"/>
                    <a:pt x="120" y="14"/>
                  </a:cubicBezTo>
                  <a:cubicBezTo>
                    <a:pt x="121" y="14"/>
                    <a:pt x="121" y="14"/>
                    <a:pt x="121" y="14"/>
                  </a:cubicBezTo>
                  <a:cubicBezTo>
                    <a:pt x="121" y="14"/>
                    <a:pt x="121" y="14"/>
                    <a:pt x="121" y="14"/>
                  </a:cubicBezTo>
                  <a:cubicBezTo>
                    <a:pt x="122" y="14"/>
                    <a:pt x="122" y="14"/>
                    <a:pt x="122" y="14"/>
                  </a:cubicBezTo>
                  <a:cubicBezTo>
                    <a:pt x="122" y="14"/>
                    <a:pt x="122" y="14"/>
                    <a:pt x="122" y="14"/>
                  </a:cubicBezTo>
                  <a:cubicBezTo>
                    <a:pt x="123" y="14"/>
                    <a:pt x="123" y="14"/>
                    <a:pt x="123" y="14"/>
                  </a:cubicBezTo>
                  <a:cubicBezTo>
                    <a:pt x="123" y="14"/>
                    <a:pt x="123" y="14"/>
                    <a:pt x="123" y="14"/>
                  </a:cubicBezTo>
                  <a:cubicBezTo>
                    <a:pt x="124" y="14"/>
                    <a:pt x="124" y="14"/>
                    <a:pt x="124" y="14"/>
                  </a:cubicBezTo>
                  <a:cubicBezTo>
                    <a:pt x="124" y="14"/>
                    <a:pt x="124" y="14"/>
                    <a:pt x="124" y="14"/>
                  </a:cubicBezTo>
                  <a:cubicBezTo>
                    <a:pt x="125" y="14"/>
                    <a:pt x="125" y="14"/>
                    <a:pt x="125" y="14"/>
                  </a:cubicBezTo>
                  <a:cubicBezTo>
                    <a:pt x="125" y="14"/>
                    <a:pt x="125" y="14"/>
                    <a:pt x="125" y="14"/>
                  </a:cubicBezTo>
                  <a:cubicBezTo>
                    <a:pt x="125" y="14"/>
                    <a:pt x="125" y="14"/>
                    <a:pt x="125" y="14"/>
                  </a:cubicBezTo>
                  <a:cubicBezTo>
                    <a:pt x="126" y="14"/>
                    <a:pt x="126" y="14"/>
                    <a:pt x="126" y="14"/>
                  </a:cubicBezTo>
                  <a:cubicBezTo>
                    <a:pt x="126" y="14"/>
                    <a:pt x="126" y="14"/>
                    <a:pt x="126" y="14"/>
                  </a:cubicBezTo>
                  <a:cubicBezTo>
                    <a:pt x="127" y="14"/>
                    <a:pt x="127" y="14"/>
                    <a:pt x="127" y="14"/>
                  </a:cubicBezTo>
                  <a:cubicBezTo>
                    <a:pt x="127" y="14"/>
                    <a:pt x="127" y="14"/>
                    <a:pt x="127" y="14"/>
                  </a:cubicBezTo>
                  <a:cubicBezTo>
                    <a:pt x="127" y="14"/>
                    <a:pt x="127" y="14"/>
                    <a:pt x="127" y="14"/>
                  </a:cubicBezTo>
                  <a:cubicBezTo>
                    <a:pt x="128" y="15"/>
                    <a:pt x="128" y="15"/>
                    <a:pt x="128" y="15"/>
                  </a:cubicBezTo>
                  <a:cubicBezTo>
                    <a:pt x="128" y="15"/>
                    <a:pt x="128" y="15"/>
                    <a:pt x="128" y="15"/>
                  </a:cubicBezTo>
                  <a:cubicBezTo>
                    <a:pt x="128" y="15"/>
                    <a:pt x="128" y="15"/>
                    <a:pt x="128" y="15"/>
                  </a:cubicBezTo>
                  <a:cubicBezTo>
                    <a:pt x="128" y="15"/>
                    <a:pt x="128" y="15"/>
                    <a:pt x="128" y="15"/>
                  </a:cubicBezTo>
                  <a:cubicBezTo>
                    <a:pt x="128" y="15"/>
                    <a:pt x="128" y="15"/>
                    <a:pt x="128" y="15"/>
                  </a:cubicBezTo>
                  <a:cubicBezTo>
                    <a:pt x="129" y="15"/>
                    <a:pt x="129" y="15"/>
                    <a:pt x="129" y="15"/>
                  </a:cubicBezTo>
                  <a:cubicBezTo>
                    <a:pt x="130" y="15"/>
                    <a:pt x="130" y="15"/>
                    <a:pt x="130" y="15"/>
                  </a:cubicBezTo>
                  <a:cubicBezTo>
                    <a:pt x="131" y="15"/>
                    <a:pt x="131" y="15"/>
                    <a:pt x="131" y="15"/>
                  </a:cubicBezTo>
                  <a:cubicBezTo>
                    <a:pt x="141" y="18"/>
                    <a:pt x="149" y="24"/>
                    <a:pt x="154" y="28"/>
                  </a:cubicBezTo>
                  <a:cubicBezTo>
                    <a:pt x="159" y="33"/>
                    <a:pt x="161" y="37"/>
                    <a:pt x="162" y="37"/>
                  </a:cubicBezTo>
                  <a:cubicBezTo>
                    <a:pt x="162" y="40"/>
                    <a:pt x="163" y="42"/>
                    <a:pt x="163" y="44"/>
                  </a:cubicBezTo>
                  <a:cubicBezTo>
                    <a:pt x="163" y="44"/>
                    <a:pt x="163" y="45"/>
                    <a:pt x="163" y="45"/>
                  </a:cubicBezTo>
                  <a:cubicBezTo>
                    <a:pt x="163" y="46"/>
                    <a:pt x="163" y="46"/>
                    <a:pt x="163" y="46"/>
                  </a:cubicBezTo>
                  <a:cubicBezTo>
                    <a:pt x="163" y="47"/>
                    <a:pt x="163" y="48"/>
                    <a:pt x="163" y="50"/>
                  </a:cubicBezTo>
                  <a:cubicBezTo>
                    <a:pt x="163" y="53"/>
                    <a:pt x="163" y="56"/>
                    <a:pt x="162" y="58"/>
                  </a:cubicBezTo>
                  <a:cubicBezTo>
                    <a:pt x="162" y="58"/>
                    <a:pt x="162" y="59"/>
                    <a:pt x="162" y="59"/>
                  </a:cubicBezTo>
                  <a:cubicBezTo>
                    <a:pt x="162" y="59"/>
                    <a:pt x="162" y="59"/>
                    <a:pt x="162" y="59"/>
                  </a:cubicBezTo>
                  <a:cubicBezTo>
                    <a:pt x="161" y="59"/>
                    <a:pt x="161" y="59"/>
                    <a:pt x="161" y="59"/>
                  </a:cubicBezTo>
                  <a:cubicBezTo>
                    <a:pt x="161" y="60"/>
                    <a:pt x="161" y="60"/>
                    <a:pt x="161" y="60"/>
                  </a:cubicBezTo>
                  <a:cubicBezTo>
                    <a:pt x="161" y="60"/>
                    <a:pt x="160" y="60"/>
                    <a:pt x="160" y="60"/>
                  </a:cubicBezTo>
                  <a:cubicBezTo>
                    <a:pt x="159" y="60"/>
                    <a:pt x="159" y="60"/>
                    <a:pt x="158" y="60"/>
                  </a:cubicBezTo>
                  <a:cubicBezTo>
                    <a:pt x="157" y="60"/>
                    <a:pt x="157" y="60"/>
                    <a:pt x="157" y="60"/>
                  </a:cubicBezTo>
                  <a:cubicBezTo>
                    <a:pt x="156" y="60"/>
                    <a:pt x="156" y="60"/>
                    <a:pt x="156" y="60"/>
                  </a:cubicBezTo>
                  <a:cubicBezTo>
                    <a:pt x="156" y="60"/>
                    <a:pt x="156" y="60"/>
                    <a:pt x="156" y="60"/>
                  </a:cubicBezTo>
                  <a:cubicBezTo>
                    <a:pt x="155" y="60"/>
                    <a:pt x="155" y="60"/>
                    <a:pt x="155" y="60"/>
                  </a:cubicBezTo>
                  <a:cubicBezTo>
                    <a:pt x="154" y="60"/>
                    <a:pt x="154" y="60"/>
                    <a:pt x="154" y="60"/>
                  </a:cubicBezTo>
                  <a:cubicBezTo>
                    <a:pt x="153" y="60"/>
                    <a:pt x="153" y="60"/>
                    <a:pt x="153" y="60"/>
                  </a:cubicBezTo>
                  <a:cubicBezTo>
                    <a:pt x="153" y="60"/>
                    <a:pt x="153" y="60"/>
                    <a:pt x="153" y="60"/>
                  </a:cubicBezTo>
                  <a:cubicBezTo>
                    <a:pt x="152" y="60"/>
                    <a:pt x="152" y="60"/>
                    <a:pt x="152" y="60"/>
                  </a:cubicBezTo>
                  <a:cubicBezTo>
                    <a:pt x="151" y="61"/>
                    <a:pt x="151" y="61"/>
                    <a:pt x="151" y="61"/>
                  </a:cubicBezTo>
                  <a:cubicBezTo>
                    <a:pt x="150" y="61"/>
                    <a:pt x="150" y="61"/>
                    <a:pt x="150" y="61"/>
                  </a:cubicBezTo>
                  <a:cubicBezTo>
                    <a:pt x="150" y="61"/>
                    <a:pt x="150" y="61"/>
                    <a:pt x="150" y="61"/>
                  </a:cubicBezTo>
                  <a:cubicBezTo>
                    <a:pt x="149" y="61"/>
                    <a:pt x="149" y="61"/>
                    <a:pt x="149" y="61"/>
                  </a:cubicBezTo>
                  <a:cubicBezTo>
                    <a:pt x="148" y="61"/>
                    <a:pt x="148" y="61"/>
                    <a:pt x="148" y="61"/>
                  </a:cubicBezTo>
                  <a:cubicBezTo>
                    <a:pt x="148" y="61"/>
                    <a:pt x="148" y="61"/>
                    <a:pt x="148" y="61"/>
                  </a:cubicBezTo>
                  <a:cubicBezTo>
                    <a:pt x="147" y="61"/>
                    <a:pt x="147" y="61"/>
                    <a:pt x="147" y="61"/>
                  </a:cubicBezTo>
                  <a:cubicBezTo>
                    <a:pt x="147" y="61"/>
                    <a:pt x="147" y="61"/>
                    <a:pt x="147" y="61"/>
                  </a:cubicBezTo>
                  <a:cubicBezTo>
                    <a:pt x="146" y="61"/>
                    <a:pt x="146" y="61"/>
                    <a:pt x="146" y="61"/>
                  </a:cubicBezTo>
                  <a:cubicBezTo>
                    <a:pt x="145" y="61"/>
                    <a:pt x="145" y="61"/>
                    <a:pt x="145" y="61"/>
                  </a:cubicBezTo>
                  <a:cubicBezTo>
                    <a:pt x="145" y="61"/>
                    <a:pt x="145" y="61"/>
                    <a:pt x="145" y="61"/>
                  </a:cubicBezTo>
                  <a:cubicBezTo>
                    <a:pt x="144" y="61"/>
                    <a:pt x="144" y="61"/>
                    <a:pt x="144" y="61"/>
                  </a:cubicBezTo>
                  <a:cubicBezTo>
                    <a:pt x="144" y="61"/>
                    <a:pt x="144" y="61"/>
                    <a:pt x="144" y="61"/>
                  </a:cubicBezTo>
                  <a:cubicBezTo>
                    <a:pt x="143" y="61"/>
                    <a:pt x="143" y="61"/>
                    <a:pt x="143" y="61"/>
                  </a:cubicBezTo>
                  <a:cubicBezTo>
                    <a:pt x="143" y="61"/>
                    <a:pt x="143" y="61"/>
                    <a:pt x="143" y="61"/>
                  </a:cubicBezTo>
                  <a:cubicBezTo>
                    <a:pt x="142" y="61"/>
                    <a:pt x="142" y="61"/>
                    <a:pt x="142" y="61"/>
                  </a:cubicBezTo>
                  <a:cubicBezTo>
                    <a:pt x="142" y="61"/>
                    <a:pt x="142" y="61"/>
                    <a:pt x="142" y="61"/>
                  </a:cubicBezTo>
                  <a:cubicBezTo>
                    <a:pt x="141" y="62"/>
                    <a:pt x="140" y="62"/>
                    <a:pt x="140" y="62"/>
                  </a:cubicBezTo>
                  <a:cubicBezTo>
                    <a:pt x="140" y="62"/>
                    <a:pt x="140" y="62"/>
                    <a:pt x="140" y="62"/>
                  </a:cubicBezTo>
                  <a:cubicBezTo>
                    <a:pt x="139" y="62"/>
                    <a:pt x="139" y="62"/>
                    <a:pt x="139" y="62"/>
                  </a:cubicBezTo>
                  <a:cubicBezTo>
                    <a:pt x="139" y="62"/>
                    <a:pt x="139" y="62"/>
                    <a:pt x="139" y="62"/>
                  </a:cubicBezTo>
                  <a:cubicBezTo>
                    <a:pt x="138" y="62"/>
                    <a:pt x="138" y="62"/>
                    <a:pt x="138" y="62"/>
                  </a:cubicBezTo>
                  <a:cubicBezTo>
                    <a:pt x="138" y="62"/>
                    <a:pt x="138" y="62"/>
                    <a:pt x="138" y="62"/>
                  </a:cubicBezTo>
                  <a:cubicBezTo>
                    <a:pt x="138" y="62"/>
                    <a:pt x="138" y="62"/>
                    <a:pt x="138" y="62"/>
                  </a:cubicBezTo>
                  <a:cubicBezTo>
                    <a:pt x="137" y="62"/>
                    <a:pt x="137" y="62"/>
                    <a:pt x="137" y="62"/>
                  </a:cubicBezTo>
                  <a:cubicBezTo>
                    <a:pt x="137" y="62"/>
                    <a:pt x="137" y="62"/>
                    <a:pt x="137" y="62"/>
                  </a:cubicBezTo>
                  <a:cubicBezTo>
                    <a:pt x="137" y="62"/>
                    <a:pt x="137" y="62"/>
                    <a:pt x="137" y="62"/>
                  </a:cubicBezTo>
                  <a:cubicBezTo>
                    <a:pt x="136" y="62"/>
                    <a:pt x="136" y="62"/>
                    <a:pt x="136" y="62"/>
                  </a:cubicBezTo>
                  <a:cubicBezTo>
                    <a:pt x="136" y="62"/>
                    <a:pt x="136" y="62"/>
                    <a:pt x="136" y="62"/>
                  </a:cubicBezTo>
                  <a:cubicBezTo>
                    <a:pt x="136" y="63"/>
                    <a:pt x="136" y="63"/>
                    <a:pt x="136" y="63"/>
                  </a:cubicBezTo>
                  <a:cubicBezTo>
                    <a:pt x="135" y="63"/>
                    <a:pt x="135" y="63"/>
                    <a:pt x="135" y="63"/>
                  </a:cubicBezTo>
                  <a:cubicBezTo>
                    <a:pt x="135" y="63"/>
                    <a:pt x="135" y="63"/>
                    <a:pt x="135" y="63"/>
                  </a:cubicBezTo>
                  <a:cubicBezTo>
                    <a:pt x="135" y="63"/>
                    <a:pt x="135" y="63"/>
                    <a:pt x="135" y="63"/>
                  </a:cubicBezTo>
                  <a:cubicBezTo>
                    <a:pt x="135" y="63"/>
                    <a:pt x="135" y="63"/>
                    <a:pt x="135" y="63"/>
                  </a:cubicBezTo>
                  <a:cubicBezTo>
                    <a:pt x="134" y="63"/>
                    <a:pt x="134" y="63"/>
                    <a:pt x="134" y="63"/>
                  </a:cubicBezTo>
                  <a:cubicBezTo>
                    <a:pt x="134" y="63"/>
                    <a:pt x="134" y="63"/>
                    <a:pt x="134" y="63"/>
                  </a:cubicBezTo>
                  <a:cubicBezTo>
                    <a:pt x="134" y="63"/>
                    <a:pt x="134" y="63"/>
                    <a:pt x="134" y="63"/>
                  </a:cubicBezTo>
                  <a:cubicBezTo>
                    <a:pt x="134" y="63"/>
                    <a:pt x="134" y="63"/>
                    <a:pt x="134" y="63"/>
                  </a:cubicBezTo>
                  <a:cubicBezTo>
                    <a:pt x="134" y="63"/>
                    <a:pt x="134" y="63"/>
                    <a:pt x="134" y="63"/>
                  </a:cubicBezTo>
                  <a:cubicBezTo>
                    <a:pt x="134" y="63"/>
                    <a:pt x="134" y="63"/>
                    <a:pt x="134" y="63"/>
                  </a:cubicBezTo>
                  <a:cubicBezTo>
                    <a:pt x="133" y="63"/>
                    <a:pt x="133" y="63"/>
                    <a:pt x="133" y="63"/>
                  </a:cubicBezTo>
                  <a:cubicBezTo>
                    <a:pt x="133" y="63"/>
                    <a:pt x="133" y="63"/>
                    <a:pt x="133" y="63"/>
                  </a:cubicBezTo>
                  <a:cubicBezTo>
                    <a:pt x="133" y="63"/>
                    <a:pt x="133" y="63"/>
                    <a:pt x="133" y="63"/>
                  </a:cubicBezTo>
                  <a:moveTo>
                    <a:pt x="38" y="60"/>
                  </a:moveTo>
                  <a:cubicBezTo>
                    <a:pt x="38" y="59"/>
                    <a:pt x="38" y="58"/>
                    <a:pt x="38" y="56"/>
                  </a:cubicBezTo>
                  <a:cubicBezTo>
                    <a:pt x="38" y="56"/>
                    <a:pt x="38" y="56"/>
                    <a:pt x="38" y="56"/>
                  </a:cubicBezTo>
                  <a:cubicBezTo>
                    <a:pt x="38" y="56"/>
                    <a:pt x="38" y="56"/>
                    <a:pt x="38" y="56"/>
                  </a:cubicBezTo>
                  <a:cubicBezTo>
                    <a:pt x="38" y="55"/>
                    <a:pt x="38" y="55"/>
                    <a:pt x="38" y="55"/>
                  </a:cubicBezTo>
                  <a:cubicBezTo>
                    <a:pt x="38" y="55"/>
                    <a:pt x="38" y="55"/>
                    <a:pt x="38" y="55"/>
                  </a:cubicBezTo>
                  <a:cubicBezTo>
                    <a:pt x="38" y="54"/>
                    <a:pt x="38" y="54"/>
                    <a:pt x="38" y="54"/>
                  </a:cubicBezTo>
                  <a:cubicBezTo>
                    <a:pt x="38" y="54"/>
                    <a:pt x="38" y="54"/>
                    <a:pt x="38" y="54"/>
                  </a:cubicBezTo>
                  <a:cubicBezTo>
                    <a:pt x="38" y="53"/>
                    <a:pt x="38" y="53"/>
                    <a:pt x="38" y="53"/>
                  </a:cubicBezTo>
                  <a:cubicBezTo>
                    <a:pt x="37" y="53"/>
                    <a:pt x="37" y="53"/>
                    <a:pt x="37" y="53"/>
                  </a:cubicBezTo>
                  <a:cubicBezTo>
                    <a:pt x="37" y="52"/>
                    <a:pt x="37" y="52"/>
                    <a:pt x="37" y="52"/>
                  </a:cubicBezTo>
                  <a:cubicBezTo>
                    <a:pt x="37" y="52"/>
                    <a:pt x="37" y="52"/>
                    <a:pt x="37" y="52"/>
                  </a:cubicBezTo>
                  <a:cubicBezTo>
                    <a:pt x="37" y="51"/>
                    <a:pt x="37" y="51"/>
                    <a:pt x="37" y="51"/>
                  </a:cubicBezTo>
                  <a:cubicBezTo>
                    <a:pt x="37" y="51"/>
                    <a:pt x="37" y="51"/>
                    <a:pt x="37" y="51"/>
                  </a:cubicBezTo>
                  <a:cubicBezTo>
                    <a:pt x="37" y="50"/>
                    <a:pt x="37" y="50"/>
                    <a:pt x="37" y="50"/>
                  </a:cubicBezTo>
                  <a:cubicBezTo>
                    <a:pt x="37" y="50"/>
                    <a:pt x="37" y="50"/>
                    <a:pt x="37" y="50"/>
                  </a:cubicBezTo>
                  <a:cubicBezTo>
                    <a:pt x="37" y="49"/>
                    <a:pt x="37" y="49"/>
                    <a:pt x="37" y="49"/>
                  </a:cubicBezTo>
                  <a:cubicBezTo>
                    <a:pt x="37" y="48"/>
                    <a:pt x="37" y="48"/>
                    <a:pt x="37" y="48"/>
                  </a:cubicBezTo>
                  <a:cubicBezTo>
                    <a:pt x="37" y="48"/>
                    <a:pt x="37" y="48"/>
                    <a:pt x="37" y="48"/>
                  </a:cubicBezTo>
                  <a:cubicBezTo>
                    <a:pt x="37" y="44"/>
                    <a:pt x="38" y="40"/>
                    <a:pt x="39" y="36"/>
                  </a:cubicBezTo>
                  <a:cubicBezTo>
                    <a:pt x="39" y="36"/>
                    <a:pt x="39" y="36"/>
                    <a:pt x="40" y="34"/>
                  </a:cubicBezTo>
                  <a:cubicBezTo>
                    <a:pt x="43" y="31"/>
                    <a:pt x="50" y="23"/>
                    <a:pt x="70" y="15"/>
                  </a:cubicBezTo>
                  <a:cubicBezTo>
                    <a:pt x="70" y="15"/>
                    <a:pt x="71" y="15"/>
                    <a:pt x="71" y="15"/>
                  </a:cubicBezTo>
                  <a:cubicBezTo>
                    <a:pt x="72" y="15"/>
                    <a:pt x="72" y="14"/>
                    <a:pt x="73" y="14"/>
                  </a:cubicBezTo>
                  <a:cubicBezTo>
                    <a:pt x="74" y="14"/>
                    <a:pt x="77" y="14"/>
                    <a:pt x="80" y="14"/>
                  </a:cubicBezTo>
                  <a:cubicBezTo>
                    <a:pt x="81" y="14"/>
                    <a:pt x="83" y="14"/>
                    <a:pt x="85" y="14"/>
                  </a:cubicBezTo>
                  <a:cubicBezTo>
                    <a:pt x="85" y="14"/>
                    <a:pt x="85" y="14"/>
                    <a:pt x="85" y="14"/>
                  </a:cubicBezTo>
                  <a:cubicBezTo>
                    <a:pt x="86" y="14"/>
                    <a:pt x="86" y="14"/>
                    <a:pt x="86" y="14"/>
                  </a:cubicBezTo>
                  <a:cubicBezTo>
                    <a:pt x="87" y="14"/>
                    <a:pt x="87" y="14"/>
                    <a:pt x="87" y="14"/>
                  </a:cubicBezTo>
                  <a:cubicBezTo>
                    <a:pt x="87" y="14"/>
                    <a:pt x="87" y="14"/>
                    <a:pt x="87" y="14"/>
                  </a:cubicBezTo>
                  <a:cubicBezTo>
                    <a:pt x="88" y="14"/>
                    <a:pt x="88" y="14"/>
                    <a:pt x="88" y="14"/>
                  </a:cubicBezTo>
                  <a:cubicBezTo>
                    <a:pt x="89" y="14"/>
                    <a:pt x="89" y="14"/>
                    <a:pt x="89" y="14"/>
                  </a:cubicBezTo>
                  <a:cubicBezTo>
                    <a:pt x="90" y="14"/>
                    <a:pt x="90" y="14"/>
                    <a:pt x="90" y="14"/>
                  </a:cubicBezTo>
                  <a:cubicBezTo>
                    <a:pt x="90" y="15"/>
                    <a:pt x="90" y="15"/>
                    <a:pt x="90" y="15"/>
                  </a:cubicBezTo>
                  <a:cubicBezTo>
                    <a:pt x="91" y="15"/>
                    <a:pt x="91" y="15"/>
                    <a:pt x="91" y="15"/>
                  </a:cubicBezTo>
                  <a:cubicBezTo>
                    <a:pt x="91" y="15"/>
                    <a:pt x="91" y="15"/>
                    <a:pt x="91" y="15"/>
                  </a:cubicBezTo>
                  <a:cubicBezTo>
                    <a:pt x="92" y="15"/>
                    <a:pt x="92" y="15"/>
                    <a:pt x="92" y="15"/>
                  </a:cubicBezTo>
                  <a:cubicBezTo>
                    <a:pt x="93" y="15"/>
                    <a:pt x="93" y="15"/>
                    <a:pt x="93" y="15"/>
                  </a:cubicBezTo>
                  <a:cubicBezTo>
                    <a:pt x="93" y="15"/>
                    <a:pt x="93" y="15"/>
                    <a:pt x="94" y="15"/>
                  </a:cubicBezTo>
                  <a:cubicBezTo>
                    <a:pt x="94" y="15"/>
                    <a:pt x="94" y="15"/>
                    <a:pt x="94" y="15"/>
                  </a:cubicBezTo>
                  <a:cubicBezTo>
                    <a:pt x="95" y="15"/>
                    <a:pt x="95" y="16"/>
                    <a:pt x="95" y="16"/>
                  </a:cubicBezTo>
                  <a:cubicBezTo>
                    <a:pt x="96" y="16"/>
                    <a:pt x="96" y="16"/>
                    <a:pt x="96" y="16"/>
                  </a:cubicBezTo>
                  <a:cubicBezTo>
                    <a:pt x="96" y="16"/>
                    <a:pt x="96" y="16"/>
                    <a:pt x="97" y="16"/>
                  </a:cubicBezTo>
                  <a:cubicBezTo>
                    <a:pt x="97" y="16"/>
                    <a:pt x="97" y="16"/>
                    <a:pt x="97" y="16"/>
                  </a:cubicBezTo>
                  <a:cubicBezTo>
                    <a:pt x="98" y="16"/>
                    <a:pt x="98" y="16"/>
                    <a:pt x="98" y="17"/>
                  </a:cubicBezTo>
                  <a:cubicBezTo>
                    <a:pt x="99" y="17"/>
                    <a:pt x="99" y="17"/>
                    <a:pt x="99" y="17"/>
                  </a:cubicBezTo>
                  <a:cubicBezTo>
                    <a:pt x="99" y="17"/>
                    <a:pt x="100" y="17"/>
                    <a:pt x="100" y="17"/>
                  </a:cubicBezTo>
                  <a:cubicBezTo>
                    <a:pt x="100" y="17"/>
                    <a:pt x="100" y="17"/>
                    <a:pt x="100" y="17"/>
                  </a:cubicBezTo>
                  <a:cubicBezTo>
                    <a:pt x="100" y="18"/>
                    <a:pt x="101" y="27"/>
                    <a:pt x="101" y="36"/>
                  </a:cubicBezTo>
                  <a:cubicBezTo>
                    <a:pt x="101" y="37"/>
                    <a:pt x="101" y="39"/>
                    <a:pt x="101" y="41"/>
                  </a:cubicBezTo>
                  <a:cubicBezTo>
                    <a:pt x="101" y="41"/>
                    <a:pt x="101" y="41"/>
                    <a:pt x="101" y="41"/>
                  </a:cubicBezTo>
                  <a:cubicBezTo>
                    <a:pt x="100" y="42"/>
                    <a:pt x="83" y="48"/>
                    <a:pt x="70" y="64"/>
                  </a:cubicBezTo>
                  <a:cubicBezTo>
                    <a:pt x="69" y="63"/>
                    <a:pt x="68" y="63"/>
                    <a:pt x="65" y="62"/>
                  </a:cubicBezTo>
                  <a:cubicBezTo>
                    <a:pt x="65" y="62"/>
                    <a:pt x="65" y="62"/>
                    <a:pt x="65" y="62"/>
                  </a:cubicBezTo>
                  <a:cubicBezTo>
                    <a:pt x="65" y="62"/>
                    <a:pt x="65" y="62"/>
                    <a:pt x="65" y="62"/>
                  </a:cubicBezTo>
                  <a:cubicBezTo>
                    <a:pt x="64" y="62"/>
                    <a:pt x="64" y="62"/>
                    <a:pt x="64" y="62"/>
                  </a:cubicBezTo>
                  <a:cubicBezTo>
                    <a:pt x="64" y="62"/>
                    <a:pt x="64" y="62"/>
                    <a:pt x="64" y="62"/>
                  </a:cubicBezTo>
                  <a:cubicBezTo>
                    <a:pt x="64" y="62"/>
                    <a:pt x="64" y="62"/>
                    <a:pt x="64" y="62"/>
                  </a:cubicBezTo>
                  <a:cubicBezTo>
                    <a:pt x="63" y="61"/>
                    <a:pt x="63" y="61"/>
                    <a:pt x="63" y="61"/>
                  </a:cubicBezTo>
                  <a:cubicBezTo>
                    <a:pt x="63" y="61"/>
                    <a:pt x="63" y="61"/>
                    <a:pt x="63" y="61"/>
                  </a:cubicBezTo>
                  <a:cubicBezTo>
                    <a:pt x="62" y="61"/>
                    <a:pt x="62" y="61"/>
                    <a:pt x="62" y="61"/>
                  </a:cubicBezTo>
                  <a:cubicBezTo>
                    <a:pt x="62" y="61"/>
                    <a:pt x="62" y="61"/>
                    <a:pt x="62" y="61"/>
                  </a:cubicBezTo>
                  <a:cubicBezTo>
                    <a:pt x="61" y="61"/>
                    <a:pt x="61" y="61"/>
                    <a:pt x="61" y="61"/>
                  </a:cubicBezTo>
                  <a:cubicBezTo>
                    <a:pt x="61" y="61"/>
                    <a:pt x="61" y="61"/>
                    <a:pt x="61" y="61"/>
                  </a:cubicBezTo>
                  <a:cubicBezTo>
                    <a:pt x="60" y="61"/>
                    <a:pt x="60" y="61"/>
                    <a:pt x="60" y="61"/>
                  </a:cubicBezTo>
                  <a:cubicBezTo>
                    <a:pt x="60" y="61"/>
                    <a:pt x="60" y="61"/>
                    <a:pt x="60" y="61"/>
                  </a:cubicBezTo>
                  <a:cubicBezTo>
                    <a:pt x="59" y="61"/>
                    <a:pt x="59" y="61"/>
                    <a:pt x="59" y="61"/>
                  </a:cubicBezTo>
                  <a:cubicBezTo>
                    <a:pt x="58" y="60"/>
                    <a:pt x="58" y="60"/>
                    <a:pt x="58" y="60"/>
                  </a:cubicBezTo>
                  <a:cubicBezTo>
                    <a:pt x="58" y="60"/>
                    <a:pt x="58" y="60"/>
                    <a:pt x="58" y="60"/>
                  </a:cubicBezTo>
                  <a:cubicBezTo>
                    <a:pt x="57" y="60"/>
                    <a:pt x="57" y="60"/>
                    <a:pt x="57" y="60"/>
                  </a:cubicBezTo>
                  <a:cubicBezTo>
                    <a:pt x="56" y="60"/>
                    <a:pt x="56" y="60"/>
                    <a:pt x="56" y="60"/>
                  </a:cubicBezTo>
                  <a:cubicBezTo>
                    <a:pt x="56" y="60"/>
                    <a:pt x="56" y="60"/>
                    <a:pt x="56" y="60"/>
                  </a:cubicBezTo>
                  <a:cubicBezTo>
                    <a:pt x="56" y="60"/>
                    <a:pt x="55" y="60"/>
                    <a:pt x="55" y="60"/>
                  </a:cubicBezTo>
                  <a:cubicBezTo>
                    <a:pt x="54" y="60"/>
                    <a:pt x="54" y="60"/>
                    <a:pt x="54" y="60"/>
                  </a:cubicBezTo>
                  <a:cubicBezTo>
                    <a:pt x="54" y="60"/>
                    <a:pt x="54" y="60"/>
                    <a:pt x="54" y="60"/>
                  </a:cubicBezTo>
                  <a:cubicBezTo>
                    <a:pt x="53" y="60"/>
                    <a:pt x="53" y="60"/>
                    <a:pt x="53" y="60"/>
                  </a:cubicBezTo>
                  <a:cubicBezTo>
                    <a:pt x="52" y="60"/>
                    <a:pt x="52" y="60"/>
                    <a:pt x="52" y="60"/>
                  </a:cubicBezTo>
                  <a:cubicBezTo>
                    <a:pt x="52" y="60"/>
                    <a:pt x="52" y="60"/>
                    <a:pt x="52" y="60"/>
                  </a:cubicBezTo>
                  <a:cubicBezTo>
                    <a:pt x="51" y="60"/>
                    <a:pt x="51" y="60"/>
                    <a:pt x="51" y="60"/>
                  </a:cubicBezTo>
                  <a:cubicBezTo>
                    <a:pt x="50" y="60"/>
                    <a:pt x="50" y="60"/>
                    <a:pt x="50" y="60"/>
                  </a:cubicBezTo>
                  <a:cubicBezTo>
                    <a:pt x="49" y="60"/>
                    <a:pt x="49" y="60"/>
                    <a:pt x="49" y="60"/>
                  </a:cubicBezTo>
                  <a:cubicBezTo>
                    <a:pt x="49" y="60"/>
                    <a:pt x="49" y="60"/>
                    <a:pt x="49" y="60"/>
                  </a:cubicBezTo>
                  <a:cubicBezTo>
                    <a:pt x="48" y="60"/>
                    <a:pt x="48" y="60"/>
                    <a:pt x="48" y="60"/>
                  </a:cubicBezTo>
                  <a:cubicBezTo>
                    <a:pt x="47" y="60"/>
                    <a:pt x="47" y="60"/>
                    <a:pt x="47" y="60"/>
                  </a:cubicBezTo>
                  <a:cubicBezTo>
                    <a:pt x="47" y="60"/>
                    <a:pt x="46" y="60"/>
                    <a:pt x="46" y="60"/>
                  </a:cubicBezTo>
                  <a:cubicBezTo>
                    <a:pt x="46" y="60"/>
                    <a:pt x="46" y="60"/>
                    <a:pt x="46" y="60"/>
                  </a:cubicBezTo>
                  <a:cubicBezTo>
                    <a:pt x="45" y="60"/>
                    <a:pt x="45" y="60"/>
                    <a:pt x="45" y="60"/>
                  </a:cubicBezTo>
                  <a:cubicBezTo>
                    <a:pt x="45" y="60"/>
                    <a:pt x="44" y="60"/>
                    <a:pt x="44" y="60"/>
                  </a:cubicBezTo>
                  <a:cubicBezTo>
                    <a:pt x="43" y="60"/>
                    <a:pt x="43" y="60"/>
                    <a:pt x="43" y="60"/>
                  </a:cubicBezTo>
                  <a:cubicBezTo>
                    <a:pt x="43" y="60"/>
                    <a:pt x="42" y="60"/>
                    <a:pt x="42" y="60"/>
                  </a:cubicBezTo>
                  <a:cubicBezTo>
                    <a:pt x="41" y="60"/>
                    <a:pt x="41" y="60"/>
                    <a:pt x="41" y="60"/>
                  </a:cubicBezTo>
                  <a:cubicBezTo>
                    <a:pt x="41" y="60"/>
                    <a:pt x="41" y="60"/>
                    <a:pt x="40" y="60"/>
                  </a:cubicBezTo>
                  <a:cubicBezTo>
                    <a:pt x="39" y="60"/>
                    <a:pt x="39" y="60"/>
                    <a:pt x="39" y="60"/>
                  </a:cubicBezTo>
                  <a:cubicBezTo>
                    <a:pt x="39" y="60"/>
                    <a:pt x="39" y="60"/>
                    <a:pt x="38" y="60"/>
                  </a:cubicBezTo>
                  <a:moveTo>
                    <a:pt x="162" y="37"/>
                  </a:moveTo>
                  <a:cubicBezTo>
                    <a:pt x="161" y="36"/>
                    <a:pt x="151" y="21"/>
                    <a:pt x="131" y="15"/>
                  </a:cubicBezTo>
                  <a:cubicBezTo>
                    <a:pt x="129" y="12"/>
                    <a:pt x="129" y="12"/>
                    <a:pt x="129" y="12"/>
                  </a:cubicBezTo>
                  <a:cubicBezTo>
                    <a:pt x="147" y="18"/>
                    <a:pt x="163" y="30"/>
                    <a:pt x="175" y="46"/>
                  </a:cubicBezTo>
                  <a:cubicBezTo>
                    <a:pt x="174" y="45"/>
                    <a:pt x="174" y="45"/>
                    <a:pt x="174" y="45"/>
                  </a:cubicBezTo>
                  <a:cubicBezTo>
                    <a:pt x="171" y="42"/>
                    <a:pt x="165" y="37"/>
                    <a:pt x="165" y="37"/>
                  </a:cubicBezTo>
                  <a:cubicBezTo>
                    <a:pt x="165" y="37"/>
                    <a:pt x="165" y="37"/>
                    <a:pt x="165" y="37"/>
                  </a:cubicBezTo>
                  <a:cubicBezTo>
                    <a:pt x="162" y="37"/>
                    <a:pt x="162" y="37"/>
                    <a:pt x="162" y="37"/>
                  </a:cubicBezTo>
                  <a:moveTo>
                    <a:pt x="24" y="45"/>
                  </a:moveTo>
                  <a:cubicBezTo>
                    <a:pt x="36" y="28"/>
                    <a:pt x="54" y="16"/>
                    <a:pt x="75" y="10"/>
                  </a:cubicBezTo>
                  <a:cubicBezTo>
                    <a:pt x="70" y="15"/>
                    <a:pt x="70" y="15"/>
                    <a:pt x="70" y="15"/>
                  </a:cubicBezTo>
                  <a:cubicBezTo>
                    <a:pt x="45" y="25"/>
                    <a:pt x="39" y="35"/>
                    <a:pt x="38" y="36"/>
                  </a:cubicBezTo>
                  <a:cubicBezTo>
                    <a:pt x="38" y="36"/>
                    <a:pt x="30" y="38"/>
                    <a:pt x="24" y="45"/>
                  </a:cubicBezTo>
                  <a:moveTo>
                    <a:pt x="99" y="0"/>
                  </a:moveTo>
                  <a:cubicBezTo>
                    <a:pt x="44" y="0"/>
                    <a:pt x="0" y="45"/>
                    <a:pt x="0" y="100"/>
                  </a:cubicBezTo>
                  <a:cubicBezTo>
                    <a:pt x="0" y="154"/>
                    <a:pt x="44" y="199"/>
                    <a:pt x="99" y="199"/>
                  </a:cubicBezTo>
                  <a:cubicBezTo>
                    <a:pt x="154" y="199"/>
                    <a:pt x="198" y="154"/>
                    <a:pt x="198" y="100"/>
                  </a:cubicBezTo>
                  <a:cubicBezTo>
                    <a:pt x="198" y="45"/>
                    <a:pt x="154" y="0"/>
                    <a:pt x="99"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77" name="Freeform 437"/>
            <p:cNvSpPr>
              <a:spLocks noEditPoints="1" noChangeArrowheads="1"/>
            </p:cNvSpPr>
            <p:nvPr/>
          </p:nvSpPr>
          <p:spPr bwMode="auto">
            <a:xfrm>
              <a:off x="5294312" y="1330325"/>
              <a:ext cx="547687" cy="492125"/>
            </a:xfrm>
            <a:custGeom>
              <a:avLst/>
              <a:gdLst>
                <a:gd name="T0" fmla="*/ 1097624768 w 146"/>
                <a:gd name="T1" fmla="*/ 1030224242 h 131"/>
                <a:gd name="T2" fmla="*/ 1125766877 w 146"/>
                <a:gd name="T3" fmla="*/ 959658777 h 131"/>
                <a:gd name="T4" fmla="*/ 900615002 w 146"/>
                <a:gd name="T5" fmla="*/ 1016110398 h 131"/>
                <a:gd name="T6" fmla="*/ 900615002 w 146"/>
                <a:gd name="T7" fmla="*/ 1016110398 h 131"/>
                <a:gd name="T8" fmla="*/ 1097624768 w 146"/>
                <a:gd name="T9" fmla="*/ 917321000 h 131"/>
                <a:gd name="T10" fmla="*/ 1266488675 w 146"/>
                <a:gd name="T11" fmla="*/ 917321000 h 131"/>
                <a:gd name="T12" fmla="*/ 1393139418 w 146"/>
                <a:gd name="T13" fmla="*/ 889097068 h 131"/>
                <a:gd name="T14" fmla="*/ 1013190940 w 146"/>
                <a:gd name="T15" fmla="*/ 846759291 h 131"/>
                <a:gd name="T16" fmla="*/ 1224271760 w 146"/>
                <a:gd name="T17" fmla="*/ 804421514 h 131"/>
                <a:gd name="T18" fmla="*/ 1097624768 w 146"/>
                <a:gd name="T19" fmla="*/ 818531602 h 131"/>
                <a:gd name="T20" fmla="*/ 1252417620 w 146"/>
                <a:gd name="T21" fmla="*/ 818531602 h 131"/>
                <a:gd name="T22" fmla="*/ 1604220238 w 146"/>
                <a:gd name="T23" fmla="*/ 860869379 h 131"/>
                <a:gd name="T24" fmla="*/ 1252417620 w 146"/>
                <a:gd name="T25" fmla="*/ 762083738 h 131"/>
                <a:gd name="T26" fmla="*/ 1350922503 w 146"/>
                <a:gd name="T27" fmla="*/ 733856049 h 131"/>
                <a:gd name="T28" fmla="*/ 1167983792 w 146"/>
                <a:gd name="T29" fmla="*/ 747969893 h 131"/>
                <a:gd name="T30" fmla="*/ 1463498441 w 146"/>
                <a:gd name="T31" fmla="*/ 719745961 h 131"/>
                <a:gd name="T32" fmla="*/ 928760862 w 146"/>
                <a:gd name="T33" fmla="*/ 747969893 h 131"/>
                <a:gd name="T34" fmla="*/ 1013190940 w 146"/>
                <a:gd name="T35" fmla="*/ 733856049 h 131"/>
                <a:gd name="T36" fmla="*/ 1702725121 w 146"/>
                <a:gd name="T37" fmla="*/ 733856049 h 131"/>
                <a:gd name="T38" fmla="*/ 1182058597 w 146"/>
                <a:gd name="T39" fmla="*/ 677408184 h 131"/>
                <a:gd name="T40" fmla="*/ 1547932270 w 146"/>
                <a:gd name="T41" fmla="*/ 691518272 h 131"/>
                <a:gd name="T42" fmla="*/ 1111695823 w 146"/>
                <a:gd name="T43" fmla="*/ 677408184 h 131"/>
                <a:gd name="T44" fmla="*/ 1435356332 w 146"/>
                <a:gd name="T45" fmla="*/ 649180495 h 131"/>
                <a:gd name="T46" fmla="*/ 1660508207 w 146"/>
                <a:gd name="T47" fmla="*/ 635070407 h 131"/>
                <a:gd name="T48" fmla="*/ 1153912737 w 146"/>
                <a:gd name="T49" fmla="*/ 592732631 h 131"/>
                <a:gd name="T50" fmla="*/ 1463498441 w 146"/>
                <a:gd name="T51" fmla="*/ 620956563 h 131"/>
                <a:gd name="T52" fmla="*/ 1660508207 w 146"/>
                <a:gd name="T53" fmla="*/ 635070407 h 131"/>
                <a:gd name="T54" fmla="*/ 1182058597 w 146"/>
                <a:gd name="T55" fmla="*/ 606842719 h 131"/>
                <a:gd name="T56" fmla="*/ 1604220238 w 146"/>
                <a:gd name="T57" fmla="*/ 578618786 h 131"/>
                <a:gd name="T58" fmla="*/ 1379068363 w 146"/>
                <a:gd name="T59" fmla="*/ 536281010 h 131"/>
                <a:gd name="T60" fmla="*/ 1252417620 w 146"/>
                <a:gd name="T61" fmla="*/ 564504942 h 131"/>
                <a:gd name="T62" fmla="*/ 999119885 w 146"/>
                <a:gd name="T63" fmla="*/ 578618786 h 131"/>
                <a:gd name="T64" fmla="*/ 1125766877 w 146"/>
                <a:gd name="T65" fmla="*/ 550391097 h 131"/>
                <a:gd name="T66" fmla="*/ 1463498441 w 146"/>
                <a:gd name="T67" fmla="*/ 550391097 h 131"/>
                <a:gd name="T68" fmla="*/ 1590149184 w 146"/>
                <a:gd name="T69" fmla="*/ 493943233 h 131"/>
                <a:gd name="T70" fmla="*/ 1139841683 w 146"/>
                <a:gd name="T71" fmla="*/ 508053321 h 131"/>
                <a:gd name="T72" fmla="*/ 942831917 w 146"/>
                <a:gd name="T73" fmla="*/ 522167165 h 131"/>
                <a:gd name="T74" fmla="*/ 1069478908 w 146"/>
                <a:gd name="T75" fmla="*/ 508053321 h 131"/>
                <a:gd name="T76" fmla="*/ 1407210472 w 146"/>
                <a:gd name="T77" fmla="*/ 451605456 h 131"/>
                <a:gd name="T78" fmla="*/ 1252417620 w 146"/>
                <a:gd name="T79" fmla="*/ 451605456 h 131"/>
                <a:gd name="T80" fmla="*/ 1744942036 w 146"/>
                <a:gd name="T81" fmla="*/ 493943233 h 131"/>
                <a:gd name="T82" fmla="*/ 1491644301 w 146"/>
                <a:gd name="T83" fmla="*/ 465715544 h 131"/>
                <a:gd name="T84" fmla="*/ 1153912737 w 146"/>
                <a:gd name="T85" fmla="*/ 423377767 h 131"/>
                <a:gd name="T86" fmla="*/ 1421281527 w 146"/>
                <a:gd name="T87" fmla="*/ 395153835 h 131"/>
                <a:gd name="T88" fmla="*/ 1027265745 w 146"/>
                <a:gd name="T89" fmla="*/ 395153835 h 131"/>
                <a:gd name="T90" fmla="*/ 1604220238 w 146"/>
                <a:gd name="T91" fmla="*/ 423377767 h 131"/>
                <a:gd name="T92" fmla="*/ 1182058597 w 146"/>
                <a:gd name="T93" fmla="*/ 395153835 h 131"/>
                <a:gd name="T94" fmla="*/ 1379068363 w 146"/>
                <a:gd name="T95" fmla="*/ 352816058 h 131"/>
                <a:gd name="T96" fmla="*/ 1097624768 w 146"/>
                <a:gd name="T97" fmla="*/ 310478281 h 131"/>
                <a:gd name="T98" fmla="*/ 1519786410 w 146"/>
                <a:gd name="T99" fmla="*/ 338702214 h 131"/>
                <a:gd name="T100" fmla="*/ 1182058597 w 146"/>
                <a:gd name="T101" fmla="*/ 338702214 h 131"/>
                <a:gd name="T102" fmla="*/ 1716796176 w 146"/>
                <a:gd name="T103" fmla="*/ 366929903 h 131"/>
                <a:gd name="T104" fmla="*/ 1294634535 w 146"/>
                <a:gd name="T105" fmla="*/ 268140505 h 131"/>
                <a:gd name="T106" fmla="*/ 1576074378 w 146"/>
                <a:gd name="T107" fmla="*/ 225802728 h 131"/>
                <a:gd name="T108" fmla="*/ 1350922503 w 146"/>
                <a:gd name="T109" fmla="*/ 239916573 h 131"/>
                <a:gd name="T110" fmla="*/ 1125766877 w 146"/>
                <a:gd name="T111" fmla="*/ 282254349 h 131"/>
                <a:gd name="T112" fmla="*/ 1167983792 w 146"/>
                <a:gd name="T113" fmla="*/ 254026660 h 131"/>
                <a:gd name="T114" fmla="*/ 1224271760 w 146"/>
                <a:gd name="T115" fmla="*/ 197578796 h 131"/>
                <a:gd name="T116" fmla="*/ 1590149184 w 146"/>
                <a:gd name="T117" fmla="*/ 98789398 h 131"/>
                <a:gd name="T118" fmla="*/ 1364993558 w 146"/>
                <a:gd name="T119" fmla="*/ 98789398 h 131"/>
                <a:gd name="T120" fmla="*/ 1322776643 w 146"/>
                <a:gd name="T121" fmla="*/ 56451621 h 131"/>
                <a:gd name="T122" fmla="*/ 1421281527 w 146"/>
                <a:gd name="T123" fmla="*/ 0 h 1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6"/>
                <a:gd name="T187" fmla="*/ 0 h 131"/>
                <a:gd name="T188" fmla="*/ 146 w 146"/>
                <a:gd name="T189" fmla="*/ 131 h 1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6" h="131">
                  <a:moveTo>
                    <a:pt x="79" y="77"/>
                  </a:moveTo>
                  <a:cubicBezTo>
                    <a:pt x="80" y="75"/>
                    <a:pt x="80" y="75"/>
                    <a:pt x="80" y="75"/>
                  </a:cubicBezTo>
                  <a:cubicBezTo>
                    <a:pt x="81" y="77"/>
                    <a:pt x="81" y="77"/>
                    <a:pt x="81" y="77"/>
                  </a:cubicBezTo>
                  <a:cubicBezTo>
                    <a:pt x="81" y="77"/>
                    <a:pt x="80" y="77"/>
                    <a:pt x="79" y="77"/>
                  </a:cubicBezTo>
                  <a:moveTo>
                    <a:pt x="83" y="76"/>
                  </a:moveTo>
                  <a:cubicBezTo>
                    <a:pt x="86" y="74"/>
                    <a:pt x="86" y="74"/>
                    <a:pt x="86" y="74"/>
                  </a:cubicBezTo>
                  <a:cubicBezTo>
                    <a:pt x="88" y="75"/>
                    <a:pt x="88" y="75"/>
                    <a:pt x="88" y="75"/>
                  </a:cubicBezTo>
                  <a:cubicBezTo>
                    <a:pt x="87" y="76"/>
                    <a:pt x="87" y="76"/>
                    <a:pt x="87" y="76"/>
                  </a:cubicBezTo>
                  <a:cubicBezTo>
                    <a:pt x="86" y="76"/>
                    <a:pt x="85" y="76"/>
                    <a:pt x="83" y="76"/>
                  </a:cubicBezTo>
                  <a:moveTo>
                    <a:pt x="78" y="77"/>
                  </a:moveTo>
                  <a:cubicBezTo>
                    <a:pt x="77" y="77"/>
                    <a:pt x="76" y="77"/>
                    <a:pt x="75" y="76"/>
                  </a:cubicBezTo>
                  <a:cubicBezTo>
                    <a:pt x="78" y="73"/>
                    <a:pt x="78" y="73"/>
                    <a:pt x="78" y="73"/>
                  </a:cubicBezTo>
                  <a:cubicBezTo>
                    <a:pt x="80" y="75"/>
                    <a:pt x="80" y="75"/>
                    <a:pt x="80" y="75"/>
                  </a:cubicBezTo>
                  <a:cubicBezTo>
                    <a:pt x="78" y="77"/>
                    <a:pt x="78" y="77"/>
                    <a:pt x="78" y="77"/>
                  </a:cubicBezTo>
                  <a:moveTo>
                    <a:pt x="88" y="75"/>
                  </a:moveTo>
                  <a:cubicBezTo>
                    <a:pt x="91" y="72"/>
                    <a:pt x="91" y="72"/>
                    <a:pt x="91" y="72"/>
                  </a:cubicBezTo>
                  <a:cubicBezTo>
                    <a:pt x="93" y="74"/>
                    <a:pt x="93" y="74"/>
                    <a:pt x="93" y="74"/>
                  </a:cubicBezTo>
                  <a:cubicBezTo>
                    <a:pt x="91" y="74"/>
                    <a:pt x="90" y="75"/>
                    <a:pt x="88" y="75"/>
                  </a:cubicBezTo>
                  <a:cubicBezTo>
                    <a:pt x="88" y="75"/>
                    <a:pt x="88" y="75"/>
                    <a:pt x="88" y="75"/>
                  </a:cubicBezTo>
                  <a:moveTo>
                    <a:pt x="82" y="77"/>
                  </a:moveTo>
                  <a:cubicBezTo>
                    <a:pt x="81" y="75"/>
                    <a:pt x="81" y="75"/>
                    <a:pt x="81" y="75"/>
                  </a:cubicBezTo>
                  <a:cubicBezTo>
                    <a:pt x="84" y="72"/>
                    <a:pt x="84" y="72"/>
                    <a:pt x="84" y="72"/>
                  </a:cubicBezTo>
                  <a:cubicBezTo>
                    <a:pt x="86" y="73"/>
                    <a:pt x="86" y="73"/>
                    <a:pt x="86" y="73"/>
                  </a:cubicBezTo>
                  <a:cubicBezTo>
                    <a:pt x="83" y="76"/>
                    <a:pt x="83" y="76"/>
                    <a:pt x="83" y="76"/>
                  </a:cubicBezTo>
                  <a:cubicBezTo>
                    <a:pt x="82" y="77"/>
                    <a:pt x="82" y="77"/>
                    <a:pt x="82" y="77"/>
                  </a:cubicBezTo>
                  <a:moveTo>
                    <a:pt x="75" y="76"/>
                  </a:moveTo>
                  <a:cubicBezTo>
                    <a:pt x="74" y="76"/>
                    <a:pt x="73" y="76"/>
                    <a:pt x="72" y="76"/>
                  </a:cubicBezTo>
                  <a:cubicBezTo>
                    <a:pt x="76" y="72"/>
                    <a:pt x="76" y="72"/>
                    <a:pt x="76" y="72"/>
                  </a:cubicBezTo>
                  <a:cubicBezTo>
                    <a:pt x="78" y="73"/>
                    <a:pt x="78" y="73"/>
                    <a:pt x="78" y="73"/>
                  </a:cubicBezTo>
                  <a:cubicBezTo>
                    <a:pt x="75" y="76"/>
                    <a:pt x="75" y="76"/>
                    <a:pt x="75" y="76"/>
                  </a:cubicBezTo>
                  <a:moveTo>
                    <a:pt x="88" y="75"/>
                  </a:moveTo>
                  <a:cubicBezTo>
                    <a:pt x="86" y="73"/>
                    <a:pt x="86" y="73"/>
                    <a:pt x="86" y="73"/>
                  </a:cubicBezTo>
                  <a:cubicBezTo>
                    <a:pt x="89" y="70"/>
                    <a:pt x="89" y="70"/>
                    <a:pt x="89" y="70"/>
                  </a:cubicBezTo>
                  <a:cubicBezTo>
                    <a:pt x="91" y="72"/>
                    <a:pt x="91" y="72"/>
                    <a:pt x="91" y="72"/>
                  </a:cubicBezTo>
                  <a:cubicBezTo>
                    <a:pt x="88" y="75"/>
                    <a:pt x="88" y="75"/>
                    <a:pt x="88" y="75"/>
                  </a:cubicBezTo>
                  <a:moveTo>
                    <a:pt x="80" y="75"/>
                  </a:moveTo>
                  <a:cubicBezTo>
                    <a:pt x="79" y="73"/>
                    <a:pt x="79" y="73"/>
                    <a:pt x="79" y="73"/>
                  </a:cubicBezTo>
                  <a:cubicBezTo>
                    <a:pt x="82" y="70"/>
                    <a:pt x="82" y="70"/>
                    <a:pt x="82" y="70"/>
                  </a:cubicBezTo>
                  <a:cubicBezTo>
                    <a:pt x="84" y="71"/>
                    <a:pt x="84" y="71"/>
                    <a:pt x="84" y="71"/>
                  </a:cubicBezTo>
                  <a:cubicBezTo>
                    <a:pt x="80" y="75"/>
                    <a:pt x="80" y="75"/>
                    <a:pt x="80" y="75"/>
                  </a:cubicBezTo>
                  <a:moveTo>
                    <a:pt x="72" y="76"/>
                  </a:moveTo>
                  <a:cubicBezTo>
                    <a:pt x="71" y="75"/>
                    <a:pt x="70" y="75"/>
                    <a:pt x="69" y="75"/>
                  </a:cubicBezTo>
                  <a:cubicBezTo>
                    <a:pt x="74" y="70"/>
                    <a:pt x="74" y="70"/>
                    <a:pt x="74" y="70"/>
                  </a:cubicBezTo>
                  <a:cubicBezTo>
                    <a:pt x="76" y="71"/>
                    <a:pt x="76" y="71"/>
                    <a:pt x="76" y="71"/>
                  </a:cubicBezTo>
                  <a:cubicBezTo>
                    <a:pt x="72" y="76"/>
                    <a:pt x="72" y="76"/>
                    <a:pt x="72" y="76"/>
                  </a:cubicBezTo>
                  <a:moveTo>
                    <a:pt x="93" y="74"/>
                  </a:moveTo>
                  <a:cubicBezTo>
                    <a:pt x="92" y="72"/>
                    <a:pt x="92" y="72"/>
                    <a:pt x="92" y="72"/>
                  </a:cubicBezTo>
                  <a:cubicBezTo>
                    <a:pt x="94" y="69"/>
                    <a:pt x="94" y="69"/>
                    <a:pt x="94" y="69"/>
                  </a:cubicBezTo>
                  <a:cubicBezTo>
                    <a:pt x="97" y="72"/>
                    <a:pt x="97" y="72"/>
                    <a:pt x="97" y="72"/>
                  </a:cubicBezTo>
                  <a:cubicBezTo>
                    <a:pt x="96" y="73"/>
                    <a:pt x="94" y="73"/>
                    <a:pt x="93" y="74"/>
                  </a:cubicBezTo>
                  <a:moveTo>
                    <a:pt x="86" y="73"/>
                  </a:moveTo>
                  <a:cubicBezTo>
                    <a:pt x="84" y="71"/>
                    <a:pt x="84" y="71"/>
                    <a:pt x="84" y="71"/>
                  </a:cubicBezTo>
                  <a:cubicBezTo>
                    <a:pt x="87" y="68"/>
                    <a:pt x="87" y="68"/>
                    <a:pt x="87" y="68"/>
                  </a:cubicBezTo>
                  <a:cubicBezTo>
                    <a:pt x="89" y="70"/>
                    <a:pt x="89" y="70"/>
                    <a:pt x="89" y="70"/>
                  </a:cubicBezTo>
                  <a:cubicBezTo>
                    <a:pt x="86" y="73"/>
                    <a:pt x="86" y="73"/>
                    <a:pt x="86" y="73"/>
                  </a:cubicBezTo>
                  <a:moveTo>
                    <a:pt x="78" y="73"/>
                  </a:moveTo>
                  <a:cubicBezTo>
                    <a:pt x="77" y="71"/>
                    <a:pt x="77" y="71"/>
                    <a:pt x="77" y="71"/>
                  </a:cubicBezTo>
                  <a:cubicBezTo>
                    <a:pt x="80" y="68"/>
                    <a:pt x="80" y="68"/>
                    <a:pt x="80" y="68"/>
                  </a:cubicBezTo>
                  <a:cubicBezTo>
                    <a:pt x="82" y="69"/>
                    <a:pt x="82" y="69"/>
                    <a:pt x="82" y="69"/>
                  </a:cubicBezTo>
                  <a:cubicBezTo>
                    <a:pt x="78" y="73"/>
                    <a:pt x="78" y="73"/>
                    <a:pt x="78" y="73"/>
                  </a:cubicBezTo>
                  <a:moveTo>
                    <a:pt x="69" y="75"/>
                  </a:moveTo>
                  <a:cubicBezTo>
                    <a:pt x="68" y="74"/>
                    <a:pt x="67" y="74"/>
                    <a:pt x="67" y="73"/>
                  </a:cubicBezTo>
                  <a:cubicBezTo>
                    <a:pt x="72" y="68"/>
                    <a:pt x="72" y="68"/>
                    <a:pt x="72" y="68"/>
                  </a:cubicBezTo>
                  <a:cubicBezTo>
                    <a:pt x="74" y="69"/>
                    <a:pt x="74" y="69"/>
                    <a:pt x="74" y="69"/>
                  </a:cubicBezTo>
                  <a:cubicBezTo>
                    <a:pt x="69" y="75"/>
                    <a:pt x="69" y="75"/>
                    <a:pt x="69" y="75"/>
                  </a:cubicBezTo>
                  <a:moveTo>
                    <a:pt x="91" y="72"/>
                  </a:moveTo>
                  <a:cubicBezTo>
                    <a:pt x="90" y="70"/>
                    <a:pt x="90" y="70"/>
                    <a:pt x="90" y="70"/>
                  </a:cubicBezTo>
                  <a:cubicBezTo>
                    <a:pt x="92" y="68"/>
                    <a:pt x="92" y="68"/>
                    <a:pt x="92" y="68"/>
                  </a:cubicBezTo>
                  <a:cubicBezTo>
                    <a:pt x="94" y="69"/>
                    <a:pt x="94" y="69"/>
                    <a:pt x="94" y="69"/>
                  </a:cubicBezTo>
                  <a:cubicBezTo>
                    <a:pt x="91" y="72"/>
                    <a:pt x="91" y="72"/>
                    <a:pt x="91" y="72"/>
                  </a:cubicBezTo>
                  <a:moveTo>
                    <a:pt x="97" y="72"/>
                  </a:moveTo>
                  <a:cubicBezTo>
                    <a:pt x="94" y="69"/>
                    <a:pt x="94" y="69"/>
                    <a:pt x="94" y="69"/>
                  </a:cubicBezTo>
                  <a:cubicBezTo>
                    <a:pt x="97" y="67"/>
                    <a:pt x="97" y="67"/>
                    <a:pt x="97" y="67"/>
                  </a:cubicBezTo>
                  <a:cubicBezTo>
                    <a:pt x="101" y="70"/>
                    <a:pt x="101" y="70"/>
                    <a:pt x="101" y="70"/>
                  </a:cubicBezTo>
                  <a:cubicBezTo>
                    <a:pt x="99" y="71"/>
                    <a:pt x="98" y="71"/>
                    <a:pt x="97" y="72"/>
                  </a:cubicBezTo>
                  <a:moveTo>
                    <a:pt x="84" y="71"/>
                  </a:moveTo>
                  <a:cubicBezTo>
                    <a:pt x="82" y="69"/>
                    <a:pt x="82" y="69"/>
                    <a:pt x="82" y="69"/>
                  </a:cubicBezTo>
                  <a:cubicBezTo>
                    <a:pt x="85" y="66"/>
                    <a:pt x="85" y="66"/>
                    <a:pt x="85" y="66"/>
                  </a:cubicBezTo>
                  <a:cubicBezTo>
                    <a:pt x="87" y="68"/>
                    <a:pt x="87" y="68"/>
                    <a:pt x="87" y="68"/>
                  </a:cubicBezTo>
                  <a:cubicBezTo>
                    <a:pt x="84" y="71"/>
                    <a:pt x="84" y="71"/>
                    <a:pt x="84" y="71"/>
                  </a:cubicBezTo>
                  <a:moveTo>
                    <a:pt x="76" y="71"/>
                  </a:moveTo>
                  <a:cubicBezTo>
                    <a:pt x="75" y="69"/>
                    <a:pt x="75" y="69"/>
                    <a:pt x="75" y="69"/>
                  </a:cubicBezTo>
                  <a:cubicBezTo>
                    <a:pt x="78" y="66"/>
                    <a:pt x="78" y="66"/>
                    <a:pt x="78" y="66"/>
                  </a:cubicBezTo>
                  <a:cubicBezTo>
                    <a:pt x="80" y="67"/>
                    <a:pt x="80" y="67"/>
                    <a:pt x="80" y="67"/>
                  </a:cubicBezTo>
                  <a:cubicBezTo>
                    <a:pt x="76" y="71"/>
                    <a:pt x="76" y="71"/>
                    <a:pt x="76" y="71"/>
                  </a:cubicBezTo>
                  <a:moveTo>
                    <a:pt x="66" y="73"/>
                  </a:moveTo>
                  <a:cubicBezTo>
                    <a:pt x="65" y="73"/>
                    <a:pt x="65" y="72"/>
                    <a:pt x="64" y="72"/>
                  </a:cubicBezTo>
                  <a:cubicBezTo>
                    <a:pt x="70" y="66"/>
                    <a:pt x="70" y="66"/>
                    <a:pt x="70" y="66"/>
                  </a:cubicBezTo>
                  <a:cubicBezTo>
                    <a:pt x="72" y="67"/>
                    <a:pt x="72" y="67"/>
                    <a:pt x="72" y="67"/>
                  </a:cubicBezTo>
                  <a:cubicBezTo>
                    <a:pt x="66" y="73"/>
                    <a:pt x="66" y="73"/>
                    <a:pt x="66" y="73"/>
                  </a:cubicBezTo>
                  <a:moveTo>
                    <a:pt x="89" y="70"/>
                  </a:moveTo>
                  <a:cubicBezTo>
                    <a:pt x="88" y="68"/>
                    <a:pt x="88" y="68"/>
                    <a:pt x="88" y="68"/>
                  </a:cubicBezTo>
                  <a:cubicBezTo>
                    <a:pt x="90" y="66"/>
                    <a:pt x="90" y="66"/>
                    <a:pt x="90" y="66"/>
                  </a:cubicBezTo>
                  <a:cubicBezTo>
                    <a:pt x="92" y="67"/>
                    <a:pt x="92" y="67"/>
                    <a:pt x="92" y="67"/>
                  </a:cubicBezTo>
                  <a:cubicBezTo>
                    <a:pt x="89" y="70"/>
                    <a:pt x="89" y="70"/>
                    <a:pt x="89" y="70"/>
                  </a:cubicBezTo>
                  <a:moveTo>
                    <a:pt x="94" y="69"/>
                  </a:moveTo>
                  <a:cubicBezTo>
                    <a:pt x="92" y="67"/>
                    <a:pt x="92" y="67"/>
                    <a:pt x="92" y="67"/>
                  </a:cubicBezTo>
                  <a:cubicBezTo>
                    <a:pt x="95" y="65"/>
                    <a:pt x="95" y="65"/>
                    <a:pt x="95" y="65"/>
                  </a:cubicBezTo>
                  <a:cubicBezTo>
                    <a:pt x="97" y="66"/>
                    <a:pt x="97" y="66"/>
                    <a:pt x="97" y="66"/>
                  </a:cubicBezTo>
                  <a:cubicBezTo>
                    <a:pt x="94" y="69"/>
                    <a:pt x="94" y="69"/>
                    <a:pt x="94" y="69"/>
                  </a:cubicBezTo>
                  <a:moveTo>
                    <a:pt x="82" y="69"/>
                  </a:moveTo>
                  <a:cubicBezTo>
                    <a:pt x="80" y="67"/>
                    <a:pt x="80" y="67"/>
                    <a:pt x="80" y="67"/>
                  </a:cubicBezTo>
                  <a:cubicBezTo>
                    <a:pt x="83" y="65"/>
                    <a:pt x="83" y="65"/>
                    <a:pt x="83" y="65"/>
                  </a:cubicBezTo>
                  <a:cubicBezTo>
                    <a:pt x="85" y="66"/>
                    <a:pt x="85" y="66"/>
                    <a:pt x="85" y="66"/>
                  </a:cubicBezTo>
                  <a:cubicBezTo>
                    <a:pt x="82" y="69"/>
                    <a:pt x="82" y="69"/>
                    <a:pt x="82" y="69"/>
                  </a:cubicBezTo>
                  <a:moveTo>
                    <a:pt x="101" y="70"/>
                  </a:moveTo>
                  <a:cubicBezTo>
                    <a:pt x="97" y="66"/>
                    <a:pt x="97" y="66"/>
                    <a:pt x="97" y="66"/>
                  </a:cubicBezTo>
                  <a:cubicBezTo>
                    <a:pt x="99" y="64"/>
                    <a:pt x="99" y="64"/>
                    <a:pt x="99" y="64"/>
                  </a:cubicBezTo>
                  <a:cubicBezTo>
                    <a:pt x="104" y="68"/>
                    <a:pt x="104" y="68"/>
                    <a:pt x="104" y="68"/>
                  </a:cubicBezTo>
                  <a:cubicBezTo>
                    <a:pt x="103" y="69"/>
                    <a:pt x="102" y="70"/>
                    <a:pt x="101" y="70"/>
                  </a:cubicBezTo>
                  <a:moveTo>
                    <a:pt x="74" y="69"/>
                  </a:moveTo>
                  <a:cubicBezTo>
                    <a:pt x="73" y="67"/>
                    <a:pt x="73" y="67"/>
                    <a:pt x="73" y="67"/>
                  </a:cubicBezTo>
                  <a:cubicBezTo>
                    <a:pt x="76" y="64"/>
                    <a:pt x="76" y="64"/>
                    <a:pt x="76" y="64"/>
                  </a:cubicBezTo>
                  <a:cubicBezTo>
                    <a:pt x="78" y="65"/>
                    <a:pt x="78" y="65"/>
                    <a:pt x="78" y="65"/>
                  </a:cubicBezTo>
                  <a:cubicBezTo>
                    <a:pt x="74" y="69"/>
                    <a:pt x="74" y="69"/>
                    <a:pt x="74" y="69"/>
                  </a:cubicBezTo>
                  <a:moveTo>
                    <a:pt x="64" y="72"/>
                  </a:moveTo>
                  <a:cubicBezTo>
                    <a:pt x="63" y="71"/>
                    <a:pt x="63" y="71"/>
                    <a:pt x="62" y="70"/>
                  </a:cubicBezTo>
                  <a:cubicBezTo>
                    <a:pt x="69" y="64"/>
                    <a:pt x="69" y="64"/>
                    <a:pt x="69" y="64"/>
                  </a:cubicBezTo>
                  <a:cubicBezTo>
                    <a:pt x="70" y="65"/>
                    <a:pt x="70" y="65"/>
                    <a:pt x="70" y="65"/>
                  </a:cubicBezTo>
                  <a:cubicBezTo>
                    <a:pt x="64" y="72"/>
                    <a:pt x="64" y="72"/>
                    <a:pt x="64" y="72"/>
                  </a:cubicBezTo>
                  <a:moveTo>
                    <a:pt x="87" y="68"/>
                  </a:moveTo>
                  <a:cubicBezTo>
                    <a:pt x="86" y="66"/>
                    <a:pt x="86" y="66"/>
                    <a:pt x="86" y="66"/>
                  </a:cubicBezTo>
                  <a:cubicBezTo>
                    <a:pt x="88" y="64"/>
                    <a:pt x="88" y="64"/>
                    <a:pt x="88" y="64"/>
                  </a:cubicBezTo>
                  <a:cubicBezTo>
                    <a:pt x="90" y="65"/>
                    <a:pt x="90" y="65"/>
                    <a:pt x="90" y="65"/>
                  </a:cubicBezTo>
                  <a:cubicBezTo>
                    <a:pt x="87" y="68"/>
                    <a:pt x="87" y="68"/>
                    <a:pt x="87" y="68"/>
                  </a:cubicBezTo>
                  <a:moveTo>
                    <a:pt x="42" y="91"/>
                  </a:moveTo>
                  <a:cubicBezTo>
                    <a:pt x="42" y="91"/>
                    <a:pt x="42" y="91"/>
                    <a:pt x="42" y="90"/>
                  </a:cubicBezTo>
                  <a:cubicBezTo>
                    <a:pt x="42" y="90"/>
                    <a:pt x="41" y="90"/>
                    <a:pt x="42" y="88"/>
                  </a:cubicBezTo>
                  <a:cubicBezTo>
                    <a:pt x="43" y="86"/>
                    <a:pt x="49" y="77"/>
                    <a:pt x="51" y="65"/>
                  </a:cubicBezTo>
                  <a:cubicBezTo>
                    <a:pt x="51" y="65"/>
                    <a:pt x="52" y="63"/>
                    <a:pt x="53" y="63"/>
                  </a:cubicBezTo>
                  <a:cubicBezTo>
                    <a:pt x="53" y="63"/>
                    <a:pt x="53" y="63"/>
                    <a:pt x="53" y="63"/>
                  </a:cubicBezTo>
                  <a:cubicBezTo>
                    <a:pt x="55" y="63"/>
                    <a:pt x="55" y="64"/>
                    <a:pt x="55" y="65"/>
                  </a:cubicBezTo>
                  <a:cubicBezTo>
                    <a:pt x="55" y="66"/>
                    <a:pt x="57" y="69"/>
                    <a:pt x="60" y="72"/>
                  </a:cubicBezTo>
                  <a:cubicBezTo>
                    <a:pt x="63" y="75"/>
                    <a:pt x="67" y="77"/>
                    <a:pt x="68" y="77"/>
                  </a:cubicBezTo>
                  <a:cubicBezTo>
                    <a:pt x="69" y="78"/>
                    <a:pt x="69" y="78"/>
                    <a:pt x="69" y="79"/>
                  </a:cubicBezTo>
                  <a:cubicBezTo>
                    <a:pt x="69" y="79"/>
                    <a:pt x="68" y="80"/>
                    <a:pt x="67" y="80"/>
                  </a:cubicBezTo>
                  <a:cubicBezTo>
                    <a:pt x="66" y="80"/>
                    <a:pt x="57" y="82"/>
                    <a:pt x="44" y="90"/>
                  </a:cubicBezTo>
                  <a:cubicBezTo>
                    <a:pt x="44" y="90"/>
                    <a:pt x="43" y="91"/>
                    <a:pt x="42" y="91"/>
                  </a:cubicBezTo>
                  <a:moveTo>
                    <a:pt x="92" y="67"/>
                  </a:moveTo>
                  <a:cubicBezTo>
                    <a:pt x="90" y="65"/>
                    <a:pt x="90" y="65"/>
                    <a:pt x="90" y="65"/>
                  </a:cubicBezTo>
                  <a:cubicBezTo>
                    <a:pt x="93" y="63"/>
                    <a:pt x="93" y="63"/>
                    <a:pt x="93" y="63"/>
                  </a:cubicBezTo>
                  <a:cubicBezTo>
                    <a:pt x="95" y="64"/>
                    <a:pt x="95" y="64"/>
                    <a:pt x="95" y="64"/>
                  </a:cubicBezTo>
                  <a:cubicBezTo>
                    <a:pt x="92" y="67"/>
                    <a:pt x="92" y="67"/>
                    <a:pt x="92" y="67"/>
                  </a:cubicBezTo>
                  <a:moveTo>
                    <a:pt x="80" y="67"/>
                  </a:moveTo>
                  <a:cubicBezTo>
                    <a:pt x="78" y="65"/>
                    <a:pt x="78" y="65"/>
                    <a:pt x="78" y="65"/>
                  </a:cubicBezTo>
                  <a:cubicBezTo>
                    <a:pt x="81" y="63"/>
                    <a:pt x="81" y="63"/>
                    <a:pt x="81" y="63"/>
                  </a:cubicBezTo>
                  <a:cubicBezTo>
                    <a:pt x="83" y="64"/>
                    <a:pt x="83" y="64"/>
                    <a:pt x="83" y="64"/>
                  </a:cubicBezTo>
                  <a:cubicBezTo>
                    <a:pt x="80" y="67"/>
                    <a:pt x="80" y="67"/>
                    <a:pt x="80" y="67"/>
                  </a:cubicBezTo>
                  <a:moveTo>
                    <a:pt x="97" y="66"/>
                  </a:moveTo>
                  <a:cubicBezTo>
                    <a:pt x="95" y="64"/>
                    <a:pt x="95" y="64"/>
                    <a:pt x="95" y="64"/>
                  </a:cubicBezTo>
                  <a:cubicBezTo>
                    <a:pt x="97" y="62"/>
                    <a:pt x="97" y="62"/>
                    <a:pt x="97" y="62"/>
                  </a:cubicBezTo>
                  <a:cubicBezTo>
                    <a:pt x="99" y="64"/>
                    <a:pt x="99" y="64"/>
                    <a:pt x="99" y="64"/>
                  </a:cubicBezTo>
                  <a:cubicBezTo>
                    <a:pt x="97" y="66"/>
                    <a:pt x="97" y="66"/>
                    <a:pt x="97" y="66"/>
                  </a:cubicBezTo>
                  <a:moveTo>
                    <a:pt x="72" y="67"/>
                  </a:moveTo>
                  <a:cubicBezTo>
                    <a:pt x="71" y="65"/>
                    <a:pt x="71" y="65"/>
                    <a:pt x="71" y="65"/>
                  </a:cubicBezTo>
                  <a:cubicBezTo>
                    <a:pt x="74" y="62"/>
                    <a:pt x="74" y="62"/>
                    <a:pt x="74" y="62"/>
                  </a:cubicBezTo>
                  <a:cubicBezTo>
                    <a:pt x="76" y="64"/>
                    <a:pt x="76" y="64"/>
                    <a:pt x="76" y="64"/>
                  </a:cubicBezTo>
                  <a:cubicBezTo>
                    <a:pt x="72" y="67"/>
                    <a:pt x="72" y="67"/>
                    <a:pt x="72" y="67"/>
                  </a:cubicBezTo>
                  <a:moveTo>
                    <a:pt x="62" y="70"/>
                  </a:moveTo>
                  <a:cubicBezTo>
                    <a:pt x="62" y="70"/>
                    <a:pt x="61" y="69"/>
                    <a:pt x="60" y="68"/>
                  </a:cubicBezTo>
                  <a:cubicBezTo>
                    <a:pt x="67" y="62"/>
                    <a:pt x="67" y="62"/>
                    <a:pt x="67" y="62"/>
                  </a:cubicBezTo>
                  <a:cubicBezTo>
                    <a:pt x="68" y="63"/>
                    <a:pt x="68" y="63"/>
                    <a:pt x="68" y="63"/>
                  </a:cubicBezTo>
                  <a:cubicBezTo>
                    <a:pt x="62" y="70"/>
                    <a:pt x="62" y="70"/>
                    <a:pt x="62" y="70"/>
                  </a:cubicBezTo>
                  <a:moveTo>
                    <a:pt x="104" y="68"/>
                  </a:moveTo>
                  <a:cubicBezTo>
                    <a:pt x="100" y="64"/>
                    <a:pt x="100" y="64"/>
                    <a:pt x="100" y="64"/>
                  </a:cubicBezTo>
                  <a:cubicBezTo>
                    <a:pt x="102" y="62"/>
                    <a:pt x="102" y="62"/>
                    <a:pt x="102" y="62"/>
                  </a:cubicBezTo>
                  <a:cubicBezTo>
                    <a:pt x="107" y="66"/>
                    <a:pt x="107" y="66"/>
                    <a:pt x="107" y="66"/>
                  </a:cubicBezTo>
                  <a:cubicBezTo>
                    <a:pt x="106" y="67"/>
                    <a:pt x="105" y="68"/>
                    <a:pt x="104" y="68"/>
                  </a:cubicBezTo>
                  <a:moveTo>
                    <a:pt x="85" y="66"/>
                  </a:moveTo>
                  <a:cubicBezTo>
                    <a:pt x="84" y="64"/>
                    <a:pt x="84" y="64"/>
                    <a:pt x="84" y="64"/>
                  </a:cubicBezTo>
                  <a:cubicBezTo>
                    <a:pt x="86" y="62"/>
                    <a:pt x="86" y="62"/>
                    <a:pt x="86" y="62"/>
                  </a:cubicBezTo>
                  <a:cubicBezTo>
                    <a:pt x="88" y="63"/>
                    <a:pt x="88" y="63"/>
                    <a:pt x="88" y="63"/>
                  </a:cubicBezTo>
                  <a:cubicBezTo>
                    <a:pt x="85" y="66"/>
                    <a:pt x="85" y="66"/>
                    <a:pt x="85" y="66"/>
                  </a:cubicBezTo>
                  <a:moveTo>
                    <a:pt x="90" y="65"/>
                  </a:moveTo>
                  <a:cubicBezTo>
                    <a:pt x="89" y="63"/>
                    <a:pt x="89" y="63"/>
                    <a:pt x="89" y="63"/>
                  </a:cubicBezTo>
                  <a:cubicBezTo>
                    <a:pt x="91" y="61"/>
                    <a:pt x="91" y="61"/>
                    <a:pt x="91" y="61"/>
                  </a:cubicBezTo>
                  <a:cubicBezTo>
                    <a:pt x="93" y="62"/>
                    <a:pt x="93" y="62"/>
                    <a:pt x="93" y="62"/>
                  </a:cubicBezTo>
                  <a:cubicBezTo>
                    <a:pt x="90" y="65"/>
                    <a:pt x="90" y="65"/>
                    <a:pt x="90" y="65"/>
                  </a:cubicBezTo>
                  <a:moveTo>
                    <a:pt x="78" y="65"/>
                  </a:moveTo>
                  <a:cubicBezTo>
                    <a:pt x="76" y="64"/>
                    <a:pt x="76" y="64"/>
                    <a:pt x="76" y="64"/>
                  </a:cubicBezTo>
                  <a:cubicBezTo>
                    <a:pt x="79" y="61"/>
                    <a:pt x="79" y="61"/>
                    <a:pt x="79" y="61"/>
                  </a:cubicBezTo>
                  <a:cubicBezTo>
                    <a:pt x="81" y="62"/>
                    <a:pt x="81" y="62"/>
                    <a:pt x="81" y="62"/>
                  </a:cubicBezTo>
                  <a:cubicBezTo>
                    <a:pt x="78" y="65"/>
                    <a:pt x="78" y="65"/>
                    <a:pt x="78" y="65"/>
                  </a:cubicBezTo>
                  <a:moveTo>
                    <a:pt x="95" y="64"/>
                  </a:moveTo>
                  <a:cubicBezTo>
                    <a:pt x="93" y="62"/>
                    <a:pt x="93" y="62"/>
                    <a:pt x="93" y="62"/>
                  </a:cubicBezTo>
                  <a:cubicBezTo>
                    <a:pt x="95" y="60"/>
                    <a:pt x="95" y="60"/>
                    <a:pt x="95" y="60"/>
                  </a:cubicBezTo>
                  <a:cubicBezTo>
                    <a:pt x="97" y="62"/>
                    <a:pt x="97" y="62"/>
                    <a:pt x="97" y="62"/>
                  </a:cubicBezTo>
                  <a:cubicBezTo>
                    <a:pt x="95" y="64"/>
                    <a:pt x="95" y="64"/>
                    <a:pt x="95" y="64"/>
                  </a:cubicBezTo>
                  <a:moveTo>
                    <a:pt x="70" y="65"/>
                  </a:moveTo>
                  <a:cubicBezTo>
                    <a:pt x="69" y="63"/>
                    <a:pt x="69" y="63"/>
                    <a:pt x="69" y="63"/>
                  </a:cubicBezTo>
                  <a:cubicBezTo>
                    <a:pt x="72" y="60"/>
                    <a:pt x="72" y="60"/>
                    <a:pt x="72" y="60"/>
                  </a:cubicBezTo>
                  <a:cubicBezTo>
                    <a:pt x="74" y="62"/>
                    <a:pt x="74" y="62"/>
                    <a:pt x="74" y="62"/>
                  </a:cubicBezTo>
                  <a:cubicBezTo>
                    <a:pt x="70" y="65"/>
                    <a:pt x="70" y="65"/>
                    <a:pt x="70" y="65"/>
                  </a:cubicBezTo>
                  <a:moveTo>
                    <a:pt x="60" y="68"/>
                  </a:moveTo>
                  <a:cubicBezTo>
                    <a:pt x="59" y="67"/>
                    <a:pt x="59" y="67"/>
                    <a:pt x="59" y="66"/>
                  </a:cubicBezTo>
                  <a:cubicBezTo>
                    <a:pt x="65" y="60"/>
                    <a:pt x="65" y="60"/>
                    <a:pt x="65" y="60"/>
                  </a:cubicBezTo>
                  <a:cubicBezTo>
                    <a:pt x="66" y="61"/>
                    <a:pt x="66" y="61"/>
                    <a:pt x="66" y="61"/>
                  </a:cubicBezTo>
                  <a:cubicBezTo>
                    <a:pt x="60" y="68"/>
                    <a:pt x="60" y="68"/>
                    <a:pt x="60" y="68"/>
                  </a:cubicBezTo>
                  <a:moveTo>
                    <a:pt x="99" y="63"/>
                  </a:moveTo>
                  <a:cubicBezTo>
                    <a:pt x="98" y="62"/>
                    <a:pt x="98" y="62"/>
                    <a:pt x="98" y="62"/>
                  </a:cubicBezTo>
                  <a:cubicBezTo>
                    <a:pt x="100" y="60"/>
                    <a:pt x="100" y="60"/>
                    <a:pt x="100" y="60"/>
                  </a:cubicBezTo>
                  <a:cubicBezTo>
                    <a:pt x="102" y="61"/>
                    <a:pt x="102" y="61"/>
                    <a:pt x="102" y="61"/>
                  </a:cubicBezTo>
                  <a:cubicBezTo>
                    <a:pt x="99" y="63"/>
                    <a:pt x="99" y="63"/>
                    <a:pt x="99" y="63"/>
                  </a:cubicBezTo>
                  <a:moveTo>
                    <a:pt x="83" y="64"/>
                  </a:moveTo>
                  <a:cubicBezTo>
                    <a:pt x="82" y="62"/>
                    <a:pt x="82" y="62"/>
                    <a:pt x="82" y="62"/>
                  </a:cubicBezTo>
                  <a:cubicBezTo>
                    <a:pt x="84" y="60"/>
                    <a:pt x="84" y="60"/>
                    <a:pt x="84" y="60"/>
                  </a:cubicBezTo>
                  <a:cubicBezTo>
                    <a:pt x="86" y="61"/>
                    <a:pt x="86" y="61"/>
                    <a:pt x="86" y="61"/>
                  </a:cubicBezTo>
                  <a:cubicBezTo>
                    <a:pt x="83" y="64"/>
                    <a:pt x="83" y="64"/>
                    <a:pt x="83" y="64"/>
                  </a:cubicBezTo>
                  <a:moveTo>
                    <a:pt x="107" y="66"/>
                  </a:moveTo>
                  <a:cubicBezTo>
                    <a:pt x="102" y="61"/>
                    <a:pt x="102" y="61"/>
                    <a:pt x="102" y="61"/>
                  </a:cubicBezTo>
                  <a:cubicBezTo>
                    <a:pt x="104" y="60"/>
                    <a:pt x="104" y="60"/>
                    <a:pt x="104" y="60"/>
                  </a:cubicBezTo>
                  <a:cubicBezTo>
                    <a:pt x="109" y="65"/>
                    <a:pt x="109" y="65"/>
                    <a:pt x="109" y="65"/>
                  </a:cubicBezTo>
                  <a:cubicBezTo>
                    <a:pt x="108" y="65"/>
                    <a:pt x="108" y="66"/>
                    <a:pt x="107" y="66"/>
                  </a:cubicBezTo>
                  <a:moveTo>
                    <a:pt x="88" y="63"/>
                  </a:moveTo>
                  <a:cubicBezTo>
                    <a:pt x="87" y="61"/>
                    <a:pt x="87" y="61"/>
                    <a:pt x="87" y="61"/>
                  </a:cubicBezTo>
                  <a:cubicBezTo>
                    <a:pt x="89" y="59"/>
                    <a:pt x="89" y="59"/>
                    <a:pt x="89" y="59"/>
                  </a:cubicBezTo>
                  <a:cubicBezTo>
                    <a:pt x="91" y="60"/>
                    <a:pt x="91" y="60"/>
                    <a:pt x="91" y="60"/>
                  </a:cubicBezTo>
                  <a:cubicBezTo>
                    <a:pt x="88" y="63"/>
                    <a:pt x="88" y="63"/>
                    <a:pt x="88" y="63"/>
                  </a:cubicBezTo>
                  <a:moveTo>
                    <a:pt x="76" y="63"/>
                  </a:moveTo>
                  <a:cubicBezTo>
                    <a:pt x="75" y="62"/>
                    <a:pt x="75" y="62"/>
                    <a:pt x="75" y="62"/>
                  </a:cubicBezTo>
                  <a:cubicBezTo>
                    <a:pt x="77" y="59"/>
                    <a:pt x="77" y="59"/>
                    <a:pt x="77" y="59"/>
                  </a:cubicBezTo>
                  <a:cubicBezTo>
                    <a:pt x="79" y="60"/>
                    <a:pt x="79" y="60"/>
                    <a:pt x="79" y="60"/>
                  </a:cubicBezTo>
                  <a:cubicBezTo>
                    <a:pt x="76" y="63"/>
                    <a:pt x="76" y="63"/>
                    <a:pt x="76" y="63"/>
                  </a:cubicBezTo>
                  <a:moveTo>
                    <a:pt x="93" y="62"/>
                  </a:moveTo>
                  <a:cubicBezTo>
                    <a:pt x="91" y="60"/>
                    <a:pt x="91" y="60"/>
                    <a:pt x="91" y="60"/>
                  </a:cubicBezTo>
                  <a:cubicBezTo>
                    <a:pt x="94" y="58"/>
                    <a:pt x="94" y="58"/>
                    <a:pt x="94" y="58"/>
                  </a:cubicBezTo>
                  <a:cubicBezTo>
                    <a:pt x="95" y="60"/>
                    <a:pt x="95" y="60"/>
                    <a:pt x="95" y="60"/>
                  </a:cubicBezTo>
                  <a:cubicBezTo>
                    <a:pt x="93" y="62"/>
                    <a:pt x="93" y="62"/>
                    <a:pt x="93" y="62"/>
                  </a:cubicBezTo>
                  <a:moveTo>
                    <a:pt x="69" y="63"/>
                  </a:moveTo>
                  <a:cubicBezTo>
                    <a:pt x="67" y="61"/>
                    <a:pt x="67" y="61"/>
                    <a:pt x="67" y="61"/>
                  </a:cubicBezTo>
                  <a:cubicBezTo>
                    <a:pt x="70" y="58"/>
                    <a:pt x="70" y="58"/>
                    <a:pt x="70" y="58"/>
                  </a:cubicBezTo>
                  <a:cubicBezTo>
                    <a:pt x="72" y="60"/>
                    <a:pt x="72" y="60"/>
                    <a:pt x="72" y="60"/>
                  </a:cubicBezTo>
                  <a:cubicBezTo>
                    <a:pt x="69" y="63"/>
                    <a:pt x="69" y="63"/>
                    <a:pt x="69" y="63"/>
                  </a:cubicBezTo>
                  <a:moveTo>
                    <a:pt x="58" y="65"/>
                  </a:moveTo>
                  <a:cubicBezTo>
                    <a:pt x="58" y="65"/>
                    <a:pt x="58" y="64"/>
                    <a:pt x="57" y="63"/>
                  </a:cubicBezTo>
                  <a:cubicBezTo>
                    <a:pt x="63" y="58"/>
                    <a:pt x="63" y="58"/>
                    <a:pt x="63" y="58"/>
                  </a:cubicBezTo>
                  <a:cubicBezTo>
                    <a:pt x="64" y="59"/>
                    <a:pt x="64" y="59"/>
                    <a:pt x="64" y="59"/>
                  </a:cubicBezTo>
                  <a:cubicBezTo>
                    <a:pt x="58" y="65"/>
                    <a:pt x="58" y="65"/>
                    <a:pt x="58" y="65"/>
                  </a:cubicBezTo>
                  <a:moveTo>
                    <a:pt x="97" y="62"/>
                  </a:moveTo>
                  <a:cubicBezTo>
                    <a:pt x="96" y="60"/>
                    <a:pt x="96" y="60"/>
                    <a:pt x="96" y="60"/>
                  </a:cubicBezTo>
                  <a:cubicBezTo>
                    <a:pt x="98" y="58"/>
                    <a:pt x="98" y="58"/>
                    <a:pt x="98" y="58"/>
                  </a:cubicBezTo>
                  <a:cubicBezTo>
                    <a:pt x="100" y="59"/>
                    <a:pt x="100" y="59"/>
                    <a:pt x="100" y="59"/>
                  </a:cubicBezTo>
                  <a:cubicBezTo>
                    <a:pt x="97" y="62"/>
                    <a:pt x="97" y="62"/>
                    <a:pt x="97" y="62"/>
                  </a:cubicBezTo>
                  <a:moveTo>
                    <a:pt x="81" y="62"/>
                  </a:moveTo>
                  <a:cubicBezTo>
                    <a:pt x="80" y="60"/>
                    <a:pt x="80" y="60"/>
                    <a:pt x="80" y="60"/>
                  </a:cubicBezTo>
                  <a:cubicBezTo>
                    <a:pt x="82" y="58"/>
                    <a:pt x="82" y="58"/>
                    <a:pt x="82" y="58"/>
                  </a:cubicBezTo>
                  <a:cubicBezTo>
                    <a:pt x="84" y="59"/>
                    <a:pt x="84" y="59"/>
                    <a:pt x="84" y="59"/>
                  </a:cubicBezTo>
                  <a:cubicBezTo>
                    <a:pt x="81" y="62"/>
                    <a:pt x="81" y="62"/>
                    <a:pt x="81" y="62"/>
                  </a:cubicBezTo>
                  <a:moveTo>
                    <a:pt x="102" y="61"/>
                  </a:moveTo>
                  <a:cubicBezTo>
                    <a:pt x="100" y="59"/>
                    <a:pt x="100" y="59"/>
                    <a:pt x="100" y="59"/>
                  </a:cubicBezTo>
                  <a:cubicBezTo>
                    <a:pt x="102" y="58"/>
                    <a:pt x="102" y="58"/>
                    <a:pt x="102" y="58"/>
                  </a:cubicBezTo>
                  <a:cubicBezTo>
                    <a:pt x="104" y="59"/>
                    <a:pt x="104" y="59"/>
                    <a:pt x="104" y="59"/>
                  </a:cubicBezTo>
                  <a:cubicBezTo>
                    <a:pt x="102" y="61"/>
                    <a:pt x="102" y="61"/>
                    <a:pt x="102" y="61"/>
                  </a:cubicBezTo>
                  <a:moveTo>
                    <a:pt x="109" y="64"/>
                  </a:moveTo>
                  <a:cubicBezTo>
                    <a:pt x="104" y="59"/>
                    <a:pt x="104" y="59"/>
                    <a:pt x="104" y="59"/>
                  </a:cubicBezTo>
                  <a:cubicBezTo>
                    <a:pt x="106" y="58"/>
                    <a:pt x="106" y="58"/>
                    <a:pt x="106" y="58"/>
                  </a:cubicBezTo>
                  <a:cubicBezTo>
                    <a:pt x="111" y="63"/>
                    <a:pt x="111" y="63"/>
                    <a:pt x="111" y="63"/>
                  </a:cubicBezTo>
                  <a:cubicBezTo>
                    <a:pt x="111" y="63"/>
                    <a:pt x="110" y="64"/>
                    <a:pt x="109" y="64"/>
                  </a:cubicBezTo>
                  <a:moveTo>
                    <a:pt x="86" y="61"/>
                  </a:moveTo>
                  <a:cubicBezTo>
                    <a:pt x="85" y="59"/>
                    <a:pt x="85" y="59"/>
                    <a:pt x="85" y="59"/>
                  </a:cubicBezTo>
                  <a:cubicBezTo>
                    <a:pt x="87" y="57"/>
                    <a:pt x="87" y="57"/>
                    <a:pt x="87" y="57"/>
                  </a:cubicBezTo>
                  <a:cubicBezTo>
                    <a:pt x="89" y="59"/>
                    <a:pt x="89" y="59"/>
                    <a:pt x="89" y="59"/>
                  </a:cubicBezTo>
                  <a:cubicBezTo>
                    <a:pt x="86" y="61"/>
                    <a:pt x="86" y="61"/>
                    <a:pt x="86" y="61"/>
                  </a:cubicBezTo>
                  <a:moveTo>
                    <a:pt x="74" y="61"/>
                  </a:moveTo>
                  <a:cubicBezTo>
                    <a:pt x="73" y="60"/>
                    <a:pt x="73" y="60"/>
                    <a:pt x="73" y="60"/>
                  </a:cubicBezTo>
                  <a:cubicBezTo>
                    <a:pt x="76" y="57"/>
                    <a:pt x="76" y="57"/>
                    <a:pt x="76" y="57"/>
                  </a:cubicBezTo>
                  <a:cubicBezTo>
                    <a:pt x="77" y="58"/>
                    <a:pt x="77" y="58"/>
                    <a:pt x="77" y="58"/>
                  </a:cubicBezTo>
                  <a:cubicBezTo>
                    <a:pt x="74" y="61"/>
                    <a:pt x="74" y="61"/>
                    <a:pt x="74" y="61"/>
                  </a:cubicBezTo>
                  <a:moveTo>
                    <a:pt x="91" y="60"/>
                  </a:moveTo>
                  <a:cubicBezTo>
                    <a:pt x="89" y="59"/>
                    <a:pt x="89" y="59"/>
                    <a:pt x="89" y="59"/>
                  </a:cubicBezTo>
                  <a:cubicBezTo>
                    <a:pt x="92" y="56"/>
                    <a:pt x="92" y="56"/>
                    <a:pt x="92" y="56"/>
                  </a:cubicBezTo>
                  <a:cubicBezTo>
                    <a:pt x="93" y="58"/>
                    <a:pt x="93" y="58"/>
                    <a:pt x="93" y="58"/>
                  </a:cubicBezTo>
                  <a:cubicBezTo>
                    <a:pt x="91" y="60"/>
                    <a:pt x="91" y="60"/>
                    <a:pt x="91" y="60"/>
                  </a:cubicBezTo>
                  <a:moveTo>
                    <a:pt x="67" y="61"/>
                  </a:moveTo>
                  <a:cubicBezTo>
                    <a:pt x="65" y="59"/>
                    <a:pt x="65" y="59"/>
                    <a:pt x="65" y="59"/>
                  </a:cubicBezTo>
                  <a:cubicBezTo>
                    <a:pt x="68" y="56"/>
                    <a:pt x="68" y="56"/>
                    <a:pt x="68" y="56"/>
                  </a:cubicBezTo>
                  <a:cubicBezTo>
                    <a:pt x="70" y="58"/>
                    <a:pt x="70" y="58"/>
                    <a:pt x="70" y="58"/>
                  </a:cubicBezTo>
                  <a:cubicBezTo>
                    <a:pt x="67" y="61"/>
                    <a:pt x="67" y="61"/>
                    <a:pt x="67" y="61"/>
                  </a:cubicBezTo>
                  <a:moveTo>
                    <a:pt x="57" y="63"/>
                  </a:moveTo>
                  <a:cubicBezTo>
                    <a:pt x="57" y="62"/>
                    <a:pt x="56" y="61"/>
                    <a:pt x="56" y="60"/>
                  </a:cubicBezTo>
                  <a:cubicBezTo>
                    <a:pt x="61" y="56"/>
                    <a:pt x="61" y="56"/>
                    <a:pt x="61" y="56"/>
                  </a:cubicBezTo>
                  <a:cubicBezTo>
                    <a:pt x="62" y="57"/>
                    <a:pt x="62" y="57"/>
                    <a:pt x="62" y="57"/>
                  </a:cubicBezTo>
                  <a:cubicBezTo>
                    <a:pt x="57" y="63"/>
                    <a:pt x="57" y="63"/>
                    <a:pt x="57" y="63"/>
                  </a:cubicBezTo>
                  <a:moveTo>
                    <a:pt x="95" y="60"/>
                  </a:moveTo>
                  <a:cubicBezTo>
                    <a:pt x="94" y="58"/>
                    <a:pt x="94" y="58"/>
                    <a:pt x="94" y="58"/>
                  </a:cubicBezTo>
                  <a:cubicBezTo>
                    <a:pt x="96" y="56"/>
                    <a:pt x="96" y="56"/>
                    <a:pt x="96" y="56"/>
                  </a:cubicBezTo>
                  <a:cubicBezTo>
                    <a:pt x="98" y="57"/>
                    <a:pt x="98" y="57"/>
                    <a:pt x="98" y="57"/>
                  </a:cubicBezTo>
                  <a:cubicBezTo>
                    <a:pt x="95" y="60"/>
                    <a:pt x="95" y="60"/>
                    <a:pt x="95" y="60"/>
                  </a:cubicBezTo>
                  <a:moveTo>
                    <a:pt x="79" y="60"/>
                  </a:moveTo>
                  <a:cubicBezTo>
                    <a:pt x="78" y="58"/>
                    <a:pt x="78" y="58"/>
                    <a:pt x="78" y="58"/>
                  </a:cubicBezTo>
                  <a:cubicBezTo>
                    <a:pt x="80" y="56"/>
                    <a:pt x="80" y="56"/>
                    <a:pt x="80" y="56"/>
                  </a:cubicBezTo>
                  <a:cubicBezTo>
                    <a:pt x="82" y="57"/>
                    <a:pt x="82" y="57"/>
                    <a:pt x="82" y="57"/>
                  </a:cubicBezTo>
                  <a:cubicBezTo>
                    <a:pt x="79" y="60"/>
                    <a:pt x="79" y="60"/>
                    <a:pt x="79" y="60"/>
                  </a:cubicBezTo>
                  <a:moveTo>
                    <a:pt x="100" y="59"/>
                  </a:moveTo>
                  <a:cubicBezTo>
                    <a:pt x="98" y="57"/>
                    <a:pt x="98" y="57"/>
                    <a:pt x="98" y="57"/>
                  </a:cubicBezTo>
                  <a:cubicBezTo>
                    <a:pt x="100" y="56"/>
                    <a:pt x="100" y="56"/>
                    <a:pt x="100" y="56"/>
                  </a:cubicBezTo>
                  <a:cubicBezTo>
                    <a:pt x="102" y="57"/>
                    <a:pt x="102" y="57"/>
                    <a:pt x="102" y="57"/>
                  </a:cubicBezTo>
                  <a:cubicBezTo>
                    <a:pt x="100" y="59"/>
                    <a:pt x="100" y="59"/>
                    <a:pt x="100" y="59"/>
                  </a:cubicBezTo>
                  <a:moveTo>
                    <a:pt x="104" y="59"/>
                  </a:moveTo>
                  <a:cubicBezTo>
                    <a:pt x="102" y="57"/>
                    <a:pt x="102" y="57"/>
                    <a:pt x="102" y="57"/>
                  </a:cubicBezTo>
                  <a:cubicBezTo>
                    <a:pt x="104" y="56"/>
                    <a:pt x="104" y="56"/>
                    <a:pt x="104" y="56"/>
                  </a:cubicBezTo>
                  <a:cubicBezTo>
                    <a:pt x="106" y="57"/>
                    <a:pt x="106" y="57"/>
                    <a:pt x="106" y="57"/>
                  </a:cubicBezTo>
                  <a:cubicBezTo>
                    <a:pt x="104" y="59"/>
                    <a:pt x="104" y="59"/>
                    <a:pt x="104" y="59"/>
                  </a:cubicBezTo>
                  <a:moveTo>
                    <a:pt x="112" y="63"/>
                  </a:moveTo>
                  <a:cubicBezTo>
                    <a:pt x="106" y="57"/>
                    <a:pt x="106" y="57"/>
                    <a:pt x="106" y="57"/>
                  </a:cubicBezTo>
                  <a:cubicBezTo>
                    <a:pt x="108" y="56"/>
                    <a:pt x="108" y="56"/>
                    <a:pt x="108" y="56"/>
                  </a:cubicBezTo>
                  <a:cubicBezTo>
                    <a:pt x="113" y="61"/>
                    <a:pt x="113" y="61"/>
                    <a:pt x="113" y="61"/>
                  </a:cubicBezTo>
                  <a:cubicBezTo>
                    <a:pt x="113" y="62"/>
                    <a:pt x="112" y="62"/>
                    <a:pt x="112" y="63"/>
                  </a:cubicBezTo>
                  <a:moveTo>
                    <a:pt x="84" y="59"/>
                  </a:moveTo>
                  <a:cubicBezTo>
                    <a:pt x="83" y="57"/>
                    <a:pt x="83" y="57"/>
                    <a:pt x="83" y="57"/>
                  </a:cubicBezTo>
                  <a:cubicBezTo>
                    <a:pt x="85" y="55"/>
                    <a:pt x="85" y="55"/>
                    <a:pt x="85" y="55"/>
                  </a:cubicBezTo>
                  <a:cubicBezTo>
                    <a:pt x="87" y="57"/>
                    <a:pt x="87" y="57"/>
                    <a:pt x="87" y="57"/>
                  </a:cubicBezTo>
                  <a:cubicBezTo>
                    <a:pt x="84" y="59"/>
                    <a:pt x="84" y="59"/>
                    <a:pt x="84" y="59"/>
                  </a:cubicBezTo>
                  <a:moveTo>
                    <a:pt x="72" y="59"/>
                  </a:moveTo>
                  <a:cubicBezTo>
                    <a:pt x="71" y="58"/>
                    <a:pt x="71" y="58"/>
                    <a:pt x="71" y="58"/>
                  </a:cubicBezTo>
                  <a:cubicBezTo>
                    <a:pt x="74" y="55"/>
                    <a:pt x="74" y="55"/>
                    <a:pt x="74" y="55"/>
                  </a:cubicBezTo>
                  <a:cubicBezTo>
                    <a:pt x="75" y="56"/>
                    <a:pt x="75" y="56"/>
                    <a:pt x="75" y="56"/>
                  </a:cubicBezTo>
                  <a:cubicBezTo>
                    <a:pt x="72" y="59"/>
                    <a:pt x="72" y="59"/>
                    <a:pt x="72" y="59"/>
                  </a:cubicBezTo>
                  <a:moveTo>
                    <a:pt x="89" y="58"/>
                  </a:moveTo>
                  <a:cubicBezTo>
                    <a:pt x="87" y="57"/>
                    <a:pt x="87" y="57"/>
                    <a:pt x="87" y="57"/>
                  </a:cubicBezTo>
                  <a:cubicBezTo>
                    <a:pt x="90" y="54"/>
                    <a:pt x="90" y="54"/>
                    <a:pt x="90" y="54"/>
                  </a:cubicBezTo>
                  <a:cubicBezTo>
                    <a:pt x="91" y="56"/>
                    <a:pt x="91" y="56"/>
                    <a:pt x="91" y="56"/>
                  </a:cubicBezTo>
                  <a:cubicBezTo>
                    <a:pt x="89" y="58"/>
                    <a:pt x="89" y="58"/>
                    <a:pt x="89" y="58"/>
                  </a:cubicBezTo>
                  <a:moveTo>
                    <a:pt x="65" y="59"/>
                  </a:moveTo>
                  <a:cubicBezTo>
                    <a:pt x="63" y="57"/>
                    <a:pt x="63" y="57"/>
                    <a:pt x="63" y="57"/>
                  </a:cubicBezTo>
                  <a:cubicBezTo>
                    <a:pt x="66" y="54"/>
                    <a:pt x="66" y="54"/>
                    <a:pt x="66" y="54"/>
                  </a:cubicBezTo>
                  <a:cubicBezTo>
                    <a:pt x="68" y="56"/>
                    <a:pt x="68" y="56"/>
                    <a:pt x="68" y="56"/>
                  </a:cubicBezTo>
                  <a:cubicBezTo>
                    <a:pt x="65" y="59"/>
                    <a:pt x="65" y="59"/>
                    <a:pt x="65" y="59"/>
                  </a:cubicBezTo>
                  <a:moveTo>
                    <a:pt x="56" y="60"/>
                  </a:moveTo>
                  <a:cubicBezTo>
                    <a:pt x="56" y="59"/>
                    <a:pt x="56" y="58"/>
                    <a:pt x="55" y="57"/>
                  </a:cubicBezTo>
                  <a:cubicBezTo>
                    <a:pt x="59" y="54"/>
                    <a:pt x="59" y="54"/>
                    <a:pt x="59" y="54"/>
                  </a:cubicBezTo>
                  <a:cubicBezTo>
                    <a:pt x="60" y="55"/>
                    <a:pt x="60" y="55"/>
                    <a:pt x="60" y="55"/>
                  </a:cubicBezTo>
                  <a:cubicBezTo>
                    <a:pt x="56" y="60"/>
                    <a:pt x="56" y="60"/>
                    <a:pt x="56" y="60"/>
                  </a:cubicBezTo>
                  <a:moveTo>
                    <a:pt x="94" y="58"/>
                  </a:moveTo>
                  <a:cubicBezTo>
                    <a:pt x="92" y="56"/>
                    <a:pt x="92" y="56"/>
                    <a:pt x="92" y="56"/>
                  </a:cubicBezTo>
                  <a:cubicBezTo>
                    <a:pt x="94" y="54"/>
                    <a:pt x="94" y="54"/>
                    <a:pt x="94" y="54"/>
                  </a:cubicBezTo>
                  <a:cubicBezTo>
                    <a:pt x="96" y="55"/>
                    <a:pt x="96" y="55"/>
                    <a:pt x="96" y="55"/>
                  </a:cubicBezTo>
                  <a:cubicBezTo>
                    <a:pt x="94" y="58"/>
                    <a:pt x="94" y="58"/>
                    <a:pt x="94" y="58"/>
                  </a:cubicBezTo>
                  <a:moveTo>
                    <a:pt x="77" y="58"/>
                  </a:moveTo>
                  <a:cubicBezTo>
                    <a:pt x="76" y="56"/>
                    <a:pt x="76" y="56"/>
                    <a:pt x="76" y="56"/>
                  </a:cubicBezTo>
                  <a:cubicBezTo>
                    <a:pt x="78" y="54"/>
                    <a:pt x="78" y="54"/>
                    <a:pt x="78" y="54"/>
                  </a:cubicBezTo>
                  <a:cubicBezTo>
                    <a:pt x="80" y="55"/>
                    <a:pt x="80" y="55"/>
                    <a:pt x="80" y="55"/>
                  </a:cubicBezTo>
                  <a:cubicBezTo>
                    <a:pt x="77" y="58"/>
                    <a:pt x="77" y="58"/>
                    <a:pt x="77" y="58"/>
                  </a:cubicBezTo>
                  <a:moveTo>
                    <a:pt x="114" y="61"/>
                  </a:moveTo>
                  <a:cubicBezTo>
                    <a:pt x="108" y="55"/>
                    <a:pt x="108" y="55"/>
                    <a:pt x="108" y="55"/>
                  </a:cubicBezTo>
                  <a:cubicBezTo>
                    <a:pt x="110" y="54"/>
                    <a:pt x="110" y="54"/>
                    <a:pt x="110" y="54"/>
                  </a:cubicBezTo>
                  <a:cubicBezTo>
                    <a:pt x="115" y="59"/>
                    <a:pt x="115" y="59"/>
                    <a:pt x="115" y="59"/>
                  </a:cubicBezTo>
                  <a:cubicBezTo>
                    <a:pt x="115" y="60"/>
                    <a:pt x="114" y="60"/>
                    <a:pt x="114" y="61"/>
                  </a:cubicBezTo>
                  <a:moveTo>
                    <a:pt x="98" y="57"/>
                  </a:moveTo>
                  <a:cubicBezTo>
                    <a:pt x="96" y="55"/>
                    <a:pt x="96" y="55"/>
                    <a:pt x="96" y="55"/>
                  </a:cubicBezTo>
                  <a:cubicBezTo>
                    <a:pt x="98" y="54"/>
                    <a:pt x="98" y="54"/>
                    <a:pt x="98" y="54"/>
                  </a:cubicBezTo>
                  <a:cubicBezTo>
                    <a:pt x="100" y="55"/>
                    <a:pt x="100" y="55"/>
                    <a:pt x="100" y="55"/>
                  </a:cubicBezTo>
                  <a:cubicBezTo>
                    <a:pt x="98" y="57"/>
                    <a:pt x="98" y="57"/>
                    <a:pt x="98" y="57"/>
                  </a:cubicBezTo>
                  <a:moveTo>
                    <a:pt x="102" y="57"/>
                  </a:moveTo>
                  <a:cubicBezTo>
                    <a:pt x="100" y="55"/>
                    <a:pt x="100" y="55"/>
                    <a:pt x="100" y="55"/>
                  </a:cubicBezTo>
                  <a:cubicBezTo>
                    <a:pt x="102" y="54"/>
                    <a:pt x="102" y="54"/>
                    <a:pt x="102" y="54"/>
                  </a:cubicBezTo>
                  <a:cubicBezTo>
                    <a:pt x="104" y="55"/>
                    <a:pt x="104" y="55"/>
                    <a:pt x="104" y="55"/>
                  </a:cubicBezTo>
                  <a:cubicBezTo>
                    <a:pt x="102" y="57"/>
                    <a:pt x="102" y="57"/>
                    <a:pt x="102" y="57"/>
                  </a:cubicBezTo>
                  <a:moveTo>
                    <a:pt x="106" y="57"/>
                  </a:moveTo>
                  <a:cubicBezTo>
                    <a:pt x="104" y="55"/>
                    <a:pt x="104" y="55"/>
                    <a:pt x="104" y="55"/>
                  </a:cubicBezTo>
                  <a:cubicBezTo>
                    <a:pt x="106" y="54"/>
                    <a:pt x="106" y="54"/>
                    <a:pt x="106" y="54"/>
                  </a:cubicBezTo>
                  <a:cubicBezTo>
                    <a:pt x="108" y="55"/>
                    <a:pt x="108" y="55"/>
                    <a:pt x="108" y="55"/>
                  </a:cubicBezTo>
                  <a:cubicBezTo>
                    <a:pt x="106" y="57"/>
                    <a:pt x="106" y="57"/>
                    <a:pt x="106" y="57"/>
                  </a:cubicBezTo>
                  <a:moveTo>
                    <a:pt x="82" y="57"/>
                  </a:moveTo>
                  <a:cubicBezTo>
                    <a:pt x="81" y="55"/>
                    <a:pt x="81" y="55"/>
                    <a:pt x="81" y="55"/>
                  </a:cubicBezTo>
                  <a:cubicBezTo>
                    <a:pt x="83" y="53"/>
                    <a:pt x="83" y="53"/>
                    <a:pt x="83" y="53"/>
                  </a:cubicBezTo>
                  <a:cubicBezTo>
                    <a:pt x="85" y="55"/>
                    <a:pt x="85" y="55"/>
                    <a:pt x="85" y="55"/>
                  </a:cubicBezTo>
                  <a:cubicBezTo>
                    <a:pt x="82" y="57"/>
                    <a:pt x="82" y="57"/>
                    <a:pt x="82" y="57"/>
                  </a:cubicBezTo>
                  <a:moveTo>
                    <a:pt x="70" y="57"/>
                  </a:moveTo>
                  <a:cubicBezTo>
                    <a:pt x="69" y="56"/>
                    <a:pt x="69" y="56"/>
                    <a:pt x="69" y="56"/>
                  </a:cubicBezTo>
                  <a:cubicBezTo>
                    <a:pt x="72" y="53"/>
                    <a:pt x="72" y="53"/>
                    <a:pt x="72" y="53"/>
                  </a:cubicBezTo>
                  <a:cubicBezTo>
                    <a:pt x="73" y="54"/>
                    <a:pt x="73" y="54"/>
                    <a:pt x="73" y="54"/>
                  </a:cubicBezTo>
                  <a:cubicBezTo>
                    <a:pt x="70" y="57"/>
                    <a:pt x="70" y="57"/>
                    <a:pt x="70" y="57"/>
                  </a:cubicBezTo>
                  <a:moveTo>
                    <a:pt x="87" y="56"/>
                  </a:moveTo>
                  <a:cubicBezTo>
                    <a:pt x="85" y="55"/>
                    <a:pt x="85" y="55"/>
                    <a:pt x="85" y="55"/>
                  </a:cubicBezTo>
                  <a:cubicBezTo>
                    <a:pt x="88" y="52"/>
                    <a:pt x="88" y="52"/>
                    <a:pt x="88" y="52"/>
                  </a:cubicBezTo>
                  <a:cubicBezTo>
                    <a:pt x="89" y="54"/>
                    <a:pt x="89" y="54"/>
                    <a:pt x="89" y="54"/>
                  </a:cubicBezTo>
                  <a:cubicBezTo>
                    <a:pt x="87" y="56"/>
                    <a:pt x="87" y="56"/>
                    <a:pt x="87" y="56"/>
                  </a:cubicBezTo>
                  <a:moveTo>
                    <a:pt x="63" y="57"/>
                  </a:moveTo>
                  <a:cubicBezTo>
                    <a:pt x="61" y="55"/>
                    <a:pt x="61" y="55"/>
                    <a:pt x="61" y="55"/>
                  </a:cubicBezTo>
                  <a:cubicBezTo>
                    <a:pt x="64" y="52"/>
                    <a:pt x="64" y="52"/>
                    <a:pt x="64" y="52"/>
                  </a:cubicBezTo>
                  <a:cubicBezTo>
                    <a:pt x="66" y="54"/>
                    <a:pt x="66" y="54"/>
                    <a:pt x="66" y="54"/>
                  </a:cubicBezTo>
                  <a:cubicBezTo>
                    <a:pt x="63" y="57"/>
                    <a:pt x="63" y="57"/>
                    <a:pt x="63" y="57"/>
                  </a:cubicBezTo>
                  <a:moveTo>
                    <a:pt x="115" y="59"/>
                  </a:moveTo>
                  <a:cubicBezTo>
                    <a:pt x="110" y="53"/>
                    <a:pt x="110" y="53"/>
                    <a:pt x="110" y="53"/>
                  </a:cubicBezTo>
                  <a:cubicBezTo>
                    <a:pt x="112" y="52"/>
                    <a:pt x="112" y="52"/>
                    <a:pt x="112" y="52"/>
                  </a:cubicBezTo>
                  <a:cubicBezTo>
                    <a:pt x="117" y="57"/>
                    <a:pt x="117" y="57"/>
                    <a:pt x="117" y="57"/>
                  </a:cubicBezTo>
                  <a:cubicBezTo>
                    <a:pt x="116" y="58"/>
                    <a:pt x="116" y="58"/>
                    <a:pt x="115" y="59"/>
                  </a:cubicBezTo>
                  <a:moveTo>
                    <a:pt x="55" y="57"/>
                  </a:moveTo>
                  <a:cubicBezTo>
                    <a:pt x="55" y="56"/>
                    <a:pt x="55" y="55"/>
                    <a:pt x="55" y="54"/>
                  </a:cubicBezTo>
                  <a:cubicBezTo>
                    <a:pt x="57" y="52"/>
                    <a:pt x="57" y="52"/>
                    <a:pt x="57" y="52"/>
                  </a:cubicBezTo>
                  <a:cubicBezTo>
                    <a:pt x="58" y="54"/>
                    <a:pt x="58" y="54"/>
                    <a:pt x="58" y="54"/>
                  </a:cubicBezTo>
                  <a:cubicBezTo>
                    <a:pt x="55" y="57"/>
                    <a:pt x="55" y="57"/>
                    <a:pt x="55" y="57"/>
                  </a:cubicBezTo>
                  <a:moveTo>
                    <a:pt x="92" y="56"/>
                  </a:moveTo>
                  <a:cubicBezTo>
                    <a:pt x="90" y="54"/>
                    <a:pt x="90" y="54"/>
                    <a:pt x="90" y="54"/>
                  </a:cubicBezTo>
                  <a:cubicBezTo>
                    <a:pt x="92" y="52"/>
                    <a:pt x="92" y="52"/>
                    <a:pt x="92" y="52"/>
                  </a:cubicBezTo>
                  <a:cubicBezTo>
                    <a:pt x="94" y="53"/>
                    <a:pt x="94" y="53"/>
                    <a:pt x="94" y="53"/>
                  </a:cubicBezTo>
                  <a:cubicBezTo>
                    <a:pt x="92" y="56"/>
                    <a:pt x="92" y="56"/>
                    <a:pt x="92" y="56"/>
                  </a:cubicBezTo>
                  <a:moveTo>
                    <a:pt x="76" y="56"/>
                  </a:moveTo>
                  <a:cubicBezTo>
                    <a:pt x="74" y="54"/>
                    <a:pt x="74" y="54"/>
                    <a:pt x="74" y="54"/>
                  </a:cubicBezTo>
                  <a:cubicBezTo>
                    <a:pt x="76" y="52"/>
                    <a:pt x="76" y="52"/>
                    <a:pt x="76" y="52"/>
                  </a:cubicBezTo>
                  <a:cubicBezTo>
                    <a:pt x="78" y="53"/>
                    <a:pt x="78" y="53"/>
                    <a:pt x="78" y="53"/>
                  </a:cubicBezTo>
                  <a:cubicBezTo>
                    <a:pt x="76" y="56"/>
                    <a:pt x="76" y="56"/>
                    <a:pt x="76" y="56"/>
                  </a:cubicBezTo>
                  <a:moveTo>
                    <a:pt x="96" y="55"/>
                  </a:moveTo>
                  <a:cubicBezTo>
                    <a:pt x="94" y="53"/>
                    <a:pt x="94" y="53"/>
                    <a:pt x="94" y="53"/>
                  </a:cubicBezTo>
                  <a:cubicBezTo>
                    <a:pt x="96" y="52"/>
                    <a:pt x="96" y="52"/>
                    <a:pt x="96" y="52"/>
                  </a:cubicBezTo>
                  <a:cubicBezTo>
                    <a:pt x="98" y="53"/>
                    <a:pt x="98" y="53"/>
                    <a:pt x="98" y="53"/>
                  </a:cubicBezTo>
                  <a:cubicBezTo>
                    <a:pt x="96" y="55"/>
                    <a:pt x="96" y="55"/>
                    <a:pt x="96" y="55"/>
                  </a:cubicBezTo>
                  <a:moveTo>
                    <a:pt x="108" y="55"/>
                  </a:moveTo>
                  <a:cubicBezTo>
                    <a:pt x="106" y="53"/>
                    <a:pt x="106" y="53"/>
                    <a:pt x="106" y="53"/>
                  </a:cubicBezTo>
                  <a:cubicBezTo>
                    <a:pt x="108" y="52"/>
                    <a:pt x="108" y="52"/>
                    <a:pt x="108" y="52"/>
                  </a:cubicBezTo>
                  <a:cubicBezTo>
                    <a:pt x="109" y="53"/>
                    <a:pt x="109" y="53"/>
                    <a:pt x="109" y="53"/>
                  </a:cubicBezTo>
                  <a:cubicBezTo>
                    <a:pt x="108" y="55"/>
                    <a:pt x="108" y="55"/>
                    <a:pt x="108" y="55"/>
                  </a:cubicBezTo>
                  <a:moveTo>
                    <a:pt x="100" y="55"/>
                  </a:moveTo>
                  <a:cubicBezTo>
                    <a:pt x="98" y="53"/>
                    <a:pt x="98" y="53"/>
                    <a:pt x="98" y="53"/>
                  </a:cubicBezTo>
                  <a:cubicBezTo>
                    <a:pt x="100" y="52"/>
                    <a:pt x="100" y="52"/>
                    <a:pt x="100" y="52"/>
                  </a:cubicBezTo>
                  <a:cubicBezTo>
                    <a:pt x="102" y="53"/>
                    <a:pt x="102" y="53"/>
                    <a:pt x="102" y="53"/>
                  </a:cubicBezTo>
                  <a:cubicBezTo>
                    <a:pt x="100" y="55"/>
                    <a:pt x="100" y="55"/>
                    <a:pt x="100" y="55"/>
                  </a:cubicBezTo>
                  <a:moveTo>
                    <a:pt x="104" y="55"/>
                  </a:moveTo>
                  <a:cubicBezTo>
                    <a:pt x="102" y="53"/>
                    <a:pt x="102" y="53"/>
                    <a:pt x="102" y="53"/>
                  </a:cubicBezTo>
                  <a:cubicBezTo>
                    <a:pt x="104" y="52"/>
                    <a:pt x="104" y="52"/>
                    <a:pt x="104" y="52"/>
                  </a:cubicBezTo>
                  <a:cubicBezTo>
                    <a:pt x="106" y="53"/>
                    <a:pt x="106" y="53"/>
                    <a:pt x="106" y="53"/>
                  </a:cubicBezTo>
                  <a:cubicBezTo>
                    <a:pt x="104" y="55"/>
                    <a:pt x="104" y="55"/>
                    <a:pt x="104" y="55"/>
                  </a:cubicBezTo>
                  <a:moveTo>
                    <a:pt x="80" y="55"/>
                  </a:moveTo>
                  <a:cubicBezTo>
                    <a:pt x="79" y="53"/>
                    <a:pt x="79" y="53"/>
                    <a:pt x="79" y="53"/>
                  </a:cubicBezTo>
                  <a:cubicBezTo>
                    <a:pt x="81" y="51"/>
                    <a:pt x="81" y="51"/>
                    <a:pt x="81" y="51"/>
                  </a:cubicBezTo>
                  <a:cubicBezTo>
                    <a:pt x="83" y="53"/>
                    <a:pt x="83" y="53"/>
                    <a:pt x="83" y="53"/>
                  </a:cubicBezTo>
                  <a:cubicBezTo>
                    <a:pt x="80" y="55"/>
                    <a:pt x="80" y="55"/>
                    <a:pt x="80" y="55"/>
                  </a:cubicBezTo>
                  <a:moveTo>
                    <a:pt x="68" y="55"/>
                  </a:moveTo>
                  <a:cubicBezTo>
                    <a:pt x="67" y="54"/>
                    <a:pt x="67" y="54"/>
                    <a:pt x="67" y="54"/>
                  </a:cubicBezTo>
                  <a:cubicBezTo>
                    <a:pt x="70" y="51"/>
                    <a:pt x="70" y="51"/>
                    <a:pt x="70" y="51"/>
                  </a:cubicBezTo>
                  <a:cubicBezTo>
                    <a:pt x="71" y="52"/>
                    <a:pt x="71" y="52"/>
                    <a:pt x="71" y="52"/>
                  </a:cubicBezTo>
                  <a:cubicBezTo>
                    <a:pt x="68" y="55"/>
                    <a:pt x="68" y="55"/>
                    <a:pt x="68" y="55"/>
                  </a:cubicBezTo>
                  <a:moveTo>
                    <a:pt x="85" y="54"/>
                  </a:moveTo>
                  <a:cubicBezTo>
                    <a:pt x="83" y="53"/>
                    <a:pt x="83" y="53"/>
                    <a:pt x="83" y="53"/>
                  </a:cubicBezTo>
                  <a:cubicBezTo>
                    <a:pt x="86" y="50"/>
                    <a:pt x="86" y="50"/>
                    <a:pt x="86" y="50"/>
                  </a:cubicBezTo>
                  <a:cubicBezTo>
                    <a:pt x="87" y="52"/>
                    <a:pt x="87" y="52"/>
                    <a:pt x="87" y="52"/>
                  </a:cubicBezTo>
                  <a:cubicBezTo>
                    <a:pt x="85" y="54"/>
                    <a:pt x="85" y="54"/>
                    <a:pt x="85" y="54"/>
                  </a:cubicBezTo>
                  <a:moveTo>
                    <a:pt x="55" y="53"/>
                  </a:moveTo>
                  <a:cubicBezTo>
                    <a:pt x="55" y="52"/>
                    <a:pt x="55" y="51"/>
                    <a:pt x="55" y="50"/>
                  </a:cubicBezTo>
                  <a:cubicBezTo>
                    <a:pt x="56" y="52"/>
                    <a:pt x="56" y="52"/>
                    <a:pt x="56" y="52"/>
                  </a:cubicBezTo>
                  <a:cubicBezTo>
                    <a:pt x="55" y="53"/>
                    <a:pt x="55" y="53"/>
                    <a:pt x="55" y="53"/>
                  </a:cubicBezTo>
                  <a:moveTo>
                    <a:pt x="61" y="55"/>
                  </a:moveTo>
                  <a:cubicBezTo>
                    <a:pt x="59" y="54"/>
                    <a:pt x="59" y="54"/>
                    <a:pt x="59" y="54"/>
                  </a:cubicBezTo>
                  <a:cubicBezTo>
                    <a:pt x="62" y="50"/>
                    <a:pt x="62" y="50"/>
                    <a:pt x="62" y="50"/>
                  </a:cubicBezTo>
                  <a:cubicBezTo>
                    <a:pt x="64" y="52"/>
                    <a:pt x="64" y="52"/>
                    <a:pt x="64" y="52"/>
                  </a:cubicBezTo>
                  <a:cubicBezTo>
                    <a:pt x="61" y="55"/>
                    <a:pt x="61" y="55"/>
                    <a:pt x="61" y="55"/>
                  </a:cubicBezTo>
                  <a:moveTo>
                    <a:pt x="110" y="53"/>
                  </a:moveTo>
                  <a:cubicBezTo>
                    <a:pt x="108" y="51"/>
                    <a:pt x="108" y="51"/>
                    <a:pt x="108" y="51"/>
                  </a:cubicBezTo>
                  <a:cubicBezTo>
                    <a:pt x="110" y="50"/>
                    <a:pt x="110" y="50"/>
                    <a:pt x="110" y="50"/>
                  </a:cubicBezTo>
                  <a:cubicBezTo>
                    <a:pt x="111" y="52"/>
                    <a:pt x="111" y="52"/>
                    <a:pt x="111" y="52"/>
                  </a:cubicBezTo>
                  <a:cubicBezTo>
                    <a:pt x="110" y="53"/>
                    <a:pt x="110" y="53"/>
                    <a:pt x="110" y="53"/>
                  </a:cubicBezTo>
                  <a:moveTo>
                    <a:pt x="90" y="54"/>
                  </a:moveTo>
                  <a:cubicBezTo>
                    <a:pt x="88" y="52"/>
                    <a:pt x="88" y="52"/>
                    <a:pt x="88" y="52"/>
                  </a:cubicBezTo>
                  <a:cubicBezTo>
                    <a:pt x="90" y="50"/>
                    <a:pt x="90" y="50"/>
                    <a:pt x="90" y="50"/>
                  </a:cubicBezTo>
                  <a:cubicBezTo>
                    <a:pt x="92" y="52"/>
                    <a:pt x="92" y="52"/>
                    <a:pt x="92" y="52"/>
                  </a:cubicBezTo>
                  <a:cubicBezTo>
                    <a:pt x="90" y="54"/>
                    <a:pt x="90" y="54"/>
                    <a:pt x="90" y="54"/>
                  </a:cubicBezTo>
                  <a:moveTo>
                    <a:pt x="74" y="54"/>
                  </a:moveTo>
                  <a:cubicBezTo>
                    <a:pt x="72" y="52"/>
                    <a:pt x="72" y="52"/>
                    <a:pt x="72" y="52"/>
                  </a:cubicBezTo>
                  <a:cubicBezTo>
                    <a:pt x="74" y="50"/>
                    <a:pt x="74" y="50"/>
                    <a:pt x="74" y="50"/>
                  </a:cubicBezTo>
                  <a:cubicBezTo>
                    <a:pt x="76" y="52"/>
                    <a:pt x="76" y="52"/>
                    <a:pt x="76" y="52"/>
                  </a:cubicBezTo>
                  <a:cubicBezTo>
                    <a:pt x="74" y="54"/>
                    <a:pt x="74" y="54"/>
                    <a:pt x="74" y="54"/>
                  </a:cubicBezTo>
                  <a:moveTo>
                    <a:pt x="106" y="53"/>
                  </a:moveTo>
                  <a:cubicBezTo>
                    <a:pt x="104" y="51"/>
                    <a:pt x="104" y="51"/>
                    <a:pt x="104" y="51"/>
                  </a:cubicBezTo>
                  <a:cubicBezTo>
                    <a:pt x="106" y="50"/>
                    <a:pt x="106" y="50"/>
                    <a:pt x="106" y="50"/>
                  </a:cubicBezTo>
                  <a:cubicBezTo>
                    <a:pt x="107" y="51"/>
                    <a:pt x="107" y="51"/>
                    <a:pt x="107" y="51"/>
                  </a:cubicBezTo>
                  <a:cubicBezTo>
                    <a:pt x="106" y="53"/>
                    <a:pt x="106" y="53"/>
                    <a:pt x="106" y="53"/>
                  </a:cubicBezTo>
                  <a:moveTo>
                    <a:pt x="94" y="53"/>
                  </a:moveTo>
                  <a:cubicBezTo>
                    <a:pt x="92" y="52"/>
                    <a:pt x="92" y="52"/>
                    <a:pt x="92" y="52"/>
                  </a:cubicBezTo>
                  <a:cubicBezTo>
                    <a:pt x="94" y="50"/>
                    <a:pt x="94" y="50"/>
                    <a:pt x="94" y="50"/>
                  </a:cubicBezTo>
                  <a:cubicBezTo>
                    <a:pt x="96" y="51"/>
                    <a:pt x="96" y="51"/>
                    <a:pt x="96" y="51"/>
                  </a:cubicBezTo>
                  <a:cubicBezTo>
                    <a:pt x="94" y="53"/>
                    <a:pt x="94" y="53"/>
                    <a:pt x="94" y="53"/>
                  </a:cubicBezTo>
                  <a:moveTo>
                    <a:pt x="98" y="53"/>
                  </a:moveTo>
                  <a:cubicBezTo>
                    <a:pt x="96" y="51"/>
                    <a:pt x="96" y="51"/>
                    <a:pt x="96" y="51"/>
                  </a:cubicBezTo>
                  <a:cubicBezTo>
                    <a:pt x="98" y="50"/>
                    <a:pt x="98" y="50"/>
                    <a:pt x="98" y="50"/>
                  </a:cubicBezTo>
                  <a:cubicBezTo>
                    <a:pt x="100" y="51"/>
                    <a:pt x="100" y="51"/>
                    <a:pt x="100" y="51"/>
                  </a:cubicBezTo>
                  <a:cubicBezTo>
                    <a:pt x="98" y="53"/>
                    <a:pt x="98" y="53"/>
                    <a:pt x="98" y="53"/>
                  </a:cubicBezTo>
                  <a:moveTo>
                    <a:pt x="102" y="53"/>
                  </a:moveTo>
                  <a:cubicBezTo>
                    <a:pt x="100" y="51"/>
                    <a:pt x="100" y="51"/>
                    <a:pt x="100" y="51"/>
                  </a:cubicBezTo>
                  <a:cubicBezTo>
                    <a:pt x="102" y="50"/>
                    <a:pt x="102" y="50"/>
                    <a:pt x="102" y="50"/>
                  </a:cubicBezTo>
                  <a:cubicBezTo>
                    <a:pt x="104" y="51"/>
                    <a:pt x="104" y="51"/>
                    <a:pt x="104" y="51"/>
                  </a:cubicBezTo>
                  <a:cubicBezTo>
                    <a:pt x="102" y="53"/>
                    <a:pt x="102" y="53"/>
                    <a:pt x="102" y="53"/>
                  </a:cubicBezTo>
                  <a:moveTo>
                    <a:pt x="117" y="57"/>
                  </a:moveTo>
                  <a:cubicBezTo>
                    <a:pt x="112" y="52"/>
                    <a:pt x="112" y="52"/>
                    <a:pt x="112" y="52"/>
                  </a:cubicBezTo>
                  <a:cubicBezTo>
                    <a:pt x="114" y="50"/>
                    <a:pt x="114" y="50"/>
                    <a:pt x="114" y="50"/>
                  </a:cubicBezTo>
                  <a:cubicBezTo>
                    <a:pt x="119" y="55"/>
                    <a:pt x="119" y="55"/>
                    <a:pt x="119" y="55"/>
                  </a:cubicBezTo>
                  <a:cubicBezTo>
                    <a:pt x="118" y="55"/>
                    <a:pt x="118" y="56"/>
                    <a:pt x="117" y="57"/>
                  </a:cubicBezTo>
                  <a:moveTo>
                    <a:pt x="78" y="53"/>
                  </a:moveTo>
                  <a:cubicBezTo>
                    <a:pt x="77" y="52"/>
                    <a:pt x="77" y="52"/>
                    <a:pt x="77" y="52"/>
                  </a:cubicBezTo>
                  <a:cubicBezTo>
                    <a:pt x="79" y="49"/>
                    <a:pt x="79" y="49"/>
                    <a:pt x="79" y="49"/>
                  </a:cubicBezTo>
                  <a:cubicBezTo>
                    <a:pt x="81" y="51"/>
                    <a:pt x="81" y="51"/>
                    <a:pt x="81" y="51"/>
                  </a:cubicBezTo>
                  <a:cubicBezTo>
                    <a:pt x="78" y="53"/>
                    <a:pt x="78" y="53"/>
                    <a:pt x="78" y="53"/>
                  </a:cubicBezTo>
                  <a:moveTo>
                    <a:pt x="66" y="53"/>
                  </a:moveTo>
                  <a:cubicBezTo>
                    <a:pt x="65" y="52"/>
                    <a:pt x="65" y="52"/>
                    <a:pt x="65" y="52"/>
                  </a:cubicBezTo>
                  <a:cubicBezTo>
                    <a:pt x="68" y="49"/>
                    <a:pt x="68" y="49"/>
                    <a:pt x="68" y="49"/>
                  </a:cubicBezTo>
                  <a:cubicBezTo>
                    <a:pt x="69" y="50"/>
                    <a:pt x="69" y="50"/>
                    <a:pt x="69" y="50"/>
                  </a:cubicBezTo>
                  <a:cubicBezTo>
                    <a:pt x="66" y="53"/>
                    <a:pt x="66" y="53"/>
                    <a:pt x="66" y="53"/>
                  </a:cubicBezTo>
                  <a:moveTo>
                    <a:pt x="83" y="52"/>
                  </a:moveTo>
                  <a:cubicBezTo>
                    <a:pt x="82" y="51"/>
                    <a:pt x="82" y="51"/>
                    <a:pt x="82" y="51"/>
                  </a:cubicBezTo>
                  <a:cubicBezTo>
                    <a:pt x="84" y="48"/>
                    <a:pt x="84" y="48"/>
                    <a:pt x="84" y="48"/>
                  </a:cubicBezTo>
                  <a:cubicBezTo>
                    <a:pt x="85" y="50"/>
                    <a:pt x="85" y="50"/>
                    <a:pt x="85" y="50"/>
                  </a:cubicBezTo>
                  <a:cubicBezTo>
                    <a:pt x="83" y="52"/>
                    <a:pt x="83" y="52"/>
                    <a:pt x="83" y="52"/>
                  </a:cubicBezTo>
                  <a:moveTo>
                    <a:pt x="59" y="53"/>
                  </a:moveTo>
                  <a:cubicBezTo>
                    <a:pt x="57" y="52"/>
                    <a:pt x="57" y="52"/>
                    <a:pt x="57" y="52"/>
                  </a:cubicBezTo>
                  <a:cubicBezTo>
                    <a:pt x="60" y="48"/>
                    <a:pt x="60" y="48"/>
                    <a:pt x="60" y="48"/>
                  </a:cubicBezTo>
                  <a:cubicBezTo>
                    <a:pt x="62" y="50"/>
                    <a:pt x="62" y="50"/>
                    <a:pt x="62" y="50"/>
                  </a:cubicBezTo>
                  <a:cubicBezTo>
                    <a:pt x="59" y="53"/>
                    <a:pt x="59" y="53"/>
                    <a:pt x="59" y="53"/>
                  </a:cubicBezTo>
                  <a:moveTo>
                    <a:pt x="108" y="51"/>
                  </a:moveTo>
                  <a:cubicBezTo>
                    <a:pt x="106" y="50"/>
                    <a:pt x="106" y="50"/>
                    <a:pt x="106" y="50"/>
                  </a:cubicBezTo>
                  <a:cubicBezTo>
                    <a:pt x="108" y="48"/>
                    <a:pt x="108" y="48"/>
                    <a:pt x="108" y="48"/>
                  </a:cubicBezTo>
                  <a:cubicBezTo>
                    <a:pt x="109" y="50"/>
                    <a:pt x="109" y="50"/>
                    <a:pt x="109" y="50"/>
                  </a:cubicBezTo>
                  <a:cubicBezTo>
                    <a:pt x="108" y="51"/>
                    <a:pt x="108" y="51"/>
                    <a:pt x="108" y="51"/>
                  </a:cubicBezTo>
                  <a:moveTo>
                    <a:pt x="88" y="52"/>
                  </a:moveTo>
                  <a:cubicBezTo>
                    <a:pt x="86" y="50"/>
                    <a:pt x="86" y="50"/>
                    <a:pt x="86" y="50"/>
                  </a:cubicBezTo>
                  <a:cubicBezTo>
                    <a:pt x="88" y="48"/>
                    <a:pt x="88" y="48"/>
                    <a:pt x="88" y="48"/>
                  </a:cubicBezTo>
                  <a:cubicBezTo>
                    <a:pt x="90" y="50"/>
                    <a:pt x="90" y="50"/>
                    <a:pt x="90" y="50"/>
                  </a:cubicBezTo>
                  <a:cubicBezTo>
                    <a:pt x="88" y="52"/>
                    <a:pt x="88" y="52"/>
                    <a:pt x="88" y="52"/>
                  </a:cubicBezTo>
                  <a:moveTo>
                    <a:pt x="72" y="52"/>
                  </a:moveTo>
                  <a:cubicBezTo>
                    <a:pt x="70" y="50"/>
                    <a:pt x="70" y="50"/>
                    <a:pt x="70" y="50"/>
                  </a:cubicBezTo>
                  <a:cubicBezTo>
                    <a:pt x="73" y="48"/>
                    <a:pt x="73" y="48"/>
                    <a:pt x="73" y="48"/>
                  </a:cubicBezTo>
                  <a:cubicBezTo>
                    <a:pt x="74" y="50"/>
                    <a:pt x="74" y="50"/>
                    <a:pt x="74" y="50"/>
                  </a:cubicBezTo>
                  <a:cubicBezTo>
                    <a:pt x="72" y="52"/>
                    <a:pt x="72" y="52"/>
                    <a:pt x="72" y="52"/>
                  </a:cubicBezTo>
                  <a:moveTo>
                    <a:pt x="92" y="51"/>
                  </a:moveTo>
                  <a:cubicBezTo>
                    <a:pt x="90" y="50"/>
                    <a:pt x="90" y="50"/>
                    <a:pt x="90" y="50"/>
                  </a:cubicBezTo>
                  <a:cubicBezTo>
                    <a:pt x="92" y="48"/>
                    <a:pt x="92" y="48"/>
                    <a:pt x="92" y="48"/>
                  </a:cubicBezTo>
                  <a:cubicBezTo>
                    <a:pt x="94" y="50"/>
                    <a:pt x="94" y="50"/>
                    <a:pt x="94" y="50"/>
                  </a:cubicBezTo>
                  <a:cubicBezTo>
                    <a:pt x="92" y="51"/>
                    <a:pt x="92" y="51"/>
                    <a:pt x="92" y="51"/>
                  </a:cubicBezTo>
                  <a:moveTo>
                    <a:pt x="104" y="51"/>
                  </a:moveTo>
                  <a:cubicBezTo>
                    <a:pt x="102" y="49"/>
                    <a:pt x="102" y="49"/>
                    <a:pt x="102" y="49"/>
                  </a:cubicBezTo>
                  <a:cubicBezTo>
                    <a:pt x="104" y="48"/>
                    <a:pt x="104" y="48"/>
                    <a:pt x="104" y="48"/>
                  </a:cubicBezTo>
                  <a:cubicBezTo>
                    <a:pt x="106" y="50"/>
                    <a:pt x="106" y="50"/>
                    <a:pt x="106" y="50"/>
                  </a:cubicBezTo>
                  <a:cubicBezTo>
                    <a:pt x="104" y="51"/>
                    <a:pt x="104" y="51"/>
                    <a:pt x="104" y="51"/>
                  </a:cubicBezTo>
                  <a:moveTo>
                    <a:pt x="96" y="51"/>
                  </a:moveTo>
                  <a:cubicBezTo>
                    <a:pt x="94" y="50"/>
                    <a:pt x="94" y="50"/>
                    <a:pt x="94" y="50"/>
                  </a:cubicBezTo>
                  <a:cubicBezTo>
                    <a:pt x="96" y="48"/>
                    <a:pt x="96" y="48"/>
                    <a:pt x="96" y="48"/>
                  </a:cubicBezTo>
                  <a:cubicBezTo>
                    <a:pt x="98" y="49"/>
                    <a:pt x="98" y="49"/>
                    <a:pt x="98" y="49"/>
                  </a:cubicBezTo>
                  <a:cubicBezTo>
                    <a:pt x="96" y="51"/>
                    <a:pt x="96" y="51"/>
                    <a:pt x="96" y="51"/>
                  </a:cubicBezTo>
                  <a:moveTo>
                    <a:pt x="100" y="51"/>
                  </a:moveTo>
                  <a:cubicBezTo>
                    <a:pt x="98" y="49"/>
                    <a:pt x="98" y="49"/>
                    <a:pt x="98" y="49"/>
                  </a:cubicBezTo>
                  <a:cubicBezTo>
                    <a:pt x="100" y="48"/>
                    <a:pt x="100" y="48"/>
                    <a:pt x="100" y="48"/>
                  </a:cubicBezTo>
                  <a:cubicBezTo>
                    <a:pt x="102" y="49"/>
                    <a:pt x="102" y="49"/>
                    <a:pt x="102" y="49"/>
                  </a:cubicBezTo>
                  <a:cubicBezTo>
                    <a:pt x="100" y="51"/>
                    <a:pt x="100" y="51"/>
                    <a:pt x="100" y="51"/>
                  </a:cubicBezTo>
                  <a:moveTo>
                    <a:pt x="112" y="51"/>
                  </a:moveTo>
                  <a:cubicBezTo>
                    <a:pt x="110" y="50"/>
                    <a:pt x="110" y="50"/>
                    <a:pt x="110" y="50"/>
                  </a:cubicBezTo>
                  <a:cubicBezTo>
                    <a:pt x="112" y="48"/>
                    <a:pt x="112" y="48"/>
                    <a:pt x="112" y="48"/>
                  </a:cubicBezTo>
                  <a:cubicBezTo>
                    <a:pt x="114" y="49"/>
                    <a:pt x="114" y="49"/>
                    <a:pt x="114" y="49"/>
                  </a:cubicBezTo>
                  <a:cubicBezTo>
                    <a:pt x="112" y="51"/>
                    <a:pt x="112" y="51"/>
                    <a:pt x="112" y="51"/>
                  </a:cubicBezTo>
                  <a:moveTo>
                    <a:pt x="119" y="54"/>
                  </a:moveTo>
                  <a:cubicBezTo>
                    <a:pt x="114" y="49"/>
                    <a:pt x="114" y="49"/>
                    <a:pt x="114" y="49"/>
                  </a:cubicBezTo>
                  <a:cubicBezTo>
                    <a:pt x="116" y="48"/>
                    <a:pt x="116" y="48"/>
                    <a:pt x="116" y="48"/>
                  </a:cubicBezTo>
                  <a:cubicBezTo>
                    <a:pt x="121" y="52"/>
                    <a:pt x="121" y="52"/>
                    <a:pt x="121" y="52"/>
                  </a:cubicBezTo>
                  <a:cubicBezTo>
                    <a:pt x="120" y="53"/>
                    <a:pt x="120" y="54"/>
                    <a:pt x="119" y="54"/>
                  </a:cubicBezTo>
                  <a:moveTo>
                    <a:pt x="76" y="51"/>
                  </a:moveTo>
                  <a:cubicBezTo>
                    <a:pt x="75" y="50"/>
                    <a:pt x="75" y="50"/>
                    <a:pt x="75" y="50"/>
                  </a:cubicBezTo>
                  <a:cubicBezTo>
                    <a:pt x="77" y="47"/>
                    <a:pt x="77" y="47"/>
                    <a:pt x="77" y="47"/>
                  </a:cubicBezTo>
                  <a:cubicBezTo>
                    <a:pt x="79" y="49"/>
                    <a:pt x="79" y="49"/>
                    <a:pt x="79" y="49"/>
                  </a:cubicBezTo>
                  <a:cubicBezTo>
                    <a:pt x="76" y="51"/>
                    <a:pt x="76" y="51"/>
                    <a:pt x="76" y="51"/>
                  </a:cubicBezTo>
                  <a:moveTo>
                    <a:pt x="64" y="51"/>
                  </a:moveTo>
                  <a:cubicBezTo>
                    <a:pt x="63" y="50"/>
                    <a:pt x="63" y="50"/>
                    <a:pt x="63" y="50"/>
                  </a:cubicBezTo>
                  <a:cubicBezTo>
                    <a:pt x="66" y="47"/>
                    <a:pt x="66" y="47"/>
                    <a:pt x="66" y="47"/>
                  </a:cubicBezTo>
                  <a:cubicBezTo>
                    <a:pt x="67" y="49"/>
                    <a:pt x="67" y="49"/>
                    <a:pt x="67" y="49"/>
                  </a:cubicBezTo>
                  <a:cubicBezTo>
                    <a:pt x="64" y="51"/>
                    <a:pt x="64" y="51"/>
                    <a:pt x="64" y="51"/>
                  </a:cubicBezTo>
                  <a:moveTo>
                    <a:pt x="81" y="50"/>
                  </a:moveTo>
                  <a:cubicBezTo>
                    <a:pt x="80" y="49"/>
                    <a:pt x="80" y="49"/>
                    <a:pt x="80" y="49"/>
                  </a:cubicBezTo>
                  <a:cubicBezTo>
                    <a:pt x="82" y="47"/>
                    <a:pt x="82" y="47"/>
                    <a:pt x="82" y="47"/>
                  </a:cubicBezTo>
                  <a:cubicBezTo>
                    <a:pt x="83" y="48"/>
                    <a:pt x="83" y="48"/>
                    <a:pt x="83" y="48"/>
                  </a:cubicBezTo>
                  <a:cubicBezTo>
                    <a:pt x="81" y="50"/>
                    <a:pt x="81" y="50"/>
                    <a:pt x="81" y="50"/>
                  </a:cubicBezTo>
                  <a:moveTo>
                    <a:pt x="57" y="51"/>
                  </a:moveTo>
                  <a:cubicBezTo>
                    <a:pt x="55" y="50"/>
                    <a:pt x="55" y="50"/>
                    <a:pt x="55" y="50"/>
                  </a:cubicBezTo>
                  <a:cubicBezTo>
                    <a:pt x="55" y="49"/>
                    <a:pt x="55" y="49"/>
                    <a:pt x="55" y="49"/>
                  </a:cubicBezTo>
                  <a:cubicBezTo>
                    <a:pt x="59" y="46"/>
                    <a:pt x="59" y="46"/>
                    <a:pt x="59" y="46"/>
                  </a:cubicBezTo>
                  <a:cubicBezTo>
                    <a:pt x="60" y="48"/>
                    <a:pt x="60" y="48"/>
                    <a:pt x="60" y="48"/>
                  </a:cubicBezTo>
                  <a:cubicBezTo>
                    <a:pt x="57" y="51"/>
                    <a:pt x="57" y="51"/>
                    <a:pt x="57" y="51"/>
                  </a:cubicBezTo>
                  <a:moveTo>
                    <a:pt x="106" y="49"/>
                  </a:moveTo>
                  <a:cubicBezTo>
                    <a:pt x="104" y="48"/>
                    <a:pt x="104" y="48"/>
                    <a:pt x="104" y="48"/>
                  </a:cubicBezTo>
                  <a:cubicBezTo>
                    <a:pt x="106" y="46"/>
                    <a:pt x="106" y="46"/>
                    <a:pt x="106" y="46"/>
                  </a:cubicBezTo>
                  <a:cubicBezTo>
                    <a:pt x="107" y="48"/>
                    <a:pt x="107" y="48"/>
                    <a:pt x="107" y="48"/>
                  </a:cubicBezTo>
                  <a:cubicBezTo>
                    <a:pt x="106" y="49"/>
                    <a:pt x="106" y="49"/>
                    <a:pt x="106" y="49"/>
                  </a:cubicBezTo>
                  <a:moveTo>
                    <a:pt x="86" y="50"/>
                  </a:moveTo>
                  <a:cubicBezTo>
                    <a:pt x="84" y="48"/>
                    <a:pt x="84" y="48"/>
                    <a:pt x="84" y="48"/>
                  </a:cubicBezTo>
                  <a:cubicBezTo>
                    <a:pt x="86" y="46"/>
                    <a:pt x="86" y="46"/>
                    <a:pt x="86" y="46"/>
                  </a:cubicBezTo>
                  <a:cubicBezTo>
                    <a:pt x="88" y="48"/>
                    <a:pt x="88" y="48"/>
                    <a:pt x="88" y="48"/>
                  </a:cubicBezTo>
                  <a:cubicBezTo>
                    <a:pt x="86" y="50"/>
                    <a:pt x="86" y="50"/>
                    <a:pt x="86" y="50"/>
                  </a:cubicBezTo>
                  <a:moveTo>
                    <a:pt x="70" y="50"/>
                  </a:moveTo>
                  <a:cubicBezTo>
                    <a:pt x="68" y="49"/>
                    <a:pt x="68" y="49"/>
                    <a:pt x="68" y="49"/>
                  </a:cubicBezTo>
                  <a:cubicBezTo>
                    <a:pt x="71" y="46"/>
                    <a:pt x="71" y="46"/>
                    <a:pt x="71" y="46"/>
                  </a:cubicBezTo>
                  <a:cubicBezTo>
                    <a:pt x="72" y="48"/>
                    <a:pt x="72" y="48"/>
                    <a:pt x="72" y="48"/>
                  </a:cubicBezTo>
                  <a:cubicBezTo>
                    <a:pt x="70" y="50"/>
                    <a:pt x="70" y="50"/>
                    <a:pt x="70" y="50"/>
                  </a:cubicBezTo>
                  <a:moveTo>
                    <a:pt x="102" y="49"/>
                  </a:moveTo>
                  <a:cubicBezTo>
                    <a:pt x="100" y="48"/>
                    <a:pt x="100" y="48"/>
                    <a:pt x="100" y="48"/>
                  </a:cubicBezTo>
                  <a:cubicBezTo>
                    <a:pt x="102" y="46"/>
                    <a:pt x="102" y="46"/>
                    <a:pt x="102" y="46"/>
                  </a:cubicBezTo>
                  <a:cubicBezTo>
                    <a:pt x="104" y="48"/>
                    <a:pt x="104" y="48"/>
                    <a:pt x="104" y="48"/>
                  </a:cubicBezTo>
                  <a:cubicBezTo>
                    <a:pt x="102" y="49"/>
                    <a:pt x="102" y="49"/>
                    <a:pt x="102" y="49"/>
                  </a:cubicBezTo>
                  <a:moveTo>
                    <a:pt x="90" y="49"/>
                  </a:moveTo>
                  <a:cubicBezTo>
                    <a:pt x="89" y="48"/>
                    <a:pt x="89" y="48"/>
                    <a:pt x="89" y="48"/>
                  </a:cubicBezTo>
                  <a:cubicBezTo>
                    <a:pt x="90" y="46"/>
                    <a:pt x="90" y="46"/>
                    <a:pt x="90" y="46"/>
                  </a:cubicBezTo>
                  <a:cubicBezTo>
                    <a:pt x="92" y="48"/>
                    <a:pt x="92" y="48"/>
                    <a:pt x="92" y="48"/>
                  </a:cubicBezTo>
                  <a:cubicBezTo>
                    <a:pt x="90" y="49"/>
                    <a:pt x="90" y="49"/>
                    <a:pt x="90" y="49"/>
                  </a:cubicBezTo>
                  <a:moveTo>
                    <a:pt x="94" y="49"/>
                  </a:moveTo>
                  <a:cubicBezTo>
                    <a:pt x="92" y="48"/>
                    <a:pt x="92" y="48"/>
                    <a:pt x="92" y="48"/>
                  </a:cubicBezTo>
                  <a:cubicBezTo>
                    <a:pt x="94" y="46"/>
                    <a:pt x="94" y="46"/>
                    <a:pt x="94" y="46"/>
                  </a:cubicBezTo>
                  <a:cubicBezTo>
                    <a:pt x="96" y="48"/>
                    <a:pt x="96" y="48"/>
                    <a:pt x="96" y="48"/>
                  </a:cubicBezTo>
                  <a:cubicBezTo>
                    <a:pt x="94" y="49"/>
                    <a:pt x="94" y="49"/>
                    <a:pt x="94" y="49"/>
                  </a:cubicBezTo>
                  <a:moveTo>
                    <a:pt x="98" y="49"/>
                  </a:moveTo>
                  <a:cubicBezTo>
                    <a:pt x="96" y="48"/>
                    <a:pt x="96" y="48"/>
                    <a:pt x="96" y="48"/>
                  </a:cubicBezTo>
                  <a:cubicBezTo>
                    <a:pt x="98" y="46"/>
                    <a:pt x="98" y="46"/>
                    <a:pt x="98" y="46"/>
                  </a:cubicBezTo>
                  <a:cubicBezTo>
                    <a:pt x="100" y="48"/>
                    <a:pt x="100" y="48"/>
                    <a:pt x="100" y="48"/>
                  </a:cubicBezTo>
                  <a:cubicBezTo>
                    <a:pt x="98" y="49"/>
                    <a:pt x="98" y="49"/>
                    <a:pt x="98" y="49"/>
                  </a:cubicBezTo>
                  <a:moveTo>
                    <a:pt x="110" y="49"/>
                  </a:moveTo>
                  <a:cubicBezTo>
                    <a:pt x="108" y="48"/>
                    <a:pt x="108" y="48"/>
                    <a:pt x="108" y="48"/>
                  </a:cubicBezTo>
                  <a:cubicBezTo>
                    <a:pt x="110" y="46"/>
                    <a:pt x="110" y="46"/>
                    <a:pt x="110" y="46"/>
                  </a:cubicBezTo>
                  <a:cubicBezTo>
                    <a:pt x="112" y="47"/>
                    <a:pt x="112" y="47"/>
                    <a:pt x="112" y="47"/>
                  </a:cubicBezTo>
                  <a:cubicBezTo>
                    <a:pt x="110" y="49"/>
                    <a:pt x="110" y="49"/>
                    <a:pt x="110" y="49"/>
                  </a:cubicBezTo>
                  <a:moveTo>
                    <a:pt x="114" y="49"/>
                  </a:moveTo>
                  <a:cubicBezTo>
                    <a:pt x="112" y="47"/>
                    <a:pt x="112" y="47"/>
                    <a:pt x="112" y="47"/>
                  </a:cubicBezTo>
                  <a:cubicBezTo>
                    <a:pt x="114" y="46"/>
                    <a:pt x="114" y="46"/>
                    <a:pt x="114" y="46"/>
                  </a:cubicBezTo>
                  <a:cubicBezTo>
                    <a:pt x="116" y="47"/>
                    <a:pt x="116" y="47"/>
                    <a:pt x="116" y="47"/>
                  </a:cubicBezTo>
                  <a:cubicBezTo>
                    <a:pt x="114" y="49"/>
                    <a:pt x="114" y="49"/>
                    <a:pt x="114" y="49"/>
                  </a:cubicBezTo>
                  <a:moveTo>
                    <a:pt x="121" y="52"/>
                  </a:moveTo>
                  <a:cubicBezTo>
                    <a:pt x="116" y="47"/>
                    <a:pt x="116" y="47"/>
                    <a:pt x="116" y="47"/>
                  </a:cubicBezTo>
                  <a:cubicBezTo>
                    <a:pt x="118" y="45"/>
                    <a:pt x="118" y="45"/>
                    <a:pt x="118" y="45"/>
                  </a:cubicBezTo>
                  <a:cubicBezTo>
                    <a:pt x="122" y="49"/>
                    <a:pt x="122" y="49"/>
                    <a:pt x="122" y="49"/>
                  </a:cubicBezTo>
                  <a:cubicBezTo>
                    <a:pt x="122" y="50"/>
                    <a:pt x="121" y="51"/>
                    <a:pt x="121" y="52"/>
                  </a:cubicBezTo>
                  <a:moveTo>
                    <a:pt x="74" y="49"/>
                  </a:moveTo>
                  <a:cubicBezTo>
                    <a:pt x="73" y="48"/>
                    <a:pt x="73" y="48"/>
                    <a:pt x="73" y="48"/>
                  </a:cubicBezTo>
                  <a:cubicBezTo>
                    <a:pt x="75" y="45"/>
                    <a:pt x="75" y="45"/>
                    <a:pt x="75" y="45"/>
                  </a:cubicBezTo>
                  <a:cubicBezTo>
                    <a:pt x="77" y="47"/>
                    <a:pt x="77" y="47"/>
                    <a:pt x="77" y="47"/>
                  </a:cubicBezTo>
                  <a:cubicBezTo>
                    <a:pt x="74" y="49"/>
                    <a:pt x="74" y="49"/>
                    <a:pt x="74" y="49"/>
                  </a:cubicBezTo>
                  <a:moveTo>
                    <a:pt x="62" y="49"/>
                  </a:moveTo>
                  <a:cubicBezTo>
                    <a:pt x="61" y="48"/>
                    <a:pt x="61" y="48"/>
                    <a:pt x="61" y="48"/>
                  </a:cubicBezTo>
                  <a:cubicBezTo>
                    <a:pt x="64" y="45"/>
                    <a:pt x="64" y="45"/>
                    <a:pt x="64" y="45"/>
                  </a:cubicBezTo>
                  <a:cubicBezTo>
                    <a:pt x="65" y="47"/>
                    <a:pt x="65" y="47"/>
                    <a:pt x="65" y="47"/>
                  </a:cubicBezTo>
                  <a:cubicBezTo>
                    <a:pt x="62" y="49"/>
                    <a:pt x="62" y="49"/>
                    <a:pt x="62" y="49"/>
                  </a:cubicBezTo>
                  <a:moveTo>
                    <a:pt x="79" y="48"/>
                  </a:moveTo>
                  <a:cubicBezTo>
                    <a:pt x="78" y="47"/>
                    <a:pt x="78" y="47"/>
                    <a:pt x="78" y="47"/>
                  </a:cubicBezTo>
                  <a:cubicBezTo>
                    <a:pt x="80" y="45"/>
                    <a:pt x="80" y="45"/>
                    <a:pt x="80" y="45"/>
                  </a:cubicBezTo>
                  <a:cubicBezTo>
                    <a:pt x="81" y="46"/>
                    <a:pt x="81" y="46"/>
                    <a:pt x="81" y="46"/>
                  </a:cubicBezTo>
                  <a:cubicBezTo>
                    <a:pt x="79" y="48"/>
                    <a:pt x="79" y="48"/>
                    <a:pt x="79" y="48"/>
                  </a:cubicBezTo>
                  <a:moveTo>
                    <a:pt x="55" y="49"/>
                  </a:moveTo>
                  <a:cubicBezTo>
                    <a:pt x="56" y="47"/>
                    <a:pt x="56" y="46"/>
                    <a:pt x="56" y="45"/>
                  </a:cubicBezTo>
                  <a:cubicBezTo>
                    <a:pt x="57" y="44"/>
                    <a:pt x="57" y="44"/>
                    <a:pt x="57" y="44"/>
                  </a:cubicBezTo>
                  <a:cubicBezTo>
                    <a:pt x="58" y="46"/>
                    <a:pt x="58" y="46"/>
                    <a:pt x="58" y="46"/>
                  </a:cubicBezTo>
                  <a:cubicBezTo>
                    <a:pt x="55" y="49"/>
                    <a:pt x="55" y="49"/>
                    <a:pt x="55" y="49"/>
                  </a:cubicBezTo>
                  <a:moveTo>
                    <a:pt x="104" y="47"/>
                  </a:moveTo>
                  <a:cubicBezTo>
                    <a:pt x="102" y="46"/>
                    <a:pt x="102" y="46"/>
                    <a:pt x="102" y="46"/>
                  </a:cubicBezTo>
                  <a:cubicBezTo>
                    <a:pt x="104" y="44"/>
                    <a:pt x="104" y="44"/>
                    <a:pt x="104" y="44"/>
                  </a:cubicBezTo>
                  <a:cubicBezTo>
                    <a:pt x="105" y="46"/>
                    <a:pt x="105" y="46"/>
                    <a:pt x="105" y="46"/>
                  </a:cubicBezTo>
                  <a:cubicBezTo>
                    <a:pt x="104" y="47"/>
                    <a:pt x="104" y="47"/>
                    <a:pt x="104" y="47"/>
                  </a:cubicBezTo>
                  <a:moveTo>
                    <a:pt x="84" y="48"/>
                  </a:moveTo>
                  <a:cubicBezTo>
                    <a:pt x="82" y="46"/>
                    <a:pt x="82" y="46"/>
                    <a:pt x="82" y="46"/>
                  </a:cubicBezTo>
                  <a:cubicBezTo>
                    <a:pt x="84" y="44"/>
                    <a:pt x="84" y="44"/>
                    <a:pt x="84" y="44"/>
                  </a:cubicBezTo>
                  <a:cubicBezTo>
                    <a:pt x="86" y="46"/>
                    <a:pt x="86" y="46"/>
                    <a:pt x="86" y="46"/>
                  </a:cubicBezTo>
                  <a:cubicBezTo>
                    <a:pt x="84" y="48"/>
                    <a:pt x="84" y="48"/>
                    <a:pt x="84" y="48"/>
                  </a:cubicBezTo>
                  <a:moveTo>
                    <a:pt x="68" y="48"/>
                  </a:moveTo>
                  <a:cubicBezTo>
                    <a:pt x="66" y="47"/>
                    <a:pt x="66" y="47"/>
                    <a:pt x="66" y="47"/>
                  </a:cubicBezTo>
                  <a:cubicBezTo>
                    <a:pt x="69" y="44"/>
                    <a:pt x="69" y="44"/>
                    <a:pt x="69" y="44"/>
                  </a:cubicBezTo>
                  <a:cubicBezTo>
                    <a:pt x="70" y="46"/>
                    <a:pt x="70" y="46"/>
                    <a:pt x="70" y="46"/>
                  </a:cubicBezTo>
                  <a:cubicBezTo>
                    <a:pt x="68" y="48"/>
                    <a:pt x="68" y="48"/>
                    <a:pt x="68" y="48"/>
                  </a:cubicBezTo>
                  <a:moveTo>
                    <a:pt x="88" y="47"/>
                  </a:moveTo>
                  <a:cubicBezTo>
                    <a:pt x="87" y="46"/>
                    <a:pt x="87" y="46"/>
                    <a:pt x="87" y="46"/>
                  </a:cubicBezTo>
                  <a:cubicBezTo>
                    <a:pt x="88" y="44"/>
                    <a:pt x="88" y="44"/>
                    <a:pt x="88" y="44"/>
                  </a:cubicBezTo>
                  <a:cubicBezTo>
                    <a:pt x="90" y="46"/>
                    <a:pt x="90" y="46"/>
                    <a:pt x="90" y="46"/>
                  </a:cubicBezTo>
                  <a:cubicBezTo>
                    <a:pt x="88" y="47"/>
                    <a:pt x="88" y="47"/>
                    <a:pt x="88" y="47"/>
                  </a:cubicBezTo>
                  <a:moveTo>
                    <a:pt x="100" y="47"/>
                  </a:moveTo>
                  <a:cubicBezTo>
                    <a:pt x="98" y="46"/>
                    <a:pt x="98" y="46"/>
                    <a:pt x="98" y="46"/>
                  </a:cubicBezTo>
                  <a:cubicBezTo>
                    <a:pt x="100" y="44"/>
                    <a:pt x="100" y="44"/>
                    <a:pt x="100" y="44"/>
                  </a:cubicBezTo>
                  <a:cubicBezTo>
                    <a:pt x="102" y="46"/>
                    <a:pt x="102" y="46"/>
                    <a:pt x="102" y="46"/>
                  </a:cubicBezTo>
                  <a:cubicBezTo>
                    <a:pt x="100" y="47"/>
                    <a:pt x="100" y="47"/>
                    <a:pt x="100" y="47"/>
                  </a:cubicBezTo>
                  <a:moveTo>
                    <a:pt x="92" y="47"/>
                  </a:moveTo>
                  <a:cubicBezTo>
                    <a:pt x="91" y="46"/>
                    <a:pt x="91" y="46"/>
                    <a:pt x="91" y="46"/>
                  </a:cubicBezTo>
                  <a:cubicBezTo>
                    <a:pt x="92" y="44"/>
                    <a:pt x="92" y="44"/>
                    <a:pt x="92" y="44"/>
                  </a:cubicBezTo>
                  <a:cubicBezTo>
                    <a:pt x="94" y="46"/>
                    <a:pt x="94" y="46"/>
                    <a:pt x="94" y="46"/>
                  </a:cubicBezTo>
                  <a:cubicBezTo>
                    <a:pt x="92" y="47"/>
                    <a:pt x="92" y="47"/>
                    <a:pt x="92" y="47"/>
                  </a:cubicBezTo>
                  <a:moveTo>
                    <a:pt x="56" y="44"/>
                  </a:moveTo>
                  <a:cubicBezTo>
                    <a:pt x="56" y="44"/>
                    <a:pt x="56" y="44"/>
                    <a:pt x="56" y="44"/>
                  </a:cubicBezTo>
                  <a:cubicBezTo>
                    <a:pt x="56" y="44"/>
                    <a:pt x="56" y="44"/>
                    <a:pt x="56" y="44"/>
                  </a:cubicBezTo>
                  <a:cubicBezTo>
                    <a:pt x="56" y="44"/>
                    <a:pt x="56" y="44"/>
                    <a:pt x="56" y="44"/>
                  </a:cubicBezTo>
                  <a:moveTo>
                    <a:pt x="96" y="47"/>
                  </a:moveTo>
                  <a:cubicBezTo>
                    <a:pt x="94" y="46"/>
                    <a:pt x="94" y="46"/>
                    <a:pt x="94" y="46"/>
                  </a:cubicBezTo>
                  <a:cubicBezTo>
                    <a:pt x="96" y="44"/>
                    <a:pt x="96" y="44"/>
                    <a:pt x="96" y="44"/>
                  </a:cubicBezTo>
                  <a:cubicBezTo>
                    <a:pt x="98" y="46"/>
                    <a:pt x="98" y="46"/>
                    <a:pt x="98" y="46"/>
                  </a:cubicBezTo>
                  <a:cubicBezTo>
                    <a:pt x="96" y="47"/>
                    <a:pt x="96" y="47"/>
                    <a:pt x="96" y="47"/>
                  </a:cubicBezTo>
                  <a:moveTo>
                    <a:pt x="108" y="47"/>
                  </a:moveTo>
                  <a:cubicBezTo>
                    <a:pt x="106" y="46"/>
                    <a:pt x="106" y="46"/>
                    <a:pt x="106" y="46"/>
                  </a:cubicBezTo>
                  <a:cubicBezTo>
                    <a:pt x="108" y="44"/>
                    <a:pt x="108" y="44"/>
                    <a:pt x="108" y="44"/>
                  </a:cubicBezTo>
                  <a:cubicBezTo>
                    <a:pt x="110" y="45"/>
                    <a:pt x="110" y="45"/>
                    <a:pt x="110" y="45"/>
                  </a:cubicBezTo>
                  <a:cubicBezTo>
                    <a:pt x="108" y="47"/>
                    <a:pt x="108" y="47"/>
                    <a:pt x="108" y="47"/>
                  </a:cubicBezTo>
                  <a:moveTo>
                    <a:pt x="112" y="47"/>
                  </a:moveTo>
                  <a:cubicBezTo>
                    <a:pt x="110" y="45"/>
                    <a:pt x="110" y="45"/>
                    <a:pt x="110" y="45"/>
                  </a:cubicBezTo>
                  <a:cubicBezTo>
                    <a:pt x="112" y="44"/>
                    <a:pt x="112" y="44"/>
                    <a:pt x="112" y="44"/>
                  </a:cubicBezTo>
                  <a:cubicBezTo>
                    <a:pt x="114" y="45"/>
                    <a:pt x="114" y="45"/>
                    <a:pt x="114" y="45"/>
                  </a:cubicBezTo>
                  <a:cubicBezTo>
                    <a:pt x="112" y="47"/>
                    <a:pt x="112" y="47"/>
                    <a:pt x="112" y="47"/>
                  </a:cubicBezTo>
                  <a:moveTo>
                    <a:pt x="116" y="47"/>
                  </a:moveTo>
                  <a:cubicBezTo>
                    <a:pt x="114" y="45"/>
                    <a:pt x="114" y="45"/>
                    <a:pt x="114" y="45"/>
                  </a:cubicBezTo>
                  <a:cubicBezTo>
                    <a:pt x="116" y="43"/>
                    <a:pt x="116" y="43"/>
                    <a:pt x="116" y="43"/>
                  </a:cubicBezTo>
                  <a:cubicBezTo>
                    <a:pt x="118" y="45"/>
                    <a:pt x="118" y="45"/>
                    <a:pt x="118" y="45"/>
                  </a:cubicBezTo>
                  <a:cubicBezTo>
                    <a:pt x="116" y="47"/>
                    <a:pt x="116" y="47"/>
                    <a:pt x="116" y="47"/>
                  </a:cubicBezTo>
                  <a:moveTo>
                    <a:pt x="73" y="47"/>
                  </a:moveTo>
                  <a:cubicBezTo>
                    <a:pt x="71" y="46"/>
                    <a:pt x="71" y="46"/>
                    <a:pt x="71" y="46"/>
                  </a:cubicBezTo>
                  <a:cubicBezTo>
                    <a:pt x="73" y="43"/>
                    <a:pt x="73" y="43"/>
                    <a:pt x="73" y="43"/>
                  </a:cubicBezTo>
                  <a:cubicBezTo>
                    <a:pt x="75" y="45"/>
                    <a:pt x="75" y="45"/>
                    <a:pt x="75" y="45"/>
                  </a:cubicBezTo>
                  <a:cubicBezTo>
                    <a:pt x="73" y="47"/>
                    <a:pt x="73" y="47"/>
                    <a:pt x="73" y="47"/>
                  </a:cubicBezTo>
                  <a:moveTo>
                    <a:pt x="60" y="48"/>
                  </a:moveTo>
                  <a:cubicBezTo>
                    <a:pt x="59" y="46"/>
                    <a:pt x="59" y="46"/>
                    <a:pt x="59" y="46"/>
                  </a:cubicBezTo>
                  <a:cubicBezTo>
                    <a:pt x="62" y="43"/>
                    <a:pt x="62" y="43"/>
                    <a:pt x="62" y="43"/>
                  </a:cubicBezTo>
                  <a:cubicBezTo>
                    <a:pt x="63" y="45"/>
                    <a:pt x="63" y="45"/>
                    <a:pt x="63" y="45"/>
                  </a:cubicBezTo>
                  <a:cubicBezTo>
                    <a:pt x="60" y="48"/>
                    <a:pt x="60" y="48"/>
                    <a:pt x="60" y="48"/>
                  </a:cubicBezTo>
                  <a:moveTo>
                    <a:pt x="77" y="46"/>
                  </a:moveTo>
                  <a:cubicBezTo>
                    <a:pt x="76" y="45"/>
                    <a:pt x="76" y="45"/>
                    <a:pt x="76" y="45"/>
                  </a:cubicBezTo>
                  <a:cubicBezTo>
                    <a:pt x="78" y="43"/>
                    <a:pt x="78" y="43"/>
                    <a:pt x="78" y="43"/>
                  </a:cubicBezTo>
                  <a:cubicBezTo>
                    <a:pt x="79" y="44"/>
                    <a:pt x="79" y="44"/>
                    <a:pt x="79" y="44"/>
                  </a:cubicBezTo>
                  <a:cubicBezTo>
                    <a:pt x="77" y="46"/>
                    <a:pt x="77" y="46"/>
                    <a:pt x="77" y="46"/>
                  </a:cubicBezTo>
                  <a:moveTo>
                    <a:pt x="123" y="49"/>
                  </a:moveTo>
                  <a:cubicBezTo>
                    <a:pt x="119" y="45"/>
                    <a:pt x="119" y="45"/>
                    <a:pt x="119" y="45"/>
                  </a:cubicBezTo>
                  <a:cubicBezTo>
                    <a:pt x="121" y="42"/>
                    <a:pt x="121" y="42"/>
                    <a:pt x="121" y="42"/>
                  </a:cubicBezTo>
                  <a:cubicBezTo>
                    <a:pt x="124" y="46"/>
                    <a:pt x="124" y="46"/>
                    <a:pt x="124" y="46"/>
                  </a:cubicBezTo>
                  <a:cubicBezTo>
                    <a:pt x="124" y="47"/>
                    <a:pt x="123" y="48"/>
                    <a:pt x="123" y="49"/>
                  </a:cubicBezTo>
                  <a:moveTo>
                    <a:pt x="102" y="45"/>
                  </a:moveTo>
                  <a:cubicBezTo>
                    <a:pt x="100" y="44"/>
                    <a:pt x="100" y="44"/>
                    <a:pt x="100" y="44"/>
                  </a:cubicBezTo>
                  <a:cubicBezTo>
                    <a:pt x="102" y="42"/>
                    <a:pt x="102" y="42"/>
                    <a:pt x="102" y="42"/>
                  </a:cubicBezTo>
                  <a:cubicBezTo>
                    <a:pt x="103" y="44"/>
                    <a:pt x="103" y="44"/>
                    <a:pt x="103" y="44"/>
                  </a:cubicBezTo>
                  <a:cubicBezTo>
                    <a:pt x="102" y="45"/>
                    <a:pt x="102" y="45"/>
                    <a:pt x="102" y="45"/>
                  </a:cubicBezTo>
                  <a:moveTo>
                    <a:pt x="82" y="46"/>
                  </a:moveTo>
                  <a:cubicBezTo>
                    <a:pt x="80" y="44"/>
                    <a:pt x="80" y="44"/>
                    <a:pt x="80" y="44"/>
                  </a:cubicBezTo>
                  <a:cubicBezTo>
                    <a:pt x="82" y="42"/>
                    <a:pt x="82" y="42"/>
                    <a:pt x="82" y="42"/>
                  </a:cubicBezTo>
                  <a:cubicBezTo>
                    <a:pt x="84" y="44"/>
                    <a:pt x="84" y="44"/>
                    <a:pt x="84" y="44"/>
                  </a:cubicBezTo>
                  <a:cubicBezTo>
                    <a:pt x="82" y="46"/>
                    <a:pt x="82" y="46"/>
                    <a:pt x="82" y="46"/>
                  </a:cubicBezTo>
                  <a:moveTo>
                    <a:pt x="66" y="46"/>
                  </a:moveTo>
                  <a:cubicBezTo>
                    <a:pt x="64" y="45"/>
                    <a:pt x="64" y="45"/>
                    <a:pt x="64" y="45"/>
                  </a:cubicBezTo>
                  <a:cubicBezTo>
                    <a:pt x="67" y="42"/>
                    <a:pt x="67" y="42"/>
                    <a:pt x="67" y="42"/>
                  </a:cubicBezTo>
                  <a:cubicBezTo>
                    <a:pt x="68" y="44"/>
                    <a:pt x="68" y="44"/>
                    <a:pt x="68" y="44"/>
                  </a:cubicBezTo>
                  <a:cubicBezTo>
                    <a:pt x="66" y="46"/>
                    <a:pt x="66" y="46"/>
                    <a:pt x="66" y="46"/>
                  </a:cubicBezTo>
                  <a:moveTo>
                    <a:pt x="98" y="45"/>
                  </a:moveTo>
                  <a:cubicBezTo>
                    <a:pt x="96" y="44"/>
                    <a:pt x="96" y="44"/>
                    <a:pt x="96" y="44"/>
                  </a:cubicBezTo>
                  <a:cubicBezTo>
                    <a:pt x="98" y="42"/>
                    <a:pt x="98" y="42"/>
                    <a:pt x="98" y="42"/>
                  </a:cubicBezTo>
                  <a:cubicBezTo>
                    <a:pt x="100" y="44"/>
                    <a:pt x="100" y="44"/>
                    <a:pt x="100" y="44"/>
                  </a:cubicBezTo>
                  <a:cubicBezTo>
                    <a:pt x="98" y="45"/>
                    <a:pt x="98" y="45"/>
                    <a:pt x="98" y="45"/>
                  </a:cubicBezTo>
                  <a:moveTo>
                    <a:pt x="86" y="45"/>
                  </a:moveTo>
                  <a:cubicBezTo>
                    <a:pt x="85" y="44"/>
                    <a:pt x="85" y="44"/>
                    <a:pt x="85" y="44"/>
                  </a:cubicBezTo>
                  <a:cubicBezTo>
                    <a:pt x="86" y="42"/>
                    <a:pt x="86" y="42"/>
                    <a:pt x="86" y="42"/>
                  </a:cubicBezTo>
                  <a:cubicBezTo>
                    <a:pt x="88" y="44"/>
                    <a:pt x="88" y="44"/>
                    <a:pt x="88" y="44"/>
                  </a:cubicBezTo>
                  <a:cubicBezTo>
                    <a:pt x="86" y="45"/>
                    <a:pt x="86" y="45"/>
                    <a:pt x="86" y="45"/>
                  </a:cubicBezTo>
                  <a:moveTo>
                    <a:pt x="90" y="45"/>
                  </a:moveTo>
                  <a:cubicBezTo>
                    <a:pt x="89" y="44"/>
                    <a:pt x="89" y="44"/>
                    <a:pt x="89" y="44"/>
                  </a:cubicBezTo>
                  <a:cubicBezTo>
                    <a:pt x="90" y="42"/>
                    <a:pt x="90" y="42"/>
                    <a:pt x="90" y="42"/>
                  </a:cubicBezTo>
                  <a:cubicBezTo>
                    <a:pt x="92" y="44"/>
                    <a:pt x="92" y="44"/>
                    <a:pt x="92" y="44"/>
                  </a:cubicBezTo>
                  <a:cubicBezTo>
                    <a:pt x="90" y="45"/>
                    <a:pt x="90" y="45"/>
                    <a:pt x="90" y="45"/>
                  </a:cubicBezTo>
                  <a:moveTo>
                    <a:pt x="94" y="45"/>
                  </a:moveTo>
                  <a:cubicBezTo>
                    <a:pt x="93" y="44"/>
                    <a:pt x="93" y="44"/>
                    <a:pt x="93" y="44"/>
                  </a:cubicBezTo>
                  <a:cubicBezTo>
                    <a:pt x="94" y="42"/>
                    <a:pt x="94" y="42"/>
                    <a:pt x="94" y="42"/>
                  </a:cubicBezTo>
                  <a:cubicBezTo>
                    <a:pt x="96" y="44"/>
                    <a:pt x="96" y="44"/>
                    <a:pt x="96" y="44"/>
                  </a:cubicBezTo>
                  <a:cubicBezTo>
                    <a:pt x="94" y="45"/>
                    <a:pt x="94" y="45"/>
                    <a:pt x="94" y="45"/>
                  </a:cubicBezTo>
                  <a:moveTo>
                    <a:pt x="106" y="45"/>
                  </a:moveTo>
                  <a:cubicBezTo>
                    <a:pt x="104" y="44"/>
                    <a:pt x="104" y="44"/>
                    <a:pt x="104" y="44"/>
                  </a:cubicBezTo>
                  <a:cubicBezTo>
                    <a:pt x="106" y="42"/>
                    <a:pt x="106" y="42"/>
                    <a:pt x="106" y="42"/>
                  </a:cubicBezTo>
                  <a:cubicBezTo>
                    <a:pt x="108" y="43"/>
                    <a:pt x="108" y="43"/>
                    <a:pt x="108" y="43"/>
                  </a:cubicBezTo>
                  <a:cubicBezTo>
                    <a:pt x="106" y="45"/>
                    <a:pt x="106" y="45"/>
                    <a:pt x="106" y="45"/>
                  </a:cubicBezTo>
                  <a:moveTo>
                    <a:pt x="110" y="45"/>
                  </a:moveTo>
                  <a:cubicBezTo>
                    <a:pt x="108" y="43"/>
                    <a:pt x="108" y="43"/>
                    <a:pt x="108" y="43"/>
                  </a:cubicBezTo>
                  <a:cubicBezTo>
                    <a:pt x="110" y="42"/>
                    <a:pt x="110" y="42"/>
                    <a:pt x="110" y="42"/>
                  </a:cubicBezTo>
                  <a:cubicBezTo>
                    <a:pt x="112" y="43"/>
                    <a:pt x="112" y="43"/>
                    <a:pt x="112" y="43"/>
                  </a:cubicBezTo>
                  <a:cubicBezTo>
                    <a:pt x="110" y="45"/>
                    <a:pt x="110" y="45"/>
                    <a:pt x="110" y="45"/>
                  </a:cubicBezTo>
                  <a:moveTo>
                    <a:pt x="114" y="45"/>
                  </a:moveTo>
                  <a:cubicBezTo>
                    <a:pt x="112" y="43"/>
                    <a:pt x="112" y="43"/>
                    <a:pt x="112" y="43"/>
                  </a:cubicBezTo>
                  <a:cubicBezTo>
                    <a:pt x="114" y="41"/>
                    <a:pt x="114" y="41"/>
                    <a:pt x="114" y="41"/>
                  </a:cubicBezTo>
                  <a:cubicBezTo>
                    <a:pt x="116" y="43"/>
                    <a:pt x="116" y="43"/>
                    <a:pt x="116" y="43"/>
                  </a:cubicBezTo>
                  <a:cubicBezTo>
                    <a:pt x="114" y="45"/>
                    <a:pt x="114" y="45"/>
                    <a:pt x="114" y="45"/>
                  </a:cubicBezTo>
                  <a:moveTo>
                    <a:pt x="71" y="45"/>
                  </a:moveTo>
                  <a:cubicBezTo>
                    <a:pt x="69" y="44"/>
                    <a:pt x="69" y="44"/>
                    <a:pt x="69" y="44"/>
                  </a:cubicBezTo>
                  <a:cubicBezTo>
                    <a:pt x="71" y="41"/>
                    <a:pt x="71" y="41"/>
                    <a:pt x="71" y="41"/>
                  </a:cubicBezTo>
                  <a:cubicBezTo>
                    <a:pt x="73" y="43"/>
                    <a:pt x="73" y="43"/>
                    <a:pt x="73" y="43"/>
                  </a:cubicBezTo>
                  <a:cubicBezTo>
                    <a:pt x="71" y="45"/>
                    <a:pt x="71" y="45"/>
                    <a:pt x="71" y="45"/>
                  </a:cubicBezTo>
                  <a:moveTo>
                    <a:pt x="59" y="46"/>
                  </a:moveTo>
                  <a:cubicBezTo>
                    <a:pt x="57" y="44"/>
                    <a:pt x="57" y="44"/>
                    <a:pt x="57" y="44"/>
                  </a:cubicBezTo>
                  <a:cubicBezTo>
                    <a:pt x="60" y="41"/>
                    <a:pt x="60" y="41"/>
                    <a:pt x="60" y="41"/>
                  </a:cubicBezTo>
                  <a:cubicBezTo>
                    <a:pt x="61" y="43"/>
                    <a:pt x="61" y="43"/>
                    <a:pt x="61" y="43"/>
                  </a:cubicBezTo>
                  <a:cubicBezTo>
                    <a:pt x="59" y="46"/>
                    <a:pt x="59" y="46"/>
                    <a:pt x="59" y="46"/>
                  </a:cubicBezTo>
                  <a:moveTo>
                    <a:pt x="75" y="44"/>
                  </a:moveTo>
                  <a:cubicBezTo>
                    <a:pt x="74" y="43"/>
                    <a:pt x="74" y="43"/>
                    <a:pt x="74" y="43"/>
                  </a:cubicBezTo>
                  <a:cubicBezTo>
                    <a:pt x="76" y="41"/>
                    <a:pt x="76" y="41"/>
                    <a:pt x="76" y="41"/>
                  </a:cubicBezTo>
                  <a:cubicBezTo>
                    <a:pt x="78" y="42"/>
                    <a:pt x="78" y="42"/>
                    <a:pt x="78" y="42"/>
                  </a:cubicBezTo>
                  <a:cubicBezTo>
                    <a:pt x="75" y="44"/>
                    <a:pt x="75" y="44"/>
                    <a:pt x="75" y="44"/>
                  </a:cubicBezTo>
                  <a:moveTo>
                    <a:pt x="118" y="45"/>
                  </a:moveTo>
                  <a:cubicBezTo>
                    <a:pt x="117" y="43"/>
                    <a:pt x="117" y="43"/>
                    <a:pt x="117" y="43"/>
                  </a:cubicBezTo>
                  <a:cubicBezTo>
                    <a:pt x="119" y="41"/>
                    <a:pt x="119" y="41"/>
                    <a:pt x="119" y="41"/>
                  </a:cubicBezTo>
                  <a:cubicBezTo>
                    <a:pt x="121" y="42"/>
                    <a:pt x="121" y="42"/>
                    <a:pt x="121" y="42"/>
                  </a:cubicBezTo>
                  <a:cubicBezTo>
                    <a:pt x="118" y="45"/>
                    <a:pt x="118" y="45"/>
                    <a:pt x="118" y="45"/>
                  </a:cubicBezTo>
                  <a:moveTo>
                    <a:pt x="124" y="45"/>
                  </a:moveTo>
                  <a:cubicBezTo>
                    <a:pt x="121" y="42"/>
                    <a:pt x="121" y="42"/>
                    <a:pt x="121" y="42"/>
                  </a:cubicBezTo>
                  <a:cubicBezTo>
                    <a:pt x="123" y="40"/>
                    <a:pt x="123" y="40"/>
                    <a:pt x="123" y="40"/>
                  </a:cubicBezTo>
                  <a:cubicBezTo>
                    <a:pt x="126" y="42"/>
                    <a:pt x="126" y="42"/>
                    <a:pt x="126" y="42"/>
                  </a:cubicBezTo>
                  <a:cubicBezTo>
                    <a:pt x="125" y="43"/>
                    <a:pt x="125" y="44"/>
                    <a:pt x="124" y="45"/>
                  </a:cubicBezTo>
                  <a:moveTo>
                    <a:pt x="100" y="43"/>
                  </a:moveTo>
                  <a:cubicBezTo>
                    <a:pt x="98" y="42"/>
                    <a:pt x="98" y="42"/>
                    <a:pt x="98" y="42"/>
                  </a:cubicBezTo>
                  <a:cubicBezTo>
                    <a:pt x="100" y="40"/>
                    <a:pt x="100" y="40"/>
                    <a:pt x="100" y="40"/>
                  </a:cubicBezTo>
                  <a:cubicBezTo>
                    <a:pt x="102" y="42"/>
                    <a:pt x="102" y="42"/>
                    <a:pt x="102" y="42"/>
                  </a:cubicBezTo>
                  <a:cubicBezTo>
                    <a:pt x="100" y="43"/>
                    <a:pt x="100" y="43"/>
                    <a:pt x="100" y="43"/>
                  </a:cubicBezTo>
                  <a:moveTo>
                    <a:pt x="80" y="44"/>
                  </a:moveTo>
                  <a:cubicBezTo>
                    <a:pt x="78" y="42"/>
                    <a:pt x="78" y="42"/>
                    <a:pt x="78" y="42"/>
                  </a:cubicBezTo>
                  <a:cubicBezTo>
                    <a:pt x="80" y="40"/>
                    <a:pt x="80" y="40"/>
                    <a:pt x="80" y="40"/>
                  </a:cubicBezTo>
                  <a:cubicBezTo>
                    <a:pt x="82" y="42"/>
                    <a:pt x="82" y="42"/>
                    <a:pt x="82" y="42"/>
                  </a:cubicBezTo>
                  <a:cubicBezTo>
                    <a:pt x="80" y="44"/>
                    <a:pt x="80" y="44"/>
                    <a:pt x="80" y="44"/>
                  </a:cubicBezTo>
                  <a:moveTo>
                    <a:pt x="64" y="44"/>
                  </a:moveTo>
                  <a:cubicBezTo>
                    <a:pt x="62" y="43"/>
                    <a:pt x="62" y="43"/>
                    <a:pt x="62" y="43"/>
                  </a:cubicBezTo>
                  <a:cubicBezTo>
                    <a:pt x="65" y="40"/>
                    <a:pt x="65" y="40"/>
                    <a:pt x="65" y="40"/>
                  </a:cubicBezTo>
                  <a:cubicBezTo>
                    <a:pt x="66" y="42"/>
                    <a:pt x="66" y="42"/>
                    <a:pt x="66" y="42"/>
                  </a:cubicBezTo>
                  <a:cubicBezTo>
                    <a:pt x="64" y="44"/>
                    <a:pt x="64" y="44"/>
                    <a:pt x="64" y="44"/>
                  </a:cubicBezTo>
                  <a:moveTo>
                    <a:pt x="84" y="43"/>
                  </a:moveTo>
                  <a:cubicBezTo>
                    <a:pt x="83" y="42"/>
                    <a:pt x="83" y="42"/>
                    <a:pt x="83" y="42"/>
                  </a:cubicBezTo>
                  <a:cubicBezTo>
                    <a:pt x="84" y="40"/>
                    <a:pt x="84" y="40"/>
                    <a:pt x="84" y="40"/>
                  </a:cubicBezTo>
                  <a:cubicBezTo>
                    <a:pt x="86" y="42"/>
                    <a:pt x="86" y="42"/>
                    <a:pt x="86" y="42"/>
                  </a:cubicBezTo>
                  <a:cubicBezTo>
                    <a:pt x="84" y="43"/>
                    <a:pt x="84" y="43"/>
                    <a:pt x="84" y="43"/>
                  </a:cubicBezTo>
                  <a:moveTo>
                    <a:pt x="96" y="43"/>
                  </a:moveTo>
                  <a:cubicBezTo>
                    <a:pt x="94" y="42"/>
                    <a:pt x="94" y="42"/>
                    <a:pt x="94" y="42"/>
                  </a:cubicBezTo>
                  <a:cubicBezTo>
                    <a:pt x="96" y="40"/>
                    <a:pt x="96" y="40"/>
                    <a:pt x="96" y="40"/>
                  </a:cubicBezTo>
                  <a:cubicBezTo>
                    <a:pt x="98" y="42"/>
                    <a:pt x="98" y="42"/>
                    <a:pt x="98" y="42"/>
                  </a:cubicBezTo>
                  <a:cubicBezTo>
                    <a:pt x="96" y="43"/>
                    <a:pt x="96" y="43"/>
                    <a:pt x="96" y="43"/>
                  </a:cubicBezTo>
                  <a:moveTo>
                    <a:pt x="88" y="43"/>
                  </a:moveTo>
                  <a:cubicBezTo>
                    <a:pt x="87" y="42"/>
                    <a:pt x="87" y="42"/>
                    <a:pt x="87" y="42"/>
                  </a:cubicBezTo>
                  <a:cubicBezTo>
                    <a:pt x="88" y="40"/>
                    <a:pt x="88" y="40"/>
                    <a:pt x="88" y="40"/>
                  </a:cubicBezTo>
                  <a:cubicBezTo>
                    <a:pt x="90" y="42"/>
                    <a:pt x="90" y="42"/>
                    <a:pt x="90" y="42"/>
                  </a:cubicBezTo>
                  <a:cubicBezTo>
                    <a:pt x="88" y="43"/>
                    <a:pt x="88" y="43"/>
                    <a:pt x="88" y="43"/>
                  </a:cubicBezTo>
                  <a:moveTo>
                    <a:pt x="92" y="43"/>
                  </a:moveTo>
                  <a:cubicBezTo>
                    <a:pt x="91" y="42"/>
                    <a:pt x="91" y="42"/>
                    <a:pt x="91" y="42"/>
                  </a:cubicBezTo>
                  <a:cubicBezTo>
                    <a:pt x="92" y="40"/>
                    <a:pt x="92" y="40"/>
                    <a:pt x="92" y="40"/>
                  </a:cubicBezTo>
                  <a:cubicBezTo>
                    <a:pt x="94" y="42"/>
                    <a:pt x="94" y="42"/>
                    <a:pt x="94" y="42"/>
                  </a:cubicBezTo>
                  <a:cubicBezTo>
                    <a:pt x="92" y="43"/>
                    <a:pt x="92" y="43"/>
                    <a:pt x="92" y="43"/>
                  </a:cubicBezTo>
                  <a:moveTo>
                    <a:pt x="104" y="43"/>
                  </a:moveTo>
                  <a:cubicBezTo>
                    <a:pt x="102" y="42"/>
                    <a:pt x="102" y="42"/>
                    <a:pt x="102" y="42"/>
                  </a:cubicBezTo>
                  <a:cubicBezTo>
                    <a:pt x="104" y="40"/>
                    <a:pt x="104" y="40"/>
                    <a:pt x="104" y="40"/>
                  </a:cubicBezTo>
                  <a:cubicBezTo>
                    <a:pt x="106" y="42"/>
                    <a:pt x="106" y="42"/>
                    <a:pt x="106" y="42"/>
                  </a:cubicBezTo>
                  <a:cubicBezTo>
                    <a:pt x="104" y="43"/>
                    <a:pt x="104" y="43"/>
                    <a:pt x="104" y="43"/>
                  </a:cubicBezTo>
                  <a:moveTo>
                    <a:pt x="108" y="43"/>
                  </a:moveTo>
                  <a:cubicBezTo>
                    <a:pt x="106" y="42"/>
                    <a:pt x="106" y="42"/>
                    <a:pt x="106" y="42"/>
                  </a:cubicBezTo>
                  <a:cubicBezTo>
                    <a:pt x="108" y="40"/>
                    <a:pt x="108" y="40"/>
                    <a:pt x="108" y="40"/>
                  </a:cubicBezTo>
                  <a:cubicBezTo>
                    <a:pt x="110" y="41"/>
                    <a:pt x="110" y="41"/>
                    <a:pt x="110" y="41"/>
                  </a:cubicBezTo>
                  <a:cubicBezTo>
                    <a:pt x="108" y="43"/>
                    <a:pt x="108" y="43"/>
                    <a:pt x="108" y="43"/>
                  </a:cubicBezTo>
                  <a:moveTo>
                    <a:pt x="112" y="43"/>
                  </a:moveTo>
                  <a:cubicBezTo>
                    <a:pt x="110" y="41"/>
                    <a:pt x="110" y="41"/>
                    <a:pt x="110" y="41"/>
                  </a:cubicBezTo>
                  <a:cubicBezTo>
                    <a:pt x="112" y="39"/>
                    <a:pt x="112" y="39"/>
                    <a:pt x="112" y="39"/>
                  </a:cubicBezTo>
                  <a:cubicBezTo>
                    <a:pt x="114" y="41"/>
                    <a:pt x="114" y="41"/>
                    <a:pt x="114" y="41"/>
                  </a:cubicBezTo>
                  <a:cubicBezTo>
                    <a:pt x="112" y="43"/>
                    <a:pt x="112" y="43"/>
                    <a:pt x="112" y="43"/>
                  </a:cubicBezTo>
                  <a:moveTo>
                    <a:pt x="69" y="43"/>
                  </a:moveTo>
                  <a:cubicBezTo>
                    <a:pt x="67" y="42"/>
                    <a:pt x="67" y="42"/>
                    <a:pt x="67" y="42"/>
                  </a:cubicBezTo>
                  <a:cubicBezTo>
                    <a:pt x="69" y="39"/>
                    <a:pt x="69" y="39"/>
                    <a:pt x="69" y="39"/>
                  </a:cubicBezTo>
                  <a:cubicBezTo>
                    <a:pt x="71" y="41"/>
                    <a:pt x="71" y="41"/>
                    <a:pt x="71" y="41"/>
                  </a:cubicBezTo>
                  <a:cubicBezTo>
                    <a:pt x="69" y="43"/>
                    <a:pt x="69" y="43"/>
                    <a:pt x="69" y="43"/>
                  </a:cubicBezTo>
                  <a:moveTo>
                    <a:pt x="57" y="44"/>
                  </a:moveTo>
                  <a:cubicBezTo>
                    <a:pt x="56" y="43"/>
                    <a:pt x="56" y="43"/>
                    <a:pt x="56" y="43"/>
                  </a:cubicBezTo>
                  <a:cubicBezTo>
                    <a:pt x="57" y="42"/>
                    <a:pt x="57" y="40"/>
                    <a:pt x="58" y="39"/>
                  </a:cubicBezTo>
                  <a:cubicBezTo>
                    <a:pt x="60" y="41"/>
                    <a:pt x="60" y="41"/>
                    <a:pt x="60" y="41"/>
                  </a:cubicBezTo>
                  <a:cubicBezTo>
                    <a:pt x="57" y="44"/>
                    <a:pt x="57" y="44"/>
                    <a:pt x="57" y="44"/>
                  </a:cubicBezTo>
                  <a:moveTo>
                    <a:pt x="73" y="43"/>
                  </a:moveTo>
                  <a:cubicBezTo>
                    <a:pt x="72" y="41"/>
                    <a:pt x="72" y="41"/>
                    <a:pt x="72" y="41"/>
                  </a:cubicBezTo>
                  <a:cubicBezTo>
                    <a:pt x="74" y="39"/>
                    <a:pt x="74" y="39"/>
                    <a:pt x="74" y="39"/>
                  </a:cubicBezTo>
                  <a:cubicBezTo>
                    <a:pt x="76" y="40"/>
                    <a:pt x="76" y="40"/>
                    <a:pt x="76" y="40"/>
                  </a:cubicBezTo>
                  <a:cubicBezTo>
                    <a:pt x="73" y="43"/>
                    <a:pt x="73" y="43"/>
                    <a:pt x="73" y="43"/>
                  </a:cubicBezTo>
                  <a:moveTo>
                    <a:pt x="116" y="43"/>
                  </a:moveTo>
                  <a:cubicBezTo>
                    <a:pt x="115" y="41"/>
                    <a:pt x="115" y="41"/>
                    <a:pt x="115" y="41"/>
                  </a:cubicBezTo>
                  <a:cubicBezTo>
                    <a:pt x="117" y="39"/>
                    <a:pt x="117" y="39"/>
                    <a:pt x="117" y="39"/>
                  </a:cubicBezTo>
                  <a:cubicBezTo>
                    <a:pt x="119" y="40"/>
                    <a:pt x="119" y="40"/>
                    <a:pt x="119" y="40"/>
                  </a:cubicBezTo>
                  <a:cubicBezTo>
                    <a:pt x="116" y="43"/>
                    <a:pt x="116" y="43"/>
                    <a:pt x="116" y="43"/>
                  </a:cubicBezTo>
                  <a:moveTo>
                    <a:pt x="121" y="42"/>
                  </a:moveTo>
                  <a:cubicBezTo>
                    <a:pt x="119" y="40"/>
                    <a:pt x="119" y="40"/>
                    <a:pt x="119" y="40"/>
                  </a:cubicBezTo>
                  <a:cubicBezTo>
                    <a:pt x="121" y="38"/>
                    <a:pt x="121" y="38"/>
                    <a:pt x="121" y="38"/>
                  </a:cubicBezTo>
                  <a:cubicBezTo>
                    <a:pt x="123" y="40"/>
                    <a:pt x="123" y="40"/>
                    <a:pt x="123" y="40"/>
                  </a:cubicBezTo>
                  <a:cubicBezTo>
                    <a:pt x="121" y="42"/>
                    <a:pt x="121" y="42"/>
                    <a:pt x="121" y="42"/>
                  </a:cubicBezTo>
                  <a:moveTo>
                    <a:pt x="98" y="41"/>
                  </a:moveTo>
                  <a:cubicBezTo>
                    <a:pt x="96" y="40"/>
                    <a:pt x="96" y="40"/>
                    <a:pt x="96" y="40"/>
                  </a:cubicBezTo>
                  <a:cubicBezTo>
                    <a:pt x="98" y="38"/>
                    <a:pt x="98" y="38"/>
                    <a:pt x="98" y="38"/>
                  </a:cubicBezTo>
                  <a:cubicBezTo>
                    <a:pt x="100" y="40"/>
                    <a:pt x="100" y="40"/>
                    <a:pt x="100" y="40"/>
                  </a:cubicBezTo>
                  <a:cubicBezTo>
                    <a:pt x="98" y="41"/>
                    <a:pt x="98" y="41"/>
                    <a:pt x="98" y="41"/>
                  </a:cubicBezTo>
                  <a:moveTo>
                    <a:pt x="78" y="42"/>
                  </a:moveTo>
                  <a:cubicBezTo>
                    <a:pt x="76" y="40"/>
                    <a:pt x="76" y="40"/>
                    <a:pt x="76" y="40"/>
                  </a:cubicBezTo>
                  <a:cubicBezTo>
                    <a:pt x="78" y="38"/>
                    <a:pt x="78" y="38"/>
                    <a:pt x="78" y="38"/>
                  </a:cubicBezTo>
                  <a:cubicBezTo>
                    <a:pt x="80" y="40"/>
                    <a:pt x="80" y="40"/>
                    <a:pt x="80" y="40"/>
                  </a:cubicBezTo>
                  <a:cubicBezTo>
                    <a:pt x="78" y="42"/>
                    <a:pt x="78" y="42"/>
                    <a:pt x="78" y="42"/>
                  </a:cubicBezTo>
                  <a:moveTo>
                    <a:pt x="62" y="42"/>
                  </a:moveTo>
                  <a:cubicBezTo>
                    <a:pt x="60" y="41"/>
                    <a:pt x="60" y="41"/>
                    <a:pt x="60" y="41"/>
                  </a:cubicBezTo>
                  <a:cubicBezTo>
                    <a:pt x="63" y="38"/>
                    <a:pt x="63" y="38"/>
                    <a:pt x="63" y="38"/>
                  </a:cubicBezTo>
                  <a:cubicBezTo>
                    <a:pt x="64" y="40"/>
                    <a:pt x="64" y="40"/>
                    <a:pt x="64" y="40"/>
                  </a:cubicBezTo>
                  <a:cubicBezTo>
                    <a:pt x="62" y="42"/>
                    <a:pt x="62" y="42"/>
                    <a:pt x="62" y="42"/>
                  </a:cubicBezTo>
                  <a:moveTo>
                    <a:pt x="94" y="41"/>
                  </a:moveTo>
                  <a:cubicBezTo>
                    <a:pt x="93" y="40"/>
                    <a:pt x="93" y="40"/>
                    <a:pt x="93" y="40"/>
                  </a:cubicBezTo>
                  <a:cubicBezTo>
                    <a:pt x="94" y="38"/>
                    <a:pt x="94" y="38"/>
                    <a:pt x="94" y="38"/>
                  </a:cubicBezTo>
                  <a:cubicBezTo>
                    <a:pt x="96" y="40"/>
                    <a:pt x="96" y="40"/>
                    <a:pt x="96" y="40"/>
                  </a:cubicBezTo>
                  <a:cubicBezTo>
                    <a:pt x="94" y="41"/>
                    <a:pt x="94" y="41"/>
                    <a:pt x="94" y="41"/>
                  </a:cubicBezTo>
                  <a:moveTo>
                    <a:pt x="82" y="41"/>
                  </a:moveTo>
                  <a:cubicBezTo>
                    <a:pt x="81" y="40"/>
                    <a:pt x="81" y="40"/>
                    <a:pt x="81" y="40"/>
                  </a:cubicBezTo>
                  <a:cubicBezTo>
                    <a:pt x="82" y="38"/>
                    <a:pt x="82" y="38"/>
                    <a:pt x="82" y="38"/>
                  </a:cubicBezTo>
                  <a:cubicBezTo>
                    <a:pt x="84" y="40"/>
                    <a:pt x="84" y="40"/>
                    <a:pt x="84" y="40"/>
                  </a:cubicBezTo>
                  <a:cubicBezTo>
                    <a:pt x="82" y="41"/>
                    <a:pt x="82" y="41"/>
                    <a:pt x="82" y="41"/>
                  </a:cubicBezTo>
                  <a:moveTo>
                    <a:pt x="86" y="41"/>
                  </a:moveTo>
                  <a:cubicBezTo>
                    <a:pt x="85" y="40"/>
                    <a:pt x="85" y="40"/>
                    <a:pt x="85" y="40"/>
                  </a:cubicBezTo>
                  <a:cubicBezTo>
                    <a:pt x="86" y="38"/>
                    <a:pt x="86" y="38"/>
                    <a:pt x="86" y="38"/>
                  </a:cubicBezTo>
                  <a:cubicBezTo>
                    <a:pt x="88" y="40"/>
                    <a:pt x="88" y="40"/>
                    <a:pt x="88" y="40"/>
                  </a:cubicBezTo>
                  <a:cubicBezTo>
                    <a:pt x="86" y="41"/>
                    <a:pt x="86" y="41"/>
                    <a:pt x="86" y="41"/>
                  </a:cubicBezTo>
                  <a:moveTo>
                    <a:pt x="90" y="41"/>
                  </a:moveTo>
                  <a:cubicBezTo>
                    <a:pt x="89" y="40"/>
                    <a:pt x="89" y="40"/>
                    <a:pt x="89" y="40"/>
                  </a:cubicBezTo>
                  <a:cubicBezTo>
                    <a:pt x="90" y="38"/>
                    <a:pt x="90" y="38"/>
                    <a:pt x="90" y="38"/>
                  </a:cubicBezTo>
                  <a:cubicBezTo>
                    <a:pt x="92" y="40"/>
                    <a:pt x="92" y="40"/>
                    <a:pt x="92" y="40"/>
                  </a:cubicBezTo>
                  <a:cubicBezTo>
                    <a:pt x="90" y="41"/>
                    <a:pt x="90" y="41"/>
                    <a:pt x="90" y="41"/>
                  </a:cubicBezTo>
                  <a:moveTo>
                    <a:pt x="102" y="41"/>
                  </a:moveTo>
                  <a:cubicBezTo>
                    <a:pt x="100" y="40"/>
                    <a:pt x="100" y="40"/>
                    <a:pt x="100" y="40"/>
                  </a:cubicBezTo>
                  <a:cubicBezTo>
                    <a:pt x="102" y="38"/>
                    <a:pt x="102" y="38"/>
                    <a:pt x="102" y="38"/>
                  </a:cubicBezTo>
                  <a:cubicBezTo>
                    <a:pt x="104" y="40"/>
                    <a:pt x="104" y="40"/>
                    <a:pt x="104" y="40"/>
                  </a:cubicBezTo>
                  <a:cubicBezTo>
                    <a:pt x="102" y="41"/>
                    <a:pt x="102" y="41"/>
                    <a:pt x="102" y="41"/>
                  </a:cubicBezTo>
                  <a:moveTo>
                    <a:pt x="106" y="41"/>
                  </a:moveTo>
                  <a:cubicBezTo>
                    <a:pt x="104" y="40"/>
                    <a:pt x="104" y="40"/>
                    <a:pt x="104" y="40"/>
                  </a:cubicBezTo>
                  <a:cubicBezTo>
                    <a:pt x="106" y="38"/>
                    <a:pt x="106" y="38"/>
                    <a:pt x="106" y="38"/>
                  </a:cubicBezTo>
                  <a:cubicBezTo>
                    <a:pt x="108" y="39"/>
                    <a:pt x="108" y="39"/>
                    <a:pt x="108" y="39"/>
                  </a:cubicBezTo>
                  <a:cubicBezTo>
                    <a:pt x="106" y="41"/>
                    <a:pt x="106" y="41"/>
                    <a:pt x="106" y="41"/>
                  </a:cubicBezTo>
                  <a:moveTo>
                    <a:pt x="110" y="41"/>
                  </a:moveTo>
                  <a:cubicBezTo>
                    <a:pt x="108" y="39"/>
                    <a:pt x="108" y="39"/>
                    <a:pt x="108" y="39"/>
                  </a:cubicBezTo>
                  <a:cubicBezTo>
                    <a:pt x="110" y="37"/>
                    <a:pt x="110" y="37"/>
                    <a:pt x="110" y="37"/>
                  </a:cubicBezTo>
                  <a:cubicBezTo>
                    <a:pt x="112" y="39"/>
                    <a:pt x="112" y="39"/>
                    <a:pt x="112" y="39"/>
                  </a:cubicBezTo>
                  <a:cubicBezTo>
                    <a:pt x="110" y="41"/>
                    <a:pt x="110" y="41"/>
                    <a:pt x="110" y="41"/>
                  </a:cubicBezTo>
                  <a:moveTo>
                    <a:pt x="67" y="41"/>
                  </a:moveTo>
                  <a:cubicBezTo>
                    <a:pt x="65" y="40"/>
                    <a:pt x="65" y="40"/>
                    <a:pt x="65" y="40"/>
                  </a:cubicBezTo>
                  <a:cubicBezTo>
                    <a:pt x="67" y="37"/>
                    <a:pt x="67" y="37"/>
                    <a:pt x="67" y="37"/>
                  </a:cubicBezTo>
                  <a:cubicBezTo>
                    <a:pt x="69" y="39"/>
                    <a:pt x="69" y="39"/>
                    <a:pt x="69" y="39"/>
                  </a:cubicBezTo>
                  <a:cubicBezTo>
                    <a:pt x="67" y="41"/>
                    <a:pt x="67" y="41"/>
                    <a:pt x="67" y="41"/>
                  </a:cubicBezTo>
                  <a:moveTo>
                    <a:pt x="126" y="42"/>
                  </a:moveTo>
                  <a:cubicBezTo>
                    <a:pt x="124" y="40"/>
                    <a:pt x="124" y="40"/>
                    <a:pt x="124" y="40"/>
                  </a:cubicBezTo>
                  <a:cubicBezTo>
                    <a:pt x="126" y="37"/>
                    <a:pt x="126" y="37"/>
                    <a:pt x="126" y="37"/>
                  </a:cubicBezTo>
                  <a:cubicBezTo>
                    <a:pt x="127" y="38"/>
                    <a:pt x="127" y="38"/>
                    <a:pt x="127" y="38"/>
                  </a:cubicBezTo>
                  <a:cubicBezTo>
                    <a:pt x="127" y="40"/>
                    <a:pt x="126" y="41"/>
                    <a:pt x="126" y="42"/>
                  </a:cubicBezTo>
                  <a:moveTo>
                    <a:pt x="71" y="41"/>
                  </a:moveTo>
                  <a:cubicBezTo>
                    <a:pt x="70" y="39"/>
                    <a:pt x="70" y="39"/>
                    <a:pt x="70" y="39"/>
                  </a:cubicBezTo>
                  <a:cubicBezTo>
                    <a:pt x="72" y="37"/>
                    <a:pt x="72" y="37"/>
                    <a:pt x="72" y="37"/>
                  </a:cubicBezTo>
                  <a:cubicBezTo>
                    <a:pt x="74" y="38"/>
                    <a:pt x="74" y="38"/>
                    <a:pt x="74" y="38"/>
                  </a:cubicBezTo>
                  <a:cubicBezTo>
                    <a:pt x="71" y="41"/>
                    <a:pt x="71" y="41"/>
                    <a:pt x="71" y="41"/>
                  </a:cubicBezTo>
                  <a:moveTo>
                    <a:pt x="114" y="41"/>
                  </a:moveTo>
                  <a:cubicBezTo>
                    <a:pt x="113" y="39"/>
                    <a:pt x="113" y="39"/>
                    <a:pt x="113" y="39"/>
                  </a:cubicBezTo>
                  <a:cubicBezTo>
                    <a:pt x="115" y="37"/>
                    <a:pt x="115" y="37"/>
                    <a:pt x="115" y="37"/>
                  </a:cubicBezTo>
                  <a:cubicBezTo>
                    <a:pt x="117" y="38"/>
                    <a:pt x="117" y="38"/>
                    <a:pt x="117" y="38"/>
                  </a:cubicBezTo>
                  <a:cubicBezTo>
                    <a:pt x="114" y="41"/>
                    <a:pt x="114" y="41"/>
                    <a:pt x="114" y="41"/>
                  </a:cubicBezTo>
                  <a:moveTo>
                    <a:pt x="119" y="40"/>
                  </a:moveTo>
                  <a:cubicBezTo>
                    <a:pt x="117" y="38"/>
                    <a:pt x="117" y="38"/>
                    <a:pt x="117" y="38"/>
                  </a:cubicBezTo>
                  <a:cubicBezTo>
                    <a:pt x="119" y="36"/>
                    <a:pt x="119" y="36"/>
                    <a:pt x="119" y="36"/>
                  </a:cubicBezTo>
                  <a:cubicBezTo>
                    <a:pt x="121" y="38"/>
                    <a:pt x="121" y="38"/>
                    <a:pt x="121" y="38"/>
                  </a:cubicBezTo>
                  <a:cubicBezTo>
                    <a:pt x="119" y="40"/>
                    <a:pt x="119" y="40"/>
                    <a:pt x="119" y="40"/>
                  </a:cubicBezTo>
                  <a:moveTo>
                    <a:pt x="127" y="37"/>
                  </a:moveTo>
                  <a:cubicBezTo>
                    <a:pt x="127" y="37"/>
                    <a:pt x="127" y="37"/>
                    <a:pt x="127" y="37"/>
                  </a:cubicBezTo>
                  <a:cubicBezTo>
                    <a:pt x="127" y="36"/>
                    <a:pt x="127" y="36"/>
                    <a:pt x="127" y="36"/>
                  </a:cubicBezTo>
                  <a:cubicBezTo>
                    <a:pt x="127" y="37"/>
                    <a:pt x="127" y="37"/>
                    <a:pt x="127" y="37"/>
                  </a:cubicBezTo>
                  <a:moveTo>
                    <a:pt x="96" y="39"/>
                  </a:moveTo>
                  <a:cubicBezTo>
                    <a:pt x="94" y="38"/>
                    <a:pt x="94" y="38"/>
                    <a:pt x="94" y="38"/>
                  </a:cubicBezTo>
                  <a:cubicBezTo>
                    <a:pt x="96" y="36"/>
                    <a:pt x="96" y="36"/>
                    <a:pt x="96" y="36"/>
                  </a:cubicBezTo>
                  <a:cubicBezTo>
                    <a:pt x="98" y="38"/>
                    <a:pt x="98" y="38"/>
                    <a:pt x="98" y="38"/>
                  </a:cubicBezTo>
                  <a:cubicBezTo>
                    <a:pt x="96" y="39"/>
                    <a:pt x="96" y="39"/>
                    <a:pt x="96" y="39"/>
                  </a:cubicBezTo>
                  <a:moveTo>
                    <a:pt x="76" y="40"/>
                  </a:moveTo>
                  <a:cubicBezTo>
                    <a:pt x="74" y="38"/>
                    <a:pt x="74" y="38"/>
                    <a:pt x="74" y="38"/>
                  </a:cubicBezTo>
                  <a:cubicBezTo>
                    <a:pt x="76" y="36"/>
                    <a:pt x="76" y="36"/>
                    <a:pt x="76" y="36"/>
                  </a:cubicBezTo>
                  <a:cubicBezTo>
                    <a:pt x="78" y="38"/>
                    <a:pt x="78" y="38"/>
                    <a:pt x="78" y="38"/>
                  </a:cubicBezTo>
                  <a:cubicBezTo>
                    <a:pt x="76" y="40"/>
                    <a:pt x="76" y="40"/>
                    <a:pt x="76" y="40"/>
                  </a:cubicBezTo>
                  <a:moveTo>
                    <a:pt x="80" y="39"/>
                  </a:moveTo>
                  <a:cubicBezTo>
                    <a:pt x="79" y="38"/>
                    <a:pt x="79" y="38"/>
                    <a:pt x="79" y="38"/>
                  </a:cubicBezTo>
                  <a:cubicBezTo>
                    <a:pt x="80" y="36"/>
                    <a:pt x="80" y="36"/>
                    <a:pt x="80" y="36"/>
                  </a:cubicBezTo>
                  <a:cubicBezTo>
                    <a:pt x="82" y="38"/>
                    <a:pt x="82" y="38"/>
                    <a:pt x="82" y="38"/>
                  </a:cubicBezTo>
                  <a:cubicBezTo>
                    <a:pt x="80" y="39"/>
                    <a:pt x="80" y="39"/>
                    <a:pt x="80" y="39"/>
                  </a:cubicBezTo>
                  <a:moveTo>
                    <a:pt x="92" y="39"/>
                  </a:moveTo>
                  <a:cubicBezTo>
                    <a:pt x="91" y="38"/>
                    <a:pt x="91" y="38"/>
                    <a:pt x="91" y="38"/>
                  </a:cubicBezTo>
                  <a:cubicBezTo>
                    <a:pt x="92" y="36"/>
                    <a:pt x="92" y="36"/>
                    <a:pt x="92" y="36"/>
                  </a:cubicBezTo>
                  <a:cubicBezTo>
                    <a:pt x="94" y="38"/>
                    <a:pt x="94" y="38"/>
                    <a:pt x="94" y="38"/>
                  </a:cubicBezTo>
                  <a:cubicBezTo>
                    <a:pt x="92" y="39"/>
                    <a:pt x="92" y="39"/>
                    <a:pt x="92" y="39"/>
                  </a:cubicBezTo>
                  <a:moveTo>
                    <a:pt x="84" y="39"/>
                  </a:moveTo>
                  <a:cubicBezTo>
                    <a:pt x="83" y="38"/>
                    <a:pt x="83" y="38"/>
                    <a:pt x="83" y="38"/>
                  </a:cubicBezTo>
                  <a:cubicBezTo>
                    <a:pt x="84" y="36"/>
                    <a:pt x="84" y="36"/>
                    <a:pt x="84" y="36"/>
                  </a:cubicBezTo>
                  <a:cubicBezTo>
                    <a:pt x="86" y="38"/>
                    <a:pt x="86" y="38"/>
                    <a:pt x="86" y="38"/>
                  </a:cubicBezTo>
                  <a:cubicBezTo>
                    <a:pt x="84" y="39"/>
                    <a:pt x="84" y="39"/>
                    <a:pt x="84" y="39"/>
                  </a:cubicBezTo>
                  <a:moveTo>
                    <a:pt x="88" y="39"/>
                  </a:moveTo>
                  <a:cubicBezTo>
                    <a:pt x="87" y="38"/>
                    <a:pt x="87" y="38"/>
                    <a:pt x="87" y="38"/>
                  </a:cubicBezTo>
                  <a:cubicBezTo>
                    <a:pt x="88" y="36"/>
                    <a:pt x="88" y="36"/>
                    <a:pt x="88" y="36"/>
                  </a:cubicBezTo>
                  <a:cubicBezTo>
                    <a:pt x="90" y="38"/>
                    <a:pt x="90" y="38"/>
                    <a:pt x="90" y="38"/>
                  </a:cubicBezTo>
                  <a:cubicBezTo>
                    <a:pt x="88" y="39"/>
                    <a:pt x="88" y="39"/>
                    <a:pt x="88" y="39"/>
                  </a:cubicBezTo>
                  <a:moveTo>
                    <a:pt x="100" y="39"/>
                  </a:moveTo>
                  <a:cubicBezTo>
                    <a:pt x="98" y="38"/>
                    <a:pt x="98" y="38"/>
                    <a:pt x="98" y="38"/>
                  </a:cubicBezTo>
                  <a:cubicBezTo>
                    <a:pt x="100" y="36"/>
                    <a:pt x="100" y="36"/>
                    <a:pt x="100" y="36"/>
                  </a:cubicBezTo>
                  <a:cubicBezTo>
                    <a:pt x="102" y="38"/>
                    <a:pt x="102" y="38"/>
                    <a:pt x="102" y="38"/>
                  </a:cubicBezTo>
                  <a:cubicBezTo>
                    <a:pt x="100" y="39"/>
                    <a:pt x="100" y="39"/>
                    <a:pt x="100" y="39"/>
                  </a:cubicBezTo>
                  <a:moveTo>
                    <a:pt x="104" y="39"/>
                  </a:moveTo>
                  <a:cubicBezTo>
                    <a:pt x="102" y="38"/>
                    <a:pt x="102" y="38"/>
                    <a:pt x="102" y="38"/>
                  </a:cubicBezTo>
                  <a:cubicBezTo>
                    <a:pt x="104" y="36"/>
                    <a:pt x="104" y="36"/>
                    <a:pt x="104" y="36"/>
                  </a:cubicBezTo>
                  <a:cubicBezTo>
                    <a:pt x="106" y="38"/>
                    <a:pt x="106" y="38"/>
                    <a:pt x="106" y="38"/>
                  </a:cubicBezTo>
                  <a:cubicBezTo>
                    <a:pt x="104" y="39"/>
                    <a:pt x="104" y="39"/>
                    <a:pt x="104" y="39"/>
                  </a:cubicBezTo>
                  <a:moveTo>
                    <a:pt x="108" y="39"/>
                  </a:moveTo>
                  <a:cubicBezTo>
                    <a:pt x="106" y="38"/>
                    <a:pt x="106" y="38"/>
                    <a:pt x="106" y="38"/>
                  </a:cubicBezTo>
                  <a:cubicBezTo>
                    <a:pt x="108" y="36"/>
                    <a:pt x="108" y="36"/>
                    <a:pt x="108" y="36"/>
                  </a:cubicBezTo>
                  <a:cubicBezTo>
                    <a:pt x="110" y="37"/>
                    <a:pt x="110" y="37"/>
                    <a:pt x="110" y="37"/>
                  </a:cubicBezTo>
                  <a:cubicBezTo>
                    <a:pt x="108" y="39"/>
                    <a:pt x="108" y="39"/>
                    <a:pt x="108" y="39"/>
                  </a:cubicBezTo>
                  <a:moveTo>
                    <a:pt x="65" y="39"/>
                  </a:moveTo>
                  <a:cubicBezTo>
                    <a:pt x="63" y="38"/>
                    <a:pt x="63" y="38"/>
                    <a:pt x="63" y="38"/>
                  </a:cubicBezTo>
                  <a:cubicBezTo>
                    <a:pt x="65" y="35"/>
                    <a:pt x="65" y="35"/>
                    <a:pt x="65" y="35"/>
                  </a:cubicBezTo>
                  <a:cubicBezTo>
                    <a:pt x="67" y="37"/>
                    <a:pt x="67" y="37"/>
                    <a:pt x="67" y="37"/>
                  </a:cubicBezTo>
                  <a:cubicBezTo>
                    <a:pt x="65" y="39"/>
                    <a:pt x="65" y="39"/>
                    <a:pt x="65" y="39"/>
                  </a:cubicBezTo>
                  <a:moveTo>
                    <a:pt x="123" y="40"/>
                  </a:moveTo>
                  <a:cubicBezTo>
                    <a:pt x="122" y="38"/>
                    <a:pt x="122" y="38"/>
                    <a:pt x="122" y="38"/>
                  </a:cubicBezTo>
                  <a:cubicBezTo>
                    <a:pt x="124" y="35"/>
                    <a:pt x="124" y="35"/>
                    <a:pt x="124" y="35"/>
                  </a:cubicBezTo>
                  <a:cubicBezTo>
                    <a:pt x="126" y="37"/>
                    <a:pt x="126" y="37"/>
                    <a:pt x="126" y="37"/>
                  </a:cubicBezTo>
                  <a:cubicBezTo>
                    <a:pt x="123" y="40"/>
                    <a:pt x="123" y="40"/>
                    <a:pt x="123" y="40"/>
                  </a:cubicBezTo>
                  <a:moveTo>
                    <a:pt x="60" y="40"/>
                  </a:moveTo>
                  <a:cubicBezTo>
                    <a:pt x="58" y="38"/>
                    <a:pt x="58" y="38"/>
                    <a:pt x="58" y="38"/>
                  </a:cubicBezTo>
                  <a:cubicBezTo>
                    <a:pt x="58" y="38"/>
                    <a:pt x="58" y="38"/>
                    <a:pt x="58" y="38"/>
                  </a:cubicBezTo>
                  <a:cubicBezTo>
                    <a:pt x="58" y="37"/>
                    <a:pt x="59" y="36"/>
                    <a:pt x="59" y="35"/>
                  </a:cubicBezTo>
                  <a:cubicBezTo>
                    <a:pt x="62" y="38"/>
                    <a:pt x="62" y="38"/>
                    <a:pt x="62" y="38"/>
                  </a:cubicBezTo>
                  <a:cubicBezTo>
                    <a:pt x="60" y="40"/>
                    <a:pt x="60" y="40"/>
                    <a:pt x="60" y="40"/>
                  </a:cubicBezTo>
                  <a:moveTo>
                    <a:pt x="69" y="39"/>
                  </a:moveTo>
                  <a:cubicBezTo>
                    <a:pt x="68" y="37"/>
                    <a:pt x="68" y="37"/>
                    <a:pt x="68" y="37"/>
                  </a:cubicBezTo>
                  <a:cubicBezTo>
                    <a:pt x="70" y="35"/>
                    <a:pt x="70" y="35"/>
                    <a:pt x="70" y="35"/>
                  </a:cubicBezTo>
                  <a:cubicBezTo>
                    <a:pt x="72" y="36"/>
                    <a:pt x="72" y="36"/>
                    <a:pt x="72" y="36"/>
                  </a:cubicBezTo>
                  <a:cubicBezTo>
                    <a:pt x="69" y="39"/>
                    <a:pt x="69" y="39"/>
                    <a:pt x="69" y="39"/>
                  </a:cubicBezTo>
                  <a:moveTo>
                    <a:pt x="112" y="39"/>
                  </a:moveTo>
                  <a:cubicBezTo>
                    <a:pt x="111" y="37"/>
                    <a:pt x="111" y="37"/>
                    <a:pt x="111" y="37"/>
                  </a:cubicBezTo>
                  <a:cubicBezTo>
                    <a:pt x="113" y="35"/>
                    <a:pt x="113" y="35"/>
                    <a:pt x="113" y="35"/>
                  </a:cubicBezTo>
                  <a:cubicBezTo>
                    <a:pt x="115" y="36"/>
                    <a:pt x="115" y="36"/>
                    <a:pt x="115" y="36"/>
                  </a:cubicBezTo>
                  <a:cubicBezTo>
                    <a:pt x="112" y="39"/>
                    <a:pt x="112" y="39"/>
                    <a:pt x="112" y="39"/>
                  </a:cubicBezTo>
                  <a:moveTo>
                    <a:pt x="117" y="38"/>
                  </a:moveTo>
                  <a:cubicBezTo>
                    <a:pt x="116" y="36"/>
                    <a:pt x="116" y="36"/>
                    <a:pt x="116" y="36"/>
                  </a:cubicBezTo>
                  <a:cubicBezTo>
                    <a:pt x="117" y="34"/>
                    <a:pt x="117" y="34"/>
                    <a:pt x="117" y="34"/>
                  </a:cubicBezTo>
                  <a:cubicBezTo>
                    <a:pt x="119" y="36"/>
                    <a:pt x="119" y="36"/>
                    <a:pt x="119" y="36"/>
                  </a:cubicBezTo>
                  <a:cubicBezTo>
                    <a:pt x="117" y="38"/>
                    <a:pt x="117" y="38"/>
                    <a:pt x="117" y="38"/>
                  </a:cubicBezTo>
                  <a:moveTo>
                    <a:pt x="94" y="37"/>
                  </a:moveTo>
                  <a:cubicBezTo>
                    <a:pt x="92" y="36"/>
                    <a:pt x="92" y="36"/>
                    <a:pt x="92" y="36"/>
                  </a:cubicBezTo>
                  <a:cubicBezTo>
                    <a:pt x="94" y="34"/>
                    <a:pt x="94" y="34"/>
                    <a:pt x="94" y="34"/>
                  </a:cubicBezTo>
                  <a:cubicBezTo>
                    <a:pt x="96" y="36"/>
                    <a:pt x="96" y="36"/>
                    <a:pt x="96" y="36"/>
                  </a:cubicBezTo>
                  <a:cubicBezTo>
                    <a:pt x="94" y="37"/>
                    <a:pt x="94" y="37"/>
                    <a:pt x="94" y="37"/>
                  </a:cubicBezTo>
                  <a:moveTo>
                    <a:pt x="74" y="38"/>
                  </a:moveTo>
                  <a:cubicBezTo>
                    <a:pt x="72" y="36"/>
                    <a:pt x="72" y="36"/>
                    <a:pt x="72" y="36"/>
                  </a:cubicBezTo>
                  <a:cubicBezTo>
                    <a:pt x="74" y="34"/>
                    <a:pt x="74" y="34"/>
                    <a:pt x="74" y="34"/>
                  </a:cubicBezTo>
                  <a:cubicBezTo>
                    <a:pt x="76" y="36"/>
                    <a:pt x="76" y="36"/>
                    <a:pt x="76" y="36"/>
                  </a:cubicBezTo>
                  <a:cubicBezTo>
                    <a:pt x="74" y="38"/>
                    <a:pt x="74" y="38"/>
                    <a:pt x="74" y="38"/>
                  </a:cubicBezTo>
                  <a:moveTo>
                    <a:pt x="90" y="37"/>
                  </a:moveTo>
                  <a:cubicBezTo>
                    <a:pt x="89" y="36"/>
                    <a:pt x="89" y="36"/>
                    <a:pt x="89" y="36"/>
                  </a:cubicBezTo>
                  <a:cubicBezTo>
                    <a:pt x="90" y="34"/>
                    <a:pt x="90" y="34"/>
                    <a:pt x="90" y="34"/>
                  </a:cubicBezTo>
                  <a:cubicBezTo>
                    <a:pt x="92" y="36"/>
                    <a:pt x="92" y="36"/>
                    <a:pt x="92" y="36"/>
                  </a:cubicBezTo>
                  <a:cubicBezTo>
                    <a:pt x="90" y="37"/>
                    <a:pt x="90" y="37"/>
                    <a:pt x="90" y="37"/>
                  </a:cubicBezTo>
                  <a:moveTo>
                    <a:pt x="78" y="37"/>
                  </a:moveTo>
                  <a:cubicBezTo>
                    <a:pt x="77" y="36"/>
                    <a:pt x="77" y="36"/>
                    <a:pt x="77" y="36"/>
                  </a:cubicBezTo>
                  <a:cubicBezTo>
                    <a:pt x="78" y="34"/>
                    <a:pt x="78" y="34"/>
                    <a:pt x="78" y="34"/>
                  </a:cubicBezTo>
                  <a:cubicBezTo>
                    <a:pt x="80" y="36"/>
                    <a:pt x="80" y="36"/>
                    <a:pt x="80" y="36"/>
                  </a:cubicBezTo>
                  <a:cubicBezTo>
                    <a:pt x="78" y="37"/>
                    <a:pt x="78" y="37"/>
                    <a:pt x="78" y="37"/>
                  </a:cubicBezTo>
                  <a:moveTo>
                    <a:pt x="82" y="37"/>
                  </a:moveTo>
                  <a:cubicBezTo>
                    <a:pt x="81" y="36"/>
                    <a:pt x="81" y="36"/>
                    <a:pt x="81" y="36"/>
                  </a:cubicBezTo>
                  <a:cubicBezTo>
                    <a:pt x="82" y="34"/>
                    <a:pt x="82" y="34"/>
                    <a:pt x="82" y="34"/>
                  </a:cubicBezTo>
                  <a:cubicBezTo>
                    <a:pt x="84" y="36"/>
                    <a:pt x="84" y="36"/>
                    <a:pt x="84" y="36"/>
                  </a:cubicBezTo>
                  <a:cubicBezTo>
                    <a:pt x="82" y="37"/>
                    <a:pt x="82" y="37"/>
                    <a:pt x="82" y="37"/>
                  </a:cubicBezTo>
                  <a:moveTo>
                    <a:pt x="86" y="37"/>
                  </a:moveTo>
                  <a:cubicBezTo>
                    <a:pt x="85" y="36"/>
                    <a:pt x="85" y="36"/>
                    <a:pt x="85" y="36"/>
                  </a:cubicBezTo>
                  <a:cubicBezTo>
                    <a:pt x="86" y="34"/>
                    <a:pt x="86" y="34"/>
                    <a:pt x="86" y="34"/>
                  </a:cubicBezTo>
                  <a:cubicBezTo>
                    <a:pt x="88" y="36"/>
                    <a:pt x="88" y="36"/>
                    <a:pt x="88" y="36"/>
                  </a:cubicBezTo>
                  <a:cubicBezTo>
                    <a:pt x="86" y="37"/>
                    <a:pt x="86" y="37"/>
                    <a:pt x="86" y="37"/>
                  </a:cubicBezTo>
                  <a:moveTo>
                    <a:pt x="98" y="38"/>
                  </a:moveTo>
                  <a:cubicBezTo>
                    <a:pt x="96" y="36"/>
                    <a:pt x="96" y="36"/>
                    <a:pt x="96" y="36"/>
                  </a:cubicBezTo>
                  <a:cubicBezTo>
                    <a:pt x="98" y="34"/>
                    <a:pt x="98" y="34"/>
                    <a:pt x="98" y="34"/>
                  </a:cubicBezTo>
                  <a:cubicBezTo>
                    <a:pt x="100" y="36"/>
                    <a:pt x="100" y="36"/>
                    <a:pt x="100" y="36"/>
                  </a:cubicBezTo>
                  <a:cubicBezTo>
                    <a:pt x="98" y="38"/>
                    <a:pt x="98" y="38"/>
                    <a:pt x="98" y="38"/>
                  </a:cubicBezTo>
                  <a:moveTo>
                    <a:pt x="102" y="37"/>
                  </a:moveTo>
                  <a:cubicBezTo>
                    <a:pt x="100" y="36"/>
                    <a:pt x="100" y="36"/>
                    <a:pt x="100" y="36"/>
                  </a:cubicBezTo>
                  <a:cubicBezTo>
                    <a:pt x="102" y="34"/>
                    <a:pt x="102" y="34"/>
                    <a:pt x="102" y="34"/>
                  </a:cubicBezTo>
                  <a:cubicBezTo>
                    <a:pt x="104" y="36"/>
                    <a:pt x="104" y="36"/>
                    <a:pt x="104" y="36"/>
                  </a:cubicBezTo>
                  <a:cubicBezTo>
                    <a:pt x="102" y="37"/>
                    <a:pt x="102" y="37"/>
                    <a:pt x="102" y="37"/>
                  </a:cubicBezTo>
                  <a:moveTo>
                    <a:pt x="106" y="37"/>
                  </a:moveTo>
                  <a:cubicBezTo>
                    <a:pt x="104" y="36"/>
                    <a:pt x="104" y="36"/>
                    <a:pt x="104" y="36"/>
                  </a:cubicBezTo>
                  <a:cubicBezTo>
                    <a:pt x="106" y="34"/>
                    <a:pt x="106" y="34"/>
                    <a:pt x="106" y="34"/>
                  </a:cubicBezTo>
                  <a:cubicBezTo>
                    <a:pt x="108" y="35"/>
                    <a:pt x="108" y="35"/>
                    <a:pt x="108" y="35"/>
                  </a:cubicBezTo>
                  <a:cubicBezTo>
                    <a:pt x="106" y="37"/>
                    <a:pt x="106" y="37"/>
                    <a:pt x="106" y="37"/>
                  </a:cubicBezTo>
                  <a:moveTo>
                    <a:pt x="121" y="38"/>
                  </a:moveTo>
                  <a:cubicBezTo>
                    <a:pt x="120" y="36"/>
                    <a:pt x="120" y="36"/>
                    <a:pt x="120" y="36"/>
                  </a:cubicBezTo>
                  <a:cubicBezTo>
                    <a:pt x="122" y="33"/>
                    <a:pt x="122" y="33"/>
                    <a:pt x="122" y="33"/>
                  </a:cubicBezTo>
                  <a:cubicBezTo>
                    <a:pt x="124" y="35"/>
                    <a:pt x="124" y="35"/>
                    <a:pt x="124" y="35"/>
                  </a:cubicBezTo>
                  <a:cubicBezTo>
                    <a:pt x="121" y="38"/>
                    <a:pt x="121" y="38"/>
                    <a:pt x="121" y="38"/>
                  </a:cubicBezTo>
                  <a:moveTo>
                    <a:pt x="67" y="37"/>
                  </a:moveTo>
                  <a:cubicBezTo>
                    <a:pt x="66" y="35"/>
                    <a:pt x="66" y="35"/>
                    <a:pt x="66" y="35"/>
                  </a:cubicBezTo>
                  <a:cubicBezTo>
                    <a:pt x="68" y="33"/>
                    <a:pt x="68" y="33"/>
                    <a:pt x="68" y="33"/>
                  </a:cubicBezTo>
                  <a:cubicBezTo>
                    <a:pt x="70" y="34"/>
                    <a:pt x="70" y="34"/>
                    <a:pt x="70" y="34"/>
                  </a:cubicBezTo>
                  <a:cubicBezTo>
                    <a:pt x="67" y="37"/>
                    <a:pt x="67" y="37"/>
                    <a:pt x="67" y="37"/>
                  </a:cubicBezTo>
                  <a:moveTo>
                    <a:pt x="110" y="37"/>
                  </a:moveTo>
                  <a:cubicBezTo>
                    <a:pt x="109" y="35"/>
                    <a:pt x="109" y="35"/>
                    <a:pt x="109" y="35"/>
                  </a:cubicBezTo>
                  <a:cubicBezTo>
                    <a:pt x="111" y="33"/>
                    <a:pt x="111" y="33"/>
                    <a:pt x="111" y="33"/>
                  </a:cubicBezTo>
                  <a:cubicBezTo>
                    <a:pt x="113" y="34"/>
                    <a:pt x="113" y="34"/>
                    <a:pt x="113" y="34"/>
                  </a:cubicBezTo>
                  <a:cubicBezTo>
                    <a:pt x="110" y="37"/>
                    <a:pt x="110" y="37"/>
                    <a:pt x="110" y="37"/>
                  </a:cubicBezTo>
                  <a:moveTo>
                    <a:pt x="115" y="36"/>
                  </a:moveTo>
                  <a:cubicBezTo>
                    <a:pt x="114" y="34"/>
                    <a:pt x="114" y="34"/>
                    <a:pt x="114" y="34"/>
                  </a:cubicBezTo>
                  <a:cubicBezTo>
                    <a:pt x="116" y="32"/>
                    <a:pt x="116" y="32"/>
                    <a:pt x="116" y="32"/>
                  </a:cubicBezTo>
                  <a:cubicBezTo>
                    <a:pt x="117" y="34"/>
                    <a:pt x="117" y="34"/>
                    <a:pt x="117" y="34"/>
                  </a:cubicBezTo>
                  <a:cubicBezTo>
                    <a:pt x="115" y="36"/>
                    <a:pt x="115" y="36"/>
                    <a:pt x="115" y="36"/>
                  </a:cubicBezTo>
                  <a:moveTo>
                    <a:pt x="92" y="35"/>
                  </a:moveTo>
                  <a:cubicBezTo>
                    <a:pt x="91" y="34"/>
                    <a:pt x="91" y="34"/>
                    <a:pt x="91" y="34"/>
                  </a:cubicBezTo>
                  <a:cubicBezTo>
                    <a:pt x="92" y="32"/>
                    <a:pt x="92" y="32"/>
                    <a:pt x="92" y="32"/>
                  </a:cubicBezTo>
                  <a:cubicBezTo>
                    <a:pt x="94" y="34"/>
                    <a:pt x="94" y="34"/>
                    <a:pt x="94" y="34"/>
                  </a:cubicBezTo>
                  <a:cubicBezTo>
                    <a:pt x="92" y="35"/>
                    <a:pt x="92" y="35"/>
                    <a:pt x="92" y="35"/>
                  </a:cubicBezTo>
                  <a:moveTo>
                    <a:pt x="72" y="36"/>
                  </a:moveTo>
                  <a:cubicBezTo>
                    <a:pt x="70" y="34"/>
                    <a:pt x="70" y="34"/>
                    <a:pt x="70" y="34"/>
                  </a:cubicBezTo>
                  <a:cubicBezTo>
                    <a:pt x="72" y="32"/>
                    <a:pt x="72" y="32"/>
                    <a:pt x="72" y="32"/>
                  </a:cubicBezTo>
                  <a:cubicBezTo>
                    <a:pt x="74" y="34"/>
                    <a:pt x="74" y="34"/>
                    <a:pt x="74" y="34"/>
                  </a:cubicBezTo>
                  <a:cubicBezTo>
                    <a:pt x="72" y="36"/>
                    <a:pt x="72" y="36"/>
                    <a:pt x="72" y="36"/>
                  </a:cubicBezTo>
                  <a:moveTo>
                    <a:pt x="76" y="36"/>
                  </a:moveTo>
                  <a:cubicBezTo>
                    <a:pt x="75" y="34"/>
                    <a:pt x="75" y="34"/>
                    <a:pt x="75" y="34"/>
                  </a:cubicBezTo>
                  <a:cubicBezTo>
                    <a:pt x="76" y="32"/>
                    <a:pt x="76" y="32"/>
                    <a:pt x="76" y="32"/>
                  </a:cubicBezTo>
                  <a:cubicBezTo>
                    <a:pt x="78" y="34"/>
                    <a:pt x="78" y="34"/>
                    <a:pt x="78" y="34"/>
                  </a:cubicBezTo>
                  <a:cubicBezTo>
                    <a:pt x="76" y="36"/>
                    <a:pt x="76" y="36"/>
                    <a:pt x="76" y="36"/>
                  </a:cubicBezTo>
                  <a:moveTo>
                    <a:pt x="88" y="35"/>
                  </a:moveTo>
                  <a:cubicBezTo>
                    <a:pt x="87" y="34"/>
                    <a:pt x="87" y="34"/>
                    <a:pt x="87" y="34"/>
                  </a:cubicBezTo>
                  <a:cubicBezTo>
                    <a:pt x="88" y="32"/>
                    <a:pt x="88" y="32"/>
                    <a:pt x="88" y="32"/>
                  </a:cubicBezTo>
                  <a:cubicBezTo>
                    <a:pt x="90" y="34"/>
                    <a:pt x="90" y="34"/>
                    <a:pt x="90" y="34"/>
                  </a:cubicBezTo>
                  <a:cubicBezTo>
                    <a:pt x="88" y="35"/>
                    <a:pt x="88" y="35"/>
                    <a:pt x="88" y="35"/>
                  </a:cubicBezTo>
                  <a:moveTo>
                    <a:pt x="80" y="35"/>
                  </a:moveTo>
                  <a:cubicBezTo>
                    <a:pt x="79" y="34"/>
                    <a:pt x="79" y="34"/>
                    <a:pt x="79" y="34"/>
                  </a:cubicBezTo>
                  <a:cubicBezTo>
                    <a:pt x="80" y="32"/>
                    <a:pt x="80" y="32"/>
                    <a:pt x="80" y="32"/>
                  </a:cubicBezTo>
                  <a:cubicBezTo>
                    <a:pt x="82" y="34"/>
                    <a:pt x="82" y="34"/>
                    <a:pt x="82" y="34"/>
                  </a:cubicBezTo>
                  <a:cubicBezTo>
                    <a:pt x="80" y="35"/>
                    <a:pt x="80" y="35"/>
                    <a:pt x="80" y="35"/>
                  </a:cubicBezTo>
                  <a:moveTo>
                    <a:pt x="84" y="35"/>
                  </a:moveTo>
                  <a:cubicBezTo>
                    <a:pt x="83" y="34"/>
                    <a:pt x="83" y="34"/>
                    <a:pt x="83" y="34"/>
                  </a:cubicBezTo>
                  <a:cubicBezTo>
                    <a:pt x="84" y="32"/>
                    <a:pt x="84" y="32"/>
                    <a:pt x="84" y="32"/>
                  </a:cubicBezTo>
                  <a:cubicBezTo>
                    <a:pt x="86" y="34"/>
                    <a:pt x="86" y="34"/>
                    <a:pt x="86" y="34"/>
                  </a:cubicBezTo>
                  <a:cubicBezTo>
                    <a:pt x="84" y="35"/>
                    <a:pt x="84" y="35"/>
                    <a:pt x="84" y="35"/>
                  </a:cubicBezTo>
                  <a:moveTo>
                    <a:pt x="126" y="36"/>
                  </a:moveTo>
                  <a:cubicBezTo>
                    <a:pt x="125" y="35"/>
                    <a:pt x="125" y="35"/>
                    <a:pt x="125" y="35"/>
                  </a:cubicBezTo>
                  <a:cubicBezTo>
                    <a:pt x="128" y="32"/>
                    <a:pt x="128" y="32"/>
                    <a:pt x="128" y="32"/>
                  </a:cubicBezTo>
                  <a:cubicBezTo>
                    <a:pt x="128" y="32"/>
                    <a:pt x="128" y="32"/>
                    <a:pt x="128" y="32"/>
                  </a:cubicBezTo>
                  <a:cubicBezTo>
                    <a:pt x="128" y="33"/>
                    <a:pt x="128" y="34"/>
                    <a:pt x="127" y="35"/>
                  </a:cubicBezTo>
                  <a:cubicBezTo>
                    <a:pt x="126" y="36"/>
                    <a:pt x="126" y="36"/>
                    <a:pt x="126" y="36"/>
                  </a:cubicBezTo>
                  <a:moveTo>
                    <a:pt x="96" y="36"/>
                  </a:moveTo>
                  <a:cubicBezTo>
                    <a:pt x="94" y="34"/>
                    <a:pt x="94" y="34"/>
                    <a:pt x="94" y="34"/>
                  </a:cubicBezTo>
                  <a:cubicBezTo>
                    <a:pt x="96" y="32"/>
                    <a:pt x="96" y="32"/>
                    <a:pt x="96" y="32"/>
                  </a:cubicBezTo>
                  <a:cubicBezTo>
                    <a:pt x="98" y="34"/>
                    <a:pt x="98" y="34"/>
                    <a:pt x="98" y="34"/>
                  </a:cubicBezTo>
                  <a:cubicBezTo>
                    <a:pt x="96" y="36"/>
                    <a:pt x="96" y="36"/>
                    <a:pt x="96" y="36"/>
                  </a:cubicBezTo>
                  <a:moveTo>
                    <a:pt x="100" y="35"/>
                  </a:moveTo>
                  <a:cubicBezTo>
                    <a:pt x="99" y="34"/>
                    <a:pt x="99" y="34"/>
                    <a:pt x="99" y="34"/>
                  </a:cubicBezTo>
                  <a:cubicBezTo>
                    <a:pt x="100" y="32"/>
                    <a:pt x="100" y="32"/>
                    <a:pt x="100" y="32"/>
                  </a:cubicBezTo>
                  <a:cubicBezTo>
                    <a:pt x="102" y="34"/>
                    <a:pt x="102" y="34"/>
                    <a:pt x="102" y="34"/>
                  </a:cubicBezTo>
                  <a:cubicBezTo>
                    <a:pt x="100" y="35"/>
                    <a:pt x="100" y="35"/>
                    <a:pt x="100" y="35"/>
                  </a:cubicBezTo>
                  <a:moveTo>
                    <a:pt x="104" y="35"/>
                  </a:moveTo>
                  <a:cubicBezTo>
                    <a:pt x="103" y="34"/>
                    <a:pt x="103" y="34"/>
                    <a:pt x="103" y="34"/>
                  </a:cubicBezTo>
                  <a:cubicBezTo>
                    <a:pt x="105" y="32"/>
                    <a:pt x="105" y="32"/>
                    <a:pt x="105" y="32"/>
                  </a:cubicBezTo>
                  <a:cubicBezTo>
                    <a:pt x="106" y="33"/>
                    <a:pt x="106" y="33"/>
                    <a:pt x="106" y="33"/>
                  </a:cubicBezTo>
                  <a:cubicBezTo>
                    <a:pt x="104" y="35"/>
                    <a:pt x="104" y="35"/>
                    <a:pt x="104" y="35"/>
                  </a:cubicBezTo>
                  <a:moveTo>
                    <a:pt x="119" y="36"/>
                  </a:moveTo>
                  <a:cubicBezTo>
                    <a:pt x="118" y="34"/>
                    <a:pt x="118" y="34"/>
                    <a:pt x="118" y="34"/>
                  </a:cubicBezTo>
                  <a:cubicBezTo>
                    <a:pt x="121" y="31"/>
                    <a:pt x="121" y="31"/>
                    <a:pt x="121" y="31"/>
                  </a:cubicBezTo>
                  <a:cubicBezTo>
                    <a:pt x="122" y="33"/>
                    <a:pt x="122" y="33"/>
                    <a:pt x="122" y="33"/>
                  </a:cubicBezTo>
                  <a:cubicBezTo>
                    <a:pt x="119" y="36"/>
                    <a:pt x="119" y="36"/>
                    <a:pt x="119" y="36"/>
                  </a:cubicBezTo>
                  <a:moveTo>
                    <a:pt x="63" y="37"/>
                  </a:moveTo>
                  <a:cubicBezTo>
                    <a:pt x="60" y="34"/>
                    <a:pt x="60" y="34"/>
                    <a:pt x="60" y="34"/>
                  </a:cubicBezTo>
                  <a:cubicBezTo>
                    <a:pt x="60" y="33"/>
                    <a:pt x="61" y="32"/>
                    <a:pt x="61" y="31"/>
                  </a:cubicBezTo>
                  <a:cubicBezTo>
                    <a:pt x="65" y="35"/>
                    <a:pt x="65" y="35"/>
                    <a:pt x="65" y="35"/>
                  </a:cubicBezTo>
                  <a:cubicBezTo>
                    <a:pt x="63" y="37"/>
                    <a:pt x="63" y="37"/>
                    <a:pt x="63" y="37"/>
                  </a:cubicBezTo>
                  <a:moveTo>
                    <a:pt x="108" y="35"/>
                  </a:moveTo>
                  <a:cubicBezTo>
                    <a:pt x="107" y="33"/>
                    <a:pt x="107" y="33"/>
                    <a:pt x="107" y="33"/>
                  </a:cubicBezTo>
                  <a:cubicBezTo>
                    <a:pt x="109" y="31"/>
                    <a:pt x="109" y="31"/>
                    <a:pt x="109" y="31"/>
                  </a:cubicBezTo>
                  <a:cubicBezTo>
                    <a:pt x="111" y="32"/>
                    <a:pt x="111" y="32"/>
                    <a:pt x="111" y="32"/>
                  </a:cubicBezTo>
                  <a:cubicBezTo>
                    <a:pt x="108" y="35"/>
                    <a:pt x="108" y="35"/>
                    <a:pt x="108" y="35"/>
                  </a:cubicBezTo>
                  <a:moveTo>
                    <a:pt x="113" y="34"/>
                  </a:moveTo>
                  <a:cubicBezTo>
                    <a:pt x="112" y="32"/>
                    <a:pt x="112" y="32"/>
                    <a:pt x="112" y="32"/>
                  </a:cubicBezTo>
                  <a:cubicBezTo>
                    <a:pt x="114" y="30"/>
                    <a:pt x="114" y="30"/>
                    <a:pt x="114" y="30"/>
                  </a:cubicBezTo>
                  <a:cubicBezTo>
                    <a:pt x="115" y="32"/>
                    <a:pt x="115" y="32"/>
                    <a:pt x="115" y="32"/>
                  </a:cubicBezTo>
                  <a:cubicBezTo>
                    <a:pt x="113" y="34"/>
                    <a:pt x="113" y="34"/>
                    <a:pt x="113" y="34"/>
                  </a:cubicBezTo>
                  <a:moveTo>
                    <a:pt x="90" y="34"/>
                  </a:moveTo>
                  <a:cubicBezTo>
                    <a:pt x="89" y="32"/>
                    <a:pt x="89" y="32"/>
                    <a:pt x="89" y="32"/>
                  </a:cubicBezTo>
                  <a:cubicBezTo>
                    <a:pt x="90" y="30"/>
                    <a:pt x="90" y="30"/>
                    <a:pt x="90" y="30"/>
                  </a:cubicBezTo>
                  <a:cubicBezTo>
                    <a:pt x="92" y="32"/>
                    <a:pt x="92" y="32"/>
                    <a:pt x="92" y="32"/>
                  </a:cubicBezTo>
                  <a:cubicBezTo>
                    <a:pt x="90" y="34"/>
                    <a:pt x="90" y="34"/>
                    <a:pt x="90" y="34"/>
                  </a:cubicBezTo>
                  <a:moveTo>
                    <a:pt x="70" y="34"/>
                  </a:moveTo>
                  <a:cubicBezTo>
                    <a:pt x="68" y="32"/>
                    <a:pt x="68" y="32"/>
                    <a:pt x="68" y="32"/>
                  </a:cubicBezTo>
                  <a:cubicBezTo>
                    <a:pt x="71" y="30"/>
                    <a:pt x="71" y="30"/>
                    <a:pt x="71" y="30"/>
                  </a:cubicBezTo>
                  <a:cubicBezTo>
                    <a:pt x="72" y="32"/>
                    <a:pt x="72" y="32"/>
                    <a:pt x="72" y="32"/>
                  </a:cubicBezTo>
                  <a:cubicBezTo>
                    <a:pt x="70" y="34"/>
                    <a:pt x="70" y="34"/>
                    <a:pt x="70" y="34"/>
                  </a:cubicBezTo>
                  <a:moveTo>
                    <a:pt x="74" y="34"/>
                  </a:moveTo>
                  <a:cubicBezTo>
                    <a:pt x="73" y="32"/>
                    <a:pt x="73" y="32"/>
                    <a:pt x="73" y="32"/>
                  </a:cubicBezTo>
                  <a:cubicBezTo>
                    <a:pt x="74" y="30"/>
                    <a:pt x="74" y="30"/>
                    <a:pt x="74" y="30"/>
                  </a:cubicBezTo>
                  <a:cubicBezTo>
                    <a:pt x="76" y="32"/>
                    <a:pt x="76" y="32"/>
                    <a:pt x="76" y="32"/>
                  </a:cubicBezTo>
                  <a:cubicBezTo>
                    <a:pt x="74" y="34"/>
                    <a:pt x="74" y="34"/>
                    <a:pt x="74" y="34"/>
                  </a:cubicBezTo>
                  <a:moveTo>
                    <a:pt x="86" y="33"/>
                  </a:moveTo>
                  <a:cubicBezTo>
                    <a:pt x="85" y="32"/>
                    <a:pt x="85" y="32"/>
                    <a:pt x="85" y="32"/>
                  </a:cubicBezTo>
                  <a:cubicBezTo>
                    <a:pt x="86" y="30"/>
                    <a:pt x="86" y="30"/>
                    <a:pt x="86" y="30"/>
                  </a:cubicBezTo>
                  <a:cubicBezTo>
                    <a:pt x="88" y="32"/>
                    <a:pt x="88" y="32"/>
                    <a:pt x="88" y="32"/>
                  </a:cubicBezTo>
                  <a:cubicBezTo>
                    <a:pt x="86" y="33"/>
                    <a:pt x="86" y="33"/>
                    <a:pt x="86" y="33"/>
                  </a:cubicBezTo>
                  <a:moveTo>
                    <a:pt x="78" y="34"/>
                  </a:moveTo>
                  <a:cubicBezTo>
                    <a:pt x="77" y="32"/>
                    <a:pt x="77" y="32"/>
                    <a:pt x="77" y="32"/>
                  </a:cubicBezTo>
                  <a:cubicBezTo>
                    <a:pt x="78" y="30"/>
                    <a:pt x="78" y="30"/>
                    <a:pt x="78" y="30"/>
                  </a:cubicBezTo>
                  <a:cubicBezTo>
                    <a:pt x="80" y="32"/>
                    <a:pt x="80" y="32"/>
                    <a:pt x="80" y="32"/>
                  </a:cubicBezTo>
                  <a:cubicBezTo>
                    <a:pt x="78" y="34"/>
                    <a:pt x="78" y="34"/>
                    <a:pt x="78" y="34"/>
                  </a:cubicBezTo>
                  <a:moveTo>
                    <a:pt x="82" y="33"/>
                  </a:moveTo>
                  <a:cubicBezTo>
                    <a:pt x="81" y="32"/>
                    <a:pt x="81" y="32"/>
                    <a:pt x="81" y="32"/>
                  </a:cubicBezTo>
                  <a:cubicBezTo>
                    <a:pt x="82" y="30"/>
                    <a:pt x="82" y="30"/>
                    <a:pt x="82" y="30"/>
                  </a:cubicBezTo>
                  <a:cubicBezTo>
                    <a:pt x="84" y="32"/>
                    <a:pt x="84" y="32"/>
                    <a:pt x="84" y="32"/>
                  </a:cubicBezTo>
                  <a:cubicBezTo>
                    <a:pt x="82" y="33"/>
                    <a:pt x="82" y="33"/>
                    <a:pt x="82" y="33"/>
                  </a:cubicBezTo>
                  <a:moveTo>
                    <a:pt x="124" y="35"/>
                  </a:moveTo>
                  <a:cubicBezTo>
                    <a:pt x="123" y="33"/>
                    <a:pt x="123" y="33"/>
                    <a:pt x="123" y="33"/>
                  </a:cubicBezTo>
                  <a:cubicBezTo>
                    <a:pt x="126" y="30"/>
                    <a:pt x="126" y="30"/>
                    <a:pt x="126" y="30"/>
                  </a:cubicBezTo>
                  <a:cubicBezTo>
                    <a:pt x="127" y="32"/>
                    <a:pt x="127" y="32"/>
                    <a:pt x="127" y="32"/>
                  </a:cubicBezTo>
                  <a:cubicBezTo>
                    <a:pt x="124" y="35"/>
                    <a:pt x="124" y="35"/>
                    <a:pt x="124" y="35"/>
                  </a:cubicBezTo>
                  <a:moveTo>
                    <a:pt x="94" y="34"/>
                  </a:moveTo>
                  <a:cubicBezTo>
                    <a:pt x="92" y="32"/>
                    <a:pt x="92" y="32"/>
                    <a:pt x="92" y="32"/>
                  </a:cubicBezTo>
                  <a:cubicBezTo>
                    <a:pt x="94" y="30"/>
                    <a:pt x="94" y="30"/>
                    <a:pt x="94" y="30"/>
                  </a:cubicBezTo>
                  <a:cubicBezTo>
                    <a:pt x="96" y="32"/>
                    <a:pt x="96" y="32"/>
                    <a:pt x="96" y="32"/>
                  </a:cubicBezTo>
                  <a:cubicBezTo>
                    <a:pt x="94" y="34"/>
                    <a:pt x="94" y="34"/>
                    <a:pt x="94" y="34"/>
                  </a:cubicBezTo>
                  <a:moveTo>
                    <a:pt x="98" y="33"/>
                  </a:moveTo>
                  <a:cubicBezTo>
                    <a:pt x="97" y="32"/>
                    <a:pt x="97" y="32"/>
                    <a:pt x="97" y="32"/>
                  </a:cubicBezTo>
                  <a:cubicBezTo>
                    <a:pt x="98" y="30"/>
                    <a:pt x="98" y="30"/>
                    <a:pt x="98" y="30"/>
                  </a:cubicBezTo>
                  <a:cubicBezTo>
                    <a:pt x="100" y="32"/>
                    <a:pt x="100" y="32"/>
                    <a:pt x="100" y="32"/>
                  </a:cubicBezTo>
                  <a:cubicBezTo>
                    <a:pt x="98" y="33"/>
                    <a:pt x="98" y="33"/>
                    <a:pt x="98" y="33"/>
                  </a:cubicBezTo>
                  <a:moveTo>
                    <a:pt x="102" y="33"/>
                  </a:moveTo>
                  <a:cubicBezTo>
                    <a:pt x="101" y="32"/>
                    <a:pt x="101" y="32"/>
                    <a:pt x="101" y="32"/>
                  </a:cubicBezTo>
                  <a:cubicBezTo>
                    <a:pt x="103" y="30"/>
                    <a:pt x="103" y="30"/>
                    <a:pt x="103" y="30"/>
                  </a:cubicBezTo>
                  <a:cubicBezTo>
                    <a:pt x="104" y="31"/>
                    <a:pt x="104" y="31"/>
                    <a:pt x="104" y="31"/>
                  </a:cubicBezTo>
                  <a:cubicBezTo>
                    <a:pt x="102" y="33"/>
                    <a:pt x="102" y="33"/>
                    <a:pt x="102" y="33"/>
                  </a:cubicBezTo>
                  <a:moveTo>
                    <a:pt x="117" y="34"/>
                  </a:moveTo>
                  <a:cubicBezTo>
                    <a:pt x="116" y="32"/>
                    <a:pt x="116" y="32"/>
                    <a:pt x="116" y="32"/>
                  </a:cubicBezTo>
                  <a:cubicBezTo>
                    <a:pt x="119" y="29"/>
                    <a:pt x="119" y="29"/>
                    <a:pt x="119" y="29"/>
                  </a:cubicBezTo>
                  <a:cubicBezTo>
                    <a:pt x="120" y="31"/>
                    <a:pt x="120" y="31"/>
                    <a:pt x="120" y="31"/>
                  </a:cubicBezTo>
                  <a:cubicBezTo>
                    <a:pt x="117" y="34"/>
                    <a:pt x="117" y="34"/>
                    <a:pt x="117" y="34"/>
                  </a:cubicBezTo>
                  <a:moveTo>
                    <a:pt x="106" y="33"/>
                  </a:moveTo>
                  <a:cubicBezTo>
                    <a:pt x="105" y="31"/>
                    <a:pt x="105" y="31"/>
                    <a:pt x="105" y="31"/>
                  </a:cubicBezTo>
                  <a:cubicBezTo>
                    <a:pt x="107" y="29"/>
                    <a:pt x="107" y="29"/>
                    <a:pt x="107" y="29"/>
                  </a:cubicBezTo>
                  <a:cubicBezTo>
                    <a:pt x="109" y="30"/>
                    <a:pt x="109" y="30"/>
                    <a:pt x="109" y="30"/>
                  </a:cubicBezTo>
                  <a:cubicBezTo>
                    <a:pt x="106" y="33"/>
                    <a:pt x="106" y="33"/>
                    <a:pt x="106" y="33"/>
                  </a:cubicBezTo>
                  <a:moveTo>
                    <a:pt x="111" y="32"/>
                  </a:moveTo>
                  <a:cubicBezTo>
                    <a:pt x="110" y="30"/>
                    <a:pt x="110" y="30"/>
                    <a:pt x="110" y="30"/>
                  </a:cubicBezTo>
                  <a:cubicBezTo>
                    <a:pt x="112" y="28"/>
                    <a:pt x="112" y="28"/>
                    <a:pt x="112" y="28"/>
                  </a:cubicBezTo>
                  <a:cubicBezTo>
                    <a:pt x="113" y="30"/>
                    <a:pt x="113" y="30"/>
                    <a:pt x="113" y="30"/>
                  </a:cubicBezTo>
                  <a:cubicBezTo>
                    <a:pt x="111" y="32"/>
                    <a:pt x="111" y="32"/>
                    <a:pt x="111" y="32"/>
                  </a:cubicBezTo>
                  <a:moveTo>
                    <a:pt x="88" y="32"/>
                  </a:moveTo>
                  <a:cubicBezTo>
                    <a:pt x="87" y="30"/>
                    <a:pt x="87" y="30"/>
                    <a:pt x="87" y="30"/>
                  </a:cubicBezTo>
                  <a:cubicBezTo>
                    <a:pt x="88" y="28"/>
                    <a:pt x="88" y="28"/>
                    <a:pt x="88" y="28"/>
                  </a:cubicBezTo>
                  <a:cubicBezTo>
                    <a:pt x="90" y="30"/>
                    <a:pt x="90" y="30"/>
                    <a:pt x="90" y="30"/>
                  </a:cubicBezTo>
                  <a:cubicBezTo>
                    <a:pt x="88" y="32"/>
                    <a:pt x="88" y="32"/>
                    <a:pt x="88" y="32"/>
                  </a:cubicBezTo>
                  <a:moveTo>
                    <a:pt x="84" y="31"/>
                  </a:moveTo>
                  <a:cubicBezTo>
                    <a:pt x="83" y="30"/>
                    <a:pt x="83" y="30"/>
                    <a:pt x="83" y="30"/>
                  </a:cubicBezTo>
                  <a:cubicBezTo>
                    <a:pt x="84" y="28"/>
                    <a:pt x="84" y="28"/>
                    <a:pt x="84" y="28"/>
                  </a:cubicBezTo>
                  <a:cubicBezTo>
                    <a:pt x="86" y="30"/>
                    <a:pt x="86" y="30"/>
                    <a:pt x="86" y="30"/>
                  </a:cubicBezTo>
                  <a:cubicBezTo>
                    <a:pt x="84" y="31"/>
                    <a:pt x="84" y="31"/>
                    <a:pt x="84" y="31"/>
                  </a:cubicBezTo>
                  <a:moveTo>
                    <a:pt x="72" y="32"/>
                  </a:moveTo>
                  <a:cubicBezTo>
                    <a:pt x="71" y="30"/>
                    <a:pt x="71" y="30"/>
                    <a:pt x="71" y="30"/>
                  </a:cubicBezTo>
                  <a:cubicBezTo>
                    <a:pt x="73" y="28"/>
                    <a:pt x="73" y="28"/>
                    <a:pt x="73" y="28"/>
                  </a:cubicBezTo>
                  <a:cubicBezTo>
                    <a:pt x="74" y="30"/>
                    <a:pt x="74" y="30"/>
                    <a:pt x="74" y="30"/>
                  </a:cubicBezTo>
                  <a:cubicBezTo>
                    <a:pt x="72" y="32"/>
                    <a:pt x="72" y="32"/>
                    <a:pt x="72" y="32"/>
                  </a:cubicBezTo>
                  <a:moveTo>
                    <a:pt x="76" y="32"/>
                  </a:moveTo>
                  <a:cubicBezTo>
                    <a:pt x="75" y="30"/>
                    <a:pt x="75" y="30"/>
                    <a:pt x="75" y="30"/>
                  </a:cubicBezTo>
                  <a:cubicBezTo>
                    <a:pt x="76" y="28"/>
                    <a:pt x="76" y="28"/>
                    <a:pt x="76" y="28"/>
                  </a:cubicBezTo>
                  <a:cubicBezTo>
                    <a:pt x="78" y="30"/>
                    <a:pt x="78" y="30"/>
                    <a:pt x="78" y="30"/>
                  </a:cubicBezTo>
                  <a:cubicBezTo>
                    <a:pt x="76" y="32"/>
                    <a:pt x="76" y="32"/>
                    <a:pt x="76" y="32"/>
                  </a:cubicBezTo>
                  <a:moveTo>
                    <a:pt x="80" y="32"/>
                  </a:moveTo>
                  <a:cubicBezTo>
                    <a:pt x="79" y="30"/>
                    <a:pt x="79" y="30"/>
                    <a:pt x="79" y="30"/>
                  </a:cubicBezTo>
                  <a:cubicBezTo>
                    <a:pt x="80" y="28"/>
                    <a:pt x="80" y="28"/>
                    <a:pt x="80" y="28"/>
                  </a:cubicBezTo>
                  <a:cubicBezTo>
                    <a:pt x="82" y="30"/>
                    <a:pt x="82" y="30"/>
                    <a:pt x="82" y="30"/>
                  </a:cubicBezTo>
                  <a:cubicBezTo>
                    <a:pt x="80" y="32"/>
                    <a:pt x="80" y="32"/>
                    <a:pt x="80" y="32"/>
                  </a:cubicBezTo>
                  <a:moveTo>
                    <a:pt x="122" y="33"/>
                  </a:moveTo>
                  <a:cubicBezTo>
                    <a:pt x="121" y="31"/>
                    <a:pt x="121" y="31"/>
                    <a:pt x="121" y="31"/>
                  </a:cubicBezTo>
                  <a:cubicBezTo>
                    <a:pt x="124" y="28"/>
                    <a:pt x="124" y="28"/>
                    <a:pt x="124" y="28"/>
                  </a:cubicBezTo>
                  <a:cubicBezTo>
                    <a:pt x="125" y="30"/>
                    <a:pt x="125" y="30"/>
                    <a:pt x="125" y="30"/>
                  </a:cubicBezTo>
                  <a:cubicBezTo>
                    <a:pt x="122" y="33"/>
                    <a:pt x="122" y="33"/>
                    <a:pt x="122" y="33"/>
                  </a:cubicBezTo>
                  <a:moveTo>
                    <a:pt x="92" y="32"/>
                  </a:moveTo>
                  <a:cubicBezTo>
                    <a:pt x="90" y="30"/>
                    <a:pt x="90" y="30"/>
                    <a:pt x="90" y="30"/>
                  </a:cubicBezTo>
                  <a:cubicBezTo>
                    <a:pt x="92" y="28"/>
                    <a:pt x="92" y="28"/>
                    <a:pt x="92" y="28"/>
                  </a:cubicBezTo>
                  <a:cubicBezTo>
                    <a:pt x="94" y="30"/>
                    <a:pt x="94" y="30"/>
                    <a:pt x="94" y="30"/>
                  </a:cubicBezTo>
                  <a:cubicBezTo>
                    <a:pt x="92" y="32"/>
                    <a:pt x="92" y="32"/>
                    <a:pt x="92" y="32"/>
                  </a:cubicBezTo>
                  <a:moveTo>
                    <a:pt x="128" y="31"/>
                  </a:moveTo>
                  <a:cubicBezTo>
                    <a:pt x="126" y="30"/>
                    <a:pt x="126" y="30"/>
                    <a:pt x="126" y="30"/>
                  </a:cubicBezTo>
                  <a:cubicBezTo>
                    <a:pt x="128" y="28"/>
                    <a:pt x="128" y="28"/>
                    <a:pt x="128" y="28"/>
                  </a:cubicBezTo>
                  <a:cubicBezTo>
                    <a:pt x="128" y="29"/>
                    <a:pt x="128" y="30"/>
                    <a:pt x="128" y="31"/>
                  </a:cubicBezTo>
                  <a:cubicBezTo>
                    <a:pt x="128" y="31"/>
                    <a:pt x="128" y="31"/>
                    <a:pt x="128" y="31"/>
                  </a:cubicBezTo>
                  <a:moveTo>
                    <a:pt x="96" y="31"/>
                  </a:moveTo>
                  <a:cubicBezTo>
                    <a:pt x="95" y="30"/>
                    <a:pt x="95" y="30"/>
                    <a:pt x="95" y="30"/>
                  </a:cubicBezTo>
                  <a:cubicBezTo>
                    <a:pt x="96" y="28"/>
                    <a:pt x="96" y="28"/>
                    <a:pt x="96" y="28"/>
                  </a:cubicBezTo>
                  <a:cubicBezTo>
                    <a:pt x="98" y="30"/>
                    <a:pt x="98" y="30"/>
                    <a:pt x="98" y="30"/>
                  </a:cubicBezTo>
                  <a:cubicBezTo>
                    <a:pt x="96" y="31"/>
                    <a:pt x="96" y="31"/>
                    <a:pt x="96" y="31"/>
                  </a:cubicBezTo>
                  <a:moveTo>
                    <a:pt x="65" y="35"/>
                  </a:moveTo>
                  <a:cubicBezTo>
                    <a:pt x="61" y="31"/>
                    <a:pt x="61" y="31"/>
                    <a:pt x="61" y="31"/>
                  </a:cubicBezTo>
                  <a:cubicBezTo>
                    <a:pt x="62" y="30"/>
                    <a:pt x="63" y="29"/>
                    <a:pt x="63" y="28"/>
                  </a:cubicBezTo>
                  <a:cubicBezTo>
                    <a:pt x="68" y="32"/>
                    <a:pt x="68" y="32"/>
                    <a:pt x="68" y="32"/>
                  </a:cubicBezTo>
                  <a:cubicBezTo>
                    <a:pt x="65" y="35"/>
                    <a:pt x="65" y="35"/>
                    <a:pt x="65" y="35"/>
                  </a:cubicBezTo>
                  <a:moveTo>
                    <a:pt x="100" y="31"/>
                  </a:moveTo>
                  <a:cubicBezTo>
                    <a:pt x="99" y="30"/>
                    <a:pt x="99" y="30"/>
                    <a:pt x="99" y="30"/>
                  </a:cubicBezTo>
                  <a:cubicBezTo>
                    <a:pt x="101" y="28"/>
                    <a:pt x="101" y="28"/>
                    <a:pt x="101" y="28"/>
                  </a:cubicBezTo>
                  <a:cubicBezTo>
                    <a:pt x="102" y="29"/>
                    <a:pt x="102" y="29"/>
                    <a:pt x="102" y="29"/>
                  </a:cubicBezTo>
                  <a:cubicBezTo>
                    <a:pt x="100" y="31"/>
                    <a:pt x="100" y="31"/>
                    <a:pt x="100" y="31"/>
                  </a:cubicBezTo>
                  <a:moveTo>
                    <a:pt x="116" y="32"/>
                  </a:moveTo>
                  <a:cubicBezTo>
                    <a:pt x="114" y="30"/>
                    <a:pt x="114" y="30"/>
                    <a:pt x="114" y="30"/>
                  </a:cubicBezTo>
                  <a:cubicBezTo>
                    <a:pt x="117" y="27"/>
                    <a:pt x="117" y="27"/>
                    <a:pt x="117" y="27"/>
                  </a:cubicBezTo>
                  <a:cubicBezTo>
                    <a:pt x="118" y="29"/>
                    <a:pt x="118" y="29"/>
                    <a:pt x="118" y="29"/>
                  </a:cubicBezTo>
                  <a:cubicBezTo>
                    <a:pt x="116" y="32"/>
                    <a:pt x="116" y="32"/>
                    <a:pt x="116" y="32"/>
                  </a:cubicBezTo>
                  <a:moveTo>
                    <a:pt x="105" y="31"/>
                  </a:moveTo>
                  <a:cubicBezTo>
                    <a:pt x="103" y="29"/>
                    <a:pt x="103" y="29"/>
                    <a:pt x="103" y="29"/>
                  </a:cubicBezTo>
                  <a:cubicBezTo>
                    <a:pt x="105" y="27"/>
                    <a:pt x="105" y="27"/>
                    <a:pt x="105" y="27"/>
                  </a:cubicBezTo>
                  <a:cubicBezTo>
                    <a:pt x="107" y="28"/>
                    <a:pt x="107" y="28"/>
                    <a:pt x="107" y="28"/>
                  </a:cubicBezTo>
                  <a:cubicBezTo>
                    <a:pt x="105" y="31"/>
                    <a:pt x="105" y="31"/>
                    <a:pt x="105" y="31"/>
                  </a:cubicBezTo>
                  <a:moveTo>
                    <a:pt x="109" y="30"/>
                  </a:moveTo>
                  <a:cubicBezTo>
                    <a:pt x="108" y="28"/>
                    <a:pt x="108" y="28"/>
                    <a:pt x="108" y="28"/>
                  </a:cubicBezTo>
                  <a:cubicBezTo>
                    <a:pt x="110" y="26"/>
                    <a:pt x="110" y="26"/>
                    <a:pt x="110" y="26"/>
                  </a:cubicBezTo>
                  <a:cubicBezTo>
                    <a:pt x="111" y="28"/>
                    <a:pt x="111" y="28"/>
                    <a:pt x="111" y="28"/>
                  </a:cubicBezTo>
                  <a:cubicBezTo>
                    <a:pt x="109" y="30"/>
                    <a:pt x="109" y="30"/>
                    <a:pt x="109" y="30"/>
                  </a:cubicBezTo>
                  <a:moveTo>
                    <a:pt x="86" y="30"/>
                  </a:moveTo>
                  <a:cubicBezTo>
                    <a:pt x="85" y="28"/>
                    <a:pt x="85" y="28"/>
                    <a:pt x="85" y="28"/>
                  </a:cubicBezTo>
                  <a:cubicBezTo>
                    <a:pt x="86" y="26"/>
                    <a:pt x="86" y="26"/>
                    <a:pt x="86" y="26"/>
                  </a:cubicBezTo>
                  <a:cubicBezTo>
                    <a:pt x="88" y="28"/>
                    <a:pt x="88" y="28"/>
                    <a:pt x="88" y="28"/>
                  </a:cubicBezTo>
                  <a:cubicBezTo>
                    <a:pt x="86" y="30"/>
                    <a:pt x="86" y="30"/>
                    <a:pt x="86" y="30"/>
                  </a:cubicBezTo>
                  <a:moveTo>
                    <a:pt x="82" y="30"/>
                  </a:moveTo>
                  <a:cubicBezTo>
                    <a:pt x="81" y="28"/>
                    <a:pt x="81" y="28"/>
                    <a:pt x="81" y="28"/>
                  </a:cubicBezTo>
                  <a:cubicBezTo>
                    <a:pt x="82" y="26"/>
                    <a:pt x="82" y="26"/>
                    <a:pt x="82" y="26"/>
                  </a:cubicBezTo>
                  <a:cubicBezTo>
                    <a:pt x="84" y="28"/>
                    <a:pt x="84" y="28"/>
                    <a:pt x="84" y="28"/>
                  </a:cubicBezTo>
                  <a:cubicBezTo>
                    <a:pt x="82" y="30"/>
                    <a:pt x="82" y="30"/>
                    <a:pt x="82" y="30"/>
                  </a:cubicBezTo>
                  <a:moveTo>
                    <a:pt x="74" y="30"/>
                  </a:moveTo>
                  <a:cubicBezTo>
                    <a:pt x="73" y="28"/>
                    <a:pt x="73" y="28"/>
                    <a:pt x="73" y="28"/>
                  </a:cubicBezTo>
                  <a:cubicBezTo>
                    <a:pt x="75" y="26"/>
                    <a:pt x="75" y="26"/>
                    <a:pt x="75" y="26"/>
                  </a:cubicBezTo>
                  <a:cubicBezTo>
                    <a:pt x="76" y="28"/>
                    <a:pt x="76" y="28"/>
                    <a:pt x="76" y="28"/>
                  </a:cubicBezTo>
                  <a:cubicBezTo>
                    <a:pt x="74" y="30"/>
                    <a:pt x="74" y="30"/>
                    <a:pt x="74" y="30"/>
                  </a:cubicBezTo>
                  <a:moveTo>
                    <a:pt x="78" y="30"/>
                  </a:moveTo>
                  <a:cubicBezTo>
                    <a:pt x="77" y="28"/>
                    <a:pt x="77" y="28"/>
                    <a:pt x="77" y="28"/>
                  </a:cubicBezTo>
                  <a:cubicBezTo>
                    <a:pt x="78" y="26"/>
                    <a:pt x="78" y="26"/>
                    <a:pt x="78" y="26"/>
                  </a:cubicBezTo>
                  <a:cubicBezTo>
                    <a:pt x="80" y="28"/>
                    <a:pt x="80" y="28"/>
                    <a:pt x="80" y="28"/>
                  </a:cubicBezTo>
                  <a:cubicBezTo>
                    <a:pt x="78" y="30"/>
                    <a:pt x="78" y="30"/>
                    <a:pt x="78" y="30"/>
                  </a:cubicBezTo>
                  <a:moveTo>
                    <a:pt x="121" y="31"/>
                  </a:moveTo>
                  <a:cubicBezTo>
                    <a:pt x="119" y="29"/>
                    <a:pt x="119" y="29"/>
                    <a:pt x="119" y="29"/>
                  </a:cubicBezTo>
                  <a:cubicBezTo>
                    <a:pt x="122" y="26"/>
                    <a:pt x="122" y="26"/>
                    <a:pt x="122" y="26"/>
                  </a:cubicBezTo>
                  <a:cubicBezTo>
                    <a:pt x="123" y="28"/>
                    <a:pt x="123" y="28"/>
                    <a:pt x="123" y="28"/>
                  </a:cubicBezTo>
                  <a:cubicBezTo>
                    <a:pt x="121" y="31"/>
                    <a:pt x="121" y="31"/>
                    <a:pt x="121" y="31"/>
                  </a:cubicBezTo>
                  <a:moveTo>
                    <a:pt x="90" y="30"/>
                  </a:moveTo>
                  <a:cubicBezTo>
                    <a:pt x="88" y="28"/>
                    <a:pt x="88" y="28"/>
                    <a:pt x="88" y="28"/>
                  </a:cubicBezTo>
                  <a:cubicBezTo>
                    <a:pt x="90" y="26"/>
                    <a:pt x="90" y="26"/>
                    <a:pt x="90" y="26"/>
                  </a:cubicBezTo>
                  <a:cubicBezTo>
                    <a:pt x="92" y="28"/>
                    <a:pt x="92" y="28"/>
                    <a:pt x="92" y="28"/>
                  </a:cubicBezTo>
                  <a:cubicBezTo>
                    <a:pt x="90" y="30"/>
                    <a:pt x="90" y="30"/>
                    <a:pt x="90" y="30"/>
                  </a:cubicBezTo>
                  <a:moveTo>
                    <a:pt x="94" y="29"/>
                  </a:moveTo>
                  <a:cubicBezTo>
                    <a:pt x="93" y="28"/>
                    <a:pt x="93" y="28"/>
                    <a:pt x="93" y="28"/>
                  </a:cubicBezTo>
                  <a:cubicBezTo>
                    <a:pt x="94" y="26"/>
                    <a:pt x="94" y="26"/>
                    <a:pt x="94" y="26"/>
                  </a:cubicBezTo>
                  <a:cubicBezTo>
                    <a:pt x="96" y="28"/>
                    <a:pt x="96" y="28"/>
                    <a:pt x="96" y="28"/>
                  </a:cubicBezTo>
                  <a:cubicBezTo>
                    <a:pt x="94" y="29"/>
                    <a:pt x="94" y="29"/>
                    <a:pt x="94" y="29"/>
                  </a:cubicBezTo>
                  <a:moveTo>
                    <a:pt x="98" y="29"/>
                  </a:moveTo>
                  <a:cubicBezTo>
                    <a:pt x="97" y="28"/>
                    <a:pt x="97" y="28"/>
                    <a:pt x="97" y="28"/>
                  </a:cubicBezTo>
                  <a:cubicBezTo>
                    <a:pt x="99" y="26"/>
                    <a:pt x="99" y="26"/>
                    <a:pt x="99" y="26"/>
                  </a:cubicBezTo>
                  <a:cubicBezTo>
                    <a:pt x="100" y="27"/>
                    <a:pt x="100" y="27"/>
                    <a:pt x="100" y="27"/>
                  </a:cubicBezTo>
                  <a:cubicBezTo>
                    <a:pt x="98" y="29"/>
                    <a:pt x="98" y="29"/>
                    <a:pt x="98" y="29"/>
                  </a:cubicBezTo>
                  <a:moveTo>
                    <a:pt x="114" y="30"/>
                  </a:moveTo>
                  <a:cubicBezTo>
                    <a:pt x="112" y="28"/>
                    <a:pt x="112" y="28"/>
                    <a:pt x="112" y="28"/>
                  </a:cubicBezTo>
                  <a:cubicBezTo>
                    <a:pt x="115" y="25"/>
                    <a:pt x="115" y="25"/>
                    <a:pt x="115" y="25"/>
                  </a:cubicBezTo>
                  <a:cubicBezTo>
                    <a:pt x="116" y="27"/>
                    <a:pt x="116" y="27"/>
                    <a:pt x="116" y="27"/>
                  </a:cubicBezTo>
                  <a:cubicBezTo>
                    <a:pt x="114" y="30"/>
                    <a:pt x="114" y="30"/>
                    <a:pt x="114" y="30"/>
                  </a:cubicBezTo>
                  <a:moveTo>
                    <a:pt x="68" y="32"/>
                  </a:moveTo>
                  <a:cubicBezTo>
                    <a:pt x="63" y="27"/>
                    <a:pt x="63" y="27"/>
                    <a:pt x="63" y="27"/>
                  </a:cubicBezTo>
                  <a:cubicBezTo>
                    <a:pt x="64" y="27"/>
                    <a:pt x="65" y="26"/>
                    <a:pt x="65" y="25"/>
                  </a:cubicBezTo>
                  <a:cubicBezTo>
                    <a:pt x="70" y="30"/>
                    <a:pt x="70" y="30"/>
                    <a:pt x="70" y="30"/>
                  </a:cubicBezTo>
                  <a:cubicBezTo>
                    <a:pt x="68" y="32"/>
                    <a:pt x="68" y="32"/>
                    <a:pt x="68" y="32"/>
                  </a:cubicBezTo>
                  <a:moveTo>
                    <a:pt x="103" y="29"/>
                  </a:moveTo>
                  <a:cubicBezTo>
                    <a:pt x="101" y="27"/>
                    <a:pt x="101" y="27"/>
                    <a:pt x="101" y="27"/>
                  </a:cubicBezTo>
                  <a:cubicBezTo>
                    <a:pt x="103" y="25"/>
                    <a:pt x="103" y="25"/>
                    <a:pt x="103" y="25"/>
                  </a:cubicBezTo>
                  <a:cubicBezTo>
                    <a:pt x="105" y="26"/>
                    <a:pt x="105" y="26"/>
                    <a:pt x="105" y="26"/>
                  </a:cubicBezTo>
                  <a:cubicBezTo>
                    <a:pt x="103" y="29"/>
                    <a:pt x="103" y="29"/>
                    <a:pt x="103" y="29"/>
                  </a:cubicBezTo>
                  <a:moveTo>
                    <a:pt x="126" y="29"/>
                  </a:moveTo>
                  <a:cubicBezTo>
                    <a:pt x="124" y="28"/>
                    <a:pt x="124" y="28"/>
                    <a:pt x="124" y="28"/>
                  </a:cubicBezTo>
                  <a:cubicBezTo>
                    <a:pt x="127" y="25"/>
                    <a:pt x="127" y="25"/>
                    <a:pt x="127" y="25"/>
                  </a:cubicBezTo>
                  <a:cubicBezTo>
                    <a:pt x="127" y="26"/>
                    <a:pt x="127" y="27"/>
                    <a:pt x="128" y="27"/>
                  </a:cubicBezTo>
                  <a:cubicBezTo>
                    <a:pt x="126" y="29"/>
                    <a:pt x="126" y="29"/>
                    <a:pt x="126" y="29"/>
                  </a:cubicBezTo>
                  <a:moveTo>
                    <a:pt x="107" y="28"/>
                  </a:moveTo>
                  <a:cubicBezTo>
                    <a:pt x="106" y="26"/>
                    <a:pt x="106" y="26"/>
                    <a:pt x="106" y="26"/>
                  </a:cubicBezTo>
                  <a:cubicBezTo>
                    <a:pt x="108" y="25"/>
                    <a:pt x="108" y="25"/>
                    <a:pt x="108" y="25"/>
                  </a:cubicBezTo>
                  <a:cubicBezTo>
                    <a:pt x="109" y="26"/>
                    <a:pt x="109" y="26"/>
                    <a:pt x="109" y="26"/>
                  </a:cubicBezTo>
                  <a:cubicBezTo>
                    <a:pt x="107" y="28"/>
                    <a:pt x="107" y="28"/>
                    <a:pt x="107" y="28"/>
                  </a:cubicBezTo>
                  <a:moveTo>
                    <a:pt x="84" y="28"/>
                  </a:moveTo>
                  <a:cubicBezTo>
                    <a:pt x="83" y="26"/>
                    <a:pt x="83" y="26"/>
                    <a:pt x="83" y="26"/>
                  </a:cubicBezTo>
                  <a:cubicBezTo>
                    <a:pt x="84" y="24"/>
                    <a:pt x="84" y="24"/>
                    <a:pt x="84" y="24"/>
                  </a:cubicBezTo>
                  <a:cubicBezTo>
                    <a:pt x="86" y="26"/>
                    <a:pt x="86" y="26"/>
                    <a:pt x="86" y="26"/>
                  </a:cubicBezTo>
                  <a:cubicBezTo>
                    <a:pt x="84" y="28"/>
                    <a:pt x="84" y="28"/>
                    <a:pt x="84" y="28"/>
                  </a:cubicBezTo>
                  <a:moveTo>
                    <a:pt x="80" y="28"/>
                  </a:moveTo>
                  <a:cubicBezTo>
                    <a:pt x="79" y="26"/>
                    <a:pt x="79" y="26"/>
                    <a:pt x="79" y="26"/>
                  </a:cubicBezTo>
                  <a:cubicBezTo>
                    <a:pt x="80" y="24"/>
                    <a:pt x="80" y="24"/>
                    <a:pt x="80" y="24"/>
                  </a:cubicBezTo>
                  <a:cubicBezTo>
                    <a:pt x="82" y="26"/>
                    <a:pt x="82" y="26"/>
                    <a:pt x="82" y="26"/>
                  </a:cubicBezTo>
                  <a:cubicBezTo>
                    <a:pt x="80" y="28"/>
                    <a:pt x="80" y="28"/>
                    <a:pt x="80" y="28"/>
                  </a:cubicBezTo>
                  <a:moveTo>
                    <a:pt x="76" y="28"/>
                  </a:moveTo>
                  <a:cubicBezTo>
                    <a:pt x="75" y="26"/>
                    <a:pt x="75" y="26"/>
                    <a:pt x="75" y="26"/>
                  </a:cubicBezTo>
                  <a:cubicBezTo>
                    <a:pt x="77" y="24"/>
                    <a:pt x="77" y="24"/>
                    <a:pt x="77" y="24"/>
                  </a:cubicBezTo>
                  <a:cubicBezTo>
                    <a:pt x="78" y="26"/>
                    <a:pt x="78" y="26"/>
                    <a:pt x="78" y="26"/>
                  </a:cubicBezTo>
                  <a:cubicBezTo>
                    <a:pt x="76" y="28"/>
                    <a:pt x="76" y="28"/>
                    <a:pt x="76" y="28"/>
                  </a:cubicBezTo>
                  <a:moveTo>
                    <a:pt x="119" y="29"/>
                  </a:moveTo>
                  <a:cubicBezTo>
                    <a:pt x="117" y="27"/>
                    <a:pt x="117" y="27"/>
                    <a:pt x="117" y="27"/>
                  </a:cubicBezTo>
                  <a:cubicBezTo>
                    <a:pt x="120" y="24"/>
                    <a:pt x="120" y="24"/>
                    <a:pt x="120" y="24"/>
                  </a:cubicBezTo>
                  <a:cubicBezTo>
                    <a:pt x="121" y="26"/>
                    <a:pt x="121" y="26"/>
                    <a:pt x="121" y="26"/>
                  </a:cubicBezTo>
                  <a:cubicBezTo>
                    <a:pt x="119" y="29"/>
                    <a:pt x="119" y="29"/>
                    <a:pt x="119" y="29"/>
                  </a:cubicBezTo>
                  <a:moveTo>
                    <a:pt x="88" y="28"/>
                  </a:moveTo>
                  <a:cubicBezTo>
                    <a:pt x="87" y="26"/>
                    <a:pt x="87" y="26"/>
                    <a:pt x="87" y="26"/>
                  </a:cubicBezTo>
                  <a:cubicBezTo>
                    <a:pt x="88" y="24"/>
                    <a:pt x="88" y="24"/>
                    <a:pt x="88" y="24"/>
                  </a:cubicBezTo>
                  <a:cubicBezTo>
                    <a:pt x="90" y="26"/>
                    <a:pt x="90" y="26"/>
                    <a:pt x="90" y="26"/>
                  </a:cubicBezTo>
                  <a:cubicBezTo>
                    <a:pt x="88" y="28"/>
                    <a:pt x="88" y="28"/>
                    <a:pt x="88" y="28"/>
                  </a:cubicBezTo>
                  <a:moveTo>
                    <a:pt x="92" y="27"/>
                  </a:moveTo>
                  <a:cubicBezTo>
                    <a:pt x="91" y="26"/>
                    <a:pt x="91" y="26"/>
                    <a:pt x="91" y="26"/>
                  </a:cubicBezTo>
                  <a:cubicBezTo>
                    <a:pt x="92" y="24"/>
                    <a:pt x="92" y="24"/>
                    <a:pt x="92" y="24"/>
                  </a:cubicBezTo>
                  <a:cubicBezTo>
                    <a:pt x="94" y="26"/>
                    <a:pt x="94" y="26"/>
                    <a:pt x="94" y="26"/>
                  </a:cubicBezTo>
                  <a:cubicBezTo>
                    <a:pt x="92" y="27"/>
                    <a:pt x="92" y="27"/>
                    <a:pt x="92" y="27"/>
                  </a:cubicBezTo>
                  <a:moveTo>
                    <a:pt x="96" y="27"/>
                  </a:moveTo>
                  <a:cubicBezTo>
                    <a:pt x="95" y="26"/>
                    <a:pt x="95" y="26"/>
                    <a:pt x="95" y="26"/>
                  </a:cubicBezTo>
                  <a:cubicBezTo>
                    <a:pt x="97" y="24"/>
                    <a:pt x="97" y="24"/>
                    <a:pt x="97" y="24"/>
                  </a:cubicBezTo>
                  <a:cubicBezTo>
                    <a:pt x="98" y="25"/>
                    <a:pt x="98" y="25"/>
                    <a:pt x="98" y="25"/>
                  </a:cubicBezTo>
                  <a:cubicBezTo>
                    <a:pt x="96" y="27"/>
                    <a:pt x="96" y="27"/>
                    <a:pt x="96" y="27"/>
                  </a:cubicBezTo>
                  <a:moveTo>
                    <a:pt x="112" y="28"/>
                  </a:moveTo>
                  <a:cubicBezTo>
                    <a:pt x="110" y="26"/>
                    <a:pt x="110" y="26"/>
                    <a:pt x="110" y="26"/>
                  </a:cubicBezTo>
                  <a:cubicBezTo>
                    <a:pt x="113" y="23"/>
                    <a:pt x="113" y="23"/>
                    <a:pt x="113" y="23"/>
                  </a:cubicBezTo>
                  <a:cubicBezTo>
                    <a:pt x="114" y="25"/>
                    <a:pt x="114" y="25"/>
                    <a:pt x="114" y="25"/>
                  </a:cubicBezTo>
                  <a:cubicBezTo>
                    <a:pt x="112" y="28"/>
                    <a:pt x="112" y="28"/>
                    <a:pt x="112" y="28"/>
                  </a:cubicBezTo>
                  <a:moveTo>
                    <a:pt x="101" y="27"/>
                  </a:moveTo>
                  <a:cubicBezTo>
                    <a:pt x="99" y="25"/>
                    <a:pt x="99" y="25"/>
                    <a:pt x="99" y="25"/>
                  </a:cubicBezTo>
                  <a:cubicBezTo>
                    <a:pt x="101" y="23"/>
                    <a:pt x="101" y="23"/>
                    <a:pt x="101" y="23"/>
                  </a:cubicBezTo>
                  <a:cubicBezTo>
                    <a:pt x="103" y="24"/>
                    <a:pt x="103" y="24"/>
                    <a:pt x="103" y="24"/>
                  </a:cubicBezTo>
                  <a:cubicBezTo>
                    <a:pt x="101" y="27"/>
                    <a:pt x="101" y="27"/>
                    <a:pt x="101" y="27"/>
                  </a:cubicBezTo>
                  <a:moveTo>
                    <a:pt x="71" y="30"/>
                  </a:moveTo>
                  <a:cubicBezTo>
                    <a:pt x="65" y="25"/>
                    <a:pt x="65" y="25"/>
                    <a:pt x="65" y="25"/>
                  </a:cubicBezTo>
                  <a:cubicBezTo>
                    <a:pt x="66" y="24"/>
                    <a:pt x="66" y="23"/>
                    <a:pt x="67" y="23"/>
                  </a:cubicBezTo>
                  <a:cubicBezTo>
                    <a:pt x="72" y="28"/>
                    <a:pt x="72" y="28"/>
                    <a:pt x="72" y="28"/>
                  </a:cubicBezTo>
                  <a:cubicBezTo>
                    <a:pt x="71" y="30"/>
                    <a:pt x="71" y="30"/>
                    <a:pt x="71" y="30"/>
                  </a:cubicBezTo>
                  <a:moveTo>
                    <a:pt x="105" y="26"/>
                  </a:moveTo>
                  <a:cubicBezTo>
                    <a:pt x="104" y="24"/>
                    <a:pt x="104" y="24"/>
                    <a:pt x="104" y="24"/>
                  </a:cubicBezTo>
                  <a:cubicBezTo>
                    <a:pt x="106" y="23"/>
                    <a:pt x="106" y="23"/>
                    <a:pt x="106" y="23"/>
                  </a:cubicBezTo>
                  <a:cubicBezTo>
                    <a:pt x="107" y="24"/>
                    <a:pt x="107" y="24"/>
                    <a:pt x="107" y="24"/>
                  </a:cubicBezTo>
                  <a:cubicBezTo>
                    <a:pt x="105" y="26"/>
                    <a:pt x="105" y="26"/>
                    <a:pt x="105" y="26"/>
                  </a:cubicBezTo>
                  <a:moveTo>
                    <a:pt x="82" y="26"/>
                  </a:moveTo>
                  <a:cubicBezTo>
                    <a:pt x="81" y="24"/>
                    <a:pt x="81" y="24"/>
                    <a:pt x="81" y="24"/>
                  </a:cubicBezTo>
                  <a:cubicBezTo>
                    <a:pt x="82" y="22"/>
                    <a:pt x="82" y="22"/>
                    <a:pt x="82" y="22"/>
                  </a:cubicBezTo>
                  <a:cubicBezTo>
                    <a:pt x="84" y="24"/>
                    <a:pt x="84" y="24"/>
                    <a:pt x="84" y="24"/>
                  </a:cubicBezTo>
                  <a:cubicBezTo>
                    <a:pt x="82" y="26"/>
                    <a:pt x="82" y="26"/>
                    <a:pt x="82" y="26"/>
                  </a:cubicBezTo>
                  <a:moveTo>
                    <a:pt x="78" y="26"/>
                  </a:moveTo>
                  <a:cubicBezTo>
                    <a:pt x="77" y="24"/>
                    <a:pt x="77" y="24"/>
                    <a:pt x="77" y="24"/>
                  </a:cubicBezTo>
                  <a:cubicBezTo>
                    <a:pt x="78" y="22"/>
                    <a:pt x="78" y="22"/>
                    <a:pt x="78" y="22"/>
                  </a:cubicBezTo>
                  <a:cubicBezTo>
                    <a:pt x="80" y="24"/>
                    <a:pt x="80" y="24"/>
                    <a:pt x="80" y="24"/>
                  </a:cubicBezTo>
                  <a:cubicBezTo>
                    <a:pt x="78" y="26"/>
                    <a:pt x="78" y="26"/>
                    <a:pt x="78" y="26"/>
                  </a:cubicBezTo>
                  <a:moveTo>
                    <a:pt x="117" y="27"/>
                  </a:moveTo>
                  <a:cubicBezTo>
                    <a:pt x="115" y="25"/>
                    <a:pt x="115" y="25"/>
                    <a:pt x="115" y="25"/>
                  </a:cubicBezTo>
                  <a:cubicBezTo>
                    <a:pt x="118" y="22"/>
                    <a:pt x="118" y="22"/>
                    <a:pt x="118" y="22"/>
                  </a:cubicBezTo>
                  <a:cubicBezTo>
                    <a:pt x="119" y="24"/>
                    <a:pt x="119" y="24"/>
                    <a:pt x="119" y="24"/>
                  </a:cubicBezTo>
                  <a:cubicBezTo>
                    <a:pt x="117" y="27"/>
                    <a:pt x="117" y="27"/>
                    <a:pt x="117" y="27"/>
                  </a:cubicBezTo>
                  <a:moveTo>
                    <a:pt x="86" y="26"/>
                  </a:moveTo>
                  <a:cubicBezTo>
                    <a:pt x="85" y="24"/>
                    <a:pt x="85" y="24"/>
                    <a:pt x="85" y="24"/>
                  </a:cubicBezTo>
                  <a:cubicBezTo>
                    <a:pt x="86" y="22"/>
                    <a:pt x="86" y="22"/>
                    <a:pt x="86" y="22"/>
                  </a:cubicBezTo>
                  <a:cubicBezTo>
                    <a:pt x="88" y="24"/>
                    <a:pt x="88" y="24"/>
                    <a:pt x="88" y="24"/>
                  </a:cubicBezTo>
                  <a:cubicBezTo>
                    <a:pt x="86" y="26"/>
                    <a:pt x="86" y="26"/>
                    <a:pt x="86" y="26"/>
                  </a:cubicBezTo>
                  <a:moveTo>
                    <a:pt x="90" y="25"/>
                  </a:moveTo>
                  <a:cubicBezTo>
                    <a:pt x="89" y="24"/>
                    <a:pt x="89" y="24"/>
                    <a:pt x="89" y="24"/>
                  </a:cubicBezTo>
                  <a:cubicBezTo>
                    <a:pt x="90" y="22"/>
                    <a:pt x="90" y="22"/>
                    <a:pt x="90" y="22"/>
                  </a:cubicBezTo>
                  <a:cubicBezTo>
                    <a:pt x="92" y="24"/>
                    <a:pt x="92" y="24"/>
                    <a:pt x="92" y="24"/>
                  </a:cubicBezTo>
                  <a:cubicBezTo>
                    <a:pt x="90" y="25"/>
                    <a:pt x="90" y="25"/>
                    <a:pt x="90" y="25"/>
                  </a:cubicBezTo>
                  <a:moveTo>
                    <a:pt x="94" y="25"/>
                  </a:moveTo>
                  <a:cubicBezTo>
                    <a:pt x="93" y="24"/>
                    <a:pt x="93" y="24"/>
                    <a:pt x="93" y="24"/>
                  </a:cubicBezTo>
                  <a:cubicBezTo>
                    <a:pt x="95" y="22"/>
                    <a:pt x="95" y="22"/>
                    <a:pt x="95" y="22"/>
                  </a:cubicBezTo>
                  <a:cubicBezTo>
                    <a:pt x="96" y="23"/>
                    <a:pt x="96" y="23"/>
                    <a:pt x="96" y="23"/>
                  </a:cubicBezTo>
                  <a:cubicBezTo>
                    <a:pt x="94" y="25"/>
                    <a:pt x="94" y="25"/>
                    <a:pt x="94" y="25"/>
                  </a:cubicBezTo>
                  <a:moveTo>
                    <a:pt x="124" y="28"/>
                  </a:moveTo>
                  <a:cubicBezTo>
                    <a:pt x="122" y="26"/>
                    <a:pt x="122" y="26"/>
                    <a:pt x="122" y="26"/>
                  </a:cubicBezTo>
                  <a:cubicBezTo>
                    <a:pt x="126" y="22"/>
                    <a:pt x="126" y="22"/>
                    <a:pt x="126" y="22"/>
                  </a:cubicBezTo>
                  <a:cubicBezTo>
                    <a:pt x="127" y="22"/>
                    <a:pt x="127" y="23"/>
                    <a:pt x="127" y="24"/>
                  </a:cubicBezTo>
                  <a:cubicBezTo>
                    <a:pt x="124" y="28"/>
                    <a:pt x="124" y="28"/>
                    <a:pt x="124" y="28"/>
                  </a:cubicBezTo>
                  <a:moveTo>
                    <a:pt x="110" y="26"/>
                  </a:moveTo>
                  <a:cubicBezTo>
                    <a:pt x="108" y="24"/>
                    <a:pt x="108" y="24"/>
                    <a:pt x="108" y="24"/>
                  </a:cubicBezTo>
                  <a:cubicBezTo>
                    <a:pt x="111" y="21"/>
                    <a:pt x="111" y="21"/>
                    <a:pt x="111" y="21"/>
                  </a:cubicBezTo>
                  <a:cubicBezTo>
                    <a:pt x="112" y="23"/>
                    <a:pt x="112" y="23"/>
                    <a:pt x="112" y="23"/>
                  </a:cubicBezTo>
                  <a:cubicBezTo>
                    <a:pt x="110" y="26"/>
                    <a:pt x="110" y="26"/>
                    <a:pt x="110" y="26"/>
                  </a:cubicBezTo>
                  <a:moveTo>
                    <a:pt x="99" y="25"/>
                  </a:moveTo>
                  <a:cubicBezTo>
                    <a:pt x="97" y="23"/>
                    <a:pt x="97" y="23"/>
                    <a:pt x="97" y="23"/>
                  </a:cubicBezTo>
                  <a:cubicBezTo>
                    <a:pt x="100" y="21"/>
                    <a:pt x="100" y="21"/>
                    <a:pt x="100" y="21"/>
                  </a:cubicBezTo>
                  <a:cubicBezTo>
                    <a:pt x="101" y="23"/>
                    <a:pt x="101" y="23"/>
                    <a:pt x="101" y="23"/>
                  </a:cubicBezTo>
                  <a:cubicBezTo>
                    <a:pt x="99" y="25"/>
                    <a:pt x="99" y="25"/>
                    <a:pt x="99" y="25"/>
                  </a:cubicBezTo>
                  <a:moveTo>
                    <a:pt x="103" y="24"/>
                  </a:moveTo>
                  <a:cubicBezTo>
                    <a:pt x="102" y="23"/>
                    <a:pt x="102" y="23"/>
                    <a:pt x="102" y="23"/>
                  </a:cubicBezTo>
                  <a:cubicBezTo>
                    <a:pt x="104" y="21"/>
                    <a:pt x="104" y="21"/>
                    <a:pt x="104" y="21"/>
                  </a:cubicBezTo>
                  <a:cubicBezTo>
                    <a:pt x="105" y="22"/>
                    <a:pt x="105" y="22"/>
                    <a:pt x="105" y="22"/>
                  </a:cubicBezTo>
                  <a:cubicBezTo>
                    <a:pt x="103" y="24"/>
                    <a:pt x="103" y="24"/>
                    <a:pt x="103" y="24"/>
                  </a:cubicBezTo>
                  <a:moveTo>
                    <a:pt x="80" y="24"/>
                  </a:moveTo>
                  <a:cubicBezTo>
                    <a:pt x="79" y="22"/>
                    <a:pt x="79" y="22"/>
                    <a:pt x="79" y="22"/>
                  </a:cubicBezTo>
                  <a:cubicBezTo>
                    <a:pt x="80" y="21"/>
                    <a:pt x="80" y="21"/>
                    <a:pt x="80" y="21"/>
                  </a:cubicBezTo>
                  <a:cubicBezTo>
                    <a:pt x="82" y="22"/>
                    <a:pt x="82" y="22"/>
                    <a:pt x="82" y="22"/>
                  </a:cubicBezTo>
                  <a:cubicBezTo>
                    <a:pt x="80" y="24"/>
                    <a:pt x="80" y="24"/>
                    <a:pt x="80" y="24"/>
                  </a:cubicBezTo>
                  <a:moveTo>
                    <a:pt x="73" y="28"/>
                  </a:moveTo>
                  <a:cubicBezTo>
                    <a:pt x="67" y="22"/>
                    <a:pt x="67" y="22"/>
                    <a:pt x="67" y="22"/>
                  </a:cubicBezTo>
                  <a:cubicBezTo>
                    <a:pt x="68" y="22"/>
                    <a:pt x="68" y="21"/>
                    <a:pt x="69" y="21"/>
                  </a:cubicBezTo>
                  <a:cubicBezTo>
                    <a:pt x="74" y="26"/>
                    <a:pt x="74" y="26"/>
                    <a:pt x="74" y="26"/>
                  </a:cubicBezTo>
                  <a:cubicBezTo>
                    <a:pt x="73" y="28"/>
                    <a:pt x="73" y="28"/>
                    <a:pt x="73" y="28"/>
                  </a:cubicBezTo>
                  <a:moveTo>
                    <a:pt x="115" y="25"/>
                  </a:moveTo>
                  <a:cubicBezTo>
                    <a:pt x="113" y="23"/>
                    <a:pt x="113" y="23"/>
                    <a:pt x="113" y="23"/>
                  </a:cubicBezTo>
                  <a:cubicBezTo>
                    <a:pt x="116" y="20"/>
                    <a:pt x="116" y="20"/>
                    <a:pt x="116" y="20"/>
                  </a:cubicBezTo>
                  <a:cubicBezTo>
                    <a:pt x="117" y="22"/>
                    <a:pt x="117" y="22"/>
                    <a:pt x="117" y="22"/>
                  </a:cubicBezTo>
                  <a:cubicBezTo>
                    <a:pt x="115" y="25"/>
                    <a:pt x="115" y="25"/>
                    <a:pt x="115" y="25"/>
                  </a:cubicBezTo>
                  <a:moveTo>
                    <a:pt x="84" y="24"/>
                  </a:moveTo>
                  <a:cubicBezTo>
                    <a:pt x="83" y="22"/>
                    <a:pt x="83" y="22"/>
                    <a:pt x="83" y="22"/>
                  </a:cubicBezTo>
                  <a:cubicBezTo>
                    <a:pt x="84" y="20"/>
                    <a:pt x="84" y="20"/>
                    <a:pt x="84" y="20"/>
                  </a:cubicBezTo>
                  <a:cubicBezTo>
                    <a:pt x="86" y="22"/>
                    <a:pt x="86" y="22"/>
                    <a:pt x="86" y="22"/>
                  </a:cubicBezTo>
                  <a:cubicBezTo>
                    <a:pt x="84" y="24"/>
                    <a:pt x="84" y="24"/>
                    <a:pt x="84" y="24"/>
                  </a:cubicBezTo>
                  <a:moveTo>
                    <a:pt x="88" y="24"/>
                  </a:moveTo>
                  <a:cubicBezTo>
                    <a:pt x="87" y="22"/>
                    <a:pt x="87" y="22"/>
                    <a:pt x="87" y="22"/>
                  </a:cubicBezTo>
                  <a:cubicBezTo>
                    <a:pt x="88" y="20"/>
                    <a:pt x="88" y="20"/>
                    <a:pt x="88" y="20"/>
                  </a:cubicBezTo>
                  <a:cubicBezTo>
                    <a:pt x="90" y="22"/>
                    <a:pt x="90" y="22"/>
                    <a:pt x="90" y="22"/>
                  </a:cubicBezTo>
                  <a:cubicBezTo>
                    <a:pt x="88" y="24"/>
                    <a:pt x="88" y="24"/>
                    <a:pt x="88" y="24"/>
                  </a:cubicBezTo>
                  <a:moveTo>
                    <a:pt x="92" y="23"/>
                  </a:moveTo>
                  <a:cubicBezTo>
                    <a:pt x="91" y="22"/>
                    <a:pt x="91" y="22"/>
                    <a:pt x="91" y="22"/>
                  </a:cubicBezTo>
                  <a:cubicBezTo>
                    <a:pt x="93" y="20"/>
                    <a:pt x="93" y="20"/>
                    <a:pt x="93" y="20"/>
                  </a:cubicBezTo>
                  <a:cubicBezTo>
                    <a:pt x="94" y="21"/>
                    <a:pt x="94" y="21"/>
                    <a:pt x="94" y="21"/>
                  </a:cubicBezTo>
                  <a:cubicBezTo>
                    <a:pt x="92" y="23"/>
                    <a:pt x="92" y="23"/>
                    <a:pt x="92" y="23"/>
                  </a:cubicBezTo>
                  <a:moveTo>
                    <a:pt x="108" y="24"/>
                  </a:moveTo>
                  <a:cubicBezTo>
                    <a:pt x="106" y="22"/>
                    <a:pt x="106" y="22"/>
                    <a:pt x="106" y="22"/>
                  </a:cubicBezTo>
                  <a:cubicBezTo>
                    <a:pt x="109" y="20"/>
                    <a:pt x="109" y="20"/>
                    <a:pt x="109" y="20"/>
                  </a:cubicBezTo>
                  <a:cubicBezTo>
                    <a:pt x="110" y="21"/>
                    <a:pt x="110" y="21"/>
                    <a:pt x="110" y="21"/>
                  </a:cubicBezTo>
                  <a:cubicBezTo>
                    <a:pt x="108" y="24"/>
                    <a:pt x="108" y="24"/>
                    <a:pt x="108" y="24"/>
                  </a:cubicBezTo>
                  <a:moveTo>
                    <a:pt x="97" y="23"/>
                  </a:moveTo>
                  <a:cubicBezTo>
                    <a:pt x="95" y="21"/>
                    <a:pt x="95" y="21"/>
                    <a:pt x="95" y="21"/>
                  </a:cubicBezTo>
                  <a:cubicBezTo>
                    <a:pt x="98" y="19"/>
                    <a:pt x="98" y="19"/>
                    <a:pt x="98" y="19"/>
                  </a:cubicBezTo>
                  <a:cubicBezTo>
                    <a:pt x="99" y="21"/>
                    <a:pt x="99" y="21"/>
                    <a:pt x="99" y="21"/>
                  </a:cubicBezTo>
                  <a:cubicBezTo>
                    <a:pt x="97" y="23"/>
                    <a:pt x="97" y="23"/>
                    <a:pt x="97" y="23"/>
                  </a:cubicBezTo>
                  <a:moveTo>
                    <a:pt x="122" y="26"/>
                  </a:moveTo>
                  <a:cubicBezTo>
                    <a:pt x="120" y="24"/>
                    <a:pt x="120" y="24"/>
                    <a:pt x="120" y="24"/>
                  </a:cubicBezTo>
                  <a:cubicBezTo>
                    <a:pt x="125" y="19"/>
                    <a:pt x="125" y="19"/>
                    <a:pt x="125" y="19"/>
                  </a:cubicBezTo>
                  <a:cubicBezTo>
                    <a:pt x="125" y="20"/>
                    <a:pt x="126" y="20"/>
                    <a:pt x="126" y="21"/>
                  </a:cubicBezTo>
                  <a:cubicBezTo>
                    <a:pt x="122" y="26"/>
                    <a:pt x="122" y="26"/>
                    <a:pt x="122" y="26"/>
                  </a:cubicBezTo>
                  <a:moveTo>
                    <a:pt x="101" y="22"/>
                  </a:moveTo>
                  <a:cubicBezTo>
                    <a:pt x="100" y="21"/>
                    <a:pt x="100" y="21"/>
                    <a:pt x="100" y="21"/>
                  </a:cubicBezTo>
                  <a:cubicBezTo>
                    <a:pt x="102" y="19"/>
                    <a:pt x="102" y="19"/>
                    <a:pt x="102" y="19"/>
                  </a:cubicBezTo>
                  <a:cubicBezTo>
                    <a:pt x="103" y="20"/>
                    <a:pt x="103" y="20"/>
                    <a:pt x="103" y="20"/>
                  </a:cubicBezTo>
                  <a:cubicBezTo>
                    <a:pt x="101" y="22"/>
                    <a:pt x="101" y="22"/>
                    <a:pt x="101" y="22"/>
                  </a:cubicBezTo>
                  <a:moveTo>
                    <a:pt x="75" y="26"/>
                  </a:moveTo>
                  <a:cubicBezTo>
                    <a:pt x="69" y="20"/>
                    <a:pt x="69" y="20"/>
                    <a:pt x="69" y="20"/>
                  </a:cubicBezTo>
                  <a:cubicBezTo>
                    <a:pt x="70" y="20"/>
                    <a:pt x="70" y="19"/>
                    <a:pt x="71" y="18"/>
                  </a:cubicBezTo>
                  <a:cubicBezTo>
                    <a:pt x="76" y="24"/>
                    <a:pt x="76" y="24"/>
                    <a:pt x="76" y="24"/>
                  </a:cubicBezTo>
                  <a:cubicBezTo>
                    <a:pt x="75" y="26"/>
                    <a:pt x="75" y="26"/>
                    <a:pt x="75" y="26"/>
                  </a:cubicBezTo>
                  <a:moveTo>
                    <a:pt x="113" y="23"/>
                  </a:moveTo>
                  <a:cubicBezTo>
                    <a:pt x="111" y="21"/>
                    <a:pt x="111" y="21"/>
                    <a:pt x="111" y="21"/>
                  </a:cubicBezTo>
                  <a:cubicBezTo>
                    <a:pt x="114" y="18"/>
                    <a:pt x="114" y="18"/>
                    <a:pt x="114" y="18"/>
                  </a:cubicBezTo>
                  <a:cubicBezTo>
                    <a:pt x="115" y="20"/>
                    <a:pt x="115" y="20"/>
                    <a:pt x="115" y="20"/>
                  </a:cubicBezTo>
                  <a:cubicBezTo>
                    <a:pt x="113" y="23"/>
                    <a:pt x="113" y="23"/>
                    <a:pt x="113" y="23"/>
                  </a:cubicBezTo>
                  <a:moveTo>
                    <a:pt x="82" y="22"/>
                  </a:moveTo>
                  <a:cubicBezTo>
                    <a:pt x="81" y="20"/>
                    <a:pt x="81" y="20"/>
                    <a:pt x="81" y="20"/>
                  </a:cubicBezTo>
                  <a:cubicBezTo>
                    <a:pt x="83" y="18"/>
                    <a:pt x="83" y="18"/>
                    <a:pt x="83" y="18"/>
                  </a:cubicBezTo>
                  <a:cubicBezTo>
                    <a:pt x="84" y="20"/>
                    <a:pt x="84" y="20"/>
                    <a:pt x="84" y="20"/>
                  </a:cubicBezTo>
                  <a:cubicBezTo>
                    <a:pt x="82" y="22"/>
                    <a:pt x="82" y="22"/>
                    <a:pt x="82" y="22"/>
                  </a:cubicBezTo>
                  <a:moveTo>
                    <a:pt x="86" y="22"/>
                  </a:moveTo>
                  <a:cubicBezTo>
                    <a:pt x="85" y="20"/>
                    <a:pt x="85" y="20"/>
                    <a:pt x="85" y="20"/>
                  </a:cubicBezTo>
                  <a:cubicBezTo>
                    <a:pt x="87" y="18"/>
                    <a:pt x="87" y="18"/>
                    <a:pt x="87" y="18"/>
                  </a:cubicBezTo>
                  <a:cubicBezTo>
                    <a:pt x="88" y="20"/>
                    <a:pt x="88" y="20"/>
                    <a:pt x="88" y="20"/>
                  </a:cubicBezTo>
                  <a:cubicBezTo>
                    <a:pt x="86" y="22"/>
                    <a:pt x="86" y="22"/>
                    <a:pt x="86" y="22"/>
                  </a:cubicBezTo>
                  <a:moveTo>
                    <a:pt x="90" y="21"/>
                  </a:moveTo>
                  <a:cubicBezTo>
                    <a:pt x="89" y="20"/>
                    <a:pt x="89" y="20"/>
                    <a:pt x="89" y="20"/>
                  </a:cubicBezTo>
                  <a:cubicBezTo>
                    <a:pt x="91" y="18"/>
                    <a:pt x="91" y="18"/>
                    <a:pt x="91" y="18"/>
                  </a:cubicBezTo>
                  <a:cubicBezTo>
                    <a:pt x="92" y="19"/>
                    <a:pt x="92" y="19"/>
                    <a:pt x="92" y="19"/>
                  </a:cubicBezTo>
                  <a:cubicBezTo>
                    <a:pt x="90" y="21"/>
                    <a:pt x="90" y="21"/>
                    <a:pt x="90" y="21"/>
                  </a:cubicBezTo>
                  <a:moveTo>
                    <a:pt x="106" y="22"/>
                  </a:moveTo>
                  <a:cubicBezTo>
                    <a:pt x="104" y="20"/>
                    <a:pt x="104" y="20"/>
                    <a:pt x="104" y="20"/>
                  </a:cubicBezTo>
                  <a:cubicBezTo>
                    <a:pt x="107" y="18"/>
                    <a:pt x="107" y="18"/>
                    <a:pt x="107" y="18"/>
                  </a:cubicBezTo>
                  <a:cubicBezTo>
                    <a:pt x="108" y="19"/>
                    <a:pt x="108" y="19"/>
                    <a:pt x="108" y="19"/>
                  </a:cubicBezTo>
                  <a:cubicBezTo>
                    <a:pt x="106" y="22"/>
                    <a:pt x="106" y="22"/>
                    <a:pt x="106" y="22"/>
                  </a:cubicBezTo>
                  <a:moveTo>
                    <a:pt x="95" y="21"/>
                  </a:moveTo>
                  <a:cubicBezTo>
                    <a:pt x="93" y="19"/>
                    <a:pt x="93" y="19"/>
                    <a:pt x="93" y="19"/>
                  </a:cubicBezTo>
                  <a:cubicBezTo>
                    <a:pt x="96" y="17"/>
                    <a:pt x="96" y="17"/>
                    <a:pt x="96" y="17"/>
                  </a:cubicBezTo>
                  <a:cubicBezTo>
                    <a:pt x="97" y="19"/>
                    <a:pt x="97" y="19"/>
                    <a:pt x="97" y="19"/>
                  </a:cubicBezTo>
                  <a:cubicBezTo>
                    <a:pt x="95" y="21"/>
                    <a:pt x="95" y="21"/>
                    <a:pt x="95" y="21"/>
                  </a:cubicBezTo>
                  <a:moveTo>
                    <a:pt x="100" y="20"/>
                  </a:moveTo>
                  <a:cubicBezTo>
                    <a:pt x="98" y="19"/>
                    <a:pt x="98" y="19"/>
                    <a:pt x="98" y="19"/>
                  </a:cubicBezTo>
                  <a:cubicBezTo>
                    <a:pt x="100" y="17"/>
                    <a:pt x="100" y="17"/>
                    <a:pt x="100" y="17"/>
                  </a:cubicBezTo>
                  <a:cubicBezTo>
                    <a:pt x="101" y="18"/>
                    <a:pt x="101" y="18"/>
                    <a:pt x="101" y="18"/>
                  </a:cubicBezTo>
                  <a:cubicBezTo>
                    <a:pt x="100" y="20"/>
                    <a:pt x="100" y="20"/>
                    <a:pt x="100" y="20"/>
                  </a:cubicBezTo>
                  <a:moveTo>
                    <a:pt x="77" y="24"/>
                  </a:moveTo>
                  <a:cubicBezTo>
                    <a:pt x="71" y="18"/>
                    <a:pt x="71" y="18"/>
                    <a:pt x="71" y="18"/>
                  </a:cubicBezTo>
                  <a:cubicBezTo>
                    <a:pt x="72" y="18"/>
                    <a:pt x="72" y="17"/>
                    <a:pt x="73" y="17"/>
                  </a:cubicBezTo>
                  <a:cubicBezTo>
                    <a:pt x="78" y="22"/>
                    <a:pt x="78" y="22"/>
                    <a:pt x="78" y="22"/>
                  </a:cubicBezTo>
                  <a:cubicBezTo>
                    <a:pt x="77" y="24"/>
                    <a:pt x="77" y="24"/>
                    <a:pt x="77" y="24"/>
                  </a:cubicBezTo>
                  <a:moveTo>
                    <a:pt x="120" y="24"/>
                  </a:moveTo>
                  <a:cubicBezTo>
                    <a:pt x="118" y="22"/>
                    <a:pt x="118" y="22"/>
                    <a:pt x="118" y="22"/>
                  </a:cubicBezTo>
                  <a:cubicBezTo>
                    <a:pt x="124" y="16"/>
                    <a:pt x="124" y="16"/>
                    <a:pt x="124" y="16"/>
                  </a:cubicBezTo>
                  <a:cubicBezTo>
                    <a:pt x="124" y="17"/>
                    <a:pt x="124" y="18"/>
                    <a:pt x="125" y="18"/>
                  </a:cubicBezTo>
                  <a:cubicBezTo>
                    <a:pt x="120" y="24"/>
                    <a:pt x="120" y="24"/>
                    <a:pt x="120" y="24"/>
                  </a:cubicBezTo>
                  <a:moveTo>
                    <a:pt x="111" y="21"/>
                  </a:moveTo>
                  <a:cubicBezTo>
                    <a:pt x="109" y="19"/>
                    <a:pt x="109" y="19"/>
                    <a:pt x="109" y="19"/>
                  </a:cubicBezTo>
                  <a:cubicBezTo>
                    <a:pt x="112" y="16"/>
                    <a:pt x="112" y="16"/>
                    <a:pt x="112" y="16"/>
                  </a:cubicBezTo>
                  <a:cubicBezTo>
                    <a:pt x="113" y="18"/>
                    <a:pt x="113" y="18"/>
                    <a:pt x="113" y="18"/>
                  </a:cubicBezTo>
                  <a:cubicBezTo>
                    <a:pt x="111" y="21"/>
                    <a:pt x="111" y="21"/>
                    <a:pt x="111" y="21"/>
                  </a:cubicBezTo>
                  <a:moveTo>
                    <a:pt x="84" y="20"/>
                  </a:moveTo>
                  <a:cubicBezTo>
                    <a:pt x="83" y="18"/>
                    <a:pt x="83" y="18"/>
                    <a:pt x="83" y="18"/>
                  </a:cubicBezTo>
                  <a:cubicBezTo>
                    <a:pt x="85" y="16"/>
                    <a:pt x="85" y="16"/>
                    <a:pt x="85" y="16"/>
                  </a:cubicBezTo>
                  <a:cubicBezTo>
                    <a:pt x="86" y="18"/>
                    <a:pt x="86" y="18"/>
                    <a:pt x="86" y="18"/>
                  </a:cubicBezTo>
                  <a:cubicBezTo>
                    <a:pt x="84" y="20"/>
                    <a:pt x="84" y="20"/>
                    <a:pt x="84" y="20"/>
                  </a:cubicBezTo>
                  <a:moveTo>
                    <a:pt x="88" y="20"/>
                  </a:moveTo>
                  <a:cubicBezTo>
                    <a:pt x="87" y="18"/>
                    <a:pt x="87" y="18"/>
                    <a:pt x="87" y="18"/>
                  </a:cubicBezTo>
                  <a:cubicBezTo>
                    <a:pt x="89" y="16"/>
                    <a:pt x="89" y="16"/>
                    <a:pt x="89" y="16"/>
                  </a:cubicBezTo>
                  <a:cubicBezTo>
                    <a:pt x="90" y="18"/>
                    <a:pt x="90" y="18"/>
                    <a:pt x="90" y="18"/>
                  </a:cubicBezTo>
                  <a:cubicBezTo>
                    <a:pt x="88" y="20"/>
                    <a:pt x="88" y="20"/>
                    <a:pt x="88" y="20"/>
                  </a:cubicBezTo>
                  <a:moveTo>
                    <a:pt x="104" y="20"/>
                  </a:moveTo>
                  <a:cubicBezTo>
                    <a:pt x="102" y="18"/>
                    <a:pt x="102" y="18"/>
                    <a:pt x="102" y="18"/>
                  </a:cubicBezTo>
                  <a:cubicBezTo>
                    <a:pt x="105" y="16"/>
                    <a:pt x="105" y="16"/>
                    <a:pt x="105" y="16"/>
                  </a:cubicBezTo>
                  <a:cubicBezTo>
                    <a:pt x="106" y="17"/>
                    <a:pt x="106" y="17"/>
                    <a:pt x="106" y="17"/>
                  </a:cubicBezTo>
                  <a:cubicBezTo>
                    <a:pt x="104" y="20"/>
                    <a:pt x="104" y="20"/>
                    <a:pt x="104" y="20"/>
                  </a:cubicBezTo>
                  <a:moveTo>
                    <a:pt x="93" y="19"/>
                  </a:moveTo>
                  <a:cubicBezTo>
                    <a:pt x="91" y="18"/>
                    <a:pt x="91" y="18"/>
                    <a:pt x="91" y="18"/>
                  </a:cubicBezTo>
                  <a:cubicBezTo>
                    <a:pt x="94" y="15"/>
                    <a:pt x="94" y="15"/>
                    <a:pt x="94" y="15"/>
                  </a:cubicBezTo>
                  <a:cubicBezTo>
                    <a:pt x="95" y="17"/>
                    <a:pt x="95" y="17"/>
                    <a:pt x="95" y="17"/>
                  </a:cubicBezTo>
                  <a:cubicBezTo>
                    <a:pt x="93" y="19"/>
                    <a:pt x="93" y="19"/>
                    <a:pt x="93" y="19"/>
                  </a:cubicBezTo>
                  <a:moveTo>
                    <a:pt x="78" y="22"/>
                  </a:moveTo>
                  <a:cubicBezTo>
                    <a:pt x="73" y="16"/>
                    <a:pt x="73" y="16"/>
                    <a:pt x="73" y="16"/>
                  </a:cubicBezTo>
                  <a:cubicBezTo>
                    <a:pt x="74" y="16"/>
                    <a:pt x="74" y="15"/>
                    <a:pt x="75" y="15"/>
                  </a:cubicBezTo>
                  <a:cubicBezTo>
                    <a:pt x="80" y="20"/>
                    <a:pt x="80" y="20"/>
                    <a:pt x="80" y="20"/>
                  </a:cubicBezTo>
                  <a:cubicBezTo>
                    <a:pt x="78" y="22"/>
                    <a:pt x="78" y="22"/>
                    <a:pt x="78" y="22"/>
                  </a:cubicBezTo>
                  <a:moveTo>
                    <a:pt x="98" y="18"/>
                  </a:moveTo>
                  <a:cubicBezTo>
                    <a:pt x="96" y="17"/>
                    <a:pt x="96" y="17"/>
                    <a:pt x="96" y="17"/>
                  </a:cubicBezTo>
                  <a:cubicBezTo>
                    <a:pt x="98" y="15"/>
                    <a:pt x="98" y="15"/>
                    <a:pt x="98" y="15"/>
                  </a:cubicBezTo>
                  <a:cubicBezTo>
                    <a:pt x="99" y="16"/>
                    <a:pt x="99" y="16"/>
                    <a:pt x="99" y="16"/>
                  </a:cubicBezTo>
                  <a:cubicBezTo>
                    <a:pt x="98" y="18"/>
                    <a:pt x="98" y="18"/>
                    <a:pt x="98" y="18"/>
                  </a:cubicBezTo>
                  <a:moveTo>
                    <a:pt x="109" y="19"/>
                  </a:moveTo>
                  <a:cubicBezTo>
                    <a:pt x="107" y="17"/>
                    <a:pt x="107" y="17"/>
                    <a:pt x="107" y="17"/>
                  </a:cubicBezTo>
                  <a:cubicBezTo>
                    <a:pt x="110" y="14"/>
                    <a:pt x="110" y="14"/>
                    <a:pt x="110" y="14"/>
                  </a:cubicBezTo>
                  <a:cubicBezTo>
                    <a:pt x="112" y="16"/>
                    <a:pt x="112" y="16"/>
                    <a:pt x="112" y="16"/>
                  </a:cubicBezTo>
                  <a:cubicBezTo>
                    <a:pt x="109" y="19"/>
                    <a:pt x="109" y="19"/>
                    <a:pt x="109" y="19"/>
                  </a:cubicBezTo>
                  <a:moveTo>
                    <a:pt x="118" y="22"/>
                  </a:moveTo>
                  <a:cubicBezTo>
                    <a:pt x="116" y="20"/>
                    <a:pt x="116" y="20"/>
                    <a:pt x="116" y="20"/>
                  </a:cubicBezTo>
                  <a:cubicBezTo>
                    <a:pt x="122" y="14"/>
                    <a:pt x="122" y="14"/>
                    <a:pt x="122" y="14"/>
                  </a:cubicBezTo>
                  <a:cubicBezTo>
                    <a:pt x="122" y="15"/>
                    <a:pt x="123" y="15"/>
                    <a:pt x="123" y="16"/>
                  </a:cubicBezTo>
                  <a:cubicBezTo>
                    <a:pt x="118" y="22"/>
                    <a:pt x="118" y="22"/>
                    <a:pt x="118" y="22"/>
                  </a:cubicBezTo>
                  <a:moveTo>
                    <a:pt x="87" y="18"/>
                  </a:moveTo>
                  <a:cubicBezTo>
                    <a:pt x="85" y="16"/>
                    <a:pt x="85" y="16"/>
                    <a:pt x="85" y="16"/>
                  </a:cubicBezTo>
                  <a:cubicBezTo>
                    <a:pt x="87" y="14"/>
                    <a:pt x="87" y="14"/>
                    <a:pt x="87" y="14"/>
                  </a:cubicBezTo>
                  <a:cubicBezTo>
                    <a:pt x="89" y="16"/>
                    <a:pt x="89" y="16"/>
                    <a:pt x="89" y="16"/>
                  </a:cubicBezTo>
                  <a:cubicBezTo>
                    <a:pt x="87" y="18"/>
                    <a:pt x="87" y="18"/>
                    <a:pt x="87" y="18"/>
                  </a:cubicBezTo>
                  <a:moveTo>
                    <a:pt x="102" y="18"/>
                  </a:moveTo>
                  <a:cubicBezTo>
                    <a:pt x="100" y="16"/>
                    <a:pt x="100" y="16"/>
                    <a:pt x="100" y="16"/>
                  </a:cubicBezTo>
                  <a:cubicBezTo>
                    <a:pt x="103" y="14"/>
                    <a:pt x="103" y="14"/>
                    <a:pt x="103" y="14"/>
                  </a:cubicBezTo>
                  <a:cubicBezTo>
                    <a:pt x="105" y="15"/>
                    <a:pt x="105" y="15"/>
                    <a:pt x="105" y="15"/>
                  </a:cubicBezTo>
                  <a:cubicBezTo>
                    <a:pt x="102" y="18"/>
                    <a:pt x="102" y="18"/>
                    <a:pt x="102" y="18"/>
                  </a:cubicBezTo>
                  <a:moveTo>
                    <a:pt x="91" y="17"/>
                  </a:moveTo>
                  <a:cubicBezTo>
                    <a:pt x="89" y="16"/>
                    <a:pt x="89" y="16"/>
                    <a:pt x="89" y="16"/>
                  </a:cubicBezTo>
                  <a:cubicBezTo>
                    <a:pt x="92" y="13"/>
                    <a:pt x="92" y="13"/>
                    <a:pt x="92" y="13"/>
                  </a:cubicBezTo>
                  <a:cubicBezTo>
                    <a:pt x="93" y="15"/>
                    <a:pt x="93" y="15"/>
                    <a:pt x="93" y="15"/>
                  </a:cubicBezTo>
                  <a:cubicBezTo>
                    <a:pt x="91" y="17"/>
                    <a:pt x="91" y="17"/>
                    <a:pt x="91" y="17"/>
                  </a:cubicBezTo>
                  <a:moveTo>
                    <a:pt x="80" y="20"/>
                  </a:moveTo>
                  <a:cubicBezTo>
                    <a:pt x="75" y="15"/>
                    <a:pt x="75" y="15"/>
                    <a:pt x="75" y="15"/>
                  </a:cubicBezTo>
                  <a:cubicBezTo>
                    <a:pt x="76" y="14"/>
                    <a:pt x="76" y="13"/>
                    <a:pt x="77" y="13"/>
                  </a:cubicBezTo>
                  <a:cubicBezTo>
                    <a:pt x="82" y="18"/>
                    <a:pt x="82" y="18"/>
                    <a:pt x="82" y="18"/>
                  </a:cubicBezTo>
                  <a:cubicBezTo>
                    <a:pt x="80" y="20"/>
                    <a:pt x="80" y="20"/>
                    <a:pt x="80" y="20"/>
                  </a:cubicBezTo>
                  <a:moveTo>
                    <a:pt x="96" y="16"/>
                  </a:moveTo>
                  <a:cubicBezTo>
                    <a:pt x="94" y="15"/>
                    <a:pt x="94" y="15"/>
                    <a:pt x="94" y="15"/>
                  </a:cubicBezTo>
                  <a:cubicBezTo>
                    <a:pt x="96" y="13"/>
                    <a:pt x="96" y="13"/>
                    <a:pt x="96" y="13"/>
                  </a:cubicBezTo>
                  <a:cubicBezTo>
                    <a:pt x="98" y="14"/>
                    <a:pt x="98" y="14"/>
                    <a:pt x="98" y="14"/>
                  </a:cubicBezTo>
                  <a:cubicBezTo>
                    <a:pt x="96" y="16"/>
                    <a:pt x="96" y="16"/>
                    <a:pt x="96" y="16"/>
                  </a:cubicBezTo>
                  <a:moveTo>
                    <a:pt x="107" y="17"/>
                  </a:moveTo>
                  <a:cubicBezTo>
                    <a:pt x="105" y="15"/>
                    <a:pt x="105" y="15"/>
                    <a:pt x="105" y="15"/>
                  </a:cubicBezTo>
                  <a:cubicBezTo>
                    <a:pt x="108" y="12"/>
                    <a:pt x="108" y="12"/>
                    <a:pt x="108" y="12"/>
                  </a:cubicBezTo>
                  <a:cubicBezTo>
                    <a:pt x="110" y="14"/>
                    <a:pt x="110" y="14"/>
                    <a:pt x="110" y="14"/>
                  </a:cubicBezTo>
                  <a:cubicBezTo>
                    <a:pt x="107" y="17"/>
                    <a:pt x="107" y="17"/>
                    <a:pt x="107" y="17"/>
                  </a:cubicBezTo>
                  <a:moveTo>
                    <a:pt x="116" y="20"/>
                  </a:moveTo>
                  <a:cubicBezTo>
                    <a:pt x="114" y="18"/>
                    <a:pt x="114" y="18"/>
                    <a:pt x="114" y="18"/>
                  </a:cubicBezTo>
                  <a:cubicBezTo>
                    <a:pt x="120" y="12"/>
                    <a:pt x="120" y="12"/>
                    <a:pt x="120" y="12"/>
                  </a:cubicBezTo>
                  <a:cubicBezTo>
                    <a:pt x="121" y="13"/>
                    <a:pt x="121" y="13"/>
                    <a:pt x="122" y="14"/>
                  </a:cubicBezTo>
                  <a:cubicBezTo>
                    <a:pt x="116" y="20"/>
                    <a:pt x="116" y="20"/>
                    <a:pt x="116" y="20"/>
                  </a:cubicBezTo>
                  <a:moveTo>
                    <a:pt x="100" y="16"/>
                  </a:moveTo>
                  <a:cubicBezTo>
                    <a:pt x="98" y="14"/>
                    <a:pt x="98" y="14"/>
                    <a:pt x="98" y="14"/>
                  </a:cubicBezTo>
                  <a:cubicBezTo>
                    <a:pt x="101" y="12"/>
                    <a:pt x="101" y="12"/>
                    <a:pt x="101" y="12"/>
                  </a:cubicBezTo>
                  <a:cubicBezTo>
                    <a:pt x="103" y="13"/>
                    <a:pt x="103" y="13"/>
                    <a:pt x="103" y="13"/>
                  </a:cubicBezTo>
                  <a:cubicBezTo>
                    <a:pt x="100" y="16"/>
                    <a:pt x="100" y="16"/>
                    <a:pt x="100" y="16"/>
                  </a:cubicBezTo>
                  <a:moveTo>
                    <a:pt x="83" y="18"/>
                  </a:moveTo>
                  <a:cubicBezTo>
                    <a:pt x="77" y="13"/>
                    <a:pt x="77" y="13"/>
                    <a:pt x="77" y="13"/>
                  </a:cubicBezTo>
                  <a:cubicBezTo>
                    <a:pt x="78" y="12"/>
                    <a:pt x="79" y="12"/>
                    <a:pt x="79" y="11"/>
                  </a:cubicBezTo>
                  <a:cubicBezTo>
                    <a:pt x="84" y="16"/>
                    <a:pt x="84" y="16"/>
                    <a:pt x="84" y="16"/>
                  </a:cubicBezTo>
                  <a:cubicBezTo>
                    <a:pt x="83" y="18"/>
                    <a:pt x="83" y="18"/>
                    <a:pt x="83" y="18"/>
                  </a:cubicBezTo>
                  <a:moveTo>
                    <a:pt x="89" y="15"/>
                  </a:moveTo>
                  <a:cubicBezTo>
                    <a:pt x="87" y="14"/>
                    <a:pt x="87" y="14"/>
                    <a:pt x="87" y="14"/>
                  </a:cubicBezTo>
                  <a:cubicBezTo>
                    <a:pt x="90" y="11"/>
                    <a:pt x="90" y="11"/>
                    <a:pt x="90" y="11"/>
                  </a:cubicBezTo>
                  <a:cubicBezTo>
                    <a:pt x="91" y="13"/>
                    <a:pt x="91" y="13"/>
                    <a:pt x="91" y="13"/>
                  </a:cubicBezTo>
                  <a:cubicBezTo>
                    <a:pt x="89" y="15"/>
                    <a:pt x="89" y="15"/>
                    <a:pt x="89" y="15"/>
                  </a:cubicBezTo>
                  <a:moveTo>
                    <a:pt x="94" y="14"/>
                  </a:moveTo>
                  <a:cubicBezTo>
                    <a:pt x="92" y="13"/>
                    <a:pt x="92" y="13"/>
                    <a:pt x="92" y="13"/>
                  </a:cubicBezTo>
                  <a:cubicBezTo>
                    <a:pt x="94" y="11"/>
                    <a:pt x="94" y="11"/>
                    <a:pt x="94" y="11"/>
                  </a:cubicBezTo>
                  <a:cubicBezTo>
                    <a:pt x="96" y="12"/>
                    <a:pt x="96" y="12"/>
                    <a:pt x="96" y="12"/>
                  </a:cubicBezTo>
                  <a:cubicBezTo>
                    <a:pt x="94" y="14"/>
                    <a:pt x="94" y="14"/>
                    <a:pt x="94" y="14"/>
                  </a:cubicBezTo>
                  <a:moveTo>
                    <a:pt x="105" y="15"/>
                  </a:moveTo>
                  <a:cubicBezTo>
                    <a:pt x="103" y="13"/>
                    <a:pt x="103" y="13"/>
                    <a:pt x="103" y="13"/>
                  </a:cubicBezTo>
                  <a:cubicBezTo>
                    <a:pt x="106" y="11"/>
                    <a:pt x="106" y="11"/>
                    <a:pt x="106" y="11"/>
                  </a:cubicBezTo>
                  <a:cubicBezTo>
                    <a:pt x="108" y="12"/>
                    <a:pt x="108" y="12"/>
                    <a:pt x="108" y="12"/>
                  </a:cubicBezTo>
                  <a:cubicBezTo>
                    <a:pt x="105" y="15"/>
                    <a:pt x="105" y="15"/>
                    <a:pt x="105" y="15"/>
                  </a:cubicBezTo>
                  <a:moveTo>
                    <a:pt x="114" y="18"/>
                  </a:moveTo>
                  <a:cubicBezTo>
                    <a:pt x="112" y="16"/>
                    <a:pt x="112" y="16"/>
                    <a:pt x="112" y="16"/>
                  </a:cubicBezTo>
                  <a:cubicBezTo>
                    <a:pt x="118" y="10"/>
                    <a:pt x="118" y="10"/>
                    <a:pt x="118" y="10"/>
                  </a:cubicBezTo>
                  <a:cubicBezTo>
                    <a:pt x="119" y="11"/>
                    <a:pt x="119" y="11"/>
                    <a:pt x="120" y="12"/>
                  </a:cubicBezTo>
                  <a:cubicBezTo>
                    <a:pt x="114" y="18"/>
                    <a:pt x="114" y="18"/>
                    <a:pt x="114" y="18"/>
                  </a:cubicBezTo>
                  <a:moveTo>
                    <a:pt x="98" y="14"/>
                  </a:moveTo>
                  <a:cubicBezTo>
                    <a:pt x="96" y="12"/>
                    <a:pt x="96" y="12"/>
                    <a:pt x="96" y="12"/>
                  </a:cubicBezTo>
                  <a:cubicBezTo>
                    <a:pt x="99" y="10"/>
                    <a:pt x="99" y="10"/>
                    <a:pt x="99" y="10"/>
                  </a:cubicBezTo>
                  <a:cubicBezTo>
                    <a:pt x="101" y="11"/>
                    <a:pt x="101" y="11"/>
                    <a:pt x="101" y="11"/>
                  </a:cubicBezTo>
                  <a:cubicBezTo>
                    <a:pt x="98" y="14"/>
                    <a:pt x="98" y="14"/>
                    <a:pt x="98" y="14"/>
                  </a:cubicBezTo>
                  <a:moveTo>
                    <a:pt x="85" y="16"/>
                  </a:moveTo>
                  <a:cubicBezTo>
                    <a:pt x="80" y="11"/>
                    <a:pt x="80" y="11"/>
                    <a:pt x="80" y="11"/>
                  </a:cubicBezTo>
                  <a:cubicBezTo>
                    <a:pt x="81" y="10"/>
                    <a:pt x="82" y="10"/>
                    <a:pt x="82" y="9"/>
                  </a:cubicBezTo>
                  <a:cubicBezTo>
                    <a:pt x="87" y="14"/>
                    <a:pt x="87" y="14"/>
                    <a:pt x="87" y="14"/>
                  </a:cubicBezTo>
                  <a:cubicBezTo>
                    <a:pt x="85" y="16"/>
                    <a:pt x="85" y="16"/>
                    <a:pt x="85" y="16"/>
                  </a:cubicBezTo>
                  <a:moveTo>
                    <a:pt x="92" y="12"/>
                  </a:moveTo>
                  <a:cubicBezTo>
                    <a:pt x="90" y="11"/>
                    <a:pt x="90" y="11"/>
                    <a:pt x="90" y="11"/>
                  </a:cubicBezTo>
                  <a:cubicBezTo>
                    <a:pt x="92" y="9"/>
                    <a:pt x="92" y="9"/>
                    <a:pt x="92" y="9"/>
                  </a:cubicBezTo>
                  <a:cubicBezTo>
                    <a:pt x="94" y="10"/>
                    <a:pt x="94" y="10"/>
                    <a:pt x="94" y="10"/>
                  </a:cubicBezTo>
                  <a:cubicBezTo>
                    <a:pt x="92" y="12"/>
                    <a:pt x="92" y="12"/>
                    <a:pt x="92" y="12"/>
                  </a:cubicBezTo>
                  <a:moveTo>
                    <a:pt x="103" y="13"/>
                  </a:moveTo>
                  <a:cubicBezTo>
                    <a:pt x="101" y="11"/>
                    <a:pt x="101" y="11"/>
                    <a:pt x="101" y="11"/>
                  </a:cubicBezTo>
                  <a:cubicBezTo>
                    <a:pt x="104" y="9"/>
                    <a:pt x="104" y="9"/>
                    <a:pt x="104" y="9"/>
                  </a:cubicBezTo>
                  <a:cubicBezTo>
                    <a:pt x="106" y="10"/>
                    <a:pt x="106" y="10"/>
                    <a:pt x="106" y="10"/>
                  </a:cubicBezTo>
                  <a:cubicBezTo>
                    <a:pt x="103" y="13"/>
                    <a:pt x="103" y="13"/>
                    <a:pt x="103" y="13"/>
                  </a:cubicBezTo>
                  <a:moveTo>
                    <a:pt x="112" y="16"/>
                  </a:moveTo>
                  <a:cubicBezTo>
                    <a:pt x="110" y="14"/>
                    <a:pt x="110" y="14"/>
                    <a:pt x="110" y="14"/>
                  </a:cubicBezTo>
                  <a:cubicBezTo>
                    <a:pt x="116" y="9"/>
                    <a:pt x="116" y="9"/>
                    <a:pt x="116" y="9"/>
                  </a:cubicBezTo>
                  <a:cubicBezTo>
                    <a:pt x="116" y="9"/>
                    <a:pt x="117" y="9"/>
                    <a:pt x="118" y="10"/>
                  </a:cubicBezTo>
                  <a:cubicBezTo>
                    <a:pt x="112" y="16"/>
                    <a:pt x="112" y="16"/>
                    <a:pt x="112" y="16"/>
                  </a:cubicBezTo>
                  <a:moveTo>
                    <a:pt x="96" y="12"/>
                  </a:moveTo>
                  <a:cubicBezTo>
                    <a:pt x="94" y="10"/>
                    <a:pt x="94" y="10"/>
                    <a:pt x="94" y="10"/>
                  </a:cubicBezTo>
                  <a:cubicBezTo>
                    <a:pt x="97" y="8"/>
                    <a:pt x="97" y="8"/>
                    <a:pt x="97" y="8"/>
                  </a:cubicBezTo>
                  <a:cubicBezTo>
                    <a:pt x="99" y="9"/>
                    <a:pt x="99" y="9"/>
                    <a:pt x="99" y="9"/>
                  </a:cubicBezTo>
                  <a:cubicBezTo>
                    <a:pt x="96" y="12"/>
                    <a:pt x="96" y="12"/>
                    <a:pt x="96" y="12"/>
                  </a:cubicBezTo>
                  <a:moveTo>
                    <a:pt x="87" y="13"/>
                  </a:moveTo>
                  <a:cubicBezTo>
                    <a:pt x="83" y="9"/>
                    <a:pt x="83" y="9"/>
                    <a:pt x="83" y="9"/>
                  </a:cubicBezTo>
                  <a:cubicBezTo>
                    <a:pt x="84" y="8"/>
                    <a:pt x="85" y="8"/>
                    <a:pt x="86" y="7"/>
                  </a:cubicBezTo>
                  <a:cubicBezTo>
                    <a:pt x="89" y="11"/>
                    <a:pt x="89" y="11"/>
                    <a:pt x="89" y="11"/>
                  </a:cubicBezTo>
                  <a:cubicBezTo>
                    <a:pt x="87" y="13"/>
                    <a:pt x="87" y="13"/>
                    <a:pt x="87" y="13"/>
                  </a:cubicBezTo>
                  <a:moveTo>
                    <a:pt x="110" y="14"/>
                  </a:moveTo>
                  <a:cubicBezTo>
                    <a:pt x="108" y="12"/>
                    <a:pt x="108" y="12"/>
                    <a:pt x="108" y="12"/>
                  </a:cubicBezTo>
                  <a:cubicBezTo>
                    <a:pt x="113" y="7"/>
                    <a:pt x="113" y="7"/>
                    <a:pt x="113" y="7"/>
                  </a:cubicBezTo>
                  <a:cubicBezTo>
                    <a:pt x="114" y="7"/>
                    <a:pt x="115" y="8"/>
                    <a:pt x="115" y="8"/>
                  </a:cubicBezTo>
                  <a:cubicBezTo>
                    <a:pt x="110" y="14"/>
                    <a:pt x="110" y="14"/>
                    <a:pt x="110" y="14"/>
                  </a:cubicBezTo>
                  <a:moveTo>
                    <a:pt x="101" y="11"/>
                  </a:moveTo>
                  <a:cubicBezTo>
                    <a:pt x="99" y="9"/>
                    <a:pt x="99" y="9"/>
                    <a:pt x="99" y="9"/>
                  </a:cubicBezTo>
                  <a:cubicBezTo>
                    <a:pt x="102" y="7"/>
                    <a:pt x="102" y="7"/>
                    <a:pt x="102" y="7"/>
                  </a:cubicBezTo>
                  <a:cubicBezTo>
                    <a:pt x="104" y="8"/>
                    <a:pt x="104" y="8"/>
                    <a:pt x="104" y="8"/>
                  </a:cubicBezTo>
                  <a:cubicBezTo>
                    <a:pt x="101" y="11"/>
                    <a:pt x="101" y="11"/>
                    <a:pt x="101" y="11"/>
                  </a:cubicBezTo>
                  <a:moveTo>
                    <a:pt x="90" y="10"/>
                  </a:moveTo>
                  <a:cubicBezTo>
                    <a:pt x="86" y="7"/>
                    <a:pt x="86" y="7"/>
                    <a:pt x="86" y="7"/>
                  </a:cubicBezTo>
                  <a:cubicBezTo>
                    <a:pt x="87" y="7"/>
                    <a:pt x="88" y="6"/>
                    <a:pt x="89" y="6"/>
                  </a:cubicBezTo>
                  <a:cubicBezTo>
                    <a:pt x="92" y="9"/>
                    <a:pt x="92" y="9"/>
                    <a:pt x="92" y="9"/>
                  </a:cubicBezTo>
                  <a:cubicBezTo>
                    <a:pt x="90" y="10"/>
                    <a:pt x="90" y="10"/>
                    <a:pt x="90" y="10"/>
                  </a:cubicBezTo>
                  <a:moveTo>
                    <a:pt x="94" y="10"/>
                  </a:moveTo>
                  <a:cubicBezTo>
                    <a:pt x="92" y="9"/>
                    <a:pt x="92" y="9"/>
                    <a:pt x="92" y="9"/>
                  </a:cubicBezTo>
                  <a:cubicBezTo>
                    <a:pt x="95" y="6"/>
                    <a:pt x="95" y="6"/>
                    <a:pt x="95" y="6"/>
                  </a:cubicBezTo>
                  <a:cubicBezTo>
                    <a:pt x="97" y="7"/>
                    <a:pt x="97" y="7"/>
                    <a:pt x="97" y="7"/>
                  </a:cubicBezTo>
                  <a:cubicBezTo>
                    <a:pt x="94" y="10"/>
                    <a:pt x="94" y="10"/>
                    <a:pt x="94" y="10"/>
                  </a:cubicBezTo>
                  <a:moveTo>
                    <a:pt x="108" y="12"/>
                  </a:moveTo>
                  <a:cubicBezTo>
                    <a:pt x="106" y="10"/>
                    <a:pt x="106" y="10"/>
                    <a:pt x="106" y="10"/>
                  </a:cubicBezTo>
                  <a:cubicBezTo>
                    <a:pt x="111" y="6"/>
                    <a:pt x="111" y="6"/>
                    <a:pt x="111" y="6"/>
                  </a:cubicBezTo>
                  <a:cubicBezTo>
                    <a:pt x="112" y="6"/>
                    <a:pt x="112" y="6"/>
                    <a:pt x="113" y="7"/>
                  </a:cubicBezTo>
                  <a:cubicBezTo>
                    <a:pt x="108" y="12"/>
                    <a:pt x="108" y="12"/>
                    <a:pt x="108" y="12"/>
                  </a:cubicBezTo>
                  <a:moveTo>
                    <a:pt x="106" y="10"/>
                  </a:moveTo>
                  <a:cubicBezTo>
                    <a:pt x="104" y="8"/>
                    <a:pt x="104" y="8"/>
                    <a:pt x="104" y="8"/>
                  </a:cubicBezTo>
                  <a:cubicBezTo>
                    <a:pt x="108" y="5"/>
                    <a:pt x="108" y="5"/>
                    <a:pt x="108" y="5"/>
                  </a:cubicBezTo>
                  <a:cubicBezTo>
                    <a:pt x="109" y="5"/>
                    <a:pt x="110" y="5"/>
                    <a:pt x="110" y="6"/>
                  </a:cubicBezTo>
                  <a:cubicBezTo>
                    <a:pt x="106" y="10"/>
                    <a:pt x="106" y="10"/>
                    <a:pt x="106" y="10"/>
                  </a:cubicBezTo>
                  <a:moveTo>
                    <a:pt x="99" y="9"/>
                  </a:moveTo>
                  <a:cubicBezTo>
                    <a:pt x="97" y="7"/>
                    <a:pt x="97" y="7"/>
                    <a:pt x="97" y="7"/>
                  </a:cubicBezTo>
                  <a:cubicBezTo>
                    <a:pt x="100" y="5"/>
                    <a:pt x="100" y="5"/>
                    <a:pt x="100" y="5"/>
                  </a:cubicBezTo>
                  <a:cubicBezTo>
                    <a:pt x="102" y="6"/>
                    <a:pt x="102" y="6"/>
                    <a:pt x="102" y="6"/>
                  </a:cubicBezTo>
                  <a:cubicBezTo>
                    <a:pt x="99" y="9"/>
                    <a:pt x="99" y="9"/>
                    <a:pt x="99" y="9"/>
                  </a:cubicBezTo>
                  <a:moveTo>
                    <a:pt x="104" y="8"/>
                  </a:moveTo>
                  <a:cubicBezTo>
                    <a:pt x="102" y="6"/>
                    <a:pt x="102" y="6"/>
                    <a:pt x="102" y="6"/>
                  </a:cubicBezTo>
                  <a:cubicBezTo>
                    <a:pt x="105" y="4"/>
                    <a:pt x="105" y="4"/>
                    <a:pt x="105" y="4"/>
                  </a:cubicBezTo>
                  <a:cubicBezTo>
                    <a:pt x="106" y="4"/>
                    <a:pt x="107" y="4"/>
                    <a:pt x="107" y="5"/>
                  </a:cubicBezTo>
                  <a:cubicBezTo>
                    <a:pt x="104" y="8"/>
                    <a:pt x="104" y="8"/>
                    <a:pt x="104" y="8"/>
                  </a:cubicBezTo>
                  <a:moveTo>
                    <a:pt x="102" y="6"/>
                  </a:moveTo>
                  <a:cubicBezTo>
                    <a:pt x="100" y="4"/>
                    <a:pt x="100" y="4"/>
                    <a:pt x="100" y="4"/>
                  </a:cubicBezTo>
                  <a:cubicBezTo>
                    <a:pt x="101" y="4"/>
                    <a:pt x="101" y="4"/>
                    <a:pt x="101" y="4"/>
                  </a:cubicBezTo>
                  <a:cubicBezTo>
                    <a:pt x="102" y="4"/>
                    <a:pt x="103" y="4"/>
                    <a:pt x="104" y="4"/>
                  </a:cubicBezTo>
                  <a:cubicBezTo>
                    <a:pt x="102" y="6"/>
                    <a:pt x="102" y="6"/>
                    <a:pt x="102" y="6"/>
                  </a:cubicBezTo>
                  <a:moveTo>
                    <a:pt x="92" y="8"/>
                  </a:moveTo>
                  <a:cubicBezTo>
                    <a:pt x="90" y="6"/>
                    <a:pt x="90" y="6"/>
                    <a:pt x="90" y="6"/>
                  </a:cubicBezTo>
                  <a:cubicBezTo>
                    <a:pt x="90" y="6"/>
                    <a:pt x="90" y="6"/>
                    <a:pt x="90" y="6"/>
                  </a:cubicBezTo>
                  <a:cubicBezTo>
                    <a:pt x="92" y="5"/>
                    <a:pt x="96" y="4"/>
                    <a:pt x="100" y="4"/>
                  </a:cubicBezTo>
                  <a:cubicBezTo>
                    <a:pt x="100" y="4"/>
                    <a:pt x="100" y="4"/>
                    <a:pt x="101" y="4"/>
                  </a:cubicBezTo>
                  <a:cubicBezTo>
                    <a:pt x="100" y="4"/>
                    <a:pt x="100" y="4"/>
                    <a:pt x="100" y="4"/>
                  </a:cubicBezTo>
                  <a:cubicBezTo>
                    <a:pt x="100" y="4"/>
                    <a:pt x="100" y="4"/>
                    <a:pt x="100" y="4"/>
                  </a:cubicBezTo>
                  <a:cubicBezTo>
                    <a:pt x="99" y="4"/>
                    <a:pt x="99" y="4"/>
                    <a:pt x="99" y="4"/>
                  </a:cubicBezTo>
                  <a:cubicBezTo>
                    <a:pt x="100" y="4"/>
                    <a:pt x="100" y="4"/>
                    <a:pt x="100" y="4"/>
                  </a:cubicBezTo>
                  <a:cubicBezTo>
                    <a:pt x="97" y="7"/>
                    <a:pt x="97" y="7"/>
                    <a:pt x="97" y="7"/>
                  </a:cubicBezTo>
                  <a:cubicBezTo>
                    <a:pt x="95" y="5"/>
                    <a:pt x="95" y="5"/>
                    <a:pt x="95" y="5"/>
                  </a:cubicBezTo>
                  <a:cubicBezTo>
                    <a:pt x="97" y="4"/>
                    <a:pt x="97" y="4"/>
                    <a:pt x="97" y="4"/>
                  </a:cubicBezTo>
                  <a:cubicBezTo>
                    <a:pt x="96" y="4"/>
                    <a:pt x="96" y="4"/>
                    <a:pt x="96" y="4"/>
                  </a:cubicBezTo>
                  <a:cubicBezTo>
                    <a:pt x="95" y="5"/>
                    <a:pt x="95" y="5"/>
                    <a:pt x="95" y="5"/>
                  </a:cubicBezTo>
                  <a:cubicBezTo>
                    <a:pt x="94" y="4"/>
                    <a:pt x="94" y="4"/>
                    <a:pt x="94" y="4"/>
                  </a:cubicBezTo>
                  <a:cubicBezTo>
                    <a:pt x="94" y="4"/>
                    <a:pt x="94" y="4"/>
                    <a:pt x="94" y="4"/>
                  </a:cubicBezTo>
                  <a:cubicBezTo>
                    <a:pt x="95" y="5"/>
                    <a:pt x="95" y="5"/>
                    <a:pt x="95" y="5"/>
                  </a:cubicBezTo>
                  <a:cubicBezTo>
                    <a:pt x="92" y="8"/>
                    <a:pt x="92" y="8"/>
                    <a:pt x="92" y="8"/>
                  </a:cubicBezTo>
                  <a:moveTo>
                    <a:pt x="101" y="0"/>
                  </a:moveTo>
                  <a:cubicBezTo>
                    <a:pt x="85" y="0"/>
                    <a:pt x="71" y="14"/>
                    <a:pt x="67" y="18"/>
                  </a:cubicBezTo>
                  <a:cubicBezTo>
                    <a:pt x="56" y="29"/>
                    <a:pt x="53" y="43"/>
                    <a:pt x="49" y="62"/>
                  </a:cubicBezTo>
                  <a:cubicBezTo>
                    <a:pt x="46" y="81"/>
                    <a:pt x="35" y="92"/>
                    <a:pt x="35" y="92"/>
                  </a:cubicBezTo>
                  <a:cubicBezTo>
                    <a:pt x="35" y="92"/>
                    <a:pt x="34" y="92"/>
                    <a:pt x="34" y="92"/>
                  </a:cubicBezTo>
                  <a:cubicBezTo>
                    <a:pt x="34" y="92"/>
                    <a:pt x="34" y="92"/>
                    <a:pt x="34" y="92"/>
                  </a:cubicBezTo>
                  <a:cubicBezTo>
                    <a:pt x="33" y="92"/>
                    <a:pt x="32" y="94"/>
                    <a:pt x="32" y="94"/>
                  </a:cubicBezTo>
                  <a:cubicBezTo>
                    <a:pt x="32" y="94"/>
                    <a:pt x="32" y="94"/>
                    <a:pt x="32" y="94"/>
                  </a:cubicBezTo>
                  <a:cubicBezTo>
                    <a:pt x="6" y="120"/>
                    <a:pt x="6" y="120"/>
                    <a:pt x="6" y="120"/>
                  </a:cubicBezTo>
                  <a:cubicBezTo>
                    <a:pt x="3" y="121"/>
                    <a:pt x="3" y="121"/>
                    <a:pt x="3" y="121"/>
                  </a:cubicBezTo>
                  <a:cubicBezTo>
                    <a:pt x="3" y="121"/>
                    <a:pt x="0" y="123"/>
                    <a:pt x="1" y="124"/>
                  </a:cubicBezTo>
                  <a:cubicBezTo>
                    <a:pt x="1" y="125"/>
                    <a:pt x="2" y="126"/>
                    <a:pt x="2" y="127"/>
                  </a:cubicBezTo>
                  <a:cubicBezTo>
                    <a:pt x="3" y="127"/>
                    <a:pt x="5" y="129"/>
                    <a:pt x="5" y="129"/>
                  </a:cubicBezTo>
                  <a:cubicBezTo>
                    <a:pt x="5" y="129"/>
                    <a:pt x="7" y="131"/>
                    <a:pt x="8" y="131"/>
                  </a:cubicBezTo>
                  <a:cubicBezTo>
                    <a:pt x="9" y="131"/>
                    <a:pt x="10" y="130"/>
                    <a:pt x="11" y="129"/>
                  </a:cubicBezTo>
                  <a:cubicBezTo>
                    <a:pt x="12" y="127"/>
                    <a:pt x="12" y="126"/>
                    <a:pt x="12" y="126"/>
                  </a:cubicBezTo>
                  <a:cubicBezTo>
                    <a:pt x="38" y="100"/>
                    <a:pt x="38" y="100"/>
                    <a:pt x="38" y="100"/>
                  </a:cubicBezTo>
                  <a:cubicBezTo>
                    <a:pt x="38" y="100"/>
                    <a:pt x="38" y="100"/>
                    <a:pt x="38" y="100"/>
                  </a:cubicBezTo>
                  <a:cubicBezTo>
                    <a:pt x="38" y="100"/>
                    <a:pt x="38" y="100"/>
                    <a:pt x="38" y="100"/>
                  </a:cubicBezTo>
                  <a:cubicBezTo>
                    <a:pt x="39" y="100"/>
                    <a:pt x="40" y="98"/>
                    <a:pt x="40" y="98"/>
                  </a:cubicBezTo>
                  <a:cubicBezTo>
                    <a:pt x="40" y="98"/>
                    <a:pt x="40" y="98"/>
                    <a:pt x="40" y="98"/>
                  </a:cubicBezTo>
                  <a:cubicBezTo>
                    <a:pt x="40" y="97"/>
                    <a:pt x="40" y="97"/>
                    <a:pt x="40" y="97"/>
                  </a:cubicBezTo>
                  <a:cubicBezTo>
                    <a:pt x="48" y="89"/>
                    <a:pt x="61" y="85"/>
                    <a:pt x="67" y="83"/>
                  </a:cubicBezTo>
                  <a:cubicBezTo>
                    <a:pt x="72" y="81"/>
                    <a:pt x="76" y="82"/>
                    <a:pt x="88" y="79"/>
                  </a:cubicBezTo>
                  <a:cubicBezTo>
                    <a:pt x="100" y="76"/>
                    <a:pt x="111" y="67"/>
                    <a:pt x="113" y="65"/>
                  </a:cubicBezTo>
                  <a:cubicBezTo>
                    <a:pt x="116" y="63"/>
                    <a:pt x="146" y="33"/>
                    <a:pt x="123" y="10"/>
                  </a:cubicBezTo>
                  <a:cubicBezTo>
                    <a:pt x="116" y="3"/>
                    <a:pt x="108" y="0"/>
                    <a:pt x="10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78" name="Freeform 438"/>
            <p:cNvSpPr>
              <a:spLocks noEditPoints="1" noChangeArrowheads="1"/>
            </p:cNvSpPr>
            <p:nvPr/>
          </p:nvSpPr>
          <p:spPr bwMode="auto">
            <a:xfrm>
              <a:off x="5545137" y="1695450"/>
              <a:ext cx="142875" cy="138113"/>
            </a:xfrm>
            <a:custGeom>
              <a:avLst/>
              <a:gdLst>
                <a:gd name="T0" fmla="*/ 240323270 w 38"/>
                <a:gd name="T1" fmla="*/ 27868964 h 37"/>
                <a:gd name="T2" fmla="*/ 296867931 w 38"/>
                <a:gd name="T3" fmla="*/ 13934482 h 37"/>
                <a:gd name="T4" fmla="*/ 424098118 w 38"/>
                <a:gd name="T5" fmla="*/ 55734195 h 37"/>
                <a:gd name="T6" fmla="*/ 523054095 w 38"/>
                <a:gd name="T7" fmla="*/ 264740224 h 37"/>
                <a:gd name="T8" fmla="*/ 367553457 w 38"/>
                <a:gd name="T9" fmla="*/ 55734195 h 37"/>
                <a:gd name="T10" fmla="*/ 240323270 w 38"/>
                <a:gd name="T11" fmla="*/ 27868964 h 37"/>
                <a:gd name="T12" fmla="*/ 523054095 w 38"/>
                <a:gd name="T13" fmla="*/ 264740224 h 37"/>
                <a:gd name="T14" fmla="*/ 523054095 w 38"/>
                <a:gd name="T15" fmla="*/ 264740224 h 37"/>
                <a:gd name="T16" fmla="*/ 395823908 w 38"/>
                <a:gd name="T17" fmla="*/ 473746254 h 37"/>
                <a:gd name="T18" fmla="*/ 395823908 w 38"/>
                <a:gd name="T19" fmla="*/ 473746254 h 37"/>
                <a:gd name="T20" fmla="*/ 353416352 w 38"/>
                <a:gd name="T21" fmla="*/ 473746254 h 37"/>
                <a:gd name="T22" fmla="*/ 268597480 w 38"/>
                <a:gd name="T23" fmla="*/ 445877290 h 37"/>
                <a:gd name="T24" fmla="*/ 113093082 w 38"/>
                <a:gd name="T25" fmla="*/ 292605455 h 37"/>
                <a:gd name="T26" fmla="*/ 42411316 w 38"/>
                <a:gd name="T27" fmla="*/ 250805742 h 37"/>
                <a:gd name="T28" fmla="*/ 28274211 w 38"/>
                <a:gd name="T29" fmla="*/ 250805742 h 37"/>
                <a:gd name="T30" fmla="*/ 42411316 w 38"/>
                <a:gd name="T31" fmla="*/ 250805742 h 37"/>
                <a:gd name="T32" fmla="*/ 84818872 w 38"/>
                <a:gd name="T33" fmla="*/ 292605455 h 37"/>
                <a:gd name="T34" fmla="*/ 268597480 w 38"/>
                <a:gd name="T35" fmla="*/ 459811772 h 37"/>
                <a:gd name="T36" fmla="*/ 339279247 w 38"/>
                <a:gd name="T37" fmla="*/ 487677003 h 37"/>
                <a:gd name="T38" fmla="*/ 381686803 w 38"/>
                <a:gd name="T39" fmla="*/ 473746254 h 37"/>
                <a:gd name="T40" fmla="*/ 282730826 w 38"/>
                <a:gd name="T41" fmla="*/ 501611485 h 37"/>
                <a:gd name="T42" fmla="*/ 141367293 w 38"/>
                <a:gd name="T43" fmla="*/ 459811772 h 37"/>
                <a:gd name="T44" fmla="*/ 28274211 w 38"/>
                <a:gd name="T45" fmla="*/ 250805742 h 37"/>
                <a:gd name="T46" fmla="*/ 70681766 w 38"/>
                <a:gd name="T47" fmla="*/ 111468389 h 37"/>
                <a:gd name="T48" fmla="*/ 240323270 w 38"/>
                <a:gd name="T49" fmla="*/ 13934482 h 37"/>
                <a:gd name="T50" fmla="*/ 240323270 w 38"/>
                <a:gd name="T51" fmla="*/ 27868964 h 37"/>
                <a:gd name="T52" fmla="*/ 296867931 w 38"/>
                <a:gd name="T53" fmla="*/ 0 h 37"/>
                <a:gd name="T54" fmla="*/ 240323270 w 38"/>
                <a:gd name="T55" fmla="*/ 0 h 37"/>
                <a:gd name="T56" fmla="*/ 240323270 w 38"/>
                <a:gd name="T57" fmla="*/ 0 h 37"/>
                <a:gd name="T58" fmla="*/ 56544661 w 38"/>
                <a:gd name="T59" fmla="*/ 111468389 h 37"/>
                <a:gd name="T60" fmla="*/ 14137105 w 38"/>
                <a:gd name="T61" fmla="*/ 250805742 h 37"/>
                <a:gd name="T62" fmla="*/ 127230188 w 38"/>
                <a:gd name="T63" fmla="*/ 473746254 h 37"/>
                <a:gd name="T64" fmla="*/ 282730826 w 38"/>
                <a:gd name="T65" fmla="*/ 515545967 h 37"/>
                <a:gd name="T66" fmla="*/ 395823908 w 38"/>
                <a:gd name="T67" fmla="*/ 487677003 h 37"/>
                <a:gd name="T68" fmla="*/ 537191201 w 38"/>
                <a:gd name="T69" fmla="*/ 278674706 h 37"/>
                <a:gd name="T70" fmla="*/ 537191201 w 38"/>
                <a:gd name="T71" fmla="*/ 278674706 h 37"/>
                <a:gd name="T72" fmla="*/ 424098118 w 38"/>
                <a:gd name="T73" fmla="*/ 41799713 h 37"/>
                <a:gd name="T74" fmla="*/ 296867931 w 38"/>
                <a:gd name="T75" fmla="*/ 0 h 3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37"/>
                <a:gd name="T116" fmla="*/ 38 w 38"/>
                <a:gd name="T117" fmla="*/ 37 h 3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37">
                  <a:moveTo>
                    <a:pt x="17" y="2"/>
                  </a:moveTo>
                  <a:cubicBezTo>
                    <a:pt x="17" y="2"/>
                    <a:pt x="19" y="1"/>
                    <a:pt x="21" y="1"/>
                  </a:cubicBezTo>
                  <a:cubicBezTo>
                    <a:pt x="23" y="1"/>
                    <a:pt x="26" y="1"/>
                    <a:pt x="30" y="4"/>
                  </a:cubicBezTo>
                  <a:cubicBezTo>
                    <a:pt x="36" y="8"/>
                    <a:pt x="37" y="15"/>
                    <a:pt x="37" y="19"/>
                  </a:cubicBezTo>
                  <a:cubicBezTo>
                    <a:pt x="37" y="18"/>
                    <a:pt x="36" y="11"/>
                    <a:pt x="26" y="4"/>
                  </a:cubicBezTo>
                  <a:cubicBezTo>
                    <a:pt x="26" y="4"/>
                    <a:pt x="21" y="2"/>
                    <a:pt x="17" y="2"/>
                  </a:cubicBezTo>
                  <a:cubicBezTo>
                    <a:pt x="17" y="2"/>
                    <a:pt x="32" y="5"/>
                    <a:pt x="37" y="19"/>
                  </a:cubicBezTo>
                  <a:cubicBezTo>
                    <a:pt x="37" y="19"/>
                    <a:pt x="37" y="19"/>
                    <a:pt x="37" y="19"/>
                  </a:cubicBezTo>
                  <a:cubicBezTo>
                    <a:pt x="37" y="19"/>
                    <a:pt x="36" y="29"/>
                    <a:pt x="28" y="34"/>
                  </a:cubicBezTo>
                  <a:cubicBezTo>
                    <a:pt x="28" y="34"/>
                    <a:pt x="28" y="34"/>
                    <a:pt x="28" y="34"/>
                  </a:cubicBezTo>
                  <a:cubicBezTo>
                    <a:pt x="27" y="34"/>
                    <a:pt x="26" y="34"/>
                    <a:pt x="25" y="34"/>
                  </a:cubicBezTo>
                  <a:cubicBezTo>
                    <a:pt x="22" y="34"/>
                    <a:pt x="20" y="32"/>
                    <a:pt x="19" y="32"/>
                  </a:cubicBezTo>
                  <a:cubicBezTo>
                    <a:pt x="17" y="31"/>
                    <a:pt x="11" y="25"/>
                    <a:pt x="8" y="21"/>
                  </a:cubicBezTo>
                  <a:cubicBezTo>
                    <a:pt x="5" y="19"/>
                    <a:pt x="4" y="18"/>
                    <a:pt x="3" y="18"/>
                  </a:cubicBezTo>
                  <a:cubicBezTo>
                    <a:pt x="3" y="18"/>
                    <a:pt x="2" y="18"/>
                    <a:pt x="2" y="18"/>
                  </a:cubicBezTo>
                  <a:cubicBezTo>
                    <a:pt x="3" y="18"/>
                    <a:pt x="3" y="18"/>
                    <a:pt x="3" y="18"/>
                  </a:cubicBezTo>
                  <a:cubicBezTo>
                    <a:pt x="4" y="18"/>
                    <a:pt x="5" y="20"/>
                    <a:pt x="6" y="21"/>
                  </a:cubicBezTo>
                  <a:cubicBezTo>
                    <a:pt x="8" y="23"/>
                    <a:pt x="14" y="30"/>
                    <a:pt x="19" y="33"/>
                  </a:cubicBezTo>
                  <a:cubicBezTo>
                    <a:pt x="20" y="34"/>
                    <a:pt x="22" y="35"/>
                    <a:pt x="24" y="35"/>
                  </a:cubicBezTo>
                  <a:cubicBezTo>
                    <a:pt x="25" y="35"/>
                    <a:pt x="27" y="34"/>
                    <a:pt x="27" y="34"/>
                  </a:cubicBezTo>
                  <a:cubicBezTo>
                    <a:pt x="27" y="34"/>
                    <a:pt x="24" y="36"/>
                    <a:pt x="20" y="36"/>
                  </a:cubicBezTo>
                  <a:cubicBezTo>
                    <a:pt x="17" y="36"/>
                    <a:pt x="14" y="35"/>
                    <a:pt x="10" y="33"/>
                  </a:cubicBezTo>
                  <a:cubicBezTo>
                    <a:pt x="1" y="27"/>
                    <a:pt x="2" y="18"/>
                    <a:pt x="2" y="18"/>
                  </a:cubicBezTo>
                  <a:cubicBezTo>
                    <a:pt x="2" y="18"/>
                    <a:pt x="2" y="13"/>
                    <a:pt x="5" y="8"/>
                  </a:cubicBezTo>
                  <a:cubicBezTo>
                    <a:pt x="8" y="4"/>
                    <a:pt x="14" y="1"/>
                    <a:pt x="17" y="1"/>
                  </a:cubicBezTo>
                  <a:cubicBezTo>
                    <a:pt x="17" y="1"/>
                    <a:pt x="17" y="1"/>
                    <a:pt x="17" y="2"/>
                  </a:cubicBezTo>
                  <a:moveTo>
                    <a:pt x="21" y="0"/>
                  </a:moveTo>
                  <a:cubicBezTo>
                    <a:pt x="19" y="0"/>
                    <a:pt x="18" y="0"/>
                    <a:pt x="17" y="0"/>
                  </a:cubicBezTo>
                  <a:cubicBezTo>
                    <a:pt x="17" y="0"/>
                    <a:pt x="17" y="0"/>
                    <a:pt x="17" y="0"/>
                  </a:cubicBezTo>
                  <a:cubicBezTo>
                    <a:pt x="14" y="0"/>
                    <a:pt x="8" y="3"/>
                    <a:pt x="4" y="8"/>
                  </a:cubicBezTo>
                  <a:cubicBezTo>
                    <a:pt x="1" y="12"/>
                    <a:pt x="1" y="17"/>
                    <a:pt x="1" y="18"/>
                  </a:cubicBezTo>
                  <a:cubicBezTo>
                    <a:pt x="1" y="20"/>
                    <a:pt x="0" y="28"/>
                    <a:pt x="9" y="34"/>
                  </a:cubicBezTo>
                  <a:cubicBezTo>
                    <a:pt x="13" y="36"/>
                    <a:pt x="16" y="37"/>
                    <a:pt x="20" y="37"/>
                  </a:cubicBezTo>
                  <a:cubicBezTo>
                    <a:pt x="25" y="37"/>
                    <a:pt x="28" y="35"/>
                    <a:pt x="28" y="35"/>
                  </a:cubicBezTo>
                  <a:cubicBezTo>
                    <a:pt x="37" y="30"/>
                    <a:pt x="38" y="20"/>
                    <a:pt x="38" y="20"/>
                  </a:cubicBezTo>
                  <a:cubicBezTo>
                    <a:pt x="38" y="20"/>
                    <a:pt x="38" y="20"/>
                    <a:pt x="38" y="20"/>
                  </a:cubicBezTo>
                  <a:cubicBezTo>
                    <a:pt x="38" y="17"/>
                    <a:pt x="38" y="8"/>
                    <a:pt x="30" y="3"/>
                  </a:cubicBezTo>
                  <a:cubicBezTo>
                    <a:pt x="27" y="1"/>
                    <a:pt x="24" y="0"/>
                    <a:pt x="2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79" name="Freeform 439"/>
            <p:cNvSpPr>
              <a:spLocks noEditPoints="1" noChangeArrowheads="1"/>
            </p:cNvSpPr>
            <p:nvPr/>
          </p:nvSpPr>
          <p:spPr bwMode="auto">
            <a:xfrm>
              <a:off x="3576637" y="333375"/>
              <a:ext cx="484187" cy="481013"/>
            </a:xfrm>
            <a:custGeom>
              <a:avLst/>
              <a:gdLst>
                <a:gd name="T0" fmla="*/ 972067333 w 129"/>
                <a:gd name="T1" fmla="*/ 1722875829 h 128"/>
                <a:gd name="T2" fmla="*/ 957977116 w 129"/>
                <a:gd name="T3" fmla="*/ 1624020141 h 128"/>
                <a:gd name="T4" fmla="*/ 845274147 w 129"/>
                <a:gd name="T5" fmla="*/ 1666386864 h 128"/>
                <a:gd name="T6" fmla="*/ 619868208 w 129"/>
                <a:gd name="T7" fmla="*/ 1666386864 h 128"/>
                <a:gd name="T8" fmla="*/ 1324262705 w 129"/>
                <a:gd name="T9" fmla="*/ 1581653418 h 128"/>
                <a:gd name="T10" fmla="*/ 422638950 w 129"/>
                <a:gd name="T11" fmla="*/ 1553412694 h 128"/>
                <a:gd name="T12" fmla="*/ 1042507158 w 129"/>
                <a:gd name="T13" fmla="*/ 1624020141 h 128"/>
                <a:gd name="T14" fmla="*/ 591691528 w 129"/>
                <a:gd name="T15" fmla="*/ 1581653418 h 128"/>
                <a:gd name="T16" fmla="*/ 1310176242 w 129"/>
                <a:gd name="T17" fmla="*/ 1454557007 h 128"/>
                <a:gd name="T18" fmla="*/ 507165239 w 129"/>
                <a:gd name="T19" fmla="*/ 1553412694 h 128"/>
                <a:gd name="T20" fmla="*/ 338108908 w 129"/>
                <a:gd name="T21" fmla="*/ 1482801489 h 128"/>
                <a:gd name="T22" fmla="*/ 1549672397 w 129"/>
                <a:gd name="T23" fmla="*/ 1398068042 h 128"/>
                <a:gd name="T24" fmla="*/ 760747858 w 129"/>
                <a:gd name="T25" fmla="*/ 1313338354 h 128"/>
                <a:gd name="T26" fmla="*/ 972067333 w 129"/>
                <a:gd name="T27" fmla="*/ 1454557007 h 128"/>
                <a:gd name="T28" fmla="*/ 493078775 w 129"/>
                <a:gd name="T29" fmla="*/ 1426312525 h 128"/>
                <a:gd name="T30" fmla="*/ 1422879211 w 129"/>
                <a:gd name="T31" fmla="*/ 1270971631 h 128"/>
                <a:gd name="T32" fmla="*/ 394462269 w 129"/>
                <a:gd name="T33" fmla="*/ 1383949559 h 128"/>
                <a:gd name="T34" fmla="*/ 225405939 w 129"/>
                <a:gd name="T35" fmla="*/ 1327460595 h 128"/>
                <a:gd name="T36" fmla="*/ 1648285150 w 129"/>
                <a:gd name="T37" fmla="*/ 1242727149 h 128"/>
                <a:gd name="T38" fmla="*/ 957977116 w 129"/>
                <a:gd name="T39" fmla="*/ 1157997460 h 128"/>
                <a:gd name="T40" fmla="*/ 633954672 w 129"/>
                <a:gd name="T41" fmla="*/ 1270971631 h 128"/>
                <a:gd name="T42" fmla="*/ 1338352922 w 129"/>
                <a:gd name="T43" fmla="*/ 1073264014 h 128"/>
                <a:gd name="T44" fmla="*/ 464902095 w 129"/>
                <a:gd name="T45" fmla="*/ 1228608666 h 128"/>
                <a:gd name="T46" fmla="*/ 253582619 w 129"/>
                <a:gd name="T47" fmla="*/ 1214486425 h 128"/>
                <a:gd name="T48" fmla="*/ 1606022005 w 129"/>
                <a:gd name="T49" fmla="*/ 1101508496 h 128"/>
                <a:gd name="T50" fmla="*/ 140879650 w 129"/>
                <a:gd name="T51" fmla="*/ 1087386255 h 128"/>
                <a:gd name="T52" fmla="*/ 324022444 w 129"/>
                <a:gd name="T53" fmla="*/ 1045023290 h 128"/>
                <a:gd name="T54" fmla="*/ 154966114 w 129"/>
                <a:gd name="T55" fmla="*/ 861437914 h 128"/>
                <a:gd name="T56" fmla="*/ 577605064 w 129"/>
                <a:gd name="T57" fmla="*/ 946167603 h 128"/>
                <a:gd name="T58" fmla="*/ 732571178 w 129"/>
                <a:gd name="T59" fmla="*/ 1059145531 h 128"/>
                <a:gd name="T60" fmla="*/ 1451055892 w 129"/>
                <a:gd name="T61" fmla="*/ 847315673 h 128"/>
                <a:gd name="T62" fmla="*/ 887537291 w 129"/>
                <a:gd name="T63" fmla="*/ 946167603 h 128"/>
                <a:gd name="T64" fmla="*/ 1662375367 w 129"/>
                <a:gd name="T65" fmla="*/ 932045362 h 128"/>
                <a:gd name="T66" fmla="*/ 112702969 w 129"/>
                <a:gd name="T67" fmla="*/ 847315673 h 128"/>
                <a:gd name="T68" fmla="*/ 1662375367 w 129"/>
                <a:gd name="T69" fmla="*/ 677852539 h 128"/>
                <a:gd name="T70" fmla="*/ 239496156 w 129"/>
                <a:gd name="T71" fmla="*/ 677852539 h 128"/>
                <a:gd name="T72" fmla="*/ 380372052 w 129"/>
                <a:gd name="T73" fmla="*/ 847315673 h 128"/>
                <a:gd name="T74" fmla="*/ 535341920 w 129"/>
                <a:gd name="T75" fmla="*/ 748459986 h 128"/>
                <a:gd name="T76" fmla="*/ 1098856766 w 129"/>
                <a:gd name="T77" fmla="*/ 819071191 h 128"/>
                <a:gd name="T78" fmla="*/ 1324262705 w 129"/>
                <a:gd name="T79" fmla="*/ 804948950 h 128"/>
                <a:gd name="T80" fmla="*/ 154966114 w 129"/>
                <a:gd name="T81" fmla="*/ 663730298 h 128"/>
                <a:gd name="T82" fmla="*/ 1549672397 w 129"/>
                <a:gd name="T83" fmla="*/ 494267163 h 128"/>
                <a:gd name="T84" fmla="*/ 380372052 w 129"/>
                <a:gd name="T85" fmla="*/ 593119092 h 128"/>
                <a:gd name="T86" fmla="*/ 746661395 w 129"/>
                <a:gd name="T87" fmla="*/ 621363574 h 128"/>
                <a:gd name="T88" fmla="*/ 1380616067 w 129"/>
                <a:gd name="T89" fmla="*/ 437778199 h 128"/>
                <a:gd name="T90" fmla="*/ 986153797 w 129"/>
                <a:gd name="T91" fmla="*/ 621363574 h 128"/>
                <a:gd name="T92" fmla="*/ 1549672397 w 129"/>
                <a:gd name="T93" fmla="*/ 381292992 h 128"/>
                <a:gd name="T94" fmla="*/ 309935981 w 129"/>
                <a:gd name="T95" fmla="*/ 423655958 h 128"/>
                <a:gd name="T96" fmla="*/ 394462269 w 129"/>
                <a:gd name="T97" fmla="*/ 451900440 h 128"/>
                <a:gd name="T98" fmla="*/ 591691528 w 129"/>
                <a:gd name="T99" fmla="*/ 310681787 h 128"/>
                <a:gd name="T100" fmla="*/ 1324262705 w 129"/>
                <a:gd name="T101" fmla="*/ 310681787 h 128"/>
                <a:gd name="T102" fmla="*/ 1084770303 w 129"/>
                <a:gd name="T103" fmla="*/ 423655958 h 128"/>
                <a:gd name="T104" fmla="*/ 1465142355 w 129"/>
                <a:gd name="T105" fmla="*/ 310681787 h 128"/>
                <a:gd name="T106" fmla="*/ 450811877 w 129"/>
                <a:gd name="T107" fmla="*/ 225952099 h 128"/>
                <a:gd name="T108" fmla="*/ 1394702530 w 129"/>
                <a:gd name="T109" fmla="*/ 282437305 h 128"/>
                <a:gd name="T110" fmla="*/ 1380616067 w 129"/>
                <a:gd name="T111" fmla="*/ 211829858 h 128"/>
                <a:gd name="T112" fmla="*/ 746661395 w 129"/>
                <a:gd name="T113" fmla="*/ 141218653 h 128"/>
                <a:gd name="T114" fmla="*/ 1141119911 w 129"/>
                <a:gd name="T115" fmla="*/ 155340894 h 128"/>
                <a:gd name="T116" fmla="*/ 1197473272 w 129"/>
                <a:gd name="T117" fmla="*/ 155340894 h 128"/>
                <a:gd name="T118" fmla="*/ 718484714 w 129"/>
                <a:gd name="T119" fmla="*/ 84729688 h 128"/>
                <a:gd name="T120" fmla="*/ 915713972 w 129"/>
                <a:gd name="T121" fmla="*/ 98851929 h 128"/>
                <a:gd name="T122" fmla="*/ 915713972 w 129"/>
                <a:gd name="T123" fmla="*/ 0 h 1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9"/>
                <a:gd name="T187" fmla="*/ 0 h 128"/>
                <a:gd name="T188" fmla="*/ 129 w 129"/>
                <a:gd name="T189" fmla="*/ 128 h 12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9" h="128">
                  <a:moveTo>
                    <a:pt x="61" y="123"/>
                  </a:moveTo>
                  <a:cubicBezTo>
                    <a:pt x="61" y="123"/>
                    <a:pt x="60" y="123"/>
                    <a:pt x="60" y="123"/>
                  </a:cubicBezTo>
                  <a:cubicBezTo>
                    <a:pt x="58" y="123"/>
                    <a:pt x="55" y="123"/>
                    <a:pt x="55" y="122"/>
                  </a:cubicBezTo>
                  <a:cubicBezTo>
                    <a:pt x="55" y="122"/>
                    <a:pt x="57" y="121"/>
                    <a:pt x="59" y="121"/>
                  </a:cubicBezTo>
                  <a:cubicBezTo>
                    <a:pt x="60" y="121"/>
                    <a:pt x="60" y="121"/>
                    <a:pt x="60" y="121"/>
                  </a:cubicBezTo>
                  <a:cubicBezTo>
                    <a:pt x="63" y="121"/>
                    <a:pt x="65" y="122"/>
                    <a:pt x="65" y="122"/>
                  </a:cubicBezTo>
                  <a:cubicBezTo>
                    <a:pt x="65" y="123"/>
                    <a:pt x="63" y="123"/>
                    <a:pt x="61" y="123"/>
                  </a:cubicBezTo>
                  <a:moveTo>
                    <a:pt x="71" y="123"/>
                  </a:moveTo>
                  <a:cubicBezTo>
                    <a:pt x="70" y="123"/>
                    <a:pt x="69" y="123"/>
                    <a:pt x="69" y="122"/>
                  </a:cubicBezTo>
                  <a:cubicBezTo>
                    <a:pt x="69" y="122"/>
                    <a:pt x="71" y="121"/>
                    <a:pt x="74" y="121"/>
                  </a:cubicBezTo>
                  <a:cubicBezTo>
                    <a:pt x="75" y="121"/>
                    <a:pt x="76" y="121"/>
                    <a:pt x="77" y="121"/>
                  </a:cubicBezTo>
                  <a:cubicBezTo>
                    <a:pt x="78" y="121"/>
                    <a:pt x="79" y="121"/>
                    <a:pt x="79" y="121"/>
                  </a:cubicBezTo>
                  <a:cubicBezTo>
                    <a:pt x="79" y="122"/>
                    <a:pt x="77" y="122"/>
                    <a:pt x="74" y="123"/>
                  </a:cubicBezTo>
                  <a:cubicBezTo>
                    <a:pt x="73" y="123"/>
                    <a:pt x="72" y="123"/>
                    <a:pt x="71" y="123"/>
                  </a:cubicBezTo>
                  <a:moveTo>
                    <a:pt x="68" y="121"/>
                  </a:moveTo>
                  <a:cubicBezTo>
                    <a:pt x="68" y="121"/>
                    <a:pt x="68" y="121"/>
                    <a:pt x="68" y="121"/>
                  </a:cubicBezTo>
                  <a:cubicBezTo>
                    <a:pt x="65" y="121"/>
                    <a:pt x="62" y="120"/>
                    <a:pt x="62" y="118"/>
                  </a:cubicBezTo>
                  <a:cubicBezTo>
                    <a:pt x="62" y="116"/>
                    <a:pt x="65" y="115"/>
                    <a:pt x="68" y="115"/>
                  </a:cubicBezTo>
                  <a:cubicBezTo>
                    <a:pt x="68" y="115"/>
                    <a:pt x="68" y="115"/>
                    <a:pt x="68" y="115"/>
                  </a:cubicBezTo>
                  <a:cubicBezTo>
                    <a:pt x="71" y="115"/>
                    <a:pt x="73" y="117"/>
                    <a:pt x="73" y="118"/>
                  </a:cubicBezTo>
                  <a:cubicBezTo>
                    <a:pt x="73" y="120"/>
                    <a:pt x="71" y="121"/>
                    <a:pt x="68" y="121"/>
                  </a:cubicBezTo>
                  <a:moveTo>
                    <a:pt x="55" y="121"/>
                  </a:moveTo>
                  <a:cubicBezTo>
                    <a:pt x="55" y="121"/>
                    <a:pt x="54" y="121"/>
                    <a:pt x="53" y="120"/>
                  </a:cubicBezTo>
                  <a:cubicBezTo>
                    <a:pt x="50" y="120"/>
                    <a:pt x="48" y="118"/>
                    <a:pt x="48" y="116"/>
                  </a:cubicBezTo>
                  <a:cubicBezTo>
                    <a:pt x="49" y="115"/>
                    <a:pt x="51" y="114"/>
                    <a:pt x="53" y="114"/>
                  </a:cubicBezTo>
                  <a:cubicBezTo>
                    <a:pt x="53" y="114"/>
                    <a:pt x="54" y="114"/>
                    <a:pt x="55" y="114"/>
                  </a:cubicBezTo>
                  <a:cubicBezTo>
                    <a:pt x="58" y="115"/>
                    <a:pt x="60" y="117"/>
                    <a:pt x="60" y="118"/>
                  </a:cubicBezTo>
                  <a:cubicBezTo>
                    <a:pt x="59" y="120"/>
                    <a:pt x="57" y="121"/>
                    <a:pt x="55" y="121"/>
                  </a:cubicBezTo>
                  <a:moveTo>
                    <a:pt x="80" y="120"/>
                  </a:moveTo>
                  <a:cubicBezTo>
                    <a:pt x="79" y="120"/>
                    <a:pt x="78" y="119"/>
                    <a:pt x="77" y="118"/>
                  </a:cubicBezTo>
                  <a:cubicBezTo>
                    <a:pt x="77" y="117"/>
                    <a:pt x="79" y="115"/>
                    <a:pt x="82" y="114"/>
                  </a:cubicBezTo>
                  <a:cubicBezTo>
                    <a:pt x="83" y="114"/>
                    <a:pt x="84" y="114"/>
                    <a:pt x="85" y="114"/>
                  </a:cubicBezTo>
                  <a:cubicBezTo>
                    <a:pt x="86" y="114"/>
                    <a:pt x="88" y="114"/>
                    <a:pt x="88" y="115"/>
                  </a:cubicBezTo>
                  <a:cubicBezTo>
                    <a:pt x="88" y="116"/>
                    <a:pt x="86" y="118"/>
                    <a:pt x="83" y="119"/>
                  </a:cubicBezTo>
                  <a:cubicBezTo>
                    <a:pt x="82" y="120"/>
                    <a:pt x="81" y="120"/>
                    <a:pt x="80" y="120"/>
                  </a:cubicBezTo>
                  <a:moveTo>
                    <a:pt x="44" y="118"/>
                  </a:moveTo>
                  <a:cubicBezTo>
                    <a:pt x="42" y="118"/>
                    <a:pt x="41" y="118"/>
                    <a:pt x="39" y="117"/>
                  </a:cubicBezTo>
                  <a:cubicBezTo>
                    <a:pt x="37" y="115"/>
                    <a:pt x="35" y="113"/>
                    <a:pt x="36" y="112"/>
                  </a:cubicBezTo>
                  <a:cubicBezTo>
                    <a:pt x="36" y="111"/>
                    <a:pt x="36" y="111"/>
                    <a:pt x="37" y="111"/>
                  </a:cubicBezTo>
                  <a:cubicBezTo>
                    <a:pt x="38" y="111"/>
                    <a:pt x="40" y="112"/>
                    <a:pt x="42" y="113"/>
                  </a:cubicBezTo>
                  <a:cubicBezTo>
                    <a:pt x="44" y="114"/>
                    <a:pt x="46" y="117"/>
                    <a:pt x="45" y="118"/>
                  </a:cubicBezTo>
                  <a:cubicBezTo>
                    <a:pt x="45" y="118"/>
                    <a:pt x="44" y="118"/>
                    <a:pt x="44" y="118"/>
                  </a:cubicBezTo>
                  <a:moveTo>
                    <a:pt x="91" y="116"/>
                  </a:moveTo>
                  <a:cubicBezTo>
                    <a:pt x="91" y="116"/>
                    <a:pt x="90" y="116"/>
                    <a:pt x="90" y="115"/>
                  </a:cubicBezTo>
                  <a:cubicBezTo>
                    <a:pt x="90" y="115"/>
                    <a:pt x="91" y="113"/>
                    <a:pt x="94" y="112"/>
                  </a:cubicBezTo>
                  <a:cubicBezTo>
                    <a:pt x="95" y="111"/>
                    <a:pt x="96" y="111"/>
                    <a:pt x="97" y="111"/>
                  </a:cubicBezTo>
                  <a:cubicBezTo>
                    <a:pt x="98" y="111"/>
                    <a:pt x="98" y="111"/>
                    <a:pt x="99" y="111"/>
                  </a:cubicBezTo>
                  <a:cubicBezTo>
                    <a:pt x="99" y="112"/>
                    <a:pt x="98" y="114"/>
                    <a:pt x="95" y="115"/>
                  </a:cubicBezTo>
                  <a:cubicBezTo>
                    <a:pt x="94" y="116"/>
                    <a:pt x="92" y="116"/>
                    <a:pt x="91" y="116"/>
                  </a:cubicBezTo>
                  <a:moveTo>
                    <a:pt x="33" y="114"/>
                  </a:moveTo>
                  <a:cubicBezTo>
                    <a:pt x="33" y="114"/>
                    <a:pt x="31" y="113"/>
                    <a:pt x="29" y="112"/>
                  </a:cubicBezTo>
                  <a:cubicBezTo>
                    <a:pt x="27" y="110"/>
                    <a:pt x="26" y="109"/>
                    <a:pt x="26" y="108"/>
                  </a:cubicBezTo>
                  <a:cubicBezTo>
                    <a:pt x="26" y="108"/>
                    <a:pt x="26" y="108"/>
                    <a:pt x="26" y="108"/>
                  </a:cubicBezTo>
                  <a:cubicBezTo>
                    <a:pt x="27" y="108"/>
                    <a:pt x="29" y="109"/>
                    <a:pt x="30" y="110"/>
                  </a:cubicBezTo>
                  <a:cubicBezTo>
                    <a:pt x="32" y="112"/>
                    <a:pt x="34" y="113"/>
                    <a:pt x="34" y="114"/>
                  </a:cubicBezTo>
                  <a:cubicBezTo>
                    <a:pt x="34" y="114"/>
                    <a:pt x="33" y="114"/>
                    <a:pt x="33" y="114"/>
                  </a:cubicBezTo>
                  <a:moveTo>
                    <a:pt x="74" y="115"/>
                  </a:moveTo>
                  <a:cubicBezTo>
                    <a:pt x="72" y="115"/>
                    <a:pt x="70" y="114"/>
                    <a:pt x="70" y="112"/>
                  </a:cubicBezTo>
                  <a:cubicBezTo>
                    <a:pt x="68" y="110"/>
                    <a:pt x="70" y="107"/>
                    <a:pt x="74" y="105"/>
                  </a:cubicBezTo>
                  <a:cubicBezTo>
                    <a:pt x="75" y="105"/>
                    <a:pt x="76" y="105"/>
                    <a:pt x="76" y="105"/>
                  </a:cubicBezTo>
                  <a:cubicBezTo>
                    <a:pt x="79" y="105"/>
                    <a:pt x="81" y="106"/>
                    <a:pt x="81" y="107"/>
                  </a:cubicBezTo>
                  <a:cubicBezTo>
                    <a:pt x="82" y="110"/>
                    <a:pt x="81" y="113"/>
                    <a:pt x="77" y="115"/>
                  </a:cubicBezTo>
                  <a:cubicBezTo>
                    <a:pt x="76" y="115"/>
                    <a:pt x="75" y="115"/>
                    <a:pt x="74" y="115"/>
                  </a:cubicBezTo>
                  <a:moveTo>
                    <a:pt x="61" y="115"/>
                  </a:moveTo>
                  <a:cubicBezTo>
                    <a:pt x="57" y="115"/>
                    <a:pt x="54" y="112"/>
                    <a:pt x="54" y="110"/>
                  </a:cubicBezTo>
                  <a:cubicBezTo>
                    <a:pt x="54" y="107"/>
                    <a:pt x="57" y="105"/>
                    <a:pt x="61" y="105"/>
                  </a:cubicBezTo>
                  <a:cubicBezTo>
                    <a:pt x="61" y="105"/>
                    <a:pt x="61" y="105"/>
                    <a:pt x="61" y="105"/>
                  </a:cubicBezTo>
                  <a:cubicBezTo>
                    <a:pt x="64" y="105"/>
                    <a:pt x="67" y="107"/>
                    <a:pt x="67" y="110"/>
                  </a:cubicBezTo>
                  <a:cubicBezTo>
                    <a:pt x="67" y="112"/>
                    <a:pt x="64" y="114"/>
                    <a:pt x="61" y="115"/>
                  </a:cubicBezTo>
                  <a:cubicBezTo>
                    <a:pt x="61" y="115"/>
                    <a:pt x="61" y="115"/>
                    <a:pt x="61" y="115"/>
                  </a:cubicBezTo>
                  <a:moveTo>
                    <a:pt x="46" y="113"/>
                  </a:moveTo>
                  <a:cubicBezTo>
                    <a:pt x="45" y="113"/>
                    <a:pt x="44" y="112"/>
                    <a:pt x="42" y="112"/>
                  </a:cubicBezTo>
                  <a:cubicBezTo>
                    <a:pt x="39" y="111"/>
                    <a:pt x="37" y="108"/>
                    <a:pt x="38" y="106"/>
                  </a:cubicBezTo>
                  <a:cubicBezTo>
                    <a:pt x="39" y="104"/>
                    <a:pt x="40" y="103"/>
                    <a:pt x="42" y="103"/>
                  </a:cubicBezTo>
                  <a:cubicBezTo>
                    <a:pt x="43" y="103"/>
                    <a:pt x="44" y="104"/>
                    <a:pt x="46" y="104"/>
                  </a:cubicBezTo>
                  <a:cubicBezTo>
                    <a:pt x="49" y="105"/>
                    <a:pt x="51" y="108"/>
                    <a:pt x="50" y="110"/>
                  </a:cubicBezTo>
                  <a:cubicBezTo>
                    <a:pt x="49" y="112"/>
                    <a:pt x="48" y="113"/>
                    <a:pt x="46" y="113"/>
                  </a:cubicBezTo>
                  <a:moveTo>
                    <a:pt x="89" y="112"/>
                  </a:moveTo>
                  <a:cubicBezTo>
                    <a:pt x="88" y="112"/>
                    <a:pt x="87" y="112"/>
                    <a:pt x="86" y="111"/>
                  </a:cubicBezTo>
                  <a:cubicBezTo>
                    <a:pt x="85" y="109"/>
                    <a:pt x="86" y="106"/>
                    <a:pt x="89" y="104"/>
                  </a:cubicBezTo>
                  <a:cubicBezTo>
                    <a:pt x="91" y="103"/>
                    <a:pt x="92" y="103"/>
                    <a:pt x="93" y="103"/>
                  </a:cubicBezTo>
                  <a:cubicBezTo>
                    <a:pt x="95" y="103"/>
                    <a:pt x="96" y="103"/>
                    <a:pt x="97" y="104"/>
                  </a:cubicBezTo>
                  <a:cubicBezTo>
                    <a:pt x="98" y="106"/>
                    <a:pt x="96" y="109"/>
                    <a:pt x="94" y="111"/>
                  </a:cubicBezTo>
                  <a:cubicBezTo>
                    <a:pt x="92" y="112"/>
                    <a:pt x="91" y="112"/>
                    <a:pt x="89" y="112"/>
                  </a:cubicBezTo>
                  <a:moveTo>
                    <a:pt x="34" y="110"/>
                  </a:moveTo>
                  <a:cubicBezTo>
                    <a:pt x="33" y="110"/>
                    <a:pt x="31" y="110"/>
                    <a:pt x="30" y="108"/>
                  </a:cubicBezTo>
                  <a:cubicBezTo>
                    <a:pt x="27" y="106"/>
                    <a:pt x="26" y="104"/>
                    <a:pt x="27" y="102"/>
                  </a:cubicBezTo>
                  <a:cubicBezTo>
                    <a:pt x="28" y="102"/>
                    <a:pt x="28" y="102"/>
                    <a:pt x="29" y="102"/>
                  </a:cubicBezTo>
                  <a:cubicBezTo>
                    <a:pt x="30" y="102"/>
                    <a:pt x="32" y="102"/>
                    <a:pt x="34" y="104"/>
                  </a:cubicBezTo>
                  <a:cubicBezTo>
                    <a:pt x="36" y="106"/>
                    <a:pt x="37" y="108"/>
                    <a:pt x="36" y="110"/>
                  </a:cubicBezTo>
                  <a:cubicBezTo>
                    <a:pt x="36" y="110"/>
                    <a:pt x="35" y="110"/>
                    <a:pt x="34" y="110"/>
                  </a:cubicBezTo>
                  <a:moveTo>
                    <a:pt x="100" y="108"/>
                  </a:moveTo>
                  <a:cubicBezTo>
                    <a:pt x="100" y="108"/>
                    <a:pt x="99" y="108"/>
                    <a:pt x="99" y="108"/>
                  </a:cubicBezTo>
                  <a:cubicBezTo>
                    <a:pt x="98" y="106"/>
                    <a:pt x="99" y="104"/>
                    <a:pt x="101" y="102"/>
                  </a:cubicBezTo>
                  <a:cubicBezTo>
                    <a:pt x="103" y="101"/>
                    <a:pt x="104" y="100"/>
                    <a:pt x="106" y="100"/>
                  </a:cubicBezTo>
                  <a:cubicBezTo>
                    <a:pt x="106" y="100"/>
                    <a:pt x="107" y="100"/>
                    <a:pt x="107" y="101"/>
                  </a:cubicBezTo>
                  <a:cubicBezTo>
                    <a:pt x="108" y="102"/>
                    <a:pt x="107" y="104"/>
                    <a:pt x="105" y="106"/>
                  </a:cubicBezTo>
                  <a:cubicBezTo>
                    <a:pt x="103" y="108"/>
                    <a:pt x="102" y="108"/>
                    <a:pt x="100" y="108"/>
                  </a:cubicBezTo>
                  <a:moveTo>
                    <a:pt x="24" y="105"/>
                  </a:moveTo>
                  <a:cubicBezTo>
                    <a:pt x="23" y="105"/>
                    <a:pt x="22" y="104"/>
                    <a:pt x="20" y="102"/>
                  </a:cubicBezTo>
                  <a:cubicBezTo>
                    <a:pt x="18" y="100"/>
                    <a:pt x="17" y="98"/>
                    <a:pt x="18" y="97"/>
                  </a:cubicBezTo>
                  <a:cubicBezTo>
                    <a:pt x="18" y="97"/>
                    <a:pt x="18" y="97"/>
                    <a:pt x="18" y="97"/>
                  </a:cubicBezTo>
                  <a:cubicBezTo>
                    <a:pt x="19" y="97"/>
                    <a:pt x="21" y="98"/>
                    <a:pt x="22" y="100"/>
                  </a:cubicBezTo>
                  <a:cubicBezTo>
                    <a:pt x="24" y="102"/>
                    <a:pt x="25" y="104"/>
                    <a:pt x="24" y="105"/>
                  </a:cubicBezTo>
                  <a:cubicBezTo>
                    <a:pt x="24" y="105"/>
                    <a:pt x="24" y="105"/>
                    <a:pt x="24" y="105"/>
                  </a:cubicBezTo>
                  <a:moveTo>
                    <a:pt x="109" y="103"/>
                  </a:moveTo>
                  <a:cubicBezTo>
                    <a:pt x="109" y="103"/>
                    <a:pt x="108" y="103"/>
                    <a:pt x="108" y="103"/>
                  </a:cubicBezTo>
                  <a:cubicBezTo>
                    <a:pt x="108" y="103"/>
                    <a:pt x="109" y="101"/>
                    <a:pt x="110" y="99"/>
                  </a:cubicBezTo>
                  <a:cubicBezTo>
                    <a:pt x="112" y="98"/>
                    <a:pt x="113" y="96"/>
                    <a:pt x="113" y="96"/>
                  </a:cubicBezTo>
                  <a:cubicBezTo>
                    <a:pt x="113" y="96"/>
                    <a:pt x="113" y="96"/>
                    <a:pt x="113" y="96"/>
                  </a:cubicBezTo>
                  <a:cubicBezTo>
                    <a:pt x="114" y="97"/>
                    <a:pt x="113" y="98"/>
                    <a:pt x="111" y="100"/>
                  </a:cubicBezTo>
                  <a:cubicBezTo>
                    <a:pt x="110" y="102"/>
                    <a:pt x="109" y="103"/>
                    <a:pt x="109" y="103"/>
                  </a:cubicBezTo>
                  <a:moveTo>
                    <a:pt x="53" y="104"/>
                  </a:moveTo>
                  <a:cubicBezTo>
                    <a:pt x="52" y="104"/>
                    <a:pt x="52" y="104"/>
                    <a:pt x="51" y="104"/>
                  </a:cubicBezTo>
                  <a:cubicBezTo>
                    <a:pt x="47" y="103"/>
                    <a:pt x="45" y="99"/>
                    <a:pt x="46" y="96"/>
                  </a:cubicBezTo>
                  <a:cubicBezTo>
                    <a:pt x="46" y="94"/>
                    <a:pt x="49" y="93"/>
                    <a:pt x="52" y="93"/>
                  </a:cubicBezTo>
                  <a:cubicBezTo>
                    <a:pt x="52" y="93"/>
                    <a:pt x="53" y="93"/>
                    <a:pt x="54" y="93"/>
                  </a:cubicBezTo>
                  <a:cubicBezTo>
                    <a:pt x="58" y="94"/>
                    <a:pt x="60" y="97"/>
                    <a:pt x="59" y="100"/>
                  </a:cubicBezTo>
                  <a:cubicBezTo>
                    <a:pt x="58" y="103"/>
                    <a:pt x="56" y="104"/>
                    <a:pt x="53" y="104"/>
                  </a:cubicBezTo>
                  <a:moveTo>
                    <a:pt x="69" y="103"/>
                  </a:moveTo>
                  <a:cubicBezTo>
                    <a:pt x="69" y="103"/>
                    <a:pt x="69" y="103"/>
                    <a:pt x="68" y="103"/>
                  </a:cubicBezTo>
                  <a:cubicBezTo>
                    <a:pt x="65" y="103"/>
                    <a:pt x="62" y="100"/>
                    <a:pt x="62" y="97"/>
                  </a:cubicBezTo>
                  <a:cubicBezTo>
                    <a:pt x="62" y="94"/>
                    <a:pt x="65" y="92"/>
                    <a:pt x="69" y="92"/>
                  </a:cubicBezTo>
                  <a:cubicBezTo>
                    <a:pt x="69" y="92"/>
                    <a:pt x="69" y="92"/>
                    <a:pt x="69" y="92"/>
                  </a:cubicBezTo>
                  <a:cubicBezTo>
                    <a:pt x="73" y="93"/>
                    <a:pt x="76" y="95"/>
                    <a:pt x="75" y="98"/>
                  </a:cubicBezTo>
                  <a:cubicBezTo>
                    <a:pt x="75" y="101"/>
                    <a:pt x="72" y="103"/>
                    <a:pt x="69" y="103"/>
                  </a:cubicBezTo>
                  <a:moveTo>
                    <a:pt x="84" y="104"/>
                  </a:moveTo>
                  <a:cubicBezTo>
                    <a:pt x="82" y="104"/>
                    <a:pt x="80" y="103"/>
                    <a:pt x="79" y="101"/>
                  </a:cubicBezTo>
                  <a:cubicBezTo>
                    <a:pt x="77" y="99"/>
                    <a:pt x="78" y="95"/>
                    <a:pt x="81" y="93"/>
                  </a:cubicBezTo>
                  <a:cubicBezTo>
                    <a:pt x="83" y="92"/>
                    <a:pt x="84" y="92"/>
                    <a:pt x="85" y="92"/>
                  </a:cubicBezTo>
                  <a:cubicBezTo>
                    <a:pt x="87" y="92"/>
                    <a:pt x="89" y="93"/>
                    <a:pt x="90" y="94"/>
                  </a:cubicBezTo>
                  <a:cubicBezTo>
                    <a:pt x="92" y="97"/>
                    <a:pt x="91" y="101"/>
                    <a:pt x="88" y="103"/>
                  </a:cubicBezTo>
                  <a:cubicBezTo>
                    <a:pt x="86" y="103"/>
                    <a:pt x="85" y="104"/>
                    <a:pt x="84" y="104"/>
                  </a:cubicBezTo>
                  <a:moveTo>
                    <a:pt x="39" y="102"/>
                  </a:moveTo>
                  <a:cubicBezTo>
                    <a:pt x="38" y="102"/>
                    <a:pt x="36" y="102"/>
                    <a:pt x="35" y="101"/>
                  </a:cubicBezTo>
                  <a:cubicBezTo>
                    <a:pt x="32" y="99"/>
                    <a:pt x="31" y="96"/>
                    <a:pt x="32" y="93"/>
                  </a:cubicBezTo>
                  <a:cubicBezTo>
                    <a:pt x="33" y="92"/>
                    <a:pt x="34" y="92"/>
                    <a:pt x="36" y="92"/>
                  </a:cubicBezTo>
                  <a:cubicBezTo>
                    <a:pt x="37" y="92"/>
                    <a:pt x="39" y="92"/>
                    <a:pt x="40" y="93"/>
                  </a:cubicBezTo>
                  <a:cubicBezTo>
                    <a:pt x="43" y="95"/>
                    <a:pt x="44" y="99"/>
                    <a:pt x="43" y="101"/>
                  </a:cubicBezTo>
                  <a:cubicBezTo>
                    <a:pt x="42" y="102"/>
                    <a:pt x="40" y="102"/>
                    <a:pt x="39" y="102"/>
                  </a:cubicBezTo>
                  <a:moveTo>
                    <a:pt x="98" y="101"/>
                  </a:moveTo>
                  <a:cubicBezTo>
                    <a:pt x="97" y="101"/>
                    <a:pt x="96" y="101"/>
                    <a:pt x="95" y="100"/>
                  </a:cubicBezTo>
                  <a:cubicBezTo>
                    <a:pt x="93" y="99"/>
                    <a:pt x="93" y="95"/>
                    <a:pt x="96" y="92"/>
                  </a:cubicBezTo>
                  <a:cubicBezTo>
                    <a:pt x="97" y="91"/>
                    <a:pt x="99" y="90"/>
                    <a:pt x="101" y="90"/>
                  </a:cubicBezTo>
                  <a:cubicBezTo>
                    <a:pt x="102" y="90"/>
                    <a:pt x="103" y="90"/>
                    <a:pt x="103" y="91"/>
                  </a:cubicBezTo>
                  <a:cubicBezTo>
                    <a:pt x="105" y="92"/>
                    <a:pt x="105" y="96"/>
                    <a:pt x="103" y="99"/>
                  </a:cubicBezTo>
                  <a:cubicBezTo>
                    <a:pt x="102" y="100"/>
                    <a:pt x="100" y="101"/>
                    <a:pt x="98" y="101"/>
                  </a:cubicBezTo>
                  <a:moveTo>
                    <a:pt x="26" y="99"/>
                  </a:moveTo>
                  <a:cubicBezTo>
                    <a:pt x="25" y="99"/>
                    <a:pt x="23" y="98"/>
                    <a:pt x="21" y="96"/>
                  </a:cubicBezTo>
                  <a:cubicBezTo>
                    <a:pt x="19" y="93"/>
                    <a:pt x="19" y="90"/>
                    <a:pt x="20" y="89"/>
                  </a:cubicBezTo>
                  <a:cubicBezTo>
                    <a:pt x="21" y="89"/>
                    <a:pt x="21" y="88"/>
                    <a:pt x="22" y="88"/>
                  </a:cubicBezTo>
                  <a:cubicBezTo>
                    <a:pt x="24" y="88"/>
                    <a:pt x="25" y="89"/>
                    <a:pt x="27" y="91"/>
                  </a:cubicBezTo>
                  <a:cubicBezTo>
                    <a:pt x="29" y="93"/>
                    <a:pt x="30" y="97"/>
                    <a:pt x="28" y="98"/>
                  </a:cubicBezTo>
                  <a:cubicBezTo>
                    <a:pt x="28" y="98"/>
                    <a:pt x="27" y="99"/>
                    <a:pt x="26" y="99"/>
                  </a:cubicBezTo>
                  <a:moveTo>
                    <a:pt x="109" y="98"/>
                  </a:moveTo>
                  <a:cubicBezTo>
                    <a:pt x="109" y="98"/>
                    <a:pt x="108" y="98"/>
                    <a:pt x="108" y="98"/>
                  </a:cubicBezTo>
                  <a:cubicBezTo>
                    <a:pt x="106" y="97"/>
                    <a:pt x="106" y="94"/>
                    <a:pt x="108" y="91"/>
                  </a:cubicBezTo>
                  <a:cubicBezTo>
                    <a:pt x="109" y="89"/>
                    <a:pt x="111" y="88"/>
                    <a:pt x="113" y="88"/>
                  </a:cubicBezTo>
                  <a:cubicBezTo>
                    <a:pt x="113" y="88"/>
                    <a:pt x="113" y="88"/>
                    <a:pt x="114" y="88"/>
                  </a:cubicBezTo>
                  <a:cubicBezTo>
                    <a:pt x="115" y="89"/>
                    <a:pt x="115" y="92"/>
                    <a:pt x="114" y="95"/>
                  </a:cubicBezTo>
                  <a:cubicBezTo>
                    <a:pt x="112" y="97"/>
                    <a:pt x="110" y="98"/>
                    <a:pt x="109" y="98"/>
                  </a:cubicBezTo>
                  <a:moveTo>
                    <a:pt x="16" y="94"/>
                  </a:moveTo>
                  <a:cubicBezTo>
                    <a:pt x="15" y="94"/>
                    <a:pt x="14" y="92"/>
                    <a:pt x="13" y="90"/>
                  </a:cubicBezTo>
                  <a:cubicBezTo>
                    <a:pt x="12" y="87"/>
                    <a:pt x="11" y="85"/>
                    <a:pt x="12" y="85"/>
                  </a:cubicBezTo>
                  <a:cubicBezTo>
                    <a:pt x="12" y="85"/>
                    <a:pt x="12" y="85"/>
                    <a:pt x="12" y="85"/>
                  </a:cubicBezTo>
                  <a:cubicBezTo>
                    <a:pt x="13" y="85"/>
                    <a:pt x="15" y="86"/>
                    <a:pt x="16" y="89"/>
                  </a:cubicBezTo>
                  <a:cubicBezTo>
                    <a:pt x="17" y="91"/>
                    <a:pt x="17" y="94"/>
                    <a:pt x="16" y="94"/>
                  </a:cubicBezTo>
                  <a:cubicBezTo>
                    <a:pt x="16" y="94"/>
                    <a:pt x="16" y="94"/>
                    <a:pt x="16" y="94"/>
                  </a:cubicBezTo>
                  <a:moveTo>
                    <a:pt x="116" y="92"/>
                  </a:moveTo>
                  <a:cubicBezTo>
                    <a:pt x="116" y="92"/>
                    <a:pt x="116" y="92"/>
                    <a:pt x="116" y="92"/>
                  </a:cubicBezTo>
                  <a:cubicBezTo>
                    <a:pt x="115" y="92"/>
                    <a:pt x="116" y="90"/>
                    <a:pt x="117" y="88"/>
                  </a:cubicBezTo>
                  <a:cubicBezTo>
                    <a:pt x="118" y="86"/>
                    <a:pt x="119" y="84"/>
                    <a:pt x="119" y="84"/>
                  </a:cubicBezTo>
                  <a:cubicBezTo>
                    <a:pt x="119" y="84"/>
                    <a:pt x="120" y="84"/>
                    <a:pt x="120" y="84"/>
                  </a:cubicBezTo>
                  <a:cubicBezTo>
                    <a:pt x="120" y="84"/>
                    <a:pt x="120" y="86"/>
                    <a:pt x="119" y="88"/>
                  </a:cubicBezTo>
                  <a:cubicBezTo>
                    <a:pt x="118" y="90"/>
                    <a:pt x="117" y="92"/>
                    <a:pt x="116" y="92"/>
                  </a:cubicBezTo>
                  <a:moveTo>
                    <a:pt x="61" y="92"/>
                  </a:moveTo>
                  <a:cubicBezTo>
                    <a:pt x="59" y="92"/>
                    <a:pt x="56" y="90"/>
                    <a:pt x="55" y="87"/>
                  </a:cubicBezTo>
                  <a:cubicBezTo>
                    <a:pt x="54" y="84"/>
                    <a:pt x="55" y="80"/>
                    <a:pt x="59" y="78"/>
                  </a:cubicBezTo>
                  <a:cubicBezTo>
                    <a:pt x="60" y="78"/>
                    <a:pt x="60" y="78"/>
                    <a:pt x="61" y="78"/>
                  </a:cubicBezTo>
                  <a:cubicBezTo>
                    <a:pt x="64" y="78"/>
                    <a:pt x="67" y="79"/>
                    <a:pt x="68" y="82"/>
                  </a:cubicBezTo>
                  <a:cubicBezTo>
                    <a:pt x="69" y="85"/>
                    <a:pt x="68" y="89"/>
                    <a:pt x="64" y="91"/>
                  </a:cubicBezTo>
                  <a:cubicBezTo>
                    <a:pt x="63" y="91"/>
                    <a:pt x="62" y="92"/>
                    <a:pt x="61" y="92"/>
                  </a:cubicBezTo>
                  <a:moveTo>
                    <a:pt x="45" y="90"/>
                  </a:moveTo>
                  <a:cubicBezTo>
                    <a:pt x="42" y="90"/>
                    <a:pt x="40" y="88"/>
                    <a:pt x="39" y="86"/>
                  </a:cubicBezTo>
                  <a:cubicBezTo>
                    <a:pt x="37" y="82"/>
                    <a:pt x="39" y="78"/>
                    <a:pt x="42" y="77"/>
                  </a:cubicBezTo>
                  <a:cubicBezTo>
                    <a:pt x="43" y="77"/>
                    <a:pt x="44" y="77"/>
                    <a:pt x="44" y="77"/>
                  </a:cubicBezTo>
                  <a:cubicBezTo>
                    <a:pt x="47" y="77"/>
                    <a:pt x="49" y="78"/>
                    <a:pt x="50" y="81"/>
                  </a:cubicBezTo>
                  <a:cubicBezTo>
                    <a:pt x="52" y="84"/>
                    <a:pt x="50" y="88"/>
                    <a:pt x="47" y="89"/>
                  </a:cubicBezTo>
                  <a:cubicBezTo>
                    <a:pt x="46" y="90"/>
                    <a:pt x="46" y="90"/>
                    <a:pt x="45" y="90"/>
                  </a:cubicBezTo>
                  <a:moveTo>
                    <a:pt x="79" y="91"/>
                  </a:moveTo>
                  <a:cubicBezTo>
                    <a:pt x="75" y="91"/>
                    <a:pt x="72" y="87"/>
                    <a:pt x="72" y="83"/>
                  </a:cubicBezTo>
                  <a:cubicBezTo>
                    <a:pt x="72" y="80"/>
                    <a:pt x="75" y="76"/>
                    <a:pt x="79" y="76"/>
                  </a:cubicBezTo>
                  <a:cubicBezTo>
                    <a:pt x="83" y="76"/>
                    <a:pt x="86" y="80"/>
                    <a:pt x="86" y="83"/>
                  </a:cubicBezTo>
                  <a:cubicBezTo>
                    <a:pt x="86" y="87"/>
                    <a:pt x="83" y="91"/>
                    <a:pt x="79" y="91"/>
                  </a:cubicBezTo>
                  <a:moveTo>
                    <a:pt x="94" y="89"/>
                  </a:moveTo>
                  <a:cubicBezTo>
                    <a:pt x="93" y="89"/>
                    <a:pt x="92" y="89"/>
                    <a:pt x="91" y="88"/>
                  </a:cubicBezTo>
                  <a:cubicBezTo>
                    <a:pt x="89" y="87"/>
                    <a:pt x="88" y="83"/>
                    <a:pt x="90" y="80"/>
                  </a:cubicBezTo>
                  <a:cubicBezTo>
                    <a:pt x="91" y="77"/>
                    <a:pt x="93" y="76"/>
                    <a:pt x="95" y="76"/>
                  </a:cubicBezTo>
                  <a:cubicBezTo>
                    <a:pt x="96" y="76"/>
                    <a:pt x="97" y="76"/>
                    <a:pt x="98" y="77"/>
                  </a:cubicBezTo>
                  <a:cubicBezTo>
                    <a:pt x="101" y="78"/>
                    <a:pt x="102" y="82"/>
                    <a:pt x="100" y="86"/>
                  </a:cubicBezTo>
                  <a:cubicBezTo>
                    <a:pt x="99" y="88"/>
                    <a:pt x="96" y="89"/>
                    <a:pt x="94" y="89"/>
                  </a:cubicBezTo>
                  <a:moveTo>
                    <a:pt x="30" y="88"/>
                  </a:moveTo>
                  <a:cubicBezTo>
                    <a:pt x="28" y="88"/>
                    <a:pt x="26" y="87"/>
                    <a:pt x="25" y="85"/>
                  </a:cubicBezTo>
                  <a:cubicBezTo>
                    <a:pt x="23" y="82"/>
                    <a:pt x="24" y="78"/>
                    <a:pt x="26" y="77"/>
                  </a:cubicBezTo>
                  <a:cubicBezTo>
                    <a:pt x="27" y="76"/>
                    <a:pt x="28" y="76"/>
                    <a:pt x="29" y="76"/>
                  </a:cubicBezTo>
                  <a:cubicBezTo>
                    <a:pt x="31" y="76"/>
                    <a:pt x="33" y="77"/>
                    <a:pt x="34" y="79"/>
                  </a:cubicBezTo>
                  <a:cubicBezTo>
                    <a:pt x="36" y="82"/>
                    <a:pt x="35" y="86"/>
                    <a:pt x="33" y="87"/>
                  </a:cubicBezTo>
                  <a:cubicBezTo>
                    <a:pt x="32" y="88"/>
                    <a:pt x="31" y="88"/>
                    <a:pt x="30" y="88"/>
                  </a:cubicBezTo>
                  <a:moveTo>
                    <a:pt x="106" y="88"/>
                  </a:moveTo>
                  <a:cubicBezTo>
                    <a:pt x="106" y="88"/>
                    <a:pt x="105" y="87"/>
                    <a:pt x="104" y="87"/>
                  </a:cubicBezTo>
                  <a:cubicBezTo>
                    <a:pt x="102" y="86"/>
                    <a:pt x="102" y="82"/>
                    <a:pt x="104" y="79"/>
                  </a:cubicBezTo>
                  <a:cubicBezTo>
                    <a:pt x="105" y="77"/>
                    <a:pt x="107" y="76"/>
                    <a:pt x="109" y="76"/>
                  </a:cubicBezTo>
                  <a:cubicBezTo>
                    <a:pt x="110" y="76"/>
                    <a:pt x="110" y="76"/>
                    <a:pt x="111" y="76"/>
                  </a:cubicBezTo>
                  <a:cubicBezTo>
                    <a:pt x="113" y="77"/>
                    <a:pt x="113" y="81"/>
                    <a:pt x="112" y="84"/>
                  </a:cubicBezTo>
                  <a:cubicBezTo>
                    <a:pt x="110" y="86"/>
                    <a:pt x="108" y="88"/>
                    <a:pt x="106" y="88"/>
                  </a:cubicBezTo>
                  <a:moveTo>
                    <a:pt x="18" y="86"/>
                  </a:moveTo>
                  <a:cubicBezTo>
                    <a:pt x="16" y="86"/>
                    <a:pt x="14" y="84"/>
                    <a:pt x="13" y="81"/>
                  </a:cubicBezTo>
                  <a:cubicBezTo>
                    <a:pt x="12" y="78"/>
                    <a:pt x="13" y="75"/>
                    <a:pt x="15" y="74"/>
                  </a:cubicBezTo>
                  <a:cubicBezTo>
                    <a:pt x="15" y="74"/>
                    <a:pt x="15" y="74"/>
                    <a:pt x="15" y="74"/>
                  </a:cubicBezTo>
                  <a:cubicBezTo>
                    <a:pt x="17" y="74"/>
                    <a:pt x="19" y="76"/>
                    <a:pt x="20" y="79"/>
                  </a:cubicBezTo>
                  <a:cubicBezTo>
                    <a:pt x="21" y="83"/>
                    <a:pt x="20" y="86"/>
                    <a:pt x="19" y="86"/>
                  </a:cubicBezTo>
                  <a:cubicBezTo>
                    <a:pt x="18" y="86"/>
                    <a:pt x="18" y="86"/>
                    <a:pt x="18" y="86"/>
                  </a:cubicBezTo>
                  <a:moveTo>
                    <a:pt x="116" y="85"/>
                  </a:moveTo>
                  <a:cubicBezTo>
                    <a:pt x="116" y="85"/>
                    <a:pt x="116" y="85"/>
                    <a:pt x="116" y="85"/>
                  </a:cubicBezTo>
                  <a:cubicBezTo>
                    <a:pt x="114" y="84"/>
                    <a:pt x="113" y="81"/>
                    <a:pt x="114" y="78"/>
                  </a:cubicBezTo>
                  <a:cubicBezTo>
                    <a:pt x="115" y="76"/>
                    <a:pt x="117" y="74"/>
                    <a:pt x="118" y="74"/>
                  </a:cubicBezTo>
                  <a:cubicBezTo>
                    <a:pt x="119" y="74"/>
                    <a:pt x="119" y="74"/>
                    <a:pt x="119" y="74"/>
                  </a:cubicBezTo>
                  <a:cubicBezTo>
                    <a:pt x="121" y="74"/>
                    <a:pt x="121" y="77"/>
                    <a:pt x="120" y="80"/>
                  </a:cubicBezTo>
                  <a:cubicBezTo>
                    <a:pt x="120" y="83"/>
                    <a:pt x="118" y="85"/>
                    <a:pt x="116" y="85"/>
                  </a:cubicBezTo>
                  <a:moveTo>
                    <a:pt x="10" y="82"/>
                  </a:moveTo>
                  <a:cubicBezTo>
                    <a:pt x="9" y="82"/>
                    <a:pt x="8" y="80"/>
                    <a:pt x="7" y="78"/>
                  </a:cubicBezTo>
                  <a:cubicBezTo>
                    <a:pt x="6" y="75"/>
                    <a:pt x="6" y="73"/>
                    <a:pt x="7" y="73"/>
                  </a:cubicBezTo>
                  <a:cubicBezTo>
                    <a:pt x="7" y="73"/>
                    <a:pt x="7" y="73"/>
                    <a:pt x="7" y="73"/>
                  </a:cubicBezTo>
                  <a:cubicBezTo>
                    <a:pt x="8" y="73"/>
                    <a:pt x="9" y="74"/>
                    <a:pt x="10" y="77"/>
                  </a:cubicBezTo>
                  <a:cubicBezTo>
                    <a:pt x="11" y="79"/>
                    <a:pt x="11" y="82"/>
                    <a:pt x="10" y="82"/>
                  </a:cubicBezTo>
                  <a:cubicBezTo>
                    <a:pt x="10" y="82"/>
                    <a:pt x="10" y="82"/>
                    <a:pt x="10" y="82"/>
                  </a:cubicBezTo>
                  <a:moveTo>
                    <a:pt x="6" y="70"/>
                  </a:moveTo>
                  <a:cubicBezTo>
                    <a:pt x="6" y="70"/>
                    <a:pt x="6" y="70"/>
                    <a:pt x="6" y="70"/>
                  </a:cubicBezTo>
                  <a:cubicBezTo>
                    <a:pt x="6" y="70"/>
                    <a:pt x="5" y="68"/>
                    <a:pt x="5" y="66"/>
                  </a:cubicBezTo>
                  <a:cubicBezTo>
                    <a:pt x="5" y="64"/>
                    <a:pt x="6" y="62"/>
                    <a:pt x="6" y="62"/>
                  </a:cubicBezTo>
                  <a:cubicBezTo>
                    <a:pt x="6" y="62"/>
                    <a:pt x="7" y="64"/>
                    <a:pt x="7" y="66"/>
                  </a:cubicBezTo>
                  <a:cubicBezTo>
                    <a:pt x="7" y="68"/>
                    <a:pt x="6" y="70"/>
                    <a:pt x="6" y="70"/>
                  </a:cubicBezTo>
                  <a:moveTo>
                    <a:pt x="23" y="74"/>
                  </a:moveTo>
                  <a:cubicBezTo>
                    <a:pt x="21" y="74"/>
                    <a:pt x="18" y="73"/>
                    <a:pt x="17" y="70"/>
                  </a:cubicBezTo>
                  <a:cubicBezTo>
                    <a:pt x="16" y="67"/>
                    <a:pt x="17" y="63"/>
                    <a:pt x="19" y="62"/>
                  </a:cubicBezTo>
                  <a:cubicBezTo>
                    <a:pt x="20" y="62"/>
                    <a:pt x="20" y="62"/>
                    <a:pt x="21" y="62"/>
                  </a:cubicBezTo>
                  <a:cubicBezTo>
                    <a:pt x="23" y="62"/>
                    <a:pt x="25" y="63"/>
                    <a:pt x="27" y="66"/>
                  </a:cubicBezTo>
                  <a:cubicBezTo>
                    <a:pt x="28" y="69"/>
                    <a:pt x="27" y="73"/>
                    <a:pt x="25" y="74"/>
                  </a:cubicBezTo>
                  <a:cubicBezTo>
                    <a:pt x="24" y="74"/>
                    <a:pt x="23" y="74"/>
                    <a:pt x="23" y="74"/>
                  </a:cubicBezTo>
                  <a:moveTo>
                    <a:pt x="12" y="74"/>
                  </a:moveTo>
                  <a:cubicBezTo>
                    <a:pt x="11" y="74"/>
                    <a:pt x="9" y="71"/>
                    <a:pt x="9" y="68"/>
                  </a:cubicBezTo>
                  <a:cubicBezTo>
                    <a:pt x="8" y="65"/>
                    <a:pt x="9" y="62"/>
                    <a:pt x="11" y="61"/>
                  </a:cubicBezTo>
                  <a:cubicBezTo>
                    <a:pt x="11" y="61"/>
                    <a:pt x="11" y="61"/>
                    <a:pt x="11" y="61"/>
                  </a:cubicBezTo>
                  <a:cubicBezTo>
                    <a:pt x="12" y="61"/>
                    <a:pt x="14" y="64"/>
                    <a:pt x="14" y="67"/>
                  </a:cubicBezTo>
                  <a:cubicBezTo>
                    <a:pt x="15" y="71"/>
                    <a:pt x="14" y="74"/>
                    <a:pt x="12" y="74"/>
                  </a:cubicBezTo>
                  <a:cubicBezTo>
                    <a:pt x="12" y="74"/>
                    <a:pt x="12" y="74"/>
                    <a:pt x="12" y="74"/>
                  </a:cubicBezTo>
                  <a:moveTo>
                    <a:pt x="36" y="74"/>
                  </a:moveTo>
                  <a:cubicBezTo>
                    <a:pt x="32" y="74"/>
                    <a:pt x="30" y="72"/>
                    <a:pt x="30" y="68"/>
                  </a:cubicBezTo>
                  <a:cubicBezTo>
                    <a:pt x="29" y="64"/>
                    <a:pt x="32" y="61"/>
                    <a:pt x="35" y="61"/>
                  </a:cubicBezTo>
                  <a:cubicBezTo>
                    <a:pt x="35" y="61"/>
                    <a:pt x="35" y="61"/>
                    <a:pt x="35" y="61"/>
                  </a:cubicBezTo>
                  <a:cubicBezTo>
                    <a:pt x="39" y="61"/>
                    <a:pt x="41" y="64"/>
                    <a:pt x="41" y="67"/>
                  </a:cubicBezTo>
                  <a:cubicBezTo>
                    <a:pt x="42" y="71"/>
                    <a:pt x="39" y="74"/>
                    <a:pt x="36" y="74"/>
                  </a:cubicBezTo>
                  <a:cubicBezTo>
                    <a:pt x="36" y="74"/>
                    <a:pt x="36" y="74"/>
                    <a:pt x="36" y="74"/>
                  </a:cubicBezTo>
                  <a:moveTo>
                    <a:pt x="122" y="71"/>
                  </a:moveTo>
                  <a:cubicBezTo>
                    <a:pt x="122" y="71"/>
                    <a:pt x="122" y="71"/>
                    <a:pt x="122" y="71"/>
                  </a:cubicBezTo>
                  <a:cubicBezTo>
                    <a:pt x="121" y="71"/>
                    <a:pt x="120" y="69"/>
                    <a:pt x="120" y="66"/>
                  </a:cubicBezTo>
                  <a:cubicBezTo>
                    <a:pt x="120" y="63"/>
                    <a:pt x="121" y="61"/>
                    <a:pt x="122" y="61"/>
                  </a:cubicBezTo>
                  <a:cubicBezTo>
                    <a:pt x="123" y="61"/>
                    <a:pt x="124" y="63"/>
                    <a:pt x="124" y="66"/>
                  </a:cubicBezTo>
                  <a:cubicBezTo>
                    <a:pt x="124" y="69"/>
                    <a:pt x="123" y="71"/>
                    <a:pt x="122" y="71"/>
                  </a:cubicBezTo>
                  <a:moveTo>
                    <a:pt x="52" y="75"/>
                  </a:moveTo>
                  <a:cubicBezTo>
                    <a:pt x="48" y="75"/>
                    <a:pt x="45" y="71"/>
                    <a:pt x="45" y="68"/>
                  </a:cubicBezTo>
                  <a:cubicBezTo>
                    <a:pt x="45" y="64"/>
                    <a:pt x="48" y="60"/>
                    <a:pt x="52" y="60"/>
                  </a:cubicBezTo>
                  <a:cubicBezTo>
                    <a:pt x="56" y="60"/>
                    <a:pt x="59" y="64"/>
                    <a:pt x="59" y="68"/>
                  </a:cubicBezTo>
                  <a:cubicBezTo>
                    <a:pt x="59" y="71"/>
                    <a:pt x="56" y="75"/>
                    <a:pt x="52" y="75"/>
                  </a:cubicBezTo>
                  <a:moveTo>
                    <a:pt x="102" y="74"/>
                  </a:moveTo>
                  <a:cubicBezTo>
                    <a:pt x="101" y="74"/>
                    <a:pt x="101" y="74"/>
                    <a:pt x="101" y="74"/>
                  </a:cubicBezTo>
                  <a:cubicBezTo>
                    <a:pt x="98" y="73"/>
                    <a:pt x="95" y="70"/>
                    <a:pt x="96" y="66"/>
                  </a:cubicBezTo>
                  <a:cubicBezTo>
                    <a:pt x="96" y="63"/>
                    <a:pt x="99" y="60"/>
                    <a:pt x="102" y="60"/>
                  </a:cubicBezTo>
                  <a:cubicBezTo>
                    <a:pt x="102" y="60"/>
                    <a:pt x="102" y="60"/>
                    <a:pt x="103" y="60"/>
                  </a:cubicBezTo>
                  <a:cubicBezTo>
                    <a:pt x="106" y="61"/>
                    <a:pt x="108" y="64"/>
                    <a:pt x="108" y="68"/>
                  </a:cubicBezTo>
                  <a:cubicBezTo>
                    <a:pt x="107" y="71"/>
                    <a:pt x="105" y="74"/>
                    <a:pt x="102" y="74"/>
                  </a:cubicBezTo>
                  <a:moveTo>
                    <a:pt x="87" y="74"/>
                  </a:moveTo>
                  <a:cubicBezTo>
                    <a:pt x="83" y="74"/>
                    <a:pt x="80" y="71"/>
                    <a:pt x="80" y="67"/>
                  </a:cubicBezTo>
                  <a:cubicBezTo>
                    <a:pt x="80" y="63"/>
                    <a:pt x="83" y="60"/>
                    <a:pt x="87" y="60"/>
                  </a:cubicBezTo>
                  <a:cubicBezTo>
                    <a:pt x="91" y="60"/>
                    <a:pt x="94" y="63"/>
                    <a:pt x="94" y="67"/>
                  </a:cubicBezTo>
                  <a:cubicBezTo>
                    <a:pt x="94" y="71"/>
                    <a:pt x="91" y="74"/>
                    <a:pt x="87" y="74"/>
                  </a:cubicBezTo>
                  <a:moveTo>
                    <a:pt x="70" y="75"/>
                  </a:moveTo>
                  <a:cubicBezTo>
                    <a:pt x="66" y="75"/>
                    <a:pt x="63" y="71"/>
                    <a:pt x="63" y="67"/>
                  </a:cubicBezTo>
                  <a:cubicBezTo>
                    <a:pt x="63" y="63"/>
                    <a:pt x="66" y="60"/>
                    <a:pt x="70" y="60"/>
                  </a:cubicBezTo>
                  <a:cubicBezTo>
                    <a:pt x="74" y="60"/>
                    <a:pt x="77" y="63"/>
                    <a:pt x="77" y="67"/>
                  </a:cubicBezTo>
                  <a:cubicBezTo>
                    <a:pt x="77" y="71"/>
                    <a:pt x="74" y="75"/>
                    <a:pt x="70" y="75"/>
                  </a:cubicBezTo>
                  <a:moveTo>
                    <a:pt x="113" y="72"/>
                  </a:moveTo>
                  <a:cubicBezTo>
                    <a:pt x="113" y="72"/>
                    <a:pt x="113" y="72"/>
                    <a:pt x="113" y="72"/>
                  </a:cubicBezTo>
                  <a:cubicBezTo>
                    <a:pt x="111" y="72"/>
                    <a:pt x="109" y="69"/>
                    <a:pt x="109" y="66"/>
                  </a:cubicBezTo>
                  <a:cubicBezTo>
                    <a:pt x="110" y="63"/>
                    <a:pt x="112" y="60"/>
                    <a:pt x="114" y="60"/>
                  </a:cubicBezTo>
                  <a:cubicBezTo>
                    <a:pt x="114" y="60"/>
                    <a:pt x="114" y="60"/>
                    <a:pt x="114" y="60"/>
                  </a:cubicBezTo>
                  <a:cubicBezTo>
                    <a:pt x="116" y="60"/>
                    <a:pt x="118" y="63"/>
                    <a:pt x="118" y="66"/>
                  </a:cubicBezTo>
                  <a:cubicBezTo>
                    <a:pt x="118" y="70"/>
                    <a:pt x="116" y="72"/>
                    <a:pt x="113" y="72"/>
                  </a:cubicBezTo>
                  <a:moveTo>
                    <a:pt x="123" y="59"/>
                  </a:moveTo>
                  <a:cubicBezTo>
                    <a:pt x="123" y="59"/>
                    <a:pt x="123" y="57"/>
                    <a:pt x="123" y="55"/>
                  </a:cubicBezTo>
                  <a:cubicBezTo>
                    <a:pt x="122" y="53"/>
                    <a:pt x="122" y="52"/>
                    <a:pt x="122" y="52"/>
                  </a:cubicBezTo>
                  <a:cubicBezTo>
                    <a:pt x="122" y="52"/>
                    <a:pt x="122" y="52"/>
                    <a:pt x="122" y="52"/>
                  </a:cubicBezTo>
                  <a:cubicBezTo>
                    <a:pt x="123" y="52"/>
                    <a:pt x="123" y="53"/>
                    <a:pt x="123" y="55"/>
                  </a:cubicBezTo>
                  <a:cubicBezTo>
                    <a:pt x="124" y="57"/>
                    <a:pt x="124" y="59"/>
                    <a:pt x="123" y="59"/>
                  </a:cubicBezTo>
                  <a:cubicBezTo>
                    <a:pt x="123" y="59"/>
                    <a:pt x="123" y="59"/>
                    <a:pt x="123" y="59"/>
                  </a:cubicBezTo>
                  <a:moveTo>
                    <a:pt x="8" y="60"/>
                  </a:moveTo>
                  <a:cubicBezTo>
                    <a:pt x="8" y="60"/>
                    <a:pt x="8" y="60"/>
                    <a:pt x="8" y="60"/>
                  </a:cubicBezTo>
                  <a:cubicBezTo>
                    <a:pt x="7" y="59"/>
                    <a:pt x="6" y="57"/>
                    <a:pt x="7" y="54"/>
                  </a:cubicBezTo>
                  <a:cubicBezTo>
                    <a:pt x="8" y="52"/>
                    <a:pt x="9" y="50"/>
                    <a:pt x="10" y="50"/>
                  </a:cubicBezTo>
                  <a:cubicBezTo>
                    <a:pt x="10" y="50"/>
                    <a:pt x="10" y="50"/>
                    <a:pt x="10" y="50"/>
                  </a:cubicBezTo>
                  <a:cubicBezTo>
                    <a:pt x="11" y="50"/>
                    <a:pt x="11" y="52"/>
                    <a:pt x="10" y="55"/>
                  </a:cubicBezTo>
                  <a:cubicBezTo>
                    <a:pt x="10" y="58"/>
                    <a:pt x="9" y="60"/>
                    <a:pt x="8" y="60"/>
                  </a:cubicBezTo>
                  <a:moveTo>
                    <a:pt x="119" y="60"/>
                  </a:moveTo>
                  <a:cubicBezTo>
                    <a:pt x="117" y="60"/>
                    <a:pt x="115" y="58"/>
                    <a:pt x="115" y="55"/>
                  </a:cubicBezTo>
                  <a:cubicBezTo>
                    <a:pt x="115" y="51"/>
                    <a:pt x="116" y="49"/>
                    <a:pt x="118" y="48"/>
                  </a:cubicBezTo>
                  <a:cubicBezTo>
                    <a:pt x="118" y="48"/>
                    <a:pt x="118" y="48"/>
                    <a:pt x="118" y="48"/>
                  </a:cubicBezTo>
                  <a:cubicBezTo>
                    <a:pt x="120" y="48"/>
                    <a:pt x="121" y="51"/>
                    <a:pt x="121" y="54"/>
                  </a:cubicBezTo>
                  <a:cubicBezTo>
                    <a:pt x="122" y="57"/>
                    <a:pt x="121" y="60"/>
                    <a:pt x="119" y="60"/>
                  </a:cubicBezTo>
                  <a:cubicBezTo>
                    <a:pt x="119" y="60"/>
                    <a:pt x="119" y="60"/>
                    <a:pt x="119" y="60"/>
                  </a:cubicBezTo>
                  <a:moveTo>
                    <a:pt x="16" y="61"/>
                  </a:moveTo>
                  <a:cubicBezTo>
                    <a:pt x="16" y="61"/>
                    <a:pt x="15" y="61"/>
                    <a:pt x="15" y="61"/>
                  </a:cubicBezTo>
                  <a:cubicBezTo>
                    <a:pt x="13" y="60"/>
                    <a:pt x="12" y="57"/>
                    <a:pt x="12" y="54"/>
                  </a:cubicBezTo>
                  <a:cubicBezTo>
                    <a:pt x="13" y="50"/>
                    <a:pt x="15" y="48"/>
                    <a:pt x="17" y="48"/>
                  </a:cubicBezTo>
                  <a:cubicBezTo>
                    <a:pt x="17" y="48"/>
                    <a:pt x="17" y="48"/>
                    <a:pt x="17" y="48"/>
                  </a:cubicBezTo>
                  <a:cubicBezTo>
                    <a:pt x="19" y="48"/>
                    <a:pt x="21" y="51"/>
                    <a:pt x="20" y="55"/>
                  </a:cubicBezTo>
                  <a:cubicBezTo>
                    <a:pt x="20" y="58"/>
                    <a:pt x="18" y="61"/>
                    <a:pt x="16" y="61"/>
                  </a:cubicBezTo>
                  <a:moveTo>
                    <a:pt x="27" y="60"/>
                  </a:moveTo>
                  <a:cubicBezTo>
                    <a:pt x="26" y="60"/>
                    <a:pt x="26" y="60"/>
                    <a:pt x="25" y="59"/>
                  </a:cubicBezTo>
                  <a:cubicBezTo>
                    <a:pt x="22" y="58"/>
                    <a:pt x="21" y="54"/>
                    <a:pt x="22" y="51"/>
                  </a:cubicBezTo>
                  <a:cubicBezTo>
                    <a:pt x="23" y="48"/>
                    <a:pt x="26" y="47"/>
                    <a:pt x="28" y="47"/>
                  </a:cubicBezTo>
                  <a:cubicBezTo>
                    <a:pt x="29" y="47"/>
                    <a:pt x="30" y="47"/>
                    <a:pt x="30" y="47"/>
                  </a:cubicBezTo>
                  <a:cubicBezTo>
                    <a:pt x="33" y="48"/>
                    <a:pt x="35" y="52"/>
                    <a:pt x="33" y="55"/>
                  </a:cubicBezTo>
                  <a:cubicBezTo>
                    <a:pt x="32" y="58"/>
                    <a:pt x="30" y="60"/>
                    <a:pt x="27" y="60"/>
                  </a:cubicBezTo>
                  <a:moveTo>
                    <a:pt x="108" y="59"/>
                  </a:moveTo>
                  <a:cubicBezTo>
                    <a:pt x="105" y="59"/>
                    <a:pt x="103" y="57"/>
                    <a:pt x="102" y="54"/>
                  </a:cubicBezTo>
                  <a:cubicBezTo>
                    <a:pt x="102" y="50"/>
                    <a:pt x="104" y="47"/>
                    <a:pt x="107" y="46"/>
                  </a:cubicBezTo>
                  <a:cubicBezTo>
                    <a:pt x="107" y="46"/>
                    <a:pt x="107" y="46"/>
                    <a:pt x="107" y="46"/>
                  </a:cubicBezTo>
                  <a:cubicBezTo>
                    <a:pt x="110" y="46"/>
                    <a:pt x="112" y="49"/>
                    <a:pt x="113" y="52"/>
                  </a:cubicBezTo>
                  <a:cubicBezTo>
                    <a:pt x="113" y="56"/>
                    <a:pt x="111" y="59"/>
                    <a:pt x="108" y="59"/>
                  </a:cubicBezTo>
                  <a:cubicBezTo>
                    <a:pt x="108" y="59"/>
                    <a:pt x="108" y="59"/>
                    <a:pt x="108" y="59"/>
                  </a:cubicBezTo>
                  <a:moveTo>
                    <a:pt x="44" y="59"/>
                  </a:moveTo>
                  <a:cubicBezTo>
                    <a:pt x="40" y="59"/>
                    <a:pt x="38" y="56"/>
                    <a:pt x="38" y="53"/>
                  </a:cubicBezTo>
                  <a:cubicBezTo>
                    <a:pt x="38" y="49"/>
                    <a:pt x="40" y="46"/>
                    <a:pt x="44" y="46"/>
                  </a:cubicBezTo>
                  <a:cubicBezTo>
                    <a:pt x="47" y="46"/>
                    <a:pt x="50" y="49"/>
                    <a:pt x="50" y="53"/>
                  </a:cubicBezTo>
                  <a:cubicBezTo>
                    <a:pt x="50" y="56"/>
                    <a:pt x="47" y="59"/>
                    <a:pt x="44" y="59"/>
                  </a:cubicBezTo>
                  <a:moveTo>
                    <a:pt x="61" y="59"/>
                  </a:moveTo>
                  <a:cubicBezTo>
                    <a:pt x="58" y="59"/>
                    <a:pt x="54" y="56"/>
                    <a:pt x="54" y="52"/>
                  </a:cubicBezTo>
                  <a:cubicBezTo>
                    <a:pt x="54" y="49"/>
                    <a:pt x="58" y="46"/>
                    <a:pt x="61" y="46"/>
                  </a:cubicBezTo>
                  <a:cubicBezTo>
                    <a:pt x="65" y="46"/>
                    <a:pt x="68" y="49"/>
                    <a:pt x="68" y="52"/>
                  </a:cubicBezTo>
                  <a:cubicBezTo>
                    <a:pt x="68" y="56"/>
                    <a:pt x="65" y="59"/>
                    <a:pt x="61" y="59"/>
                  </a:cubicBezTo>
                  <a:moveTo>
                    <a:pt x="78" y="58"/>
                  </a:moveTo>
                  <a:cubicBezTo>
                    <a:pt x="74" y="58"/>
                    <a:pt x="71" y="55"/>
                    <a:pt x="71" y="52"/>
                  </a:cubicBezTo>
                  <a:cubicBezTo>
                    <a:pt x="71" y="48"/>
                    <a:pt x="74" y="45"/>
                    <a:pt x="78" y="45"/>
                  </a:cubicBezTo>
                  <a:cubicBezTo>
                    <a:pt x="82" y="45"/>
                    <a:pt x="85" y="48"/>
                    <a:pt x="85" y="52"/>
                  </a:cubicBezTo>
                  <a:cubicBezTo>
                    <a:pt x="85" y="55"/>
                    <a:pt x="82" y="58"/>
                    <a:pt x="78" y="58"/>
                  </a:cubicBezTo>
                  <a:moveTo>
                    <a:pt x="94" y="57"/>
                  </a:moveTo>
                  <a:cubicBezTo>
                    <a:pt x="90" y="57"/>
                    <a:pt x="87" y="54"/>
                    <a:pt x="87" y="51"/>
                  </a:cubicBezTo>
                  <a:cubicBezTo>
                    <a:pt x="87" y="47"/>
                    <a:pt x="90" y="44"/>
                    <a:pt x="94" y="44"/>
                  </a:cubicBezTo>
                  <a:cubicBezTo>
                    <a:pt x="97" y="44"/>
                    <a:pt x="100" y="47"/>
                    <a:pt x="100" y="51"/>
                  </a:cubicBezTo>
                  <a:cubicBezTo>
                    <a:pt x="100" y="54"/>
                    <a:pt x="97" y="57"/>
                    <a:pt x="94" y="57"/>
                  </a:cubicBezTo>
                  <a:moveTo>
                    <a:pt x="121" y="48"/>
                  </a:moveTo>
                  <a:cubicBezTo>
                    <a:pt x="120" y="48"/>
                    <a:pt x="119" y="46"/>
                    <a:pt x="118" y="43"/>
                  </a:cubicBezTo>
                  <a:cubicBezTo>
                    <a:pt x="117" y="41"/>
                    <a:pt x="116" y="38"/>
                    <a:pt x="117" y="38"/>
                  </a:cubicBezTo>
                  <a:cubicBezTo>
                    <a:pt x="117" y="38"/>
                    <a:pt x="117" y="38"/>
                    <a:pt x="117" y="38"/>
                  </a:cubicBezTo>
                  <a:cubicBezTo>
                    <a:pt x="118" y="38"/>
                    <a:pt x="119" y="40"/>
                    <a:pt x="120" y="42"/>
                  </a:cubicBezTo>
                  <a:cubicBezTo>
                    <a:pt x="121" y="45"/>
                    <a:pt x="121" y="47"/>
                    <a:pt x="121" y="48"/>
                  </a:cubicBezTo>
                  <a:cubicBezTo>
                    <a:pt x="121" y="48"/>
                    <a:pt x="121" y="48"/>
                    <a:pt x="121" y="48"/>
                  </a:cubicBezTo>
                  <a:moveTo>
                    <a:pt x="12" y="47"/>
                  </a:moveTo>
                  <a:cubicBezTo>
                    <a:pt x="12" y="47"/>
                    <a:pt x="11" y="47"/>
                    <a:pt x="11" y="47"/>
                  </a:cubicBezTo>
                  <a:cubicBezTo>
                    <a:pt x="10" y="46"/>
                    <a:pt x="10" y="43"/>
                    <a:pt x="11" y="41"/>
                  </a:cubicBezTo>
                  <a:cubicBezTo>
                    <a:pt x="12" y="39"/>
                    <a:pt x="14" y="37"/>
                    <a:pt x="15" y="37"/>
                  </a:cubicBezTo>
                  <a:cubicBezTo>
                    <a:pt x="15" y="37"/>
                    <a:pt x="15" y="37"/>
                    <a:pt x="15" y="37"/>
                  </a:cubicBezTo>
                  <a:cubicBezTo>
                    <a:pt x="16" y="37"/>
                    <a:pt x="16" y="40"/>
                    <a:pt x="15" y="43"/>
                  </a:cubicBezTo>
                  <a:cubicBezTo>
                    <a:pt x="14" y="45"/>
                    <a:pt x="13" y="47"/>
                    <a:pt x="12" y="47"/>
                  </a:cubicBezTo>
                  <a:moveTo>
                    <a:pt x="113" y="46"/>
                  </a:moveTo>
                  <a:cubicBezTo>
                    <a:pt x="112" y="46"/>
                    <a:pt x="110" y="45"/>
                    <a:pt x="108" y="42"/>
                  </a:cubicBezTo>
                  <a:cubicBezTo>
                    <a:pt x="107" y="40"/>
                    <a:pt x="107" y="36"/>
                    <a:pt x="109" y="35"/>
                  </a:cubicBezTo>
                  <a:cubicBezTo>
                    <a:pt x="109" y="35"/>
                    <a:pt x="110" y="35"/>
                    <a:pt x="110" y="35"/>
                  </a:cubicBezTo>
                  <a:cubicBezTo>
                    <a:pt x="112" y="35"/>
                    <a:pt x="114" y="36"/>
                    <a:pt x="115" y="39"/>
                  </a:cubicBezTo>
                  <a:cubicBezTo>
                    <a:pt x="117" y="41"/>
                    <a:pt x="116" y="45"/>
                    <a:pt x="115" y="46"/>
                  </a:cubicBezTo>
                  <a:cubicBezTo>
                    <a:pt x="114" y="46"/>
                    <a:pt x="114" y="46"/>
                    <a:pt x="113" y="46"/>
                  </a:cubicBezTo>
                  <a:moveTo>
                    <a:pt x="22" y="47"/>
                  </a:moveTo>
                  <a:cubicBezTo>
                    <a:pt x="21" y="47"/>
                    <a:pt x="21" y="47"/>
                    <a:pt x="21" y="47"/>
                  </a:cubicBezTo>
                  <a:cubicBezTo>
                    <a:pt x="19" y="46"/>
                    <a:pt x="18" y="43"/>
                    <a:pt x="19" y="39"/>
                  </a:cubicBezTo>
                  <a:cubicBezTo>
                    <a:pt x="20" y="36"/>
                    <a:pt x="22" y="34"/>
                    <a:pt x="24" y="34"/>
                  </a:cubicBezTo>
                  <a:cubicBezTo>
                    <a:pt x="24" y="34"/>
                    <a:pt x="24" y="34"/>
                    <a:pt x="25" y="34"/>
                  </a:cubicBezTo>
                  <a:cubicBezTo>
                    <a:pt x="27" y="35"/>
                    <a:pt x="28" y="38"/>
                    <a:pt x="27" y="42"/>
                  </a:cubicBezTo>
                  <a:cubicBezTo>
                    <a:pt x="26" y="45"/>
                    <a:pt x="24" y="47"/>
                    <a:pt x="22" y="47"/>
                  </a:cubicBezTo>
                  <a:moveTo>
                    <a:pt x="35" y="44"/>
                  </a:moveTo>
                  <a:cubicBezTo>
                    <a:pt x="34" y="44"/>
                    <a:pt x="33" y="44"/>
                    <a:pt x="32" y="43"/>
                  </a:cubicBezTo>
                  <a:cubicBezTo>
                    <a:pt x="30" y="41"/>
                    <a:pt x="30" y="37"/>
                    <a:pt x="33" y="34"/>
                  </a:cubicBezTo>
                  <a:cubicBezTo>
                    <a:pt x="34" y="33"/>
                    <a:pt x="36" y="32"/>
                    <a:pt x="38" y="32"/>
                  </a:cubicBezTo>
                  <a:cubicBezTo>
                    <a:pt x="39" y="32"/>
                    <a:pt x="40" y="32"/>
                    <a:pt x="41" y="33"/>
                  </a:cubicBezTo>
                  <a:cubicBezTo>
                    <a:pt x="43" y="35"/>
                    <a:pt x="43" y="39"/>
                    <a:pt x="41" y="42"/>
                  </a:cubicBezTo>
                  <a:cubicBezTo>
                    <a:pt x="39" y="43"/>
                    <a:pt x="37" y="44"/>
                    <a:pt x="35" y="44"/>
                  </a:cubicBezTo>
                  <a:moveTo>
                    <a:pt x="53" y="44"/>
                  </a:moveTo>
                  <a:cubicBezTo>
                    <a:pt x="51" y="44"/>
                    <a:pt x="49" y="43"/>
                    <a:pt x="48" y="41"/>
                  </a:cubicBezTo>
                  <a:cubicBezTo>
                    <a:pt x="46" y="39"/>
                    <a:pt x="47" y="35"/>
                    <a:pt x="50" y="33"/>
                  </a:cubicBezTo>
                  <a:cubicBezTo>
                    <a:pt x="51" y="32"/>
                    <a:pt x="53" y="31"/>
                    <a:pt x="54" y="31"/>
                  </a:cubicBezTo>
                  <a:cubicBezTo>
                    <a:pt x="56" y="31"/>
                    <a:pt x="58" y="32"/>
                    <a:pt x="59" y="34"/>
                  </a:cubicBezTo>
                  <a:cubicBezTo>
                    <a:pt x="61" y="36"/>
                    <a:pt x="60" y="40"/>
                    <a:pt x="57" y="42"/>
                  </a:cubicBezTo>
                  <a:cubicBezTo>
                    <a:pt x="56" y="43"/>
                    <a:pt x="54" y="44"/>
                    <a:pt x="53" y="44"/>
                  </a:cubicBezTo>
                  <a:moveTo>
                    <a:pt x="101" y="44"/>
                  </a:moveTo>
                  <a:cubicBezTo>
                    <a:pt x="98" y="44"/>
                    <a:pt x="96" y="42"/>
                    <a:pt x="95" y="39"/>
                  </a:cubicBezTo>
                  <a:cubicBezTo>
                    <a:pt x="94" y="36"/>
                    <a:pt x="95" y="32"/>
                    <a:pt x="98" y="31"/>
                  </a:cubicBezTo>
                  <a:cubicBezTo>
                    <a:pt x="98" y="31"/>
                    <a:pt x="99" y="31"/>
                    <a:pt x="99" y="31"/>
                  </a:cubicBezTo>
                  <a:cubicBezTo>
                    <a:pt x="102" y="31"/>
                    <a:pt x="104" y="33"/>
                    <a:pt x="105" y="36"/>
                  </a:cubicBezTo>
                  <a:cubicBezTo>
                    <a:pt x="106" y="39"/>
                    <a:pt x="105" y="43"/>
                    <a:pt x="102" y="44"/>
                  </a:cubicBezTo>
                  <a:cubicBezTo>
                    <a:pt x="102" y="44"/>
                    <a:pt x="101" y="44"/>
                    <a:pt x="101" y="44"/>
                  </a:cubicBezTo>
                  <a:moveTo>
                    <a:pt x="70" y="44"/>
                  </a:moveTo>
                  <a:cubicBezTo>
                    <a:pt x="66" y="44"/>
                    <a:pt x="63" y="41"/>
                    <a:pt x="63" y="37"/>
                  </a:cubicBezTo>
                  <a:cubicBezTo>
                    <a:pt x="63" y="34"/>
                    <a:pt x="66" y="31"/>
                    <a:pt x="70" y="31"/>
                  </a:cubicBezTo>
                  <a:cubicBezTo>
                    <a:pt x="74" y="31"/>
                    <a:pt x="77" y="34"/>
                    <a:pt x="77" y="37"/>
                  </a:cubicBezTo>
                  <a:cubicBezTo>
                    <a:pt x="77" y="41"/>
                    <a:pt x="74" y="44"/>
                    <a:pt x="70" y="44"/>
                  </a:cubicBezTo>
                  <a:moveTo>
                    <a:pt x="85" y="43"/>
                  </a:moveTo>
                  <a:cubicBezTo>
                    <a:pt x="81" y="43"/>
                    <a:pt x="78" y="40"/>
                    <a:pt x="78" y="37"/>
                  </a:cubicBezTo>
                  <a:cubicBezTo>
                    <a:pt x="78" y="33"/>
                    <a:pt x="81" y="30"/>
                    <a:pt x="85" y="30"/>
                  </a:cubicBezTo>
                  <a:cubicBezTo>
                    <a:pt x="89" y="30"/>
                    <a:pt x="91" y="33"/>
                    <a:pt x="91" y="37"/>
                  </a:cubicBezTo>
                  <a:cubicBezTo>
                    <a:pt x="91" y="40"/>
                    <a:pt x="89" y="43"/>
                    <a:pt x="85" y="43"/>
                  </a:cubicBezTo>
                  <a:moveTo>
                    <a:pt x="115" y="36"/>
                  </a:moveTo>
                  <a:cubicBezTo>
                    <a:pt x="114" y="36"/>
                    <a:pt x="112" y="35"/>
                    <a:pt x="111" y="33"/>
                  </a:cubicBezTo>
                  <a:cubicBezTo>
                    <a:pt x="109" y="30"/>
                    <a:pt x="109" y="28"/>
                    <a:pt x="110" y="28"/>
                  </a:cubicBezTo>
                  <a:cubicBezTo>
                    <a:pt x="110" y="27"/>
                    <a:pt x="110" y="27"/>
                    <a:pt x="110" y="27"/>
                  </a:cubicBezTo>
                  <a:cubicBezTo>
                    <a:pt x="111" y="27"/>
                    <a:pt x="113" y="29"/>
                    <a:pt x="114" y="31"/>
                  </a:cubicBezTo>
                  <a:cubicBezTo>
                    <a:pt x="115" y="33"/>
                    <a:pt x="116" y="36"/>
                    <a:pt x="115" y="36"/>
                  </a:cubicBezTo>
                  <a:cubicBezTo>
                    <a:pt x="115" y="36"/>
                    <a:pt x="115" y="36"/>
                    <a:pt x="115" y="36"/>
                  </a:cubicBezTo>
                  <a:moveTo>
                    <a:pt x="18" y="33"/>
                  </a:moveTo>
                  <a:cubicBezTo>
                    <a:pt x="18" y="33"/>
                    <a:pt x="18" y="33"/>
                    <a:pt x="17" y="33"/>
                  </a:cubicBezTo>
                  <a:cubicBezTo>
                    <a:pt x="16" y="32"/>
                    <a:pt x="17" y="30"/>
                    <a:pt x="19" y="28"/>
                  </a:cubicBezTo>
                  <a:cubicBezTo>
                    <a:pt x="20" y="26"/>
                    <a:pt x="22" y="25"/>
                    <a:pt x="23" y="25"/>
                  </a:cubicBezTo>
                  <a:cubicBezTo>
                    <a:pt x="23" y="25"/>
                    <a:pt x="24" y="25"/>
                    <a:pt x="24" y="25"/>
                  </a:cubicBezTo>
                  <a:cubicBezTo>
                    <a:pt x="25" y="26"/>
                    <a:pt x="24" y="28"/>
                    <a:pt x="22" y="30"/>
                  </a:cubicBezTo>
                  <a:cubicBezTo>
                    <a:pt x="21" y="32"/>
                    <a:pt x="19" y="33"/>
                    <a:pt x="18" y="33"/>
                  </a:cubicBezTo>
                  <a:moveTo>
                    <a:pt x="106" y="32"/>
                  </a:moveTo>
                  <a:cubicBezTo>
                    <a:pt x="104" y="32"/>
                    <a:pt x="103" y="31"/>
                    <a:pt x="101" y="30"/>
                  </a:cubicBezTo>
                  <a:cubicBezTo>
                    <a:pt x="99" y="28"/>
                    <a:pt x="98" y="25"/>
                    <a:pt x="99" y="24"/>
                  </a:cubicBezTo>
                  <a:cubicBezTo>
                    <a:pt x="100" y="23"/>
                    <a:pt x="101" y="23"/>
                    <a:pt x="102" y="23"/>
                  </a:cubicBezTo>
                  <a:cubicBezTo>
                    <a:pt x="103" y="23"/>
                    <a:pt x="105" y="23"/>
                    <a:pt x="106" y="24"/>
                  </a:cubicBezTo>
                  <a:cubicBezTo>
                    <a:pt x="108" y="27"/>
                    <a:pt x="109" y="29"/>
                    <a:pt x="108" y="31"/>
                  </a:cubicBezTo>
                  <a:cubicBezTo>
                    <a:pt x="107" y="32"/>
                    <a:pt x="106" y="32"/>
                    <a:pt x="106" y="32"/>
                  </a:cubicBezTo>
                  <a:moveTo>
                    <a:pt x="28" y="32"/>
                  </a:moveTo>
                  <a:cubicBezTo>
                    <a:pt x="27" y="32"/>
                    <a:pt x="27" y="32"/>
                    <a:pt x="26" y="31"/>
                  </a:cubicBezTo>
                  <a:cubicBezTo>
                    <a:pt x="25" y="30"/>
                    <a:pt x="26" y="27"/>
                    <a:pt x="28" y="25"/>
                  </a:cubicBezTo>
                  <a:cubicBezTo>
                    <a:pt x="30" y="23"/>
                    <a:pt x="32" y="23"/>
                    <a:pt x="33" y="23"/>
                  </a:cubicBezTo>
                  <a:cubicBezTo>
                    <a:pt x="34" y="23"/>
                    <a:pt x="35" y="23"/>
                    <a:pt x="35" y="23"/>
                  </a:cubicBezTo>
                  <a:cubicBezTo>
                    <a:pt x="37" y="25"/>
                    <a:pt x="36" y="28"/>
                    <a:pt x="33" y="30"/>
                  </a:cubicBezTo>
                  <a:cubicBezTo>
                    <a:pt x="32" y="32"/>
                    <a:pt x="30" y="32"/>
                    <a:pt x="28" y="32"/>
                  </a:cubicBezTo>
                  <a:moveTo>
                    <a:pt x="44" y="32"/>
                  </a:moveTo>
                  <a:cubicBezTo>
                    <a:pt x="43" y="32"/>
                    <a:pt x="42" y="31"/>
                    <a:pt x="41" y="30"/>
                  </a:cubicBezTo>
                  <a:cubicBezTo>
                    <a:pt x="39" y="29"/>
                    <a:pt x="39" y="25"/>
                    <a:pt x="42" y="22"/>
                  </a:cubicBezTo>
                  <a:cubicBezTo>
                    <a:pt x="44" y="21"/>
                    <a:pt x="45" y="20"/>
                    <a:pt x="47" y="20"/>
                  </a:cubicBezTo>
                  <a:cubicBezTo>
                    <a:pt x="48" y="20"/>
                    <a:pt x="49" y="20"/>
                    <a:pt x="50" y="21"/>
                  </a:cubicBezTo>
                  <a:cubicBezTo>
                    <a:pt x="52" y="23"/>
                    <a:pt x="52" y="26"/>
                    <a:pt x="49" y="29"/>
                  </a:cubicBezTo>
                  <a:cubicBezTo>
                    <a:pt x="48" y="31"/>
                    <a:pt x="46" y="32"/>
                    <a:pt x="44" y="32"/>
                  </a:cubicBezTo>
                  <a:moveTo>
                    <a:pt x="92" y="31"/>
                  </a:moveTo>
                  <a:cubicBezTo>
                    <a:pt x="90" y="31"/>
                    <a:pt x="88" y="30"/>
                    <a:pt x="87" y="29"/>
                  </a:cubicBezTo>
                  <a:cubicBezTo>
                    <a:pt x="84" y="26"/>
                    <a:pt x="84" y="23"/>
                    <a:pt x="86" y="21"/>
                  </a:cubicBezTo>
                  <a:cubicBezTo>
                    <a:pt x="86" y="20"/>
                    <a:pt x="87" y="19"/>
                    <a:pt x="89" y="19"/>
                  </a:cubicBezTo>
                  <a:cubicBezTo>
                    <a:pt x="90" y="19"/>
                    <a:pt x="92" y="20"/>
                    <a:pt x="94" y="22"/>
                  </a:cubicBezTo>
                  <a:cubicBezTo>
                    <a:pt x="96" y="24"/>
                    <a:pt x="97" y="28"/>
                    <a:pt x="95" y="30"/>
                  </a:cubicBezTo>
                  <a:cubicBezTo>
                    <a:pt x="94" y="30"/>
                    <a:pt x="93" y="31"/>
                    <a:pt x="92" y="31"/>
                  </a:cubicBezTo>
                  <a:moveTo>
                    <a:pt x="77" y="30"/>
                  </a:moveTo>
                  <a:cubicBezTo>
                    <a:pt x="76" y="30"/>
                    <a:pt x="75" y="30"/>
                    <a:pt x="74" y="29"/>
                  </a:cubicBezTo>
                  <a:cubicBezTo>
                    <a:pt x="71" y="28"/>
                    <a:pt x="69" y="24"/>
                    <a:pt x="70" y="22"/>
                  </a:cubicBezTo>
                  <a:cubicBezTo>
                    <a:pt x="71" y="20"/>
                    <a:pt x="73" y="19"/>
                    <a:pt x="75" y="19"/>
                  </a:cubicBezTo>
                  <a:cubicBezTo>
                    <a:pt x="76" y="19"/>
                    <a:pt x="77" y="19"/>
                    <a:pt x="78" y="20"/>
                  </a:cubicBezTo>
                  <a:cubicBezTo>
                    <a:pt x="82" y="21"/>
                    <a:pt x="83" y="24"/>
                    <a:pt x="82" y="27"/>
                  </a:cubicBezTo>
                  <a:cubicBezTo>
                    <a:pt x="81" y="29"/>
                    <a:pt x="79" y="30"/>
                    <a:pt x="77" y="30"/>
                  </a:cubicBezTo>
                  <a:moveTo>
                    <a:pt x="60" y="29"/>
                  </a:moveTo>
                  <a:cubicBezTo>
                    <a:pt x="58" y="29"/>
                    <a:pt x="55" y="28"/>
                    <a:pt x="55" y="25"/>
                  </a:cubicBezTo>
                  <a:cubicBezTo>
                    <a:pt x="54" y="22"/>
                    <a:pt x="57" y="20"/>
                    <a:pt x="60" y="19"/>
                  </a:cubicBezTo>
                  <a:cubicBezTo>
                    <a:pt x="60" y="19"/>
                    <a:pt x="61" y="19"/>
                    <a:pt x="61" y="19"/>
                  </a:cubicBezTo>
                  <a:cubicBezTo>
                    <a:pt x="64" y="19"/>
                    <a:pt x="67" y="21"/>
                    <a:pt x="67" y="23"/>
                  </a:cubicBezTo>
                  <a:cubicBezTo>
                    <a:pt x="68" y="26"/>
                    <a:pt x="65" y="29"/>
                    <a:pt x="62" y="29"/>
                  </a:cubicBezTo>
                  <a:cubicBezTo>
                    <a:pt x="61" y="29"/>
                    <a:pt x="61" y="29"/>
                    <a:pt x="60" y="29"/>
                  </a:cubicBezTo>
                  <a:moveTo>
                    <a:pt x="108" y="25"/>
                  </a:moveTo>
                  <a:cubicBezTo>
                    <a:pt x="108" y="25"/>
                    <a:pt x="106" y="24"/>
                    <a:pt x="104" y="22"/>
                  </a:cubicBezTo>
                  <a:cubicBezTo>
                    <a:pt x="102" y="20"/>
                    <a:pt x="100" y="18"/>
                    <a:pt x="101" y="18"/>
                  </a:cubicBezTo>
                  <a:cubicBezTo>
                    <a:pt x="101" y="18"/>
                    <a:pt x="101" y="18"/>
                    <a:pt x="101" y="18"/>
                  </a:cubicBezTo>
                  <a:cubicBezTo>
                    <a:pt x="102" y="18"/>
                    <a:pt x="103" y="19"/>
                    <a:pt x="105" y="21"/>
                  </a:cubicBezTo>
                  <a:cubicBezTo>
                    <a:pt x="107" y="23"/>
                    <a:pt x="109" y="24"/>
                    <a:pt x="109" y="25"/>
                  </a:cubicBezTo>
                  <a:cubicBezTo>
                    <a:pt x="108" y="25"/>
                    <a:pt x="108" y="25"/>
                    <a:pt x="108" y="25"/>
                  </a:cubicBezTo>
                  <a:moveTo>
                    <a:pt x="26" y="23"/>
                  </a:moveTo>
                  <a:cubicBezTo>
                    <a:pt x="25" y="23"/>
                    <a:pt x="25" y="23"/>
                    <a:pt x="25" y="23"/>
                  </a:cubicBezTo>
                  <a:cubicBezTo>
                    <a:pt x="24" y="22"/>
                    <a:pt x="25" y="20"/>
                    <a:pt x="27" y="18"/>
                  </a:cubicBezTo>
                  <a:cubicBezTo>
                    <a:pt x="29" y="17"/>
                    <a:pt x="31" y="16"/>
                    <a:pt x="32" y="16"/>
                  </a:cubicBezTo>
                  <a:cubicBezTo>
                    <a:pt x="32" y="16"/>
                    <a:pt x="32" y="16"/>
                    <a:pt x="33" y="16"/>
                  </a:cubicBezTo>
                  <a:cubicBezTo>
                    <a:pt x="33" y="17"/>
                    <a:pt x="32" y="19"/>
                    <a:pt x="30" y="21"/>
                  </a:cubicBezTo>
                  <a:cubicBezTo>
                    <a:pt x="28" y="22"/>
                    <a:pt x="27" y="23"/>
                    <a:pt x="26" y="23"/>
                  </a:cubicBezTo>
                  <a:moveTo>
                    <a:pt x="97" y="21"/>
                  </a:moveTo>
                  <a:cubicBezTo>
                    <a:pt x="96" y="21"/>
                    <a:pt x="94" y="20"/>
                    <a:pt x="93" y="20"/>
                  </a:cubicBezTo>
                  <a:cubicBezTo>
                    <a:pt x="90" y="18"/>
                    <a:pt x="89" y="16"/>
                    <a:pt x="89" y="14"/>
                  </a:cubicBezTo>
                  <a:cubicBezTo>
                    <a:pt x="90" y="14"/>
                    <a:pt x="91" y="13"/>
                    <a:pt x="92" y="13"/>
                  </a:cubicBezTo>
                  <a:cubicBezTo>
                    <a:pt x="93" y="13"/>
                    <a:pt x="94" y="14"/>
                    <a:pt x="96" y="15"/>
                  </a:cubicBezTo>
                  <a:cubicBezTo>
                    <a:pt x="98" y="16"/>
                    <a:pt x="100" y="18"/>
                    <a:pt x="99" y="20"/>
                  </a:cubicBezTo>
                  <a:cubicBezTo>
                    <a:pt x="99" y="20"/>
                    <a:pt x="98" y="21"/>
                    <a:pt x="97" y="21"/>
                  </a:cubicBezTo>
                  <a:moveTo>
                    <a:pt x="35" y="21"/>
                  </a:moveTo>
                  <a:cubicBezTo>
                    <a:pt x="35" y="21"/>
                    <a:pt x="34" y="21"/>
                    <a:pt x="34" y="20"/>
                  </a:cubicBezTo>
                  <a:cubicBezTo>
                    <a:pt x="33" y="19"/>
                    <a:pt x="35" y="17"/>
                    <a:pt x="38" y="15"/>
                  </a:cubicBezTo>
                  <a:cubicBezTo>
                    <a:pt x="40" y="13"/>
                    <a:pt x="42" y="12"/>
                    <a:pt x="43" y="12"/>
                  </a:cubicBezTo>
                  <a:cubicBezTo>
                    <a:pt x="43" y="12"/>
                    <a:pt x="44" y="12"/>
                    <a:pt x="44" y="13"/>
                  </a:cubicBezTo>
                  <a:cubicBezTo>
                    <a:pt x="45" y="14"/>
                    <a:pt x="43" y="16"/>
                    <a:pt x="41" y="18"/>
                  </a:cubicBezTo>
                  <a:cubicBezTo>
                    <a:pt x="39" y="20"/>
                    <a:pt x="36" y="21"/>
                    <a:pt x="35" y="21"/>
                  </a:cubicBezTo>
                  <a:moveTo>
                    <a:pt x="98" y="15"/>
                  </a:moveTo>
                  <a:cubicBezTo>
                    <a:pt x="98" y="15"/>
                    <a:pt x="97" y="15"/>
                    <a:pt x="95" y="14"/>
                  </a:cubicBezTo>
                  <a:cubicBezTo>
                    <a:pt x="93" y="13"/>
                    <a:pt x="92" y="12"/>
                    <a:pt x="92" y="12"/>
                  </a:cubicBezTo>
                  <a:cubicBezTo>
                    <a:pt x="92" y="12"/>
                    <a:pt x="92" y="12"/>
                    <a:pt x="92" y="12"/>
                  </a:cubicBezTo>
                  <a:cubicBezTo>
                    <a:pt x="93" y="12"/>
                    <a:pt x="94" y="12"/>
                    <a:pt x="96" y="13"/>
                  </a:cubicBezTo>
                  <a:cubicBezTo>
                    <a:pt x="97" y="14"/>
                    <a:pt x="99" y="15"/>
                    <a:pt x="99" y="15"/>
                  </a:cubicBezTo>
                  <a:cubicBezTo>
                    <a:pt x="99" y="15"/>
                    <a:pt x="98" y="15"/>
                    <a:pt x="98" y="15"/>
                  </a:cubicBezTo>
                  <a:moveTo>
                    <a:pt x="53" y="18"/>
                  </a:moveTo>
                  <a:cubicBezTo>
                    <a:pt x="50" y="18"/>
                    <a:pt x="48" y="17"/>
                    <a:pt x="48" y="15"/>
                  </a:cubicBezTo>
                  <a:cubicBezTo>
                    <a:pt x="47" y="13"/>
                    <a:pt x="50" y="11"/>
                    <a:pt x="53" y="10"/>
                  </a:cubicBezTo>
                  <a:cubicBezTo>
                    <a:pt x="53" y="10"/>
                    <a:pt x="54" y="10"/>
                    <a:pt x="55" y="10"/>
                  </a:cubicBezTo>
                  <a:cubicBezTo>
                    <a:pt x="57" y="10"/>
                    <a:pt x="59" y="11"/>
                    <a:pt x="60" y="13"/>
                  </a:cubicBezTo>
                  <a:cubicBezTo>
                    <a:pt x="60" y="15"/>
                    <a:pt x="58" y="18"/>
                    <a:pt x="54" y="18"/>
                  </a:cubicBezTo>
                  <a:cubicBezTo>
                    <a:pt x="54" y="18"/>
                    <a:pt x="53" y="18"/>
                    <a:pt x="53" y="18"/>
                  </a:cubicBezTo>
                  <a:moveTo>
                    <a:pt x="82" y="18"/>
                  </a:moveTo>
                  <a:cubicBezTo>
                    <a:pt x="81" y="18"/>
                    <a:pt x="80" y="18"/>
                    <a:pt x="79" y="18"/>
                  </a:cubicBezTo>
                  <a:cubicBezTo>
                    <a:pt x="76" y="17"/>
                    <a:pt x="74" y="15"/>
                    <a:pt x="75" y="13"/>
                  </a:cubicBezTo>
                  <a:cubicBezTo>
                    <a:pt x="75" y="11"/>
                    <a:pt x="77" y="10"/>
                    <a:pt x="79" y="10"/>
                  </a:cubicBezTo>
                  <a:cubicBezTo>
                    <a:pt x="80" y="10"/>
                    <a:pt x="81" y="10"/>
                    <a:pt x="81" y="11"/>
                  </a:cubicBezTo>
                  <a:cubicBezTo>
                    <a:pt x="84" y="11"/>
                    <a:pt x="86" y="14"/>
                    <a:pt x="86" y="16"/>
                  </a:cubicBezTo>
                  <a:cubicBezTo>
                    <a:pt x="85" y="17"/>
                    <a:pt x="84" y="18"/>
                    <a:pt x="82" y="18"/>
                  </a:cubicBezTo>
                  <a:moveTo>
                    <a:pt x="67" y="17"/>
                  </a:moveTo>
                  <a:cubicBezTo>
                    <a:pt x="63" y="17"/>
                    <a:pt x="61" y="15"/>
                    <a:pt x="61" y="13"/>
                  </a:cubicBezTo>
                  <a:cubicBezTo>
                    <a:pt x="61" y="11"/>
                    <a:pt x="63" y="9"/>
                    <a:pt x="67" y="9"/>
                  </a:cubicBezTo>
                  <a:cubicBezTo>
                    <a:pt x="70" y="9"/>
                    <a:pt x="73" y="11"/>
                    <a:pt x="73" y="13"/>
                  </a:cubicBezTo>
                  <a:cubicBezTo>
                    <a:pt x="73" y="15"/>
                    <a:pt x="70" y="17"/>
                    <a:pt x="67" y="17"/>
                  </a:cubicBezTo>
                  <a:moveTo>
                    <a:pt x="90" y="12"/>
                  </a:moveTo>
                  <a:cubicBezTo>
                    <a:pt x="89" y="12"/>
                    <a:pt x="87" y="12"/>
                    <a:pt x="85" y="11"/>
                  </a:cubicBezTo>
                  <a:cubicBezTo>
                    <a:pt x="83" y="10"/>
                    <a:pt x="81" y="9"/>
                    <a:pt x="81" y="8"/>
                  </a:cubicBezTo>
                  <a:cubicBezTo>
                    <a:pt x="81" y="8"/>
                    <a:pt x="82" y="7"/>
                    <a:pt x="82" y="7"/>
                  </a:cubicBezTo>
                  <a:cubicBezTo>
                    <a:pt x="83" y="7"/>
                    <a:pt x="85" y="8"/>
                    <a:pt x="87" y="9"/>
                  </a:cubicBezTo>
                  <a:cubicBezTo>
                    <a:pt x="89" y="10"/>
                    <a:pt x="91" y="11"/>
                    <a:pt x="91" y="12"/>
                  </a:cubicBezTo>
                  <a:cubicBezTo>
                    <a:pt x="91" y="12"/>
                    <a:pt x="90" y="12"/>
                    <a:pt x="90" y="12"/>
                  </a:cubicBezTo>
                  <a:moveTo>
                    <a:pt x="45" y="11"/>
                  </a:moveTo>
                  <a:cubicBezTo>
                    <a:pt x="44" y="11"/>
                    <a:pt x="43" y="11"/>
                    <a:pt x="43" y="10"/>
                  </a:cubicBezTo>
                  <a:cubicBezTo>
                    <a:pt x="43" y="9"/>
                    <a:pt x="45" y="8"/>
                    <a:pt x="47" y="7"/>
                  </a:cubicBezTo>
                  <a:cubicBezTo>
                    <a:pt x="49" y="6"/>
                    <a:pt x="50" y="6"/>
                    <a:pt x="51" y="6"/>
                  </a:cubicBezTo>
                  <a:cubicBezTo>
                    <a:pt x="52" y="6"/>
                    <a:pt x="53" y="6"/>
                    <a:pt x="53" y="7"/>
                  </a:cubicBezTo>
                  <a:cubicBezTo>
                    <a:pt x="53" y="8"/>
                    <a:pt x="51" y="9"/>
                    <a:pt x="49" y="10"/>
                  </a:cubicBezTo>
                  <a:cubicBezTo>
                    <a:pt x="47" y="11"/>
                    <a:pt x="46" y="11"/>
                    <a:pt x="45" y="11"/>
                  </a:cubicBezTo>
                  <a:moveTo>
                    <a:pt x="60" y="9"/>
                  </a:moveTo>
                  <a:cubicBezTo>
                    <a:pt x="60" y="9"/>
                    <a:pt x="60" y="9"/>
                    <a:pt x="60" y="9"/>
                  </a:cubicBezTo>
                  <a:cubicBezTo>
                    <a:pt x="57" y="9"/>
                    <a:pt x="55" y="8"/>
                    <a:pt x="55" y="7"/>
                  </a:cubicBezTo>
                  <a:cubicBezTo>
                    <a:pt x="55" y="6"/>
                    <a:pt x="57" y="5"/>
                    <a:pt x="60" y="5"/>
                  </a:cubicBezTo>
                  <a:cubicBezTo>
                    <a:pt x="60" y="5"/>
                    <a:pt x="60" y="5"/>
                    <a:pt x="60" y="5"/>
                  </a:cubicBezTo>
                  <a:cubicBezTo>
                    <a:pt x="63" y="5"/>
                    <a:pt x="65" y="6"/>
                    <a:pt x="65" y="7"/>
                  </a:cubicBezTo>
                  <a:cubicBezTo>
                    <a:pt x="65" y="8"/>
                    <a:pt x="63" y="9"/>
                    <a:pt x="60" y="9"/>
                  </a:cubicBezTo>
                  <a:moveTo>
                    <a:pt x="76" y="10"/>
                  </a:moveTo>
                  <a:cubicBezTo>
                    <a:pt x="75" y="10"/>
                    <a:pt x="74" y="10"/>
                    <a:pt x="73" y="9"/>
                  </a:cubicBezTo>
                  <a:cubicBezTo>
                    <a:pt x="70" y="9"/>
                    <a:pt x="68" y="7"/>
                    <a:pt x="68" y="6"/>
                  </a:cubicBezTo>
                  <a:cubicBezTo>
                    <a:pt x="68" y="5"/>
                    <a:pt x="69" y="5"/>
                    <a:pt x="71" y="5"/>
                  </a:cubicBezTo>
                  <a:cubicBezTo>
                    <a:pt x="72" y="5"/>
                    <a:pt x="73" y="5"/>
                    <a:pt x="74" y="5"/>
                  </a:cubicBezTo>
                  <a:cubicBezTo>
                    <a:pt x="77" y="6"/>
                    <a:pt x="79" y="7"/>
                    <a:pt x="78" y="9"/>
                  </a:cubicBezTo>
                  <a:cubicBezTo>
                    <a:pt x="78" y="9"/>
                    <a:pt x="77" y="10"/>
                    <a:pt x="76" y="10"/>
                  </a:cubicBezTo>
                  <a:moveTo>
                    <a:pt x="65" y="0"/>
                  </a:moveTo>
                  <a:cubicBezTo>
                    <a:pt x="29" y="0"/>
                    <a:pt x="0" y="28"/>
                    <a:pt x="0" y="64"/>
                  </a:cubicBezTo>
                  <a:cubicBezTo>
                    <a:pt x="0" y="99"/>
                    <a:pt x="29" y="128"/>
                    <a:pt x="65" y="128"/>
                  </a:cubicBezTo>
                  <a:cubicBezTo>
                    <a:pt x="100" y="128"/>
                    <a:pt x="129" y="99"/>
                    <a:pt x="129" y="64"/>
                  </a:cubicBezTo>
                  <a:cubicBezTo>
                    <a:pt x="129" y="28"/>
                    <a:pt x="100" y="0"/>
                    <a:pt x="65"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680" name="Freeform 440"/>
            <p:cNvSpPr>
              <a:spLocks noEditPoints="1" noChangeArrowheads="1"/>
            </p:cNvSpPr>
            <p:nvPr/>
          </p:nvSpPr>
          <p:spPr bwMode="auto">
            <a:xfrm>
              <a:off x="2806700" y="215900"/>
              <a:ext cx="627062" cy="534988"/>
            </a:xfrm>
            <a:custGeom>
              <a:avLst/>
              <a:gdLst>
                <a:gd name="T0" fmla="*/ 451169232 w 167"/>
                <a:gd name="T1" fmla="*/ 1646527293 h 142"/>
                <a:gd name="T2" fmla="*/ 451169232 w 167"/>
                <a:gd name="T3" fmla="*/ 1532974206 h 142"/>
                <a:gd name="T4" fmla="*/ 2147483647 w 167"/>
                <a:gd name="T5" fmla="*/ 1149730655 h 142"/>
                <a:gd name="T6" fmla="*/ 2147483647 w 167"/>
                <a:gd name="T7" fmla="*/ 1249091489 h 142"/>
                <a:gd name="T8" fmla="*/ 451169232 w 167"/>
                <a:gd name="T9" fmla="*/ 1646527293 h 142"/>
                <a:gd name="T10" fmla="*/ 380671692 w 167"/>
                <a:gd name="T11" fmla="*/ 1618139021 h 142"/>
                <a:gd name="T12" fmla="*/ 84593292 w 167"/>
                <a:gd name="T13" fmla="*/ 1007789296 h 142"/>
                <a:gd name="T14" fmla="*/ 84593292 w 167"/>
                <a:gd name="T15" fmla="*/ 922624481 h 142"/>
                <a:gd name="T16" fmla="*/ 380671692 w 167"/>
                <a:gd name="T17" fmla="*/ 1518781954 h 142"/>
                <a:gd name="T18" fmla="*/ 380671692 w 167"/>
                <a:gd name="T19" fmla="*/ 1532974206 h 142"/>
                <a:gd name="T20" fmla="*/ 380671692 w 167"/>
                <a:gd name="T21" fmla="*/ 1618139021 h 142"/>
                <a:gd name="T22" fmla="*/ 2147483647 w 167"/>
                <a:gd name="T23" fmla="*/ 936816733 h 142"/>
                <a:gd name="T24" fmla="*/ 2016154524 w 167"/>
                <a:gd name="T25" fmla="*/ 397439571 h 142"/>
                <a:gd name="T26" fmla="*/ 2016154524 w 167"/>
                <a:gd name="T27" fmla="*/ 283882717 h 142"/>
                <a:gd name="T28" fmla="*/ 2147483647 w 167"/>
                <a:gd name="T29" fmla="*/ 794875375 h 142"/>
                <a:gd name="T30" fmla="*/ 2147483647 w 167"/>
                <a:gd name="T31" fmla="*/ 936816733 h 142"/>
                <a:gd name="T32" fmla="*/ 2147483647 w 167"/>
                <a:gd name="T33" fmla="*/ 738098831 h 142"/>
                <a:gd name="T34" fmla="*/ 2016154524 w 167"/>
                <a:gd name="T35" fmla="*/ 212913921 h 142"/>
                <a:gd name="T36" fmla="*/ 2016154524 w 167"/>
                <a:gd name="T37" fmla="*/ 141941358 h 142"/>
                <a:gd name="T38" fmla="*/ 2147483647 w 167"/>
                <a:gd name="T39" fmla="*/ 695518308 h 142"/>
                <a:gd name="T40" fmla="*/ 2147483647 w 167"/>
                <a:gd name="T41" fmla="*/ 723906579 h 142"/>
                <a:gd name="T42" fmla="*/ 2147483647 w 167"/>
                <a:gd name="T43" fmla="*/ 738098831 h 142"/>
                <a:gd name="T44" fmla="*/ 1987959264 w 167"/>
                <a:gd name="T45" fmla="*/ 0 h 142"/>
                <a:gd name="T46" fmla="*/ 1945660740 w 167"/>
                <a:gd name="T47" fmla="*/ 42584291 h 142"/>
                <a:gd name="T48" fmla="*/ 1945660740 w 167"/>
                <a:gd name="T49" fmla="*/ 312270989 h 142"/>
                <a:gd name="T50" fmla="*/ 56394277 w 167"/>
                <a:gd name="T51" fmla="*/ 723906579 h 142"/>
                <a:gd name="T52" fmla="*/ 42298524 w 167"/>
                <a:gd name="T53" fmla="*/ 723906579 h 142"/>
                <a:gd name="T54" fmla="*/ 0 w 167"/>
                <a:gd name="T55" fmla="*/ 723906579 h 142"/>
                <a:gd name="T56" fmla="*/ 14099508 w 167"/>
                <a:gd name="T57" fmla="*/ 766487103 h 142"/>
                <a:gd name="T58" fmla="*/ 14099508 w 167"/>
                <a:gd name="T59" fmla="*/ 1206507198 h 142"/>
                <a:gd name="T60" fmla="*/ 56394277 w 167"/>
                <a:gd name="T61" fmla="*/ 1249091489 h 142"/>
                <a:gd name="T62" fmla="*/ 84593292 w 167"/>
                <a:gd name="T63" fmla="*/ 1206507198 h 142"/>
                <a:gd name="T64" fmla="*/ 84593292 w 167"/>
                <a:gd name="T65" fmla="*/ 1107150131 h 142"/>
                <a:gd name="T66" fmla="*/ 366572185 w 167"/>
                <a:gd name="T67" fmla="*/ 1717499856 h 142"/>
                <a:gd name="T68" fmla="*/ 380671692 w 167"/>
                <a:gd name="T69" fmla="*/ 1703307604 h 142"/>
                <a:gd name="T70" fmla="*/ 380671692 w 167"/>
                <a:gd name="T71" fmla="*/ 1972994301 h 142"/>
                <a:gd name="T72" fmla="*/ 408870708 w 167"/>
                <a:gd name="T73" fmla="*/ 2015578593 h 142"/>
                <a:gd name="T74" fmla="*/ 451169232 w 167"/>
                <a:gd name="T75" fmla="*/ 1972994301 h 142"/>
                <a:gd name="T76" fmla="*/ 451169232 w 167"/>
                <a:gd name="T77" fmla="*/ 1689111584 h 142"/>
                <a:gd name="T78" fmla="*/ 2147483647 w 167"/>
                <a:gd name="T79" fmla="*/ 1291672013 h 142"/>
                <a:gd name="T80" fmla="*/ 2147483647 w 167"/>
                <a:gd name="T81" fmla="*/ 1561362478 h 142"/>
                <a:gd name="T82" fmla="*/ 2147483647 w 167"/>
                <a:gd name="T83" fmla="*/ 1589750750 h 142"/>
                <a:gd name="T84" fmla="*/ 2147483647 w 167"/>
                <a:gd name="T85" fmla="*/ 1561362478 h 142"/>
                <a:gd name="T86" fmla="*/ 2147483647 w 167"/>
                <a:gd name="T87" fmla="*/ 1135538403 h 142"/>
                <a:gd name="T88" fmla="*/ 2147483647 w 167"/>
                <a:gd name="T89" fmla="*/ 1121342383 h 142"/>
                <a:gd name="T90" fmla="*/ 2147483647 w 167"/>
                <a:gd name="T91" fmla="*/ 1092954111 h 142"/>
                <a:gd name="T92" fmla="*/ 2147483647 w 167"/>
                <a:gd name="T93" fmla="*/ 723906579 h 142"/>
                <a:gd name="T94" fmla="*/ 2147483647 w 167"/>
                <a:gd name="T95" fmla="*/ 681322288 h 142"/>
                <a:gd name="T96" fmla="*/ 2016154524 w 167"/>
                <a:gd name="T97" fmla="*/ 85164815 h 142"/>
                <a:gd name="T98" fmla="*/ 2016154524 w 167"/>
                <a:gd name="T99" fmla="*/ 42584291 h 142"/>
                <a:gd name="T100" fmla="*/ 1987959264 w 167"/>
                <a:gd name="T101" fmla="*/ 0 h 1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7"/>
                <a:gd name="T154" fmla="*/ 0 h 142"/>
                <a:gd name="T155" fmla="*/ 167 w 167"/>
                <a:gd name="T156" fmla="*/ 142 h 1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7" h="142">
                  <a:moveTo>
                    <a:pt x="32" y="116"/>
                  </a:moveTo>
                  <a:cubicBezTo>
                    <a:pt x="32" y="108"/>
                    <a:pt x="32" y="108"/>
                    <a:pt x="32" y="108"/>
                  </a:cubicBezTo>
                  <a:cubicBezTo>
                    <a:pt x="162" y="81"/>
                    <a:pt x="162" y="81"/>
                    <a:pt x="162" y="81"/>
                  </a:cubicBezTo>
                  <a:cubicBezTo>
                    <a:pt x="162" y="88"/>
                    <a:pt x="162" y="88"/>
                    <a:pt x="162" y="88"/>
                  </a:cubicBezTo>
                  <a:cubicBezTo>
                    <a:pt x="32" y="116"/>
                    <a:pt x="32" y="116"/>
                    <a:pt x="32" y="116"/>
                  </a:cubicBezTo>
                  <a:moveTo>
                    <a:pt x="27" y="114"/>
                  </a:moveTo>
                  <a:cubicBezTo>
                    <a:pt x="6" y="71"/>
                    <a:pt x="6" y="71"/>
                    <a:pt x="6" y="71"/>
                  </a:cubicBezTo>
                  <a:cubicBezTo>
                    <a:pt x="6" y="65"/>
                    <a:pt x="6" y="65"/>
                    <a:pt x="6" y="65"/>
                  </a:cubicBezTo>
                  <a:cubicBezTo>
                    <a:pt x="27" y="107"/>
                    <a:pt x="27" y="107"/>
                    <a:pt x="27" y="107"/>
                  </a:cubicBezTo>
                  <a:cubicBezTo>
                    <a:pt x="27" y="108"/>
                    <a:pt x="27" y="108"/>
                    <a:pt x="27" y="108"/>
                  </a:cubicBezTo>
                  <a:cubicBezTo>
                    <a:pt x="27" y="114"/>
                    <a:pt x="27" y="114"/>
                    <a:pt x="27" y="114"/>
                  </a:cubicBezTo>
                  <a:moveTo>
                    <a:pt x="162" y="66"/>
                  </a:moveTo>
                  <a:cubicBezTo>
                    <a:pt x="143" y="28"/>
                    <a:pt x="143" y="28"/>
                    <a:pt x="143" y="28"/>
                  </a:cubicBezTo>
                  <a:cubicBezTo>
                    <a:pt x="143" y="20"/>
                    <a:pt x="143" y="20"/>
                    <a:pt x="143" y="20"/>
                  </a:cubicBezTo>
                  <a:cubicBezTo>
                    <a:pt x="162" y="56"/>
                    <a:pt x="162" y="56"/>
                    <a:pt x="162" y="56"/>
                  </a:cubicBezTo>
                  <a:cubicBezTo>
                    <a:pt x="162" y="66"/>
                    <a:pt x="162" y="66"/>
                    <a:pt x="162" y="66"/>
                  </a:cubicBezTo>
                  <a:moveTo>
                    <a:pt x="162" y="52"/>
                  </a:moveTo>
                  <a:cubicBezTo>
                    <a:pt x="143" y="15"/>
                    <a:pt x="143" y="15"/>
                    <a:pt x="143" y="15"/>
                  </a:cubicBezTo>
                  <a:cubicBezTo>
                    <a:pt x="143" y="10"/>
                    <a:pt x="143" y="10"/>
                    <a:pt x="143" y="10"/>
                  </a:cubicBezTo>
                  <a:cubicBezTo>
                    <a:pt x="163" y="49"/>
                    <a:pt x="163" y="49"/>
                    <a:pt x="163" y="49"/>
                  </a:cubicBezTo>
                  <a:cubicBezTo>
                    <a:pt x="162" y="49"/>
                    <a:pt x="162" y="50"/>
                    <a:pt x="162" y="51"/>
                  </a:cubicBezTo>
                  <a:cubicBezTo>
                    <a:pt x="162" y="52"/>
                    <a:pt x="162" y="52"/>
                    <a:pt x="162" y="52"/>
                  </a:cubicBezTo>
                  <a:moveTo>
                    <a:pt x="141" y="0"/>
                  </a:moveTo>
                  <a:cubicBezTo>
                    <a:pt x="139" y="0"/>
                    <a:pt x="138" y="1"/>
                    <a:pt x="138" y="3"/>
                  </a:cubicBezTo>
                  <a:cubicBezTo>
                    <a:pt x="138" y="22"/>
                    <a:pt x="138" y="22"/>
                    <a:pt x="138" y="22"/>
                  </a:cubicBezTo>
                  <a:cubicBezTo>
                    <a:pt x="4" y="51"/>
                    <a:pt x="4" y="51"/>
                    <a:pt x="4" y="51"/>
                  </a:cubicBezTo>
                  <a:cubicBezTo>
                    <a:pt x="3" y="51"/>
                    <a:pt x="3" y="51"/>
                    <a:pt x="3" y="51"/>
                  </a:cubicBezTo>
                  <a:cubicBezTo>
                    <a:pt x="0" y="51"/>
                    <a:pt x="0" y="51"/>
                    <a:pt x="0" y="51"/>
                  </a:cubicBezTo>
                  <a:cubicBezTo>
                    <a:pt x="1" y="54"/>
                    <a:pt x="1" y="54"/>
                    <a:pt x="1" y="54"/>
                  </a:cubicBezTo>
                  <a:cubicBezTo>
                    <a:pt x="1" y="85"/>
                    <a:pt x="1" y="85"/>
                    <a:pt x="1" y="85"/>
                  </a:cubicBezTo>
                  <a:cubicBezTo>
                    <a:pt x="1" y="86"/>
                    <a:pt x="2" y="88"/>
                    <a:pt x="4" y="88"/>
                  </a:cubicBezTo>
                  <a:cubicBezTo>
                    <a:pt x="5" y="88"/>
                    <a:pt x="6" y="86"/>
                    <a:pt x="6" y="85"/>
                  </a:cubicBezTo>
                  <a:cubicBezTo>
                    <a:pt x="6" y="78"/>
                    <a:pt x="6" y="78"/>
                    <a:pt x="6" y="78"/>
                  </a:cubicBezTo>
                  <a:cubicBezTo>
                    <a:pt x="26" y="121"/>
                    <a:pt x="26" y="121"/>
                    <a:pt x="26" y="121"/>
                  </a:cubicBezTo>
                  <a:cubicBezTo>
                    <a:pt x="27" y="120"/>
                    <a:pt x="27" y="120"/>
                    <a:pt x="27" y="120"/>
                  </a:cubicBezTo>
                  <a:cubicBezTo>
                    <a:pt x="27" y="139"/>
                    <a:pt x="27" y="139"/>
                    <a:pt x="27" y="139"/>
                  </a:cubicBezTo>
                  <a:cubicBezTo>
                    <a:pt x="27" y="141"/>
                    <a:pt x="28" y="142"/>
                    <a:pt x="29" y="142"/>
                  </a:cubicBezTo>
                  <a:cubicBezTo>
                    <a:pt x="31" y="142"/>
                    <a:pt x="32" y="141"/>
                    <a:pt x="32" y="139"/>
                  </a:cubicBezTo>
                  <a:cubicBezTo>
                    <a:pt x="32" y="119"/>
                    <a:pt x="32" y="119"/>
                    <a:pt x="32" y="119"/>
                  </a:cubicBezTo>
                  <a:cubicBezTo>
                    <a:pt x="162" y="91"/>
                    <a:pt x="162" y="91"/>
                    <a:pt x="162" y="91"/>
                  </a:cubicBezTo>
                  <a:cubicBezTo>
                    <a:pt x="162" y="110"/>
                    <a:pt x="162" y="110"/>
                    <a:pt x="162" y="110"/>
                  </a:cubicBezTo>
                  <a:cubicBezTo>
                    <a:pt x="162" y="111"/>
                    <a:pt x="163" y="112"/>
                    <a:pt x="164" y="112"/>
                  </a:cubicBezTo>
                  <a:cubicBezTo>
                    <a:pt x="166" y="112"/>
                    <a:pt x="167" y="111"/>
                    <a:pt x="167" y="110"/>
                  </a:cubicBezTo>
                  <a:cubicBezTo>
                    <a:pt x="167" y="80"/>
                    <a:pt x="167" y="80"/>
                    <a:pt x="167" y="80"/>
                  </a:cubicBezTo>
                  <a:cubicBezTo>
                    <a:pt x="167" y="79"/>
                    <a:pt x="167" y="79"/>
                    <a:pt x="167" y="79"/>
                  </a:cubicBezTo>
                  <a:cubicBezTo>
                    <a:pt x="167" y="77"/>
                    <a:pt x="167" y="77"/>
                    <a:pt x="167" y="77"/>
                  </a:cubicBezTo>
                  <a:cubicBezTo>
                    <a:pt x="167" y="51"/>
                    <a:pt x="167" y="51"/>
                    <a:pt x="167" y="51"/>
                  </a:cubicBezTo>
                  <a:cubicBezTo>
                    <a:pt x="167" y="50"/>
                    <a:pt x="166" y="49"/>
                    <a:pt x="165" y="48"/>
                  </a:cubicBezTo>
                  <a:cubicBezTo>
                    <a:pt x="143" y="6"/>
                    <a:pt x="143" y="6"/>
                    <a:pt x="143" y="6"/>
                  </a:cubicBezTo>
                  <a:cubicBezTo>
                    <a:pt x="143" y="3"/>
                    <a:pt x="143" y="3"/>
                    <a:pt x="143" y="3"/>
                  </a:cubicBezTo>
                  <a:cubicBezTo>
                    <a:pt x="143" y="1"/>
                    <a:pt x="142" y="0"/>
                    <a:pt x="141" y="0"/>
                  </a:cubicBezTo>
                </a:path>
              </a:pathLst>
            </a:cu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sp>
        <p:nvSpPr>
          <p:cNvPr id="9222" name="直接连接符 3200"/>
          <p:cNvSpPr>
            <a:spLocks noChangeShapeType="1"/>
          </p:cNvSpPr>
          <p:nvPr/>
        </p:nvSpPr>
        <p:spPr bwMode="auto">
          <a:xfrm>
            <a:off x="1155700" y="1927225"/>
            <a:ext cx="3168650"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sp>
        <p:nvSpPr>
          <p:cNvPr id="9223" name="文本框 3201"/>
          <p:cNvSpPr>
            <a:spLocks noChangeArrowheads="1"/>
          </p:cNvSpPr>
          <p:nvPr/>
        </p:nvSpPr>
        <p:spPr bwMode="auto">
          <a:xfrm>
            <a:off x="1016000" y="917575"/>
            <a:ext cx="165576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4000">
                <a:solidFill>
                  <a:schemeClr val="bg1"/>
                </a:solidFill>
                <a:latin typeface="微软雅黑" pitchFamily="34" charset="-122"/>
                <a:ea typeface="微软雅黑" pitchFamily="34" charset="-122"/>
                <a:sym typeface="微软雅黑" pitchFamily="34" charset="-122"/>
              </a:rPr>
              <a:t>目录</a:t>
            </a:r>
          </a:p>
        </p:txBody>
      </p:sp>
      <p:sp>
        <p:nvSpPr>
          <p:cNvPr id="9224" name="文本框 3202"/>
          <p:cNvSpPr>
            <a:spLocks noChangeArrowheads="1"/>
          </p:cNvSpPr>
          <p:nvPr/>
        </p:nvSpPr>
        <p:spPr bwMode="auto">
          <a:xfrm>
            <a:off x="1530350" y="1446213"/>
            <a:ext cx="322580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en-US" altLang="zh-CN" sz="2800">
                <a:solidFill>
                  <a:schemeClr val="bg1"/>
                </a:solidFill>
                <a:latin typeface="微软雅黑" pitchFamily="34" charset="-122"/>
                <a:ea typeface="微软雅黑" pitchFamily="34" charset="-122"/>
                <a:sym typeface="微软雅黑" pitchFamily="34" charset="-122"/>
              </a:rPr>
              <a:t>contents</a:t>
            </a:r>
            <a:endParaRPr lang="zh-CN" altLang="en-US" sz="2800">
              <a:solidFill>
                <a:schemeClr val="bg1"/>
              </a:solidFill>
              <a:latin typeface="微软雅黑" pitchFamily="34" charset="-122"/>
              <a:ea typeface="微软雅黑" pitchFamily="34" charset="-122"/>
              <a:sym typeface="微软雅黑" pitchFamily="34" charset="-122"/>
            </a:endParaRPr>
          </a:p>
        </p:txBody>
      </p:sp>
      <p:grpSp>
        <p:nvGrpSpPr>
          <p:cNvPr id="9225" name="组合 3211"/>
          <p:cNvGrpSpPr>
            <a:grpSpLocks/>
          </p:cNvGrpSpPr>
          <p:nvPr/>
        </p:nvGrpSpPr>
        <p:grpSpPr bwMode="auto">
          <a:xfrm>
            <a:off x="1139825" y="2941638"/>
            <a:ext cx="647700" cy="649287"/>
            <a:chOff x="0" y="0"/>
            <a:chExt cx="648072" cy="648072"/>
          </a:xfrm>
        </p:grpSpPr>
        <p:sp>
          <p:nvSpPr>
            <p:cNvPr id="9247" name="矩形 3215"/>
            <p:cNvSpPr>
              <a:spLocks noChangeArrowheads="1"/>
            </p:cNvSpPr>
            <p:nvPr/>
          </p:nvSpPr>
          <p:spPr bwMode="auto">
            <a:xfrm>
              <a:off x="0" y="0"/>
              <a:ext cx="648072" cy="648072"/>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9248" name="文本框 3216"/>
            <p:cNvSpPr>
              <a:spLocks noChangeArrowheads="1"/>
            </p:cNvSpPr>
            <p:nvPr/>
          </p:nvSpPr>
          <p:spPr bwMode="auto">
            <a:xfrm>
              <a:off x="31522" y="31649"/>
              <a:ext cx="585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chemeClr val="bg1"/>
                  </a:solidFill>
                  <a:latin typeface="微软雅黑" pitchFamily="34" charset="-122"/>
                  <a:ea typeface="微软雅黑" pitchFamily="34" charset="-122"/>
                  <a:sym typeface="微软雅黑" pitchFamily="34" charset="-122"/>
                </a:rPr>
                <a:t>二</a:t>
              </a:r>
              <a:endParaRPr lang="zh-CN" altLang="en-US"/>
            </a:p>
          </p:txBody>
        </p:sp>
      </p:grpSp>
      <p:grpSp>
        <p:nvGrpSpPr>
          <p:cNvPr id="9226" name="组合 3218"/>
          <p:cNvGrpSpPr>
            <a:grpSpLocks/>
          </p:cNvGrpSpPr>
          <p:nvPr/>
        </p:nvGrpSpPr>
        <p:grpSpPr bwMode="auto">
          <a:xfrm>
            <a:off x="1139825" y="3725863"/>
            <a:ext cx="647700" cy="647700"/>
            <a:chOff x="0" y="0"/>
            <a:chExt cx="648072" cy="648072"/>
          </a:xfrm>
        </p:grpSpPr>
        <p:sp>
          <p:nvSpPr>
            <p:cNvPr id="9245" name="矩形 3222"/>
            <p:cNvSpPr>
              <a:spLocks noChangeArrowheads="1"/>
            </p:cNvSpPr>
            <p:nvPr/>
          </p:nvSpPr>
          <p:spPr bwMode="auto">
            <a:xfrm>
              <a:off x="0" y="0"/>
              <a:ext cx="648072" cy="648072"/>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9246" name="文本框 3223"/>
            <p:cNvSpPr>
              <a:spLocks noChangeArrowheads="1"/>
            </p:cNvSpPr>
            <p:nvPr/>
          </p:nvSpPr>
          <p:spPr bwMode="auto">
            <a:xfrm>
              <a:off x="31522" y="31649"/>
              <a:ext cx="585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chemeClr val="bg1"/>
                  </a:solidFill>
                  <a:latin typeface="微软雅黑" pitchFamily="34" charset="-122"/>
                  <a:ea typeface="微软雅黑" pitchFamily="34" charset="-122"/>
                  <a:sym typeface="微软雅黑" pitchFamily="34" charset="-122"/>
                </a:rPr>
                <a:t>三</a:t>
              </a:r>
              <a:endParaRPr lang="zh-CN" altLang="en-US"/>
            </a:p>
          </p:txBody>
        </p:sp>
      </p:grpSp>
      <p:grpSp>
        <p:nvGrpSpPr>
          <p:cNvPr id="9227" name="组合 3219"/>
          <p:cNvGrpSpPr>
            <a:grpSpLocks/>
          </p:cNvGrpSpPr>
          <p:nvPr/>
        </p:nvGrpSpPr>
        <p:grpSpPr bwMode="auto">
          <a:xfrm>
            <a:off x="1876425" y="2941638"/>
            <a:ext cx="3960813" cy="647700"/>
            <a:chOff x="0" y="0"/>
            <a:chExt cx="3960440" cy="648000"/>
          </a:xfrm>
        </p:grpSpPr>
        <p:sp>
          <p:nvSpPr>
            <p:cNvPr id="9244" name="文本框 3221"/>
            <p:cNvSpPr>
              <a:spLocks noChangeArrowheads="1"/>
            </p:cNvSpPr>
            <p:nvPr/>
          </p:nvSpPr>
          <p:spPr bwMode="auto">
            <a:xfrm>
              <a:off x="62871" y="77779"/>
              <a:ext cx="383469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2600">
                  <a:solidFill>
                    <a:srgbClr val="383843"/>
                  </a:solidFill>
                  <a:latin typeface="微软雅黑" pitchFamily="34" charset="-122"/>
                  <a:ea typeface="微软雅黑" pitchFamily="34" charset="-122"/>
                  <a:sym typeface="微软雅黑" pitchFamily="34" charset="-122"/>
                </a:rPr>
                <a:t>单击此处添加文字标题   </a:t>
              </a:r>
            </a:p>
          </p:txBody>
        </p:sp>
      </p:grpSp>
      <p:grpSp>
        <p:nvGrpSpPr>
          <p:cNvPr id="9228" name="组合 3225"/>
          <p:cNvGrpSpPr>
            <a:grpSpLocks/>
          </p:cNvGrpSpPr>
          <p:nvPr/>
        </p:nvGrpSpPr>
        <p:grpSpPr bwMode="auto">
          <a:xfrm>
            <a:off x="1139825" y="4510088"/>
            <a:ext cx="647700" cy="647700"/>
            <a:chOff x="0" y="0"/>
            <a:chExt cx="648072" cy="648072"/>
          </a:xfrm>
        </p:grpSpPr>
        <p:sp>
          <p:nvSpPr>
            <p:cNvPr id="9242" name="矩形 3229"/>
            <p:cNvSpPr>
              <a:spLocks noChangeArrowheads="1"/>
            </p:cNvSpPr>
            <p:nvPr/>
          </p:nvSpPr>
          <p:spPr bwMode="auto">
            <a:xfrm>
              <a:off x="0" y="0"/>
              <a:ext cx="648072" cy="648072"/>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9243" name="文本框 3230"/>
            <p:cNvSpPr>
              <a:spLocks noChangeArrowheads="1"/>
            </p:cNvSpPr>
            <p:nvPr/>
          </p:nvSpPr>
          <p:spPr bwMode="auto">
            <a:xfrm>
              <a:off x="31522" y="31649"/>
              <a:ext cx="585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chemeClr val="bg1"/>
                  </a:solidFill>
                  <a:latin typeface="微软雅黑" pitchFamily="34" charset="-122"/>
                  <a:ea typeface="微软雅黑" pitchFamily="34" charset="-122"/>
                  <a:sym typeface="微软雅黑" pitchFamily="34" charset="-122"/>
                </a:rPr>
                <a:t>四</a:t>
              </a:r>
              <a:endParaRPr lang="zh-CN" altLang="en-US"/>
            </a:p>
          </p:txBody>
        </p:sp>
      </p:grpSp>
      <p:grpSp>
        <p:nvGrpSpPr>
          <p:cNvPr id="9229" name="组合 3226"/>
          <p:cNvGrpSpPr>
            <a:grpSpLocks/>
          </p:cNvGrpSpPr>
          <p:nvPr/>
        </p:nvGrpSpPr>
        <p:grpSpPr bwMode="auto">
          <a:xfrm>
            <a:off x="1876425" y="3725863"/>
            <a:ext cx="3960813" cy="647700"/>
            <a:chOff x="0" y="0"/>
            <a:chExt cx="3960440" cy="648000"/>
          </a:xfrm>
        </p:grpSpPr>
        <p:sp>
          <p:nvSpPr>
            <p:cNvPr id="9241" name="文本框 3228"/>
            <p:cNvSpPr>
              <a:spLocks noChangeArrowheads="1"/>
            </p:cNvSpPr>
            <p:nvPr/>
          </p:nvSpPr>
          <p:spPr bwMode="auto">
            <a:xfrm>
              <a:off x="62871" y="77779"/>
              <a:ext cx="383469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2600">
                  <a:solidFill>
                    <a:srgbClr val="383843"/>
                  </a:solidFill>
                  <a:latin typeface="微软雅黑" pitchFamily="34" charset="-122"/>
                  <a:ea typeface="微软雅黑" pitchFamily="34" charset="-122"/>
                  <a:sym typeface="微软雅黑" pitchFamily="34" charset="-122"/>
                </a:rPr>
                <a:t>单击此处添加文字标题   </a:t>
              </a:r>
            </a:p>
          </p:txBody>
        </p:sp>
      </p:grpSp>
      <p:grpSp>
        <p:nvGrpSpPr>
          <p:cNvPr id="9230" name="组合 3232"/>
          <p:cNvGrpSpPr>
            <a:grpSpLocks/>
          </p:cNvGrpSpPr>
          <p:nvPr/>
        </p:nvGrpSpPr>
        <p:grpSpPr bwMode="auto">
          <a:xfrm>
            <a:off x="1139825" y="5294313"/>
            <a:ext cx="647700" cy="647700"/>
            <a:chOff x="0" y="0"/>
            <a:chExt cx="648072" cy="648072"/>
          </a:xfrm>
        </p:grpSpPr>
        <p:sp>
          <p:nvSpPr>
            <p:cNvPr id="9239" name="矩形 3236"/>
            <p:cNvSpPr>
              <a:spLocks noChangeArrowheads="1"/>
            </p:cNvSpPr>
            <p:nvPr/>
          </p:nvSpPr>
          <p:spPr bwMode="auto">
            <a:xfrm>
              <a:off x="0" y="0"/>
              <a:ext cx="648072" cy="648072"/>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9240" name="文本框 3237"/>
            <p:cNvSpPr>
              <a:spLocks noChangeArrowheads="1"/>
            </p:cNvSpPr>
            <p:nvPr/>
          </p:nvSpPr>
          <p:spPr bwMode="auto">
            <a:xfrm>
              <a:off x="31522" y="31649"/>
              <a:ext cx="585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chemeClr val="bg1"/>
                  </a:solidFill>
                  <a:latin typeface="微软雅黑" pitchFamily="34" charset="-122"/>
                  <a:ea typeface="微软雅黑" pitchFamily="34" charset="-122"/>
                  <a:sym typeface="微软雅黑" pitchFamily="34" charset="-122"/>
                </a:rPr>
                <a:t>五</a:t>
              </a:r>
              <a:endParaRPr lang="zh-CN" altLang="en-US"/>
            </a:p>
          </p:txBody>
        </p:sp>
      </p:grpSp>
      <p:grpSp>
        <p:nvGrpSpPr>
          <p:cNvPr id="9231" name="组合 3233"/>
          <p:cNvGrpSpPr>
            <a:grpSpLocks/>
          </p:cNvGrpSpPr>
          <p:nvPr/>
        </p:nvGrpSpPr>
        <p:grpSpPr bwMode="auto">
          <a:xfrm>
            <a:off x="1876425" y="4510088"/>
            <a:ext cx="3960813" cy="647700"/>
            <a:chOff x="0" y="0"/>
            <a:chExt cx="3960440" cy="648000"/>
          </a:xfrm>
        </p:grpSpPr>
        <p:sp>
          <p:nvSpPr>
            <p:cNvPr id="9238" name="文本框 3235"/>
            <p:cNvSpPr>
              <a:spLocks noChangeArrowheads="1"/>
            </p:cNvSpPr>
            <p:nvPr/>
          </p:nvSpPr>
          <p:spPr bwMode="auto">
            <a:xfrm>
              <a:off x="62871" y="77779"/>
              <a:ext cx="383469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2600">
                  <a:solidFill>
                    <a:srgbClr val="383843"/>
                  </a:solidFill>
                  <a:latin typeface="微软雅黑" pitchFamily="34" charset="-122"/>
                  <a:ea typeface="微软雅黑" pitchFamily="34" charset="-122"/>
                  <a:sym typeface="微软雅黑" pitchFamily="34" charset="-122"/>
                </a:rPr>
                <a:t>单击此处添加文字标题   </a:t>
              </a:r>
            </a:p>
          </p:txBody>
        </p:sp>
      </p:grpSp>
      <p:grpSp>
        <p:nvGrpSpPr>
          <p:cNvPr id="9232" name="组合 3204"/>
          <p:cNvGrpSpPr>
            <a:grpSpLocks/>
          </p:cNvGrpSpPr>
          <p:nvPr/>
        </p:nvGrpSpPr>
        <p:grpSpPr bwMode="auto">
          <a:xfrm>
            <a:off x="1139825" y="2157413"/>
            <a:ext cx="647700" cy="649287"/>
            <a:chOff x="0" y="0"/>
            <a:chExt cx="648072" cy="648072"/>
          </a:xfrm>
        </p:grpSpPr>
        <p:sp>
          <p:nvSpPr>
            <p:cNvPr id="9236" name="矩形 3208"/>
            <p:cNvSpPr>
              <a:spLocks noChangeArrowheads="1"/>
            </p:cNvSpPr>
            <p:nvPr/>
          </p:nvSpPr>
          <p:spPr bwMode="auto">
            <a:xfrm>
              <a:off x="0" y="0"/>
              <a:ext cx="648072" cy="648072"/>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9237" name="文本框 3209"/>
            <p:cNvSpPr>
              <a:spLocks noChangeArrowheads="1"/>
            </p:cNvSpPr>
            <p:nvPr/>
          </p:nvSpPr>
          <p:spPr bwMode="auto">
            <a:xfrm>
              <a:off x="31522" y="31649"/>
              <a:ext cx="585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chemeClr val="bg1"/>
                  </a:solidFill>
                  <a:latin typeface="微软雅黑" pitchFamily="34" charset="-122"/>
                  <a:ea typeface="微软雅黑" pitchFamily="34" charset="-122"/>
                  <a:sym typeface="微软雅黑" pitchFamily="34" charset="-122"/>
                </a:rPr>
                <a:t>一</a:t>
              </a:r>
            </a:p>
          </p:txBody>
        </p:sp>
      </p:grpSp>
      <p:sp>
        <p:nvSpPr>
          <p:cNvPr id="9233" name="文本框 3207"/>
          <p:cNvSpPr>
            <a:spLocks noChangeArrowheads="1"/>
          </p:cNvSpPr>
          <p:nvPr/>
        </p:nvSpPr>
        <p:spPr bwMode="auto">
          <a:xfrm>
            <a:off x="1939925" y="2235200"/>
            <a:ext cx="3835400"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2600">
                <a:solidFill>
                  <a:srgbClr val="383843"/>
                </a:solidFill>
                <a:latin typeface="微软雅黑" pitchFamily="34" charset="-122"/>
                <a:ea typeface="微软雅黑" pitchFamily="34" charset="-122"/>
                <a:sym typeface="微软雅黑" pitchFamily="34" charset="-122"/>
              </a:rPr>
              <a:t>单击此处添加文字标题   </a:t>
            </a:r>
          </a:p>
        </p:txBody>
      </p:sp>
      <p:grpSp>
        <p:nvGrpSpPr>
          <p:cNvPr id="9234" name="组合 1"/>
          <p:cNvGrpSpPr>
            <a:grpSpLocks/>
          </p:cNvGrpSpPr>
          <p:nvPr/>
        </p:nvGrpSpPr>
        <p:grpSpPr bwMode="auto">
          <a:xfrm>
            <a:off x="1876425" y="5294313"/>
            <a:ext cx="3960813" cy="647700"/>
            <a:chOff x="0" y="0"/>
            <a:chExt cx="3960440" cy="648000"/>
          </a:xfrm>
        </p:grpSpPr>
        <p:sp>
          <p:nvSpPr>
            <p:cNvPr id="9235" name="文本框 3214"/>
            <p:cNvSpPr>
              <a:spLocks noChangeArrowheads="1"/>
            </p:cNvSpPr>
            <p:nvPr/>
          </p:nvSpPr>
          <p:spPr bwMode="auto">
            <a:xfrm>
              <a:off x="62871" y="77779"/>
              <a:ext cx="383469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2600">
                  <a:solidFill>
                    <a:schemeClr val="bg1"/>
                  </a:solidFill>
                  <a:latin typeface="微软雅黑" pitchFamily="34" charset="-122"/>
                  <a:ea typeface="微软雅黑" pitchFamily="34" charset="-122"/>
                  <a:sym typeface="微软雅黑" pitchFamily="34" charset="-122"/>
                </a:rPr>
                <a:t>单击此处添加文字标题   </a:t>
              </a: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矩形 68"/>
          <p:cNvSpPr>
            <a:spLocks noChangeArrowheads="1"/>
          </p:cNvSpPr>
          <p:nvPr/>
        </p:nvSpPr>
        <p:spPr bwMode="auto">
          <a:xfrm>
            <a:off x="712788" y="4340225"/>
            <a:ext cx="10890250" cy="1081088"/>
          </a:xfrm>
          <a:prstGeom prst="rect">
            <a:avLst/>
          </a:pr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0243" name="矩形 67"/>
          <p:cNvSpPr>
            <a:spLocks noChangeArrowheads="1"/>
          </p:cNvSpPr>
          <p:nvPr/>
        </p:nvSpPr>
        <p:spPr bwMode="auto">
          <a:xfrm>
            <a:off x="587375" y="4203700"/>
            <a:ext cx="10895013" cy="1092200"/>
          </a:xfrm>
          <a:prstGeom prst="rect">
            <a:avLst/>
          </a:prstGeom>
          <a:solidFill>
            <a:srgbClr val="C7F5E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0244" name="矩形 66"/>
          <p:cNvSpPr>
            <a:spLocks noChangeArrowheads="1"/>
          </p:cNvSpPr>
          <p:nvPr/>
        </p:nvSpPr>
        <p:spPr bwMode="auto">
          <a:xfrm>
            <a:off x="958850" y="4443413"/>
            <a:ext cx="10152063"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lnSpc>
                <a:spcPct val="114000"/>
              </a:lnSpc>
            </a:pPr>
            <a:r>
              <a:rPr lang="zh-CN" altLang="en-US" sz="1600">
                <a:solidFill>
                  <a:srgbClr val="383843"/>
                </a:solidFill>
                <a:latin typeface="微软雅黑" pitchFamily="34" charset="-122"/>
                <a:ea typeface="微软雅黑" pitchFamily="34" charset="-122"/>
                <a:sym typeface="Arial" charset="0"/>
              </a:rPr>
              <a:t>请在此输入您的文字内容请在此输入您的文字内容请在此输入您的文字内容请在此输入您的文字内容请在此输入您的文字内容请在此输入您的文字内容请在此输入您的文字内容请在此输入您的文字内容</a:t>
            </a:r>
          </a:p>
        </p:txBody>
      </p:sp>
      <p:sp>
        <p:nvSpPr>
          <p:cNvPr id="10245" name="椭圆 21"/>
          <p:cNvSpPr>
            <a:spLocks noChangeArrowheads="1"/>
          </p:cNvSpPr>
          <p:nvPr/>
        </p:nvSpPr>
        <p:spPr bwMode="auto">
          <a:xfrm>
            <a:off x="1644650" y="1438275"/>
            <a:ext cx="2447925" cy="2449513"/>
          </a:xfrm>
          <a:prstGeom prst="ellipse">
            <a:avLst/>
          </a:prstGeom>
          <a:solidFill>
            <a:srgbClr val="383843">
              <a:alpha val="59999"/>
            </a:srgb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0246" name="椭圆 22"/>
          <p:cNvSpPr>
            <a:spLocks noChangeArrowheads="1"/>
          </p:cNvSpPr>
          <p:nvPr/>
        </p:nvSpPr>
        <p:spPr bwMode="auto">
          <a:xfrm>
            <a:off x="1979613" y="1735138"/>
            <a:ext cx="2009775" cy="2009775"/>
          </a:xfrm>
          <a:prstGeom prst="ellipse">
            <a:avLst/>
          </a:prstGeom>
          <a:solidFill>
            <a:srgbClr val="EB61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0247" name="文本框 6"/>
          <p:cNvSpPr>
            <a:spLocks noChangeArrowheads="1"/>
          </p:cNvSpPr>
          <p:nvPr/>
        </p:nvSpPr>
        <p:spPr bwMode="auto">
          <a:xfrm>
            <a:off x="2111375" y="2416175"/>
            <a:ext cx="174625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800">
                <a:solidFill>
                  <a:schemeClr val="bg1"/>
                </a:solidFill>
                <a:latin typeface="微软雅黑" pitchFamily="34" charset="-122"/>
                <a:ea typeface="微软雅黑" pitchFamily="34" charset="-122"/>
                <a:sym typeface="微软雅黑" pitchFamily="34" charset="-122"/>
              </a:rPr>
              <a:t>请在此输入您的文字内容</a:t>
            </a:r>
          </a:p>
        </p:txBody>
      </p:sp>
      <p:sp>
        <p:nvSpPr>
          <p:cNvPr id="10248" name="椭圆 27"/>
          <p:cNvSpPr>
            <a:spLocks noChangeArrowheads="1"/>
          </p:cNvSpPr>
          <p:nvPr/>
        </p:nvSpPr>
        <p:spPr bwMode="auto">
          <a:xfrm>
            <a:off x="8107363" y="1438275"/>
            <a:ext cx="2447925" cy="2449513"/>
          </a:xfrm>
          <a:prstGeom prst="ellipse">
            <a:avLst/>
          </a:prstGeom>
          <a:solidFill>
            <a:srgbClr val="383843">
              <a:alpha val="59999"/>
            </a:srgb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0249" name="椭圆 28"/>
          <p:cNvSpPr>
            <a:spLocks noChangeArrowheads="1"/>
          </p:cNvSpPr>
          <p:nvPr/>
        </p:nvSpPr>
        <p:spPr bwMode="auto">
          <a:xfrm>
            <a:off x="8442325" y="1735138"/>
            <a:ext cx="2009775" cy="2009775"/>
          </a:xfrm>
          <a:prstGeom prst="ellipse">
            <a:avLst/>
          </a:prstGeom>
          <a:solidFill>
            <a:srgbClr val="EB61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0250" name="文本框 29"/>
          <p:cNvSpPr>
            <a:spLocks noChangeArrowheads="1"/>
          </p:cNvSpPr>
          <p:nvPr/>
        </p:nvSpPr>
        <p:spPr bwMode="auto">
          <a:xfrm>
            <a:off x="8574088" y="2416175"/>
            <a:ext cx="174625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800">
                <a:solidFill>
                  <a:schemeClr val="bg1"/>
                </a:solidFill>
                <a:latin typeface="微软雅黑" pitchFamily="34" charset="-122"/>
                <a:ea typeface="微软雅黑" pitchFamily="34" charset="-122"/>
                <a:sym typeface="微软雅黑" pitchFamily="34" charset="-122"/>
              </a:rPr>
              <a:t>请在此输入您的文字内容</a:t>
            </a:r>
          </a:p>
        </p:txBody>
      </p:sp>
      <p:sp>
        <p:nvSpPr>
          <p:cNvPr id="10251" name="椭圆 31"/>
          <p:cNvSpPr>
            <a:spLocks noChangeArrowheads="1"/>
          </p:cNvSpPr>
          <p:nvPr/>
        </p:nvSpPr>
        <p:spPr bwMode="auto">
          <a:xfrm>
            <a:off x="4875213" y="1438275"/>
            <a:ext cx="2449512" cy="2449513"/>
          </a:xfrm>
          <a:prstGeom prst="ellipse">
            <a:avLst/>
          </a:prstGeom>
          <a:solidFill>
            <a:srgbClr val="383843">
              <a:alpha val="59999"/>
            </a:srgb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0252" name="椭圆 32"/>
          <p:cNvSpPr>
            <a:spLocks noChangeArrowheads="1"/>
          </p:cNvSpPr>
          <p:nvPr/>
        </p:nvSpPr>
        <p:spPr bwMode="auto">
          <a:xfrm>
            <a:off x="5210175" y="1735138"/>
            <a:ext cx="2011363" cy="2009775"/>
          </a:xfrm>
          <a:prstGeom prst="ellipse">
            <a:avLst/>
          </a:prstGeom>
          <a:solidFill>
            <a:srgbClr val="EB61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0253" name="文本框 33"/>
          <p:cNvSpPr>
            <a:spLocks noChangeArrowheads="1"/>
          </p:cNvSpPr>
          <p:nvPr/>
        </p:nvSpPr>
        <p:spPr bwMode="auto">
          <a:xfrm>
            <a:off x="5343525" y="2416175"/>
            <a:ext cx="174625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800">
                <a:solidFill>
                  <a:schemeClr val="bg1"/>
                </a:solidFill>
                <a:latin typeface="微软雅黑" pitchFamily="34" charset="-122"/>
                <a:ea typeface="微软雅黑" pitchFamily="34" charset="-122"/>
                <a:sym typeface="微软雅黑" pitchFamily="34" charset="-122"/>
              </a:rPr>
              <a:t>请在此输入您的文字内容</a:t>
            </a:r>
          </a:p>
        </p:txBody>
      </p:sp>
      <p:grpSp>
        <p:nvGrpSpPr>
          <p:cNvPr id="10254" name="组合 7"/>
          <p:cNvGrpSpPr>
            <a:grpSpLocks/>
          </p:cNvGrpSpPr>
          <p:nvPr/>
        </p:nvGrpSpPr>
        <p:grpSpPr bwMode="auto">
          <a:xfrm>
            <a:off x="498475" y="127000"/>
            <a:ext cx="4087813" cy="904875"/>
            <a:chOff x="0" y="0"/>
            <a:chExt cx="4088419" cy="903765"/>
          </a:xfrm>
        </p:grpSpPr>
        <p:sp>
          <p:nvSpPr>
            <p:cNvPr id="10255" name="文本框 2"/>
            <p:cNvSpPr>
              <a:spLocks noChangeArrowheads="1"/>
            </p:cNvSpPr>
            <p:nvPr/>
          </p:nvSpPr>
          <p:spPr bwMode="auto">
            <a:xfrm>
              <a:off x="892018" y="113646"/>
              <a:ext cx="302433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r>
                <a:rPr lang="zh-CN" altLang="en-US" sz="3200">
                  <a:solidFill>
                    <a:srgbClr val="FAF8F0"/>
                  </a:solidFill>
                  <a:latin typeface="微软雅黑" pitchFamily="34" charset="-122"/>
                  <a:ea typeface="微软雅黑" pitchFamily="34" charset="-122"/>
                  <a:sym typeface="微软雅黑" pitchFamily="34" charset="-122"/>
                </a:rPr>
                <a:t>点击添加标题</a:t>
              </a:r>
            </a:p>
          </p:txBody>
        </p:sp>
        <p:grpSp>
          <p:nvGrpSpPr>
            <p:cNvPr id="10256" name="组合 5"/>
            <p:cNvGrpSpPr>
              <a:grpSpLocks/>
            </p:cNvGrpSpPr>
            <p:nvPr/>
          </p:nvGrpSpPr>
          <p:grpSpPr bwMode="auto">
            <a:xfrm>
              <a:off x="0" y="0"/>
              <a:ext cx="4088419" cy="903765"/>
              <a:chOff x="0" y="0"/>
              <a:chExt cx="4088419" cy="903765"/>
            </a:xfrm>
          </p:grpSpPr>
          <p:grpSp>
            <p:nvGrpSpPr>
              <p:cNvPr id="10257" name="组合 4"/>
              <p:cNvGrpSpPr>
                <a:grpSpLocks/>
              </p:cNvGrpSpPr>
              <p:nvPr/>
            </p:nvGrpSpPr>
            <p:grpSpPr bwMode="auto">
              <a:xfrm>
                <a:off x="0" y="0"/>
                <a:ext cx="903765" cy="903765"/>
                <a:chOff x="0" y="0"/>
                <a:chExt cx="903765" cy="903765"/>
              </a:xfrm>
            </p:grpSpPr>
            <p:grpSp>
              <p:nvGrpSpPr>
                <p:cNvPr id="10259" name="组合 15"/>
                <p:cNvGrpSpPr>
                  <a:grpSpLocks/>
                </p:cNvGrpSpPr>
                <p:nvPr/>
              </p:nvGrpSpPr>
              <p:grpSpPr bwMode="auto">
                <a:xfrm>
                  <a:off x="0" y="0"/>
                  <a:ext cx="903765" cy="903765"/>
                  <a:chOff x="0" y="0"/>
                  <a:chExt cx="903765" cy="903765"/>
                </a:xfrm>
              </p:grpSpPr>
              <p:grpSp>
                <p:nvGrpSpPr>
                  <p:cNvPr id="10266" name="组合 14"/>
                  <p:cNvGrpSpPr>
                    <a:grpSpLocks/>
                  </p:cNvGrpSpPr>
                  <p:nvPr/>
                </p:nvGrpSpPr>
                <p:grpSpPr bwMode="auto">
                  <a:xfrm>
                    <a:off x="91462" y="91462"/>
                    <a:ext cx="720841" cy="720841"/>
                    <a:chOff x="0" y="0"/>
                    <a:chExt cx="720841" cy="720841"/>
                  </a:xfrm>
                </p:grpSpPr>
                <p:sp>
                  <p:nvSpPr>
                    <p:cNvPr id="10268" name="椭圆 470"/>
                    <p:cNvSpPr>
                      <a:spLocks noChangeArrowheads="1"/>
                    </p:cNvSpPr>
                    <p:nvPr/>
                  </p:nvSpPr>
                  <p:spPr bwMode="auto">
                    <a:xfrm>
                      <a:off x="0" y="0"/>
                      <a:ext cx="720841" cy="720841"/>
                    </a:xfrm>
                    <a:prstGeom prst="ellipse">
                      <a:avLst/>
                    </a:prstGeom>
                    <a:solidFill>
                      <a:srgbClr val="F3F2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lang="zh-CN" altLang="zh-CN">
                        <a:solidFill>
                          <a:srgbClr val="FFFFFF"/>
                        </a:solidFill>
                        <a:latin typeface="黑体" pitchFamily="49" charset="-122"/>
                        <a:ea typeface="黑体" pitchFamily="49" charset="-122"/>
                        <a:sym typeface="黑体" pitchFamily="49" charset="-122"/>
                      </a:endParaRPr>
                    </a:p>
                  </p:txBody>
                </p:sp>
                <p:sp>
                  <p:nvSpPr>
                    <p:cNvPr id="10269" name="空心弧 472"/>
                    <p:cNvSpPr>
                      <a:spLocks noChangeArrowheads="1"/>
                    </p:cNvSpPr>
                    <p:nvPr/>
                  </p:nvSpPr>
                  <p:spPr bwMode="auto">
                    <a:xfrm rot="-7108101">
                      <a:off x="0" y="0"/>
                      <a:ext cx="720841" cy="720841"/>
                    </a:xfrm>
                    <a:custGeom>
                      <a:avLst/>
                      <a:gdLst>
                        <a:gd name="T0" fmla="*/ 12028066 w 21600"/>
                        <a:gd name="T1" fmla="*/ 0 h 21600"/>
                        <a:gd name="T2" fmla="*/ 562423 w 21600"/>
                        <a:gd name="T3" fmla="*/ 12028066 h 21600"/>
                        <a:gd name="T4" fmla="*/ 12028066 w 21600"/>
                        <a:gd name="T5" fmla="*/ 1125947 h 21600"/>
                        <a:gd name="T6" fmla="*/ 23493677 w 21600"/>
                        <a:gd name="T7" fmla="*/ 12028066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sp>
                <p:nvSpPr>
                  <p:cNvPr id="10267" name="空心弧 473"/>
                  <p:cNvSpPr>
                    <a:spLocks noChangeArrowheads="1"/>
                  </p:cNvSpPr>
                  <p:nvPr/>
                </p:nvSpPr>
                <p:spPr bwMode="auto">
                  <a:xfrm rot="7360861">
                    <a:off x="0" y="0"/>
                    <a:ext cx="903765" cy="903765"/>
                  </a:xfrm>
                  <a:custGeom>
                    <a:avLst/>
                    <a:gdLst>
                      <a:gd name="T0" fmla="*/ 18907224 w 21600"/>
                      <a:gd name="T1" fmla="*/ 0 h 21600"/>
                      <a:gd name="T2" fmla="*/ 884100 w 21600"/>
                      <a:gd name="T3" fmla="*/ 18907224 h 21600"/>
                      <a:gd name="T4" fmla="*/ 18907224 w 21600"/>
                      <a:gd name="T5" fmla="*/ 1769915 h 21600"/>
                      <a:gd name="T6" fmla="*/ 36930307 w 21600"/>
                      <a:gd name="T7" fmla="*/ 18907224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11" y="10800"/>
                        </a:moveTo>
                        <a:cubicBezTo>
                          <a:pt x="1011" y="5393"/>
                          <a:pt x="5393" y="1011"/>
                          <a:pt x="10800" y="1011"/>
                        </a:cubicBezTo>
                        <a:cubicBezTo>
                          <a:pt x="16206" y="1010"/>
                          <a:pt x="20588" y="5393"/>
                          <a:pt x="20589" y="10799"/>
                        </a:cubicBezTo>
                        <a:lnTo>
                          <a:pt x="21600" y="10800"/>
                        </a:lnTo>
                        <a:cubicBezTo>
                          <a:pt x="21600" y="4835"/>
                          <a:pt x="16764" y="0"/>
                          <a:pt x="10800" y="0"/>
                        </a:cubicBezTo>
                        <a:cubicBezTo>
                          <a:pt x="4835" y="0"/>
                          <a:pt x="0" y="4835"/>
                          <a:pt x="0" y="10800"/>
                        </a:cubicBezTo>
                        <a:lnTo>
                          <a:pt x="1011" y="10800"/>
                        </a:lnTo>
                        <a:close/>
                      </a:path>
                    </a:pathLst>
                  </a:custGeom>
                  <a:solidFill>
                    <a:srgbClr val="F3F2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p>
                </p:txBody>
              </p:sp>
            </p:grpSp>
            <p:grpSp>
              <p:nvGrpSpPr>
                <p:cNvPr id="10260" name="组合 3"/>
                <p:cNvGrpSpPr>
                  <a:grpSpLocks/>
                </p:cNvGrpSpPr>
                <p:nvPr/>
              </p:nvGrpSpPr>
              <p:grpSpPr bwMode="auto">
                <a:xfrm>
                  <a:off x="230489" y="144028"/>
                  <a:ext cx="615600" cy="515271"/>
                  <a:chOff x="0" y="0"/>
                  <a:chExt cx="486738" cy="399393"/>
                </a:xfrm>
              </p:grpSpPr>
              <p:sp>
                <p:nvSpPr>
                  <p:cNvPr id="10261" name="Freeform 346"/>
                  <p:cNvSpPr>
                    <a:spLocks noChangeArrowheads="1"/>
                  </p:cNvSpPr>
                  <p:nvPr/>
                </p:nvSpPr>
                <p:spPr bwMode="auto">
                  <a:xfrm rot="635633">
                    <a:off x="287578" y="0"/>
                    <a:ext cx="199160" cy="190575"/>
                  </a:xfrm>
                  <a:custGeom>
                    <a:avLst/>
                    <a:gdLst>
                      <a:gd name="T0" fmla="*/ 396482851 w 49"/>
                      <a:gd name="T1" fmla="*/ 0 h 47"/>
                      <a:gd name="T2" fmla="*/ 297362138 w 49"/>
                      <a:gd name="T3" fmla="*/ 49322432 h 47"/>
                      <a:gd name="T4" fmla="*/ 0 w 49"/>
                      <a:gd name="T5" fmla="*/ 361707295 h 47"/>
                      <a:gd name="T6" fmla="*/ 479081412 w 49"/>
                      <a:gd name="T7" fmla="*/ 772741077 h 47"/>
                      <a:gd name="T8" fmla="*/ 759925464 w 49"/>
                      <a:gd name="T9" fmla="*/ 460356214 h 47"/>
                      <a:gd name="T10" fmla="*/ 759925464 w 49"/>
                      <a:gd name="T11" fmla="*/ 295942701 h 47"/>
                      <a:gd name="T12" fmla="*/ 462563326 w 49"/>
                      <a:gd name="T13" fmla="*/ 32884324 h 47"/>
                      <a:gd name="T14" fmla="*/ 396482851 w 49"/>
                      <a:gd name="T15" fmla="*/ 0 h 47"/>
                      <a:gd name="T16" fmla="*/ 0 60000 65536"/>
                      <a:gd name="T17" fmla="*/ 0 60000 65536"/>
                      <a:gd name="T18" fmla="*/ 0 60000 65536"/>
                      <a:gd name="T19" fmla="*/ 0 60000 65536"/>
                      <a:gd name="T20" fmla="*/ 0 60000 65536"/>
                      <a:gd name="T21" fmla="*/ 0 60000 65536"/>
                      <a:gd name="T22" fmla="*/ 0 60000 65536"/>
                      <a:gd name="T23" fmla="*/ 0 60000 65536"/>
                      <a:gd name="T24" fmla="*/ 0 w 49"/>
                      <a:gd name="T25" fmla="*/ 0 h 47"/>
                      <a:gd name="T26" fmla="*/ 49 w 49"/>
                      <a:gd name="T27" fmla="*/ 47 h 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 h="47">
                        <a:moveTo>
                          <a:pt x="24" y="0"/>
                        </a:moveTo>
                        <a:cubicBezTo>
                          <a:pt x="22" y="0"/>
                          <a:pt x="20" y="1"/>
                          <a:pt x="18" y="3"/>
                        </a:cubicBezTo>
                        <a:cubicBezTo>
                          <a:pt x="0" y="22"/>
                          <a:pt x="0" y="22"/>
                          <a:pt x="0" y="22"/>
                        </a:cubicBezTo>
                        <a:cubicBezTo>
                          <a:pt x="29" y="47"/>
                          <a:pt x="29" y="47"/>
                          <a:pt x="29" y="47"/>
                        </a:cubicBezTo>
                        <a:cubicBezTo>
                          <a:pt x="46" y="28"/>
                          <a:pt x="46" y="28"/>
                          <a:pt x="46" y="28"/>
                        </a:cubicBezTo>
                        <a:cubicBezTo>
                          <a:pt x="49" y="25"/>
                          <a:pt x="49" y="20"/>
                          <a:pt x="46" y="18"/>
                        </a:cubicBezTo>
                        <a:cubicBezTo>
                          <a:pt x="28" y="2"/>
                          <a:pt x="28" y="2"/>
                          <a:pt x="28" y="2"/>
                        </a:cubicBezTo>
                        <a:cubicBezTo>
                          <a:pt x="27" y="1"/>
                          <a:pt x="26" y="0"/>
                          <a:pt x="24"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0262" name="Freeform 347"/>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close/>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0263" name="Freeform 348"/>
                  <p:cNvSpPr>
                    <a:spLocks noChangeArrowheads="1"/>
                  </p:cNvSpPr>
                  <p:nvPr/>
                </p:nvSpPr>
                <p:spPr bwMode="auto">
                  <a:xfrm rot="635633">
                    <a:off x="242897" y="88879"/>
                    <a:ext cx="142504" cy="130484"/>
                  </a:xfrm>
                  <a:custGeom>
                    <a:avLst/>
                    <a:gdLst>
                      <a:gd name="T0" fmla="*/ 41269502 w 83"/>
                      <a:gd name="T1" fmla="*/ 0 h 76"/>
                      <a:gd name="T2" fmla="*/ 0 w 83"/>
                      <a:gd name="T3" fmla="*/ 50111007 h 76"/>
                      <a:gd name="T4" fmla="*/ 194554015 w 83"/>
                      <a:gd name="T5" fmla="*/ 224027293 h 76"/>
                      <a:gd name="T6" fmla="*/ 244667350 w 83"/>
                      <a:gd name="T7" fmla="*/ 168020470 h 76"/>
                      <a:gd name="T8" fmla="*/ 41269502 w 83"/>
                      <a:gd name="T9" fmla="*/ 0 h 76"/>
                      <a:gd name="T10" fmla="*/ 0 60000 65536"/>
                      <a:gd name="T11" fmla="*/ 0 60000 65536"/>
                      <a:gd name="T12" fmla="*/ 0 60000 65536"/>
                      <a:gd name="T13" fmla="*/ 0 60000 65536"/>
                      <a:gd name="T14" fmla="*/ 0 60000 65536"/>
                      <a:gd name="T15" fmla="*/ 0 w 83"/>
                      <a:gd name="T16" fmla="*/ 0 h 76"/>
                      <a:gd name="T17" fmla="*/ 83 w 83"/>
                      <a:gd name="T18" fmla="*/ 76 h 76"/>
                    </a:gdLst>
                    <a:ahLst/>
                    <a:cxnLst>
                      <a:cxn ang="T10">
                        <a:pos x="T0" y="T1"/>
                      </a:cxn>
                      <a:cxn ang="T11">
                        <a:pos x="T2" y="T3"/>
                      </a:cxn>
                      <a:cxn ang="T12">
                        <a:pos x="T4" y="T5"/>
                      </a:cxn>
                      <a:cxn ang="T13">
                        <a:pos x="T6" y="T7"/>
                      </a:cxn>
                      <a:cxn ang="T14">
                        <a:pos x="T8" y="T9"/>
                      </a:cxn>
                    </a:cxnLst>
                    <a:rect l="T15" t="T16" r="T17" b="T18"/>
                    <a:pathLst>
                      <a:path w="83" h="76">
                        <a:moveTo>
                          <a:pt x="14" y="0"/>
                        </a:moveTo>
                        <a:lnTo>
                          <a:pt x="0" y="17"/>
                        </a:lnTo>
                        <a:lnTo>
                          <a:pt x="66" y="76"/>
                        </a:lnTo>
                        <a:lnTo>
                          <a:pt x="83" y="57"/>
                        </a:lnTo>
                        <a:lnTo>
                          <a:pt x="14" y="0"/>
                        </a:ln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0264" name="Freeform 349"/>
                  <p:cNvSpPr>
                    <a:spLocks noChangeArrowheads="1"/>
                  </p:cNvSpPr>
                  <p:nvPr/>
                </p:nvSpPr>
                <p:spPr bwMode="auto">
                  <a:xfrm rot="635633">
                    <a:off x="35562" y="104086"/>
                    <a:ext cx="293590" cy="295307"/>
                  </a:xfrm>
                  <a:custGeom>
                    <a:avLst/>
                    <a:gdLst>
                      <a:gd name="T0" fmla="*/ 714965048 w 72"/>
                      <a:gd name="T1" fmla="*/ 0 h 73"/>
                      <a:gd name="T2" fmla="*/ 49881757 w 72"/>
                      <a:gd name="T3" fmla="*/ 703672083 h 73"/>
                      <a:gd name="T4" fmla="*/ 0 w 72"/>
                      <a:gd name="T5" fmla="*/ 981867458 h 73"/>
                      <a:gd name="T6" fmla="*/ 182898415 w 72"/>
                      <a:gd name="T7" fmla="*/ 1047324479 h 73"/>
                      <a:gd name="T8" fmla="*/ 282661928 w 72"/>
                      <a:gd name="T9" fmla="*/ 1194605812 h 73"/>
                      <a:gd name="T10" fmla="*/ 548695244 w 72"/>
                      <a:gd name="T11" fmla="*/ 1112781501 h 73"/>
                      <a:gd name="T12" fmla="*/ 1197154001 w 72"/>
                      <a:gd name="T13" fmla="*/ 409113463 h 73"/>
                      <a:gd name="T14" fmla="*/ 714965048 w 72"/>
                      <a:gd name="T15" fmla="*/ 0 h 73"/>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73"/>
                      <a:gd name="T26" fmla="*/ 72 w 72"/>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73">
                        <a:moveTo>
                          <a:pt x="43" y="0"/>
                        </a:moveTo>
                        <a:cubicBezTo>
                          <a:pt x="3" y="43"/>
                          <a:pt x="3" y="43"/>
                          <a:pt x="3" y="43"/>
                        </a:cubicBezTo>
                        <a:cubicBezTo>
                          <a:pt x="0" y="60"/>
                          <a:pt x="0" y="60"/>
                          <a:pt x="0" y="60"/>
                        </a:cubicBezTo>
                        <a:cubicBezTo>
                          <a:pt x="4" y="60"/>
                          <a:pt x="8" y="62"/>
                          <a:pt x="11" y="64"/>
                        </a:cubicBezTo>
                        <a:cubicBezTo>
                          <a:pt x="13" y="67"/>
                          <a:pt x="15" y="69"/>
                          <a:pt x="17" y="73"/>
                        </a:cubicBezTo>
                        <a:cubicBezTo>
                          <a:pt x="33" y="68"/>
                          <a:pt x="33" y="68"/>
                          <a:pt x="33" y="68"/>
                        </a:cubicBezTo>
                        <a:cubicBezTo>
                          <a:pt x="72" y="25"/>
                          <a:pt x="72" y="25"/>
                          <a:pt x="72" y="25"/>
                        </a:cubicBezTo>
                        <a:cubicBezTo>
                          <a:pt x="43" y="0"/>
                          <a:pt x="43" y="0"/>
                          <a:pt x="4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0265" name="Freeform 350"/>
                  <p:cNvSpPr>
                    <a:spLocks noChangeArrowheads="1"/>
                  </p:cNvSpPr>
                  <p:nvPr/>
                </p:nvSpPr>
                <p:spPr bwMode="auto">
                  <a:xfrm rot="635633">
                    <a:off x="0" y="337435"/>
                    <a:ext cx="61808" cy="56658"/>
                  </a:xfrm>
                  <a:custGeom>
                    <a:avLst/>
                    <a:gdLst>
                      <a:gd name="T0" fmla="*/ 50938033 w 15"/>
                      <a:gd name="T1" fmla="*/ 0 h 14"/>
                      <a:gd name="T2" fmla="*/ 0 w 15"/>
                      <a:gd name="T3" fmla="*/ 229294926 h 14"/>
                      <a:gd name="T4" fmla="*/ 254681924 w 15"/>
                      <a:gd name="T5" fmla="*/ 163782090 h 14"/>
                      <a:gd name="T6" fmla="*/ 169786576 w 15"/>
                      <a:gd name="T7" fmla="*/ 65512836 h 14"/>
                      <a:gd name="T8" fmla="*/ 50938033 w 15"/>
                      <a:gd name="T9" fmla="*/ 0 h 14"/>
                      <a:gd name="T10" fmla="*/ 0 60000 65536"/>
                      <a:gd name="T11" fmla="*/ 0 60000 65536"/>
                      <a:gd name="T12" fmla="*/ 0 60000 65536"/>
                      <a:gd name="T13" fmla="*/ 0 60000 65536"/>
                      <a:gd name="T14" fmla="*/ 0 60000 65536"/>
                      <a:gd name="T15" fmla="*/ 0 w 15"/>
                      <a:gd name="T16" fmla="*/ 0 h 14"/>
                      <a:gd name="T17" fmla="*/ 15 w 15"/>
                      <a:gd name="T18" fmla="*/ 14 h 14"/>
                    </a:gdLst>
                    <a:ahLst/>
                    <a:cxnLst>
                      <a:cxn ang="T10">
                        <a:pos x="T0" y="T1"/>
                      </a:cxn>
                      <a:cxn ang="T11">
                        <a:pos x="T2" y="T3"/>
                      </a:cxn>
                      <a:cxn ang="T12">
                        <a:pos x="T4" y="T5"/>
                      </a:cxn>
                      <a:cxn ang="T13">
                        <a:pos x="T6" y="T7"/>
                      </a:cxn>
                      <a:cxn ang="T14">
                        <a:pos x="T8" y="T9"/>
                      </a:cxn>
                    </a:cxnLst>
                    <a:rect l="T15" t="T16" r="T17" b="T18"/>
                    <a:pathLst>
                      <a:path w="15" h="14">
                        <a:moveTo>
                          <a:pt x="3" y="0"/>
                        </a:moveTo>
                        <a:cubicBezTo>
                          <a:pt x="0" y="14"/>
                          <a:pt x="0" y="14"/>
                          <a:pt x="0" y="14"/>
                        </a:cubicBezTo>
                        <a:cubicBezTo>
                          <a:pt x="15" y="10"/>
                          <a:pt x="15" y="10"/>
                          <a:pt x="15" y="10"/>
                        </a:cubicBezTo>
                        <a:cubicBezTo>
                          <a:pt x="14" y="8"/>
                          <a:pt x="12" y="6"/>
                          <a:pt x="10" y="4"/>
                        </a:cubicBezTo>
                        <a:cubicBezTo>
                          <a:pt x="8" y="2"/>
                          <a:pt x="6" y="1"/>
                          <a:pt x="3" y="0"/>
                        </a:cubicBezTo>
                      </a:path>
                    </a:pathLst>
                  </a:custGeom>
                  <a:solidFill>
                    <a:srgbClr val="3838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grpSp>
          <p:sp>
            <p:nvSpPr>
              <p:cNvPr id="10258" name="直接连接符 23"/>
              <p:cNvSpPr>
                <a:spLocks noChangeShapeType="1"/>
              </p:cNvSpPr>
              <p:nvPr/>
            </p:nvSpPr>
            <p:spPr bwMode="auto">
              <a:xfrm>
                <a:off x="791261" y="700396"/>
                <a:ext cx="3297158" cy="1"/>
              </a:xfrm>
              <a:prstGeom prst="line">
                <a:avLst/>
              </a:prstGeom>
              <a:noFill/>
              <a:ln w="38100">
                <a:solidFill>
                  <a:schemeClr val="bg1"/>
                </a:solidFill>
                <a:miter lim="800000"/>
                <a:headEnd/>
                <a:tailEnd/>
              </a:ln>
              <a:extLst>
                <a:ext uri="{909E8E84-426E-40DD-AFC4-6F175D3DCCD1}">
                  <a14:hiddenFill xmlns:a14="http://schemas.microsoft.com/office/drawing/2010/main">
                    <a:noFill/>
                  </a14:hiddenFill>
                </a:ext>
              </a:extLst>
            </p:spPr>
            <p:txBody>
              <a:bodyPr/>
              <a:lstStyle/>
              <a:p>
                <a:endParaRPr lang="zh-CN" altLang="en-US"/>
              </a:p>
            </p:txBody>
          </p:sp>
        </p:grpSp>
      </p:grpSp>
    </p:spTree>
  </p:cSld>
  <p:clrMapOvr>
    <a:masterClrMapping/>
  </p:clrMapOvr>
</p:sld>
</file>

<file path=ppt/theme/theme1.xml><?xml version="1.0" encoding="utf-8"?>
<a:theme xmlns:a="http://schemas.openxmlformats.org/drawingml/2006/main" name="Office 主题">
  <a:themeElements>
    <a:clrScheme name="">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主题">
      <a:majorFont>
        <a:latin typeface="Arial Black"/>
        <a:ea typeface="微软雅黑"/>
        <a:cs typeface=""/>
      </a:majorFont>
      <a:minorFont>
        <a:latin typeface="Arial"/>
        <a:ea typeface="黑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1089025" rtl="0" eaLnBrk="1" fontAlgn="base" latinLnBrk="0" hangingPunct="1">
          <a:lnSpc>
            <a:spcPct val="100000"/>
          </a:lnSpc>
          <a:spcBef>
            <a:spcPct val="0"/>
          </a:spcBef>
          <a:spcAft>
            <a:spcPct val="0"/>
          </a:spcAft>
          <a:buClrTx/>
          <a:buSzTx/>
          <a:buFont typeface="Arial" pitchFamily="34" charset="0"/>
          <a:buNone/>
          <a:tabLst/>
          <a:defRPr kumimoji="0" lang="zh-CN" sz="2100" b="0" i="0" u="none" strike="noStrike" cap="none" normalizeH="0" baseline="0" smtClean="0">
            <a:ln>
              <a:noFill/>
            </a:ln>
            <a:solidFill>
              <a:schemeClr val="tx1"/>
            </a:solidFill>
            <a:effectLst/>
            <a:latin typeface="Arial" pitchFamily="34" charset="0"/>
            <a:ea typeface="宋体"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1089025" rtl="0" eaLnBrk="1" fontAlgn="base" latinLnBrk="0" hangingPunct="1">
          <a:lnSpc>
            <a:spcPct val="100000"/>
          </a:lnSpc>
          <a:spcBef>
            <a:spcPct val="0"/>
          </a:spcBef>
          <a:spcAft>
            <a:spcPct val="0"/>
          </a:spcAft>
          <a:buClrTx/>
          <a:buSzTx/>
          <a:buFont typeface="Arial" pitchFamily="34" charset="0"/>
          <a:buNone/>
          <a:tabLst/>
          <a:defRPr kumimoji="0" lang="zh-CN" sz="2100" b="0" i="0" u="none" strike="noStrike" cap="none" normalizeH="0" baseline="0" smtClean="0">
            <a:ln>
              <a:noFill/>
            </a:ln>
            <a:solidFill>
              <a:schemeClr val="tx1"/>
            </a:solidFill>
            <a:effectLst/>
            <a:latin typeface="Arial" pitchFamily="34" charset="0"/>
            <a:ea typeface="宋体" pitchFamily="2" charset="-122"/>
          </a:defRPr>
        </a:defPPr>
      </a:lstStyle>
    </a:lnDef>
  </a:objectDefaults>
  <a:extraClrSchemeLst/>
</a:theme>
</file>

<file path=ppt/theme/theme2.xml><?xml version="1.0" encoding="utf-8"?>
<a:theme xmlns:a="http://schemas.openxmlformats.org/drawingml/2006/main" name="Office 主题​​">
  <a:themeElements>
    <a:clrScheme name="">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8</TotalTime>
  <Pages>0</Pages>
  <Words>1248</Words>
  <Characters>0</Characters>
  <Application>Microsoft Office PowerPoint</Application>
  <DocSecurity>0</DocSecurity>
  <PresentationFormat>自定义</PresentationFormat>
  <Lines>0</Lines>
  <Paragraphs>244</Paragraphs>
  <Slides>29</Slides>
  <Notes>0</Notes>
  <HiddenSlides>0</HiddenSlides>
  <MMClips>0</MMClips>
  <ScaleCrop>false</ScaleCrop>
  <HeadingPairs>
    <vt:vector size="6" baseType="variant">
      <vt:variant>
        <vt:lpstr>已用的字体</vt:lpstr>
      </vt:variant>
      <vt:variant>
        <vt:i4>9</vt:i4>
      </vt:variant>
      <vt:variant>
        <vt:lpstr>主题</vt:lpstr>
      </vt:variant>
      <vt:variant>
        <vt:i4>1</vt:i4>
      </vt:variant>
      <vt:variant>
        <vt:lpstr>幻灯片标题</vt:lpstr>
      </vt:variant>
      <vt:variant>
        <vt:i4>29</vt:i4>
      </vt:variant>
    </vt:vector>
  </HeadingPairs>
  <TitlesOfParts>
    <vt:vector size="39" baseType="lpstr">
      <vt:lpstr>Arial</vt:lpstr>
      <vt:lpstr>宋体</vt:lpstr>
      <vt:lpstr>黑体</vt:lpstr>
      <vt:lpstr>GungsuhChe</vt:lpstr>
      <vt:lpstr>微软雅黑</vt:lpstr>
      <vt:lpstr>方正卡通简体</vt:lpstr>
      <vt:lpstr>Arial Black</vt:lpstr>
      <vt:lpstr>Arial Unicode MS</vt:lpstr>
      <vt:lpstr>Segoe UI</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CharactersWithSpaces>0</CharactersWithSpaces>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Administrator</dc:creator>
  <cp:lastModifiedBy>Administrator</cp:lastModifiedBy>
  <cp:revision>347</cp:revision>
  <dcterms:created xsi:type="dcterms:W3CDTF">2014-12-04T03:30:00Z</dcterms:created>
  <dcterms:modified xsi:type="dcterms:W3CDTF">2016-09-26T03:58:19Z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2052-9.1.0.5184</vt:lpwstr>
  </property>
</Properties>
</file>